
<file path=[Content_Types].xml><?xml version="1.0" encoding="utf-8"?>
<Types xmlns="http://schemas.openxmlformats.org/package/2006/content-types">
  <Default Extension="xml" ContentType="application/xml"/>
  <Default Extension="rels" ContentType="application/vnd.openxmlformats-package.relationships+xml"/>
  <Default Extension="png" ContentType="image/png"/>
  <Default Extension="jpeg" ContentType="image/jpeg"/>
  <Override PartName="/_rels/.rels" ContentType="application/vnd.openxmlformats-package.relationships+xml"/>
  <Override PartName="/docProps/core.xml" ContentType="application/vnd.openxmlformats-package.core-properties+xml"/>
  <Override PartName="/docProps/app.xml" ContentType="application/vnd.openxmlformats-officedocument.extended-properties+xml"/>
  <Override PartName="/ppt/presentation.xml" ContentType="application/vnd.openxmlformats-officedocument.presentationml.presentation.main+xml"/>
  <Override PartName="/ppt/slideMasters/_rels/slideMaster1.xml.rels" ContentType="application/vnd.openxmlformats-package.relationships+xml"/>
  <Override PartName="/ppt/slideMasters/slideMaster1.xml" ContentType="application/vnd.openxmlformats-officedocument.presentationml.slideMaster+xml"/>
  <Override PartName="/ppt/presProps.xml" ContentType="application/vnd.openxmlformats-officedocument.presentationml.presProps+xml"/>
  <Override PartName="/ppt/theme/theme1.xml" ContentType="application/vnd.openxmlformats-officedocument.theme+xml"/>
  <Override PartName="/ppt/slideLayouts/_rels/slideLayout1.xml.rels" ContentType="application/vnd.openxmlformats-package.relationships+xml"/>
  <Override PartName="/ppt/slideLayouts/slideLayout1.xml" ContentType="application/vnd.openxmlformats-officedocument.presentationml.slideLayout+xml"/>
  <Override PartName="/ppt/slides/slide29.xml" ContentType="application/vnd.openxmlformats-officedocument.presentationml.slide+xml"/>
  <Override PartName="/ppt/slides/slide28.xml" ContentType="application/vnd.openxmlformats-officedocument.presentationml.slide+xml"/>
  <Override PartName="/ppt/slides/slide27.xml" ContentType="application/vnd.openxmlformats-officedocument.presentationml.slide+xml"/>
  <Override PartName="/ppt/slides/slide26.xml" ContentType="application/vnd.openxmlformats-officedocument.presentationml.slide+xml"/>
  <Override PartName="/ppt/slides/slide14.xml" ContentType="application/vnd.openxmlformats-officedocument.presentationml.slide+xml"/>
  <Override PartName="/ppt/slides/slide6.xml" ContentType="application/vnd.openxmlformats-officedocument.presentationml.slide+xml"/>
  <Override PartName="/ppt/slides/slide15.xml" ContentType="application/vnd.openxmlformats-officedocument.presentationml.slide+xml"/>
  <Override PartName="/ppt/slides/slide7.xml" ContentType="application/vnd.openxmlformats-officedocument.presentationml.slide+xml"/>
  <Override PartName="/ppt/slides/slide1.xml" ContentType="application/vnd.openxmlformats-officedocument.presentationml.slide+xml"/>
  <Override PartName="/ppt/slides/slide16.xml" ContentType="application/vnd.openxmlformats-officedocument.presentationml.slide+xml"/>
  <Override PartName="/ppt/slides/slide8.xml" ContentType="application/vnd.openxmlformats-officedocument.presentationml.slide+xml"/>
  <Override PartName="/ppt/slides/slide2.xml" ContentType="application/vnd.openxmlformats-officedocument.presentationml.slide+xml"/>
  <Override PartName="/ppt/slides/slide10.xml" ContentType="application/vnd.openxmlformats-officedocument.presentationml.slide+xml"/>
  <Override PartName="/ppt/slides/slide17.xml" ContentType="application/vnd.openxmlformats-officedocument.presentationml.slide+xml"/>
  <Override PartName="/ppt/slides/slide9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_rels/slide11.xml.rels" ContentType="application/vnd.openxmlformats-package.relationships+xml"/>
  <Override PartName="/ppt/slides/_rels/slide20.xml.rels" ContentType="application/vnd.openxmlformats-package.relationships+xml"/>
  <Override PartName="/ppt/slides/_rels/slide3.xml.rels" ContentType="application/vnd.openxmlformats-package.relationships+xml"/>
  <Override PartName="/ppt/slides/_rels/slide18.xml.rels" ContentType="application/vnd.openxmlformats-package.relationships+xml"/>
  <Override PartName="/ppt/slides/_rels/slide12.xml.rels" ContentType="application/vnd.openxmlformats-package.relationships+xml"/>
  <Override PartName="/ppt/slides/_rels/slide21.xml.rels" ContentType="application/vnd.openxmlformats-package.relationships+xml"/>
  <Override PartName="/ppt/slides/_rels/slide4.xml.rels" ContentType="application/vnd.openxmlformats-package.relationships+xml"/>
  <Override PartName="/ppt/slides/_rels/slide19.xml.rels" ContentType="application/vnd.openxmlformats-package.relationships+xml"/>
  <Override PartName="/ppt/slides/_rels/slide13.xml.rels" ContentType="application/vnd.openxmlformats-package.relationships+xml"/>
  <Override PartName="/ppt/slides/_rels/slide22.xml.rels" ContentType="application/vnd.openxmlformats-package.relationships+xml"/>
  <Override PartName="/ppt/slides/_rels/slide5.xml.rels" ContentType="application/vnd.openxmlformats-package.relationships+xml"/>
  <Override PartName="/ppt/slides/_rels/slide23.xml.rels" ContentType="application/vnd.openxmlformats-package.relationships+xml"/>
  <Override PartName="/ppt/slides/_rels/slide6.xml.rels" ContentType="application/vnd.openxmlformats-package.relationships+xml"/>
  <Override PartName="/ppt/slides/_rels/slide24.xml.rels" ContentType="application/vnd.openxmlformats-package.relationships+xml"/>
  <Override PartName="/ppt/slides/_rels/slide7.xml.rels" ContentType="application/vnd.openxmlformats-package.relationships+xml"/>
  <Override PartName="/ppt/slides/_rels/slide33.xml.rels" ContentType="application/vnd.openxmlformats-package.relationships+xml"/>
  <Override PartName="/ppt/slides/_rels/slide10.xml.rels" ContentType="application/vnd.openxmlformats-package.relationships+xml"/>
  <Override PartName="/ppt/slides/_rels/slide9.xml.rels" ContentType="application/vnd.openxmlformats-package.relationships+xml"/>
  <Override PartName="/ppt/slides/_rels/slide26.xml.rels" ContentType="application/vnd.openxmlformats-package.relationships+xml"/>
  <Override PartName="/ppt/slides/_rels/slide14.xml.rels" ContentType="application/vnd.openxmlformats-package.relationships+xml"/>
  <Override PartName="/ppt/slides/_rels/slide15.xml.rels" ContentType="application/vnd.openxmlformats-package.relationships+xml"/>
  <Override PartName="/ppt/slides/_rels/slide27.xml.rels" ContentType="application/vnd.openxmlformats-package.relationships+xml"/>
  <Override PartName="/ppt/slides/_rels/slide16.xml.rels" ContentType="application/vnd.openxmlformats-package.relationships+xml"/>
  <Override PartName="/ppt/slides/_rels/slide1.xml.rels" ContentType="application/vnd.openxmlformats-package.relationships+xml"/>
  <Override PartName="/ppt/slides/_rels/slide36.xml.rels" ContentType="application/vnd.openxmlformats-package.relationships+xml"/>
  <Override PartName="/ppt/slides/_rels/slide28.xml.rels" ContentType="application/vnd.openxmlformats-package.relationships+xml"/>
  <Override PartName="/ppt/slides/_rels/slide30.xml.rels" ContentType="application/vnd.openxmlformats-package.relationships+xml"/>
  <Override PartName="/ppt/slides/_rels/slide17.xml.rels" ContentType="application/vnd.openxmlformats-package.relationships+xml"/>
  <Override PartName="/ppt/slides/_rels/slide2.xml.rels" ContentType="application/vnd.openxmlformats-package.relationships+xml"/>
  <Override PartName="/ppt/slides/_rels/slide37.xml.rels" ContentType="application/vnd.openxmlformats-package.relationships+xml"/>
  <Override PartName="/ppt/slides/_rels/slide29.xml.rels" ContentType="application/vnd.openxmlformats-package.relationships+xml"/>
  <Override PartName="/ppt/slides/_rels/slide31.xml.rels" ContentType="application/vnd.openxmlformats-package.relationships+xml"/>
  <Override PartName="/ppt/slides/_rels/slide34.xml.rels" ContentType="application/vnd.openxmlformats-package.relationships+xml"/>
  <Override PartName="/ppt/slides/_rels/slide35.xml.rels" ContentType="application/vnd.openxmlformats-package.relationships+xml"/>
  <Override PartName="/ppt/slides/_rels/slide38.xml.rels" ContentType="application/vnd.openxmlformats-package.relationships+xml"/>
  <Override PartName="/ppt/slides/_rels/slide40.xml.rels" ContentType="application/vnd.openxmlformats-package.relationships+xml"/>
  <Override PartName="/ppt/slides/_rels/slide39.xml.rels" ContentType="application/vnd.openxmlformats-package.relationships+xml"/>
  <Override PartName="/ppt/slides/_rels/slide41.xml.rels" ContentType="application/vnd.openxmlformats-package.relationships+xml"/>
  <Override PartName="/ppt/slides/_rels/slide42.xml.rels" ContentType="application/vnd.openxmlformats-package.relationships+xml"/>
  <Override PartName="/ppt/slides/_rels/slide43.xml.rels" ContentType="application/vnd.openxmlformats-package.relationships+xml"/>
  <Override PartName="/ppt/slides/_rels/slide32.xml.rels" ContentType="application/vnd.openxmlformats-package.relationships+xml"/>
  <Override PartName="/ppt/slides/_rels/slide44.xml.rels" ContentType="application/vnd.openxmlformats-package.relationships+xml"/>
  <Override PartName="/ppt/slides/_rels/slide8.xml.rels" ContentType="application/vnd.openxmlformats-package.relationships+xml"/>
  <Override PartName="/ppt/slides/_rels/slide25.xml.rels" ContentType="application/vnd.openxmlformats-package.relationships+xml"/>
  <Override PartName="/ppt/slides/slide38.xml" ContentType="application/vnd.openxmlformats-officedocument.presentationml.slide+xml"/>
  <Override PartName="/ppt/slides/slide40.xml" ContentType="application/vnd.openxmlformats-officedocument.presentationml.slide+xml"/>
  <Override PartName="/ppt/slides/slide39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32.xml" ContentType="application/vnd.openxmlformats-officedocument.presentationml.slide+xml"/>
  <Override PartName="/ppt/slides/slide44.xml" ContentType="application/vnd.openxmlformats-officedocument.presentationml.slide+xml"/>
  <Override PartName="/ppt/slides/slide31.xml" ContentType="application/vnd.openxmlformats-officedocument.presentationml.slide+xml"/>
  <Override PartName="/ppt/slides/slide30.xml" ContentType="application/vnd.openxmlformats-officedocument.presentationml.slide+xml"/>
  <Override PartName="/ppt/slides/slide25.xml" ContentType="application/vnd.openxmlformats-officedocument.presentationml.slide+xml"/>
  <Override PartName="/ppt/slides/slide24.xml" ContentType="application/vnd.openxmlformats-officedocument.presentationml.slide+xml"/>
  <Override PartName="/ppt/slides/slide23.xml" ContentType="application/vnd.openxmlformats-officedocument.presentationml.slide+xml"/>
  <Override PartName="/ppt/slides/slide22.xml" ContentType="application/vnd.openxmlformats-officedocument.presentationml.slide+xml"/>
  <Override PartName="/ppt/slides/slide13.xml" ContentType="application/vnd.openxmlformats-officedocument.presentationml.slide+xml"/>
  <Override PartName="/ppt/slides/slide5.xml" ContentType="application/vnd.openxmlformats-officedocument.presentationml.slide+xml"/>
  <Override PartName="/ppt/slides/slide19.xml" ContentType="application/vnd.openxmlformats-officedocument.presentationml.slide+xml"/>
  <Override PartName="/ppt/slides/slide21.xml" ContentType="application/vnd.openxmlformats-officedocument.presentationml.slide+xml"/>
  <Override PartName="/ppt/slides/slide12.xml" ContentType="application/vnd.openxmlformats-officedocument.presentationml.slide+xml"/>
  <Override PartName="/ppt/slides/slide4.xml" ContentType="application/vnd.openxmlformats-officedocument.presentationml.slide+xml"/>
  <Override PartName="/ppt/slides/slide18.xml" ContentType="application/vnd.openxmlformats-officedocument.presentationml.slide+xml"/>
  <Override PartName="/ppt/slides/slide20.xml" ContentType="application/vnd.openxmlformats-officedocument.presentationml.slide+xml"/>
  <Override PartName="/ppt/slides/slide11.xml" ContentType="application/vnd.openxmlformats-officedocument.presentationml.slide+xml"/>
  <Override PartName="/ppt/slides/slide3.xml" ContentType="application/vnd.openxmlformats-officedocument.presentationml.slide+xml"/>
  <Override PartName="/ppt/_rels/presentation.xml.rels" ContentType="application/vnd.openxmlformats-package.relationships+xml"/>
  <Override PartName="/ppt/media/image59.png" ContentType="image/png"/>
  <Override PartName="/ppt/media/image16.wmf" ContentType="image/x-wmf"/>
  <Override PartName="/ppt/media/image56.png" ContentType="image/png"/>
  <Override PartName="/ppt/media/image4.wmf" ContentType="image/x-wmf"/>
  <Override PartName="/ppt/media/image52.png" ContentType="image/png"/>
  <Override PartName="/ppt/media/image50.png" ContentType="image/png"/>
  <Override PartName="/ppt/media/image49.png" ContentType="image/png"/>
  <Override PartName="/ppt/media/image46.png" ContentType="image/png"/>
  <Override PartName="/ppt/media/image45.png" ContentType="image/png"/>
  <Override PartName="/ppt/media/image44.png" ContentType="image/png"/>
  <Override PartName="/ppt/media/image43.png" ContentType="image/png"/>
  <Override PartName="/ppt/media/image42.png" ContentType="image/png"/>
  <Override PartName="/ppt/media/image51.jpeg" ContentType="image/jpeg"/>
  <Override PartName="/ppt/media/image41.png" ContentType="image/png"/>
  <Override PartName="/ppt/media/image40.png" ContentType="image/png"/>
  <Override PartName="/ppt/media/image38.wmf" ContentType="image/x-wmf"/>
  <Override PartName="/ppt/media/image37.wmf" ContentType="image/x-wmf"/>
  <Override PartName="/ppt/media/image36.png" ContentType="image/png"/>
  <Override PartName="/ppt/media/image35.png" ContentType="image/png"/>
  <Override PartName="/ppt/media/image34.png" ContentType="image/png"/>
  <Override PartName="/ppt/media/image21.png" ContentType="image/png"/>
  <Override PartName="/ppt/media/image19.png" ContentType="image/png"/>
  <Override PartName="/ppt/media/image61.png" ContentType="image/png"/>
  <Override PartName="/ppt/media/image22.wmf" ContentType="image/x-wmf"/>
  <Override PartName="/ppt/media/image65.png" ContentType="image/png"/>
  <Override PartName="/ppt/media/image26.wmf" ContentType="image/x-wmf"/>
  <Override PartName="/ppt/media/image23.png" ContentType="image/png"/>
  <Override PartName="/ppt/media/image60.png" ContentType="image/png"/>
  <Override PartName="/ppt/media/image24.png" ContentType="image/png"/>
  <Override PartName="/ppt/media/image25.png" ContentType="image/png"/>
  <Override PartName="/ppt/media/image62.png" ContentType="image/png"/>
  <Override PartName="/ppt/media/image63.png" ContentType="image/png"/>
  <Override PartName="/ppt/media/image64.png" ContentType="image/png"/>
  <Override PartName="/ppt/media/image66.wmf" ContentType="image/x-wmf"/>
  <Override PartName="/ppt/media/image27.wmf" ContentType="image/x-wmf"/>
  <Override PartName="/ppt/media/image79.png" ContentType="image/png"/>
  <Override PartName="/ppt/media/image67.png" ContentType="image/png"/>
  <Override PartName="/ppt/media/image28.wmf" ContentType="image/x-wmf"/>
  <Override PartName="/ppt/media/image30.png" ContentType="image/png"/>
  <Override PartName="/ppt/media/image78.png" ContentType="image/png"/>
  <Override PartName="/ppt/media/image77.png" ContentType="image/png"/>
  <Override PartName="/ppt/media/image76.png" ContentType="image/png"/>
  <Override PartName="/ppt/media/image75.png" ContentType="image/png"/>
  <Override PartName="/ppt/media/image74.png" ContentType="image/png"/>
  <Override PartName="/ppt/media/image73.png" ContentType="image/png"/>
  <Override PartName="/ppt/media/image72.png" ContentType="image/png"/>
  <Override PartName="/ppt/media/image71.png" ContentType="image/png"/>
  <Override PartName="/ppt/media/image69.wmf" ContentType="image/x-wmf"/>
  <Override PartName="/ppt/media/image70.png" ContentType="image/png"/>
  <Override PartName="/ppt/media/image68.wmf" ContentType="image/x-wmf"/>
  <Override PartName="/ppt/media/image58.png" ContentType="image/png"/>
  <Override PartName="/ppt/media/image15.wmf" ContentType="image/x-wmf"/>
  <Override PartName="/ppt/media/image2.wmf" ContentType="image/x-wmf"/>
  <Override PartName="/ppt/media/image54.png" ContentType="image/png"/>
  <Override PartName="/ppt/media/image53.png" ContentType="image/png"/>
  <Override PartName="/ppt/media/image5.png" ContentType="image/png"/>
  <Override PartName="/ppt/media/image6.png" ContentType="image/png"/>
  <Override PartName="/ppt/media/image33.png" ContentType="image/png"/>
  <Override PartName="/ppt/media/image1.png" ContentType="image/png"/>
  <Override PartName="/ppt/media/image10.png" ContentType="image/png"/>
  <Override PartName="/ppt/media/image47.png" ContentType="image/png"/>
  <Override PartName="/ppt/media/image7.png" ContentType="image/png"/>
  <Override PartName="/ppt/media/image39.png" ContentType="image/png"/>
  <Override PartName="/ppt/media/image29.wmf" ContentType="image/x-wmf"/>
  <Override PartName="/ppt/media/image31.png" ContentType="image/png"/>
  <Override PartName="/ppt/media/image11.png" ContentType="image/png"/>
  <Override PartName="/ppt/media/image48.png" ContentType="image/png"/>
  <Override PartName="/ppt/media/image17.png" ContentType="image/png"/>
  <Override PartName="/ppt/media/image8.png" ContentType="image/png"/>
  <Override PartName="/ppt/media/image20.png" ContentType="image/png"/>
  <Override PartName="/ppt/media/image14.wmf" ContentType="image/x-wmf"/>
  <Override PartName="/ppt/media/image57.png" ContentType="image/png"/>
  <Override PartName="/ppt/media/image18.png" ContentType="image/png"/>
  <Override PartName="/ppt/media/image9.png" ContentType="image/png"/>
  <Override PartName="/ppt/media/image3.wmf" ContentType="image/x-wmf"/>
  <Override PartName="/ppt/media/image55.png" ContentType="image/png"/>
  <Override PartName="/ppt/media/image12.wmf" ContentType="image/x-wmf"/>
  <Override PartName="/ppt/media/image13.png" ContentType="image/png"/>
  <Override PartName="/ppt/media/image32.png" ContentType="image/png"/>
  <Override PartName="/ppt/embeddings/oleObject1.bin" ContentType="application/vnd.openxmlformats-officedocument.oleObject"/>
  <Override PartName="/ppt/embeddings/oleObject2.bin" ContentType="application/vnd.openxmlformats-officedocument.oleObject"/>
  <Override PartName="/ppt/embeddings/oleObject3.bin" ContentType="application/vnd.openxmlformats-officedocument.oleObject"/>
</Types>
</file>

<file path=_rels/.rels><?xml version="1.0" encoding="UTF-8"?>
<Relationships xmlns="http://schemas.openxmlformats.org/package/2006/relationships"><Relationship Id="rId1" Type="http://schemas.openxmlformats.org/officedocument/2006/relationships/metadata/core-properties" Target="docProps/core.xml"/><Relationship Id="rId2" Type="http://schemas.openxmlformats.org/officeDocument/2006/relationships/extended-properties" Target="docProps/app.xml"/><Relationship Id="rId3" Type="http://schemas.openxmlformats.org/officeDocument/2006/relationships/officeDocument" Target="ppt/presentation.xml"/>
</Relationships>
</file>

<file path=ppt/presentation.xml><?xml version="1.0" encoding="utf-8"?>
<p:presentation xmlns:a="http://schemas.openxmlformats.org/drawingml/2006/main" xmlns:p="http://schemas.openxmlformats.org/presentationml/2006/main" xmlns:r="http://schemas.openxmlformats.org/officeDocument/2006/relationships" xmlns:p14="http://schemas.microsoft.com/office/powerpoint/2010/main" xmlns:p15="http://schemas.microsoft.com/office/powerpoint/2012/main" xmlns:mc="http://schemas.openxmlformats.org/markup-compatibility/2006">
  <p:sldMasterIdLst>
    <p:sldMasterId id="2147483648" r:id="rId2"/>
  </p:sldMasterIdLst>
  <p:sldIdLst>
    <p:sldId id="256" r:id="rId3"/>
    <p:sldId id="257" r:id="rId4"/>
    <p:sldId id="258" r:id="rId5"/>
    <p:sldId id="259" r:id="rId6"/>
    <p:sldId id="260" r:id="rId7"/>
    <p:sldId id="261" r:id="rId8"/>
    <p:sldId id="262" r:id="rId9"/>
    <p:sldId id="263" r:id="rId10"/>
    <p:sldId id="264" r:id="rId11"/>
    <p:sldId id="265" r:id="rId12"/>
    <p:sldId id="266" r:id="rId13"/>
    <p:sldId id="267" r:id="rId14"/>
    <p:sldId id="268" r:id="rId15"/>
    <p:sldId id="269" r:id="rId16"/>
    <p:sldId id="270" r:id="rId17"/>
    <p:sldId id="271" r:id="rId18"/>
    <p:sldId id="272" r:id="rId19"/>
    <p:sldId id="273" r:id="rId20"/>
    <p:sldId id="274" r:id="rId21"/>
    <p:sldId id="275" r:id="rId22"/>
    <p:sldId id="276" r:id="rId23"/>
    <p:sldId id="277" r:id="rId24"/>
    <p:sldId id="278" r:id="rId25"/>
    <p:sldId id="279" r:id="rId26"/>
    <p:sldId id="280" r:id="rId27"/>
    <p:sldId id="281" r:id="rId28"/>
    <p:sldId id="282" r:id="rId29"/>
    <p:sldId id="283" r:id="rId30"/>
    <p:sldId id="284" r:id="rId31"/>
    <p:sldId id="285" r:id="rId32"/>
    <p:sldId id="286" r:id="rId33"/>
    <p:sldId id="287" r:id="rId34"/>
    <p:sldId id="288" r:id="rId35"/>
    <p:sldId id="289" r:id="rId36"/>
    <p:sldId id="290" r:id="rId37"/>
    <p:sldId id="291" r:id="rId38"/>
    <p:sldId id="292" r:id="rId39"/>
    <p:sldId id="293" r:id="rId40"/>
    <p:sldId id="294" r:id="rId41"/>
    <p:sldId id="295" r:id="rId42"/>
    <p:sldId id="296" r:id="rId43"/>
    <p:sldId id="297" r:id="rId44"/>
    <p:sldId id="298" r:id="rId45"/>
    <p:sldId id="299" r:id="rId46"/>
  </p:sldIdLst>
  <p:sldSz cx="10288588" cy="6858000"/>
  <p:notesSz cx="7124700" cy="9410700"/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/>
</p:presentationPr>
</file>

<file path=ppt/_rels/presentation.xml.rels><?xml version="1.0" encoding="UTF-8"?>
<Relationships xmlns="http://schemas.openxmlformats.org/package/2006/relationships"><Relationship Id="rId1" Type="http://schemas.openxmlformats.org/officeDocument/2006/relationships/theme" Target="theme/theme1.xml"/><Relationship Id="rId2" Type="http://schemas.openxmlformats.org/officeDocument/2006/relationships/slideMaster" Target="slideMasters/slideMaster1.xml"/><Relationship Id="rId3" Type="http://schemas.openxmlformats.org/officeDocument/2006/relationships/slide" Target="slides/slide1.xml"/><Relationship Id="rId4" Type="http://schemas.openxmlformats.org/officeDocument/2006/relationships/slide" Target="slides/slide2.xml"/><Relationship Id="rId5" Type="http://schemas.openxmlformats.org/officeDocument/2006/relationships/slide" Target="slides/slide3.xml"/><Relationship Id="rId6" Type="http://schemas.openxmlformats.org/officeDocument/2006/relationships/slide" Target="slides/slide4.xml"/><Relationship Id="rId7" Type="http://schemas.openxmlformats.org/officeDocument/2006/relationships/slide" Target="slides/slide5.xml"/><Relationship Id="rId8" Type="http://schemas.openxmlformats.org/officeDocument/2006/relationships/slide" Target="slides/slide6.xml"/><Relationship Id="rId9" Type="http://schemas.openxmlformats.org/officeDocument/2006/relationships/slide" Target="slides/slide7.xml"/><Relationship Id="rId10" Type="http://schemas.openxmlformats.org/officeDocument/2006/relationships/slide" Target="slides/slide8.xml"/><Relationship Id="rId11" Type="http://schemas.openxmlformats.org/officeDocument/2006/relationships/slide" Target="slides/slide9.xml"/><Relationship Id="rId12" Type="http://schemas.openxmlformats.org/officeDocument/2006/relationships/slide" Target="slides/slide10.xml"/><Relationship Id="rId13" Type="http://schemas.openxmlformats.org/officeDocument/2006/relationships/slide" Target="slides/slide11.xml"/><Relationship Id="rId14" Type="http://schemas.openxmlformats.org/officeDocument/2006/relationships/slide" Target="slides/slide12.xml"/><Relationship Id="rId15" Type="http://schemas.openxmlformats.org/officeDocument/2006/relationships/slide" Target="slides/slide13.xml"/><Relationship Id="rId16" Type="http://schemas.openxmlformats.org/officeDocument/2006/relationships/slide" Target="slides/slide14.xml"/><Relationship Id="rId17" Type="http://schemas.openxmlformats.org/officeDocument/2006/relationships/slide" Target="slides/slide15.xml"/><Relationship Id="rId18" Type="http://schemas.openxmlformats.org/officeDocument/2006/relationships/slide" Target="slides/slide16.xml"/><Relationship Id="rId19" Type="http://schemas.openxmlformats.org/officeDocument/2006/relationships/slide" Target="slides/slide17.xml"/><Relationship Id="rId20" Type="http://schemas.openxmlformats.org/officeDocument/2006/relationships/slide" Target="slides/slide18.xml"/><Relationship Id="rId21" Type="http://schemas.openxmlformats.org/officeDocument/2006/relationships/slide" Target="slides/slide19.xml"/><Relationship Id="rId22" Type="http://schemas.openxmlformats.org/officeDocument/2006/relationships/slide" Target="slides/slide20.xml"/><Relationship Id="rId23" Type="http://schemas.openxmlformats.org/officeDocument/2006/relationships/slide" Target="slides/slide21.xml"/><Relationship Id="rId24" Type="http://schemas.openxmlformats.org/officeDocument/2006/relationships/slide" Target="slides/slide22.xml"/><Relationship Id="rId25" Type="http://schemas.openxmlformats.org/officeDocument/2006/relationships/slide" Target="slides/slide23.xml"/><Relationship Id="rId26" Type="http://schemas.openxmlformats.org/officeDocument/2006/relationships/slide" Target="slides/slide24.xml"/><Relationship Id="rId27" Type="http://schemas.openxmlformats.org/officeDocument/2006/relationships/slide" Target="slides/slide25.xml"/><Relationship Id="rId28" Type="http://schemas.openxmlformats.org/officeDocument/2006/relationships/slide" Target="slides/slide26.xml"/><Relationship Id="rId29" Type="http://schemas.openxmlformats.org/officeDocument/2006/relationships/slide" Target="slides/slide27.xml"/><Relationship Id="rId30" Type="http://schemas.openxmlformats.org/officeDocument/2006/relationships/slide" Target="slides/slide28.xml"/><Relationship Id="rId31" Type="http://schemas.openxmlformats.org/officeDocument/2006/relationships/slide" Target="slides/slide29.xml"/><Relationship Id="rId32" Type="http://schemas.openxmlformats.org/officeDocument/2006/relationships/slide" Target="slides/slide30.xml"/><Relationship Id="rId33" Type="http://schemas.openxmlformats.org/officeDocument/2006/relationships/slide" Target="slides/slide31.xml"/><Relationship Id="rId34" Type="http://schemas.openxmlformats.org/officeDocument/2006/relationships/slide" Target="slides/slide32.xml"/><Relationship Id="rId35" Type="http://schemas.openxmlformats.org/officeDocument/2006/relationships/slide" Target="slides/slide33.xml"/><Relationship Id="rId36" Type="http://schemas.openxmlformats.org/officeDocument/2006/relationships/slide" Target="slides/slide34.xml"/><Relationship Id="rId37" Type="http://schemas.openxmlformats.org/officeDocument/2006/relationships/slide" Target="slides/slide35.xml"/><Relationship Id="rId38" Type="http://schemas.openxmlformats.org/officeDocument/2006/relationships/slide" Target="slides/slide36.xml"/><Relationship Id="rId39" Type="http://schemas.openxmlformats.org/officeDocument/2006/relationships/slide" Target="slides/slide37.xml"/><Relationship Id="rId40" Type="http://schemas.openxmlformats.org/officeDocument/2006/relationships/slide" Target="slides/slide38.xml"/><Relationship Id="rId41" Type="http://schemas.openxmlformats.org/officeDocument/2006/relationships/slide" Target="slides/slide39.xml"/><Relationship Id="rId42" Type="http://schemas.openxmlformats.org/officeDocument/2006/relationships/slide" Target="slides/slide40.xml"/><Relationship Id="rId43" Type="http://schemas.openxmlformats.org/officeDocument/2006/relationships/slide" Target="slides/slide41.xml"/><Relationship Id="rId44" Type="http://schemas.openxmlformats.org/officeDocument/2006/relationships/slide" Target="slides/slide42.xml"/><Relationship Id="rId45" Type="http://schemas.openxmlformats.org/officeDocument/2006/relationships/slide" Target="slides/slide43.xml"/><Relationship Id="rId46" Type="http://schemas.openxmlformats.org/officeDocument/2006/relationships/slide" Target="slides/slide44.xml"/><Relationship Id="rId47" Type="http://schemas.openxmlformats.org/officeDocument/2006/relationships/presProps" Target="presProps.xml"/>
</Relationships>
</file>

<file path=ppt/slideLayouts/_rels/slideLayout1.xml.rels><?xml version="1.0" encoding="UTF-8"?>
<Relationships xmlns="http://schemas.openxmlformats.org/package/2006/relationships"><Relationship Id="rId1" Type="http://schemas.openxmlformats.org/officeDocument/2006/relationships/slideMaster" Target="../slideMasters/slideMaster1.xml"/>
</Relationships>
</file>

<file path=ppt/slideLayouts/slideLayout1.xml><?xml version="1.0" encoding="utf-8"?>
<p:sldLayout xmlns:a="http://schemas.openxmlformats.org/drawingml/2006/main" xmlns:p="http://schemas.openxmlformats.org/presentationml/2006/main" xmlns:r="http://schemas.openxmlformats.org/officeDocument/2006/relationships" xmlns:p14="http://schemas.microsoft.com/office/powerpoint/2010/main" xmlns:p15="http://schemas.microsoft.com/office/powerpoint/2012/main" xmlns:mc="http://schemas.openxmlformats.org/markup-compatibility/2006" type="blank" preserve="1">
  <p:cSld name="Defaul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</p:sldLayout>
</file>

<file path=ppt/slideMasters/_rels/slideMaster1.xml.rels><?xml version="1.0" encoding="UTF-8"?>
<Relationships xmlns="http://schemas.openxmlformats.org/package/2006/relationships"><Relationship Id="rId1" Type="http://schemas.openxmlformats.org/officeDocument/2006/relationships/theme" Target="../theme/theme1.xml"/><Relationship Id="rId2" Type="http://schemas.openxmlformats.org/officeDocument/2006/relationships/slideLayout" Target="../slideLayouts/slideLayout1.xml"/>
</Relationships>
</file>

<file path=ppt/slideMasters/slideMaster1.xml><?xml version="1.0" encoding="utf-8"?>
<p:sldMaster xmlns:a="http://schemas.openxmlformats.org/drawingml/2006/main" xmlns:p="http://schemas.openxmlformats.org/presentationml/2006/main" xmlns:r="http://schemas.openxmlformats.org/officeDocument/2006/relationships" xmlns:p14="http://schemas.microsoft.com/office/powerpoint/2010/main" xmlns:p15="http://schemas.microsoft.com/office/powerpoint/2012/main" xmlns:mc="http://schemas.openxmlformats.org/markup-compatibility/2006">
  <p:cSld>
    <p:bg>
      <p:bgPr>
        <a:solidFill>
          <a:srgbClr val="000000"/>
        </a:solidFill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0" name=""/>
          <p:cNvSpPr/>
          <p:nvPr/>
        </p:nvSpPr>
        <p:spPr>
          <a:xfrm>
            <a:off x="9118440" y="6562800"/>
            <a:ext cx="1133640" cy="33300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360" rIns="90360" tIns="44280" bIns="44280" anchor="t">
            <a:spAutoFit/>
          </a:bodyPr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fld id="{8BBC494A-B1B4-4B76-BF20-ED4C9D89E1A0}" type="slidenum">
              <a:rPr b="1" lang="en-US" sz="10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&lt;number&gt;</a:t>
            </a:fld>
            <a:endParaRPr b="0" lang="en-US" sz="10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6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1 QTR 2000 </a:t>
            </a:r>
            <a:endParaRPr b="0" lang="en-US" sz="6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2"/>
  </p:sldLayoutIdLst>
</p:sldMaster>
</file>

<file path=ppt/slides/_rels/slide1.xml.rels><?xml version="1.0" encoding="UTF-8"?>
<Relationships xmlns="http://schemas.openxmlformats.org/package/2006/relationships"><Relationship Id="rId1" Type="http://schemas.openxmlformats.org/officeDocument/2006/relationships/image" Target="../media/image1.png"/><Relationship Id="rId2" Type="http://schemas.openxmlformats.org/officeDocument/2006/relationships/slideLayout" Target="../slideLayouts/slideLayout1.xml"/>
</Relationships>
</file>

<file path=ppt/slides/_rels/slide10.xml.rels><?xml version="1.0" encoding="UTF-8"?>
<Relationships xmlns="http://schemas.openxmlformats.org/package/2006/relationships"><Relationship Id="rId1" Type="http://schemas.openxmlformats.org/officeDocument/2006/relationships/oleObject" Target="../embeddings/oleObject1.bin"/><Relationship Id="rId2" Type="http://schemas.openxmlformats.org/officeDocument/2006/relationships/image" Target="../media/image10.png"/><Relationship Id="rId3" Type="http://schemas.openxmlformats.org/officeDocument/2006/relationships/oleObject" Target="../embeddings/oleObject2.bin"/><Relationship Id="rId4" Type="http://schemas.openxmlformats.org/officeDocument/2006/relationships/image" Target="../media/image11.png"/><Relationship Id="rId5" Type="http://schemas.openxmlformats.org/officeDocument/2006/relationships/slideLayout" Target="../slideLayouts/slideLayout1.xml"/>
</Relationships>
</file>

<file path=ppt/slides/_rels/slide11.xml.rels><?xml version="1.0" encoding="UTF-8"?>
<Relationships xmlns="http://schemas.openxmlformats.org/package/2006/relationships"><Relationship Id="rId1" Type="http://schemas.openxmlformats.org/officeDocument/2006/relationships/oleObject" Target="../embeddings/oleObject1.bin"/><Relationship Id="rId2" Type="http://schemas.openxmlformats.org/officeDocument/2006/relationships/image" Target="../media/image12.wmf"/><Relationship Id="rId3" Type="http://schemas.openxmlformats.org/officeDocument/2006/relationships/slideLayout" Target="../slideLayouts/slideLayout1.xml"/>
</Relationships>
</file>

<file path=ppt/slides/_rels/slide12.xml.rels><?xml version="1.0" encoding="UTF-8"?>
<Relationships xmlns="http://schemas.openxmlformats.org/package/2006/relationships"><Relationship Id="rId1" Type="http://schemas.openxmlformats.org/officeDocument/2006/relationships/image" Target="../media/image13.png"/><Relationship Id="rId2" Type="http://schemas.openxmlformats.org/officeDocument/2006/relationships/image" Target="../media/image13.png"/><Relationship Id="rId3" Type="http://schemas.openxmlformats.org/officeDocument/2006/relationships/image" Target="../media/image13.png"/><Relationship Id="rId4" Type="http://schemas.openxmlformats.org/officeDocument/2006/relationships/image" Target="../media/image13.png"/><Relationship Id="rId5" Type="http://schemas.openxmlformats.org/officeDocument/2006/relationships/image" Target="../media/image13.png"/><Relationship Id="rId6" Type="http://schemas.openxmlformats.org/officeDocument/2006/relationships/image" Target="../media/image13.png"/><Relationship Id="rId7" Type="http://schemas.openxmlformats.org/officeDocument/2006/relationships/image" Target="../media/image13.png"/><Relationship Id="rId8" Type="http://schemas.openxmlformats.org/officeDocument/2006/relationships/image" Target="../media/image13.png"/><Relationship Id="rId9" Type="http://schemas.openxmlformats.org/officeDocument/2006/relationships/image" Target="../media/image13.png"/><Relationship Id="rId10" Type="http://schemas.openxmlformats.org/officeDocument/2006/relationships/image" Target="../media/image13.png"/><Relationship Id="rId11" Type="http://schemas.openxmlformats.org/officeDocument/2006/relationships/image" Target="../media/image13.png"/><Relationship Id="rId12" Type="http://schemas.openxmlformats.org/officeDocument/2006/relationships/image" Target="../media/image13.png"/><Relationship Id="rId13" Type="http://schemas.openxmlformats.org/officeDocument/2006/relationships/image" Target="../media/image13.png"/><Relationship Id="rId14" Type="http://schemas.openxmlformats.org/officeDocument/2006/relationships/image" Target="../media/image13.png"/><Relationship Id="rId15" Type="http://schemas.openxmlformats.org/officeDocument/2006/relationships/image" Target="../media/image13.png"/><Relationship Id="rId16" Type="http://schemas.openxmlformats.org/officeDocument/2006/relationships/image" Target="../media/image13.png"/><Relationship Id="rId17" Type="http://schemas.openxmlformats.org/officeDocument/2006/relationships/image" Target="../media/image13.png"/><Relationship Id="rId18" Type="http://schemas.openxmlformats.org/officeDocument/2006/relationships/image" Target="../media/image13.png"/><Relationship Id="rId19" Type="http://schemas.openxmlformats.org/officeDocument/2006/relationships/image" Target="../media/image13.png"/><Relationship Id="rId20" Type="http://schemas.openxmlformats.org/officeDocument/2006/relationships/image" Target="../media/image13.png"/><Relationship Id="rId21" Type="http://schemas.openxmlformats.org/officeDocument/2006/relationships/image" Target="../media/image13.png"/><Relationship Id="rId22" Type="http://schemas.openxmlformats.org/officeDocument/2006/relationships/image" Target="../media/image13.png"/><Relationship Id="rId23" Type="http://schemas.openxmlformats.org/officeDocument/2006/relationships/image" Target="../media/image13.png"/><Relationship Id="rId24" Type="http://schemas.openxmlformats.org/officeDocument/2006/relationships/image" Target="../media/image13.png"/><Relationship Id="rId25" Type="http://schemas.openxmlformats.org/officeDocument/2006/relationships/image" Target="../media/image13.png"/><Relationship Id="rId26" Type="http://schemas.openxmlformats.org/officeDocument/2006/relationships/image" Target="../media/image13.png"/><Relationship Id="rId27" Type="http://schemas.openxmlformats.org/officeDocument/2006/relationships/image" Target="../media/image13.png"/><Relationship Id="rId28" Type="http://schemas.openxmlformats.org/officeDocument/2006/relationships/image" Target="../media/image13.png"/><Relationship Id="rId29" Type="http://schemas.openxmlformats.org/officeDocument/2006/relationships/slideLayout" Target="../slideLayouts/slideLayout1.xml"/>
</Relationships>
</file>

<file path=ppt/slides/_rels/slide13.xml.rels><?xml version="1.0" encoding="UTF-8"?>
<Relationships xmlns="http://schemas.openxmlformats.org/package/2006/relationships"><Relationship Id="rId1" Type="http://schemas.openxmlformats.org/officeDocument/2006/relationships/oleObject" Target="../embeddings/oleObject1.bin"/><Relationship Id="rId2" Type="http://schemas.openxmlformats.org/officeDocument/2006/relationships/image" Target="../media/image14.wmf"/><Relationship Id="rId3" Type="http://schemas.openxmlformats.org/officeDocument/2006/relationships/oleObject" Target="../embeddings/oleObject2.bin"/><Relationship Id="rId4" Type="http://schemas.openxmlformats.org/officeDocument/2006/relationships/image" Target="../media/image15.wmf"/><Relationship Id="rId5" Type="http://schemas.openxmlformats.org/officeDocument/2006/relationships/oleObject" Target="../embeddings/oleObject3.bin"/><Relationship Id="rId6" Type="http://schemas.openxmlformats.org/officeDocument/2006/relationships/image" Target="../media/image16.wmf"/><Relationship Id="rId7" Type="http://schemas.openxmlformats.org/officeDocument/2006/relationships/slideLayout" Target="../slideLayouts/slideLayout1.xml"/>
</Relationships>
</file>

<file path=ppt/slides/_rels/slide14.xml.rels><?xml version="1.0" encoding="UTF-8"?>
<Relationships xmlns="http://schemas.openxmlformats.org/package/2006/relationships"><Relationship Id="rId1" Type="http://schemas.openxmlformats.org/officeDocument/2006/relationships/oleObject" Target="../embeddings/oleObject1.bin"/><Relationship Id="rId2" Type="http://schemas.openxmlformats.org/officeDocument/2006/relationships/image" Target="../media/image17.png"/><Relationship Id="rId3" Type="http://schemas.openxmlformats.org/officeDocument/2006/relationships/oleObject" Target="../embeddings/oleObject2.bin"/><Relationship Id="rId4" Type="http://schemas.openxmlformats.org/officeDocument/2006/relationships/image" Target="../media/image18.png"/><Relationship Id="rId5" Type="http://schemas.openxmlformats.org/officeDocument/2006/relationships/slideLayout" Target="../slideLayouts/slideLayout1.xml"/>
</Relationships>
</file>

<file path=ppt/slides/_rels/slide15.xml.rels><?xml version="1.0" encoding="UTF-8"?>
<Relationships xmlns="http://schemas.openxmlformats.org/package/2006/relationships"><Relationship Id="rId1" Type="http://schemas.openxmlformats.org/officeDocument/2006/relationships/oleObject" Target="../embeddings/oleObject1.bin"/><Relationship Id="rId2" Type="http://schemas.openxmlformats.org/officeDocument/2006/relationships/image" Target="../media/image19.png"/><Relationship Id="rId3" Type="http://schemas.openxmlformats.org/officeDocument/2006/relationships/oleObject" Target="../embeddings/oleObject2.bin"/><Relationship Id="rId4" Type="http://schemas.openxmlformats.org/officeDocument/2006/relationships/image" Target="../media/image20.png"/><Relationship Id="rId5" Type="http://schemas.openxmlformats.org/officeDocument/2006/relationships/oleObject" Target="../embeddings/oleObject3.bin"/><Relationship Id="rId6" Type="http://schemas.openxmlformats.org/officeDocument/2006/relationships/image" Target="../media/image21.png"/><Relationship Id="rId7" Type="http://schemas.openxmlformats.org/officeDocument/2006/relationships/slideLayout" Target="../slideLayouts/slideLayout1.xml"/>
</Relationships>
</file>

<file path=ppt/slides/_rels/slide16.xml.rels><?xml version="1.0" encoding="UTF-8"?>
<Relationships xmlns="http://schemas.openxmlformats.org/package/2006/relationships"><Relationship Id="rId1" Type="http://schemas.openxmlformats.org/officeDocument/2006/relationships/slideLayout" Target="../slideLayouts/slideLayout1.xml"/>
</Relationships>
</file>

<file path=ppt/slides/_rels/slide17.xml.rels><?xml version="1.0" encoding="UTF-8"?>
<Relationships xmlns="http://schemas.openxmlformats.org/package/2006/relationships"><Relationship Id="rId1" Type="http://schemas.openxmlformats.org/officeDocument/2006/relationships/oleObject" Target="../embeddings/oleObject1.bin"/><Relationship Id="rId2" Type="http://schemas.openxmlformats.org/officeDocument/2006/relationships/image" Target="../media/image22.wmf"/><Relationship Id="rId3" Type="http://schemas.openxmlformats.org/officeDocument/2006/relationships/slideLayout" Target="../slideLayouts/slideLayout1.xml"/>
</Relationships>
</file>

<file path=ppt/slides/_rels/slide18.xml.rels><?xml version="1.0" encoding="UTF-8"?>
<Relationships xmlns="http://schemas.openxmlformats.org/package/2006/relationships"><Relationship Id="rId1" Type="http://schemas.openxmlformats.org/officeDocument/2006/relationships/oleObject" Target="../embeddings/oleObject1.bin"/><Relationship Id="rId2" Type="http://schemas.openxmlformats.org/officeDocument/2006/relationships/image" Target="../media/image23.png"/><Relationship Id="rId3" Type="http://schemas.openxmlformats.org/officeDocument/2006/relationships/oleObject" Target="../embeddings/oleObject2.bin"/><Relationship Id="rId4" Type="http://schemas.openxmlformats.org/officeDocument/2006/relationships/image" Target="../media/image24.png"/><Relationship Id="rId5" Type="http://schemas.openxmlformats.org/officeDocument/2006/relationships/oleObject" Target="../embeddings/oleObject3.bin"/><Relationship Id="rId6" Type="http://schemas.openxmlformats.org/officeDocument/2006/relationships/image" Target="../media/image25.png"/><Relationship Id="rId7" Type="http://schemas.openxmlformats.org/officeDocument/2006/relationships/slideLayout" Target="../slideLayouts/slideLayout1.xml"/>
</Relationships>
</file>

<file path=ppt/slides/_rels/slide19.xml.rels><?xml version="1.0" encoding="UTF-8"?>
<Relationships xmlns="http://schemas.openxmlformats.org/package/2006/relationships"><Relationship Id="rId1" Type="http://schemas.openxmlformats.org/officeDocument/2006/relationships/slideLayout" Target="../slideLayouts/slideLayout1.xml"/>
</Relationships>
</file>

<file path=ppt/slides/_rels/slide2.xml.rels><?xml version="1.0" encoding="UTF-8"?>
<Relationships xmlns="http://schemas.openxmlformats.org/package/2006/relationships"><Relationship Id="rId1" Type="http://schemas.openxmlformats.org/officeDocument/2006/relationships/oleObject" Target="../embeddings/oleObject1.bin"/><Relationship Id="rId2" Type="http://schemas.openxmlformats.org/officeDocument/2006/relationships/image" Target="../media/image2.wmf"/><Relationship Id="rId3" Type="http://schemas.openxmlformats.org/officeDocument/2006/relationships/oleObject" Target="../embeddings/oleObject2.bin"/><Relationship Id="rId4" Type="http://schemas.openxmlformats.org/officeDocument/2006/relationships/image" Target="../media/image3.wmf"/><Relationship Id="rId5" Type="http://schemas.openxmlformats.org/officeDocument/2006/relationships/oleObject" Target="../embeddings/oleObject3.bin"/><Relationship Id="rId6" Type="http://schemas.openxmlformats.org/officeDocument/2006/relationships/image" Target="../media/image4.wmf"/><Relationship Id="rId7" Type="http://schemas.openxmlformats.org/officeDocument/2006/relationships/slideLayout" Target="../slideLayouts/slideLayout1.xml"/>
</Relationships>
</file>

<file path=ppt/slides/_rels/slide20.xml.rels><?xml version="1.0" encoding="UTF-8"?>
<Relationships xmlns="http://schemas.openxmlformats.org/package/2006/relationships"><Relationship Id="rId1" Type="http://schemas.openxmlformats.org/officeDocument/2006/relationships/image" Target="../media/image1.png"/><Relationship Id="rId2" Type="http://schemas.openxmlformats.org/officeDocument/2006/relationships/slideLayout" Target="../slideLayouts/slideLayout1.xml"/>
</Relationships>
</file>

<file path=ppt/slides/_rels/slide21.xml.rels><?xml version="1.0" encoding="UTF-8"?>
<Relationships xmlns="http://schemas.openxmlformats.org/package/2006/relationships"><Relationship Id="rId1" Type="http://schemas.openxmlformats.org/officeDocument/2006/relationships/oleObject" Target="../embeddings/oleObject1.bin"/><Relationship Id="rId2" Type="http://schemas.openxmlformats.org/officeDocument/2006/relationships/image" Target="../media/image26.wmf"/><Relationship Id="rId3" Type="http://schemas.openxmlformats.org/officeDocument/2006/relationships/oleObject" Target="../embeddings/oleObject2.bin"/><Relationship Id="rId4" Type="http://schemas.openxmlformats.org/officeDocument/2006/relationships/image" Target="../media/image27.wmf"/><Relationship Id="rId5" Type="http://schemas.openxmlformats.org/officeDocument/2006/relationships/slideLayout" Target="../slideLayouts/slideLayout1.xml"/>
</Relationships>
</file>

<file path=ppt/slides/_rels/slide22.xml.rels><?xml version="1.0" encoding="UTF-8"?>
<Relationships xmlns="http://schemas.openxmlformats.org/package/2006/relationships"><Relationship Id="rId1" Type="http://schemas.openxmlformats.org/officeDocument/2006/relationships/oleObject" Target="../embeddings/oleObject1.bin"/><Relationship Id="rId2" Type="http://schemas.openxmlformats.org/officeDocument/2006/relationships/image" Target="../media/image28.wmf"/><Relationship Id="rId3" Type="http://schemas.openxmlformats.org/officeDocument/2006/relationships/slideLayout" Target="../slideLayouts/slideLayout1.xml"/>
</Relationships>
</file>

<file path=ppt/slides/_rels/slide23.xml.rels><?xml version="1.0" encoding="UTF-8"?>
<Relationships xmlns="http://schemas.openxmlformats.org/package/2006/relationships"><Relationship Id="rId1" Type="http://schemas.openxmlformats.org/officeDocument/2006/relationships/oleObject" Target="../embeddings/oleObject1.bin"/><Relationship Id="rId2" Type="http://schemas.openxmlformats.org/officeDocument/2006/relationships/image" Target="../media/image29.wmf"/><Relationship Id="rId3" Type="http://schemas.openxmlformats.org/officeDocument/2006/relationships/slideLayout" Target="../slideLayouts/slideLayout1.xml"/>
</Relationships>
</file>

<file path=ppt/slides/_rels/slide24.xml.rels><?xml version="1.0" encoding="UTF-8"?>
<Relationships xmlns="http://schemas.openxmlformats.org/package/2006/relationships"><Relationship Id="rId1" Type="http://schemas.openxmlformats.org/officeDocument/2006/relationships/image" Target="../media/image30.png"/><Relationship Id="rId2" Type="http://schemas.openxmlformats.org/officeDocument/2006/relationships/image" Target="../media/image31.png"/><Relationship Id="rId3" Type="http://schemas.openxmlformats.org/officeDocument/2006/relationships/image" Target="../media/image32.png"/><Relationship Id="rId4" Type="http://schemas.openxmlformats.org/officeDocument/2006/relationships/image" Target="../media/image33.png"/><Relationship Id="rId5" Type="http://schemas.openxmlformats.org/officeDocument/2006/relationships/image" Target="../media/image34.png"/><Relationship Id="rId6" Type="http://schemas.openxmlformats.org/officeDocument/2006/relationships/image" Target="../media/image35.png"/><Relationship Id="rId7" Type="http://schemas.openxmlformats.org/officeDocument/2006/relationships/image" Target="../media/image36.png"/><Relationship Id="rId8" Type="http://schemas.openxmlformats.org/officeDocument/2006/relationships/slideLayout" Target="../slideLayouts/slideLayout1.xml"/>
</Relationships>
</file>

<file path=ppt/slides/_rels/slide25.xml.rels><?xml version="1.0" encoding="UTF-8"?>
<Relationships xmlns="http://schemas.openxmlformats.org/package/2006/relationships"><Relationship Id="rId1" Type="http://schemas.openxmlformats.org/officeDocument/2006/relationships/slideLayout" Target="../slideLayouts/slideLayout1.xml"/>
</Relationships>
</file>

<file path=ppt/slides/_rels/slide26.xml.rels><?xml version="1.0" encoding="UTF-8"?>
<Relationships xmlns="http://schemas.openxmlformats.org/package/2006/relationships"><Relationship Id="rId1" Type="http://schemas.openxmlformats.org/officeDocument/2006/relationships/slideLayout" Target="../slideLayouts/slideLayout1.xml"/>
</Relationships>
</file>

<file path=ppt/slides/_rels/slide27.xml.rels><?xml version="1.0" encoding="UTF-8"?>
<Relationships xmlns="http://schemas.openxmlformats.org/package/2006/relationships"><Relationship Id="rId1" Type="http://schemas.openxmlformats.org/officeDocument/2006/relationships/slideLayout" Target="../slideLayouts/slideLayout1.xml"/>
</Relationships>
</file>

<file path=ppt/slides/_rels/slide28.xml.rels><?xml version="1.0" encoding="UTF-8"?>
<Relationships xmlns="http://schemas.openxmlformats.org/package/2006/relationships"><Relationship Id="rId1" Type="http://schemas.openxmlformats.org/officeDocument/2006/relationships/image" Target="../media/image1.png"/><Relationship Id="rId2" Type="http://schemas.openxmlformats.org/officeDocument/2006/relationships/slideLayout" Target="../slideLayouts/slideLayout1.xml"/>
</Relationships>
</file>

<file path=ppt/slides/_rels/slide29.xml.rels><?xml version="1.0" encoding="UTF-8"?>
<Relationships xmlns="http://schemas.openxmlformats.org/package/2006/relationships"><Relationship Id="rId1" Type="http://schemas.openxmlformats.org/officeDocument/2006/relationships/slideLayout" Target="../slideLayouts/slideLayout1.xml"/>
</Relationships>
</file>

<file path=ppt/slides/_rels/slide3.xml.rels><?xml version="1.0" encoding="UTF-8"?>
<Relationships xmlns="http://schemas.openxmlformats.org/package/2006/relationships"><Relationship Id="rId1" Type="http://schemas.openxmlformats.org/officeDocument/2006/relationships/image" Target="../media/image1.png"/><Relationship Id="rId2" Type="http://schemas.openxmlformats.org/officeDocument/2006/relationships/slideLayout" Target="../slideLayouts/slideLayout1.xml"/>
</Relationships>
</file>

<file path=ppt/slides/_rels/slide30.xml.rels><?xml version="1.0" encoding="UTF-8"?>
<Relationships xmlns="http://schemas.openxmlformats.org/package/2006/relationships"><Relationship Id="rId1" Type="http://schemas.openxmlformats.org/officeDocument/2006/relationships/slideLayout" Target="../slideLayouts/slideLayout1.xml"/>
</Relationships>
</file>

<file path=ppt/slides/_rels/slide31.xml.rels><?xml version="1.0" encoding="UTF-8"?>
<Relationships xmlns="http://schemas.openxmlformats.org/package/2006/relationships"><Relationship Id="rId1" Type="http://schemas.openxmlformats.org/officeDocument/2006/relationships/oleObject" Target="../embeddings/oleObject1.bin"/><Relationship Id="rId2" Type="http://schemas.openxmlformats.org/officeDocument/2006/relationships/image" Target="../media/image37.wmf"/><Relationship Id="rId3" Type="http://schemas.openxmlformats.org/officeDocument/2006/relationships/slideLayout" Target="../slideLayouts/slideLayout1.xml"/>
</Relationships>
</file>

<file path=ppt/slides/_rels/slide32.xml.rels><?xml version="1.0" encoding="UTF-8"?>
<Relationships xmlns="http://schemas.openxmlformats.org/package/2006/relationships"><Relationship Id="rId1" Type="http://schemas.openxmlformats.org/officeDocument/2006/relationships/oleObject" Target="../embeddings/oleObject1.bin"/><Relationship Id="rId2" Type="http://schemas.openxmlformats.org/officeDocument/2006/relationships/image" Target="../media/image38.wmf"/><Relationship Id="rId3" Type="http://schemas.openxmlformats.org/officeDocument/2006/relationships/slideLayout" Target="../slideLayouts/slideLayout1.xml"/>
</Relationships>
</file>

<file path=ppt/slides/_rels/slide33.xml.rels><?xml version="1.0" encoding="UTF-8"?>
<Relationships xmlns="http://schemas.openxmlformats.org/package/2006/relationships"><Relationship Id="rId1" Type="http://schemas.openxmlformats.org/officeDocument/2006/relationships/image" Target="../media/image39.png"/><Relationship Id="rId2" Type="http://schemas.openxmlformats.org/officeDocument/2006/relationships/image" Target="../media/image40.png"/><Relationship Id="rId3" Type="http://schemas.openxmlformats.org/officeDocument/2006/relationships/image" Target="../media/image41.png"/><Relationship Id="rId4" Type="http://schemas.openxmlformats.org/officeDocument/2006/relationships/image" Target="../media/image42.png"/><Relationship Id="rId5" Type="http://schemas.openxmlformats.org/officeDocument/2006/relationships/image" Target="../media/image43.png"/><Relationship Id="rId6" Type="http://schemas.openxmlformats.org/officeDocument/2006/relationships/image" Target="../media/image44.png"/><Relationship Id="rId7" Type="http://schemas.openxmlformats.org/officeDocument/2006/relationships/image" Target="../media/image45.png"/><Relationship Id="rId8" Type="http://schemas.openxmlformats.org/officeDocument/2006/relationships/image" Target="../media/image46.png"/><Relationship Id="rId9" Type="http://schemas.openxmlformats.org/officeDocument/2006/relationships/image" Target="../media/image47.png"/><Relationship Id="rId10" Type="http://schemas.openxmlformats.org/officeDocument/2006/relationships/image" Target="../media/image48.png"/><Relationship Id="rId11" Type="http://schemas.openxmlformats.org/officeDocument/2006/relationships/image" Target="../media/image49.png"/><Relationship Id="rId12" Type="http://schemas.openxmlformats.org/officeDocument/2006/relationships/image" Target="../media/image50.png"/><Relationship Id="rId13" Type="http://schemas.openxmlformats.org/officeDocument/2006/relationships/image" Target="../media/image51.jpeg"/><Relationship Id="rId14" Type="http://schemas.openxmlformats.org/officeDocument/2006/relationships/image" Target="../media/image52.png"/><Relationship Id="rId15" Type="http://schemas.openxmlformats.org/officeDocument/2006/relationships/image" Target="../media/image53.png"/><Relationship Id="rId16" Type="http://schemas.openxmlformats.org/officeDocument/2006/relationships/image" Target="../media/image54.png"/><Relationship Id="rId17" Type="http://schemas.openxmlformats.org/officeDocument/2006/relationships/image" Target="../media/image55.png"/><Relationship Id="rId18" Type="http://schemas.openxmlformats.org/officeDocument/2006/relationships/image" Target="../media/image56.png"/><Relationship Id="rId19" Type="http://schemas.openxmlformats.org/officeDocument/2006/relationships/image" Target="../media/image57.png"/><Relationship Id="rId20" Type="http://schemas.openxmlformats.org/officeDocument/2006/relationships/image" Target="../media/image58.png"/><Relationship Id="rId21" Type="http://schemas.openxmlformats.org/officeDocument/2006/relationships/image" Target="../media/image59.png"/><Relationship Id="rId22" Type="http://schemas.openxmlformats.org/officeDocument/2006/relationships/image" Target="../media/image60.png"/><Relationship Id="rId23" Type="http://schemas.openxmlformats.org/officeDocument/2006/relationships/image" Target="../media/image61.png"/><Relationship Id="rId24" Type="http://schemas.openxmlformats.org/officeDocument/2006/relationships/slideLayout" Target="../slideLayouts/slideLayout1.xml"/>
</Relationships>
</file>

<file path=ppt/slides/_rels/slide34.xml.rels><?xml version="1.0" encoding="UTF-8"?>
<Relationships xmlns="http://schemas.openxmlformats.org/package/2006/relationships"><Relationship Id="rId1" Type="http://schemas.openxmlformats.org/officeDocument/2006/relationships/image" Target="../media/image46.png"/><Relationship Id="rId2" Type="http://schemas.openxmlformats.org/officeDocument/2006/relationships/image" Target="../media/image62.png"/><Relationship Id="rId3" Type="http://schemas.openxmlformats.org/officeDocument/2006/relationships/image" Target="../media/image63.png"/><Relationship Id="rId4" Type="http://schemas.openxmlformats.org/officeDocument/2006/relationships/slideLayout" Target="../slideLayouts/slideLayout1.xml"/>
</Relationships>
</file>

<file path=ppt/slides/_rels/slide35.xml.rels><?xml version="1.0" encoding="UTF-8"?>
<Relationships xmlns="http://schemas.openxmlformats.org/package/2006/relationships"><Relationship Id="rId1" Type="http://schemas.openxmlformats.org/officeDocument/2006/relationships/oleObject" Target="../embeddings/oleObject1.bin"/><Relationship Id="rId2" Type="http://schemas.openxmlformats.org/officeDocument/2006/relationships/image" Target="../media/image64.png"/><Relationship Id="rId3" Type="http://schemas.openxmlformats.org/officeDocument/2006/relationships/image" Target="../media/image65.png"/><Relationship Id="rId4" Type="http://schemas.openxmlformats.org/officeDocument/2006/relationships/image" Target="../media/image65.png"/><Relationship Id="rId5" Type="http://schemas.openxmlformats.org/officeDocument/2006/relationships/image" Target="../media/image65.png"/><Relationship Id="rId6" Type="http://schemas.openxmlformats.org/officeDocument/2006/relationships/image" Target="../media/image65.png"/><Relationship Id="rId7" Type="http://schemas.openxmlformats.org/officeDocument/2006/relationships/image" Target="../media/image65.png"/><Relationship Id="rId8" Type="http://schemas.openxmlformats.org/officeDocument/2006/relationships/image" Target="../media/image65.png"/><Relationship Id="rId9" Type="http://schemas.openxmlformats.org/officeDocument/2006/relationships/image" Target="../media/image65.png"/><Relationship Id="rId10" Type="http://schemas.openxmlformats.org/officeDocument/2006/relationships/image" Target="../media/image65.png"/><Relationship Id="rId11" Type="http://schemas.openxmlformats.org/officeDocument/2006/relationships/image" Target="../media/image65.png"/><Relationship Id="rId12" Type="http://schemas.openxmlformats.org/officeDocument/2006/relationships/image" Target="../media/image65.png"/><Relationship Id="rId13" Type="http://schemas.openxmlformats.org/officeDocument/2006/relationships/image" Target="../media/image65.png"/><Relationship Id="rId14" Type="http://schemas.openxmlformats.org/officeDocument/2006/relationships/image" Target="../media/image65.png"/><Relationship Id="rId15" Type="http://schemas.openxmlformats.org/officeDocument/2006/relationships/image" Target="../media/image65.png"/><Relationship Id="rId16" Type="http://schemas.openxmlformats.org/officeDocument/2006/relationships/image" Target="../media/image65.png"/><Relationship Id="rId17" Type="http://schemas.openxmlformats.org/officeDocument/2006/relationships/slideLayout" Target="../slideLayouts/slideLayout1.xml"/>
</Relationships>
</file>

<file path=ppt/slides/_rels/slide36.xml.rels><?xml version="1.0" encoding="UTF-8"?>
<Relationships xmlns="http://schemas.openxmlformats.org/package/2006/relationships"><Relationship Id="rId1" Type="http://schemas.openxmlformats.org/officeDocument/2006/relationships/image" Target="../media/image65.png"/><Relationship Id="rId2" Type="http://schemas.openxmlformats.org/officeDocument/2006/relationships/image" Target="../media/image65.png"/><Relationship Id="rId3" Type="http://schemas.openxmlformats.org/officeDocument/2006/relationships/image" Target="../media/image65.png"/><Relationship Id="rId4" Type="http://schemas.openxmlformats.org/officeDocument/2006/relationships/image" Target="../media/image65.png"/><Relationship Id="rId5" Type="http://schemas.openxmlformats.org/officeDocument/2006/relationships/slideLayout" Target="../slideLayouts/slideLayout1.xml"/>
</Relationships>
</file>

<file path=ppt/slides/_rels/slide37.xml.rels><?xml version="1.0" encoding="UTF-8"?>
<Relationships xmlns="http://schemas.openxmlformats.org/package/2006/relationships"><Relationship Id="rId1" Type="http://schemas.openxmlformats.org/officeDocument/2006/relationships/slideLayout" Target="../slideLayouts/slideLayout1.xml"/>
</Relationships>
</file>

<file path=ppt/slides/_rels/slide38.xml.rels><?xml version="1.0" encoding="UTF-8"?>
<Relationships xmlns="http://schemas.openxmlformats.org/package/2006/relationships"><Relationship Id="rId1" Type="http://schemas.openxmlformats.org/officeDocument/2006/relationships/image" Target="../media/image66.wmf"/><Relationship Id="rId2" Type="http://schemas.openxmlformats.org/officeDocument/2006/relationships/image" Target="../media/image66.wmf"/><Relationship Id="rId3" Type="http://schemas.openxmlformats.org/officeDocument/2006/relationships/image" Target="../media/image65.png"/><Relationship Id="rId4" Type="http://schemas.openxmlformats.org/officeDocument/2006/relationships/image" Target="../media/image65.png"/><Relationship Id="rId5" Type="http://schemas.openxmlformats.org/officeDocument/2006/relationships/image" Target="../media/image65.png"/><Relationship Id="rId6" Type="http://schemas.openxmlformats.org/officeDocument/2006/relationships/image" Target="../media/image65.png"/><Relationship Id="rId7" Type="http://schemas.openxmlformats.org/officeDocument/2006/relationships/image" Target="../media/image65.png"/><Relationship Id="rId8" Type="http://schemas.openxmlformats.org/officeDocument/2006/relationships/image" Target="../media/image65.png"/><Relationship Id="rId9" Type="http://schemas.openxmlformats.org/officeDocument/2006/relationships/image" Target="../media/image65.png"/><Relationship Id="rId10" Type="http://schemas.openxmlformats.org/officeDocument/2006/relationships/image" Target="../media/image65.png"/><Relationship Id="rId11" Type="http://schemas.openxmlformats.org/officeDocument/2006/relationships/image" Target="../media/image65.png"/><Relationship Id="rId12" Type="http://schemas.openxmlformats.org/officeDocument/2006/relationships/image" Target="../media/image65.png"/><Relationship Id="rId13" Type="http://schemas.openxmlformats.org/officeDocument/2006/relationships/image" Target="../media/image65.png"/><Relationship Id="rId14" Type="http://schemas.openxmlformats.org/officeDocument/2006/relationships/image" Target="../media/image65.png"/><Relationship Id="rId15" Type="http://schemas.openxmlformats.org/officeDocument/2006/relationships/image" Target="../media/image65.png"/><Relationship Id="rId16" Type="http://schemas.openxmlformats.org/officeDocument/2006/relationships/image" Target="../media/image67.png"/><Relationship Id="rId17" Type="http://schemas.openxmlformats.org/officeDocument/2006/relationships/slideLayout" Target="../slideLayouts/slideLayout1.xml"/>
</Relationships>
</file>

<file path=ppt/slides/_rels/slide39.xml.rels><?xml version="1.0" encoding="UTF-8"?>
<Relationships xmlns="http://schemas.openxmlformats.org/package/2006/relationships"><Relationship Id="rId1" Type="http://schemas.openxmlformats.org/officeDocument/2006/relationships/slideLayout" Target="../slideLayouts/slideLayout1.xml"/>
</Relationships>
</file>

<file path=ppt/slides/_rels/slide4.xml.rels><?xml version="1.0" encoding="UTF-8"?>
<Relationships xmlns="http://schemas.openxmlformats.org/package/2006/relationships"><Relationship Id="rId1" Type="http://schemas.openxmlformats.org/officeDocument/2006/relationships/slideLayout" Target="../slideLayouts/slideLayout1.xml"/>
</Relationships>
</file>

<file path=ppt/slides/_rels/slide40.xml.rels><?xml version="1.0" encoding="UTF-8"?>
<Relationships xmlns="http://schemas.openxmlformats.org/package/2006/relationships"><Relationship Id="rId1" Type="http://schemas.openxmlformats.org/officeDocument/2006/relationships/oleObject" Target="../embeddings/oleObject1.bin"/><Relationship Id="rId2" Type="http://schemas.openxmlformats.org/officeDocument/2006/relationships/image" Target="../media/image68.wmf"/><Relationship Id="rId3" Type="http://schemas.openxmlformats.org/officeDocument/2006/relationships/oleObject" Target="../embeddings/oleObject2.bin"/><Relationship Id="rId4" Type="http://schemas.openxmlformats.org/officeDocument/2006/relationships/image" Target="../media/image69.wmf"/><Relationship Id="rId5" Type="http://schemas.openxmlformats.org/officeDocument/2006/relationships/slideLayout" Target="../slideLayouts/slideLayout1.xml"/>
</Relationships>
</file>

<file path=ppt/slides/_rels/slide41.xml.rels><?xml version="1.0" encoding="UTF-8"?>
<Relationships xmlns="http://schemas.openxmlformats.org/package/2006/relationships"><Relationship Id="rId1" Type="http://schemas.openxmlformats.org/officeDocument/2006/relationships/slideLayout" Target="../slideLayouts/slideLayout1.xml"/>
</Relationships>
</file>

<file path=ppt/slides/_rels/slide42.xml.rels><?xml version="1.0" encoding="UTF-8"?>
<Relationships xmlns="http://schemas.openxmlformats.org/package/2006/relationships"><Relationship Id="rId1" Type="http://schemas.openxmlformats.org/officeDocument/2006/relationships/image" Target="../media/image70.png"/><Relationship Id="rId2" Type="http://schemas.openxmlformats.org/officeDocument/2006/relationships/image" Target="../media/image71.png"/><Relationship Id="rId3" Type="http://schemas.openxmlformats.org/officeDocument/2006/relationships/image" Target="../media/image72.png"/><Relationship Id="rId4" Type="http://schemas.openxmlformats.org/officeDocument/2006/relationships/image" Target="../media/image73.png"/><Relationship Id="rId5" Type="http://schemas.openxmlformats.org/officeDocument/2006/relationships/image" Target="../media/image74.png"/><Relationship Id="rId6" Type="http://schemas.openxmlformats.org/officeDocument/2006/relationships/image" Target="../media/image75.png"/><Relationship Id="rId7" Type="http://schemas.openxmlformats.org/officeDocument/2006/relationships/image" Target="../media/image76.png"/><Relationship Id="rId8" Type="http://schemas.openxmlformats.org/officeDocument/2006/relationships/image" Target="../media/image77.png"/><Relationship Id="rId9" Type="http://schemas.openxmlformats.org/officeDocument/2006/relationships/image" Target="../media/image78.png"/><Relationship Id="rId10" Type="http://schemas.openxmlformats.org/officeDocument/2006/relationships/image" Target="../media/image79.png"/><Relationship Id="rId11" Type="http://schemas.openxmlformats.org/officeDocument/2006/relationships/slideLayout" Target="../slideLayouts/slideLayout1.xml"/>
</Relationships>
</file>

<file path=ppt/slides/_rels/slide43.xml.rels><?xml version="1.0" encoding="UTF-8"?>
<Relationships xmlns="http://schemas.openxmlformats.org/package/2006/relationships"><Relationship Id="rId1" Type="http://schemas.openxmlformats.org/officeDocument/2006/relationships/slideLayout" Target="../slideLayouts/slideLayout1.xml"/>
</Relationships>
</file>

<file path=ppt/slides/_rels/slide44.xml.rels><?xml version="1.0" encoding="UTF-8"?>
<Relationships xmlns="http://schemas.openxmlformats.org/package/2006/relationships"><Relationship Id="rId1" Type="http://schemas.openxmlformats.org/officeDocument/2006/relationships/image" Target="../media/image1.png"/><Relationship Id="rId2" Type="http://schemas.openxmlformats.org/officeDocument/2006/relationships/slideLayout" Target="../slideLayouts/slideLayout1.xml"/>
</Relationships>
</file>

<file path=ppt/slides/_rels/slide5.xml.rels><?xml version="1.0" encoding="UTF-8"?>
<Relationships xmlns="http://schemas.openxmlformats.org/package/2006/relationships"><Relationship Id="rId1" Type="http://schemas.openxmlformats.org/officeDocument/2006/relationships/image" Target="../media/image1.png"/><Relationship Id="rId2" Type="http://schemas.openxmlformats.org/officeDocument/2006/relationships/slideLayout" Target="../slideLayouts/slideLayout1.xml"/>
</Relationships>
</file>

<file path=ppt/slides/_rels/slide6.xml.rels><?xml version="1.0" encoding="UTF-8"?>
<Relationships xmlns="http://schemas.openxmlformats.org/package/2006/relationships"><Relationship Id="rId1" Type="http://schemas.openxmlformats.org/officeDocument/2006/relationships/oleObject" Target="../embeddings/oleObject1.bin"/><Relationship Id="rId2" Type="http://schemas.openxmlformats.org/officeDocument/2006/relationships/image" Target="../media/image5.png"/><Relationship Id="rId3" Type="http://schemas.openxmlformats.org/officeDocument/2006/relationships/oleObject" Target="../embeddings/oleObject2.bin"/><Relationship Id="rId4" Type="http://schemas.openxmlformats.org/officeDocument/2006/relationships/image" Target="../media/image6.png"/><Relationship Id="rId5" Type="http://schemas.openxmlformats.org/officeDocument/2006/relationships/oleObject" Target="../embeddings/oleObject3.bin"/><Relationship Id="rId6" Type="http://schemas.openxmlformats.org/officeDocument/2006/relationships/image" Target="../media/image7.png"/><Relationship Id="rId7" Type="http://schemas.openxmlformats.org/officeDocument/2006/relationships/slideLayout" Target="../slideLayouts/slideLayout1.xml"/>
</Relationships>
</file>

<file path=ppt/slides/_rels/slide7.xml.rels><?xml version="1.0" encoding="UTF-8"?>
<Relationships xmlns="http://schemas.openxmlformats.org/package/2006/relationships"><Relationship Id="rId1" Type="http://schemas.openxmlformats.org/officeDocument/2006/relationships/image" Target="../media/image8.png"/><Relationship Id="rId2" Type="http://schemas.openxmlformats.org/officeDocument/2006/relationships/slideLayout" Target="../slideLayouts/slideLayout1.xml"/>
</Relationships>
</file>

<file path=ppt/slides/_rels/slide8.xml.rels><?xml version="1.0" encoding="UTF-8"?>
<Relationships xmlns="http://schemas.openxmlformats.org/package/2006/relationships"><Relationship Id="rId1" Type="http://schemas.openxmlformats.org/officeDocument/2006/relationships/slideLayout" Target="../slideLayouts/slideLayout1.xml"/>
</Relationships>
</file>

<file path=ppt/slides/_rels/slide9.xml.rels><?xml version="1.0" encoding="UTF-8"?>
<Relationships xmlns="http://schemas.openxmlformats.org/package/2006/relationships"><Relationship Id="rId1" Type="http://schemas.openxmlformats.org/officeDocument/2006/relationships/oleObject" Target="../embeddings/oleObject1.bin"/><Relationship Id="rId2" Type="http://schemas.openxmlformats.org/officeDocument/2006/relationships/image" Target="../media/image9.png"/><Relationship Id="rId3" Type="http://schemas.openxmlformats.org/officeDocument/2006/relationships/slideLayout" Target="../slideLayouts/slideLayout1.xml"/>
</Relationships>
</file>

<file path=ppt/slides/slide1.xml><?xml version="1.0" encoding="utf-8"?>
<p:sld xmlns:a="http://schemas.openxmlformats.org/drawingml/2006/main" xmlns:p="http://schemas.openxmlformats.org/presentationml/2006/main" xmlns:r="http://schemas.openxmlformats.org/officeDocument/2006/relationships" xmlns:p14="http://schemas.microsoft.com/office/powerpoint/2010/main" xmlns:p15="http://schemas.microsoft.com/office/powerpoint/2012/main" xmlns:mc="http://schemas.openxmlformats.org/markup-compatibility/2006">
  <p:cSld>
    <p:bg>
      <p:bgPr>
        <a:solidFill>
          <a:srgbClr val="000000"/>
        </a:solidFill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" name="Logoblk" descr=""/>
          <p:cNvPicPr/>
          <p:nvPr/>
        </p:nvPicPr>
        <p:blipFill>
          <a:blip r:embed="rId1"/>
          <a:stretch/>
        </p:blipFill>
        <p:spPr>
          <a:xfrm rot="10800000">
            <a:off x="3886200" y="1750680"/>
            <a:ext cx="2927520" cy="2906640"/>
          </a:xfrm>
          <a:prstGeom prst="rect">
            <a:avLst/>
          </a:prstGeom>
          <a:noFill/>
          <a:ln w="0">
            <a:noFill/>
          </a:ln>
        </p:spPr>
      </p:pic>
    </p:spTree>
  </p:cSld>
  <mc:AlternateContent>
    <mc:Choice Requires="p14">
      <p:transition spd="slow" p14:dur="2000"/>
    </mc:Choice>
    <mc:Fallback>
      <p:transition spd="slow"/>
    </mc:Fallback>
  </mc:AlternateContent>
</p:sld>
</file>

<file path=ppt/slides/slide10.xml><?xml version="1.0" encoding="utf-8"?>
<p:sld xmlns:a="http://schemas.openxmlformats.org/drawingml/2006/main" xmlns:p="http://schemas.openxmlformats.org/presentationml/2006/main" xmlns:r="http://schemas.openxmlformats.org/officeDocument/2006/relationships" xmlns:p14="http://schemas.microsoft.com/office/powerpoint/2010/main" xmlns:p15="http://schemas.microsoft.com/office/powerpoint/2012/main" xmlns:mc="http://schemas.openxmlformats.org/markup-compatibility/2006" showMasterSp="0">
  <p:cSld>
    <p:bg>
      <p:bgPr>
        <a:solidFill>
          <a:srgbClr val="000000"/>
        </a:solidFill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51" name=""/>
          <p:cNvSpPr/>
          <p:nvPr/>
        </p:nvSpPr>
        <p:spPr>
          <a:xfrm>
            <a:off x="561960" y="250920"/>
            <a:ext cx="9144000" cy="106668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pPr algn="ctr">
              <a:lnSpc>
                <a:spcPct val="100000"/>
              </a:lnSpc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GB" sz="3000" strike="noStrike" u="none">
                <a:solidFill>
                  <a:srgbClr val="e9ad17"/>
                </a:solidFill>
                <a:effectLst/>
                <a:uFillTx/>
                <a:latin typeface="Frutiger 55 Roman"/>
              </a:rPr>
              <a:t>EnronOnline Versus Traditional Channels*</a:t>
            </a:r>
            <a:br>
              <a:rPr sz="3000"/>
            </a:br>
            <a:r>
              <a:rPr b="1" lang="en-GB" sz="2400" strike="noStrike" u="none">
                <a:solidFill>
                  <a:srgbClr val="e9ad17"/>
                </a:solidFill>
                <a:effectLst/>
                <a:uFillTx/>
                <a:latin typeface="Frutiger 55 Roman"/>
              </a:rPr>
              <a:t>First Quarter 2000</a:t>
            </a:r>
            <a:br>
              <a:rPr sz="2400"/>
            </a:br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aphicFrame>
        <p:nvGraphicFramePr>
          <p:cNvPr id="3852" name=""/>
          <p:cNvGraphicFramePr/>
          <p:nvPr/>
        </p:nvGraphicFramePr>
        <p:xfrm>
          <a:off x="811080" y="1881360"/>
          <a:ext cx="4021200" cy="3795480"/>
        </p:xfrm>
        <a:graphic>
          <a:graphicData uri="http://schemas.openxmlformats.org/presentationml/2006/ole">
            <p:oleObj r:id="rId1" spid="">
              <p:embed/>
              <p:pic>
                <p:nvPicPr>
                  <p:cNvPr id="3853" name="" descr=""/>
                  <p:cNvPicPr/>
                  <p:nvPr/>
                </p:nvPicPr>
                <p:blipFill>
                  <a:blip r:embed="rId2"/>
                  <a:stretch/>
                </p:blipFill>
                <p:spPr>
                  <a:xfrm>
                    <a:off x="811080" y="1881360"/>
                    <a:ext cx="4021200" cy="3795480"/>
                  </a:xfrm>
                  <a:prstGeom prst="rect">
                    <a:avLst/>
                  </a:prstGeom>
                  <a:noFill/>
                  <a:ln w="0">
                    <a:noFill/>
                  </a:ln>
                </p:spPr>
              </p:pic>
            </p:oleObj>
          </a:graphicData>
        </a:graphic>
      </p:graphicFrame>
      <p:graphicFrame>
        <p:nvGraphicFramePr>
          <p:cNvPr id="3854" name=""/>
          <p:cNvGraphicFramePr/>
          <p:nvPr/>
        </p:nvGraphicFramePr>
        <p:xfrm>
          <a:off x="5979960" y="1874880"/>
          <a:ext cx="4302360" cy="3782880"/>
        </p:xfrm>
        <a:graphic>
          <a:graphicData uri="http://schemas.openxmlformats.org/presentationml/2006/ole">
            <p:oleObj r:id="rId3" spid="">
              <p:embed/>
              <p:pic>
                <p:nvPicPr>
                  <p:cNvPr id="3855" name="" descr=""/>
                  <p:cNvPicPr/>
                  <p:nvPr/>
                </p:nvPicPr>
                <p:blipFill>
                  <a:blip r:embed="rId4"/>
                  <a:stretch/>
                </p:blipFill>
                <p:spPr>
                  <a:xfrm>
                    <a:off x="5979960" y="1874880"/>
                    <a:ext cx="4302360" cy="3782880"/>
                  </a:xfrm>
                  <a:prstGeom prst="rect">
                    <a:avLst/>
                  </a:prstGeom>
                  <a:noFill/>
                  <a:ln w="0">
                    <a:noFill/>
                  </a:ln>
                </p:spPr>
              </p:pic>
            </p:oleObj>
          </a:graphicData>
        </a:graphic>
      </p:graphicFrame>
      <p:sp>
        <p:nvSpPr>
          <p:cNvPr id="3856" name=""/>
          <p:cNvSpPr/>
          <p:nvPr/>
        </p:nvSpPr>
        <p:spPr>
          <a:xfrm>
            <a:off x="1947960" y="1397160"/>
            <a:ext cx="1914480" cy="390240"/>
          </a:xfrm>
          <a:prstGeom prst="rect">
            <a:avLst/>
          </a:prstGeom>
          <a:solidFill>
            <a:srgbClr val="000000"/>
          </a:solidFill>
          <a:ln w="9360">
            <a:solidFill>
              <a:srgbClr val="ffffff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ctr">
            <a:noAutofit/>
          </a:bodyPr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GB" sz="24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Volume</a:t>
            </a:r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857" name=""/>
          <p:cNvSpPr/>
          <p:nvPr/>
        </p:nvSpPr>
        <p:spPr>
          <a:xfrm>
            <a:off x="6843600" y="1397160"/>
            <a:ext cx="2019240" cy="390240"/>
          </a:xfrm>
          <a:prstGeom prst="rect">
            <a:avLst/>
          </a:prstGeom>
          <a:solidFill>
            <a:srgbClr val="000000"/>
          </a:solidFill>
          <a:ln w="9360">
            <a:solidFill>
              <a:srgbClr val="ffffff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ctr">
            <a:noAutofit/>
          </a:bodyPr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GB" sz="24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Transactions</a:t>
            </a:r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858" name=""/>
          <p:cNvSpPr/>
          <p:nvPr/>
        </p:nvSpPr>
        <p:spPr>
          <a:xfrm>
            <a:off x="909720" y="2673360"/>
            <a:ext cx="2324160" cy="44784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GB" sz="20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27%</a:t>
            </a:r>
            <a:endParaRPr b="0" lang="en-US" sz="20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859" name=""/>
          <p:cNvSpPr/>
          <p:nvPr/>
        </p:nvSpPr>
        <p:spPr>
          <a:xfrm>
            <a:off x="6119640" y="2674800"/>
            <a:ext cx="2324160" cy="44784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GB" sz="20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39%</a:t>
            </a:r>
            <a:endParaRPr b="0" lang="en-US" sz="20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860" name=""/>
          <p:cNvSpPr/>
          <p:nvPr/>
        </p:nvSpPr>
        <p:spPr>
          <a:xfrm>
            <a:off x="2162160" y="4154400"/>
            <a:ext cx="2324160" cy="44784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GB" sz="20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73%</a:t>
            </a:r>
            <a:endParaRPr b="0" lang="en-US" sz="20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861" name=""/>
          <p:cNvSpPr/>
          <p:nvPr/>
        </p:nvSpPr>
        <p:spPr>
          <a:xfrm>
            <a:off x="7445520" y="4151160"/>
            <a:ext cx="2323800" cy="44784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GB" sz="20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61%</a:t>
            </a:r>
            <a:endParaRPr b="0" lang="en-US" sz="20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862" name=""/>
          <p:cNvSpPr/>
          <p:nvPr/>
        </p:nvSpPr>
        <p:spPr>
          <a:xfrm>
            <a:off x="141120" y="6415200"/>
            <a:ext cx="4838760" cy="44748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pPr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GB" sz="12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*</a:t>
            </a:r>
            <a:r>
              <a:rPr b="1" lang="en-GB" sz="10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Estimate</a:t>
            </a:r>
            <a:r>
              <a:rPr b="1" i="1" lang="en-GB" sz="10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 </a:t>
            </a:r>
            <a:endParaRPr b="0" lang="en-US" sz="10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863" name=""/>
          <p:cNvSpPr/>
          <p:nvPr/>
        </p:nvSpPr>
        <p:spPr>
          <a:xfrm>
            <a:off x="5176800" y="4754520"/>
            <a:ext cx="2324160" cy="44784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864" name=""/>
          <p:cNvSpPr/>
          <p:nvPr/>
        </p:nvSpPr>
        <p:spPr>
          <a:xfrm>
            <a:off x="3413160" y="5586480"/>
            <a:ext cx="2324160" cy="44748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GB" sz="20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EnronOnline</a:t>
            </a:r>
            <a:endParaRPr b="0" lang="en-US" sz="20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865" name=""/>
          <p:cNvSpPr/>
          <p:nvPr/>
        </p:nvSpPr>
        <p:spPr>
          <a:xfrm>
            <a:off x="5499000" y="5710320"/>
            <a:ext cx="190440" cy="180720"/>
          </a:xfrm>
          <a:prstGeom prst="rect">
            <a:avLst/>
          </a:prstGeom>
          <a:solidFill>
            <a:srgbClr val="c20017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866" name=""/>
          <p:cNvSpPr/>
          <p:nvPr/>
        </p:nvSpPr>
        <p:spPr>
          <a:xfrm>
            <a:off x="3521160" y="5681520"/>
            <a:ext cx="190440" cy="181080"/>
          </a:xfrm>
          <a:prstGeom prst="rect">
            <a:avLst/>
          </a:prstGeom>
          <a:solidFill>
            <a:srgbClr val="e9ad17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867" name=""/>
          <p:cNvSpPr/>
          <p:nvPr/>
        </p:nvSpPr>
        <p:spPr>
          <a:xfrm>
            <a:off x="5265720" y="5587920"/>
            <a:ext cx="2324160" cy="44784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GB" sz="20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Traditional</a:t>
            </a:r>
            <a:endParaRPr b="0" lang="en-US" sz="20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</p:spTree>
  </p:cSld>
  <mc:AlternateContent>
    <mc:Choice Requires="p14">
      <p:transition spd="slow" p14:dur="2000"/>
    </mc:Choice>
    <mc:Fallback>
      <p:transition spd="slow"/>
    </mc:Fallback>
  </mc:AlternateContent>
</p:sld>
</file>

<file path=ppt/slides/slide11.xml><?xml version="1.0" encoding="utf-8"?>
<p:sld xmlns:a="http://schemas.openxmlformats.org/drawingml/2006/main" xmlns:p="http://schemas.openxmlformats.org/presentationml/2006/main" xmlns:r="http://schemas.openxmlformats.org/officeDocument/2006/relationships" xmlns:p14="http://schemas.microsoft.com/office/powerpoint/2010/main" xmlns:p15="http://schemas.microsoft.com/office/powerpoint/2012/main" xmlns:mc="http://schemas.openxmlformats.org/markup-compatibility/2006" showMasterSp="0">
  <p:cSld>
    <p:bg>
      <p:bgPr>
        <a:solidFill>
          <a:srgbClr val="000000"/>
        </a:solidFill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68" name=""/>
          <p:cNvSpPr/>
          <p:nvPr/>
        </p:nvSpPr>
        <p:spPr>
          <a:xfrm>
            <a:off x="930960" y="243000"/>
            <a:ext cx="8499960" cy="128268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t">
            <a:spAutoFit/>
          </a:bodyPr>
          <a:p>
            <a:pPr algn="ctr">
              <a:lnSpc>
                <a:spcPct val="100000"/>
              </a:lnSpc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3000" strike="noStrike" u="none">
                <a:solidFill>
                  <a:srgbClr val="e9ad17"/>
                </a:solidFill>
                <a:effectLst/>
                <a:uFillTx/>
                <a:latin typeface="Frutiger 55 Roman"/>
              </a:rPr>
              <a:t>Rapidly Increasing Utilization of EnronOnline*</a:t>
            </a:r>
            <a:br>
              <a:rPr sz="3000"/>
            </a:br>
            <a:r>
              <a:rPr b="1" lang="en-US" sz="2400" strike="noStrike" u="none">
                <a:solidFill>
                  <a:srgbClr val="e9ad17"/>
                </a:solidFill>
                <a:effectLst/>
                <a:uFillTx/>
                <a:latin typeface="Frutiger 55 Roman"/>
              </a:rPr>
              <a:t>(Transactions)</a:t>
            </a:r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 algn="ctr">
              <a:lnSpc>
                <a:spcPct val="100000"/>
              </a:lnSpc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aphicFrame>
        <p:nvGraphicFramePr>
          <p:cNvPr id="3869" name=""/>
          <p:cNvGraphicFramePr/>
          <p:nvPr/>
        </p:nvGraphicFramePr>
        <p:xfrm>
          <a:off x="1714680" y="1244520"/>
          <a:ext cx="6859440" cy="4573800"/>
        </p:xfrm>
        <a:graphic>
          <a:graphicData uri="http://schemas.openxmlformats.org/presentationml/2006/ole">
            <p:oleObj r:id="rId1" spid="">
              <p:embed/>
              <p:pic>
                <p:nvPicPr>
                  <p:cNvPr id="3870" name="" descr=""/>
                  <p:cNvPicPr/>
                  <p:nvPr/>
                </p:nvPicPr>
                <p:blipFill>
                  <a:blip r:embed="rId2"/>
                  <a:stretch/>
                </p:blipFill>
                <p:spPr>
                  <a:xfrm>
                    <a:off x="1714680" y="1244520"/>
                    <a:ext cx="6859440" cy="4573800"/>
                  </a:xfrm>
                  <a:prstGeom prst="rect">
                    <a:avLst/>
                  </a:prstGeom>
                  <a:noFill/>
                  <a:ln w="0">
                    <a:noFill/>
                  </a:ln>
                </p:spPr>
              </p:pic>
            </p:oleObj>
          </a:graphicData>
        </a:graphic>
      </p:graphicFrame>
      <p:sp>
        <p:nvSpPr>
          <p:cNvPr id="3871" name=""/>
          <p:cNvSpPr/>
          <p:nvPr/>
        </p:nvSpPr>
        <p:spPr>
          <a:xfrm>
            <a:off x="2341800" y="1752480"/>
            <a:ext cx="699120" cy="33768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t">
            <a:spAutoFit/>
          </a:bodyPr>
          <a:p>
            <a:pPr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6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100%</a:t>
            </a:r>
            <a:endParaRPr b="0" lang="en-US" sz="16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872" name=""/>
          <p:cNvSpPr/>
          <p:nvPr/>
        </p:nvSpPr>
        <p:spPr>
          <a:xfrm>
            <a:off x="3996000" y="1752480"/>
            <a:ext cx="699120" cy="33768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t">
            <a:spAutoFit/>
          </a:bodyPr>
          <a:p>
            <a:pPr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6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100%</a:t>
            </a:r>
            <a:endParaRPr b="0" lang="en-US" sz="16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873" name=""/>
          <p:cNvSpPr/>
          <p:nvPr/>
        </p:nvSpPr>
        <p:spPr>
          <a:xfrm>
            <a:off x="5615280" y="1752480"/>
            <a:ext cx="699120" cy="33768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t">
            <a:spAutoFit/>
          </a:bodyPr>
          <a:p>
            <a:pPr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6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100%</a:t>
            </a:r>
            <a:endParaRPr b="0" lang="en-US" sz="16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874" name=""/>
          <p:cNvSpPr/>
          <p:nvPr/>
        </p:nvSpPr>
        <p:spPr>
          <a:xfrm>
            <a:off x="7282080" y="1752480"/>
            <a:ext cx="699120" cy="33768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t">
            <a:spAutoFit/>
          </a:bodyPr>
          <a:p>
            <a:pPr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6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100%</a:t>
            </a:r>
            <a:endParaRPr b="0" lang="en-US" sz="16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875" name=""/>
          <p:cNvSpPr/>
          <p:nvPr/>
        </p:nvSpPr>
        <p:spPr>
          <a:xfrm>
            <a:off x="2374920" y="5419800"/>
            <a:ext cx="631800" cy="58140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t">
            <a:spAutoFit/>
          </a:bodyPr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6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Dec</a:t>
            </a:r>
            <a:endParaRPr b="0" lang="en-US" sz="16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6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1999</a:t>
            </a:r>
            <a:endParaRPr b="0" lang="en-US" sz="16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876" name=""/>
          <p:cNvSpPr/>
          <p:nvPr/>
        </p:nvSpPr>
        <p:spPr>
          <a:xfrm>
            <a:off x="4028760" y="5419800"/>
            <a:ext cx="631800" cy="58140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t">
            <a:spAutoFit/>
          </a:bodyPr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6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Jan</a:t>
            </a:r>
            <a:endParaRPr b="0" lang="en-US" sz="16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6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2000</a:t>
            </a:r>
            <a:endParaRPr b="0" lang="en-US" sz="16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877" name=""/>
          <p:cNvSpPr/>
          <p:nvPr/>
        </p:nvSpPr>
        <p:spPr>
          <a:xfrm>
            <a:off x="5649840" y="5419800"/>
            <a:ext cx="631800" cy="58140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t">
            <a:spAutoFit/>
          </a:bodyPr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6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Feb</a:t>
            </a:r>
            <a:endParaRPr b="0" lang="en-US" sz="16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6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2000</a:t>
            </a:r>
            <a:endParaRPr b="0" lang="en-US" sz="16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878" name=""/>
          <p:cNvSpPr/>
          <p:nvPr/>
        </p:nvSpPr>
        <p:spPr>
          <a:xfrm>
            <a:off x="7315200" y="5419800"/>
            <a:ext cx="631800" cy="58140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t">
            <a:spAutoFit/>
          </a:bodyPr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6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Mar</a:t>
            </a:r>
            <a:endParaRPr b="0" lang="en-US" sz="16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6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2000</a:t>
            </a:r>
            <a:endParaRPr b="0" lang="en-US" sz="16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879" name=""/>
          <p:cNvSpPr/>
          <p:nvPr/>
        </p:nvSpPr>
        <p:spPr>
          <a:xfrm>
            <a:off x="2456280" y="4824360"/>
            <a:ext cx="586440" cy="33768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t">
            <a:spAutoFit/>
          </a:bodyPr>
          <a:p>
            <a:pPr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6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25%</a:t>
            </a:r>
            <a:endParaRPr b="0" lang="en-US" sz="16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880" name=""/>
          <p:cNvSpPr/>
          <p:nvPr/>
        </p:nvSpPr>
        <p:spPr>
          <a:xfrm>
            <a:off x="4065840" y="4730760"/>
            <a:ext cx="586440" cy="33768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t">
            <a:spAutoFit/>
          </a:bodyPr>
          <a:p>
            <a:pPr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6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33%</a:t>
            </a:r>
            <a:endParaRPr b="0" lang="en-US" sz="16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881" name=""/>
          <p:cNvSpPr/>
          <p:nvPr/>
        </p:nvSpPr>
        <p:spPr>
          <a:xfrm>
            <a:off x="5675760" y="4610160"/>
            <a:ext cx="586440" cy="33768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t">
            <a:spAutoFit/>
          </a:bodyPr>
          <a:p>
            <a:pPr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6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39%</a:t>
            </a:r>
            <a:endParaRPr b="0" lang="en-US" sz="16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882" name=""/>
          <p:cNvSpPr/>
          <p:nvPr/>
        </p:nvSpPr>
        <p:spPr>
          <a:xfrm>
            <a:off x="7358400" y="4378320"/>
            <a:ext cx="586440" cy="33768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t">
            <a:spAutoFit/>
          </a:bodyPr>
          <a:p>
            <a:pPr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6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45%</a:t>
            </a:r>
            <a:endParaRPr b="0" lang="en-US" sz="16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883" name=""/>
          <p:cNvSpPr/>
          <p:nvPr/>
        </p:nvSpPr>
        <p:spPr>
          <a:xfrm>
            <a:off x="3203640" y="6093000"/>
            <a:ext cx="2324160" cy="44748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GB" sz="20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EnronOnline</a:t>
            </a:r>
            <a:endParaRPr b="0" lang="en-US" sz="20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884" name=""/>
          <p:cNvSpPr/>
          <p:nvPr/>
        </p:nvSpPr>
        <p:spPr>
          <a:xfrm>
            <a:off x="5289480" y="6216480"/>
            <a:ext cx="190440" cy="181080"/>
          </a:xfrm>
          <a:prstGeom prst="rect">
            <a:avLst/>
          </a:prstGeom>
          <a:solidFill>
            <a:srgbClr val="c20017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885" name=""/>
          <p:cNvSpPr/>
          <p:nvPr/>
        </p:nvSpPr>
        <p:spPr>
          <a:xfrm>
            <a:off x="3311640" y="6188040"/>
            <a:ext cx="190440" cy="181080"/>
          </a:xfrm>
          <a:prstGeom prst="rect">
            <a:avLst/>
          </a:prstGeom>
          <a:solidFill>
            <a:srgbClr val="e9ad17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886" name=""/>
          <p:cNvSpPr/>
          <p:nvPr/>
        </p:nvSpPr>
        <p:spPr>
          <a:xfrm>
            <a:off x="5056200" y="6094440"/>
            <a:ext cx="2324160" cy="44748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GB" sz="20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Traditional</a:t>
            </a:r>
            <a:endParaRPr b="0" lang="en-US" sz="20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887" name=""/>
          <p:cNvSpPr/>
          <p:nvPr/>
        </p:nvSpPr>
        <p:spPr>
          <a:xfrm>
            <a:off x="266760" y="6576840"/>
            <a:ext cx="757080" cy="24660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t">
            <a:spAutoFit/>
          </a:bodyPr>
          <a:p>
            <a:pPr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0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*Estimate</a:t>
            </a:r>
            <a:endParaRPr b="0" lang="en-US" sz="10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</p:spTree>
  </p:cSld>
  <mc:AlternateContent>
    <mc:Choice Requires="p14">
      <p:transition spd="slow" p14:dur="2000"/>
    </mc:Choice>
    <mc:Fallback>
      <p:transition spd="slow"/>
    </mc:Fallback>
  </mc:AlternateContent>
</p:sld>
</file>

<file path=ppt/slides/slide12.xml><?xml version="1.0" encoding="utf-8"?>
<p:sld xmlns:a="http://schemas.openxmlformats.org/drawingml/2006/main" xmlns:p="http://schemas.openxmlformats.org/presentationml/2006/main" xmlns:r="http://schemas.openxmlformats.org/officeDocument/2006/relationships" xmlns:p14="http://schemas.microsoft.com/office/powerpoint/2010/main" xmlns:p15="http://schemas.microsoft.com/office/powerpoint/2012/main" xmlns:mc="http://schemas.openxmlformats.org/markup-compatibility/2006" showMasterSp="0">
  <p:cSld>
    <p:bg>
      <p:bgPr>
        <a:solidFill>
          <a:srgbClr val="000000"/>
        </a:solidFill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88" name=""/>
          <p:cNvSpPr/>
          <p:nvPr/>
        </p:nvSpPr>
        <p:spPr>
          <a:xfrm>
            <a:off x="0" y="173160"/>
            <a:ext cx="10287000" cy="82872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74520" rIns="74520" tIns="36360" bIns="36360" anchor="t">
            <a:noAutofit/>
          </a:bodyPr>
          <a:p>
            <a:pPr algn="ctr">
              <a:lnSpc>
                <a:spcPct val="85000"/>
              </a:lnSpc>
              <a:tabLst>
                <a:tab algn="l" pos="0"/>
                <a:tab algn="l" pos="741240"/>
                <a:tab algn="l" pos="1482840"/>
                <a:tab algn="l" pos="2224080"/>
                <a:tab algn="l" pos="2965320"/>
                <a:tab algn="l" pos="3706920"/>
                <a:tab algn="l" pos="4448160"/>
                <a:tab algn="l" pos="5189400"/>
                <a:tab algn="l" pos="5931000"/>
                <a:tab algn="l" pos="6672240"/>
                <a:tab algn="l" pos="7413480"/>
                <a:tab algn="l" pos="8155080"/>
                <a:tab algn="l" pos="8896320"/>
                <a:tab algn="l" pos="9637560"/>
                <a:tab algn="l" pos="10379160"/>
              </a:tabLst>
            </a:pPr>
            <a:r>
              <a:rPr b="1" lang="en-US" sz="3000" strike="noStrike" u="none">
                <a:solidFill>
                  <a:srgbClr val="ebad17"/>
                </a:solidFill>
                <a:effectLst/>
                <a:uFillTx/>
                <a:latin typeface="Frutiger 55 Roman"/>
              </a:rPr>
              <a:t>Enron’s Wholesale Energy Network</a:t>
            </a:r>
            <a:br>
              <a:rPr sz="3000"/>
            </a:br>
            <a:r>
              <a:rPr b="1" lang="en-US" sz="3000" strike="noStrike" u="none">
                <a:solidFill>
                  <a:srgbClr val="ebad17"/>
                </a:solidFill>
                <a:effectLst/>
                <a:uFillTx/>
                <a:latin typeface="Frutiger 55 Roman"/>
              </a:rPr>
              <a:t> </a:t>
            </a:r>
            <a:r>
              <a:rPr b="1" lang="en-US" sz="2400" strike="noStrike" u="none">
                <a:solidFill>
                  <a:srgbClr val="ebad17"/>
                </a:solidFill>
                <a:effectLst/>
                <a:uFillTx/>
                <a:latin typeface="Frutiger 55 Roman"/>
              </a:rPr>
              <a:t>North America</a:t>
            </a:r>
            <a:r>
              <a:rPr b="1" lang="en-US" sz="3000" strike="noStrike" u="none">
                <a:solidFill>
                  <a:srgbClr val="ebad17"/>
                </a:solidFill>
                <a:effectLst/>
                <a:uFillTx/>
                <a:latin typeface="Frutiger 55 Roman"/>
              </a:rPr>
              <a:t> </a:t>
            </a:r>
            <a:endParaRPr b="0" lang="en-US" sz="30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3889" name=""/>
          <p:cNvGrpSpPr/>
          <p:nvPr/>
        </p:nvGrpSpPr>
        <p:grpSpPr>
          <a:xfrm>
            <a:off x="2470320" y="1812960"/>
            <a:ext cx="967680" cy="799560"/>
            <a:chOff x="2470320" y="1812960"/>
            <a:chExt cx="967680" cy="799560"/>
          </a:xfrm>
        </p:grpSpPr>
        <p:sp>
          <p:nvSpPr>
            <p:cNvPr id="3890" name=""/>
            <p:cNvSpPr/>
            <p:nvPr/>
          </p:nvSpPr>
          <p:spPr>
            <a:xfrm>
              <a:off x="2470320" y="1812960"/>
              <a:ext cx="967680" cy="799560"/>
            </a:xfrm>
            <a:custGeom>
              <a:avLst/>
              <a:gdLst/>
              <a:ahLst/>
              <a:rect l="l" t="t" r="r" b="b"/>
              <a:pathLst>
                <a:path w="1097" h="907">
                  <a:moveTo>
                    <a:pt x="932" y="907"/>
                  </a:moveTo>
                  <a:lnTo>
                    <a:pt x="979" y="627"/>
                  </a:lnTo>
                  <a:lnTo>
                    <a:pt x="975" y="580"/>
                  </a:lnTo>
                  <a:lnTo>
                    <a:pt x="993" y="555"/>
                  </a:lnTo>
                  <a:lnTo>
                    <a:pt x="993" y="530"/>
                  </a:lnTo>
                  <a:lnTo>
                    <a:pt x="964" y="509"/>
                  </a:lnTo>
                  <a:lnTo>
                    <a:pt x="964" y="491"/>
                  </a:lnTo>
                  <a:lnTo>
                    <a:pt x="986" y="476"/>
                  </a:lnTo>
                  <a:lnTo>
                    <a:pt x="1004" y="459"/>
                  </a:lnTo>
                  <a:lnTo>
                    <a:pt x="1029" y="451"/>
                  </a:lnTo>
                  <a:lnTo>
                    <a:pt x="1036" y="412"/>
                  </a:lnTo>
                  <a:lnTo>
                    <a:pt x="1054" y="387"/>
                  </a:lnTo>
                  <a:lnTo>
                    <a:pt x="1072" y="369"/>
                  </a:lnTo>
                  <a:lnTo>
                    <a:pt x="1097" y="337"/>
                  </a:lnTo>
                  <a:lnTo>
                    <a:pt x="1090" y="301"/>
                  </a:lnTo>
                  <a:lnTo>
                    <a:pt x="1054" y="251"/>
                  </a:lnTo>
                  <a:lnTo>
                    <a:pt x="853" y="200"/>
                  </a:lnTo>
                  <a:lnTo>
                    <a:pt x="792" y="208"/>
                  </a:lnTo>
                  <a:lnTo>
                    <a:pt x="753" y="193"/>
                  </a:lnTo>
                  <a:lnTo>
                    <a:pt x="703" y="193"/>
                  </a:lnTo>
                  <a:lnTo>
                    <a:pt x="652" y="208"/>
                  </a:lnTo>
                  <a:lnTo>
                    <a:pt x="595" y="179"/>
                  </a:lnTo>
                  <a:lnTo>
                    <a:pt x="530" y="186"/>
                  </a:lnTo>
                  <a:lnTo>
                    <a:pt x="455" y="164"/>
                  </a:lnTo>
                  <a:lnTo>
                    <a:pt x="409" y="161"/>
                  </a:lnTo>
                  <a:lnTo>
                    <a:pt x="358" y="111"/>
                  </a:lnTo>
                  <a:lnTo>
                    <a:pt x="362" y="57"/>
                  </a:lnTo>
                  <a:lnTo>
                    <a:pt x="333" y="35"/>
                  </a:lnTo>
                  <a:lnTo>
                    <a:pt x="312" y="32"/>
                  </a:lnTo>
                  <a:lnTo>
                    <a:pt x="294" y="7"/>
                  </a:lnTo>
                  <a:lnTo>
                    <a:pt x="254" y="0"/>
                  </a:lnTo>
                  <a:lnTo>
                    <a:pt x="240" y="28"/>
                  </a:lnTo>
                  <a:lnTo>
                    <a:pt x="222" y="89"/>
                  </a:lnTo>
                  <a:lnTo>
                    <a:pt x="218" y="150"/>
                  </a:lnTo>
                  <a:lnTo>
                    <a:pt x="193" y="179"/>
                  </a:lnTo>
                  <a:lnTo>
                    <a:pt x="190" y="236"/>
                  </a:lnTo>
                  <a:lnTo>
                    <a:pt x="79" y="448"/>
                  </a:lnTo>
                  <a:lnTo>
                    <a:pt x="57" y="516"/>
                  </a:lnTo>
                  <a:lnTo>
                    <a:pt x="25" y="541"/>
                  </a:lnTo>
                  <a:lnTo>
                    <a:pt x="14" y="566"/>
                  </a:lnTo>
                  <a:lnTo>
                    <a:pt x="18" y="595"/>
                  </a:lnTo>
                  <a:lnTo>
                    <a:pt x="14" y="613"/>
                  </a:lnTo>
                  <a:lnTo>
                    <a:pt x="0" y="634"/>
                  </a:lnTo>
                  <a:lnTo>
                    <a:pt x="3" y="649"/>
                  </a:lnTo>
                  <a:lnTo>
                    <a:pt x="14" y="674"/>
                  </a:lnTo>
                  <a:lnTo>
                    <a:pt x="25" y="681"/>
                  </a:lnTo>
                  <a:lnTo>
                    <a:pt x="28" y="688"/>
                  </a:lnTo>
                  <a:lnTo>
                    <a:pt x="932" y="907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333333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3891" name=""/>
            <p:cNvSpPr/>
            <p:nvPr/>
          </p:nvSpPr>
          <p:spPr>
            <a:xfrm>
              <a:off x="2470320" y="1812960"/>
              <a:ext cx="967680" cy="799560"/>
            </a:xfrm>
            <a:custGeom>
              <a:avLst/>
              <a:gdLst/>
              <a:ahLst/>
              <a:rect l="l" t="t" r="r" b="b"/>
              <a:pathLst>
                <a:path w="1097" h="907">
                  <a:moveTo>
                    <a:pt x="932" y="907"/>
                  </a:moveTo>
                  <a:lnTo>
                    <a:pt x="979" y="627"/>
                  </a:lnTo>
                  <a:lnTo>
                    <a:pt x="975" y="580"/>
                  </a:lnTo>
                  <a:lnTo>
                    <a:pt x="993" y="555"/>
                  </a:lnTo>
                  <a:lnTo>
                    <a:pt x="993" y="530"/>
                  </a:lnTo>
                  <a:lnTo>
                    <a:pt x="964" y="509"/>
                  </a:lnTo>
                  <a:lnTo>
                    <a:pt x="964" y="491"/>
                  </a:lnTo>
                  <a:lnTo>
                    <a:pt x="986" y="476"/>
                  </a:lnTo>
                  <a:lnTo>
                    <a:pt x="1004" y="459"/>
                  </a:lnTo>
                  <a:lnTo>
                    <a:pt x="1029" y="451"/>
                  </a:lnTo>
                  <a:lnTo>
                    <a:pt x="1036" y="412"/>
                  </a:lnTo>
                  <a:lnTo>
                    <a:pt x="1054" y="387"/>
                  </a:lnTo>
                  <a:lnTo>
                    <a:pt x="1072" y="369"/>
                  </a:lnTo>
                  <a:lnTo>
                    <a:pt x="1097" y="337"/>
                  </a:lnTo>
                  <a:lnTo>
                    <a:pt x="1090" y="301"/>
                  </a:lnTo>
                  <a:lnTo>
                    <a:pt x="1054" y="251"/>
                  </a:lnTo>
                  <a:lnTo>
                    <a:pt x="853" y="200"/>
                  </a:lnTo>
                  <a:lnTo>
                    <a:pt x="792" y="208"/>
                  </a:lnTo>
                  <a:lnTo>
                    <a:pt x="753" y="193"/>
                  </a:lnTo>
                  <a:lnTo>
                    <a:pt x="703" y="193"/>
                  </a:lnTo>
                  <a:lnTo>
                    <a:pt x="652" y="208"/>
                  </a:lnTo>
                  <a:lnTo>
                    <a:pt x="595" y="179"/>
                  </a:lnTo>
                  <a:lnTo>
                    <a:pt x="530" y="186"/>
                  </a:lnTo>
                  <a:lnTo>
                    <a:pt x="455" y="164"/>
                  </a:lnTo>
                  <a:lnTo>
                    <a:pt x="409" y="161"/>
                  </a:lnTo>
                  <a:lnTo>
                    <a:pt x="358" y="111"/>
                  </a:lnTo>
                  <a:lnTo>
                    <a:pt x="362" y="57"/>
                  </a:lnTo>
                  <a:lnTo>
                    <a:pt x="333" y="35"/>
                  </a:lnTo>
                  <a:lnTo>
                    <a:pt x="312" y="32"/>
                  </a:lnTo>
                  <a:lnTo>
                    <a:pt x="294" y="7"/>
                  </a:lnTo>
                  <a:lnTo>
                    <a:pt x="254" y="0"/>
                  </a:lnTo>
                  <a:lnTo>
                    <a:pt x="240" y="28"/>
                  </a:lnTo>
                  <a:lnTo>
                    <a:pt x="222" y="89"/>
                  </a:lnTo>
                  <a:lnTo>
                    <a:pt x="218" y="150"/>
                  </a:lnTo>
                  <a:lnTo>
                    <a:pt x="193" y="179"/>
                  </a:lnTo>
                  <a:lnTo>
                    <a:pt x="190" y="236"/>
                  </a:lnTo>
                  <a:lnTo>
                    <a:pt x="79" y="448"/>
                  </a:lnTo>
                  <a:lnTo>
                    <a:pt x="57" y="516"/>
                  </a:lnTo>
                  <a:lnTo>
                    <a:pt x="25" y="541"/>
                  </a:lnTo>
                  <a:lnTo>
                    <a:pt x="14" y="566"/>
                  </a:lnTo>
                  <a:lnTo>
                    <a:pt x="18" y="595"/>
                  </a:lnTo>
                  <a:lnTo>
                    <a:pt x="14" y="613"/>
                  </a:lnTo>
                  <a:lnTo>
                    <a:pt x="0" y="634"/>
                  </a:lnTo>
                  <a:lnTo>
                    <a:pt x="3" y="649"/>
                  </a:lnTo>
                  <a:lnTo>
                    <a:pt x="14" y="674"/>
                  </a:lnTo>
                  <a:lnTo>
                    <a:pt x="25" y="681"/>
                  </a:lnTo>
                  <a:lnTo>
                    <a:pt x="28" y="688"/>
                  </a:lnTo>
                  <a:lnTo>
                    <a:pt x="932" y="907"/>
                  </a:lnTo>
                </a:path>
              </a:pathLst>
            </a:custGeom>
            <a:solidFill>
              <a:srgbClr val="008226"/>
            </a:solidFill>
            <a:ln w="11160">
              <a:solidFill>
                <a:srgbClr val="333333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3892" name=""/>
          <p:cNvGrpSpPr/>
          <p:nvPr/>
        </p:nvGrpSpPr>
        <p:grpSpPr>
          <a:xfrm>
            <a:off x="2676600" y="1441440"/>
            <a:ext cx="806040" cy="593280"/>
            <a:chOff x="2676600" y="1441440"/>
            <a:chExt cx="806040" cy="593280"/>
          </a:xfrm>
        </p:grpSpPr>
        <p:sp>
          <p:nvSpPr>
            <p:cNvPr id="3893" name=""/>
            <p:cNvSpPr/>
            <p:nvPr/>
          </p:nvSpPr>
          <p:spPr>
            <a:xfrm>
              <a:off x="2676600" y="1441440"/>
              <a:ext cx="806040" cy="593280"/>
            </a:xfrm>
            <a:custGeom>
              <a:avLst/>
              <a:gdLst/>
              <a:ahLst/>
              <a:rect l="l" t="t" r="r" b="b"/>
              <a:pathLst>
                <a:path w="914" h="675">
                  <a:moveTo>
                    <a:pt x="810" y="675"/>
                  </a:moveTo>
                  <a:lnTo>
                    <a:pt x="692" y="642"/>
                  </a:lnTo>
                  <a:lnTo>
                    <a:pt x="613" y="624"/>
                  </a:lnTo>
                  <a:lnTo>
                    <a:pt x="552" y="632"/>
                  </a:lnTo>
                  <a:lnTo>
                    <a:pt x="520" y="617"/>
                  </a:lnTo>
                  <a:lnTo>
                    <a:pt x="480" y="617"/>
                  </a:lnTo>
                  <a:lnTo>
                    <a:pt x="423" y="628"/>
                  </a:lnTo>
                  <a:lnTo>
                    <a:pt x="366" y="610"/>
                  </a:lnTo>
                  <a:lnTo>
                    <a:pt x="298" y="610"/>
                  </a:lnTo>
                  <a:lnTo>
                    <a:pt x="247" y="596"/>
                  </a:lnTo>
                  <a:lnTo>
                    <a:pt x="161" y="585"/>
                  </a:lnTo>
                  <a:lnTo>
                    <a:pt x="122" y="538"/>
                  </a:lnTo>
                  <a:lnTo>
                    <a:pt x="125" y="481"/>
                  </a:lnTo>
                  <a:lnTo>
                    <a:pt x="100" y="463"/>
                  </a:lnTo>
                  <a:lnTo>
                    <a:pt x="72" y="456"/>
                  </a:lnTo>
                  <a:lnTo>
                    <a:pt x="54" y="427"/>
                  </a:lnTo>
                  <a:lnTo>
                    <a:pt x="11" y="420"/>
                  </a:lnTo>
                  <a:lnTo>
                    <a:pt x="0" y="398"/>
                  </a:lnTo>
                  <a:lnTo>
                    <a:pt x="4" y="370"/>
                  </a:lnTo>
                  <a:lnTo>
                    <a:pt x="25" y="363"/>
                  </a:lnTo>
                  <a:lnTo>
                    <a:pt x="36" y="345"/>
                  </a:lnTo>
                  <a:lnTo>
                    <a:pt x="18" y="294"/>
                  </a:lnTo>
                  <a:lnTo>
                    <a:pt x="22" y="201"/>
                  </a:lnTo>
                  <a:lnTo>
                    <a:pt x="29" y="162"/>
                  </a:lnTo>
                  <a:lnTo>
                    <a:pt x="4" y="104"/>
                  </a:lnTo>
                  <a:lnTo>
                    <a:pt x="4" y="65"/>
                  </a:lnTo>
                  <a:lnTo>
                    <a:pt x="25" y="47"/>
                  </a:lnTo>
                  <a:lnTo>
                    <a:pt x="50" y="54"/>
                  </a:lnTo>
                  <a:lnTo>
                    <a:pt x="82" y="83"/>
                  </a:lnTo>
                  <a:lnTo>
                    <a:pt x="129" y="104"/>
                  </a:lnTo>
                  <a:lnTo>
                    <a:pt x="183" y="112"/>
                  </a:lnTo>
                  <a:lnTo>
                    <a:pt x="208" y="115"/>
                  </a:lnTo>
                  <a:lnTo>
                    <a:pt x="240" y="165"/>
                  </a:lnTo>
                  <a:lnTo>
                    <a:pt x="226" y="183"/>
                  </a:lnTo>
                  <a:lnTo>
                    <a:pt x="222" y="194"/>
                  </a:lnTo>
                  <a:lnTo>
                    <a:pt x="233" y="216"/>
                  </a:lnTo>
                  <a:lnTo>
                    <a:pt x="240" y="223"/>
                  </a:lnTo>
                  <a:lnTo>
                    <a:pt x="204" y="294"/>
                  </a:lnTo>
                  <a:lnTo>
                    <a:pt x="219" y="294"/>
                  </a:lnTo>
                  <a:lnTo>
                    <a:pt x="269" y="294"/>
                  </a:lnTo>
                  <a:lnTo>
                    <a:pt x="262" y="212"/>
                  </a:lnTo>
                  <a:lnTo>
                    <a:pt x="298" y="205"/>
                  </a:lnTo>
                  <a:lnTo>
                    <a:pt x="301" y="180"/>
                  </a:lnTo>
                  <a:lnTo>
                    <a:pt x="287" y="169"/>
                  </a:lnTo>
                  <a:lnTo>
                    <a:pt x="247" y="162"/>
                  </a:lnTo>
                  <a:lnTo>
                    <a:pt x="247" y="144"/>
                  </a:lnTo>
                  <a:lnTo>
                    <a:pt x="294" y="76"/>
                  </a:lnTo>
                  <a:lnTo>
                    <a:pt x="262" y="22"/>
                  </a:lnTo>
                  <a:lnTo>
                    <a:pt x="280" y="0"/>
                  </a:lnTo>
                  <a:lnTo>
                    <a:pt x="914" y="158"/>
                  </a:lnTo>
                  <a:lnTo>
                    <a:pt x="810" y="675"/>
                  </a:lnTo>
                  <a:close/>
                </a:path>
              </a:pathLst>
            </a:custGeom>
            <a:solidFill>
              <a:srgbClr val="00f008">
                <a:alpha val="50000"/>
              </a:srgbClr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3894" name=""/>
            <p:cNvSpPr/>
            <p:nvPr/>
          </p:nvSpPr>
          <p:spPr>
            <a:xfrm>
              <a:off x="2676600" y="1441440"/>
              <a:ext cx="806040" cy="593280"/>
            </a:xfrm>
            <a:custGeom>
              <a:avLst/>
              <a:gdLst/>
              <a:ahLst/>
              <a:rect l="l" t="t" r="r" b="b"/>
              <a:pathLst>
                <a:path w="914" h="675">
                  <a:moveTo>
                    <a:pt x="810" y="675"/>
                  </a:moveTo>
                  <a:lnTo>
                    <a:pt x="692" y="642"/>
                  </a:lnTo>
                  <a:lnTo>
                    <a:pt x="613" y="624"/>
                  </a:lnTo>
                  <a:lnTo>
                    <a:pt x="552" y="632"/>
                  </a:lnTo>
                  <a:lnTo>
                    <a:pt x="520" y="617"/>
                  </a:lnTo>
                  <a:lnTo>
                    <a:pt x="480" y="617"/>
                  </a:lnTo>
                  <a:lnTo>
                    <a:pt x="423" y="628"/>
                  </a:lnTo>
                  <a:lnTo>
                    <a:pt x="366" y="610"/>
                  </a:lnTo>
                  <a:lnTo>
                    <a:pt x="298" y="610"/>
                  </a:lnTo>
                  <a:lnTo>
                    <a:pt x="247" y="596"/>
                  </a:lnTo>
                  <a:lnTo>
                    <a:pt x="161" y="585"/>
                  </a:lnTo>
                  <a:lnTo>
                    <a:pt x="122" y="538"/>
                  </a:lnTo>
                  <a:lnTo>
                    <a:pt x="125" y="481"/>
                  </a:lnTo>
                  <a:lnTo>
                    <a:pt x="100" y="463"/>
                  </a:lnTo>
                  <a:lnTo>
                    <a:pt x="72" y="456"/>
                  </a:lnTo>
                  <a:lnTo>
                    <a:pt x="54" y="427"/>
                  </a:lnTo>
                  <a:lnTo>
                    <a:pt x="11" y="420"/>
                  </a:lnTo>
                  <a:lnTo>
                    <a:pt x="0" y="398"/>
                  </a:lnTo>
                  <a:lnTo>
                    <a:pt x="4" y="370"/>
                  </a:lnTo>
                  <a:lnTo>
                    <a:pt x="25" y="363"/>
                  </a:lnTo>
                  <a:lnTo>
                    <a:pt x="36" y="345"/>
                  </a:lnTo>
                  <a:lnTo>
                    <a:pt x="18" y="294"/>
                  </a:lnTo>
                  <a:lnTo>
                    <a:pt x="22" y="201"/>
                  </a:lnTo>
                  <a:lnTo>
                    <a:pt x="29" y="162"/>
                  </a:lnTo>
                  <a:lnTo>
                    <a:pt x="4" y="104"/>
                  </a:lnTo>
                  <a:lnTo>
                    <a:pt x="4" y="65"/>
                  </a:lnTo>
                  <a:lnTo>
                    <a:pt x="25" y="47"/>
                  </a:lnTo>
                  <a:lnTo>
                    <a:pt x="50" y="54"/>
                  </a:lnTo>
                  <a:lnTo>
                    <a:pt x="82" y="83"/>
                  </a:lnTo>
                  <a:lnTo>
                    <a:pt x="129" y="104"/>
                  </a:lnTo>
                  <a:lnTo>
                    <a:pt x="183" y="112"/>
                  </a:lnTo>
                  <a:lnTo>
                    <a:pt x="208" y="115"/>
                  </a:lnTo>
                  <a:lnTo>
                    <a:pt x="240" y="165"/>
                  </a:lnTo>
                  <a:lnTo>
                    <a:pt x="226" y="183"/>
                  </a:lnTo>
                  <a:lnTo>
                    <a:pt x="222" y="194"/>
                  </a:lnTo>
                  <a:lnTo>
                    <a:pt x="233" y="216"/>
                  </a:lnTo>
                  <a:lnTo>
                    <a:pt x="240" y="223"/>
                  </a:lnTo>
                  <a:lnTo>
                    <a:pt x="204" y="294"/>
                  </a:lnTo>
                  <a:lnTo>
                    <a:pt x="219" y="294"/>
                  </a:lnTo>
                  <a:lnTo>
                    <a:pt x="269" y="294"/>
                  </a:lnTo>
                  <a:lnTo>
                    <a:pt x="262" y="212"/>
                  </a:lnTo>
                  <a:lnTo>
                    <a:pt x="298" y="205"/>
                  </a:lnTo>
                  <a:lnTo>
                    <a:pt x="301" y="180"/>
                  </a:lnTo>
                  <a:lnTo>
                    <a:pt x="287" y="169"/>
                  </a:lnTo>
                  <a:lnTo>
                    <a:pt x="247" y="162"/>
                  </a:lnTo>
                  <a:lnTo>
                    <a:pt x="247" y="144"/>
                  </a:lnTo>
                  <a:lnTo>
                    <a:pt x="294" y="76"/>
                  </a:lnTo>
                  <a:lnTo>
                    <a:pt x="262" y="22"/>
                  </a:lnTo>
                  <a:lnTo>
                    <a:pt x="280" y="0"/>
                  </a:lnTo>
                  <a:lnTo>
                    <a:pt x="914" y="158"/>
                  </a:lnTo>
                  <a:lnTo>
                    <a:pt x="810" y="675"/>
                  </a:lnTo>
                </a:path>
              </a:pathLst>
            </a:custGeom>
            <a:noFill/>
            <a:ln w="11160">
              <a:solidFill>
                <a:srgbClr val="919191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3895" name=""/>
          <p:cNvSpPr/>
          <p:nvPr/>
        </p:nvSpPr>
        <p:spPr>
          <a:xfrm>
            <a:off x="2676600" y="1441440"/>
            <a:ext cx="806400" cy="593640"/>
          </a:xfrm>
          <a:custGeom>
            <a:avLst/>
            <a:gdLst/>
            <a:ahLst/>
            <a:rect l="l" t="t" r="r" b="b"/>
            <a:pathLst>
              <a:path w="914" h="675">
                <a:moveTo>
                  <a:pt x="810" y="675"/>
                </a:moveTo>
                <a:lnTo>
                  <a:pt x="692" y="642"/>
                </a:lnTo>
                <a:lnTo>
                  <a:pt x="613" y="624"/>
                </a:lnTo>
                <a:lnTo>
                  <a:pt x="552" y="632"/>
                </a:lnTo>
                <a:lnTo>
                  <a:pt x="520" y="617"/>
                </a:lnTo>
                <a:lnTo>
                  <a:pt x="480" y="617"/>
                </a:lnTo>
                <a:lnTo>
                  <a:pt x="423" y="628"/>
                </a:lnTo>
                <a:lnTo>
                  <a:pt x="366" y="610"/>
                </a:lnTo>
                <a:lnTo>
                  <a:pt x="298" y="610"/>
                </a:lnTo>
                <a:lnTo>
                  <a:pt x="247" y="596"/>
                </a:lnTo>
                <a:lnTo>
                  <a:pt x="161" y="585"/>
                </a:lnTo>
                <a:lnTo>
                  <a:pt x="122" y="538"/>
                </a:lnTo>
                <a:lnTo>
                  <a:pt x="125" y="481"/>
                </a:lnTo>
                <a:lnTo>
                  <a:pt x="100" y="463"/>
                </a:lnTo>
                <a:lnTo>
                  <a:pt x="72" y="456"/>
                </a:lnTo>
                <a:lnTo>
                  <a:pt x="54" y="427"/>
                </a:lnTo>
                <a:lnTo>
                  <a:pt x="11" y="420"/>
                </a:lnTo>
                <a:lnTo>
                  <a:pt x="0" y="398"/>
                </a:lnTo>
                <a:lnTo>
                  <a:pt x="4" y="370"/>
                </a:lnTo>
                <a:lnTo>
                  <a:pt x="25" y="363"/>
                </a:lnTo>
                <a:lnTo>
                  <a:pt x="36" y="345"/>
                </a:lnTo>
                <a:lnTo>
                  <a:pt x="18" y="294"/>
                </a:lnTo>
                <a:lnTo>
                  <a:pt x="22" y="201"/>
                </a:lnTo>
                <a:lnTo>
                  <a:pt x="29" y="162"/>
                </a:lnTo>
                <a:lnTo>
                  <a:pt x="4" y="104"/>
                </a:lnTo>
                <a:lnTo>
                  <a:pt x="4" y="65"/>
                </a:lnTo>
                <a:lnTo>
                  <a:pt x="25" y="47"/>
                </a:lnTo>
                <a:lnTo>
                  <a:pt x="50" y="54"/>
                </a:lnTo>
                <a:lnTo>
                  <a:pt x="82" y="83"/>
                </a:lnTo>
                <a:lnTo>
                  <a:pt x="129" y="104"/>
                </a:lnTo>
                <a:lnTo>
                  <a:pt x="183" y="112"/>
                </a:lnTo>
                <a:lnTo>
                  <a:pt x="208" y="115"/>
                </a:lnTo>
                <a:lnTo>
                  <a:pt x="240" y="165"/>
                </a:lnTo>
                <a:lnTo>
                  <a:pt x="226" y="183"/>
                </a:lnTo>
                <a:lnTo>
                  <a:pt x="222" y="194"/>
                </a:lnTo>
                <a:lnTo>
                  <a:pt x="233" y="216"/>
                </a:lnTo>
                <a:lnTo>
                  <a:pt x="240" y="223"/>
                </a:lnTo>
                <a:lnTo>
                  <a:pt x="204" y="294"/>
                </a:lnTo>
                <a:lnTo>
                  <a:pt x="219" y="294"/>
                </a:lnTo>
                <a:lnTo>
                  <a:pt x="269" y="294"/>
                </a:lnTo>
                <a:lnTo>
                  <a:pt x="262" y="212"/>
                </a:lnTo>
                <a:lnTo>
                  <a:pt x="298" y="205"/>
                </a:lnTo>
                <a:lnTo>
                  <a:pt x="301" y="180"/>
                </a:lnTo>
                <a:lnTo>
                  <a:pt x="287" y="169"/>
                </a:lnTo>
                <a:lnTo>
                  <a:pt x="247" y="162"/>
                </a:lnTo>
                <a:lnTo>
                  <a:pt x="247" y="144"/>
                </a:lnTo>
                <a:lnTo>
                  <a:pt x="294" y="76"/>
                </a:lnTo>
                <a:lnTo>
                  <a:pt x="262" y="22"/>
                </a:lnTo>
                <a:lnTo>
                  <a:pt x="280" y="0"/>
                </a:lnTo>
                <a:lnTo>
                  <a:pt x="914" y="158"/>
                </a:lnTo>
                <a:lnTo>
                  <a:pt x="810" y="675"/>
                </a:lnTo>
                <a:close/>
              </a:path>
            </a:pathLst>
          </a:custGeom>
          <a:solidFill>
            <a:srgbClr val="00f008"/>
          </a:solidFill>
          <a:ln w="9360">
            <a:solidFill>
              <a:srgbClr val="333333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896" name=""/>
          <p:cNvSpPr/>
          <p:nvPr/>
        </p:nvSpPr>
        <p:spPr>
          <a:xfrm>
            <a:off x="2676600" y="1441440"/>
            <a:ext cx="806400" cy="593640"/>
          </a:xfrm>
          <a:custGeom>
            <a:avLst/>
            <a:gdLst/>
            <a:ahLst/>
            <a:rect l="l" t="t" r="r" b="b"/>
            <a:pathLst>
              <a:path w="914" h="675">
                <a:moveTo>
                  <a:pt x="810" y="675"/>
                </a:moveTo>
                <a:lnTo>
                  <a:pt x="692" y="642"/>
                </a:lnTo>
                <a:lnTo>
                  <a:pt x="613" y="624"/>
                </a:lnTo>
                <a:lnTo>
                  <a:pt x="552" y="632"/>
                </a:lnTo>
                <a:lnTo>
                  <a:pt x="520" y="617"/>
                </a:lnTo>
                <a:lnTo>
                  <a:pt x="480" y="617"/>
                </a:lnTo>
                <a:lnTo>
                  <a:pt x="423" y="628"/>
                </a:lnTo>
                <a:lnTo>
                  <a:pt x="366" y="610"/>
                </a:lnTo>
                <a:lnTo>
                  <a:pt x="298" y="610"/>
                </a:lnTo>
                <a:lnTo>
                  <a:pt x="247" y="596"/>
                </a:lnTo>
                <a:lnTo>
                  <a:pt x="161" y="585"/>
                </a:lnTo>
                <a:lnTo>
                  <a:pt x="122" y="538"/>
                </a:lnTo>
                <a:lnTo>
                  <a:pt x="125" y="481"/>
                </a:lnTo>
                <a:lnTo>
                  <a:pt x="100" y="463"/>
                </a:lnTo>
                <a:lnTo>
                  <a:pt x="72" y="456"/>
                </a:lnTo>
                <a:lnTo>
                  <a:pt x="54" y="427"/>
                </a:lnTo>
                <a:lnTo>
                  <a:pt x="11" y="420"/>
                </a:lnTo>
                <a:lnTo>
                  <a:pt x="0" y="398"/>
                </a:lnTo>
                <a:lnTo>
                  <a:pt x="4" y="370"/>
                </a:lnTo>
                <a:lnTo>
                  <a:pt x="25" y="363"/>
                </a:lnTo>
                <a:lnTo>
                  <a:pt x="36" y="345"/>
                </a:lnTo>
                <a:lnTo>
                  <a:pt x="18" y="294"/>
                </a:lnTo>
                <a:lnTo>
                  <a:pt x="22" y="201"/>
                </a:lnTo>
                <a:lnTo>
                  <a:pt x="29" y="162"/>
                </a:lnTo>
                <a:lnTo>
                  <a:pt x="4" y="104"/>
                </a:lnTo>
                <a:lnTo>
                  <a:pt x="4" y="65"/>
                </a:lnTo>
                <a:lnTo>
                  <a:pt x="25" y="47"/>
                </a:lnTo>
                <a:lnTo>
                  <a:pt x="50" y="54"/>
                </a:lnTo>
                <a:lnTo>
                  <a:pt x="82" y="83"/>
                </a:lnTo>
                <a:lnTo>
                  <a:pt x="129" y="104"/>
                </a:lnTo>
                <a:lnTo>
                  <a:pt x="183" y="112"/>
                </a:lnTo>
                <a:lnTo>
                  <a:pt x="208" y="115"/>
                </a:lnTo>
                <a:lnTo>
                  <a:pt x="240" y="165"/>
                </a:lnTo>
                <a:lnTo>
                  <a:pt x="226" y="183"/>
                </a:lnTo>
                <a:lnTo>
                  <a:pt x="222" y="194"/>
                </a:lnTo>
                <a:lnTo>
                  <a:pt x="233" y="216"/>
                </a:lnTo>
                <a:lnTo>
                  <a:pt x="240" y="223"/>
                </a:lnTo>
                <a:lnTo>
                  <a:pt x="204" y="294"/>
                </a:lnTo>
                <a:lnTo>
                  <a:pt x="219" y="294"/>
                </a:lnTo>
                <a:lnTo>
                  <a:pt x="269" y="294"/>
                </a:lnTo>
                <a:lnTo>
                  <a:pt x="262" y="212"/>
                </a:lnTo>
                <a:lnTo>
                  <a:pt x="298" y="205"/>
                </a:lnTo>
                <a:lnTo>
                  <a:pt x="301" y="180"/>
                </a:lnTo>
                <a:lnTo>
                  <a:pt x="287" y="169"/>
                </a:lnTo>
                <a:lnTo>
                  <a:pt x="247" y="162"/>
                </a:lnTo>
                <a:lnTo>
                  <a:pt x="247" y="144"/>
                </a:lnTo>
                <a:lnTo>
                  <a:pt x="294" y="76"/>
                </a:lnTo>
                <a:lnTo>
                  <a:pt x="262" y="22"/>
                </a:lnTo>
                <a:lnTo>
                  <a:pt x="280" y="0"/>
                </a:lnTo>
                <a:lnTo>
                  <a:pt x="914" y="158"/>
                </a:lnTo>
                <a:lnTo>
                  <a:pt x="810" y="675"/>
                </a:lnTo>
              </a:path>
            </a:pathLst>
          </a:custGeom>
          <a:solidFill>
            <a:srgbClr val="008226"/>
          </a:solidFill>
          <a:ln w="11160">
            <a:solidFill>
              <a:srgbClr val="333333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3897" name=""/>
          <p:cNvGrpSpPr/>
          <p:nvPr/>
        </p:nvGrpSpPr>
        <p:grpSpPr>
          <a:xfrm>
            <a:off x="4703760" y="1749600"/>
            <a:ext cx="796680" cy="489960"/>
            <a:chOff x="4703760" y="1749600"/>
            <a:chExt cx="796680" cy="489960"/>
          </a:xfrm>
        </p:grpSpPr>
        <p:sp>
          <p:nvSpPr>
            <p:cNvPr id="3898" name=""/>
            <p:cNvSpPr/>
            <p:nvPr/>
          </p:nvSpPr>
          <p:spPr>
            <a:xfrm>
              <a:off x="4703760" y="1749600"/>
              <a:ext cx="796680" cy="489960"/>
            </a:xfrm>
            <a:custGeom>
              <a:avLst/>
              <a:gdLst/>
              <a:ahLst/>
              <a:rect l="l" t="t" r="r" b="b"/>
              <a:pathLst>
                <a:path w="903" h="556">
                  <a:moveTo>
                    <a:pt x="43" y="0"/>
                  </a:moveTo>
                  <a:lnTo>
                    <a:pt x="452" y="21"/>
                  </a:lnTo>
                  <a:lnTo>
                    <a:pt x="825" y="28"/>
                  </a:lnTo>
                  <a:lnTo>
                    <a:pt x="828" y="57"/>
                  </a:lnTo>
                  <a:lnTo>
                    <a:pt x="846" y="79"/>
                  </a:lnTo>
                  <a:lnTo>
                    <a:pt x="846" y="89"/>
                  </a:lnTo>
                  <a:lnTo>
                    <a:pt x="817" y="107"/>
                  </a:lnTo>
                  <a:lnTo>
                    <a:pt x="842" y="140"/>
                  </a:lnTo>
                  <a:lnTo>
                    <a:pt x="832" y="172"/>
                  </a:lnTo>
                  <a:lnTo>
                    <a:pt x="839" y="193"/>
                  </a:lnTo>
                  <a:lnTo>
                    <a:pt x="860" y="269"/>
                  </a:lnTo>
                  <a:lnTo>
                    <a:pt x="871" y="287"/>
                  </a:lnTo>
                  <a:lnTo>
                    <a:pt x="878" y="319"/>
                  </a:lnTo>
                  <a:lnTo>
                    <a:pt x="868" y="323"/>
                  </a:lnTo>
                  <a:lnTo>
                    <a:pt x="857" y="351"/>
                  </a:lnTo>
                  <a:lnTo>
                    <a:pt x="875" y="373"/>
                  </a:lnTo>
                  <a:lnTo>
                    <a:pt x="875" y="405"/>
                  </a:lnTo>
                  <a:lnTo>
                    <a:pt x="864" y="416"/>
                  </a:lnTo>
                  <a:lnTo>
                    <a:pt x="875" y="430"/>
                  </a:lnTo>
                  <a:lnTo>
                    <a:pt x="860" y="448"/>
                  </a:lnTo>
                  <a:lnTo>
                    <a:pt x="868" y="466"/>
                  </a:lnTo>
                  <a:lnTo>
                    <a:pt x="893" y="491"/>
                  </a:lnTo>
                  <a:lnTo>
                    <a:pt x="903" y="552"/>
                  </a:lnTo>
                  <a:lnTo>
                    <a:pt x="624" y="556"/>
                  </a:lnTo>
                  <a:lnTo>
                    <a:pt x="384" y="548"/>
                  </a:lnTo>
                  <a:lnTo>
                    <a:pt x="107" y="538"/>
                  </a:lnTo>
                  <a:lnTo>
                    <a:pt x="0" y="527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008226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3899" name=""/>
            <p:cNvSpPr/>
            <p:nvPr/>
          </p:nvSpPr>
          <p:spPr>
            <a:xfrm>
              <a:off x="4703760" y="1749600"/>
              <a:ext cx="796680" cy="489960"/>
            </a:xfrm>
            <a:custGeom>
              <a:avLst/>
              <a:gdLst/>
              <a:ahLst/>
              <a:rect l="l" t="t" r="r" b="b"/>
              <a:pathLst>
                <a:path w="903" h="556">
                  <a:moveTo>
                    <a:pt x="43" y="0"/>
                  </a:moveTo>
                  <a:lnTo>
                    <a:pt x="452" y="21"/>
                  </a:lnTo>
                  <a:lnTo>
                    <a:pt x="825" y="28"/>
                  </a:lnTo>
                  <a:lnTo>
                    <a:pt x="828" y="57"/>
                  </a:lnTo>
                  <a:lnTo>
                    <a:pt x="846" y="79"/>
                  </a:lnTo>
                  <a:lnTo>
                    <a:pt x="846" y="89"/>
                  </a:lnTo>
                  <a:lnTo>
                    <a:pt x="817" y="107"/>
                  </a:lnTo>
                  <a:lnTo>
                    <a:pt x="842" y="140"/>
                  </a:lnTo>
                  <a:lnTo>
                    <a:pt x="832" y="172"/>
                  </a:lnTo>
                  <a:lnTo>
                    <a:pt x="839" y="193"/>
                  </a:lnTo>
                  <a:lnTo>
                    <a:pt x="860" y="269"/>
                  </a:lnTo>
                  <a:lnTo>
                    <a:pt x="871" y="287"/>
                  </a:lnTo>
                  <a:lnTo>
                    <a:pt x="878" y="319"/>
                  </a:lnTo>
                  <a:lnTo>
                    <a:pt x="868" y="323"/>
                  </a:lnTo>
                  <a:lnTo>
                    <a:pt x="857" y="351"/>
                  </a:lnTo>
                  <a:lnTo>
                    <a:pt x="875" y="373"/>
                  </a:lnTo>
                  <a:lnTo>
                    <a:pt x="875" y="405"/>
                  </a:lnTo>
                  <a:lnTo>
                    <a:pt x="864" y="416"/>
                  </a:lnTo>
                  <a:lnTo>
                    <a:pt x="875" y="430"/>
                  </a:lnTo>
                  <a:lnTo>
                    <a:pt x="860" y="448"/>
                  </a:lnTo>
                  <a:lnTo>
                    <a:pt x="868" y="466"/>
                  </a:lnTo>
                  <a:lnTo>
                    <a:pt x="893" y="491"/>
                  </a:lnTo>
                  <a:lnTo>
                    <a:pt x="903" y="552"/>
                  </a:lnTo>
                  <a:lnTo>
                    <a:pt x="624" y="556"/>
                  </a:lnTo>
                  <a:lnTo>
                    <a:pt x="384" y="548"/>
                  </a:lnTo>
                  <a:lnTo>
                    <a:pt x="107" y="538"/>
                  </a:lnTo>
                  <a:lnTo>
                    <a:pt x="0" y="527"/>
                  </a:lnTo>
                  <a:lnTo>
                    <a:pt x="43" y="0"/>
                  </a:lnTo>
                </a:path>
              </a:pathLst>
            </a:custGeom>
            <a:solidFill>
              <a:srgbClr val="008226"/>
            </a:solidFill>
            <a:ln w="11160">
              <a:solidFill>
                <a:srgbClr val="919191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3900" name=""/>
          <p:cNvGrpSpPr/>
          <p:nvPr/>
        </p:nvGrpSpPr>
        <p:grpSpPr>
          <a:xfrm>
            <a:off x="2975040" y="3967200"/>
            <a:ext cx="4171680" cy="2674440"/>
            <a:chOff x="2975040" y="3967200"/>
            <a:chExt cx="4171680" cy="2674440"/>
          </a:xfrm>
        </p:grpSpPr>
        <p:sp>
          <p:nvSpPr>
            <p:cNvPr id="3901" name=""/>
            <p:cNvSpPr/>
            <p:nvPr/>
          </p:nvSpPr>
          <p:spPr>
            <a:xfrm>
              <a:off x="2975040" y="3967200"/>
              <a:ext cx="4171680" cy="2674440"/>
            </a:xfrm>
            <a:custGeom>
              <a:avLst/>
              <a:gdLst/>
              <a:ahLst/>
              <a:rect l="l" t="t" r="r" b="b"/>
              <a:pathLst>
                <a:path w="4732" h="3036">
                  <a:moveTo>
                    <a:pt x="0" y="0"/>
                  </a:moveTo>
                  <a:lnTo>
                    <a:pt x="349" y="34"/>
                  </a:lnTo>
                  <a:lnTo>
                    <a:pt x="338" y="63"/>
                  </a:lnTo>
                  <a:lnTo>
                    <a:pt x="821" y="379"/>
                  </a:lnTo>
                  <a:lnTo>
                    <a:pt x="1222" y="407"/>
                  </a:lnTo>
                  <a:lnTo>
                    <a:pt x="1238" y="350"/>
                  </a:lnTo>
                  <a:lnTo>
                    <a:pt x="1468" y="368"/>
                  </a:lnTo>
                  <a:lnTo>
                    <a:pt x="1509" y="402"/>
                  </a:lnTo>
                  <a:lnTo>
                    <a:pt x="1502" y="449"/>
                  </a:lnTo>
                  <a:lnTo>
                    <a:pt x="1543" y="459"/>
                  </a:lnTo>
                  <a:lnTo>
                    <a:pt x="1588" y="522"/>
                  </a:lnTo>
                  <a:lnTo>
                    <a:pt x="1611" y="522"/>
                  </a:lnTo>
                  <a:lnTo>
                    <a:pt x="1635" y="574"/>
                  </a:lnTo>
                  <a:lnTo>
                    <a:pt x="1692" y="585"/>
                  </a:lnTo>
                  <a:lnTo>
                    <a:pt x="1681" y="603"/>
                  </a:lnTo>
                  <a:lnTo>
                    <a:pt x="1697" y="660"/>
                  </a:lnTo>
                  <a:lnTo>
                    <a:pt x="1710" y="741"/>
                  </a:lnTo>
                  <a:lnTo>
                    <a:pt x="1749" y="780"/>
                  </a:lnTo>
                  <a:lnTo>
                    <a:pt x="1817" y="861"/>
                  </a:lnTo>
                  <a:lnTo>
                    <a:pt x="1853" y="856"/>
                  </a:lnTo>
                  <a:lnTo>
                    <a:pt x="1864" y="879"/>
                  </a:lnTo>
                  <a:lnTo>
                    <a:pt x="1927" y="913"/>
                  </a:lnTo>
                  <a:lnTo>
                    <a:pt x="1979" y="861"/>
                  </a:lnTo>
                  <a:lnTo>
                    <a:pt x="1973" y="809"/>
                  </a:lnTo>
                  <a:lnTo>
                    <a:pt x="1979" y="780"/>
                  </a:lnTo>
                  <a:lnTo>
                    <a:pt x="2031" y="780"/>
                  </a:lnTo>
                  <a:lnTo>
                    <a:pt x="2042" y="746"/>
                  </a:lnTo>
                  <a:lnTo>
                    <a:pt x="2065" y="746"/>
                  </a:lnTo>
                  <a:lnTo>
                    <a:pt x="2065" y="770"/>
                  </a:lnTo>
                  <a:lnTo>
                    <a:pt x="2187" y="780"/>
                  </a:lnTo>
                  <a:lnTo>
                    <a:pt x="2255" y="843"/>
                  </a:lnTo>
                  <a:lnTo>
                    <a:pt x="2300" y="936"/>
                  </a:lnTo>
                  <a:lnTo>
                    <a:pt x="2305" y="970"/>
                  </a:lnTo>
                  <a:lnTo>
                    <a:pt x="2375" y="1080"/>
                  </a:lnTo>
                  <a:lnTo>
                    <a:pt x="2398" y="1125"/>
                  </a:lnTo>
                  <a:lnTo>
                    <a:pt x="2456" y="1166"/>
                  </a:lnTo>
                  <a:lnTo>
                    <a:pt x="2466" y="1223"/>
                  </a:lnTo>
                  <a:lnTo>
                    <a:pt x="2484" y="1257"/>
                  </a:lnTo>
                  <a:lnTo>
                    <a:pt x="2477" y="1297"/>
                  </a:lnTo>
                  <a:lnTo>
                    <a:pt x="2518" y="1320"/>
                  </a:lnTo>
                  <a:lnTo>
                    <a:pt x="2513" y="1383"/>
                  </a:lnTo>
                  <a:lnTo>
                    <a:pt x="2558" y="1377"/>
                  </a:lnTo>
                  <a:lnTo>
                    <a:pt x="2592" y="1417"/>
                  </a:lnTo>
                  <a:lnTo>
                    <a:pt x="2621" y="1411"/>
                  </a:lnTo>
                  <a:lnTo>
                    <a:pt x="2673" y="1440"/>
                  </a:lnTo>
                  <a:lnTo>
                    <a:pt x="2701" y="1440"/>
                  </a:lnTo>
                  <a:lnTo>
                    <a:pt x="2735" y="1435"/>
                  </a:lnTo>
                  <a:lnTo>
                    <a:pt x="2764" y="1453"/>
                  </a:lnTo>
                  <a:lnTo>
                    <a:pt x="2805" y="1458"/>
                  </a:lnTo>
                  <a:lnTo>
                    <a:pt x="2787" y="1544"/>
                  </a:lnTo>
                  <a:lnTo>
                    <a:pt x="2805" y="1584"/>
                  </a:lnTo>
                  <a:lnTo>
                    <a:pt x="2805" y="1732"/>
                  </a:lnTo>
                  <a:lnTo>
                    <a:pt x="2811" y="1790"/>
                  </a:lnTo>
                  <a:lnTo>
                    <a:pt x="2886" y="1904"/>
                  </a:lnTo>
                  <a:lnTo>
                    <a:pt x="2936" y="1962"/>
                  </a:lnTo>
                  <a:lnTo>
                    <a:pt x="2988" y="2014"/>
                  </a:lnTo>
                  <a:lnTo>
                    <a:pt x="2983" y="2032"/>
                  </a:lnTo>
                  <a:lnTo>
                    <a:pt x="2915" y="1980"/>
                  </a:lnTo>
                  <a:lnTo>
                    <a:pt x="2891" y="1969"/>
                  </a:lnTo>
                  <a:lnTo>
                    <a:pt x="2886" y="1985"/>
                  </a:lnTo>
                  <a:lnTo>
                    <a:pt x="3029" y="2123"/>
                  </a:lnTo>
                  <a:lnTo>
                    <a:pt x="3194" y="2313"/>
                  </a:lnTo>
                  <a:lnTo>
                    <a:pt x="3235" y="2347"/>
                  </a:lnTo>
                  <a:lnTo>
                    <a:pt x="3270" y="2371"/>
                  </a:lnTo>
                  <a:lnTo>
                    <a:pt x="3338" y="2381"/>
                  </a:lnTo>
                  <a:lnTo>
                    <a:pt x="3395" y="2405"/>
                  </a:lnTo>
                  <a:lnTo>
                    <a:pt x="3452" y="2433"/>
                  </a:lnTo>
                  <a:lnTo>
                    <a:pt x="3556" y="2428"/>
                  </a:lnTo>
                  <a:lnTo>
                    <a:pt x="3648" y="2329"/>
                  </a:lnTo>
                  <a:lnTo>
                    <a:pt x="3791" y="2324"/>
                  </a:lnTo>
                  <a:lnTo>
                    <a:pt x="3854" y="2290"/>
                  </a:lnTo>
                  <a:lnTo>
                    <a:pt x="3877" y="2256"/>
                  </a:lnTo>
                  <a:lnTo>
                    <a:pt x="3958" y="2243"/>
                  </a:lnTo>
                  <a:lnTo>
                    <a:pt x="4049" y="2191"/>
                  </a:lnTo>
                  <a:lnTo>
                    <a:pt x="4078" y="2112"/>
                  </a:lnTo>
                  <a:lnTo>
                    <a:pt x="4096" y="1946"/>
                  </a:lnTo>
                  <a:lnTo>
                    <a:pt x="4119" y="1870"/>
                  </a:lnTo>
                  <a:lnTo>
                    <a:pt x="4164" y="1813"/>
                  </a:lnTo>
                  <a:lnTo>
                    <a:pt x="4221" y="1779"/>
                  </a:lnTo>
                  <a:lnTo>
                    <a:pt x="4383" y="1745"/>
                  </a:lnTo>
                  <a:lnTo>
                    <a:pt x="4417" y="1722"/>
                  </a:lnTo>
                  <a:lnTo>
                    <a:pt x="4560" y="1716"/>
                  </a:lnTo>
                  <a:lnTo>
                    <a:pt x="4646" y="1704"/>
                  </a:lnTo>
                  <a:lnTo>
                    <a:pt x="4686" y="1688"/>
                  </a:lnTo>
                  <a:lnTo>
                    <a:pt x="4709" y="1688"/>
                  </a:lnTo>
                  <a:lnTo>
                    <a:pt x="4727" y="1740"/>
                  </a:lnTo>
                  <a:lnTo>
                    <a:pt x="4732" y="1790"/>
                  </a:lnTo>
                  <a:lnTo>
                    <a:pt x="4693" y="1876"/>
                  </a:lnTo>
                  <a:lnTo>
                    <a:pt x="4664" y="1912"/>
                  </a:lnTo>
                  <a:lnTo>
                    <a:pt x="4664" y="1991"/>
                  </a:lnTo>
                  <a:lnTo>
                    <a:pt x="4623" y="2014"/>
                  </a:lnTo>
                  <a:lnTo>
                    <a:pt x="4657" y="2026"/>
                  </a:lnTo>
                  <a:lnTo>
                    <a:pt x="4680" y="2089"/>
                  </a:lnTo>
                  <a:lnTo>
                    <a:pt x="4657" y="2123"/>
                  </a:lnTo>
                  <a:lnTo>
                    <a:pt x="4641" y="2170"/>
                  </a:lnTo>
                  <a:lnTo>
                    <a:pt x="4641" y="2256"/>
                  </a:lnTo>
                  <a:lnTo>
                    <a:pt x="4636" y="2285"/>
                  </a:lnTo>
                  <a:lnTo>
                    <a:pt x="4607" y="2272"/>
                  </a:lnTo>
                  <a:lnTo>
                    <a:pt x="4594" y="2227"/>
                  </a:lnTo>
                  <a:lnTo>
                    <a:pt x="4555" y="2215"/>
                  </a:lnTo>
                  <a:lnTo>
                    <a:pt x="4526" y="2277"/>
                  </a:lnTo>
                  <a:lnTo>
                    <a:pt x="4422" y="2381"/>
                  </a:lnTo>
                  <a:lnTo>
                    <a:pt x="4383" y="2405"/>
                  </a:lnTo>
                  <a:lnTo>
                    <a:pt x="4125" y="2410"/>
                  </a:lnTo>
                  <a:lnTo>
                    <a:pt x="4119" y="2530"/>
                  </a:lnTo>
                  <a:lnTo>
                    <a:pt x="4062" y="2543"/>
                  </a:lnTo>
                  <a:lnTo>
                    <a:pt x="4125" y="2593"/>
                  </a:lnTo>
                  <a:lnTo>
                    <a:pt x="4193" y="2606"/>
                  </a:lnTo>
                  <a:lnTo>
                    <a:pt x="4256" y="2645"/>
                  </a:lnTo>
                  <a:lnTo>
                    <a:pt x="4273" y="2708"/>
                  </a:lnTo>
                  <a:lnTo>
                    <a:pt x="4250" y="2760"/>
                  </a:lnTo>
                  <a:lnTo>
                    <a:pt x="3947" y="2760"/>
                  </a:lnTo>
                  <a:lnTo>
                    <a:pt x="3940" y="2846"/>
                  </a:lnTo>
                  <a:lnTo>
                    <a:pt x="3958" y="2903"/>
                  </a:lnTo>
                  <a:lnTo>
                    <a:pt x="3976" y="2955"/>
                  </a:lnTo>
                  <a:lnTo>
                    <a:pt x="3940" y="3036"/>
                  </a:lnTo>
                  <a:lnTo>
                    <a:pt x="3791" y="2887"/>
                  </a:lnTo>
                  <a:lnTo>
                    <a:pt x="3734" y="2846"/>
                  </a:lnTo>
                  <a:lnTo>
                    <a:pt x="3660" y="2812"/>
                  </a:lnTo>
                  <a:lnTo>
                    <a:pt x="3608" y="2772"/>
                  </a:lnTo>
                  <a:lnTo>
                    <a:pt x="3590" y="2726"/>
                  </a:lnTo>
                  <a:lnTo>
                    <a:pt x="3517" y="2744"/>
                  </a:lnTo>
                  <a:lnTo>
                    <a:pt x="3504" y="2765"/>
                  </a:lnTo>
                  <a:lnTo>
                    <a:pt x="3465" y="2760"/>
                  </a:lnTo>
                  <a:lnTo>
                    <a:pt x="3460" y="2720"/>
                  </a:lnTo>
                  <a:lnTo>
                    <a:pt x="3424" y="2702"/>
                  </a:lnTo>
                  <a:lnTo>
                    <a:pt x="3402" y="2708"/>
                  </a:lnTo>
                  <a:lnTo>
                    <a:pt x="3384" y="2744"/>
                  </a:lnTo>
                  <a:lnTo>
                    <a:pt x="3418" y="2765"/>
                  </a:lnTo>
                  <a:lnTo>
                    <a:pt x="3374" y="2778"/>
                  </a:lnTo>
                  <a:lnTo>
                    <a:pt x="3304" y="2794"/>
                  </a:lnTo>
                  <a:lnTo>
                    <a:pt x="3201" y="2846"/>
                  </a:lnTo>
                  <a:lnTo>
                    <a:pt x="3149" y="2864"/>
                  </a:lnTo>
                  <a:lnTo>
                    <a:pt x="3080" y="2864"/>
                  </a:lnTo>
                  <a:lnTo>
                    <a:pt x="2988" y="2835"/>
                  </a:lnTo>
                  <a:lnTo>
                    <a:pt x="2897" y="2817"/>
                  </a:lnTo>
                  <a:lnTo>
                    <a:pt x="2771" y="2788"/>
                  </a:lnTo>
                  <a:lnTo>
                    <a:pt x="2735" y="2754"/>
                  </a:lnTo>
                  <a:lnTo>
                    <a:pt x="2639" y="2720"/>
                  </a:lnTo>
                  <a:lnTo>
                    <a:pt x="2547" y="2715"/>
                  </a:lnTo>
                  <a:lnTo>
                    <a:pt x="2506" y="2679"/>
                  </a:lnTo>
                  <a:lnTo>
                    <a:pt x="2375" y="2650"/>
                  </a:lnTo>
                  <a:lnTo>
                    <a:pt x="2266" y="2600"/>
                  </a:lnTo>
                  <a:lnTo>
                    <a:pt x="2146" y="2507"/>
                  </a:lnTo>
                  <a:lnTo>
                    <a:pt x="2047" y="2485"/>
                  </a:lnTo>
                  <a:lnTo>
                    <a:pt x="2018" y="2491"/>
                  </a:lnTo>
                  <a:lnTo>
                    <a:pt x="2002" y="2507"/>
                  </a:lnTo>
                  <a:lnTo>
                    <a:pt x="1961" y="2473"/>
                  </a:lnTo>
                  <a:lnTo>
                    <a:pt x="1882" y="2462"/>
                  </a:lnTo>
                  <a:lnTo>
                    <a:pt x="1835" y="2416"/>
                  </a:lnTo>
                  <a:lnTo>
                    <a:pt x="1767" y="2376"/>
                  </a:lnTo>
                  <a:lnTo>
                    <a:pt x="1687" y="2301"/>
                  </a:lnTo>
                  <a:lnTo>
                    <a:pt x="1640" y="2267"/>
                  </a:lnTo>
                  <a:lnTo>
                    <a:pt x="1588" y="2267"/>
                  </a:lnTo>
                  <a:lnTo>
                    <a:pt x="1554" y="2199"/>
                  </a:lnTo>
                  <a:lnTo>
                    <a:pt x="1520" y="2129"/>
                  </a:lnTo>
                  <a:lnTo>
                    <a:pt x="1514" y="2077"/>
                  </a:lnTo>
                  <a:lnTo>
                    <a:pt x="1572" y="2077"/>
                  </a:lnTo>
                  <a:lnTo>
                    <a:pt x="1577" y="2037"/>
                  </a:lnTo>
                  <a:lnTo>
                    <a:pt x="1566" y="2003"/>
                  </a:lnTo>
                  <a:lnTo>
                    <a:pt x="1549" y="1969"/>
                  </a:lnTo>
                  <a:lnTo>
                    <a:pt x="1566" y="1904"/>
                  </a:lnTo>
                  <a:lnTo>
                    <a:pt x="1543" y="1831"/>
                  </a:lnTo>
                  <a:lnTo>
                    <a:pt x="1514" y="1774"/>
                  </a:lnTo>
                  <a:lnTo>
                    <a:pt x="1497" y="1722"/>
                  </a:lnTo>
                  <a:lnTo>
                    <a:pt x="1400" y="1641"/>
                  </a:lnTo>
                  <a:lnTo>
                    <a:pt x="1319" y="1560"/>
                  </a:lnTo>
                  <a:lnTo>
                    <a:pt x="1285" y="1497"/>
                  </a:lnTo>
                  <a:lnTo>
                    <a:pt x="1267" y="1453"/>
                  </a:lnTo>
                  <a:lnTo>
                    <a:pt x="1176" y="1377"/>
                  </a:lnTo>
                  <a:lnTo>
                    <a:pt x="1129" y="1320"/>
                  </a:lnTo>
                  <a:lnTo>
                    <a:pt x="1066" y="1239"/>
                  </a:lnTo>
                  <a:lnTo>
                    <a:pt x="1021" y="1200"/>
                  </a:lnTo>
                  <a:lnTo>
                    <a:pt x="980" y="1194"/>
                  </a:lnTo>
                  <a:lnTo>
                    <a:pt x="957" y="1187"/>
                  </a:lnTo>
                  <a:lnTo>
                    <a:pt x="952" y="1171"/>
                  </a:lnTo>
                  <a:lnTo>
                    <a:pt x="1004" y="1137"/>
                  </a:lnTo>
                  <a:lnTo>
                    <a:pt x="1021" y="1073"/>
                  </a:lnTo>
                  <a:lnTo>
                    <a:pt x="935" y="1010"/>
                  </a:lnTo>
                  <a:lnTo>
                    <a:pt x="894" y="999"/>
                  </a:lnTo>
                  <a:lnTo>
                    <a:pt x="831" y="924"/>
                  </a:lnTo>
                  <a:lnTo>
                    <a:pt x="769" y="879"/>
                  </a:lnTo>
                  <a:lnTo>
                    <a:pt x="735" y="884"/>
                  </a:lnTo>
                  <a:lnTo>
                    <a:pt x="745" y="798"/>
                  </a:lnTo>
                  <a:lnTo>
                    <a:pt x="699" y="770"/>
                  </a:lnTo>
                  <a:lnTo>
                    <a:pt x="654" y="718"/>
                  </a:lnTo>
                  <a:lnTo>
                    <a:pt x="641" y="660"/>
                  </a:lnTo>
                  <a:lnTo>
                    <a:pt x="602" y="631"/>
                  </a:lnTo>
                  <a:lnTo>
                    <a:pt x="573" y="540"/>
                  </a:lnTo>
                  <a:lnTo>
                    <a:pt x="568" y="483"/>
                  </a:lnTo>
                  <a:lnTo>
                    <a:pt x="516" y="368"/>
                  </a:lnTo>
                  <a:lnTo>
                    <a:pt x="464" y="219"/>
                  </a:lnTo>
                  <a:lnTo>
                    <a:pt x="407" y="201"/>
                  </a:lnTo>
                  <a:lnTo>
                    <a:pt x="344" y="172"/>
                  </a:lnTo>
                  <a:lnTo>
                    <a:pt x="304" y="120"/>
                  </a:lnTo>
                  <a:lnTo>
                    <a:pt x="269" y="97"/>
                  </a:lnTo>
                  <a:lnTo>
                    <a:pt x="252" y="178"/>
                  </a:lnTo>
                  <a:lnTo>
                    <a:pt x="240" y="327"/>
                  </a:lnTo>
                  <a:lnTo>
                    <a:pt x="258" y="407"/>
                  </a:lnTo>
                  <a:lnTo>
                    <a:pt x="297" y="470"/>
                  </a:lnTo>
                  <a:lnTo>
                    <a:pt x="362" y="545"/>
                  </a:lnTo>
                  <a:lnTo>
                    <a:pt x="407" y="649"/>
                  </a:lnTo>
                  <a:lnTo>
                    <a:pt x="464" y="718"/>
                  </a:lnTo>
                  <a:lnTo>
                    <a:pt x="482" y="809"/>
                  </a:lnTo>
                  <a:lnTo>
                    <a:pt x="505" y="890"/>
                  </a:lnTo>
                  <a:lnTo>
                    <a:pt x="545" y="913"/>
                  </a:lnTo>
                  <a:lnTo>
                    <a:pt x="555" y="970"/>
                  </a:lnTo>
                  <a:lnTo>
                    <a:pt x="613" y="994"/>
                  </a:lnTo>
                  <a:lnTo>
                    <a:pt x="649" y="1038"/>
                  </a:lnTo>
                  <a:lnTo>
                    <a:pt x="654" y="1090"/>
                  </a:lnTo>
                  <a:lnTo>
                    <a:pt x="631" y="1137"/>
                  </a:lnTo>
                  <a:lnTo>
                    <a:pt x="636" y="1187"/>
                  </a:lnTo>
                  <a:lnTo>
                    <a:pt x="693" y="1229"/>
                  </a:lnTo>
                  <a:lnTo>
                    <a:pt x="735" y="1286"/>
                  </a:lnTo>
                  <a:lnTo>
                    <a:pt x="735" y="1359"/>
                  </a:lnTo>
                  <a:lnTo>
                    <a:pt x="722" y="1406"/>
                  </a:lnTo>
                  <a:lnTo>
                    <a:pt x="735" y="1458"/>
                  </a:lnTo>
                  <a:lnTo>
                    <a:pt x="831" y="1481"/>
                  </a:lnTo>
                  <a:lnTo>
                    <a:pt x="871" y="1487"/>
                  </a:lnTo>
                  <a:lnTo>
                    <a:pt x="912" y="1612"/>
                  </a:lnTo>
                  <a:lnTo>
                    <a:pt x="878" y="1625"/>
                  </a:lnTo>
                  <a:lnTo>
                    <a:pt x="871" y="1693"/>
                  </a:lnTo>
                  <a:lnTo>
                    <a:pt x="842" y="1711"/>
                  </a:lnTo>
                  <a:lnTo>
                    <a:pt x="826" y="1688"/>
                  </a:lnTo>
                  <a:lnTo>
                    <a:pt x="826" y="1646"/>
                  </a:lnTo>
                  <a:lnTo>
                    <a:pt x="785" y="1625"/>
                  </a:lnTo>
                  <a:lnTo>
                    <a:pt x="769" y="1567"/>
                  </a:lnTo>
                  <a:lnTo>
                    <a:pt x="688" y="1474"/>
                  </a:lnTo>
                  <a:lnTo>
                    <a:pt x="545" y="1349"/>
                  </a:lnTo>
                  <a:lnTo>
                    <a:pt x="534" y="1291"/>
                  </a:lnTo>
                  <a:lnTo>
                    <a:pt x="527" y="1148"/>
                  </a:lnTo>
                  <a:lnTo>
                    <a:pt x="441" y="1056"/>
                  </a:lnTo>
                  <a:lnTo>
                    <a:pt x="412" y="994"/>
                  </a:lnTo>
                  <a:lnTo>
                    <a:pt x="390" y="958"/>
                  </a:lnTo>
                  <a:lnTo>
                    <a:pt x="321" y="958"/>
                  </a:lnTo>
                  <a:lnTo>
                    <a:pt x="224" y="872"/>
                  </a:lnTo>
                  <a:lnTo>
                    <a:pt x="182" y="838"/>
                  </a:lnTo>
                  <a:lnTo>
                    <a:pt x="148" y="793"/>
                  </a:lnTo>
                  <a:lnTo>
                    <a:pt x="234" y="786"/>
                  </a:lnTo>
                  <a:lnTo>
                    <a:pt x="247" y="809"/>
                  </a:lnTo>
                  <a:lnTo>
                    <a:pt x="276" y="798"/>
                  </a:lnTo>
                  <a:lnTo>
                    <a:pt x="263" y="746"/>
                  </a:lnTo>
                  <a:lnTo>
                    <a:pt x="286" y="735"/>
                  </a:lnTo>
                  <a:lnTo>
                    <a:pt x="297" y="671"/>
                  </a:lnTo>
                  <a:lnTo>
                    <a:pt x="240" y="574"/>
                  </a:lnTo>
                  <a:lnTo>
                    <a:pt x="114" y="477"/>
                  </a:lnTo>
                  <a:lnTo>
                    <a:pt x="68" y="384"/>
                  </a:lnTo>
                  <a:lnTo>
                    <a:pt x="52" y="293"/>
                  </a:lnTo>
                  <a:lnTo>
                    <a:pt x="52" y="207"/>
                  </a:lnTo>
                  <a:lnTo>
                    <a:pt x="23" y="167"/>
                  </a:lnTo>
                  <a:lnTo>
                    <a:pt x="0" y="9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333333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3902" name=""/>
            <p:cNvSpPr/>
            <p:nvPr/>
          </p:nvSpPr>
          <p:spPr>
            <a:xfrm>
              <a:off x="2975040" y="3967200"/>
              <a:ext cx="4171680" cy="2674440"/>
            </a:xfrm>
            <a:custGeom>
              <a:avLst/>
              <a:gdLst/>
              <a:ahLst/>
              <a:rect l="l" t="t" r="r" b="b"/>
              <a:pathLst>
                <a:path w="4732" h="3036">
                  <a:moveTo>
                    <a:pt x="0" y="0"/>
                  </a:moveTo>
                  <a:lnTo>
                    <a:pt x="349" y="34"/>
                  </a:lnTo>
                  <a:lnTo>
                    <a:pt x="338" y="63"/>
                  </a:lnTo>
                  <a:lnTo>
                    <a:pt x="821" y="379"/>
                  </a:lnTo>
                  <a:lnTo>
                    <a:pt x="1222" y="407"/>
                  </a:lnTo>
                  <a:lnTo>
                    <a:pt x="1238" y="350"/>
                  </a:lnTo>
                  <a:lnTo>
                    <a:pt x="1468" y="368"/>
                  </a:lnTo>
                  <a:lnTo>
                    <a:pt x="1509" y="402"/>
                  </a:lnTo>
                  <a:lnTo>
                    <a:pt x="1502" y="449"/>
                  </a:lnTo>
                  <a:lnTo>
                    <a:pt x="1543" y="459"/>
                  </a:lnTo>
                  <a:lnTo>
                    <a:pt x="1588" y="522"/>
                  </a:lnTo>
                  <a:lnTo>
                    <a:pt x="1611" y="522"/>
                  </a:lnTo>
                  <a:lnTo>
                    <a:pt x="1635" y="574"/>
                  </a:lnTo>
                  <a:lnTo>
                    <a:pt x="1692" y="585"/>
                  </a:lnTo>
                  <a:lnTo>
                    <a:pt x="1681" y="603"/>
                  </a:lnTo>
                  <a:lnTo>
                    <a:pt x="1697" y="660"/>
                  </a:lnTo>
                  <a:lnTo>
                    <a:pt x="1710" y="741"/>
                  </a:lnTo>
                  <a:lnTo>
                    <a:pt x="1749" y="780"/>
                  </a:lnTo>
                  <a:lnTo>
                    <a:pt x="1817" y="861"/>
                  </a:lnTo>
                  <a:lnTo>
                    <a:pt x="1853" y="856"/>
                  </a:lnTo>
                  <a:lnTo>
                    <a:pt x="1864" y="879"/>
                  </a:lnTo>
                  <a:lnTo>
                    <a:pt x="1927" y="913"/>
                  </a:lnTo>
                  <a:lnTo>
                    <a:pt x="1979" y="861"/>
                  </a:lnTo>
                  <a:lnTo>
                    <a:pt x="1973" y="809"/>
                  </a:lnTo>
                  <a:lnTo>
                    <a:pt x="1979" y="780"/>
                  </a:lnTo>
                  <a:lnTo>
                    <a:pt x="2031" y="780"/>
                  </a:lnTo>
                  <a:lnTo>
                    <a:pt x="2042" y="746"/>
                  </a:lnTo>
                  <a:lnTo>
                    <a:pt x="2065" y="746"/>
                  </a:lnTo>
                  <a:lnTo>
                    <a:pt x="2065" y="770"/>
                  </a:lnTo>
                  <a:lnTo>
                    <a:pt x="2187" y="780"/>
                  </a:lnTo>
                  <a:lnTo>
                    <a:pt x="2255" y="843"/>
                  </a:lnTo>
                  <a:lnTo>
                    <a:pt x="2300" y="936"/>
                  </a:lnTo>
                  <a:lnTo>
                    <a:pt x="2305" y="970"/>
                  </a:lnTo>
                  <a:lnTo>
                    <a:pt x="2375" y="1080"/>
                  </a:lnTo>
                  <a:lnTo>
                    <a:pt x="2398" y="1125"/>
                  </a:lnTo>
                  <a:lnTo>
                    <a:pt x="2456" y="1166"/>
                  </a:lnTo>
                  <a:lnTo>
                    <a:pt x="2466" y="1223"/>
                  </a:lnTo>
                  <a:lnTo>
                    <a:pt x="2484" y="1257"/>
                  </a:lnTo>
                  <a:lnTo>
                    <a:pt x="2477" y="1297"/>
                  </a:lnTo>
                  <a:lnTo>
                    <a:pt x="2518" y="1320"/>
                  </a:lnTo>
                  <a:lnTo>
                    <a:pt x="2513" y="1383"/>
                  </a:lnTo>
                  <a:lnTo>
                    <a:pt x="2558" y="1377"/>
                  </a:lnTo>
                  <a:lnTo>
                    <a:pt x="2592" y="1417"/>
                  </a:lnTo>
                  <a:lnTo>
                    <a:pt x="2621" y="1411"/>
                  </a:lnTo>
                  <a:lnTo>
                    <a:pt x="2673" y="1440"/>
                  </a:lnTo>
                  <a:lnTo>
                    <a:pt x="2701" y="1440"/>
                  </a:lnTo>
                  <a:lnTo>
                    <a:pt x="2735" y="1435"/>
                  </a:lnTo>
                  <a:lnTo>
                    <a:pt x="2764" y="1453"/>
                  </a:lnTo>
                  <a:lnTo>
                    <a:pt x="2805" y="1458"/>
                  </a:lnTo>
                  <a:lnTo>
                    <a:pt x="2787" y="1544"/>
                  </a:lnTo>
                  <a:lnTo>
                    <a:pt x="2805" y="1584"/>
                  </a:lnTo>
                  <a:lnTo>
                    <a:pt x="2805" y="1732"/>
                  </a:lnTo>
                  <a:lnTo>
                    <a:pt x="2811" y="1790"/>
                  </a:lnTo>
                  <a:lnTo>
                    <a:pt x="2886" y="1904"/>
                  </a:lnTo>
                  <a:lnTo>
                    <a:pt x="2936" y="1962"/>
                  </a:lnTo>
                  <a:lnTo>
                    <a:pt x="2988" y="2014"/>
                  </a:lnTo>
                  <a:lnTo>
                    <a:pt x="2983" y="2032"/>
                  </a:lnTo>
                  <a:lnTo>
                    <a:pt x="2915" y="1980"/>
                  </a:lnTo>
                  <a:lnTo>
                    <a:pt x="2891" y="1969"/>
                  </a:lnTo>
                  <a:lnTo>
                    <a:pt x="2886" y="1985"/>
                  </a:lnTo>
                  <a:lnTo>
                    <a:pt x="3029" y="2123"/>
                  </a:lnTo>
                  <a:lnTo>
                    <a:pt x="3194" y="2313"/>
                  </a:lnTo>
                  <a:lnTo>
                    <a:pt x="3235" y="2347"/>
                  </a:lnTo>
                  <a:lnTo>
                    <a:pt x="3270" y="2371"/>
                  </a:lnTo>
                  <a:lnTo>
                    <a:pt x="3338" y="2381"/>
                  </a:lnTo>
                  <a:lnTo>
                    <a:pt x="3395" y="2405"/>
                  </a:lnTo>
                  <a:lnTo>
                    <a:pt x="3452" y="2433"/>
                  </a:lnTo>
                  <a:lnTo>
                    <a:pt x="3556" y="2428"/>
                  </a:lnTo>
                  <a:lnTo>
                    <a:pt x="3648" y="2329"/>
                  </a:lnTo>
                  <a:lnTo>
                    <a:pt x="3791" y="2324"/>
                  </a:lnTo>
                  <a:lnTo>
                    <a:pt x="3854" y="2290"/>
                  </a:lnTo>
                  <a:lnTo>
                    <a:pt x="3877" y="2256"/>
                  </a:lnTo>
                  <a:lnTo>
                    <a:pt x="3958" y="2243"/>
                  </a:lnTo>
                  <a:lnTo>
                    <a:pt x="4049" y="2191"/>
                  </a:lnTo>
                  <a:lnTo>
                    <a:pt x="4078" y="2112"/>
                  </a:lnTo>
                  <a:lnTo>
                    <a:pt x="4096" y="1946"/>
                  </a:lnTo>
                  <a:lnTo>
                    <a:pt x="4119" y="1870"/>
                  </a:lnTo>
                  <a:lnTo>
                    <a:pt x="4164" y="1813"/>
                  </a:lnTo>
                  <a:lnTo>
                    <a:pt x="4221" y="1779"/>
                  </a:lnTo>
                  <a:lnTo>
                    <a:pt x="4383" y="1745"/>
                  </a:lnTo>
                  <a:lnTo>
                    <a:pt x="4417" y="1722"/>
                  </a:lnTo>
                  <a:lnTo>
                    <a:pt x="4560" y="1716"/>
                  </a:lnTo>
                  <a:lnTo>
                    <a:pt x="4646" y="1704"/>
                  </a:lnTo>
                  <a:lnTo>
                    <a:pt x="4686" y="1688"/>
                  </a:lnTo>
                  <a:lnTo>
                    <a:pt x="4709" y="1688"/>
                  </a:lnTo>
                  <a:lnTo>
                    <a:pt x="4727" y="1740"/>
                  </a:lnTo>
                  <a:lnTo>
                    <a:pt x="4732" y="1790"/>
                  </a:lnTo>
                  <a:lnTo>
                    <a:pt x="4693" y="1876"/>
                  </a:lnTo>
                  <a:lnTo>
                    <a:pt x="4664" y="1912"/>
                  </a:lnTo>
                  <a:lnTo>
                    <a:pt x="4664" y="1991"/>
                  </a:lnTo>
                  <a:lnTo>
                    <a:pt x="4623" y="2014"/>
                  </a:lnTo>
                  <a:lnTo>
                    <a:pt x="4657" y="2026"/>
                  </a:lnTo>
                  <a:lnTo>
                    <a:pt x="4680" y="2089"/>
                  </a:lnTo>
                  <a:lnTo>
                    <a:pt x="4657" y="2123"/>
                  </a:lnTo>
                  <a:lnTo>
                    <a:pt x="4641" y="2170"/>
                  </a:lnTo>
                  <a:lnTo>
                    <a:pt x="4641" y="2256"/>
                  </a:lnTo>
                  <a:lnTo>
                    <a:pt x="4636" y="2285"/>
                  </a:lnTo>
                  <a:lnTo>
                    <a:pt x="4607" y="2272"/>
                  </a:lnTo>
                  <a:lnTo>
                    <a:pt x="4594" y="2227"/>
                  </a:lnTo>
                  <a:lnTo>
                    <a:pt x="4555" y="2215"/>
                  </a:lnTo>
                  <a:lnTo>
                    <a:pt x="4526" y="2277"/>
                  </a:lnTo>
                  <a:lnTo>
                    <a:pt x="4422" y="2381"/>
                  </a:lnTo>
                  <a:lnTo>
                    <a:pt x="4383" y="2405"/>
                  </a:lnTo>
                  <a:lnTo>
                    <a:pt x="4125" y="2410"/>
                  </a:lnTo>
                  <a:lnTo>
                    <a:pt x="4119" y="2530"/>
                  </a:lnTo>
                  <a:lnTo>
                    <a:pt x="4062" y="2543"/>
                  </a:lnTo>
                  <a:lnTo>
                    <a:pt x="4125" y="2593"/>
                  </a:lnTo>
                  <a:lnTo>
                    <a:pt x="4193" y="2606"/>
                  </a:lnTo>
                  <a:lnTo>
                    <a:pt x="4256" y="2645"/>
                  </a:lnTo>
                  <a:lnTo>
                    <a:pt x="4273" y="2708"/>
                  </a:lnTo>
                  <a:lnTo>
                    <a:pt x="4250" y="2760"/>
                  </a:lnTo>
                  <a:lnTo>
                    <a:pt x="3947" y="2760"/>
                  </a:lnTo>
                  <a:lnTo>
                    <a:pt x="3940" y="2846"/>
                  </a:lnTo>
                  <a:lnTo>
                    <a:pt x="3958" y="2903"/>
                  </a:lnTo>
                  <a:lnTo>
                    <a:pt x="3976" y="2955"/>
                  </a:lnTo>
                  <a:lnTo>
                    <a:pt x="3940" y="3036"/>
                  </a:lnTo>
                  <a:lnTo>
                    <a:pt x="3791" y="2887"/>
                  </a:lnTo>
                  <a:lnTo>
                    <a:pt x="3734" y="2846"/>
                  </a:lnTo>
                  <a:lnTo>
                    <a:pt x="3660" y="2812"/>
                  </a:lnTo>
                  <a:lnTo>
                    <a:pt x="3608" y="2772"/>
                  </a:lnTo>
                  <a:lnTo>
                    <a:pt x="3590" y="2726"/>
                  </a:lnTo>
                  <a:lnTo>
                    <a:pt x="3517" y="2744"/>
                  </a:lnTo>
                  <a:lnTo>
                    <a:pt x="3504" y="2765"/>
                  </a:lnTo>
                  <a:lnTo>
                    <a:pt x="3465" y="2760"/>
                  </a:lnTo>
                  <a:lnTo>
                    <a:pt x="3460" y="2720"/>
                  </a:lnTo>
                  <a:lnTo>
                    <a:pt x="3424" y="2702"/>
                  </a:lnTo>
                  <a:lnTo>
                    <a:pt x="3402" y="2708"/>
                  </a:lnTo>
                  <a:lnTo>
                    <a:pt x="3384" y="2744"/>
                  </a:lnTo>
                  <a:lnTo>
                    <a:pt x="3418" y="2765"/>
                  </a:lnTo>
                  <a:lnTo>
                    <a:pt x="3374" y="2778"/>
                  </a:lnTo>
                  <a:lnTo>
                    <a:pt x="3304" y="2794"/>
                  </a:lnTo>
                  <a:lnTo>
                    <a:pt x="3201" y="2846"/>
                  </a:lnTo>
                  <a:lnTo>
                    <a:pt x="3149" y="2864"/>
                  </a:lnTo>
                  <a:lnTo>
                    <a:pt x="3080" y="2864"/>
                  </a:lnTo>
                  <a:lnTo>
                    <a:pt x="2988" y="2835"/>
                  </a:lnTo>
                  <a:lnTo>
                    <a:pt x="2897" y="2817"/>
                  </a:lnTo>
                  <a:lnTo>
                    <a:pt x="2771" y="2788"/>
                  </a:lnTo>
                  <a:lnTo>
                    <a:pt x="2735" y="2754"/>
                  </a:lnTo>
                  <a:lnTo>
                    <a:pt x="2639" y="2720"/>
                  </a:lnTo>
                  <a:lnTo>
                    <a:pt x="2547" y="2715"/>
                  </a:lnTo>
                  <a:lnTo>
                    <a:pt x="2506" y="2679"/>
                  </a:lnTo>
                  <a:lnTo>
                    <a:pt x="2375" y="2650"/>
                  </a:lnTo>
                  <a:lnTo>
                    <a:pt x="2266" y="2600"/>
                  </a:lnTo>
                  <a:lnTo>
                    <a:pt x="2146" y="2507"/>
                  </a:lnTo>
                  <a:lnTo>
                    <a:pt x="2047" y="2485"/>
                  </a:lnTo>
                  <a:lnTo>
                    <a:pt x="2018" y="2491"/>
                  </a:lnTo>
                  <a:lnTo>
                    <a:pt x="2002" y="2507"/>
                  </a:lnTo>
                  <a:lnTo>
                    <a:pt x="1961" y="2473"/>
                  </a:lnTo>
                  <a:lnTo>
                    <a:pt x="1882" y="2462"/>
                  </a:lnTo>
                  <a:lnTo>
                    <a:pt x="1835" y="2416"/>
                  </a:lnTo>
                  <a:lnTo>
                    <a:pt x="1767" y="2376"/>
                  </a:lnTo>
                  <a:lnTo>
                    <a:pt x="1687" y="2301"/>
                  </a:lnTo>
                  <a:lnTo>
                    <a:pt x="1640" y="2267"/>
                  </a:lnTo>
                  <a:lnTo>
                    <a:pt x="1588" y="2267"/>
                  </a:lnTo>
                  <a:lnTo>
                    <a:pt x="1554" y="2199"/>
                  </a:lnTo>
                  <a:lnTo>
                    <a:pt x="1520" y="2129"/>
                  </a:lnTo>
                  <a:lnTo>
                    <a:pt x="1514" y="2077"/>
                  </a:lnTo>
                  <a:lnTo>
                    <a:pt x="1572" y="2077"/>
                  </a:lnTo>
                  <a:lnTo>
                    <a:pt x="1577" y="2037"/>
                  </a:lnTo>
                  <a:lnTo>
                    <a:pt x="1566" y="2003"/>
                  </a:lnTo>
                  <a:lnTo>
                    <a:pt x="1549" y="1969"/>
                  </a:lnTo>
                  <a:lnTo>
                    <a:pt x="1566" y="1904"/>
                  </a:lnTo>
                  <a:lnTo>
                    <a:pt x="1543" y="1831"/>
                  </a:lnTo>
                  <a:lnTo>
                    <a:pt x="1514" y="1774"/>
                  </a:lnTo>
                  <a:lnTo>
                    <a:pt x="1497" y="1722"/>
                  </a:lnTo>
                  <a:lnTo>
                    <a:pt x="1400" y="1641"/>
                  </a:lnTo>
                  <a:lnTo>
                    <a:pt x="1319" y="1560"/>
                  </a:lnTo>
                  <a:lnTo>
                    <a:pt x="1285" y="1497"/>
                  </a:lnTo>
                  <a:lnTo>
                    <a:pt x="1267" y="1453"/>
                  </a:lnTo>
                  <a:lnTo>
                    <a:pt x="1176" y="1377"/>
                  </a:lnTo>
                  <a:lnTo>
                    <a:pt x="1129" y="1320"/>
                  </a:lnTo>
                  <a:lnTo>
                    <a:pt x="1066" y="1239"/>
                  </a:lnTo>
                  <a:lnTo>
                    <a:pt x="1021" y="1200"/>
                  </a:lnTo>
                  <a:lnTo>
                    <a:pt x="980" y="1194"/>
                  </a:lnTo>
                  <a:lnTo>
                    <a:pt x="957" y="1187"/>
                  </a:lnTo>
                  <a:lnTo>
                    <a:pt x="952" y="1171"/>
                  </a:lnTo>
                  <a:lnTo>
                    <a:pt x="1004" y="1137"/>
                  </a:lnTo>
                  <a:lnTo>
                    <a:pt x="1021" y="1073"/>
                  </a:lnTo>
                  <a:lnTo>
                    <a:pt x="935" y="1010"/>
                  </a:lnTo>
                  <a:lnTo>
                    <a:pt x="894" y="999"/>
                  </a:lnTo>
                  <a:lnTo>
                    <a:pt x="831" y="924"/>
                  </a:lnTo>
                  <a:lnTo>
                    <a:pt x="769" y="879"/>
                  </a:lnTo>
                  <a:lnTo>
                    <a:pt x="735" y="884"/>
                  </a:lnTo>
                  <a:lnTo>
                    <a:pt x="745" y="798"/>
                  </a:lnTo>
                  <a:lnTo>
                    <a:pt x="699" y="770"/>
                  </a:lnTo>
                  <a:lnTo>
                    <a:pt x="654" y="718"/>
                  </a:lnTo>
                  <a:lnTo>
                    <a:pt x="641" y="660"/>
                  </a:lnTo>
                  <a:lnTo>
                    <a:pt x="602" y="631"/>
                  </a:lnTo>
                  <a:lnTo>
                    <a:pt x="573" y="540"/>
                  </a:lnTo>
                  <a:lnTo>
                    <a:pt x="568" y="483"/>
                  </a:lnTo>
                  <a:lnTo>
                    <a:pt x="516" y="368"/>
                  </a:lnTo>
                  <a:lnTo>
                    <a:pt x="464" y="219"/>
                  </a:lnTo>
                  <a:lnTo>
                    <a:pt x="407" y="201"/>
                  </a:lnTo>
                  <a:lnTo>
                    <a:pt x="344" y="172"/>
                  </a:lnTo>
                  <a:lnTo>
                    <a:pt x="304" y="120"/>
                  </a:lnTo>
                  <a:lnTo>
                    <a:pt x="269" y="97"/>
                  </a:lnTo>
                  <a:lnTo>
                    <a:pt x="252" y="178"/>
                  </a:lnTo>
                  <a:lnTo>
                    <a:pt x="240" y="327"/>
                  </a:lnTo>
                  <a:lnTo>
                    <a:pt x="258" y="407"/>
                  </a:lnTo>
                  <a:lnTo>
                    <a:pt x="297" y="470"/>
                  </a:lnTo>
                  <a:lnTo>
                    <a:pt x="362" y="545"/>
                  </a:lnTo>
                  <a:lnTo>
                    <a:pt x="407" y="649"/>
                  </a:lnTo>
                  <a:lnTo>
                    <a:pt x="464" y="718"/>
                  </a:lnTo>
                  <a:lnTo>
                    <a:pt x="482" y="809"/>
                  </a:lnTo>
                  <a:lnTo>
                    <a:pt x="505" y="890"/>
                  </a:lnTo>
                  <a:lnTo>
                    <a:pt x="545" y="913"/>
                  </a:lnTo>
                  <a:lnTo>
                    <a:pt x="555" y="970"/>
                  </a:lnTo>
                  <a:lnTo>
                    <a:pt x="613" y="994"/>
                  </a:lnTo>
                  <a:lnTo>
                    <a:pt x="649" y="1038"/>
                  </a:lnTo>
                  <a:lnTo>
                    <a:pt x="654" y="1090"/>
                  </a:lnTo>
                  <a:lnTo>
                    <a:pt x="631" y="1137"/>
                  </a:lnTo>
                  <a:lnTo>
                    <a:pt x="636" y="1187"/>
                  </a:lnTo>
                  <a:lnTo>
                    <a:pt x="693" y="1229"/>
                  </a:lnTo>
                  <a:lnTo>
                    <a:pt x="735" y="1286"/>
                  </a:lnTo>
                  <a:lnTo>
                    <a:pt x="735" y="1359"/>
                  </a:lnTo>
                  <a:lnTo>
                    <a:pt x="722" y="1406"/>
                  </a:lnTo>
                  <a:lnTo>
                    <a:pt x="735" y="1458"/>
                  </a:lnTo>
                  <a:lnTo>
                    <a:pt x="831" y="1481"/>
                  </a:lnTo>
                  <a:lnTo>
                    <a:pt x="871" y="1487"/>
                  </a:lnTo>
                  <a:lnTo>
                    <a:pt x="912" y="1612"/>
                  </a:lnTo>
                  <a:lnTo>
                    <a:pt x="878" y="1625"/>
                  </a:lnTo>
                  <a:lnTo>
                    <a:pt x="871" y="1693"/>
                  </a:lnTo>
                  <a:lnTo>
                    <a:pt x="842" y="1711"/>
                  </a:lnTo>
                  <a:lnTo>
                    <a:pt x="826" y="1688"/>
                  </a:lnTo>
                  <a:lnTo>
                    <a:pt x="826" y="1646"/>
                  </a:lnTo>
                  <a:lnTo>
                    <a:pt x="785" y="1625"/>
                  </a:lnTo>
                  <a:lnTo>
                    <a:pt x="769" y="1567"/>
                  </a:lnTo>
                  <a:lnTo>
                    <a:pt x="688" y="1474"/>
                  </a:lnTo>
                  <a:lnTo>
                    <a:pt x="545" y="1349"/>
                  </a:lnTo>
                  <a:lnTo>
                    <a:pt x="534" y="1291"/>
                  </a:lnTo>
                  <a:lnTo>
                    <a:pt x="527" y="1148"/>
                  </a:lnTo>
                  <a:lnTo>
                    <a:pt x="441" y="1056"/>
                  </a:lnTo>
                  <a:lnTo>
                    <a:pt x="412" y="994"/>
                  </a:lnTo>
                  <a:lnTo>
                    <a:pt x="390" y="958"/>
                  </a:lnTo>
                  <a:lnTo>
                    <a:pt x="321" y="958"/>
                  </a:lnTo>
                  <a:lnTo>
                    <a:pt x="224" y="872"/>
                  </a:lnTo>
                  <a:lnTo>
                    <a:pt x="182" y="838"/>
                  </a:lnTo>
                  <a:lnTo>
                    <a:pt x="148" y="793"/>
                  </a:lnTo>
                  <a:lnTo>
                    <a:pt x="234" y="786"/>
                  </a:lnTo>
                  <a:lnTo>
                    <a:pt x="247" y="809"/>
                  </a:lnTo>
                  <a:lnTo>
                    <a:pt x="276" y="798"/>
                  </a:lnTo>
                  <a:lnTo>
                    <a:pt x="263" y="746"/>
                  </a:lnTo>
                  <a:lnTo>
                    <a:pt x="286" y="735"/>
                  </a:lnTo>
                  <a:lnTo>
                    <a:pt x="297" y="671"/>
                  </a:lnTo>
                  <a:lnTo>
                    <a:pt x="240" y="574"/>
                  </a:lnTo>
                  <a:lnTo>
                    <a:pt x="114" y="477"/>
                  </a:lnTo>
                  <a:lnTo>
                    <a:pt x="68" y="384"/>
                  </a:lnTo>
                  <a:lnTo>
                    <a:pt x="52" y="293"/>
                  </a:lnTo>
                  <a:lnTo>
                    <a:pt x="52" y="207"/>
                  </a:lnTo>
                  <a:lnTo>
                    <a:pt x="23" y="167"/>
                  </a:lnTo>
                  <a:lnTo>
                    <a:pt x="0" y="97"/>
                  </a:lnTo>
                  <a:lnTo>
                    <a:pt x="0" y="0"/>
                  </a:lnTo>
                </a:path>
              </a:pathLst>
            </a:custGeom>
            <a:solidFill>
              <a:srgbClr val="008226"/>
            </a:solidFill>
            <a:ln w="11160">
              <a:solidFill>
                <a:srgbClr val="333333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3903" name=""/>
          <p:cNvGrpSpPr/>
          <p:nvPr/>
        </p:nvGrpSpPr>
        <p:grpSpPr>
          <a:xfrm>
            <a:off x="6669000" y="4361040"/>
            <a:ext cx="1099800" cy="834480"/>
            <a:chOff x="6669000" y="4361040"/>
            <a:chExt cx="1099800" cy="834480"/>
          </a:xfrm>
        </p:grpSpPr>
        <p:sp>
          <p:nvSpPr>
            <p:cNvPr id="3904" name=""/>
            <p:cNvSpPr/>
            <p:nvPr/>
          </p:nvSpPr>
          <p:spPr>
            <a:xfrm>
              <a:off x="6669000" y="4361040"/>
              <a:ext cx="1099800" cy="834480"/>
            </a:xfrm>
            <a:custGeom>
              <a:avLst/>
              <a:gdLst/>
              <a:ahLst/>
              <a:rect l="l" t="t" r="r" b="b"/>
              <a:pathLst>
                <a:path w="1248" h="947">
                  <a:moveTo>
                    <a:pt x="54" y="190"/>
                  </a:moveTo>
                  <a:lnTo>
                    <a:pt x="76" y="194"/>
                  </a:lnTo>
                  <a:lnTo>
                    <a:pt x="83" y="176"/>
                  </a:lnTo>
                  <a:lnTo>
                    <a:pt x="104" y="204"/>
                  </a:lnTo>
                  <a:lnTo>
                    <a:pt x="122" y="176"/>
                  </a:lnTo>
                  <a:lnTo>
                    <a:pt x="133" y="161"/>
                  </a:lnTo>
                  <a:lnTo>
                    <a:pt x="162" y="176"/>
                  </a:lnTo>
                  <a:lnTo>
                    <a:pt x="173" y="168"/>
                  </a:lnTo>
                  <a:lnTo>
                    <a:pt x="173" y="150"/>
                  </a:lnTo>
                  <a:lnTo>
                    <a:pt x="187" y="154"/>
                  </a:lnTo>
                  <a:lnTo>
                    <a:pt x="198" y="194"/>
                  </a:lnTo>
                  <a:lnTo>
                    <a:pt x="266" y="201"/>
                  </a:lnTo>
                  <a:lnTo>
                    <a:pt x="302" y="179"/>
                  </a:lnTo>
                  <a:lnTo>
                    <a:pt x="323" y="194"/>
                  </a:lnTo>
                  <a:lnTo>
                    <a:pt x="320" y="237"/>
                  </a:lnTo>
                  <a:lnTo>
                    <a:pt x="348" y="240"/>
                  </a:lnTo>
                  <a:lnTo>
                    <a:pt x="366" y="283"/>
                  </a:lnTo>
                  <a:lnTo>
                    <a:pt x="395" y="283"/>
                  </a:lnTo>
                  <a:lnTo>
                    <a:pt x="416" y="258"/>
                  </a:lnTo>
                  <a:lnTo>
                    <a:pt x="438" y="251"/>
                  </a:lnTo>
                  <a:lnTo>
                    <a:pt x="470" y="254"/>
                  </a:lnTo>
                  <a:lnTo>
                    <a:pt x="495" y="237"/>
                  </a:lnTo>
                  <a:lnTo>
                    <a:pt x="499" y="204"/>
                  </a:lnTo>
                  <a:lnTo>
                    <a:pt x="513" y="179"/>
                  </a:lnTo>
                  <a:lnTo>
                    <a:pt x="538" y="172"/>
                  </a:lnTo>
                  <a:lnTo>
                    <a:pt x="578" y="179"/>
                  </a:lnTo>
                  <a:lnTo>
                    <a:pt x="606" y="204"/>
                  </a:lnTo>
                  <a:lnTo>
                    <a:pt x="606" y="233"/>
                  </a:lnTo>
                  <a:lnTo>
                    <a:pt x="642" y="240"/>
                  </a:lnTo>
                  <a:lnTo>
                    <a:pt x="696" y="269"/>
                  </a:lnTo>
                  <a:lnTo>
                    <a:pt x="700" y="305"/>
                  </a:lnTo>
                  <a:lnTo>
                    <a:pt x="750" y="315"/>
                  </a:lnTo>
                  <a:lnTo>
                    <a:pt x="778" y="351"/>
                  </a:lnTo>
                  <a:lnTo>
                    <a:pt x="786" y="405"/>
                  </a:lnTo>
                  <a:lnTo>
                    <a:pt x="775" y="412"/>
                  </a:lnTo>
                  <a:lnTo>
                    <a:pt x="761" y="423"/>
                  </a:lnTo>
                  <a:lnTo>
                    <a:pt x="761" y="452"/>
                  </a:lnTo>
                  <a:lnTo>
                    <a:pt x="778" y="484"/>
                  </a:lnTo>
                  <a:lnTo>
                    <a:pt x="778" y="513"/>
                  </a:lnTo>
                  <a:lnTo>
                    <a:pt x="789" y="549"/>
                  </a:lnTo>
                  <a:lnTo>
                    <a:pt x="814" y="523"/>
                  </a:lnTo>
                  <a:lnTo>
                    <a:pt x="843" y="513"/>
                  </a:lnTo>
                  <a:lnTo>
                    <a:pt x="807" y="584"/>
                  </a:lnTo>
                  <a:lnTo>
                    <a:pt x="821" y="610"/>
                  </a:lnTo>
                  <a:lnTo>
                    <a:pt x="836" y="624"/>
                  </a:lnTo>
                  <a:lnTo>
                    <a:pt x="861" y="663"/>
                  </a:lnTo>
                  <a:lnTo>
                    <a:pt x="900" y="678"/>
                  </a:lnTo>
                  <a:lnTo>
                    <a:pt x="904" y="656"/>
                  </a:lnTo>
                  <a:lnTo>
                    <a:pt x="925" y="663"/>
                  </a:lnTo>
                  <a:lnTo>
                    <a:pt x="915" y="699"/>
                  </a:lnTo>
                  <a:lnTo>
                    <a:pt x="911" y="735"/>
                  </a:lnTo>
                  <a:lnTo>
                    <a:pt x="940" y="746"/>
                  </a:lnTo>
                  <a:lnTo>
                    <a:pt x="969" y="782"/>
                  </a:lnTo>
                  <a:lnTo>
                    <a:pt x="965" y="814"/>
                  </a:lnTo>
                  <a:lnTo>
                    <a:pt x="979" y="825"/>
                  </a:lnTo>
                  <a:lnTo>
                    <a:pt x="1037" y="825"/>
                  </a:lnTo>
                  <a:lnTo>
                    <a:pt x="1058" y="843"/>
                  </a:lnTo>
                  <a:lnTo>
                    <a:pt x="1055" y="861"/>
                  </a:lnTo>
                  <a:lnTo>
                    <a:pt x="1083" y="857"/>
                  </a:lnTo>
                  <a:lnTo>
                    <a:pt x="1083" y="886"/>
                  </a:lnTo>
                  <a:lnTo>
                    <a:pt x="1105" y="914"/>
                  </a:lnTo>
                  <a:lnTo>
                    <a:pt x="1098" y="943"/>
                  </a:lnTo>
                  <a:lnTo>
                    <a:pt x="1137" y="947"/>
                  </a:lnTo>
                  <a:lnTo>
                    <a:pt x="1155" y="929"/>
                  </a:lnTo>
                  <a:lnTo>
                    <a:pt x="1219" y="932"/>
                  </a:lnTo>
                  <a:lnTo>
                    <a:pt x="1248" y="904"/>
                  </a:lnTo>
                  <a:lnTo>
                    <a:pt x="1227" y="843"/>
                  </a:lnTo>
                  <a:lnTo>
                    <a:pt x="1245" y="828"/>
                  </a:lnTo>
                  <a:lnTo>
                    <a:pt x="1241" y="660"/>
                  </a:lnTo>
                  <a:lnTo>
                    <a:pt x="1234" y="627"/>
                  </a:lnTo>
                  <a:lnTo>
                    <a:pt x="1180" y="559"/>
                  </a:lnTo>
                  <a:lnTo>
                    <a:pt x="1169" y="534"/>
                  </a:lnTo>
                  <a:lnTo>
                    <a:pt x="1155" y="498"/>
                  </a:lnTo>
                  <a:lnTo>
                    <a:pt x="1105" y="419"/>
                  </a:lnTo>
                  <a:lnTo>
                    <a:pt x="1090" y="355"/>
                  </a:lnTo>
                  <a:lnTo>
                    <a:pt x="1080" y="326"/>
                  </a:lnTo>
                  <a:lnTo>
                    <a:pt x="1058" y="319"/>
                  </a:lnTo>
                  <a:lnTo>
                    <a:pt x="1033" y="258"/>
                  </a:lnTo>
                  <a:lnTo>
                    <a:pt x="994" y="204"/>
                  </a:lnTo>
                  <a:lnTo>
                    <a:pt x="951" y="147"/>
                  </a:lnTo>
                  <a:lnTo>
                    <a:pt x="929" y="97"/>
                  </a:lnTo>
                  <a:lnTo>
                    <a:pt x="897" y="93"/>
                  </a:lnTo>
                  <a:lnTo>
                    <a:pt x="918" y="64"/>
                  </a:lnTo>
                  <a:lnTo>
                    <a:pt x="897" y="21"/>
                  </a:lnTo>
                  <a:lnTo>
                    <a:pt x="865" y="14"/>
                  </a:lnTo>
                  <a:lnTo>
                    <a:pt x="839" y="0"/>
                  </a:lnTo>
                  <a:lnTo>
                    <a:pt x="814" y="32"/>
                  </a:lnTo>
                  <a:lnTo>
                    <a:pt x="832" y="57"/>
                  </a:lnTo>
                  <a:lnTo>
                    <a:pt x="832" y="93"/>
                  </a:lnTo>
                  <a:lnTo>
                    <a:pt x="789" y="61"/>
                  </a:lnTo>
                  <a:lnTo>
                    <a:pt x="606" y="68"/>
                  </a:lnTo>
                  <a:lnTo>
                    <a:pt x="398" y="75"/>
                  </a:lnTo>
                  <a:lnTo>
                    <a:pt x="377" y="29"/>
                  </a:lnTo>
                  <a:lnTo>
                    <a:pt x="147" y="61"/>
                  </a:lnTo>
                  <a:lnTo>
                    <a:pt x="43" y="75"/>
                  </a:lnTo>
                  <a:lnTo>
                    <a:pt x="11" y="86"/>
                  </a:lnTo>
                  <a:lnTo>
                    <a:pt x="0" y="111"/>
                  </a:lnTo>
                  <a:lnTo>
                    <a:pt x="22" y="133"/>
                  </a:lnTo>
                  <a:lnTo>
                    <a:pt x="58" y="133"/>
                  </a:lnTo>
                  <a:lnTo>
                    <a:pt x="36" y="154"/>
                  </a:lnTo>
                  <a:lnTo>
                    <a:pt x="54" y="190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333333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3905" name=""/>
            <p:cNvSpPr/>
            <p:nvPr/>
          </p:nvSpPr>
          <p:spPr>
            <a:xfrm>
              <a:off x="6669000" y="4361040"/>
              <a:ext cx="1099800" cy="834480"/>
            </a:xfrm>
            <a:custGeom>
              <a:avLst/>
              <a:gdLst/>
              <a:ahLst/>
              <a:rect l="l" t="t" r="r" b="b"/>
              <a:pathLst>
                <a:path w="1248" h="947">
                  <a:moveTo>
                    <a:pt x="54" y="190"/>
                  </a:moveTo>
                  <a:lnTo>
                    <a:pt x="76" y="194"/>
                  </a:lnTo>
                  <a:lnTo>
                    <a:pt x="83" y="176"/>
                  </a:lnTo>
                  <a:lnTo>
                    <a:pt x="104" y="204"/>
                  </a:lnTo>
                  <a:lnTo>
                    <a:pt x="122" y="176"/>
                  </a:lnTo>
                  <a:lnTo>
                    <a:pt x="133" y="161"/>
                  </a:lnTo>
                  <a:lnTo>
                    <a:pt x="162" y="176"/>
                  </a:lnTo>
                  <a:lnTo>
                    <a:pt x="173" y="168"/>
                  </a:lnTo>
                  <a:lnTo>
                    <a:pt x="173" y="150"/>
                  </a:lnTo>
                  <a:lnTo>
                    <a:pt x="187" y="154"/>
                  </a:lnTo>
                  <a:lnTo>
                    <a:pt x="198" y="194"/>
                  </a:lnTo>
                  <a:lnTo>
                    <a:pt x="266" y="201"/>
                  </a:lnTo>
                  <a:lnTo>
                    <a:pt x="302" y="179"/>
                  </a:lnTo>
                  <a:lnTo>
                    <a:pt x="323" y="194"/>
                  </a:lnTo>
                  <a:lnTo>
                    <a:pt x="320" y="237"/>
                  </a:lnTo>
                  <a:lnTo>
                    <a:pt x="348" y="240"/>
                  </a:lnTo>
                  <a:lnTo>
                    <a:pt x="366" y="283"/>
                  </a:lnTo>
                  <a:lnTo>
                    <a:pt x="395" y="283"/>
                  </a:lnTo>
                  <a:lnTo>
                    <a:pt x="416" y="258"/>
                  </a:lnTo>
                  <a:lnTo>
                    <a:pt x="438" y="251"/>
                  </a:lnTo>
                  <a:lnTo>
                    <a:pt x="470" y="254"/>
                  </a:lnTo>
                  <a:lnTo>
                    <a:pt x="495" y="237"/>
                  </a:lnTo>
                  <a:lnTo>
                    <a:pt x="499" y="204"/>
                  </a:lnTo>
                  <a:lnTo>
                    <a:pt x="513" y="179"/>
                  </a:lnTo>
                  <a:lnTo>
                    <a:pt x="538" y="172"/>
                  </a:lnTo>
                  <a:lnTo>
                    <a:pt x="578" y="179"/>
                  </a:lnTo>
                  <a:lnTo>
                    <a:pt x="606" y="204"/>
                  </a:lnTo>
                  <a:lnTo>
                    <a:pt x="606" y="233"/>
                  </a:lnTo>
                  <a:lnTo>
                    <a:pt x="642" y="240"/>
                  </a:lnTo>
                  <a:lnTo>
                    <a:pt x="696" y="269"/>
                  </a:lnTo>
                  <a:lnTo>
                    <a:pt x="700" y="305"/>
                  </a:lnTo>
                  <a:lnTo>
                    <a:pt x="750" y="315"/>
                  </a:lnTo>
                  <a:lnTo>
                    <a:pt x="778" y="351"/>
                  </a:lnTo>
                  <a:lnTo>
                    <a:pt x="786" y="405"/>
                  </a:lnTo>
                  <a:lnTo>
                    <a:pt x="775" y="412"/>
                  </a:lnTo>
                  <a:lnTo>
                    <a:pt x="761" y="423"/>
                  </a:lnTo>
                  <a:lnTo>
                    <a:pt x="761" y="452"/>
                  </a:lnTo>
                  <a:lnTo>
                    <a:pt x="778" y="484"/>
                  </a:lnTo>
                  <a:lnTo>
                    <a:pt x="778" y="513"/>
                  </a:lnTo>
                  <a:lnTo>
                    <a:pt x="789" y="549"/>
                  </a:lnTo>
                  <a:lnTo>
                    <a:pt x="814" y="523"/>
                  </a:lnTo>
                  <a:lnTo>
                    <a:pt x="843" y="513"/>
                  </a:lnTo>
                  <a:lnTo>
                    <a:pt x="807" y="584"/>
                  </a:lnTo>
                  <a:lnTo>
                    <a:pt x="821" y="610"/>
                  </a:lnTo>
                  <a:lnTo>
                    <a:pt x="836" y="624"/>
                  </a:lnTo>
                  <a:lnTo>
                    <a:pt x="861" y="663"/>
                  </a:lnTo>
                  <a:lnTo>
                    <a:pt x="900" y="678"/>
                  </a:lnTo>
                  <a:lnTo>
                    <a:pt x="904" y="656"/>
                  </a:lnTo>
                  <a:lnTo>
                    <a:pt x="925" y="663"/>
                  </a:lnTo>
                  <a:lnTo>
                    <a:pt x="915" y="699"/>
                  </a:lnTo>
                  <a:lnTo>
                    <a:pt x="911" y="735"/>
                  </a:lnTo>
                  <a:lnTo>
                    <a:pt x="940" y="746"/>
                  </a:lnTo>
                  <a:lnTo>
                    <a:pt x="969" y="782"/>
                  </a:lnTo>
                  <a:lnTo>
                    <a:pt x="965" y="814"/>
                  </a:lnTo>
                  <a:lnTo>
                    <a:pt x="979" y="825"/>
                  </a:lnTo>
                  <a:lnTo>
                    <a:pt x="1037" y="825"/>
                  </a:lnTo>
                  <a:lnTo>
                    <a:pt x="1058" y="843"/>
                  </a:lnTo>
                  <a:lnTo>
                    <a:pt x="1055" y="861"/>
                  </a:lnTo>
                  <a:lnTo>
                    <a:pt x="1083" y="857"/>
                  </a:lnTo>
                  <a:lnTo>
                    <a:pt x="1083" y="886"/>
                  </a:lnTo>
                  <a:lnTo>
                    <a:pt x="1105" y="914"/>
                  </a:lnTo>
                  <a:lnTo>
                    <a:pt x="1098" y="943"/>
                  </a:lnTo>
                  <a:lnTo>
                    <a:pt x="1137" y="947"/>
                  </a:lnTo>
                  <a:lnTo>
                    <a:pt x="1155" y="929"/>
                  </a:lnTo>
                  <a:lnTo>
                    <a:pt x="1219" y="932"/>
                  </a:lnTo>
                  <a:lnTo>
                    <a:pt x="1248" y="904"/>
                  </a:lnTo>
                  <a:lnTo>
                    <a:pt x="1227" y="843"/>
                  </a:lnTo>
                  <a:lnTo>
                    <a:pt x="1245" y="828"/>
                  </a:lnTo>
                  <a:lnTo>
                    <a:pt x="1241" y="660"/>
                  </a:lnTo>
                  <a:lnTo>
                    <a:pt x="1234" y="627"/>
                  </a:lnTo>
                  <a:lnTo>
                    <a:pt x="1180" y="559"/>
                  </a:lnTo>
                  <a:lnTo>
                    <a:pt x="1169" y="534"/>
                  </a:lnTo>
                  <a:lnTo>
                    <a:pt x="1155" y="498"/>
                  </a:lnTo>
                  <a:lnTo>
                    <a:pt x="1105" y="419"/>
                  </a:lnTo>
                  <a:lnTo>
                    <a:pt x="1090" y="355"/>
                  </a:lnTo>
                  <a:lnTo>
                    <a:pt x="1080" y="326"/>
                  </a:lnTo>
                  <a:lnTo>
                    <a:pt x="1058" y="319"/>
                  </a:lnTo>
                  <a:lnTo>
                    <a:pt x="1033" y="258"/>
                  </a:lnTo>
                  <a:lnTo>
                    <a:pt x="994" y="204"/>
                  </a:lnTo>
                  <a:lnTo>
                    <a:pt x="951" y="147"/>
                  </a:lnTo>
                  <a:lnTo>
                    <a:pt x="929" y="97"/>
                  </a:lnTo>
                  <a:lnTo>
                    <a:pt x="897" y="93"/>
                  </a:lnTo>
                  <a:lnTo>
                    <a:pt x="918" y="64"/>
                  </a:lnTo>
                  <a:lnTo>
                    <a:pt x="897" y="21"/>
                  </a:lnTo>
                  <a:lnTo>
                    <a:pt x="865" y="14"/>
                  </a:lnTo>
                  <a:lnTo>
                    <a:pt x="839" y="0"/>
                  </a:lnTo>
                  <a:lnTo>
                    <a:pt x="814" y="32"/>
                  </a:lnTo>
                  <a:lnTo>
                    <a:pt x="832" y="57"/>
                  </a:lnTo>
                  <a:lnTo>
                    <a:pt x="832" y="93"/>
                  </a:lnTo>
                  <a:lnTo>
                    <a:pt x="789" y="61"/>
                  </a:lnTo>
                  <a:lnTo>
                    <a:pt x="606" y="68"/>
                  </a:lnTo>
                  <a:lnTo>
                    <a:pt x="398" y="75"/>
                  </a:lnTo>
                  <a:lnTo>
                    <a:pt x="377" y="29"/>
                  </a:lnTo>
                  <a:lnTo>
                    <a:pt x="147" y="61"/>
                  </a:lnTo>
                  <a:lnTo>
                    <a:pt x="43" y="75"/>
                  </a:lnTo>
                  <a:lnTo>
                    <a:pt x="11" y="86"/>
                  </a:lnTo>
                  <a:lnTo>
                    <a:pt x="0" y="111"/>
                  </a:lnTo>
                  <a:lnTo>
                    <a:pt x="22" y="133"/>
                  </a:lnTo>
                  <a:lnTo>
                    <a:pt x="58" y="133"/>
                  </a:lnTo>
                  <a:lnTo>
                    <a:pt x="36" y="154"/>
                  </a:lnTo>
                  <a:lnTo>
                    <a:pt x="54" y="190"/>
                  </a:lnTo>
                </a:path>
              </a:pathLst>
            </a:custGeom>
            <a:solidFill>
              <a:srgbClr val="008226"/>
            </a:solidFill>
            <a:ln w="11160">
              <a:solidFill>
                <a:srgbClr val="333333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3906" name=""/>
          <p:cNvGrpSpPr/>
          <p:nvPr/>
        </p:nvGrpSpPr>
        <p:grpSpPr>
          <a:xfrm>
            <a:off x="5632560" y="1082520"/>
            <a:ext cx="2228400" cy="1657080"/>
            <a:chOff x="5632560" y="1082520"/>
            <a:chExt cx="2228400" cy="1657080"/>
          </a:xfrm>
        </p:grpSpPr>
        <p:sp>
          <p:nvSpPr>
            <p:cNvPr id="3907" name=""/>
            <p:cNvSpPr/>
            <p:nvPr/>
          </p:nvSpPr>
          <p:spPr>
            <a:xfrm>
              <a:off x="5632560" y="1082520"/>
              <a:ext cx="2228400" cy="1657080"/>
            </a:xfrm>
            <a:custGeom>
              <a:avLst/>
              <a:gdLst/>
              <a:ahLst/>
              <a:rect l="l" t="t" r="r" b="b"/>
              <a:pathLst>
                <a:path w="2528" h="1879">
                  <a:moveTo>
                    <a:pt x="320" y="0"/>
                  </a:moveTo>
                  <a:lnTo>
                    <a:pt x="54" y="208"/>
                  </a:lnTo>
                  <a:lnTo>
                    <a:pt x="0" y="721"/>
                  </a:lnTo>
                  <a:lnTo>
                    <a:pt x="40" y="717"/>
                  </a:lnTo>
                  <a:lnTo>
                    <a:pt x="40" y="746"/>
                  </a:lnTo>
                  <a:lnTo>
                    <a:pt x="51" y="757"/>
                  </a:lnTo>
                  <a:lnTo>
                    <a:pt x="43" y="796"/>
                  </a:lnTo>
                  <a:lnTo>
                    <a:pt x="61" y="811"/>
                  </a:lnTo>
                  <a:lnTo>
                    <a:pt x="69" y="846"/>
                  </a:lnTo>
                  <a:lnTo>
                    <a:pt x="137" y="857"/>
                  </a:lnTo>
                  <a:lnTo>
                    <a:pt x="158" y="886"/>
                  </a:lnTo>
                  <a:lnTo>
                    <a:pt x="183" y="879"/>
                  </a:lnTo>
                  <a:lnTo>
                    <a:pt x="201" y="846"/>
                  </a:lnTo>
                  <a:lnTo>
                    <a:pt x="298" y="857"/>
                  </a:lnTo>
                  <a:lnTo>
                    <a:pt x="298" y="897"/>
                  </a:lnTo>
                  <a:lnTo>
                    <a:pt x="320" y="900"/>
                  </a:lnTo>
                  <a:lnTo>
                    <a:pt x="323" y="886"/>
                  </a:lnTo>
                  <a:lnTo>
                    <a:pt x="355" y="886"/>
                  </a:lnTo>
                  <a:lnTo>
                    <a:pt x="395" y="936"/>
                  </a:lnTo>
                  <a:lnTo>
                    <a:pt x="445" y="936"/>
                  </a:lnTo>
                  <a:lnTo>
                    <a:pt x="488" y="936"/>
                  </a:lnTo>
                  <a:lnTo>
                    <a:pt x="477" y="904"/>
                  </a:lnTo>
                  <a:lnTo>
                    <a:pt x="506" y="889"/>
                  </a:lnTo>
                  <a:lnTo>
                    <a:pt x="527" y="911"/>
                  </a:lnTo>
                  <a:lnTo>
                    <a:pt x="578" y="911"/>
                  </a:lnTo>
                  <a:lnTo>
                    <a:pt x="639" y="936"/>
                  </a:lnTo>
                  <a:lnTo>
                    <a:pt x="707" y="889"/>
                  </a:lnTo>
                  <a:lnTo>
                    <a:pt x="692" y="846"/>
                  </a:lnTo>
                  <a:lnTo>
                    <a:pt x="750" y="843"/>
                  </a:lnTo>
                  <a:lnTo>
                    <a:pt x="750" y="807"/>
                  </a:lnTo>
                  <a:lnTo>
                    <a:pt x="761" y="800"/>
                  </a:lnTo>
                  <a:lnTo>
                    <a:pt x="796" y="814"/>
                  </a:lnTo>
                  <a:lnTo>
                    <a:pt x="800" y="796"/>
                  </a:lnTo>
                  <a:lnTo>
                    <a:pt x="786" y="753"/>
                  </a:lnTo>
                  <a:lnTo>
                    <a:pt x="804" y="753"/>
                  </a:lnTo>
                  <a:lnTo>
                    <a:pt x="832" y="768"/>
                  </a:lnTo>
                  <a:lnTo>
                    <a:pt x="893" y="778"/>
                  </a:lnTo>
                  <a:lnTo>
                    <a:pt x="925" y="768"/>
                  </a:lnTo>
                  <a:lnTo>
                    <a:pt x="943" y="757"/>
                  </a:lnTo>
                  <a:lnTo>
                    <a:pt x="1019" y="775"/>
                  </a:lnTo>
                  <a:lnTo>
                    <a:pt x="1029" y="825"/>
                  </a:lnTo>
                  <a:lnTo>
                    <a:pt x="1058" y="861"/>
                  </a:lnTo>
                  <a:lnTo>
                    <a:pt x="1058" y="893"/>
                  </a:lnTo>
                  <a:lnTo>
                    <a:pt x="1151" y="893"/>
                  </a:lnTo>
                  <a:lnTo>
                    <a:pt x="1166" y="875"/>
                  </a:lnTo>
                  <a:lnTo>
                    <a:pt x="1194" y="879"/>
                  </a:lnTo>
                  <a:lnTo>
                    <a:pt x="1198" y="915"/>
                  </a:lnTo>
                  <a:lnTo>
                    <a:pt x="1191" y="936"/>
                  </a:lnTo>
                  <a:lnTo>
                    <a:pt x="1212" y="961"/>
                  </a:lnTo>
                  <a:lnTo>
                    <a:pt x="1227" y="983"/>
                  </a:lnTo>
                  <a:lnTo>
                    <a:pt x="1245" y="983"/>
                  </a:lnTo>
                  <a:lnTo>
                    <a:pt x="1252" y="993"/>
                  </a:lnTo>
                  <a:lnTo>
                    <a:pt x="1234" y="1015"/>
                  </a:lnTo>
                  <a:lnTo>
                    <a:pt x="1230" y="1054"/>
                  </a:lnTo>
                  <a:lnTo>
                    <a:pt x="1259" y="1044"/>
                  </a:lnTo>
                  <a:lnTo>
                    <a:pt x="1266" y="1062"/>
                  </a:lnTo>
                  <a:lnTo>
                    <a:pt x="1252" y="1072"/>
                  </a:lnTo>
                  <a:lnTo>
                    <a:pt x="1252" y="1094"/>
                  </a:lnTo>
                  <a:lnTo>
                    <a:pt x="1266" y="1097"/>
                  </a:lnTo>
                  <a:lnTo>
                    <a:pt x="1273" y="1119"/>
                  </a:lnTo>
                  <a:lnTo>
                    <a:pt x="1424" y="1133"/>
                  </a:lnTo>
                  <a:lnTo>
                    <a:pt x="1506" y="1123"/>
                  </a:lnTo>
                  <a:lnTo>
                    <a:pt x="1513" y="1141"/>
                  </a:lnTo>
                  <a:lnTo>
                    <a:pt x="1553" y="1141"/>
                  </a:lnTo>
                  <a:lnTo>
                    <a:pt x="1571" y="1158"/>
                  </a:lnTo>
                  <a:lnTo>
                    <a:pt x="1610" y="1126"/>
                  </a:lnTo>
                  <a:lnTo>
                    <a:pt x="1628" y="1148"/>
                  </a:lnTo>
                  <a:lnTo>
                    <a:pt x="1675" y="1151"/>
                  </a:lnTo>
                  <a:lnTo>
                    <a:pt x="1682" y="1166"/>
                  </a:lnTo>
                  <a:lnTo>
                    <a:pt x="1703" y="1155"/>
                  </a:lnTo>
                  <a:lnTo>
                    <a:pt x="1725" y="1148"/>
                  </a:lnTo>
                  <a:lnTo>
                    <a:pt x="1764" y="1198"/>
                  </a:lnTo>
                  <a:lnTo>
                    <a:pt x="1761" y="1216"/>
                  </a:lnTo>
                  <a:lnTo>
                    <a:pt x="1786" y="1216"/>
                  </a:lnTo>
                  <a:lnTo>
                    <a:pt x="1782" y="1248"/>
                  </a:lnTo>
                  <a:lnTo>
                    <a:pt x="1818" y="1244"/>
                  </a:lnTo>
                  <a:lnTo>
                    <a:pt x="1822" y="1273"/>
                  </a:lnTo>
                  <a:lnTo>
                    <a:pt x="1865" y="1305"/>
                  </a:lnTo>
                  <a:lnTo>
                    <a:pt x="1879" y="1331"/>
                  </a:lnTo>
                  <a:lnTo>
                    <a:pt x="1858" y="1338"/>
                  </a:lnTo>
                  <a:lnTo>
                    <a:pt x="1822" y="1327"/>
                  </a:lnTo>
                  <a:lnTo>
                    <a:pt x="1847" y="1348"/>
                  </a:lnTo>
                  <a:lnTo>
                    <a:pt x="1840" y="1377"/>
                  </a:lnTo>
                  <a:lnTo>
                    <a:pt x="1822" y="1388"/>
                  </a:lnTo>
                  <a:lnTo>
                    <a:pt x="1800" y="1370"/>
                  </a:lnTo>
                  <a:lnTo>
                    <a:pt x="1775" y="1363"/>
                  </a:lnTo>
                  <a:lnTo>
                    <a:pt x="1764" y="1366"/>
                  </a:lnTo>
                  <a:lnTo>
                    <a:pt x="1750" y="1388"/>
                  </a:lnTo>
                  <a:lnTo>
                    <a:pt x="1718" y="1359"/>
                  </a:lnTo>
                  <a:lnTo>
                    <a:pt x="1729" y="1341"/>
                  </a:lnTo>
                  <a:lnTo>
                    <a:pt x="1721" y="1327"/>
                  </a:lnTo>
                  <a:lnTo>
                    <a:pt x="1693" y="1334"/>
                  </a:lnTo>
                  <a:lnTo>
                    <a:pt x="1686" y="1323"/>
                  </a:lnTo>
                  <a:lnTo>
                    <a:pt x="1682" y="1305"/>
                  </a:lnTo>
                  <a:lnTo>
                    <a:pt x="1668" y="1295"/>
                  </a:lnTo>
                  <a:lnTo>
                    <a:pt x="1625" y="1302"/>
                  </a:lnTo>
                  <a:lnTo>
                    <a:pt x="1639" y="1327"/>
                  </a:lnTo>
                  <a:lnTo>
                    <a:pt x="1664" y="1345"/>
                  </a:lnTo>
                  <a:lnTo>
                    <a:pt x="1689" y="1348"/>
                  </a:lnTo>
                  <a:lnTo>
                    <a:pt x="1689" y="1392"/>
                  </a:lnTo>
                  <a:lnTo>
                    <a:pt x="1678" y="1417"/>
                  </a:lnTo>
                  <a:lnTo>
                    <a:pt x="1675" y="1452"/>
                  </a:lnTo>
                  <a:lnTo>
                    <a:pt x="1657" y="1467"/>
                  </a:lnTo>
                  <a:lnTo>
                    <a:pt x="1664" y="1521"/>
                  </a:lnTo>
                  <a:lnTo>
                    <a:pt x="1689" y="1539"/>
                  </a:lnTo>
                  <a:lnTo>
                    <a:pt x="1675" y="1549"/>
                  </a:lnTo>
                  <a:lnTo>
                    <a:pt x="1675" y="1610"/>
                  </a:lnTo>
                  <a:lnTo>
                    <a:pt x="1657" y="1632"/>
                  </a:lnTo>
                  <a:lnTo>
                    <a:pt x="1664" y="1657"/>
                  </a:lnTo>
                  <a:lnTo>
                    <a:pt x="1614" y="1671"/>
                  </a:lnTo>
                  <a:lnTo>
                    <a:pt x="1564" y="1811"/>
                  </a:lnTo>
                  <a:lnTo>
                    <a:pt x="1531" y="1811"/>
                  </a:lnTo>
                  <a:lnTo>
                    <a:pt x="1553" y="1854"/>
                  </a:lnTo>
                  <a:lnTo>
                    <a:pt x="1567" y="1879"/>
                  </a:lnTo>
                  <a:lnTo>
                    <a:pt x="1574" y="1843"/>
                  </a:lnTo>
                  <a:lnTo>
                    <a:pt x="1639" y="1861"/>
                  </a:lnTo>
                  <a:lnTo>
                    <a:pt x="1635" y="1833"/>
                  </a:lnTo>
                  <a:lnTo>
                    <a:pt x="1657" y="1836"/>
                  </a:lnTo>
                  <a:lnTo>
                    <a:pt x="1678" y="1800"/>
                  </a:lnTo>
                  <a:lnTo>
                    <a:pt x="1671" y="1779"/>
                  </a:lnTo>
                  <a:lnTo>
                    <a:pt x="1707" y="1772"/>
                  </a:lnTo>
                  <a:lnTo>
                    <a:pt x="1732" y="1718"/>
                  </a:lnTo>
                  <a:lnTo>
                    <a:pt x="1786" y="1721"/>
                  </a:lnTo>
                  <a:lnTo>
                    <a:pt x="1829" y="1714"/>
                  </a:lnTo>
                  <a:lnTo>
                    <a:pt x="1876" y="1711"/>
                  </a:lnTo>
                  <a:lnTo>
                    <a:pt x="1883" y="1675"/>
                  </a:lnTo>
                  <a:lnTo>
                    <a:pt x="1908" y="1657"/>
                  </a:lnTo>
                  <a:lnTo>
                    <a:pt x="1944" y="1639"/>
                  </a:lnTo>
                  <a:lnTo>
                    <a:pt x="1958" y="1625"/>
                  </a:lnTo>
                  <a:lnTo>
                    <a:pt x="1980" y="1639"/>
                  </a:lnTo>
                  <a:lnTo>
                    <a:pt x="2012" y="1603"/>
                  </a:lnTo>
                  <a:lnTo>
                    <a:pt x="2001" y="1585"/>
                  </a:lnTo>
                  <a:lnTo>
                    <a:pt x="1972" y="1582"/>
                  </a:lnTo>
                  <a:lnTo>
                    <a:pt x="1947" y="1585"/>
                  </a:lnTo>
                  <a:lnTo>
                    <a:pt x="1933" y="1600"/>
                  </a:lnTo>
                  <a:lnTo>
                    <a:pt x="1904" y="1596"/>
                  </a:lnTo>
                  <a:lnTo>
                    <a:pt x="1919" y="1574"/>
                  </a:lnTo>
                  <a:lnTo>
                    <a:pt x="1922" y="1521"/>
                  </a:lnTo>
                  <a:lnTo>
                    <a:pt x="1944" y="1513"/>
                  </a:lnTo>
                  <a:lnTo>
                    <a:pt x="1976" y="1463"/>
                  </a:lnTo>
                  <a:lnTo>
                    <a:pt x="2012" y="1460"/>
                  </a:lnTo>
                  <a:lnTo>
                    <a:pt x="2048" y="1435"/>
                  </a:lnTo>
                  <a:lnTo>
                    <a:pt x="2094" y="1427"/>
                  </a:lnTo>
                  <a:lnTo>
                    <a:pt x="2109" y="1406"/>
                  </a:lnTo>
                  <a:lnTo>
                    <a:pt x="2145" y="1406"/>
                  </a:lnTo>
                  <a:lnTo>
                    <a:pt x="2162" y="1377"/>
                  </a:lnTo>
                  <a:lnTo>
                    <a:pt x="2177" y="1377"/>
                  </a:lnTo>
                  <a:lnTo>
                    <a:pt x="2173" y="1406"/>
                  </a:lnTo>
                  <a:lnTo>
                    <a:pt x="2231" y="1402"/>
                  </a:lnTo>
                  <a:lnTo>
                    <a:pt x="2231" y="1388"/>
                  </a:lnTo>
                  <a:lnTo>
                    <a:pt x="2220" y="1374"/>
                  </a:lnTo>
                  <a:lnTo>
                    <a:pt x="2248" y="1352"/>
                  </a:lnTo>
                  <a:lnTo>
                    <a:pt x="2284" y="1331"/>
                  </a:lnTo>
                  <a:lnTo>
                    <a:pt x="2309" y="1327"/>
                  </a:lnTo>
                  <a:lnTo>
                    <a:pt x="2306" y="1302"/>
                  </a:lnTo>
                  <a:lnTo>
                    <a:pt x="2338" y="1273"/>
                  </a:lnTo>
                  <a:lnTo>
                    <a:pt x="2370" y="1255"/>
                  </a:lnTo>
                  <a:lnTo>
                    <a:pt x="2370" y="1201"/>
                  </a:lnTo>
                  <a:lnTo>
                    <a:pt x="2403" y="1176"/>
                  </a:lnTo>
                  <a:lnTo>
                    <a:pt x="2467" y="1141"/>
                  </a:lnTo>
                  <a:lnTo>
                    <a:pt x="2528" y="1119"/>
                  </a:lnTo>
                  <a:lnTo>
                    <a:pt x="2471" y="1108"/>
                  </a:lnTo>
                  <a:lnTo>
                    <a:pt x="2428" y="1105"/>
                  </a:lnTo>
                  <a:lnTo>
                    <a:pt x="2395" y="1083"/>
                  </a:lnTo>
                  <a:lnTo>
                    <a:pt x="2399" y="1058"/>
                  </a:lnTo>
                  <a:lnTo>
                    <a:pt x="2403" y="1040"/>
                  </a:lnTo>
                  <a:lnTo>
                    <a:pt x="2374" y="1033"/>
                  </a:lnTo>
                  <a:lnTo>
                    <a:pt x="2360" y="1044"/>
                  </a:lnTo>
                  <a:lnTo>
                    <a:pt x="2324" y="1062"/>
                  </a:lnTo>
                  <a:lnTo>
                    <a:pt x="2266" y="1040"/>
                  </a:lnTo>
                  <a:lnTo>
                    <a:pt x="2263" y="1015"/>
                  </a:lnTo>
                  <a:lnTo>
                    <a:pt x="2263" y="990"/>
                  </a:lnTo>
                  <a:lnTo>
                    <a:pt x="2252" y="976"/>
                  </a:lnTo>
                  <a:lnTo>
                    <a:pt x="2180" y="990"/>
                  </a:lnTo>
                  <a:lnTo>
                    <a:pt x="2177" y="936"/>
                  </a:lnTo>
                  <a:lnTo>
                    <a:pt x="2137" y="936"/>
                  </a:lnTo>
                  <a:lnTo>
                    <a:pt x="2091" y="904"/>
                  </a:lnTo>
                  <a:lnTo>
                    <a:pt x="2055" y="915"/>
                  </a:lnTo>
                  <a:lnTo>
                    <a:pt x="2033" y="936"/>
                  </a:lnTo>
                  <a:lnTo>
                    <a:pt x="1983" y="936"/>
                  </a:lnTo>
                  <a:lnTo>
                    <a:pt x="1969" y="897"/>
                  </a:lnTo>
                  <a:lnTo>
                    <a:pt x="1976" y="850"/>
                  </a:lnTo>
                  <a:lnTo>
                    <a:pt x="1865" y="811"/>
                  </a:lnTo>
                  <a:lnTo>
                    <a:pt x="1843" y="782"/>
                  </a:lnTo>
                  <a:lnTo>
                    <a:pt x="1707" y="710"/>
                  </a:lnTo>
                  <a:lnTo>
                    <a:pt x="1700" y="4"/>
                  </a:lnTo>
                  <a:lnTo>
                    <a:pt x="320" y="0"/>
                  </a:lnTo>
                  <a:close/>
                </a:path>
              </a:pathLst>
            </a:custGeom>
            <a:solidFill>
              <a:srgbClr val="00f008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3908" name=""/>
            <p:cNvSpPr/>
            <p:nvPr/>
          </p:nvSpPr>
          <p:spPr>
            <a:xfrm>
              <a:off x="5632560" y="1082520"/>
              <a:ext cx="2228400" cy="1657080"/>
            </a:xfrm>
            <a:custGeom>
              <a:avLst/>
              <a:gdLst/>
              <a:ahLst/>
              <a:rect l="l" t="t" r="r" b="b"/>
              <a:pathLst>
                <a:path w="2528" h="1879">
                  <a:moveTo>
                    <a:pt x="320" y="0"/>
                  </a:moveTo>
                  <a:lnTo>
                    <a:pt x="54" y="208"/>
                  </a:lnTo>
                  <a:lnTo>
                    <a:pt x="0" y="721"/>
                  </a:lnTo>
                  <a:lnTo>
                    <a:pt x="40" y="717"/>
                  </a:lnTo>
                  <a:lnTo>
                    <a:pt x="40" y="746"/>
                  </a:lnTo>
                  <a:lnTo>
                    <a:pt x="51" y="757"/>
                  </a:lnTo>
                  <a:lnTo>
                    <a:pt x="43" y="796"/>
                  </a:lnTo>
                  <a:lnTo>
                    <a:pt x="61" y="811"/>
                  </a:lnTo>
                  <a:lnTo>
                    <a:pt x="69" y="846"/>
                  </a:lnTo>
                  <a:lnTo>
                    <a:pt x="137" y="857"/>
                  </a:lnTo>
                  <a:lnTo>
                    <a:pt x="158" y="886"/>
                  </a:lnTo>
                  <a:lnTo>
                    <a:pt x="183" y="879"/>
                  </a:lnTo>
                  <a:lnTo>
                    <a:pt x="201" y="846"/>
                  </a:lnTo>
                  <a:lnTo>
                    <a:pt x="298" y="857"/>
                  </a:lnTo>
                  <a:lnTo>
                    <a:pt x="298" y="897"/>
                  </a:lnTo>
                  <a:lnTo>
                    <a:pt x="320" y="900"/>
                  </a:lnTo>
                  <a:lnTo>
                    <a:pt x="323" y="886"/>
                  </a:lnTo>
                  <a:lnTo>
                    <a:pt x="355" y="886"/>
                  </a:lnTo>
                  <a:lnTo>
                    <a:pt x="395" y="936"/>
                  </a:lnTo>
                  <a:lnTo>
                    <a:pt x="445" y="936"/>
                  </a:lnTo>
                  <a:lnTo>
                    <a:pt x="488" y="936"/>
                  </a:lnTo>
                  <a:lnTo>
                    <a:pt x="477" y="904"/>
                  </a:lnTo>
                  <a:lnTo>
                    <a:pt x="506" y="889"/>
                  </a:lnTo>
                  <a:lnTo>
                    <a:pt x="527" y="911"/>
                  </a:lnTo>
                  <a:lnTo>
                    <a:pt x="578" y="911"/>
                  </a:lnTo>
                  <a:lnTo>
                    <a:pt x="639" y="936"/>
                  </a:lnTo>
                  <a:lnTo>
                    <a:pt x="707" y="889"/>
                  </a:lnTo>
                  <a:lnTo>
                    <a:pt x="692" y="846"/>
                  </a:lnTo>
                  <a:lnTo>
                    <a:pt x="750" y="843"/>
                  </a:lnTo>
                  <a:lnTo>
                    <a:pt x="750" y="807"/>
                  </a:lnTo>
                  <a:lnTo>
                    <a:pt x="761" y="800"/>
                  </a:lnTo>
                  <a:lnTo>
                    <a:pt x="796" y="814"/>
                  </a:lnTo>
                  <a:lnTo>
                    <a:pt x="800" y="796"/>
                  </a:lnTo>
                  <a:lnTo>
                    <a:pt x="786" y="753"/>
                  </a:lnTo>
                  <a:lnTo>
                    <a:pt x="804" y="753"/>
                  </a:lnTo>
                  <a:lnTo>
                    <a:pt x="832" y="768"/>
                  </a:lnTo>
                  <a:lnTo>
                    <a:pt x="893" y="778"/>
                  </a:lnTo>
                  <a:lnTo>
                    <a:pt x="925" y="768"/>
                  </a:lnTo>
                  <a:lnTo>
                    <a:pt x="943" y="757"/>
                  </a:lnTo>
                  <a:lnTo>
                    <a:pt x="1019" y="775"/>
                  </a:lnTo>
                  <a:lnTo>
                    <a:pt x="1029" y="825"/>
                  </a:lnTo>
                  <a:lnTo>
                    <a:pt x="1058" y="861"/>
                  </a:lnTo>
                  <a:lnTo>
                    <a:pt x="1058" y="893"/>
                  </a:lnTo>
                  <a:lnTo>
                    <a:pt x="1151" y="893"/>
                  </a:lnTo>
                  <a:lnTo>
                    <a:pt x="1166" y="875"/>
                  </a:lnTo>
                  <a:lnTo>
                    <a:pt x="1194" y="879"/>
                  </a:lnTo>
                  <a:lnTo>
                    <a:pt x="1198" y="915"/>
                  </a:lnTo>
                  <a:lnTo>
                    <a:pt x="1191" y="936"/>
                  </a:lnTo>
                  <a:lnTo>
                    <a:pt x="1212" y="961"/>
                  </a:lnTo>
                  <a:lnTo>
                    <a:pt x="1227" y="983"/>
                  </a:lnTo>
                  <a:lnTo>
                    <a:pt x="1245" y="983"/>
                  </a:lnTo>
                  <a:lnTo>
                    <a:pt x="1252" y="993"/>
                  </a:lnTo>
                  <a:lnTo>
                    <a:pt x="1234" y="1015"/>
                  </a:lnTo>
                  <a:lnTo>
                    <a:pt x="1230" y="1054"/>
                  </a:lnTo>
                  <a:lnTo>
                    <a:pt x="1259" y="1044"/>
                  </a:lnTo>
                  <a:lnTo>
                    <a:pt x="1266" y="1062"/>
                  </a:lnTo>
                  <a:lnTo>
                    <a:pt x="1252" y="1072"/>
                  </a:lnTo>
                  <a:lnTo>
                    <a:pt x="1252" y="1094"/>
                  </a:lnTo>
                  <a:lnTo>
                    <a:pt x="1266" y="1097"/>
                  </a:lnTo>
                  <a:lnTo>
                    <a:pt x="1273" y="1119"/>
                  </a:lnTo>
                  <a:lnTo>
                    <a:pt x="1424" y="1133"/>
                  </a:lnTo>
                  <a:lnTo>
                    <a:pt x="1506" y="1123"/>
                  </a:lnTo>
                  <a:lnTo>
                    <a:pt x="1513" y="1141"/>
                  </a:lnTo>
                  <a:lnTo>
                    <a:pt x="1553" y="1141"/>
                  </a:lnTo>
                  <a:lnTo>
                    <a:pt x="1571" y="1158"/>
                  </a:lnTo>
                  <a:lnTo>
                    <a:pt x="1610" y="1126"/>
                  </a:lnTo>
                  <a:lnTo>
                    <a:pt x="1628" y="1148"/>
                  </a:lnTo>
                  <a:lnTo>
                    <a:pt x="1675" y="1151"/>
                  </a:lnTo>
                  <a:lnTo>
                    <a:pt x="1682" y="1166"/>
                  </a:lnTo>
                  <a:lnTo>
                    <a:pt x="1703" y="1155"/>
                  </a:lnTo>
                  <a:lnTo>
                    <a:pt x="1725" y="1148"/>
                  </a:lnTo>
                  <a:lnTo>
                    <a:pt x="1764" y="1198"/>
                  </a:lnTo>
                  <a:lnTo>
                    <a:pt x="1761" y="1216"/>
                  </a:lnTo>
                  <a:lnTo>
                    <a:pt x="1786" y="1216"/>
                  </a:lnTo>
                  <a:lnTo>
                    <a:pt x="1782" y="1248"/>
                  </a:lnTo>
                  <a:lnTo>
                    <a:pt x="1818" y="1244"/>
                  </a:lnTo>
                  <a:lnTo>
                    <a:pt x="1822" y="1273"/>
                  </a:lnTo>
                  <a:lnTo>
                    <a:pt x="1865" y="1305"/>
                  </a:lnTo>
                  <a:lnTo>
                    <a:pt x="1879" y="1331"/>
                  </a:lnTo>
                  <a:lnTo>
                    <a:pt x="1858" y="1338"/>
                  </a:lnTo>
                  <a:lnTo>
                    <a:pt x="1822" y="1327"/>
                  </a:lnTo>
                  <a:lnTo>
                    <a:pt x="1847" y="1348"/>
                  </a:lnTo>
                  <a:lnTo>
                    <a:pt x="1840" y="1377"/>
                  </a:lnTo>
                  <a:lnTo>
                    <a:pt x="1822" y="1388"/>
                  </a:lnTo>
                  <a:lnTo>
                    <a:pt x="1800" y="1370"/>
                  </a:lnTo>
                  <a:lnTo>
                    <a:pt x="1775" y="1363"/>
                  </a:lnTo>
                  <a:lnTo>
                    <a:pt x="1764" y="1366"/>
                  </a:lnTo>
                  <a:lnTo>
                    <a:pt x="1750" y="1388"/>
                  </a:lnTo>
                  <a:lnTo>
                    <a:pt x="1718" y="1359"/>
                  </a:lnTo>
                  <a:lnTo>
                    <a:pt x="1729" y="1341"/>
                  </a:lnTo>
                  <a:lnTo>
                    <a:pt x="1721" y="1327"/>
                  </a:lnTo>
                  <a:lnTo>
                    <a:pt x="1693" y="1334"/>
                  </a:lnTo>
                  <a:lnTo>
                    <a:pt x="1686" y="1323"/>
                  </a:lnTo>
                  <a:lnTo>
                    <a:pt x="1682" y="1305"/>
                  </a:lnTo>
                  <a:lnTo>
                    <a:pt x="1668" y="1295"/>
                  </a:lnTo>
                  <a:lnTo>
                    <a:pt x="1625" y="1302"/>
                  </a:lnTo>
                  <a:lnTo>
                    <a:pt x="1639" y="1327"/>
                  </a:lnTo>
                  <a:lnTo>
                    <a:pt x="1664" y="1345"/>
                  </a:lnTo>
                  <a:lnTo>
                    <a:pt x="1689" y="1348"/>
                  </a:lnTo>
                  <a:lnTo>
                    <a:pt x="1689" y="1392"/>
                  </a:lnTo>
                  <a:lnTo>
                    <a:pt x="1678" y="1417"/>
                  </a:lnTo>
                  <a:lnTo>
                    <a:pt x="1675" y="1452"/>
                  </a:lnTo>
                  <a:lnTo>
                    <a:pt x="1657" y="1467"/>
                  </a:lnTo>
                  <a:lnTo>
                    <a:pt x="1664" y="1521"/>
                  </a:lnTo>
                  <a:lnTo>
                    <a:pt x="1689" y="1539"/>
                  </a:lnTo>
                  <a:lnTo>
                    <a:pt x="1675" y="1549"/>
                  </a:lnTo>
                  <a:lnTo>
                    <a:pt x="1675" y="1610"/>
                  </a:lnTo>
                  <a:lnTo>
                    <a:pt x="1657" y="1632"/>
                  </a:lnTo>
                  <a:lnTo>
                    <a:pt x="1664" y="1657"/>
                  </a:lnTo>
                  <a:lnTo>
                    <a:pt x="1614" y="1671"/>
                  </a:lnTo>
                  <a:lnTo>
                    <a:pt x="1564" y="1811"/>
                  </a:lnTo>
                  <a:lnTo>
                    <a:pt x="1531" y="1811"/>
                  </a:lnTo>
                  <a:lnTo>
                    <a:pt x="1553" y="1854"/>
                  </a:lnTo>
                  <a:lnTo>
                    <a:pt x="1567" y="1879"/>
                  </a:lnTo>
                  <a:lnTo>
                    <a:pt x="1574" y="1843"/>
                  </a:lnTo>
                  <a:lnTo>
                    <a:pt x="1639" y="1861"/>
                  </a:lnTo>
                  <a:lnTo>
                    <a:pt x="1635" y="1833"/>
                  </a:lnTo>
                  <a:lnTo>
                    <a:pt x="1657" y="1836"/>
                  </a:lnTo>
                  <a:lnTo>
                    <a:pt x="1678" y="1800"/>
                  </a:lnTo>
                  <a:lnTo>
                    <a:pt x="1671" y="1779"/>
                  </a:lnTo>
                  <a:lnTo>
                    <a:pt x="1707" y="1772"/>
                  </a:lnTo>
                  <a:lnTo>
                    <a:pt x="1732" y="1718"/>
                  </a:lnTo>
                  <a:lnTo>
                    <a:pt x="1786" y="1721"/>
                  </a:lnTo>
                  <a:lnTo>
                    <a:pt x="1829" y="1714"/>
                  </a:lnTo>
                  <a:lnTo>
                    <a:pt x="1876" y="1711"/>
                  </a:lnTo>
                  <a:lnTo>
                    <a:pt x="1883" y="1675"/>
                  </a:lnTo>
                  <a:lnTo>
                    <a:pt x="1908" y="1657"/>
                  </a:lnTo>
                  <a:lnTo>
                    <a:pt x="1944" y="1639"/>
                  </a:lnTo>
                  <a:lnTo>
                    <a:pt x="1958" y="1625"/>
                  </a:lnTo>
                  <a:lnTo>
                    <a:pt x="1980" y="1639"/>
                  </a:lnTo>
                  <a:lnTo>
                    <a:pt x="2012" y="1603"/>
                  </a:lnTo>
                  <a:lnTo>
                    <a:pt x="2001" y="1585"/>
                  </a:lnTo>
                  <a:lnTo>
                    <a:pt x="1972" y="1582"/>
                  </a:lnTo>
                  <a:lnTo>
                    <a:pt x="1947" y="1585"/>
                  </a:lnTo>
                  <a:lnTo>
                    <a:pt x="1933" y="1600"/>
                  </a:lnTo>
                  <a:lnTo>
                    <a:pt x="1904" y="1596"/>
                  </a:lnTo>
                  <a:lnTo>
                    <a:pt x="1919" y="1574"/>
                  </a:lnTo>
                  <a:lnTo>
                    <a:pt x="1922" y="1521"/>
                  </a:lnTo>
                  <a:lnTo>
                    <a:pt x="1944" y="1513"/>
                  </a:lnTo>
                  <a:lnTo>
                    <a:pt x="1976" y="1463"/>
                  </a:lnTo>
                  <a:lnTo>
                    <a:pt x="2012" y="1460"/>
                  </a:lnTo>
                  <a:lnTo>
                    <a:pt x="2048" y="1435"/>
                  </a:lnTo>
                  <a:lnTo>
                    <a:pt x="2094" y="1427"/>
                  </a:lnTo>
                  <a:lnTo>
                    <a:pt x="2109" y="1406"/>
                  </a:lnTo>
                  <a:lnTo>
                    <a:pt x="2145" y="1406"/>
                  </a:lnTo>
                  <a:lnTo>
                    <a:pt x="2162" y="1377"/>
                  </a:lnTo>
                  <a:lnTo>
                    <a:pt x="2177" y="1377"/>
                  </a:lnTo>
                  <a:lnTo>
                    <a:pt x="2173" y="1406"/>
                  </a:lnTo>
                  <a:lnTo>
                    <a:pt x="2231" y="1402"/>
                  </a:lnTo>
                  <a:lnTo>
                    <a:pt x="2231" y="1388"/>
                  </a:lnTo>
                  <a:lnTo>
                    <a:pt x="2220" y="1374"/>
                  </a:lnTo>
                  <a:lnTo>
                    <a:pt x="2248" y="1352"/>
                  </a:lnTo>
                  <a:lnTo>
                    <a:pt x="2284" y="1331"/>
                  </a:lnTo>
                  <a:lnTo>
                    <a:pt x="2309" y="1327"/>
                  </a:lnTo>
                  <a:lnTo>
                    <a:pt x="2306" y="1302"/>
                  </a:lnTo>
                  <a:lnTo>
                    <a:pt x="2338" y="1273"/>
                  </a:lnTo>
                  <a:lnTo>
                    <a:pt x="2370" y="1255"/>
                  </a:lnTo>
                  <a:lnTo>
                    <a:pt x="2370" y="1201"/>
                  </a:lnTo>
                  <a:lnTo>
                    <a:pt x="2403" y="1176"/>
                  </a:lnTo>
                  <a:lnTo>
                    <a:pt x="2467" y="1141"/>
                  </a:lnTo>
                  <a:lnTo>
                    <a:pt x="2528" y="1119"/>
                  </a:lnTo>
                  <a:lnTo>
                    <a:pt x="2471" y="1108"/>
                  </a:lnTo>
                  <a:lnTo>
                    <a:pt x="2428" y="1105"/>
                  </a:lnTo>
                  <a:lnTo>
                    <a:pt x="2395" y="1083"/>
                  </a:lnTo>
                  <a:lnTo>
                    <a:pt x="2399" y="1058"/>
                  </a:lnTo>
                  <a:lnTo>
                    <a:pt x="2403" y="1040"/>
                  </a:lnTo>
                  <a:lnTo>
                    <a:pt x="2374" y="1033"/>
                  </a:lnTo>
                  <a:lnTo>
                    <a:pt x="2360" y="1044"/>
                  </a:lnTo>
                  <a:lnTo>
                    <a:pt x="2324" y="1062"/>
                  </a:lnTo>
                  <a:lnTo>
                    <a:pt x="2266" y="1040"/>
                  </a:lnTo>
                  <a:lnTo>
                    <a:pt x="2263" y="1015"/>
                  </a:lnTo>
                  <a:lnTo>
                    <a:pt x="2263" y="990"/>
                  </a:lnTo>
                  <a:lnTo>
                    <a:pt x="2252" y="976"/>
                  </a:lnTo>
                  <a:lnTo>
                    <a:pt x="2180" y="990"/>
                  </a:lnTo>
                  <a:lnTo>
                    <a:pt x="2177" y="936"/>
                  </a:lnTo>
                  <a:lnTo>
                    <a:pt x="2137" y="936"/>
                  </a:lnTo>
                  <a:lnTo>
                    <a:pt x="2091" y="904"/>
                  </a:lnTo>
                  <a:lnTo>
                    <a:pt x="2055" y="915"/>
                  </a:lnTo>
                  <a:lnTo>
                    <a:pt x="2033" y="936"/>
                  </a:lnTo>
                  <a:lnTo>
                    <a:pt x="1983" y="936"/>
                  </a:lnTo>
                  <a:lnTo>
                    <a:pt x="1969" y="897"/>
                  </a:lnTo>
                  <a:lnTo>
                    <a:pt x="1976" y="850"/>
                  </a:lnTo>
                  <a:lnTo>
                    <a:pt x="1865" y="811"/>
                  </a:lnTo>
                  <a:lnTo>
                    <a:pt x="1843" y="782"/>
                  </a:lnTo>
                  <a:lnTo>
                    <a:pt x="1707" y="710"/>
                  </a:lnTo>
                  <a:lnTo>
                    <a:pt x="1700" y="4"/>
                  </a:lnTo>
                  <a:lnTo>
                    <a:pt x="320" y="0"/>
                  </a:lnTo>
                </a:path>
              </a:pathLst>
            </a:custGeom>
            <a:noFill/>
            <a:ln w="11160">
              <a:solidFill>
                <a:srgbClr val="919191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3909" name=""/>
          <p:cNvSpPr/>
          <p:nvPr/>
        </p:nvSpPr>
        <p:spPr>
          <a:xfrm>
            <a:off x="5891040" y="1590840"/>
            <a:ext cx="2013120" cy="1612800"/>
          </a:xfrm>
          <a:custGeom>
            <a:avLst/>
            <a:gdLst/>
            <a:ahLst/>
            <a:rect l="l" t="t" r="r" b="b"/>
            <a:pathLst>
              <a:path w="2284" h="1830">
                <a:moveTo>
                  <a:pt x="85" y="434"/>
                </a:moveTo>
                <a:lnTo>
                  <a:pt x="95" y="416"/>
                </a:lnTo>
                <a:lnTo>
                  <a:pt x="108" y="400"/>
                </a:lnTo>
                <a:lnTo>
                  <a:pt x="133" y="371"/>
                </a:lnTo>
                <a:lnTo>
                  <a:pt x="162" y="346"/>
                </a:lnTo>
                <a:lnTo>
                  <a:pt x="196" y="321"/>
                </a:lnTo>
                <a:lnTo>
                  <a:pt x="221" y="288"/>
                </a:lnTo>
                <a:lnTo>
                  <a:pt x="246" y="260"/>
                </a:lnTo>
                <a:lnTo>
                  <a:pt x="275" y="235"/>
                </a:lnTo>
                <a:lnTo>
                  <a:pt x="307" y="209"/>
                </a:lnTo>
                <a:lnTo>
                  <a:pt x="325" y="184"/>
                </a:lnTo>
                <a:lnTo>
                  <a:pt x="341" y="163"/>
                </a:lnTo>
                <a:lnTo>
                  <a:pt x="355" y="143"/>
                </a:lnTo>
                <a:lnTo>
                  <a:pt x="372" y="125"/>
                </a:lnTo>
                <a:lnTo>
                  <a:pt x="388" y="109"/>
                </a:lnTo>
                <a:lnTo>
                  <a:pt x="404" y="93"/>
                </a:lnTo>
                <a:lnTo>
                  <a:pt x="423" y="75"/>
                </a:lnTo>
                <a:lnTo>
                  <a:pt x="447" y="55"/>
                </a:lnTo>
                <a:lnTo>
                  <a:pt x="463" y="45"/>
                </a:lnTo>
                <a:lnTo>
                  <a:pt x="481" y="34"/>
                </a:lnTo>
                <a:lnTo>
                  <a:pt x="524" y="18"/>
                </a:lnTo>
                <a:lnTo>
                  <a:pt x="542" y="10"/>
                </a:lnTo>
                <a:lnTo>
                  <a:pt x="558" y="5"/>
                </a:lnTo>
                <a:lnTo>
                  <a:pt x="569" y="1"/>
                </a:lnTo>
                <a:lnTo>
                  <a:pt x="570" y="0"/>
                </a:lnTo>
                <a:lnTo>
                  <a:pt x="572" y="0"/>
                </a:lnTo>
                <a:lnTo>
                  <a:pt x="610" y="1"/>
                </a:lnTo>
                <a:lnTo>
                  <a:pt x="646" y="1"/>
                </a:lnTo>
                <a:lnTo>
                  <a:pt x="678" y="3"/>
                </a:lnTo>
                <a:lnTo>
                  <a:pt x="710" y="3"/>
                </a:lnTo>
                <a:lnTo>
                  <a:pt x="768" y="7"/>
                </a:lnTo>
                <a:lnTo>
                  <a:pt x="820" y="9"/>
                </a:lnTo>
                <a:lnTo>
                  <a:pt x="872" y="14"/>
                </a:lnTo>
                <a:lnTo>
                  <a:pt x="922" y="23"/>
                </a:lnTo>
                <a:lnTo>
                  <a:pt x="976" y="37"/>
                </a:lnTo>
                <a:lnTo>
                  <a:pt x="1033" y="55"/>
                </a:lnTo>
                <a:lnTo>
                  <a:pt x="1044" y="73"/>
                </a:lnTo>
                <a:lnTo>
                  <a:pt x="1053" y="86"/>
                </a:lnTo>
                <a:lnTo>
                  <a:pt x="1062" y="98"/>
                </a:lnTo>
                <a:lnTo>
                  <a:pt x="1067" y="107"/>
                </a:lnTo>
                <a:lnTo>
                  <a:pt x="1071" y="116"/>
                </a:lnTo>
                <a:lnTo>
                  <a:pt x="1074" y="122"/>
                </a:lnTo>
                <a:lnTo>
                  <a:pt x="1081" y="131"/>
                </a:lnTo>
                <a:lnTo>
                  <a:pt x="1087" y="138"/>
                </a:lnTo>
                <a:lnTo>
                  <a:pt x="1096" y="145"/>
                </a:lnTo>
                <a:lnTo>
                  <a:pt x="1103" y="149"/>
                </a:lnTo>
                <a:lnTo>
                  <a:pt x="1110" y="154"/>
                </a:lnTo>
                <a:lnTo>
                  <a:pt x="1119" y="159"/>
                </a:lnTo>
                <a:lnTo>
                  <a:pt x="1132" y="168"/>
                </a:lnTo>
                <a:lnTo>
                  <a:pt x="1142" y="184"/>
                </a:lnTo>
                <a:lnTo>
                  <a:pt x="1151" y="199"/>
                </a:lnTo>
                <a:lnTo>
                  <a:pt x="1159" y="209"/>
                </a:lnTo>
                <a:lnTo>
                  <a:pt x="1164" y="220"/>
                </a:lnTo>
                <a:lnTo>
                  <a:pt x="1167" y="227"/>
                </a:lnTo>
                <a:lnTo>
                  <a:pt x="1171" y="235"/>
                </a:lnTo>
                <a:lnTo>
                  <a:pt x="1176" y="244"/>
                </a:lnTo>
                <a:lnTo>
                  <a:pt x="1184" y="249"/>
                </a:lnTo>
                <a:lnTo>
                  <a:pt x="1193" y="253"/>
                </a:lnTo>
                <a:lnTo>
                  <a:pt x="1198" y="254"/>
                </a:lnTo>
                <a:lnTo>
                  <a:pt x="1207" y="258"/>
                </a:lnTo>
                <a:lnTo>
                  <a:pt x="1218" y="261"/>
                </a:lnTo>
                <a:lnTo>
                  <a:pt x="1230" y="265"/>
                </a:lnTo>
                <a:lnTo>
                  <a:pt x="1252" y="281"/>
                </a:lnTo>
                <a:lnTo>
                  <a:pt x="1271" y="297"/>
                </a:lnTo>
                <a:lnTo>
                  <a:pt x="1309" y="328"/>
                </a:lnTo>
                <a:lnTo>
                  <a:pt x="1350" y="357"/>
                </a:lnTo>
                <a:lnTo>
                  <a:pt x="1372" y="367"/>
                </a:lnTo>
                <a:lnTo>
                  <a:pt x="1397" y="376"/>
                </a:lnTo>
                <a:lnTo>
                  <a:pt x="1415" y="389"/>
                </a:lnTo>
                <a:lnTo>
                  <a:pt x="1436" y="401"/>
                </a:lnTo>
                <a:lnTo>
                  <a:pt x="1483" y="428"/>
                </a:lnTo>
                <a:lnTo>
                  <a:pt x="1506" y="443"/>
                </a:lnTo>
                <a:lnTo>
                  <a:pt x="1528" y="459"/>
                </a:lnTo>
                <a:lnTo>
                  <a:pt x="1548" y="473"/>
                </a:lnTo>
                <a:lnTo>
                  <a:pt x="1565" y="489"/>
                </a:lnTo>
                <a:lnTo>
                  <a:pt x="1585" y="509"/>
                </a:lnTo>
                <a:lnTo>
                  <a:pt x="1601" y="529"/>
                </a:lnTo>
                <a:lnTo>
                  <a:pt x="1634" y="563"/>
                </a:lnTo>
                <a:lnTo>
                  <a:pt x="1652" y="577"/>
                </a:lnTo>
                <a:lnTo>
                  <a:pt x="1669" y="591"/>
                </a:lnTo>
                <a:lnTo>
                  <a:pt x="1693" y="604"/>
                </a:lnTo>
                <a:lnTo>
                  <a:pt x="1718" y="615"/>
                </a:lnTo>
                <a:lnTo>
                  <a:pt x="1745" y="613"/>
                </a:lnTo>
                <a:lnTo>
                  <a:pt x="1768" y="609"/>
                </a:lnTo>
                <a:lnTo>
                  <a:pt x="1811" y="606"/>
                </a:lnTo>
                <a:lnTo>
                  <a:pt x="1851" y="602"/>
                </a:lnTo>
                <a:lnTo>
                  <a:pt x="1888" y="599"/>
                </a:lnTo>
                <a:lnTo>
                  <a:pt x="1926" y="599"/>
                </a:lnTo>
                <a:lnTo>
                  <a:pt x="1965" y="602"/>
                </a:lnTo>
                <a:lnTo>
                  <a:pt x="1989" y="604"/>
                </a:lnTo>
                <a:lnTo>
                  <a:pt x="2012" y="606"/>
                </a:lnTo>
                <a:lnTo>
                  <a:pt x="2039" y="609"/>
                </a:lnTo>
                <a:lnTo>
                  <a:pt x="2067" y="615"/>
                </a:lnTo>
                <a:lnTo>
                  <a:pt x="2078" y="618"/>
                </a:lnTo>
                <a:lnTo>
                  <a:pt x="2089" y="622"/>
                </a:lnTo>
                <a:lnTo>
                  <a:pt x="2110" y="634"/>
                </a:lnTo>
                <a:lnTo>
                  <a:pt x="2130" y="647"/>
                </a:lnTo>
                <a:lnTo>
                  <a:pt x="2152" y="656"/>
                </a:lnTo>
                <a:lnTo>
                  <a:pt x="2162" y="674"/>
                </a:lnTo>
                <a:lnTo>
                  <a:pt x="2177" y="694"/>
                </a:lnTo>
                <a:lnTo>
                  <a:pt x="2189" y="715"/>
                </a:lnTo>
                <a:lnTo>
                  <a:pt x="2204" y="735"/>
                </a:lnTo>
                <a:lnTo>
                  <a:pt x="2216" y="753"/>
                </a:lnTo>
                <a:lnTo>
                  <a:pt x="2227" y="767"/>
                </a:lnTo>
                <a:lnTo>
                  <a:pt x="2234" y="778"/>
                </a:lnTo>
                <a:lnTo>
                  <a:pt x="2236" y="781"/>
                </a:lnTo>
                <a:lnTo>
                  <a:pt x="2236" y="781"/>
                </a:lnTo>
                <a:lnTo>
                  <a:pt x="2243" y="801"/>
                </a:lnTo>
                <a:lnTo>
                  <a:pt x="2248" y="819"/>
                </a:lnTo>
                <a:lnTo>
                  <a:pt x="2256" y="833"/>
                </a:lnTo>
                <a:lnTo>
                  <a:pt x="2261" y="844"/>
                </a:lnTo>
                <a:lnTo>
                  <a:pt x="2272" y="866"/>
                </a:lnTo>
                <a:lnTo>
                  <a:pt x="2279" y="884"/>
                </a:lnTo>
                <a:lnTo>
                  <a:pt x="2283" y="894"/>
                </a:lnTo>
                <a:lnTo>
                  <a:pt x="2284" y="907"/>
                </a:lnTo>
                <a:lnTo>
                  <a:pt x="2284" y="920"/>
                </a:lnTo>
                <a:lnTo>
                  <a:pt x="2283" y="936"/>
                </a:lnTo>
                <a:lnTo>
                  <a:pt x="2281" y="954"/>
                </a:lnTo>
                <a:lnTo>
                  <a:pt x="2277" y="977"/>
                </a:lnTo>
                <a:lnTo>
                  <a:pt x="2270" y="1004"/>
                </a:lnTo>
                <a:lnTo>
                  <a:pt x="2263" y="1034"/>
                </a:lnTo>
                <a:lnTo>
                  <a:pt x="2257" y="1043"/>
                </a:lnTo>
                <a:lnTo>
                  <a:pt x="2248" y="1054"/>
                </a:lnTo>
                <a:lnTo>
                  <a:pt x="2238" y="1063"/>
                </a:lnTo>
                <a:lnTo>
                  <a:pt x="2225" y="1074"/>
                </a:lnTo>
                <a:lnTo>
                  <a:pt x="2198" y="1092"/>
                </a:lnTo>
                <a:lnTo>
                  <a:pt x="2188" y="1099"/>
                </a:lnTo>
                <a:lnTo>
                  <a:pt x="2179" y="1104"/>
                </a:lnTo>
                <a:lnTo>
                  <a:pt x="2012" y="1244"/>
                </a:lnTo>
                <a:lnTo>
                  <a:pt x="1992" y="1262"/>
                </a:lnTo>
                <a:lnTo>
                  <a:pt x="1974" y="1282"/>
                </a:lnTo>
                <a:lnTo>
                  <a:pt x="1940" y="1325"/>
                </a:lnTo>
                <a:lnTo>
                  <a:pt x="1906" y="1370"/>
                </a:lnTo>
                <a:lnTo>
                  <a:pt x="1872" y="1411"/>
                </a:lnTo>
                <a:lnTo>
                  <a:pt x="1842" y="1443"/>
                </a:lnTo>
                <a:lnTo>
                  <a:pt x="1809" y="1475"/>
                </a:lnTo>
                <a:lnTo>
                  <a:pt x="1747" y="1536"/>
                </a:lnTo>
                <a:lnTo>
                  <a:pt x="1723" y="1556"/>
                </a:lnTo>
                <a:lnTo>
                  <a:pt x="1698" y="1572"/>
                </a:lnTo>
                <a:lnTo>
                  <a:pt x="1673" y="1587"/>
                </a:lnTo>
                <a:lnTo>
                  <a:pt x="1644" y="1601"/>
                </a:lnTo>
                <a:lnTo>
                  <a:pt x="1589" y="1624"/>
                </a:lnTo>
                <a:lnTo>
                  <a:pt x="1562" y="1637"/>
                </a:lnTo>
                <a:lnTo>
                  <a:pt x="1537" y="1649"/>
                </a:lnTo>
                <a:lnTo>
                  <a:pt x="1503" y="1667"/>
                </a:lnTo>
                <a:lnTo>
                  <a:pt x="1470" y="1687"/>
                </a:lnTo>
                <a:lnTo>
                  <a:pt x="1408" y="1721"/>
                </a:lnTo>
                <a:lnTo>
                  <a:pt x="1343" y="1751"/>
                </a:lnTo>
                <a:lnTo>
                  <a:pt x="1309" y="1764"/>
                </a:lnTo>
                <a:lnTo>
                  <a:pt x="1271" y="1775"/>
                </a:lnTo>
                <a:lnTo>
                  <a:pt x="1252" y="1789"/>
                </a:lnTo>
                <a:lnTo>
                  <a:pt x="1230" y="1802"/>
                </a:lnTo>
                <a:lnTo>
                  <a:pt x="1219" y="1807"/>
                </a:lnTo>
                <a:lnTo>
                  <a:pt x="1205" y="1811"/>
                </a:lnTo>
                <a:lnTo>
                  <a:pt x="1178" y="1821"/>
                </a:lnTo>
                <a:lnTo>
                  <a:pt x="1166" y="1825"/>
                </a:lnTo>
                <a:lnTo>
                  <a:pt x="1155" y="1829"/>
                </a:lnTo>
                <a:lnTo>
                  <a:pt x="1148" y="1830"/>
                </a:lnTo>
                <a:lnTo>
                  <a:pt x="1146" y="1830"/>
                </a:lnTo>
                <a:lnTo>
                  <a:pt x="1042" y="1823"/>
                </a:lnTo>
                <a:lnTo>
                  <a:pt x="988" y="1821"/>
                </a:lnTo>
                <a:lnTo>
                  <a:pt x="936" y="1816"/>
                </a:lnTo>
                <a:lnTo>
                  <a:pt x="895" y="1809"/>
                </a:lnTo>
                <a:lnTo>
                  <a:pt x="856" y="1795"/>
                </a:lnTo>
                <a:lnTo>
                  <a:pt x="818" y="1777"/>
                </a:lnTo>
                <a:lnTo>
                  <a:pt x="782" y="1757"/>
                </a:lnTo>
                <a:lnTo>
                  <a:pt x="746" y="1734"/>
                </a:lnTo>
                <a:lnTo>
                  <a:pt x="710" y="1708"/>
                </a:lnTo>
                <a:lnTo>
                  <a:pt x="676" y="1685"/>
                </a:lnTo>
                <a:lnTo>
                  <a:pt x="642" y="1662"/>
                </a:lnTo>
                <a:lnTo>
                  <a:pt x="610" y="1640"/>
                </a:lnTo>
                <a:lnTo>
                  <a:pt x="579" y="1615"/>
                </a:lnTo>
                <a:lnTo>
                  <a:pt x="553" y="1585"/>
                </a:lnTo>
                <a:lnTo>
                  <a:pt x="540" y="1569"/>
                </a:lnTo>
                <a:lnTo>
                  <a:pt x="531" y="1551"/>
                </a:lnTo>
                <a:lnTo>
                  <a:pt x="526" y="1540"/>
                </a:lnTo>
                <a:lnTo>
                  <a:pt x="522" y="1526"/>
                </a:lnTo>
                <a:lnTo>
                  <a:pt x="511" y="1499"/>
                </a:lnTo>
                <a:lnTo>
                  <a:pt x="508" y="1486"/>
                </a:lnTo>
                <a:lnTo>
                  <a:pt x="506" y="1475"/>
                </a:lnTo>
                <a:lnTo>
                  <a:pt x="502" y="1468"/>
                </a:lnTo>
                <a:lnTo>
                  <a:pt x="502" y="1466"/>
                </a:lnTo>
                <a:lnTo>
                  <a:pt x="490" y="1370"/>
                </a:lnTo>
                <a:lnTo>
                  <a:pt x="483" y="1271"/>
                </a:lnTo>
                <a:lnTo>
                  <a:pt x="474" y="1174"/>
                </a:lnTo>
                <a:lnTo>
                  <a:pt x="461" y="1076"/>
                </a:lnTo>
                <a:lnTo>
                  <a:pt x="459" y="1056"/>
                </a:lnTo>
                <a:lnTo>
                  <a:pt x="459" y="1034"/>
                </a:lnTo>
                <a:lnTo>
                  <a:pt x="458" y="993"/>
                </a:lnTo>
                <a:lnTo>
                  <a:pt x="456" y="973"/>
                </a:lnTo>
                <a:lnTo>
                  <a:pt x="450" y="954"/>
                </a:lnTo>
                <a:lnTo>
                  <a:pt x="443" y="937"/>
                </a:lnTo>
                <a:lnTo>
                  <a:pt x="432" y="921"/>
                </a:lnTo>
                <a:lnTo>
                  <a:pt x="420" y="909"/>
                </a:lnTo>
                <a:lnTo>
                  <a:pt x="406" y="898"/>
                </a:lnTo>
                <a:lnTo>
                  <a:pt x="379" y="882"/>
                </a:lnTo>
                <a:lnTo>
                  <a:pt x="352" y="871"/>
                </a:lnTo>
                <a:lnTo>
                  <a:pt x="325" y="862"/>
                </a:lnTo>
                <a:lnTo>
                  <a:pt x="296" y="855"/>
                </a:lnTo>
                <a:lnTo>
                  <a:pt x="269" y="848"/>
                </a:lnTo>
                <a:lnTo>
                  <a:pt x="241" y="839"/>
                </a:lnTo>
                <a:lnTo>
                  <a:pt x="210" y="824"/>
                </a:lnTo>
                <a:lnTo>
                  <a:pt x="187" y="810"/>
                </a:lnTo>
                <a:lnTo>
                  <a:pt x="167" y="799"/>
                </a:lnTo>
                <a:lnTo>
                  <a:pt x="153" y="790"/>
                </a:lnTo>
                <a:lnTo>
                  <a:pt x="144" y="783"/>
                </a:lnTo>
                <a:lnTo>
                  <a:pt x="137" y="780"/>
                </a:lnTo>
                <a:lnTo>
                  <a:pt x="131" y="776"/>
                </a:lnTo>
                <a:lnTo>
                  <a:pt x="129" y="772"/>
                </a:lnTo>
                <a:lnTo>
                  <a:pt x="129" y="771"/>
                </a:lnTo>
                <a:lnTo>
                  <a:pt x="128" y="769"/>
                </a:lnTo>
                <a:lnTo>
                  <a:pt x="126" y="769"/>
                </a:lnTo>
                <a:lnTo>
                  <a:pt x="124" y="767"/>
                </a:lnTo>
                <a:lnTo>
                  <a:pt x="119" y="765"/>
                </a:lnTo>
                <a:lnTo>
                  <a:pt x="112" y="764"/>
                </a:lnTo>
                <a:lnTo>
                  <a:pt x="101" y="760"/>
                </a:lnTo>
                <a:lnTo>
                  <a:pt x="85" y="755"/>
                </a:lnTo>
                <a:lnTo>
                  <a:pt x="70" y="738"/>
                </a:lnTo>
                <a:lnTo>
                  <a:pt x="58" y="724"/>
                </a:lnTo>
                <a:lnTo>
                  <a:pt x="49" y="708"/>
                </a:lnTo>
                <a:lnTo>
                  <a:pt x="40" y="694"/>
                </a:lnTo>
                <a:lnTo>
                  <a:pt x="22" y="663"/>
                </a:lnTo>
                <a:lnTo>
                  <a:pt x="13" y="647"/>
                </a:lnTo>
                <a:lnTo>
                  <a:pt x="0" y="629"/>
                </a:lnTo>
                <a:lnTo>
                  <a:pt x="2" y="618"/>
                </a:lnTo>
                <a:lnTo>
                  <a:pt x="2" y="606"/>
                </a:lnTo>
                <a:lnTo>
                  <a:pt x="6" y="577"/>
                </a:lnTo>
                <a:lnTo>
                  <a:pt x="9" y="545"/>
                </a:lnTo>
                <a:lnTo>
                  <a:pt x="15" y="513"/>
                </a:lnTo>
                <a:lnTo>
                  <a:pt x="24" y="482"/>
                </a:lnTo>
                <a:lnTo>
                  <a:pt x="31" y="469"/>
                </a:lnTo>
                <a:lnTo>
                  <a:pt x="38" y="457"/>
                </a:lnTo>
                <a:lnTo>
                  <a:pt x="47" y="448"/>
                </a:lnTo>
                <a:lnTo>
                  <a:pt x="58" y="441"/>
                </a:lnTo>
                <a:lnTo>
                  <a:pt x="70" y="435"/>
                </a:lnTo>
                <a:lnTo>
                  <a:pt x="85" y="434"/>
                </a:lnTo>
                <a:close/>
              </a:path>
            </a:pathLst>
          </a:custGeom>
          <a:solidFill>
            <a:srgbClr val="80c9ff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910" name=""/>
          <p:cNvSpPr/>
          <p:nvPr/>
        </p:nvSpPr>
        <p:spPr>
          <a:xfrm>
            <a:off x="5587920" y="1138320"/>
            <a:ext cx="246240" cy="330120"/>
          </a:xfrm>
          <a:prstGeom prst="rect">
            <a:avLst/>
          </a:prstGeom>
          <a:solidFill>
            <a:srgbClr val="00f008"/>
          </a:solidFill>
          <a:ln w="11160">
            <a:solidFill>
              <a:srgbClr val="919191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3911" name=""/>
          <p:cNvGrpSpPr/>
          <p:nvPr/>
        </p:nvGrpSpPr>
        <p:grpSpPr>
          <a:xfrm>
            <a:off x="5632560" y="1082520"/>
            <a:ext cx="2228040" cy="1656720"/>
            <a:chOff x="5632560" y="1082520"/>
            <a:chExt cx="2228040" cy="1656720"/>
          </a:xfrm>
        </p:grpSpPr>
        <p:grpSp>
          <p:nvGrpSpPr>
            <p:cNvPr id="3912" name=""/>
            <p:cNvGrpSpPr/>
            <p:nvPr/>
          </p:nvGrpSpPr>
          <p:grpSpPr>
            <a:xfrm>
              <a:off x="5632560" y="1082520"/>
              <a:ext cx="2228040" cy="1656720"/>
              <a:chOff x="5632560" y="1082520"/>
              <a:chExt cx="2228040" cy="1656720"/>
            </a:xfrm>
          </p:grpSpPr>
          <p:sp>
            <p:nvSpPr>
              <p:cNvPr id="3913" name=""/>
              <p:cNvSpPr/>
              <p:nvPr/>
            </p:nvSpPr>
            <p:spPr>
              <a:xfrm>
                <a:off x="5632560" y="1082520"/>
                <a:ext cx="2228040" cy="1656720"/>
              </a:xfrm>
              <a:custGeom>
                <a:avLst/>
                <a:gdLst/>
                <a:ahLst/>
                <a:rect l="l" t="t" r="r" b="b"/>
                <a:pathLst>
                  <a:path w="2528" h="1879">
                    <a:moveTo>
                      <a:pt x="320" y="0"/>
                    </a:moveTo>
                    <a:lnTo>
                      <a:pt x="54" y="208"/>
                    </a:lnTo>
                    <a:lnTo>
                      <a:pt x="0" y="721"/>
                    </a:lnTo>
                    <a:lnTo>
                      <a:pt x="40" y="717"/>
                    </a:lnTo>
                    <a:lnTo>
                      <a:pt x="40" y="746"/>
                    </a:lnTo>
                    <a:lnTo>
                      <a:pt x="51" y="757"/>
                    </a:lnTo>
                    <a:lnTo>
                      <a:pt x="43" y="796"/>
                    </a:lnTo>
                    <a:lnTo>
                      <a:pt x="61" y="811"/>
                    </a:lnTo>
                    <a:lnTo>
                      <a:pt x="69" y="846"/>
                    </a:lnTo>
                    <a:lnTo>
                      <a:pt x="137" y="857"/>
                    </a:lnTo>
                    <a:lnTo>
                      <a:pt x="158" y="886"/>
                    </a:lnTo>
                    <a:lnTo>
                      <a:pt x="183" y="879"/>
                    </a:lnTo>
                    <a:lnTo>
                      <a:pt x="201" y="846"/>
                    </a:lnTo>
                    <a:lnTo>
                      <a:pt x="298" y="857"/>
                    </a:lnTo>
                    <a:lnTo>
                      <a:pt x="298" y="897"/>
                    </a:lnTo>
                    <a:lnTo>
                      <a:pt x="320" y="900"/>
                    </a:lnTo>
                    <a:lnTo>
                      <a:pt x="323" y="886"/>
                    </a:lnTo>
                    <a:lnTo>
                      <a:pt x="355" y="886"/>
                    </a:lnTo>
                    <a:lnTo>
                      <a:pt x="395" y="936"/>
                    </a:lnTo>
                    <a:lnTo>
                      <a:pt x="445" y="936"/>
                    </a:lnTo>
                    <a:lnTo>
                      <a:pt x="488" y="936"/>
                    </a:lnTo>
                    <a:lnTo>
                      <a:pt x="477" y="904"/>
                    </a:lnTo>
                    <a:lnTo>
                      <a:pt x="506" y="889"/>
                    </a:lnTo>
                    <a:lnTo>
                      <a:pt x="527" y="911"/>
                    </a:lnTo>
                    <a:lnTo>
                      <a:pt x="578" y="911"/>
                    </a:lnTo>
                    <a:lnTo>
                      <a:pt x="639" y="936"/>
                    </a:lnTo>
                    <a:lnTo>
                      <a:pt x="707" y="889"/>
                    </a:lnTo>
                    <a:lnTo>
                      <a:pt x="692" y="846"/>
                    </a:lnTo>
                    <a:lnTo>
                      <a:pt x="750" y="843"/>
                    </a:lnTo>
                    <a:lnTo>
                      <a:pt x="750" y="807"/>
                    </a:lnTo>
                    <a:lnTo>
                      <a:pt x="761" y="800"/>
                    </a:lnTo>
                    <a:lnTo>
                      <a:pt x="796" y="814"/>
                    </a:lnTo>
                    <a:lnTo>
                      <a:pt x="800" y="796"/>
                    </a:lnTo>
                    <a:lnTo>
                      <a:pt x="786" y="753"/>
                    </a:lnTo>
                    <a:lnTo>
                      <a:pt x="804" y="753"/>
                    </a:lnTo>
                    <a:lnTo>
                      <a:pt x="832" y="768"/>
                    </a:lnTo>
                    <a:lnTo>
                      <a:pt x="893" y="778"/>
                    </a:lnTo>
                    <a:lnTo>
                      <a:pt x="925" y="768"/>
                    </a:lnTo>
                    <a:lnTo>
                      <a:pt x="943" y="757"/>
                    </a:lnTo>
                    <a:lnTo>
                      <a:pt x="1019" y="775"/>
                    </a:lnTo>
                    <a:lnTo>
                      <a:pt x="1029" y="825"/>
                    </a:lnTo>
                    <a:lnTo>
                      <a:pt x="1058" y="861"/>
                    </a:lnTo>
                    <a:lnTo>
                      <a:pt x="1058" y="893"/>
                    </a:lnTo>
                    <a:lnTo>
                      <a:pt x="1151" y="893"/>
                    </a:lnTo>
                    <a:lnTo>
                      <a:pt x="1166" y="875"/>
                    </a:lnTo>
                    <a:lnTo>
                      <a:pt x="1194" y="879"/>
                    </a:lnTo>
                    <a:lnTo>
                      <a:pt x="1198" y="915"/>
                    </a:lnTo>
                    <a:lnTo>
                      <a:pt x="1191" y="936"/>
                    </a:lnTo>
                    <a:lnTo>
                      <a:pt x="1212" y="961"/>
                    </a:lnTo>
                    <a:lnTo>
                      <a:pt x="1227" y="983"/>
                    </a:lnTo>
                    <a:lnTo>
                      <a:pt x="1245" y="983"/>
                    </a:lnTo>
                    <a:lnTo>
                      <a:pt x="1252" y="993"/>
                    </a:lnTo>
                    <a:lnTo>
                      <a:pt x="1234" y="1015"/>
                    </a:lnTo>
                    <a:lnTo>
                      <a:pt x="1230" y="1054"/>
                    </a:lnTo>
                    <a:lnTo>
                      <a:pt x="1259" y="1044"/>
                    </a:lnTo>
                    <a:lnTo>
                      <a:pt x="1266" y="1062"/>
                    </a:lnTo>
                    <a:lnTo>
                      <a:pt x="1252" y="1072"/>
                    </a:lnTo>
                    <a:lnTo>
                      <a:pt x="1252" y="1094"/>
                    </a:lnTo>
                    <a:lnTo>
                      <a:pt x="1266" y="1097"/>
                    </a:lnTo>
                    <a:lnTo>
                      <a:pt x="1273" y="1119"/>
                    </a:lnTo>
                    <a:lnTo>
                      <a:pt x="1424" y="1133"/>
                    </a:lnTo>
                    <a:lnTo>
                      <a:pt x="1506" y="1123"/>
                    </a:lnTo>
                    <a:lnTo>
                      <a:pt x="1513" y="1141"/>
                    </a:lnTo>
                    <a:lnTo>
                      <a:pt x="1553" y="1141"/>
                    </a:lnTo>
                    <a:lnTo>
                      <a:pt x="1571" y="1158"/>
                    </a:lnTo>
                    <a:lnTo>
                      <a:pt x="1610" y="1126"/>
                    </a:lnTo>
                    <a:lnTo>
                      <a:pt x="1628" y="1148"/>
                    </a:lnTo>
                    <a:lnTo>
                      <a:pt x="1675" y="1151"/>
                    </a:lnTo>
                    <a:lnTo>
                      <a:pt x="1682" y="1166"/>
                    </a:lnTo>
                    <a:lnTo>
                      <a:pt x="1703" y="1155"/>
                    </a:lnTo>
                    <a:lnTo>
                      <a:pt x="1725" y="1148"/>
                    </a:lnTo>
                    <a:lnTo>
                      <a:pt x="1764" y="1198"/>
                    </a:lnTo>
                    <a:lnTo>
                      <a:pt x="1761" y="1216"/>
                    </a:lnTo>
                    <a:lnTo>
                      <a:pt x="1786" y="1216"/>
                    </a:lnTo>
                    <a:lnTo>
                      <a:pt x="1782" y="1248"/>
                    </a:lnTo>
                    <a:lnTo>
                      <a:pt x="1818" y="1244"/>
                    </a:lnTo>
                    <a:lnTo>
                      <a:pt x="1822" y="1273"/>
                    </a:lnTo>
                    <a:lnTo>
                      <a:pt x="1865" y="1305"/>
                    </a:lnTo>
                    <a:lnTo>
                      <a:pt x="1879" y="1331"/>
                    </a:lnTo>
                    <a:lnTo>
                      <a:pt x="1858" y="1338"/>
                    </a:lnTo>
                    <a:lnTo>
                      <a:pt x="1822" y="1327"/>
                    </a:lnTo>
                    <a:lnTo>
                      <a:pt x="1847" y="1348"/>
                    </a:lnTo>
                    <a:lnTo>
                      <a:pt x="1840" y="1377"/>
                    </a:lnTo>
                    <a:lnTo>
                      <a:pt x="1822" y="1388"/>
                    </a:lnTo>
                    <a:lnTo>
                      <a:pt x="1800" y="1370"/>
                    </a:lnTo>
                    <a:lnTo>
                      <a:pt x="1775" y="1363"/>
                    </a:lnTo>
                    <a:lnTo>
                      <a:pt x="1764" y="1366"/>
                    </a:lnTo>
                    <a:lnTo>
                      <a:pt x="1750" y="1388"/>
                    </a:lnTo>
                    <a:lnTo>
                      <a:pt x="1718" y="1359"/>
                    </a:lnTo>
                    <a:lnTo>
                      <a:pt x="1729" y="1341"/>
                    </a:lnTo>
                    <a:lnTo>
                      <a:pt x="1721" y="1327"/>
                    </a:lnTo>
                    <a:lnTo>
                      <a:pt x="1693" y="1334"/>
                    </a:lnTo>
                    <a:lnTo>
                      <a:pt x="1686" y="1323"/>
                    </a:lnTo>
                    <a:lnTo>
                      <a:pt x="1682" y="1305"/>
                    </a:lnTo>
                    <a:lnTo>
                      <a:pt x="1668" y="1295"/>
                    </a:lnTo>
                    <a:lnTo>
                      <a:pt x="1625" y="1302"/>
                    </a:lnTo>
                    <a:lnTo>
                      <a:pt x="1639" y="1327"/>
                    </a:lnTo>
                    <a:lnTo>
                      <a:pt x="1664" y="1345"/>
                    </a:lnTo>
                    <a:lnTo>
                      <a:pt x="1689" y="1348"/>
                    </a:lnTo>
                    <a:lnTo>
                      <a:pt x="1689" y="1392"/>
                    </a:lnTo>
                    <a:lnTo>
                      <a:pt x="1678" y="1417"/>
                    </a:lnTo>
                    <a:lnTo>
                      <a:pt x="1675" y="1452"/>
                    </a:lnTo>
                    <a:lnTo>
                      <a:pt x="1657" y="1467"/>
                    </a:lnTo>
                    <a:lnTo>
                      <a:pt x="1664" y="1521"/>
                    </a:lnTo>
                    <a:lnTo>
                      <a:pt x="1689" y="1539"/>
                    </a:lnTo>
                    <a:lnTo>
                      <a:pt x="1675" y="1549"/>
                    </a:lnTo>
                    <a:lnTo>
                      <a:pt x="1675" y="1610"/>
                    </a:lnTo>
                    <a:lnTo>
                      <a:pt x="1657" y="1632"/>
                    </a:lnTo>
                    <a:lnTo>
                      <a:pt x="1664" y="1657"/>
                    </a:lnTo>
                    <a:lnTo>
                      <a:pt x="1614" y="1671"/>
                    </a:lnTo>
                    <a:lnTo>
                      <a:pt x="1564" y="1811"/>
                    </a:lnTo>
                    <a:lnTo>
                      <a:pt x="1531" y="1811"/>
                    </a:lnTo>
                    <a:lnTo>
                      <a:pt x="1553" y="1854"/>
                    </a:lnTo>
                    <a:lnTo>
                      <a:pt x="1567" y="1879"/>
                    </a:lnTo>
                    <a:lnTo>
                      <a:pt x="1574" y="1843"/>
                    </a:lnTo>
                    <a:lnTo>
                      <a:pt x="1639" y="1861"/>
                    </a:lnTo>
                    <a:lnTo>
                      <a:pt x="1635" y="1833"/>
                    </a:lnTo>
                    <a:lnTo>
                      <a:pt x="1657" y="1836"/>
                    </a:lnTo>
                    <a:lnTo>
                      <a:pt x="1678" y="1800"/>
                    </a:lnTo>
                    <a:lnTo>
                      <a:pt x="1671" y="1779"/>
                    </a:lnTo>
                    <a:lnTo>
                      <a:pt x="1707" y="1772"/>
                    </a:lnTo>
                    <a:lnTo>
                      <a:pt x="1732" y="1718"/>
                    </a:lnTo>
                    <a:lnTo>
                      <a:pt x="1786" y="1721"/>
                    </a:lnTo>
                    <a:lnTo>
                      <a:pt x="1829" y="1714"/>
                    </a:lnTo>
                    <a:lnTo>
                      <a:pt x="1876" y="1711"/>
                    </a:lnTo>
                    <a:lnTo>
                      <a:pt x="1883" y="1675"/>
                    </a:lnTo>
                    <a:lnTo>
                      <a:pt x="1908" y="1657"/>
                    </a:lnTo>
                    <a:lnTo>
                      <a:pt x="1944" y="1639"/>
                    </a:lnTo>
                    <a:lnTo>
                      <a:pt x="1958" y="1625"/>
                    </a:lnTo>
                    <a:lnTo>
                      <a:pt x="1980" y="1639"/>
                    </a:lnTo>
                    <a:lnTo>
                      <a:pt x="2012" y="1603"/>
                    </a:lnTo>
                    <a:lnTo>
                      <a:pt x="2001" y="1585"/>
                    </a:lnTo>
                    <a:lnTo>
                      <a:pt x="1972" y="1582"/>
                    </a:lnTo>
                    <a:lnTo>
                      <a:pt x="1947" y="1585"/>
                    </a:lnTo>
                    <a:lnTo>
                      <a:pt x="1933" y="1600"/>
                    </a:lnTo>
                    <a:lnTo>
                      <a:pt x="1904" y="1596"/>
                    </a:lnTo>
                    <a:lnTo>
                      <a:pt x="1919" y="1574"/>
                    </a:lnTo>
                    <a:lnTo>
                      <a:pt x="1922" y="1521"/>
                    </a:lnTo>
                    <a:lnTo>
                      <a:pt x="1944" y="1513"/>
                    </a:lnTo>
                    <a:lnTo>
                      <a:pt x="1976" y="1463"/>
                    </a:lnTo>
                    <a:lnTo>
                      <a:pt x="2012" y="1460"/>
                    </a:lnTo>
                    <a:lnTo>
                      <a:pt x="2048" y="1435"/>
                    </a:lnTo>
                    <a:lnTo>
                      <a:pt x="2094" y="1427"/>
                    </a:lnTo>
                    <a:lnTo>
                      <a:pt x="2109" y="1406"/>
                    </a:lnTo>
                    <a:lnTo>
                      <a:pt x="2145" y="1406"/>
                    </a:lnTo>
                    <a:lnTo>
                      <a:pt x="2162" y="1377"/>
                    </a:lnTo>
                    <a:lnTo>
                      <a:pt x="2177" y="1377"/>
                    </a:lnTo>
                    <a:lnTo>
                      <a:pt x="2173" y="1406"/>
                    </a:lnTo>
                    <a:lnTo>
                      <a:pt x="2231" y="1402"/>
                    </a:lnTo>
                    <a:lnTo>
                      <a:pt x="2231" y="1388"/>
                    </a:lnTo>
                    <a:lnTo>
                      <a:pt x="2220" y="1374"/>
                    </a:lnTo>
                    <a:lnTo>
                      <a:pt x="2248" y="1352"/>
                    </a:lnTo>
                    <a:lnTo>
                      <a:pt x="2284" y="1331"/>
                    </a:lnTo>
                    <a:lnTo>
                      <a:pt x="2309" y="1327"/>
                    </a:lnTo>
                    <a:lnTo>
                      <a:pt x="2306" y="1302"/>
                    </a:lnTo>
                    <a:lnTo>
                      <a:pt x="2338" y="1273"/>
                    </a:lnTo>
                    <a:lnTo>
                      <a:pt x="2370" y="1255"/>
                    </a:lnTo>
                    <a:lnTo>
                      <a:pt x="2370" y="1201"/>
                    </a:lnTo>
                    <a:lnTo>
                      <a:pt x="2403" y="1176"/>
                    </a:lnTo>
                    <a:lnTo>
                      <a:pt x="2467" y="1141"/>
                    </a:lnTo>
                    <a:lnTo>
                      <a:pt x="2528" y="1119"/>
                    </a:lnTo>
                    <a:lnTo>
                      <a:pt x="2471" y="1108"/>
                    </a:lnTo>
                    <a:lnTo>
                      <a:pt x="2428" y="1105"/>
                    </a:lnTo>
                    <a:lnTo>
                      <a:pt x="2395" y="1083"/>
                    </a:lnTo>
                    <a:lnTo>
                      <a:pt x="2399" y="1058"/>
                    </a:lnTo>
                    <a:lnTo>
                      <a:pt x="2403" y="1040"/>
                    </a:lnTo>
                    <a:lnTo>
                      <a:pt x="2374" y="1033"/>
                    </a:lnTo>
                    <a:lnTo>
                      <a:pt x="2360" y="1044"/>
                    </a:lnTo>
                    <a:lnTo>
                      <a:pt x="2324" y="1062"/>
                    </a:lnTo>
                    <a:lnTo>
                      <a:pt x="2266" y="1040"/>
                    </a:lnTo>
                    <a:lnTo>
                      <a:pt x="2263" y="1015"/>
                    </a:lnTo>
                    <a:lnTo>
                      <a:pt x="2263" y="990"/>
                    </a:lnTo>
                    <a:lnTo>
                      <a:pt x="2252" y="976"/>
                    </a:lnTo>
                    <a:lnTo>
                      <a:pt x="2180" y="990"/>
                    </a:lnTo>
                    <a:lnTo>
                      <a:pt x="2177" y="936"/>
                    </a:lnTo>
                    <a:lnTo>
                      <a:pt x="2137" y="936"/>
                    </a:lnTo>
                    <a:lnTo>
                      <a:pt x="2091" y="904"/>
                    </a:lnTo>
                    <a:lnTo>
                      <a:pt x="2055" y="915"/>
                    </a:lnTo>
                    <a:lnTo>
                      <a:pt x="2033" y="936"/>
                    </a:lnTo>
                    <a:lnTo>
                      <a:pt x="1983" y="936"/>
                    </a:lnTo>
                    <a:lnTo>
                      <a:pt x="1969" y="897"/>
                    </a:lnTo>
                    <a:lnTo>
                      <a:pt x="1976" y="850"/>
                    </a:lnTo>
                    <a:lnTo>
                      <a:pt x="1865" y="811"/>
                    </a:lnTo>
                    <a:lnTo>
                      <a:pt x="1843" y="782"/>
                    </a:lnTo>
                    <a:lnTo>
                      <a:pt x="1707" y="710"/>
                    </a:lnTo>
                    <a:lnTo>
                      <a:pt x="1700" y="4"/>
                    </a:lnTo>
                    <a:lnTo>
                      <a:pt x="320" y="0"/>
                    </a:lnTo>
                    <a:close/>
                  </a:path>
                </a:pathLst>
              </a:custGeom>
              <a:solidFill>
                <a:srgbClr val="00f008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3914" name=""/>
              <p:cNvSpPr/>
              <p:nvPr/>
            </p:nvSpPr>
            <p:spPr>
              <a:xfrm>
                <a:off x="5632560" y="1082520"/>
                <a:ext cx="2228040" cy="1656720"/>
              </a:xfrm>
              <a:custGeom>
                <a:avLst/>
                <a:gdLst/>
                <a:ahLst/>
                <a:rect l="l" t="t" r="r" b="b"/>
                <a:pathLst>
                  <a:path w="2528" h="1879">
                    <a:moveTo>
                      <a:pt x="320" y="0"/>
                    </a:moveTo>
                    <a:lnTo>
                      <a:pt x="54" y="208"/>
                    </a:lnTo>
                    <a:lnTo>
                      <a:pt x="0" y="721"/>
                    </a:lnTo>
                    <a:lnTo>
                      <a:pt x="40" y="717"/>
                    </a:lnTo>
                    <a:lnTo>
                      <a:pt x="40" y="746"/>
                    </a:lnTo>
                    <a:lnTo>
                      <a:pt x="51" y="757"/>
                    </a:lnTo>
                    <a:lnTo>
                      <a:pt x="43" y="796"/>
                    </a:lnTo>
                    <a:lnTo>
                      <a:pt x="61" y="811"/>
                    </a:lnTo>
                    <a:lnTo>
                      <a:pt x="69" y="846"/>
                    </a:lnTo>
                    <a:lnTo>
                      <a:pt x="137" y="857"/>
                    </a:lnTo>
                    <a:lnTo>
                      <a:pt x="158" y="886"/>
                    </a:lnTo>
                    <a:lnTo>
                      <a:pt x="183" y="879"/>
                    </a:lnTo>
                    <a:lnTo>
                      <a:pt x="201" y="846"/>
                    </a:lnTo>
                    <a:lnTo>
                      <a:pt x="298" y="857"/>
                    </a:lnTo>
                    <a:lnTo>
                      <a:pt x="298" y="897"/>
                    </a:lnTo>
                    <a:lnTo>
                      <a:pt x="320" y="900"/>
                    </a:lnTo>
                    <a:lnTo>
                      <a:pt x="323" y="886"/>
                    </a:lnTo>
                    <a:lnTo>
                      <a:pt x="355" y="886"/>
                    </a:lnTo>
                    <a:lnTo>
                      <a:pt x="395" y="936"/>
                    </a:lnTo>
                    <a:lnTo>
                      <a:pt x="445" y="936"/>
                    </a:lnTo>
                    <a:lnTo>
                      <a:pt x="488" y="936"/>
                    </a:lnTo>
                    <a:lnTo>
                      <a:pt x="477" y="904"/>
                    </a:lnTo>
                    <a:lnTo>
                      <a:pt x="506" y="889"/>
                    </a:lnTo>
                    <a:lnTo>
                      <a:pt x="527" y="911"/>
                    </a:lnTo>
                    <a:lnTo>
                      <a:pt x="578" y="911"/>
                    </a:lnTo>
                    <a:lnTo>
                      <a:pt x="639" y="936"/>
                    </a:lnTo>
                    <a:lnTo>
                      <a:pt x="707" y="889"/>
                    </a:lnTo>
                    <a:lnTo>
                      <a:pt x="692" y="846"/>
                    </a:lnTo>
                    <a:lnTo>
                      <a:pt x="750" y="843"/>
                    </a:lnTo>
                    <a:lnTo>
                      <a:pt x="750" y="807"/>
                    </a:lnTo>
                    <a:lnTo>
                      <a:pt x="761" y="800"/>
                    </a:lnTo>
                    <a:lnTo>
                      <a:pt x="796" y="814"/>
                    </a:lnTo>
                    <a:lnTo>
                      <a:pt x="800" y="796"/>
                    </a:lnTo>
                    <a:lnTo>
                      <a:pt x="786" y="753"/>
                    </a:lnTo>
                    <a:lnTo>
                      <a:pt x="804" y="753"/>
                    </a:lnTo>
                    <a:lnTo>
                      <a:pt x="832" y="768"/>
                    </a:lnTo>
                    <a:lnTo>
                      <a:pt x="893" y="778"/>
                    </a:lnTo>
                    <a:lnTo>
                      <a:pt x="925" y="768"/>
                    </a:lnTo>
                    <a:lnTo>
                      <a:pt x="943" y="757"/>
                    </a:lnTo>
                    <a:lnTo>
                      <a:pt x="1019" y="775"/>
                    </a:lnTo>
                    <a:lnTo>
                      <a:pt x="1029" y="825"/>
                    </a:lnTo>
                    <a:lnTo>
                      <a:pt x="1058" y="861"/>
                    </a:lnTo>
                    <a:lnTo>
                      <a:pt x="1058" y="893"/>
                    </a:lnTo>
                    <a:lnTo>
                      <a:pt x="1151" y="893"/>
                    </a:lnTo>
                    <a:lnTo>
                      <a:pt x="1166" y="875"/>
                    </a:lnTo>
                    <a:lnTo>
                      <a:pt x="1194" y="879"/>
                    </a:lnTo>
                    <a:lnTo>
                      <a:pt x="1198" y="915"/>
                    </a:lnTo>
                    <a:lnTo>
                      <a:pt x="1191" y="936"/>
                    </a:lnTo>
                    <a:lnTo>
                      <a:pt x="1212" y="961"/>
                    </a:lnTo>
                    <a:lnTo>
                      <a:pt x="1227" y="983"/>
                    </a:lnTo>
                    <a:lnTo>
                      <a:pt x="1245" y="983"/>
                    </a:lnTo>
                    <a:lnTo>
                      <a:pt x="1252" y="993"/>
                    </a:lnTo>
                    <a:lnTo>
                      <a:pt x="1234" y="1015"/>
                    </a:lnTo>
                    <a:lnTo>
                      <a:pt x="1230" y="1054"/>
                    </a:lnTo>
                    <a:lnTo>
                      <a:pt x="1259" y="1044"/>
                    </a:lnTo>
                    <a:lnTo>
                      <a:pt x="1266" y="1062"/>
                    </a:lnTo>
                    <a:lnTo>
                      <a:pt x="1252" y="1072"/>
                    </a:lnTo>
                    <a:lnTo>
                      <a:pt x="1252" y="1094"/>
                    </a:lnTo>
                    <a:lnTo>
                      <a:pt x="1266" y="1097"/>
                    </a:lnTo>
                    <a:lnTo>
                      <a:pt x="1273" y="1119"/>
                    </a:lnTo>
                    <a:lnTo>
                      <a:pt x="1424" y="1133"/>
                    </a:lnTo>
                    <a:lnTo>
                      <a:pt x="1506" y="1123"/>
                    </a:lnTo>
                    <a:lnTo>
                      <a:pt x="1513" y="1141"/>
                    </a:lnTo>
                    <a:lnTo>
                      <a:pt x="1553" y="1141"/>
                    </a:lnTo>
                    <a:lnTo>
                      <a:pt x="1571" y="1158"/>
                    </a:lnTo>
                    <a:lnTo>
                      <a:pt x="1610" y="1126"/>
                    </a:lnTo>
                    <a:lnTo>
                      <a:pt x="1628" y="1148"/>
                    </a:lnTo>
                    <a:lnTo>
                      <a:pt x="1675" y="1151"/>
                    </a:lnTo>
                    <a:lnTo>
                      <a:pt x="1682" y="1166"/>
                    </a:lnTo>
                    <a:lnTo>
                      <a:pt x="1703" y="1155"/>
                    </a:lnTo>
                    <a:lnTo>
                      <a:pt x="1725" y="1148"/>
                    </a:lnTo>
                    <a:lnTo>
                      <a:pt x="1764" y="1198"/>
                    </a:lnTo>
                    <a:lnTo>
                      <a:pt x="1761" y="1216"/>
                    </a:lnTo>
                    <a:lnTo>
                      <a:pt x="1786" y="1216"/>
                    </a:lnTo>
                    <a:lnTo>
                      <a:pt x="1782" y="1248"/>
                    </a:lnTo>
                    <a:lnTo>
                      <a:pt x="1818" y="1244"/>
                    </a:lnTo>
                    <a:lnTo>
                      <a:pt x="1822" y="1273"/>
                    </a:lnTo>
                    <a:lnTo>
                      <a:pt x="1865" y="1305"/>
                    </a:lnTo>
                    <a:lnTo>
                      <a:pt x="1879" y="1331"/>
                    </a:lnTo>
                    <a:lnTo>
                      <a:pt x="1858" y="1338"/>
                    </a:lnTo>
                    <a:lnTo>
                      <a:pt x="1822" y="1327"/>
                    </a:lnTo>
                    <a:lnTo>
                      <a:pt x="1847" y="1348"/>
                    </a:lnTo>
                    <a:lnTo>
                      <a:pt x="1840" y="1377"/>
                    </a:lnTo>
                    <a:lnTo>
                      <a:pt x="1822" y="1388"/>
                    </a:lnTo>
                    <a:lnTo>
                      <a:pt x="1800" y="1370"/>
                    </a:lnTo>
                    <a:lnTo>
                      <a:pt x="1775" y="1363"/>
                    </a:lnTo>
                    <a:lnTo>
                      <a:pt x="1764" y="1366"/>
                    </a:lnTo>
                    <a:lnTo>
                      <a:pt x="1750" y="1388"/>
                    </a:lnTo>
                    <a:lnTo>
                      <a:pt x="1718" y="1359"/>
                    </a:lnTo>
                    <a:lnTo>
                      <a:pt x="1729" y="1341"/>
                    </a:lnTo>
                    <a:lnTo>
                      <a:pt x="1721" y="1327"/>
                    </a:lnTo>
                    <a:lnTo>
                      <a:pt x="1693" y="1334"/>
                    </a:lnTo>
                    <a:lnTo>
                      <a:pt x="1686" y="1323"/>
                    </a:lnTo>
                    <a:lnTo>
                      <a:pt x="1682" y="1305"/>
                    </a:lnTo>
                    <a:lnTo>
                      <a:pt x="1668" y="1295"/>
                    </a:lnTo>
                    <a:lnTo>
                      <a:pt x="1625" y="1302"/>
                    </a:lnTo>
                    <a:lnTo>
                      <a:pt x="1639" y="1327"/>
                    </a:lnTo>
                    <a:lnTo>
                      <a:pt x="1664" y="1345"/>
                    </a:lnTo>
                    <a:lnTo>
                      <a:pt x="1689" y="1348"/>
                    </a:lnTo>
                    <a:lnTo>
                      <a:pt x="1689" y="1392"/>
                    </a:lnTo>
                    <a:lnTo>
                      <a:pt x="1678" y="1417"/>
                    </a:lnTo>
                    <a:lnTo>
                      <a:pt x="1675" y="1452"/>
                    </a:lnTo>
                    <a:lnTo>
                      <a:pt x="1657" y="1467"/>
                    </a:lnTo>
                    <a:lnTo>
                      <a:pt x="1664" y="1521"/>
                    </a:lnTo>
                    <a:lnTo>
                      <a:pt x="1689" y="1539"/>
                    </a:lnTo>
                    <a:lnTo>
                      <a:pt x="1675" y="1549"/>
                    </a:lnTo>
                    <a:lnTo>
                      <a:pt x="1675" y="1610"/>
                    </a:lnTo>
                    <a:lnTo>
                      <a:pt x="1657" y="1632"/>
                    </a:lnTo>
                    <a:lnTo>
                      <a:pt x="1664" y="1657"/>
                    </a:lnTo>
                    <a:lnTo>
                      <a:pt x="1614" y="1671"/>
                    </a:lnTo>
                    <a:lnTo>
                      <a:pt x="1564" y="1811"/>
                    </a:lnTo>
                    <a:lnTo>
                      <a:pt x="1531" y="1811"/>
                    </a:lnTo>
                    <a:lnTo>
                      <a:pt x="1553" y="1854"/>
                    </a:lnTo>
                    <a:lnTo>
                      <a:pt x="1567" y="1879"/>
                    </a:lnTo>
                    <a:lnTo>
                      <a:pt x="1574" y="1843"/>
                    </a:lnTo>
                    <a:lnTo>
                      <a:pt x="1639" y="1861"/>
                    </a:lnTo>
                    <a:lnTo>
                      <a:pt x="1635" y="1833"/>
                    </a:lnTo>
                    <a:lnTo>
                      <a:pt x="1657" y="1836"/>
                    </a:lnTo>
                    <a:lnTo>
                      <a:pt x="1678" y="1800"/>
                    </a:lnTo>
                    <a:lnTo>
                      <a:pt x="1671" y="1779"/>
                    </a:lnTo>
                    <a:lnTo>
                      <a:pt x="1707" y="1772"/>
                    </a:lnTo>
                    <a:lnTo>
                      <a:pt x="1732" y="1718"/>
                    </a:lnTo>
                    <a:lnTo>
                      <a:pt x="1786" y="1721"/>
                    </a:lnTo>
                    <a:lnTo>
                      <a:pt x="1829" y="1714"/>
                    </a:lnTo>
                    <a:lnTo>
                      <a:pt x="1876" y="1711"/>
                    </a:lnTo>
                    <a:lnTo>
                      <a:pt x="1883" y="1675"/>
                    </a:lnTo>
                    <a:lnTo>
                      <a:pt x="1908" y="1657"/>
                    </a:lnTo>
                    <a:lnTo>
                      <a:pt x="1944" y="1639"/>
                    </a:lnTo>
                    <a:lnTo>
                      <a:pt x="1958" y="1625"/>
                    </a:lnTo>
                    <a:lnTo>
                      <a:pt x="1980" y="1639"/>
                    </a:lnTo>
                    <a:lnTo>
                      <a:pt x="2012" y="1603"/>
                    </a:lnTo>
                    <a:lnTo>
                      <a:pt x="2001" y="1585"/>
                    </a:lnTo>
                    <a:lnTo>
                      <a:pt x="1972" y="1582"/>
                    </a:lnTo>
                    <a:lnTo>
                      <a:pt x="1947" y="1585"/>
                    </a:lnTo>
                    <a:lnTo>
                      <a:pt x="1933" y="1600"/>
                    </a:lnTo>
                    <a:lnTo>
                      <a:pt x="1904" y="1596"/>
                    </a:lnTo>
                    <a:lnTo>
                      <a:pt x="1919" y="1574"/>
                    </a:lnTo>
                    <a:lnTo>
                      <a:pt x="1922" y="1521"/>
                    </a:lnTo>
                    <a:lnTo>
                      <a:pt x="1944" y="1513"/>
                    </a:lnTo>
                    <a:lnTo>
                      <a:pt x="1976" y="1463"/>
                    </a:lnTo>
                    <a:lnTo>
                      <a:pt x="2012" y="1460"/>
                    </a:lnTo>
                    <a:lnTo>
                      <a:pt x="2048" y="1435"/>
                    </a:lnTo>
                    <a:lnTo>
                      <a:pt x="2094" y="1427"/>
                    </a:lnTo>
                    <a:lnTo>
                      <a:pt x="2109" y="1406"/>
                    </a:lnTo>
                    <a:lnTo>
                      <a:pt x="2145" y="1406"/>
                    </a:lnTo>
                    <a:lnTo>
                      <a:pt x="2162" y="1377"/>
                    </a:lnTo>
                    <a:lnTo>
                      <a:pt x="2177" y="1377"/>
                    </a:lnTo>
                    <a:lnTo>
                      <a:pt x="2173" y="1406"/>
                    </a:lnTo>
                    <a:lnTo>
                      <a:pt x="2231" y="1402"/>
                    </a:lnTo>
                    <a:lnTo>
                      <a:pt x="2231" y="1388"/>
                    </a:lnTo>
                    <a:lnTo>
                      <a:pt x="2220" y="1374"/>
                    </a:lnTo>
                    <a:lnTo>
                      <a:pt x="2248" y="1352"/>
                    </a:lnTo>
                    <a:lnTo>
                      <a:pt x="2284" y="1331"/>
                    </a:lnTo>
                    <a:lnTo>
                      <a:pt x="2309" y="1327"/>
                    </a:lnTo>
                    <a:lnTo>
                      <a:pt x="2306" y="1302"/>
                    </a:lnTo>
                    <a:lnTo>
                      <a:pt x="2338" y="1273"/>
                    </a:lnTo>
                    <a:lnTo>
                      <a:pt x="2370" y="1255"/>
                    </a:lnTo>
                    <a:lnTo>
                      <a:pt x="2370" y="1201"/>
                    </a:lnTo>
                    <a:lnTo>
                      <a:pt x="2403" y="1176"/>
                    </a:lnTo>
                    <a:lnTo>
                      <a:pt x="2467" y="1141"/>
                    </a:lnTo>
                    <a:lnTo>
                      <a:pt x="2528" y="1119"/>
                    </a:lnTo>
                    <a:lnTo>
                      <a:pt x="2471" y="1108"/>
                    </a:lnTo>
                    <a:lnTo>
                      <a:pt x="2428" y="1105"/>
                    </a:lnTo>
                    <a:lnTo>
                      <a:pt x="2395" y="1083"/>
                    </a:lnTo>
                    <a:lnTo>
                      <a:pt x="2399" y="1058"/>
                    </a:lnTo>
                    <a:lnTo>
                      <a:pt x="2403" y="1040"/>
                    </a:lnTo>
                    <a:lnTo>
                      <a:pt x="2374" y="1033"/>
                    </a:lnTo>
                    <a:lnTo>
                      <a:pt x="2360" y="1044"/>
                    </a:lnTo>
                    <a:lnTo>
                      <a:pt x="2324" y="1062"/>
                    </a:lnTo>
                    <a:lnTo>
                      <a:pt x="2266" y="1040"/>
                    </a:lnTo>
                    <a:lnTo>
                      <a:pt x="2263" y="1015"/>
                    </a:lnTo>
                    <a:lnTo>
                      <a:pt x="2263" y="990"/>
                    </a:lnTo>
                    <a:lnTo>
                      <a:pt x="2252" y="976"/>
                    </a:lnTo>
                    <a:lnTo>
                      <a:pt x="2180" y="990"/>
                    </a:lnTo>
                    <a:lnTo>
                      <a:pt x="2177" y="936"/>
                    </a:lnTo>
                    <a:lnTo>
                      <a:pt x="2137" y="936"/>
                    </a:lnTo>
                    <a:lnTo>
                      <a:pt x="2091" y="904"/>
                    </a:lnTo>
                    <a:lnTo>
                      <a:pt x="2055" y="915"/>
                    </a:lnTo>
                    <a:lnTo>
                      <a:pt x="2033" y="936"/>
                    </a:lnTo>
                    <a:lnTo>
                      <a:pt x="1983" y="936"/>
                    </a:lnTo>
                    <a:lnTo>
                      <a:pt x="1969" y="897"/>
                    </a:lnTo>
                    <a:lnTo>
                      <a:pt x="1976" y="850"/>
                    </a:lnTo>
                    <a:lnTo>
                      <a:pt x="1865" y="811"/>
                    </a:lnTo>
                    <a:lnTo>
                      <a:pt x="1843" y="782"/>
                    </a:lnTo>
                    <a:lnTo>
                      <a:pt x="1707" y="710"/>
                    </a:lnTo>
                    <a:lnTo>
                      <a:pt x="1700" y="4"/>
                    </a:lnTo>
                    <a:lnTo>
                      <a:pt x="320" y="0"/>
                    </a:lnTo>
                  </a:path>
                </a:pathLst>
              </a:custGeom>
              <a:noFill/>
              <a:ln w="11160">
                <a:solidFill>
                  <a:srgbClr val="919191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  <p:sp>
          <p:nvSpPr>
            <p:cNvPr id="3915" name=""/>
            <p:cNvSpPr/>
            <p:nvPr/>
          </p:nvSpPr>
          <p:spPr>
            <a:xfrm>
              <a:off x="7089120" y="2362320"/>
              <a:ext cx="13680" cy="13680"/>
            </a:xfrm>
            <a:prstGeom prst="rect">
              <a:avLst/>
            </a:prstGeom>
            <a:solidFill>
              <a:srgbClr val="00f008"/>
            </a:solidFill>
            <a:ln w="11160">
              <a:solidFill>
                <a:srgbClr val="919191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3120" bIns="-331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3916" name=""/>
          <p:cNvGrpSpPr/>
          <p:nvPr/>
        </p:nvGrpSpPr>
        <p:grpSpPr>
          <a:xfrm>
            <a:off x="7129440" y="1082520"/>
            <a:ext cx="1645920" cy="988920"/>
            <a:chOff x="7129440" y="1082520"/>
            <a:chExt cx="1645920" cy="988920"/>
          </a:xfrm>
        </p:grpSpPr>
        <p:sp>
          <p:nvSpPr>
            <p:cNvPr id="3917" name=""/>
            <p:cNvSpPr/>
            <p:nvPr/>
          </p:nvSpPr>
          <p:spPr>
            <a:xfrm>
              <a:off x="7129440" y="1082520"/>
              <a:ext cx="1645920" cy="988920"/>
            </a:xfrm>
            <a:custGeom>
              <a:avLst/>
              <a:gdLst/>
              <a:ahLst/>
              <a:rect l="l" t="t" r="r" b="b"/>
              <a:pathLst>
                <a:path w="1868" h="1123">
                  <a:moveTo>
                    <a:pt x="7" y="219"/>
                  </a:moveTo>
                  <a:lnTo>
                    <a:pt x="7" y="710"/>
                  </a:lnTo>
                  <a:lnTo>
                    <a:pt x="90" y="753"/>
                  </a:lnTo>
                  <a:lnTo>
                    <a:pt x="150" y="782"/>
                  </a:lnTo>
                  <a:lnTo>
                    <a:pt x="161" y="811"/>
                  </a:lnTo>
                  <a:lnTo>
                    <a:pt x="258" y="839"/>
                  </a:lnTo>
                  <a:lnTo>
                    <a:pt x="280" y="854"/>
                  </a:lnTo>
                  <a:lnTo>
                    <a:pt x="265" y="904"/>
                  </a:lnTo>
                  <a:lnTo>
                    <a:pt x="305" y="936"/>
                  </a:lnTo>
                  <a:lnTo>
                    <a:pt x="358" y="915"/>
                  </a:lnTo>
                  <a:lnTo>
                    <a:pt x="398" y="911"/>
                  </a:lnTo>
                  <a:lnTo>
                    <a:pt x="441" y="936"/>
                  </a:lnTo>
                  <a:lnTo>
                    <a:pt x="477" y="936"/>
                  </a:lnTo>
                  <a:lnTo>
                    <a:pt x="484" y="990"/>
                  </a:lnTo>
                  <a:lnTo>
                    <a:pt x="505" y="986"/>
                  </a:lnTo>
                  <a:lnTo>
                    <a:pt x="548" y="979"/>
                  </a:lnTo>
                  <a:lnTo>
                    <a:pt x="563" y="1001"/>
                  </a:lnTo>
                  <a:lnTo>
                    <a:pt x="566" y="1044"/>
                  </a:lnTo>
                  <a:lnTo>
                    <a:pt x="624" y="1062"/>
                  </a:lnTo>
                  <a:lnTo>
                    <a:pt x="660" y="1047"/>
                  </a:lnTo>
                  <a:lnTo>
                    <a:pt x="678" y="1033"/>
                  </a:lnTo>
                  <a:lnTo>
                    <a:pt x="703" y="1047"/>
                  </a:lnTo>
                  <a:lnTo>
                    <a:pt x="699" y="1087"/>
                  </a:lnTo>
                  <a:lnTo>
                    <a:pt x="728" y="1105"/>
                  </a:lnTo>
                  <a:lnTo>
                    <a:pt x="832" y="1119"/>
                  </a:lnTo>
                  <a:lnTo>
                    <a:pt x="864" y="1115"/>
                  </a:lnTo>
                  <a:lnTo>
                    <a:pt x="900" y="1123"/>
                  </a:lnTo>
                  <a:lnTo>
                    <a:pt x="929" y="1105"/>
                  </a:lnTo>
                  <a:lnTo>
                    <a:pt x="1033" y="1083"/>
                  </a:lnTo>
                  <a:lnTo>
                    <a:pt x="1119" y="1054"/>
                  </a:lnTo>
                  <a:lnTo>
                    <a:pt x="1115" y="1019"/>
                  </a:lnTo>
                  <a:lnTo>
                    <a:pt x="1126" y="1001"/>
                  </a:lnTo>
                  <a:lnTo>
                    <a:pt x="1154" y="997"/>
                  </a:lnTo>
                  <a:lnTo>
                    <a:pt x="1183" y="1004"/>
                  </a:lnTo>
                  <a:lnTo>
                    <a:pt x="1219" y="936"/>
                  </a:lnTo>
                  <a:lnTo>
                    <a:pt x="1215" y="879"/>
                  </a:lnTo>
                  <a:lnTo>
                    <a:pt x="1233" y="836"/>
                  </a:lnTo>
                  <a:lnTo>
                    <a:pt x="1212" y="735"/>
                  </a:lnTo>
                  <a:lnTo>
                    <a:pt x="1251" y="606"/>
                  </a:lnTo>
                  <a:lnTo>
                    <a:pt x="1266" y="599"/>
                  </a:lnTo>
                  <a:lnTo>
                    <a:pt x="1262" y="577"/>
                  </a:lnTo>
                  <a:lnTo>
                    <a:pt x="1294" y="570"/>
                  </a:lnTo>
                  <a:lnTo>
                    <a:pt x="1312" y="603"/>
                  </a:lnTo>
                  <a:lnTo>
                    <a:pt x="1348" y="599"/>
                  </a:lnTo>
                  <a:lnTo>
                    <a:pt x="1384" y="588"/>
                  </a:lnTo>
                  <a:lnTo>
                    <a:pt x="1387" y="560"/>
                  </a:lnTo>
                  <a:lnTo>
                    <a:pt x="1405" y="560"/>
                  </a:lnTo>
                  <a:lnTo>
                    <a:pt x="1405" y="599"/>
                  </a:lnTo>
                  <a:lnTo>
                    <a:pt x="1477" y="628"/>
                  </a:lnTo>
                  <a:lnTo>
                    <a:pt x="1509" y="789"/>
                  </a:lnTo>
                  <a:lnTo>
                    <a:pt x="1549" y="771"/>
                  </a:lnTo>
                  <a:lnTo>
                    <a:pt x="1563" y="768"/>
                  </a:lnTo>
                  <a:lnTo>
                    <a:pt x="1563" y="739"/>
                  </a:lnTo>
                  <a:lnTo>
                    <a:pt x="1542" y="732"/>
                  </a:lnTo>
                  <a:lnTo>
                    <a:pt x="1542" y="714"/>
                  </a:lnTo>
                  <a:lnTo>
                    <a:pt x="1563" y="710"/>
                  </a:lnTo>
                  <a:lnTo>
                    <a:pt x="1581" y="717"/>
                  </a:lnTo>
                  <a:lnTo>
                    <a:pt x="1599" y="696"/>
                  </a:lnTo>
                  <a:lnTo>
                    <a:pt x="1595" y="664"/>
                  </a:lnTo>
                  <a:lnTo>
                    <a:pt x="1574" y="646"/>
                  </a:lnTo>
                  <a:lnTo>
                    <a:pt x="1578" y="621"/>
                  </a:lnTo>
                  <a:lnTo>
                    <a:pt x="1595" y="603"/>
                  </a:lnTo>
                  <a:lnTo>
                    <a:pt x="1621" y="606"/>
                  </a:lnTo>
                  <a:lnTo>
                    <a:pt x="1656" y="653"/>
                  </a:lnTo>
                  <a:lnTo>
                    <a:pt x="1674" y="642"/>
                  </a:lnTo>
                  <a:lnTo>
                    <a:pt x="1717" y="595"/>
                  </a:lnTo>
                  <a:lnTo>
                    <a:pt x="1717" y="570"/>
                  </a:lnTo>
                  <a:lnTo>
                    <a:pt x="1789" y="470"/>
                  </a:lnTo>
                  <a:lnTo>
                    <a:pt x="1789" y="438"/>
                  </a:lnTo>
                  <a:lnTo>
                    <a:pt x="1785" y="416"/>
                  </a:lnTo>
                  <a:lnTo>
                    <a:pt x="1803" y="416"/>
                  </a:lnTo>
                  <a:lnTo>
                    <a:pt x="1818" y="427"/>
                  </a:lnTo>
                  <a:lnTo>
                    <a:pt x="1868" y="416"/>
                  </a:lnTo>
                  <a:lnTo>
                    <a:pt x="1868" y="0"/>
                  </a:lnTo>
                  <a:lnTo>
                    <a:pt x="0" y="4"/>
                  </a:lnTo>
                  <a:lnTo>
                    <a:pt x="7" y="219"/>
                  </a:lnTo>
                  <a:close/>
                </a:path>
              </a:pathLst>
            </a:custGeom>
            <a:solidFill>
              <a:srgbClr val="00f008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3918" name=""/>
            <p:cNvSpPr/>
            <p:nvPr/>
          </p:nvSpPr>
          <p:spPr>
            <a:xfrm>
              <a:off x="7129440" y="1082520"/>
              <a:ext cx="1645920" cy="988920"/>
            </a:xfrm>
            <a:custGeom>
              <a:avLst/>
              <a:gdLst/>
              <a:ahLst/>
              <a:rect l="l" t="t" r="r" b="b"/>
              <a:pathLst>
                <a:path w="1868" h="1123">
                  <a:moveTo>
                    <a:pt x="7" y="219"/>
                  </a:moveTo>
                  <a:lnTo>
                    <a:pt x="7" y="710"/>
                  </a:lnTo>
                  <a:lnTo>
                    <a:pt x="90" y="753"/>
                  </a:lnTo>
                  <a:lnTo>
                    <a:pt x="150" y="782"/>
                  </a:lnTo>
                  <a:lnTo>
                    <a:pt x="161" y="811"/>
                  </a:lnTo>
                  <a:lnTo>
                    <a:pt x="258" y="839"/>
                  </a:lnTo>
                  <a:lnTo>
                    <a:pt x="280" y="854"/>
                  </a:lnTo>
                  <a:lnTo>
                    <a:pt x="265" y="904"/>
                  </a:lnTo>
                  <a:lnTo>
                    <a:pt x="305" y="936"/>
                  </a:lnTo>
                  <a:lnTo>
                    <a:pt x="358" y="915"/>
                  </a:lnTo>
                  <a:lnTo>
                    <a:pt x="398" y="911"/>
                  </a:lnTo>
                  <a:lnTo>
                    <a:pt x="441" y="936"/>
                  </a:lnTo>
                  <a:lnTo>
                    <a:pt x="477" y="936"/>
                  </a:lnTo>
                  <a:lnTo>
                    <a:pt x="484" y="990"/>
                  </a:lnTo>
                  <a:lnTo>
                    <a:pt x="505" y="986"/>
                  </a:lnTo>
                  <a:lnTo>
                    <a:pt x="548" y="979"/>
                  </a:lnTo>
                  <a:lnTo>
                    <a:pt x="563" y="1001"/>
                  </a:lnTo>
                  <a:lnTo>
                    <a:pt x="566" y="1044"/>
                  </a:lnTo>
                  <a:lnTo>
                    <a:pt x="624" y="1062"/>
                  </a:lnTo>
                  <a:lnTo>
                    <a:pt x="660" y="1047"/>
                  </a:lnTo>
                  <a:lnTo>
                    <a:pt x="678" y="1033"/>
                  </a:lnTo>
                  <a:lnTo>
                    <a:pt x="703" y="1047"/>
                  </a:lnTo>
                  <a:lnTo>
                    <a:pt x="699" y="1087"/>
                  </a:lnTo>
                  <a:lnTo>
                    <a:pt x="728" y="1105"/>
                  </a:lnTo>
                  <a:lnTo>
                    <a:pt x="832" y="1119"/>
                  </a:lnTo>
                  <a:lnTo>
                    <a:pt x="864" y="1115"/>
                  </a:lnTo>
                  <a:lnTo>
                    <a:pt x="900" y="1123"/>
                  </a:lnTo>
                  <a:lnTo>
                    <a:pt x="929" y="1105"/>
                  </a:lnTo>
                  <a:lnTo>
                    <a:pt x="1033" y="1083"/>
                  </a:lnTo>
                  <a:lnTo>
                    <a:pt x="1119" y="1054"/>
                  </a:lnTo>
                  <a:lnTo>
                    <a:pt x="1115" y="1019"/>
                  </a:lnTo>
                  <a:lnTo>
                    <a:pt x="1126" y="1001"/>
                  </a:lnTo>
                  <a:lnTo>
                    <a:pt x="1154" y="997"/>
                  </a:lnTo>
                  <a:lnTo>
                    <a:pt x="1183" y="1004"/>
                  </a:lnTo>
                  <a:lnTo>
                    <a:pt x="1219" y="936"/>
                  </a:lnTo>
                  <a:lnTo>
                    <a:pt x="1215" y="879"/>
                  </a:lnTo>
                  <a:lnTo>
                    <a:pt x="1233" y="836"/>
                  </a:lnTo>
                  <a:lnTo>
                    <a:pt x="1212" y="735"/>
                  </a:lnTo>
                  <a:lnTo>
                    <a:pt x="1251" y="606"/>
                  </a:lnTo>
                  <a:lnTo>
                    <a:pt x="1266" y="599"/>
                  </a:lnTo>
                  <a:lnTo>
                    <a:pt x="1262" y="577"/>
                  </a:lnTo>
                  <a:lnTo>
                    <a:pt x="1294" y="570"/>
                  </a:lnTo>
                  <a:lnTo>
                    <a:pt x="1312" y="603"/>
                  </a:lnTo>
                  <a:lnTo>
                    <a:pt x="1348" y="599"/>
                  </a:lnTo>
                  <a:lnTo>
                    <a:pt x="1384" y="588"/>
                  </a:lnTo>
                  <a:lnTo>
                    <a:pt x="1387" y="560"/>
                  </a:lnTo>
                  <a:lnTo>
                    <a:pt x="1405" y="560"/>
                  </a:lnTo>
                  <a:lnTo>
                    <a:pt x="1405" y="599"/>
                  </a:lnTo>
                  <a:lnTo>
                    <a:pt x="1477" y="628"/>
                  </a:lnTo>
                  <a:lnTo>
                    <a:pt x="1509" y="789"/>
                  </a:lnTo>
                  <a:lnTo>
                    <a:pt x="1549" y="771"/>
                  </a:lnTo>
                  <a:lnTo>
                    <a:pt x="1563" y="768"/>
                  </a:lnTo>
                  <a:lnTo>
                    <a:pt x="1563" y="739"/>
                  </a:lnTo>
                  <a:lnTo>
                    <a:pt x="1542" y="732"/>
                  </a:lnTo>
                  <a:lnTo>
                    <a:pt x="1542" y="714"/>
                  </a:lnTo>
                  <a:lnTo>
                    <a:pt x="1563" y="710"/>
                  </a:lnTo>
                  <a:lnTo>
                    <a:pt x="1581" y="717"/>
                  </a:lnTo>
                  <a:lnTo>
                    <a:pt x="1599" y="696"/>
                  </a:lnTo>
                  <a:lnTo>
                    <a:pt x="1595" y="664"/>
                  </a:lnTo>
                  <a:lnTo>
                    <a:pt x="1574" y="646"/>
                  </a:lnTo>
                  <a:lnTo>
                    <a:pt x="1578" y="621"/>
                  </a:lnTo>
                  <a:lnTo>
                    <a:pt x="1595" y="603"/>
                  </a:lnTo>
                  <a:lnTo>
                    <a:pt x="1621" y="606"/>
                  </a:lnTo>
                  <a:lnTo>
                    <a:pt x="1656" y="653"/>
                  </a:lnTo>
                  <a:lnTo>
                    <a:pt x="1674" y="642"/>
                  </a:lnTo>
                  <a:lnTo>
                    <a:pt x="1717" y="595"/>
                  </a:lnTo>
                  <a:lnTo>
                    <a:pt x="1717" y="570"/>
                  </a:lnTo>
                  <a:lnTo>
                    <a:pt x="1789" y="470"/>
                  </a:lnTo>
                  <a:lnTo>
                    <a:pt x="1789" y="438"/>
                  </a:lnTo>
                  <a:lnTo>
                    <a:pt x="1785" y="416"/>
                  </a:lnTo>
                  <a:lnTo>
                    <a:pt x="1803" y="416"/>
                  </a:lnTo>
                  <a:lnTo>
                    <a:pt x="1818" y="427"/>
                  </a:lnTo>
                  <a:lnTo>
                    <a:pt x="1868" y="416"/>
                  </a:lnTo>
                  <a:lnTo>
                    <a:pt x="1868" y="0"/>
                  </a:lnTo>
                  <a:lnTo>
                    <a:pt x="0" y="4"/>
                  </a:lnTo>
                  <a:lnTo>
                    <a:pt x="7" y="219"/>
                  </a:lnTo>
                </a:path>
              </a:pathLst>
            </a:custGeom>
            <a:noFill/>
            <a:ln w="11160">
              <a:solidFill>
                <a:srgbClr val="919191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3919" name=""/>
          <p:cNvGrpSpPr/>
          <p:nvPr/>
        </p:nvGrpSpPr>
        <p:grpSpPr>
          <a:xfrm>
            <a:off x="5086440" y="1082520"/>
            <a:ext cx="825120" cy="690480"/>
            <a:chOff x="5086440" y="1082520"/>
            <a:chExt cx="825120" cy="690480"/>
          </a:xfrm>
        </p:grpSpPr>
        <p:sp>
          <p:nvSpPr>
            <p:cNvPr id="3920" name=""/>
            <p:cNvSpPr/>
            <p:nvPr/>
          </p:nvSpPr>
          <p:spPr>
            <a:xfrm>
              <a:off x="5086440" y="1082520"/>
              <a:ext cx="825120" cy="690480"/>
            </a:xfrm>
            <a:custGeom>
              <a:avLst/>
              <a:gdLst/>
              <a:ahLst/>
              <a:rect l="l" t="t" r="r" b="b"/>
              <a:pathLst>
                <a:path w="936" h="782">
                  <a:moveTo>
                    <a:pt x="43" y="0"/>
                  </a:moveTo>
                  <a:lnTo>
                    <a:pt x="14" y="545"/>
                  </a:lnTo>
                  <a:lnTo>
                    <a:pt x="0" y="778"/>
                  </a:lnTo>
                  <a:lnTo>
                    <a:pt x="226" y="782"/>
                  </a:lnTo>
                  <a:lnTo>
                    <a:pt x="609" y="775"/>
                  </a:lnTo>
                  <a:lnTo>
                    <a:pt x="663" y="208"/>
                  </a:lnTo>
                  <a:lnTo>
                    <a:pt x="936" y="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00f008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3921" name=""/>
            <p:cNvSpPr/>
            <p:nvPr/>
          </p:nvSpPr>
          <p:spPr>
            <a:xfrm>
              <a:off x="5086440" y="1082520"/>
              <a:ext cx="825120" cy="690480"/>
            </a:xfrm>
            <a:custGeom>
              <a:avLst/>
              <a:gdLst/>
              <a:ahLst/>
              <a:rect l="l" t="t" r="r" b="b"/>
              <a:pathLst>
                <a:path w="936" h="782">
                  <a:moveTo>
                    <a:pt x="43" y="0"/>
                  </a:moveTo>
                  <a:lnTo>
                    <a:pt x="14" y="545"/>
                  </a:lnTo>
                  <a:lnTo>
                    <a:pt x="0" y="778"/>
                  </a:lnTo>
                  <a:lnTo>
                    <a:pt x="226" y="782"/>
                  </a:lnTo>
                  <a:lnTo>
                    <a:pt x="609" y="775"/>
                  </a:lnTo>
                  <a:lnTo>
                    <a:pt x="663" y="208"/>
                  </a:lnTo>
                  <a:lnTo>
                    <a:pt x="936" y="0"/>
                  </a:lnTo>
                  <a:lnTo>
                    <a:pt x="43" y="0"/>
                  </a:lnTo>
                </a:path>
              </a:pathLst>
            </a:custGeom>
            <a:noFill/>
            <a:ln w="11160">
              <a:solidFill>
                <a:srgbClr val="919191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3922" name=""/>
          <p:cNvGrpSpPr/>
          <p:nvPr/>
        </p:nvGrpSpPr>
        <p:grpSpPr>
          <a:xfrm>
            <a:off x="4272120" y="1079640"/>
            <a:ext cx="850320" cy="685440"/>
            <a:chOff x="4272120" y="1079640"/>
            <a:chExt cx="850320" cy="685440"/>
          </a:xfrm>
        </p:grpSpPr>
        <p:sp>
          <p:nvSpPr>
            <p:cNvPr id="3923" name=""/>
            <p:cNvSpPr/>
            <p:nvPr/>
          </p:nvSpPr>
          <p:spPr>
            <a:xfrm>
              <a:off x="4272120" y="1079640"/>
              <a:ext cx="850320" cy="685440"/>
            </a:xfrm>
            <a:custGeom>
              <a:avLst/>
              <a:gdLst/>
              <a:ahLst/>
              <a:rect l="l" t="t" r="r" b="b"/>
              <a:pathLst>
                <a:path w="964" h="778">
                  <a:moveTo>
                    <a:pt x="964" y="0"/>
                  </a:moveTo>
                  <a:lnTo>
                    <a:pt x="129" y="3"/>
                  </a:lnTo>
                  <a:lnTo>
                    <a:pt x="0" y="702"/>
                  </a:lnTo>
                  <a:lnTo>
                    <a:pt x="186" y="720"/>
                  </a:lnTo>
                  <a:lnTo>
                    <a:pt x="527" y="756"/>
                  </a:lnTo>
                  <a:lnTo>
                    <a:pt x="925" y="778"/>
                  </a:lnTo>
                  <a:lnTo>
                    <a:pt x="964" y="0"/>
                  </a:lnTo>
                  <a:close/>
                </a:path>
              </a:pathLst>
            </a:custGeom>
            <a:solidFill>
              <a:srgbClr val="00f008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3924" name=""/>
            <p:cNvSpPr/>
            <p:nvPr/>
          </p:nvSpPr>
          <p:spPr>
            <a:xfrm>
              <a:off x="4272120" y="1079640"/>
              <a:ext cx="850320" cy="685440"/>
            </a:xfrm>
            <a:custGeom>
              <a:avLst/>
              <a:gdLst/>
              <a:ahLst/>
              <a:rect l="l" t="t" r="r" b="b"/>
              <a:pathLst>
                <a:path w="964" h="778">
                  <a:moveTo>
                    <a:pt x="964" y="0"/>
                  </a:moveTo>
                  <a:lnTo>
                    <a:pt x="129" y="3"/>
                  </a:lnTo>
                  <a:lnTo>
                    <a:pt x="0" y="702"/>
                  </a:lnTo>
                  <a:lnTo>
                    <a:pt x="186" y="720"/>
                  </a:lnTo>
                  <a:lnTo>
                    <a:pt x="527" y="756"/>
                  </a:lnTo>
                  <a:lnTo>
                    <a:pt x="925" y="778"/>
                  </a:lnTo>
                  <a:lnTo>
                    <a:pt x="964" y="0"/>
                  </a:lnTo>
                </a:path>
              </a:pathLst>
            </a:custGeom>
            <a:noFill/>
            <a:ln w="11160">
              <a:solidFill>
                <a:srgbClr val="919191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3925" name=""/>
          <p:cNvGrpSpPr/>
          <p:nvPr/>
        </p:nvGrpSpPr>
        <p:grpSpPr>
          <a:xfrm>
            <a:off x="3422520" y="1076400"/>
            <a:ext cx="961920" cy="620280"/>
            <a:chOff x="3422520" y="1076400"/>
            <a:chExt cx="961920" cy="620280"/>
          </a:xfrm>
        </p:grpSpPr>
        <p:sp>
          <p:nvSpPr>
            <p:cNvPr id="3926" name=""/>
            <p:cNvSpPr/>
            <p:nvPr/>
          </p:nvSpPr>
          <p:spPr>
            <a:xfrm>
              <a:off x="3422520" y="1076400"/>
              <a:ext cx="961920" cy="620280"/>
            </a:xfrm>
            <a:custGeom>
              <a:avLst/>
              <a:gdLst/>
              <a:ahLst/>
              <a:rect l="l" t="t" r="r" b="b"/>
              <a:pathLst>
                <a:path w="1094" h="703">
                  <a:moveTo>
                    <a:pt x="1094" y="4"/>
                  </a:moveTo>
                  <a:lnTo>
                    <a:pt x="0" y="0"/>
                  </a:lnTo>
                  <a:lnTo>
                    <a:pt x="97" y="82"/>
                  </a:lnTo>
                  <a:lnTo>
                    <a:pt x="240" y="179"/>
                  </a:lnTo>
                  <a:lnTo>
                    <a:pt x="240" y="190"/>
                  </a:lnTo>
                  <a:lnTo>
                    <a:pt x="348" y="337"/>
                  </a:lnTo>
                  <a:lnTo>
                    <a:pt x="344" y="366"/>
                  </a:lnTo>
                  <a:lnTo>
                    <a:pt x="373" y="409"/>
                  </a:lnTo>
                  <a:lnTo>
                    <a:pt x="420" y="441"/>
                  </a:lnTo>
                  <a:lnTo>
                    <a:pt x="420" y="473"/>
                  </a:lnTo>
                  <a:lnTo>
                    <a:pt x="395" y="524"/>
                  </a:lnTo>
                  <a:lnTo>
                    <a:pt x="384" y="538"/>
                  </a:lnTo>
                  <a:lnTo>
                    <a:pt x="398" y="570"/>
                  </a:lnTo>
                  <a:lnTo>
                    <a:pt x="438" y="588"/>
                  </a:lnTo>
                  <a:lnTo>
                    <a:pt x="459" y="631"/>
                  </a:lnTo>
                  <a:lnTo>
                    <a:pt x="717" y="674"/>
                  </a:lnTo>
                  <a:lnTo>
                    <a:pt x="965" y="703"/>
                  </a:lnTo>
                  <a:lnTo>
                    <a:pt x="1094" y="4"/>
                  </a:lnTo>
                  <a:close/>
                </a:path>
              </a:pathLst>
            </a:custGeom>
            <a:solidFill>
              <a:srgbClr val="00f008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3927" name=""/>
            <p:cNvSpPr/>
            <p:nvPr/>
          </p:nvSpPr>
          <p:spPr>
            <a:xfrm>
              <a:off x="3422520" y="1076400"/>
              <a:ext cx="961920" cy="620280"/>
            </a:xfrm>
            <a:custGeom>
              <a:avLst/>
              <a:gdLst/>
              <a:ahLst/>
              <a:rect l="l" t="t" r="r" b="b"/>
              <a:pathLst>
                <a:path w="1094" h="703">
                  <a:moveTo>
                    <a:pt x="1094" y="4"/>
                  </a:moveTo>
                  <a:lnTo>
                    <a:pt x="0" y="0"/>
                  </a:lnTo>
                  <a:lnTo>
                    <a:pt x="97" y="82"/>
                  </a:lnTo>
                  <a:lnTo>
                    <a:pt x="240" y="179"/>
                  </a:lnTo>
                  <a:lnTo>
                    <a:pt x="240" y="190"/>
                  </a:lnTo>
                  <a:lnTo>
                    <a:pt x="348" y="337"/>
                  </a:lnTo>
                  <a:lnTo>
                    <a:pt x="344" y="366"/>
                  </a:lnTo>
                  <a:lnTo>
                    <a:pt x="373" y="409"/>
                  </a:lnTo>
                  <a:lnTo>
                    <a:pt x="420" y="441"/>
                  </a:lnTo>
                  <a:lnTo>
                    <a:pt x="420" y="473"/>
                  </a:lnTo>
                  <a:lnTo>
                    <a:pt x="395" y="524"/>
                  </a:lnTo>
                  <a:lnTo>
                    <a:pt x="384" y="538"/>
                  </a:lnTo>
                  <a:lnTo>
                    <a:pt x="398" y="570"/>
                  </a:lnTo>
                  <a:lnTo>
                    <a:pt x="438" y="588"/>
                  </a:lnTo>
                  <a:lnTo>
                    <a:pt x="459" y="631"/>
                  </a:lnTo>
                  <a:lnTo>
                    <a:pt x="717" y="674"/>
                  </a:lnTo>
                  <a:lnTo>
                    <a:pt x="965" y="703"/>
                  </a:lnTo>
                  <a:lnTo>
                    <a:pt x="1094" y="4"/>
                  </a:lnTo>
                </a:path>
              </a:pathLst>
            </a:custGeom>
            <a:noFill/>
            <a:ln w="11160">
              <a:solidFill>
                <a:srgbClr val="919191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3928" name=""/>
          <p:cNvGrpSpPr/>
          <p:nvPr/>
        </p:nvGrpSpPr>
        <p:grpSpPr>
          <a:xfrm>
            <a:off x="2782800" y="1076400"/>
            <a:ext cx="1042560" cy="556920"/>
            <a:chOff x="2782800" y="1076400"/>
            <a:chExt cx="1042560" cy="556920"/>
          </a:xfrm>
        </p:grpSpPr>
        <p:sp>
          <p:nvSpPr>
            <p:cNvPr id="3929" name=""/>
            <p:cNvSpPr/>
            <p:nvPr/>
          </p:nvSpPr>
          <p:spPr>
            <a:xfrm>
              <a:off x="2782800" y="1076400"/>
              <a:ext cx="1042560" cy="556920"/>
            </a:xfrm>
            <a:custGeom>
              <a:avLst/>
              <a:gdLst/>
              <a:ahLst/>
              <a:rect l="l" t="t" r="r" b="b"/>
              <a:pathLst>
                <a:path w="1185" h="631">
                  <a:moveTo>
                    <a:pt x="4" y="0"/>
                  </a:moveTo>
                  <a:lnTo>
                    <a:pt x="7" y="18"/>
                  </a:lnTo>
                  <a:lnTo>
                    <a:pt x="0" y="43"/>
                  </a:lnTo>
                  <a:lnTo>
                    <a:pt x="0" y="75"/>
                  </a:lnTo>
                  <a:lnTo>
                    <a:pt x="29" y="111"/>
                  </a:lnTo>
                  <a:lnTo>
                    <a:pt x="54" y="133"/>
                  </a:lnTo>
                  <a:lnTo>
                    <a:pt x="54" y="176"/>
                  </a:lnTo>
                  <a:lnTo>
                    <a:pt x="36" y="233"/>
                  </a:lnTo>
                  <a:lnTo>
                    <a:pt x="32" y="262"/>
                  </a:lnTo>
                  <a:lnTo>
                    <a:pt x="54" y="273"/>
                  </a:lnTo>
                  <a:lnTo>
                    <a:pt x="83" y="265"/>
                  </a:lnTo>
                  <a:lnTo>
                    <a:pt x="83" y="298"/>
                  </a:lnTo>
                  <a:lnTo>
                    <a:pt x="83" y="312"/>
                  </a:lnTo>
                  <a:lnTo>
                    <a:pt x="111" y="312"/>
                  </a:lnTo>
                  <a:lnTo>
                    <a:pt x="129" y="330"/>
                  </a:lnTo>
                  <a:lnTo>
                    <a:pt x="111" y="351"/>
                  </a:lnTo>
                  <a:lnTo>
                    <a:pt x="90" y="394"/>
                  </a:lnTo>
                  <a:lnTo>
                    <a:pt x="75" y="416"/>
                  </a:lnTo>
                  <a:lnTo>
                    <a:pt x="90" y="427"/>
                  </a:lnTo>
                  <a:lnTo>
                    <a:pt x="133" y="405"/>
                  </a:lnTo>
                  <a:lnTo>
                    <a:pt x="161" y="387"/>
                  </a:lnTo>
                  <a:lnTo>
                    <a:pt x="172" y="380"/>
                  </a:lnTo>
                  <a:lnTo>
                    <a:pt x="161" y="412"/>
                  </a:lnTo>
                  <a:lnTo>
                    <a:pt x="611" y="520"/>
                  </a:lnTo>
                  <a:lnTo>
                    <a:pt x="801" y="570"/>
                  </a:lnTo>
                  <a:lnTo>
                    <a:pt x="902" y="581"/>
                  </a:lnTo>
                  <a:lnTo>
                    <a:pt x="1185" y="631"/>
                  </a:lnTo>
                  <a:lnTo>
                    <a:pt x="1167" y="584"/>
                  </a:lnTo>
                  <a:lnTo>
                    <a:pt x="1128" y="574"/>
                  </a:lnTo>
                  <a:lnTo>
                    <a:pt x="1110" y="538"/>
                  </a:lnTo>
                  <a:lnTo>
                    <a:pt x="1146" y="466"/>
                  </a:lnTo>
                  <a:lnTo>
                    <a:pt x="1142" y="437"/>
                  </a:lnTo>
                  <a:lnTo>
                    <a:pt x="1103" y="412"/>
                  </a:lnTo>
                  <a:lnTo>
                    <a:pt x="1067" y="362"/>
                  </a:lnTo>
                  <a:lnTo>
                    <a:pt x="1078" y="337"/>
                  </a:lnTo>
                  <a:lnTo>
                    <a:pt x="963" y="179"/>
                  </a:lnTo>
                  <a:lnTo>
                    <a:pt x="823" y="82"/>
                  </a:lnTo>
                  <a:lnTo>
                    <a:pt x="726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00f008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3930" name=""/>
            <p:cNvSpPr/>
            <p:nvPr/>
          </p:nvSpPr>
          <p:spPr>
            <a:xfrm>
              <a:off x="2782800" y="1076400"/>
              <a:ext cx="1042560" cy="556920"/>
            </a:xfrm>
            <a:custGeom>
              <a:avLst/>
              <a:gdLst/>
              <a:ahLst/>
              <a:rect l="l" t="t" r="r" b="b"/>
              <a:pathLst>
                <a:path w="1185" h="631">
                  <a:moveTo>
                    <a:pt x="4" y="0"/>
                  </a:moveTo>
                  <a:lnTo>
                    <a:pt x="7" y="18"/>
                  </a:lnTo>
                  <a:lnTo>
                    <a:pt x="0" y="43"/>
                  </a:lnTo>
                  <a:lnTo>
                    <a:pt x="0" y="75"/>
                  </a:lnTo>
                  <a:lnTo>
                    <a:pt x="29" y="111"/>
                  </a:lnTo>
                  <a:lnTo>
                    <a:pt x="54" y="133"/>
                  </a:lnTo>
                  <a:lnTo>
                    <a:pt x="54" y="176"/>
                  </a:lnTo>
                  <a:lnTo>
                    <a:pt x="36" y="233"/>
                  </a:lnTo>
                  <a:lnTo>
                    <a:pt x="32" y="262"/>
                  </a:lnTo>
                  <a:lnTo>
                    <a:pt x="54" y="273"/>
                  </a:lnTo>
                  <a:lnTo>
                    <a:pt x="83" y="265"/>
                  </a:lnTo>
                  <a:lnTo>
                    <a:pt x="83" y="298"/>
                  </a:lnTo>
                  <a:lnTo>
                    <a:pt x="83" y="312"/>
                  </a:lnTo>
                  <a:lnTo>
                    <a:pt x="111" y="312"/>
                  </a:lnTo>
                  <a:lnTo>
                    <a:pt x="129" y="330"/>
                  </a:lnTo>
                  <a:lnTo>
                    <a:pt x="111" y="351"/>
                  </a:lnTo>
                  <a:lnTo>
                    <a:pt x="90" y="394"/>
                  </a:lnTo>
                  <a:lnTo>
                    <a:pt x="75" y="416"/>
                  </a:lnTo>
                  <a:lnTo>
                    <a:pt x="90" y="427"/>
                  </a:lnTo>
                  <a:lnTo>
                    <a:pt x="133" y="405"/>
                  </a:lnTo>
                  <a:lnTo>
                    <a:pt x="161" y="387"/>
                  </a:lnTo>
                  <a:lnTo>
                    <a:pt x="172" y="380"/>
                  </a:lnTo>
                  <a:lnTo>
                    <a:pt x="161" y="412"/>
                  </a:lnTo>
                  <a:lnTo>
                    <a:pt x="611" y="520"/>
                  </a:lnTo>
                  <a:lnTo>
                    <a:pt x="801" y="570"/>
                  </a:lnTo>
                  <a:lnTo>
                    <a:pt x="902" y="581"/>
                  </a:lnTo>
                  <a:lnTo>
                    <a:pt x="1185" y="631"/>
                  </a:lnTo>
                  <a:lnTo>
                    <a:pt x="1167" y="584"/>
                  </a:lnTo>
                  <a:lnTo>
                    <a:pt x="1128" y="574"/>
                  </a:lnTo>
                  <a:lnTo>
                    <a:pt x="1110" y="538"/>
                  </a:lnTo>
                  <a:lnTo>
                    <a:pt x="1146" y="466"/>
                  </a:lnTo>
                  <a:lnTo>
                    <a:pt x="1142" y="437"/>
                  </a:lnTo>
                  <a:lnTo>
                    <a:pt x="1103" y="412"/>
                  </a:lnTo>
                  <a:lnTo>
                    <a:pt x="1067" y="362"/>
                  </a:lnTo>
                  <a:lnTo>
                    <a:pt x="1078" y="337"/>
                  </a:lnTo>
                  <a:lnTo>
                    <a:pt x="963" y="179"/>
                  </a:lnTo>
                  <a:lnTo>
                    <a:pt x="823" y="82"/>
                  </a:lnTo>
                  <a:lnTo>
                    <a:pt x="726" y="0"/>
                  </a:lnTo>
                  <a:lnTo>
                    <a:pt x="4" y="0"/>
                  </a:lnTo>
                </a:path>
              </a:pathLst>
            </a:custGeom>
            <a:noFill/>
            <a:ln w="11160">
              <a:solidFill>
                <a:srgbClr val="919191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3931" name=""/>
          <p:cNvGrpSpPr/>
          <p:nvPr/>
        </p:nvGrpSpPr>
        <p:grpSpPr>
          <a:xfrm>
            <a:off x="3284640" y="1581120"/>
            <a:ext cx="677520" cy="1136160"/>
            <a:chOff x="3284640" y="1581120"/>
            <a:chExt cx="677520" cy="1136160"/>
          </a:xfrm>
        </p:grpSpPr>
        <p:sp>
          <p:nvSpPr>
            <p:cNvPr id="3932" name=""/>
            <p:cNvSpPr/>
            <p:nvPr/>
          </p:nvSpPr>
          <p:spPr>
            <a:xfrm>
              <a:off x="3284640" y="1581120"/>
              <a:ext cx="677520" cy="1136160"/>
            </a:xfrm>
            <a:custGeom>
              <a:avLst/>
              <a:gdLst/>
              <a:ahLst/>
              <a:rect l="l" t="t" r="r" b="b"/>
              <a:pathLst>
                <a:path w="767" h="1291">
                  <a:moveTo>
                    <a:pt x="222" y="0"/>
                  </a:moveTo>
                  <a:lnTo>
                    <a:pt x="319" y="14"/>
                  </a:lnTo>
                  <a:lnTo>
                    <a:pt x="287" y="212"/>
                  </a:lnTo>
                  <a:lnTo>
                    <a:pt x="298" y="233"/>
                  </a:lnTo>
                  <a:lnTo>
                    <a:pt x="319" y="251"/>
                  </a:lnTo>
                  <a:lnTo>
                    <a:pt x="319" y="269"/>
                  </a:lnTo>
                  <a:lnTo>
                    <a:pt x="308" y="298"/>
                  </a:lnTo>
                  <a:lnTo>
                    <a:pt x="308" y="312"/>
                  </a:lnTo>
                  <a:lnTo>
                    <a:pt x="351" y="326"/>
                  </a:lnTo>
                  <a:lnTo>
                    <a:pt x="362" y="362"/>
                  </a:lnTo>
                  <a:lnTo>
                    <a:pt x="405" y="459"/>
                  </a:lnTo>
                  <a:lnTo>
                    <a:pt x="430" y="459"/>
                  </a:lnTo>
                  <a:lnTo>
                    <a:pt x="445" y="495"/>
                  </a:lnTo>
                  <a:lnTo>
                    <a:pt x="412" y="527"/>
                  </a:lnTo>
                  <a:lnTo>
                    <a:pt x="416" y="549"/>
                  </a:lnTo>
                  <a:lnTo>
                    <a:pt x="430" y="574"/>
                  </a:lnTo>
                  <a:lnTo>
                    <a:pt x="427" y="578"/>
                  </a:lnTo>
                  <a:lnTo>
                    <a:pt x="405" y="588"/>
                  </a:lnTo>
                  <a:lnTo>
                    <a:pt x="398" y="621"/>
                  </a:lnTo>
                  <a:lnTo>
                    <a:pt x="391" y="653"/>
                  </a:lnTo>
                  <a:lnTo>
                    <a:pt x="402" y="664"/>
                  </a:lnTo>
                  <a:lnTo>
                    <a:pt x="430" y="638"/>
                  </a:lnTo>
                  <a:lnTo>
                    <a:pt x="441" y="631"/>
                  </a:lnTo>
                  <a:lnTo>
                    <a:pt x="470" y="638"/>
                  </a:lnTo>
                  <a:lnTo>
                    <a:pt x="470" y="678"/>
                  </a:lnTo>
                  <a:lnTo>
                    <a:pt x="484" y="699"/>
                  </a:lnTo>
                  <a:lnTo>
                    <a:pt x="488" y="782"/>
                  </a:lnTo>
                  <a:lnTo>
                    <a:pt x="506" y="793"/>
                  </a:lnTo>
                  <a:lnTo>
                    <a:pt x="534" y="796"/>
                  </a:lnTo>
                  <a:lnTo>
                    <a:pt x="541" y="843"/>
                  </a:lnTo>
                  <a:lnTo>
                    <a:pt x="559" y="861"/>
                  </a:lnTo>
                  <a:lnTo>
                    <a:pt x="570" y="854"/>
                  </a:lnTo>
                  <a:lnTo>
                    <a:pt x="638" y="854"/>
                  </a:lnTo>
                  <a:lnTo>
                    <a:pt x="721" y="839"/>
                  </a:lnTo>
                  <a:lnTo>
                    <a:pt x="767" y="882"/>
                  </a:lnTo>
                  <a:lnTo>
                    <a:pt x="717" y="1291"/>
                  </a:lnTo>
                  <a:lnTo>
                    <a:pt x="0" y="1176"/>
                  </a:lnTo>
                  <a:lnTo>
                    <a:pt x="47" y="886"/>
                  </a:lnTo>
                  <a:lnTo>
                    <a:pt x="39" y="850"/>
                  </a:lnTo>
                  <a:lnTo>
                    <a:pt x="65" y="811"/>
                  </a:lnTo>
                  <a:lnTo>
                    <a:pt x="32" y="771"/>
                  </a:lnTo>
                  <a:lnTo>
                    <a:pt x="36" y="757"/>
                  </a:lnTo>
                  <a:lnTo>
                    <a:pt x="68" y="725"/>
                  </a:lnTo>
                  <a:lnTo>
                    <a:pt x="97" y="717"/>
                  </a:lnTo>
                  <a:lnTo>
                    <a:pt x="104" y="678"/>
                  </a:lnTo>
                  <a:lnTo>
                    <a:pt x="161" y="603"/>
                  </a:lnTo>
                  <a:lnTo>
                    <a:pt x="154" y="556"/>
                  </a:lnTo>
                  <a:lnTo>
                    <a:pt x="118" y="513"/>
                  </a:lnTo>
                  <a:lnTo>
                    <a:pt x="222" y="0"/>
                  </a:lnTo>
                  <a:close/>
                </a:path>
              </a:pathLst>
            </a:custGeom>
            <a:solidFill>
              <a:srgbClr val="00f008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3933" name=""/>
            <p:cNvSpPr/>
            <p:nvPr/>
          </p:nvSpPr>
          <p:spPr>
            <a:xfrm>
              <a:off x="3284640" y="1581120"/>
              <a:ext cx="677520" cy="1136160"/>
            </a:xfrm>
            <a:custGeom>
              <a:avLst/>
              <a:gdLst/>
              <a:ahLst/>
              <a:rect l="l" t="t" r="r" b="b"/>
              <a:pathLst>
                <a:path w="767" h="1291">
                  <a:moveTo>
                    <a:pt x="222" y="0"/>
                  </a:moveTo>
                  <a:lnTo>
                    <a:pt x="319" y="14"/>
                  </a:lnTo>
                  <a:lnTo>
                    <a:pt x="287" y="212"/>
                  </a:lnTo>
                  <a:lnTo>
                    <a:pt x="298" y="233"/>
                  </a:lnTo>
                  <a:lnTo>
                    <a:pt x="319" y="251"/>
                  </a:lnTo>
                  <a:lnTo>
                    <a:pt x="319" y="269"/>
                  </a:lnTo>
                  <a:lnTo>
                    <a:pt x="308" y="298"/>
                  </a:lnTo>
                  <a:lnTo>
                    <a:pt x="308" y="312"/>
                  </a:lnTo>
                  <a:lnTo>
                    <a:pt x="351" y="326"/>
                  </a:lnTo>
                  <a:lnTo>
                    <a:pt x="362" y="362"/>
                  </a:lnTo>
                  <a:lnTo>
                    <a:pt x="405" y="459"/>
                  </a:lnTo>
                  <a:lnTo>
                    <a:pt x="430" y="459"/>
                  </a:lnTo>
                  <a:lnTo>
                    <a:pt x="445" y="495"/>
                  </a:lnTo>
                  <a:lnTo>
                    <a:pt x="412" y="527"/>
                  </a:lnTo>
                  <a:lnTo>
                    <a:pt x="416" y="549"/>
                  </a:lnTo>
                  <a:lnTo>
                    <a:pt x="430" y="574"/>
                  </a:lnTo>
                  <a:lnTo>
                    <a:pt x="427" y="578"/>
                  </a:lnTo>
                  <a:lnTo>
                    <a:pt x="405" y="588"/>
                  </a:lnTo>
                  <a:lnTo>
                    <a:pt x="398" y="621"/>
                  </a:lnTo>
                  <a:lnTo>
                    <a:pt x="391" y="653"/>
                  </a:lnTo>
                  <a:lnTo>
                    <a:pt x="402" y="664"/>
                  </a:lnTo>
                  <a:lnTo>
                    <a:pt x="430" y="638"/>
                  </a:lnTo>
                  <a:lnTo>
                    <a:pt x="441" y="631"/>
                  </a:lnTo>
                  <a:lnTo>
                    <a:pt x="470" y="638"/>
                  </a:lnTo>
                  <a:lnTo>
                    <a:pt x="470" y="678"/>
                  </a:lnTo>
                  <a:lnTo>
                    <a:pt x="484" y="699"/>
                  </a:lnTo>
                  <a:lnTo>
                    <a:pt x="488" y="782"/>
                  </a:lnTo>
                  <a:lnTo>
                    <a:pt x="506" y="793"/>
                  </a:lnTo>
                  <a:lnTo>
                    <a:pt x="534" y="796"/>
                  </a:lnTo>
                  <a:lnTo>
                    <a:pt x="541" y="843"/>
                  </a:lnTo>
                  <a:lnTo>
                    <a:pt x="559" y="861"/>
                  </a:lnTo>
                  <a:lnTo>
                    <a:pt x="570" y="854"/>
                  </a:lnTo>
                  <a:lnTo>
                    <a:pt x="638" y="854"/>
                  </a:lnTo>
                  <a:lnTo>
                    <a:pt x="721" y="839"/>
                  </a:lnTo>
                  <a:lnTo>
                    <a:pt x="767" y="882"/>
                  </a:lnTo>
                  <a:lnTo>
                    <a:pt x="717" y="1291"/>
                  </a:lnTo>
                  <a:lnTo>
                    <a:pt x="0" y="1176"/>
                  </a:lnTo>
                  <a:lnTo>
                    <a:pt x="47" y="886"/>
                  </a:lnTo>
                  <a:lnTo>
                    <a:pt x="39" y="850"/>
                  </a:lnTo>
                  <a:lnTo>
                    <a:pt x="65" y="811"/>
                  </a:lnTo>
                  <a:lnTo>
                    <a:pt x="32" y="771"/>
                  </a:lnTo>
                  <a:lnTo>
                    <a:pt x="36" y="757"/>
                  </a:lnTo>
                  <a:lnTo>
                    <a:pt x="68" y="725"/>
                  </a:lnTo>
                  <a:lnTo>
                    <a:pt x="97" y="717"/>
                  </a:lnTo>
                  <a:lnTo>
                    <a:pt x="104" y="678"/>
                  </a:lnTo>
                  <a:lnTo>
                    <a:pt x="161" y="603"/>
                  </a:lnTo>
                  <a:lnTo>
                    <a:pt x="154" y="556"/>
                  </a:lnTo>
                  <a:lnTo>
                    <a:pt x="118" y="513"/>
                  </a:lnTo>
                  <a:lnTo>
                    <a:pt x="222" y="0"/>
                  </a:lnTo>
                </a:path>
              </a:pathLst>
            </a:custGeom>
            <a:noFill/>
            <a:ln w="11160">
              <a:solidFill>
                <a:srgbClr val="919191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3934" name=""/>
          <p:cNvGrpSpPr/>
          <p:nvPr/>
        </p:nvGrpSpPr>
        <p:grpSpPr>
          <a:xfrm>
            <a:off x="3541680" y="1589040"/>
            <a:ext cx="1204560" cy="769680"/>
            <a:chOff x="3541680" y="1589040"/>
            <a:chExt cx="1204560" cy="769680"/>
          </a:xfrm>
        </p:grpSpPr>
        <p:sp>
          <p:nvSpPr>
            <p:cNvPr id="3935" name=""/>
            <p:cNvSpPr/>
            <p:nvPr/>
          </p:nvSpPr>
          <p:spPr>
            <a:xfrm>
              <a:off x="3541680" y="1589040"/>
              <a:ext cx="1204560" cy="769680"/>
            </a:xfrm>
            <a:custGeom>
              <a:avLst/>
              <a:gdLst/>
              <a:ahLst/>
              <a:rect l="l" t="t" r="r" b="b"/>
              <a:pathLst>
                <a:path w="1366" h="875">
                  <a:moveTo>
                    <a:pt x="29" y="0"/>
                  </a:moveTo>
                  <a:lnTo>
                    <a:pt x="610" y="100"/>
                  </a:lnTo>
                  <a:lnTo>
                    <a:pt x="1366" y="183"/>
                  </a:lnTo>
                  <a:lnTo>
                    <a:pt x="1309" y="871"/>
                  </a:lnTo>
                  <a:lnTo>
                    <a:pt x="488" y="782"/>
                  </a:lnTo>
                  <a:lnTo>
                    <a:pt x="474" y="875"/>
                  </a:lnTo>
                  <a:lnTo>
                    <a:pt x="427" y="825"/>
                  </a:lnTo>
                  <a:lnTo>
                    <a:pt x="337" y="843"/>
                  </a:lnTo>
                  <a:lnTo>
                    <a:pt x="280" y="839"/>
                  </a:lnTo>
                  <a:lnTo>
                    <a:pt x="269" y="850"/>
                  </a:lnTo>
                  <a:lnTo>
                    <a:pt x="255" y="839"/>
                  </a:lnTo>
                  <a:lnTo>
                    <a:pt x="241" y="782"/>
                  </a:lnTo>
                  <a:lnTo>
                    <a:pt x="205" y="778"/>
                  </a:lnTo>
                  <a:lnTo>
                    <a:pt x="194" y="771"/>
                  </a:lnTo>
                  <a:lnTo>
                    <a:pt x="194" y="731"/>
                  </a:lnTo>
                  <a:lnTo>
                    <a:pt x="190" y="721"/>
                  </a:lnTo>
                  <a:lnTo>
                    <a:pt x="194" y="688"/>
                  </a:lnTo>
                  <a:lnTo>
                    <a:pt x="176" y="667"/>
                  </a:lnTo>
                  <a:lnTo>
                    <a:pt x="173" y="627"/>
                  </a:lnTo>
                  <a:lnTo>
                    <a:pt x="151" y="613"/>
                  </a:lnTo>
                  <a:lnTo>
                    <a:pt x="108" y="653"/>
                  </a:lnTo>
                  <a:lnTo>
                    <a:pt x="97" y="638"/>
                  </a:lnTo>
                  <a:lnTo>
                    <a:pt x="112" y="577"/>
                  </a:lnTo>
                  <a:lnTo>
                    <a:pt x="137" y="559"/>
                  </a:lnTo>
                  <a:lnTo>
                    <a:pt x="115" y="520"/>
                  </a:lnTo>
                  <a:lnTo>
                    <a:pt x="155" y="480"/>
                  </a:lnTo>
                  <a:lnTo>
                    <a:pt x="133" y="445"/>
                  </a:lnTo>
                  <a:lnTo>
                    <a:pt x="115" y="445"/>
                  </a:lnTo>
                  <a:lnTo>
                    <a:pt x="61" y="315"/>
                  </a:lnTo>
                  <a:lnTo>
                    <a:pt x="22" y="301"/>
                  </a:lnTo>
                  <a:lnTo>
                    <a:pt x="33" y="247"/>
                  </a:lnTo>
                  <a:lnTo>
                    <a:pt x="0" y="197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333333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3936" name=""/>
            <p:cNvSpPr/>
            <p:nvPr/>
          </p:nvSpPr>
          <p:spPr>
            <a:xfrm>
              <a:off x="3541680" y="1589040"/>
              <a:ext cx="1204560" cy="769680"/>
            </a:xfrm>
            <a:custGeom>
              <a:avLst/>
              <a:gdLst/>
              <a:ahLst/>
              <a:rect l="l" t="t" r="r" b="b"/>
              <a:pathLst>
                <a:path w="1366" h="875">
                  <a:moveTo>
                    <a:pt x="29" y="0"/>
                  </a:moveTo>
                  <a:lnTo>
                    <a:pt x="610" y="100"/>
                  </a:lnTo>
                  <a:lnTo>
                    <a:pt x="1366" y="183"/>
                  </a:lnTo>
                  <a:lnTo>
                    <a:pt x="1309" y="871"/>
                  </a:lnTo>
                  <a:lnTo>
                    <a:pt x="488" y="782"/>
                  </a:lnTo>
                  <a:lnTo>
                    <a:pt x="474" y="875"/>
                  </a:lnTo>
                  <a:lnTo>
                    <a:pt x="427" y="825"/>
                  </a:lnTo>
                  <a:lnTo>
                    <a:pt x="337" y="843"/>
                  </a:lnTo>
                  <a:lnTo>
                    <a:pt x="280" y="839"/>
                  </a:lnTo>
                  <a:lnTo>
                    <a:pt x="269" y="850"/>
                  </a:lnTo>
                  <a:lnTo>
                    <a:pt x="255" y="839"/>
                  </a:lnTo>
                  <a:lnTo>
                    <a:pt x="241" y="782"/>
                  </a:lnTo>
                  <a:lnTo>
                    <a:pt x="205" y="778"/>
                  </a:lnTo>
                  <a:lnTo>
                    <a:pt x="194" y="771"/>
                  </a:lnTo>
                  <a:lnTo>
                    <a:pt x="194" y="731"/>
                  </a:lnTo>
                  <a:lnTo>
                    <a:pt x="190" y="721"/>
                  </a:lnTo>
                  <a:lnTo>
                    <a:pt x="194" y="688"/>
                  </a:lnTo>
                  <a:lnTo>
                    <a:pt x="176" y="667"/>
                  </a:lnTo>
                  <a:lnTo>
                    <a:pt x="173" y="627"/>
                  </a:lnTo>
                  <a:lnTo>
                    <a:pt x="151" y="613"/>
                  </a:lnTo>
                  <a:lnTo>
                    <a:pt x="108" y="653"/>
                  </a:lnTo>
                  <a:lnTo>
                    <a:pt x="97" y="638"/>
                  </a:lnTo>
                  <a:lnTo>
                    <a:pt x="112" y="577"/>
                  </a:lnTo>
                  <a:lnTo>
                    <a:pt x="137" y="559"/>
                  </a:lnTo>
                  <a:lnTo>
                    <a:pt x="115" y="520"/>
                  </a:lnTo>
                  <a:lnTo>
                    <a:pt x="155" y="480"/>
                  </a:lnTo>
                  <a:lnTo>
                    <a:pt x="133" y="445"/>
                  </a:lnTo>
                  <a:lnTo>
                    <a:pt x="115" y="445"/>
                  </a:lnTo>
                  <a:lnTo>
                    <a:pt x="61" y="315"/>
                  </a:lnTo>
                  <a:lnTo>
                    <a:pt x="22" y="301"/>
                  </a:lnTo>
                  <a:lnTo>
                    <a:pt x="33" y="247"/>
                  </a:lnTo>
                  <a:lnTo>
                    <a:pt x="0" y="197"/>
                  </a:lnTo>
                  <a:lnTo>
                    <a:pt x="29" y="0"/>
                  </a:lnTo>
                </a:path>
              </a:pathLst>
            </a:custGeom>
            <a:solidFill>
              <a:srgbClr val="008226"/>
            </a:solidFill>
            <a:ln w="11160">
              <a:solidFill>
                <a:srgbClr val="333333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3937" name=""/>
          <p:cNvGrpSpPr/>
          <p:nvPr/>
        </p:nvGrpSpPr>
        <p:grpSpPr>
          <a:xfrm>
            <a:off x="3890880" y="2278080"/>
            <a:ext cx="804600" cy="685440"/>
            <a:chOff x="3890880" y="2278080"/>
            <a:chExt cx="804600" cy="685440"/>
          </a:xfrm>
        </p:grpSpPr>
        <p:sp>
          <p:nvSpPr>
            <p:cNvPr id="3938" name=""/>
            <p:cNvSpPr/>
            <p:nvPr/>
          </p:nvSpPr>
          <p:spPr>
            <a:xfrm>
              <a:off x="3890880" y="2278080"/>
              <a:ext cx="804600" cy="685440"/>
            </a:xfrm>
            <a:custGeom>
              <a:avLst/>
              <a:gdLst/>
              <a:ahLst/>
              <a:rect l="l" t="t" r="r" b="b"/>
              <a:pathLst>
                <a:path w="912" h="778">
                  <a:moveTo>
                    <a:pt x="93" y="0"/>
                  </a:moveTo>
                  <a:lnTo>
                    <a:pt x="912" y="89"/>
                  </a:lnTo>
                  <a:lnTo>
                    <a:pt x="869" y="778"/>
                  </a:lnTo>
                  <a:lnTo>
                    <a:pt x="0" y="674"/>
                  </a:lnTo>
                  <a:lnTo>
                    <a:pt x="32" y="495"/>
                  </a:lnTo>
                  <a:lnTo>
                    <a:pt x="93" y="0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333333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3939" name=""/>
            <p:cNvSpPr/>
            <p:nvPr/>
          </p:nvSpPr>
          <p:spPr>
            <a:xfrm>
              <a:off x="3890880" y="2278080"/>
              <a:ext cx="804600" cy="685440"/>
            </a:xfrm>
            <a:custGeom>
              <a:avLst/>
              <a:gdLst/>
              <a:ahLst/>
              <a:rect l="l" t="t" r="r" b="b"/>
              <a:pathLst>
                <a:path w="912" h="778">
                  <a:moveTo>
                    <a:pt x="93" y="0"/>
                  </a:moveTo>
                  <a:lnTo>
                    <a:pt x="912" y="89"/>
                  </a:lnTo>
                  <a:lnTo>
                    <a:pt x="869" y="778"/>
                  </a:lnTo>
                  <a:lnTo>
                    <a:pt x="0" y="674"/>
                  </a:lnTo>
                  <a:lnTo>
                    <a:pt x="32" y="495"/>
                  </a:lnTo>
                  <a:lnTo>
                    <a:pt x="93" y="0"/>
                  </a:lnTo>
                </a:path>
              </a:pathLst>
            </a:custGeom>
            <a:solidFill>
              <a:srgbClr val="008226"/>
            </a:solidFill>
            <a:ln w="11160">
              <a:solidFill>
                <a:srgbClr val="333333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3940" name=""/>
          <p:cNvGrpSpPr/>
          <p:nvPr/>
        </p:nvGrpSpPr>
        <p:grpSpPr>
          <a:xfrm>
            <a:off x="4683240" y="2219400"/>
            <a:ext cx="837720" cy="536040"/>
            <a:chOff x="4683240" y="2219400"/>
            <a:chExt cx="837720" cy="536040"/>
          </a:xfrm>
        </p:grpSpPr>
        <p:sp>
          <p:nvSpPr>
            <p:cNvPr id="3941" name=""/>
            <p:cNvSpPr/>
            <p:nvPr/>
          </p:nvSpPr>
          <p:spPr>
            <a:xfrm>
              <a:off x="4683240" y="2219400"/>
              <a:ext cx="837720" cy="536040"/>
            </a:xfrm>
            <a:custGeom>
              <a:avLst/>
              <a:gdLst/>
              <a:ahLst/>
              <a:rect l="l" t="t" r="r" b="b"/>
              <a:pathLst>
                <a:path w="950" h="609">
                  <a:moveTo>
                    <a:pt x="28" y="0"/>
                  </a:moveTo>
                  <a:lnTo>
                    <a:pt x="251" y="14"/>
                  </a:lnTo>
                  <a:lnTo>
                    <a:pt x="563" y="25"/>
                  </a:lnTo>
                  <a:lnTo>
                    <a:pt x="821" y="21"/>
                  </a:lnTo>
                  <a:lnTo>
                    <a:pt x="928" y="21"/>
                  </a:lnTo>
                  <a:lnTo>
                    <a:pt x="925" y="57"/>
                  </a:lnTo>
                  <a:lnTo>
                    <a:pt x="914" y="64"/>
                  </a:lnTo>
                  <a:lnTo>
                    <a:pt x="903" y="71"/>
                  </a:lnTo>
                  <a:lnTo>
                    <a:pt x="900" y="96"/>
                  </a:lnTo>
                  <a:lnTo>
                    <a:pt x="921" y="132"/>
                  </a:lnTo>
                  <a:lnTo>
                    <a:pt x="939" y="143"/>
                  </a:lnTo>
                  <a:lnTo>
                    <a:pt x="936" y="164"/>
                  </a:lnTo>
                  <a:lnTo>
                    <a:pt x="943" y="179"/>
                  </a:lnTo>
                  <a:lnTo>
                    <a:pt x="943" y="412"/>
                  </a:lnTo>
                  <a:lnTo>
                    <a:pt x="950" y="444"/>
                  </a:lnTo>
                  <a:lnTo>
                    <a:pt x="936" y="451"/>
                  </a:lnTo>
                  <a:lnTo>
                    <a:pt x="932" y="462"/>
                  </a:lnTo>
                  <a:lnTo>
                    <a:pt x="943" y="476"/>
                  </a:lnTo>
                  <a:lnTo>
                    <a:pt x="939" y="555"/>
                  </a:lnTo>
                  <a:lnTo>
                    <a:pt x="928" y="563"/>
                  </a:lnTo>
                  <a:lnTo>
                    <a:pt x="932" y="595"/>
                  </a:lnTo>
                  <a:lnTo>
                    <a:pt x="943" y="609"/>
                  </a:lnTo>
                  <a:lnTo>
                    <a:pt x="928" y="609"/>
                  </a:lnTo>
                  <a:lnTo>
                    <a:pt x="907" y="609"/>
                  </a:lnTo>
                  <a:lnTo>
                    <a:pt x="878" y="588"/>
                  </a:lnTo>
                  <a:lnTo>
                    <a:pt x="860" y="559"/>
                  </a:lnTo>
                  <a:lnTo>
                    <a:pt x="850" y="555"/>
                  </a:lnTo>
                  <a:lnTo>
                    <a:pt x="821" y="570"/>
                  </a:lnTo>
                  <a:lnTo>
                    <a:pt x="799" y="541"/>
                  </a:lnTo>
                  <a:lnTo>
                    <a:pt x="756" y="566"/>
                  </a:lnTo>
                  <a:lnTo>
                    <a:pt x="731" y="566"/>
                  </a:lnTo>
                  <a:lnTo>
                    <a:pt x="713" y="559"/>
                  </a:lnTo>
                  <a:lnTo>
                    <a:pt x="688" y="527"/>
                  </a:lnTo>
                  <a:lnTo>
                    <a:pt x="0" y="512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00f008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3942" name=""/>
            <p:cNvSpPr/>
            <p:nvPr/>
          </p:nvSpPr>
          <p:spPr>
            <a:xfrm>
              <a:off x="4683240" y="2219400"/>
              <a:ext cx="837720" cy="536040"/>
            </a:xfrm>
            <a:custGeom>
              <a:avLst/>
              <a:gdLst/>
              <a:ahLst/>
              <a:rect l="l" t="t" r="r" b="b"/>
              <a:pathLst>
                <a:path w="950" h="609">
                  <a:moveTo>
                    <a:pt x="28" y="0"/>
                  </a:moveTo>
                  <a:lnTo>
                    <a:pt x="251" y="14"/>
                  </a:lnTo>
                  <a:lnTo>
                    <a:pt x="563" y="25"/>
                  </a:lnTo>
                  <a:lnTo>
                    <a:pt x="821" y="21"/>
                  </a:lnTo>
                  <a:lnTo>
                    <a:pt x="928" y="21"/>
                  </a:lnTo>
                  <a:lnTo>
                    <a:pt x="925" y="57"/>
                  </a:lnTo>
                  <a:lnTo>
                    <a:pt x="914" y="64"/>
                  </a:lnTo>
                  <a:lnTo>
                    <a:pt x="903" y="71"/>
                  </a:lnTo>
                  <a:lnTo>
                    <a:pt x="900" y="96"/>
                  </a:lnTo>
                  <a:lnTo>
                    <a:pt x="921" y="132"/>
                  </a:lnTo>
                  <a:lnTo>
                    <a:pt x="939" y="143"/>
                  </a:lnTo>
                  <a:lnTo>
                    <a:pt x="936" y="164"/>
                  </a:lnTo>
                  <a:lnTo>
                    <a:pt x="943" y="179"/>
                  </a:lnTo>
                  <a:lnTo>
                    <a:pt x="943" y="412"/>
                  </a:lnTo>
                  <a:lnTo>
                    <a:pt x="950" y="444"/>
                  </a:lnTo>
                  <a:lnTo>
                    <a:pt x="936" y="451"/>
                  </a:lnTo>
                  <a:lnTo>
                    <a:pt x="932" y="462"/>
                  </a:lnTo>
                  <a:lnTo>
                    <a:pt x="943" y="476"/>
                  </a:lnTo>
                  <a:lnTo>
                    <a:pt x="939" y="555"/>
                  </a:lnTo>
                  <a:lnTo>
                    <a:pt x="928" y="563"/>
                  </a:lnTo>
                  <a:lnTo>
                    <a:pt x="932" y="595"/>
                  </a:lnTo>
                  <a:lnTo>
                    <a:pt x="943" y="609"/>
                  </a:lnTo>
                  <a:lnTo>
                    <a:pt x="928" y="609"/>
                  </a:lnTo>
                  <a:lnTo>
                    <a:pt x="907" y="609"/>
                  </a:lnTo>
                  <a:lnTo>
                    <a:pt x="878" y="588"/>
                  </a:lnTo>
                  <a:lnTo>
                    <a:pt x="860" y="559"/>
                  </a:lnTo>
                  <a:lnTo>
                    <a:pt x="850" y="555"/>
                  </a:lnTo>
                  <a:lnTo>
                    <a:pt x="821" y="570"/>
                  </a:lnTo>
                  <a:lnTo>
                    <a:pt x="799" y="541"/>
                  </a:lnTo>
                  <a:lnTo>
                    <a:pt x="756" y="566"/>
                  </a:lnTo>
                  <a:lnTo>
                    <a:pt x="731" y="566"/>
                  </a:lnTo>
                  <a:lnTo>
                    <a:pt x="713" y="559"/>
                  </a:lnTo>
                  <a:lnTo>
                    <a:pt x="688" y="527"/>
                  </a:lnTo>
                  <a:lnTo>
                    <a:pt x="0" y="512"/>
                  </a:lnTo>
                  <a:lnTo>
                    <a:pt x="28" y="0"/>
                  </a:lnTo>
                </a:path>
              </a:pathLst>
            </a:custGeom>
            <a:noFill/>
            <a:ln w="11160">
              <a:solidFill>
                <a:srgbClr val="919191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3943" name=""/>
          <p:cNvGrpSpPr/>
          <p:nvPr/>
        </p:nvGrpSpPr>
        <p:grpSpPr>
          <a:xfrm>
            <a:off x="4657680" y="2670120"/>
            <a:ext cx="985680" cy="461520"/>
            <a:chOff x="4657680" y="2670120"/>
            <a:chExt cx="985680" cy="461520"/>
          </a:xfrm>
        </p:grpSpPr>
        <p:sp>
          <p:nvSpPr>
            <p:cNvPr id="3944" name=""/>
            <p:cNvSpPr/>
            <p:nvPr/>
          </p:nvSpPr>
          <p:spPr>
            <a:xfrm>
              <a:off x="4657680" y="2670120"/>
              <a:ext cx="985680" cy="461520"/>
            </a:xfrm>
            <a:custGeom>
              <a:avLst/>
              <a:gdLst/>
              <a:ahLst/>
              <a:rect l="l" t="t" r="r" b="b"/>
              <a:pathLst>
                <a:path w="1117" h="524">
                  <a:moveTo>
                    <a:pt x="21" y="0"/>
                  </a:moveTo>
                  <a:lnTo>
                    <a:pt x="708" y="15"/>
                  </a:lnTo>
                  <a:lnTo>
                    <a:pt x="737" y="51"/>
                  </a:lnTo>
                  <a:lnTo>
                    <a:pt x="783" y="58"/>
                  </a:lnTo>
                  <a:lnTo>
                    <a:pt x="823" y="29"/>
                  </a:lnTo>
                  <a:lnTo>
                    <a:pt x="848" y="58"/>
                  </a:lnTo>
                  <a:lnTo>
                    <a:pt x="873" y="43"/>
                  </a:lnTo>
                  <a:lnTo>
                    <a:pt x="887" y="51"/>
                  </a:lnTo>
                  <a:lnTo>
                    <a:pt x="912" y="86"/>
                  </a:lnTo>
                  <a:lnTo>
                    <a:pt x="952" y="101"/>
                  </a:lnTo>
                  <a:lnTo>
                    <a:pt x="963" y="97"/>
                  </a:lnTo>
                  <a:lnTo>
                    <a:pt x="988" y="97"/>
                  </a:lnTo>
                  <a:lnTo>
                    <a:pt x="998" y="151"/>
                  </a:lnTo>
                  <a:lnTo>
                    <a:pt x="1020" y="169"/>
                  </a:lnTo>
                  <a:lnTo>
                    <a:pt x="1024" y="219"/>
                  </a:lnTo>
                  <a:lnTo>
                    <a:pt x="1038" y="226"/>
                  </a:lnTo>
                  <a:lnTo>
                    <a:pt x="1041" y="276"/>
                  </a:lnTo>
                  <a:lnTo>
                    <a:pt x="1052" y="284"/>
                  </a:lnTo>
                  <a:lnTo>
                    <a:pt x="1056" y="359"/>
                  </a:lnTo>
                  <a:lnTo>
                    <a:pt x="1070" y="366"/>
                  </a:lnTo>
                  <a:lnTo>
                    <a:pt x="1074" y="441"/>
                  </a:lnTo>
                  <a:lnTo>
                    <a:pt x="1095" y="449"/>
                  </a:lnTo>
                  <a:lnTo>
                    <a:pt x="1117" y="467"/>
                  </a:lnTo>
                  <a:lnTo>
                    <a:pt x="1113" y="524"/>
                  </a:lnTo>
                  <a:lnTo>
                    <a:pt x="247" y="524"/>
                  </a:lnTo>
                  <a:lnTo>
                    <a:pt x="247" y="352"/>
                  </a:lnTo>
                  <a:lnTo>
                    <a:pt x="0" y="334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00f008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3945" name=""/>
            <p:cNvSpPr/>
            <p:nvPr/>
          </p:nvSpPr>
          <p:spPr>
            <a:xfrm>
              <a:off x="4657680" y="2670120"/>
              <a:ext cx="985680" cy="461520"/>
            </a:xfrm>
            <a:custGeom>
              <a:avLst/>
              <a:gdLst/>
              <a:ahLst/>
              <a:rect l="l" t="t" r="r" b="b"/>
              <a:pathLst>
                <a:path w="1117" h="524">
                  <a:moveTo>
                    <a:pt x="21" y="0"/>
                  </a:moveTo>
                  <a:lnTo>
                    <a:pt x="708" y="15"/>
                  </a:lnTo>
                  <a:lnTo>
                    <a:pt x="737" y="51"/>
                  </a:lnTo>
                  <a:lnTo>
                    <a:pt x="783" y="58"/>
                  </a:lnTo>
                  <a:lnTo>
                    <a:pt x="823" y="29"/>
                  </a:lnTo>
                  <a:lnTo>
                    <a:pt x="848" y="58"/>
                  </a:lnTo>
                  <a:lnTo>
                    <a:pt x="873" y="43"/>
                  </a:lnTo>
                  <a:lnTo>
                    <a:pt x="887" y="51"/>
                  </a:lnTo>
                  <a:lnTo>
                    <a:pt x="912" y="86"/>
                  </a:lnTo>
                  <a:lnTo>
                    <a:pt x="952" y="101"/>
                  </a:lnTo>
                  <a:lnTo>
                    <a:pt x="963" y="97"/>
                  </a:lnTo>
                  <a:lnTo>
                    <a:pt x="988" y="97"/>
                  </a:lnTo>
                  <a:lnTo>
                    <a:pt x="998" y="151"/>
                  </a:lnTo>
                  <a:lnTo>
                    <a:pt x="1020" y="169"/>
                  </a:lnTo>
                  <a:lnTo>
                    <a:pt x="1024" y="219"/>
                  </a:lnTo>
                  <a:lnTo>
                    <a:pt x="1038" y="226"/>
                  </a:lnTo>
                  <a:lnTo>
                    <a:pt x="1041" y="276"/>
                  </a:lnTo>
                  <a:lnTo>
                    <a:pt x="1052" y="284"/>
                  </a:lnTo>
                  <a:lnTo>
                    <a:pt x="1056" y="359"/>
                  </a:lnTo>
                  <a:lnTo>
                    <a:pt x="1070" y="366"/>
                  </a:lnTo>
                  <a:lnTo>
                    <a:pt x="1074" y="441"/>
                  </a:lnTo>
                  <a:lnTo>
                    <a:pt x="1095" y="449"/>
                  </a:lnTo>
                  <a:lnTo>
                    <a:pt x="1117" y="467"/>
                  </a:lnTo>
                  <a:lnTo>
                    <a:pt x="1113" y="524"/>
                  </a:lnTo>
                  <a:lnTo>
                    <a:pt x="247" y="524"/>
                  </a:lnTo>
                  <a:lnTo>
                    <a:pt x="247" y="352"/>
                  </a:lnTo>
                  <a:lnTo>
                    <a:pt x="0" y="334"/>
                  </a:lnTo>
                  <a:lnTo>
                    <a:pt x="21" y="0"/>
                  </a:lnTo>
                </a:path>
              </a:pathLst>
            </a:custGeom>
            <a:noFill/>
            <a:ln w="11160">
              <a:solidFill>
                <a:srgbClr val="919191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3946" name=""/>
          <p:cNvGrpSpPr/>
          <p:nvPr/>
        </p:nvGrpSpPr>
        <p:grpSpPr>
          <a:xfrm>
            <a:off x="3465360" y="2666880"/>
            <a:ext cx="631440" cy="828360"/>
            <a:chOff x="3465360" y="2666880"/>
            <a:chExt cx="631440" cy="828360"/>
          </a:xfrm>
        </p:grpSpPr>
        <p:sp>
          <p:nvSpPr>
            <p:cNvPr id="3947" name=""/>
            <p:cNvSpPr/>
            <p:nvPr/>
          </p:nvSpPr>
          <p:spPr>
            <a:xfrm>
              <a:off x="3465360" y="2666880"/>
              <a:ext cx="631440" cy="828360"/>
            </a:xfrm>
            <a:custGeom>
              <a:avLst/>
              <a:gdLst/>
              <a:ahLst/>
              <a:rect l="l" t="t" r="r" b="b"/>
              <a:pathLst>
                <a:path w="718" h="939">
                  <a:moveTo>
                    <a:pt x="136" y="0"/>
                  </a:moveTo>
                  <a:lnTo>
                    <a:pt x="511" y="57"/>
                  </a:lnTo>
                  <a:lnTo>
                    <a:pt x="482" y="233"/>
                  </a:lnTo>
                  <a:lnTo>
                    <a:pt x="718" y="262"/>
                  </a:lnTo>
                  <a:lnTo>
                    <a:pt x="647" y="939"/>
                  </a:lnTo>
                  <a:lnTo>
                    <a:pt x="0" y="835"/>
                  </a:lnTo>
                  <a:lnTo>
                    <a:pt x="136" y="0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333333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3948" name=""/>
            <p:cNvSpPr/>
            <p:nvPr/>
          </p:nvSpPr>
          <p:spPr>
            <a:xfrm>
              <a:off x="3465360" y="2666880"/>
              <a:ext cx="631440" cy="828360"/>
            </a:xfrm>
            <a:custGeom>
              <a:avLst/>
              <a:gdLst/>
              <a:ahLst/>
              <a:rect l="l" t="t" r="r" b="b"/>
              <a:pathLst>
                <a:path w="718" h="939">
                  <a:moveTo>
                    <a:pt x="136" y="0"/>
                  </a:moveTo>
                  <a:lnTo>
                    <a:pt x="511" y="57"/>
                  </a:lnTo>
                  <a:lnTo>
                    <a:pt x="482" y="233"/>
                  </a:lnTo>
                  <a:lnTo>
                    <a:pt x="718" y="262"/>
                  </a:lnTo>
                  <a:lnTo>
                    <a:pt x="647" y="939"/>
                  </a:lnTo>
                  <a:lnTo>
                    <a:pt x="0" y="835"/>
                  </a:lnTo>
                  <a:lnTo>
                    <a:pt x="136" y="0"/>
                  </a:lnTo>
                </a:path>
              </a:pathLst>
            </a:custGeom>
            <a:solidFill>
              <a:srgbClr val="008226"/>
            </a:solidFill>
            <a:ln w="11160">
              <a:solidFill>
                <a:srgbClr val="333333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3949" name=""/>
          <p:cNvGrpSpPr/>
          <p:nvPr/>
        </p:nvGrpSpPr>
        <p:grpSpPr>
          <a:xfrm>
            <a:off x="4033800" y="2897280"/>
            <a:ext cx="837720" cy="677520"/>
            <a:chOff x="4033800" y="2897280"/>
            <a:chExt cx="837720" cy="677520"/>
          </a:xfrm>
        </p:grpSpPr>
        <p:sp>
          <p:nvSpPr>
            <p:cNvPr id="3950" name=""/>
            <p:cNvSpPr/>
            <p:nvPr/>
          </p:nvSpPr>
          <p:spPr>
            <a:xfrm>
              <a:off x="4033800" y="2897280"/>
              <a:ext cx="837720" cy="677520"/>
            </a:xfrm>
            <a:custGeom>
              <a:avLst/>
              <a:gdLst/>
              <a:ahLst/>
              <a:rect l="l" t="t" r="r" b="b"/>
              <a:pathLst>
                <a:path w="950" h="767">
                  <a:moveTo>
                    <a:pt x="71" y="0"/>
                  </a:moveTo>
                  <a:lnTo>
                    <a:pt x="581" y="60"/>
                  </a:lnTo>
                  <a:lnTo>
                    <a:pt x="763" y="82"/>
                  </a:lnTo>
                  <a:lnTo>
                    <a:pt x="950" y="89"/>
                  </a:lnTo>
                  <a:lnTo>
                    <a:pt x="943" y="767"/>
                  </a:lnTo>
                  <a:lnTo>
                    <a:pt x="520" y="742"/>
                  </a:lnTo>
                  <a:lnTo>
                    <a:pt x="287" y="717"/>
                  </a:lnTo>
                  <a:lnTo>
                    <a:pt x="0" y="684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00f008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3951" name=""/>
            <p:cNvSpPr/>
            <p:nvPr/>
          </p:nvSpPr>
          <p:spPr>
            <a:xfrm>
              <a:off x="4033800" y="2897280"/>
              <a:ext cx="837720" cy="677520"/>
            </a:xfrm>
            <a:custGeom>
              <a:avLst/>
              <a:gdLst/>
              <a:ahLst/>
              <a:rect l="l" t="t" r="r" b="b"/>
              <a:pathLst>
                <a:path w="950" h="767">
                  <a:moveTo>
                    <a:pt x="71" y="0"/>
                  </a:moveTo>
                  <a:lnTo>
                    <a:pt x="581" y="60"/>
                  </a:lnTo>
                  <a:lnTo>
                    <a:pt x="763" y="82"/>
                  </a:lnTo>
                  <a:lnTo>
                    <a:pt x="950" y="89"/>
                  </a:lnTo>
                  <a:lnTo>
                    <a:pt x="943" y="767"/>
                  </a:lnTo>
                  <a:lnTo>
                    <a:pt x="520" y="742"/>
                  </a:lnTo>
                  <a:lnTo>
                    <a:pt x="287" y="717"/>
                  </a:lnTo>
                  <a:lnTo>
                    <a:pt x="0" y="684"/>
                  </a:lnTo>
                  <a:lnTo>
                    <a:pt x="71" y="0"/>
                  </a:lnTo>
                </a:path>
              </a:pathLst>
            </a:custGeom>
            <a:noFill/>
            <a:ln w="11160">
              <a:solidFill>
                <a:srgbClr val="919191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3952" name=""/>
          <p:cNvGrpSpPr/>
          <p:nvPr/>
        </p:nvGrpSpPr>
        <p:grpSpPr>
          <a:xfrm>
            <a:off x="4867200" y="3132000"/>
            <a:ext cx="877680" cy="461880"/>
            <a:chOff x="4867200" y="3132000"/>
            <a:chExt cx="877680" cy="461880"/>
          </a:xfrm>
        </p:grpSpPr>
        <p:sp>
          <p:nvSpPr>
            <p:cNvPr id="3953" name=""/>
            <p:cNvSpPr/>
            <p:nvPr/>
          </p:nvSpPr>
          <p:spPr>
            <a:xfrm>
              <a:off x="4867200" y="3132000"/>
              <a:ext cx="877680" cy="461880"/>
            </a:xfrm>
            <a:custGeom>
              <a:avLst/>
              <a:gdLst/>
              <a:ahLst/>
              <a:rect l="l" t="t" r="r" b="b"/>
              <a:pathLst>
                <a:path w="996" h="523">
                  <a:moveTo>
                    <a:pt x="7" y="0"/>
                  </a:moveTo>
                  <a:lnTo>
                    <a:pt x="871" y="0"/>
                  </a:lnTo>
                  <a:lnTo>
                    <a:pt x="921" y="7"/>
                  </a:lnTo>
                  <a:lnTo>
                    <a:pt x="939" y="21"/>
                  </a:lnTo>
                  <a:lnTo>
                    <a:pt x="953" y="36"/>
                  </a:lnTo>
                  <a:lnTo>
                    <a:pt x="950" y="61"/>
                  </a:lnTo>
                  <a:lnTo>
                    <a:pt x="932" y="61"/>
                  </a:lnTo>
                  <a:lnTo>
                    <a:pt x="925" y="75"/>
                  </a:lnTo>
                  <a:lnTo>
                    <a:pt x="928" y="86"/>
                  </a:lnTo>
                  <a:lnTo>
                    <a:pt x="953" y="97"/>
                  </a:lnTo>
                  <a:lnTo>
                    <a:pt x="957" y="115"/>
                  </a:lnTo>
                  <a:lnTo>
                    <a:pt x="953" y="133"/>
                  </a:lnTo>
                  <a:lnTo>
                    <a:pt x="979" y="154"/>
                  </a:lnTo>
                  <a:lnTo>
                    <a:pt x="986" y="176"/>
                  </a:lnTo>
                  <a:lnTo>
                    <a:pt x="996" y="523"/>
                  </a:lnTo>
                  <a:lnTo>
                    <a:pt x="315" y="516"/>
                  </a:lnTo>
                  <a:lnTo>
                    <a:pt x="0" y="502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00f008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3954" name=""/>
            <p:cNvSpPr/>
            <p:nvPr/>
          </p:nvSpPr>
          <p:spPr>
            <a:xfrm>
              <a:off x="4867200" y="3132000"/>
              <a:ext cx="877680" cy="461880"/>
            </a:xfrm>
            <a:custGeom>
              <a:avLst/>
              <a:gdLst/>
              <a:ahLst/>
              <a:rect l="l" t="t" r="r" b="b"/>
              <a:pathLst>
                <a:path w="996" h="523">
                  <a:moveTo>
                    <a:pt x="7" y="0"/>
                  </a:moveTo>
                  <a:lnTo>
                    <a:pt x="871" y="0"/>
                  </a:lnTo>
                  <a:lnTo>
                    <a:pt x="921" y="7"/>
                  </a:lnTo>
                  <a:lnTo>
                    <a:pt x="939" y="21"/>
                  </a:lnTo>
                  <a:lnTo>
                    <a:pt x="953" y="36"/>
                  </a:lnTo>
                  <a:lnTo>
                    <a:pt x="950" y="61"/>
                  </a:lnTo>
                  <a:lnTo>
                    <a:pt x="932" y="61"/>
                  </a:lnTo>
                  <a:lnTo>
                    <a:pt x="925" y="75"/>
                  </a:lnTo>
                  <a:lnTo>
                    <a:pt x="928" y="86"/>
                  </a:lnTo>
                  <a:lnTo>
                    <a:pt x="953" y="97"/>
                  </a:lnTo>
                  <a:lnTo>
                    <a:pt x="957" y="115"/>
                  </a:lnTo>
                  <a:lnTo>
                    <a:pt x="953" y="133"/>
                  </a:lnTo>
                  <a:lnTo>
                    <a:pt x="979" y="154"/>
                  </a:lnTo>
                  <a:lnTo>
                    <a:pt x="986" y="176"/>
                  </a:lnTo>
                  <a:lnTo>
                    <a:pt x="996" y="523"/>
                  </a:lnTo>
                  <a:lnTo>
                    <a:pt x="315" y="516"/>
                  </a:lnTo>
                  <a:lnTo>
                    <a:pt x="0" y="502"/>
                  </a:lnTo>
                  <a:lnTo>
                    <a:pt x="7" y="0"/>
                  </a:lnTo>
                </a:path>
              </a:pathLst>
            </a:custGeom>
            <a:noFill/>
            <a:ln w="11160">
              <a:solidFill>
                <a:srgbClr val="919191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3955" name=""/>
          <p:cNvGrpSpPr/>
          <p:nvPr/>
        </p:nvGrpSpPr>
        <p:grpSpPr>
          <a:xfrm>
            <a:off x="4746600" y="3565440"/>
            <a:ext cx="1022040" cy="514080"/>
            <a:chOff x="4746600" y="3565440"/>
            <a:chExt cx="1022040" cy="514080"/>
          </a:xfrm>
        </p:grpSpPr>
        <p:sp>
          <p:nvSpPr>
            <p:cNvPr id="3956" name=""/>
            <p:cNvSpPr/>
            <p:nvPr/>
          </p:nvSpPr>
          <p:spPr>
            <a:xfrm>
              <a:off x="4746600" y="3565440"/>
              <a:ext cx="1022040" cy="514080"/>
            </a:xfrm>
            <a:custGeom>
              <a:avLst/>
              <a:gdLst/>
              <a:ahLst/>
              <a:rect l="l" t="t" r="r" b="b"/>
              <a:pathLst>
                <a:path w="1160" h="585">
                  <a:moveTo>
                    <a:pt x="4" y="0"/>
                  </a:moveTo>
                  <a:lnTo>
                    <a:pt x="413" y="25"/>
                  </a:lnTo>
                  <a:lnTo>
                    <a:pt x="1135" y="29"/>
                  </a:lnTo>
                  <a:lnTo>
                    <a:pt x="1135" y="111"/>
                  </a:lnTo>
                  <a:lnTo>
                    <a:pt x="1153" y="208"/>
                  </a:lnTo>
                  <a:lnTo>
                    <a:pt x="1160" y="585"/>
                  </a:lnTo>
                  <a:lnTo>
                    <a:pt x="1125" y="578"/>
                  </a:lnTo>
                  <a:lnTo>
                    <a:pt x="1117" y="560"/>
                  </a:lnTo>
                  <a:lnTo>
                    <a:pt x="1103" y="545"/>
                  </a:lnTo>
                  <a:lnTo>
                    <a:pt x="1081" y="542"/>
                  </a:lnTo>
                  <a:lnTo>
                    <a:pt x="1067" y="552"/>
                  </a:lnTo>
                  <a:lnTo>
                    <a:pt x="1049" y="570"/>
                  </a:lnTo>
                  <a:lnTo>
                    <a:pt x="1024" y="552"/>
                  </a:lnTo>
                  <a:lnTo>
                    <a:pt x="1003" y="549"/>
                  </a:lnTo>
                  <a:lnTo>
                    <a:pt x="967" y="570"/>
                  </a:lnTo>
                  <a:lnTo>
                    <a:pt x="920" y="570"/>
                  </a:lnTo>
                  <a:lnTo>
                    <a:pt x="884" y="556"/>
                  </a:lnTo>
                  <a:lnTo>
                    <a:pt x="845" y="560"/>
                  </a:lnTo>
                  <a:lnTo>
                    <a:pt x="823" y="581"/>
                  </a:lnTo>
                  <a:lnTo>
                    <a:pt x="813" y="581"/>
                  </a:lnTo>
                  <a:lnTo>
                    <a:pt x="784" y="552"/>
                  </a:lnTo>
                  <a:lnTo>
                    <a:pt x="741" y="552"/>
                  </a:lnTo>
                  <a:lnTo>
                    <a:pt x="712" y="552"/>
                  </a:lnTo>
                  <a:lnTo>
                    <a:pt x="691" y="538"/>
                  </a:lnTo>
                  <a:lnTo>
                    <a:pt x="673" y="502"/>
                  </a:lnTo>
                  <a:lnTo>
                    <a:pt x="644" y="495"/>
                  </a:lnTo>
                  <a:lnTo>
                    <a:pt x="626" y="495"/>
                  </a:lnTo>
                  <a:lnTo>
                    <a:pt x="608" y="509"/>
                  </a:lnTo>
                  <a:lnTo>
                    <a:pt x="549" y="506"/>
                  </a:lnTo>
                  <a:lnTo>
                    <a:pt x="528" y="495"/>
                  </a:lnTo>
                  <a:lnTo>
                    <a:pt x="520" y="463"/>
                  </a:lnTo>
                  <a:lnTo>
                    <a:pt x="506" y="448"/>
                  </a:lnTo>
                  <a:lnTo>
                    <a:pt x="495" y="452"/>
                  </a:lnTo>
                  <a:lnTo>
                    <a:pt x="463" y="466"/>
                  </a:lnTo>
                  <a:lnTo>
                    <a:pt x="445" y="466"/>
                  </a:lnTo>
                  <a:lnTo>
                    <a:pt x="434" y="463"/>
                  </a:lnTo>
                  <a:lnTo>
                    <a:pt x="431" y="448"/>
                  </a:lnTo>
                  <a:lnTo>
                    <a:pt x="424" y="427"/>
                  </a:lnTo>
                  <a:lnTo>
                    <a:pt x="420" y="413"/>
                  </a:lnTo>
                  <a:lnTo>
                    <a:pt x="413" y="373"/>
                  </a:lnTo>
                  <a:lnTo>
                    <a:pt x="395" y="115"/>
                  </a:lnTo>
                  <a:lnTo>
                    <a:pt x="0" y="86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00f008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3957" name=""/>
            <p:cNvSpPr/>
            <p:nvPr/>
          </p:nvSpPr>
          <p:spPr>
            <a:xfrm>
              <a:off x="4746600" y="3565440"/>
              <a:ext cx="1022040" cy="514080"/>
            </a:xfrm>
            <a:custGeom>
              <a:avLst/>
              <a:gdLst/>
              <a:ahLst/>
              <a:rect l="l" t="t" r="r" b="b"/>
              <a:pathLst>
                <a:path w="1160" h="585">
                  <a:moveTo>
                    <a:pt x="4" y="0"/>
                  </a:moveTo>
                  <a:lnTo>
                    <a:pt x="413" y="25"/>
                  </a:lnTo>
                  <a:lnTo>
                    <a:pt x="1135" y="29"/>
                  </a:lnTo>
                  <a:lnTo>
                    <a:pt x="1135" y="111"/>
                  </a:lnTo>
                  <a:lnTo>
                    <a:pt x="1153" y="208"/>
                  </a:lnTo>
                  <a:lnTo>
                    <a:pt x="1160" y="585"/>
                  </a:lnTo>
                  <a:lnTo>
                    <a:pt x="1125" y="578"/>
                  </a:lnTo>
                  <a:lnTo>
                    <a:pt x="1117" y="560"/>
                  </a:lnTo>
                  <a:lnTo>
                    <a:pt x="1103" y="545"/>
                  </a:lnTo>
                  <a:lnTo>
                    <a:pt x="1081" y="542"/>
                  </a:lnTo>
                  <a:lnTo>
                    <a:pt x="1067" y="552"/>
                  </a:lnTo>
                  <a:lnTo>
                    <a:pt x="1049" y="570"/>
                  </a:lnTo>
                  <a:lnTo>
                    <a:pt x="1024" y="552"/>
                  </a:lnTo>
                  <a:lnTo>
                    <a:pt x="1003" y="549"/>
                  </a:lnTo>
                  <a:lnTo>
                    <a:pt x="967" y="570"/>
                  </a:lnTo>
                  <a:lnTo>
                    <a:pt x="920" y="570"/>
                  </a:lnTo>
                  <a:lnTo>
                    <a:pt x="884" y="556"/>
                  </a:lnTo>
                  <a:lnTo>
                    <a:pt x="845" y="560"/>
                  </a:lnTo>
                  <a:lnTo>
                    <a:pt x="823" y="581"/>
                  </a:lnTo>
                  <a:lnTo>
                    <a:pt x="813" y="581"/>
                  </a:lnTo>
                  <a:lnTo>
                    <a:pt x="784" y="552"/>
                  </a:lnTo>
                  <a:lnTo>
                    <a:pt x="741" y="552"/>
                  </a:lnTo>
                  <a:lnTo>
                    <a:pt x="712" y="552"/>
                  </a:lnTo>
                  <a:lnTo>
                    <a:pt x="691" y="538"/>
                  </a:lnTo>
                  <a:lnTo>
                    <a:pt x="673" y="502"/>
                  </a:lnTo>
                  <a:lnTo>
                    <a:pt x="644" y="495"/>
                  </a:lnTo>
                  <a:lnTo>
                    <a:pt x="626" y="495"/>
                  </a:lnTo>
                  <a:lnTo>
                    <a:pt x="608" y="509"/>
                  </a:lnTo>
                  <a:lnTo>
                    <a:pt x="549" y="506"/>
                  </a:lnTo>
                  <a:lnTo>
                    <a:pt x="528" y="495"/>
                  </a:lnTo>
                  <a:lnTo>
                    <a:pt x="520" y="463"/>
                  </a:lnTo>
                  <a:lnTo>
                    <a:pt x="506" y="448"/>
                  </a:lnTo>
                  <a:lnTo>
                    <a:pt x="495" y="452"/>
                  </a:lnTo>
                  <a:lnTo>
                    <a:pt x="463" y="466"/>
                  </a:lnTo>
                  <a:lnTo>
                    <a:pt x="445" y="466"/>
                  </a:lnTo>
                  <a:lnTo>
                    <a:pt x="434" y="463"/>
                  </a:lnTo>
                  <a:lnTo>
                    <a:pt x="431" y="448"/>
                  </a:lnTo>
                  <a:lnTo>
                    <a:pt x="424" y="427"/>
                  </a:lnTo>
                  <a:lnTo>
                    <a:pt x="420" y="413"/>
                  </a:lnTo>
                  <a:lnTo>
                    <a:pt x="413" y="373"/>
                  </a:lnTo>
                  <a:lnTo>
                    <a:pt x="395" y="115"/>
                  </a:lnTo>
                  <a:lnTo>
                    <a:pt x="0" y="86"/>
                  </a:lnTo>
                  <a:lnTo>
                    <a:pt x="4" y="0"/>
                  </a:lnTo>
                </a:path>
              </a:pathLst>
            </a:custGeom>
            <a:noFill/>
            <a:ln w="11160">
              <a:solidFill>
                <a:srgbClr val="919191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3958" name=""/>
          <p:cNvGrpSpPr/>
          <p:nvPr/>
        </p:nvGrpSpPr>
        <p:grpSpPr>
          <a:xfrm>
            <a:off x="3943440" y="3498840"/>
            <a:ext cx="802800" cy="852120"/>
            <a:chOff x="3943440" y="3498840"/>
            <a:chExt cx="802800" cy="852120"/>
          </a:xfrm>
        </p:grpSpPr>
        <p:sp>
          <p:nvSpPr>
            <p:cNvPr id="3959" name=""/>
            <p:cNvSpPr/>
            <p:nvPr/>
          </p:nvSpPr>
          <p:spPr>
            <a:xfrm>
              <a:off x="3943440" y="3498840"/>
              <a:ext cx="802800" cy="852120"/>
            </a:xfrm>
            <a:custGeom>
              <a:avLst/>
              <a:gdLst/>
              <a:ahLst/>
              <a:rect l="l" t="t" r="r" b="b"/>
              <a:pathLst>
                <a:path w="910" h="968">
                  <a:moveTo>
                    <a:pt x="910" y="79"/>
                  </a:moveTo>
                  <a:lnTo>
                    <a:pt x="907" y="265"/>
                  </a:lnTo>
                  <a:lnTo>
                    <a:pt x="885" y="656"/>
                  </a:lnTo>
                  <a:lnTo>
                    <a:pt x="871" y="918"/>
                  </a:lnTo>
                  <a:lnTo>
                    <a:pt x="373" y="896"/>
                  </a:lnTo>
                  <a:lnTo>
                    <a:pt x="358" y="921"/>
                  </a:lnTo>
                  <a:lnTo>
                    <a:pt x="136" y="907"/>
                  </a:lnTo>
                  <a:lnTo>
                    <a:pt x="118" y="968"/>
                  </a:lnTo>
                  <a:lnTo>
                    <a:pt x="0" y="950"/>
                  </a:lnTo>
                  <a:lnTo>
                    <a:pt x="100" y="0"/>
                  </a:lnTo>
                  <a:lnTo>
                    <a:pt x="279" y="21"/>
                  </a:lnTo>
                  <a:lnTo>
                    <a:pt x="530" y="50"/>
                  </a:lnTo>
                  <a:lnTo>
                    <a:pt x="781" y="75"/>
                  </a:lnTo>
                  <a:lnTo>
                    <a:pt x="910" y="79"/>
                  </a:lnTo>
                  <a:close/>
                </a:path>
              </a:pathLst>
            </a:custGeom>
            <a:solidFill>
              <a:srgbClr val="00f008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3960" name=""/>
            <p:cNvSpPr/>
            <p:nvPr/>
          </p:nvSpPr>
          <p:spPr>
            <a:xfrm>
              <a:off x="3943440" y="3498840"/>
              <a:ext cx="802800" cy="852120"/>
            </a:xfrm>
            <a:custGeom>
              <a:avLst/>
              <a:gdLst/>
              <a:ahLst/>
              <a:rect l="l" t="t" r="r" b="b"/>
              <a:pathLst>
                <a:path w="910" h="968">
                  <a:moveTo>
                    <a:pt x="910" y="79"/>
                  </a:moveTo>
                  <a:lnTo>
                    <a:pt x="907" y="265"/>
                  </a:lnTo>
                  <a:lnTo>
                    <a:pt x="885" y="656"/>
                  </a:lnTo>
                  <a:lnTo>
                    <a:pt x="871" y="918"/>
                  </a:lnTo>
                  <a:lnTo>
                    <a:pt x="373" y="896"/>
                  </a:lnTo>
                  <a:lnTo>
                    <a:pt x="358" y="921"/>
                  </a:lnTo>
                  <a:lnTo>
                    <a:pt x="136" y="907"/>
                  </a:lnTo>
                  <a:lnTo>
                    <a:pt x="118" y="968"/>
                  </a:lnTo>
                  <a:lnTo>
                    <a:pt x="0" y="950"/>
                  </a:lnTo>
                  <a:lnTo>
                    <a:pt x="100" y="0"/>
                  </a:lnTo>
                  <a:lnTo>
                    <a:pt x="279" y="21"/>
                  </a:lnTo>
                  <a:lnTo>
                    <a:pt x="530" y="50"/>
                  </a:lnTo>
                  <a:lnTo>
                    <a:pt x="781" y="75"/>
                  </a:lnTo>
                  <a:lnTo>
                    <a:pt x="910" y="79"/>
                  </a:lnTo>
                </a:path>
              </a:pathLst>
            </a:custGeom>
            <a:noFill/>
            <a:ln w="11160">
              <a:solidFill>
                <a:srgbClr val="919191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3961" name=""/>
          <p:cNvGrpSpPr/>
          <p:nvPr/>
        </p:nvGrpSpPr>
        <p:grpSpPr>
          <a:xfrm>
            <a:off x="3270240" y="3403440"/>
            <a:ext cx="761760" cy="928440"/>
            <a:chOff x="3270240" y="3403440"/>
            <a:chExt cx="761760" cy="928440"/>
          </a:xfrm>
        </p:grpSpPr>
        <p:sp>
          <p:nvSpPr>
            <p:cNvPr id="3962" name=""/>
            <p:cNvSpPr/>
            <p:nvPr/>
          </p:nvSpPr>
          <p:spPr>
            <a:xfrm>
              <a:off x="3270240" y="3403440"/>
              <a:ext cx="761760" cy="928440"/>
            </a:xfrm>
            <a:custGeom>
              <a:avLst/>
              <a:gdLst/>
              <a:ahLst/>
              <a:rect l="l" t="t" r="r" b="b"/>
              <a:pathLst>
                <a:path w="866" h="1055">
                  <a:moveTo>
                    <a:pt x="219" y="0"/>
                  </a:moveTo>
                  <a:lnTo>
                    <a:pt x="190" y="165"/>
                  </a:lnTo>
                  <a:lnTo>
                    <a:pt x="172" y="172"/>
                  </a:lnTo>
                  <a:lnTo>
                    <a:pt x="151" y="154"/>
                  </a:lnTo>
                  <a:lnTo>
                    <a:pt x="136" y="144"/>
                  </a:lnTo>
                  <a:lnTo>
                    <a:pt x="104" y="151"/>
                  </a:lnTo>
                  <a:lnTo>
                    <a:pt x="93" y="165"/>
                  </a:lnTo>
                  <a:lnTo>
                    <a:pt x="97" y="183"/>
                  </a:lnTo>
                  <a:lnTo>
                    <a:pt x="104" y="194"/>
                  </a:lnTo>
                  <a:lnTo>
                    <a:pt x="104" y="208"/>
                  </a:lnTo>
                  <a:lnTo>
                    <a:pt x="90" y="212"/>
                  </a:lnTo>
                  <a:lnTo>
                    <a:pt x="93" y="219"/>
                  </a:lnTo>
                  <a:lnTo>
                    <a:pt x="104" y="223"/>
                  </a:lnTo>
                  <a:lnTo>
                    <a:pt x="97" y="233"/>
                  </a:lnTo>
                  <a:lnTo>
                    <a:pt x="93" y="241"/>
                  </a:lnTo>
                  <a:lnTo>
                    <a:pt x="100" y="262"/>
                  </a:lnTo>
                  <a:lnTo>
                    <a:pt x="108" y="280"/>
                  </a:lnTo>
                  <a:lnTo>
                    <a:pt x="97" y="316"/>
                  </a:lnTo>
                  <a:lnTo>
                    <a:pt x="90" y="345"/>
                  </a:lnTo>
                  <a:lnTo>
                    <a:pt x="83" y="355"/>
                  </a:lnTo>
                  <a:lnTo>
                    <a:pt x="104" y="391"/>
                  </a:lnTo>
                  <a:lnTo>
                    <a:pt x="108" y="413"/>
                  </a:lnTo>
                  <a:lnTo>
                    <a:pt x="133" y="452"/>
                  </a:lnTo>
                  <a:lnTo>
                    <a:pt x="129" y="463"/>
                  </a:lnTo>
                  <a:lnTo>
                    <a:pt x="118" y="474"/>
                  </a:lnTo>
                  <a:lnTo>
                    <a:pt x="97" y="502"/>
                  </a:lnTo>
                  <a:lnTo>
                    <a:pt x="79" y="495"/>
                  </a:lnTo>
                  <a:lnTo>
                    <a:pt x="75" y="520"/>
                  </a:lnTo>
                  <a:lnTo>
                    <a:pt x="72" y="553"/>
                  </a:lnTo>
                  <a:lnTo>
                    <a:pt x="36" y="596"/>
                  </a:lnTo>
                  <a:lnTo>
                    <a:pt x="29" y="614"/>
                  </a:lnTo>
                  <a:lnTo>
                    <a:pt x="36" y="671"/>
                  </a:lnTo>
                  <a:lnTo>
                    <a:pt x="36" y="700"/>
                  </a:lnTo>
                  <a:lnTo>
                    <a:pt x="22" y="710"/>
                  </a:lnTo>
                  <a:lnTo>
                    <a:pt x="14" y="718"/>
                  </a:lnTo>
                  <a:lnTo>
                    <a:pt x="0" y="721"/>
                  </a:lnTo>
                  <a:lnTo>
                    <a:pt x="4" y="735"/>
                  </a:lnTo>
                  <a:lnTo>
                    <a:pt x="486" y="1029"/>
                  </a:lnTo>
                  <a:lnTo>
                    <a:pt x="766" y="1055"/>
                  </a:lnTo>
                  <a:lnTo>
                    <a:pt x="866" y="104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00f008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3963" name=""/>
            <p:cNvSpPr/>
            <p:nvPr/>
          </p:nvSpPr>
          <p:spPr>
            <a:xfrm>
              <a:off x="3270240" y="3403440"/>
              <a:ext cx="761760" cy="928440"/>
            </a:xfrm>
            <a:custGeom>
              <a:avLst/>
              <a:gdLst/>
              <a:ahLst/>
              <a:rect l="l" t="t" r="r" b="b"/>
              <a:pathLst>
                <a:path w="866" h="1055">
                  <a:moveTo>
                    <a:pt x="219" y="0"/>
                  </a:moveTo>
                  <a:lnTo>
                    <a:pt x="190" y="165"/>
                  </a:lnTo>
                  <a:lnTo>
                    <a:pt x="172" y="172"/>
                  </a:lnTo>
                  <a:lnTo>
                    <a:pt x="151" y="154"/>
                  </a:lnTo>
                  <a:lnTo>
                    <a:pt x="136" y="144"/>
                  </a:lnTo>
                  <a:lnTo>
                    <a:pt x="104" y="151"/>
                  </a:lnTo>
                  <a:lnTo>
                    <a:pt x="93" y="165"/>
                  </a:lnTo>
                  <a:lnTo>
                    <a:pt x="97" y="183"/>
                  </a:lnTo>
                  <a:lnTo>
                    <a:pt x="104" y="194"/>
                  </a:lnTo>
                  <a:lnTo>
                    <a:pt x="104" y="208"/>
                  </a:lnTo>
                  <a:lnTo>
                    <a:pt x="90" y="212"/>
                  </a:lnTo>
                  <a:lnTo>
                    <a:pt x="93" y="219"/>
                  </a:lnTo>
                  <a:lnTo>
                    <a:pt x="104" y="223"/>
                  </a:lnTo>
                  <a:lnTo>
                    <a:pt x="97" y="233"/>
                  </a:lnTo>
                  <a:lnTo>
                    <a:pt x="93" y="241"/>
                  </a:lnTo>
                  <a:lnTo>
                    <a:pt x="100" y="262"/>
                  </a:lnTo>
                  <a:lnTo>
                    <a:pt x="108" y="280"/>
                  </a:lnTo>
                  <a:lnTo>
                    <a:pt x="97" y="316"/>
                  </a:lnTo>
                  <a:lnTo>
                    <a:pt x="90" y="345"/>
                  </a:lnTo>
                  <a:lnTo>
                    <a:pt x="83" y="355"/>
                  </a:lnTo>
                  <a:lnTo>
                    <a:pt x="104" y="391"/>
                  </a:lnTo>
                  <a:lnTo>
                    <a:pt x="108" y="413"/>
                  </a:lnTo>
                  <a:lnTo>
                    <a:pt x="133" y="452"/>
                  </a:lnTo>
                  <a:lnTo>
                    <a:pt x="129" y="463"/>
                  </a:lnTo>
                  <a:lnTo>
                    <a:pt x="118" y="474"/>
                  </a:lnTo>
                  <a:lnTo>
                    <a:pt x="97" y="502"/>
                  </a:lnTo>
                  <a:lnTo>
                    <a:pt x="79" y="495"/>
                  </a:lnTo>
                  <a:lnTo>
                    <a:pt x="75" y="520"/>
                  </a:lnTo>
                  <a:lnTo>
                    <a:pt x="72" y="553"/>
                  </a:lnTo>
                  <a:lnTo>
                    <a:pt x="36" y="596"/>
                  </a:lnTo>
                  <a:lnTo>
                    <a:pt x="29" y="614"/>
                  </a:lnTo>
                  <a:lnTo>
                    <a:pt x="36" y="671"/>
                  </a:lnTo>
                  <a:lnTo>
                    <a:pt x="36" y="700"/>
                  </a:lnTo>
                  <a:lnTo>
                    <a:pt x="22" y="710"/>
                  </a:lnTo>
                  <a:lnTo>
                    <a:pt x="14" y="718"/>
                  </a:lnTo>
                  <a:lnTo>
                    <a:pt x="0" y="721"/>
                  </a:lnTo>
                  <a:lnTo>
                    <a:pt x="4" y="735"/>
                  </a:lnTo>
                  <a:lnTo>
                    <a:pt x="486" y="1029"/>
                  </a:lnTo>
                  <a:lnTo>
                    <a:pt x="766" y="1055"/>
                  </a:lnTo>
                  <a:lnTo>
                    <a:pt x="866" y="104"/>
                  </a:lnTo>
                  <a:lnTo>
                    <a:pt x="219" y="0"/>
                  </a:lnTo>
                </a:path>
              </a:pathLst>
            </a:custGeom>
            <a:noFill/>
            <a:ln w="11160">
              <a:solidFill>
                <a:srgbClr val="919191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3964" name=""/>
          <p:cNvGrpSpPr/>
          <p:nvPr/>
        </p:nvGrpSpPr>
        <p:grpSpPr>
          <a:xfrm>
            <a:off x="2844720" y="2538360"/>
            <a:ext cx="738000" cy="1147320"/>
            <a:chOff x="2844720" y="2538360"/>
            <a:chExt cx="738000" cy="1147320"/>
          </a:xfrm>
        </p:grpSpPr>
        <p:sp>
          <p:nvSpPr>
            <p:cNvPr id="3965" name=""/>
            <p:cNvSpPr/>
            <p:nvPr/>
          </p:nvSpPr>
          <p:spPr>
            <a:xfrm>
              <a:off x="2844720" y="2538360"/>
              <a:ext cx="738000" cy="1147320"/>
            </a:xfrm>
            <a:custGeom>
              <a:avLst/>
              <a:gdLst/>
              <a:ahLst/>
              <a:rect l="l" t="t" r="r" b="b"/>
              <a:pathLst>
                <a:path w="839" h="1301">
                  <a:moveTo>
                    <a:pt x="129" y="0"/>
                  </a:moveTo>
                  <a:lnTo>
                    <a:pt x="437" y="68"/>
                  </a:lnTo>
                  <a:lnTo>
                    <a:pt x="502" y="86"/>
                  </a:lnTo>
                  <a:lnTo>
                    <a:pt x="839" y="143"/>
                  </a:lnTo>
                  <a:lnTo>
                    <a:pt x="674" y="1140"/>
                  </a:lnTo>
                  <a:lnTo>
                    <a:pt x="667" y="1151"/>
                  </a:lnTo>
                  <a:lnTo>
                    <a:pt x="656" y="1151"/>
                  </a:lnTo>
                  <a:lnTo>
                    <a:pt x="638" y="1136"/>
                  </a:lnTo>
                  <a:lnTo>
                    <a:pt x="617" y="1122"/>
                  </a:lnTo>
                  <a:lnTo>
                    <a:pt x="595" y="1129"/>
                  </a:lnTo>
                  <a:lnTo>
                    <a:pt x="574" y="1140"/>
                  </a:lnTo>
                  <a:lnTo>
                    <a:pt x="584" y="1169"/>
                  </a:lnTo>
                  <a:lnTo>
                    <a:pt x="588" y="1194"/>
                  </a:lnTo>
                  <a:lnTo>
                    <a:pt x="577" y="1197"/>
                  </a:lnTo>
                  <a:lnTo>
                    <a:pt x="577" y="1230"/>
                  </a:lnTo>
                  <a:lnTo>
                    <a:pt x="588" y="1269"/>
                  </a:lnTo>
                  <a:lnTo>
                    <a:pt x="577" y="1298"/>
                  </a:lnTo>
                  <a:lnTo>
                    <a:pt x="570" y="1301"/>
                  </a:lnTo>
                  <a:lnTo>
                    <a:pt x="0" y="498"/>
                  </a:lnTo>
                  <a:lnTo>
                    <a:pt x="129" y="0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333333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3966" name=""/>
            <p:cNvSpPr/>
            <p:nvPr/>
          </p:nvSpPr>
          <p:spPr>
            <a:xfrm>
              <a:off x="2844720" y="2538360"/>
              <a:ext cx="738000" cy="1147320"/>
            </a:xfrm>
            <a:custGeom>
              <a:avLst/>
              <a:gdLst/>
              <a:ahLst/>
              <a:rect l="l" t="t" r="r" b="b"/>
              <a:pathLst>
                <a:path w="839" h="1301">
                  <a:moveTo>
                    <a:pt x="129" y="0"/>
                  </a:moveTo>
                  <a:lnTo>
                    <a:pt x="437" y="68"/>
                  </a:lnTo>
                  <a:lnTo>
                    <a:pt x="502" y="86"/>
                  </a:lnTo>
                  <a:lnTo>
                    <a:pt x="839" y="143"/>
                  </a:lnTo>
                  <a:lnTo>
                    <a:pt x="674" y="1140"/>
                  </a:lnTo>
                  <a:lnTo>
                    <a:pt x="667" y="1151"/>
                  </a:lnTo>
                  <a:lnTo>
                    <a:pt x="656" y="1151"/>
                  </a:lnTo>
                  <a:lnTo>
                    <a:pt x="638" y="1136"/>
                  </a:lnTo>
                  <a:lnTo>
                    <a:pt x="617" y="1122"/>
                  </a:lnTo>
                  <a:lnTo>
                    <a:pt x="595" y="1129"/>
                  </a:lnTo>
                  <a:lnTo>
                    <a:pt x="574" y="1140"/>
                  </a:lnTo>
                  <a:lnTo>
                    <a:pt x="584" y="1169"/>
                  </a:lnTo>
                  <a:lnTo>
                    <a:pt x="588" y="1194"/>
                  </a:lnTo>
                  <a:lnTo>
                    <a:pt x="577" y="1197"/>
                  </a:lnTo>
                  <a:lnTo>
                    <a:pt x="577" y="1230"/>
                  </a:lnTo>
                  <a:lnTo>
                    <a:pt x="588" y="1269"/>
                  </a:lnTo>
                  <a:lnTo>
                    <a:pt x="577" y="1298"/>
                  </a:lnTo>
                  <a:lnTo>
                    <a:pt x="570" y="1301"/>
                  </a:lnTo>
                  <a:lnTo>
                    <a:pt x="0" y="498"/>
                  </a:lnTo>
                  <a:lnTo>
                    <a:pt x="129" y="0"/>
                  </a:lnTo>
                </a:path>
              </a:pathLst>
            </a:custGeom>
            <a:solidFill>
              <a:srgbClr val="008226"/>
            </a:solidFill>
            <a:ln w="11160">
              <a:solidFill>
                <a:srgbClr val="333333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3967" name=""/>
          <p:cNvGrpSpPr/>
          <p:nvPr/>
        </p:nvGrpSpPr>
        <p:grpSpPr>
          <a:xfrm>
            <a:off x="2406600" y="2422440"/>
            <a:ext cx="975960" cy="1598400"/>
            <a:chOff x="2406600" y="2422440"/>
            <a:chExt cx="975960" cy="1598400"/>
          </a:xfrm>
        </p:grpSpPr>
        <p:sp>
          <p:nvSpPr>
            <p:cNvPr id="3968" name=""/>
            <p:cNvSpPr/>
            <p:nvPr/>
          </p:nvSpPr>
          <p:spPr>
            <a:xfrm>
              <a:off x="2406600" y="2422440"/>
              <a:ext cx="975960" cy="1598400"/>
            </a:xfrm>
            <a:custGeom>
              <a:avLst/>
              <a:gdLst/>
              <a:ahLst/>
              <a:rect l="l" t="t" r="r" b="b"/>
              <a:pathLst>
                <a:path w="1108" h="1811">
                  <a:moveTo>
                    <a:pt x="93" y="0"/>
                  </a:moveTo>
                  <a:lnTo>
                    <a:pt x="83" y="21"/>
                  </a:lnTo>
                  <a:lnTo>
                    <a:pt x="76" y="25"/>
                  </a:lnTo>
                  <a:lnTo>
                    <a:pt x="68" y="50"/>
                  </a:lnTo>
                  <a:lnTo>
                    <a:pt x="86" y="79"/>
                  </a:lnTo>
                  <a:lnTo>
                    <a:pt x="76" y="100"/>
                  </a:lnTo>
                  <a:lnTo>
                    <a:pt x="72" y="129"/>
                  </a:lnTo>
                  <a:lnTo>
                    <a:pt x="54" y="139"/>
                  </a:lnTo>
                  <a:lnTo>
                    <a:pt x="50" y="183"/>
                  </a:lnTo>
                  <a:lnTo>
                    <a:pt x="43" y="204"/>
                  </a:lnTo>
                  <a:lnTo>
                    <a:pt x="15" y="208"/>
                  </a:lnTo>
                  <a:lnTo>
                    <a:pt x="0" y="215"/>
                  </a:lnTo>
                  <a:lnTo>
                    <a:pt x="0" y="258"/>
                  </a:lnTo>
                  <a:lnTo>
                    <a:pt x="0" y="276"/>
                  </a:lnTo>
                  <a:lnTo>
                    <a:pt x="15" y="304"/>
                  </a:lnTo>
                  <a:lnTo>
                    <a:pt x="33" y="376"/>
                  </a:lnTo>
                  <a:lnTo>
                    <a:pt x="47" y="405"/>
                  </a:lnTo>
                  <a:lnTo>
                    <a:pt x="29" y="437"/>
                  </a:lnTo>
                  <a:lnTo>
                    <a:pt x="18" y="462"/>
                  </a:lnTo>
                  <a:lnTo>
                    <a:pt x="11" y="509"/>
                  </a:lnTo>
                  <a:lnTo>
                    <a:pt x="15" y="555"/>
                  </a:lnTo>
                  <a:lnTo>
                    <a:pt x="29" y="573"/>
                  </a:lnTo>
                  <a:lnTo>
                    <a:pt x="61" y="602"/>
                  </a:lnTo>
                  <a:lnTo>
                    <a:pt x="83" y="645"/>
                  </a:lnTo>
                  <a:lnTo>
                    <a:pt x="86" y="692"/>
                  </a:lnTo>
                  <a:lnTo>
                    <a:pt x="83" y="699"/>
                  </a:lnTo>
                  <a:lnTo>
                    <a:pt x="104" y="756"/>
                  </a:lnTo>
                  <a:lnTo>
                    <a:pt x="111" y="799"/>
                  </a:lnTo>
                  <a:lnTo>
                    <a:pt x="101" y="817"/>
                  </a:lnTo>
                  <a:lnTo>
                    <a:pt x="111" y="828"/>
                  </a:lnTo>
                  <a:lnTo>
                    <a:pt x="122" y="867"/>
                  </a:lnTo>
                  <a:lnTo>
                    <a:pt x="154" y="893"/>
                  </a:lnTo>
                  <a:lnTo>
                    <a:pt x="162" y="918"/>
                  </a:lnTo>
                  <a:lnTo>
                    <a:pt x="147" y="968"/>
                  </a:lnTo>
                  <a:lnTo>
                    <a:pt x="129" y="982"/>
                  </a:lnTo>
                  <a:lnTo>
                    <a:pt x="136" y="1018"/>
                  </a:lnTo>
                  <a:lnTo>
                    <a:pt x="162" y="1036"/>
                  </a:lnTo>
                  <a:lnTo>
                    <a:pt x="176" y="1043"/>
                  </a:lnTo>
                  <a:lnTo>
                    <a:pt x="190" y="1108"/>
                  </a:lnTo>
                  <a:lnTo>
                    <a:pt x="197" y="1151"/>
                  </a:lnTo>
                  <a:lnTo>
                    <a:pt x="208" y="1165"/>
                  </a:lnTo>
                  <a:lnTo>
                    <a:pt x="244" y="1172"/>
                  </a:lnTo>
                  <a:lnTo>
                    <a:pt x="237" y="1205"/>
                  </a:lnTo>
                  <a:lnTo>
                    <a:pt x="233" y="1222"/>
                  </a:lnTo>
                  <a:lnTo>
                    <a:pt x="258" y="1251"/>
                  </a:lnTo>
                  <a:lnTo>
                    <a:pt x="262" y="1273"/>
                  </a:lnTo>
                  <a:lnTo>
                    <a:pt x="240" y="1287"/>
                  </a:lnTo>
                  <a:lnTo>
                    <a:pt x="233" y="1298"/>
                  </a:lnTo>
                  <a:lnTo>
                    <a:pt x="240" y="1326"/>
                  </a:lnTo>
                  <a:lnTo>
                    <a:pt x="244" y="1380"/>
                  </a:lnTo>
                  <a:lnTo>
                    <a:pt x="280" y="1380"/>
                  </a:lnTo>
                  <a:lnTo>
                    <a:pt x="330" y="1391"/>
                  </a:lnTo>
                  <a:lnTo>
                    <a:pt x="387" y="1405"/>
                  </a:lnTo>
                  <a:lnTo>
                    <a:pt x="405" y="1416"/>
                  </a:lnTo>
                  <a:lnTo>
                    <a:pt x="434" y="1466"/>
                  </a:lnTo>
                  <a:lnTo>
                    <a:pt x="481" y="1466"/>
                  </a:lnTo>
                  <a:lnTo>
                    <a:pt x="484" y="1491"/>
                  </a:lnTo>
                  <a:lnTo>
                    <a:pt x="502" y="1524"/>
                  </a:lnTo>
                  <a:lnTo>
                    <a:pt x="517" y="1545"/>
                  </a:lnTo>
                  <a:lnTo>
                    <a:pt x="552" y="1577"/>
                  </a:lnTo>
                  <a:lnTo>
                    <a:pt x="588" y="1603"/>
                  </a:lnTo>
                  <a:lnTo>
                    <a:pt x="628" y="1667"/>
                  </a:lnTo>
                  <a:lnTo>
                    <a:pt x="635" y="1714"/>
                  </a:lnTo>
                  <a:lnTo>
                    <a:pt x="649" y="1717"/>
                  </a:lnTo>
                  <a:lnTo>
                    <a:pt x="646" y="1778"/>
                  </a:lnTo>
                  <a:lnTo>
                    <a:pt x="1008" y="1811"/>
                  </a:lnTo>
                  <a:lnTo>
                    <a:pt x="1008" y="1721"/>
                  </a:lnTo>
                  <a:lnTo>
                    <a:pt x="1047" y="1660"/>
                  </a:lnTo>
                  <a:lnTo>
                    <a:pt x="1054" y="1606"/>
                  </a:lnTo>
                  <a:lnTo>
                    <a:pt x="1072" y="1610"/>
                  </a:lnTo>
                  <a:lnTo>
                    <a:pt x="1108" y="1560"/>
                  </a:lnTo>
                  <a:lnTo>
                    <a:pt x="1079" y="1517"/>
                  </a:lnTo>
                  <a:lnTo>
                    <a:pt x="1083" y="1499"/>
                  </a:lnTo>
                  <a:lnTo>
                    <a:pt x="1058" y="1463"/>
                  </a:lnTo>
                  <a:lnTo>
                    <a:pt x="1065" y="1441"/>
                  </a:lnTo>
                  <a:lnTo>
                    <a:pt x="491" y="620"/>
                  </a:lnTo>
                  <a:lnTo>
                    <a:pt x="621" y="129"/>
                  </a:lnTo>
                  <a:lnTo>
                    <a:pt x="93" y="0"/>
                  </a:lnTo>
                  <a:close/>
                </a:path>
              </a:pathLst>
            </a:custGeom>
            <a:solidFill>
              <a:srgbClr val="00f008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3969" name=""/>
            <p:cNvSpPr/>
            <p:nvPr/>
          </p:nvSpPr>
          <p:spPr>
            <a:xfrm>
              <a:off x="2406600" y="2422440"/>
              <a:ext cx="975960" cy="1598400"/>
            </a:xfrm>
            <a:custGeom>
              <a:avLst/>
              <a:gdLst/>
              <a:ahLst/>
              <a:rect l="l" t="t" r="r" b="b"/>
              <a:pathLst>
                <a:path w="1108" h="1811">
                  <a:moveTo>
                    <a:pt x="93" y="0"/>
                  </a:moveTo>
                  <a:lnTo>
                    <a:pt x="83" y="21"/>
                  </a:lnTo>
                  <a:lnTo>
                    <a:pt x="76" y="25"/>
                  </a:lnTo>
                  <a:lnTo>
                    <a:pt x="68" y="50"/>
                  </a:lnTo>
                  <a:lnTo>
                    <a:pt x="86" y="79"/>
                  </a:lnTo>
                  <a:lnTo>
                    <a:pt x="76" y="100"/>
                  </a:lnTo>
                  <a:lnTo>
                    <a:pt x="72" y="129"/>
                  </a:lnTo>
                  <a:lnTo>
                    <a:pt x="54" y="139"/>
                  </a:lnTo>
                  <a:lnTo>
                    <a:pt x="50" y="183"/>
                  </a:lnTo>
                  <a:lnTo>
                    <a:pt x="43" y="204"/>
                  </a:lnTo>
                  <a:lnTo>
                    <a:pt x="15" y="208"/>
                  </a:lnTo>
                  <a:lnTo>
                    <a:pt x="0" y="215"/>
                  </a:lnTo>
                  <a:lnTo>
                    <a:pt x="0" y="258"/>
                  </a:lnTo>
                  <a:lnTo>
                    <a:pt x="0" y="276"/>
                  </a:lnTo>
                  <a:lnTo>
                    <a:pt x="15" y="304"/>
                  </a:lnTo>
                  <a:lnTo>
                    <a:pt x="33" y="376"/>
                  </a:lnTo>
                  <a:lnTo>
                    <a:pt x="47" y="405"/>
                  </a:lnTo>
                  <a:lnTo>
                    <a:pt x="29" y="437"/>
                  </a:lnTo>
                  <a:lnTo>
                    <a:pt x="18" y="462"/>
                  </a:lnTo>
                  <a:lnTo>
                    <a:pt x="11" y="509"/>
                  </a:lnTo>
                  <a:lnTo>
                    <a:pt x="15" y="555"/>
                  </a:lnTo>
                  <a:lnTo>
                    <a:pt x="29" y="573"/>
                  </a:lnTo>
                  <a:lnTo>
                    <a:pt x="61" y="602"/>
                  </a:lnTo>
                  <a:lnTo>
                    <a:pt x="83" y="645"/>
                  </a:lnTo>
                  <a:lnTo>
                    <a:pt x="86" y="692"/>
                  </a:lnTo>
                  <a:lnTo>
                    <a:pt x="83" y="699"/>
                  </a:lnTo>
                  <a:lnTo>
                    <a:pt x="104" y="756"/>
                  </a:lnTo>
                  <a:lnTo>
                    <a:pt x="111" y="799"/>
                  </a:lnTo>
                  <a:lnTo>
                    <a:pt x="101" y="817"/>
                  </a:lnTo>
                  <a:lnTo>
                    <a:pt x="111" y="828"/>
                  </a:lnTo>
                  <a:lnTo>
                    <a:pt x="122" y="867"/>
                  </a:lnTo>
                  <a:lnTo>
                    <a:pt x="154" y="893"/>
                  </a:lnTo>
                  <a:lnTo>
                    <a:pt x="162" y="918"/>
                  </a:lnTo>
                  <a:lnTo>
                    <a:pt x="147" y="968"/>
                  </a:lnTo>
                  <a:lnTo>
                    <a:pt x="129" y="982"/>
                  </a:lnTo>
                  <a:lnTo>
                    <a:pt x="136" y="1018"/>
                  </a:lnTo>
                  <a:lnTo>
                    <a:pt x="162" y="1036"/>
                  </a:lnTo>
                  <a:lnTo>
                    <a:pt x="176" y="1043"/>
                  </a:lnTo>
                  <a:lnTo>
                    <a:pt x="190" y="1108"/>
                  </a:lnTo>
                  <a:lnTo>
                    <a:pt x="197" y="1151"/>
                  </a:lnTo>
                  <a:lnTo>
                    <a:pt x="208" y="1165"/>
                  </a:lnTo>
                  <a:lnTo>
                    <a:pt x="244" y="1172"/>
                  </a:lnTo>
                  <a:lnTo>
                    <a:pt x="237" y="1205"/>
                  </a:lnTo>
                  <a:lnTo>
                    <a:pt x="233" y="1222"/>
                  </a:lnTo>
                  <a:lnTo>
                    <a:pt x="258" y="1251"/>
                  </a:lnTo>
                  <a:lnTo>
                    <a:pt x="262" y="1273"/>
                  </a:lnTo>
                  <a:lnTo>
                    <a:pt x="240" y="1287"/>
                  </a:lnTo>
                  <a:lnTo>
                    <a:pt x="233" y="1298"/>
                  </a:lnTo>
                  <a:lnTo>
                    <a:pt x="240" y="1326"/>
                  </a:lnTo>
                  <a:lnTo>
                    <a:pt x="244" y="1380"/>
                  </a:lnTo>
                  <a:lnTo>
                    <a:pt x="280" y="1380"/>
                  </a:lnTo>
                  <a:lnTo>
                    <a:pt x="330" y="1391"/>
                  </a:lnTo>
                  <a:lnTo>
                    <a:pt x="387" y="1405"/>
                  </a:lnTo>
                  <a:lnTo>
                    <a:pt x="405" y="1416"/>
                  </a:lnTo>
                  <a:lnTo>
                    <a:pt x="434" y="1466"/>
                  </a:lnTo>
                  <a:lnTo>
                    <a:pt x="481" y="1466"/>
                  </a:lnTo>
                  <a:lnTo>
                    <a:pt x="484" y="1491"/>
                  </a:lnTo>
                  <a:lnTo>
                    <a:pt x="502" y="1524"/>
                  </a:lnTo>
                  <a:lnTo>
                    <a:pt x="517" y="1545"/>
                  </a:lnTo>
                  <a:lnTo>
                    <a:pt x="552" y="1577"/>
                  </a:lnTo>
                  <a:lnTo>
                    <a:pt x="588" y="1603"/>
                  </a:lnTo>
                  <a:lnTo>
                    <a:pt x="628" y="1667"/>
                  </a:lnTo>
                  <a:lnTo>
                    <a:pt x="635" y="1714"/>
                  </a:lnTo>
                  <a:lnTo>
                    <a:pt x="649" y="1717"/>
                  </a:lnTo>
                  <a:lnTo>
                    <a:pt x="646" y="1778"/>
                  </a:lnTo>
                  <a:lnTo>
                    <a:pt x="1008" y="1811"/>
                  </a:lnTo>
                  <a:lnTo>
                    <a:pt x="1008" y="1721"/>
                  </a:lnTo>
                  <a:lnTo>
                    <a:pt x="1047" y="1660"/>
                  </a:lnTo>
                  <a:lnTo>
                    <a:pt x="1054" y="1606"/>
                  </a:lnTo>
                  <a:lnTo>
                    <a:pt x="1072" y="1610"/>
                  </a:lnTo>
                  <a:lnTo>
                    <a:pt x="1108" y="1560"/>
                  </a:lnTo>
                  <a:lnTo>
                    <a:pt x="1079" y="1517"/>
                  </a:lnTo>
                  <a:lnTo>
                    <a:pt x="1083" y="1499"/>
                  </a:lnTo>
                  <a:lnTo>
                    <a:pt x="1058" y="1463"/>
                  </a:lnTo>
                  <a:lnTo>
                    <a:pt x="1065" y="1441"/>
                  </a:lnTo>
                  <a:lnTo>
                    <a:pt x="491" y="620"/>
                  </a:lnTo>
                  <a:lnTo>
                    <a:pt x="621" y="129"/>
                  </a:lnTo>
                  <a:lnTo>
                    <a:pt x="93" y="0"/>
                  </a:lnTo>
                </a:path>
              </a:pathLst>
            </a:custGeom>
            <a:noFill/>
            <a:ln w="11160">
              <a:solidFill>
                <a:srgbClr val="919191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3970" name=""/>
          <p:cNvGrpSpPr/>
          <p:nvPr/>
        </p:nvGrpSpPr>
        <p:grpSpPr>
          <a:xfrm>
            <a:off x="5427720" y="1717560"/>
            <a:ext cx="758520" cy="901440"/>
            <a:chOff x="5427720" y="1717560"/>
            <a:chExt cx="758520" cy="901440"/>
          </a:xfrm>
        </p:grpSpPr>
        <p:sp>
          <p:nvSpPr>
            <p:cNvPr id="3971" name=""/>
            <p:cNvSpPr/>
            <p:nvPr/>
          </p:nvSpPr>
          <p:spPr>
            <a:xfrm>
              <a:off x="5427720" y="1717560"/>
              <a:ext cx="758520" cy="901440"/>
            </a:xfrm>
            <a:custGeom>
              <a:avLst/>
              <a:gdLst/>
              <a:ahLst/>
              <a:rect l="l" t="t" r="r" b="b"/>
              <a:pathLst>
                <a:path w="862" h="1022">
                  <a:moveTo>
                    <a:pt x="7" y="61"/>
                  </a:moveTo>
                  <a:lnTo>
                    <a:pt x="230" y="57"/>
                  </a:lnTo>
                  <a:lnTo>
                    <a:pt x="237" y="0"/>
                  </a:lnTo>
                  <a:lnTo>
                    <a:pt x="276" y="0"/>
                  </a:lnTo>
                  <a:lnTo>
                    <a:pt x="280" y="75"/>
                  </a:lnTo>
                  <a:lnTo>
                    <a:pt x="298" y="97"/>
                  </a:lnTo>
                  <a:lnTo>
                    <a:pt x="305" y="122"/>
                  </a:lnTo>
                  <a:lnTo>
                    <a:pt x="337" y="133"/>
                  </a:lnTo>
                  <a:lnTo>
                    <a:pt x="369" y="136"/>
                  </a:lnTo>
                  <a:lnTo>
                    <a:pt x="402" y="165"/>
                  </a:lnTo>
                  <a:lnTo>
                    <a:pt x="420" y="158"/>
                  </a:lnTo>
                  <a:lnTo>
                    <a:pt x="436" y="129"/>
                  </a:lnTo>
                  <a:lnTo>
                    <a:pt x="525" y="136"/>
                  </a:lnTo>
                  <a:lnTo>
                    <a:pt x="533" y="172"/>
                  </a:lnTo>
                  <a:lnTo>
                    <a:pt x="547" y="179"/>
                  </a:lnTo>
                  <a:lnTo>
                    <a:pt x="561" y="168"/>
                  </a:lnTo>
                  <a:lnTo>
                    <a:pt x="586" y="168"/>
                  </a:lnTo>
                  <a:lnTo>
                    <a:pt x="629" y="212"/>
                  </a:lnTo>
                  <a:lnTo>
                    <a:pt x="715" y="208"/>
                  </a:lnTo>
                  <a:lnTo>
                    <a:pt x="715" y="186"/>
                  </a:lnTo>
                  <a:lnTo>
                    <a:pt x="737" y="168"/>
                  </a:lnTo>
                  <a:lnTo>
                    <a:pt x="758" y="197"/>
                  </a:lnTo>
                  <a:lnTo>
                    <a:pt x="816" y="194"/>
                  </a:lnTo>
                  <a:lnTo>
                    <a:pt x="862" y="212"/>
                  </a:lnTo>
                  <a:lnTo>
                    <a:pt x="787" y="265"/>
                  </a:lnTo>
                  <a:lnTo>
                    <a:pt x="701" y="326"/>
                  </a:lnTo>
                  <a:lnTo>
                    <a:pt x="637" y="416"/>
                  </a:lnTo>
                  <a:lnTo>
                    <a:pt x="615" y="455"/>
                  </a:lnTo>
                  <a:lnTo>
                    <a:pt x="579" y="477"/>
                  </a:lnTo>
                  <a:lnTo>
                    <a:pt x="572" y="513"/>
                  </a:lnTo>
                  <a:lnTo>
                    <a:pt x="586" y="552"/>
                  </a:lnTo>
                  <a:lnTo>
                    <a:pt x="558" y="584"/>
                  </a:lnTo>
                  <a:lnTo>
                    <a:pt x="529" y="624"/>
                  </a:lnTo>
                  <a:lnTo>
                    <a:pt x="529" y="649"/>
                  </a:lnTo>
                  <a:lnTo>
                    <a:pt x="536" y="653"/>
                  </a:lnTo>
                  <a:lnTo>
                    <a:pt x="533" y="785"/>
                  </a:lnTo>
                  <a:lnTo>
                    <a:pt x="640" y="843"/>
                  </a:lnTo>
                  <a:lnTo>
                    <a:pt x="665" y="871"/>
                  </a:lnTo>
                  <a:lnTo>
                    <a:pt x="669" y="896"/>
                  </a:lnTo>
                  <a:lnTo>
                    <a:pt x="719" y="900"/>
                  </a:lnTo>
                  <a:lnTo>
                    <a:pt x="737" y="975"/>
                  </a:lnTo>
                  <a:lnTo>
                    <a:pt x="758" y="993"/>
                  </a:lnTo>
                  <a:lnTo>
                    <a:pt x="751" y="1004"/>
                  </a:lnTo>
                  <a:lnTo>
                    <a:pt x="497" y="1004"/>
                  </a:lnTo>
                  <a:lnTo>
                    <a:pt x="248" y="1011"/>
                  </a:lnTo>
                  <a:lnTo>
                    <a:pt x="101" y="1022"/>
                  </a:lnTo>
                  <a:lnTo>
                    <a:pt x="101" y="993"/>
                  </a:lnTo>
                  <a:lnTo>
                    <a:pt x="101" y="721"/>
                  </a:lnTo>
                  <a:lnTo>
                    <a:pt x="58" y="667"/>
                  </a:lnTo>
                  <a:lnTo>
                    <a:pt x="65" y="635"/>
                  </a:lnTo>
                  <a:lnTo>
                    <a:pt x="86" y="610"/>
                  </a:lnTo>
                  <a:lnTo>
                    <a:pt x="86" y="527"/>
                  </a:lnTo>
                  <a:lnTo>
                    <a:pt x="43" y="491"/>
                  </a:lnTo>
                  <a:lnTo>
                    <a:pt x="50" y="477"/>
                  </a:lnTo>
                  <a:lnTo>
                    <a:pt x="61" y="466"/>
                  </a:lnTo>
                  <a:lnTo>
                    <a:pt x="43" y="448"/>
                  </a:lnTo>
                  <a:lnTo>
                    <a:pt x="54" y="430"/>
                  </a:lnTo>
                  <a:lnTo>
                    <a:pt x="58" y="405"/>
                  </a:lnTo>
                  <a:lnTo>
                    <a:pt x="36" y="387"/>
                  </a:lnTo>
                  <a:lnTo>
                    <a:pt x="50" y="359"/>
                  </a:lnTo>
                  <a:lnTo>
                    <a:pt x="65" y="344"/>
                  </a:lnTo>
                  <a:lnTo>
                    <a:pt x="43" y="305"/>
                  </a:lnTo>
                  <a:lnTo>
                    <a:pt x="18" y="212"/>
                  </a:lnTo>
                  <a:lnTo>
                    <a:pt x="25" y="176"/>
                  </a:lnTo>
                  <a:lnTo>
                    <a:pt x="0" y="147"/>
                  </a:lnTo>
                  <a:lnTo>
                    <a:pt x="32" y="122"/>
                  </a:lnTo>
                  <a:lnTo>
                    <a:pt x="14" y="93"/>
                  </a:lnTo>
                  <a:lnTo>
                    <a:pt x="7" y="61"/>
                  </a:lnTo>
                  <a:close/>
                </a:path>
              </a:pathLst>
            </a:custGeom>
            <a:solidFill>
              <a:srgbClr val="00f008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3972" name=""/>
            <p:cNvSpPr/>
            <p:nvPr/>
          </p:nvSpPr>
          <p:spPr>
            <a:xfrm>
              <a:off x="5427720" y="1717560"/>
              <a:ext cx="758520" cy="901440"/>
            </a:xfrm>
            <a:custGeom>
              <a:avLst/>
              <a:gdLst/>
              <a:ahLst/>
              <a:rect l="l" t="t" r="r" b="b"/>
              <a:pathLst>
                <a:path w="862" h="1022">
                  <a:moveTo>
                    <a:pt x="7" y="61"/>
                  </a:moveTo>
                  <a:lnTo>
                    <a:pt x="230" y="57"/>
                  </a:lnTo>
                  <a:lnTo>
                    <a:pt x="237" y="0"/>
                  </a:lnTo>
                  <a:lnTo>
                    <a:pt x="276" y="0"/>
                  </a:lnTo>
                  <a:lnTo>
                    <a:pt x="280" y="75"/>
                  </a:lnTo>
                  <a:lnTo>
                    <a:pt x="298" y="97"/>
                  </a:lnTo>
                  <a:lnTo>
                    <a:pt x="305" y="122"/>
                  </a:lnTo>
                  <a:lnTo>
                    <a:pt x="337" y="133"/>
                  </a:lnTo>
                  <a:lnTo>
                    <a:pt x="369" y="136"/>
                  </a:lnTo>
                  <a:lnTo>
                    <a:pt x="402" y="165"/>
                  </a:lnTo>
                  <a:lnTo>
                    <a:pt x="420" y="158"/>
                  </a:lnTo>
                  <a:lnTo>
                    <a:pt x="436" y="129"/>
                  </a:lnTo>
                  <a:lnTo>
                    <a:pt x="525" y="136"/>
                  </a:lnTo>
                  <a:lnTo>
                    <a:pt x="533" y="172"/>
                  </a:lnTo>
                  <a:lnTo>
                    <a:pt x="547" y="179"/>
                  </a:lnTo>
                  <a:lnTo>
                    <a:pt x="561" y="168"/>
                  </a:lnTo>
                  <a:lnTo>
                    <a:pt x="586" y="168"/>
                  </a:lnTo>
                  <a:lnTo>
                    <a:pt x="629" y="212"/>
                  </a:lnTo>
                  <a:lnTo>
                    <a:pt x="715" y="208"/>
                  </a:lnTo>
                  <a:lnTo>
                    <a:pt x="715" y="186"/>
                  </a:lnTo>
                  <a:lnTo>
                    <a:pt x="737" y="168"/>
                  </a:lnTo>
                  <a:lnTo>
                    <a:pt x="758" y="197"/>
                  </a:lnTo>
                  <a:lnTo>
                    <a:pt x="816" y="194"/>
                  </a:lnTo>
                  <a:lnTo>
                    <a:pt x="862" y="212"/>
                  </a:lnTo>
                  <a:lnTo>
                    <a:pt x="787" y="265"/>
                  </a:lnTo>
                  <a:lnTo>
                    <a:pt x="701" y="326"/>
                  </a:lnTo>
                  <a:lnTo>
                    <a:pt x="637" y="416"/>
                  </a:lnTo>
                  <a:lnTo>
                    <a:pt x="615" y="455"/>
                  </a:lnTo>
                  <a:lnTo>
                    <a:pt x="579" y="477"/>
                  </a:lnTo>
                  <a:lnTo>
                    <a:pt x="572" y="513"/>
                  </a:lnTo>
                  <a:lnTo>
                    <a:pt x="586" y="552"/>
                  </a:lnTo>
                  <a:lnTo>
                    <a:pt x="558" y="584"/>
                  </a:lnTo>
                  <a:lnTo>
                    <a:pt x="529" y="624"/>
                  </a:lnTo>
                  <a:lnTo>
                    <a:pt x="529" y="649"/>
                  </a:lnTo>
                  <a:lnTo>
                    <a:pt x="536" y="653"/>
                  </a:lnTo>
                  <a:lnTo>
                    <a:pt x="533" y="785"/>
                  </a:lnTo>
                  <a:lnTo>
                    <a:pt x="640" y="843"/>
                  </a:lnTo>
                  <a:lnTo>
                    <a:pt x="665" y="871"/>
                  </a:lnTo>
                  <a:lnTo>
                    <a:pt x="669" y="896"/>
                  </a:lnTo>
                  <a:lnTo>
                    <a:pt x="719" y="900"/>
                  </a:lnTo>
                  <a:lnTo>
                    <a:pt x="737" y="975"/>
                  </a:lnTo>
                  <a:lnTo>
                    <a:pt x="758" y="993"/>
                  </a:lnTo>
                  <a:lnTo>
                    <a:pt x="751" y="1004"/>
                  </a:lnTo>
                  <a:lnTo>
                    <a:pt x="497" y="1004"/>
                  </a:lnTo>
                  <a:lnTo>
                    <a:pt x="248" y="1011"/>
                  </a:lnTo>
                  <a:lnTo>
                    <a:pt x="101" y="1022"/>
                  </a:lnTo>
                  <a:lnTo>
                    <a:pt x="101" y="993"/>
                  </a:lnTo>
                  <a:lnTo>
                    <a:pt x="101" y="721"/>
                  </a:lnTo>
                  <a:lnTo>
                    <a:pt x="58" y="667"/>
                  </a:lnTo>
                  <a:lnTo>
                    <a:pt x="65" y="635"/>
                  </a:lnTo>
                  <a:lnTo>
                    <a:pt x="86" y="610"/>
                  </a:lnTo>
                  <a:lnTo>
                    <a:pt x="86" y="527"/>
                  </a:lnTo>
                  <a:lnTo>
                    <a:pt x="43" y="491"/>
                  </a:lnTo>
                  <a:lnTo>
                    <a:pt x="50" y="477"/>
                  </a:lnTo>
                  <a:lnTo>
                    <a:pt x="61" y="466"/>
                  </a:lnTo>
                  <a:lnTo>
                    <a:pt x="43" y="448"/>
                  </a:lnTo>
                  <a:lnTo>
                    <a:pt x="54" y="430"/>
                  </a:lnTo>
                  <a:lnTo>
                    <a:pt x="58" y="405"/>
                  </a:lnTo>
                  <a:lnTo>
                    <a:pt x="36" y="387"/>
                  </a:lnTo>
                  <a:lnTo>
                    <a:pt x="50" y="359"/>
                  </a:lnTo>
                  <a:lnTo>
                    <a:pt x="65" y="344"/>
                  </a:lnTo>
                  <a:lnTo>
                    <a:pt x="43" y="305"/>
                  </a:lnTo>
                  <a:lnTo>
                    <a:pt x="18" y="212"/>
                  </a:lnTo>
                  <a:lnTo>
                    <a:pt x="25" y="176"/>
                  </a:lnTo>
                  <a:lnTo>
                    <a:pt x="0" y="147"/>
                  </a:lnTo>
                  <a:lnTo>
                    <a:pt x="32" y="122"/>
                  </a:lnTo>
                  <a:lnTo>
                    <a:pt x="14" y="93"/>
                  </a:lnTo>
                  <a:lnTo>
                    <a:pt x="7" y="61"/>
                  </a:lnTo>
                </a:path>
              </a:pathLst>
            </a:custGeom>
            <a:noFill/>
            <a:ln w="11160">
              <a:solidFill>
                <a:srgbClr val="919191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3973" name=""/>
          <p:cNvGrpSpPr/>
          <p:nvPr/>
        </p:nvGrpSpPr>
        <p:grpSpPr>
          <a:xfrm>
            <a:off x="5500800" y="2604960"/>
            <a:ext cx="713880" cy="460080"/>
            <a:chOff x="5500800" y="2604960"/>
            <a:chExt cx="713880" cy="460080"/>
          </a:xfrm>
        </p:grpSpPr>
        <p:sp>
          <p:nvSpPr>
            <p:cNvPr id="3974" name=""/>
            <p:cNvSpPr/>
            <p:nvPr/>
          </p:nvSpPr>
          <p:spPr>
            <a:xfrm>
              <a:off x="5500800" y="2604960"/>
              <a:ext cx="713880" cy="460080"/>
            </a:xfrm>
            <a:custGeom>
              <a:avLst/>
              <a:gdLst/>
              <a:ahLst/>
              <a:rect l="l" t="t" r="r" b="b"/>
              <a:pathLst>
                <a:path w="811" h="524">
                  <a:moveTo>
                    <a:pt x="11" y="14"/>
                  </a:moveTo>
                  <a:lnTo>
                    <a:pt x="373" y="0"/>
                  </a:lnTo>
                  <a:lnTo>
                    <a:pt x="674" y="0"/>
                  </a:lnTo>
                  <a:lnTo>
                    <a:pt x="671" y="18"/>
                  </a:lnTo>
                  <a:lnTo>
                    <a:pt x="657" y="72"/>
                  </a:lnTo>
                  <a:lnTo>
                    <a:pt x="685" y="108"/>
                  </a:lnTo>
                  <a:lnTo>
                    <a:pt x="696" y="129"/>
                  </a:lnTo>
                  <a:lnTo>
                    <a:pt x="750" y="133"/>
                  </a:lnTo>
                  <a:lnTo>
                    <a:pt x="753" y="176"/>
                  </a:lnTo>
                  <a:lnTo>
                    <a:pt x="775" y="179"/>
                  </a:lnTo>
                  <a:lnTo>
                    <a:pt x="775" y="194"/>
                  </a:lnTo>
                  <a:lnTo>
                    <a:pt x="789" y="215"/>
                  </a:lnTo>
                  <a:lnTo>
                    <a:pt x="811" y="222"/>
                  </a:lnTo>
                  <a:lnTo>
                    <a:pt x="811" y="265"/>
                  </a:lnTo>
                  <a:lnTo>
                    <a:pt x="800" y="308"/>
                  </a:lnTo>
                  <a:lnTo>
                    <a:pt x="735" y="337"/>
                  </a:lnTo>
                  <a:lnTo>
                    <a:pt x="700" y="359"/>
                  </a:lnTo>
                  <a:lnTo>
                    <a:pt x="707" y="398"/>
                  </a:lnTo>
                  <a:lnTo>
                    <a:pt x="717" y="420"/>
                  </a:lnTo>
                  <a:lnTo>
                    <a:pt x="714" y="438"/>
                  </a:lnTo>
                  <a:lnTo>
                    <a:pt x="678" y="481"/>
                  </a:lnTo>
                  <a:lnTo>
                    <a:pt x="671" y="513"/>
                  </a:lnTo>
                  <a:lnTo>
                    <a:pt x="660" y="524"/>
                  </a:lnTo>
                  <a:lnTo>
                    <a:pt x="639" y="481"/>
                  </a:lnTo>
                  <a:lnTo>
                    <a:pt x="119" y="495"/>
                  </a:lnTo>
                  <a:lnTo>
                    <a:pt x="115" y="448"/>
                  </a:lnTo>
                  <a:lnTo>
                    <a:pt x="97" y="438"/>
                  </a:lnTo>
                  <a:lnTo>
                    <a:pt x="94" y="362"/>
                  </a:lnTo>
                  <a:lnTo>
                    <a:pt x="90" y="351"/>
                  </a:lnTo>
                  <a:lnTo>
                    <a:pt x="83" y="301"/>
                  </a:lnTo>
                  <a:lnTo>
                    <a:pt x="65" y="298"/>
                  </a:lnTo>
                  <a:lnTo>
                    <a:pt x="61" y="247"/>
                  </a:lnTo>
                  <a:lnTo>
                    <a:pt x="40" y="222"/>
                  </a:lnTo>
                  <a:lnTo>
                    <a:pt x="29" y="172"/>
                  </a:lnTo>
                  <a:lnTo>
                    <a:pt x="11" y="165"/>
                  </a:lnTo>
                  <a:lnTo>
                    <a:pt x="0" y="126"/>
                  </a:lnTo>
                  <a:lnTo>
                    <a:pt x="11" y="108"/>
                  </a:lnTo>
                  <a:lnTo>
                    <a:pt x="11" y="14"/>
                  </a:lnTo>
                  <a:close/>
                </a:path>
              </a:pathLst>
            </a:custGeom>
            <a:solidFill>
              <a:srgbClr val="00f008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3975" name=""/>
            <p:cNvSpPr/>
            <p:nvPr/>
          </p:nvSpPr>
          <p:spPr>
            <a:xfrm>
              <a:off x="5500800" y="2604960"/>
              <a:ext cx="713880" cy="460080"/>
            </a:xfrm>
            <a:custGeom>
              <a:avLst/>
              <a:gdLst/>
              <a:ahLst/>
              <a:rect l="l" t="t" r="r" b="b"/>
              <a:pathLst>
                <a:path w="811" h="524">
                  <a:moveTo>
                    <a:pt x="11" y="14"/>
                  </a:moveTo>
                  <a:lnTo>
                    <a:pt x="373" y="0"/>
                  </a:lnTo>
                  <a:lnTo>
                    <a:pt x="674" y="0"/>
                  </a:lnTo>
                  <a:lnTo>
                    <a:pt x="671" y="18"/>
                  </a:lnTo>
                  <a:lnTo>
                    <a:pt x="657" y="72"/>
                  </a:lnTo>
                  <a:lnTo>
                    <a:pt x="685" y="108"/>
                  </a:lnTo>
                  <a:lnTo>
                    <a:pt x="696" y="129"/>
                  </a:lnTo>
                  <a:lnTo>
                    <a:pt x="750" y="133"/>
                  </a:lnTo>
                  <a:lnTo>
                    <a:pt x="753" y="176"/>
                  </a:lnTo>
                  <a:lnTo>
                    <a:pt x="775" y="179"/>
                  </a:lnTo>
                  <a:lnTo>
                    <a:pt x="775" y="194"/>
                  </a:lnTo>
                  <a:lnTo>
                    <a:pt x="789" y="215"/>
                  </a:lnTo>
                  <a:lnTo>
                    <a:pt x="811" y="222"/>
                  </a:lnTo>
                  <a:lnTo>
                    <a:pt x="811" y="265"/>
                  </a:lnTo>
                  <a:lnTo>
                    <a:pt x="800" y="308"/>
                  </a:lnTo>
                  <a:lnTo>
                    <a:pt x="735" y="337"/>
                  </a:lnTo>
                  <a:lnTo>
                    <a:pt x="700" y="359"/>
                  </a:lnTo>
                  <a:lnTo>
                    <a:pt x="707" y="398"/>
                  </a:lnTo>
                  <a:lnTo>
                    <a:pt x="717" y="420"/>
                  </a:lnTo>
                  <a:lnTo>
                    <a:pt x="714" y="438"/>
                  </a:lnTo>
                  <a:lnTo>
                    <a:pt x="678" y="481"/>
                  </a:lnTo>
                  <a:lnTo>
                    <a:pt x="671" y="513"/>
                  </a:lnTo>
                  <a:lnTo>
                    <a:pt x="660" y="524"/>
                  </a:lnTo>
                  <a:lnTo>
                    <a:pt x="639" y="481"/>
                  </a:lnTo>
                  <a:lnTo>
                    <a:pt x="119" y="495"/>
                  </a:lnTo>
                  <a:lnTo>
                    <a:pt x="115" y="448"/>
                  </a:lnTo>
                  <a:lnTo>
                    <a:pt x="97" y="438"/>
                  </a:lnTo>
                  <a:lnTo>
                    <a:pt x="94" y="362"/>
                  </a:lnTo>
                  <a:lnTo>
                    <a:pt x="90" y="351"/>
                  </a:lnTo>
                  <a:lnTo>
                    <a:pt x="83" y="301"/>
                  </a:lnTo>
                  <a:lnTo>
                    <a:pt x="65" y="298"/>
                  </a:lnTo>
                  <a:lnTo>
                    <a:pt x="61" y="247"/>
                  </a:lnTo>
                  <a:lnTo>
                    <a:pt x="40" y="222"/>
                  </a:lnTo>
                  <a:lnTo>
                    <a:pt x="29" y="172"/>
                  </a:lnTo>
                  <a:lnTo>
                    <a:pt x="11" y="165"/>
                  </a:lnTo>
                  <a:lnTo>
                    <a:pt x="0" y="126"/>
                  </a:lnTo>
                  <a:lnTo>
                    <a:pt x="11" y="108"/>
                  </a:lnTo>
                  <a:lnTo>
                    <a:pt x="11" y="14"/>
                  </a:lnTo>
                </a:path>
              </a:pathLst>
            </a:custGeom>
            <a:noFill/>
            <a:ln w="11160">
              <a:solidFill>
                <a:srgbClr val="919191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3976" name=""/>
          <p:cNvGrpSpPr/>
          <p:nvPr/>
        </p:nvGrpSpPr>
        <p:grpSpPr>
          <a:xfrm>
            <a:off x="5603760" y="3027240"/>
            <a:ext cx="793440" cy="685440"/>
            <a:chOff x="5603760" y="3027240"/>
            <a:chExt cx="793440" cy="685440"/>
          </a:xfrm>
        </p:grpSpPr>
        <p:sp>
          <p:nvSpPr>
            <p:cNvPr id="3977" name=""/>
            <p:cNvSpPr/>
            <p:nvPr/>
          </p:nvSpPr>
          <p:spPr>
            <a:xfrm>
              <a:off x="5603760" y="3027240"/>
              <a:ext cx="793440" cy="685440"/>
            </a:xfrm>
            <a:custGeom>
              <a:avLst/>
              <a:gdLst/>
              <a:ahLst/>
              <a:rect l="l" t="t" r="r" b="b"/>
              <a:pathLst>
                <a:path w="900" h="778">
                  <a:moveTo>
                    <a:pt x="516" y="0"/>
                  </a:moveTo>
                  <a:lnTo>
                    <a:pt x="542" y="39"/>
                  </a:lnTo>
                  <a:lnTo>
                    <a:pt x="556" y="100"/>
                  </a:lnTo>
                  <a:lnTo>
                    <a:pt x="570" y="143"/>
                  </a:lnTo>
                  <a:lnTo>
                    <a:pt x="585" y="172"/>
                  </a:lnTo>
                  <a:lnTo>
                    <a:pt x="642" y="204"/>
                  </a:lnTo>
                  <a:lnTo>
                    <a:pt x="646" y="229"/>
                  </a:lnTo>
                  <a:lnTo>
                    <a:pt x="663" y="276"/>
                  </a:lnTo>
                  <a:lnTo>
                    <a:pt x="692" y="283"/>
                  </a:lnTo>
                  <a:lnTo>
                    <a:pt x="710" y="283"/>
                  </a:lnTo>
                  <a:lnTo>
                    <a:pt x="739" y="308"/>
                  </a:lnTo>
                  <a:lnTo>
                    <a:pt x="717" y="390"/>
                  </a:lnTo>
                  <a:lnTo>
                    <a:pt x="760" y="405"/>
                  </a:lnTo>
                  <a:lnTo>
                    <a:pt x="789" y="433"/>
                  </a:lnTo>
                  <a:lnTo>
                    <a:pt x="778" y="466"/>
                  </a:lnTo>
                  <a:lnTo>
                    <a:pt x="825" y="473"/>
                  </a:lnTo>
                  <a:lnTo>
                    <a:pt x="839" y="505"/>
                  </a:lnTo>
                  <a:lnTo>
                    <a:pt x="843" y="559"/>
                  </a:lnTo>
                  <a:lnTo>
                    <a:pt x="868" y="588"/>
                  </a:lnTo>
                  <a:lnTo>
                    <a:pt x="886" y="588"/>
                  </a:lnTo>
                  <a:lnTo>
                    <a:pt x="900" y="598"/>
                  </a:lnTo>
                  <a:lnTo>
                    <a:pt x="900" y="652"/>
                  </a:lnTo>
                  <a:lnTo>
                    <a:pt x="861" y="692"/>
                  </a:lnTo>
                  <a:lnTo>
                    <a:pt x="850" y="699"/>
                  </a:lnTo>
                  <a:lnTo>
                    <a:pt x="846" y="756"/>
                  </a:lnTo>
                  <a:lnTo>
                    <a:pt x="839" y="774"/>
                  </a:lnTo>
                  <a:lnTo>
                    <a:pt x="800" y="778"/>
                  </a:lnTo>
                  <a:lnTo>
                    <a:pt x="749" y="763"/>
                  </a:lnTo>
                  <a:lnTo>
                    <a:pt x="767" y="728"/>
                  </a:lnTo>
                  <a:lnTo>
                    <a:pt x="782" y="706"/>
                  </a:lnTo>
                  <a:lnTo>
                    <a:pt x="775" y="692"/>
                  </a:lnTo>
                  <a:lnTo>
                    <a:pt x="352" y="713"/>
                  </a:lnTo>
                  <a:lnTo>
                    <a:pt x="161" y="720"/>
                  </a:lnTo>
                  <a:lnTo>
                    <a:pt x="154" y="448"/>
                  </a:lnTo>
                  <a:lnTo>
                    <a:pt x="147" y="279"/>
                  </a:lnTo>
                  <a:lnTo>
                    <a:pt x="115" y="251"/>
                  </a:lnTo>
                  <a:lnTo>
                    <a:pt x="111" y="215"/>
                  </a:lnTo>
                  <a:lnTo>
                    <a:pt x="90" y="204"/>
                  </a:lnTo>
                  <a:lnTo>
                    <a:pt x="90" y="175"/>
                  </a:lnTo>
                  <a:lnTo>
                    <a:pt x="115" y="172"/>
                  </a:lnTo>
                  <a:lnTo>
                    <a:pt x="115" y="147"/>
                  </a:lnTo>
                  <a:lnTo>
                    <a:pt x="83" y="121"/>
                  </a:lnTo>
                  <a:lnTo>
                    <a:pt x="43" y="118"/>
                  </a:lnTo>
                  <a:lnTo>
                    <a:pt x="43" y="82"/>
                  </a:lnTo>
                  <a:lnTo>
                    <a:pt x="47" y="57"/>
                  </a:lnTo>
                  <a:lnTo>
                    <a:pt x="25" y="39"/>
                  </a:lnTo>
                  <a:lnTo>
                    <a:pt x="0" y="35"/>
                  </a:lnTo>
                  <a:lnTo>
                    <a:pt x="0" y="10"/>
                  </a:lnTo>
                  <a:lnTo>
                    <a:pt x="516" y="0"/>
                  </a:lnTo>
                  <a:close/>
                </a:path>
              </a:pathLst>
            </a:custGeom>
            <a:solidFill>
              <a:srgbClr val="00f008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3978" name=""/>
            <p:cNvSpPr/>
            <p:nvPr/>
          </p:nvSpPr>
          <p:spPr>
            <a:xfrm>
              <a:off x="5603760" y="3027240"/>
              <a:ext cx="793440" cy="685440"/>
            </a:xfrm>
            <a:custGeom>
              <a:avLst/>
              <a:gdLst/>
              <a:ahLst/>
              <a:rect l="l" t="t" r="r" b="b"/>
              <a:pathLst>
                <a:path w="900" h="778">
                  <a:moveTo>
                    <a:pt x="516" y="0"/>
                  </a:moveTo>
                  <a:lnTo>
                    <a:pt x="542" y="39"/>
                  </a:lnTo>
                  <a:lnTo>
                    <a:pt x="556" y="100"/>
                  </a:lnTo>
                  <a:lnTo>
                    <a:pt x="570" y="143"/>
                  </a:lnTo>
                  <a:lnTo>
                    <a:pt x="585" y="172"/>
                  </a:lnTo>
                  <a:lnTo>
                    <a:pt x="642" y="204"/>
                  </a:lnTo>
                  <a:lnTo>
                    <a:pt x="646" y="229"/>
                  </a:lnTo>
                  <a:lnTo>
                    <a:pt x="663" y="276"/>
                  </a:lnTo>
                  <a:lnTo>
                    <a:pt x="692" y="283"/>
                  </a:lnTo>
                  <a:lnTo>
                    <a:pt x="710" y="283"/>
                  </a:lnTo>
                  <a:lnTo>
                    <a:pt x="739" y="308"/>
                  </a:lnTo>
                  <a:lnTo>
                    <a:pt x="717" y="390"/>
                  </a:lnTo>
                  <a:lnTo>
                    <a:pt x="760" y="405"/>
                  </a:lnTo>
                  <a:lnTo>
                    <a:pt x="789" y="433"/>
                  </a:lnTo>
                  <a:lnTo>
                    <a:pt x="778" y="466"/>
                  </a:lnTo>
                  <a:lnTo>
                    <a:pt x="825" y="473"/>
                  </a:lnTo>
                  <a:lnTo>
                    <a:pt x="839" y="505"/>
                  </a:lnTo>
                  <a:lnTo>
                    <a:pt x="843" y="559"/>
                  </a:lnTo>
                  <a:lnTo>
                    <a:pt x="868" y="588"/>
                  </a:lnTo>
                  <a:lnTo>
                    <a:pt x="886" y="588"/>
                  </a:lnTo>
                  <a:lnTo>
                    <a:pt x="900" y="598"/>
                  </a:lnTo>
                  <a:lnTo>
                    <a:pt x="900" y="652"/>
                  </a:lnTo>
                  <a:lnTo>
                    <a:pt x="861" y="692"/>
                  </a:lnTo>
                  <a:lnTo>
                    <a:pt x="850" y="699"/>
                  </a:lnTo>
                  <a:lnTo>
                    <a:pt x="846" y="756"/>
                  </a:lnTo>
                  <a:lnTo>
                    <a:pt x="839" y="774"/>
                  </a:lnTo>
                  <a:lnTo>
                    <a:pt x="800" y="778"/>
                  </a:lnTo>
                  <a:lnTo>
                    <a:pt x="749" y="763"/>
                  </a:lnTo>
                  <a:lnTo>
                    <a:pt x="767" y="728"/>
                  </a:lnTo>
                  <a:lnTo>
                    <a:pt x="782" y="706"/>
                  </a:lnTo>
                  <a:lnTo>
                    <a:pt x="775" y="692"/>
                  </a:lnTo>
                  <a:lnTo>
                    <a:pt x="352" y="713"/>
                  </a:lnTo>
                  <a:lnTo>
                    <a:pt x="161" y="720"/>
                  </a:lnTo>
                  <a:lnTo>
                    <a:pt x="154" y="448"/>
                  </a:lnTo>
                  <a:lnTo>
                    <a:pt x="147" y="279"/>
                  </a:lnTo>
                  <a:lnTo>
                    <a:pt x="115" y="251"/>
                  </a:lnTo>
                  <a:lnTo>
                    <a:pt x="111" y="215"/>
                  </a:lnTo>
                  <a:lnTo>
                    <a:pt x="90" y="204"/>
                  </a:lnTo>
                  <a:lnTo>
                    <a:pt x="90" y="175"/>
                  </a:lnTo>
                  <a:lnTo>
                    <a:pt x="115" y="172"/>
                  </a:lnTo>
                  <a:lnTo>
                    <a:pt x="115" y="147"/>
                  </a:lnTo>
                  <a:lnTo>
                    <a:pt x="83" y="121"/>
                  </a:lnTo>
                  <a:lnTo>
                    <a:pt x="43" y="118"/>
                  </a:lnTo>
                  <a:lnTo>
                    <a:pt x="43" y="82"/>
                  </a:lnTo>
                  <a:lnTo>
                    <a:pt x="47" y="57"/>
                  </a:lnTo>
                  <a:lnTo>
                    <a:pt x="25" y="39"/>
                  </a:lnTo>
                  <a:lnTo>
                    <a:pt x="0" y="35"/>
                  </a:lnTo>
                  <a:lnTo>
                    <a:pt x="0" y="10"/>
                  </a:lnTo>
                  <a:lnTo>
                    <a:pt x="516" y="0"/>
                  </a:lnTo>
                </a:path>
              </a:pathLst>
            </a:custGeom>
            <a:noFill/>
            <a:ln w="11160">
              <a:solidFill>
                <a:srgbClr val="919191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3979" name=""/>
          <p:cNvGrpSpPr/>
          <p:nvPr/>
        </p:nvGrpSpPr>
        <p:grpSpPr>
          <a:xfrm>
            <a:off x="5740560" y="3638520"/>
            <a:ext cx="601200" cy="545760"/>
            <a:chOff x="5740560" y="3638520"/>
            <a:chExt cx="601200" cy="545760"/>
          </a:xfrm>
        </p:grpSpPr>
        <p:sp>
          <p:nvSpPr>
            <p:cNvPr id="3980" name=""/>
            <p:cNvSpPr/>
            <p:nvPr/>
          </p:nvSpPr>
          <p:spPr>
            <a:xfrm>
              <a:off x="5740560" y="3638520"/>
              <a:ext cx="601200" cy="545760"/>
            </a:xfrm>
            <a:custGeom>
              <a:avLst/>
              <a:gdLst/>
              <a:ahLst/>
              <a:rect l="l" t="t" r="r" b="b"/>
              <a:pathLst>
                <a:path w="681" h="620">
                  <a:moveTo>
                    <a:pt x="0" y="25"/>
                  </a:moveTo>
                  <a:lnTo>
                    <a:pt x="21" y="118"/>
                  </a:lnTo>
                  <a:lnTo>
                    <a:pt x="29" y="437"/>
                  </a:lnTo>
                  <a:lnTo>
                    <a:pt x="29" y="502"/>
                  </a:lnTo>
                  <a:lnTo>
                    <a:pt x="43" y="523"/>
                  </a:lnTo>
                  <a:lnTo>
                    <a:pt x="104" y="527"/>
                  </a:lnTo>
                  <a:lnTo>
                    <a:pt x="107" y="620"/>
                  </a:lnTo>
                  <a:lnTo>
                    <a:pt x="513" y="606"/>
                  </a:lnTo>
                  <a:lnTo>
                    <a:pt x="520" y="584"/>
                  </a:lnTo>
                  <a:lnTo>
                    <a:pt x="516" y="556"/>
                  </a:lnTo>
                  <a:lnTo>
                    <a:pt x="531" y="548"/>
                  </a:lnTo>
                  <a:lnTo>
                    <a:pt x="520" y="516"/>
                  </a:lnTo>
                  <a:lnTo>
                    <a:pt x="505" y="505"/>
                  </a:lnTo>
                  <a:lnTo>
                    <a:pt x="505" y="495"/>
                  </a:lnTo>
                  <a:lnTo>
                    <a:pt x="538" y="477"/>
                  </a:lnTo>
                  <a:lnTo>
                    <a:pt x="527" y="455"/>
                  </a:lnTo>
                  <a:lnTo>
                    <a:pt x="531" y="430"/>
                  </a:lnTo>
                  <a:lnTo>
                    <a:pt x="513" y="394"/>
                  </a:lnTo>
                  <a:lnTo>
                    <a:pt x="545" y="387"/>
                  </a:lnTo>
                  <a:lnTo>
                    <a:pt x="566" y="355"/>
                  </a:lnTo>
                  <a:lnTo>
                    <a:pt x="581" y="358"/>
                  </a:lnTo>
                  <a:lnTo>
                    <a:pt x="581" y="304"/>
                  </a:lnTo>
                  <a:lnTo>
                    <a:pt x="609" y="265"/>
                  </a:lnTo>
                  <a:lnTo>
                    <a:pt x="631" y="261"/>
                  </a:lnTo>
                  <a:lnTo>
                    <a:pt x="642" y="251"/>
                  </a:lnTo>
                  <a:lnTo>
                    <a:pt x="635" y="229"/>
                  </a:lnTo>
                  <a:lnTo>
                    <a:pt x="649" y="218"/>
                  </a:lnTo>
                  <a:lnTo>
                    <a:pt x="624" y="197"/>
                  </a:lnTo>
                  <a:lnTo>
                    <a:pt x="631" y="175"/>
                  </a:lnTo>
                  <a:lnTo>
                    <a:pt x="645" y="154"/>
                  </a:lnTo>
                  <a:lnTo>
                    <a:pt x="660" y="150"/>
                  </a:lnTo>
                  <a:lnTo>
                    <a:pt x="660" y="129"/>
                  </a:lnTo>
                  <a:lnTo>
                    <a:pt x="670" y="129"/>
                  </a:lnTo>
                  <a:lnTo>
                    <a:pt x="667" y="107"/>
                  </a:lnTo>
                  <a:lnTo>
                    <a:pt x="681" y="104"/>
                  </a:lnTo>
                  <a:lnTo>
                    <a:pt x="681" y="79"/>
                  </a:lnTo>
                  <a:lnTo>
                    <a:pt x="638" y="82"/>
                  </a:lnTo>
                  <a:lnTo>
                    <a:pt x="588" y="68"/>
                  </a:lnTo>
                  <a:lnTo>
                    <a:pt x="606" y="32"/>
                  </a:lnTo>
                  <a:lnTo>
                    <a:pt x="624" y="7"/>
                  </a:lnTo>
                  <a:lnTo>
                    <a:pt x="606" y="0"/>
                  </a:lnTo>
                  <a:lnTo>
                    <a:pt x="0" y="25"/>
                  </a:lnTo>
                  <a:close/>
                </a:path>
              </a:pathLst>
            </a:custGeom>
            <a:solidFill>
              <a:srgbClr val="00f008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3981" name=""/>
            <p:cNvSpPr/>
            <p:nvPr/>
          </p:nvSpPr>
          <p:spPr>
            <a:xfrm>
              <a:off x="5740560" y="3638520"/>
              <a:ext cx="601200" cy="545760"/>
            </a:xfrm>
            <a:custGeom>
              <a:avLst/>
              <a:gdLst/>
              <a:ahLst/>
              <a:rect l="l" t="t" r="r" b="b"/>
              <a:pathLst>
                <a:path w="681" h="620">
                  <a:moveTo>
                    <a:pt x="0" y="25"/>
                  </a:moveTo>
                  <a:lnTo>
                    <a:pt x="21" y="118"/>
                  </a:lnTo>
                  <a:lnTo>
                    <a:pt x="29" y="437"/>
                  </a:lnTo>
                  <a:lnTo>
                    <a:pt x="29" y="502"/>
                  </a:lnTo>
                  <a:lnTo>
                    <a:pt x="43" y="523"/>
                  </a:lnTo>
                  <a:lnTo>
                    <a:pt x="104" y="527"/>
                  </a:lnTo>
                  <a:lnTo>
                    <a:pt x="107" y="620"/>
                  </a:lnTo>
                  <a:lnTo>
                    <a:pt x="513" y="606"/>
                  </a:lnTo>
                  <a:lnTo>
                    <a:pt x="520" y="584"/>
                  </a:lnTo>
                  <a:lnTo>
                    <a:pt x="516" y="556"/>
                  </a:lnTo>
                  <a:lnTo>
                    <a:pt x="531" y="548"/>
                  </a:lnTo>
                  <a:lnTo>
                    <a:pt x="520" y="516"/>
                  </a:lnTo>
                  <a:lnTo>
                    <a:pt x="505" y="505"/>
                  </a:lnTo>
                  <a:lnTo>
                    <a:pt x="505" y="495"/>
                  </a:lnTo>
                  <a:lnTo>
                    <a:pt x="538" y="477"/>
                  </a:lnTo>
                  <a:lnTo>
                    <a:pt x="527" y="455"/>
                  </a:lnTo>
                  <a:lnTo>
                    <a:pt x="531" y="430"/>
                  </a:lnTo>
                  <a:lnTo>
                    <a:pt x="513" y="394"/>
                  </a:lnTo>
                  <a:lnTo>
                    <a:pt x="545" y="387"/>
                  </a:lnTo>
                  <a:lnTo>
                    <a:pt x="566" y="355"/>
                  </a:lnTo>
                  <a:lnTo>
                    <a:pt x="581" y="358"/>
                  </a:lnTo>
                  <a:lnTo>
                    <a:pt x="581" y="304"/>
                  </a:lnTo>
                  <a:lnTo>
                    <a:pt x="609" y="265"/>
                  </a:lnTo>
                  <a:lnTo>
                    <a:pt x="631" y="261"/>
                  </a:lnTo>
                  <a:lnTo>
                    <a:pt x="642" y="251"/>
                  </a:lnTo>
                  <a:lnTo>
                    <a:pt x="635" y="229"/>
                  </a:lnTo>
                  <a:lnTo>
                    <a:pt x="649" y="218"/>
                  </a:lnTo>
                  <a:lnTo>
                    <a:pt x="624" y="197"/>
                  </a:lnTo>
                  <a:lnTo>
                    <a:pt x="631" y="175"/>
                  </a:lnTo>
                  <a:lnTo>
                    <a:pt x="645" y="154"/>
                  </a:lnTo>
                  <a:lnTo>
                    <a:pt x="660" y="150"/>
                  </a:lnTo>
                  <a:lnTo>
                    <a:pt x="660" y="129"/>
                  </a:lnTo>
                  <a:lnTo>
                    <a:pt x="670" y="129"/>
                  </a:lnTo>
                  <a:lnTo>
                    <a:pt x="667" y="107"/>
                  </a:lnTo>
                  <a:lnTo>
                    <a:pt x="681" y="104"/>
                  </a:lnTo>
                  <a:lnTo>
                    <a:pt x="681" y="79"/>
                  </a:lnTo>
                  <a:lnTo>
                    <a:pt x="638" y="82"/>
                  </a:lnTo>
                  <a:lnTo>
                    <a:pt x="588" y="68"/>
                  </a:lnTo>
                  <a:lnTo>
                    <a:pt x="606" y="32"/>
                  </a:lnTo>
                  <a:lnTo>
                    <a:pt x="624" y="7"/>
                  </a:lnTo>
                  <a:lnTo>
                    <a:pt x="606" y="0"/>
                  </a:lnTo>
                  <a:lnTo>
                    <a:pt x="0" y="25"/>
                  </a:lnTo>
                </a:path>
              </a:pathLst>
            </a:custGeom>
            <a:noFill/>
            <a:ln w="11160">
              <a:solidFill>
                <a:srgbClr val="919191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3982" name=""/>
          <p:cNvGrpSpPr/>
          <p:nvPr/>
        </p:nvGrpSpPr>
        <p:grpSpPr>
          <a:xfrm>
            <a:off x="6083280" y="2720880"/>
            <a:ext cx="482400" cy="822240"/>
            <a:chOff x="6083280" y="2720880"/>
            <a:chExt cx="482400" cy="822240"/>
          </a:xfrm>
        </p:grpSpPr>
        <p:sp>
          <p:nvSpPr>
            <p:cNvPr id="3983" name=""/>
            <p:cNvSpPr/>
            <p:nvPr/>
          </p:nvSpPr>
          <p:spPr>
            <a:xfrm>
              <a:off x="6083280" y="2720880"/>
              <a:ext cx="482400" cy="822240"/>
            </a:xfrm>
            <a:custGeom>
              <a:avLst/>
              <a:gdLst/>
              <a:ahLst/>
              <a:rect l="l" t="t" r="r" b="b"/>
              <a:pathLst>
                <a:path w="549" h="932">
                  <a:moveTo>
                    <a:pt x="93" y="10"/>
                  </a:moveTo>
                  <a:lnTo>
                    <a:pt x="90" y="39"/>
                  </a:lnTo>
                  <a:lnTo>
                    <a:pt x="111" y="46"/>
                  </a:lnTo>
                  <a:lnTo>
                    <a:pt x="115" y="68"/>
                  </a:lnTo>
                  <a:lnTo>
                    <a:pt x="129" y="82"/>
                  </a:lnTo>
                  <a:lnTo>
                    <a:pt x="147" y="89"/>
                  </a:lnTo>
                  <a:lnTo>
                    <a:pt x="140" y="175"/>
                  </a:lnTo>
                  <a:lnTo>
                    <a:pt x="36" y="222"/>
                  </a:lnTo>
                  <a:lnTo>
                    <a:pt x="50" y="272"/>
                  </a:lnTo>
                  <a:lnTo>
                    <a:pt x="54" y="290"/>
                  </a:lnTo>
                  <a:lnTo>
                    <a:pt x="14" y="344"/>
                  </a:lnTo>
                  <a:lnTo>
                    <a:pt x="11" y="383"/>
                  </a:lnTo>
                  <a:lnTo>
                    <a:pt x="0" y="398"/>
                  </a:lnTo>
                  <a:lnTo>
                    <a:pt x="18" y="484"/>
                  </a:lnTo>
                  <a:lnTo>
                    <a:pt x="36" y="523"/>
                  </a:lnTo>
                  <a:lnTo>
                    <a:pt x="97" y="552"/>
                  </a:lnTo>
                  <a:lnTo>
                    <a:pt x="111" y="620"/>
                  </a:lnTo>
                  <a:lnTo>
                    <a:pt x="147" y="631"/>
                  </a:lnTo>
                  <a:lnTo>
                    <a:pt x="165" y="624"/>
                  </a:lnTo>
                  <a:lnTo>
                    <a:pt x="190" y="660"/>
                  </a:lnTo>
                  <a:lnTo>
                    <a:pt x="172" y="735"/>
                  </a:lnTo>
                  <a:lnTo>
                    <a:pt x="204" y="749"/>
                  </a:lnTo>
                  <a:lnTo>
                    <a:pt x="244" y="774"/>
                  </a:lnTo>
                  <a:lnTo>
                    <a:pt x="233" y="810"/>
                  </a:lnTo>
                  <a:lnTo>
                    <a:pt x="287" y="821"/>
                  </a:lnTo>
                  <a:lnTo>
                    <a:pt x="294" y="875"/>
                  </a:lnTo>
                  <a:lnTo>
                    <a:pt x="301" y="914"/>
                  </a:lnTo>
                  <a:lnTo>
                    <a:pt x="326" y="932"/>
                  </a:lnTo>
                  <a:lnTo>
                    <a:pt x="359" y="932"/>
                  </a:lnTo>
                  <a:lnTo>
                    <a:pt x="373" y="907"/>
                  </a:lnTo>
                  <a:lnTo>
                    <a:pt x="459" y="925"/>
                  </a:lnTo>
                  <a:lnTo>
                    <a:pt x="455" y="903"/>
                  </a:lnTo>
                  <a:lnTo>
                    <a:pt x="427" y="885"/>
                  </a:lnTo>
                  <a:lnTo>
                    <a:pt x="430" y="875"/>
                  </a:lnTo>
                  <a:lnTo>
                    <a:pt x="459" y="850"/>
                  </a:lnTo>
                  <a:lnTo>
                    <a:pt x="484" y="846"/>
                  </a:lnTo>
                  <a:lnTo>
                    <a:pt x="484" y="821"/>
                  </a:lnTo>
                  <a:lnTo>
                    <a:pt x="495" y="792"/>
                  </a:lnTo>
                  <a:lnTo>
                    <a:pt x="470" y="789"/>
                  </a:lnTo>
                  <a:lnTo>
                    <a:pt x="477" y="760"/>
                  </a:lnTo>
                  <a:lnTo>
                    <a:pt x="495" y="731"/>
                  </a:lnTo>
                  <a:lnTo>
                    <a:pt x="484" y="699"/>
                  </a:lnTo>
                  <a:lnTo>
                    <a:pt x="531" y="652"/>
                  </a:lnTo>
                  <a:lnTo>
                    <a:pt x="531" y="631"/>
                  </a:lnTo>
                  <a:lnTo>
                    <a:pt x="549" y="620"/>
                  </a:lnTo>
                  <a:lnTo>
                    <a:pt x="524" y="613"/>
                  </a:lnTo>
                  <a:lnTo>
                    <a:pt x="531" y="548"/>
                  </a:lnTo>
                  <a:lnTo>
                    <a:pt x="513" y="548"/>
                  </a:lnTo>
                  <a:lnTo>
                    <a:pt x="513" y="520"/>
                  </a:lnTo>
                  <a:lnTo>
                    <a:pt x="527" y="477"/>
                  </a:lnTo>
                  <a:lnTo>
                    <a:pt x="513" y="294"/>
                  </a:lnTo>
                  <a:lnTo>
                    <a:pt x="488" y="114"/>
                  </a:lnTo>
                  <a:lnTo>
                    <a:pt x="477" y="86"/>
                  </a:lnTo>
                  <a:lnTo>
                    <a:pt x="481" y="64"/>
                  </a:lnTo>
                  <a:lnTo>
                    <a:pt x="459" y="43"/>
                  </a:lnTo>
                  <a:lnTo>
                    <a:pt x="438" y="39"/>
                  </a:lnTo>
                  <a:lnTo>
                    <a:pt x="434" y="0"/>
                  </a:lnTo>
                  <a:lnTo>
                    <a:pt x="93" y="10"/>
                  </a:lnTo>
                  <a:close/>
                </a:path>
              </a:pathLst>
            </a:custGeom>
            <a:solidFill>
              <a:srgbClr val="00f008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3984" name=""/>
            <p:cNvSpPr/>
            <p:nvPr/>
          </p:nvSpPr>
          <p:spPr>
            <a:xfrm>
              <a:off x="6083280" y="2720880"/>
              <a:ext cx="482400" cy="822240"/>
            </a:xfrm>
            <a:custGeom>
              <a:avLst/>
              <a:gdLst/>
              <a:ahLst/>
              <a:rect l="l" t="t" r="r" b="b"/>
              <a:pathLst>
                <a:path w="549" h="932">
                  <a:moveTo>
                    <a:pt x="93" y="10"/>
                  </a:moveTo>
                  <a:lnTo>
                    <a:pt x="90" y="39"/>
                  </a:lnTo>
                  <a:lnTo>
                    <a:pt x="111" y="46"/>
                  </a:lnTo>
                  <a:lnTo>
                    <a:pt x="115" y="68"/>
                  </a:lnTo>
                  <a:lnTo>
                    <a:pt x="129" y="82"/>
                  </a:lnTo>
                  <a:lnTo>
                    <a:pt x="147" y="89"/>
                  </a:lnTo>
                  <a:lnTo>
                    <a:pt x="140" y="175"/>
                  </a:lnTo>
                  <a:lnTo>
                    <a:pt x="36" y="222"/>
                  </a:lnTo>
                  <a:lnTo>
                    <a:pt x="50" y="272"/>
                  </a:lnTo>
                  <a:lnTo>
                    <a:pt x="54" y="290"/>
                  </a:lnTo>
                  <a:lnTo>
                    <a:pt x="14" y="344"/>
                  </a:lnTo>
                  <a:lnTo>
                    <a:pt x="11" y="383"/>
                  </a:lnTo>
                  <a:lnTo>
                    <a:pt x="0" y="398"/>
                  </a:lnTo>
                  <a:lnTo>
                    <a:pt x="18" y="484"/>
                  </a:lnTo>
                  <a:lnTo>
                    <a:pt x="36" y="523"/>
                  </a:lnTo>
                  <a:lnTo>
                    <a:pt x="97" y="552"/>
                  </a:lnTo>
                  <a:lnTo>
                    <a:pt x="111" y="620"/>
                  </a:lnTo>
                  <a:lnTo>
                    <a:pt x="147" y="631"/>
                  </a:lnTo>
                  <a:lnTo>
                    <a:pt x="165" y="624"/>
                  </a:lnTo>
                  <a:lnTo>
                    <a:pt x="190" y="660"/>
                  </a:lnTo>
                  <a:lnTo>
                    <a:pt x="172" y="735"/>
                  </a:lnTo>
                  <a:lnTo>
                    <a:pt x="204" y="749"/>
                  </a:lnTo>
                  <a:lnTo>
                    <a:pt x="244" y="774"/>
                  </a:lnTo>
                  <a:lnTo>
                    <a:pt x="233" y="810"/>
                  </a:lnTo>
                  <a:lnTo>
                    <a:pt x="287" y="821"/>
                  </a:lnTo>
                  <a:lnTo>
                    <a:pt x="294" y="875"/>
                  </a:lnTo>
                  <a:lnTo>
                    <a:pt x="301" y="914"/>
                  </a:lnTo>
                  <a:lnTo>
                    <a:pt x="326" y="932"/>
                  </a:lnTo>
                  <a:lnTo>
                    <a:pt x="359" y="932"/>
                  </a:lnTo>
                  <a:lnTo>
                    <a:pt x="373" y="907"/>
                  </a:lnTo>
                  <a:lnTo>
                    <a:pt x="459" y="925"/>
                  </a:lnTo>
                  <a:lnTo>
                    <a:pt x="455" y="903"/>
                  </a:lnTo>
                  <a:lnTo>
                    <a:pt x="427" y="885"/>
                  </a:lnTo>
                  <a:lnTo>
                    <a:pt x="430" y="875"/>
                  </a:lnTo>
                  <a:lnTo>
                    <a:pt x="459" y="850"/>
                  </a:lnTo>
                  <a:lnTo>
                    <a:pt x="484" y="846"/>
                  </a:lnTo>
                  <a:lnTo>
                    <a:pt x="484" y="821"/>
                  </a:lnTo>
                  <a:lnTo>
                    <a:pt x="495" y="792"/>
                  </a:lnTo>
                  <a:lnTo>
                    <a:pt x="470" y="789"/>
                  </a:lnTo>
                  <a:lnTo>
                    <a:pt x="477" y="760"/>
                  </a:lnTo>
                  <a:lnTo>
                    <a:pt x="495" y="731"/>
                  </a:lnTo>
                  <a:lnTo>
                    <a:pt x="484" y="699"/>
                  </a:lnTo>
                  <a:lnTo>
                    <a:pt x="531" y="652"/>
                  </a:lnTo>
                  <a:lnTo>
                    <a:pt x="531" y="631"/>
                  </a:lnTo>
                  <a:lnTo>
                    <a:pt x="549" y="620"/>
                  </a:lnTo>
                  <a:lnTo>
                    <a:pt x="524" y="613"/>
                  </a:lnTo>
                  <a:lnTo>
                    <a:pt x="531" y="548"/>
                  </a:lnTo>
                  <a:lnTo>
                    <a:pt x="513" y="548"/>
                  </a:lnTo>
                  <a:lnTo>
                    <a:pt x="513" y="520"/>
                  </a:lnTo>
                  <a:lnTo>
                    <a:pt x="527" y="477"/>
                  </a:lnTo>
                  <a:lnTo>
                    <a:pt x="513" y="294"/>
                  </a:lnTo>
                  <a:lnTo>
                    <a:pt x="488" y="114"/>
                  </a:lnTo>
                  <a:lnTo>
                    <a:pt x="477" y="86"/>
                  </a:lnTo>
                  <a:lnTo>
                    <a:pt x="481" y="64"/>
                  </a:lnTo>
                  <a:lnTo>
                    <a:pt x="459" y="43"/>
                  </a:lnTo>
                  <a:lnTo>
                    <a:pt x="438" y="39"/>
                  </a:lnTo>
                  <a:lnTo>
                    <a:pt x="434" y="0"/>
                  </a:lnTo>
                  <a:lnTo>
                    <a:pt x="93" y="10"/>
                  </a:lnTo>
                </a:path>
              </a:pathLst>
            </a:custGeom>
            <a:noFill/>
            <a:ln w="11160">
              <a:solidFill>
                <a:srgbClr val="919191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3985" name=""/>
          <p:cNvGrpSpPr/>
          <p:nvPr/>
        </p:nvGrpSpPr>
        <p:grpSpPr>
          <a:xfrm>
            <a:off x="5891040" y="2063880"/>
            <a:ext cx="618840" cy="666360"/>
            <a:chOff x="5891040" y="2063880"/>
            <a:chExt cx="618840" cy="666360"/>
          </a:xfrm>
        </p:grpSpPr>
        <p:sp>
          <p:nvSpPr>
            <p:cNvPr id="3986" name=""/>
            <p:cNvSpPr/>
            <p:nvPr/>
          </p:nvSpPr>
          <p:spPr>
            <a:xfrm>
              <a:off x="5891040" y="2063880"/>
              <a:ext cx="618840" cy="666360"/>
            </a:xfrm>
            <a:custGeom>
              <a:avLst/>
              <a:gdLst/>
              <a:ahLst/>
              <a:rect l="l" t="t" r="r" b="b"/>
              <a:pathLst>
                <a:path w="703" h="756">
                  <a:moveTo>
                    <a:pt x="657" y="742"/>
                  </a:moveTo>
                  <a:lnTo>
                    <a:pt x="657" y="706"/>
                  </a:lnTo>
                  <a:lnTo>
                    <a:pt x="646" y="670"/>
                  </a:lnTo>
                  <a:lnTo>
                    <a:pt x="639" y="617"/>
                  </a:lnTo>
                  <a:lnTo>
                    <a:pt x="642" y="581"/>
                  </a:lnTo>
                  <a:lnTo>
                    <a:pt x="649" y="556"/>
                  </a:lnTo>
                  <a:lnTo>
                    <a:pt x="660" y="534"/>
                  </a:lnTo>
                  <a:lnTo>
                    <a:pt x="649" y="509"/>
                  </a:lnTo>
                  <a:lnTo>
                    <a:pt x="639" y="495"/>
                  </a:lnTo>
                  <a:lnTo>
                    <a:pt x="646" y="473"/>
                  </a:lnTo>
                  <a:lnTo>
                    <a:pt x="660" y="466"/>
                  </a:lnTo>
                  <a:lnTo>
                    <a:pt x="660" y="369"/>
                  </a:lnTo>
                  <a:lnTo>
                    <a:pt x="674" y="348"/>
                  </a:lnTo>
                  <a:lnTo>
                    <a:pt x="703" y="319"/>
                  </a:lnTo>
                  <a:lnTo>
                    <a:pt x="700" y="287"/>
                  </a:lnTo>
                  <a:lnTo>
                    <a:pt x="689" y="276"/>
                  </a:lnTo>
                  <a:lnTo>
                    <a:pt x="671" y="283"/>
                  </a:lnTo>
                  <a:lnTo>
                    <a:pt x="664" y="323"/>
                  </a:lnTo>
                  <a:lnTo>
                    <a:pt x="646" y="337"/>
                  </a:lnTo>
                  <a:lnTo>
                    <a:pt x="631" y="348"/>
                  </a:lnTo>
                  <a:lnTo>
                    <a:pt x="628" y="369"/>
                  </a:lnTo>
                  <a:lnTo>
                    <a:pt x="606" y="387"/>
                  </a:lnTo>
                  <a:lnTo>
                    <a:pt x="578" y="391"/>
                  </a:lnTo>
                  <a:lnTo>
                    <a:pt x="592" y="355"/>
                  </a:lnTo>
                  <a:lnTo>
                    <a:pt x="617" y="323"/>
                  </a:lnTo>
                  <a:lnTo>
                    <a:pt x="639" y="294"/>
                  </a:lnTo>
                  <a:lnTo>
                    <a:pt x="646" y="269"/>
                  </a:lnTo>
                  <a:lnTo>
                    <a:pt x="596" y="262"/>
                  </a:lnTo>
                  <a:lnTo>
                    <a:pt x="614" y="201"/>
                  </a:lnTo>
                  <a:lnTo>
                    <a:pt x="563" y="183"/>
                  </a:lnTo>
                  <a:lnTo>
                    <a:pt x="545" y="168"/>
                  </a:lnTo>
                  <a:lnTo>
                    <a:pt x="520" y="161"/>
                  </a:lnTo>
                  <a:lnTo>
                    <a:pt x="510" y="143"/>
                  </a:lnTo>
                  <a:lnTo>
                    <a:pt x="474" y="158"/>
                  </a:lnTo>
                  <a:lnTo>
                    <a:pt x="452" y="136"/>
                  </a:lnTo>
                  <a:lnTo>
                    <a:pt x="402" y="111"/>
                  </a:lnTo>
                  <a:lnTo>
                    <a:pt x="377" y="132"/>
                  </a:lnTo>
                  <a:lnTo>
                    <a:pt x="359" y="136"/>
                  </a:lnTo>
                  <a:lnTo>
                    <a:pt x="345" y="125"/>
                  </a:lnTo>
                  <a:lnTo>
                    <a:pt x="302" y="97"/>
                  </a:lnTo>
                  <a:lnTo>
                    <a:pt x="294" y="86"/>
                  </a:lnTo>
                  <a:lnTo>
                    <a:pt x="298" y="61"/>
                  </a:lnTo>
                  <a:lnTo>
                    <a:pt x="266" y="68"/>
                  </a:lnTo>
                  <a:lnTo>
                    <a:pt x="251" y="54"/>
                  </a:lnTo>
                  <a:lnTo>
                    <a:pt x="226" y="18"/>
                  </a:lnTo>
                  <a:lnTo>
                    <a:pt x="219" y="0"/>
                  </a:lnTo>
                  <a:lnTo>
                    <a:pt x="198" y="7"/>
                  </a:lnTo>
                  <a:lnTo>
                    <a:pt x="151" y="46"/>
                  </a:lnTo>
                  <a:lnTo>
                    <a:pt x="115" y="64"/>
                  </a:lnTo>
                  <a:lnTo>
                    <a:pt x="83" y="68"/>
                  </a:lnTo>
                  <a:lnTo>
                    <a:pt x="54" y="86"/>
                  </a:lnTo>
                  <a:lnTo>
                    <a:pt x="47" y="118"/>
                  </a:lnTo>
                  <a:lnTo>
                    <a:pt x="54" y="161"/>
                  </a:lnTo>
                  <a:lnTo>
                    <a:pt x="4" y="226"/>
                  </a:lnTo>
                  <a:lnTo>
                    <a:pt x="0" y="258"/>
                  </a:lnTo>
                  <a:lnTo>
                    <a:pt x="15" y="265"/>
                  </a:lnTo>
                  <a:lnTo>
                    <a:pt x="4" y="387"/>
                  </a:lnTo>
                  <a:lnTo>
                    <a:pt x="104" y="444"/>
                  </a:lnTo>
                  <a:lnTo>
                    <a:pt x="140" y="473"/>
                  </a:lnTo>
                  <a:lnTo>
                    <a:pt x="144" y="509"/>
                  </a:lnTo>
                  <a:lnTo>
                    <a:pt x="190" y="505"/>
                  </a:lnTo>
                  <a:lnTo>
                    <a:pt x="205" y="577"/>
                  </a:lnTo>
                  <a:lnTo>
                    <a:pt x="230" y="595"/>
                  </a:lnTo>
                  <a:lnTo>
                    <a:pt x="230" y="620"/>
                  </a:lnTo>
                  <a:lnTo>
                    <a:pt x="216" y="681"/>
                  </a:lnTo>
                  <a:lnTo>
                    <a:pt x="237" y="713"/>
                  </a:lnTo>
                  <a:lnTo>
                    <a:pt x="251" y="739"/>
                  </a:lnTo>
                  <a:lnTo>
                    <a:pt x="309" y="742"/>
                  </a:lnTo>
                  <a:lnTo>
                    <a:pt x="312" y="756"/>
                  </a:lnTo>
                  <a:lnTo>
                    <a:pt x="657" y="742"/>
                  </a:lnTo>
                  <a:close/>
                </a:path>
              </a:pathLst>
            </a:custGeom>
            <a:solidFill>
              <a:srgbClr val="00f008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3987" name=""/>
            <p:cNvSpPr/>
            <p:nvPr/>
          </p:nvSpPr>
          <p:spPr>
            <a:xfrm>
              <a:off x="5891040" y="2063880"/>
              <a:ext cx="618840" cy="666360"/>
            </a:xfrm>
            <a:custGeom>
              <a:avLst/>
              <a:gdLst/>
              <a:ahLst/>
              <a:rect l="l" t="t" r="r" b="b"/>
              <a:pathLst>
                <a:path w="703" h="756">
                  <a:moveTo>
                    <a:pt x="657" y="742"/>
                  </a:moveTo>
                  <a:lnTo>
                    <a:pt x="657" y="706"/>
                  </a:lnTo>
                  <a:lnTo>
                    <a:pt x="646" y="670"/>
                  </a:lnTo>
                  <a:lnTo>
                    <a:pt x="639" y="617"/>
                  </a:lnTo>
                  <a:lnTo>
                    <a:pt x="642" y="581"/>
                  </a:lnTo>
                  <a:lnTo>
                    <a:pt x="649" y="556"/>
                  </a:lnTo>
                  <a:lnTo>
                    <a:pt x="660" y="534"/>
                  </a:lnTo>
                  <a:lnTo>
                    <a:pt x="649" y="509"/>
                  </a:lnTo>
                  <a:lnTo>
                    <a:pt x="639" y="495"/>
                  </a:lnTo>
                  <a:lnTo>
                    <a:pt x="646" y="473"/>
                  </a:lnTo>
                  <a:lnTo>
                    <a:pt x="660" y="466"/>
                  </a:lnTo>
                  <a:lnTo>
                    <a:pt x="660" y="369"/>
                  </a:lnTo>
                  <a:lnTo>
                    <a:pt x="674" y="348"/>
                  </a:lnTo>
                  <a:lnTo>
                    <a:pt x="703" y="319"/>
                  </a:lnTo>
                  <a:lnTo>
                    <a:pt x="700" y="287"/>
                  </a:lnTo>
                  <a:lnTo>
                    <a:pt x="689" y="276"/>
                  </a:lnTo>
                  <a:lnTo>
                    <a:pt x="671" y="283"/>
                  </a:lnTo>
                  <a:lnTo>
                    <a:pt x="664" y="323"/>
                  </a:lnTo>
                  <a:lnTo>
                    <a:pt x="646" y="337"/>
                  </a:lnTo>
                  <a:lnTo>
                    <a:pt x="631" y="348"/>
                  </a:lnTo>
                  <a:lnTo>
                    <a:pt x="628" y="369"/>
                  </a:lnTo>
                  <a:lnTo>
                    <a:pt x="606" y="387"/>
                  </a:lnTo>
                  <a:lnTo>
                    <a:pt x="578" y="391"/>
                  </a:lnTo>
                  <a:lnTo>
                    <a:pt x="592" y="355"/>
                  </a:lnTo>
                  <a:lnTo>
                    <a:pt x="617" y="323"/>
                  </a:lnTo>
                  <a:lnTo>
                    <a:pt x="639" y="294"/>
                  </a:lnTo>
                  <a:lnTo>
                    <a:pt x="646" y="269"/>
                  </a:lnTo>
                  <a:lnTo>
                    <a:pt x="596" y="262"/>
                  </a:lnTo>
                  <a:lnTo>
                    <a:pt x="614" y="201"/>
                  </a:lnTo>
                  <a:lnTo>
                    <a:pt x="563" y="183"/>
                  </a:lnTo>
                  <a:lnTo>
                    <a:pt x="545" y="168"/>
                  </a:lnTo>
                  <a:lnTo>
                    <a:pt x="520" y="161"/>
                  </a:lnTo>
                  <a:lnTo>
                    <a:pt x="510" y="143"/>
                  </a:lnTo>
                  <a:lnTo>
                    <a:pt x="474" y="158"/>
                  </a:lnTo>
                  <a:lnTo>
                    <a:pt x="452" y="136"/>
                  </a:lnTo>
                  <a:lnTo>
                    <a:pt x="402" y="111"/>
                  </a:lnTo>
                  <a:lnTo>
                    <a:pt x="377" y="132"/>
                  </a:lnTo>
                  <a:lnTo>
                    <a:pt x="359" y="136"/>
                  </a:lnTo>
                  <a:lnTo>
                    <a:pt x="345" y="125"/>
                  </a:lnTo>
                  <a:lnTo>
                    <a:pt x="302" y="97"/>
                  </a:lnTo>
                  <a:lnTo>
                    <a:pt x="294" y="86"/>
                  </a:lnTo>
                  <a:lnTo>
                    <a:pt x="298" y="61"/>
                  </a:lnTo>
                  <a:lnTo>
                    <a:pt x="266" y="68"/>
                  </a:lnTo>
                  <a:lnTo>
                    <a:pt x="251" y="54"/>
                  </a:lnTo>
                  <a:lnTo>
                    <a:pt x="226" y="18"/>
                  </a:lnTo>
                  <a:lnTo>
                    <a:pt x="219" y="0"/>
                  </a:lnTo>
                  <a:lnTo>
                    <a:pt x="198" y="7"/>
                  </a:lnTo>
                  <a:lnTo>
                    <a:pt x="151" y="46"/>
                  </a:lnTo>
                  <a:lnTo>
                    <a:pt x="115" y="64"/>
                  </a:lnTo>
                  <a:lnTo>
                    <a:pt x="83" y="68"/>
                  </a:lnTo>
                  <a:lnTo>
                    <a:pt x="54" y="86"/>
                  </a:lnTo>
                  <a:lnTo>
                    <a:pt x="47" y="118"/>
                  </a:lnTo>
                  <a:lnTo>
                    <a:pt x="54" y="161"/>
                  </a:lnTo>
                  <a:lnTo>
                    <a:pt x="4" y="226"/>
                  </a:lnTo>
                  <a:lnTo>
                    <a:pt x="0" y="258"/>
                  </a:lnTo>
                  <a:lnTo>
                    <a:pt x="15" y="265"/>
                  </a:lnTo>
                  <a:lnTo>
                    <a:pt x="4" y="387"/>
                  </a:lnTo>
                  <a:lnTo>
                    <a:pt x="104" y="444"/>
                  </a:lnTo>
                  <a:lnTo>
                    <a:pt x="140" y="473"/>
                  </a:lnTo>
                  <a:lnTo>
                    <a:pt x="144" y="509"/>
                  </a:lnTo>
                  <a:lnTo>
                    <a:pt x="190" y="505"/>
                  </a:lnTo>
                  <a:lnTo>
                    <a:pt x="205" y="577"/>
                  </a:lnTo>
                  <a:lnTo>
                    <a:pt x="230" y="595"/>
                  </a:lnTo>
                  <a:lnTo>
                    <a:pt x="230" y="620"/>
                  </a:lnTo>
                  <a:lnTo>
                    <a:pt x="216" y="681"/>
                  </a:lnTo>
                  <a:lnTo>
                    <a:pt x="237" y="713"/>
                  </a:lnTo>
                  <a:lnTo>
                    <a:pt x="251" y="739"/>
                  </a:lnTo>
                  <a:lnTo>
                    <a:pt x="309" y="742"/>
                  </a:lnTo>
                  <a:lnTo>
                    <a:pt x="312" y="756"/>
                  </a:lnTo>
                  <a:lnTo>
                    <a:pt x="657" y="742"/>
                  </a:lnTo>
                </a:path>
              </a:pathLst>
            </a:custGeom>
            <a:noFill/>
            <a:ln w="11160">
              <a:solidFill>
                <a:srgbClr val="919191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3988" name=""/>
          <p:cNvGrpSpPr/>
          <p:nvPr/>
        </p:nvGrpSpPr>
        <p:grpSpPr>
          <a:xfrm>
            <a:off x="6149880" y="1963800"/>
            <a:ext cx="577440" cy="336240"/>
            <a:chOff x="6149880" y="1963800"/>
            <a:chExt cx="577440" cy="336240"/>
          </a:xfrm>
        </p:grpSpPr>
        <p:sp>
          <p:nvSpPr>
            <p:cNvPr id="3989" name=""/>
            <p:cNvSpPr/>
            <p:nvPr/>
          </p:nvSpPr>
          <p:spPr>
            <a:xfrm>
              <a:off x="6149880" y="1963800"/>
              <a:ext cx="577440" cy="336240"/>
            </a:xfrm>
            <a:custGeom>
              <a:avLst/>
              <a:gdLst/>
              <a:ahLst/>
              <a:rect l="l" t="t" r="r" b="b"/>
              <a:pathLst>
                <a:path w="657" h="384">
                  <a:moveTo>
                    <a:pt x="628" y="136"/>
                  </a:moveTo>
                  <a:lnTo>
                    <a:pt x="657" y="169"/>
                  </a:lnTo>
                  <a:lnTo>
                    <a:pt x="649" y="194"/>
                  </a:lnTo>
                  <a:lnTo>
                    <a:pt x="621" y="201"/>
                  </a:lnTo>
                  <a:lnTo>
                    <a:pt x="571" y="215"/>
                  </a:lnTo>
                  <a:lnTo>
                    <a:pt x="542" y="258"/>
                  </a:lnTo>
                  <a:lnTo>
                    <a:pt x="488" y="258"/>
                  </a:lnTo>
                  <a:lnTo>
                    <a:pt x="467" y="298"/>
                  </a:lnTo>
                  <a:lnTo>
                    <a:pt x="388" y="301"/>
                  </a:lnTo>
                  <a:lnTo>
                    <a:pt x="355" y="384"/>
                  </a:lnTo>
                  <a:lnTo>
                    <a:pt x="302" y="373"/>
                  </a:lnTo>
                  <a:lnTo>
                    <a:pt x="312" y="316"/>
                  </a:lnTo>
                  <a:lnTo>
                    <a:pt x="269" y="301"/>
                  </a:lnTo>
                  <a:lnTo>
                    <a:pt x="259" y="280"/>
                  </a:lnTo>
                  <a:lnTo>
                    <a:pt x="226" y="276"/>
                  </a:lnTo>
                  <a:lnTo>
                    <a:pt x="212" y="255"/>
                  </a:lnTo>
                  <a:lnTo>
                    <a:pt x="176" y="269"/>
                  </a:lnTo>
                  <a:lnTo>
                    <a:pt x="151" y="247"/>
                  </a:lnTo>
                  <a:lnTo>
                    <a:pt x="104" y="226"/>
                  </a:lnTo>
                  <a:lnTo>
                    <a:pt x="76" y="255"/>
                  </a:lnTo>
                  <a:lnTo>
                    <a:pt x="47" y="244"/>
                  </a:lnTo>
                  <a:lnTo>
                    <a:pt x="0" y="204"/>
                  </a:lnTo>
                  <a:lnTo>
                    <a:pt x="11" y="172"/>
                  </a:lnTo>
                  <a:lnTo>
                    <a:pt x="18" y="147"/>
                  </a:lnTo>
                  <a:lnTo>
                    <a:pt x="54" y="129"/>
                  </a:lnTo>
                  <a:lnTo>
                    <a:pt x="94" y="129"/>
                  </a:lnTo>
                  <a:lnTo>
                    <a:pt x="190" y="54"/>
                  </a:lnTo>
                  <a:lnTo>
                    <a:pt x="219" y="4"/>
                  </a:lnTo>
                  <a:lnTo>
                    <a:pt x="312" y="0"/>
                  </a:lnTo>
                  <a:lnTo>
                    <a:pt x="269" y="11"/>
                  </a:lnTo>
                  <a:lnTo>
                    <a:pt x="226" y="65"/>
                  </a:lnTo>
                  <a:lnTo>
                    <a:pt x="201" y="65"/>
                  </a:lnTo>
                  <a:lnTo>
                    <a:pt x="205" y="104"/>
                  </a:lnTo>
                  <a:lnTo>
                    <a:pt x="291" y="111"/>
                  </a:lnTo>
                  <a:lnTo>
                    <a:pt x="327" y="158"/>
                  </a:lnTo>
                  <a:lnTo>
                    <a:pt x="413" y="151"/>
                  </a:lnTo>
                  <a:lnTo>
                    <a:pt x="449" y="129"/>
                  </a:lnTo>
                  <a:lnTo>
                    <a:pt x="499" y="111"/>
                  </a:lnTo>
                  <a:lnTo>
                    <a:pt x="560" y="115"/>
                  </a:lnTo>
                  <a:lnTo>
                    <a:pt x="603" y="83"/>
                  </a:lnTo>
                  <a:lnTo>
                    <a:pt x="610" y="115"/>
                  </a:lnTo>
                  <a:lnTo>
                    <a:pt x="606" y="129"/>
                  </a:lnTo>
                  <a:lnTo>
                    <a:pt x="628" y="136"/>
                  </a:lnTo>
                  <a:close/>
                </a:path>
              </a:pathLst>
            </a:custGeom>
            <a:solidFill>
              <a:srgbClr val="00f008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3990" name=""/>
            <p:cNvSpPr/>
            <p:nvPr/>
          </p:nvSpPr>
          <p:spPr>
            <a:xfrm>
              <a:off x="6149880" y="1963800"/>
              <a:ext cx="577440" cy="336240"/>
            </a:xfrm>
            <a:custGeom>
              <a:avLst/>
              <a:gdLst/>
              <a:ahLst/>
              <a:rect l="l" t="t" r="r" b="b"/>
              <a:pathLst>
                <a:path w="657" h="384">
                  <a:moveTo>
                    <a:pt x="628" y="136"/>
                  </a:moveTo>
                  <a:lnTo>
                    <a:pt x="657" y="169"/>
                  </a:lnTo>
                  <a:lnTo>
                    <a:pt x="649" y="194"/>
                  </a:lnTo>
                  <a:lnTo>
                    <a:pt x="621" y="201"/>
                  </a:lnTo>
                  <a:lnTo>
                    <a:pt x="571" y="215"/>
                  </a:lnTo>
                  <a:lnTo>
                    <a:pt x="542" y="258"/>
                  </a:lnTo>
                  <a:lnTo>
                    <a:pt x="488" y="258"/>
                  </a:lnTo>
                  <a:lnTo>
                    <a:pt x="467" y="298"/>
                  </a:lnTo>
                  <a:lnTo>
                    <a:pt x="388" y="301"/>
                  </a:lnTo>
                  <a:lnTo>
                    <a:pt x="355" y="384"/>
                  </a:lnTo>
                  <a:lnTo>
                    <a:pt x="302" y="373"/>
                  </a:lnTo>
                  <a:lnTo>
                    <a:pt x="312" y="316"/>
                  </a:lnTo>
                  <a:lnTo>
                    <a:pt x="269" y="301"/>
                  </a:lnTo>
                  <a:lnTo>
                    <a:pt x="259" y="280"/>
                  </a:lnTo>
                  <a:lnTo>
                    <a:pt x="226" y="276"/>
                  </a:lnTo>
                  <a:lnTo>
                    <a:pt x="212" y="255"/>
                  </a:lnTo>
                  <a:lnTo>
                    <a:pt x="176" y="269"/>
                  </a:lnTo>
                  <a:lnTo>
                    <a:pt x="151" y="247"/>
                  </a:lnTo>
                  <a:lnTo>
                    <a:pt x="104" y="226"/>
                  </a:lnTo>
                  <a:lnTo>
                    <a:pt x="76" y="255"/>
                  </a:lnTo>
                  <a:lnTo>
                    <a:pt x="47" y="244"/>
                  </a:lnTo>
                  <a:lnTo>
                    <a:pt x="0" y="204"/>
                  </a:lnTo>
                  <a:lnTo>
                    <a:pt x="11" y="172"/>
                  </a:lnTo>
                  <a:lnTo>
                    <a:pt x="18" y="147"/>
                  </a:lnTo>
                  <a:lnTo>
                    <a:pt x="54" y="129"/>
                  </a:lnTo>
                  <a:lnTo>
                    <a:pt x="94" y="129"/>
                  </a:lnTo>
                  <a:lnTo>
                    <a:pt x="190" y="54"/>
                  </a:lnTo>
                  <a:lnTo>
                    <a:pt x="219" y="4"/>
                  </a:lnTo>
                  <a:lnTo>
                    <a:pt x="312" y="0"/>
                  </a:lnTo>
                  <a:lnTo>
                    <a:pt x="269" y="11"/>
                  </a:lnTo>
                  <a:lnTo>
                    <a:pt x="226" y="65"/>
                  </a:lnTo>
                  <a:lnTo>
                    <a:pt x="201" y="65"/>
                  </a:lnTo>
                  <a:lnTo>
                    <a:pt x="205" y="104"/>
                  </a:lnTo>
                  <a:lnTo>
                    <a:pt x="291" y="111"/>
                  </a:lnTo>
                  <a:lnTo>
                    <a:pt x="327" y="158"/>
                  </a:lnTo>
                  <a:lnTo>
                    <a:pt x="413" y="151"/>
                  </a:lnTo>
                  <a:lnTo>
                    <a:pt x="449" y="129"/>
                  </a:lnTo>
                  <a:lnTo>
                    <a:pt x="499" y="111"/>
                  </a:lnTo>
                  <a:lnTo>
                    <a:pt x="560" y="115"/>
                  </a:lnTo>
                  <a:lnTo>
                    <a:pt x="603" y="83"/>
                  </a:lnTo>
                  <a:lnTo>
                    <a:pt x="610" y="115"/>
                  </a:lnTo>
                  <a:lnTo>
                    <a:pt x="606" y="129"/>
                  </a:lnTo>
                  <a:lnTo>
                    <a:pt x="628" y="136"/>
                  </a:lnTo>
                </a:path>
              </a:pathLst>
            </a:custGeom>
            <a:noFill/>
            <a:ln w="11160">
              <a:solidFill>
                <a:srgbClr val="919191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3991" name=""/>
          <p:cNvGrpSpPr/>
          <p:nvPr/>
        </p:nvGrpSpPr>
        <p:grpSpPr>
          <a:xfrm>
            <a:off x="6497640" y="2784600"/>
            <a:ext cx="375840" cy="631440"/>
            <a:chOff x="6497640" y="2784600"/>
            <a:chExt cx="375840" cy="631440"/>
          </a:xfrm>
        </p:grpSpPr>
        <p:sp>
          <p:nvSpPr>
            <p:cNvPr id="3992" name=""/>
            <p:cNvSpPr/>
            <p:nvPr/>
          </p:nvSpPr>
          <p:spPr>
            <a:xfrm>
              <a:off x="6497640" y="2784600"/>
              <a:ext cx="375840" cy="631440"/>
            </a:xfrm>
            <a:custGeom>
              <a:avLst/>
              <a:gdLst/>
              <a:ahLst/>
              <a:rect l="l" t="t" r="r" b="b"/>
              <a:pathLst>
                <a:path w="426" h="718">
                  <a:moveTo>
                    <a:pt x="21" y="36"/>
                  </a:moveTo>
                  <a:lnTo>
                    <a:pt x="93" y="43"/>
                  </a:lnTo>
                  <a:lnTo>
                    <a:pt x="118" y="11"/>
                  </a:lnTo>
                  <a:lnTo>
                    <a:pt x="366" y="0"/>
                  </a:lnTo>
                  <a:lnTo>
                    <a:pt x="423" y="438"/>
                  </a:lnTo>
                  <a:lnTo>
                    <a:pt x="426" y="459"/>
                  </a:lnTo>
                  <a:lnTo>
                    <a:pt x="419" y="499"/>
                  </a:lnTo>
                  <a:lnTo>
                    <a:pt x="394" y="531"/>
                  </a:lnTo>
                  <a:lnTo>
                    <a:pt x="355" y="528"/>
                  </a:lnTo>
                  <a:lnTo>
                    <a:pt x="351" y="556"/>
                  </a:lnTo>
                  <a:lnTo>
                    <a:pt x="323" y="567"/>
                  </a:lnTo>
                  <a:lnTo>
                    <a:pt x="319" y="603"/>
                  </a:lnTo>
                  <a:lnTo>
                    <a:pt x="297" y="624"/>
                  </a:lnTo>
                  <a:lnTo>
                    <a:pt x="290" y="664"/>
                  </a:lnTo>
                  <a:lnTo>
                    <a:pt x="251" y="667"/>
                  </a:lnTo>
                  <a:lnTo>
                    <a:pt x="247" y="646"/>
                  </a:lnTo>
                  <a:lnTo>
                    <a:pt x="222" y="650"/>
                  </a:lnTo>
                  <a:lnTo>
                    <a:pt x="201" y="696"/>
                  </a:lnTo>
                  <a:lnTo>
                    <a:pt x="183" y="696"/>
                  </a:lnTo>
                  <a:lnTo>
                    <a:pt x="165" y="696"/>
                  </a:lnTo>
                  <a:lnTo>
                    <a:pt x="132" y="700"/>
                  </a:lnTo>
                  <a:lnTo>
                    <a:pt x="129" y="693"/>
                  </a:lnTo>
                  <a:lnTo>
                    <a:pt x="118" y="682"/>
                  </a:lnTo>
                  <a:lnTo>
                    <a:pt x="97" y="682"/>
                  </a:lnTo>
                  <a:lnTo>
                    <a:pt x="79" y="718"/>
                  </a:lnTo>
                  <a:lnTo>
                    <a:pt x="0" y="714"/>
                  </a:lnTo>
                  <a:lnTo>
                    <a:pt x="7" y="693"/>
                  </a:lnTo>
                  <a:lnTo>
                    <a:pt x="21" y="653"/>
                  </a:lnTo>
                  <a:lnTo>
                    <a:pt x="11" y="628"/>
                  </a:lnTo>
                  <a:lnTo>
                    <a:pt x="61" y="581"/>
                  </a:lnTo>
                  <a:lnTo>
                    <a:pt x="61" y="563"/>
                  </a:lnTo>
                  <a:lnTo>
                    <a:pt x="82" y="553"/>
                  </a:lnTo>
                  <a:lnTo>
                    <a:pt x="50" y="535"/>
                  </a:lnTo>
                  <a:lnTo>
                    <a:pt x="61" y="477"/>
                  </a:lnTo>
                  <a:lnTo>
                    <a:pt x="39" y="474"/>
                  </a:lnTo>
                  <a:lnTo>
                    <a:pt x="43" y="434"/>
                  </a:lnTo>
                  <a:lnTo>
                    <a:pt x="57" y="395"/>
                  </a:lnTo>
                  <a:lnTo>
                    <a:pt x="46" y="212"/>
                  </a:lnTo>
                  <a:lnTo>
                    <a:pt x="21" y="36"/>
                  </a:lnTo>
                  <a:close/>
                </a:path>
              </a:pathLst>
            </a:custGeom>
            <a:solidFill>
              <a:srgbClr val="00f008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3993" name=""/>
            <p:cNvSpPr/>
            <p:nvPr/>
          </p:nvSpPr>
          <p:spPr>
            <a:xfrm>
              <a:off x="6497640" y="2784600"/>
              <a:ext cx="375840" cy="631440"/>
            </a:xfrm>
            <a:custGeom>
              <a:avLst/>
              <a:gdLst/>
              <a:ahLst/>
              <a:rect l="l" t="t" r="r" b="b"/>
              <a:pathLst>
                <a:path w="426" h="718">
                  <a:moveTo>
                    <a:pt x="21" y="36"/>
                  </a:moveTo>
                  <a:lnTo>
                    <a:pt x="93" y="43"/>
                  </a:lnTo>
                  <a:lnTo>
                    <a:pt x="118" y="11"/>
                  </a:lnTo>
                  <a:lnTo>
                    <a:pt x="366" y="0"/>
                  </a:lnTo>
                  <a:lnTo>
                    <a:pt x="423" y="438"/>
                  </a:lnTo>
                  <a:lnTo>
                    <a:pt x="426" y="459"/>
                  </a:lnTo>
                  <a:lnTo>
                    <a:pt x="419" y="499"/>
                  </a:lnTo>
                  <a:lnTo>
                    <a:pt x="394" y="531"/>
                  </a:lnTo>
                  <a:lnTo>
                    <a:pt x="355" y="528"/>
                  </a:lnTo>
                  <a:lnTo>
                    <a:pt x="351" y="556"/>
                  </a:lnTo>
                  <a:lnTo>
                    <a:pt x="323" y="567"/>
                  </a:lnTo>
                  <a:lnTo>
                    <a:pt x="319" y="603"/>
                  </a:lnTo>
                  <a:lnTo>
                    <a:pt x="297" y="624"/>
                  </a:lnTo>
                  <a:lnTo>
                    <a:pt x="290" y="664"/>
                  </a:lnTo>
                  <a:lnTo>
                    <a:pt x="251" y="667"/>
                  </a:lnTo>
                  <a:lnTo>
                    <a:pt x="247" y="646"/>
                  </a:lnTo>
                  <a:lnTo>
                    <a:pt x="222" y="650"/>
                  </a:lnTo>
                  <a:lnTo>
                    <a:pt x="201" y="696"/>
                  </a:lnTo>
                  <a:lnTo>
                    <a:pt x="183" y="696"/>
                  </a:lnTo>
                  <a:lnTo>
                    <a:pt x="165" y="696"/>
                  </a:lnTo>
                  <a:lnTo>
                    <a:pt x="132" y="700"/>
                  </a:lnTo>
                  <a:lnTo>
                    <a:pt x="129" y="693"/>
                  </a:lnTo>
                  <a:lnTo>
                    <a:pt x="118" y="682"/>
                  </a:lnTo>
                  <a:lnTo>
                    <a:pt x="97" y="682"/>
                  </a:lnTo>
                  <a:lnTo>
                    <a:pt x="79" y="718"/>
                  </a:lnTo>
                  <a:lnTo>
                    <a:pt x="0" y="714"/>
                  </a:lnTo>
                  <a:lnTo>
                    <a:pt x="7" y="693"/>
                  </a:lnTo>
                  <a:lnTo>
                    <a:pt x="21" y="653"/>
                  </a:lnTo>
                  <a:lnTo>
                    <a:pt x="11" y="628"/>
                  </a:lnTo>
                  <a:lnTo>
                    <a:pt x="61" y="581"/>
                  </a:lnTo>
                  <a:lnTo>
                    <a:pt x="61" y="563"/>
                  </a:lnTo>
                  <a:lnTo>
                    <a:pt x="82" y="553"/>
                  </a:lnTo>
                  <a:lnTo>
                    <a:pt x="50" y="535"/>
                  </a:lnTo>
                  <a:lnTo>
                    <a:pt x="61" y="477"/>
                  </a:lnTo>
                  <a:lnTo>
                    <a:pt x="39" y="474"/>
                  </a:lnTo>
                  <a:lnTo>
                    <a:pt x="43" y="434"/>
                  </a:lnTo>
                  <a:lnTo>
                    <a:pt x="57" y="395"/>
                  </a:lnTo>
                  <a:lnTo>
                    <a:pt x="46" y="212"/>
                  </a:lnTo>
                  <a:lnTo>
                    <a:pt x="21" y="36"/>
                  </a:lnTo>
                </a:path>
              </a:pathLst>
            </a:custGeom>
            <a:noFill/>
            <a:ln w="11160">
              <a:solidFill>
                <a:srgbClr val="919191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3994" name=""/>
          <p:cNvGrpSpPr/>
          <p:nvPr/>
        </p:nvGrpSpPr>
        <p:grpSpPr>
          <a:xfrm>
            <a:off x="6581880" y="2198520"/>
            <a:ext cx="469440" cy="598320"/>
            <a:chOff x="6581880" y="2198520"/>
            <a:chExt cx="469440" cy="598320"/>
          </a:xfrm>
        </p:grpSpPr>
        <p:sp>
          <p:nvSpPr>
            <p:cNvPr id="3995" name=""/>
            <p:cNvSpPr/>
            <p:nvPr/>
          </p:nvSpPr>
          <p:spPr>
            <a:xfrm>
              <a:off x="6581880" y="2198520"/>
              <a:ext cx="469440" cy="598320"/>
            </a:xfrm>
            <a:custGeom>
              <a:avLst/>
              <a:gdLst/>
              <a:ahLst/>
              <a:rect l="l" t="t" r="r" b="b"/>
              <a:pathLst>
                <a:path w="530" h="678">
                  <a:moveTo>
                    <a:pt x="272" y="678"/>
                  </a:moveTo>
                  <a:lnTo>
                    <a:pt x="265" y="660"/>
                  </a:lnTo>
                  <a:lnTo>
                    <a:pt x="14" y="671"/>
                  </a:lnTo>
                  <a:lnTo>
                    <a:pt x="35" y="642"/>
                  </a:lnTo>
                  <a:lnTo>
                    <a:pt x="57" y="595"/>
                  </a:lnTo>
                  <a:lnTo>
                    <a:pt x="82" y="559"/>
                  </a:lnTo>
                  <a:lnTo>
                    <a:pt x="53" y="513"/>
                  </a:lnTo>
                  <a:lnTo>
                    <a:pt x="50" y="434"/>
                  </a:lnTo>
                  <a:lnTo>
                    <a:pt x="25" y="398"/>
                  </a:lnTo>
                  <a:lnTo>
                    <a:pt x="7" y="377"/>
                  </a:lnTo>
                  <a:lnTo>
                    <a:pt x="7" y="355"/>
                  </a:lnTo>
                  <a:lnTo>
                    <a:pt x="21" y="337"/>
                  </a:lnTo>
                  <a:lnTo>
                    <a:pt x="0" y="280"/>
                  </a:lnTo>
                  <a:lnTo>
                    <a:pt x="35" y="222"/>
                  </a:lnTo>
                  <a:lnTo>
                    <a:pt x="18" y="197"/>
                  </a:lnTo>
                  <a:lnTo>
                    <a:pt x="18" y="172"/>
                  </a:lnTo>
                  <a:lnTo>
                    <a:pt x="39" y="136"/>
                  </a:lnTo>
                  <a:lnTo>
                    <a:pt x="46" y="104"/>
                  </a:lnTo>
                  <a:lnTo>
                    <a:pt x="82" y="108"/>
                  </a:lnTo>
                  <a:lnTo>
                    <a:pt x="79" y="143"/>
                  </a:lnTo>
                  <a:lnTo>
                    <a:pt x="96" y="154"/>
                  </a:lnTo>
                  <a:lnTo>
                    <a:pt x="118" y="136"/>
                  </a:lnTo>
                  <a:lnTo>
                    <a:pt x="111" y="82"/>
                  </a:lnTo>
                  <a:lnTo>
                    <a:pt x="122" y="68"/>
                  </a:lnTo>
                  <a:lnTo>
                    <a:pt x="143" y="72"/>
                  </a:lnTo>
                  <a:lnTo>
                    <a:pt x="136" y="22"/>
                  </a:lnTo>
                  <a:lnTo>
                    <a:pt x="161" y="4"/>
                  </a:lnTo>
                  <a:lnTo>
                    <a:pt x="247" y="0"/>
                  </a:lnTo>
                  <a:lnTo>
                    <a:pt x="283" y="18"/>
                  </a:lnTo>
                  <a:lnTo>
                    <a:pt x="286" y="36"/>
                  </a:lnTo>
                  <a:lnTo>
                    <a:pt x="319" y="36"/>
                  </a:lnTo>
                  <a:lnTo>
                    <a:pt x="365" y="50"/>
                  </a:lnTo>
                  <a:lnTo>
                    <a:pt x="373" y="75"/>
                  </a:lnTo>
                  <a:lnTo>
                    <a:pt x="355" y="90"/>
                  </a:lnTo>
                  <a:lnTo>
                    <a:pt x="390" y="172"/>
                  </a:lnTo>
                  <a:lnTo>
                    <a:pt x="390" y="197"/>
                  </a:lnTo>
                  <a:lnTo>
                    <a:pt x="333" y="273"/>
                  </a:lnTo>
                  <a:lnTo>
                    <a:pt x="312" y="316"/>
                  </a:lnTo>
                  <a:lnTo>
                    <a:pt x="322" y="330"/>
                  </a:lnTo>
                  <a:lnTo>
                    <a:pt x="358" y="334"/>
                  </a:lnTo>
                  <a:lnTo>
                    <a:pt x="376" y="316"/>
                  </a:lnTo>
                  <a:lnTo>
                    <a:pt x="416" y="247"/>
                  </a:lnTo>
                  <a:lnTo>
                    <a:pt x="455" y="247"/>
                  </a:lnTo>
                  <a:lnTo>
                    <a:pt x="502" y="312"/>
                  </a:lnTo>
                  <a:lnTo>
                    <a:pt x="502" y="355"/>
                  </a:lnTo>
                  <a:lnTo>
                    <a:pt x="498" y="380"/>
                  </a:lnTo>
                  <a:lnTo>
                    <a:pt x="530" y="402"/>
                  </a:lnTo>
                  <a:lnTo>
                    <a:pt x="527" y="445"/>
                  </a:lnTo>
                  <a:lnTo>
                    <a:pt x="509" y="477"/>
                  </a:lnTo>
                  <a:lnTo>
                    <a:pt x="498" y="516"/>
                  </a:lnTo>
                  <a:lnTo>
                    <a:pt x="487" y="542"/>
                  </a:lnTo>
                  <a:lnTo>
                    <a:pt x="455" y="549"/>
                  </a:lnTo>
                  <a:lnTo>
                    <a:pt x="469" y="588"/>
                  </a:lnTo>
                  <a:lnTo>
                    <a:pt x="455" y="599"/>
                  </a:lnTo>
                  <a:lnTo>
                    <a:pt x="426" y="649"/>
                  </a:lnTo>
                  <a:lnTo>
                    <a:pt x="272" y="678"/>
                  </a:lnTo>
                  <a:close/>
                </a:path>
              </a:pathLst>
            </a:custGeom>
            <a:solidFill>
              <a:srgbClr val="00f008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3996" name=""/>
            <p:cNvSpPr/>
            <p:nvPr/>
          </p:nvSpPr>
          <p:spPr>
            <a:xfrm>
              <a:off x="6581880" y="2198520"/>
              <a:ext cx="469440" cy="598320"/>
            </a:xfrm>
            <a:custGeom>
              <a:avLst/>
              <a:gdLst/>
              <a:ahLst/>
              <a:rect l="l" t="t" r="r" b="b"/>
              <a:pathLst>
                <a:path w="530" h="678">
                  <a:moveTo>
                    <a:pt x="272" y="678"/>
                  </a:moveTo>
                  <a:lnTo>
                    <a:pt x="265" y="660"/>
                  </a:lnTo>
                  <a:lnTo>
                    <a:pt x="14" y="671"/>
                  </a:lnTo>
                  <a:lnTo>
                    <a:pt x="35" y="642"/>
                  </a:lnTo>
                  <a:lnTo>
                    <a:pt x="57" y="595"/>
                  </a:lnTo>
                  <a:lnTo>
                    <a:pt x="82" y="559"/>
                  </a:lnTo>
                  <a:lnTo>
                    <a:pt x="53" y="513"/>
                  </a:lnTo>
                  <a:lnTo>
                    <a:pt x="50" y="434"/>
                  </a:lnTo>
                  <a:lnTo>
                    <a:pt x="25" y="398"/>
                  </a:lnTo>
                  <a:lnTo>
                    <a:pt x="7" y="377"/>
                  </a:lnTo>
                  <a:lnTo>
                    <a:pt x="7" y="355"/>
                  </a:lnTo>
                  <a:lnTo>
                    <a:pt x="21" y="337"/>
                  </a:lnTo>
                  <a:lnTo>
                    <a:pt x="0" y="280"/>
                  </a:lnTo>
                  <a:lnTo>
                    <a:pt x="35" y="222"/>
                  </a:lnTo>
                  <a:lnTo>
                    <a:pt x="18" y="197"/>
                  </a:lnTo>
                  <a:lnTo>
                    <a:pt x="18" y="172"/>
                  </a:lnTo>
                  <a:lnTo>
                    <a:pt x="39" y="136"/>
                  </a:lnTo>
                  <a:lnTo>
                    <a:pt x="46" y="104"/>
                  </a:lnTo>
                  <a:lnTo>
                    <a:pt x="82" y="108"/>
                  </a:lnTo>
                  <a:lnTo>
                    <a:pt x="79" y="143"/>
                  </a:lnTo>
                  <a:lnTo>
                    <a:pt x="96" y="154"/>
                  </a:lnTo>
                  <a:lnTo>
                    <a:pt x="118" y="136"/>
                  </a:lnTo>
                  <a:lnTo>
                    <a:pt x="111" y="82"/>
                  </a:lnTo>
                  <a:lnTo>
                    <a:pt x="122" y="68"/>
                  </a:lnTo>
                  <a:lnTo>
                    <a:pt x="143" y="72"/>
                  </a:lnTo>
                  <a:lnTo>
                    <a:pt x="136" y="22"/>
                  </a:lnTo>
                  <a:lnTo>
                    <a:pt x="161" y="4"/>
                  </a:lnTo>
                  <a:lnTo>
                    <a:pt x="247" y="0"/>
                  </a:lnTo>
                  <a:lnTo>
                    <a:pt x="283" y="18"/>
                  </a:lnTo>
                  <a:lnTo>
                    <a:pt x="286" y="36"/>
                  </a:lnTo>
                  <a:lnTo>
                    <a:pt x="319" y="36"/>
                  </a:lnTo>
                  <a:lnTo>
                    <a:pt x="365" y="50"/>
                  </a:lnTo>
                  <a:lnTo>
                    <a:pt x="373" y="75"/>
                  </a:lnTo>
                  <a:lnTo>
                    <a:pt x="355" y="90"/>
                  </a:lnTo>
                  <a:lnTo>
                    <a:pt x="390" y="172"/>
                  </a:lnTo>
                  <a:lnTo>
                    <a:pt x="390" y="197"/>
                  </a:lnTo>
                  <a:lnTo>
                    <a:pt x="333" y="273"/>
                  </a:lnTo>
                  <a:lnTo>
                    <a:pt x="312" y="316"/>
                  </a:lnTo>
                  <a:lnTo>
                    <a:pt x="322" y="330"/>
                  </a:lnTo>
                  <a:lnTo>
                    <a:pt x="358" y="334"/>
                  </a:lnTo>
                  <a:lnTo>
                    <a:pt x="376" y="316"/>
                  </a:lnTo>
                  <a:lnTo>
                    <a:pt x="416" y="247"/>
                  </a:lnTo>
                  <a:lnTo>
                    <a:pt x="455" y="247"/>
                  </a:lnTo>
                  <a:lnTo>
                    <a:pt x="502" y="312"/>
                  </a:lnTo>
                  <a:lnTo>
                    <a:pt x="502" y="355"/>
                  </a:lnTo>
                  <a:lnTo>
                    <a:pt x="498" y="380"/>
                  </a:lnTo>
                  <a:lnTo>
                    <a:pt x="530" y="402"/>
                  </a:lnTo>
                  <a:lnTo>
                    <a:pt x="527" y="445"/>
                  </a:lnTo>
                  <a:lnTo>
                    <a:pt x="509" y="477"/>
                  </a:lnTo>
                  <a:lnTo>
                    <a:pt x="498" y="516"/>
                  </a:lnTo>
                  <a:lnTo>
                    <a:pt x="487" y="542"/>
                  </a:lnTo>
                  <a:lnTo>
                    <a:pt x="455" y="549"/>
                  </a:lnTo>
                  <a:lnTo>
                    <a:pt x="469" y="588"/>
                  </a:lnTo>
                  <a:lnTo>
                    <a:pt x="455" y="599"/>
                  </a:lnTo>
                  <a:lnTo>
                    <a:pt x="426" y="649"/>
                  </a:lnTo>
                  <a:lnTo>
                    <a:pt x="272" y="678"/>
                  </a:lnTo>
                </a:path>
              </a:pathLst>
            </a:custGeom>
            <a:noFill/>
            <a:ln w="11160">
              <a:solidFill>
                <a:srgbClr val="919191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3997" name=""/>
          <p:cNvGrpSpPr/>
          <p:nvPr/>
        </p:nvGrpSpPr>
        <p:grpSpPr>
          <a:xfrm>
            <a:off x="6823080" y="2676600"/>
            <a:ext cx="496440" cy="578880"/>
            <a:chOff x="6823080" y="2676600"/>
            <a:chExt cx="496440" cy="578880"/>
          </a:xfrm>
        </p:grpSpPr>
        <p:sp>
          <p:nvSpPr>
            <p:cNvPr id="3998" name=""/>
            <p:cNvSpPr/>
            <p:nvPr/>
          </p:nvSpPr>
          <p:spPr>
            <a:xfrm>
              <a:off x="6823080" y="2676600"/>
              <a:ext cx="496440" cy="578880"/>
            </a:xfrm>
            <a:custGeom>
              <a:avLst/>
              <a:gdLst/>
              <a:ahLst/>
              <a:rect l="l" t="t" r="r" b="b"/>
              <a:pathLst>
                <a:path w="563" h="656">
                  <a:moveTo>
                    <a:pt x="0" y="132"/>
                  </a:moveTo>
                  <a:lnTo>
                    <a:pt x="154" y="107"/>
                  </a:lnTo>
                  <a:lnTo>
                    <a:pt x="233" y="107"/>
                  </a:lnTo>
                  <a:lnTo>
                    <a:pt x="255" y="121"/>
                  </a:lnTo>
                  <a:lnTo>
                    <a:pt x="344" y="114"/>
                  </a:lnTo>
                  <a:lnTo>
                    <a:pt x="351" y="104"/>
                  </a:lnTo>
                  <a:lnTo>
                    <a:pt x="380" y="100"/>
                  </a:lnTo>
                  <a:lnTo>
                    <a:pt x="402" y="86"/>
                  </a:lnTo>
                  <a:lnTo>
                    <a:pt x="412" y="43"/>
                  </a:lnTo>
                  <a:lnTo>
                    <a:pt x="452" y="21"/>
                  </a:lnTo>
                  <a:lnTo>
                    <a:pt x="513" y="0"/>
                  </a:lnTo>
                  <a:lnTo>
                    <a:pt x="559" y="225"/>
                  </a:lnTo>
                  <a:lnTo>
                    <a:pt x="549" y="243"/>
                  </a:lnTo>
                  <a:lnTo>
                    <a:pt x="563" y="265"/>
                  </a:lnTo>
                  <a:lnTo>
                    <a:pt x="552" y="286"/>
                  </a:lnTo>
                  <a:lnTo>
                    <a:pt x="542" y="308"/>
                  </a:lnTo>
                  <a:lnTo>
                    <a:pt x="545" y="405"/>
                  </a:lnTo>
                  <a:lnTo>
                    <a:pt x="531" y="426"/>
                  </a:lnTo>
                  <a:lnTo>
                    <a:pt x="509" y="426"/>
                  </a:lnTo>
                  <a:lnTo>
                    <a:pt x="506" y="469"/>
                  </a:lnTo>
                  <a:lnTo>
                    <a:pt x="459" y="462"/>
                  </a:lnTo>
                  <a:lnTo>
                    <a:pt x="430" y="480"/>
                  </a:lnTo>
                  <a:lnTo>
                    <a:pt x="455" y="494"/>
                  </a:lnTo>
                  <a:lnTo>
                    <a:pt x="441" y="523"/>
                  </a:lnTo>
                  <a:lnTo>
                    <a:pt x="463" y="548"/>
                  </a:lnTo>
                  <a:lnTo>
                    <a:pt x="463" y="566"/>
                  </a:lnTo>
                  <a:lnTo>
                    <a:pt x="416" y="537"/>
                  </a:lnTo>
                  <a:lnTo>
                    <a:pt x="387" y="559"/>
                  </a:lnTo>
                  <a:lnTo>
                    <a:pt x="398" y="616"/>
                  </a:lnTo>
                  <a:lnTo>
                    <a:pt x="384" y="623"/>
                  </a:lnTo>
                  <a:lnTo>
                    <a:pt x="373" y="652"/>
                  </a:lnTo>
                  <a:lnTo>
                    <a:pt x="351" y="656"/>
                  </a:lnTo>
                  <a:lnTo>
                    <a:pt x="351" y="623"/>
                  </a:lnTo>
                  <a:lnTo>
                    <a:pt x="330" y="623"/>
                  </a:lnTo>
                  <a:lnTo>
                    <a:pt x="323" y="595"/>
                  </a:lnTo>
                  <a:lnTo>
                    <a:pt x="308" y="580"/>
                  </a:lnTo>
                  <a:lnTo>
                    <a:pt x="283" y="577"/>
                  </a:lnTo>
                  <a:lnTo>
                    <a:pt x="273" y="598"/>
                  </a:lnTo>
                  <a:lnTo>
                    <a:pt x="255" y="620"/>
                  </a:lnTo>
                  <a:lnTo>
                    <a:pt x="212" y="631"/>
                  </a:lnTo>
                  <a:lnTo>
                    <a:pt x="165" y="613"/>
                  </a:lnTo>
                  <a:lnTo>
                    <a:pt x="108" y="602"/>
                  </a:lnTo>
                  <a:lnTo>
                    <a:pt x="104" y="566"/>
                  </a:lnTo>
                  <a:lnTo>
                    <a:pt x="90" y="559"/>
                  </a:lnTo>
                  <a:lnTo>
                    <a:pt x="54" y="559"/>
                  </a:lnTo>
                  <a:lnTo>
                    <a:pt x="0" y="132"/>
                  </a:lnTo>
                  <a:close/>
                </a:path>
              </a:pathLst>
            </a:custGeom>
            <a:solidFill>
              <a:srgbClr val="00f008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3999" name=""/>
            <p:cNvSpPr/>
            <p:nvPr/>
          </p:nvSpPr>
          <p:spPr>
            <a:xfrm>
              <a:off x="6823080" y="2676600"/>
              <a:ext cx="496440" cy="578880"/>
            </a:xfrm>
            <a:custGeom>
              <a:avLst/>
              <a:gdLst/>
              <a:ahLst/>
              <a:rect l="l" t="t" r="r" b="b"/>
              <a:pathLst>
                <a:path w="563" h="656">
                  <a:moveTo>
                    <a:pt x="0" y="132"/>
                  </a:moveTo>
                  <a:lnTo>
                    <a:pt x="154" y="107"/>
                  </a:lnTo>
                  <a:lnTo>
                    <a:pt x="233" y="107"/>
                  </a:lnTo>
                  <a:lnTo>
                    <a:pt x="255" y="121"/>
                  </a:lnTo>
                  <a:lnTo>
                    <a:pt x="344" y="114"/>
                  </a:lnTo>
                  <a:lnTo>
                    <a:pt x="351" y="104"/>
                  </a:lnTo>
                  <a:lnTo>
                    <a:pt x="380" y="100"/>
                  </a:lnTo>
                  <a:lnTo>
                    <a:pt x="402" y="86"/>
                  </a:lnTo>
                  <a:lnTo>
                    <a:pt x="412" y="43"/>
                  </a:lnTo>
                  <a:lnTo>
                    <a:pt x="452" y="21"/>
                  </a:lnTo>
                  <a:lnTo>
                    <a:pt x="513" y="0"/>
                  </a:lnTo>
                  <a:lnTo>
                    <a:pt x="559" y="225"/>
                  </a:lnTo>
                  <a:lnTo>
                    <a:pt x="549" y="243"/>
                  </a:lnTo>
                  <a:lnTo>
                    <a:pt x="563" y="265"/>
                  </a:lnTo>
                  <a:lnTo>
                    <a:pt x="552" y="286"/>
                  </a:lnTo>
                  <a:lnTo>
                    <a:pt x="542" y="308"/>
                  </a:lnTo>
                  <a:lnTo>
                    <a:pt x="545" y="405"/>
                  </a:lnTo>
                  <a:lnTo>
                    <a:pt x="531" y="426"/>
                  </a:lnTo>
                  <a:lnTo>
                    <a:pt x="509" y="426"/>
                  </a:lnTo>
                  <a:lnTo>
                    <a:pt x="506" y="469"/>
                  </a:lnTo>
                  <a:lnTo>
                    <a:pt x="459" y="462"/>
                  </a:lnTo>
                  <a:lnTo>
                    <a:pt x="430" y="480"/>
                  </a:lnTo>
                  <a:lnTo>
                    <a:pt x="455" y="494"/>
                  </a:lnTo>
                  <a:lnTo>
                    <a:pt x="441" y="523"/>
                  </a:lnTo>
                  <a:lnTo>
                    <a:pt x="463" y="548"/>
                  </a:lnTo>
                  <a:lnTo>
                    <a:pt x="463" y="566"/>
                  </a:lnTo>
                  <a:lnTo>
                    <a:pt x="416" y="537"/>
                  </a:lnTo>
                  <a:lnTo>
                    <a:pt x="387" y="559"/>
                  </a:lnTo>
                  <a:lnTo>
                    <a:pt x="398" y="616"/>
                  </a:lnTo>
                  <a:lnTo>
                    <a:pt x="384" y="623"/>
                  </a:lnTo>
                  <a:lnTo>
                    <a:pt x="373" y="652"/>
                  </a:lnTo>
                  <a:lnTo>
                    <a:pt x="351" y="656"/>
                  </a:lnTo>
                  <a:lnTo>
                    <a:pt x="351" y="623"/>
                  </a:lnTo>
                  <a:lnTo>
                    <a:pt x="330" y="623"/>
                  </a:lnTo>
                  <a:lnTo>
                    <a:pt x="323" y="595"/>
                  </a:lnTo>
                  <a:lnTo>
                    <a:pt x="308" y="580"/>
                  </a:lnTo>
                  <a:lnTo>
                    <a:pt x="283" y="577"/>
                  </a:lnTo>
                  <a:lnTo>
                    <a:pt x="273" y="598"/>
                  </a:lnTo>
                  <a:lnTo>
                    <a:pt x="255" y="620"/>
                  </a:lnTo>
                  <a:lnTo>
                    <a:pt x="212" y="631"/>
                  </a:lnTo>
                  <a:lnTo>
                    <a:pt x="165" y="613"/>
                  </a:lnTo>
                  <a:lnTo>
                    <a:pt x="108" y="602"/>
                  </a:lnTo>
                  <a:lnTo>
                    <a:pt x="104" y="566"/>
                  </a:lnTo>
                  <a:lnTo>
                    <a:pt x="90" y="559"/>
                  </a:lnTo>
                  <a:lnTo>
                    <a:pt x="54" y="559"/>
                  </a:lnTo>
                  <a:lnTo>
                    <a:pt x="0" y="132"/>
                  </a:lnTo>
                </a:path>
              </a:pathLst>
            </a:custGeom>
            <a:noFill/>
            <a:ln w="11160">
              <a:solidFill>
                <a:srgbClr val="919191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4000" name=""/>
          <p:cNvGrpSpPr/>
          <p:nvPr/>
        </p:nvGrpSpPr>
        <p:grpSpPr>
          <a:xfrm>
            <a:off x="7278840" y="2554200"/>
            <a:ext cx="680400" cy="447480"/>
            <a:chOff x="7278840" y="2554200"/>
            <a:chExt cx="680400" cy="447480"/>
          </a:xfrm>
        </p:grpSpPr>
        <p:sp>
          <p:nvSpPr>
            <p:cNvPr id="4001" name=""/>
            <p:cNvSpPr/>
            <p:nvPr/>
          </p:nvSpPr>
          <p:spPr>
            <a:xfrm>
              <a:off x="7278840" y="2554200"/>
              <a:ext cx="680400" cy="447480"/>
            </a:xfrm>
            <a:custGeom>
              <a:avLst/>
              <a:gdLst/>
              <a:ahLst/>
              <a:rect l="l" t="t" r="r" b="b"/>
              <a:pathLst>
                <a:path w="773" h="509">
                  <a:moveTo>
                    <a:pt x="0" y="136"/>
                  </a:moveTo>
                  <a:lnTo>
                    <a:pt x="43" y="93"/>
                  </a:lnTo>
                  <a:lnTo>
                    <a:pt x="76" y="71"/>
                  </a:lnTo>
                  <a:lnTo>
                    <a:pt x="94" y="96"/>
                  </a:lnTo>
                  <a:lnTo>
                    <a:pt x="79" y="111"/>
                  </a:lnTo>
                  <a:lnTo>
                    <a:pt x="273" y="86"/>
                  </a:lnTo>
                  <a:lnTo>
                    <a:pt x="608" y="7"/>
                  </a:lnTo>
                  <a:lnTo>
                    <a:pt x="651" y="0"/>
                  </a:lnTo>
                  <a:lnTo>
                    <a:pt x="655" y="14"/>
                  </a:lnTo>
                  <a:lnTo>
                    <a:pt x="683" y="25"/>
                  </a:lnTo>
                  <a:lnTo>
                    <a:pt x="687" y="46"/>
                  </a:lnTo>
                  <a:lnTo>
                    <a:pt x="701" y="71"/>
                  </a:lnTo>
                  <a:lnTo>
                    <a:pt x="723" y="71"/>
                  </a:lnTo>
                  <a:lnTo>
                    <a:pt x="737" y="96"/>
                  </a:lnTo>
                  <a:lnTo>
                    <a:pt x="723" y="111"/>
                  </a:lnTo>
                  <a:lnTo>
                    <a:pt x="723" y="140"/>
                  </a:lnTo>
                  <a:lnTo>
                    <a:pt x="705" y="168"/>
                  </a:lnTo>
                  <a:lnTo>
                    <a:pt x="719" y="179"/>
                  </a:lnTo>
                  <a:lnTo>
                    <a:pt x="701" y="197"/>
                  </a:lnTo>
                  <a:lnTo>
                    <a:pt x="701" y="222"/>
                  </a:lnTo>
                  <a:lnTo>
                    <a:pt x="719" y="244"/>
                  </a:lnTo>
                  <a:lnTo>
                    <a:pt x="723" y="269"/>
                  </a:lnTo>
                  <a:lnTo>
                    <a:pt x="759" y="272"/>
                  </a:lnTo>
                  <a:lnTo>
                    <a:pt x="773" y="294"/>
                  </a:lnTo>
                  <a:lnTo>
                    <a:pt x="755" y="337"/>
                  </a:lnTo>
                  <a:lnTo>
                    <a:pt x="737" y="358"/>
                  </a:lnTo>
                  <a:lnTo>
                    <a:pt x="694" y="380"/>
                  </a:lnTo>
                  <a:lnTo>
                    <a:pt x="669" y="412"/>
                  </a:lnTo>
                  <a:lnTo>
                    <a:pt x="432" y="451"/>
                  </a:lnTo>
                  <a:lnTo>
                    <a:pt x="72" y="509"/>
                  </a:lnTo>
                  <a:lnTo>
                    <a:pt x="40" y="394"/>
                  </a:lnTo>
                  <a:lnTo>
                    <a:pt x="33" y="380"/>
                  </a:lnTo>
                  <a:lnTo>
                    <a:pt x="43" y="351"/>
                  </a:lnTo>
                  <a:lnTo>
                    <a:pt x="0" y="136"/>
                  </a:lnTo>
                  <a:close/>
                </a:path>
              </a:pathLst>
            </a:custGeom>
            <a:solidFill>
              <a:srgbClr val="00f008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4002" name=""/>
            <p:cNvSpPr/>
            <p:nvPr/>
          </p:nvSpPr>
          <p:spPr>
            <a:xfrm>
              <a:off x="7278840" y="2554200"/>
              <a:ext cx="680400" cy="447480"/>
            </a:xfrm>
            <a:custGeom>
              <a:avLst/>
              <a:gdLst/>
              <a:ahLst/>
              <a:rect l="l" t="t" r="r" b="b"/>
              <a:pathLst>
                <a:path w="773" h="509">
                  <a:moveTo>
                    <a:pt x="0" y="136"/>
                  </a:moveTo>
                  <a:lnTo>
                    <a:pt x="43" y="93"/>
                  </a:lnTo>
                  <a:lnTo>
                    <a:pt x="76" y="71"/>
                  </a:lnTo>
                  <a:lnTo>
                    <a:pt x="94" y="96"/>
                  </a:lnTo>
                  <a:lnTo>
                    <a:pt x="79" y="111"/>
                  </a:lnTo>
                  <a:lnTo>
                    <a:pt x="273" y="86"/>
                  </a:lnTo>
                  <a:lnTo>
                    <a:pt x="608" y="7"/>
                  </a:lnTo>
                  <a:lnTo>
                    <a:pt x="651" y="0"/>
                  </a:lnTo>
                  <a:lnTo>
                    <a:pt x="655" y="14"/>
                  </a:lnTo>
                  <a:lnTo>
                    <a:pt x="683" y="25"/>
                  </a:lnTo>
                  <a:lnTo>
                    <a:pt x="687" y="46"/>
                  </a:lnTo>
                  <a:lnTo>
                    <a:pt x="701" y="71"/>
                  </a:lnTo>
                  <a:lnTo>
                    <a:pt x="723" y="71"/>
                  </a:lnTo>
                  <a:lnTo>
                    <a:pt x="737" y="96"/>
                  </a:lnTo>
                  <a:lnTo>
                    <a:pt x="723" y="111"/>
                  </a:lnTo>
                  <a:lnTo>
                    <a:pt x="723" y="140"/>
                  </a:lnTo>
                  <a:lnTo>
                    <a:pt x="705" y="168"/>
                  </a:lnTo>
                  <a:lnTo>
                    <a:pt x="719" y="179"/>
                  </a:lnTo>
                  <a:lnTo>
                    <a:pt x="701" y="197"/>
                  </a:lnTo>
                  <a:lnTo>
                    <a:pt x="701" y="222"/>
                  </a:lnTo>
                  <a:lnTo>
                    <a:pt x="719" y="244"/>
                  </a:lnTo>
                  <a:lnTo>
                    <a:pt x="723" y="269"/>
                  </a:lnTo>
                  <a:lnTo>
                    <a:pt x="759" y="272"/>
                  </a:lnTo>
                  <a:lnTo>
                    <a:pt x="773" y="294"/>
                  </a:lnTo>
                  <a:lnTo>
                    <a:pt x="755" y="337"/>
                  </a:lnTo>
                  <a:lnTo>
                    <a:pt x="737" y="358"/>
                  </a:lnTo>
                  <a:lnTo>
                    <a:pt x="694" y="380"/>
                  </a:lnTo>
                  <a:lnTo>
                    <a:pt x="669" y="412"/>
                  </a:lnTo>
                  <a:lnTo>
                    <a:pt x="432" y="451"/>
                  </a:lnTo>
                  <a:lnTo>
                    <a:pt x="72" y="509"/>
                  </a:lnTo>
                  <a:lnTo>
                    <a:pt x="40" y="394"/>
                  </a:lnTo>
                  <a:lnTo>
                    <a:pt x="33" y="380"/>
                  </a:lnTo>
                  <a:lnTo>
                    <a:pt x="43" y="351"/>
                  </a:lnTo>
                  <a:lnTo>
                    <a:pt x="0" y="136"/>
                  </a:lnTo>
                </a:path>
              </a:pathLst>
            </a:custGeom>
            <a:noFill/>
            <a:ln w="11160">
              <a:solidFill>
                <a:srgbClr val="919191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4003" name=""/>
          <p:cNvGrpSpPr/>
          <p:nvPr/>
        </p:nvGrpSpPr>
        <p:grpSpPr>
          <a:xfrm>
            <a:off x="7134120" y="2921040"/>
            <a:ext cx="468000" cy="493200"/>
            <a:chOff x="7134120" y="2921040"/>
            <a:chExt cx="468000" cy="493200"/>
          </a:xfrm>
        </p:grpSpPr>
        <p:sp>
          <p:nvSpPr>
            <p:cNvPr id="4004" name=""/>
            <p:cNvSpPr/>
            <p:nvPr/>
          </p:nvSpPr>
          <p:spPr>
            <a:xfrm>
              <a:off x="7134120" y="2921040"/>
              <a:ext cx="468000" cy="493200"/>
            </a:xfrm>
            <a:custGeom>
              <a:avLst/>
              <a:gdLst/>
              <a:ahLst/>
              <a:rect l="l" t="t" r="r" b="b"/>
              <a:pathLst>
                <a:path w="533" h="559">
                  <a:moveTo>
                    <a:pt x="205" y="0"/>
                  </a:moveTo>
                  <a:lnTo>
                    <a:pt x="187" y="25"/>
                  </a:lnTo>
                  <a:lnTo>
                    <a:pt x="194" y="107"/>
                  </a:lnTo>
                  <a:lnTo>
                    <a:pt x="187" y="150"/>
                  </a:lnTo>
                  <a:lnTo>
                    <a:pt x="158" y="147"/>
                  </a:lnTo>
                  <a:lnTo>
                    <a:pt x="147" y="190"/>
                  </a:lnTo>
                  <a:lnTo>
                    <a:pt x="104" y="186"/>
                  </a:lnTo>
                  <a:lnTo>
                    <a:pt x="86" y="197"/>
                  </a:lnTo>
                  <a:lnTo>
                    <a:pt x="97" y="218"/>
                  </a:lnTo>
                  <a:lnTo>
                    <a:pt x="90" y="243"/>
                  </a:lnTo>
                  <a:lnTo>
                    <a:pt x="111" y="269"/>
                  </a:lnTo>
                  <a:lnTo>
                    <a:pt x="101" y="287"/>
                  </a:lnTo>
                  <a:lnTo>
                    <a:pt x="65" y="261"/>
                  </a:lnTo>
                  <a:lnTo>
                    <a:pt x="40" y="279"/>
                  </a:lnTo>
                  <a:lnTo>
                    <a:pt x="47" y="344"/>
                  </a:lnTo>
                  <a:lnTo>
                    <a:pt x="29" y="344"/>
                  </a:lnTo>
                  <a:lnTo>
                    <a:pt x="25" y="373"/>
                  </a:lnTo>
                  <a:lnTo>
                    <a:pt x="0" y="383"/>
                  </a:lnTo>
                  <a:lnTo>
                    <a:pt x="7" y="408"/>
                  </a:lnTo>
                  <a:lnTo>
                    <a:pt x="15" y="430"/>
                  </a:lnTo>
                  <a:lnTo>
                    <a:pt x="22" y="459"/>
                  </a:lnTo>
                  <a:lnTo>
                    <a:pt x="54" y="477"/>
                  </a:lnTo>
                  <a:lnTo>
                    <a:pt x="86" y="484"/>
                  </a:lnTo>
                  <a:lnTo>
                    <a:pt x="90" y="512"/>
                  </a:lnTo>
                  <a:lnTo>
                    <a:pt x="129" y="534"/>
                  </a:lnTo>
                  <a:lnTo>
                    <a:pt x="133" y="559"/>
                  </a:lnTo>
                  <a:lnTo>
                    <a:pt x="172" y="548"/>
                  </a:lnTo>
                  <a:lnTo>
                    <a:pt x="172" y="534"/>
                  </a:lnTo>
                  <a:lnTo>
                    <a:pt x="230" y="538"/>
                  </a:lnTo>
                  <a:lnTo>
                    <a:pt x="237" y="523"/>
                  </a:lnTo>
                  <a:lnTo>
                    <a:pt x="266" y="520"/>
                  </a:lnTo>
                  <a:lnTo>
                    <a:pt x="266" y="491"/>
                  </a:lnTo>
                  <a:lnTo>
                    <a:pt x="307" y="491"/>
                  </a:lnTo>
                  <a:lnTo>
                    <a:pt x="310" y="469"/>
                  </a:lnTo>
                  <a:lnTo>
                    <a:pt x="332" y="448"/>
                  </a:lnTo>
                  <a:lnTo>
                    <a:pt x="336" y="416"/>
                  </a:lnTo>
                  <a:lnTo>
                    <a:pt x="353" y="398"/>
                  </a:lnTo>
                  <a:lnTo>
                    <a:pt x="350" y="355"/>
                  </a:lnTo>
                  <a:lnTo>
                    <a:pt x="364" y="337"/>
                  </a:lnTo>
                  <a:lnTo>
                    <a:pt x="375" y="308"/>
                  </a:lnTo>
                  <a:lnTo>
                    <a:pt x="382" y="287"/>
                  </a:lnTo>
                  <a:lnTo>
                    <a:pt x="411" y="279"/>
                  </a:lnTo>
                  <a:lnTo>
                    <a:pt x="422" y="301"/>
                  </a:lnTo>
                  <a:lnTo>
                    <a:pt x="457" y="236"/>
                  </a:lnTo>
                  <a:lnTo>
                    <a:pt x="490" y="233"/>
                  </a:lnTo>
                  <a:lnTo>
                    <a:pt x="497" y="211"/>
                  </a:lnTo>
                  <a:lnTo>
                    <a:pt x="486" y="190"/>
                  </a:lnTo>
                  <a:lnTo>
                    <a:pt x="529" y="179"/>
                  </a:lnTo>
                  <a:lnTo>
                    <a:pt x="518" y="147"/>
                  </a:lnTo>
                  <a:lnTo>
                    <a:pt x="518" y="111"/>
                  </a:lnTo>
                  <a:lnTo>
                    <a:pt x="533" y="107"/>
                  </a:lnTo>
                  <a:lnTo>
                    <a:pt x="526" y="89"/>
                  </a:lnTo>
                  <a:lnTo>
                    <a:pt x="472" y="100"/>
                  </a:lnTo>
                  <a:lnTo>
                    <a:pt x="436" y="93"/>
                  </a:lnTo>
                  <a:lnTo>
                    <a:pt x="436" y="122"/>
                  </a:lnTo>
                  <a:lnTo>
                    <a:pt x="379" y="157"/>
                  </a:lnTo>
                  <a:lnTo>
                    <a:pt x="364" y="71"/>
                  </a:lnTo>
                  <a:lnTo>
                    <a:pt x="233" y="89"/>
                  </a:lnTo>
                  <a:lnTo>
                    <a:pt x="205" y="0"/>
                  </a:lnTo>
                  <a:close/>
                </a:path>
              </a:pathLst>
            </a:custGeom>
            <a:solidFill>
              <a:srgbClr val="00f008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4005" name=""/>
            <p:cNvSpPr/>
            <p:nvPr/>
          </p:nvSpPr>
          <p:spPr>
            <a:xfrm>
              <a:off x="7134120" y="2921040"/>
              <a:ext cx="468000" cy="493200"/>
            </a:xfrm>
            <a:custGeom>
              <a:avLst/>
              <a:gdLst/>
              <a:ahLst/>
              <a:rect l="l" t="t" r="r" b="b"/>
              <a:pathLst>
                <a:path w="533" h="559">
                  <a:moveTo>
                    <a:pt x="205" y="0"/>
                  </a:moveTo>
                  <a:lnTo>
                    <a:pt x="187" y="25"/>
                  </a:lnTo>
                  <a:lnTo>
                    <a:pt x="194" y="107"/>
                  </a:lnTo>
                  <a:lnTo>
                    <a:pt x="187" y="150"/>
                  </a:lnTo>
                  <a:lnTo>
                    <a:pt x="158" y="147"/>
                  </a:lnTo>
                  <a:lnTo>
                    <a:pt x="147" y="190"/>
                  </a:lnTo>
                  <a:lnTo>
                    <a:pt x="104" y="186"/>
                  </a:lnTo>
                  <a:lnTo>
                    <a:pt x="86" y="197"/>
                  </a:lnTo>
                  <a:lnTo>
                    <a:pt x="97" y="218"/>
                  </a:lnTo>
                  <a:lnTo>
                    <a:pt x="90" y="243"/>
                  </a:lnTo>
                  <a:lnTo>
                    <a:pt x="111" y="269"/>
                  </a:lnTo>
                  <a:lnTo>
                    <a:pt x="101" y="287"/>
                  </a:lnTo>
                  <a:lnTo>
                    <a:pt x="65" y="261"/>
                  </a:lnTo>
                  <a:lnTo>
                    <a:pt x="40" y="279"/>
                  </a:lnTo>
                  <a:lnTo>
                    <a:pt x="47" y="344"/>
                  </a:lnTo>
                  <a:lnTo>
                    <a:pt x="29" y="344"/>
                  </a:lnTo>
                  <a:lnTo>
                    <a:pt x="25" y="373"/>
                  </a:lnTo>
                  <a:lnTo>
                    <a:pt x="0" y="383"/>
                  </a:lnTo>
                  <a:lnTo>
                    <a:pt x="7" y="408"/>
                  </a:lnTo>
                  <a:lnTo>
                    <a:pt x="15" y="430"/>
                  </a:lnTo>
                  <a:lnTo>
                    <a:pt x="22" y="459"/>
                  </a:lnTo>
                  <a:lnTo>
                    <a:pt x="54" y="477"/>
                  </a:lnTo>
                  <a:lnTo>
                    <a:pt x="86" y="484"/>
                  </a:lnTo>
                  <a:lnTo>
                    <a:pt x="90" y="512"/>
                  </a:lnTo>
                  <a:lnTo>
                    <a:pt x="129" y="534"/>
                  </a:lnTo>
                  <a:lnTo>
                    <a:pt x="133" y="559"/>
                  </a:lnTo>
                  <a:lnTo>
                    <a:pt x="172" y="548"/>
                  </a:lnTo>
                  <a:lnTo>
                    <a:pt x="172" y="534"/>
                  </a:lnTo>
                  <a:lnTo>
                    <a:pt x="230" y="538"/>
                  </a:lnTo>
                  <a:lnTo>
                    <a:pt x="237" y="523"/>
                  </a:lnTo>
                  <a:lnTo>
                    <a:pt x="266" y="520"/>
                  </a:lnTo>
                  <a:lnTo>
                    <a:pt x="266" y="491"/>
                  </a:lnTo>
                  <a:lnTo>
                    <a:pt x="307" y="491"/>
                  </a:lnTo>
                  <a:lnTo>
                    <a:pt x="310" y="469"/>
                  </a:lnTo>
                  <a:lnTo>
                    <a:pt x="332" y="448"/>
                  </a:lnTo>
                  <a:lnTo>
                    <a:pt x="336" y="416"/>
                  </a:lnTo>
                  <a:lnTo>
                    <a:pt x="353" y="398"/>
                  </a:lnTo>
                  <a:lnTo>
                    <a:pt x="350" y="355"/>
                  </a:lnTo>
                  <a:lnTo>
                    <a:pt x="364" y="337"/>
                  </a:lnTo>
                  <a:lnTo>
                    <a:pt x="375" y="308"/>
                  </a:lnTo>
                  <a:lnTo>
                    <a:pt x="382" y="287"/>
                  </a:lnTo>
                  <a:lnTo>
                    <a:pt x="411" y="279"/>
                  </a:lnTo>
                  <a:lnTo>
                    <a:pt x="422" y="301"/>
                  </a:lnTo>
                  <a:lnTo>
                    <a:pt x="457" y="236"/>
                  </a:lnTo>
                  <a:lnTo>
                    <a:pt x="490" y="233"/>
                  </a:lnTo>
                  <a:lnTo>
                    <a:pt x="497" y="211"/>
                  </a:lnTo>
                  <a:lnTo>
                    <a:pt x="486" y="190"/>
                  </a:lnTo>
                  <a:lnTo>
                    <a:pt x="529" y="179"/>
                  </a:lnTo>
                  <a:lnTo>
                    <a:pt x="518" y="147"/>
                  </a:lnTo>
                  <a:lnTo>
                    <a:pt x="518" y="111"/>
                  </a:lnTo>
                  <a:lnTo>
                    <a:pt x="533" y="107"/>
                  </a:lnTo>
                  <a:lnTo>
                    <a:pt x="526" y="89"/>
                  </a:lnTo>
                  <a:lnTo>
                    <a:pt x="472" y="100"/>
                  </a:lnTo>
                  <a:lnTo>
                    <a:pt x="436" y="93"/>
                  </a:lnTo>
                  <a:lnTo>
                    <a:pt x="436" y="122"/>
                  </a:lnTo>
                  <a:lnTo>
                    <a:pt x="379" y="157"/>
                  </a:lnTo>
                  <a:lnTo>
                    <a:pt x="364" y="71"/>
                  </a:lnTo>
                  <a:lnTo>
                    <a:pt x="233" y="89"/>
                  </a:lnTo>
                  <a:lnTo>
                    <a:pt x="205" y="0"/>
                  </a:lnTo>
                </a:path>
              </a:pathLst>
            </a:custGeom>
            <a:noFill/>
            <a:ln w="11160">
              <a:solidFill>
                <a:srgbClr val="919191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4006" name=""/>
          <p:cNvGrpSpPr/>
          <p:nvPr/>
        </p:nvGrpSpPr>
        <p:grpSpPr>
          <a:xfrm>
            <a:off x="6354720" y="3171960"/>
            <a:ext cx="853920" cy="458280"/>
            <a:chOff x="6354720" y="3171960"/>
            <a:chExt cx="853920" cy="458280"/>
          </a:xfrm>
        </p:grpSpPr>
        <p:sp>
          <p:nvSpPr>
            <p:cNvPr id="4007" name=""/>
            <p:cNvSpPr/>
            <p:nvPr/>
          </p:nvSpPr>
          <p:spPr>
            <a:xfrm>
              <a:off x="6354720" y="3171960"/>
              <a:ext cx="853920" cy="458280"/>
            </a:xfrm>
            <a:custGeom>
              <a:avLst/>
              <a:gdLst/>
              <a:ahLst/>
              <a:rect l="l" t="t" r="r" b="b"/>
              <a:pathLst>
                <a:path w="969" h="519">
                  <a:moveTo>
                    <a:pt x="969" y="200"/>
                  </a:moveTo>
                  <a:lnTo>
                    <a:pt x="969" y="265"/>
                  </a:lnTo>
                  <a:lnTo>
                    <a:pt x="951" y="268"/>
                  </a:lnTo>
                  <a:lnTo>
                    <a:pt x="940" y="286"/>
                  </a:lnTo>
                  <a:lnTo>
                    <a:pt x="918" y="272"/>
                  </a:lnTo>
                  <a:lnTo>
                    <a:pt x="911" y="297"/>
                  </a:lnTo>
                  <a:lnTo>
                    <a:pt x="897" y="294"/>
                  </a:lnTo>
                  <a:lnTo>
                    <a:pt x="893" y="329"/>
                  </a:lnTo>
                  <a:lnTo>
                    <a:pt x="879" y="351"/>
                  </a:lnTo>
                  <a:lnTo>
                    <a:pt x="865" y="347"/>
                  </a:lnTo>
                  <a:lnTo>
                    <a:pt x="865" y="365"/>
                  </a:lnTo>
                  <a:lnTo>
                    <a:pt x="836" y="362"/>
                  </a:lnTo>
                  <a:lnTo>
                    <a:pt x="832" y="394"/>
                  </a:lnTo>
                  <a:lnTo>
                    <a:pt x="811" y="394"/>
                  </a:lnTo>
                  <a:lnTo>
                    <a:pt x="811" y="408"/>
                  </a:lnTo>
                  <a:lnTo>
                    <a:pt x="614" y="437"/>
                  </a:lnTo>
                  <a:lnTo>
                    <a:pt x="427" y="455"/>
                  </a:lnTo>
                  <a:lnTo>
                    <a:pt x="291" y="455"/>
                  </a:lnTo>
                  <a:lnTo>
                    <a:pt x="266" y="484"/>
                  </a:lnTo>
                  <a:lnTo>
                    <a:pt x="244" y="480"/>
                  </a:lnTo>
                  <a:lnTo>
                    <a:pt x="226" y="466"/>
                  </a:lnTo>
                  <a:lnTo>
                    <a:pt x="208" y="469"/>
                  </a:lnTo>
                  <a:lnTo>
                    <a:pt x="173" y="494"/>
                  </a:lnTo>
                  <a:lnTo>
                    <a:pt x="126" y="519"/>
                  </a:lnTo>
                  <a:lnTo>
                    <a:pt x="79" y="516"/>
                  </a:lnTo>
                  <a:lnTo>
                    <a:pt x="0" y="519"/>
                  </a:lnTo>
                  <a:lnTo>
                    <a:pt x="47" y="484"/>
                  </a:lnTo>
                  <a:lnTo>
                    <a:pt x="43" y="423"/>
                  </a:lnTo>
                  <a:lnTo>
                    <a:pt x="65" y="398"/>
                  </a:lnTo>
                  <a:lnTo>
                    <a:pt x="147" y="412"/>
                  </a:lnTo>
                  <a:lnTo>
                    <a:pt x="140" y="394"/>
                  </a:lnTo>
                  <a:lnTo>
                    <a:pt x="115" y="365"/>
                  </a:lnTo>
                  <a:lnTo>
                    <a:pt x="147" y="337"/>
                  </a:lnTo>
                  <a:lnTo>
                    <a:pt x="173" y="329"/>
                  </a:lnTo>
                  <a:lnTo>
                    <a:pt x="187" y="279"/>
                  </a:lnTo>
                  <a:lnTo>
                    <a:pt x="234" y="272"/>
                  </a:lnTo>
                  <a:lnTo>
                    <a:pt x="255" y="240"/>
                  </a:lnTo>
                  <a:lnTo>
                    <a:pt x="277" y="240"/>
                  </a:lnTo>
                  <a:lnTo>
                    <a:pt x="294" y="258"/>
                  </a:lnTo>
                  <a:lnTo>
                    <a:pt x="363" y="254"/>
                  </a:lnTo>
                  <a:lnTo>
                    <a:pt x="384" y="204"/>
                  </a:lnTo>
                  <a:lnTo>
                    <a:pt x="402" y="204"/>
                  </a:lnTo>
                  <a:lnTo>
                    <a:pt x="413" y="222"/>
                  </a:lnTo>
                  <a:lnTo>
                    <a:pt x="445" y="222"/>
                  </a:lnTo>
                  <a:lnTo>
                    <a:pt x="452" y="182"/>
                  </a:lnTo>
                  <a:lnTo>
                    <a:pt x="477" y="168"/>
                  </a:lnTo>
                  <a:lnTo>
                    <a:pt x="481" y="125"/>
                  </a:lnTo>
                  <a:lnTo>
                    <a:pt x="510" y="118"/>
                  </a:lnTo>
                  <a:lnTo>
                    <a:pt x="513" y="82"/>
                  </a:lnTo>
                  <a:lnTo>
                    <a:pt x="553" y="89"/>
                  </a:lnTo>
                  <a:lnTo>
                    <a:pt x="585" y="43"/>
                  </a:lnTo>
                  <a:lnTo>
                    <a:pt x="585" y="3"/>
                  </a:lnTo>
                  <a:lnTo>
                    <a:pt x="628" y="0"/>
                  </a:lnTo>
                  <a:lnTo>
                    <a:pt x="635" y="35"/>
                  </a:lnTo>
                  <a:lnTo>
                    <a:pt x="692" y="50"/>
                  </a:lnTo>
                  <a:lnTo>
                    <a:pt x="743" y="68"/>
                  </a:lnTo>
                  <a:lnTo>
                    <a:pt x="793" y="50"/>
                  </a:lnTo>
                  <a:lnTo>
                    <a:pt x="814" y="14"/>
                  </a:lnTo>
                  <a:lnTo>
                    <a:pt x="836" y="14"/>
                  </a:lnTo>
                  <a:lnTo>
                    <a:pt x="854" y="35"/>
                  </a:lnTo>
                  <a:lnTo>
                    <a:pt x="857" y="60"/>
                  </a:lnTo>
                  <a:lnTo>
                    <a:pt x="882" y="60"/>
                  </a:lnTo>
                  <a:lnTo>
                    <a:pt x="879" y="100"/>
                  </a:lnTo>
                  <a:lnTo>
                    <a:pt x="904" y="179"/>
                  </a:lnTo>
                  <a:lnTo>
                    <a:pt x="943" y="190"/>
                  </a:lnTo>
                  <a:lnTo>
                    <a:pt x="969" y="200"/>
                  </a:lnTo>
                  <a:close/>
                </a:path>
              </a:pathLst>
            </a:custGeom>
            <a:solidFill>
              <a:srgbClr val="00f008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4008" name=""/>
            <p:cNvSpPr/>
            <p:nvPr/>
          </p:nvSpPr>
          <p:spPr>
            <a:xfrm>
              <a:off x="6354720" y="3171960"/>
              <a:ext cx="853920" cy="458280"/>
            </a:xfrm>
            <a:custGeom>
              <a:avLst/>
              <a:gdLst/>
              <a:ahLst/>
              <a:rect l="l" t="t" r="r" b="b"/>
              <a:pathLst>
                <a:path w="969" h="519">
                  <a:moveTo>
                    <a:pt x="969" y="200"/>
                  </a:moveTo>
                  <a:lnTo>
                    <a:pt x="969" y="265"/>
                  </a:lnTo>
                  <a:lnTo>
                    <a:pt x="951" y="268"/>
                  </a:lnTo>
                  <a:lnTo>
                    <a:pt x="940" y="286"/>
                  </a:lnTo>
                  <a:lnTo>
                    <a:pt x="918" y="272"/>
                  </a:lnTo>
                  <a:lnTo>
                    <a:pt x="911" y="297"/>
                  </a:lnTo>
                  <a:lnTo>
                    <a:pt x="897" y="294"/>
                  </a:lnTo>
                  <a:lnTo>
                    <a:pt x="893" y="329"/>
                  </a:lnTo>
                  <a:lnTo>
                    <a:pt x="879" y="351"/>
                  </a:lnTo>
                  <a:lnTo>
                    <a:pt x="865" y="347"/>
                  </a:lnTo>
                  <a:lnTo>
                    <a:pt x="865" y="365"/>
                  </a:lnTo>
                  <a:lnTo>
                    <a:pt x="836" y="362"/>
                  </a:lnTo>
                  <a:lnTo>
                    <a:pt x="832" y="394"/>
                  </a:lnTo>
                  <a:lnTo>
                    <a:pt x="811" y="394"/>
                  </a:lnTo>
                  <a:lnTo>
                    <a:pt x="811" y="408"/>
                  </a:lnTo>
                  <a:lnTo>
                    <a:pt x="614" y="437"/>
                  </a:lnTo>
                  <a:lnTo>
                    <a:pt x="427" y="455"/>
                  </a:lnTo>
                  <a:lnTo>
                    <a:pt x="291" y="455"/>
                  </a:lnTo>
                  <a:lnTo>
                    <a:pt x="266" y="484"/>
                  </a:lnTo>
                  <a:lnTo>
                    <a:pt x="244" y="480"/>
                  </a:lnTo>
                  <a:lnTo>
                    <a:pt x="226" y="466"/>
                  </a:lnTo>
                  <a:lnTo>
                    <a:pt x="208" y="469"/>
                  </a:lnTo>
                  <a:lnTo>
                    <a:pt x="173" y="494"/>
                  </a:lnTo>
                  <a:lnTo>
                    <a:pt x="126" y="519"/>
                  </a:lnTo>
                  <a:lnTo>
                    <a:pt x="79" y="516"/>
                  </a:lnTo>
                  <a:lnTo>
                    <a:pt x="0" y="519"/>
                  </a:lnTo>
                  <a:lnTo>
                    <a:pt x="47" y="484"/>
                  </a:lnTo>
                  <a:lnTo>
                    <a:pt x="43" y="423"/>
                  </a:lnTo>
                  <a:lnTo>
                    <a:pt x="65" y="398"/>
                  </a:lnTo>
                  <a:lnTo>
                    <a:pt x="147" y="412"/>
                  </a:lnTo>
                  <a:lnTo>
                    <a:pt x="140" y="394"/>
                  </a:lnTo>
                  <a:lnTo>
                    <a:pt x="115" y="365"/>
                  </a:lnTo>
                  <a:lnTo>
                    <a:pt x="147" y="337"/>
                  </a:lnTo>
                  <a:lnTo>
                    <a:pt x="173" y="329"/>
                  </a:lnTo>
                  <a:lnTo>
                    <a:pt x="187" y="279"/>
                  </a:lnTo>
                  <a:lnTo>
                    <a:pt x="234" y="272"/>
                  </a:lnTo>
                  <a:lnTo>
                    <a:pt x="255" y="240"/>
                  </a:lnTo>
                  <a:lnTo>
                    <a:pt x="277" y="240"/>
                  </a:lnTo>
                  <a:lnTo>
                    <a:pt x="294" y="258"/>
                  </a:lnTo>
                  <a:lnTo>
                    <a:pt x="363" y="254"/>
                  </a:lnTo>
                  <a:lnTo>
                    <a:pt x="384" y="204"/>
                  </a:lnTo>
                  <a:lnTo>
                    <a:pt x="402" y="204"/>
                  </a:lnTo>
                  <a:lnTo>
                    <a:pt x="413" y="222"/>
                  </a:lnTo>
                  <a:lnTo>
                    <a:pt x="445" y="222"/>
                  </a:lnTo>
                  <a:lnTo>
                    <a:pt x="452" y="182"/>
                  </a:lnTo>
                  <a:lnTo>
                    <a:pt x="477" y="168"/>
                  </a:lnTo>
                  <a:lnTo>
                    <a:pt x="481" y="125"/>
                  </a:lnTo>
                  <a:lnTo>
                    <a:pt x="510" y="118"/>
                  </a:lnTo>
                  <a:lnTo>
                    <a:pt x="513" y="82"/>
                  </a:lnTo>
                  <a:lnTo>
                    <a:pt x="553" y="89"/>
                  </a:lnTo>
                  <a:lnTo>
                    <a:pt x="585" y="43"/>
                  </a:lnTo>
                  <a:lnTo>
                    <a:pt x="585" y="3"/>
                  </a:lnTo>
                  <a:lnTo>
                    <a:pt x="628" y="0"/>
                  </a:lnTo>
                  <a:lnTo>
                    <a:pt x="635" y="35"/>
                  </a:lnTo>
                  <a:lnTo>
                    <a:pt x="692" y="50"/>
                  </a:lnTo>
                  <a:lnTo>
                    <a:pt x="743" y="68"/>
                  </a:lnTo>
                  <a:lnTo>
                    <a:pt x="793" y="50"/>
                  </a:lnTo>
                  <a:lnTo>
                    <a:pt x="814" y="14"/>
                  </a:lnTo>
                  <a:lnTo>
                    <a:pt x="836" y="14"/>
                  </a:lnTo>
                  <a:lnTo>
                    <a:pt x="854" y="35"/>
                  </a:lnTo>
                  <a:lnTo>
                    <a:pt x="857" y="60"/>
                  </a:lnTo>
                  <a:lnTo>
                    <a:pt x="882" y="60"/>
                  </a:lnTo>
                  <a:lnTo>
                    <a:pt x="879" y="100"/>
                  </a:lnTo>
                  <a:lnTo>
                    <a:pt x="904" y="179"/>
                  </a:lnTo>
                  <a:lnTo>
                    <a:pt x="943" y="190"/>
                  </a:lnTo>
                  <a:lnTo>
                    <a:pt x="969" y="200"/>
                  </a:lnTo>
                </a:path>
              </a:pathLst>
            </a:custGeom>
            <a:noFill/>
            <a:ln w="11160">
              <a:solidFill>
                <a:srgbClr val="919191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4009" name=""/>
          <p:cNvGrpSpPr/>
          <p:nvPr/>
        </p:nvGrpSpPr>
        <p:grpSpPr>
          <a:xfrm>
            <a:off x="7454880" y="2916360"/>
            <a:ext cx="542520" cy="250200"/>
            <a:chOff x="7454880" y="2916360"/>
            <a:chExt cx="542520" cy="250200"/>
          </a:xfrm>
        </p:grpSpPr>
        <p:sp>
          <p:nvSpPr>
            <p:cNvPr id="4010" name=""/>
            <p:cNvSpPr/>
            <p:nvPr/>
          </p:nvSpPr>
          <p:spPr>
            <a:xfrm>
              <a:off x="7454880" y="2916360"/>
              <a:ext cx="542520" cy="250200"/>
            </a:xfrm>
            <a:custGeom>
              <a:avLst/>
              <a:gdLst/>
              <a:ahLst/>
              <a:rect l="l" t="t" r="r" b="b"/>
              <a:pathLst>
                <a:path w="617" h="283">
                  <a:moveTo>
                    <a:pt x="606" y="183"/>
                  </a:moveTo>
                  <a:lnTo>
                    <a:pt x="617" y="219"/>
                  </a:lnTo>
                  <a:lnTo>
                    <a:pt x="606" y="219"/>
                  </a:lnTo>
                  <a:lnTo>
                    <a:pt x="606" y="230"/>
                  </a:lnTo>
                  <a:lnTo>
                    <a:pt x="592" y="244"/>
                  </a:lnTo>
                  <a:lnTo>
                    <a:pt x="592" y="265"/>
                  </a:lnTo>
                  <a:lnTo>
                    <a:pt x="527" y="280"/>
                  </a:lnTo>
                  <a:lnTo>
                    <a:pt x="513" y="247"/>
                  </a:lnTo>
                  <a:lnTo>
                    <a:pt x="491" y="247"/>
                  </a:lnTo>
                  <a:lnTo>
                    <a:pt x="466" y="187"/>
                  </a:lnTo>
                  <a:lnTo>
                    <a:pt x="484" y="158"/>
                  </a:lnTo>
                  <a:lnTo>
                    <a:pt x="466" y="158"/>
                  </a:lnTo>
                  <a:lnTo>
                    <a:pt x="441" y="129"/>
                  </a:lnTo>
                  <a:lnTo>
                    <a:pt x="459" y="97"/>
                  </a:lnTo>
                  <a:lnTo>
                    <a:pt x="448" y="93"/>
                  </a:lnTo>
                  <a:lnTo>
                    <a:pt x="445" y="65"/>
                  </a:lnTo>
                  <a:lnTo>
                    <a:pt x="459" y="25"/>
                  </a:lnTo>
                  <a:lnTo>
                    <a:pt x="430" y="32"/>
                  </a:lnTo>
                  <a:lnTo>
                    <a:pt x="423" y="65"/>
                  </a:lnTo>
                  <a:lnTo>
                    <a:pt x="398" y="83"/>
                  </a:lnTo>
                  <a:lnTo>
                    <a:pt x="416" y="108"/>
                  </a:lnTo>
                  <a:lnTo>
                    <a:pt x="413" y="136"/>
                  </a:lnTo>
                  <a:lnTo>
                    <a:pt x="427" y="140"/>
                  </a:lnTo>
                  <a:lnTo>
                    <a:pt x="413" y="169"/>
                  </a:lnTo>
                  <a:lnTo>
                    <a:pt x="423" y="201"/>
                  </a:lnTo>
                  <a:lnTo>
                    <a:pt x="430" y="244"/>
                  </a:lnTo>
                  <a:lnTo>
                    <a:pt x="456" y="262"/>
                  </a:lnTo>
                  <a:lnTo>
                    <a:pt x="445" y="283"/>
                  </a:lnTo>
                  <a:lnTo>
                    <a:pt x="427" y="273"/>
                  </a:lnTo>
                  <a:lnTo>
                    <a:pt x="395" y="276"/>
                  </a:lnTo>
                  <a:lnTo>
                    <a:pt x="387" y="258"/>
                  </a:lnTo>
                  <a:lnTo>
                    <a:pt x="341" y="265"/>
                  </a:lnTo>
                  <a:lnTo>
                    <a:pt x="330" y="222"/>
                  </a:lnTo>
                  <a:lnTo>
                    <a:pt x="334" y="197"/>
                  </a:lnTo>
                  <a:lnTo>
                    <a:pt x="359" y="165"/>
                  </a:lnTo>
                  <a:lnTo>
                    <a:pt x="344" y="143"/>
                  </a:lnTo>
                  <a:lnTo>
                    <a:pt x="280" y="136"/>
                  </a:lnTo>
                  <a:lnTo>
                    <a:pt x="273" y="104"/>
                  </a:lnTo>
                  <a:lnTo>
                    <a:pt x="248" y="108"/>
                  </a:lnTo>
                  <a:lnTo>
                    <a:pt x="237" y="136"/>
                  </a:lnTo>
                  <a:lnTo>
                    <a:pt x="197" y="143"/>
                  </a:lnTo>
                  <a:lnTo>
                    <a:pt x="165" y="115"/>
                  </a:lnTo>
                  <a:lnTo>
                    <a:pt x="158" y="86"/>
                  </a:lnTo>
                  <a:lnTo>
                    <a:pt x="111" y="100"/>
                  </a:lnTo>
                  <a:lnTo>
                    <a:pt x="72" y="97"/>
                  </a:lnTo>
                  <a:lnTo>
                    <a:pt x="68" y="126"/>
                  </a:lnTo>
                  <a:lnTo>
                    <a:pt x="11" y="158"/>
                  </a:lnTo>
                  <a:lnTo>
                    <a:pt x="0" y="75"/>
                  </a:lnTo>
                  <a:lnTo>
                    <a:pt x="470" y="0"/>
                  </a:lnTo>
                  <a:lnTo>
                    <a:pt x="527" y="183"/>
                  </a:lnTo>
                  <a:lnTo>
                    <a:pt x="606" y="183"/>
                  </a:lnTo>
                  <a:close/>
                </a:path>
              </a:pathLst>
            </a:custGeom>
            <a:solidFill>
              <a:srgbClr val="00f008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4011" name=""/>
            <p:cNvSpPr/>
            <p:nvPr/>
          </p:nvSpPr>
          <p:spPr>
            <a:xfrm>
              <a:off x="7454880" y="2916360"/>
              <a:ext cx="542520" cy="250200"/>
            </a:xfrm>
            <a:custGeom>
              <a:avLst/>
              <a:gdLst/>
              <a:ahLst/>
              <a:rect l="l" t="t" r="r" b="b"/>
              <a:pathLst>
                <a:path w="617" h="283">
                  <a:moveTo>
                    <a:pt x="606" y="183"/>
                  </a:moveTo>
                  <a:lnTo>
                    <a:pt x="617" y="219"/>
                  </a:lnTo>
                  <a:lnTo>
                    <a:pt x="606" y="219"/>
                  </a:lnTo>
                  <a:lnTo>
                    <a:pt x="606" y="230"/>
                  </a:lnTo>
                  <a:lnTo>
                    <a:pt x="592" y="244"/>
                  </a:lnTo>
                  <a:lnTo>
                    <a:pt x="592" y="265"/>
                  </a:lnTo>
                  <a:lnTo>
                    <a:pt x="527" y="280"/>
                  </a:lnTo>
                  <a:lnTo>
                    <a:pt x="513" y="247"/>
                  </a:lnTo>
                  <a:lnTo>
                    <a:pt x="491" y="247"/>
                  </a:lnTo>
                  <a:lnTo>
                    <a:pt x="466" y="187"/>
                  </a:lnTo>
                  <a:lnTo>
                    <a:pt x="484" y="158"/>
                  </a:lnTo>
                  <a:lnTo>
                    <a:pt x="466" y="158"/>
                  </a:lnTo>
                  <a:lnTo>
                    <a:pt x="441" y="129"/>
                  </a:lnTo>
                  <a:lnTo>
                    <a:pt x="459" y="97"/>
                  </a:lnTo>
                  <a:lnTo>
                    <a:pt x="448" y="93"/>
                  </a:lnTo>
                  <a:lnTo>
                    <a:pt x="445" y="65"/>
                  </a:lnTo>
                  <a:lnTo>
                    <a:pt x="459" y="25"/>
                  </a:lnTo>
                  <a:lnTo>
                    <a:pt x="430" y="32"/>
                  </a:lnTo>
                  <a:lnTo>
                    <a:pt x="423" y="65"/>
                  </a:lnTo>
                  <a:lnTo>
                    <a:pt x="398" y="83"/>
                  </a:lnTo>
                  <a:lnTo>
                    <a:pt x="416" y="108"/>
                  </a:lnTo>
                  <a:lnTo>
                    <a:pt x="413" y="136"/>
                  </a:lnTo>
                  <a:lnTo>
                    <a:pt x="427" y="140"/>
                  </a:lnTo>
                  <a:lnTo>
                    <a:pt x="413" y="169"/>
                  </a:lnTo>
                  <a:lnTo>
                    <a:pt x="423" y="201"/>
                  </a:lnTo>
                  <a:lnTo>
                    <a:pt x="430" y="244"/>
                  </a:lnTo>
                  <a:lnTo>
                    <a:pt x="456" y="262"/>
                  </a:lnTo>
                  <a:lnTo>
                    <a:pt x="445" y="283"/>
                  </a:lnTo>
                  <a:lnTo>
                    <a:pt x="427" y="273"/>
                  </a:lnTo>
                  <a:lnTo>
                    <a:pt x="395" y="276"/>
                  </a:lnTo>
                  <a:lnTo>
                    <a:pt x="387" y="258"/>
                  </a:lnTo>
                  <a:lnTo>
                    <a:pt x="341" y="265"/>
                  </a:lnTo>
                  <a:lnTo>
                    <a:pt x="330" y="222"/>
                  </a:lnTo>
                  <a:lnTo>
                    <a:pt x="334" y="197"/>
                  </a:lnTo>
                  <a:lnTo>
                    <a:pt x="359" y="165"/>
                  </a:lnTo>
                  <a:lnTo>
                    <a:pt x="344" y="143"/>
                  </a:lnTo>
                  <a:lnTo>
                    <a:pt x="280" y="136"/>
                  </a:lnTo>
                  <a:lnTo>
                    <a:pt x="273" y="104"/>
                  </a:lnTo>
                  <a:lnTo>
                    <a:pt x="248" y="108"/>
                  </a:lnTo>
                  <a:lnTo>
                    <a:pt x="237" y="136"/>
                  </a:lnTo>
                  <a:lnTo>
                    <a:pt x="197" y="143"/>
                  </a:lnTo>
                  <a:lnTo>
                    <a:pt x="165" y="115"/>
                  </a:lnTo>
                  <a:lnTo>
                    <a:pt x="158" y="86"/>
                  </a:lnTo>
                  <a:lnTo>
                    <a:pt x="111" y="100"/>
                  </a:lnTo>
                  <a:lnTo>
                    <a:pt x="72" y="97"/>
                  </a:lnTo>
                  <a:lnTo>
                    <a:pt x="68" y="126"/>
                  </a:lnTo>
                  <a:lnTo>
                    <a:pt x="11" y="158"/>
                  </a:lnTo>
                  <a:lnTo>
                    <a:pt x="0" y="75"/>
                  </a:lnTo>
                  <a:lnTo>
                    <a:pt x="470" y="0"/>
                  </a:lnTo>
                  <a:lnTo>
                    <a:pt x="527" y="183"/>
                  </a:lnTo>
                  <a:lnTo>
                    <a:pt x="606" y="183"/>
                  </a:lnTo>
                </a:path>
              </a:pathLst>
            </a:custGeom>
            <a:noFill/>
            <a:ln w="11160">
              <a:solidFill>
                <a:srgbClr val="919191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4012" name=""/>
          <p:cNvGrpSpPr/>
          <p:nvPr/>
        </p:nvGrpSpPr>
        <p:grpSpPr>
          <a:xfrm>
            <a:off x="8088480" y="1963800"/>
            <a:ext cx="215280" cy="415440"/>
            <a:chOff x="8088480" y="1963800"/>
            <a:chExt cx="215280" cy="415440"/>
          </a:xfrm>
        </p:grpSpPr>
        <p:sp>
          <p:nvSpPr>
            <p:cNvPr id="4013" name=""/>
            <p:cNvSpPr/>
            <p:nvPr/>
          </p:nvSpPr>
          <p:spPr>
            <a:xfrm>
              <a:off x="8088480" y="1963800"/>
              <a:ext cx="215280" cy="415440"/>
            </a:xfrm>
            <a:custGeom>
              <a:avLst/>
              <a:gdLst/>
              <a:ahLst/>
              <a:rect l="l" t="t" r="r" b="b"/>
              <a:pathLst>
                <a:path w="248" h="473">
                  <a:moveTo>
                    <a:pt x="40" y="54"/>
                  </a:moveTo>
                  <a:lnTo>
                    <a:pt x="29" y="29"/>
                  </a:lnTo>
                  <a:lnTo>
                    <a:pt x="40" y="7"/>
                  </a:lnTo>
                  <a:lnTo>
                    <a:pt x="68" y="0"/>
                  </a:lnTo>
                  <a:lnTo>
                    <a:pt x="97" y="14"/>
                  </a:lnTo>
                  <a:lnTo>
                    <a:pt x="140" y="151"/>
                  </a:lnTo>
                  <a:lnTo>
                    <a:pt x="154" y="165"/>
                  </a:lnTo>
                  <a:lnTo>
                    <a:pt x="158" y="212"/>
                  </a:lnTo>
                  <a:lnTo>
                    <a:pt x="165" y="230"/>
                  </a:lnTo>
                  <a:lnTo>
                    <a:pt x="183" y="247"/>
                  </a:lnTo>
                  <a:lnTo>
                    <a:pt x="180" y="312"/>
                  </a:lnTo>
                  <a:lnTo>
                    <a:pt x="205" y="337"/>
                  </a:lnTo>
                  <a:lnTo>
                    <a:pt x="212" y="359"/>
                  </a:lnTo>
                  <a:lnTo>
                    <a:pt x="244" y="359"/>
                  </a:lnTo>
                  <a:lnTo>
                    <a:pt x="248" y="373"/>
                  </a:lnTo>
                  <a:lnTo>
                    <a:pt x="226" y="398"/>
                  </a:lnTo>
                  <a:lnTo>
                    <a:pt x="215" y="420"/>
                  </a:lnTo>
                  <a:lnTo>
                    <a:pt x="187" y="420"/>
                  </a:lnTo>
                  <a:lnTo>
                    <a:pt x="180" y="452"/>
                  </a:lnTo>
                  <a:lnTo>
                    <a:pt x="158" y="452"/>
                  </a:lnTo>
                  <a:lnTo>
                    <a:pt x="47" y="473"/>
                  </a:lnTo>
                  <a:lnTo>
                    <a:pt x="18" y="416"/>
                  </a:lnTo>
                  <a:lnTo>
                    <a:pt x="33" y="351"/>
                  </a:lnTo>
                  <a:lnTo>
                    <a:pt x="0" y="319"/>
                  </a:lnTo>
                  <a:lnTo>
                    <a:pt x="33" y="280"/>
                  </a:lnTo>
                  <a:lnTo>
                    <a:pt x="29" y="251"/>
                  </a:lnTo>
                  <a:lnTo>
                    <a:pt x="15" y="226"/>
                  </a:lnTo>
                  <a:lnTo>
                    <a:pt x="25" y="204"/>
                  </a:lnTo>
                  <a:lnTo>
                    <a:pt x="58" y="194"/>
                  </a:lnTo>
                  <a:lnTo>
                    <a:pt x="58" y="172"/>
                  </a:lnTo>
                  <a:lnTo>
                    <a:pt x="72" y="151"/>
                  </a:lnTo>
                  <a:lnTo>
                    <a:pt x="47" y="136"/>
                  </a:lnTo>
                  <a:lnTo>
                    <a:pt x="47" y="115"/>
                  </a:lnTo>
                  <a:lnTo>
                    <a:pt x="54" y="86"/>
                  </a:lnTo>
                  <a:lnTo>
                    <a:pt x="40" y="54"/>
                  </a:lnTo>
                  <a:close/>
                </a:path>
              </a:pathLst>
            </a:custGeom>
            <a:solidFill>
              <a:srgbClr val="00f008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4014" name=""/>
            <p:cNvSpPr/>
            <p:nvPr/>
          </p:nvSpPr>
          <p:spPr>
            <a:xfrm>
              <a:off x="8088480" y="1963800"/>
              <a:ext cx="215280" cy="415440"/>
            </a:xfrm>
            <a:custGeom>
              <a:avLst/>
              <a:gdLst/>
              <a:ahLst/>
              <a:rect l="l" t="t" r="r" b="b"/>
              <a:pathLst>
                <a:path w="248" h="473">
                  <a:moveTo>
                    <a:pt x="40" y="54"/>
                  </a:moveTo>
                  <a:lnTo>
                    <a:pt x="29" y="29"/>
                  </a:lnTo>
                  <a:lnTo>
                    <a:pt x="40" y="7"/>
                  </a:lnTo>
                  <a:lnTo>
                    <a:pt x="68" y="0"/>
                  </a:lnTo>
                  <a:lnTo>
                    <a:pt x="97" y="14"/>
                  </a:lnTo>
                  <a:lnTo>
                    <a:pt x="140" y="151"/>
                  </a:lnTo>
                  <a:lnTo>
                    <a:pt x="154" y="165"/>
                  </a:lnTo>
                  <a:lnTo>
                    <a:pt x="158" y="212"/>
                  </a:lnTo>
                  <a:lnTo>
                    <a:pt x="165" y="230"/>
                  </a:lnTo>
                  <a:lnTo>
                    <a:pt x="183" y="247"/>
                  </a:lnTo>
                  <a:lnTo>
                    <a:pt x="180" y="312"/>
                  </a:lnTo>
                  <a:lnTo>
                    <a:pt x="205" y="337"/>
                  </a:lnTo>
                  <a:lnTo>
                    <a:pt x="212" y="359"/>
                  </a:lnTo>
                  <a:lnTo>
                    <a:pt x="244" y="359"/>
                  </a:lnTo>
                  <a:lnTo>
                    <a:pt x="248" y="373"/>
                  </a:lnTo>
                  <a:lnTo>
                    <a:pt x="226" y="398"/>
                  </a:lnTo>
                  <a:lnTo>
                    <a:pt x="215" y="420"/>
                  </a:lnTo>
                  <a:lnTo>
                    <a:pt x="187" y="420"/>
                  </a:lnTo>
                  <a:lnTo>
                    <a:pt x="180" y="452"/>
                  </a:lnTo>
                  <a:lnTo>
                    <a:pt x="158" y="452"/>
                  </a:lnTo>
                  <a:lnTo>
                    <a:pt x="47" y="473"/>
                  </a:lnTo>
                  <a:lnTo>
                    <a:pt x="18" y="416"/>
                  </a:lnTo>
                  <a:lnTo>
                    <a:pt x="33" y="351"/>
                  </a:lnTo>
                  <a:lnTo>
                    <a:pt x="0" y="319"/>
                  </a:lnTo>
                  <a:lnTo>
                    <a:pt x="33" y="280"/>
                  </a:lnTo>
                  <a:lnTo>
                    <a:pt x="29" y="251"/>
                  </a:lnTo>
                  <a:lnTo>
                    <a:pt x="15" y="226"/>
                  </a:lnTo>
                  <a:lnTo>
                    <a:pt x="25" y="204"/>
                  </a:lnTo>
                  <a:lnTo>
                    <a:pt x="58" y="194"/>
                  </a:lnTo>
                  <a:lnTo>
                    <a:pt x="58" y="172"/>
                  </a:lnTo>
                  <a:lnTo>
                    <a:pt x="72" y="151"/>
                  </a:lnTo>
                  <a:lnTo>
                    <a:pt x="47" y="136"/>
                  </a:lnTo>
                  <a:lnTo>
                    <a:pt x="47" y="115"/>
                  </a:lnTo>
                  <a:lnTo>
                    <a:pt x="54" y="86"/>
                  </a:lnTo>
                  <a:lnTo>
                    <a:pt x="40" y="54"/>
                  </a:lnTo>
                </a:path>
              </a:pathLst>
            </a:custGeom>
            <a:noFill/>
            <a:ln w="11160">
              <a:solidFill>
                <a:srgbClr val="919191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4015" name=""/>
          <p:cNvGrpSpPr/>
          <p:nvPr/>
        </p:nvGrpSpPr>
        <p:grpSpPr>
          <a:xfrm>
            <a:off x="8172360" y="1576440"/>
            <a:ext cx="418680" cy="701280"/>
            <a:chOff x="8172360" y="1576440"/>
            <a:chExt cx="418680" cy="701280"/>
          </a:xfrm>
        </p:grpSpPr>
        <p:sp>
          <p:nvSpPr>
            <p:cNvPr id="4016" name=""/>
            <p:cNvSpPr/>
            <p:nvPr/>
          </p:nvSpPr>
          <p:spPr>
            <a:xfrm>
              <a:off x="8172360" y="1576440"/>
              <a:ext cx="418680" cy="701280"/>
            </a:xfrm>
            <a:custGeom>
              <a:avLst/>
              <a:gdLst/>
              <a:ahLst/>
              <a:rect l="l" t="t" r="r" b="b"/>
              <a:pathLst>
                <a:path w="477" h="796">
                  <a:moveTo>
                    <a:pt x="0" y="444"/>
                  </a:moveTo>
                  <a:lnTo>
                    <a:pt x="36" y="398"/>
                  </a:lnTo>
                  <a:lnTo>
                    <a:pt x="36" y="322"/>
                  </a:lnTo>
                  <a:lnTo>
                    <a:pt x="54" y="279"/>
                  </a:lnTo>
                  <a:lnTo>
                    <a:pt x="50" y="243"/>
                  </a:lnTo>
                  <a:lnTo>
                    <a:pt x="32" y="172"/>
                  </a:lnTo>
                  <a:lnTo>
                    <a:pt x="72" y="57"/>
                  </a:lnTo>
                  <a:lnTo>
                    <a:pt x="83" y="46"/>
                  </a:lnTo>
                  <a:lnTo>
                    <a:pt x="83" y="21"/>
                  </a:lnTo>
                  <a:lnTo>
                    <a:pt x="111" y="10"/>
                  </a:lnTo>
                  <a:lnTo>
                    <a:pt x="133" y="43"/>
                  </a:lnTo>
                  <a:lnTo>
                    <a:pt x="169" y="43"/>
                  </a:lnTo>
                  <a:lnTo>
                    <a:pt x="172" y="35"/>
                  </a:lnTo>
                  <a:lnTo>
                    <a:pt x="197" y="28"/>
                  </a:lnTo>
                  <a:lnTo>
                    <a:pt x="212" y="0"/>
                  </a:lnTo>
                  <a:lnTo>
                    <a:pt x="226" y="21"/>
                  </a:lnTo>
                  <a:lnTo>
                    <a:pt x="226" y="35"/>
                  </a:lnTo>
                  <a:lnTo>
                    <a:pt x="291" y="68"/>
                  </a:lnTo>
                  <a:lnTo>
                    <a:pt x="326" y="236"/>
                  </a:lnTo>
                  <a:lnTo>
                    <a:pt x="355" y="269"/>
                  </a:lnTo>
                  <a:lnTo>
                    <a:pt x="405" y="269"/>
                  </a:lnTo>
                  <a:lnTo>
                    <a:pt x="412" y="283"/>
                  </a:lnTo>
                  <a:lnTo>
                    <a:pt x="409" y="319"/>
                  </a:lnTo>
                  <a:lnTo>
                    <a:pt x="423" y="337"/>
                  </a:lnTo>
                  <a:lnTo>
                    <a:pt x="470" y="347"/>
                  </a:lnTo>
                  <a:lnTo>
                    <a:pt x="477" y="380"/>
                  </a:lnTo>
                  <a:lnTo>
                    <a:pt x="459" y="430"/>
                  </a:lnTo>
                  <a:lnTo>
                    <a:pt x="405" y="480"/>
                  </a:lnTo>
                  <a:lnTo>
                    <a:pt x="359" y="484"/>
                  </a:lnTo>
                  <a:lnTo>
                    <a:pt x="344" y="494"/>
                  </a:lnTo>
                  <a:lnTo>
                    <a:pt x="334" y="523"/>
                  </a:lnTo>
                  <a:lnTo>
                    <a:pt x="323" y="527"/>
                  </a:lnTo>
                  <a:lnTo>
                    <a:pt x="287" y="505"/>
                  </a:lnTo>
                  <a:lnTo>
                    <a:pt x="283" y="530"/>
                  </a:lnTo>
                  <a:lnTo>
                    <a:pt x="294" y="563"/>
                  </a:lnTo>
                  <a:lnTo>
                    <a:pt x="294" y="595"/>
                  </a:lnTo>
                  <a:lnTo>
                    <a:pt x="273" y="602"/>
                  </a:lnTo>
                  <a:lnTo>
                    <a:pt x="204" y="598"/>
                  </a:lnTo>
                  <a:lnTo>
                    <a:pt x="208" y="631"/>
                  </a:lnTo>
                  <a:lnTo>
                    <a:pt x="197" y="656"/>
                  </a:lnTo>
                  <a:lnTo>
                    <a:pt x="176" y="656"/>
                  </a:lnTo>
                  <a:lnTo>
                    <a:pt x="169" y="706"/>
                  </a:lnTo>
                  <a:lnTo>
                    <a:pt x="161" y="731"/>
                  </a:lnTo>
                  <a:lnTo>
                    <a:pt x="147" y="742"/>
                  </a:lnTo>
                  <a:lnTo>
                    <a:pt x="151" y="796"/>
                  </a:lnTo>
                  <a:lnTo>
                    <a:pt x="118" y="796"/>
                  </a:lnTo>
                  <a:lnTo>
                    <a:pt x="108" y="771"/>
                  </a:lnTo>
                  <a:lnTo>
                    <a:pt x="79" y="749"/>
                  </a:lnTo>
                  <a:lnTo>
                    <a:pt x="90" y="692"/>
                  </a:lnTo>
                  <a:lnTo>
                    <a:pt x="65" y="659"/>
                  </a:lnTo>
                  <a:lnTo>
                    <a:pt x="57" y="602"/>
                  </a:lnTo>
                  <a:lnTo>
                    <a:pt x="40" y="570"/>
                  </a:lnTo>
                  <a:lnTo>
                    <a:pt x="0" y="444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333333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4017" name=""/>
            <p:cNvSpPr/>
            <p:nvPr/>
          </p:nvSpPr>
          <p:spPr>
            <a:xfrm>
              <a:off x="8172360" y="1576440"/>
              <a:ext cx="418680" cy="701280"/>
            </a:xfrm>
            <a:custGeom>
              <a:avLst/>
              <a:gdLst/>
              <a:ahLst/>
              <a:rect l="l" t="t" r="r" b="b"/>
              <a:pathLst>
                <a:path w="477" h="796">
                  <a:moveTo>
                    <a:pt x="0" y="444"/>
                  </a:moveTo>
                  <a:lnTo>
                    <a:pt x="36" y="398"/>
                  </a:lnTo>
                  <a:lnTo>
                    <a:pt x="36" y="322"/>
                  </a:lnTo>
                  <a:lnTo>
                    <a:pt x="54" y="279"/>
                  </a:lnTo>
                  <a:lnTo>
                    <a:pt x="50" y="243"/>
                  </a:lnTo>
                  <a:lnTo>
                    <a:pt x="32" y="172"/>
                  </a:lnTo>
                  <a:lnTo>
                    <a:pt x="72" y="57"/>
                  </a:lnTo>
                  <a:lnTo>
                    <a:pt x="83" y="46"/>
                  </a:lnTo>
                  <a:lnTo>
                    <a:pt x="83" y="21"/>
                  </a:lnTo>
                  <a:lnTo>
                    <a:pt x="111" y="10"/>
                  </a:lnTo>
                  <a:lnTo>
                    <a:pt x="133" y="43"/>
                  </a:lnTo>
                  <a:lnTo>
                    <a:pt x="169" y="43"/>
                  </a:lnTo>
                  <a:lnTo>
                    <a:pt x="172" y="35"/>
                  </a:lnTo>
                  <a:lnTo>
                    <a:pt x="197" y="28"/>
                  </a:lnTo>
                  <a:lnTo>
                    <a:pt x="212" y="0"/>
                  </a:lnTo>
                  <a:lnTo>
                    <a:pt x="226" y="21"/>
                  </a:lnTo>
                  <a:lnTo>
                    <a:pt x="226" y="35"/>
                  </a:lnTo>
                  <a:lnTo>
                    <a:pt x="291" y="68"/>
                  </a:lnTo>
                  <a:lnTo>
                    <a:pt x="326" y="236"/>
                  </a:lnTo>
                  <a:lnTo>
                    <a:pt x="355" y="269"/>
                  </a:lnTo>
                  <a:lnTo>
                    <a:pt x="405" y="269"/>
                  </a:lnTo>
                  <a:lnTo>
                    <a:pt x="412" y="283"/>
                  </a:lnTo>
                  <a:lnTo>
                    <a:pt x="409" y="319"/>
                  </a:lnTo>
                  <a:lnTo>
                    <a:pt x="423" y="337"/>
                  </a:lnTo>
                  <a:lnTo>
                    <a:pt x="470" y="347"/>
                  </a:lnTo>
                  <a:lnTo>
                    <a:pt x="477" y="380"/>
                  </a:lnTo>
                  <a:lnTo>
                    <a:pt x="459" y="430"/>
                  </a:lnTo>
                  <a:lnTo>
                    <a:pt x="405" y="480"/>
                  </a:lnTo>
                  <a:lnTo>
                    <a:pt x="359" y="484"/>
                  </a:lnTo>
                  <a:lnTo>
                    <a:pt x="344" y="494"/>
                  </a:lnTo>
                  <a:lnTo>
                    <a:pt x="334" y="523"/>
                  </a:lnTo>
                  <a:lnTo>
                    <a:pt x="323" y="527"/>
                  </a:lnTo>
                  <a:lnTo>
                    <a:pt x="287" y="505"/>
                  </a:lnTo>
                  <a:lnTo>
                    <a:pt x="283" y="530"/>
                  </a:lnTo>
                  <a:lnTo>
                    <a:pt x="294" y="563"/>
                  </a:lnTo>
                  <a:lnTo>
                    <a:pt x="294" y="595"/>
                  </a:lnTo>
                  <a:lnTo>
                    <a:pt x="273" y="602"/>
                  </a:lnTo>
                  <a:lnTo>
                    <a:pt x="204" y="598"/>
                  </a:lnTo>
                  <a:lnTo>
                    <a:pt x="208" y="631"/>
                  </a:lnTo>
                  <a:lnTo>
                    <a:pt x="197" y="656"/>
                  </a:lnTo>
                  <a:lnTo>
                    <a:pt x="176" y="656"/>
                  </a:lnTo>
                  <a:lnTo>
                    <a:pt x="169" y="706"/>
                  </a:lnTo>
                  <a:lnTo>
                    <a:pt x="161" y="731"/>
                  </a:lnTo>
                  <a:lnTo>
                    <a:pt x="147" y="742"/>
                  </a:lnTo>
                  <a:lnTo>
                    <a:pt x="151" y="796"/>
                  </a:lnTo>
                  <a:lnTo>
                    <a:pt x="118" y="796"/>
                  </a:lnTo>
                  <a:lnTo>
                    <a:pt x="108" y="771"/>
                  </a:lnTo>
                  <a:lnTo>
                    <a:pt x="79" y="749"/>
                  </a:lnTo>
                  <a:lnTo>
                    <a:pt x="90" y="692"/>
                  </a:lnTo>
                  <a:lnTo>
                    <a:pt x="65" y="659"/>
                  </a:lnTo>
                  <a:lnTo>
                    <a:pt x="57" y="602"/>
                  </a:lnTo>
                  <a:lnTo>
                    <a:pt x="40" y="570"/>
                  </a:lnTo>
                  <a:lnTo>
                    <a:pt x="0" y="444"/>
                  </a:lnTo>
                </a:path>
              </a:pathLst>
            </a:custGeom>
            <a:solidFill>
              <a:srgbClr val="008226"/>
            </a:solidFill>
            <a:ln w="11160">
              <a:solidFill>
                <a:srgbClr val="333333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4018" name=""/>
          <p:cNvGrpSpPr/>
          <p:nvPr/>
        </p:nvGrpSpPr>
        <p:grpSpPr>
          <a:xfrm>
            <a:off x="8021520" y="2319480"/>
            <a:ext cx="429840" cy="202680"/>
            <a:chOff x="8021520" y="2319480"/>
            <a:chExt cx="429840" cy="202680"/>
          </a:xfrm>
        </p:grpSpPr>
        <p:sp>
          <p:nvSpPr>
            <p:cNvPr id="4019" name=""/>
            <p:cNvSpPr/>
            <p:nvPr/>
          </p:nvSpPr>
          <p:spPr>
            <a:xfrm>
              <a:off x="8021520" y="2319480"/>
              <a:ext cx="429840" cy="202680"/>
            </a:xfrm>
            <a:custGeom>
              <a:avLst/>
              <a:gdLst/>
              <a:ahLst/>
              <a:rect l="l" t="t" r="r" b="b"/>
              <a:pathLst>
                <a:path w="488" h="230">
                  <a:moveTo>
                    <a:pt x="22" y="97"/>
                  </a:moveTo>
                  <a:lnTo>
                    <a:pt x="122" y="72"/>
                  </a:lnTo>
                  <a:lnTo>
                    <a:pt x="237" y="47"/>
                  </a:lnTo>
                  <a:lnTo>
                    <a:pt x="262" y="43"/>
                  </a:lnTo>
                  <a:lnTo>
                    <a:pt x="262" y="11"/>
                  </a:lnTo>
                  <a:lnTo>
                    <a:pt x="294" y="18"/>
                  </a:lnTo>
                  <a:lnTo>
                    <a:pt x="301" y="0"/>
                  </a:lnTo>
                  <a:lnTo>
                    <a:pt x="323" y="7"/>
                  </a:lnTo>
                  <a:lnTo>
                    <a:pt x="326" y="65"/>
                  </a:lnTo>
                  <a:lnTo>
                    <a:pt x="333" y="94"/>
                  </a:lnTo>
                  <a:lnTo>
                    <a:pt x="362" y="129"/>
                  </a:lnTo>
                  <a:lnTo>
                    <a:pt x="376" y="158"/>
                  </a:lnTo>
                  <a:lnTo>
                    <a:pt x="412" y="158"/>
                  </a:lnTo>
                  <a:lnTo>
                    <a:pt x="434" y="147"/>
                  </a:lnTo>
                  <a:lnTo>
                    <a:pt x="420" y="129"/>
                  </a:lnTo>
                  <a:lnTo>
                    <a:pt x="420" y="101"/>
                  </a:lnTo>
                  <a:lnTo>
                    <a:pt x="441" y="108"/>
                  </a:lnTo>
                  <a:lnTo>
                    <a:pt x="470" y="119"/>
                  </a:lnTo>
                  <a:lnTo>
                    <a:pt x="480" y="137"/>
                  </a:lnTo>
                  <a:lnTo>
                    <a:pt x="463" y="162"/>
                  </a:lnTo>
                  <a:lnTo>
                    <a:pt x="455" y="187"/>
                  </a:lnTo>
                  <a:lnTo>
                    <a:pt x="488" y="183"/>
                  </a:lnTo>
                  <a:lnTo>
                    <a:pt x="480" y="215"/>
                  </a:lnTo>
                  <a:lnTo>
                    <a:pt x="455" y="230"/>
                  </a:lnTo>
                  <a:lnTo>
                    <a:pt x="452" y="198"/>
                  </a:lnTo>
                  <a:lnTo>
                    <a:pt x="434" y="201"/>
                  </a:lnTo>
                  <a:lnTo>
                    <a:pt x="391" y="205"/>
                  </a:lnTo>
                  <a:lnTo>
                    <a:pt x="373" y="187"/>
                  </a:lnTo>
                  <a:lnTo>
                    <a:pt x="359" y="205"/>
                  </a:lnTo>
                  <a:lnTo>
                    <a:pt x="344" y="215"/>
                  </a:lnTo>
                  <a:lnTo>
                    <a:pt x="326" y="215"/>
                  </a:lnTo>
                  <a:lnTo>
                    <a:pt x="326" y="190"/>
                  </a:lnTo>
                  <a:lnTo>
                    <a:pt x="298" y="187"/>
                  </a:lnTo>
                  <a:lnTo>
                    <a:pt x="290" y="158"/>
                  </a:lnTo>
                  <a:lnTo>
                    <a:pt x="283" y="147"/>
                  </a:lnTo>
                  <a:lnTo>
                    <a:pt x="262" y="158"/>
                  </a:lnTo>
                  <a:lnTo>
                    <a:pt x="215" y="162"/>
                  </a:lnTo>
                  <a:lnTo>
                    <a:pt x="176" y="176"/>
                  </a:lnTo>
                  <a:lnTo>
                    <a:pt x="125" y="187"/>
                  </a:lnTo>
                  <a:lnTo>
                    <a:pt x="100" y="212"/>
                  </a:lnTo>
                  <a:lnTo>
                    <a:pt x="79" y="190"/>
                  </a:lnTo>
                  <a:lnTo>
                    <a:pt x="57" y="215"/>
                  </a:lnTo>
                  <a:lnTo>
                    <a:pt x="25" y="215"/>
                  </a:lnTo>
                  <a:lnTo>
                    <a:pt x="0" y="187"/>
                  </a:lnTo>
                  <a:lnTo>
                    <a:pt x="22" y="97"/>
                  </a:lnTo>
                  <a:close/>
                </a:path>
              </a:pathLst>
            </a:custGeom>
            <a:solidFill>
              <a:srgbClr val="00f008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4020" name=""/>
            <p:cNvSpPr/>
            <p:nvPr/>
          </p:nvSpPr>
          <p:spPr>
            <a:xfrm>
              <a:off x="8021520" y="2319480"/>
              <a:ext cx="429840" cy="202680"/>
            </a:xfrm>
            <a:custGeom>
              <a:avLst/>
              <a:gdLst/>
              <a:ahLst/>
              <a:rect l="l" t="t" r="r" b="b"/>
              <a:pathLst>
                <a:path w="488" h="230">
                  <a:moveTo>
                    <a:pt x="22" y="97"/>
                  </a:moveTo>
                  <a:lnTo>
                    <a:pt x="122" y="72"/>
                  </a:lnTo>
                  <a:lnTo>
                    <a:pt x="237" y="47"/>
                  </a:lnTo>
                  <a:lnTo>
                    <a:pt x="262" y="43"/>
                  </a:lnTo>
                  <a:lnTo>
                    <a:pt x="262" y="11"/>
                  </a:lnTo>
                  <a:lnTo>
                    <a:pt x="294" y="18"/>
                  </a:lnTo>
                  <a:lnTo>
                    <a:pt x="301" y="0"/>
                  </a:lnTo>
                  <a:lnTo>
                    <a:pt x="323" y="7"/>
                  </a:lnTo>
                  <a:lnTo>
                    <a:pt x="326" y="65"/>
                  </a:lnTo>
                  <a:lnTo>
                    <a:pt x="333" y="94"/>
                  </a:lnTo>
                  <a:lnTo>
                    <a:pt x="362" y="129"/>
                  </a:lnTo>
                  <a:lnTo>
                    <a:pt x="376" y="158"/>
                  </a:lnTo>
                  <a:lnTo>
                    <a:pt x="412" y="158"/>
                  </a:lnTo>
                  <a:lnTo>
                    <a:pt x="434" y="147"/>
                  </a:lnTo>
                  <a:lnTo>
                    <a:pt x="420" y="129"/>
                  </a:lnTo>
                  <a:lnTo>
                    <a:pt x="420" y="101"/>
                  </a:lnTo>
                  <a:lnTo>
                    <a:pt x="441" y="108"/>
                  </a:lnTo>
                  <a:lnTo>
                    <a:pt x="470" y="119"/>
                  </a:lnTo>
                  <a:lnTo>
                    <a:pt x="480" y="137"/>
                  </a:lnTo>
                  <a:lnTo>
                    <a:pt x="463" y="162"/>
                  </a:lnTo>
                  <a:lnTo>
                    <a:pt x="455" y="187"/>
                  </a:lnTo>
                  <a:lnTo>
                    <a:pt x="488" y="183"/>
                  </a:lnTo>
                  <a:lnTo>
                    <a:pt x="480" y="215"/>
                  </a:lnTo>
                  <a:lnTo>
                    <a:pt x="455" y="230"/>
                  </a:lnTo>
                  <a:lnTo>
                    <a:pt x="452" y="198"/>
                  </a:lnTo>
                  <a:lnTo>
                    <a:pt x="434" y="201"/>
                  </a:lnTo>
                  <a:lnTo>
                    <a:pt x="391" y="205"/>
                  </a:lnTo>
                  <a:lnTo>
                    <a:pt x="373" y="187"/>
                  </a:lnTo>
                  <a:lnTo>
                    <a:pt x="359" y="205"/>
                  </a:lnTo>
                  <a:lnTo>
                    <a:pt x="344" y="215"/>
                  </a:lnTo>
                  <a:lnTo>
                    <a:pt x="326" y="215"/>
                  </a:lnTo>
                  <a:lnTo>
                    <a:pt x="326" y="190"/>
                  </a:lnTo>
                  <a:lnTo>
                    <a:pt x="298" y="187"/>
                  </a:lnTo>
                  <a:lnTo>
                    <a:pt x="290" y="158"/>
                  </a:lnTo>
                  <a:lnTo>
                    <a:pt x="283" y="147"/>
                  </a:lnTo>
                  <a:lnTo>
                    <a:pt x="262" y="158"/>
                  </a:lnTo>
                  <a:lnTo>
                    <a:pt x="215" y="162"/>
                  </a:lnTo>
                  <a:lnTo>
                    <a:pt x="176" y="176"/>
                  </a:lnTo>
                  <a:lnTo>
                    <a:pt x="125" y="187"/>
                  </a:lnTo>
                  <a:lnTo>
                    <a:pt x="100" y="212"/>
                  </a:lnTo>
                  <a:lnTo>
                    <a:pt x="79" y="190"/>
                  </a:lnTo>
                  <a:lnTo>
                    <a:pt x="57" y="215"/>
                  </a:lnTo>
                  <a:lnTo>
                    <a:pt x="25" y="215"/>
                  </a:lnTo>
                  <a:lnTo>
                    <a:pt x="0" y="187"/>
                  </a:lnTo>
                  <a:lnTo>
                    <a:pt x="22" y="97"/>
                  </a:lnTo>
                </a:path>
              </a:pathLst>
            </a:custGeom>
            <a:noFill/>
            <a:ln w="11160">
              <a:solidFill>
                <a:srgbClr val="919191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4021" name=""/>
          <p:cNvGrpSpPr/>
          <p:nvPr/>
        </p:nvGrpSpPr>
        <p:grpSpPr>
          <a:xfrm>
            <a:off x="8232840" y="2451240"/>
            <a:ext cx="75600" cy="107280"/>
            <a:chOff x="8232840" y="2451240"/>
            <a:chExt cx="75600" cy="107280"/>
          </a:xfrm>
        </p:grpSpPr>
        <p:sp>
          <p:nvSpPr>
            <p:cNvPr id="4022" name=""/>
            <p:cNvSpPr/>
            <p:nvPr/>
          </p:nvSpPr>
          <p:spPr>
            <a:xfrm>
              <a:off x="8232840" y="2451240"/>
              <a:ext cx="75600" cy="107280"/>
            </a:xfrm>
            <a:custGeom>
              <a:avLst/>
              <a:gdLst/>
              <a:ahLst/>
              <a:rect l="l" t="t" r="r" b="b"/>
              <a:pathLst>
                <a:path w="86" h="122">
                  <a:moveTo>
                    <a:pt x="36" y="0"/>
                  </a:moveTo>
                  <a:lnTo>
                    <a:pt x="15" y="7"/>
                  </a:lnTo>
                  <a:lnTo>
                    <a:pt x="0" y="11"/>
                  </a:lnTo>
                  <a:lnTo>
                    <a:pt x="4" y="82"/>
                  </a:lnTo>
                  <a:lnTo>
                    <a:pt x="18" y="122"/>
                  </a:lnTo>
                  <a:lnTo>
                    <a:pt x="72" y="107"/>
                  </a:lnTo>
                  <a:lnTo>
                    <a:pt x="86" y="61"/>
                  </a:lnTo>
                  <a:lnTo>
                    <a:pt x="79" y="36"/>
                  </a:lnTo>
                  <a:lnTo>
                    <a:pt x="54" y="36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00f008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4023" name=""/>
            <p:cNvSpPr/>
            <p:nvPr/>
          </p:nvSpPr>
          <p:spPr>
            <a:xfrm>
              <a:off x="8232840" y="2451240"/>
              <a:ext cx="75600" cy="107280"/>
            </a:xfrm>
            <a:custGeom>
              <a:avLst/>
              <a:gdLst/>
              <a:ahLst/>
              <a:rect l="l" t="t" r="r" b="b"/>
              <a:pathLst>
                <a:path w="86" h="122">
                  <a:moveTo>
                    <a:pt x="36" y="0"/>
                  </a:moveTo>
                  <a:lnTo>
                    <a:pt x="15" y="7"/>
                  </a:lnTo>
                  <a:lnTo>
                    <a:pt x="0" y="11"/>
                  </a:lnTo>
                  <a:lnTo>
                    <a:pt x="4" y="82"/>
                  </a:lnTo>
                  <a:lnTo>
                    <a:pt x="18" y="122"/>
                  </a:lnTo>
                  <a:lnTo>
                    <a:pt x="72" y="107"/>
                  </a:lnTo>
                  <a:lnTo>
                    <a:pt x="86" y="61"/>
                  </a:lnTo>
                  <a:lnTo>
                    <a:pt x="79" y="36"/>
                  </a:lnTo>
                  <a:lnTo>
                    <a:pt x="54" y="36"/>
                  </a:lnTo>
                  <a:lnTo>
                    <a:pt x="36" y="0"/>
                  </a:lnTo>
                </a:path>
              </a:pathLst>
            </a:custGeom>
            <a:noFill/>
            <a:ln w="11160">
              <a:solidFill>
                <a:srgbClr val="919191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4024" name=""/>
          <p:cNvGrpSpPr/>
          <p:nvPr/>
        </p:nvGrpSpPr>
        <p:grpSpPr>
          <a:xfrm>
            <a:off x="8043840" y="2459160"/>
            <a:ext cx="199800" cy="198000"/>
            <a:chOff x="8043840" y="2459160"/>
            <a:chExt cx="199800" cy="198000"/>
          </a:xfrm>
        </p:grpSpPr>
        <p:sp>
          <p:nvSpPr>
            <p:cNvPr id="4025" name=""/>
            <p:cNvSpPr/>
            <p:nvPr/>
          </p:nvSpPr>
          <p:spPr>
            <a:xfrm>
              <a:off x="8043840" y="2459160"/>
              <a:ext cx="199800" cy="198000"/>
            </a:xfrm>
            <a:custGeom>
              <a:avLst/>
              <a:gdLst/>
              <a:ahLst/>
              <a:rect l="l" t="t" r="r" b="b"/>
              <a:pathLst>
                <a:path w="226" h="226">
                  <a:moveTo>
                    <a:pt x="208" y="0"/>
                  </a:moveTo>
                  <a:lnTo>
                    <a:pt x="215" y="72"/>
                  </a:lnTo>
                  <a:lnTo>
                    <a:pt x="226" y="115"/>
                  </a:lnTo>
                  <a:lnTo>
                    <a:pt x="219" y="140"/>
                  </a:lnTo>
                  <a:lnTo>
                    <a:pt x="183" y="151"/>
                  </a:lnTo>
                  <a:lnTo>
                    <a:pt x="140" y="165"/>
                  </a:lnTo>
                  <a:lnTo>
                    <a:pt x="118" y="187"/>
                  </a:lnTo>
                  <a:lnTo>
                    <a:pt x="97" y="215"/>
                  </a:lnTo>
                  <a:lnTo>
                    <a:pt x="61" y="226"/>
                  </a:lnTo>
                  <a:lnTo>
                    <a:pt x="3" y="212"/>
                  </a:lnTo>
                  <a:lnTo>
                    <a:pt x="39" y="194"/>
                  </a:lnTo>
                  <a:lnTo>
                    <a:pt x="18" y="165"/>
                  </a:lnTo>
                  <a:lnTo>
                    <a:pt x="14" y="136"/>
                  </a:lnTo>
                  <a:lnTo>
                    <a:pt x="7" y="104"/>
                  </a:lnTo>
                  <a:lnTo>
                    <a:pt x="0" y="54"/>
                  </a:lnTo>
                  <a:lnTo>
                    <a:pt x="36" y="57"/>
                  </a:lnTo>
                  <a:lnTo>
                    <a:pt x="54" y="36"/>
                  </a:lnTo>
                  <a:lnTo>
                    <a:pt x="75" y="54"/>
                  </a:lnTo>
                  <a:lnTo>
                    <a:pt x="100" y="25"/>
                  </a:lnTo>
                  <a:lnTo>
                    <a:pt x="208" y="0"/>
                  </a:lnTo>
                  <a:close/>
                </a:path>
              </a:pathLst>
            </a:custGeom>
            <a:solidFill>
              <a:srgbClr val="00f008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4026" name=""/>
            <p:cNvSpPr/>
            <p:nvPr/>
          </p:nvSpPr>
          <p:spPr>
            <a:xfrm>
              <a:off x="8043840" y="2459160"/>
              <a:ext cx="199800" cy="198000"/>
            </a:xfrm>
            <a:custGeom>
              <a:avLst/>
              <a:gdLst/>
              <a:ahLst/>
              <a:rect l="l" t="t" r="r" b="b"/>
              <a:pathLst>
                <a:path w="226" h="226">
                  <a:moveTo>
                    <a:pt x="208" y="0"/>
                  </a:moveTo>
                  <a:lnTo>
                    <a:pt x="215" y="72"/>
                  </a:lnTo>
                  <a:lnTo>
                    <a:pt x="226" y="115"/>
                  </a:lnTo>
                  <a:lnTo>
                    <a:pt x="219" y="140"/>
                  </a:lnTo>
                  <a:lnTo>
                    <a:pt x="183" y="151"/>
                  </a:lnTo>
                  <a:lnTo>
                    <a:pt x="140" y="165"/>
                  </a:lnTo>
                  <a:lnTo>
                    <a:pt x="118" y="187"/>
                  </a:lnTo>
                  <a:lnTo>
                    <a:pt x="97" y="215"/>
                  </a:lnTo>
                  <a:lnTo>
                    <a:pt x="61" y="226"/>
                  </a:lnTo>
                  <a:lnTo>
                    <a:pt x="3" y="212"/>
                  </a:lnTo>
                  <a:lnTo>
                    <a:pt x="39" y="194"/>
                  </a:lnTo>
                  <a:lnTo>
                    <a:pt x="18" y="165"/>
                  </a:lnTo>
                  <a:lnTo>
                    <a:pt x="14" y="136"/>
                  </a:lnTo>
                  <a:lnTo>
                    <a:pt x="7" y="104"/>
                  </a:lnTo>
                  <a:lnTo>
                    <a:pt x="0" y="54"/>
                  </a:lnTo>
                  <a:lnTo>
                    <a:pt x="36" y="57"/>
                  </a:lnTo>
                  <a:lnTo>
                    <a:pt x="54" y="36"/>
                  </a:lnTo>
                  <a:lnTo>
                    <a:pt x="75" y="54"/>
                  </a:lnTo>
                  <a:lnTo>
                    <a:pt x="100" y="25"/>
                  </a:lnTo>
                  <a:lnTo>
                    <a:pt x="208" y="0"/>
                  </a:lnTo>
                </a:path>
              </a:pathLst>
            </a:custGeom>
            <a:noFill/>
            <a:ln w="11160">
              <a:solidFill>
                <a:srgbClr val="919191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4027" name=""/>
          <p:cNvGrpSpPr/>
          <p:nvPr/>
        </p:nvGrpSpPr>
        <p:grpSpPr>
          <a:xfrm>
            <a:off x="8085240" y="2602080"/>
            <a:ext cx="147240" cy="105840"/>
            <a:chOff x="8085240" y="2602080"/>
            <a:chExt cx="147240" cy="105840"/>
          </a:xfrm>
        </p:grpSpPr>
        <p:sp>
          <p:nvSpPr>
            <p:cNvPr id="4028" name=""/>
            <p:cNvSpPr/>
            <p:nvPr/>
          </p:nvSpPr>
          <p:spPr>
            <a:xfrm>
              <a:off x="8085240" y="2602080"/>
              <a:ext cx="147240" cy="105840"/>
            </a:xfrm>
            <a:custGeom>
              <a:avLst/>
              <a:gdLst/>
              <a:ahLst/>
              <a:rect l="l" t="t" r="r" b="b"/>
              <a:pathLst>
                <a:path w="168" h="122">
                  <a:moveTo>
                    <a:pt x="64" y="29"/>
                  </a:moveTo>
                  <a:lnTo>
                    <a:pt x="100" y="29"/>
                  </a:lnTo>
                  <a:lnTo>
                    <a:pt x="118" y="26"/>
                  </a:lnTo>
                  <a:lnTo>
                    <a:pt x="140" y="4"/>
                  </a:lnTo>
                  <a:lnTo>
                    <a:pt x="168" y="0"/>
                  </a:lnTo>
                  <a:lnTo>
                    <a:pt x="161" y="29"/>
                  </a:lnTo>
                  <a:lnTo>
                    <a:pt x="136" y="47"/>
                  </a:lnTo>
                  <a:lnTo>
                    <a:pt x="122" y="69"/>
                  </a:lnTo>
                  <a:lnTo>
                    <a:pt x="125" y="94"/>
                  </a:lnTo>
                  <a:lnTo>
                    <a:pt x="104" y="90"/>
                  </a:lnTo>
                  <a:lnTo>
                    <a:pt x="68" y="108"/>
                  </a:lnTo>
                  <a:lnTo>
                    <a:pt x="14" y="122"/>
                  </a:lnTo>
                  <a:lnTo>
                    <a:pt x="0" y="61"/>
                  </a:lnTo>
                  <a:lnTo>
                    <a:pt x="50" y="58"/>
                  </a:lnTo>
                  <a:lnTo>
                    <a:pt x="64" y="29"/>
                  </a:lnTo>
                  <a:close/>
                </a:path>
              </a:pathLst>
            </a:custGeom>
            <a:solidFill>
              <a:srgbClr val="00f008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4029" name=""/>
            <p:cNvSpPr/>
            <p:nvPr/>
          </p:nvSpPr>
          <p:spPr>
            <a:xfrm>
              <a:off x="8085240" y="2602080"/>
              <a:ext cx="147240" cy="105840"/>
            </a:xfrm>
            <a:custGeom>
              <a:avLst/>
              <a:gdLst/>
              <a:ahLst/>
              <a:rect l="l" t="t" r="r" b="b"/>
              <a:pathLst>
                <a:path w="168" h="122">
                  <a:moveTo>
                    <a:pt x="64" y="29"/>
                  </a:moveTo>
                  <a:lnTo>
                    <a:pt x="100" y="29"/>
                  </a:lnTo>
                  <a:lnTo>
                    <a:pt x="118" y="26"/>
                  </a:lnTo>
                  <a:lnTo>
                    <a:pt x="140" y="4"/>
                  </a:lnTo>
                  <a:lnTo>
                    <a:pt x="168" y="0"/>
                  </a:lnTo>
                  <a:lnTo>
                    <a:pt x="161" y="29"/>
                  </a:lnTo>
                  <a:lnTo>
                    <a:pt x="136" y="47"/>
                  </a:lnTo>
                  <a:lnTo>
                    <a:pt x="122" y="69"/>
                  </a:lnTo>
                  <a:lnTo>
                    <a:pt x="125" y="94"/>
                  </a:lnTo>
                  <a:lnTo>
                    <a:pt x="104" y="90"/>
                  </a:lnTo>
                  <a:lnTo>
                    <a:pt x="68" y="108"/>
                  </a:lnTo>
                  <a:lnTo>
                    <a:pt x="14" y="122"/>
                  </a:lnTo>
                  <a:lnTo>
                    <a:pt x="0" y="61"/>
                  </a:lnTo>
                  <a:lnTo>
                    <a:pt x="50" y="58"/>
                  </a:lnTo>
                  <a:lnTo>
                    <a:pt x="64" y="29"/>
                  </a:lnTo>
                </a:path>
              </a:pathLst>
            </a:custGeom>
            <a:noFill/>
            <a:ln w="11160">
              <a:solidFill>
                <a:srgbClr val="919191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4030" name=""/>
          <p:cNvGrpSpPr/>
          <p:nvPr/>
        </p:nvGrpSpPr>
        <p:grpSpPr>
          <a:xfrm>
            <a:off x="8348760" y="2494080"/>
            <a:ext cx="42480" cy="20160"/>
            <a:chOff x="8348760" y="2494080"/>
            <a:chExt cx="42480" cy="20160"/>
          </a:xfrm>
        </p:grpSpPr>
        <p:sp>
          <p:nvSpPr>
            <p:cNvPr id="4031" name=""/>
            <p:cNvSpPr/>
            <p:nvPr/>
          </p:nvSpPr>
          <p:spPr>
            <a:xfrm>
              <a:off x="8348760" y="2494080"/>
              <a:ext cx="42480" cy="20160"/>
            </a:xfrm>
            <a:custGeom>
              <a:avLst/>
              <a:gdLst/>
              <a:ahLst/>
              <a:rect l="l" t="t" r="r" b="b"/>
              <a:pathLst>
                <a:path w="47" h="25">
                  <a:moveTo>
                    <a:pt x="3" y="0"/>
                  </a:moveTo>
                  <a:lnTo>
                    <a:pt x="47" y="3"/>
                  </a:lnTo>
                  <a:lnTo>
                    <a:pt x="39" y="14"/>
                  </a:lnTo>
                  <a:lnTo>
                    <a:pt x="0" y="25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f008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6640" bIns="-2664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4032" name=""/>
            <p:cNvSpPr/>
            <p:nvPr/>
          </p:nvSpPr>
          <p:spPr>
            <a:xfrm>
              <a:off x="8348760" y="2494080"/>
              <a:ext cx="42480" cy="20160"/>
            </a:xfrm>
            <a:custGeom>
              <a:avLst/>
              <a:gdLst/>
              <a:ahLst/>
              <a:rect l="l" t="t" r="r" b="b"/>
              <a:pathLst>
                <a:path w="47" h="25">
                  <a:moveTo>
                    <a:pt x="3" y="0"/>
                  </a:moveTo>
                  <a:lnTo>
                    <a:pt x="47" y="3"/>
                  </a:lnTo>
                  <a:lnTo>
                    <a:pt x="39" y="14"/>
                  </a:lnTo>
                  <a:lnTo>
                    <a:pt x="0" y="25"/>
                  </a:lnTo>
                  <a:lnTo>
                    <a:pt x="3" y="0"/>
                  </a:lnTo>
                </a:path>
              </a:pathLst>
            </a:custGeom>
            <a:noFill/>
            <a:ln w="11160">
              <a:solidFill>
                <a:srgbClr val="919191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6640" bIns="-2664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4033" name=""/>
          <p:cNvGrpSpPr/>
          <p:nvPr/>
        </p:nvGrpSpPr>
        <p:grpSpPr>
          <a:xfrm>
            <a:off x="7059600" y="3008160"/>
            <a:ext cx="909360" cy="522000"/>
            <a:chOff x="7059600" y="3008160"/>
            <a:chExt cx="909360" cy="522000"/>
          </a:xfrm>
        </p:grpSpPr>
        <p:sp>
          <p:nvSpPr>
            <p:cNvPr id="4034" name=""/>
            <p:cNvSpPr/>
            <p:nvPr/>
          </p:nvSpPr>
          <p:spPr>
            <a:xfrm>
              <a:off x="7059600" y="3008160"/>
              <a:ext cx="909360" cy="522000"/>
            </a:xfrm>
            <a:custGeom>
              <a:avLst/>
              <a:gdLst/>
              <a:ahLst/>
              <a:rect l="l" t="t" r="r" b="b"/>
              <a:pathLst>
                <a:path w="1033" h="592">
                  <a:moveTo>
                    <a:pt x="0" y="592"/>
                  </a:moveTo>
                  <a:lnTo>
                    <a:pt x="7" y="574"/>
                  </a:lnTo>
                  <a:lnTo>
                    <a:pt x="25" y="577"/>
                  </a:lnTo>
                  <a:lnTo>
                    <a:pt x="29" y="549"/>
                  </a:lnTo>
                  <a:lnTo>
                    <a:pt x="61" y="559"/>
                  </a:lnTo>
                  <a:lnTo>
                    <a:pt x="61" y="538"/>
                  </a:lnTo>
                  <a:lnTo>
                    <a:pt x="93" y="520"/>
                  </a:lnTo>
                  <a:lnTo>
                    <a:pt x="93" y="484"/>
                  </a:lnTo>
                  <a:lnTo>
                    <a:pt x="118" y="466"/>
                  </a:lnTo>
                  <a:lnTo>
                    <a:pt x="133" y="470"/>
                  </a:lnTo>
                  <a:lnTo>
                    <a:pt x="147" y="459"/>
                  </a:lnTo>
                  <a:lnTo>
                    <a:pt x="165" y="455"/>
                  </a:lnTo>
                  <a:lnTo>
                    <a:pt x="169" y="416"/>
                  </a:lnTo>
                  <a:lnTo>
                    <a:pt x="204" y="434"/>
                  </a:lnTo>
                  <a:lnTo>
                    <a:pt x="212" y="459"/>
                  </a:lnTo>
                  <a:lnTo>
                    <a:pt x="255" y="448"/>
                  </a:lnTo>
                  <a:lnTo>
                    <a:pt x="255" y="434"/>
                  </a:lnTo>
                  <a:lnTo>
                    <a:pt x="280" y="434"/>
                  </a:lnTo>
                  <a:lnTo>
                    <a:pt x="316" y="438"/>
                  </a:lnTo>
                  <a:lnTo>
                    <a:pt x="316" y="423"/>
                  </a:lnTo>
                  <a:lnTo>
                    <a:pt x="341" y="420"/>
                  </a:lnTo>
                  <a:lnTo>
                    <a:pt x="351" y="391"/>
                  </a:lnTo>
                  <a:lnTo>
                    <a:pt x="391" y="395"/>
                  </a:lnTo>
                  <a:lnTo>
                    <a:pt x="394" y="359"/>
                  </a:lnTo>
                  <a:lnTo>
                    <a:pt x="409" y="344"/>
                  </a:lnTo>
                  <a:lnTo>
                    <a:pt x="420" y="308"/>
                  </a:lnTo>
                  <a:lnTo>
                    <a:pt x="437" y="287"/>
                  </a:lnTo>
                  <a:lnTo>
                    <a:pt x="430" y="251"/>
                  </a:lnTo>
                  <a:lnTo>
                    <a:pt x="452" y="226"/>
                  </a:lnTo>
                  <a:lnTo>
                    <a:pt x="463" y="187"/>
                  </a:lnTo>
                  <a:lnTo>
                    <a:pt x="495" y="187"/>
                  </a:lnTo>
                  <a:lnTo>
                    <a:pt x="506" y="201"/>
                  </a:lnTo>
                  <a:lnTo>
                    <a:pt x="538" y="140"/>
                  </a:lnTo>
                  <a:lnTo>
                    <a:pt x="577" y="136"/>
                  </a:lnTo>
                  <a:lnTo>
                    <a:pt x="584" y="111"/>
                  </a:lnTo>
                  <a:lnTo>
                    <a:pt x="574" y="90"/>
                  </a:lnTo>
                  <a:lnTo>
                    <a:pt x="610" y="83"/>
                  </a:lnTo>
                  <a:lnTo>
                    <a:pt x="602" y="43"/>
                  </a:lnTo>
                  <a:lnTo>
                    <a:pt x="599" y="7"/>
                  </a:lnTo>
                  <a:lnTo>
                    <a:pt x="645" y="39"/>
                  </a:lnTo>
                  <a:lnTo>
                    <a:pt x="688" y="32"/>
                  </a:lnTo>
                  <a:lnTo>
                    <a:pt x="696" y="4"/>
                  </a:lnTo>
                  <a:lnTo>
                    <a:pt x="721" y="0"/>
                  </a:lnTo>
                  <a:lnTo>
                    <a:pt x="728" y="32"/>
                  </a:lnTo>
                  <a:lnTo>
                    <a:pt x="800" y="39"/>
                  </a:lnTo>
                  <a:lnTo>
                    <a:pt x="803" y="68"/>
                  </a:lnTo>
                  <a:lnTo>
                    <a:pt x="774" y="86"/>
                  </a:lnTo>
                  <a:lnTo>
                    <a:pt x="785" y="161"/>
                  </a:lnTo>
                  <a:lnTo>
                    <a:pt x="839" y="161"/>
                  </a:lnTo>
                  <a:lnTo>
                    <a:pt x="861" y="183"/>
                  </a:lnTo>
                  <a:lnTo>
                    <a:pt x="889" y="201"/>
                  </a:lnTo>
                  <a:lnTo>
                    <a:pt x="921" y="194"/>
                  </a:lnTo>
                  <a:lnTo>
                    <a:pt x="936" y="219"/>
                  </a:lnTo>
                  <a:lnTo>
                    <a:pt x="921" y="237"/>
                  </a:lnTo>
                  <a:lnTo>
                    <a:pt x="925" y="280"/>
                  </a:lnTo>
                  <a:lnTo>
                    <a:pt x="921" y="308"/>
                  </a:lnTo>
                  <a:lnTo>
                    <a:pt x="936" y="341"/>
                  </a:lnTo>
                  <a:lnTo>
                    <a:pt x="936" y="366"/>
                  </a:lnTo>
                  <a:lnTo>
                    <a:pt x="997" y="366"/>
                  </a:lnTo>
                  <a:lnTo>
                    <a:pt x="1033" y="423"/>
                  </a:lnTo>
                  <a:lnTo>
                    <a:pt x="889" y="455"/>
                  </a:lnTo>
                  <a:lnTo>
                    <a:pt x="681" y="495"/>
                  </a:lnTo>
                  <a:lnTo>
                    <a:pt x="416" y="531"/>
                  </a:lnTo>
                  <a:lnTo>
                    <a:pt x="0" y="592"/>
                  </a:lnTo>
                  <a:close/>
                </a:path>
              </a:pathLst>
            </a:custGeom>
            <a:solidFill>
              <a:srgbClr val="00f008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4035" name=""/>
            <p:cNvSpPr/>
            <p:nvPr/>
          </p:nvSpPr>
          <p:spPr>
            <a:xfrm>
              <a:off x="7059600" y="3008160"/>
              <a:ext cx="909360" cy="522000"/>
            </a:xfrm>
            <a:custGeom>
              <a:avLst/>
              <a:gdLst/>
              <a:ahLst/>
              <a:rect l="l" t="t" r="r" b="b"/>
              <a:pathLst>
                <a:path w="1033" h="592">
                  <a:moveTo>
                    <a:pt x="0" y="592"/>
                  </a:moveTo>
                  <a:lnTo>
                    <a:pt x="7" y="574"/>
                  </a:lnTo>
                  <a:lnTo>
                    <a:pt x="25" y="577"/>
                  </a:lnTo>
                  <a:lnTo>
                    <a:pt x="29" y="549"/>
                  </a:lnTo>
                  <a:lnTo>
                    <a:pt x="61" y="559"/>
                  </a:lnTo>
                  <a:lnTo>
                    <a:pt x="61" y="538"/>
                  </a:lnTo>
                  <a:lnTo>
                    <a:pt x="93" y="520"/>
                  </a:lnTo>
                  <a:lnTo>
                    <a:pt x="93" y="484"/>
                  </a:lnTo>
                  <a:lnTo>
                    <a:pt x="118" y="466"/>
                  </a:lnTo>
                  <a:lnTo>
                    <a:pt x="133" y="470"/>
                  </a:lnTo>
                  <a:lnTo>
                    <a:pt x="147" y="459"/>
                  </a:lnTo>
                  <a:lnTo>
                    <a:pt x="165" y="455"/>
                  </a:lnTo>
                  <a:lnTo>
                    <a:pt x="169" y="416"/>
                  </a:lnTo>
                  <a:lnTo>
                    <a:pt x="204" y="434"/>
                  </a:lnTo>
                  <a:lnTo>
                    <a:pt x="212" y="459"/>
                  </a:lnTo>
                  <a:lnTo>
                    <a:pt x="255" y="448"/>
                  </a:lnTo>
                  <a:lnTo>
                    <a:pt x="255" y="434"/>
                  </a:lnTo>
                  <a:lnTo>
                    <a:pt x="280" y="434"/>
                  </a:lnTo>
                  <a:lnTo>
                    <a:pt x="316" y="438"/>
                  </a:lnTo>
                  <a:lnTo>
                    <a:pt x="316" y="423"/>
                  </a:lnTo>
                  <a:lnTo>
                    <a:pt x="341" y="420"/>
                  </a:lnTo>
                  <a:lnTo>
                    <a:pt x="351" y="391"/>
                  </a:lnTo>
                  <a:lnTo>
                    <a:pt x="391" y="395"/>
                  </a:lnTo>
                  <a:lnTo>
                    <a:pt x="394" y="359"/>
                  </a:lnTo>
                  <a:lnTo>
                    <a:pt x="409" y="344"/>
                  </a:lnTo>
                  <a:lnTo>
                    <a:pt x="420" y="308"/>
                  </a:lnTo>
                  <a:lnTo>
                    <a:pt x="437" y="287"/>
                  </a:lnTo>
                  <a:lnTo>
                    <a:pt x="430" y="251"/>
                  </a:lnTo>
                  <a:lnTo>
                    <a:pt x="452" y="226"/>
                  </a:lnTo>
                  <a:lnTo>
                    <a:pt x="463" y="187"/>
                  </a:lnTo>
                  <a:lnTo>
                    <a:pt x="495" y="187"/>
                  </a:lnTo>
                  <a:lnTo>
                    <a:pt x="506" y="201"/>
                  </a:lnTo>
                  <a:lnTo>
                    <a:pt x="538" y="140"/>
                  </a:lnTo>
                  <a:lnTo>
                    <a:pt x="577" y="136"/>
                  </a:lnTo>
                  <a:lnTo>
                    <a:pt x="584" y="111"/>
                  </a:lnTo>
                  <a:lnTo>
                    <a:pt x="574" y="90"/>
                  </a:lnTo>
                  <a:lnTo>
                    <a:pt x="610" y="83"/>
                  </a:lnTo>
                  <a:lnTo>
                    <a:pt x="602" y="43"/>
                  </a:lnTo>
                  <a:lnTo>
                    <a:pt x="599" y="7"/>
                  </a:lnTo>
                  <a:lnTo>
                    <a:pt x="645" y="39"/>
                  </a:lnTo>
                  <a:lnTo>
                    <a:pt x="688" y="32"/>
                  </a:lnTo>
                  <a:lnTo>
                    <a:pt x="696" y="4"/>
                  </a:lnTo>
                  <a:lnTo>
                    <a:pt x="721" y="0"/>
                  </a:lnTo>
                  <a:lnTo>
                    <a:pt x="728" y="32"/>
                  </a:lnTo>
                  <a:lnTo>
                    <a:pt x="800" y="39"/>
                  </a:lnTo>
                  <a:lnTo>
                    <a:pt x="803" y="68"/>
                  </a:lnTo>
                  <a:lnTo>
                    <a:pt x="774" y="86"/>
                  </a:lnTo>
                  <a:lnTo>
                    <a:pt x="785" y="161"/>
                  </a:lnTo>
                  <a:lnTo>
                    <a:pt x="839" y="161"/>
                  </a:lnTo>
                  <a:lnTo>
                    <a:pt x="861" y="183"/>
                  </a:lnTo>
                  <a:lnTo>
                    <a:pt x="889" y="201"/>
                  </a:lnTo>
                  <a:lnTo>
                    <a:pt x="921" y="194"/>
                  </a:lnTo>
                  <a:lnTo>
                    <a:pt x="936" y="219"/>
                  </a:lnTo>
                  <a:lnTo>
                    <a:pt x="921" y="237"/>
                  </a:lnTo>
                  <a:lnTo>
                    <a:pt x="925" y="280"/>
                  </a:lnTo>
                  <a:lnTo>
                    <a:pt x="921" y="308"/>
                  </a:lnTo>
                  <a:lnTo>
                    <a:pt x="936" y="341"/>
                  </a:lnTo>
                  <a:lnTo>
                    <a:pt x="936" y="366"/>
                  </a:lnTo>
                  <a:lnTo>
                    <a:pt x="997" y="366"/>
                  </a:lnTo>
                  <a:lnTo>
                    <a:pt x="1033" y="423"/>
                  </a:lnTo>
                  <a:lnTo>
                    <a:pt x="889" y="455"/>
                  </a:lnTo>
                  <a:lnTo>
                    <a:pt x="681" y="495"/>
                  </a:lnTo>
                  <a:lnTo>
                    <a:pt x="416" y="531"/>
                  </a:lnTo>
                  <a:lnTo>
                    <a:pt x="0" y="592"/>
                  </a:lnTo>
                </a:path>
              </a:pathLst>
            </a:custGeom>
            <a:noFill/>
            <a:ln w="11160">
              <a:solidFill>
                <a:srgbClr val="919191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4036" name=""/>
          <p:cNvGrpSpPr/>
          <p:nvPr/>
        </p:nvGrpSpPr>
        <p:grpSpPr>
          <a:xfrm>
            <a:off x="7004160" y="3378240"/>
            <a:ext cx="1007640" cy="455040"/>
            <a:chOff x="7004160" y="3378240"/>
            <a:chExt cx="1007640" cy="455040"/>
          </a:xfrm>
        </p:grpSpPr>
        <p:sp>
          <p:nvSpPr>
            <p:cNvPr id="4037" name=""/>
            <p:cNvSpPr/>
            <p:nvPr/>
          </p:nvSpPr>
          <p:spPr>
            <a:xfrm>
              <a:off x="7004160" y="3378240"/>
              <a:ext cx="1007640" cy="455040"/>
            </a:xfrm>
            <a:custGeom>
              <a:avLst/>
              <a:gdLst/>
              <a:ahLst/>
              <a:rect l="l" t="t" r="r" b="b"/>
              <a:pathLst>
                <a:path w="1144" h="516">
                  <a:moveTo>
                    <a:pt x="323" y="132"/>
                  </a:moveTo>
                  <a:lnTo>
                    <a:pt x="320" y="190"/>
                  </a:lnTo>
                  <a:lnTo>
                    <a:pt x="287" y="190"/>
                  </a:lnTo>
                  <a:lnTo>
                    <a:pt x="294" y="236"/>
                  </a:lnTo>
                  <a:lnTo>
                    <a:pt x="259" y="236"/>
                  </a:lnTo>
                  <a:lnTo>
                    <a:pt x="244" y="251"/>
                  </a:lnTo>
                  <a:lnTo>
                    <a:pt x="216" y="265"/>
                  </a:lnTo>
                  <a:lnTo>
                    <a:pt x="194" y="265"/>
                  </a:lnTo>
                  <a:lnTo>
                    <a:pt x="183" y="304"/>
                  </a:lnTo>
                  <a:lnTo>
                    <a:pt x="133" y="312"/>
                  </a:lnTo>
                  <a:lnTo>
                    <a:pt x="126" y="337"/>
                  </a:lnTo>
                  <a:lnTo>
                    <a:pt x="94" y="355"/>
                  </a:lnTo>
                  <a:lnTo>
                    <a:pt x="69" y="369"/>
                  </a:lnTo>
                  <a:lnTo>
                    <a:pt x="36" y="376"/>
                  </a:lnTo>
                  <a:lnTo>
                    <a:pt x="33" y="387"/>
                  </a:lnTo>
                  <a:lnTo>
                    <a:pt x="44" y="405"/>
                  </a:lnTo>
                  <a:lnTo>
                    <a:pt x="8" y="437"/>
                  </a:lnTo>
                  <a:lnTo>
                    <a:pt x="0" y="462"/>
                  </a:lnTo>
                  <a:lnTo>
                    <a:pt x="76" y="455"/>
                  </a:lnTo>
                  <a:lnTo>
                    <a:pt x="147" y="444"/>
                  </a:lnTo>
                  <a:lnTo>
                    <a:pt x="169" y="444"/>
                  </a:lnTo>
                  <a:lnTo>
                    <a:pt x="201" y="451"/>
                  </a:lnTo>
                  <a:lnTo>
                    <a:pt x="251" y="383"/>
                  </a:lnTo>
                  <a:lnTo>
                    <a:pt x="327" y="387"/>
                  </a:lnTo>
                  <a:lnTo>
                    <a:pt x="348" y="369"/>
                  </a:lnTo>
                  <a:lnTo>
                    <a:pt x="477" y="369"/>
                  </a:lnTo>
                  <a:lnTo>
                    <a:pt x="499" y="398"/>
                  </a:lnTo>
                  <a:lnTo>
                    <a:pt x="657" y="398"/>
                  </a:lnTo>
                  <a:lnTo>
                    <a:pt x="825" y="516"/>
                  </a:lnTo>
                  <a:lnTo>
                    <a:pt x="829" y="505"/>
                  </a:lnTo>
                  <a:lnTo>
                    <a:pt x="839" y="505"/>
                  </a:lnTo>
                  <a:lnTo>
                    <a:pt x="847" y="516"/>
                  </a:lnTo>
                  <a:lnTo>
                    <a:pt x="908" y="512"/>
                  </a:lnTo>
                  <a:lnTo>
                    <a:pt x="918" y="484"/>
                  </a:lnTo>
                  <a:lnTo>
                    <a:pt x="922" y="423"/>
                  </a:lnTo>
                  <a:lnTo>
                    <a:pt x="958" y="390"/>
                  </a:lnTo>
                  <a:lnTo>
                    <a:pt x="979" y="369"/>
                  </a:lnTo>
                  <a:lnTo>
                    <a:pt x="986" y="351"/>
                  </a:lnTo>
                  <a:lnTo>
                    <a:pt x="1001" y="355"/>
                  </a:lnTo>
                  <a:lnTo>
                    <a:pt x="1030" y="326"/>
                  </a:lnTo>
                  <a:lnTo>
                    <a:pt x="1083" y="315"/>
                  </a:lnTo>
                  <a:lnTo>
                    <a:pt x="1087" y="290"/>
                  </a:lnTo>
                  <a:lnTo>
                    <a:pt x="1123" y="261"/>
                  </a:lnTo>
                  <a:lnTo>
                    <a:pt x="1047" y="265"/>
                  </a:lnTo>
                  <a:lnTo>
                    <a:pt x="1051" y="247"/>
                  </a:lnTo>
                  <a:lnTo>
                    <a:pt x="1040" y="211"/>
                  </a:lnTo>
                  <a:lnTo>
                    <a:pt x="1069" y="208"/>
                  </a:lnTo>
                  <a:lnTo>
                    <a:pt x="1101" y="190"/>
                  </a:lnTo>
                  <a:lnTo>
                    <a:pt x="1123" y="190"/>
                  </a:lnTo>
                  <a:lnTo>
                    <a:pt x="1130" y="157"/>
                  </a:lnTo>
                  <a:lnTo>
                    <a:pt x="1144" y="143"/>
                  </a:lnTo>
                  <a:lnTo>
                    <a:pt x="1137" y="89"/>
                  </a:lnTo>
                  <a:lnTo>
                    <a:pt x="1119" y="104"/>
                  </a:lnTo>
                  <a:lnTo>
                    <a:pt x="1026" y="114"/>
                  </a:lnTo>
                  <a:lnTo>
                    <a:pt x="1012" y="104"/>
                  </a:lnTo>
                  <a:lnTo>
                    <a:pt x="1065" y="57"/>
                  </a:lnTo>
                  <a:lnTo>
                    <a:pt x="1087" y="61"/>
                  </a:lnTo>
                  <a:lnTo>
                    <a:pt x="1116" y="68"/>
                  </a:lnTo>
                  <a:lnTo>
                    <a:pt x="1137" y="57"/>
                  </a:lnTo>
                  <a:lnTo>
                    <a:pt x="1098" y="0"/>
                  </a:lnTo>
                  <a:lnTo>
                    <a:pt x="954" y="35"/>
                  </a:lnTo>
                  <a:lnTo>
                    <a:pt x="592" y="96"/>
                  </a:lnTo>
                  <a:lnTo>
                    <a:pt x="323" y="132"/>
                  </a:lnTo>
                  <a:close/>
                </a:path>
              </a:pathLst>
            </a:custGeom>
            <a:solidFill>
              <a:srgbClr val="00f008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4038" name=""/>
            <p:cNvSpPr/>
            <p:nvPr/>
          </p:nvSpPr>
          <p:spPr>
            <a:xfrm>
              <a:off x="7004160" y="3378240"/>
              <a:ext cx="1007640" cy="455040"/>
            </a:xfrm>
            <a:custGeom>
              <a:avLst/>
              <a:gdLst/>
              <a:ahLst/>
              <a:rect l="l" t="t" r="r" b="b"/>
              <a:pathLst>
                <a:path w="1144" h="516">
                  <a:moveTo>
                    <a:pt x="323" y="132"/>
                  </a:moveTo>
                  <a:lnTo>
                    <a:pt x="320" y="190"/>
                  </a:lnTo>
                  <a:lnTo>
                    <a:pt x="287" y="190"/>
                  </a:lnTo>
                  <a:lnTo>
                    <a:pt x="294" y="236"/>
                  </a:lnTo>
                  <a:lnTo>
                    <a:pt x="259" y="236"/>
                  </a:lnTo>
                  <a:lnTo>
                    <a:pt x="244" y="251"/>
                  </a:lnTo>
                  <a:lnTo>
                    <a:pt x="216" y="265"/>
                  </a:lnTo>
                  <a:lnTo>
                    <a:pt x="194" y="265"/>
                  </a:lnTo>
                  <a:lnTo>
                    <a:pt x="183" y="304"/>
                  </a:lnTo>
                  <a:lnTo>
                    <a:pt x="133" y="312"/>
                  </a:lnTo>
                  <a:lnTo>
                    <a:pt x="126" y="337"/>
                  </a:lnTo>
                  <a:lnTo>
                    <a:pt x="94" y="355"/>
                  </a:lnTo>
                  <a:lnTo>
                    <a:pt x="69" y="369"/>
                  </a:lnTo>
                  <a:lnTo>
                    <a:pt x="36" y="376"/>
                  </a:lnTo>
                  <a:lnTo>
                    <a:pt x="33" y="387"/>
                  </a:lnTo>
                  <a:lnTo>
                    <a:pt x="44" y="405"/>
                  </a:lnTo>
                  <a:lnTo>
                    <a:pt x="8" y="437"/>
                  </a:lnTo>
                  <a:lnTo>
                    <a:pt x="0" y="462"/>
                  </a:lnTo>
                  <a:lnTo>
                    <a:pt x="76" y="455"/>
                  </a:lnTo>
                  <a:lnTo>
                    <a:pt x="147" y="444"/>
                  </a:lnTo>
                  <a:lnTo>
                    <a:pt x="169" y="444"/>
                  </a:lnTo>
                  <a:lnTo>
                    <a:pt x="201" y="451"/>
                  </a:lnTo>
                  <a:lnTo>
                    <a:pt x="251" y="383"/>
                  </a:lnTo>
                  <a:lnTo>
                    <a:pt x="327" y="387"/>
                  </a:lnTo>
                  <a:lnTo>
                    <a:pt x="348" y="369"/>
                  </a:lnTo>
                  <a:lnTo>
                    <a:pt x="477" y="369"/>
                  </a:lnTo>
                  <a:lnTo>
                    <a:pt x="499" y="398"/>
                  </a:lnTo>
                  <a:lnTo>
                    <a:pt x="657" y="398"/>
                  </a:lnTo>
                  <a:lnTo>
                    <a:pt x="825" y="516"/>
                  </a:lnTo>
                  <a:lnTo>
                    <a:pt x="829" y="505"/>
                  </a:lnTo>
                  <a:lnTo>
                    <a:pt x="839" y="505"/>
                  </a:lnTo>
                  <a:lnTo>
                    <a:pt x="847" y="516"/>
                  </a:lnTo>
                  <a:lnTo>
                    <a:pt x="908" y="512"/>
                  </a:lnTo>
                  <a:lnTo>
                    <a:pt x="918" y="484"/>
                  </a:lnTo>
                  <a:lnTo>
                    <a:pt x="922" y="423"/>
                  </a:lnTo>
                  <a:lnTo>
                    <a:pt x="958" y="390"/>
                  </a:lnTo>
                  <a:lnTo>
                    <a:pt x="979" y="369"/>
                  </a:lnTo>
                  <a:lnTo>
                    <a:pt x="986" y="351"/>
                  </a:lnTo>
                  <a:lnTo>
                    <a:pt x="1001" y="355"/>
                  </a:lnTo>
                  <a:lnTo>
                    <a:pt x="1030" y="326"/>
                  </a:lnTo>
                  <a:lnTo>
                    <a:pt x="1083" y="315"/>
                  </a:lnTo>
                  <a:lnTo>
                    <a:pt x="1087" y="290"/>
                  </a:lnTo>
                  <a:lnTo>
                    <a:pt x="1123" y="261"/>
                  </a:lnTo>
                  <a:lnTo>
                    <a:pt x="1047" y="265"/>
                  </a:lnTo>
                  <a:lnTo>
                    <a:pt x="1051" y="247"/>
                  </a:lnTo>
                  <a:lnTo>
                    <a:pt x="1040" y="211"/>
                  </a:lnTo>
                  <a:lnTo>
                    <a:pt x="1069" y="208"/>
                  </a:lnTo>
                  <a:lnTo>
                    <a:pt x="1101" y="190"/>
                  </a:lnTo>
                  <a:lnTo>
                    <a:pt x="1123" y="190"/>
                  </a:lnTo>
                  <a:lnTo>
                    <a:pt x="1130" y="157"/>
                  </a:lnTo>
                  <a:lnTo>
                    <a:pt x="1144" y="143"/>
                  </a:lnTo>
                  <a:lnTo>
                    <a:pt x="1137" y="89"/>
                  </a:lnTo>
                  <a:lnTo>
                    <a:pt x="1119" y="104"/>
                  </a:lnTo>
                  <a:lnTo>
                    <a:pt x="1026" y="114"/>
                  </a:lnTo>
                  <a:lnTo>
                    <a:pt x="1012" y="104"/>
                  </a:lnTo>
                  <a:lnTo>
                    <a:pt x="1065" y="57"/>
                  </a:lnTo>
                  <a:lnTo>
                    <a:pt x="1087" y="61"/>
                  </a:lnTo>
                  <a:lnTo>
                    <a:pt x="1116" y="68"/>
                  </a:lnTo>
                  <a:lnTo>
                    <a:pt x="1137" y="57"/>
                  </a:lnTo>
                  <a:lnTo>
                    <a:pt x="1098" y="0"/>
                  </a:lnTo>
                  <a:lnTo>
                    <a:pt x="954" y="35"/>
                  </a:lnTo>
                  <a:lnTo>
                    <a:pt x="592" y="96"/>
                  </a:lnTo>
                  <a:lnTo>
                    <a:pt x="323" y="132"/>
                  </a:lnTo>
                </a:path>
              </a:pathLst>
            </a:custGeom>
            <a:noFill/>
            <a:ln w="11160">
              <a:solidFill>
                <a:srgbClr val="919191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4039" name=""/>
          <p:cNvGrpSpPr/>
          <p:nvPr/>
        </p:nvGrpSpPr>
        <p:grpSpPr>
          <a:xfrm>
            <a:off x="6289560" y="3495600"/>
            <a:ext cx="993600" cy="361800"/>
            <a:chOff x="6289560" y="3495600"/>
            <a:chExt cx="993600" cy="361800"/>
          </a:xfrm>
        </p:grpSpPr>
        <p:sp>
          <p:nvSpPr>
            <p:cNvPr id="4040" name=""/>
            <p:cNvSpPr/>
            <p:nvPr/>
          </p:nvSpPr>
          <p:spPr>
            <a:xfrm>
              <a:off x="6289560" y="3495600"/>
              <a:ext cx="993600" cy="361800"/>
            </a:xfrm>
            <a:custGeom>
              <a:avLst/>
              <a:gdLst/>
              <a:ahLst/>
              <a:rect l="l" t="t" r="r" b="b"/>
              <a:pathLst>
                <a:path w="1130" h="413">
                  <a:moveTo>
                    <a:pt x="1130" y="0"/>
                  </a:moveTo>
                  <a:lnTo>
                    <a:pt x="1126" y="50"/>
                  </a:lnTo>
                  <a:lnTo>
                    <a:pt x="1097" y="54"/>
                  </a:lnTo>
                  <a:lnTo>
                    <a:pt x="1101" y="97"/>
                  </a:lnTo>
                  <a:lnTo>
                    <a:pt x="1076" y="104"/>
                  </a:lnTo>
                  <a:lnTo>
                    <a:pt x="1026" y="133"/>
                  </a:lnTo>
                  <a:lnTo>
                    <a:pt x="1004" y="129"/>
                  </a:lnTo>
                  <a:lnTo>
                    <a:pt x="993" y="172"/>
                  </a:lnTo>
                  <a:lnTo>
                    <a:pt x="950" y="176"/>
                  </a:lnTo>
                  <a:lnTo>
                    <a:pt x="936" y="201"/>
                  </a:lnTo>
                  <a:lnTo>
                    <a:pt x="879" y="233"/>
                  </a:lnTo>
                  <a:lnTo>
                    <a:pt x="843" y="244"/>
                  </a:lnTo>
                  <a:lnTo>
                    <a:pt x="854" y="266"/>
                  </a:lnTo>
                  <a:lnTo>
                    <a:pt x="807" y="305"/>
                  </a:lnTo>
                  <a:lnTo>
                    <a:pt x="803" y="327"/>
                  </a:lnTo>
                  <a:lnTo>
                    <a:pt x="538" y="362"/>
                  </a:lnTo>
                  <a:lnTo>
                    <a:pt x="380" y="388"/>
                  </a:lnTo>
                  <a:lnTo>
                    <a:pt x="226" y="398"/>
                  </a:lnTo>
                  <a:lnTo>
                    <a:pt x="18" y="413"/>
                  </a:lnTo>
                  <a:lnTo>
                    <a:pt x="15" y="388"/>
                  </a:lnTo>
                  <a:lnTo>
                    <a:pt x="25" y="380"/>
                  </a:lnTo>
                  <a:lnTo>
                    <a:pt x="0" y="359"/>
                  </a:lnTo>
                  <a:lnTo>
                    <a:pt x="18" y="323"/>
                  </a:lnTo>
                  <a:lnTo>
                    <a:pt x="40" y="309"/>
                  </a:lnTo>
                  <a:lnTo>
                    <a:pt x="43" y="284"/>
                  </a:lnTo>
                  <a:lnTo>
                    <a:pt x="61" y="262"/>
                  </a:lnTo>
                  <a:lnTo>
                    <a:pt x="61" y="233"/>
                  </a:lnTo>
                  <a:lnTo>
                    <a:pt x="75" y="172"/>
                  </a:lnTo>
                  <a:lnTo>
                    <a:pt x="86" y="162"/>
                  </a:lnTo>
                  <a:lnTo>
                    <a:pt x="111" y="151"/>
                  </a:lnTo>
                  <a:lnTo>
                    <a:pt x="172" y="154"/>
                  </a:lnTo>
                  <a:lnTo>
                    <a:pt x="201" y="154"/>
                  </a:lnTo>
                  <a:lnTo>
                    <a:pt x="291" y="97"/>
                  </a:lnTo>
                  <a:lnTo>
                    <a:pt x="309" y="111"/>
                  </a:lnTo>
                  <a:lnTo>
                    <a:pt x="348" y="115"/>
                  </a:lnTo>
                  <a:lnTo>
                    <a:pt x="369" y="86"/>
                  </a:lnTo>
                  <a:lnTo>
                    <a:pt x="531" y="86"/>
                  </a:lnTo>
                  <a:lnTo>
                    <a:pt x="767" y="61"/>
                  </a:lnTo>
                  <a:lnTo>
                    <a:pt x="997" y="22"/>
                  </a:lnTo>
                  <a:lnTo>
                    <a:pt x="1130" y="0"/>
                  </a:lnTo>
                  <a:close/>
                </a:path>
              </a:pathLst>
            </a:custGeom>
            <a:solidFill>
              <a:srgbClr val="00f008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4041" name=""/>
            <p:cNvSpPr/>
            <p:nvPr/>
          </p:nvSpPr>
          <p:spPr>
            <a:xfrm>
              <a:off x="6289560" y="3495600"/>
              <a:ext cx="993600" cy="361800"/>
            </a:xfrm>
            <a:custGeom>
              <a:avLst/>
              <a:gdLst/>
              <a:ahLst/>
              <a:rect l="l" t="t" r="r" b="b"/>
              <a:pathLst>
                <a:path w="1130" h="413">
                  <a:moveTo>
                    <a:pt x="1130" y="0"/>
                  </a:moveTo>
                  <a:lnTo>
                    <a:pt x="1126" y="50"/>
                  </a:lnTo>
                  <a:lnTo>
                    <a:pt x="1097" y="54"/>
                  </a:lnTo>
                  <a:lnTo>
                    <a:pt x="1101" y="97"/>
                  </a:lnTo>
                  <a:lnTo>
                    <a:pt x="1076" y="104"/>
                  </a:lnTo>
                  <a:lnTo>
                    <a:pt x="1026" y="133"/>
                  </a:lnTo>
                  <a:lnTo>
                    <a:pt x="1004" y="129"/>
                  </a:lnTo>
                  <a:lnTo>
                    <a:pt x="993" y="172"/>
                  </a:lnTo>
                  <a:lnTo>
                    <a:pt x="950" y="176"/>
                  </a:lnTo>
                  <a:lnTo>
                    <a:pt x="936" y="201"/>
                  </a:lnTo>
                  <a:lnTo>
                    <a:pt x="879" y="233"/>
                  </a:lnTo>
                  <a:lnTo>
                    <a:pt x="843" y="244"/>
                  </a:lnTo>
                  <a:lnTo>
                    <a:pt x="854" y="266"/>
                  </a:lnTo>
                  <a:lnTo>
                    <a:pt x="807" y="305"/>
                  </a:lnTo>
                  <a:lnTo>
                    <a:pt x="803" y="327"/>
                  </a:lnTo>
                  <a:lnTo>
                    <a:pt x="538" y="362"/>
                  </a:lnTo>
                  <a:lnTo>
                    <a:pt x="380" y="388"/>
                  </a:lnTo>
                  <a:lnTo>
                    <a:pt x="226" y="398"/>
                  </a:lnTo>
                  <a:lnTo>
                    <a:pt x="18" y="413"/>
                  </a:lnTo>
                  <a:lnTo>
                    <a:pt x="15" y="388"/>
                  </a:lnTo>
                  <a:lnTo>
                    <a:pt x="25" y="380"/>
                  </a:lnTo>
                  <a:lnTo>
                    <a:pt x="0" y="359"/>
                  </a:lnTo>
                  <a:lnTo>
                    <a:pt x="18" y="323"/>
                  </a:lnTo>
                  <a:lnTo>
                    <a:pt x="40" y="309"/>
                  </a:lnTo>
                  <a:lnTo>
                    <a:pt x="43" y="284"/>
                  </a:lnTo>
                  <a:lnTo>
                    <a:pt x="61" y="262"/>
                  </a:lnTo>
                  <a:lnTo>
                    <a:pt x="61" y="233"/>
                  </a:lnTo>
                  <a:lnTo>
                    <a:pt x="75" y="172"/>
                  </a:lnTo>
                  <a:lnTo>
                    <a:pt x="86" y="162"/>
                  </a:lnTo>
                  <a:lnTo>
                    <a:pt x="111" y="151"/>
                  </a:lnTo>
                  <a:lnTo>
                    <a:pt x="172" y="154"/>
                  </a:lnTo>
                  <a:lnTo>
                    <a:pt x="201" y="154"/>
                  </a:lnTo>
                  <a:lnTo>
                    <a:pt x="291" y="97"/>
                  </a:lnTo>
                  <a:lnTo>
                    <a:pt x="309" y="111"/>
                  </a:lnTo>
                  <a:lnTo>
                    <a:pt x="348" y="115"/>
                  </a:lnTo>
                  <a:lnTo>
                    <a:pt x="369" y="86"/>
                  </a:lnTo>
                  <a:lnTo>
                    <a:pt x="531" y="86"/>
                  </a:lnTo>
                  <a:lnTo>
                    <a:pt x="767" y="61"/>
                  </a:lnTo>
                  <a:lnTo>
                    <a:pt x="997" y="22"/>
                  </a:lnTo>
                  <a:lnTo>
                    <a:pt x="1130" y="0"/>
                  </a:lnTo>
                </a:path>
              </a:pathLst>
            </a:custGeom>
            <a:noFill/>
            <a:ln w="11160">
              <a:solidFill>
                <a:srgbClr val="919191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4042" name=""/>
          <p:cNvGrpSpPr/>
          <p:nvPr/>
        </p:nvGrpSpPr>
        <p:grpSpPr>
          <a:xfrm>
            <a:off x="7129440" y="3703680"/>
            <a:ext cx="596520" cy="455040"/>
            <a:chOff x="7129440" y="3703680"/>
            <a:chExt cx="596520" cy="455040"/>
          </a:xfrm>
        </p:grpSpPr>
        <p:sp>
          <p:nvSpPr>
            <p:cNvPr id="4043" name=""/>
            <p:cNvSpPr/>
            <p:nvPr/>
          </p:nvSpPr>
          <p:spPr>
            <a:xfrm>
              <a:off x="7129440" y="3703680"/>
              <a:ext cx="596520" cy="455040"/>
            </a:xfrm>
            <a:custGeom>
              <a:avLst/>
              <a:gdLst/>
              <a:ahLst/>
              <a:rect l="l" t="t" r="r" b="b"/>
              <a:pathLst>
                <a:path w="678" h="516">
                  <a:moveTo>
                    <a:pt x="21" y="75"/>
                  </a:moveTo>
                  <a:lnTo>
                    <a:pt x="57" y="79"/>
                  </a:lnTo>
                  <a:lnTo>
                    <a:pt x="107" y="11"/>
                  </a:lnTo>
                  <a:lnTo>
                    <a:pt x="147" y="14"/>
                  </a:lnTo>
                  <a:lnTo>
                    <a:pt x="183" y="18"/>
                  </a:lnTo>
                  <a:lnTo>
                    <a:pt x="204" y="0"/>
                  </a:lnTo>
                  <a:lnTo>
                    <a:pt x="333" y="0"/>
                  </a:lnTo>
                  <a:lnTo>
                    <a:pt x="348" y="29"/>
                  </a:lnTo>
                  <a:lnTo>
                    <a:pt x="513" y="29"/>
                  </a:lnTo>
                  <a:lnTo>
                    <a:pt x="678" y="143"/>
                  </a:lnTo>
                  <a:lnTo>
                    <a:pt x="670" y="169"/>
                  </a:lnTo>
                  <a:lnTo>
                    <a:pt x="609" y="255"/>
                  </a:lnTo>
                  <a:lnTo>
                    <a:pt x="606" y="305"/>
                  </a:lnTo>
                  <a:lnTo>
                    <a:pt x="574" y="301"/>
                  </a:lnTo>
                  <a:lnTo>
                    <a:pt x="577" y="341"/>
                  </a:lnTo>
                  <a:lnTo>
                    <a:pt x="566" y="351"/>
                  </a:lnTo>
                  <a:lnTo>
                    <a:pt x="534" y="355"/>
                  </a:lnTo>
                  <a:lnTo>
                    <a:pt x="527" y="384"/>
                  </a:lnTo>
                  <a:lnTo>
                    <a:pt x="516" y="409"/>
                  </a:lnTo>
                  <a:lnTo>
                    <a:pt x="484" y="412"/>
                  </a:lnTo>
                  <a:lnTo>
                    <a:pt x="470" y="423"/>
                  </a:lnTo>
                  <a:lnTo>
                    <a:pt x="448" y="423"/>
                  </a:lnTo>
                  <a:lnTo>
                    <a:pt x="434" y="441"/>
                  </a:lnTo>
                  <a:lnTo>
                    <a:pt x="441" y="484"/>
                  </a:lnTo>
                  <a:lnTo>
                    <a:pt x="430" y="502"/>
                  </a:lnTo>
                  <a:lnTo>
                    <a:pt x="416" y="516"/>
                  </a:lnTo>
                  <a:lnTo>
                    <a:pt x="384" y="491"/>
                  </a:lnTo>
                  <a:lnTo>
                    <a:pt x="366" y="448"/>
                  </a:lnTo>
                  <a:lnTo>
                    <a:pt x="344" y="448"/>
                  </a:lnTo>
                  <a:lnTo>
                    <a:pt x="337" y="409"/>
                  </a:lnTo>
                  <a:lnTo>
                    <a:pt x="323" y="394"/>
                  </a:lnTo>
                  <a:lnTo>
                    <a:pt x="305" y="369"/>
                  </a:lnTo>
                  <a:lnTo>
                    <a:pt x="283" y="369"/>
                  </a:lnTo>
                  <a:lnTo>
                    <a:pt x="276" y="362"/>
                  </a:lnTo>
                  <a:lnTo>
                    <a:pt x="254" y="366"/>
                  </a:lnTo>
                  <a:lnTo>
                    <a:pt x="240" y="351"/>
                  </a:lnTo>
                  <a:lnTo>
                    <a:pt x="244" y="333"/>
                  </a:lnTo>
                  <a:lnTo>
                    <a:pt x="222" y="308"/>
                  </a:lnTo>
                  <a:lnTo>
                    <a:pt x="197" y="301"/>
                  </a:lnTo>
                  <a:lnTo>
                    <a:pt x="197" y="276"/>
                  </a:lnTo>
                  <a:lnTo>
                    <a:pt x="165" y="251"/>
                  </a:lnTo>
                  <a:lnTo>
                    <a:pt x="147" y="251"/>
                  </a:lnTo>
                  <a:lnTo>
                    <a:pt x="143" y="229"/>
                  </a:lnTo>
                  <a:lnTo>
                    <a:pt x="115" y="219"/>
                  </a:lnTo>
                  <a:lnTo>
                    <a:pt x="93" y="197"/>
                  </a:lnTo>
                  <a:lnTo>
                    <a:pt x="68" y="158"/>
                  </a:lnTo>
                  <a:lnTo>
                    <a:pt x="54" y="151"/>
                  </a:lnTo>
                  <a:lnTo>
                    <a:pt x="18" y="143"/>
                  </a:lnTo>
                  <a:lnTo>
                    <a:pt x="0" y="122"/>
                  </a:lnTo>
                  <a:lnTo>
                    <a:pt x="7" y="108"/>
                  </a:lnTo>
                  <a:lnTo>
                    <a:pt x="21" y="75"/>
                  </a:lnTo>
                  <a:close/>
                </a:path>
              </a:pathLst>
            </a:custGeom>
            <a:solidFill>
              <a:srgbClr val="00f008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4044" name=""/>
            <p:cNvSpPr/>
            <p:nvPr/>
          </p:nvSpPr>
          <p:spPr>
            <a:xfrm>
              <a:off x="7129440" y="3703680"/>
              <a:ext cx="596520" cy="455040"/>
            </a:xfrm>
            <a:custGeom>
              <a:avLst/>
              <a:gdLst/>
              <a:ahLst/>
              <a:rect l="l" t="t" r="r" b="b"/>
              <a:pathLst>
                <a:path w="678" h="516">
                  <a:moveTo>
                    <a:pt x="21" y="75"/>
                  </a:moveTo>
                  <a:lnTo>
                    <a:pt x="57" y="79"/>
                  </a:lnTo>
                  <a:lnTo>
                    <a:pt x="107" y="11"/>
                  </a:lnTo>
                  <a:lnTo>
                    <a:pt x="147" y="14"/>
                  </a:lnTo>
                  <a:lnTo>
                    <a:pt x="183" y="18"/>
                  </a:lnTo>
                  <a:lnTo>
                    <a:pt x="204" y="0"/>
                  </a:lnTo>
                  <a:lnTo>
                    <a:pt x="333" y="0"/>
                  </a:lnTo>
                  <a:lnTo>
                    <a:pt x="348" y="29"/>
                  </a:lnTo>
                  <a:lnTo>
                    <a:pt x="513" y="29"/>
                  </a:lnTo>
                  <a:lnTo>
                    <a:pt x="678" y="143"/>
                  </a:lnTo>
                  <a:lnTo>
                    <a:pt x="670" y="169"/>
                  </a:lnTo>
                  <a:lnTo>
                    <a:pt x="609" y="255"/>
                  </a:lnTo>
                  <a:lnTo>
                    <a:pt x="606" y="305"/>
                  </a:lnTo>
                  <a:lnTo>
                    <a:pt x="574" y="301"/>
                  </a:lnTo>
                  <a:lnTo>
                    <a:pt x="577" y="341"/>
                  </a:lnTo>
                  <a:lnTo>
                    <a:pt x="566" y="351"/>
                  </a:lnTo>
                  <a:lnTo>
                    <a:pt x="534" y="355"/>
                  </a:lnTo>
                  <a:lnTo>
                    <a:pt x="527" y="384"/>
                  </a:lnTo>
                  <a:lnTo>
                    <a:pt x="516" y="409"/>
                  </a:lnTo>
                  <a:lnTo>
                    <a:pt x="484" y="412"/>
                  </a:lnTo>
                  <a:lnTo>
                    <a:pt x="470" y="423"/>
                  </a:lnTo>
                  <a:lnTo>
                    <a:pt x="448" y="423"/>
                  </a:lnTo>
                  <a:lnTo>
                    <a:pt x="434" y="441"/>
                  </a:lnTo>
                  <a:lnTo>
                    <a:pt x="441" y="484"/>
                  </a:lnTo>
                  <a:lnTo>
                    <a:pt x="430" y="502"/>
                  </a:lnTo>
                  <a:lnTo>
                    <a:pt x="416" y="516"/>
                  </a:lnTo>
                  <a:lnTo>
                    <a:pt x="384" y="491"/>
                  </a:lnTo>
                  <a:lnTo>
                    <a:pt x="366" y="448"/>
                  </a:lnTo>
                  <a:lnTo>
                    <a:pt x="344" y="448"/>
                  </a:lnTo>
                  <a:lnTo>
                    <a:pt x="337" y="409"/>
                  </a:lnTo>
                  <a:lnTo>
                    <a:pt x="323" y="394"/>
                  </a:lnTo>
                  <a:lnTo>
                    <a:pt x="305" y="369"/>
                  </a:lnTo>
                  <a:lnTo>
                    <a:pt x="283" y="369"/>
                  </a:lnTo>
                  <a:lnTo>
                    <a:pt x="276" y="362"/>
                  </a:lnTo>
                  <a:lnTo>
                    <a:pt x="254" y="366"/>
                  </a:lnTo>
                  <a:lnTo>
                    <a:pt x="240" y="351"/>
                  </a:lnTo>
                  <a:lnTo>
                    <a:pt x="244" y="333"/>
                  </a:lnTo>
                  <a:lnTo>
                    <a:pt x="222" y="308"/>
                  </a:lnTo>
                  <a:lnTo>
                    <a:pt x="197" y="301"/>
                  </a:lnTo>
                  <a:lnTo>
                    <a:pt x="197" y="276"/>
                  </a:lnTo>
                  <a:lnTo>
                    <a:pt x="165" y="251"/>
                  </a:lnTo>
                  <a:lnTo>
                    <a:pt x="147" y="251"/>
                  </a:lnTo>
                  <a:lnTo>
                    <a:pt x="143" y="229"/>
                  </a:lnTo>
                  <a:lnTo>
                    <a:pt x="115" y="219"/>
                  </a:lnTo>
                  <a:lnTo>
                    <a:pt x="93" y="197"/>
                  </a:lnTo>
                  <a:lnTo>
                    <a:pt x="68" y="158"/>
                  </a:lnTo>
                  <a:lnTo>
                    <a:pt x="54" y="151"/>
                  </a:lnTo>
                  <a:lnTo>
                    <a:pt x="18" y="143"/>
                  </a:lnTo>
                  <a:lnTo>
                    <a:pt x="0" y="122"/>
                  </a:lnTo>
                  <a:lnTo>
                    <a:pt x="7" y="108"/>
                  </a:lnTo>
                  <a:lnTo>
                    <a:pt x="21" y="75"/>
                  </a:lnTo>
                </a:path>
              </a:pathLst>
            </a:custGeom>
            <a:noFill/>
            <a:ln w="11160">
              <a:solidFill>
                <a:srgbClr val="919191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4045" name=""/>
          <p:cNvGrpSpPr/>
          <p:nvPr/>
        </p:nvGrpSpPr>
        <p:grpSpPr>
          <a:xfrm>
            <a:off x="6858000" y="3767040"/>
            <a:ext cx="634680" cy="672840"/>
            <a:chOff x="6858000" y="3767040"/>
            <a:chExt cx="634680" cy="672840"/>
          </a:xfrm>
        </p:grpSpPr>
        <p:sp>
          <p:nvSpPr>
            <p:cNvPr id="4046" name=""/>
            <p:cNvSpPr/>
            <p:nvPr/>
          </p:nvSpPr>
          <p:spPr>
            <a:xfrm>
              <a:off x="6858000" y="3767040"/>
              <a:ext cx="634680" cy="672840"/>
            </a:xfrm>
            <a:custGeom>
              <a:avLst/>
              <a:gdLst/>
              <a:ahLst/>
              <a:rect l="l" t="t" r="r" b="b"/>
              <a:pathLst>
                <a:path w="720" h="764">
                  <a:moveTo>
                    <a:pt x="0" y="43"/>
                  </a:moveTo>
                  <a:lnTo>
                    <a:pt x="157" y="21"/>
                  </a:lnTo>
                  <a:lnTo>
                    <a:pt x="319" y="0"/>
                  </a:lnTo>
                  <a:lnTo>
                    <a:pt x="308" y="43"/>
                  </a:lnTo>
                  <a:lnTo>
                    <a:pt x="322" y="75"/>
                  </a:lnTo>
                  <a:lnTo>
                    <a:pt x="376" y="82"/>
                  </a:lnTo>
                  <a:lnTo>
                    <a:pt x="405" y="132"/>
                  </a:lnTo>
                  <a:lnTo>
                    <a:pt x="448" y="154"/>
                  </a:lnTo>
                  <a:lnTo>
                    <a:pt x="451" y="175"/>
                  </a:lnTo>
                  <a:lnTo>
                    <a:pt x="473" y="179"/>
                  </a:lnTo>
                  <a:lnTo>
                    <a:pt x="498" y="197"/>
                  </a:lnTo>
                  <a:lnTo>
                    <a:pt x="498" y="226"/>
                  </a:lnTo>
                  <a:lnTo>
                    <a:pt x="545" y="247"/>
                  </a:lnTo>
                  <a:lnTo>
                    <a:pt x="548" y="279"/>
                  </a:lnTo>
                  <a:lnTo>
                    <a:pt x="552" y="294"/>
                  </a:lnTo>
                  <a:lnTo>
                    <a:pt x="588" y="290"/>
                  </a:lnTo>
                  <a:lnTo>
                    <a:pt x="620" y="301"/>
                  </a:lnTo>
                  <a:lnTo>
                    <a:pt x="638" y="340"/>
                  </a:lnTo>
                  <a:lnTo>
                    <a:pt x="649" y="376"/>
                  </a:lnTo>
                  <a:lnTo>
                    <a:pt x="681" y="380"/>
                  </a:lnTo>
                  <a:lnTo>
                    <a:pt x="688" y="423"/>
                  </a:lnTo>
                  <a:lnTo>
                    <a:pt x="720" y="444"/>
                  </a:lnTo>
                  <a:lnTo>
                    <a:pt x="720" y="487"/>
                  </a:lnTo>
                  <a:lnTo>
                    <a:pt x="692" y="491"/>
                  </a:lnTo>
                  <a:lnTo>
                    <a:pt x="695" y="509"/>
                  </a:lnTo>
                  <a:lnTo>
                    <a:pt x="681" y="523"/>
                  </a:lnTo>
                  <a:lnTo>
                    <a:pt x="695" y="545"/>
                  </a:lnTo>
                  <a:lnTo>
                    <a:pt x="702" y="573"/>
                  </a:lnTo>
                  <a:lnTo>
                    <a:pt x="681" y="584"/>
                  </a:lnTo>
                  <a:lnTo>
                    <a:pt x="677" y="631"/>
                  </a:lnTo>
                  <a:lnTo>
                    <a:pt x="666" y="634"/>
                  </a:lnTo>
                  <a:lnTo>
                    <a:pt x="681" y="652"/>
                  </a:lnTo>
                  <a:lnTo>
                    <a:pt x="677" y="699"/>
                  </a:lnTo>
                  <a:lnTo>
                    <a:pt x="649" y="692"/>
                  </a:lnTo>
                  <a:lnTo>
                    <a:pt x="634" y="677"/>
                  </a:lnTo>
                  <a:lnTo>
                    <a:pt x="613" y="681"/>
                  </a:lnTo>
                  <a:lnTo>
                    <a:pt x="602" y="699"/>
                  </a:lnTo>
                  <a:lnTo>
                    <a:pt x="605" y="724"/>
                  </a:lnTo>
                  <a:lnTo>
                    <a:pt x="616" y="731"/>
                  </a:lnTo>
                  <a:lnTo>
                    <a:pt x="616" y="764"/>
                  </a:lnTo>
                  <a:lnTo>
                    <a:pt x="595" y="760"/>
                  </a:lnTo>
                  <a:lnTo>
                    <a:pt x="577" y="738"/>
                  </a:lnTo>
                  <a:lnTo>
                    <a:pt x="415" y="742"/>
                  </a:lnTo>
                  <a:lnTo>
                    <a:pt x="186" y="749"/>
                  </a:lnTo>
                  <a:lnTo>
                    <a:pt x="161" y="703"/>
                  </a:lnTo>
                  <a:lnTo>
                    <a:pt x="161" y="688"/>
                  </a:lnTo>
                  <a:lnTo>
                    <a:pt x="150" y="674"/>
                  </a:lnTo>
                  <a:lnTo>
                    <a:pt x="129" y="677"/>
                  </a:lnTo>
                  <a:lnTo>
                    <a:pt x="136" y="656"/>
                  </a:lnTo>
                  <a:lnTo>
                    <a:pt x="150" y="581"/>
                  </a:lnTo>
                  <a:lnTo>
                    <a:pt x="136" y="573"/>
                  </a:lnTo>
                  <a:lnTo>
                    <a:pt x="139" y="530"/>
                  </a:lnTo>
                  <a:lnTo>
                    <a:pt x="164" y="495"/>
                  </a:lnTo>
                  <a:lnTo>
                    <a:pt x="143" y="487"/>
                  </a:lnTo>
                  <a:lnTo>
                    <a:pt x="129" y="469"/>
                  </a:lnTo>
                  <a:lnTo>
                    <a:pt x="107" y="462"/>
                  </a:lnTo>
                  <a:lnTo>
                    <a:pt x="104" y="441"/>
                  </a:lnTo>
                  <a:lnTo>
                    <a:pt x="125" y="419"/>
                  </a:lnTo>
                  <a:lnTo>
                    <a:pt x="121" y="409"/>
                  </a:lnTo>
                  <a:lnTo>
                    <a:pt x="104" y="394"/>
                  </a:lnTo>
                  <a:lnTo>
                    <a:pt x="64" y="247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f008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4047" name=""/>
            <p:cNvSpPr/>
            <p:nvPr/>
          </p:nvSpPr>
          <p:spPr>
            <a:xfrm>
              <a:off x="6858000" y="3767040"/>
              <a:ext cx="634680" cy="672840"/>
            </a:xfrm>
            <a:custGeom>
              <a:avLst/>
              <a:gdLst/>
              <a:ahLst/>
              <a:rect l="l" t="t" r="r" b="b"/>
              <a:pathLst>
                <a:path w="720" h="764">
                  <a:moveTo>
                    <a:pt x="0" y="43"/>
                  </a:moveTo>
                  <a:lnTo>
                    <a:pt x="157" y="21"/>
                  </a:lnTo>
                  <a:lnTo>
                    <a:pt x="319" y="0"/>
                  </a:lnTo>
                  <a:lnTo>
                    <a:pt x="308" y="43"/>
                  </a:lnTo>
                  <a:lnTo>
                    <a:pt x="322" y="75"/>
                  </a:lnTo>
                  <a:lnTo>
                    <a:pt x="376" y="82"/>
                  </a:lnTo>
                  <a:lnTo>
                    <a:pt x="405" y="132"/>
                  </a:lnTo>
                  <a:lnTo>
                    <a:pt x="448" y="154"/>
                  </a:lnTo>
                  <a:lnTo>
                    <a:pt x="451" y="175"/>
                  </a:lnTo>
                  <a:lnTo>
                    <a:pt x="473" y="179"/>
                  </a:lnTo>
                  <a:lnTo>
                    <a:pt x="498" y="197"/>
                  </a:lnTo>
                  <a:lnTo>
                    <a:pt x="498" y="226"/>
                  </a:lnTo>
                  <a:lnTo>
                    <a:pt x="545" y="247"/>
                  </a:lnTo>
                  <a:lnTo>
                    <a:pt x="548" y="279"/>
                  </a:lnTo>
                  <a:lnTo>
                    <a:pt x="552" y="294"/>
                  </a:lnTo>
                  <a:lnTo>
                    <a:pt x="588" y="290"/>
                  </a:lnTo>
                  <a:lnTo>
                    <a:pt x="620" y="301"/>
                  </a:lnTo>
                  <a:lnTo>
                    <a:pt x="638" y="340"/>
                  </a:lnTo>
                  <a:lnTo>
                    <a:pt x="649" y="376"/>
                  </a:lnTo>
                  <a:lnTo>
                    <a:pt x="681" y="380"/>
                  </a:lnTo>
                  <a:lnTo>
                    <a:pt x="688" y="423"/>
                  </a:lnTo>
                  <a:lnTo>
                    <a:pt x="720" y="444"/>
                  </a:lnTo>
                  <a:lnTo>
                    <a:pt x="720" y="487"/>
                  </a:lnTo>
                  <a:lnTo>
                    <a:pt x="692" y="491"/>
                  </a:lnTo>
                  <a:lnTo>
                    <a:pt x="695" y="509"/>
                  </a:lnTo>
                  <a:lnTo>
                    <a:pt x="681" y="523"/>
                  </a:lnTo>
                  <a:lnTo>
                    <a:pt x="695" y="545"/>
                  </a:lnTo>
                  <a:lnTo>
                    <a:pt x="702" y="573"/>
                  </a:lnTo>
                  <a:lnTo>
                    <a:pt x="681" y="584"/>
                  </a:lnTo>
                  <a:lnTo>
                    <a:pt x="677" y="631"/>
                  </a:lnTo>
                  <a:lnTo>
                    <a:pt x="666" y="634"/>
                  </a:lnTo>
                  <a:lnTo>
                    <a:pt x="681" y="652"/>
                  </a:lnTo>
                  <a:lnTo>
                    <a:pt x="677" y="699"/>
                  </a:lnTo>
                  <a:lnTo>
                    <a:pt x="649" y="692"/>
                  </a:lnTo>
                  <a:lnTo>
                    <a:pt x="634" y="677"/>
                  </a:lnTo>
                  <a:lnTo>
                    <a:pt x="613" y="681"/>
                  </a:lnTo>
                  <a:lnTo>
                    <a:pt x="602" y="699"/>
                  </a:lnTo>
                  <a:lnTo>
                    <a:pt x="605" y="724"/>
                  </a:lnTo>
                  <a:lnTo>
                    <a:pt x="616" y="731"/>
                  </a:lnTo>
                  <a:lnTo>
                    <a:pt x="616" y="764"/>
                  </a:lnTo>
                  <a:lnTo>
                    <a:pt x="595" y="760"/>
                  </a:lnTo>
                  <a:lnTo>
                    <a:pt x="577" y="738"/>
                  </a:lnTo>
                  <a:lnTo>
                    <a:pt x="415" y="742"/>
                  </a:lnTo>
                  <a:lnTo>
                    <a:pt x="186" y="749"/>
                  </a:lnTo>
                  <a:lnTo>
                    <a:pt x="161" y="703"/>
                  </a:lnTo>
                  <a:lnTo>
                    <a:pt x="161" y="688"/>
                  </a:lnTo>
                  <a:lnTo>
                    <a:pt x="150" y="674"/>
                  </a:lnTo>
                  <a:lnTo>
                    <a:pt x="129" y="677"/>
                  </a:lnTo>
                  <a:lnTo>
                    <a:pt x="136" y="656"/>
                  </a:lnTo>
                  <a:lnTo>
                    <a:pt x="150" y="581"/>
                  </a:lnTo>
                  <a:lnTo>
                    <a:pt x="136" y="573"/>
                  </a:lnTo>
                  <a:lnTo>
                    <a:pt x="139" y="530"/>
                  </a:lnTo>
                  <a:lnTo>
                    <a:pt x="164" y="495"/>
                  </a:lnTo>
                  <a:lnTo>
                    <a:pt x="143" y="487"/>
                  </a:lnTo>
                  <a:lnTo>
                    <a:pt x="129" y="469"/>
                  </a:lnTo>
                  <a:lnTo>
                    <a:pt x="107" y="462"/>
                  </a:lnTo>
                  <a:lnTo>
                    <a:pt x="104" y="441"/>
                  </a:lnTo>
                  <a:lnTo>
                    <a:pt x="125" y="419"/>
                  </a:lnTo>
                  <a:lnTo>
                    <a:pt x="121" y="409"/>
                  </a:lnTo>
                  <a:lnTo>
                    <a:pt x="104" y="394"/>
                  </a:lnTo>
                  <a:lnTo>
                    <a:pt x="64" y="247"/>
                  </a:lnTo>
                  <a:lnTo>
                    <a:pt x="0" y="43"/>
                  </a:lnTo>
                </a:path>
              </a:pathLst>
            </a:custGeom>
            <a:noFill/>
            <a:ln w="11160">
              <a:solidFill>
                <a:srgbClr val="919191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4048" name=""/>
          <p:cNvGrpSpPr/>
          <p:nvPr/>
        </p:nvGrpSpPr>
        <p:grpSpPr>
          <a:xfrm>
            <a:off x="6545160" y="3805200"/>
            <a:ext cx="458640" cy="767880"/>
            <a:chOff x="6545160" y="3805200"/>
            <a:chExt cx="458640" cy="767880"/>
          </a:xfrm>
        </p:grpSpPr>
        <p:sp>
          <p:nvSpPr>
            <p:cNvPr id="4049" name=""/>
            <p:cNvSpPr/>
            <p:nvPr/>
          </p:nvSpPr>
          <p:spPr>
            <a:xfrm>
              <a:off x="6545160" y="3805200"/>
              <a:ext cx="458640" cy="767880"/>
            </a:xfrm>
            <a:custGeom>
              <a:avLst/>
              <a:gdLst/>
              <a:ahLst/>
              <a:rect l="l" t="t" r="r" b="b"/>
              <a:pathLst>
                <a:path w="519" h="871">
                  <a:moveTo>
                    <a:pt x="0" y="43"/>
                  </a:moveTo>
                  <a:lnTo>
                    <a:pt x="161" y="28"/>
                  </a:lnTo>
                  <a:lnTo>
                    <a:pt x="358" y="0"/>
                  </a:lnTo>
                  <a:lnTo>
                    <a:pt x="459" y="351"/>
                  </a:lnTo>
                  <a:lnTo>
                    <a:pt x="476" y="366"/>
                  </a:lnTo>
                  <a:lnTo>
                    <a:pt x="455" y="401"/>
                  </a:lnTo>
                  <a:lnTo>
                    <a:pt x="462" y="419"/>
                  </a:lnTo>
                  <a:lnTo>
                    <a:pt x="484" y="430"/>
                  </a:lnTo>
                  <a:lnTo>
                    <a:pt x="519" y="452"/>
                  </a:lnTo>
                  <a:lnTo>
                    <a:pt x="491" y="480"/>
                  </a:lnTo>
                  <a:lnTo>
                    <a:pt x="491" y="527"/>
                  </a:lnTo>
                  <a:lnTo>
                    <a:pt x="509" y="541"/>
                  </a:lnTo>
                  <a:lnTo>
                    <a:pt x="484" y="631"/>
                  </a:lnTo>
                  <a:lnTo>
                    <a:pt x="512" y="631"/>
                  </a:lnTo>
                  <a:lnTo>
                    <a:pt x="519" y="663"/>
                  </a:lnTo>
                  <a:lnTo>
                    <a:pt x="233" y="703"/>
                  </a:lnTo>
                  <a:lnTo>
                    <a:pt x="172" y="706"/>
                  </a:lnTo>
                  <a:lnTo>
                    <a:pt x="143" y="724"/>
                  </a:lnTo>
                  <a:lnTo>
                    <a:pt x="139" y="738"/>
                  </a:lnTo>
                  <a:lnTo>
                    <a:pt x="150" y="760"/>
                  </a:lnTo>
                  <a:lnTo>
                    <a:pt x="197" y="767"/>
                  </a:lnTo>
                  <a:lnTo>
                    <a:pt x="179" y="785"/>
                  </a:lnTo>
                  <a:lnTo>
                    <a:pt x="197" y="828"/>
                  </a:lnTo>
                  <a:lnTo>
                    <a:pt x="186" y="839"/>
                  </a:lnTo>
                  <a:lnTo>
                    <a:pt x="168" y="871"/>
                  </a:lnTo>
                  <a:lnTo>
                    <a:pt x="154" y="868"/>
                  </a:lnTo>
                  <a:lnTo>
                    <a:pt x="122" y="832"/>
                  </a:lnTo>
                  <a:lnTo>
                    <a:pt x="111" y="814"/>
                  </a:lnTo>
                  <a:lnTo>
                    <a:pt x="93" y="810"/>
                  </a:lnTo>
                  <a:lnTo>
                    <a:pt x="82" y="860"/>
                  </a:lnTo>
                  <a:lnTo>
                    <a:pt x="46" y="857"/>
                  </a:lnTo>
                  <a:lnTo>
                    <a:pt x="21" y="638"/>
                  </a:lnTo>
                  <a:lnTo>
                    <a:pt x="7" y="312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f008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4050" name=""/>
            <p:cNvSpPr/>
            <p:nvPr/>
          </p:nvSpPr>
          <p:spPr>
            <a:xfrm>
              <a:off x="6545160" y="3805200"/>
              <a:ext cx="458640" cy="767880"/>
            </a:xfrm>
            <a:custGeom>
              <a:avLst/>
              <a:gdLst/>
              <a:ahLst/>
              <a:rect l="l" t="t" r="r" b="b"/>
              <a:pathLst>
                <a:path w="519" h="871">
                  <a:moveTo>
                    <a:pt x="0" y="43"/>
                  </a:moveTo>
                  <a:lnTo>
                    <a:pt x="161" y="28"/>
                  </a:lnTo>
                  <a:lnTo>
                    <a:pt x="358" y="0"/>
                  </a:lnTo>
                  <a:lnTo>
                    <a:pt x="459" y="351"/>
                  </a:lnTo>
                  <a:lnTo>
                    <a:pt x="476" y="366"/>
                  </a:lnTo>
                  <a:lnTo>
                    <a:pt x="455" y="401"/>
                  </a:lnTo>
                  <a:lnTo>
                    <a:pt x="462" y="419"/>
                  </a:lnTo>
                  <a:lnTo>
                    <a:pt x="484" y="430"/>
                  </a:lnTo>
                  <a:lnTo>
                    <a:pt x="519" y="452"/>
                  </a:lnTo>
                  <a:lnTo>
                    <a:pt x="491" y="480"/>
                  </a:lnTo>
                  <a:lnTo>
                    <a:pt x="491" y="527"/>
                  </a:lnTo>
                  <a:lnTo>
                    <a:pt x="509" y="541"/>
                  </a:lnTo>
                  <a:lnTo>
                    <a:pt x="484" y="631"/>
                  </a:lnTo>
                  <a:lnTo>
                    <a:pt x="512" y="631"/>
                  </a:lnTo>
                  <a:lnTo>
                    <a:pt x="519" y="663"/>
                  </a:lnTo>
                  <a:lnTo>
                    <a:pt x="233" y="703"/>
                  </a:lnTo>
                  <a:lnTo>
                    <a:pt x="172" y="706"/>
                  </a:lnTo>
                  <a:lnTo>
                    <a:pt x="143" y="724"/>
                  </a:lnTo>
                  <a:lnTo>
                    <a:pt x="139" y="738"/>
                  </a:lnTo>
                  <a:lnTo>
                    <a:pt x="150" y="760"/>
                  </a:lnTo>
                  <a:lnTo>
                    <a:pt x="197" y="767"/>
                  </a:lnTo>
                  <a:lnTo>
                    <a:pt x="179" y="785"/>
                  </a:lnTo>
                  <a:lnTo>
                    <a:pt x="197" y="828"/>
                  </a:lnTo>
                  <a:lnTo>
                    <a:pt x="186" y="839"/>
                  </a:lnTo>
                  <a:lnTo>
                    <a:pt x="168" y="871"/>
                  </a:lnTo>
                  <a:lnTo>
                    <a:pt x="154" y="868"/>
                  </a:lnTo>
                  <a:lnTo>
                    <a:pt x="122" y="832"/>
                  </a:lnTo>
                  <a:lnTo>
                    <a:pt x="111" y="814"/>
                  </a:lnTo>
                  <a:lnTo>
                    <a:pt x="93" y="810"/>
                  </a:lnTo>
                  <a:lnTo>
                    <a:pt x="82" y="860"/>
                  </a:lnTo>
                  <a:lnTo>
                    <a:pt x="46" y="857"/>
                  </a:lnTo>
                  <a:lnTo>
                    <a:pt x="21" y="638"/>
                  </a:lnTo>
                  <a:lnTo>
                    <a:pt x="7" y="312"/>
                  </a:lnTo>
                  <a:lnTo>
                    <a:pt x="0" y="43"/>
                  </a:lnTo>
                </a:path>
              </a:pathLst>
            </a:custGeom>
            <a:noFill/>
            <a:ln w="11160">
              <a:solidFill>
                <a:srgbClr val="919191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4051" name=""/>
          <p:cNvGrpSpPr/>
          <p:nvPr/>
        </p:nvGrpSpPr>
        <p:grpSpPr>
          <a:xfrm>
            <a:off x="6159600" y="3841920"/>
            <a:ext cx="420120" cy="748800"/>
            <a:chOff x="6159600" y="3841920"/>
            <a:chExt cx="420120" cy="748800"/>
          </a:xfrm>
        </p:grpSpPr>
        <p:sp>
          <p:nvSpPr>
            <p:cNvPr id="4052" name=""/>
            <p:cNvSpPr/>
            <p:nvPr/>
          </p:nvSpPr>
          <p:spPr>
            <a:xfrm>
              <a:off x="6159600" y="3841920"/>
              <a:ext cx="420120" cy="748800"/>
            </a:xfrm>
            <a:custGeom>
              <a:avLst/>
              <a:gdLst/>
              <a:ahLst/>
              <a:rect l="l" t="t" r="r" b="b"/>
              <a:pathLst>
                <a:path w="477" h="850">
                  <a:moveTo>
                    <a:pt x="169" y="18"/>
                  </a:moveTo>
                  <a:lnTo>
                    <a:pt x="162" y="32"/>
                  </a:lnTo>
                  <a:lnTo>
                    <a:pt x="147" y="28"/>
                  </a:lnTo>
                  <a:lnTo>
                    <a:pt x="108" y="64"/>
                  </a:lnTo>
                  <a:lnTo>
                    <a:pt x="108" y="129"/>
                  </a:lnTo>
                  <a:lnTo>
                    <a:pt x="93" y="118"/>
                  </a:lnTo>
                  <a:lnTo>
                    <a:pt x="68" y="150"/>
                  </a:lnTo>
                  <a:lnTo>
                    <a:pt x="43" y="158"/>
                  </a:lnTo>
                  <a:lnTo>
                    <a:pt x="47" y="186"/>
                  </a:lnTo>
                  <a:lnTo>
                    <a:pt x="54" y="211"/>
                  </a:lnTo>
                  <a:lnTo>
                    <a:pt x="65" y="240"/>
                  </a:lnTo>
                  <a:lnTo>
                    <a:pt x="36" y="258"/>
                  </a:lnTo>
                  <a:lnTo>
                    <a:pt x="54" y="315"/>
                  </a:lnTo>
                  <a:lnTo>
                    <a:pt x="43" y="326"/>
                  </a:lnTo>
                  <a:lnTo>
                    <a:pt x="43" y="369"/>
                  </a:lnTo>
                  <a:lnTo>
                    <a:pt x="72" y="391"/>
                  </a:lnTo>
                  <a:lnTo>
                    <a:pt x="75" y="416"/>
                  </a:lnTo>
                  <a:lnTo>
                    <a:pt x="61" y="434"/>
                  </a:lnTo>
                  <a:lnTo>
                    <a:pt x="75" y="448"/>
                  </a:lnTo>
                  <a:lnTo>
                    <a:pt x="93" y="495"/>
                  </a:lnTo>
                  <a:lnTo>
                    <a:pt x="75" y="513"/>
                  </a:lnTo>
                  <a:lnTo>
                    <a:pt x="61" y="566"/>
                  </a:lnTo>
                  <a:lnTo>
                    <a:pt x="32" y="591"/>
                  </a:lnTo>
                  <a:lnTo>
                    <a:pt x="32" y="634"/>
                  </a:lnTo>
                  <a:lnTo>
                    <a:pt x="0" y="685"/>
                  </a:lnTo>
                  <a:lnTo>
                    <a:pt x="36" y="728"/>
                  </a:lnTo>
                  <a:lnTo>
                    <a:pt x="126" y="724"/>
                  </a:lnTo>
                  <a:lnTo>
                    <a:pt x="237" y="710"/>
                  </a:lnTo>
                  <a:lnTo>
                    <a:pt x="283" y="713"/>
                  </a:lnTo>
                  <a:lnTo>
                    <a:pt x="273" y="749"/>
                  </a:lnTo>
                  <a:lnTo>
                    <a:pt x="330" y="850"/>
                  </a:lnTo>
                  <a:lnTo>
                    <a:pt x="391" y="807"/>
                  </a:lnTo>
                  <a:lnTo>
                    <a:pt x="477" y="810"/>
                  </a:lnTo>
                  <a:lnTo>
                    <a:pt x="456" y="516"/>
                  </a:lnTo>
                  <a:lnTo>
                    <a:pt x="434" y="0"/>
                  </a:lnTo>
                  <a:lnTo>
                    <a:pt x="169" y="18"/>
                  </a:lnTo>
                  <a:close/>
                </a:path>
              </a:pathLst>
            </a:custGeom>
            <a:solidFill>
              <a:srgbClr val="00f008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4053" name=""/>
            <p:cNvSpPr/>
            <p:nvPr/>
          </p:nvSpPr>
          <p:spPr>
            <a:xfrm>
              <a:off x="6159600" y="3841920"/>
              <a:ext cx="420120" cy="748800"/>
            </a:xfrm>
            <a:custGeom>
              <a:avLst/>
              <a:gdLst/>
              <a:ahLst/>
              <a:rect l="l" t="t" r="r" b="b"/>
              <a:pathLst>
                <a:path w="477" h="850">
                  <a:moveTo>
                    <a:pt x="169" y="18"/>
                  </a:moveTo>
                  <a:lnTo>
                    <a:pt x="162" y="32"/>
                  </a:lnTo>
                  <a:lnTo>
                    <a:pt x="147" y="28"/>
                  </a:lnTo>
                  <a:lnTo>
                    <a:pt x="108" y="64"/>
                  </a:lnTo>
                  <a:lnTo>
                    <a:pt x="108" y="129"/>
                  </a:lnTo>
                  <a:lnTo>
                    <a:pt x="93" y="118"/>
                  </a:lnTo>
                  <a:lnTo>
                    <a:pt x="68" y="150"/>
                  </a:lnTo>
                  <a:lnTo>
                    <a:pt x="43" y="158"/>
                  </a:lnTo>
                  <a:lnTo>
                    <a:pt x="47" y="186"/>
                  </a:lnTo>
                  <a:lnTo>
                    <a:pt x="54" y="211"/>
                  </a:lnTo>
                  <a:lnTo>
                    <a:pt x="65" y="240"/>
                  </a:lnTo>
                  <a:lnTo>
                    <a:pt x="36" y="258"/>
                  </a:lnTo>
                  <a:lnTo>
                    <a:pt x="54" y="315"/>
                  </a:lnTo>
                  <a:lnTo>
                    <a:pt x="43" y="326"/>
                  </a:lnTo>
                  <a:lnTo>
                    <a:pt x="43" y="369"/>
                  </a:lnTo>
                  <a:lnTo>
                    <a:pt x="72" y="391"/>
                  </a:lnTo>
                  <a:lnTo>
                    <a:pt x="75" y="416"/>
                  </a:lnTo>
                  <a:lnTo>
                    <a:pt x="61" y="434"/>
                  </a:lnTo>
                  <a:lnTo>
                    <a:pt x="75" y="448"/>
                  </a:lnTo>
                  <a:lnTo>
                    <a:pt x="93" y="495"/>
                  </a:lnTo>
                  <a:lnTo>
                    <a:pt x="75" y="513"/>
                  </a:lnTo>
                  <a:lnTo>
                    <a:pt x="61" y="566"/>
                  </a:lnTo>
                  <a:lnTo>
                    <a:pt x="32" y="591"/>
                  </a:lnTo>
                  <a:lnTo>
                    <a:pt x="32" y="634"/>
                  </a:lnTo>
                  <a:lnTo>
                    <a:pt x="0" y="685"/>
                  </a:lnTo>
                  <a:lnTo>
                    <a:pt x="36" y="728"/>
                  </a:lnTo>
                  <a:lnTo>
                    <a:pt x="126" y="724"/>
                  </a:lnTo>
                  <a:lnTo>
                    <a:pt x="237" y="710"/>
                  </a:lnTo>
                  <a:lnTo>
                    <a:pt x="283" y="713"/>
                  </a:lnTo>
                  <a:lnTo>
                    <a:pt x="273" y="749"/>
                  </a:lnTo>
                  <a:lnTo>
                    <a:pt x="330" y="850"/>
                  </a:lnTo>
                  <a:lnTo>
                    <a:pt x="391" y="807"/>
                  </a:lnTo>
                  <a:lnTo>
                    <a:pt x="477" y="810"/>
                  </a:lnTo>
                  <a:lnTo>
                    <a:pt x="456" y="516"/>
                  </a:lnTo>
                  <a:lnTo>
                    <a:pt x="434" y="0"/>
                  </a:lnTo>
                  <a:lnTo>
                    <a:pt x="169" y="18"/>
                  </a:lnTo>
                </a:path>
              </a:pathLst>
            </a:custGeom>
            <a:noFill/>
            <a:ln w="11160">
              <a:solidFill>
                <a:srgbClr val="919191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4054" name=""/>
          <p:cNvGrpSpPr/>
          <p:nvPr/>
        </p:nvGrpSpPr>
        <p:grpSpPr>
          <a:xfrm>
            <a:off x="4262400" y="3641760"/>
            <a:ext cx="1649160" cy="1630080"/>
            <a:chOff x="4262400" y="3641760"/>
            <a:chExt cx="1649160" cy="1630080"/>
          </a:xfrm>
        </p:grpSpPr>
        <p:sp>
          <p:nvSpPr>
            <p:cNvPr id="4055" name=""/>
            <p:cNvSpPr/>
            <p:nvPr/>
          </p:nvSpPr>
          <p:spPr>
            <a:xfrm>
              <a:off x="4262400" y="3641760"/>
              <a:ext cx="1649160" cy="1630080"/>
            </a:xfrm>
            <a:custGeom>
              <a:avLst/>
              <a:gdLst/>
              <a:ahLst/>
              <a:rect l="l" t="t" r="r" b="b"/>
              <a:pathLst>
                <a:path w="1874" h="1851">
                  <a:moveTo>
                    <a:pt x="11" y="732"/>
                  </a:moveTo>
                  <a:lnTo>
                    <a:pt x="0" y="760"/>
                  </a:lnTo>
                  <a:lnTo>
                    <a:pt x="22" y="771"/>
                  </a:lnTo>
                  <a:lnTo>
                    <a:pt x="50" y="804"/>
                  </a:lnTo>
                  <a:lnTo>
                    <a:pt x="54" y="843"/>
                  </a:lnTo>
                  <a:lnTo>
                    <a:pt x="86" y="850"/>
                  </a:lnTo>
                  <a:lnTo>
                    <a:pt x="108" y="875"/>
                  </a:lnTo>
                  <a:lnTo>
                    <a:pt x="126" y="908"/>
                  </a:lnTo>
                  <a:lnTo>
                    <a:pt x="147" y="915"/>
                  </a:lnTo>
                  <a:lnTo>
                    <a:pt x="183" y="972"/>
                  </a:lnTo>
                  <a:lnTo>
                    <a:pt x="233" y="976"/>
                  </a:lnTo>
                  <a:lnTo>
                    <a:pt x="226" y="1001"/>
                  </a:lnTo>
                  <a:lnTo>
                    <a:pt x="244" y="1058"/>
                  </a:lnTo>
                  <a:lnTo>
                    <a:pt x="248" y="1137"/>
                  </a:lnTo>
                  <a:lnTo>
                    <a:pt x="273" y="1162"/>
                  </a:lnTo>
                  <a:lnTo>
                    <a:pt x="287" y="1184"/>
                  </a:lnTo>
                  <a:lnTo>
                    <a:pt x="301" y="1191"/>
                  </a:lnTo>
                  <a:lnTo>
                    <a:pt x="351" y="1241"/>
                  </a:lnTo>
                  <a:lnTo>
                    <a:pt x="373" y="1252"/>
                  </a:lnTo>
                  <a:lnTo>
                    <a:pt x="387" y="1255"/>
                  </a:lnTo>
                  <a:lnTo>
                    <a:pt x="402" y="1277"/>
                  </a:lnTo>
                  <a:lnTo>
                    <a:pt x="477" y="1298"/>
                  </a:lnTo>
                  <a:lnTo>
                    <a:pt x="506" y="1263"/>
                  </a:lnTo>
                  <a:lnTo>
                    <a:pt x="524" y="1245"/>
                  </a:lnTo>
                  <a:lnTo>
                    <a:pt x="513" y="1194"/>
                  </a:lnTo>
                  <a:lnTo>
                    <a:pt x="527" y="1176"/>
                  </a:lnTo>
                  <a:lnTo>
                    <a:pt x="570" y="1173"/>
                  </a:lnTo>
                  <a:lnTo>
                    <a:pt x="581" y="1159"/>
                  </a:lnTo>
                  <a:lnTo>
                    <a:pt x="588" y="1141"/>
                  </a:lnTo>
                  <a:lnTo>
                    <a:pt x="606" y="1144"/>
                  </a:lnTo>
                  <a:lnTo>
                    <a:pt x="610" y="1162"/>
                  </a:lnTo>
                  <a:lnTo>
                    <a:pt x="656" y="1166"/>
                  </a:lnTo>
                  <a:lnTo>
                    <a:pt x="732" y="1176"/>
                  </a:lnTo>
                  <a:lnTo>
                    <a:pt x="760" y="1205"/>
                  </a:lnTo>
                  <a:lnTo>
                    <a:pt x="818" y="1280"/>
                  </a:lnTo>
                  <a:lnTo>
                    <a:pt x="846" y="1334"/>
                  </a:lnTo>
                  <a:lnTo>
                    <a:pt x="850" y="1363"/>
                  </a:lnTo>
                  <a:lnTo>
                    <a:pt x="925" y="1481"/>
                  </a:lnTo>
                  <a:lnTo>
                    <a:pt x="938" y="1517"/>
                  </a:lnTo>
                  <a:lnTo>
                    <a:pt x="995" y="1557"/>
                  </a:lnTo>
                  <a:lnTo>
                    <a:pt x="999" y="1603"/>
                  </a:lnTo>
                  <a:lnTo>
                    <a:pt x="1013" y="1635"/>
                  </a:lnTo>
                  <a:lnTo>
                    <a:pt x="1024" y="1696"/>
                  </a:lnTo>
                  <a:lnTo>
                    <a:pt x="1049" y="1707"/>
                  </a:lnTo>
                  <a:lnTo>
                    <a:pt x="1052" y="1732"/>
                  </a:lnTo>
                  <a:lnTo>
                    <a:pt x="1052" y="1779"/>
                  </a:lnTo>
                  <a:lnTo>
                    <a:pt x="1070" y="1779"/>
                  </a:lnTo>
                  <a:lnTo>
                    <a:pt x="1099" y="1768"/>
                  </a:lnTo>
                  <a:lnTo>
                    <a:pt x="1135" y="1808"/>
                  </a:lnTo>
                  <a:lnTo>
                    <a:pt x="1167" y="1808"/>
                  </a:lnTo>
                  <a:lnTo>
                    <a:pt x="1199" y="1829"/>
                  </a:lnTo>
                  <a:lnTo>
                    <a:pt x="1242" y="1836"/>
                  </a:lnTo>
                  <a:lnTo>
                    <a:pt x="1275" y="1826"/>
                  </a:lnTo>
                  <a:lnTo>
                    <a:pt x="1303" y="1851"/>
                  </a:lnTo>
                  <a:lnTo>
                    <a:pt x="1336" y="1851"/>
                  </a:lnTo>
                  <a:lnTo>
                    <a:pt x="1350" y="1836"/>
                  </a:lnTo>
                  <a:lnTo>
                    <a:pt x="1368" y="1833"/>
                  </a:lnTo>
                  <a:lnTo>
                    <a:pt x="1389" y="1797"/>
                  </a:lnTo>
                  <a:lnTo>
                    <a:pt x="1350" y="1804"/>
                  </a:lnTo>
                  <a:lnTo>
                    <a:pt x="1329" y="1761"/>
                  </a:lnTo>
                  <a:lnTo>
                    <a:pt x="1321" y="1750"/>
                  </a:lnTo>
                  <a:lnTo>
                    <a:pt x="1318" y="1686"/>
                  </a:lnTo>
                  <a:lnTo>
                    <a:pt x="1303" y="1661"/>
                  </a:lnTo>
                  <a:lnTo>
                    <a:pt x="1321" y="1628"/>
                  </a:lnTo>
                  <a:lnTo>
                    <a:pt x="1321" y="1592"/>
                  </a:lnTo>
                  <a:lnTo>
                    <a:pt x="1339" y="1567"/>
                  </a:lnTo>
                  <a:lnTo>
                    <a:pt x="1336" y="1535"/>
                  </a:lnTo>
                  <a:lnTo>
                    <a:pt x="1332" y="1514"/>
                  </a:lnTo>
                  <a:lnTo>
                    <a:pt x="1354" y="1503"/>
                  </a:lnTo>
                  <a:lnTo>
                    <a:pt x="1364" y="1471"/>
                  </a:lnTo>
                  <a:lnTo>
                    <a:pt x="1389" y="1467"/>
                  </a:lnTo>
                  <a:lnTo>
                    <a:pt x="1418" y="1449"/>
                  </a:lnTo>
                  <a:lnTo>
                    <a:pt x="1425" y="1428"/>
                  </a:lnTo>
                  <a:lnTo>
                    <a:pt x="1450" y="1435"/>
                  </a:lnTo>
                  <a:lnTo>
                    <a:pt x="1468" y="1417"/>
                  </a:lnTo>
                  <a:lnTo>
                    <a:pt x="1461" y="1384"/>
                  </a:lnTo>
                  <a:lnTo>
                    <a:pt x="1483" y="1395"/>
                  </a:lnTo>
                  <a:lnTo>
                    <a:pt x="1540" y="1395"/>
                  </a:lnTo>
                  <a:lnTo>
                    <a:pt x="1597" y="1359"/>
                  </a:lnTo>
                  <a:lnTo>
                    <a:pt x="1626" y="1327"/>
                  </a:lnTo>
                  <a:lnTo>
                    <a:pt x="1658" y="1313"/>
                  </a:lnTo>
                  <a:lnTo>
                    <a:pt x="1687" y="1280"/>
                  </a:lnTo>
                  <a:lnTo>
                    <a:pt x="1716" y="1270"/>
                  </a:lnTo>
                  <a:lnTo>
                    <a:pt x="1705" y="1230"/>
                  </a:lnTo>
                  <a:lnTo>
                    <a:pt x="1676" y="1202"/>
                  </a:lnTo>
                  <a:lnTo>
                    <a:pt x="1676" y="1162"/>
                  </a:lnTo>
                  <a:lnTo>
                    <a:pt x="1709" y="1187"/>
                  </a:lnTo>
                  <a:lnTo>
                    <a:pt x="1730" y="1230"/>
                  </a:lnTo>
                  <a:lnTo>
                    <a:pt x="1795" y="1230"/>
                  </a:lnTo>
                  <a:lnTo>
                    <a:pt x="1823" y="1187"/>
                  </a:lnTo>
                  <a:lnTo>
                    <a:pt x="1827" y="1166"/>
                  </a:lnTo>
                  <a:lnTo>
                    <a:pt x="1848" y="1141"/>
                  </a:lnTo>
                  <a:lnTo>
                    <a:pt x="1856" y="1119"/>
                  </a:lnTo>
                  <a:lnTo>
                    <a:pt x="1845" y="1094"/>
                  </a:lnTo>
                  <a:lnTo>
                    <a:pt x="1848" y="1080"/>
                  </a:lnTo>
                  <a:lnTo>
                    <a:pt x="1859" y="1069"/>
                  </a:lnTo>
                  <a:lnTo>
                    <a:pt x="1856" y="1022"/>
                  </a:lnTo>
                  <a:lnTo>
                    <a:pt x="1870" y="990"/>
                  </a:lnTo>
                  <a:lnTo>
                    <a:pt x="1874" y="933"/>
                  </a:lnTo>
                  <a:lnTo>
                    <a:pt x="1859" y="911"/>
                  </a:lnTo>
                  <a:lnTo>
                    <a:pt x="1834" y="861"/>
                  </a:lnTo>
                  <a:lnTo>
                    <a:pt x="1830" y="821"/>
                  </a:lnTo>
                  <a:lnTo>
                    <a:pt x="1791" y="793"/>
                  </a:lnTo>
                  <a:lnTo>
                    <a:pt x="1780" y="524"/>
                  </a:lnTo>
                  <a:lnTo>
                    <a:pt x="1719" y="520"/>
                  </a:lnTo>
                  <a:lnTo>
                    <a:pt x="1705" y="492"/>
                  </a:lnTo>
                  <a:lnTo>
                    <a:pt x="1680" y="502"/>
                  </a:lnTo>
                  <a:lnTo>
                    <a:pt x="1655" y="459"/>
                  </a:lnTo>
                  <a:lnTo>
                    <a:pt x="1637" y="456"/>
                  </a:lnTo>
                  <a:lnTo>
                    <a:pt x="1601" y="488"/>
                  </a:lnTo>
                  <a:lnTo>
                    <a:pt x="1572" y="463"/>
                  </a:lnTo>
                  <a:lnTo>
                    <a:pt x="1547" y="459"/>
                  </a:lnTo>
                  <a:lnTo>
                    <a:pt x="1511" y="488"/>
                  </a:lnTo>
                  <a:lnTo>
                    <a:pt x="1465" y="481"/>
                  </a:lnTo>
                  <a:lnTo>
                    <a:pt x="1429" y="466"/>
                  </a:lnTo>
                  <a:lnTo>
                    <a:pt x="1393" y="470"/>
                  </a:lnTo>
                  <a:lnTo>
                    <a:pt x="1368" y="495"/>
                  </a:lnTo>
                  <a:lnTo>
                    <a:pt x="1325" y="463"/>
                  </a:lnTo>
                  <a:lnTo>
                    <a:pt x="1264" y="470"/>
                  </a:lnTo>
                  <a:lnTo>
                    <a:pt x="1232" y="445"/>
                  </a:lnTo>
                  <a:lnTo>
                    <a:pt x="1214" y="413"/>
                  </a:lnTo>
                  <a:lnTo>
                    <a:pt x="1178" y="402"/>
                  </a:lnTo>
                  <a:lnTo>
                    <a:pt x="1156" y="420"/>
                  </a:lnTo>
                  <a:lnTo>
                    <a:pt x="1088" y="420"/>
                  </a:lnTo>
                  <a:lnTo>
                    <a:pt x="1078" y="398"/>
                  </a:lnTo>
                  <a:lnTo>
                    <a:pt x="1067" y="373"/>
                  </a:lnTo>
                  <a:lnTo>
                    <a:pt x="1052" y="359"/>
                  </a:lnTo>
                  <a:lnTo>
                    <a:pt x="1002" y="380"/>
                  </a:lnTo>
                  <a:lnTo>
                    <a:pt x="981" y="370"/>
                  </a:lnTo>
                  <a:lnTo>
                    <a:pt x="966" y="305"/>
                  </a:lnTo>
                  <a:lnTo>
                    <a:pt x="952" y="172"/>
                  </a:lnTo>
                  <a:lnTo>
                    <a:pt x="938" y="29"/>
                  </a:lnTo>
                  <a:lnTo>
                    <a:pt x="552" y="0"/>
                  </a:lnTo>
                  <a:lnTo>
                    <a:pt x="506" y="757"/>
                  </a:lnTo>
                  <a:lnTo>
                    <a:pt x="11" y="732"/>
                  </a:lnTo>
                  <a:close/>
                </a:path>
              </a:pathLst>
            </a:custGeom>
            <a:solidFill>
              <a:srgbClr val="00f008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4056" name=""/>
            <p:cNvSpPr/>
            <p:nvPr/>
          </p:nvSpPr>
          <p:spPr>
            <a:xfrm>
              <a:off x="4262400" y="3641760"/>
              <a:ext cx="1649160" cy="1630080"/>
            </a:xfrm>
            <a:custGeom>
              <a:avLst/>
              <a:gdLst/>
              <a:ahLst/>
              <a:rect l="l" t="t" r="r" b="b"/>
              <a:pathLst>
                <a:path w="1874" h="1851">
                  <a:moveTo>
                    <a:pt x="11" y="732"/>
                  </a:moveTo>
                  <a:lnTo>
                    <a:pt x="0" y="760"/>
                  </a:lnTo>
                  <a:lnTo>
                    <a:pt x="22" y="771"/>
                  </a:lnTo>
                  <a:lnTo>
                    <a:pt x="50" y="804"/>
                  </a:lnTo>
                  <a:lnTo>
                    <a:pt x="54" y="843"/>
                  </a:lnTo>
                  <a:lnTo>
                    <a:pt x="86" y="850"/>
                  </a:lnTo>
                  <a:lnTo>
                    <a:pt x="108" y="875"/>
                  </a:lnTo>
                  <a:lnTo>
                    <a:pt x="126" y="908"/>
                  </a:lnTo>
                  <a:lnTo>
                    <a:pt x="147" y="915"/>
                  </a:lnTo>
                  <a:lnTo>
                    <a:pt x="183" y="972"/>
                  </a:lnTo>
                  <a:lnTo>
                    <a:pt x="233" y="976"/>
                  </a:lnTo>
                  <a:lnTo>
                    <a:pt x="226" y="1001"/>
                  </a:lnTo>
                  <a:lnTo>
                    <a:pt x="244" y="1058"/>
                  </a:lnTo>
                  <a:lnTo>
                    <a:pt x="248" y="1137"/>
                  </a:lnTo>
                  <a:lnTo>
                    <a:pt x="273" y="1162"/>
                  </a:lnTo>
                  <a:lnTo>
                    <a:pt x="287" y="1184"/>
                  </a:lnTo>
                  <a:lnTo>
                    <a:pt x="301" y="1191"/>
                  </a:lnTo>
                  <a:lnTo>
                    <a:pt x="351" y="1241"/>
                  </a:lnTo>
                  <a:lnTo>
                    <a:pt x="373" y="1252"/>
                  </a:lnTo>
                  <a:lnTo>
                    <a:pt x="387" y="1255"/>
                  </a:lnTo>
                  <a:lnTo>
                    <a:pt x="402" y="1277"/>
                  </a:lnTo>
                  <a:lnTo>
                    <a:pt x="477" y="1298"/>
                  </a:lnTo>
                  <a:lnTo>
                    <a:pt x="506" y="1263"/>
                  </a:lnTo>
                  <a:lnTo>
                    <a:pt x="524" y="1245"/>
                  </a:lnTo>
                  <a:lnTo>
                    <a:pt x="513" y="1194"/>
                  </a:lnTo>
                  <a:lnTo>
                    <a:pt x="527" y="1176"/>
                  </a:lnTo>
                  <a:lnTo>
                    <a:pt x="570" y="1173"/>
                  </a:lnTo>
                  <a:lnTo>
                    <a:pt x="581" y="1159"/>
                  </a:lnTo>
                  <a:lnTo>
                    <a:pt x="588" y="1141"/>
                  </a:lnTo>
                  <a:lnTo>
                    <a:pt x="606" y="1144"/>
                  </a:lnTo>
                  <a:lnTo>
                    <a:pt x="610" y="1162"/>
                  </a:lnTo>
                  <a:lnTo>
                    <a:pt x="656" y="1166"/>
                  </a:lnTo>
                  <a:lnTo>
                    <a:pt x="732" y="1176"/>
                  </a:lnTo>
                  <a:lnTo>
                    <a:pt x="760" y="1205"/>
                  </a:lnTo>
                  <a:lnTo>
                    <a:pt x="818" y="1280"/>
                  </a:lnTo>
                  <a:lnTo>
                    <a:pt x="846" y="1334"/>
                  </a:lnTo>
                  <a:lnTo>
                    <a:pt x="850" y="1363"/>
                  </a:lnTo>
                  <a:lnTo>
                    <a:pt x="925" y="1481"/>
                  </a:lnTo>
                  <a:lnTo>
                    <a:pt x="938" y="1517"/>
                  </a:lnTo>
                  <a:lnTo>
                    <a:pt x="995" y="1557"/>
                  </a:lnTo>
                  <a:lnTo>
                    <a:pt x="999" y="1603"/>
                  </a:lnTo>
                  <a:lnTo>
                    <a:pt x="1013" y="1635"/>
                  </a:lnTo>
                  <a:lnTo>
                    <a:pt x="1024" y="1696"/>
                  </a:lnTo>
                  <a:lnTo>
                    <a:pt x="1049" y="1707"/>
                  </a:lnTo>
                  <a:lnTo>
                    <a:pt x="1052" y="1732"/>
                  </a:lnTo>
                  <a:lnTo>
                    <a:pt x="1052" y="1779"/>
                  </a:lnTo>
                  <a:lnTo>
                    <a:pt x="1070" y="1779"/>
                  </a:lnTo>
                  <a:lnTo>
                    <a:pt x="1099" y="1768"/>
                  </a:lnTo>
                  <a:lnTo>
                    <a:pt x="1135" y="1808"/>
                  </a:lnTo>
                  <a:lnTo>
                    <a:pt x="1167" y="1808"/>
                  </a:lnTo>
                  <a:lnTo>
                    <a:pt x="1199" y="1829"/>
                  </a:lnTo>
                  <a:lnTo>
                    <a:pt x="1242" y="1836"/>
                  </a:lnTo>
                  <a:lnTo>
                    <a:pt x="1275" y="1826"/>
                  </a:lnTo>
                  <a:lnTo>
                    <a:pt x="1303" y="1851"/>
                  </a:lnTo>
                  <a:lnTo>
                    <a:pt x="1336" y="1851"/>
                  </a:lnTo>
                  <a:lnTo>
                    <a:pt x="1350" y="1836"/>
                  </a:lnTo>
                  <a:lnTo>
                    <a:pt x="1368" y="1833"/>
                  </a:lnTo>
                  <a:lnTo>
                    <a:pt x="1389" y="1797"/>
                  </a:lnTo>
                  <a:lnTo>
                    <a:pt x="1350" y="1804"/>
                  </a:lnTo>
                  <a:lnTo>
                    <a:pt x="1329" y="1761"/>
                  </a:lnTo>
                  <a:lnTo>
                    <a:pt x="1321" y="1750"/>
                  </a:lnTo>
                  <a:lnTo>
                    <a:pt x="1318" y="1686"/>
                  </a:lnTo>
                  <a:lnTo>
                    <a:pt x="1303" y="1661"/>
                  </a:lnTo>
                  <a:lnTo>
                    <a:pt x="1321" y="1628"/>
                  </a:lnTo>
                  <a:lnTo>
                    <a:pt x="1321" y="1592"/>
                  </a:lnTo>
                  <a:lnTo>
                    <a:pt x="1339" y="1567"/>
                  </a:lnTo>
                  <a:lnTo>
                    <a:pt x="1336" y="1535"/>
                  </a:lnTo>
                  <a:lnTo>
                    <a:pt x="1332" y="1514"/>
                  </a:lnTo>
                  <a:lnTo>
                    <a:pt x="1354" y="1503"/>
                  </a:lnTo>
                  <a:lnTo>
                    <a:pt x="1364" y="1471"/>
                  </a:lnTo>
                  <a:lnTo>
                    <a:pt x="1389" y="1467"/>
                  </a:lnTo>
                  <a:lnTo>
                    <a:pt x="1418" y="1449"/>
                  </a:lnTo>
                  <a:lnTo>
                    <a:pt x="1425" y="1428"/>
                  </a:lnTo>
                  <a:lnTo>
                    <a:pt x="1450" y="1435"/>
                  </a:lnTo>
                  <a:lnTo>
                    <a:pt x="1468" y="1417"/>
                  </a:lnTo>
                  <a:lnTo>
                    <a:pt x="1461" y="1384"/>
                  </a:lnTo>
                  <a:lnTo>
                    <a:pt x="1483" y="1395"/>
                  </a:lnTo>
                  <a:lnTo>
                    <a:pt x="1540" y="1395"/>
                  </a:lnTo>
                  <a:lnTo>
                    <a:pt x="1597" y="1359"/>
                  </a:lnTo>
                  <a:lnTo>
                    <a:pt x="1626" y="1327"/>
                  </a:lnTo>
                  <a:lnTo>
                    <a:pt x="1658" y="1313"/>
                  </a:lnTo>
                  <a:lnTo>
                    <a:pt x="1687" y="1280"/>
                  </a:lnTo>
                  <a:lnTo>
                    <a:pt x="1716" y="1270"/>
                  </a:lnTo>
                  <a:lnTo>
                    <a:pt x="1705" y="1230"/>
                  </a:lnTo>
                  <a:lnTo>
                    <a:pt x="1676" y="1202"/>
                  </a:lnTo>
                  <a:lnTo>
                    <a:pt x="1676" y="1162"/>
                  </a:lnTo>
                  <a:lnTo>
                    <a:pt x="1709" y="1187"/>
                  </a:lnTo>
                  <a:lnTo>
                    <a:pt x="1730" y="1230"/>
                  </a:lnTo>
                  <a:lnTo>
                    <a:pt x="1795" y="1230"/>
                  </a:lnTo>
                  <a:lnTo>
                    <a:pt x="1823" y="1187"/>
                  </a:lnTo>
                  <a:lnTo>
                    <a:pt x="1827" y="1166"/>
                  </a:lnTo>
                  <a:lnTo>
                    <a:pt x="1848" y="1141"/>
                  </a:lnTo>
                  <a:lnTo>
                    <a:pt x="1856" y="1119"/>
                  </a:lnTo>
                  <a:lnTo>
                    <a:pt x="1845" y="1094"/>
                  </a:lnTo>
                  <a:lnTo>
                    <a:pt x="1848" y="1080"/>
                  </a:lnTo>
                  <a:lnTo>
                    <a:pt x="1859" y="1069"/>
                  </a:lnTo>
                  <a:lnTo>
                    <a:pt x="1856" y="1022"/>
                  </a:lnTo>
                  <a:lnTo>
                    <a:pt x="1870" y="990"/>
                  </a:lnTo>
                  <a:lnTo>
                    <a:pt x="1874" y="933"/>
                  </a:lnTo>
                  <a:lnTo>
                    <a:pt x="1859" y="911"/>
                  </a:lnTo>
                  <a:lnTo>
                    <a:pt x="1834" y="861"/>
                  </a:lnTo>
                  <a:lnTo>
                    <a:pt x="1830" y="821"/>
                  </a:lnTo>
                  <a:lnTo>
                    <a:pt x="1791" y="793"/>
                  </a:lnTo>
                  <a:lnTo>
                    <a:pt x="1780" y="524"/>
                  </a:lnTo>
                  <a:lnTo>
                    <a:pt x="1719" y="520"/>
                  </a:lnTo>
                  <a:lnTo>
                    <a:pt x="1705" y="492"/>
                  </a:lnTo>
                  <a:lnTo>
                    <a:pt x="1680" y="502"/>
                  </a:lnTo>
                  <a:lnTo>
                    <a:pt x="1655" y="459"/>
                  </a:lnTo>
                  <a:lnTo>
                    <a:pt x="1637" y="456"/>
                  </a:lnTo>
                  <a:lnTo>
                    <a:pt x="1601" y="488"/>
                  </a:lnTo>
                  <a:lnTo>
                    <a:pt x="1572" y="463"/>
                  </a:lnTo>
                  <a:lnTo>
                    <a:pt x="1547" y="459"/>
                  </a:lnTo>
                  <a:lnTo>
                    <a:pt x="1511" y="488"/>
                  </a:lnTo>
                  <a:lnTo>
                    <a:pt x="1465" y="481"/>
                  </a:lnTo>
                  <a:lnTo>
                    <a:pt x="1429" y="466"/>
                  </a:lnTo>
                  <a:lnTo>
                    <a:pt x="1393" y="470"/>
                  </a:lnTo>
                  <a:lnTo>
                    <a:pt x="1368" y="495"/>
                  </a:lnTo>
                  <a:lnTo>
                    <a:pt x="1325" y="463"/>
                  </a:lnTo>
                  <a:lnTo>
                    <a:pt x="1264" y="470"/>
                  </a:lnTo>
                  <a:lnTo>
                    <a:pt x="1232" y="445"/>
                  </a:lnTo>
                  <a:lnTo>
                    <a:pt x="1214" y="413"/>
                  </a:lnTo>
                  <a:lnTo>
                    <a:pt x="1178" y="402"/>
                  </a:lnTo>
                  <a:lnTo>
                    <a:pt x="1156" y="420"/>
                  </a:lnTo>
                  <a:lnTo>
                    <a:pt x="1088" y="420"/>
                  </a:lnTo>
                  <a:lnTo>
                    <a:pt x="1078" y="398"/>
                  </a:lnTo>
                  <a:lnTo>
                    <a:pt x="1067" y="373"/>
                  </a:lnTo>
                  <a:lnTo>
                    <a:pt x="1052" y="359"/>
                  </a:lnTo>
                  <a:lnTo>
                    <a:pt x="1002" y="380"/>
                  </a:lnTo>
                  <a:lnTo>
                    <a:pt x="981" y="370"/>
                  </a:lnTo>
                  <a:lnTo>
                    <a:pt x="966" y="305"/>
                  </a:lnTo>
                  <a:lnTo>
                    <a:pt x="952" y="172"/>
                  </a:lnTo>
                  <a:lnTo>
                    <a:pt x="938" y="29"/>
                  </a:lnTo>
                  <a:lnTo>
                    <a:pt x="552" y="0"/>
                  </a:lnTo>
                  <a:lnTo>
                    <a:pt x="506" y="757"/>
                  </a:lnTo>
                  <a:lnTo>
                    <a:pt x="11" y="732"/>
                  </a:lnTo>
                </a:path>
              </a:pathLst>
            </a:custGeom>
            <a:noFill/>
            <a:ln w="11160">
              <a:solidFill>
                <a:srgbClr val="919191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4057" name=""/>
          <p:cNvGrpSpPr/>
          <p:nvPr/>
        </p:nvGrpSpPr>
        <p:grpSpPr>
          <a:xfrm>
            <a:off x="7091280" y="2367000"/>
            <a:ext cx="7560" cy="1440"/>
            <a:chOff x="7091280" y="2367000"/>
            <a:chExt cx="7560" cy="1440"/>
          </a:xfrm>
        </p:grpSpPr>
        <p:sp>
          <p:nvSpPr>
            <p:cNvPr id="4058" name=""/>
            <p:cNvSpPr/>
            <p:nvPr/>
          </p:nvSpPr>
          <p:spPr>
            <a:xfrm>
              <a:off x="7091280" y="2367000"/>
              <a:ext cx="7560" cy="1440"/>
            </a:xfrm>
            <a:custGeom>
              <a:avLst/>
              <a:gdLst/>
              <a:ahLst/>
              <a:rect l="l" t="t" r="r" b="b"/>
              <a:pathLst>
                <a:path w="7" h="0">
                  <a:moveTo>
                    <a:pt x="0" y="0"/>
                  </a:moveTo>
                  <a:lnTo>
                    <a:pt x="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f008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45360" bIns="-453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4059" name=""/>
            <p:cNvSpPr/>
            <p:nvPr/>
          </p:nvSpPr>
          <p:spPr>
            <a:xfrm>
              <a:off x="7091280" y="2367000"/>
              <a:ext cx="7560" cy="1440"/>
            </a:xfrm>
            <a:prstGeom prst="line">
              <a:avLst/>
            </a:prstGeom>
            <a:ln w="11160">
              <a:solidFill>
                <a:srgbClr val="919191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45360" bIns="-453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4060" name=""/>
          <p:cNvGrpSpPr/>
          <p:nvPr/>
        </p:nvGrpSpPr>
        <p:grpSpPr>
          <a:xfrm>
            <a:off x="6242040" y="1863720"/>
            <a:ext cx="87120" cy="72720"/>
            <a:chOff x="6242040" y="1863720"/>
            <a:chExt cx="87120" cy="72720"/>
          </a:xfrm>
        </p:grpSpPr>
        <p:sp>
          <p:nvSpPr>
            <p:cNvPr id="4061" name=""/>
            <p:cNvSpPr/>
            <p:nvPr/>
          </p:nvSpPr>
          <p:spPr>
            <a:xfrm>
              <a:off x="6242040" y="1863720"/>
              <a:ext cx="87120" cy="72720"/>
            </a:xfrm>
            <a:custGeom>
              <a:avLst/>
              <a:gdLst/>
              <a:ahLst/>
              <a:rect l="l" t="t" r="r" b="b"/>
              <a:pathLst>
                <a:path w="101" h="82">
                  <a:moveTo>
                    <a:pt x="101" y="0"/>
                  </a:moveTo>
                  <a:lnTo>
                    <a:pt x="61" y="7"/>
                  </a:lnTo>
                  <a:lnTo>
                    <a:pt x="36" y="36"/>
                  </a:lnTo>
                  <a:lnTo>
                    <a:pt x="8" y="50"/>
                  </a:lnTo>
                  <a:lnTo>
                    <a:pt x="0" y="82"/>
                  </a:lnTo>
                  <a:lnTo>
                    <a:pt x="58" y="61"/>
                  </a:lnTo>
                  <a:lnTo>
                    <a:pt x="79" y="32"/>
                  </a:lnTo>
                  <a:lnTo>
                    <a:pt x="94" y="21"/>
                  </a:lnTo>
                  <a:lnTo>
                    <a:pt x="101" y="0"/>
                  </a:lnTo>
                  <a:close/>
                </a:path>
              </a:pathLst>
            </a:custGeom>
            <a:solidFill>
              <a:srgbClr val="00f008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25920" bIns="259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4062" name=""/>
            <p:cNvSpPr/>
            <p:nvPr/>
          </p:nvSpPr>
          <p:spPr>
            <a:xfrm>
              <a:off x="6242040" y="1863720"/>
              <a:ext cx="87120" cy="72720"/>
            </a:xfrm>
            <a:custGeom>
              <a:avLst/>
              <a:gdLst/>
              <a:ahLst/>
              <a:rect l="l" t="t" r="r" b="b"/>
              <a:pathLst>
                <a:path w="101" h="82">
                  <a:moveTo>
                    <a:pt x="101" y="0"/>
                  </a:moveTo>
                  <a:lnTo>
                    <a:pt x="61" y="7"/>
                  </a:lnTo>
                  <a:lnTo>
                    <a:pt x="36" y="36"/>
                  </a:lnTo>
                  <a:lnTo>
                    <a:pt x="8" y="50"/>
                  </a:lnTo>
                  <a:lnTo>
                    <a:pt x="0" y="82"/>
                  </a:lnTo>
                  <a:lnTo>
                    <a:pt x="58" y="61"/>
                  </a:lnTo>
                  <a:lnTo>
                    <a:pt x="79" y="32"/>
                  </a:lnTo>
                  <a:lnTo>
                    <a:pt x="94" y="21"/>
                  </a:lnTo>
                  <a:lnTo>
                    <a:pt x="101" y="0"/>
                  </a:lnTo>
                </a:path>
              </a:pathLst>
            </a:custGeom>
            <a:noFill/>
            <a:ln w="11160">
              <a:solidFill>
                <a:srgbClr val="919191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25920" bIns="259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4063" name=""/>
          <p:cNvGrpSpPr/>
          <p:nvPr/>
        </p:nvGrpSpPr>
        <p:grpSpPr>
          <a:xfrm>
            <a:off x="6561000" y="1900080"/>
            <a:ext cx="68040" cy="17280"/>
            <a:chOff x="6561000" y="1900080"/>
            <a:chExt cx="68040" cy="17280"/>
          </a:xfrm>
        </p:grpSpPr>
        <p:sp>
          <p:nvSpPr>
            <p:cNvPr id="4064" name=""/>
            <p:cNvSpPr/>
            <p:nvPr/>
          </p:nvSpPr>
          <p:spPr>
            <a:xfrm>
              <a:off x="6561000" y="1900080"/>
              <a:ext cx="68040" cy="17280"/>
            </a:xfrm>
            <a:custGeom>
              <a:avLst/>
              <a:gdLst/>
              <a:ahLst/>
              <a:rect l="l" t="t" r="r" b="b"/>
              <a:pathLst>
                <a:path w="78" h="22">
                  <a:moveTo>
                    <a:pt x="14" y="4"/>
                  </a:moveTo>
                  <a:lnTo>
                    <a:pt x="0" y="15"/>
                  </a:lnTo>
                  <a:lnTo>
                    <a:pt x="7" y="22"/>
                  </a:lnTo>
                  <a:lnTo>
                    <a:pt x="57" y="18"/>
                  </a:lnTo>
                  <a:lnTo>
                    <a:pt x="78" y="18"/>
                  </a:lnTo>
                  <a:lnTo>
                    <a:pt x="75" y="0"/>
                  </a:lnTo>
                  <a:lnTo>
                    <a:pt x="14" y="4"/>
                  </a:lnTo>
                  <a:close/>
                </a:path>
              </a:pathLst>
            </a:custGeom>
            <a:solidFill>
              <a:srgbClr val="00f008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9520" bIns="-295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4065" name=""/>
            <p:cNvSpPr/>
            <p:nvPr/>
          </p:nvSpPr>
          <p:spPr>
            <a:xfrm>
              <a:off x="6561000" y="1900080"/>
              <a:ext cx="68040" cy="17280"/>
            </a:xfrm>
            <a:custGeom>
              <a:avLst/>
              <a:gdLst/>
              <a:ahLst/>
              <a:rect l="l" t="t" r="r" b="b"/>
              <a:pathLst>
                <a:path w="78" h="22">
                  <a:moveTo>
                    <a:pt x="14" y="4"/>
                  </a:moveTo>
                  <a:lnTo>
                    <a:pt x="0" y="15"/>
                  </a:lnTo>
                  <a:lnTo>
                    <a:pt x="7" y="22"/>
                  </a:lnTo>
                  <a:lnTo>
                    <a:pt x="57" y="18"/>
                  </a:lnTo>
                  <a:lnTo>
                    <a:pt x="78" y="18"/>
                  </a:lnTo>
                  <a:lnTo>
                    <a:pt x="75" y="0"/>
                  </a:lnTo>
                  <a:lnTo>
                    <a:pt x="14" y="4"/>
                  </a:lnTo>
                </a:path>
              </a:pathLst>
            </a:custGeom>
            <a:noFill/>
            <a:ln w="11160">
              <a:solidFill>
                <a:srgbClr val="919191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9520" bIns="-295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4066" name=""/>
          <p:cNvGrpSpPr/>
          <p:nvPr/>
        </p:nvGrpSpPr>
        <p:grpSpPr>
          <a:xfrm>
            <a:off x="7343640" y="2055960"/>
            <a:ext cx="749160" cy="936000"/>
            <a:chOff x="7343640" y="2055960"/>
            <a:chExt cx="749160" cy="936000"/>
          </a:xfrm>
        </p:grpSpPr>
        <p:sp>
          <p:nvSpPr>
            <p:cNvPr id="4067" name=""/>
            <p:cNvSpPr/>
            <p:nvPr/>
          </p:nvSpPr>
          <p:spPr>
            <a:xfrm>
              <a:off x="7343640" y="2055960"/>
              <a:ext cx="749160" cy="936000"/>
            </a:xfrm>
            <a:custGeom>
              <a:avLst/>
              <a:gdLst/>
              <a:ahLst/>
              <a:rect l="l" t="t" r="r" b="b"/>
              <a:pathLst>
                <a:path w="849" h="1061">
                  <a:moveTo>
                    <a:pt x="685" y="0"/>
                  </a:moveTo>
                  <a:lnTo>
                    <a:pt x="652" y="18"/>
                  </a:lnTo>
                  <a:lnTo>
                    <a:pt x="577" y="14"/>
                  </a:lnTo>
                  <a:lnTo>
                    <a:pt x="523" y="39"/>
                  </a:lnTo>
                  <a:lnTo>
                    <a:pt x="455" y="75"/>
                  </a:lnTo>
                  <a:lnTo>
                    <a:pt x="426" y="107"/>
                  </a:lnTo>
                  <a:lnTo>
                    <a:pt x="426" y="150"/>
                  </a:lnTo>
                  <a:lnTo>
                    <a:pt x="387" y="175"/>
                  </a:lnTo>
                  <a:lnTo>
                    <a:pt x="362" y="204"/>
                  </a:lnTo>
                  <a:lnTo>
                    <a:pt x="362" y="218"/>
                  </a:lnTo>
                  <a:lnTo>
                    <a:pt x="383" y="243"/>
                  </a:lnTo>
                  <a:lnTo>
                    <a:pt x="387" y="254"/>
                  </a:lnTo>
                  <a:lnTo>
                    <a:pt x="376" y="276"/>
                  </a:lnTo>
                  <a:lnTo>
                    <a:pt x="383" y="294"/>
                  </a:lnTo>
                  <a:lnTo>
                    <a:pt x="391" y="315"/>
                  </a:lnTo>
                  <a:lnTo>
                    <a:pt x="383" y="333"/>
                  </a:lnTo>
                  <a:lnTo>
                    <a:pt x="358" y="337"/>
                  </a:lnTo>
                  <a:lnTo>
                    <a:pt x="322" y="387"/>
                  </a:lnTo>
                  <a:lnTo>
                    <a:pt x="279" y="398"/>
                  </a:lnTo>
                  <a:lnTo>
                    <a:pt x="179" y="398"/>
                  </a:lnTo>
                  <a:lnTo>
                    <a:pt x="175" y="412"/>
                  </a:lnTo>
                  <a:lnTo>
                    <a:pt x="79" y="412"/>
                  </a:lnTo>
                  <a:lnTo>
                    <a:pt x="57" y="434"/>
                  </a:lnTo>
                  <a:lnTo>
                    <a:pt x="53" y="469"/>
                  </a:lnTo>
                  <a:lnTo>
                    <a:pt x="71" y="491"/>
                  </a:lnTo>
                  <a:lnTo>
                    <a:pt x="93" y="520"/>
                  </a:lnTo>
                  <a:lnTo>
                    <a:pt x="86" y="548"/>
                  </a:lnTo>
                  <a:lnTo>
                    <a:pt x="39" y="591"/>
                  </a:lnTo>
                  <a:lnTo>
                    <a:pt x="0" y="627"/>
                  </a:lnTo>
                  <a:lnTo>
                    <a:pt x="18" y="652"/>
                  </a:lnTo>
                  <a:lnTo>
                    <a:pt x="7" y="677"/>
                  </a:lnTo>
                  <a:lnTo>
                    <a:pt x="165" y="652"/>
                  </a:lnTo>
                  <a:lnTo>
                    <a:pt x="570" y="559"/>
                  </a:lnTo>
                  <a:lnTo>
                    <a:pt x="577" y="577"/>
                  </a:lnTo>
                  <a:lnTo>
                    <a:pt x="609" y="588"/>
                  </a:lnTo>
                  <a:lnTo>
                    <a:pt x="613" y="631"/>
                  </a:lnTo>
                  <a:lnTo>
                    <a:pt x="649" y="634"/>
                  </a:lnTo>
                  <a:lnTo>
                    <a:pt x="659" y="652"/>
                  </a:lnTo>
                  <a:lnTo>
                    <a:pt x="645" y="674"/>
                  </a:lnTo>
                  <a:lnTo>
                    <a:pt x="642" y="706"/>
                  </a:lnTo>
                  <a:lnTo>
                    <a:pt x="627" y="728"/>
                  </a:lnTo>
                  <a:lnTo>
                    <a:pt x="638" y="753"/>
                  </a:lnTo>
                  <a:lnTo>
                    <a:pt x="620" y="763"/>
                  </a:lnTo>
                  <a:lnTo>
                    <a:pt x="638" y="803"/>
                  </a:lnTo>
                  <a:lnTo>
                    <a:pt x="634" y="832"/>
                  </a:lnTo>
                  <a:lnTo>
                    <a:pt x="681" y="835"/>
                  </a:lnTo>
                  <a:lnTo>
                    <a:pt x="692" y="864"/>
                  </a:lnTo>
                  <a:lnTo>
                    <a:pt x="670" y="910"/>
                  </a:lnTo>
                  <a:lnTo>
                    <a:pt x="624" y="943"/>
                  </a:lnTo>
                  <a:lnTo>
                    <a:pt x="627" y="968"/>
                  </a:lnTo>
                  <a:lnTo>
                    <a:pt x="638" y="982"/>
                  </a:lnTo>
                  <a:lnTo>
                    <a:pt x="649" y="1014"/>
                  </a:lnTo>
                  <a:lnTo>
                    <a:pt x="674" y="1011"/>
                  </a:lnTo>
                  <a:lnTo>
                    <a:pt x="699" y="1018"/>
                  </a:lnTo>
                  <a:lnTo>
                    <a:pt x="717" y="1029"/>
                  </a:lnTo>
                  <a:lnTo>
                    <a:pt x="742" y="1061"/>
                  </a:lnTo>
                  <a:lnTo>
                    <a:pt x="760" y="1043"/>
                  </a:lnTo>
                  <a:lnTo>
                    <a:pt x="756" y="1018"/>
                  </a:lnTo>
                  <a:lnTo>
                    <a:pt x="785" y="993"/>
                  </a:lnTo>
                  <a:lnTo>
                    <a:pt x="803" y="964"/>
                  </a:lnTo>
                  <a:lnTo>
                    <a:pt x="799" y="896"/>
                  </a:lnTo>
                  <a:lnTo>
                    <a:pt x="814" y="875"/>
                  </a:lnTo>
                  <a:lnTo>
                    <a:pt x="810" y="799"/>
                  </a:lnTo>
                  <a:lnTo>
                    <a:pt x="799" y="785"/>
                  </a:lnTo>
                  <a:lnTo>
                    <a:pt x="781" y="781"/>
                  </a:lnTo>
                  <a:lnTo>
                    <a:pt x="771" y="781"/>
                  </a:lnTo>
                  <a:lnTo>
                    <a:pt x="774" y="760"/>
                  </a:lnTo>
                  <a:lnTo>
                    <a:pt x="785" y="728"/>
                  </a:lnTo>
                  <a:lnTo>
                    <a:pt x="799" y="749"/>
                  </a:lnTo>
                  <a:lnTo>
                    <a:pt x="803" y="763"/>
                  </a:lnTo>
                  <a:lnTo>
                    <a:pt x="849" y="742"/>
                  </a:lnTo>
                  <a:lnTo>
                    <a:pt x="849" y="713"/>
                  </a:lnTo>
                  <a:lnTo>
                    <a:pt x="842" y="695"/>
                  </a:lnTo>
                  <a:lnTo>
                    <a:pt x="839" y="681"/>
                  </a:lnTo>
                  <a:lnTo>
                    <a:pt x="821" y="677"/>
                  </a:lnTo>
                  <a:lnTo>
                    <a:pt x="803" y="663"/>
                  </a:lnTo>
                  <a:lnTo>
                    <a:pt x="835" y="645"/>
                  </a:lnTo>
                  <a:lnTo>
                    <a:pt x="806" y="620"/>
                  </a:lnTo>
                  <a:lnTo>
                    <a:pt x="803" y="591"/>
                  </a:lnTo>
                  <a:lnTo>
                    <a:pt x="792" y="512"/>
                  </a:lnTo>
                  <a:lnTo>
                    <a:pt x="792" y="505"/>
                  </a:lnTo>
                  <a:lnTo>
                    <a:pt x="767" y="487"/>
                  </a:lnTo>
                  <a:lnTo>
                    <a:pt x="789" y="401"/>
                  </a:lnTo>
                  <a:lnTo>
                    <a:pt x="781" y="376"/>
                  </a:lnTo>
                  <a:lnTo>
                    <a:pt x="771" y="347"/>
                  </a:lnTo>
                  <a:lnTo>
                    <a:pt x="774" y="322"/>
                  </a:lnTo>
                  <a:lnTo>
                    <a:pt x="753" y="251"/>
                  </a:lnTo>
                  <a:lnTo>
                    <a:pt x="717" y="251"/>
                  </a:lnTo>
                  <a:lnTo>
                    <a:pt x="728" y="215"/>
                  </a:lnTo>
                  <a:lnTo>
                    <a:pt x="728" y="186"/>
                  </a:lnTo>
                  <a:lnTo>
                    <a:pt x="702" y="161"/>
                  </a:lnTo>
                  <a:lnTo>
                    <a:pt x="717" y="136"/>
                  </a:lnTo>
                  <a:lnTo>
                    <a:pt x="706" y="100"/>
                  </a:lnTo>
                  <a:lnTo>
                    <a:pt x="685" y="71"/>
                  </a:lnTo>
                  <a:lnTo>
                    <a:pt x="685" y="0"/>
                  </a:lnTo>
                  <a:close/>
                </a:path>
              </a:pathLst>
            </a:custGeom>
            <a:solidFill>
              <a:srgbClr val="00f008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4068" name=""/>
            <p:cNvSpPr/>
            <p:nvPr/>
          </p:nvSpPr>
          <p:spPr>
            <a:xfrm>
              <a:off x="7343640" y="2055960"/>
              <a:ext cx="749160" cy="936000"/>
            </a:xfrm>
            <a:custGeom>
              <a:avLst/>
              <a:gdLst/>
              <a:ahLst/>
              <a:rect l="l" t="t" r="r" b="b"/>
              <a:pathLst>
                <a:path w="849" h="1061">
                  <a:moveTo>
                    <a:pt x="685" y="0"/>
                  </a:moveTo>
                  <a:lnTo>
                    <a:pt x="652" y="18"/>
                  </a:lnTo>
                  <a:lnTo>
                    <a:pt x="577" y="14"/>
                  </a:lnTo>
                  <a:lnTo>
                    <a:pt x="523" y="39"/>
                  </a:lnTo>
                  <a:lnTo>
                    <a:pt x="455" y="75"/>
                  </a:lnTo>
                  <a:lnTo>
                    <a:pt x="426" y="107"/>
                  </a:lnTo>
                  <a:lnTo>
                    <a:pt x="426" y="150"/>
                  </a:lnTo>
                  <a:lnTo>
                    <a:pt x="387" y="175"/>
                  </a:lnTo>
                  <a:lnTo>
                    <a:pt x="362" y="204"/>
                  </a:lnTo>
                  <a:lnTo>
                    <a:pt x="362" y="218"/>
                  </a:lnTo>
                  <a:lnTo>
                    <a:pt x="383" y="243"/>
                  </a:lnTo>
                  <a:lnTo>
                    <a:pt x="387" y="254"/>
                  </a:lnTo>
                  <a:lnTo>
                    <a:pt x="376" y="276"/>
                  </a:lnTo>
                  <a:lnTo>
                    <a:pt x="383" y="294"/>
                  </a:lnTo>
                  <a:lnTo>
                    <a:pt x="391" y="315"/>
                  </a:lnTo>
                  <a:lnTo>
                    <a:pt x="383" y="333"/>
                  </a:lnTo>
                  <a:lnTo>
                    <a:pt x="358" y="337"/>
                  </a:lnTo>
                  <a:lnTo>
                    <a:pt x="322" y="387"/>
                  </a:lnTo>
                  <a:lnTo>
                    <a:pt x="279" y="398"/>
                  </a:lnTo>
                  <a:lnTo>
                    <a:pt x="179" y="398"/>
                  </a:lnTo>
                  <a:lnTo>
                    <a:pt x="175" y="412"/>
                  </a:lnTo>
                  <a:lnTo>
                    <a:pt x="79" y="412"/>
                  </a:lnTo>
                  <a:lnTo>
                    <a:pt x="57" y="434"/>
                  </a:lnTo>
                  <a:lnTo>
                    <a:pt x="53" y="469"/>
                  </a:lnTo>
                  <a:lnTo>
                    <a:pt x="71" y="491"/>
                  </a:lnTo>
                  <a:lnTo>
                    <a:pt x="93" y="520"/>
                  </a:lnTo>
                  <a:lnTo>
                    <a:pt x="86" y="548"/>
                  </a:lnTo>
                  <a:lnTo>
                    <a:pt x="39" y="591"/>
                  </a:lnTo>
                  <a:lnTo>
                    <a:pt x="0" y="627"/>
                  </a:lnTo>
                  <a:lnTo>
                    <a:pt x="18" y="652"/>
                  </a:lnTo>
                  <a:lnTo>
                    <a:pt x="7" y="677"/>
                  </a:lnTo>
                  <a:lnTo>
                    <a:pt x="165" y="652"/>
                  </a:lnTo>
                  <a:lnTo>
                    <a:pt x="570" y="559"/>
                  </a:lnTo>
                  <a:lnTo>
                    <a:pt x="577" y="577"/>
                  </a:lnTo>
                  <a:lnTo>
                    <a:pt x="609" y="588"/>
                  </a:lnTo>
                  <a:lnTo>
                    <a:pt x="613" y="631"/>
                  </a:lnTo>
                  <a:lnTo>
                    <a:pt x="649" y="634"/>
                  </a:lnTo>
                  <a:lnTo>
                    <a:pt x="659" y="652"/>
                  </a:lnTo>
                  <a:lnTo>
                    <a:pt x="645" y="674"/>
                  </a:lnTo>
                  <a:lnTo>
                    <a:pt x="642" y="706"/>
                  </a:lnTo>
                  <a:lnTo>
                    <a:pt x="627" y="728"/>
                  </a:lnTo>
                  <a:lnTo>
                    <a:pt x="638" y="753"/>
                  </a:lnTo>
                  <a:lnTo>
                    <a:pt x="620" y="763"/>
                  </a:lnTo>
                  <a:lnTo>
                    <a:pt x="638" y="803"/>
                  </a:lnTo>
                  <a:lnTo>
                    <a:pt x="634" y="832"/>
                  </a:lnTo>
                  <a:lnTo>
                    <a:pt x="681" y="835"/>
                  </a:lnTo>
                  <a:lnTo>
                    <a:pt x="692" y="864"/>
                  </a:lnTo>
                  <a:lnTo>
                    <a:pt x="670" y="910"/>
                  </a:lnTo>
                  <a:lnTo>
                    <a:pt x="624" y="943"/>
                  </a:lnTo>
                  <a:lnTo>
                    <a:pt x="627" y="968"/>
                  </a:lnTo>
                  <a:lnTo>
                    <a:pt x="638" y="982"/>
                  </a:lnTo>
                  <a:lnTo>
                    <a:pt x="649" y="1014"/>
                  </a:lnTo>
                  <a:lnTo>
                    <a:pt x="674" y="1011"/>
                  </a:lnTo>
                  <a:lnTo>
                    <a:pt x="699" y="1018"/>
                  </a:lnTo>
                  <a:lnTo>
                    <a:pt x="717" y="1029"/>
                  </a:lnTo>
                  <a:lnTo>
                    <a:pt x="742" y="1061"/>
                  </a:lnTo>
                  <a:lnTo>
                    <a:pt x="760" y="1043"/>
                  </a:lnTo>
                  <a:lnTo>
                    <a:pt x="756" y="1018"/>
                  </a:lnTo>
                  <a:lnTo>
                    <a:pt x="785" y="993"/>
                  </a:lnTo>
                  <a:lnTo>
                    <a:pt x="803" y="964"/>
                  </a:lnTo>
                  <a:lnTo>
                    <a:pt x="799" y="896"/>
                  </a:lnTo>
                  <a:lnTo>
                    <a:pt x="814" y="875"/>
                  </a:lnTo>
                  <a:lnTo>
                    <a:pt x="810" y="799"/>
                  </a:lnTo>
                  <a:lnTo>
                    <a:pt x="799" y="785"/>
                  </a:lnTo>
                  <a:lnTo>
                    <a:pt x="781" y="781"/>
                  </a:lnTo>
                  <a:lnTo>
                    <a:pt x="771" y="781"/>
                  </a:lnTo>
                  <a:lnTo>
                    <a:pt x="774" y="760"/>
                  </a:lnTo>
                  <a:lnTo>
                    <a:pt x="785" y="728"/>
                  </a:lnTo>
                  <a:lnTo>
                    <a:pt x="799" y="749"/>
                  </a:lnTo>
                  <a:lnTo>
                    <a:pt x="803" y="763"/>
                  </a:lnTo>
                  <a:lnTo>
                    <a:pt x="849" y="742"/>
                  </a:lnTo>
                  <a:lnTo>
                    <a:pt x="849" y="713"/>
                  </a:lnTo>
                  <a:lnTo>
                    <a:pt x="842" y="695"/>
                  </a:lnTo>
                  <a:lnTo>
                    <a:pt x="839" y="681"/>
                  </a:lnTo>
                  <a:lnTo>
                    <a:pt x="821" y="677"/>
                  </a:lnTo>
                  <a:lnTo>
                    <a:pt x="803" y="663"/>
                  </a:lnTo>
                  <a:lnTo>
                    <a:pt x="835" y="645"/>
                  </a:lnTo>
                  <a:lnTo>
                    <a:pt x="806" y="620"/>
                  </a:lnTo>
                  <a:lnTo>
                    <a:pt x="803" y="591"/>
                  </a:lnTo>
                  <a:lnTo>
                    <a:pt x="792" y="512"/>
                  </a:lnTo>
                  <a:lnTo>
                    <a:pt x="792" y="505"/>
                  </a:lnTo>
                  <a:lnTo>
                    <a:pt x="767" y="487"/>
                  </a:lnTo>
                  <a:lnTo>
                    <a:pt x="789" y="401"/>
                  </a:lnTo>
                  <a:lnTo>
                    <a:pt x="781" y="376"/>
                  </a:lnTo>
                  <a:lnTo>
                    <a:pt x="771" y="347"/>
                  </a:lnTo>
                  <a:lnTo>
                    <a:pt x="774" y="322"/>
                  </a:lnTo>
                  <a:lnTo>
                    <a:pt x="753" y="251"/>
                  </a:lnTo>
                  <a:lnTo>
                    <a:pt x="717" y="251"/>
                  </a:lnTo>
                  <a:lnTo>
                    <a:pt x="728" y="215"/>
                  </a:lnTo>
                  <a:lnTo>
                    <a:pt x="728" y="186"/>
                  </a:lnTo>
                  <a:lnTo>
                    <a:pt x="702" y="161"/>
                  </a:lnTo>
                  <a:lnTo>
                    <a:pt x="717" y="136"/>
                  </a:lnTo>
                  <a:lnTo>
                    <a:pt x="706" y="100"/>
                  </a:lnTo>
                  <a:lnTo>
                    <a:pt x="685" y="71"/>
                  </a:lnTo>
                  <a:lnTo>
                    <a:pt x="685" y="0"/>
                  </a:lnTo>
                </a:path>
              </a:pathLst>
            </a:custGeom>
            <a:noFill/>
            <a:ln w="11160">
              <a:solidFill>
                <a:srgbClr val="919191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4069" name=""/>
          <p:cNvGrpSpPr/>
          <p:nvPr/>
        </p:nvGrpSpPr>
        <p:grpSpPr>
          <a:xfrm>
            <a:off x="7866000" y="2894040"/>
            <a:ext cx="131400" cy="186840"/>
            <a:chOff x="7866000" y="2894040"/>
            <a:chExt cx="131400" cy="186840"/>
          </a:xfrm>
        </p:grpSpPr>
        <p:sp>
          <p:nvSpPr>
            <p:cNvPr id="4070" name=""/>
            <p:cNvSpPr/>
            <p:nvPr/>
          </p:nvSpPr>
          <p:spPr>
            <a:xfrm>
              <a:off x="7866000" y="2894040"/>
              <a:ext cx="131400" cy="186840"/>
            </a:xfrm>
            <a:custGeom>
              <a:avLst/>
              <a:gdLst/>
              <a:ahLst/>
              <a:rect l="l" t="t" r="r" b="b"/>
              <a:pathLst>
                <a:path w="151" h="212">
                  <a:moveTo>
                    <a:pt x="33" y="0"/>
                  </a:moveTo>
                  <a:lnTo>
                    <a:pt x="51" y="61"/>
                  </a:lnTo>
                  <a:lnTo>
                    <a:pt x="72" y="64"/>
                  </a:lnTo>
                  <a:lnTo>
                    <a:pt x="90" y="100"/>
                  </a:lnTo>
                  <a:lnTo>
                    <a:pt x="97" y="122"/>
                  </a:lnTo>
                  <a:lnTo>
                    <a:pt x="122" y="125"/>
                  </a:lnTo>
                  <a:lnTo>
                    <a:pt x="151" y="147"/>
                  </a:lnTo>
                  <a:lnTo>
                    <a:pt x="151" y="190"/>
                  </a:lnTo>
                  <a:lnTo>
                    <a:pt x="140" y="212"/>
                  </a:lnTo>
                  <a:lnTo>
                    <a:pt x="65" y="212"/>
                  </a:lnTo>
                  <a:lnTo>
                    <a:pt x="0" y="18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008226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4071" name=""/>
            <p:cNvSpPr/>
            <p:nvPr/>
          </p:nvSpPr>
          <p:spPr>
            <a:xfrm>
              <a:off x="7866000" y="2894040"/>
              <a:ext cx="131400" cy="186840"/>
            </a:xfrm>
            <a:custGeom>
              <a:avLst/>
              <a:gdLst/>
              <a:ahLst/>
              <a:rect l="l" t="t" r="r" b="b"/>
              <a:pathLst>
                <a:path w="151" h="212">
                  <a:moveTo>
                    <a:pt x="33" y="0"/>
                  </a:moveTo>
                  <a:lnTo>
                    <a:pt x="51" y="61"/>
                  </a:lnTo>
                  <a:lnTo>
                    <a:pt x="72" y="64"/>
                  </a:lnTo>
                  <a:lnTo>
                    <a:pt x="90" y="100"/>
                  </a:lnTo>
                  <a:lnTo>
                    <a:pt x="97" y="122"/>
                  </a:lnTo>
                  <a:lnTo>
                    <a:pt x="122" y="125"/>
                  </a:lnTo>
                  <a:lnTo>
                    <a:pt x="151" y="147"/>
                  </a:lnTo>
                  <a:lnTo>
                    <a:pt x="151" y="190"/>
                  </a:lnTo>
                  <a:lnTo>
                    <a:pt x="140" y="212"/>
                  </a:lnTo>
                  <a:lnTo>
                    <a:pt x="65" y="212"/>
                  </a:lnTo>
                  <a:lnTo>
                    <a:pt x="0" y="18"/>
                  </a:lnTo>
                  <a:lnTo>
                    <a:pt x="33" y="0"/>
                  </a:lnTo>
                </a:path>
              </a:pathLst>
            </a:custGeom>
            <a:solidFill>
              <a:srgbClr val="008226"/>
            </a:solidFill>
            <a:ln w="11160">
              <a:solidFill>
                <a:srgbClr val="919191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4072" name=""/>
          <p:cNvGrpSpPr/>
          <p:nvPr/>
        </p:nvGrpSpPr>
        <p:grpSpPr>
          <a:xfrm>
            <a:off x="6832440" y="2108160"/>
            <a:ext cx="234720" cy="102960"/>
            <a:chOff x="6832440" y="2108160"/>
            <a:chExt cx="234720" cy="102960"/>
          </a:xfrm>
        </p:grpSpPr>
        <p:sp>
          <p:nvSpPr>
            <p:cNvPr id="4073" name=""/>
            <p:cNvSpPr/>
            <p:nvPr/>
          </p:nvSpPr>
          <p:spPr>
            <a:xfrm>
              <a:off x="6832440" y="2108160"/>
              <a:ext cx="234720" cy="102960"/>
            </a:xfrm>
            <a:custGeom>
              <a:avLst/>
              <a:gdLst/>
              <a:ahLst/>
              <a:rect l="l" t="t" r="r" b="b"/>
              <a:pathLst>
                <a:path w="265" h="118">
                  <a:moveTo>
                    <a:pt x="265" y="25"/>
                  </a:moveTo>
                  <a:lnTo>
                    <a:pt x="247" y="25"/>
                  </a:lnTo>
                  <a:lnTo>
                    <a:pt x="222" y="43"/>
                  </a:lnTo>
                  <a:lnTo>
                    <a:pt x="201" y="14"/>
                  </a:lnTo>
                  <a:lnTo>
                    <a:pt x="143" y="18"/>
                  </a:lnTo>
                  <a:lnTo>
                    <a:pt x="118" y="22"/>
                  </a:lnTo>
                  <a:lnTo>
                    <a:pt x="100" y="0"/>
                  </a:lnTo>
                  <a:lnTo>
                    <a:pt x="68" y="11"/>
                  </a:lnTo>
                  <a:lnTo>
                    <a:pt x="50" y="4"/>
                  </a:lnTo>
                  <a:lnTo>
                    <a:pt x="32" y="14"/>
                  </a:lnTo>
                  <a:lnTo>
                    <a:pt x="0" y="14"/>
                  </a:lnTo>
                  <a:lnTo>
                    <a:pt x="0" y="29"/>
                  </a:lnTo>
                  <a:lnTo>
                    <a:pt x="39" y="57"/>
                  </a:lnTo>
                  <a:lnTo>
                    <a:pt x="90" y="50"/>
                  </a:lnTo>
                  <a:lnTo>
                    <a:pt x="136" y="57"/>
                  </a:lnTo>
                  <a:lnTo>
                    <a:pt x="179" y="86"/>
                  </a:lnTo>
                  <a:lnTo>
                    <a:pt x="204" y="65"/>
                  </a:lnTo>
                  <a:lnTo>
                    <a:pt x="219" y="82"/>
                  </a:lnTo>
                  <a:lnTo>
                    <a:pt x="215" y="118"/>
                  </a:lnTo>
                  <a:lnTo>
                    <a:pt x="229" y="118"/>
                  </a:lnTo>
                  <a:lnTo>
                    <a:pt x="265" y="25"/>
                  </a:lnTo>
                  <a:close/>
                </a:path>
              </a:pathLst>
            </a:custGeom>
            <a:solidFill>
              <a:srgbClr val="00f008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4074" name=""/>
            <p:cNvSpPr/>
            <p:nvPr/>
          </p:nvSpPr>
          <p:spPr>
            <a:xfrm>
              <a:off x="6832440" y="2108160"/>
              <a:ext cx="234720" cy="102960"/>
            </a:xfrm>
            <a:custGeom>
              <a:avLst/>
              <a:gdLst/>
              <a:ahLst/>
              <a:rect l="l" t="t" r="r" b="b"/>
              <a:pathLst>
                <a:path w="265" h="118">
                  <a:moveTo>
                    <a:pt x="265" y="25"/>
                  </a:moveTo>
                  <a:lnTo>
                    <a:pt x="247" y="25"/>
                  </a:lnTo>
                  <a:lnTo>
                    <a:pt x="222" y="43"/>
                  </a:lnTo>
                  <a:lnTo>
                    <a:pt x="201" y="14"/>
                  </a:lnTo>
                  <a:lnTo>
                    <a:pt x="143" y="18"/>
                  </a:lnTo>
                  <a:lnTo>
                    <a:pt x="118" y="22"/>
                  </a:lnTo>
                  <a:lnTo>
                    <a:pt x="100" y="0"/>
                  </a:lnTo>
                  <a:lnTo>
                    <a:pt x="68" y="11"/>
                  </a:lnTo>
                  <a:lnTo>
                    <a:pt x="50" y="4"/>
                  </a:lnTo>
                  <a:lnTo>
                    <a:pt x="32" y="14"/>
                  </a:lnTo>
                  <a:lnTo>
                    <a:pt x="0" y="14"/>
                  </a:lnTo>
                  <a:lnTo>
                    <a:pt x="0" y="29"/>
                  </a:lnTo>
                  <a:lnTo>
                    <a:pt x="39" y="57"/>
                  </a:lnTo>
                  <a:lnTo>
                    <a:pt x="90" y="50"/>
                  </a:lnTo>
                  <a:lnTo>
                    <a:pt x="136" y="57"/>
                  </a:lnTo>
                  <a:lnTo>
                    <a:pt x="179" y="86"/>
                  </a:lnTo>
                  <a:lnTo>
                    <a:pt x="204" y="65"/>
                  </a:lnTo>
                  <a:lnTo>
                    <a:pt x="219" y="82"/>
                  </a:lnTo>
                  <a:lnTo>
                    <a:pt x="215" y="118"/>
                  </a:lnTo>
                  <a:lnTo>
                    <a:pt x="229" y="118"/>
                  </a:lnTo>
                  <a:lnTo>
                    <a:pt x="265" y="25"/>
                  </a:lnTo>
                </a:path>
              </a:pathLst>
            </a:custGeom>
            <a:noFill/>
            <a:ln w="11160">
              <a:solidFill>
                <a:srgbClr val="919191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4075" name=""/>
          <p:cNvGrpSpPr/>
          <p:nvPr/>
        </p:nvGrpSpPr>
        <p:grpSpPr>
          <a:xfrm>
            <a:off x="7948440" y="2013120"/>
            <a:ext cx="203040" cy="391680"/>
            <a:chOff x="7948440" y="2013120"/>
            <a:chExt cx="203040" cy="391680"/>
          </a:xfrm>
        </p:grpSpPr>
        <p:sp>
          <p:nvSpPr>
            <p:cNvPr id="4076" name=""/>
            <p:cNvSpPr/>
            <p:nvPr/>
          </p:nvSpPr>
          <p:spPr>
            <a:xfrm>
              <a:off x="7948440" y="2013120"/>
              <a:ext cx="203040" cy="391680"/>
            </a:xfrm>
            <a:custGeom>
              <a:avLst/>
              <a:gdLst/>
              <a:ahLst/>
              <a:rect l="l" t="t" r="r" b="b"/>
              <a:pathLst>
                <a:path w="229" h="445">
                  <a:moveTo>
                    <a:pt x="0" y="51"/>
                  </a:moveTo>
                  <a:lnTo>
                    <a:pt x="136" y="22"/>
                  </a:lnTo>
                  <a:lnTo>
                    <a:pt x="200" y="0"/>
                  </a:lnTo>
                  <a:lnTo>
                    <a:pt x="211" y="33"/>
                  </a:lnTo>
                  <a:lnTo>
                    <a:pt x="207" y="61"/>
                  </a:lnTo>
                  <a:lnTo>
                    <a:pt x="211" y="83"/>
                  </a:lnTo>
                  <a:lnTo>
                    <a:pt x="229" y="97"/>
                  </a:lnTo>
                  <a:lnTo>
                    <a:pt x="218" y="108"/>
                  </a:lnTo>
                  <a:lnTo>
                    <a:pt x="218" y="140"/>
                  </a:lnTo>
                  <a:lnTo>
                    <a:pt x="197" y="144"/>
                  </a:lnTo>
                  <a:lnTo>
                    <a:pt x="182" y="151"/>
                  </a:lnTo>
                  <a:lnTo>
                    <a:pt x="175" y="173"/>
                  </a:lnTo>
                  <a:lnTo>
                    <a:pt x="190" y="198"/>
                  </a:lnTo>
                  <a:lnTo>
                    <a:pt x="190" y="223"/>
                  </a:lnTo>
                  <a:lnTo>
                    <a:pt x="168" y="241"/>
                  </a:lnTo>
                  <a:lnTo>
                    <a:pt x="161" y="262"/>
                  </a:lnTo>
                  <a:lnTo>
                    <a:pt x="193" y="302"/>
                  </a:lnTo>
                  <a:lnTo>
                    <a:pt x="175" y="363"/>
                  </a:lnTo>
                  <a:lnTo>
                    <a:pt x="204" y="420"/>
                  </a:lnTo>
                  <a:lnTo>
                    <a:pt x="157" y="438"/>
                  </a:lnTo>
                  <a:lnTo>
                    <a:pt x="100" y="445"/>
                  </a:lnTo>
                  <a:lnTo>
                    <a:pt x="82" y="388"/>
                  </a:lnTo>
                  <a:lnTo>
                    <a:pt x="86" y="366"/>
                  </a:lnTo>
                  <a:lnTo>
                    <a:pt x="68" y="298"/>
                  </a:lnTo>
                  <a:lnTo>
                    <a:pt x="28" y="302"/>
                  </a:lnTo>
                  <a:lnTo>
                    <a:pt x="43" y="273"/>
                  </a:lnTo>
                  <a:lnTo>
                    <a:pt x="43" y="230"/>
                  </a:lnTo>
                  <a:lnTo>
                    <a:pt x="17" y="216"/>
                  </a:lnTo>
                  <a:lnTo>
                    <a:pt x="32" y="183"/>
                  </a:lnTo>
                  <a:lnTo>
                    <a:pt x="21" y="147"/>
                  </a:lnTo>
                  <a:lnTo>
                    <a:pt x="0" y="130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00f008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4077" name=""/>
            <p:cNvSpPr/>
            <p:nvPr/>
          </p:nvSpPr>
          <p:spPr>
            <a:xfrm>
              <a:off x="7948440" y="2013120"/>
              <a:ext cx="203040" cy="391680"/>
            </a:xfrm>
            <a:custGeom>
              <a:avLst/>
              <a:gdLst/>
              <a:ahLst/>
              <a:rect l="l" t="t" r="r" b="b"/>
              <a:pathLst>
                <a:path w="229" h="445">
                  <a:moveTo>
                    <a:pt x="0" y="51"/>
                  </a:moveTo>
                  <a:lnTo>
                    <a:pt x="136" y="22"/>
                  </a:lnTo>
                  <a:lnTo>
                    <a:pt x="200" y="0"/>
                  </a:lnTo>
                  <a:lnTo>
                    <a:pt x="211" y="33"/>
                  </a:lnTo>
                  <a:lnTo>
                    <a:pt x="207" y="61"/>
                  </a:lnTo>
                  <a:lnTo>
                    <a:pt x="211" y="83"/>
                  </a:lnTo>
                  <a:lnTo>
                    <a:pt x="229" y="97"/>
                  </a:lnTo>
                  <a:lnTo>
                    <a:pt x="218" y="108"/>
                  </a:lnTo>
                  <a:lnTo>
                    <a:pt x="218" y="140"/>
                  </a:lnTo>
                  <a:lnTo>
                    <a:pt x="197" y="144"/>
                  </a:lnTo>
                  <a:lnTo>
                    <a:pt x="182" y="151"/>
                  </a:lnTo>
                  <a:lnTo>
                    <a:pt x="175" y="173"/>
                  </a:lnTo>
                  <a:lnTo>
                    <a:pt x="190" y="198"/>
                  </a:lnTo>
                  <a:lnTo>
                    <a:pt x="190" y="223"/>
                  </a:lnTo>
                  <a:lnTo>
                    <a:pt x="168" y="241"/>
                  </a:lnTo>
                  <a:lnTo>
                    <a:pt x="161" y="262"/>
                  </a:lnTo>
                  <a:lnTo>
                    <a:pt x="193" y="302"/>
                  </a:lnTo>
                  <a:lnTo>
                    <a:pt x="175" y="363"/>
                  </a:lnTo>
                  <a:lnTo>
                    <a:pt x="204" y="420"/>
                  </a:lnTo>
                  <a:lnTo>
                    <a:pt x="157" y="438"/>
                  </a:lnTo>
                  <a:lnTo>
                    <a:pt x="100" y="445"/>
                  </a:lnTo>
                  <a:lnTo>
                    <a:pt x="82" y="388"/>
                  </a:lnTo>
                  <a:lnTo>
                    <a:pt x="86" y="366"/>
                  </a:lnTo>
                  <a:lnTo>
                    <a:pt x="68" y="298"/>
                  </a:lnTo>
                  <a:lnTo>
                    <a:pt x="28" y="302"/>
                  </a:lnTo>
                  <a:lnTo>
                    <a:pt x="43" y="273"/>
                  </a:lnTo>
                  <a:lnTo>
                    <a:pt x="43" y="230"/>
                  </a:lnTo>
                  <a:lnTo>
                    <a:pt x="17" y="216"/>
                  </a:lnTo>
                  <a:lnTo>
                    <a:pt x="32" y="183"/>
                  </a:lnTo>
                  <a:lnTo>
                    <a:pt x="21" y="147"/>
                  </a:lnTo>
                  <a:lnTo>
                    <a:pt x="0" y="130"/>
                  </a:lnTo>
                  <a:lnTo>
                    <a:pt x="0" y="51"/>
                  </a:lnTo>
                </a:path>
              </a:pathLst>
            </a:custGeom>
            <a:noFill/>
            <a:ln w="11160">
              <a:solidFill>
                <a:srgbClr val="919191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4078" name=""/>
          <p:cNvGrpSpPr/>
          <p:nvPr/>
        </p:nvGrpSpPr>
        <p:grpSpPr>
          <a:xfrm>
            <a:off x="7737480" y="5141880"/>
            <a:ext cx="55080" cy="75960"/>
            <a:chOff x="7737480" y="5141880"/>
            <a:chExt cx="55080" cy="75960"/>
          </a:xfrm>
        </p:grpSpPr>
        <p:sp>
          <p:nvSpPr>
            <p:cNvPr id="4079" name=""/>
            <p:cNvSpPr/>
            <p:nvPr/>
          </p:nvSpPr>
          <p:spPr>
            <a:xfrm>
              <a:off x="7737480" y="5141880"/>
              <a:ext cx="55080" cy="75960"/>
            </a:xfrm>
            <a:custGeom>
              <a:avLst/>
              <a:gdLst/>
              <a:ahLst/>
              <a:rect l="l" t="t" r="r" b="b"/>
              <a:pathLst>
                <a:path w="65" h="86">
                  <a:moveTo>
                    <a:pt x="4" y="53"/>
                  </a:moveTo>
                  <a:lnTo>
                    <a:pt x="40" y="14"/>
                  </a:lnTo>
                  <a:lnTo>
                    <a:pt x="51" y="0"/>
                  </a:lnTo>
                  <a:lnTo>
                    <a:pt x="65" y="25"/>
                  </a:lnTo>
                  <a:lnTo>
                    <a:pt x="47" y="57"/>
                  </a:lnTo>
                  <a:lnTo>
                    <a:pt x="18" y="86"/>
                  </a:lnTo>
                  <a:lnTo>
                    <a:pt x="0" y="86"/>
                  </a:lnTo>
                  <a:lnTo>
                    <a:pt x="4" y="53"/>
                  </a:lnTo>
                  <a:close/>
                </a:path>
              </a:pathLst>
            </a:custGeom>
            <a:solidFill>
              <a:srgbClr val="00f008"/>
            </a:solidFill>
            <a:ln w="9360">
              <a:solidFill>
                <a:srgbClr val="00000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29160" bIns="291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4080" name=""/>
            <p:cNvSpPr/>
            <p:nvPr/>
          </p:nvSpPr>
          <p:spPr>
            <a:xfrm>
              <a:off x="7737480" y="5141880"/>
              <a:ext cx="55080" cy="75960"/>
            </a:xfrm>
            <a:custGeom>
              <a:avLst/>
              <a:gdLst/>
              <a:ahLst/>
              <a:rect l="l" t="t" r="r" b="b"/>
              <a:pathLst>
                <a:path w="65" h="86">
                  <a:moveTo>
                    <a:pt x="4" y="53"/>
                  </a:moveTo>
                  <a:lnTo>
                    <a:pt x="40" y="14"/>
                  </a:lnTo>
                  <a:lnTo>
                    <a:pt x="51" y="0"/>
                  </a:lnTo>
                  <a:lnTo>
                    <a:pt x="65" y="25"/>
                  </a:lnTo>
                  <a:lnTo>
                    <a:pt x="47" y="57"/>
                  </a:lnTo>
                  <a:lnTo>
                    <a:pt x="18" y="86"/>
                  </a:lnTo>
                  <a:lnTo>
                    <a:pt x="0" y="86"/>
                  </a:lnTo>
                  <a:lnTo>
                    <a:pt x="4" y="53"/>
                  </a:lnTo>
                </a:path>
              </a:pathLst>
            </a:custGeom>
            <a:noFill/>
            <a:ln w="11160">
              <a:solidFill>
                <a:srgbClr val="00000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29160" bIns="291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4081" name=""/>
          <p:cNvGrpSpPr/>
          <p:nvPr/>
        </p:nvGrpSpPr>
        <p:grpSpPr>
          <a:xfrm>
            <a:off x="7675560" y="5200560"/>
            <a:ext cx="33120" cy="44280"/>
            <a:chOff x="7675560" y="5200560"/>
            <a:chExt cx="33120" cy="44280"/>
          </a:xfrm>
        </p:grpSpPr>
        <p:sp>
          <p:nvSpPr>
            <p:cNvPr id="4082" name=""/>
            <p:cNvSpPr/>
            <p:nvPr/>
          </p:nvSpPr>
          <p:spPr>
            <a:xfrm>
              <a:off x="7675560" y="5200560"/>
              <a:ext cx="33120" cy="44280"/>
            </a:xfrm>
            <a:custGeom>
              <a:avLst/>
              <a:gdLst/>
              <a:ahLst/>
              <a:rect l="l" t="t" r="r" b="b"/>
              <a:pathLst>
                <a:path w="38" h="54">
                  <a:moveTo>
                    <a:pt x="11" y="0"/>
                  </a:moveTo>
                  <a:lnTo>
                    <a:pt x="38" y="22"/>
                  </a:lnTo>
                  <a:lnTo>
                    <a:pt x="27" y="50"/>
                  </a:lnTo>
                  <a:lnTo>
                    <a:pt x="4" y="54"/>
                  </a:lnTo>
                  <a:lnTo>
                    <a:pt x="0" y="25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333333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520" bIns="-25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4083" name=""/>
            <p:cNvSpPr/>
            <p:nvPr/>
          </p:nvSpPr>
          <p:spPr>
            <a:xfrm>
              <a:off x="7675560" y="5200560"/>
              <a:ext cx="33120" cy="44280"/>
            </a:xfrm>
            <a:custGeom>
              <a:avLst/>
              <a:gdLst/>
              <a:ahLst/>
              <a:rect l="l" t="t" r="r" b="b"/>
              <a:pathLst>
                <a:path w="38" h="54">
                  <a:moveTo>
                    <a:pt x="11" y="0"/>
                  </a:moveTo>
                  <a:lnTo>
                    <a:pt x="38" y="22"/>
                  </a:lnTo>
                  <a:lnTo>
                    <a:pt x="27" y="50"/>
                  </a:lnTo>
                  <a:lnTo>
                    <a:pt x="4" y="54"/>
                  </a:lnTo>
                  <a:lnTo>
                    <a:pt x="0" y="25"/>
                  </a:lnTo>
                  <a:lnTo>
                    <a:pt x="11" y="0"/>
                  </a:lnTo>
                </a:path>
              </a:pathLst>
            </a:custGeom>
            <a:solidFill>
              <a:srgbClr val="008226"/>
            </a:solidFill>
            <a:ln w="11160">
              <a:solidFill>
                <a:srgbClr val="333333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520" bIns="-25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4084" name=""/>
          <p:cNvGrpSpPr/>
          <p:nvPr/>
        </p:nvGrpSpPr>
        <p:grpSpPr>
          <a:xfrm>
            <a:off x="7602480" y="5221440"/>
            <a:ext cx="28440" cy="18360"/>
            <a:chOff x="7602480" y="5221440"/>
            <a:chExt cx="28440" cy="18360"/>
          </a:xfrm>
        </p:grpSpPr>
        <p:sp>
          <p:nvSpPr>
            <p:cNvPr id="4085" name=""/>
            <p:cNvSpPr/>
            <p:nvPr/>
          </p:nvSpPr>
          <p:spPr>
            <a:xfrm>
              <a:off x="7602480" y="5221440"/>
              <a:ext cx="28440" cy="18360"/>
            </a:xfrm>
            <a:custGeom>
              <a:avLst/>
              <a:gdLst/>
              <a:ahLst/>
              <a:rect l="l" t="t" r="r" b="b"/>
              <a:pathLst>
                <a:path w="32" h="22">
                  <a:moveTo>
                    <a:pt x="3" y="0"/>
                  </a:moveTo>
                  <a:lnTo>
                    <a:pt x="28" y="4"/>
                  </a:lnTo>
                  <a:lnTo>
                    <a:pt x="32" y="22"/>
                  </a:lnTo>
                  <a:lnTo>
                    <a:pt x="0" y="22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333333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8440" bIns="-2844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4086" name=""/>
            <p:cNvSpPr/>
            <p:nvPr/>
          </p:nvSpPr>
          <p:spPr>
            <a:xfrm>
              <a:off x="7602480" y="5221440"/>
              <a:ext cx="28440" cy="18360"/>
            </a:xfrm>
            <a:custGeom>
              <a:avLst/>
              <a:gdLst/>
              <a:ahLst/>
              <a:rect l="l" t="t" r="r" b="b"/>
              <a:pathLst>
                <a:path w="32" h="22">
                  <a:moveTo>
                    <a:pt x="3" y="0"/>
                  </a:moveTo>
                  <a:lnTo>
                    <a:pt x="28" y="4"/>
                  </a:lnTo>
                  <a:lnTo>
                    <a:pt x="32" y="22"/>
                  </a:lnTo>
                  <a:lnTo>
                    <a:pt x="0" y="22"/>
                  </a:lnTo>
                  <a:lnTo>
                    <a:pt x="3" y="0"/>
                  </a:lnTo>
                </a:path>
              </a:pathLst>
            </a:custGeom>
            <a:solidFill>
              <a:srgbClr val="008226"/>
            </a:solidFill>
            <a:ln w="11160">
              <a:solidFill>
                <a:srgbClr val="333333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8440" bIns="-2844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4087" name=""/>
          <p:cNvGrpSpPr/>
          <p:nvPr/>
        </p:nvGrpSpPr>
        <p:grpSpPr>
          <a:xfrm>
            <a:off x="7647120" y="5249880"/>
            <a:ext cx="13680" cy="34560"/>
            <a:chOff x="7647120" y="5249880"/>
            <a:chExt cx="13680" cy="34560"/>
          </a:xfrm>
        </p:grpSpPr>
        <p:sp>
          <p:nvSpPr>
            <p:cNvPr id="4088" name=""/>
            <p:cNvSpPr/>
            <p:nvPr/>
          </p:nvSpPr>
          <p:spPr>
            <a:xfrm>
              <a:off x="7647120" y="5249880"/>
              <a:ext cx="13680" cy="34560"/>
            </a:xfrm>
            <a:custGeom>
              <a:avLst/>
              <a:gdLst/>
              <a:ahLst/>
              <a:rect l="l" t="t" r="r" b="b"/>
              <a:pathLst>
                <a:path w="16" h="39">
                  <a:moveTo>
                    <a:pt x="0" y="0"/>
                  </a:moveTo>
                  <a:lnTo>
                    <a:pt x="16" y="10"/>
                  </a:lnTo>
                  <a:lnTo>
                    <a:pt x="13" y="39"/>
                  </a:lnTo>
                  <a:lnTo>
                    <a:pt x="0" y="2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333333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12240" bIns="-1224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4089" name=""/>
            <p:cNvSpPr/>
            <p:nvPr/>
          </p:nvSpPr>
          <p:spPr>
            <a:xfrm>
              <a:off x="7647120" y="5249880"/>
              <a:ext cx="13680" cy="34560"/>
            </a:xfrm>
            <a:custGeom>
              <a:avLst/>
              <a:gdLst/>
              <a:ahLst/>
              <a:rect l="l" t="t" r="r" b="b"/>
              <a:pathLst>
                <a:path w="16" h="39">
                  <a:moveTo>
                    <a:pt x="0" y="0"/>
                  </a:moveTo>
                  <a:lnTo>
                    <a:pt x="16" y="10"/>
                  </a:lnTo>
                  <a:lnTo>
                    <a:pt x="13" y="39"/>
                  </a:lnTo>
                  <a:lnTo>
                    <a:pt x="0" y="28"/>
                  </a:lnTo>
                  <a:lnTo>
                    <a:pt x="0" y="0"/>
                  </a:lnTo>
                </a:path>
              </a:pathLst>
            </a:custGeom>
            <a:solidFill>
              <a:srgbClr val="008226"/>
            </a:solidFill>
            <a:ln w="11160">
              <a:solidFill>
                <a:srgbClr val="333333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12240" bIns="-1224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4090" name=""/>
          <p:cNvGrpSpPr/>
          <p:nvPr/>
        </p:nvGrpSpPr>
        <p:grpSpPr>
          <a:xfrm>
            <a:off x="7553160" y="5237280"/>
            <a:ext cx="25200" cy="23400"/>
            <a:chOff x="7553160" y="5237280"/>
            <a:chExt cx="25200" cy="23400"/>
          </a:xfrm>
        </p:grpSpPr>
        <p:sp>
          <p:nvSpPr>
            <p:cNvPr id="4091" name=""/>
            <p:cNvSpPr/>
            <p:nvPr/>
          </p:nvSpPr>
          <p:spPr>
            <a:xfrm>
              <a:off x="7553160" y="5237280"/>
              <a:ext cx="25200" cy="23400"/>
            </a:xfrm>
            <a:custGeom>
              <a:avLst/>
              <a:gdLst/>
              <a:ahLst/>
              <a:rect l="l" t="t" r="r" b="b"/>
              <a:pathLst>
                <a:path w="29" h="29">
                  <a:moveTo>
                    <a:pt x="18" y="0"/>
                  </a:moveTo>
                  <a:lnTo>
                    <a:pt x="29" y="22"/>
                  </a:lnTo>
                  <a:lnTo>
                    <a:pt x="22" y="29"/>
                  </a:lnTo>
                  <a:lnTo>
                    <a:pt x="0" y="22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333333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3400" bIns="-234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4092" name=""/>
            <p:cNvSpPr/>
            <p:nvPr/>
          </p:nvSpPr>
          <p:spPr>
            <a:xfrm>
              <a:off x="7553160" y="5237280"/>
              <a:ext cx="25200" cy="23400"/>
            </a:xfrm>
            <a:custGeom>
              <a:avLst/>
              <a:gdLst/>
              <a:ahLst/>
              <a:rect l="l" t="t" r="r" b="b"/>
              <a:pathLst>
                <a:path w="29" h="29">
                  <a:moveTo>
                    <a:pt x="18" y="0"/>
                  </a:moveTo>
                  <a:lnTo>
                    <a:pt x="29" y="22"/>
                  </a:lnTo>
                  <a:lnTo>
                    <a:pt x="22" y="29"/>
                  </a:lnTo>
                  <a:lnTo>
                    <a:pt x="0" y="22"/>
                  </a:lnTo>
                  <a:lnTo>
                    <a:pt x="18" y="0"/>
                  </a:lnTo>
                </a:path>
              </a:pathLst>
            </a:custGeom>
            <a:solidFill>
              <a:srgbClr val="008226"/>
            </a:solidFill>
            <a:ln w="11160">
              <a:solidFill>
                <a:srgbClr val="333333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3400" bIns="-234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4093" name=""/>
          <p:cNvGrpSpPr/>
          <p:nvPr/>
        </p:nvGrpSpPr>
        <p:grpSpPr>
          <a:xfrm>
            <a:off x="7499520" y="5249880"/>
            <a:ext cx="15480" cy="15480"/>
            <a:chOff x="7499520" y="5249880"/>
            <a:chExt cx="15480" cy="15480"/>
          </a:xfrm>
        </p:grpSpPr>
        <p:sp>
          <p:nvSpPr>
            <p:cNvPr id="4094" name=""/>
            <p:cNvSpPr/>
            <p:nvPr/>
          </p:nvSpPr>
          <p:spPr>
            <a:xfrm>
              <a:off x="7499520" y="5249880"/>
              <a:ext cx="15480" cy="15480"/>
            </a:xfrm>
            <a:custGeom>
              <a:avLst/>
              <a:gdLst/>
              <a:ahLst/>
              <a:rect l="l" t="t" r="r" b="b"/>
              <a:pathLst>
                <a:path w="18" h="17">
                  <a:moveTo>
                    <a:pt x="8" y="0"/>
                  </a:moveTo>
                  <a:lnTo>
                    <a:pt x="18" y="14"/>
                  </a:lnTo>
                  <a:lnTo>
                    <a:pt x="0" y="17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333333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1320" bIns="-313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4095" name=""/>
            <p:cNvSpPr/>
            <p:nvPr/>
          </p:nvSpPr>
          <p:spPr>
            <a:xfrm>
              <a:off x="7499520" y="5249880"/>
              <a:ext cx="15480" cy="15480"/>
            </a:xfrm>
            <a:custGeom>
              <a:avLst/>
              <a:gdLst/>
              <a:ahLst/>
              <a:rect l="l" t="t" r="r" b="b"/>
              <a:pathLst>
                <a:path w="18" h="17">
                  <a:moveTo>
                    <a:pt x="8" y="0"/>
                  </a:moveTo>
                  <a:lnTo>
                    <a:pt x="18" y="14"/>
                  </a:lnTo>
                  <a:lnTo>
                    <a:pt x="0" y="17"/>
                  </a:lnTo>
                  <a:lnTo>
                    <a:pt x="8" y="0"/>
                  </a:lnTo>
                </a:path>
              </a:pathLst>
            </a:custGeom>
            <a:solidFill>
              <a:srgbClr val="008226"/>
            </a:solidFill>
            <a:ln w="11160">
              <a:solidFill>
                <a:srgbClr val="333333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1320" bIns="-313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4096" name=""/>
          <p:cNvGrpSpPr/>
          <p:nvPr/>
        </p:nvGrpSpPr>
        <p:grpSpPr>
          <a:xfrm>
            <a:off x="7462800" y="5253120"/>
            <a:ext cx="12600" cy="7920"/>
            <a:chOff x="7462800" y="5253120"/>
            <a:chExt cx="12600" cy="7920"/>
          </a:xfrm>
        </p:grpSpPr>
        <p:sp>
          <p:nvSpPr>
            <p:cNvPr id="4097" name=""/>
            <p:cNvSpPr/>
            <p:nvPr/>
          </p:nvSpPr>
          <p:spPr>
            <a:xfrm>
              <a:off x="7462800" y="5253120"/>
              <a:ext cx="12600" cy="7920"/>
            </a:xfrm>
            <a:custGeom>
              <a:avLst/>
              <a:gdLst/>
              <a:ahLst/>
              <a:rect l="l" t="t" r="r" b="b"/>
              <a:pathLst>
                <a:path w="17" h="11">
                  <a:moveTo>
                    <a:pt x="0" y="0"/>
                  </a:moveTo>
                  <a:lnTo>
                    <a:pt x="17" y="0"/>
                  </a:lnTo>
                  <a:lnTo>
                    <a:pt x="17" y="1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333333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8880" bIns="-388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4098" name=""/>
            <p:cNvSpPr/>
            <p:nvPr/>
          </p:nvSpPr>
          <p:spPr>
            <a:xfrm>
              <a:off x="7462800" y="5253120"/>
              <a:ext cx="12600" cy="7920"/>
            </a:xfrm>
            <a:custGeom>
              <a:avLst/>
              <a:gdLst/>
              <a:ahLst/>
              <a:rect l="l" t="t" r="r" b="b"/>
              <a:pathLst>
                <a:path w="17" h="11">
                  <a:moveTo>
                    <a:pt x="0" y="0"/>
                  </a:moveTo>
                  <a:lnTo>
                    <a:pt x="17" y="0"/>
                  </a:lnTo>
                  <a:lnTo>
                    <a:pt x="17" y="11"/>
                  </a:lnTo>
                  <a:lnTo>
                    <a:pt x="0" y="0"/>
                  </a:lnTo>
                </a:path>
              </a:pathLst>
            </a:custGeom>
            <a:solidFill>
              <a:srgbClr val="008226"/>
            </a:solidFill>
            <a:ln w="11160">
              <a:solidFill>
                <a:srgbClr val="333333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8880" bIns="-388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4099" name=""/>
          <p:cNvGrpSpPr/>
          <p:nvPr/>
        </p:nvGrpSpPr>
        <p:grpSpPr>
          <a:xfrm>
            <a:off x="7439040" y="5276880"/>
            <a:ext cx="18720" cy="7560"/>
            <a:chOff x="7439040" y="5276880"/>
            <a:chExt cx="18720" cy="7560"/>
          </a:xfrm>
        </p:grpSpPr>
        <p:sp>
          <p:nvSpPr>
            <p:cNvPr id="4100" name=""/>
            <p:cNvSpPr/>
            <p:nvPr/>
          </p:nvSpPr>
          <p:spPr>
            <a:xfrm>
              <a:off x="7439040" y="5276880"/>
              <a:ext cx="18720" cy="7560"/>
            </a:xfrm>
            <a:custGeom>
              <a:avLst/>
              <a:gdLst/>
              <a:ahLst/>
              <a:rect l="l" t="t" r="r" b="b"/>
              <a:pathLst>
                <a:path w="22" h="7">
                  <a:moveTo>
                    <a:pt x="0" y="0"/>
                  </a:moveTo>
                  <a:lnTo>
                    <a:pt x="22" y="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333333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9240" bIns="-3924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4101" name=""/>
            <p:cNvSpPr/>
            <p:nvPr/>
          </p:nvSpPr>
          <p:spPr>
            <a:xfrm>
              <a:off x="7439040" y="5276880"/>
              <a:ext cx="18720" cy="7560"/>
            </a:xfrm>
            <a:prstGeom prst="line">
              <a:avLst/>
            </a:prstGeom>
            <a:ln w="11160">
              <a:solidFill>
                <a:srgbClr val="333333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9240" bIns="-3924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4102" name=""/>
          <p:cNvGrpSpPr/>
          <p:nvPr/>
        </p:nvGrpSpPr>
        <p:grpSpPr>
          <a:xfrm>
            <a:off x="7518240" y="5275440"/>
            <a:ext cx="36360" cy="24840"/>
            <a:chOff x="7518240" y="5275440"/>
            <a:chExt cx="36360" cy="24840"/>
          </a:xfrm>
        </p:grpSpPr>
        <p:sp>
          <p:nvSpPr>
            <p:cNvPr id="4103" name=""/>
            <p:cNvSpPr/>
            <p:nvPr/>
          </p:nvSpPr>
          <p:spPr>
            <a:xfrm>
              <a:off x="7518240" y="5275440"/>
              <a:ext cx="36360" cy="24840"/>
            </a:xfrm>
            <a:custGeom>
              <a:avLst/>
              <a:gdLst/>
              <a:ahLst/>
              <a:rect l="l" t="t" r="r" b="b"/>
              <a:pathLst>
                <a:path w="43" h="29">
                  <a:moveTo>
                    <a:pt x="0" y="0"/>
                  </a:moveTo>
                  <a:lnTo>
                    <a:pt x="43" y="4"/>
                  </a:lnTo>
                  <a:lnTo>
                    <a:pt x="39" y="18"/>
                  </a:lnTo>
                  <a:lnTo>
                    <a:pt x="7" y="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333333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1960" bIns="-219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4104" name=""/>
            <p:cNvSpPr/>
            <p:nvPr/>
          </p:nvSpPr>
          <p:spPr>
            <a:xfrm>
              <a:off x="7518240" y="5275440"/>
              <a:ext cx="36360" cy="24840"/>
            </a:xfrm>
            <a:custGeom>
              <a:avLst/>
              <a:gdLst/>
              <a:ahLst/>
              <a:rect l="l" t="t" r="r" b="b"/>
              <a:pathLst>
                <a:path w="43" h="29">
                  <a:moveTo>
                    <a:pt x="0" y="0"/>
                  </a:moveTo>
                  <a:lnTo>
                    <a:pt x="43" y="4"/>
                  </a:lnTo>
                  <a:lnTo>
                    <a:pt x="39" y="18"/>
                  </a:lnTo>
                  <a:lnTo>
                    <a:pt x="7" y="29"/>
                  </a:lnTo>
                  <a:lnTo>
                    <a:pt x="0" y="0"/>
                  </a:lnTo>
                </a:path>
              </a:pathLst>
            </a:custGeom>
            <a:solidFill>
              <a:srgbClr val="008226"/>
            </a:solidFill>
            <a:ln w="11160">
              <a:solidFill>
                <a:srgbClr val="333333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1960" bIns="-219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4105" name=""/>
          <p:cNvGrpSpPr/>
          <p:nvPr/>
        </p:nvGrpSpPr>
        <p:grpSpPr>
          <a:xfrm>
            <a:off x="7578720" y="5272200"/>
            <a:ext cx="43920" cy="12240"/>
            <a:chOff x="7578720" y="5272200"/>
            <a:chExt cx="43920" cy="12240"/>
          </a:xfrm>
        </p:grpSpPr>
        <p:sp>
          <p:nvSpPr>
            <p:cNvPr id="4106" name=""/>
            <p:cNvSpPr/>
            <p:nvPr/>
          </p:nvSpPr>
          <p:spPr>
            <a:xfrm>
              <a:off x="7578720" y="5272200"/>
              <a:ext cx="43920" cy="12240"/>
            </a:xfrm>
            <a:custGeom>
              <a:avLst/>
              <a:gdLst/>
              <a:ahLst/>
              <a:rect l="l" t="t" r="r" b="b"/>
              <a:pathLst>
                <a:path w="50" h="14">
                  <a:moveTo>
                    <a:pt x="0" y="0"/>
                  </a:moveTo>
                  <a:lnTo>
                    <a:pt x="50" y="3"/>
                  </a:lnTo>
                  <a:lnTo>
                    <a:pt x="43" y="1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333333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4560" bIns="-345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4107" name=""/>
            <p:cNvSpPr/>
            <p:nvPr/>
          </p:nvSpPr>
          <p:spPr>
            <a:xfrm>
              <a:off x="7578720" y="5272200"/>
              <a:ext cx="43920" cy="12240"/>
            </a:xfrm>
            <a:custGeom>
              <a:avLst/>
              <a:gdLst/>
              <a:ahLst/>
              <a:rect l="l" t="t" r="r" b="b"/>
              <a:pathLst>
                <a:path w="50" h="14">
                  <a:moveTo>
                    <a:pt x="0" y="0"/>
                  </a:moveTo>
                  <a:lnTo>
                    <a:pt x="50" y="3"/>
                  </a:lnTo>
                  <a:lnTo>
                    <a:pt x="43" y="14"/>
                  </a:lnTo>
                  <a:lnTo>
                    <a:pt x="0" y="0"/>
                  </a:lnTo>
                </a:path>
              </a:pathLst>
            </a:custGeom>
            <a:solidFill>
              <a:srgbClr val="008226"/>
            </a:solidFill>
            <a:ln w="11160">
              <a:solidFill>
                <a:srgbClr val="333333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4560" bIns="-345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4108" name=""/>
          <p:cNvGrpSpPr/>
          <p:nvPr/>
        </p:nvGrpSpPr>
        <p:grpSpPr>
          <a:xfrm>
            <a:off x="7475400" y="5275440"/>
            <a:ext cx="7560" cy="21600"/>
            <a:chOff x="7475400" y="5275440"/>
            <a:chExt cx="7560" cy="21600"/>
          </a:xfrm>
        </p:grpSpPr>
        <p:sp>
          <p:nvSpPr>
            <p:cNvPr id="4109" name=""/>
            <p:cNvSpPr/>
            <p:nvPr/>
          </p:nvSpPr>
          <p:spPr>
            <a:xfrm>
              <a:off x="7475400" y="5275440"/>
              <a:ext cx="7560" cy="21600"/>
            </a:xfrm>
            <a:custGeom>
              <a:avLst/>
              <a:gdLst/>
              <a:ahLst/>
              <a:rect l="l" t="t" r="r" b="b"/>
              <a:pathLst>
                <a:path w="8" h="25">
                  <a:moveTo>
                    <a:pt x="0" y="0"/>
                  </a:moveTo>
                  <a:lnTo>
                    <a:pt x="8" y="22"/>
                  </a:lnTo>
                  <a:lnTo>
                    <a:pt x="3" y="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333333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5200" bIns="-252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4110" name=""/>
            <p:cNvSpPr/>
            <p:nvPr/>
          </p:nvSpPr>
          <p:spPr>
            <a:xfrm>
              <a:off x="7475400" y="5275440"/>
              <a:ext cx="7560" cy="21600"/>
            </a:xfrm>
            <a:custGeom>
              <a:avLst/>
              <a:gdLst/>
              <a:ahLst/>
              <a:rect l="l" t="t" r="r" b="b"/>
              <a:pathLst>
                <a:path w="8" h="25">
                  <a:moveTo>
                    <a:pt x="0" y="0"/>
                  </a:moveTo>
                  <a:lnTo>
                    <a:pt x="8" y="22"/>
                  </a:lnTo>
                  <a:lnTo>
                    <a:pt x="3" y="25"/>
                  </a:lnTo>
                  <a:lnTo>
                    <a:pt x="0" y="0"/>
                  </a:lnTo>
                </a:path>
              </a:pathLst>
            </a:custGeom>
            <a:solidFill>
              <a:srgbClr val="008226"/>
            </a:solidFill>
            <a:ln w="11160">
              <a:solidFill>
                <a:srgbClr val="333333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5200" bIns="-252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4111" name=""/>
          <p:cNvGrpSpPr/>
          <p:nvPr/>
        </p:nvGrpSpPr>
        <p:grpSpPr>
          <a:xfrm>
            <a:off x="5835600" y="4172040"/>
            <a:ext cx="701280" cy="602640"/>
            <a:chOff x="5835600" y="4172040"/>
            <a:chExt cx="701280" cy="602640"/>
          </a:xfrm>
        </p:grpSpPr>
        <p:sp>
          <p:nvSpPr>
            <p:cNvPr id="4112" name=""/>
            <p:cNvSpPr/>
            <p:nvPr/>
          </p:nvSpPr>
          <p:spPr>
            <a:xfrm>
              <a:off x="5835600" y="4172040"/>
              <a:ext cx="701280" cy="602640"/>
            </a:xfrm>
            <a:custGeom>
              <a:avLst/>
              <a:gdLst/>
              <a:ahLst/>
              <a:rect l="l" t="t" r="r" b="b"/>
              <a:pathLst>
                <a:path w="796" h="685">
                  <a:moveTo>
                    <a:pt x="0" y="18"/>
                  </a:moveTo>
                  <a:lnTo>
                    <a:pt x="155" y="10"/>
                  </a:lnTo>
                  <a:lnTo>
                    <a:pt x="402" y="0"/>
                  </a:lnTo>
                  <a:lnTo>
                    <a:pt x="434" y="14"/>
                  </a:lnTo>
                  <a:lnTo>
                    <a:pt x="441" y="39"/>
                  </a:lnTo>
                  <a:lnTo>
                    <a:pt x="427" y="54"/>
                  </a:lnTo>
                  <a:lnTo>
                    <a:pt x="445" y="86"/>
                  </a:lnTo>
                  <a:lnTo>
                    <a:pt x="459" y="118"/>
                  </a:lnTo>
                  <a:lnTo>
                    <a:pt x="438" y="143"/>
                  </a:lnTo>
                  <a:lnTo>
                    <a:pt x="434" y="168"/>
                  </a:lnTo>
                  <a:lnTo>
                    <a:pt x="427" y="186"/>
                  </a:lnTo>
                  <a:lnTo>
                    <a:pt x="398" y="211"/>
                  </a:lnTo>
                  <a:lnTo>
                    <a:pt x="395" y="261"/>
                  </a:lnTo>
                  <a:lnTo>
                    <a:pt x="366" y="308"/>
                  </a:lnTo>
                  <a:lnTo>
                    <a:pt x="398" y="351"/>
                  </a:lnTo>
                  <a:lnTo>
                    <a:pt x="639" y="333"/>
                  </a:lnTo>
                  <a:lnTo>
                    <a:pt x="635" y="376"/>
                  </a:lnTo>
                  <a:lnTo>
                    <a:pt x="692" y="473"/>
                  </a:lnTo>
                  <a:lnTo>
                    <a:pt x="707" y="466"/>
                  </a:lnTo>
                  <a:lnTo>
                    <a:pt x="732" y="509"/>
                  </a:lnTo>
                  <a:lnTo>
                    <a:pt x="696" y="545"/>
                  </a:lnTo>
                  <a:lnTo>
                    <a:pt x="721" y="573"/>
                  </a:lnTo>
                  <a:lnTo>
                    <a:pt x="757" y="577"/>
                  </a:lnTo>
                  <a:lnTo>
                    <a:pt x="764" y="613"/>
                  </a:lnTo>
                  <a:lnTo>
                    <a:pt x="796" y="638"/>
                  </a:lnTo>
                  <a:lnTo>
                    <a:pt x="786" y="656"/>
                  </a:lnTo>
                  <a:lnTo>
                    <a:pt x="732" y="685"/>
                  </a:lnTo>
                  <a:lnTo>
                    <a:pt x="700" y="638"/>
                  </a:lnTo>
                  <a:lnTo>
                    <a:pt x="675" y="620"/>
                  </a:lnTo>
                  <a:lnTo>
                    <a:pt x="624" y="670"/>
                  </a:lnTo>
                  <a:lnTo>
                    <a:pt x="571" y="642"/>
                  </a:lnTo>
                  <a:lnTo>
                    <a:pt x="549" y="649"/>
                  </a:lnTo>
                  <a:lnTo>
                    <a:pt x="538" y="681"/>
                  </a:lnTo>
                  <a:lnTo>
                    <a:pt x="474" y="652"/>
                  </a:lnTo>
                  <a:lnTo>
                    <a:pt x="359" y="606"/>
                  </a:lnTo>
                  <a:lnTo>
                    <a:pt x="330" y="599"/>
                  </a:lnTo>
                  <a:lnTo>
                    <a:pt x="305" y="617"/>
                  </a:lnTo>
                  <a:lnTo>
                    <a:pt x="262" y="599"/>
                  </a:lnTo>
                  <a:lnTo>
                    <a:pt x="219" y="584"/>
                  </a:lnTo>
                  <a:lnTo>
                    <a:pt x="180" y="584"/>
                  </a:lnTo>
                  <a:lnTo>
                    <a:pt x="126" y="559"/>
                  </a:lnTo>
                  <a:lnTo>
                    <a:pt x="104" y="573"/>
                  </a:lnTo>
                  <a:lnTo>
                    <a:pt x="40" y="573"/>
                  </a:lnTo>
                  <a:lnTo>
                    <a:pt x="65" y="541"/>
                  </a:lnTo>
                  <a:lnTo>
                    <a:pt x="69" y="513"/>
                  </a:lnTo>
                  <a:lnTo>
                    <a:pt x="65" y="487"/>
                  </a:lnTo>
                  <a:lnTo>
                    <a:pt x="72" y="462"/>
                  </a:lnTo>
                  <a:lnTo>
                    <a:pt x="72" y="423"/>
                  </a:lnTo>
                  <a:lnTo>
                    <a:pt x="83" y="387"/>
                  </a:lnTo>
                  <a:lnTo>
                    <a:pt x="90" y="326"/>
                  </a:lnTo>
                  <a:lnTo>
                    <a:pt x="72" y="308"/>
                  </a:lnTo>
                  <a:lnTo>
                    <a:pt x="61" y="276"/>
                  </a:lnTo>
                  <a:lnTo>
                    <a:pt x="51" y="254"/>
                  </a:lnTo>
                  <a:lnTo>
                    <a:pt x="47" y="222"/>
                  </a:lnTo>
                  <a:lnTo>
                    <a:pt x="33" y="211"/>
                  </a:lnTo>
                  <a:lnTo>
                    <a:pt x="4" y="190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00f008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4113" name=""/>
            <p:cNvSpPr/>
            <p:nvPr/>
          </p:nvSpPr>
          <p:spPr>
            <a:xfrm>
              <a:off x="5835600" y="4172040"/>
              <a:ext cx="701280" cy="602640"/>
            </a:xfrm>
            <a:custGeom>
              <a:avLst/>
              <a:gdLst/>
              <a:ahLst/>
              <a:rect l="l" t="t" r="r" b="b"/>
              <a:pathLst>
                <a:path w="796" h="685">
                  <a:moveTo>
                    <a:pt x="0" y="18"/>
                  </a:moveTo>
                  <a:lnTo>
                    <a:pt x="155" y="10"/>
                  </a:lnTo>
                  <a:lnTo>
                    <a:pt x="402" y="0"/>
                  </a:lnTo>
                  <a:lnTo>
                    <a:pt x="434" y="14"/>
                  </a:lnTo>
                  <a:lnTo>
                    <a:pt x="441" y="39"/>
                  </a:lnTo>
                  <a:lnTo>
                    <a:pt x="427" y="54"/>
                  </a:lnTo>
                  <a:lnTo>
                    <a:pt x="445" y="86"/>
                  </a:lnTo>
                  <a:lnTo>
                    <a:pt x="459" y="118"/>
                  </a:lnTo>
                  <a:lnTo>
                    <a:pt x="438" y="143"/>
                  </a:lnTo>
                  <a:lnTo>
                    <a:pt x="434" y="168"/>
                  </a:lnTo>
                  <a:lnTo>
                    <a:pt x="427" y="186"/>
                  </a:lnTo>
                  <a:lnTo>
                    <a:pt x="398" y="211"/>
                  </a:lnTo>
                  <a:lnTo>
                    <a:pt x="395" y="261"/>
                  </a:lnTo>
                  <a:lnTo>
                    <a:pt x="366" y="308"/>
                  </a:lnTo>
                  <a:lnTo>
                    <a:pt x="398" y="351"/>
                  </a:lnTo>
                  <a:lnTo>
                    <a:pt x="639" y="333"/>
                  </a:lnTo>
                  <a:lnTo>
                    <a:pt x="635" y="376"/>
                  </a:lnTo>
                  <a:lnTo>
                    <a:pt x="692" y="473"/>
                  </a:lnTo>
                  <a:lnTo>
                    <a:pt x="707" y="466"/>
                  </a:lnTo>
                  <a:lnTo>
                    <a:pt x="732" y="509"/>
                  </a:lnTo>
                  <a:lnTo>
                    <a:pt x="696" y="545"/>
                  </a:lnTo>
                  <a:lnTo>
                    <a:pt x="721" y="573"/>
                  </a:lnTo>
                  <a:lnTo>
                    <a:pt x="757" y="577"/>
                  </a:lnTo>
                  <a:lnTo>
                    <a:pt x="764" y="613"/>
                  </a:lnTo>
                  <a:lnTo>
                    <a:pt x="796" y="638"/>
                  </a:lnTo>
                  <a:lnTo>
                    <a:pt x="786" y="656"/>
                  </a:lnTo>
                  <a:lnTo>
                    <a:pt x="732" y="685"/>
                  </a:lnTo>
                  <a:lnTo>
                    <a:pt x="700" y="638"/>
                  </a:lnTo>
                  <a:lnTo>
                    <a:pt x="675" y="620"/>
                  </a:lnTo>
                  <a:lnTo>
                    <a:pt x="624" y="670"/>
                  </a:lnTo>
                  <a:lnTo>
                    <a:pt x="571" y="642"/>
                  </a:lnTo>
                  <a:lnTo>
                    <a:pt x="549" y="649"/>
                  </a:lnTo>
                  <a:lnTo>
                    <a:pt x="538" y="681"/>
                  </a:lnTo>
                  <a:lnTo>
                    <a:pt x="474" y="652"/>
                  </a:lnTo>
                  <a:lnTo>
                    <a:pt x="359" y="606"/>
                  </a:lnTo>
                  <a:lnTo>
                    <a:pt x="330" y="599"/>
                  </a:lnTo>
                  <a:lnTo>
                    <a:pt x="305" y="617"/>
                  </a:lnTo>
                  <a:lnTo>
                    <a:pt x="262" y="599"/>
                  </a:lnTo>
                  <a:lnTo>
                    <a:pt x="219" y="584"/>
                  </a:lnTo>
                  <a:lnTo>
                    <a:pt x="180" y="584"/>
                  </a:lnTo>
                  <a:lnTo>
                    <a:pt x="126" y="559"/>
                  </a:lnTo>
                  <a:lnTo>
                    <a:pt x="104" y="573"/>
                  </a:lnTo>
                  <a:lnTo>
                    <a:pt x="40" y="573"/>
                  </a:lnTo>
                  <a:lnTo>
                    <a:pt x="65" y="541"/>
                  </a:lnTo>
                  <a:lnTo>
                    <a:pt x="69" y="513"/>
                  </a:lnTo>
                  <a:lnTo>
                    <a:pt x="65" y="487"/>
                  </a:lnTo>
                  <a:lnTo>
                    <a:pt x="72" y="462"/>
                  </a:lnTo>
                  <a:lnTo>
                    <a:pt x="72" y="423"/>
                  </a:lnTo>
                  <a:lnTo>
                    <a:pt x="83" y="387"/>
                  </a:lnTo>
                  <a:lnTo>
                    <a:pt x="90" y="326"/>
                  </a:lnTo>
                  <a:lnTo>
                    <a:pt x="72" y="308"/>
                  </a:lnTo>
                  <a:lnTo>
                    <a:pt x="61" y="276"/>
                  </a:lnTo>
                  <a:lnTo>
                    <a:pt x="51" y="254"/>
                  </a:lnTo>
                  <a:lnTo>
                    <a:pt x="47" y="222"/>
                  </a:lnTo>
                  <a:lnTo>
                    <a:pt x="33" y="211"/>
                  </a:lnTo>
                  <a:lnTo>
                    <a:pt x="4" y="190"/>
                  </a:lnTo>
                  <a:lnTo>
                    <a:pt x="0" y="18"/>
                  </a:lnTo>
                </a:path>
              </a:pathLst>
            </a:custGeom>
            <a:noFill/>
            <a:ln w="11160">
              <a:solidFill>
                <a:srgbClr val="919191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4114" name=""/>
          <p:cNvGrpSpPr/>
          <p:nvPr/>
        </p:nvGrpSpPr>
        <p:grpSpPr>
          <a:xfrm>
            <a:off x="8245440" y="2262240"/>
            <a:ext cx="50400" cy="101160"/>
            <a:chOff x="8245440" y="2262240"/>
            <a:chExt cx="50400" cy="101160"/>
          </a:xfrm>
        </p:grpSpPr>
        <p:sp>
          <p:nvSpPr>
            <p:cNvPr id="4115" name=""/>
            <p:cNvSpPr/>
            <p:nvPr/>
          </p:nvSpPr>
          <p:spPr>
            <a:xfrm>
              <a:off x="8245440" y="2262240"/>
              <a:ext cx="50400" cy="101160"/>
            </a:xfrm>
            <a:custGeom>
              <a:avLst/>
              <a:gdLst/>
              <a:ahLst/>
              <a:rect l="l" t="t" r="r" b="b"/>
              <a:pathLst>
                <a:path w="57" h="114">
                  <a:moveTo>
                    <a:pt x="0" y="0"/>
                  </a:moveTo>
                  <a:lnTo>
                    <a:pt x="57" y="11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f008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4116" name=""/>
            <p:cNvSpPr/>
            <p:nvPr/>
          </p:nvSpPr>
          <p:spPr>
            <a:xfrm>
              <a:off x="8245440" y="2262240"/>
              <a:ext cx="50400" cy="101160"/>
            </a:xfrm>
            <a:prstGeom prst="line">
              <a:avLst/>
            </a:prstGeom>
            <a:ln w="11160">
              <a:solidFill>
                <a:srgbClr val="919191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4117" name=""/>
          <p:cNvGrpSpPr/>
          <p:nvPr/>
        </p:nvGrpSpPr>
        <p:grpSpPr>
          <a:xfrm>
            <a:off x="2557440" y="1108080"/>
            <a:ext cx="5905440" cy="4043160"/>
            <a:chOff x="2557440" y="1108080"/>
            <a:chExt cx="5905440" cy="4043160"/>
          </a:xfrm>
        </p:grpSpPr>
        <p:grpSp>
          <p:nvGrpSpPr>
            <p:cNvPr id="4118" name=""/>
            <p:cNvGrpSpPr/>
            <p:nvPr/>
          </p:nvGrpSpPr>
          <p:grpSpPr>
            <a:xfrm>
              <a:off x="2557440" y="1108080"/>
              <a:ext cx="5905440" cy="4043160"/>
              <a:chOff x="2557440" y="1108080"/>
              <a:chExt cx="5905440" cy="4043160"/>
            </a:xfrm>
          </p:grpSpPr>
          <p:grpSp>
            <p:nvGrpSpPr>
              <p:cNvPr id="4119" name=""/>
              <p:cNvGrpSpPr/>
              <p:nvPr/>
            </p:nvGrpSpPr>
            <p:grpSpPr>
              <a:xfrm>
                <a:off x="2557440" y="1108080"/>
                <a:ext cx="5905440" cy="4043160"/>
                <a:chOff x="2557440" y="1108080"/>
                <a:chExt cx="5905440" cy="4043160"/>
              </a:xfrm>
            </p:grpSpPr>
            <p:sp>
              <p:nvSpPr>
                <p:cNvPr id="4120" name=""/>
                <p:cNvSpPr/>
                <p:nvPr/>
              </p:nvSpPr>
              <p:spPr>
                <a:xfrm flipV="1">
                  <a:off x="6512400" y="4595040"/>
                  <a:ext cx="38520" cy="151200"/>
                </a:xfrm>
                <a:prstGeom prst="line">
                  <a:avLst/>
                </a:prstGeom>
                <a:ln w="11160">
                  <a:solidFill>
                    <a:srgbClr val="000000"/>
                  </a:solidFill>
                  <a:miter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46800" bIns="4680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grpSp>
              <p:nvGrpSpPr>
                <p:cNvPr id="4121" name=""/>
                <p:cNvGrpSpPr/>
                <p:nvPr/>
              </p:nvGrpSpPr>
              <p:grpSpPr>
                <a:xfrm>
                  <a:off x="2557440" y="1689480"/>
                  <a:ext cx="5829480" cy="3366360"/>
                  <a:chOff x="2557440" y="1689480"/>
                  <a:chExt cx="5829480" cy="3366360"/>
                </a:xfrm>
              </p:grpSpPr>
              <p:sp>
                <p:nvSpPr>
                  <p:cNvPr id="4122" name=""/>
                  <p:cNvSpPr/>
                  <p:nvPr/>
                </p:nvSpPr>
                <p:spPr>
                  <a:xfrm flipH="1">
                    <a:off x="8320320" y="2343240"/>
                    <a:ext cx="66600" cy="20880"/>
                  </a:xfrm>
                  <a:prstGeom prst="line">
                    <a:avLst/>
                  </a:prstGeom>
                  <a:ln w="11160">
                    <a:solidFill>
                      <a:srgbClr val="000000"/>
                    </a:solidFill>
                    <a:miter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25920" bIns="-2592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grpSp>
                <p:nvGrpSpPr>
                  <p:cNvPr id="4123" name=""/>
                  <p:cNvGrpSpPr/>
                  <p:nvPr/>
                </p:nvGrpSpPr>
                <p:grpSpPr>
                  <a:xfrm>
                    <a:off x="2557440" y="1689480"/>
                    <a:ext cx="4453200" cy="3366360"/>
                    <a:chOff x="2557440" y="1689480"/>
                    <a:chExt cx="4453200" cy="3366360"/>
                  </a:xfrm>
                </p:grpSpPr>
                <p:sp>
                  <p:nvSpPr>
                    <p:cNvPr id="4124" name=""/>
                    <p:cNvSpPr/>
                    <p:nvPr/>
                  </p:nvSpPr>
                  <p:spPr>
                    <a:xfrm flipH="1">
                      <a:off x="4716000" y="4224240"/>
                      <a:ext cx="78840" cy="378720"/>
                    </a:xfrm>
                    <a:prstGeom prst="line">
                      <a:avLst/>
                    </a:prstGeom>
                    <a:ln w="11160">
                      <a:solidFill>
                        <a:srgbClr val="000000"/>
                      </a:solidFill>
                      <a:miter/>
                    </a:ln>
                  </p:spPr>
                  <p:style>
                    <a:lnRef idx="0"/>
                    <a:fillRef idx="0"/>
                    <a:effectRef idx="0"/>
                    <a:fontRef idx="minor"/>
                  </p:style>
                  <p:txBody>
                    <a:bodyPr lIns="90000" rIns="90000" tIns="46800" bIns="46800" anchor="t">
                      <a:noAutofit/>
                    </a:bodyPr>
                    <a:p>
                      <a:endParaRPr b="0" lang="en-US" sz="2400" strike="noStrike" u="none">
                        <a:solidFill>
                          <a:srgbClr val="000000"/>
                        </a:solidFill>
                        <a:effectLst/>
                        <a:uFillTx/>
                        <a:latin typeface="Frutiger 45 Light"/>
                      </a:endParaRPr>
                    </a:p>
                  </p:txBody>
                </p:sp>
                <p:sp>
                  <p:nvSpPr>
                    <p:cNvPr id="4125" name=""/>
                    <p:cNvSpPr/>
                    <p:nvPr/>
                  </p:nvSpPr>
                  <p:spPr>
                    <a:xfrm>
                      <a:off x="2653920" y="1689480"/>
                      <a:ext cx="953280" cy="613440"/>
                    </a:xfrm>
                    <a:custGeom>
                      <a:avLst/>
                      <a:gdLst/>
                      <a:ahLst/>
                      <a:rect l="l" t="t" r="r" b="b"/>
                      <a:pathLst>
                        <a:path w="1083" h="695">
                          <a:moveTo>
                            <a:pt x="36" y="695"/>
                          </a:moveTo>
                          <a:lnTo>
                            <a:pt x="0" y="616"/>
                          </a:lnTo>
                          <a:lnTo>
                            <a:pt x="222" y="308"/>
                          </a:lnTo>
                          <a:lnTo>
                            <a:pt x="287" y="272"/>
                          </a:lnTo>
                          <a:lnTo>
                            <a:pt x="337" y="251"/>
                          </a:lnTo>
                          <a:lnTo>
                            <a:pt x="495" y="308"/>
                          </a:lnTo>
                          <a:lnTo>
                            <a:pt x="839" y="36"/>
                          </a:lnTo>
                          <a:lnTo>
                            <a:pt x="939" y="0"/>
                          </a:lnTo>
                          <a:lnTo>
                            <a:pt x="1083" y="71"/>
                          </a:lnTo>
                        </a:path>
                      </a:pathLst>
                    </a:custGeom>
                    <a:noFill/>
                    <a:ln w="11160">
                      <a:solidFill>
                        <a:srgbClr val="000000"/>
                      </a:solidFill>
                      <a:round/>
                    </a:ln>
                  </p:spPr>
                  <p:style>
                    <a:lnRef idx="0"/>
                    <a:fillRef idx="0"/>
                    <a:effectRef idx="0"/>
                    <a:fontRef idx="minor"/>
                  </p:style>
                  <p:txBody>
                    <a:bodyPr lIns="90000" rIns="90000" tIns="46800" bIns="46800" anchor="t">
                      <a:noAutofit/>
                    </a:bodyPr>
                    <a:p>
                      <a:endParaRPr b="0" lang="en-US" sz="2400" strike="noStrike" u="none">
                        <a:solidFill>
                          <a:srgbClr val="000000"/>
                        </a:solidFill>
                        <a:effectLst/>
                        <a:uFillTx/>
                        <a:latin typeface="Frutiger 45 Light"/>
                      </a:endParaRPr>
                    </a:p>
                  </p:txBody>
                </p:sp>
                <p:sp>
                  <p:nvSpPr>
                    <p:cNvPr id="4126" name=""/>
                    <p:cNvSpPr/>
                    <p:nvPr/>
                  </p:nvSpPr>
                  <p:spPr>
                    <a:xfrm>
                      <a:off x="2608560" y="2440440"/>
                      <a:ext cx="232560" cy="232560"/>
                    </a:xfrm>
                    <a:custGeom>
                      <a:avLst/>
                      <a:gdLst/>
                      <a:ahLst/>
                      <a:rect l="l" t="t" r="r" b="b"/>
                      <a:pathLst>
                        <a:path w="263" h="264">
                          <a:moveTo>
                            <a:pt x="41" y="0"/>
                          </a:moveTo>
                          <a:lnTo>
                            <a:pt x="0" y="120"/>
                          </a:lnTo>
                          <a:lnTo>
                            <a:pt x="263" y="264"/>
                          </a:lnTo>
                        </a:path>
                      </a:pathLst>
                    </a:custGeom>
                    <a:noFill/>
                    <a:ln w="11160">
                      <a:solidFill>
                        <a:srgbClr val="000000"/>
                      </a:solidFill>
                      <a:round/>
                    </a:ln>
                  </p:spPr>
                  <p:style>
                    <a:lnRef idx="0"/>
                    <a:fillRef idx="0"/>
                    <a:effectRef idx="0"/>
                    <a:fontRef idx="minor"/>
                  </p:style>
                  <p:txBody>
                    <a:bodyPr lIns="90000" rIns="90000" tIns="46800" bIns="46800" anchor="t">
                      <a:noAutofit/>
                    </a:bodyPr>
                    <a:p>
                      <a:endParaRPr b="0" lang="en-US" sz="2400" strike="noStrike" u="none">
                        <a:solidFill>
                          <a:srgbClr val="000000"/>
                        </a:solidFill>
                        <a:effectLst/>
                        <a:uFillTx/>
                        <a:latin typeface="Frutiger 45 Light"/>
                      </a:endParaRPr>
                    </a:p>
                  </p:txBody>
                </p:sp>
                <p:sp>
                  <p:nvSpPr>
                    <p:cNvPr id="4127" name=""/>
                    <p:cNvSpPr/>
                    <p:nvPr/>
                  </p:nvSpPr>
                  <p:spPr>
                    <a:xfrm>
                      <a:off x="2557440" y="2704680"/>
                      <a:ext cx="202320" cy="278280"/>
                    </a:xfrm>
                    <a:custGeom>
                      <a:avLst/>
                      <a:gdLst/>
                      <a:ahLst/>
                      <a:rect l="l" t="t" r="r" b="b"/>
                      <a:pathLst>
                        <a:path w="229" h="315">
                          <a:moveTo>
                            <a:pt x="0" y="0"/>
                          </a:moveTo>
                          <a:lnTo>
                            <a:pt x="98" y="315"/>
                          </a:lnTo>
                          <a:lnTo>
                            <a:pt x="229" y="303"/>
                          </a:lnTo>
                        </a:path>
                      </a:pathLst>
                    </a:custGeom>
                    <a:noFill/>
                    <a:ln w="11160">
                      <a:solidFill>
                        <a:srgbClr val="000000"/>
                      </a:solidFill>
                      <a:round/>
                    </a:ln>
                  </p:spPr>
                  <p:style>
                    <a:lnRef idx="0"/>
                    <a:fillRef idx="0"/>
                    <a:effectRef idx="0"/>
                    <a:fontRef idx="minor"/>
                  </p:style>
                  <p:txBody>
                    <a:bodyPr lIns="90000" rIns="90000" tIns="46800" bIns="46800" anchor="t">
                      <a:noAutofit/>
                    </a:bodyPr>
                    <a:p>
                      <a:endParaRPr b="0" lang="en-US" sz="2400" strike="noStrike" u="none">
                        <a:solidFill>
                          <a:srgbClr val="000000"/>
                        </a:solidFill>
                        <a:effectLst/>
                        <a:uFillTx/>
                        <a:latin typeface="Frutiger 45 Light"/>
                      </a:endParaRPr>
                    </a:p>
                  </p:txBody>
                </p:sp>
                <p:sp>
                  <p:nvSpPr>
                    <p:cNvPr id="4128" name=""/>
                    <p:cNvSpPr/>
                    <p:nvPr/>
                  </p:nvSpPr>
                  <p:spPr>
                    <a:xfrm>
                      <a:off x="2860200" y="3092760"/>
                      <a:ext cx="81000" cy="414000"/>
                    </a:xfrm>
                    <a:custGeom>
                      <a:avLst/>
                      <a:gdLst/>
                      <a:ahLst/>
                      <a:rect l="l" t="t" r="r" b="b"/>
                      <a:pathLst>
                        <a:path w="91" h="470">
                          <a:moveTo>
                            <a:pt x="0" y="0"/>
                          </a:moveTo>
                          <a:lnTo>
                            <a:pt x="91" y="18"/>
                          </a:lnTo>
                          <a:lnTo>
                            <a:pt x="57" y="470"/>
                          </a:lnTo>
                        </a:path>
                      </a:pathLst>
                    </a:custGeom>
                    <a:noFill/>
                    <a:ln w="11160">
                      <a:solidFill>
                        <a:srgbClr val="000000"/>
                      </a:solidFill>
                      <a:round/>
                    </a:ln>
                  </p:spPr>
                  <p:style>
                    <a:lnRef idx="0"/>
                    <a:fillRef idx="0"/>
                    <a:effectRef idx="0"/>
                    <a:fontRef idx="minor"/>
                  </p:style>
                  <p:txBody>
                    <a:bodyPr lIns="90000" rIns="90000" tIns="46800" bIns="46800" anchor="t">
                      <a:noAutofit/>
                    </a:bodyPr>
                    <a:p>
                      <a:endParaRPr b="0" lang="en-US" sz="2400" strike="noStrike" u="none">
                        <a:solidFill>
                          <a:srgbClr val="000000"/>
                        </a:solidFill>
                        <a:effectLst/>
                        <a:uFillTx/>
                        <a:latin typeface="Frutiger 45 Light"/>
                      </a:endParaRPr>
                    </a:p>
                  </p:txBody>
                </p:sp>
                <p:sp>
                  <p:nvSpPr>
                    <p:cNvPr id="4129" name=""/>
                    <p:cNvSpPr/>
                    <p:nvPr/>
                  </p:nvSpPr>
                  <p:spPr>
                    <a:xfrm>
                      <a:off x="2835720" y="3229920"/>
                      <a:ext cx="232560" cy="470520"/>
                    </a:xfrm>
                    <a:custGeom>
                      <a:avLst/>
                      <a:gdLst/>
                      <a:ahLst/>
                      <a:rect l="l" t="t" r="r" b="b"/>
                      <a:pathLst>
                        <a:path w="264" h="534">
                          <a:moveTo>
                            <a:pt x="0" y="0"/>
                          </a:moveTo>
                          <a:lnTo>
                            <a:pt x="99" y="161"/>
                          </a:lnTo>
                          <a:lnTo>
                            <a:pt x="247" y="396"/>
                          </a:lnTo>
                          <a:lnTo>
                            <a:pt x="264" y="495"/>
                          </a:lnTo>
                          <a:lnTo>
                            <a:pt x="120" y="534"/>
                          </a:lnTo>
                        </a:path>
                      </a:pathLst>
                    </a:custGeom>
                    <a:noFill/>
                    <a:ln w="11160">
                      <a:solidFill>
                        <a:srgbClr val="000000"/>
                      </a:solidFill>
                      <a:round/>
                    </a:ln>
                  </p:spPr>
                  <p:style>
                    <a:lnRef idx="0"/>
                    <a:fillRef idx="0"/>
                    <a:effectRef idx="0"/>
                    <a:fontRef idx="minor"/>
                  </p:style>
                  <p:txBody>
                    <a:bodyPr lIns="90000" rIns="90000" tIns="46800" bIns="46800" anchor="t">
                      <a:noAutofit/>
                    </a:bodyPr>
                    <a:p>
                      <a:endParaRPr b="0" lang="en-US" sz="2400" strike="noStrike" u="none">
                        <a:solidFill>
                          <a:srgbClr val="000000"/>
                        </a:solidFill>
                        <a:effectLst/>
                        <a:uFillTx/>
                        <a:latin typeface="Frutiger 45 Light"/>
                      </a:endParaRPr>
                    </a:p>
                  </p:txBody>
                </p:sp>
                <p:sp>
                  <p:nvSpPr>
                    <p:cNvPr id="4130" name=""/>
                    <p:cNvSpPr/>
                    <p:nvPr/>
                  </p:nvSpPr>
                  <p:spPr>
                    <a:xfrm>
                      <a:off x="2805840" y="3370680"/>
                      <a:ext cx="226800" cy="303120"/>
                    </a:xfrm>
                    <a:prstGeom prst="line">
                      <a:avLst/>
                    </a:prstGeom>
                    <a:ln w="11160">
                      <a:solidFill>
                        <a:srgbClr val="000000"/>
                      </a:solidFill>
                      <a:miter/>
                    </a:ln>
                  </p:spPr>
                  <p:style>
                    <a:lnRef idx="0"/>
                    <a:fillRef idx="0"/>
                    <a:effectRef idx="0"/>
                    <a:fontRef idx="minor"/>
                  </p:style>
                  <p:txBody>
                    <a:bodyPr lIns="90000" rIns="90000" tIns="46800" bIns="46800" anchor="t">
                      <a:noAutofit/>
                    </a:bodyPr>
                    <a:p>
                      <a:endParaRPr b="0" lang="en-US" sz="2400" strike="noStrike" u="none">
                        <a:solidFill>
                          <a:srgbClr val="000000"/>
                        </a:solidFill>
                        <a:effectLst/>
                        <a:uFillTx/>
                        <a:latin typeface="Frutiger 45 Light"/>
                      </a:endParaRPr>
                    </a:p>
                  </p:txBody>
                </p:sp>
                <p:sp>
                  <p:nvSpPr>
                    <p:cNvPr id="4131" name=""/>
                    <p:cNvSpPr/>
                    <p:nvPr/>
                  </p:nvSpPr>
                  <p:spPr>
                    <a:xfrm>
                      <a:off x="3053880" y="3624480"/>
                      <a:ext cx="63360" cy="338400"/>
                    </a:xfrm>
                    <a:custGeom>
                      <a:avLst/>
                      <a:gdLst/>
                      <a:ahLst/>
                      <a:rect l="l" t="t" r="r" b="b"/>
                      <a:pathLst>
                        <a:path w="74" h="384">
                          <a:moveTo>
                            <a:pt x="17" y="0"/>
                          </a:moveTo>
                          <a:lnTo>
                            <a:pt x="74" y="76"/>
                          </a:lnTo>
                          <a:lnTo>
                            <a:pt x="63" y="253"/>
                          </a:lnTo>
                          <a:lnTo>
                            <a:pt x="29" y="384"/>
                          </a:lnTo>
                          <a:lnTo>
                            <a:pt x="0" y="287"/>
                          </a:lnTo>
                          <a:lnTo>
                            <a:pt x="63" y="264"/>
                          </a:lnTo>
                        </a:path>
                      </a:pathLst>
                    </a:custGeom>
                    <a:noFill/>
                    <a:ln w="11160">
                      <a:solidFill>
                        <a:srgbClr val="000000"/>
                      </a:solidFill>
                      <a:round/>
                    </a:ln>
                  </p:spPr>
                  <p:style>
                    <a:lnRef idx="0"/>
                    <a:fillRef idx="0"/>
                    <a:effectRef idx="0"/>
                    <a:fontRef idx="minor"/>
                  </p:style>
                  <p:txBody>
                    <a:bodyPr lIns="90000" rIns="90000" tIns="46800" bIns="46800" anchor="t">
                      <a:noAutofit/>
                    </a:bodyPr>
                    <a:p>
                      <a:endParaRPr b="0" lang="en-US" sz="2400" strike="noStrike" u="none">
                        <a:solidFill>
                          <a:srgbClr val="000000"/>
                        </a:solidFill>
                        <a:effectLst/>
                        <a:uFillTx/>
                        <a:latin typeface="Frutiger 45 Light"/>
                      </a:endParaRPr>
                    </a:p>
                  </p:txBody>
                </p:sp>
                <p:sp>
                  <p:nvSpPr>
                    <p:cNvPr id="4132" name=""/>
                    <p:cNvSpPr/>
                    <p:nvPr/>
                  </p:nvSpPr>
                  <p:spPr>
                    <a:xfrm flipH="1">
                      <a:off x="5176080" y="4726080"/>
                      <a:ext cx="86040" cy="167400"/>
                    </a:xfrm>
                    <a:prstGeom prst="line">
                      <a:avLst/>
                    </a:prstGeom>
                    <a:ln w="11160">
                      <a:solidFill>
                        <a:srgbClr val="000000"/>
                      </a:solidFill>
                      <a:miter/>
                    </a:ln>
                  </p:spPr>
                  <p:style>
                    <a:lnRef idx="0"/>
                    <a:fillRef idx="0"/>
                    <a:effectRef idx="0"/>
                    <a:fontRef idx="minor"/>
                  </p:style>
                  <p:txBody>
                    <a:bodyPr lIns="90000" rIns="90000" tIns="46800" bIns="46800" anchor="t">
                      <a:noAutofit/>
                    </a:bodyPr>
                    <a:p>
                      <a:endParaRPr b="0" lang="en-US" sz="2400" strike="noStrike" u="none">
                        <a:solidFill>
                          <a:srgbClr val="000000"/>
                        </a:solidFill>
                        <a:effectLst/>
                        <a:uFillTx/>
                        <a:latin typeface="Frutiger 45 Light"/>
                      </a:endParaRPr>
                    </a:p>
                  </p:txBody>
                </p:sp>
                <p:sp>
                  <p:nvSpPr>
                    <p:cNvPr id="4133" name=""/>
                    <p:cNvSpPr/>
                    <p:nvPr/>
                  </p:nvSpPr>
                  <p:spPr>
                    <a:xfrm>
                      <a:off x="5384160" y="4767120"/>
                      <a:ext cx="232560" cy="288720"/>
                    </a:xfrm>
                    <a:custGeom>
                      <a:avLst/>
                      <a:gdLst/>
                      <a:ahLst/>
                      <a:rect l="l" t="t" r="r" b="b"/>
                      <a:pathLst>
                        <a:path w="263" h="328">
                          <a:moveTo>
                            <a:pt x="5" y="328"/>
                          </a:moveTo>
                          <a:lnTo>
                            <a:pt x="0" y="195"/>
                          </a:lnTo>
                          <a:lnTo>
                            <a:pt x="34" y="138"/>
                          </a:lnTo>
                          <a:lnTo>
                            <a:pt x="154" y="46"/>
                          </a:lnTo>
                          <a:lnTo>
                            <a:pt x="263" y="0"/>
                          </a:lnTo>
                        </a:path>
                      </a:pathLst>
                    </a:custGeom>
                    <a:noFill/>
                    <a:ln w="11160">
                      <a:solidFill>
                        <a:srgbClr val="000000"/>
                      </a:solidFill>
                      <a:round/>
                    </a:ln>
                  </p:spPr>
                  <p:style>
                    <a:lnRef idx="0"/>
                    <a:fillRef idx="0"/>
                    <a:effectRef idx="0"/>
                    <a:fontRef idx="minor"/>
                  </p:style>
                  <p:txBody>
                    <a:bodyPr lIns="90000" rIns="90000" tIns="46800" bIns="46800" anchor="t">
                      <a:noAutofit/>
                    </a:bodyPr>
                    <a:p>
                      <a:endParaRPr b="0" lang="en-US" sz="2400" strike="noStrike" u="none">
                        <a:solidFill>
                          <a:srgbClr val="000000"/>
                        </a:solidFill>
                        <a:effectLst/>
                        <a:uFillTx/>
                        <a:latin typeface="Frutiger 45 Light"/>
                      </a:endParaRPr>
                    </a:p>
                  </p:txBody>
                </p:sp>
                <p:sp>
                  <p:nvSpPr>
                    <p:cNvPr id="4134" name=""/>
                    <p:cNvSpPr/>
                    <p:nvPr/>
                  </p:nvSpPr>
                  <p:spPr>
                    <a:xfrm>
                      <a:off x="6563160" y="3103200"/>
                      <a:ext cx="447480" cy="440280"/>
                    </a:xfrm>
                    <a:custGeom>
                      <a:avLst/>
                      <a:gdLst/>
                      <a:ahLst/>
                      <a:rect l="l" t="t" r="r" b="b"/>
                      <a:pathLst>
                        <a:path w="507" h="500">
                          <a:moveTo>
                            <a:pt x="507" y="0"/>
                          </a:moveTo>
                          <a:lnTo>
                            <a:pt x="387" y="184"/>
                          </a:lnTo>
                          <a:lnTo>
                            <a:pt x="0" y="500"/>
                          </a:lnTo>
                        </a:path>
                      </a:pathLst>
                    </a:custGeom>
                    <a:noFill/>
                    <a:ln w="11160">
                      <a:solidFill>
                        <a:srgbClr val="000000"/>
                      </a:solidFill>
                      <a:round/>
                    </a:ln>
                  </p:spPr>
                  <p:style>
                    <a:lnRef idx="0"/>
                    <a:fillRef idx="0"/>
                    <a:effectRef idx="0"/>
                    <a:fontRef idx="minor"/>
                  </p:style>
                  <p:txBody>
                    <a:bodyPr lIns="90000" rIns="90000" tIns="46800" bIns="46800" anchor="t">
                      <a:noAutofit/>
                    </a:bodyPr>
                    <a:p>
                      <a:endParaRPr b="0" lang="en-US" sz="2400" strike="noStrike" u="none">
                        <a:solidFill>
                          <a:srgbClr val="000000"/>
                        </a:solidFill>
                        <a:effectLst/>
                        <a:uFillTx/>
                        <a:latin typeface="Frutiger 45 Light"/>
                      </a:endParaRPr>
                    </a:p>
                  </p:txBody>
                </p:sp>
              </p:grpSp>
            </p:grpSp>
            <p:sp>
              <p:nvSpPr>
                <p:cNvPr id="4135" name=""/>
                <p:cNvSpPr/>
                <p:nvPr/>
              </p:nvSpPr>
              <p:spPr>
                <a:xfrm flipH="1" flipV="1">
                  <a:off x="6551280" y="4020480"/>
                  <a:ext cx="72000" cy="24480"/>
                </a:xfrm>
                <a:prstGeom prst="line">
                  <a:avLst/>
                </a:prstGeom>
                <a:ln w="11160">
                  <a:solidFill>
                    <a:srgbClr val="000000"/>
                  </a:solidFill>
                  <a:miter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-22320" bIns="-2232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grpSp>
              <p:nvGrpSpPr>
                <p:cNvPr id="4136" name=""/>
                <p:cNvGrpSpPr/>
                <p:nvPr/>
              </p:nvGrpSpPr>
              <p:grpSpPr>
                <a:xfrm>
                  <a:off x="3087720" y="2638440"/>
                  <a:ext cx="4263120" cy="1956240"/>
                  <a:chOff x="3087720" y="2638440"/>
                  <a:chExt cx="4263120" cy="1956240"/>
                </a:xfrm>
              </p:grpSpPr>
              <p:sp>
                <p:nvSpPr>
                  <p:cNvPr id="4137" name=""/>
                  <p:cNvSpPr/>
                  <p:nvPr/>
                </p:nvSpPr>
                <p:spPr>
                  <a:xfrm>
                    <a:off x="3087720" y="3644640"/>
                    <a:ext cx="324360" cy="51120"/>
                  </a:xfrm>
                  <a:custGeom>
                    <a:avLst/>
                    <a:gdLst/>
                    <a:ahLst/>
                    <a:rect l="l" t="t" r="r" b="b"/>
                    <a:pathLst>
                      <a:path w="367" h="57">
                        <a:moveTo>
                          <a:pt x="29" y="44"/>
                        </a:moveTo>
                        <a:lnTo>
                          <a:pt x="310" y="57"/>
                        </a:lnTo>
                        <a:lnTo>
                          <a:pt x="367" y="10"/>
                        </a:lnTo>
                        <a:lnTo>
                          <a:pt x="258" y="0"/>
                        </a:lnTo>
                        <a:lnTo>
                          <a:pt x="0" y="10"/>
                        </a:lnTo>
                      </a:path>
                    </a:pathLst>
                  </a:custGeom>
                  <a:noFill/>
                  <a:ln w="11160">
                    <a:solidFill>
                      <a:srgbClr val="0000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4320" bIns="432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4138" name=""/>
                  <p:cNvSpPr/>
                  <p:nvPr/>
                </p:nvSpPr>
                <p:spPr>
                  <a:xfrm>
                    <a:off x="4415040" y="4256280"/>
                    <a:ext cx="713520" cy="338400"/>
                  </a:xfrm>
                  <a:custGeom>
                    <a:avLst/>
                    <a:gdLst/>
                    <a:ahLst/>
                    <a:rect l="l" t="t" r="r" b="b"/>
                    <a:pathLst>
                      <a:path w="810" h="383">
                        <a:moveTo>
                          <a:pt x="0" y="0"/>
                        </a:moveTo>
                        <a:lnTo>
                          <a:pt x="414" y="252"/>
                        </a:lnTo>
                        <a:lnTo>
                          <a:pt x="810" y="383"/>
                        </a:lnTo>
                      </a:path>
                    </a:pathLst>
                  </a:custGeom>
                  <a:noFill/>
                  <a:ln w="11160">
                    <a:solidFill>
                      <a:srgbClr val="0000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46800" bIns="4680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4139" name=""/>
                  <p:cNvSpPr/>
                  <p:nvPr/>
                </p:nvSpPr>
                <p:spPr>
                  <a:xfrm flipH="1">
                    <a:off x="4534560" y="2638440"/>
                    <a:ext cx="31320" cy="167400"/>
                  </a:xfrm>
                  <a:prstGeom prst="line">
                    <a:avLst/>
                  </a:prstGeom>
                  <a:ln w="11160">
                    <a:solidFill>
                      <a:srgbClr val="000000"/>
                    </a:solidFill>
                    <a:miter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46800" bIns="4680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4140" name=""/>
                  <p:cNvSpPr/>
                  <p:nvPr/>
                </p:nvSpPr>
                <p:spPr>
                  <a:xfrm>
                    <a:off x="4478040" y="2810880"/>
                    <a:ext cx="2291040" cy="1415160"/>
                  </a:xfrm>
                  <a:custGeom>
                    <a:avLst/>
                    <a:gdLst/>
                    <a:ahLst/>
                    <a:rect l="l" t="t" r="r" b="b"/>
                    <a:pathLst>
                      <a:path w="2599" h="1606">
                        <a:moveTo>
                          <a:pt x="0" y="1606"/>
                        </a:moveTo>
                        <a:lnTo>
                          <a:pt x="103" y="1531"/>
                        </a:lnTo>
                        <a:lnTo>
                          <a:pt x="414" y="1257"/>
                        </a:lnTo>
                        <a:lnTo>
                          <a:pt x="534" y="970"/>
                        </a:lnTo>
                        <a:lnTo>
                          <a:pt x="677" y="843"/>
                        </a:lnTo>
                        <a:lnTo>
                          <a:pt x="1405" y="109"/>
                        </a:lnTo>
                        <a:lnTo>
                          <a:pt x="2031" y="0"/>
                        </a:lnTo>
                        <a:lnTo>
                          <a:pt x="2341" y="73"/>
                        </a:lnTo>
                        <a:lnTo>
                          <a:pt x="2427" y="454"/>
                        </a:lnTo>
                        <a:lnTo>
                          <a:pt x="2500" y="498"/>
                        </a:lnTo>
                        <a:lnTo>
                          <a:pt x="2599" y="751"/>
                        </a:lnTo>
                      </a:path>
                    </a:pathLst>
                  </a:custGeom>
                  <a:noFill/>
                  <a:ln w="11160">
                    <a:solidFill>
                      <a:srgbClr val="0000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46800" bIns="4680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4141" name=""/>
                  <p:cNvSpPr/>
                  <p:nvPr/>
                </p:nvSpPr>
                <p:spPr>
                  <a:xfrm>
                    <a:off x="5338080" y="3114000"/>
                    <a:ext cx="20880" cy="176040"/>
                  </a:xfrm>
                  <a:prstGeom prst="line">
                    <a:avLst/>
                  </a:prstGeom>
                  <a:ln w="11160">
                    <a:solidFill>
                      <a:srgbClr val="000000"/>
                    </a:solidFill>
                    <a:miter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46800" bIns="4680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4142" name=""/>
                  <p:cNvSpPr/>
                  <p:nvPr/>
                </p:nvSpPr>
                <p:spPr>
                  <a:xfrm>
                    <a:off x="4615560" y="3796200"/>
                    <a:ext cx="793080" cy="556560"/>
                  </a:xfrm>
                  <a:custGeom>
                    <a:avLst/>
                    <a:gdLst/>
                    <a:ahLst/>
                    <a:rect l="l" t="t" r="r" b="b"/>
                    <a:pathLst>
                      <a:path w="900" h="631">
                        <a:moveTo>
                          <a:pt x="0" y="631"/>
                        </a:moveTo>
                        <a:lnTo>
                          <a:pt x="269" y="504"/>
                        </a:lnTo>
                        <a:lnTo>
                          <a:pt x="407" y="0"/>
                        </a:lnTo>
                        <a:lnTo>
                          <a:pt x="900" y="217"/>
                        </a:lnTo>
                      </a:path>
                    </a:pathLst>
                  </a:custGeom>
                  <a:noFill/>
                  <a:ln w="11160">
                    <a:solidFill>
                      <a:srgbClr val="0000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46800" bIns="4680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4143" name=""/>
                  <p:cNvSpPr/>
                  <p:nvPr/>
                </p:nvSpPr>
                <p:spPr>
                  <a:xfrm flipV="1">
                    <a:off x="5817960" y="4134240"/>
                    <a:ext cx="26280" cy="105480"/>
                  </a:xfrm>
                  <a:prstGeom prst="line">
                    <a:avLst/>
                  </a:prstGeom>
                  <a:ln w="11160">
                    <a:solidFill>
                      <a:srgbClr val="000000"/>
                    </a:solidFill>
                    <a:miter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46800" bIns="4680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4144" name=""/>
                  <p:cNvSpPr/>
                  <p:nvPr/>
                </p:nvSpPr>
                <p:spPr>
                  <a:xfrm>
                    <a:off x="6702120" y="4012920"/>
                    <a:ext cx="31680" cy="118080"/>
                  </a:xfrm>
                  <a:prstGeom prst="line">
                    <a:avLst/>
                  </a:prstGeom>
                  <a:ln w="11160">
                    <a:solidFill>
                      <a:srgbClr val="000000"/>
                    </a:solidFill>
                    <a:miter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46800" bIns="4680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4145" name=""/>
                  <p:cNvSpPr/>
                  <p:nvPr/>
                </p:nvSpPr>
                <p:spPr>
                  <a:xfrm>
                    <a:off x="6496560" y="4104720"/>
                    <a:ext cx="50760" cy="126360"/>
                  </a:xfrm>
                  <a:custGeom>
                    <a:avLst/>
                    <a:gdLst/>
                    <a:ahLst/>
                    <a:rect l="l" t="t" r="r" b="b"/>
                    <a:pathLst>
                      <a:path w="57" h="144">
                        <a:moveTo>
                          <a:pt x="57" y="144"/>
                        </a:moveTo>
                        <a:lnTo>
                          <a:pt x="46" y="86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11160">
                    <a:solidFill>
                      <a:srgbClr val="0000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46800" bIns="4680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4146" name=""/>
                  <p:cNvSpPr/>
                  <p:nvPr/>
                </p:nvSpPr>
                <p:spPr>
                  <a:xfrm flipH="1" flipV="1">
                    <a:off x="6980760" y="2983320"/>
                    <a:ext cx="370080" cy="129960"/>
                  </a:xfrm>
                  <a:prstGeom prst="line">
                    <a:avLst/>
                  </a:prstGeom>
                  <a:ln w="11160">
                    <a:solidFill>
                      <a:srgbClr val="000000"/>
                    </a:solidFill>
                    <a:miter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46800" bIns="4680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4147" name=""/>
                  <p:cNvSpPr/>
                  <p:nvPr/>
                </p:nvSpPr>
                <p:spPr>
                  <a:xfrm flipH="1">
                    <a:off x="6141600" y="3817440"/>
                    <a:ext cx="29880" cy="271080"/>
                  </a:xfrm>
                  <a:prstGeom prst="line">
                    <a:avLst/>
                  </a:prstGeom>
                  <a:ln w="11160">
                    <a:solidFill>
                      <a:srgbClr val="000000"/>
                    </a:solidFill>
                    <a:miter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46800" bIns="4680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4148" name=""/>
                  <p:cNvSpPr/>
                  <p:nvPr/>
                </p:nvSpPr>
                <p:spPr>
                  <a:xfrm>
                    <a:off x="6041520" y="3983040"/>
                    <a:ext cx="48960" cy="156960"/>
                  </a:xfrm>
                  <a:prstGeom prst="line">
                    <a:avLst/>
                  </a:prstGeom>
                  <a:ln w="11160">
                    <a:solidFill>
                      <a:srgbClr val="000000"/>
                    </a:solidFill>
                    <a:miter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46800" bIns="4680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4149" name=""/>
                  <p:cNvSpPr/>
                  <p:nvPr/>
                </p:nvSpPr>
                <p:spPr>
                  <a:xfrm flipV="1">
                    <a:off x="5923440" y="4179960"/>
                    <a:ext cx="185040" cy="5400"/>
                  </a:xfrm>
                  <a:prstGeom prst="line">
                    <a:avLst/>
                  </a:prstGeom>
                  <a:ln w="11160">
                    <a:solidFill>
                      <a:srgbClr val="000000"/>
                    </a:solidFill>
                    <a:miter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41400" bIns="-4140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4150" name=""/>
                  <p:cNvSpPr/>
                  <p:nvPr/>
                </p:nvSpPr>
                <p:spPr>
                  <a:xfrm>
                    <a:off x="6693480" y="3387240"/>
                    <a:ext cx="203040" cy="75600"/>
                  </a:xfrm>
                  <a:custGeom>
                    <a:avLst/>
                    <a:gdLst/>
                    <a:ahLst/>
                    <a:rect l="l" t="t" r="r" b="b"/>
                    <a:pathLst>
                      <a:path w="229" h="86">
                        <a:moveTo>
                          <a:pt x="229" y="17"/>
                        </a:moveTo>
                        <a:lnTo>
                          <a:pt x="154" y="86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11160">
                    <a:solidFill>
                      <a:srgbClr val="0000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28800" bIns="2880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4151" name=""/>
                  <p:cNvSpPr/>
                  <p:nvPr/>
                </p:nvSpPr>
                <p:spPr>
                  <a:xfrm flipH="1">
                    <a:off x="6579360" y="3963600"/>
                    <a:ext cx="1440" cy="70200"/>
                  </a:xfrm>
                  <a:prstGeom prst="line">
                    <a:avLst/>
                  </a:prstGeom>
                  <a:ln w="11160">
                    <a:solidFill>
                      <a:srgbClr val="000000"/>
                    </a:solidFill>
                    <a:miter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23400" bIns="2340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4152" name=""/>
                  <p:cNvSpPr/>
                  <p:nvPr/>
                </p:nvSpPr>
                <p:spPr>
                  <a:xfrm flipV="1">
                    <a:off x="6274080" y="4177080"/>
                    <a:ext cx="1440" cy="48960"/>
                  </a:xfrm>
                  <a:prstGeom prst="line">
                    <a:avLst/>
                  </a:prstGeom>
                  <a:ln w="11160">
                    <a:solidFill>
                      <a:srgbClr val="000000"/>
                    </a:solidFill>
                    <a:miter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2160" bIns="216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</p:grpSp>
            <p:grpSp>
              <p:nvGrpSpPr>
                <p:cNvPr id="4153" name=""/>
                <p:cNvGrpSpPr/>
                <p:nvPr/>
              </p:nvGrpSpPr>
              <p:grpSpPr>
                <a:xfrm>
                  <a:off x="2714040" y="1108080"/>
                  <a:ext cx="5748840" cy="4043160"/>
                  <a:chOff x="2714040" y="1108080"/>
                  <a:chExt cx="5748840" cy="4043160"/>
                </a:xfrm>
              </p:grpSpPr>
              <p:grpSp>
                <p:nvGrpSpPr>
                  <p:cNvPr id="4154" name=""/>
                  <p:cNvGrpSpPr/>
                  <p:nvPr/>
                </p:nvGrpSpPr>
                <p:grpSpPr>
                  <a:xfrm>
                    <a:off x="4215600" y="2224080"/>
                    <a:ext cx="4247280" cy="2618640"/>
                    <a:chOff x="4215600" y="2224080"/>
                    <a:chExt cx="4247280" cy="2618640"/>
                  </a:xfrm>
                </p:grpSpPr>
                <p:sp>
                  <p:nvSpPr>
                    <p:cNvPr id="4155" name=""/>
                    <p:cNvSpPr/>
                    <p:nvPr/>
                  </p:nvSpPr>
                  <p:spPr>
                    <a:xfrm>
                      <a:off x="4215600" y="3016800"/>
                      <a:ext cx="93240" cy="197280"/>
                    </a:xfrm>
                    <a:custGeom>
                      <a:avLst/>
                      <a:gdLst/>
                      <a:ahLst/>
                      <a:rect l="l" t="t" r="r" b="b"/>
                      <a:pathLst>
                        <a:path w="108" h="222">
                          <a:moveTo>
                            <a:pt x="108" y="222"/>
                          </a:moveTo>
                          <a:lnTo>
                            <a:pt x="65" y="122"/>
                          </a:lnTo>
                          <a:lnTo>
                            <a:pt x="65" y="0"/>
                          </a:lnTo>
                          <a:lnTo>
                            <a:pt x="0" y="50"/>
                          </a:lnTo>
                        </a:path>
                      </a:pathLst>
                    </a:custGeom>
                    <a:noFill/>
                    <a:ln w="11160">
                      <a:solidFill>
                        <a:srgbClr val="000000"/>
                      </a:solidFill>
                      <a:round/>
                    </a:ln>
                  </p:spPr>
                  <p:style>
                    <a:lnRef idx="0"/>
                    <a:fillRef idx="0"/>
                    <a:effectRef idx="0"/>
                    <a:fontRef idx="minor"/>
                  </p:style>
                  <p:txBody>
                    <a:bodyPr lIns="90000" rIns="90000" tIns="46800" bIns="46800" anchor="t">
                      <a:noAutofit/>
                    </a:bodyPr>
                    <a:p>
                      <a:endParaRPr b="0" lang="en-US" sz="2400" strike="noStrike" u="none">
                        <a:solidFill>
                          <a:srgbClr val="000000"/>
                        </a:solidFill>
                        <a:effectLst/>
                        <a:uFillTx/>
                        <a:latin typeface="Frutiger 45 Light"/>
                      </a:endParaRPr>
                    </a:p>
                  </p:txBody>
                </p:sp>
                <p:sp>
                  <p:nvSpPr>
                    <p:cNvPr id="4156" name=""/>
                    <p:cNvSpPr/>
                    <p:nvPr/>
                  </p:nvSpPr>
                  <p:spPr>
                    <a:xfrm flipH="1">
                      <a:off x="4726440" y="3452400"/>
                      <a:ext cx="75600" cy="81000"/>
                    </a:xfrm>
                    <a:prstGeom prst="line">
                      <a:avLst/>
                    </a:prstGeom>
                    <a:ln w="11160">
                      <a:solidFill>
                        <a:srgbClr val="000000"/>
                      </a:solidFill>
                      <a:miter/>
                    </a:ln>
                  </p:spPr>
                  <p:style>
                    <a:lnRef idx="0"/>
                    <a:fillRef idx="0"/>
                    <a:effectRef idx="0"/>
                    <a:fontRef idx="minor"/>
                  </p:style>
                  <p:txBody>
                    <a:bodyPr lIns="90000" rIns="90000" tIns="34200" bIns="34200" anchor="t">
                      <a:noAutofit/>
                    </a:bodyPr>
                    <a:p>
                      <a:endParaRPr b="0" lang="en-US" sz="2400" strike="noStrike" u="none">
                        <a:solidFill>
                          <a:srgbClr val="000000"/>
                        </a:solidFill>
                        <a:effectLst/>
                        <a:uFillTx/>
                        <a:latin typeface="Frutiger 45 Light"/>
                      </a:endParaRPr>
                    </a:p>
                  </p:txBody>
                </p:sp>
                <p:sp>
                  <p:nvSpPr>
                    <p:cNvPr id="4157" name=""/>
                    <p:cNvSpPr/>
                    <p:nvPr/>
                  </p:nvSpPr>
                  <p:spPr>
                    <a:xfrm>
                      <a:off x="5475600" y="2932200"/>
                      <a:ext cx="211320" cy="495000"/>
                    </a:xfrm>
                    <a:custGeom>
                      <a:avLst/>
                      <a:gdLst/>
                      <a:ahLst/>
                      <a:rect l="l" t="t" r="r" b="b"/>
                      <a:pathLst>
                        <a:path w="240" h="561">
                          <a:moveTo>
                            <a:pt x="62" y="561"/>
                          </a:moveTo>
                          <a:lnTo>
                            <a:pt x="0" y="412"/>
                          </a:lnTo>
                          <a:lnTo>
                            <a:pt x="240" y="0"/>
                          </a:lnTo>
                        </a:path>
                      </a:pathLst>
                    </a:custGeom>
                    <a:noFill/>
                    <a:ln w="11160">
                      <a:solidFill>
                        <a:srgbClr val="000000"/>
                      </a:solidFill>
                      <a:round/>
                    </a:ln>
                  </p:spPr>
                  <p:style>
                    <a:lnRef idx="0"/>
                    <a:fillRef idx="0"/>
                    <a:effectRef idx="0"/>
                    <a:fontRef idx="minor"/>
                  </p:style>
                  <p:txBody>
                    <a:bodyPr lIns="90000" rIns="90000" tIns="46800" bIns="46800" anchor="t">
                      <a:noAutofit/>
                    </a:bodyPr>
                    <a:p>
                      <a:endParaRPr b="0" lang="en-US" sz="2400" strike="noStrike" u="none">
                        <a:solidFill>
                          <a:srgbClr val="000000"/>
                        </a:solidFill>
                        <a:effectLst/>
                        <a:uFillTx/>
                        <a:latin typeface="Frutiger 45 Light"/>
                      </a:endParaRPr>
                    </a:p>
                  </p:txBody>
                </p:sp>
                <p:sp>
                  <p:nvSpPr>
                    <p:cNvPr id="4158" name=""/>
                    <p:cNvSpPr/>
                    <p:nvPr/>
                  </p:nvSpPr>
                  <p:spPr>
                    <a:xfrm>
                      <a:off x="4994280" y="3224880"/>
                      <a:ext cx="904320" cy="327600"/>
                    </a:xfrm>
                    <a:custGeom>
                      <a:avLst/>
                      <a:gdLst/>
                      <a:ahLst/>
                      <a:rect l="l" t="t" r="r" b="b"/>
                      <a:pathLst>
                        <a:path w="1025" h="373">
                          <a:moveTo>
                            <a:pt x="0" y="373"/>
                          </a:moveTo>
                          <a:lnTo>
                            <a:pt x="509" y="166"/>
                          </a:lnTo>
                          <a:lnTo>
                            <a:pt x="1020" y="127"/>
                          </a:lnTo>
                          <a:lnTo>
                            <a:pt x="1025" y="0"/>
                          </a:lnTo>
                          <a:lnTo>
                            <a:pt x="555" y="98"/>
                          </a:lnTo>
                        </a:path>
                      </a:pathLst>
                    </a:custGeom>
                    <a:noFill/>
                    <a:ln w="11160">
                      <a:solidFill>
                        <a:srgbClr val="000000"/>
                      </a:solidFill>
                      <a:round/>
                    </a:ln>
                  </p:spPr>
                  <p:style>
                    <a:lnRef idx="0"/>
                    <a:fillRef idx="0"/>
                    <a:effectRef idx="0"/>
                    <a:fontRef idx="minor"/>
                  </p:style>
                  <p:txBody>
                    <a:bodyPr lIns="90000" rIns="90000" tIns="46800" bIns="46800" anchor="t">
                      <a:noAutofit/>
                    </a:bodyPr>
                    <a:p>
                      <a:endParaRPr b="0" lang="en-US" sz="2400" strike="noStrike" u="none">
                        <a:solidFill>
                          <a:srgbClr val="000000"/>
                        </a:solidFill>
                        <a:effectLst/>
                        <a:uFillTx/>
                        <a:latin typeface="Frutiger 45 Light"/>
                      </a:endParaRPr>
                    </a:p>
                  </p:txBody>
                </p:sp>
                <p:sp>
                  <p:nvSpPr>
                    <p:cNvPr id="4159" name=""/>
                    <p:cNvSpPr/>
                    <p:nvPr/>
                  </p:nvSpPr>
                  <p:spPr>
                    <a:xfrm>
                      <a:off x="5130360" y="2819520"/>
                      <a:ext cx="1476720" cy="678600"/>
                    </a:xfrm>
                    <a:custGeom>
                      <a:avLst/>
                      <a:gdLst/>
                      <a:ahLst/>
                      <a:rect l="l" t="t" r="r" b="b"/>
                      <a:pathLst>
                        <a:path w="1674" h="769">
                          <a:moveTo>
                            <a:pt x="1674" y="0"/>
                          </a:moveTo>
                          <a:lnTo>
                            <a:pt x="1205" y="109"/>
                          </a:lnTo>
                          <a:lnTo>
                            <a:pt x="699" y="304"/>
                          </a:lnTo>
                          <a:lnTo>
                            <a:pt x="0" y="769"/>
                          </a:lnTo>
                        </a:path>
                      </a:pathLst>
                    </a:custGeom>
                    <a:noFill/>
                    <a:ln w="11160">
                      <a:solidFill>
                        <a:srgbClr val="000000"/>
                      </a:solidFill>
                      <a:round/>
                    </a:ln>
                  </p:spPr>
                  <p:style>
                    <a:lnRef idx="0"/>
                    <a:fillRef idx="0"/>
                    <a:effectRef idx="0"/>
                    <a:fontRef idx="minor"/>
                  </p:style>
                  <p:txBody>
                    <a:bodyPr lIns="90000" rIns="90000" tIns="46800" bIns="46800" anchor="t">
                      <a:noAutofit/>
                    </a:bodyPr>
                    <a:p>
                      <a:endParaRPr b="0" lang="en-US" sz="2400" strike="noStrike" u="none">
                        <a:solidFill>
                          <a:srgbClr val="000000"/>
                        </a:solidFill>
                        <a:effectLst/>
                        <a:uFillTx/>
                        <a:latin typeface="Frutiger 45 Light"/>
                      </a:endParaRPr>
                    </a:p>
                  </p:txBody>
                </p:sp>
                <p:sp>
                  <p:nvSpPr>
                    <p:cNvPr id="4160" name=""/>
                    <p:cNvSpPr/>
                    <p:nvPr/>
                  </p:nvSpPr>
                  <p:spPr>
                    <a:xfrm>
                      <a:off x="8300880" y="2224080"/>
                      <a:ext cx="49320" cy="101880"/>
                    </a:xfrm>
                    <a:prstGeom prst="line">
                      <a:avLst/>
                    </a:prstGeom>
                    <a:ln w="11160">
                      <a:solidFill>
                        <a:srgbClr val="000000"/>
                      </a:solidFill>
                      <a:miter/>
                    </a:ln>
                  </p:spPr>
                  <p:style>
                    <a:lnRef idx="0"/>
                    <a:fillRef idx="0"/>
                    <a:effectRef idx="0"/>
                    <a:fontRef idx="minor"/>
                  </p:style>
                  <p:txBody>
                    <a:bodyPr lIns="90000" rIns="90000" tIns="46800" bIns="46800" anchor="t">
                      <a:noAutofit/>
                    </a:bodyPr>
                    <a:p>
                      <a:endParaRPr b="0" lang="en-US" sz="2400" strike="noStrike" u="none">
                        <a:solidFill>
                          <a:srgbClr val="000000"/>
                        </a:solidFill>
                        <a:effectLst/>
                        <a:uFillTx/>
                        <a:latin typeface="Frutiger 45 Light"/>
                      </a:endParaRPr>
                    </a:p>
                  </p:txBody>
                </p:sp>
                <p:sp>
                  <p:nvSpPr>
                    <p:cNvPr id="4161" name=""/>
                    <p:cNvSpPr/>
                    <p:nvPr/>
                  </p:nvSpPr>
                  <p:spPr>
                    <a:xfrm>
                      <a:off x="8320320" y="2375280"/>
                      <a:ext cx="142560" cy="59760"/>
                    </a:xfrm>
                    <a:custGeom>
                      <a:avLst/>
                      <a:gdLst/>
                      <a:ahLst/>
                      <a:rect l="l" t="t" r="r" b="b"/>
                      <a:pathLst>
                        <a:path w="162" h="68">
                          <a:moveTo>
                            <a:pt x="162" y="39"/>
                          </a:moveTo>
                          <a:lnTo>
                            <a:pt x="70" y="68"/>
                          </a:lnTo>
                          <a:lnTo>
                            <a:pt x="0" y="0"/>
                          </a:lnTo>
                        </a:path>
                      </a:pathLst>
                    </a:custGeom>
                    <a:noFill/>
                    <a:ln w="11160">
                      <a:solidFill>
                        <a:srgbClr val="000000"/>
                      </a:solidFill>
                      <a:round/>
                    </a:ln>
                  </p:spPr>
                  <p:style>
                    <a:lnRef idx="0"/>
                    <a:fillRef idx="0"/>
                    <a:effectRef idx="0"/>
                    <a:fontRef idx="minor"/>
                  </p:style>
                  <p:txBody>
                    <a:bodyPr lIns="90000" rIns="90000" tIns="12960" bIns="12960" anchor="t">
                      <a:noAutofit/>
                    </a:bodyPr>
                    <a:p>
                      <a:endParaRPr b="0" lang="en-US" sz="2400" strike="noStrike" u="none">
                        <a:solidFill>
                          <a:srgbClr val="000000"/>
                        </a:solidFill>
                        <a:effectLst/>
                        <a:uFillTx/>
                        <a:latin typeface="Frutiger 45 Light"/>
                      </a:endParaRPr>
                    </a:p>
                  </p:txBody>
                </p:sp>
                <p:sp>
                  <p:nvSpPr>
                    <p:cNvPr id="4162" name=""/>
                    <p:cNvSpPr/>
                    <p:nvPr/>
                  </p:nvSpPr>
                  <p:spPr>
                    <a:xfrm flipH="1">
                      <a:off x="7613280" y="2401920"/>
                      <a:ext cx="64800" cy="205920"/>
                    </a:xfrm>
                    <a:prstGeom prst="line">
                      <a:avLst/>
                    </a:prstGeom>
                    <a:ln w="11160">
                      <a:solidFill>
                        <a:srgbClr val="000000"/>
                      </a:solidFill>
                      <a:miter/>
                    </a:ln>
                  </p:spPr>
                  <p:style>
                    <a:lnRef idx="0"/>
                    <a:fillRef idx="0"/>
                    <a:effectRef idx="0"/>
                    <a:fontRef idx="minor"/>
                  </p:style>
                  <p:txBody>
                    <a:bodyPr lIns="90000" rIns="90000" tIns="46800" bIns="46800" anchor="t">
                      <a:noAutofit/>
                    </a:bodyPr>
                    <a:p>
                      <a:endParaRPr b="0" lang="en-US" sz="2400" strike="noStrike" u="none">
                        <a:solidFill>
                          <a:srgbClr val="000000"/>
                        </a:solidFill>
                        <a:effectLst/>
                        <a:uFillTx/>
                        <a:latin typeface="Frutiger 45 Light"/>
                      </a:endParaRPr>
                    </a:p>
                  </p:txBody>
                </p:sp>
                <p:sp>
                  <p:nvSpPr>
                    <p:cNvPr id="4163" name=""/>
                    <p:cNvSpPr/>
                    <p:nvPr/>
                  </p:nvSpPr>
                  <p:spPr>
                    <a:xfrm>
                      <a:off x="7448040" y="2401920"/>
                      <a:ext cx="766440" cy="281520"/>
                    </a:xfrm>
                    <a:custGeom>
                      <a:avLst/>
                      <a:gdLst/>
                      <a:ahLst/>
                      <a:rect l="l" t="t" r="r" b="b"/>
                      <a:pathLst>
                        <a:path w="871" h="320">
                          <a:moveTo>
                            <a:pt x="0" y="320"/>
                          </a:moveTo>
                          <a:lnTo>
                            <a:pt x="39" y="274"/>
                          </a:lnTo>
                          <a:lnTo>
                            <a:pt x="194" y="234"/>
                          </a:lnTo>
                          <a:lnTo>
                            <a:pt x="344" y="245"/>
                          </a:lnTo>
                          <a:lnTo>
                            <a:pt x="504" y="206"/>
                          </a:lnTo>
                          <a:lnTo>
                            <a:pt x="590" y="222"/>
                          </a:lnTo>
                          <a:lnTo>
                            <a:pt x="739" y="274"/>
                          </a:lnTo>
                          <a:lnTo>
                            <a:pt x="832" y="200"/>
                          </a:lnTo>
                          <a:lnTo>
                            <a:pt x="866" y="172"/>
                          </a:lnTo>
                          <a:lnTo>
                            <a:pt x="853" y="114"/>
                          </a:lnTo>
                          <a:lnTo>
                            <a:pt x="871" y="0"/>
                          </a:lnTo>
                        </a:path>
                      </a:pathLst>
                    </a:custGeom>
                    <a:noFill/>
                    <a:ln w="11160">
                      <a:solidFill>
                        <a:srgbClr val="000000"/>
                      </a:solidFill>
                      <a:round/>
                    </a:ln>
                  </p:spPr>
                  <p:style>
                    <a:lnRef idx="0"/>
                    <a:fillRef idx="0"/>
                    <a:effectRef idx="0"/>
                    <a:fontRef idx="minor"/>
                  </p:style>
                  <p:txBody>
                    <a:bodyPr lIns="90000" rIns="90000" tIns="46800" bIns="46800" anchor="t">
                      <a:noAutofit/>
                    </a:bodyPr>
                    <a:p>
                      <a:endParaRPr b="0" lang="en-US" sz="2400" strike="noStrike" u="none">
                        <a:solidFill>
                          <a:srgbClr val="000000"/>
                        </a:solidFill>
                        <a:effectLst/>
                        <a:uFillTx/>
                        <a:latin typeface="Frutiger 45 Light"/>
                      </a:endParaRPr>
                    </a:p>
                  </p:txBody>
                </p:sp>
                <p:sp>
                  <p:nvSpPr>
                    <p:cNvPr id="4164" name=""/>
                    <p:cNvSpPr/>
                    <p:nvPr/>
                  </p:nvSpPr>
                  <p:spPr>
                    <a:xfrm>
                      <a:off x="7126920" y="3047040"/>
                      <a:ext cx="768240" cy="384120"/>
                    </a:xfrm>
                    <a:custGeom>
                      <a:avLst/>
                      <a:gdLst/>
                      <a:ahLst/>
                      <a:rect l="l" t="t" r="r" b="b"/>
                      <a:pathLst>
                        <a:path w="871" h="436">
                          <a:moveTo>
                            <a:pt x="871" y="41"/>
                          </a:moveTo>
                          <a:lnTo>
                            <a:pt x="785" y="0"/>
                          </a:lnTo>
                          <a:lnTo>
                            <a:pt x="613" y="0"/>
                          </a:lnTo>
                          <a:lnTo>
                            <a:pt x="91" y="109"/>
                          </a:lnTo>
                          <a:lnTo>
                            <a:pt x="104" y="321"/>
                          </a:lnTo>
                          <a:lnTo>
                            <a:pt x="0" y="436"/>
                          </a:lnTo>
                        </a:path>
                      </a:pathLst>
                    </a:custGeom>
                    <a:noFill/>
                    <a:ln w="11160">
                      <a:solidFill>
                        <a:srgbClr val="000000"/>
                      </a:solidFill>
                      <a:round/>
                    </a:ln>
                  </p:spPr>
                  <p:style>
                    <a:lnRef idx="0"/>
                    <a:fillRef idx="0"/>
                    <a:effectRef idx="0"/>
                    <a:fontRef idx="minor"/>
                  </p:style>
                  <p:txBody>
                    <a:bodyPr lIns="90000" rIns="90000" tIns="46800" bIns="46800" anchor="t">
                      <a:noAutofit/>
                    </a:bodyPr>
                    <a:p>
                      <a:endParaRPr b="0" lang="en-US" sz="2400" strike="noStrike" u="none">
                        <a:solidFill>
                          <a:srgbClr val="000000"/>
                        </a:solidFill>
                        <a:effectLst/>
                        <a:uFillTx/>
                        <a:latin typeface="Frutiger 45 Light"/>
                      </a:endParaRPr>
                    </a:p>
                  </p:txBody>
                </p:sp>
                <p:sp>
                  <p:nvSpPr>
                    <p:cNvPr id="4165" name=""/>
                    <p:cNvSpPr/>
                    <p:nvPr/>
                  </p:nvSpPr>
                  <p:spPr>
                    <a:xfrm>
                      <a:off x="6536520" y="2835360"/>
                      <a:ext cx="865080" cy="1942200"/>
                    </a:xfrm>
                    <a:custGeom>
                      <a:avLst/>
                      <a:gdLst/>
                      <a:ahLst/>
                      <a:rect l="l" t="t" r="r" b="b"/>
                      <a:pathLst>
                        <a:path w="983" h="2203">
                          <a:moveTo>
                            <a:pt x="983" y="0"/>
                          </a:moveTo>
                          <a:lnTo>
                            <a:pt x="839" y="109"/>
                          </a:lnTo>
                          <a:lnTo>
                            <a:pt x="759" y="303"/>
                          </a:lnTo>
                          <a:lnTo>
                            <a:pt x="569" y="602"/>
                          </a:lnTo>
                          <a:lnTo>
                            <a:pt x="506" y="790"/>
                          </a:lnTo>
                          <a:lnTo>
                            <a:pt x="183" y="1142"/>
                          </a:lnTo>
                          <a:lnTo>
                            <a:pt x="86" y="1382"/>
                          </a:lnTo>
                          <a:lnTo>
                            <a:pt x="97" y="1612"/>
                          </a:lnTo>
                          <a:lnTo>
                            <a:pt x="6" y="2047"/>
                          </a:lnTo>
                          <a:lnTo>
                            <a:pt x="0" y="2203"/>
                          </a:lnTo>
                        </a:path>
                      </a:pathLst>
                    </a:custGeom>
                    <a:noFill/>
                    <a:ln w="11160">
                      <a:solidFill>
                        <a:srgbClr val="000000"/>
                      </a:solidFill>
                      <a:round/>
                    </a:ln>
                  </p:spPr>
                  <p:style>
                    <a:lnRef idx="0"/>
                    <a:fillRef idx="0"/>
                    <a:effectRef idx="0"/>
                    <a:fontRef idx="minor"/>
                  </p:style>
                  <p:txBody>
                    <a:bodyPr lIns="90000" rIns="90000" tIns="46800" bIns="46800" anchor="t">
                      <a:noAutofit/>
                    </a:bodyPr>
                    <a:p>
                      <a:endParaRPr b="0" lang="en-US" sz="2400" strike="noStrike" u="none">
                        <a:solidFill>
                          <a:srgbClr val="000000"/>
                        </a:solidFill>
                        <a:effectLst/>
                        <a:uFillTx/>
                        <a:latin typeface="Frutiger 45 Light"/>
                      </a:endParaRPr>
                    </a:p>
                  </p:txBody>
                </p:sp>
                <p:sp>
                  <p:nvSpPr>
                    <p:cNvPr id="4166" name=""/>
                    <p:cNvSpPr/>
                    <p:nvPr/>
                  </p:nvSpPr>
                  <p:spPr>
                    <a:xfrm flipH="1" flipV="1">
                      <a:off x="7365240" y="3968640"/>
                      <a:ext cx="182880" cy="151200"/>
                    </a:xfrm>
                    <a:prstGeom prst="line">
                      <a:avLst/>
                    </a:prstGeom>
                    <a:ln w="11160">
                      <a:solidFill>
                        <a:srgbClr val="000000"/>
                      </a:solidFill>
                      <a:miter/>
                    </a:ln>
                  </p:spPr>
                  <p:style>
                    <a:lnRef idx="0"/>
                    <a:fillRef idx="0"/>
                    <a:effectRef idx="0"/>
                    <a:fontRef idx="minor"/>
                  </p:style>
                  <p:txBody>
                    <a:bodyPr lIns="90000" rIns="90000" tIns="46800" bIns="46800" anchor="t">
                      <a:noAutofit/>
                    </a:bodyPr>
                    <a:p>
                      <a:endParaRPr b="0" lang="en-US" sz="2400" strike="noStrike" u="none">
                        <a:solidFill>
                          <a:srgbClr val="000000"/>
                        </a:solidFill>
                        <a:effectLst/>
                        <a:uFillTx/>
                        <a:latin typeface="Frutiger 45 Light"/>
                      </a:endParaRPr>
                    </a:p>
                  </p:txBody>
                </p:sp>
                <p:sp>
                  <p:nvSpPr>
                    <p:cNvPr id="4167" name=""/>
                    <p:cNvSpPr/>
                    <p:nvPr/>
                  </p:nvSpPr>
                  <p:spPr>
                    <a:xfrm>
                      <a:off x="6269040" y="4509720"/>
                      <a:ext cx="332640" cy="205920"/>
                    </a:xfrm>
                    <a:custGeom>
                      <a:avLst/>
                      <a:gdLst/>
                      <a:ahLst/>
                      <a:rect l="l" t="t" r="r" b="b"/>
                      <a:pathLst>
                        <a:path w="378" h="235">
                          <a:moveTo>
                            <a:pt x="378" y="110"/>
                          </a:moveTo>
                          <a:lnTo>
                            <a:pt x="190" y="235"/>
                          </a:lnTo>
                          <a:lnTo>
                            <a:pt x="0" y="0"/>
                          </a:lnTo>
                        </a:path>
                      </a:pathLst>
                    </a:custGeom>
                    <a:noFill/>
                    <a:ln w="11160">
                      <a:solidFill>
                        <a:srgbClr val="000000"/>
                      </a:solidFill>
                      <a:round/>
                    </a:ln>
                  </p:spPr>
                  <p:style>
                    <a:lnRef idx="0"/>
                    <a:fillRef idx="0"/>
                    <a:effectRef idx="0"/>
                    <a:fontRef idx="minor"/>
                  </p:style>
                  <p:txBody>
                    <a:bodyPr lIns="90000" rIns="90000" tIns="46800" bIns="46800" anchor="t">
                      <a:noAutofit/>
                    </a:bodyPr>
                    <a:p>
                      <a:endParaRPr b="0" lang="en-US" sz="2400" strike="noStrike" u="none">
                        <a:solidFill>
                          <a:srgbClr val="000000"/>
                        </a:solidFill>
                        <a:effectLst/>
                        <a:uFillTx/>
                        <a:latin typeface="Frutiger 45 Light"/>
                      </a:endParaRPr>
                    </a:p>
                  </p:txBody>
                </p:sp>
                <p:sp>
                  <p:nvSpPr>
                    <p:cNvPr id="4168" name=""/>
                    <p:cNvSpPr/>
                    <p:nvPr/>
                  </p:nvSpPr>
                  <p:spPr>
                    <a:xfrm>
                      <a:off x="6404400" y="3022200"/>
                      <a:ext cx="870840" cy="879480"/>
                    </a:xfrm>
                    <a:custGeom>
                      <a:avLst/>
                      <a:gdLst/>
                      <a:ahLst/>
                      <a:rect l="l" t="t" r="r" b="b"/>
                      <a:pathLst>
                        <a:path w="988" h="999">
                          <a:moveTo>
                            <a:pt x="988" y="0"/>
                          </a:moveTo>
                          <a:lnTo>
                            <a:pt x="884" y="167"/>
                          </a:lnTo>
                          <a:lnTo>
                            <a:pt x="803" y="350"/>
                          </a:lnTo>
                          <a:lnTo>
                            <a:pt x="443" y="678"/>
                          </a:lnTo>
                          <a:lnTo>
                            <a:pt x="156" y="981"/>
                          </a:lnTo>
                          <a:lnTo>
                            <a:pt x="0" y="999"/>
                          </a:lnTo>
                        </a:path>
                      </a:pathLst>
                    </a:custGeom>
                    <a:noFill/>
                    <a:ln w="11160">
                      <a:solidFill>
                        <a:srgbClr val="000000"/>
                      </a:solidFill>
                      <a:round/>
                    </a:ln>
                  </p:spPr>
                  <p:style>
                    <a:lnRef idx="0"/>
                    <a:fillRef idx="0"/>
                    <a:effectRef idx="0"/>
                    <a:fontRef idx="minor"/>
                  </p:style>
                  <p:txBody>
                    <a:bodyPr lIns="90000" rIns="90000" tIns="46800" bIns="46800" anchor="t">
                      <a:noAutofit/>
                    </a:bodyPr>
                    <a:p>
                      <a:endParaRPr b="0" lang="en-US" sz="2400" strike="noStrike" u="none">
                        <a:solidFill>
                          <a:srgbClr val="000000"/>
                        </a:solidFill>
                        <a:effectLst/>
                        <a:uFillTx/>
                        <a:latin typeface="Frutiger 45 Light"/>
                      </a:endParaRPr>
                    </a:p>
                  </p:txBody>
                </p:sp>
                <p:sp>
                  <p:nvSpPr>
                    <p:cNvPr id="4169" name=""/>
                    <p:cNvSpPr/>
                    <p:nvPr/>
                  </p:nvSpPr>
                  <p:spPr>
                    <a:xfrm>
                      <a:off x="5990400" y="3982680"/>
                      <a:ext cx="345240" cy="860040"/>
                    </a:xfrm>
                    <a:custGeom>
                      <a:avLst/>
                      <a:gdLst/>
                      <a:ahLst/>
                      <a:rect l="l" t="t" r="r" b="b"/>
                      <a:pathLst>
                        <a:path w="393" h="976">
                          <a:moveTo>
                            <a:pt x="0" y="976"/>
                          </a:moveTo>
                          <a:lnTo>
                            <a:pt x="138" y="861"/>
                          </a:lnTo>
                          <a:lnTo>
                            <a:pt x="161" y="666"/>
                          </a:lnTo>
                          <a:lnTo>
                            <a:pt x="249" y="219"/>
                          </a:lnTo>
                          <a:lnTo>
                            <a:pt x="393" y="70"/>
                          </a:lnTo>
                          <a:lnTo>
                            <a:pt x="393" y="0"/>
                          </a:lnTo>
                        </a:path>
                      </a:pathLst>
                    </a:custGeom>
                    <a:noFill/>
                    <a:ln w="11160">
                      <a:solidFill>
                        <a:srgbClr val="000000"/>
                      </a:solidFill>
                      <a:round/>
                    </a:ln>
                  </p:spPr>
                  <p:style>
                    <a:lnRef idx="0"/>
                    <a:fillRef idx="0"/>
                    <a:effectRef idx="0"/>
                    <a:fontRef idx="minor"/>
                  </p:style>
                  <p:txBody>
                    <a:bodyPr lIns="90000" rIns="90000" tIns="46800" bIns="46800" anchor="t">
                      <a:noAutofit/>
                    </a:bodyPr>
                    <a:p>
                      <a:endParaRPr b="0" lang="en-US" sz="2400" strike="noStrike" u="none">
                        <a:solidFill>
                          <a:srgbClr val="000000"/>
                        </a:solidFill>
                        <a:effectLst/>
                        <a:uFillTx/>
                        <a:latin typeface="Frutiger 45 Light"/>
                      </a:endParaRPr>
                    </a:p>
                  </p:txBody>
                </p:sp>
                <p:sp>
                  <p:nvSpPr>
                    <p:cNvPr id="4170" name=""/>
                    <p:cNvSpPr/>
                    <p:nvPr/>
                  </p:nvSpPr>
                  <p:spPr>
                    <a:xfrm>
                      <a:off x="6649200" y="3027240"/>
                      <a:ext cx="179640" cy="419400"/>
                    </a:xfrm>
                    <a:custGeom>
                      <a:avLst/>
                      <a:gdLst/>
                      <a:ahLst/>
                      <a:rect l="l" t="t" r="r" b="b"/>
                      <a:pathLst>
                        <a:path w="204" h="477">
                          <a:moveTo>
                            <a:pt x="204" y="0"/>
                          </a:moveTo>
                          <a:lnTo>
                            <a:pt x="0" y="28"/>
                          </a:lnTo>
                          <a:lnTo>
                            <a:pt x="23" y="477"/>
                          </a:lnTo>
                        </a:path>
                      </a:pathLst>
                    </a:custGeom>
                    <a:noFill/>
                    <a:ln w="11160">
                      <a:solidFill>
                        <a:srgbClr val="000000"/>
                      </a:solidFill>
                      <a:round/>
                    </a:ln>
                  </p:spPr>
                  <p:style>
                    <a:lnRef idx="0"/>
                    <a:fillRef idx="0"/>
                    <a:effectRef idx="0"/>
                    <a:fontRef idx="minor"/>
                  </p:style>
                  <p:txBody>
                    <a:bodyPr lIns="90000" rIns="90000" tIns="46800" bIns="46800" anchor="t">
                      <a:noAutofit/>
                    </a:bodyPr>
                    <a:p>
                      <a:endParaRPr b="0" lang="en-US" sz="2400" strike="noStrike" u="none">
                        <a:solidFill>
                          <a:srgbClr val="000000"/>
                        </a:solidFill>
                        <a:effectLst/>
                        <a:uFillTx/>
                        <a:latin typeface="Frutiger 45 Light"/>
                      </a:endParaRPr>
                    </a:p>
                  </p:txBody>
                </p:sp>
                <p:sp>
                  <p:nvSpPr>
                    <p:cNvPr id="4171" name=""/>
                    <p:cNvSpPr/>
                    <p:nvPr/>
                  </p:nvSpPr>
                  <p:spPr>
                    <a:xfrm>
                      <a:off x="6242400" y="3633840"/>
                      <a:ext cx="283320" cy="500760"/>
                    </a:xfrm>
                    <a:custGeom>
                      <a:avLst/>
                      <a:gdLst/>
                      <a:ahLst/>
                      <a:rect l="l" t="t" r="r" b="b"/>
                      <a:pathLst>
                        <a:path w="321" h="568">
                          <a:moveTo>
                            <a:pt x="0" y="568"/>
                          </a:moveTo>
                          <a:lnTo>
                            <a:pt x="11" y="466"/>
                          </a:lnTo>
                          <a:lnTo>
                            <a:pt x="177" y="352"/>
                          </a:lnTo>
                          <a:lnTo>
                            <a:pt x="321" y="41"/>
                          </a:lnTo>
                          <a:lnTo>
                            <a:pt x="315" y="0"/>
                          </a:lnTo>
                        </a:path>
                      </a:pathLst>
                    </a:custGeom>
                    <a:noFill/>
                    <a:ln w="11160">
                      <a:solidFill>
                        <a:srgbClr val="000000"/>
                      </a:solidFill>
                      <a:round/>
                    </a:ln>
                  </p:spPr>
                  <p:style>
                    <a:lnRef idx="0"/>
                    <a:fillRef idx="0"/>
                    <a:effectRef idx="0"/>
                    <a:fontRef idx="minor"/>
                  </p:style>
                  <p:txBody>
                    <a:bodyPr lIns="90000" rIns="90000" tIns="46800" bIns="46800" anchor="t">
                      <a:noAutofit/>
                    </a:bodyPr>
                    <a:p>
                      <a:endParaRPr b="0" lang="en-US" sz="2400" strike="noStrike" u="none">
                        <a:solidFill>
                          <a:srgbClr val="000000"/>
                        </a:solidFill>
                        <a:effectLst/>
                        <a:uFillTx/>
                        <a:latin typeface="Frutiger 45 Light"/>
                      </a:endParaRPr>
                    </a:p>
                  </p:txBody>
                </p:sp>
                <p:sp>
                  <p:nvSpPr>
                    <p:cNvPr id="4172" name=""/>
                    <p:cNvSpPr/>
                    <p:nvPr/>
                  </p:nvSpPr>
                  <p:spPr>
                    <a:xfrm>
                      <a:off x="5703120" y="4044600"/>
                      <a:ext cx="565920" cy="378720"/>
                    </a:xfrm>
                    <a:custGeom>
                      <a:avLst/>
                      <a:gdLst/>
                      <a:ahLst/>
                      <a:rect l="l" t="t" r="r" b="b"/>
                      <a:pathLst>
                        <a:path w="642" h="431">
                          <a:moveTo>
                            <a:pt x="0" y="431"/>
                          </a:moveTo>
                          <a:lnTo>
                            <a:pt x="211" y="327"/>
                          </a:lnTo>
                          <a:lnTo>
                            <a:pt x="435" y="137"/>
                          </a:lnTo>
                          <a:lnTo>
                            <a:pt x="642" y="0"/>
                          </a:lnTo>
                        </a:path>
                      </a:pathLst>
                    </a:custGeom>
                    <a:noFill/>
                    <a:ln w="11160">
                      <a:solidFill>
                        <a:srgbClr val="000000"/>
                      </a:solidFill>
                      <a:round/>
                    </a:ln>
                  </p:spPr>
                  <p:style>
                    <a:lnRef idx="0"/>
                    <a:fillRef idx="0"/>
                    <a:effectRef idx="0"/>
                    <a:fontRef idx="minor"/>
                  </p:style>
                  <p:txBody>
                    <a:bodyPr lIns="90000" rIns="90000" tIns="46800" bIns="46800" anchor="t">
                      <a:noAutofit/>
                    </a:bodyPr>
                    <a:p>
                      <a:endParaRPr b="0" lang="en-US" sz="2400" strike="noStrike" u="none">
                        <a:solidFill>
                          <a:srgbClr val="000000"/>
                        </a:solidFill>
                        <a:effectLst/>
                        <a:uFillTx/>
                        <a:latin typeface="Frutiger 45 Light"/>
                      </a:endParaRPr>
                    </a:p>
                  </p:txBody>
                </p:sp>
              </p:grpSp>
              <p:grpSp>
                <p:nvGrpSpPr>
                  <p:cNvPr id="4173" name=""/>
                  <p:cNvGrpSpPr/>
                  <p:nvPr/>
                </p:nvGrpSpPr>
                <p:grpSpPr>
                  <a:xfrm>
                    <a:off x="2714040" y="1108080"/>
                    <a:ext cx="5678280" cy="4043160"/>
                    <a:chOff x="2714040" y="1108080"/>
                    <a:chExt cx="5678280" cy="4043160"/>
                  </a:xfrm>
                </p:grpSpPr>
                <p:sp>
                  <p:nvSpPr>
                    <p:cNvPr id="4174" name=""/>
                    <p:cNvSpPr/>
                    <p:nvPr/>
                  </p:nvSpPr>
                  <p:spPr>
                    <a:xfrm>
                      <a:off x="5484240" y="3681360"/>
                      <a:ext cx="298080" cy="1036440"/>
                    </a:xfrm>
                    <a:custGeom>
                      <a:avLst/>
                      <a:gdLst/>
                      <a:ahLst/>
                      <a:rect l="l" t="t" r="r" b="b"/>
                      <a:pathLst>
                        <a:path w="338" h="1176">
                          <a:moveTo>
                            <a:pt x="0" y="0"/>
                          </a:moveTo>
                          <a:lnTo>
                            <a:pt x="122" y="667"/>
                          </a:lnTo>
                          <a:lnTo>
                            <a:pt x="302" y="925"/>
                          </a:lnTo>
                          <a:lnTo>
                            <a:pt x="287" y="1090"/>
                          </a:lnTo>
                          <a:lnTo>
                            <a:pt x="338" y="1176"/>
                          </a:lnTo>
                        </a:path>
                      </a:pathLst>
                    </a:custGeom>
                    <a:noFill/>
                    <a:ln w="11160">
                      <a:solidFill>
                        <a:srgbClr val="000000"/>
                      </a:solidFill>
                      <a:round/>
                    </a:ln>
                  </p:spPr>
                  <p:style>
                    <a:lnRef idx="0"/>
                    <a:fillRef idx="0"/>
                    <a:effectRef idx="0"/>
                    <a:fontRef idx="minor"/>
                  </p:style>
                  <p:txBody>
                    <a:bodyPr lIns="90000" rIns="90000" tIns="46800" bIns="46800" anchor="t">
                      <a:noAutofit/>
                    </a:bodyPr>
                    <a:p>
                      <a:endParaRPr b="0" lang="en-US" sz="2400" strike="noStrike" u="none">
                        <a:solidFill>
                          <a:srgbClr val="000000"/>
                        </a:solidFill>
                        <a:effectLst/>
                        <a:uFillTx/>
                        <a:latin typeface="Frutiger 45 Light"/>
                      </a:endParaRPr>
                    </a:p>
                  </p:txBody>
                </p:sp>
                <p:sp>
                  <p:nvSpPr>
                    <p:cNvPr id="4175" name=""/>
                    <p:cNvSpPr/>
                    <p:nvPr/>
                  </p:nvSpPr>
                  <p:spPr>
                    <a:xfrm>
                      <a:off x="4140000" y="1108080"/>
                      <a:ext cx="17280" cy="361080"/>
                    </a:xfrm>
                    <a:prstGeom prst="line">
                      <a:avLst/>
                    </a:prstGeom>
                    <a:ln w="11160">
                      <a:solidFill>
                        <a:srgbClr val="000000"/>
                      </a:solidFill>
                      <a:miter/>
                    </a:ln>
                  </p:spPr>
                  <p:style>
                    <a:lnRef idx="0"/>
                    <a:fillRef idx="0"/>
                    <a:effectRef idx="0"/>
                    <a:fontRef idx="minor"/>
                  </p:style>
                  <p:txBody>
                    <a:bodyPr lIns="90000" rIns="90000" tIns="46800" bIns="46800" anchor="t">
                      <a:noAutofit/>
                    </a:bodyPr>
                    <a:p>
                      <a:endParaRPr b="0" lang="en-US" sz="2400" strike="noStrike" u="none">
                        <a:solidFill>
                          <a:srgbClr val="000000"/>
                        </a:solidFill>
                        <a:effectLst/>
                        <a:uFillTx/>
                        <a:latin typeface="Frutiger 45 Light"/>
                      </a:endParaRPr>
                    </a:p>
                  </p:txBody>
                </p:sp>
                <p:sp>
                  <p:nvSpPr>
                    <p:cNvPr id="4176" name=""/>
                    <p:cNvSpPr/>
                    <p:nvPr/>
                  </p:nvSpPr>
                  <p:spPr>
                    <a:xfrm>
                      <a:off x="2761560" y="1210320"/>
                      <a:ext cx="1143720" cy="2021400"/>
                    </a:xfrm>
                    <a:custGeom>
                      <a:avLst/>
                      <a:gdLst/>
                      <a:ahLst/>
                      <a:rect l="l" t="t" r="r" b="b"/>
                      <a:pathLst>
                        <a:path w="1298" h="2295">
                          <a:moveTo>
                            <a:pt x="1205" y="0"/>
                          </a:moveTo>
                          <a:lnTo>
                            <a:pt x="1262" y="136"/>
                          </a:lnTo>
                          <a:lnTo>
                            <a:pt x="1298" y="286"/>
                          </a:lnTo>
                          <a:lnTo>
                            <a:pt x="975" y="401"/>
                          </a:lnTo>
                          <a:lnTo>
                            <a:pt x="946" y="487"/>
                          </a:lnTo>
                          <a:lnTo>
                            <a:pt x="846" y="573"/>
                          </a:lnTo>
                          <a:lnTo>
                            <a:pt x="466" y="882"/>
                          </a:lnTo>
                          <a:lnTo>
                            <a:pt x="79" y="1219"/>
                          </a:lnTo>
                          <a:lnTo>
                            <a:pt x="136" y="1477"/>
                          </a:lnTo>
                          <a:lnTo>
                            <a:pt x="0" y="2008"/>
                          </a:lnTo>
                          <a:lnTo>
                            <a:pt x="86" y="2295"/>
                          </a:lnTo>
                        </a:path>
                      </a:pathLst>
                    </a:custGeom>
                    <a:noFill/>
                    <a:ln w="11160">
                      <a:solidFill>
                        <a:srgbClr val="000000"/>
                      </a:solidFill>
                      <a:round/>
                    </a:ln>
                  </p:spPr>
                  <p:style>
                    <a:lnRef idx="0"/>
                    <a:fillRef idx="0"/>
                    <a:effectRef idx="0"/>
                    <a:fontRef idx="minor"/>
                  </p:style>
                  <p:txBody>
                    <a:bodyPr lIns="90000" rIns="90000" tIns="46800" bIns="46800" anchor="t">
                      <a:noAutofit/>
                    </a:bodyPr>
                    <a:p>
                      <a:endParaRPr b="0" lang="en-US" sz="2400" strike="noStrike" u="none">
                        <a:solidFill>
                          <a:srgbClr val="000000"/>
                        </a:solidFill>
                        <a:effectLst/>
                        <a:uFillTx/>
                        <a:latin typeface="Frutiger 45 Light"/>
                      </a:endParaRPr>
                    </a:p>
                  </p:txBody>
                </p:sp>
                <p:sp>
                  <p:nvSpPr>
                    <p:cNvPr id="4177" name=""/>
                    <p:cNvSpPr/>
                    <p:nvPr/>
                  </p:nvSpPr>
                  <p:spPr>
                    <a:xfrm>
                      <a:off x="2881440" y="1425240"/>
                      <a:ext cx="202320" cy="517680"/>
                    </a:xfrm>
                    <a:custGeom>
                      <a:avLst/>
                      <a:gdLst/>
                      <a:ahLst/>
                      <a:rect l="l" t="t" r="r" b="b"/>
                      <a:pathLst>
                        <a:path w="230" h="589">
                          <a:moveTo>
                            <a:pt x="230" y="0"/>
                          </a:moveTo>
                          <a:lnTo>
                            <a:pt x="172" y="86"/>
                          </a:lnTo>
                          <a:lnTo>
                            <a:pt x="158" y="273"/>
                          </a:lnTo>
                          <a:lnTo>
                            <a:pt x="36" y="373"/>
                          </a:lnTo>
                          <a:lnTo>
                            <a:pt x="0" y="589"/>
                          </a:lnTo>
                        </a:path>
                      </a:pathLst>
                    </a:custGeom>
                    <a:noFill/>
                    <a:ln w="11160">
                      <a:solidFill>
                        <a:srgbClr val="000000"/>
                      </a:solidFill>
                      <a:round/>
                    </a:ln>
                  </p:spPr>
                  <p:style>
                    <a:lnRef idx="0"/>
                    <a:fillRef idx="0"/>
                    <a:effectRef idx="0"/>
                    <a:fontRef idx="minor"/>
                  </p:style>
                  <p:txBody>
                    <a:bodyPr lIns="90000" rIns="90000" tIns="46800" bIns="46800" anchor="t">
                      <a:noAutofit/>
                    </a:bodyPr>
                    <a:p>
                      <a:endParaRPr b="0" lang="en-US" sz="2400" strike="noStrike" u="none">
                        <a:solidFill>
                          <a:srgbClr val="000000"/>
                        </a:solidFill>
                        <a:effectLst/>
                        <a:uFillTx/>
                        <a:latin typeface="Frutiger 45 Light"/>
                      </a:endParaRPr>
                    </a:p>
                  </p:txBody>
                </p:sp>
                <p:sp>
                  <p:nvSpPr>
                    <p:cNvPr id="4178" name=""/>
                    <p:cNvSpPr/>
                    <p:nvPr/>
                  </p:nvSpPr>
                  <p:spPr>
                    <a:xfrm>
                      <a:off x="3873600" y="1342440"/>
                      <a:ext cx="542520" cy="334800"/>
                    </a:xfrm>
                    <a:custGeom>
                      <a:avLst/>
                      <a:gdLst/>
                      <a:ahLst/>
                      <a:rect l="l" t="t" r="r" b="b"/>
                      <a:pathLst>
                        <a:path w="617" h="380">
                          <a:moveTo>
                            <a:pt x="617" y="380"/>
                          </a:moveTo>
                          <a:lnTo>
                            <a:pt x="430" y="194"/>
                          </a:lnTo>
                          <a:lnTo>
                            <a:pt x="315" y="179"/>
                          </a:lnTo>
                          <a:lnTo>
                            <a:pt x="0" y="0"/>
                          </a:lnTo>
                        </a:path>
                      </a:pathLst>
                    </a:custGeom>
                    <a:noFill/>
                    <a:ln w="11160">
                      <a:solidFill>
                        <a:srgbClr val="000000"/>
                      </a:solidFill>
                      <a:round/>
                    </a:ln>
                  </p:spPr>
                  <p:style>
                    <a:lnRef idx="0"/>
                    <a:fillRef idx="0"/>
                    <a:effectRef idx="0"/>
                    <a:fontRef idx="minor"/>
                  </p:style>
                  <p:txBody>
                    <a:bodyPr lIns="90000" rIns="90000" tIns="46800" bIns="46800" anchor="t">
                      <a:noAutofit/>
                    </a:bodyPr>
                    <a:p>
                      <a:endParaRPr b="0" lang="en-US" sz="2400" strike="noStrike" u="none">
                        <a:solidFill>
                          <a:srgbClr val="000000"/>
                        </a:solidFill>
                        <a:effectLst/>
                        <a:uFillTx/>
                        <a:latin typeface="Frutiger 45 Light"/>
                      </a:endParaRPr>
                    </a:p>
                  </p:txBody>
                </p:sp>
                <p:sp>
                  <p:nvSpPr>
                    <p:cNvPr id="4179" name=""/>
                    <p:cNvSpPr/>
                    <p:nvPr/>
                  </p:nvSpPr>
                  <p:spPr>
                    <a:xfrm>
                      <a:off x="3866400" y="1310400"/>
                      <a:ext cx="3653640" cy="955080"/>
                    </a:xfrm>
                    <a:custGeom>
                      <a:avLst/>
                      <a:gdLst/>
                      <a:ahLst/>
                      <a:rect l="l" t="t" r="r" b="b"/>
                      <a:pathLst>
                        <a:path w="4145" h="1083">
                          <a:moveTo>
                            <a:pt x="0" y="0"/>
                          </a:moveTo>
                          <a:lnTo>
                            <a:pt x="322" y="180"/>
                          </a:lnTo>
                          <a:lnTo>
                            <a:pt x="1283" y="302"/>
                          </a:lnTo>
                          <a:lnTo>
                            <a:pt x="1900" y="423"/>
                          </a:lnTo>
                          <a:lnTo>
                            <a:pt x="2660" y="431"/>
                          </a:lnTo>
                          <a:lnTo>
                            <a:pt x="2825" y="495"/>
                          </a:lnTo>
                          <a:lnTo>
                            <a:pt x="2933" y="395"/>
                          </a:lnTo>
                          <a:lnTo>
                            <a:pt x="3047" y="359"/>
                          </a:lnTo>
                          <a:lnTo>
                            <a:pt x="3908" y="330"/>
                          </a:lnTo>
                          <a:lnTo>
                            <a:pt x="3958" y="345"/>
                          </a:lnTo>
                          <a:lnTo>
                            <a:pt x="4015" y="409"/>
                          </a:lnTo>
                          <a:lnTo>
                            <a:pt x="4066" y="553"/>
                          </a:lnTo>
                          <a:lnTo>
                            <a:pt x="4101" y="969"/>
                          </a:lnTo>
                          <a:lnTo>
                            <a:pt x="4145" y="1083"/>
                          </a:lnTo>
                        </a:path>
                      </a:pathLst>
                    </a:custGeom>
                    <a:noFill/>
                    <a:ln w="11160">
                      <a:solidFill>
                        <a:srgbClr val="000000"/>
                      </a:solidFill>
                      <a:round/>
                    </a:ln>
                  </p:spPr>
                  <p:style>
                    <a:lnRef idx="0"/>
                    <a:fillRef idx="0"/>
                    <a:effectRef idx="0"/>
                    <a:fontRef idx="minor"/>
                  </p:style>
                  <p:txBody>
                    <a:bodyPr lIns="90000" rIns="90000" tIns="46800" bIns="46800" anchor="t">
                      <a:noAutofit/>
                    </a:bodyPr>
                    <a:p>
                      <a:endParaRPr b="0" lang="en-US" sz="2400" strike="noStrike" u="none">
                        <a:solidFill>
                          <a:srgbClr val="000000"/>
                        </a:solidFill>
                        <a:effectLst/>
                        <a:uFillTx/>
                        <a:latin typeface="Frutiger 45 Light"/>
                      </a:endParaRPr>
                    </a:p>
                  </p:txBody>
                </p:sp>
                <p:sp>
                  <p:nvSpPr>
                    <p:cNvPr id="4180" name=""/>
                    <p:cNvSpPr/>
                    <p:nvPr/>
                  </p:nvSpPr>
                  <p:spPr>
                    <a:xfrm>
                      <a:off x="3159720" y="1703880"/>
                      <a:ext cx="1092600" cy="1774440"/>
                    </a:xfrm>
                    <a:custGeom>
                      <a:avLst/>
                      <a:gdLst/>
                      <a:ahLst/>
                      <a:rect l="l" t="t" r="r" b="b"/>
                      <a:pathLst>
                        <a:path w="1240" h="2015">
                          <a:moveTo>
                            <a:pt x="71" y="0"/>
                          </a:moveTo>
                          <a:lnTo>
                            <a:pt x="0" y="108"/>
                          </a:lnTo>
                          <a:lnTo>
                            <a:pt x="50" y="287"/>
                          </a:lnTo>
                          <a:lnTo>
                            <a:pt x="272" y="574"/>
                          </a:lnTo>
                          <a:lnTo>
                            <a:pt x="294" y="681"/>
                          </a:lnTo>
                          <a:lnTo>
                            <a:pt x="537" y="1011"/>
                          </a:lnTo>
                          <a:lnTo>
                            <a:pt x="717" y="1004"/>
                          </a:lnTo>
                          <a:lnTo>
                            <a:pt x="760" y="961"/>
                          </a:lnTo>
                          <a:lnTo>
                            <a:pt x="796" y="947"/>
                          </a:lnTo>
                          <a:lnTo>
                            <a:pt x="853" y="990"/>
                          </a:lnTo>
                          <a:lnTo>
                            <a:pt x="925" y="997"/>
                          </a:lnTo>
                          <a:lnTo>
                            <a:pt x="953" y="1126"/>
                          </a:lnTo>
                          <a:lnTo>
                            <a:pt x="1147" y="1320"/>
                          </a:lnTo>
                          <a:lnTo>
                            <a:pt x="1118" y="1477"/>
                          </a:lnTo>
                          <a:lnTo>
                            <a:pt x="1204" y="1542"/>
                          </a:lnTo>
                          <a:lnTo>
                            <a:pt x="1176" y="1664"/>
                          </a:lnTo>
                          <a:lnTo>
                            <a:pt x="1118" y="1736"/>
                          </a:lnTo>
                          <a:lnTo>
                            <a:pt x="1025" y="1786"/>
                          </a:lnTo>
                          <a:lnTo>
                            <a:pt x="1118" y="1922"/>
                          </a:lnTo>
                          <a:lnTo>
                            <a:pt x="1240" y="2015"/>
                          </a:lnTo>
                        </a:path>
                      </a:pathLst>
                    </a:custGeom>
                    <a:noFill/>
                    <a:ln w="11160">
                      <a:solidFill>
                        <a:srgbClr val="000000"/>
                      </a:solidFill>
                      <a:round/>
                    </a:ln>
                  </p:spPr>
                  <p:style>
                    <a:lnRef idx="0"/>
                    <a:fillRef idx="0"/>
                    <a:effectRef idx="0"/>
                    <a:fontRef idx="minor"/>
                  </p:style>
                  <p:txBody>
                    <a:bodyPr lIns="90000" rIns="90000" tIns="46800" bIns="46800" anchor="t">
                      <a:noAutofit/>
                    </a:bodyPr>
                    <a:p>
                      <a:endParaRPr b="0" lang="en-US" sz="2400" strike="noStrike" u="none">
                        <a:solidFill>
                          <a:srgbClr val="000000"/>
                        </a:solidFill>
                        <a:effectLst/>
                        <a:uFillTx/>
                        <a:latin typeface="Frutiger 45 Light"/>
                      </a:endParaRPr>
                    </a:p>
                  </p:txBody>
                </p:sp>
                <p:sp>
                  <p:nvSpPr>
                    <p:cNvPr id="4181" name=""/>
                    <p:cNvSpPr/>
                    <p:nvPr/>
                  </p:nvSpPr>
                  <p:spPr>
                    <a:xfrm>
                      <a:off x="4050000" y="1652760"/>
                      <a:ext cx="214920" cy="1092600"/>
                    </a:xfrm>
                    <a:custGeom>
                      <a:avLst/>
                      <a:gdLst/>
                      <a:ahLst/>
                      <a:rect l="l" t="t" r="r" b="b"/>
                      <a:pathLst>
                        <a:path w="243" h="1240">
                          <a:moveTo>
                            <a:pt x="129" y="0"/>
                          </a:moveTo>
                          <a:lnTo>
                            <a:pt x="243" y="789"/>
                          </a:lnTo>
                          <a:lnTo>
                            <a:pt x="0" y="1240"/>
                          </a:lnTo>
                        </a:path>
                      </a:pathLst>
                    </a:custGeom>
                    <a:noFill/>
                    <a:ln w="11160">
                      <a:solidFill>
                        <a:srgbClr val="000000"/>
                      </a:solidFill>
                      <a:round/>
                    </a:ln>
                  </p:spPr>
                  <p:style>
                    <a:lnRef idx="0"/>
                    <a:fillRef idx="0"/>
                    <a:effectRef idx="0"/>
                    <a:fontRef idx="minor"/>
                  </p:style>
                  <p:txBody>
                    <a:bodyPr lIns="90000" rIns="90000" tIns="46800" bIns="46800" anchor="t">
                      <a:noAutofit/>
                    </a:bodyPr>
                    <a:p>
                      <a:endParaRPr b="0" lang="en-US" sz="2400" strike="noStrike" u="none">
                        <a:solidFill>
                          <a:srgbClr val="000000"/>
                        </a:solidFill>
                        <a:effectLst/>
                        <a:uFillTx/>
                        <a:latin typeface="Frutiger 45 Light"/>
                      </a:endParaRPr>
                    </a:p>
                  </p:txBody>
                </p:sp>
                <p:sp>
                  <p:nvSpPr>
                    <p:cNvPr id="4182" name=""/>
                    <p:cNvSpPr/>
                    <p:nvPr/>
                  </p:nvSpPr>
                  <p:spPr>
                    <a:xfrm>
                      <a:off x="2714040" y="3092760"/>
                      <a:ext cx="967320" cy="880920"/>
                    </a:xfrm>
                    <a:custGeom>
                      <a:avLst/>
                      <a:gdLst/>
                      <a:ahLst/>
                      <a:rect l="l" t="t" r="r" b="b"/>
                      <a:pathLst>
                        <a:path w="1097" h="999">
                          <a:moveTo>
                            <a:pt x="172" y="0"/>
                          </a:moveTo>
                          <a:lnTo>
                            <a:pt x="138" y="149"/>
                          </a:lnTo>
                          <a:lnTo>
                            <a:pt x="93" y="211"/>
                          </a:lnTo>
                          <a:lnTo>
                            <a:pt x="109" y="315"/>
                          </a:lnTo>
                          <a:lnTo>
                            <a:pt x="0" y="373"/>
                          </a:lnTo>
                          <a:lnTo>
                            <a:pt x="36" y="563"/>
                          </a:lnTo>
                          <a:lnTo>
                            <a:pt x="161" y="608"/>
                          </a:lnTo>
                          <a:lnTo>
                            <a:pt x="448" y="843"/>
                          </a:lnTo>
                          <a:lnTo>
                            <a:pt x="740" y="900"/>
                          </a:lnTo>
                          <a:lnTo>
                            <a:pt x="1097" y="999"/>
                          </a:lnTo>
                        </a:path>
                      </a:pathLst>
                    </a:custGeom>
                    <a:noFill/>
                    <a:ln w="11160">
                      <a:solidFill>
                        <a:srgbClr val="000000"/>
                      </a:solidFill>
                      <a:round/>
                    </a:ln>
                  </p:spPr>
                  <p:style>
                    <a:lnRef idx="0"/>
                    <a:fillRef idx="0"/>
                    <a:effectRef idx="0"/>
                    <a:fontRef idx="minor"/>
                  </p:style>
                  <p:txBody>
                    <a:bodyPr lIns="90000" rIns="90000" tIns="46800" bIns="46800" anchor="t">
                      <a:noAutofit/>
                    </a:bodyPr>
                    <a:p>
                      <a:endParaRPr b="0" lang="en-US" sz="2400" strike="noStrike" u="none">
                        <a:solidFill>
                          <a:srgbClr val="000000"/>
                        </a:solidFill>
                        <a:effectLst/>
                        <a:uFillTx/>
                        <a:latin typeface="Frutiger 45 Light"/>
                      </a:endParaRPr>
                    </a:p>
                  </p:txBody>
                </p:sp>
                <p:sp>
                  <p:nvSpPr>
                    <p:cNvPr id="4183" name=""/>
                    <p:cNvSpPr/>
                    <p:nvPr/>
                  </p:nvSpPr>
                  <p:spPr>
                    <a:xfrm flipV="1">
                      <a:off x="3265920" y="3871440"/>
                      <a:ext cx="5040" cy="116280"/>
                    </a:xfrm>
                    <a:prstGeom prst="line">
                      <a:avLst/>
                    </a:prstGeom>
                    <a:ln w="11160">
                      <a:solidFill>
                        <a:srgbClr val="000000"/>
                      </a:solidFill>
                      <a:miter/>
                    </a:ln>
                  </p:spPr>
                  <p:style>
                    <a:lnRef idx="0"/>
                    <a:fillRef idx="0"/>
                    <a:effectRef idx="0"/>
                    <a:fontRef idx="minor"/>
                  </p:style>
                  <p:txBody>
                    <a:bodyPr lIns="90000" rIns="90000" tIns="46800" bIns="46800" anchor="t">
                      <a:noAutofit/>
                    </a:bodyPr>
                    <a:p>
                      <a:endParaRPr b="0" lang="en-US" sz="2400" strike="noStrike" u="none">
                        <a:solidFill>
                          <a:srgbClr val="000000"/>
                        </a:solidFill>
                        <a:effectLst/>
                        <a:uFillTx/>
                        <a:latin typeface="Frutiger 45 Light"/>
                      </a:endParaRPr>
                    </a:p>
                  </p:txBody>
                </p:sp>
                <p:sp>
                  <p:nvSpPr>
                    <p:cNvPr id="4184" name=""/>
                    <p:cNvSpPr/>
                    <p:nvPr/>
                  </p:nvSpPr>
                  <p:spPr>
                    <a:xfrm>
                      <a:off x="3593520" y="3641040"/>
                      <a:ext cx="1535040" cy="944640"/>
                    </a:xfrm>
                    <a:custGeom>
                      <a:avLst/>
                      <a:gdLst/>
                      <a:ahLst/>
                      <a:rect l="l" t="t" r="r" b="b"/>
                      <a:pathLst>
                        <a:path w="1740" h="1072">
                          <a:moveTo>
                            <a:pt x="0" y="0"/>
                          </a:moveTo>
                          <a:lnTo>
                            <a:pt x="138" y="533"/>
                          </a:lnTo>
                          <a:lnTo>
                            <a:pt x="419" y="665"/>
                          </a:lnTo>
                          <a:lnTo>
                            <a:pt x="740" y="603"/>
                          </a:lnTo>
                          <a:lnTo>
                            <a:pt x="1740" y="1072"/>
                          </a:lnTo>
                        </a:path>
                      </a:pathLst>
                    </a:custGeom>
                    <a:noFill/>
                    <a:ln w="11160">
                      <a:solidFill>
                        <a:srgbClr val="000000"/>
                      </a:solidFill>
                      <a:round/>
                    </a:ln>
                  </p:spPr>
                  <p:style>
                    <a:lnRef idx="0"/>
                    <a:fillRef idx="0"/>
                    <a:effectRef idx="0"/>
                    <a:fontRef idx="minor"/>
                  </p:style>
                  <p:txBody>
                    <a:bodyPr lIns="90000" rIns="90000" tIns="46800" bIns="46800" anchor="t">
                      <a:noAutofit/>
                    </a:bodyPr>
                    <a:p>
                      <a:endParaRPr b="0" lang="en-US" sz="2400" strike="noStrike" u="none">
                        <a:solidFill>
                          <a:srgbClr val="000000"/>
                        </a:solidFill>
                        <a:effectLst/>
                        <a:uFillTx/>
                        <a:latin typeface="Frutiger 45 Light"/>
                      </a:endParaRPr>
                    </a:p>
                  </p:txBody>
                </p:sp>
                <p:sp>
                  <p:nvSpPr>
                    <p:cNvPr id="4185" name=""/>
                    <p:cNvSpPr/>
                    <p:nvPr/>
                  </p:nvSpPr>
                  <p:spPr>
                    <a:xfrm>
                      <a:off x="4307400" y="2313360"/>
                      <a:ext cx="100080" cy="459720"/>
                    </a:xfrm>
                    <a:prstGeom prst="line">
                      <a:avLst/>
                    </a:prstGeom>
                    <a:ln w="11160">
                      <a:solidFill>
                        <a:srgbClr val="000000"/>
                      </a:solidFill>
                      <a:miter/>
                    </a:ln>
                  </p:spPr>
                  <p:style>
                    <a:lnRef idx="0"/>
                    <a:fillRef idx="0"/>
                    <a:effectRef idx="0"/>
                    <a:fontRef idx="minor"/>
                  </p:style>
                  <p:txBody>
                    <a:bodyPr lIns="90000" rIns="90000" tIns="46800" bIns="46800" anchor="t">
                      <a:noAutofit/>
                    </a:bodyPr>
                    <a:p>
                      <a:endParaRPr b="0" lang="en-US" sz="2400" strike="noStrike" u="none">
                        <a:solidFill>
                          <a:srgbClr val="000000"/>
                        </a:solidFill>
                        <a:effectLst/>
                        <a:uFillTx/>
                        <a:latin typeface="Frutiger 45 Light"/>
                      </a:endParaRPr>
                    </a:p>
                  </p:txBody>
                </p:sp>
                <p:sp>
                  <p:nvSpPr>
                    <p:cNvPr id="4186" name=""/>
                    <p:cNvSpPr/>
                    <p:nvPr/>
                  </p:nvSpPr>
                  <p:spPr>
                    <a:xfrm>
                      <a:off x="4115160" y="2710440"/>
                      <a:ext cx="1350000" cy="1120680"/>
                    </a:xfrm>
                    <a:custGeom>
                      <a:avLst/>
                      <a:gdLst/>
                      <a:ahLst/>
                      <a:rect l="l" t="t" r="r" b="b"/>
                      <a:pathLst>
                        <a:path w="1531" h="1273">
                          <a:moveTo>
                            <a:pt x="0" y="0"/>
                          </a:moveTo>
                          <a:lnTo>
                            <a:pt x="81" y="63"/>
                          </a:lnTo>
                          <a:lnTo>
                            <a:pt x="172" y="34"/>
                          </a:lnTo>
                          <a:lnTo>
                            <a:pt x="511" y="120"/>
                          </a:lnTo>
                          <a:lnTo>
                            <a:pt x="590" y="224"/>
                          </a:lnTo>
                          <a:lnTo>
                            <a:pt x="655" y="235"/>
                          </a:lnTo>
                          <a:lnTo>
                            <a:pt x="1336" y="723"/>
                          </a:lnTo>
                          <a:lnTo>
                            <a:pt x="1508" y="746"/>
                          </a:lnTo>
                          <a:lnTo>
                            <a:pt x="1531" y="1273"/>
                          </a:lnTo>
                        </a:path>
                      </a:pathLst>
                    </a:custGeom>
                    <a:noFill/>
                    <a:ln w="11160">
                      <a:solidFill>
                        <a:srgbClr val="000000"/>
                      </a:solidFill>
                      <a:round/>
                    </a:ln>
                  </p:spPr>
                  <p:style>
                    <a:lnRef idx="0"/>
                    <a:fillRef idx="0"/>
                    <a:effectRef idx="0"/>
                    <a:fontRef idx="minor"/>
                  </p:style>
                  <p:txBody>
                    <a:bodyPr lIns="90000" rIns="90000" tIns="46800" bIns="46800" anchor="t">
                      <a:noAutofit/>
                    </a:bodyPr>
                    <a:p>
                      <a:endParaRPr b="0" lang="en-US" sz="2400" strike="noStrike" u="none">
                        <a:solidFill>
                          <a:srgbClr val="000000"/>
                        </a:solidFill>
                        <a:effectLst/>
                        <a:uFillTx/>
                        <a:latin typeface="Frutiger 45 Light"/>
                      </a:endParaRPr>
                    </a:p>
                  </p:txBody>
                </p:sp>
                <p:sp>
                  <p:nvSpPr>
                    <p:cNvPr id="4187" name=""/>
                    <p:cNvSpPr/>
                    <p:nvPr/>
                  </p:nvSpPr>
                  <p:spPr>
                    <a:xfrm>
                      <a:off x="4196160" y="2764800"/>
                      <a:ext cx="1793880" cy="793080"/>
                    </a:xfrm>
                    <a:custGeom>
                      <a:avLst/>
                      <a:gdLst/>
                      <a:ahLst/>
                      <a:rect l="l" t="t" r="r" b="b"/>
                      <a:pathLst>
                        <a:path w="2036" h="900">
                          <a:moveTo>
                            <a:pt x="0" y="0"/>
                          </a:moveTo>
                          <a:lnTo>
                            <a:pt x="263" y="47"/>
                          </a:lnTo>
                          <a:lnTo>
                            <a:pt x="355" y="91"/>
                          </a:lnTo>
                          <a:lnTo>
                            <a:pt x="487" y="143"/>
                          </a:lnTo>
                          <a:lnTo>
                            <a:pt x="568" y="224"/>
                          </a:lnTo>
                          <a:lnTo>
                            <a:pt x="597" y="642"/>
                          </a:lnTo>
                          <a:lnTo>
                            <a:pt x="774" y="895"/>
                          </a:lnTo>
                          <a:lnTo>
                            <a:pt x="1497" y="900"/>
                          </a:lnTo>
                          <a:lnTo>
                            <a:pt x="1817" y="895"/>
                          </a:lnTo>
                          <a:lnTo>
                            <a:pt x="2036" y="821"/>
                          </a:lnTo>
                        </a:path>
                      </a:pathLst>
                    </a:custGeom>
                    <a:noFill/>
                    <a:ln w="11160">
                      <a:solidFill>
                        <a:srgbClr val="000000"/>
                      </a:solidFill>
                      <a:round/>
                    </a:ln>
                  </p:spPr>
                  <p:style>
                    <a:lnRef idx="0"/>
                    <a:fillRef idx="0"/>
                    <a:effectRef idx="0"/>
                    <a:fontRef idx="minor"/>
                  </p:style>
                  <p:txBody>
                    <a:bodyPr lIns="90000" rIns="90000" tIns="46800" bIns="46800" anchor="t">
                      <a:noAutofit/>
                    </a:bodyPr>
                    <a:p>
                      <a:endParaRPr b="0" lang="en-US" sz="2400" strike="noStrike" u="none">
                        <a:solidFill>
                          <a:srgbClr val="000000"/>
                        </a:solidFill>
                        <a:effectLst/>
                        <a:uFillTx/>
                        <a:latin typeface="Frutiger 45 Light"/>
                      </a:endParaRPr>
                    </a:p>
                  </p:txBody>
                </p:sp>
                <p:sp>
                  <p:nvSpPr>
                    <p:cNvPr id="4188" name=""/>
                    <p:cNvSpPr/>
                    <p:nvPr/>
                  </p:nvSpPr>
                  <p:spPr>
                    <a:xfrm>
                      <a:off x="4717800" y="3244320"/>
                      <a:ext cx="154800" cy="308160"/>
                    </a:xfrm>
                    <a:custGeom>
                      <a:avLst/>
                      <a:gdLst/>
                      <a:ahLst/>
                      <a:rect l="l" t="t" r="r" b="b"/>
                      <a:pathLst>
                        <a:path w="178" h="350">
                          <a:moveTo>
                            <a:pt x="0" y="0"/>
                          </a:moveTo>
                          <a:lnTo>
                            <a:pt x="178" y="143"/>
                          </a:lnTo>
                          <a:lnTo>
                            <a:pt x="178" y="350"/>
                          </a:lnTo>
                        </a:path>
                      </a:pathLst>
                    </a:custGeom>
                    <a:noFill/>
                    <a:ln w="11160">
                      <a:solidFill>
                        <a:srgbClr val="000000"/>
                      </a:solidFill>
                      <a:round/>
                    </a:ln>
                  </p:spPr>
                  <p:style>
                    <a:lnRef idx="0"/>
                    <a:fillRef idx="0"/>
                    <a:effectRef idx="0"/>
                    <a:fontRef idx="minor"/>
                  </p:style>
                  <p:txBody>
                    <a:bodyPr lIns="90000" rIns="90000" tIns="46800" bIns="46800" anchor="t">
                      <a:noAutofit/>
                    </a:bodyPr>
                    <a:p>
                      <a:endParaRPr b="0" lang="en-US" sz="2400" strike="noStrike" u="none">
                        <a:solidFill>
                          <a:srgbClr val="000000"/>
                        </a:solidFill>
                        <a:effectLst/>
                        <a:uFillTx/>
                        <a:latin typeface="Frutiger 45 Light"/>
                      </a:endParaRPr>
                    </a:p>
                  </p:txBody>
                </p:sp>
                <p:sp>
                  <p:nvSpPr>
                    <p:cNvPr id="4189" name=""/>
                    <p:cNvSpPr/>
                    <p:nvPr/>
                  </p:nvSpPr>
                  <p:spPr>
                    <a:xfrm flipV="1">
                      <a:off x="4751280" y="4226040"/>
                      <a:ext cx="475920" cy="241200"/>
                    </a:xfrm>
                    <a:prstGeom prst="line">
                      <a:avLst/>
                    </a:prstGeom>
                    <a:ln w="11160">
                      <a:solidFill>
                        <a:srgbClr val="000000"/>
                      </a:solidFill>
                      <a:miter/>
                    </a:ln>
                  </p:spPr>
                  <p:style>
                    <a:lnRef idx="0"/>
                    <a:fillRef idx="0"/>
                    <a:effectRef idx="0"/>
                    <a:fontRef idx="minor"/>
                  </p:style>
                  <p:txBody>
                    <a:bodyPr lIns="90000" rIns="90000" tIns="46800" bIns="46800" anchor="t">
                      <a:noAutofit/>
                    </a:bodyPr>
                    <a:p>
                      <a:endParaRPr b="0" lang="en-US" sz="2400" strike="noStrike" u="none">
                        <a:solidFill>
                          <a:srgbClr val="000000"/>
                        </a:solidFill>
                        <a:effectLst/>
                        <a:uFillTx/>
                        <a:latin typeface="Frutiger 45 Light"/>
                      </a:endParaRPr>
                    </a:p>
                  </p:txBody>
                </p:sp>
                <p:sp>
                  <p:nvSpPr>
                    <p:cNvPr id="4190" name=""/>
                    <p:cNvSpPr/>
                    <p:nvPr/>
                  </p:nvSpPr>
                  <p:spPr>
                    <a:xfrm flipH="1" flipV="1">
                      <a:off x="4918680" y="4391640"/>
                      <a:ext cx="267480" cy="82800"/>
                    </a:xfrm>
                    <a:prstGeom prst="line">
                      <a:avLst/>
                    </a:prstGeom>
                    <a:ln w="11160">
                      <a:solidFill>
                        <a:srgbClr val="000000"/>
                      </a:solidFill>
                      <a:miter/>
                    </a:ln>
                  </p:spPr>
                  <p:style>
                    <a:lnRef idx="0"/>
                    <a:fillRef idx="0"/>
                    <a:effectRef idx="0"/>
                    <a:fontRef idx="minor"/>
                  </p:style>
                  <p:txBody>
                    <a:bodyPr lIns="90000" rIns="90000" tIns="36000" bIns="36000" anchor="t">
                      <a:noAutofit/>
                    </a:bodyPr>
                    <a:p>
                      <a:endParaRPr b="0" lang="en-US" sz="2400" strike="noStrike" u="none">
                        <a:solidFill>
                          <a:srgbClr val="000000"/>
                        </a:solidFill>
                        <a:effectLst/>
                        <a:uFillTx/>
                        <a:latin typeface="Frutiger 45 Light"/>
                      </a:endParaRPr>
                    </a:p>
                  </p:txBody>
                </p:sp>
                <p:sp>
                  <p:nvSpPr>
                    <p:cNvPr id="4191" name=""/>
                    <p:cNvSpPr/>
                    <p:nvPr/>
                  </p:nvSpPr>
                  <p:spPr>
                    <a:xfrm>
                      <a:off x="5460120" y="3128040"/>
                      <a:ext cx="327600" cy="627480"/>
                    </a:xfrm>
                    <a:custGeom>
                      <a:avLst/>
                      <a:gdLst/>
                      <a:ahLst/>
                      <a:rect l="l" t="t" r="r" b="b"/>
                      <a:pathLst>
                        <a:path w="373" h="712">
                          <a:moveTo>
                            <a:pt x="373" y="0"/>
                          </a:moveTo>
                          <a:lnTo>
                            <a:pt x="349" y="144"/>
                          </a:lnTo>
                          <a:lnTo>
                            <a:pt x="292" y="266"/>
                          </a:lnTo>
                          <a:lnTo>
                            <a:pt x="253" y="483"/>
                          </a:lnTo>
                          <a:lnTo>
                            <a:pt x="97" y="667"/>
                          </a:lnTo>
                          <a:lnTo>
                            <a:pt x="0" y="712"/>
                          </a:lnTo>
                        </a:path>
                      </a:pathLst>
                    </a:custGeom>
                    <a:noFill/>
                    <a:ln w="11160">
                      <a:solidFill>
                        <a:srgbClr val="000000"/>
                      </a:solidFill>
                      <a:round/>
                    </a:ln>
                  </p:spPr>
                  <p:style>
                    <a:lnRef idx="0"/>
                    <a:fillRef idx="0"/>
                    <a:effectRef idx="0"/>
                    <a:fontRef idx="minor"/>
                  </p:style>
                  <p:txBody>
                    <a:bodyPr lIns="90000" rIns="90000" tIns="46800" bIns="46800" anchor="t">
                      <a:noAutofit/>
                    </a:bodyPr>
                    <a:p>
                      <a:endParaRPr b="0" lang="en-US" sz="2400" strike="noStrike" u="none">
                        <a:solidFill>
                          <a:srgbClr val="000000"/>
                        </a:solidFill>
                        <a:effectLst/>
                        <a:uFillTx/>
                        <a:latin typeface="Frutiger 45 Light"/>
                      </a:endParaRPr>
                    </a:p>
                  </p:txBody>
                </p:sp>
                <p:sp>
                  <p:nvSpPr>
                    <p:cNvPr id="4192" name=""/>
                    <p:cNvSpPr/>
                    <p:nvPr/>
                  </p:nvSpPr>
                  <p:spPr>
                    <a:xfrm>
                      <a:off x="5128560" y="3522960"/>
                      <a:ext cx="371520" cy="318960"/>
                    </a:xfrm>
                    <a:custGeom>
                      <a:avLst/>
                      <a:gdLst/>
                      <a:ahLst/>
                      <a:rect l="l" t="t" r="r" b="b"/>
                      <a:pathLst>
                        <a:path w="423" h="362">
                          <a:moveTo>
                            <a:pt x="68" y="362"/>
                          </a:moveTo>
                          <a:lnTo>
                            <a:pt x="423" y="86"/>
                          </a:lnTo>
                          <a:lnTo>
                            <a:pt x="416" y="28"/>
                          </a:lnTo>
                          <a:lnTo>
                            <a:pt x="377" y="0"/>
                          </a:lnTo>
                          <a:lnTo>
                            <a:pt x="0" y="52"/>
                          </a:lnTo>
                        </a:path>
                      </a:pathLst>
                    </a:custGeom>
                    <a:noFill/>
                    <a:ln w="11160">
                      <a:solidFill>
                        <a:srgbClr val="000000"/>
                      </a:solidFill>
                      <a:round/>
                    </a:ln>
                  </p:spPr>
                  <p:style>
                    <a:lnRef idx="0"/>
                    <a:fillRef idx="0"/>
                    <a:effectRef idx="0"/>
                    <a:fontRef idx="minor"/>
                  </p:style>
                  <p:txBody>
                    <a:bodyPr lIns="90000" rIns="90000" tIns="46800" bIns="46800" anchor="t">
                      <a:noAutofit/>
                    </a:bodyPr>
                    <a:p>
                      <a:endParaRPr b="0" lang="en-US" sz="2400" strike="noStrike" u="none">
                        <a:solidFill>
                          <a:srgbClr val="000000"/>
                        </a:solidFill>
                        <a:effectLst/>
                        <a:uFillTx/>
                        <a:latin typeface="Frutiger 45 Light"/>
                      </a:endParaRPr>
                    </a:p>
                  </p:txBody>
                </p:sp>
                <p:sp>
                  <p:nvSpPr>
                    <p:cNvPr id="4193" name=""/>
                    <p:cNvSpPr/>
                    <p:nvPr/>
                  </p:nvSpPr>
                  <p:spPr>
                    <a:xfrm>
                      <a:off x="5278320" y="3719880"/>
                      <a:ext cx="1112040" cy="253800"/>
                    </a:xfrm>
                    <a:custGeom>
                      <a:avLst/>
                      <a:gdLst/>
                      <a:ahLst/>
                      <a:rect l="l" t="t" r="r" b="b"/>
                      <a:pathLst>
                        <a:path w="1262" h="287">
                          <a:moveTo>
                            <a:pt x="0" y="68"/>
                          </a:moveTo>
                          <a:lnTo>
                            <a:pt x="80" y="154"/>
                          </a:lnTo>
                          <a:lnTo>
                            <a:pt x="182" y="245"/>
                          </a:lnTo>
                          <a:lnTo>
                            <a:pt x="297" y="287"/>
                          </a:lnTo>
                          <a:lnTo>
                            <a:pt x="464" y="281"/>
                          </a:lnTo>
                          <a:lnTo>
                            <a:pt x="860" y="138"/>
                          </a:lnTo>
                          <a:lnTo>
                            <a:pt x="1262" y="0"/>
                          </a:lnTo>
                        </a:path>
                      </a:pathLst>
                    </a:custGeom>
                    <a:noFill/>
                    <a:ln w="11160">
                      <a:solidFill>
                        <a:srgbClr val="000000"/>
                      </a:solidFill>
                      <a:round/>
                    </a:ln>
                  </p:spPr>
                  <p:style>
                    <a:lnRef idx="0"/>
                    <a:fillRef idx="0"/>
                    <a:effectRef idx="0"/>
                    <a:fontRef idx="minor"/>
                  </p:style>
                  <p:txBody>
                    <a:bodyPr lIns="90000" rIns="90000" tIns="46800" bIns="46800" anchor="t">
                      <a:noAutofit/>
                    </a:bodyPr>
                    <a:p>
                      <a:endParaRPr b="0" lang="en-US" sz="2400" strike="noStrike" u="none">
                        <a:solidFill>
                          <a:srgbClr val="000000"/>
                        </a:solidFill>
                        <a:effectLst/>
                        <a:uFillTx/>
                        <a:latin typeface="Frutiger 45 Light"/>
                      </a:endParaRPr>
                    </a:p>
                  </p:txBody>
                </p:sp>
                <p:sp>
                  <p:nvSpPr>
                    <p:cNvPr id="4194" name=""/>
                    <p:cNvSpPr/>
                    <p:nvPr/>
                  </p:nvSpPr>
                  <p:spPr>
                    <a:xfrm>
                      <a:off x="5869080" y="3679560"/>
                      <a:ext cx="176040" cy="162000"/>
                    </a:xfrm>
                    <a:custGeom>
                      <a:avLst/>
                      <a:gdLst/>
                      <a:ahLst/>
                      <a:rect l="l" t="t" r="r" b="b"/>
                      <a:pathLst>
                        <a:path w="201" h="185">
                          <a:moveTo>
                            <a:pt x="0" y="0"/>
                          </a:moveTo>
                          <a:lnTo>
                            <a:pt x="75" y="99"/>
                          </a:lnTo>
                          <a:lnTo>
                            <a:pt x="201" y="185"/>
                          </a:lnTo>
                        </a:path>
                      </a:pathLst>
                    </a:custGeom>
                    <a:noFill/>
                    <a:ln w="11160">
                      <a:solidFill>
                        <a:srgbClr val="000000"/>
                      </a:solidFill>
                      <a:round/>
                    </a:ln>
                  </p:spPr>
                  <p:style>
                    <a:lnRef idx="0"/>
                    <a:fillRef idx="0"/>
                    <a:effectRef idx="0"/>
                    <a:fontRef idx="minor"/>
                  </p:style>
                  <p:txBody>
                    <a:bodyPr lIns="90000" rIns="90000" tIns="46800" bIns="46800" anchor="t">
                      <a:noAutofit/>
                    </a:bodyPr>
                    <a:p>
                      <a:endParaRPr b="0" lang="en-US" sz="2400" strike="noStrike" u="none">
                        <a:solidFill>
                          <a:srgbClr val="000000"/>
                        </a:solidFill>
                        <a:effectLst/>
                        <a:uFillTx/>
                        <a:latin typeface="Frutiger 45 Light"/>
                      </a:endParaRPr>
                    </a:p>
                  </p:txBody>
                </p:sp>
                <p:sp>
                  <p:nvSpPr>
                    <p:cNvPr id="4195" name=""/>
                    <p:cNvSpPr/>
                    <p:nvPr/>
                  </p:nvSpPr>
                  <p:spPr>
                    <a:xfrm>
                      <a:off x="5156640" y="2724480"/>
                      <a:ext cx="1379880" cy="765000"/>
                    </a:xfrm>
                    <a:custGeom>
                      <a:avLst/>
                      <a:gdLst/>
                      <a:ahLst/>
                      <a:rect l="l" t="t" r="r" b="b"/>
                      <a:pathLst>
                        <a:path w="1566" h="868">
                          <a:moveTo>
                            <a:pt x="1566" y="0"/>
                          </a:moveTo>
                          <a:lnTo>
                            <a:pt x="1301" y="144"/>
                          </a:lnTo>
                          <a:lnTo>
                            <a:pt x="1158" y="190"/>
                          </a:lnTo>
                          <a:lnTo>
                            <a:pt x="636" y="248"/>
                          </a:lnTo>
                          <a:lnTo>
                            <a:pt x="0" y="868"/>
                          </a:lnTo>
                        </a:path>
                      </a:pathLst>
                    </a:custGeom>
                    <a:noFill/>
                    <a:ln w="11160">
                      <a:solidFill>
                        <a:srgbClr val="000000"/>
                      </a:solidFill>
                      <a:round/>
                    </a:ln>
                  </p:spPr>
                  <p:style>
                    <a:lnRef idx="0"/>
                    <a:fillRef idx="0"/>
                    <a:effectRef idx="0"/>
                    <a:fontRef idx="minor"/>
                  </p:style>
                  <p:txBody>
                    <a:bodyPr lIns="90000" rIns="90000" tIns="46800" bIns="46800" anchor="t">
                      <a:noAutofit/>
                    </a:bodyPr>
                    <a:p>
                      <a:endParaRPr b="0" lang="en-US" sz="2400" strike="noStrike" u="none">
                        <a:solidFill>
                          <a:srgbClr val="000000"/>
                        </a:solidFill>
                        <a:effectLst/>
                        <a:uFillTx/>
                        <a:latin typeface="Frutiger 45 Light"/>
                      </a:endParaRPr>
                    </a:p>
                  </p:txBody>
                </p:sp>
                <p:sp>
                  <p:nvSpPr>
                    <p:cNvPr id="4196" name=""/>
                    <p:cNvSpPr/>
                    <p:nvPr/>
                  </p:nvSpPr>
                  <p:spPr>
                    <a:xfrm>
                      <a:off x="5526720" y="1749600"/>
                      <a:ext cx="771840" cy="631080"/>
                    </a:xfrm>
                    <a:custGeom>
                      <a:avLst/>
                      <a:gdLst/>
                      <a:ahLst/>
                      <a:rect l="l" t="t" r="r" b="b"/>
                      <a:pathLst>
                        <a:path w="877" h="717">
                          <a:moveTo>
                            <a:pt x="0" y="0"/>
                          </a:moveTo>
                          <a:lnTo>
                            <a:pt x="45" y="310"/>
                          </a:lnTo>
                          <a:lnTo>
                            <a:pt x="86" y="373"/>
                          </a:lnTo>
                          <a:lnTo>
                            <a:pt x="274" y="475"/>
                          </a:lnTo>
                          <a:lnTo>
                            <a:pt x="733" y="717"/>
                          </a:lnTo>
                          <a:lnTo>
                            <a:pt x="877" y="717"/>
                          </a:lnTo>
                        </a:path>
                      </a:pathLst>
                    </a:custGeom>
                    <a:noFill/>
                    <a:ln w="11160">
                      <a:solidFill>
                        <a:srgbClr val="000000"/>
                      </a:solidFill>
                      <a:round/>
                    </a:ln>
                  </p:spPr>
                  <p:style>
                    <a:lnRef idx="0"/>
                    <a:fillRef idx="0"/>
                    <a:effectRef idx="0"/>
                    <a:fontRef idx="minor"/>
                  </p:style>
                  <p:txBody>
                    <a:bodyPr lIns="90000" rIns="90000" tIns="46800" bIns="46800" anchor="t">
                      <a:noAutofit/>
                    </a:bodyPr>
                    <a:p>
                      <a:endParaRPr b="0" lang="en-US" sz="2400" strike="noStrike" u="none">
                        <a:solidFill>
                          <a:srgbClr val="000000"/>
                        </a:solidFill>
                        <a:effectLst/>
                        <a:uFillTx/>
                        <a:latin typeface="Frutiger 45 Light"/>
                      </a:endParaRPr>
                    </a:p>
                  </p:txBody>
                </p:sp>
                <p:sp>
                  <p:nvSpPr>
                    <p:cNvPr id="4197" name=""/>
                    <p:cNvSpPr/>
                    <p:nvPr/>
                  </p:nvSpPr>
                  <p:spPr>
                    <a:xfrm>
                      <a:off x="5530320" y="1749600"/>
                      <a:ext cx="1168560" cy="433440"/>
                    </a:xfrm>
                    <a:custGeom>
                      <a:avLst/>
                      <a:gdLst/>
                      <a:ahLst/>
                      <a:rect l="l" t="t" r="r" b="b"/>
                      <a:pathLst>
                        <a:path w="1325" h="493">
                          <a:moveTo>
                            <a:pt x="0" y="0"/>
                          </a:moveTo>
                          <a:lnTo>
                            <a:pt x="241" y="269"/>
                          </a:lnTo>
                          <a:lnTo>
                            <a:pt x="418" y="274"/>
                          </a:lnTo>
                          <a:lnTo>
                            <a:pt x="465" y="373"/>
                          </a:lnTo>
                          <a:lnTo>
                            <a:pt x="562" y="407"/>
                          </a:lnTo>
                          <a:lnTo>
                            <a:pt x="838" y="407"/>
                          </a:lnTo>
                          <a:lnTo>
                            <a:pt x="1044" y="493"/>
                          </a:lnTo>
                          <a:lnTo>
                            <a:pt x="1325" y="384"/>
                          </a:lnTo>
                        </a:path>
                      </a:pathLst>
                    </a:custGeom>
                    <a:noFill/>
                    <a:ln w="11160">
                      <a:solidFill>
                        <a:srgbClr val="000000"/>
                      </a:solidFill>
                      <a:round/>
                    </a:ln>
                  </p:spPr>
                  <p:style>
                    <a:lnRef idx="0"/>
                    <a:fillRef idx="0"/>
                    <a:effectRef idx="0"/>
                    <a:fontRef idx="minor"/>
                  </p:style>
                  <p:txBody>
                    <a:bodyPr lIns="90000" rIns="90000" tIns="46800" bIns="46800" anchor="t">
                      <a:noAutofit/>
                    </a:bodyPr>
                    <a:p>
                      <a:endParaRPr b="0" lang="en-US" sz="2400" strike="noStrike" u="none">
                        <a:solidFill>
                          <a:srgbClr val="000000"/>
                        </a:solidFill>
                        <a:effectLst/>
                        <a:uFillTx/>
                        <a:latin typeface="Frutiger 45 Light"/>
                      </a:endParaRPr>
                    </a:p>
                  </p:txBody>
                </p:sp>
                <p:sp>
                  <p:nvSpPr>
                    <p:cNvPr id="4198" name=""/>
                    <p:cNvSpPr/>
                    <p:nvPr/>
                  </p:nvSpPr>
                  <p:spPr>
                    <a:xfrm>
                      <a:off x="7462080" y="1888920"/>
                      <a:ext cx="671400" cy="112680"/>
                    </a:xfrm>
                    <a:custGeom>
                      <a:avLst/>
                      <a:gdLst/>
                      <a:ahLst/>
                      <a:rect l="l" t="t" r="r" b="b"/>
                      <a:pathLst>
                        <a:path w="764" h="127">
                          <a:moveTo>
                            <a:pt x="0" y="46"/>
                          </a:moveTo>
                          <a:lnTo>
                            <a:pt x="138" y="28"/>
                          </a:lnTo>
                          <a:lnTo>
                            <a:pt x="321" y="86"/>
                          </a:lnTo>
                          <a:lnTo>
                            <a:pt x="477" y="127"/>
                          </a:lnTo>
                          <a:lnTo>
                            <a:pt x="568" y="104"/>
                          </a:lnTo>
                          <a:lnTo>
                            <a:pt x="620" y="93"/>
                          </a:lnTo>
                          <a:lnTo>
                            <a:pt x="712" y="0"/>
                          </a:lnTo>
                          <a:lnTo>
                            <a:pt x="746" y="0"/>
                          </a:lnTo>
                          <a:lnTo>
                            <a:pt x="764" y="127"/>
                          </a:lnTo>
                        </a:path>
                      </a:pathLst>
                    </a:custGeom>
                    <a:noFill/>
                    <a:ln w="11160">
                      <a:solidFill>
                        <a:srgbClr val="000000"/>
                      </a:solidFill>
                      <a:round/>
                    </a:ln>
                  </p:spPr>
                  <p:style>
                    <a:lnRef idx="0"/>
                    <a:fillRef idx="0"/>
                    <a:effectRef idx="0"/>
                    <a:fontRef idx="minor"/>
                  </p:style>
                  <p:txBody>
                    <a:bodyPr lIns="90000" rIns="90000" tIns="46800" bIns="46800" anchor="t">
                      <a:noAutofit/>
                    </a:bodyPr>
                    <a:p>
                      <a:endParaRPr b="0" lang="en-US" sz="2400" strike="noStrike" u="none">
                        <a:solidFill>
                          <a:srgbClr val="000000"/>
                        </a:solidFill>
                        <a:effectLst/>
                        <a:uFillTx/>
                        <a:latin typeface="Frutiger 45 Light"/>
                      </a:endParaRPr>
                    </a:p>
                  </p:txBody>
                </p:sp>
                <p:sp>
                  <p:nvSpPr>
                    <p:cNvPr id="4199" name=""/>
                    <p:cNvSpPr/>
                    <p:nvPr/>
                  </p:nvSpPr>
                  <p:spPr>
                    <a:xfrm>
                      <a:off x="7331760" y="1985760"/>
                      <a:ext cx="604080" cy="500760"/>
                    </a:xfrm>
                    <a:custGeom>
                      <a:avLst/>
                      <a:gdLst/>
                      <a:ahLst/>
                      <a:rect l="l" t="t" r="r" b="b"/>
                      <a:pathLst>
                        <a:path w="687" h="568">
                          <a:moveTo>
                            <a:pt x="687" y="0"/>
                          </a:moveTo>
                          <a:lnTo>
                            <a:pt x="653" y="47"/>
                          </a:lnTo>
                          <a:lnTo>
                            <a:pt x="491" y="156"/>
                          </a:lnTo>
                          <a:lnTo>
                            <a:pt x="339" y="276"/>
                          </a:lnTo>
                          <a:lnTo>
                            <a:pt x="224" y="310"/>
                          </a:lnTo>
                          <a:lnTo>
                            <a:pt x="115" y="350"/>
                          </a:lnTo>
                          <a:lnTo>
                            <a:pt x="34" y="407"/>
                          </a:lnTo>
                          <a:lnTo>
                            <a:pt x="6" y="472"/>
                          </a:lnTo>
                          <a:lnTo>
                            <a:pt x="0" y="540"/>
                          </a:lnTo>
                          <a:lnTo>
                            <a:pt x="52" y="568"/>
                          </a:lnTo>
                          <a:lnTo>
                            <a:pt x="144" y="540"/>
                          </a:lnTo>
                        </a:path>
                      </a:pathLst>
                    </a:custGeom>
                    <a:noFill/>
                    <a:ln w="11160">
                      <a:solidFill>
                        <a:srgbClr val="000000"/>
                      </a:solidFill>
                      <a:round/>
                    </a:ln>
                  </p:spPr>
                  <p:style>
                    <a:lnRef idx="0"/>
                    <a:fillRef idx="0"/>
                    <a:effectRef idx="0"/>
                    <a:fontRef idx="minor"/>
                  </p:style>
                  <p:txBody>
                    <a:bodyPr lIns="90000" rIns="90000" tIns="46800" bIns="46800" anchor="t">
                      <a:noAutofit/>
                    </a:bodyPr>
                    <a:p>
                      <a:endParaRPr b="0" lang="en-US" sz="2400" strike="noStrike" u="none">
                        <a:solidFill>
                          <a:srgbClr val="000000"/>
                        </a:solidFill>
                        <a:effectLst/>
                        <a:uFillTx/>
                        <a:latin typeface="Frutiger 45 Light"/>
                      </a:endParaRPr>
                    </a:p>
                  </p:txBody>
                </p:sp>
                <p:sp>
                  <p:nvSpPr>
                    <p:cNvPr id="4200" name=""/>
                    <p:cNvSpPr/>
                    <p:nvPr/>
                  </p:nvSpPr>
                  <p:spPr>
                    <a:xfrm>
                      <a:off x="7405560" y="2299320"/>
                      <a:ext cx="986760" cy="608040"/>
                    </a:xfrm>
                    <a:custGeom>
                      <a:avLst/>
                      <a:gdLst/>
                      <a:ahLst/>
                      <a:rect l="l" t="t" r="r" b="b"/>
                      <a:pathLst>
                        <a:path w="1119" h="688">
                          <a:moveTo>
                            <a:pt x="1119" y="0"/>
                          </a:moveTo>
                          <a:lnTo>
                            <a:pt x="1004" y="97"/>
                          </a:lnTo>
                          <a:lnTo>
                            <a:pt x="832" y="125"/>
                          </a:lnTo>
                          <a:lnTo>
                            <a:pt x="707" y="21"/>
                          </a:lnTo>
                          <a:lnTo>
                            <a:pt x="563" y="97"/>
                          </a:lnTo>
                          <a:lnTo>
                            <a:pt x="493" y="39"/>
                          </a:lnTo>
                          <a:lnTo>
                            <a:pt x="190" y="143"/>
                          </a:lnTo>
                          <a:lnTo>
                            <a:pt x="92" y="251"/>
                          </a:lnTo>
                          <a:lnTo>
                            <a:pt x="52" y="412"/>
                          </a:lnTo>
                          <a:lnTo>
                            <a:pt x="0" y="613"/>
                          </a:lnTo>
                          <a:lnTo>
                            <a:pt x="24" y="688"/>
                          </a:lnTo>
                        </a:path>
                      </a:pathLst>
                    </a:custGeom>
                    <a:noFill/>
                    <a:ln w="11160">
                      <a:solidFill>
                        <a:srgbClr val="000000"/>
                      </a:solidFill>
                      <a:round/>
                    </a:ln>
                  </p:spPr>
                  <p:style>
                    <a:lnRef idx="0"/>
                    <a:fillRef idx="0"/>
                    <a:effectRef idx="0"/>
                    <a:fontRef idx="minor"/>
                  </p:style>
                  <p:txBody>
                    <a:bodyPr lIns="90000" rIns="90000" tIns="46800" bIns="46800" anchor="t">
                      <a:noAutofit/>
                    </a:bodyPr>
                    <a:p>
                      <a:endParaRPr b="0" lang="en-US" sz="2400" strike="noStrike" u="none">
                        <a:solidFill>
                          <a:srgbClr val="000000"/>
                        </a:solidFill>
                        <a:effectLst/>
                        <a:uFillTx/>
                        <a:latin typeface="Frutiger 45 Light"/>
                      </a:endParaRPr>
                    </a:p>
                  </p:txBody>
                </p:sp>
                <p:sp>
                  <p:nvSpPr>
                    <p:cNvPr id="4201" name=""/>
                    <p:cNvSpPr/>
                    <p:nvPr/>
                  </p:nvSpPr>
                  <p:spPr>
                    <a:xfrm>
                      <a:off x="5740200" y="2401920"/>
                      <a:ext cx="2606400" cy="1774800"/>
                    </a:xfrm>
                    <a:custGeom>
                      <a:avLst/>
                      <a:gdLst/>
                      <a:ahLst/>
                      <a:rect l="l" t="t" r="r" b="b"/>
                      <a:pathLst>
                        <a:path w="2958" h="2013">
                          <a:moveTo>
                            <a:pt x="2958" y="0"/>
                          </a:moveTo>
                          <a:lnTo>
                            <a:pt x="2666" y="193"/>
                          </a:lnTo>
                          <a:lnTo>
                            <a:pt x="2528" y="446"/>
                          </a:lnTo>
                          <a:lnTo>
                            <a:pt x="2121" y="545"/>
                          </a:lnTo>
                          <a:lnTo>
                            <a:pt x="1816" y="681"/>
                          </a:lnTo>
                          <a:lnTo>
                            <a:pt x="1377" y="756"/>
                          </a:lnTo>
                          <a:lnTo>
                            <a:pt x="986" y="1025"/>
                          </a:lnTo>
                          <a:lnTo>
                            <a:pt x="740" y="1296"/>
                          </a:lnTo>
                          <a:lnTo>
                            <a:pt x="326" y="1807"/>
                          </a:lnTo>
                          <a:lnTo>
                            <a:pt x="86" y="1984"/>
                          </a:lnTo>
                          <a:lnTo>
                            <a:pt x="0" y="2013"/>
                          </a:lnTo>
                        </a:path>
                      </a:pathLst>
                    </a:custGeom>
                    <a:noFill/>
                    <a:ln w="11160">
                      <a:solidFill>
                        <a:srgbClr val="000000"/>
                      </a:solidFill>
                      <a:round/>
                    </a:ln>
                  </p:spPr>
                  <p:style>
                    <a:lnRef idx="0"/>
                    <a:fillRef idx="0"/>
                    <a:effectRef idx="0"/>
                    <a:fontRef idx="minor"/>
                  </p:style>
                  <p:txBody>
                    <a:bodyPr lIns="90000" rIns="90000" tIns="46800" bIns="46800" anchor="t">
                      <a:noAutofit/>
                    </a:bodyPr>
                    <a:p>
                      <a:endParaRPr b="0" lang="en-US" sz="2400" strike="noStrike" u="none">
                        <a:solidFill>
                          <a:srgbClr val="000000"/>
                        </a:solidFill>
                        <a:effectLst/>
                        <a:uFillTx/>
                        <a:latin typeface="Frutiger 45 Light"/>
                      </a:endParaRPr>
                    </a:p>
                  </p:txBody>
                </p:sp>
                <p:sp>
                  <p:nvSpPr>
                    <p:cNvPr id="4202" name=""/>
                    <p:cNvSpPr/>
                    <p:nvPr/>
                  </p:nvSpPr>
                  <p:spPr>
                    <a:xfrm>
                      <a:off x="6693480" y="2086560"/>
                      <a:ext cx="424800" cy="542520"/>
                    </a:xfrm>
                    <a:custGeom>
                      <a:avLst/>
                      <a:gdLst/>
                      <a:ahLst/>
                      <a:rect l="l" t="t" r="r" b="b"/>
                      <a:pathLst>
                        <a:path w="482" h="615">
                          <a:moveTo>
                            <a:pt x="0" y="0"/>
                          </a:moveTo>
                          <a:lnTo>
                            <a:pt x="81" y="12"/>
                          </a:lnTo>
                          <a:lnTo>
                            <a:pt x="172" y="477"/>
                          </a:lnTo>
                          <a:lnTo>
                            <a:pt x="211" y="550"/>
                          </a:lnTo>
                          <a:lnTo>
                            <a:pt x="482" y="615"/>
                          </a:lnTo>
                        </a:path>
                      </a:pathLst>
                    </a:custGeom>
                    <a:noFill/>
                    <a:ln w="11160">
                      <a:solidFill>
                        <a:srgbClr val="000000"/>
                      </a:solidFill>
                      <a:round/>
                    </a:ln>
                  </p:spPr>
                  <p:style>
                    <a:lnRef idx="0"/>
                    <a:fillRef idx="0"/>
                    <a:effectRef idx="0"/>
                    <a:fontRef idx="minor"/>
                  </p:style>
                  <p:txBody>
                    <a:bodyPr lIns="90000" rIns="90000" tIns="46800" bIns="46800" anchor="t">
                      <a:noAutofit/>
                    </a:bodyPr>
                    <a:p>
                      <a:endParaRPr b="0" lang="en-US" sz="2400" strike="noStrike" u="none">
                        <a:solidFill>
                          <a:srgbClr val="000000"/>
                        </a:solidFill>
                        <a:effectLst/>
                        <a:uFillTx/>
                        <a:latin typeface="Frutiger 45 Light"/>
                      </a:endParaRPr>
                    </a:p>
                  </p:txBody>
                </p:sp>
                <p:sp>
                  <p:nvSpPr>
                    <p:cNvPr id="4203" name=""/>
                    <p:cNvSpPr/>
                    <p:nvPr/>
                  </p:nvSpPr>
                  <p:spPr>
                    <a:xfrm>
                      <a:off x="6284520" y="2304720"/>
                      <a:ext cx="222120" cy="378720"/>
                    </a:xfrm>
                    <a:custGeom>
                      <a:avLst/>
                      <a:gdLst/>
                      <a:ahLst/>
                      <a:rect l="l" t="t" r="r" b="b"/>
                      <a:pathLst>
                        <a:path w="252" h="430">
                          <a:moveTo>
                            <a:pt x="39" y="131"/>
                          </a:moveTo>
                          <a:lnTo>
                            <a:pt x="5" y="63"/>
                          </a:lnTo>
                          <a:lnTo>
                            <a:pt x="0" y="29"/>
                          </a:lnTo>
                          <a:lnTo>
                            <a:pt x="28" y="6"/>
                          </a:lnTo>
                          <a:lnTo>
                            <a:pt x="173" y="0"/>
                          </a:lnTo>
                          <a:lnTo>
                            <a:pt x="247" y="373"/>
                          </a:lnTo>
                          <a:lnTo>
                            <a:pt x="218" y="430"/>
                          </a:lnTo>
                          <a:lnTo>
                            <a:pt x="132" y="355"/>
                          </a:lnTo>
                          <a:lnTo>
                            <a:pt x="161" y="149"/>
                          </a:lnTo>
                          <a:lnTo>
                            <a:pt x="252" y="102"/>
                          </a:lnTo>
                        </a:path>
                      </a:pathLst>
                    </a:custGeom>
                    <a:noFill/>
                    <a:ln w="11160">
                      <a:solidFill>
                        <a:srgbClr val="000000"/>
                      </a:solidFill>
                      <a:round/>
                    </a:ln>
                  </p:spPr>
                  <p:style>
                    <a:lnRef idx="0"/>
                    <a:fillRef idx="0"/>
                    <a:effectRef idx="0"/>
                    <a:fontRef idx="minor"/>
                  </p:style>
                  <p:txBody>
                    <a:bodyPr lIns="90000" rIns="90000" tIns="46800" bIns="46800" anchor="t">
                      <a:noAutofit/>
                    </a:bodyPr>
                    <a:p>
                      <a:endParaRPr b="0" lang="en-US" sz="2400" strike="noStrike" u="none">
                        <a:solidFill>
                          <a:srgbClr val="000000"/>
                        </a:solidFill>
                        <a:effectLst/>
                        <a:uFillTx/>
                        <a:latin typeface="Frutiger 45 Light"/>
                      </a:endParaRPr>
                    </a:p>
                  </p:txBody>
                </p:sp>
                <p:sp>
                  <p:nvSpPr>
                    <p:cNvPr id="4204" name=""/>
                    <p:cNvSpPr/>
                    <p:nvPr/>
                  </p:nvSpPr>
                  <p:spPr>
                    <a:xfrm>
                      <a:off x="6475320" y="2532240"/>
                      <a:ext cx="378720" cy="324360"/>
                    </a:xfrm>
                    <a:custGeom>
                      <a:avLst/>
                      <a:gdLst/>
                      <a:ahLst/>
                      <a:rect l="l" t="t" r="r" b="b"/>
                      <a:pathLst>
                        <a:path w="430" h="368">
                          <a:moveTo>
                            <a:pt x="0" y="172"/>
                          </a:moveTo>
                          <a:lnTo>
                            <a:pt x="0" y="368"/>
                          </a:lnTo>
                          <a:lnTo>
                            <a:pt x="195" y="332"/>
                          </a:lnTo>
                          <a:lnTo>
                            <a:pt x="320" y="224"/>
                          </a:lnTo>
                          <a:lnTo>
                            <a:pt x="328" y="110"/>
                          </a:lnTo>
                          <a:lnTo>
                            <a:pt x="430" y="0"/>
                          </a:lnTo>
                        </a:path>
                      </a:pathLst>
                    </a:custGeom>
                    <a:noFill/>
                    <a:ln w="11160">
                      <a:solidFill>
                        <a:srgbClr val="000000"/>
                      </a:solidFill>
                      <a:round/>
                    </a:ln>
                  </p:spPr>
                  <p:style>
                    <a:lnRef idx="0"/>
                    <a:fillRef idx="0"/>
                    <a:effectRef idx="0"/>
                    <a:fontRef idx="minor"/>
                  </p:style>
                  <p:txBody>
                    <a:bodyPr lIns="90000" rIns="90000" tIns="46800" bIns="46800" anchor="t">
                      <a:noAutofit/>
                    </a:bodyPr>
                    <a:p>
                      <a:endParaRPr b="0" lang="en-US" sz="2400" strike="noStrike" u="none">
                        <a:solidFill>
                          <a:srgbClr val="000000"/>
                        </a:solidFill>
                        <a:effectLst/>
                        <a:uFillTx/>
                        <a:latin typeface="Frutiger 45 Light"/>
                      </a:endParaRPr>
                    </a:p>
                  </p:txBody>
                </p:sp>
                <p:sp>
                  <p:nvSpPr>
                    <p:cNvPr id="4205" name=""/>
                    <p:cNvSpPr/>
                    <p:nvPr/>
                  </p:nvSpPr>
                  <p:spPr>
                    <a:xfrm>
                      <a:off x="6748200" y="2743560"/>
                      <a:ext cx="181440" cy="91800"/>
                    </a:xfrm>
                    <a:prstGeom prst="line">
                      <a:avLst/>
                    </a:prstGeom>
                    <a:ln w="11160">
                      <a:solidFill>
                        <a:srgbClr val="000000"/>
                      </a:solidFill>
                      <a:miter/>
                    </a:ln>
                  </p:spPr>
                  <p:style>
                    <a:lnRef idx="0"/>
                    <a:fillRef idx="0"/>
                    <a:effectRef idx="0"/>
                    <a:fontRef idx="minor"/>
                  </p:style>
                  <p:txBody>
                    <a:bodyPr lIns="90000" rIns="90000" tIns="45000" bIns="45000" anchor="t">
                      <a:noAutofit/>
                    </a:bodyPr>
                    <a:p>
                      <a:endParaRPr b="0" lang="en-US" sz="2400" strike="noStrike" u="none">
                        <a:solidFill>
                          <a:srgbClr val="000000"/>
                        </a:solidFill>
                        <a:effectLst/>
                        <a:uFillTx/>
                        <a:latin typeface="Frutiger 45 Light"/>
                      </a:endParaRPr>
                    </a:p>
                  </p:txBody>
                </p:sp>
                <p:sp>
                  <p:nvSpPr>
                    <p:cNvPr id="4206" name=""/>
                    <p:cNvSpPr/>
                    <p:nvPr/>
                  </p:nvSpPr>
                  <p:spPr>
                    <a:xfrm>
                      <a:off x="7603200" y="2621880"/>
                      <a:ext cx="405000" cy="96840"/>
                    </a:xfrm>
                    <a:custGeom>
                      <a:avLst/>
                      <a:gdLst/>
                      <a:ahLst/>
                      <a:rect l="l" t="t" r="r" b="b"/>
                      <a:pathLst>
                        <a:path w="458" h="109">
                          <a:moveTo>
                            <a:pt x="0" y="0"/>
                          </a:moveTo>
                          <a:lnTo>
                            <a:pt x="44" y="35"/>
                          </a:lnTo>
                          <a:lnTo>
                            <a:pt x="114" y="23"/>
                          </a:lnTo>
                          <a:lnTo>
                            <a:pt x="206" y="35"/>
                          </a:lnTo>
                          <a:lnTo>
                            <a:pt x="245" y="7"/>
                          </a:lnTo>
                          <a:lnTo>
                            <a:pt x="286" y="12"/>
                          </a:lnTo>
                          <a:lnTo>
                            <a:pt x="458" y="109"/>
                          </a:lnTo>
                        </a:path>
                      </a:pathLst>
                    </a:custGeom>
                    <a:noFill/>
                    <a:ln w="11160">
                      <a:solidFill>
                        <a:srgbClr val="000000"/>
                      </a:solidFill>
                      <a:round/>
                    </a:ln>
                  </p:spPr>
                  <p:style>
                    <a:lnRef idx="0"/>
                    <a:fillRef idx="0"/>
                    <a:effectRef idx="0"/>
                    <a:fontRef idx="minor"/>
                  </p:style>
                  <p:txBody>
                    <a:bodyPr lIns="90000" rIns="90000" tIns="46800" bIns="46800" anchor="t">
                      <a:noAutofit/>
                    </a:bodyPr>
                    <a:p>
                      <a:endParaRPr b="0" lang="en-US" sz="2400" strike="noStrike" u="none">
                        <a:solidFill>
                          <a:srgbClr val="000000"/>
                        </a:solidFill>
                        <a:effectLst/>
                        <a:uFillTx/>
                        <a:latin typeface="Frutiger 45 Light"/>
                      </a:endParaRPr>
                    </a:p>
                  </p:txBody>
                </p:sp>
                <p:sp>
                  <p:nvSpPr>
                    <p:cNvPr id="4207" name=""/>
                    <p:cNvSpPr/>
                    <p:nvPr/>
                  </p:nvSpPr>
                  <p:spPr>
                    <a:xfrm>
                      <a:off x="5611680" y="2719080"/>
                      <a:ext cx="2396520" cy="2048040"/>
                    </a:xfrm>
                    <a:custGeom>
                      <a:avLst/>
                      <a:gdLst/>
                      <a:ahLst/>
                      <a:rect l="l" t="t" r="r" b="b"/>
                      <a:pathLst>
                        <a:path w="2719" h="2324">
                          <a:moveTo>
                            <a:pt x="2719" y="0"/>
                          </a:moveTo>
                          <a:lnTo>
                            <a:pt x="2644" y="70"/>
                          </a:lnTo>
                          <a:lnTo>
                            <a:pt x="2524" y="127"/>
                          </a:lnTo>
                          <a:lnTo>
                            <a:pt x="2433" y="321"/>
                          </a:lnTo>
                          <a:lnTo>
                            <a:pt x="2409" y="402"/>
                          </a:lnTo>
                          <a:lnTo>
                            <a:pt x="2370" y="516"/>
                          </a:lnTo>
                          <a:lnTo>
                            <a:pt x="2305" y="678"/>
                          </a:lnTo>
                          <a:lnTo>
                            <a:pt x="2289" y="678"/>
                          </a:lnTo>
                          <a:lnTo>
                            <a:pt x="2226" y="861"/>
                          </a:lnTo>
                          <a:lnTo>
                            <a:pt x="2099" y="999"/>
                          </a:lnTo>
                          <a:lnTo>
                            <a:pt x="2047" y="1017"/>
                          </a:lnTo>
                          <a:lnTo>
                            <a:pt x="1755" y="1400"/>
                          </a:lnTo>
                          <a:lnTo>
                            <a:pt x="1692" y="1429"/>
                          </a:lnTo>
                          <a:lnTo>
                            <a:pt x="1301" y="1658"/>
                          </a:lnTo>
                          <a:lnTo>
                            <a:pt x="1079" y="1768"/>
                          </a:lnTo>
                          <a:lnTo>
                            <a:pt x="769" y="1992"/>
                          </a:lnTo>
                          <a:lnTo>
                            <a:pt x="717" y="1992"/>
                          </a:lnTo>
                          <a:lnTo>
                            <a:pt x="167" y="2123"/>
                          </a:lnTo>
                          <a:lnTo>
                            <a:pt x="0" y="2324"/>
                          </a:lnTo>
                        </a:path>
                      </a:pathLst>
                    </a:custGeom>
                    <a:noFill/>
                    <a:ln w="11160">
                      <a:solidFill>
                        <a:srgbClr val="000000"/>
                      </a:solidFill>
                      <a:round/>
                    </a:ln>
                  </p:spPr>
                  <p:style>
                    <a:lnRef idx="0"/>
                    <a:fillRef idx="0"/>
                    <a:effectRef idx="0"/>
                    <a:fontRef idx="minor"/>
                  </p:style>
                  <p:txBody>
                    <a:bodyPr lIns="90000" rIns="90000" tIns="46800" bIns="46800" anchor="t">
                      <a:noAutofit/>
                    </a:bodyPr>
                    <a:p>
                      <a:endParaRPr b="0" lang="en-US" sz="2400" strike="noStrike" u="none">
                        <a:solidFill>
                          <a:srgbClr val="000000"/>
                        </a:solidFill>
                        <a:effectLst/>
                        <a:uFillTx/>
                        <a:latin typeface="Frutiger 45 Light"/>
                      </a:endParaRPr>
                    </a:p>
                  </p:txBody>
                </p:sp>
                <p:sp>
                  <p:nvSpPr>
                    <p:cNvPr id="4208" name=""/>
                    <p:cNvSpPr/>
                    <p:nvPr/>
                  </p:nvSpPr>
                  <p:spPr>
                    <a:xfrm>
                      <a:off x="5257080" y="2667960"/>
                      <a:ext cx="1762560" cy="2063880"/>
                    </a:xfrm>
                    <a:custGeom>
                      <a:avLst/>
                      <a:gdLst/>
                      <a:ahLst/>
                      <a:rect l="l" t="t" r="r" b="b"/>
                      <a:pathLst>
                        <a:path w="1999" h="2341">
                          <a:moveTo>
                            <a:pt x="1999" y="0"/>
                          </a:moveTo>
                          <a:lnTo>
                            <a:pt x="1901" y="195"/>
                          </a:lnTo>
                          <a:lnTo>
                            <a:pt x="1671" y="636"/>
                          </a:lnTo>
                          <a:lnTo>
                            <a:pt x="1598" y="740"/>
                          </a:lnTo>
                          <a:lnTo>
                            <a:pt x="1460" y="1045"/>
                          </a:lnTo>
                          <a:lnTo>
                            <a:pt x="1418" y="1131"/>
                          </a:lnTo>
                          <a:lnTo>
                            <a:pt x="1236" y="1504"/>
                          </a:lnTo>
                          <a:lnTo>
                            <a:pt x="712" y="1898"/>
                          </a:lnTo>
                          <a:lnTo>
                            <a:pt x="248" y="2094"/>
                          </a:lnTo>
                          <a:lnTo>
                            <a:pt x="0" y="2341"/>
                          </a:lnTo>
                        </a:path>
                      </a:pathLst>
                    </a:custGeom>
                    <a:noFill/>
                    <a:ln w="11160">
                      <a:solidFill>
                        <a:srgbClr val="000000"/>
                      </a:solidFill>
                      <a:round/>
                    </a:ln>
                  </p:spPr>
                  <p:style>
                    <a:lnRef idx="0"/>
                    <a:fillRef idx="0"/>
                    <a:effectRef idx="0"/>
                    <a:fontRef idx="minor"/>
                  </p:style>
                  <p:txBody>
                    <a:bodyPr lIns="90000" rIns="90000" tIns="46800" bIns="46800" anchor="t">
                      <a:noAutofit/>
                    </a:bodyPr>
                    <a:p>
                      <a:endParaRPr b="0" lang="en-US" sz="2400" strike="noStrike" u="none">
                        <a:solidFill>
                          <a:srgbClr val="000000"/>
                        </a:solidFill>
                        <a:effectLst/>
                        <a:uFillTx/>
                        <a:latin typeface="Frutiger 45 Light"/>
                      </a:endParaRPr>
                    </a:p>
                  </p:txBody>
                </p:sp>
                <p:sp>
                  <p:nvSpPr>
                    <p:cNvPr id="4209" name=""/>
                    <p:cNvSpPr/>
                    <p:nvPr/>
                  </p:nvSpPr>
                  <p:spPr>
                    <a:xfrm>
                      <a:off x="5762880" y="2734560"/>
                      <a:ext cx="757440" cy="1769760"/>
                    </a:xfrm>
                    <a:custGeom>
                      <a:avLst/>
                      <a:gdLst/>
                      <a:ahLst/>
                      <a:rect l="l" t="t" r="r" b="b"/>
                      <a:pathLst>
                        <a:path w="860" h="2008">
                          <a:moveTo>
                            <a:pt x="860" y="0"/>
                          </a:moveTo>
                          <a:lnTo>
                            <a:pt x="803" y="493"/>
                          </a:lnTo>
                          <a:lnTo>
                            <a:pt x="746" y="516"/>
                          </a:lnTo>
                          <a:lnTo>
                            <a:pt x="688" y="722"/>
                          </a:lnTo>
                          <a:lnTo>
                            <a:pt x="654" y="746"/>
                          </a:lnTo>
                          <a:lnTo>
                            <a:pt x="470" y="1176"/>
                          </a:lnTo>
                          <a:lnTo>
                            <a:pt x="269" y="1434"/>
                          </a:lnTo>
                          <a:lnTo>
                            <a:pt x="34" y="1617"/>
                          </a:lnTo>
                          <a:lnTo>
                            <a:pt x="63" y="1721"/>
                          </a:lnTo>
                          <a:lnTo>
                            <a:pt x="0" y="2008"/>
                          </a:lnTo>
                        </a:path>
                      </a:pathLst>
                    </a:custGeom>
                    <a:noFill/>
                    <a:ln w="11160">
                      <a:solidFill>
                        <a:srgbClr val="000000"/>
                      </a:solidFill>
                      <a:round/>
                    </a:ln>
                  </p:spPr>
                  <p:style>
                    <a:lnRef idx="0"/>
                    <a:fillRef idx="0"/>
                    <a:effectRef idx="0"/>
                    <a:fontRef idx="minor"/>
                  </p:style>
                  <p:txBody>
                    <a:bodyPr lIns="90000" rIns="90000" tIns="46800" bIns="46800" anchor="t">
                      <a:noAutofit/>
                    </a:bodyPr>
                    <a:p>
                      <a:endParaRPr b="0" lang="en-US" sz="2400" strike="noStrike" u="none">
                        <a:solidFill>
                          <a:srgbClr val="000000"/>
                        </a:solidFill>
                        <a:effectLst/>
                        <a:uFillTx/>
                        <a:latin typeface="Frutiger 45 Light"/>
                      </a:endParaRPr>
                    </a:p>
                  </p:txBody>
                </p:sp>
                <p:sp>
                  <p:nvSpPr>
                    <p:cNvPr id="4210" name=""/>
                    <p:cNvSpPr/>
                    <p:nvPr/>
                  </p:nvSpPr>
                  <p:spPr>
                    <a:xfrm>
                      <a:off x="7488360" y="2773440"/>
                      <a:ext cx="604440" cy="193680"/>
                    </a:xfrm>
                    <a:custGeom>
                      <a:avLst/>
                      <a:gdLst/>
                      <a:ahLst/>
                      <a:rect l="l" t="t" r="r" b="b"/>
                      <a:pathLst>
                        <a:path w="686" h="218">
                          <a:moveTo>
                            <a:pt x="686" y="7"/>
                          </a:moveTo>
                          <a:lnTo>
                            <a:pt x="624" y="93"/>
                          </a:lnTo>
                          <a:lnTo>
                            <a:pt x="376" y="46"/>
                          </a:lnTo>
                          <a:lnTo>
                            <a:pt x="184" y="0"/>
                          </a:lnTo>
                          <a:lnTo>
                            <a:pt x="57" y="18"/>
                          </a:lnTo>
                          <a:lnTo>
                            <a:pt x="0" y="166"/>
                          </a:lnTo>
                          <a:lnTo>
                            <a:pt x="34" y="218"/>
                          </a:lnTo>
                        </a:path>
                      </a:pathLst>
                    </a:custGeom>
                    <a:noFill/>
                    <a:ln w="11160">
                      <a:solidFill>
                        <a:srgbClr val="000000"/>
                      </a:solidFill>
                      <a:round/>
                    </a:ln>
                  </p:spPr>
                  <p:style>
                    <a:lnRef idx="0"/>
                    <a:fillRef idx="0"/>
                    <a:effectRef idx="0"/>
                    <a:fontRef idx="minor"/>
                  </p:style>
                  <p:txBody>
                    <a:bodyPr lIns="90000" rIns="90000" tIns="46800" bIns="46800" anchor="t">
                      <a:noAutofit/>
                    </a:bodyPr>
                    <a:p>
                      <a:endParaRPr b="0" lang="en-US" sz="2400" strike="noStrike" u="none">
                        <a:solidFill>
                          <a:srgbClr val="000000"/>
                        </a:solidFill>
                        <a:effectLst/>
                        <a:uFillTx/>
                        <a:latin typeface="Frutiger 45 Light"/>
                      </a:endParaRPr>
                    </a:p>
                  </p:txBody>
                </p:sp>
                <p:sp>
                  <p:nvSpPr>
                    <p:cNvPr id="4211" name=""/>
                    <p:cNvSpPr/>
                    <p:nvPr/>
                  </p:nvSpPr>
                  <p:spPr>
                    <a:xfrm>
                      <a:off x="7224120" y="3047040"/>
                      <a:ext cx="491400" cy="283680"/>
                    </a:xfrm>
                    <a:custGeom>
                      <a:avLst/>
                      <a:gdLst/>
                      <a:ahLst/>
                      <a:rect l="l" t="t" r="r" b="b"/>
                      <a:pathLst>
                        <a:path w="558" h="321">
                          <a:moveTo>
                            <a:pt x="558" y="0"/>
                          </a:moveTo>
                          <a:lnTo>
                            <a:pt x="443" y="281"/>
                          </a:lnTo>
                          <a:lnTo>
                            <a:pt x="264" y="276"/>
                          </a:lnTo>
                          <a:lnTo>
                            <a:pt x="167" y="315"/>
                          </a:lnTo>
                          <a:lnTo>
                            <a:pt x="0" y="321"/>
                          </a:lnTo>
                        </a:path>
                      </a:pathLst>
                    </a:custGeom>
                    <a:noFill/>
                    <a:ln w="11160">
                      <a:solidFill>
                        <a:srgbClr val="000000"/>
                      </a:solidFill>
                      <a:round/>
                    </a:ln>
                  </p:spPr>
                  <p:style>
                    <a:lnRef idx="0"/>
                    <a:fillRef idx="0"/>
                    <a:effectRef idx="0"/>
                    <a:fontRef idx="minor"/>
                  </p:style>
                  <p:txBody>
                    <a:bodyPr lIns="90000" rIns="90000" tIns="46800" bIns="46800" anchor="t">
                      <a:noAutofit/>
                    </a:bodyPr>
                    <a:p>
                      <a:endParaRPr b="0" lang="en-US" sz="2400" strike="noStrike" u="none">
                        <a:solidFill>
                          <a:srgbClr val="000000"/>
                        </a:solidFill>
                        <a:effectLst/>
                        <a:uFillTx/>
                        <a:latin typeface="Frutiger 45 Light"/>
                      </a:endParaRPr>
                    </a:p>
                  </p:txBody>
                </p:sp>
                <p:sp>
                  <p:nvSpPr>
                    <p:cNvPr id="4212" name=""/>
                    <p:cNvSpPr/>
                    <p:nvPr/>
                  </p:nvSpPr>
                  <p:spPr>
                    <a:xfrm>
                      <a:off x="7189200" y="2680200"/>
                      <a:ext cx="95040" cy="457920"/>
                    </a:xfrm>
                    <a:custGeom>
                      <a:avLst/>
                      <a:gdLst/>
                      <a:ahLst/>
                      <a:rect l="l" t="t" r="r" b="b"/>
                      <a:pathLst>
                        <a:path w="107" h="522">
                          <a:moveTo>
                            <a:pt x="63" y="0"/>
                          </a:moveTo>
                          <a:lnTo>
                            <a:pt x="107" y="63"/>
                          </a:lnTo>
                          <a:lnTo>
                            <a:pt x="0" y="172"/>
                          </a:lnTo>
                          <a:lnTo>
                            <a:pt x="18" y="522"/>
                          </a:lnTo>
                        </a:path>
                      </a:pathLst>
                    </a:custGeom>
                    <a:noFill/>
                    <a:ln w="11160">
                      <a:solidFill>
                        <a:srgbClr val="000000"/>
                      </a:solidFill>
                      <a:round/>
                    </a:ln>
                  </p:spPr>
                  <p:style>
                    <a:lnRef idx="0"/>
                    <a:fillRef idx="0"/>
                    <a:effectRef idx="0"/>
                    <a:fontRef idx="minor"/>
                  </p:style>
                  <p:txBody>
                    <a:bodyPr lIns="90000" rIns="90000" tIns="46800" bIns="46800" anchor="t">
                      <a:noAutofit/>
                    </a:bodyPr>
                    <a:p>
                      <a:endParaRPr b="0" lang="en-US" sz="2400" strike="noStrike" u="none">
                        <a:solidFill>
                          <a:srgbClr val="000000"/>
                        </a:solidFill>
                        <a:effectLst/>
                        <a:uFillTx/>
                        <a:latin typeface="Frutiger 45 Light"/>
                      </a:endParaRPr>
                    </a:p>
                  </p:txBody>
                </p:sp>
                <p:sp>
                  <p:nvSpPr>
                    <p:cNvPr id="4213" name=""/>
                    <p:cNvSpPr/>
                    <p:nvPr/>
                  </p:nvSpPr>
                  <p:spPr>
                    <a:xfrm>
                      <a:off x="7048080" y="2734560"/>
                      <a:ext cx="378720" cy="89640"/>
                    </a:xfrm>
                    <a:custGeom>
                      <a:avLst/>
                      <a:gdLst/>
                      <a:ahLst/>
                      <a:rect l="l" t="t" r="r" b="b"/>
                      <a:pathLst>
                        <a:path w="431" h="102">
                          <a:moveTo>
                            <a:pt x="0" y="0"/>
                          </a:moveTo>
                          <a:lnTo>
                            <a:pt x="167" y="102"/>
                          </a:lnTo>
                          <a:lnTo>
                            <a:pt x="350" y="102"/>
                          </a:lnTo>
                          <a:lnTo>
                            <a:pt x="431" y="52"/>
                          </a:lnTo>
                        </a:path>
                      </a:pathLst>
                    </a:custGeom>
                    <a:noFill/>
                    <a:ln w="11160">
                      <a:solidFill>
                        <a:srgbClr val="000000"/>
                      </a:solidFill>
                      <a:round/>
                    </a:ln>
                  </p:spPr>
                  <p:style>
                    <a:lnRef idx="0"/>
                    <a:fillRef idx="0"/>
                    <a:effectRef idx="0"/>
                    <a:fontRef idx="minor"/>
                  </p:style>
                  <p:txBody>
                    <a:bodyPr lIns="90000" rIns="90000" tIns="42840" bIns="42840" anchor="t">
                      <a:noAutofit/>
                    </a:bodyPr>
                    <a:p>
                      <a:endParaRPr b="0" lang="en-US" sz="2400" strike="noStrike" u="none">
                        <a:solidFill>
                          <a:srgbClr val="000000"/>
                        </a:solidFill>
                        <a:effectLst/>
                        <a:uFillTx/>
                        <a:latin typeface="Frutiger 45 Light"/>
                      </a:endParaRPr>
                    </a:p>
                  </p:txBody>
                </p:sp>
                <p:sp>
                  <p:nvSpPr>
                    <p:cNvPr id="4214" name=""/>
                    <p:cNvSpPr/>
                    <p:nvPr/>
                  </p:nvSpPr>
                  <p:spPr>
                    <a:xfrm flipV="1">
                      <a:off x="6492960" y="4782600"/>
                      <a:ext cx="43920" cy="49320"/>
                    </a:xfrm>
                    <a:prstGeom prst="line">
                      <a:avLst/>
                    </a:prstGeom>
                    <a:ln w="11160">
                      <a:solidFill>
                        <a:srgbClr val="000000"/>
                      </a:solidFill>
                      <a:miter/>
                    </a:ln>
                  </p:spPr>
                  <p:style>
                    <a:lnRef idx="0"/>
                    <a:fillRef idx="0"/>
                    <a:effectRef idx="0"/>
                    <a:fontRef idx="minor"/>
                  </p:style>
                  <p:txBody>
                    <a:bodyPr lIns="90000" rIns="90000" tIns="2520" bIns="2520" anchor="t">
                      <a:noAutofit/>
                    </a:bodyPr>
                    <a:p>
                      <a:endParaRPr b="0" lang="en-US" sz="2400" strike="noStrike" u="none">
                        <a:solidFill>
                          <a:srgbClr val="000000"/>
                        </a:solidFill>
                        <a:effectLst/>
                        <a:uFillTx/>
                        <a:latin typeface="Frutiger 45 Light"/>
                      </a:endParaRPr>
                    </a:p>
                  </p:txBody>
                </p:sp>
                <p:sp>
                  <p:nvSpPr>
                    <p:cNvPr id="4215" name=""/>
                    <p:cNvSpPr/>
                    <p:nvPr/>
                  </p:nvSpPr>
                  <p:spPr>
                    <a:xfrm>
                      <a:off x="6274080" y="3871800"/>
                      <a:ext cx="1217520" cy="419040"/>
                    </a:xfrm>
                    <a:custGeom>
                      <a:avLst/>
                      <a:gdLst/>
                      <a:ahLst/>
                      <a:rect l="l" t="t" r="r" b="b"/>
                      <a:pathLst>
                        <a:path w="1382" h="475">
                          <a:moveTo>
                            <a:pt x="1382" y="0"/>
                          </a:moveTo>
                          <a:lnTo>
                            <a:pt x="1153" y="154"/>
                          </a:lnTo>
                          <a:lnTo>
                            <a:pt x="975" y="195"/>
                          </a:lnTo>
                          <a:lnTo>
                            <a:pt x="522" y="281"/>
                          </a:lnTo>
                          <a:lnTo>
                            <a:pt x="230" y="470"/>
                          </a:lnTo>
                          <a:lnTo>
                            <a:pt x="0" y="475"/>
                          </a:lnTo>
                        </a:path>
                      </a:pathLst>
                    </a:custGeom>
                    <a:noFill/>
                    <a:ln w="11160">
                      <a:solidFill>
                        <a:srgbClr val="000000"/>
                      </a:solidFill>
                      <a:round/>
                    </a:ln>
                  </p:spPr>
                  <p:style>
                    <a:lnRef idx="0"/>
                    <a:fillRef idx="0"/>
                    <a:effectRef idx="0"/>
                    <a:fontRef idx="minor"/>
                  </p:style>
                  <p:txBody>
                    <a:bodyPr lIns="90000" rIns="90000" tIns="46800" bIns="46800" anchor="t">
                      <a:noAutofit/>
                    </a:bodyPr>
                    <a:p>
                      <a:endParaRPr b="0" lang="en-US" sz="2400" strike="noStrike" u="none">
                        <a:solidFill>
                          <a:srgbClr val="000000"/>
                        </a:solidFill>
                        <a:effectLst/>
                        <a:uFillTx/>
                        <a:latin typeface="Frutiger 45 Light"/>
                      </a:endParaRPr>
                    </a:p>
                  </p:txBody>
                </p:sp>
                <p:sp>
                  <p:nvSpPr>
                    <p:cNvPr id="4216" name=""/>
                    <p:cNvSpPr/>
                    <p:nvPr/>
                  </p:nvSpPr>
                  <p:spPr>
                    <a:xfrm>
                      <a:off x="5869080" y="3902040"/>
                      <a:ext cx="1344240" cy="380520"/>
                    </a:xfrm>
                    <a:custGeom>
                      <a:avLst/>
                      <a:gdLst/>
                      <a:ahLst/>
                      <a:rect l="l" t="t" r="r" b="b"/>
                      <a:pathLst>
                        <a:path w="1526" h="430">
                          <a:moveTo>
                            <a:pt x="1492" y="219"/>
                          </a:moveTo>
                          <a:lnTo>
                            <a:pt x="1447" y="161"/>
                          </a:lnTo>
                          <a:lnTo>
                            <a:pt x="1526" y="34"/>
                          </a:lnTo>
                          <a:lnTo>
                            <a:pt x="1515" y="0"/>
                          </a:lnTo>
                          <a:lnTo>
                            <a:pt x="1275" y="29"/>
                          </a:lnTo>
                          <a:lnTo>
                            <a:pt x="866" y="138"/>
                          </a:lnTo>
                          <a:lnTo>
                            <a:pt x="602" y="298"/>
                          </a:lnTo>
                          <a:lnTo>
                            <a:pt x="362" y="310"/>
                          </a:lnTo>
                          <a:lnTo>
                            <a:pt x="0" y="430"/>
                          </a:lnTo>
                        </a:path>
                      </a:pathLst>
                    </a:custGeom>
                    <a:noFill/>
                    <a:ln w="11160">
                      <a:solidFill>
                        <a:srgbClr val="000000"/>
                      </a:solidFill>
                      <a:round/>
                    </a:ln>
                  </p:spPr>
                  <p:style>
                    <a:lnRef idx="0"/>
                    <a:fillRef idx="0"/>
                    <a:effectRef idx="0"/>
                    <a:fontRef idx="minor"/>
                  </p:style>
                  <p:txBody>
                    <a:bodyPr lIns="90000" rIns="90000" tIns="46800" bIns="46800" anchor="t">
                      <a:noAutofit/>
                    </a:bodyPr>
                    <a:p>
                      <a:endParaRPr b="0" lang="en-US" sz="2400" strike="noStrike" u="none">
                        <a:solidFill>
                          <a:srgbClr val="000000"/>
                        </a:solidFill>
                        <a:effectLst/>
                        <a:uFillTx/>
                        <a:latin typeface="Frutiger 45 Light"/>
                      </a:endParaRPr>
                    </a:p>
                  </p:txBody>
                </p:sp>
                <p:sp>
                  <p:nvSpPr>
                    <p:cNvPr id="4217" name=""/>
                    <p:cNvSpPr/>
                    <p:nvPr/>
                  </p:nvSpPr>
                  <p:spPr>
                    <a:xfrm>
                      <a:off x="6926040" y="3730680"/>
                      <a:ext cx="93240" cy="197280"/>
                    </a:xfrm>
                    <a:custGeom>
                      <a:avLst/>
                      <a:gdLst/>
                      <a:ahLst/>
                      <a:rect l="l" t="t" r="r" b="b"/>
                      <a:pathLst>
                        <a:path w="106" h="225">
                          <a:moveTo>
                            <a:pt x="0" y="0"/>
                          </a:moveTo>
                          <a:lnTo>
                            <a:pt x="106" y="104"/>
                          </a:lnTo>
                          <a:lnTo>
                            <a:pt x="70" y="225"/>
                          </a:lnTo>
                        </a:path>
                      </a:pathLst>
                    </a:custGeom>
                    <a:noFill/>
                    <a:ln w="11160">
                      <a:solidFill>
                        <a:srgbClr val="000000"/>
                      </a:solidFill>
                      <a:round/>
                    </a:ln>
                  </p:spPr>
                  <p:style>
                    <a:lnRef idx="0"/>
                    <a:fillRef idx="0"/>
                    <a:effectRef idx="0"/>
                    <a:fontRef idx="minor"/>
                  </p:style>
                  <p:txBody>
                    <a:bodyPr lIns="90000" rIns="90000" tIns="46800" bIns="46800" anchor="t">
                      <a:noAutofit/>
                    </a:bodyPr>
                    <a:p>
                      <a:endParaRPr b="0" lang="en-US" sz="2400" strike="noStrike" u="none">
                        <a:solidFill>
                          <a:srgbClr val="000000"/>
                        </a:solidFill>
                        <a:effectLst/>
                        <a:uFillTx/>
                        <a:latin typeface="Frutiger 45 Light"/>
                      </a:endParaRPr>
                    </a:p>
                  </p:txBody>
                </p:sp>
                <p:sp>
                  <p:nvSpPr>
                    <p:cNvPr id="4218" name=""/>
                    <p:cNvSpPr/>
                    <p:nvPr/>
                  </p:nvSpPr>
                  <p:spPr>
                    <a:xfrm>
                      <a:off x="7213320" y="3922920"/>
                      <a:ext cx="70560" cy="89280"/>
                    </a:xfrm>
                    <a:custGeom>
                      <a:avLst/>
                      <a:gdLst/>
                      <a:ahLst/>
                      <a:rect l="l" t="t" r="r" b="b"/>
                      <a:pathLst>
                        <a:path w="80" h="102">
                          <a:moveTo>
                            <a:pt x="80" y="102"/>
                          </a:moveTo>
                          <a:lnTo>
                            <a:pt x="12" y="52"/>
                          </a:lnTo>
                          <a:lnTo>
                            <a:pt x="0" y="0"/>
                          </a:lnTo>
                        </a:path>
                      </a:pathLst>
                    </a:custGeom>
                    <a:noFill/>
                    <a:ln w="11160">
                      <a:solidFill>
                        <a:srgbClr val="000000"/>
                      </a:solidFill>
                      <a:round/>
                    </a:ln>
                  </p:spPr>
                  <p:style>
                    <a:lnRef idx="0"/>
                    <a:fillRef idx="0"/>
                    <a:effectRef idx="0"/>
                    <a:fontRef idx="minor"/>
                  </p:style>
                  <p:txBody>
                    <a:bodyPr lIns="90000" rIns="90000" tIns="42480" bIns="42480" anchor="t">
                      <a:noAutofit/>
                    </a:bodyPr>
                    <a:p>
                      <a:endParaRPr b="0" lang="en-US" sz="2400" strike="noStrike" u="none">
                        <a:solidFill>
                          <a:srgbClr val="000000"/>
                        </a:solidFill>
                        <a:effectLst/>
                        <a:uFillTx/>
                        <a:latin typeface="Frutiger 45 Light"/>
                      </a:endParaRPr>
                    </a:p>
                  </p:txBody>
                </p:sp>
                <p:sp>
                  <p:nvSpPr>
                    <p:cNvPr id="4219" name=""/>
                    <p:cNvSpPr/>
                    <p:nvPr/>
                  </p:nvSpPr>
                  <p:spPr>
                    <a:xfrm>
                      <a:off x="6890760" y="3846960"/>
                      <a:ext cx="24480" cy="105480"/>
                    </a:xfrm>
                    <a:custGeom>
                      <a:avLst/>
                      <a:gdLst/>
                      <a:ahLst/>
                      <a:rect l="l" t="t" r="r" b="b"/>
                      <a:pathLst>
                        <a:path w="29" h="120">
                          <a:moveTo>
                            <a:pt x="29" y="0"/>
                          </a:moveTo>
                          <a:lnTo>
                            <a:pt x="0" y="58"/>
                          </a:lnTo>
                          <a:lnTo>
                            <a:pt x="0" y="120"/>
                          </a:lnTo>
                        </a:path>
                      </a:pathLst>
                    </a:custGeom>
                    <a:noFill/>
                    <a:ln w="11160">
                      <a:solidFill>
                        <a:srgbClr val="000000"/>
                      </a:solidFill>
                      <a:round/>
                    </a:ln>
                  </p:spPr>
                  <p:style>
                    <a:lnRef idx="0"/>
                    <a:fillRef idx="0"/>
                    <a:effectRef idx="0"/>
                    <a:fontRef idx="minor"/>
                  </p:style>
                  <p:txBody>
                    <a:bodyPr lIns="90000" rIns="90000" tIns="46800" bIns="46800" anchor="t">
                      <a:noAutofit/>
                    </a:bodyPr>
                    <a:p>
                      <a:endParaRPr b="0" lang="en-US" sz="2400" strike="noStrike" u="none">
                        <a:solidFill>
                          <a:srgbClr val="000000"/>
                        </a:solidFill>
                        <a:effectLst/>
                        <a:uFillTx/>
                        <a:latin typeface="Frutiger 45 Light"/>
                      </a:endParaRPr>
                    </a:p>
                  </p:txBody>
                </p:sp>
                <p:sp>
                  <p:nvSpPr>
                    <p:cNvPr id="4220" name=""/>
                    <p:cNvSpPr/>
                    <p:nvPr/>
                  </p:nvSpPr>
                  <p:spPr>
                    <a:xfrm>
                      <a:off x="6390360" y="4164480"/>
                      <a:ext cx="317160" cy="546120"/>
                    </a:xfrm>
                    <a:custGeom>
                      <a:avLst/>
                      <a:gdLst/>
                      <a:ahLst/>
                      <a:rect l="l" t="t" r="r" b="b"/>
                      <a:pathLst>
                        <a:path w="360" h="620">
                          <a:moveTo>
                            <a:pt x="360" y="620"/>
                          </a:moveTo>
                          <a:lnTo>
                            <a:pt x="206" y="563"/>
                          </a:lnTo>
                          <a:lnTo>
                            <a:pt x="97" y="424"/>
                          </a:lnTo>
                          <a:lnTo>
                            <a:pt x="62" y="333"/>
                          </a:lnTo>
                          <a:lnTo>
                            <a:pt x="0" y="258"/>
                          </a:lnTo>
                          <a:lnTo>
                            <a:pt x="39" y="138"/>
                          </a:lnTo>
                          <a:lnTo>
                            <a:pt x="16" y="0"/>
                          </a:lnTo>
                        </a:path>
                      </a:pathLst>
                    </a:custGeom>
                    <a:noFill/>
                    <a:ln w="11160">
                      <a:solidFill>
                        <a:srgbClr val="000000"/>
                      </a:solidFill>
                      <a:round/>
                    </a:ln>
                  </p:spPr>
                  <p:style>
                    <a:lnRef idx="0"/>
                    <a:fillRef idx="0"/>
                    <a:effectRef idx="0"/>
                    <a:fontRef idx="minor"/>
                  </p:style>
                  <p:txBody>
                    <a:bodyPr lIns="90000" rIns="90000" tIns="46800" bIns="46800" anchor="t">
                      <a:noAutofit/>
                    </a:bodyPr>
                    <a:p>
                      <a:endParaRPr b="0" lang="en-US" sz="2400" strike="noStrike" u="none">
                        <a:solidFill>
                          <a:srgbClr val="000000"/>
                        </a:solidFill>
                        <a:effectLst/>
                        <a:uFillTx/>
                        <a:latin typeface="Frutiger 45 Light"/>
                      </a:endParaRPr>
                    </a:p>
                  </p:txBody>
                </p:sp>
                <p:sp>
                  <p:nvSpPr>
                    <p:cNvPr id="4221" name=""/>
                    <p:cNvSpPr/>
                    <p:nvPr/>
                  </p:nvSpPr>
                  <p:spPr>
                    <a:xfrm>
                      <a:off x="5838840" y="2907720"/>
                      <a:ext cx="1314360" cy="1277640"/>
                    </a:xfrm>
                    <a:custGeom>
                      <a:avLst/>
                      <a:gdLst/>
                      <a:ahLst/>
                      <a:rect l="l" t="t" r="r" b="b"/>
                      <a:pathLst>
                        <a:path w="1492" h="1451">
                          <a:moveTo>
                            <a:pt x="1492" y="0"/>
                          </a:moveTo>
                          <a:lnTo>
                            <a:pt x="1377" y="22"/>
                          </a:lnTo>
                          <a:lnTo>
                            <a:pt x="1158" y="493"/>
                          </a:lnTo>
                          <a:lnTo>
                            <a:pt x="746" y="780"/>
                          </a:lnTo>
                          <a:lnTo>
                            <a:pt x="550" y="1164"/>
                          </a:lnTo>
                          <a:lnTo>
                            <a:pt x="287" y="1399"/>
                          </a:lnTo>
                          <a:lnTo>
                            <a:pt x="63" y="1451"/>
                          </a:lnTo>
                          <a:lnTo>
                            <a:pt x="0" y="1422"/>
                          </a:lnTo>
                        </a:path>
                      </a:pathLst>
                    </a:custGeom>
                    <a:noFill/>
                    <a:ln w="11160">
                      <a:solidFill>
                        <a:srgbClr val="000000"/>
                      </a:solidFill>
                      <a:round/>
                    </a:ln>
                  </p:spPr>
                  <p:style>
                    <a:lnRef idx="0"/>
                    <a:fillRef idx="0"/>
                    <a:effectRef idx="0"/>
                    <a:fontRef idx="minor"/>
                  </p:style>
                  <p:txBody>
                    <a:bodyPr lIns="90000" rIns="90000" tIns="46800" bIns="46800" anchor="t">
                      <a:noAutofit/>
                    </a:bodyPr>
                    <a:p>
                      <a:endParaRPr b="0" lang="en-US" sz="2400" strike="noStrike" u="none">
                        <a:solidFill>
                          <a:srgbClr val="000000"/>
                        </a:solidFill>
                        <a:effectLst/>
                        <a:uFillTx/>
                        <a:latin typeface="Frutiger 45 Light"/>
                      </a:endParaRPr>
                    </a:p>
                  </p:txBody>
                </p:sp>
                <p:sp>
                  <p:nvSpPr>
                    <p:cNvPr id="4222" name=""/>
                    <p:cNvSpPr/>
                    <p:nvPr/>
                  </p:nvSpPr>
                  <p:spPr>
                    <a:xfrm>
                      <a:off x="5384160" y="5049000"/>
                      <a:ext cx="45720" cy="102240"/>
                    </a:xfrm>
                    <a:custGeom>
                      <a:avLst/>
                      <a:gdLst/>
                      <a:ahLst/>
                      <a:rect l="l" t="t" r="r" b="b"/>
                      <a:pathLst>
                        <a:path w="52" h="114">
                          <a:moveTo>
                            <a:pt x="52" y="114"/>
                          </a:moveTo>
                          <a:lnTo>
                            <a:pt x="46" y="64"/>
                          </a:lnTo>
                          <a:lnTo>
                            <a:pt x="0" y="0"/>
                          </a:lnTo>
                        </a:path>
                      </a:pathLst>
                    </a:custGeom>
                    <a:noFill/>
                    <a:ln w="11160">
                      <a:solidFill>
                        <a:srgbClr val="000000"/>
                      </a:solidFill>
                      <a:round/>
                    </a:ln>
                  </p:spPr>
                  <p:style>
                    <a:lnRef idx="0"/>
                    <a:fillRef idx="0"/>
                    <a:effectRef idx="0"/>
                    <a:fontRef idx="minor"/>
                  </p:style>
                  <p:txBody>
                    <a:bodyPr lIns="90000" rIns="90000" tIns="46800" bIns="46800" anchor="t">
                      <a:noAutofit/>
                    </a:bodyPr>
                    <a:p>
                      <a:endParaRPr b="0" lang="en-US" sz="2400" strike="noStrike" u="none">
                        <a:solidFill>
                          <a:srgbClr val="000000"/>
                        </a:solidFill>
                        <a:effectLst/>
                        <a:uFillTx/>
                        <a:latin typeface="Frutiger 45 Light"/>
                      </a:endParaRPr>
                    </a:p>
                  </p:txBody>
                </p:sp>
                <p:sp>
                  <p:nvSpPr>
                    <p:cNvPr id="4223" name=""/>
                    <p:cNvSpPr/>
                    <p:nvPr/>
                  </p:nvSpPr>
                  <p:spPr>
                    <a:xfrm>
                      <a:off x="5308200" y="4615920"/>
                      <a:ext cx="432000" cy="521280"/>
                    </a:xfrm>
                    <a:custGeom>
                      <a:avLst/>
                      <a:gdLst/>
                      <a:ahLst/>
                      <a:rect l="l" t="t" r="r" b="b"/>
                      <a:pathLst>
                        <a:path w="489" h="591">
                          <a:moveTo>
                            <a:pt x="0" y="591"/>
                          </a:moveTo>
                          <a:lnTo>
                            <a:pt x="91" y="487"/>
                          </a:lnTo>
                          <a:lnTo>
                            <a:pt x="218" y="328"/>
                          </a:lnTo>
                          <a:lnTo>
                            <a:pt x="351" y="229"/>
                          </a:lnTo>
                          <a:lnTo>
                            <a:pt x="455" y="177"/>
                          </a:lnTo>
                          <a:lnTo>
                            <a:pt x="489" y="0"/>
                          </a:lnTo>
                        </a:path>
                      </a:pathLst>
                    </a:custGeom>
                    <a:noFill/>
                    <a:ln w="11160">
                      <a:solidFill>
                        <a:srgbClr val="000000"/>
                      </a:solidFill>
                      <a:round/>
                    </a:ln>
                  </p:spPr>
                  <p:style>
                    <a:lnRef idx="0"/>
                    <a:fillRef idx="0"/>
                    <a:effectRef idx="0"/>
                    <a:fontRef idx="minor"/>
                  </p:style>
                  <p:txBody>
                    <a:bodyPr lIns="90000" rIns="90000" tIns="46800" bIns="46800" anchor="t">
                      <a:noAutofit/>
                    </a:bodyPr>
                    <a:p>
                      <a:endParaRPr b="0" lang="en-US" sz="2400" strike="noStrike" u="none">
                        <a:solidFill>
                          <a:srgbClr val="000000"/>
                        </a:solidFill>
                        <a:effectLst/>
                        <a:uFillTx/>
                        <a:latin typeface="Frutiger 45 Light"/>
                      </a:endParaRPr>
                    </a:p>
                  </p:txBody>
                </p:sp>
                <p:sp>
                  <p:nvSpPr>
                    <p:cNvPr id="4224" name=""/>
                    <p:cNvSpPr/>
                    <p:nvPr/>
                  </p:nvSpPr>
                  <p:spPr>
                    <a:xfrm>
                      <a:off x="5995440" y="3619800"/>
                      <a:ext cx="798480" cy="1136520"/>
                    </a:xfrm>
                    <a:custGeom>
                      <a:avLst/>
                      <a:gdLst/>
                      <a:ahLst/>
                      <a:rect l="l" t="t" r="r" b="b"/>
                      <a:pathLst>
                        <a:path w="907" h="1291">
                          <a:moveTo>
                            <a:pt x="0" y="1291"/>
                          </a:moveTo>
                          <a:lnTo>
                            <a:pt x="12" y="1119"/>
                          </a:lnTo>
                          <a:lnTo>
                            <a:pt x="12" y="1072"/>
                          </a:lnTo>
                          <a:lnTo>
                            <a:pt x="86" y="929"/>
                          </a:lnTo>
                          <a:lnTo>
                            <a:pt x="75" y="866"/>
                          </a:lnTo>
                          <a:lnTo>
                            <a:pt x="206" y="827"/>
                          </a:lnTo>
                          <a:lnTo>
                            <a:pt x="396" y="626"/>
                          </a:lnTo>
                          <a:lnTo>
                            <a:pt x="464" y="516"/>
                          </a:lnTo>
                          <a:lnTo>
                            <a:pt x="620" y="418"/>
                          </a:lnTo>
                          <a:lnTo>
                            <a:pt x="815" y="229"/>
                          </a:lnTo>
                          <a:lnTo>
                            <a:pt x="907" y="0"/>
                          </a:lnTo>
                        </a:path>
                      </a:pathLst>
                    </a:custGeom>
                    <a:noFill/>
                    <a:ln w="11160">
                      <a:solidFill>
                        <a:srgbClr val="000000"/>
                      </a:solidFill>
                      <a:round/>
                    </a:ln>
                  </p:spPr>
                  <p:style>
                    <a:lnRef idx="0"/>
                    <a:fillRef idx="0"/>
                    <a:effectRef idx="0"/>
                    <a:fontRef idx="minor"/>
                  </p:style>
                  <p:txBody>
                    <a:bodyPr lIns="90000" rIns="90000" tIns="46800" bIns="46800" anchor="t">
                      <a:noAutofit/>
                    </a:bodyPr>
                    <a:p>
                      <a:endParaRPr b="0" lang="en-US" sz="2400" strike="noStrike" u="none">
                        <a:solidFill>
                          <a:srgbClr val="000000"/>
                        </a:solidFill>
                        <a:effectLst/>
                        <a:uFillTx/>
                        <a:latin typeface="Frutiger 45 Light"/>
                      </a:endParaRPr>
                    </a:p>
                  </p:txBody>
                </p:sp>
                <p:sp>
                  <p:nvSpPr>
                    <p:cNvPr id="4225" name=""/>
                    <p:cNvSpPr/>
                    <p:nvPr/>
                  </p:nvSpPr>
                  <p:spPr>
                    <a:xfrm>
                      <a:off x="6176880" y="3210840"/>
                      <a:ext cx="303120" cy="581400"/>
                    </a:xfrm>
                    <a:custGeom>
                      <a:avLst/>
                      <a:gdLst/>
                      <a:ahLst/>
                      <a:rect l="l" t="t" r="r" b="b"/>
                      <a:pathLst>
                        <a:path w="344" h="659">
                          <a:moveTo>
                            <a:pt x="344" y="50"/>
                          </a:moveTo>
                          <a:lnTo>
                            <a:pt x="281" y="62"/>
                          </a:lnTo>
                          <a:lnTo>
                            <a:pt x="200" y="0"/>
                          </a:lnTo>
                          <a:lnTo>
                            <a:pt x="184" y="159"/>
                          </a:lnTo>
                          <a:lnTo>
                            <a:pt x="0" y="659"/>
                          </a:lnTo>
                        </a:path>
                      </a:pathLst>
                    </a:custGeom>
                    <a:noFill/>
                    <a:ln w="11160">
                      <a:solidFill>
                        <a:srgbClr val="000000"/>
                      </a:solidFill>
                      <a:round/>
                    </a:ln>
                  </p:spPr>
                  <p:style>
                    <a:lnRef idx="0"/>
                    <a:fillRef idx="0"/>
                    <a:effectRef idx="0"/>
                    <a:fontRef idx="minor"/>
                  </p:style>
                  <p:txBody>
                    <a:bodyPr lIns="90000" rIns="90000" tIns="46800" bIns="46800" anchor="t">
                      <a:noAutofit/>
                    </a:bodyPr>
                    <a:p>
                      <a:endParaRPr b="0" lang="en-US" sz="2400" strike="noStrike" u="none">
                        <a:solidFill>
                          <a:srgbClr val="000000"/>
                        </a:solidFill>
                        <a:effectLst/>
                        <a:uFillTx/>
                        <a:latin typeface="Frutiger 45 Light"/>
                      </a:endParaRPr>
                    </a:p>
                  </p:txBody>
                </p:sp>
                <p:sp>
                  <p:nvSpPr>
                    <p:cNvPr id="4226" name=""/>
                    <p:cNvSpPr/>
                    <p:nvPr/>
                  </p:nvSpPr>
                  <p:spPr>
                    <a:xfrm>
                      <a:off x="6656760" y="2957040"/>
                      <a:ext cx="45360" cy="419040"/>
                    </a:xfrm>
                    <a:custGeom>
                      <a:avLst/>
                      <a:gdLst/>
                      <a:ahLst/>
                      <a:rect l="l" t="t" r="r" b="b"/>
                      <a:pathLst>
                        <a:path w="52" h="475">
                          <a:moveTo>
                            <a:pt x="0" y="0"/>
                          </a:moveTo>
                          <a:lnTo>
                            <a:pt x="52" y="200"/>
                          </a:lnTo>
                          <a:lnTo>
                            <a:pt x="36" y="475"/>
                          </a:lnTo>
                        </a:path>
                      </a:pathLst>
                    </a:custGeom>
                    <a:noFill/>
                    <a:ln w="11160">
                      <a:solidFill>
                        <a:srgbClr val="000000"/>
                      </a:solidFill>
                      <a:round/>
                    </a:ln>
                  </p:spPr>
                  <p:style>
                    <a:lnRef idx="0"/>
                    <a:fillRef idx="0"/>
                    <a:effectRef idx="0"/>
                    <a:fontRef idx="minor"/>
                  </p:style>
                  <p:txBody>
                    <a:bodyPr lIns="90000" rIns="90000" tIns="46800" bIns="46800" anchor="t">
                      <a:noAutofit/>
                    </a:bodyPr>
                    <a:p>
                      <a:endParaRPr b="0" lang="en-US" sz="2400" strike="noStrike" u="none">
                        <a:solidFill>
                          <a:srgbClr val="000000"/>
                        </a:solidFill>
                        <a:effectLst/>
                        <a:uFillTx/>
                        <a:latin typeface="Frutiger 45 Light"/>
                      </a:endParaRPr>
                    </a:p>
                  </p:txBody>
                </p:sp>
                <p:sp>
                  <p:nvSpPr>
                    <p:cNvPr id="4227" name=""/>
                    <p:cNvSpPr/>
                    <p:nvPr/>
                  </p:nvSpPr>
                  <p:spPr>
                    <a:xfrm flipH="1" flipV="1">
                      <a:off x="6744600" y="3405960"/>
                      <a:ext cx="70560" cy="142920"/>
                    </a:xfrm>
                    <a:prstGeom prst="line">
                      <a:avLst/>
                    </a:prstGeom>
                    <a:ln w="11160">
                      <a:solidFill>
                        <a:srgbClr val="000000"/>
                      </a:solidFill>
                      <a:miter/>
                    </a:ln>
                  </p:spPr>
                  <p:style>
                    <a:lnRef idx="0"/>
                    <a:fillRef idx="0"/>
                    <a:effectRef idx="0"/>
                    <a:fontRef idx="minor"/>
                  </p:style>
                  <p:txBody>
                    <a:bodyPr lIns="90000" rIns="90000" tIns="46800" bIns="46800" anchor="t">
                      <a:noAutofit/>
                    </a:bodyPr>
                    <a:p>
                      <a:endParaRPr b="0" lang="en-US" sz="2400" strike="noStrike" u="none">
                        <a:solidFill>
                          <a:srgbClr val="000000"/>
                        </a:solidFill>
                        <a:effectLst/>
                        <a:uFillTx/>
                        <a:latin typeface="Frutiger 45 Light"/>
                      </a:endParaRPr>
                    </a:p>
                  </p:txBody>
                </p:sp>
                <p:sp>
                  <p:nvSpPr>
                    <p:cNvPr id="4228" name=""/>
                    <p:cNvSpPr/>
                    <p:nvPr/>
                  </p:nvSpPr>
                  <p:spPr>
                    <a:xfrm>
                      <a:off x="6057720" y="3122280"/>
                      <a:ext cx="1053720" cy="1633680"/>
                    </a:xfrm>
                    <a:custGeom>
                      <a:avLst/>
                      <a:gdLst/>
                      <a:ahLst/>
                      <a:rect l="l" t="t" r="r" b="b"/>
                      <a:pathLst>
                        <a:path w="1198" h="1854">
                          <a:moveTo>
                            <a:pt x="1072" y="0"/>
                          </a:moveTo>
                          <a:lnTo>
                            <a:pt x="1198" y="143"/>
                          </a:lnTo>
                          <a:lnTo>
                            <a:pt x="1067" y="264"/>
                          </a:lnTo>
                          <a:lnTo>
                            <a:pt x="992" y="477"/>
                          </a:lnTo>
                          <a:lnTo>
                            <a:pt x="574" y="947"/>
                          </a:lnTo>
                          <a:lnTo>
                            <a:pt x="551" y="1137"/>
                          </a:lnTo>
                          <a:lnTo>
                            <a:pt x="418" y="1280"/>
                          </a:lnTo>
                          <a:lnTo>
                            <a:pt x="217" y="1624"/>
                          </a:lnTo>
                          <a:lnTo>
                            <a:pt x="115" y="1619"/>
                          </a:lnTo>
                          <a:lnTo>
                            <a:pt x="0" y="1854"/>
                          </a:lnTo>
                        </a:path>
                      </a:pathLst>
                    </a:custGeom>
                    <a:noFill/>
                    <a:ln w="11160">
                      <a:solidFill>
                        <a:srgbClr val="000000"/>
                      </a:solidFill>
                      <a:round/>
                    </a:ln>
                  </p:spPr>
                  <p:style>
                    <a:lnRef idx="0"/>
                    <a:fillRef idx="0"/>
                    <a:effectRef idx="0"/>
                    <a:fontRef idx="minor"/>
                  </p:style>
                  <p:txBody>
                    <a:bodyPr lIns="90000" rIns="90000" tIns="46800" bIns="46800" anchor="t">
                      <a:noAutofit/>
                    </a:bodyPr>
                    <a:p>
                      <a:endParaRPr b="0" lang="en-US" sz="2400" strike="noStrike" u="none">
                        <a:solidFill>
                          <a:srgbClr val="000000"/>
                        </a:solidFill>
                        <a:effectLst/>
                        <a:uFillTx/>
                        <a:latin typeface="Frutiger 45 Light"/>
                      </a:endParaRPr>
                    </a:p>
                  </p:txBody>
                </p:sp>
                <p:sp>
                  <p:nvSpPr>
                    <p:cNvPr id="4229" name=""/>
                    <p:cNvSpPr/>
                    <p:nvPr/>
                  </p:nvSpPr>
                  <p:spPr>
                    <a:xfrm>
                      <a:off x="5955120" y="3644640"/>
                      <a:ext cx="836640" cy="944280"/>
                    </a:xfrm>
                    <a:custGeom>
                      <a:avLst/>
                      <a:gdLst/>
                      <a:ahLst/>
                      <a:rect l="l" t="t" r="r" b="b"/>
                      <a:pathLst>
                        <a:path w="948" h="1072">
                          <a:moveTo>
                            <a:pt x="0" y="1072"/>
                          </a:moveTo>
                          <a:lnTo>
                            <a:pt x="172" y="1061"/>
                          </a:lnTo>
                          <a:lnTo>
                            <a:pt x="193" y="855"/>
                          </a:lnTo>
                          <a:lnTo>
                            <a:pt x="263" y="740"/>
                          </a:lnTo>
                          <a:lnTo>
                            <a:pt x="383" y="625"/>
                          </a:lnTo>
                          <a:lnTo>
                            <a:pt x="489" y="475"/>
                          </a:lnTo>
                          <a:lnTo>
                            <a:pt x="649" y="355"/>
                          </a:lnTo>
                          <a:lnTo>
                            <a:pt x="826" y="172"/>
                          </a:lnTo>
                          <a:lnTo>
                            <a:pt x="948" y="0"/>
                          </a:lnTo>
                        </a:path>
                      </a:pathLst>
                    </a:custGeom>
                    <a:noFill/>
                    <a:ln w="11160">
                      <a:solidFill>
                        <a:srgbClr val="000000"/>
                      </a:solidFill>
                      <a:round/>
                    </a:ln>
                  </p:spPr>
                  <p:style>
                    <a:lnRef idx="0"/>
                    <a:fillRef idx="0"/>
                    <a:effectRef idx="0"/>
                    <a:fontRef idx="minor"/>
                  </p:style>
                  <p:txBody>
                    <a:bodyPr lIns="90000" rIns="90000" tIns="46800" bIns="46800" anchor="t">
                      <a:noAutofit/>
                    </a:bodyPr>
                    <a:p>
                      <a:endParaRPr b="0" lang="en-US" sz="2400" strike="noStrike" u="none">
                        <a:solidFill>
                          <a:srgbClr val="000000"/>
                        </a:solidFill>
                        <a:effectLst/>
                        <a:uFillTx/>
                        <a:latin typeface="Frutiger 45 Light"/>
                      </a:endParaRPr>
                    </a:p>
                  </p:txBody>
                </p:sp>
                <p:sp>
                  <p:nvSpPr>
                    <p:cNvPr id="4230" name=""/>
                    <p:cNvSpPr/>
                    <p:nvPr/>
                  </p:nvSpPr>
                  <p:spPr>
                    <a:xfrm>
                      <a:off x="4383000" y="4236480"/>
                      <a:ext cx="1107000" cy="433440"/>
                    </a:xfrm>
                    <a:custGeom>
                      <a:avLst/>
                      <a:gdLst/>
                      <a:ahLst/>
                      <a:rect l="l" t="t" r="r" b="b"/>
                      <a:pathLst>
                        <a:path w="1257" h="493">
                          <a:moveTo>
                            <a:pt x="0" y="0"/>
                          </a:moveTo>
                          <a:lnTo>
                            <a:pt x="224" y="214"/>
                          </a:lnTo>
                          <a:lnTo>
                            <a:pt x="396" y="321"/>
                          </a:lnTo>
                          <a:lnTo>
                            <a:pt x="1119" y="488"/>
                          </a:lnTo>
                          <a:lnTo>
                            <a:pt x="1189" y="436"/>
                          </a:lnTo>
                          <a:lnTo>
                            <a:pt x="1257" y="493"/>
                          </a:lnTo>
                        </a:path>
                      </a:pathLst>
                    </a:custGeom>
                    <a:noFill/>
                    <a:ln w="11160">
                      <a:solidFill>
                        <a:srgbClr val="000000"/>
                      </a:solidFill>
                      <a:round/>
                    </a:ln>
                  </p:spPr>
                  <p:style>
                    <a:lnRef idx="0"/>
                    <a:fillRef idx="0"/>
                    <a:effectRef idx="0"/>
                    <a:fontRef idx="minor"/>
                  </p:style>
                  <p:txBody>
                    <a:bodyPr lIns="90000" rIns="90000" tIns="46800" bIns="46800" anchor="t">
                      <a:noAutofit/>
                    </a:bodyPr>
                    <a:p>
                      <a:endParaRPr b="0" lang="en-US" sz="2400" strike="noStrike" u="none">
                        <a:solidFill>
                          <a:srgbClr val="000000"/>
                        </a:solidFill>
                        <a:effectLst/>
                        <a:uFillTx/>
                        <a:latin typeface="Frutiger 45 Light"/>
                      </a:endParaRPr>
                    </a:p>
                  </p:txBody>
                </p:sp>
              </p:grpSp>
            </p:grpSp>
          </p:grpSp>
          <p:sp>
            <p:nvSpPr>
              <p:cNvPr id="4231" name=""/>
              <p:cNvSpPr/>
              <p:nvPr/>
            </p:nvSpPr>
            <p:spPr>
              <a:xfrm flipH="1">
                <a:off x="5560560" y="2067120"/>
                <a:ext cx="42120" cy="24480"/>
              </a:xfrm>
              <a:prstGeom prst="line">
                <a:avLst/>
              </a:prstGeom>
              <a:ln w="11160">
                <a:solidFill>
                  <a:srgbClr val="000000"/>
                </a:solidFill>
                <a:miter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22320" bIns="-22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232" name=""/>
              <p:cNvSpPr/>
              <p:nvPr/>
            </p:nvSpPr>
            <p:spPr>
              <a:xfrm>
                <a:off x="4215600" y="3017520"/>
                <a:ext cx="93240" cy="197280"/>
              </a:xfrm>
              <a:custGeom>
                <a:avLst/>
                <a:gdLst/>
                <a:ahLst/>
                <a:rect l="l" t="t" r="r" b="b"/>
                <a:pathLst>
                  <a:path w="108" h="222">
                    <a:moveTo>
                      <a:pt x="108" y="222"/>
                    </a:moveTo>
                    <a:lnTo>
                      <a:pt x="65" y="122"/>
                    </a:lnTo>
                    <a:lnTo>
                      <a:pt x="65" y="0"/>
                    </a:lnTo>
                    <a:lnTo>
                      <a:pt x="0" y="50"/>
                    </a:lnTo>
                  </a:path>
                </a:pathLst>
              </a:custGeom>
              <a:noFill/>
              <a:ln w="11160">
                <a:solidFill>
                  <a:srgbClr val="000000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233" name=""/>
              <p:cNvSpPr/>
              <p:nvPr/>
            </p:nvSpPr>
            <p:spPr>
              <a:xfrm flipV="1">
                <a:off x="3265920" y="3872160"/>
                <a:ext cx="5040" cy="116280"/>
              </a:xfrm>
              <a:prstGeom prst="line">
                <a:avLst/>
              </a:prstGeom>
              <a:ln w="11160">
                <a:solidFill>
                  <a:srgbClr val="000000"/>
                </a:solidFill>
                <a:miter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234" name=""/>
              <p:cNvSpPr/>
              <p:nvPr/>
            </p:nvSpPr>
            <p:spPr>
              <a:xfrm>
                <a:off x="4718160" y="3245040"/>
                <a:ext cx="154800" cy="308160"/>
              </a:xfrm>
              <a:custGeom>
                <a:avLst/>
                <a:gdLst/>
                <a:ahLst/>
                <a:rect l="l" t="t" r="r" b="b"/>
                <a:pathLst>
                  <a:path w="178" h="350">
                    <a:moveTo>
                      <a:pt x="0" y="0"/>
                    </a:moveTo>
                    <a:lnTo>
                      <a:pt x="178" y="143"/>
                    </a:lnTo>
                    <a:lnTo>
                      <a:pt x="178" y="350"/>
                    </a:lnTo>
                  </a:path>
                </a:pathLst>
              </a:custGeom>
              <a:noFill/>
              <a:ln w="11160">
                <a:solidFill>
                  <a:srgbClr val="000000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235" name=""/>
              <p:cNvSpPr/>
              <p:nvPr/>
            </p:nvSpPr>
            <p:spPr>
              <a:xfrm flipH="1">
                <a:off x="4727160" y="3452760"/>
                <a:ext cx="75600" cy="81000"/>
              </a:xfrm>
              <a:prstGeom prst="line">
                <a:avLst/>
              </a:prstGeom>
              <a:ln w="11160">
                <a:solidFill>
                  <a:srgbClr val="000000"/>
                </a:solidFill>
                <a:miter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34200" bIns="342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236" name=""/>
              <p:cNvSpPr/>
              <p:nvPr/>
            </p:nvSpPr>
            <p:spPr>
              <a:xfrm>
                <a:off x="5475960" y="2932560"/>
                <a:ext cx="211320" cy="495360"/>
              </a:xfrm>
              <a:custGeom>
                <a:avLst/>
                <a:gdLst/>
                <a:ahLst/>
                <a:rect l="l" t="t" r="r" b="b"/>
                <a:pathLst>
                  <a:path w="240" h="561">
                    <a:moveTo>
                      <a:pt x="62" y="561"/>
                    </a:moveTo>
                    <a:lnTo>
                      <a:pt x="0" y="412"/>
                    </a:lnTo>
                    <a:lnTo>
                      <a:pt x="240" y="0"/>
                    </a:lnTo>
                  </a:path>
                </a:pathLst>
              </a:custGeom>
              <a:noFill/>
              <a:ln w="11160">
                <a:solidFill>
                  <a:srgbClr val="000000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237" name=""/>
              <p:cNvSpPr/>
              <p:nvPr/>
            </p:nvSpPr>
            <p:spPr>
              <a:xfrm>
                <a:off x="7462800" y="1889280"/>
                <a:ext cx="671400" cy="112680"/>
              </a:xfrm>
              <a:custGeom>
                <a:avLst/>
                <a:gdLst/>
                <a:ahLst/>
                <a:rect l="l" t="t" r="r" b="b"/>
                <a:pathLst>
                  <a:path w="764" h="127">
                    <a:moveTo>
                      <a:pt x="0" y="46"/>
                    </a:moveTo>
                    <a:lnTo>
                      <a:pt x="138" y="28"/>
                    </a:lnTo>
                    <a:lnTo>
                      <a:pt x="321" y="86"/>
                    </a:lnTo>
                    <a:lnTo>
                      <a:pt x="477" y="127"/>
                    </a:lnTo>
                    <a:lnTo>
                      <a:pt x="568" y="104"/>
                    </a:lnTo>
                    <a:lnTo>
                      <a:pt x="620" y="93"/>
                    </a:lnTo>
                    <a:lnTo>
                      <a:pt x="712" y="0"/>
                    </a:lnTo>
                    <a:lnTo>
                      <a:pt x="746" y="0"/>
                    </a:lnTo>
                    <a:lnTo>
                      <a:pt x="764" y="127"/>
                    </a:lnTo>
                  </a:path>
                </a:pathLst>
              </a:custGeom>
              <a:noFill/>
              <a:ln w="11160">
                <a:solidFill>
                  <a:srgbClr val="000000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238" name=""/>
              <p:cNvSpPr/>
              <p:nvPr/>
            </p:nvSpPr>
            <p:spPr>
              <a:xfrm>
                <a:off x="6475680" y="2532600"/>
                <a:ext cx="378720" cy="324360"/>
              </a:xfrm>
              <a:custGeom>
                <a:avLst/>
                <a:gdLst/>
                <a:ahLst/>
                <a:rect l="l" t="t" r="r" b="b"/>
                <a:pathLst>
                  <a:path w="430" h="368">
                    <a:moveTo>
                      <a:pt x="0" y="172"/>
                    </a:moveTo>
                    <a:lnTo>
                      <a:pt x="0" y="368"/>
                    </a:lnTo>
                    <a:lnTo>
                      <a:pt x="195" y="332"/>
                    </a:lnTo>
                    <a:lnTo>
                      <a:pt x="320" y="224"/>
                    </a:lnTo>
                    <a:lnTo>
                      <a:pt x="328" y="110"/>
                    </a:lnTo>
                    <a:lnTo>
                      <a:pt x="430" y="0"/>
                    </a:lnTo>
                  </a:path>
                </a:pathLst>
              </a:custGeom>
              <a:noFill/>
              <a:ln w="11160">
                <a:solidFill>
                  <a:srgbClr val="000000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239" name=""/>
              <p:cNvSpPr/>
              <p:nvPr/>
            </p:nvSpPr>
            <p:spPr>
              <a:xfrm flipH="1">
                <a:off x="7614360" y="2402280"/>
                <a:ext cx="64800" cy="206280"/>
              </a:xfrm>
              <a:prstGeom prst="line">
                <a:avLst/>
              </a:prstGeom>
              <a:ln w="11160">
                <a:solidFill>
                  <a:srgbClr val="000000"/>
                </a:solidFill>
                <a:miter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240" name=""/>
              <p:cNvSpPr/>
              <p:nvPr/>
            </p:nvSpPr>
            <p:spPr>
              <a:xfrm>
                <a:off x="7603920" y="2622240"/>
                <a:ext cx="405000" cy="96840"/>
              </a:xfrm>
              <a:custGeom>
                <a:avLst/>
                <a:gdLst/>
                <a:ahLst/>
                <a:rect l="l" t="t" r="r" b="b"/>
                <a:pathLst>
                  <a:path w="458" h="109">
                    <a:moveTo>
                      <a:pt x="0" y="0"/>
                    </a:moveTo>
                    <a:lnTo>
                      <a:pt x="44" y="35"/>
                    </a:lnTo>
                    <a:lnTo>
                      <a:pt x="114" y="23"/>
                    </a:lnTo>
                    <a:lnTo>
                      <a:pt x="206" y="35"/>
                    </a:lnTo>
                    <a:lnTo>
                      <a:pt x="245" y="7"/>
                    </a:lnTo>
                    <a:lnTo>
                      <a:pt x="286" y="12"/>
                    </a:lnTo>
                    <a:lnTo>
                      <a:pt x="458" y="109"/>
                    </a:lnTo>
                  </a:path>
                </a:pathLst>
              </a:custGeom>
              <a:noFill/>
              <a:ln w="11160">
                <a:solidFill>
                  <a:srgbClr val="000000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241" name=""/>
              <p:cNvSpPr/>
              <p:nvPr/>
            </p:nvSpPr>
            <p:spPr>
              <a:xfrm flipV="1">
                <a:off x="5818320" y="4134960"/>
                <a:ext cx="26280" cy="105480"/>
              </a:xfrm>
              <a:prstGeom prst="line">
                <a:avLst/>
              </a:prstGeom>
              <a:ln w="11160">
                <a:solidFill>
                  <a:srgbClr val="000000"/>
                </a:solidFill>
                <a:miter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242" name=""/>
              <p:cNvSpPr/>
              <p:nvPr/>
            </p:nvSpPr>
            <p:spPr>
              <a:xfrm>
                <a:off x="7048800" y="2735280"/>
                <a:ext cx="378720" cy="89640"/>
              </a:xfrm>
              <a:custGeom>
                <a:avLst/>
                <a:gdLst/>
                <a:ahLst/>
                <a:rect l="l" t="t" r="r" b="b"/>
                <a:pathLst>
                  <a:path w="431" h="102">
                    <a:moveTo>
                      <a:pt x="0" y="0"/>
                    </a:moveTo>
                    <a:lnTo>
                      <a:pt x="167" y="102"/>
                    </a:lnTo>
                    <a:lnTo>
                      <a:pt x="350" y="102"/>
                    </a:lnTo>
                    <a:lnTo>
                      <a:pt x="431" y="52"/>
                    </a:lnTo>
                  </a:path>
                </a:pathLst>
              </a:custGeom>
              <a:noFill/>
              <a:ln w="11160">
                <a:solidFill>
                  <a:srgbClr val="000000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2840" bIns="4284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243" name=""/>
              <p:cNvSpPr/>
              <p:nvPr/>
            </p:nvSpPr>
            <p:spPr>
              <a:xfrm>
                <a:off x="6926760" y="3731400"/>
                <a:ext cx="93240" cy="197280"/>
              </a:xfrm>
              <a:custGeom>
                <a:avLst/>
                <a:gdLst/>
                <a:ahLst/>
                <a:rect l="l" t="t" r="r" b="b"/>
                <a:pathLst>
                  <a:path w="106" h="225">
                    <a:moveTo>
                      <a:pt x="0" y="0"/>
                    </a:moveTo>
                    <a:lnTo>
                      <a:pt x="106" y="104"/>
                    </a:lnTo>
                    <a:lnTo>
                      <a:pt x="70" y="225"/>
                    </a:lnTo>
                  </a:path>
                </a:pathLst>
              </a:custGeom>
              <a:noFill/>
              <a:ln w="11160">
                <a:solidFill>
                  <a:srgbClr val="000000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244" name=""/>
              <p:cNvSpPr/>
              <p:nvPr/>
            </p:nvSpPr>
            <p:spPr>
              <a:xfrm>
                <a:off x="6891480" y="3847680"/>
                <a:ext cx="24480" cy="105480"/>
              </a:xfrm>
              <a:custGeom>
                <a:avLst/>
                <a:gdLst/>
                <a:ahLst/>
                <a:rect l="l" t="t" r="r" b="b"/>
                <a:pathLst>
                  <a:path w="29" h="120">
                    <a:moveTo>
                      <a:pt x="29" y="0"/>
                    </a:moveTo>
                    <a:lnTo>
                      <a:pt x="0" y="58"/>
                    </a:lnTo>
                    <a:lnTo>
                      <a:pt x="0" y="120"/>
                    </a:lnTo>
                  </a:path>
                </a:pathLst>
              </a:custGeom>
              <a:noFill/>
              <a:ln w="11160">
                <a:solidFill>
                  <a:srgbClr val="000000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245" name=""/>
              <p:cNvSpPr/>
              <p:nvPr/>
            </p:nvSpPr>
            <p:spPr>
              <a:xfrm flipV="1">
                <a:off x="5923800" y="4180680"/>
                <a:ext cx="185040" cy="5400"/>
              </a:xfrm>
              <a:prstGeom prst="line">
                <a:avLst/>
              </a:prstGeom>
              <a:ln w="11160">
                <a:solidFill>
                  <a:srgbClr val="000000"/>
                </a:solidFill>
                <a:miter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1400" bIns="-414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246" name=""/>
              <p:cNvSpPr/>
              <p:nvPr/>
            </p:nvSpPr>
            <p:spPr>
              <a:xfrm flipH="1" flipV="1">
                <a:off x="6745320" y="3406320"/>
                <a:ext cx="70560" cy="142920"/>
              </a:xfrm>
              <a:prstGeom prst="line">
                <a:avLst/>
              </a:prstGeom>
              <a:ln w="11160">
                <a:solidFill>
                  <a:srgbClr val="000000"/>
                </a:solidFill>
                <a:miter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247" name=""/>
              <p:cNvSpPr/>
              <p:nvPr/>
            </p:nvSpPr>
            <p:spPr>
              <a:xfrm flipH="1">
                <a:off x="6579720" y="3964320"/>
                <a:ext cx="1440" cy="70200"/>
              </a:xfrm>
              <a:prstGeom prst="line">
                <a:avLst/>
              </a:prstGeom>
              <a:ln w="11160">
                <a:solidFill>
                  <a:srgbClr val="000000"/>
                </a:solidFill>
                <a:miter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23400" bIns="234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248" name=""/>
              <p:cNvSpPr/>
              <p:nvPr/>
            </p:nvSpPr>
            <p:spPr>
              <a:xfrm>
                <a:off x="5703480" y="4045320"/>
                <a:ext cx="565920" cy="378720"/>
              </a:xfrm>
              <a:custGeom>
                <a:avLst/>
                <a:gdLst/>
                <a:ahLst/>
                <a:rect l="l" t="t" r="r" b="b"/>
                <a:pathLst>
                  <a:path w="642" h="431">
                    <a:moveTo>
                      <a:pt x="0" y="431"/>
                    </a:moveTo>
                    <a:lnTo>
                      <a:pt x="211" y="327"/>
                    </a:lnTo>
                    <a:lnTo>
                      <a:pt x="435" y="137"/>
                    </a:lnTo>
                    <a:lnTo>
                      <a:pt x="642" y="0"/>
                    </a:lnTo>
                  </a:path>
                </a:pathLst>
              </a:custGeom>
              <a:noFill/>
              <a:ln w="11160">
                <a:solidFill>
                  <a:srgbClr val="000000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  <p:sp>
          <p:nvSpPr>
            <p:cNvPr id="4249" name=""/>
            <p:cNvSpPr/>
            <p:nvPr/>
          </p:nvSpPr>
          <p:spPr>
            <a:xfrm>
              <a:off x="6749280" y="2744280"/>
              <a:ext cx="181440" cy="91800"/>
            </a:xfrm>
            <a:prstGeom prst="line">
              <a:avLst/>
            </a:prstGeom>
            <a:ln w="111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5000" bIns="450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4250" name=""/>
            <p:cNvSpPr/>
            <p:nvPr/>
          </p:nvSpPr>
          <p:spPr>
            <a:xfrm flipH="1" flipV="1">
              <a:off x="6551640" y="4020840"/>
              <a:ext cx="72000" cy="24480"/>
            </a:xfrm>
            <a:prstGeom prst="line">
              <a:avLst/>
            </a:prstGeom>
            <a:ln w="111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2320" bIns="-223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4251" name=""/>
            <p:cNvSpPr/>
            <p:nvPr/>
          </p:nvSpPr>
          <p:spPr>
            <a:xfrm flipV="1">
              <a:off x="6275160" y="4177800"/>
              <a:ext cx="1440" cy="48960"/>
            </a:xfrm>
            <a:prstGeom prst="line">
              <a:avLst/>
            </a:prstGeom>
            <a:ln w="111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2160" bIns="21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4252" name=""/>
          <p:cNvSpPr/>
          <p:nvPr/>
        </p:nvSpPr>
        <p:spPr>
          <a:xfrm flipH="1">
            <a:off x="4716000" y="4224240"/>
            <a:ext cx="79560" cy="379440"/>
          </a:xfrm>
          <a:prstGeom prst="line">
            <a:avLst/>
          </a:prstGeom>
          <a:ln w="11160">
            <a:solidFill>
              <a:srgbClr val="0000ff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253" name=""/>
          <p:cNvSpPr/>
          <p:nvPr/>
        </p:nvSpPr>
        <p:spPr>
          <a:xfrm flipH="1">
            <a:off x="5176800" y="4727520"/>
            <a:ext cx="85680" cy="166680"/>
          </a:xfrm>
          <a:prstGeom prst="line">
            <a:avLst/>
          </a:prstGeom>
          <a:ln w="11160">
            <a:solidFill>
              <a:srgbClr val="0000ff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4254" name=""/>
          <p:cNvGrpSpPr/>
          <p:nvPr/>
        </p:nvGrpSpPr>
        <p:grpSpPr>
          <a:xfrm>
            <a:off x="5384880" y="4767120"/>
            <a:ext cx="232920" cy="385560"/>
            <a:chOff x="5384880" y="4767120"/>
            <a:chExt cx="232920" cy="385560"/>
          </a:xfrm>
        </p:grpSpPr>
        <p:sp>
          <p:nvSpPr>
            <p:cNvPr id="4255" name=""/>
            <p:cNvSpPr/>
            <p:nvPr/>
          </p:nvSpPr>
          <p:spPr>
            <a:xfrm>
              <a:off x="5384880" y="5050080"/>
              <a:ext cx="46080" cy="102600"/>
            </a:xfrm>
            <a:custGeom>
              <a:avLst/>
              <a:gdLst/>
              <a:ahLst/>
              <a:rect l="l" t="t" r="r" b="b"/>
              <a:pathLst>
                <a:path w="52" h="114">
                  <a:moveTo>
                    <a:pt x="52" y="114"/>
                  </a:moveTo>
                  <a:lnTo>
                    <a:pt x="46" y="64"/>
                  </a:lnTo>
                  <a:lnTo>
                    <a:pt x="0" y="0"/>
                  </a:lnTo>
                </a:path>
              </a:pathLst>
            </a:custGeom>
            <a:noFill/>
            <a:ln w="11160">
              <a:solidFill>
                <a:srgbClr val="0000ff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4256" name=""/>
            <p:cNvSpPr/>
            <p:nvPr/>
          </p:nvSpPr>
          <p:spPr>
            <a:xfrm>
              <a:off x="5384880" y="4767120"/>
              <a:ext cx="232920" cy="290160"/>
            </a:xfrm>
            <a:custGeom>
              <a:avLst/>
              <a:gdLst/>
              <a:ahLst/>
              <a:rect l="l" t="t" r="r" b="b"/>
              <a:pathLst>
                <a:path w="263" h="328">
                  <a:moveTo>
                    <a:pt x="5" y="328"/>
                  </a:moveTo>
                  <a:lnTo>
                    <a:pt x="0" y="195"/>
                  </a:lnTo>
                  <a:lnTo>
                    <a:pt x="34" y="138"/>
                  </a:lnTo>
                  <a:lnTo>
                    <a:pt x="154" y="46"/>
                  </a:lnTo>
                  <a:lnTo>
                    <a:pt x="263" y="0"/>
                  </a:lnTo>
                </a:path>
              </a:pathLst>
            </a:custGeom>
            <a:noFill/>
            <a:ln w="11160">
              <a:solidFill>
                <a:srgbClr val="0000ff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4257" name=""/>
          <p:cNvGrpSpPr/>
          <p:nvPr/>
        </p:nvGrpSpPr>
        <p:grpSpPr>
          <a:xfrm>
            <a:off x="3327480" y="1550880"/>
            <a:ext cx="4487400" cy="3700080"/>
            <a:chOff x="3327480" y="1550880"/>
            <a:chExt cx="4487400" cy="3700080"/>
          </a:xfrm>
        </p:grpSpPr>
        <p:sp>
          <p:nvSpPr>
            <p:cNvPr id="4258" name=""/>
            <p:cNvSpPr/>
            <p:nvPr/>
          </p:nvSpPr>
          <p:spPr>
            <a:xfrm>
              <a:off x="5820480" y="1991160"/>
              <a:ext cx="590400" cy="95400"/>
            </a:xfrm>
            <a:custGeom>
              <a:avLst/>
              <a:gdLst/>
              <a:ahLst/>
              <a:rect l="l" t="t" r="r" b="b"/>
              <a:pathLst>
                <a:path w="668" h="110">
                  <a:moveTo>
                    <a:pt x="5" y="0"/>
                  </a:moveTo>
                  <a:lnTo>
                    <a:pt x="0" y="20"/>
                  </a:lnTo>
                  <a:lnTo>
                    <a:pt x="172" y="72"/>
                  </a:lnTo>
                  <a:lnTo>
                    <a:pt x="173" y="72"/>
                  </a:lnTo>
                  <a:lnTo>
                    <a:pt x="666" y="110"/>
                  </a:lnTo>
                  <a:lnTo>
                    <a:pt x="668" y="88"/>
                  </a:lnTo>
                  <a:lnTo>
                    <a:pt x="175" y="51"/>
                  </a:lnTo>
                  <a:lnTo>
                    <a:pt x="173" y="61"/>
                  </a:lnTo>
                  <a:lnTo>
                    <a:pt x="177" y="52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4259" name=""/>
            <p:cNvSpPr/>
            <p:nvPr/>
          </p:nvSpPr>
          <p:spPr>
            <a:xfrm>
              <a:off x="5855760" y="1904760"/>
              <a:ext cx="266040" cy="849600"/>
            </a:xfrm>
            <a:custGeom>
              <a:avLst/>
              <a:gdLst/>
              <a:ahLst/>
              <a:rect l="l" t="t" r="r" b="b"/>
              <a:pathLst>
                <a:path w="303" h="962">
                  <a:moveTo>
                    <a:pt x="303" y="19"/>
                  </a:moveTo>
                  <a:lnTo>
                    <a:pt x="294" y="0"/>
                  </a:lnTo>
                  <a:lnTo>
                    <a:pt x="151" y="71"/>
                  </a:lnTo>
                  <a:lnTo>
                    <a:pt x="147" y="73"/>
                  </a:lnTo>
                  <a:lnTo>
                    <a:pt x="145" y="77"/>
                  </a:lnTo>
                  <a:lnTo>
                    <a:pt x="39" y="378"/>
                  </a:lnTo>
                  <a:lnTo>
                    <a:pt x="38" y="381"/>
                  </a:lnTo>
                  <a:lnTo>
                    <a:pt x="0" y="961"/>
                  </a:lnTo>
                  <a:lnTo>
                    <a:pt x="21" y="962"/>
                  </a:lnTo>
                  <a:lnTo>
                    <a:pt x="59" y="383"/>
                  </a:lnTo>
                  <a:lnTo>
                    <a:pt x="48" y="381"/>
                  </a:lnTo>
                  <a:lnTo>
                    <a:pt x="57" y="385"/>
                  </a:lnTo>
                  <a:lnTo>
                    <a:pt x="163" y="84"/>
                  </a:lnTo>
                  <a:lnTo>
                    <a:pt x="161" y="87"/>
                  </a:lnTo>
                  <a:lnTo>
                    <a:pt x="165" y="80"/>
                  </a:lnTo>
                  <a:lnTo>
                    <a:pt x="154" y="80"/>
                  </a:lnTo>
                  <a:lnTo>
                    <a:pt x="160" y="91"/>
                  </a:lnTo>
                  <a:lnTo>
                    <a:pt x="303" y="19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4260" name=""/>
            <p:cNvSpPr/>
            <p:nvPr/>
          </p:nvSpPr>
          <p:spPr>
            <a:xfrm>
              <a:off x="5688000" y="2128680"/>
              <a:ext cx="208080" cy="119880"/>
            </a:xfrm>
            <a:custGeom>
              <a:avLst/>
              <a:gdLst/>
              <a:ahLst/>
              <a:rect l="l" t="t" r="r" b="b"/>
              <a:pathLst>
                <a:path w="237" h="137">
                  <a:moveTo>
                    <a:pt x="0" y="0"/>
                  </a:moveTo>
                  <a:lnTo>
                    <a:pt x="0" y="22"/>
                  </a:lnTo>
                  <a:lnTo>
                    <a:pt x="136" y="22"/>
                  </a:lnTo>
                  <a:lnTo>
                    <a:pt x="136" y="11"/>
                  </a:lnTo>
                  <a:lnTo>
                    <a:pt x="125" y="11"/>
                  </a:lnTo>
                  <a:lnTo>
                    <a:pt x="129" y="18"/>
                  </a:lnTo>
                  <a:lnTo>
                    <a:pt x="133" y="20"/>
                  </a:lnTo>
                  <a:lnTo>
                    <a:pt x="125" y="11"/>
                  </a:lnTo>
                  <a:lnTo>
                    <a:pt x="125" y="126"/>
                  </a:lnTo>
                  <a:lnTo>
                    <a:pt x="125" y="126"/>
                  </a:lnTo>
                  <a:lnTo>
                    <a:pt x="129" y="133"/>
                  </a:lnTo>
                  <a:lnTo>
                    <a:pt x="133" y="135"/>
                  </a:lnTo>
                  <a:lnTo>
                    <a:pt x="136" y="137"/>
                  </a:lnTo>
                  <a:lnTo>
                    <a:pt x="237" y="137"/>
                  </a:lnTo>
                  <a:lnTo>
                    <a:pt x="237" y="115"/>
                  </a:lnTo>
                  <a:lnTo>
                    <a:pt x="136" y="115"/>
                  </a:lnTo>
                  <a:lnTo>
                    <a:pt x="147" y="126"/>
                  </a:lnTo>
                  <a:lnTo>
                    <a:pt x="143" y="119"/>
                  </a:lnTo>
                  <a:lnTo>
                    <a:pt x="140" y="117"/>
                  </a:lnTo>
                  <a:lnTo>
                    <a:pt x="136" y="126"/>
                  </a:lnTo>
                  <a:lnTo>
                    <a:pt x="147" y="126"/>
                  </a:lnTo>
                  <a:lnTo>
                    <a:pt x="147" y="11"/>
                  </a:lnTo>
                  <a:lnTo>
                    <a:pt x="147" y="11"/>
                  </a:lnTo>
                  <a:lnTo>
                    <a:pt x="143" y="4"/>
                  </a:lnTo>
                  <a:lnTo>
                    <a:pt x="140" y="2"/>
                  </a:lnTo>
                  <a:lnTo>
                    <a:pt x="13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4261" name=""/>
            <p:cNvSpPr/>
            <p:nvPr/>
          </p:nvSpPr>
          <p:spPr>
            <a:xfrm>
              <a:off x="5726880" y="2308680"/>
              <a:ext cx="114480" cy="135720"/>
            </a:xfrm>
            <a:custGeom>
              <a:avLst/>
              <a:gdLst/>
              <a:ahLst/>
              <a:rect l="l" t="t" r="r" b="b"/>
              <a:pathLst>
                <a:path w="129" h="154">
                  <a:moveTo>
                    <a:pt x="14" y="0"/>
                  </a:moveTo>
                  <a:lnTo>
                    <a:pt x="0" y="16"/>
                  </a:lnTo>
                  <a:lnTo>
                    <a:pt x="114" y="154"/>
                  </a:lnTo>
                  <a:lnTo>
                    <a:pt x="129" y="138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4262" name=""/>
            <p:cNvSpPr/>
            <p:nvPr/>
          </p:nvSpPr>
          <p:spPr>
            <a:xfrm>
              <a:off x="5247360" y="2266200"/>
              <a:ext cx="923760" cy="444240"/>
            </a:xfrm>
            <a:custGeom>
              <a:avLst/>
              <a:gdLst/>
              <a:ahLst/>
              <a:rect l="l" t="t" r="r" b="b"/>
              <a:pathLst>
                <a:path w="1049" h="506">
                  <a:moveTo>
                    <a:pt x="1049" y="33"/>
                  </a:moveTo>
                  <a:lnTo>
                    <a:pt x="1041" y="13"/>
                  </a:lnTo>
                  <a:lnTo>
                    <a:pt x="726" y="128"/>
                  </a:lnTo>
                  <a:lnTo>
                    <a:pt x="726" y="128"/>
                  </a:lnTo>
                  <a:lnTo>
                    <a:pt x="724" y="128"/>
                  </a:lnTo>
                  <a:lnTo>
                    <a:pt x="299" y="486"/>
                  </a:lnTo>
                  <a:lnTo>
                    <a:pt x="305" y="495"/>
                  </a:lnTo>
                  <a:lnTo>
                    <a:pt x="312" y="488"/>
                  </a:lnTo>
                  <a:lnTo>
                    <a:pt x="308" y="486"/>
                  </a:lnTo>
                  <a:lnTo>
                    <a:pt x="305" y="484"/>
                  </a:lnTo>
                  <a:lnTo>
                    <a:pt x="301" y="486"/>
                  </a:lnTo>
                  <a:lnTo>
                    <a:pt x="313" y="488"/>
                  </a:lnTo>
                  <a:lnTo>
                    <a:pt x="16" y="0"/>
                  </a:lnTo>
                  <a:lnTo>
                    <a:pt x="0" y="15"/>
                  </a:lnTo>
                  <a:lnTo>
                    <a:pt x="297" y="502"/>
                  </a:lnTo>
                  <a:lnTo>
                    <a:pt x="297" y="502"/>
                  </a:lnTo>
                  <a:lnTo>
                    <a:pt x="301" y="504"/>
                  </a:lnTo>
                  <a:lnTo>
                    <a:pt x="305" y="506"/>
                  </a:lnTo>
                  <a:lnTo>
                    <a:pt x="308" y="504"/>
                  </a:lnTo>
                  <a:lnTo>
                    <a:pt x="312" y="504"/>
                  </a:lnTo>
                  <a:lnTo>
                    <a:pt x="737" y="146"/>
                  </a:lnTo>
                  <a:lnTo>
                    <a:pt x="729" y="137"/>
                  </a:lnTo>
                  <a:lnTo>
                    <a:pt x="733" y="147"/>
                  </a:lnTo>
                  <a:lnTo>
                    <a:pt x="1049" y="33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4263" name=""/>
            <p:cNvSpPr/>
            <p:nvPr/>
          </p:nvSpPr>
          <p:spPr>
            <a:xfrm>
              <a:off x="5488920" y="2707200"/>
              <a:ext cx="37080" cy="482760"/>
            </a:xfrm>
            <a:custGeom>
              <a:avLst/>
              <a:gdLst/>
              <a:ahLst/>
              <a:rect l="l" t="t" r="r" b="b"/>
              <a:pathLst>
                <a:path w="41" h="548">
                  <a:moveTo>
                    <a:pt x="41" y="0"/>
                  </a:moveTo>
                  <a:lnTo>
                    <a:pt x="20" y="0"/>
                  </a:lnTo>
                  <a:lnTo>
                    <a:pt x="0" y="548"/>
                  </a:lnTo>
                  <a:lnTo>
                    <a:pt x="22" y="548"/>
                  </a:lnTo>
                  <a:lnTo>
                    <a:pt x="4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4264" name=""/>
            <p:cNvSpPr/>
            <p:nvPr/>
          </p:nvSpPr>
          <p:spPr>
            <a:xfrm>
              <a:off x="4787280" y="2530800"/>
              <a:ext cx="1685520" cy="1704600"/>
            </a:xfrm>
            <a:custGeom>
              <a:avLst/>
              <a:gdLst/>
              <a:ahLst/>
              <a:rect l="l" t="t" r="r" b="b"/>
              <a:pathLst>
                <a:path w="1913" h="1932">
                  <a:moveTo>
                    <a:pt x="1913" y="16"/>
                  </a:moveTo>
                  <a:lnTo>
                    <a:pt x="1900" y="0"/>
                  </a:lnTo>
                  <a:lnTo>
                    <a:pt x="1782" y="114"/>
                  </a:lnTo>
                  <a:lnTo>
                    <a:pt x="1787" y="121"/>
                  </a:lnTo>
                  <a:lnTo>
                    <a:pt x="1784" y="113"/>
                  </a:lnTo>
                  <a:lnTo>
                    <a:pt x="1787" y="111"/>
                  </a:lnTo>
                  <a:lnTo>
                    <a:pt x="1567" y="125"/>
                  </a:lnTo>
                  <a:lnTo>
                    <a:pt x="1563" y="127"/>
                  </a:lnTo>
                  <a:lnTo>
                    <a:pt x="1219" y="242"/>
                  </a:lnTo>
                  <a:lnTo>
                    <a:pt x="1219" y="242"/>
                  </a:lnTo>
                  <a:lnTo>
                    <a:pt x="1216" y="243"/>
                  </a:lnTo>
                  <a:lnTo>
                    <a:pt x="805" y="745"/>
                  </a:lnTo>
                  <a:lnTo>
                    <a:pt x="812" y="753"/>
                  </a:lnTo>
                  <a:lnTo>
                    <a:pt x="807" y="745"/>
                  </a:lnTo>
                  <a:lnTo>
                    <a:pt x="601" y="966"/>
                  </a:lnTo>
                  <a:lnTo>
                    <a:pt x="342" y="1199"/>
                  </a:lnTo>
                  <a:lnTo>
                    <a:pt x="341" y="1199"/>
                  </a:lnTo>
                  <a:lnTo>
                    <a:pt x="190" y="1411"/>
                  </a:lnTo>
                  <a:lnTo>
                    <a:pt x="190" y="1411"/>
                  </a:lnTo>
                  <a:lnTo>
                    <a:pt x="188" y="1414"/>
                  </a:lnTo>
                  <a:lnTo>
                    <a:pt x="0" y="1925"/>
                  </a:lnTo>
                  <a:lnTo>
                    <a:pt x="18" y="1932"/>
                  </a:lnTo>
                  <a:lnTo>
                    <a:pt x="206" y="1421"/>
                  </a:lnTo>
                  <a:lnTo>
                    <a:pt x="197" y="1418"/>
                  </a:lnTo>
                  <a:lnTo>
                    <a:pt x="204" y="1427"/>
                  </a:lnTo>
                  <a:lnTo>
                    <a:pt x="355" y="1215"/>
                  </a:lnTo>
                  <a:lnTo>
                    <a:pt x="348" y="1206"/>
                  </a:lnTo>
                  <a:lnTo>
                    <a:pt x="355" y="1215"/>
                  </a:lnTo>
                  <a:lnTo>
                    <a:pt x="613" y="982"/>
                  </a:lnTo>
                  <a:lnTo>
                    <a:pt x="819" y="762"/>
                  </a:lnTo>
                  <a:lnTo>
                    <a:pt x="819" y="762"/>
                  </a:lnTo>
                  <a:lnTo>
                    <a:pt x="1230" y="260"/>
                  </a:lnTo>
                  <a:lnTo>
                    <a:pt x="1223" y="251"/>
                  </a:lnTo>
                  <a:lnTo>
                    <a:pt x="1226" y="261"/>
                  </a:lnTo>
                  <a:lnTo>
                    <a:pt x="1571" y="147"/>
                  </a:lnTo>
                  <a:lnTo>
                    <a:pt x="1567" y="136"/>
                  </a:lnTo>
                  <a:lnTo>
                    <a:pt x="1569" y="147"/>
                  </a:lnTo>
                  <a:lnTo>
                    <a:pt x="1789" y="132"/>
                  </a:lnTo>
                  <a:lnTo>
                    <a:pt x="1791" y="130"/>
                  </a:lnTo>
                  <a:lnTo>
                    <a:pt x="1795" y="130"/>
                  </a:lnTo>
                  <a:lnTo>
                    <a:pt x="1913" y="16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4265" name=""/>
            <p:cNvSpPr/>
            <p:nvPr/>
          </p:nvSpPr>
          <p:spPr>
            <a:xfrm>
              <a:off x="5321520" y="3373560"/>
              <a:ext cx="119880" cy="131760"/>
            </a:xfrm>
            <a:custGeom>
              <a:avLst/>
              <a:gdLst/>
              <a:ahLst/>
              <a:rect l="l" t="t" r="r" b="b"/>
              <a:pathLst>
                <a:path w="136" h="151">
                  <a:moveTo>
                    <a:pt x="14" y="0"/>
                  </a:moveTo>
                  <a:lnTo>
                    <a:pt x="0" y="16"/>
                  </a:lnTo>
                  <a:lnTo>
                    <a:pt x="122" y="151"/>
                  </a:lnTo>
                  <a:lnTo>
                    <a:pt x="136" y="135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4266" name=""/>
            <p:cNvSpPr/>
            <p:nvPr/>
          </p:nvSpPr>
          <p:spPr>
            <a:xfrm>
              <a:off x="4953240" y="3389400"/>
              <a:ext cx="146160" cy="213480"/>
            </a:xfrm>
            <a:custGeom>
              <a:avLst/>
              <a:gdLst/>
              <a:ahLst/>
              <a:rect l="l" t="t" r="r" b="b"/>
              <a:pathLst>
                <a:path w="165" h="242">
                  <a:moveTo>
                    <a:pt x="22" y="0"/>
                  </a:moveTo>
                  <a:lnTo>
                    <a:pt x="0" y="2"/>
                  </a:lnTo>
                  <a:lnTo>
                    <a:pt x="11" y="149"/>
                  </a:lnTo>
                  <a:lnTo>
                    <a:pt x="15" y="154"/>
                  </a:lnTo>
                  <a:lnTo>
                    <a:pt x="16" y="156"/>
                  </a:lnTo>
                  <a:lnTo>
                    <a:pt x="154" y="242"/>
                  </a:lnTo>
                  <a:lnTo>
                    <a:pt x="165" y="224"/>
                  </a:lnTo>
                  <a:lnTo>
                    <a:pt x="27" y="138"/>
                  </a:lnTo>
                  <a:lnTo>
                    <a:pt x="29" y="140"/>
                  </a:lnTo>
                  <a:lnTo>
                    <a:pt x="22" y="147"/>
                  </a:lnTo>
                  <a:lnTo>
                    <a:pt x="33" y="147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4267" name=""/>
            <p:cNvSpPr/>
            <p:nvPr/>
          </p:nvSpPr>
          <p:spPr>
            <a:xfrm>
              <a:off x="5033880" y="3664440"/>
              <a:ext cx="303480" cy="197280"/>
            </a:xfrm>
            <a:custGeom>
              <a:avLst/>
              <a:gdLst/>
              <a:ahLst/>
              <a:rect l="l" t="t" r="r" b="b"/>
              <a:pathLst>
                <a:path w="344" h="224">
                  <a:moveTo>
                    <a:pt x="12" y="0"/>
                  </a:moveTo>
                  <a:lnTo>
                    <a:pt x="0" y="16"/>
                  </a:lnTo>
                  <a:lnTo>
                    <a:pt x="120" y="142"/>
                  </a:lnTo>
                  <a:lnTo>
                    <a:pt x="122" y="142"/>
                  </a:lnTo>
                  <a:lnTo>
                    <a:pt x="122" y="144"/>
                  </a:lnTo>
                  <a:lnTo>
                    <a:pt x="337" y="224"/>
                  </a:lnTo>
                  <a:lnTo>
                    <a:pt x="344" y="205"/>
                  </a:lnTo>
                  <a:lnTo>
                    <a:pt x="129" y="124"/>
                  </a:lnTo>
                  <a:lnTo>
                    <a:pt x="125" y="133"/>
                  </a:lnTo>
                  <a:lnTo>
                    <a:pt x="132" y="126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4268" name=""/>
            <p:cNvSpPr/>
            <p:nvPr/>
          </p:nvSpPr>
          <p:spPr>
            <a:xfrm>
              <a:off x="4768200" y="3744000"/>
              <a:ext cx="211320" cy="211320"/>
            </a:xfrm>
            <a:custGeom>
              <a:avLst/>
              <a:gdLst/>
              <a:ahLst/>
              <a:rect l="l" t="t" r="r" b="b"/>
              <a:pathLst>
                <a:path w="240" h="240">
                  <a:moveTo>
                    <a:pt x="240" y="20"/>
                  </a:moveTo>
                  <a:lnTo>
                    <a:pt x="231" y="0"/>
                  </a:lnTo>
                  <a:lnTo>
                    <a:pt x="7" y="115"/>
                  </a:lnTo>
                  <a:lnTo>
                    <a:pt x="3" y="116"/>
                  </a:lnTo>
                  <a:lnTo>
                    <a:pt x="0" y="124"/>
                  </a:lnTo>
                  <a:lnTo>
                    <a:pt x="1" y="125"/>
                  </a:lnTo>
                  <a:lnTo>
                    <a:pt x="25" y="240"/>
                  </a:lnTo>
                  <a:lnTo>
                    <a:pt x="44" y="236"/>
                  </a:lnTo>
                  <a:lnTo>
                    <a:pt x="21" y="122"/>
                  </a:lnTo>
                  <a:lnTo>
                    <a:pt x="18" y="131"/>
                  </a:lnTo>
                  <a:lnTo>
                    <a:pt x="21" y="124"/>
                  </a:lnTo>
                  <a:lnTo>
                    <a:pt x="21" y="124"/>
                  </a:lnTo>
                  <a:lnTo>
                    <a:pt x="10" y="124"/>
                  </a:lnTo>
                  <a:lnTo>
                    <a:pt x="16" y="134"/>
                  </a:lnTo>
                  <a:lnTo>
                    <a:pt x="240" y="2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4269" name=""/>
            <p:cNvSpPr/>
            <p:nvPr/>
          </p:nvSpPr>
          <p:spPr>
            <a:xfrm>
              <a:off x="4928400" y="3840840"/>
              <a:ext cx="87840" cy="121680"/>
            </a:xfrm>
            <a:custGeom>
              <a:avLst/>
              <a:gdLst/>
              <a:ahLst/>
              <a:rect l="l" t="t" r="r" b="b"/>
              <a:pathLst>
                <a:path w="100" h="136">
                  <a:moveTo>
                    <a:pt x="14" y="0"/>
                  </a:moveTo>
                  <a:lnTo>
                    <a:pt x="0" y="16"/>
                  </a:lnTo>
                  <a:lnTo>
                    <a:pt x="86" y="136"/>
                  </a:lnTo>
                  <a:lnTo>
                    <a:pt x="100" y="120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4270" name=""/>
            <p:cNvSpPr/>
            <p:nvPr/>
          </p:nvSpPr>
          <p:spPr>
            <a:xfrm>
              <a:off x="4381920" y="1663560"/>
              <a:ext cx="1482480" cy="1091160"/>
            </a:xfrm>
            <a:custGeom>
              <a:avLst/>
              <a:gdLst/>
              <a:ahLst/>
              <a:rect l="l" t="t" r="r" b="b"/>
              <a:pathLst>
                <a:path w="1684" h="1237">
                  <a:moveTo>
                    <a:pt x="11" y="0"/>
                  </a:moveTo>
                  <a:lnTo>
                    <a:pt x="0" y="18"/>
                  </a:lnTo>
                  <a:lnTo>
                    <a:pt x="529" y="355"/>
                  </a:lnTo>
                  <a:lnTo>
                    <a:pt x="535" y="346"/>
                  </a:lnTo>
                  <a:lnTo>
                    <a:pt x="529" y="355"/>
                  </a:lnTo>
                  <a:lnTo>
                    <a:pt x="1040" y="735"/>
                  </a:lnTo>
                  <a:lnTo>
                    <a:pt x="1671" y="1237"/>
                  </a:lnTo>
                  <a:lnTo>
                    <a:pt x="1684" y="1219"/>
                  </a:lnTo>
                  <a:lnTo>
                    <a:pt x="1053" y="717"/>
                  </a:lnTo>
                  <a:lnTo>
                    <a:pt x="542" y="337"/>
                  </a:lnTo>
                  <a:lnTo>
                    <a:pt x="540" y="337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4271" name=""/>
            <p:cNvSpPr/>
            <p:nvPr/>
          </p:nvSpPr>
          <p:spPr>
            <a:xfrm>
              <a:off x="3986640" y="2756520"/>
              <a:ext cx="1510920" cy="315720"/>
            </a:xfrm>
            <a:custGeom>
              <a:avLst/>
              <a:gdLst/>
              <a:ahLst/>
              <a:rect l="l" t="t" r="r" b="b"/>
              <a:pathLst>
                <a:path w="1714" h="359">
                  <a:moveTo>
                    <a:pt x="2" y="0"/>
                  </a:moveTo>
                  <a:lnTo>
                    <a:pt x="0" y="22"/>
                  </a:lnTo>
                  <a:lnTo>
                    <a:pt x="566" y="93"/>
                  </a:lnTo>
                  <a:lnTo>
                    <a:pt x="566" y="83"/>
                  </a:lnTo>
                  <a:lnTo>
                    <a:pt x="559" y="90"/>
                  </a:lnTo>
                  <a:lnTo>
                    <a:pt x="563" y="92"/>
                  </a:lnTo>
                  <a:lnTo>
                    <a:pt x="559" y="90"/>
                  </a:lnTo>
                  <a:lnTo>
                    <a:pt x="724" y="348"/>
                  </a:lnTo>
                  <a:lnTo>
                    <a:pt x="724" y="348"/>
                  </a:lnTo>
                  <a:lnTo>
                    <a:pt x="728" y="350"/>
                  </a:lnTo>
                  <a:lnTo>
                    <a:pt x="731" y="352"/>
                  </a:lnTo>
                  <a:lnTo>
                    <a:pt x="1714" y="359"/>
                  </a:lnTo>
                  <a:lnTo>
                    <a:pt x="1714" y="337"/>
                  </a:lnTo>
                  <a:lnTo>
                    <a:pt x="731" y="330"/>
                  </a:lnTo>
                  <a:lnTo>
                    <a:pt x="739" y="334"/>
                  </a:lnTo>
                  <a:lnTo>
                    <a:pt x="735" y="332"/>
                  </a:lnTo>
                  <a:lnTo>
                    <a:pt x="731" y="341"/>
                  </a:lnTo>
                  <a:lnTo>
                    <a:pt x="740" y="334"/>
                  </a:lnTo>
                  <a:lnTo>
                    <a:pt x="575" y="75"/>
                  </a:lnTo>
                  <a:lnTo>
                    <a:pt x="574" y="75"/>
                  </a:lnTo>
                  <a:lnTo>
                    <a:pt x="570" y="74"/>
                  </a:lnTo>
                  <a:lnTo>
                    <a:pt x="568" y="7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4272" name=""/>
            <p:cNvSpPr/>
            <p:nvPr/>
          </p:nvSpPr>
          <p:spPr>
            <a:xfrm>
              <a:off x="3732840" y="1550880"/>
              <a:ext cx="42120" cy="185040"/>
            </a:xfrm>
            <a:custGeom>
              <a:avLst/>
              <a:gdLst/>
              <a:ahLst/>
              <a:rect l="l" t="t" r="r" b="b"/>
              <a:pathLst>
                <a:path w="49" h="210">
                  <a:moveTo>
                    <a:pt x="49" y="2"/>
                  </a:moveTo>
                  <a:lnTo>
                    <a:pt x="29" y="0"/>
                  </a:lnTo>
                  <a:lnTo>
                    <a:pt x="0" y="208"/>
                  </a:lnTo>
                  <a:lnTo>
                    <a:pt x="20" y="210"/>
                  </a:lnTo>
                  <a:lnTo>
                    <a:pt x="49" y="2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4273" name=""/>
            <p:cNvSpPr/>
            <p:nvPr/>
          </p:nvSpPr>
          <p:spPr>
            <a:xfrm>
              <a:off x="3653640" y="1587960"/>
              <a:ext cx="101880" cy="78840"/>
            </a:xfrm>
            <a:custGeom>
              <a:avLst/>
              <a:gdLst/>
              <a:ahLst/>
              <a:rect l="l" t="t" r="r" b="b"/>
              <a:pathLst>
                <a:path w="114" h="90">
                  <a:moveTo>
                    <a:pt x="12" y="0"/>
                  </a:moveTo>
                  <a:lnTo>
                    <a:pt x="0" y="18"/>
                  </a:lnTo>
                  <a:lnTo>
                    <a:pt x="102" y="90"/>
                  </a:lnTo>
                  <a:lnTo>
                    <a:pt x="114" y="72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32040" bIns="3204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4274" name=""/>
            <p:cNvSpPr/>
            <p:nvPr/>
          </p:nvSpPr>
          <p:spPr>
            <a:xfrm>
              <a:off x="4155840" y="3463560"/>
              <a:ext cx="88200" cy="243000"/>
            </a:xfrm>
            <a:custGeom>
              <a:avLst/>
              <a:gdLst/>
              <a:ahLst/>
              <a:rect l="l" t="t" r="r" b="b"/>
              <a:pathLst>
                <a:path w="98" h="277">
                  <a:moveTo>
                    <a:pt x="18" y="0"/>
                  </a:moveTo>
                  <a:lnTo>
                    <a:pt x="0" y="9"/>
                  </a:lnTo>
                  <a:lnTo>
                    <a:pt x="79" y="182"/>
                  </a:lnTo>
                  <a:lnTo>
                    <a:pt x="88" y="176"/>
                  </a:lnTo>
                  <a:lnTo>
                    <a:pt x="77" y="176"/>
                  </a:lnTo>
                  <a:lnTo>
                    <a:pt x="80" y="169"/>
                  </a:lnTo>
                  <a:lnTo>
                    <a:pt x="23" y="262"/>
                  </a:lnTo>
                  <a:lnTo>
                    <a:pt x="39" y="277"/>
                  </a:lnTo>
                  <a:lnTo>
                    <a:pt x="97" y="183"/>
                  </a:lnTo>
                  <a:lnTo>
                    <a:pt x="98" y="176"/>
                  </a:lnTo>
                  <a:lnTo>
                    <a:pt x="97" y="173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4275" name=""/>
            <p:cNvSpPr/>
            <p:nvPr/>
          </p:nvSpPr>
          <p:spPr>
            <a:xfrm>
              <a:off x="4623120" y="4216320"/>
              <a:ext cx="272880" cy="403200"/>
            </a:xfrm>
            <a:custGeom>
              <a:avLst/>
              <a:gdLst/>
              <a:ahLst/>
              <a:rect l="l" t="t" r="r" b="b"/>
              <a:pathLst>
                <a:path w="310" h="459">
                  <a:moveTo>
                    <a:pt x="132" y="258"/>
                  </a:moveTo>
                  <a:lnTo>
                    <a:pt x="148" y="246"/>
                  </a:lnTo>
                  <a:lnTo>
                    <a:pt x="19" y="20"/>
                  </a:lnTo>
                  <a:lnTo>
                    <a:pt x="10" y="25"/>
                  </a:lnTo>
                  <a:lnTo>
                    <a:pt x="14" y="34"/>
                  </a:lnTo>
                  <a:lnTo>
                    <a:pt x="18" y="32"/>
                  </a:lnTo>
                  <a:lnTo>
                    <a:pt x="21" y="25"/>
                  </a:lnTo>
                  <a:lnTo>
                    <a:pt x="12" y="36"/>
                  </a:lnTo>
                  <a:lnTo>
                    <a:pt x="208" y="21"/>
                  </a:lnTo>
                  <a:lnTo>
                    <a:pt x="206" y="11"/>
                  </a:lnTo>
                  <a:lnTo>
                    <a:pt x="199" y="18"/>
                  </a:lnTo>
                  <a:lnTo>
                    <a:pt x="202" y="20"/>
                  </a:lnTo>
                  <a:lnTo>
                    <a:pt x="206" y="21"/>
                  </a:lnTo>
                  <a:lnTo>
                    <a:pt x="199" y="18"/>
                  </a:lnTo>
                  <a:lnTo>
                    <a:pt x="292" y="170"/>
                  </a:lnTo>
                  <a:lnTo>
                    <a:pt x="299" y="163"/>
                  </a:lnTo>
                  <a:lnTo>
                    <a:pt x="290" y="161"/>
                  </a:lnTo>
                  <a:lnTo>
                    <a:pt x="247" y="446"/>
                  </a:lnTo>
                  <a:lnTo>
                    <a:pt x="256" y="448"/>
                  </a:lnTo>
                  <a:lnTo>
                    <a:pt x="256" y="437"/>
                  </a:lnTo>
                  <a:lnTo>
                    <a:pt x="252" y="439"/>
                  </a:lnTo>
                  <a:lnTo>
                    <a:pt x="249" y="441"/>
                  </a:lnTo>
                  <a:lnTo>
                    <a:pt x="256" y="437"/>
                  </a:lnTo>
                  <a:lnTo>
                    <a:pt x="104" y="430"/>
                  </a:lnTo>
                  <a:lnTo>
                    <a:pt x="104" y="452"/>
                  </a:lnTo>
                  <a:lnTo>
                    <a:pt x="256" y="459"/>
                  </a:lnTo>
                  <a:lnTo>
                    <a:pt x="256" y="459"/>
                  </a:lnTo>
                  <a:lnTo>
                    <a:pt x="260" y="457"/>
                  </a:lnTo>
                  <a:lnTo>
                    <a:pt x="263" y="455"/>
                  </a:lnTo>
                  <a:lnTo>
                    <a:pt x="267" y="448"/>
                  </a:lnTo>
                  <a:lnTo>
                    <a:pt x="267" y="450"/>
                  </a:lnTo>
                  <a:lnTo>
                    <a:pt x="310" y="165"/>
                  </a:lnTo>
                  <a:lnTo>
                    <a:pt x="310" y="163"/>
                  </a:lnTo>
                  <a:lnTo>
                    <a:pt x="308" y="156"/>
                  </a:lnTo>
                  <a:lnTo>
                    <a:pt x="215" y="4"/>
                  </a:lnTo>
                  <a:lnTo>
                    <a:pt x="213" y="4"/>
                  </a:lnTo>
                  <a:lnTo>
                    <a:pt x="209" y="2"/>
                  </a:lnTo>
                  <a:lnTo>
                    <a:pt x="206" y="0"/>
                  </a:lnTo>
                  <a:lnTo>
                    <a:pt x="206" y="0"/>
                  </a:lnTo>
                  <a:lnTo>
                    <a:pt x="10" y="14"/>
                  </a:lnTo>
                  <a:lnTo>
                    <a:pt x="7" y="16"/>
                  </a:lnTo>
                  <a:lnTo>
                    <a:pt x="3" y="18"/>
                  </a:lnTo>
                  <a:lnTo>
                    <a:pt x="0" y="25"/>
                  </a:lnTo>
                  <a:lnTo>
                    <a:pt x="3" y="32"/>
                  </a:lnTo>
                  <a:lnTo>
                    <a:pt x="132" y="258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4276" name=""/>
            <p:cNvSpPr/>
            <p:nvPr/>
          </p:nvSpPr>
          <p:spPr>
            <a:xfrm>
              <a:off x="4503240" y="3888360"/>
              <a:ext cx="417600" cy="213480"/>
            </a:xfrm>
            <a:custGeom>
              <a:avLst/>
              <a:gdLst/>
              <a:ahLst/>
              <a:rect l="l" t="t" r="r" b="b"/>
              <a:pathLst>
                <a:path w="475" h="242">
                  <a:moveTo>
                    <a:pt x="475" y="19"/>
                  </a:moveTo>
                  <a:lnTo>
                    <a:pt x="467" y="0"/>
                  </a:lnTo>
                  <a:lnTo>
                    <a:pt x="0" y="222"/>
                  </a:lnTo>
                  <a:lnTo>
                    <a:pt x="9" y="242"/>
                  </a:lnTo>
                  <a:lnTo>
                    <a:pt x="475" y="19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4277" name=""/>
            <p:cNvSpPr/>
            <p:nvPr/>
          </p:nvSpPr>
          <p:spPr>
            <a:xfrm>
              <a:off x="3327480" y="3673080"/>
              <a:ext cx="1350720" cy="846000"/>
            </a:xfrm>
            <a:custGeom>
              <a:avLst/>
              <a:gdLst/>
              <a:ahLst/>
              <a:rect l="l" t="t" r="r" b="b"/>
              <a:pathLst>
                <a:path w="1532" h="961">
                  <a:moveTo>
                    <a:pt x="16" y="2"/>
                  </a:moveTo>
                  <a:lnTo>
                    <a:pt x="0" y="13"/>
                  </a:lnTo>
                  <a:lnTo>
                    <a:pt x="1" y="16"/>
                  </a:lnTo>
                  <a:lnTo>
                    <a:pt x="1" y="18"/>
                  </a:lnTo>
                  <a:lnTo>
                    <a:pt x="5" y="20"/>
                  </a:lnTo>
                  <a:lnTo>
                    <a:pt x="9" y="22"/>
                  </a:lnTo>
                  <a:lnTo>
                    <a:pt x="928" y="22"/>
                  </a:lnTo>
                  <a:lnTo>
                    <a:pt x="928" y="11"/>
                  </a:lnTo>
                  <a:lnTo>
                    <a:pt x="923" y="22"/>
                  </a:lnTo>
                  <a:lnTo>
                    <a:pt x="1145" y="136"/>
                  </a:lnTo>
                  <a:lnTo>
                    <a:pt x="1151" y="126"/>
                  </a:lnTo>
                  <a:lnTo>
                    <a:pt x="1143" y="131"/>
                  </a:lnTo>
                  <a:lnTo>
                    <a:pt x="1323" y="482"/>
                  </a:lnTo>
                  <a:lnTo>
                    <a:pt x="1330" y="477"/>
                  </a:lnTo>
                  <a:lnTo>
                    <a:pt x="1321" y="481"/>
                  </a:lnTo>
                  <a:lnTo>
                    <a:pt x="1514" y="961"/>
                  </a:lnTo>
                  <a:lnTo>
                    <a:pt x="1532" y="954"/>
                  </a:lnTo>
                  <a:lnTo>
                    <a:pt x="1339" y="473"/>
                  </a:lnTo>
                  <a:lnTo>
                    <a:pt x="1339" y="472"/>
                  </a:lnTo>
                  <a:lnTo>
                    <a:pt x="1160" y="120"/>
                  </a:lnTo>
                  <a:lnTo>
                    <a:pt x="1158" y="118"/>
                  </a:lnTo>
                  <a:lnTo>
                    <a:pt x="1156" y="117"/>
                  </a:lnTo>
                  <a:lnTo>
                    <a:pt x="934" y="2"/>
                  </a:lnTo>
                  <a:lnTo>
                    <a:pt x="932" y="2"/>
                  </a:lnTo>
                  <a:lnTo>
                    <a:pt x="928" y="0"/>
                  </a:lnTo>
                  <a:lnTo>
                    <a:pt x="9" y="0"/>
                  </a:lnTo>
                  <a:lnTo>
                    <a:pt x="16" y="4"/>
                  </a:lnTo>
                  <a:lnTo>
                    <a:pt x="12" y="2"/>
                  </a:lnTo>
                  <a:lnTo>
                    <a:pt x="9" y="11"/>
                  </a:lnTo>
                  <a:lnTo>
                    <a:pt x="18" y="5"/>
                  </a:lnTo>
                  <a:lnTo>
                    <a:pt x="16" y="2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4278" name=""/>
            <p:cNvSpPr/>
            <p:nvPr/>
          </p:nvSpPr>
          <p:spPr>
            <a:xfrm>
              <a:off x="5312520" y="4494600"/>
              <a:ext cx="2502360" cy="668160"/>
            </a:xfrm>
            <a:custGeom>
              <a:avLst/>
              <a:gdLst/>
              <a:ahLst/>
              <a:rect l="l" t="t" r="r" b="b"/>
              <a:pathLst>
                <a:path w="2840" h="759">
                  <a:moveTo>
                    <a:pt x="2804" y="750"/>
                  </a:moveTo>
                  <a:lnTo>
                    <a:pt x="2826" y="752"/>
                  </a:lnTo>
                  <a:lnTo>
                    <a:pt x="2840" y="508"/>
                  </a:lnTo>
                  <a:lnTo>
                    <a:pt x="2840" y="506"/>
                  </a:lnTo>
                  <a:lnTo>
                    <a:pt x="2836" y="499"/>
                  </a:lnTo>
                  <a:lnTo>
                    <a:pt x="2835" y="497"/>
                  </a:lnTo>
                  <a:lnTo>
                    <a:pt x="2670" y="425"/>
                  </a:lnTo>
                  <a:lnTo>
                    <a:pt x="2664" y="434"/>
                  </a:lnTo>
                  <a:lnTo>
                    <a:pt x="2673" y="429"/>
                  </a:lnTo>
                  <a:lnTo>
                    <a:pt x="2487" y="92"/>
                  </a:lnTo>
                  <a:lnTo>
                    <a:pt x="2485" y="90"/>
                  </a:lnTo>
                  <a:lnTo>
                    <a:pt x="2481" y="88"/>
                  </a:lnTo>
                  <a:lnTo>
                    <a:pt x="2481" y="88"/>
                  </a:lnTo>
                  <a:lnTo>
                    <a:pt x="2230" y="2"/>
                  </a:lnTo>
                  <a:lnTo>
                    <a:pt x="2227" y="0"/>
                  </a:lnTo>
                  <a:lnTo>
                    <a:pt x="2227" y="0"/>
                  </a:lnTo>
                  <a:lnTo>
                    <a:pt x="1345" y="15"/>
                  </a:lnTo>
                  <a:lnTo>
                    <a:pt x="1341" y="17"/>
                  </a:lnTo>
                  <a:lnTo>
                    <a:pt x="1054" y="110"/>
                  </a:lnTo>
                  <a:lnTo>
                    <a:pt x="1058" y="119"/>
                  </a:lnTo>
                  <a:lnTo>
                    <a:pt x="1058" y="108"/>
                  </a:lnTo>
                  <a:lnTo>
                    <a:pt x="484" y="151"/>
                  </a:lnTo>
                  <a:lnTo>
                    <a:pt x="481" y="153"/>
                  </a:lnTo>
                  <a:lnTo>
                    <a:pt x="481" y="153"/>
                  </a:lnTo>
                  <a:lnTo>
                    <a:pt x="223" y="260"/>
                  </a:lnTo>
                  <a:lnTo>
                    <a:pt x="219" y="262"/>
                  </a:lnTo>
                  <a:lnTo>
                    <a:pt x="68" y="427"/>
                  </a:lnTo>
                  <a:lnTo>
                    <a:pt x="68" y="429"/>
                  </a:lnTo>
                  <a:lnTo>
                    <a:pt x="4" y="544"/>
                  </a:lnTo>
                  <a:lnTo>
                    <a:pt x="0" y="549"/>
                  </a:lnTo>
                  <a:lnTo>
                    <a:pt x="2" y="551"/>
                  </a:lnTo>
                  <a:lnTo>
                    <a:pt x="31" y="759"/>
                  </a:lnTo>
                  <a:lnTo>
                    <a:pt x="50" y="757"/>
                  </a:lnTo>
                  <a:lnTo>
                    <a:pt x="22" y="549"/>
                  </a:lnTo>
                  <a:lnTo>
                    <a:pt x="11" y="549"/>
                  </a:lnTo>
                  <a:lnTo>
                    <a:pt x="20" y="556"/>
                  </a:lnTo>
                  <a:lnTo>
                    <a:pt x="85" y="442"/>
                  </a:lnTo>
                  <a:lnTo>
                    <a:pt x="76" y="434"/>
                  </a:lnTo>
                  <a:lnTo>
                    <a:pt x="83" y="443"/>
                  </a:lnTo>
                  <a:lnTo>
                    <a:pt x="233" y="278"/>
                  </a:lnTo>
                  <a:lnTo>
                    <a:pt x="226" y="269"/>
                  </a:lnTo>
                  <a:lnTo>
                    <a:pt x="232" y="280"/>
                  </a:lnTo>
                  <a:lnTo>
                    <a:pt x="490" y="173"/>
                  </a:lnTo>
                  <a:lnTo>
                    <a:pt x="484" y="162"/>
                  </a:lnTo>
                  <a:lnTo>
                    <a:pt x="486" y="173"/>
                  </a:lnTo>
                  <a:lnTo>
                    <a:pt x="1060" y="130"/>
                  </a:lnTo>
                  <a:lnTo>
                    <a:pt x="1062" y="130"/>
                  </a:lnTo>
                  <a:lnTo>
                    <a:pt x="1348" y="36"/>
                  </a:lnTo>
                  <a:lnTo>
                    <a:pt x="1345" y="26"/>
                  </a:lnTo>
                  <a:lnTo>
                    <a:pt x="1345" y="36"/>
                  </a:lnTo>
                  <a:lnTo>
                    <a:pt x="2227" y="22"/>
                  </a:lnTo>
                  <a:lnTo>
                    <a:pt x="2227" y="11"/>
                  </a:lnTo>
                  <a:lnTo>
                    <a:pt x="2223" y="22"/>
                  </a:lnTo>
                  <a:lnTo>
                    <a:pt x="2474" y="108"/>
                  </a:lnTo>
                  <a:lnTo>
                    <a:pt x="2478" y="97"/>
                  </a:lnTo>
                  <a:lnTo>
                    <a:pt x="2471" y="104"/>
                  </a:lnTo>
                  <a:lnTo>
                    <a:pt x="2657" y="442"/>
                  </a:lnTo>
                  <a:lnTo>
                    <a:pt x="2657" y="442"/>
                  </a:lnTo>
                  <a:lnTo>
                    <a:pt x="2661" y="445"/>
                  </a:lnTo>
                  <a:lnTo>
                    <a:pt x="2826" y="517"/>
                  </a:lnTo>
                  <a:lnTo>
                    <a:pt x="2818" y="506"/>
                  </a:lnTo>
                  <a:lnTo>
                    <a:pt x="2822" y="513"/>
                  </a:lnTo>
                  <a:lnTo>
                    <a:pt x="2829" y="506"/>
                  </a:lnTo>
                  <a:lnTo>
                    <a:pt x="2818" y="506"/>
                  </a:lnTo>
                  <a:lnTo>
                    <a:pt x="2804" y="75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4279" name=""/>
            <p:cNvSpPr/>
            <p:nvPr/>
          </p:nvSpPr>
          <p:spPr>
            <a:xfrm>
              <a:off x="7453440" y="4753800"/>
              <a:ext cx="147600" cy="93240"/>
            </a:xfrm>
            <a:custGeom>
              <a:avLst/>
              <a:gdLst/>
              <a:ahLst/>
              <a:rect l="l" t="t" r="r" b="b"/>
              <a:pathLst>
                <a:path w="167" h="105">
                  <a:moveTo>
                    <a:pt x="167" y="21"/>
                  </a:moveTo>
                  <a:lnTo>
                    <a:pt x="162" y="0"/>
                  </a:lnTo>
                  <a:lnTo>
                    <a:pt x="69" y="21"/>
                  </a:lnTo>
                  <a:lnTo>
                    <a:pt x="67" y="23"/>
                  </a:lnTo>
                  <a:lnTo>
                    <a:pt x="65" y="25"/>
                  </a:lnTo>
                  <a:lnTo>
                    <a:pt x="0" y="89"/>
                  </a:lnTo>
                  <a:lnTo>
                    <a:pt x="13" y="105"/>
                  </a:lnTo>
                  <a:lnTo>
                    <a:pt x="78" y="41"/>
                  </a:lnTo>
                  <a:lnTo>
                    <a:pt x="70" y="32"/>
                  </a:lnTo>
                  <a:lnTo>
                    <a:pt x="74" y="43"/>
                  </a:lnTo>
                  <a:lnTo>
                    <a:pt x="167" y="21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440" bIns="4644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4280" name=""/>
            <p:cNvSpPr/>
            <p:nvPr/>
          </p:nvSpPr>
          <p:spPr>
            <a:xfrm>
              <a:off x="7511400" y="4775040"/>
              <a:ext cx="72360" cy="98640"/>
            </a:xfrm>
            <a:custGeom>
              <a:avLst/>
              <a:gdLst/>
              <a:ahLst/>
              <a:rect l="l" t="t" r="r" b="b"/>
              <a:pathLst>
                <a:path w="80" h="111">
                  <a:moveTo>
                    <a:pt x="71" y="111"/>
                  </a:moveTo>
                  <a:lnTo>
                    <a:pt x="80" y="91"/>
                  </a:lnTo>
                  <a:lnTo>
                    <a:pt x="23" y="62"/>
                  </a:lnTo>
                  <a:lnTo>
                    <a:pt x="18" y="71"/>
                  </a:lnTo>
                  <a:lnTo>
                    <a:pt x="25" y="64"/>
                  </a:lnTo>
                  <a:lnTo>
                    <a:pt x="28" y="71"/>
                  </a:lnTo>
                  <a:lnTo>
                    <a:pt x="21" y="0"/>
                  </a:lnTo>
                  <a:lnTo>
                    <a:pt x="0" y="1"/>
                  </a:lnTo>
                  <a:lnTo>
                    <a:pt x="7" y="73"/>
                  </a:lnTo>
                  <a:lnTo>
                    <a:pt x="11" y="79"/>
                  </a:lnTo>
                  <a:lnTo>
                    <a:pt x="14" y="82"/>
                  </a:lnTo>
                  <a:lnTo>
                    <a:pt x="71" y="111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4281" name=""/>
            <p:cNvSpPr/>
            <p:nvPr/>
          </p:nvSpPr>
          <p:spPr>
            <a:xfrm>
              <a:off x="7497360" y="4827960"/>
              <a:ext cx="38520" cy="54360"/>
            </a:xfrm>
            <a:custGeom>
              <a:avLst/>
              <a:gdLst/>
              <a:ahLst/>
              <a:rect l="l" t="t" r="r" b="b"/>
              <a:pathLst>
                <a:path w="43" h="63">
                  <a:moveTo>
                    <a:pt x="0" y="50"/>
                  </a:moveTo>
                  <a:lnTo>
                    <a:pt x="16" y="63"/>
                  </a:lnTo>
                  <a:lnTo>
                    <a:pt x="43" y="12"/>
                  </a:lnTo>
                  <a:lnTo>
                    <a:pt x="27" y="0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7560" bIns="75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4282" name=""/>
            <p:cNvSpPr/>
            <p:nvPr/>
          </p:nvSpPr>
          <p:spPr>
            <a:xfrm>
              <a:off x="5552640" y="5094360"/>
              <a:ext cx="124920" cy="156600"/>
            </a:xfrm>
            <a:custGeom>
              <a:avLst/>
              <a:gdLst/>
              <a:ahLst/>
              <a:rect l="l" t="t" r="r" b="b"/>
              <a:pathLst>
                <a:path w="141" h="177">
                  <a:moveTo>
                    <a:pt x="141" y="21"/>
                  </a:moveTo>
                  <a:lnTo>
                    <a:pt x="140" y="0"/>
                  </a:lnTo>
                  <a:lnTo>
                    <a:pt x="18" y="14"/>
                  </a:lnTo>
                  <a:lnTo>
                    <a:pt x="14" y="16"/>
                  </a:lnTo>
                  <a:lnTo>
                    <a:pt x="11" y="18"/>
                  </a:lnTo>
                  <a:lnTo>
                    <a:pt x="7" y="25"/>
                  </a:lnTo>
                  <a:lnTo>
                    <a:pt x="0" y="176"/>
                  </a:lnTo>
                  <a:lnTo>
                    <a:pt x="21" y="177"/>
                  </a:lnTo>
                  <a:lnTo>
                    <a:pt x="28" y="27"/>
                  </a:lnTo>
                  <a:lnTo>
                    <a:pt x="21" y="34"/>
                  </a:lnTo>
                  <a:lnTo>
                    <a:pt x="25" y="32"/>
                  </a:lnTo>
                  <a:lnTo>
                    <a:pt x="28" y="25"/>
                  </a:lnTo>
                  <a:lnTo>
                    <a:pt x="18" y="25"/>
                  </a:lnTo>
                  <a:lnTo>
                    <a:pt x="19" y="36"/>
                  </a:lnTo>
                  <a:lnTo>
                    <a:pt x="141" y="21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4283" name=""/>
            <p:cNvSpPr/>
            <p:nvPr/>
          </p:nvSpPr>
          <p:spPr>
            <a:xfrm>
              <a:off x="5411520" y="4953240"/>
              <a:ext cx="163800" cy="171000"/>
            </a:xfrm>
            <a:custGeom>
              <a:avLst/>
              <a:gdLst/>
              <a:ahLst/>
              <a:rect l="l" t="t" r="r" b="b"/>
              <a:pathLst>
                <a:path w="187" h="196">
                  <a:moveTo>
                    <a:pt x="13" y="0"/>
                  </a:moveTo>
                  <a:lnTo>
                    <a:pt x="0" y="17"/>
                  </a:lnTo>
                  <a:lnTo>
                    <a:pt x="174" y="196"/>
                  </a:lnTo>
                  <a:lnTo>
                    <a:pt x="187" y="180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4284" name=""/>
            <p:cNvSpPr/>
            <p:nvPr/>
          </p:nvSpPr>
          <p:spPr>
            <a:xfrm>
              <a:off x="5205240" y="4655520"/>
              <a:ext cx="557280" cy="426240"/>
            </a:xfrm>
            <a:custGeom>
              <a:avLst/>
              <a:gdLst/>
              <a:ahLst/>
              <a:rect l="l" t="t" r="r" b="b"/>
              <a:pathLst>
                <a:path w="633" h="484">
                  <a:moveTo>
                    <a:pt x="633" y="45"/>
                  </a:moveTo>
                  <a:lnTo>
                    <a:pt x="622" y="27"/>
                  </a:lnTo>
                  <a:lnTo>
                    <a:pt x="278" y="235"/>
                  </a:lnTo>
                  <a:lnTo>
                    <a:pt x="276" y="237"/>
                  </a:lnTo>
                  <a:lnTo>
                    <a:pt x="276" y="239"/>
                  </a:lnTo>
                  <a:lnTo>
                    <a:pt x="147" y="468"/>
                  </a:lnTo>
                  <a:lnTo>
                    <a:pt x="155" y="474"/>
                  </a:lnTo>
                  <a:lnTo>
                    <a:pt x="155" y="463"/>
                  </a:lnTo>
                  <a:lnTo>
                    <a:pt x="151" y="465"/>
                  </a:lnTo>
                  <a:lnTo>
                    <a:pt x="147" y="467"/>
                  </a:lnTo>
                  <a:lnTo>
                    <a:pt x="156" y="463"/>
                  </a:lnTo>
                  <a:lnTo>
                    <a:pt x="13" y="449"/>
                  </a:lnTo>
                  <a:lnTo>
                    <a:pt x="11" y="459"/>
                  </a:lnTo>
                  <a:lnTo>
                    <a:pt x="22" y="459"/>
                  </a:lnTo>
                  <a:lnTo>
                    <a:pt x="18" y="452"/>
                  </a:lnTo>
                  <a:lnTo>
                    <a:pt x="15" y="450"/>
                  </a:lnTo>
                  <a:lnTo>
                    <a:pt x="22" y="459"/>
                  </a:lnTo>
                  <a:lnTo>
                    <a:pt x="29" y="273"/>
                  </a:lnTo>
                  <a:lnTo>
                    <a:pt x="18" y="273"/>
                  </a:lnTo>
                  <a:lnTo>
                    <a:pt x="27" y="280"/>
                  </a:lnTo>
                  <a:lnTo>
                    <a:pt x="192" y="15"/>
                  </a:lnTo>
                  <a:lnTo>
                    <a:pt x="176" y="0"/>
                  </a:lnTo>
                  <a:lnTo>
                    <a:pt x="11" y="266"/>
                  </a:lnTo>
                  <a:lnTo>
                    <a:pt x="8" y="273"/>
                  </a:lnTo>
                  <a:lnTo>
                    <a:pt x="8" y="273"/>
                  </a:lnTo>
                  <a:lnTo>
                    <a:pt x="0" y="459"/>
                  </a:lnTo>
                  <a:lnTo>
                    <a:pt x="0" y="459"/>
                  </a:lnTo>
                  <a:lnTo>
                    <a:pt x="4" y="467"/>
                  </a:lnTo>
                  <a:lnTo>
                    <a:pt x="8" y="468"/>
                  </a:lnTo>
                  <a:lnTo>
                    <a:pt x="11" y="470"/>
                  </a:lnTo>
                  <a:lnTo>
                    <a:pt x="155" y="484"/>
                  </a:lnTo>
                  <a:lnTo>
                    <a:pt x="155" y="484"/>
                  </a:lnTo>
                  <a:lnTo>
                    <a:pt x="158" y="483"/>
                  </a:lnTo>
                  <a:lnTo>
                    <a:pt x="162" y="481"/>
                  </a:lnTo>
                  <a:lnTo>
                    <a:pt x="164" y="481"/>
                  </a:lnTo>
                  <a:lnTo>
                    <a:pt x="293" y="251"/>
                  </a:lnTo>
                  <a:lnTo>
                    <a:pt x="284" y="244"/>
                  </a:lnTo>
                  <a:lnTo>
                    <a:pt x="289" y="253"/>
                  </a:lnTo>
                  <a:lnTo>
                    <a:pt x="633" y="45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4285" name=""/>
            <p:cNvSpPr/>
            <p:nvPr/>
          </p:nvSpPr>
          <p:spPr>
            <a:xfrm>
              <a:off x="5155920" y="4558320"/>
              <a:ext cx="955440" cy="308520"/>
            </a:xfrm>
            <a:custGeom>
              <a:avLst/>
              <a:gdLst/>
              <a:ahLst/>
              <a:rect l="l" t="t" r="r" b="b"/>
              <a:pathLst>
                <a:path w="1084" h="352">
                  <a:moveTo>
                    <a:pt x="0" y="330"/>
                  </a:moveTo>
                  <a:lnTo>
                    <a:pt x="3" y="352"/>
                  </a:lnTo>
                  <a:lnTo>
                    <a:pt x="204" y="323"/>
                  </a:lnTo>
                  <a:lnTo>
                    <a:pt x="206" y="321"/>
                  </a:lnTo>
                  <a:lnTo>
                    <a:pt x="210" y="321"/>
                  </a:lnTo>
                  <a:lnTo>
                    <a:pt x="367" y="156"/>
                  </a:lnTo>
                  <a:lnTo>
                    <a:pt x="360" y="147"/>
                  </a:lnTo>
                  <a:lnTo>
                    <a:pt x="366" y="158"/>
                  </a:lnTo>
                  <a:lnTo>
                    <a:pt x="674" y="36"/>
                  </a:lnTo>
                  <a:lnTo>
                    <a:pt x="668" y="25"/>
                  </a:lnTo>
                  <a:lnTo>
                    <a:pt x="668" y="36"/>
                  </a:lnTo>
                  <a:lnTo>
                    <a:pt x="1084" y="22"/>
                  </a:lnTo>
                  <a:lnTo>
                    <a:pt x="1084" y="0"/>
                  </a:lnTo>
                  <a:lnTo>
                    <a:pt x="668" y="15"/>
                  </a:lnTo>
                  <a:lnTo>
                    <a:pt x="665" y="16"/>
                  </a:lnTo>
                  <a:lnTo>
                    <a:pt x="357" y="138"/>
                  </a:lnTo>
                  <a:lnTo>
                    <a:pt x="357" y="138"/>
                  </a:lnTo>
                  <a:lnTo>
                    <a:pt x="355" y="140"/>
                  </a:lnTo>
                  <a:lnTo>
                    <a:pt x="197" y="305"/>
                  </a:lnTo>
                  <a:lnTo>
                    <a:pt x="199" y="303"/>
                  </a:lnTo>
                  <a:lnTo>
                    <a:pt x="202" y="312"/>
                  </a:lnTo>
                  <a:lnTo>
                    <a:pt x="201" y="301"/>
                  </a:lnTo>
                  <a:lnTo>
                    <a:pt x="0" y="33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4286" name=""/>
            <p:cNvSpPr/>
            <p:nvPr/>
          </p:nvSpPr>
          <p:spPr>
            <a:xfrm>
              <a:off x="6640560" y="4523040"/>
              <a:ext cx="24120" cy="82440"/>
            </a:xfrm>
            <a:custGeom>
              <a:avLst/>
              <a:gdLst/>
              <a:ahLst/>
              <a:rect l="l" t="t" r="r" b="b"/>
              <a:pathLst>
                <a:path w="27" h="95">
                  <a:moveTo>
                    <a:pt x="27" y="2"/>
                  </a:moveTo>
                  <a:lnTo>
                    <a:pt x="5" y="0"/>
                  </a:lnTo>
                  <a:lnTo>
                    <a:pt x="0" y="93"/>
                  </a:lnTo>
                  <a:lnTo>
                    <a:pt x="21" y="95"/>
                  </a:lnTo>
                  <a:lnTo>
                    <a:pt x="27" y="2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35640" bIns="3564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4287" name=""/>
            <p:cNvSpPr/>
            <p:nvPr/>
          </p:nvSpPr>
          <p:spPr>
            <a:xfrm>
              <a:off x="7469280" y="4521240"/>
              <a:ext cx="114480" cy="130680"/>
            </a:xfrm>
            <a:custGeom>
              <a:avLst/>
              <a:gdLst/>
              <a:ahLst/>
              <a:rect l="l" t="t" r="r" b="b"/>
              <a:pathLst>
                <a:path w="129" h="149">
                  <a:moveTo>
                    <a:pt x="129" y="18"/>
                  </a:moveTo>
                  <a:lnTo>
                    <a:pt x="119" y="0"/>
                  </a:lnTo>
                  <a:lnTo>
                    <a:pt x="25" y="50"/>
                  </a:lnTo>
                  <a:lnTo>
                    <a:pt x="24" y="52"/>
                  </a:lnTo>
                  <a:lnTo>
                    <a:pt x="22" y="57"/>
                  </a:lnTo>
                  <a:lnTo>
                    <a:pt x="0" y="143"/>
                  </a:lnTo>
                  <a:lnTo>
                    <a:pt x="20" y="149"/>
                  </a:lnTo>
                  <a:lnTo>
                    <a:pt x="42" y="63"/>
                  </a:lnTo>
                  <a:lnTo>
                    <a:pt x="38" y="66"/>
                  </a:lnTo>
                  <a:lnTo>
                    <a:pt x="42" y="59"/>
                  </a:lnTo>
                  <a:lnTo>
                    <a:pt x="31" y="59"/>
                  </a:lnTo>
                  <a:lnTo>
                    <a:pt x="36" y="68"/>
                  </a:lnTo>
                  <a:lnTo>
                    <a:pt x="129" y="18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4288" name=""/>
            <p:cNvSpPr/>
            <p:nvPr/>
          </p:nvSpPr>
          <p:spPr>
            <a:xfrm>
              <a:off x="5571720" y="4813560"/>
              <a:ext cx="183240" cy="241560"/>
            </a:xfrm>
            <a:custGeom>
              <a:avLst/>
              <a:gdLst/>
              <a:ahLst/>
              <a:rect l="l" t="t" r="r" b="b"/>
              <a:pathLst>
                <a:path w="208" h="274">
                  <a:moveTo>
                    <a:pt x="154" y="0"/>
                  </a:moveTo>
                  <a:lnTo>
                    <a:pt x="140" y="16"/>
                  </a:lnTo>
                  <a:lnTo>
                    <a:pt x="190" y="88"/>
                  </a:lnTo>
                  <a:lnTo>
                    <a:pt x="197" y="79"/>
                  </a:lnTo>
                  <a:lnTo>
                    <a:pt x="190" y="71"/>
                  </a:lnTo>
                  <a:lnTo>
                    <a:pt x="187" y="79"/>
                  </a:lnTo>
                  <a:lnTo>
                    <a:pt x="190" y="86"/>
                  </a:lnTo>
                  <a:lnTo>
                    <a:pt x="192" y="71"/>
                  </a:lnTo>
                  <a:lnTo>
                    <a:pt x="142" y="122"/>
                  </a:lnTo>
                  <a:lnTo>
                    <a:pt x="147" y="129"/>
                  </a:lnTo>
                  <a:lnTo>
                    <a:pt x="142" y="120"/>
                  </a:lnTo>
                  <a:lnTo>
                    <a:pt x="6" y="192"/>
                  </a:lnTo>
                  <a:lnTo>
                    <a:pt x="4" y="193"/>
                  </a:lnTo>
                  <a:lnTo>
                    <a:pt x="0" y="200"/>
                  </a:lnTo>
                  <a:lnTo>
                    <a:pt x="0" y="202"/>
                  </a:lnTo>
                  <a:lnTo>
                    <a:pt x="7" y="274"/>
                  </a:lnTo>
                  <a:lnTo>
                    <a:pt x="29" y="272"/>
                  </a:lnTo>
                  <a:lnTo>
                    <a:pt x="22" y="200"/>
                  </a:lnTo>
                  <a:lnTo>
                    <a:pt x="18" y="208"/>
                  </a:lnTo>
                  <a:lnTo>
                    <a:pt x="22" y="200"/>
                  </a:lnTo>
                  <a:lnTo>
                    <a:pt x="22" y="200"/>
                  </a:lnTo>
                  <a:lnTo>
                    <a:pt x="11" y="200"/>
                  </a:lnTo>
                  <a:lnTo>
                    <a:pt x="16" y="209"/>
                  </a:lnTo>
                  <a:lnTo>
                    <a:pt x="153" y="138"/>
                  </a:lnTo>
                  <a:lnTo>
                    <a:pt x="154" y="138"/>
                  </a:lnTo>
                  <a:lnTo>
                    <a:pt x="205" y="88"/>
                  </a:lnTo>
                  <a:lnTo>
                    <a:pt x="205" y="86"/>
                  </a:lnTo>
                  <a:lnTo>
                    <a:pt x="208" y="79"/>
                  </a:lnTo>
                  <a:lnTo>
                    <a:pt x="205" y="71"/>
                  </a:lnTo>
                  <a:lnTo>
                    <a:pt x="205" y="71"/>
                  </a:lnTo>
                  <a:lnTo>
                    <a:pt x="15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4289" name=""/>
          <p:cNvGrpSpPr/>
          <p:nvPr/>
        </p:nvGrpSpPr>
        <p:grpSpPr>
          <a:xfrm>
            <a:off x="2739960" y="1171440"/>
            <a:ext cx="4903200" cy="3474000"/>
            <a:chOff x="2739960" y="1171440"/>
            <a:chExt cx="4903200" cy="3474000"/>
          </a:xfrm>
        </p:grpSpPr>
        <p:grpSp>
          <p:nvGrpSpPr>
            <p:cNvPr id="4290" name=""/>
            <p:cNvGrpSpPr/>
            <p:nvPr/>
          </p:nvGrpSpPr>
          <p:grpSpPr>
            <a:xfrm>
              <a:off x="3626640" y="1209960"/>
              <a:ext cx="200520" cy="207360"/>
              <a:chOff x="3626640" y="1209960"/>
              <a:chExt cx="200520" cy="207360"/>
            </a:xfrm>
          </p:grpSpPr>
          <p:sp>
            <p:nvSpPr>
              <p:cNvPr id="4291" name=""/>
              <p:cNvSpPr/>
              <p:nvPr/>
            </p:nvSpPr>
            <p:spPr>
              <a:xfrm>
                <a:off x="3626640" y="1209960"/>
                <a:ext cx="200520" cy="207360"/>
              </a:xfrm>
              <a:custGeom>
                <a:avLst/>
                <a:gdLst/>
                <a:ahLst/>
                <a:rect l="l" t="t" r="r" b="b"/>
                <a:pathLst>
                  <a:path w="228" h="236">
                    <a:moveTo>
                      <a:pt x="113" y="0"/>
                    </a:moveTo>
                    <a:lnTo>
                      <a:pt x="90" y="0"/>
                    </a:lnTo>
                    <a:lnTo>
                      <a:pt x="68" y="1"/>
                    </a:lnTo>
                    <a:lnTo>
                      <a:pt x="50" y="5"/>
                    </a:lnTo>
                    <a:lnTo>
                      <a:pt x="32" y="9"/>
                    </a:lnTo>
                    <a:lnTo>
                      <a:pt x="20" y="12"/>
                    </a:lnTo>
                    <a:lnTo>
                      <a:pt x="9" y="18"/>
                    </a:lnTo>
                    <a:lnTo>
                      <a:pt x="2" y="23"/>
                    </a:lnTo>
                    <a:lnTo>
                      <a:pt x="0" y="28"/>
                    </a:lnTo>
                    <a:lnTo>
                      <a:pt x="0" y="206"/>
                    </a:lnTo>
                    <a:lnTo>
                      <a:pt x="2" y="213"/>
                    </a:lnTo>
                    <a:lnTo>
                      <a:pt x="9" y="218"/>
                    </a:lnTo>
                    <a:lnTo>
                      <a:pt x="20" y="224"/>
                    </a:lnTo>
                    <a:lnTo>
                      <a:pt x="32" y="227"/>
                    </a:lnTo>
                    <a:lnTo>
                      <a:pt x="50" y="231"/>
                    </a:lnTo>
                    <a:lnTo>
                      <a:pt x="68" y="234"/>
                    </a:lnTo>
                    <a:lnTo>
                      <a:pt x="90" y="236"/>
                    </a:lnTo>
                    <a:lnTo>
                      <a:pt x="113" y="236"/>
                    </a:lnTo>
                    <a:lnTo>
                      <a:pt x="136" y="236"/>
                    </a:lnTo>
                    <a:lnTo>
                      <a:pt x="158" y="234"/>
                    </a:lnTo>
                    <a:lnTo>
                      <a:pt x="178" y="231"/>
                    </a:lnTo>
                    <a:lnTo>
                      <a:pt x="196" y="227"/>
                    </a:lnTo>
                    <a:lnTo>
                      <a:pt x="208" y="224"/>
                    </a:lnTo>
                    <a:lnTo>
                      <a:pt x="219" y="218"/>
                    </a:lnTo>
                    <a:lnTo>
                      <a:pt x="226" y="213"/>
                    </a:lnTo>
                    <a:lnTo>
                      <a:pt x="228" y="206"/>
                    </a:lnTo>
                    <a:lnTo>
                      <a:pt x="228" y="28"/>
                    </a:lnTo>
                    <a:lnTo>
                      <a:pt x="226" y="23"/>
                    </a:lnTo>
                    <a:lnTo>
                      <a:pt x="219" y="18"/>
                    </a:lnTo>
                    <a:lnTo>
                      <a:pt x="208" y="12"/>
                    </a:lnTo>
                    <a:lnTo>
                      <a:pt x="196" y="9"/>
                    </a:lnTo>
                    <a:lnTo>
                      <a:pt x="178" y="5"/>
                    </a:lnTo>
                    <a:lnTo>
                      <a:pt x="158" y="1"/>
                    </a:lnTo>
                    <a:lnTo>
                      <a:pt x="136" y="0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rgbClr val="9117ff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292" name=""/>
              <p:cNvSpPr/>
              <p:nvPr/>
            </p:nvSpPr>
            <p:spPr>
              <a:xfrm>
                <a:off x="3626640" y="1209960"/>
                <a:ext cx="200520" cy="51120"/>
              </a:xfrm>
              <a:custGeom>
                <a:avLst/>
                <a:gdLst/>
                <a:ahLst/>
                <a:rect l="l" t="t" r="r" b="b"/>
                <a:pathLst>
                  <a:path w="228" h="59">
                    <a:moveTo>
                      <a:pt x="0" y="28"/>
                    </a:moveTo>
                    <a:lnTo>
                      <a:pt x="2" y="35"/>
                    </a:lnTo>
                    <a:lnTo>
                      <a:pt x="9" y="41"/>
                    </a:lnTo>
                    <a:lnTo>
                      <a:pt x="20" y="46"/>
                    </a:lnTo>
                    <a:lnTo>
                      <a:pt x="32" y="50"/>
                    </a:lnTo>
                    <a:lnTo>
                      <a:pt x="50" y="53"/>
                    </a:lnTo>
                    <a:lnTo>
                      <a:pt x="68" y="57"/>
                    </a:lnTo>
                    <a:lnTo>
                      <a:pt x="90" y="59"/>
                    </a:lnTo>
                    <a:lnTo>
                      <a:pt x="113" y="59"/>
                    </a:lnTo>
                    <a:lnTo>
                      <a:pt x="136" y="59"/>
                    </a:lnTo>
                    <a:lnTo>
                      <a:pt x="158" y="57"/>
                    </a:lnTo>
                    <a:lnTo>
                      <a:pt x="178" y="53"/>
                    </a:lnTo>
                    <a:lnTo>
                      <a:pt x="196" y="50"/>
                    </a:lnTo>
                    <a:lnTo>
                      <a:pt x="208" y="46"/>
                    </a:lnTo>
                    <a:lnTo>
                      <a:pt x="219" y="41"/>
                    </a:lnTo>
                    <a:lnTo>
                      <a:pt x="226" y="35"/>
                    </a:lnTo>
                    <a:lnTo>
                      <a:pt x="228" y="28"/>
                    </a:lnTo>
                    <a:lnTo>
                      <a:pt x="226" y="23"/>
                    </a:lnTo>
                    <a:lnTo>
                      <a:pt x="219" y="18"/>
                    </a:lnTo>
                    <a:lnTo>
                      <a:pt x="208" y="12"/>
                    </a:lnTo>
                    <a:lnTo>
                      <a:pt x="196" y="9"/>
                    </a:lnTo>
                    <a:lnTo>
                      <a:pt x="178" y="5"/>
                    </a:lnTo>
                    <a:lnTo>
                      <a:pt x="158" y="1"/>
                    </a:lnTo>
                    <a:lnTo>
                      <a:pt x="136" y="0"/>
                    </a:lnTo>
                    <a:lnTo>
                      <a:pt x="113" y="0"/>
                    </a:lnTo>
                    <a:lnTo>
                      <a:pt x="90" y="0"/>
                    </a:lnTo>
                    <a:lnTo>
                      <a:pt x="68" y="1"/>
                    </a:lnTo>
                    <a:lnTo>
                      <a:pt x="50" y="5"/>
                    </a:lnTo>
                    <a:lnTo>
                      <a:pt x="32" y="9"/>
                    </a:lnTo>
                    <a:lnTo>
                      <a:pt x="20" y="12"/>
                    </a:lnTo>
                    <a:lnTo>
                      <a:pt x="9" y="18"/>
                    </a:lnTo>
                    <a:lnTo>
                      <a:pt x="2" y="23"/>
                    </a:lnTo>
                    <a:lnTo>
                      <a:pt x="0" y="28"/>
                    </a:lnTo>
                    <a:close/>
                  </a:path>
                </a:pathLst>
              </a:custGeom>
              <a:solidFill>
                <a:srgbClr val="a744ff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320" bIns="4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293" name=""/>
              <p:cNvSpPr/>
              <p:nvPr/>
            </p:nvSpPr>
            <p:spPr>
              <a:xfrm>
                <a:off x="3626640" y="1209960"/>
                <a:ext cx="200520" cy="207360"/>
              </a:xfrm>
              <a:custGeom>
                <a:avLst/>
                <a:gdLst/>
                <a:ahLst/>
                <a:rect l="l" t="t" r="r" b="b"/>
                <a:pathLst>
                  <a:path w="228" h="236">
                    <a:moveTo>
                      <a:pt x="113" y="0"/>
                    </a:moveTo>
                    <a:lnTo>
                      <a:pt x="90" y="0"/>
                    </a:lnTo>
                    <a:lnTo>
                      <a:pt x="68" y="1"/>
                    </a:lnTo>
                    <a:lnTo>
                      <a:pt x="50" y="5"/>
                    </a:lnTo>
                    <a:lnTo>
                      <a:pt x="32" y="9"/>
                    </a:lnTo>
                    <a:lnTo>
                      <a:pt x="20" y="12"/>
                    </a:lnTo>
                    <a:lnTo>
                      <a:pt x="9" y="18"/>
                    </a:lnTo>
                    <a:lnTo>
                      <a:pt x="2" y="23"/>
                    </a:lnTo>
                    <a:lnTo>
                      <a:pt x="0" y="28"/>
                    </a:lnTo>
                    <a:lnTo>
                      <a:pt x="0" y="206"/>
                    </a:lnTo>
                    <a:lnTo>
                      <a:pt x="2" y="213"/>
                    </a:lnTo>
                    <a:lnTo>
                      <a:pt x="9" y="218"/>
                    </a:lnTo>
                    <a:lnTo>
                      <a:pt x="20" y="224"/>
                    </a:lnTo>
                    <a:lnTo>
                      <a:pt x="32" y="227"/>
                    </a:lnTo>
                    <a:lnTo>
                      <a:pt x="50" y="231"/>
                    </a:lnTo>
                    <a:lnTo>
                      <a:pt x="68" y="234"/>
                    </a:lnTo>
                    <a:lnTo>
                      <a:pt x="90" y="236"/>
                    </a:lnTo>
                    <a:lnTo>
                      <a:pt x="113" y="236"/>
                    </a:lnTo>
                    <a:lnTo>
                      <a:pt x="136" y="236"/>
                    </a:lnTo>
                    <a:lnTo>
                      <a:pt x="158" y="234"/>
                    </a:lnTo>
                    <a:lnTo>
                      <a:pt x="178" y="231"/>
                    </a:lnTo>
                    <a:lnTo>
                      <a:pt x="196" y="227"/>
                    </a:lnTo>
                    <a:lnTo>
                      <a:pt x="208" y="224"/>
                    </a:lnTo>
                    <a:lnTo>
                      <a:pt x="219" y="218"/>
                    </a:lnTo>
                    <a:lnTo>
                      <a:pt x="226" y="213"/>
                    </a:lnTo>
                    <a:lnTo>
                      <a:pt x="228" y="206"/>
                    </a:lnTo>
                    <a:lnTo>
                      <a:pt x="228" y="28"/>
                    </a:lnTo>
                    <a:lnTo>
                      <a:pt x="226" y="23"/>
                    </a:lnTo>
                    <a:lnTo>
                      <a:pt x="219" y="18"/>
                    </a:lnTo>
                    <a:lnTo>
                      <a:pt x="208" y="12"/>
                    </a:lnTo>
                    <a:lnTo>
                      <a:pt x="196" y="9"/>
                    </a:lnTo>
                    <a:lnTo>
                      <a:pt x="178" y="5"/>
                    </a:lnTo>
                    <a:lnTo>
                      <a:pt x="158" y="1"/>
                    </a:lnTo>
                    <a:lnTo>
                      <a:pt x="136" y="0"/>
                    </a:lnTo>
                    <a:lnTo>
                      <a:pt x="113" y="0"/>
                    </a:lnTo>
                    <a:close/>
                  </a:path>
                </a:pathLst>
              </a:custGeom>
              <a:noFill/>
              <a:ln w="7920">
                <a:solidFill>
                  <a:srgbClr val="000000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294" name=""/>
              <p:cNvSpPr/>
              <p:nvPr/>
            </p:nvSpPr>
            <p:spPr>
              <a:xfrm>
                <a:off x="3626640" y="1234440"/>
                <a:ext cx="200520" cy="26280"/>
              </a:xfrm>
              <a:custGeom>
                <a:avLst/>
                <a:gdLst/>
                <a:ahLst/>
                <a:rect l="l" t="t" r="r" b="b"/>
                <a:pathLst>
                  <a:path w="228" h="31">
                    <a:moveTo>
                      <a:pt x="0" y="0"/>
                    </a:moveTo>
                    <a:lnTo>
                      <a:pt x="2" y="7"/>
                    </a:lnTo>
                    <a:lnTo>
                      <a:pt x="9" y="13"/>
                    </a:lnTo>
                    <a:lnTo>
                      <a:pt x="20" y="18"/>
                    </a:lnTo>
                    <a:lnTo>
                      <a:pt x="32" y="22"/>
                    </a:lnTo>
                    <a:lnTo>
                      <a:pt x="50" y="25"/>
                    </a:lnTo>
                    <a:lnTo>
                      <a:pt x="68" y="29"/>
                    </a:lnTo>
                    <a:lnTo>
                      <a:pt x="90" y="31"/>
                    </a:lnTo>
                    <a:lnTo>
                      <a:pt x="113" y="31"/>
                    </a:lnTo>
                    <a:lnTo>
                      <a:pt x="136" y="31"/>
                    </a:lnTo>
                    <a:lnTo>
                      <a:pt x="158" y="29"/>
                    </a:lnTo>
                    <a:lnTo>
                      <a:pt x="178" y="25"/>
                    </a:lnTo>
                    <a:lnTo>
                      <a:pt x="196" y="22"/>
                    </a:lnTo>
                    <a:lnTo>
                      <a:pt x="208" y="18"/>
                    </a:lnTo>
                    <a:lnTo>
                      <a:pt x="219" y="13"/>
                    </a:lnTo>
                    <a:lnTo>
                      <a:pt x="226" y="7"/>
                    </a:lnTo>
                    <a:lnTo>
                      <a:pt x="228" y="0"/>
                    </a:lnTo>
                  </a:path>
                </a:pathLst>
              </a:custGeom>
              <a:noFill/>
              <a:ln w="7920">
                <a:solidFill>
                  <a:srgbClr val="000000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20520" bIns="-205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  <p:grpSp>
          <p:nvGrpSpPr>
            <p:cNvPr id="4295" name=""/>
            <p:cNvGrpSpPr/>
            <p:nvPr/>
          </p:nvGrpSpPr>
          <p:grpSpPr>
            <a:xfrm>
              <a:off x="3981240" y="1171440"/>
              <a:ext cx="200520" cy="209520"/>
              <a:chOff x="3981240" y="1171440"/>
              <a:chExt cx="200520" cy="209520"/>
            </a:xfrm>
          </p:grpSpPr>
          <p:sp>
            <p:nvSpPr>
              <p:cNvPr id="4296" name=""/>
              <p:cNvSpPr/>
              <p:nvPr/>
            </p:nvSpPr>
            <p:spPr>
              <a:xfrm>
                <a:off x="3981240" y="1171440"/>
                <a:ext cx="200520" cy="209520"/>
              </a:xfrm>
              <a:custGeom>
                <a:avLst/>
                <a:gdLst/>
                <a:ahLst/>
                <a:rect l="l" t="t" r="r" b="b"/>
                <a:pathLst>
                  <a:path w="227" h="236">
                    <a:moveTo>
                      <a:pt x="113" y="0"/>
                    </a:moveTo>
                    <a:lnTo>
                      <a:pt x="89" y="0"/>
                    </a:lnTo>
                    <a:lnTo>
                      <a:pt x="68" y="1"/>
                    </a:lnTo>
                    <a:lnTo>
                      <a:pt x="50" y="5"/>
                    </a:lnTo>
                    <a:lnTo>
                      <a:pt x="32" y="9"/>
                    </a:lnTo>
                    <a:lnTo>
                      <a:pt x="20" y="12"/>
                    </a:lnTo>
                    <a:lnTo>
                      <a:pt x="9" y="17"/>
                    </a:lnTo>
                    <a:lnTo>
                      <a:pt x="2" y="23"/>
                    </a:lnTo>
                    <a:lnTo>
                      <a:pt x="0" y="28"/>
                    </a:lnTo>
                    <a:lnTo>
                      <a:pt x="0" y="206"/>
                    </a:lnTo>
                    <a:lnTo>
                      <a:pt x="2" y="213"/>
                    </a:lnTo>
                    <a:lnTo>
                      <a:pt x="9" y="218"/>
                    </a:lnTo>
                    <a:lnTo>
                      <a:pt x="20" y="224"/>
                    </a:lnTo>
                    <a:lnTo>
                      <a:pt x="32" y="227"/>
                    </a:lnTo>
                    <a:lnTo>
                      <a:pt x="50" y="231"/>
                    </a:lnTo>
                    <a:lnTo>
                      <a:pt x="68" y="234"/>
                    </a:lnTo>
                    <a:lnTo>
                      <a:pt x="89" y="236"/>
                    </a:lnTo>
                    <a:lnTo>
                      <a:pt x="113" y="236"/>
                    </a:lnTo>
                    <a:lnTo>
                      <a:pt x="136" y="236"/>
                    </a:lnTo>
                    <a:lnTo>
                      <a:pt x="158" y="234"/>
                    </a:lnTo>
                    <a:lnTo>
                      <a:pt x="177" y="231"/>
                    </a:lnTo>
                    <a:lnTo>
                      <a:pt x="195" y="227"/>
                    </a:lnTo>
                    <a:lnTo>
                      <a:pt x="208" y="224"/>
                    </a:lnTo>
                    <a:lnTo>
                      <a:pt x="219" y="218"/>
                    </a:lnTo>
                    <a:lnTo>
                      <a:pt x="226" y="213"/>
                    </a:lnTo>
                    <a:lnTo>
                      <a:pt x="227" y="206"/>
                    </a:lnTo>
                    <a:lnTo>
                      <a:pt x="227" y="28"/>
                    </a:lnTo>
                    <a:lnTo>
                      <a:pt x="226" y="23"/>
                    </a:lnTo>
                    <a:lnTo>
                      <a:pt x="219" y="17"/>
                    </a:lnTo>
                    <a:lnTo>
                      <a:pt x="208" y="12"/>
                    </a:lnTo>
                    <a:lnTo>
                      <a:pt x="195" y="9"/>
                    </a:lnTo>
                    <a:lnTo>
                      <a:pt x="177" y="5"/>
                    </a:lnTo>
                    <a:lnTo>
                      <a:pt x="158" y="1"/>
                    </a:lnTo>
                    <a:lnTo>
                      <a:pt x="136" y="0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rgbClr val="9117ff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297" name=""/>
              <p:cNvSpPr/>
              <p:nvPr/>
            </p:nvSpPr>
            <p:spPr>
              <a:xfrm>
                <a:off x="3981240" y="1171440"/>
                <a:ext cx="200520" cy="52560"/>
              </a:xfrm>
              <a:custGeom>
                <a:avLst/>
                <a:gdLst/>
                <a:ahLst/>
                <a:rect l="l" t="t" r="r" b="b"/>
                <a:pathLst>
                  <a:path w="227" h="59">
                    <a:moveTo>
                      <a:pt x="0" y="28"/>
                    </a:moveTo>
                    <a:lnTo>
                      <a:pt x="2" y="35"/>
                    </a:lnTo>
                    <a:lnTo>
                      <a:pt x="9" y="41"/>
                    </a:lnTo>
                    <a:lnTo>
                      <a:pt x="20" y="46"/>
                    </a:lnTo>
                    <a:lnTo>
                      <a:pt x="32" y="50"/>
                    </a:lnTo>
                    <a:lnTo>
                      <a:pt x="50" y="53"/>
                    </a:lnTo>
                    <a:lnTo>
                      <a:pt x="68" y="57"/>
                    </a:lnTo>
                    <a:lnTo>
                      <a:pt x="89" y="59"/>
                    </a:lnTo>
                    <a:lnTo>
                      <a:pt x="113" y="59"/>
                    </a:lnTo>
                    <a:lnTo>
                      <a:pt x="136" y="59"/>
                    </a:lnTo>
                    <a:lnTo>
                      <a:pt x="158" y="57"/>
                    </a:lnTo>
                    <a:lnTo>
                      <a:pt x="177" y="53"/>
                    </a:lnTo>
                    <a:lnTo>
                      <a:pt x="195" y="50"/>
                    </a:lnTo>
                    <a:lnTo>
                      <a:pt x="208" y="46"/>
                    </a:lnTo>
                    <a:lnTo>
                      <a:pt x="219" y="41"/>
                    </a:lnTo>
                    <a:lnTo>
                      <a:pt x="226" y="35"/>
                    </a:lnTo>
                    <a:lnTo>
                      <a:pt x="227" y="28"/>
                    </a:lnTo>
                    <a:lnTo>
                      <a:pt x="226" y="23"/>
                    </a:lnTo>
                    <a:lnTo>
                      <a:pt x="219" y="17"/>
                    </a:lnTo>
                    <a:lnTo>
                      <a:pt x="208" y="12"/>
                    </a:lnTo>
                    <a:lnTo>
                      <a:pt x="195" y="9"/>
                    </a:lnTo>
                    <a:lnTo>
                      <a:pt x="177" y="5"/>
                    </a:lnTo>
                    <a:lnTo>
                      <a:pt x="158" y="1"/>
                    </a:lnTo>
                    <a:lnTo>
                      <a:pt x="136" y="0"/>
                    </a:lnTo>
                    <a:lnTo>
                      <a:pt x="113" y="0"/>
                    </a:lnTo>
                    <a:lnTo>
                      <a:pt x="89" y="0"/>
                    </a:lnTo>
                    <a:lnTo>
                      <a:pt x="68" y="1"/>
                    </a:lnTo>
                    <a:lnTo>
                      <a:pt x="50" y="5"/>
                    </a:lnTo>
                    <a:lnTo>
                      <a:pt x="32" y="9"/>
                    </a:lnTo>
                    <a:lnTo>
                      <a:pt x="20" y="12"/>
                    </a:lnTo>
                    <a:lnTo>
                      <a:pt x="9" y="17"/>
                    </a:lnTo>
                    <a:lnTo>
                      <a:pt x="2" y="23"/>
                    </a:lnTo>
                    <a:lnTo>
                      <a:pt x="0" y="28"/>
                    </a:lnTo>
                    <a:close/>
                  </a:path>
                </a:pathLst>
              </a:custGeom>
              <a:solidFill>
                <a:srgbClr val="a744ff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5760" bIns="57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298" name=""/>
              <p:cNvSpPr/>
              <p:nvPr/>
            </p:nvSpPr>
            <p:spPr>
              <a:xfrm>
                <a:off x="3981240" y="1171440"/>
                <a:ext cx="200520" cy="209520"/>
              </a:xfrm>
              <a:custGeom>
                <a:avLst/>
                <a:gdLst/>
                <a:ahLst/>
                <a:rect l="l" t="t" r="r" b="b"/>
                <a:pathLst>
                  <a:path w="227" h="236">
                    <a:moveTo>
                      <a:pt x="113" y="0"/>
                    </a:moveTo>
                    <a:lnTo>
                      <a:pt x="89" y="0"/>
                    </a:lnTo>
                    <a:lnTo>
                      <a:pt x="68" y="1"/>
                    </a:lnTo>
                    <a:lnTo>
                      <a:pt x="50" y="5"/>
                    </a:lnTo>
                    <a:lnTo>
                      <a:pt x="32" y="9"/>
                    </a:lnTo>
                    <a:lnTo>
                      <a:pt x="20" y="12"/>
                    </a:lnTo>
                    <a:lnTo>
                      <a:pt x="9" y="17"/>
                    </a:lnTo>
                    <a:lnTo>
                      <a:pt x="2" y="23"/>
                    </a:lnTo>
                    <a:lnTo>
                      <a:pt x="0" y="28"/>
                    </a:lnTo>
                    <a:lnTo>
                      <a:pt x="0" y="206"/>
                    </a:lnTo>
                    <a:lnTo>
                      <a:pt x="2" y="213"/>
                    </a:lnTo>
                    <a:lnTo>
                      <a:pt x="9" y="218"/>
                    </a:lnTo>
                    <a:lnTo>
                      <a:pt x="20" y="224"/>
                    </a:lnTo>
                    <a:lnTo>
                      <a:pt x="32" y="227"/>
                    </a:lnTo>
                    <a:lnTo>
                      <a:pt x="50" y="231"/>
                    </a:lnTo>
                    <a:lnTo>
                      <a:pt x="68" y="234"/>
                    </a:lnTo>
                    <a:lnTo>
                      <a:pt x="89" y="236"/>
                    </a:lnTo>
                    <a:lnTo>
                      <a:pt x="113" y="236"/>
                    </a:lnTo>
                    <a:lnTo>
                      <a:pt x="136" y="236"/>
                    </a:lnTo>
                    <a:lnTo>
                      <a:pt x="158" y="234"/>
                    </a:lnTo>
                    <a:lnTo>
                      <a:pt x="177" y="231"/>
                    </a:lnTo>
                    <a:lnTo>
                      <a:pt x="195" y="227"/>
                    </a:lnTo>
                    <a:lnTo>
                      <a:pt x="208" y="224"/>
                    </a:lnTo>
                    <a:lnTo>
                      <a:pt x="219" y="218"/>
                    </a:lnTo>
                    <a:lnTo>
                      <a:pt x="226" y="213"/>
                    </a:lnTo>
                    <a:lnTo>
                      <a:pt x="227" y="206"/>
                    </a:lnTo>
                    <a:lnTo>
                      <a:pt x="227" y="28"/>
                    </a:lnTo>
                    <a:lnTo>
                      <a:pt x="226" y="23"/>
                    </a:lnTo>
                    <a:lnTo>
                      <a:pt x="219" y="17"/>
                    </a:lnTo>
                    <a:lnTo>
                      <a:pt x="208" y="12"/>
                    </a:lnTo>
                    <a:lnTo>
                      <a:pt x="195" y="9"/>
                    </a:lnTo>
                    <a:lnTo>
                      <a:pt x="177" y="5"/>
                    </a:lnTo>
                    <a:lnTo>
                      <a:pt x="158" y="1"/>
                    </a:lnTo>
                    <a:lnTo>
                      <a:pt x="136" y="0"/>
                    </a:lnTo>
                    <a:lnTo>
                      <a:pt x="113" y="0"/>
                    </a:lnTo>
                    <a:close/>
                  </a:path>
                </a:pathLst>
              </a:custGeom>
              <a:noFill/>
              <a:ln w="7920">
                <a:solidFill>
                  <a:srgbClr val="000000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299" name=""/>
              <p:cNvSpPr/>
              <p:nvPr/>
            </p:nvSpPr>
            <p:spPr>
              <a:xfrm>
                <a:off x="3981240" y="1197720"/>
                <a:ext cx="200520" cy="26280"/>
              </a:xfrm>
              <a:custGeom>
                <a:avLst/>
                <a:gdLst/>
                <a:ahLst/>
                <a:rect l="l" t="t" r="r" b="b"/>
                <a:pathLst>
                  <a:path w="227" h="31">
                    <a:moveTo>
                      <a:pt x="0" y="0"/>
                    </a:moveTo>
                    <a:lnTo>
                      <a:pt x="2" y="7"/>
                    </a:lnTo>
                    <a:lnTo>
                      <a:pt x="9" y="13"/>
                    </a:lnTo>
                    <a:lnTo>
                      <a:pt x="20" y="18"/>
                    </a:lnTo>
                    <a:lnTo>
                      <a:pt x="32" y="22"/>
                    </a:lnTo>
                    <a:lnTo>
                      <a:pt x="50" y="25"/>
                    </a:lnTo>
                    <a:lnTo>
                      <a:pt x="68" y="29"/>
                    </a:lnTo>
                    <a:lnTo>
                      <a:pt x="89" y="31"/>
                    </a:lnTo>
                    <a:lnTo>
                      <a:pt x="113" y="31"/>
                    </a:lnTo>
                    <a:lnTo>
                      <a:pt x="136" y="31"/>
                    </a:lnTo>
                    <a:lnTo>
                      <a:pt x="158" y="29"/>
                    </a:lnTo>
                    <a:lnTo>
                      <a:pt x="177" y="25"/>
                    </a:lnTo>
                    <a:lnTo>
                      <a:pt x="195" y="22"/>
                    </a:lnTo>
                    <a:lnTo>
                      <a:pt x="208" y="18"/>
                    </a:lnTo>
                    <a:lnTo>
                      <a:pt x="219" y="13"/>
                    </a:lnTo>
                    <a:lnTo>
                      <a:pt x="226" y="7"/>
                    </a:lnTo>
                    <a:lnTo>
                      <a:pt x="227" y="0"/>
                    </a:lnTo>
                  </a:path>
                </a:pathLst>
              </a:custGeom>
              <a:noFill/>
              <a:ln w="7920">
                <a:solidFill>
                  <a:srgbClr val="000000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20520" bIns="-205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  <p:grpSp>
          <p:nvGrpSpPr>
            <p:cNvPr id="4300" name=""/>
            <p:cNvGrpSpPr/>
            <p:nvPr/>
          </p:nvGrpSpPr>
          <p:grpSpPr>
            <a:xfrm>
              <a:off x="4244040" y="2035440"/>
              <a:ext cx="200520" cy="207360"/>
              <a:chOff x="4244040" y="2035440"/>
              <a:chExt cx="200520" cy="207360"/>
            </a:xfrm>
          </p:grpSpPr>
          <p:sp>
            <p:nvSpPr>
              <p:cNvPr id="4301" name=""/>
              <p:cNvSpPr/>
              <p:nvPr/>
            </p:nvSpPr>
            <p:spPr>
              <a:xfrm>
                <a:off x="4244040" y="2035440"/>
                <a:ext cx="200520" cy="207360"/>
              </a:xfrm>
              <a:custGeom>
                <a:avLst/>
                <a:gdLst/>
                <a:ahLst/>
                <a:rect l="l" t="t" r="r" b="b"/>
                <a:pathLst>
                  <a:path w="228" h="236">
                    <a:moveTo>
                      <a:pt x="113" y="0"/>
                    </a:moveTo>
                    <a:lnTo>
                      <a:pt x="90" y="0"/>
                    </a:lnTo>
                    <a:lnTo>
                      <a:pt x="69" y="1"/>
                    </a:lnTo>
                    <a:lnTo>
                      <a:pt x="51" y="5"/>
                    </a:lnTo>
                    <a:lnTo>
                      <a:pt x="33" y="9"/>
                    </a:lnTo>
                    <a:lnTo>
                      <a:pt x="20" y="12"/>
                    </a:lnTo>
                    <a:lnTo>
                      <a:pt x="9" y="17"/>
                    </a:lnTo>
                    <a:lnTo>
                      <a:pt x="2" y="23"/>
                    </a:lnTo>
                    <a:lnTo>
                      <a:pt x="0" y="28"/>
                    </a:lnTo>
                    <a:lnTo>
                      <a:pt x="0" y="206"/>
                    </a:lnTo>
                    <a:lnTo>
                      <a:pt x="2" y="213"/>
                    </a:lnTo>
                    <a:lnTo>
                      <a:pt x="9" y="218"/>
                    </a:lnTo>
                    <a:lnTo>
                      <a:pt x="20" y="224"/>
                    </a:lnTo>
                    <a:lnTo>
                      <a:pt x="33" y="227"/>
                    </a:lnTo>
                    <a:lnTo>
                      <a:pt x="51" y="231"/>
                    </a:lnTo>
                    <a:lnTo>
                      <a:pt x="69" y="234"/>
                    </a:lnTo>
                    <a:lnTo>
                      <a:pt x="90" y="236"/>
                    </a:lnTo>
                    <a:lnTo>
                      <a:pt x="113" y="236"/>
                    </a:lnTo>
                    <a:lnTo>
                      <a:pt x="137" y="236"/>
                    </a:lnTo>
                    <a:lnTo>
                      <a:pt x="158" y="234"/>
                    </a:lnTo>
                    <a:lnTo>
                      <a:pt x="178" y="231"/>
                    </a:lnTo>
                    <a:lnTo>
                      <a:pt x="196" y="227"/>
                    </a:lnTo>
                    <a:lnTo>
                      <a:pt x="208" y="224"/>
                    </a:lnTo>
                    <a:lnTo>
                      <a:pt x="219" y="218"/>
                    </a:lnTo>
                    <a:lnTo>
                      <a:pt x="226" y="213"/>
                    </a:lnTo>
                    <a:lnTo>
                      <a:pt x="228" y="206"/>
                    </a:lnTo>
                    <a:lnTo>
                      <a:pt x="228" y="28"/>
                    </a:lnTo>
                    <a:lnTo>
                      <a:pt x="226" y="23"/>
                    </a:lnTo>
                    <a:lnTo>
                      <a:pt x="219" y="17"/>
                    </a:lnTo>
                    <a:lnTo>
                      <a:pt x="208" y="12"/>
                    </a:lnTo>
                    <a:lnTo>
                      <a:pt x="196" y="9"/>
                    </a:lnTo>
                    <a:lnTo>
                      <a:pt x="178" y="5"/>
                    </a:lnTo>
                    <a:lnTo>
                      <a:pt x="158" y="1"/>
                    </a:lnTo>
                    <a:lnTo>
                      <a:pt x="137" y="0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rgbClr val="9117ff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302" name=""/>
              <p:cNvSpPr/>
              <p:nvPr/>
            </p:nvSpPr>
            <p:spPr>
              <a:xfrm>
                <a:off x="4244040" y="2035440"/>
                <a:ext cx="200520" cy="51120"/>
              </a:xfrm>
              <a:custGeom>
                <a:avLst/>
                <a:gdLst/>
                <a:ahLst/>
                <a:rect l="l" t="t" r="r" b="b"/>
                <a:pathLst>
                  <a:path w="228" h="59">
                    <a:moveTo>
                      <a:pt x="0" y="28"/>
                    </a:moveTo>
                    <a:lnTo>
                      <a:pt x="2" y="35"/>
                    </a:lnTo>
                    <a:lnTo>
                      <a:pt x="9" y="41"/>
                    </a:lnTo>
                    <a:lnTo>
                      <a:pt x="20" y="46"/>
                    </a:lnTo>
                    <a:lnTo>
                      <a:pt x="33" y="50"/>
                    </a:lnTo>
                    <a:lnTo>
                      <a:pt x="51" y="53"/>
                    </a:lnTo>
                    <a:lnTo>
                      <a:pt x="69" y="57"/>
                    </a:lnTo>
                    <a:lnTo>
                      <a:pt x="90" y="59"/>
                    </a:lnTo>
                    <a:lnTo>
                      <a:pt x="113" y="59"/>
                    </a:lnTo>
                    <a:lnTo>
                      <a:pt x="137" y="59"/>
                    </a:lnTo>
                    <a:lnTo>
                      <a:pt x="158" y="57"/>
                    </a:lnTo>
                    <a:lnTo>
                      <a:pt x="178" y="53"/>
                    </a:lnTo>
                    <a:lnTo>
                      <a:pt x="196" y="50"/>
                    </a:lnTo>
                    <a:lnTo>
                      <a:pt x="208" y="46"/>
                    </a:lnTo>
                    <a:lnTo>
                      <a:pt x="219" y="41"/>
                    </a:lnTo>
                    <a:lnTo>
                      <a:pt x="226" y="35"/>
                    </a:lnTo>
                    <a:lnTo>
                      <a:pt x="228" y="28"/>
                    </a:lnTo>
                    <a:lnTo>
                      <a:pt x="226" y="23"/>
                    </a:lnTo>
                    <a:lnTo>
                      <a:pt x="219" y="17"/>
                    </a:lnTo>
                    <a:lnTo>
                      <a:pt x="208" y="12"/>
                    </a:lnTo>
                    <a:lnTo>
                      <a:pt x="196" y="9"/>
                    </a:lnTo>
                    <a:lnTo>
                      <a:pt x="178" y="5"/>
                    </a:lnTo>
                    <a:lnTo>
                      <a:pt x="158" y="1"/>
                    </a:lnTo>
                    <a:lnTo>
                      <a:pt x="137" y="0"/>
                    </a:lnTo>
                    <a:lnTo>
                      <a:pt x="113" y="0"/>
                    </a:lnTo>
                    <a:lnTo>
                      <a:pt x="90" y="0"/>
                    </a:lnTo>
                    <a:lnTo>
                      <a:pt x="69" y="1"/>
                    </a:lnTo>
                    <a:lnTo>
                      <a:pt x="51" y="5"/>
                    </a:lnTo>
                    <a:lnTo>
                      <a:pt x="33" y="9"/>
                    </a:lnTo>
                    <a:lnTo>
                      <a:pt x="20" y="12"/>
                    </a:lnTo>
                    <a:lnTo>
                      <a:pt x="9" y="17"/>
                    </a:lnTo>
                    <a:lnTo>
                      <a:pt x="2" y="23"/>
                    </a:lnTo>
                    <a:lnTo>
                      <a:pt x="0" y="28"/>
                    </a:lnTo>
                    <a:close/>
                  </a:path>
                </a:pathLst>
              </a:custGeom>
              <a:solidFill>
                <a:srgbClr val="a744ff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320" bIns="4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303" name=""/>
              <p:cNvSpPr/>
              <p:nvPr/>
            </p:nvSpPr>
            <p:spPr>
              <a:xfrm>
                <a:off x="4244040" y="2035440"/>
                <a:ext cx="200520" cy="207360"/>
              </a:xfrm>
              <a:custGeom>
                <a:avLst/>
                <a:gdLst/>
                <a:ahLst/>
                <a:rect l="l" t="t" r="r" b="b"/>
                <a:pathLst>
                  <a:path w="228" h="236">
                    <a:moveTo>
                      <a:pt x="113" y="0"/>
                    </a:moveTo>
                    <a:lnTo>
                      <a:pt x="90" y="0"/>
                    </a:lnTo>
                    <a:lnTo>
                      <a:pt x="69" y="1"/>
                    </a:lnTo>
                    <a:lnTo>
                      <a:pt x="51" y="5"/>
                    </a:lnTo>
                    <a:lnTo>
                      <a:pt x="33" y="9"/>
                    </a:lnTo>
                    <a:lnTo>
                      <a:pt x="20" y="12"/>
                    </a:lnTo>
                    <a:lnTo>
                      <a:pt x="9" y="17"/>
                    </a:lnTo>
                    <a:lnTo>
                      <a:pt x="2" y="23"/>
                    </a:lnTo>
                    <a:lnTo>
                      <a:pt x="0" y="28"/>
                    </a:lnTo>
                    <a:lnTo>
                      <a:pt x="0" y="206"/>
                    </a:lnTo>
                    <a:lnTo>
                      <a:pt x="2" y="213"/>
                    </a:lnTo>
                    <a:lnTo>
                      <a:pt x="9" y="218"/>
                    </a:lnTo>
                    <a:lnTo>
                      <a:pt x="20" y="224"/>
                    </a:lnTo>
                    <a:lnTo>
                      <a:pt x="33" y="227"/>
                    </a:lnTo>
                    <a:lnTo>
                      <a:pt x="51" y="231"/>
                    </a:lnTo>
                    <a:lnTo>
                      <a:pt x="69" y="234"/>
                    </a:lnTo>
                    <a:lnTo>
                      <a:pt x="90" y="236"/>
                    </a:lnTo>
                    <a:lnTo>
                      <a:pt x="113" y="236"/>
                    </a:lnTo>
                    <a:lnTo>
                      <a:pt x="137" y="236"/>
                    </a:lnTo>
                    <a:lnTo>
                      <a:pt x="158" y="234"/>
                    </a:lnTo>
                    <a:lnTo>
                      <a:pt x="178" y="231"/>
                    </a:lnTo>
                    <a:lnTo>
                      <a:pt x="196" y="227"/>
                    </a:lnTo>
                    <a:lnTo>
                      <a:pt x="208" y="224"/>
                    </a:lnTo>
                    <a:lnTo>
                      <a:pt x="219" y="218"/>
                    </a:lnTo>
                    <a:lnTo>
                      <a:pt x="226" y="213"/>
                    </a:lnTo>
                    <a:lnTo>
                      <a:pt x="228" y="206"/>
                    </a:lnTo>
                    <a:lnTo>
                      <a:pt x="228" y="28"/>
                    </a:lnTo>
                    <a:lnTo>
                      <a:pt x="226" y="23"/>
                    </a:lnTo>
                    <a:lnTo>
                      <a:pt x="219" y="17"/>
                    </a:lnTo>
                    <a:lnTo>
                      <a:pt x="208" y="12"/>
                    </a:lnTo>
                    <a:lnTo>
                      <a:pt x="196" y="9"/>
                    </a:lnTo>
                    <a:lnTo>
                      <a:pt x="178" y="5"/>
                    </a:lnTo>
                    <a:lnTo>
                      <a:pt x="158" y="1"/>
                    </a:lnTo>
                    <a:lnTo>
                      <a:pt x="137" y="0"/>
                    </a:lnTo>
                    <a:lnTo>
                      <a:pt x="113" y="0"/>
                    </a:lnTo>
                    <a:close/>
                  </a:path>
                </a:pathLst>
              </a:custGeom>
              <a:noFill/>
              <a:ln w="7920">
                <a:solidFill>
                  <a:srgbClr val="000000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304" name=""/>
              <p:cNvSpPr/>
              <p:nvPr/>
            </p:nvSpPr>
            <p:spPr>
              <a:xfrm>
                <a:off x="4244040" y="2059560"/>
                <a:ext cx="200520" cy="26640"/>
              </a:xfrm>
              <a:custGeom>
                <a:avLst/>
                <a:gdLst/>
                <a:ahLst/>
                <a:rect l="l" t="t" r="r" b="b"/>
                <a:pathLst>
                  <a:path w="228" h="31">
                    <a:moveTo>
                      <a:pt x="0" y="0"/>
                    </a:moveTo>
                    <a:lnTo>
                      <a:pt x="2" y="7"/>
                    </a:lnTo>
                    <a:lnTo>
                      <a:pt x="9" y="13"/>
                    </a:lnTo>
                    <a:lnTo>
                      <a:pt x="20" y="18"/>
                    </a:lnTo>
                    <a:lnTo>
                      <a:pt x="33" y="22"/>
                    </a:lnTo>
                    <a:lnTo>
                      <a:pt x="51" y="25"/>
                    </a:lnTo>
                    <a:lnTo>
                      <a:pt x="69" y="29"/>
                    </a:lnTo>
                    <a:lnTo>
                      <a:pt x="90" y="31"/>
                    </a:lnTo>
                    <a:lnTo>
                      <a:pt x="113" y="31"/>
                    </a:lnTo>
                    <a:lnTo>
                      <a:pt x="137" y="31"/>
                    </a:lnTo>
                    <a:lnTo>
                      <a:pt x="158" y="29"/>
                    </a:lnTo>
                    <a:lnTo>
                      <a:pt x="178" y="25"/>
                    </a:lnTo>
                    <a:lnTo>
                      <a:pt x="196" y="22"/>
                    </a:lnTo>
                    <a:lnTo>
                      <a:pt x="208" y="18"/>
                    </a:lnTo>
                    <a:lnTo>
                      <a:pt x="219" y="13"/>
                    </a:lnTo>
                    <a:lnTo>
                      <a:pt x="226" y="7"/>
                    </a:lnTo>
                    <a:lnTo>
                      <a:pt x="228" y="0"/>
                    </a:lnTo>
                  </a:path>
                </a:pathLst>
              </a:custGeom>
              <a:noFill/>
              <a:ln w="7920">
                <a:solidFill>
                  <a:srgbClr val="000000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20160" bIns="-201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  <p:grpSp>
          <p:nvGrpSpPr>
            <p:cNvPr id="4305" name=""/>
            <p:cNvGrpSpPr/>
            <p:nvPr/>
          </p:nvGrpSpPr>
          <p:grpSpPr>
            <a:xfrm>
              <a:off x="3990240" y="2911320"/>
              <a:ext cx="200520" cy="209520"/>
              <a:chOff x="3990240" y="2911320"/>
              <a:chExt cx="200520" cy="209520"/>
            </a:xfrm>
          </p:grpSpPr>
          <p:sp>
            <p:nvSpPr>
              <p:cNvPr id="4306" name=""/>
              <p:cNvSpPr/>
              <p:nvPr/>
            </p:nvSpPr>
            <p:spPr>
              <a:xfrm>
                <a:off x="3990240" y="2911320"/>
                <a:ext cx="200520" cy="209520"/>
              </a:xfrm>
              <a:custGeom>
                <a:avLst/>
                <a:gdLst/>
                <a:ahLst/>
                <a:rect l="l" t="t" r="r" b="b"/>
                <a:pathLst>
                  <a:path w="227" h="236">
                    <a:moveTo>
                      <a:pt x="112" y="0"/>
                    </a:moveTo>
                    <a:lnTo>
                      <a:pt x="89" y="0"/>
                    </a:lnTo>
                    <a:lnTo>
                      <a:pt x="68" y="1"/>
                    </a:lnTo>
                    <a:lnTo>
                      <a:pt x="50" y="5"/>
                    </a:lnTo>
                    <a:lnTo>
                      <a:pt x="32" y="9"/>
                    </a:lnTo>
                    <a:lnTo>
                      <a:pt x="19" y="12"/>
                    </a:lnTo>
                    <a:lnTo>
                      <a:pt x="9" y="18"/>
                    </a:lnTo>
                    <a:lnTo>
                      <a:pt x="1" y="23"/>
                    </a:lnTo>
                    <a:lnTo>
                      <a:pt x="0" y="28"/>
                    </a:lnTo>
                    <a:lnTo>
                      <a:pt x="0" y="206"/>
                    </a:lnTo>
                    <a:lnTo>
                      <a:pt x="1" y="213"/>
                    </a:lnTo>
                    <a:lnTo>
                      <a:pt x="9" y="218"/>
                    </a:lnTo>
                    <a:lnTo>
                      <a:pt x="19" y="224"/>
                    </a:lnTo>
                    <a:lnTo>
                      <a:pt x="32" y="227"/>
                    </a:lnTo>
                    <a:lnTo>
                      <a:pt x="50" y="231"/>
                    </a:lnTo>
                    <a:lnTo>
                      <a:pt x="68" y="235"/>
                    </a:lnTo>
                    <a:lnTo>
                      <a:pt x="89" y="236"/>
                    </a:lnTo>
                    <a:lnTo>
                      <a:pt x="112" y="236"/>
                    </a:lnTo>
                    <a:lnTo>
                      <a:pt x="136" y="236"/>
                    </a:lnTo>
                    <a:lnTo>
                      <a:pt x="157" y="235"/>
                    </a:lnTo>
                    <a:lnTo>
                      <a:pt x="177" y="231"/>
                    </a:lnTo>
                    <a:lnTo>
                      <a:pt x="195" y="227"/>
                    </a:lnTo>
                    <a:lnTo>
                      <a:pt x="208" y="224"/>
                    </a:lnTo>
                    <a:lnTo>
                      <a:pt x="218" y="218"/>
                    </a:lnTo>
                    <a:lnTo>
                      <a:pt x="225" y="213"/>
                    </a:lnTo>
                    <a:lnTo>
                      <a:pt x="227" y="206"/>
                    </a:lnTo>
                    <a:lnTo>
                      <a:pt x="227" y="28"/>
                    </a:lnTo>
                    <a:lnTo>
                      <a:pt x="225" y="23"/>
                    </a:lnTo>
                    <a:lnTo>
                      <a:pt x="218" y="18"/>
                    </a:lnTo>
                    <a:lnTo>
                      <a:pt x="208" y="12"/>
                    </a:lnTo>
                    <a:lnTo>
                      <a:pt x="195" y="9"/>
                    </a:lnTo>
                    <a:lnTo>
                      <a:pt x="177" y="5"/>
                    </a:lnTo>
                    <a:lnTo>
                      <a:pt x="157" y="1"/>
                    </a:lnTo>
                    <a:lnTo>
                      <a:pt x="136" y="0"/>
                    </a:lnTo>
                    <a:lnTo>
                      <a:pt x="112" y="0"/>
                    </a:lnTo>
                    <a:close/>
                  </a:path>
                </a:pathLst>
              </a:custGeom>
              <a:solidFill>
                <a:srgbClr val="9117ff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307" name=""/>
              <p:cNvSpPr/>
              <p:nvPr/>
            </p:nvSpPr>
            <p:spPr>
              <a:xfrm>
                <a:off x="3990240" y="2911320"/>
                <a:ext cx="200520" cy="52920"/>
              </a:xfrm>
              <a:custGeom>
                <a:avLst/>
                <a:gdLst/>
                <a:ahLst/>
                <a:rect l="l" t="t" r="r" b="b"/>
                <a:pathLst>
                  <a:path w="227" h="59">
                    <a:moveTo>
                      <a:pt x="0" y="28"/>
                    </a:moveTo>
                    <a:lnTo>
                      <a:pt x="1" y="36"/>
                    </a:lnTo>
                    <a:lnTo>
                      <a:pt x="9" y="41"/>
                    </a:lnTo>
                    <a:lnTo>
                      <a:pt x="19" y="46"/>
                    </a:lnTo>
                    <a:lnTo>
                      <a:pt x="32" y="50"/>
                    </a:lnTo>
                    <a:lnTo>
                      <a:pt x="50" y="53"/>
                    </a:lnTo>
                    <a:lnTo>
                      <a:pt x="68" y="57"/>
                    </a:lnTo>
                    <a:lnTo>
                      <a:pt x="89" y="59"/>
                    </a:lnTo>
                    <a:lnTo>
                      <a:pt x="112" y="59"/>
                    </a:lnTo>
                    <a:lnTo>
                      <a:pt x="136" y="59"/>
                    </a:lnTo>
                    <a:lnTo>
                      <a:pt x="157" y="57"/>
                    </a:lnTo>
                    <a:lnTo>
                      <a:pt x="177" y="53"/>
                    </a:lnTo>
                    <a:lnTo>
                      <a:pt x="195" y="50"/>
                    </a:lnTo>
                    <a:lnTo>
                      <a:pt x="208" y="46"/>
                    </a:lnTo>
                    <a:lnTo>
                      <a:pt x="218" y="41"/>
                    </a:lnTo>
                    <a:lnTo>
                      <a:pt x="225" y="36"/>
                    </a:lnTo>
                    <a:lnTo>
                      <a:pt x="227" y="28"/>
                    </a:lnTo>
                    <a:lnTo>
                      <a:pt x="225" y="23"/>
                    </a:lnTo>
                    <a:lnTo>
                      <a:pt x="218" y="18"/>
                    </a:lnTo>
                    <a:lnTo>
                      <a:pt x="208" y="12"/>
                    </a:lnTo>
                    <a:lnTo>
                      <a:pt x="195" y="9"/>
                    </a:lnTo>
                    <a:lnTo>
                      <a:pt x="177" y="5"/>
                    </a:lnTo>
                    <a:lnTo>
                      <a:pt x="157" y="1"/>
                    </a:lnTo>
                    <a:lnTo>
                      <a:pt x="136" y="0"/>
                    </a:lnTo>
                    <a:lnTo>
                      <a:pt x="112" y="0"/>
                    </a:lnTo>
                    <a:lnTo>
                      <a:pt x="89" y="0"/>
                    </a:lnTo>
                    <a:lnTo>
                      <a:pt x="68" y="1"/>
                    </a:lnTo>
                    <a:lnTo>
                      <a:pt x="50" y="5"/>
                    </a:lnTo>
                    <a:lnTo>
                      <a:pt x="32" y="9"/>
                    </a:lnTo>
                    <a:lnTo>
                      <a:pt x="19" y="12"/>
                    </a:lnTo>
                    <a:lnTo>
                      <a:pt x="9" y="18"/>
                    </a:lnTo>
                    <a:lnTo>
                      <a:pt x="1" y="23"/>
                    </a:lnTo>
                    <a:lnTo>
                      <a:pt x="0" y="28"/>
                    </a:lnTo>
                    <a:close/>
                  </a:path>
                </a:pathLst>
              </a:custGeom>
              <a:solidFill>
                <a:srgbClr val="a744ff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6120" bIns="6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308" name=""/>
              <p:cNvSpPr/>
              <p:nvPr/>
            </p:nvSpPr>
            <p:spPr>
              <a:xfrm>
                <a:off x="3990240" y="2911320"/>
                <a:ext cx="200520" cy="209520"/>
              </a:xfrm>
              <a:custGeom>
                <a:avLst/>
                <a:gdLst/>
                <a:ahLst/>
                <a:rect l="l" t="t" r="r" b="b"/>
                <a:pathLst>
                  <a:path w="227" h="236">
                    <a:moveTo>
                      <a:pt x="112" y="0"/>
                    </a:moveTo>
                    <a:lnTo>
                      <a:pt x="89" y="0"/>
                    </a:lnTo>
                    <a:lnTo>
                      <a:pt x="68" y="1"/>
                    </a:lnTo>
                    <a:lnTo>
                      <a:pt x="50" y="5"/>
                    </a:lnTo>
                    <a:lnTo>
                      <a:pt x="32" y="9"/>
                    </a:lnTo>
                    <a:lnTo>
                      <a:pt x="19" y="12"/>
                    </a:lnTo>
                    <a:lnTo>
                      <a:pt x="9" y="18"/>
                    </a:lnTo>
                    <a:lnTo>
                      <a:pt x="1" y="23"/>
                    </a:lnTo>
                    <a:lnTo>
                      <a:pt x="0" y="28"/>
                    </a:lnTo>
                    <a:lnTo>
                      <a:pt x="0" y="206"/>
                    </a:lnTo>
                    <a:lnTo>
                      <a:pt x="1" y="213"/>
                    </a:lnTo>
                    <a:lnTo>
                      <a:pt x="9" y="218"/>
                    </a:lnTo>
                    <a:lnTo>
                      <a:pt x="19" y="224"/>
                    </a:lnTo>
                    <a:lnTo>
                      <a:pt x="32" y="227"/>
                    </a:lnTo>
                    <a:lnTo>
                      <a:pt x="50" y="231"/>
                    </a:lnTo>
                    <a:lnTo>
                      <a:pt x="68" y="235"/>
                    </a:lnTo>
                    <a:lnTo>
                      <a:pt x="89" y="236"/>
                    </a:lnTo>
                    <a:lnTo>
                      <a:pt x="112" y="236"/>
                    </a:lnTo>
                    <a:lnTo>
                      <a:pt x="136" y="236"/>
                    </a:lnTo>
                    <a:lnTo>
                      <a:pt x="157" y="235"/>
                    </a:lnTo>
                    <a:lnTo>
                      <a:pt x="177" y="231"/>
                    </a:lnTo>
                    <a:lnTo>
                      <a:pt x="195" y="227"/>
                    </a:lnTo>
                    <a:lnTo>
                      <a:pt x="208" y="224"/>
                    </a:lnTo>
                    <a:lnTo>
                      <a:pt x="218" y="218"/>
                    </a:lnTo>
                    <a:lnTo>
                      <a:pt x="225" y="213"/>
                    </a:lnTo>
                    <a:lnTo>
                      <a:pt x="227" y="206"/>
                    </a:lnTo>
                    <a:lnTo>
                      <a:pt x="227" y="28"/>
                    </a:lnTo>
                    <a:lnTo>
                      <a:pt x="225" y="23"/>
                    </a:lnTo>
                    <a:lnTo>
                      <a:pt x="218" y="18"/>
                    </a:lnTo>
                    <a:lnTo>
                      <a:pt x="208" y="12"/>
                    </a:lnTo>
                    <a:lnTo>
                      <a:pt x="195" y="9"/>
                    </a:lnTo>
                    <a:lnTo>
                      <a:pt x="177" y="5"/>
                    </a:lnTo>
                    <a:lnTo>
                      <a:pt x="157" y="1"/>
                    </a:lnTo>
                    <a:lnTo>
                      <a:pt x="136" y="0"/>
                    </a:lnTo>
                    <a:lnTo>
                      <a:pt x="112" y="0"/>
                    </a:lnTo>
                    <a:close/>
                  </a:path>
                </a:pathLst>
              </a:custGeom>
              <a:noFill/>
              <a:ln w="7920">
                <a:solidFill>
                  <a:srgbClr val="000000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309" name=""/>
              <p:cNvSpPr/>
              <p:nvPr/>
            </p:nvSpPr>
            <p:spPr>
              <a:xfrm>
                <a:off x="3990240" y="2937600"/>
                <a:ext cx="200520" cy="26640"/>
              </a:xfrm>
              <a:custGeom>
                <a:avLst/>
                <a:gdLst/>
                <a:ahLst/>
                <a:rect l="l" t="t" r="r" b="b"/>
                <a:pathLst>
                  <a:path w="227" h="31">
                    <a:moveTo>
                      <a:pt x="0" y="0"/>
                    </a:moveTo>
                    <a:lnTo>
                      <a:pt x="1" y="8"/>
                    </a:lnTo>
                    <a:lnTo>
                      <a:pt x="9" y="13"/>
                    </a:lnTo>
                    <a:lnTo>
                      <a:pt x="19" y="18"/>
                    </a:lnTo>
                    <a:lnTo>
                      <a:pt x="32" y="22"/>
                    </a:lnTo>
                    <a:lnTo>
                      <a:pt x="50" y="25"/>
                    </a:lnTo>
                    <a:lnTo>
                      <a:pt x="68" y="29"/>
                    </a:lnTo>
                    <a:lnTo>
                      <a:pt x="89" y="31"/>
                    </a:lnTo>
                    <a:lnTo>
                      <a:pt x="112" y="31"/>
                    </a:lnTo>
                    <a:lnTo>
                      <a:pt x="136" y="31"/>
                    </a:lnTo>
                    <a:lnTo>
                      <a:pt x="157" y="29"/>
                    </a:lnTo>
                    <a:lnTo>
                      <a:pt x="177" y="25"/>
                    </a:lnTo>
                    <a:lnTo>
                      <a:pt x="195" y="22"/>
                    </a:lnTo>
                    <a:lnTo>
                      <a:pt x="208" y="18"/>
                    </a:lnTo>
                    <a:lnTo>
                      <a:pt x="218" y="13"/>
                    </a:lnTo>
                    <a:lnTo>
                      <a:pt x="225" y="8"/>
                    </a:lnTo>
                    <a:lnTo>
                      <a:pt x="227" y="0"/>
                    </a:lnTo>
                  </a:path>
                </a:pathLst>
              </a:custGeom>
              <a:noFill/>
              <a:ln w="7920">
                <a:solidFill>
                  <a:srgbClr val="000000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20160" bIns="-201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  <p:grpSp>
          <p:nvGrpSpPr>
            <p:cNvPr id="4310" name=""/>
            <p:cNvGrpSpPr/>
            <p:nvPr/>
          </p:nvGrpSpPr>
          <p:grpSpPr>
            <a:xfrm>
              <a:off x="2739960" y="3463560"/>
              <a:ext cx="200520" cy="208800"/>
              <a:chOff x="2739960" y="3463560"/>
              <a:chExt cx="200520" cy="208800"/>
            </a:xfrm>
          </p:grpSpPr>
          <p:sp>
            <p:nvSpPr>
              <p:cNvPr id="4311" name=""/>
              <p:cNvSpPr/>
              <p:nvPr/>
            </p:nvSpPr>
            <p:spPr>
              <a:xfrm>
                <a:off x="2739960" y="3463560"/>
                <a:ext cx="200520" cy="208800"/>
              </a:xfrm>
              <a:custGeom>
                <a:avLst/>
                <a:gdLst/>
                <a:ahLst/>
                <a:rect l="l" t="t" r="r" b="b"/>
                <a:pathLst>
                  <a:path w="227" h="237">
                    <a:moveTo>
                      <a:pt x="112" y="0"/>
                    </a:moveTo>
                    <a:lnTo>
                      <a:pt x="89" y="0"/>
                    </a:lnTo>
                    <a:lnTo>
                      <a:pt x="68" y="2"/>
                    </a:lnTo>
                    <a:lnTo>
                      <a:pt x="50" y="6"/>
                    </a:lnTo>
                    <a:lnTo>
                      <a:pt x="32" y="9"/>
                    </a:lnTo>
                    <a:lnTo>
                      <a:pt x="19" y="13"/>
                    </a:lnTo>
                    <a:lnTo>
                      <a:pt x="8" y="18"/>
                    </a:lnTo>
                    <a:lnTo>
                      <a:pt x="1" y="24"/>
                    </a:lnTo>
                    <a:lnTo>
                      <a:pt x="0" y="29"/>
                    </a:lnTo>
                    <a:lnTo>
                      <a:pt x="0" y="207"/>
                    </a:lnTo>
                    <a:lnTo>
                      <a:pt x="1" y="214"/>
                    </a:lnTo>
                    <a:lnTo>
                      <a:pt x="8" y="219"/>
                    </a:lnTo>
                    <a:lnTo>
                      <a:pt x="19" y="225"/>
                    </a:lnTo>
                    <a:lnTo>
                      <a:pt x="32" y="228"/>
                    </a:lnTo>
                    <a:lnTo>
                      <a:pt x="50" y="232"/>
                    </a:lnTo>
                    <a:lnTo>
                      <a:pt x="68" y="235"/>
                    </a:lnTo>
                    <a:lnTo>
                      <a:pt x="89" y="237"/>
                    </a:lnTo>
                    <a:lnTo>
                      <a:pt x="112" y="237"/>
                    </a:lnTo>
                    <a:lnTo>
                      <a:pt x="136" y="237"/>
                    </a:lnTo>
                    <a:lnTo>
                      <a:pt x="157" y="235"/>
                    </a:lnTo>
                    <a:lnTo>
                      <a:pt x="177" y="232"/>
                    </a:lnTo>
                    <a:lnTo>
                      <a:pt x="195" y="228"/>
                    </a:lnTo>
                    <a:lnTo>
                      <a:pt x="207" y="225"/>
                    </a:lnTo>
                    <a:lnTo>
                      <a:pt x="218" y="219"/>
                    </a:lnTo>
                    <a:lnTo>
                      <a:pt x="225" y="214"/>
                    </a:lnTo>
                    <a:lnTo>
                      <a:pt x="227" y="207"/>
                    </a:lnTo>
                    <a:lnTo>
                      <a:pt x="227" y="29"/>
                    </a:lnTo>
                    <a:lnTo>
                      <a:pt x="225" y="24"/>
                    </a:lnTo>
                    <a:lnTo>
                      <a:pt x="218" y="18"/>
                    </a:lnTo>
                    <a:lnTo>
                      <a:pt x="207" y="13"/>
                    </a:lnTo>
                    <a:lnTo>
                      <a:pt x="195" y="9"/>
                    </a:lnTo>
                    <a:lnTo>
                      <a:pt x="177" y="6"/>
                    </a:lnTo>
                    <a:lnTo>
                      <a:pt x="157" y="2"/>
                    </a:lnTo>
                    <a:lnTo>
                      <a:pt x="136" y="0"/>
                    </a:lnTo>
                    <a:lnTo>
                      <a:pt x="112" y="0"/>
                    </a:lnTo>
                    <a:close/>
                  </a:path>
                </a:pathLst>
              </a:custGeom>
              <a:solidFill>
                <a:srgbClr val="9117ff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312" name=""/>
              <p:cNvSpPr/>
              <p:nvPr/>
            </p:nvSpPr>
            <p:spPr>
              <a:xfrm>
                <a:off x="2739960" y="3463560"/>
                <a:ext cx="200520" cy="52560"/>
              </a:xfrm>
              <a:custGeom>
                <a:avLst/>
                <a:gdLst/>
                <a:ahLst/>
                <a:rect l="l" t="t" r="r" b="b"/>
                <a:pathLst>
                  <a:path w="227" h="60">
                    <a:moveTo>
                      <a:pt x="0" y="29"/>
                    </a:moveTo>
                    <a:lnTo>
                      <a:pt x="1" y="36"/>
                    </a:lnTo>
                    <a:lnTo>
                      <a:pt x="8" y="42"/>
                    </a:lnTo>
                    <a:lnTo>
                      <a:pt x="19" y="47"/>
                    </a:lnTo>
                    <a:lnTo>
                      <a:pt x="32" y="51"/>
                    </a:lnTo>
                    <a:lnTo>
                      <a:pt x="50" y="54"/>
                    </a:lnTo>
                    <a:lnTo>
                      <a:pt x="68" y="58"/>
                    </a:lnTo>
                    <a:lnTo>
                      <a:pt x="89" y="60"/>
                    </a:lnTo>
                    <a:lnTo>
                      <a:pt x="112" y="60"/>
                    </a:lnTo>
                    <a:lnTo>
                      <a:pt x="136" y="60"/>
                    </a:lnTo>
                    <a:lnTo>
                      <a:pt x="157" y="58"/>
                    </a:lnTo>
                    <a:lnTo>
                      <a:pt x="177" y="54"/>
                    </a:lnTo>
                    <a:lnTo>
                      <a:pt x="195" y="51"/>
                    </a:lnTo>
                    <a:lnTo>
                      <a:pt x="207" y="47"/>
                    </a:lnTo>
                    <a:lnTo>
                      <a:pt x="218" y="42"/>
                    </a:lnTo>
                    <a:lnTo>
                      <a:pt x="225" y="36"/>
                    </a:lnTo>
                    <a:lnTo>
                      <a:pt x="227" y="29"/>
                    </a:lnTo>
                    <a:lnTo>
                      <a:pt x="225" y="24"/>
                    </a:lnTo>
                    <a:lnTo>
                      <a:pt x="218" y="18"/>
                    </a:lnTo>
                    <a:lnTo>
                      <a:pt x="207" y="13"/>
                    </a:lnTo>
                    <a:lnTo>
                      <a:pt x="195" y="9"/>
                    </a:lnTo>
                    <a:lnTo>
                      <a:pt x="177" y="6"/>
                    </a:lnTo>
                    <a:lnTo>
                      <a:pt x="157" y="2"/>
                    </a:lnTo>
                    <a:lnTo>
                      <a:pt x="136" y="0"/>
                    </a:lnTo>
                    <a:lnTo>
                      <a:pt x="112" y="0"/>
                    </a:lnTo>
                    <a:lnTo>
                      <a:pt x="89" y="0"/>
                    </a:lnTo>
                    <a:lnTo>
                      <a:pt x="68" y="2"/>
                    </a:lnTo>
                    <a:lnTo>
                      <a:pt x="50" y="6"/>
                    </a:lnTo>
                    <a:lnTo>
                      <a:pt x="32" y="9"/>
                    </a:lnTo>
                    <a:lnTo>
                      <a:pt x="19" y="13"/>
                    </a:lnTo>
                    <a:lnTo>
                      <a:pt x="8" y="18"/>
                    </a:lnTo>
                    <a:lnTo>
                      <a:pt x="1" y="24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a744ff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5760" bIns="57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313" name=""/>
              <p:cNvSpPr/>
              <p:nvPr/>
            </p:nvSpPr>
            <p:spPr>
              <a:xfrm>
                <a:off x="2739960" y="3463560"/>
                <a:ext cx="200520" cy="208800"/>
              </a:xfrm>
              <a:custGeom>
                <a:avLst/>
                <a:gdLst/>
                <a:ahLst/>
                <a:rect l="l" t="t" r="r" b="b"/>
                <a:pathLst>
                  <a:path w="227" h="237">
                    <a:moveTo>
                      <a:pt x="112" y="0"/>
                    </a:moveTo>
                    <a:lnTo>
                      <a:pt x="89" y="0"/>
                    </a:lnTo>
                    <a:lnTo>
                      <a:pt x="68" y="2"/>
                    </a:lnTo>
                    <a:lnTo>
                      <a:pt x="50" y="6"/>
                    </a:lnTo>
                    <a:lnTo>
                      <a:pt x="32" y="9"/>
                    </a:lnTo>
                    <a:lnTo>
                      <a:pt x="19" y="13"/>
                    </a:lnTo>
                    <a:lnTo>
                      <a:pt x="8" y="18"/>
                    </a:lnTo>
                    <a:lnTo>
                      <a:pt x="1" y="24"/>
                    </a:lnTo>
                    <a:lnTo>
                      <a:pt x="0" y="29"/>
                    </a:lnTo>
                    <a:lnTo>
                      <a:pt x="0" y="207"/>
                    </a:lnTo>
                    <a:lnTo>
                      <a:pt x="1" y="214"/>
                    </a:lnTo>
                    <a:lnTo>
                      <a:pt x="8" y="219"/>
                    </a:lnTo>
                    <a:lnTo>
                      <a:pt x="19" y="225"/>
                    </a:lnTo>
                    <a:lnTo>
                      <a:pt x="32" y="228"/>
                    </a:lnTo>
                    <a:lnTo>
                      <a:pt x="50" y="232"/>
                    </a:lnTo>
                    <a:lnTo>
                      <a:pt x="68" y="235"/>
                    </a:lnTo>
                    <a:lnTo>
                      <a:pt x="89" y="237"/>
                    </a:lnTo>
                    <a:lnTo>
                      <a:pt x="112" y="237"/>
                    </a:lnTo>
                    <a:lnTo>
                      <a:pt x="136" y="237"/>
                    </a:lnTo>
                    <a:lnTo>
                      <a:pt x="157" y="235"/>
                    </a:lnTo>
                    <a:lnTo>
                      <a:pt x="177" y="232"/>
                    </a:lnTo>
                    <a:lnTo>
                      <a:pt x="195" y="228"/>
                    </a:lnTo>
                    <a:lnTo>
                      <a:pt x="207" y="225"/>
                    </a:lnTo>
                    <a:lnTo>
                      <a:pt x="218" y="219"/>
                    </a:lnTo>
                    <a:lnTo>
                      <a:pt x="225" y="214"/>
                    </a:lnTo>
                    <a:lnTo>
                      <a:pt x="227" y="207"/>
                    </a:lnTo>
                    <a:lnTo>
                      <a:pt x="227" y="29"/>
                    </a:lnTo>
                    <a:lnTo>
                      <a:pt x="225" y="24"/>
                    </a:lnTo>
                    <a:lnTo>
                      <a:pt x="218" y="18"/>
                    </a:lnTo>
                    <a:lnTo>
                      <a:pt x="207" y="13"/>
                    </a:lnTo>
                    <a:lnTo>
                      <a:pt x="195" y="9"/>
                    </a:lnTo>
                    <a:lnTo>
                      <a:pt x="177" y="6"/>
                    </a:lnTo>
                    <a:lnTo>
                      <a:pt x="157" y="2"/>
                    </a:lnTo>
                    <a:lnTo>
                      <a:pt x="136" y="0"/>
                    </a:lnTo>
                    <a:lnTo>
                      <a:pt x="112" y="0"/>
                    </a:lnTo>
                    <a:close/>
                  </a:path>
                </a:pathLst>
              </a:custGeom>
              <a:noFill/>
              <a:ln w="7920">
                <a:solidFill>
                  <a:srgbClr val="000000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314" name=""/>
              <p:cNvSpPr/>
              <p:nvPr/>
            </p:nvSpPr>
            <p:spPr>
              <a:xfrm>
                <a:off x="2739960" y="3489840"/>
                <a:ext cx="200520" cy="26280"/>
              </a:xfrm>
              <a:custGeom>
                <a:avLst/>
                <a:gdLst/>
                <a:ahLst/>
                <a:rect l="l" t="t" r="r" b="b"/>
                <a:pathLst>
                  <a:path w="227" h="31">
                    <a:moveTo>
                      <a:pt x="0" y="0"/>
                    </a:moveTo>
                    <a:lnTo>
                      <a:pt x="1" y="7"/>
                    </a:lnTo>
                    <a:lnTo>
                      <a:pt x="8" y="13"/>
                    </a:lnTo>
                    <a:lnTo>
                      <a:pt x="19" y="18"/>
                    </a:lnTo>
                    <a:lnTo>
                      <a:pt x="32" y="22"/>
                    </a:lnTo>
                    <a:lnTo>
                      <a:pt x="50" y="25"/>
                    </a:lnTo>
                    <a:lnTo>
                      <a:pt x="68" y="29"/>
                    </a:lnTo>
                    <a:lnTo>
                      <a:pt x="89" y="31"/>
                    </a:lnTo>
                    <a:lnTo>
                      <a:pt x="112" y="31"/>
                    </a:lnTo>
                    <a:lnTo>
                      <a:pt x="136" y="31"/>
                    </a:lnTo>
                    <a:lnTo>
                      <a:pt x="157" y="29"/>
                    </a:lnTo>
                    <a:lnTo>
                      <a:pt x="177" y="25"/>
                    </a:lnTo>
                    <a:lnTo>
                      <a:pt x="195" y="22"/>
                    </a:lnTo>
                    <a:lnTo>
                      <a:pt x="207" y="18"/>
                    </a:lnTo>
                    <a:lnTo>
                      <a:pt x="218" y="13"/>
                    </a:lnTo>
                    <a:lnTo>
                      <a:pt x="225" y="7"/>
                    </a:lnTo>
                    <a:lnTo>
                      <a:pt x="227" y="0"/>
                    </a:lnTo>
                  </a:path>
                </a:pathLst>
              </a:custGeom>
              <a:noFill/>
              <a:ln w="7920">
                <a:solidFill>
                  <a:srgbClr val="000000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20520" bIns="-205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  <p:grpSp>
          <p:nvGrpSpPr>
            <p:cNvPr id="4315" name=""/>
            <p:cNvGrpSpPr/>
            <p:nvPr/>
          </p:nvGrpSpPr>
          <p:grpSpPr>
            <a:xfrm>
              <a:off x="5374440" y="3340080"/>
              <a:ext cx="200160" cy="209520"/>
              <a:chOff x="5374440" y="3340080"/>
              <a:chExt cx="200160" cy="209520"/>
            </a:xfrm>
          </p:grpSpPr>
          <p:sp>
            <p:nvSpPr>
              <p:cNvPr id="4316" name=""/>
              <p:cNvSpPr/>
              <p:nvPr/>
            </p:nvSpPr>
            <p:spPr>
              <a:xfrm>
                <a:off x="5374440" y="3340080"/>
                <a:ext cx="200160" cy="209520"/>
              </a:xfrm>
              <a:custGeom>
                <a:avLst/>
                <a:gdLst/>
                <a:ahLst/>
                <a:rect l="l" t="t" r="r" b="b"/>
                <a:pathLst>
                  <a:path w="228" h="236">
                    <a:moveTo>
                      <a:pt x="113" y="0"/>
                    </a:moveTo>
                    <a:lnTo>
                      <a:pt x="90" y="0"/>
                    </a:lnTo>
                    <a:lnTo>
                      <a:pt x="68" y="1"/>
                    </a:lnTo>
                    <a:lnTo>
                      <a:pt x="50" y="5"/>
                    </a:lnTo>
                    <a:lnTo>
                      <a:pt x="32" y="9"/>
                    </a:lnTo>
                    <a:lnTo>
                      <a:pt x="20" y="12"/>
                    </a:lnTo>
                    <a:lnTo>
                      <a:pt x="9" y="18"/>
                    </a:lnTo>
                    <a:lnTo>
                      <a:pt x="2" y="23"/>
                    </a:lnTo>
                    <a:lnTo>
                      <a:pt x="0" y="28"/>
                    </a:lnTo>
                    <a:lnTo>
                      <a:pt x="0" y="206"/>
                    </a:lnTo>
                    <a:lnTo>
                      <a:pt x="2" y="213"/>
                    </a:lnTo>
                    <a:lnTo>
                      <a:pt x="9" y="218"/>
                    </a:lnTo>
                    <a:lnTo>
                      <a:pt x="20" y="224"/>
                    </a:lnTo>
                    <a:lnTo>
                      <a:pt x="32" y="227"/>
                    </a:lnTo>
                    <a:lnTo>
                      <a:pt x="50" y="231"/>
                    </a:lnTo>
                    <a:lnTo>
                      <a:pt x="68" y="234"/>
                    </a:lnTo>
                    <a:lnTo>
                      <a:pt x="90" y="236"/>
                    </a:lnTo>
                    <a:lnTo>
                      <a:pt x="113" y="236"/>
                    </a:lnTo>
                    <a:lnTo>
                      <a:pt x="136" y="236"/>
                    </a:lnTo>
                    <a:lnTo>
                      <a:pt x="158" y="234"/>
                    </a:lnTo>
                    <a:lnTo>
                      <a:pt x="177" y="231"/>
                    </a:lnTo>
                    <a:lnTo>
                      <a:pt x="195" y="227"/>
                    </a:lnTo>
                    <a:lnTo>
                      <a:pt x="208" y="224"/>
                    </a:lnTo>
                    <a:lnTo>
                      <a:pt x="219" y="218"/>
                    </a:lnTo>
                    <a:lnTo>
                      <a:pt x="226" y="213"/>
                    </a:lnTo>
                    <a:lnTo>
                      <a:pt x="228" y="206"/>
                    </a:lnTo>
                    <a:lnTo>
                      <a:pt x="228" y="28"/>
                    </a:lnTo>
                    <a:lnTo>
                      <a:pt x="226" y="23"/>
                    </a:lnTo>
                    <a:lnTo>
                      <a:pt x="219" y="18"/>
                    </a:lnTo>
                    <a:lnTo>
                      <a:pt x="208" y="12"/>
                    </a:lnTo>
                    <a:lnTo>
                      <a:pt x="195" y="9"/>
                    </a:lnTo>
                    <a:lnTo>
                      <a:pt x="177" y="5"/>
                    </a:lnTo>
                    <a:lnTo>
                      <a:pt x="158" y="1"/>
                    </a:lnTo>
                    <a:lnTo>
                      <a:pt x="136" y="0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rgbClr val="9117ff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317" name=""/>
              <p:cNvSpPr/>
              <p:nvPr/>
            </p:nvSpPr>
            <p:spPr>
              <a:xfrm>
                <a:off x="5374440" y="3340080"/>
                <a:ext cx="200160" cy="52560"/>
              </a:xfrm>
              <a:custGeom>
                <a:avLst/>
                <a:gdLst/>
                <a:ahLst/>
                <a:rect l="l" t="t" r="r" b="b"/>
                <a:pathLst>
                  <a:path w="228" h="59">
                    <a:moveTo>
                      <a:pt x="0" y="28"/>
                    </a:moveTo>
                    <a:lnTo>
                      <a:pt x="2" y="35"/>
                    </a:lnTo>
                    <a:lnTo>
                      <a:pt x="9" y="41"/>
                    </a:lnTo>
                    <a:lnTo>
                      <a:pt x="20" y="46"/>
                    </a:lnTo>
                    <a:lnTo>
                      <a:pt x="32" y="50"/>
                    </a:lnTo>
                    <a:lnTo>
                      <a:pt x="50" y="53"/>
                    </a:lnTo>
                    <a:lnTo>
                      <a:pt x="68" y="57"/>
                    </a:lnTo>
                    <a:lnTo>
                      <a:pt x="90" y="59"/>
                    </a:lnTo>
                    <a:lnTo>
                      <a:pt x="113" y="59"/>
                    </a:lnTo>
                    <a:lnTo>
                      <a:pt x="136" y="59"/>
                    </a:lnTo>
                    <a:lnTo>
                      <a:pt x="158" y="57"/>
                    </a:lnTo>
                    <a:lnTo>
                      <a:pt x="177" y="53"/>
                    </a:lnTo>
                    <a:lnTo>
                      <a:pt x="195" y="50"/>
                    </a:lnTo>
                    <a:lnTo>
                      <a:pt x="208" y="46"/>
                    </a:lnTo>
                    <a:lnTo>
                      <a:pt x="219" y="41"/>
                    </a:lnTo>
                    <a:lnTo>
                      <a:pt x="226" y="35"/>
                    </a:lnTo>
                    <a:lnTo>
                      <a:pt x="228" y="28"/>
                    </a:lnTo>
                    <a:lnTo>
                      <a:pt x="226" y="23"/>
                    </a:lnTo>
                    <a:lnTo>
                      <a:pt x="219" y="18"/>
                    </a:lnTo>
                    <a:lnTo>
                      <a:pt x="208" y="12"/>
                    </a:lnTo>
                    <a:lnTo>
                      <a:pt x="195" y="9"/>
                    </a:lnTo>
                    <a:lnTo>
                      <a:pt x="177" y="5"/>
                    </a:lnTo>
                    <a:lnTo>
                      <a:pt x="158" y="1"/>
                    </a:lnTo>
                    <a:lnTo>
                      <a:pt x="136" y="0"/>
                    </a:lnTo>
                    <a:lnTo>
                      <a:pt x="113" y="0"/>
                    </a:lnTo>
                    <a:lnTo>
                      <a:pt x="90" y="0"/>
                    </a:lnTo>
                    <a:lnTo>
                      <a:pt x="68" y="1"/>
                    </a:lnTo>
                    <a:lnTo>
                      <a:pt x="50" y="5"/>
                    </a:lnTo>
                    <a:lnTo>
                      <a:pt x="32" y="9"/>
                    </a:lnTo>
                    <a:lnTo>
                      <a:pt x="20" y="12"/>
                    </a:lnTo>
                    <a:lnTo>
                      <a:pt x="9" y="18"/>
                    </a:lnTo>
                    <a:lnTo>
                      <a:pt x="2" y="23"/>
                    </a:lnTo>
                    <a:lnTo>
                      <a:pt x="0" y="28"/>
                    </a:lnTo>
                    <a:close/>
                  </a:path>
                </a:pathLst>
              </a:custGeom>
              <a:solidFill>
                <a:srgbClr val="a744ff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5760" bIns="57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318" name=""/>
              <p:cNvSpPr/>
              <p:nvPr/>
            </p:nvSpPr>
            <p:spPr>
              <a:xfrm>
                <a:off x="5374440" y="3340080"/>
                <a:ext cx="200160" cy="209520"/>
              </a:xfrm>
              <a:custGeom>
                <a:avLst/>
                <a:gdLst/>
                <a:ahLst/>
                <a:rect l="l" t="t" r="r" b="b"/>
                <a:pathLst>
                  <a:path w="228" h="236">
                    <a:moveTo>
                      <a:pt x="113" y="0"/>
                    </a:moveTo>
                    <a:lnTo>
                      <a:pt x="90" y="0"/>
                    </a:lnTo>
                    <a:lnTo>
                      <a:pt x="68" y="1"/>
                    </a:lnTo>
                    <a:lnTo>
                      <a:pt x="50" y="5"/>
                    </a:lnTo>
                    <a:lnTo>
                      <a:pt x="32" y="9"/>
                    </a:lnTo>
                    <a:lnTo>
                      <a:pt x="20" y="12"/>
                    </a:lnTo>
                    <a:lnTo>
                      <a:pt x="9" y="18"/>
                    </a:lnTo>
                    <a:lnTo>
                      <a:pt x="2" y="23"/>
                    </a:lnTo>
                    <a:lnTo>
                      <a:pt x="0" y="28"/>
                    </a:lnTo>
                    <a:lnTo>
                      <a:pt x="0" y="206"/>
                    </a:lnTo>
                    <a:lnTo>
                      <a:pt x="2" y="213"/>
                    </a:lnTo>
                    <a:lnTo>
                      <a:pt x="9" y="218"/>
                    </a:lnTo>
                    <a:lnTo>
                      <a:pt x="20" y="224"/>
                    </a:lnTo>
                    <a:lnTo>
                      <a:pt x="32" y="227"/>
                    </a:lnTo>
                    <a:lnTo>
                      <a:pt x="50" y="231"/>
                    </a:lnTo>
                    <a:lnTo>
                      <a:pt x="68" y="234"/>
                    </a:lnTo>
                    <a:lnTo>
                      <a:pt x="90" y="236"/>
                    </a:lnTo>
                    <a:lnTo>
                      <a:pt x="113" y="236"/>
                    </a:lnTo>
                    <a:lnTo>
                      <a:pt x="136" y="236"/>
                    </a:lnTo>
                    <a:lnTo>
                      <a:pt x="158" y="234"/>
                    </a:lnTo>
                    <a:lnTo>
                      <a:pt x="177" y="231"/>
                    </a:lnTo>
                    <a:lnTo>
                      <a:pt x="195" y="227"/>
                    </a:lnTo>
                    <a:lnTo>
                      <a:pt x="208" y="224"/>
                    </a:lnTo>
                    <a:lnTo>
                      <a:pt x="219" y="218"/>
                    </a:lnTo>
                    <a:lnTo>
                      <a:pt x="226" y="213"/>
                    </a:lnTo>
                    <a:lnTo>
                      <a:pt x="228" y="206"/>
                    </a:lnTo>
                    <a:lnTo>
                      <a:pt x="228" y="28"/>
                    </a:lnTo>
                    <a:lnTo>
                      <a:pt x="226" y="23"/>
                    </a:lnTo>
                    <a:lnTo>
                      <a:pt x="219" y="18"/>
                    </a:lnTo>
                    <a:lnTo>
                      <a:pt x="208" y="12"/>
                    </a:lnTo>
                    <a:lnTo>
                      <a:pt x="195" y="9"/>
                    </a:lnTo>
                    <a:lnTo>
                      <a:pt x="177" y="5"/>
                    </a:lnTo>
                    <a:lnTo>
                      <a:pt x="158" y="1"/>
                    </a:lnTo>
                    <a:lnTo>
                      <a:pt x="136" y="0"/>
                    </a:lnTo>
                    <a:lnTo>
                      <a:pt x="113" y="0"/>
                    </a:lnTo>
                    <a:close/>
                  </a:path>
                </a:pathLst>
              </a:custGeom>
              <a:noFill/>
              <a:ln w="7920">
                <a:solidFill>
                  <a:srgbClr val="000000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319" name=""/>
              <p:cNvSpPr/>
              <p:nvPr/>
            </p:nvSpPr>
            <p:spPr>
              <a:xfrm>
                <a:off x="5374440" y="3366360"/>
                <a:ext cx="200160" cy="26280"/>
              </a:xfrm>
              <a:custGeom>
                <a:avLst/>
                <a:gdLst/>
                <a:ahLst/>
                <a:rect l="l" t="t" r="r" b="b"/>
                <a:pathLst>
                  <a:path w="228" h="31">
                    <a:moveTo>
                      <a:pt x="0" y="0"/>
                    </a:moveTo>
                    <a:lnTo>
                      <a:pt x="2" y="7"/>
                    </a:lnTo>
                    <a:lnTo>
                      <a:pt x="9" y="13"/>
                    </a:lnTo>
                    <a:lnTo>
                      <a:pt x="20" y="18"/>
                    </a:lnTo>
                    <a:lnTo>
                      <a:pt x="32" y="22"/>
                    </a:lnTo>
                    <a:lnTo>
                      <a:pt x="50" y="25"/>
                    </a:lnTo>
                    <a:lnTo>
                      <a:pt x="68" y="29"/>
                    </a:lnTo>
                    <a:lnTo>
                      <a:pt x="90" y="31"/>
                    </a:lnTo>
                    <a:lnTo>
                      <a:pt x="113" y="31"/>
                    </a:lnTo>
                    <a:lnTo>
                      <a:pt x="136" y="31"/>
                    </a:lnTo>
                    <a:lnTo>
                      <a:pt x="158" y="29"/>
                    </a:lnTo>
                    <a:lnTo>
                      <a:pt x="177" y="25"/>
                    </a:lnTo>
                    <a:lnTo>
                      <a:pt x="195" y="22"/>
                    </a:lnTo>
                    <a:lnTo>
                      <a:pt x="208" y="18"/>
                    </a:lnTo>
                    <a:lnTo>
                      <a:pt x="219" y="13"/>
                    </a:lnTo>
                    <a:lnTo>
                      <a:pt x="226" y="7"/>
                    </a:lnTo>
                    <a:lnTo>
                      <a:pt x="228" y="0"/>
                    </a:lnTo>
                  </a:path>
                </a:pathLst>
              </a:custGeom>
              <a:noFill/>
              <a:ln w="7920">
                <a:solidFill>
                  <a:srgbClr val="000000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20520" bIns="-205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  <p:grpSp>
          <p:nvGrpSpPr>
            <p:cNvPr id="4320" name=""/>
            <p:cNvGrpSpPr/>
            <p:nvPr/>
          </p:nvGrpSpPr>
          <p:grpSpPr>
            <a:xfrm>
              <a:off x="5659920" y="4309560"/>
              <a:ext cx="200520" cy="207720"/>
              <a:chOff x="5659920" y="4309560"/>
              <a:chExt cx="200520" cy="207720"/>
            </a:xfrm>
          </p:grpSpPr>
          <p:sp>
            <p:nvSpPr>
              <p:cNvPr id="4321" name=""/>
              <p:cNvSpPr/>
              <p:nvPr/>
            </p:nvSpPr>
            <p:spPr>
              <a:xfrm>
                <a:off x="5659920" y="4309560"/>
                <a:ext cx="200520" cy="207720"/>
              </a:xfrm>
              <a:custGeom>
                <a:avLst/>
                <a:gdLst/>
                <a:ahLst/>
                <a:rect l="l" t="t" r="r" b="b"/>
                <a:pathLst>
                  <a:path w="227" h="236">
                    <a:moveTo>
                      <a:pt x="113" y="0"/>
                    </a:moveTo>
                    <a:lnTo>
                      <a:pt x="89" y="0"/>
                    </a:lnTo>
                    <a:lnTo>
                      <a:pt x="68" y="1"/>
                    </a:lnTo>
                    <a:lnTo>
                      <a:pt x="50" y="5"/>
                    </a:lnTo>
                    <a:lnTo>
                      <a:pt x="32" y="9"/>
                    </a:lnTo>
                    <a:lnTo>
                      <a:pt x="19" y="12"/>
                    </a:lnTo>
                    <a:lnTo>
                      <a:pt x="9" y="18"/>
                    </a:lnTo>
                    <a:lnTo>
                      <a:pt x="1" y="23"/>
                    </a:lnTo>
                    <a:lnTo>
                      <a:pt x="0" y="28"/>
                    </a:lnTo>
                    <a:lnTo>
                      <a:pt x="0" y="206"/>
                    </a:lnTo>
                    <a:lnTo>
                      <a:pt x="1" y="213"/>
                    </a:lnTo>
                    <a:lnTo>
                      <a:pt x="9" y="218"/>
                    </a:lnTo>
                    <a:lnTo>
                      <a:pt x="19" y="224"/>
                    </a:lnTo>
                    <a:lnTo>
                      <a:pt x="32" y="227"/>
                    </a:lnTo>
                    <a:lnTo>
                      <a:pt x="50" y="231"/>
                    </a:lnTo>
                    <a:lnTo>
                      <a:pt x="68" y="235"/>
                    </a:lnTo>
                    <a:lnTo>
                      <a:pt x="89" y="236"/>
                    </a:lnTo>
                    <a:lnTo>
                      <a:pt x="113" y="236"/>
                    </a:lnTo>
                    <a:lnTo>
                      <a:pt x="136" y="236"/>
                    </a:lnTo>
                    <a:lnTo>
                      <a:pt x="157" y="235"/>
                    </a:lnTo>
                    <a:lnTo>
                      <a:pt x="177" y="231"/>
                    </a:lnTo>
                    <a:lnTo>
                      <a:pt x="195" y="227"/>
                    </a:lnTo>
                    <a:lnTo>
                      <a:pt x="208" y="224"/>
                    </a:lnTo>
                    <a:lnTo>
                      <a:pt x="218" y="218"/>
                    </a:lnTo>
                    <a:lnTo>
                      <a:pt x="226" y="213"/>
                    </a:lnTo>
                    <a:lnTo>
                      <a:pt x="227" y="206"/>
                    </a:lnTo>
                    <a:lnTo>
                      <a:pt x="227" y="28"/>
                    </a:lnTo>
                    <a:lnTo>
                      <a:pt x="226" y="23"/>
                    </a:lnTo>
                    <a:lnTo>
                      <a:pt x="218" y="18"/>
                    </a:lnTo>
                    <a:lnTo>
                      <a:pt x="208" y="12"/>
                    </a:lnTo>
                    <a:lnTo>
                      <a:pt x="195" y="9"/>
                    </a:lnTo>
                    <a:lnTo>
                      <a:pt x="177" y="5"/>
                    </a:lnTo>
                    <a:lnTo>
                      <a:pt x="157" y="1"/>
                    </a:lnTo>
                    <a:lnTo>
                      <a:pt x="136" y="0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rgbClr val="9117ff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322" name=""/>
              <p:cNvSpPr/>
              <p:nvPr/>
            </p:nvSpPr>
            <p:spPr>
              <a:xfrm>
                <a:off x="5659920" y="4309560"/>
                <a:ext cx="200520" cy="50760"/>
              </a:xfrm>
              <a:custGeom>
                <a:avLst/>
                <a:gdLst/>
                <a:ahLst/>
                <a:rect l="l" t="t" r="r" b="b"/>
                <a:pathLst>
                  <a:path w="227" h="59">
                    <a:moveTo>
                      <a:pt x="0" y="28"/>
                    </a:moveTo>
                    <a:lnTo>
                      <a:pt x="1" y="36"/>
                    </a:lnTo>
                    <a:lnTo>
                      <a:pt x="9" y="41"/>
                    </a:lnTo>
                    <a:lnTo>
                      <a:pt x="19" y="46"/>
                    </a:lnTo>
                    <a:lnTo>
                      <a:pt x="32" y="50"/>
                    </a:lnTo>
                    <a:lnTo>
                      <a:pt x="50" y="53"/>
                    </a:lnTo>
                    <a:lnTo>
                      <a:pt x="68" y="57"/>
                    </a:lnTo>
                    <a:lnTo>
                      <a:pt x="89" y="59"/>
                    </a:lnTo>
                    <a:lnTo>
                      <a:pt x="113" y="59"/>
                    </a:lnTo>
                    <a:lnTo>
                      <a:pt x="136" y="59"/>
                    </a:lnTo>
                    <a:lnTo>
                      <a:pt x="157" y="57"/>
                    </a:lnTo>
                    <a:lnTo>
                      <a:pt x="177" y="53"/>
                    </a:lnTo>
                    <a:lnTo>
                      <a:pt x="195" y="50"/>
                    </a:lnTo>
                    <a:lnTo>
                      <a:pt x="208" y="46"/>
                    </a:lnTo>
                    <a:lnTo>
                      <a:pt x="218" y="41"/>
                    </a:lnTo>
                    <a:lnTo>
                      <a:pt x="226" y="36"/>
                    </a:lnTo>
                    <a:lnTo>
                      <a:pt x="227" y="28"/>
                    </a:lnTo>
                    <a:lnTo>
                      <a:pt x="226" y="23"/>
                    </a:lnTo>
                    <a:lnTo>
                      <a:pt x="218" y="18"/>
                    </a:lnTo>
                    <a:lnTo>
                      <a:pt x="208" y="12"/>
                    </a:lnTo>
                    <a:lnTo>
                      <a:pt x="195" y="9"/>
                    </a:lnTo>
                    <a:lnTo>
                      <a:pt x="177" y="5"/>
                    </a:lnTo>
                    <a:lnTo>
                      <a:pt x="157" y="1"/>
                    </a:lnTo>
                    <a:lnTo>
                      <a:pt x="136" y="0"/>
                    </a:lnTo>
                    <a:lnTo>
                      <a:pt x="113" y="0"/>
                    </a:lnTo>
                    <a:lnTo>
                      <a:pt x="89" y="0"/>
                    </a:lnTo>
                    <a:lnTo>
                      <a:pt x="68" y="1"/>
                    </a:lnTo>
                    <a:lnTo>
                      <a:pt x="50" y="5"/>
                    </a:lnTo>
                    <a:lnTo>
                      <a:pt x="32" y="9"/>
                    </a:lnTo>
                    <a:lnTo>
                      <a:pt x="19" y="12"/>
                    </a:lnTo>
                    <a:lnTo>
                      <a:pt x="9" y="18"/>
                    </a:lnTo>
                    <a:lnTo>
                      <a:pt x="1" y="23"/>
                    </a:lnTo>
                    <a:lnTo>
                      <a:pt x="0" y="28"/>
                    </a:lnTo>
                    <a:close/>
                  </a:path>
                </a:pathLst>
              </a:custGeom>
              <a:solidFill>
                <a:srgbClr val="a744ff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3960" bIns="39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323" name=""/>
              <p:cNvSpPr/>
              <p:nvPr/>
            </p:nvSpPr>
            <p:spPr>
              <a:xfrm>
                <a:off x="5659920" y="4309560"/>
                <a:ext cx="200520" cy="207720"/>
              </a:xfrm>
              <a:custGeom>
                <a:avLst/>
                <a:gdLst/>
                <a:ahLst/>
                <a:rect l="l" t="t" r="r" b="b"/>
                <a:pathLst>
                  <a:path w="227" h="236">
                    <a:moveTo>
                      <a:pt x="113" y="0"/>
                    </a:moveTo>
                    <a:lnTo>
                      <a:pt x="89" y="0"/>
                    </a:lnTo>
                    <a:lnTo>
                      <a:pt x="68" y="1"/>
                    </a:lnTo>
                    <a:lnTo>
                      <a:pt x="50" y="5"/>
                    </a:lnTo>
                    <a:lnTo>
                      <a:pt x="32" y="9"/>
                    </a:lnTo>
                    <a:lnTo>
                      <a:pt x="19" y="12"/>
                    </a:lnTo>
                    <a:lnTo>
                      <a:pt x="9" y="18"/>
                    </a:lnTo>
                    <a:lnTo>
                      <a:pt x="1" y="23"/>
                    </a:lnTo>
                    <a:lnTo>
                      <a:pt x="0" y="28"/>
                    </a:lnTo>
                    <a:lnTo>
                      <a:pt x="0" y="206"/>
                    </a:lnTo>
                    <a:lnTo>
                      <a:pt x="1" y="213"/>
                    </a:lnTo>
                    <a:lnTo>
                      <a:pt x="9" y="218"/>
                    </a:lnTo>
                    <a:lnTo>
                      <a:pt x="19" y="224"/>
                    </a:lnTo>
                    <a:lnTo>
                      <a:pt x="32" y="227"/>
                    </a:lnTo>
                    <a:lnTo>
                      <a:pt x="50" y="231"/>
                    </a:lnTo>
                    <a:lnTo>
                      <a:pt x="68" y="235"/>
                    </a:lnTo>
                    <a:lnTo>
                      <a:pt x="89" y="236"/>
                    </a:lnTo>
                    <a:lnTo>
                      <a:pt x="113" y="236"/>
                    </a:lnTo>
                    <a:lnTo>
                      <a:pt x="136" y="236"/>
                    </a:lnTo>
                    <a:lnTo>
                      <a:pt x="157" y="235"/>
                    </a:lnTo>
                    <a:lnTo>
                      <a:pt x="177" y="231"/>
                    </a:lnTo>
                    <a:lnTo>
                      <a:pt x="195" y="227"/>
                    </a:lnTo>
                    <a:lnTo>
                      <a:pt x="208" y="224"/>
                    </a:lnTo>
                    <a:lnTo>
                      <a:pt x="218" y="218"/>
                    </a:lnTo>
                    <a:lnTo>
                      <a:pt x="226" y="213"/>
                    </a:lnTo>
                    <a:lnTo>
                      <a:pt x="227" y="206"/>
                    </a:lnTo>
                    <a:lnTo>
                      <a:pt x="227" y="28"/>
                    </a:lnTo>
                    <a:lnTo>
                      <a:pt x="226" y="23"/>
                    </a:lnTo>
                    <a:lnTo>
                      <a:pt x="218" y="18"/>
                    </a:lnTo>
                    <a:lnTo>
                      <a:pt x="208" y="12"/>
                    </a:lnTo>
                    <a:lnTo>
                      <a:pt x="195" y="9"/>
                    </a:lnTo>
                    <a:lnTo>
                      <a:pt x="177" y="5"/>
                    </a:lnTo>
                    <a:lnTo>
                      <a:pt x="157" y="1"/>
                    </a:lnTo>
                    <a:lnTo>
                      <a:pt x="136" y="0"/>
                    </a:lnTo>
                    <a:lnTo>
                      <a:pt x="113" y="0"/>
                    </a:lnTo>
                    <a:close/>
                  </a:path>
                </a:pathLst>
              </a:custGeom>
              <a:noFill/>
              <a:ln w="7920">
                <a:solidFill>
                  <a:srgbClr val="000000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324" name=""/>
              <p:cNvSpPr/>
              <p:nvPr/>
            </p:nvSpPr>
            <p:spPr>
              <a:xfrm>
                <a:off x="5659920" y="4334040"/>
                <a:ext cx="200520" cy="26280"/>
              </a:xfrm>
              <a:custGeom>
                <a:avLst/>
                <a:gdLst/>
                <a:ahLst/>
                <a:rect l="l" t="t" r="r" b="b"/>
                <a:pathLst>
                  <a:path w="227" h="31">
                    <a:moveTo>
                      <a:pt x="0" y="0"/>
                    </a:moveTo>
                    <a:lnTo>
                      <a:pt x="1" y="8"/>
                    </a:lnTo>
                    <a:lnTo>
                      <a:pt x="9" y="13"/>
                    </a:lnTo>
                    <a:lnTo>
                      <a:pt x="19" y="18"/>
                    </a:lnTo>
                    <a:lnTo>
                      <a:pt x="32" y="22"/>
                    </a:lnTo>
                    <a:lnTo>
                      <a:pt x="50" y="25"/>
                    </a:lnTo>
                    <a:lnTo>
                      <a:pt x="68" y="29"/>
                    </a:lnTo>
                    <a:lnTo>
                      <a:pt x="89" y="31"/>
                    </a:lnTo>
                    <a:lnTo>
                      <a:pt x="113" y="31"/>
                    </a:lnTo>
                    <a:lnTo>
                      <a:pt x="136" y="31"/>
                    </a:lnTo>
                    <a:lnTo>
                      <a:pt x="157" y="29"/>
                    </a:lnTo>
                    <a:lnTo>
                      <a:pt x="177" y="25"/>
                    </a:lnTo>
                    <a:lnTo>
                      <a:pt x="195" y="22"/>
                    </a:lnTo>
                    <a:lnTo>
                      <a:pt x="208" y="18"/>
                    </a:lnTo>
                    <a:lnTo>
                      <a:pt x="218" y="13"/>
                    </a:lnTo>
                    <a:lnTo>
                      <a:pt x="226" y="8"/>
                    </a:lnTo>
                    <a:lnTo>
                      <a:pt x="227" y="0"/>
                    </a:lnTo>
                  </a:path>
                </a:pathLst>
              </a:custGeom>
              <a:noFill/>
              <a:ln w="7920">
                <a:solidFill>
                  <a:srgbClr val="000000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20520" bIns="-205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  <p:grpSp>
          <p:nvGrpSpPr>
            <p:cNvPr id="4325" name=""/>
            <p:cNvGrpSpPr/>
            <p:nvPr/>
          </p:nvGrpSpPr>
          <p:grpSpPr>
            <a:xfrm>
              <a:off x="5941800" y="4201920"/>
              <a:ext cx="200520" cy="207720"/>
              <a:chOff x="5941800" y="4201920"/>
              <a:chExt cx="200520" cy="207720"/>
            </a:xfrm>
          </p:grpSpPr>
          <p:sp>
            <p:nvSpPr>
              <p:cNvPr id="4326" name=""/>
              <p:cNvSpPr/>
              <p:nvPr/>
            </p:nvSpPr>
            <p:spPr>
              <a:xfrm>
                <a:off x="5941800" y="4201920"/>
                <a:ext cx="200520" cy="207720"/>
              </a:xfrm>
              <a:custGeom>
                <a:avLst/>
                <a:gdLst/>
                <a:ahLst/>
                <a:rect l="l" t="t" r="r" b="b"/>
                <a:pathLst>
                  <a:path w="227" h="236">
                    <a:moveTo>
                      <a:pt x="113" y="0"/>
                    </a:moveTo>
                    <a:lnTo>
                      <a:pt x="89" y="0"/>
                    </a:lnTo>
                    <a:lnTo>
                      <a:pt x="68" y="2"/>
                    </a:lnTo>
                    <a:lnTo>
                      <a:pt x="50" y="5"/>
                    </a:lnTo>
                    <a:lnTo>
                      <a:pt x="32" y="9"/>
                    </a:lnTo>
                    <a:lnTo>
                      <a:pt x="19" y="12"/>
                    </a:lnTo>
                    <a:lnTo>
                      <a:pt x="9" y="18"/>
                    </a:lnTo>
                    <a:lnTo>
                      <a:pt x="1" y="23"/>
                    </a:lnTo>
                    <a:lnTo>
                      <a:pt x="0" y="28"/>
                    </a:lnTo>
                    <a:lnTo>
                      <a:pt x="0" y="206"/>
                    </a:lnTo>
                    <a:lnTo>
                      <a:pt x="1" y="213"/>
                    </a:lnTo>
                    <a:lnTo>
                      <a:pt x="9" y="219"/>
                    </a:lnTo>
                    <a:lnTo>
                      <a:pt x="19" y="224"/>
                    </a:lnTo>
                    <a:lnTo>
                      <a:pt x="32" y="227"/>
                    </a:lnTo>
                    <a:lnTo>
                      <a:pt x="50" y="231"/>
                    </a:lnTo>
                    <a:lnTo>
                      <a:pt x="68" y="235"/>
                    </a:lnTo>
                    <a:lnTo>
                      <a:pt x="89" y="236"/>
                    </a:lnTo>
                    <a:lnTo>
                      <a:pt x="113" y="236"/>
                    </a:lnTo>
                    <a:lnTo>
                      <a:pt x="136" y="236"/>
                    </a:lnTo>
                    <a:lnTo>
                      <a:pt x="157" y="235"/>
                    </a:lnTo>
                    <a:lnTo>
                      <a:pt x="177" y="231"/>
                    </a:lnTo>
                    <a:lnTo>
                      <a:pt x="195" y="227"/>
                    </a:lnTo>
                    <a:lnTo>
                      <a:pt x="208" y="224"/>
                    </a:lnTo>
                    <a:lnTo>
                      <a:pt x="218" y="219"/>
                    </a:lnTo>
                    <a:lnTo>
                      <a:pt x="225" y="213"/>
                    </a:lnTo>
                    <a:lnTo>
                      <a:pt x="227" y="206"/>
                    </a:lnTo>
                    <a:lnTo>
                      <a:pt x="227" y="28"/>
                    </a:lnTo>
                    <a:lnTo>
                      <a:pt x="225" y="23"/>
                    </a:lnTo>
                    <a:lnTo>
                      <a:pt x="218" y="18"/>
                    </a:lnTo>
                    <a:lnTo>
                      <a:pt x="208" y="12"/>
                    </a:lnTo>
                    <a:lnTo>
                      <a:pt x="195" y="9"/>
                    </a:lnTo>
                    <a:lnTo>
                      <a:pt x="177" y="5"/>
                    </a:lnTo>
                    <a:lnTo>
                      <a:pt x="157" y="2"/>
                    </a:lnTo>
                    <a:lnTo>
                      <a:pt x="136" y="0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rgbClr val="9117ff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327" name=""/>
              <p:cNvSpPr/>
              <p:nvPr/>
            </p:nvSpPr>
            <p:spPr>
              <a:xfrm>
                <a:off x="5941800" y="4201920"/>
                <a:ext cx="200520" cy="50760"/>
              </a:xfrm>
              <a:custGeom>
                <a:avLst/>
                <a:gdLst/>
                <a:ahLst/>
                <a:rect l="l" t="t" r="r" b="b"/>
                <a:pathLst>
                  <a:path w="227" h="59">
                    <a:moveTo>
                      <a:pt x="0" y="28"/>
                    </a:moveTo>
                    <a:lnTo>
                      <a:pt x="1" y="36"/>
                    </a:lnTo>
                    <a:lnTo>
                      <a:pt x="9" y="41"/>
                    </a:lnTo>
                    <a:lnTo>
                      <a:pt x="19" y="46"/>
                    </a:lnTo>
                    <a:lnTo>
                      <a:pt x="32" y="50"/>
                    </a:lnTo>
                    <a:lnTo>
                      <a:pt x="50" y="54"/>
                    </a:lnTo>
                    <a:lnTo>
                      <a:pt x="68" y="57"/>
                    </a:lnTo>
                    <a:lnTo>
                      <a:pt x="89" y="59"/>
                    </a:lnTo>
                    <a:lnTo>
                      <a:pt x="113" y="59"/>
                    </a:lnTo>
                    <a:lnTo>
                      <a:pt x="136" y="59"/>
                    </a:lnTo>
                    <a:lnTo>
                      <a:pt x="157" y="57"/>
                    </a:lnTo>
                    <a:lnTo>
                      <a:pt x="177" y="54"/>
                    </a:lnTo>
                    <a:lnTo>
                      <a:pt x="195" y="50"/>
                    </a:lnTo>
                    <a:lnTo>
                      <a:pt x="208" y="46"/>
                    </a:lnTo>
                    <a:lnTo>
                      <a:pt x="218" y="41"/>
                    </a:lnTo>
                    <a:lnTo>
                      <a:pt x="225" y="36"/>
                    </a:lnTo>
                    <a:lnTo>
                      <a:pt x="227" y="28"/>
                    </a:lnTo>
                    <a:lnTo>
                      <a:pt x="225" y="23"/>
                    </a:lnTo>
                    <a:lnTo>
                      <a:pt x="218" y="18"/>
                    </a:lnTo>
                    <a:lnTo>
                      <a:pt x="208" y="12"/>
                    </a:lnTo>
                    <a:lnTo>
                      <a:pt x="195" y="9"/>
                    </a:lnTo>
                    <a:lnTo>
                      <a:pt x="177" y="5"/>
                    </a:lnTo>
                    <a:lnTo>
                      <a:pt x="157" y="2"/>
                    </a:lnTo>
                    <a:lnTo>
                      <a:pt x="136" y="0"/>
                    </a:lnTo>
                    <a:lnTo>
                      <a:pt x="113" y="0"/>
                    </a:lnTo>
                    <a:lnTo>
                      <a:pt x="89" y="0"/>
                    </a:lnTo>
                    <a:lnTo>
                      <a:pt x="68" y="2"/>
                    </a:lnTo>
                    <a:lnTo>
                      <a:pt x="50" y="5"/>
                    </a:lnTo>
                    <a:lnTo>
                      <a:pt x="32" y="9"/>
                    </a:lnTo>
                    <a:lnTo>
                      <a:pt x="19" y="12"/>
                    </a:lnTo>
                    <a:lnTo>
                      <a:pt x="9" y="18"/>
                    </a:lnTo>
                    <a:lnTo>
                      <a:pt x="1" y="23"/>
                    </a:lnTo>
                    <a:lnTo>
                      <a:pt x="0" y="28"/>
                    </a:lnTo>
                    <a:close/>
                  </a:path>
                </a:pathLst>
              </a:custGeom>
              <a:solidFill>
                <a:srgbClr val="a744ff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3960" bIns="39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328" name=""/>
              <p:cNvSpPr/>
              <p:nvPr/>
            </p:nvSpPr>
            <p:spPr>
              <a:xfrm>
                <a:off x="5941800" y="4201920"/>
                <a:ext cx="200520" cy="207720"/>
              </a:xfrm>
              <a:custGeom>
                <a:avLst/>
                <a:gdLst/>
                <a:ahLst/>
                <a:rect l="l" t="t" r="r" b="b"/>
                <a:pathLst>
                  <a:path w="227" h="236">
                    <a:moveTo>
                      <a:pt x="113" y="0"/>
                    </a:moveTo>
                    <a:lnTo>
                      <a:pt x="89" y="0"/>
                    </a:lnTo>
                    <a:lnTo>
                      <a:pt x="68" y="2"/>
                    </a:lnTo>
                    <a:lnTo>
                      <a:pt x="50" y="5"/>
                    </a:lnTo>
                    <a:lnTo>
                      <a:pt x="32" y="9"/>
                    </a:lnTo>
                    <a:lnTo>
                      <a:pt x="19" y="12"/>
                    </a:lnTo>
                    <a:lnTo>
                      <a:pt x="9" y="18"/>
                    </a:lnTo>
                    <a:lnTo>
                      <a:pt x="1" y="23"/>
                    </a:lnTo>
                    <a:lnTo>
                      <a:pt x="0" y="28"/>
                    </a:lnTo>
                    <a:lnTo>
                      <a:pt x="0" y="206"/>
                    </a:lnTo>
                    <a:lnTo>
                      <a:pt x="1" y="213"/>
                    </a:lnTo>
                    <a:lnTo>
                      <a:pt x="9" y="219"/>
                    </a:lnTo>
                    <a:lnTo>
                      <a:pt x="19" y="224"/>
                    </a:lnTo>
                    <a:lnTo>
                      <a:pt x="32" y="227"/>
                    </a:lnTo>
                    <a:lnTo>
                      <a:pt x="50" y="231"/>
                    </a:lnTo>
                    <a:lnTo>
                      <a:pt x="68" y="235"/>
                    </a:lnTo>
                    <a:lnTo>
                      <a:pt x="89" y="236"/>
                    </a:lnTo>
                    <a:lnTo>
                      <a:pt x="113" y="236"/>
                    </a:lnTo>
                    <a:lnTo>
                      <a:pt x="136" y="236"/>
                    </a:lnTo>
                    <a:lnTo>
                      <a:pt x="157" y="235"/>
                    </a:lnTo>
                    <a:lnTo>
                      <a:pt x="177" y="231"/>
                    </a:lnTo>
                    <a:lnTo>
                      <a:pt x="195" y="227"/>
                    </a:lnTo>
                    <a:lnTo>
                      <a:pt x="208" y="224"/>
                    </a:lnTo>
                    <a:lnTo>
                      <a:pt x="218" y="219"/>
                    </a:lnTo>
                    <a:lnTo>
                      <a:pt x="225" y="213"/>
                    </a:lnTo>
                    <a:lnTo>
                      <a:pt x="227" y="206"/>
                    </a:lnTo>
                    <a:lnTo>
                      <a:pt x="227" y="28"/>
                    </a:lnTo>
                    <a:lnTo>
                      <a:pt x="225" y="23"/>
                    </a:lnTo>
                    <a:lnTo>
                      <a:pt x="218" y="18"/>
                    </a:lnTo>
                    <a:lnTo>
                      <a:pt x="208" y="12"/>
                    </a:lnTo>
                    <a:lnTo>
                      <a:pt x="195" y="9"/>
                    </a:lnTo>
                    <a:lnTo>
                      <a:pt x="177" y="5"/>
                    </a:lnTo>
                    <a:lnTo>
                      <a:pt x="157" y="2"/>
                    </a:lnTo>
                    <a:lnTo>
                      <a:pt x="136" y="0"/>
                    </a:lnTo>
                    <a:lnTo>
                      <a:pt x="113" y="0"/>
                    </a:lnTo>
                    <a:close/>
                  </a:path>
                </a:pathLst>
              </a:custGeom>
              <a:noFill/>
              <a:ln w="7920">
                <a:solidFill>
                  <a:srgbClr val="000000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329" name=""/>
              <p:cNvSpPr/>
              <p:nvPr/>
            </p:nvSpPr>
            <p:spPr>
              <a:xfrm>
                <a:off x="5941800" y="4226400"/>
                <a:ext cx="200520" cy="26280"/>
              </a:xfrm>
              <a:custGeom>
                <a:avLst/>
                <a:gdLst/>
                <a:ahLst/>
                <a:rect l="l" t="t" r="r" b="b"/>
                <a:pathLst>
                  <a:path w="227" h="31">
                    <a:moveTo>
                      <a:pt x="0" y="0"/>
                    </a:moveTo>
                    <a:lnTo>
                      <a:pt x="1" y="8"/>
                    </a:lnTo>
                    <a:lnTo>
                      <a:pt x="9" y="13"/>
                    </a:lnTo>
                    <a:lnTo>
                      <a:pt x="19" y="18"/>
                    </a:lnTo>
                    <a:lnTo>
                      <a:pt x="32" y="22"/>
                    </a:lnTo>
                    <a:lnTo>
                      <a:pt x="50" y="26"/>
                    </a:lnTo>
                    <a:lnTo>
                      <a:pt x="68" y="29"/>
                    </a:lnTo>
                    <a:lnTo>
                      <a:pt x="89" y="31"/>
                    </a:lnTo>
                    <a:lnTo>
                      <a:pt x="113" y="31"/>
                    </a:lnTo>
                    <a:lnTo>
                      <a:pt x="136" y="31"/>
                    </a:lnTo>
                    <a:lnTo>
                      <a:pt x="157" y="29"/>
                    </a:lnTo>
                    <a:lnTo>
                      <a:pt x="177" y="26"/>
                    </a:lnTo>
                    <a:lnTo>
                      <a:pt x="195" y="22"/>
                    </a:lnTo>
                    <a:lnTo>
                      <a:pt x="208" y="18"/>
                    </a:lnTo>
                    <a:lnTo>
                      <a:pt x="218" y="13"/>
                    </a:lnTo>
                    <a:lnTo>
                      <a:pt x="225" y="8"/>
                    </a:lnTo>
                    <a:lnTo>
                      <a:pt x="227" y="0"/>
                    </a:lnTo>
                  </a:path>
                </a:pathLst>
              </a:custGeom>
              <a:noFill/>
              <a:ln w="7920">
                <a:solidFill>
                  <a:srgbClr val="000000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20520" bIns="-205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  <p:grpSp>
          <p:nvGrpSpPr>
            <p:cNvPr id="4330" name=""/>
            <p:cNvGrpSpPr/>
            <p:nvPr/>
          </p:nvGrpSpPr>
          <p:grpSpPr>
            <a:xfrm>
              <a:off x="6121800" y="4300920"/>
              <a:ext cx="199080" cy="209520"/>
              <a:chOff x="6121800" y="4300920"/>
              <a:chExt cx="199080" cy="209520"/>
            </a:xfrm>
          </p:grpSpPr>
          <p:sp>
            <p:nvSpPr>
              <p:cNvPr id="4331" name=""/>
              <p:cNvSpPr/>
              <p:nvPr/>
            </p:nvSpPr>
            <p:spPr>
              <a:xfrm>
                <a:off x="6121800" y="4300920"/>
                <a:ext cx="199080" cy="209520"/>
              </a:xfrm>
              <a:custGeom>
                <a:avLst/>
                <a:gdLst/>
                <a:ahLst/>
                <a:rect l="l" t="t" r="r" b="b"/>
                <a:pathLst>
                  <a:path w="228" h="236">
                    <a:moveTo>
                      <a:pt x="113" y="0"/>
                    </a:moveTo>
                    <a:lnTo>
                      <a:pt x="90" y="0"/>
                    </a:lnTo>
                    <a:lnTo>
                      <a:pt x="68" y="2"/>
                    </a:lnTo>
                    <a:lnTo>
                      <a:pt x="50" y="5"/>
                    </a:lnTo>
                    <a:lnTo>
                      <a:pt x="32" y="9"/>
                    </a:lnTo>
                    <a:lnTo>
                      <a:pt x="20" y="12"/>
                    </a:lnTo>
                    <a:lnTo>
                      <a:pt x="9" y="18"/>
                    </a:lnTo>
                    <a:lnTo>
                      <a:pt x="2" y="23"/>
                    </a:lnTo>
                    <a:lnTo>
                      <a:pt x="0" y="28"/>
                    </a:lnTo>
                    <a:lnTo>
                      <a:pt x="0" y="206"/>
                    </a:lnTo>
                    <a:lnTo>
                      <a:pt x="2" y="213"/>
                    </a:lnTo>
                    <a:lnTo>
                      <a:pt x="9" y="218"/>
                    </a:lnTo>
                    <a:lnTo>
                      <a:pt x="20" y="224"/>
                    </a:lnTo>
                    <a:lnTo>
                      <a:pt x="32" y="227"/>
                    </a:lnTo>
                    <a:lnTo>
                      <a:pt x="50" y="231"/>
                    </a:lnTo>
                    <a:lnTo>
                      <a:pt x="68" y="235"/>
                    </a:lnTo>
                    <a:lnTo>
                      <a:pt x="90" y="236"/>
                    </a:lnTo>
                    <a:lnTo>
                      <a:pt x="113" y="236"/>
                    </a:lnTo>
                    <a:lnTo>
                      <a:pt x="136" y="236"/>
                    </a:lnTo>
                    <a:lnTo>
                      <a:pt x="158" y="235"/>
                    </a:lnTo>
                    <a:lnTo>
                      <a:pt x="178" y="231"/>
                    </a:lnTo>
                    <a:lnTo>
                      <a:pt x="196" y="227"/>
                    </a:lnTo>
                    <a:lnTo>
                      <a:pt x="208" y="224"/>
                    </a:lnTo>
                    <a:lnTo>
                      <a:pt x="219" y="218"/>
                    </a:lnTo>
                    <a:lnTo>
                      <a:pt x="226" y="213"/>
                    </a:lnTo>
                    <a:lnTo>
                      <a:pt x="228" y="206"/>
                    </a:lnTo>
                    <a:lnTo>
                      <a:pt x="228" y="28"/>
                    </a:lnTo>
                    <a:lnTo>
                      <a:pt x="226" y="23"/>
                    </a:lnTo>
                    <a:lnTo>
                      <a:pt x="219" y="18"/>
                    </a:lnTo>
                    <a:lnTo>
                      <a:pt x="208" y="12"/>
                    </a:lnTo>
                    <a:lnTo>
                      <a:pt x="196" y="9"/>
                    </a:lnTo>
                    <a:lnTo>
                      <a:pt x="178" y="5"/>
                    </a:lnTo>
                    <a:lnTo>
                      <a:pt x="158" y="2"/>
                    </a:lnTo>
                    <a:lnTo>
                      <a:pt x="136" y="0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rgbClr val="9117ff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332" name=""/>
              <p:cNvSpPr/>
              <p:nvPr/>
            </p:nvSpPr>
            <p:spPr>
              <a:xfrm>
                <a:off x="6121800" y="4300920"/>
                <a:ext cx="199080" cy="52560"/>
              </a:xfrm>
              <a:custGeom>
                <a:avLst/>
                <a:gdLst/>
                <a:ahLst/>
                <a:rect l="l" t="t" r="r" b="b"/>
                <a:pathLst>
                  <a:path w="228" h="59">
                    <a:moveTo>
                      <a:pt x="0" y="28"/>
                    </a:moveTo>
                    <a:lnTo>
                      <a:pt x="2" y="36"/>
                    </a:lnTo>
                    <a:lnTo>
                      <a:pt x="9" y="41"/>
                    </a:lnTo>
                    <a:lnTo>
                      <a:pt x="20" y="46"/>
                    </a:lnTo>
                    <a:lnTo>
                      <a:pt x="32" y="50"/>
                    </a:lnTo>
                    <a:lnTo>
                      <a:pt x="50" y="54"/>
                    </a:lnTo>
                    <a:lnTo>
                      <a:pt x="68" y="57"/>
                    </a:lnTo>
                    <a:lnTo>
                      <a:pt x="90" y="59"/>
                    </a:lnTo>
                    <a:lnTo>
                      <a:pt x="113" y="59"/>
                    </a:lnTo>
                    <a:lnTo>
                      <a:pt x="136" y="59"/>
                    </a:lnTo>
                    <a:lnTo>
                      <a:pt x="158" y="57"/>
                    </a:lnTo>
                    <a:lnTo>
                      <a:pt x="178" y="54"/>
                    </a:lnTo>
                    <a:lnTo>
                      <a:pt x="196" y="50"/>
                    </a:lnTo>
                    <a:lnTo>
                      <a:pt x="208" y="46"/>
                    </a:lnTo>
                    <a:lnTo>
                      <a:pt x="219" y="41"/>
                    </a:lnTo>
                    <a:lnTo>
                      <a:pt x="226" y="36"/>
                    </a:lnTo>
                    <a:lnTo>
                      <a:pt x="228" y="28"/>
                    </a:lnTo>
                    <a:lnTo>
                      <a:pt x="226" y="23"/>
                    </a:lnTo>
                    <a:lnTo>
                      <a:pt x="219" y="18"/>
                    </a:lnTo>
                    <a:lnTo>
                      <a:pt x="208" y="12"/>
                    </a:lnTo>
                    <a:lnTo>
                      <a:pt x="196" y="9"/>
                    </a:lnTo>
                    <a:lnTo>
                      <a:pt x="178" y="5"/>
                    </a:lnTo>
                    <a:lnTo>
                      <a:pt x="158" y="2"/>
                    </a:lnTo>
                    <a:lnTo>
                      <a:pt x="136" y="0"/>
                    </a:lnTo>
                    <a:lnTo>
                      <a:pt x="113" y="0"/>
                    </a:lnTo>
                    <a:lnTo>
                      <a:pt x="90" y="0"/>
                    </a:lnTo>
                    <a:lnTo>
                      <a:pt x="68" y="2"/>
                    </a:lnTo>
                    <a:lnTo>
                      <a:pt x="50" y="5"/>
                    </a:lnTo>
                    <a:lnTo>
                      <a:pt x="32" y="9"/>
                    </a:lnTo>
                    <a:lnTo>
                      <a:pt x="20" y="12"/>
                    </a:lnTo>
                    <a:lnTo>
                      <a:pt x="9" y="18"/>
                    </a:lnTo>
                    <a:lnTo>
                      <a:pt x="2" y="23"/>
                    </a:lnTo>
                    <a:lnTo>
                      <a:pt x="0" y="28"/>
                    </a:lnTo>
                    <a:close/>
                  </a:path>
                </a:pathLst>
              </a:custGeom>
              <a:solidFill>
                <a:srgbClr val="a744ff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5760" bIns="57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333" name=""/>
              <p:cNvSpPr/>
              <p:nvPr/>
            </p:nvSpPr>
            <p:spPr>
              <a:xfrm>
                <a:off x="6121800" y="4300920"/>
                <a:ext cx="199080" cy="209520"/>
              </a:xfrm>
              <a:custGeom>
                <a:avLst/>
                <a:gdLst/>
                <a:ahLst/>
                <a:rect l="l" t="t" r="r" b="b"/>
                <a:pathLst>
                  <a:path w="228" h="236">
                    <a:moveTo>
                      <a:pt x="113" y="0"/>
                    </a:moveTo>
                    <a:lnTo>
                      <a:pt x="90" y="0"/>
                    </a:lnTo>
                    <a:lnTo>
                      <a:pt x="68" y="2"/>
                    </a:lnTo>
                    <a:lnTo>
                      <a:pt x="50" y="5"/>
                    </a:lnTo>
                    <a:lnTo>
                      <a:pt x="32" y="9"/>
                    </a:lnTo>
                    <a:lnTo>
                      <a:pt x="20" y="12"/>
                    </a:lnTo>
                    <a:lnTo>
                      <a:pt x="9" y="18"/>
                    </a:lnTo>
                    <a:lnTo>
                      <a:pt x="2" y="23"/>
                    </a:lnTo>
                    <a:lnTo>
                      <a:pt x="0" y="28"/>
                    </a:lnTo>
                    <a:lnTo>
                      <a:pt x="0" y="206"/>
                    </a:lnTo>
                    <a:lnTo>
                      <a:pt x="2" y="213"/>
                    </a:lnTo>
                    <a:lnTo>
                      <a:pt x="9" y="218"/>
                    </a:lnTo>
                    <a:lnTo>
                      <a:pt x="20" y="224"/>
                    </a:lnTo>
                    <a:lnTo>
                      <a:pt x="32" y="227"/>
                    </a:lnTo>
                    <a:lnTo>
                      <a:pt x="50" y="231"/>
                    </a:lnTo>
                    <a:lnTo>
                      <a:pt x="68" y="235"/>
                    </a:lnTo>
                    <a:lnTo>
                      <a:pt x="90" y="236"/>
                    </a:lnTo>
                    <a:lnTo>
                      <a:pt x="113" y="236"/>
                    </a:lnTo>
                    <a:lnTo>
                      <a:pt x="136" y="236"/>
                    </a:lnTo>
                    <a:lnTo>
                      <a:pt x="158" y="235"/>
                    </a:lnTo>
                    <a:lnTo>
                      <a:pt x="178" y="231"/>
                    </a:lnTo>
                    <a:lnTo>
                      <a:pt x="196" y="227"/>
                    </a:lnTo>
                    <a:lnTo>
                      <a:pt x="208" y="224"/>
                    </a:lnTo>
                    <a:lnTo>
                      <a:pt x="219" y="218"/>
                    </a:lnTo>
                    <a:lnTo>
                      <a:pt x="226" y="213"/>
                    </a:lnTo>
                    <a:lnTo>
                      <a:pt x="228" y="206"/>
                    </a:lnTo>
                    <a:lnTo>
                      <a:pt x="228" y="28"/>
                    </a:lnTo>
                    <a:lnTo>
                      <a:pt x="226" y="23"/>
                    </a:lnTo>
                    <a:lnTo>
                      <a:pt x="219" y="18"/>
                    </a:lnTo>
                    <a:lnTo>
                      <a:pt x="208" y="12"/>
                    </a:lnTo>
                    <a:lnTo>
                      <a:pt x="196" y="9"/>
                    </a:lnTo>
                    <a:lnTo>
                      <a:pt x="178" y="5"/>
                    </a:lnTo>
                    <a:lnTo>
                      <a:pt x="158" y="2"/>
                    </a:lnTo>
                    <a:lnTo>
                      <a:pt x="136" y="0"/>
                    </a:lnTo>
                    <a:lnTo>
                      <a:pt x="113" y="0"/>
                    </a:lnTo>
                    <a:close/>
                  </a:path>
                </a:pathLst>
              </a:custGeom>
              <a:noFill/>
              <a:ln w="7920">
                <a:solidFill>
                  <a:srgbClr val="000000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334" name=""/>
              <p:cNvSpPr/>
              <p:nvPr/>
            </p:nvSpPr>
            <p:spPr>
              <a:xfrm>
                <a:off x="6121800" y="4327200"/>
                <a:ext cx="199080" cy="26280"/>
              </a:xfrm>
              <a:custGeom>
                <a:avLst/>
                <a:gdLst/>
                <a:ahLst/>
                <a:rect l="l" t="t" r="r" b="b"/>
                <a:pathLst>
                  <a:path w="228" h="31">
                    <a:moveTo>
                      <a:pt x="0" y="0"/>
                    </a:moveTo>
                    <a:lnTo>
                      <a:pt x="2" y="8"/>
                    </a:lnTo>
                    <a:lnTo>
                      <a:pt x="9" y="13"/>
                    </a:lnTo>
                    <a:lnTo>
                      <a:pt x="20" y="18"/>
                    </a:lnTo>
                    <a:lnTo>
                      <a:pt x="32" y="22"/>
                    </a:lnTo>
                    <a:lnTo>
                      <a:pt x="50" y="26"/>
                    </a:lnTo>
                    <a:lnTo>
                      <a:pt x="68" y="29"/>
                    </a:lnTo>
                    <a:lnTo>
                      <a:pt x="90" y="31"/>
                    </a:lnTo>
                    <a:lnTo>
                      <a:pt x="113" y="31"/>
                    </a:lnTo>
                    <a:lnTo>
                      <a:pt x="136" y="31"/>
                    </a:lnTo>
                    <a:lnTo>
                      <a:pt x="158" y="29"/>
                    </a:lnTo>
                    <a:lnTo>
                      <a:pt x="178" y="26"/>
                    </a:lnTo>
                    <a:lnTo>
                      <a:pt x="196" y="22"/>
                    </a:lnTo>
                    <a:lnTo>
                      <a:pt x="208" y="18"/>
                    </a:lnTo>
                    <a:lnTo>
                      <a:pt x="219" y="13"/>
                    </a:lnTo>
                    <a:lnTo>
                      <a:pt x="226" y="8"/>
                    </a:lnTo>
                    <a:lnTo>
                      <a:pt x="228" y="0"/>
                    </a:lnTo>
                  </a:path>
                </a:pathLst>
              </a:custGeom>
              <a:noFill/>
              <a:ln w="7920">
                <a:solidFill>
                  <a:srgbClr val="000000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20520" bIns="-205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  <p:grpSp>
          <p:nvGrpSpPr>
            <p:cNvPr id="4335" name=""/>
            <p:cNvGrpSpPr/>
            <p:nvPr/>
          </p:nvGrpSpPr>
          <p:grpSpPr>
            <a:xfrm>
              <a:off x="6499440" y="4218120"/>
              <a:ext cx="200520" cy="207360"/>
              <a:chOff x="6499440" y="4218120"/>
              <a:chExt cx="200520" cy="207360"/>
            </a:xfrm>
          </p:grpSpPr>
          <p:sp>
            <p:nvSpPr>
              <p:cNvPr id="4336" name=""/>
              <p:cNvSpPr/>
              <p:nvPr/>
            </p:nvSpPr>
            <p:spPr>
              <a:xfrm>
                <a:off x="6499440" y="4218120"/>
                <a:ext cx="200520" cy="207360"/>
              </a:xfrm>
              <a:custGeom>
                <a:avLst/>
                <a:gdLst/>
                <a:ahLst/>
                <a:rect l="l" t="t" r="r" b="b"/>
                <a:pathLst>
                  <a:path w="227" h="236">
                    <a:moveTo>
                      <a:pt x="113" y="0"/>
                    </a:moveTo>
                    <a:lnTo>
                      <a:pt x="89" y="0"/>
                    </a:lnTo>
                    <a:lnTo>
                      <a:pt x="68" y="2"/>
                    </a:lnTo>
                    <a:lnTo>
                      <a:pt x="50" y="5"/>
                    </a:lnTo>
                    <a:lnTo>
                      <a:pt x="32" y="9"/>
                    </a:lnTo>
                    <a:lnTo>
                      <a:pt x="19" y="12"/>
                    </a:lnTo>
                    <a:lnTo>
                      <a:pt x="9" y="18"/>
                    </a:lnTo>
                    <a:lnTo>
                      <a:pt x="1" y="23"/>
                    </a:lnTo>
                    <a:lnTo>
                      <a:pt x="0" y="28"/>
                    </a:lnTo>
                    <a:lnTo>
                      <a:pt x="0" y="206"/>
                    </a:lnTo>
                    <a:lnTo>
                      <a:pt x="1" y="213"/>
                    </a:lnTo>
                    <a:lnTo>
                      <a:pt x="9" y="218"/>
                    </a:lnTo>
                    <a:lnTo>
                      <a:pt x="19" y="224"/>
                    </a:lnTo>
                    <a:lnTo>
                      <a:pt x="32" y="227"/>
                    </a:lnTo>
                    <a:lnTo>
                      <a:pt x="50" y="231"/>
                    </a:lnTo>
                    <a:lnTo>
                      <a:pt x="68" y="235"/>
                    </a:lnTo>
                    <a:lnTo>
                      <a:pt x="89" y="236"/>
                    </a:lnTo>
                    <a:lnTo>
                      <a:pt x="113" y="236"/>
                    </a:lnTo>
                    <a:lnTo>
                      <a:pt x="136" y="236"/>
                    </a:lnTo>
                    <a:lnTo>
                      <a:pt x="157" y="235"/>
                    </a:lnTo>
                    <a:lnTo>
                      <a:pt x="177" y="231"/>
                    </a:lnTo>
                    <a:lnTo>
                      <a:pt x="195" y="227"/>
                    </a:lnTo>
                    <a:lnTo>
                      <a:pt x="208" y="224"/>
                    </a:lnTo>
                    <a:lnTo>
                      <a:pt x="218" y="218"/>
                    </a:lnTo>
                    <a:lnTo>
                      <a:pt x="225" y="213"/>
                    </a:lnTo>
                    <a:lnTo>
                      <a:pt x="227" y="206"/>
                    </a:lnTo>
                    <a:lnTo>
                      <a:pt x="227" y="28"/>
                    </a:lnTo>
                    <a:lnTo>
                      <a:pt x="225" y="23"/>
                    </a:lnTo>
                    <a:lnTo>
                      <a:pt x="218" y="18"/>
                    </a:lnTo>
                    <a:lnTo>
                      <a:pt x="208" y="12"/>
                    </a:lnTo>
                    <a:lnTo>
                      <a:pt x="195" y="9"/>
                    </a:lnTo>
                    <a:lnTo>
                      <a:pt x="177" y="5"/>
                    </a:lnTo>
                    <a:lnTo>
                      <a:pt x="157" y="2"/>
                    </a:lnTo>
                    <a:lnTo>
                      <a:pt x="136" y="0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rgbClr val="9117ff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337" name=""/>
              <p:cNvSpPr/>
              <p:nvPr/>
            </p:nvSpPr>
            <p:spPr>
              <a:xfrm>
                <a:off x="6499440" y="4218120"/>
                <a:ext cx="200520" cy="51120"/>
              </a:xfrm>
              <a:custGeom>
                <a:avLst/>
                <a:gdLst/>
                <a:ahLst/>
                <a:rect l="l" t="t" r="r" b="b"/>
                <a:pathLst>
                  <a:path w="227" h="59">
                    <a:moveTo>
                      <a:pt x="0" y="28"/>
                    </a:moveTo>
                    <a:lnTo>
                      <a:pt x="1" y="36"/>
                    </a:lnTo>
                    <a:lnTo>
                      <a:pt x="9" y="41"/>
                    </a:lnTo>
                    <a:lnTo>
                      <a:pt x="19" y="46"/>
                    </a:lnTo>
                    <a:lnTo>
                      <a:pt x="32" y="50"/>
                    </a:lnTo>
                    <a:lnTo>
                      <a:pt x="50" y="53"/>
                    </a:lnTo>
                    <a:lnTo>
                      <a:pt x="68" y="57"/>
                    </a:lnTo>
                    <a:lnTo>
                      <a:pt x="89" y="59"/>
                    </a:lnTo>
                    <a:lnTo>
                      <a:pt x="113" y="59"/>
                    </a:lnTo>
                    <a:lnTo>
                      <a:pt x="136" y="59"/>
                    </a:lnTo>
                    <a:lnTo>
                      <a:pt x="157" y="57"/>
                    </a:lnTo>
                    <a:lnTo>
                      <a:pt x="177" y="53"/>
                    </a:lnTo>
                    <a:lnTo>
                      <a:pt x="195" y="50"/>
                    </a:lnTo>
                    <a:lnTo>
                      <a:pt x="208" y="46"/>
                    </a:lnTo>
                    <a:lnTo>
                      <a:pt x="218" y="41"/>
                    </a:lnTo>
                    <a:lnTo>
                      <a:pt x="225" y="36"/>
                    </a:lnTo>
                    <a:lnTo>
                      <a:pt x="227" y="28"/>
                    </a:lnTo>
                    <a:lnTo>
                      <a:pt x="225" y="23"/>
                    </a:lnTo>
                    <a:lnTo>
                      <a:pt x="218" y="18"/>
                    </a:lnTo>
                    <a:lnTo>
                      <a:pt x="208" y="12"/>
                    </a:lnTo>
                    <a:lnTo>
                      <a:pt x="195" y="9"/>
                    </a:lnTo>
                    <a:lnTo>
                      <a:pt x="177" y="5"/>
                    </a:lnTo>
                    <a:lnTo>
                      <a:pt x="157" y="2"/>
                    </a:lnTo>
                    <a:lnTo>
                      <a:pt x="136" y="0"/>
                    </a:lnTo>
                    <a:lnTo>
                      <a:pt x="113" y="0"/>
                    </a:lnTo>
                    <a:lnTo>
                      <a:pt x="89" y="0"/>
                    </a:lnTo>
                    <a:lnTo>
                      <a:pt x="68" y="2"/>
                    </a:lnTo>
                    <a:lnTo>
                      <a:pt x="50" y="5"/>
                    </a:lnTo>
                    <a:lnTo>
                      <a:pt x="32" y="9"/>
                    </a:lnTo>
                    <a:lnTo>
                      <a:pt x="19" y="12"/>
                    </a:lnTo>
                    <a:lnTo>
                      <a:pt x="9" y="18"/>
                    </a:lnTo>
                    <a:lnTo>
                      <a:pt x="1" y="23"/>
                    </a:lnTo>
                    <a:lnTo>
                      <a:pt x="0" y="28"/>
                    </a:lnTo>
                    <a:close/>
                  </a:path>
                </a:pathLst>
              </a:custGeom>
              <a:solidFill>
                <a:srgbClr val="a744ff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320" bIns="4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338" name=""/>
              <p:cNvSpPr/>
              <p:nvPr/>
            </p:nvSpPr>
            <p:spPr>
              <a:xfrm>
                <a:off x="6499440" y="4218120"/>
                <a:ext cx="200520" cy="207360"/>
              </a:xfrm>
              <a:custGeom>
                <a:avLst/>
                <a:gdLst/>
                <a:ahLst/>
                <a:rect l="l" t="t" r="r" b="b"/>
                <a:pathLst>
                  <a:path w="227" h="236">
                    <a:moveTo>
                      <a:pt x="113" y="0"/>
                    </a:moveTo>
                    <a:lnTo>
                      <a:pt x="89" y="0"/>
                    </a:lnTo>
                    <a:lnTo>
                      <a:pt x="68" y="2"/>
                    </a:lnTo>
                    <a:lnTo>
                      <a:pt x="50" y="5"/>
                    </a:lnTo>
                    <a:lnTo>
                      <a:pt x="32" y="9"/>
                    </a:lnTo>
                    <a:lnTo>
                      <a:pt x="19" y="12"/>
                    </a:lnTo>
                    <a:lnTo>
                      <a:pt x="9" y="18"/>
                    </a:lnTo>
                    <a:lnTo>
                      <a:pt x="1" y="23"/>
                    </a:lnTo>
                    <a:lnTo>
                      <a:pt x="0" y="28"/>
                    </a:lnTo>
                    <a:lnTo>
                      <a:pt x="0" y="206"/>
                    </a:lnTo>
                    <a:lnTo>
                      <a:pt x="1" y="213"/>
                    </a:lnTo>
                    <a:lnTo>
                      <a:pt x="9" y="218"/>
                    </a:lnTo>
                    <a:lnTo>
                      <a:pt x="19" y="224"/>
                    </a:lnTo>
                    <a:lnTo>
                      <a:pt x="32" y="227"/>
                    </a:lnTo>
                    <a:lnTo>
                      <a:pt x="50" y="231"/>
                    </a:lnTo>
                    <a:lnTo>
                      <a:pt x="68" y="235"/>
                    </a:lnTo>
                    <a:lnTo>
                      <a:pt x="89" y="236"/>
                    </a:lnTo>
                    <a:lnTo>
                      <a:pt x="113" y="236"/>
                    </a:lnTo>
                    <a:lnTo>
                      <a:pt x="136" y="236"/>
                    </a:lnTo>
                    <a:lnTo>
                      <a:pt x="157" y="235"/>
                    </a:lnTo>
                    <a:lnTo>
                      <a:pt x="177" y="231"/>
                    </a:lnTo>
                    <a:lnTo>
                      <a:pt x="195" y="227"/>
                    </a:lnTo>
                    <a:lnTo>
                      <a:pt x="208" y="224"/>
                    </a:lnTo>
                    <a:lnTo>
                      <a:pt x="218" y="218"/>
                    </a:lnTo>
                    <a:lnTo>
                      <a:pt x="225" y="213"/>
                    </a:lnTo>
                    <a:lnTo>
                      <a:pt x="227" y="206"/>
                    </a:lnTo>
                    <a:lnTo>
                      <a:pt x="227" y="28"/>
                    </a:lnTo>
                    <a:lnTo>
                      <a:pt x="225" y="23"/>
                    </a:lnTo>
                    <a:lnTo>
                      <a:pt x="218" y="18"/>
                    </a:lnTo>
                    <a:lnTo>
                      <a:pt x="208" y="12"/>
                    </a:lnTo>
                    <a:lnTo>
                      <a:pt x="195" y="9"/>
                    </a:lnTo>
                    <a:lnTo>
                      <a:pt x="177" y="5"/>
                    </a:lnTo>
                    <a:lnTo>
                      <a:pt x="157" y="2"/>
                    </a:lnTo>
                    <a:lnTo>
                      <a:pt x="136" y="0"/>
                    </a:lnTo>
                    <a:lnTo>
                      <a:pt x="113" y="0"/>
                    </a:lnTo>
                    <a:close/>
                  </a:path>
                </a:pathLst>
              </a:custGeom>
              <a:noFill/>
              <a:ln w="7920">
                <a:solidFill>
                  <a:srgbClr val="000000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339" name=""/>
              <p:cNvSpPr/>
              <p:nvPr/>
            </p:nvSpPr>
            <p:spPr>
              <a:xfrm>
                <a:off x="6499440" y="4242600"/>
                <a:ext cx="200520" cy="26280"/>
              </a:xfrm>
              <a:custGeom>
                <a:avLst/>
                <a:gdLst/>
                <a:ahLst/>
                <a:rect l="l" t="t" r="r" b="b"/>
                <a:pathLst>
                  <a:path w="227" h="31">
                    <a:moveTo>
                      <a:pt x="0" y="0"/>
                    </a:moveTo>
                    <a:lnTo>
                      <a:pt x="1" y="8"/>
                    </a:lnTo>
                    <a:lnTo>
                      <a:pt x="9" y="13"/>
                    </a:lnTo>
                    <a:lnTo>
                      <a:pt x="19" y="18"/>
                    </a:lnTo>
                    <a:lnTo>
                      <a:pt x="32" y="22"/>
                    </a:lnTo>
                    <a:lnTo>
                      <a:pt x="50" y="25"/>
                    </a:lnTo>
                    <a:lnTo>
                      <a:pt x="68" y="29"/>
                    </a:lnTo>
                    <a:lnTo>
                      <a:pt x="89" y="31"/>
                    </a:lnTo>
                    <a:lnTo>
                      <a:pt x="113" y="31"/>
                    </a:lnTo>
                    <a:lnTo>
                      <a:pt x="136" y="31"/>
                    </a:lnTo>
                    <a:lnTo>
                      <a:pt x="157" y="29"/>
                    </a:lnTo>
                    <a:lnTo>
                      <a:pt x="177" y="25"/>
                    </a:lnTo>
                    <a:lnTo>
                      <a:pt x="195" y="22"/>
                    </a:lnTo>
                    <a:lnTo>
                      <a:pt x="208" y="18"/>
                    </a:lnTo>
                    <a:lnTo>
                      <a:pt x="218" y="13"/>
                    </a:lnTo>
                    <a:lnTo>
                      <a:pt x="225" y="8"/>
                    </a:lnTo>
                    <a:lnTo>
                      <a:pt x="227" y="0"/>
                    </a:lnTo>
                  </a:path>
                </a:pathLst>
              </a:custGeom>
              <a:noFill/>
              <a:ln w="7920">
                <a:solidFill>
                  <a:srgbClr val="000000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20520" bIns="-205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  <p:grpSp>
          <p:nvGrpSpPr>
            <p:cNvPr id="4340" name=""/>
            <p:cNvGrpSpPr/>
            <p:nvPr/>
          </p:nvGrpSpPr>
          <p:grpSpPr>
            <a:xfrm>
              <a:off x="6705720" y="2220480"/>
              <a:ext cx="200520" cy="207360"/>
              <a:chOff x="6705720" y="2220480"/>
              <a:chExt cx="200520" cy="207360"/>
            </a:xfrm>
          </p:grpSpPr>
          <p:sp>
            <p:nvSpPr>
              <p:cNvPr id="4341" name=""/>
              <p:cNvSpPr/>
              <p:nvPr/>
            </p:nvSpPr>
            <p:spPr>
              <a:xfrm>
                <a:off x="6705720" y="2220480"/>
                <a:ext cx="200520" cy="207360"/>
              </a:xfrm>
              <a:custGeom>
                <a:avLst/>
                <a:gdLst/>
                <a:ahLst/>
                <a:rect l="l" t="t" r="r" b="b"/>
                <a:pathLst>
                  <a:path w="228" h="237">
                    <a:moveTo>
                      <a:pt x="113" y="0"/>
                    </a:moveTo>
                    <a:lnTo>
                      <a:pt x="90" y="0"/>
                    </a:lnTo>
                    <a:lnTo>
                      <a:pt x="69" y="2"/>
                    </a:lnTo>
                    <a:lnTo>
                      <a:pt x="51" y="6"/>
                    </a:lnTo>
                    <a:lnTo>
                      <a:pt x="33" y="9"/>
                    </a:lnTo>
                    <a:lnTo>
                      <a:pt x="20" y="13"/>
                    </a:lnTo>
                    <a:lnTo>
                      <a:pt x="9" y="18"/>
                    </a:lnTo>
                    <a:lnTo>
                      <a:pt x="2" y="24"/>
                    </a:lnTo>
                    <a:lnTo>
                      <a:pt x="0" y="29"/>
                    </a:lnTo>
                    <a:lnTo>
                      <a:pt x="0" y="207"/>
                    </a:lnTo>
                    <a:lnTo>
                      <a:pt x="2" y="214"/>
                    </a:lnTo>
                    <a:lnTo>
                      <a:pt x="9" y="219"/>
                    </a:lnTo>
                    <a:lnTo>
                      <a:pt x="20" y="224"/>
                    </a:lnTo>
                    <a:lnTo>
                      <a:pt x="33" y="228"/>
                    </a:lnTo>
                    <a:lnTo>
                      <a:pt x="51" y="232"/>
                    </a:lnTo>
                    <a:lnTo>
                      <a:pt x="69" y="235"/>
                    </a:lnTo>
                    <a:lnTo>
                      <a:pt x="90" y="237"/>
                    </a:lnTo>
                    <a:lnTo>
                      <a:pt x="113" y="237"/>
                    </a:lnTo>
                    <a:lnTo>
                      <a:pt x="137" y="237"/>
                    </a:lnTo>
                    <a:lnTo>
                      <a:pt x="158" y="235"/>
                    </a:lnTo>
                    <a:lnTo>
                      <a:pt x="178" y="232"/>
                    </a:lnTo>
                    <a:lnTo>
                      <a:pt x="196" y="228"/>
                    </a:lnTo>
                    <a:lnTo>
                      <a:pt x="208" y="224"/>
                    </a:lnTo>
                    <a:lnTo>
                      <a:pt x="219" y="219"/>
                    </a:lnTo>
                    <a:lnTo>
                      <a:pt x="226" y="214"/>
                    </a:lnTo>
                    <a:lnTo>
                      <a:pt x="228" y="207"/>
                    </a:lnTo>
                    <a:lnTo>
                      <a:pt x="228" y="29"/>
                    </a:lnTo>
                    <a:lnTo>
                      <a:pt x="226" y="24"/>
                    </a:lnTo>
                    <a:lnTo>
                      <a:pt x="219" y="18"/>
                    </a:lnTo>
                    <a:lnTo>
                      <a:pt x="208" y="13"/>
                    </a:lnTo>
                    <a:lnTo>
                      <a:pt x="196" y="9"/>
                    </a:lnTo>
                    <a:lnTo>
                      <a:pt x="178" y="6"/>
                    </a:lnTo>
                    <a:lnTo>
                      <a:pt x="158" y="2"/>
                    </a:lnTo>
                    <a:lnTo>
                      <a:pt x="137" y="0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rgbClr val="9117ff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342" name=""/>
              <p:cNvSpPr/>
              <p:nvPr/>
            </p:nvSpPr>
            <p:spPr>
              <a:xfrm>
                <a:off x="6705720" y="2220480"/>
                <a:ext cx="200520" cy="51120"/>
              </a:xfrm>
              <a:custGeom>
                <a:avLst/>
                <a:gdLst/>
                <a:ahLst/>
                <a:rect l="l" t="t" r="r" b="b"/>
                <a:pathLst>
                  <a:path w="228" h="59">
                    <a:moveTo>
                      <a:pt x="0" y="29"/>
                    </a:moveTo>
                    <a:lnTo>
                      <a:pt x="2" y="36"/>
                    </a:lnTo>
                    <a:lnTo>
                      <a:pt x="9" y="42"/>
                    </a:lnTo>
                    <a:lnTo>
                      <a:pt x="20" y="47"/>
                    </a:lnTo>
                    <a:lnTo>
                      <a:pt x="33" y="51"/>
                    </a:lnTo>
                    <a:lnTo>
                      <a:pt x="51" y="54"/>
                    </a:lnTo>
                    <a:lnTo>
                      <a:pt x="69" y="58"/>
                    </a:lnTo>
                    <a:lnTo>
                      <a:pt x="90" y="59"/>
                    </a:lnTo>
                    <a:lnTo>
                      <a:pt x="113" y="59"/>
                    </a:lnTo>
                    <a:lnTo>
                      <a:pt x="137" y="59"/>
                    </a:lnTo>
                    <a:lnTo>
                      <a:pt x="158" y="58"/>
                    </a:lnTo>
                    <a:lnTo>
                      <a:pt x="178" y="54"/>
                    </a:lnTo>
                    <a:lnTo>
                      <a:pt x="196" y="51"/>
                    </a:lnTo>
                    <a:lnTo>
                      <a:pt x="208" y="47"/>
                    </a:lnTo>
                    <a:lnTo>
                      <a:pt x="219" y="42"/>
                    </a:lnTo>
                    <a:lnTo>
                      <a:pt x="226" y="36"/>
                    </a:lnTo>
                    <a:lnTo>
                      <a:pt x="228" y="29"/>
                    </a:lnTo>
                    <a:lnTo>
                      <a:pt x="226" y="24"/>
                    </a:lnTo>
                    <a:lnTo>
                      <a:pt x="219" y="18"/>
                    </a:lnTo>
                    <a:lnTo>
                      <a:pt x="208" y="13"/>
                    </a:lnTo>
                    <a:lnTo>
                      <a:pt x="196" y="9"/>
                    </a:lnTo>
                    <a:lnTo>
                      <a:pt x="178" y="6"/>
                    </a:lnTo>
                    <a:lnTo>
                      <a:pt x="158" y="2"/>
                    </a:lnTo>
                    <a:lnTo>
                      <a:pt x="137" y="0"/>
                    </a:lnTo>
                    <a:lnTo>
                      <a:pt x="113" y="0"/>
                    </a:lnTo>
                    <a:lnTo>
                      <a:pt x="90" y="0"/>
                    </a:lnTo>
                    <a:lnTo>
                      <a:pt x="69" y="2"/>
                    </a:lnTo>
                    <a:lnTo>
                      <a:pt x="51" y="6"/>
                    </a:lnTo>
                    <a:lnTo>
                      <a:pt x="33" y="9"/>
                    </a:lnTo>
                    <a:lnTo>
                      <a:pt x="20" y="13"/>
                    </a:lnTo>
                    <a:lnTo>
                      <a:pt x="9" y="18"/>
                    </a:lnTo>
                    <a:lnTo>
                      <a:pt x="2" y="24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a744ff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320" bIns="4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343" name=""/>
              <p:cNvSpPr/>
              <p:nvPr/>
            </p:nvSpPr>
            <p:spPr>
              <a:xfrm>
                <a:off x="6705720" y="2220480"/>
                <a:ext cx="200520" cy="207360"/>
              </a:xfrm>
              <a:custGeom>
                <a:avLst/>
                <a:gdLst/>
                <a:ahLst/>
                <a:rect l="l" t="t" r="r" b="b"/>
                <a:pathLst>
                  <a:path w="228" h="237">
                    <a:moveTo>
                      <a:pt x="113" y="0"/>
                    </a:moveTo>
                    <a:lnTo>
                      <a:pt x="90" y="0"/>
                    </a:lnTo>
                    <a:lnTo>
                      <a:pt x="69" y="2"/>
                    </a:lnTo>
                    <a:lnTo>
                      <a:pt x="51" y="6"/>
                    </a:lnTo>
                    <a:lnTo>
                      <a:pt x="33" y="9"/>
                    </a:lnTo>
                    <a:lnTo>
                      <a:pt x="20" y="13"/>
                    </a:lnTo>
                    <a:lnTo>
                      <a:pt x="9" y="18"/>
                    </a:lnTo>
                    <a:lnTo>
                      <a:pt x="2" y="24"/>
                    </a:lnTo>
                    <a:lnTo>
                      <a:pt x="0" y="29"/>
                    </a:lnTo>
                    <a:lnTo>
                      <a:pt x="0" y="207"/>
                    </a:lnTo>
                    <a:lnTo>
                      <a:pt x="2" y="214"/>
                    </a:lnTo>
                    <a:lnTo>
                      <a:pt x="9" y="219"/>
                    </a:lnTo>
                    <a:lnTo>
                      <a:pt x="20" y="224"/>
                    </a:lnTo>
                    <a:lnTo>
                      <a:pt x="33" y="228"/>
                    </a:lnTo>
                    <a:lnTo>
                      <a:pt x="51" y="232"/>
                    </a:lnTo>
                    <a:lnTo>
                      <a:pt x="69" y="235"/>
                    </a:lnTo>
                    <a:lnTo>
                      <a:pt x="90" y="237"/>
                    </a:lnTo>
                    <a:lnTo>
                      <a:pt x="113" y="237"/>
                    </a:lnTo>
                    <a:lnTo>
                      <a:pt x="137" y="237"/>
                    </a:lnTo>
                    <a:lnTo>
                      <a:pt x="158" y="235"/>
                    </a:lnTo>
                    <a:lnTo>
                      <a:pt x="178" y="232"/>
                    </a:lnTo>
                    <a:lnTo>
                      <a:pt x="196" y="228"/>
                    </a:lnTo>
                    <a:lnTo>
                      <a:pt x="208" y="224"/>
                    </a:lnTo>
                    <a:lnTo>
                      <a:pt x="219" y="219"/>
                    </a:lnTo>
                    <a:lnTo>
                      <a:pt x="226" y="214"/>
                    </a:lnTo>
                    <a:lnTo>
                      <a:pt x="228" y="207"/>
                    </a:lnTo>
                    <a:lnTo>
                      <a:pt x="228" y="29"/>
                    </a:lnTo>
                    <a:lnTo>
                      <a:pt x="226" y="24"/>
                    </a:lnTo>
                    <a:lnTo>
                      <a:pt x="219" y="18"/>
                    </a:lnTo>
                    <a:lnTo>
                      <a:pt x="208" y="13"/>
                    </a:lnTo>
                    <a:lnTo>
                      <a:pt x="196" y="9"/>
                    </a:lnTo>
                    <a:lnTo>
                      <a:pt x="178" y="6"/>
                    </a:lnTo>
                    <a:lnTo>
                      <a:pt x="158" y="2"/>
                    </a:lnTo>
                    <a:lnTo>
                      <a:pt x="137" y="0"/>
                    </a:lnTo>
                    <a:lnTo>
                      <a:pt x="113" y="0"/>
                    </a:lnTo>
                    <a:close/>
                  </a:path>
                </a:pathLst>
              </a:custGeom>
              <a:noFill/>
              <a:ln w="7920">
                <a:solidFill>
                  <a:srgbClr val="000000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344" name=""/>
              <p:cNvSpPr/>
              <p:nvPr/>
            </p:nvSpPr>
            <p:spPr>
              <a:xfrm>
                <a:off x="6705720" y="2244600"/>
                <a:ext cx="200520" cy="26640"/>
              </a:xfrm>
              <a:custGeom>
                <a:avLst/>
                <a:gdLst/>
                <a:ahLst/>
                <a:rect l="l" t="t" r="r" b="b"/>
                <a:pathLst>
                  <a:path w="228" h="30">
                    <a:moveTo>
                      <a:pt x="0" y="0"/>
                    </a:moveTo>
                    <a:lnTo>
                      <a:pt x="2" y="7"/>
                    </a:lnTo>
                    <a:lnTo>
                      <a:pt x="9" y="13"/>
                    </a:lnTo>
                    <a:lnTo>
                      <a:pt x="20" y="18"/>
                    </a:lnTo>
                    <a:lnTo>
                      <a:pt x="33" y="22"/>
                    </a:lnTo>
                    <a:lnTo>
                      <a:pt x="51" y="25"/>
                    </a:lnTo>
                    <a:lnTo>
                      <a:pt x="69" y="29"/>
                    </a:lnTo>
                    <a:lnTo>
                      <a:pt x="90" y="30"/>
                    </a:lnTo>
                    <a:lnTo>
                      <a:pt x="113" y="30"/>
                    </a:lnTo>
                    <a:lnTo>
                      <a:pt x="137" y="30"/>
                    </a:lnTo>
                    <a:lnTo>
                      <a:pt x="158" y="29"/>
                    </a:lnTo>
                    <a:lnTo>
                      <a:pt x="178" y="25"/>
                    </a:lnTo>
                    <a:lnTo>
                      <a:pt x="196" y="22"/>
                    </a:lnTo>
                    <a:lnTo>
                      <a:pt x="208" y="18"/>
                    </a:lnTo>
                    <a:lnTo>
                      <a:pt x="219" y="13"/>
                    </a:lnTo>
                    <a:lnTo>
                      <a:pt x="226" y="7"/>
                    </a:lnTo>
                    <a:lnTo>
                      <a:pt x="228" y="0"/>
                    </a:lnTo>
                  </a:path>
                </a:pathLst>
              </a:custGeom>
              <a:noFill/>
              <a:ln w="7920">
                <a:solidFill>
                  <a:srgbClr val="000000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20160" bIns="-201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  <p:grpSp>
          <p:nvGrpSpPr>
            <p:cNvPr id="4345" name=""/>
            <p:cNvGrpSpPr/>
            <p:nvPr/>
          </p:nvGrpSpPr>
          <p:grpSpPr>
            <a:xfrm>
              <a:off x="6964560" y="2418120"/>
              <a:ext cx="200520" cy="207360"/>
              <a:chOff x="6964560" y="2418120"/>
              <a:chExt cx="200520" cy="207360"/>
            </a:xfrm>
          </p:grpSpPr>
          <p:sp>
            <p:nvSpPr>
              <p:cNvPr id="4346" name=""/>
              <p:cNvSpPr/>
              <p:nvPr/>
            </p:nvSpPr>
            <p:spPr>
              <a:xfrm>
                <a:off x="6964560" y="2418120"/>
                <a:ext cx="200520" cy="207360"/>
              </a:xfrm>
              <a:custGeom>
                <a:avLst/>
                <a:gdLst/>
                <a:ahLst/>
                <a:rect l="l" t="t" r="r" b="b"/>
                <a:pathLst>
                  <a:path w="228" h="237">
                    <a:moveTo>
                      <a:pt x="113" y="0"/>
                    </a:moveTo>
                    <a:lnTo>
                      <a:pt x="90" y="0"/>
                    </a:lnTo>
                    <a:lnTo>
                      <a:pt x="69" y="2"/>
                    </a:lnTo>
                    <a:lnTo>
                      <a:pt x="51" y="6"/>
                    </a:lnTo>
                    <a:lnTo>
                      <a:pt x="33" y="9"/>
                    </a:lnTo>
                    <a:lnTo>
                      <a:pt x="20" y="13"/>
                    </a:lnTo>
                    <a:lnTo>
                      <a:pt x="9" y="18"/>
                    </a:lnTo>
                    <a:lnTo>
                      <a:pt x="2" y="24"/>
                    </a:lnTo>
                    <a:lnTo>
                      <a:pt x="0" y="29"/>
                    </a:lnTo>
                    <a:lnTo>
                      <a:pt x="0" y="207"/>
                    </a:lnTo>
                    <a:lnTo>
                      <a:pt x="2" y="214"/>
                    </a:lnTo>
                    <a:lnTo>
                      <a:pt x="9" y="219"/>
                    </a:lnTo>
                    <a:lnTo>
                      <a:pt x="20" y="225"/>
                    </a:lnTo>
                    <a:lnTo>
                      <a:pt x="33" y="228"/>
                    </a:lnTo>
                    <a:lnTo>
                      <a:pt x="51" y="232"/>
                    </a:lnTo>
                    <a:lnTo>
                      <a:pt x="69" y="235"/>
                    </a:lnTo>
                    <a:lnTo>
                      <a:pt x="90" y="237"/>
                    </a:lnTo>
                    <a:lnTo>
                      <a:pt x="113" y="237"/>
                    </a:lnTo>
                    <a:lnTo>
                      <a:pt x="137" y="237"/>
                    </a:lnTo>
                    <a:lnTo>
                      <a:pt x="158" y="235"/>
                    </a:lnTo>
                    <a:lnTo>
                      <a:pt x="178" y="232"/>
                    </a:lnTo>
                    <a:lnTo>
                      <a:pt x="196" y="228"/>
                    </a:lnTo>
                    <a:lnTo>
                      <a:pt x="208" y="225"/>
                    </a:lnTo>
                    <a:lnTo>
                      <a:pt x="219" y="219"/>
                    </a:lnTo>
                    <a:lnTo>
                      <a:pt x="226" y="214"/>
                    </a:lnTo>
                    <a:lnTo>
                      <a:pt x="228" y="207"/>
                    </a:lnTo>
                    <a:lnTo>
                      <a:pt x="228" y="29"/>
                    </a:lnTo>
                    <a:lnTo>
                      <a:pt x="226" y="24"/>
                    </a:lnTo>
                    <a:lnTo>
                      <a:pt x="219" y="18"/>
                    </a:lnTo>
                    <a:lnTo>
                      <a:pt x="208" y="13"/>
                    </a:lnTo>
                    <a:lnTo>
                      <a:pt x="196" y="9"/>
                    </a:lnTo>
                    <a:lnTo>
                      <a:pt x="178" y="6"/>
                    </a:lnTo>
                    <a:lnTo>
                      <a:pt x="158" y="2"/>
                    </a:lnTo>
                    <a:lnTo>
                      <a:pt x="137" y="0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rgbClr val="9117ff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347" name=""/>
              <p:cNvSpPr/>
              <p:nvPr/>
            </p:nvSpPr>
            <p:spPr>
              <a:xfrm>
                <a:off x="6964560" y="2418120"/>
                <a:ext cx="200520" cy="50400"/>
              </a:xfrm>
              <a:custGeom>
                <a:avLst/>
                <a:gdLst/>
                <a:ahLst/>
                <a:rect l="l" t="t" r="r" b="b"/>
                <a:pathLst>
                  <a:path w="228" h="60">
                    <a:moveTo>
                      <a:pt x="0" y="29"/>
                    </a:moveTo>
                    <a:lnTo>
                      <a:pt x="2" y="36"/>
                    </a:lnTo>
                    <a:lnTo>
                      <a:pt x="9" y="42"/>
                    </a:lnTo>
                    <a:lnTo>
                      <a:pt x="20" y="47"/>
                    </a:lnTo>
                    <a:lnTo>
                      <a:pt x="33" y="51"/>
                    </a:lnTo>
                    <a:lnTo>
                      <a:pt x="51" y="54"/>
                    </a:lnTo>
                    <a:lnTo>
                      <a:pt x="69" y="58"/>
                    </a:lnTo>
                    <a:lnTo>
                      <a:pt x="90" y="60"/>
                    </a:lnTo>
                    <a:lnTo>
                      <a:pt x="113" y="60"/>
                    </a:lnTo>
                    <a:lnTo>
                      <a:pt x="137" y="60"/>
                    </a:lnTo>
                    <a:lnTo>
                      <a:pt x="158" y="58"/>
                    </a:lnTo>
                    <a:lnTo>
                      <a:pt x="178" y="54"/>
                    </a:lnTo>
                    <a:lnTo>
                      <a:pt x="196" y="51"/>
                    </a:lnTo>
                    <a:lnTo>
                      <a:pt x="208" y="47"/>
                    </a:lnTo>
                    <a:lnTo>
                      <a:pt x="219" y="42"/>
                    </a:lnTo>
                    <a:lnTo>
                      <a:pt x="226" y="36"/>
                    </a:lnTo>
                    <a:lnTo>
                      <a:pt x="228" y="29"/>
                    </a:lnTo>
                    <a:lnTo>
                      <a:pt x="226" y="24"/>
                    </a:lnTo>
                    <a:lnTo>
                      <a:pt x="219" y="18"/>
                    </a:lnTo>
                    <a:lnTo>
                      <a:pt x="208" y="13"/>
                    </a:lnTo>
                    <a:lnTo>
                      <a:pt x="196" y="9"/>
                    </a:lnTo>
                    <a:lnTo>
                      <a:pt x="178" y="6"/>
                    </a:lnTo>
                    <a:lnTo>
                      <a:pt x="158" y="2"/>
                    </a:lnTo>
                    <a:lnTo>
                      <a:pt x="137" y="0"/>
                    </a:lnTo>
                    <a:lnTo>
                      <a:pt x="113" y="0"/>
                    </a:lnTo>
                    <a:lnTo>
                      <a:pt x="90" y="0"/>
                    </a:lnTo>
                    <a:lnTo>
                      <a:pt x="69" y="2"/>
                    </a:lnTo>
                    <a:lnTo>
                      <a:pt x="51" y="6"/>
                    </a:lnTo>
                    <a:lnTo>
                      <a:pt x="33" y="9"/>
                    </a:lnTo>
                    <a:lnTo>
                      <a:pt x="20" y="13"/>
                    </a:lnTo>
                    <a:lnTo>
                      <a:pt x="9" y="18"/>
                    </a:lnTo>
                    <a:lnTo>
                      <a:pt x="2" y="24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a744ff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3600" bIns="36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348" name=""/>
              <p:cNvSpPr/>
              <p:nvPr/>
            </p:nvSpPr>
            <p:spPr>
              <a:xfrm>
                <a:off x="6964560" y="2418120"/>
                <a:ext cx="200520" cy="207360"/>
              </a:xfrm>
              <a:custGeom>
                <a:avLst/>
                <a:gdLst/>
                <a:ahLst/>
                <a:rect l="l" t="t" r="r" b="b"/>
                <a:pathLst>
                  <a:path w="228" h="237">
                    <a:moveTo>
                      <a:pt x="113" y="0"/>
                    </a:moveTo>
                    <a:lnTo>
                      <a:pt x="90" y="0"/>
                    </a:lnTo>
                    <a:lnTo>
                      <a:pt x="69" y="2"/>
                    </a:lnTo>
                    <a:lnTo>
                      <a:pt x="51" y="6"/>
                    </a:lnTo>
                    <a:lnTo>
                      <a:pt x="33" y="9"/>
                    </a:lnTo>
                    <a:lnTo>
                      <a:pt x="20" y="13"/>
                    </a:lnTo>
                    <a:lnTo>
                      <a:pt x="9" y="18"/>
                    </a:lnTo>
                    <a:lnTo>
                      <a:pt x="2" y="24"/>
                    </a:lnTo>
                    <a:lnTo>
                      <a:pt x="0" y="29"/>
                    </a:lnTo>
                    <a:lnTo>
                      <a:pt x="0" y="207"/>
                    </a:lnTo>
                    <a:lnTo>
                      <a:pt x="2" y="214"/>
                    </a:lnTo>
                    <a:lnTo>
                      <a:pt x="9" y="219"/>
                    </a:lnTo>
                    <a:lnTo>
                      <a:pt x="20" y="225"/>
                    </a:lnTo>
                    <a:lnTo>
                      <a:pt x="33" y="228"/>
                    </a:lnTo>
                    <a:lnTo>
                      <a:pt x="51" y="232"/>
                    </a:lnTo>
                    <a:lnTo>
                      <a:pt x="69" y="235"/>
                    </a:lnTo>
                    <a:lnTo>
                      <a:pt x="90" y="237"/>
                    </a:lnTo>
                    <a:lnTo>
                      <a:pt x="113" y="237"/>
                    </a:lnTo>
                    <a:lnTo>
                      <a:pt x="137" y="237"/>
                    </a:lnTo>
                    <a:lnTo>
                      <a:pt x="158" y="235"/>
                    </a:lnTo>
                    <a:lnTo>
                      <a:pt x="178" y="232"/>
                    </a:lnTo>
                    <a:lnTo>
                      <a:pt x="196" y="228"/>
                    </a:lnTo>
                    <a:lnTo>
                      <a:pt x="208" y="225"/>
                    </a:lnTo>
                    <a:lnTo>
                      <a:pt x="219" y="219"/>
                    </a:lnTo>
                    <a:lnTo>
                      <a:pt x="226" y="214"/>
                    </a:lnTo>
                    <a:lnTo>
                      <a:pt x="228" y="207"/>
                    </a:lnTo>
                    <a:lnTo>
                      <a:pt x="228" y="29"/>
                    </a:lnTo>
                    <a:lnTo>
                      <a:pt x="226" y="24"/>
                    </a:lnTo>
                    <a:lnTo>
                      <a:pt x="219" y="18"/>
                    </a:lnTo>
                    <a:lnTo>
                      <a:pt x="208" y="13"/>
                    </a:lnTo>
                    <a:lnTo>
                      <a:pt x="196" y="9"/>
                    </a:lnTo>
                    <a:lnTo>
                      <a:pt x="178" y="6"/>
                    </a:lnTo>
                    <a:lnTo>
                      <a:pt x="158" y="2"/>
                    </a:lnTo>
                    <a:lnTo>
                      <a:pt x="137" y="0"/>
                    </a:lnTo>
                    <a:lnTo>
                      <a:pt x="113" y="0"/>
                    </a:lnTo>
                    <a:close/>
                  </a:path>
                </a:pathLst>
              </a:custGeom>
              <a:noFill/>
              <a:ln w="7920">
                <a:solidFill>
                  <a:srgbClr val="000000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349" name=""/>
              <p:cNvSpPr/>
              <p:nvPr/>
            </p:nvSpPr>
            <p:spPr>
              <a:xfrm>
                <a:off x="6964560" y="2442240"/>
                <a:ext cx="200520" cy="26280"/>
              </a:xfrm>
              <a:custGeom>
                <a:avLst/>
                <a:gdLst/>
                <a:ahLst/>
                <a:rect l="l" t="t" r="r" b="b"/>
                <a:pathLst>
                  <a:path w="228" h="31">
                    <a:moveTo>
                      <a:pt x="0" y="0"/>
                    </a:moveTo>
                    <a:lnTo>
                      <a:pt x="2" y="7"/>
                    </a:lnTo>
                    <a:lnTo>
                      <a:pt x="9" y="13"/>
                    </a:lnTo>
                    <a:lnTo>
                      <a:pt x="20" y="18"/>
                    </a:lnTo>
                    <a:lnTo>
                      <a:pt x="33" y="22"/>
                    </a:lnTo>
                    <a:lnTo>
                      <a:pt x="51" y="25"/>
                    </a:lnTo>
                    <a:lnTo>
                      <a:pt x="69" y="29"/>
                    </a:lnTo>
                    <a:lnTo>
                      <a:pt x="90" y="31"/>
                    </a:lnTo>
                    <a:lnTo>
                      <a:pt x="113" y="31"/>
                    </a:lnTo>
                    <a:lnTo>
                      <a:pt x="137" y="31"/>
                    </a:lnTo>
                    <a:lnTo>
                      <a:pt x="158" y="29"/>
                    </a:lnTo>
                    <a:lnTo>
                      <a:pt x="178" y="25"/>
                    </a:lnTo>
                    <a:lnTo>
                      <a:pt x="196" y="22"/>
                    </a:lnTo>
                    <a:lnTo>
                      <a:pt x="208" y="18"/>
                    </a:lnTo>
                    <a:lnTo>
                      <a:pt x="219" y="13"/>
                    </a:lnTo>
                    <a:lnTo>
                      <a:pt x="226" y="7"/>
                    </a:lnTo>
                    <a:lnTo>
                      <a:pt x="228" y="0"/>
                    </a:lnTo>
                  </a:path>
                </a:pathLst>
              </a:custGeom>
              <a:noFill/>
              <a:ln w="7920">
                <a:solidFill>
                  <a:srgbClr val="000000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20520" bIns="-205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  <p:grpSp>
          <p:nvGrpSpPr>
            <p:cNvPr id="4350" name=""/>
            <p:cNvGrpSpPr/>
            <p:nvPr/>
          </p:nvGrpSpPr>
          <p:grpSpPr>
            <a:xfrm>
              <a:off x="7442640" y="2211480"/>
              <a:ext cx="200520" cy="208800"/>
              <a:chOff x="7442640" y="2211480"/>
              <a:chExt cx="200520" cy="208800"/>
            </a:xfrm>
          </p:grpSpPr>
          <p:sp>
            <p:nvSpPr>
              <p:cNvPr id="4351" name=""/>
              <p:cNvSpPr/>
              <p:nvPr/>
            </p:nvSpPr>
            <p:spPr>
              <a:xfrm>
                <a:off x="7442640" y="2211480"/>
                <a:ext cx="200520" cy="208800"/>
              </a:xfrm>
              <a:custGeom>
                <a:avLst/>
                <a:gdLst/>
                <a:ahLst/>
                <a:rect l="l" t="t" r="r" b="b"/>
                <a:pathLst>
                  <a:path w="228" h="237">
                    <a:moveTo>
                      <a:pt x="113" y="0"/>
                    </a:moveTo>
                    <a:lnTo>
                      <a:pt x="90" y="0"/>
                    </a:lnTo>
                    <a:lnTo>
                      <a:pt x="68" y="2"/>
                    </a:lnTo>
                    <a:lnTo>
                      <a:pt x="50" y="6"/>
                    </a:lnTo>
                    <a:lnTo>
                      <a:pt x="32" y="9"/>
                    </a:lnTo>
                    <a:lnTo>
                      <a:pt x="20" y="13"/>
                    </a:lnTo>
                    <a:lnTo>
                      <a:pt x="9" y="18"/>
                    </a:lnTo>
                    <a:lnTo>
                      <a:pt x="2" y="24"/>
                    </a:lnTo>
                    <a:lnTo>
                      <a:pt x="0" y="29"/>
                    </a:lnTo>
                    <a:lnTo>
                      <a:pt x="0" y="207"/>
                    </a:lnTo>
                    <a:lnTo>
                      <a:pt x="2" y="214"/>
                    </a:lnTo>
                    <a:lnTo>
                      <a:pt x="9" y="219"/>
                    </a:lnTo>
                    <a:lnTo>
                      <a:pt x="20" y="224"/>
                    </a:lnTo>
                    <a:lnTo>
                      <a:pt x="32" y="228"/>
                    </a:lnTo>
                    <a:lnTo>
                      <a:pt x="50" y="232"/>
                    </a:lnTo>
                    <a:lnTo>
                      <a:pt x="68" y="235"/>
                    </a:lnTo>
                    <a:lnTo>
                      <a:pt x="90" y="237"/>
                    </a:lnTo>
                    <a:lnTo>
                      <a:pt x="113" y="237"/>
                    </a:lnTo>
                    <a:lnTo>
                      <a:pt x="136" y="237"/>
                    </a:lnTo>
                    <a:lnTo>
                      <a:pt x="158" y="235"/>
                    </a:lnTo>
                    <a:lnTo>
                      <a:pt x="177" y="232"/>
                    </a:lnTo>
                    <a:lnTo>
                      <a:pt x="195" y="228"/>
                    </a:lnTo>
                    <a:lnTo>
                      <a:pt x="208" y="224"/>
                    </a:lnTo>
                    <a:lnTo>
                      <a:pt x="219" y="219"/>
                    </a:lnTo>
                    <a:lnTo>
                      <a:pt x="226" y="214"/>
                    </a:lnTo>
                    <a:lnTo>
                      <a:pt x="228" y="207"/>
                    </a:lnTo>
                    <a:lnTo>
                      <a:pt x="228" y="29"/>
                    </a:lnTo>
                    <a:lnTo>
                      <a:pt x="226" y="24"/>
                    </a:lnTo>
                    <a:lnTo>
                      <a:pt x="219" y="18"/>
                    </a:lnTo>
                    <a:lnTo>
                      <a:pt x="208" y="13"/>
                    </a:lnTo>
                    <a:lnTo>
                      <a:pt x="195" y="9"/>
                    </a:lnTo>
                    <a:lnTo>
                      <a:pt x="177" y="6"/>
                    </a:lnTo>
                    <a:lnTo>
                      <a:pt x="158" y="2"/>
                    </a:lnTo>
                    <a:lnTo>
                      <a:pt x="136" y="0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rgbClr val="9117ff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352" name=""/>
              <p:cNvSpPr/>
              <p:nvPr/>
            </p:nvSpPr>
            <p:spPr>
              <a:xfrm>
                <a:off x="7442640" y="2211480"/>
                <a:ext cx="200520" cy="52560"/>
              </a:xfrm>
              <a:custGeom>
                <a:avLst/>
                <a:gdLst/>
                <a:ahLst/>
                <a:rect l="l" t="t" r="r" b="b"/>
                <a:pathLst>
                  <a:path w="228" h="60">
                    <a:moveTo>
                      <a:pt x="0" y="29"/>
                    </a:moveTo>
                    <a:lnTo>
                      <a:pt x="2" y="36"/>
                    </a:lnTo>
                    <a:lnTo>
                      <a:pt x="9" y="42"/>
                    </a:lnTo>
                    <a:lnTo>
                      <a:pt x="20" y="47"/>
                    </a:lnTo>
                    <a:lnTo>
                      <a:pt x="32" y="51"/>
                    </a:lnTo>
                    <a:lnTo>
                      <a:pt x="50" y="54"/>
                    </a:lnTo>
                    <a:lnTo>
                      <a:pt x="68" y="58"/>
                    </a:lnTo>
                    <a:lnTo>
                      <a:pt x="90" y="60"/>
                    </a:lnTo>
                    <a:lnTo>
                      <a:pt x="113" y="60"/>
                    </a:lnTo>
                    <a:lnTo>
                      <a:pt x="136" y="60"/>
                    </a:lnTo>
                    <a:lnTo>
                      <a:pt x="158" y="58"/>
                    </a:lnTo>
                    <a:lnTo>
                      <a:pt x="177" y="54"/>
                    </a:lnTo>
                    <a:lnTo>
                      <a:pt x="195" y="51"/>
                    </a:lnTo>
                    <a:lnTo>
                      <a:pt x="208" y="47"/>
                    </a:lnTo>
                    <a:lnTo>
                      <a:pt x="219" y="42"/>
                    </a:lnTo>
                    <a:lnTo>
                      <a:pt x="226" y="36"/>
                    </a:lnTo>
                    <a:lnTo>
                      <a:pt x="228" y="29"/>
                    </a:lnTo>
                    <a:lnTo>
                      <a:pt x="226" y="24"/>
                    </a:lnTo>
                    <a:lnTo>
                      <a:pt x="219" y="18"/>
                    </a:lnTo>
                    <a:lnTo>
                      <a:pt x="208" y="13"/>
                    </a:lnTo>
                    <a:lnTo>
                      <a:pt x="195" y="9"/>
                    </a:lnTo>
                    <a:lnTo>
                      <a:pt x="177" y="6"/>
                    </a:lnTo>
                    <a:lnTo>
                      <a:pt x="158" y="2"/>
                    </a:lnTo>
                    <a:lnTo>
                      <a:pt x="136" y="0"/>
                    </a:lnTo>
                    <a:lnTo>
                      <a:pt x="113" y="0"/>
                    </a:lnTo>
                    <a:lnTo>
                      <a:pt x="90" y="0"/>
                    </a:lnTo>
                    <a:lnTo>
                      <a:pt x="68" y="2"/>
                    </a:lnTo>
                    <a:lnTo>
                      <a:pt x="50" y="6"/>
                    </a:lnTo>
                    <a:lnTo>
                      <a:pt x="32" y="9"/>
                    </a:lnTo>
                    <a:lnTo>
                      <a:pt x="20" y="13"/>
                    </a:lnTo>
                    <a:lnTo>
                      <a:pt x="9" y="18"/>
                    </a:lnTo>
                    <a:lnTo>
                      <a:pt x="2" y="24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a744ff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5760" bIns="57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353" name=""/>
              <p:cNvSpPr/>
              <p:nvPr/>
            </p:nvSpPr>
            <p:spPr>
              <a:xfrm>
                <a:off x="7442640" y="2211480"/>
                <a:ext cx="200520" cy="208800"/>
              </a:xfrm>
              <a:custGeom>
                <a:avLst/>
                <a:gdLst/>
                <a:ahLst/>
                <a:rect l="l" t="t" r="r" b="b"/>
                <a:pathLst>
                  <a:path w="228" h="237">
                    <a:moveTo>
                      <a:pt x="113" y="0"/>
                    </a:moveTo>
                    <a:lnTo>
                      <a:pt x="90" y="0"/>
                    </a:lnTo>
                    <a:lnTo>
                      <a:pt x="68" y="2"/>
                    </a:lnTo>
                    <a:lnTo>
                      <a:pt x="50" y="6"/>
                    </a:lnTo>
                    <a:lnTo>
                      <a:pt x="32" y="9"/>
                    </a:lnTo>
                    <a:lnTo>
                      <a:pt x="20" y="13"/>
                    </a:lnTo>
                    <a:lnTo>
                      <a:pt x="9" y="18"/>
                    </a:lnTo>
                    <a:lnTo>
                      <a:pt x="2" y="24"/>
                    </a:lnTo>
                    <a:lnTo>
                      <a:pt x="0" y="29"/>
                    </a:lnTo>
                    <a:lnTo>
                      <a:pt x="0" y="207"/>
                    </a:lnTo>
                    <a:lnTo>
                      <a:pt x="2" y="214"/>
                    </a:lnTo>
                    <a:lnTo>
                      <a:pt x="9" y="219"/>
                    </a:lnTo>
                    <a:lnTo>
                      <a:pt x="20" y="224"/>
                    </a:lnTo>
                    <a:lnTo>
                      <a:pt x="32" y="228"/>
                    </a:lnTo>
                    <a:lnTo>
                      <a:pt x="50" y="232"/>
                    </a:lnTo>
                    <a:lnTo>
                      <a:pt x="68" y="235"/>
                    </a:lnTo>
                    <a:lnTo>
                      <a:pt x="90" y="237"/>
                    </a:lnTo>
                    <a:lnTo>
                      <a:pt x="113" y="237"/>
                    </a:lnTo>
                    <a:lnTo>
                      <a:pt x="136" y="237"/>
                    </a:lnTo>
                    <a:lnTo>
                      <a:pt x="158" y="235"/>
                    </a:lnTo>
                    <a:lnTo>
                      <a:pt x="177" y="232"/>
                    </a:lnTo>
                    <a:lnTo>
                      <a:pt x="195" y="228"/>
                    </a:lnTo>
                    <a:lnTo>
                      <a:pt x="208" y="224"/>
                    </a:lnTo>
                    <a:lnTo>
                      <a:pt x="219" y="219"/>
                    </a:lnTo>
                    <a:lnTo>
                      <a:pt x="226" y="214"/>
                    </a:lnTo>
                    <a:lnTo>
                      <a:pt x="228" y="207"/>
                    </a:lnTo>
                    <a:lnTo>
                      <a:pt x="228" y="29"/>
                    </a:lnTo>
                    <a:lnTo>
                      <a:pt x="226" y="24"/>
                    </a:lnTo>
                    <a:lnTo>
                      <a:pt x="219" y="18"/>
                    </a:lnTo>
                    <a:lnTo>
                      <a:pt x="208" y="13"/>
                    </a:lnTo>
                    <a:lnTo>
                      <a:pt x="195" y="9"/>
                    </a:lnTo>
                    <a:lnTo>
                      <a:pt x="177" y="6"/>
                    </a:lnTo>
                    <a:lnTo>
                      <a:pt x="158" y="2"/>
                    </a:lnTo>
                    <a:lnTo>
                      <a:pt x="136" y="0"/>
                    </a:lnTo>
                    <a:lnTo>
                      <a:pt x="113" y="0"/>
                    </a:lnTo>
                    <a:close/>
                  </a:path>
                </a:pathLst>
              </a:custGeom>
              <a:noFill/>
              <a:ln w="7920">
                <a:solidFill>
                  <a:srgbClr val="000000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354" name=""/>
              <p:cNvSpPr/>
              <p:nvPr/>
            </p:nvSpPr>
            <p:spPr>
              <a:xfrm>
                <a:off x="7442640" y="2237760"/>
                <a:ext cx="200520" cy="26280"/>
              </a:xfrm>
              <a:custGeom>
                <a:avLst/>
                <a:gdLst/>
                <a:ahLst/>
                <a:rect l="l" t="t" r="r" b="b"/>
                <a:pathLst>
                  <a:path w="228" h="31">
                    <a:moveTo>
                      <a:pt x="0" y="0"/>
                    </a:moveTo>
                    <a:lnTo>
                      <a:pt x="2" y="7"/>
                    </a:lnTo>
                    <a:lnTo>
                      <a:pt x="9" y="13"/>
                    </a:lnTo>
                    <a:lnTo>
                      <a:pt x="20" y="18"/>
                    </a:lnTo>
                    <a:lnTo>
                      <a:pt x="32" y="22"/>
                    </a:lnTo>
                    <a:lnTo>
                      <a:pt x="50" y="25"/>
                    </a:lnTo>
                    <a:lnTo>
                      <a:pt x="68" y="29"/>
                    </a:lnTo>
                    <a:lnTo>
                      <a:pt x="90" y="31"/>
                    </a:lnTo>
                    <a:lnTo>
                      <a:pt x="113" y="31"/>
                    </a:lnTo>
                    <a:lnTo>
                      <a:pt x="136" y="31"/>
                    </a:lnTo>
                    <a:lnTo>
                      <a:pt x="158" y="29"/>
                    </a:lnTo>
                    <a:lnTo>
                      <a:pt x="177" y="25"/>
                    </a:lnTo>
                    <a:lnTo>
                      <a:pt x="195" y="22"/>
                    </a:lnTo>
                    <a:lnTo>
                      <a:pt x="208" y="18"/>
                    </a:lnTo>
                    <a:lnTo>
                      <a:pt x="219" y="13"/>
                    </a:lnTo>
                    <a:lnTo>
                      <a:pt x="226" y="7"/>
                    </a:lnTo>
                    <a:lnTo>
                      <a:pt x="228" y="0"/>
                    </a:lnTo>
                  </a:path>
                </a:pathLst>
              </a:custGeom>
              <a:noFill/>
              <a:ln w="7920">
                <a:solidFill>
                  <a:srgbClr val="000000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20520" bIns="-205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  <p:grpSp>
          <p:nvGrpSpPr>
            <p:cNvPr id="4355" name=""/>
            <p:cNvGrpSpPr/>
            <p:nvPr/>
          </p:nvGrpSpPr>
          <p:grpSpPr>
            <a:xfrm>
              <a:off x="4550760" y="3121200"/>
              <a:ext cx="198720" cy="207360"/>
              <a:chOff x="4550760" y="3121200"/>
              <a:chExt cx="198720" cy="207360"/>
            </a:xfrm>
          </p:grpSpPr>
          <p:sp>
            <p:nvSpPr>
              <p:cNvPr id="4356" name=""/>
              <p:cNvSpPr/>
              <p:nvPr/>
            </p:nvSpPr>
            <p:spPr>
              <a:xfrm>
                <a:off x="4550760" y="3121200"/>
                <a:ext cx="198720" cy="207360"/>
              </a:xfrm>
              <a:custGeom>
                <a:avLst/>
                <a:gdLst/>
                <a:ahLst/>
                <a:rect l="l" t="t" r="r" b="b"/>
                <a:pathLst>
                  <a:path w="228" h="237">
                    <a:moveTo>
                      <a:pt x="113" y="0"/>
                    </a:moveTo>
                    <a:lnTo>
                      <a:pt x="90" y="0"/>
                    </a:lnTo>
                    <a:lnTo>
                      <a:pt x="68" y="2"/>
                    </a:lnTo>
                    <a:lnTo>
                      <a:pt x="50" y="6"/>
                    </a:lnTo>
                    <a:lnTo>
                      <a:pt x="32" y="9"/>
                    </a:lnTo>
                    <a:lnTo>
                      <a:pt x="20" y="13"/>
                    </a:lnTo>
                    <a:lnTo>
                      <a:pt x="9" y="18"/>
                    </a:lnTo>
                    <a:lnTo>
                      <a:pt x="2" y="24"/>
                    </a:lnTo>
                    <a:lnTo>
                      <a:pt x="0" y="29"/>
                    </a:lnTo>
                    <a:lnTo>
                      <a:pt x="0" y="207"/>
                    </a:lnTo>
                    <a:lnTo>
                      <a:pt x="2" y="214"/>
                    </a:lnTo>
                    <a:lnTo>
                      <a:pt x="9" y="219"/>
                    </a:lnTo>
                    <a:lnTo>
                      <a:pt x="20" y="224"/>
                    </a:lnTo>
                    <a:lnTo>
                      <a:pt x="32" y="228"/>
                    </a:lnTo>
                    <a:lnTo>
                      <a:pt x="50" y="232"/>
                    </a:lnTo>
                    <a:lnTo>
                      <a:pt x="68" y="235"/>
                    </a:lnTo>
                    <a:lnTo>
                      <a:pt x="90" y="237"/>
                    </a:lnTo>
                    <a:lnTo>
                      <a:pt x="113" y="237"/>
                    </a:lnTo>
                    <a:lnTo>
                      <a:pt x="136" y="237"/>
                    </a:lnTo>
                    <a:lnTo>
                      <a:pt x="158" y="235"/>
                    </a:lnTo>
                    <a:lnTo>
                      <a:pt x="178" y="232"/>
                    </a:lnTo>
                    <a:lnTo>
                      <a:pt x="196" y="228"/>
                    </a:lnTo>
                    <a:lnTo>
                      <a:pt x="208" y="224"/>
                    </a:lnTo>
                    <a:lnTo>
                      <a:pt x="219" y="219"/>
                    </a:lnTo>
                    <a:lnTo>
                      <a:pt x="226" y="214"/>
                    </a:lnTo>
                    <a:lnTo>
                      <a:pt x="228" y="207"/>
                    </a:lnTo>
                    <a:lnTo>
                      <a:pt x="228" y="29"/>
                    </a:lnTo>
                    <a:lnTo>
                      <a:pt x="226" y="24"/>
                    </a:lnTo>
                    <a:lnTo>
                      <a:pt x="219" y="18"/>
                    </a:lnTo>
                    <a:lnTo>
                      <a:pt x="208" y="13"/>
                    </a:lnTo>
                    <a:lnTo>
                      <a:pt x="196" y="9"/>
                    </a:lnTo>
                    <a:lnTo>
                      <a:pt x="178" y="6"/>
                    </a:lnTo>
                    <a:lnTo>
                      <a:pt x="158" y="2"/>
                    </a:lnTo>
                    <a:lnTo>
                      <a:pt x="136" y="0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rgbClr val="9117ff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357" name=""/>
              <p:cNvSpPr/>
              <p:nvPr/>
            </p:nvSpPr>
            <p:spPr>
              <a:xfrm>
                <a:off x="4550760" y="3121200"/>
                <a:ext cx="198720" cy="51120"/>
              </a:xfrm>
              <a:custGeom>
                <a:avLst/>
                <a:gdLst/>
                <a:ahLst/>
                <a:rect l="l" t="t" r="r" b="b"/>
                <a:pathLst>
                  <a:path w="228" h="60">
                    <a:moveTo>
                      <a:pt x="0" y="29"/>
                    </a:moveTo>
                    <a:lnTo>
                      <a:pt x="2" y="36"/>
                    </a:lnTo>
                    <a:lnTo>
                      <a:pt x="9" y="42"/>
                    </a:lnTo>
                    <a:lnTo>
                      <a:pt x="20" y="47"/>
                    </a:lnTo>
                    <a:lnTo>
                      <a:pt x="32" y="51"/>
                    </a:lnTo>
                    <a:lnTo>
                      <a:pt x="50" y="54"/>
                    </a:lnTo>
                    <a:lnTo>
                      <a:pt x="68" y="58"/>
                    </a:lnTo>
                    <a:lnTo>
                      <a:pt x="90" y="60"/>
                    </a:lnTo>
                    <a:lnTo>
                      <a:pt x="113" y="60"/>
                    </a:lnTo>
                    <a:lnTo>
                      <a:pt x="136" y="60"/>
                    </a:lnTo>
                    <a:lnTo>
                      <a:pt x="158" y="58"/>
                    </a:lnTo>
                    <a:lnTo>
                      <a:pt x="178" y="54"/>
                    </a:lnTo>
                    <a:lnTo>
                      <a:pt x="196" y="51"/>
                    </a:lnTo>
                    <a:lnTo>
                      <a:pt x="208" y="47"/>
                    </a:lnTo>
                    <a:lnTo>
                      <a:pt x="219" y="42"/>
                    </a:lnTo>
                    <a:lnTo>
                      <a:pt x="226" y="36"/>
                    </a:lnTo>
                    <a:lnTo>
                      <a:pt x="228" y="29"/>
                    </a:lnTo>
                    <a:lnTo>
                      <a:pt x="226" y="24"/>
                    </a:lnTo>
                    <a:lnTo>
                      <a:pt x="219" y="18"/>
                    </a:lnTo>
                    <a:lnTo>
                      <a:pt x="208" y="13"/>
                    </a:lnTo>
                    <a:lnTo>
                      <a:pt x="196" y="9"/>
                    </a:lnTo>
                    <a:lnTo>
                      <a:pt x="178" y="6"/>
                    </a:lnTo>
                    <a:lnTo>
                      <a:pt x="158" y="2"/>
                    </a:lnTo>
                    <a:lnTo>
                      <a:pt x="136" y="0"/>
                    </a:lnTo>
                    <a:lnTo>
                      <a:pt x="113" y="0"/>
                    </a:lnTo>
                    <a:lnTo>
                      <a:pt x="90" y="0"/>
                    </a:lnTo>
                    <a:lnTo>
                      <a:pt x="68" y="2"/>
                    </a:lnTo>
                    <a:lnTo>
                      <a:pt x="50" y="6"/>
                    </a:lnTo>
                    <a:lnTo>
                      <a:pt x="32" y="9"/>
                    </a:lnTo>
                    <a:lnTo>
                      <a:pt x="20" y="13"/>
                    </a:lnTo>
                    <a:lnTo>
                      <a:pt x="9" y="18"/>
                    </a:lnTo>
                    <a:lnTo>
                      <a:pt x="2" y="24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a744ff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320" bIns="4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358" name=""/>
              <p:cNvSpPr/>
              <p:nvPr/>
            </p:nvSpPr>
            <p:spPr>
              <a:xfrm>
                <a:off x="4550760" y="3121200"/>
                <a:ext cx="198720" cy="207360"/>
              </a:xfrm>
              <a:custGeom>
                <a:avLst/>
                <a:gdLst/>
                <a:ahLst/>
                <a:rect l="l" t="t" r="r" b="b"/>
                <a:pathLst>
                  <a:path w="228" h="237">
                    <a:moveTo>
                      <a:pt x="113" y="0"/>
                    </a:moveTo>
                    <a:lnTo>
                      <a:pt x="90" y="0"/>
                    </a:lnTo>
                    <a:lnTo>
                      <a:pt x="68" y="2"/>
                    </a:lnTo>
                    <a:lnTo>
                      <a:pt x="50" y="6"/>
                    </a:lnTo>
                    <a:lnTo>
                      <a:pt x="32" y="9"/>
                    </a:lnTo>
                    <a:lnTo>
                      <a:pt x="20" y="13"/>
                    </a:lnTo>
                    <a:lnTo>
                      <a:pt x="9" y="18"/>
                    </a:lnTo>
                    <a:lnTo>
                      <a:pt x="2" y="24"/>
                    </a:lnTo>
                    <a:lnTo>
                      <a:pt x="0" y="29"/>
                    </a:lnTo>
                    <a:lnTo>
                      <a:pt x="0" y="207"/>
                    </a:lnTo>
                    <a:lnTo>
                      <a:pt x="2" y="214"/>
                    </a:lnTo>
                    <a:lnTo>
                      <a:pt x="9" y="219"/>
                    </a:lnTo>
                    <a:lnTo>
                      <a:pt x="20" y="224"/>
                    </a:lnTo>
                    <a:lnTo>
                      <a:pt x="32" y="228"/>
                    </a:lnTo>
                    <a:lnTo>
                      <a:pt x="50" y="232"/>
                    </a:lnTo>
                    <a:lnTo>
                      <a:pt x="68" y="235"/>
                    </a:lnTo>
                    <a:lnTo>
                      <a:pt x="90" y="237"/>
                    </a:lnTo>
                    <a:lnTo>
                      <a:pt x="113" y="237"/>
                    </a:lnTo>
                    <a:lnTo>
                      <a:pt x="136" y="237"/>
                    </a:lnTo>
                    <a:lnTo>
                      <a:pt x="158" y="235"/>
                    </a:lnTo>
                    <a:lnTo>
                      <a:pt x="178" y="232"/>
                    </a:lnTo>
                    <a:lnTo>
                      <a:pt x="196" y="228"/>
                    </a:lnTo>
                    <a:lnTo>
                      <a:pt x="208" y="224"/>
                    </a:lnTo>
                    <a:lnTo>
                      <a:pt x="219" y="219"/>
                    </a:lnTo>
                    <a:lnTo>
                      <a:pt x="226" y="214"/>
                    </a:lnTo>
                    <a:lnTo>
                      <a:pt x="228" y="207"/>
                    </a:lnTo>
                    <a:lnTo>
                      <a:pt x="228" y="29"/>
                    </a:lnTo>
                    <a:lnTo>
                      <a:pt x="226" y="24"/>
                    </a:lnTo>
                    <a:lnTo>
                      <a:pt x="219" y="18"/>
                    </a:lnTo>
                    <a:lnTo>
                      <a:pt x="208" y="13"/>
                    </a:lnTo>
                    <a:lnTo>
                      <a:pt x="196" y="9"/>
                    </a:lnTo>
                    <a:lnTo>
                      <a:pt x="178" y="6"/>
                    </a:lnTo>
                    <a:lnTo>
                      <a:pt x="158" y="2"/>
                    </a:lnTo>
                    <a:lnTo>
                      <a:pt x="136" y="0"/>
                    </a:lnTo>
                    <a:lnTo>
                      <a:pt x="113" y="0"/>
                    </a:lnTo>
                    <a:close/>
                  </a:path>
                </a:pathLst>
              </a:custGeom>
              <a:noFill/>
              <a:ln w="7920">
                <a:solidFill>
                  <a:srgbClr val="000000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359" name=""/>
              <p:cNvSpPr/>
              <p:nvPr/>
            </p:nvSpPr>
            <p:spPr>
              <a:xfrm>
                <a:off x="4550760" y="3145680"/>
                <a:ext cx="198720" cy="26280"/>
              </a:xfrm>
              <a:custGeom>
                <a:avLst/>
                <a:gdLst/>
                <a:ahLst/>
                <a:rect l="l" t="t" r="r" b="b"/>
                <a:pathLst>
                  <a:path w="228" h="31">
                    <a:moveTo>
                      <a:pt x="0" y="0"/>
                    </a:moveTo>
                    <a:lnTo>
                      <a:pt x="2" y="7"/>
                    </a:lnTo>
                    <a:lnTo>
                      <a:pt x="9" y="13"/>
                    </a:lnTo>
                    <a:lnTo>
                      <a:pt x="20" y="18"/>
                    </a:lnTo>
                    <a:lnTo>
                      <a:pt x="32" y="22"/>
                    </a:lnTo>
                    <a:lnTo>
                      <a:pt x="50" y="25"/>
                    </a:lnTo>
                    <a:lnTo>
                      <a:pt x="68" y="29"/>
                    </a:lnTo>
                    <a:lnTo>
                      <a:pt x="90" y="31"/>
                    </a:lnTo>
                    <a:lnTo>
                      <a:pt x="113" y="31"/>
                    </a:lnTo>
                    <a:lnTo>
                      <a:pt x="136" y="31"/>
                    </a:lnTo>
                    <a:lnTo>
                      <a:pt x="158" y="29"/>
                    </a:lnTo>
                    <a:lnTo>
                      <a:pt x="178" y="25"/>
                    </a:lnTo>
                    <a:lnTo>
                      <a:pt x="196" y="22"/>
                    </a:lnTo>
                    <a:lnTo>
                      <a:pt x="208" y="18"/>
                    </a:lnTo>
                    <a:lnTo>
                      <a:pt x="219" y="13"/>
                    </a:lnTo>
                    <a:lnTo>
                      <a:pt x="226" y="7"/>
                    </a:lnTo>
                    <a:lnTo>
                      <a:pt x="228" y="0"/>
                    </a:lnTo>
                  </a:path>
                </a:pathLst>
              </a:custGeom>
              <a:noFill/>
              <a:ln w="7920">
                <a:solidFill>
                  <a:srgbClr val="000000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20520" bIns="-205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  <p:grpSp>
          <p:nvGrpSpPr>
            <p:cNvPr id="4360" name=""/>
            <p:cNvGrpSpPr/>
            <p:nvPr/>
          </p:nvGrpSpPr>
          <p:grpSpPr>
            <a:xfrm>
              <a:off x="5855400" y="2773800"/>
              <a:ext cx="200520" cy="209520"/>
              <a:chOff x="5855400" y="2773800"/>
              <a:chExt cx="200520" cy="209520"/>
            </a:xfrm>
          </p:grpSpPr>
          <p:sp>
            <p:nvSpPr>
              <p:cNvPr id="4361" name=""/>
              <p:cNvSpPr/>
              <p:nvPr/>
            </p:nvSpPr>
            <p:spPr>
              <a:xfrm>
                <a:off x="5855400" y="2773800"/>
                <a:ext cx="200520" cy="209520"/>
              </a:xfrm>
              <a:custGeom>
                <a:avLst/>
                <a:gdLst/>
                <a:ahLst/>
                <a:rect l="l" t="t" r="r" b="b"/>
                <a:pathLst>
                  <a:path w="228" h="236">
                    <a:moveTo>
                      <a:pt x="113" y="0"/>
                    </a:moveTo>
                    <a:lnTo>
                      <a:pt x="90" y="0"/>
                    </a:lnTo>
                    <a:lnTo>
                      <a:pt x="68" y="1"/>
                    </a:lnTo>
                    <a:lnTo>
                      <a:pt x="50" y="5"/>
                    </a:lnTo>
                    <a:lnTo>
                      <a:pt x="32" y="9"/>
                    </a:lnTo>
                    <a:lnTo>
                      <a:pt x="20" y="12"/>
                    </a:lnTo>
                    <a:lnTo>
                      <a:pt x="9" y="18"/>
                    </a:lnTo>
                    <a:lnTo>
                      <a:pt x="2" y="23"/>
                    </a:lnTo>
                    <a:lnTo>
                      <a:pt x="0" y="28"/>
                    </a:lnTo>
                    <a:lnTo>
                      <a:pt x="0" y="206"/>
                    </a:lnTo>
                    <a:lnTo>
                      <a:pt x="2" y="213"/>
                    </a:lnTo>
                    <a:lnTo>
                      <a:pt x="9" y="218"/>
                    </a:lnTo>
                    <a:lnTo>
                      <a:pt x="20" y="224"/>
                    </a:lnTo>
                    <a:lnTo>
                      <a:pt x="32" y="227"/>
                    </a:lnTo>
                    <a:lnTo>
                      <a:pt x="50" y="231"/>
                    </a:lnTo>
                    <a:lnTo>
                      <a:pt x="68" y="235"/>
                    </a:lnTo>
                    <a:lnTo>
                      <a:pt x="90" y="236"/>
                    </a:lnTo>
                    <a:lnTo>
                      <a:pt x="113" y="236"/>
                    </a:lnTo>
                    <a:lnTo>
                      <a:pt x="136" y="236"/>
                    </a:lnTo>
                    <a:lnTo>
                      <a:pt x="158" y="235"/>
                    </a:lnTo>
                    <a:lnTo>
                      <a:pt x="177" y="231"/>
                    </a:lnTo>
                    <a:lnTo>
                      <a:pt x="195" y="227"/>
                    </a:lnTo>
                    <a:lnTo>
                      <a:pt x="208" y="224"/>
                    </a:lnTo>
                    <a:lnTo>
                      <a:pt x="219" y="218"/>
                    </a:lnTo>
                    <a:lnTo>
                      <a:pt x="226" y="213"/>
                    </a:lnTo>
                    <a:lnTo>
                      <a:pt x="228" y="206"/>
                    </a:lnTo>
                    <a:lnTo>
                      <a:pt x="228" y="28"/>
                    </a:lnTo>
                    <a:lnTo>
                      <a:pt x="226" y="23"/>
                    </a:lnTo>
                    <a:lnTo>
                      <a:pt x="219" y="18"/>
                    </a:lnTo>
                    <a:lnTo>
                      <a:pt x="208" y="12"/>
                    </a:lnTo>
                    <a:lnTo>
                      <a:pt x="195" y="9"/>
                    </a:lnTo>
                    <a:lnTo>
                      <a:pt x="177" y="5"/>
                    </a:lnTo>
                    <a:lnTo>
                      <a:pt x="158" y="1"/>
                    </a:lnTo>
                    <a:lnTo>
                      <a:pt x="136" y="0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rgbClr val="9117ff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362" name=""/>
              <p:cNvSpPr/>
              <p:nvPr/>
            </p:nvSpPr>
            <p:spPr>
              <a:xfrm>
                <a:off x="5855400" y="2773800"/>
                <a:ext cx="200520" cy="52920"/>
              </a:xfrm>
              <a:custGeom>
                <a:avLst/>
                <a:gdLst/>
                <a:ahLst/>
                <a:rect l="l" t="t" r="r" b="b"/>
                <a:pathLst>
                  <a:path w="228" h="59">
                    <a:moveTo>
                      <a:pt x="0" y="28"/>
                    </a:moveTo>
                    <a:lnTo>
                      <a:pt x="2" y="36"/>
                    </a:lnTo>
                    <a:lnTo>
                      <a:pt x="9" y="41"/>
                    </a:lnTo>
                    <a:lnTo>
                      <a:pt x="20" y="46"/>
                    </a:lnTo>
                    <a:lnTo>
                      <a:pt x="32" y="50"/>
                    </a:lnTo>
                    <a:lnTo>
                      <a:pt x="50" y="53"/>
                    </a:lnTo>
                    <a:lnTo>
                      <a:pt x="68" y="57"/>
                    </a:lnTo>
                    <a:lnTo>
                      <a:pt x="90" y="59"/>
                    </a:lnTo>
                    <a:lnTo>
                      <a:pt x="113" y="59"/>
                    </a:lnTo>
                    <a:lnTo>
                      <a:pt x="136" y="59"/>
                    </a:lnTo>
                    <a:lnTo>
                      <a:pt x="158" y="57"/>
                    </a:lnTo>
                    <a:lnTo>
                      <a:pt x="177" y="53"/>
                    </a:lnTo>
                    <a:lnTo>
                      <a:pt x="195" y="50"/>
                    </a:lnTo>
                    <a:lnTo>
                      <a:pt x="208" y="46"/>
                    </a:lnTo>
                    <a:lnTo>
                      <a:pt x="219" y="41"/>
                    </a:lnTo>
                    <a:lnTo>
                      <a:pt x="226" y="36"/>
                    </a:lnTo>
                    <a:lnTo>
                      <a:pt x="228" y="28"/>
                    </a:lnTo>
                    <a:lnTo>
                      <a:pt x="226" y="23"/>
                    </a:lnTo>
                    <a:lnTo>
                      <a:pt x="219" y="18"/>
                    </a:lnTo>
                    <a:lnTo>
                      <a:pt x="208" y="12"/>
                    </a:lnTo>
                    <a:lnTo>
                      <a:pt x="195" y="9"/>
                    </a:lnTo>
                    <a:lnTo>
                      <a:pt x="177" y="5"/>
                    </a:lnTo>
                    <a:lnTo>
                      <a:pt x="158" y="1"/>
                    </a:lnTo>
                    <a:lnTo>
                      <a:pt x="136" y="0"/>
                    </a:lnTo>
                    <a:lnTo>
                      <a:pt x="113" y="0"/>
                    </a:lnTo>
                    <a:lnTo>
                      <a:pt x="90" y="0"/>
                    </a:lnTo>
                    <a:lnTo>
                      <a:pt x="68" y="1"/>
                    </a:lnTo>
                    <a:lnTo>
                      <a:pt x="50" y="5"/>
                    </a:lnTo>
                    <a:lnTo>
                      <a:pt x="32" y="9"/>
                    </a:lnTo>
                    <a:lnTo>
                      <a:pt x="20" y="12"/>
                    </a:lnTo>
                    <a:lnTo>
                      <a:pt x="9" y="18"/>
                    </a:lnTo>
                    <a:lnTo>
                      <a:pt x="2" y="23"/>
                    </a:lnTo>
                    <a:lnTo>
                      <a:pt x="0" y="28"/>
                    </a:lnTo>
                    <a:close/>
                  </a:path>
                </a:pathLst>
              </a:custGeom>
              <a:solidFill>
                <a:srgbClr val="a744ff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6120" bIns="6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363" name=""/>
              <p:cNvSpPr/>
              <p:nvPr/>
            </p:nvSpPr>
            <p:spPr>
              <a:xfrm>
                <a:off x="5855400" y="2773800"/>
                <a:ext cx="200520" cy="209520"/>
              </a:xfrm>
              <a:custGeom>
                <a:avLst/>
                <a:gdLst/>
                <a:ahLst/>
                <a:rect l="l" t="t" r="r" b="b"/>
                <a:pathLst>
                  <a:path w="228" h="236">
                    <a:moveTo>
                      <a:pt x="113" y="0"/>
                    </a:moveTo>
                    <a:lnTo>
                      <a:pt x="90" y="0"/>
                    </a:lnTo>
                    <a:lnTo>
                      <a:pt x="68" y="1"/>
                    </a:lnTo>
                    <a:lnTo>
                      <a:pt x="50" y="5"/>
                    </a:lnTo>
                    <a:lnTo>
                      <a:pt x="32" y="9"/>
                    </a:lnTo>
                    <a:lnTo>
                      <a:pt x="20" y="12"/>
                    </a:lnTo>
                    <a:lnTo>
                      <a:pt x="9" y="18"/>
                    </a:lnTo>
                    <a:lnTo>
                      <a:pt x="2" y="23"/>
                    </a:lnTo>
                    <a:lnTo>
                      <a:pt x="0" y="28"/>
                    </a:lnTo>
                    <a:lnTo>
                      <a:pt x="0" y="206"/>
                    </a:lnTo>
                    <a:lnTo>
                      <a:pt x="2" y="213"/>
                    </a:lnTo>
                    <a:lnTo>
                      <a:pt x="9" y="218"/>
                    </a:lnTo>
                    <a:lnTo>
                      <a:pt x="20" y="224"/>
                    </a:lnTo>
                    <a:lnTo>
                      <a:pt x="32" y="227"/>
                    </a:lnTo>
                    <a:lnTo>
                      <a:pt x="50" y="231"/>
                    </a:lnTo>
                    <a:lnTo>
                      <a:pt x="68" y="235"/>
                    </a:lnTo>
                    <a:lnTo>
                      <a:pt x="90" y="236"/>
                    </a:lnTo>
                    <a:lnTo>
                      <a:pt x="113" y="236"/>
                    </a:lnTo>
                    <a:lnTo>
                      <a:pt x="136" y="236"/>
                    </a:lnTo>
                    <a:lnTo>
                      <a:pt x="158" y="235"/>
                    </a:lnTo>
                    <a:lnTo>
                      <a:pt x="177" y="231"/>
                    </a:lnTo>
                    <a:lnTo>
                      <a:pt x="195" y="227"/>
                    </a:lnTo>
                    <a:lnTo>
                      <a:pt x="208" y="224"/>
                    </a:lnTo>
                    <a:lnTo>
                      <a:pt x="219" y="218"/>
                    </a:lnTo>
                    <a:lnTo>
                      <a:pt x="226" y="213"/>
                    </a:lnTo>
                    <a:lnTo>
                      <a:pt x="228" y="206"/>
                    </a:lnTo>
                    <a:lnTo>
                      <a:pt x="228" y="28"/>
                    </a:lnTo>
                    <a:lnTo>
                      <a:pt x="226" y="23"/>
                    </a:lnTo>
                    <a:lnTo>
                      <a:pt x="219" y="18"/>
                    </a:lnTo>
                    <a:lnTo>
                      <a:pt x="208" y="12"/>
                    </a:lnTo>
                    <a:lnTo>
                      <a:pt x="195" y="9"/>
                    </a:lnTo>
                    <a:lnTo>
                      <a:pt x="177" y="5"/>
                    </a:lnTo>
                    <a:lnTo>
                      <a:pt x="158" y="1"/>
                    </a:lnTo>
                    <a:lnTo>
                      <a:pt x="136" y="0"/>
                    </a:lnTo>
                    <a:lnTo>
                      <a:pt x="113" y="0"/>
                    </a:lnTo>
                    <a:close/>
                  </a:path>
                </a:pathLst>
              </a:custGeom>
              <a:noFill/>
              <a:ln w="7920">
                <a:solidFill>
                  <a:srgbClr val="000000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364" name=""/>
              <p:cNvSpPr/>
              <p:nvPr/>
            </p:nvSpPr>
            <p:spPr>
              <a:xfrm>
                <a:off x="5855400" y="2800440"/>
                <a:ext cx="200520" cy="26280"/>
              </a:xfrm>
              <a:custGeom>
                <a:avLst/>
                <a:gdLst/>
                <a:ahLst/>
                <a:rect l="l" t="t" r="r" b="b"/>
                <a:pathLst>
                  <a:path w="228" h="31">
                    <a:moveTo>
                      <a:pt x="0" y="0"/>
                    </a:moveTo>
                    <a:lnTo>
                      <a:pt x="2" y="8"/>
                    </a:lnTo>
                    <a:lnTo>
                      <a:pt x="9" y="13"/>
                    </a:lnTo>
                    <a:lnTo>
                      <a:pt x="20" y="18"/>
                    </a:lnTo>
                    <a:lnTo>
                      <a:pt x="32" y="22"/>
                    </a:lnTo>
                    <a:lnTo>
                      <a:pt x="50" y="25"/>
                    </a:lnTo>
                    <a:lnTo>
                      <a:pt x="68" y="29"/>
                    </a:lnTo>
                    <a:lnTo>
                      <a:pt x="90" y="31"/>
                    </a:lnTo>
                    <a:lnTo>
                      <a:pt x="113" y="31"/>
                    </a:lnTo>
                    <a:lnTo>
                      <a:pt x="136" y="31"/>
                    </a:lnTo>
                    <a:lnTo>
                      <a:pt x="158" y="29"/>
                    </a:lnTo>
                    <a:lnTo>
                      <a:pt x="177" y="25"/>
                    </a:lnTo>
                    <a:lnTo>
                      <a:pt x="195" y="22"/>
                    </a:lnTo>
                    <a:lnTo>
                      <a:pt x="208" y="18"/>
                    </a:lnTo>
                    <a:lnTo>
                      <a:pt x="219" y="13"/>
                    </a:lnTo>
                    <a:lnTo>
                      <a:pt x="226" y="8"/>
                    </a:lnTo>
                    <a:lnTo>
                      <a:pt x="228" y="0"/>
                    </a:lnTo>
                  </a:path>
                </a:pathLst>
              </a:custGeom>
              <a:noFill/>
              <a:ln w="7920">
                <a:solidFill>
                  <a:srgbClr val="000000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20520" bIns="-205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  <p:grpSp>
          <p:nvGrpSpPr>
            <p:cNvPr id="4365" name=""/>
            <p:cNvGrpSpPr/>
            <p:nvPr/>
          </p:nvGrpSpPr>
          <p:grpSpPr>
            <a:xfrm>
              <a:off x="5586120" y="4436640"/>
              <a:ext cx="200160" cy="208800"/>
              <a:chOff x="5586120" y="4436640"/>
              <a:chExt cx="200160" cy="208800"/>
            </a:xfrm>
          </p:grpSpPr>
          <p:sp>
            <p:nvSpPr>
              <p:cNvPr id="4366" name=""/>
              <p:cNvSpPr/>
              <p:nvPr/>
            </p:nvSpPr>
            <p:spPr>
              <a:xfrm>
                <a:off x="5586120" y="4436640"/>
                <a:ext cx="200160" cy="208800"/>
              </a:xfrm>
              <a:custGeom>
                <a:avLst/>
                <a:gdLst/>
                <a:ahLst/>
                <a:rect l="l" t="t" r="r" b="b"/>
                <a:pathLst>
                  <a:path w="228" h="237">
                    <a:moveTo>
                      <a:pt x="113" y="0"/>
                    </a:moveTo>
                    <a:lnTo>
                      <a:pt x="90" y="0"/>
                    </a:lnTo>
                    <a:lnTo>
                      <a:pt x="69" y="2"/>
                    </a:lnTo>
                    <a:lnTo>
                      <a:pt x="51" y="5"/>
                    </a:lnTo>
                    <a:lnTo>
                      <a:pt x="33" y="9"/>
                    </a:lnTo>
                    <a:lnTo>
                      <a:pt x="20" y="12"/>
                    </a:lnTo>
                    <a:lnTo>
                      <a:pt x="9" y="18"/>
                    </a:lnTo>
                    <a:lnTo>
                      <a:pt x="2" y="23"/>
                    </a:lnTo>
                    <a:lnTo>
                      <a:pt x="0" y="29"/>
                    </a:lnTo>
                    <a:lnTo>
                      <a:pt x="0" y="206"/>
                    </a:lnTo>
                    <a:lnTo>
                      <a:pt x="2" y="213"/>
                    </a:lnTo>
                    <a:lnTo>
                      <a:pt x="9" y="219"/>
                    </a:lnTo>
                    <a:lnTo>
                      <a:pt x="20" y="224"/>
                    </a:lnTo>
                    <a:lnTo>
                      <a:pt x="33" y="228"/>
                    </a:lnTo>
                    <a:lnTo>
                      <a:pt x="51" y="231"/>
                    </a:lnTo>
                    <a:lnTo>
                      <a:pt x="69" y="235"/>
                    </a:lnTo>
                    <a:lnTo>
                      <a:pt x="90" y="237"/>
                    </a:lnTo>
                    <a:lnTo>
                      <a:pt x="113" y="237"/>
                    </a:lnTo>
                    <a:lnTo>
                      <a:pt x="137" y="237"/>
                    </a:lnTo>
                    <a:lnTo>
                      <a:pt x="158" y="235"/>
                    </a:lnTo>
                    <a:lnTo>
                      <a:pt x="178" y="231"/>
                    </a:lnTo>
                    <a:lnTo>
                      <a:pt x="196" y="228"/>
                    </a:lnTo>
                    <a:lnTo>
                      <a:pt x="208" y="224"/>
                    </a:lnTo>
                    <a:lnTo>
                      <a:pt x="219" y="219"/>
                    </a:lnTo>
                    <a:lnTo>
                      <a:pt x="226" y="213"/>
                    </a:lnTo>
                    <a:lnTo>
                      <a:pt x="228" y="206"/>
                    </a:lnTo>
                    <a:lnTo>
                      <a:pt x="228" y="29"/>
                    </a:lnTo>
                    <a:lnTo>
                      <a:pt x="226" y="23"/>
                    </a:lnTo>
                    <a:lnTo>
                      <a:pt x="219" y="18"/>
                    </a:lnTo>
                    <a:lnTo>
                      <a:pt x="208" y="12"/>
                    </a:lnTo>
                    <a:lnTo>
                      <a:pt x="196" y="9"/>
                    </a:lnTo>
                    <a:lnTo>
                      <a:pt x="178" y="5"/>
                    </a:lnTo>
                    <a:lnTo>
                      <a:pt x="158" y="2"/>
                    </a:lnTo>
                    <a:lnTo>
                      <a:pt x="137" y="0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rgbClr val="9117ff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367" name=""/>
              <p:cNvSpPr/>
              <p:nvPr/>
            </p:nvSpPr>
            <p:spPr>
              <a:xfrm>
                <a:off x="5586120" y="4436640"/>
                <a:ext cx="200160" cy="52560"/>
              </a:xfrm>
              <a:custGeom>
                <a:avLst/>
                <a:gdLst/>
                <a:ahLst/>
                <a:rect l="l" t="t" r="r" b="b"/>
                <a:pathLst>
                  <a:path w="228" h="59">
                    <a:moveTo>
                      <a:pt x="0" y="29"/>
                    </a:moveTo>
                    <a:lnTo>
                      <a:pt x="2" y="36"/>
                    </a:lnTo>
                    <a:lnTo>
                      <a:pt x="9" y="41"/>
                    </a:lnTo>
                    <a:lnTo>
                      <a:pt x="20" y="47"/>
                    </a:lnTo>
                    <a:lnTo>
                      <a:pt x="33" y="50"/>
                    </a:lnTo>
                    <a:lnTo>
                      <a:pt x="51" y="54"/>
                    </a:lnTo>
                    <a:lnTo>
                      <a:pt x="69" y="57"/>
                    </a:lnTo>
                    <a:lnTo>
                      <a:pt x="90" y="59"/>
                    </a:lnTo>
                    <a:lnTo>
                      <a:pt x="113" y="59"/>
                    </a:lnTo>
                    <a:lnTo>
                      <a:pt x="137" y="59"/>
                    </a:lnTo>
                    <a:lnTo>
                      <a:pt x="158" y="57"/>
                    </a:lnTo>
                    <a:lnTo>
                      <a:pt x="178" y="54"/>
                    </a:lnTo>
                    <a:lnTo>
                      <a:pt x="196" y="50"/>
                    </a:lnTo>
                    <a:lnTo>
                      <a:pt x="208" y="47"/>
                    </a:lnTo>
                    <a:lnTo>
                      <a:pt x="219" y="41"/>
                    </a:lnTo>
                    <a:lnTo>
                      <a:pt x="226" y="36"/>
                    </a:lnTo>
                    <a:lnTo>
                      <a:pt x="228" y="29"/>
                    </a:lnTo>
                    <a:lnTo>
                      <a:pt x="226" y="23"/>
                    </a:lnTo>
                    <a:lnTo>
                      <a:pt x="219" y="18"/>
                    </a:lnTo>
                    <a:lnTo>
                      <a:pt x="208" y="12"/>
                    </a:lnTo>
                    <a:lnTo>
                      <a:pt x="196" y="9"/>
                    </a:lnTo>
                    <a:lnTo>
                      <a:pt x="178" y="5"/>
                    </a:lnTo>
                    <a:lnTo>
                      <a:pt x="158" y="2"/>
                    </a:lnTo>
                    <a:lnTo>
                      <a:pt x="137" y="0"/>
                    </a:lnTo>
                    <a:lnTo>
                      <a:pt x="113" y="0"/>
                    </a:lnTo>
                    <a:lnTo>
                      <a:pt x="90" y="0"/>
                    </a:lnTo>
                    <a:lnTo>
                      <a:pt x="69" y="2"/>
                    </a:lnTo>
                    <a:lnTo>
                      <a:pt x="51" y="5"/>
                    </a:lnTo>
                    <a:lnTo>
                      <a:pt x="33" y="9"/>
                    </a:lnTo>
                    <a:lnTo>
                      <a:pt x="20" y="12"/>
                    </a:lnTo>
                    <a:lnTo>
                      <a:pt x="9" y="18"/>
                    </a:lnTo>
                    <a:lnTo>
                      <a:pt x="2" y="23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a744ff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5760" bIns="57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368" name=""/>
              <p:cNvSpPr/>
              <p:nvPr/>
            </p:nvSpPr>
            <p:spPr>
              <a:xfrm>
                <a:off x="5586120" y="4436640"/>
                <a:ext cx="200160" cy="208800"/>
              </a:xfrm>
              <a:custGeom>
                <a:avLst/>
                <a:gdLst/>
                <a:ahLst/>
                <a:rect l="l" t="t" r="r" b="b"/>
                <a:pathLst>
                  <a:path w="228" h="237">
                    <a:moveTo>
                      <a:pt x="113" y="0"/>
                    </a:moveTo>
                    <a:lnTo>
                      <a:pt x="90" y="0"/>
                    </a:lnTo>
                    <a:lnTo>
                      <a:pt x="69" y="2"/>
                    </a:lnTo>
                    <a:lnTo>
                      <a:pt x="51" y="5"/>
                    </a:lnTo>
                    <a:lnTo>
                      <a:pt x="33" y="9"/>
                    </a:lnTo>
                    <a:lnTo>
                      <a:pt x="20" y="12"/>
                    </a:lnTo>
                    <a:lnTo>
                      <a:pt x="9" y="18"/>
                    </a:lnTo>
                    <a:lnTo>
                      <a:pt x="2" y="23"/>
                    </a:lnTo>
                    <a:lnTo>
                      <a:pt x="0" y="29"/>
                    </a:lnTo>
                    <a:lnTo>
                      <a:pt x="0" y="206"/>
                    </a:lnTo>
                    <a:lnTo>
                      <a:pt x="2" y="213"/>
                    </a:lnTo>
                    <a:lnTo>
                      <a:pt x="9" y="219"/>
                    </a:lnTo>
                    <a:lnTo>
                      <a:pt x="20" y="224"/>
                    </a:lnTo>
                    <a:lnTo>
                      <a:pt x="33" y="228"/>
                    </a:lnTo>
                    <a:lnTo>
                      <a:pt x="51" y="231"/>
                    </a:lnTo>
                    <a:lnTo>
                      <a:pt x="69" y="235"/>
                    </a:lnTo>
                    <a:lnTo>
                      <a:pt x="90" y="237"/>
                    </a:lnTo>
                    <a:lnTo>
                      <a:pt x="113" y="237"/>
                    </a:lnTo>
                    <a:lnTo>
                      <a:pt x="137" y="237"/>
                    </a:lnTo>
                    <a:lnTo>
                      <a:pt x="158" y="235"/>
                    </a:lnTo>
                    <a:lnTo>
                      <a:pt x="178" y="231"/>
                    </a:lnTo>
                    <a:lnTo>
                      <a:pt x="196" y="228"/>
                    </a:lnTo>
                    <a:lnTo>
                      <a:pt x="208" y="224"/>
                    </a:lnTo>
                    <a:lnTo>
                      <a:pt x="219" y="219"/>
                    </a:lnTo>
                    <a:lnTo>
                      <a:pt x="226" y="213"/>
                    </a:lnTo>
                    <a:lnTo>
                      <a:pt x="228" y="206"/>
                    </a:lnTo>
                    <a:lnTo>
                      <a:pt x="228" y="29"/>
                    </a:lnTo>
                    <a:lnTo>
                      <a:pt x="226" y="23"/>
                    </a:lnTo>
                    <a:lnTo>
                      <a:pt x="219" y="18"/>
                    </a:lnTo>
                    <a:lnTo>
                      <a:pt x="208" y="12"/>
                    </a:lnTo>
                    <a:lnTo>
                      <a:pt x="196" y="9"/>
                    </a:lnTo>
                    <a:lnTo>
                      <a:pt x="178" y="5"/>
                    </a:lnTo>
                    <a:lnTo>
                      <a:pt x="158" y="2"/>
                    </a:lnTo>
                    <a:lnTo>
                      <a:pt x="137" y="0"/>
                    </a:lnTo>
                    <a:lnTo>
                      <a:pt x="113" y="0"/>
                    </a:lnTo>
                    <a:close/>
                  </a:path>
                </a:pathLst>
              </a:custGeom>
              <a:noFill/>
              <a:ln w="7920">
                <a:solidFill>
                  <a:srgbClr val="000000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369" name=""/>
              <p:cNvSpPr/>
              <p:nvPr/>
            </p:nvSpPr>
            <p:spPr>
              <a:xfrm>
                <a:off x="5586120" y="4462920"/>
                <a:ext cx="200160" cy="26280"/>
              </a:xfrm>
              <a:custGeom>
                <a:avLst/>
                <a:gdLst/>
                <a:ahLst/>
                <a:rect l="l" t="t" r="r" b="b"/>
                <a:pathLst>
                  <a:path w="228" h="30">
                    <a:moveTo>
                      <a:pt x="0" y="0"/>
                    </a:moveTo>
                    <a:lnTo>
                      <a:pt x="2" y="7"/>
                    </a:lnTo>
                    <a:lnTo>
                      <a:pt x="9" y="12"/>
                    </a:lnTo>
                    <a:lnTo>
                      <a:pt x="20" y="18"/>
                    </a:lnTo>
                    <a:lnTo>
                      <a:pt x="33" y="21"/>
                    </a:lnTo>
                    <a:lnTo>
                      <a:pt x="51" y="25"/>
                    </a:lnTo>
                    <a:lnTo>
                      <a:pt x="69" y="28"/>
                    </a:lnTo>
                    <a:lnTo>
                      <a:pt x="90" y="30"/>
                    </a:lnTo>
                    <a:lnTo>
                      <a:pt x="113" y="30"/>
                    </a:lnTo>
                    <a:lnTo>
                      <a:pt x="137" y="30"/>
                    </a:lnTo>
                    <a:lnTo>
                      <a:pt x="158" y="28"/>
                    </a:lnTo>
                    <a:lnTo>
                      <a:pt x="178" y="25"/>
                    </a:lnTo>
                    <a:lnTo>
                      <a:pt x="196" y="21"/>
                    </a:lnTo>
                    <a:lnTo>
                      <a:pt x="208" y="18"/>
                    </a:lnTo>
                    <a:lnTo>
                      <a:pt x="219" y="12"/>
                    </a:lnTo>
                    <a:lnTo>
                      <a:pt x="226" y="7"/>
                    </a:lnTo>
                    <a:lnTo>
                      <a:pt x="228" y="0"/>
                    </a:lnTo>
                  </a:path>
                </a:pathLst>
              </a:custGeom>
              <a:noFill/>
              <a:ln w="7920">
                <a:solidFill>
                  <a:srgbClr val="000000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20520" bIns="-205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</p:grpSp>
      <p:grpSp>
        <p:nvGrpSpPr>
          <p:cNvPr id="4370" name=""/>
          <p:cNvGrpSpPr/>
          <p:nvPr/>
        </p:nvGrpSpPr>
        <p:grpSpPr>
          <a:xfrm>
            <a:off x="5740560" y="4437000"/>
            <a:ext cx="807120" cy="369360"/>
            <a:chOff x="5740560" y="4437000"/>
            <a:chExt cx="807120" cy="369360"/>
          </a:xfrm>
        </p:grpSpPr>
        <p:grpSp>
          <p:nvGrpSpPr>
            <p:cNvPr id="4371" name=""/>
            <p:cNvGrpSpPr/>
            <p:nvPr/>
          </p:nvGrpSpPr>
          <p:grpSpPr>
            <a:xfrm>
              <a:off x="6348960" y="4598640"/>
              <a:ext cx="198720" cy="207720"/>
              <a:chOff x="6348960" y="4598640"/>
              <a:chExt cx="198720" cy="207720"/>
            </a:xfrm>
          </p:grpSpPr>
          <p:sp>
            <p:nvSpPr>
              <p:cNvPr id="4372" name=""/>
              <p:cNvSpPr/>
              <p:nvPr/>
            </p:nvSpPr>
            <p:spPr>
              <a:xfrm>
                <a:off x="6348960" y="4598640"/>
                <a:ext cx="198720" cy="207720"/>
              </a:xfrm>
              <a:custGeom>
                <a:avLst/>
                <a:gdLst/>
                <a:ahLst/>
                <a:rect l="l" t="t" r="r" b="b"/>
                <a:pathLst>
                  <a:path w="228" h="237">
                    <a:moveTo>
                      <a:pt x="113" y="0"/>
                    </a:moveTo>
                    <a:lnTo>
                      <a:pt x="90" y="0"/>
                    </a:lnTo>
                    <a:lnTo>
                      <a:pt x="68" y="2"/>
                    </a:lnTo>
                    <a:lnTo>
                      <a:pt x="50" y="5"/>
                    </a:lnTo>
                    <a:lnTo>
                      <a:pt x="33" y="9"/>
                    </a:lnTo>
                    <a:lnTo>
                      <a:pt x="20" y="12"/>
                    </a:lnTo>
                    <a:lnTo>
                      <a:pt x="9" y="18"/>
                    </a:lnTo>
                    <a:lnTo>
                      <a:pt x="2" y="23"/>
                    </a:lnTo>
                    <a:lnTo>
                      <a:pt x="0" y="29"/>
                    </a:lnTo>
                    <a:lnTo>
                      <a:pt x="0" y="206"/>
                    </a:lnTo>
                    <a:lnTo>
                      <a:pt x="2" y="213"/>
                    </a:lnTo>
                    <a:lnTo>
                      <a:pt x="9" y="219"/>
                    </a:lnTo>
                    <a:lnTo>
                      <a:pt x="20" y="224"/>
                    </a:lnTo>
                    <a:lnTo>
                      <a:pt x="33" y="228"/>
                    </a:lnTo>
                    <a:lnTo>
                      <a:pt x="50" y="231"/>
                    </a:lnTo>
                    <a:lnTo>
                      <a:pt x="68" y="235"/>
                    </a:lnTo>
                    <a:lnTo>
                      <a:pt x="90" y="237"/>
                    </a:lnTo>
                    <a:lnTo>
                      <a:pt x="113" y="237"/>
                    </a:lnTo>
                    <a:lnTo>
                      <a:pt x="137" y="237"/>
                    </a:lnTo>
                    <a:lnTo>
                      <a:pt x="158" y="235"/>
                    </a:lnTo>
                    <a:lnTo>
                      <a:pt x="178" y="231"/>
                    </a:lnTo>
                    <a:lnTo>
                      <a:pt x="196" y="228"/>
                    </a:lnTo>
                    <a:lnTo>
                      <a:pt x="208" y="224"/>
                    </a:lnTo>
                    <a:lnTo>
                      <a:pt x="219" y="219"/>
                    </a:lnTo>
                    <a:lnTo>
                      <a:pt x="226" y="213"/>
                    </a:lnTo>
                    <a:lnTo>
                      <a:pt x="228" y="206"/>
                    </a:lnTo>
                    <a:lnTo>
                      <a:pt x="228" y="29"/>
                    </a:lnTo>
                    <a:lnTo>
                      <a:pt x="226" y="23"/>
                    </a:lnTo>
                    <a:lnTo>
                      <a:pt x="219" y="18"/>
                    </a:lnTo>
                    <a:lnTo>
                      <a:pt x="208" y="12"/>
                    </a:lnTo>
                    <a:lnTo>
                      <a:pt x="196" y="9"/>
                    </a:lnTo>
                    <a:lnTo>
                      <a:pt x="178" y="5"/>
                    </a:lnTo>
                    <a:lnTo>
                      <a:pt x="158" y="2"/>
                    </a:lnTo>
                    <a:lnTo>
                      <a:pt x="137" y="0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rgbClr val="ff7d21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373" name=""/>
              <p:cNvSpPr/>
              <p:nvPr/>
            </p:nvSpPr>
            <p:spPr>
              <a:xfrm>
                <a:off x="6348960" y="4598640"/>
                <a:ext cx="198720" cy="50760"/>
              </a:xfrm>
              <a:custGeom>
                <a:avLst/>
                <a:gdLst/>
                <a:ahLst/>
                <a:rect l="l" t="t" r="r" b="b"/>
                <a:pathLst>
                  <a:path w="228" h="59">
                    <a:moveTo>
                      <a:pt x="0" y="29"/>
                    </a:moveTo>
                    <a:lnTo>
                      <a:pt x="2" y="36"/>
                    </a:lnTo>
                    <a:lnTo>
                      <a:pt x="9" y="41"/>
                    </a:lnTo>
                    <a:lnTo>
                      <a:pt x="20" y="46"/>
                    </a:lnTo>
                    <a:lnTo>
                      <a:pt x="33" y="50"/>
                    </a:lnTo>
                    <a:lnTo>
                      <a:pt x="50" y="54"/>
                    </a:lnTo>
                    <a:lnTo>
                      <a:pt x="68" y="57"/>
                    </a:lnTo>
                    <a:lnTo>
                      <a:pt x="90" y="59"/>
                    </a:lnTo>
                    <a:lnTo>
                      <a:pt x="113" y="59"/>
                    </a:lnTo>
                    <a:lnTo>
                      <a:pt x="137" y="59"/>
                    </a:lnTo>
                    <a:lnTo>
                      <a:pt x="158" y="57"/>
                    </a:lnTo>
                    <a:lnTo>
                      <a:pt x="178" y="54"/>
                    </a:lnTo>
                    <a:lnTo>
                      <a:pt x="196" y="50"/>
                    </a:lnTo>
                    <a:lnTo>
                      <a:pt x="208" y="46"/>
                    </a:lnTo>
                    <a:lnTo>
                      <a:pt x="219" y="41"/>
                    </a:lnTo>
                    <a:lnTo>
                      <a:pt x="226" y="36"/>
                    </a:lnTo>
                    <a:lnTo>
                      <a:pt x="228" y="29"/>
                    </a:lnTo>
                    <a:lnTo>
                      <a:pt x="226" y="23"/>
                    </a:lnTo>
                    <a:lnTo>
                      <a:pt x="219" y="18"/>
                    </a:lnTo>
                    <a:lnTo>
                      <a:pt x="208" y="12"/>
                    </a:lnTo>
                    <a:lnTo>
                      <a:pt x="196" y="9"/>
                    </a:lnTo>
                    <a:lnTo>
                      <a:pt x="178" y="5"/>
                    </a:lnTo>
                    <a:lnTo>
                      <a:pt x="158" y="2"/>
                    </a:lnTo>
                    <a:lnTo>
                      <a:pt x="137" y="0"/>
                    </a:lnTo>
                    <a:lnTo>
                      <a:pt x="113" y="0"/>
                    </a:lnTo>
                    <a:lnTo>
                      <a:pt x="90" y="0"/>
                    </a:lnTo>
                    <a:lnTo>
                      <a:pt x="68" y="2"/>
                    </a:lnTo>
                    <a:lnTo>
                      <a:pt x="50" y="5"/>
                    </a:lnTo>
                    <a:lnTo>
                      <a:pt x="33" y="9"/>
                    </a:lnTo>
                    <a:lnTo>
                      <a:pt x="20" y="12"/>
                    </a:lnTo>
                    <a:lnTo>
                      <a:pt x="9" y="18"/>
                    </a:lnTo>
                    <a:lnTo>
                      <a:pt x="2" y="23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974c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3960" bIns="39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374" name=""/>
              <p:cNvSpPr/>
              <p:nvPr/>
            </p:nvSpPr>
            <p:spPr>
              <a:xfrm>
                <a:off x="6348960" y="4598640"/>
                <a:ext cx="198720" cy="207720"/>
              </a:xfrm>
              <a:custGeom>
                <a:avLst/>
                <a:gdLst/>
                <a:ahLst/>
                <a:rect l="l" t="t" r="r" b="b"/>
                <a:pathLst>
                  <a:path w="228" h="237">
                    <a:moveTo>
                      <a:pt x="113" y="0"/>
                    </a:moveTo>
                    <a:lnTo>
                      <a:pt x="90" y="0"/>
                    </a:lnTo>
                    <a:lnTo>
                      <a:pt x="68" y="2"/>
                    </a:lnTo>
                    <a:lnTo>
                      <a:pt x="50" y="5"/>
                    </a:lnTo>
                    <a:lnTo>
                      <a:pt x="33" y="9"/>
                    </a:lnTo>
                    <a:lnTo>
                      <a:pt x="20" y="12"/>
                    </a:lnTo>
                    <a:lnTo>
                      <a:pt x="9" y="18"/>
                    </a:lnTo>
                    <a:lnTo>
                      <a:pt x="2" y="23"/>
                    </a:lnTo>
                    <a:lnTo>
                      <a:pt x="0" y="29"/>
                    </a:lnTo>
                    <a:lnTo>
                      <a:pt x="0" y="206"/>
                    </a:lnTo>
                    <a:lnTo>
                      <a:pt x="2" y="213"/>
                    </a:lnTo>
                    <a:lnTo>
                      <a:pt x="9" y="219"/>
                    </a:lnTo>
                    <a:lnTo>
                      <a:pt x="20" y="224"/>
                    </a:lnTo>
                    <a:lnTo>
                      <a:pt x="33" y="228"/>
                    </a:lnTo>
                    <a:lnTo>
                      <a:pt x="50" y="231"/>
                    </a:lnTo>
                    <a:lnTo>
                      <a:pt x="68" y="235"/>
                    </a:lnTo>
                    <a:lnTo>
                      <a:pt x="90" y="237"/>
                    </a:lnTo>
                    <a:lnTo>
                      <a:pt x="113" y="237"/>
                    </a:lnTo>
                    <a:lnTo>
                      <a:pt x="137" y="237"/>
                    </a:lnTo>
                    <a:lnTo>
                      <a:pt x="158" y="235"/>
                    </a:lnTo>
                    <a:lnTo>
                      <a:pt x="178" y="231"/>
                    </a:lnTo>
                    <a:lnTo>
                      <a:pt x="196" y="228"/>
                    </a:lnTo>
                    <a:lnTo>
                      <a:pt x="208" y="224"/>
                    </a:lnTo>
                    <a:lnTo>
                      <a:pt x="219" y="219"/>
                    </a:lnTo>
                    <a:lnTo>
                      <a:pt x="226" y="213"/>
                    </a:lnTo>
                    <a:lnTo>
                      <a:pt x="228" y="206"/>
                    </a:lnTo>
                    <a:lnTo>
                      <a:pt x="228" y="29"/>
                    </a:lnTo>
                    <a:lnTo>
                      <a:pt x="226" y="23"/>
                    </a:lnTo>
                    <a:lnTo>
                      <a:pt x="219" y="18"/>
                    </a:lnTo>
                    <a:lnTo>
                      <a:pt x="208" y="12"/>
                    </a:lnTo>
                    <a:lnTo>
                      <a:pt x="196" y="9"/>
                    </a:lnTo>
                    <a:lnTo>
                      <a:pt x="178" y="5"/>
                    </a:lnTo>
                    <a:lnTo>
                      <a:pt x="158" y="2"/>
                    </a:lnTo>
                    <a:lnTo>
                      <a:pt x="137" y="0"/>
                    </a:lnTo>
                    <a:lnTo>
                      <a:pt x="113" y="0"/>
                    </a:lnTo>
                    <a:close/>
                  </a:path>
                </a:pathLst>
              </a:custGeom>
              <a:noFill/>
              <a:ln w="7920">
                <a:solidFill>
                  <a:srgbClr val="000000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375" name=""/>
              <p:cNvSpPr/>
              <p:nvPr/>
            </p:nvSpPr>
            <p:spPr>
              <a:xfrm>
                <a:off x="6348960" y="4623120"/>
                <a:ext cx="198720" cy="26280"/>
              </a:xfrm>
              <a:custGeom>
                <a:avLst/>
                <a:gdLst/>
                <a:ahLst/>
                <a:rect l="l" t="t" r="r" b="b"/>
                <a:pathLst>
                  <a:path w="228" h="30">
                    <a:moveTo>
                      <a:pt x="0" y="0"/>
                    </a:moveTo>
                    <a:lnTo>
                      <a:pt x="2" y="7"/>
                    </a:lnTo>
                    <a:lnTo>
                      <a:pt x="9" y="12"/>
                    </a:lnTo>
                    <a:lnTo>
                      <a:pt x="20" y="17"/>
                    </a:lnTo>
                    <a:lnTo>
                      <a:pt x="33" y="21"/>
                    </a:lnTo>
                    <a:lnTo>
                      <a:pt x="50" y="25"/>
                    </a:lnTo>
                    <a:lnTo>
                      <a:pt x="68" y="28"/>
                    </a:lnTo>
                    <a:lnTo>
                      <a:pt x="90" y="30"/>
                    </a:lnTo>
                    <a:lnTo>
                      <a:pt x="113" y="30"/>
                    </a:lnTo>
                    <a:lnTo>
                      <a:pt x="137" y="30"/>
                    </a:lnTo>
                    <a:lnTo>
                      <a:pt x="158" y="28"/>
                    </a:lnTo>
                    <a:lnTo>
                      <a:pt x="178" y="25"/>
                    </a:lnTo>
                    <a:lnTo>
                      <a:pt x="196" y="21"/>
                    </a:lnTo>
                    <a:lnTo>
                      <a:pt x="208" y="17"/>
                    </a:lnTo>
                    <a:lnTo>
                      <a:pt x="219" y="12"/>
                    </a:lnTo>
                    <a:lnTo>
                      <a:pt x="226" y="7"/>
                    </a:lnTo>
                    <a:lnTo>
                      <a:pt x="228" y="0"/>
                    </a:lnTo>
                  </a:path>
                </a:pathLst>
              </a:custGeom>
              <a:noFill/>
              <a:ln w="7920">
                <a:solidFill>
                  <a:srgbClr val="000000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20520" bIns="-205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  <p:grpSp>
          <p:nvGrpSpPr>
            <p:cNvPr id="4376" name=""/>
            <p:cNvGrpSpPr/>
            <p:nvPr/>
          </p:nvGrpSpPr>
          <p:grpSpPr>
            <a:xfrm>
              <a:off x="5740560" y="4437000"/>
              <a:ext cx="200160" cy="207360"/>
              <a:chOff x="5740560" y="4437000"/>
              <a:chExt cx="200160" cy="207360"/>
            </a:xfrm>
          </p:grpSpPr>
          <p:sp>
            <p:nvSpPr>
              <p:cNvPr id="4377" name=""/>
              <p:cNvSpPr/>
              <p:nvPr/>
            </p:nvSpPr>
            <p:spPr>
              <a:xfrm>
                <a:off x="5740560" y="4437000"/>
                <a:ext cx="200160" cy="207360"/>
              </a:xfrm>
              <a:custGeom>
                <a:avLst/>
                <a:gdLst/>
                <a:ahLst/>
                <a:rect l="l" t="t" r="r" b="b"/>
                <a:pathLst>
                  <a:path w="228" h="237">
                    <a:moveTo>
                      <a:pt x="113" y="0"/>
                    </a:moveTo>
                    <a:lnTo>
                      <a:pt x="90" y="0"/>
                    </a:lnTo>
                    <a:lnTo>
                      <a:pt x="68" y="2"/>
                    </a:lnTo>
                    <a:lnTo>
                      <a:pt x="50" y="6"/>
                    </a:lnTo>
                    <a:lnTo>
                      <a:pt x="32" y="9"/>
                    </a:lnTo>
                    <a:lnTo>
                      <a:pt x="20" y="13"/>
                    </a:lnTo>
                    <a:lnTo>
                      <a:pt x="9" y="18"/>
                    </a:lnTo>
                    <a:lnTo>
                      <a:pt x="2" y="23"/>
                    </a:lnTo>
                    <a:lnTo>
                      <a:pt x="0" y="29"/>
                    </a:lnTo>
                    <a:lnTo>
                      <a:pt x="0" y="206"/>
                    </a:lnTo>
                    <a:lnTo>
                      <a:pt x="2" y="214"/>
                    </a:lnTo>
                    <a:lnTo>
                      <a:pt x="9" y="219"/>
                    </a:lnTo>
                    <a:lnTo>
                      <a:pt x="20" y="224"/>
                    </a:lnTo>
                    <a:lnTo>
                      <a:pt x="32" y="228"/>
                    </a:lnTo>
                    <a:lnTo>
                      <a:pt x="50" y="231"/>
                    </a:lnTo>
                    <a:lnTo>
                      <a:pt x="68" y="235"/>
                    </a:lnTo>
                    <a:lnTo>
                      <a:pt x="90" y="237"/>
                    </a:lnTo>
                    <a:lnTo>
                      <a:pt x="113" y="237"/>
                    </a:lnTo>
                    <a:lnTo>
                      <a:pt x="136" y="237"/>
                    </a:lnTo>
                    <a:lnTo>
                      <a:pt x="158" y="235"/>
                    </a:lnTo>
                    <a:lnTo>
                      <a:pt x="177" y="231"/>
                    </a:lnTo>
                    <a:lnTo>
                      <a:pt x="195" y="228"/>
                    </a:lnTo>
                    <a:lnTo>
                      <a:pt x="208" y="224"/>
                    </a:lnTo>
                    <a:lnTo>
                      <a:pt x="219" y="219"/>
                    </a:lnTo>
                    <a:lnTo>
                      <a:pt x="226" y="214"/>
                    </a:lnTo>
                    <a:lnTo>
                      <a:pt x="228" y="206"/>
                    </a:lnTo>
                    <a:lnTo>
                      <a:pt x="228" y="29"/>
                    </a:lnTo>
                    <a:lnTo>
                      <a:pt x="226" y="23"/>
                    </a:lnTo>
                    <a:lnTo>
                      <a:pt x="219" y="18"/>
                    </a:lnTo>
                    <a:lnTo>
                      <a:pt x="208" y="13"/>
                    </a:lnTo>
                    <a:lnTo>
                      <a:pt x="195" y="9"/>
                    </a:lnTo>
                    <a:lnTo>
                      <a:pt x="177" y="6"/>
                    </a:lnTo>
                    <a:lnTo>
                      <a:pt x="158" y="2"/>
                    </a:lnTo>
                    <a:lnTo>
                      <a:pt x="136" y="0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rgbClr val="ff7d21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378" name=""/>
              <p:cNvSpPr/>
              <p:nvPr/>
            </p:nvSpPr>
            <p:spPr>
              <a:xfrm>
                <a:off x="5740560" y="4437000"/>
                <a:ext cx="200160" cy="51120"/>
              </a:xfrm>
              <a:custGeom>
                <a:avLst/>
                <a:gdLst/>
                <a:ahLst/>
                <a:rect l="l" t="t" r="r" b="b"/>
                <a:pathLst>
                  <a:path w="228" h="59">
                    <a:moveTo>
                      <a:pt x="0" y="29"/>
                    </a:moveTo>
                    <a:lnTo>
                      <a:pt x="2" y="36"/>
                    </a:lnTo>
                    <a:lnTo>
                      <a:pt x="9" y="41"/>
                    </a:lnTo>
                    <a:lnTo>
                      <a:pt x="20" y="47"/>
                    </a:lnTo>
                    <a:lnTo>
                      <a:pt x="32" y="50"/>
                    </a:lnTo>
                    <a:lnTo>
                      <a:pt x="50" y="54"/>
                    </a:lnTo>
                    <a:lnTo>
                      <a:pt x="68" y="58"/>
                    </a:lnTo>
                    <a:lnTo>
                      <a:pt x="90" y="59"/>
                    </a:lnTo>
                    <a:lnTo>
                      <a:pt x="113" y="59"/>
                    </a:lnTo>
                    <a:lnTo>
                      <a:pt x="136" y="59"/>
                    </a:lnTo>
                    <a:lnTo>
                      <a:pt x="158" y="58"/>
                    </a:lnTo>
                    <a:lnTo>
                      <a:pt x="177" y="54"/>
                    </a:lnTo>
                    <a:lnTo>
                      <a:pt x="195" y="50"/>
                    </a:lnTo>
                    <a:lnTo>
                      <a:pt x="208" y="47"/>
                    </a:lnTo>
                    <a:lnTo>
                      <a:pt x="219" y="41"/>
                    </a:lnTo>
                    <a:lnTo>
                      <a:pt x="226" y="36"/>
                    </a:lnTo>
                    <a:lnTo>
                      <a:pt x="228" y="29"/>
                    </a:lnTo>
                    <a:lnTo>
                      <a:pt x="226" y="23"/>
                    </a:lnTo>
                    <a:lnTo>
                      <a:pt x="219" y="18"/>
                    </a:lnTo>
                    <a:lnTo>
                      <a:pt x="208" y="13"/>
                    </a:lnTo>
                    <a:lnTo>
                      <a:pt x="195" y="9"/>
                    </a:lnTo>
                    <a:lnTo>
                      <a:pt x="177" y="6"/>
                    </a:lnTo>
                    <a:lnTo>
                      <a:pt x="158" y="2"/>
                    </a:lnTo>
                    <a:lnTo>
                      <a:pt x="136" y="0"/>
                    </a:lnTo>
                    <a:lnTo>
                      <a:pt x="113" y="0"/>
                    </a:lnTo>
                    <a:lnTo>
                      <a:pt x="90" y="0"/>
                    </a:lnTo>
                    <a:lnTo>
                      <a:pt x="68" y="2"/>
                    </a:lnTo>
                    <a:lnTo>
                      <a:pt x="50" y="6"/>
                    </a:lnTo>
                    <a:lnTo>
                      <a:pt x="32" y="9"/>
                    </a:lnTo>
                    <a:lnTo>
                      <a:pt x="20" y="13"/>
                    </a:lnTo>
                    <a:lnTo>
                      <a:pt x="9" y="18"/>
                    </a:lnTo>
                    <a:lnTo>
                      <a:pt x="2" y="23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974c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320" bIns="4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379" name=""/>
              <p:cNvSpPr/>
              <p:nvPr/>
            </p:nvSpPr>
            <p:spPr>
              <a:xfrm>
                <a:off x="5740560" y="4437000"/>
                <a:ext cx="200160" cy="207360"/>
              </a:xfrm>
              <a:custGeom>
                <a:avLst/>
                <a:gdLst/>
                <a:ahLst/>
                <a:rect l="l" t="t" r="r" b="b"/>
                <a:pathLst>
                  <a:path w="228" h="237">
                    <a:moveTo>
                      <a:pt x="113" y="0"/>
                    </a:moveTo>
                    <a:lnTo>
                      <a:pt x="90" y="0"/>
                    </a:lnTo>
                    <a:lnTo>
                      <a:pt x="68" y="2"/>
                    </a:lnTo>
                    <a:lnTo>
                      <a:pt x="50" y="6"/>
                    </a:lnTo>
                    <a:lnTo>
                      <a:pt x="32" y="9"/>
                    </a:lnTo>
                    <a:lnTo>
                      <a:pt x="20" y="13"/>
                    </a:lnTo>
                    <a:lnTo>
                      <a:pt x="9" y="18"/>
                    </a:lnTo>
                    <a:lnTo>
                      <a:pt x="2" y="23"/>
                    </a:lnTo>
                    <a:lnTo>
                      <a:pt x="0" y="29"/>
                    </a:lnTo>
                    <a:lnTo>
                      <a:pt x="0" y="206"/>
                    </a:lnTo>
                    <a:lnTo>
                      <a:pt x="2" y="214"/>
                    </a:lnTo>
                    <a:lnTo>
                      <a:pt x="9" y="219"/>
                    </a:lnTo>
                    <a:lnTo>
                      <a:pt x="20" y="224"/>
                    </a:lnTo>
                    <a:lnTo>
                      <a:pt x="32" y="228"/>
                    </a:lnTo>
                    <a:lnTo>
                      <a:pt x="50" y="231"/>
                    </a:lnTo>
                    <a:lnTo>
                      <a:pt x="68" y="235"/>
                    </a:lnTo>
                    <a:lnTo>
                      <a:pt x="90" y="237"/>
                    </a:lnTo>
                    <a:lnTo>
                      <a:pt x="113" y="237"/>
                    </a:lnTo>
                    <a:lnTo>
                      <a:pt x="136" y="237"/>
                    </a:lnTo>
                    <a:lnTo>
                      <a:pt x="158" y="235"/>
                    </a:lnTo>
                    <a:lnTo>
                      <a:pt x="177" y="231"/>
                    </a:lnTo>
                    <a:lnTo>
                      <a:pt x="195" y="228"/>
                    </a:lnTo>
                    <a:lnTo>
                      <a:pt x="208" y="224"/>
                    </a:lnTo>
                    <a:lnTo>
                      <a:pt x="219" y="219"/>
                    </a:lnTo>
                    <a:lnTo>
                      <a:pt x="226" y="214"/>
                    </a:lnTo>
                    <a:lnTo>
                      <a:pt x="228" y="206"/>
                    </a:lnTo>
                    <a:lnTo>
                      <a:pt x="228" y="29"/>
                    </a:lnTo>
                    <a:lnTo>
                      <a:pt x="226" y="23"/>
                    </a:lnTo>
                    <a:lnTo>
                      <a:pt x="219" y="18"/>
                    </a:lnTo>
                    <a:lnTo>
                      <a:pt x="208" y="13"/>
                    </a:lnTo>
                    <a:lnTo>
                      <a:pt x="195" y="9"/>
                    </a:lnTo>
                    <a:lnTo>
                      <a:pt x="177" y="6"/>
                    </a:lnTo>
                    <a:lnTo>
                      <a:pt x="158" y="2"/>
                    </a:lnTo>
                    <a:lnTo>
                      <a:pt x="136" y="0"/>
                    </a:lnTo>
                    <a:lnTo>
                      <a:pt x="113" y="0"/>
                    </a:lnTo>
                    <a:close/>
                  </a:path>
                </a:pathLst>
              </a:custGeom>
              <a:noFill/>
              <a:ln w="7920">
                <a:solidFill>
                  <a:srgbClr val="000000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380" name=""/>
              <p:cNvSpPr/>
              <p:nvPr/>
            </p:nvSpPr>
            <p:spPr>
              <a:xfrm>
                <a:off x="5740560" y="4461120"/>
                <a:ext cx="200160" cy="26640"/>
              </a:xfrm>
              <a:custGeom>
                <a:avLst/>
                <a:gdLst/>
                <a:ahLst/>
                <a:rect l="l" t="t" r="r" b="b"/>
                <a:pathLst>
                  <a:path w="228" h="30">
                    <a:moveTo>
                      <a:pt x="0" y="0"/>
                    </a:moveTo>
                    <a:lnTo>
                      <a:pt x="2" y="7"/>
                    </a:lnTo>
                    <a:lnTo>
                      <a:pt x="9" y="12"/>
                    </a:lnTo>
                    <a:lnTo>
                      <a:pt x="20" y="18"/>
                    </a:lnTo>
                    <a:lnTo>
                      <a:pt x="32" y="21"/>
                    </a:lnTo>
                    <a:lnTo>
                      <a:pt x="50" y="25"/>
                    </a:lnTo>
                    <a:lnTo>
                      <a:pt x="68" y="29"/>
                    </a:lnTo>
                    <a:lnTo>
                      <a:pt x="90" y="30"/>
                    </a:lnTo>
                    <a:lnTo>
                      <a:pt x="113" y="30"/>
                    </a:lnTo>
                    <a:lnTo>
                      <a:pt x="136" y="30"/>
                    </a:lnTo>
                    <a:lnTo>
                      <a:pt x="158" y="29"/>
                    </a:lnTo>
                    <a:lnTo>
                      <a:pt x="177" y="25"/>
                    </a:lnTo>
                    <a:lnTo>
                      <a:pt x="195" y="21"/>
                    </a:lnTo>
                    <a:lnTo>
                      <a:pt x="208" y="18"/>
                    </a:lnTo>
                    <a:lnTo>
                      <a:pt x="219" y="12"/>
                    </a:lnTo>
                    <a:lnTo>
                      <a:pt x="226" y="7"/>
                    </a:lnTo>
                    <a:lnTo>
                      <a:pt x="228" y="0"/>
                    </a:lnTo>
                  </a:path>
                </a:pathLst>
              </a:custGeom>
              <a:noFill/>
              <a:ln w="7920">
                <a:solidFill>
                  <a:srgbClr val="000000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20160" bIns="-201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</p:grpSp>
      <p:grpSp>
        <p:nvGrpSpPr>
          <p:cNvPr id="4381" name=""/>
          <p:cNvGrpSpPr/>
          <p:nvPr/>
        </p:nvGrpSpPr>
        <p:grpSpPr>
          <a:xfrm>
            <a:off x="3627360" y="1209600"/>
            <a:ext cx="199800" cy="207720"/>
            <a:chOff x="3627360" y="1209600"/>
            <a:chExt cx="199800" cy="207720"/>
          </a:xfrm>
        </p:grpSpPr>
        <p:sp>
          <p:nvSpPr>
            <p:cNvPr id="4382" name=""/>
            <p:cNvSpPr/>
            <p:nvPr/>
          </p:nvSpPr>
          <p:spPr>
            <a:xfrm>
              <a:off x="3627360" y="1209600"/>
              <a:ext cx="199800" cy="207720"/>
            </a:xfrm>
            <a:custGeom>
              <a:avLst/>
              <a:gdLst/>
              <a:ahLst/>
              <a:rect l="l" t="t" r="r" b="b"/>
              <a:pathLst>
                <a:path w="228" h="236">
                  <a:moveTo>
                    <a:pt x="113" y="0"/>
                  </a:moveTo>
                  <a:lnTo>
                    <a:pt x="90" y="0"/>
                  </a:lnTo>
                  <a:lnTo>
                    <a:pt x="68" y="1"/>
                  </a:lnTo>
                  <a:lnTo>
                    <a:pt x="50" y="5"/>
                  </a:lnTo>
                  <a:lnTo>
                    <a:pt x="32" y="9"/>
                  </a:lnTo>
                  <a:lnTo>
                    <a:pt x="20" y="12"/>
                  </a:lnTo>
                  <a:lnTo>
                    <a:pt x="9" y="18"/>
                  </a:lnTo>
                  <a:lnTo>
                    <a:pt x="2" y="23"/>
                  </a:lnTo>
                  <a:lnTo>
                    <a:pt x="0" y="28"/>
                  </a:lnTo>
                  <a:lnTo>
                    <a:pt x="0" y="206"/>
                  </a:lnTo>
                  <a:lnTo>
                    <a:pt x="2" y="213"/>
                  </a:lnTo>
                  <a:lnTo>
                    <a:pt x="9" y="218"/>
                  </a:lnTo>
                  <a:lnTo>
                    <a:pt x="20" y="224"/>
                  </a:lnTo>
                  <a:lnTo>
                    <a:pt x="32" y="227"/>
                  </a:lnTo>
                  <a:lnTo>
                    <a:pt x="50" y="231"/>
                  </a:lnTo>
                  <a:lnTo>
                    <a:pt x="68" y="234"/>
                  </a:lnTo>
                  <a:lnTo>
                    <a:pt x="90" y="236"/>
                  </a:lnTo>
                  <a:lnTo>
                    <a:pt x="113" y="236"/>
                  </a:lnTo>
                  <a:lnTo>
                    <a:pt x="136" y="236"/>
                  </a:lnTo>
                  <a:lnTo>
                    <a:pt x="158" y="234"/>
                  </a:lnTo>
                  <a:lnTo>
                    <a:pt x="178" y="231"/>
                  </a:lnTo>
                  <a:lnTo>
                    <a:pt x="196" y="227"/>
                  </a:lnTo>
                  <a:lnTo>
                    <a:pt x="208" y="224"/>
                  </a:lnTo>
                  <a:lnTo>
                    <a:pt x="219" y="218"/>
                  </a:lnTo>
                  <a:lnTo>
                    <a:pt x="226" y="213"/>
                  </a:lnTo>
                  <a:lnTo>
                    <a:pt x="228" y="206"/>
                  </a:lnTo>
                  <a:lnTo>
                    <a:pt x="228" y="28"/>
                  </a:lnTo>
                  <a:lnTo>
                    <a:pt x="226" y="23"/>
                  </a:lnTo>
                  <a:lnTo>
                    <a:pt x="219" y="18"/>
                  </a:lnTo>
                  <a:lnTo>
                    <a:pt x="208" y="12"/>
                  </a:lnTo>
                  <a:lnTo>
                    <a:pt x="196" y="9"/>
                  </a:lnTo>
                  <a:lnTo>
                    <a:pt x="178" y="5"/>
                  </a:lnTo>
                  <a:lnTo>
                    <a:pt x="158" y="1"/>
                  </a:lnTo>
                  <a:lnTo>
                    <a:pt x="136" y="0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9117ff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4383" name=""/>
            <p:cNvSpPr/>
            <p:nvPr/>
          </p:nvSpPr>
          <p:spPr>
            <a:xfrm>
              <a:off x="3627360" y="1209600"/>
              <a:ext cx="199800" cy="51120"/>
            </a:xfrm>
            <a:custGeom>
              <a:avLst/>
              <a:gdLst/>
              <a:ahLst/>
              <a:rect l="l" t="t" r="r" b="b"/>
              <a:pathLst>
                <a:path w="228" h="59">
                  <a:moveTo>
                    <a:pt x="0" y="28"/>
                  </a:moveTo>
                  <a:lnTo>
                    <a:pt x="2" y="35"/>
                  </a:lnTo>
                  <a:lnTo>
                    <a:pt x="9" y="41"/>
                  </a:lnTo>
                  <a:lnTo>
                    <a:pt x="20" y="46"/>
                  </a:lnTo>
                  <a:lnTo>
                    <a:pt x="32" y="50"/>
                  </a:lnTo>
                  <a:lnTo>
                    <a:pt x="50" y="53"/>
                  </a:lnTo>
                  <a:lnTo>
                    <a:pt x="68" y="57"/>
                  </a:lnTo>
                  <a:lnTo>
                    <a:pt x="90" y="59"/>
                  </a:lnTo>
                  <a:lnTo>
                    <a:pt x="113" y="59"/>
                  </a:lnTo>
                  <a:lnTo>
                    <a:pt x="136" y="59"/>
                  </a:lnTo>
                  <a:lnTo>
                    <a:pt x="158" y="57"/>
                  </a:lnTo>
                  <a:lnTo>
                    <a:pt x="178" y="53"/>
                  </a:lnTo>
                  <a:lnTo>
                    <a:pt x="196" y="50"/>
                  </a:lnTo>
                  <a:lnTo>
                    <a:pt x="208" y="46"/>
                  </a:lnTo>
                  <a:lnTo>
                    <a:pt x="219" y="41"/>
                  </a:lnTo>
                  <a:lnTo>
                    <a:pt x="226" y="35"/>
                  </a:lnTo>
                  <a:lnTo>
                    <a:pt x="228" y="28"/>
                  </a:lnTo>
                  <a:lnTo>
                    <a:pt x="226" y="23"/>
                  </a:lnTo>
                  <a:lnTo>
                    <a:pt x="219" y="18"/>
                  </a:lnTo>
                  <a:lnTo>
                    <a:pt x="208" y="12"/>
                  </a:lnTo>
                  <a:lnTo>
                    <a:pt x="196" y="9"/>
                  </a:lnTo>
                  <a:lnTo>
                    <a:pt x="178" y="5"/>
                  </a:lnTo>
                  <a:lnTo>
                    <a:pt x="158" y="1"/>
                  </a:lnTo>
                  <a:lnTo>
                    <a:pt x="136" y="0"/>
                  </a:lnTo>
                  <a:lnTo>
                    <a:pt x="113" y="0"/>
                  </a:lnTo>
                  <a:lnTo>
                    <a:pt x="90" y="0"/>
                  </a:lnTo>
                  <a:lnTo>
                    <a:pt x="68" y="1"/>
                  </a:lnTo>
                  <a:lnTo>
                    <a:pt x="50" y="5"/>
                  </a:lnTo>
                  <a:lnTo>
                    <a:pt x="32" y="9"/>
                  </a:lnTo>
                  <a:lnTo>
                    <a:pt x="20" y="12"/>
                  </a:lnTo>
                  <a:lnTo>
                    <a:pt x="9" y="18"/>
                  </a:lnTo>
                  <a:lnTo>
                    <a:pt x="2" y="23"/>
                  </a:lnTo>
                  <a:lnTo>
                    <a:pt x="0" y="28"/>
                  </a:lnTo>
                  <a:close/>
                </a:path>
              </a:pathLst>
            </a:custGeom>
            <a:solidFill>
              <a:srgbClr val="a744ff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320" bIns="43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4384" name=""/>
            <p:cNvSpPr/>
            <p:nvPr/>
          </p:nvSpPr>
          <p:spPr>
            <a:xfrm>
              <a:off x="3627360" y="1209600"/>
              <a:ext cx="199800" cy="207720"/>
            </a:xfrm>
            <a:custGeom>
              <a:avLst/>
              <a:gdLst/>
              <a:ahLst/>
              <a:rect l="l" t="t" r="r" b="b"/>
              <a:pathLst>
                <a:path w="228" h="236">
                  <a:moveTo>
                    <a:pt x="113" y="0"/>
                  </a:moveTo>
                  <a:lnTo>
                    <a:pt x="90" y="0"/>
                  </a:lnTo>
                  <a:lnTo>
                    <a:pt x="68" y="1"/>
                  </a:lnTo>
                  <a:lnTo>
                    <a:pt x="50" y="5"/>
                  </a:lnTo>
                  <a:lnTo>
                    <a:pt x="32" y="9"/>
                  </a:lnTo>
                  <a:lnTo>
                    <a:pt x="20" y="12"/>
                  </a:lnTo>
                  <a:lnTo>
                    <a:pt x="9" y="18"/>
                  </a:lnTo>
                  <a:lnTo>
                    <a:pt x="2" y="23"/>
                  </a:lnTo>
                  <a:lnTo>
                    <a:pt x="0" y="28"/>
                  </a:lnTo>
                  <a:lnTo>
                    <a:pt x="0" y="206"/>
                  </a:lnTo>
                  <a:lnTo>
                    <a:pt x="2" y="213"/>
                  </a:lnTo>
                  <a:lnTo>
                    <a:pt x="9" y="218"/>
                  </a:lnTo>
                  <a:lnTo>
                    <a:pt x="20" y="224"/>
                  </a:lnTo>
                  <a:lnTo>
                    <a:pt x="32" y="227"/>
                  </a:lnTo>
                  <a:lnTo>
                    <a:pt x="50" y="231"/>
                  </a:lnTo>
                  <a:lnTo>
                    <a:pt x="68" y="234"/>
                  </a:lnTo>
                  <a:lnTo>
                    <a:pt x="90" y="236"/>
                  </a:lnTo>
                  <a:lnTo>
                    <a:pt x="113" y="236"/>
                  </a:lnTo>
                  <a:lnTo>
                    <a:pt x="136" y="236"/>
                  </a:lnTo>
                  <a:lnTo>
                    <a:pt x="158" y="234"/>
                  </a:lnTo>
                  <a:lnTo>
                    <a:pt x="178" y="231"/>
                  </a:lnTo>
                  <a:lnTo>
                    <a:pt x="196" y="227"/>
                  </a:lnTo>
                  <a:lnTo>
                    <a:pt x="208" y="224"/>
                  </a:lnTo>
                  <a:lnTo>
                    <a:pt x="219" y="218"/>
                  </a:lnTo>
                  <a:lnTo>
                    <a:pt x="226" y="213"/>
                  </a:lnTo>
                  <a:lnTo>
                    <a:pt x="228" y="206"/>
                  </a:lnTo>
                  <a:lnTo>
                    <a:pt x="228" y="28"/>
                  </a:lnTo>
                  <a:lnTo>
                    <a:pt x="226" y="23"/>
                  </a:lnTo>
                  <a:lnTo>
                    <a:pt x="219" y="18"/>
                  </a:lnTo>
                  <a:lnTo>
                    <a:pt x="208" y="12"/>
                  </a:lnTo>
                  <a:lnTo>
                    <a:pt x="196" y="9"/>
                  </a:lnTo>
                  <a:lnTo>
                    <a:pt x="178" y="5"/>
                  </a:lnTo>
                  <a:lnTo>
                    <a:pt x="158" y="1"/>
                  </a:lnTo>
                  <a:lnTo>
                    <a:pt x="136" y="0"/>
                  </a:lnTo>
                  <a:lnTo>
                    <a:pt x="113" y="0"/>
                  </a:lnTo>
                  <a:close/>
                </a:path>
              </a:pathLst>
            </a:custGeom>
            <a:noFill/>
            <a:ln w="7920">
              <a:solidFill>
                <a:srgbClr val="00000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4385" name=""/>
            <p:cNvSpPr/>
            <p:nvPr/>
          </p:nvSpPr>
          <p:spPr>
            <a:xfrm>
              <a:off x="3627360" y="1234080"/>
              <a:ext cx="199800" cy="26280"/>
            </a:xfrm>
            <a:custGeom>
              <a:avLst/>
              <a:gdLst/>
              <a:ahLst/>
              <a:rect l="l" t="t" r="r" b="b"/>
              <a:pathLst>
                <a:path w="228" h="31">
                  <a:moveTo>
                    <a:pt x="0" y="0"/>
                  </a:moveTo>
                  <a:lnTo>
                    <a:pt x="2" y="7"/>
                  </a:lnTo>
                  <a:lnTo>
                    <a:pt x="9" y="13"/>
                  </a:lnTo>
                  <a:lnTo>
                    <a:pt x="20" y="18"/>
                  </a:lnTo>
                  <a:lnTo>
                    <a:pt x="32" y="22"/>
                  </a:lnTo>
                  <a:lnTo>
                    <a:pt x="50" y="25"/>
                  </a:lnTo>
                  <a:lnTo>
                    <a:pt x="68" y="29"/>
                  </a:lnTo>
                  <a:lnTo>
                    <a:pt x="90" y="31"/>
                  </a:lnTo>
                  <a:lnTo>
                    <a:pt x="113" y="31"/>
                  </a:lnTo>
                  <a:lnTo>
                    <a:pt x="136" y="31"/>
                  </a:lnTo>
                  <a:lnTo>
                    <a:pt x="158" y="29"/>
                  </a:lnTo>
                  <a:lnTo>
                    <a:pt x="178" y="25"/>
                  </a:lnTo>
                  <a:lnTo>
                    <a:pt x="196" y="22"/>
                  </a:lnTo>
                  <a:lnTo>
                    <a:pt x="208" y="18"/>
                  </a:lnTo>
                  <a:lnTo>
                    <a:pt x="219" y="13"/>
                  </a:lnTo>
                  <a:lnTo>
                    <a:pt x="226" y="7"/>
                  </a:lnTo>
                  <a:lnTo>
                    <a:pt x="228" y="0"/>
                  </a:lnTo>
                </a:path>
              </a:pathLst>
            </a:custGeom>
            <a:noFill/>
            <a:ln w="7920">
              <a:solidFill>
                <a:srgbClr val="00000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0520" bIns="-205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4386" name=""/>
          <p:cNvGrpSpPr/>
          <p:nvPr/>
        </p:nvGrpSpPr>
        <p:grpSpPr>
          <a:xfrm>
            <a:off x="3981600" y="1171440"/>
            <a:ext cx="201240" cy="209160"/>
            <a:chOff x="3981600" y="1171440"/>
            <a:chExt cx="201240" cy="209160"/>
          </a:xfrm>
        </p:grpSpPr>
        <p:sp>
          <p:nvSpPr>
            <p:cNvPr id="4387" name=""/>
            <p:cNvSpPr/>
            <p:nvPr/>
          </p:nvSpPr>
          <p:spPr>
            <a:xfrm>
              <a:off x="3981600" y="1171440"/>
              <a:ext cx="201240" cy="209160"/>
            </a:xfrm>
            <a:custGeom>
              <a:avLst/>
              <a:gdLst/>
              <a:ahLst/>
              <a:rect l="l" t="t" r="r" b="b"/>
              <a:pathLst>
                <a:path w="227" h="236">
                  <a:moveTo>
                    <a:pt x="113" y="0"/>
                  </a:moveTo>
                  <a:lnTo>
                    <a:pt x="89" y="0"/>
                  </a:lnTo>
                  <a:lnTo>
                    <a:pt x="68" y="1"/>
                  </a:lnTo>
                  <a:lnTo>
                    <a:pt x="50" y="5"/>
                  </a:lnTo>
                  <a:lnTo>
                    <a:pt x="32" y="9"/>
                  </a:lnTo>
                  <a:lnTo>
                    <a:pt x="20" y="12"/>
                  </a:lnTo>
                  <a:lnTo>
                    <a:pt x="9" y="17"/>
                  </a:lnTo>
                  <a:lnTo>
                    <a:pt x="2" y="23"/>
                  </a:lnTo>
                  <a:lnTo>
                    <a:pt x="0" y="28"/>
                  </a:lnTo>
                  <a:lnTo>
                    <a:pt x="0" y="206"/>
                  </a:lnTo>
                  <a:lnTo>
                    <a:pt x="2" y="213"/>
                  </a:lnTo>
                  <a:lnTo>
                    <a:pt x="9" y="218"/>
                  </a:lnTo>
                  <a:lnTo>
                    <a:pt x="20" y="224"/>
                  </a:lnTo>
                  <a:lnTo>
                    <a:pt x="32" y="227"/>
                  </a:lnTo>
                  <a:lnTo>
                    <a:pt x="50" y="231"/>
                  </a:lnTo>
                  <a:lnTo>
                    <a:pt x="68" y="234"/>
                  </a:lnTo>
                  <a:lnTo>
                    <a:pt x="89" y="236"/>
                  </a:lnTo>
                  <a:lnTo>
                    <a:pt x="113" y="236"/>
                  </a:lnTo>
                  <a:lnTo>
                    <a:pt x="136" y="236"/>
                  </a:lnTo>
                  <a:lnTo>
                    <a:pt x="158" y="234"/>
                  </a:lnTo>
                  <a:lnTo>
                    <a:pt x="177" y="231"/>
                  </a:lnTo>
                  <a:lnTo>
                    <a:pt x="195" y="227"/>
                  </a:lnTo>
                  <a:lnTo>
                    <a:pt x="208" y="224"/>
                  </a:lnTo>
                  <a:lnTo>
                    <a:pt x="219" y="218"/>
                  </a:lnTo>
                  <a:lnTo>
                    <a:pt x="226" y="213"/>
                  </a:lnTo>
                  <a:lnTo>
                    <a:pt x="227" y="206"/>
                  </a:lnTo>
                  <a:lnTo>
                    <a:pt x="227" y="28"/>
                  </a:lnTo>
                  <a:lnTo>
                    <a:pt x="226" y="23"/>
                  </a:lnTo>
                  <a:lnTo>
                    <a:pt x="219" y="17"/>
                  </a:lnTo>
                  <a:lnTo>
                    <a:pt x="208" y="12"/>
                  </a:lnTo>
                  <a:lnTo>
                    <a:pt x="195" y="9"/>
                  </a:lnTo>
                  <a:lnTo>
                    <a:pt x="177" y="5"/>
                  </a:lnTo>
                  <a:lnTo>
                    <a:pt x="158" y="1"/>
                  </a:lnTo>
                  <a:lnTo>
                    <a:pt x="136" y="0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9117ff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4388" name=""/>
            <p:cNvSpPr/>
            <p:nvPr/>
          </p:nvSpPr>
          <p:spPr>
            <a:xfrm>
              <a:off x="3981600" y="1171440"/>
              <a:ext cx="201240" cy="52560"/>
            </a:xfrm>
            <a:custGeom>
              <a:avLst/>
              <a:gdLst/>
              <a:ahLst/>
              <a:rect l="l" t="t" r="r" b="b"/>
              <a:pathLst>
                <a:path w="227" h="59">
                  <a:moveTo>
                    <a:pt x="0" y="28"/>
                  </a:moveTo>
                  <a:lnTo>
                    <a:pt x="2" y="35"/>
                  </a:lnTo>
                  <a:lnTo>
                    <a:pt x="9" y="41"/>
                  </a:lnTo>
                  <a:lnTo>
                    <a:pt x="20" y="46"/>
                  </a:lnTo>
                  <a:lnTo>
                    <a:pt x="32" y="50"/>
                  </a:lnTo>
                  <a:lnTo>
                    <a:pt x="50" y="53"/>
                  </a:lnTo>
                  <a:lnTo>
                    <a:pt x="68" y="57"/>
                  </a:lnTo>
                  <a:lnTo>
                    <a:pt x="89" y="59"/>
                  </a:lnTo>
                  <a:lnTo>
                    <a:pt x="113" y="59"/>
                  </a:lnTo>
                  <a:lnTo>
                    <a:pt x="136" y="59"/>
                  </a:lnTo>
                  <a:lnTo>
                    <a:pt x="158" y="57"/>
                  </a:lnTo>
                  <a:lnTo>
                    <a:pt x="177" y="53"/>
                  </a:lnTo>
                  <a:lnTo>
                    <a:pt x="195" y="50"/>
                  </a:lnTo>
                  <a:lnTo>
                    <a:pt x="208" y="46"/>
                  </a:lnTo>
                  <a:lnTo>
                    <a:pt x="219" y="41"/>
                  </a:lnTo>
                  <a:lnTo>
                    <a:pt x="226" y="35"/>
                  </a:lnTo>
                  <a:lnTo>
                    <a:pt x="227" y="28"/>
                  </a:lnTo>
                  <a:lnTo>
                    <a:pt x="226" y="23"/>
                  </a:lnTo>
                  <a:lnTo>
                    <a:pt x="219" y="17"/>
                  </a:lnTo>
                  <a:lnTo>
                    <a:pt x="208" y="12"/>
                  </a:lnTo>
                  <a:lnTo>
                    <a:pt x="195" y="9"/>
                  </a:lnTo>
                  <a:lnTo>
                    <a:pt x="177" y="5"/>
                  </a:lnTo>
                  <a:lnTo>
                    <a:pt x="158" y="1"/>
                  </a:lnTo>
                  <a:lnTo>
                    <a:pt x="136" y="0"/>
                  </a:lnTo>
                  <a:lnTo>
                    <a:pt x="113" y="0"/>
                  </a:lnTo>
                  <a:lnTo>
                    <a:pt x="89" y="0"/>
                  </a:lnTo>
                  <a:lnTo>
                    <a:pt x="68" y="1"/>
                  </a:lnTo>
                  <a:lnTo>
                    <a:pt x="50" y="5"/>
                  </a:lnTo>
                  <a:lnTo>
                    <a:pt x="32" y="9"/>
                  </a:lnTo>
                  <a:lnTo>
                    <a:pt x="20" y="12"/>
                  </a:lnTo>
                  <a:lnTo>
                    <a:pt x="9" y="17"/>
                  </a:lnTo>
                  <a:lnTo>
                    <a:pt x="2" y="23"/>
                  </a:lnTo>
                  <a:lnTo>
                    <a:pt x="0" y="28"/>
                  </a:lnTo>
                  <a:close/>
                </a:path>
              </a:pathLst>
            </a:custGeom>
            <a:solidFill>
              <a:srgbClr val="a744ff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5760" bIns="57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4389" name=""/>
            <p:cNvSpPr/>
            <p:nvPr/>
          </p:nvSpPr>
          <p:spPr>
            <a:xfrm>
              <a:off x="3981600" y="1171440"/>
              <a:ext cx="201240" cy="209160"/>
            </a:xfrm>
            <a:custGeom>
              <a:avLst/>
              <a:gdLst/>
              <a:ahLst/>
              <a:rect l="l" t="t" r="r" b="b"/>
              <a:pathLst>
                <a:path w="227" h="236">
                  <a:moveTo>
                    <a:pt x="113" y="0"/>
                  </a:moveTo>
                  <a:lnTo>
                    <a:pt x="89" y="0"/>
                  </a:lnTo>
                  <a:lnTo>
                    <a:pt x="68" y="1"/>
                  </a:lnTo>
                  <a:lnTo>
                    <a:pt x="50" y="5"/>
                  </a:lnTo>
                  <a:lnTo>
                    <a:pt x="32" y="9"/>
                  </a:lnTo>
                  <a:lnTo>
                    <a:pt x="20" y="12"/>
                  </a:lnTo>
                  <a:lnTo>
                    <a:pt x="9" y="17"/>
                  </a:lnTo>
                  <a:lnTo>
                    <a:pt x="2" y="23"/>
                  </a:lnTo>
                  <a:lnTo>
                    <a:pt x="0" y="28"/>
                  </a:lnTo>
                  <a:lnTo>
                    <a:pt x="0" y="206"/>
                  </a:lnTo>
                  <a:lnTo>
                    <a:pt x="2" y="213"/>
                  </a:lnTo>
                  <a:lnTo>
                    <a:pt x="9" y="218"/>
                  </a:lnTo>
                  <a:lnTo>
                    <a:pt x="20" y="224"/>
                  </a:lnTo>
                  <a:lnTo>
                    <a:pt x="32" y="227"/>
                  </a:lnTo>
                  <a:lnTo>
                    <a:pt x="50" y="231"/>
                  </a:lnTo>
                  <a:lnTo>
                    <a:pt x="68" y="234"/>
                  </a:lnTo>
                  <a:lnTo>
                    <a:pt x="89" y="236"/>
                  </a:lnTo>
                  <a:lnTo>
                    <a:pt x="113" y="236"/>
                  </a:lnTo>
                  <a:lnTo>
                    <a:pt x="136" y="236"/>
                  </a:lnTo>
                  <a:lnTo>
                    <a:pt x="158" y="234"/>
                  </a:lnTo>
                  <a:lnTo>
                    <a:pt x="177" y="231"/>
                  </a:lnTo>
                  <a:lnTo>
                    <a:pt x="195" y="227"/>
                  </a:lnTo>
                  <a:lnTo>
                    <a:pt x="208" y="224"/>
                  </a:lnTo>
                  <a:lnTo>
                    <a:pt x="219" y="218"/>
                  </a:lnTo>
                  <a:lnTo>
                    <a:pt x="226" y="213"/>
                  </a:lnTo>
                  <a:lnTo>
                    <a:pt x="227" y="206"/>
                  </a:lnTo>
                  <a:lnTo>
                    <a:pt x="227" y="28"/>
                  </a:lnTo>
                  <a:lnTo>
                    <a:pt x="226" y="23"/>
                  </a:lnTo>
                  <a:lnTo>
                    <a:pt x="219" y="17"/>
                  </a:lnTo>
                  <a:lnTo>
                    <a:pt x="208" y="12"/>
                  </a:lnTo>
                  <a:lnTo>
                    <a:pt x="195" y="9"/>
                  </a:lnTo>
                  <a:lnTo>
                    <a:pt x="177" y="5"/>
                  </a:lnTo>
                  <a:lnTo>
                    <a:pt x="158" y="1"/>
                  </a:lnTo>
                  <a:lnTo>
                    <a:pt x="136" y="0"/>
                  </a:lnTo>
                  <a:lnTo>
                    <a:pt x="113" y="0"/>
                  </a:lnTo>
                  <a:close/>
                </a:path>
              </a:pathLst>
            </a:custGeom>
            <a:noFill/>
            <a:ln w="7920">
              <a:solidFill>
                <a:srgbClr val="00000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4390" name=""/>
            <p:cNvSpPr/>
            <p:nvPr/>
          </p:nvSpPr>
          <p:spPr>
            <a:xfrm>
              <a:off x="3981600" y="1197720"/>
              <a:ext cx="201240" cy="26280"/>
            </a:xfrm>
            <a:custGeom>
              <a:avLst/>
              <a:gdLst/>
              <a:ahLst/>
              <a:rect l="l" t="t" r="r" b="b"/>
              <a:pathLst>
                <a:path w="227" h="31">
                  <a:moveTo>
                    <a:pt x="0" y="0"/>
                  </a:moveTo>
                  <a:lnTo>
                    <a:pt x="2" y="7"/>
                  </a:lnTo>
                  <a:lnTo>
                    <a:pt x="9" y="13"/>
                  </a:lnTo>
                  <a:lnTo>
                    <a:pt x="20" y="18"/>
                  </a:lnTo>
                  <a:lnTo>
                    <a:pt x="32" y="22"/>
                  </a:lnTo>
                  <a:lnTo>
                    <a:pt x="50" y="25"/>
                  </a:lnTo>
                  <a:lnTo>
                    <a:pt x="68" y="29"/>
                  </a:lnTo>
                  <a:lnTo>
                    <a:pt x="89" y="31"/>
                  </a:lnTo>
                  <a:lnTo>
                    <a:pt x="113" y="31"/>
                  </a:lnTo>
                  <a:lnTo>
                    <a:pt x="136" y="31"/>
                  </a:lnTo>
                  <a:lnTo>
                    <a:pt x="158" y="29"/>
                  </a:lnTo>
                  <a:lnTo>
                    <a:pt x="177" y="25"/>
                  </a:lnTo>
                  <a:lnTo>
                    <a:pt x="195" y="22"/>
                  </a:lnTo>
                  <a:lnTo>
                    <a:pt x="208" y="18"/>
                  </a:lnTo>
                  <a:lnTo>
                    <a:pt x="219" y="13"/>
                  </a:lnTo>
                  <a:lnTo>
                    <a:pt x="226" y="7"/>
                  </a:lnTo>
                  <a:lnTo>
                    <a:pt x="227" y="0"/>
                  </a:lnTo>
                </a:path>
              </a:pathLst>
            </a:custGeom>
            <a:noFill/>
            <a:ln w="7920">
              <a:solidFill>
                <a:srgbClr val="00000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0520" bIns="-205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4391" name=""/>
          <p:cNvGrpSpPr/>
          <p:nvPr/>
        </p:nvGrpSpPr>
        <p:grpSpPr>
          <a:xfrm>
            <a:off x="4243320" y="2035080"/>
            <a:ext cx="201240" cy="207720"/>
            <a:chOff x="4243320" y="2035080"/>
            <a:chExt cx="201240" cy="207720"/>
          </a:xfrm>
        </p:grpSpPr>
        <p:sp>
          <p:nvSpPr>
            <p:cNvPr id="4392" name=""/>
            <p:cNvSpPr/>
            <p:nvPr/>
          </p:nvSpPr>
          <p:spPr>
            <a:xfrm>
              <a:off x="4243320" y="2035080"/>
              <a:ext cx="201240" cy="207720"/>
            </a:xfrm>
            <a:custGeom>
              <a:avLst/>
              <a:gdLst/>
              <a:ahLst/>
              <a:rect l="l" t="t" r="r" b="b"/>
              <a:pathLst>
                <a:path w="228" h="236">
                  <a:moveTo>
                    <a:pt x="113" y="0"/>
                  </a:moveTo>
                  <a:lnTo>
                    <a:pt x="90" y="0"/>
                  </a:lnTo>
                  <a:lnTo>
                    <a:pt x="69" y="1"/>
                  </a:lnTo>
                  <a:lnTo>
                    <a:pt x="51" y="5"/>
                  </a:lnTo>
                  <a:lnTo>
                    <a:pt x="33" y="9"/>
                  </a:lnTo>
                  <a:lnTo>
                    <a:pt x="20" y="12"/>
                  </a:lnTo>
                  <a:lnTo>
                    <a:pt x="9" y="17"/>
                  </a:lnTo>
                  <a:lnTo>
                    <a:pt x="2" y="23"/>
                  </a:lnTo>
                  <a:lnTo>
                    <a:pt x="0" y="28"/>
                  </a:lnTo>
                  <a:lnTo>
                    <a:pt x="0" y="206"/>
                  </a:lnTo>
                  <a:lnTo>
                    <a:pt x="2" y="213"/>
                  </a:lnTo>
                  <a:lnTo>
                    <a:pt x="9" y="218"/>
                  </a:lnTo>
                  <a:lnTo>
                    <a:pt x="20" y="224"/>
                  </a:lnTo>
                  <a:lnTo>
                    <a:pt x="33" y="227"/>
                  </a:lnTo>
                  <a:lnTo>
                    <a:pt x="51" y="231"/>
                  </a:lnTo>
                  <a:lnTo>
                    <a:pt x="69" y="234"/>
                  </a:lnTo>
                  <a:lnTo>
                    <a:pt x="90" y="236"/>
                  </a:lnTo>
                  <a:lnTo>
                    <a:pt x="113" y="236"/>
                  </a:lnTo>
                  <a:lnTo>
                    <a:pt x="137" y="236"/>
                  </a:lnTo>
                  <a:lnTo>
                    <a:pt x="158" y="234"/>
                  </a:lnTo>
                  <a:lnTo>
                    <a:pt x="178" y="231"/>
                  </a:lnTo>
                  <a:lnTo>
                    <a:pt x="196" y="227"/>
                  </a:lnTo>
                  <a:lnTo>
                    <a:pt x="208" y="224"/>
                  </a:lnTo>
                  <a:lnTo>
                    <a:pt x="219" y="218"/>
                  </a:lnTo>
                  <a:lnTo>
                    <a:pt x="226" y="213"/>
                  </a:lnTo>
                  <a:lnTo>
                    <a:pt x="228" y="206"/>
                  </a:lnTo>
                  <a:lnTo>
                    <a:pt x="228" y="28"/>
                  </a:lnTo>
                  <a:lnTo>
                    <a:pt x="226" y="23"/>
                  </a:lnTo>
                  <a:lnTo>
                    <a:pt x="219" y="17"/>
                  </a:lnTo>
                  <a:lnTo>
                    <a:pt x="208" y="12"/>
                  </a:lnTo>
                  <a:lnTo>
                    <a:pt x="196" y="9"/>
                  </a:lnTo>
                  <a:lnTo>
                    <a:pt x="178" y="5"/>
                  </a:lnTo>
                  <a:lnTo>
                    <a:pt x="158" y="1"/>
                  </a:lnTo>
                  <a:lnTo>
                    <a:pt x="137" y="0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9117ff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4393" name=""/>
            <p:cNvSpPr/>
            <p:nvPr/>
          </p:nvSpPr>
          <p:spPr>
            <a:xfrm>
              <a:off x="4243320" y="2035080"/>
              <a:ext cx="201240" cy="51120"/>
            </a:xfrm>
            <a:custGeom>
              <a:avLst/>
              <a:gdLst/>
              <a:ahLst/>
              <a:rect l="l" t="t" r="r" b="b"/>
              <a:pathLst>
                <a:path w="228" h="59">
                  <a:moveTo>
                    <a:pt x="0" y="28"/>
                  </a:moveTo>
                  <a:lnTo>
                    <a:pt x="2" y="35"/>
                  </a:lnTo>
                  <a:lnTo>
                    <a:pt x="9" y="41"/>
                  </a:lnTo>
                  <a:lnTo>
                    <a:pt x="20" y="46"/>
                  </a:lnTo>
                  <a:lnTo>
                    <a:pt x="33" y="50"/>
                  </a:lnTo>
                  <a:lnTo>
                    <a:pt x="51" y="53"/>
                  </a:lnTo>
                  <a:lnTo>
                    <a:pt x="69" y="57"/>
                  </a:lnTo>
                  <a:lnTo>
                    <a:pt x="90" y="59"/>
                  </a:lnTo>
                  <a:lnTo>
                    <a:pt x="113" y="59"/>
                  </a:lnTo>
                  <a:lnTo>
                    <a:pt x="137" y="59"/>
                  </a:lnTo>
                  <a:lnTo>
                    <a:pt x="158" y="57"/>
                  </a:lnTo>
                  <a:lnTo>
                    <a:pt x="178" y="53"/>
                  </a:lnTo>
                  <a:lnTo>
                    <a:pt x="196" y="50"/>
                  </a:lnTo>
                  <a:lnTo>
                    <a:pt x="208" y="46"/>
                  </a:lnTo>
                  <a:lnTo>
                    <a:pt x="219" y="41"/>
                  </a:lnTo>
                  <a:lnTo>
                    <a:pt x="226" y="35"/>
                  </a:lnTo>
                  <a:lnTo>
                    <a:pt x="228" y="28"/>
                  </a:lnTo>
                  <a:lnTo>
                    <a:pt x="226" y="23"/>
                  </a:lnTo>
                  <a:lnTo>
                    <a:pt x="219" y="17"/>
                  </a:lnTo>
                  <a:lnTo>
                    <a:pt x="208" y="12"/>
                  </a:lnTo>
                  <a:lnTo>
                    <a:pt x="196" y="9"/>
                  </a:lnTo>
                  <a:lnTo>
                    <a:pt x="178" y="5"/>
                  </a:lnTo>
                  <a:lnTo>
                    <a:pt x="158" y="1"/>
                  </a:lnTo>
                  <a:lnTo>
                    <a:pt x="137" y="0"/>
                  </a:lnTo>
                  <a:lnTo>
                    <a:pt x="113" y="0"/>
                  </a:lnTo>
                  <a:lnTo>
                    <a:pt x="90" y="0"/>
                  </a:lnTo>
                  <a:lnTo>
                    <a:pt x="69" y="1"/>
                  </a:lnTo>
                  <a:lnTo>
                    <a:pt x="51" y="5"/>
                  </a:lnTo>
                  <a:lnTo>
                    <a:pt x="33" y="9"/>
                  </a:lnTo>
                  <a:lnTo>
                    <a:pt x="20" y="12"/>
                  </a:lnTo>
                  <a:lnTo>
                    <a:pt x="9" y="17"/>
                  </a:lnTo>
                  <a:lnTo>
                    <a:pt x="2" y="23"/>
                  </a:lnTo>
                  <a:lnTo>
                    <a:pt x="0" y="28"/>
                  </a:lnTo>
                  <a:close/>
                </a:path>
              </a:pathLst>
            </a:custGeom>
            <a:solidFill>
              <a:srgbClr val="a744ff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320" bIns="43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4394" name=""/>
            <p:cNvSpPr/>
            <p:nvPr/>
          </p:nvSpPr>
          <p:spPr>
            <a:xfrm>
              <a:off x="4243320" y="2035080"/>
              <a:ext cx="201240" cy="207720"/>
            </a:xfrm>
            <a:custGeom>
              <a:avLst/>
              <a:gdLst/>
              <a:ahLst/>
              <a:rect l="l" t="t" r="r" b="b"/>
              <a:pathLst>
                <a:path w="228" h="236">
                  <a:moveTo>
                    <a:pt x="113" y="0"/>
                  </a:moveTo>
                  <a:lnTo>
                    <a:pt x="90" y="0"/>
                  </a:lnTo>
                  <a:lnTo>
                    <a:pt x="69" y="1"/>
                  </a:lnTo>
                  <a:lnTo>
                    <a:pt x="51" y="5"/>
                  </a:lnTo>
                  <a:lnTo>
                    <a:pt x="33" y="9"/>
                  </a:lnTo>
                  <a:lnTo>
                    <a:pt x="20" y="12"/>
                  </a:lnTo>
                  <a:lnTo>
                    <a:pt x="9" y="17"/>
                  </a:lnTo>
                  <a:lnTo>
                    <a:pt x="2" y="23"/>
                  </a:lnTo>
                  <a:lnTo>
                    <a:pt x="0" y="28"/>
                  </a:lnTo>
                  <a:lnTo>
                    <a:pt x="0" y="206"/>
                  </a:lnTo>
                  <a:lnTo>
                    <a:pt x="2" y="213"/>
                  </a:lnTo>
                  <a:lnTo>
                    <a:pt x="9" y="218"/>
                  </a:lnTo>
                  <a:lnTo>
                    <a:pt x="20" y="224"/>
                  </a:lnTo>
                  <a:lnTo>
                    <a:pt x="33" y="227"/>
                  </a:lnTo>
                  <a:lnTo>
                    <a:pt x="51" y="231"/>
                  </a:lnTo>
                  <a:lnTo>
                    <a:pt x="69" y="234"/>
                  </a:lnTo>
                  <a:lnTo>
                    <a:pt x="90" y="236"/>
                  </a:lnTo>
                  <a:lnTo>
                    <a:pt x="113" y="236"/>
                  </a:lnTo>
                  <a:lnTo>
                    <a:pt x="137" y="236"/>
                  </a:lnTo>
                  <a:lnTo>
                    <a:pt x="158" y="234"/>
                  </a:lnTo>
                  <a:lnTo>
                    <a:pt x="178" y="231"/>
                  </a:lnTo>
                  <a:lnTo>
                    <a:pt x="196" y="227"/>
                  </a:lnTo>
                  <a:lnTo>
                    <a:pt x="208" y="224"/>
                  </a:lnTo>
                  <a:lnTo>
                    <a:pt x="219" y="218"/>
                  </a:lnTo>
                  <a:lnTo>
                    <a:pt x="226" y="213"/>
                  </a:lnTo>
                  <a:lnTo>
                    <a:pt x="228" y="206"/>
                  </a:lnTo>
                  <a:lnTo>
                    <a:pt x="228" y="28"/>
                  </a:lnTo>
                  <a:lnTo>
                    <a:pt x="226" y="23"/>
                  </a:lnTo>
                  <a:lnTo>
                    <a:pt x="219" y="17"/>
                  </a:lnTo>
                  <a:lnTo>
                    <a:pt x="208" y="12"/>
                  </a:lnTo>
                  <a:lnTo>
                    <a:pt x="196" y="9"/>
                  </a:lnTo>
                  <a:lnTo>
                    <a:pt x="178" y="5"/>
                  </a:lnTo>
                  <a:lnTo>
                    <a:pt x="158" y="1"/>
                  </a:lnTo>
                  <a:lnTo>
                    <a:pt x="137" y="0"/>
                  </a:lnTo>
                  <a:lnTo>
                    <a:pt x="113" y="0"/>
                  </a:lnTo>
                  <a:close/>
                </a:path>
              </a:pathLst>
            </a:custGeom>
            <a:noFill/>
            <a:ln w="7920">
              <a:solidFill>
                <a:srgbClr val="00000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4395" name=""/>
            <p:cNvSpPr/>
            <p:nvPr/>
          </p:nvSpPr>
          <p:spPr>
            <a:xfrm>
              <a:off x="4243320" y="2059200"/>
              <a:ext cx="201240" cy="26640"/>
            </a:xfrm>
            <a:custGeom>
              <a:avLst/>
              <a:gdLst/>
              <a:ahLst/>
              <a:rect l="l" t="t" r="r" b="b"/>
              <a:pathLst>
                <a:path w="228" h="31">
                  <a:moveTo>
                    <a:pt x="0" y="0"/>
                  </a:moveTo>
                  <a:lnTo>
                    <a:pt x="2" y="7"/>
                  </a:lnTo>
                  <a:lnTo>
                    <a:pt x="9" y="13"/>
                  </a:lnTo>
                  <a:lnTo>
                    <a:pt x="20" y="18"/>
                  </a:lnTo>
                  <a:lnTo>
                    <a:pt x="33" y="22"/>
                  </a:lnTo>
                  <a:lnTo>
                    <a:pt x="51" y="25"/>
                  </a:lnTo>
                  <a:lnTo>
                    <a:pt x="69" y="29"/>
                  </a:lnTo>
                  <a:lnTo>
                    <a:pt x="90" y="31"/>
                  </a:lnTo>
                  <a:lnTo>
                    <a:pt x="113" y="31"/>
                  </a:lnTo>
                  <a:lnTo>
                    <a:pt x="137" y="31"/>
                  </a:lnTo>
                  <a:lnTo>
                    <a:pt x="158" y="29"/>
                  </a:lnTo>
                  <a:lnTo>
                    <a:pt x="178" y="25"/>
                  </a:lnTo>
                  <a:lnTo>
                    <a:pt x="196" y="22"/>
                  </a:lnTo>
                  <a:lnTo>
                    <a:pt x="208" y="18"/>
                  </a:lnTo>
                  <a:lnTo>
                    <a:pt x="219" y="13"/>
                  </a:lnTo>
                  <a:lnTo>
                    <a:pt x="226" y="7"/>
                  </a:lnTo>
                  <a:lnTo>
                    <a:pt x="228" y="0"/>
                  </a:lnTo>
                </a:path>
              </a:pathLst>
            </a:custGeom>
            <a:noFill/>
            <a:ln w="7920">
              <a:solidFill>
                <a:srgbClr val="00000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0160" bIns="-201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4396" name=""/>
          <p:cNvGrpSpPr/>
          <p:nvPr/>
        </p:nvGrpSpPr>
        <p:grpSpPr>
          <a:xfrm>
            <a:off x="3990960" y="2911320"/>
            <a:ext cx="199800" cy="209520"/>
            <a:chOff x="3990960" y="2911320"/>
            <a:chExt cx="199800" cy="209520"/>
          </a:xfrm>
        </p:grpSpPr>
        <p:sp>
          <p:nvSpPr>
            <p:cNvPr id="4397" name=""/>
            <p:cNvSpPr/>
            <p:nvPr/>
          </p:nvSpPr>
          <p:spPr>
            <a:xfrm>
              <a:off x="3990960" y="2911320"/>
              <a:ext cx="199800" cy="209520"/>
            </a:xfrm>
            <a:custGeom>
              <a:avLst/>
              <a:gdLst/>
              <a:ahLst/>
              <a:rect l="l" t="t" r="r" b="b"/>
              <a:pathLst>
                <a:path w="227" h="236">
                  <a:moveTo>
                    <a:pt x="112" y="0"/>
                  </a:moveTo>
                  <a:lnTo>
                    <a:pt x="89" y="0"/>
                  </a:lnTo>
                  <a:lnTo>
                    <a:pt x="68" y="1"/>
                  </a:lnTo>
                  <a:lnTo>
                    <a:pt x="50" y="5"/>
                  </a:lnTo>
                  <a:lnTo>
                    <a:pt x="32" y="9"/>
                  </a:lnTo>
                  <a:lnTo>
                    <a:pt x="19" y="12"/>
                  </a:lnTo>
                  <a:lnTo>
                    <a:pt x="9" y="18"/>
                  </a:lnTo>
                  <a:lnTo>
                    <a:pt x="1" y="23"/>
                  </a:lnTo>
                  <a:lnTo>
                    <a:pt x="0" y="28"/>
                  </a:lnTo>
                  <a:lnTo>
                    <a:pt x="0" y="206"/>
                  </a:lnTo>
                  <a:lnTo>
                    <a:pt x="1" y="213"/>
                  </a:lnTo>
                  <a:lnTo>
                    <a:pt x="9" y="218"/>
                  </a:lnTo>
                  <a:lnTo>
                    <a:pt x="19" y="224"/>
                  </a:lnTo>
                  <a:lnTo>
                    <a:pt x="32" y="227"/>
                  </a:lnTo>
                  <a:lnTo>
                    <a:pt x="50" y="231"/>
                  </a:lnTo>
                  <a:lnTo>
                    <a:pt x="68" y="235"/>
                  </a:lnTo>
                  <a:lnTo>
                    <a:pt x="89" y="236"/>
                  </a:lnTo>
                  <a:lnTo>
                    <a:pt x="112" y="236"/>
                  </a:lnTo>
                  <a:lnTo>
                    <a:pt x="136" y="236"/>
                  </a:lnTo>
                  <a:lnTo>
                    <a:pt x="157" y="235"/>
                  </a:lnTo>
                  <a:lnTo>
                    <a:pt x="177" y="231"/>
                  </a:lnTo>
                  <a:lnTo>
                    <a:pt x="195" y="227"/>
                  </a:lnTo>
                  <a:lnTo>
                    <a:pt x="208" y="224"/>
                  </a:lnTo>
                  <a:lnTo>
                    <a:pt x="218" y="218"/>
                  </a:lnTo>
                  <a:lnTo>
                    <a:pt x="225" y="213"/>
                  </a:lnTo>
                  <a:lnTo>
                    <a:pt x="227" y="206"/>
                  </a:lnTo>
                  <a:lnTo>
                    <a:pt x="227" y="28"/>
                  </a:lnTo>
                  <a:lnTo>
                    <a:pt x="225" y="23"/>
                  </a:lnTo>
                  <a:lnTo>
                    <a:pt x="218" y="18"/>
                  </a:lnTo>
                  <a:lnTo>
                    <a:pt x="208" y="12"/>
                  </a:lnTo>
                  <a:lnTo>
                    <a:pt x="195" y="9"/>
                  </a:lnTo>
                  <a:lnTo>
                    <a:pt x="177" y="5"/>
                  </a:lnTo>
                  <a:lnTo>
                    <a:pt x="157" y="1"/>
                  </a:lnTo>
                  <a:lnTo>
                    <a:pt x="136" y="0"/>
                  </a:lnTo>
                  <a:lnTo>
                    <a:pt x="112" y="0"/>
                  </a:lnTo>
                  <a:close/>
                </a:path>
              </a:pathLst>
            </a:custGeom>
            <a:solidFill>
              <a:srgbClr val="9117ff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4398" name=""/>
            <p:cNvSpPr/>
            <p:nvPr/>
          </p:nvSpPr>
          <p:spPr>
            <a:xfrm>
              <a:off x="3990960" y="2911320"/>
              <a:ext cx="199800" cy="52920"/>
            </a:xfrm>
            <a:custGeom>
              <a:avLst/>
              <a:gdLst/>
              <a:ahLst/>
              <a:rect l="l" t="t" r="r" b="b"/>
              <a:pathLst>
                <a:path w="227" h="59">
                  <a:moveTo>
                    <a:pt x="0" y="28"/>
                  </a:moveTo>
                  <a:lnTo>
                    <a:pt x="1" y="36"/>
                  </a:lnTo>
                  <a:lnTo>
                    <a:pt x="9" y="41"/>
                  </a:lnTo>
                  <a:lnTo>
                    <a:pt x="19" y="46"/>
                  </a:lnTo>
                  <a:lnTo>
                    <a:pt x="32" y="50"/>
                  </a:lnTo>
                  <a:lnTo>
                    <a:pt x="50" y="53"/>
                  </a:lnTo>
                  <a:lnTo>
                    <a:pt x="68" y="57"/>
                  </a:lnTo>
                  <a:lnTo>
                    <a:pt x="89" y="59"/>
                  </a:lnTo>
                  <a:lnTo>
                    <a:pt x="112" y="59"/>
                  </a:lnTo>
                  <a:lnTo>
                    <a:pt x="136" y="59"/>
                  </a:lnTo>
                  <a:lnTo>
                    <a:pt x="157" y="57"/>
                  </a:lnTo>
                  <a:lnTo>
                    <a:pt x="177" y="53"/>
                  </a:lnTo>
                  <a:lnTo>
                    <a:pt x="195" y="50"/>
                  </a:lnTo>
                  <a:lnTo>
                    <a:pt x="208" y="46"/>
                  </a:lnTo>
                  <a:lnTo>
                    <a:pt x="218" y="41"/>
                  </a:lnTo>
                  <a:lnTo>
                    <a:pt x="225" y="36"/>
                  </a:lnTo>
                  <a:lnTo>
                    <a:pt x="227" y="28"/>
                  </a:lnTo>
                  <a:lnTo>
                    <a:pt x="225" y="23"/>
                  </a:lnTo>
                  <a:lnTo>
                    <a:pt x="218" y="18"/>
                  </a:lnTo>
                  <a:lnTo>
                    <a:pt x="208" y="12"/>
                  </a:lnTo>
                  <a:lnTo>
                    <a:pt x="195" y="9"/>
                  </a:lnTo>
                  <a:lnTo>
                    <a:pt x="177" y="5"/>
                  </a:lnTo>
                  <a:lnTo>
                    <a:pt x="157" y="1"/>
                  </a:lnTo>
                  <a:lnTo>
                    <a:pt x="136" y="0"/>
                  </a:lnTo>
                  <a:lnTo>
                    <a:pt x="112" y="0"/>
                  </a:lnTo>
                  <a:lnTo>
                    <a:pt x="89" y="0"/>
                  </a:lnTo>
                  <a:lnTo>
                    <a:pt x="68" y="1"/>
                  </a:lnTo>
                  <a:lnTo>
                    <a:pt x="50" y="5"/>
                  </a:lnTo>
                  <a:lnTo>
                    <a:pt x="32" y="9"/>
                  </a:lnTo>
                  <a:lnTo>
                    <a:pt x="19" y="12"/>
                  </a:lnTo>
                  <a:lnTo>
                    <a:pt x="9" y="18"/>
                  </a:lnTo>
                  <a:lnTo>
                    <a:pt x="1" y="23"/>
                  </a:lnTo>
                  <a:lnTo>
                    <a:pt x="0" y="28"/>
                  </a:lnTo>
                  <a:close/>
                </a:path>
              </a:pathLst>
            </a:custGeom>
            <a:solidFill>
              <a:srgbClr val="a744ff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6120" bIns="61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4399" name=""/>
            <p:cNvSpPr/>
            <p:nvPr/>
          </p:nvSpPr>
          <p:spPr>
            <a:xfrm>
              <a:off x="3990960" y="2911320"/>
              <a:ext cx="199800" cy="209520"/>
            </a:xfrm>
            <a:custGeom>
              <a:avLst/>
              <a:gdLst/>
              <a:ahLst/>
              <a:rect l="l" t="t" r="r" b="b"/>
              <a:pathLst>
                <a:path w="227" h="236">
                  <a:moveTo>
                    <a:pt x="112" y="0"/>
                  </a:moveTo>
                  <a:lnTo>
                    <a:pt x="89" y="0"/>
                  </a:lnTo>
                  <a:lnTo>
                    <a:pt x="68" y="1"/>
                  </a:lnTo>
                  <a:lnTo>
                    <a:pt x="50" y="5"/>
                  </a:lnTo>
                  <a:lnTo>
                    <a:pt x="32" y="9"/>
                  </a:lnTo>
                  <a:lnTo>
                    <a:pt x="19" y="12"/>
                  </a:lnTo>
                  <a:lnTo>
                    <a:pt x="9" y="18"/>
                  </a:lnTo>
                  <a:lnTo>
                    <a:pt x="1" y="23"/>
                  </a:lnTo>
                  <a:lnTo>
                    <a:pt x="0" y="28"/>
                  </a:lnTo>
                  <a:lnTo>
                    <a:pt x="0" y="206"/>
                  </a:lnTo>
                  <a:lnTo>
                    <a:pt x="1" y="213"/>
                  </a:lnTo>
                  <a:lnTo>
                    <a:pt x="9" y="218"/>
                  </a:lnTo>
                  <a:lnTo>
                    <a:pt x="19" y="224"/>
                  </a:lnTo>
                  <a:lnTo>
                    <a:pt x="32" y="227"/>
                  </a:lnTo>
                  <a:lnTo>
                    <a:pt x="50" y="231"/>
                  </a:lnTo>
                  <a:lnTo>
                    <a:pt x="68" y="235"/>
                  </a:lnTo>
                  <a:lnTo>
                    <a:pt x="89" y="236"/>
                  </a:lnTo>
                  <a:lnTo>
                    <a:pt x="112" y="236"/>
                  </a:lnTo>
                  <a:lnTo>
                    <a:pt x="136" y="236"/>
                  </a:lnTo>
                  <a:lnTo>
                    <a:pt x="157" y="235"/>
                  </a:lnTo>
                  <a:lnTo>
                    <a:pt x="177" y="231"/>
                  </a:lnTo>
                  <a:lnTo>
                    <a:pt x="195" y="227"/>
                  </a:lnTo>
                  <a:lnTo>
                    <a:pt x="208" y="224"/>
                  </a:lnTo>
                  <a:lnTo>
                    <a:pt x="218" y="218"/>
                  </a:lnTo>
                  <a:lnTo>
                    <a:pt x="225" y="213"/>
                  </a:lnTo>
                  <a:lnTo>
                    <a:pt x="227" y="206"/>
                  </a:lnTo>
                  <a:lnTo>
                    <a:pt x="227" y="28"/>
                  </a:lnTo>
                  <a:lnTo>
                    <a:pt x="225" y="23"/>
                  </a:lnTo>
                  <a:lnTo>
                    <a:pt x="218" y="18"/>
                  </a:lnTo>
                  <a:lnTo>
                    <a:pt x="208" y="12"/>
                  </a:lnTo>
                  <a:lnTo>
                    <a:pt x="195" y="9"/>
                  </a:lnTo>
                  <a:lnTo>
                    <a:pt x="177" y="5"/>
                  </a:lnTo>
                  <a:lnTo>
                    <a:pt x="157" y="1"/>
                  </a:lnTo>
                  <a:lnTo>
                    <a:pt x="136" y="0"/>
                  </a:lnTo>
                  <a:lnTo>
                    <a:pt x="112" y="0"/>
                  </a:lnTo>
                  <a:close/>
                </a:path>
              </a:pathLst>
            </a:custGeom>
            <a:noFill/>
            <a:ln w="7920">
              <a:solidFill>
                <a:srgbClr val="00000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4400" name=""/>
            <p:cNvSpPr/>
            <p:nvPr/>
          </p:nvSpPr>
          <p:spPr>
            <a:xfrm>
              <a:off x="3990960" y="2937600"/>
              <a:ext cx="199800" cy="26640"/>
            </a:xfrm>
            <a:custGeom>
              <a:avLst/>
              <a:gdLst/>
              <a:ahLst/>
              <a:rect l="l" t="t" r="r" b="b"/>
              <a:pathLst>
                <a:path w="227" h="31">
                  <a:moveTo>
                    <a:pt x="0" y="0"/>
                  </a:moveTo>
                  <a:lnTo>
                    <a:pt x="1" y="8"/>
                  </a:lnTo>
                  <a:lnTo>
                    <a:pt x="9" y="13"/>
                  </a:lnTo>
                  <a:lnTo>
                    <a:pt x="19" y="18"/>
                  </a:lnTo>
                  <a:lnTo>
                    <a:pt x="32" y="22"/>
                  </a:lnTo>
                  <a:lnTo>
                    <a:pt x="50" y="25"/>
                  </a:lnTo>
                  <a:lnTo>
                    <a:pt x="68" y="29"/>
                  </a:lnTo>
                  <a:lnTo>
                    <a:pt x="89" y="31"/>
                  </a:lnTo>
                  <a:lnTo>
                    <a:pt x="112" y="31"/>
                  </a:lnTo>
                  <a:lnTo>
                    <a:pt x="136" y="31"/>
                  </a:lnTo>
                  <a:lnTo>
                    <a:pt x="157" y="29"/>
                  </a:lnTo>
                  <a:lnTo>
                    <a:pt x="177" y="25"/>
                  </a:lnTo>
                  <a:lnTo>
                    <a:pt x="195" y="22"/>
                  </a:lnTo>
                  <a:lnTo>
                    <a:pt x="208" y="18"/>
                  </a:lnTo>
                  <a:lnTo>
                    <a:pt x="218" y="13"/>
                  </a:lnTo>
                  <a:lnTo>
                    <a:pt x="225" y="8"/>
                  </a:lnTo>
                  <a:lnTo>
                    <a:pt x="227" y="0"/>
                  </a:lnTo>
                </a:path>
              </a:pathLst>
            </a:custGeom>
            <a:noFill/>
            <a:ln w="7920">
              <a:solidFill>
                <a:srgbClr val="00000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0160" bIns="-201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4401" name=""/>
          <p:cNvGrpSpPr/>
          <p:nvPr/>
        </p:nvGrpSpPr>
        <p:grpSpPr>
          <a:xfrm>
            <a:off x="2739960" y="3463920"/>
            <a:ext cx="201240" cy="209160"/>
            <a:chOff x="2739960" y="3463920"/>
            <a:chExt cx="201240" cy="209160"/>
          </a:xfrm>
        </p:grpSpPr>
        <p:sp>
          <p:nvSpPr>
            <p:cNvPr id="4402" name=""/>
            <p:cNvSpPr/>
            <p:nvPr/>
          </p:nvSpPr>
          <p:spPr>
            <a:xfrm>
              <a:off x="2739960" y="3463920"/>
              <a:ext cx="201240" cy="209160"/>
            </a:xfrm>
            <a:custGeom>
              <a:avLst/>
              <a:gdLst/>
              <a:ahLst/>
              <a:rect l="l" t="t" r="r" b="b"/>
              <a:pathLst>
                <a:path w="227" h="237">
                  <a:moveTo>
                    <a:pt x="112" y="0"/>
                  </a:moveTo>
                  <a:lnTo>
                    <a:pt x="89" y="0"/>
                  </a:lnTo>
                  <a:lnTo>
                    <a:pt x="68" y="2"/>
                  </a:lnTo>
                  <a:lnTo>
                    <a:pt x="50" y="6"/>
                  </a:lnTo>
                  <a:lnTo>
                    <a:pt x="32" y="9"/>
                  </a:lnTo>
                  <a:lnTo>
                    <a:pt x="19" y="13"/>
                  </a:lnTo>
                  <a:lnTo>
                    <a:pt x="8" y="18"/>
                  </a:lnTo>
                  <a:lnTo>
                    <a:pt x="1" y="24"/>
                  </a:lnTo>
                  <a:lnTo>
                    <a:pt x="0" y="29"/>
                  </a:lnTo>
                  <a:lnTo>
                    <a:pt x="0" y="207"/>
                  </a:lnTo>
                  <a:lnTo>
                    <a:pt x="1" y="214"/>
                  </a:lnTo>
                  <a:lnTo>
                    <a:pt x="8" y="219"/>
                  </a:lnTo>
                  <a:lnTo>
                    <a:pt x="19" y="225"/>
                  </a:lnTo>
                  <a:lnTo>
                    <a:pt x="32" y="228"/>
                  </a:lnTo>
                  <a:lnTo>
                    <a:pt x="50" y="232"/>
                  </a:lnTo>
                  <a:lnTo>
                    <a:pt x="68" y="235"/>
                  </a:lnTo>
                  <a:lnTo>
                    <a:pt x="89" y="237"/>
                  </a:lnTo>
                  <a:lnTo>
                    <a:pt x="112" y="237"/>
                  </a:lnTo>
                  <a:lnTo>
                    <a:pt x="136" y="237"/>
                  </a:lnTo>
                  <a:lnTo>
                    <a:pt x="157" y="235"/>
                  </a:lnTo>
                  <a:lnTo>
                    <a:pt x="177" y="232"/>
                  </a:lnTo>
                  <a:lnTo>
                    <a:pt x="195" y="228"/>
                  </a:lnTo>
                  <a:lnTo>
                    <a:pt x="207" y="225"/>
                  </a:lnTo>
                  <a:lnTo>
                    <a:pt x="218" y="219"/>
                  </a:lnTo>
                  <a:lnTo>
                    <a:pt x="225" y="214"/>
                  </a:lnTo>
                  <a:lnTo>
                    <a:pt x="227" y="207"/>
                  </a:lnTo>
                  <a:lnTo>
                    <a:pt x="227" y="29"/>
                  </a:lnTo>
                  <a:lnTo>
                    <a:pt x="225" y="24"/>
                  </a:lnTo>
                  <a:lnTo>
                    <a:pt x="218" y="18"/>
                  </a:lnTo>
                  <a:lnTo>
                    <a:pt x="207" y="13"/>
                  </a:lnTo>
                  <a:lnTo>
                    <a:pt x="195" y="9"/>
                  </a:lnTo>
                  <a:lnTo>
                    <a:pt x="177" y="6"/>
                  </a:lnTo>
                  <a:lnTo>
                    <a:pt x="157" y="2"/>
                  </a:lnTo>
                  <a:lnTo>
                    <a:pt x="136" y="0"/>
                  </a:lnTo>
                  <a:lnTo>
                    <a:pt x="112" y="0"/>
                  </a:lnTo>
                  <a:close/>
                </a:path>
              </a:pathLst>
            </a:custGeom>
            <a:solidFill>
              <a:srgbClr val="9117ff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4403" name=""/>
            <p:cNvSpPr/>
            <p:nvPr/>
          </p:nvSpPr>
          <p:spPr>
            <a:xfrm>
              <a:off x="2739960" y="3463920"/>
              <a:ext cx="201240" cy="52560"/>
            </a:xfrm>
            <a:custGeom>
              <a:avLst/>
              <a:gdLst/>
              <a:ahLst/>
              <a:rect l="l" t="t" r="r" b="b"/>
              <a:pathLst>
                <a:path w="227" h="60">
                  <a:moveTo>
                    <a:pt x="0" y="29"/>
                  </a:moveTo>
                  <a:lnTo>
                    <a:pt x="1" y="36"/>
                  </a:lnTo>
                  <a:lnTo>
                    <a:pt x="8" y="42"/>
                  </a:lnTo>
                  <a:lnTo>
                    <a:pt x="19" y="47"/>
                  </a:lnTo>
                  <a:lnTo>
                    <a:pt x="32" y="51"/>
                  </a:lnTo>
                  <a:lnTo>
                    <a:pt x="50" y="54"/>
                  </a:lnTo>
                  <a:lnTo>
                    <a:pt x="68" y="58"/>
                  </a:lnTo>
                  <a:lnTo>
                    <a:pt x="89" y="60"/>
                  </a:lnTo>
                  <a:lnTo>
                    <a:pt x="112" y="60"/>
                  </a:lnTo>
                  <a:lnTo>
                    <a:pt x="136" y="60"/>
                  </a:lnTo>
                  <a:lnTo>
                    <a:pt x="157" y="58"/>
                  </a:lnTo>
                  <a:lnTo>
                    <a:pt x="177" y="54"/>
                  </a:lnTo>
                  <a:lnTo>
                    <a:pt x="195" y="51"/>
                  </a:lnTo>
                  <a:lnTo>
                    <a:pt x="207" y="47"/>
                  </a:lnTo>
                  <a:lnTo>
                    <a:pt x="218" y="42"/>
                  </a:lnTo>
                  <a:lnTo>
                    <a:pt x="225" y="36"/>
                  </a:lnTo>
                  <a:lnTo>
                    <a:pt x="227" y="29"/>
                  </a:lnTo>
                  <a:lnTo>
                    <a:pt x="225" y="24"/>
                  </a:lnTo>
                  <a:lnTo>
                    <a:pt x="218" y="18"/>
                  </a:lnTo>
                  <a:lnTo>
                    <a:pt x="207" y="13"/>
                  </a:lnTo>
                  <a:lnTo>
                    <a:pt x="195" y="9"/>
                  </a:lnTo>
                  <a:lnTo>
                    <a:pt x="177" y="6"/>
                  </a:lnTo>
                  <a:lnTo>
                    <a:pt x="157" y="2"/>
                  </a:lnTo>
                  <a:lnTo>
                    <a:pt x="136" y="0"/>
                  </a:lnTo>
                  <a:lnTo>
                    <a:pt x="112" y="0"/>
                  </a:lnTo>
                  <a:lnTo>
                    <a:pt x="89" y="0"/>
                  </a:lnTo>
                  <a:lnTo>
                    <a:pt x="68" y="2"/>
                  </a:lnTo>
                  <a:lnTo>
                    <a:pt x="50" y="6"/>
                  </a:lnTo>
                  <a:lnTo>
                    <a:pt x="32" y="9"/>
                  </a:lnTo>
                  <a:lnTo>
                    <a:pt x="19" y="13"/>
                  </a:lnTo>
                  <a:lnTo>
                    <a:pt x="8" y="18"/>
                  </a:lnTo>
                  <a:lnTo>
                    <a:pt x="1" y="24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a744ff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5760" bIns="57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4404" name=""/>
            <p:cNvSpPr/>
            <p:nvPr/>
          </p:nvSpPr>
          <p:spPr>
            <a:xfrm>
              <a:off x="2739960" y="3463920"/>
              <a:ext cx="201240" cy="209160"/>
            </a:xfrm>
            <a:custGeom>
              <a:avLst/>
              <a:gdLst/>
              <a:ahLst/>
              <a:rect l="l" t="t" r="r" b="b"/>
              <a:pathLst>
                <a:path w="227" h="237">
                  <a:moveTo>
                    <a:pt x="112" y="0"/>
                  </a:moveTo>
                  <a:lnTo>
                    <a:pt x="89" y="0"/>
                  </a:lnTo>
                  <a:lnTo>
                    <a:pt x="68" y="2"/>
                  </a:lnTo>
                  <a:lnTo>
                    <a:pt x="50" y="6"/>
                  </a:lnTo>
                  <a:lnTo>
                    <a:pt x="32" y="9"/>
                  </a:lnTo>
                  <a:lnTo>
                    <a:pt x="19" y="13"/>
                  </a:lnTo>
                  <a:lnTo>
                    <a:pt x="8" y="18"/>
                  </a:lnTo>
                  <a:lnTo>
                    <a:pt x="1" y="24"/>
                  </a:lnTo>
                  <a:lnTo>
                    <a:pt x="0" y="29"/>
                  </a:lnTo>
                  <a:lnTo>
                    <a:pt x="0" y="207"/>
                  </a:lnTo>
                  <a:lnTo>
                    <a:pt x="1" y="214"/>
                  </a:lnTo>
                  <a:lnTo>
                    <a:pt x="8" y="219"/>
                  </a:lnTo>
                  <a:lnTo>
                    <a:pt x="19" y="225"/>
                  </a:lnTo>
                  <a:lnTo>
                    <a:pt x="32" y="228"/>
                  </a:lnTo>
                  <a:lnTo>
                    <a:pt x="50" y="232"/>
                  </a:lnTo>
                  <a:lnTo>
                    <a:pt x="68" y="235"/>
                  </a:lnTo>
                  <a:lnTo>
                    <a:pt x="89" y="237"/>
                  </a:lnTo>
                  <a:lnTo>
                    <a:pt x="112" y="237"/>
                  </a:lnTo>
                  <a:lnTo>
                    <a:pt x="136" y="237"/>
                  </a:lnTo>
                  <a:lnTo>
                    <a:pt x="157" y="235"/>
                  </a:lnTo>
                  <a:lnTo>
                    <a:pt x="177" y="232"/>
                  </a:lnTo>
                  <a:lnTo>
                    <a:pt x="195" y="228"/>
                  </a:lnTo>
                  <a:lnTo>
                    <a:pt x="207" y="225"/>
                  </a:lnTo>
                  <a:lnTo>
                    <a:pt x="218" y="219"/>
                  </a:lnTo>
                  <a:lnTo>
                    <a:pt x="225" y="214"/>
                  </a:lnTo>
                  <a:lnTo>
                    <a:pt x="227" y="207"/>
                  </a:lnTo>
                  <a:lnTo>
                    <a:pt x="227" y="29"/>
                  </a:lnTo>
                  <a:lnTo>
                    <a:pt x="225" y="24"/>
                  </a:lnTo>
                  <a:lnTo>
                    <a:pt x="218" y="18"/>
                  </a:lnTo>
                  <a:lnTo>
                    <a:pt x="207" y="13"/>
                  </a:lnTo>
                  <a:lnTo>
                    <a:pt x="195" y="9"/>
                  </a:lnTo>
                  <a:lnTo>
                    <a:pt x="177" y="6"/>
                  </a:lnTo>
                  <a:lnTo>
                    <a:pt x="157" y="2"/>
                  </a:lnTo>
                  <a:lnTo>
                    <a:pt x="136" y="0"/>
                  </a:lnTo>
                  <a:lnTo>
                    <a:pt x="112" y="0"/>
                  </a:lnTo>
                  <a:close/>
                </a:path>
              </a:pathLst>
            </a:custGeom>
            <a:noFill/>
            <a:ln w="7920">
              <a:solidFill>
                <a:srgbClr val="00000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4405" name=""/>
            <p:cNvSpPr/>
            <p:nvPr/>
          </p:nvSpPr>
          <p:spPr>
            <a:xfrm>
              <a:off x="2739960" y="3490200"/>
              <a:ext cx="201240" cy="26280"/>
            </a:xfrm>
            <a:custGeom>
              <a:avLst/>
              <a:gdLst/>
              <a:ahLst/>
              <a:rect l="l" t="t" r="r" b="b"/>
              <a:pathLst>
                <a:path w="227" h="31">
                  <a:moveTo>
                    <a:pt x="0" y="0"/>
                  </a:moveTo>
                  <a:lnTo>
                    <a:pt x="1" y="7"/>
                  </a:lnTo>
                  <a:lnTo>
                    <a:pt x="8" y="13"/>
                  </a:lnTo>
                  <a:lnTo>
                    <a:pt x="19" y="18"/>
                  </a:lnTo>
                  <a:lnTo>
                    <a:pt x="32" y="22"/>
                  </a:lnTo>
                  <a:lnTo>
                    <a:pt x="50" y="25"/>
                  </a:lnTo>
                  <a:lnTo>
                    <a:pt x="68" y="29"/>
                  </a:lnTo>
                  <a:lnTo>
                    <a:pt x="89" y="31"/>
                  </a:lnTo>
                  <a:lnTo>
                    <a:pt x="112" y="31"/>
                  </a:lnTo>
                  <a:lnTo>
                    <a:pt x="136" y="31"/>
                  </a:lnTo>
                  <a:lnTo>
                    <a:pt x="157" y="29"/>
                  </a:lnTo>
                  <a:lnTo>
                    <a:pt x="177" y="25"/>
                  </a:lnTo>
                  <a:lnTo>
                    <a:pt x="195" y="22"/>
                  </a:lnTo>
                  <a:lnTo>
                    <a:pt x="207" y="18"/>
                  </a:lnTo>
                  <a:lnTo>
                    <a:pt x="218" y="13"/>
                  </a:lnTo>
                  <a:lnTo>
                    <a:pt x="225" y="7"/>
                  </a:lnTo>
                  <a:lnTo>
                    <a:pt x="227" y="0"/>
                  </a:lnTo>
                </a:path>
              </a:pathLst>
            </a:custGeom>
            <a:noFill/>
            <a:ln w="7920">
              <a:solidFill>
                <a:srgbClr val="00000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0520" bIns="-205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4406" name=""/>
          <p:cNvGrpSpPr/>
          <p:nvPr/>
        </p:nvGrpSpPr>
        <p:grpSpPr>
          <a:xfrm>
            <a:off x="5373720" y="3340080"/>
            <a:ext cx="201240" cy="209160"/>
            <a:chOff x="5373720" y="3340080"/>
            <a:chExt cx="201240" cy="209160"/>
          </a:xfrm>
        </p:grpSpPr>
        <p:sp>
          <p:nvSpPr>
            <p:cNvPr id="4407" name=""/>
            <p:cNvSpPr/>
            <p:nvPr/>
          </p:nvSpPr>
          <p:spPr>
            <a:xfrm>
              <a:off x="5373720" y="3340080"/>
              <a:ext cx="201240" cy="209160"/>
            </a:xfrm>
            <a:custGeom>
              <a:avLst/>
              <a:gdLst/>
              <a:ahLst/>
              <a:rect l="l" t="t" r="r" b="b"/>
              <a:pathLst>
                <a:path w="228" h="236">
                  <a:moveTo>
                    <a:pt x="113" y="0"/>
                  </a:moveTo>
                  <a:lnTo>
                    <a:pt x="90" y="0"/>
                  </a:lnTo>
                  <a:lnTo>
                    <a:pt x="68" y="1"/>
                  </a:lnTo>
                  <a:lnTo>
                    <a:pt x="50" y="5"/>
                  </a:lnTo>
                  <a:lnTo>
                    <a:pt x="32" y="9"/>
                  </a:lnTo>
                  <a:lnTo>
                    <a:pt x="20" y="12"/>
                  </a:lnTo>
                  <a:lnTo>
                    <a:pt x="9" y="18"/>
                  </a:lnTo>
                  <a:lnTo>
                    <a:pt x="2" y="23"/>
                  </a:lnTo>
                  <a:lnTo>
                    <a:pt x="0" y="28"/>
                  </a:lnTo>
                  <a:lnTo>
                    <a:pt x="0" y="206"/>
                  </a:lnTo>
                  <a:lnTo>
                    <a:pt x="2" y="213"/>
                  </a:lnTo>
                  <a:lnTo>
                    <a:pt x="9" y="218"/>
                  </a:lnTo>
                  <a:lnTo>
                    <a:pt x="20" y="224"/>
                  </a:lnTo>
                  <a:lnTo>
                    <a:pt x="32" y="227"/>
                  </a:lnTo>
                  <a:lnTo>
                    <a:pt x="50" y="231"/>
                  </a:lnTo>
                  <a:lnTo>
                    <a:pt x="68" y="234"/>
                  </a:lnTo>
                  <a:lnTo>
                    <a:pt x="90" y="236"/>
                  </a:lnTo>
                  <a:lnTo>
                    <a:pt x="113" y="236"/>
                  </a:lnTo>
                  <a:lnTo>
                    <a:pt x="136" y="236"/>
                  </a:lnTo>
                  <a:lnTo>
                    <a:pt x="158" y="234"/>
                  </a:lnTo>
                  <a:lnTo>
                    <a:pt x="177" y="231"/>
                  </a:lnTo>
                  <a:lnTo>
                    <a:pt x="195" y="227"/>
                  </a:lnTo>
                  <a:lnTo>
                    <a:pt x="208" y="224"/>
                  </a:lnTo>
                  <a:lnTo>
                    <a:pt x="219" y="218"/>
                  </a:lnTo>
                  <a:lnTo>
                    <a:pt x="226" y="213"/>
                  </a:lnTo>
                  <a:lnTo>
                    <a:pt x="228" y="206"/>
                  </a:lnTo>
                  <a:lnTo>
                    <a:pt x="228" y="28"/>
                  </a:lnTo>
                  <a:lnTo>
                    <a:pt x="226" y="23"/>
                  </a:lnTo>
                  <a:lnTo>
                    <a:pt x="219" y="18"/>
                  </a:lnTo>
                  <a:lnTo>
                    <a:pt x="208" y="12"/>
                  </a:lnTo>
                  <a:lnTo>
                    <a:pt x="195" y="9"/>
                  </a:lnTo>
                  <a:lnTo>
                    <a:pt x="177" y="5"/>
                  </a:lnTo>
                  <a:lnTo>
                    <a:pt x="158" y="1"/>
                  </a:lnTo>
                  <a:lnTo>
                    <a:pt x="136" y="0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9117ff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4408" name=""/>
            <p:cNvSpPr/>
            <p:nvPr/>
          </p:nvSpPr>
          <p:spPr>
            <a:xfrm>
              <a:off x="5373720" y="3340080"/>
              <a:ext cx="201240" cy="52560"/>
            </a:xfrm>
            <a:custGeom>
              <a:avLst/>
              <a:gdLst/>
              <a:ahLst/>
              <a:rect l="l" t="t" r="r" b="b"/>
              <a:pathLst>
                <a:path w="228" h="59">
                  <a:moveTo>
                    <a:pt x="0" y="28"/>
                  </a:moveTo>
                  <a:lnTo>
                    <a:pt x="2" y="35"/>
                  </a:lnTo>
                  <a:lnTo>
                    <a:pt x="9" y="41"/>
                  </a:lnTo>
                  <a:lnTo>
                    <a:pt x="20" y="46"/>
                  </a:lnTo>
                  <a:lnTo>
                    <a:pt x="32" y="50"/>
                  </a:lnTo>
                  <a:lnTo>
                    <a:pt x="50" y="53"/>
                  </a:lnTo>
                  <a:lnTo>
                    <a:pt x="68" y="57"/>
                  </a:lnTo>
                  <a:lnTo>
                    <a:pt x="90" y="59"/>
                  </a:lnTo>
                  <a:lnTo>
                    <a:pt x="113" y="59"/>
                  </a:lnTo>
                  <a:lnTo>
                    <a:pt x="136" y="59"/>
                  </a:lnTo>
                  <a:lnTo>
                    <a:pt x="158" y="57"/>
                  </a:lnTo>
                  <a:lnTo>
                    <a:pt x="177" y="53"/>
                  </a:lnTo>
                  <a:lnTo>
                    <a:pt x="195" y="50"/>
                  </a:lnTo>
                  <a:lnTo>
                    <a:pt x="208" y="46"/>
                  </a:lnTo>
                  <a:lnTo>
                    <a:pt x="219" y="41"/>
                  </a:lnTo>
                  <a:lnTo>
                    <a:pt x="226" y="35"/>
                  </a:lnTo>
                  <a:lnTo>
                    <a:pt x="228" y="28"/>
                  </a:lnTo>
                  <a:lnTo>
                    <a:pt x="226" y="23"/>
                  </a:lnTo>
                  <a:lnTo>
                    <a:pt x="219" y="18"/>
                  </a:lnTo>
                  <a:lnTo>
                    <a:pt x="208" y="12"/>
                  </a:lnTo>
                  <a:lnTo>
                    <a:pt x="195" y="9"/>
                  </a:lnTo>
                  <a:lnTo>
                    <a:pt x="177" y="5"/>
                  </a:lnTo>
                  <a:lnTo>
                    <a:pt x="158" y="1"/>
                  </a:lnTo>
                  <a:lnTo>
                    <a:pt x="136" y="0"/>
                  </a:lnTo>
                  <a:lnTo>
                    <a:pt x="113" y="0"/>
                  </a:lnTo>
                  <a:lnTo>
                    <a:pt x="90" y="0"/>
                  </a:lnTo>
                  <a:lnTo>
                    <a:pt x="68" y="1"/>
                  </a:lnTo>
                  <a:lnTo>
                    <a:pt x="50" y="5"/>
                  </a:lnTo>
                  <a:lnTo>
                    <a:pt x="32" y="9"/>
                  </a:lnTo>
                  <a:lnTo>
                    <a:pt x="20" y="12"/>
                  </a:lnTo>
                  <a:lnTo>
                    <a:pt x="9" y="18"/>
                  </a:lnTo>
                  <a:lnTo>
                    <a:pt x="2" y="23"/>
                  </a:lnTo>
                  <a:lnTo>
                    <a:pt x="0" y="28"/>
                  </a:lnTo>
                  <a:close/>
                </a:path>
              </a:pathLst>
            </a:custGeom>
            <a:solidFill>
              <a:srgbClr val="a744ff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5760" bIns="57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4409" name=""/>
            <p:cNvSpPr/>
            <p:nvPr/>
          </p:nvSpPr>
          <p:spPr>
            <a:xfrm>
              <a:off x="5373720" y="3340080"/>
              <a:ext cx="201240" cy="209160"/>
            </a:xfrm>
            <a:custGeom>
              <a:avLst/>
              <a:gdLst/>
              <a:ahLst/>
              <a:rect l="l" t="t" r="r" b="b"/>
              <a:pathLst>
                <a:path w="228" h="236">
                  <a:moveTo>
                    <a:pt x="113" y="0"/>
                  </a:moveTo>
                  <a:lnTo>
                    <a:pt x="90" y="0"/>
                  </a:lnTo>
                  <a:lnTo>
                    <a:pt x="68" y="1"/>
                  </a:lnTo>
                  <a:lnTo>
                    <a:pt x="50" y="5"/>
                  </a:lnTo>
                  <a:lnTo>
                    <a:pt x="32" y="9"/>
                  </a:lnTo>
                  <a:lnTo>
                    <a:pt x="20" y="12"/>
                  </a:lnTo>
                  <a:lnTo>
                    <a:pt x="9" y="18"/>
                  </a:lnTo>
                  <a:lnTo>
                    <a:pt x="2" y="23"/>
                  </a:lnTo>
                  <a:lnTo>
                    <a:pt x="0" y="28"/>
                  </a:lnTo>
                  <a:lnTo>
                    <a:pt x="0" y="206"/>
                  </a:lnTo>
                  <a:lnTo>
                    <a:pt x="2" y="213"/>
                  </a:lnTo>
                  <a:lnTo>
                    <a:pt x="9" y="218"/>
                  </a:lnTo>
                  <a:lnTo>
                    <a:pt x="20" y="224"/>
                  </a:lnTo>
                  <a:lnTo>
                    <a:pt x="32" y="227"/>
                  </a:lnTo>
                  <a:lnTo>
                    <a:pt x="50" y="231"/>
                  </a:lnTo>
                  <a:lnTo>
                    <a:pt x="68" y="234"/>
                  </a:lnTo>
                  <a:lnTo>
                    <a:pt x="90" y="236"/>
                  </a:lnTo>
                  <a:lnTo>
                    <a:pt x="113" y="236"/>
                  </a:lnTo>
                  <a:lnTo>
                    <a:pt x="136" y="236"/>
                  </a:lnTo>
                  <a:lnTo>
                    <a:pt x="158" y="234"/>
                  </a:lnTo>
                  <a:lnTo>
                    <a:pt x="177" y="231"/>
                  </a:lnTo>
                  <a:lnTo>
                    <a:pt x="195" y="227"/>
                  </a:lnTo>
                  <a:lnTo>
                    <a:pt x="208" y="224"/>
                  </a:lnTo>
                  <a:lnTo>
                    <a:pt x="219" y="218"/>
                  </a:lnTo>
                  <a:lnTo>
                    <a:pt x="226" y="213"/>
                  </a:lnTo>
                  <a:lnTo>
                    <a:pt x="228" y="206"/>
                  </a:lnTo>
                  <a:lnTo>
                    <a:pt x="228" y="28"/>
                  </a:lnTo>
                  <a:lnTo>
                    <a:pt x="226" y="23"/>
                  </a:lnTo>
                  <a:lnTo>
                    <a:pt x="219" y="18"/>
                  </a:lnTo>
                  <a:lnTo>
                    <a:pt x="208" y="12"/>
                  </a:lnTo>
                  <a:lnTo>
                    <a:pt x="195" y="9"/>
                  </a:lnTo>
                  <a:lnTo>
                    <a:pt x="177" y="5"/>
                  </a:lnTo>
                  <a:lnTo>
                    <a:pt x="158" y="1"/>
                  </a:lnTo>
                  <a:lnTo>
                    <a:pt x="136" y="0"/>
                  </a:lnTo>
                  <a:lnTo>
                    <a:pt x="113" y="0"/>
                  </a:lnTo>
                  <a:close/>
                </a:path>
              </a:pathLst>
            </a:custGeom>
            <a:noFill/>
            <a:ln w="7920">
              <a:solidFill>
                <a:srgbClr val="00000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4410" name=""/>
            <p:cNvSpPr/>
            <p:nvPr/>
          </p:nvSpPr>
          <p:spPr>
            <a:xfrm>
              <a:off x="5373720" y="3366360"/>
              <a:ext cx="201240" cy="26280"/>
            </a:xfrm>
            <a:custGeom>
              <a:avLst/>
              <a:gdLst/>
              <a:ahLst/>
              <a:rect l="l" t="t" r="r" b="b"/>
              <a:pathLst>
                <a:path w="228" h="31">
                  <a:moveTo>
                    <a:pt x="0" y="0"/>
                  </a:moveTo>
                  <a:lnTo>
                    <a:pt x="2" y="7"/>
                  </a:lnTo>
                  <a:lnTo>
                    <a:pt x="9" y="13"/>
                  </a:lnTo>
                  <a:lnTo>
                    <a:pt x="20" y="18"/>
                  </a:lnTo>
                  <a:lnTo>
                    <a:pt x="32" y="22"/>
                  </a:lnTo>
                  <a:lnTo>
                    <a:pt x="50" y="25"/>
                  </a:lnTo>
                  <a:lnTo>
                    <a:pt x="68" y="29"/>
                  </a:lnTo>
                  <a:lnTo>
                    <a:pt x="90" y="31"/>
                  </a:lnTo>
                  <a:lnTo>
                    <a:pt x="113" y="31"/>
                  </a:lnTo>
                  <a:lnTo>
                    <a:pt x="136" y="31"/>
                  </a:lnTo>
                  <a:lnTo>
                    <a:pt x="158" y="29"/>
                  </a:lnTo>
                  <a:lnTo>
                    <a:pt x="177" y="25"/>
                  </a:lnTo>
                  <a:lnTo>
                    <a:pt x="195" y="22"/>
                  </a:lnTo>
                  <a:lnTo>
                    <a:pt x="208" y="18"/>
                  </a:lnTo>
                  <a:lnTo>
                    <a:pt x="219" y="13"/>
                  </a:lnTo>
                  <a:lnTo>
                    <a:pt x="226" y="7"/>
                  </a:lnTo>
                  <a:lnTo>
                    <a:pt x="228" y="0"/>
                  </a:lnTo>
                </a:path>
              </a:pathLst>
            </a:custGeom>
            <a:noFill/>
            <a:ln w="7920">
              <a:solidFill>
                <a:srgbClr val="00000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0520" bIns="-205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4411" name=""/>
          <p:cNvGrpSpPr/>
          <p:nvPr/>
        </p:nvGrpSpPr>
        <p:grpSpPr>
          <a:xfrm>
            <a:off x="5942160" y="4202280"/>
            <a:ext cx="201240" cy="207360"/>
            <a:chOff x="5942160" y="4202280"/>
            <a:chExt cx="201240" cy="207360"/>
          </a:xfrm>
        </p:grpSpPr>
        <p:sp>
          <p:nvSpPr>
            <p:cNvPr id="4412" name=""/>
            <p:cNvSpPr/>
            <p:nvPr/>
          </p:nvSpPr>
          <p:spPr>
            <a:xfrm>
              <a:off x="5942160" y="4202280"/>
              <a:ext cx="201240" cy="207360"/>
            </a:xfrm>
            <a:custGeom>
              <a:avLst/>
              <a:gdLst/>
              <a:ahLst/>
              <a:rect l="l" t="t" r="r" b="b"/>
              <a:pathLst>
                <a:path w="227" h="236">
                  <a:moveTo>
                    <a:pt x="113" y="0"/>
                  </a:moveTo>
                  <a:lnTo>
                    <a:pt x="89" y="0"/>
                  </a:lnTo>
                  <a:lnTo>
                    <a:pt x="68" y="2"/>
                  </a:lnTo>
                  <a:lnTo>
                    <a:pt x="50" y="5"/>
                  </a:lnTo>
                  <a:lnTo>
                    <a:pt x="32" y="9"/>
                  </a:lnTo>
                  <a:lnTo>
                    <a:pt x="19" y="12"/>
                  </a:lnTo>
                  <a:lnTo>
                    <a:pt x="9" y="18"/>
                  </a:lnTo>
                  <a:lnTo>
                    <a:pt x="1" y="23"/>
                  </a:lnTo>
                  <a:lnTo>
                    <a:pt x="0" y="28"/>
                  </a:lnTo>
                  <a:lnTo>
                    <a:pt x="0" y="206"/>
                  </a:lnTo>
                  <a:lnTo>
                    <a:pt x="1" y="213"/>
                  </a:lnTo>
                  <a:lnTo>
                    <a:pt x="9" y="219"/>
                  </a:lnTo>
                  <a:lnTo>
                    <a:pt x="19" y="224"/>
                  </a:lnTo>
                  <a:lnTo>
                    <a:pt x="32" y="227"/>
                  </a:lnTo>
                  <a:lnTo>
                    <a:pt x="50" y="231"/>
                  </a:lnTo>
                  <a:lnTo>
                    <a:pt x="68" y="235"/>
                  </a:lnTo>
                  <a:lnTo>
                    <a:pt x="89" y="236"/>
                  </a:lnTo>
                  <a:lnTo>
                    <a:pt x="113" y="236"/>
                  </a:lnTo>
                  <a:lnTo>
                    <a:pt x="136" y="236"/>
                  </a:lnTo>
                  <a:lnTo>
                    <a:pt x="157" y="235"/>
                  </a:lnTo>
                  <a:lnTo>
                    <a:pt x="177" y="231"/>
                  </a:lnTo>
                  <a:lnTo>
                    <a:pt x="195" y="227"/>
                  </a:lnTo>
                  <a:lnTo>
                    <a:pt x="208" y="224"/>
                  </a:lnTo>
                  <a:lnTo>
                    <a:pt x="218" y="219"/>
                  </a:lnTo>
                  <a:lnTo>
                    <a:pt x="225" y="213"/>
                  </a:lnTo>
                  <a:lnTo>
                    <a:pt x="227" y="206"/>
                  </a:lnTo>
                  <a:lnTo>
                    <a:pt x="227" y="28"/>
                  </a:lnTo>
                  <a:lnTo>
                    <a:pt x="225" y="23"/>
                  </a:lnTo>
                  <a:lnTo>
                    <a:pt x="218" y="18"/>
                  </a:lnTo>
                  <a:lnTo>
                    <a:pt x="208" y="12"/>
                  </a:lnTo>
                  <a:lnTo>
                    <a:pt x="195" y="9"/>
                  </a:lnTo>
                  <a:lnTo>
                    <a:pt x="177" y="5"/>
                  </a:lnTo>
                  <a:lnTo>
                    <a:pt x="157" y="2"/>
                  </a:lnTo>
                  <a:lnTo>
                    <a:pt x="136" y="0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9117ff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4413" name=""/>
            <p:cNvSpPr/>
            <p:nvPr/>
          </p:nvSpPr>
          <p:spPr>
            <a:xfrm>
              <a:off x="5942160" y="4202280"/>
              <a:ext cx="201240" cy="50760"/>
            </a:xfrm>
            <a:custGeom>
              <a:avLst/>
              <a:gdLst/>
              <a:ahLst/>
              <a:rect l="l" t="t" r="r" b="b"/>
              <a:pathLst>
                <a:path w="227" h="59">
                  <a:moveTo>
                    <a:pt x="0" y="28"/>
                  </a:moveTo>
                  <a:lnTo>
                    <a:pt x="1" y="36"/>
                  </a:lnTo>
                  <a:lnTo>
                    <a:pt x="9" y="41"/>
                  </a:lnTo>
                  <a:lnTo>
                    <a:pt x="19" y="46"/>
                  </a:lnTo>
                  <a:lnTo>
                    <a:pt x="32" y="50"/>
                  </a:lnTo>
                  <a:lnTo>
                    <a:pt x="50" y="54"/>
                  </a:lnTo>
                  <a:lnTo>
                    <a:pt x="68" y="57"/>
                  </a:lnTo>
                  <a:lnTo>
                    <a:pt x="89" y="59"/>
                  </a:lnTo>
                  <a:lnTo>
                    <a:pt x="113" y="59"/>
                  </a:lnTo>
                  <a:lnTo>
                    <a:pt x="136" y="59"/>
                  </a:lnTo>
                  <a:lnTo>
                    <a:pt x="157" y="57"/>
                  </a:lnTo>
                  <a:lnTo>
                    <a:pt x="177" y="54"/>
                  </a:lnTo>
                  <a:lnTo>
                    <a:pt x="195" y="50"/>
                  </a:lnTo>
                  <a:lnTo>
                    <a:pt x="208" y="46"/>
                  </a:lnTo>
                  <a:lnTo>
                    <a:pt x="218" y="41"/>
                  </a:lnTo>
                  <a:lnTo>
                    <a:pt x="225" y="36"/>
                  </a:lnTo>
                  <a:lnTo>
                    <a:pt x="227" y="28"/>
                  </a:lnTo>
                  <a:lnTo>
                    <a:pt x="225" y="23"/>
                  </a:lnTo>
                  <a:lnTo>
                    <a:pt x="218" y="18"/>
                  </a:lnTo>
                  <a:lnTo>
                    <a:pt x="208" y="12"/>
                  </a:lnTo>
                  <a:lnTo>
                    <a:pt x="195" y="9"/>
                  </a:lnTo>
                  <a:lnTo>
                    <a:pt x="177" y="5"/>
                  </a:lnTo>
                  <a:lnTo>
                    <a:pt x="157" y="2"/>
                  </a:lnTo>
                  <a:lnTo>
                    <a:pt x="136" y="0"/>
                  </a:lnTo>
                  <a:lnTo>
                    <a:pt x="113" y="0"/>
                  </a:lnTo>
                  <a:lnTo>
                    <a:pt x="89" y="0"/>
                  </a:lnTo>
                  <a:lnTo>
                    <a:pt x="68" y="2"/>
                  </a:lnTo>
                  <a:lnTo>
                    <a:pt x="50" y="5"/>
                  </a:lnTo>
                  <a:lnTo>
                    <a:pt x="32" y="9"/>
                  </a:lnTo>
                  <a:lnTo>
                    <a:pt x="19" y="12"/>
                  </a:lnTo>
                  <a:lnTo>
                    <a:pt x="9" y="18"/>
                  </a:lnTo>
                  <a:lnTo>
                    <a:pt x="1" y="23"/>
                  </a:lnTo>
                  <a:lnTo>
                    <a:pt x="0" y="28"/>
                  </a:lnTo>
                  <a:close/>
                </a:path>
              </a:pathLst>
            </a:custGeom>
            <a:solidFill>
              <a:srgbClr val="a744ff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3960" bIns="39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4414" name=""/>
            <p:cNvSpPr/>
            <p:nvPr/>
          </p:nvSpPr>
          <p:spPr>
            <a:xfrm>
              <a:off x="5942160" y="4202280"/>
              <a:ext cx="201240" cy="207360"/>
            </a:xfrm>
            <a:custGeom>
              <a:avLst/>
              <a:gdLst/>
              <a:ahLst/>
              <a:rect l="l" t="t" r="r" b="b"/>
              <a:pathLst>
                <a:path w="227" h="236">
                  <a:moveTo>
                    <a:pt x="113" y="0"/>
                  </a:moveTo>
                  <a:lnTo>
                    <a:pt x="89" y="0"/>
                  </a:lnTo>
                  <a:lnTo>
                    <a:pt x="68" y="2"/>
                  </a:lnTo>
                  <a:lnTo>
                    <a:pt x="50" y="5"/>
                  </a:lnTo>
                  <a:lnTo>
                    <a:pt x="32" y="9"/>
                  </a:lnTo>
                  <a:lnTo>
                    <a:pt x="19" y="12"/>
                  </a:lnTo>
                  <a:lnTo>
                    <a:pt x="9" y="18"/>
                  </a:lnTo>
                  <a:lnTo>
                    <a:pt x="1" y="23"/>
                  </a:lnTo>
                  <a:lnTo>
                    <a:pt x="0" y="28"/>
                  </a:lnTo>
                  <a:lnTo>
                    <a:pt x="0" y="206"/>
                  </a:lnTo>
                  <a:lnTo>
                    <a:pt x="1" y="213"/>
                  </a:lnTo>
                  <a:lnTo>
                    <a:pt x="9" y="219"/>
                  </a:lnTo>
                  <a:lnTo>
                    <a:pt x="19" y="224"/>
                  </a:lnTo>
                  <a:lnTo>
                    <a:pt x="32" y="227"/>
                  </a:lnTo>
                  <a:lnTo>
                    <a:pt x="50" y="231"/>
                  </a:lnTo>
                  <a:lnTo>
                    <a:pt x="68" y="235"/>
                  </a:lnTo>
                  <a:lnTo>
                    <a:pt x="89" y="236"/>
                  </a:lnTo>
                  <a:lnTo>
                    <a:pt x="113" y="236"/>
                  </a:lnTo>
                  <a:lnTo>
                    <a:pt x="136" y="236"/>
                  </a:lnTo>
                  <a:lnTo>
                    <a:pt x="157" y="235"/>
                  </a:lnTo>
                  <a:lnTo>
                    <a:pt x="177" y="231"/>
                  </a:lnTo>
                  <a:lnTo>
                    <a:pt x="195" y="227"/>
                  </a:lnTo>
                  <a:lnTo>
                    <a:pt x="208" y="224"/>
                  </a:lnTo>
                  <a:lnTo>
                    <a:pt x="218" y="219"/>
                  </a:lnTo>
                  <a:lnTo>
                    <a:pt x="225" y="213"/>
                  </a:lnTo>
                  <a:lnTo>
                    <a:pt x="227" y="206"/>
                  </a:lnTo>
                  <a:lnTo>
                    <a:pt x="227" y="28"/>
                  </a:lnTo>
                  <a:lnTo>
                    <a:pt x="225" y="23"/>
                  </a:lnTo>
                  <a:lnTo>
                    <a:pt x="218" y="18"/>
                  </a:lnTo>
                  <a:lnTo>
                    <a:pt x="208" y="12"/>
                  </a:lnTo>
                  <a:lnTo>
                    <a:pt x="195" y="9"/>
                  </a:lnTo>
                  <a:lnTo>
                    <a:pt x="177" y="5"/>
                  </a:lnTo>
                  <a:lnTo>
                    <a:pt x="157" y="2"/>
                  </a:lnTo>
                  <a:lnTo>
                    <a:pt x="136" y="0"/>
                  </a:lnTo>
                  <a:lnTo>
                    <a:pt x="113" y="0"/>
                  </a:lnTo>
                  <a:close/>
                </a:path>
              </a:pathLst>
            </a:custGeom>
            <a:noFill/>
            <a:ln w="7920">
              <a:solidFill>
                <a:srgbClr val="00000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4415" name=""/>
            <p:cNvSpPr/>
            <p:nvPr/>
          </p:nvSpPr>
          <p:spPr>
            <a:xfrm>
              <a:off x="5942160" y="4226760"/>
              <a:ext cx="201240" cy="26280"/>
            </a:xfrm>
            <a:custGeom>
              <a:avLst/>
              <a:gdLst/>
              <a:ahLst/>
              <a:rect l="l" t="t" r="r" b="b"/>
              <a:pathLst>
                <a:path w="227" h="31">
                  <a:moveTo>
                    <a:pt x="0" y="0"/>
                  </a:moveTo>
                  <a:lnTo>
                    <a:pt x="1" y="8"/>
                  </a:lnTo>
                  <a:lnTo>
                    <a:pt x="9" y="13"/>
                  </a:lnTo>
                  <a:lnTo>
                    <a:pt x="19" y="18"/>
                  </a:lnTo>
                  <a:lnTo>
                    <a:pt x="32" y="22"/>
                  </a:lnTo>
                  <a:lnTo>
                    <a:pt x="50" y="26"/>
                  </a:lnTo>
                  <a:lnTo>
                    <a:pt x="68" y="29"/>
                  </a:lnTo>
                  <a:lnTo>
                    <a:pt x="89" y="31"/>
                  </a:lnTo>
                  <a:lnTo>
                    <a:pt x="113" y="31"/>
                  </a:lnTo>
                  <a:lnTo>
                    <a:pt x="136" y="31"/>
                  </a:lnTo>
                  <a:lnTo>
                    <a:pt x="157" y="29"/>
                  </a:lnTo>
                  <a:lnTo>
                    <a:pt x="177" y="26"/>
                  </a:lnTo>
                  <a:lnTo>
                    <a:pt x="195" y="22"/>
                  </a:lnTo>
                  <a:lnTo>
                    <a:pt x="208" y="18"/>
                  </a:lnTo>
                  <a:lnTo>
                    <a:pt x="218" y="13"/>
                  </a:lnTo>
                  <a:lnTo>
                    <a:pt x="225" y="8"/>
                  </a:lnTo>
                  <a:lnTo>
                    <a:pt x="227" y="0"/>
                  </a:lnTo>
                </a:path>
              </a:pathLst>
            </a:custGeom>
            <a:noFill/>
            <a:ln w="7920">
              <a:solidFill>
                <a:srgbClr val="00000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0520" bIns="-205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4416" name=""/>
          <p:cNvGrpSpPr/>
          <p:nvPr/>
        </p:nvGrpSpPr>
        <p:grpSpPr>
          <a:xfrm>
            <a:off x="6121440" y="4300560"/>
            <a:ext cx="199800" cy="209160"/>
            <a:chOff x="6121440" y="4300560"/>
            <a:chExt cx="199800" cy="209160"/>
          </a:xfrm>
        </p:grpSpPr>
        <p:sp>
          <p:nvSpPr>
            <p:cNvPr id="4417" name=""/>
            <p:cNvSpPr/>
            <p:nvPr/>
          </p:nvSpPr>
          <p:spPr>
            <a:xfrm>
              <a:off x="6121440" y="4300560"/>
              <a:ext cx="199800" cy="209160"/>
            </a:xfrm>
            <a:custGeom>
              <a:avLst/>
              <a:gdLst/>
              <a:ahLst/>
              <a:rect l="l" t="t" r="r" b="b"/>
              <a:pathLst>
                <a:path w="228" h="236">
                  <a:moveTo>
                    <a:pt x="113" y="0"/>
                  </a:moveTo>
                  <a:lnTo>
                    <a:pt x="90" y="0"/>
                  </a:lnTo>
                  <a:lnTo>
                    <a:pt x="68" y="2"/>
                  </a:lnTo>
                  <a:lnTo>
                    <a:pt x="50" y="5"/>
                  </a:lnTo>
                  <a:lnTo>
                    <a:pt x="32" y="9"/>
                  </a:lnTo>
                  <a:lnTo>
                    <a:pt x="20" y="12"/>
                  </a:lnTo>
                  <a:lnTo>
                    <a:pt x="9" y="18"/>
                  </a:lnTo>
                  <a:lnTo>
                    <a:pt x="2" y="23"/>
                  </a:lnTo>
                  <a:lnTo>
                    <a:pt x="0" y="28"/>
                  </a:lnTo>
                  <a:lnTo>
                    <a:pt x="0" y="206"/>
                  </a:lnTo>
                  <a:lnTo>
                    <a:pt x="2" y="213"/>
                  </a:lnTo>
                  <a:lnTo>
                    <a:pt x="9" y="218"/>
                  </a:lnTo>
                  <a:lnTo>
                    <a:pt x="20" y="224"/>
                  </a:lnTo>
                  <a:lnTo>
                    <a:pt x="32" y="227"/>
                  </a:lnTo>
                  <a:lnTo>
                    <a:pt x="50" y="231"/>
                  </a:lnTo>
                  <a:lnTo>
                    <a:pt x="68" y="235"/>
                  </a:lnTo>
                  <a:lnTo>
                    <a:pt x="90" y="236"/>
                  </a:lnTo>
                  <a:lnTo>
                    <a:pt x="113" y="236"/>
                  </a:lnTo>
                  <a:lnTo>
                    <a:pt x="136" y="236"/>
                  </a:lnTo>
                  <a:lnTo>
                    <a:pt x="158" y="235"/>
                  </a:lnTo>
                  <a:lnTo>
                    <a:pt x="178" y="231"/>
                  </a:lnTo>
                  <a:lnTo>
                    <a:pt x="196" y="227"/>
                  </a:lnTo>
                  <a:lnTo>
                    <a:pt x="208" y="224"/>
                  </a:lnTo>
                  <a:lnTo>
                    <a:pt x="219" y="218"/>
                  </a:lnTo>
                  <a:lnTo>
                    <a:pt x="226" y="213"/>
                  </a:lnTo>
                  <a:lnTo>
                    <a:pt x="228" y="206"/>
                  </a:lnTo>
                  <a:lnTo>
                    <a:pt x="228" y="28"/>
                  </a:lnTo>
                  <a:lnTo>
                    <a:pt x="226" y="23"/>
                  </a:lnTo>
                  <a:lnTo>
                    <a:pt x="219" y="18"/>
                  </a:lnTo>
                  <a:lnTo>
                    <a:pt x="208" y="12"/>
                  </a:lnTo>
                  <a:lnTo>
                    <a:pt x="196" y="9"/>
                  </a:lnTo>
                  <a:lnTo>
                    <a:pt x="178" y="5"/>
                  </a:lnTo>
                  <a:lnTo>
                    <a:pt x="158" y="2"/>
                  </a:lnTo>
                  <a:lnTo>
                    <a:pt x="136" y="0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9117ff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4418" name=""/>
            <p:cNvSpPr/>
            <p:nvPr/>
          </p:nvSpPr>
          <p:spPr>
            <a:xfrm>
              <a:off x="6121440" y="4300560"/>
              <a:ext cx="199800" cy="52560"/>
            </a:xfrm>
            <a:custGeom>
              <a:avLst/>
              <a:gdLst/>
              <a:ahLst/>
              <a:rect l="l" t="t" r="r" b="b"/>
              <a:pathLst>
                <a:path w="228" h="59">
                  <a:moveTo>
                    <a:pt x="0" y="28"/>
                  </a:moveTo>
                  <a:lnTo>
                    <a:pt x="2" y="36"/>
                  </a:lnTo>
                  <a:lnTo>
                    <a:pt x="9" y="41"/>
                  </a:lnTo>
                  <a:lnTo>
                    <a:pt x="20" y="46"/>
                  </a:lnTo>
                  <a:lnTo>
                    <a:pt x="32" y="50"/>
                  </a:lnTo>
                  <a:lnTo>
                    <a:pt x="50" y="54"/>
                  </a:lnTo>
                  <a:lnTo>
                    <a:pt x="68" y="57"/>
                  </a:lnTo>
                  <a:lnTo>
                    <a:pt x="90" y="59"/>
                  </a:lnTo>
                  <a:lnTo>
                    <a:pt x="113" y="59"/>
                  </a:lnTo>
                  <a:lnTo>
                    <a:pt x="136" y="59"/>
                  </a:lnTo>
                  <a:lnTo>
                    <a:pt x="158" y="57"/>
                  </a:lnTo>
                  <a:lnTo>
                    <a:pt x="178" y="54"/>
                  </a:lnTo>
                  <a:lnTo>
                    <a:pt x="196" y="50"/>
                  </a:lnTo>
                  <a:lnTo>
                    <a:pt x="208" y="46"/>
                  </a:lnTo>
                  <a:lnTo>
                    <a:pt x="219" y="41"/>
                  </a:lnTo>
                  <a:lnTo>
                    <a:pt x="226" y="36"/>
                  </a:lnTo>
                  <a:lnTo>
                    <a:pt x="228" y="28"/>
                  </a:lnTo>
                  <a:lnTo>
                    <a:pt x="226" y="23"/>
                  </a:lnTo>
                  <a:lnTo>
                    <a:pt x="219" y="18"/>
                  </a:lnTo>
                  <a:lnTo>
                    <a:pt x="208" y="12"/>
                  </a:lnTo>
                  <a:lnTo>
                    <a:pt x="196" y="9"/>
                  </a:lnTo>
                  <a:lnTo>
                    <a:pt x="178" y="5"/>
                  </a:lnTo>
                  <a:lnTo>
                    <a:pt x="158" y="2"/>
                  </a:lnTo>
                  <a:lnTo>
                    <a:pt x="136" y="0"/>
                  </a:lnTo>
                  <a:lnTo>
                    <a:pt x="113" y="0"/>
                  </a:lnTo>
                  <a:lnTo>
                    <a:pt x="90" y="0"/>
                  </a:lnTo>
                  <a:lnTo>
                    <a:pt x="68" y="2"/>
                  </a:lnTo>
                  <a:lnTo>
                    <a:pt x="50" y="5"/>
                  </a:lnTo>
                  <a:lnTo>
                    <a:pt x="32" y="9"/>
                  </a:lnTo>
                  <a:lnTo>
                    <a:pt x="20" y="12"/>
                  </a:lnTo>
                  <a:lnTo>
                    <a:pt x="9" y="18"/>
                  </a:lnTo>
                  <a:lnTo>
                    <a:pt x="2" y="23"/>
                  </a:lnTo>
                  <a:lnTo>
                    <a:pt x="0" y="28"/>
                  </a:lnTo>
                  <a:close/>
                </a:path>
              </a:pathLst>
            </a:custGeom>
            <a:solidFill>
              <a:srgbClr val="a744ff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5760" bIns="57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4419" name=""/>
            <p:cNvSpPr/>
            <p:nvPr/>
          </p:nvSpPr>
          <p:spPr>
            <a:xfrm>
              <a:off x="6121440" y="4300560"/>
              <a:ext cx="199800" cy="209160"/>
            </a:xfrm>
            <a:custGeom>
              <a:avLst/>
              <a:gdLst/>
              <a:ahLst/>
              <a:rect l="l" t="t" r="r" b="b"/>
              <a:pathLst>
                <a:path w="228" h="236">
                  <a:moveTo>
                    <a:pt x="113" y="0"/>
                  </a:moveTo>
                  <a:lnTo>
                    <a:pt x="90" y="0"/>
                  </a:lnTo>
                  <a:lnTo>
                    <a:pt x="68" y="2"/>
                  </a:lnTo>
                  <a:lnTo>
                    <a:pt x="50" y="5"/>
                  </a:lnTo>
                  <a:lnTo>
                    <a:pt x="32" y="9"/>
                  </a:lnTo>
                  <a:lnTo>
                    <a:pt x="20" y="12"/>
                  </a:lnTo>
                  <a:lnTo>
                    <a:pt x="9" y="18"/>
                  </a:lnTo>
                  <a:lnTo>
                    <a:pt x="2" y="23"/>
                  </a:lnTo>
                  <a:lnTo>
                    <a:pt x="0" y="28"/>
                  </a:lnTo>
                  <a:lnTo>
                    <a:pt x="0" y="206"/>
                  </a:lnTo>
                  <a:lnTo>
                    <a:pt x="2" y="213"/>
                  </a:lnTo>
                  <a:lnTo>
                    <a:pt x="9" y="218"/>
                  </a:lnTo>
                  <a:lnTo>
                    <a:pt x="20" y="224"/>
                  </a:lnTo>
                  <a:lnTo>
                    <a:pt x="32" y="227"/>
                  </a:lnTo>
                  <a:lnTo>
                    <a:pt x="50" y="231"/>
                  </a:lnTo>
                  <a:lnTo>
                    <a:pt x="68" y="235"/>
                  </a:lnTo>
                  <a:lnTo>
                    <a:pt x="90" y="236"/>
                  </a:lnTo>
                  <a:lnTo>
                    <a:pt x="113" y="236"/>
                  </a:lnTo>
                  <a:lnTo>
                    <a:pt x="136" y="236"/>
                  </a:lnTo>
                  <a:lnTo>
                    <a:pt x="158" y="235"/>
                  </a:lnTo>
                  <a:lnTo>
                    <a:pt x="178" y="231"/>
                  </a:lnTo>
                  <a:lnTo>
                    <a:pt x="196" y="227"/>
                  </a:lnTo>
                  <a:lnTo>
                    <a:pt x="208" y="224"/>
                  </a:lnTo>
                  <a:lnTo>
                    <a:pt x="219" y="218"/>
                  </a:lnTo>
                  <a:lnTo>
                    <a:pt x="226" y="213"/>
                  </a:lnTo>
                  <a:lnTo>
                    <a:pt x="228" y="206"/>
                  </a:lnTo>
                  <a:lnTo>
                    <a:pt x="228" y="28"/>
                  </a:lnTo>
                  <a:lnTo>
                    <a:pt x="226" y="23"/>
                  </a:lnTo>
                  <a:lnTo>
                    <a:pt x="219" y="18"/>
                  </a:lnTo>
                  <a:lnTo>
                    <a:pt x="208" y="12"/>
                  </a:lnTo>
                  <a:lnTo>
                    <a:pt x="196" y="9"/>
                  </a:lnTo>
                  <a:lnTo>
                    <a:pt x="178" y="5"/>
                  </a:lnTo>
                  <a:lnTo>
                    <a:pt x="158" y="2"/>
                  </a:lnTo>
                  <a:lnTo>
                    <a:pt x="136" y="0"/>
                  </a:lnTo>
                  <a:lnTo>
                    <a:pt x="113" y="0"/>
                  </a:lnTo>
                  <a:close/>
                </a:path>
              </a:pathLst>
            </a:custGeom>
            <a:noFill/>
            <a:ln w="7920">
              <a:solidFill>
                <a:srgbClr val="00000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4420" name=""/>
            <p:cNvSpPr/>
            <p:nvPr/>
          </p:nvSpPr>
          <p:spPr>
            <a:xfrm>
              <a:off x="6121440" y="4326840"/>
              <a:ext cx="199800" cy="26280"/>
            </a:xfrm>
            <a:custGeom>
              <a:avLst/>
              <a:gdLst/>
              <a:ahLst/>
              <a:rect l="l" t="t" r="r" b="b"/>
              <a:pathLst>
                <a:path w="228" h="31">
                  <a:moveTo>
                    <a:pt x="0" y="0"/>
                  </a:moveTo>
                  <a:lnTo>
                    <a:pt x="2" y="8"/>
                  </a:lnTo>
                  <a:lnTo>
                    <a:pt x="9" y="13"/>
                  </a:lnTo>
                  <a:lnTo>
                    <a:pt x="20" y="18"/>
                  </a:lnTo>
                  <a:lnTo>
                    <a:pt x="32" y="22"/>
                  </a:lnTo>
                  <a:lnTo>
                    <a:pt x="50" y="26"/>
                  </a:lnTo>
                  <a:lnTo>
                    <a:pt x="68" y="29"/>
                  </a:lnTo>
                  <a:lnTo>
                    <a:pt x="90" y="31"/>
                  </a:lnTo>
                  <a:lnTo>
                    <a:pt x="113" y="31"/>
                  </a:lnTo>
                  <a:lnTo>
                    <a:pt x="136" y="31"/>
                  </a:lnTo>
                  <a:lnTo>
                    <a:pt x="158" y="29"/>
                  </a:lnTo>
                  <a:lnTo>
                    <a:pt x="178" y="26"/>
                  </a:lnTo>
                  <a:lnTo>
                    <a:pt x="196" y="22"/>
                  </a:lnTo>
                  <a:lnTo>
                    <a:pt x="208" y="18"/>
                  </a:lnTo>
                  <a:lnTo>
                    <a:pt x="219" y="13"/>
                  </a:lnTo>
                  <a:lnTo>
                    <a:pt x="226" y="8"/>
                  </a:lnTo>
                  <a:lnTo>
                    <a:pt x="228" y="0"/>
                  </a:lnTo>
                </a:path>
              </a:pathLst>
            </a:custGeom>
            <a:noFill/>
            <a:ln w="7920">
              <a:solidFill>
                <a:srgbClr val="00000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0520" bIns="-205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4421" name=""/>
          <p:cNvGrpSpPr/>
          <p:nvPr/>
        </p:nvGrpSpPr>
        <p:grpSpPr>
          <a:xfrm>
            <a:off x="6499080" y="4218120"/>
            <a:ext cx="201240" cy="207360"/>
            <a:chOff x="6499080" y="4218120"/>
            <a:chExt cx="201240" cy="207360"/>
          </a:xfrm>
        </p:grpSpPr>
        <p:sp>
          <p:nvSpPr>
            <p:cNvPr id="4422" name=""/>
            <p:cNvSpPr/>
            <p:nvPr/>
          </p:nvSpPr>
          <p:spPr>
            <a:xfrm>
              <a:off x="6499080" y="4218120"/>
              <a:ext cx="201240" cy="207360"/>
            </a:xfrm>
            <a:custGeom>
              <a:avLst/>
              <a:gdLst/>
              <a:ahLst/>
              <a:rect l="l" t="t" r="r" b="b"/>
              <a:pathLst>
                <a:path w="227" h="236">
                  <a:moveTo>
                    <a:pt x="113" y="0"/>
                  </a:moveTo>
                  <a:lnTo>
                    <a:pt x="89" y="0"/>
                  </a:lnTo>
                  <a:lnTo>
                    <a:pt x="68" y="2"/>
                  </a:lnTo>
                  <a:lnTo>
                    <a:pt x="50" y="5"/>
                  </a:lnTo>
                  <a:lnTo>
                    <a:pt x="32" y="9"/>
                  </a:lnTo>
                  <a:lnTo>
                    <a:pt x="19" y="12"/>
                  </a:lnTo>
                  <a:lnTo>
                    <a:pt x="9" y="18"/>
                  </a:lnTo>
                  <a:lnTo>
                    <a:pt x="1" y="23"/>
                  </a:lnTo>
                  <a:lnTo>
                    <a:pt x="0" y="28"/>
                  </a:lnTo>
                  <a:lnTo>
                    <a:pt x="0" y="206"/>
                  </a:lnTo>
                  <a:lnTo>
                    <a:pt x="1" y="213"/>
                  </a:lnTo>
                  <a:lnTo>
                    <a:pt x="9" y="218"/>
                  </a:lnTo>
                  <a:lnTo>
                    <a:pt x="19" y="224"/>
                  </a:lnTo>
                  <a:lnTo>
                    <a:pt x="32" y="227"/>
                  </a:lnTo>
                  <a:lnTo>
                    <a:pt x="50" y="231"/>
                  </a:lnTo>
                  <a:lnTo>
                    <a:pt x="68" y="235"/>
                  </a:lnTo>
                  <a:lnTo>
                    <a:pt x="89" y="236"/>
                  </a:lnTo>
                  <a:lnTo>
                    <a:pt x="113" y="236"/>
                  </a:lnTo>
                  <a:lnTo>
                    <a:pt x="136" y="236"/>
                  </a:lnTo>
                  <a:lnTo>
                    <a:pt x="157" y="235"/>
                  </a:lnTo>
                  <a:lnTo>
                    <a:pt x="177" y="231"/>
                  </a:lnTo>
                  <a:lnTo>
                    <a:pt x="195" y="227"/>
                  </a:lnTo>
                  <a:lnTo>
                    <a:pt x="208" y="224"/>
                  </a:lnTo>
                  <a:lnTo>
                    <a:pt x="218" y="218"/>
                  </a:lnTo>
                  <a:lnTo>
                    <a:pt x="225" y="213"/>
                  </a:lnTo>
                  <a:lnTo>
                    <a:pt x="227" y="206"/>
                  </a:lnTo>
                  <a:lnTo>
                    <a:pt x="227" y="28"/>
                  </a:lnTo>
                  <a:lnTo>
                    <a:pt x="225" y="23"/>
                  </a:lnTo>
                  <a:lnTo>
                    <a:pt x="218" y="18"/>
                  </a:lnTo>
                  <a:lnTo>
                    <a:pt x="208" y="12"/>
                  </a:lnTo>
                  <a:lnTo>
                    <a:pt x="195" y="9"/>
                  </a:lnTo>
                  <a:lnTo>
                    <a:pt x="177" y="5"/>
                  </a:lnTo>
                  <a:lnTo>
                    <a:pt x="157" y="2"/>
                  </a:lnTo>
                  <a:lnTo>
                    <a:pt x="136" y="0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9117ff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4423" name=""/>
            <p:cNvSpPr/>
            <p:nvPr/>
          </p:nvSpPr>
          <p:spPr>
            <a:xfrm>
              <a:off x="6499080" y="4218120"/>
              <a:ext cx="201240" cy="51120"/>
            </a:xfrm>
            <a:custGeom>
              <a:avLst/>
              <a:gdLst/>
              <a:ahLst/>
              <a:rect l="l" t="t" r="r" b="b"/>
              <a:pathLst>
                <a:path w="227" h="59">
                  <a:moveTo>
                    <a:pt x="0" y="28"/>
                  </a:moveTo>
                  <a:lnTo>
                    <a:pt x="1" y="36"/>
                  </a:lnTo>
                  <a:lnTo>
                    <a:pt x="9" y="41"/>
                  </a:lnTo>
                  <a:lnTo>
                    <a:pt x="19" y="46"/>
                  </a:lnTo>
                  <a:lnTo>
                    <a:pt x="32" y="50"/>
                  </a:lnTo>
                  <a:lnTo>
                    <a:pt x="50" y="53"/>
                  </a:lnTo>
                  <a:lnTo>
                    <a:pt x="68" y="57"/>
                  </a:lnTo>
                  <a:lnTo>
                    <a:pt x="89" y="59"/>
                  </a:lnTo>
                  <a:lnTo>
                    <a:pt x="113" y="59"/>
                  </a:lnTo>
                  <a:lnTo>
                    <a:pt x="136" y="59"/>
                  </a:lnTo>
                  <a:lnTo>
                    <a:pt x="157" y="57"/>
                  </a:lnTo>
                  <a:lnTo>
                    <a:pt x="177" y="53"/>
                  </a:lnTo>
                  <a:lnTo>
                    <a:pt x="195" y="50"/>
                  </a:lnTo>
                  <a:lnTo>
                    <a:pt x="208" y="46"/>
                  </a:lnTo>
                  <a:lnTo>
                    <a:pt x="218" y="41"/>
                  </a:lnTo>
                  <a:lnTo>
                    <a:pt x="225" y="36"/>
                  </a:lnTo>
                  <a:lnTo>
                    <a:pt x="227" y="28"/>
                  </a:lnTo>
                  <a:lnTo>
                    <a:pt x="225" y="23"/>
                  </a:lnTo>
                  <a:lnTo>
                    <a:pt x="218" y="18"/>
                  </a:lnTo>
                  <a:lnTo>
                    <a:pt x="208" y="12"/>
                  </a:lnTo>
                  <a:lnTo>
                    <a:pt x="195" y="9"/>
                  </a:lnTo>
                  <a:lnTo>
                    <a:pt x="177" y="5"/>
                  </a:lnTo>
                  <a:lnTo>
                    <a:pt x="157" y="2"/>
                  </a:lnTo>
                  <a:lnTo>
                    <a:pt x="136" y="0"/>
                  </a:lnTo>
                  <a:lnTo>
                    <a:pt x="113" y="0"/>
                  </a:lnTo>
                  <a:lnTo>
                    <a:pt x="89" y="0"/>
                  </a:lnTo>
                  <a:lnTo>
                    <a:pt x="68" y="2"/>
                  </a:lnTo>
                  <a:lnTo>
                    <a:pt x="50" y="5"/>
                  </a:lnTo>
                  <a:lnTo>
                    <a:pt x="32" y="9"/>
                  </a:lnTo>
                  <a:lnTo>
                    <a:pt x="19" y="12"/>
                  </a:lnTo>
                  <a:lnTo>
                    <a:pt x="9" y="18"/>
                  </a:lnTo>
                  <a:lnTo>
                    <a:pt x="1" y="23"/>
                  </a:lnTo>
                  <a:lnTo>
                    <a:pt x="0" y="28"/>
                  </a:lnTo>
                  <a:close/>
                </a:path>
              </a:pathLst>
            </a:custGeom>
            <a:solidFill>
              <a:srgbClr val="a744ff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320" bIns="43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4424" name=""/>
            <p:cNvSpPr/>
            <p:nvPr/>
          </p:nvSpPr>
          <p:spPr>
            <a:xfrm>
              <a:off x="6499080" y="4218120"/>
              <a:ext cx="201240" cy="207360"/>
            </a:xfrm>
            <a:custGeom>
              <a:avLst/>
              <a:gdLst/>
              <a:ahLst/>
              <a:rect l="l" t="t" r="r" b="b"/>
              <a:pathLst>
                <a:path w="227" h="236">
                  <a:moveTo>
                    <a:pt x="113" y="0"/>
                  </a:moveTo>
                  <a:lnTo>
                    <a:pt x="89" y="0"/>
                  </a:lnTo>
                  <a:lnTo>
                    <a:pt x="68" y="2"/>
                  </a:lnTo>
                  <a:lnTo>
                    <a:pt x="50" y="5"/>
                  </a:lnTo>
                  <a:lnTo>
                    <a:pt x="32" y="9"/>
                  </a:lnTo>
                  <a:lnTo>
                    <a:pt x="19" y="12"/>
                  </a:lnTo>
                  <a:lnTo>
                    <a:pt x="9" y="18"/>
                  </a:lnTo>
                  <a:lnTo>
                    <a:pt x="1" y="23"/>
                  </a:lnTo>
                  <a:lnTo>
                    <a:pt x="0" y="28"/>
                  </a:lnTo>
                  <a:lnTo>
                    <a:pt x="0" y="206"/>
                  </a:lnTo>
                  <a:lnTo>
                    <a:pt x="1" y="213"/>
                  </a:lnTo>
                  <a:lnTo>
                    <a:pt x="9" y="218"/>
                  </a:lnTo>
                  <a:lnTo>
                    <a:pt x="19" y="224"/>
                  </a:lnTo>
                  <a:lnTo>
                    <a:pt x="32" y="227"/>
                  </a:lnTo>
                  <a:lnTo>
                    <a:pt x="50" y="231"/>
                  </a:lnTo>
                  <a:lnTo>
                    <a:pt x="68" y="235"/>
                  </a:lnTo>
                  <a:lnTo>
                    <a:pt x="89" y="236"/>
                  </a:lnTo>
                  <a:lnTo>
                    <a:pt x="113" y="236"/>
                  </a:lnTo>
                  <a:lnTo>
                    <a:pt x="136" y="236"/>
                  </a:lnTo>
                  <a:lnTo>
                    <a:pt x="157" y="235"/>
                  </a:lnTo>
                  <a:lnTo>
                    <a:pt x="177" y="231"/>
                  </a:lnTo>
                  <a:lnTo>
                    <a:pt x="195" y="227"/>
                  </a:lnTo>
                  <a:lnTo>
                    <a:pt x="208" y="224"/>
                  </a:lnTo>
                  <a:lnTo>
                    <a:pt x="218" y="218"/>
                  </a:lnTo>
                  <a:lnTo>
                    <a:pt x="225" y="213"/>
                  </a:lnTo>
                  <a:lnTo>
                    <a:pt x="227" y="206"/>
                  </a:lnTo>
                  <a:lnTo>
                    <a:pt x="227" y="28"/>
                  </a:lnTo>
                  <a:lnTo>
                    <a:pt x="225" y="23"/>
                  </a:lnTo>
                  <a:lnTo>
                    <a:pt x="218" y="18"/>
                  </a:lnTo>
                  <a:lnTo>
                    <a:pt x="208" y="12"/>
                  </a:lnTo>
                  <a:lnTo>
                    <a:pt x="195" y="9"/>
                  </a:lnTo>
                  <a:lnTo>
                    <a:pt x="177" y="5"/>
                  </a:lnTo>
                  <a:lnTo>
                    <a:pt x="157" y="2"/>
                  </a:lnTo>
                  <a:lnTo>
                    <a:pt x="136" y="0"/>
                  </a:lnTo>
                  <a:lnTo>
                    <a:pt x="113" y="0"/>
                  </a:lnTo>
                  <a:close/>
                </a:path>
              </a:pathLst>
            </a:custGeom>
            <a:noFill/>
            <a:ln w="7920">
              <a:solidFill>
                <a:srgbClr val="00000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4425" name=""/>
            <p:cNvSpPr/>
            <p:nvPr/>
          </p:nvSpPr>
          <p:spPr>
            <a:xfrm>
              <a:off x="6499080" y="4242600"/>
              <a:ext cx="201240" cy="26280"/>
            </a:xfrm>
            <a:custGeom>
              <a:avLst/>
              <a:gdLst/>
              <a:ahLst/>
              <a:rect l="l" t="t" r="r" b="b"/>
              <a:pathLst>
                <a:path w="227" h="31">
                  <a:moveTo>
                    <a:pt x="0" y="0"/>
                  </a:moveTo>
                  <a:lnTo>
                    <a:pt x="1" y="8"/>
                  </a:lnTo>
                  <a:lnTo>
                    <a:pt x="9" y="13"/>
                  </a:lnTo>
                  <a:lnTo>
                    <a:pt x="19" y="18"/>
                  </a:lnTo>
                  <a:lnTo>
                    <a:pt x="32" y="22"/>
                  </a:lnTo>
                  <a:lnTo>
                    <a:pt x="50" y="25"/>
                  </a:lnTo>
                  <a:lnTo>
                    <a:pt x="68" y="29"/>
                  </a:lnTo>
                  <a:lnTo>
                    <a:pt x="89" y="31"/>
                  </a:lnTo>
                  <a:lnTo>
                    <a:pt x="113" y="31"/>
                  </a:lnTo>
                  <a:lnTo>
                    <a:pt x="136" y="31"/>
                  </a:lnTo>
                  <a:lnTo>
                    <a:pt x="157" y="29"/>
                  </a:lnTo>
                  <a:lnTo>
                    <a:pt x="177" y="25"/>
                  </a:lnTo>
                  <a:lnTo>
                    <a:pt x="195" y="22"/>
                  </a:lnTo>
                  <a:lnTo>
                    <a:pt x="208" y="18"/>
                  </a:lnTo>
                  <a:lnTo>
                    <a:pt x="218" y="13"/>
                  </a:lnTo>
                  <a:lnTo>
                    <a:pt x="225" y="8"/>
                  </a:lnTo>
                  <a:lnTo>
                    <a:pt x="227" y="0"/>
                  </a:lnTo>
                </a:path>
              </a:pathLst>
            </a:custGeom>
            <a:noFill/>
            <a:ln w="7920">
              <a:solidFill>
                <a:srgbClr val="00000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0520" bIns="-205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4426" name=""/>
          <p:cNvGrpSpPr/>
          <p:nvPr/>
        </p:nvGrpSpPr>
        <p:grpSpPr>
          <a:xfrm>
            <a:off x="6964200" y="2417760"/>
            <a:ext cx="201240" cy="207720"/>
            <a:chOff x="6964200" y="2417760"/>
            <a:chExt cx="201240" cy="207720"/>
          </a:xfrm>
        </p:grpSpPr>
        <p:sp>
          <p:nvSpPr>
            <p:cNvPr id="4427" name=""/>
            <p:cNvSpPr/>
            <p:nvPr/>
          </p:nvSpPr>
          <p:spPr>
            <a:xfrm>
              <a:off x="6964200" y="2417760"/>
              <a:ext cx="201240" cy="207720"/>
            </a:xfrm>
            <a:custGeom>
              <a:avLst/>
              <a:gdLst/>
              <a:ahLst/>
              <a:rect l="l" t="t" r="r" b="b"/>
              <a:pathLst>
                <a:path w="228" h="237">
                  <a:moveTo>
                    <a:pt x="113" y="0"/>
                  </a:moveTo>
                  <a:lnTo>
                    <a:pt x="90" y="0"/>
                  </a:lnTo>
                  <a:lnTo>
                    <a:pt x="69" y="2"/>
                  </a:lnTo>
                  <a:lnTo>
                    <a:pt x="51" y="6"/>
                  </a:lnTo>
                  <a:lnTo>
                    <a:pt x="33" y="9"/>
                  </a:lnTo>
                  <a:lnTo>
                    <a:pt x="20" y="13"/>
                  </a:lnTo>
                  <a:lnTo>
                    <a:pt x="9" y="18"/>
                  </a:lnTo>
                  <a:lnTo>
                    <a:pt x="2" y="24"/>
                  </a:lnTo>
                  <a:lnTo>
                    <a:pt x="0" y="29"/>
                  </a:lnTo>
                  <a:lnTo>
                    <a:pt x="0" y="207"/>
                  </a:lnTo>
                  <a:lnTo>
                    <a:pt x="2" y="214"/>
                  </a:lnTo>
                  <a:lnTo>
                    <a:pt x="9" y="219"/>
                  </a:lnTo>
                  <a:lnTo>
                    <a:pt x="20" y="225"/>
                  </a:lnTo>
                  <a:lnTo>
                    <a:pt x="33" y="228"/>
                  </a:lnTo>
                  <a:lnTo>
                    <a:pt x="51" y="232"/>
                  </a:lnTo>
                  <a:lnTo>
                    <a:pt x="69" y="235"/>
                  </a:lnTo>
                  <a:lnTo>
                    <a:pt x="90" y="237"/>
                  </a:lnTo>
                  <a:lnTo>
                    <a:pt x="113" y="237"/>
                  </a:lnTo>
                  <a:lnTo>
                    <a:pt x="137" y="237"/>
                  </a:lnTo>
                  <a:lnTo>
                    <a:pt x="158" y="235"/>
                  </a:lnTo>
                  <a:lnTo>
                    <a:pt x="178" y="232"/>
                  </a:lnTo>
                  <a:lnTo>
                    <a:pt x="196" y="228"/>
                  </a:lnTo>
                  <a:lnTo>
                    <a:pt x="208" y="225"/>
                  </a:lnTo>
                  <a:lnTo>
                    <a:pt x="219" y="219"/>
                  </a:lnTo>
                  <a:lnTo>
                    <a:pt x="226" y="214"/>
                  </a:lnTo>
                  <a:lnTo>
                    <a:pt x="228" y="207"/>
                  </a:lnTo>
                  <a:lnTo>
                    <a:pt x="228" y="29"/>
                  </a:lnTo>
                  <a:lnTo>
                    <a:pt x="226" y="24"/>
                  </a:lnTo>
                  <a:lnTo>
                    <a:pt x="219" y="18"/>
                  </a:lnTo>
                  <a:lnTo>
                    <a:pt x="208" y="13"/>
                  </a:lnTo>
                  <a:lnTo>
                    <a:pt x="196" y="9"/>
                  </a:lnTo>
                  <a:lnTo>
                    <a:pt x="178" y="6"/>
                  </a:lnTo>
                  <a:lnTo>
                    <a:pt x="158" y="2"/>
                  </a:lnTo>
                  <a:lnTo>
                    <a:pt x="137" y="0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9117ff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4428" name=""/>
            <p:cNvSpPr/>
            <p:nvPr/>
          </p:nvSpPr>
          <p:spPr>
            <a:xfrm>
              <a:off x="6964200" y="2417760"/>
              <a:ext cx="201240" cy="50760"/>
            </a:xfrm>
            <a:custGeom>
              <a:avLst/>
              <a:gdLst/>
              <a:ahLst/>
              <a:rect l="l" t="t" r="r" b="b"/>
              <a:pathLst>
                <a:path w="228" h="60">
                  <a:moveTo>
                    <a:pt x="0" y="29"/>
                  </a:moveTo>
                  <a:lnTo>
                    <a:pt x="2" y="36"/>
                  </a:lnTo>
                  <a:lnTo>
                    <a:pt x="9" y="42"/>
                  </a:lnTo>
                  <a:lnTo>
                    <a:pt x="20" y="47"/>
                  </a:lnTo>
                  <a:lnTo>
                    <a:pt x="33" y="51"/>
                  </a:lnTo>
                  <a:lnTo>
                    <a:pt x="51" y="54"/>
                  </a:lnTo>
                  <a:lnTo>
                    <a:pt x="69" y="58"/>
                  </a:lnTo>
                  <a:lnTo>
                    <a:pt x="90" y="60"/>
                  </a:lnTo>
                  <a:lnTo>
                    <a:pt x="113" y="60"/>
                  </a:lnTo>
                  <a:lnTo>
                    <a:pt x="137" y="60"/>
                  </a:lnTo>
                  <a:lnTo>
                    <a:pt x="158" y="58"/>
                  </a:lnTo>
                  <a:lnTo>
                    <a:pt x="178" y="54"/>
                  </a:lnTo>
                  <a:lnTo>
                    <a:pt x="196" y="51"/>
                  </a:lnTo>
                  <a:lnTo>
                    <a:pt x="208" y="47"/>
                  </a:lnTo>
                  <a:lnTo>
                    <a:pt x="219" y="42"/>
                  </a:lnTo>
                  <a:lnTo>
                    <a:pt x="226" y="36"/>
                  </a:lnTo>
                  <a:lnTo>
                    <a:pt x="228" y="29"/>
                  </a:lnTo>
                  <a:lnTo>
                    <a:pt x="226" y="24"/>
                  </a:lnTo>
                  <a:lnTo>
                    <a:pt x="219" y="18"/>
                  </a:lnTo>
                  <a:lnTo>
                    <a:pt x="208" y="13"/>
                  </a:lnTo>
                  <a:lnTo>
                    <a:pt x="196" y="9"/>
                  </a:lnTo>
                  <a:lnTo>
                    <a:pt x="178" y="6"/>
                  </a:lnTo>
                  <a:lnTo>
                    <a:pt x="158" y="2"/>
                  </a:lnTo>
                  <a:lnTo>
                    <a:pt x="137" y="0"/>
                  </a:lnTo>
                  <a:lnTo>
                    <a:pt x="113" y="0"/>
                  </a:lnTo>
                  <a:lnTo>
                    <a:pt x="90" y="0"/>
                  </a:lnTo>
                  <a:lnTo>
                    <a:pt x="69" y="2"/>
                  </a:lnTo>
                  <a:lnTo>
                    <a:pt x="51" y="6"/>
                  </a:lnTo>
                  <a:lnTo>
                    <a:pt x="33" y="9"/>
                  </a:lnTo>
                  <a:lnTo>
                    <a:pt x="20" y="13"/>
                  </a:lnTo>
                  <a:lnTo>
                    <a:pt x="9" y="18"/>
                  </a:lnTo>
                  <a:lnTo>
                    <a:pt x="2" y="24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a744ff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3960" bIns="39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4429" name=""/>
            <p:cNvSpPr/>
            <p:nvPr/>
          </p:nvSpPr>
          <p:spPr>
            <a:xfrm>
              <a:off x="6964200" y="2417760"/>
              <a:ext cx="201240" cy="207720"/>
            </a:xfrm>
            <a:custGeom>
              <a:avLst/>
              <a:gdLst/>
              <a:ahLst/>
              <a:rect l="l" t="t" r="r" b="b"/>
              <a:pathLst>
                <a:path w="228" h="237">
                  <a:moveTo>
                    <a:pt x="113" y="0"/>
                  </a:moveTo>
                  <a:lnTo>
                    <a:pt x="90" y="0"/>
                  </a:lnTo>
                  <a:lnTo>
                    <a:pt x="69" y="2"/>
                  </a:lnTo>
                  <a:lnTo>
                    <a:pt x="51" y="6"/>
                  </a:lnTo>
                  <a:lnTo>
                    <a:pt x="33" y="9"/>
                  </a:lnTo>
                  <a:lnTo>
                    <a:pt x="20" y="13"/>
                  </a:lnTo>
                  <a:lnTo>
                    <a:pt x="9" y="18"/>
                  </a:lnTo>
                  <a:lnTo>
                    <a:pt x="2" y="24"/>
                  </a:lnTo>
                  <a:lnTo>
                    <a:pt x="0" y="29"/>
                  </a:lnTo>
                  <a:lnTo>
                    <a:pt x="0" y="207"/>
                  </a:lnTo>
                  <a:lnTo>
                    <a:pt x="2" y="214"/>
                  </a:lnTo>
                  <a:lnTo>
                    <a:pt x="9" y="219"/>
                  </a:lnTo>
                  <a:lnTo>
                    <a:pt x="20" y="225"/>
                  </a:lnTo>
                  <a:lnTo>
                    <a:pt x="33" y="228"/>
                  </a:lnTo>
                  <a:lnTo>
                    <a:pt x="51" y="232"/>
                  </a:lnTo>
                  <a:lnTo>
                    <a:pt x="69" y="235"/>
                  </a:lnTo>
                  <a:lnTo>
                    <a:pt x="90" y="237"/>
                  </a:lnTo>
                  <a:lnTo>
                    <a:pt x="113" y="237"/>
                  </a:lnTo>
                  <a:lnTo>
                    <a:pt x="137" y="237"/>
                  </a:lnTo>
                  <a:lnTo>
                    <a:pt x="158" y="235"/>
                  </a:lnTo>
                  <a:lnTo>
                    <a:pt x="178" y="232"/>
                  </a:lnTo>
                  <a:lnTo>
                    <a:pt x="196" y="228"/>
                  </a:lnTo>
                  <a:lnTo>
                    <a:pt x="208" y="225"/>
                  </a:lnTo>
                  <a:lnTo>
                    <a:pt x="219" y="219"/>
                  </a:lnTo>
                  <a:lnTo>
                    <a:pt x="226" y="214"/>
                  </a:lnTo>
                  <a:lnTo>
                    <a:pt x="228" y="207"/>
                  </a:lnTo>
                  <a:lnTo>
                    <a:pt x="228" y="29"/>
                  </a:lnTo>
                  <a:lnTo>
                    <a:pt x="226" y="24"/>
                  </a:lnTo>
                  <a:lnTo>
                    <a:pt x="219" y="18"/>
                  </a:lnTo>
                  <a:lnTo>
                    <a:pt x="208" y="13"/>
                  </a:lnTo>
                  <a:lnTo>
                    <a:pt x="196" y="9"/>
                  </a:lnTo>
                  <a:lnTo>
                    <a:pt x="178" y="6"/>
                  </a:lnTo>
                  <a:lnTo>
                    <a:pt x="158" y="2"/>
                  </a:lnTo>
                  <a:lnTo>
                    <a:pt x="137" y="0"/>
                  </a:lnTo>
                  <a:lnTo>
                    <a:pt x="113" y="0"/>
                  </a:lnTo>
                  <a:close/>
                </a:path>
              </a:pathLst>
            </a:custGeom>
            <a:noFill/>
            <a:ln w="7920">
              <a:solidFill>
                <a:srgbClr val="00000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4430" name=""/>
            <p:cNvSpPr/>
            <p:nvPr/>
          </p:nvSpPr>
          <p:spPr>
            <a:xfrm>
              <a:off x="6964200" y="2441880"/>
              <a:ext cx="201240" cy="26280"/>
            </a:xfrm>
            <a:custGeom>
              <a:avLst/>
              <a:gdLst/>
              <a:ahLst/>
              <a:rect l="l" t="t" r="r" b="b"/>
              <a:pathLst>
                <a:path w="228" h="31">
                  <a:moveTo>
                    <a:pt x="0" y="0"/>
                  </a:moveTo>
                  <a:lnTo>
                    <a:pt x="2" y="7"/>
                  </a:lnTo>
                  <a:lnTo>
                    <a:pt x="9" y="13"/>
                  </a:lnTo>
                  <a:lnTo>
                    <a:pt x="20" y="18"/>
                  </a:lnTo>
                  <a:lnTo>
                    <a:pt x="33" y="22"/>
                  </a:lnTo>
                  <a:lnTo>
                    <a:pt x="51" y="25"/>
                  </a:lnTo>
                  <a:lnTo>
                    <a:pt x="69" y="29"/>
                  </a:lnTo>
                  <a:lnTo>
                    <a:pt x="90" y="31"/>
                  </a:lnTo>
                  <a:lnTo>
                    <a:pt x="113" y="31"/>
                  </a:lnTo>
                  <a:lnTo>
                    <a:pt x="137" y="31"/>
                  </a:lnTo>
                  <a:lnTo>
                    <a:pt x="158" y="29"/>
                  </a:lnTo>
                  <a:lnTo>
                    <a:pt x="178" y="25"/>
                  </a:lnTo>
                  <a:lnTo>
                    <a:pt x="196" y="22"/>
                  </a:lnTo>
                  <a:lnTo>
                    <a:pt x="208" y="18"/>
                  </a:lnTo>
                  <a:lnTo>
                    <a:pt x="219" y="13"/>
                  </a:lnTo>
                  <a:lnTo>
                    <a:pt x="226" y="7"/>
                  </a:lnTo>
                  <a:lnTo>
                    <a:pt x="228" y="0"/>
                  </a:lnTo>
                </a:path>
              </a:pathLst>
            </a:custGeom>
            <a:noFill/>
            <a:ln w="7920">
              <a:solidFill>
                <a:srgbClr val="00000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0520" bIns="-205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4431" name=""/>
          <p:cNvGrpSpPr/>
          <p:nvPr/>
        </p:nvGrpSpPr>
        <p:grpSpPr>
          <a:xfrm>
            <a:off x="7442280" y="2211480"/>
            <a:ext cx="201240" cy="209160"/>
            <a:chOff x="7442280" y="2211480"/>
            <a:chExt cx="201240" cy="209160"/>
          </a:xfrm>
        </p:grpSpPr>
        <p:sp>
          <p:nvSpPr>
            <p:cNvPr id="4432" name=""/>
            <p:cNvSpPr/>
            <p:nvPr/>
          </p:nvSpPr>
          <p:spPr>
            <a:xfrm>
              <a:off x="7442280" y="2211480"/>
              <a:ext cx="201240" cy="209160"/>
            </a:xfrm>
            <a:custGeom>
              <a:avLst/>
              <a:gdLst/>
              <a:ahLst/>
              <a:rect l="l" t="t" r="r" b="b"/>
              <a:pathLst>
                <a:path w="228" h="237">
                  <a:moveTo>
                    <a:pt x="113" y="0"/>
                  </a:moveTo>
                  <a:lnTo>
                    <a:pt x="90" y="0"/>
                  </a:lnTo>
                  <a:lnTo>
                    <a:pt x="68" y="2"/>
                  </a:lnTo>
                  <a:lnTo>
                    <a:pt x="50" y="6"/>
                  </a:lnTo>
                  <a:lnTo>
                    <a:pt x="32" y="9"/>
                  </a:lnTo>
                  <a:lnTo>
                    <a:pt x="20" y="13"/>
                  </a:lnTo>
                  <a:lnTo>
                    <a:pt x="9" y="18"/>
                  </a:lnTo>
                  <a:lnTo>
                    <a:pt x="2" y="24"/>
                  </a:lnTo>
                  <a:lnTo>
                    <a:pt x="0" y="29"/>
                  </a:lnTo>
                  <a:lnTo>
                    <a:pt x="0" y="207"/>
                  </a:lnTo>
                  <a:lnTo>
                    <a:pt x="2" y="214"/>
                  </a:lnTo>
                  <a:lnTo>
                    <a:pt x="9" y="219"/>
                  </a:lnTo>
                  <a:lnTo>
                    <a:pt x="20" y="224"/>
                  </a:lnTo>
                  <a:lnTo>
                    <a:pt x="32" y="228"/>
                  </a:lnTo>
                  <a:lnTo>
                    <a:pt x="50" y="232"/>
                  </a:lnTo>
                  <a:lnTo>
                    <a:pt x="68" y="235"/>
                  </a:lnTo>
                  <a:lnTo>
                    <a:pt x="90" y="237"/>
                  </a:lnTo>
                  <a:lnTo>
                    <a:pt x="113" y="237"/>
                  </a:lnTo>
                  <a:lnTo>
                    <a:pt x="136" y="237"/>
                  </a:lnTo>
                  <a:lnTo>
                    <a:pt x="158" y="235"/>
                  </a:lnTo>
                  <a:lnTo>
                    <a:pt x="177" y="232"/>
                  </a:lnTo>
                  <a:lnTo>
                    <a:pt x="195" y="228"/>
                  </a:lnTo>
                  <a:lnTo>
                    <a:pt x="208" y="224"/>
                  </a:lnTo>
                  <a:lnTo>
                    <a:pt x="219" y="219"/>
                  </a:lnTo>
                  <a:lnTo>
                    <a:pt x="226" y="214"/>
                  </a:lnTo>
                  <a:lnTo>
                    <a:pt x="228" y="207"/>
                  </a:lnTo>
                  <a:lnTo>
                    <a:pt x="228" y="29"/>
                  </a:lnTo>
                  <a:lnTo>
                    <a:pt x="226" y="24"/>
                  </a:lnTo>
                  <a:lnTo>
                    <a:pt x="219" y="18"/>
                  </a:lnTo>
                  <a:lnTo>
                    <a:pt x="208" y="13"/>
                  </a:lnTo>
                  <a:lnTo>
                    <a:pt x="195" y="9"/>
                  </a:lnTo>
                  <a:lnTo>
                    <a:pt x="177" y="6"/>
                  </a:lnTo>
                  <a:lnTo>
                    <a:pt x="158" y="2"/>
                  </a:lnTo>
                  <a:lnTo>
                    <a:pt x="136" y="0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9117ff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4433" name=""/>
            <p:cNvSpPr/>
            <p:nvPr/>
          </p:nvSpPr>
          <p:spPr>
            <a:xfrm>
              <a:off x="7442280" y="2211480"/>
              <a:ext cx="201240" cy="52560"/>
            </a:xfrm>
            <a:custGeom>
              <a:avLst/>
              <a:gdLst/>
              <a:ahLst/>
              <a:rect l="l" t="t" r="r" b="b"/>
              <a:pathLst>
                <a:path w="228" h="60">
                  <a:moveTo>
                    <a:pt x="0" y="29"/>
                  </a:moveTo>
                  <a:lnTo>
                    <a:pt x="2" y="36"/>
                  </a:lnTo>
                  <a:lnTo>
                    <a:pt x="9" y="42"/>
                  </a:lnTo>
                  <a:lnTo>
                    <a:pt x="20" y="47"/>
                  </a:lnTo>
                  <a:lnTo>
                    <a:pt x="32" y="51"/>
                  </a:lnTo>
                  <a:lnTo>
                    <a:pt x="50" y="54"/>
                  </a:lnTo>
                  <a:lnTo>
                    <a:pt x="68" y="58"/>
                  </a:lnTo>
                  <a:lnTo>
                    <a:pt x="90" y="60"/>
                  </a:lnTo>
                  <a:lnTo>
                    <a:pt x="113" y="60"/>
                  </a:lnTo>
                  <a:lnTo>
                    <a:pt x="136" y="60"/>
                  </a:lnTo>
                  <a:lnTo>
                    <a:pt x="158" y="58"/>
                  </a:lnTo>
                  <a:lnTo>
                    <a:pt x="177" y="54"/>
                  </a:lnTo>
                  <a:lnTo>
                    <a:pt x="195" y="51"/>
                  </a:lnTo>
                  <a:lnTo>
                    <a:pt x="208" y="47"/>
                  </a:lnTo>
                  <a:lnTo>
                    <a:pt x="219" y="42"/>
                  </a:lnTo>
                  <a:lnTo>
                    <a:pt x="226" y="36"/>
                  </a:lnTo>
                  <a:lnTo>
                    <a:pt x="228" y="29"/>
                  </a:lnTo>
                  <a:lnTo>
                    <a:pt x="226" y="24"/>
                  </a:lnTo>
                  <a:lnTo>
                    <a:pt x="219" y="18"/>
                  </a:lnTo>
                  <a:lnTo>
                    <a:pt x="208" y="13"/>
                  </a:lnTo>
                  <a:lnTo>
                    <a:pt x="195" y="9"/>
                  </a:lnTo>
                  <a:lnTo>
                    <a:pt x="177" y="6"/>
                  </a:lnTo>
                  <a:lnTo>
                    <a:pt x="158" y="2"/>
                  </a:lnTo>
                  <a:lnTo>
                    <a:pt x="136" y="0"/>
                  </a:lnTo>
                  <a:lnTo>
                    <a:pt x="113" y="0"/>
                  </a:lnTo>
                  <a:lnTo>
                    <a:pt x="90" y="0"/>
                  </a:lnTo>
                  <a:lnTo>
                    <a:pt x="68" y="2"/>
                  </a:lnTo>
                  <a:lnTo>
                    <a:pt x="50" y="6"/>
                  </a:lnTo>
                  <a:lnTo>
                    <a:pt x="32" y="9"/>
                  </a:lnTo>
                  <a:lnTo>
                    <a:pt x="20" y="13"/>
                  </a:lnTo>
                  <a:lnTo>
                    <a:pt x="9" y="18"/>
                  </a:lnTo>
                  <a:lnTo>
                    <a:pt x="2" y="24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a744ff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5760" bIns="57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4434" name=""/>
            <p:cNvSpPr/>
            <p:nvPr/>
          </p:nvSpPr>
          <p:spPr>
            <a:xfrm>
              <a:off x="7442280" y="2211480"/>
              <a:ext cx="201240" cy="209160"/>
            </a:xfrm>
            <a:custGeom>
              <a:avLst/>
              <a:gdLst/>
              <a:ahLst/>
              <a:rect l="l" t="t" r="r" b="b"/>
              <a:pathLst>
                <a:path w="228" h="237">
                  <a:moveTo>
                    <a:pt x="113" y="0"/>
                  </a:moveTo>
                  <a:lnTo>
                    <a:pt x="90" y="0"/>
                  </a:lnTo>
                  <a:lnTo>
                    <a:pt x="68" y="2"/>
                  </a:lnTo>
                  <a:lnTo>
                    <a:pt x="50" y="6"/>
                  </a:lnTo>
                  <a:lnTo>
                    <a:pt x="32" y="9"/>
                  </a:lnTo>
                  <a:lnTo>
                    <a:pt x="20" y="13"/>
                  </a:lnTo>
                  <a:lnTo>
                    <a:pt x="9" y="18"/>
                  </a:lnTo>
                  <a:lnTo>
                    <a:pt x="2" y="24"/>
                  </a:lnTo>
                  <a:lnTo>
                    <a:pt x="0" y="29"/>
                  </a:lnTo>
                  <a:lnTo>
                    <a:pt x="0" y="207"/>
                  </a:lnTo>
                  <a:lnTo>
                    <a:pt x="2" y="214"/>
                  </a:lnTo>
                  <a:lnTo>
                    <a:pt x="9" y="219"/>
                  </a:lnTo>
                  <a:lnTo>
                    <a:pt x="20" y="224"/>
                  </a:lnTo>
                  <a:lnTo>
                    <a:pt x="32" y="228"/>
                  </a:lnTo>
                  <a:lnTo>
                    <a:pt x="50" y="232"/>
                  </a:lnTo>
                  <a:lnTo>
                    <a:pt x="68" y="235"/>
                  </a:lnTo>
                  <a:lnTo>
                    <a:pt x="90" y="237"/>
                  </a:lnTo>
                  <a:lnTo>
                    <a:pt x="113" y="237"/>
                  </a:lnTo>
                  <a:lnTo>
                    <a:pt x="136" y="237"/>
                  </a:lnTo>
                  <a:lnTo>
                    <a:pt x="158" y="235"/>
                  </a:lnTo>
                  <a:lnTo>
                    <a:pt x="177" y="232"/>
                  </a:lnTo>
                  <a:lnTo>
                    <a:pt x="195" y="228"/>
                  </a:lnTo>
                  <a:lnTo>
                    <a:pt x="208" y="224"/>
                  </a:lnTo>
                  <a:lnTo>
                    <a:pt x="219" y="219"/>
                  </a:lnTo>
                  <a:lnTo>
                    <a:pt x="226" y="214"/>
                  </a:lnTo>
                  <a:lnTo>
                    <a:pt x="228" y="207"/>
                  </a:lnTo>
                  <a:lnTo>
                    <a:pt x="228" y="29"/>
                  </a:lnTo>
                  <a:lnTo>
                    <a:pt x="226" y="24"/>
                  </a:lnTo>
                  <a:lnTo>
                    <a:pt x="219" y="18"/>
                  </a:lnTo>
                  <a:lnTo>
                    <a:pt x="208" y="13"/>
                  </a:lnTo>
                  <a:lnTo>
                    <a:pt x="195" y="9"/>
                  </a:lnTo>
                  <a:lnTo>
                    <a:pt x="177" y="6"/>
                  </a:lnTo>
                  <a:lnTo>
                    <a:pt x="158" y="2"/>
                  </a:lnTo>
                  <a:lnTo>
                    <a:pt x="136" y="0"/>
                  </a:lnTo>
                  <a:lnTo>
                    <a:pt x="113" y="0"/>
                  </a:lnTo>
                  <a:close/>
                </a:path>
              </a:pathLst>
            </a:custGeom>
            <a:noFill/>
            <a:ln w="7920">
              <a:solidFill>
                <a:srgbClr val="00000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4435" name=""/>
            <p:cNvSpPr/>
            <p:nvPr/>
          </p:nvSpPr>
          <p:spPr>
            <a:xfrm>
              <a:off x="7442280" y="2237760"/>
              <a:ext cx="201240" cy="26280"/>
            </a:xfrm>
            <a:custGeom>
              <a:avLst/>
              <a:gdLst/>
              <a:ahLst/>
              <a:rect l="l" t="t" r="r" b="b"/>
              <a:pathLst>
                <a:path w="228" h="31">
                  <a:moveTo>
                    <a:pt x="0" y="0"/>
                  </a:moveTo>
                  <a:lnTo>
                    <a:pt x="2" y="7"/>
                  </a:lnTo>
                  <a:lnTo>
                    <a:pt x="9" y="13"/>
                  </a:lnTo>
                  <a:lnTo>
                    <a:pt x="20" y="18"/>
                  </a:lnTo>
                  <a:lnTo>
                    <a:pt x="32" y="22"/>
                  </a:lnTo>
                  <a:lnTo>
                    <a:pt x="50" y="25"/>
                  </a:lnTo>
                  <a:lnTo>
                    <a:pt x="68" y="29"/>
                  </a:lnTo>
                  <a:lnTo>
                    <a:pt x="90" y="31"/>
                  </a:lnTo>
                  <a:lnTo>
                    <a:pt x="113" y="31"/>
                  </a:lnTo>
                  <a:lnTo>
                    <a:pt x="136" y="31"/>
                  </a:lnTo>
                  <a:lnTo>
                    <a:pt x="158" y="29"/>
                  </a:lnTo>
                  <a:lnTo>
                    <a:pt x="177" y="25"/>
                  </a:lnTo>
                  <a:lnTo>
                    <a:pt x="195" y="22"/>
                  </a:lnTo>
                  <a:lnTo>
                    <a:pt x="208" y="18"/>
                  </a:lnTo>
                  <a:lnTo>
                    <a:pt x="219" y="13"/>
                  </a:lnTo>
                  <a:lnTo>
                    <a:pt x="226" y="7"/>
                  </a:lnTo>
                  <a:lnTo>
                    <a:pt x="228" y="0"/>
                  </a:lnTo>
                </a:path>
              </a:pathLst>
            </a:custGeom>
            <a:noFill/>
            <a:ln w="7920">
              <a:solidFill>
                <a:srgbClr val="00000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0520" bIns="-205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4436" name=""/>
          <p:cNvGrpSpPr/>
          <p:nvPr/>
        </p:nvGrpSpPr>
        <p:grpSpPr>
          <a:xfrm>
            <a:off x="4551480" y="3121200"/>
            <a:ext cx="198000" cy="207360"/>
            <a:chOff x="4551480" y="3121200"/>
            <a:chExt cx="198000" cy="207360"/>
          </a:xfrm>
        </p:grpSpPr>
        <p:sp>
          <p:nvSpPr>
            <p:cNvPr id="4437" name=""/>
            <p:cNvSpPr/>
            <p:nvPr/>
          </p:nvSpPr>
          <p:spPr>
            <a:xfrm>
              <a:off x="4551480" y="3121200"/>
              <a:ext cx="198000" cy="207360"/>
            </a:xfrm>
            <a:custGeom>
              <a:avLst/>
              <a:gdLst/>
              <a:ahLst/>
              <a:rect l="l" t="t" r="r" b="b"/>
              <a:pathLst>
                <a:path w="228" h="237">
                  <a:moveTo>
                    <a:pt x="113" y="0"/>
                  </a:moveTo>
                  <a:lnTo>
                    <a:pt x="90" y="0"/>
                  </a:lnTo>
                  <a:lnTo>
                    <a:pt x="68" y="2"/>
                  </a:lnTo>
                  <a:lnTo>
                    <a:pt x="50" y="6"/>
                  </a:lnTo>
                  <a:lnTo>
                    <a:pt x="32" y="9"/>
                  </a:lnTo>
                  <a:lnTo>
                    <a:pt x="20" y="13"/>
                  </a:lnTo>
                  <a:lnTo>
                    <a:pt x="9" y="18"/>
                  </a:lnTo>
                  <a:lnTo>
                    <a:pt x="2" y="24"/>
                  </a:lnTo>
                  <a:lnTo>
                    <a:pt x="0" y="29"/>
                  </a:lnTo>
                  <a:lnTo>
                    <a:pt x="0" y="207"/>
                  </a:lnTo>
                  <a:lnTo>
                    <a:pt x="2" y="214"/>
                  </a:lnTo>
                  <a:lnTo>
                    <a:pt x="9" y="219"/>
                  </a:lnTo>
                  <a:lnTo>
                    <a:pt x="20" y="224"/>
                  </a:lnTo>
                  <a:lnTo>
                    <a:pt x="32" y="228"/>
                  </a:lnTo>
                  <a:lnTo>
                    <a:pt x="50" y="232"/>
                  </a:lnTo>
                  <a:lnTo>
                    <a:pt x="68" y="235"/>
                  </a:lnTo>
                  <a:lnTo>
                    <a:pt x="90" y="237"/>
                  </a:lnTo>
                  <a:lnTo>
                    <a:pt x="113" y="237"/>
                  </a:lnTo>
                  <a:lnTo>
                    <a:pt x="136" y="237"/>
                  </a:lnTo>
                  <a:lnTo>
                    <a:pt x="158" y="235"/>
                  </a:lnTo>
                  <a:lnTo>
                    <a:pt x="178" y="232"/>
                  </a:lnTo>
                  <a:lnTo>
                    <a:pt x="196" y="228"/>
                  </a:lnTo>
                  <a:lnTo>
                    <a:pt x="208" y="224"/>
                  </a:lnTo>
                  <a:lnTo>
                    <a:pt x="219" y="219"/>
                  </a:lnTo>
                  <a:lnTo>
                    <a:pt x="226" y="214"/>
                  </a:lnTo>
                  <a:lnTo>
                    <a:pt x="228" y="207"/>
                  </a:lnTo>
                  <a:lnTo>
                    <a:pt x="228" y="29"/>
                  </a:lnTo>
                  <a:lnTo>
                    <a:pt x="226" y="24"/>
                  </a:lnTo>
                  <a:lnTo>
                    <a:pt x="219" y="18"/>
                  </a:lnTo>
                  <a:lnTo>
                    <a:pt x="208" y="13"/>
                  </a:lnTo>
                  <a:lnTo>
                    <a:pt x="196" y="9"/>
                  </a:lnTo>
                  <a:lnTo>
                    <a:pt x="178" y="6"/>
                  </a:lnTo>
                  <a:lnTo>
                    <a:pt x="158" y="2"/>
                  </a:lnTo>
                  <a:lnTo>
                    <a:pt x="136" y="0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9117ff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4438" name=""/>
            <p:cNvSpPr/>
            <p:nvPr/>
          </p:nvSpPr>
          <p:spPr>
            <a:xfrm>
              <a:off x="4551480" y="3121200"/>
              <a:ext cx="198000" cy="51120"/>
            </a:xfrm>
            <a:custGeom>
              <a:avLst/>
              <a:gdLst/>
              <a:ahLst/>
              <a:rect l="l" t="t" r="r" b="b"/>
              <a:pathLst>
                <a:path w="228" h="60">
                  <a:moveTo>
                    <a:pt x="0" y="29"/>
                  </a:moveTo>
                  <a:lnTo>
                    <a:pt x="2" y="36"/>
                  </a:lnTo>
                  <a:lnTo>
                    <a:pt x="9" y="42"/>
                  </a:lnTo>
                  <a:lnTo>
                    <a:pt x="20" y="47"/>
                  </a:lnTo>
                  <a:lnTo>
                    <a:pt x="32" y="51"/>
                  </a:lnTo>
                  <a:lnTo>
                    <a:pt x="50" y="54"/>
                  </a:lnTo>
                  <a:lnTo>
                    <a:pt x="68" y="58"/>
                  </a:lnTo>
                  <a:lnTo>
                    <a:pt x="90" y="60"/>
                  </a:lnTo>
                  <a:lnTo>
                    <a:pt x="113" y="60"/>
                  </a:lnTo>
                  <a:lnTo>
                    <a:pt x="136" y="60"/>
                  </a:lnTo>
                  <a:lnTo>
                    <a:pt x="158" y="58"/>
                  </a:lnTo>
                  <a:lnTo>
                    <a:pt x="178" y="54"/>
                  </a:lnTo>
                  <a:lnTo>
                    <a:pt x="196" y="51"/>
                  </a:lnTo>
                  <a:lnTo>
                    <a:pt x="208" y="47"/>
                  </a:lnTo>
                  <a:lnTo>
                    <a:pt x="219" y="42"/>
                  </a:lnTo>
                  <a:lnTo>
                    <a:pt x="226" y="36"/>
                  </a:lnTo>
                  <a:lnTo>
                    <a:pt x="228" y="29"/>
                  </a:lnTo>
                  <a:lnTo>
                    <a:pt x="226" y="24"/>
                  </a:lnTo>
                  <a:lnTo>
                    <a:pt x="219" y="18"/>
                  </a:lnTo>
                  <a:lnTo>
                    <a:pt x="208" y="13"/>
                  </a:lnTo>
                  <a:lnTo>
                    <a:pt x="196" y="9"/>
                  </a:lnTo>
                  <a:lnTo>
                    <a:pt x="178" y="6"/>
                  </a:lnTo>
                  <a:lnTo>
                    <a:pt x="158" y="2"/>
                  </a:lnTo>
                  <a:lnTo>
                    <a:pt x="136" y="0"/>
                  </a:lnTo>
                  <a:lnTo>
                    <a:pt x="113" y="0"/>
                  </a:lnTo>
                  <a:lnTo>
                    <a:pt x="90" y="0"/>
                  </a:lnTo>
                  <a:lnTo>
                    <a:pt x="68" y="2"/>
                  </a:lnTo>
                  <a:lnTo>
                    <a:pt x="50" y="6"/>
                  </a:lnTo>
                  <a:lnTo>
                    <a:pt x="32" y="9"/>
                  </a:lnTo>
                  <a:lnTo>
                    <a:pt x="20" y="13"/>
                  </a:lnTo>
                  <a:lnTo>
                    <a:pt x="9" y="18"/>
                  </a:lnTo>
                  <a:lnTo>
                    <a:pt x="2" y="24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a744ff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320" bIns="43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4439" name=""/>
            <p:cNvSpPr/>
            <p:nvPr/>
          </p:nvSpPr>
          <p:spPr>
            <a:xfrm>
              <a:off x="4551480" y="3121200"/>
              <a:ext cx="198000" cy="207360"/>
            </a:xfrm>
            <a:custGeom>
              <a:avLst/>
              <a:gdLst/>
              <a:ahLst/>
              <a:rect l="l" t="t" r="r" b="b"/>
              <a:pathLst>
                <a:path w="228" h="237">
                  <a:moveTo>
                    <a:pt x="113" y="0"/>
                  </a:moveTo>
                  <a:lnTo>
                    <a:pt x="90" y="0"/>
                  </a:lnTo>
                  <a:lnTo>
                    <a:pt x="68" y="2"/>
                  </a:lnTo>
                  <a:lnTo>
                    <a:pt x="50" y="6"/>
                  </a:lnTo>
                  <a:lnTo>
                    <a:pt x="32" y="9"/>
                  </a:lnTo>
                  <a:lnTo>
                    <a:pt x="20" y="13"/>
                  </a:lnTo>
                  <a:lnTo>
                    <a:pt x="9" y="18"/>
                  </a:lnTo>
                  <a:lnTo>
                    <a:pt x="2" y="24"/>
                  </a:lnTo>
                  <a:lnTo>
                    <a:pt x="0" y="29"/>
                  </a:lnTo>
                  <a:lnTo>
                    <a:pt x="0" y="207"/>
                  </a:lnTo>
                  <a:lnTo>
                    <a:pt x="2" y="214"/>
                  </a:lnTo>
                  <a:lnTo>
                    <a:pt x="9" y="219"/>
                  </a:lnTo>
                  <a:lnTo>
                    <a:pt x="20" y="224"/>
                  </a:lnTo>
                  <a:lnTo>
                    <a:pt x="32" y="228"/>
                  </a:lnTo>
                  <a:lnTo>
                    <a:pt x="50" y="232"/>
                  </a:lnTo>
                  <a:lnTo>
                    <a:pt x="68" y="235"/>
                  </a:lnTo>
                  <a:lnTo>
                    <a:pt x="90" y="237"/>
                  </a:lnTo>
                  <a:lnTo>
                    <a:pt x="113" y="237"/>
                  </a:lnTo>
                  <a:lnTo>
                    <a:pt x="136" y="237"/>
                  </a:lnTo>
                  <a:lnTo>
                    <a:pt x="158" y="235"/>
                  </a:lnTo>
                  <a:lnTo>
                    <a:pt x="178" y="232"/>
                  </a:lnTo>
                  <a:lnTo>
                    <a:pt x="196" y="228"/>
                  </a:lnTo>
                  <a:lnTo>
                    <a:pt x="208" y="224"/>
                  </a:lnTo>
                  <a:lnTo>
                    <a:pt x="219" y="219"/>
                  </a:lnTo>
                  <a:lnTo>
                    <a:pt x="226" y="214"/>
                  </a:lnTo>
                  <a:lnTo>
                    <a:pt x="228" y="207"/>
                  </a:lnTo>
                  <a:lnTo>
                    <a:pt x="228" y="29"/>
                  </a:lnTo>
                  <a:lnTo>
                    <a:pt x="226" y="24"/>
                  </a:lnTo>
                  <a:lnTo>
                    <a:pt x="219" y="18"/>
                  </a:lnTo>
                  <a:lnTo>
                    <a:pt x="208" y="13"/>
                  </a:lnTo>
                  <a:lnTo>
                    <a:pt x="196" y="9"/>
                  </a:lnTo>
                  <a:lnTo>
                    <a:pt x="178" y="6"/>
                  </a:lnTo>
                  <a:lnTo>
                    <a:pt x="158" y="2"/>
                  </a:lnTo>
                  <a:lnTo>
                    <a:pt x="136" y="0"/>
                  </a:lnTo>
                  <a:lnTo>
                    <a:pt x="113" y="0"/>
                  </a:lnTo>
                  <a:close/>
                </a:path>
              </a:pathLst>
            </a:custGeom>
            <a:noFill/>
            <a:ln w="7920">
              <a:solidFill>
                <a:srgbClr val="00000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4440" name=""/>
            <p:cNvSpPr/>
            <p:nvPr/>
          </p:nvSpPr>
          <p:spPr>
            <a:xfrm>
              <a:off x="4551480" y="3145680"/>
              <a:ext cx="198000" cy="26280"/>
            </a:xfrm>
            <a:custGeom>
              <a:avLst/>
              <a:gdLst/>
              <a:ahLst/>
              <a:rect l="l" t="t" r="r" b="b"/>
              <a:pathLst>
                <a:path w="228" h="31">
                  <a:moveTo>
                    <a:pt x="0" y="0"/>
                  </a:moveTo>
                  <a:lnTo>
                    <a:pt x="2" y="7"/>
                  </a:lnTo>
                  <a:lnTo>
                    <a:pt x="9" y="13"/>
                  </a:lnTo>
                  <a:lnTo>
                    <a:pt x="20" y="18"/>
                  </a:lnTo>
                  <a:lnTo>
                    <a:pt x="32" y="22"/>
                  </a:lnTo>
                  <a:lnTo>
                    <a:pt x="50" y="25"/>
                  </a:lnTo>
                  <a:lnTo>
                    <a:pt x="68" y="29"/>
                  </a:lnTo>
                  <a:lnTo>
                    <a:pt x="90" y="31"/>
                  </a:lnTo>
                  <a:lnTo>
                    <a:pt x="113" y="31"/>
                  </a:lnTo>
                  <a:lnTo>
                    <a:pt x="136" y="31"/>
                  </a:lnTo>
                  <a:lnTo>
                    <a:pt x="158" y="29"/>
                  </a:lnTo>
                  <a:lnTo>
                    <a:pt x="178" y="25"/>
                  </a:lnTo>
                  <a:lnTo>
                    <a:pt x="196" y="22"/>
                  </a:lnTo>
                  <a:lnTo>
                    <a:pt x="208" y="18"/>
                  </a:lnTo>
                  <a:lnTo>
                    <a:pt x="219" y="13"/>
                  </a:lnTo>
                  <a:lnTo>
                    <a:pt x="226" y="7"/>
                  </a:lnTo>
                  <a:lnTo>
                    <a:pt x="228" y="0"/>
                  </a:lnTo>
                </a:path>
              </a:pathLst>
            </a:custGeom>
            <a:noFill/>
            <a:ln w="7920">
              <a:solidFill>
                <a:srgbClr val="00000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0520" bIns="-205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4441" name=""/>
          <p:cNvGrpSpPr/>
          <p:nvPr/>
        </p:nvGrpSpPr>
        <p:grpSpPr>
          <a:xfrm>
            <a:off x="5856120" y="2773440"/>
            <a:ext cx="199800" cy="210600"/>
            <a:chOff x="5856120" y="2773440"/>
            <a:chExt cx="199800" cy="210600"/>
          </a:xfrm>
        </p:grpSpPr>
        <p:sp>
          <p:nvSpPr>
            <p:cNvPr id="4442" name=""/>
            <p:cNvSpPr/>
            <p:nvPr/>
          </p:nvSpPr>
          <p:spPr>
            <a:xfrm>
              <a:off x="5856120" y="2773440"/>
              <a:ext cx="199800" cy="210600"/>
            </a:xfrm>
            <a:custGeom>
              <a:avLst/>
              <a:gdLst/>
              <a:ahLst/>
              <a:rect l="l" t="t" r="r" b="b"/>
              <a:pathLst>
                <a:path w="228" h="236">
                  <a:moveTo>
                    <a:pt x="113" y="0"/>
                  </a:moveTo>
                  <a:lnTo>
                    <a:pt x="90" y="0"/>
                  </a:lnTo>
                  <a:lnTo>
                    <a:pt x="68" y="1"/>
                  </a:lnTo>
                  <a:lnTo>
                    <a:pt x="50" y="5"/>
                  </a:lnTo>
                  <a:lnTo>
                    <a:pt x="32" y="9"/>
                  </a:lnTo>
                  <a:lnTo>
                    <a:pt x="20" y="12"/>
                  </a:lnTo>
                  <a:lnTo>
                    <a:pt x="9" y="18"/>
                  </a:lnTo>
                  <a:lnTo>
                    <a:pt x="2" y="23"/>
                  </a:lnTo>
                  <a:lnTo>
                    <a:pt x="0" y="28"/>
                  </a:lnTo>
                  <a:lnTo>
                    <a:pt x="0" y="206"/>
                  </a:lnTo>
                  <a:lnTo>
                    <a:pt x="2" y="213"/>
                  </a:lnTo>
                  <a:lnTo>
                    <a:pt x="9" y="218"/>
                  </a:lnTo>
                  <a:lnTo>
                    <a:pt x="20" y="224"/>
                  </a:lnTo>
                  <a:lnTo>
                    <a:pt x="32" y="227"/>
                  </a:lnTo>
                  <a:lnTo>
                    <a:pt x="50" y="231"/>
                  </a:lnTo>
                  <a:lnTo>
                    <a:pt x="68" y="235"/>
                  </a:lnTo>
                  <a:lnTo>
                    <a:pt x="90" y="236"/>
                  </a:lnTo>
                  <a:lnTo>
                    <a:pt x="113" y="236"/>
                  </a:lnTo>
                  <a:lnTo>
                    <a:pt x="136" y="236"/>
                  </a:lnTo>
                  <a:lnTo>
                    <a:pt x="158" y="235"/>
                  </a:lnTo>
                  <a:lnTo>
                    <a:pt x="177" y="231"/>
                  </a:lnTo>
                  <a:lnTo>
                    <a:pt x="195" y="227"/>
                  </a:lnTo>
                  <a:lnTo>
                    <a:pt x="208" y="224"/>
                  </a:lnTo>
                  <a:lnTo>
                    <a:pt x="219" y="218"/>
                  </a:lnTo>
                  <a:lnTo>
                    <a:pt x="226" y="213"/>
                  </a:lnTo>
                  <a:lnTo>
                    <a:pt x="228" y="206"/>
                  </a:lnTo>
                  <a:lnTo>
                    <a:pt x="228" y="28"/>
                  </a:lnTo>
                  <a:lnTo>
                    <a:pt x="226" y="23"/>
                  </a:lnTo>
                  <a:lnTo>
                    <a:pt x="219" y="18"/>
                  </a:lnTo>
                  <a:lnTo>
                    <a:pt x="208" y="12"/>
                  </a:lnTo>
                  <a:lnTo>
                    <a:pt x="195" y="9"/>
                  </a:lnTo>
                  <a:lnTo>
                    <a:pt x="177" y="5"/>
                  </a:lnTo>
                  <a:lnTo>
                    <a:pt x="158" y="1"/>
                  </a:lnTo>
                  <a:lnTo>
                    <a:pt x="136" y="0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9117ff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4443" name=""/>
            <p:cNvSpPr/>
            <p:nvPr/>
          </p:nvSpPr>
          <p:spPr>
            <a:xfrm>
              <a:off x="5856120" y="2773440"/>
              <a:ext cx="199800" cy="53280"/>
            </a:xfrm>
            <a:custGeom>
              <a:avLst/>
              <a:gdLst/>
              <a:ahLst/>
              <a:rect l="l" t="t" r="r" b="b"/>
              <a:pathLst>
                <a:path w="228" h="59">
                  <a:moveTo>
                    <a:pt x="0" y="28"/>
                  </a:moveTo>
                  <a:lnTo>
                    <a:pt x="2" y="36"/>
                  </a:lnTo>
                  <a:lnTo>
                    <a:pt x="9" y="41"/>
                  </a:lnTo>
                  <a:lnTo>
                    <a:pt x="20" y="46"/>
                  </a:lnTo>
                  <a:lnTo>
                    <a:pt x="32" y="50"/>
                  </a:lnTo>
                  <a:lnTo>
                    <a:pt x="50" y="53"/>
                  </a:lnTo>
                  <a:lnTo>
                    <a:pt x="68" y="57"/>
                  </a:lnTo>
                  <a:lnTo>
                    <a:pt x="90" y="59"/>
                  </a:lnTo>
                  <a:lnTo>
                    <a:pt x="113" y="59"/>
                  </a:lnTo>
                  <a:lnTo>
                    <a:pt x="136" y="59"/>
                  </a:lnTo>
                  <a:lnTo>
                    <a:pt x="158" y="57"/>
                  </a:lnTo>
                  <a:lnTo>
                    <a:pt x="177" y="53"/>
                  </a:lnTo>
                  <a:lnTo>
                    <a:pt x="195" y="50"/>
                  </a:lnTo>
                  <a:lnTo>
                    <a:pt x="208" y="46"/>
                  </a:lnTo>
                  <a:lnTo>
                    <a:pt x="219" y="41"/>
                  </a:lnTo>
                  <a:lnTo>
                    <a:pt x="226" y="36"/>
                  </a:lnTo>
                  <a:lnTo>
                    <a:pt x="228" y="28"/>
                  </a:lnTo>
                  <a:lnTo>
                    <a:pt x="226" y="23"/>
                  </a:lnTo>
                  <a:lnTo>
                    <a:pt x="219" y="18"/>
                  </a:lnTo>
                  <a:lnTo>
                    <a:pt x="208" y="12"/>
                  </a:lnTo>
                  <a:lnTo>
                    <a:pt x="195" y="9"/>
                  </a:lnTo>
                  <a:lnTo>
                    <a:pt x="177" y="5"/>
                  </a:lnTo>
                  <a:lnTo>
                    <a:pt x="158" y="1"/>
                  </a:lnTo>
                  <a:lnTo>
                    <a:pt x="136" y="0"/>
                  </a:lnTo>
                  <a:lnTo>
                    <a:pt x="113" y="0"/>
                  </a:lnTo>
                  <a:lnTo>
                    <a:pt x="90" y="0"/>
                  </a:lnTo>
                  <a:lnTo>
                    <a:pt x="68" y="1"/>
                  </a:lnTo>
                  <a:lnTo>
                    <a:pt x="50" y="5"/>
                  </a:lnTo>
                  <a:lnTo>
                    <a:pt x="32" y="9"/>
                  </a:lnTo>
                  <a:lnTo>
                    <a:pt x="20" y="12"/>
                  </a:lnTo>
                  <a:lnTo>
                    <a:pt x="9" y="18"/>
                  </a:lnTo>
                  <a:lnTo>
                    <a:pt x="2" y="23"/>
                  </a:lnTo>
                  <a:lnTo>
                    <a:pt x="0" y="28"/>
                  </a:lnTo>
                  <a:close/>
                </a:path>
              </a:pathLst>
            </a:custGeom>
            <a:solidFill>
              <a:srgbClr val="a744ff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6480" bIns="64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4444" name=""/>
            <p:cNvSpPr/>
            <p:nvPr/>
          </p:nvSpPr>
          <p:spPr>
            <a:xfrm>
              <a:off x="5856120" y="2773440"/>
              <a:ext cx="199800" cy="210600"/>
            </a:xfrm>
            <a:custGeom>
              <a:avLst/>
              <a:gdLst/>
              <a:ahLst/>
              <a:rect l="l" t="t" r="r" b="b"/>
              <a:pathLst>
                <a:path w="228" h="236">
                  <a:moveTo>
                    <a:pt x="113" y="0"/>
                  </a:moveTo>
                  <a:lnTo>
                    <a:pt x="90" y="0"/>
                  </a:lnTo>
                  <a:lnTo>
                    <a:pt x="68" y="1"/>
                  </a:lnTo>
                  <a:lnTo>
                    <a:pt x="50" y="5"/>
                  </a:lnTo>
                  <a:lnTo>
                    <a:pt x="32" y="9"/>
                  </a:lnTo>
                  <a:lnTo>
                    <a:pt x="20" y="12"/>
                  </a:lnTo>
                  <a:lnTo>
                    <a:pt x="9" y="18"/>
                  </a:lnTo>
                  <a:lnTo>
                    <a:pt x="2" y="23"/>
                  </a:lnTo>
                  <a:lnTo>
                    <a:pt x="0" y="28"/>
                  </a:lnTo>
                  <a:lnTo>
                    <a:pt x="0" y="206"/>
                  </a:lnTo>
                  <a:lnTo>
                    <a:pt x="2" y="213"/>
                  </a:lnTo>
                  <a:lnTo>
                    <a:pt x="9" y="218"/>
                  </a:lnTo>
                  <a:lnTo>
                    <a:pt x="20" y="224"/>
                  </a:lnTo>
                  <a:lnTo>
                    <a:pt x="32" y="227"/>
                  </a:lnTo>
                  <a:lnTo>
                    <a:pt x="50" y="231"/>
                  </a:lnTo>
                  <a:lnTo>
                    <a:pt x="68" y="235"/>
                  </a:lnTo>
                  <a:lnTo>
                    <a:pt x="90" y="236"/>
                  </a:lnTo>
                  <a:lnTo>
                    <a:pt x="113" y="236"/>
                  </a:lnTo>
                  <a:lnTo>
                    <a:pt x="136" y="236"/>
                  </a:lnTo>
                  <a:lnTo>
                    <a:pt x="158" y="235"/>
                  </a:lnTo>
                  <a:lnTo>
                    <a:pt x="177" y="231"/>
                  </a:lnTo>
                  <a:lnTo>
                    <a:pt x="195" y="227"/>
                  </a:lnTo>
                  <a:lnTo>
                    <a:pt x="208" y="224"/>
                  </a:lnTo>
                  <a:lnTo>
                    <a:pt x="219" y="218"/>
                  </a:lnTo>
                  <a:lnTo>
                    <a:pt x="226" y="213"/>
                  </a:lnTo>
                  <a:lnTo>
                    <a:pt x="228" y="206"/>
                  </a:lnTo>
                  <a:lnTo>
                    <a:pt x="228" y="28"/>
                  </a:lnTo>
                  <a:lnTo>
                    <a:pt x="226" y="23"/>
                  </a:lnTo>
                  <a:lnTo>
                    <a:pt x="219" y="18"/>
                  </a:lnTo>
                  <a:lnTo>
                    <a:pt x="208" y="12"/>
                  </a:lnTo>
                  <a:lnTo>
                    <a:pt x="195" y="9"/>
                  </a:lnTo>
                  <a:lnTo>
                    <a:pt x="177" y="5"/>
                  </a:lnTo>
                  <a:lnTo>
                    <a:pt x="158" y="1"/>
                  </a:lnTo>
                  <a:lnTo>
                    <a:pt x="136" y="0"/>
                  </a:lnTo>
                  <a:lnTo>
                    <a:pt x="113" y="0"/>
                  </a:lnTo>
                  <a:close/>
                </a:path>
              </a:pathLst>
            </a:custGeom>
            <a:noFill/>
            <a:ln w="7920">
              <a:solidFill>
                <a:srgbClr val="00000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4445" name=""/>
            <p:cNvSpPr/>
            <p:nvPr/>
          </p:nvSpPr>
          <p:spPr>
            <a:xfrm>
              <a:off x="5856120" y="2800080"/>
              <a:ext cx="199800" cy="26280"/>
            </a:xfrm>
            <a:custGeom>
              <a:avLst/>
              <a:gdLst/>
              <a:ahLst/>
              <a:rect l="l" t="t" r="r" b="b"/>
              <a:pathLst>
                <a:path w="228" h="31">
                  <a:moveTo>
                    <a:pt x="0" y="0"/>
                  </a:moveTo>
                  <a:lnTo>
                    <a:pt x="2" y="8"/>
                  </a:lnTo>
                  <a:lnTo>
                    <a:pt x="9" y="13"/>
                  </a:lnTo>
                  <a:lnTo>
                    <a:pt x="20" y="18"/>
                  </a:lnTo>
                  <a:lnTo>
                    <a:pt x="32" y="22"/>
                  </a:lnTo>
                  <a:lnTo>
                    <a:pt x="50" y="25"/>
                  </a:lnTo>
                  <a:lnTo>
                    <a:pt x="68" y="29"/>
                  </a:lnTo>
                  <a:lnTo>
                    <a:pt x="90" y="31"/>
                  </a:lnTo>
                  <a:lnTo>
                    <a:pt x="113" y="31"/>
                  </a:lnTo>
                  <a:lnTo>
                    <a:pt x="136" y="31"/>
                  </a:lnTo>
                  <a:lnTo>
                    <a:pt x="158" y="29"/>
                  </a:lnTo>
                  <a:lnTo>
                    <a:pt x="177" y="25"/>
                  </a:lnTo>
                  <a:lnTo>
                    <a:pt x="195" y="22"/>
                  </a:lnTo>
                  <a:lnTo>
                    <a:pt x="208" y="18"/>
                  </a:lnTo>
                  <a:lnTo>
                    <a:pt x="219" y="13"/>
                  </a:lnTo>
                  <a:lnTo>
                    <a:pt x="226" y="8"/>
                  </a:lnTo>
                  <a:lnTo>
                    <a:pt x="228" y="0"/>
                  </a:lnTo>
                </a:path>
              </a:pathLst>
            </a:custGeom>
            <a:noFill/>
            <a:ln w="7920">
              <a:solidFill>
                <a:srgbClr val="00000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0520" bIns="-205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4446" name=""/>
          <p:cNvGrpSpPr/>
          <p:nvPr/>
        </p:nvGrpSpPr>
        <p:grpSpPr>
          <a:xfrm>
            <a:off x="5740560" y="4437000"/>
            <a:ext cx="807120" cy="369360"/>
            <a:chOff x="5740560" y="4437000"/>
            <a:chExt cx="807120" cy="369360"/>
          </a:xfrm>
        </p:grpSpPr>
        <p:grpSp>
          <p:nvGrpSpPr>
            <p:cNvPr id="4447" name=""/>
            <p:cNvGrpSpPr/>
            <p:nvPr/>
          </p:nvGrpSpPr>
          <p:grpSpPr>
            <a:xfrm>
              <a:off x="6348960" y="4598640"/>
              <a:ext cx="198720" cy="207720"/>
              <a:chOff x="6348960" y="4598640"/>
              <a:chExt cx="198720" cy="207720"/>
            </a:xfrm>
          </p:grpSpPr>
          <p:sp>
            <p:nvSpPr>
              <p:cNvPr id="4448" name=""/>
              <p:cNvSpPr/>
              <p:nvPr/>
            </p:nvSpPr>
            <p:spPr>
              <a:xfrm>
                <a:off x="6348960" y="4598640"/>
                <a:ext cx="198720" cy="207720"/>
              </a:xfrm>
              <a:custGeom>
                <a:avLst/>
                <a:gdLst/>
                <a:ahLst/>
                <a:rect l="l" t="t" r="r" b="b"/>
                <a:pathLst>
                  <a:path w="228" h="237">
                    <a:moveTo>
                      <a:pt x="113" y="0"/>
                    </a:moveTo>
                    <a:lnTo>
                      <a:pt x="90" y="0"/>
                    </a:lnTo>
                    <a:lnTo>
                      <a:pt x="68" y="2"/>
                    </a:lnTo>
                    <a:lnTo>
                      <a:pt x="50" y="5"/>
                    </a:lnTo>
                    <a:lnTo>
                      <a:pt x="33" y="9"/>
                    </a:lnTo>
                    <a:lnTo>
                      <a:pt x="20" y="12"/>
                    </a:lnTo>
                    <a:lnTo>
                      <a:pt x="9" y="18"/>
                    </a:lnTo>
                    <a:lnTo>
                      <a:pt x="2" y="23"/>
                    </a:lnTo>
                    <a:lnTo>
                      <a:pt x="0" y="29"/>
                    </a:lnTo>
                    <a:lnTo>
                      <a:pt x="0" y="206"/>
                    </a:lnTo>
                    <a:lnTo>
                      <a:pt x="2" y="213"/>
                    </a:lnTo>
                    <a:lnTo>
                      <a:pt x="9" y="219"/>
                    </a:lnTo>
                    <a:lnTo>
                      <a:pt x="20" y="224"/>
                    </a:lnTo>
                    <a:lnTo>
                      <a:pt x="33" y="228"/>
                    </a:lnTo>
                    <a:lnTo>
                      <a:pt x="50" y="231"/>
                    </a:lnTo>
                    <a:lnTo>
                      <a:pt x="68" y="235"/>
                    </a:lnTo>
                    <a:lnTo>
                      <a:pt x="90" y="237"/>
                    </a:lnTo>
                    <a:lnTo>
                      <a:pt x="113" y="237"/>
                    </a:lnTo>
                    <a:lnTo>
                      <a:pt x="137" y="237"/>
                    </a:lnTo>
                    <a:lnTo>
                      <a:pt x="158" y="235"/>
                    </a:lnTo>
                    <a:lnTo>
                      <a:pt x="178" y="231"/>
                    </a:lnTo>
                    <a:lnTo>
                      <a:pt x="196" y="228"/>
                    </a:lnTo>
                    <a:lnTo>
                      <a:pt x="208" y="224"/>
                    </a:lnTo>
                    <a:lnTo>
                      <a:pt x="219" y="219"/>
                    </a:lnTo>
                    <a:lnTo>
                      <a:pt x="226" y="213"/>
                    </a:lnTo>
                    <a:lnTo>
                      <a:pt x="228" y="206"/>
                    </a:lnTo>
                    <a:lnTo>
                      <a:pt x="228" y="29"/>
                    </a:lnTo>
                    <a:lnTo>
                      <a:pt x="226" y="23"/>
                    </a:lnTo>
                    <a:lnTo>
                      <a:pt x="219" y="18"/>
                    </a:lnTo>
                    <a:lnTo>
                      <a:pt x="208" y="12"/>
                    </a:lnTo>
                    <a:lnTo>
                      <a:pt x="196" y="9"/>
                    </a:lnTo>
                    <a:lnTo>
                      <a:pt x="178" y="5"/>
                    </a:lnTo>
                    <a:lnTo>
                      <a:pt x="158" y="2"/>
                    </a:lnTo>
                    <a:lnTo>
                      <a:pt x="137" y="0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rgbClr val="ff7d21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449" name=""/>
              <p:cNvSpPr/>
              <p:nvPr/>
            </p:nvSpPr>
            <p:spPr>
              <a:xfrm>
                <a:off x="6348960" y="4598640"/>
                <a:ext cx="198720" cy="50760"/>
              </a:xfrm>
              <a:custGeom>
                <a:avLst/>
                <a:gdLst/>
                <a:ahLst/>
                <a:rect l="l" t="t" r="r" b="b"/>
                <a:pathLst>
                  <a:path w="228" h="59">
                    <a:moveTo>
                      <a:pt x="0" y="29"/>
                    </a:moveTo>
                    <a:lnTo>
                      <a:pt x="2" y="36"/>
                    </a:lnTo>
                    <a:lnTo>
                      <a:pt x="9" y="41"/>
                    </a:lnTo>
                    <a:lnTo>
                      <a:pt x="20" y="46"/>
                    </a:lnTo>
                    <a:lnTo>
                      <a:pt x="33" y="50"/>
                    </a:lnTo>
                    <a:lnTo>
                      <a:pt x="50" y="54"/>
                    </a:lnTo>
                    <a:lnTo>
                      <a:pt x="68" y="57"/>
                    </a:lnTo>
                    <a:lnTo>
                      <a:pt x="90" y="59"/>
                    </a:lnTo>
                    <a:lnTo>
                      <a:pt x="113" y="59"/>
                    </a:lnTo>
                    <a:lnTo>
                      <a:pt x="137" y="59"/>
                    </a:lnTo>
                    <a:lnTo>
                      <a:pt x="158" y="57"/>
                    </a:lnTo>
                    <a:lnTo>
                      <a:pt x="178" y="54"/>
                    </a:lnTo>
                    <a:lnTo>
                      <a:pt x="196" y="50"/>
                    </a:lnTo>
                    <a:lnTo>
                      <a:pt x="208" y="46"/>
                    </a:lnTo>
                    <a:lnTo>
                      <a:pt x="219" y="41"/>
                    </a:lnTo>
                    <a:lnTo>
                      <a:pt x="226" y="36"/>
                    </a:lnTo>
                    <a:lnTo>
                      <a:pt x="228" y="29"/>
                    </a:lnTo>
                    <a:lnTo>
                      <a:pt x="226" y="23"/>
                    </a:lnTo>
                    <a:lnTo>
                      <a:pt x="219" y="18"/>
                    </a:lnTo>
                    <a:lnTo>
                      <a:pt x="208" y="12"/>
                    </a:lnTo>
                    <a:lnTo>
                      <a:pt x="196" y="9"/>
                    </a:lnTo>
                    <a:lnTo>
                      <a:pt x="178" y="5"/>
                    </a:lnTo>
                    <a:lnTo>
                      <a:pt x="158" y="2"/>
                    </a:lnTo>
                    <a:lnTo>
                      <a:pt x="137" y="0"/>
                    </a:lnTo>
                    <a:lnTo>
                      <a:pt x="113" y="0"/>
                    </a:lnTo>
                    <a:lnTo>
                      <a:pt x="90" y="0"/>
                    </a:lnTo>
                    <a:lnTo>
                      <a:pt x="68" y="2"/>
                    </a:lnTo>
                    <a:lnTo>
                      <a:pt x="50" y="5"/>
                    </a:lnTo>
                    <a:lnTo>
                      <a:pt x="33" y="9"/>
                    </a:lnTo>
                    <a:lnTo>
                      <a:pt x="20" y="12"/>
                    </a:lnTo>
                    <a:lnTo>
                      <a:pt x="9" y="18"/>
                    </a:lnTo>
                    <a:lnTo>
                      <a:pt x="2" y="23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974c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3960" bIns="39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450" name=""/>
              <p:cNvSpPr/>
              <p:nvPr/>
            </p:nvSpPr>
            <p:spPr>
              <a:xfrm>
                <a:off x="6348960" y="4598640"/>
                <a:ext cx="198720" cy="207720"/>
              </a:xfrm>
              <a:custGeom>
                <a:avLst/>
                <a:gdLst/>
                <a:ahLst/>
                <a:rect l="l" t="t" r="r" b="b"/>
                <a:pathLst>
                  <a:path w="228" h="237">
                    <a:moveTo>
                      <a:pt x="113" y="0"/>
                    </a:moveTo>
                    <a:lnTo>
                      <a:pt x="90" y="0"/>
                    </a:lnTo>
                    <a:lnTo>
                      <a:pt x="68" y="2"/>
                    </a:lnTo>
                    <a:lnTo>
                      <a:pt x="50" y="5"/>
                    </a:lnTo>
                    <a:lnTo>
                      <a:pt x="33" y="9"/>
                    </a:lnTo>
                    <a:lnTo>
                      <a:pt x="20" y="12"/>
                    </a:lnTo>
                    <a:lnTo>
                      <a:pt x="9" y="18"/>
                    </a:lnTo>
                    <a:lnTo>
                      <a:pt x="2" y="23"/>
                    </a:lnTo>
                    <a:lnTo>
                      <a:pt x="0" y="29"/>
                    </a:lnTo>
                    <a:lnTo>
                      <a:pt x="0" y="206"/>
                    </a:lnTo>
                    <a:lnTo>
                      <a:pt x="2" y="213"/>
                    </a:lnTo>
                    <a:lnTo>
                      <a:pt x="9" y="219"/>
                    </a:lnTo>
                    <a:lnTo>
                      <a:pt x="20" y="224"/>
                    </a:lnTo>
                    <a:lnTo>
                      <a:pt x="33" y="228"/>
                    </a:lnTo>
                    <a:lnTo>
                      <a:pt x="50" y="231"/>
                    </a:lnTo>
                    <a:lnTo>
                      <a:pt x="68" y="235"/>
                    </a:lnTo>
                    <a:lnTo>
                      <a:pt x="90" y="237"/>
                    </a:lnTo>
                    <a:lnTo>
                      <a:pt x="113" y="237"/>
                    </a:lnTo>
                    <a:lnTo>
                      <a:pt x="137" y="237"/>
                    </a:lnTo>
                    <a:lnTo>
                      <a:pt x="158" y="235"/>
                    </a:lnTo>
                    <a:lnTo>
                      <a:pt x="178" y="231"/>
                    </a:lnTo>
                    <a:lnTo>
                      <a:pt x="196" y="228"/>
                    </a:lnTo>
                    <a:lnTo>
                      <a:pt x="208" y="224"/>
                    </a:lnTo>
                    <a:lnTo>
                      <a:pt x="219" y="219"/>
                    </a:lnTo>
                    <a:lnTo>
                      <a:pt x="226" y="213"/>
                    </a:lnTo>
                    <a:lnTo>
                      <a:pt x="228" y="206"/>
                    </a:lnTo>
                    <a:lnTo>
                      <a:pt x="228" y="29"/>
                    </a:lnTo>
                    <a:lnTo>
                      <a:pt x="226" y="23"/>
                    </a:lnTo>
                    <a:lnTo>
                      <a:pt x="219" y="18"/>
                    </a:lnTo>
                    <a:lnTo>
                      <a:pt x="208" y="12"/>
                    </a:lnTo>
                    <a:lnTo>
                      <a:pt x="196" y="9"/>
                    </a:lnTo>
                    <a:lnTo>
                      <a:pt x="178" y="5"/>
                    </a:lnTo>
                    <a:lnTo>
                      <a:pt x="158" y="2"/>
                    </a:lnTo>
                    <a:lnTo>
                      <a:pt x="137" y="0"/>
                    </a:lnTo>
                    <a:lnTo>
                      <a:pt x="113" y="0"/>
                    </a:lnTo>
                    <a:close/>
                  </a:path>
                </a:pathLst>
              </a:custGeom>
              <a:noFill/>
              <a:ln w="7920">
                <a:solidFill>
                  <a:srgbClr val="000000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451" name=""/>
              <p:cNvSpPr/>
              <p:nvPr/>
            </p:nvSpPr>
            <p:spPr>
              <a:xfrm>
                <a:off x="6348960" y="4623120"/>
                <a:ext cx="198720" cy="26280"/>
              </a:xfrm>
              <a:custGeom>
                <a:avLst/>
                <a:gdLst/>
                <a:ahLst/>
                <a:rect l="l" t="t" r="r" b="b"/>
                <a:pathLst>
                  <a:path w="228" h="30">
                    <a:moveTo>
                      <a:pt x="0" y="0"/>
                    </a:moveTo>
                    <a:lnTo>
                      <a:pt x="2" y="7"/>
                    </a:lnTo>
                    <a:lnTo>
                      <a:pt x="9" y="12"/>
                    </a:lnTo>
                    <a:lnTo>
                      <a:pt x="20" y="17"/>
                    </a:lnTo>
                    <a:lnTo>
                      <a:pt x="33" y="21"/>
                    </a:lnTo>
                    <a:lnTo>
                      <a:pt x="50" y="25"/>
                    </a:lnTo>
                    <a:lnTo>
                      <a:pt x="68" y="28"/>
                    </a:lnTo>
                    <a:lnTo>
                      <a:pt x="90" y="30"/>
                    </a:lnTo>
                    <a:lnTo>
                      <a:pt x="113" y="30"/>
                    </a:lnTo>
                    <a:lnTo>
                      <a:pt x="137" y="30"/>
                    </a:lnTo>
                    <a:lnTo>
                      <a:pt x="158" y="28"/>
                    </a:lnTo>
                    <a:lnTo>
                      <a:pt x="178" y="25"/>
                    </a:lnTo>
                    <a:lnTo>
                      <a:pt x="196" y="21"/>
                    </a:lnTo>
                    <a:lnTo>
                      <a:pt x="208" y="17"/>
                    </a:lnTo>
                    <a:lnTo>
                      <a:pt x="219" y="12"/>
                    </a:lnTo>
                    <a:lnTo>
                      <a:pt x="226" y="7"/>
                    </a:lnTo>
                    <a:lnTo>
                      <a:pt x="228" y="0"/>
                    </a:lnTo>
                  </a:path>
                </a:pathLst>
              </a:custGeom>
              <a:noFill/>
              <a:ln w="7920">
                <a:solidFill>
                  <a:srgbClr val="000000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20520" bIns="-205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  <p:grpSp>
          <p:nvGrpSpPr>
            <p:cNvPr id="4452" name=""/>
            <p:cNvGrpSpPr/>
            <p:nvPr/>
          </p:nvGrpSpPr>
          <p:grpSpPr>
            <a:xfrm>
              <a:off x="5740560" y="4437000"/>
              <a:ext cx="200160" cy="207360"/>
              <a:chOff x="5740560" y="4437000"/>
              <a:chExt cx="200160" cy="207360"/>
            </a:xfrm>
          </p:grpSpPr>
          <p:sp>
            <p:nvSpPr>
              <p:cNvPr id="4453" name=""/>
              <p:cNvSpPr/>
              <p:nvPr/>
            </p:nvSpPr>
            <p:spPr>
              <a:xfrm>
                <a:off x="5740560" y="4437000"/>
                <a:ext cx="200160" cy="207360"/>
              </a:xfrm>
              <a:custGeom>
                <a:avLst/>
                <a:gdLst/>
                <a:ahLst/>
                <a:rect l="l" t="t" r="r" b="b"/>
                <a:pathLst>
                  <a:path w="228" h="237">
                    <a:moveTo>
                      <a:pt x="113" y="0"/>
                    </a:moveTo>
                    <a:lnTo>
                      <a:pt x="90" y="0"/>
                    </a:lnTo>
                    <a:lnTo>
                      <a:pt x="68" y="2"/>
                    </a:lnTo>
                    <a:lnTo>
                      <a:pt x="50" y="6"/>
                    </a:lnTo>
                    <a:lnTo>
                      <a:pt x="32" y="9"/>
                    </a:lnTo>
                    <a:lnTo>
                      <a:pt x="20" y="13"/>
                    </a:lnTo>
                    <a:lnTo>
                      <a:pt x="9" y="18"/>
                    </a:lnTo>
                    <a:lnTo>
                      <a:pt x="2" y="23"/>
                    </a:lnTo>
                    <a:lnTo>
                      <a:pt x="0" y="29"/>
                    </a:lnTo>
                    <a:lnTo>
                      <a:pt x="0" y="206"/>
                    </a:lnTo>
                    <a:lnTo>
                      <a:pt x="2" y="214"/>
                    </a:lnTo>
                    <a:lnTo>
                      <a:pt x="9" y="219"/>
                    </a:lnTo>
                    <a:lnTo>
                      <a:pt x="20" y="224"/>
                    </a:lnTo>
                    <a:lnTo>
                      <a:pt x="32" y="228"/>
                    </a:lnTo>
                    <a:lnTo>
                      <a:pt x="50" y="231"/>
                    </a:lnTo>
                    <a:lnTo>
                      <a:pt x="68" y="235"/>
                    </a:lnTo>
                    <a:lnTo>
                      <a:pt x="90" y="237"/>
                    </a:lnTo>
                    <a:lnTo>
                      <a:pt x="113" y="237"/>
                    </a:lnTo>
                    <a:lnTo>
                      <a:pt x="136" y="237"/>
                    </a:lnTo>
                    <a:lnTo>
                      <a:pt x="158" y="235"/>
                    </a:lnTo>
                    <a:lnTo>
                      <a:pt x="177" y="231"/>
                    </a:lnTo>
                    <a:lnTo>
                      <a:pt x="195" y="228"/>
                    </a:lnTo>
                    <a:lnTo>
                      <a:pt x="208" y="224"/>
                    </a:lnTo>
                    <a:lnTo>
                      <a:pt x="219" y="219"/>
                    </a:lnTo>
                    <a:lnTo>
                      <a:pt x="226" y="214"/>
                    </a:lnTo>
                    <a:lnTo>
                      <a:pt x="228" y="206"/>
                    </a:lnTo>
                    <a:lnTo>
                      <a:pt x="228" y="29"/>
                    </a:lnTo>
                    <a:lnTo>
                      <a:pt x="226" y="23"/>
                    </a:lnTo>
                    <a:lnTo>
                      <a:pt x="219" y="18"/>
                    </a:lnTo>
                    <a:lnTo>
                      <a:pt x="208" y="13"/>
                    </a:lnTo>
                    <a:lnTo>
                      <a:pt x="195" y="9"/>
                    </a:lnTo>
                    <a:lnTo>
                      <a:pt x="177" y="6"/>
                    </a:lnTo>
                    <a:lnTo>
                      <a:pt x="158" y="2"/>
                    </a:lnTo>
                    <a:lnTo>
                      <a:pt x="136" y="0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rgbClr val="ff7d21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454" name=""/>
              <p:cNvSpPr/>
              <p:nvPr/>
            </p:nvSpPr>
            <p:spPr>
              <a:xfrm>
                <a:off x="5740560" y="4437000"/>
                <a:ext cx="200160" cy="51120"/>
              </a:xfrm>
              <a:custGeom>
                <a:avLst/>
                <a:gdLst/>
                <a:ahLst/>
                <a:rect l="l" t="t" r="r" b="b"/>
                <a:pathLst>
                  <a:path w="228" h="59">
                    <a:moveTo>
                      <a:pt x="0" y="29"/>
                    </a:moveTo>
                    <a:lnTo>
                      <a:pt x="2" y="36"/>
                    </a:lnTo>
                    <a:lnTo>
                      <a:pt x="9" y="41"/>
                    </a:lnTo>
                    <a:lnTo>
                      <a:pt x="20" y="47"/>
                    </a:lnTo>
                    <a:lnTo>
                      <a:pt x="32" y="50"/>
                    </a:lnTo>
                    <a:lnTo>
                      <a:pt x="50" y="54"/>
                    </a:lnTo>
                    <a:lnTo>
                      <a:pt x="68" y="58"/>
                    </a:lnTo>
                    <a:lnTo>
                      <a:pt x="90" y="59"/>
                    </a:lnTo>
                    <a:lnTo>
                      <a:pt x="113" y="59"/>
                    </a:lnTo>
                    <a:lnTo>
                      <a:pt x="136" y="59"/>
                    </a:lnTo>
                    <a:lnTo>
                      <a:pt x="158" y="58"/>
                    </a:lnTo>
                    <a:lnTo>
                      <a:pt x="177" y="54"/>
                    </a:lnTo>
                    <a:lnTo>
                      <a:pt x="195" y="50"/>
                    </a:lnTo>
                    <a:lnTo>
                      <a:pt x="208" y="47"/>
                    </a:lnTo>
                    <a:lnTo>
                      <a:pt x="219" y="41"/>
                    </a:lnTo>
                    <a:lnTo>
                      <a:pt x="226" y="36"/>
                    </a:lnTo>
                    <a:lnTo>
                      <a:pt x="228" y="29"/>
                    </a:lnTo>
                    <a:lnTo>
                      <a:pt x="226" y="23"/>
                    </a:lnTo>
                    <a:lnTo>
                      <a:pt x="219" y="18"/>
                    </a:lnTo>
                    <a:lnTo>
                      <a:pt x="208" y="13"/>
                    </a:lnTo>
                    <a:lnTo>
                      <a:pt x="195" y="9"/>
                    </a:lnTo>
                    <a:lnTo>
                      <a:pt x="177" y="6"/>
                    </a:lnTo>
                    <a:lnTo>
                      <a:pt x="158" y="2"/>
                    </a:lnTo>
                    <a:lnTo>
                      <a:pt x="136" y="0"/>
                    </a:lnTo>
                    <a:lnTo>
                      <a:pt x="113" y="0"/>
                    </a:lnTo>
                    <a:lnTo>
                      <a:pt x="90" y="0"/>
                    </a:lnTo>
                    <a:lnTo>
                      <a:pt x="68" y="2"/>
                    </a:lnTo>
                    <a:lnTo>
                      <a:pt x="50" y="6"/>
                    </a:lnTo>
                    <a:lnTo>
                      <a:pt x="32" y="9"/>
                    </a:lnTo>
                    <a:lnTo>
                      <a:pt x="20" y="13"/>
                    </a:lnTo>
                    <a:lnTo>
                      <a:pt x="9" y="18"/>
                    </a:lnTo>
                    <a:lnTo>
                      <a:pt x="2" y="23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974c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320" bIns="4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455" name=""/>
              <p:cNvSpPr/>
              <p:nvPr/>
            </p:nvSpPr>
            <p:spPr>
              <a:xfrm>
                <a:off x="5740560" y="4437000"/>
                <a:ext cx="200160" cy="207360"/>
              </a:xfrm>
              <a:custGeom>
                <a:avLst/>
                <a:gdLst/>
                <a:ahLst/>
                <a:rect l="l" t="t" r="r" b="b"/>
                <a:pathLst>
                  <a:path w="228" h="237">
                    <a:moveTo>
                      <a:pt x="113" y="0"/>
                    </a:moveTo>
                    <a:lnTo>
                      <a:pt x="90" y="0"/>
                    </a:lnTo>
                    <a:lnTo>
                      <a:pt x="68" y="2"/>
                    </a:lnTo>
                    <a:lnTo>
                      <a:pt x="50" y="6"/>
                    </a:lnTo>
                    <a:lnTo>
                      <a:pt x="32" y="9"/>
                    </a:lnTo>
                    <a:lnTo>
                      <a:pt x="20" y="13"/>
                    </a:lnTo>
                    <a:lnTo>
                      <a:pt x="9" y="18"/>
                    </a:lnTo>
                    <a:lnTo>
                      <a:pt x="2" y="23"/>
                    </a:lnTo>
                    <a:lnTo>
                      <a:pt x="0" y="29"/>
                    </a:lnTo>
                    <a:lnTo>
                      <a:pt x="0" y="206"/>
                    </a:lnTo>
                    <a:lnTo>
                      <a:pt x="2" y="214"/>
                    </a:lnTo>
                    <a:lnTo>
                      <a:pt x="9" y="219"/>
                    </a:lnTo>
                    <a:lnTo>
                      <a:pt x="20" y="224"/>
                    </a:lnTo>
                    <a:lnTo>
                      <a:pt x="32" y="228"/>
                    </a:lnTo>
                    <a:lnTo>
                      <a:pt x="50" y="231"/>
                    </a:lnTo>
                    <a:lnTo>
                      <a:pt x="68" y="235"/>
                    </a:lnTo>
                    <a:lnTo>
                      <a:pt x="90" y="237"/>
                    </a:lnTo>
                    <a:lnTo>
                      <a:pt x="113" y="237"/>
                    </a:lnTo>
                    <a:lnTo>
                      <a:pt x="136" y="237"/>
                    </a:lnTo>
                    <a:lnTo>
                      <a:pt x="158" y="235"/>
                    </a:lnTo>
                    <a:lnTo>
                      <a:pt x="177" y="231"/>
                    </a:lnTo>
                    <a:lnTo>
                      <a:pt x="195" y="228"/>
                    </a:lnTo>
                    <a:lnTo>
                      <a:pt x="208" y="224"/>
                    </a:lnTo>
                    <a:lnTo>
                      <a:pt x="219" y="219"/>
                    </a:lnTo>
                    <a:lnTo>
                      <a:pt x="226" y="214"/>
                    </a:lnTo>
                    <a:lnTo>
                      <a:pt x="228" y="206"/>
                    </a:lnTo>
                    <a:lnTo>
                      <a:pt x="228" y="29"/>
                    </a:lnTo>
                    <a:lnTo>
                      <a:pt x="226" y="23"/>
                    </a:lnTo>
                    <a:lnTo>
                      <a:pt x="219" y="18"/>
                    </a:lnTo>
                    <a:lnTo>
                      <a:pt x="208" y="13"/>
                    </a:lnTo>
                    <a:lnTo>
                      <a:pt x="195" y="9"/>
                    </a:lnTo>
                    <a:lnTo>
                      <a:pt x="177" y="6"/>
                    </a:lnTo>
                    <a:lnTo>
                      <a:pt x="158" y="2"/>
                    </a:lnTo>
                    <a:lnTo>
                      <a:pt x="136" y="0"/>
                    </a:lnTo>
                    <a:lnTo>
                      <a:pt x="113" y="0"/>
                    </a:lnTo>
                    <a:close/>
                  </a:path>
                </a:pathLst>
              </a:custGeom>
              <a:noFill/>
              <a:ln w="7920">
                <a:solidFill>
                  <a:srgbClr val="000000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456" name=""/>
              <p:cNvSpPr/>
              <p:nvPr/>
            </p:nvSpPr>
            <p:spPr>
              <a:xfrm>
                <a:off x="5740560" y="4461120"/>
                <a:ext cx="200160" cy="26640"/>
              </a:xfrm>
              <a:custGeom>
                <a:avLst/>
                <a:gdLst/>
                <a:ahLst/>
                <a:rect l="l" t="t" r="r" b="b"/>
                <a:pathLst>
                  <a:path w="228" h="30">
                    <a:moveTo>
                      <a:pt x="0" y="0"/>
                    </a:moveTo>
                    <a:lnTo>
                      <a:pt x="2" y="7"/>
                    </a:lnTo>
                    <a:lnTo>
                      <a:pt x="9" y="12"/>
                    </a:lnTo>
                    <a:lnTo>
                      <a:pt x="20" y="18"/>
                    </a:lnTo>
                    <a:lnTo>
                      <a:pt x="32" y="21"/>
                    </a:lnTo>
                    <a:lnTo>
                      <a:pt x="50" y="25"/>
                    </a:lnTo>
                    <a:lnTo>
                      <a:pt x="68" y="29"/>
                    </a:lnTo>
                    <a:lnTo>
                      <a:pt x="90" y="30"/>
                    </a:lnTo>
                    <a:lnTo>
                      <a:pt x="113" y="30"/>
                    </a:lnTo>
                    <a:lnTo>
                      <a:pt x="136" y="30"/>
                    </a:lnTo>
                    <a:lnTo>
                      <a:pt x="158" y="29"/>
                    </a:lnTo>
                    <a:lnTo>
                      <a:pt x="177" y="25"/>
                    </a:lnTo>
                    <a:lnTo>
                      <a:pt x="195" y="21"/>
                    </a:lnTo>
                    <a:lnTo>
                      <a:pt x="208" y="18"/>
                    </a:lnTo>
                    <a:lnTo>
                      <a:pt x="219" y="12"/>
                    </a:lnTo>
                    <a:lnTo>
                      <a:pt x="226" y="7"/>
                    </a:lnTo>
                    <a:lnTo>
                      <a:pt x="228" y="0"/>
                    </a:lnTo>
                  </a:path>
                </a:pathLst>
              </a:custGeom>
              <a:noFill/>
              <a:ln w="7920">
                <a:solidFill>
                  <a:srgbClr val="000000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20160" bIns="-201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</p:grpSp>
      <p:grpSp>
        <p:nvGrpSpPr>
          <p:cNvPr id="4457" name=""/>
          <p:cNvGrpSpPr/>
          <p:nvPr/>
        </p:nvGrpSpPr>
        <p:grpSpPr>
          <a:xfrm>
            <a:off x="2573280" y="2382840"/>
            <a:ext cx="4322520" cy="2382480"/>
            <a:chOff x="2573280" y="2382840"/>
            <a:chExt cx="4322520" cy="2382480"/>
          </a:xfrm>
        </p:grpSpPr>
        <p:sp>
          <p:nvSpPr>
            <p:cNvPr id="4458" name=""/>
            <p:cNvSpPr/>
            <p:nvPr/>
          </p:nvSpPr>
          <p:spPr>
            <a:xfrm>
              <a:off x="2746080" y="2419920"/>
              <a:ext cx="251640" cy="193680"/>
            </a:xfrm>
            <a:prstGeom prst="rect">
              <a:avLst/>
            </a:prstGeom>
            <a:solidFill>
              <a:srgbClr val="808080"/>
            </a:solidFill>
            <a:ln w="111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4459" name=""/>
            <p:cNvSpPr/>
            <p:nvPr/>
          </p:nvSpPr>
          <p:spPr>
            <a:xfrm>
              <a:off x="2573280" y="2382840"/>
              <a:ext cx="594360" cy="273240"/>
            </a:xfrm>
            <a:prstGeom prst="rect">
              <a:avLst/>
            </a:prstGeom>
            <a:noFill/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4460" name=""/>
            <p:cNvSpPr/>
            <p:nvPr/>
          </p:nvSpPr>
          <p:spPr>
            <a:xfrm>
              <a:off x="2786400" y="2428560"/>
              <a:ext cx="142920" cy="76320"/>
            </a:xfrm>
            <a:prstGeom prst="rect">
              <a:avLst/>
            </a:prstGeom>
            <a:noFill/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0" rIns="0" tIns="0" bIns="0" anchor="t">
              <a:spAutoFit/>
            </a:bodyPr>
            <a:p>
              <a:pPr>
                <a:tabLst>
                  <a:tab algn="l" pos="0"/>
                  <a:tab algn="l" pos="914400"/>
                  <a:tab algn="l" pos="1828800"/>
                  <a:tab algn="l" pos="2743200"/>
                  <a:tab algn="l" pos="3657600"/>
                  <a:tab algn="l" pos="4572000"/>
                  <a:tab algn="l" pos="5486400"/>
                  <a:tab algn="l" pos="6400800"/>
                  <a:tab algn="l" pos="7315200"/>
                  <a:tab algn="l" pos="8229600"/>
                  <a:tab algn="l" pos="9144000"/>
                  <a:tab algn="l" pos="10058400"/>
                </a:tabLst>
              </a:pPr>
              <a:r>
                <a:rPr b="1" lang="en-US" sz="500" strike="noStrike" u="none">
                  <a:solidFill>
                    <a:srgbClr val="ffffff"/>
                  </a:solidFill>
                  <a:effectLst/>
                  <a:uFillTx/>
                  <a:latin typeface="Frutiger 45 Light"/>
                </a:rPr>
                <a:t>COB</a:t>
              </a:r>
              <a:endParaRPr b="0" lang="en-US" sz="5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4461" name=""/>
            <p:cNvSpPr/>
            <p:nvPr/>
          </p:nvSpPr>
          <p:spPr>
            <a:xfrm>
              <a:off x="2795400" y="2520000"/>
              <a:ext cx="125280" cy="76320"/>
            </a:xfrm>
            <a:prstGeom prst="rect">
              <a:avLst/>
            </a:prstGeom>
            <a:noFill/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0" rIns="0" tIns="0" bIns="0" anchor="t">
              <a:spAutoFit/>
            </a:bodyPr>
            <a:p>
              <a:pPr>
                <a:tabLst>
                  <a:tab algn="l" pos="0"/>
                  <a:tab algn="l" pos="914400"/>
                  <a:tab algn="l" pos="1828800"/>
                  <a:tab algn="l" pos="2743200"/>
                  <a:tab algn="l" pos="3657600"/>
                  <a:tab algn="l" pos="4572000"/>
                  <a:tab algn="l" pos="5486400"/>
                  <a:tab algn="l" pos="6400800"/>
                  <a:tab algn="l" pos="7315200"/>
                  <a:tab algn="l" pos="8229600"/>
                  <a:tab algn="l" pos="9144000"/>
                  <a:tab algn="l" pos="10058400"/>
                </a:tabLst>
              </a:pPr>
              <a:r>
                <a:rPr b="1" lang="en-US" sz="500" strike="noStrike" u="none">
                  <a:solidFill>
                    <a:srgbClr val="ffffff"/>
                  </a:solidFill>
                  <a:effectLst/>
                  <a:uFillTx/>
                  <a:latin typeface="Frutiger 45 Light"/>
                </a:rPr>
                <a:t>Hub</a:t>
              </a:r>
              <a:endParaRPr b="0" lang="en-US" sz="5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4462" name=""/>
            <p:cNvSpPr/>
            <p:nvPr/>
          </p:nvSpPr>
          <p:spPr>
            <a:xfrm>
              <a:off x="3504240" y="3856320"/>
              <a:ext cx="253800" cy="288720"/>
            </a:xfrm>
            <a:prstGeom prst="rect">
              <a:avLst/>
            </a:prstGeom>
            <a:solidFill>
              <a:srgbClr val="808080"/>
            </a:solidFill>
            <a:ln w="111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4463" name=""/>
            <p:cNvSpPr/>
            <p:nvPr/>
          </p:nvSpPr>
          <p:spPr>
            <a:xfrm>
              <a:off x="3336840" y="3822480"/>
              <a:ext cx="595440" cy="364680"/>
            </a:xfrm>
            <a:prstGeom prst="rect">
              <a:avLst/>
            </a:prstGeom>
            <a:noFill/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4464" name=""/>
            <p:cNvSpPr/>
            <p:nvPr/>
          </p:nvSpPr>
          <p:spPr>
            <a:xfrm>
              <a:off x="3553560" y="3868560"/>
              <a:ext cx="153720" cy="76320"/>
            </a:xfrm>
            <a:prstGeom prst="rect">
              <a:avLst/>
            </a:prstGeom>
            <a:noFill/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0" rIns="0" tIns="0" bIns="0" anchor="t">
              <a:spAutoFit/>
            </a:bodyPr>
            <a:p>
              <a:pPr>
                <a:tabLst>
                  <a:tab algn="l" pos="0"/>
                  <a:tab algn="l" pos="914400"/>
                  <a:tab algn="l" pos="1828800"/>
                  <a:tab algn="l" pos="2743200"/>
                  <a:tab algn="l" pos="3657600"/>
                  <a:tab algn="l" pos="4572000"/>
                  <a:tab algn="l" pos="5486400"/>
                  <a:tab algn="l" pos="6400800"/>
                  <a:tab algn="l" pos="7315200"/>
                  <a:tab algn="l" pos="8229600"/>
                  <a:tab algn="l" pos="9144000"/>
                  <a:tab algn="l" pos="10058400"/>
                </a:tabLst>
              </a:pPr>
              <a:r>
                <a:rPr b="1" lang="en-US" sz="500" strike="noStrike" u="none">
                  <a:solidFill>
                    <a:srgbClr val="ffffff"/>
                  </a:solidFill>
                  <a:effectLst/>
                  <a:uFillTx/>
                  <a:latin typeface="Frutiger 45 Light"/>
                </a:rPr>
                <a:t>Palo </a:t>
              </a:r>
              <a:endParaRPr b="0" lang="en-US" sz="5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4465" name=""/>
            <p:cNvSpPr/>
            <p:nvPr/>
          </p:nvSpPr>
          <p:spPr>
            <a:xfrm>
              <a:off x="3525840" y="3960000"/>
              <a:ext cx="178560" cy="76320"/>
            </a:xfrm>
            <a:prstGeom prst="rect">
              <a:avLst/>
            </a:prstGeom>
            <a:noFill/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0" rIns="0" tIns="0" bIns="0" anchor="t">
              <a:spAutoFit/>
            </a:bodyPr>
            <a:p>
              <a:pPr>
                <a:tabLst>
                  <a:tab algn="l" pos="0"/>
                  <a:tab algn="l" pos="914400"/>
                  <a:tab algn="l" pos="1828800"/>
                  <a:tab algn="l" pos="2743200"/>
                  <a:tab algn="l" pos="3657600"/>
                  <a:tab algn="l" pos="4572000"/>
                  <a:tab algn="l" pos="5486400"/>
                  <a:tab algn="l" pos="6400800"/>
                  <a:tab algn="l" pos="7315200"/>
                  <a:tab algn="l" pos="8229600"/>
                  <a:tab algn="l" pos="9144000"/>
                  <a:tab algn="l" pos="10058400"/>
                </a:tabLst>
              </a:pPr>
              <a:r>
                <a:rPr b="1" lang="en-US" sz="500" strike="noStrike" u="none">
                  <a:solidFill>
                    <a:srgbClr val="ffffff"/>
                  </a:solidFill>
                  <a:effectLst/>
                  <a:uFillTx/>
                  <a:latin typeface="Frutiger 45 Light"/>
                </a:rPr>
                <a:t>Verde</a:t>
              </a:r>
              <a:endParaRPr b="0" lang="en-US" sz="5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4466" name=""/>
            <p:cNvSpPr/>
            <p:nvPr/>
          </p:nvSpPr>
          <p:spPr>
            <a:xfrm>
              <a:off x="3558600" y="4053600"/>
              <a:ext cx="125280" cy="76320"/>
            </a:xfrm>
            <a:prstGeom prst="rect">
              <a:avLst/>
            </a:prstGeom>
            <a:noFill/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0" rIns="0" tIns="0" bIns="0" anchor="t">
              <a:spAutoFit/>
            </a:bodyPr>
            <a:p>
              <a:pPr>
                <a:tabLst>
                  <a:tab algn="l" pos="0"/>
                  <a:tab algn="l" pos="914400"/>
                  <a:tab algn="l" pos="1828800"/>
                  <a:tab algn="l" pos="2743200"/>
                  <a:tab algn="l" pos="3657600"/>
                  <a:tab algn="l" pos="4572000"/>
                  <a:tab algn="l" pos="5486400"/>
                  <a:tab algn="l" pos="6400800"/>
                  <a:tab algn="l" pos="7315200"/>
                  <a:tab algn="l" pos="8229600"/>
                  <a:tab algn="l" pos="9144000"/>
                  <a:tab algn="l" pos="10058400"/>
                </a:tabLst>
              </a:pPr>
              <a:r>
                <a:rPr b="1" lang="en-US" sz="500" strike="noStrike" u="none">
                  <a:solidFill>
                    <a:srgbClr val="ffffff"/>
                  </a:solidFill>
                  <a:effectLst/>
                  <a:uFillTx/>
                  <a:latin typeface="Frutiger 45 Light"/>
                </a:rPr>
                <a:t>Hub</a:t>
              </a:r>
              <a:endParaRPr b="0" lang="en-US" sz="5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4467" name=""/>
            <p:cNvSpPr/>
            <p:nvPr/>
          </p:nvSpPr>
          <p:spPr>
            <a:xfrm>
              <a:off x="6197760" y="4525920"/>
              <a:ext cx="251640" cy="193680"/>
            </a:xfrm>
            <a:prstGeom prst="rect">
              <a:avLst/>
            </a:prstGeom>
            <a:solidFill>
              <a:srgbClr val="808080"/>
            </a:solidFill>
            <a:ln w="111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4468" name=""/>
            <p:cNvSpPr/>
            <p:nvPr/>
          </p:nvSpPr>
          <p:spPr>
            <a:xfrm>
              <a:off x="6030360" y="4492440"/>
              <a:ext cx="595440" cy="272880"/>
            </a:xfrm>
            <a:prstGeom prst="rect">
              <a:avLst/>
            </a:prstGeom>
            <a:noFill/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4469" name=""/>
            <p:cNvSpPr/>
            <p:nvPr/>
          </p:nvSpPr>
          <p:spPr>
            <a:xfrm>
              <a:off x="6215400" y="4538520"/>
              <a:ext cx="182160" cy="76320"/>
            </a:xfrm>
            <a:prstGeom prst="rect">
              <a:avLst/>
            </a:prstGeom>
            <a:noFill/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0" rIns="0" tIns="0" bIns="0" anchor="t">
              <a:spAutoFit/>
            </a:bodyPr>
            <a:p>
              <a:pPr>
                <a:tabLst>
                  <a:tab algn="l" pos="0"/>
                  <a:tab algn="l" pos="914400"/>
                  <a:tab algn="l" pos="1828800"/>
                  <a:tab algn="l" pos="2743200"/>
                  <a:tab algn="l" pos="3657600"/>
                  <a:tab algn="l" pos="4572000"/>
                  <a:tab algn="l" pos="5486400"/>
                  <a:tab algn="l" pos="6400800"/>
                  <a:tab algn="l" pos="7315200"/>
                  <a:tab algn="l" pos="8229600"/>
                  <a:tab algn="l" pos="9144000"/>
                  <a:tab algn="l" pos="10058400"/>
                </a:tabLst>
              </a:pPr>
              <a:r>
                <a:rPr b="1" lang="en-US" sz="500" strike="noStrike" u="none">
                  <a:solidFill>
                    <a:srgbClr val="ffffff"/>
                  </a:solidFill>
                  <a:effectLst/>
                  <a:uFillTx/>
                  <a:latin typeface="Frutiger 45 Light"/>
                </a:rPr>
                <a:t>Henry</a:t>
              </a:r>
              <a:endParaRPr b="0" lang="en-US" sz="5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4470" name=""/>
            <p:cNvSpPr/>
            <p:nvPr/>
          </p:nvSpPr>
          <p:spPr>
            <a:xfrm>
              <a:off x="6251760" y="4629960"/>
              <a:ext cx="125280" cy="76320"/>
            </a:xfrm>
            <a:prstGeom prst="rect">
              <a:avLst/>
            </a:prstGeom>
            <a:noFill/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0" rIns="0" tIns="0" bIns="0" anchor="t">
              <a:spAutoFit/>
            </a:bodyPr>
            <a:p>
              <a:pPr>
                <a:tabLst>
                  <a:tab algn="l" pos="0"/>
                  <a:tab algn="l" pos="914400"/>
                  <a:tab algn="l" pos="1828800"/>
                  <a:tab algn="l" pos="2743200"/>
                  <a:tab algn="l" pos="3657600"/>
                  <a:tab algn="l" pos="4572000"/>
                  <a:tab algn="l" pos="5486400"/>
                  <a:tab algn="l" pos="6400800"/>
                  <a:tab algn="l" pos="7315200"/>
                  <a:tab algn="l" pos="8229600"/>
                  <a:tab algn="l" pos="9144000"/>
                  <a:tab algn="l" pos="10058400"/>
                </a:tabLst>
              </a:pPr>
              <a:r>
                <a:rPr b="1" lang="en-US" sz="500" strike="noStrike" u="none">
                  <a:solidFill>
                    <a:srgbClr val="ffffff"/>
                  </a:solidFill>
                  <a:effectLst/>
                  <a:uFillTx/>
                  <a:latin typeface="Frutiger 45 Light"/>
                </a:rPr>
                <a:t>Hub</a:t>
              </a:r>
              <a:endParaRPr b="0" lang="en-US" sz="5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4471" name=""/>
            <p:cNvSpPr/>
            <p:nvPr/>
          </p:nvSpPr>
          <p:spPr>
            <a:xfrm>
              <a:off x="6229440" y="4298760"/>
              <a:ext cx="318960" cy="193680"/>
            </a:xfrm>
            <a:prstGeom prst="rect">
              <a:avLst/>
            </a:prstGeom>
            <a:solidFill>
              <a:srgbClr val="808080"/>
            </a:solidFill>
            <a:ln w="111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4472" name=""/>
            <p:cNvSpPr/>
            <p:nvPr/>
          </p:nvSpPr>
          <p:spPr>
            <a:xfrm>
              <a:off x="6091920" y="4264920"/>
              <a:ext cx="594000" cy="273240"/>
            </a:xfrm>
            <a:prstGeom prst="rect">
              <a:avLst/>
            </a:prstGeom>
            <a:noFill/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4473" name=""/>
            <p:cNvSpPr/>
            <p:nvPr/>
          </p:nvSpPr>
          <p:spPr>
            <a:xfrm>
              <a:off x="6243120" y="4311000"/>
              <a:ext cx="239040" cy="76320"/>
            </a:xfrm>
            <a:prstGeom prst="rect">
              <a:avLst/>
            </a:prstGeom>
            <a:noFill/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0" rIns="0" tIns="0" bIns="0" anchor="t">
              <a:spAutoFit/>
            </a:bodyPr>
            <a:p>
              <a:pPr>
                <a:tabLst>
                  <a:tab algn="l" pos="0"/>
                  <a:tab algn="l" pos="914400"/>
                  <a:tab algn="l" pos="1828800"/>
                  <a:tab algn="l" pos="2743200"/>
                  <a:tab algn="l" pos="3657600"/>
                  <a:tab algn="l" pos="4572000"/>
                  <a:tab algn="l" pos="5486400"/>
                  <a:tab algn="l" pos="6400800"/>
                  <a:tab algn="l" pos="7315200"/>
                  <a:tab algn="l" pos="8229600"/>
                  <a:tab algn="l" pos="9144000"/>
                  <a:tab algn="l" pos="10058400"/>
                </a:tabLst>
              </a:pPr>
              <a:r>
                <a:rPr b="1" lang="en-US" sz="500" strike="noStrike" u="none">
                  <a:solidFill>
                    <a:srgbClr val="ffffff"/>
                  </a:solidFill>
                  <a:effectLst/>
                  <a:uFillTx/>
                  <a:latin typeface="Frutiger 45 Light"/>
                </a:rPr>
                <a:t>Entergy</a:t>
              </a:r>
              <a:endParaRPr b="0" lang="en-US" sz="5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4474" name=""/>
            <p:cNvSpPr/>
            <p:nvPr/>
          </p:nvSpPr>
          <p:spPr>
            <a:xfrm>
              <a:off x="6313680" y="4402440"/>
              <a:ext cx="125280" cy="76320"/>
            </a:xfrm>
            <a:prstGeom prst="rect">
              <a:avLst/>
            </a:prstGeom>
            <a:noFill/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0" rIns="0" tIns="0" bIns="0" anchor="t">
              <a:spAutoFit/>
            </a:bodyPr>
            <a:p>
              <a:pPr>
                <a:tabLst>
                  <a:tab algn="l" pos="0"/>
                  <a:tab algn="l" pos="914400"/>
                  <a:tab algn="l" pos="1828800"/>
                  <a:tab algn="l" pos="2743200"/>
                  <a:tab algn="l" pos="3657600"/>
                  <a:tab algn="l" pos="4572000"/>
                  <a:tab algn="l" pos="5486400"/>
                  <a:tab algn="l" pos="6400800"/>
                  <a:tab algn="l" pos="7315200"/>
                  <a:tab algn="l" pos="8229600"/>
                  <a:tab algn="l" pos="9144000"/>
                  <a:tab algn="l" pos="10058400"/>
                </a:tabLst>
              </a:pPr>
              <a:r>
                <a:rPr b="1" lang="en-US" sz="500" strike="noStrike" u="none">
                  <a:solidFill>
                    <a:srgbClr val="ffffff"/>
                  </a:solidFill>
                  <a:effectLst/>
                  <a:uFillTx/>
                  <a:latin typeface="Frutiger 45 Light"/>
                </a:rPr>
                <a:t>Hub</a:t>
              </a:r>
              <a:endParaRPr b="0" lang="en-US" sz="5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4475" name=""/>
            <p:cNvSpPr/>
            <p:nvPr/>
          </p:nvSpPr>
          <p:spPr>
            <a:xfrm>
              <a:off x="6439320" y="2766960"/>
              <a:ext cx="318960" cy="193680"/>
            </a:xfrm>
            <a:prstGeom prst="rect">
              <a:avLst/>
            </a:prstGeom>
            <a:solidFill>
              <a:srgbClr val="808080"/>
            </a:solidFill>
            <a:ln w="111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4476" name=""/>
            <p:cNvSpPr/>
            <p:nvPr/>
          </p:nvSpPr>
          <p:spPr>
            <a:xfrm>
              <a:off x="6300360" y="2733480"/>
              <a:ext cx="595440" cy="272880"/>
            </a:xfrm>
            <a:prstGeom prst="rect">
              <a:avLst/>
            </a:prstGeom>
            <a:noFill/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4477" name=""/>
            <p:cNvSpPr/>
            <p:nvPr/>
          </p:nvSpPr>
          <p:spPr>
            <a:xfrm>
              <a:off x="6453000" y="2779560"/>
              <a:ext cx="239040" cy="76320"/>
            </a:xfrm>
            <a:prstGeom prst="rect">
              <a:avLst/>
            </a:prstGeom>
            <a:noFill/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0" rIns="0" tIns="0" bIns="0" anchor="t">
              <a:spAutoFit/>
            </a:bodyPr>
            <a:p>
              <a:pPr>
                <a:tabLst>
                  <a:tab algn="l" pos="0"/>
                  <a:tab algn="l" pos="914400"/>
                  <a:tab algn="l" pos="1828800"/>
                  <a:tab algn="l" pos="2743200"/>
                  <a:tab algn="l" pos="3657600"/>
                  <a:tab algn="l" pos="4572000"/>
                  <a:tab algn="l" pos="5486400"/>
                  <a:tab algn="l" pos="6400800"/>
                  <a:tab algn="l" pos="7315200"/>
                  <a:tab algn="l" pos="8229600"/>
                  <a:tab algn="l" pos="9144000"/>
                  <a:tab algn="l" pos="10058400"/>
                </a:tabLst>
              </a:pPr>
              <a:r>
                <a:rPr b="1" lang="en-US" sz="500" strike="noStrike" u="none">
                  <a:solidFill>
                    <a:srgbClr val="ffffff"/>
                  </a:solidFill>
                  <a:effectLst/>
                  <a:uFillTx/>
                  <a:latin typeface="Frutiger 45 Light"/>
                </a:rPr>
                <a:t>Cinergy</a:t>
              </a:r>
              <a:endParaRPr b="0" lang="en-US" sz="5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4478" name=""/>
            <p:cNvSpPr/>
            <p:nvPr/>
          </p:nvSpPr>
          <p:spPr>
            <a:xfrm>
              <a:off x="6523200" y="2871000"/>
              <a:ext cx="125280" cy="76320"/>
            </a:xfrm>
            <a:prstGeom prst="rect">
              <a:avLst/>
            </a:prstGeom>
            <a:noFill/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0" rIns="0" tIns="0" bIns="0" anchor="t">
              <a:spAutoFit/>
            </a:bodyPr>
            <a:p>
              <a:pPr>
                <a:tabLst>
                  <a:tab algn="l" pos="0"/>
                  <a:tab algn="l" pos="914400"/>
                  <a:tab algn="l" pos="1828800"/>
                  <a:tab algn="l" pos="2743200"/>
                  <a:tab algn="l" pos="3657600"/>
                  <a:tab algn="l" pos="4572000"/>
                  <a:tab algn="l" pos="5486400"/>
                  <a:tab algn="l" pos="6400800"/>
                  <a:tab algn="l" pos="7315200"/>
                  <a:tab algn="l" pos="8229600"/>
                  <a:tab algn="l" pos="9144000"/>
                  <a:tab algn="l" pos="10058400"/>
                </a:tabLst>
              </a:pPr>
              <a:r>
                <a:rPr b="1" lang="en-US" sz="500" strike="noStrike" u="none">
                  <a:solidFill>
                    <a:srgbClr val="ffffff"/>
                  </a:solidFill>
                  <a:effectLst/>
                  <a:uFillTx/>
                  <a:latin typeface="Frutiger 45 Light"/>
                </a:rPr>
                <a:t>Hub</a:t>
              </a:r>
              <a:endParaRPr b="0" lang="en-US" sz="5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4479" name=""/>
          <p:cNvGrpSpPr/>
          <p:nvPr/>
        </p:nvGrpSpPr>
        <p:grpSpPr>
          <a:xfrm>
            <a:off x="6595920" y="2795760"/>
            <a:ext cx="153720" cy="151920"/>
            <a:chOff x="6595920" y="2795760"/>
            <a:chExt cx="153720" cy="151920"/>
          </a:xfrm>
        </p:grpSpPr>
        <p:sp>
          <p:nvSpPr>
            <p:cNvPr id="4480" name=""/>
            <p:cNvSpPr/>
            <p:nvPr/>
          </p:nvSpPr>
          <p:spPr>
            <a:xfrm>
              <a:off x="6634800" y="2833920"/>
              <a:ext cx="75960" cy="75240"/>
            </a:xfrm>
            <a:prstGeom prst="ellipse">
              <a:avLst/>
            </a:prstGeom>
            <a:noFill/>
            <a:ln w="1440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6840" bIns="684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4481" name=""/>
            <p:cNvSpPr/>
            <p:nvPr/>
          </p:nvSpPr>
          <p:spPr>
            <a:xfrm>
              <a:off x="6595920" y="2795760"/>
              <a:ext cx="153720" cy="151920"/>
            </a:xfrm>
            <a:prstGeom prst="ellipse">
              <a:avLst/>
            </a:prstGeom>
            <a:noFill/>
            <a:ln w="1440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4482" name=""/>
          <p:cNvGrpSpPr/>
          <p:nvPr/>
        </p:nvGrpSpPr>
        <p:grpSpPr>
          <a:xfrm>
            <a:off x="7767720" y="2943360"/>
            <a:ext cx="151920" cy="153360"/>
            <a:chOff x="7767720" y="2943360"/>
            <a:chExt cx="151920" cy="153360"/>
          </a:xfrm>
        </p:grpSpPr>
        <p:sp>
          <p:nvSpPr>
            <p:cNvPr id="4483" name=""/>
            <p:cNvSpPr/>
            <p:nvPr/>
          </p:nvSpPr>
          <p:spPr>
            <a:xfrm>
              <a:off x="7804080" y="2982240"/>
              <a:ext cx="75240" cy="75600"/>
            </a:xfrm>
            <a:prstGeom prst="ellipse">
              <a:avLst/>
            </a:prstGeom>
            <a:noFill/>
            <a:ln w="1440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7200" bIns="72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4484" name=""/>
            <p:cNvSpPr/>
            <p:nvPr/>
          </p:nvSpPr>
          <p:spPr>
            <a:xfrm>
              <a:off x="7767720" y="2943360"/>
              <a:ext cx="151920" cy="153360"/>
            </a:xfrm>
            <a:prstGeom prst="ellipse">
              <a:avLst/>
            </a:prstGeom>
            <a:noFill/>
            <a:ln w="1440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4485" name=""/>
          <p:cNvSpPr/>
          <p:nvPr/>
        </p:nvSpPr>
        <p:spPr>
          <a:xfrm>
            <a:off x="6819840" y="5665680"/>
            <a:ext cx="235080" cy="225360"/>
          </a:xfrm>
          <a:custGeom>
            <a:avLst/>
            <a:gdLst/>
            <a:ahLst/>
            <a:rect l="l" t="t" r="r" b="b"/>
            <a:pathLst>
              <a:path w="269" h="257">
                <a:moveTo>
                  <a:pt x="135" y="0"/>
                </a:moveTo>
                <a:lnTo>
                  <a:pt x="102" y="99"/>
                </a:lnTo>
                <a:lnTo>
                  <a:pt x="0" y="99"/>
                </a:lnTo>
                <a:lnTo>
                  <a:pt x="84" y="160"/>
                </a:lnTo>
                <a:lnTo>
                  <a:pt x="52" y="257"/>
                </a:lnTo>
                <a:lnTo>
                  <a:pt x="135" y="197"/>
                </a:lnTo>
                <a:lnTo>
                  <a:pt x="217" y="257"/>
                </a:lnTo>
                <a:lnTo>
                  <a:pt x="185" y="160"/>
                </a:lnTo>
                <a:lnTo>
                  <a:pt x="269" y="99"/>
                </a:lnTo>
                <a:lnTo>
                  <a:pt x="165" y="99"/>
                </a:lnTo>
                <a:lnTo>
                  <a:pt x="135" y="0"/>
                </a:lnTo>
                <a:close/>
              </a:path>
            </a:pathLst>
          </a:custGeom>
          <a:solidFill>
            <a:srgbClr val="fc0128"/>
          </a:solidFill>
          <a:ln w="7920">
            <a:solidFill>
              <a:srgbClr val="00000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486" name=""/>
          <p:cNvSpPr/>
          <p:nvPr/>
        </p:nvSpPr>
        <p:spPr>
          <a:xfrm>
            <a:off x="4535640" y="2881440"/>
            <a:ext cx="236520" cy="226800"/>
          </a:xfrm>
          <a:custGeom>
            <a:avLst/>
            <a:gdLst/>
            <a:ahLst/>
            <a:rect l="l" t="t" r="r" b="b"/>
            <a:pathLst>
              <a:path w="269" h="256">
                <a:moveTo>
                  <a:pt x="135" y="0"/>
                </a:moveTo>
                <a:lnTo>
                  <a:pt x="102" y="98"/>
                </a:lnTo>
                <a:lnTo>
                  <a:pt x="0" y="98"/>
                </a:lnTo>
                <a:lnTo>
                  <a:pt x="85" y="159"/>
                </a:lnTo>
                <a:lnTo>
                  <a:pt x="52" y="256"/>
                </a:lnTo>
                <a:lnTo>
                  <a:pt x="135" y="197"/>
                </a:lnTo>
                <a:lnTo>
                  <a:pt x="217" y="256"/>
                </a:lnTo>
                <a:lnTo>
                  <a:pt x="185" y="159"/>
                </a:lnTo>
                <a:lnTo>
                  <a:pt x="269" y="98"/>
                </a:lnTo>
                <a:lnTo>
                  <a:pt x="165" y="98"/>
                </a:lnTo>
                <a:lnTo>
                  <a:pt x="135" y="0"/>
                </a:lnTo>
                <a:close/>
              </a:path>
            </a:pathLst>
          </a:custGeom>
          <a:solidFill>
            <a:srgbClr val="fc0128"/>
          </a:solidFill>
          <a:ln w="7920">
            <a:solidFill>
              <a:srgbClr val="00000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487" name=""/>
          <p:cNvSpPr/>
          <p:nvPr/>
        </p:nvSpPr>
        <p:spPr>
          <a:xfrm>
            <a:off x="5481720" y="2733840"/>
            <a:ext cx="237960" cy="225360"/>
          </a:xfrm>
          <a:custGeom>
            <a:avLst/>
            <a:gdLst/>
            <a:ahLst/>
            <a:rect l="l" t="t" r="r" b="b"/>
            <a:pathLst>
              <a:path w="269" h="256">
                <a:moveTo>
                  <a:pt x="134" y="0"/>
                </a:moveTo>
                <a:lnTo>
                  <a:pt x="102" y="99"/>
                </a:lnTo>
                <a:lnTo>
                  <a:pt x="0" y="99"/>
                </a:lnTo>
                <a:lnTo>
                  <a:pt x="84" y="160"/>
                </a:lnTo>
                <a:lnTo>
                  <a:pt x="52" y="256"/>
                </a:lnTo>
                <a:lnTo>
                  <a:pt x="134" y="197"/>
                </a:lnTo>
                <a:lnTo>
                  <a:pt x="217" y="256"/>
                </a:lnTo>
                <a:lnTo>
                  <a:pt x="185" y="160"/>
                </a:lnTo>
                <a:lnTo>
                  <a:pt x="269" y="99"/>
                </a:lnTo>
                <a:lnTo>
                  <a:pt x="165" y="99"/>
                </a:lnTo>
                <a:lnTo>
                  <a:pt x="134" y="0"/>
                </a:lnTo>
                <a:close/>
              </a:path>
            </a:pathLst>
          </a:custGeom>
          <a:solidFill>
            <a:srgbClr val="fc0128"/>
          </a:solidFill>
          <a:ln w="7920">
            <a:solidFill>
              <a:srgbClr val="00000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488" name=""/>
          <p:cNvSpPr/>
          <p:nvPr/>
        </p:nvSpPr>
        <p:spPr>
          <a:xfrm>
            <a:off x="5148360" y="1857240"/>
            <a:ext cx="237960" cy="227160"/>
          </a:xfrm>
          <a:custGeom>
            <a:avLst/>
            <a:gdLst/>
            <a:ahLst/>
            <a:rect l="l" t="t" r="r" b="b"/>
            <a:pathLst>
              <a:path w="269" h="256">
                <a:moveTo>
                  <a:pt x="134" y="0"/>
                </a:moveTo>
                <a:lnTo>
                  <a:pt x="102" y="98"/>
                </a:lnTo>
                <a:lnTo>
                  <a:pt x="0" y="98"/>
                </a:lnTo>
                <a:lnTo>
                  <a:pt x="84" y="159"/>
                </a:lnTo>
                <a:lnTo>
                  <a:pt x="52" y="256"/>
                </a:lnTo>
                <a:lnTo>
                  <a:pt x="134" y="197"/>
                </a:lnTo>
                <a:lnTo>
                  <a:pt x="217" y="256"/>
                </a:lnTo>
                <a:lnTo>
                  <a:pt x="184" y="159"/>
                </a:lnTo>
                <a:lnTo>
                  <a:pt x="269" y="98"/>
                </a:lnTo>
                <a:lnTo>
                  <a:pt x="165" y="98"/>
                </a:lnTo>
                <a:lnTo>
                  <a:pt x="134" y="0"/>
                </a:lnTo>
                <a:close/>
              </a:path>
            </a:pathLst>
          </a:custGeom>
          <a:solidFill>
            <a:srgbClr val="fc0128"/>
          </a:solidFill>
          <a:ln w="7920">
            <a:solidFill>
              <a:srgbClr val="00000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489" name=""/>
          <p:cNvSpPr/>
          <p:nvPr/>
        </p:nvSpPr>
        <p:spPr>
          <a:xfrm>
            <a:off x="7145280" y="2289240"/>
            <a:ext cx="235080" cy="225360"/>
          </a:xfrm>
          <a:custGeom>
            <a:avLst/>
            <a:gdLst/>
            <a:ahLst/>
            <a:rect l="l" t="t" r="r" b="b"/>
            <a:pathLst>
              <a:path w="269" h="257">
                <a:moveTo>
                  <a:pt x="134" y="0"/>
                </a:moveTo>
                <a:lnTo>
                  <a:pt x="102" y="99"/>
                </a:lnTo>
                <a:lnTo>
                  <a:pt x="0" y="99"/>
                </a:lnTo>
                <a:lnTo>
                  <a:pt x="84" y="160"/>
                </a:lnTo>
                <a:lnTo>
                  <a:pt x="52" y="257"/>
                </a:lnTo>
                <a:lnTo>
                  <a:pt x="134" y="197"/>
                </a:lnTo>
                <a:lnTo>
                  <a:pt x="217" y="257"/>
                </a:lnTo>
                <a:lnTo>
                  <a:pt x="185" y="160"/>
                </a:lnTo>
                <a:lnTo>
                  <a:pt x="269" y="99"/>
                </a:lnTo>
                <a:lnTo>
                  <a:pt x="165" y="99"/>
                </a:lnTo>
                <a:lnTo>
                  <a:pt x="134" y="0"/>
                </a:lnTo>
                <a:close/>
              </a:path>
            </a:pathLst>
          </a:custGeom>
          <a:solidFill>
            <a:srgbClr val="fc0128"/>
          </a:solidFill>
          <a:ln w="7920">
            <a:solidFill>
              <a:srgbClr val="00000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490" name=""/>
          <p:cNvSpPr/>
          <p:nvPr/>
        </p:nvSpPr>
        <p:spPr>
          <a:xfrm>
            <a:off x="3844800" y="1290600"/>
            <a:ext cx="236520" cy="228600"/>
          </a:xfrm>
          <a:custGeom>
            <a:avLst/>
            <a:gdLst/>
            <a:ahLst/>
            <a:rect l="l" t="t" r="r" b="b"/>
            <a:pathLst>
              <a:path w="269" h="256">
                <a:moveTo>
                  <a:pt x="134" y="0"/>
                </a:moveTo>
                <a:lnTo>
                  <a:pt x="102" y="98"/>
                </a:lnTo>
                <a:lnTo>
                  <a:pt x="0" y="98"/>
                </a:lnTo>
                <a:lnTo>
                  <a:pt x="84" y="159"/>
                </a:lnTo>
                <a:lnTo>
                  <a:pt x="52" y="256"/>
                </a:lnTo>
                <a:lnTo>
                  <a:pt x="134" y="197"/>
                </a:lnTo>
                <a:lnTo>
                  <a:pt x="217" y="256"/>
                </a:lnTo>
                <a:lnTo>
                  <a:pt x="184" y="159"/>
                </a:lnTo>
                <a:lnTo>
                  <a:pt x="269" y="98"/>
                </a:lnTo>
                <a:lnTo>
                  <a:pt x="165" y="98"/>
                </a:lnTo>
                <a:lnTo>
                  <a:pt x="134" y="0"/>
                </a:lnTo>
                <a:close/>
              </a:path>
            </a:pathLst>
          </a:custGeom>
          <a:solidFill>
            <a:srgbClr val="fc0128"/>
          </a:solidFill>
          <a:ln w="7920">
            <a:solidFill>
              <a:srgbClr val="00000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491" name=""/>
          <p:cNvSpPr/>
          <p:nvPr/>
        </p:nvSpPr>
        <p:spPr>
          <a:xfrm>
            <a:off x="3503520" y="3855960"/>
            <a:ext cx="254160" cy="289080"/>
          </a:xfrm>
          <a:prstGeom prst="rect">
            <a:avLst/>
          </a:prstGeom>
          <a:solidFill>
            <a:srgbClr val="808080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492" name=""/>
          <p:cNvSpPr/>
          <p:nvPr/>
        </p:nvSpPr>
        <p:spPr>
          <a:xfrm>
            <a:off x="3335400" y="3822840"/>
            <a:ext cx="596880" cy="36504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493" name=""/>
          <p:cNvSpPr/>
          <p:nvPr/>
        </p:nvSpPr>
        <p:spPr>
          <a:xfrm>
            <a:off x="3552120" y="3868560"/>
            <a:ext cx="153720" cy="7632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0" rIns="0" tIns="0" bIns="0" anchor="t">
            <a:spAutoFit/>
          </a:bodyPr>
          <a:p>
            <a:pPr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5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Palo </a:t>
            </a:r>
            <a:endParaRPr b="0" lang="en-US" sz="5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494" name=""/>
          <p:cNvSpPr/>
          <p:nvPr/>
        </p:nvSpPr>
        <p:spPr>
          <a:xfrm>
            <a:off x="3528000" y="3960720"/>
            <a:ext cx="178560" cy="7632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0" rIns="0" tIns="0" bIns="0" anchor="t">
            <a:spAutoFit/>
          </a:bodyPr>
          <a:p>
            <a:pPr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5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Verde</a:t>
            </a:r>
            <a:endParaRPr b="0" lang="en-US" sz="5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495" name=""/>
          <p:cNvSpPr/>
          <p:nvPr/>
        </p:nvSpPr>
        <p:spPr>
          <a:xfrm>
            <a:off x="3559320" y="4052880"/>
            <a:ext cx="125280" cy="7632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0" rIns="0" tIns="0" bIns="0" anchor="t">
            <a:spAutoFit/>
          </a:bodyPr>
          <a:p>
            <a:pPr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5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Hub</a:t>
            </a:r>
            <a:endParaRPr b="0" lang="en-US" sz="5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496" name=""/>
          <p:cNvSpPr/>
          <p:nvPr/>
        </p:nvSpPr>
        <p:spPr>
          <a:xfrm>
            <a:off x="6229440" y="4299120"/>
            <a:ext cx="318960" cy="193680"/>
          </a:xfrm>
          <a:prstGeom prst="rect">
            <a:avLst/>
          </a:prstGeom>
          <a:solidFill>
            <a:srgbClr val="808080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497" name=""/>
          <p:cNvSpPr/>
          <p:nvPr/>
        </p:nvSpPr>
        <p:spPr>
          <a:xfrm>
            <a:off x="6091200" y="4265640"/>
            <a:ext cx="595440" cy="27288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498" name=""/>
          <p:cNvSpPr/>
          <p:nvPr/>
        </p:nvSpPr>
        <p:spPr>
          <a:xfrm>
            <a:off x="6243120" y="4311720"/>
            <a:ext cx="239040" cy="7632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0" rIns="0" tIns="0" bIns="0" anchor="t">
            <a:spAutoFit/>
          </a:bodyPr>
          <a:p>
            <a:pPr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5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Entergy</a:t>
            </a:r>
            <a:endParaRPr b="0" lang="en-US" sz="5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499" name=""/>
          <p:cNvSpPr/>
          <p:nvPr/>
        </p:nvSpPr>
        <p:spPr>
          <a:xfrm>
            <a:off x="6311880" y="4403880"/>
            <a:ext cx="125280" cy="7632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0" rIns="0" tIns="0" bIns="0" anchor="t">
            <a:spAutoFit/>
          </a:bodyPr>
          <a:p>
            <a:pPr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5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Hub</a:t>
            </a:r>
            <a:endParaRPr b="0" lang="en-US" sz="5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500" name=""/>
          <p:cNvSpPr/>
          <p:nvPr/>
        </p:nvSpPr>
        <p:spPr>
          <a:xfrm>
            <a:off x="6438960" y="2766960"/>
            <a:ext cx="318960" cy="193680"/>
          </a:xfrm>
          <a:prstGeom prst="rect">
            <a:avLst/>
          </a:prstGeom>
          <a:solidFill>
            <a:srgbClr val="808080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501" name=""/>
          <p:cNvSpPr/>
          <p:nvPr/>
        </p:nvSpPr>
        <p:spPr>
          <a:xfrm>
            <a:off x="6300720" y="2733840"/>
            <a:ext cx="595440" cy="27288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502" name=""/>
          <p:cNvSpPr/>
          <p:nvPr/>
        </p:nvSpPr>
        <p:spPr>
          <a:xfrm>
            <a:off x="6453720" y="2779560"/>
            <a:ext cx="239040" cy="7632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0" rIns="0" tIns="0" bIns="0" anchor="t">
            <a:spAutoFit/>
          </a:bodyPr>
          <a:p>
            <a:pPr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5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Cinergy</a:t>
            </a:r>
            <a:endParaRPr b="0" lang="en-US" sz="5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503" name=""/>
          <p:cNvSpPr/>
          <p:nvPr/>
        </p:nvSpPr>
        <p:spPr>
          <a:xfrm>
            <a:off x="6519960" y="2871720"/>
            <a:ext cx="125280" cy="7632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0" rIns="0" tIns="0" bIns="0" anchor="t">
            <a:spAutoFit/>
          </a:bodyPr>
          <a:p>
            <a:pPr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5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Hub</a:t>
            </a:r>
            <a:endParaRPr b="0" lang="en-US" sz="5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4504" name=""/>
          <p:cNvGrpSpPr/>
          <p:nvPr/>
        </p:nvGrpSpPr>
        <p:grpSpPr>
          <a:xfrm>
            <a:off x="6083280" y="2616120"/>
            <a:ext cx="302760" cy="286920"/>
            <a:chOff x="6083280" y="2616120"/>
            <a:chExt cx="302760" cy="286920"/>
          </a:xfrm>
        </p:grpSpPr>
        <p:sp>
          <p:nvSpPr>
            <p:cNvPr id="4505" name=""/>
            <p:cNvSpPr/>
            <p:nvPr/>
          </p:nvSpPr>
          <p:spPr>
            <a:xfrm>
              <a:off x="6114960" y="2616120"/>
              <a:ext cx="133560" cy="126720"/>
            </a:xfrm>
            <a:prstGeom prst="rect">
              <a:avLst/>
            </a:prstGeom>
            <a:solidFill>
              <a:srgbClr val="ffffff"/>
            </a:solidFill>
            <a:ln w="111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4506" name=""/>
            <p:cNvSpPr/>
            <p:nvPr/>
          </p:nvSpPr>
          <p:spPr>
            <a:xfrm>
              <a:off x="6083280" y="2709360"/>
              <a:ext cx="302760" cy="193680"/>
            </a:xfrm>
            <a:prstGeom prst="rect">
              <a:avLst/>
            </a:prstGeom>
            <a:solidFill>
              <a:srgbClr val="ffffff"/>
            </a:solidFill>
            <a:ln w="111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4507" name=""/>
          <p:cNvGrpSpPr/>
          <p:nvPr/>
        </p:nvGrpSpPr>
        <p:grpSpPr>
          <a:xfrm>
            <a:off x="6727680" y="3306600"/>
            <a:ext cx="303120" cy="288720"/>
            <a:chOff x="6727680" y="3306600"/>
            <a:chExt cx="303120" cy="288720"/>
          </a:xfrm>
        </p:grpSpPr>
        <p:sp>
          <p:nvSpPr>
            <p:cNvPr id="4508" name=""/>
            <p:cNvSpPr/>
            <p:nvPr/>
          </p:nvSpPr>
          <p:spPr>
            <a:xfrm>
              <a:off x="6759360" y="3306600"/>
              <a:ext cx="133920" cy="128520"/>
            </a:xfrm>
            <a:prstGeom prst="rect">
              <a:avLst/>
            </a:prstGeom>
            <a:solidFill>
              <a:srgbClr val="ffffff"/>
            </a:solidFill>
            <a:ln w="111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4509" name=""/>
            <p:cNvSpPr/>
            <p:nvPr/>
          </p:nvSpPr>
          <p:spPr>
            <a:xfrm>
              <a:off x="6727680" y="3399840"/>
              <a:ext cx="303120" cy="195480"/>
            </a:xfrm>
            <a:prstGeom prst="rect">
              <a:avLst/>
            </a:prstGeom>
            <a:solidFill>
              <a:srgbClr val="ffffff"/>
            </a:solidFill>
            <a:ln w="111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4510" name=""/>
          <p:cNvGrpSpPr/>
          <p:nvPr/>
        </p:nvGrpSpPr>
        <p:grpSpPr>
          <a:xfrm>
            <a:off x="6558120" y="4222800"/>
            <a:ext cx="302760" cy="286920"/>
            <a:chOff x="6558120" y="4222800"/>
            <a:chExt cx="302760" cy="286920"/>
          </a:xfrm>
        </p:grpSpPr>
        <p:sp>
          <p:nvSpPr>
            <p:cNvPr id="4511" name=""/>
            <p:cNvSpPr/>
            <p:nvPr/>
          </p:nvSpPr>
          <p:spPr>
            <a:xfrm>
              <a:off x="6589800" y="4222800"/>
              <a:ext cx="133560" cy="126720"/>
            </a:xfrm>
            <a:prstGeom prst="rect">
              <a:avLst/>
            </a:prstGeom>
            <a:solidFill>
              <a:srgbClr val="ffe80f"/>
            </a:solidFill>
            <a:ln w="111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4512" name=""/>
            <p:cNvSpPr/>
            <p:nvPr/>
          </p:nvSpPr>
          <p:spPr>
            <a:xfrm>
              <a:off x="6558120" y="4314240"/>
              <a:ext cx="302760" cy="195480"/>
            </a:xfrm>
            <a:prstGeom prst="rect">
              <a:avLst/>
            </a:prstGeom>
            <a:solidFill>
              <a:srgbClr val="ffe80f"/>
            </a:solidFill>
            <a:ln w="111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4513" name=""/>
          <p:cNvGrpSpPr/>
          <p:nvPr/>
        </p:nvGrpSpPr>
        <p:grpSpPr>
          <a:xfrm>
            <a:off x="6351480" y="3992400"/>
            <a:ext cx="304560" cy="287280"/>
            <a:chOff x="6351480" y="3992400"/>
            <a:chExt cx="304560" cy="287280"/>
          </a:xfrm>
        </p:grpSpPr>
        <p:sp>
          <p:nvSpPr>
            <p:cNvPr id="4514" name=""/>
            <p:cNvSpPr/>
            <p:nvPr/>
          </p:nvSpPr>
          <p:spPr>
            <a:xfrm>
              <a:off x="6382800" y="3992400"/>
              <a:ext cx="135360" cy="127080"/>
            </a:xfrm>
            <a:prstGeom prst="rect">
              <a:avLst/>
            </a:prstGeom>
            <a:solidFill>
              <a:srgbClr val="ffe80f"/>
            </a:solidFill>
            <a:ln w="111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4515" name=""/>
            <p:cNvSpPr/>
            <p:nvPr/>
          </p:nvSpPr>
          <p:spPr>
            <a:xfrm>
              <a:off x="6351480" y="4086000"/>
              <a:ext cx="304560" cy="193680"/>
            </a:xfrm>
            <a:prstGeom prst="rect">
              <a:avLst/>
            </a:prstGeom>
            <a:solidFill>
              <a:srgbClr val="ffe80f"/>
            </a:solidFill>
            <a:ln w="111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4516" name=""/>
          <p:cNvGrpSpPr/>
          <p:nvPr/>
        </p:nvGrpSpPr>
        <p:grpSpPr>
          <a:xfrm>
            <a:off x="6765840" y="3951360"/>
            <a:ext cx="302760" cy="286920"/>
            <a:chOff x="6765840" y="3951360"/>
            <a:chExt cx="302760" cy="286920"/>
          </a:xfrm>
        </p:grpSpPr>
        <p:sp>
          <p:nvSpPr>
            <p:cNvPr id="4517" name=""/>
            <p:cNvSpPr/>
            <p:nvPr/>
          </p:nvSpPr>
          <p:spPr>
            <a:xfrm>
              <a:off x="6797160" y="3951360"/>
              <a:ext cx="133920" cy="128520"/>
            </a:xfrm>
            <a:prstGeom prst="rect">
              <a:avLst/>
            </a:prstGeom>
            <a:solidFill>
              <a:srgbClr val="ffffff"/>
            </a:solidFill>
            <a:ln w="111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4518" name=""/>
            <p:cNvSpPr/>
            <p:nvPr/>
          </p:nvSpPr>
          <p:spPr>
            <a:xfrm>
              <a:off x="6765840" y="4044600"/>
              <a:ext cx="302760" cy="193680"/>
            </a:xfrm>
            <a:prstGeom prst="rect">
              <a:avLst/>
            </a:prstGeom>
            <a:solidFill>
              <a:srgbClr val="ffffff"/>
            </a:solidFill>
            <a:ln w="111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4519" name=""/>
          <p:cNvGrpSpPr/>
          <p:nvPr/>
        </p:nvGrpSpPr>
        <p:grpSpPr>
          <a:xfrm>
            <a:off x="6518160" y="3767040"/>
            <a:ext cx="304560" cy="288720"/>
            <a:chOff x="6518160" y="3767040"/>
            <a:chExt cx="304560" cy="288720"/>
          </a:xfrm>
        </p:grpSpPr>
        <p:sp>
          <p:nvSpPr>
            <p:cNvPr id="4520" name=""/>
            <p:cNvSpPr/>
            <p:nvPr/>
          </p:nvSpPr>
          <p:spPr>
            <a:xfrm>
              <a:off x="6549840" y="3767040"/>
              <a:ext cx="135360" cy="128520"/>
            </a:xfrm>
            <a:prstGeom prst="rect">
              <a:avLst/>
            </a:prstGeom>
            <a:solidFill>
              <a:srgbClr val="ffe80f"/>
            </a:solidFill>
            <a:ln w="111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4521" name=""/>
            <p:cNvSpPr/>
            <p:nvPr/>
          </p:nvSpPr>
          <p:spPr>
            <a:xfrm>
              <a:off x="6518160" y="3860280"/>
              <a:ext cx="304560" cy="195480"/>
            </a:xfrm>
            <a:prstGeom prst="rect">
              <a:avLst/>
            </a:prstGeom>
            <a:solidFill>
              <a:srgbClr val="ffe80f"/>
            </a:solidFill>
            <a:ln w="111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4522" name=""/>
          <p:cNvGrpSpPr/>
          <p:nvPr/>
        </p:nvGrpSpPr>
        <p:grpSpPr>
          <a:xfrm>
            <a:off x="7829640" y="2171880"/>
            <a:ext cx="386640" cy="386280"/>
            <a:chOff x="7829640" y="2171880"/>
            <a:chExt cx="386640" cy="386280"/>
          </a:xfrm>
        </p:grpSpPr>
        <p:grpSp>
          <p:nvGrpSpPr>
            <p:cNvPr id="4523" name=""/>
            <p:cNvGrpSpPr/>
            <p:nvPr/>
          </p:nvGrpSpPr>
          <p:grpSpPr>
            <a:xfrm>
              <a:off x="7829640" y="2171880"/>
              <a:ext cx="386640" cy="386280"/>
              <a:chOff x="7829640" y="2171880"/>
              <a:chExt cx="386640" cy="386280"/>
            </a:xfrm>
          </p:grpSpPr>
          <p:sp>
            <p:nvSpPr>
              <p:cNvPr id="4524" name=""/>
              <p:cNvSpPr/>
              <p:nvPr/>
            </p:nvSpPr>
            <p:spPr>
              <a:xfrm>
                <a:off x="7829640" y="2171880"/>
                <a:ext cx="386640" cy="386280"/>
              </a:xfrm>
              <a:prstGeom prst="rect">
                <a:avLst/>
              </a:prstGeom>
              <a:solidFill>
                <a:srgbClr val="66ff66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525" name=""/>
              <p:cNvSpPr/>
              <p:nvPr/>
            </p:nvSpPr>
            <p:spPr>
              <a:xfrm>
                <a:off x="7829640" y="2171880"/>
                <a:ext cx="383040" cy="384840"/>
              </a:xfrm>
              <a:custGeom>
                <a:avLst/>
                <a:gdLst/>
                <a:ahLst/>
                <a:rect l="l" t="t" r="r" b="b"/>
                <a:pathLst>
                  <a:path w="438" h="437">
                    <a:moveTo>
                      <a:pt x="219" y="0"/>
                    </a:moveTo>
                    <a:lnTo>
                      <a:pt x="197" y="2"/>
                    </a:lnTo>
                    <a:lnTo>
                      <a:pt x="176" y="5"/>
                    </a:lnTo>
                    <a:lnTo>
                      <a:pt x="154" y="10"/>
                    </a:lnTo>
                    <a:lnTo>
                      <a:pt x="135" y="18"/>
                    </a:lnTo>
                    <a:lnTo>
                      <a:pt x="115" y="27"/>
                    </a:lnTo>
                    <a:lnTo>
                      <a:pt x="97" y="37"/>
                    </a:lnTo>
                    <a:lnTo>
                      <a:pt x="65" y="64"/>
                    </a:lnTo>
                    <a:lnTo>
                      <a:pt x="38" y="97"/>
                    </a:lnTo>
                    <a:lnTo>
                      <a:pt x="27" y="114"/>
                    </a:lnTo>
                    <a:lnTo>
                      <a:pt x="18" y="134"/>
                    </a:lnTo>
                    <a:lnTo>
                      <a:pt x="11" y="154"/>
                    </a:lnTo>
                    <a:lnTo>
                      <a:pt x="6" y="175"/>
                    </a:lnTo>
                    <a:lnTo>
                      <a:pt x="2" y="197"/>
                    </a:lnTo>
                    <a:lnTo>
                      <a:pt x="0" y="218"/>
                    </a:lnTo>
                    <a:lnTo>
                      <a:pt x="2" y="240"/>
                    </a:lnTo>
                    <a:lnTo>
                      <a:pt x="6" y="263"/>
                    </a:lnTo>
                    <a:lnTo>
                      <a:pt x="11" y="283"/>
                    </a:lnTo>
                    <a:lnTo>
                      <a:pt x="18" y="303"/>
                    </a:lnTo>
                    <a:lnTo>
                      <a:pt x="27" y="322"/>
                    </a:lnTo>
                    <a:lnTo>
                      <a:pt x="38" y="340"/>
                    </a:lnTo>
                    <a:lnTo>
                      <a:pt x="65" y="373"/>
                    </a:lnTo>
                    <a:lnTo>
                      <a:pt x="97" y="400"/>
                    </a:lnTo>
                    <a:lnTo>
                      <a:pt x="115" y="410"/>
                    </a:lnTo>
                    <a:lnTo>
                      <a:pt x="135" y="419"/>
                    </a:lnTo>
                    <a:lnTo>
                      <a:pt x="154" y="428"/>
                    </a:lnTo>
                    <a:lnTo>
                      <a:pt x="176" y="434"/>
                    </a:lnTo>
                    <a:lnTo>
                      <a:pt x="197" y="435"/>
                    </a:lnTo>
                    <a:lnTo>
                      <a:pt x="219" y="437"/>
                    </a:lnTo>
                    <a:lnTo>
                      <a:pt x="241" y="435"/>
                    </a:lnTo>
                    <a:lnTo>
                      <a:pt x="264" y="434"/>
                    </a:lnTo>
                    <a:lnTo>
                      <a:pt x="284" y="428"/>
                    </a:lnTo>
                    <a:lnTo>
                      <a:pt x="303" y="419"/>
                    </a:lnTo>
                    <a:lnTo>
                      <a:pt x="323" y="410"/>
                    </a:lnTo>
                    <a:lnTo>
                      <a:pt x="341" y="400"/>
                    </a:lnTo>
                    <a:lnTo>
                      <a:pt x="373" y="373"/>
                    </a:lnTo>
                    <a:lnTo>
                      <a:pt x="400" y="340"/>
                    </a:lnTo>
                    <a:lnTo>
                      <a:pt x="411" y="322"/>
                    </a:lnTo>
                    <a:lnTo>
                      <a:pt x="420" y="303"/>
                    </a:lnTo>
                    <a:lnTo>
                      <a:pt x="429" y="283"/>
                    </a:lnTo>
                    <a:lnTo>
                      <a:pt x="434" y="263"/>
                    </a:lnTo>
                    <a:lnTo>
                      <a:pt x="436" y="240"/>
                    </a:lnTo>
                    <a:lnTo>
                      <a:pt x="438" y="218"/>
                    </a:lnTo>
                    <a:lnTo>
                      <a:pt x="436" y="197"/>
                    </a:lnTo>
                    <a:lnTo>
                      <a:pt x="434" y="175"/>
                    </a:lnTo>
                    <a:lnTo>
                      <a:pt x="429" y="154"/>
                    </a:lnTo>
                    <a:lnTo>
                      <a:pt x="420" y="134"/>
                    </a:lnTo>
                    <a:lnTo>
                      <a:pt x="411" y="114"/>
                    </a:lnTo>
                    <a:lnTo>
                      <a:pt x="400" y="97"/>
                    </a:lnTo>
                    <a:lnTo>
                      <a:pt x="373" y="64"/>
                    </a:lnTo>
                    <a:lnTo>
                      <a:pt x="341" y="37"/>
                    </a:lnTo>
                    <a:lnTo>
                      <a:pt x="323" y="27"/>
                    </a:lnTo>
                    <a:lnTo>
                      <a:pt x="303" y="18"/>
                    </a:lnTo>
                    <a:lnTo>
                      <a:pt x="284" y="10"/>
                    </a:lnTo>
                    <a:lnTo>
                      <a:pt x="264" y="5"/>
                    </a:lnTo>
                    <a:lnTo>
                      <a:pt x="241" y="2"/>
                    </a:lnTo>
                    <a:lnTo>
                      <a:pt x="219" y="0"/>
                    </a:lnTo>
                    <a:close/>
                  </a:path>
                </a:pathLst>
              </a:custGeom>
              <a:solidFill>
                <a:srgbClr val="66ff66"/>
              </a:solidFill>
              <a:ln w="0">
                <a:solidFill>
                  <a:srgbClr val="ffffff"/>
                </a:solidFill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526" name=""/>
              <p:cNvSpPr/>
              <p:nvPr/>
            </p:nvSpPr>
            <p:spPr>
              <a:xfrm>
                <a:off x="7829640" y="2171880"/>
                <a:ext cx="385200" cy="386280"/>
              </a:xfrm>
              <a:prstGeom prst="ellipse">
                <a:avLst/>
              </a:prstGeom>
              <a:blipFill rotWithShape="0">
                <a:blip r:embed="rId1"/>
                <a:srcRect/>
                <a:tile tx="0" ty="0" sx="100000" sy="100000" algn="ctr"/>
              </a:blip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527" name=""/>
              <p:cNvSpPr/>
              <p:nvPr/>
            </p:nvSpPr>
            <p:spPr>
              <a:xfrm>
                <a:off x="7829640" y="2171880"/>
                <a:ext cx="386640" cy="386280"/>
              </a:xfrm>
              <a:prstGeom prst="rect">
                <a:avLst/>
              </a:prstGeom>
              <a:solidFill>
                <a:srgbClr val="66ff66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  <p:grpSp>
          <p:nvGrpSpPr>
            <p:cNvPr id="4528" name=""/>
            <p:cNvGrpSpPr/>
            <p:nvPr/>
          </p:nvGrpSpPr>
          <p:grpSpPr>
            <a:xfrm>
              <a:off x="7834680" y="2175120"/>
              <a:ext cx="376560" cy="374040"/>
              <a:chOff x="7834680" y="2175120"/>
              <a:chExt cx="376560" cy="374040"/>
            </a:xfrm>
          </p:grpSpPr>
          <p:grpSp>
            <p:nvGrpSpPr>
              <p:cNvPr id="4529" name=""/>
              <p:cNvGrpSpPr/>
              <p:nvPr/>
            </p:nvGrpSpPr>
            <p:grpSpPr>
              <a:xfrm>
                <a:off x="7875360" y="2213640"/>
                <a:ext cx="293400" cy="294840"/>
                <a:chOff x="7875360" y="2213640"/>
                <a:chExt cx="293400" cy="294840"/>
              </a:xfrm>
            </p:grpSpPr>
            <p:grpSp>
              <p:nvGrpSpPr>
                <p:cNvPr id="4530" name=""/>
                <p:cNvGrpSpPr/>
                <p:nvPr/>
              </p:nvGrpSpPr>
              <p:grpSpPr>
                <a:xfrm>
                  <a:off x="7911720" y="2252160"/>
                  <a:ext cx="219240" cy="217440"/>
                  <a:chOff x="7911720" y="2252160"/>
                  <a:chExt cx="219240" cy="217440"/>
                </a:xfrm>
              </p:grpSpPr>
              <p:sp>
                <p:nvSpPr>
                  <p:cNvPr id="4531" name=""/>
                  <p:cNvSpPr/>
                  <p:nvPr/>
                </p:nvSpPr>
                <p:spPr>
                  <a:xfrm>
                    <a:off x="7911720" y="2252160"/>
                    <a:ext cx="219240" cy="217440"/>
                  </a:xfrm>
                  <a:prstGeom prst="ellipse">
                    <a:avLst/>
                  </a:prstGeom>
                  <a:noFill/>
                  <a:ln w="14400">
                    <a:solidFill>
                      <a:srgbClr val="ffffff"/>
                    </a:solidFill>
                    <a:miter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46800" bIns="4680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4532" name=""/>
                  <p:cNvSpPr/>
                  <p:nvPr/>
                </p:nvSpPr>
                <p:spPr>
                  <a:xfrm>
                    <a:off x="7981920" y="2322000"/>
                    <a:ext cx="77040" cy="75600"/>
                  </a:xfrm>
                  <a:prstGeom prst="ellipse">
                    <a:avLst/>
                  </a:prstGeom>
                  <a:noFill/>
                  <a:ln w="14400">
                    <a:solidFill>
                      <a:srgbClr val="ffffff"/>
                    </a:solidFill>
                    <a:miter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7200" bIns="720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4533" name=""/>
                  <p:cNvSpPr/>
                  <p:nvPr/>
                </p:nvSpPr>
                <p:spPr>
                  <a:xfrm>
                    <a:off x="7944840" y="2283480"/>
                    <a:ext cx="153000" cy="152640"/>
                  </a:xfrm>
                  <a:prstGeom prst="ellipse">
                    <a:avLst/>
                  </a:prstGeom>
                  <a:noFill/>
                  <a:ln w="14400">
                    <a:solidFill>
                      <a:srgbClr val="ffffff"/>
                    </a:solidFill>
                    <a:miter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46800" bIns="4680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</p:grpSp>
            <p:sp>
              <p:nvSpPr>
                <p:cNvPr id="4534" name=""/>
                <p:cNvSpPr/>
                <p:nvPr/>
              </p:nvSpPr>
              <p:spPr>
                <a:xfrm>
                  <a:off x="7875360" y="2213640"/>
                  <a:ext cx="293400" cy="294840"/>
                </a:xfrm>
                <a:prstGeom prst="ellipse">
                  <a:avLst/>
                </a:prstGeom>
                <a:noFill/>
                <a:ln w="14400">
                  <a:solidFill>
                    <a:srgbClr val="ffffff"/>
                  </a:solidFill>
                  <a:miter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46800" bIns="4680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</p:grpSp>
          <p:sp>
            <p:nvSpPr>
              <p:cNvPr id="4535" name=""/>
              <p:cNvSpPr/>
              <p:nvPr/>
            </p:nvSpPr>
            <p:spPr>
              <a:xfrm>
                <a:off x="7834680" y="2175120"/>
                <a:ext cx="376560" cy="374040"/>
              </a:xfrm>
              <a:prstGeom prst="ellipse">
                <a:avLst/>
              </a:prstGeom>
              <a:noFill/>
              <a:ln w="14400">
                <a:solidFill>
                  <a:srgbClr val="ffffff"/>
                </a:solidFill>
                <a:miter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</p:grpSp>
      <p:grpSp>
        <p:nvGrpSpPr>
          <p:cNvPr id="4536" name=""/>
          <p:cNvGrpSpPr/>
          <p:nvPr/>
        </p:nvGrpSpPr>
        <p:grpSpPr>
          <a:xfrm>
            <a:off x="7289640" y="1406520"/>
            <a:ext cx="156600" cy="159480"/>
            <a:chOff x="7289640" y="1406520"/>
            <a:chExt cx="156600" cy="159480"/>
          </a:xfrm>
        </p:grpSpPr>
        <p:grpSp>
          <p:nvGrpSpPr>
            <p:cNvPr id="4537" name=""/>
            <p:cNvGrpSpPr/>
            <p:nvPr/>
          </p:nvGrpSpPr>
          <p:grpSpPr>
            <a:xfrm>
              <a:off x="7289640" y="1406520"/>
              <a:ext cx="156600" cy="159480"/>
              <a:chOff x="7289640" y="1406520"/>
              <a:chExt cx="156600" cy="159480"/>
            </a:xfrm>
          </p:grpSpPr>
          <p:sp>
            <p:nvSpPr>
              <p:cNvPr id="4538" name=""/>
              <p:cNvSpPr/>
              <p:nvPr/>
            </p:nvSpPr>
            <p:spPr>
              <a:xfrm>
                <a:off x="7289640" y="1406520"/>
                <a:ext cx="156600" cy="159480"/>
              </a:xfrm>
              <a:prstGeom prst="rect">
                <a:avLst/>
              </a:prstGeom>
              <a:solidFill>
                <a:srgbClr val="66ff66"/>
              </a:solidFill>
              <a:ln w="9360">
                <a:solidFill>
                  <a:srgbClr val="fc0128"/>
                </a:solidFill>
                <a:miter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539" name=""/>
              <p:cNvSpPr/>
              <p:nvPr/>
            </p:nvSpPr>
            <p:spPr>
              <a:xfrm>
                <a:off x="7289640" y="1406520"/>
                <a:ext cx="153000" cy="155880"/>
              </a:xfrm>
              <a:custGeom>
                <a:avLst/>
                <a:gdLst/>
                <a:ahLst/>
                <a:rect l="l" t="t" r="r" b="b"/>
                <a:pathLst>
                  <a:path w="174" h="177">
                    <a:moveTo>
                      <a:pt x="86" y="0"/>
                    </a:moveTo>
                    <a:lnTo>
                      <a:pt x="70" y="2"/>
                    </a:lnTo>
                    <a:lnTo>
                      <a:pt x="54" y="7"/>
                    </a:lnTo>
                    <a:lnTo>
                      <a:pt x="38" y="14"/>
                    </a:lnTo>
                    <a:lnTo>
                      <a:pt x="25" y="25"/>
                    </a:lnTo>
                    <a:lnTo>
                      <a:pt x="14" y="39"/>
                    </a:lnTo>
                    <a:lnTo>
                      <a:pt x="7" y="54"/>
                    </a:lnTo>
                    <a:lnTo>
                      <a:pt x="2" y="70"/>
                    </a:lnTo>
                    <a:lnTo>
                      <a:pt x="0" y="88"/>
                    </a:lnTo>
                    <a:lnTo>
                      <a:pt x="2" y="106"/>
                    </a:lnTo>
                    <a:lnTo>
                      <a:pt x="7" y="124"/>
                    </a:lnTo>
                    <a:lnTo>
                      <a:pt x="14" y="138"/>
                    </a:lnTo>
                    <a:lnTo>
                      <a:pt x="25" y="152"/>
                    </a:lnTo>
                    <a:lnTo>
                      <a:pt x="38" y="163"/>
                    </a:lnTo>
                    <a:lnTo>
                      <a:pt x="54" y="170"/>
                    </a:lnTo>
                    <a:lnTo>
                      <a:pt x="70" y="176"/>
                    </a:lnTo>
                    <a:lnTo>
                      <a:pt x="86" y="177"/>
                    </a:lnTo>
                    <a:lnTo>
                      <a:pt x="104" y="176"/>
                    </a:lnTo>
                    <a:lnTo>
                      <a:pt x="120" y="170"/>
                    </a:lnTo>
                    <a:lnTo>
                      <a:pt x="134" y="163"/>
                    </a:lnTo>
                    <a:lnTo>
                      <a:pt x="149" y="152"/>
                    </a:lnTo>
                    <a:lnTo>
                      <a:pt x="160" y="138"/>
                    </a:lnTo>
                    <a:lnTo>
                      <a:pt x="167" y="124"/>
                    </a:lnTo>
                    <a:lnTo>
                      <a:pt x="172" y="106"/>
                    </a:lnTo>
                    <a:lnTo>
                      <a:pt x="174" y="88"/>
                    </a:lnTo>
                    <a:lnTo>
                      <a:pt x="172" y="70"/>
                    </a:lnTo>
                    <a:lnTo>
                      <a:pt x="167" y="54"/>
                    </a:lnTo>
                    <a:lnTo>
                      <a:pt x="160" y="39"/>
                    </a:lnTo>
                    <a:lnTo>
                      <a:pt x="149" y="25"/>
                    </a:lnTo>
                    <a:lnTo>
                      <a:pt x="134" y="14"/>
                    </a:lnTo>
                    <a:lnTo>
                      <a:pt x="120" y="7"/>
                    </a:lnTo>
                    <a:lnTo>
                      <a:pt x="104" y="2"/>
                    </a:lnTo>
                    <a:lnTo>
                      <a:pt x="86" y="0"/>
                    </a:lnTo>
                    <a:close/>
                  </a:path>
                </a:pathLst>
              </a:custGeom>
              <a:solidFill>
                <a:srgbClr val="66ff66"/>
              </a:solidFill>
              <a:ln w="0">
                <a:solidFill>
                  <a:srgbClr val="fc0128"/>
                </a:solidFill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540" name=""/>
              <p:cNvSpPr/>
              <p:nvPr/>
            </p:nvSpPr>
            <p:spPr>
              <a:xfrm>
                <a:off x="7289640" y="1406520"/>
                <a:ext cx="155160" cy="157680"/>
              </a:xfrm>
              <a:prstGeom prst="ellipse">
                <a:avLst/>
              </a:prstGeom>
              <a:blipFill rotWithShape="0">
                <a:blip r:embed="rId2"/>
                <a:srcRect/>
                <a:tile tx="0" ty="0" sx="100000" sy="100000" algn="ctr"/>
              </a:blipFill>
              <a:ln w="9360">
                <a:solidFill>
                  <a:srgbClr val="fc0128"/>
                </a:solidFill>
                <a:miter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541" name=""/>
              <p:cNvSpPr/>
              <p:nvPr/>
            </p:nvSpPr>
            <p:spPr>
              <a:xfrm>
                <a:off x="7289640" y="1406520"/>
                <a:ext cx="156600" cy="159480"/>
              </a:xfrm>
              <a:prstGeom prst="rect">
                <a:avLst/>
              </a:prstGeom>
              <a:solidFill>
                <a:srgbClr val="66ff66"/>
              </a:solidFill>
              <a:ln w="9360">
                <a:solidFill>
                  <a:srgbClr val="fc0128"/>
                </a:solidFill>
                <a:miter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  <p:grpSp>
          <p:nvGrpSpPr>
            <p:cNvPr id="4542" name=""/>
            <p:cNvGrpSpPr/>
            <p:nvPr/>
          </p:nvGrpSpPr>
          <p:grpSpPr>
            <a:xfrm>
              <a:off x="7291440" y="1409760"/>
              <a:ext cx="153000" cy="152280"/>
              <a:chOff x="7291440" y="1409760"/>
              <a:chExt cx="153000" cy="152280"/>
            </a:xfrm>
          </p:grpSpPr>
          <p:sp>
            <p:nvSpPr>
              <p:cNvPr id="4543" name=""/>
              <p:cNvSpPr/>
              <p:nvPr/>
            </p:nvSpPr>
            <p:spPr>
              <a:xfrm>
                <a:off x="7328520" y="1446480"/>
                <a:ext cx="75240" cy="74880"/>
              </a:xfrm>
              <a:prstGeom prst="ellipse">
                <a:avLst/>
              </a:prstGeom>
              <a:noFill/>
              <a:ln w="14400">
                <a:solidFill>
                  <a:srgbClr val="fc0128"/>
                </a:solidFill>
                <a:miter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6480" bIns="64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544" name=""/>
              <p:cNvSpPr/>
              <p:nvPr/>
            </p:nvSpPr>
            <p:spPr>
              <a:xfrm>
                <a:off x="7291440" y="1409760"/>
                <a:ext cx="153000" cy="152280"/>
              </a:xfrm>
              <a:prstGeom prst="ellipse">
                <a:avLst/>
              </a:prstGeom>
              <a:noFill/>
              <a:ln w="14400">
                <a:solidFill>
                  <a:srgbClr val="fc0128"/>
                </a:solidFill>
                <a:miter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</p:grpSp>
      <p:grpSp>
        <p:nvGrpSpPr>
          <p:cNvPr id="4545" name=""/>
          <p:cNvGrpSpPr/>
          <p:nvPr/>
        </p:nvGrpSpPr>
        <p:grpSpPr>
          <a:xfrm>
            <a:off x="8113680" y="2443320"/>
            <a:ext cx="156600" cy="159480"/>
            <a:chOff x="8113680" y="2443320"/>
            <a:chExt cx="156600" cy="159480"/>
          </a:xfrm>
        </p:grpSpPr>
        <p:grpSp>
          <p:nvGrpSpPr>
            <p:cNvPr id="4546" name=""/>
            <p:cNvGrpSpPr/>
            <p:nvPr/>
          </p:nvGrpSpPr>
          <p:grpSpPr>
            <a:xfrm>
              <a:off x="8113680" y="2443320"/>
              <a:ext cx="156600" cy="159480"/>
              <a:chOff x="8113680" y="2443320"/>
              <a:chExt cx="156600" cy="159480"/>
            </a:xfrm>
          </p:grpSpPr>
          <p:sp>
            <p:nvSpPr>
              <p:cNvPr id="4547" name=""/>
              <p:cNvSpPr/>
              <p:nvPr/>
            </p:nvSpPr>
            <p:spPr>
              <a:xfrm>
                <a:off x="8113680" y="2443320"/>
                <a:ext cx="156600" cy="159480"/>
              </a:xfrm>
              <a:prstGeom prst="rect">
                <a:avLst/>
              </a:prstGeom>
              <a:solidFill>
                <a:srgbClr val="66ff66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548" name=""/>
              <p:cNvSpPr/>
              <p:nvPr/>
            </p:nvSpPr>
            <p:spPr>
              <a:xfrm>
                <a:off x="8113680" y="2443320"/>
                <a:ext cx="153000" cy="155880"/>
              </a:xfrm>
              <a:custGeom>
                <a:avLst/>
                <a:gdLst/>
                <a:ahLst/>
                <a:rect l="l" t="t" r="r" b="b"/>
                <a:pathLst>
                  <a:path w="174" h="178">
                    <a:moveTo>
                      <a:pt x="86" y="0"/>
                    </a:moveTo>
                    <a:lnTo>
                      <a:pt x="70" y="2"/>
                    </a:lnTo>
                    <a:lnTo>
                      <a:pt x="54" y="7"/>
                    </a:lnTo>
                    <a:lnTo>
                      <a:pt x="37" y="14"/>
                    </a:lnTo>
                    <a:lnTo>
                      <a:pt x="25" y="25"/>
                    </a:lnTo>
                    <a:lnTo>
                      <a:pt x="14" y="40"/>
                    </a:lnTo>
                    <a:lnTo>
                      <a:pt x="7" y="54"/>
                    </a:lnTo>
                    <a:lnTo>
                      <a:pt x="2" y="70"/>
                    </a:lnTo>
                    <a:lnTo>
                      <a:pt x="0" y="88"/>
                    </a:lnTo>
                    <a:lnTo>
                      <a:pt x="2" y="106"/>
                    </a:lnTo>
                    <a:lnTo>
                      <a:pt x="7" y="124"/>
                    </a:lnTo>
                    <a:lnTo>
                      <a:pt x="14" y="138"/>
                    </a:lnTo>
                    <a:lnTo>
                      <a:pt x="25" y="153"/>
                    </a:lnTo>
                    <a:lnTo>
                      <a:pt x="37" y="163"/>
                    </a:lnTo>
                    <a:lnTo>
                      <a:pt x="54" y="170"/>
                    </a:lnTo>
                    <a:lnTo>
                      <a:pt x="70" y="176"/>
                    </a:lnTo>
                    <a:lnTo>
                      <a:pt x="86" y="178"/>
                    </a:lnTo>
                    <a:lnTo>
                      <a:pt x="104" y="176"/>
                    </a:lnTo>
                    <a:lnTo>
                      <a:pt x="120" y="170"/>
                    </a:lnTo>
                    <a:lnTo>
                      <a:pt x="134" y="163"/>
                    </a:lnTo>
                    <a:lnTo>
                      <a:pt x="149" y="153"/>
                    </a:lnTo>
                    <a:lnTo>
                      <a:pt x="159" y="138"/>
                    </a:lnTo>
                    <a:lnTo>
                      <a:pt x="166" y="124"/>
                    </a:lnTo>
                    <a:lnTo>
                      <a:pt x="172" y="106"/>
                    </a:lnTo>
                    <a:lnTo>
                      <a:pt x="174" y="88"/>
                    </a:lnTo>
                    <a:lnTo>
                      <a:pt x="172" y="70"/>
                    </a:lnTo>
                    <a:lnTo>
                      <a:pt x="166" y="54"/>
                    </a:lnTo>
                    <a:lnTo>
                      <a:pt x="159" y="40"/>
                    </a:lnTo>
                    <a:lnTo>
                      <a:pt x="149" y="25"/>
                    </a:lnTo>
                    <a:lnTo>
                      <a:pt x="134" y="14"/>
                    </a:lnTo>
                    <a:lnTo>
                      <a:pt x="120" y="7"/>
                    </a:lnTo>
                    <a:lnTo>
                      <a:pt x="104" y="2"/>
                    </a:lnTo>
                    <a:lnTo>
                      <a:pt x="86" y="0"/>
                    </a:lnTo>
                    <a:close/>
                  </a:path>
                </a:pathLst>
              </a:custGeom>
              <a:solidFill>
                <a:srgbClr val="66ff66"/>
              </a:solidFill>
              <a:ln w="0">
                <a:solidFill>
                  <a:srgbClr val="ffffff"/>
                </a:solidFill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549" name=""/>
              <p:cNvSpPr/>
              <p:nvPr/>
            </p:nvSpPr>
            <p:spPr>
              <a:xfrm>
                <a:off x="8113680" y="2443320"/>
                <a:ext cx="154800" cy="157680"/>
              </a:xfrm>
              <a:prstGeom prst="ellipse">
                <a:avLst/>
              </a:prstGeom>
              <a:blipFill rotWithShape="0">
                <a:blip r:embed="rId3"/>
                <a:srcRect/>
                <a:tile tx="0" ty="0" sx="100000" sy="100000" algn="ctr"/>
              </a:blip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550" name=""/>
              <p:cNvSpPr/>
              <p:nvPr/>
            </p:nvSpPr>
            <p:spPr>
              <a:xfrm>
                <a:off x="8113680" y="2443320"/>
                <a:ext cx="156600" cy="159480"/>
              </a:xfrm>
              <a:prstGeom prst="rect">
                <a:avLst/>
              </a:prstGeom>
              <a:solidFill>
                <a:srgbClr val="66ff66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  <p:grpSp>
          <p:nvGrpSpPr>
            <p:cNvPr id="4551" name=""/>
            <p:cNvGrpSpPr/>
            <p:nvPr/>
          </p:nvGrpSpPr>
          <p:grpSpPr>
            <a:xfrm>
              <a:off x="8115480" y="2446560"/>
              <a:ext cx="152640" cy="152280"/>
              <a:chOff x="8115480" y="2446560"/>
              <a:chExt cx="152640" cy="152280"/>
            </a:xfrm>
          </p:grpSpPr>
          <p:sp>
            <p:nvSpPr>
              <p:cNvPr id="4552" name=""/>
              <p:cNvSpPr/>
              <p:nvPr/>
            </p:nvSpPr>
            <p:spPr>
              <a:xfrm>
                <a:off x="8152200" y="2483280"/>
                <a:ext cx="75600" cy="74880"/>
              </a:xfrm>
              <a:prstGeom prst="ellipse">
                <a:avLst/>
              </a:prstGeom>
              <a:noFill/>
              <a:ln w="14400">
                <a:solidFill>
                  <a:srgbClr val="ffffff"/>
                </a:solidFill>
                <a:miter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6480" bIns="64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553" name=""/>
              <p:cNvSpPr/>
              <p:nvPr/>
            </p:nvSpPr>
            <p:spPr>
              <a:xfrm>
                <a:off x="8115480" y="2446560"/>
                <a:ext cx="152640" cy="152280"/>
              </a:xfrm>
              <a:prstGeom prst="ellipse">
                <a:avLst/>
              </a:prstGeom>
              <a:noFill/>
              <a:ln w="14400">
                <a:solidFill>
                  <a:srgbClr val="ffffff"/>
                </a:solidFill>
                <a:miter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</p:grpSp>
      <p:grpSp>
        <p:nvGrpSpPr>
          <p:cNvPr id="4554" name=""/>
          <p:cNvGrpSpPr/>
          <p:nvPr/>
        </p:nvGrpSpPr>
        <p:grpSpPr>
          <a:xfrm>
            <a:off x="7756560" y="2527200"/>
            <a:ext cx="156240" cy="159840"/>
            <a:chOff x="7756560" y="2527200"/>
            <a:chExt cx="156240" cy="159840"/>
          </a:xfrm>
        </p:grpSpPr>
        <p:grpSp>
          <p:nvGrpSpPr>
            <p:cNvPr id="4555" name=""/>
            <p:cNvGrpSpPr/>
            <p:nvPr/>
          </p:nvGrpSpPr>
          <p:grpSpPr>
            <a:xfrm>
              <a:off x="7756560" y="2527200"/>
              <a:ext cx="156240" cy="159840"/>
              <a:chOff x="7756560" y="2527200"/>
              <a:chExt cx="156240" cy="159840"/>
            </a:xfrm>
          </p:grpSpPr>
          <p:sp>
            <p:nvSpPr>
              <p:cNvPr id="4556" name=""/>
              <p:cNvSpPr/>
              <p:nvPr/>
            </p:nvSpPr>
            <p:spPr>
              <a:xfrm>
                <a:off x="7756560" y="2527200"/>
                <a:ext cx="156240" cy="159840"/>
              </a:xfrm>
              <a:prstGeom prst="rect">
                <a:avLst/>
              </a:prstGeom>
              <a:solidFill>
                <a:srgbClr val="66ff66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557" name=""/>
              <p:cNvSpPr/>
              <p:nvPr/>
            </p:nvSpPr>
            <p:spPr>
              <a:xfrm>
                <a:off x="7756560" y="2527200"/>
                <a:ext cx="152640" cy="156240"/>
              </a:xfrm>
              <a:custGeom>
                <a:avLst/>
                <a:gdLst/>
                <a:ahLst/>
                <a:rect l="l" t="t" r="r" b="b"/>
                <a:pathLst>
                  <a:path w="174" h="177">
                    <a:moveTo>
                      <a:pt x="86" y="0"/>
                    </a:moveTo>
                    <a:lnTo>
                      <a:pt x="70" y="2"/>
                    </a:lnTo>
                    <a:lnTo>
                      <a:pt x="53" y="7"/>
                    </a:lnTo>
                    <a:lnTo>
                      <a:pt x="37" y="14"/>
                    </a:lnTo>
                    <a:lnTo>
                      <a:pt x="25" y="25"/>
                    </a:lnTo>
                    <a:lnTo>
                      <a:pt x="14" y="39"/>
                    </a:lnTo>
                    <a:lnTo>
                      <a:pt x="7" y="54"/>
                    </a:lnTo>
                    <a:lnTo>
                      <a:pt x="1" y="70"/>
                    </a:lnTo>
                    <a:lnTo>
                      <a:pt x="0" y="88"/>
                    </a:lnTo>
                    <a:lnTo>
                      <a:pt x="1" y="106"/>
                    </a:lnTo>
                    <a:lnTo>
                      <a:pt x="7" y="124"/>
                    </a:lnTo>
                    <a:lnTo>
                      <a:pt x="14" y="138"/>
                    </a:lnTo>
                    <a:lnTo>
                      <a:pt x="25" y="152"/>
                    </a:lnTo>
                    <a:lnTo>
                      <a:pt x="37" y="163"/>
                    </a:lnTo>
                    <a:lnTo>
                      <a:pt x="53" y="170"/>
                    </a:lnTo>
                    <a:lnTo>
                      <a:pt x="70" y="176"/>
                    </a:lnTo>
                    <a:lnTo>
                      <a:pt x="86" y="177"/>
                    </a:lnTo>
                    <a:lnTo>
                      <a:pt x="104" y="176"/>
                    </a:lnTo>
                    <a:lnTo>
                      <a:pt x="120" y="170"/>
                    </a:lnTo>
                    <a:lnTo>
                      <a:pt x="134" y="163"/>
                    </a:lnTo>
                    <a:lnTo>
                      <a:pt x="148" y="152"/>
                    </a:lnTo>
                    <a:lnTo>
                      <a:pt x="159" y="138"/>
                    </a:lnTo>
                    <a:lnTo>
                      <a:pt x="166" y="124"/>
                    </a:lnTo>
                    <a:lnTo>
                      <a:pt x="172" y="106"/>
                    </a:lnTo>
                    <a:lnTo>
                      <a:pt x="174" y="88"/>
                    </a:lnTo>
                    <a:lnTo>
                      <a:pt x="172" y="70"/>
                    </a:lnTo>
                    <a:lnTo>
                      <a:pt x="166" y="54"/>
                    </a:lnTo>
                    <a:lnTo>
                      <a:pt x="159" y="39"/>
                    </a:lnTo>
                    <a:lnTo>
                      <a:pt x="148" y="25"/>
                    </a:lnTo>
                    <a:lnTo>
                      <a:pt x="134" y="14"/>
                    </a:lnTo>
                    <a:lnTo>
                      <a:pt x="120" y="7"/>
                    </a:lnTo>
                    <a:lnTo>
                      <a:pt x="104" y="2"/>
                    </a:lnTo>
                    <a:lnTo>
                      <a:pt x="86" y="0"/>
                    </a:lnTo>
                    <a:close/>
                  </a:path>
                </a:pathLst>
              </a:custGeom>
              <a:solidFill>
                <a:srgbClr val="66ff66"/>
              </a:solidFill>
              <a:ln w="0">
                <a:solidFill>
                  <a:srgbClr val="ffffff"/>
                </a:solidFill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558" name=""/>
              <p:cNvSpPr/>
              <p:nvPr/>
            </p:nvSpPr>
            <p:spPr>
              <a:xfrm>
                <a:off x="7756560" y="2527200"/>
                <a:ext cx="154440" cy="158400"/>
              </a:xfrm>
              <a:prstGeom prst="ellipse">
                <a:avLst/>
              </a:prstGeom>
              <a:blipFill rotWithShape="0">
                <a:blip r:embed="rId4"/>
                <a:srcRect/>
                <a:tile tx="0" ty="0" sx="100000" sy="100000" algn="ctr"/>
              </a:blip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559" name=""/>
              <p:cNvSpPr/>
              <p:nvPr/>
            </p:nvSpPr>
            <p:spPr>
              <a:xfrm>
                <a:off x="7756560" y="2527200"/>
                <a:ext cx="156240" cy="159840"/>
              </a:xfrm>
              <a:prstGeom prst="rect">
                <a:avLst/>
              </a:prstGeom>
              <a:solidFill>
                <a:srgbClr val="66ff66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  <p:grpSp>
          <p:nvGrpSpPr>
            <p:cNvPr id="4560" name=""/>
            <p:cNvGrpSpPr/>
            <p:nvPr/>
          </p:nvGrpSpPr>
          <p:grpSpPr>
            <a:xfrm>
              <a:off x="7758000" y="2530800"/>
              <a:ext cx="152640" cy="152640"/>
              <a:chOff x="7758000" y="2530800"/>
              <a:chExt cx="152640" cy="152640"/>
            </a:xfrm>
          </p:grpSpPr>
          <p:sp>
            <p:nvSpPr>
              <p:cNvPr id="4561" name=""/>
              <p:cNvSpPr/>
              <p:nvPr/>
            </p:nvSpPr>
            <p:spPr>
              <a:xfrm>
                <a:off x="7796520" y="2569320"/>
                <a:ext cx="75600" cy="75240"/>
              </a:xfrm>
              <a:prstGeom prst="ellipse">
                <a:avLst/>
              </a:prstGeom>
              <a:noFill/>
              <a:ln w="14400">
                <a:solidFill>
                  <a:srgbClr val="ffffff"/>
                </a:solidFill>
                <a:miter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6840" bIns="684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562" name=""/>
              <p:cNvSpPr/>
              <p:nvPr/>
            </p:nvSpPr>
            <p:spPr>
              <a:xfrm>
                <a:off x="7758000" y="2530800"/>
                <a:ext cx="152640" cy="152640"/>
              </a:xfrm>
              <a:prstGeom prst="ellipse">
                <a:avLst/>
              </a:prstGeom>
              <a:noFill/>
              <a:ln w="14400">
                <a:solidFill>
                  <a:srgbClr val="ffffff"/>
                </a:solidFill>
                <a:miter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</p:grpSp>
      <p:grpSp>
        <p:nvGrpSpPr>
          <p:cNvPr id="4563" name=""/>
          <p:cNvGrpSpPr/>
          <p:nvPr/>
        </p:nvGrpSpPr>
        <p:grpSpPr>
          <a:xfrm>
            <a:off x="7743960" y="2705040"/>
            <a:ext cx="156240" cy="158040"/>
            <a:chOff x="7743960" y="2705040"/>
            <a:chExt cx="156240" cy="158040"/>
          </a:xfrm>
        </p:grpSpPr>
        <p:grpSp>
          <p:nvGrpSpPr>
            <p:cNvPr id="4564" name=""/>
            <p:cNvGrpSpPr/>
            <p:nvPr/>
          </p:nvGrpSpPr>
          <p:grpSpPr>
            <a:xfrm>
              <a:off x="7743960" y="2705040"/>
              <a:ext cx="156240" cy="158040"/>
              <a:chOff x="7743960" y="2705040"/>
              <a:chExt cx="156240" cy="158040"/>
            </a:xfrm>
          </p:grpSpPr>
          <p:sp>
            <p:nvSpPr>
              <p:cNvPr id="4565" name=""/>
              <p:cNvSpPr/>
              <p:nvPr/>
            </p:nvSpPr>
            <p:spPr>
              <a:xfrm>
                <a:off x="7743960" y="2705040"/>
                <a:ext cx="156240" cy="158040"/>
              </a:xfrm>
              <a:prstGeom prst="rect">
                <a:avLst/>
              </a:prstGeom>
              <a:solidFill>
                <a:srgbClr val="66ff66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566" name=""/>
              <p:cNvSpPr/>
              <p:nvPr/>
            </p:nvSpPr>
            <p:spPr>
              <a:xfrm>
                <a:off x="7743960" y="2705040"/>
                <a:ext cx="152640" cy="156600"/>
              </a:xfrm>
              <a:custGeom>
                <a:avLst/>
                <a:gdLst/>
                <a:ahLst/>
                <a:rect l="l" t="t" r="r" b="b"/>
                <a:pathLst>
                  <a:path w="174" h="177">
                    <a:moveTo>
                      <a:pt x="86" y="0"/>
                    </a:moveTo>
                    <a:lnTo>
                      <a:pt x="70" y="2"/>
                    </a:lnTo>
                    <a:lnTo>
                      <a:pt x="54" y="7"/>
                    </a:lnTo>
                    <a:lnTo>
                      <a:pt x="38" y="14"/>
                    </a:lnTo>
                    <a:lnTo>
                      <a:pt x="25" y="25"/>
                    </a:lnTo>
                    <a:lnTo>
                      <a:pt x="15" y="39"/>
                    </a:lnTo>
                    <a:lnTo>
                      <a:pt x="7" y="54"/>
                    </a:lnTo>
                    <a:lnTo>
                      <a:pt x="2" y="70"/>
                    </a:lnTo>
                    <a:lnTo>
                      <a:pt x="0" y="88"/>
                    </a:lnTo>
                    <a:lnTo>
                      <a:pt x="2" y="106"/>
                    </a:lnTo>
                    <a:lnTo>
                      <a:pt x="7" y="124"/>
                    </a:lnTo>
                    <a:lnTo>
                      <a:pt x="15" y="138"/>
                    </a:lnTo>
                    <a:lnTo>
                      <a:pt x="25" y="152"/>
                    </a:lnTo>
                    <a:lnTo>
                      <a:pt x="38" y="163"/>
                    </a:lnTo>
                    <a:lnTo>
                      <a:pt x="54" y="170"/>
                    </a:lnTo>
                    <a:lnTo>
                      <a:pt x="70" y="175"/>
                    </a:lnTo>
                    <a:lnTo>
                      <a:pt x="86" y="177"/>
                    </a:lnTo>
                    <a:lnTo>
                      <a:pt x="104" y="175"/>
                    </a:lnTo>
                    <a:lnTo>
                      <a:pt x="120" y="170"/>
                    </a:lnTo>
                    <a:lnTo>
                      <a:pt x="135" y="163"/>
                    </a:lnTo>
                    <a:lnTo>
                      <a:pt x="149" y="152"/>
                    </a:lnTo>
                    <a:lnTo>
                      <a:pt x="160" y="138"/>
                    </a:lnTo>
                    <a:lnTo>
                      <a:pt x="167" y="124"/>
                    </a:lnTo>
                    <a:lnTo>
                      <a:pt x="172" y="106"/>
                    </a:lnTo>
                    <a:lnTo>
                      <a:pt x="174" y="88"/>
                    </a:lnTo>
                    <a:lnTo>
                      <a:pt x="172" y="70"/>
                    </a:lnTo>
                    <a:lnTo>
                      <a:pt x="167" y="54"/>
                    </a:lnTo>
                    <a:lnTo>
                      <a:pt x="160" y="39"/>
                    </a:lnTo>
                    <a:lnTo>
                      <a:pt x="149" y="25"/>
                    </a:lnTo>
                    <a:lnTo>
                      <a:pt x="135" y="14"/>
                    </a:lnTo>
                    <a:lnTo>
                      <a:pt x="120" y="7"/>
                    </a:lnTo>
                    <a:lnTo>
                      <a:pt x="104" y="2"/>
                    </a:lnTo>
                    <a:lnTo>
                      <a:pt x="86" y="0"/>
                    </a:lnTo>
                    <a:close/>
                  </a:path>
                </a:pathLst>
              </a:custGeom>
              <a:solidFill>
                <a:srgbClr val="66ff66"/>
              </a:solidFill>
              <a:ln w="0">
                <a:solidFill>
                  <a:srgbClr val="ffffff"/>
                </a:solidFill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567" name=""/>
              <p:cNvSpPr/>
              <p:nvPr/>
            </p:nvSpPr>
            <p:spPr>
              <a:xfrm>
                <a:off x="7743960" y="2705040"/>
                <a:ext cx="154440" cy="158040"/>
              </a:xfrm>
              <a:prstGeom prst="ellipse">
                <a:avLst/>
              </a:prstGeom>
              <a:blipFill rotWithShape="0">
                <a:blip r:embed="rId5"/>
                <a:srcRect/>
                <a:tile tx="0" ty="0" sx="100000" sy="100000" algn="ctr"/>
              </a:blip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568" name=""/>
              <p:cNvSpPr/>
              <p:nvPr/>
            </p:nvSpPr>
            <p:spPr>
              <a:xfrm>
                <a:off x="7743960" y="2705040"/>
                <a:ext cx="156240" cy="158040"/>
              </a:xfrm>
              <a:prstGeom prst="rect">
                <a:avLst/>
              </a:prstGeom>
              <a:solidFill>
                <a:srgbClr val="66ff66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  <p:grpSp>
          <p:nvGrpSpPr>
            <p:cNvPr id="4569" name=""/>
            <p:cNvGrpSpPr/>
            <p:nvPr/>
          </p:nvGrpSpPr>
          <p:grpSpPr>
            <a:xfrm>
              <a:off x="7745760" y="2708280"/>
              <a:ext cx="152280" cy="153000"/>
              <a:chOff x="7745760" y="2708280"/>
              <a:chExt cx="152280" cy="153000"/>
            </a:xfrm>
          </p:grpSpPr>
          <p:sp>
            <p:nvSpPr>
              <p:cNvPr id="4570" name=""/>
              <p:cNvSpPr/>
              <p:nvPr/>
            </p:nvSpPr>
            <p:spPr>
              <a:xfrm>
                <a:off x="7784280" y="2745360"/>
                <a:ext cx="75240" cy="75240"/>
              </a:xfrm>
              <a:prstGeom prst="ellipse">
                <a:avLst/>
              </a:prstGeom>
              <a:noFill/>
              <a:ln w="14400">
                <a:solidFill>
                  <a:srgbClr val="ffffff"/>
                </a:solidFill>
                <a:miter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6840" bIns="684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571" name=""/>
              <p:cNvSpPr/>
              <p:nvPr/>
            </p:nvSpPr>
            <p:spPr>
              <a:xfrm>
                <a:off x="7745760" y="2708280"/>
                <a:ext cx="152280" cy="153000"/>
              </a:xfrm>
              <a:prstGeom prst="ellipse">
                <a:avLst/>
              </a:prstGeom>
              <a:noFill/>
              <a:ln w="14400">
                <a:solidFill>
                  <a:srgbClr val="ffffff"/>
                </a:solidFill>
                <a:miter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</p:grpSp>
      <p:grpSp>
        <p:nvGrpSpPr>
          <p:cNvPr id="4572" name=""/>
          <p:cNvGrpSpPr/>
          <p:nvPr/>
        </p:nvGrpSpPr>
        <p:grpSpPr>
          <a:xfrm>
            <a:off x="7236000" y="2940120"/>
            <a:ext cx="154800" cy="158040"/>
            <a:chOff x="7236000" y="2940120"/>
            <a:chExt cx="154800" cy="158040"/>
          </a:xfrm>
        </p:grpSpPr>
        <p:grpSp>
          <p:nvGrpSpPr>
            <p:cNvPr id="4573" name=""/>
            <p:cNvGrpSpPr/>
            <p:nvPr/>
          </p:nvGrpSpPr>
          <p:grpSpPr>
            <a:xfrm>
              <a:off x="7236000" y="2940120"/>
              <a:ext cx="154800" cy="158040"/>
              <a:chOff x="7236000" y="2940120"/>
              <a:chExt cx="154800" cy="158040"/>
            </a:xfrm>
          </p:grpSpPr>
          <p:sp>
            <p:nvSpPr>
              <p:cNvPr id="4574" name=""/>
              <p:cNvSpPr/>
              <p:nvPr/>
            </p:nvSpPr>
            <p:spPr>
              <a:xfrm>
                <a:off x="7236000" y="2940120"/>
                <a:ext cx="154800" cy="158040"/>
              </a:xfrm>
              <a:prstGeom prst="rect">
                <a:avLst/>
              </a:prstGeom>
              <a:solidFill>
                <a:srgbClr val="66ff66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575" name=""/>
              <p:cNvSpPr/>
              <p:nvPr/>
            </p:nvSpPr>
            <p:spPr>
              <a:xfrm>
                <a:off x="7236000" y="2940120"/>
                <a:ext cx="151200" cy="154440"/>
              </a:xfrm>
              <a:custGeom>
                <a:avLst/>
                <a:gdLst/>
                <a:ahLst/>
                <a:rect l="l" t="t" r="r" b="b"/>
                <a:pathLst>
                  <a:path w="174" h="178">
                    <a:moveTo>
                      <a:pt x="86" y="0"/>
                    </a:moveTo>
                    <a:lnTo>
                      <a:pt x="70" y="2"/>
                    </a:lnTo>
                    <a:lnTo>
                      <a:pt x="54" y="7"/>
                    </a:lnTo>
                    <a:lnTo>
                      <a:pt x="38" y="14"/>
                    </a:lnTo>
                    <a:lnTo>
                      <a:pt x="25" y="25"/>
                    </a:lnTo>
                    <a:lnTo>
                      <a:pt x="14" y="40"/>
                    </a:lnTo>
                    <a:lnTo>
                      <a:pt x="7" y="54"/>
                    </a:lnTo>
                    <a:lnTo>
                      <a:pt x="2" y="70"/>
                    </a:lnTo>
                    <a:lnTo>
                      <a:pt x="0" y="88"/>
                    </a:lnTo>
                    <a:lnTo>
                      <a:pt x="2" y="106"/>
                    </a:lnTo>
                    <a:lnTo>
                      <a:pt x="7" y="124"/>
                    </a:lnTo>
                    <a:lnTo>
                      <a:pt x="14" y="138"/>
                    </a:lnTo>
                    <a:lnTo>
                      <a:pt x="25" y="153"/>
                    </a:lnTo>
                    <a:lnTo>
                      <a:pt x="38" y="163"/>
                    </a:lnTo>
                    <a:lnTo>
                      <a:pt x="54" y="170"/>
                    </a:lnTo>
                    <a:lnTo>
                      <a:pt x="70" y="176"/>
                    </a:lnTo>
                    <a:lnTo>
                      <a:pt x="86" y="178"/>
                    </a:lnTo>
                    <a:lnTo>
                      <a:pt x="104" y="176"/>
                    </a:lnTo>
                    <a:lnTo>
                      <a:pt x="120" y="170"/>
                    </a:lnTo>
                    <a:lnTo>
                      <a:pt x="134" y="163"/>
                    </a:lnTo>
                    <a:lnTo>
                      <a:pt x="149" y="153"/>
                    </a:lnTo>
                    <a:lnTo>
                      <a:pt x="160" y="138"/>
                    </a:lnTo>
                    <a:lnTo>
                      <a:pt x="167" y="124"/>
                    </a:lnTo>
                    <a:lnTo>
                      <a:pt x="172" y="106"/>
                    </a:lnTo>
                    <a:lnTo>
                      <a:pt x="174" y="88"/>
                    </a:lnTo>
                    <a:lnTo>
                      <a:pt x="172" y="70"/>
                    </a:lnTo>
                    <a:lnTo>
                      <a:pt x="167" y="54"/>
                    </a:lnTo>
                    <a:lnTo>
                      <a:pt x="160" y="40"/>
                    </a:lnTo>
                    <a:lnTo>
                      <a:pt x="149" y="25"/>
                    </a:lnTo>
                    <a:lnTo>
                      <a:pt x="134" y="14"/>
                    </a:lnTo>
                    <a:lnTo>
                      <a:pt x="120" y="7"/>
                    </a:lnTo>
                    <a:lnTo>
                      <a:pt x="104" y="2"/>
                    </a:lnTo>
                    <a:lnTo>
                      <a:pt x="86" y="0"/>
                    </a:lnTo>
                    <a:close/>
                  </a:path>
                </a:pathLst>
              </a:custGeom>
              <a:solidFill>
                <a:srgbClr val="66ff66"/>
              </a:solidFill>
              <a:ln w="0">
                <a:solidFill>
                  <a:srgbClr val="ffffff"/>
                </a:solidFill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576" name=""/>
              <p:cNvSpPr/>
              <p:nvPr/>
            </p:nvSpPr>
            <p:spPr>
              <a:xfrm>
                <a:off x="7236000" y="2940120"/>
                <a:ext cx="153360" cy="156240"/>
              </a:xfrm>
              <a:prstGeom prst="ellipse">
                <a:avLst/>
              </a:prstGeom>
              <a:blipFill rotWithShape="0">
                <a:blip r:embed="rId6"/>
                <a:srcRect/>
                <a:tile tx="0" ty="0" sx="100000" sy="100000" algn="ctr"/>
              </a:blip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577" name=""/>
              <p:cNvSpPr/>
              <p:nvPr/>
            </p:nvSpPr>
            <p:spPr>
              <a:xfrm>
                <a:off x="7236000" y="2940120"/>
                <a:ext cx="154800" cy="158040"/>
              </a:xfrm>
              <a:prstGeom prst="rect">
                <a:avLst/>
              </a:prstGeom>
              <a:solidFill>
                <a:srgbClr val="66ff66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  <p:grpSp>
          <p:nvGrpSpPr>
            <p:cNvPr id="4578" name=""/>
            <p:cNvGrpSpPr/>
            <p:nvPr/>
          </p:nvGrpSpPr>
          <p:grpSpPr>
            <a:xfrm>
              <a:off x="7236000" y="2941560"/>
              <a:ext cx="153360" cy="153000"/>
              <a:chOff x="7236000" y="2941560"/>
              <a:chExt cx="153360" cy="153000"/>
            </a:xfrm>
          </p:grpSpPr>
          <p:sp>
            <p:nvSpPr>
              <p:cNvPr id="4579" name=""/>
              <p:cNvSpPr/>
              <p:nvPr/>
            </p:nvSpPr>
            <p:spPr>
              <a:xfrm>
                <a:off x="7274520" y="2980080"/>
                <a:ext cx="75960" cy="75600"/>
              </a:xfrm>
              <a:prstGeom prst="ellipse">
                <a:avLst/>
              </a:prstGeom>
              <a:noFill/>
              <a:ln w="14400">
                <a:solidFill>
                  <a:srgbClr val="ffffff"/>
                </a:solidFill>
                <a:miter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7200" bIns="72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580" name=""/>
              <p:cNvSpPr/>
              <p:nvPr/>
            </p:nvSpPr>
            <p:spPr>
              <a:xfrm>
                <a:off x="7236000" y="2941560"/>
                <a:ext cx="153360" cy="153000"/>
              </a:xfrm>
              <a:prstGeom prst="ellipse">
                <a:avLst/>
              </a:prstGeom>
              <a:noFill/>
              <a:ln w="14400">
                <a:solidFill>
                  <a:srgbClr val="ffffff"/>
                </a:solidFill>
                <a:miter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</p:grpSp>
      <p:grpSp>
        <p:nvGrpSpPr>
          <p:cNvPr id="4581" name=""/>
          <p:cNvGrpSpPr/>
          <p:nvPr/>
        </p:nvGrpSpPr>
        <p:grpSpPr>
          <a:xfrm>
            <a:off x="7165800" y="2670120"/>
            <a:ext cx="232920" cy="237600"/>
            <a:chOff x="7165800" y="2670120"/>
            <a:chExt cx="232920" cy="237600"/>
          </a:xfrm>
        </p:grpSpPr>
        <p:grpSp>
          <p:nvGrpSpPr>
            <p:cNvPr id="4582" name=""/>
            <p:cNvGrpSpPr/>
            <p:nvPr/>
          </p:nvGrpSpPr>
          <p:grpSpPr>
            <a:xfrm>
              <a:off x="7165800" y="2670120"/>
              <a:ext cx="232920" cy="237600"/>
              <a:chOff x="7165800" y="2670120"/>
              <a:chExt cx="232920" cy="237600"/>
            </a:xfrm>
          </p:grpSpPr>
          <p:sp>
            <p:nvSpPr>
              <p:cNvPr id="4583" name=""/>
              <p:cNvSpPr/>
              <p:nvPr/>
            </p:nvSpPr>
            <p:spPr>
              <a:xfrm>
                <a:off x="7165800" y="2670120"/>
                <a:ext cx="232920" cy="237600"/>
              </a:xfrm>
              <a:prstGeom prst="rect">
                <a:avLst/>
              </a:prstGeom>
              <a:solidFill>
                <a:srgbClr val="66ff66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584" name=""/>
              <p:cNvSpPr/>
              <p:nvPr/>
            </p:nvSpPr>
            <p:spPr>
              <a:xfrm>
                <a:off x="7165800" y="2670120"/>
                <a:ext cx="229320" cy="234000"/>
              </a:xfrm>
              <a:custGeom>
                <a:avLst/>
                <a:gdLst/>
                <a:ahLst/>
                <a:rect l="l" t="t" r="r" b="b"/>
                <a:pathLst>
                  <a:path w="260" h="266">
                    <a:moveTo>
                      <a:pt x="129" y="0"/>
                    </a:moveTo>
                    <a:lnTo>
                      <a:pt x="102" y="4"/>
                    </a:lnTo>
                    <a:lnTo>
                      <a:pt x="79" y="11"/>
                    </a:lnTo>
                    <a:lnTo>
                      <a:pt x="58" y="24"/>
                    </a:lnTo>
                    <a:lnTo>
                      <a:pt x="38" y="40"/>
                    </a:lnTo>
                    <a:lnTo>
                      <a:pt x="22" y="60"/>
                    </a:lnTo>
                    <a:lnTo>
                      <a:pt x="11" y="81"/>
                    </a:lnTo>
                    <a:lnTo>
                      <a:pt x="2" y="106"/>
                    </a:lnTo>
                    <a:lnTo>
                      <a:pt x="0" y="133"/>
                    </a:lnTo>
                    <a:lnTo>
                      <a:pt x="2" y="160"/>
                    </a:lnTo>
                    <a:lnTo>
                      <a:pt x="11" y="185"/>
                    </a:lnTo>
                    <a:lnTo>
                      <a:pt x="22" y="207"/>
                    </a:lnTo>
                    <a:lnTo>
                      <a:pt x="38" y="226"/>
                    </a:lnTo>
                    <a:lnTo>
                      <a:pt x="58" y="242"/>
                    </a:lnTo>
                    <a:lnTo>
                      <a:pt x="79" y="255"/>
                    </a:lnTo>
                    <a:lnTo>
                      <a:pt x="102" y="264"/>
                    </a:lnTo>
                    <a:lnTo>
                      <a:pt x="129" y="266"/>
                    </a:lnTo>
                    <a:lnTo>
                      <a:pt x="156" y="264"/>
                    </a:lnTo>
                    <a:lnTo>
                      <a:pt x="181" y="255"/>
                    </a:lnTo>
                    <a:lnTo>
                      <a:pt x="203" y="242"/>
                    </a:lnTo>
                    <a:lnTo>
                      <a:pt x="222" y="226"/>
                    </a:lnTo>
                    <a:lnTo>
                      <a:pt x="239" y="207"/>
                    </a:lnTo>
                    <a:lnTo>
                      <a:pt x="249" y="185"/>
                    </a:lnTo>
                    <a:lnTo>
                      <a:pt x="258" y="160"/>
                    </a:lnTo>
                    <a:lnTo>
                      <a:pt x="260" y="133"/>
                    </a:lnTo>
                    <a:lnTo>
                      <a:pt x="258" y="106"/>
                    </a:lnTo>
                    <a:lnTo>
                      <a:pt x="249" y="81"/>
                    </a:lnTo>
                    <a:lnTo>
                      <a:pt x="239" y="60"/>
                    </a:lnTo>
                    <a:lnTo>
                      <a:pt x="222" y="40"/>
                    </a:lnTo>
                    <a:lnTo>
                      <a:pt x="203" y="24"/>
                    </a:lnTo>
                    <a:lnTo>
                      <a:pt x="181" y="11"/>
                    </a:lnTo>
                    <a:lnTo>
                      <a:pt x="156" y="4"/>
                    </a:lnTo>
                    <a:lnTo>
                      <a:pt x="129" y="0"/>
                    </a:lnTo>
                    <a:close/>
                  </a:path>
                </a:pathLst>
              </a:custGeom>
              <a:solidFill>
                <a:srgbClr val="66ff66"/>
              </a:solidFill>
              <a:ln w="0">
                <a:solidFill>
                  <a:srgbClr val="ffffff"/>
                </a:solidFill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585" name=""/>
              <p:cNvSpPr/>
              <p:nvPr/>
            </p:nvSpPr>
            <p:spPr>
              <a:xfrm>
                <a:off x="7165800" y="2670120"/>
                <a:ext cx="231120" cy="235800"/>
              </a:xfrm>
              <a:prstGeom prst="ellipse">
                <a:avLst/>
              </a:prstGeom>
              <a:blipFill rotWithShape="0">
                <a:blip r:embed="rId7"/>
                <a:srcRect/>
                <a:tile tx="0" ty="0" sx="100000" sy="100000" algn="ctr"/>
              </a:blip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586" name=""/>
              <p:cNvSpPr/>
              <p:nvPr/>
            </p:nvSpPr>
            <p:spPr>
              <a:xfrm>
                <a:off x="7165800" y="2670120"/>
                <a:ext cx="232920" cy="237600"/>
              </a:xfrm>
              <a:prstGeom prst="rect">
                <a:avLst/>
              </a:prstGeom>
              <a:solidFill>
                <a:srgbClr val="66ff66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  <p:grpSp>
          <p:nvGrpSpPr>
            <p:cNvPr id="4587" name=""/>
            <p:cNvGrpSpPr/>
            <p:nvPr/>
          </p:nvGrpSpPr>
          <p:grpSpPr>
            <a:xfrm>
              <a:off x="7170840" y="2678760"/>
              <a:ext cx="218880" cy="218160"/>
              <a:chOff x="7170840" y="2678760"/>
              <a:chExt cx="218880" cy="218160"/>
            </a:xfrm>
          </p:grpSpPr>
          <p:sp>
            <p:nvSpPr>
              <p:cNvPr id="4588" name=""/>
              <p:cNvSpPr/>
              <p:nvPr/>
            </p:nvSpPr>
            <p:spPr>
              <a:xfrm>
                <a:off x="7170840" y="2678760"/>
                <a:ext cx="218880" cy="218160"/>
              </a:xfrm>
              <a:prstGeom prst="ellipse">
                <a:avLst/>
              </a:prstGeom>
              <a:noFill/>
              <a:ln w="14400">
                <a:solidFill>
                  <a:srgbClr val="ffffff"/>
                </a:solidFill>
                <a:miter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589" name=""/>
              <p:cNvSpPr/>
              <p:nvPr/>
            </p:nvSpPr>
            <p:spPr>
              <a:xfrm>
                <a:off x="7241040" y="2749320"/>
                <a:ext cx="75960" cy="75240"/>
              </a:xfrm>
              <a:prstGeom prst="ellipse">
                <a:avLst/>
              </a:prstGeom>
              <a:noFill/>
              <a:ln w="14400">
                <a:solidFill>
                  <a:srgbClr val="ffffff"/>
                </a:solidFill>
                <a:miter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6840" bIns="684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590" name=""/>
              <p:cNvSpPr/>
              <p:nvPr/>
            </p:nvSpPr>
            <p:spPr>
              <a:xfrm>
                <a:off x="7204320" y="2710440"/>
                <a:ext cx="153360" cy="152640"/>
              </a:xfrm>
              <a:prstGeom prst="ellipse">
                <a:avLst/>
              </a:prstGeom>
              <a:noFill/>
              <a:ln w="14400">
                <a:solidFill>
                  <a:srgbClr val="ffffff"/>
                </a:solidFill>
                <a:miter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</p:grpSp>
      <p:grpSp>
        <p:nvGrpSpPr>
          <p:cNvPr id="4591" name=""/>
          <p:cNvGrpSpPr/>
          <p:nvPr/>
        </p:nvGrpSpPr>
        <p:grpSpPr>
          <a:xfrm>
            <a:off x="6200640" y="3154320"/>
            <a:ext cx="389880" cy="388440"/>
            <a:chOff x="6200640" y="3154320"/>
            <a:chExt cx="389880" cy="388440"/>
          </a:xfrm>
        </p:grpSpPr>
        <p:grpSp>
          <p:nvGrpSpPr>
            <p:cNvPr id="4592" name=""/>
            <p:cNvGrpSpPr/>
            <p:nvPr/>
          </p:nvGrpSpPr>
          <p:grpSpPr>
            <a:xfrm>
              <a:off x="6200640" y="3154320"/>
              <a:ext cx="389880" cy="388440"/>
              <a:chOff x="6200640" y="3154320"/>
              <a:chExt cx="389880" cy="388440"/>
            </a:xfrm>
          </p:grpSpPr>
          <p:sp>
            <p:nvSpPr>
              <p:cNvPr id="4593" name=""/>
              <p:cNvSpPr/>
              <p:nvPr/>
            </p:nvSpPr>
            <p:spPr>
              <a:xfrm>
                <a:off x="6200640" y="3154320"/>
                <a:ext cx="389880" cy="388440"/>
              </a:xfrm>
              <a:prstGeom prst="rect">
                <a:avLst/>
              </a:prstGeom>
              <a:solidFill>
                <a:srgbClr val="66ff66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594" name=""/>
              <p:cNvSpPr/>
              <p:nvPr/>
            </p:nvSpPr>
            <p:spPr>
              <a:xfrm>
                <a:off x="6200640" y="3154320"/>
                <a:ext cx="386280" cy="384840"/>
              </a:xfrm>
              <a:custGeom>
                <a:avLst/>
                <a:gdLst/>
                <a:ahLst/>
                <a:rect l="l" t="t" r="r" b="b"/>
                <a:pathLst>
                  <a:path w="437" h="437">
                    <a:moveTo>
                      <a:pt x="218" y="0"/>
                    </a:moveTo>
                    <a:lnTo>
                      <a:pt x="197" y="2"/>
                    </a:lnTo>
                    <a:lnTo>
                      <a:pt x="175" y="5"/>
                    </a:lnTo>
                    <a:lnTo>
                      <a:pt x="154" y="11"/>
                    </a:lnTo>
                    <a:lnTo>
                      <a:pt x="134" y="18"/>
                    </a:lnTo>
                    <a:lnTo>
                      <a:pt x="114" y="27"/>
                    </a:lnTo>
                    <a:lnTo>
                      <a:pt x="96" y="38"/>
                    </a:lnTo>
                    <a:lnTo>
                      <a:pt x="64" y="65"/>
                    </a:lnTo>
                    <a:lnTo>
                      <a:pt x="37" y="97"/>
                    </a:lnTo>
                    <a:lnTo>
                      <a:pt x="26" y="115"/>
                    </a:lnTo>
                    <a:lnTo>
                      <a:pt x="18" y="134"/>
                    </a:lnTo>
                    <a:lnTo>
                      <a:pt x="10" y="154"/>
                    </a:lnTo>
                    <a:lnTo>
                      <a:pt x="5" y="176"/>
                    </a:lnTo>
                    <a:lnTo>
                      <a:pt x="1" y="197"/>
                    </a:lnTo>
                    <a:lnTo>
                      <a:pt x="0" y="219"/>
                    </a:lnTo>
                    <a:lnTo>
                      <a:pt x="1" y="240"/>
                    </a:lnTo>
                    <a:lnTo>
                      <a:pt x="5" y="264"/>
                    </a:lnTo>
                    <a:lnTo>
                      <a:pt x="10" y="283"/>
                    </a:lnTo>
                    <a:lnTo>
                      <a:pt x="18" y="303"/>
                    </a:lnTo>
                    <a:lnTo>
                      <a:pt x="26" y="323"/>
                    </a:lnTo>
                    <a:lnTo>
                      <a:pt x="37" y="341"/>
                    </a:lnTo>
                    <a:lnTo>
                      <a:pt x="64" y="373"/>
                    </a:lnTo>
                    <a:lnTo>
                      <a:pt x="96" y="400"/>
                    </a:lnTo>
                    <a:lnTo>
                      <a:pt x="114" y="411"/>
                    </a:lnTo>
                    <a:lnTo>
                      <a:pt x="134" y="420"/>
                    </a:lnTo>
                    <a:lnTo>
                      <a:pt x="154" y="429"/>
                    </a:lnTo>
                    <a:lnTo>
                      <a:pt x="175" y="434"/>
                    </a:lnTo>
                    <a:lnTo>
                      <a:pt x="197" y="436"/>
                    </a:lnTo>
                    <a:lnTo>
                      <a:pt x="218" y="437"/>
                    </a:lnTo>
                    <a:lnTo>
                      <a:pt x="240" y="436"/>
                    </a:lnTo>
                    <a:lnTo>
                      <a:pt x="263" y="434"/>
                    </a:lnTo>
                    <a:lnTo>
                      <a:pt x="283" y="429"/>
                    </a:lnTo>
                    <a:lnTo>
                      <a:pt x="303" y="420"/>
                    </a:lnTo>
                    <a:lnTo>
                      <a:pt x="322" y="411"/>
                    </a:lnTo>
                    <a:lnTo>
                      <a:pt x="340" y="400"/>
                    </a:lnTo>
                    <a:lnTo>
                      <a:pt x="372" y="373"/>
                    </a:lnTo>
                    <a:lnTo>
                      <a:pt x="399" y="341"/>
                    </a:lnTo>
                    <a:lnTo>
                      <a:pt x="410" y="323"/>
                    </a:lnTo>
                    <a:lnTo>
                      <a:pt x="419" y="303"/>
                    </a:lnTo>
                    <a:lnTo>
                      <a:pt x="428" y="283"/>
                    </a:lnTo>
                    <a:lnTo>
                      <a:pt x="433" y="264"/>
                    </a:lnTo>
                    <a:lnTo>
                      <a:pt x="435" y="240"/>
                    </a:lnTo>
                    <a:lnTo>
                      <a:pt x="437" y="219"/>
                    </a:lnTo>
                    <a:lnTo>
                      <a:pt x="435" y="197"/>
                    </a:lnTo>
                    <a:lnTo>
                      <a:pt x="433" y="176"/>
                    </a:lnTo>
                    <a:lnTo>
                      <a:pt x="428" y="154"/>
                    </a:lnTo>
                    <a:lnTo>
                      <a:pt x="419" y="134"/>
                    </a:lnTo>
                    <a:lnTo>
                      <a:pt x="410" y="115"/>
                    </a:lnTo>
                    <a:lnTo>
                      <a:pt x="399" y="97"/>
                    </a:lnTo>
                    <a:lnTo>
                      <a:pt x="372" y="65"/>
                    </a:lnTo>
                    <a:lnTo>
                      <a:pt x="340" y="38"/>
                    </a:lnTo>
                    <a:lnTo>
                      <a:pt x="322" y="27"/>
                    </a:lnTo>
                    <a:lnTo>
                      <a:pt x="303" y="18"/>
                    </a:lnTo>
                    <a:lnTo>
                      <a:pt x="283" y="11"/>
                    </a:lnTo>
                    <a:lnTo>
                      <a:pt x="263" y="5"/>
                    </a:lnTo>
                    <a:lnTo>
                      <a:pt x="240" y="2"/>
                    </a:lnTo>
                    <a:lnTo>
                      <a:pt x="218" y="0"/>
                    </a:lnTo>
                    <a:close/>
                  </a:path>
                </a:pathLst>
              </a:custGeom>
              <a:solidFill>
                <a:srgbClr val="66ff66"/>
              </a:solidFill>
              <a:ln w="0">
                <a:solidFill>
                  <a:srgbClr val="ffffff"/>
                </a:solidFill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595" name=""/>
              <p:cNvSpPr/>
              <p:nvPr/>
            </p:nvSpPr>
            <p:spPr>
              <a:xfrm>
                <a:off x="6200640" y="3154320"/>
                <a:ext cx="388440" cy="387000"/>
              </a:xfrm>
              <a:prstGeom prst="ellipse">
                <a:avLst/>
              </a:prstGeom>
              <a:blipFill rotWithShape="0">
                <a:blip r:embed="rId8"/>
                <a:srcRect/>
                <a:tile tx="0" ty="0" sx="100000" sy="100000" algn="ctr"/>
              </a:blip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596" name=""/>
              <p:cNvSpPr/>
              <p:nvPr/>
            </p:nvSpPr>
            <p:spPr>
              <a:xfrm>
                <a:off x="6200640" y="3154320"/>
                <a:ext cx="389880" cy="388440"/>
              </a:xfrm>
              <a:prstGeom prst="rect">
                <a:avLst/>
              </a:prstGeom>
              <a:solidFill>
                <a:srgbClr val="66ff66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  <p:grpSp>
          <p:nvGrpSpPr>
            <p:cNvPr id="4597" name=""/>
            <p:cNvGrpSpPr/>
            <p:nvPr/>
          </p:nvGrpSpPr>
          <p:grpSpPr>
            <a:xfrm>
              <a:off x="6207120" y="3155760"/>
              <a:ext cx="376560" cy="378000"/>
              <a:chOff x="6207120" y="3155760"/>
              <a:chExt cx="376560" cy="378000"/>
            </a:xfrm>
          </p:grpSpPr>
          <p:grpSp>
            <p:nvGrpSpPr>
              <p:cNvPr id="4598" name=""/>
              <p:cNvGrpSpPr/>
              <p:nvPr/>
            </p:nvGrpSpPr>
            <p:grpSpPr>
              <a:xfrm>
                <a:off x="6246000" y="3196440"/>
                <a:ext cx="296640" cy="294480"/>
                <a:chOff x="6246000" y="3196440"/>
                <a:chExt cx="296640" cy="294480"/>
              </a:xfrm>
            </p:grpSpPr>
            <p:grpSp>
              <p:nvGrpSpPr>
                <p:cNvPr id="4599" name=""/>
                <p:cNvGrpSpPr/>
                <p:nvPr/>
              </p:nvGrpSpPr>
              <p:grpSpPr>
                <a:xfrm>
                  <a:off x="6284520" y="3233160"/>
                  <a:ext cx="218520" cy="220680"/>
                  <a:chOff x="6284520" y="3233160"/>
                  <a:chExt cx="218520" cy="220680"/>
                </a:xfrm>
              </p:grpSpPr>
              <p:sp>
                <p:nvSpPr>
                  <p:cNvPr id="4600" name=""/>
                  <p:cNvSpPr/>
                  <p:nvPr/>
                </p:nvSpPr>
                <p:spPr>
                  <a:xfrm>
                    <a:off x="6284520" y="3233160"/>
                    <a:ext cx="218520" cy="220680"/>
                  </a:xfrm>
                  <a:prstGeom prst="ellipse">
                    <a:avLst/>
                  </a:prstGeom>
                  <a:noFill/>
                  <a:ln w="14400">
                    <a:solidFill>
                      <a:srgbClr val="ffffff"/>
                    </a:solidFill>
                    <a:miter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46800" bIns="4680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4601" name=""/>
                  <p:cNvSpPr/>
                  <p:nvPr/>
                </p:nvSpPr>
                <p:spPr>
                  <a:xfrm>
                    <a:off x="6355080" y="3305520"/>
                    <a:ext cx="75600" cy="75960"/>
                  </a:xfrm>
                  <a:prstGeom prst="ellipse">
                    <a:avLst/>
                  </a:prstGeom>
                  <a:noFill/>
                  <a:ln w="14400">
                    <a:solidFill>
                      <a:srgbClr val="ffffff"/>
                    </a:solidFill>
                    <a:miter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6840" bIns="684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4602" name=""/>
                  <p:cNvSpPr/>
                  <p:nvPr/>
                </p:nvSpPr>
                <p:spPr>
                  <a:xfrm>
                    <a:off x="6318000" y="3266640"/>
                    <a:ext cx="153360" cy="153720"/>
                  </a:xfrm>
                  <a:prstGeom prst="ellipse">
                    <a:avLst/>
                  </a:prstGeom>
                  <a:noFill/>
                  <a:ln w="14400">
                    <a:solidFill>
                      <a:srgbClr val="ffffff"/>
                    </a:solidFill>
                    <a:miter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46800" bIns="4680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</p:grpSp>
            <p:sp>
              <p:nvSpPr>
                <p:cNvPr id="4603" name=""/>
                <p:cNvSpPr/>
                <p:nvPr/>
              </p:nvSpPr>
              <p:spPr>
                <a:xfrm>
                  <a:off x="6246000" y="3196440"/>
                  <a:ext cx="296640" cy="294480"/>
                </a:xfrm>
                <a:prstGeom prst="ellipse">
                  <a:avLst/>
                </a:prstGeom>
                <a:noFill/>
                <a:ln w="14400">
                  <a:solidFill>
                    <a:srgbClr val="ffffff"/>
                  </a:solidFill>
                  <a:miter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46800" bIns="4680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</p:grpSp>
          <p:sp>
            <p:nvSpPr>
              <p:cNvPr id="4604" name=""/>
              <p:cNvSpPr/>
              <p:nvPr/>
            </p:nvSpPr>
            <p:spPr>
              <a:xfrm>
                <a:off x="6207120" y="3155760"/>
                <a:ext cx="376560" cy="378000"/>
              </a:xfrm>
              <a:prstGeom prst="ellipse">
                <a:avLst/>
              </a:prstGeom>
              <a:noFill/>
              <a:ln w="14400">
                <a:solidFill>
                  <a:srgbClr val="ffffff"/>
                </a:solidFill>
                <a:miter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</p:grpSp>
      <p:grpSp>
        <p:nvGrpSpPr>
          <p:cNvPr id="4605" name=""/>
          <p:cNvGrpSpPr/>
          <p:nvPr/>
        </p:nvGrpSpPr>
        <p:grpSpPr>
          <a:xfrm>
            <a:off x="6321600" y="3022560"/>
            <a:ext cx="302760" cy="286920"/>
            <a:chOff x="6321600" y="3022560"/>
            <a:chExt cx="302760" cy="286920"/>
          </a:xfrm>
        </p:grpSpPr>
        <p:sp>
          <p:nvSpPr>
            <p:cNvPr id="4606" name=""/>
            <p:cNvSpPr/>
            <p:nvPr/>
          </p:nvSpPr>
          <p:spPr>
            <a:xfrm>
              <a:off x="6351480" y="3022560"/>
              <a:ext cx="135360" cy="128520"/>
            </a:xfrm>
            <a:prstGeom prst="rect">
              <a:avLst/>
            </a:prstGeom>
            <a:solidFill>
              <a:srgbClr val="ffffff"/>
            </a:solidFill>
            <a:ln w="111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4607" name=""/>
            <p:cNvSpPr/>
            <p:nvPr/>
          </p:nvSpPr>
          <p:spPr>
            <a:xfrm>
              <a:off x="6321600" y="3115800"/>
              <a:ext cx="302760" cy="193680"/>
            </a:xfrm>
            <a:prstGeom prst="rect">
              <a:avLst/>
            </a:prstGeom>
            <a:solidFill>
              <a:srgbClr val="ffffff"/>
            </a:solidFill>
            <a:ln w="111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4608" name=""/>
          <p:cNvGrpSpPr/>
          <p:nvPr/>
        </p:nvGrpSpPr>
        <p:grpSpPr>
          <a:xfrm>
            <a:off x="6705720" y="2220840"/>
            <a:ext cx="201240" cy="207720"/>
            <a:chOff x="6705720" y="2220840"/>
            <a:chExt cx="201240" cy="207720"/>
          </a:xfrm>
        </p:grpSpPr>
        <p:sp>
          <p:nvSpPr>
            <p:cNvPr id="4609" name=""/>
            <p:cNvSpPr/>
            <p:nvPr/>
          </p:nvSpPr>
          <p:spPr>
            <a:xfrm>
              <a:off x="6705720" y="2220840"/>
              <a:ext cx="201240" cy="207720"/>
            </a:xfrm>
            <a:custGeom>
              <a:avLst/>
              <a:gdLst/>
              <a:ahLst/>
              <a:rect l="l" t="t" r="r" b="b"/>
              <a:pathLst>
                <a:path w="228" h="237">
                  <a:moveTo>
                    <a:pt x="113" y="0"/>
                  </a:moveTo>
                  <a:lnTo>
                    <a:pt x="90" y="0"/>
                  </a:lnTo>
                  <a:lnTo>
                    <a:pt x="69" y="2"/>
                  </a:lnTo>
                  <a:lnTo>
                    <a:pt x="51" y="6"/>
                  </a:lnTo>
                  <a:lnTo>
                    <a:pt x="33" y="9"/>
                  </a:lnTo>
                  <a:lnTo>
                    <a:pt x="20" y="13"/>
                  </a:lnTo>
                  <a:lnTo>
                    <a:pt x="9" y="18"/>
                  </a:lnTo>
                  <a:lnTo>
                    <a:pt x="2" y="24"/>
                  </a:lnTo>
                  <a:lnTo>
                    <a:pt x="0" y="29"/>
                  </a:lnTo>
                  <a:lnTo>
                    <a:pt x="0" y="207"/>
                  </a:lnTo>
                  <a:lnTo>
                    <a:pt x="2" y="214"/>
                  </a:lnTo>
                  <a:lnTo>
                    <a:pt x="9" y="219"/>
                  </a:lnTo>
                  <a:lnTo>
                    <a:pt x="20" y="224"/>
                  </a:lnTo>
                  <a:lnTo>
                    <a:pt x="33" y="228"/>
                  </a:lnTo>
                  <a:lnTo>
                    <a:pt x="51" y="232"/>
                  </a:lnTo>
                  <a:lnTo>
                    <a:pt x="69" y="235"/>
                  </a:lnTo>
                  <a:lnTo>
                    <a:pt x="90" y="237"/>
                  </a:lnTo>
                  <a:lnTo>
                    <a:pt x="113" y="237"/>
                  </a:lnTo>
                  <a:lnTo>
                    <a:pt x="137" y="237"/>
                  </a:lnTo>
                  <a:lnTo>
                    <a:pt x="158" y="235"/>
                  </a:lnTo>
                  <a:lnTo>
                    <a:pt x="178" y="232"/>
                  </a:lnTo>
                  <a:lnTo>
                    <a:pt x="196" y="228"/>
                  </a:lnTo>
                  <a:lnTo>
                    <a:pt x="208" y="224"/>
                  </a:lnTo>
                  <a:lnTo>
                    <a:pt x="219" y="219"/>
                  </a:lnTo>
                  <a:lnTo>
                    <a:pt x="226" y="214"/>
                  </a:lnTo>
                  <a:lnTo>
                    <a:pt x="228" y="207"/>
                  </a:lnTo>
                  <a:lnTo>
                    <a:pt x="228" y="29"/>
                  </a:lnTo>
                  <a:lnTo>
                    <a:pt x="226" y="24"/>
                  </a:lnTo>
                  <a:lnTo>
                    <a:pt x="219" y="18"/>
                  </a:lnTo>
                  <a:lnTo>
                    <a:pt x="208" y="13"/>
                  </a:lnTo>
                  <a:lnTo>
                    <a:pt x="196" y="9"/>
                  </a:lnTo>
                  <a:lnTo>
                    <a:pt x="178" y="6"/>
                  </a:lnTo>
                  <a:lnTo>
                    <a:pt x="158" y="2"/>
                  </a:lnTo>
                  <a:lnTo>
                    <a:pt x="137" y="0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9117ff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4610" name=""/>
            <p:cNvSpPr/>
            <p:nvPr/>
          </p:nvSpPr>
          <p:spPr>
            <a:xfrm>
              <a:off x="6705720" y="2220840"/>
              <a:ext cx="201240" cy="51120"/>
            </a:xfrm>
            <a:custGeom>
              <a:avLst/>
              <a:gdLst/>
              <a:ahLst/>
              <a:rect l="l" t="t" r="r" b="b"/>
              <a:pathLst>
                <a:path w="228" h="59">
                  <a:moveTo>
                    <a:pt x="0" y="29"/>
                  </a:moveTo>
                  <a:lnTo>
                    <a:pt x="2" y="36"/>
                  </a:lnTo>
                  <a:lnTo>
                    <a:pt x="9" y="42"/>
                  </a:lnTo>
                  <a:lnTo>
                    <a:pt x="20" y="47"/>
                  </a:lnTo>
                  <a:lnTo>
                    <a:pt x="33" y="51"/>
                  </a:lnTo>
                  <a:lnTo>
                    <a:pt x="51" y="54"/>
                  </a:lnTo>
                  <a:lnTo>
                    <a:pt x="69" y="58"/>
                  </a:lnTo>
                  <a:lnTo>
                    <a:pt x="90" y="59"/>
                  </a:lnTo>
                  <a:lnTo>
                    <a:pt x="113" y="59"/>
                  </a:lnTo>
                  <a:lnTo>
                    <a:pt x="137" y="59"/>
                  </a:lnTo>
                  <a:lnTo>
                    <a:pt x="158" y="58"/>
                  </a:lnTo>
                  <a:lnTo>
                    <a:pt x="178" y="54"/>
                  </a:lnTo>
                  <a:lnTo>
                    <a:pt x="196" y="51"/>
                  </a:lnTo>
                  <a:lnTo>
                    <a:pt x="208" y="47"/>
                  </a:lnTo>
                  <a:lnTo>
                    <a:pt x="219" y="42"/>
                  </a:lnTo>
                  <a:lnTo>
                    <a:pt x="226" y="36"/>
                  </a:lnTo>
                  <a:lnTo>
                    <a:pt x="228" y="29"/>
                  </a:lnTo>
                  <a:lnTo>
                    <a:pt x="226" y="24"/>
                  </a:lnTo>
                  <a:lnTo>
                    <a:pt x="219" y="18"/>
                  </a:lnTo>
                  <a:lnTo>
                    <a:pt x="208" y="13"/>
                  </a:lnTo>
                  <a:lnTo>
                    <a:pt x="196" y="9"/>
                  </a:lnTo>
                  <a:lnTo>
                    <a:pt x="178" y="6"/>
                  </a:lnTo>
                  <a:lnTo>
                    <a:pt x="158" y="2"/>
                  </a:lnTo>
                  <a:lnTo>
                    <a:pt x="137" y="0"/>
                  </a:lnTo>
                  <a:lnTo>
                    <a:pt x="113" y="0"/>
                  </a:lnTo>
                  <a:lnTo>
                    <a:pt x="90" y="0"/>
                  </a:lnTo>
                  <a:lnTo>
                    <a:pt x="69" y="2"/>
                  </a:lnTo>
                  <a:lnTo>
                    <a:pt x="51" y="6"/>
                  </a:lnTo>
                  <a:lnTo>
                    <a:pt x="33" y="9"/>
                  </a:lnTo>
                  <a:lnTo>
                    <a:pt x="20" y="13"/>
                  </a:lnTo>
                  <a:lnTo>
                    <a:pt x="9" y="18"/>
                  </a:lnTo>
                  <a:lnTo>
                    <a:pt x="2" y="24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a744ff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320" bIns="43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4611" name=""/>
            <p:cNvSpPr/>
            <p:nvPr/>
          </p:nvSpPr>
          <p:spPr>
            <a:xfrm>
              <a:off x="6705720" y="2220840"/>
              <a:ext cx="201240" cy="207720"/>
            </a:xfrm>
            <a:custGeom>
              <a:avLst/>
              <a:gdLst/>
              <a:ahLst/>
              <a:rect l="l" t="t" r="r" b="b"/>
              <a:pathLst>
                <a:path w="228" h="237">
                  <a:moveTo>
                    <a:pt x="113" y="0"/>
                  </a:moveTo>
                  <a:lnTo>
                    <a:pt x="90" y="0"/>
                  </a:lnTo>
                  <a:lnTo>
                    <a:pt x="69" y="2"/>
                  </a:lnTo>
                  <a:lnTo>
                    <a:pt x="51" y="6"/>
                  </a:lnTo>
                  <a:lnTo>
                    <a:pt x="33" y="9"/>
                  </a:lnTo>
                  <a:lnTo>
                    <a:pt x="20" y="13"/>
                  </a:lnTo>
                  <a:lnTo>
                    <a:pt x="9" y="18"/>
                  </a:lnTo>
                  <a:lnTo>
                    <a:pt x="2" y="24"/>
                  </a:lnTo>
                  <a:lnTo>
                    <a:pt x="0" y="29"/>
                  </a:lnTo>
                  <a:lnTo>
                    <a:pt x="0" y="207"/>
                  </a:lnTo>
                  <a:lnTo>
                    <a:pt x="2" y="214"/>
                  </a:lnTo>
                  <a:lnTo>
                    <a:pt x="9" y="219"/>
                  </a:lnTo>
                  <a:lnTo>
                    <a:pt x="20" y="224"/>
                  </a:lnTo>
                  <a:lnTo>
                    <a:pt x="33" y="228"/>
                  </a:lnTo>
                  <a:lnTo>
                    <a:pt x="51" y="232"/>
                  </a:lnTo>
                  <a:lnTo>
                    <a:pt x="69" y="235"/>
                  </a:lnTo>
                  <a:lnTo>
                    <a:pt x="90" y="237"/>
                  </a:lnTo>
                  <a:lnTo>
                    <a:pt x="113" y="237"/>
                  </a:lnTo>
                  <a:lnTo>
                    <a:pt x="137" y="237"/>
                  </a:lnTo>
                  <a:lnTo>
                    <a:pt x="158" y="235"/>
                  </a:lnTo>
                  <a:lnTo>
                    <a:pt x="178" y="232"/>
                  </a:lnTo>
                  <a:lnTo>
                    <a:pt x="196" y="228"/>
                  </a:lnTo>
                  <a:lnTo>
                    <a:pt x="208" y="224"/>
                  </a:lnTo>
                  <a:lnTo>
                    <a:pt x="219" y="219"/>
                  </a:lnTo>
                  <a:lnTo>
                    <a:pt x="226" y="214"/>
                  </a:lnTo>
                  <a:lnTo>
                    <a:pt x="228" y="207"/>
                  </a:lnTo>
                  <a:lnTo>
                    <a:pt x="228" y="29"/>
                  </a:lnTo>
                  <a:lnTo>
                    <a:pt x="226" y="24"/>
                  </a:lnTo>
                  <a:lnTo>
                    <a:pt x="219" y="18"/>
                  </a:lnTo>
                  <a:lnTo>
                    <a:pt x="208" y="13"/>
                  </a:lnTo>
                  <a:lnTo>
                    <a:pt x="196" y="9"/>
                  </a:lnTo>
                  <a:lnTo>
                    <a:pt x="178" y="6"/>
                  </a:lnTo>
                  <a:lnTo>
                    <a:pt x="158" y="2"/>
                  </a:lnTo>
                  <a:lnTo>
                    <a:pt x="137" y="0"/>
                  </a:lnTo>
                  <a:lnTo>
                    <a:pt x="113" y="0"/>
                  </a:lnTo>
                  <a:close/>
                </a:path>
              </a:pathLst>
            </a:custGeom>
            <a:noFill/>
            <a:ln w="7920">
              <a:solidFill>
                <a:srgbClr val="00000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4612" name=""/>
            <p:cNvSpPr/>
            <p:nvPr/>
          </p:nvSpPr>
          <p:spPr>
            <a:xfrm>
              <a:off x="6705720" y="2244960"/>
              <a:ext cx="201240" cy="26640"/>
            </a:xfrm>
            <a:custGeom>
              <a:avLst/>
              <a:gdLst/>
              <a:ahLst/>
              <a:rect l="l" t="t" r="r" b="b"/>
              <a:pathLst>
                <a:path w="228" h="30">
                  <a:moveTo>
                    <a:pt x="0" y="0"/>
                  </a:moveTo>
                  <a:lnTo>
                    <a:pt x="2" y="7"/>
                  </a:lnTo>
                  <a:lnTo>
                    <a:pt x="9" y="13"/>
                  </a:lnTo>
                  <a:lnTo>
                    <a:pt x="20" y="18"/>
                  </a:lnTo>
                  <a:lnTo>
                    <a:pt x="33" y="22"/>
                  </a:lnTo>
                  <a:lnTo>
                    <a:pt x="51" y="25"/>
                  </a:lnTo>
                  <a:lnTo>
                    <a:pt x="69" y="29"/>
                  </a:lnTo>
                  <a:lnTo>
                    <a:pt x="90" y="30"/>
                  </a:lnTo>
                  <a:lnTo>
                    <a:pt x="113" y="30"/>
                  </a:lnTo>
                  <a:lnTo>
                    <a:pt x="137" y="30"/>
                  </a:lnTo>
                  <a:lnTo>
                    <a:pt x="158" y="29"/>
                  </a:lnTo>
                  <a:lnTo>
                    <a:pt x="178" y="25"/>
                  </a:lnTo>
                  <a:lnTo>
                    <a:pt x="196" y="22"/>
                  </a:lnTo>
                  <a:lnTo>
                    <a:pt x="208" y="18"/>
                  </a:lnTo>
                  <a:lnTo>
                    <a:pt x="219" y="13"/>
                  </a:lnTo>
                  <a:lnTo>
                    <a:pt x="226" y="7"/>
                  </a:lnTo>
                  <a:lnTo>
                    <a:pt x="228" y="0"/>
                  </a:lnTo>
                </a:path>
              </a:pathLst>
            </a:custGeom>
            <a:noFill/>
            <a:ln w="7920">
              <a:solidFill>
                <a:srgbClr val="00000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0160" bIns="-201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4613" name=""/>
          <p:cNvGrpSpPr/>
          <p:nvPr/>
        </p:nvGrpSpPr>
        <p:grpSpPr>
          <a:xfrm>
            <a:off x="6770520" y="2379600"/>
            <a:ext cx="156600" cy="159840"/>
            <a:chOff x="6770520" y="2379600"/>
            <a:chExt cx="156600" cy="159840"/>
          </a:xfrm>
        </p:grpSpPr>
        <p:grpSp>
          <p:nvGrpSpPr>
            <p:cNvPr id="4614" name=""/>
            <p:cNvGrpSpPr/>
            <p:nvPr/>
          </p:nvGrpSpPr>
          <p:grpSpPr>
            <a:xfrm>
              <a:off x="6770520" y="2379600"/>
              <a:ext cx="156600" cy="159840"/>
              <a:chOff x="6770520" y="2379600"/>
              <a:chExt cx="156600" cy="159840"/>
            </a:xfrm>
          </p:grpSpPr>
          <p:sp>
            <p:nvSpPr>
              <p:cNvPr id="4615" name=""/>
              <p:cNvSpPr/>
              <p:nvPr/>
            </p:nvSpPr>
            <p:spPr>
              <a:xfrm>
                <a:off x="6770520" y="2379600"/>
                <a:ext cx="156600" cy="159840"/>
              </a:xfrm>
              <a:prstGeom prst="rect">
                <a:avLst/>
              </a:prstGeom>
              <a:solidFill>
                <a:srgbClr val="66ff66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616" name=""/>
              <p:cNvSpPr/>
              <p:nvPr/>
            </p:nvSpPr>
            <p:spPr>
              <a:xfrm>
                <a:off x="6770520" y="2379600"/>
                <a:ext cx="153360" cy="156240"/>
              </a:xfrm>
              <a:custGeom>
                <a:avLst/>
                <a:gdLst/>
                <a:ahLst/>
                <a:rect l="l" t="t" r="r" b="b"/>
                <a:pathLst>
                  <a:path w="174" h="178">
                    <a:moveTo>
                      <a:pt x="86" y="0"/>
                    </a:moveTo>
                    <a:lnTo>
                      <a:pt x="70" y="2"/>
                    </a:lnTo>
                    <a:lnTo>
                      <a:pt x="54" y="8"/>
                    </a:lnTo>
                    <a:lnTo>
                      <a:pt x="38" y="15"/>
                    </a:lnTo>
                    <a:lnTo>
                      <a:pt x="25" y="26"/>
                    </a:lnTo>
                    <a:lnTo>
                      <a:pt x="14" y="40"/>
                    </a:lnTo>
                    <a:lnTo>
                      <a:pt x="7" y="54"/>
                    </a:lnTo>
                    <a:lnTo>
                      <a:pt x="2" y="70"/>
                    </a:lnTo>
                    <a:lnTo>
                      <a:pt x="0" y="88"/>
                    </a:lnTo>
                    <a:lnTo>
                      <a:pt x="2" y="106"/>
                    </a:lnTo>
                    <a:lnTo>
                      <a:pt x="7" y="124"/>
                    </a:lnTo>
                    <a:lnTo>
                      <a:pt x="14" y="138"/>
                    </a:lnTo>
                    <a:lnTo>
                      <a:pt x="25" y="153"/>
                    </a:lnTo>
                    <a:lnTo>
                      <a:pt x="38" y="164"/>
                    </a:lnTo>
                    <a:lnTo>
                      <a:pt x="54" y="171"/>
                    </a:lnTo>
                    <a:lnTo>
                      <a:pt x="70" y="176"/>
                    </a:lnTo>
                    <a:lnTo>
                      <a:pt x="86" y="178"/>
                    </a:lnTo>
                    <a:lnTo>
                      <a:pt x="104" y="176"/>
                    </a:lnTo>
                    <a:lnTo>
                      <a:pt x="120" y="171"/>
                    </a:lnTo>
                    <a:lnTo>
                      <a:pt x="134" y="164"/>
                    </a:lnTo>
                    <a:lnTo>
                      <a:pt x="149" y="153"/>
                    </a:lnTo>
                    <a:lnTo>
                      <a:pt x="160" y="138"/>
                    </a:lnTo>
                    <a:lnTo>
                      <a:pt x="167" y="124"/>
                    </a:lnTo>
                    <a:lnTo>
                      <a:pt x="172" y="106"/>
                    </a:lnTo>
                    <a:lnTo>
                      <a:pt x="174" y="88"/>
                    </a:lnTo>
                    <a:lnTo>
                      <a:pt x="172" y="70"/>
                    </a:lnTo>
                    <a:lnTo>
                      <a:pt x="167" y="54"/>
                    </a:lnTo>
                    <a:lnTo>
                      <a:pt x="160" y="40"/>
                    </a:lnTo>
                    <a:lnTo>
                      <a:pt x="149" y="26"/>
                    </a:lnTo>
                    <a:lnTo>
                      <a:pt x="134" y="15"/>
                    </a:lnTo>
                    <a:lnTo>
                      <a:pt x="120" y="8"/>
                    </a:lnTo>
                    <a:lnTo>
                      <a:pt x="104" y="2"/>
                    </a:lnTo>
                    <a:lnTo>
                      <a:pt x="86" y="0"/>
                    </a:lnTo>
                    <a:close/>
                  </a:path>
                </a:pathLst>
              </a:custGeom>
              <a:solidFill>
                <a:srgbClr val="66ff66"/>
              </a:solidFill>
              <a:ln w="0">
                <a:solidFill>
                  <a:srgbClr val="ffffff"/>
                </a:solidFill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617" name=""/>
              <p:cNvSpPr/>
              <p:nvPr/>
            </p:nvSpPr>
            <p:spPr>
              <a:xfrm>
                <a:off x="6770520" y="2379600"/>
                <a:ext cx="155160" cy="158040"/>
              </a:xfrm>
              <a:prstGeom prst="ellipse">
                <a:avLst/>
              </a:prstGeom>
              <a:blipFill rotWithShape="0">
                <a:blip r:embed="rId9"/>
                <a:srcRect/>
                <a:tile tx="0" ty="0" sx="100000" sy="100000" algn="ctr"/>
              </a:blip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618" name=""/>
              <p:cNvSpPr/>
              <p:nvPr/>
            </p:nvSpPr>
            <p:spPr>
              <a:xfrm>
                <a:off x="6770520" y="2379600"/>
                <a:ext cx="156600" cy="159840"/>
              </a:xfrm>
              <a:prstGeom prst="rect">
                <a:avLst/>
              </a:prstGeom>
              <a:solidFill>
                <a:srgbClr val="66ff66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  <p:grpSp>
          <p:nvGrpSpPr>
            <p:cNvPr id="4619" name=""/>
            <p:cNvGrpSpPr/>
            <p:nvPr/>
          </p:nvGrpSpPr>
          <p:grpSpPr>
            <a:xfrm>
              <a:off x="6771960" y="2382480"/>
              <a:ext cx="153360" cy="153000"/>
              <a:chOff x="6771960" y="2382480"/>
              <a:chExt cx="153360" cy="153000"/>
            </a:xfrm>
          </p:grpSpPr>
          <p:sp>
            <p:nvSpPr>
              <p:cNvPr id="4620" name=""/>
              <p:cNvSpPr/>
              <p:nvPr/>
            </p:nvSpPr>
            <p:spPr>
              <a:xfrm>
                <a:off x="6809040" y="2421000"/>
                <a:ext cx="75960" cy="75600"/>
              </a:xfrm>
              <a:prstGeom prst="ellipse">
                <a:avLst/>
              </a:prstGeom>
              <a:noFill/>
              <a:ln w="14400">
                <a:solidFill>
                  <a:srgbClr val="ffffff"/>
                </a:solidFill>
                <a:miter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7200" bIns="72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621" name=""/>
              <p:cNvSpPr/>
              <p:nvPr/>
            </p:nvSpPr>
            <p:spPr>
              <a:xfrm>
                <a:off x="6771960" y="2382480"/>
                <a:ext cx="153360" cy="153000"/>
              </a:xfrm>
              <a:prstGeom prst="ellipse">
                <a:avLst/>
              </a:prstGeom>
              <a:noFill/>
              <a:ln w="14400">
                <a:solidFill>
                  <a:srgbClr val="ffffff"/>
                </a:solidFill>
                <a:miter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</p:grpSp>
      <p:grpSp>
        <p:nvGrpSpPr>
          <p:cNvPr id="4622" name=""/>
          <p:cNvGrpSpPr/>
          <p:nvPr/>
        </p:nvGrpSpPr>
        <p:grpSpPr>
          <a:xfrm>
            <a:off x="5813280" y="2654280"/>
            <a:ext cx="156600" cy="159480"/>
            <a:chOff x="5813280" y="2654280"/>
            <a:chExt cx="156600" cy="159480"/>
          </a:xfrm>
        </p:grpSpPr>
        <p:grpSp>
          <p:nvGrpSpPr>
            <p:cNvPr id="4623" name=""/>
            <p:cNvGrpSpPr/>
            <p:nvPr/>
          </p:nvGrpSpPr>
          <p:grpSpPr>
            <a:xfrm>
              <a:off x="5813280" y="2654280"/>
              <a:ext cx="156600" cy="159480"/>
              <a:chOff x="5813280" y="2654280"/>
              <a:chExt cx="156600" cy="159480"/>
            </a:xfrm>
          </p:grpSpPr>
          <p:sp>
            <p:nvSpPr>
              <p:cNvPr id="4624" name=""/>
              <p:cNvSpPr/>
              <p:nvPr/>
            </p:nvSpPr>
            <p:spPr>
              <a:xfrm>
                <a:off x="5813280" y="2654280"/>
                <a:ext cx="156600" cy="159480"/>
              </a:xfrm>
              <a:prstGeom prst="rect">
                <a:avLst/>
              </a:prstGeom>
              <a:solidFill>
                <a:srgbClr val="66ff66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625" name=""/>
              <p:cNvSpPr/>
              <p:nvPr/>
            </p:nvSpPr>
            <p:spPr>
              <a:xfrm>
                <a:off x="5813280" y="2654280"/>
                <a:ext cx="153000" cy="155880"/>
              </a:xfrm>
              <a:custGeom>
                <a:avLst/>
                <a:gdLst/>
                <a:ahLst/>
                <a:rect l="l" t="t" r="r" b="b"/>
                <a:pathLst>
                  <a:path w="173" h="178">
                    <a:moveTo>
                      <a:pt x="86" y="0"/>
                    </a:moveTo>
                    <a:lnTo>
                      <a:pt x="69" y="2"/>
                    </a:lnTo>
                    <a:lnTo>
                      <a:pt x="53" y="8"/>
                    </a:lnTo>
                    <a:lnTo>
                      <a:pt x="37" y="15"/>
                    </a:lnTo>
                    <a:lnTo>
                      <a:pt x="25" y="26"/>
                    </a:lnTo>
                    <a:lnTo>
                      <a:pt x="14" y="40"/>
                    </a:lnTo>
                    <a:lnTo>
                      <a:pt x="7" y="54"/>
                    </a:lnTo>
                    <a:lnTo>
                      <a:pt x="1" y="70"/>
                    </a:lnTo>
                    <a:lnTo>
                      <a:pt x="0" y="88"/>
                    </a:lnTo>
                    <a:lnTo>
                      <a:pt x="1" y="106"/>
                    </a:lnTo>
                    <a:lnTo>
                      <a:pt x="7" y="124"/>
                    </a:lnTo>
                    <a:lnTo>
                      <a:pt x="14" y="138"/>
                    </a:lnTo>
                    <a:lnTo>
                      <a:pt x="25" y="153"/>
                    </a:lnTo>
                    <a:lnTo>
                      <a:pt x="37" y="164"/>
                    </a:lnTo>
                    <a:lnTo>
                      <a:pt x="53" y="171"/>
                    </a:lnTo>
                    <a:lnTo>
                      <a:pt x="69" y="176"/>
                    </a:lnTo>
                    <a:lnTo>
                      <a:pt x="86" y="178"/>
                    </a:lnTo>
                    <a:lnTo>
                      <a:pt x="104" y="176"/>
                    </a:lnTo>
                    <a:lnTo>
                      <a:pt x="120" y="171"/>
                    </a:lnTo>
                    <a:lnTo>
                      <a:pt x="134" y="164"/>
                    </a:lnTo>
                    <a:lnTo>
                      <a:pt x="148" y="153"/>
                    </a:lnTo>
                    <a:lnTo>
                      <a:pt x="159" y="138"/>
                    </a:lnTo>
                    <a:lnTo>
                      <a:pt x="166" y="124"/>
                    </a:lnTo>
                    <a:lnTo>
                      <a:pt x="172" y="106"/>
                    </a:lnTo>
                    <a:lnTo>
                      <a:pt x="173" y="88"/>
                    </a:lnTo>
                    <a:lnTo>
                      <a:pt x="172" y="70"/>
                    </a:lnTo>
                    <a:lnTo>
                      <a:pt x="166" y="54"/>
                    </a:lnTo>
                    <a:lnTo>
                      <a:pt x="159" y="40"/>
                    </a:lnTo>
                    <a:lnTo>
                      <a:pt x="148" y="26"/>
                    </a:lnTo>
                    <a:lnTo>
                      <a:pt x="134" y="15"/>
                    </a:lnTo>
                    <a:lnTo>
                      <a:pt x="120" y="8"/>
                    </a:lnTo>
                    <a:lnTo>
                      <a:pt x="104" y="2"/>
                    </a:lnTo>
                    <a:lnTo>
                      <a:pt x="86" y="0"/>
                    </a:lnTo>
                    <a:close/>
                  </a:path>
                </a:pathLst>
              </a:custGeom>
              <a:solidFill>
                <a:srgbClr val="66ff66"/>
              </a:solidFill>
              <a:ln w="0">
                <a:solidFill>
                  <a:srgbClr val="ffffff"/>
                </a:solidFill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626" name=""/>
              <p:cNvSpPr/>
              <p:nvPr/>
            </p:nvSpPr>
            <p:spPr>
              <a:xfrm>
                <a:off x="5813280" y="2654280"/>
                <a:ext cx="155160" cy="157680"/>
              </a:xfrm>
              <a:prstGeom prst="ellipse">
                <a:avLst/>
              </a:prstGeom>
              <a:blipFill rotWithShape="0">
                <a:blip r:embed="rId10"/>
                <a:srcRect/>
                <a:tile tx="0" ty="0" sx="100000" sy="100000" algn="ctr"/>
              </a:blip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627" name=""/>
              <p:cNvSpPr/>
              <p:nvPr/>
            </p:nvSpPr>
            <p:spPr>
              <a:xfrm>
                <a:off x="5813280" y="2654280"/>
                <a:ext cx="156600" cy="159480"/>
              </a:xfrm>
              <a:prstGeom prst="rect">
                <a:avLst/>
              </a:prstGeom>
              <a:solidFill>
                <a:srgbClr val="66ff66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  <p:grpSp>
          <p:nvGrpSpPr>
            <p:cNvPr id="4628" name=""/>
            <p:cNvGrpSpPr/>
            <p:nvPr/>
          </p:nvGrpSpPr>
          <p:grpSpPr>
            <a:xfrm>
              <a:off x="5814720" y="2657160"/>
              <a:ext cx="153360" cy="153000"/>
              <a:chOff x="5814720" y="2657160"/>
              <a:chExt cx="153360" cy="153000"/>
            </a:xfrm>
          </p:grpSpPr>
          <p:sp>
            <p:nvSpPr>
              <p:cNvPr id="4629" name=""/>
              <p:cNvSpPr/>
              <p:nvPr/>
            </p:nvSpPr>
            <p:spPr>
              <a:xfrm>
                <a:off x="5851800" y="2695680"/>
                <a:ext cx="75600" cy="75600"/>
              </a:xfrm>
              <a:prstGeom prst="ellipse">
                <a:avLst/>
              </a:prstGeom>
              <a:noFill/>
              <a:ln w="14400">
                <a:solidFill>
                  <a:srgbClr val="ffffff"/>
                </a:solidFill>
                <a:miter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7200" bIns="72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630" name=""/>
              <p:cNvSpPr/>
              <p:nvPr/>
            </p:nvSpPr>
            <p:spPr>
              <a:xfrm>
                <a:off x="5814720" y="2657160"/>
                <a:ext cx="153360" cy="153000"/>
              </a:xfrm>
              <a:prstGeom prst="ellipse">
                <a:avLst/>
              </a:prstGeom>
              <a:noFill/>
              <a:ln w="14400">
                <a:solidFill>
                  <a:srgbClr val="ffffff"/>
                </a:solidFill>
                <a:miter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</p:grpSp>
      <p:grpSp>
        <p:nvGrpSpPr>
          <p:cNvPr id="4631" name=""/>
          <p:cNvGrpSpPr/>
          <p:nvPr/>
        </p:nvGrpSpPr>
        <p:grpSpPr>
          <a:xfrm>
            <a:off x="5635800" y="3065400"/>
            <a:ext cx="156240" cy="159840"/>
            <a:chOff x="5635800" y="3065400"/>
            <a:chExt cx="156240" cy="159840"/>
          </a:xfrm>
        </p:grpSpPr>
        <p:grpSp>
          <p:nvGrpSpPr>
            <p:cNvPr id="4632" name=""/>
            <p:cNvGrpSpPr/>
            <p:nvPr/>
          </p:nvGrpSpPr>
          <p:grpSpPr>
            <a:xfrm>
              <a:off x="5635800" y="3065400"/>
              <a:ext cx="156240" cy="159840"/>
              <a:chOff x="5635800" y="3065400"/>
              <a:chExt cx="156240" cy="159840"/>
            </a:xfrm>
          </p:grpSpPr>
          <p:sp>
            <p:nvSpPr>
              <p:cNvPr id="4633" name=""/>
              <p:cNvSpPr/>
              <p:nvPr/>
            </p:nvSpPr>
            <p:spPr>
              <a:xfrm>
                <a:off x="5635800" y="3065400"/>
                <a:ext cx="156240" cy="159840"/>
              </a:xfrm>
              <a:prstGeom prst="rect">
                <a:avLst/>
              </a:prstGeom>
              <a:solidFill>
                <a:srgbClr val="66ff66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634" name=""/>
              <p:cNvSpPr/>
              <p:nvPr/>
            </p:nvSpPr>
            <p:spPr>
              <a:xfrm>
                <a:off x="5635800" y="3065400"/>
                <a:ext cx="152640" cy="156240"/>
              </a:xfrm>
              <a:custGeom>
                <a:avLst/>
                <a:gdLst/>
                <a:ahLst/>
                <a:rect l="l" t="t" r="r" b="b"/>
                <a:pathLst>
                  <a:path w="174" h="177">
                    <a:moveTo>
                      <a:pt x="86" y="0"/>
                    </a:moveTo>
                    <a:lnTo>
                      <a:pt x="70" y="1"/>
                    </a:lnTo>
                    <a:lnTo>
                      <a:pt x="54" y="7"/>
                    </a:lnTo>
                    <a:lnTo>
                      <a:pt x="37" y="14"/>
                    </a:lnTo>
                    <a:lnTo>
                      <a:pt x="25" y="25"/>
                    </a:lnTo>
                    <a:lnTo>
                      <a:pt x="14" y="39"/>
                    </a:lnTo>
                    <a:lnTo>
                      <a:pt x="7" y="53"/>
                    </a:lnTo>
                    <a:lnTo>
                      <a:pt x="2" y="70"/>
                    </a:lnTo>
                    <a:lnTo>
                      <a:pt x="0" y="87"/>
                    </a:lnTo>
                    <a:lnTo>
                      <a:pt x="2" y="105"/>
                    </a:lnTo>
                    <a:lnTo>
                      <a:pt x="7" y="123"/>
                    </a:lnTo>
                    <a:lnTo>
                      <a:pt x="14" y="138"/>
                    </a:lnTo>
                    <a:lnTo>
                      <a:pt x="25" y="152"/>
                    </a:lnTo>
                    <a:lnTo>
                      <a:pt x="37" y="163"/>
                    </a:lnTo>
                    <a:lnTo>
                      <a:pt x="54" y="170"/>
                    </a:lnTo>
                    <a:lnTo>
                      <a:pt x="70" y="175"/>
                    </a:lnTo>
                    <a:lnTo>
                      <a:pt x="86" y="177"/>
                    </a:lnTo>
                    <a:lnTo>
                      <a:pt x="104" y="175"/>
                    </a:lnTo>
                    <a:lnTo>
                      <a:pt x="120" y="170"/>
                    </a:lnTo>
                    <a:lnTo>
                      <a:pt x="134" y="163"/>
                    </a:lnTo>
                    <a:lnTo>
                      <a:pt x="149" y="152"/>
                    </a:lnTo>
                    <a:lnTo>
                      <a:pt x="159" y="138"/>
                    </a:lnTo>
                    <a:lnTo>
                      <a:pt x="167" y="123"/>
                    </a:lnTo>
                    <a:lnTo>
                      <a:pt x="172" y="105"/>
                    </a:lnTo>
                    <a:lnTo>
                      <a:pt x="174" y="87"/>
                    </a:lnTo>
                    <a:lnTo>
                      <a:pt x="172" y="70"/>
                    </a:lnTo>
                    <a:lnTo>
                      <a:pt x="167" y="53"/>
                    </a:lnTo>
                    <a:lnTo>
                      <a:pt x="159" y="39"/>
                    </a:lnTo>
                    <a:lnTo>
                      <a:pt x="149" y="25"/>
                    </a:lnTo>
                    <a:lnTo>
                      <a:pt x="134" y="14"/>
                    </a:lnTo>
                    <a:lnTo>
                      <a:pt x="120" y="7"/>
                    </a:lnTo>
                    <a:lnTo>
                      <a:pt x="104" y="1"/>
                    </a:lnTo>
                    <a:lnTo>
                      <a:pt x="86" y="0"/>
                    </a:lnTo>
                    <a:close/>
                  </a:path>
                </a:pathLst>
              </a:custGeom>
              <a:solidFill>
                <a:srgbClr val="66ff66"/>
              </a:solidFill>
              <a:ln w="0">
                <a:solidFill>
                  <a:srgbClr val="ffffff"/>
                </a:solidFill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635" name=""/>
              <p:cNvSpPr/>
              <p:nvPr/>
            </p:nvSpPr>
            <p:spPr>
              <a:xfrm>
                <a:off x="5635800" y="3065400"/>
                <a:ext cx="154440" cy="158400"/>
              </a:xfrm>
              <a:prstGeom prst="ellipse">
                <a:avLst/>
              </a:prstGeom>
              <a:blipFill rotWithShape="0">
                <a:blip r:embed="rId11"/>
                <a:srcRect/>
                <a:tile tx="0" ty="0" sx="100000" sy="100000" algn="ctr"/>
              </a:blip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636" name=""/>
              <p:cNvSpPr/>
              <p:nvPr/>
            </p:nvSpPr>
            <p:spPr>
              <a:xfrm>
                <a:off x="5635800" y="3065400"/>
                <a:ext cx="156240" cy="159840"/>
              </a:xfrm>
              <a:prstGeom prst="rect">
                <a:avLst/>
              </a:prstGeom>
              <a:solidFill>
                <a:srgbClr val="66ff66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  <p:grpSp>
          <p:nvGrpSpPr>
            <p:cNvPr id="4637" name=""/>
            <p:cNvGrpSpPr/>
            <p:nvPr/>
          </p:nvGrpSpPr>
          <p:grpSpPr>
            <a:xfrm>
              <a:off x="5637600" y="3069000"/>
              <a:ext cx="152280" cy="152640"/>
              <a:chOff x="5637600" y="3069000"/>
              <a:chExt cx="152280" cy="152640"/>
            </a:xfrm>
          </p:grpSpPr>
          <p:sp>
            <p:nvSpPr>
              <p:cNvPr id="4638" name=""/>
              <p:cNvSpPr/>
              <p:nvPr/>
            </p:nvSpPr>
            <p:spPr>
              <a:xfrm>
                <a:off x="5676120" y="3107520"/>
                <a:ext cx="75240" cy="75240"/>
              </a:xfrm>
              <a:prstGeom prst="ellipse">
                <a:avLst/>
              </a:prstGeom>
              <a:noFill/>
              <a:ln w="14400">
                <a:solidFill>
                  <a:srgbClr val="ffffff"/>
                </a:solidFill>
                <a:miter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6840" bIns="684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639" name=""/>
              <p:cNvSpPr/>
              <p:nvPr/>
            </p:nvSpPr>
            <p:spPr>
              <a:xfrm>
                <a:off x="5637600" y="3069000"/>
                <a:ext cx="152280" cy="152640"/>
              </a:xfrm>
              <a:prstGeom prst="ellipse">
                <a:avLst/>
              </a:prstGeom>
              <a:noFill/>
              <a:ln w="14400">
                <a:solidFill>
                  <a:srgbClr val="ffffff"/>
                </a:solidFill>
                <a:miter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</p:grpSp>
      <p:grpSp>
        <p:nvGrpSpPr>
          <p:cNvPr id="4640" name=""/>
          <p:cNvGrpSpPr/>
          <p:nvPr/>
        </p:nvGrpSpPr>
        <p:grpSpPr>
          <a:xfrm>
            <a:off x="5716440" y="3686040"/>
            <a:ext cx="313920" cy="305640"/>
            <a:chOff x="5716440" y="3686040"/>
            <a:chExt cx="313920" cy="305640"/>
          </a:xfrm>
        </p:grpSpPr>
        <p:grpSp>
          <p:nvGrpSpPr>
            <p:cNvPr id="4641" name=""/>
            <p:cNvGrpSpPr/>
            <p:nvPr/>
          </p:nvGrpSpPr>
          <p:grpSpPr>
            <a:xfrm>
              <a:off x="5716440" y="3686040"/>
              <a:ext cx="313920" cy="305640"/>
              <a:chOff x="5716440" y="3686040"/>
              <a:chExt cx="313920" cy="305640"/>
            </a:xfrm>
          </p:grpSpPr>
          <p:sp>
            <p:nvSpPr>
              <p:cNvPr id="4642" name=""/>
              <p:cNvSpPr/>
              <p:nvPr/>
            </p:nvSpPr>
            <p:spPr>
              <a:xfrm>
                <a:off x="5716440" y="3686040"/>
                <a:ext cx="313920" cy="305640"/>
              </a:xfrm>
              <a:prstGeom prst="rect">
                <a:avLst/>
              </a:prstGeom>
              <a:solidFill>
                <a:srgbClr val="66ff66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643" name=""/>
              <p:cNvSpPr/>
              <p:nvPr/>
            </p:nvSpPr>
            <p:spPr>
              <a:xfrm>
                <a:off x="5716440" y="3686040"/>
                <a:ext cx="312480" cy="302760"/>
              </a:xfrm>
              <a:custGeom>
                <a:avLst/>
                <a:gdLst/>
                <a:ahLst/>
                <a:rect l="l" t="t" r="r" b="b"/>
                <a:pathLst>
                  <a:path w="353" h="345">
                    <a:moveTo>
                      <a:pt x="176" y="0"/>
                    </a:moveTo>
                    <a:lnTo>
                      <a:pt x="158" y="2"/>
                    </a:lnTo>
                    <a:lnTo>
                      <a:pt x="140" y="4"/>
                    </a:lnTo>
                    <a:lnTo>
                      <a:pt x="108" y="15"/>
                    </a:lnTo>
                    <a:lnTo>
                      <a:pt x="77" y="29"/>
                    </a:lnTo>
                    <a:lnTo>
                      <a:pt x="52" y="51"/>
                    </a:lnTo>
                    <a:lnTo>
                      <a:pt x="31" y="76"/>
                    </a:lnTo>
                    <a:lnTo>
                      <a:pt x="15" y="106"/>
                    </a:lnTo>
                    <a:lnTo>
                      <a:pt x="4" y="139"/>
                    </a:lnTo>
                    <a:lnTo>
                      <a:pt x="2" y="155"/>
                    </a:lnTo>
                    <a:lnTo>
                      <a:pt x="0" y="173"/>
                    </a:lnTo>
                    <a:lnTo>
                      <a:pt x="2" y="191"/>
                    </a:lnTo>
                    <a:lnTo>
                      <a:pt x="4" y="207"/>
                    </a:lnTo>
                    <a:lnTo>
                      <a:pt x="15" y="239"/>
                    </a:lnTo>
                    <a:lnTo>
                      <a:pt x="31" y="269"/>
                    </a:lnTo>
                    <a:lnTo>
                      <a:pt x="52" y="295"/>
                    </a:lnTo>
                    <a:lnTo>
                      <a:pt x="77" y="316"/>
                    </a:lnTo>
                    <a:lnTo>
                      <a:pt x="108" y="330"/>
                    </a:lnTo>
                    <a:lnTo>
                      <a:pt x="140" y="341"/>
                    </a:lnTo>
                    <a:lnTo>
                      <a:pt x="158" y="345"/>
                    </a:lnTo>
                    <a:lnTo>
                      <a:pt x="176" y="345"/>
                    </a:lnTo>
                    <a:lnTo>
                      <a:pt x="194" y="345"/>
                    </a:lnTo>
                    <a:lnTo>
                      <a:pt x="212" y="341"/>
                    </a:lnTo>
                    <a:lnTo>
                      <a:pt x="246" y="330"/>
                    </a:lnTo>
                    <a:lnTo>
                      <a:pt x="276" y="316"/>
                    </a:lnTo>
                    <a:lnTo>
                      <a:pt x="301" y="295"/>
                    </a:lnTo>
                    <a:lnTo>
                      <a:pt x="323" y="269"/>
                    </a:lnTo>
                    <a:lnTo>
                      <a:pt x="339" y="239"/>
                    </a:lnTo>
                    <a:lnTo>
                      <a:pt x="350" y="207"/>
                    </a:lnTo>
                    <a:lnTo>
                      <a:pt x="353" y="191"/>
                    </a:lnTo>
                    <a:lnTo>
                      <a:pt x="353" y="173"/>
                    </a:lnTo>
                    <a:lnTo>
                      <a:pt x="353" y="155"/>
                    </a:lnTo>
                    <a:lnTo>
                      <a:pt x="350" y="139"/>
                    </a:lnTo>
                    <a:lnTo>
                      <a:pt x="339" y="106"/>
                    </a:lnTo>
                    <a:lnTo>
                      <a:pt x="323" y="76"/>
                    </a:lnTo>
                    <a:lnTo>
                      <a:pt x="301" y="51"/>
                    </a:lnTo>
                    <a:lnTo>
                      <a:pt x="276" y="29"/>
                    </a:lnTo>
                    <a:lnTo>
                      <a:pt x="246" y="15"/>
                    </a:lnTo>
                    <a:lnTo>
                      <a:pt x="212" y="4"/>
                    </a:lnTo>
                    <a:lnTo>
                      <a:pt x="194" y="2"/>
                    </a:lnTo>
                    <a:lnTo>
                      <a:pt x="176" y="0"/>
                    </a:lnTo>
                    <a:close/>
                  </a:path>
                </a:pathLst>
              </a:custGeom>
              <a:solidFill>
                <a:srgbClr val="66ff66"/>
              </a:solidFill>
              <a:ln w="0">
                <a:solidFill>
                  <a:srgbClr val="ffffff"/>
                </a:solidFill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644" name=""/>
              <p:cNvSpPr/>
              <p:nvPr/>
            </p:nvSpPr>
            <p:spPr>
              <a:xfrm>
                <a:off x="5716440" y="3686040"/>
                <a:ext cx="313920" cy="304200"/>
              </a:xfrm>
              <a:prstGeom prst="ellipse">
                <a:avLst/>
              </a:prstGeom>
              <a:blipFill rotWithShape="0">
                <a:blip r:embed="rId12"/>
                <a:srcRect/>
                <a:tile tx="0" ty="0" sx="100000" sy="100000" algn="ctr"/>
              </a:blip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645" name=""/>
              <p:cNvSpPr/>
              <p:nvPr/>
            </p:nvSpPr>
            <p:spPr>
              <a:xfrm>
                <a:off x="5716440" y="3686040"/>
                <a:ext cx="313920" cy="305640"/>
              </a:xfrm>
              <a:prstGeom prst="rect">
                <a:avLst/>
              </a:prstGeom>
              <a:solidFill>
                <a:srgbClr val="66ff66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  <p:grpSp>
          <p:nvGrpSpPr>
            <p:cNvPr id="4646" name=""/>
            <p:cNvGrpSpPr/>
            <p:nvPr/>
          </p:nvGrpSpPr>
          <p:grpSpPr>
            <a:xfrm>
              <a:off x="5725080" y="3687840"/>
              <a:ext cx="294480" cy="293400"/>
              <a:chOff x="5725080" y="3687840"/>
              <a:chExt cx="294480" cy="293400"/>
            </a:xfrm>
          </p:grpSpPr>
          <p:grpSp>
            <p:nvGrpSpPr>
              <p:cNvPr id="4647" name=""/>
              <p:cNvGrpSpPr/>
              <p:nvPr/>
            </p:nvGrpSpPr>
            <p:grpSpPr>
              <a:xfrm>
                <a:off x="5762160" y="3724200"/>
                <a:ext cx="220320" cy="219240"/>
                <a:chOff x="5762160" y="3724200"/>
                <a:chExt cx="220320" cy="219240"/>
              </a:xfrm>
            </p:grpSpPr>
            <p:sp>
              <p:nvSpPr>
                <p:cNvPr id="4648" name=""/>
                <p:cNvSpPr/>
                <p:nvPr/>
              </p:nvSpPr>
              <p:spPr>
                <a:xfrm>
                  <a:off x="5762160" y="3724200"/>
                  <a:ext cx="220320" cy="219240"/>
                </a:xfrm>
                <a:prstGeom prst="ellipse">
                  <a:avLst/>
                </a:prstGeom>
                <a:noFill/>
                <a:ln w="14400">
                  <a:solidFill>
                    <a:srgbClr val="ffffff"/>
                  </a:solidFill>
                  <a:miter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46800" bIns="4680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4649" name=""/>
                <p:cNvSpPr/>
                <p:nvPr/>
              </p:nvSpPr>
              <p:spPr>
                <a:xfrm>
                  <a:off x="5832360" y="3794400"/>
                  <a:ext cx="75960" cy="77040"/>
                </a:xfrm>
                <a:prstGeom prst="ellipse">
                  <a:avLst/>
                </a:prstGeom>
                <a:noFill/>
                <a:ln w="14400">
                  <a:solidFill>
                    <a:srgbClr val="ffffff"/>
                  </a:solidFill>
                  <a:miter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7920" bIns="792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4650" name=""/>
                <p:cNvSpPr/>
                <p:nvPr/>
              </p:nvSpPr>
              <p:spPr>
                <a:xfrm>
                  <a:off x="5795280" y="3757320"/>
                  <a:ext cx="153720" cy="153000"/>
                </a:xfrm>
                <a:prstGeom prst="ellipse">
                  <a:avLst/>
                </a:prstGeom>
                <a:noFill/>
                <a:ln w="14400">
                  <a:solidFill>
                    <a:srgbClr val="ffffff"/>
                  </a:solidFill>
                  <a:miter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46800" bIns="4680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</p:grpSp>
          <p:sp>
            <p:nvSpPr>
              <p:cNvPr id="4651" name=""/>
              <p:cNvSpPr/>
              <p:nvPr/>
            </p:nvSpPr>
            <p:spPr>
              <a:xfrm>
                <a:off x="5725080" y="3687840"/>
                <a:ext cx="294480" cy="293400"/>
              </a:xfrm>
              <a:prstGeom prst="ellipse">
                <a:avLst/>
              </a:prstGeom>
              <a:noFill/>
              <a:ln w="14400">
                <a:solidFill>
                  <a:srgbClr val="ffffff"/>
                </a:solidFill>
                <a:miter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</p:grpSp>
      <p:grpSp>
        <p:nvGrpSpPr>
          <p:cNvPr id="4652" name=""/>
          <p:cNvGrpSpPr/>
          <p:nvPr/>
        </p:nvGrpSpPr>
        <p:grpSpPr>
          <a:xfrm>
            <a:off x="7216920" y="4076640"/>
            <a:ext cx="232560" cy="237600"/>
            <a:chOff x="7216920" y="4076640"/>
            <a:chExt cx="232560" cy="237600"/>
          </a:xfrm>
        </p:grpSpPr>
        <p:grpSp>
          <p:nvGrpSpPr>
            <p:cNvPr id="4653" name=""/>
            <p:cNvGrpSpPr/>
            <p:nvPr/>
          </p:nvGrpSpPr>
          <p:grpSpPr>
            <a:xfrm>
              <a:off x="7216920" y="4076640"/>
              <a:ext cx="232560" cy="237600"/>
              <a:chOff x="7216920" y="4076640"/>
              <a:chExt cx="232560" cy="237600"/>
            </a:xfrm>
          </p:grpSpPr>
          <p:sp>
            <p:nvSpPr>
              <p:cNvPr id="4654" name=""/>
              <p:cNvSpPr/>
              <p:nvPr/>
            </p:nvSpPr>
            <p:spPr>
              <a:xfrm>
                <a:off x="7216920" y="4076640"/>
                <a:ext cx="232560" cy="237600"/>
              </a:xfrm>
              <a:prstGeom prst="rect">
                <a:avLst/>
              </a:prstGeom>
              <a:solidFill>
                <a:srgbClr val="66ff66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655" name=""/>
              <p:cNvSpPr/>
              <p:nvPr/>
            </p:nvSpPr>
            <p:spPr>
              <a:xfrm>
                <a:off x="7216920" y="4076640"/>
                <a:ext cx="228960" cy="234720"/>
              </a:xfrm>
              <a:custGeom>
                <a:avLst/>
                <a:gdLst/>
                <a:ahLst/>
                <a:rect l="l" t="t" r="r" b="b"/>
                <a:pathLst>
                  <a:path w="259" h="265">
                    <a:moveTo>
                      <a:pt x="129" y="0"/>
                    </a:moveTo>
                    <a:lnTo>
                      <a:pt x="102" y="4"/>
                    </a:lnTo>
                    <a:lnTo>
                      <a:pt x="78" y="11"/>
                    </a:lnTo>
                    <a:lnTo>
                      <a:pt x="57" y="23"/>
                    </a:lnTo>
                    <a:lnTo>
                      <a:pt x="37" y="40"/>
                    </a:lnTo>
                    <a:lnTo>
                      <a:pt x="21" y="59"/>
                    </a:lnTo>
                    <a:lnTo>
                      <a:pt x="10" y="81"/>
                    </a:lnTo>
                    <a:lnTo>
                      <a:pt x="1" y="106"/>
                    </a:lnTo>
                    <a:lnTo>
                      <a:pt x="0" y="133"/>
                    </a:lnTo>
                    <a:lnTo>
                      <a:pt x="1" y="160"/>
                    </a:lnTo>
                    <a:lnTo>
                      <a:pt x="10" y="185"/>
                    </a:lnTo>
                    <a:lnTo>
                      <a:pt x="21" y="206"/>
                    </a:lnTo>
                    <a:lnTo>
                      <a:pt x="37" y="226"/>
                    </a:lnTo>
                    <a:lnTo>
                      <a:pt x="57" y="242"/>
                    </a:lnTo>
                    <a:lnTo>
                      <a:pt x="78" y="255"/>
                    </a:lnTo>
                    <a:lnTo>
                      <a:pt x="102" y="264"/>
                    </a:lnTo>
                    <a:lnTo>
                      <a:pt x="129" y="265"/>
                    </a:lnTo>
                    <a:lnTo>
                      <a:pt x="155" y="264"/>
                    </a:lnTo>
                    <a:lnTo>
                      <a:pt x="181" y="255"/>
                    </a:lnTo>
                    <a:lnTo>
                      <a:pt x="202" y="242"/>
                    </a:lnTo>
                    <a:lnTo>
                      <a:pt x="222" y="226"/>
                    </a:lnTo>
                    <a:lnTo>
                      <a:pt x="238" y="206"/>
                    </a:lnTo>
                    <a:lnTo>
                      <a:pt x="249" y="185"/>
                    </a:lnTo>
                    <a:lnTo>
                      <a:pt x="258" y="160"/>
                    </a:lnTo>
                    <a:lnTo>
                      <a:pt x="259" y="133"/>
                    </a:lnTo>
                    <a:lnTo>
                      <a:pt x="258" y="106"/>
                    </a:lnTo>
                    <a:lnTo>
                      <a:pt x="249" y="81"/>
                    </a:lnTo>
                    <a:lnTo>
                      <a:pt x="238" y="59"/>
                    </a:lnTo>
                    <a:lnTo>
                      <a:pt x="222" y="40"/>
                    </a:lnTo>
                    <a:lnTo>
                      <a:pt x="202" y="23"/>
                    </a:lnTo>
                    <a:lnTo>
                      <a:pt x="181" y="11"/>
                    </a:lnTo>
                    <a:lnTo>
                      <a:pt x="155" y="4"/>
                    </a:lnTo>
                    <a:lnTo>
                      <a:pt x="129" y="0"/>
                    </a:lnTo>
                    <a:close/>
                  </a:path>
                </a:pathLst>
              </a:custGeom>
              <a:solidFill>
                <a:srgbClr val="66ff66"/>
              </a:solidFill>
              <a:ln w="0">
                <a:solidFill>
                  <a:srgbClr val="ffffff"/>
                </a:solidFill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656" name=""/>
              <p:cNvSpPr/>
              <p:nvPr/>
            </p:nvSpPr>
            <p:spPr>
              <a:xfrm>
                <a:off x="7216920" y="4076640"/>
                <a:ext cx="230760" cy="236160"/>
              </a:xfrm>
              <a:prstGeom prst="ellipse">
                <a:avLst/>
              </a:prstGeom>
              <a:blipFill rotWithShape="0">
                <a:blip r:embed="rId13"/>
                <a:srcRect/>
                <a:tile tx="0" ty="0" sx="100000" sy="100000" algn="ctr"/>
              </a:blip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657" name=""/>
              <p:cNvSpPr/>
              <p:nvPr/>
            </p:nvSpPr>
            <p:spPr>
              <a:xfrm>
                <a:off x="7216920" y="4076640"/>
                <a:ext cx="232560" cy="237600"/>
              </a:xfrm>
              <a:prstGeom prst="rect">
                <a:avLst/>
              </a:prstGeom>
              <a:solidFill>
                <a:srgbClr val="66ff66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  <p:grpSp>
          <p:nvGrpSpPr>
            <p:cNvPr id="4658" name=""/>
            <p:cNvGrpSpPr/>
            <p:nvPr/>
          </p:nvGrpSpPr>
          <p:grpSpPr>
            <a:xfrm>
              <a:off x="7220520" y="4085280"/>
              <a:ext cx="220320" cy="218520"/>
              <a:chOff x="7220520" y="4085280"/>
              <a:chExt cx="220320" cy="218520"/>
            </a:xfrm>
          </p:grpSpPr>
          <p:sp>
            <p:nvSpPr>
              <p:cNvPr id="4659" name=""/>
              <p:cNvSpPr/>
              <p:nvPr/>
            </p:nvSpPr>
            <p:spPr>
              <a:xfrm>
                <a:off x="7220520" y="4085280"/>
                <a:ext cx="220320" cy="218520"/>
              </a:xfrm>
              <a:prstGeom prst="ellipse">
                <a:avLst/>
              </a:prstGeom>
              <a:noFill/>
              <a:ln w="14400">
                <a:solidFill>
                  <a:srgbClr val="ffffff"/>
                </a:solidFill>
                <a:miter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660" name=""/>
              <p:cNvSpPr/>
              <p:nvPr/>
            </p:nvSpPr>
            <p:spPr>
              <a:xfrm>
                <a:off x="7292520" y="4155840"/>
                <a:ext cx="75960" cy="75600"/>
              </a:xfrm>
              <a:prstGeom prst="ellipse">
                <a:avLst/>
              </a:prstGeom>
              <a:noFill/>
              <a:ln w="14400">
                <a:solidFill>
                  <a:srgbClr val="ffffff"/>
                </a:solidFill>
                <a:miter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7200" bIns="72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661" name=""/>
              <p:cNvSpPr/>
              <p:nvPr/>
            </p:nvSpPr>
            <p:spPr>
              <a:xfrm>
                <a:off x="7253640" y="4116960"/>
                <a:ext cx="153720" cy="153000"/>
              </a:xfrm>
              <a:prstGeom prst="ellipse">
                <a:avLst/>
              </a:prstGeom>
              <a:noFill/>
              <a:ln w="14400">
                <a:solidFill>
                  <a:srgbClr val="ffffff"/>
                </a:solidFill>
                <a:miter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</p:grpSp>
      <p:grpSp>
        <p:nvGrpSpPr>
          <p:cNvPr id="4662" name=""/>
          <p:cNvGrpSpPr/>
          <p:nvPr/>
        </p:nvGrpSpPr>
        <p:grpSpPr>
          <a:xfrm>
            <a:off x="7267680" y="3848040"/>
            <a:ext cx="302760" cy="286920"/>
            <a:chOff x="7267680" y="3848040"/>
            <a:chExt cx="302760" cy="286920"/>
          </a:xfrm>
        </p:grpSpPr>
        <p:sp>
          <p:nvSpPr>
            <p:cNvPr id="4663" name=""/>
            <p:cNvSpPr/>
            <p:nvPr/>
          </p:nvSpPr>
          <p:spPr>
            <a:xfrm>
              <a:off x="7299000" y="3848040"/>
              <a:ext cx="133920" cy="128520"/>
            </a:xfrm>
            <a:prstGeom prst="rect">
              <a:avLst/>
            </a:prstGeom>
            <a:solidFill>
              <a:srgbClr val="ffffff"/>
            </a:solidFill>
            <a:ln w="111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4664" name=""/>
            <p:cNvSpPr/>
            <p:nvPr/>
          </p:nvSpPr>
          <p:spPr>
            <a:xfrm>
              <a:off x="7267680" y="3941280"/>
              <a:ext cx="302760" cy="193680"/>
            </a:xfrm>
            <a:prstGeom prst="rect">
              <a:avLst/>
            </a:prstGeom>
            <a:solidFill>
              <a:srgbClr val="ffffff"/>
            </a:solidFill>
            <a:ln w="111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4665" name=""/>
          <p:cNvGrpSpPr/>
          <p:nvPr/>
        </p:nvGrpSpPr>
        <p:grpSpPr>
          <a:xfrm>
            <a:off x="5756400" y="4319640"/>
            <a:ext cx="154800" cy="159480"/>
            <a:chOff x="5756400" y="4319640"/>
            <a:chExt cx="154800" cy="159480"/>
          </a:xfrm>
        </p:grpSpPr>
        <p:grpSp>
          <p:nvGrpSpPr>
            <p:cNvPr id="4666" name=""/>
            <p:cNvGrpSpPr/>
            <p:nvPr/>
          </p:nvGrpSpPr>
          <p:grpSpPr>
            <a:xfrm>
              <a:off x="5756400" y="4319640"/>
              <a:ext cx="154800" cy="159480"/>
              <a:chOff x="5756400" y="4319640"/>
              <a:chExt cx="154800" cy="159480"/>
            </a:xfrm>
          </p:grpSpPr>
          <p:sp>
            <p:nvSpPr>
              <p:cNvPr id="4667" name=""/>
              <p:cNvSpPr/>
              <p:nvPr/>
            </p:nvSpPr>
            <p:spPr>
              <a:xfrm>
                <a:off x="5756400" y="4319640"/>
                <a:ext cx="154800" cy="159480"/>
              </a:xfrm>
              <a:prstGeom prst="rect">
                <a:avLst/>
              </a:prstGeom>
              <a:solidFill>
                <a:srgbClr val="66ff66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668" name=""/>
              <p:cNvSpPr/>
              <p:nvPr/>
            </p:nvSpPr>
            <p:spPr>
              <a:xfrm>
                <a:off x="5756400" y="4319640"/>
                <a:ext cx="151920" cy="155880"/>
              </a:xfrm>
              <a:custGeom>
                <a:avLst/>
                <a:gdLst/>
                <a:ahLst/>
                <a:rect l="l" t="t" r="r" b="b"/>
                <a:pathLst>
                  <a:path w="174" h="178">
                    <a:moveTo>
                      <a:pt x="86" y="0"/>
                    </a:moveTo>
                    <a:lnTo>
                      <a:pt x="70" y="2"/>
                    </a:lnTo>
                    <a:lnTo>
                      <a:pt x="54" y="7"/>
                    </a:lnTo>
                    <a:lnTo>
                      <a:pt x="38" y="15"/>
                    </a:lnTo>
                    <a:lnTo>
                      <a:pt x="25" y="25"/>
                    </a:lnTo>
                    <a:lnTo>
                      <a:pt x="14" y="40"/>
                    </a:lnTo>
                    <a:lnTo>
                      <a:pt x="7" y="54"/>
                    </a:lnTo>
                    <a:lnTo>
                      <a:pt x="2" y="70"/>
                    </a:lnTo>
                    <a:lnTo>
                      <a:pt x="0" y="88"/>
                    </a:lnTo>
                    <a:lnTo>
                      <a:pt x="2" y="106"/>
                    </a:lnTo>
                    <a:lnTo>
                      <a:pt x="7" y="124"/>
                    </a:lnTo>
                    <a:lnTo>
                      <a:pt x="14" y="138"/>
                    </a:lnTo>
                    <a:lnTo>
                      <a:pt x="25" y="153"/>
                    </a:lnTo>
                    <a:lnTo>
                      <a:pt x="38" y="163"/>
                    </a:lnTo>
                    <a:lnTo>
                      <a:pt x="54" y="171"/>
                    </a:lnTo>
                    <a:lnTo>
                      <a:pt x="70" y="176"/>
                    </a:lnTo>
                    <a:lnTo>
                      <a:pt x="86" y="178"/>
                    </a:lnTo>
                    <a:lnTo>
                      <a:pt x="104" y="176"/>
                    </a:lnTo>
                    <a:lnTo>
                      <a:pt x="120" y="171"/>
                    </a:lnTo>
                    <a:lnTo>
                      <a:pt x="134" y="163"/>
                    </a:lnTo>
                    <a:lnTo>
                      <a:pt x="149" y="153"/>
                    </a:lnTo>
                    <a:lnTo>
                      <a:pt x="160" y="138"/>
                    </a:lnTo>
                    <a:lnTo>
                      <a:pt x="167" y="124"/>
                    </a:lnTo>
                    <a:lnTo>
                      <a:pt x="172" y="106"/>
                    </a:lnTo>
                    <a:lnTo>
                      <a:pt x="174" y="88"/>
                    </a:lnTo>
                    <a:lnTo>
                      <a:pt x="172" y="70"/>
                    </a:lnTo>
                    <a:lnTo>
                      <a:pt x="167" y="54"/>
                    </a:lnTo>
                    <a:lnTo>
                      <a:pt x="160" y="40"/>
                    </a:lnTo>
                    <a:lnTo>
                      <a:pt x="149" y="25"/>
                    </a:lnTo>
                    <a:lnTo>
                      <a:pt x="134" y="15"/>
                    </a:lnTo>
                    <a:lnTo>
                      <a:pt x="120" y="7"/>
                    </a:lnTo>
                    <a:lnTo>
                      <a:pt x="104" y="2"/>
                    </a:lnTo>
                    <a:lnTo>
                      <a:pt x="86" y="0"/>
                    </a:lnTo>
                    <a:close/>
                  </a:path>
                </a:pathLst>
              </a:custGeom>
              <a:solidFill>
                <a:srgbClr val="66ff66"/>
              </a:solidFill>
              <a:ln w="0">
                <a:solidFill>
                  <a:srgbClr val="ffffff"/>
                </a:solidFill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669" name=""/>
              <p:cNvSpPr/>
              <p:nvPr/>
            </p:nvSpPr>
            <p:spPr>
              <a:xfrm>
                <a:off x="5756400" y="4319640"/>
                <a:ext cx="153360" cy="158040"/>
              </a:xfrm>
              <a:prstGeom prst="ellipse">
                <a:avLst/>
              </a:prstGeom>
              <a:blipFill rotWithShape="0">
                <a:blip r:embed="rId14"/>
                <a:srcRect/>
                <a:tile tx="0" ty="0" sx="100000" sy="100000" algn="ctr"/>
              </a:blip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670" name=""/>
              <p:cNvSpPr/>
              <p:nvPr/>
            </p:nvSpPr>
            <p:spPr>
              <a:xfrm>
                <a:off x="5756400" y="4319640"/>
                <a:ext cx="154800" cy="159480"/>
              </a:xfrm>
              <a:prstGeom prst="rect">
                <a:avLst/>
              </a:prstGeom>
              <a:solidFill>
                <a:srgbClr val="66ff66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  <p:grpSp>
          <p:nvGrpSpPr>
            <p:cNvPr id="4671" name=""/>
            <p:cNvGrpSpPr/>
            <p:nvPr/>
          </p:nvGrpSpPr>
          <p:grpSpPr>
            <a:xfrm>
              <a:off x="5756400" y="4322880"/>
              <a:ext cx="153360" cy="152280"/>
              <a:chOff x="5756400" y="4322880"/>
              <a:chExt cx="153360" cy="152280"/>
            </a:xfrm>
          </p:grpSpPr>
          <p:sp>
            <p:nvSpPr>
              <p:cNvPr id="4672" name=""/>
              <p:cNvSpPr/>
              <p:nvPr/>
            </p:nvSpPr>
            <p:spPr>
              <a:xfrm>
                <a:off x="5794920" y="4359240"/>
                <a:ext cx="75960" cy="75600"/>
              </a:xfrm>
              <a:prstGeom prst="ellipse">
                <a:avLst/>
              </a:prstGeom>
              <a:noFill/>
              <a:ln w="14400">
                <a:solidFill>
                  <a:srgbClr val="ffffff"/>
                </a:solidFill>
                <a:miter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7200" bIns="72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673" name=""/>
              <p:cNvSpPr/>
              <p:nvPr/>
            </p:nvSpPr>
            <p:spPr>
              <a:xfrm>
                <a:off x="5756400" y="4322880"/>
                <a:ext cx="153360" cy="152280"/>
              </a:xfrm>
              <a:prstGeom prst="ellipse">
                <a:avLst/>
              </a:prstGeom>
              <a:noFill/>
              <a:ln w="14400">
                <a:solidFill>
                  <a:srgbClr val="ffffff"/>
                </a:solidFill>
                <a:miter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</p:grpSp>
      <p:grpSp>
        <p:nvGrpSpPr>
          <p:cNvPr id="4674" name=""/>
          <p:cNvGrpSpPr/>
          <p:nvPr/>
        </p:nvGrpSpPr>
        <p:grpSpPr>
          <a:xfrm>
            <a:off x="5659560" y="4309920"/>
            <a:ext cx="201240" cy="207720"/>
            <a:chOff x="5659560" y="4309920"/>
            <a:chExt cx="201240" cy="207720"/>
          </a:xfrm>
        </p:grpSpPr>
        <p:sp>
          <p:nvSpPr>
            <p:cNvPr id="4675" name=""/>
            <p:cNvSpPr/>
            <p:nvPr/>
          </p:nvSpPr>
          <p:spPr>
            <a:xfrm>
              <a:off x="5659560" y="4309920"/>
              <a:ext cx="201240" cy="207720"/>
            </a:xfrm>
            <a:custGeom>
              <a:avLst/>
              <a:gdLst/>
              <a:ahLst/>
              <a:rect l="l" t="t" r="r" b="b"/>
              <a:pathLst>
                <a:path w="227" h="236">
                  <a:moveTo>
                    <a:pt x="113" y="0"/>
                  </a:moveTo>
                  <a:lnTo>
                    <a:pt x="89" y="0"/>
                  </a:lnTo>
                  <a:lnTo>
                    <a:pt x="68" y="1"/>
                  </a:lnTo>
                  <a:lnTo>
                    <a:pt x="50" y="5"/>
                  </a:lnTo>
                  <a:lnTo>
                    <a:pt x="32" y="9"/>
                  </a:lnTo>
                  <a:lnTo>
                    <a:pt x="19" y="12"/>
                  </a:lnTo>
                  <a:lnTo>
                    <a:pt x="9" y="18"/>
                  </a:lnTo>
                  <a:lnTo>
                    <a:pt x="1" y="23"/>
                  </a:lnTo>
                  <a:lnTo>
                    <a:pt x="0" y="28"/>
                  </a:lnTo>
                  <a:lnTo>
                    <a:pt x="0" y="206"/>
                  </a:lnTo>
                  <a:lnTo>
                    <a:pt x="1" y="213"/>
                  </a:lnTo>
                  <a:lnTo>
                    <a:pt x="9" y="218"/>
                  </a:lnTo>
                  <a:lnTo>
                    <a:pt x="19" y="224"/>
                  </a:lnTo>
                  <a:lnTo>
                    <a:pt x="32" y="227"/>
                  </a:lnTo>
                  <a:lnTo>
                    <a:pt x="50" y="231"/>
                  </a:lnTo>
                  <a:lnTo>
                    <a:pt x="68" y="235"/>
                  </a:lnTo>
                  <a:lnTo>
                    <a:pt x="89" y="236"/>
                  </a:lnTo>
                  <a:lnTo>
                    <a:pt x="113" y="236"/>
                  </a:lnTo>
                  <a:lnTo>
                    <a:pt x="136" y="236"/>
                  </a:lnTo>
                  <a:lnTo>
                    <a:pt x="157" y="235"/>
                  </a:lnTo>
                  <a:lnTo>
                    <a:pt x="177" y="231"/>
                  </a:lnTo>
                  <a:lnTo>
                    <a:pt x="195" y="227"/>
                  </a:lnTo>
                  <a:lnTo>
                    <a:pt x="208" y="224"/>
                  </a:lnTo>
                  <a:lnTo>
                    <a:pt x="218" y="218"/>
                  </a:lnTo>
                  <a:lnTo>
                    <a:pt x="226" y="213"/>
                  </a:lnTo>
                  <a:lnTo>
                    <a:pt x="227" y="206"/>
                  </a:lnTo>
                  <a:lnTo>
                    <a:pt x="227" y="28"/>
                  </a:lnTo>
                  <a:lnTo>
                    <a:pt x="226" y="23"/>
                  </a:lnTo>
                  <a:lnTo>
                    <a:pt x="218" y="18"/>
                  </a:lnTo>
                  <a:lnTo>
                    <a:pt x="208" y="12"/>
                  </a:lnTo>
                  <a:lnTo>
                    <a:pt x="195" y="9"/>
                  </a:lnTo>
                  <a:lnTo>
                    <a:pt x="177" y="5"/>
                  </a:lnTo>
                  <a:lnTo>
                    <a:pt x="157" y="1"/>
                  </a:lnTo>
                  <a:lnTo>
                    <a:pt x="136" y="0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9117ff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4676" name=""/>
            <p:cNvSpPr/>
            <p:nvPr/>
          </p:nvSpPr>
          <p:spPr>
            <a:xfrm>
              <a:off x="5659560" y="4309920"/>
              <a:ext cx="201240" cy="50760"/>
            </a:xfrm>
            <a:custGeom>
              <a:avLst/>
              <a:gdLst/>
              <a:ahLst/>
              <a:rect l="l" t="t" r="r" b="b"/>
              <a:pathLst>
                <a:path w="227" h="59">
                  <a:moveTo>
                    <a:pt x="0" y="28"/>
                  </a:moveTo>
                  <a:lnTo>
                    <a:pt x="1" y="36"/>
                  </a:lnTo>
                  <a:lnTo>
                    <a:pt x="9" y="41"/>
                  </a:lnTo>
                  <a:lnTo>
                    <a:pt x="19" y="46"/>
                  </a:lnTo>
                  <a:lnTo>
                    <a:pt x="32" y="50"/>
                  </a:lnTo>
                  <a:lnTo>
                    <a:pt x="50" y="53"/>
                  </a:lnTo>
                  <a:lnTo>
                    <a:pt x="68" y="57"/>
                  </a:lnTo>
                  <a:lnTo>
                    <a:pt x="89" y="59"/>
                  </a:lnTo>
                  <a:lnTo>
                    <a:pt x="113" y="59"/>
                  </a:lnTo>
                  <a:lnTo>
                    <a:pt x="136" y="59"/>
                  </a:lnTo>
                  <a:lnTo>
                    <a:pt x="157" y="57"/>
                  </a:lnTo>
                  <a:lnTo>
                    <a:pt x="177" y="53"/>
                  </a:lnTo>
                  <a:lnTo>
                    <a:pt x="195" y="50"/>
                  </a:lnTo>
                  <a:lnTo>
                    <a:pt x="208" y="46"/>
                  </a:lnTo>
                  <a:lnTo>
                    <a:pt x="218" y="41"/>
                  </a:lnTo>
                  <a:lnTo>
                    <a:pt x="226" y="36"/>
                  </a:lnTo>
                  <a:lnTo>
                    <a:pt x="227" y="28"/>
                  </a:lnTo>
                  <a:lnTo>
                    <a:pt x="226" y="23"/>
                  </a:lnTo>
                  <a:lnTo>
                    <a:pt x="218" y="18"/>
                  </a:lnTo>
                  <a:lnTo>
                    <a:pt x="208" y="12"/>
                  </a:lnTo>
                  <a:lnTo>
                    <a:pt x="195" y="9"/>
                  </a:lnTo>
                  <a:lnTo>
                    <a:pt x="177" y="5"/>
                  </a:lnTo>
                  <a:lnTo>
                    <a:pt x="157" y="1"/>
                  </a:lnTo>
                  <a:lnTo>
                    <a:pt x="136" y="0"/>
                  </a:lnTo>
                  <a:lnTo>
                    <a:pt x="113" y="0"/>
                  </a:lnTo>
                  <a:lnTo>
                    <a:pt x="89" y="0"/>
                  </a:lnTo>
                  <a:lnTo>
                    <a:pt x="68" y="1"/>
                  </a:lnTo>
                  <a:lnTo>
                    <a:pt x="50" y="5"/>
                  </a:lnTo>
                  <a:lnTo>
                    <a:pt x="32" y="9"/>
                  </a:lnTo>
                  <a:lnTo>
                    <a:pt x="19" y="12"/>
                  </a:lnTo>
                  <a:lnTo>
                    <a:pt x="9" y="18"/>
                  </a:lnTo>
                  <a:lnTo>
                    <a:pt x="1" y="23"/>
                  </a:lnTo>
                  <a:lnTo>
                    <a:pt x="0" y="28"/>
                  </a:lnTo>
                  <a:close/>
                </a:path>
              </a:pathLst>
            </a:custGeom>
            <a:solidFill>
              <a:srgbClr val="a744ff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3960" bIns="39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4677" name=""/>
            <p:cNvSpPr/>
            <p:nvPr/>
          </p:nvSpPr>
          <p:spPr>
            <a:xfrm>
              <a:off x="5659560" y="4309920"/>
              <a:ext cx="201240" cy="207720"/>
            </a:xfrm>
            <a:custGeom>
              <a:avLst/>
              <a:gdLst/>
              <a:ahLst/>
              <a:rect l="l" t="t" r="r" b="b"/>
              <a:pathLst>
                <a:path w="227" h="236">
                  <a:moveTo>
                    <a:pt x="113" y="0"/>
                  </a:moveTo>
                  <a:lnTo>
                    <a:pt x="89" y="0"/>
                  </a:lnTo>
                  <a:lnTo>
                    <a:pt x="68" y="1"/>
                  </a:lnTo>
                  <a:lnTo>
                    <a:pt x="50" y="5"/>
                  </a:lnTo>
                  <a:lnTo>
                    <a:pt x="32" y="9"/>
                  </a:lnTo>
                  <a:lnTo>
                    <a:pt x="19" y="12"/>
                  </a:lnTo>
                  <a:lnTo>
                    <a:pt x="9" y="18"/>
                  </a:lnTo>
                  <a:lnTo>
                    <a:pt x="1" y="23"/>
                  </a:lnTo>
                  <a:lnTo>
                    <a:pt x="0" y="28"/>
                  </a:lnTo>
                  <a:lnTo>
                    <a:pt x="0" y="206"/>
                  </a:lnTo>
                  <a:lnTo>
                    <a:pt x="1" y="213"/>
                  </a:lnTo>
                  <a:lnTo>
                    <a:pt x="9" y="218"/>
                  </a:lnTo>
                  <a:lnTo>
                    <a:pt x="19" y="224"/>
                  </a:lnTo>
                  <a:lnTo>
                    <a:pt x="32" y="227"/>
                  </a:lnTo>
                  <a:lnTo>
                    <a:pt x="50" y="231"/>
                  </a:lnTo>
                  <a:lnTo>
                    <a:pt x="68" y="235"/>
                  </a:lnTo>
                  <a:lnTo>
                    <a:pt x="89" y="236"/>
                  </a:lnTo>
                  <a:lnTo>
                    <a:pt x="113" y="236"/>
                  </a:lnTo>
                  <a:lnTo>
                    <a:pt x="136" y="236"/>
                  </a:lnTo>
                  <a:lnTo>
                    <a:pt x="157" y="235"/>
                  </a:lnTo>
                  <a:lnTo>
                    <a:pt x="177" y="231"/>
                  </a:lnTo>
                  <a:lnTo>
                    <a:pt x="195" y="227"/>
                  </a:lnTo>
                  <a:lnTo>
                    <a:pt x="208" y="224"/>
                  </a:lnTo>
                  <a:lnTo>
                    <a:pt x="218" y="218"/>
                  </a:lnTo>
                  <a:lnTo>
                    <a:pt x="226" y="213"/>
                  </a:lnTo>
                  <a:lnTo>
                    <a:pt x="227" y="206"/>
                  </a:lnTo>
                  <a:lnTo>
                    <a:pt x="227" y="28"/>
                  </a:lnTo>
                  <a:lnTo>
                    <a:pt x="226" y="23"/>
                  </a:lnTo>
                  <a:lnTo>
                    <a:pt x="218" y="18"/>
                  </a:lnTo>
                  <a:lnTo>
                    <a:pt x="208" y="12"/>
                  </a:lnTo>
                  <a:lnTo>
                    <a:pt x="195" y="9"/>
                  </a:lnTo>
                  <a:lnTo>
                    <a:pt x="177" y="5"/>
                  </a:lnTo>
                  <a:lnTo>
                    <a:pt x="157" y="1"/>
                  </a:lnTo>
                  <a:lnTo>
                    <a:pt x="136" y="0"/>
                  </a:lnTo>
                  <a:lnTo>
                    <a:pt x="113" y="0"/>
                  </a:lnTo>
                  <a:close/>
                </a:path>
              </a:pathLst>
            </a:custGeom>
            <a:noFill/>
            <a:ln w="7920">
              <a:solidFill>
                <a:srgbClr val="00000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4678" name=""/>
            <p:cNvSpPr/>
            <p:nvPr/>
          </p:nvSpPr>
          <p:spPr>
            <a:xfrm>
              <a:off x="5659560" y="4334400"/>
              <a:ext cx="201240" cy="26280"/>
            </a:xfrm>
            <a:custGeom>
              <a:avLst/>
              <a:gdLst/>
              <a:ahLst/>
              <a:rect l="l" t="t" r="r" b="b"/>
              <a:pathLst>
                <a:path w="227" h="31">
                  <a:moveTo>
                    <a:pt x="0" y="0"/>
                  </a:moveTo>
                  <a:lnTo>
                    <a:pt x="1" y="8"/>
                  </a:lnTo>
                  <a:lnTo>
                    <a:pt x="9" y="13"/>
                  </a:lnTo>
                  <a:lnTo>
                    <a:pt x="19" y="18"/>
                  </a:lnTo>
                  <a:lnTo>
                    <a:pt x="32" y="22"/>
                  </a:lnTo>
                  <a:lnTo>
                    <a:pt x="50" y="25"/>
                  </a:lnTo>
                  <a:lnTo>
                    <a:pt x="68" y="29"/>
                  </a:lnTo>
                  <a:lnTo>
                    <a:pt x="89" y="31"/>
                  </a:lnTo>
                  <a:lnTo>
                    <a:pt x="113" y="31"/>
                  </a:lnTo>
                  <a:lnTo>
                    <a:pt x="136" y="31"/>
                  </a:lnTo>
                  <a:lnTo>
                    <a:pt x="157" y="29"/>
                  </a:lnTo>
                  <a:lnTo>
                    <a:pt x="177" y="25"/>
                  </a:lnTo>
                  <a:lnTo>
                    <a:pt x="195" y="22"/>
                  </a:lnTo>
                  <a:lnTo>
                    <a:pt x="208" y="18"/>
                  </a:lnTo>
                  <a:lnTo>
                    <a:pt x="218" y="13"/>
                  </a:lnTo>
                  <a:lnTo>
                    <a:pt x="226" y="8"/>
                  </a:lnTo>
                  <a:lnTo>
                    <a:pt x="227" y="0"/>
                  </a:lnTo>
                </a:path>
              </a:pathLst>
            </a:custGeom>
            <a:noFill/>
            <a:ln w="7920">
              <a:solidFill>
                <a:srgbClr val="00000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0520" bIns="-205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4679" name=""/>
          <p:cNvGrpSpPr/>
          <p:nvPr/>
        </p:nvGrpSpPr>
        <p:grpSpPr>
          <a:xfrm>
            <a:off x="6350040" y="4599000"/>
            <a:ext cx="198000" cy="207720"/>
            <a:chOff x="6350040" y="4599000"/>
            <a:chExt cx="198000" cy="207720"/>
          </a:xfrm>
        </p:grpSpPr>
        <p:sp>
          <p:nvSpPr>
            <p:cNvPr id="4680" name=""/>
            <p:cNvSpPr/>
            <p:nvPr/>
          </p:nvSpPr>
          <p:spPr>
            <a:xfrm>
              <a:off x="6350040" y="4599000"/>
              <a:ext cx="198000" cy="207720"/>
            </a:xfrm>
            <a:custGeom>
              <a:avLst/>
              <a:gdLst/>
              <a:ahLst/>
              <a:rect l="l" t="t" r="r" b="b"/>
              <a:pathLst>
                <a:path w="228" h="237">
                  <a:moveTo>
                    <a:pt x="113" y="0"/>
                  </a:moveTo>
                  <a:lnTo>
                    <a:pt x="90" y="0"/>
                  </a:lnTo>
                  <a:lnTo>
                    <a:pt x="68" y="2"/>
                  </a:lnTo>
                  <a:lnTo>
                    <a:pt x="50" y="5"/>
                  </a:lnTo>
                  <a:lnTo>
                    <a:pt x="33" y="9"/>
                  </a:lnTo>
                  <a:lnTo>
                    <a:pt x="20" y="12"/>
                  </a:lnTo>
                  <a:lnTo>
                    <a:pt x="9" y="18"/>
                  </a:lnTo>
                  <a:lnTo>
                    <a:pt x="2" y="23"/>
                  </a:lnTo>
                  <a:lnTo>
                    <a:pt x="0" y="29"/>
                  </a:lnTo>
                  <a:lnTo>
                    <a:pt x="0" y="206"/>
                  </a:lnTo>
                  <a:lnTo>
                    <a:pt x="2" y="213"/>
                  </a:lnTo>
                  <a:lnTo>
                    <a:pt x="9" y="219"/>
                  </a:lnTo>
                  <a:lnTo>
                    <a:pt x="20" y="224"/>
                  </a:lnTo>
                  <a:lnTo>
                    <a:pt x="33" y="228"/>
                  </a:lnTo>
                  <a:lnTo>
                    <a:pt x="50" y="231"/>
                  </a:lnTo>
                  <a:lnTo>
                    <a:pt x="68" y="235"/>
                  </a:lnTo>
                  <a:lnTo>
                    <a:pt x="90" y="237"/>
                  </a:lnTo>
                  <a:lnTo>
                    <a:pt x="113" y="237"/>
                  </a:lnTo>
                  <a:lnTo>
                    <a:pt x="137" y="237"/>
                  </a:lnTo>
                  <a:lnTo>
                    <a:pt x="158" y="235"/>
                  </a:lnTo>
                  <a:lnTo>
                    <a:pt x="178" y="231"/>
                  </a:lnTo>
                  <a:lnTo>
                    <a:pt x="196" y="228"/>
                  </a:lnTo>
                  <a:lnTo>
                    <a:pt x="208" y="224"/>
                  </a:lnTo>
                  <a:lnTo>
                    <a:pt x="219" y="219"/>
                  </a:lnTo>
                  <a:lnTo>
                    <a:pt x="226" y="213"/>
                  </a:lnTo>
                  <a:lnTo>
                    <a:pt x="228" y="206"/>
                  </a:lnTo>
                  <a:lnTo>
                    <a:pt x="228" y="29"/>
                  </a:lnTo>
                  <a:lnTo>
                    <a:pt x="226" y="23"/>
                  </a:lnTo>
                  <a:lnTo>
                    <a:pt x="219" y="18"/>
                  </a:lnTo>
                  <a:lnTo>
                    <a:pt x="208" y="12"/>
                  </a:lnTo>
                  <a:lnTo>
                    <a:pt x="196" y="9"/>
                  </a:lnTo>
                  <a:lnTo>
                    <a:pt x="178" y="5"/>
                  </a:lnTo>
                  <a:lnTo>
                    <a:pt x="158" y="2"/>
                  </a:lnTo>
                  <a:lnTo>
                    <a:pt x="137" y="0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9117ff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4681" name=""/>
            <p:cNvSpPr/>
            <p:nvPr/>
          </p:nvSpPr>
          <p:spPr>
            <a:xfrm>
              <a:off x="6350040" y="4599000"/>
              <a:ext cx="198000" cy="50760"/>
            </a:xfrm>
            <a:custGeom>
              <a:avLst/>
              <a:gdLst/>
              <a:ahLst/>
              <a:rect l="l" t="t" r="r" b="b"/>
              <a:pathLst>
                <a:path w="228" h="59">
                  <a:moveTo>
                    <a:pt x="0" y="29"/>
                  </a:moveTo>
                  <a:lnTo>
                    <a:pt x="2" y="36"/>
                  </a:lnTo>
                  <a:lnTo>
                    <a:pt x="9" y="41"/>
                  </a:lnTo>
                  <a:lnTo>
                    <a:pt x="20" y="46"/>
                  </a:lnTo>
                  <a:lnTo>
                    <a:pt x="33" y="50"/>
                  </a:lnTo>
                  <a:lnTo>
                    <a:pt x="50" y="54"/>
                  </a:lnTo>
                  <a:lnTo>
                    <a:pt x="68" y="57"/>
                  </a:lnTo>
                  <a:lnTo>
                    <a:pt x="90" y="59"/>
                  </a:lnTo>
                  <a:lnTo>
                    <a:pt x="113" y="59"/>
                  </a:lnTo>
                  <a:lnTo>
                    <a:pt x="137" y="59"/>
                  </a:lnTo>
                  <a:lnTo>
                    <a:pt x="158" y="57"/>
                  </a:lnTo>
                  <a:lnTo>
                    <a:pt x="178" y="54"/>
                  </a:lnTo>
                  <a:lnTo>
                    <a:pt x="196" y="50"/>
                  </a:lnTo>
                  <a:lnTo>
                    <a:pt x="208" y="46"/>
                  </a:lnTo>
                  <a:lnTo>
                    <a:pt x="219" y="41"/>
                  </a:lnTo>
                  <a:lnTo>
                    <a:pt x="226" y="36"/>
                  </a:lnTo>
                  <a:lnTo>
                    <a:pt x="228" y="29"/>
                  </a:lnTo>
                  <a:lnTo>
                    <a:pt x="226" y="23"/>
                  </a:lnTo>
                  <a:lnTo>
                    <a:pt x="219" y="18"/>
                  </a:lnTo>
                  <a:lnTo>
                    <a:pt x="208" y="12"/>
                  </a:lnTo>
                  <a:lnTo>
                    <a:pt x="196" y="9"/>
                  </a:lnTo>
                  <a:lnTo>
                    <a:pt x="178" y="5"/>
                  </a:lnTo>
                  <a:lnTo>
                    <a:pt x="158" y="2"/>
                  </a:lnTo>
                  <a:lnTo>
                    <a:pt x="137" y="0"/>
                  </a:lnTo>
                  <a:lnTo>
                    <a:pt x="113" y="0"/>
                  </a:lnTo>
                  <a:lnTo>
                    <a:pt x="90" y="0"/>
                  </a:lnTo>
                  <a:lnTo>
                    <a:pt x="68" y="2"/>
                  </a:lnTo>
                  <a:lnTo>
                    <a:pt x="50" y="5"/>
                  </a:lnTo>
                  <a:lnTo>
                    <a:pt x="33" y="9"/>
                  </a:lnTo>
                  <a:lnTo>
                    <a:pt x="20" y="12"/>
                  </a:lnTo>
                  <a:lnTo>
                    <a:pt x="9" y="18"/>
                  </a:lnTo>
                  <a:lnTo>
                    <a:pt x="2" y="23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a744ff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3960" bIns="39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4682" name=""/>
            <p:cNvSpPr/>
            <p:nvPr/>
          </p:nvSpPr>
          <p:spPr>
            <a:xfrm>
              <a:off x="6350040" y="4599000"/>
              <a:ext cx="198000" cy="207720"/>
            </a:xfrm>
            <a:custGeom>
              <a:avLst/>
              <a:gdLst/>
              <a:ahLst/>
              <a:rect l="l" t="t" r="r" b="b"/>
              <a:pathLst>
                <a:path w="228" h="237">
                  <a:moveTo>
                    <a:pt x="113" y="0"/>
                  </a:moveTo>
                  <a:lnTo>
                    <a:pt x="90" y="0"/>
                  </a:lnTo>
                  <a:lnTo>
                    <a:pt x="68" y="2"/>
                  </a:lnTo>
                  <a:lnTo>
                    <a:pt x="50" y="5"/>
                  </a:lnTo>
                  <a:lnTo>
                    <a:pt x="33" y="9"/>
                  </a:lnTo>
                  <a:lnTo>
                    <a:pt x="20" y="12"/>
                  </a:lnTo>
                  <a:lnTo>
                    <a:pt x="9" y="18"/>
                  </a:lnTo>
                  <a:lnTo>
                    <a:pt x="2" y="23"/>
                  </a:lnTo>
                  <a:lnTo>
                    <a:pt x="0" y="29"/>
                  </a:lnTo>
                  <a:lnTo>
                    <a:pt x="0" y="206"/>
                  </a:lnTo>
                  <a:lnTo>
                    <a:pt x="2" y="213"/>
                  </a:lnTo>
                  <a:lnTo>
                    <a:pt x="9" y="219"/>
                  </a:lnTo>
                  <a:lnTo>
                    <a:pt x="20" y="224"/>
                  </a:lnTo>
                  <a:lnTo>
                    <a:pt x="33" y="228"/>
                  </a:lnTo>
                  <a:lnTo>
                    <a:pt x="50" y="231"/>
                  </a:lnTo>
                  <a:lnTo>
                    <a:pt x="68" y="235"/>
                  </a:lnTo>
                  <a:lnTo>
                    <a:pt x="90" y="237"/>
                  </a:lnTo>
                  <a:lnTo>
                    <a:pt x="113" y="237"/>
                  </a:lnTo>
                  <a:lnTo>
                    <a:pt x="137" y="237"/>
                  </a:lnTo>
                  <a:lnTo>
                    <a:pt x="158" y="235"/>
                  </a:lnTo>
                  <a:lnTo>
                    <a:pt x="178" y="231"/>
                  </a:lnTo>
                  <a:lnTo>
                    <a:pt x="196" y="228"/>
                  </a:lnTo>
                  <a:lnTo>
                    <a:pt x="208" y="224"/>
                  </a:lnTo>
                  <a:lnTo>
                    <a:pt x="219" y="219"/>
                  </a:lnTo>
                  <a:lnTo>
                    <a:pt x="226" y="213"/>
                  </a:lnTo>
                  <a:lnTo>
                    <a:pt x="228" y="206"/>
                  </a:lnTo>
                  <a:lnTo>
                    <a:pt x="228" y="29"/>
                  </a:lnTo>
                  <a:lnTo>
                    <a:pt x="226" y="23"/>
                  </a:lnTo>
                  <a:lnTo>
                    <a:pt x="219" y="18"/>
                  </a:lnTo>
                  <a:lnTo>
                    <a:pt x="208" y="12"/>
                  </a:lnTo>
                  <a:lnTo>
                    <a:pt x="196" y="9"/>
                  </a:lnTo>
                  <a:lnTo>
                    <a:pt x="178" y="5"/>
                  </a:lnTo>
                  <a:lnTo>
                    <a:pt x="158" y="2"/>
                  </a:lnTo>
                  <a:lnTo>
                    <a:pt x="137" y="0"/>
                  </a:lnTo>
                  <a:lnTo>
                    <a:pt x="113" y="0"/>
                  </a:lnTo>
                  <a:close/>
                </a:path>
              </a:pathLst>
            </a:custGeom>
            <a:noFill/>
            <a:ln w="7920">
              <a:solidFill>
                <a:srgbClr val="00000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4683" name=""/>
            <p:cNvSpPr/>
            <p:nvPr/>
          </p:nvSpPr>
          <p:spPr>
            <a:xfrm>
              <a:off x="6350040" y="4623480"/>
              <a:ext cx="198000" cy="26280"/>
            </a:xfrm>
            <a:custGeom>
              <a:avLst/>
              <a:gdLst/>
              <a:ahLst/>
              <a:rect l="l" t="t" r="r" b="b"/>
              <a:pathLst>
                <a:path w="228" h="30">
                  <a:moveTo>
                    <a:pt x="0" y="0"/>
                  </a:moveTo>
                  <a:lnTo>
                    <a:pt x="2" y="7"/>
                  </a:lnTo>
                  <a:lnTo>
                    <a:pt x="9" y="12"/>
                  </a:lnTo>
                  <a:lnTo>
                    <a:pt x="20" y="17"/>
                  </a:lnTo>
                  <a:lnTo>
                    <a:pt x="33" y="21"/>
                  </a:lnTo>
                  <a:lnTo>
                    <a:pt x="50" y="25"/>
                  </a:lnTo>
                  <a:lnTo>
                    <a:pt x="68" y="28"/>
                  </a:lnTo>
                  <a:lnTo>
                    <a:pt x="90" y="30"/>
                  </a:lnTo>
                  <a:lnTo>
                    <a:pt x="113" y="30"/>
                  </a:lnTo>
                  <a:lnTo>
                    <a:pt x="137" y="30"/>
                  </a:lnTo>
                  <a:lnTo>
                    <a:pt x="158" y="28"/>
                  </a:lnTo>
                  <a:lnTo>
                    <a:pt x="178" y="25"/>
                  </a:lnTo>
                  <a:lnTo>
                    <a:pt x="196" y="21"/>
                  </a:lnTo>
                  <a:lnTo>
                    <a:pt x="208" y="17"/>
                  </a:lnTo>
                  <a:lnTo>
                    <a:pt x="219" y="12"/>
                  </a:lnTo>
                  <a:lnTo>
                    <a:pt x="226" y="7"/>
                  </a:lnTo>
                  <a:lnTo>
                    <a:pt x="228" y="0"/>
                  </a:lnTo>
                </a:path>
              </a:pathLst>
            </a:custGeom>
            <a:noFill/>
            <a:ln w="7920">
              <a:solidFill>
                <a:srgbClr val="00000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0520" bIns="-205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4684" name=""/>
          <p:cNvSpPr/>
          <p:nvPr/>
        </p:nvSpPr>
        <p:spPr>
          <a:xfrm>
            <a:off x="6197760" y="4525920"/>
            <a:ext cx="252360" cy="195480"/>
          </a:xfrm>
          <a:prstGeom prst="rect">
            <a:avLst/>
          </a:prstGeom>
          <a:solidFill>
            <a:srgbClr val="808080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685" name=""/>
          <p:cNvSpPr/>
          <p:nvPr/>
        </p:nvSpPr>
        <p:spPr>
          <a:xfrm>
            <a:off x="6031080" y="4492800"/>
            <a:ext cx="595080" cy="27288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686" name=""/>
          <p:cNvSpPr/>
          <p:nvPr/>
        </p:nvSpPr>
        <p:spPr>
          <a:xfrm>
            <a:off x="6215400" y="4538520"/>
            <a:ext cx="182160" cy="7632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0" rIns="0" tIns="0" bIns="0" anchor="t">
            <a:spAutoFit/>
          </a:bodyPr>
          <a:p>
            <a:pPr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5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Henry</a:t>
            </a:r>
            <a:endParaRPr b="0" lang="en-US" sz="5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687" name=""/>
          <p:cNvSpPr/>
          <p:nvPr/>
        </p:nvSpPr>
        <p:spPr>
          <a:xfrm>
            <a:off x="6251760" y="4630680"/>
            <a:ext cx="125280" cy="7632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0" rIns="0" tIns="0" bIns="0" anchor="t">
            <a:spAutoFit/>
          </a:bodyPr>
          <a:p>
            <a:pPr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5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Hub</a:t>
            </a:r>
            <a:endParaRPr b="0" lang="en-US" sz="5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4688" name=""/>
          <p:cNvGrpSpPr/>
          <p:nvPr/>
        </p:nvGrpSpPr>
        <p:grpSpPr>
          <a:xfrm>
            <a:off x="5619600" y="4567320"/>
            <a:ext cx="156600" cy="159480"/>
            <a:chOff x="5619600" y="4567320"/>
            <a:chExt cx="156600" cy="159480"/>
          </a:xfrm>
        </p:grpSpPr>
        <p:grpSp>
          <p:nvGrpSpPr>
            <p:cNvPr id="4689" name=""/>
            <p:cNvGrpSpPr/>
            <p:nvPr/>
          </p:nvGrpSpPr>
          <p:grpSpPr>
            <a:xfrm>
              <a:off x="5619600" y="4567320"/>
              <a:ext cx="156600" cy="159480"/>
              <a:chOff x="5619600" y="4567320"/>
              <a:chExt cx="156600" cy="159480"/>
            </a:xfrm>
          </p:grpSpPr>
          <p:sp>
            <p:nvSpPr>
              <p:cNvPr id="4690" name=""/>
              <p:cNvSpPr/>
              <p:nvPr/>
            </p:nvSpPr>
            <p:spPr>
              <a:xfrm>
                <a:off x="5619600" y="4567320"/>
                <a:ext cx="156600" cy="159480"/>
              </a:xfrm>
              <a:prstGeom prst="rect">
                <a:avLst/>
              </a:prstGeom>
              <a:solidFill>
                <a:srgbClr val="66ff66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691" name=""/>
              <p:cNvSpPr/>
              <p:nvPr/>
            </p:nvSpPr>
            <p:spPr>
              <a:xfrm>
                <a:off x="5619600" y="4567320"/>
                <a:ext cx="153000" cy="156600"/>
              </a:xfrm>
              <a:custGeom>
                <a:avLst/>
                <a:gdLst/>
                <a:ahLst/>
                <a:rect l="l" t="t" r="r" b="b"/>
                <a:pathLst>
                  <a:path w="174" h="177">
                    <a:moveTo>
                      <a:pt x="86" y="0"/>
                    </a:moveTo>
                    <a:lnTo>
                      <a:pt x="70" y="2"/>
                    </a:lnTo>
                    <a:lnTo>
                      <a:pt x="54" y="7"/>
                    </a:lnTo>
                    <a:lnTo>
                      <a:pt x="37" y="14"/>
                    </a:lnTo>
                    <a:lnTo>
                      <a:pt x="25" y="25"/>
                    </a:lnTo>
                    <a:lnTo>
                      <a:pt x="14" y="39"/>
                    </a:lnTo>
                    <a:lnTo>
                      <a:pt x="7" y="54"/>
                    </a:lnTo>
                    <a:lnTo>
                      <a:pt x="2" y="70"/>
                    </a:lnTo>
                    <a:lnTo>
                      <a:pt x="0" y="88"/>
                    </a:lnTo>
                    <a:lnTo>
                      <a:pt x="2" y="106"/>
                    </a:lnTo>
                    <a:lnTo>
                      <a:pt x="7" y="124"/>
                    </a:lnTo>
                    <a:lnTo>
                      <a:pt x="14" y="138"/>
                    </a:lnTo>
                    <a:lnTo>
                      <a:pt x="25" y="152"/>
                    </a:lnTo>
                    <a:lnTo>
                      <a:pt x="37" y="163"/>
                    </a:lnTo>
                    <a:lnTo>
                      <a:pt x="54" y="170"/>
                    </a:lnTo>
                    <a:lnTo>
                      <a:pt x="70" y="176"/>
                    </a:lnTo>
                    <a:lnTo>
                      <a:pt x="86" y="177"/>
                    </a:lnTo>
                    <a:lnTo>
                      <a:pt x="104" y="176"/>
                    </a:lnTo>
                    <a:lnTo>
                      <a:pt x="120" y="170"/>
                    </a:lnTo>
                    <a:lnTo>
                      <a:pt x="134" y="163"/>
                    </a:lnTo>
                    <a:lnTo>
                      <a:pt x="149" y="152"/>
                    </a:lnTo>
                    <a:lnTo>
                      <a:pt x="159" y="138"/>
                    </a:lnTo>
                    <a:lnTo>
                      <a:pt x="167" y="124"/>
                    </a:lnTo>
                    <a:lnTo>
                      <a:pt x="172" y="106"/>
                    </a:lnTo>
                    <a:lnTo>
                      <a:pt x="174" y="88"/>
                    </a:lnTo>
                    <a:lnTo>
                      <a:pt x="172" y="70"/>
                    </a:lnTo>
                    <a:lnTo>
                      <a:pt x="167" y="54"/>
                    </a:lnTo>
                    <a:lnTo>
                      <a:pt x="159" y="39"/>
                    </a:lnTo>
                    <a:lnTo>
                      <a:pt x="149" y="25"/>
                    </a:lnTo>
                    <a:lnTo>
                      <a:pt x="134" y="14"/>
                    </a:lnTo>
                    <a:lnTo>
                      <a:pt x="120" y="7"/>
                    </a:lnTo>
                    <a:lnTo>
                      <a:pt x="104" y="2"/>
                    </a:lnTo>
                    <a:lnTo>
                      <a:pt x="86" y="0"/>
                    </a:lnTo>
                    <a:close/>
                  </a:path>
                </a:pathLst>
              </a:custGeom>
              <a:solidFill>
                <a:srgbClr val="66ff66"/>
              </a:solidFill>
              <a:ln w="0">
                <a:solidFill>
                  <a:srgbClr val="ffffff"/>
                </a:solidFill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692" name=""/>
              <p:cNvSpPr/>
              <p:nvPr/>
            </p:nvSpPr>
            <p:spPr>
              <a:xfrm>
                <a:off x="5619600" y="4567320"/>
                <a:ext cx="155160" cy="158040"/>
              </a:xfrm>
              <a:prstGeom prst="ellipse">
                <a:avLst/>
              </a:prstGeom>
              <a:blipFill rotWithShape="0">
                <a:blip r:embed="rId15"/>
                <a:srcRect/>
                <a:tile tx="0" ty="0" sx="100000" sy="100000" algn="ctr"/>
              </a:blip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693" name=""/>
              <p:cNvSpPr/>
              <p:nvPr/>
            </p:nvSpPr>
            <p:spPr>
              <a:xfrm>
                <a:off x="5619600" y="4567320"/>
                <a:ext cx="156600" cy="159480"/>
              </a:xfrm>
              <a:prstGeom prst="rect">
                <a:avLst/>
              </a:prstGeom>
              <a:solidFill>
                <a:srgbClr val="66ff66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  <p:grpSp>
          <p:nvGrpSpPr>
            <p:cNvPr id="4694" name=""/>
            <p:cNvGrpSpPr/>
            <p:nvPr/>
          </p:nvGrpSpPr>
          <p:grpSpPr>
            <a:xfrm>
              <a:off x="5621400" y="4570560"/>
              <a:ext cx="153000" cy="153000"/>
              <a:chOff x="5621400" y="4570560"/>
              <a:chExt cx="153000" cy="153000"/>
            </a:xfrm>
          </p:grpSpPr>
          <p:sp>
            <p:nvSpPr>
              <p:cNvPr id="4695" name=""/>
              <p:cNvSpPr/>
              <p:nvPr/>
            </p:nvSpPr>
            <p:spPr>
              <a:xfrm>
                <a:off x="5659920" y="4607280"/>
                <a:ext cx="75600" cy="75600"/>
              </a:xfrm>
              <a:prstGeom prst="ellipse">
                <a:avLst/>
              </a:prstGeom>
              <a:noFill/>
              <a:ln w="14400">
                <a:solidFill>
                  <a:srgbClr val="ffffff"/>
                </a:solidFill>
                <a:miter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7200" bIns="72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696" name=""/>
              <p:cNvSpPr/>
              <p:nvPr/>
            </p:nvSpPr>
            <p:spPr>
              <a:xfrm>
                <a:off x="5621400" y="4570560"/>
                <a:ext cx="153000" cy="153000"/>
              </a:xfrm>
              <a:prstGeom prst="ellipse">
                <a:avLst/>
              </a:prstGeom>
              <a:noFill/>
              <a:ln w="14400">
                <a:solidFill>
                  <a:srgbClr val="ffffff"/>
                </a:solidFill>
                <a:miter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</p:grpSp>
      <p:grpSp>
        <p:nvGrpSpPr>
          <p:cNvPr id="4697" name=""/>
          <p:cNvGrpSpPr/>
          <p:nvPr/>
        </p:nvGrpSpPr>
        <p:grpSpPr>
          <a:xfrm>
            <a:off x="5586480" y="4437000"/>
            <a:ext cx="199440" cy="209160"/>
            <a:chOff x="5586480" y="4437000"/>
            <a:chExt cx="199440" cy="209160"/>
          </a:xfrm>
        </p:grpSpPr>
        <p:sp>
          <p:nvSpPr>
            <p:cNvPr id="4698" name=""/>
            <p:cNvSpPr/>
            <p:nvPr/>
          </p:nvSpPr>
          <p:spPr>
            <a:xfrm>
              <a:off x="5586480" y="4437000"/>
              <a:ext cx="199440" cy="209160"/>
            </a:xfrm>
            <a:custGeom>
              <a:avLst/>
              <a:gdLst/>
              <a:ahLst/>
              <a:rect l="l" t="t" r="r" b="b"/>
              <a:pathLst>
                <a:path w="228" h="237">
                  <a:moveTo>
                    <a:pt x="113" y="0"/>
                  </a:moveTo>
                  <a:lnTo>
                    <a:pt x="90" y="0"/>
                  </a:lnTo>
                  <a:lnTo>
                    <a:pt x="69" y="2"/>
                  </a:lnTo>
                  <a:lnTo>
                    <a:pt x="51" y="5"/>
                  </a:lnTo>
                  <a:lnTo>
                    <a:pt x="33" y="9"/>
                  </a:lnTo>
                  <a:lnTo>
                    <a:pt x="20" y="12"/>
                  </a:lnTo>
                  <a:lnTo>
                    <a:pt x="9" y="18"/>
                  </a:lnTo>
                  <a:lnTo>
                    <a:pt x="2" y="23"/>
                  </a:lnTo>
                  <a:lnTo>
                    <a:pt x="0" y="29"/>
                  </a:lnTo>
                  <a:lnTo>
                    <a:pt x="0" y="206"/>
                  </a:lnTo>
                  <a:lnTo>
                    <a:pt x="2" y="213"/>
                  </a:lnTo>
                  <a:lnTo>
                    <a:pt x="9" y="219"/>
                  </a:lnTo>
                  <a:lnTo>
                    <a:pt x="20" y="224"/>
                  </a:lnTo>
                  <a:lnTo>
                    <a:pt x="33" y="228"/>
                  </a:lnTo>
                  <a:lnTo>
                    <a:pt x="51" y="231"/>
                  </a:lnTo>
                  <a:lnTo>
                    <a:pt x="69" y="235"/>
                  </a:lnTo>
                  <a:lnTo>
                    <a:pt x="90" y="237"/>
                  </a:lnTo>
                  <a:lnTo>
                    <a:pt x="113" y="237"/>
                  </a:lnTo>
                  <a:lnTo>
                    <a:pt x="137" y="237"/>
                  </a:lnTo>
                  <a:lnTo>
                    <a:pt x="158" y="235"/>
                  </a:lnTo>
                  <a:lnTo>
                    <a:pt x="178" y="231"/>
                  </a:lnTo>
                  <a:lnTo>
                    <a:pt x="196" y="228"/>
                  </a:lnTo>
                  <a:lnTo>
                    <a:pt x="208" y="224"/>
                  </a:lnTo>
                  <a:lnTo>
                    <a:pt x="219" y="219"/>
                  </a:lnTo>
                  <a:lnTo>
                    <a:pt x="226" y="213"/>
                  </a:lnTo>
                  <a:lnTo>
                    <a:pt x="228" y="206"/>
                  </a:lnTo>
                  <a:lnTo>
                    <a:pt x="228" y="29"/>
                  </a:lnTo>
                  <a:lnTo>
                    <a:pt x="226" y="23"/>
                  </a:lnTo>
                  <a:lnTo>
                    <a:pt x="219" y="18"/>
                  </a:lnTo>
                  <a:lnTo>
                    <a:pt x="208" y="12"/>
                  </a:lnTo>
                  <a:lnTo>
                    <a:pt x="196" y="9"/>
                  </a:lnTo>
                  <a:lnTo>
                    <a:pt x="178" y="5"/>
                  </a:lnTo>
                  <a:lnTo>
                    <a:pt x="158" y="2"/>
                  </a:lnTo>
                  <a:lnTo>
                    <a:pt x="137" y="0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9117ff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4699" name=""/>
            <p:cNvSpPr/>
            <p:nvPr/>
          </p:nvSpPr>
          <p:spPr>
            <a:xfrm>
              <a:off x="5586480" y="4437000"/>
              <a:ext cx="199440" cy="52560"/>
            </a:xfrm>
            <a:custGeom>
              <a:avLst/>
              <a:gdLst/>
              <a:ahLst/>
              <a:rect l="l" t="t" r="r" b="b"/>
              <a:pathLst>
                <a:path w="228" h="59">
                  <a:moveTo>
                    <a:pt x="0" y="29"/>
                  </a:moveTo>
                  <a:lnTo>
                    <a:pt x="2" y="36"/>
                  </a:lnTo>
                  <a:lnTo>
                    <a:pt x="9" y="41"/>
                  </a:lnTo>
                  <a:lnTo>
                    <a:pt x="20" y="47"/>
                  </a:lnTo>
                  <a:lnTo>
                    <a:pt x="33" y="50"/>
                  </a:lnTo>
                  <a:lnTo>
                    <a:pt x="51" y="54"/>
                  </a:lnTo>
                  <a:lnTo>
                    <a:pt x="69" y="57"/>
                  </a:lnTo>
                  <a:lnTo>
                    <a:pt x="90" y="59"/>
                  </a:lnTo>
                  <a:lnTo>
                    <a:pt x="113" y="59"/>
                  </a:lnTo>
                  <a:lnTo>
                    <a:pt x="137" y="59"/>
                  </a:lnTo>
                  <a:lnTo>
                    <a:pt x="158" y="57"/>
                  </a:lnTo>
                  <a:lnTo>
                    <a:pt x="178" y="54"/>
                  </a:lnTo>
                  <a:lnTo>
                    <a:pt x="196" y="50"/>
                  </a:lnTo>
                  <a:lnTo>
                    <a:pt x="208" y="47"/>
                  </a:lnTo>
                  <a:lnTo>
                    <a:pt x="219" y="41"/>
                  </a:lnTo>
                  <a:lnTo>
                    <a:pt x="226" y="36"/>
                  </a:lnTo>
                  <a:lnTo>
                    <a:pt x="228" y="29"/>
                  </a:lnTo>
                  <a:lnTo>
                    <a:pt x="226" y="23"/>
                  </a:lnTo>
                  <a:lnTo>
                    <a:pt x="219" y="18"/>
                  </a:lnTo>
                  <a:lnTo>
                    <a:pt x="208" y="12"/>
                  </a:lnTo>
                  <a:lnTo>
                    <a:pt x="196" y="9"/>
                  </a:lnTo>
                  <a:lnTo>
                    <a:pt x="178" y="5"/>
                  </a:lnTo>
                  <a:lnTo>
                    <a:pt x="158" y="2"/>
                  </a:lnTo>
                  <a:lnTo>
                    <a:pt x="137" y="0"/>
                  </a:lnTo>
                  <a:lnTo>
                    <a:pt x="113" y="0"/>
                  </a:lnTo>
                  <a:lnTo>
                    <a:pt x="90" y="0"/>
                  </a:lnTo>
                  <a:lnTo>
                    <a:pt x="69" y="2"/>
                  </a:lnTo>
                  <a:lnTo>
                    <a:pt x="51" y="5"/>
                  </a:lnTo>
                  <a:lnTo>
                    <a:pt x="33" y="9"/>
                  </a:lnTo>
                  <a:lnTo>
                    <a:pt x="20" y="12"/>
                  </a:lnTo>
                  <a:lnTo>
                    <a:pt x="9" y="18"/>
                  </a:lnTo>
                  <a:lnTo>
                    <a:pt x="2" y="23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a744ff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5760" bIns="57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4700" name=""/>
            <p:cNvSpPr/>
            <p:nvPr/>
          </p:nvSpPr>
          <p:spPr>
            <a:xfrm>
              <a:off x="5586480" y="4437000"/>
              <a:ext cx="199440" cy="209160"/>
            </a:xfrm>
            <a:custGeom>
              <a:avLst/>
              <a:gdLst/>
              <a:ahLst/>
              <a:rect l="l" t="t" r="r" b="b"/>
              <a:pathLst>
                <a:path w="228" h="237">
                  <a:moveTo>
                    <a:pt x="113" y="0"/>
                  </a:moveTo>
                  <a:lnTo>
                    <a:pt x="90" y="0"/>
                  </a:lnTo>
                  <a:lnTo>
                    <a:pt x="69" y="2"/>
                  </a:lnTo>
                  <a:lnTo>
                    <a:pt x="51" y="5"/>
                  </a:lnTo>
                  <a:lnTo>
                    <a:pt x="33" y="9"/>
                  </a:lnTo>
                  <a:lnTo>
                    <a:pt x="20" y="12"/>
                  </a:lnTo>
                  <a:lnTo>
                    <a:pt x="9" y="18"/>
                  </a:lnTo>
                  <a:lnTo>
                    <a:pt x="2" y="23"/>
                  </a:lnTo>
                  <a:lnTo>
                    <a:pt x="0" y="29"/>
                  </a:lnTo>
                  <a:lnTo>
                    <a:pt x="0" y="206"/>
                  </a:lnTo>
                  <a:lnTo>
                    <a:pt x="2" y="213"/>
                  </a:lnTo>
                  <a:lnTo>
                    <a:pt x="9" y="219"/>
                  </a:lnTo>
                  <a:lnTo>
                    <a:pt x="20" y="224"/>
                  </a:lnTo>
                  <a:lnTo>
                    <a:pt x="33" y="228"/>
                  </a:lnTo>
                  <a:lnTo>
                    <a:pt x="51" y="231"/>
                  </a:lnTo>
                  <a:lnTo>
                    <a:pt x="69" y="235"/>
                  </a:lnTo>
                  <a:lnTo>
                    <a:pt x="90" y="237"/>
                  </a:lnTo>
                  <a:lnTo>
                    <a:pt x="113" y="237"/>
                  </a:lnTo>
                  <a:lnTo>
                    <a:pt x="137" y="237"/>
                  </a:lnTo>
                  <a:lnTo>
                    <a:pt x="158" y="235"/>
                  </a:lnTo>
                  <a:lnTo>
                    <a:pt x="178" y="231"/>
                  </a:lnTo>
                  <a:lnTo>
                    <a:pt x="196" y="228"/>
                  </a:lnTo>
                  <a:lnTo>
                    <a:pt x="208" y="224"/>
                  </a:lnTo>
                  <a:lnTo>
                    <a:pt x="219" y="219"/>
                  </a:lnTo>
                  <a:lnTo>
                    <a:pt x="226" y="213"/>
                  </a:lnTo>
                  <a:lnTo>
                    <a:pt x="228" y="206"/>
                  </a:lnTo>
                  <a:lnTo>
                    <a:pt x="228" y="29"/>
                  </a:lnTo>
                  <a:lnTo>
                    <a:pt x="226" y="23"/>
                  </a:lnTo>
                  <a:lnTo>
                    <a:pt x="219" y="18"/>
                  </a:lnTo>
                  <a:lnTo>
                    <a:pt x="208" y="12"/>
                  </a:lnTo>
                  <a:lnTo>
                    <a:pt x="196" y="9"/>
                  </a:lnTo>
                  <a:lnTo>
                    <a:pt x="178" y="5"/>
                  </a:lnTo>
                  <a:lnTo>
                    <a:pt x="158" y="2"/>
                  </a:lnTo>
                  <a:lnTo>
                    <a:pt x="137" y="0"/>
                  </a:lnTo>
                  <a:lnTo>
                    <a:pt x="113" y="0"/>
                  </a:lnTo>
                  <a:close/>
                </a:path>
              </a:pathLst>
            </a:custGeom>
            <a:noFill/>
            <a:ln w="7920">
              <a:solidFill>
                <a:srgbClr val="00000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4701" name=""/>
            <p:cNvSpPr/>
            <p:nvPr/>
          </p:nvSpPr>
          <p:spPr>
            <a:xfrm>
              <a:off x="5586480" y="4463280"/>
              <a:ext cx="199440" cy="26280"/>
            </a:xfrm>
            <a:custGeom>
              <a:avLst/>
              <a:gdLst/>
              <a:ahLst/>
              <a:rect l="l" t="t" r="r" b="b"/>
              <a:pathLst>
                <a:path w="228" h="30">
                  <a:moveTo>
                    <a:pt x="0" y="0"/>
                  </a:moveTo>
                  <a:lnTo>
                    <a:pt x="2" y="7"/>
                  </a:lnTo>
                  <a:lnTo>
                    <a:pt x="9" y="12"/>
                  </a:lnTo>
                  <a:lnTo>
                    <a:pt x="20" y="18"/>
                  </a:lnTo>
                  <a:lnTo>
                    <a:pt x="33" y="21"/>
                  </a:lnTo>
                  <a:lnTo>
                    <a:pt x="51" y="25"/>
                  </a:lnTo>
                  <a:lnTo>
                    <a:pt x="69" y="28"/>
                  </a:lnTo>
                  <a:lnTo>
                    <a:pt x="90" y="30"/>
                  </a:lnTo>
                  <a:lnTo>
                    <a:pt x="113" y="30"/>
                  </a:lnTo>
                  <a:lnTo>
                    <a:pt x="137" y="30"/>
                  </a:lnTo>
                  <a:lnTo>
                    <a:pt x="158" y="28"/>
                  </a:lnTo>
                  <a:lnTo>
                    <a:pt x="178" y="25"/>
                  </a:lnTo>
                  <a:lnTo>
                    <a:pt x="196" y="21"/>
                  </a:lnTo>
                  <a:lnTo>
                    <a:pt x="208" y="18"/>
                  </a:lnTo>
                  <a:lnTo>
                    <a:pt x="219" y="12"/>
                  </a:lnTo>
                  <a:lnTo>
                    <a:pt x="226" y="7"/>
                  </a:lnTo>
                  <a:lnTo>
                    <a:pt x="228" y="0"/>
                  </a:lnTo>
                </a:path>
              </a:pathLst>
            </a:custGeom>
            <a:noFill/>
            <a:ln w="7920">
              <a:solidFill>
                <a:srgbClr val="00000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0520" bIns="-205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4702" name=""/>
          <p:cNvGrpSpPr/>
          <p:nvPr/>
        </p:nvGrpSpPr>
        <p:grpSpPr>
          <a:xfrm>
            <a:off x="5740560" y="4437000"/>
            <a:ext cx="201240" cy="207720"/>
            <a:chOff x="5740560" y="4437000"/>
            <a:chExt cx="201240" cy="207720"/>
          </a:xfrm>
        </p:grpSpPr>
        <p:sp>
          <p:nvSpPr>
            <p:cNvPr id="4703" name=""/>
            <p:cNvSpPr/>
            <p:nvPr/>
          </p:nvSpPr>
          <p:spPr>
            <a:xfrm>
              <a:off x="5740560" y="4437000"/>
              <a:ext cx="201240" cy="207720"/>
            </a:xfrm>
            <a:custGeom>
              <a:avLst/>
              <a:gdLst/>
              <a:ahLst/>
              <a:rect l="l" t="t" r="r" b="b"/>
              <a:pathLst>
                <a:path w="228" h="237">
                  <a:moveTo>
                    <a:pt x="113" y="0"/>
                  </a:moveTo>
                  <a:lnTo>
                    <a:pt x="90" y="0"/>
                  </a:lnTo>
                  <a:lnTo>
                    <a:pt x="68" y="2"/>
                  </a:lnTo>
                  <a:lnTo>
                    <a:pt x="50" y="6"/>
                  </a:lnTo>
                  <a:lnTo>
                    <a:pt x="32" y="9"/>
                  </a:lnTo>
                  <a:lnTo>
                    <a:pt x="20" y="13"/>
                  </a:lnTo>
                  <a:lnTo>
                    <a:pt x="9" y="18"/>
                  </a:lnTo>
                  <a:lnTo>
                    <a:pt x="2" y="23"/>
                  </a:lnTo>
                  <a:lnTo>
                    <a:pt x="0" y="29"/>
                  </a:lnTo>
                  <a:lnTo>
                    <a:pt x="0" y="206"/>
                  </a:lnTo>
                  <a:lnTo>
                    <a:pt x="2" y="214"/>
                  </a:lnTo>
                  <a:lnTo>
                    <a:pt x="9" y="219"/>
                  </a:lnTo>
                  <a:lnTo>
                    <a:pt x="20" y="224"/>
                  </a:lnTo>
                  <a:lnTo>
                    <a:pt x="32" y="228"/>
                  </a:lnTo>
                  <a:lnTo>
                    <a:pt x="50" y="231"/>
                  </a:lnTo>
                  <a:lnTo>
                    <a:pt x="68" y="235"/>
                  </a:lnTo>
                  <a:lnTo>
                    <a:pt x="90" y="237"/>
                  </a:lnTo>
                  <a:lnTo>
                    <a:pt x="113" y="237"/>
                  </a:lnTo>
                  <a:lnTo>
                    <a:pt x="136" y="237"/>
                  </a:lnTo>
                  <a:lnTo>
                    <a:pt x="158" y="235"/>
                  </a:lnTo>
                  <a:lnTo>
                    <a:pt x="177" y="231"/>
                  </a:lnTo>
                  <a:lnTo>
                    <a:pt x="195" y="228"/>
                  </a:lnTo>
                  <a:lnTo>
                    <a:pt x="208" y="224"/>
                  </a:lnTo>
                  <a:lnTo>
                    <a:pt x="219" y="219"/>
                  </a:lnTo>
                  <a:lnTo>
                    <a:pt x="226" y="214"/>
                  </a:lnTo>
                  <a:lnTo>
                    <a:pt x="228" y="206"/>
                  </a:lnTo>
                  <a:lnTo>
                    <a:pt x="228" y="29"/>
                  </a:lnTo>
                  <a:lnTo>
                    <a:pt x="226" y="23"/>
                  </a:lnTo>
                  <a:lnTo>
                    <a:pt x="219" y="18"/>
                  </a:lnTo>
                  <a:lnTo>
                    <a:pt x="208" y="13"/>
                  </a:lnTo>
                  <a:lnTo>
                    <a:pt x="195" y="9"/>
                  </a:lnTo>
                  <a:lnTo>
                    <a:pt x="177" y="6"/>
                  </a:lnTo>
                  <a:lnTo>
                    <a:pt x="158" y="2"/>
                  </a:lnTo>
                  <a:lnTo>
                    <a:pt x="136" y="0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9117ff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4704" name=""/>
            <p:cNvSpPr/>
            <p:nvPr/>
          </p:nvSpPr>
          <p:spPr>
            <a:xfrm>
              <a:off x="5740560" y="4437000"/>
              <a:ext cx="201240" cy="51120"/>
            </a:xfrm>
            <a:custGeom>
              <a:avLst/>
              <a:gdLst/>
              <a:ahLst/>
              <a:rect l="l" t="t" r="r" b="b"/>
              <a:pathLst>
                <a:path w="228" h="59">
                  <a:moveTo>
                    <a:pt x="0" y="29"/>
                  </a:moveTo>
                  <a:lnTo>
                    <a:pt x="2" y="36"/>
                  </a:lnTo>
                  <a:lnTo>
                    <a:pt x="9" y="41"/>
                  </a:lnTo>
                  <a:lnTo>
                    <a:pt x="20" y="47"/>
                  </a:lnTo>
                  <a:lnTo>
                    <a:pt x="32" y="50"/>
                  </a:lnTo>
                  <a:lnTo>
                    <a:pt x="50" y="54"/>
                  </a:lnTo>
                  <a:lnTo>
                    <a:pt x="68" y="58"/>
                  </a:lnTo>
                  <a:lnTo>
                    <a:pt x="90" y="59"/>
                  </a:lnTo>
                  <a:lnTo>
                    <a:pt x="113" y="59"/>
                  </a:lnTo>
                  <a:lnTo>
                    <a:pt x="136" y="59"/>
                  </a:lnTo>
                  <a:lnTo>
                    <a:pt x="158" y="58"/>
                  </a:lnTo>
                  <a:lnTo>
                    <a:pt x="177" y="54"/>
                  </a:lnTo>
                  <a:lnTo>
                    <a:pt x="195" y="50"/>
                  </a:lnTo>
                  <a:lnTo>
                    <a:pt x="208" y="47"/>
                  </a:lnTo>
                  <a:lnTo>
                    <a:pt x="219" y="41"/>
                  </a:lnTo>
                  <a:lnTo>
                    <a:pt x="226" y="36"/>
                  </a:lnTo>
                  <a:lnTo>
                    <a:pt x="228" y="29"/>
                  </a:lnTo>
                  <a:lnTo>
                    <a:pt x="226" y="23"/>
                  </a:lnTo>
                  <a:lnTo>
                    <a:pt x="219" y="18"/>
                  </a:lnTo>
                  <a:lnTo>
                    <a:pt x="208" y="13"/>
                  </a:lnTo>
                  <a:lnTo>
                    <a:pt x="195" y="9"/>
                  </a:lnTo>
                  <a:lnTo>
                    <a:pt x="177" y="6"/>
                  </a:lnTo>
                  <a:lnTo>
                    <a:pt x="158" y="2"/>
                  </a:lnTo>
                  <a:lnTo>
                    <a:pt x="136" y="0"/>
                  </a:lnTo>
                  <a:lnTo>
                    <a:pt x="113" y="0"/>
                  </a:lnTo>
                  <a:lnTo>
                    <a:pt x="90" y="0"/>
                  </a:lnTo>
                  <a:lnTo>
                    <a:pt x="68" y="2"/>
                  </a:lnTo>
                  <a:lnTo>
                    <a:pt x="50" y="6"/>
                  </a:lnTo>
                  <a:lnTo>
                    <a:pt x="32" y="9"/>
                  </a:lnTo>
                  <a:lnTo>
                    <a:pt x="20" y="13"/>
                  </a:lnTo>
                  <a:lnTo>
                    <a:pt x="9" y="18"/>
                  </a:lnTo>
                  <a:lnTo>
                    <a:pt x="2" y="23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a744ff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320" bIns="43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4705" name=""/>
            <p:cNvSpPr/>
            <p:nvPr/>
          </p:nvSpPr>
          <p:spPr>
            <a:xfrm>
              <a:off x="5740560" y="4437000"/>
              <a:ext cx="201240" cy="207720"/>
            </a:xfrm>
            <a:custGeom>
              <a:avLst/>
              <a:gdLst/>
              <a:ahLst/>
              <a:rect l="l" t="t" r="r" b="b"/>
              <a:pathLst>
                <a:path w="228" h="237">
                  <a:moveTo>
                    <a:pt x="113" y="0"/>
                  </a:moveTo>
                  <a:lnTo>
                    <a:pt x="90" y="0"/>
                  </a:lnTo>
                  <a:lnTo>
                    <a:pt x="68" y="2"/>
                  </a:lnTo>
                  <a:lnTo>
                    <a:pt x="50" y="6"/>
                  </a:lnTo>
                  <a:lnTo>
                    <a:pt x="32" y="9"/>
                  </a:lnTo>
                  <a:lnTo>
                    <a:pt x="20" y="13"/>
                  </a:lnTo>
                  <a:lnTo>
                    <a:pt x="9" y="18"/>
                  </a:lnTo>
                  <a:lnTo>
                    <a:pt x="2" y="23"/>
                  </a:lnTo>
                  <a:lnTo>
                    <a:pt x="0" y="29"/>
                  </a:lnTo>
                  <a:lnTo>
                    <a:pt x="0" y="206"/>
                  </a:lnTo>
                  <a:lnTo>
                    <a:pt x="2" y="214"/>
                  </a:lnTo>
                  <a:lnTo>
                    <a:pt x="9" y="219"/>
                  </a:lnTo>
                  <a:lnTo>
                    <a:pt x="20" y="224"/>
                  </a:lnTo>
                  <a:lnTo>
                    <a:pt x="32" y="228"/>
                  </a:lnTo>
                  <a:lnTo>
                    <a:pt x="50" y="231"/>
                  </a:lnTo>
                  <a:lnTo>
                    <a:pt x="68" y="235"/>
                  </a:lnTo>
                  <a:lnTo>
                    <a:pt x="90" y="237"/>
                  </a:lnTo>
                  <a:lnTo>
                    <a:pt x="113" y="237"/>
                  </a:lnTo>
                  <a:lnTo>
                    <a:pt x="136" y="237"/>
                  </a:lnTo>
                  <a:lnTo>
                    <a:pt x="158" y="235"/>
                  </a:lnTo>
                  <a:lnTo>
                    <a:pt x="177" y="231"/>
                  </a:lnTo>
                  <a:lnTo>
                    <a:pt x="195" y="228"/>
                  </a:lnTo>
                  <a:lnTo>
                    <a:pt x="208" y="224"/>
                  </a:lnTo>
                  <a:lnTo>
                    <a:pt x="219" y="219"/>
                  </a:lnTo>
                  <a:lnTo>
                    <a:pt x="226" y="214"/>
                  </a:lnTo>
                  <a:lnTo>
                    <a:pt x="228" y="206"/>
                  </a:lnTo>
                  <a:lnTo>
                    <a:pt x="228" y="29"/>
                  </a:lnTo>
                  <a:lnTo>
                    <a:pt x="226" y="23"/>
                  </a:lnTo>
                  <a:lnTo>
                    <a:pt x="219" y="18"/>
                  </a:lnTo>
                  <a:lnTo>
                    <a:pt x="208" y="13"/>
                  </a:lnTo>
                  <a:lnTo>
                    <a:pt x="195" y="9"/>
                  </a:lnTo>
                  <a:lnTo>
                    <a:pt x="177" y="6"/>
                  </a:lnTo>
                  <a:lnTo>
                    <a:pt x="158" y="2"/>
                  </a:lnTo>
                  <a:lnTo>
                    <a:pt x="136" y="0"/>
                  </a:lnTo>
                  <a:lnTo>
                    <a:pt x="113" y="0"/>
                  </a:lnTo>
                  <a:close/>
                </a:path>
              </a:pathLst>
            </a:custGeom>
            <a:noFill/>
            <a:ln w="7920">
              <a:solidFill>
                <a:srgbClr val="00000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4706" name=""/>
            <p:cNvSpPr/>
            <p:nvPr/>
          </p:nvSpPr>
          <p:spPr>
            <a:xfrm>
              <a:off x="5740560" y="4461120"/>
              <a:ext cx="201240" cy="26640"/>
            </a:xfrm>
            <a:custGeom>
              <a:avLst/>
              <a:gdLst/>
              <a:ahLst/>
              <a:rect l="l" t="t" r="r" b="b"/>
              <a:pathLst>
                <a:path w="228" h="30">
                  <a:moveTo>
                    <a:pt x="0" y="0"/>
                  </a:moveTo>
                  <a:lnTo>
                    <a:pt x="2" y="7"/>
                  </a:lnTo>
                  <a:lnTo>
                    <a:pt x="9" y="12"/>
                  </a:lnTo>
                  <a:lnTo>
                    <a:pt x="20" y="18"/>
                  </a:lnTo>
                  <a:lnTo>
                    <a:pt x="32" y="21"/>
                  </a:lnTo>
                  <a:lnTo>
                    <a:pt x="50" y="25"/>
                  </a:lnTo>
                  <a:lnTo>
                    <a:pt x="68" y="29"/>
                  </a:lnTo>
                  <a:lnTo>
                    <a:pt x="90" y="30"/>
                  </a:lnTo>
                  <a:lnTo>
                    <a:pt x="113" y="30"/>
                  </a:lnTo>
                  <a:lnTo>
                    <a:pt x="136" y="30"/>
                  </a:lnTo>
                  <a:lnTo>
                    <a:pt x="158" y="29"/>
                  </a:lnTo>
                  <a:lnTo>
                    <a:pt x="177" y="25"/>
                  </a:lnTo>
                  <a:lnTo>
                    <a:pt x="195" y="21"/>
                  </a:lnTo>
                  <a:lnTo>
                    <a:pt x="208" y="18"/>
                  </a:lnTo>
                  <a:lnTo>
                    <a:pt x="219" y="12"/>
                  </a:lnTo>
                  <a:lnTo>
                    <a:pt x="226" y="7"/>
                  </a:lnTo>
                  <a:lnTo>
                    <a:pt x="228" y="0"/>
                  </a:lnTo>
                </a:path>
              </a:pathLst>
            </a:custGeom>
            <a:noFill/>
            <a:ln w="7920">
              <a:solidFill>
                <a:srgbClr val="00000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0160" bIns="-201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4707" name=""/>
          <p:cNvSpPr/>
          <p:nvPr/>
        </p:nvSpPr>
        <p:spPr>
          <a:xfrm>
            <a:off x="5754600" y="4444920"/>
            <a:ext cx="236520" cy="225360"/>
          </a:xfrm>
          <a:custGeom>
            <a:avLst/>
            <a:gdLst/>
            <a:ahLst/>
            <a:rect l="l" t="t" r="r" b="b"/>
            <a:pathLst>
              <a:path w="269" h="256">
                <a:moveTo>
                  <a:pt x="135" y="0"/>
                </a:moveTo>
                <a:lnTo>
                  <a:pt x="102" y="99"/>
                </a:lnTo>
                <a:lnTo>
                  <a:pt x="0" y="99"/>
                </a:lnTo>
                <a:lnTo>
                  <a:pt x="84" y="159"/>
                </a:lnTo>
                <a:lnTo>
                  <a:pt x="52" y="256"/>
                </a:lnTo>
                <a:lnTo>
                  <a:pt x="135" y="197"/>
                </a:lnTo>
                <a:lnTo>
                  <a:pt x="217" y="256"/>
                </a:lnTo>
                <a:lnTo>
                  <a:pt x="185" y="159"/>
                </a:lnTo>
                <a:lnTo>
                  <a:pt x="269" y="99"/>
                </a:lnTo>
                <a:lnTo>
                  <a:pt x="165" y="99"/>
                </a:lnTo>
                <a:lnTo>
                  <a:pt x="135" y="0"/>
                </a:lnTo>
                <a:close/>
              </a:path>
            </a:pathLst>
          </a:custGeom>
          <a:solidFill>
            <a:srgbClr val="fc0128"/>
          </a:solidFill>
          <a:ln w="7920">
            <a:solidFill>
              <a:srgbClr val="00000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4708" name=""/>
          <p:cNvGrpSpPr/>
          <p:nvPr/>
        </p:nvGrpSpPr>
        <p:grpSpPr>
          <a:xfrm>
            <a:off x="5315040" y="4819680"/>
            <a:ext cx="153000" cy="159480"/>
            <a:chOff x="5315040" y="4819680"/>
            <a:chExt cx="153000" cy="159480"/>
          </a:xfrm>
        </p:grpSpPr>
        <p:grpSp>
          <p:nvGrpSpPr>
            <p:cNvPr id="4709" name=""/>
            <p:cNvGrpSpPr/>
            <p:nvPr/>
          </p:nvGrpSpPr>
          <p:grpSpPr>
            <a:xfrm>
              <a:off x="5315040" y="4819680"/>
              <a:ext cx="153000" cy="159480"/>
              <a:chOff x="5315040" y="4819680"/>
              <a:chExt cx="153000" cy="159480"/>
            </a:xfrm>
          </p:grpSpPr>
          <p:sp>
            <p:nvSpPr>
              <p:cNvPr id="4710" name=""/>
              <p:cNvSpPr/>
              <p:nvPr/>
            </p:nvSpPr>
            <p:spPr>
              <a:xfrm>
                <a:off x="5315040" y="4819680"/>
                <a:ext cx="153000" cy="159480"/>
              </a:xfrm>
              <a:prstGeom prst="rect">
                <a:avLst/>
              </a:prstGeom>
              <a:solidFill>
                <a:srgbClr val="66ff66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711" name=""/>
              <p:cNvSpPr/>
              <p:nvPr/>
            </p:nvSpPr>
            <p:spPr>
              <a:xfrm>
                <a:off x="5315040" y="4819680"/>
                <a:ext cx="149760" cy="155880"/>
              </a:xfrm>
              <a:custGeom>
                <a:avLst/>
                <a:gdLst/>
                <a:ahLst/>
                <a:rect l="l" t="t" r="r" b="b"/>
                <a:pathLst>
                  <a:path w="174" h="177">
                    <a:moveTo>
                      <a:pt x="86" y="0"/>
                    </a:moveTo>
                    <a:lnTo>
                      <a:pt x="70" y="2"/>
                    </a:lnTo>
                    <a:lnTo>
                      <a:pt x="54" y="7"/>
                    </a:lnTo>
                    <a:lnTo>
                      <a:pt x="38" y="14"/>
                    </a:lnTo>
                    <a:lnTo>
                      <a:pt x="25" y="25"/>
                    </a:lnTo>
                    <a:lnTo>
                      <a:pt x="14" y="39"/>
                    </a:lnTo>
                    <a:lnTo>
                      <a:pt x="7" y="54"/>
                    </a:lnTo>
                    <a:lnTo>
                      <a:pt x="2" y="70"/>
                    </a:lnTo>
                    <a:lnTo>
                      <a:pt x="0" y="88"/>
                    </a:lnTo>
                    <a:lnTo>
                      <a:pt x="2" y="106"/>
                    </a:lnTo>
                    <a:lnTo>
                      <a:pt x="7" y="124"/>
                    </a:lnTo>
                    <a:lnTo>
                      <a:pt x="14" y="138"/>
                    </a:lnTo>
                    <a:lnTo>
                      <a:pt x="25" y="152"/>
                    </a:lnTo>
                    <a:lnTo>
                      <a:pt x="38" y="163"/>
                    </a:lnTo>
                    <a:lnTo>
                      <a:pt x="54" y="170"/>
                    </a:lnTo>
                    <a:lnTo>
                      <a:pt x="70" y="176"/>
                    </a:lnTo>
                    <a:lnTo>
                      <a:pt x="86" y="177"/>
                    </a:lnTo>
                    <a:lnTo>
                      <a:pt x="104" y="176"/>
                    </a:lnTo>
                    <a:lnTo>
                      <a:pt x="120" y="170"/>
                    </a:lnTo>
                    <a:lnTo>
                      <a:pt x="135" y="163"/>
                    </a:lnTo>
                    <a:lnTo>
                      <a:pt x="149" y="152"/>
                    </a:lnTo>
                    <a:lnTo>
                      <a:pt x="160" y="138"/>
                    </a:lnTo>
                    <a:lnTo>
                      <a:pt x="167" y="124"/>
                    </a:lnTo>
                    <a:lnTo>
                      <a:pt x="172" y="106"/>
                    </a:lnTo>
                    <a:lnTo>
                      <a:pt x="174" y="88"/>
                    </a:lnTo>
                    <a:lnTo>
                      <a:pt x="172" y="70"/>
                    </a:lnTo>
                    <a:lnTo>
                      <a:pt x="167" y="54"/>
                    </a:lnTo>
                    <a:lnTo>
                      <a:pt x="160" y="39"/>
                    </a:lnTo>
                    <a:lnTo>
                      <a:pt x="149" y="25"/>
                    </a:lnTo>
                    <a:lnTo>
                      <a:pt x="135" y="14"/>
                    </a:lnTo>
                    <a:lnTo>
                      <a:pt x="120" y="7"/>
                    </a:lnTo>
                    <a:lnTo>
                      <a:pt x="104" y="2"/>
                    </a:lnTo>
                    <a:lnTo>
                      <a:pt x="86" y="0"/>
                    </a:lnTo>
                    <a:close/>
                  </a:path>
                </a:pathLst>
              </a:custGeom>
              <a:solidFill>
                <a:srgbClr val="66ff66"/>
              </a:solidFill>
              <a:ln w="0">
                <a:solidFill>
                  <a:srgbClr val="ffffff"/>
                </a:solidFill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712" name=""/>
              <p:cNvSpPr/>
              <p:nvPr/>
            </p:nvSpPr>
            <p:spPr>
              <a:xfrm>
                <a:off x="5315040" y="4819680"/>
                <a:ext cx="151200" cy="158040"/>
              </a:xfrm>
              <a:prstGeom prst="ellipse">
                <a:avLst/>
              </a:prstGeom>
              <a:blipFill rotWithShape="0">
                <a:blip r:embed="rId16"/>
                <a:srcRect/>
                <a:tile tx="0" ty="0" sx="100000" sy="100000" algn="ctr"/>
              </a:blip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713" name=""/>
              <p:cNvSpPr/>
              <p:nvPr/>
            </p:nvSpPr>
            <p:spPr>
              <a:xfrm>
                <a:off x="5315040" y="4819680"/>
                <a:ext cx="153000" cy="159480"/>
              </a:xfrm>
              <a:prstGeom prst="rect">
                <a:avLst/>
              </a:prstGeom>
              <a:solidFill>
                <a:srgbClr val="66ff66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  <p:grpSp>
          <p:nvGrpSpPr>
            <p:cNvPr id="4714" name=""/>
            <p:cNvGrpSpPr/>
            <p:nvPr/>
          </p:nvGrpSpPr>
          <p:grpSpPr>
            <a:xfrm>
              <a:off x="5315040" y="4822560"/>
              <a:ext cx="151200" cy="153000"/>
              <a:chOff x="5315040" y="4822560"/>
              <a:chExt cx="151200" cy="153000"/>
            </a:xfrm>
          </p:grpSpPr>
          <p:sp>
            <p:nvSpPr>
              <p:cNvPr id="4715" name=""/>
              <p:cNvSpPr/>
              <p:nvPr/>
            </p:nvSpPr>
            <p:spPr>
              <a:xfrm>
                <a:off x="5353200" y="4861080"/>
                <a:ext cx="74520" cy="75600"/>
              </a:xfrm>
              <a:prstGeom prst="ellipse">
                <a:avLst/>
              </a:prstGeom>
              <a:noFill/>
              <a:ln w="14400">
                <a:solidFill>
                  <a:srgbClr val="ffffff"/>
                </a:solidFill>
                <a:miter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7200" bIns="72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716" name=""/>
              <p:cNvSpPr/>
              <p:nvPr/>
            </p:nvSpPr>
            <p:spPr>
              <a:xfrm>
                <a:off x="5315040" y="4822560"/>
                <a:ext cx="151200" cy="153000"/>
              </a:xfrm>
              <a:prstGeom prst="ellipse">
                <a:avLst/>
              </a:prstGeom>
              <a:noFill/>
              <a:ln w="14400">
                <a:solidFill>
                  <a:srgbClr val="ffffff"/>
                </a:solidFill>
                <a:miter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</p:grpSp>
      <p:grpSp>
        <p:nvGrpSpPr>
          <p:cNvPr id="4717" name=""/>
          <p:cNvGrpSpPr/>
          <p:nvPr/>
        </p:nvGrpSpPr>
        <p:grpSpPr>
          <a:xfrm>
            <a:off x="5376960" y="4379760"/>
            <a:ext cx="154800" cy="159840"/>
            <a:chOff x="5376960" y="4379760"/>
            <a:chExt cx="154800" cy="159840"/>
          </a:xfrm>
        </p:grpSpPr>
        <p:grpSp>
          <p:nvGrpSpPr>
            <p:cNvPr id="4718" name=""/>
            <p:cNvGrpSpPr/>
            <p:nvPr/>
          </p:nvGrpSpPr>
          <p:grpSpPr>
            <a:xfrm>
              <a:off x="5376960" y="4379760"/>
              <a:ext cx="154800" cy="159840"/>
              <a:chOff x="5376960" y="4379760"/>
              <a:chExt cx="154800" cy="159840"/>
            </a:xfrm>
          </p:grpSpPr>
          <p:sp>
            <p:nvSpPr>
              <p:cNvPr id="4719" name=""/>
              <p:cNvSpPr/>
              <p:nvPr/>
            </p:nvSpPr>
            <p:spPr>
              <a:xfrm>
                <a:off x="5376960" y="4379760"/>
                <a:ext cx="154800" cy="159840"/>
              </a:xfrm>
              <a:prstGeom prst="rect">
                <a:avLst/>
              </a:prstGeom>
              <a:solidFill>
                <a:srgbClr val="66ff66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720" name=""/>
              <p:cNvSpPr/>
              <p:nvPr/>
            </p:nvSpPr>
            <p:spPr>
              <a:xfrm>
                <a:off x="5376960" y="4379760"/>
                <a:ext cx="151920" cy="156240"/>
              </a:xfrm>
              <a:custGeom>
                <a:avLst/>
                <a:gdLst/>
                <a:ahLst/>
                <a:rect l="l" t="t" r="r" b="b"/>
                <a:pathLst>
                  <a:path w="174" h="178">
                    <a:moveTo>
                      <a:pt x="86" y="0"/>
                    </a:moveTo>
                    <a:lnTo>
                      <a:pt x="70" y="2"/>
                    </a:lnTo>
                    <a:lnTo>
                      <a:pt x="54" y="8"/>
                    </a:lnTo>
                    <a:lnTo>
                      <a:pt x="37" y="15"/>
                    </a:lnTo>
                    <a:lnTo>
                      <a:pt x="25" y="25"/>
                    </a:lnTo>
                    <a:lnTo>
                      <a:pt x="14" y="40"/>
                    </a:lnTo>
                    <a:lnTo>
                      <a:pt x="7" y="54"/>
                    </a:lnTo>
                    <a:lnTo>
                      <a:pt x="2" y="70"/>
                    </a:lnTo>
                    <a:lnTo>
                      <a:pt x="0" y="88"/>
                    </a:lnTo>
                    <a:lnTo>
                      <a:pt x="2" y="106"/>
                    </a:lnTo>
                    <a:lnTo>
                      <a:pt x="7" y="124"/>
                    </a:lnTo>
                    <a:lnTo>
                      <a:pt x="14" y="138"/>
                    </a:lnTo>
                    <a:lnTo>
                      <a:pt x="25" y="153"/>
                    </a:lnTo>
                    <a:lnTo>
                      <a:pt x="37" y="164"/>
                    </a:lnTo>
                    <a:lnTo>
                      <a:pt x="54" y="171"/>
                    </a:lnTo>
                    <a:lnTo>
                      <a:pt x="70" y="176"/>
                    </a:lnTo>
                    <a:lnTo>
                      <a:pt x="86" y="178"/>
                    </a:lnTo>
                    <a:lnTo>
                      <a:pt x="104" y="176"/>
                    </a:lnTo>
                    <a:lnTo>
                      <a:pt x="120" y="171"/>
                    </a:lnTo>
                    <a:lnTo>
                      <a:pt x="134" y="164"/>
                    </a:lnTo>
                    <a:lnTo>
                      <a:pt x="149" y="153"/>
                    </a:lnTo>
                    <a:lnTo>
                      <a:pt x="159" y="138"/>
                    </a:lnTo>
                    <a:lnTo>
                      <a:pt x="166" y="124"/>
                    </a:lnTo>
                    <a:lnTo>
                      <a:pt x="172" y="106"/>
                    </a:lnTo>
                    <a:lnTo>
                      <a:pt x="174" y="88"/>
                    </a:lnTo>
                    <a:lnTo>
                      <a:pt x="172" y="70"/>
                    </a:lnTo>
                    <a:lnTo>
                      <a:pt x="166" y="54"/>
                    </a:lnTo>
                    <a:lnTo>
                      <a:pt x="159" y="40"/>
                    </a:lnTo>
                    <a:lnTo>
                      <a:pt x="149" y="25"/>
                    </a:lnTo>
                    <a:lnTo>
                      <a:pt x="134" y="15"/>
                    </a:lnTo>
                    <a:lnTo>
                      <a:pt x="120" y="8"/>
                    </a:lnTo>
                    <a:lnTo>
                      <a:pt x="104" y="2"/>
                    </a:lnTo>
                    <a:lnTo>
                      <a:pt x="86" y="0"/>
                    </a:lnTo>
                    <a:close/>
                  </a:path>
                </a:pathLst>
              </a:custGeom>
              <a:solidFill>
                <a:srgbClr val="66ff66"/>
              </a:solidFill>
              <a:ln w="0">
                <a:solidFill>
                  <a:srgbClr val="ffffff"/>
                </a:solidFill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721" name=""/>
              <p:cNvSpPr/>
              <p:nvPr/>
            </p:nvSpPr>
            <p:spPr>
              <a:xfrm>
                <a:off x="5376960" y="4379760"/>
                <a:ext cx="153360" cy="158400"/>
              </a:xfrm>
              <a:prstGeom prst="ellipse">
                <a:avLst/>
              </a:prstGeom>
              <a:blipFill rotWithShape="0">
                <a:blip r:embed="rId17"/>
                <a:srcRect/>
                <a:tile tx="0" ty="0" sx="100000" sy="100000" algn="ctr"/>
              </a:blip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722" name=""/>
              <p:cNvSpPr/>
              <p:nvPr/>
            </p:nvSpPr>
            <p:spPr>
              <a:xfrm>
                <a:off x="5376960" y="4379760"/>
                <a:ext cx="154800" cy="159840"/>
              </a:xfrm>
              <a:prstGeom prst="rect">
                <a:avLst/>
              </a:prstGeom>
              <a:solidFill>
                <a:srgbClr val="66ff66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  <p:grpSp>
          <p:nvGrpSpPr>
            <p:cNvPr id="4723" name=""/>
            <p:cNvGrpSpPr/>
            <p:nvPr/>
          </p:nvGrpSpPr>
          <p:grpSpPr>
            <a:xfrm>
              <a:off x="5378400" y="4382640"/>
              <a:ext cx="151920" cy="153000"/>
              <a:chOff x="5378400" y="4382640"/>
              <a:chExt cx="151920" cy="153000"/>
            </a:xfrm>
          </p:grpSpPr>
          <p:sp>
            <p:nvSpPr>
              <p:cNvPr id="4724" name=""/>
              <p:cNvSpPr/>
              <p:nvPr/>
            </p:nvSpPr>
            <p:spPr>
              <a:xfrm>
                <a:off x="5416560" y="4421160"/>
                <a:ext cx="75240" cy="75600"/>
              </a:xfrm>
              <a:prstGeom prst="ellipse">
                <a:avLst/>
              </a:prstGeom>
              <a:noFill/>
              <a:ln w="14400">
                <a:solidFill>
                  <a:srgbClr val="ffffff"/>
                </a:solidFill>
                <a:miter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7200" bIns="72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725" name=""/>
              <p:cNvSpPr/>
              <p:nvPr/>
            </p:nvSpPr>
            <p:spPr>
              <a:xfrm>
                <a:off x="5378400" y="4382640"/>
                <a:ext cx="151920" cy="153000"/>
              </a:xfrm>
              <a:prstGeom prst="ellipse">
                <a:avLst/>
              </a:prstGeom>
              <a:noFill/>
              <a:ln w="14400">
                <a:solidFill>
                  <a:srgbClr val="ffffff"/>
                </a:solidFill>
                <a:miter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</p:grpSp>
      <p:grpSp>
        <p:nvGrpSpPr>
          <p:cNvPr id="4726" name=""/>
          <p:cNvGrpSpPr/>
          <p:nvPr/>
        </p:nvGrpSpPr>
        <p:grpSpPr>
          <a:xfrm>
            <a:off x="4522680" y="4272120"/>
            <a:ext cx="156600" cy="159480"/>
            <a:chOff x="4522680" y="4272120"/>
            <a:chExt cx="156600" cy="159480"/>
          </a:xfrm>
        </p:grpSpPr>
        <p:grpSp>
          <p:nvGrpSpPr>
            <p:cNvPr id="4727" name=""/>
            <p:cNvGrpSpPr/>
            <p:nvPr/>
          </p:nvGrpSpPr>
          <p:grpSpPr>
            <a:xfrm>
              <a:off x="4522680" y="4272120"/>
              <a:ext cx="156600" cy="159480"/>
              <a:chOff x="4522680" y="4272120"/>
              <a:chExt cx="156600" cy="159480"/>
            </a:xfrm>
          </p:grpSpPr>
          <p:sp>
            <p:nvSpPr>
              <p:cNvPr id="4728" name=""/>
              <p:cNvSpPr/>
              <p:nvPr/>
            </p:nvSpPr>
            <p:spPr>
              <a:xfrm>
                <a:off x="4522680" y="4272120"/>
                <a:ext cx="156600" cy="159480"/>
              </a:xfrm>
              <a:prstGeom prst="rect">
                <a:avLst/>
              </a:prstGeom>
              <a:solidFill>
                <a:srgbClr val="66ff66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729" name=""/>
              <p:cNvSpPr/>
              <p:nvPr/>
            </p:nvSpPr>
            <p:spPr>
              <a:xfrm>
                <a:off x="4522680" y="4272120"/>
                <a:ext cx="153000" cy="155880"/>
              </a:xfrm>
              <a:custGeom>
                <a:avLst/>
                <a:gdLst/>
                <a:ahLst/>
                <a:rect l="l" t="t" r="r" b="b"/>
                <a:pathLst>
                  <a:path w="174" h="178">
                    <a:moveTo>
                      <a:pt x="86" y="0"/>
                    </a:moveTo>
                    <a:lnTo>
                      <a:pt x="70" y="2"/>
                    </a:lnTo>
                    <a:lnTo>
                      <a:pt x="53" y="8"/>
                    </a:lnTo>
                    <a:lnTo>
                      <a:pt x="37" y="15"/>
                    </a:lnTo>
                    <a:lnTo>
                      <a:pt x="25" y="26"/>
                    </a:lnTo>
                    <a:lnTo>
                      <a:pt x="14" y="40"/>
                    </a:lnTo>
                    <a:lnTo>
                      <a:pt x="7" y="54"/>
                    </a:lnTo>
                    <a:lnTo>
                      <a:pt x="1" y="70"/>
                    </a:lnTo>
                    <a:lnTo>
                      <a:pt x="0" y="88"/>
                    </a:lnTo>
                    <a:lnTo>
                      <a:pt x="1" y="106"/>
                    </a:lnTo>
                    <a:lnTo>
                      <a:pt x="7" y="124"/>
                    </a:lnTo>
                    <a:lnTo>
                      <a:pt x="14" y="139"/>
                    </a:lnTo>
                    <a:lnTo>
                      <a:pt x="25" y="153"/>
                    </a:lnTo>
                    <a:lnTo>
                      <a:pt x="37" y="164"/>
                    </a:lnTo>
                    <a:lnTo>
                      <a:pt x="53" y="171"/>
                    </a:lnTo>
                    <a:lnTo>
                      <a:pt x="70" y="176"/>
                    </a:lnTo>
                    <a:lnTo>
                      <a:pt x="86" y="178"/>
                    </a:lnTo>
                    <a:lnTo>
                      <a:pt x="104" y="176"/>
                    </a:lnTo>
                    <a:lnTo>
                      <a:pt x="120" y="171"/>
                    </a:lnTo>
                    <a:lnTo>
                      <a:pt x="134" y="164"/>
                    </a:lnTo>
                    <a:lnTo>
                      <a:pt x="148" y="153"/>
                    </a:lnTo>
                    <a:lnTo>
                      <a:pt x="159" y="139"/>
                    </a:lnTo>
                    <a:lnTo>
                      <a:pt x="166" y="124"/>
                    </a:lnTo>
                    <a:lnTo>
                      <a:pt x="172" y="106"/>
                    </a:lnTo>
                    <a:lnTo>
                      <a:pt x="174" y="88"/>
                    </a:lnTo>
                    <a:lnTo>
                      <a:pt x="172" y="70"/>
                    </a:lnTo>
                    <a:lnTo>
                      <a:pt x="166" y="54"/>
                    </a:lnTo>
                    <a:lnTo>
                      <a:pt x="159" y="40"/>
                    </a:lnTo>
                    <a:lnTo>
                      <a:pt x="148" y="26"/>
                    </a:lnTo>
                    <a:lnTo>
                      <a:pt x="134" y="15"/>
                    </a:lnTo>
                    <a:lnTo>
                      <a:pt x="120" y="8"/>
                    </a:lnTo>
                    <a:lnTo>
                      <a:pt x="104" y="2"/>
                    </a:lnTo>
                    <a:lnTo>
                      <a:pt x="86" y="0"/>
                    </a:lnTo>
                    <a:close/>
                  </a:path>
                </a:pathLst>
              </a:custGeom>
              <a:solidFill>
                <a:srgbClr val="66ff66"/>
              </a:solidFill>
              <a:ln w="0">
                <a:solidFill>
                  <a:srgbClr val="ffffff"/>
                </a:solidFill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730" name=""/>
              <p:cNvSpPr/>
              <p:nvPr/>
            </p:nvSpPr>
            <p:spPr>
              <a:xfrm>
                <a:off x="4522680" y="4272120"/>
                <a:ext cx="155160" cy="158040"/>
              </a:xfrm>
              <a:prstGeom prst="ellipse">
                <a:avLst/>
              </a:prstGeom>
              <a:blipFill rotWithShape="0">
                <a:blip r:embed="rId18"/>
                <a:srcRect/>
                <a:tile tx="0" ty="0" sx="100000" sy="100000" algn="ctr"/>
              </a:blip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731" name=""/>
              <p:cNvSpPr/>
              <p:nvPr/>
            </p:nvSpPr>
            <p:spPr>
              <a:xfrm>
                <a:off x="4522680" y="4272120"/>
                <a:ext cx="156600" cy="159480"/>
              </a:xfrm>
              <a:prstGeom prst="rect">
                <a:avLst/>
              </a:prstGeom>
              <a:solidFill>
                <a:srgbClr val="66ff66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  <p:grpSp>
          <p:nvGrpSpPr>
            <p:cNvPr id="4732" name=""/>
            <p:cNvGrpSpPr/>
            <p:nvPr/>
          </p:nvGrpSpPr>
          <p:grpSpPr>
            <a:xfrm>
              <a:off x="4524120" y="4275000"/>
              <a:ext cx="153360" cy="153000"/>
              <a:chOff x="4524120" y="4275000"/>
              <a:chExt cx="153360" cy="153000"/>
            </a:xfrm>
          </p:grpSpPr>
          <p:sp>
            <p:nvSpPr>
              <p:cNvPr id="4733" name=""/>
              <p:cNvSpPr/>
              <p:nvPr/>
            </p:nvSpPr>
            <p:spPr>
              <a:xfrm>
                <a:off x="4562640" y="4313520"/>
                <a:ext cx="75960" cy="75600"/>
              </a:xfrm>
              <a:prstGeom prst="ellipse">
                <a:avLst/>
              </a:prstGeom>
              <a:noFill/>
              <a:ln w="14400">
                <a:solidFill>
                  <a:srgbClr val="ffffff"/>
                </a:solidFill>
                <a:miter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7200" bIns="72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734" name=""/>
              <p:cNvSpPr/>
              <p:nvPr/>
            </p:nvSpPr>
            <p:spPr>
              <a:xfrm>
                <a:off x="4524120" y="4275000"/>
                <a:ext cx="153360" cy="153000"/>
              </a:xfrm>
              <a:prstGeom prst="ellipse">
                <a:avLst/>
              </a:prstGeom>
              <a:noFill/>
              <a:ln w="14400">
                <a:solidFill>
                  <a:srgbClr val="ffffff"/>
                </a:solidFill>
                <a:miter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</p:grpSp>
      <p:grpSp>
        <p:nvGrpSpPr>
          <p:cNvPr id="4735" name=""/>
          <p:cNvGrpSpPr/>
          <p:nvPr/>
        </p:nvGrpSpPr>
        <p:grpSpPr>
          <a:xfrm>
            <a:off x="4716360" y="4187880"/>
            <a:ext cx="154800" cy="158040"/>
            <a:chOff x="4716360" y="4187880"/>
            <a:chExt cx="154800" cy="158040"/>
          </a:xfrm>
        </p:grpSpPr>
        <p:grpSp>
          <p:nvGrpSpPr>
            <p:cNvPr id="4736" name=""/>
            <p:cNvGrpSpPr/>
            <p:nvPr/>
          </p:nvGrpSpPr>
          <p:grpSpPr>
            <a:xfrm>
              <a:off x="4716360" y="4187880"/>
              <a:ext cx="154800" cy="158040"/>
              <a:chOff x="4716360" y="4187880"/>
              <a:chExt cx="154800" cy="158040"/>
            </a:xfrm>
          </p:grpSpPr>
          <p:sp>
            <p:nvSpPr>
              <p:cNvPr id="4737" name=""/>
              <p:cNvSpPr/>
              <p:nvPr/>
            </p:nvSpPr>
            <p:spPr>
              <a:xfrm>
                <a:off x="4716360" y="4187880"/>
                <a:ext cx="154800" cy="158040"/>
              </a:xfrm>
              <a:prstGeom prst="rect">
                <a:avLst/>
              </a:prstGeom>
              <a:solidFill>
                <a:srgbClr val="66ff66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738" name=""/>
              <p:cNvSpPr/>
              <p:nvPr/>
            </p:nvSpPr>
            <p:spPr>
              <a:xfrm>
                <a:off x="4716360" y="4187880"/>
                <a:ext cx="153000" cy="156240"/>
              </a:xfrm>
              <a:custGeom>
                <a:avLst/>
                <a:gdLst/>
                <a:ahLst/>
                <a:rect l="l" t="t" r="r" b="b"/>
                <a:pathLst>
                  <a:path w="174" h="177">
                    <a:moveTo>
                      <a:pt x="86" y="0"/>
                    </a:moveTo>
                    <a:lnTo>
                      <a:pt x="70" y="1"/>
                    </a:lnTo>
                    <a:lnTo>
                      <a:pt x="54" y="7"/>
                    </a:lnTo>
                    <a:lnTo>
                      <a:pt x="38" y="14"/>
                    </a:lnTo>
                    <a:lnTo>
                      <a:pt x="26" y="25"/>
                    </a:lnTo>
                    <a:lnTo>
                      <a:pt x="15" y="39"/>
                    </a:lnTo>
                    <a:lnTo>
                      <a:pt x="8" y="53"/>
                    </a:lnTo>
                    <a:lnTo>
                      <a:pt x="2" y="70"/>
                    </a:lnTo>
                    <a:lnTo>
                      <a:pt x="0" y="87"/>
                    </a:lnTo>
                    <a:lnTo>
                      <a:pt x="2" y="105"/>
                    </a:lnTo>
                    <a:lnTo>
                      <a:pt x="8" y="123"/>
                    </a:lnTo>
                    <a:lnTo>
                      <a:pt x="15" y="138"/>
                    </a:lnTo>
                    <a:lnTo>
                      <a:pt x="26" y="152"/>
                    </a:lnTo>
                    <a:lnTo>
                      <a:pt x="38" y="163"/>
                    </a:lnTo>
                    <a:lnTo>
                      <a:pt x="54" y="170"/>
                    </a:lnTo>
                    <a:lnTo>
                      <a:pt x="70" y="175"/>
                    </a:lnTo>
                    <a:lnTo>
                      <a:pt x="86" y="177"/>
                    </a:lnTo>
                    <a:lnTo>
                      <a:pt x="104" y="175"/>
                    </a:lnTo>
                    <a:lnTo>
                      <a:pt x="121" y="170"/>
                    </a:lnTo>
                    <a:lnTo>
                      <a:pt x="135" y="163"/>
                    </a:lnTo>
                    <a:lnTo>
                      <a:pt x="149" y="152"/>
                    </a:lnTo>
                    <a:lnTo>
                      <a:pt x="160" y="138"/>
                    </a:lnTo>
                    <a:lnTo>
                      <a:pt x="167" y="123"/>
                    </a:lnTo>
                    <a:lnTo>
                      <a:pt x="173" y="105"/>
                    </a:lnTo>
                    <a:lnTo>
                      <a:pt x="174" y="87"/>
                    </a:lnTo>
                    <a:lnTo>
                      <a:pt x="173" y="70"/>
                    </a:lnTo>
                    <a:lnTo>
                      <a:pt x="167" y="53"/>
                    </a:lnTo>
                    <a:lnTo>
                      <a:pt x="160" y="39"/>
                    </a:lnTo>
                    <a:lnTo>
                      <a:pt x="149" y="25"/>
                    </a:lnTo>
                    <a:lnTo>
                      <a:pt x="135" y="14"/>
                    </a:lnTo>
                    <a:lnTo>
                      <a:pt x="121" y="7"/>
                    </a:lnTo>
                    <a:lnTo>
                      <a:pt x="104" y="1"/>
                    </a:lnTo>
                    <a:lnTo>
                      <a:pt x="86" y="0"/>
                    </a:lnTo>
                    <a:close/>
                  </a:path>
                </a:pathLst>
              </a:custGeom>
              <a:solidFill>
                <a:srgbClr val="66ff66"/>
              </a:solidFill>
              <a:ln w="0">
                <a:solidFill>
                  <a:srgbClr val="ffffff"/>
                </a:solidFill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739" name=""/>
              <p:cNvSpPr/>
              <p:nvPr/>
            </p:nvSpPr>
            <p:spPr>
              <a:xfrm>
                <a:off x="4716360" y="4187880"/>
                <a:ext cx="154800" cy="156240"/>
              </a:xfrm>
              <a:prstGeom prst="ellipse">
                <a:avLst/>
              </a:prstGeom>
              <a:blipFill rotWithShape="0">
                <a:blip r:embed="rId19"/>
                <a:srcRect/>
                <a:tile tx="0" ty="0" sx="100000" sy="100000" algn="ctr"/>
              </a:blip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740" name=""/>
              <p:cNvSpPr/>
              <p:nvPr/>
            </p:nvSpPr>
            <p:spPr>
              <a:xfrm>
                <a:off x="4716360" y="4187880"/>
                <a:ext cx="154800" cy="158040"/>
              </a:xfrm>
              <a:prstGeom prst="rect">
                <a:avLst/>
              </a:prstGeom>
              <a:solidFill>
                <a:srgbClr val="66ff66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  <p:grpSp>
          <p:nvGrpSpPr>
            <p:cNvPr id="4741" name=""/>
            <p:cNvGrpSpPr/>
            <p:nvPr/>
          </p:nvGrpSpPr>
          <p:grpSpPr>
            <a:xfrm>
              <a:off x="4717800" y="4191120"/>
              <a:ext cx="153360" cy="152640"/>
              <a:chOff x="4717800" y="4191120"/>
              <a:chExt cx="153360" cy="152640"/>
            </a:xfrm>
          </p:grpSpPr>
          <p:sp>
            <p:nvSpPr>
              <p:cNvPr id="4742" name=""/>
              <p:cNvSpPr/>
              <p:nvPr/>
            </p:nvSpPr>
            <p:spPr>
              <a:xfrm>
                <a:off x="4754880" y="4227840"/>
                <a:ext cx="75600" cy="75600"/>
              </a:xfrm>
              <a:prstGeom prst="ellipse">
                <a:avLst/>
              </a:prstGeom>
              <a:noFill/>
              <a:ln w="14400">
                <a:solidFill>
                  <a:srgbClr val="ffffff"/>
                </a:solidFill>
                <a:miter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7200" bIns="72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743" name=""/>
              <p:cNvSpPr/>
              <p:nvPr/>
            </p:nvSpPr>
            <p:spPr>
              <a:xfrm>
                <a:off x="4717800" y="4191120"/>
                <a:ext cx="153360" cy="152640"/>
              </a:xfrm>
              <a:prstGeom prst="ellipse">
                <a:avLst/>
              </a:prstGeom>
              <a:noFill/>
              <a:ln w="14400">
                <a:solidFill>
                  <a:srgbClr val="ffffff"/>
                </a:solidFill>
                <a:miter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</p:grpSp>
      <p:grpSp>
        <p:nvGrpSpPr>
          <p:cNvPr id="4744" name=""/>
          <p:cNvGrpSpPr/>
          <p:nvPr/>
        </p:nvGrpSpPr>
        <p:grpSpPr>
          <a:xfrm>
            <a:off x="4844880" y="4021200"/>
            <a:ext cx="156600" cy="158040"/>
            <a:chOff x="4844880" y="4021200"/>
            <a:chExt cx="156600" cy="158040"/>
          </a:xfrm>
        </p:grpSpPr>
        <p:grpSp>
          <p:nvGrpSpPr>
            <p:cNvPr id="4745" name=""/>
            <p:cNvGrpSpPr/>
            <p:nvPr/>
          </p:nvGrpSpPr>
          <p:grpSpPr>
            <a:xfrm>
              <a:off x="4844880" y="4021200"/>
              <a:ext cx="156600" cy="158040"/>
              <a:chOff x="4844880" y="4021200"/>
              <a:chExt cx="156600" cy="158040"/>
            </a:xfrm>
          </p:grpSpPr>
          <p:sp>
            <p:nvSpPr>
              <p:cNvPr id="4746" name=""/>
              <p:cNvSpPr/>
              <p:nvPr/>
            </p:nvSpPr>
            <p:spPr>
              <a:xfrm>
                <a:off x="4844880" y="4021200"/>
                <a:ext cx="156600" cy="158040"/>
              </a:xfrm>
              <a:prstGeom prst="rect">
                <a:avLst/>
              </a:prstGeom>
              <a:solidFill>
                <a:srgbClr val="66ff66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747" name=""/>
              <p:cNvSpPr/>
              <p:nvPr/>
            </p:nvSpPr>
            <p:spPr>
              <a:xfrm>
                <a:off x="4844880" y="4021200"/>
                <a:ext cx="153000" cy="156600"/>
              </a:xfrm>
              <a:custGeom>
                <a:avLst/>
                <a:gdLst/>
                <a:ahLst/>
                <a:rect l="l" t="t" r="r" b="b"/>
                <a:pathLst>
                  <a:path w="174" h="177">
                    <a:moveTo>
                      <a:pt x="86" y="0"/>
                    </a:moveTo>
                    <a:lnTo>
                      <a:pt x="70" y="1"/>
                    </a:lnTo>
                    <a:lnTo>
                      <a:pt x="54" y="7"/>
                    </a:lnTo>
                    <a:lnTo>
                      <a:pt x="38" y="14"/>
                    </a:lnTo>
                    <a:lnTo>
                      <a:pt x="26" y="25"/>
                    </a:lnTo>
                    <a:lnTo>
                      <a:pt x="15" y="39"/>
                    </a:lnTo>
                    <a:lnTo>
                      <a:pt x="8" y="53"/>
                    </a:lnTo>
                    <a:lnTo>
                      <a:pt x="2" y="70"/>
                    </a:lnTo>
                    <a:lnTo>
                      <a:pt x="0" y="87"/>
                    </a:lnTo>
                    <a:lnTo>
                      <a:pt x="2" y="105"/>
                    </a:lnTo>
                    <a:lnTo>
                      <a:pt x="8" y="123"/>
                    </a:lnTo>
                    <a:lnTo>
                      <a:pt x="15" y="138"/>
                    </a:lnTo>
                    <a:lnTo>
                      <a:pt x="26" y="152"/>
                    </a:lnTo>
                    <a:lnTo>
                      <a:pt x="38" y="163"/>
                    </a:lnTo>
                    <a:lnTo>
                      <a:pt x="54" y="170"/>
                    </a:lnTo>
                    <a:lnTo>
                      <a:pt x="70" y="175"/>
                    </a:lnTo>
                    <a:lnTo>
                      <a:pt x="86" y="177"/>
                    </a:lnTo>
                    <a:lnTo>
                      <a:pt x="104" y="175"/>
                    </a:lnTo>
                    <a:lnTo>
                      <a:pt x="121" y="170"/>
                    </a:lnTo>
                    <a:lnTo>
                      <a:pt x="135" y="163"/>
                    </a:lnTo>
                    <a:lnTo>
                      <a:pt x="149" y="152"/>
                    </a:lnTo>
                    <a:lnTo>
                      <a:pt x="160" y="138"/>
                    </a:lnTo>
                    <a:lnTo>
                      <a:pt x="167" y="123"/>
                    </a:lnTo>
                    <a:lnTo>
                      <a:pt x="173" y="105"/>
                    </a:lnTo>
                    <a:lnTo>
                      <a:pt x="174" y="87"/>
                    </a:lnTo>
                    <a:lnTo>
                      <a:pt x="173" y="70"/>
                    </a:lnTo>
                    <a:lnTo>
                      <a:pt x="167" y="53"/>
                    </a:lnTo>
                    <a:lnTo>
                      <a:pt x="160" y="39"/>
                    </a:lnTo>
                    <a:lnTo>
                      <a:pt x="149" y="25"/>
                    </a:lnTo>
                    <a:lnTo>
                      <a:pt x="135" y="14"/>
                    </a:lnTo>
                    <a:lnTo>
                      <a:pt x="121" y="7"/>
                    </a:lnTo>
                    <a:lnTo>
                      <a:pt x="104" y="1"/>
                    </a:lnTo>
                    <a:lnTo>
                      <a:pt x="86" y="0"/>
                    </a:lnTo>
                    <a:close/>
                  </a:path>
                </a:pathLst>
              </a:custGeom>
              <a:solidFill>
                <a:srgbClr val="66ff66"/>
              </a:solidFill>
              <a:ln w="0">
                <a:solidFill>
                  <a:srgbClr val="ffffff"/>
                </a:solidFill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748" name=""/>
              <p:cNvSpPr/>
              <p:nvPr/>
            </p:nvSpPr>
            <p:spPr>
              <a:xfrm>
                <a:off x="4844880" y="4021200"/>
                <a:ext cx="155160" cy="156600"/>
              </a:xfrm>
              <a:prstGeom prst="ellipse">
                <a:avLst/>
              </a:prstGeom>
              <a:blipFill rotWithShape="0">
                <a:blip r:embed="rId20"/>
                <a:srcRect/>
                <a:tile tx="0" ty="0" sx="100000" sy="100000" algn="ctr"/>
              </a:blip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749" name=""/>
              <p:cNvSpPr/>
              <p:nvPr/>
            </p:nvSpPr>
            <p:spPr>
              <a:xfrm>
                <a:off x="4844880" y="4021200"/>
                <a:ext cx="156600" cy="158040"/>
              </a:xfrm>
              <a:prstGeom prst="rect">
                <a:avLst/>
              </a:prstGeom>
              <a:solidFill>
                <a:srgbClr val="66ff66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  <p:grpSp>
          <p:nvGrpSpPr>
            <p:cNvPr id="4750" name=""/>
            <p:cNvGrpSpPr/>
            <p:nvPr/>
          </p:nvGrpSpPr>
          <p:grpSpPr>
            <a:xfrm>
              <a:off x="4846320" y="4024440"/>
              <a:ext cx="153360" cy="153000"/>
              <a:chOff x="4846320" y="4024440"/>
              <a:chExt cx="153360" cy="153000"/>
            </a:xfrm>
          </p:grpSpPr>
          <p:sp>
            <p:nvSpPr>
              <p:cNvPr id="4751" name=""/>
              <p:cNvSpPr/>
              <p:nvPr/>
            </p:nvSpPr>
            <p:spPr>
              <a:xfrm>
                <a:off x="4884840" y="4061160"/>
                <a:ext cx="75960" cy="75600"/>
              </a:xfrm>
              <a:prstGeom prst="ellipse">
                <a:avLst/>
              </a:prstGeom>
              <a:noFill/>
              <a:ln w="14400">
                <a:solidFill>
                  <a:srgbClr val="ffffff"/>
                </a:solidFill>
                <a:miter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7200" bIns="72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752" name=""/>
              <p:cNvSpPr/>
              <p:nvPr/>
            </p:nvSpPr>
            <p:spPr>
              <a:xfrm>
                <a:off x="4846320" y="4024440"/>
                <a:ext cx="153360" cy="153000"/>
              </a:xfrm>
              <a:prstGeom prst="ellipse">
                <a:avLst/>
              </a:prstGeom>
              <a:noFill/>
              <a:ln w="14400">
                <a:solidFill>
                  <a:srgbClr val="ffffff"/>
                </a:solidFill>
                <a:miter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</p:grpSp>
      <p:grpSp>
        <p:nvGrpSpPr>
          <p:cNvPr id="4753" name=""/>
          <p:cNvGrpSpPr/>
          <p:nvPr/>
        </p:nvGrpSpPr>
        <p:grpSpPr>
          <a:xfrm>
            <a:off x="5067360" y="3798720"/>
            <a:ext cx="154800" cy="159840"/>
            <a:chOff x="5067360" y="3798720"/>
            <a:chExt cx="154800" cy="159840"/>
          </a:xfrm>
        </p:grpSpPr>
        <p:grpSp>
          <p:nvGrpSpPr>
            <p:cNvPr id="4754" name=""/>
            <p:cNvGrpSpPr/>
            <p:nvPr/>
          </p:nvGrpSpPr>
          <p:grpSpPr>
            <a:xfrm>
              <a:off x="5067360" y="3798720"/>
              <a:ext cx="154800" cy="159840"/>
              <a:chOff x="5067360" y="3798720"/>
              <a:chExt cx="154800" cy="159840"/>
            </a:xfrm>
          </p:grpSpPr>
          <p:sp>
            <p:nvSpPr>
              <p:cNvPr id="4755" name=""/>
              <p:cNvSpPr/>
              <p:nvPr/>
            </p:nvSpPr>
            <p:spPr>
              <a:xfrm>
                <a:off x="5067360" y="3798720"/>
                <a:ext cx="154800" cy="159840"/>
              </a:xfrm>
              <a:prstGeom prst="rect">
                <a:avLst/>
              </a:prstGeom>
              <a:solidFill>
                <a:srgbClr val="66ff66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756" name=""/>
              <p:cNvSpPr/>
              <p:nvPr/>
            </p:nvSpPr>
            <p:spPr>
              <a:xfrm>
                <a:off x="5067360" y="3798720"/>
                <a:ext cx="153360" cy="156240"/>
              </a:xfrm>
              <a:custGeom>
                <a:avLst/>
                <a:gdLst/>
                <a:ahLst/>
                <a:rect l="l" t="t" r="r" b="b"/>
                <a:pathLst>
                  <a:path w="174" h="177">
                    <a:moveTo>
                      <a:pt x="86" y="0"/>
                    </a:moveTo>
                    <a:lnTo>
                      <a:pt x="70" y="1"/>
                    </a:lnTo>
                    <a:lnTo>
                      <a:pt x="54" y="7"/>
                    </a:lnTo>
                    <a:lnTo>
                      <a:pt x="38" y="14"/>
                    </a:lnTo>
                    <a:lnTo>
                      <a:pt x="25" y="25"/>
                    </a:lnTo>
                    <a:lnTo>
                      <a:pt x="15" y="39"/>
                    </a:lnTo>
                    <a:lnTo>
                      <a:pt x="8" y="53"/>
                    </a:lnTo>
                    <a:lnTo>
                      <a:pt x="2" y="69"/>
                    </a:lnTo>
                    <a:lnTo>
                      <a:pt x="0" y="87"/>
                    </a:lnTo>
                    <a:lnTo>
                      <a:pt x="2" y="105"/>
                    </a:lnTo>
                    <a:lnTo>
                      <a:pt x="8" y="123"/>
                    </a:lnTo>
                    <a:lnTo>
                      <a:pt x="15" y="138"/>
                    </a:lnTo>
                    <a:lnTo>
                      <a:pt x="25" y="152"/>
                    </a:lnTo>
                    <a:lnTo>
                      <a:pt x="38" y="163"/>
                    </a:lnTo>
                    <a:lnTo>
                      <a:pt x="54" y="170"/>
                    </a:lnTo>
                    <a:lnTo>
                      <a:pt x="70" y="175"/>
                    </a:lnTo>
                    <a:lnTo>
                      <a:pt x="86" y="177"/>
                    </a:lnTo>
                    <a:lnTo>
                      <a:pt x="104" y="175"/>
                    </a:lnTo>
                    <a:lnTo>
                      <a:pt x="121" y="170"/>
                    </a:lnTo>
                    <a:lnTo>
                      <a:pt x="135" y="163"/>
                    </a:lnTo>
                    <a:lnTo>
                      <a:pt x="149" y="152"/>
                    </a:lnTo>
                    <a:lnTo>
                      <a:pt x="160" y="138"/>
                    </a:lnTo>
                    <a:lnTo>
                      <a:pt x="167" y="123"/>
                    </a:lnTo>
                    <a:lnTo>
                      <a:pt x="173" y="105"/>
                    </a:lnTo>
                    <a:lnTo>
                      <a:pt x="174" y="87"/>
                    </a:lnTo>
                    <a:lnTo>
                      <a:pt x="173" y="69"/>
                    </a:lnTo>
                    <a:lnTo>
                      <a:pt x="167" y="53"/>
                    </a:lnTo>
                    <a:lnTo>
                      <a:pt x="160" y="39"/>
                    </a:lnTo>
                    <a:lnTo>
                      <a:pt x="149" y="25"/>
                    </a:lnTo>
                    <a:lnTo>
                      <a:pt x="135" y="14"/>
                    </a:lnTo>
                    <a:lnTo>
                      <a:pt x="121" y="7"/>
                    </a:lnTo>
                    <a:lnTo>
                      <a:pt x="104" y="1"/>
                    </a:lnTo>
                    <a:lnTo>
                      <a:pt x="86" y="0"/>
                    </a:lnTo>
                    <a:close/>
                  </a:path>
                </a:pathLst>
              </a:custGeom>
              <a:solidFill>
                <a:srgbClr val="66ff66"/>
              </a:solidFill>
              <a:ln w="0">
                <a:solidFill>
                  <a:srgbClr val="ffffff"/>
                </a:solidFill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757" name=""/>
              <p:cNvSpPr/>
              <p:nvPr/>
            </p:nvSpPr>
            <p:spPr>
              <a:xfrm>
                <a:off x="5067360" y="3798720"/>
                <a:ext cx="154800" cy="158040"/>
              </a:xfrm>
              <a:prstGeom prst="ellipse">
                <a:avLst/>
              </a:prstGeom>
              <a:blipFill rotWithShape="0">
                <a:blip r:embed="rId21"/>
                <a:srcRect/>
                <a:tile tx="0" ty="0" sx="100000" sy="100000" algn="ctr"/>
              </a:blip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758" name=""/>
              <p:cNvSpPr/>
              <p:nvPr/>
            </p:nvSpPr>
            <p:spPr>
              <a:xfrm>
                <a:off x="5067360" y="3798720"/>
                <a:ext cx="154800" cy="159840"/>
              </a:xfrm>
              <a:prstGeom prst="rect">
                <a:avLst/>
              </a:prstGeom>
              <a:solidFill>
                <a:srgbClr val="66ff66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  <p:grpSp>
          <p:nvGrpSpPr>
            <p:cNvPr id="4759" name=""/>
            <p:cNvGrpSpPr/>
            <p:nvPr/>
          </p:nvGrpSpPr>
          <p:grpSpPr>
            <a:xfrm>
              <a:off x="5069160" y="3801960"/>
              <a:ext cx="153000" cy="152640"/>
              <a:chOff x="5069160" y="3801960"/>
              <a:chExt cx="153000" cy="152640"/>
            </a:xfrm>
          </p:grpSpPr>
          <p:sp>
            <p:nvSpPr>
              <p:cNvPr id="4760" name=""/>
              <p:cNvSpPr/>
              <p:nvPr/>
            </p:nvSpPr>
            <p:spPr>
              <a:xfrm>
                <a:off x="5105880" y="3840480"/>
                <a:ext cx="75960" cy="75600"/>
              </a:xfrm>
              <a:prstGeom prst="ellipse">
                <a:avLst/>
              </a:prstGeom>
              <a:noFill/>
              <a:ln w="14400">
                <a:solidFill>
                  <a:srgbClr val="ffffff"/>
                </a:solidFill>
                <a:miter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7200" bIns="72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761" name=""/>
              <p:cNvSpPr/>
              <p:nvPr/>
            </p:nvSpPr>
            <p:spPr>
              <a:xfrm>
                <a:off x="5069160" y="3801960"/>
                <a:ext cx="153000" cy="152640"/>
              </a:xfrm>
              <a:prstGeom prst="ellipse">
                <a:avLst/>
              </a:prstGeom>
              <a:noFill/>
              <a:ln w="14400">
                <a:solidFill>
                  <a:srgbClr val="ffffff"/>
                </a:solidFill>
                <a:miter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</p:grpSp>
      <p:grpSp>
        <p:nvGrpSpPr>
          <p:cNvPr id="4762" name=""/>
          <p:cNvGrpSpPr/>
          <p:nvPr/>
        </p:nvGrpSpPr>
        <p:grpSpPr>
          <a:xfrm>
            <a:off x="4734000" y="3525840"/>
            <a:ext cx="156240" cy="159480"/>
            <a:chOff x="4734000" y="3525840"/>
            <a:chExt cx="156240" cy="159480"/>
          </a:xfrm>
        </p:grpSpPr>
        <p:grpSp>
          <p:nvGrpSpPr>
            <p:cNvPr id="4763" name=""/>
            <p:cNvGrpSpPr/>
            <p:nvPr/>
          </p:nvGrpSpPr>
          <p:grpSpPr>
            <a:xfrm>
              <a:off x="4734000" y="3525840"/>
              <a:ext cx="156240" cy="159480"/>
              <a:chOff x="4734000" y="3525840"/>
              <a:chExt cx="156240" cy="159480"/>
            </a:xfrm>
          </p:grpSpPr>
          <p:sp>
            <p:nvSpPr>
              <p:cNvPr id="4764" name=""/>
              <p:cNvSpPr/>
              <p:nvPr/>
            </p:nvSpPr>
            <p:spPr>
              <a:xfrm>
                <a:off x="4734000" y="3525840"/>
                <a:ext cx="156240" cy="159480"/>
              </a:xfrm>
              <a:prstGeom prst="rect">
                <a:avLst/>
              </a:prstGeom>
              <a:solidFill>
                <a:srgbClr val="66ff66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765" name=""/>
              <p:cNvSpPr/>
              <p:nvPr/>
            </p:nvSpPr>
            <p:spPr>
              <a:xfrm>
                <a:off x="4734000" y="3525840"/>
                <a:ext cx="152640" cy="155880"/>
              </a:xfrm>
              <a:custGeom>
                <a:avLst/>
                <a:gdLst/>
                <a:ahLst/>
                <a:rect l="l" t="t" r="r" b="b"/>
                <a:pathLst>
                  <a:path w="174" h="178">
                    <a:moveTo>
                      <a:pt x="86" y="0"/>
                    </a:moveTo>
                    <a:lnTo>
                      <a:pt x="70" y="2"/>
                    </a:lnTo>
                    <a:lnTo>
                      <a:pt x="54" y="8"/>
                    </a:lnTo>
                    <a:lnTo>
                      <a:pt x="38" y="15"/>
                    </a:lnTo>
                    <a:lnTo>
                      <a:pt x="25" y="25"/>
                    </a:lnTo>
                    <a:lnTo>
                      <a:pt x="14" y="40"/>
                    </a:lnTo>
                    <a:lnTo>
                      <a:pt x="7" y="54"/>
                    </a:lnTo>
                    <a:lnTo>
                      <a:pt x="2" y="70"/>
                    </a:lnTo>
                    <a:lnTo>
                      <a:pt x="0" y="88"/>
                    </a:lnTo>
                    <a:lnTo>
                      <a:pt x="2" y="106"/>
                    </a:lnTo>
                    <a:lnTo>
                      <a:pt x="7" y="124"/>
                    </a:lnTo>
                    <a:lnTo>
                      <a:pt x="14" y="138"/>
                    </a:lnTo>
                    <a:lnTo>
                      <a:pt x="25" y="153"/>
                    </a:lnTo>
                    <a:lnTo>
                      <a:pt x="38" y="164"/>
                    </a:lnTo>
                    <a:lnTo>
                      <a:pt x="54" y="171"/>
                    </a:lnTo>
                    <a:lnTo>
                      <a:pt x="70" y="176"/>
                    </a:lnTo>
                    <a:lnTo>
                      <a:pt x="86" y="178"/>
                    </a:lnTo>
                    <a:lnTo>
                      <a:pt x="104" y="176"/>
                    </a:lnTo>
                    <a:lnTo>
                      <a:pt x="120" y="171"/>
                    </a:lnTo>
                    <a:lnTo>
                      <a:pt x="134" y="164"/>
                    </a:lnTo>
                    <a:lnTo>
                      <a:pt x="149" y="153"/>
                    </a:lnTo>
                    <a:lnTo>
                      <a:pt x="159" y="138"/>
                    </a:lnTo>
                    <a:lnTo>
                      <a:pt x="167" y="124"/>
                    </a:lnTo>
                    <a:lnTo>
                      <a:pt x="172" y="106"/>
                    </a:lnTo>
                    <a:lnTo>
                      <a:pt x="174" y="88"/>
                    </a:lnTo>
                    <a:lnTo>
                      <a:pt x="172" y="70"/>
                    </a:lnTo>
                    <a:lnTo>
                      <a:pt x="167" y="54"/>
                    </a:lnTo>
                    <a:lnTo>
                      <a:pt x="159" y="40"/>
                    </a:lnTo>
                    <a:lnTo>
                      <a:pt x="149" y="25"/>
                    </a:lnTo>
                    <a:lnTo>
                      <a:pt x="134" y="15"/>
                    </a:lnTo>
                    <a:lnTo>
                      <a:pt x="120" y="8"/>
                    </a:lnTo>
                    <a:lnTo>
                      <a:pt x="104" y="2"/>
                    </a:lnTo>
                    <a:lnTo>
                      <a:pt x="86" y="0"/>
                    </a:lnTo>
                    <a:close/>
                  </a:path>
                </a:pathLst>
              </a:custGeom>
              <a:solidFill>
                <a:srgbClr val="66ff66"/>
              </a:solidFill>
              <a:ln w="0">
                <a:solidFill>
                  <a:srgbClr val="ffffff"/>
                </a:solidFill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766" name=""/>
              <p:cNvSpPr/>
              <p:nvPr/>
            </p:nvSpPr>
            <p:spPr>
              <a:xfrm>
                <a:off x="4734000" y="3525840"/>
                <a:ext cx="154800" cy="158040"/>
              </a:xfrm>
              <a:prstGeom prst="ellipse">
                <a:avLst/>
              </a:prstGeom>
              <a:blipFill rotWithShape="0">
                <a:blip r:embed="rId22"/>
                <a:srcRect/>
                <a:tile tx="0" ty="0" sx="100000" sy="100000" algn="ctr"/>
              </a:blip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767" name=""/>
              <p:cNvSpPr/>
              <p:nvPr/>
            </p:nvSpPr>
            <p:spPr>
              <a:xfrm>
                <a:off x="4734000" y="3525840"/>
                <a:ext cx="156240" cy="159480"/>
              </a:xfrm>
              <a:prstGeom prst="rect">
                <a:avLst/>
              </a:prstGeom>
              <a:solidFill>
                <a:srgbClr val="66ff66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  <p:grpSp>
          <p:nvGrpSpPr>
            <p:cNvPr id="4768" name=""/>
            <p:cNvGrpSpPr/>
            <p:nvPr/>
          </p:nvGrpSpPr>
          <p:grpSpPr>
            <a:xfrm>
              <a:off x="4735440" y="3529080"/>
              <a:ext cx="153000" cy="152280"/>
              <a:chOff x="4735440" y="3529080"/>
              <a:chExt cx="153000" cy="152280"/>
            </a:xfrm>
          </p:grpSpPr>
          <p:sp>
            <p:nvSpPr>
              <p:cNvPr id="4769" name=""/>
              <p:cNvSpPr/>
              <p:nvPr/>
            </p:nvSpPr>
            <p:spPr>
              <a:xfrm>
                <a:off x="4773960" y="3565440"/>
                <a:ext cx="75600" cy="77040"/>
              </a:xfrm>
              <a:prstGeom prst="ellipse">
                <a:avLst/>
              </a:prstGeom>
              <a:noFill/>
              <a:ln w="14400">
                <a:solidFill>
                  <a:srgbClr val="ffffff"/>
                </a:solidFill>
                <a:miter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7920" bIns="79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770" name=""/>
              <p:cNvSpPr/>
              <p:nvPr/>
            </p:nvSpPr>
            <p:spPr>
              <a:xfrm>
                <a:off x="4735440" y="3529080"/>
                <a:ext cx="153000" cy="152280"/>
              </a:xfrm>
              <a:prstGeom prst="ellipse">
                <a:avLst/>
              </a:prstGeom>
              <a:noFill/>
              <a:ln w="14400">
                <a:solidFill>
                  <a:srgbClr val="ffffff"/>
                </a:solidFill>
                <a:miter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</p:grpSp>
      <p:grpSp>
        <p:nvGrpSpPr>
          <p:cNvPr id="4771" name=""/>
          <p:cNvGrpSpPr/>
          <p:nvPr/>
        </p:nvGrpSpPr>
        <p:grpSpPr>
          <a:xfrm>
            <a:off x="3773520" y="4032360"/>
            <a:ext cx="156240" cy="159480"/>
            <a:chOff x="3773520" y="4032360"/>
            <a:chExt cx="156240" cy="159480"/>
          </a:xfrm>
        </p:grpSpPr>
        <p:grpSp>
          <p:nvGrpSpPr>
            <p:cNvPr id="4772" name=""/>
            <p:cNvGrpSpPr/>
            <p:nvPr/>
          </p:nvGrpSpPr>
          <p:grpSpPr>
            <a:xfrm>
              <a:off x="3773520" y="4032360"/>
              <a:ext cx="156240" cy="159480"/>
              <a:chOff x="3773520" y="4032360"/>
              <a:chExt cx="156240" cy="159480"/>
            </a:xfrm>
          </p:grpSpPr>
          <p:sp>
            <p:nvSpPr>
              <p:cNvPr id="4773" name=""/>
              <p:cNvSpPr/>
              <p:nvPr/>
            </p:nvSpPr>
            <p:spPr>
              <a:xfrm>
                <a:off x="3773520" y="4032360"/>
                <a:ext cx="156240" cy="159480"/>
              </a:xfrm>
              <a:prstGeom prst="rect">
                <a:avLst/>
              </a:prstGeom>
              <a:solidFill>
                <a:srgbClr val="66ff66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774" name=""/>
              <p:cNvSpPr/>
              <p:nvPr/>
            </p:nvSpPr>
            <p:spPr>
              <a:xfrm>
                <a:off x="3773520" y="4032360"/>
                <a:ext cx="152640" cy="155880"/>
              </a:xfrm>
              <a:custGeom>
                <a:avLst/>
                <a:gdLst/>
                <a:ahLst/>
                <a:rect l="l" t="t" r="r" b="b"/>
                <a:pathLst>
                  <a:path w="174" h="177">
                    <a:moveTo>
                      <a:pt x="86" y="0"/>
                    </a:moveTo>
                    <a:lnTo>
                      <a:pt x="70" y="2"/>
                    </a:lnTo>
                    <a:lnTo>
                      <a:pt x="54" y="7"/>
                    </a:lnTo>
                    <a:lnTo>
                      <a:pt x="38" y="14"/>
                    </a:lnTo>
                    <a:lnTo>
                      <a:pt x="25" y="25"/>
                    </a:lnTo>
                    <a:lnTo>
                      <a:pt x="14" y="39"/>
                    </a:lnTo>
                    <a:lnTo>
                      <a:pt x="7" y="54"/>
                    </a:lnTo>
                    <a:lnTo>
                      <a:pt x="2" y="70"/>
                    </a:lnTo>
                    <a:lnTo>
                      <a:pt x="0" y="88"/>
                    </a:lnTo>
                    <a:lnTo>
                      <a:pt x="2" y="106"/>
                    </a:lnTo>
                    <a:lnTo>
                      <a:pt x="7" y="124"/>
                    </a:lnTo>
                    <a:lnTo>
                      <a:pt x="14" y="138"/>
                    </a:lnTo>
                    <a:lnTo>
                      <a:pt x="25" y="152"/>
                    </a:lnTo>
                    <a:lnTo>
                      <a:pt x="38" y="163"/>
                    </a:lnTo>
                    <a:lnTo>
                      <a:pt x="54" y="170"/>
                    </a:lnTo>
                    <a:lnTo>
                      <a:pt x="70" y="176"/>
                    </a:lnTo>
                    <a:lnTo>
                      <a:pt x="86" y="177"/>
                    </a:lnTo>
                    <a:lnTo>
                      <a:pt x="104" y="176"/>
                    </a:lnTo>
                    <a:lnTo>
                      <a:pt x="120" y="170"/>
                    </a:lnTo>
                    <a:lnTo>
                      <a:pt x="134" y="163"/>
                    </a:lnTo>
                    <a:lnTo>
                      <a:pt x="149" y="152"/>
                    </a:lnTo>
                    <a:lnTo>
                      <a:pt x="160" y="138"/>
                    </a:lnTo>
                    <a:lnTo>
                      <a:pt x="167" y="124"/>
                    </a:lnTo>
                    <a:lnTo>
                      <a:pt x="172" y="106"/>
                    </a:lnTo>
                    <a:lnTo>
                      <a:pt x="174" y="88"/>
                    </a:lnTo>
                    <a:lnTo>
                      <a:pt x="172" y="70"/>
                    </a:lnTo>
                    <a:lnTo>
                      <a:pt x="167" y="54"/>
                    </a:lnTo>
                    <a:lnTo>
                      <a:pt x="160" y="39"/>
                    </a:lnTo>
                    <a:lnTo>
                      <a:pt x="149" y="25"/>
                    </a:lnTo>
                    <a:lnTo>
                      <a:pt x="134" y="14"/>
                    </a:lnTo>
                    <a:lnTo>
                      <a:pt x="120" y="7"/>
                    </a:lnTo>
                    <a:lnTo>
                      <a:pt x="104" y="2"/>
                    </a:lnTo>
                    <a:lnTo>
                      <a:pt x="86" y="0"/>
                    </a:lnTo>
                    <a:close/>
                  </a:path>
                </a:pathLst>
              </a:custGeom>
              <a:solidFill>
                <a:srgbClr val="66ff66"/>
              </a:solidFill>
              <a:ln w="0">
                <a:solidFill>
                  <a:srgbClr val="ffffff"/>
                </a:solidFill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775" name=""/>
              <p:cNvSpPr/>
              <p:nvPr/>
            </p:nvSpPr>
            <p:spPr>
              <a:xfrm>
                <a:off x="3773520" y="4032360"/>
                <a:ext cx="154800" cy="158040"/>
              </a:xfrm>
              <a:prstGeom prst="ellipse">
                <a:avLst/>
              </a:prstGeom>
              <a:blipFill rotWithShape="0">
                <a:blip r:embed="rId23"/>
                <a:srcRect/>
                <a:tile tx="0" ty="0" sx="100000" sy="100000" algn="ctr"/>
              </a:blip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776" name=""/>
              <p:cNvSpPr/>
              <p:nvPr/>
            </p:nvSpPr>
            <p:spPr>
              <a:xfrm>
                <a:off x="3773520" y="4032360"/>
                <a:ext cx="156240" cy="159480"/>
              </a:xfrm>
              <a:prstGeom prst="rect">
                <a:avLst/>
              </a:prstGeom>
              <a:solidFill>
                <a:srgbClr val="66ff66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  <p:grpSp>
          <p:nvGrpSpPr>
            <p:cNvPr id="4777" name=""/>
            <p:cNvGrpSpPr/>
            <p:nvPr/>
          </p:nvGrpSpPr>
          <p:grpSpPr>
            <a:xfrm>
              <a:off x="3774960" y="4035600"/>
              <a:ext cx="153000" cy="152280"/>
              <a:chOff x="3774960" y="4035600"/>
              <a:chExt cx="153000" cy="152280"/>
            </a:xfrm>
          </p:grpSpPr>
          <p:sp>
            <p:nvSpPr>
              <p:cNvPr id="4778" name=""/>
              <p:cNvSpPr/>
              <p:nvPr/>
            </p:nvSpPr>
            <p:spPr>
              <a:xfrm>
                <a:off x="3813480" y="4071960"/>
                <a:ext cx="75600" cy="75600"/>
              </a:xfrm>
              <a:prstGeom prst="ellipse">
                <a:avLst/>
              </a:prstGeom>
              <a:noFill/>
              <a:ln w="14400">
                <a:solidFill>
                  <a:srgbClr val="ffffff"/>
                </a:solidFill>
                <a:miter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7200" bIns="72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779" name=""/>
              <p:cNvSpPr/>
              <p:nvPr/>
            </p:nvSpPr>
            <p:spPr>
              <a:xfrm>
                <a:off x="3774960" y="4035600"/>
                <a:ext cx="153000" cy="152280"/>
              </a:xfrm>
              <a:prstGeom prst="ellipse">
                <a:avLst/>
              </a:prstGeom>
              <a:noFill/>
              <a:ln w="14400">
                <a:solidFill>
                  <a:srgbClr val="ffffff"/>
                </a:solidFill>
                <a:miter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</p:grpSp>
      <p:grpSp>
        <p:nvGrpSpPr>
          <p:cNvPr id="4780" name=""/>
          <p:cNvGrpSpPr/>
          <p:nvPr/>
        </p:nvGrpSpPr>
        <p:grpSpPr>
          <a:xfrm>
            <a:off x="4111560" y="3589200"/>
            <a:ext cx="156600" cy="159840"/>
            <a:chOff x="4111560" y="3589200"/>
            <a:chExt cx="156600" cy="159840"/>
          </a:xfrm>
        </p:grpSpPr>
        <p:grpSp>
          <p:nvGrpSpPr>
            <p:cNvPr id="4781" name=""/>
            <p:cNvGrpSpPr/>
            <p:nvPr/>
          </p:nvGrpSpPr>
          <p:grpSpPr>
            <a:xfrm>
              <a:off x="4111560" y="3589200"/>
              <a:ext cx="156600" cy="159840"/>
              <a:chOff x="4111560" y="3589200"/>
              <a:chExt cx="156600" cy="159840"/>
            </a:xfrm>
          </p:grpSpPr>
          <p:sp>
            <p:nvSpPr>
              <p:cNvPr id="4782" name=""/>
              <p:cNvSpPr/>
              <p:nvPr/>
            </p:nvSpPr>
            <p:spPr>
              <a:xfrm>
                <a:off x="4111560" y="3589200"/>
                <a:ext cx="156600" cy="159840"/>
              </a:xfrm>
              <a:prstGeom prst="rect">
                <a:avLst/>
              </a:prstGeom>
              <a:solidFill>
                <a:srgbClr val="66ff66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783" name=""/>
              <p:cNvSpPr/>
              <p:nvPr/>
            </p:nvSpPr>
            <p:spPr>
              <a:xfrm>
                <a:off x="4111560" y="3589200"/>
                <a:ext cx="153000" cy="156240"/>
              </a:xfrm>
              <a:custGeom>
                <a:avLst/>
                <a:gdLst/>
                <a:ahLst/>
                <a:rect l="l" t="t" r="r" b="b"/>
                <a:pathLst>
                  <a:path w="173" h="178">
                    <a:moveTo>
                      <a:pt x="86" y="0"/>
                    </a:moveTo>
                    <a:lnTo>
                      <a:pt x="70" y="2"/>
                    </a:lnTo>
                    <a:lnTo>
                      <a:pt x="53" y="7"/>
                    </a:lnTo>
                    <a:lnTo>
                      <a:pt x="37" y="14"/>
                    </a:lnTo>
                    <a:lnTo>
                      <a:pt x="25" y="25"/>
                    </a:lnTo>
                    <a:lnTo>
                      <a:pt x="14" y="40"/>
                    </a:lnTo>
                    <a:lnTo>
                      <a:pt x="7" y="54"/>
                    </a:lnTo>
                    <a:lnTo>
                      <a:pt x="1" y="70"/>
                    </a:lnTo>
                    <a:lnTo>
                      <a:pt x="0" y="88"/>
                    </a:lnTo>
                    <a:lnTo>
                      <a:pt x="1" y="106"/>
                    </a:lnTo>
                    <a:lnTo>
                      <a:pt x="7" y="124"/>
                    </a:lnTo>
                    <a:lnTo>
                      <a:pt x="14" y="138"/>
                    </a:lnTo>
                    <a:lnTo>
                      <a:pt x="25" y="152"/>
                    </a:lnTo>
                    <a:lnTo>
                      <a:pt x="37" y="163"/>
                    </a:lnTo>
                    <a:lnTo>
                      <a:pt x="53" y="170"/>
                    </a:lnTo>
                    <a:lnTo>
                      <a:pt x="70" y="176"/>
                    </a:lnTo>
                    <a:lnTo>
                      <a:pt x="86" y="178"/>
                    </a:lnTo>
                    <a:lnTo>
                      <a:pt x="104" y="176"/>
                    </a:lnTo>
                    <a:lnTo>
                      <a:pt x="120" y="170"/>
                    </a:lnTo>
                    <a:lnTo>
                      <a:pt x="134" y="163"/>
                    </a:lnTo>
                    <a:lnTo>
                      <a:pt x="148" y="152"/>
                    </a:lnTo>
                    <a:lnTo>
                      <a:pt x="159" y="138"/>
                    </a:lnTo>
                    <a:lnTo>
                      <a:pt x="166" y="124"/>
                    </a:lnTo>
                    <a:lnTo>
                      <a:pt x="172" y="106"/>
                    </a:lnTo>
                    <a:lnTo>
                      <a:pt x="173" y="88"/>
                    </a:lnTo>
                    <a:lnTo>
                      <a:pt x="172" y="70"/>
                    </a:lnTo>
                    <a:lnTo>
                      <a:pt x="166" y="54"/>
                    </a:lnTo>
                    <a:lnTo>
                      <a:pt x="159" y="40"/>
                    </a:lnTo>
                    <a:lnTo>
                      <a:pt x="148" y="25"/>
                    </a:lnTo>
                    <a:lnTo>
                      <a:pt x="134" y="14"/>
                    </a:lnTo>
                    <a:lnTo>
                      <a:pt x="120" y="7"/>
                    </a:lnTo>
                    <a:lnTo>
                      <a:pt x="104" y="2"/>
                    </a:lnTo>
                    <a:lnTo>
                      <a:pt x="86" y="0"/>
                    </a:lnTo>
                    <a:close/>
                  </a:path>
                </a:pathLst>
              </a:custGeom>
              <a:solidFill>
                <a:srgbClr val="66ff66"/>
              </a:solidFill>
              <a:ln w="0">
                <a:solidFill>
                  <a:srgbClr val="ffffff"/>
                </a:solidFill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784" name=""/>
              <p:cNvSpPr/>
              <p:nvPr/>
            </p:nvSpPr>
            <p:spPr>
              <a:xfrm>
                <a:off x="4111560" y="3589200"/>
                <a:ext cx="154800" cy="158400"/>
              </a:xfrm>
              <a:prstGeom prst="ellipse">
                <a:avLst/>
              </a:prstGeom>
              <a:blipFill rotWithShape="0">
                <a:blip r:embed="rId24"/>
                <a:srcRect/>
                <a:tile tx="0" ty="0" sx="100000" sy="100000" algn="ctr"/>
              </a:blip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785" name=""/>
              <p:cNvSpPr/>
              <p:nvPr/>
            </p:nvSpPr>
            <p:spPr>
              <a:xfrm>
                <a:off x="4111560" y="3589200"/>
                <a:ext cx="156600" cy="159840"/>
              </a:xfrm>
              <a:prstGeom prst="rect">
                <a:avLst/>
              </a:prstGeom>
              <a:solidFill>
                <a:srgbClr val="66ff66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  <p:grpSp>
          <p:nvGrpSpPr>
            <p:cNvPr id="4786" name=""/>
            <p:cNvGrpSpPr/>
            <p:nvPr/>
          </p:nvGrpSpPr>
          <p:grpSpPr>
            <a:xfrm>
              <a:off x="4113360" y="3592080"/>
              <a:ext cx="152640" cy="153000"/>
              <a:chOff x="4113360" y="3592080"/>
              <a:chExt cx="152640" cy="153000"/>
            </a:xfrm>
          </p:grpSpPr>
          <p:sp>
            <p:nvSpPr>
              <p:cNvPr id="4787" name=""/>
              <p:cNvSpPr/>
              <p:nvPr/>
            </p:nvSpPr>
            <p:spPr>
              <a:xfrm>
                <a:off x="4151880" y="3629160"/>
                <a:ext cx="75240" cy="75600"/>
              </a:xfrm>
              <a:prstGeom prst="ellipse">
                <a:avLst/>
              </a:prstGeom>
              <a:noFill/>
              <a:ln w="14400">
                <a:solidFill>
                  <a:srgbClr val="ffffff"/>
                </a:solidFill>
                <a:miter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7200" bIns="72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788" name=""/>
              <p:cNvSpPr/>
              <p:nvPr/>
            </p:nvSpPr>
            <p:spPr>
              <a:xfrm>
                <a:off x="4113360" y="3592080"/>
                <a:ext cx="152640" cy="153000"/>
              </a:xfrm>
              <a:prstGeom prst="ellipse">
                <a:avLst/>
              </a:prstGeom>
              <a:noFill/>
              <a:ln w="14400">
                <a:solidFill>
                  <a:srgbClr val="ffffff"/>
                </a:solidFill>
                <a:miter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</p:grpSp>
      <p:grpSp>
        <p:nvGrpSpPr>
          <p:cNvPr id="4789" name=""/>
          <p:cNvGrpSpPr/>
          <p:nvPr/>
        </p:nvGrpSpPr>
        <p:grpSpPr>
          <a:xfrm>
            <a:off x="4826160" y="3146400"/>
            <a:ext cx="156240" cy="159480"/>
            <a:chOff x="4826160" y="3146400"/>
            <a:chExt cx="156240" cy="159480"/>
          </a:xfrm>
        </p:grpSpPr>
        <p:grpSp>
          <p:nvGrpSpPr>
            <p:cNvPr id="4790" name=""/>
            <p:cNvGrpSpPr/>
            <p:nvPr/>
          </p:nvGrpSpPr>
          <p:grpSpPr>
            <a:xfrm>
              <a:off x="4826160" y="3146400"/>
              <a:ext cx="156240" cy="159480"/>
              <a:chOff x="4826160" y="3146400"/>
              <a:chExt cx="156240" cy="159480"/>
            </a:xfrm>
          </p:grpSpPr>
          <p:sp>
            <p:nvSpPr>
              <p:cNvPr id="4791" name=""/>
              <p:cNvSpPr/>
              <p:nvPr/>
            </p:nvSpPr>
            <p:spPr>
              <a:xfrm>
                <a:off x="4826160" y="3146400"/>
                <a:ext cx="156240" cy="159480"/>
              </a:xfrm>
              <a:prstGeom prst="rect">
                <a:avLst/>
              </a:prstGeom>
              <a:solidFill>
                <a:srgbClr val="66ff66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792" name=""/>
              <p:cNvSpPr/>
              <p:nvPr/>
            </p:nvSpPr>
            <p:spPr>
              <a:xfrm>
                <a:off x="4826160" y="3146400"/>
                <a:ext cx="152640" cy="155880"/>
              </a:xfrm>
              <a:custGeom>
                <a:avLst/>
                <a:gdLst/>
                <a:ahLst/>
                <a:rect l="l" t="t" r="r" b="b"/>
                <a:pathLst>
                  <a:path w="174" h="178">
                    <a:moveTo>
                      <a:pt x="86" y="0"/>
                    </a:moveTo>
                    <a:lnTo>
                      <a:pt x="70" y="2"/>
                    </a:lnTo>
                    <a:lnTo>
                      <a:pt x="54" y="7"/>
                    </a:lnTo>
                    <a:lnTo>
                      <a:pt x="38" y="14"/>
                    </a:lnTo>
                    <a:lnTo>
                      <a:pt x="25" y="25"/>
                    </a:lnTo>
                    <a:lnTo>
                      <a:pt x="14" y="39"/>
                    </a:lnTo>
                    <a:lnTo>
                      <a:pt x="7" y="54"/>
                    </a:lnTo>
                    <a:lnTo>
                      <a:pt x="2" y="70"/>
                    </a:lnTo>
                    <a:lnTo>
                      <a:pt x="0" y="88"/>
                    </a:lnTo>
                    <a:lnTo>
                      <a:pt x="2" y="106"/>
                    </a:lnTo>
                    <a:lnTo>
                      <a:pt x="7" y="124"/>
                    </a:lnTo>
                    <a:lnTo>
                      <a:pt x="14" y="138"/>
                    </a:lnTo>
                    <a:lnTo>
                      <a:pt x="25" y="152"/>
                    </a:lnTo>
                    <a:lnTo>
                      <a:pt x="38" y="163"/>
                    </a:lnTo>
                    <a:lnTo>
                      <a:pt x="54" y="170"/>
                    </a:lnTo>
                    <a:lnTo>
                      <a:pt x="70" y="176"/>
                    </a:lnTo>
                    <a:lnTo>
                      <a:pt x="86" y="178"/>
                    </a:lnTo>
                    <a:lnTo>
                      <a:pt x="104" y="176"/>
                    </a:lnTo>
                    <a:lnTo>
                      <a:pt x="120" y="170"/>
                    </a:lnTo>
                    <a:lnTo>
                      <a:pt x="134" y="163"/>
                    </a:lnTo>
                    <a:lnTo>
                      <a:pt x="149" y="152"/>
                    </a:lnTo>
                    <a:lnTo>
                      <a:pt x="159" y="138"/>
                    </a:lnTo>
                    <a:lnTo>
                      <a:pt x="167" y="124"/>
                    </a:lnTo>
                    <a:lnTo>
                      <a:pt x="172" y="106"/>
                    </a:lnTo>
                    <a:lnTo>
                      <a:pt x="174" y="88"/>
                    </a:lnTo>
                    <a:lnTo>
                      <a:pt x="172" y="70"/>
                    </a:lnTo>
                    <a:lnTo>
                      <a:pt x="167" y="54"/>
                    </a:lnTo>
                    <a:lnTo>
                      <a:pt x="159" y="39"/>
                    </a:lnTo>
                    <a:lnTo>
                      <a:pt x="149" y="25"/>
                    </a:lnTo>
                    <a:lnTo>
                      <a:pt x="134" y="14"/>
                    </a:lnTo>
                    <a:lnTo>
                      <a:pt x="120" y="7"/>
                    </a:lnTo>
                    <a:lnTo>
                      <a:pt x="104" y="2"/>
                    </a:lnTo>
                    <a:lnTo>
                      <a:pt x="86" y="0"/>
                    </a:lnTo>
                    <a:close/>
                  </a:path>
                </a:pathLst>
              </a:custGeom>
              <a:solidFill>
                <a:srgbClr val="66ff66"/>
              </a:solidFill>
              <a:ln w="0">
                <a:solidFill>
                  <a:srgbClr val="ffffff"/>
                </a:solidFill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793" name=""/>
              <p:cNvSpPr/>
              <p:nvPr/>
            </p:nvSpPr>
            <p:spPr>
              <a:xfrm>
                <a:off x="4826160" y="3146400"/>
                <a:ext cx="154440" cy="158040"/>
              </a:xfrm>
              <a:prstGeom prst="ellipse">
                <a:avLst/>
              </a:prstGeom>
              <a:blipFill rotWithShape="0">
                <a:blip r:embed="rId25"/>
                <a:srcRect/>
                <a:tile tx="0" ty="0" sx="100000" sy="100000" algn="ctr"/>
              </a:blip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794" name=""/>
              <p:cNvSpPr/>
              <p:nvPr/>
            </p:nvSpPr>
            <p:spPr>
              <a:xfrm>
                <a:off x="4826160" y="3146400"/>
                <a:ext cx="156240" cy="159480"/>
              </a:xfrm>
              <a:prstGeom prst="rect">
                <a:avLst/>
              </a:prstGeom>
              <a:solidFill>
                <a:srgbClr val="66ff66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  <p:grpSp>
          <p:nvGrpSpPr>
            <p:cNvPr id="4795" name=""/>
            <p:cNvGrpSpPr/>
            <p:nvPr/>
          </p:nvGrpSpPr>
          <p:grpSpPr>
            <a:xfrm>
              <a:off x="4827960" y="3149640"/>
              <a:ext cx="152280" cy="152280"/>
              <a:chOff x="4827960" y="3149640"/>
              <a:chExt cx="152280" cy="152280"/>
            </a:xfrm>
          </p:grpSpPr>
          <p:sp>
            <p:nvSpPr>
              <p:cNvPr id="4796" name=""/>
              <p:cNvSpPr/>
              <p:nvPr/>
            </p:nvSpPr>
            <p:spPr>
              <a:xfrm>
                <a:off x="4866480" y="3186000"/>
                <a:ext cx="75240" cy="75600"/>
              </a:xfrm>
              <a:prstGeom prst="ellipse">
                <a:avLst/>
              </a:prstGeom>
              <a:noFill/>
              <a:ln w="14400">
                <a:solidFill>
                  <a:srgbClr val="ffffff"/>
                </a:solidFill>
                <a:miter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7200" bIns="72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797" name=""/>
              <p:cNvSpPr/>
              <p:nvPr/>
            </p:nvSpPr>
            <p:spPr>
              <a:xfrm>
                <a:off x="4827960" y="3149640"/>
                <a:ext cx="152280" cy="152280"/>
              </a:xfrm>
              <a:prstGeom prst="ellipse">
                <a:avLst/>
              </a:prstGeom>
              <a:noFill/>
              <a:ln w="14400">
                <a:solidFill>
                  <a:srgbClr val="ffffff"/>
                </a:solidFill>
                <a:miter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</p:grpSp>
      <p:grpSp>
        <p:nvGrpSpPr>
          <p:cNvPr id="4798" name=""/>
          <p:cNvGrpSpPr/>
          <p:nvPr/>
        </p:nvGrpSpPr>
        <p:grpSpPr>
          <a:xfrm>
            <a:off x="4937040" y="2832120"/>
            <a:ext cx="156600" cy="158040"/>
            <a:chOff x="4937040" y="2832120"/>
            <a:chExt cx="156600" cy="158040"/>
          </a:xfrm>
        </p:grpSpPr>
        <p:grpSp>
          <p:nvGrpSpPr>
            <p:cNvPr id="4799" name=""/>
            <p:cNvGrpSpPr/>
            <p:nvPr/>
          </p:nvGrpSpPr>
          <p:grpSpPr>
            <a:xfrm>
              <a:off x="4937040" y="2832120"/>
              <a:ext cx="156600" cy="158040"/>
              <a:chOff x="4937040" y="2832120"/>
              <a:chExt cx="156600" cy="158040"/>
            </a:xfrm>
          </p:grpSpPr>
          <p:sp>
            <p:nvSpPr>
              <p:cNvPr id="4800" name=""/>
              <p:cNvSpPr/>
              <p:nvPr/>
            </p:nvSpPr>
            <p:spPr>
              <a:xfrm>
                <a:off x="4937040" y="2832120"/>
                <a:ext cx="156600" cy="158040"/>
              </a:xfrm>
              <a:prstGeom prst="rect">
                <a:avLst/>
              </a:prstGeom>
              <a:solidFill>
                <a:srgbClr val="66ff66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801" name=""/>
              <p:cNvSpPr/>
              <p:nvPr/>
            </p:nvSpPr>
            <p:spPr>
              <a:xfrm>
                <a:off x="4937040" y="2832120"/>
                <a:ext cx="153360" cy="154440"/>
              </a:xfrm>
              <a:custGeom>
                <a:avLst/>
                <a:gdLst/>
                <a:ahLst/>
                <a:rect l="l" t="t" r="r" b="b"/>
                <a:pathLst>
                  <a:path w="174" h="178">
                    <a:moveTo>
                      <a:pt x="86" y="0"/>
                    </a:moveTo>
                    <a:lnTo>
                      <a:pt x="70" y="2"/>
                    </a:lnTo>
                    <a:lnTo>
                      <a:pt x="54" y="7"/>
                    </a:lnTo>
                    <a:lnTo>
                      <a:pt x="38" y="15"/>
                    </a:lnTo>
                    <a:lnTo>
                      <a:pt x="25" y="25"/>
                    </a:lnTo>
                    <a:lnTo>
                      <a:pt x="15" y="40"/>
                    </a:lnTo>
                    <a:lnTo>
                      <a:pt x="8" y="54"/>
                    </a:lnTo>
                    <a:lnTo>
                      <a:pt x="2" y="70"/>
                    </a:lnTo>
                    <a:lnTo>
                      <a:pt x="0" y="88"/>
                    </a:lnTo>
                    <a:lnTo>
                      <a:pt x="2" y="106"/>
                    </a:lnTo>
                    <a:lnTo>
                      <a:pt x="8" y="124"/>
                    </a:lnTo>
                    <a:lnTo>
                      <a:pt x="15" y="138"/>
                    </a:lnTo>
                    <a:lnTo>
                      <a:pt x="25" y="153"/>
                    </a:lnTo>
                    <a:lnTo>
                      <a:pt x="38" y="163"/>
                    </a:lnTo>
                    <a:lnTo>
                      <a:pt x="54" y="171"/>
                    </a:lnTo>
                    <a:lnTo>
                      <a:pt x="70" y="176"/>
                    </a:lnTo>
                    <a:lnTo>
                      <a:pt x="86" y="178"/>
                    </a:lnTo>
                    <a:lnTo>
                      <a:pt x="104" y="176"/>
                    </a:lnTo>
                    <a:lnTo>
                      <a:pt x="121" y="171"/>
                    </a:lnTo>
                    <a:lnTo>
                      <a:pt x="135" y="163"/>
                    </a:lnTo>
                    <a:lnTo>
                      <a:pt x="149" y="153"/>
                    </a:lnTo>
                    <a:lnTo>
                      <a:pt x="160" y="138"/>
                    </a:lnTo>
                    <a:lnTo>
                      <a:pt x="167" y="124"/>
                    </a:lnTo>
                    <a:lnTo>
                      <a:pt x="172" y="106"/>
                    </a:lnTo>
                    <a:lnTo>
                      <a:pt x="174" y="88"/>
                    </a:lnTo>
                    <a:lnTo>
                      <a:pt x="172" y="70"/>
                    </a:lnTo>
                    <a:lnTo>
                      <a:pt x="167" y="54"/>
                    </a:lnTo>
                    <a:lnTo>
                      <a:pt x="160" y="40"/>
                    </a:lnTo>
                    <a:lnTo>
                      <a:pt x="149" y="25"/>
                    </a:lnTo>
                    <a:lnTo>
                      <a:pt x="135" y="15"/>
                    </a:lnTo>
                    <a:lnTo>
                      <a:pt x="121" y="7"/>
                    </a:lnTo>
                    <a:lnTo>
                      <a:pt x="104" y="2"/>
                    </a:lnTo>
                    <a:lnTo>
                      <a:pt x="86" y="0"/>
                    </a:lnTo>
                    <a:close/>
                  </a:path>
                </a:pathLst>
              </a:custGeom>
              <a:solidFill>
                <a:srgbClr val="66ff66"/>
              </a:solidFill>
              <a:ln w="0">
                <a:solidFill>
                  <a:srgbClr val="ffffff"/>
                </a:solidFill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802" name=""/>
              <p:cNvSpPr/>
              <p:nvPr/>
            </p:nvSpPr>
            <p:spPr>
              <a:xfrm>
                <a:off x="4937040" y="2832120"/>
                <a:ext cx="155160" cy="156240"/>
              </a:xfrm>
              <a:prstGeom prst="ellipse">
                <a:avLst/>
              </a:prstGeom>
              <a:blipFill rotWithShape="0">
                <a:blip r:embed="rId26"/>
                <a:srcRect/>
                <a:tile tx="0" ty="0" sx="100000" sy="100000" algn="ctr"/>
              </a:blip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803" name=""/>
              <p:cNvSpPr/>
              <p:nvPr/>
            </p:nvSpPr>
            <p:spPr>
              <a:xfrm>
                <a:off x="4937040" y="2832120"/>
                <a:ext cx="156600" cy="158040"/>
              </a:xfrm>
              <a:prstGeom prst="rect">
                <a:avLst/>
              </a:prstGeom>
              <a:solidFill>
                <a:srgbClr val="66ff66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  <p:grpSp>
          <p:nvGrpSpPr>
            <p:cNvPr id="4804" name=""/>
            <p:cNvGrpSpPr/>
            <p:nvPr/>
          </p:nvGrpSpPr>
          <p:grpSpPr>
            <a:xfrm>
              <a:off x="4938480" y="2833560"/>
              <a:ext cx="153360" cy="153000"/>
              <a:chOff x="4938480" y="2833560"/>
              <a:chExt cx="153360" cy="153000"/>
            </a:xfrm>
          </p:grpSpPr>
          <p:sp>
            <p:nvSpPr>
              <p:cNvPr id="4805" name=""/>
              <p:cNvSpPr/>
              <p:nvPr/>
            </p:nvSpPr>
            <p:spPr>
              <a:xfrm>
                <a:off x="4977000" y="2872080"/>
                <a:ext cx="75960" cy="75600"/>
              </a:xfrm>
              <a:prstGeom prst="ellipse">
                <a:avLst/>
              </a:prstGeom>
              <a:noFill/>
              <a:ln w="14400">
                <a:solidFill>
                  <a:srgbClr val="ffffff"/>
                </a:solidFill>
                <a:miter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7200" bIns="72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806" name=""/>
              <p:cNvSpPr/>
              <p:nvPr/>
            </p:nvSpPr>
            <p:spPr>
              <a:xfrm>
                <a:off x="4938480" y="2833560"/>
                <a:ext cx="153360" cy="153000"/>
              </a:xfrm>
              <a:prstGeom prst="ellipse">
                <a:avLst/>
              </a:prstGeom>
              <a:noFill/>
              <a:ln w="14400">
                <a:solidFill>
                  <a:srgbClr val="ffffff"/>
                </a:solidFill>
                <a:miter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</p:grpSp>
      <p:grpSp>
        <p:nvGrpSpPr>
          <p:cNvPr id="4807" name=""/>
          <p:cNvGrpSpPr/>
          <p:nvPr/>
        </p:nvGrpSpPr>
        <p:grpSpPr>
          <a:xfrm>
            <a:off x="4908600" y="2382840"/>
            <a:ext cx="156240" cy="159480"/>
            <a:chOff x="4908600" y="2382840"/>
            <a:chExt cx="156240" cy="159480"/>
          </a:xfrm>
        </p:grpSpPr>
        <p:grpSp>
          <p:nvGrpSpPr>
            <p:cNvPr id="4808" name=""/>
            <p:cNvGrpSpPr/>
            <p:nvPr/>
          </p:nvGrpSpPr>
          <p:grpSpPr>
            <a:xfrm>
              <a:off x="4908600" y="2382840"/>
              <a:ext cx="156240" cy="159480"/>
              <a:chOff x="4908600" y="2382840"/>
              <a:chExt cx="156240" cy="159480"/>
            </a:xfrm>
          </p:grpSpPr>
          <p:sp>
            <p:nvSpPr>
              <p:cNvPr id="4809" name=""/>
              <p:cNvSpPr/>
              <p:nvPr/>
            </p:nvSpPr>
            <p:spPr>
              <a:xfrm>
                <a:off x="4908600" y="2382840"/>
                <a:ext cx="156240" cy="159480"/>
              </a:xfrm>
              <a:prstGeom prst="rect">
                <a:avLst/>
              </a:prstGeom>
              <a:solidFill>
                <a:srgbClr val="66ff66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810" name=""/>
              <p:cNvSpPr/>
              <p:nvPr/>
            </p:nvSpPr>
            <p:spPr>
              <a:xfrm>
                <a:off x="4908600" y="2382840"/>
                <a:ext cx="152640" cy="155880"/>
              </a:xfrm>
              <a:custGeom>
                <a:avLst/>
                <a:gdLst/>
                <a:ahLst/>
                <a:rect l="l" t="t" r="r" b="b"/>
                <a:pathLst>
                  <a:path w="174" h="178">
                    <a:moveTo>
                      <a:pt x="86" y="0"/>
                    </a:moveTo>
                    <a:lnTo>
                      <a:pt x="70" y="2"/>
                    </a:lnTo>
                    <a:lnTo>
                      <a:pt x="54" y="7"/>
                    </a:lnTo>
                    <a:lnTo>
                      <a:pt x="38" y="14"/>
                    </a:lnTo>
                    <a:lnTo>
                      <a:pt x="25" y="25"/>
                    </a:lnTo>
                    <a:lnTo>
                      <a:pt x="14" y="39"/>
                    </a:lnTo>
                    <a:lnTo>
                      <a:pt x="7" y="54"/>
                    </a:lnTo>
                    <a:lnTo>
                      <a:pt x="2" y="70"/>
                    </a:lnTo>
                    <a:lnTo>
                      <a:pt x="0" y="88"/>
                    </a:lnTo>
                    <a:lnTo>
                      <a:pt x="2" y="106"/>
                    </a:lnTo>
                    <a:lnTo>
                      <a:pt x="7" y="124"/>
                    </a:lnTo>
                    <a:lnTo>
                      <a:pt x="14" y="138"/>
                    </a:lnTo>
                    <a:lnTo>
                      <a:pt x="25" y="152"/>
                    </a:lnTo>
                    <a:lnTo>
                      <a:pt x="38" y="163"/>
                    </a:lnTo>
                    <a:lnTo>
                      <a:pt x="54" y="170"/>
                    </a:lnTo>
                    <a:lnTo>
                      <a:pt x="70" y="176"/>
                    </a:lnTo>
                    <a:lnTo>
                      <a:pt x="86" y="178"/>
                    </a:lnTo>
                    <a:lnTo>
                      <a:pt x="104" y="176"/>
                    </a:lnTo>
                    <a:lnTo>
                      <a:pt x="120" y="170"/>
                    </a:lnTo>
                    <a:lnTo>
                      <a:pt x="135" y="163"/>
                    </a:lnTo>
                    <a:lnTo>
                      <a:pt x="149" y="152"/>
                    </a:lnTo>
                    <a:lnTo>
                      <a:pt x="160" y="138"/>
                    </a:lnTo>
                    <a:lnTo>
                      <a:pt x="167" y="124"/>
                    </a:lnTo>
                    <a:lnTo>
                      <a:pt x="172" y="106"/>
                    </a:lnTo>
                    <a:lnTo>
                      <a:pt x="174" y="88"/>
                    </a:lnTo>
                    <a:lnTo>
                      <a:pt x="172" y="70"/>
                    </a:lnTo>
                    <a:lnTo>
                      <a:pt x="167" y="54"/>
                    </a:lnTo>
                    <a:lnTo>
                      <a:pt x="160" y="39"/>
                    </a:lnTo>
                    <a:lnTo>
                      <a:pt x="149" y="25"/>
                    </a:lnTo>
                    <a:lnTo>
                      <a:pt x="135" y="14"/>
                    </a:lnTo>
                    <a:lnTo>
                      <a:pt x="120" y="7"/>
                    </a:lnTo>
                    <a:lnTo>
                      <a:pt x="104" y="2"/>
                    </a:lnTo>
                    <a:lnTo>
                      <a:pt x="86" y="0"/>
                    </a:lnTo>
                    <a:close/>
                  </a:path>
                </a:pathLst>
              </a:custGeom>
              <a:solidFill>
                <a:srgbClr val="66ff66"/>
              </a:solidFill>
              <a:ln w="0">
                <a:solidFill>
                  <a:srgbClr val="ffffff"/>
                </a:solidFill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811" name=""/>
              <p:cNvSpPr/>
              <p:nvPr/>
            </p:nvSpPr>
            <p:spPr>
              <a:xfrm>
                <a:off x="4908600" y="2382840"/>
                <a:ext cx="154440" cy="157680"/>
              </a:xfrm>
              <a:prstGeom prst="ellipse">
                <a:avLst/>
              </a:prstGeom>
              <a:blipFill rotWithShape="0">
                <a:blip r:embed="rId27"/>
                <a:srcRect/>
                <a:tile tx="0" ty="0" sx="100000" sy="100000" algn="ctr"/>
              </a:blip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812" name=""/>
              <p:cNvSpPr/>
              <p:nvPr/>
            </p:nvSpPr>
            <p:spPr>
              <a:xfrm>
                <a:off x="4908600" y="2382840"/>
                <a:ext cx="156240" cy="159480"/>
              </a:xfrm>
              <a:prstGeom prst="rect">
                <a:avLst/>
              </a:prstGeom>
              <a:solidFill>
                <a:srgbClr val="66ff66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  <p:grpSp>
          <p:nvGrpSpPr>
            <p:cNvPr id="4813" name=""/>
            <p:cNvGrpSpPr/>
            <p:nvPr/>
          </p:nvGrpSpPr>
          <p:grpSpPr>
            <a:xfrm>
              <a:off x="4910400" y="2386080"/>
              <a:ext cx="152280" cy="152280"/>
              <a:chOff x="4910400" y="2386080"/>
              <a:chExt cx="152280" cy="152280"/>
            </a:xfrm>
          </p:grpSpPr>
          <p:sp>
            <p:nvSpPr>
              <p:cNvPr id="4814" name=""/>
              <p:cNvSpPr/>
              <p:nvPr/>
            </p:nvSpPr>
            <p:spPr>
              <a:xfrm>
                <a:off x="4946760" y="2422800"/>
                <a:ext cx="75600" cy="74880"/>
              </a:xfrm>
              <a:prstGeom prst="ellipse">
                <a:avLst/>
              </a:prstGeom>
              <a:noFill/>
              <a:ln w="14400">
                <a:solidFill>
                  <a:srgbClr val="ffffff"/>
                </a:solidFill>
                <a:miter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6480" bIns="64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815" name=""/>
              <p:cNvSpPr/>
              <p:nvPr/>
            </p:nvSpPr>
            <p:spPr>
              <a:xfrm>
                <a:off x="4910400" y="2386080"/>
                <a:ext cx="152280" cy="152280"/>
              </a:xfrm>
              <a:prstGeom prst="ellipse">
                <a:avLst/>
              </a:prstGeom>
              <a:noFill/>
              <a:ln w="14400">
                <a:solidFill>
                  <a:srgbClr val="ffffff"/>
                </a:solidFill>
                <a:miter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</p:grpSp>
      <p:grpSp>
        <p:nvGrpSpPr>
          <p:cNvPr id="4816" name=""/>
          <p:cNvGrpSpPr/>
          <p:nvPr/>
        </p:nvGrpSpPr>
        <p:grpSpPr>
          <a:xfrm>
            <a:off x="3657600" y="1413000"/>
            <a:ext cx="154800" cy="158040"/>
            <a:chOff x="3657600" y="1413000"/>
            <a:chExt cx="154800" cy="158040"/>
          </a:xfrm>
        </p:grpSpPr>
        <p:grpSp>
          <p:nvGrpSpPr>
            <p:cNvPr id="4817" name=""/>
            <p:cNvGrpSpPr/>
            <p:nvPr/>
          </p:nvGrpSpPr>
          <p:grpSpPr>
            <a:xfrm>
              <a:off x="3657600" y="1413000"/>
              <a:ext cx="154800" cy="158040"/>
              <a:chOff x="3657600" y="1413000"/>
              <a:chExt cx="154800" cy="158040"/>
            </a:xfrm>
          </p:grpSpPr>
          <p:sp>
            <p:nvSpPr>
              <p:cNvPr id="4818" name=""/>
              <p:cNvSpPr/>
              <p:nvPr/>
            </p:nvSpPr>
            <p:spPr>
              <a:xfrm>
                <a:off x="3657600" y="1413000"/>
                <a:ext cx="154800" cy="158040"/>
              </a:xfrm>
              <a:prstGeom prst="rect">
                <a:avLst/>
              </a:prstGeom>
              <a:solidFill>
                <a:srgbClr val="66ff66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819" name=""/>
              <p:cNvSpPr/>
              <p:nvPr/>
            </p:nvSpPr>
            <p:spPr>
              <a:xfrm>
                <a:off x="3657600" y="1413000"/>
                <a:ext cx="151560" cy="154440"/>
              </a:xfrm>
              <a:custGeom>
                <a:avLst/>
                <a:gdLst/>
                <a:ahLst/>
                <a:rect l="l" t="t" r="r" b="b"/>
                <a:pathLst>
                  <a:path w="174" h="178">
                    <a:moveTo>
                      <a:pt x="86" y="0"/>
                    </a:moveTo>
                    <a:lnTo>
                      <a:pt x="70" y="2"/>
                    </a:lnTo>
                    <a:lnTo>
                      <a:pt x="54" y="7"/>
                    </a:lnTo>
                    <a:lnTo>
                      <a:pt x="38" y="14"/>
                    </a:lnTo>
                    <a:lnTo>
                      <a:pt x="25" y="25"/>
                    </a:lnTo>
                    <a:lnTo>
                      <a:pt x="15" y="40"/>
                    </a:lnTo>
                    <a:lnTo>
                      <a:pt x="7" y="54"/>
                    </a:lnTo>
                    <a:lnTo>
                      <a:pt x="2" y="70"/>
                    </a:lnTo>
                    <a:lnTo>
                      <a:pt x="0" y="88"/>
                    </a:lnTo>
                    <a:lnTo>
                      <a:pt x="2" y="106"/>
                    </a:lnTo>
                    <a:lnTo>
                      <a:pt x="7" y="124"/>
                    </a:lnTo>
                    <a:lnTo>
                      <a:pt x="15" y="138"/>
                    </a:lnTo>
                    <a:lnTo>
                      <a:pt x="25" y="152"/>
                    </a:lnTo>
                    <a:lnTo>
                      <a:pt x="38" y="163"/>
                    </a:lnTo>
                    <a:lnTo>
                      <a:pt x="54" y="170"/>
                    </a:lnTo>
                    <a:lnTo>
                      <a:pt x="70" y="176"/>
                    </a:lnTo>
                    <a:lnTo>
                      <a:pt x="86" y="178"/>
                    </a:lnTo>
                    <a:lnTo>
                      <a:pt x="104" y="176"/>
                    </a:lnTo>
                    <a:lnTo>
                      <a:pt x="120" y="170"/>
                    </a:lnTo>
                    <a:lnTo>
                      <a:pt x="135" y="163"/>
                    </a:lnTo>
                    <a:lnTo>
                      <a:pt x="149" y="152"/>
                    </a:lnTo>
                    <a:lnTo>
                      <a:pt x="160" y="138"/>
                    </a:lnTo>
                    <a:lnTo>
                      <a:pt x="167" y="124"/>
                    </a:lnTo>
                    <a:lnTo>
                      <a:pt x="172" y="106"/>
                    </a:lnTo>
                    <a:lnTo>
                      <a:pt x="174" y="88"/>
                    </a:lnTo>
                    <a:lnTo>
                      <a:pt x="172" y="70"/>
                    </a:lnTo>
                    <a:lnTo>
                      <a:pt x="167" y="54"/>
                    </a:lnTo>
                    <a:lnTo>
                      <a:pt x="160" y="40"/>
                    </a:lnTo>
                    <a:lnTo>
                      <a:pt x="149" y="25"/>
                    </a:lnTo>
                    <a:lnTo>
                      <a:pt x="135" y="14"/>
                    </a:lnTo>
                    <a:lnTo>
                      <a:pt x="120" y="7"/>
                    </a:lnTo>
                    <a:lnTo>
                      <a:pt x="104" y="2"/>
                    </a:lnTo>
                    <a:lnTo>
                      <a:pt x="86" y="0"/>
                    </a:lnTo>
                    <a:close/>
                  </a:path>
                </a:pathLst>
              </a:custGeom>
              <a:solidFill>
                <a:srgbClr val="66ff66"/>
              </a:solidFill>
              <a:ln w="0">
                <a:solidFill>
                  <a:srgbClr val="ffffff"/>
                </a:solidFill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820" name=""/>
              <p:cNvSpPr/>
              <p:nvPr/>
            </p:nvSpPr>
            <p:spPr>
              <a:xfrm>
                <a:off x="3657600" y="1413000"/>
                <a:ext cx="153360" cy="156600"/>
              </a:xfrm>
              <a:prstGeom prst="ellipse">
                <a:avLst/>
              </a:prstGeom>
              <a:blipFill rotWithShape="0">
                <a:blip r:embed="rId28"/>
                <a:srcRect/>
                <a:tile tx="0" ty="0" sx="100000" sy="100000" algn="ctr"/>
              </a:blip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821" name=""/>
              <p:cNvSpPr/>
              <p:nvPr/>
            </p:nvSpPr>
            <p:spPr>
              <a:xfrm>
                <a:off x="3657600" y="1413000"/>
                <a:ext cx="154800" cy="158040"/>
              </a:xfrm>
              <a:prstGeom prst="rect">
                <a:avLst/>
              </a:prstGeom>
              <a:solidFill>
                <a:srgbClr val="66ff66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  <p:grpSp>
          <p:nvGrpSpPr>
            <p:cNvPr id="4822" name=""/>
            <p:cNvGrpSpPr/>
            <p:nvPr/>
          </p:nvGrpSpPr>
          <p:grpSpPr>
            <a:xfrm>
              <a:off x="3659400" y="1414440"/>
              <a:ext cx="151560" cy="153000"/>
              <a:chOff x="3659400" y="1414440"/>
              <a:chExt cx="151560" cy="153000"/>
            </a:xfrm>
          </p:grpSpPr>
          <p:sp>
            <p:nvSpPr>
              <p:cNvPr id="4823" name=""/>
              <p:cNvSpPr/>
              <p:nvPr/>
            </p:nvSpPr>
            <p:spPr>
              <a:xfrm>
                <a:off x="3697560" y="1452960"/>
                <a:ext cx="74880" cy="75600"/>
              </a:xfrm>
              <a:prstGeom prst="ellipse">
                <a:avLst/>
              </a:prstGeom>
              <a:noFill/>
              <a:ln w="14400">
                <a:solidFill>
                  <a:srgbClr val="ffffff"/>
                </a:solidFill>
                <a:miter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7200" bIns="72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4824" name=""/>
              <p:cNvSpPr/>
              <p:nvPr/>
            </p:nvSpPr>
            <p:spPr>
              <a:xfrm>
                <a:off x="3659400" y="1414440"/>
                <a:ext cx="151560" cy="153000"/>
              </a:xfrm>
              <a:prstGeom prst="ellipse">
                <a:avLst/>
              </a:prstGeom>
              <a:noFill/>
              <a:ln w="14400">
                <a:solidFill>
                  <a:srgbClr val="ffffff"/>
                </a:solidFill>
                <a:miter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</p:grpSp>
      <p:sp>
        <p:nvSpPr>
          <p:cNvPr id="4825" name=""/>
          <p:cNvSpPr/>
          <p:nvPr/>
        </p:nvSpPr>
        <p:spPr>
          <a:xfrm>
            <a:off x="2849400" y="1824120"/>
            <a:ext cx="238320" cy="225360"/>
          </a:xfrm>
          <a:custGeom>
            <a:avLst/>
            <a:gdLst/>
            <a:ahLst/>
            <a:rect l="l" t="t" r="r" b="b"/>
            <a:pathLst>
              <a:path w="269" h="257">
                <a:moveTo>
                  <a:pt x="135" y="0"/>
                </a:moveTo>
                <a:lnTo>
                  <a:pt x="102" y="99"/>
                </a:lnTo>
                <a:lnTo>
                  <a:pt x="0" y="99"/>
                </a:lnTo>
                <a:lnTo>
                  <a:pt x="84" y="160"/>
                </a:lnTo>
                <a:lnTo>
                  <a:pt x="52" y="257"/>
                </a:lnTo>
                <a:lnTo>
                  <a:pt x="135" y="198"/>
                </a:lnTo>
                <a:lnTo>
                  <a:pt x="217" y="257"/>
                </a:lnTo>
                <a:lnTo>
                  <a:pt x="185" y="160"/>
                </a:lnTo>
                <a:lnTo>
                  <a:pt x="269" y="99"/>
                </a:lnTo>
                <a:lnTo>
                  <a:pt x="165" y="99"/>
                </a:lnTo>
                <a:lnTo>
                  <a:pt x="135" y="0"/>
                </a:lnTo>
                <a:close/>
              </a:path>
            </a:pathLst>
          </a:custGeom>
          <a:solidFill>
            <a:srgbClr val="fc0128"/>
          </a:solidFill>
          <a:ln w="7920">
            <a:solidFill>
              <a:srgbClr val="00000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826" name=""/>
          <p:cNvSpPr/>
          <p:nvPr/>
        </p:nvSpPr>
        <p:spPr>
          <a:xfrm>
            <a:off x="2744640" y="2419200"/>
            <a:ext cx="252720" cy="193680"/>
          </a:xfrm>
          <a:prstGeom prst="rect">
            <a:avLst/>
          </a:prstGeom>
          <a:solidFill>
            <a:srgbClr val="808080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827" name=""/>
          <p:cNvSpPr/>
          <p:nvPr/>
        </p:nvSpPr>
        <p:spPr>
          <a:xfrm>
            <a:off x="2573280" y="2382840"/>
            <a:ext cx="593640" cy="27288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828" name=""/>
          <p:cNvSpPr/>
          <p:nvPr/>
        </p:nvSpPr>
        <p:spPr>
          <a:xfrm>
            <a:off x="2785320" y="2428920"/>
            <a:ext cx="142920" cy="7632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0" rIns="0" tIns="0" bIns="0" anchor="t">
            <a:spAutoFit/>
          </a:bodyPr>
          <a:p>
            <a:pPr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5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COB</a:t>
            </a:r>
            <a:endParaRPr b="0" lang="en-US" sz="5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829" name=""/>
          <p:cNvSpPr/>
          <p:nvPr/>
        </p:nvSpPr>
        <p:spPr>
          <a:xfrm>
            <a:off x="2795760" y="2521080"/>
            <a:ext cx="125280" cy="7632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0" rIns="0" tIns="0" bIns="0" anchor="t">
            <a:spAutoFit/>
          </a:bodyPr>
          <a:p>
            <a:pPr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5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Hub</a:t>
            </a:r>
            <a:endParaRPr b="0" lang="en-US" sz="5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4830" name=""/>
          <p:cNvGrpSpPr/>
          <p:nvPr/>
        </p:nvGrpSpPr>
        <p:grpSpPr>
          <a:xfrm>
            <a:off x="2506680" y="2595600"/>
            <a:ext cx="306000" cy="286920"/>
            <a:chOff x="2506680" y="2595600"/>
            <a:chExt cx="306000" cy="286920"/>
          </a:xfrm>
        </p:grpSpPr>
        <p:sp>
          <p:nvSpPr>
            <p:cNvPr id="4831" name=""/>
            <p:cNvSpPr/>
            <p:nvPr/>
          </p:nvSpPr>
          <p:spPr>
            <a:xfrm>
              <a:off x="2538720" y="2595600"/>
              <a:ext cx="136080" cy="128520"/>
            </a:xfrm>
            <a:prstGeom prst="rect">
              <a:avLst/>
            </a:prstGeom>
            <a:solidFill>
              <a:srgbClr val="ffffff"/>
            </a:solidFill>
            <a:ln w="111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4832" name=""/>
            <p:cNvSpPr/>
            <p:nvPr/>
          </p:nvSpPr>
          <p:spPr>
            <a:xfrm>
              <a:off x="2506680" y="2688840"/>
              <a:ext cx="306000" cy="193680"/>
            </a:xfrm>
            <a:prstGeom prst="rect">
              <a:avLst/>
            </a:prstGeom>
            <a:solidFill>
              <a:srgbClr val="ffffff"/>
            </a:solidFill>
            <a:ln w="111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4833" name=""/>
          <p:cNvSpPr/>
          <p:nvPr/>
        </p:nvSpPr>
        <p:spPr>
          <a:xfrm>
            <a:off x="2552760" y="2757600"/>
            <a:ext cx="237960" cy="228600"/>
          </a:xfrm>
          <a:custGeom>
            <a:avLst/>
            <a:gdLst/>
            <a:ahLst/>
            <a:rect l="l" t="t" r="r" b="b"/>
            <a:pathLst>
              <a:path w="269" h="256">
                <a:moveTo>
                  <a:pt x="134" y="0"/>
                </a:moveTo>
                <a:lnTo>
                  <a:pt x="102" y="98"/>
                </a:lnTo>
                <a:lnTo>
                  <a:pt x="0" y="98"/>
                </a:lnTo>
                <a:lnTo>
                  <a:pt x="84" y="159"/>
                </a:lnTo>
                <a:lnTo>
                  <a:pt x="52" y="256"/>
                </a:lnTo>
                <a:lnTo>
                  <a:pt x="134" y="197"/>
                </a:lnTo>
                <a:lnTo>
                  <a:pt x="217" y="256"/>
                </a:lnTo>
                <a:lnTo>
                  <a:pt x="185" y="159"/>
                </a:lnTo>
                <a:lnTo>
                  <a:pt x="269" y="98"/>
                </a:lnTo>
                <a:lnTo>
                  <a:pt x="165" y="98"/>
                </a:lnTo>
                <a:lnTo>
                  <a:pt x="134" y="0"/>
                </a:lnTo>
                <a:close/>
              </a:path>
            </a:pathLst>
          </a:custGeom>
          <a:solidFill>
            <a:srgbClr val="fc0128"/>
          </a:solidFill>
          <a:ln w="7920">
            <a:solidFill>
              <a:srgbClr val="00000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834" name=""/>
          <p:cNvSpPr/>
          <p:nvPr/>
        </p:nvSpPr>
        <p:spPr>
          <a:xfrm>
            <a:off x="6996240" y="3213000"/>
            <a:ext cx="287280" cy="219240"/>
          </a:xfrm>
          <a:custGeom>
            <a:avLst/>
            <a:gdLst/>
            <a:ahLst/>
            <a:rect l="l" t="t" r="r" b="b"/>
            <a:pathLst>
              <a:path w="327" h="250">
                <a:moveTo>
                  <a:pt x="162" y="250"/>
                </a:moveTo>
                <a:lnTo>
                  <a:pt x="327" y="156"/>
                </a:lnTo>
                <a:lnTo>
                  <a:pt x="264" y="4"/>
                </a:lnTo>
                <a:lnTo>
                  <a:pt x="65" y="0"/>
                </a:lnTo>
                <a:lnTo>
                  <a:pt x="0" y="153"/>
                </a:lnTo>
                <a:lnTo>
                  <a:pt x="162" y="250"/>
                </a:lnTo>
                <a:close/>
              </a:path>
            </a:pathLst>
          </a:custGeom>
          <a:solidFill>
            <a:srgbClr val="000000"/>
          </a:solidFill>
          <a:ln w="7920">
            <a:solidFill>
              <a:srgbClr val="00000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835" name=""/>
          <p:cNvSpPr/>
          <p:nvPr/>
        </p:nvSpPr>
        <p:spPr>
          <a:xfrm>
            <a:off x="5695920" y="2725560"/>
            <a:ext cx="152280" cy="195480"/>
          </a:xfrm>
          <a:custGeom>
            <a:avLst/>
            <a:gdLst/>
            <a:ahLst/>
            <a:rect l="l" t="t" r="r" b="b"/>
            <a:pathLst>
              <a:path w="176" h="219">
                <a:moveTo>
                  <a:pt x="88" y="219"/>
                </a:moveTo>
                <a:lnTo>
                  <a:pt x="176" y="0"/>
                </a:lnTo>
                <a:lnTo>
                  <a:pt x="0" y="0"/>
                </a:lnTo>
                <a:lnTo>
                  <a:pt x="88" y="219"/>
                </a:lnTo>
                <a:close/>
              </a:path>
            </a:pathLst>
          </a:custGeom>
          <a:solidFill>
            <a:srgbClr val="00ffff"/>
          </a:solidFill>
          <a:ln w="7920">
            <a:solidFill>
              <a:srgbClr val="00000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836" name=""/>
          <p:cNvSpPr/>
          <p:nvPr/>
        </p:nvSpPr>
        <p:spPr>
          <a:xfrm>
            <a:off x="3573360" y="2351160"/>
            <a:ext cx="127080" cy="155520"/>
          </a:xfrm>
          <a:custGeom>
            <a:avLst/>
            <a:gdLst/>
            <a:ahLst/>
            <a:rect l="l" t="t" r="r" b="b"/>
            <a:pathLst>
              <a:path w="145" h="176">
                <a:moveTo>
                  <a:pt x="74" y="176"/>
                </a:moveTo>
                <a:lnTo>
                  <a:pt x="145" y="0"/>
                </a:lnTo>
                <a:lnTo>
                  <a:pt x="0" y="0"/>
                </a:lnTo>
                <a:lnTo>
                  <a:pt x="74" y="176"/>
                </a:lnTo>
                <a:close/>
              </a:path>
            </a:pathLst>
          </a:custGeom>
          <a:solidFill>
            <a:srgbClr val="00ffff"/>
          </a:solidFill>
          <a:ln w="7920">
            <a:solidFill>
              <a:srgbClr val="00000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837" name=""/>
          <p:cNvSpPr/>
          <p:nvPr/>
        </p:nvSpPr>
        <p:spPr>
          <a:xfrm>
            <a:off x="5576760" y="2314440"/>
            <a:ext cx="128880" cy="152640"/>
          </a:xfrm>
          <a:custGeom>
            <a:avLst/>
            <a:gdLst/>
            <a:ahLst/>
            <a:rect l="l" t="t" r="r" b="b"/>
            <a:pathLst>
              <a:path w="146" h="176">
                <a:moveTo>
                  <a:pt x="74" y="176"/>
                </a:moveTo>
                <a:lnTo>
                  <a:pt x="146" y="0"/>
                </a:lnTo>
                <a:lnTo>
                  <a:pt x="0" y="0"/>
                </a:lnTo>
                <a:lnTo>
                  <a:pt x="74" y="176"/>
                </a:lnTo>
                <a:close/>
              </a:path>
            </a:pathLst>
          </a:custGeom>
          <a:solidFill>
            <a:srgbClr val="00ffff"/>
          </a:solidFill>
          <a:ln w="7920">
            <a:solidFill>
              <a:srgbClr val="00000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838" name=""/>
          <p:cNvSpPr/>
          <p:nvPr/>
        </p:nvSpPr>
        <p:spPr>
          <a:xfrm>
            <a:off x="6141960" y="2406600"/>
            <a:ext cx="128520" cy="155520"/>
          </a:xfrm>
          <a:custGeom>
            <a:avLst/>
            <a:gdLst/>
            <a:ahLst/>
            <a:rect l="l" t="t" r="r" b="b"/>
            <a:pathLst>
              <a:path w="146" h="175">
                <a:moveTo>
                  <a:pt x="74" y="175"/>
                </a:moveTo>
                <a:lnTo>
                  <a:pt x="146" y="0"/>
                </a:lnTo>
                <a:lnTo>
                  <a:pt x="0" y="0"/>
                </a:lnTo>
                <a:lnTo>
                  <a:pt x="74" y="175"/>
                </a:lnTo>
                <a:close/>
              </a:path>
            </a:pathLst>
          </a:custGeom>
          <a:solidFill>
            <a:srgbClr val="00ffff"/>
          </a:solidFill>
          <a:ln w="7920">
            <a:solidFill>
              <a:srgbClr val="00000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839" name=""/>
          <p:cNvSpPr/>
          <p:nvPr/>
        </p:nvSpPr>
        <p:spPr>
          <a:xfrm>
            <a:off x="6738840" y="2573280"/>
            <a:ext cx="128520" cy="155520"/>
          </a:xfrm>
          <a:custGeom>
            <a:avLst/>
            <a:gdLst/>
            <a:ahLst/>
            <a:rect l="l" t="t" r="r" b="b"/>
            <a:pathLst>
              <a:path w="145" h="176">
                <a:moveTo>
                  <a:pt x="74" y="176"/>
                </a:moveTo>
                <a:lnTo>
                  <a:pt x="145" y="0"/>
                </a:lnTo>
                <a:lnTo>
                  <a:pt x="0" y="0"/>
                </a:lnTo>
                <a:lnTo>
                  <a:pt x="74" y="176"/>
                </a:lnTo>
                <a:close/>
              </a:path>
            </a:pathLst>
          </a:custGeom>
          <a:solidFill>
            <a:srgbClr val="00ffff"/>
          </a:solidFill>
          <a:ln w="7920">
            <a:solidFill>
              <a:srgbClr val="00000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840" name=""/>
          <p:cNvSpPr/>
          <p:nvPr/>
        </p:nvSpPr>
        <p:spPr>
          <a:xfrm>
            <a:off x="8166240" y="2451240"/>
            <a:ext cx="128520" cy="153720"/>
          </a:xfrm>
          <a:custGeom>
            <a:avLst/>
            <a:gdLst/>
            <a:ahLst/>
            <a:rect l="l" t="t" r="r" b="b"/>
            <a:pathLst>
              <a:path w="145" h="176">
                <a:moveTo>
                  <a:pt x="73" y="176"/>
                </a:moveTo>
                <a:lnTo>
                  <a:pt x="145" y="0"/>
                </a:lnTo>
                <a:lnTo>
                  <a:pt x="0" y="0"/>
                </a:lnTo>
                <a:lnTo>
                  <a:pt x="73" y="176"/>
                </a:lnTo>
                <a:close/>
              </a:path>
            </a:pathLst>
          </a:custGeom>
          <a:solidFill>
            <a:srgbClr val="00ffff"/>
          </a:solidFill>
          <a:ln w="7920">
            <a:solidFill>
              <a:srgbClr val="00000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841" name=""/>
          <p:cNvSpPr/>
          <p:nvPr/>
        </p:nvSpPr>
        <p:spPr>
          <a:xfrm>
            <a:off x="8196120" y="2427120"/>
            <a:ext cx="127080" cy="154080"/>
          </a:xfrm>
          <a:custGeom>
            <a:avLst/>
            <a:gdLst/>
            <a:ahLst/>
            <a:rect l="l" t="t" r="r" b="b"/>
            <a:pathLst>
              <a:path w="145" h="176">
                <a:moveTo>
                  <a:pt x="74" y="176"/>
                </a:moveTo>
                <a:lnTo>
                  <a:pt x="145" y="0"/>
                </a:lnTo>
                <a:lnTo>
                  <a:pt x="0" y="0"/>
                </a:lnTo>
                <a:lnTo>
                  <a:pt x="74" y="176"/>
                </a:lnTo>
                <a:close/>
              </a:path>
            </a:pathLst>
          </a:custGeom>
          <a:solidFill>
            <a:srgbClr val="00ffff"/>
          </a:solidFill>
          <a:ln w="7920">
            <a:solidFill>
              <a:srgbClr val="00000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842" name=""/>
          <p:cNvSpPr/>
          <p:nvPr/>
        </p:nvSpPr>
        <p:spPr>
          <a:xfrm>
            <a:off x="8190000" y="2336760"/>
            <a:ext cx="128520" cy="155520"/>
          </a:xfrm>
          <a:custGeom>
            <a:avLst/>
            <a:gdLst/>
            <a:ahLst/>
            <a:rect l="l" t="t" r="r" b="b"/>
            <a:pathLst>
              <a:path w="145" h="176">
                <a:moveTo>
                  <a:pt x="73" y="176"/>
                </a:moveTo>
                <a:lnTo>
                  <a:pt x="145" y="0"/>
                </a:lnTo>
                <a:lnTo>
                  <a:pt x="0" y="0"/>
                </a:lnTo>
                <a:lnTo>
                  <a:pt x="73" y="176"/>
                </a:lnTo>
                <a:close/>
              </a:path>
            </a:pathLst>
          </a:custGeom>
          <a:solidFill>
            <a:srgbClr val="00ffff"/>
          </a:solidFill>
          <a:ln w="7920">
            <a:solidFill>
              <a:srgbClr val="00000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843" name=""/>
          <p:cNvSpPr/>
          <p:nvPr/>
        </p:nvSpPr>
        <p:spPr>
          <a:xfrm>
            <a:off x="7564320" y="2792520"/>
            <a:ext cx="128880" cy="153720"/>
          </a:xfrm>
          <a:custGeom>
            <a:avLst/>
            <a:gdLst/>
            <a:ahLst/>
            <a:rect l="l" t="t" r="r" b="b"/>
            <a:pathLst>
              <a:path w="145" h="176">
                <a:moveTo>
                  <a:pt x="73" y="176"/>
                </a:moveTo>
                <a:lnTo>
                  <a:pt x="145" y="0"/>
                </a:lnTo>
                <a:lnTo>
                  <a:pt x="0" y="0"/>
                </a:lnTo>
                <a:lnTo>
                  <a:pt x="73" y="176"/>
                </a:lnTo>
                <a:close/>
              </a:path>
            </a:pathLst>
          </a:custGeom>
          <a:solidFill>
            <a:srgbClr val="00ffff"/>
          </a:solidFill>
          <a:ln w="7920">
            <a:solidFill>
              <a:srgbClr val="00000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844" name=""/>
          <p:cNvSpPr/>
          <p:nvPr/>
        </p:nvSpPr>
        <p:spPr>
          <a:xfrm>
            <a:off x="7516800" y="3170160"/>
            <a:ext cx="128520" cy="155520"/>
          </a:xfrm>
          <a:custGeom>
            <a:avLst/>
            <a:gdLst/>
            <a:ahLst/>
            <a:rect l="l" t="t" r="r" b="b"/>
            <a:pathLst>
              <a:path w="145" h="175">
                <a:moveTo>
                  <a:pt x="74" y="175"/>
                </a:moveTo>
                <a:lnTo>
                  <a:pt x="145" y="0"/>
                </a:lnTo>
                <a:lnTo>
                  <a:pt x="0" y="0"/>
                </a:lnTo>
                <a:lnTo>
                  <a:pt x="74" y="175"/>
                </a:lnTo>
                <a:close/>
              </a:path>
            </a:pathLst>
          </a:custGeom>
          <a:solidFill>
            <a:srgbClr val="00ffff"/>
          </a:solidFill>
          <a:ln w="7920">
            <a:solidFill>
              <a:srgbClr val="00000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845" name=""/>
          <p:cNvSpPr/>
          <p:nvPr/>
        </p:nvSpPr>
        <p:spPr>
          <a:xfrm>
            <a:off x="7586640" y="3567240"/>
            <a:ext cx="128520" cy="155520"/>
          </a:xfrm>
          <a:custGeom>
            <a:avLst/>
            <a:gdLst/>
            <a:ahLst/>
            <a:rect l="l" t="t" r="r" b="b"/>
            <a:pathLst>
              <a:path w="145" h="175">
                <a:moveTo>
                  <a:pt x="73" y="175"/>
                </a:moveTo>
                <a:lnTo>
                  <a:pt x="145" y="0"/>
                </a:lnTo>
                <a:lnTo>
                  <a:pt x="0" y="0"/>
                </a:lnTo>
                <a:lnTo>
                  <a:pt x="73" y="175"/>
                </a:lnTo>
                <a:close/>
              </a:path>
            </a:pathLst>
          </a:custGeom>
          <a:solidFill>
            <a:srgbClr val="00ffff"/>
          </a:solidFill>
          <a:ln w="7920">
            <a:solidFill>
              <a:srgbClr val="00000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846" name=""/>
          <p:cNvSpPr/>
          <p:nvPr/>
        </p:nvSpPr>
        <p:spPr>
          <a:xfrm>
            <a:off x="7454880" y="3760920"/>
            <a:ext cx="128520" cy="155520"/>
          </a:xfrm>
          <a:custGeom>
            <a:avLst/>
            <a:gdLst/>
            <a:ahLst/>
            <a:rect l="l" t="t" r="r" b="b"/>
            <a:pathLst>
              <a:path w="145" h="175">
                <a:moveTo>
                  <a:pt x="74" y="175"/>
                </a:moveTo>
                <a:lnTo>
                  <a:pt x="145" y="0"/>
                </a:lnTo>
                <a:lnTo>
                  <a:pt x="0" y="0"/>
                </a:lnTo>
                <a:lnTo>
                  <a:pt x="74" y="175"/>
                </a:lnTo>
                <a:close/>
              </a:path>
            </a:pathLst>
          </a:custGeom>
          <a:solidFill>
            <a:srgbClr val="00ffff"/>
          </a:solidFill>
          <a:ln w="7920">
            <a:solidFill>
              <a:srgbClr val="00000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847" name=""/>
          <p:cNvSpPr/>
          <p:nvPr/>
        </p:nvSpPr>
        <p:spPr>
          <a:xfrm>
            <a:off x="6607080" y="3335400"/>
            <a:ext cx="127080" cy="154080"/>
          </a:xfrm>
          <a:custGeom>
            <a:avLst/>
            <a:gdLst/>
            <a:ahLst/>
            <a:rect l="l" t="t" r="r" b="b"/>
            <a:pathLst>
              <a:path w="145" h="176">
                <a:moveTo>
                  <a:pt x="73" y="176"/>
                </a:moveTo>
                <a:lnTo>
                  <a:pt x="145" y="0"/>
                </a:lnTo>
                <a:lnTo>
                  <a:pt x="0" y="0"/>
                </a:lnTo>
                <a:lnTo>
                  <a:pt x="73" y="176"/>
                </a:lnTo>
                <a:close/>
              </a:path>
            </a:pathLst>
          </a:custGeom>
          <a:solidFill>
            <a:srgbClr val="00ffff"/>
          </a:solidFill>
          <a:ln w="7920">
            <a:solidFill>
              <a:srgbClr val="00000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848" name=""/>
          <p:cNvSpPr/>
          <p:nvPr/>
        </p:nvSpPr>
        <p:spPr>
          <a:xfrm>
            <a:off x="6669000" y="3073320"/>
            <a:ext cx="127080" cy="155520"/>
          </a:xfrm>
          <a:custGeom>
            <a:avLst/>
            <a:gdLst/>
            <a:ahLst/>
            <a:rect l="l" t="t" r="r" b="b"/>
            <a:pathLst>
              <a:path w="146" h="175">
                <a:moveTo>
                  <a:pt x="74" y="175"/>
                </a:moveTo>
                <a:lnTo>
                  <a:pt x="146" y="0"/>
                </a:lnTo>
                <a:lnTo>
                  <a:pt x="0" y="0"/>
                </a:lnTo>
                <a:lnTo>
                  <a:pt x="74" y="175"/>
                </a:lnTo>
                <a:close/>
              </a:path>
            </a:pathLst>
          </a:custGeom>
          <a:solidFill>
            <a:srgbClr val="00ffff"/>
          </a:solidFill>
          <a:ln w="7920">
            <a:solidFill>
              <a:srgbClr val="00000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849" name=""/>
          <p:cNvSpPr/>
          <p:nvPr/>
        </p:nvSpPr>
        <p:spPr>
          <a:xfrm>
            <a:off x="6588000" y="3600360"/>
            <a:ext cx="128880" cy="155520"/>
          </a:xfrm>
          <a:custGeom>
            <a:avLst/>
            <a:gdLst/>
            <a:ahLst/>
            <a:rect l="l" t="t" r="r" b="b"/>
            <a:pathLst>
              <a:path w="145" h="176">
                <a:moveTo>
                  <a:pt x="74" y="176"/>
                </a:moveTo>
                <a:lnTo>
                  <a:pt x="145" y="0"/>
                </a:lnTo>
                <a:lnTo>
                  <a:pt x="0" y="0"/>
                </a:lnTo>
                <a:lnTo>
                  <a:pt x="74" y="176"/>
                </a:lnTo>
                <a:close/>
              </a:path>
            </a:pathLst>
          </a:custGeom>
          <a:solidFill>
            <a:srgbClr val="00ffff"/>
          </a:solidFill>
          <a:ln w="7920">
            <a:solidFill>
              <a:srgbClr val="00000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850" name=""/>
          <p:cNvSpPr/>
          <p:nvPr/>
        </p:nvSpPr>
        <p:spPr>
          <a:xfrm>
            <a:off x="7034040" y="2881440"/>
            <a:ext cx="127080" cy="155520"/>
          </a:xfrm>
          <a:custGeom>
            <a:avLst/>
            <a:gdLst/>
            <a:ahLst/>
            <a:rect l="l" t="t" r="r" b="b"/>
            <a:pathLst>
              <a:path w="145" h="175">
                <a:moveTo>
                  <a:pt x="73" y="175"/>
                </a:moveTo>
                <a:lnTo>
                  <a:pt x="145" y="0"/>
                </a:lnTo>
                <a:lnTo>
                  <a:pt x="0" y="0"/>
                </a:lnTo>
                <a:lnTo>
                  <a:pt x="73" y="175"/>
                </a:lnTo>
                <a:close/>
              </a:path>
            </a:pathLst>
          </a:custGeom>
          <a:solidFill>
            <a:srgbClr val="00ffff"/>
          </a:solidFill>
          <a:ln w="7920">
            <a:solidFill>
              <a:srgbClr val="00000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851" name=""/>
          <p:cNvSpPr/>
          <p:nvPr/>
        </p:nvSpPr>
        <p:spPr>
          <a:xfrm>
            <a:off x="6165720" y="2995560"/>
            <a:ext cx="127080" cy="155520"/>
          </a:xfrm>
          <a:custGeom>
            <a:avLst/>
            <a:gdLst/>
            <a:ahLst/>
            <a:rect l="l" t="t" r="r" b="b"/>
            <a:pathLst>
              <a:path w="146" h="175">
                <a:moveTo>
                  <a:pt x="74" y="175"/>
                </a:moveTo>
                <a:lnTo>
                  <a:pt x="146" y="0"/>
                </a:lnTo>
                <a:lnTo>
                  <a:pt x="0" y="0"/>
                </a:lnTo>
                <a:lnTo>
                  <a:pt x="74" y="175"/>
                </a:lnTo>
                <a:close/>
              </a:path>
            </a:pathLst>
          </a:custGeom>
          <a:solidFill>
            <a:srgbClr val="00ffff"/>
          </a:solidFill>
          <a:ln w="7920">
            <a:solidFill>
              <a:srgbClr val="00000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852" name=""/>
          <p:cNvSpPr/>
          <p:nvPr/>
        </p:nvSpPr>
        <p:spPr>
          <a:xfrm>
            <a:off x="6008760" y="3279600"/>
            <a:ext cx="128520" cy="155880"/>
          </a:xfrm>
          <a:custGeom>
            <a:avLst/>
            <a:gdLst/>
            <a:ahLst/>
            <a:rect l="l" t="t" r="r" b="b"/>
            <a:pathLst>
              <a:path w="145" h="176">
                <a:moveTo>
                  <a:pt x="73" y="176"/>
                </a:moveTo>
                <a:lnTo>
                  <a:pt x="145" y="0"/>
                </a:lnTo>
                <a:lnTo>
                  <a:pt x="0" y="0"/>
                </a:lnTo>
                <a:lnTo>
                  <a:pt x="73" y="176"/>
                </a:lnTo>
                <a:close/>
              </a:path>
            </a:pathLst>
          </a:custGeom>
          <a:solidFill>
            <a:srgbClr val="00ffff"/>
          </a:solidFill>
          <a:ln w="7920">
            <a:solidFill>
              <a:srgbClr val="00000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853" name=""/>
          <p:cNvSpPr/>
          <p:nvPr/>
        </p:nvSpPr>
        <p:spPr>
          <a:xfrm>
            <a:off x="6683400" y="4091040"/>
            <a:ext cx="127080" cy="155520"/>
          </a:xfrm>
          <a:custGeom>
            <a:avLst/>
            <a:gdLst/>
            <a:ahLst/>
            <a:rect l="l" t="t" r="r" b="b"/>
            <a:pathLst>
              <a:path w="145" h="176">
                <a:moveTo>
                  <a:pt x="73" y="176"/>
                </a:moveTo>
                <a:lnTo>
                  <a:pt x="145" y="0"/>
                </a:lnTo>
                <a:lnTo>
                  <a:pt x="0" y="0"/>
                </a:lnTo>
                <a:lnTo>
                  <a:pt x="73" y="176"/>
                </a:lnTo>
                <a:close/>
              </a:path>
            </a:pathLst>
          </a:custGeom>
          <a:solidFill>
            <a:srgbClr val="00ffff"/>
          </a:solidFill>
          <a:ln w="7920">
            <a:solidFill>
              <a:srgbClr val="00000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854" name=""/>
          <p:cNvSpPr/>
          <p:nvPr/>
        </p:nvSpPr>
        <p:spPr>
          <a:xfrm>
            <a:off x="7089840" y="4176720"/>
            <a:ext cx="128520" cy="154080"/>
          </a:xfrm>
          <a:custGeom>
            <a:avLst/>
            <a:gdLst/>
            <a:ahLst/>
            <a:rect l="l" t="t" r="r" b="b"/>
            <a:pathLst>
              <a:path w="145" h="176">
                <a:moveTo>
                  <a:pt x="74" y="176"/>
                </a:moveTo>
                <a:lnTo>
                  <a:pt x="145" y="0"/>
                </a:lnTo>
                <a:lnTo>
                  <a:pt x="0" y="0"/>
                </a:lnTo>
                <a:lnTo>
                  <a:pt x="74" y="176"/>
                </a:lnTo>
                <a:close/>
              </a:path>
            </a:pathLst>
          </a:custGeom>
          <a:solidFill>
            <a:srgbClr val="00ffff"/>
          </a:solidFill>
          <a:ln w="7920">
            <a:solidFill>
              <a:srgbClr val="00000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855" name=""/>
          <p:cNvSpPr/>
          <p:nvPr/>
        </p:nvSpPr>
        <p:spPr>
          <a:xfrm>
            <a:off x="6519960" y="4238640"/>
            <a:ext cx="128520" cy="154080"/>
          </a:xfrm>
          <a:custGeom>
            <a:avLst/>
            <a:gdLst/>
            <a:ahLst/>
            <a:rect l="l" t="t" r="r" b="b"/>
            <a:pathLst>
              <a:path w="145" h="176">
                <a:moveTo>
                  <a:pt x="73" y="176"/>
                </a:moveTo>
                <a:lnTo>
                  <a:pt x="145" y="0"/>
                </a:lnTo>
                <a:lnTo>
                  <a:pt x="0" y="0"/>
                </a:lnTo>
                <a:lnTo>
                  <a:pt x="73" y="176"/>
                </a:lnTo>
                <a:close/>
              </a:path>
            </a:pathLst>
          </a:custGeom>
          <a:solidFill>
            <a:srgbClr val="00ffff"/>
          </a:solidFill>
          <a:ln w="7920">
            <a:solidFill>
              <a:srgbClr val="00000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856" name=""/>
          <p:cNvSpPr/>
          <p:nvPr/>
        </p:nvSpPr>
        <p:spPr>
          <a:xfrm>
            <a:off x="5989680" y="4503600"/>
            <a:ext cx="128520" cy="155880"/>
          </a:xfrm>
          <a:custGeom>
            <a:avLst/>
            <a:gdLst/>
            <a:ahLst/>
            <a:rect l="l" t="t" r="r" b="b"/>
            <a:pathLst>
              <a:path w="146" h="176">
                <a:moveTo>
                  <a:pt x="74" y="176"/>
                </a:moveTo>
                <a:lnTo>
                  <a:pt x="146" y="0"/>
                </a:lnTo>
                <a:lnTo>
                  <a:pt x="0" y="0"/>
                </a:lnTo>
                <a:lnTo>
                  <a:pt x="74" y="176"/>
                </a:lnTo>
                <a:close/>
              </a:path>
            </a:pathLst>
          </a:custGeom>
          <a:solidFill>
            <a:srgbClr val="00ffff"/>
          </a:solidFill>
          <a:ln w="7920">
            <a:solidFill>
              <a:srgbClr val="00000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857" name=""/>
          <p:cNvSpPr/>
          <p:nvPr/>
        </p:nvSpPr>
        <p:spPr>
          <a:xfrm>
            <a:off x="5886360" y="3963960"/>
            <a:ext cx="128520" cy="154080"/>
          </a:xfrm>
          <a:custGeom>
            <a:avLst/>
            <a:gdLst/>
            <a:ahLst/>
            <a:rect l="l" t="t" r="r" b="b"/>
            <a:pathLst>
              <a:path w="145" h="176">
                <a:moveTo>
                  <a:pt x="74" y="176"/>
                </a:moveTo>
                <a:lnTo>
                  <a:pt x="145" y="0"/>
                </a:lnTo>
                <a:lnTo>
                  <a:pt x="0" y="0"/>
                </a:lnTo>
                <a:lnTo>
                  <a:pt x="74" y="176"/>
                </a:lnTo>
                <a:close/>
              </a:path>
            </a:pathLst>
          </a:custGeom>
          <a:solidFill>
            <a:srgbClr val="00ffff"/>
          </a:solidFill>
          <a:ln w="7920">
            <a:solidFill>
              <a:srgbClr val="00000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858" name=""/>
          <p:cNvSpPr/>
          <p:nvPr/>
        </p:nvSpPr>
        <p:spPr>
          <a:xfrm>
            <a:off x="5562720" y="3760920"/>
            <a:ext cx="128520" cy="155520"/>
          </a:xfrm>
          <a:custGeom>
            <a:avLst/>
            <a:gdLst/>
            <a:ahLst/>
            <a:rect l="l" t="t" r="r" b="b"/>
            <a:pathLst>
              <a:path w="146" h="175">
                <a:moveTo>
                  <a:pt x="74" y="175"/>
                </a:moveTo>
                <a:lnTo>
                  <a:pt x="146" y="0"/>
                </a:lnTo>
                <a:lnTo>
                  <a:pt x="0" y="0"/>
                </a:lnTo>
                <a:lnTo>
                  <a:pt x="74" y="175"/>
                </a:lnTo>
                <a:close/>
              </a:path>
            </a:pathLst>
          </a:custGeom>
          <a:solidFill>
            <a:srgbClr val="00ffff"/>
          </a:solidFill>
          <a:ln w="7920">
            <a:solidFill>
              <a:srgbClr val="00000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859" name=""/>
          <p:cNvSpPr/>
          <p:nvPr/>
        </p:nvSpPr>
        <p:spPr>
          <a:xfrm>
            <a:off x="5189400" y="4340160"/>
            <a:ext cx="127080" cy="154080"/>
          </a:xfrm>
          <a:custGeom>
            <a:avLst/>
            <a:gdLst/>
            <a:ahLst/>
            <a:rect l="l" t="t" r="r" b="b"/>
            <a:pathLst>
              <a:path w="146" h="175">
                <a:moveTo>
                  <a:pt x="74" y="175"/>
                </a:moveTo>
                <a:lnTo>
                  <a:pt x="146" y="0"/>
                </a:lnTo>
                <a:lnTo>
                  <a:pt x="0" y="0"/>
                </a:lnTo>
                <a:lnTo>
                  <a:pt x="74" y="175"/>
                </a:lnTo>
                <a:close/>
              </a:path>
            </a:pathLst>
          </a:custGeom>
          <a:solidFill>
            <a:srgbClr val="00ffff"/>
          </a:solidFill>
          <a:ln w="7920">
            <a:solidFill>
              <a:srgbClr val="00000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860" name=""/>
          <p:cNvSpPr/>
          <p:nvPr/>
        </p:nvSpPr>
        <p:spPr>
          <a:xfrm>
            <a:off x="4524480" y="3803760"/>
            <a:ext cx="128520" cy="155520"/>
          </a:xfrm>
          <a:custGeom>
            <a:avLst/>
            <a:gdLst/>
            <a:ahLst/>
            <a:rect l="l" t="t" r="r" b="b"/>
            <a:pathLst>
              <a:path w="146" h="176">
                <a:moveTo>
                  <a:pt x="74" y="176"/>
                </a:moveTo>
                <a:lnTo>
                  <a:pt x="146" y="0"/>
                </a:lnTo>
                <a:lnTo>
                  <a:pt x="0" y="0"/>
                </a:lnTo>
                <a:lnTo>
                  <a:pt x="74" y="176"/>
                </a:lnTo>
                <a:close/>
              </a:path>
            </a:pathLst>
          </a:custGeom>
          <a:solidFill>
            <a:srgbClr val="00ffff"/>
          </a:solidFill>
          <a:ln w="7920">
            <a:solidFill>
              <a:srgbClr val="00000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861" name=""/>
          <p:cNvSpPr/>
          <p:nvPr/>
        </p:nvSpPr>
        <p:spPr>
          <a:xfrm>
            <a:off x="5003640" y="3262320"/>
            <a:ext cx="127080" cy="155520"/>
          </a:xfrm>
          <a:custGeom>
            <a:avLst/>
            <a:gdLst/>
            <a:ahLst/>
            <a:rect l="l" t="t" r="r" b="b"/>
            <a:pathLst>
              <a:path w="145" h="175">
                <a:moveTo>
                  <a:pt x="73" y="175"/>
                </a:moveTo>
                <a:lnTo>
                  <a:pt x="145" y="0"/>
                </a:lnTo>
                <a:lnTo>
                  <a:pt x="0" y="0"/>
                </a:lnTo>
                <a:lnTo>
                  <a:pt x="73" y="175"/>
                </a:lnTo>
                <a:close/>
              </a:path>
            </a:pathLst>
          </a:custGeom>
          <a:solidFill>
            <a:srgbClr val="00ffff"/>
          </a:solidFill>
          <a:ln w="7920">
            <a:solidFill>
              <a:srgbClr val="00000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862" name=""/>
          <p:cNvSpPr/>
          <p:nvPr/>
        </p:nvSpPr>
        <p:spPr>
          <a:xfrm>
            <a:off x="5254560" y="2811600"/>
            <a:ext cx="128520" cy="155520"/>
          </a:xfrm>
          <a:custGeom>
            <a:avLst/>
            <a:gdLst/>
            <a:ahLst/>
            <a:rect l="l" t="t" r="r" b="b"/>
            <a:pathLst>
              <a:path w="145" h="176">
                <a:moveTo>
                  <a:pt x="73" y="176"/>
                </a:moveTo>
                <a:lnTo>
                  <a:pt x="145" y="0"/>
                </a:lnTo>
                <a:lnTo>
                  <a:pt x="0" y="0"/>
                </a:lnTo>
                <a:lnTo>
                  <a:pt x="73" y="176"/>
                </a:lnTo>
                <a:close/>
              </a:path>
            </a:pathLst>
          </a:custGeom>
          <a:solidFill>
            <a:srgbClr val="00ffff"/>
          </a:solidFill>
          <a:ln w="7920">
            <a:solidFill>
              <a:srgbClr val="00000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863" name=""/>
          <p:cNvSpPr/>
          <p:nvPr/>
        </p:nvSpPr>
        <p:spPr>
          <a:xfrm>
            <a:off x="4359240" y="3287880"/>
            <a:ext cx="128520" cy="153720"/>
          </a:xfrm>
          <a:custGeom>
            <a:avLst/>
            <a:gdLst/>
            <a:ahLst/>
            <a:rect l="l" t="t" r="r" b="b"/>
            <a:pathLst>
              <a:path w="145" h="175">
                <a:moveTo>
                  <a:pt x="74" y="175"/>
                </a:moveTo>
                <a:lnTo>
                  <a:pt x="145" y="0"/>
                </a:lnTo>
                <a:lnTo>
                  <a:pt x="0" y="0"/>
                </a:lnTo>
                <a:lnTo>
                  <a:pt x="74" y="175"/>
                </a:lnTo>
                <a:close/>
              </a:path>
            </a:pathLst>
          </a:custGeom>
          <a:solidFill>
            <a:srgbClr val="00ffff"/>
          </a:solidFill>
          <a:ln w="7920">
            <a:solidFill>
              <a:srgbClr val="00000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864" name=""/>
          <p:cNvSpPr/>
          <p:nvPr/>
        </p:nvSpPr>
        <p:spPr>
          <a:xfrm>
            <a:off x="3724200" y="3586320"/>
            <a:ext cx="127080" cy="155520"/>
          </a:xfrm>
          <a:custGeom>
            <a:avLst/>
            <a:gdLst/>
            <a:ahLst/>
            <a:rect l="l" t="t" r="r" b="b"/>
            <a:pathLst>
              <a:path w="145" h="176">
                <a:moveTo>
                  <a:pt x="73" y="176"/>
                </a:moveTo>
                <a:lnTo>
                  <a:pt x="145" y="0"/>
                </a:lnTo>
                <a:lnTo>
                  <a:pt x="0" y="0"/>
                </a:lnTo>
                <a:lnTo>
                  <a:pt x="73" y="176"/>
                </a:lnTo>
                <a:close/>
              </a:path>
            </a:pathLst>
          </a:custGeom>
          <a:solidFill>
            <a:srgbClr val="00ffff"/>
          </a:solidFill>
          <a:ln w="7920">
            <a:solidFill>
              <a:srgbClr val="00000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865" name=""/>
          <p:cNvSpPr/>
          <p:nvPr/>
        </p:nvSpPr>
        <p:spPr>
          <a:xfrm>
            <a:off x="7531200" y="4859280"/>
            <a:ext cx="128520" cy="155520"/>
          </a:xfrm>
          <a:custGeom>
            <a:avLst/>
            <a:gdLst/>
            <a:ahLst/>
            <a:rect l="l" t="t" r="r" b="b"/>
            <a:pathLst>
              <a:path w="145" h="175">
                <a:moveTo>
                  <a:pt x="74" y="175"/>
                </a:moveTo>
                <a:lnTo>
                  <a:pt x="145" y="0"/>
                </a:lnTo>
                <a:lnTo>
                  <a:pt x="0" y="0"/>
                </a:lnTo>
                <a:lnTo>
                  <a:pt x="74" y="175"/>
                </a:lnTo>
                <a:close/>
              </a:path>
            </a:pathLst>
          </a:custGeom>
          <a:solidFill>
            <a:srgbClr val="00ffff"/>
          </a:solidFill>
          <a:ln w="7920">
            <a:solidFill>
              <a:srgbClr val="00000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866" name=""/>
          <p:cNvSpPr/>
          <p:nvPr/>
        </p:nvSpPr>
        <p:spPr>
          <a:xfrm>
            <a:off x="2671920" y="3024360"/>
            <a:ext cx="126720" cy="155520"/>
          </a:xfrm>
          <a:custGeom>
            <a:avLst/>
            <a:gdLst/>
            <a:ahLst/>
            <a:rect l="l" t="t" r="r" b="b"/>
            <a:pathLst>
              <a:path w="145" h="176">
                <a:moveTo>
                  <a:pt x="73" y="176"/>
                </a:moveTo>
                <a:lnTo>
                  <a:pt x="145" y="0"/>
                </a:lnTo>
                <a:lnTo>
                  <a:pt x="0" y="0"/>
                </a:lnTo>
                <a:lnTo>
                  <a:pt x="73" y="176"/>
                </a:lnTo>
                <a:close/>
              </a:path>
            </a:pathLst>
          </a:custGeom>
          <a:solidFill>
            <a:srgbClr val="00ffff"/>
          </a:solidFill>
          <a:ln w="7920">
            <a:solidFill>
              <a:srgbClr val="00000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867" name=""/>
          <p:cNvSpPr/>
          <p:nvPr/>
        </p:nvSpPr>
        <p:spPr>
          <a:xfrm>
            <a:off x="5891040" y="1590840"/>
            <a:ext cx="2013120" cy="1612800"/>
          </a:xfrm>
          <a:custGeom>
            <a:avLst/>
            <a:gdLst/>
            <a:ahLst/>
            <a:rect l="l" t="t" r="r" b="b"/>
            <a:pathLst>
              <a:path w="2284" h="1830">
                <a:moveTo>
                  <a:pt x="85" y="434"/>
                </a:moveTo>
                <a:lnTo>
                  <a:pt x="95" y="416"/>
                </a:lnTo>
                <a:lnTo>
                  <a:pt x="108" y="400"/>
                </a:lnTo>
                <a:lnTo>
                  <a:pt x="133" y="371"/>
                </a:lnTo>
                <a:lnTo>
                  <a:pt x="162" y="346"/>
                </a:lnTo>
                <a:lnTo>
                  <a:pt x="196" y="321"/>
                </a:lnTo>
                <a:lnTo>
                  <a:pt x="221" y="288"/>
                </a:lnTo>
                <a:lnTo>
                  <a:pt x="246" y="260"/>
                </a:lnTo>
                <a:lnTo>
                  <a:pt x="275" y="235"/>
                </a:lnTo>
                <a:lnTo>
                  <a:pt x="307" y="209"/>
                </a:lnTo>
                <a:lnTo>
                  <a:pt x="325" y="184"/>
                </a:lnTo>
                <a:lnTo>
                  <a:pt x="341" y="163"/>
                </a:lnTo>
                <a:lnTo>
                  <a:pt x="355" y="143"/>
                </a:lnTo>
                <a:lnTo>
                  <a:pt x="372" y="125"/>
                </a:lnTo>
                <a:lnTo>
                  <a:pt x="388" y="109"/>
                </a:lnTo>
                <a:lnTo>
                  <a:pt x="404" y="93"/>
                </a:lnTo>
                <a:lnTo>
                  <a:pt x="423" y="75"/>
                </a:lnTo>
                <a:lnTo>
                  <a:pt x="447" y="55"/>
                </a:lnTo>
                <a:lnTo>
                  <a:pt x="463" y="45"/>
                </a:lnTo>
                <a:lnTo>
                  <a:pt x="481" y="34"/>
                </a:lnTo>
                <a:lnTo>
                  <a:pt x="524" y="18"/>
                </a:lnTo>
                <a:lnTo>
                  <a:pt x="542" y="10"/>
                </a:lnTo>
                <a:lnTo>
                  <a:pt x="558" y="5"/>
                </a:lnTo>
                <a:lnTo>
                  <a:pt x="569" y="1"/>
                </a:lnTo>
                <a:lnTo>
                  <a:pt x="570" y="0"/>
                </a:lnTo>
                <a:lnTo>
                  <a:pt x="572" y="0"/>
                </a:lnTo>
                <a:lnTo>
                  <a:pt x="610" y="1"/>
                </a:lnTo>
                <a:lnTo>
                  <a:pt x="646" y="1"/>
                </a:lnTo>
                <a:lnTo>
                  <a:pt x="678" y="3"/>
                </a:lnTo>
                <a:lnTo>
                  <a:pt x="710" y="3"/>
                </a:lnTo>
                <a:lnTo>
                  <a:pt x="768" y="7"/>
                </a:lnTo>
                <a:lnTo>
                  <a:pt x="820" y="9"/>
                </a:lnTo>
                <a:lnTo>
                  <a:pt x="872" y="14"/>
                </a:lnTo>
                <a:lnTo>
                  <a:pt x="922" y="23"/>
                </a:lnTo>
                <a:lnTo>
                  <a:pt x="976" y="37"/>
                </a:lnTo>
                <a:lnTo>
                  <a:pt x="1033" y="55"/>
                </a:lnTo>
                <a:lnTo>
                  <a:pt x="1044" y="73"/>
                </a:lnTo>
                <a:lnTo>
                  <a:pt x="1053" y="86"/>
                </a:lnTo>
                <a:lnTo>
                  <a:pt x="1062" y="98"/>
                </a:lnTo>
                <a:lnTo>
                  <a:pt x="1067" y="107"/>
                </a:lnTo>
                <a:lnTo>
                  <a:pt x="1071" y="116"/>
                </a:lnTo>
                <a:lnTo>
                  <a:pt x="1074" y="122"/>
                </a:lnTo>
                <a:lnTo>
                  <a:pt x="1081" y="131"/>
                </a:lnTo>
                <a:lnTo>
                  <a:pt x="1087" y="138"/>
                </a:lnTo>
                <a:lnTo>
                  <a:pt x="1096" y="145"/>
                </a:lnTo>
                <a:lnTo>
                  <a:pt x="1103" y="149"/>
                </a:lnTo>
                <a:lnTo>
                  <a:pt x="1110" y="154"/>
                </a:lnTo>
                <a:lnTo>
                  <a:pt x="1119" y="159"/>
                </a:lnTo>
                <a:lnTo>
                  <a:pt x="1132" y="168"/>
                </a:lnTo>
                <a:lnTo>
                  <a:pt x="1142" y="184"/>
                </a:lnTo>
                <a:lnTo>
                  <a:pt x="1151" y="199"/>
                </a:lnTo>
                <a:lnTo>
                  <a:pt x="1159" y="209"/>
                </a:lnTo>
                <a:lnTo>
                  <a:pt x="1164" y="220"/>
                </a:lnTo>
                <a:lnTo>
                  <a:pt x="1167" y="227"/>
                </a:lnTo>
                <a:lnTo>
                  <a:pt x="1171" y="235"/>
                </a:lnTo>
                <a:lnTo>
                  <a:pt x="1176" y="244"/>
                </a:lnTo>
                <a:lnTo>
                  <a:pt x="1184" y="249"/>
                </a:lnTo>
                <a:lnTo>
                  <a:pt x="1193" y="253"/>
                </a:lnTo>
                <a:lnTo>
                  <a:pt x="1198" y="254"/>
                </a:lnTo>
                <a:lnTo>
                  <a:pt x="1207" y="258"/>
                </a:lnTo>
                <a:lnTo>
                  <a:pt x="1218" y="261"/>
                </a:lnTo>
                <a:lnTo>
                  <a:pt x="1230" y="265"/>
                </a:lnTo>
                <a:lnTo>
                  <a:pt x="1252" y="281"/>
                </a:lnTo>
                <a:lnTo>
                  <a:pt x="1271" y="297"/>
                </a:lnTo>
                <a:lnTo>
                  <a:pt x="1309" y="328"/>
                </a:lnTo>
                <a:lnTo>
                  <a:pt x="1350" y="357"/>
                </a:lnTo>
                <a:lnTo>
                  <a:pt x="1372" y="367"/>
                </a:lnTo>
                <a:lnTo>
                  <a:pt x="1397" y="376"/>
                </a:lnTo>
                <a:lnTo>
                  <a:pt x="1415" y="389"/>
                </a:lnTo>
                <a:lnTo>
                  <a:pt x="1436" y="401"/>
                </a:lnTo>
                <a:lnTo>
                  <a:pt x="1483" y="428"/>
                </a:lnTo>
                <a:lnTo>
                  <a:pt x="1506" y="443"/>
                </a:lnTo>
                <a:lnTo>
                  <a:pt x="1528" y="459"/>
                </a:lnTo>
                <a:lnTo>
                  <a:pt x="1548" y="473"/>
                </a:lnTo>
                <a:lnTo>
                  <a:pt x="1565" y="489"/>
                </a:lnTo>
                <a:lnTo>
                  <a:pt x="1585" y="509"/>
                </a:lnTo>
                <a:lnTo>
                  <a:pt x="1601" y="529"/>
                </a:lnTo>
                <a:lnTo>
                  <a:pt x="1634" y="563"/>
                </a:lnTo>
                <a:lnTo>
                  <a:pt x="1652" y="577"/>
                </a:lnTo>
                <a:lnTo>
                  <a:pt x="1669" y="591"/>
                </a:lnTo>
                <a:lnTo>
                  <a:pt x="1693" y="604"/>
                </a:lnTo>
                <a:lnTo>
                  <a:pt x="1718" y="615"/>
                </a:lnTo>
                <a:lnTo>
                  <a:pt x="1745" y="613"/>
                </a:lnTo>
                <a:lnTo>
                  <a:pt x="1768" y="609"/>
                </a:lnTo>
                <a:lnTo>
                  <a:pt x="1811" y="606"/>
                </a:lnTo>
                <a:lnTo>
                  <a:pt x="1851" y="602"/>
                </a:lnTo>
                <a:lnTo>
                  <a:pt x="1888" y="599"/>
                </a:lnTo>
                <a:lnTo>
                  <a:pt x="1926" y="599"/>
                </a:lnTo>
                <a:lnTo>
                  <a:pt x="1965" y="602"/>
                </a:lnTo>
                <a:lnTo>
                  <a:pt x="1989" y="604"/>
                </a:lnTo>
                <a:lnTo>
                  <a:pt x="2012" y="606"/>
                </a:lnTo>
                <a:lnTo>
                  <a:pt x="2039" y="609"/>
                </a:lnTo>
                <a:lnTo>
                  <a:pt x="2067" y="615"/>
                </a:lnTo>
                <a:lnTo>
                  <a:pt x="2078" y="618"/>
                </a:lnTo>
                <a:lnTo>
                  <a:pt x="2089" y="622"/>
                </a:lnTo>
                <a:lnTo>
                  <a:pt x="2110" y="634"/>
                </a:lnTo>
                <a:lnTo>
                  <a:pt x="2130" y="647"/>
                </a:lnTo>
                <a:lnTo>
                  <a:pt x="2152" y="656"/>
                </a:lnTo>
                <a:lnTo>
                  <a:pt x="2162" y="674"/>
                </a:lnTo>
                <a:lnTo>
                  <a:pt x="2177" y="694"/>
                </a:lnTo>
                <a:lnTo>
                  <a:pt x="2189" y="715"/>
                </a:lnTo>
                <a:lnTo>
                  <a:pt x="2204" y="735"/>
                </a:lnTo>
                <a:lnTo>
                  <a:pt x="2216" y="753"/>
                </a:lnTo>
                <a:lnTo>
                  <a:pt x="2227" y="767"/>
                </a:lnTo>
                <a:lnTo>
                  <a:pt x="2234" y="778"/>
                </a:lnTo>
                <a:lnTo>
                  <a:pt x="2236" y="781"/>
                </a:lnTo>
                <a:lnTo>
                  <a:pt x="2236" y="781"/>
                </a:lnTo>
                <a:lnTo>
                  <a:pt x="2243" y="801"/>
                </a:lnTo>
                <a:lnTo>
                  <a:pt x="2248" y="819"/>
                </a:lnTo>
                <a:lnTo>
                  <a:pt x="2256" y="833"/>
                </a:lnTo>
                <a:lnTo>
                  <a:pt x="2261" y="844"/>
                </a:lnTo>
                <a:lnTo>
                  <a:pt x="2272" y="866"/>
                </a:lnTo>
                <a:lnTo>
                  <a:pt x="2279" y="884"/>
                </a:lnTo>
                <a:lnTo>
                  <a:pt x="2283" y="894"/>
                </a:lnTo>
                <a:lnTo>
                  <a:pt x="2284" y="907"/>
                </a:lnTo>
                <a:lnTo>
                  <a:pt x="2284" y="920"/>
                </a:lnTo>
                <a:lnTo>
                  <a:pt x="2283" y="936"/>
                </a:lnTo>
                <a:lnTo>
                  <a:pt x="2281" y="954"/>
                </a:lnTo>
                <a:lnTo>
                  <a:pt x="2277" y="977"/>
                </a:lnTo>
                <a:lnTo>
                  <a:pt x="2270" y="1004"/>
                </a:lnTo>
                <a:lnTo>
                  <a:pt x="2263" y="1034"/>
                </a:lnTo>
                <a:lnTo>
                  <a:pt x="2257" y="1043"/>
                </a:lnTo>
                <a:lnTo>
                  <a:pt x="2248" y="1054"/>
                </a:lnTo>
                <a:lnTo>
                  <a:pt x="2238" y="1063"/>
                </a:lnTo>
                <a:lnTo>
                  <a:pt x="2225" y="1074"/>
                </a:lnTo>
                <a:lnTo>
                  <a:pt x="2198" y="1092"/>
                </a:lnTo>
                <a:lnTo>
                  <a:pt x="2188" y="1099"/>
                </a:lnTo>
                <a:lnTo>
                  <a:pt x="2179" y="1104"/>
                </a:lnTo>
                <a:lnTo>
                  <a:pt x="2012" y="1244"/>
                </a:lnTo>
                <a:lnTo>
                  <a:pt x="1992" y="1262"/>
                </a:lnTo>
                <a:lnTo>
                  <a:pt x="1974" y="1282"/>
                </a:lnTo>
                <a:lnTo>
                  <a:pt x="1940" y="1325"/>
                </a:lnTo>
                <a:lnTo>
                  <a:pt x="1906" y="1370"/>
                </a:lnTo>
                <a:lnTo>
                  <a:pt x="1872" y="1411"/>
                </a:lnTo>
                <a:lnTo>
                  <a:pt x="1842" y="1443"/>
                </a:lnTo>
                <a:lnTo>
                  <a:pt x="1809" y="1475"/>
                </a:lnTo>
                <a:lnTo>
                  <a:pt x="1747" y="1536"/>
                </a:lnTo>
                <a:lnTo>
                  <a:pt x="1723" y="1556"/>
                </a:lnTo>
                <a:lnTo>
                  <a:pt x="1698" y="1572"/>
                </a:lnTo>
                <a:lnTo>
                  <a:pt x="1673" y="1587"/>
                </a:lnTo>
                <a:lnTo>
                  <a:pt x="1644" y="1601"/>
                </a:lnTo>
                <a:lnTo>
                  <a:pt x="1589" y="1624"/>
                </a:lnTo>
                <a:lnTo>
                  <a:pt x="1562" y="1637"/>
                </a:lnTo>
                <a:lnTo>
                  <a:pt x="1537" y="1649"/>
                </a:lnTo>
                <a:lnTo>
                  <a:pt x="1503" y="1667"/>
                </a:lnTo>
                <a:lnTo>
                  <a:pt x="1470" y="1687"/>
                </a:lnTo>
                <a:lnTo>
                  <a:pt x="1408" y="1721"/>
                </a:lnTo>
                <a:lnTo>
                  <a:pt x="1343" y="1751"/>
                </a:lnTo>
                <a:lnTo>
                  <a:pt x="1309" y="1764"/>
                </a:lnTo>
                <a:lnTo>
                  <a:pt x="1271" y="1775"/>
                </a:lnTo>
                <a:lnTo>
                  <a:pt x="1252" y="1789"/>
                </a:lnTo>
                <a:lnTo>
                  <a:pt x="1230" y="1802"/>
                </a:lnTo>
                <a:lnTo>
                  <a:pt x="1219" y="1807"/>
                </a:lnTo>
                <a:lnTo>
                  <a:pt x="1205" y="1811"/>
                </a:lnTo>
                <a:lnTo>
                  <a:pt x="1178" y="1821"/>
                </a:lnTo>
                <a:lnTo>
                  <a:pt x="1166" y="1825"/>
                </a:lnTo>
                <a:lnTo>
                  <a:pt x="1155" y="1829"/>
                </a:lnTo>
                <a:lnTo>
                  <a:pt x="1148" y="1830"/>
                </a:lnTo>
                <a:lnTo>
                  <a:pt x="1146" y="1830"/>
                </a:lnTo>
                <a:lnTo>
                  <a:pt x="1042" y="1823"/>
                </a:lnTo>
                <a:lnTo>
                  <a:pt x="988" y="1821"/>
                </a:lnTo>
                <a:lnTo>
                  <a:pt x="936" y="1816"/>
                </a:lnTo>
                <a:lnTo>
                  <a:pt x="895" y="1809"/>
                </a:lnTo>
                <a:lnTo>
                  <a:pt x="856" y="1795"/>
                </a:lnTo>
                <a:lnTo>
                  <a:pt x="818" y="1777"/>
                </a:lnTo>
                <a:lnTo>
                  <a:pt x="782" y="1757"/>
                </a:lnTo>
                <a:lnTo>
                  <a:pt x="746" y="1734"/>
                </a:lnTo>
                <a:lnTo>
                  <a:pt x="710" y="1708"/>
                </a:lnTo>
                <a:lnTo>
                  <a:pt x="676" y="1685"/>
                </a:lnTo>
                <a:lnTo>
                  <a:pt x="642" y="1662"/>
                </a:lnTo>
                <a:lnTo>
                  <a:pt x="610" y="1640"/>
                </a:lnTo>
                <a:lnTo>
                  <a:pt x="579" y="1615"/>
                </a:lnTo>
                <a:lnTo>
                  <a:pt x="553" y="1585"/>
                </a:lnTo>
                <a:lnTo>
                  <a:pt x="540" y="1569"/>
                </a:lnTo>
                <a:lnTo>
                  <a:pt x="531" y="1551"/>
                </a:lnTo>
                <a:lnTo>
                  <a:pt x="526" y="1540"/>
                </a:lnTo>
                <a:lnTo>
                  <a:pt x="522" y="1526"/>
                </a:lnTo>
                <a:lnTo>
                  <a:pt x="511" y="1499"/>
                </a:lnTo>
                <a:lnTo>
                  <a:pt x="508" y="1486"/>
                </a:lnTo>
                <a:lnTo>
                  <a:pt x="506" y="1475"/>
                </a:lnTo>
                <a:lnTo>
                  <a:pt x="502" y="1468"/>
                </a:lnTo>
                <a:lnTo>
                  <a:pt x="502" y="1466"/>
                </a:lnTo>
                <a:lnTo>
                  <a:pt x="490" y="1370"/>
                </a:lnTo>
                <a:lnTo>
                  <a:pt x="483" y="1271"/>
                </a:lnTo>
                <a:lnTo>
                  <a:pt x="474" y="1174"/>
                </a:lnTo>
                <a:lnTo>
                  <a:pt x="461" y="1076"/>
                </a:lnTo>
                <a:lnTo>
                  <a:pt x="459" y="1056"/>
                </a:lnTo>
                <a:lnTo>
                  <a:pt x="459" y="1034"/>
                </a:lnTo>
                <a:lnTo>
                  <a:pt x="458" y="993"/>
                </a:lnTo>
                <a:lnTo>
                  <a:pt x="456" y="973"/>
                </a:lnTo>
                <a:lnTo>
                  <a:pt x="450" y="954"/>
                </a:lnTo>
                <a:lnTo>
                  <a:pt x="443" y="937"/>
                </a:lnTo>
                <a:lnTo>
                  <a:pt x="432" y="921"/>
                </a:lnTo>
                <a:lnTo>
                  <a:pt x="420" y="909"/>
                </a:lnTo>
                <a:lnTo>
                  <a:pt x="406" y="898"/>
                </a:lnTo>
                <a:lnTo>
                  <a:pt x="379" y="882"/>
                </a:lnTo>
                <a:lnTo>
                  <a:pt x="352" y="871"/>
                </a:lnTo>
                <a:lnTo>
                  <a:pt x="325" y="862"/>
                </a:lnTo>
                <a:lnTo>
                  <a:pt x="296" y="855"/>
                </a:lnTo>
                <a:lnTo>
                  <a:pt x="269" y="848"/>
                </a:lnTo>
                <a:lnTo>
                  <a:pt x="241" y="839"/>
                </a:lnTo>
                <a:lnTo>
                  <a:pt x="210" y="824"/>
                </a:lnTo>
                <a:lnTo>
                  <a:pt x="187" y="810"/>
                </a:lnTo>
                <a:lnTo>
                  <a:pt x="167" y="799"/>
                </a:lnTo>
                <a:lnTo>
                  <a:pt x="153" y="790"/>
                </a:lnTo>
                <a:lnTo>
                  <a:pt x="144" y="783"/>
                </a:lnTo>
                <a:lnTo>
                  <a:pt x="137" y="780"/>
                </a:lnTo>
                <a:lnTo>
                  <a:pt x="131" y="776"/>
                </a:lnTo>
                <a:lnTo>
                  <a:pt x="129" y="772"/>
                </a:lnTo>
                <a:lnTo>
                  <a:pt x="129" y="771"/>
                </a:lnTo>
                <a:lnTo>
                  <a:pt x="128" y="769"/>
                </a:lnTo>
                <a:lnTo>
                  <a:pt x="126" y="769"/>
                </a:lnTo>
                <a:lnTo>
                  <a:pt x="124" y="767"/>
                </a:lnTo>
                <a:lnTo>
                  <a:pt x="119" y="765"/>
                </a:lnTo>
                <a:lnTo>
                  <a:pt x="112" y="764"/>
                </a:lnTo>
                <a:lnTo>
                  <a:pt x="101" y="760"/>
                </a:lnTo>
                <a:lnTo>
                  <a:pt x="85" y="755"/>
                </a:lnTo>
                <a:lnTo>
                  <a:pt x="70" y="738"/>
                </a:lnTo>
                <a:lnTo>
                  <a:pt x="58" y="724"/>
                </a:lnTo>
                <a:lnTo>
                  <a:pt x="49" y="708"/>
                </a:lnTo>
                <a:lnTo>
                  <a:pt x="40" y="694"/>
                </a:lnTo>
                <a:lnTo>
                  <a:pt x="22" y="663"/>
                </a:lnTo>
                <a:lnTo>
                  <a:pt x="13" y="647"/>
                </a:lnTo>
                <a:lnTo>
                  <a:pt x="0" y="629"/>
                </a:lnTo>
                <a:lnTo>
                  <a:pt x="2" y="618"/>
                </a:lnTo>
                <a:lnTo>
                  <a:pt x="2" y="606"/>
                </a:lnTo>
                <a:lnTo>
                  <a:pt x="6" y="577"/>
                </a:lnTo>
                <a:lnTo>
                  <a:pt x="9" y="545"/>
                </a:lnTo>
                <a:lnTo>
                  <a:pt x="15" y="513"/>
                </a:lnTo>
                <a:lnTo>
                  <a:pt x="24" y="482"/>
                </a:lnTo>
                <a:lnTo>
                  <a:pt x="31" y="469"/>
                </a:lnTo>
                <a:lnTo>
                  <a:pt x="38" y="457"/>
                </a:lnTo>
                <a:lnTo>
                  <a:pt x="47" y="448"/>
                </a:lnTo>
                <a:lnTo>
                  <a:pt x="58" y="441"/>
                </a:lnTo>
                <a:lnTo>
                  <a:pt x="70" y="435"/>
                </a:lnTo>
                <a:lnTo>
                  <a:pt x="85" y="434"/>
                </a:lnTo>
                <a:close/>
              </a:path>
            </a:pathLst>
          </a:custGeom>
          <a:solidFill>
            <a:srgbClr val="80c9ff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868" name=""/>
          <p:cNvSpPr/>
          <p:nvPr/>
        </p:nvSpPr>
        <p:spPr>
          <a:xfrm>
            <a:off x="5587920" y="1138320"/>
            <a:ext cx="246240" cy="330120"/>
          </a:xfrm>
          <a:prstGeom prst="rect">
            <a:avLst/>
          </a:prstGeom>
          <a:solidFill>
            <a:srgbClr val="00f008"/>
          </a:solidFill>
          <a:ln w="11160">
            <a:solidFill>
              <a:srgbClr val="919191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4869" name=""/>
          <p:cNvGrpSpPr/>
          <p:nvPr/>
        </p:nvGrpSpPr>
        <p:grpSpPr>
          <a:xfrm>
            <a:off x="5632560" y="1082520"/>
            <a:ext cx="2228400" cy="1657080"/>
            <a:chOff x="5632560" y="1082520"/>
            <a:chExt cx="2228400" cy="1657080"/>
          </a:xfrm>
        </p:grpSpPr>
        <p:sp>
          <p:nvSpPr>
            <p:cNvPr id="4870" name=""/>
            <p:cNvSpPr/>
            <p:nvPr/>
          </p:nvSpPr>
          <p:spPr>
            <a:xfrm>
              <a:off x="5632560" y="1082520"/>
              <a:ext cx="2228400" cy="1657080"/>
            </a:xfrm>
            <a:custGeom>
              <a:avLst/>
              <a:gdLst/>
              <a:ahLst/>
              <a:rect l="l" t="t" r="r" b="b"/>
              <a:pathLst>
                <a:path w="2528" h="1879">
                  <a:moveTo>
                    <a:pt x="320" y="0"/>
                  </a:moveTo>
                  <a:lnTo>
                    <a:pt x="54" y="208"/>
                  </a:lnTo>
                  <a:lnTo>
                    <a:pt x="0" y="721"/>
                  </a:lnTo>
                  <a:lnTo>
                    <a:pt x="40" y="717"/>
                  </a:lnTo>
                  <a:lnTo>
                    <a:pt x="40" y="746"/>
                  </a:lnTo>
                  <a:lnTo>
                    <a:pt x="51" y="757"/>
                  </a:lnTo>
                  <a:lnTo>
                    <a:pt x="43" y="796"/>
                  </a:lnTo>
                  <a:lnTo>
                    <a:pt x="61" y="811"/>
                  </a:lnTo>
                  <a:lnTo>
                    <a:pt x="69" y="846"/>
                  </a:lnTo>
                  <a:lnTo>
                    <a:pt x="137" y="857"/>
                  </a:lnTo>
                  <a:lnTo>
                    <a:pt x="158" y="886"/>
                  </a:lnTo>
                  <a:lnTo>
                    <a:pt x="183" y="879"/>
                  </a:lnTo>
                  <a:lnTo>
                    <a:pt x="201" y="846"/>
                  </a:lnTo>
                  <a:lnTo>
                    <a:pt x="298" y="857"/>
                  </a:lnTo>
                  <a:lnTo>
                    <a:pt x="298" y="897"/>
                  </a:lnTo>
                  <a:lnTo>
                    <a:pt x="320" y="900"/>
                  </a:lnTo>
                  <a:lnTo>
                    <a:pt x="323" y="886"/>
                  </a:lnTo>
                  <a:lnTo>
                    <a:pt x="355" y="886"/>
                  </a:lnTo>
                  <a:lnTo>
                    <a:pt x="395" y="936"/>
                  </a:lnTo>
                  <a:lnTo>
                    <a:pt x="445" y="936"/>
                  </a:lnTo>
                  <a:lnTo>
                    <a:pt x="488" y="936"/>
                  </a:lnTo>
                  <a:lnTo>
                    <a:pt x="477" y="904"/>
                  </a:lnTo>
                  <a:lnTo>
                    <a:pt x="506" y="889"/>
                  </a:lnTo>
                  <a:lnTo>
                    <a:pt x="527" y="911"/>
                  </a:lnTo>
                  <a:lnTo>
                    <a:pt x="578" y="911"/>
                  </a:lnTo>
                  <a:lnTo>
                    <a:pt x="639" y="936"/>
                  </a:lnTo>
                  <a:lnTo>
                    <a:pt x="707" y="889"/>
                  </a:lnTo>
                  <a:lnTo>
                    <a:pt x="692" y="846"/>
                  </a:lnTo>
                  <a:lnTo>
                    <a:pt x="750" y="843"/>
                  </a:lnTo>
                  <a:lnTo>
                    <a:pt x="750" y="807"/>
                  </a:lnTo>
                  <a:lnTo>
                    <a:pt x="761" y="800"/>
                  </a:lnTo>
                  <a:lnTo>
                    <a:pt x="796" y="814"/>
                  </a:lnTo>
                  <a:lnTo>
                    <a:pt x="800" y="796"/>
                  </a:lnTo>
                  <a:lnTo>
                    <a:pt x="786" y="753"/>
                  </a:lnTo>
                  <a:lnTo>
                    <a:pt x="804" y="753"/>
                  </a:lnTo>
                  <a:lnTo>
                    <a:pt x="832" y="768"/>
                  </a:lnTo>
                  <a:lnTo>
                    <a:pt x="893" y="778"/>
                  </a:lnTo>
                  <a:lnTo>
                    <a:pt x="925" y="768"/>
                  </a:lnTo>
                  <a:lnTo>
                    <a:pt x="943" y="757"/>
                  </a:lnTo>
                  <a:lnTo>
                    <a:pt x="1019" y="775"/>
                  </a:lnTo>
                  <a:lnTo>
                    <a:pt x="1029" y="825"/>
                  </a:lnTo>
                  <a:lnTo>
                    <a:pt x="1058" y="861"/>
                  </a:lnTo>
                  <a:lnTo>
                    <a:pt x="1058" y="893"/>
                  </a:lnTo>
                  <a:lnTo>
                    <a:pt x="1151" y="893"/>
                  </a:lnTo>
                  <a:lnTo>
                    <a:pt x="1166" y="875"/>
                  </a:lnTo>
                  <a:lnTo>
                    <a:pt x="1194" y="879"/>
                  </a:lnTo>
                  <a:lnTo>
                    <a:pt x="1198" y="915"/>
                  </a:lnTo>
                  <a:lnTo>
                    <a:pt x="1191" y="936"/>
                  </a:lnTo>
                  <a:lnTo>
                    <a:pt x="1212" y="961"/>
                  </a:lnTo>
                  <a:lnTo>
                    <a:pt x="1227" y="983"/>
                  </a:lnTo>
                  <a:lnTo>
                    <a:pt x="1245" y="983"/>
                  </a:lnTo>
                  <a:lnTo>
                    <a:pt x="1252" y="993"/>
                  </a:lnTo>
                  <a:lnTo>
                    <a:pt x="1234" y="1015"/>
                  </a:lnTo>
                  <a:lnTo>
                    <a:pt x="1230" y="1054"/>
                  </a:lnTo>
                  <a:lnTo>
                    <a:pt x="1259" y="1044"/>
                  </a:lnTo>
                  <a:lnTo>
                    <a:pt x="1266" y="1062"/>
                  </a:lnTo>
                  <a:lnTo>
                    <a:pt x="1252" y="1072"/>
                  </a:lnTo>
                  <a:lnTo>
                    <a:pt x="1252" y="1094"/>
                  </a:lnTo>
                  <a:lnTo>
                    <a:pt x="1266" y="1097"/>
                  </a:lnTo>
                  <a:lnTo>
                    <a:pt x="1273" y="1119"/>
                  </a:lnTo>
                  <a:lnTo>
                    <a:pt x="1424" y="1133"/>
                  </a:lnTo>
                  <a:lnTo>
                    <a:pt x="1506" y="1123"/>
                  </a:lnTo>
                  <a:lnTo>
                    <a:pt x="1513" y="1141"/>
                  </a:lnTo>
                  <a:lnTo>
                    <a:pt x="1553" y="1141"/>
                  </a:lnTo>
                  <a:lnTo>
                    <a:pt x="1571" y="1158"/>
                  </a:lnTo>
                  <a:lnTo>
                    <a:pt x="1610" y="1126"/>
                  </a:lnTo>
                  <a:lnTo>
                    <a:pt x="1628" y="1148"/>
                  </a:lnTo>
                  <a:lnTo>
                    <a:pt x="1675" y="1151"/>
                  </a:lnTo>
                  <a:lnTo>
                    <a:pt x="1682" y="1166"/>
                  </a:lnTo>
                  <a:lnTo>
                    <a:pt x="1703" y="1155"/>
                  </a:lnTo>
                  <a:lnTo>
                    <a:pt x="1725" y="1148"/>
                  </a:lnTo>
                  <a:lnTo>
                    <a:pt x="1764" y="1198"/>
                  </a:lnTo>
                  <a:lnTo>
                    <a:pt x="1761" y="1216"/>
                  </a:lnTo>
                  <a:lnTo>
                    <a:pt x="1786" y="1216"/>
                  </a:lnTo>
                  <a:lnTo>
                    <a:pt x="1782" y="1248"/>
                  </a:lnTo>
                  <a:lnTo>
                    <a:pt x="1818" y="1244"/>
                  </a:lnTo>
                  <a:lnTo>
                    <a:pt x="1822" y="1273"/>
                  </a:lnTo>
                  <a:lnTo>
                    <a:pt x="1865" y="1305"/>
                  </a:lnTo>
                  <a:lnTo>
                    <a:pt x="1879" y="1331"/>
                  </a:lnTo>
                  <a:lnTo>
                    <a:pt x="1858" y="1338"/>
                  </a:lnTo>
                  <a:lnTo>
                    <a:pt x="1822" y="1327"/>
                  </a:lnTo>
                  <a:lnTo>
                    <a:pt x="1847" y="1348"/>
                  </a:lnTo>
                  <a:lnTo>
                    <a:pt x="1840" y="1377"/>
                  </a:lnTo>
                  <a:lnTo>
                    <a:pt x="1822" y="1388"/>
                  </a:lnTo>
                  <a:lnTo>
                    <a:pt x="1800" y="1370"/>
                  </a:lnTo>
                  <a:lnTo>
                    <a:pt x="1775" y="1363"/>
                  </a:lnTo>
                  <a:lnTo>
                    <a:pt x="1764" y="1366"/>
                  </a:lnTo>
                  <a:lnTo>
                    <a:pt x="1750" y="1388"/>
                  </a:lnTo>
                  <a:lnTo>
                    <a:pt x="1718" y="1359"/>
                  </a:lnTo>
                  <a:lnTo>
                    <a:pt x="1729" y="1341"/>
                  </a:lnTo>
                  <a:lnTo>
                    <a:pt x="1721" y="1327"/>
                  </a:lnTo>
                  <a:lnTo>
                    <a:pt x="1693" y="1334"/>
                  </a:lnTo>
                  <a:lnTo>
                    <a:pt x="1686" y="1323"/>
                  </a:lnTo>
                  <a:lnTo>
                    <a:pt x="1682" y="1305"/>
                  </a:lnTo>
                  <a:lnTo>
                    <a:pt x="1668" y="1295"/>
                  </a:lnTo>
                  <a:lnTo>
                    <a:pt x="1625" y="1302"/>
                  </a:lnTo>
                  <a:lnTo>
                    <a:pt x="1639" y="1327"/>
                  </a:lnTo>
                  <a:lnTo>
                    <a:pt x="1664" y="1345"/>
                  </a:lnTo>
                  <a:lnTo>
                    <a:pt x="1689" y="1348"/>
                  </a:lnTo>
                  <a:lnTo>
                    <a:pt x="1689" y="1392"/>
                  </a:lnTo>
                  <a:lnTo>
                    <a:pt x="1678" y="1417"/>
                  </a:lnTo>
                  <a:lnTo>
                    <a:pt x="1675" y="1452"/>
                  </a:lnTo>
                  <a:lnTo>
                    <a:pt x="1657" y="1467"/>
                  </a:lnTo>
                  <a:lnTo>
                    <a:pt x="1664" y="1521"/>
                  </a:lnTo>
                  <a:lnTo>
                    <a:pt x="1689" y="1539"/>
                  </a:lnTo>
                  <a:lnTo>
                    <a:pt x="1675" y="1549"/>
                  </a:lnTo>
                  <a:lnTo>
                    <a:pt x="1675" y="1610"/>
                  </a:lnTo>
                  <a:lnTo>
                    <a:pt x="1657" y="1632"/>
                  </a:lnTo>
                  <a:lnTo>
                    <a:pt x="1664" y="1657"/>
                  </a:lnTo>
                  <a:lnTo>
                    <a:pt x="1614" y="1671"/>
                  </a:lnTo>
                  <a:lnTo>
                    <a:pt x="1564" y="1811"/>
                  </a:lnTo>
                  <a:lnTo>
                    <a:pt x="1531" y="1811"/>
                  </a:lnTo>
                  <a:lnTo>
                    <a:pt x="1553" y="1854"/>
                  </a:lnTo>
                  <a:lnTo>
                    <a:pt x="1567" y="1879"/>
                  </a:lnTo>
                  <a:lnTo>
                    <a:pt x="1574" y="1843"/>
                  </a:lnTo>
                  <a:lnTo>
                    <a:pt x="1639" y="1861"/>
                  </a:lnTo>
                  <a:lnTo>
                    <a:pt x="1635" y="1833"/>
                  </a:lnTo>
                  <a:lnTo>
                    <a:pt x="1657" y="1836"/>
                  </a:lnTo>
                  <a:lnTo>
                    <a:pt x="1678" y="1800"/>
                  </a:lnTo>
                  <a:lnTo>
                    <a:pt x="1671" y="1779"/>
                  </a:lnTo>
                  <a:lnTo>
                    <a:pt x="1707" y="1772"/>
                  </a:lnTo>
                  <a:lnTo>
                    <a:pt x="1732" y="1718"/>
                  </a:lnTo>
                  <a:lnTo>
                    <a:pt x="1786" y="1721"/>
                  </a:lnTo>
                  <a:lnTo>
                    <a:pt x="1829" y="1714"/>
                  </a:lnTo>
                  <a:lnTo>
                    <a:pt x="1876" y="1711"/>
                  </a:lnTo>
                  <a:lnTo>
                    <a:pt x="1883" y="1675"/>
                  </a:lnTo>
                  <a:lnTo>
                    <a:pt x="1908" y="1657"/>
                  </a:lnTo>
                  <a:lnTo>
                    <a:pt x="1944" y="1639"/>
                  </a:lnTo>
                  <a:lnTo>
                    <a:pt x="1958" y="1625"/>
                  </a:lnTo>
                  <a:lnTo>
                    <a:pt x="1980" y="1639"/>
                  </a:lnTo>
                  <a:lnTo>
                    <a:pt x="2012" y="1603"/>
                  </a:lnTo>
                  <a:lnTo>
                    <a:pt x="2001" y="1585"/>
                  </a:lnTo>
                  <a:lnTo>
                    <a:pt x="1972" y="1582"/>
                  </a:lnTo>
                  <a:lnTo>
                    <a:pt x="1947" y="1585"/>
                  </a:lnTo>
                  <a:lnTo>
                    <a:pt x="1933" y="1600"/>
                  </a:lnTo>
                  <a:lnTo>
                    <a:pt x="1904" y="1596"/>
                  </a:lnTo>
                  <a:lnTo>
                    <a:pt x="1919" y="1574"/>
                  </a:lnTo>
                  <a:lnTo>
                    <a:pt x="1922" y="1521"/>
                  </a:lnTo>
                  <a:lnTo>
                    <a:pt x="1944" y="1513"/>
                  </a:lnTo>
                  <a:lnTo>
                    <a:pt x="1976" y="1463"/>
                  </a:lnTo>
                  <a:lnTo>
                    <a:pt x="2012" y="1460"/>
                  </a:lnTo>
                  <a:lnTo>
                    <a:pt x="2048" y="1435"/>
                  </a:lnTo>
                  <a:lnTo>
                    <a:pt x="2094" y="1427"/>
                  </a:lnTo>
                  <a:lnTo>
                    <a:pt x="2109" y="1406"/>
                  </a:lnTo>
                  <a:lnTo>
                    <a:pt x="2145" y="1406"/>
                  </a:lnTo>
                  <a:lnTo>
                    <a:pt x="2162" y="1377"/>
                  </a:lnTo>
                  <a:lnTo>
                    <a:pt x="2177" y="1377"/>
                  </a:lnTo>
                  <a:lnTo>
                    <a:pt x="2173" y="1406"/>
                  </a:lnTo>
                  <a:lnTo>
                    <a:pt x="2231" y="1402"/>
                  </a:lnTo>
                  <a:lnTo>
                    <a:pt x="2231" y="1388"/>
                  </a:lnTo>
                  <a:lnTo>
                    <a:pt x="2220" y="1374"/>
                  </a:lnTo>
                  <a:lnTo>
                    <a:pt x="2248" y="1352"/>
                  </a:lnTo>
                  <a:lnTo>
                    <a:pt x="2284" y="1331"/>
                  </a:lnTo>
                  <a:lnTo>
                    <a:pt x="2309" y="1327"/>
                  </a:lnTo>
                  <a:lnTo>
                    <a:pt x="2306" y="1302"/>
                  </a:lnTo>
                  <a:lnTo>
                    <a:pt x="2338" y="1273"/>
                  </a:lnTo>
                  <a:lnTo>
                    <a:pt x="2370" y="1255"/>
                  </a:lnTo>
                  <a:lnTo>
                    <a:pt x="2370" y="1201"/>
                  </a:lnTo>
                  <a:lnTo>
                    <a:pt x="2403" y="1176"/>
                  </a:lnTo>
                  <a:lnTo>
                    <a:pt x="2467" y="1141"/>
                  </a:lnTo>
                  <a:lnTo>
                    <a:pt x="2528" y="1119"/>
                  </a:lnTo>
                  <a:lnTo>
                    <a:pt x="2471" y="1108"/>
                  </a:lnTo>
                  <a:lnTo>
                    <a:pt x="2428" y="1105"/>
                  </a:lnTo>
                  <a:lnTo>
                    <a:pt x="2395" y="1083"/>
                  </a:lnTo>
                  <a:lnTo>
                    <a:pt x="2399" y="1058"/>
                  </a:lnTo>
                  <a:lnTo>
                    <a:pt x="2403" y="1040"/>
                  </a:lnTo>
                  <a:lnTo>
                    <a:pt x="2374" y="1033"/>
                  </a:lnTo>
                  <a:lnTo>
                    <a:pt x="2360" y="1044"/>
                  </a:lnTo>
                  <a:lnTo>
                    <a:pt x="2324" y="1062"/>
                  </a:lnTo>
                  <a:lnTo>
                    <a:pt x="2266" y="1040"/>
                  </a:lnTo>
                  <a:lnTo>
                    <a:pt x="2263" y="1015"/>
                  </a:lnTo>
                  <a:lnTo>
                    <a:pt x="2263" y="990"/>
                  </a:lnTo>
                  <a:lnTo>
                    <a:pt x="2252" y="976"/>
                  </a:lnTo>
                  <a:lnTo>
                    <a:pt x="2180" y="990"/>
                  </a:lnTo>
                  <a:lnTo>
                    <a:pt x="2177" y="936"/>
                  </a:lnTo>
                  <a:lnTo>
                    <a:pt x="2137" y="936"/>
                  </a:lnTo>
                  <a:lnTo>
                    <a:pt x="2091" y="904"/>
                  </a:lnTo>
                  <a:lnTo>
                    <a:pt x="2055" y="915"/>
                  </a:lnTo>
                  <a:lnTo>
                    <a:pt x="2033" y="936"/>
                  </a:lnTo>
                  <a:lnTo>
                    <a:pt x="1983" y="936"/>
                  </a:lnTo>
                  <a:lnTo>
                    <a:pt x="1969" y="897"/>
                  </a:lnTo>
                  <a:lnTo>
                    <a:pt x="1976" y="850"/>
                  </a:lnTo>
                  <a:lnTo>
                    <a:pt x="1865" y="811"/>
                  </a:lnTo>
                  <a:lnTo>
                    <a:pt x="1843" y="782"/>
                  </a:lnTo>
                  <a:lnTo>
                    <a:pt x="1707" y="710"/>
                  </a:lnTo>
                  <a:lnTo>
                    <a:pt x="1700" y="4"/>
                  </a:lnTo>
                  <a:lnTo>
                    <a:pt x="320" y="0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333333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4871" name=""/>
            <p:cNvSpPr/>
            <p:nvPr/>
          </p:nvSpPr>
          <p:spPr>
            <a:xfrm>
              <a:off x="5632560" y="1082520"/>
              <a:ext cx="2228400" cy="1657080"/>
            </a:xfrm>
            <a:custGeom>
              <a:avLst/>
              <a:gdLst/>
              <a:ahLst/>
              <a:rect l="l" t="t" r="r" b="b"/>
              <a:pathLst>
                <a:path w="2528" h="1879">
                  <a:moveTo>
                    <a:pt x="320" y="0"/>
                  </a:moveTo>
                  <a:lnTo>
                    <a:pt x="54" y="208"/>
                  </a:lnTo>
                  <a:lnTo>
                    <a:pt x="0" y="721"/>
                  </a:lnTo>
                  <a:lnTo>
                    <a:pt x="40" y="717"/>
                  </a:lnTo>
                  <a:lnTo>
                    <a:pt x="40" y="746"/>
                  </a:lnTo>
                  <a:lnTo>
                    <a:pt x="51" y="757"/>
                  </a:lnTo>
                  <a:lnTo>
                    <a:pt x="43" y="796"/>
                  </a:lnTo>
                  <a:lnTo>
                    <a:pt x="61" y="811"/>
                  </a:lnTo>
                  <a:lnTo>
                    <a:pt x="69" y="846"/>
                  </a:lnTo>
                  <a:lnTo>
                    <a:pt x="137" y="857"/>
                  </a:lnTo>
                  <a:lnTo>
                    <a:pt x="158" y="886"/>
                  </a:lnTo>
                  <a:lnTo>
                    <a:pt x="183" y="879"/>
                  </a:lnTo>
                  <a:lnTo>
                    <a:pt x="201" y="846"/>
                  </a:lnTo>
                  <a:lnTo>
                    <a:pt x="298" y="857"/>
                  </a:lnTo>
                  <a:lnTo>
                    <a:pt x="298" y="897"/>
                  </a:lnTo>
                  <a:lnTo>
                    <a:pt x="320" y="900"/>
                  </a:lnTo>
                  <a:lnTo>
                    <a:pt x="323" y="886"/>
                  </a:lnTo>
                  <a:lnTo>
                    <a:pt x="355" y="886"/>
                  </a:lnTo>
                  <a:lnTo>
                    <a:pt x="395" y="936"/>
                  </a:lnTo>
                  <a:lnTo>
                    <a:pt x="445" y="936"/>
                  </a:lnTo>
                  <a:lnTo>
                    <a:pt x="488" y="936"/>
                  </a:lnTo>
                  <a:lnTo>
                    <a:pt x="477" y="904"/>
                  </a:lnTo>
                  <a:lnTo>
                    <a:pt x="506" y="889"/>
                  </a:lnTo>
                  <a:lnTo>
                    <a:pt x="527" y="911"/>
                  </a:lnTo>
                  <a:lnTo>
                    <a:pt x="578" y="911"/>
                  </a:lnTo>
                  <a:lnTo>
                    <a:pt x="639" y="936"/>
                  </a:lnTo>
                  <a:lnTo>
                    <a:pt x="707" y="889"/>
                  </a:lnTo>
                  <a:lnTo>
                    <a:pt x="692" y="846"/>
                  </a:lnTo>
                  <a:lnTo>
                    <a:pt x="750" y="843"/>
                  </a:lnTo>
                  <a:lnTo>
                    <a:pt x="750" y="807"/>
                  </a:lnTo>
                  <a:lnTo>
                    <a:pt x="761" y="800"/>
                  </a:lnTo>
                  <a:lnTo>
                    <a:pt x="796" y="814"/>
                  </a:lnTo>
                  <a:lnTo>
                    <a:pt x="800" y="796"/>
                  </a:lnTo>
                  <a:lnTo>
                    <a:pt x="786" y="753"/>
                  </a:lnTo>
                  <a:lnTo>
                    <a:pt x="804" y="753"/>
                  </a:lnTo>
                  <a:lnTo>
                    <a:pt x="832" y="768"/>
                  </a:lnTo>
                  <a:lnTo>
                    <a:pt x="893" y="778"/>
                  </a:lnTo>
                  <a:lnTo>
                    <a:pt x="925" y="768"/>
                  </a:lnTo>
                  <a:lnTo>
                    <a:pt x="943" y="757"/>
                  </a:lnTo>
                  <a:lnTo>
                    <a:pt x="1019" y="775"/>
                  </a:lnTo>
                  <a:lnTo>
                    <a:pt x="1029" y="825"/>
                  </a:lnTo>
                  <a:lnTo>
                    <a:pt x="1058" y="861"/>
                  </a:lnTo>
                  <a:lnTo>
                    <a:pt x="1058" y="893"/>
                  </a:lnTo>
                  <a:lnTo>
                    <a:pt x="1151" y="893"/>
                  </a:lnTo>
                  <a:lnTo>
                    <a:pt x="1166" y="875"/>
                  </a:lnTo>
                  <a:lnTo>
                    <a:pt x="1194" y="879"/>
                  </a:lnTo>
                  <a:lnTo>
                    <a:pt x="1198" y="915"/>
                  </a:lnTo>
                  <a:lnTo>
                    <a:pt x="1191" y="936"/>
                  </a:lnTo>
                  <a:lnTo>
                    <a:pt x="1212" y="961"/>
                  </a:lnTo>
                  <a:lnTo>
                    <a:pt x="1227" y="983"/>
                  </a:lnTo>
                  <a:lnTo>
                    <a:pt x="1245" y="983"/>
                  </a:lnTo>
                  <a:lnTo>
                    <a:pt x="1252" y="993"/>
                  </a:lnTo>
                  <a:lnTo>
                    <a:pt x="1234" y="1015"/>
                  </a:lnTo>
                  <a:lnTo>
                    <a:pt x="1230" y="1054"/>
                  </a:lnTo>
                  <a:lnTo>
                    <a:pt x="1259" y="1044"/>
                  </a:lnTo>
                  <a:lnTo>
                    <a:pt x="1266" y="1062"/>
                  </a:lnTo>
                  <a:lnTo>
                    <a:pt x="1252" y="1072"/>
                  </a:lnTo>
                  <a:lnTo>
                    <a:pt x="1252" y="1094"/>
                  </a:lnTo>
                  <a:lnTo>
                    <a:pt x="1266" y="1097"/>
                  </a:lnTo>
                  <a:lnTo>
                    <a:pt x="1273" y="1119"/>
                  </a:lnTo>
                  <a:lnTo>
                    <a:pt x="1424" y="1133"/>
                  </a:lnTo>
                  <a:lnTo>
                    <a:pt x="1506" y="1123"/>
                  </a:lnTo>
                  <a:lnTo>
                    <a:pt x="1513" y="1141"/>
                  </a:lnTo>
                  <a:lnTo>
                    <a:pt x="1553" y="1141"/>
                  </a:lnTo>
                  <a:lnTo>
                    <a:pt x="1571" y="1158"/>
                  </a:lnTo>
                  <a:lnTo>
                    <a:pt x="1610" y="1126"/>
                  </a:lnTo>
                  <a:lnTo>
                    <a:pt x="1628" y="1148"/>
                  </a:lnTo>
                  <a:lnTo>
                    <a:pt x="1675" y="1151"/>
                  </a:lnTo>
                  <a:lnTo>
                    <a:pt x="1682" y="1166"/>
                  </a:lnTo>
                  <a:lnTo>
                    <a:pt x="1703" y="1155"/>
                  </a:lnTo>
                  <a:lnTo>
                    <a:pt x="1725" y="1148"/>
                  </a:lnTo>
                  <a:lnTo>
                    <a:pt x="1764" y="1198"/>
                  </a:lnTo>
                  <a:lnTo>
                    <a:pt x="1761" y="1216"/>
                  </a:lnTo>
                  <a:lnTo>
                    <a:pt x="1786" y="1216"/>
                  </a:lnTo>
                  <a:lnTo>
                    <a:pt x="1782" y="1248"/>
                  </a:lnTo>
                  <a:lnTo>
                    <a:pt x="1818" y="1244"/>
                  </a:lnTo>
                  <a:lnTo>
                    <a:pt x="1822" y="1273"/>
                  </a:lnTo>
                  <a:lnTo>
                    <a:pt x="1865" y="1305"/>
                  </a:lnTo>
                  <a:lnTo>
                    <a:pt x="1879" y="1331"/>
                  </a:lnTo>
                  <a:lnTo>
                    <a:pt x="1858" y="1338"/>
                  </a:lnTo>
                  <a:lnTo>
                    <a:pt x="1822" y="1327"/>
                  </a:lnTo>
                  <a:lnTo>
                    <a:pt x="1847" y="1348"/>
                  </a:lnTo>
                  <a:lnTo>
                    <a:pt x="1840" y="1377"/>
                  </a:lnTo>
                  <a:lnTo>
                    <a:pt x="1822" y="1388"/>
                  </a:lnTo>
                  <a:lnTo>
                    <a:pt x="1800" y="1370"/>
                  </a:lnTo>
                  <a:lnTo>
                    <a:pt x="1775" y="1363"/>
                  </a:lnTo>
                  <a:lnTo>
                    <a:pt x="1764" y="1366"/>
                  </a:lnTo>
                  <a:lnTo>
                    <a:pt x="1750" y="1388"/>
                  </a:lnTo>
                  <a:lnTo>
                    <a:pt x="1718" y="1359"/>
                  </a:lnTo>
                  <a:lnTo>
                    <a:pt x="1729" y="1341"/>
                  </a:lnTo>
                  <a:lnTo>
                    <a:pt x="1721" y="1327"/>
                  </a:lnTo>
                  <a:lnTo>
                    <a:pt x="1693" y="1334"/>
                  </a:lnTo>
                  <a:lnTo>
                    <a:pt x="1686" y="1323"/>
                  </a:lnTo>
                  <a:lnTo>
                    <a:pt x="1682" y="1305"/>
                  </a:lnTo>
                  <a:lnTo>
                    <a:pt x="1668" y="1295"/>
                  </a:lnTo>
                  <a:lnTo>
                    <a:pt x="1625" y="1302"/>
                  </a:lnTo>
                  <a:lnTo>
                    <a:pt x="1639" y="1327"/>
                  </a:lnTo>
                  <a:lnTo>
                    <a:pt x="1664" y="1345"/>
                  </a:lnTo>
                  <a:lnTo>
                    <a:pt x="1689" y="1348"/>
                  </a:lnTo>
                  <a:lnTo>
                    <a:pt x="1689" y="1392"/>
                  </a:lnTo>
                  <a:lnTo>
                    <a:pt x="1678" y="1417"/>
                  </a:lnTo>
                  <a:lnTo>
                    <a:pt x="1675" y="1452"/>
                  </a:lnTo>
                  <a:lnTo>
                    <a:pt x="1657" y="1467"/>
                  </a:lnTo>
                  <a:lnTo>
                    <a:pt x="1664" y="1521"/>
                  </a:lnTo>
                  <a:lnTo>
                    <a:pt x="1689" y="1539"/>
                  </a:lnTo>
                  <a:lnTo>
                    <a:pt x="1675" y="1549"/>
                  </a:lnTo>
                  <a:lnTo>
                    <a:pt x="1675" y="1610"/>
                  </a:lnTo>
                  <a:lnTo>
                    <a:pt x="1657" y="1632"/>
                  </a:lnTo>
                  <a:lnTo>
                    <a:pt x="1664" y="1657"/>
                  </a:lnTo>
                  <a:lnTo>
                    <a:pt x="1614" y="1671"/>
                  </a:lnTo>
                  <a:lnTo>
                    <a:pt x="1564" y="1811"/>
                  </a:lnTo>
                  <a:lnTo>
                    <a:pt x="1531" y="1811"/>
                  </a:lnTo>
                  <a:lnTo>
                    <a:pt x="1553" y="1854"/>
                  </a:lnTo>
                  <a:lnTo>
                    <a:pt x="1567" y="1879"/>
                  </a:lnTo>
                  <a:lnTo>
                    <a:pt x="1574" y="1843"/>
                  </a:lnTo>
                  <a:lnTo>
                    <a:pt x="1639" y="1861"/>
                  </a:lnTo>
                  <a:lnTo>
                    <a:pt x="1635" y="1833"/>
                  </a:lnTo>
                  <a:lnTo>
                    <a:pt x="1657" y="1836"/>
                  </a:lnTo>
                  <a:lnTo>
                    <a:pt x="1678" y="1800"/>
                  </a:lnTo>
                  <a:lnTo>
                    <a:pt x="1671" y="1779"/>
                  </a:lnTo>
                  <a:lnTo>
                    <a:pt x="1707" y="1772"/>
                  </a:lnTo>
                  <a:lnTo>
                    <a:pt x="1732" y="1718"/>
                  </a:lnTo>
                  <a:lnTo>
                    <a:pt x="1786" y="1721"/>
                  </a:lnTo>
                  <a:lnTo>
                    <a:pt x="1829" y="1714"/>
                  </a:lnTo>
                  <a:lnTo>
                    <a:pt x="1876" y="1711"/>
                  </a:lnTo>
                  <a:lnTo>
                    <a:pt x="1883" y="1675"/>
                  </a:lnTo>
                  <a:lnTo>
                    <a:pt x="1908" y="1657"/>
                  </a:lnTo>
                  <a:lnTo>
                    <a:pt x="1944" y="1639"/>
                  </a:lnTo>
                  <a:lnTo>
                    <a:pt x="1958" y="1625"/>
                  </a:lnTo>
                  <a:lnTo>
                    <a:pt x="1980" y="1639"/>
                  </a:lnTo>
                  <a:lnTo>
                    <a:pt x="2012" y="1603"/>
                  </a:lnTo>
                  <a:lnTo>
                    <a:pt x="2001" y="1585"/>
                  </a:lnTo>
                  <a:lnTo>
                    <a:pt x="1972" y="1582"/>
                  </a:lnTo>
                  <a:lnTo>
                    <a:pt x="1947" y="1585"/>
                  </a:lnTo>
                  <a:lnTo>
                    <a:pt x="1933" y="1600"/>
                  </a:lnTo>
                  <a:lnTo>
                    <a:pt x="1904" y="1596"/>
                  </a:lnTo>
                  <a:lnTo>
                    <a:pt x="1919" y="1574"/>
                  </a:lnTo>
                  <a:lnTo>
                    <a:pt x="1922" y="1521"/>
                  </a:lnTo>
                  <a:lnTo>
                    <a:pt x="1944" y="1513"/>
                  </a:lnTo>
                  <a:lnTo>
                    <a:pt x="1976" y="1463"/>
                  </a:lnTo>
                  <a:lnTo>
                    <a:pt x="2012" y="1460"/>
                  </a:lnTo>
                  <a:lnTo>
                    <a:pt x="2048" y="1435"/>
                  </a:lnTo>
                  <a:lnTo>
                    <a:pt x="2094" y="1427"/>
                  </a:lnTo>
                  <a:lnTo>
                    <a:pt x="2109" y="1406"/>
                  </a:lnTo>
                  <a:lnTo>
                    <a:pt x="2145" y="1406"/>
                  </a:lnTo>
                  <a:lnTo>
                    <a:pt x="2162" y="1377"/>
                  </a:lnTo>
                  <a:lnTo>
                    <a:pt x="2177" y="1377"/>
                  </a:lnTo>
                  <a:lnTo>
                    <a:pt x="2173" y="1406"/>
                  </a:lnTo>
                  <a:lnTo>
                    <a:pt x="2231" y="1402"/>
                  </a:lnTo>
                  <a:lnTo>
                    <a:pt x="2231" y="1388"/>
                  </a:lnTo>
                  <a:lnTo>
                    <a:pt x="2220" y="1374"/>
                  </a:lnTo>
                  <a:lnTo>
                    <a:pt x="2248" y="1352"/>
                  </a:lnTo>
                  <a:lnTo>
                    <a:pt x="2284" y="1331"/>
                  </a:lnTo>
                  <a:lnTo>
                    <a:pt x="2309" y="1327"/>
                  </a:lnTo>
                  <a:lnTo>
                    <a:pt x="2306" y="1302"/>
                  </a:lnTo>
                  <a:lnTo>
                    <a:pt x="2338" y="1273"/>
                  </a:lnTo>
                  <a:lnTo>
                    <a:pt x="2370" y="1255"/>
                  </a:lnTo>
                  <a:lnTo>
                    <a:pt x="2370" y="1201"/>
                  </a:lnTo>
                  <a:lnTo>
                    <a:pt x="2403" y="1176"/>
                  </a:lnTo>
                  <a:lnTo>
                    <a:pt x="2467" y="1141"/>
                  </a:lnTo>
                  <a:lnTo>
                    <a:pt x="2528" y="1119"/>
                  </a:lnTo>
                  <a:lnTo>
                    <a:pt x="2471" y="1108"/>
                  </a:lnTo>
                  <a:lnTo>
                    <a:pt x="2428" y="1105"/>
                  </a:lnTo>
                  <a:lnTo>
                    <a:pt x="2395" y="1083"/>
                  </a:lnTo>
                  <a:lnTo>
                    <a:pt x="2399" y="1058"/>
                  </a:lnTo>
                  <a:lnTo>
                    <a:pt x="2403" y="1040"/>
                  </a:lnTo>
                  <a:lnTo>
                    <a:pt x="2374" y="1033"/>
                  </a:lnTo>
                  <a:lnTo>
                    <a:pt x="2360" y="1044"/>
                  </a:lnTo>
                  <a:lnTo>
                    <a:pt x="2324" y="1062"/>
                  </a:lnTo>
                  <a:lnTo>
                    <a:pt x="2266" y="1040"/>
                  </a:lnTo>
                  <a:lnTo>
                    <a:pt x="2263" y="1015"/>
                  </a:lnTo>
                  <a:lnTo>
                    <a:pt x="2263" y="990"/>
                  </a:lnTo>
                  <a:lnTo>
                    <a:pt x="2252" y="976"/>
                  </a:lnTo>
                  <a:lnTo>
                    <a:pt x="2180" y="990"/>
                  </a:lnTo>
                  <a:lnTo>
                    <a:pt x="2177" y="936"/>
                  </a:lnTo>
                  <a:lnTo>
                    <a:pt x="2137" y="936"/>
                  </a:lnTo>
                  <a:lnTo>
                    <a:pt x="2091" y="904"/>
                  </a:lnTo>
                  <a:lnTo>
                    <a:pt x="2055" y="915"/>
                  </a:lnTo>
                  <a:lnTo>
                    <a:pt x="2033" y="936"/>
                  </a:lnTo>
                  <a:lnTo>
                    <a:pt x="1983" y="936"/>
                  </a:lnTo>
                  <a:lnTo>
                    <a:pt x="1969" y="897"/>
                  </a:lnTo>
                  <a:lnTo>
                    <a:pt x="1976" y="850"/>
                  </a:lnTo>
                  <a:lnTo>
                    <a:pt x="1865" y="811"/>
                  </a:lnTo>
                  <a:lnTo>
                    <a:pt x="1843" y="782"/>
                  </a:lnTo>
                  <a:lnTo>
                    <a:pt x="1707" y="710"/>
                  </a:lnTo>
                  <a:lnTo>
                    <a:pt x="1700" y="4"/>
                  </a:lnTo>
                  <a:lnTo>
                    <a:pt x="320" y="0"/>
                  </a:lnTo>
                </a:path>
              </a:pathLst>
            </a:custGeom>
            <a:solidFill>
              <a:srgbClr val="008226"/>
            </a:solidFill>
            <a:ln w="11160">
              <a:solidFill>
                <a:srgbClr val="333333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4872" name=""/>
          <p:cNvGrpSpPr/>
          <p:nvPr/>
        </p:nvGrpSpPr>
        <p:grpSpPr>
          <a:xfrm>
            <a:off x="7129440" y="1082520"/>
            <a:ext cx="1645920" cy="988920"/>
            <a:chOff x="7129440" y="1082520"/>
            <a:chExt cx="1645920" cy="988920"/>
          </a:xfrm>
        </p:grpSpPr>
        <p:sp>
          <p:nvSpPr>
            <p:cNvPr id="4873" name=""/>
            <p:cNvSpPr/>
            <p:nvPr/>
          </p:nvSpPr>
          <p:spPr>
            <a:xfrm>
              <a:off x="7129440" y="1082520"/>
              <a:ext cx="1645920" cy="988920"/>
            </a:xfrm>
            <a:custGeom>
              <a:avLst/>
              <a:gdLst/>
              <a:ahLst/>
              <a:rect l="l" t="t" r="r" b="b"/>
              <a:pathLst>
                <a:path w="1868" h="1123">
                  <a:moveTo>
                    <a:pt x="7" y="219"/>
                  </a:moveTo>
                  <a:lnTo>
                    <a:pt x="7" y="710"/>
                  </a:lnTo>
                  <a:lnTo>
                    <a:pt x="90" y="753"/>
                  </a:lnTo>
                  <a:lnTo>
                    <a:pt x="150" y="782"/>
                  </a:lnTo>
                  <a:lnTo>
                    <a:pt x="161" y="811"/>
                  </a:lnTo>
                  <a:lnTo>
                    <a:pt x="258" y="839"/>
                  </a:lnTo>
                  <a:lnTo>
                    <a:pt x="280" y="854"/>
                  </a:lnTo>
                  <a:lnTo>
                    <a:pt x="265" y="904"/>
                  </a:lnTo>
                  <a:lnTo>
                    <a:pt x="305" y="936"/>
                  </a:lnTo>
                  <a:lnTo>
                    <a:pt x="358" y="915"/>
                  </a:lnTo>
                  <a:lnTo>
                    <a:pt x="398" y="911"/>
                  </a:lnTo>
                  <a:lnTo>
                    <a:pt x="441" y="936"/>
                  </a:lnTo>
                  <a:lnTo>
                    <a:pt x="477" y="936"/>
                  </a:lnTo>
                  <a:lnTo>
                    <a:pt x="484" y="990"/>
                  </a:lnTo>
                  <a:lnTo>
                    <a:pt x="505" y="986"/>
                  </a:lnTo>
                  <a:lnTo>
                    <a:pt x="548" y="979"/>
                  </a:lnTo>
                  <a:lnTo>
                    <a:pt x="563" y="1001"/>
                  </a:lnTo>
                  <a:lnTo>
                    <a:pt x="566" y="1044"/>
                  </a:lnTo>
                  <a:lnTo>
                    <a:pt x="624" y="1062"/>
                  </a:lnTo>
                  <a:lnTo>
                    <a:pt x="660" y="1047"/>
                  </a:lnTo>
                  <a:lnTo>
                    <a:pt x="678" y="1033"/>
                  </a:lnTo>
                  <a:lnTo>
                    <a:pt x="703" y="1047"/>
                  </a:lnTo>
                  <a:lnTo>
                    <a:pt x="699" y="1087"/>
                  </a:lnTo>
                  <a:lnTo>
                    <a:pt x="728" y="1105"/>
                  </a:lnTo>
                  <a:lnTo>
                    <a:pt x="832" y="1119"/>
                  </a:lnTo>
                  <a:lnTo>
                    <a:pt x="864" y="1115"/>
                  </a:lnTo>
                  <a:lnTo>
                    <a:pt x="900" y="1123"/>
                  </a:lnTo>
                  <a:lnTo>
                    <a:pt x="929" y="1105"/>
                  </a:lnTo>
                  <a:lnTo>
                    <a:pt x="1033" y="1083"/>
                  </a:lnTo>
                  <a:lnTo>
                    <a:pt x="1119" y="1054"/>
                  </a:lnTo>
                  <a:lnTo>
                    <a:pt x="1115" y="1019"/>
                  </a:lnTo>
                  <a:lnTo>
                    <a:pt x="1126" y="1001"/>
                  </a:lnTo>
                  <a:lnTo>
                    <a:pt x="1154" y="997"/>
                  </a:lnTo>
                  <a:lnTo>
                    <a:pt x="1183" y="1004"/>
                  </a:lnTo>
                  <a:lnTo>
                    <a:pt x="1219" y="936"/>
                  </a:lnTo>
                  <a:lnTo>
                    <a:pt x="1215" y="879"/>
                  </a:lnTo>
                  <a:lnTo>
                    <a:pt x="1233" y="836"/>
                  </a:lnTo>
                  <a:lnTo>
                    <a:pt x="1212" y="735"/>
                  </a:lnTo>
                  <a:lnTo>
                    <a:pt x="1251" y="606"/>
                  </a:lnTo>
                  <a:lnTo>
                    <a:pt x="1266" y="599"/>
                  </a:lnTo>
                  <a:lnTo>
                    <a:pt x="1262" y="577"/>
                  </a:lnTo>
                  <a:lnTo>
                    <a:pt x="1294" y="570"/>
                  </a:lnTo>
                  <a:lnTo>
                    <a:pt x="1312" y="603"/>
                  </a:lnTo>
                  <a:lnTo>
                    <a:pt x="1348" y="599"/>
                  </a:lnTo>
                  <a:lnTo>
                    <a:pt x="1384" y="588"/>
                  </a:lnTo>
                  <a:lnTo>
                    <a:pt x="1387" y="560"/>
                  </a:lnTo>
                  <a:lnTo>
                    <a:pt x="1405" y="560"/>
                  </a:lnTo>
                  <a:lnTo>
                    <a:pt x="1405" y="599"/>
                  </a:lnTo>
                  <a:lnTo>
                    <a:pt x="1477" y="628"/>
                  </a:lnTo>
                  <a:lnTo>
                    <a:pt x="1509" y="789"/>
                  </a:lnTo>
                  <a:lnTo>
                    <a:pt x="1549" y="771"/>
                  </a:lnTo>
                  <a:lnTo>
                    <a:pt x="1563" y="768"/>
                  </a:lnTo>
                  <a:lnTo>
                    <a:pt x="1563" y="739"/>
                  </a:lnTo>
                  <a:lnTo>
                    <a:pt x="1542" y="732"/>
                  </a:lnTo>
                  <a:lnTo>
                    <a:pt x="1542" y="714"/>
                  </a:lnTo>
                  <a:lnTo>
                    <a:pt x="1563" y="710"/>
                  </a:lnTo>
                  <a:lnTo>
                    <a:pt x="1581" y="717"/>
                  </a:lnTo>
                  <a:lnTo>
                    <a:pt x="1599" y="696"/>
                  </a:lnTo>
                  <a:lnTo>
                    <a:pt x="1595" y="664"/>
                  </a:lnTo>
                  <a:lnTo>
                    <a:pt x="1574" y="646"/>
                  </a:lnTo>
                  <a:lnTo>
                    <a:pt x="1578" y="621"/>
                  </a:lnTo>
                  <a:lnTo>
                    <a:pt x="1595" y="603"/>
                  </a:lnTo>
                  <a:lnTo>
                    <a:pt x="1621" y="606"/>
                  </a:lnTo>
                  <a:lnTo>
                    <a:pt x="1656" y="653"/>
                  </a:lnTo>
                  <a:lnTo>
                    <a:pt x="1674" y="642"/>
                  </a:lnTo>
                  <a:lnTo>
                    <a:pt x="1717" y="595"/>
                  </a:lnTo>
                  <a:lnTo>
                    <a:pt x="1717" y="570"/>
                  </a:lnTo>
                  <a:lnTo>
                    <a:pt x="1789" y="470"/>
                  </a:lnTo>
                  <a:lnTo>
                    <a:pt x="1789" y="438"/>
                  </a:lnTo>
                  <a:lnTo>
                    <a:pt x="1785" y="416"/>
                  </a:lnTo>
                  <a:lnTo>
                    <a:pt x="1803" y="416"/>
                  </a:lnTo>
                  <a:lnTo>
                    <a:pt x="1818" y="427"/>
                  </a:lnTo>
                  <a:lnTo>
                    <a:pt x="1868" y="416"/>
                  </a:lnTo>
                  <a:lnTo>
                    <a:pt x="1868" y="0"/>
                  </a:lnTo>
                  <a:lnTo>
                    <a:pt x="0" y="4"/>
                  </a:lnTo>
                  <a:lnTo>
                    <a:pt x="7" y="219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333333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4874" name=""/>
            <p:cNvSpPr/>
            <p:nvPr/>
          </p:nvSpPr>
          <p:spPr>
            <a:xfrm>
              <a:off x="7129440" y="1082520"/>
              <a:ext cx="1645920" cy="988920"/>
            </a:xfrm>
            <a:custGeom>
              <a:avLst/>
              <a:gdLst/>
              <a:ahLst/>
              <a:rect l="l" t="t" r="r" b="b"/>
              <a:pathLst>
                <a:path w="1868" h="1123">
                  <a:moveTo>
                    <a:pt x="7" y="219"/>
                  </a:moveTo>
                  <a:lnTo>
                    <a:pt x="7" y="710"/>
                  </a:lnTo>
                  <a:lnTo>
                    <a:pt x="90" y="753"/>
                  </a:lnTo>
                  <a:lnTo>
                    <a:pt x="150" y="782"/>
                  </a:lnTo>
                  <a:lnTo>
                    <a:pt x="161" y="811"/>
                  </a:lnTo>
                  <a:lnTo>
                    <a:pt x="258" y="839"/>
                  </a:lnTo>
                  <a:lnTo>
                    <a:pt x="280" y="854"/>
                  </a:lnTo>
                  <a:lnTo>
                    <a:pt x="265" y="904"/>
                  </a:lnTo>
                  <a:lnTo>
                    <a:pt x="305" y="936"/>
                  </a:lnTo>
                  <a:lnTo>
                    <a:pt x="358" y="915"/>
                  </a:lnTo>
                  <a:lnTo>
                    <a:pt x="398" y="911"/>
                  </a:lnTo>
                  <a:lnTo>
                    <a:pt x="441" y="936"/>
                  </a:lnTo>
                  <a:lnTo>
                    <a:pt x="477" y="936"/>
                  </a:lnTo>
                  <a:lnTo>
                    <a:pt x="484" y="990"/>
                  </a:lnTo>
                  <a:lnTo>
                    <a:pt x="505" y="986"/>
                  </a:lnTo>
                  <a:lnTo>
                    <a:pt x="548" y="979"/>
                  </a:lnTo>
                  <a:lnTo>
                    <a:pt x="563" y="1001"/>
                  </a:lnTo>
                  <a:lnTo>
                    <a:pt x="566" y="1044"/>
                  </a:lnTo>
                  <a:lnTo>
                    <a:pt x="624" y="1062"/>
                  </a:lnTo>
                  <a:lnTo>
                    <a:pt x="660" y="1047"/>
                  </a:lnTo>
                  <a:lnTo>
                    <a:pt x="678" y="1033"/>
                  </a:lnTo>
                  <a:lnTo>
                    <a:pt x="703" y="1047"/>
                  </a:lnTo>
                  <a:lnTo>
                    <a:pt x="699" y="1087"/>
                  </a:lnTo>
                  <a:lnTo>
                    <a:pt x="728" y="1105"/>
                  </a:lnTo>
                  <a:lnTo>
                    <a:pt x="832" y="1119"/>
                  </a:lnTo>
                  <a:lnTo>
                    <a:pt x="864" y="1115"/>
                  </a:lnTo>
                  <a:lnTo>
                    <a:pt x="900" y="1123"/>
                  </a:lnTo>
                  <a:lnTo>
                    <a:pt x="929" y="1105"/>
                  </a:lnTo>
                  <a:lnTo>
                    <a:pt x="1033" y="1083"/>
                  </a:lnTo>
                  <a:lnTo>
                    <a:pt x="1119" y="1054"/>
                  </a:lnTo>
                  <a:lnTo>
                    <a:pt x="1115" y="1019"/>
                  </a:lnTo>
                  <a:lnTo>
                    <a:pt x="1126" y="1001"/>
                  </a:lnTo>
                  <a:lnTo>
                    <a:pt x="1154" y="997"/>
                  </a:lnTo>
                  <a:lnTo>
                    <a:pt x="1183" y="1004"/>
                  </a:lnTo>
                  <a:lnTo>
                    <a:pt x="1219" y="936"/>
                  </a:lnTo>
                  <a:lnTo>
                    <a:pt x="1215" y="879"/>
                  </a:lnTo>
                  <a:lnTo>
                    <a:pt x="1233" y="836"/>
                  </a:lnTo>
                  <a:lnTo>
                    <a:pt x="1212" y="735"/>
                  </a:lnTo>
                  <a:lnTo>
                    <a:pt x="1251" y="606"/>
                  </a:lnTo>
                  <a:lnTo>
                    <a:pt x="1266" y="599"/>
                  </a:lnTo>
                  <a:lnTo>
                    <a:pt x="1262" y="577"/>
                  </a:lnTo>
                  <a:lnTo>
                    <a:pt x="1294" y="570"/>
                  </a:lnTo>
                  <a:lnTo>
                    <a:pt x="1312" y="603"/>
                  </a:lnTo>
                  <a:lnTo>
                    <a:pt x="1348" y="599"/>
                  </a:lnTo>
                  <a:lnTo>
                    <a:pt x="1384" y="588"/>
                  </a:lnTo>
                  <a:lnTo>
                    <a:pt x="1387" y="560"/>
                  </a:lnTo>
                  <a:lnTo>
                    <a:pt x="1405" y="560"/>
                  </a:lnTo>
                  <a:lnTo>
                    <a:pt x="1405" y="599"/>
                  </a:lnTo>
                  <a:lnTo>
                    <a:pt x="1477" y="628"/>
                  </a:lnTo>
                  <a:lnTo>
                    <a:pt x="1509" y="789"/>
                  </a:lnTo>
                  <a:lnTo>
                    <a:pt x="1549" y="771"/>
                  </a:lnTo>
                  <a:lnTo>
                    <a:pt x="1563" y="768"/>
                  </a:lnTo>
                  <a:lnTo>
                    <a:pt x="1563" y="739"/>
                  </a:lnTo>
                  <a:lnTo>
                    <a:pt x="1542" y="732"/>
                  </a:lnTo>
                  <a:lnTo>
                    <a:pt x="1542" y="714"/>
                  </a:lnTo>
                  <a:lnTo>
                    <a:pt x="1563" y="710"/>
                  </a:lnTo>
                  <a:lnTo>
                    <a:pt x="1581" y="717"/>
                  </a:lnTo>
                  <a:lnTo>
                    <a:pt x="1599" y="696"/>
                  </a:lnTo>
                  <a:lnTo>
                    <a:pt x="1595" y="664"/>
                  </a:lnTo>
                  <a:lnTo>
                    <a:pt x="1574" y="646"/>
                  </a:lnTo>
                  <a:lnTo>
                    <a:pt x="1578" y="621"/>
                  </a:lnTo>
                  <a:lnTo>
                    <a:pt x="1595" y="603"/>
                  </a:lnTo>
                  <a:lnTo>
                    <a:pt x="1621" y="606"/>
                  </a:lnTo>
                  <a:lnTo>
                    <a:pt x="1656" y="653"/>
                  </a:lnTo>
                  <a:lnTo>
                    <a:pt x="1674" y="642"/>
                  </a:lnTo>
                  <a:lnTo>
                    <a:pt x="1717" y="595"/>
                  </a:lnTo>
                  <a:lnTo>
                    <a:pt x="1717" y="570"/>
                  </a:lnTo>
                  <a:lnTo>
                    <a:pt x="1789" y="470"/>
                  </a:lnTo>
                  <a:lnTo>
                    <a:pt x="1789" y="438"/>
                  </a:lnTo>
                  <a:lnTo>
                    <a:pt x="1785" y="416"/>
                  </a:lnTo>
                  <a:lnTo>
                    <a:pt x="1803" y="416"/>
                  </a:lnTo>
                  <a:lnTo>
                    <a:pt x="1818" y="427"/>
                  </a:lnTo>
                  <a:lnTo>
                    <a:pt x="1868" y="416"/>
                  </a:lnTo>
                  <a:lnTo>
                    <a:pt x="1868" y="0"/>
                  </a:lnTo>
                  <a:lnTo>
                    <a:pt x="0" y="4"/>
                  </a:lnTo>
                  <a:lnTo>
                    <a:pt x="7" y="219"/>
                  </a:lnTo>
                </a:path>
              </a:pathLst>
            </a:custGeom>
            <a:solidFill>
              <a:srgbClr val="008226"/>
            </a:solidFill>
            <a:ln w="11160">
              <a:solidFill>
                <a:srgbClr val="333333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4875" name=""/>
          <p:cNvGrpSpPr/>
          <p:nvPr/>
        </p:nvGrpSpPr>
        <p:grpSpPr>
          <a:xfrm>
            <a:off x="5086440" y="1082520"/>
            <a:ext cx="825120" cy="690480"/>
            <a:chOff x="5086440" y="1082520"/>
            <a:chExt cx="825120" cy="690480"/>
          </a:xfrm>
        </p:grpSpPr>
        <p:sp>
          <p:nvSpPr>
            <p:cNvPr id="4876" name=""/>
            <p:cNvSpPr/>
            <p:nvPr/>
          </p:nvSpPr>
          <p:spPr>
            <a:xfrm>
              <a:off x="5086440" y="1082520"/>
              <a:ext cx="825120" cy="690480"/>
            </a:xfrm>
            <a:custGeom>
              <a:avLst/>
              <a:gdLst/>
              <a:ahLst/>
              <a:rect l="l" t="t" r="r" b="b"/>
              <a:pathLst>
                <a:path w="936" h="782">
                  <a:moveTo>
                    <a:pt x="43" y="0"/>
                  </a:moveTo>
                  <a:lnTo>
                    <a:pt x="14" y="545"/>
                  </a:lnTo>
                  <a:lnTo>
                    <a:pt x="0" y="778"/>
                  </a:lnTo>
                  <a:lnTo>
                    <a:pt x="226" y="782"/>
                  </a:lnTo>
                  <a:lnTo>
                    <a:pt x="609" y="775"/>
                  </a:lnTo>
                  <a:lnTo>
                    <a:pt x="663" y="208"/>
                  </a:lnTo>
                  <a:lnTo>
                    <a:pt x="936" y="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333333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4877" name=""/>
            <p:cNvSpPr/>
            <p:nvPr/>
          </p:nvSpPr>
          <p:spPr>
            <a:xfrm>
              <a:off x="5086440" y="1082520"/>
              <a:ext cx="825120" cy="690480"/>
            </a:xfrm>
            <a:custGeom>
              <a:avLst/>
              <a:gdLst/>
              <a:ahLst/>
              <a:rect l="l" t="t" r="r" b="b"/>
              <a:pathLst>
                <a:path w="936" h="782">
                  <a:moveTo>
                    <a:pt x="43" y="0"/>
                  </a:moveTo>
                  <a:lnTo>
                    <a:pt x="14" y="545"/>
                  </a:lnTo>
                  <a:lnTo>
                    <a:pt x="0" y="778"/>
                  </a:lnTo>
                  <a:lnTo>
                    <a:pt x="226" y="782"/>
                  </a:lnTo>
                  <a:lnTo>
                    <a:pt x="609" y="775"/>
                  </a:lnTo>
                  <a:lnTo>
                    <a:pt x="663" y="208"/>
                  </a:lnTo>
                  <a:lnTo>
                    <a:pt x="936" y="0"/>
                  </a:lnTo>
                  <a:lnTo>
                    <a:pt x="43" y="0"/>
                  </a:lnTo>
                </a:path>
              </a:pathLst>
            </a:custGeom>
            <a:solidFill>
              <a:srgbClr val="008226"/>
            </a:solidFill>
            <a:ln w="11160">
              <a:solidFill>
                <a:srgbClr val="333333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4878" name=""/>
          <p:cNvGrpSpPr/>
          <p:nvPr/>
        </p:nvGrpSpPr>
        <p:grpSpPr>
          <a:xfrm>
            <a:off x="4272120" y="1079640"/>
            <a:ext cx="850320" cy="685440"/>
            <a:chOff x="4272120" y="1079640"/>
            <a:chExt cx="850320" cy="685440"/>
          </a:xfrm>
        </p:grpSpPr>
        <p:sp>
          <p:nvSpPr>
            <p:cNvPr id="4879" name=""/>
            <p:cNvSpPr/>
            <p:nvPr/>
          </p:nvSpPr>
          <p:spPr>
            <a:xfrm>
              <a:off x="4272120" y="1079640"/>
              <a:ext cx="850320" cy="685440"/>
            </a:xfrm>
            <a:custGeom>
              <a:avLst/>
              <a:gdLst/>
              <a:ahLst/>
              <a:rect l="l" t="t" r="r" b="b"/>
              <a:pathLst>
                <a:path w="964" h="778">
                  <a:moveTo>
                    <a:pt x="964" y="0"/>
                  </a:moveTo>
                  <a:lnTo>
                    <a:pt x="129" y="3"/>
                  </a:lnTo>
                  <a:lnTo>
                    <a:pt x="0" y="702"/>
                  </a:lnTo>
                  <a:lnTo>
                    <a:pt x="186" y="720"/>
                  </a:lnTo>
                  <a:lnTo>
                    <a:pt x="527" y="756"/>
                  </a:lnTo>
                  <a:lnTo>
                    <a:pt x="925" y="778"/>
                  </a:lnTo>
                  <a:lnTo>
                    <a:pt x="964" y="0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333333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4880" name=""/>
            <p:cNvSpPr/>
            <p:nvPr/>
          </p:nvSpPr>
          <p:spPr>
            <a:xfrm>
              <a:off x="4272120" y="1079640"/>
              <a:ext cx="850320" cy="685440"/>
            </a:xfrm>
            <a:custGeom>
              <a:avLst/>
              <a:gdLst/>
              <a:ahLst/>
              <a:rect l="l" t="t" r="r" b="b"/>
              <a:pathLst>
                <a:path w="964" h="778">
                  <a:moveTo>
                    <a:pt x="964" y="0"/>
                  </a:moveTo>
                  <a:lnTo>
                    <a:pt x="129" y="3"/>
                  </a:lnTo>
                  <a:lnTo>
                    <a:pt x="0" y="702"/>
                  </a:lnTo>
                  <a:lnTo>
                    <a:pt x="186" y="720"/>
                  </a:lnTo>
                  <a:lnTo>
                    <a:pt x="527" y="756"/>
                  </a:lnTo>
                  <a:lnTo>
                    <a:pt x="925" y="778"/>
                  </a:lnTo>
                  <a:lnTo>
                    <a:pt x="964" y="0"/>
                  </a:lnTo>
                </a:path>
              </a:pathLst>
            </a:custGeom>
            <a:solidFill>
              <a:srgbClr val="008226"/>
            </a:solidFill>
            <a:ln w="11160">
              <a:solidFill>
                <a:srgbClr val="333333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4881" name=""/>
          <p:cNvGrpSpPr/>
          <p:nvPr/>
        </p:nvGrpSpPr>
        <p:grpSpPr>
          <a:xfrm>
            <a:off x="3422520" y="1076400"/>
            <a:ext cx="961920" cy="620280"/>
            <a:chOff x="3422520" y="1076400"/>
            <a:chExt cx="961920" cy="620280"/>
          </a:xfrm>
        </p:grpSpPr>
        <p:sp>
          <p:nvSpPr>
            <p:cNvPr id="4882" name=""/>
            <p:cNvSpPr/>
            <p:nvPr/>
          </p:nvSpPr>
          <p:spPr>
            <a:xfrm>
              <a:off x="3422520" y="1076400"/>
              <a:ext cx="961920" cy="620280"/>
            </a:xfrm>
            <a:custGeom>
              <a:avLst/>
              <a:gdLst/>
              <a:ahLst/>
              <a:rect l="l" t="t" r="r" b="b"/>
              <a:pathLst>
                <a:path w="1094" h="703">
                  <a:moveTo>
                    <a:pt x="1094" y="4"/>
                  </a:moveTo>
                  <a:lnTo>
                    <a:pt x="0" y="0"/>
                  </a:lnTo>
                  <a:lnTo>
                    <a:pt x="97" y="82"/>
                  </a:lnTo>
                  <a:lnTo>
                    <a:pt x="240" y="179"/>
                  </a:lnTo>
                  <a:lnTo>
                    <a:pt x="240" y="190"/>
                  </a:lnTo>
                  <a:lnTo>
                    <a:pt x="348" y="337"/>
                  </a:lnTo>
                  <a:lnTo>
                    <a:pt x="344" y="366"/>
                  </a:lnTo>
                  <a:lnTo>
                    <a:pt x="373" y="409"/>
                  </a:lnTo>
                  <a:lnTo>
                    <a:pt x="420" y="441"/>
                  </a:lnTo>
                  <a:lnTo>
                    <a:pt x="420" y="473"/>
                  </a:lnTo>
                  <a:lnTo>
                    <a:pt x="395" y="524"/>
                  </a:lnTo>
                  <a:lnTo>
                    <a:pt x="384" y="538"/>
                  </a:lnTo>
                  <a:lnTo>
                    <a:pt x="398" y="570"/>
                  </a:lnTo>
                  <a:lnTo>
                    <a:pt x="438" y="588"/>
                  </a:lnTo>
                  <a:lnTo>
                    <a:pt x="459" y="631"/>
                  </a:lnTo>
                  <a:lnTo>
                    <a:pt x="717" y="674"/>
                  </a:lnTo>
                  <a:lnTo>
                    <a:pt x="965" y="703"/>
                  </a:lnTo>
                  <a:lnTo>
                    <a:pt x="1094" y="4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333333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4883" name=""/>
            <p:cNvSpPr/>
            <p:nvPr/>
          </p:nvSpPr>
          <p:spPr>
            <a:xfrm>
              <a:off x="3422520" y="1076400"/>
              <a:ext cx="961920" cy="620280"/>
            </a:xfrm>
            <a:custGeom>
              <a:avLst/>
              <a:gdLst/>
              <a:ahLst/>
              <a:rect l="l" t="t" r="r" b="b"/>
              <a:pathLst>
                <a:path w="1094" h="703">
                  <a:moveTo>
                    <a:pt x="1094" y="4"/>
                  </a:moveTo>
                  <a:lnTo>
                    <a:pt x="0" y="0"/>
                  </a:lnTo>
                  <a:lnTo>
                    <a:pt x="97" y="82"/>
                  </a:lnTo>
                  <a:lnTo>
                    <a:pt x="240" y="179"/>
                  </a:lnTo>
                  <a:lnTo>
                    <a:pt x="240" y="190"/>
                  </a:lnTo>
                  <a:lnTo>
                    <a:pt x="348" y="337"/>
                  </a:lnTo>
                  <a:lnTo>
                    <a:pt x="344" y="366"/>
                  </a:lnTo>
                  <a:lnTo>
                    <a:pt x="373" y="409"/>
                  </a:lnTo>
                  <a:lnTo>
                    <a:pt x="420" y="441"/>
                  </a:lnTo>
                  <a:lnTo>
                    <a:pt x="420" y="473"/>
                  </a:lnTo>
                  <a:lnTo>
                    <a:pt x="395" y="524"/>
                  </a:lnTo>
                  <a:lnTo>
                    <a:pt x="384" y="538"/>
                  </a:lnTo>
                  <a:lnTo>
                    <a:pt x="398" y="570"/>
                  </a:lnTo>
                  <a:lnTo>
                    <a:pt x="438" y="588"/>
                  </a:lnTo>
                  <a:lnTo>
                    <a:pt x="459" y="631"/>
                  </a:lnTo>
                  <a:lnTo>
                    <a:pt x="717" y="674"/>
                  </a:lnTo>
                  <a:lnTo>
                    <a:pt x="965" y="703"/>
                  </a:lnTo>
                  <a:lnTo>
                    <a:pt x="1094" y="4"/>
                  </a:lnTo>
                </a:path>
              </a:pathLst>
            </a:custGeom>
            <a:solidFill>
              <a:srgbClr val="008226"/>
            </a:solidFill>
            <a:ln w="11160">
              <a:solidFill>
                <a:srgbClr val="333333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4884" name=""/>
          <p:cNvGrpSpPr/>
          <p:nvPr/>
        </p:nvGrpSpPr>
        <p:grpSpPr>
          <a:xfrm>
            <a:off x="2782800" y="1076400"/>
            <a:ext cx="1042560" cy="556920"/>
            <a:chOff x="2782800" y="1076400"/>
            <a:chExt cx="1042560" cy="556920"/>
          </a:xfrm>
        </p:grpSpPr>
        <p:sp>
          <p:nvSpPr>
            <p:cNvPr id="4885" name=""/>
            <p:cNvSpPr/>
            <p:nvPr/>
          </p:nvSpPr>
          <p:spPr>
            <a:xfrm>
              <a:off x="2782800" y="1076400"/>
              <a:ext cx="1042560" cy="556920"/>
            </a:xfrm>
            <a:custGeom>
              <a:avLst/>
              <a:gdLst/>
              <a:ahLst/>
              <a:rect l="l" t="t" r="r" b="b"/>
              <a:pathLst>
                <a:path w="1185" h="631">
                  <a:moveTo>
                    <a:pt x="4" y="0"/>
                  </a:moveTo>
                  <a:lnTo>
                    <a:pt x="7" y="18"/>
                  </a:lnTo>
                  <a:lnTo>
                    <a:pt x="0" y="43"/>
                  </a:lnTo>
                  <a:lnTo>
                    <a:pt x="0" y="75"/>
                  </a:lnTo>
                  <a:lnTo>
                    <a:pt x="29" y="111"/>
                  </a:lnTo>
                  <a:lnTo>
                    <a:pt x="54" y="133"/>
                  </a:lnTo>
                  <a:lnTo>
                    <a:pt x="54" y="176"/>
                  </a:lnTo>
                  <a:lnTo>
                    <a:pt x="36" y="233"/>
                  </a:lnTo>
                  <a:lnTo>
                    <a:pt x="32" y="262"/>
                  </a:lnTo>
                  <a:lnTo>
                    <a:pt x="54" y="273"/>
                  </a:lnTo>
                  <a:lnTo>
                    <a:pt x="83" y="265"/>
                  </a:lnTo>
                  <a:lnTo>
                    <a:pt x="83" y="298"/>
                  </a:lnTo>
                  <a:lnTo>
                    <a:pt x="83" y="312"/>
                  </a:lnTo>
                  <a:lnTo>
                    <a:pt x="111" y="312"/>
                  </a:lnTo>
                  <a:lnTo>
                    <a:pt x="129" y="330"/>
                  </a:lnTo>
                  <a:lnTo>
                    <a:pt x="111" y="351"/>
                  </a:lnTo>
                  <a:lnTo>
                    <a:pt x="90" y="394"/>
                  </a:lnTo>
                  <a:lnTo>
                    <a:pt x="75" y="416"/>
                  </a:lnTo>
                  <a:lnTo>
                    <a:pt x="90" y="427"/>
                  </a:lnTo>
                  <a:lnTo>
                    <a:pt x="133" y="405"/>
                  </a:lnTo>
                  <a:lnTo>
                    <a:pt x="161" y="387"/>
                  </a:lnTo>
                  <a:lnTo>
                    <a:pt x="172" y="380"/>
                  </a:lnTo>
                  <a:lnTo>
                    <a:pt x="161" y="412"/>
                  </a:lnTo>
                  <a:lnTo>
                    <a:pt x="611" y="520"/>
                  </a:lnTo>
                  <a:lnTo>
                    <a:pt x="801" y="570"/>
                  </a:lnTo>
                  <a:lnTo>
                    <a:pt x="902" y="581"/>
                  </a:lnTo>
                  <a:lnTo>
                    <a:pt x="1185" y="631"/>
                  </a:lnTo>
                  <a:lnTo>
                    <a:pt x="1167" y="584"/>
                  </a:lnTo>
                  <a:lnTo>
                    <a:pt x="1128" y="574"/>
                  </a:lnTo>
                  <a:lnTo>
                    <a:pt x="1110" y="538"/>
                  </a:lnTo>
                  <a:lnTo>
                    <a:pt x="1146" y="466"/>
                  </a:lnTo>
                  <a:lnTo>
                    <a:pt x="1142" y="437"/>
                  </a:lnTo>
                  <a:lnTo>
                    <a:pt x="1103" y="412"/>
                  </a:lnTo>
                  <a:lnTo>
                    <a:pt x="1067" y="362"/>
                  </a:lnTo>
                  <a:lnTo>
                    <a:pt x="1078" y="337"/>
                  </a:lnTo>
                  <a:lnTo>
                    <a:pt x="963" y="179"/>
                  </a:lnTo>
                  <a:lnTo>
                    <a:pt x="823" y="82"/>
                  </a:lnTo>
                  <a:lnTo>
                    <a:pt x="726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333333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4886" name=""/>
            <p:cNvSpPr/>
            <p:nvPr/>
          </p:nvSpPr>
          <p:spPr>
            <a:xfrm>
              <a:off x="2782800" y="1076400"/>
              <a:ext cx="1042560" cy="556920"/>
            </a:xfrm>
            <a:custGeom>
              <a:avLst/>
              <a:gdLst/>
              <a:ahLst/>
              <a:rect l="l" t="t" r="r" b="b"/>
              <a:pathLst>
                <a:path w="1185" h="631">
                  <a:moveTo>
                    <a:pt x="4" y="0"/>
                  </a:moveTo>
                  <a:lnTo>
                    <a:pt x="7" y="18"/>
                  </a:lnTo>
                  <a:lnTo>
                    <a:pt x="0" y="43"/>
                  </a:lnTo>
                  <a:lnTo>
                    <a:pt x="0" y="75"/>
                  </a:lnTo>
                  <a:lnTo>
                    <a:pt x="29" y="111"/>
                  </a:lnTo>
                  <a:lnTo>
                    <a:pt x="54" y="133"/>
                  </a:lnTo>
                  <a:lnTo>
                    <a:pt x="54" y="176"/>
                  </a:lnTo>
                  <a:lnTo>
                    <a:pt x="36" y="233"/>
                  </a:lnTo>
                  <a:lnTo>
                    <a:pt x="32" y="262"/>
                  </a:lnTo>
                  <a:lnTo>
                    <a:pt x="54" y="273"/>
                  </a:lnTo>
                  <a:lnTo>
                    <a:pt x="83" y="265"/>
                  </a:lnTo>
                  <a:lnTo>
                    <a:pt x="83" y="298"/>
                  </a:lnTo>
                  <a:lnTo>
                    <a:pt x="83" y="312"/>
                  </a:lnTo>
                  <a:lnTo>
                    <a:pt x="111" y="312"/>
                  </a:lnTo>
                  <a:lnTo>
                    <a:pt x="129" y="330"/>
                  </a:lnTo>
                  <a:lnTo>
                    <a:pt x="111" y="351"/>
                  </a:lnTo>
                  <a:lnTo>
                    <a:pt x="90" y="394"/>
                  </a:lnTo>
                  <a:lnTo>
                    <a:pt x="75" y="416"/>
                  </a:lnTo>
                  <a:lnTo>
                    <a:pt x="90" y="427"/>
                  </a:lnTo>
                  <a:lnTo>
                    <a:pt x="133" y="405"/>
                  </a:lnTo>
                  <a:lnTo>
                    <a:pt x="161" y="387"/>
                  </a:lnTo>
                  <a:lnTo>
                    <a:pt x="172" y="380"/>
                  </a:lnTo>
                  <a:lnTo>
                    <a:pt x="161" y="412"/>
                  </a:lnTo>
                  <a:lnTo>
                    <a:pt x="611" y="520"/>
                  </a:lnTo>
                  <a:lnTo>
                    <a:pt x="801" y="570"/>
                  </a:lnTo>
                  <a:lnTo>
                    <a:pt x="902" y="581"/>
                  </a:lnTo>
                  <a:lnTo>
                    <a:pt x="1185" y="631"/>
                  </a:lnTo>
                  <a:lnTo>
                    <a:pt x="1167" y="584"/>
                  </a:lnTo>
                  <a:lnTo>
                    <a:pt x="1128" y="574"/>
                  </a:lnTo>
                  <a:lnTo>
                    <a:pt x="1110" y="538"/>
                  </a:lnTo>
                  <a:lnTo>
                    <a:pt x="1146" y="466"/>
                  </a:lnTo>
                  <a:lnTo>
                    <a:pt x="1142" y="437"/>
                  </a:lnTo>
                  <a:lnTo>
                    <a:pt x="1103" y="412"/>
                  </a:lnTo>
                  <a:lnTo>
                    <a:pt x="1067" y="362"/>
                  </a:lnTo>
                  <a:lnTo>
                    <a:pt x="1078" y="337"/>
                  </a:lnTo>
                  <a:lnTo>
                    <a:pt x="963" y="179"/>
                  </a:lnTo>
                  <a:lnTo>
                    <a:pt x="823" y="82"/>
                  </a:lnTo>
                  <a:lnTo>
                    <a:pt x="726" y="0"/>
                  </a:lnTo>
                  <a:lnTo>
                    <a:pt x="4" y="0"/>
                  </a:lnTo>
                </a:path>
              </a:pathLst>
            </a:custGeom>
            <a:solidFill>
              <a:srgbClr val="008226"/>
            </a:solidFill>
            <a:ln w="11160">
              <a:solidFill>
                <a:srgbClr val="333333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4887" name=""/>
          <p:cNvGrpSpPr/>
          <p:nvPr/>
        </p:nvGrpSpPr>
        <p:grpSpPr>
          <a:xfrm>
            <a:off x="3284640" y="1581120"/>
            <a:ext cx="677520" cy="1136160"/>
            <a:chOff x="3284640" y="1581120"/>
            <a:chExt cx="677520" cy="1136160"/>
          </a:xfrm>
        </p:grpSpPr>
        <p:sp>
          <p:nvSpPr>
            <p:cNvPr id="4888" name=""/>
            <p:cNvSpPr/>
            <p:nvPr/>
          </p:nvSpPr>
          <p:spPr>
            <a:xfrm>
              <a:off x="3284640" y="1581120"/>
              <a:ext cx="677520" cy="1136160"/>
            </a:xfrm>
            <a:custGeom>
              <a:avLst/>
              <a:gdLst/>
              <a:ahLst/>
              <a:rect l="l" t="t" r="r" b="b"/>
              <a:pathLst>
                <a:path w="767" h="1291">
                  <a:moveTo>
                    <a:pt x="222" y="0"/>
                  </a:moveTo>
                  <a:lnTo>
                    <a:pt x="319" y="14"/>
                  </a:lnTo>
                  <a:lnTo>
                    <a:pt x="287" y="212"/>
                  </a:lnTo>
                  <a:lnTo>
                    <a:pt x="298" y="233"/>
                  </a:lnTo>
                  <a:lnTo>
                    <a:pt x="319" y="251"/>
                  </a:lnTo>
                  <a:lnTo>
                    <a:pt x="319" y="269"/>
                  </a:lnTo>
                  <a:lnTo>
                    <a:pt x="308" y="298"/>
                  </a:lnTo>
                  <a:lnTo>
                    <a:pt x="308" y="312"/>
                  </a:lnTo>
                  <a:lnTo>
                    <a:pt x="351" y="326"/>
                  </a:lnTo>
                  <a:lnTo>
                    <a:pt x="362" y="362"/>
                  </a:lnTo>
                  <a:lnTo>
                    <a:pt x="405" y="459"/>
                  </a:lnTo>
                  <a:lnTo>
                    <a:pt x="430" y="459"/>
                  </a:lnTo>
                  <a:lnTo>
                    <a:pt x="445" y="495"/>
                  </a:lnTo>
                  <a:lnTo>
                    <a:pt x="412" y="527"/>
                  </a:lnTo>
                  <a:lnTo>
                    <a:pt x="416" y="549"/>
                  </a:lnTo>
                  <a:lnTo>
                    <a:pt x="430" y="574"/>
                  </a:lnTo>
                  <a:lnTo>
                    <a:pt x="427" y="578"/>
                  </a:lnTo>
                  <a:lnTo>
                    <a:pt x="405" y="588"/>
                  </a:lnTo>
                  <a:lnTo>
                    <a:pt x="398" y="621"/>
                  </a:lnTo>
                  <a:lnTo>
                    <a:pt x="391" y="653"/>
                  </a:lnTo>
                  <a:lnTo>
                    <a:pt x="402" y="664"/>
                  </a:lnTo>
                  <a:lnTo>
                    <a:pt x="430" y="638"/>
                  </a:lnTo>
                  <a:lnTo>
                    <a:pt x="441" y="631"/>
                  </a:lnTo>
                  <a:lnTo>
                    <a:pt x="470" y="638"/>
                  </a:lnTo>
                  <a:lnTo>
                    <a:pt x="470" y="678"/>
                  </a:lnTo>
                  <a:lnTo>
                    <a:pt x="484" y="699"/>
                  </a:lnTo>
                  <a:lnTo>
                    <a:pt x="488" y="782"/>
                  </a:lnTo>
                  <a:lnTo>
                    <a:pt x="506" y="793"/>
                  </a:lnTo>
                  <a:lnTo>
                    <a:pt x="534" y="796"/>
                  </a:lnTo>
                  <a:lnTo>
                    <a:pt x="541" y="843"/>
                  </a:lnTo>
                  <a:lnTo>
                    <a:pt x="559" y="861"/>
                  </a:lnTo>
                  <a:lnTo>
                    <a:pt x="570" y="854"/>
                  </a:lnTo>
                  <a:lnTo>
                    <a:pt x="638" y="854"/>
                  </a:lnTo>
                  <a:lnTo>
                    <a:pt x="721" y="839"/>
                  </a:lnTo>
                  <a:lnTo>
                    <a:pt x="767" y="882"/>
                  </a:lnTo>
                  <a:lnTo>
                    <a:pt x="717" y="1291"/>
                  </a:lnTo>
                  <a:lnTo>
                    <a:pt x="0" y="1176"/>
                  </a:lnTo>
                  <a:lnTo>
                    <a:pt x="47" y="886"/>
                  </a:lnTo>
                  <a:lnTo>
                    <a:pt x="39" y="850"/>
                  </a:lnTo>
                  <a:lnTo>
                    <a:pt x="65" y="811"/>
                  </a:lnTo>
                  <a:lnTo>
                    <a:pt x="32" y="771"/>
                  </a:lnTo>
                  <a:lnTo>
                    <a:pt x="36" y="757"/>
                  </a:lnTo>
                  <a:lnTo>
                    <a:pt x="68" y="725"/>
                  </a:lnTo>
                  <a:lnTo>
                    <a:pt x="97" y="717"/>
                  </a:lnTo>
                  <a:lnTo>
                    <a:pt x="104" y="678"/>
                  </a:lnTo>
                  <a:lnTo>
                    <a:pt x="161" y="603"/>
                  </a:lnTo>
                  <a:lnTo>
                    <a:pt x="154" y="556"/>
                  </a:lnTo>
                  <a:lnTo>
                    <a:pt x="118" y="513"/>
                  </a:lnTo>
                  <a:lnTo>
                    <a:pt x="222" y="0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333333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4889" name=""/>
            <p:cNvSpPr/>
            <p:nvPr/>
          </p:nvSpPr>
          <p:spPr>
            <a:xfrm>
              <a:off x="3284640" y="1581120"/>
              <a:ext cx="677520" cy="1136160"/>
            </a:xfrm>
            <a:custGeom>
              <a:avLst/>
              <a:gdLst/>
              <a:ahLst/>
              <a:rect l="l" t="t" r="r" b="b"/>
              <a:pathLst>
                <a:path w="767" h="1291">
                  <a:moveTo>
                    <a:pt x="222" y="0"/>
                  </a:moveTo>
                  <a:lnTo>
                    <a:pt x="319" y="14"/>
                  </a:lnTo>
                  <a:lnTo>
                    <a:pt x="287" y="212"/>
                  </a:lnTo>
                  <a:lnTo>
                    <a:pt x="298" y="233"/>
                  </a:lnTo>
                  <a:lnTo>
                    <a:pt x="319" y="251"/>
                  </a:lnTo>
                  <a:lnTo>
                    <a:pt x="319" y="269"/>
                  </a:lnTo>
                  <a:lnTo>
                    <a:pt x="308" y="298"/>
                  </a:lnTo>
                  <a:lnTo>
                    <a:pt x="308" y="312"/>
                  </a:lnTo>
                  <a:lnTo>
                    <a:pt x="351" y="326"/>
                  </a:lnTo>
                  <a:lnTo>
                    <a:pt x="362" y="362"/>
                  </a:lnTo>
                  <a:lnTo>
                    <a:pt x="405" y="459"/>
                  </a:lnTo>
                  <a:lnTo>
                    <a:pt x="430" y="459"/>
                  </a:lnTo>
                  <a:lnTo>
                    <a:pt x="445" y="495"/>
                  </a:lnTo>
                  <a:lnTo>
                    <a:pt x="412" y="527"/>
                  </a:lnTo>
                  <a:lnTo>
                    <a:pt x="416" y="549"/>
                  </a:lnTo>
                  <a:lnTo>
                    <a:pt x="430" y="574"/>
                  </a:lnTo>
                  <a:lnTo>
                    <a:pt x="427" y="578"/>
                  </a:lnTo>
                  <a:lnTo>
                    <a:pt x="405" y="588"/>
                  </a:lnTo>
                  <a:lnTo>
                    <a:pt x="398" y="621"/>
                  </a:lnTo>
                  <a:lnTo>
                    <a:pt x="391" y="653"/>
                  </a:lnTo>
                  <a:lnTo>
                    <a:pt x="402" y="664"/>
                  </a:lnTo>
                  <a:lnTo>
                    <a:pt x="430" y="638"/>
                  </a:lnTo>
                  <a:lnTo>
                    <a:pt x="441" y="631"/>
                  </a:lnTo>
                  <a:lnTo>
                    <a:pt x="470" y="638"/>
                  </a:lnTo>
                  <a:lnTo>
                    <a:pt x="470" y="678"/>
                  </a:lnTo>
                  <a:lnTo>
                    <a:pt x="484" y="699"/>
                  </a:lnTo>
                  <a:lnTo>
                    <a:pt x="488" y="782"/>
                  </a:lnTo>
                  <a:lnTo>
                    <a:pt x="506" y="793"/>
                  </a:lnTo>
                  <a:lnTo>
                    <a:pt x="534" y="796"/>
                  </a:lnTo>
                  <a:lnTo>
                    <a:pt x="541" y="843"/>
                  </a:lnTo>
                  <a:lnTo>
                    <a:pt x="559" y="861"/>
                  </a:lnTo>
                  <a:lnTo>
                    <a:pt x="570" y="854"/>
                  </a:lnTo>
                  <a:lnTo>
                    <a:pt x="638" y="854"/>
                  </a:lnTo>
                  <a:lnTo>
                    <a:pt x="721" y="839"/>
                  </a:lnTo>
                  <a:lnTo>
                    <a:pt x="767" y="882"/>
                  </a:lnTo>
                  <a:lnTo>
                    <a:pt x="717" y="1291"/>
                  </a:lnTo>
                  <a:lnTo>
                    <a:pt x="0" y="1176"/>
                  </a:lnTo>
                  <a:lnTo>
                    <a:pt x="47" y="886"/>
                  </a:lnTo>
                  <a:lnTo>
                    <a:pt x="39" y="850"/>
                  </a:lnTo>
                  <a:lnTo>
                    <a:pt x="65" y="811"/>
                  </a:lnTo>
                  <a:lnTo>
                    <a:pt x="32" y="771"/>
                  </a:lnTo>
                  <a:lnTo>
                    <a:pt x="36" y="757"/>
                  </a:lnTo>
                  <a:lnTo>
                    <a:pt x="68" y="725"/>
                  </a:lnTo>
                  <a:lnTo>
                    <a:pt x="97" y="717"/>
                  </a:lnTo>
                  <a:lnTo>
                    <a:pt x="104" y="678"/>
                  </a:lnTo>
                  <a:lnTo>
                    <a:pt x="161" y="603"/>
                  </a:lnTo>
                  <a:lnTo>
                    <a:pt x="154" y="556"/>
                  </a:lnTo>
                  <a:lnTo>
                    <a:pt x="118" y="513"/>
                  </a:lnTo>
                  <a:lnTo>
                    <a:pt x="222" y="0"/>
                  </a:lnTo>
                </a:path>
              </a:pathLst>
            </a:custGeom>
            <a:solidFill>
              <a:srgbClr val="008226"/>
            </a:solidFill>
            <a:ln w="11160">
              <a:solidFill>
                <a:srgbClr val="333333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4890" name=""/>
          <p:cNvGrpSpPr/>
          <p:nvPr/>
        </p:nvGrpSpPr>
        <p:grpSpPr>
          <a:xfrm>
            <a:off x="4683240" y="2219400"/>
            <a:ext cx="837720" cy="536040"/>
            <a:chOff x="4683240" y="2219400"/>
            <a:chExt cx="837720" cy="536040"/>
          </a:xfrm>
        </p:grpSpPr>
        <p:sp>
          <p:nvSpPr>
            <p:cNvPr id="4891" name=""/>
            <p:cNvSpPr/>
            <p:nvPr/>
          </p:nvSpPr>
          <p:spPr>
            <a:xfrm>
              <a:off x="4683240" y="2219400"/>
              <a:ext cx="837720" cy="536040"/>
            </a:xfrm>
            <a:custGeom>
              <a:avLst/>
              <a:gdLst/>
              <a:ahLst/>
              <a:rect l="l" t="t" r="r" b="b"/>
              <a:pathLst>
                <a:path w="950" h="609">
                  <a:moveTo>
                    <a:pt x="28" y="0"/>
                  </a:moveTo>
                  <a:lnTo>
                    <a:pt x="251" y="14"/>
                  </a:lnTo>
                  <a:lnTo>
                    <a:pt x="563" y="25"/>
                  </a:lnTo>
                  <a:lnTo>
                    <a:pt x="821" y="21"/>
                  </a:lnTo>
                  <a:lnTo>
                    <a:pt x="928" y="21"/>
                  </a:lnTo>
                  <a:lnTo>
                    <a:pt x="925" y="57"/>
                  </a:lnTo>
                  <a:lnTo>
                    <a:pt x="914" y="64"/>
                  </a:lnTo>
                  <a:lnTo>
                    <a:pt x="903" y="71"/>
                  </a:lnTo>
                  <a:lnTo>
                    <a:pt x="900" y="96"/>
                  </a:lnTo>
                  <a:lnTo>
                    <a:pt x="921" y="132"/>
                  </a:lnTo>
                  <a:lnTo>
                    <a:pt x="939" y="143"/>
                  </a:lnTo>
                  <a:lnTo>
                    <a:pt x="936" y="164"/>
                  </a:lnTo>
                  <a:lnTo>
                    <a:pt x="943" y="179"/>
                  </a:lnTo>
                  <a:lnTo>
                    <a:pt x="943" y="412"/>
                  </a:lnTo>
                  <a:lnTo>
                    <a:pt x="950" y="444"/>
                  </a:lnTo>
                  <a:lnTo>
                    <a:pt x="936" y="451"/>
                  </a:lnTo>
                  <a:lnTo>
                    <a:pt x="932" y="462"/>
                  </a:lnTo>
                  <a:lnTo>
                    <a:pt x="943" y="476"/>
                  </a:lnTo>
                  <a:lnTo>
                    <a:pt x="939" y="555"/>
                  </a:lnTo>
                  <a:lnTo>
                    <a:pt x="928" y="563"/>
                  </a:lnTo>
                  <a:lnTo>
                    <a:pt x="932" y="595"/>
                  </a:lnTo>
                  <a:lnTo>
                    <a:pt x="943" y="609"/>
                  </a:lnTo>
                  <a:lnTo>
                    <a:pt x="928" y="609"/>
                  </a:lnTo>
                  <a:lnTo>
                    <a:pt x="907" y="609"/>
                  </a:lnTo>
                  <a:lnTo>
                    <a:pt x="878" y="588"/>
                  </a:lnTo>
                  <a:lnTo>
                    <a:pt x="860" y="559"/>
                  </a:lnTo>
                  <a:lnTo>
                    <a:pt x="850" y="555"/>
                  </a:lnTo>
                  <a:lnTo>
                    <a:pt x="821" y="570"/>
                  </a:lnTo>
                  <a:lnTo>
                    <a:pt x="799" y="541"/>
                  </a:lnTo>
                  <a:lnTo>
                    <a:pt x="756" y="566"/>
                  </a:lnTo>
                  <a:lnTo>
                    <a:pt x="731" y="566"/>
                  </a:lnTo>
                  <a:lnTo>
                    <a:pt x="713" y="559"/>
                  </a:lnTo>
                  <a:lnTo>
                    <a:pt x="688" y="527"/>
                  </a:lnTo>
                  <a:lnTo>
                    <a:pt x="0" y="512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333333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4892" name=""/>
            <p:cNvSpPr/>
            <p:nvPr/>
          </p:nvSpPr>
          <p:spPr>
            <a:xfrm>
              <a:off x="4683240" y="2219400"/>
              <a:ext cx="837720" cy="536040"/>
            </a:xfrm>
            <a:custGeom>
              <a:avLst/>
              <a:gdLst/>
              <a:ahLst/>
              <a:rect l="l" t="t" r="r" b="b"/>
              <a:pathLst>
                <a:path w="950" h="609">
                  <a:moveTo>
                    <a:pt x="28" y="0"/>
                  </a:moveTo>
                  <a:lnTo>
                    <a:pt x="251" y="14"/>
                  </a:lnTo>
                  <a:lnTo>
                    <a:pt x="563" y="25"/>
                  </a:lnTo>
                  <a:lnTo>
                    <a:pt x="821" y="21"/>
                  </a:lnTo>
                  <a:lnTo>
                    <a:pt x="928" y="21"/>
                  </a:lnTo>
                  <a:lnTo>
                    <a:pt x="925" y="57"/>
                  </a:lnTo>
                  <a:lnTo>
                    <a:pt x="914" y="64"/>
                  </a:lnTo>
                  <a:lnTo>
                    <a:pt x="903" y="71"/>
                  </a:lnTo>
                  <a:lnTo>
                    <a:pt x="900" y="96"/>
                  </a:lnTo>
                  <a:lnTo>
                    <a:pt x="921" y="132"/>
                  </a:lnTo>
                  <a:lnTo>
                    <a:pt x="939" y="143"/>
                  </a:lnTo>
                  <a:lnTo>
                    <a:pt x="936" y="164"/>
                  </a:lnTo>
                  <a:lnTo>
                    <a:pt x="943" y="179"/>
                  </a:lnTo>
                  <a:lnTo>
                    <a:pt x="943" y="412"/>
                  </a:lnTo>
                  <a:lnTo>
                    <a:pt x="950" y="444"/>
                  </a:lnTo>
                  <a:lnTo>
                    <a:pt x="936" y="451"/>
                  </a:lnTo>
                  <a:lnTo>
                    <a:pt x="932" y="462"/>
                  </a:lnTo>
                  <a:lnTo>
                    <a:pt x="943" y="476"/>
                  </a:lnTo>
                  <a:lnTo>
                    <a:pt x="939" y="555"/>
                  </a:lnTo>
                  <a:lnTo>
                    <a:pt x="928" y="563"/>
                  </a:lnTo>
                  <a:lnTo>
                    <a:pt x="932" y="595"/>
                  </a:lnTo>
                  <a:lnTo>
                    <a:pt x="943" y="609"/>
                  </a:lnTo>
                  <a:lnTo>
                    <a:pt x="928" y="609"/>
                  </a:lnTo>
                  <a:lnTo>
                    <a:pt x="907" y="609"/>
                  </a:lnTo>
                  <a:lnTo>
                    <a:pt x="878" y="588"/>
                  </a:lnTo>
                  <a:lnTo>
                    <a:pt x="860" y="559"/>
                  </a:lnTo>
                  <a:lnTo>
                    <a:pt x="850" y="555"/>
                  </a:lnTo>
                  <a:lnTo>
                    <a:pt x="821" y="570"/>
                  </a:lnTo>
                  <a:lnTo>
                    <a:pt x="799" y="541"/>
                  </a:lnTo>
                  <a:lnTo>
                    <a:pt x="756" y="566"/>
                  </a:lnTo>
                  <a:lnTo>
                    <a:pt x="731" y="566"/>
                  </a:lnTo>
                  <a:lnTo>
                    <a:pt x="713" y="559"/>
                  </a:lnTo>
                  <a:lnTo>
                    <a:pt x="688" y="527"/>
                  </a:lnTo>
                  <a:lnTo>
                    <a:pt x="0" y="512"/>
                  </a:lnTo>
                  <a:lnTo>
                    <a:pt x="28" y="0"/>
                  </a:lnTo>
                </a:path>
              </a:pathLst>
            </a:custGeom>
            <a:solidFill>
              <a:srgbClr val="008226"/>
            </a:solidFill>
            <a:ln w="11160">
              <a:solidFill>
                <a:srgbClr val="333333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4893" name=""/>
          <p:cNvGrpSpPr/>
          <p:nvPr/>
        </p:nvGrpSpPr>
        <p:grpSpPr>
          <a:xfrm>
            <a:off x="4657680" y="2670120"/>
            <a:ext cx="985680" cy="461520"/>
            <a:chOff x="4657680" y="2670120"/>
            <a:chExt cx="985680" cy="461520"/>
          </a:xfrm>
        </p:grpSpPr>
        <p:sp>
          <p:nvSpPr>
            <p:cNvPr id="4894" name=""/>
            <p:cNvSpPr/>
            <p:nvPr/>
          </p:nvSpPr>
          <p:spPr>
            <a:xfrm>
              <a:off x="4657680" y="2670120"/>
              <a:ext cx="985680" cy="461520"/>
            </a:xfrm>
            <a:custGeom>
              <a:avLst/>
              <a:gdLst/>
              <a:ahLst/>
              <a:rect l="l" t="t" r="r" b="b"/>
              <a:pathLst>
                <a:path w="1117" h="524">
                  <a:moveTo>
                    <a:pt x="21" y="0"/>
                  </a:moveTo>
                  <a:lnTo>
                    <a:pt x="708" y="15"/>
                  </a:lnTo>
                  <a:lnTo>
                    <a:pt x="737" y="51"/>
                  </a:lnTo>
                  <a:lnTo>
                    <a:pt x="783" y="58"/>
                  </a:lnTo>
                  <a:lnTo>
                    <a:pt x="823" y="29"/>
                  </a:lnTo>
                  <a:lnTo>
                    <a:pt x="848" y="58"/>
                  </a:lnTo>
                  <a:lnTo>
                    <a:pt x="873" y="43"/>
                  </a:lnTo>
                  <a:lnTo>
                    <a:pt x="887" y="51"/>
                  </a:lnTo>
                  <a:lnTo>
                    <a:pt x="912" y="86"/>
                  </a:lnTo>
                  <a:lnTo>
                    <a:pt x="952" y="101"/>
                  </a:lnTo>
                  <a:lnTo>
                    <a:pt x="963" y="97"/>
                  </a:lnTo>
                  <a:lnTo>
                    <a:pt x="988" y="97"/>
                  </a:lnTo>
                  <a:lnTo>
                    <a:pt x="998" y="151"/>
                  </a:lnTo>
                  <a:lnTo>
                    <a:pt x="1020" y="169"/>
                  </a:lnTo>
                  <a:lnTo>
                    <a:pt x="1024" y="219"/>
                  </a:lnTo>
                  <a:lnTo>
                    <a:pt x="1038" y="226"/>
                  </a:lnTo>
                  <a:lnTo>
                    <a:pt x="1041" y="276"/>
                  </a:lnTo>
                  <a:lnTo>
                    <a:pt x="1052" y="284"/>
                  </a:lnTo>
                  <a:lnTo>
                    <a:pt x="1056" y="359"/>
                  </a:lnTo>
                  <a:lnTo>
                    <a:pt x="1070" y="366"/>
                  </a:lnTo>
                  <a:lnTo>
                    <a:pt x="1074" y="441"/>
                  </a:lnTo>
                  <a:lnTo>
                    <a:pt x="1095" y="449"/>
                  </a:lnTo>
                  <a:lnTo>
                    <a:pt x="1117" y="467"/>
                  </a:lnTo>
                  <a:lnTo>
                    <a:pt x="1113" y="524"/>
                  </a:lnTo>
                  <a:lnTo>
                    <a:pt x="247" y="524"/>
                  </a:lnTo>
                  <a:lnTo>
                    <a:pt x="247" y="352"/>
                  </a:lnTo>
                  <a:lnTo>
                    <a:pt x="0" y="334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333333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4895" name=""/>
            <p:cNvSpPr/>
            <p:nvPr/>
          </p:nvSpPr>
          <p:spPr>
            <a:xfrm>
              <a:off x="4657680" y="2670120"/>
              <a:ext cx="985680" cy="461520"/>
            </a:xfrm>
            <a:custGeom>
              <a:avLst/>
              <a:gdLst/>
              <a:ahLst/>
              <a:rect l="l" t="t" r="r" b="b"/>
              <a:pathLst>
                <a:path w="1117" h="524">
                  <a:moveTo>
                    <a:pt x="21" y="0"/>
                  </a:moveTo>
                  <a:lnTo>
                    <a:pt x="708" y="15"/>
                  </a:lnTo>
                  <a:lnTo>
                    <a:pt x="737" y="51"/>
                  </a:lnTo>
                  <a:lnTo>
                    <a:pt x="783" y="58"/>
                  </a:lnTo>
                  <a:lnTo>
                    <a:pt x="823" y="29"/>
                  </a:lnTo>
                  <a:lnTo>
                    <a:pt x="848" y="58"/>
                  </a:lnTo>
                  <a:lnTo>
                    <a:pt x="873" y="43"/>
                  </a:lnTo>
                  <a:lnTo>
                    <a:pt x="887" y="51"/>
                  </a:lnTo>
                  <a:lnTo>
                    <a:pt x="912" y="86"/>
                  </a:lnTo>
                  <a:lnTo>
                    <a:pt x="952" y="101"/>
                  </a:lnTo>
                  <a:lnTo>
                    <a:pt x="963" y="97"/>
                  </a:lnTo>
                  <a:lnTo>
                    <a:pt x="988" y="97"/>
                  </a:lnTo>
                  <a:lnTo>
                    <a:pt x="998" y="151"/>
                  </a:lnTo>
                  <a:lnTo>
                    <a:pt x="1020" y="169"/>
                  </a:lnTo>
                  <a:lnTo>
                    <a:pt x="1024" y="219"/>
                  </a:lnTo>
                  <a:lnTo>
                    <a:pt x="1038" y="226"/>
                  </a:lnTo>
                  <a:lnTo>
                    <a:pt x="1041" y="276"/>
                  </a:lnTo>
                  <a:lnTo>
                    <a:pt x="1052" y="284"/>
                  </a:lnTo>
                  <a:lnTo>
                    <a:pt x="1056" y="359"/>
                  </a:lnTo>
                  <a:lnTo>
                    <a:pt x="1070" y="366"/>
                  </a:lnTo>
                  <a:lnTo>
                    <a:pt x="1074" y="441"/>
                  </a:lnTo>
                  <a:lnTo>
                    <a:pt x="1095" y="449"/>
                  </a:lnTo>
                  <a:lnTo>
                    <a:pt x="1117" y="467"/>
                  </a:lnTo>
                  <a:lnTo>
                    <a:pt x="1113" y="524"/>
                  </a:lnTo>
                  <a:lnTo>
                    <a:pt x="247" y="524"/>
                  </a:lnTo>
                  <a:lnTo>
                    <a:pt x="247" y="352"/>
                  </a:lnTo>
                  <a:lnTo>
                    <a:pt x="0" y="334"/>
                  </a:lnTo>
                  <a:lnTo>
                    <a:pt x="21" y="0"/>
                  </a:lnTo>
                </a:path>
              </a:pathLst>
            </a:custGeom>
            <a:solidFill>
              <a:srgbClr val="008226"/>
            </a:solidFill>
            <a:ln w="11160">
              <a:solidFill>
                <a:srgbClr val="333333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4896" name=""/>
          <p:cNvGrpSpPr/>
          <p:nvPr/>
        </p:nvGrpSpPr>
        <p:grpSpPr>
          <a:xfrm>
            <a:off x="4033800" y="2897280"/>
            <a:ext cx="837720" cy="677520"/>
            <a:chOff x="4033800" y="2897280"/>
            <a:chExt cx="837720" cy="677520"/>
          </a:xfrm>
        </p:grpSpPr>
        <p:sp>
          <p:nvSpPr>
            <p:cNvPr id="4897" name=""/>
            <p:cNvSpPr/>
            <p:nvPr/>
          </p:nvSpPr>
          <p:spPr>
            <a:xfrm>
              <a:off x="4033800" y="2897280"/>
              <a:ext cx="837720" cy="677520"/>
            </a:xfrm>
            <a:custGeom>
              <a:avLst/>
              <a:gdLst/>
              <a:ahLst/>
              <a:rect l="l" t="t" r="r" b="b"/>
              <a:pathLst>
                <a:path w="950" h="767">
                  <a:moveTo>
                    <a:pt x="71" y="0"/>
                  </a:moveTo>
                  <a:lnTo>
                    <a:pt x="581" y="60"/>
                  </a:lnTo>
                  <a:lnTo>
                    <a:pt x="763" y="82"/>
                  </a:lnTo>
                  <a:lnTo>
                    <a:pt x="950" y="89"/>
                  </a:lnTo>
                  <a:lnTo>
                    <a:pt x="943" y="767"/>
                  </a:lnTo>
                  <a:lnTo>
                    <a:pt x="520" y="742"/>
                  </a:lnTo>
                  <a:lnTo>
                    <a:pt x="287" y="717"/>
                  </a:lnTo>
                  <a:lnTo>
                    <a:pt x="0" y="684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333333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4898" name=""/>
            <p:cNvSpPr/>
            <p:nvPr/>
          </p:nvSpPr>
          <p:spPr>
            <a:xfrm>
              <a:off x="4033800" y="2897280"/>
              <a:ext cx="837720" cy="677520"/>
            </a:xfrm>
            <a:custGeom>
              <a:avLst/>
              <a:gdLst/>
              <a:ahLst/>
              <a:rect l="l" t="t" r="r" b="b"/>
              <a:pathLst>
                <a:path w="950" h="767">
                  <a:moveTo>
                    <a:pt x="71" y="0"/>
                  </a:moveTo>
                  <a:lnTo>
                    <a:pt x="581" y="60"/>
                  </a:lnTo>
                  <a:lnTo>
                    <a:pt x="763" y="82"/>
                  </a:lnTo>
                  <a:lnTo>
                    <a:pt x="950" y="89"/>
                  </a:lnTo>
                  <a:lnTo>
                    <a:pt x="943" y="767"/>
                  </a:lnTo>
                  <a:lnTo>
                    <a:pt x="520" y="742"/>
                  </a:lnTo>
                  <a:lnTo>
                    <a:pt x="287" y="717"/>
                  </a:lnTo>
                  <a:lnTo>
                    <a:pt x="0" y="684"/>
                  </a:lnTo>
                  <a:lnTo>
                    <a:pt x="71" y="0"/>
                  </a:lnTo>
                </a:path>
              </a:pathLst>
            </a:custGeom>
            <a:solidFill>
              <a:srgbClr val="008226"/>
            </a:solidFill>
            <a:ln w="11160">
              <a:solidFill>
                <a:srgbClr val="333333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4899" name=""/>
          <p:cNvGrpSpPr/>
          <p:nvPr/>
        </p:nvGrpSpPr>
        <p:grpSpPr>
          <a:xfrm>
            <a:off x="4867200" y="3132000"/>
            <a:ext cx="877680" cy="461880"/>
            <a:chOff x="4867200" y="3132000"/>
            <a:chExt cx="877680" cy="461880"/>
          </a:xfrm>
        </p:grpSpPr>
        <p:sp>
          <p:nvSpPr>
            <p:cNvPr id="4900" name=""/>
            <p:cNvSpPr/>
            <p:nvPr/>
          </p:nvSpPr>
          <p:spPr>
            <a:xfrm>
              <a:off x="4867200" y="3132000"/>
              <a:ext cx="877680" cy="461880"/>
            </a:xfrm>
            <a:custGeom>
              <a:avLst/>
              <a:gdLst/>
              <a:ahLst/>
              <a:rect l="l" t="t" r="r" b="b"/>
              <a:pathLst>
                <a:path w="996" h="523">
                  <a:moveTo>
                    <a:pt x="7" y="0"/>
                  </a:moveTo>
                  <a:lnTo>
                    <a:pt x="871" y="0"/>
                  </a:lnTo>
                  <a:lnTo>
                    <a:pt x="921" y="7"/>
                  </a:lnTo>
                  <a:lnTo>
                    <a:pt x="939" y="21"/>
                  </a:lnTo>
                  <a:lnTo>
                    <a:pt x="953" y="36"/>
                  </a:lnTo>
                  <a:lnTo>
                    <a:pt x="950" y="61"/>
                  </a:lnTo>
                  <a:lnTo>
                    <a:pt x="932" y="61"/>
                  </a:lnTo>
                  <a:lnTo>
                    <a:pt x="925" y="75"/>
                  </a:lnTo>
                  <a:lnTo>
                    <a:pt x="928" y="86"/>
                  </a:lnTo>
                  <a:lnTo>
                    <a:pt x="953" y="97"/>
                  </a:lnTo>
                  <a:lnTo>
                    <a:pt x="957" y="115"/>
                  </a:lnTo>
                  <a:lnTo>
                    <a:pt x="953" y="133"/>
                  </a:lnTo>
                  <a:lnTo>
                    <a:pt x="979" y="154"/>
                  </a:lnTo>
                  <a:lnTo>
                    <a:pt x="986" y="176"/>
                  </a:lnTo>
                  <a:lnTo>
                    <a:pt x="996" y="523"/>
                  </a:lnTo>
                  <a:lnTo>
                    <a:pt x="315" y="516"/>
                  </a:lnTo>
                  <a:lnTo>
                    <a:pt x="0" y="502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333333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4901" name=""/>
            <p:cNvSpPr/>
            <p:nvPr/>
          </p:nvSpPr>
          <p:spPr>
            <a:xfrm>
              <a:off x="4867200" y="3132000"/>
              <a:ext cx="877680" cy="461880"/>
            </a:xfrm>
            <a:custGeom>
              <a:avLst/>
              <a:gdLst/>
              <a:ahLst/>
              <a:rect l="l" t="t" r="r" b="b"/>
              <a:pathLst>
                <a:path w="996" h="523">
                  <a:moveTo>
                    <a:pt x="7" y="0"/>
                  </a:moveTo>
                  <a:lnTo>
                    <a:pt x="871" y="0"/>
                  </a:lnTo>
                  <a:lnTo>
                    <a:pt x="921" y="7"/>
                  </a:lnTo>
                  <a:lnTo>
                    <a:pt x="939" y="21"/>
                  </a:lnTo>
                  <a:lnTo>
                    <a:pt x="953" y="36"/>
                  </a:lnTo>
                  <a:lnTo>
                    <a:pt x="950" y="61"/>
                  </a:lnTo>
                  <a:lnTo>
                    <a:pt x="932" y="61"/>
                  </a:lnTo>
                  <a:lnTo>
                    <a:pt x="925" y="75"/>
                  </a:lnTo>
                  <a:lnTo>
                    <a:pt x="928" y="86"/>
                  </a:lnTo>
                  <a:lnTo>
                    <a:pt x="953" y="97"/>
                  </a:lnTo>
                  <a:lnTo>
                    <a:pt x="957" y="115"/>
                  </a:lnTo>
                  <a:lnTo>
                    <a:pt x="953" y="133"/>
                  </a:lnTo>
                  <a:lnTo>
                    <a:pt x="979" y="154"/>
                  </a:lnTo>
                  <a:lnTo>
                    <a:pt x="986" y="176"/>
                  </a:lnTo>
                  <a:lnTo>
                    <a:pt x="996" y="523"/>
                  </a:lnTo>
                  <a:lnTo>
                    <a:pt x="315" y="516"/>
                  </a:lnTo>
                  <a:lnTo>
                    <a:pt x="0" y="502"/>
                  </a:lnTo>
                  <a:lnTo>
                    <a:pt x="7" y="0"/>
                  </a:lnTo>
                </a:path>
              </a:pathLst>
            </a:custGeom>
            <a:solidFill>
              <a:srgbClr val="008226"/>
            </a:solidFill>
            <a:ln w="11160">
              <a:solidFill>
                <a:srgbClr val="333333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4902" name=""/>
          <p:cNvGrpSpPr/>
          <p:nvPr/>
        </p:nvGrpSpPr>
        <p:grpSpPr>
          <a:xfrm>
            <a:off x="4746600" y="3565440"/>
            <a:ext cx="1022040" cy="514080"/>
            <a:chOff x="4746600" y="3565440"/>
            <a:chExt cx="1022040" cy="514080"/>
          </a:xfrm>
        </p:grpSpPr>
        <p:sp>
          <p:nvSpPr>
            <p:cNvPr id="4903" name=""/>
            <p:cNvSpPr/>
            <p:nvPr/>
          </p:nvSpPr>
          <p:spPr>
            <a:xfrm>
              <a:off x="4746600" y="3565440"/>
              <a:ext cx="1022040" cy="514080"/>
            </a:xfrm>
            <a:custGeom>
              <a:avLst/>
              <a:gdLst/>
              <a:ahLst/>
              <a:rect l="l" t="t" r="r" b="b"/>
              <a:pathLst>
                <a:path w="1160" h="585">
                  <a:moveTo>
                    <a:pt x="4" y="0"/>
                  </a:moveTo>
                  <a:lnTo>
                    <a:pt x="413" y="25"/>
                  </a:lnTo>
                  <a:lnTo>
                    <a:pt x="1135" y="29"/>
                  </a:lnTo>
                  <a:lnTo>
                    <a:pt x="1135" y="111"/>
                  </a:lnTo>
                  <a:lnTo>
                    <a:pt x="1153" y="208"/>
                  </a:lnTo>
                  <a:lnTo>
                    <a:pt x="1160" y="585"/>
                  </a:lnTo>
                  <a:lnTo>
                    <a:pt x="1125" y="578"/>
                  </a:lnTo>
                  <a:lnTo>
                    <a:pt x="1117" y="560"/>
                  </a:lnTo>
                  <a:lnTo>
                    <a:pt x="1103" y="545"/>
                  </a:lnTo>
                  <a:lnTo>
                    <a:pt x="1081" y="542"/>
                  </a:lnTo>
                  <a:lnTo>
                    <a:pt x="1067" y="552"/>
                  </a:lnTo>
                  <a:lnTo>
                    <a:pt x="1049" y="570"/>
                  </a:lnTo>
                  <a:lnTo>
                    <a:pt x="1024" y="552"/>
                  </a:lnTo>
                  <a:lnTo>
                    <a:pt x="1003" y="549"/>
                  </a:lnTo>
                  <a:lnTo>
                    <a:pt x="967" y="570"/>
                  </a:lnTo>
                  <a:lnTo>
                    <a:pt x="920" y="570"/>
                  </a:lnTo>
                  <a:lnTo>
                    <a:pt x="884" y="556"/>
                  </a:lnTo>
                  <a:lnTo>
                    <a:pt x="845" y="560"/>
                  </a:lnTo>
                  <a:lnTo>
                    <a:pt x="823" y="581"/>
                  </a:lnTo>
                  <a:lnTo>
                    <a:pt x="813" y="581"/>
                  </a:lnTo>
                  <a:lnTo>
                    <a:pt x="784" y="552"/>
                  </a:lnTo>
                  <a:lnTo>
                    <a:pt x="741" y="552"/>
                  </a:lnTo>
                  <a:lnTo>
                    <a:pt x="712" y="552"/>
                  </a:lnTo>
                  <a:lnTo>
                    <a:pt x="691" y="538"/>
                  </a:lnTo>
                  <a:lnTo>
                    <a:pt x="673" y="502"/>
                  </a:lnTo>
                  <a:lnTo>
                    <a:pt x="644" y="495"/>
                  </a:lnTo>
                  <a:lnTo>
                    <a:pt x="626" y="495"/>
                  </a:lnTo>
                  <a:lnTo>
                    <a:pt x="608" y="509"/>
                  </a:lnTo>
                  <a:lnTo>
                    <a:pt x="549" y="506"/>
                  </a:lnTo>
                  <a:lnTo>
                    <a:pt x="528" y="495"/>
                  </a:lnTo>
                  <a:lnTo>
                    <a:pt x="520" y="463"/>
                  </a:lnTo>
                  <a:lnTo>
                    <a:pt x="506" y="448"/>
                  </a:lnTo>
                  <a:lnTo>
                    <a:pt x="495" y="452"/>
                  </a:lnTo>
                  <a:lnTo>
                    <a:pt x="463" y="466"/>
                  </a:lnTo>
                  <a:lnTo>
                    <a:pt x="445" y="466"/>
                  </a:lnTo>
                  <a:lnTo>
                    <a:pt x="434" y="463"/>
                  </a:lnTo>
                  <a:lnTo>
                    <a:pt x="431" y="448"/>
                  </a:lnTo>
                  <a:lnTo>
                    <a:pt x="424" y="427"/>
                  </a:lnTo>
                  <a:lnTo>
                    <a:pt x="420" y="413"/>
                  </a:lnTo>
                  <a:lnTo>
                    <a:pt x="413" y="373"/>
                  </a:lnTo>
                  <a:lnTo>
                    <a:pt x="395" y="115"/>
                  </a:lnTo>
                  <a:lnTo>
                    <a:pt x="0" y="86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333333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4904" name=""/>
            <p:cNvSpPr/>
            <p:nvPr/>
          </p:nvSpPr>
          <p:spPr>
            <a:xfrm>
              <a:off x="4746600" y="3565440"/>
              <a:ext cx="1022040" cy="514080"/>
            </a:xfrm>
            <a:custGeom>
              <a:avLst/>
              <a:gdLst/>
              <a:ahLst/>
              <a:rect l="l" t="t" r="r" b="b"/>
              <a:pathLst>
                <a:path w="1160" h="585">
                  <a:moveTo>
                    <a:pt x="4" y="0"/>
                  </a:moveTo>
                  <a:lnTo>
                    <a:pt x="413" y="25"/>
                  </a:lnTo>
                  <a:lnTo>
                    <a:pt x="1135" y="29"/>
                  </a:lnTo>
                  <a:lnTo>
                    <a:pt x="1135" y="111"/>
                  </a:lnTo>
                  <a:lnTo>
                    <a:pt x="1153" y="208"/>
                  </a:lnTo>
                  <a:lnTo>
                    <a:pt x="1160" y="585"/>
                  </a:lnTo>
                  <a:lnTo>
                    <a:pt x="1125" y="578"/>
                  </a:lnTo>
                  <a:lnTo>
                    <a:pt x="1117" y="560"/>
                  </a:lnTo>
                  <a:lnTo>
                    <a:pt x="1103" y="545"/>
                  </a:lnTo>
                  <a:lnTo>
                    <a:pt x="1081" y="542"/>
                  </a:lnTo>
                  <a:lnTo>
                    <a:pt x="1067" y="552"/>
                  </a:lnTo>
                  <a:lnTo>
                    <a:pt x="1049" y="570"/>
                  </a:lnTo>
                  <a:lnTo>
                    <a:pt x="1024" y="552"/>
                  </a:lnTo>
                  <a:lnTo>
                    <a:pt x="1003" y="549"/>
                  </a:lnTo>
                  <a:lnTo>
                    <a:pt x="967" y="570"/>
                  </a:lnTo>
                  <a:lnTo>
                    <a:pt x="920" y="570"/>
                  </a:lnTo>
                  <a:lnTo>
                    <a:pt x="884" y="556"/>
                  </a:lnTo>
                  <a:lnTo>
                    <a:pt x="845" y="560"/>
                  </a:lnTo>
                  <a:lnTo>
                    <a:pt x="823" y="581"/>
                  </a:lnTo>
                  <a:lnTo>
                    <a:pt x="813" y="581"/>
                  </a:lnTo>
                  <a:lnTo>
                    <a:pt x="784" y="552"/>
                  </a:lnTo>
                  <a:lnTo>
                    <a:pt x="741" y="552"/>
                  </a:lnTo>
                  <a:lnTo>
                    <a:pt x="712" y="552"/>
                  </a:lnTo>
                  <a:lnTo>
                    <a:pt x="691" y="538"/>
                  </a:lnTo>
                  <a:lnTo>
                    <a:pt x="673" y="502"/>
                  </a:lnTo>
                  <a:lnTo>
                    <a:pt x="644" y="495"/>
                  </a:lnTo>
                  <a:lnTo>
                    <a:pt x="626" y="495"/>
                  </a:lnTo>
                  <a:lnTo>
                    <a:pt x="608" y="509"/>
                  </a:lnTo>
                  <a:lnTo>
                    <a:pt x="549" y="506"/>
                  </a:lnTo>
                  <a:lnTo>
                    <a:pt x="528" y="495"/>
                  </a:lnTo>
                  <a:lnTo>
                    <a:pt x="520" y="463"/>
                  </a:lnTo>
                  <a:lnTo>
                    <a:pt x="506" y="448"/>
                  </a:lnTo>
                  <a:lnTo>
                    <a:pt x="495" y="452"/>
                  </a:lnTo>
                  <a:lnTo>
                    <a:pt x="463" y="466"/>
                  </a:lnTo>
                  <a:lnTo>
                    <a:pt x="445" y="466"/>
                  </a:lnTo>
                  <a:lnTo>
                    <a:pt x="434" y="463"/>
                  </a:lnTo>
                  <a:lnTo>
                    <a:pt x="431" y="448"/>
                  </a:lnTo>
                  <a:lnTo>
                    <a:pt x="424" y="427"/>
                  </a:lnTo>
                  <a:lnTo>
                    <a:pt x="420" y="413"/>
                  </a:lnTo>
                  <a:lnTo>
                    <a:pt x="413" y="373"/>
                  </a:lnTo>
                  <a:lnTo>
                    <a:pt x="395" y="115"/>
                  </a:lnTo>
                  <a:lnTo>
                    <a:pt x="0" y="86"/>
                  </a:lnTo>
                  <a:lnTo>
                    <a:pt x="4" y="0"/>
                  </a:lnTo>
                </a:path>
              </a:pathLst>
            </a:custGeom>
            <a:solidFill>
              <a:srgbClr val="008226"/>
            </a:solidFill>
            <a:ln w="11160">
              <a:solidFill>
                <a:srgbClr val="333333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4905" name=""/>
          <p:cNvGrpSpPr/>
          <p:nvPr/>
        </p:nvGrpSpPr>
        <p:grpSpPr>
          <a:xfrm>
            <a:off x="3943440" y="3498840"/>
            <a:ext cx="802800" cy="852120"/>
            <a:chOff x="3943440" y="3498840"/>
            <a:chExt cx="802800" cy="852120"/>
          </a:xfrm>
        </p:grpSpPr>
        <p:sp>
          <p:nvSpPr>
            <p:cNvPr id="4906" name=""/>
            <p:cNvSpPr/>
            <p:nvPr/>
          </p:nvSpPr>
          <p:spPr>
            <a:xfrm>
              <a:off x="3943440" y="3498840"/>
              <a:ext cx="802800" cy="852120"/>
            </a:xfrm>
            <a:custGeom>
              <a:avLst/>
              <a:gdLst/>
              <a:ahLst/>
              <a:rect l="l" t="t" r="r" b="b"/>
              <a:pathLst>
                <a:path w="910" h="968">
                  <a:moveTo>
                    <a:pt x="910" y="79"/>
                  </a:moveTo>
                  <a:lnTo>
                    <a:pt x="907" y="265"/>
                  </a:lnTo>
                  <a:lnTo>
                    <a:pt x="885" y="656"/>
                  </a:lnTo>
                  <a:lnTo>
                    <a:pt x="871" y="918"/>
                  </a:lnTo>
                  <a:lnTo>
                    <a:pt x="373" y="896"/>
                  </a:lnTo>
                  <a:lnTo>
                    <a:pt x="358" y="921"/>
                  </a:lnTo>
                  <a:lnTo>
                    <a:pt x="136" y="907"/>
                  </a:lnTo>
                  <a:lnTo>
                    <a:pt x="118" y="968"/>
                  </a:lnTo>
                  <a:lnTo>
                    <a:pt x="0" y="950"/>
                  </a:lnTo>
                  <a:lnTo>
                    <a:pt x="100" y="0"/>
                  </a:lnTo>
                  <a:lnTo>
                    <a:pt x="279" y="21"/>
                  </a:lnTo>
                  <a:lnTo>
                    <a:pt x="530" y="50"/>
                  </a:lnTo>
                  <a:lnTo>
                    <a:pt x="781" y="75"/>
                  </a:lnTo>
                  <a:lnTo>
                    <a:pt x="910" y="79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333333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4907" name=""/>
            <p:cNvSpPr/>
            <p:nvPr/>
          </p:nvSpPr>
          <p:spPr>
            <a:xfrm>
              <a:off x="3943440" y="3498840"/>
              <a:ext cx="802800" cy="852120"/>
            </a:xfrm>
            <a:custGeom>
              <a:avLst/>
              <a:gdLst/>
              <a:ahLst/>
              <a:rect l="l" t="t" r="r" b="b"/>
              <a:pathLst>
                <a:path w="910" h="968">
                  <a:moveTo>
                    <a:pt x="910" y="79"/>
                  </a:moveTo>
                  <a:lnTo>
                    <a:pt x="907" y="265"/>
                  </a:lnTo>
                  <a:lnTo>
                    <a:pt x="885" y="656"/>
                  </a:lnTo>
                  <a:lnTo>
                    <a:pt x="871" y="918"/>
                  </a:lnTo>
                  <a:lnTo>
                    <a:pt x="373" y="896"/>
                  </a:lnTo>
                  <a:lnTo>
                    <a:pt x="358" y="921"/>
                  </a:lnTo>
                  <a:lnTo>
                    <a:pt x="136" y="907"/>
                  </a:lnTo>
                  <a:lnTo>
                    <a:pt x="118" y="968"/>
                  </a:lnTo>
                  <a:lnTo>
                    <a:pt x="0" y="950"/>
                  </a:lnTo>
                  <a:lnTo>
                    <a:pt x="100" y="0"/>
                  </a:lnTo>
                  <a:lnTo>
                    <a:pt x="279" y="21"/>
                  </a:lnTo>
                  <a:lnTo>
                    <a:pt x="530" y="50"/>
                  </a:lnTo>
                  <a:lnTo>
                    <a:pt x="781" y="75"/>
                  </a:lnTo>
                  <a:lnTo>
                    <a:pt x="910" y="79"/>
                  </a:lnTo>
                </a:path>
              </a:pathLst>
            </a:custGeom>
            <a:solidFill>
              <a:srgbClr val="008226"/>
            </a:solidFill>
            <a:ln w="11160">
              <a:solidFill>
                <a:srgbClr val="333333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4908" name=""/>
          <p:cNvGrpSpPr/>
          <p:nvPr/>
        </p:nvGrpSpPr>
        <p:grpSpPr>
          <a:xfrm>
            <a:off x="3270240" y="3403440"/>
            <a:ext cx="761760" cy="928440"/>
            <a:chOff x="3270240" y="3403440"/>
            <a:chExt cx="761760" cy="928440"/>
          </a:xfrm>
        </p:grpSpPr>
        <p:sp>
          <p:nvSpPr>
            <p:cNvPr id="4909" name=""/>
            <p:cNvSpPr/>
            <p:nvPr/>
          </p:nvSpPr>
          <p:spPr>
            <a:xfrm>
              <a:off x="3270240" y="3403440"/>
              <a:ext cx="761760" cy="928440"/>
            </a:xfrm>
            <a:custGeom>
              <a:avLst/>
              <a:gdLst/>
              <a:ahLst/>
              <a:rect l="l" t="t" r="r" b="b"/>
              <a:pathLst>
                <a:path w="866" h="1055">
                  <a:moveTo>
                    <a:pt x="219" y="0"/>
                  </a:moveTo>
                  <a:lnTo>
                    <a:pt x="190" y="165"/>
                  </a:lnTo>
                  <a:lnTo>
                    <a:pt x="172" y="172"/>
                  </a:lnTo>
                  <a:lnTo>
                    <a:pt x="151" y="154"/>
                  </a:lnTo>
                  <a:lnTo>
                    <a:pt x="136" y="144"/>
                  </a:lnTo>
                  <a:lnTo>
                    <a:pt x="104" y="151"/>
                  </a:lnTo>
                  <a:lnTo>
                    <a:pt x="93" y="165"/>
                  </a:lnTo>
                  <a:lnTo>
                    <a:pt x="97" y="183"/>
                  </a:lnTo>
                  <a:lnTo>
                    <a:pt x="104" y="194"/>
                  </a:lnTo>
                  <a:lnTo>
                    <a:pt x="104" y="208"/>
                  </a:lnTo>
                  <a:lnTo>
                    <a:pt x="90" y="212"/>
                  </a:lnTo>
                  <a:lnTo>
                    <a:pt x="93" y="219"/>
                  </a:lnTo>
                  <a:lnTo>
                    <a:pt x="104" y="223"/>
                  </a:lnTo>
                  <a:lnTo>
                    <a:pt x="97" y="233"/>
                  </a:lnTo>
                  <a:lnTo>
                    <a:pt x="93" y="241"/>
                  </a:lnTo>
                  <a:lnTo>
                    <a:pt x="100" y="262"/>
                  </a:lnTo>
                  <a:lnTo>
                    <a:pt x="108" y="280"/>
                  </a:lnTo>
                  <a:lnTo>
                    <a:pt x="97" y="316"/>
                  </a:lnTo>
                  <a:lnTo>
                    <a:pt x="90" y="345"/>
                  </a:lnTo>
                  <a:lnTo>
                    <a:pt x="83" y="355"/>
                  </a:lnTo>
                  <a:lnTo>
                    <a:pt x="104" y="391"/>
                  </a:lnTo>
                  <a:lnTo>
                    <a:pt x="108" y="413"/>
                  </a:lnTo>
                  <a:lnTo>
                    <a:pt x="133" y="452"/>
                  </a:lnTo>
                  <a:lnTo>
                    <a:pt x="129" y="463"/>
                  </a:lnTo>
                  <a:lnTo>
                    <a:pt x="118" y="474"/>
                  </a:lnTo>
                  <a:lnTo>
                    <a:pt x="97" y="502"/>
                  </a:lnTo>
                  <a:lnTo>
                    <a:pt x="79" y="495"/>
                  </a:lnTo>
                  <a:lnTo>
                    <a:pt x="75" y="520"/>
                  </a:lnTo>
                  <a:lnTo>
                    <a:pt x="72" y="553"/>
                  </a:lnTo>
                  <a:lnTo>
                    <a:pt x="36" y="596"/>
                  </a:lnTo>
                  <a:lnTo>
                    <a:pt x="29" y="614"/>
                  </a:lnTo>
                  <a:lnTo>
                    <a:pt x="36" y="671"/>
                  </a:lnTo>
                  <a:lnTo>
                    <a:pt x="36" y="700"/>
                  </a:lnTo>
                  <a:lnTo>
                    <a:pt x="22" y="710"/>
                  </a:lnTo>
                  <a:lnTo>
                    <a:pt x="14" y="718"/>
                  </a:lnTo>
                  <a:lnTo>
                    <a:pt x="0" y="721"/>
                  </a:lnTo>
                  <a:lnTo>
                    <a:pt x="4" y="735"/>
                  </a:lnTo>
                  <a:lnTo>
                    <a:pt x="486" y="1029"/>
                  </a:lnTo>
                  <a:lnTo>
                    <a:pt x="766" y="1055"/>
                  </a:lnTo>
                  <a:lnTo>
                    <a:pt x="866" y="104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333333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4910" name=""/>
            <p:cNvSpPr/>
            <p:nvPr/>
          </p:nvSpPr>
          <p:spPr>
            <a:xfrm>
              <a:off x="3270240" y="3403440"/>
              <a:ext cx="761760" cy="928440"/>
            </a:xfrm>
            <a:custGeom>
              <a:avLst/>
              <a:gdLst/>
              <a:ahLst/>
              <a:rect l="l" t="t" r="r" b="b"/>
              <a:pathLst>
                <a:path w="866" h="1055">
                  <a:moveTo>
                    <a:pt x="219" y="0"/>
                  </a:moveTo>
                  <a:lnTo>
                    <a:pt x="190" y="165"/>
                  </a:lnTo>
                  <a:lnTo>
                    <a:pt x="172" y="172"/>
                  </a:lnTo>
                  <a:lnTo>
                    <a:pt x="151" y="154"/>
                  </a:lnTo>
                  <a:lnTo>
                    <a:pt x="136" y="144"/>
                  </a:lnTo>
                  <a:lnTo>
                    <a:pt x="104" y="151"/>
                  </a:lnTo>
                  <a:lnTo>
                    <a:pt x="93" y="165"/>
                  </a:lnTo>
                  <a:lnTo>
                    <a:pt x="97" y="183"/>
                  </a:lnTo>
                  <a:lnTo>
                    <a:pt x="104" y="194"/>
                  </a:lnTo>
                  <a:lnTo>
                    <a:pt x="104" y="208"/>
                  </a:lnTo>
                  <a:lnTo>
                    <a:pt x="90" y="212"/>
                  </a:lnTo>
                  <a:lnTo>
                    <a:pt x="93" y="219"/>
                  </a:lnTo>
                  <a:lnTo>
                    <a:pt x="104" y="223"/>
                  </a:lnTo>
                  <a:lnTo>
                    <a:pt x="97" y="233"/>
                  </a:lnTo>
                  <a:lnTo>
                    <a:pt x="93" y="241"/>
                  </a:lnTo>
                  <a:lnTo>
                    <a:pt x="100" y="262"/>
                  </a:lnTo>
                  <a:lnTo>
                    <a:pt x="108" y="280"/>
                  </a:lnTo>
                  <a:lnTo>
                    <a:pt x="97" y="316"/>
                  </a:lnTo>
                  <a:lnTo>
                    <a:pt x="90" y="345"/>
                  </a:lnTo>
                  <a:lnTo>
                    <a:pt x="83" y="355"/>
                  </a:lnTo>
                  <a:lnTo>
                    <a:pt x="104" y="391"/>
                  </a:lnTo>
                  <a:lnTo>
                    <a:pt x="108" y="413"/>
                  </a:lnTo>
                  <a:lnTo>
                    <a:pt x="133" y="452"/>
                  </a:lnTo>
                  <a:lnTo>
                    <a:pt x="129" y="463"/>
                  </a:lnTo>
                  <a:lnTo>
                    <a:pt x="118" y="474"/>
                  </a:lnTo>
                  <a:lnTo>
                    <a:pt x="97" y="502"/>
                  </a:lnTo>
                  <a:lnTo>
                    <a:pt x="79" y="495"/>
                  </a:lnTo>
                  <a:lnTo>
                    <a:pt x="75" y="520"/>
                  </a:lnTo>
                  <a:lnTo>
                    <a:pt x="72" y="553"/>
                  </a:lnTo>
                  <a:lnTo>
                    <a:pt x="36" y="596"/>
                  </a:lnTo>
                  <a:lnTo>
                    <a:pt x="29" y="614"/>
                  </a:lnTo>
                  <a:lnTo>
                    <a:pt x="36" y="671"/>
                  </a:lnTo>
                  <a:lnTo>
                    <a:pt x="36" y="700"/>
                  </a:lnTo>
                  <a:lnTo>
                    <a:pt x="22" y="710"/>
                  </a:lnTo>
                  <a:lnTo>
                    <a:pt x="14" y="718"/>
                  </a:lnTo>
                  <a:lnTo>
                    <a:pt x="0" y="721"/>
                  </a:lnTo>
                  <a:lnTo>
                    <a:pt x="4" y="735"/>
                  </a:lnTo>
                  <a:lnTo>
                    <a:pt x="486" y="1029"/>
                  </a:lnTo>
                  <a:lnTo>
                    <a:pt x="766" y="1055"/>
                  </a:lnTo>
                  <a:lnTo>
                    <a:pt x="866" y="104"/>
                  </a:lnTo>
                  <a:lnTo>
                    <a:pt x="219" y="0"/>
                  </a:lnTo>
                </a:path>
              </a:pathLst>
            </a:custGeom>
            <a:solidFill>
              <a:srgbClr val="008226"/>
            </a:solidFill>
            <a:ln w="11160">
              <a:solidFill>
                <a:srgbClr val="333333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4911" name=""/>
          <p:cNvGrpSpPr/>
          <p:nvPr/>
        </p:nvGrpSpPr>
        <p:grpSpPr>
          <a:xfrm>
            <a:off x="2406600" y="2422440"/>
            <a:ext cx="975960" cy="1598400"/>
            <a:chOff x="2406600" y="2422440"/>
            <a:chExt cx="975960" cy="1598400"/>
          </a:xfrm>
        </p:grpSpPr>
        <p:sp>
          <p:nvSpPr>
            <p:cNvPr id="4912" name=""/>
            <p:cNvSpPr/>
            <p:nvPr/>
          </p:nvSpPr>
          <p:spPr>
            <a:xfrm>
              <a:off x="2406600" y="2422440"/>
              <a:ext cx="975960" cy="1598400"/>
            </a:xfrm>
            <a:custGeom>
              <a:avLst/>
              <a:gdLst/>
              <a:ahLst/>
              <a:rect l="l" t="t" r="r" b="b"/>
              <a:pathLst>
                <a:path w="1108" h="1811">
                  <a:moveTo>
                    <a:pt x="93" y="0"/>
                  </a:moveTo>
                  <a:lnTo>
                    <a:pt x="83" y="21"/>
                  </a:lnTo>
                  <a:lnTo>
                    <a:pt x="76" y="25"/>
                  </a:lnTo>
                  <a:lnTo>
                    <a:pt x="68" y="50"/>
                  </a:lnTo>
                  <a:lnTo>
                    <a:pt x="86" y="79"/>
                  </a:lnTo>
                  <a:lnTo>
                    <a:pt x="76" y="100"/>
                  </a:lnTo>
                  <a:lnTo>
                    <a:pt x="72" y="129"/>
                  </a:lnTo>
                  <a:lnTo>
                    <a:pt x="54" y="139"/>
                  </a:lnTo>
                  <a:lnTo>
                    <a:pt x="50" y="183"/>
                  </a:lnTo>
                  <a:lnTo>
                    <a:pt x="43" y="204"/>
                  </a:lnTo>
                  <a:lnTo>
                    <a:pt x="15" y="208"/>
                  </a:lnTo>
                  <a:lnTo>
                    <a:pt x="0" y="215"/>
                  </a:lnTo>
                  <a:lnTo>
                    <a:pt x="0" y="258"/>
                  </a:lnTo>
                  <a:lnTo>
                    <a:pt x="0" y="276"/>
                  </a:lnTo>
                  <a:lnTo>
                    <a:pt x="15" y="304"/>
                  </a:lnTo>
                  <a:lnTo>
                    <a:pt x="33" y="376"/>
                  </a:lnTo>
                  <a:lnTo>
                    <a:pt x="47" y="405"/>
                  </a:lnTo>
                  <a:lnTo>
                    <a:pt x="29" y="437"/>
                  </a:lnTo>
                  <a:lnTo>
                    <a:pt x="18" y="462"/>
                  </a:lnTo>
                  <a:lnTo>
                    <a:pt x="11" y="509"/>
                  </a:lnTo>
                  <a:lnTo>
                    <a:pt x="15" y="555"/>
                  </a:lnTo>
                  <a:lnTo>
                    <a:pt x="29" y="573"/>
                  </a:lnTo>
                  <a:lnTo>
                    <a:pt x="61" y="602"/>
                  </a:lnTo>
                  <a:lnTo>
                    <a:pt x="83" y="645"/>
                  </a:lnTo>
                  <a:lnTo>
                    <a:pt x="86" y="692"/>
                  </a:lnTo>
                  <a:lnTo>
                    <a:pt x="83" y="699"/>
                  </a:lnTo>
                  <a:lnTo>
                    <a:pt x="104" y="756"/>
                  </a:lnTo>
                  <a:lnTo>
                    <a:pt x="111" y="799"/>
                  </a:lnTo>
                  <a:lnTo>
                    <a:pt x="101" y="817"/>
                  </a:lnTo>
                  <a:lnTo>
                    <a:pt x="111" y="828"/>
                  </a:lnTo>
                  <a:lnTo>
                    <a:pt x="122" y="867"/>
                  </a:lnTo>
                  <a:lnTo>
                    <a:pt x="154" y="893"/>
                  </a:lnTo>
                  <a:lnTo>
                    <a:pt x="162" y="918"/>
                  </a:lnTo>
                  <a:lnTo>
                    <a:pt x="147" y="968"/>
                  </a:lnTo>
                  <a:lnTo>
                    <a:pt x="129" y="982"/>
                  </a:lnTo>
                  <a:lnTo>
                    <a:pt x="136" y="1018"/>
                  </a:lnTo>
                  <a:lnTo>
                    <a:pt x="162" y="1036"/>
                  </a:lnTo>
                  <a:lnTo>
                    <a:pt x="176" y="1043"/>
                  </a:lnTo>
                  <a:lnTo>
                    <a:pt x="190" y="1108"/>
                  </a:lnTo>
                  <a:lnTo>
                    <a:pt x="197" y="1151"/>
                  </a:lnTo>
                  <a:lnTo>
                    <a:pt x="208" y="1165"/>
                  </a:lnTo>
                  <a:lnTo>
                    <a:pt x="244" y="1172"/>
                  </a:lnTo>
                  <a:lnTo>
                    <a:pt x="237" y="1205"/>
                  </a:lnTo>
                  <a:lnTo>
                    <a:pt x="233" y="1222"/>
                  </a:lnTo>
                  <a:lnTo>
                    <a:pt x="258" y="1251"/>
                  </a:lnTo>
                  <a:lnTo>
                    <a:pt x="262" y="1273"/>
                  </a:lnTo>
                  <a:lnTo>
                    <a:pt x="240" y="1287"/>
                  </a:lnTo>
                  <a:lnTo>
                    <a:pt x="233" y="1298"/>
                  </a:lnTo>
                  <a:lnTo>
                    <a:pt x="240" y="1326"/>
                  </a:lnTo>
                  <a:lnTo>
                    <a:pt x="244" y="1380"/>
                  </a:lnTo>
                  <a:lnTo>
                    <a:pt x="280" y="1380"/>
                  </a:lnTo>
                  <a:lnTo>
                    <a:pt x="330" y="1391"/>
                  </a:lnTo>
                  <a:lnTo>
                    <a:pt x="387" y="1405"/>
                  </a:lnTo>
                  <a:lnTo>
                    <a:pt x="405" y="1416"/>
                  </a:lnTo>
                  <a:lnTo>
                    <a:pt x="434" y="1466"/>
                  </a:lnTo>
                  <a:lnTo>
                    <a:pt x="481" y="1466"/>
                  </a:lnTo>
                  <a:lnTo>
                    <a:pt x="484" y="1491"/>
                  </a:lnTo>
                  <a:lnTo>
                    <a:pt x="502" y="1524"/>
                  </a:lnTo>
                  <a:lnTo>
                    <a:pt x="517" y="1545"/>
                  </a:lnTo>
                  <a:lnTo>
                    <a:pt x="552" y="1577"/>
                  </a:lnTo>
                  <a:lnTo>
                    <a:pt x="588" y="1603"/>
                  </a:lnTo>
                  <a:lnTo>
                    <a:pt x="628" y="1667"/>
                  </a:lnTo>
                  <a:lnTo>
                    <a:pt x="635" y="1714"/>
                  </a:lnTo>
                  <a:lnTo>
                    <a:pt x="649" y="1717"/>
                  </a:lnTo>
                  <a:lnTo>
                    <a:pt x="646" y="1778"/>
                  </a:lnTo>
                  <a:lnTo>
                    <a:pt x="1008" y="1811"/>
                  </a:lnTo>
                  <a:lnTo>
                    <a:pt x="1008" y="1721"/>
                  </a:lnTo>
                  <a:lnTo>
                    <a:pt x="1047" y="1660"/>
                  </a:lnTo>
                  <a:lnTo>
                    <a:pt x="1054" y="1606"/>
                  </a:lnTo>
                  <a:lnTo>
                    <a:pt x="1072" y="1610"/>
                  </a:lnTo>
                  <a:lnTo>
                    <a:pt x="1108" y="1560"/>
                  </a:lnTo>
                  <a:lnTo>
                    <a:pt x="1079" y="1517"/>
                  </a:lnTo>
                  <a:lnTo>
                    <a:pt x="1083" y="1499"/>
                  </a:lnTo>
                  <a:lnTo>
                    <a:pt x="1058" y="1463"/>
                  </a:lnTo>
                  <a:lnTo>
                    <a:pt x="1065" y="1441"/>
                  </a:lnTo>
                  <a:lnTo>
                    <a:pt x="491" y="620"/>
                  </a:lnTo>
                  <a:lnTo>
                    <a:pt x="621" y="129"/>
                  </a:lnTo>
                  <a:lnTo>
                    <a:pt x="93" y="0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333333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4913" name=""/>
            <p:cNvSpPr/>
            <p:nvPr/>
          </p:nvSpPr>
          <p:spPr>
            <a:xfrm>
              <a:off x="2406600" y="2422440"/>
              <a:ext cx="975960" cy="1598400"/>
            </a:xfrm>
            <a:custGeom>
              <a:avLst/>
              <a:gdLst/>
              <a:ahLst/>
              <a:rect l="l" t="t" r="r" b="b"/>
              <a:pathLst>
                <a:path w="1108" h="1811">
                  <a:moveTo>
                    <a:pt x="93" y="0"/>
                  </a:moveTo>
                  <a:lnTo>
                    <a:pt x="83" y="21"/>
                  </a:lnTo>
                  <a:lnTo>
                    <a:pt x="76" y="25"/>
                  </a:lnTo>
                  <a:lnTo>
                    <a:pt x="68" y="50"/>
                  </a:lnTo>
                  <a:lnTo>
                    <a:pt x="86" y="79"/>
                  </a:lnTo>
                  <a:lnTo>
                    <a:pt x="76" y="100"/>
                  </a:lnTo>
                  <a:lnTo>
                    <a:pt x="72" y="129"/>
                  </a:lnTo>
                  <a:lnTo>
                    <a:pt x="54" y="139"/>
                  </a:lnTo>
                  <a:lnTo>
                    <a:pt x="50" y="183"/>
                  </a:lnTo>
                  <a:lnTo>
                    <a:pt x="43" y="204"/>
                  </a:lnTo>
                  <a:lnTo>
                    <a:pt x="15" y="208"/>
                  </a:lnTo>
                  <a:lnTo>
                    <a:pt x="0" y="215"/>
                  </a:lnTo>
                  <a:lnTo>
                    <a:pt x="0" y="258"/>
                  </a:lnTo>
                  <a:lnTo>
                    <a:pt x="0" y="276"/>
                  </a:lnTo>
                  <a:lnTo>
                    <a:pt x="15" y="304"/>
                  </a:lnTo>
                  <a:lnTo>
                    <a:pt x="33" y="376"/>
                  </a:lnTo>
                  <a:lnTo>
                    <a:pt x="47" y="405"/>
                  </a:lnTo>
                  <a:lnTo>
                    <a:pt x="29" y="437"/>
                  </a:lnTo>
                  <a:lnTo>
                    <a:pt x="18" y="462"/>
                  </a:lnTo>
                  <a:lnTo>
                    <a:pt x="11" y="509"/>
                  </a:lnTo>
                  <a:lnTo>
                    <a:pt x="15" y="555"/>
                  </a:lnTo>
                  <a:lnTo>
                    <a:pt x="29" y="573"/>
                  </a:lnTo>
                  <a:lnTo>
                    <a:pt x="61" y="602"/>
                  </a:lnTo>
                  <a:lnTo>
                    <a:pt x="83" y="645"/>
                  </a:lnTo>
                  <a:lnTo>
                    <a:pt x="86" y="692"/>
                  </a:lnTo>
                  <a:lnTo>
                    <a:pt x="83" y="699"/>
                  </a:lnTo>
                  <a:lnTo>
                    <a:pt x="104" y="756"/>
                  </a:lnTo>
                  <a:lnTo>
                    <a:pt x="111" y="799"/>
                  </a:lnTo>
                  <a:lnTo>
                    <a:pt x="101" y="817"/>
                  </a:lnTo>
                  <a:lnTo>
                    <a:pt x="111" y="828"/>
                  </a:lnTo>
                  <a:lnTo>
                    <a:pt x="122" y="867"/>
                  </a:lnTo>
                  <a:lnTo>
                    <a:pt x="154" y="893"/>
                  </a:lnTo>
                  <a:lnTo>
                    <a:pt x="162" y="918"/>
                  </a:lnTo>
                  <a:lnTo>
                    <a:pt x="147" y="968"/>
                  </a:lnTo>
                  <a:lnTo>
                    <a:pt x="129" y="982"/>
                  </a:lnTo>
                  <a:lnTo>
                    <a:pt x="136" y="1018"/>
                  </a:lnTo>
                  <a:lnTo>
                    <a:pt x="162" y="1036"/>
                  </a:lnTo>
                  <a:lnTo>
                    <a:pt x="176" y="1043"/>
                  </a:lnTo>
                  <a:lnTo>
                    <a:pt x="190" y="1108"/>
                  </a:lnTo>
                  <a:lnTo>
                    <a:pt x="197" y="1151"/>
                  </a:lnTo>
                  <a:lnTo>
                    <a:pt x="208" y="1165"/>
                  </a:lnTo>
                  <a:lnTo>
                    <a:pt x="244" y="1172"/>
                  </a:lnTo>
                  <a:lnTo>
                    <a:pt x="237" y="1205"/>
                  </a:lnTo>
                  <a:lnTo>
                    <a:pt x="233" y="1222"/>
                  </a:lnTo>
                  <a:lnTo>
                    <a:pt x="258" y="1251"/>
                  </a:lnTo>
                  <a:lnTo>
                    <a:pt x="262" y="1273"/>
                  </a:lnTo>
                  <a:lnTo>
                    <a:pt x="240" y="1287"/>
                  </a:lnTo>
                  <a:lnTo>
                    <a:pt x="233" y="1298"/>
                  </a:lnTo>
                  <a:lnTo>
                    <a:pt x="240" y="1326"/>
                  </a:lnTo>
                  <a:lnTo>
                    <a:pt x="244" y="1380"/>
                  </a:lnTo>
                  <a:lnTo>
                    <a:pt x="280" y="1380"/>
                  </a:lnTo>
                  <a:lnTo>
                    <a:pt x="330" y="1391"/>
                  </a:lnTo>
                  <a:lnTo>
                    <a:pt x="387" y="1405"/>
                  </a:lnTo>
                  <a:lnTo>
                    <a:pt x="405" y="1416"/>
                  </a:lnTo>
                  <a:lnTo>
                    <a:pt x="434" y="1466"/>
                  </a:lnTo>
                  <a:lnTo>
                    <a:pt x="481" y="1466"/>
                  </a:lnTo>
                  <a:lnTo>
                    <a:pt x="484" y="1491"/>
                  </a:lnTo>
                  <a:lnTo>
                    <a:pt x="502" y="1524"/>
                  </a:lnTo>
                  <a:lnTo>
                    <a:pt x="517" y="1545"/>
                  </a:lnTo>
                  <a:lnTo>
                    <a:pt x="552" y="1577"/>
                  </a:lnTo>
                  <a:lnTo>
                    <a:pt x="588" y="1603"/>
                  </a:lnTo>
                  <a:lnTo>
                    <a:pt x="628" y="1667"/>
                  </a:lnTo>
                  <a:lnTo>
                    <a:pt x="635" y="1714"/>
                  </a:lnTo>
                  <a:lnTo>
                    <a:pt x="649" y="1717"/>
                  </a:lnTo>
                  <a:lnTo>
                    <a:pt x="646" y="1778"/>
                  </a:lnTo>
                  <a:lnTo>
                    <a:pt x="1008" y="1811"/>
                  </a:lnTo>
                  <a:lnTo>
                    <a:pt x="1008" y="1721"/>
                  </a:lnTo>
                  <a:lnTo>
                    <a:pt x="1047" y="1660"/>
                  </a:lnTo>
                  <a:lnTo>
                    <a:pt x="1054" y="1606"/>
                  </a:lnTo>
                  <a:lnTo>
                    <a:pt x="1072" y="1610"/>
                  </a:lnTo>
                  <a:lnTo>
                    <a:pt x="1108" y="1560"/>
                  </a:lnTo>
                  <a:lnTo>
                    <a:pt x="1079" y="1517"/>
                  </a:lnTo>
                  <a:lnTo>
                    <a:pt x="1083" y="1499"/>
                  </a:lnTo>
                  <a:lnTo>
                    <a:pt x="1058" y="1463"/>
                  </a:lnTo>
                  <a:lnTo>
                    <a:pt x="1065" y="1441"/>
                  </a:lnTo>
                  <a:lnTo>
                    <a:pt x="491" y="620"/>
                  </a:lnTo>
                  <a:lnTo>
                    <a:pt x="621" y="129"/>
                  </a:lnTo>
                  <a:lnTo>
                    <a:pt x="93" y="0"/>
                  </a:lnTo>
                </a:path>
              </a:pathLst>
            </a:custGeom>
            <a:solidFill>
              <a:srgbClr val="008226"/>
            </a:solidFill>
            <a:ln w="11160">
              <a:solidFill>
                <a:srgbClr val="333333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4914" name=""/>
          <p:cNvGrpSpPr/>
          <p:nvPr/>
        </p:nvGrpSpPr>
        <p:grpSpPr>
          <a:xfrm>
            <a:off x="5427720" y="1717560"/>
            <a:ext cx="758520" cy="901440"/>
            <a:chOff x="5427720" y="1717560"/>
            <a:chExt cx="758520" cy="901440"/>
          </a:xfrm>
        </p:grpSpPr>
        <p:sp>
          <p:nvSpPr>
            <p:cNvPr id="4915" name=""/>
            <p:cNvSpPr/>
            <p:nvPr/>
          </p:nvSpPr>
          <p:spPr>
            <a:xfrm>
              <a:off x="5427720" y="1717560"/>
              <a:ext cx="758520" cy="901440"/>
            </a:xfrm>
            <a:custGeom>
              <a:avLst/>
              <a:gdLst/>
              <a:ahLst/>
              <a:rect l="l" t="t" r="r" b="b"/>
              <a:pathLst>
                <a:path w="862" h="1022">
                  <a:moveTo>
                    <a:pt x="7" y="61"/>
                  </a:moveTo>
                  <a:lnTo>
                    <a:pt x="230" y="57"/>
                  </a:lnTo>
                  <a:lnTo>
                    <a:pt x="237" y="0"/>
                  </a:lnTo>
                  <a:lnTo>
                    <a:pt x="276" y="0"/>
                  </a:lnTo>
                  <a:lnTo>
                    <a:pt x="280" y="75"/>
                  </a:lnTo>
                  <a:lnTo>
                    <a:pt x="298" y="97"/>
                  </a:lnTo>
                  <a:lnTo>
                    <a:pt x="305" y="122"/>
                  </a:lnTo>
                  <a:lnTo>
                    <a:pt x="337" y="133"/>
                  </a:lnTo>
                  <a:lnTo>
                    <a:pt x="369" y="136"/>
                  </a:lnTo>
                  <a:lnTo>
                    <a:pt x="402" y="165"/>
                  </a:lnTo>
                  <a:lnTo>
                    <a:pt x="420" y="158"/>
                  </a:lnTo>
                  <a:lnTo>
                    <a:pt x="436" y="129"/>
                  </a:lnTo>
                  <a:lnTo>
                    <a:pt x="525" y="136"/>
                  </a:lnTo>
                  <a:lnTo>
                    <a:pt x="533" y="172"/>
                  </a:lnTo>
                  <a:lnTo>
                    <a:pt x="547" y="179"/>
                  </a:lnTo>
                  <a:lnTo>
                    <a:pt x="561" y="168"/>
                  </a:lnTo>
                  <a:lnTo>
                    <a:pt x="586" y="168"/>
                  </a:lnTo>
                  <a:lnTo>
                    <a:pt x="629" y="212"/>
                  </a:lnTo>
                  <a:lnTo>
                    <a:pt x="715" y="208"/>
                  </a:lnTo>
                  <a:lnTo>
                    <a:pt x="715" y="186"/>
                  </a:lnTo>
                  <a:lnTo>
                    <a:pt x="737" y="168"/>
                  </a:lnTo>
                  <a:lnTo>
                    <a:pt x="758" y="197"/>
                  </a:lnTo>
                  <a:lnTo>
                    <a:pt x="816" y="194"/>
                  </a:lnTo>
                  <a:lnTo>
                    <a:pt x="862" y="212"/>
                  </a:lnTo>
                  <a:lnTo>
                    <a:pt x="787" y="265"/>
                  </a:lnTo>
                  <a:lnTo>
                    <a:pt x="701" y="326"/>
                  </a:lnTo>
                  <a:lnTo>
                    <a:pt x="637" y="416"/>
                  </a:lnTo>
                  <a:lnTo>
                    <a:pt x="615" y="455"/>
                  </a:lnTo>
                  <a:lnTo>
                    <a:pt x="579" y="477"/>
                  </a:lnTo>
                  <a:lnTo>
                    <a:pt x="572" y="513"/>
                  </a:lnTo>
                  <a:lnTo>
                    <a:pt x="586" y="552"/>
                  </a:lnTo>
                  <a:lnTo>
                    <a:pt x="558" y="584"/>
                  </a:lnTo>
                  <a:lnTo>
                    <a:pt x="529" y="624"/>
                  </a:lnTo>
                  <a:lnTo>
                    <a:pt x="529" y="649"/>
                  </a:lnTo>
                  <a:lnTo>
                    <a:pt x="536" y="653"/>
                  </a:lnTo>
                  <a:lnTo>
                    <a:pt x="533" y="785"/>
                  </a:lnTo>
                  <a:lnTo>
                    <a:pt x="640" y="843"/>
                  </a:lnTo>
                  <a:lnTo>
                    <a:pt x="665" y="871"/>
                  </a:lnTo>
                  <a:lnTo>
                    <a:pt x="669" y="896"/>
                  </a:lnTo>
                  <a:lnTo>
                    <a:pt x="719" y="900"/>
                  </a:lnTo>
                  <a:lnTo>
                    <a:pt x="737" y="975"/>
                  </a:lnTo>
                  <a:lnTo>
                    <a:pt x="758" y="993"/>
                  </a:lnTo>
                  <a:lnTo>
                    <a:pt x="751" y="1004"/>
                  </a:lnTo>
                  <a:lnTo>
                    <a:pt x="497" y="1004"/>
                  </a:lnTo>
                  <a:lnTo>
                    <a:pt x="248" y="1011"/>
                  </a:lnTo>
                  <a:lnTo>
                    <a:pt x="101" y="1022"/>
                  </a:lnTo>
                  <a:lnTo>
                    <a:pt x="101" y="993"/>
                  </a:lnTo>
                  <a:lnTo>
                    <a:pt x="101" y="721"/>
                  </a:lnTo>
                  <a:lnTo>
                    <a:pt x="58" y="667"/>
                  </a:lnTo>
                  <a:lnTo>
                    <a:pt x="65" y="635"/>
                  </a:lnTo>
                  <a:lnTo>
                    <a:pt x="86" y="610"/>
                  </a:lnTo>
                  <a:lnTo>
                    <a:pt x="86" y="527"/>
                  </a:lnTo>
                  <a:lnTo>
                    <a:pt x="43" y="491"/>
                  </a:lnTo>
                  <a:lnTo>
                    <a:pt x="50" y="477"/>
                  </a:lnTo>
                  <a:lnTo>
                    <a:pt x="61" y="466"/>
                  </a:lnTo>
                  <a:lnTo>
                    <a:pt x="43" y="448"/>
                  </a:lnTo>
                  <a:lnTo>
                    <a:pt x="54" y="430"/>
                  </a:lnTo>
                  <a:lnTo>
                    <a:pt x="58" y="405"/>
                  </a:lnTo>
                  <a:lnTo>
                    <a:pt x="36" y="387"/>
                  </a:lnTo>
                  <a:lnTo>
                    <a:pt x="50" y="359"/>
                  </a:lnTo>
                  <a:lnTo>
                    <a:pt x="65" y="344"/>
                  </a:lnTo>
                  <a:lnTo>
                    <a:pt x="43" y="305"/>
                  </a:lnTo>
                  <a:lnTo>
                    <a:pt x="18" y="212"/>
                  </a:lnTo>
                  <a:lnTo>
                    <a:pt x="25" y="176"/>
                  </a:lnTo>
                  <a:lnTo>
                    <a:pt x="0" y="147"/>
                  </a:lnTo>
                  <a:lnTo>
                    <a:pt x="32" y="122"/>
                  </a:lnTo>
                  <a:lnTo>
                    <a:pt x="14" y="93"/>
                  </a:lnTo>
                  <a:lnTo>
                    <a:pt x="7" y="61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333333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4916" name=""/>
            <p:cNvSpPr/>
            <p:nvPr/>
          </p:nvSpPr>
          <p:spPr>
            <a:xfrm>
              <a:off x="5427720" y="1717560"/>
              <a:ext cx="758520" cy="901440"/>
            </a:xfrm>
            <a:custGeom>
              <a:avLst/>
              <a:gdLst/>
              <a:ahLst/>
              <a:rect l="l" t="t" r="r" b="b"/>
              <a:pathLst>
                <a:path w="862" h="1022">
                  <a:moveTo>
                    <a:pt x="7" y="61"/>
                  </a:moveTo>
                  <a:lnTo>
                    <a:pt x="230" y="57"/>
                  </a:lnTo>
                  <a:lnTo>
                    <a:pt x="237" y="0"/>
                  </a:lnTo>
                  <a:lnTo>
                    <a:pt x="276" y="0"/>
                  </a:lnTo>
                  <a:lnTo>
                    <a:pt x="280" y="75"/>
                  </a:lnTo>
                  <a:lnTo>
                    <a:pt x="298" y="97"/>
                  </a:lnTo>
                  <a:lnTo>
                    <a:pt x="305" y="122"/>
                  </a:lnTo>
                  <a:lnTo>
                    <a:pt x="337" y="133"/>
                  </a:lnTo>
                  <a:lnTo>
                    <a:pt x="369" y="136"/>
                  </a:lnTo>
                  <a:lnTo>
                    <a:pt x="402" y="165"/>
                  </a:lnTo>
                  <a:lnTo>
                    <a:pt x="420" y="158"/>
                  </a:lnTo>
                  <a:lnTo>
                    <a:pt x="436" y="129"/>
                  </a:lnTo>
                  <a:lnTo>
                    <a:pt x="525" y="136"/>
                  </a:lnTo>
                  <a:lnTo>
                    <a:pt x="533" y="172"/>
                  </a:lnTo>
                  <a:lnTo>
                    <a:pt x="547" y="179"/>
                  </a:lnTo>
                  <a:lnTo>
                    <a:pt x="561" y="168"/>
                  </a:lnTo>
                  <a:lnTo>
                    <a:pt x="586" y="168"/>
                  </a:lnTo>
                  <a:lnTo>
                    <a:pt x="629" y="212"/>
                  </a:lnTo>
                  <a:lnTo>
                    <a:pt x="715" y="208"/>
                  </a:lnTo>
                  <a:lnTo>
                    <a:pt x="715" y="186"/>
                  </a:lnTo>
                  <a:lnTo>
                    <a:pt x="737" y="168"/>
                  </a:lnTo>
                  <a:lnTo>
                    <a:pt x="758" y="197"/>
                  </a:lnTo>
                  <a:lnTo>
                    <a:pt x="816" y="194"/>
                  </a:lnTo>
                  <a:lnTo>
                    <a:pt x="862" y="212"/>
                  </a:lnTo>
                  <a:lnTo>
                    <a:pt x="787" y="265"/>
                  </a:lnTo>
                  <a:lnTo>
                    <a:pt x="701" y="326"/>
                  </a:lnTo>
                  <a:lnTo>
                    <a:pt x="637" y="416"/>
                  </a:lnTo>
                  <a:lnTo>
                    <a:pt x="615" y="455"/>
                  </a:lnTo>
                  <a:lnTo>
                    <a:pt x="579" y="477"/>
                  </a:lnTo>
                  <a:lnTo>
                    <a:pt x="572" y="513"/>
                  </a:lnTo>
                  <a:lnTo>
                    <a:pt x="586" y="552"/>
                  </a:lnTo>
                  <a:lnTo>
                    <a:pt x="558" y="584"/>
                  </a:lnTo>
                  <a:lnTo>
                    <a:pt x="529" y="624"/>
                  </a:lnTo>
                  <a:lnTo>
                    <a:pt x="529" y="649"/>
                  </a:lnTo>
                  <a:lnTo>
                    <a:pt x="536" y="653"/>
                  </a:lnTo>
                  <a:lnTo>
                    <a:pt x="533" y="785"/>
                  </a:lnTo>
                  <a:lnTo>
                    <a:pt x="640" y="843"/>
                  </a:lnTo>
                  <a:lnTo>
                    <a:pt x="665" y="871"/>
                  </a:lnTo>
                  <a:lnTo>
                    <a:pt x="669" y="896"/>
                  </a:lnTo>
                  <a:lnTo>
                    <a:pt x="719" y="900"/>
                  </a:lnTo>
                  <a:lnTo>
                    <a:pt x="737" y="975"/>
                  </a:lnTo>
                  <a:lnTo>
                    <a:pt x="758" y="993"/>
                  </a:lnTo>
                  <a:lnTo>
                    <a:pt x="751" y="1004"/>
                  </a:lnTo>
                  <a:lnTo>
                    <a:pt x="497" y="1004"/>
                  </a:lnTo>
                  <a:lnTo>
                    <a:pt x="248" y="1011"/>
                  </a:lnTo>
                  <a:lnTo>
                    <a:pt x="101" y="1022"/>
                  </a:lnTo>
                  <a:lnTo>
                    <a:pt x="101" y="993"/>
                  </a:lnTo>
                  <a:lnTo>
                    <a:pt x="101" y="721"/>
                  </a:lnTo>
                  <a:lnTo>
                    <a:pt x="58" y="667"/>
                  </a:lnTo>
                  <a:lnTo>
                    <a:pt x="65" y="635"/>
                  </a:lnTo>
                  <a:lnTo>
                    <a:pt x="86" y="610"/>
                  </a:lnTo>
                  <a:lnTo>
                    <a:pt x="86" y="527"/>
                  </a:lnTo>
                  <a:lnTo>
                    <a:pt x="43" y="491"/>
                  </a:lnTo>
                  <a:lnTo>
                    <a:pt x="50" y="477"/>
                  </a:lnTo>
                  <a:lnTo>
                    <a:pt x="61" y="466"/>
                  </a:lnTo>
                  <a:lnTo>
                    <a:pt x="43" y="448"/>
                  </a:lnTo>
                  <a:lnTo>
                    <a:pt x="54" y="430"/>
                  </a:lnTo>
                  <a:lnTo>
                    <a:pt x="58" y="405"/>
                  </a:lnTo>
                  <a:lnTo>
                    <a:pt x="36" y="387"/>
                  </a:lnTo>
                  <a:lnTo>
                    <a:pt x="50" y="359"/>
                  </a:lnTo>
                  <a:lnTo>
                    <a:pt x="65" y="344"/>
                  </a:lnTo>
                  <a:lnTo>
                    <a:pt x="43" y="305"/>
                  </a:lnTo>
                  <a:lnTo>
                    <a:pt x="18" y="212"/>
                  </a:lnTo>
                  <a:lnTo>
                    <a:pt x="25" y="176"/>
                  </a:lnTo>
                  <a:lnTo>
                    <a:pt x="0" y="147"/>
                  </a:lnTo>
                  <a:lnTo>
                    <a:pt x="32" y="122"/>
                  </a:lnTo>
                  <a:lnTo>
                    <a:pt x="14" y="93"/>
                  </a:lnTo>
                  <a:lnTo>
                    <a:pt x="7" y="61"/>
                  </a:lnTo>
                </a:path>
              </a:pathLst>
            </a:custGeom>
            <a:solidFill>
              <a:srgbClr val="008226"/>
            </a:solidFill>
            <a:ln w="11160">
              <a:solidFill>
                <a:srgbClr val="333333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4917" name=""/>
          <p:cNvGrpSpPr/>
          <p:nvPr/>
        </p:nvGrpSpPr>
        <p:grpSpPr>
          <a:xfrm>
            <a:off x="5500800" y="2604960"/>
            <a:ext cx="713880" cy="460080"/>
            <a:chOff x="5500800" y="2604960"/>
            <a:chExt cx="713880" cy="460080"/>
          </a:xfrm>
        </p:grpSpPr>
        <p:sp>
          <p:nvSpPr>
            <p:cNvPr id="4918" name=""/>
            <p:cNvSpPr/>
            <p:nvPr/>
          </p:nvSpPr>
          <p:spPr>
            <a:xfrm>
              <a:off x="5500800" y="2604960"/>
              <a:ext cx="713880" cy="460080"/>
            </a:xfrm>
            <a:custGeom>
              <a:avLst/>
              <a:gdLst/>
              <a:ahLst/>
              <a:rect l="l" t="t" r="r" b="b"/>
              <a:pathLst>
                <a:path w="811" h="524">
                  <a:moveTo>
                    <a:pt x="11" y="14"/>
                  </a:moveTo>
                  <a:lnTo>
                    <a:pt x="373" y="0"/>
                  </a:lnTo>
                  <a:lnTo>
                    <a:pt x="674" y="0"/>
                  </a:lnTo>
                  <a:lnTo>
                    <a:pt x="671" y="18"/>
                  </a:lnTo>
                  <a:lnTo>
                    <a:pt x="657" y="72"/>
                  </a:lnTo>
                  <a:lnTo>
                    <a:pt x="685" y="108"/>
                  </a:lnTo>
                  <a:lnTo>
                    <a:pt x="696" y="129"/>
                  </a:lnTo>
                  <a:lnTo>
                    <a:pt x="750" y="133"/>
                  </a:lnTo>
                  <a:lnTo>
                    <a:pt x="753" y="176"/>
                  </a:lnTo>
                  <a:lnTo>
                    <a:pt x="775" y="179"/>
                  </a:lnTo>
                  <a:lnTo>
                    <a:pt x="775" y="194"/>
                  </a:lnTo>
                  <a:lnTo>
                    <a:pt x="789" y="215"/>
                  </a:lnTo>
                  <a:lnTo>
                    <a:pt x="811" y="222"/>
                  </a:lnTo>
                  <a:lnTo>
                    <a:pt x="811" y="265"/>
                  </a:lnTo>
                  <a:lnTo>
                    <a:pt x="800" y="308"/>
                  </a:lnTo>
                  <a:lnTo>
                    <a:pt x="735" y="337"/>
                  </a:lnTo>
                  <a:lnTo>
                    <a:pt x="700" y="359"/>
                  </a:lnTo>
                  <a:lnTo>
                    <a:pt x="707" y="398"/>
                  </a:lnTo>
                  <a:lnTo>
                    <a:pt x="717" y="420"/>
                  </a:lnTo>
                  <a:lnTo>
                    <a:pt x="714" y="438"/>
                  </a:lnTo>
                  <a:lnTo>
                    <a:pt x="678" y="481"/>
                  </a:lnTo>
                  <a:lnTo>
                    <a:pt x="671" y="513"/>
                  </a:lnTo>
                  <a:lnTo>
                    <a:pt x="660" y="524"/>
                  </a:lnTo>
                  <a:lnTo>
                    <a:pt x="639" y="481"/>
                  </a:lnTo>
                  <a:lnTo>
                    <a:pt x="119" y="495"/>
                  </a:lnTo>
                  <a:lnTo>
                    <a:pt x="115" y="448"/>
                  </a:lnTo>
                  <a:lnTo>
                    <a:pt x="97" y="438"/>
                  </a:lnTo>
                  <a:lnTo>
                    <a:pt x="94" y="362"/>
                  </a:lnTo>
                  <a:lnTo>
                    <a:pt x="90" y="351"/>
                  </a:lnTo>
                  <a:lnTo>
                    <a:pt x="83" y="301"/>
                  </a:lnTo>
                  <a:lnTo>
                    <a:pt x="65" y="298"/>
                  </a:lnTo>
                  <a:lnTo>
                    <a:pt x="61" y="247"/>
                  </a:lnTo>
                  <a:lnTo>
                    <a:pt x="40" y="222"/>
                  </a:lnTo>
                  <a:lnTo>
                    <a:pt x="29" y="172"/>
                  </a:lnTo>
                  <a:lnTo>
                    <a:pt x="11" y="165"/>
                  </a:lnTo>
                  <a:lnTo>
                    <a:pt x="0" y="126"/>
                  </a:lnTo>
                  <a:lnTo>
                    <a:pt x="11" y="108"/>
                  </a:lnTo>
                  <a:lnTo>
                    <a:pt x="11" y="14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333333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4919" name=""/>
            <p:cNvSpPr/>
            <p:nvPr/>
          </p:nvSpPr>
          <p:spPr>
            <a:xfrm>
              <a:off x="5500800" y="2604960"/>
              <a:ext cx="713880" cy="460080"/>
            </a:xfrm>
            <a:custGeom>
              <a:avLst/>
              <a:gdLst/>
              <a:ahLst/>
              <a:rect l="l" t="t" r="r" b="b"/>
              <a:pathLst>
                <a:path w="811" h="524">
                  <a:moveTo>
                    <a:pt x="11" y="14"/>
                  </a:moveTo>
                  <a:lnTo>
                    <a:pt x="373" y="0"/>
                  </a:lnTo>
                  <a:lnTo>
                    <a:pt x="674" y="0"/>
                  </a:lnTo>
                  <a:lnTo>
                    <a:pt x="671" y="18"/>
                  </a:lnTo>
                  <a:lnTo>
                    <a:pt x="657" y="72"/>
                  </a:lnTo>
                  <a:lnTo>
                    <a:pt x="685" y="108"/>
                  </a:lnTo>
                  <a:lnTo>
                    <a:pt x="696" y="129"/>
                  </a:lnTo>
                  <a:lnTo>
                    <a:pt x="750" y="133"/>
                  </a:lnTo>
                  <a:lnTo>
                    <a:pt x="753" y="176"/>
                  </a:lnTo>
                  <a:lnTo>
                    <a:pt x="775" y="179"/>
                  </a:lnTo>
                  <a:lnTo>
                    <a:pt x="775" y="194"/>
                  </a:lnTo>
                  <a:lnTo>
                    <a:pt x="789" y="215"/>
                  </a:lnTo>
                  <a:lnTo>
                    <a:pt x="811" y="222"/>
                  </a:lnTo>
                  <a:lnTo>
                    <a:pt x="811" y="265"/>
                  </a:lnTo>
                  <a:lnTo>
                    <a:pt x="800" y="308"/>
                  </a:lnTo>
                  <a:lnTo>
                    <a:pt x="735" y="337"/>
                  </a:lnTo>
                  <a:lnTo>
                    <a:pt x="700" y="359"/>
                  </a:lnTo>
                  <a:lnTo>
                    <a:pt x="707" y="398"/>
                  </a:lnTo>
                  <a:lnTo>
                    <a:pt x="717" y="420"/>
                  </a:lnTo>
                  <a:lnTo>
                    <a:pt x="714" y="438"/>
                  </a:lnTo>
                  <a:lnTo>
                    <a:pt x="678" y="481"/>
                  </a:lnTo>
                  <a:lnTo>
                    <a:pt x="671" y="513"/>
                  </a:lnTo>
                  <a:lnTo>
                    <a:pt x="660" y="524"/>
                  </a:lnTo>
                  <a:lnTo>
                    <a:pt x="639" y="481"/>
                  </a:lnTo>
                  <a:lnTo>
                    <a:pt x="119" y="495"/>
                  </a:lnTo>
                  <a:lnTo>
                    <a:pt x="115" y="448"/>
                  </a:lnTo>
                  <a:lnTo>
                    <a:pt x="97" y="438"/>
                  </a:lnTo>
                  <a:lnTo>
                    <a:pt x="94" y="362"/>
                  </a:lnTo>
                  <a:lnTo>
                    <a:pt x="90" y="351"/>
                  </a:lnTo>
                  <a:lnTo>
                    <a:pt x="83" y="301"/>
                  </a:lnTo>
                  <a:lnTo>
                    <a:pt x="65" y="298"/>
                  </a:lnTo>
                  <a:lnTo>
                    <a:pt x="61" y="247"/>
                  </a:lnTo>
                  <a:lnTo>
                    <a:pt x="40" y="222"/>
                  </a:lnTo>
                  <a:lnTo>
                    <a:pt x="29" y="172"/>
                  </a:lnTo>
                  <a:lnTo>
                    <a:pt x="11" y="165"/>
                  </a:lnTo>
                  <a:lnTo>
                    <a:pt x="0" y="126"/>
                  </a:lnTo>
                  <a:lnTo>
                    <a:pt x="11" y="108"/>
                  </a:lnTo>
                  <a:lnTo>
                    <a:pt x="11" y="14"/>
                  </a:lnTo>
                </a:path>
              </a:pathLst>
            </a:custGeom>
            <a:solidFill>
              <a:srgbClr val="008226"/>
            </a:solidFill>
            <a:ln w="11160">
              <a:solidFill>
                <a:srgbClr val="333333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4920" name=""/>
          <p:cNvGrpSpPr/>
          <p:nvPr/>
        </p:nvGrpSpPr>
        <p:grpSpPr>
          <a:xfrm>
            <a:off x="5603760" y="3027240"/>
            <a:ext cx="793440" cy="685440"/>
            <a:chOff x="5603760" y="3027240"/>
            <a:chExt cx="793440" cy="685440"/>
          </a:xfrm>
        </p:grpSpPr>
        <p:sp>
          <p:nvSpPr>
            <p:cNvPr id="4921" name=""/>
            <p:cNvSpPr/>
            <p:nvPr/>
          </p:nvSpPr>
          <p:spPr>
            <a:xfrm>
              <a:off x="5603760" y="3027240"/>
              <a:ext cx="793440" cy="685440"/>
            </a:xfrm>
            <a:custGeom>
              <a:avLst/>
              <a:gdLst/>
              <a:ahLst/>
              <a:rect l="l" t="t" r="r" b="b"/>
              <a:pathLst>
                <a:path w="900" h="778">
                  <a:moveTo>
                    <a:pt x="516" y="0"/>
                  </a:moveTo>
                  <a:lnTo>
                    <a:pt x="542" y="39"/>
                  </a:lnTo>
                  <a:lnTo>
                    <a:pt x="556" y="100"/>
                  </a:lnTo>
                  <a:lnTo>
                    <a:pt x="570" y="143"/>
                  </a:lnTo>
                  <a:lnTo>
                    <a:pt x="585" y="172"/>
                  </a:lnTo>
                  <a:lnTo>
                    <a:pt x="642" y="204"/>
                  </a:lnTo>
                  <a:lnTo>
                    <a:pt x="646" y="229"/>
                  </a:lnTo>
                  <a:lnTo>
                    <a:pt x="663" y="276"/>
                  </a:lnTo>
                  <a:lnTo>
                    <a:pt x="692" y="283"/>
                  </a:lnTo>
                  <a:lnTo>
                    <a:pt x="710" y="283"/>
                  </a:lnTo>
                  <a:lnTo>
                    <a:pt x="739" y="308"/>
                  </a:lnTo>
                  <a:lnTo>
                    <a:pt x="717" y="390"/>
                  </a:lnTo>
                  <a:lnTo>
                    <a:pt x="760" y="405"/>
                  </a:lnTo>
                  <a:lnTo>
                    <a:pt x="789" y="433"/>
                  </a:lnTo>
                  <a:lnTo>
                    <a:pt x="778" y="466"/>
                  </a:lnTo>
                  <a:lnTo>
                    <a:pt x="825" y="473"/>
                  </a:lnTo>
                  <a:lnTo>
                    <a:pt x="839" y="505"/>
                  </a:lnTo>
                  <a:lnTo>
                    <a:pt x="843" y="559"/>
                  </a:lnTo>
                  <a:lnTo>
                    <a:pt x="868" y="588"/>
                  </a:lnTo>
                  <a:lnTo>
                    <a:pt x="886" y="588"/>
                  </a:lnTo>
                  <a:lnTo>
                    <a:pt x="900" y="598"/>
                  </a:lnTo>
                  <a:lnTo>
                    <a:pt x="900" y="652"/>
                  </a:lnTo>
                  <a:lnTo>
                    <a:pt x="861" y="692"/>
                  </a:lnTo>
                  <a:lnTo>
                    <a:pt x="850" y="699"/>
                  </a:lnTo>
                  <a:lnTo>
                    <a:pt x="846" y="756"/>
                  </a:lnTo>
                  <a:lnTo>
                    <a:pt x="839" y="774"/>
                  </a:lnTo>
                  <a:lnTo>
                    <a:pt x="800" y="778"/>
                  </a:lnTo>
                  <a:lnTo>
                    <a:pt x="749" y="763"/>
                  </a:lnTo>
                  <a:lnTo>
                    <a:pt x="767" y="728"/>
                  </a:lnTo>
                  <a:lnTo>
                    <a:pt x="782" y="706"/>
                  </a:lnTo>
                  <a:lnTo>
                    <a:pt x="775" y="692"/>
                  </a:lnTo>
                  <a:lnTo>
                    <a:pt x="352" y="713"/>
                  </a:lnTo>
                  <a:lnTo>
                    <a:pt x="161" y="720"/>
                  </a:lnTo>
                  <a:lnTo>
                    <a:pt x="154" y="448"/>
                  </a:lnTo>
                  <a:lnTo>
                    <a:pt x="147" y="279"/>
                  </a:lnTo>
                  <a:lnTo>
                    <a:pt x="115" y="251"/>
                  </a:lnTo>
                  <a:lnTo>
                    <a:pt x="111" y="215"/>
                  </a:lnTo>
                  <a:lnTo>
                    <a:pt x="90" y="204"/>
                  </a:lnTo>
                  <a:lnTo>
                    <a:pt x="90" y="175"/>
                  </a:lnTo>
                  <a:lnTo>
                    <a:pt x="115" y="172"/>
                  </a:lnTo>
                  <a:lnTo>
                    <a:pt x="115" y="147"/>
                  </a:lnTo>
                  <a:lnTo>
                    <a:pt x="83" y="121"/>
                  </a:lnTo>
                  <a:lnTo>
                    <a:pt x="43" y="118"/>
                  </a:lnTo>
                  <a:lnTo>
                    <a:pt x="43" y="82"/>
                  </a:lnTo>
                  <a:lnTo>
                    <a:pt x="47" y="57"/>
                  </a:lnTo>
                  <a:lnTo>
                    <a:pt x="25" y="39"/>
                  </a:lnTo>
                  <a:lnTo>
                    <a:pt x="0" y="35"/>
                  </a:lnTo>
                  <a:lnTo>
                    <a:pt x="0" y="10"/>
                  </a:lnTo>
                  <a:lnTo>
                    <a:pt x="516" y="0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333333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4922" name=""/>
            <p:cNvSpPr/>
            <p:nvPr/>
          </p:nvSpPr>
          <p:spPr>
            <a:xfrm>
              <a:off x="5603760" y="3027240"/>
              <a:ext cx="793440" cy="685440"/>
            </a:xfrm>
            <a:custGeom>
              <a:avLst/>
              <a:gdLst/>
              <a:ahLst/>
              <a:rect l="l" t="t" r="r" b="b"/>
              <a:pathLst>
                <a:path w="900" h="778">
                  <a:moveTo>
                    <a:pt x="516" y="0"/>
                  </a:moveTo>
                  <a:lnTo>
                    <a:pt x="542" y="39"/>
                  </a:lnTo>
                  <a:lnTo>
                    <a:pt x="556" y="100"/>
                  </a:lnTo>
                  <a:lnTo>
                    <a:pt x="570" y="143"/>
                  </a:lnTo>
                  <a:lnTo>
                    <a:pt x="585" y="172"/>
                  </a:lnTo>
                  <a:lnTo>
                    <a:pt x="642" y="204"/>
                  </a:lnTo>
                  <a:lnTo>
                    <a:pt x="646" y="229"/>
                  </a:lnTo>
                  <a:lnTo>
                    <a:pt x="663" y="276"/>
                  </a:lnTo>
                  <a:lnTo>
                    <a:pt x="692" y="283"/>
                  </a:lnTo>
                  <a:lnTo>
                    <a:pt x="710" y="283"/>
                  </a:lnTo>
                  <a:lnTo>
                    <a:pt x="739" y="308"/>
                  </a:lnTo>
                  <a:lnTo>
                    <a:pt x="717" y="390"/>
                  </a:lnTo>
                  <a:lnTo>
                    <a:pt x="760" y="405"/>
                  </a:lnTo>
                  <a:lnTo>
                    <a:pt x="789" y="433"/>
                  </a:lnTo>
                  <a:lnTo>
                    <a:pt x="778" y="466"/>
                  </a:lnTo>
                  <a:lnTo>
                    <a:pt x="825" y="473"/>
                  </a:lnTo>
                  <a:lnTo>
                    <a:pt x="839" y="505"/>
                  </a:lnTo>
                  <a:lnTo>
                    <a:pt x="843" y="559"/>
                  </a:lnTo>
                  <a:lnTo>
                    <a:pt x="868" y="588"/>
                  </a:lnTo>
                  <a:lnTo>
                    <a:pt x="886" y="588"/>
                  </a:lnTo>
                  <a:lnTo>
                    <a:pt x="900" y="598"/>
                  </a:lnTo>
                  <a:lnTo>
                    <a:pt x="900" y="652"/>
                  </a:lnTo>
                  <a:lnTo>
                    <a:pt x="861" y="692"/>
                  </a:lnTo>
                  <a:lnTo>
                    <a:pt x="850" y="699"/>
                  </a:lnTo>
                  <a:lnTo>
                    <a:pt x="846" y="756"/>
                  </a:lnTo>
                  <a:lnTo>
                    <a:pt x="839" y="774"/>
                  </a:lnTo>
                  <a:lnTo>
                    <a:pt x="800" y="778"/>
                  </a:lnTo>
                  <a:lnTo>
                    <a:pt x="749" y="763"/>
                  </a:lnTo>
                  <a:lnTo>
                    <a:pt x="767" y="728"/>
                  </a:lnTo>
                  <a:lnTo>
                    <a:pt x="782" y="706"/>
                  </a:lnTo>
                  <a:lnTo>
                    <a:pt x="775" y="692"/>
                  </a:lnTo>
                  <a:lnTo>
                    <a:pt x="352" y="713"/>
                  </a:lnTo>
                  <a:lnTo>
                    <a:pt x="161" y="720"/>
                  </a:lnTo>
                  <a:lnTo>
                    <a:pt x="154" y="448"/>
                  </a:lnTo>
                  <a:lnTo>
                    <a:pt x="147" y="279"/>
                  </a:lnTo>
                  <a:lnTo>
                    <a:pt x="115" y="251"/>
                  </a:lnTo>
                  <a:lnTo>
                    <a:pt x="111" y="215"/>
                  </a:lnTo>
                  <a:lnTo>
                    <a:pt x="90" y="204"/>
                  </a:lnTo>
                  <a:lnTo>
                    <a:pt x="90" y="175"/>
                  </a:lnTo>
                  <a:lnTo>
                    <a:pt x="115" y="172"/>
                  </a:lnTo>
                  <a:lnTo>
                    <a:pt x="115" y="147"/>
                  </a:lnTo>
                  <a:lnTo>
                    <a:pt x="83" y="121"/>
                  </a:lnTo>
                  <a:lnTo>
                    <a:pt x="43" y="118"/>
                  </a:lnTo>
                  <a:lnTo>
                    <a:pt x="43" y="82"/>
                  </a:lnTo>
                  <a:lnTo>
                    <a:pt x="47" y="57"/>
                  </a:lnTo>
                  <a:lnTo>
                    <a:pt x="25" y="39"/>
                  </a:lnTo>
                  <a:lnTo>
                    <a:pt x="0" y="35"/>
                  </a:lnTo>
                  <a:lnTo>
                    <a:pt x="0" y="10"/>
                  </a:lnTo>
                  <a:lnTo>
                    <a:pt x="516" y="0"/>
                  </a:lnTo>
                </a:path>
              </a:pathLst>
            </a:custGeom>
            <a:solidFill>
              <a:srgbClr val="008226"/>
            </a:solidFill>
            <a:ln w="11160">
              <a:solidFill>
                <a:srgbClr val="333333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4923" name=""/>
          <p:cNvGrpSpPr/>
          <p:nvPr/>
        </p:nvGrpSpPr>
        <p:grpSpPr>
          <a:xfrm>
            <a:off x="5740560" y="3638520"/>
            <a:ext cx="601200" cy="545760"/>
            <a:chOff x="5740560" y="3638520"/>
            <a:chExt cx="601200" cy="545760"/>
          </a:xfrm>
        </p:grpSpPr>
        <p:sp>
          <p:nvSpPr>
            <p:cNvPr id="4924" name=""/>
            <p:cNvSpPr/>
            <p:nvPr/>
          </p:nvSpPr>
          <p:spPr>
            <a:xfrm>
              <a:off x="5740560" y="3638520"/>
              <a:ext cx="601200" cy="545760"/>
            </a:xfrm>
            <a:custGeom>
              <a:avLst/>
              <a:gdLst/>
              <a:ahLst/>
              <a:rect l="l" t="t" r="r" b="b"/>
              <a:pathLst>
                <a:path w="681" h="620">
                  <a:moveTo>
                    <a:pt x="0" y="25"/>
                  </a:moveTo>
                  <a:lnTo>
                    <a:pt x="21" y="118"/>
                  </a:lnTo>
                  <a:lnTo>
                    <a:pt x="29" y="437"/>
                  </a:lnTo>
                  <a:lnTo>
                    <a:pt x="29" y="502"/>
                  </a:lnTo>
                  <a:lnTo>
                    <a:pt x="43" y="523"/>
                  </a:lnTo>
                  <a:lnTo>
                    <a:pt x="104" y="527"/>
                  </a:lnTo>
                  <a:lnTo>
                    <a:pt x="107" y="620"/>
                  </a:lnTo>
                  <a:lnTo>
                    <a:pt x="513" y="606"/>
                  </a:lnTo>
                  <a:lnTo>
                    <a:pt x="520" y="584"/>
                  </a:lnTo>
                  <a:lnTo>
                    <a:pt x="516" y="556"/>
                  </a:lnTo>
                  <a:lnTo>
                    <a:pt x="531" y="548"/>
                  </a:lnTo>
                  <a:lnTo>
                    <a:pt x="520" y="516"/>
                  </a:lnTo>
                  <a:lnTo>
                    <a:pt x="505" y="505"/>
                  </a:lnTo>
                  <a:lnTo>
                    <a:pt x="505" y="495"/>
                  </a:lnTo>
                  <a:lnTo>
                    <a:pt x="538" y="477"/>
                  </a:lnTo>
                  <a:lnTo>
                    <a:pt x="527" y="455"/>
                  </a:lnTo>
                  <a:lnTo>
                    <a:pt x="531" y="430"/>
                  </a:lnTo>
                  <a:lnTo>
                    <a:pt x="513" y="394"/>
                  </a:lnTo>
                  <a:lnTo>
                    <a:pt x="545" y="387"/>
                  </a:lnTo>
                  <a:lnTo>
                    <a:pt x="566" y="355"/>
                  </a:lnTo>
                  <a:lnTo>
                    <a:pt x="581" y="358"/>
                  </a:lnTo>
                  <a:lnTo>
                    <a:pt x="581" y="304"/>
                  </a:lnTo>
                  <a:lnTo>
                    <a:pt x="609" y="265"/>
                  </a:lnTo>
                  <a:lnTo>
                    <a:pt x="631" y="261"/>
                  </a:lnTo>
                  <a:lnTo>
                    <a:pt x="642" y="251"/>
                  </a:lnTo>
                  <a:lnTo>
                    <a:pt x="635" y="229"/>
                  </a:lnTo>
                  <a:lnTo>
                    <a:pt x="649" y="218"/>
                  </a:lnTo>
                  <a:lnTo>
                    <a:pt x="624" y="197"/>
                  </a:lnTo>
                  <a:lnTo>
                    <a:pt x="631" y="175"/>
                  </a:lnTo>
                  <a:lnTo>
                    <a:pt x="645" y="154"/>
                  </a:lnTo>
                  <a:lnTo>
                    <a:pt x="660" y="150"/>
                  </a:lnTo>
                  <a:lnTo>
                    <a:pt x="660" y="129"/>
                  </a:lnTo>
                  <a:lnTo>
                    <a:pt x="670" y="129"/>
                  </a:lnTo>
                  <a:lnTo>
                    <a:pt x="667" y="107"/>
                  </a:lnTo>
                  <a:lnTo>
                    <a:pt x="681" y="104"/>
                  </a:lnTo>
                  <a:lnTo>
                    <a:pt x="681" y="79"/>
                  </a:lnTo>
                  <a:lnTo>
                    <a:pt x="638" y="82"/>
                  </a:lnTo>
                  <a:lnTo>
                    <a:pt x="588" y="68"/>
                  </a:lnTo>
                  <a:lnTo>
                    <a:pt x="606" y="32"/>
                  </a:lnTo>
                  <a:lnTo>
                    <a:pt x="624" y="7"/>
                  </a:lnTo>
                  <a:lnTo>
                    <a:pt x="606" y="0"/>
                  </a:lnTo>
                  <a:lnTo>
                    <a:pt x="0" y="25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333333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4925" name=""/>
            <p:cNvSpPr/>
            <p:nvPr/>
          </p:nvSpPr>
          <p:spPr>
            <a:xfrm>
              <a:off x="5740560" y="3638520"/>
              <a:ext cx="601200" cy="545760"/>
            </a:xfrm>
            <a:custGeom>
              <a:avLst/>
              <a:gdLst/>
              <a:ahLst/>
              <a:rect l="l" t="t" r="r" b="b"/>
              <a:pathLst>
                <a:path w="681" h="620">
                  <a:moveTo>
                    <a:pt x="0" y="25"/>
                  </a:moveTo>
                  <a:lnTo>
                    <a:pt x="21" y="118"/>
                  </a:lnTo>
                  <a:lnTo>
                    <a:pt x="29" y="437"/>
                  </a:lnTo>
                  <a:lnTo>
                    <a:pt x="29" y="502"/>
                  </a:lnTo>
                  <a:lnTo>
                    <a:pt x="43" y="523"/>
                  </a:lnTo>
                  <a:lnTo>
                    <a:pt x="104" y="527"/>
                  </a:lnTo>
                  <a:lnTo>
                    <a:pt x="107" y="620"/>
                  </a:lnTo>
                  <a:lnTo>
                    <a:pt x="513" y="606"/>
                  </a:lnTo>
                  <a:lnTo>
                    <a:pt x="520" y="584"/>
                  </a:lnTo>
                  <a:lnTo>
                    <a:pt x="516" y="556"/>
                  </a:lnTo>
                  <a:lnTo>
                    <a:pt x="531" y="548"/>
                  </a:lnTo>
                  <a:lnTo>
                    <a:pt x="520" y="516"/>
                  </a:lnTo>
                  <a:lnTo>
                    <a:pt x="505" y="505"/>
                  </a:lnTo>
                  <a:lnTo>
                    <a:pt x="505" y="495"/>
                  </a:lnTo>
                  <a:lnTo>
                    <a:pt x="538" y="477"/>
                  </a:lnTo>
                  <a:lnTo>
                    <a:pt x="527" y="455"/>
                  </a:lnTo>
                  <a:lnTo>
                    <a:pt x="531" y="430"/>
                  </a:lnTo>
                  <a:lnTo>
                    <a:pt x="513" y="394"/>
                  </a:lnTo>
                  <a:lnTo>
                    <a:pt x="545" y="387"/>
                  </a:lnTo>
                  <a:lnTo>
                    <a:pt x="566" y="355"/>
                  </a:lnTo>
                  <a:lnTo>
                    <a:pt x="581" y="358"/>
                  </a:lnTo>
                  <a:lnTo>
                    <a:pt x="581" y="304"/>
                  </a:lnTo>
                  <a:lnTo>
                    <a:pt x="609" y="265"/>
                  </a:lnTo>
                  <a:lnTo>
                    <a:pt x="631" y="261"/>
                  </a:lnTo>
                  <a:lnTo>
                    <a:pt x="642" y="251"/>
                  </a:lnTo>
                  <a:lnTo>
                    <a:pt x="635" y="229"/>
                  </a:lnTo>
                  <a:lnTo>
                    <a:pt x="649" y="218"/>
                  </a:lnTo>
                  <a:lnTo>
                    <a:pt x="624" y="197"/>
                  </a:lnTo>
                  <a:lnTo>
                    <a:pt x="631" y="175"/>
                  </a:lnTo>
                  <a:lnTo>
                    <a:pt x="645" y="154"/>
                  </a:lnTo>
                  <a:lnTo>
                    <a:pt x="660" y="150"/>
                  </a:lnTo>
                  <a:lnTo>
                    <a:pt x="660" y="129"/>
                  </a:lnTo>
                  <a:lnTo>
                    <a:pt x="670" y="129"/>
                  </a:lnTo>
                  <a:lnTo>
                    <a:pt x="667" y="107"/>
                  </a:lnTo>
                  <a:lnTo>
                    <a:pt x="681" y="104"/>
                  </a:lnTo>
                  <a:lnTo>
                    <a:pt x="681" y="79"/>
                  </a:lnTo>
                  <a:lnTo>
                    <a:pt x="638" y="82"/>
                  </a:lnTo>
                  <a:lnTo>
                    <a:pt x="588" y="68"/>
                  </a:lnTo>
                  <a:lnTo>
                    <a:pt x="606" y="32"/>
                  </a:lnTo>
                  <a:lnTo>
                    <a:pt x="624" y="7"/>
                  </a:lnTo>
                  <a:lnTo>
                    <a:pt x="606" y="0"/>
                  </a:lnTo>
                  <a:lnTo>
                    <a:pt x="0" y="25"/>
                  </a:lnTo>
                </a:path>
              </a:pathLst>
            </a:custGeom>
            <a:solidFill>
              <a:srgbClr val="008226"/>
            </a:solidFill>
            <a:ln w="11160">
              <a:solidFill>
                <a:srgbClr val="333333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4926" name=""/>
          <p:cNvGrpSpPr/>
          <p:nvPr/>
        </p:nvGrpSpPr>
        <p:grpSpPr>
          <a:xfrm>
            <a:off x="6083280" y="2720880"/>
            <a:ext cx="482400" cy="822240"/>
            <a:chOff x="6083280" y="2720880"/>
            <a:chExt cx="482400" cy="822240"/>
          </a:xfrm>
        </p:grpSpPr>
        <p:sp>
          <p:nvSpPr>
            <p:cNvPr id="4927" name=""/>
            <p:cNvSpPr/>
            <p:nvPr/>
          </p:nvSpPr>
          <p:spPr>
            <a:xfrm>
              <a:off x="6083280" y="2720880"/>
              <a:ext cx="482400" cy="822240"/>
            </a:xfrm>
            <a:custGeom>
              <a:avLst/>
              <a:gdLst/>
              <a:ahLst/>
              <a:rect l="l" t="t" r="r" b="b"/>
              <a:pathLst>
                <a:path w="549" h="932">
                  <a:moveTo>
                    <a:pt x="93" y="10"/>
                  </a:moveTo>
                  <a:lnTo>
                    <a:pt x="90" y="39"/>
                  </a:lnTo>
                  <a:lnTo>
                    <a:pt x="111" y="46"/>
                  </a:lnTo>
                  <a:lnTo>
                    <a:pt x="115" y="68"/>
                  </a:lnTo>
                  <a:lnTo>
                    <a:pt x="129" y="82"/>
                  </a:lnTo>
                  <a:lnTo>
                    <a:pt x="147" y="89"/>
                  </a:lnTo>
                  <a:lnTo>
                    <a:pt x="140" y="175"/>
                  </a:lnTo>
                  <a:lnTo>
                    <a:pt x="36" y="222"/>
                  </a:lnTo>
                  <a:lnTo>
                    <a:pt x="50" y="272"/>
                  </a:lnTo>
                  <a:lnTo>
                    <a:pt x="54" y="290"/>
                  </a:lnTo>
                  <a:lnTo>
                    <a:pt x="14" y="344"/>
                  </a:lnTo>
                  <a:lnTo>
                    <a:pt x="11" y="383"/>
                  </a:lnTo>
                  <a:lnTo>
                    <a:pt x="0" y="398"/>
                  </a:lnTo>
                  <a:lnTo>
                    <a:pt x="18" y="484"/>
                  </a:lnTo>
                  <a:lnTo>
                    <a:pt x="36" y="523"/>
                  </a:lnTo>
                  <a:lnTo>
                    <a:pt x="97" y="552"/>
                  </a:lnTo>
                  <a:lnTo>
                    <a:pt x="111" y="620"/>
                  </a:lnTo>
                  <a:lnTo>
                    <a:pt x="147" y="631"/>
                  </a:lnTo>
                  <a:lnTo>
                    <a:pt x="165" y="624"/>
                  </a:lnTo>
                  <a:lnTo>
                    <a:pt x="190" y="660"/>
                  </a:lnTo>
                  <a:lnTo>
                    <a:pt x="172" y="735"/>
                  </a:lnTo>
                  <a:lnTo>
                    <a:pt x="204" y="749"/>
                  </a:lnTo>
                  <a:lnTo>
                    <a:pt x="244" y="774"/>
                  </a:lnTo>
                  <a:lnTo>
                    <a:pt x="233" y="810"/>
                  </a:lnTo>
                  <a:lnTo>
                    <a:pt x="287" y="821"/>
                  </a:lnTo>
                  <a:lnTo>
                    <a:pt x="294" y="875"/>
                  </a:lnTo>
                  <a:lnTo>
                    <a:pt x="301" y="914"/>
                  </a:lnTo>
                  <a:lnTo>
                    <a:pt x="326" y="932"/>
                  </a:lnTo>
                  <a:lnTo>
                    <a:pt x="359" y="932"/>
                  </a:lnTo>
                  <a:lnTo>
                    <a:pt x="373" y="907"/>
                  </a:lnTo>
                  <a:lnTo>
                    <a:pt x="459" y="925"/>
                  </a:lnTo>
                  <a:lnTo>
                    <a:pt x="455" y="903"/>
                  </a:lnTo>
                  <a:lnTo>
                    <a:pt x="427" y="885"/>
                  </a:lnTo>
                  <a:lnTo>
                    <a:pt x="430" y="875"/>
                  </a:lnTo>
                  <a:lnTo>
                    <a:pt x="459" y="850"/>
                  </a:lnTo>
                  <a:lnTo>
                    <a:pt x="484" y="846"/>
                  </a:lnTo>
                  <a:lnTo>
                    <a:pt x="484" y="821"/>
                  </a:lnTo>
                  <a:lnTo>
                    <a:pt x="495" y="792"/>
                  </a:lnTo>
                  <a:lnTo>
                    <a:pt x="470" y="789"/>
                  </a:lnTo>
                  <a:lnTo>
                    <a:pt x="477" y="760"/>
                  </a:lnTo>
                  <a:lnTo>
                    <a:pt x="495" y="731"/>
                  </a:lnTo>
                  <a:lnTo>
                    <a:pt x="484" y="699"/>
                  </a:lnTo>
                  <a:lnTo>
                    <a:pt x="531" y="652"/>
                  </a:lnTo>
                  <a:lnTo>
                    <a:pt x="531" y="631"/>
                  </a:lnTo>
                  <a:lnTo>
                    <a:pt x="549" y="620"/>
                  </a:lnTo>
                  <a:lnTo>
                    <a:pt x="524" y="613"/>
                  </a:lnTo>
                  <a:lnTo>
                    <a:pt x="531" y="548"/>
                  </a:lnTo>
                  <a:lnTo>
                    <a:pt x="513" y="548"/>
                  </a:lnTo>
                  <a:lnTo>
                    <a:pt x="513" y="520"/>
                  </a:lnTo>
                  <a:lnTo>
                    <a:pt x="527" y="477"/>
                  </a:lnTo>
                  <a:lnTo>
                    <a:pt x="513" y="294"/>
                  </a:lnTo>
                  <a:lnTo>
                    <a:pt x="488" y="114"/>
                  </a:lnTo>
                  <a:lnTo>
                    <a:pt x="477" y="86"/>
                  </a:lnTo>
                  <a:lnTo>
                    <a:pt x="481" y="64"/>
                  </a:lnTo>
                  <a:lnTo>
                    <a:pt x="459" y="43"/>
                  </a:lnTo>
                  <a:lnTo>
                    <a:pt x="438" y="39"/>
                  </a:lnTo>
                  <a:lnTo>
                    <a:pt x="434" y="0"/>
                  </a:lnTo>
                  <a:lnTo>
                    <a:pt x="93" y="10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333333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4928" name=""/>
            <p:cNvSpPr/>
            <p:nvPr/>
          </p:nvSpPr>
          <p:spPr>
            <a:xfrm>
              <a:off x="6083280" y="2720880"/>
              <a:ext cx="482400" cy="822240"/>
            </a:xfrm>
            <a:custGeom>
              <a:avLst/>
              <a:gdLst/>
              <a:ahLst/>
              <a:rect l="l" t="t" r="r" b="b"/>
              <a:pathLst>
                <a:path w="549" h="932">
                  <a:moveTo>
                    <a:pt x="93" y="10"/>
                  </a:moveTo>
                  <a:lnTo>
                    <a:pt x="90" y="39"/>
                  </a:lnTo>
                  <a:lnTo>
                    <a:pt x="111" y="46"/>
                  </a:lnTo>
                  <a:lnTo>
                    <a:pt x="115" y="68"/>
                  </a:lnTo>
                  <a:lnTo>
                    <a:pt x="129" y="82"/>
                  </a:lnTo>
                  <a:lnTo>
                    <a:pt x="147" y="89"/>
                  </a:lnTo>
                  <a:lnTo>
                    <a:pt x="140" y="175"/>
                  </a:lnTo>
                  <a:lnTo>
                    <a:pt x="36" y="222"/>
                  </a:lnTo>
                  <a:lnTo>
                    <a:pt x="50" y="272"/>
                  </a:lnTo>
                  <a:lnTo>
                    <a:pt x="54" y="290"/>
                  </a:lnTo>
                  <a:lnTo>
                    <a:pt x="14" y="344"/>
                  </a:lnTo>
                  <a:lnTo>
                    <a:pt x="11" y="383"/>
                  </a:lnTo>
                  <a:lnTo>
                    <a:pt x="0" y="398"/>
                  </a:lnTo>
                  <a:lnTo>
                    <a:pt x="18" y="484"/>
                  </a:lnTo>
                  <a:lnTo>
                    <a:pt x="36" y="523"/>
                  </a:lnTo>
                  <a:lnTo>
                    <a:pt x="97" y="552"/>
                  </a:lnTo>
                  <a:lnTo>
                    <a:pt x="111" y="620"/>
                  </a:lnTo>
                  <a:lnTo>
                    <a:pt x="147" y="631"/>
                  </a:lnTo>
                  <a:lnTo>
                    <a:pt x="165" y="624"/>
                  </a:lnTo>
                  <a:lnTo>
                    <a:pt x="190" y="660"/>
                  </a:lnTo>
                  <a:lnTo>
                    <a:pt x="172" y="735"/>
                  </a:lnTo>
                  <a:lnTo>
                    <a:pt x="204" y="749"/>
                  </a:lnTo>
                  <a:lnTo>
                    <a:pt x="244" y="774"/>
                  </a:lnTo>
                  <a:lnTo>
                    <a:pt x="233" y="810"/>
                  </a:lnTo>
                  <a:lnTo>
                    <a:pt x="287" y="821"/>
                  </a:lnTo>
                  <a:lnTo>
                    <a:pt x="294" y="875"/>
                  </a:lnTo>
                  <a:lnTo>
                    <a:pt x="301" y="914"/>
                  </a:lnTo>
                  <a:lnTo>
                    <a:pt x="326" y="932"/>
                  </a:lnTo>
                  <a:lnTo>
                    <a:pt x="359" y="932"/>
                  </a:lnTo>
                  <a:lnTo>
                    <a:pt x="373" y="907"/>
                  </a:lnTo>
                  <a:lnTo>
                    <a:pt x="459" y="925"/>
                  </a:lnTo>
                  <a:lnTo>
                    <a:pt x="455" y="903"/>
                  </a:lnTo>
                  <a:lnTo>
                    <a:pt x="427" y="885"/>
                  </a:lnTo>
                  <a:lnTo>
                    <a:pt x="430" y="875"/>
                  </a:lnTo>
                  <a:lnTo>
                    <a:pt x="459" y="850"/>
                  </a:lnTo>
                  <a:lnTo>
                    <a:pt x="484" y="846"/>
                  </a:lnTo>
                  <a:lnTo>
                    <a:pt x="484" y="821"/>
                  </a:lnTo>
                  <a:lnTo>
                    <a:pt x="495" y="792"/>
                  </a:lnTo>
                  <a:lnTo>
                    <a:pt x="470" y="789"/>
                  </a:lnTo>
                  <a:lnTo>
                    <a:pt x="477" y="760"/>
                  </a:lnTo>
                  <a:lnTo>
                    <a:pt x="495" y="731"/>
                  </a:lnTo>
                  <a:lnTo>
                    <a:pt x="484" y="699"/>
                  </a:lnTo>
                  <a:lnTo>
                    <a:pt x="531" y="652"/>
                  </a:lnTo>
                  <a:lnTo>
                    <a:pt x="531" y="631"/>
                  </a:lnTo>
                  <a:lnTo>
                    <a:pt x="549" y="620"/>
                  </a:lnTo>
                  <a:lnTo>
                    <a:pt x="524" y="613"/>
                  </a:lnTo>
                  <a:lnTo>
                    <a:pt x="531" y="548"/>
                  </a:lnTo>
                  <a:lnTo>
                    <a:pt x="513" y="548"/>
                  </a:lnTo>
                  <a:lnTo>
                    <a:pt x="513" y="520"/>
                  </a:lnTo>
                  <a:lnTo>
                    <a:pt x="527" y="477"/>
                  </a:lnTo>
                  <a:lnTo>
                    <a:pt x="513" y="294"/>
                  </a:lnTo>
                  <a:lnTo>
                    <a:pt x="488" y="114"/>
                  </a:lnTo>
                  <a:lnTo>
                    <a:pt x="477" y="86"/>
                  </a:lnTo>
                  <a:lnTo>
                    <a:pt x="481" y="64"/>
                  </a:lnTo>
                  <a:lnTo>
                    <a:pt x="459" y="43"/>
                  </a:lnTo>
                  <a:lnTo>
                    <a:pt x="438" y="39"/>
                  </a:lnTo>
                  <a:lnTo>
                    <a:pt x="434" y="0"/>
                  </a:lnTo>
                  <a:lnTo>
                    <a:pt x="93" y="10"/>
                  </a:lnTo>
                </a:path>
              </a:pathLst>
            </a:custGeom>
            <a:solidFill>
              <a:srgbClr val="008226"/>
            </a:solidFill>
            <a:ln w="11160">
              <a:solidFill>
                <a:srgbClr val="333333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4929" name=""/>
          <p:cNvGrpSpPr/>
          <p:nvPr/>
        </p:nvGrpSpPr>
        <p:grpSpPr>
          <a:xfrm>
            <a:off x="5891040" y="2063880"/>
            <a:ext cx="618840" cy="666360"/>
            <a:chOff x="5891040" y="2063880"/>
            <a:chExt cx="618840" cy="666360"/>
          </a:xfrm>
        </p:grpSpPr>
        <p:sp>
          <p:nvSpPr>
            <p:cNvPr id="4930" name=""/>
            <p:cNvSpPr/>
            <p:nvPr/>
          </p:nvSpPr>
          <p:spPr>
            <a:xfrm>
              <a:off x="5891040" y="2063880"/>
              <a:ext cx="618840" cy="666360"/>
            </a:xfrm>
            <a:custGeom>
              <a:avLst/>
              <a:gdLst/>
              <a:ahLst/>
              <a:rect l="l" t="t" r="r" b="b"/>
              <a:pathLst>
                <a:path w="703" h="756">
                  <a:moveTo>
                    <a:pt x="657" y="742"/>
                  </a:moveTo>
                  <a:lnTo>
                    <a:pt x="657" y="706"/>
                  </a:lnTo>
                  <a:lnTo>
                    <a:pt x="646" y="670"/>
                  </a:lnTo>
                  <a:lnTo>
                    <a:pt x="639" y="617"/>
                  </a:lnTo>
                  <a:lnTo>
                    <a:pt x="642" y="581"/>
                  </a:lnTo>
                  <a:lnTo>
                    <a:pt x="649" y="556"/>
                  </a:lnTo>
                  <a:lnTo>
                    <a:pt x="660" y="534"/>
                  </a:lnTo>
                  <a:lnTo>
                    <a:pt x="649" y="509"/>
                  </a:lnTo>
                  <a:lnTo>
                    <a:pt x="639" y="495"/>
                  </a:lnTo>
                  <a:lnTo>
                    <a:pt x="646" y="473"/>
                  </a:lnTo>
                  <a:lnTo>
                    <a:pt x="660" y="466"/>
                  </a:lnTo>
                  <a:lnTo>
                    <a:pt x="660" y="369"/>
                  </a:lnTo>
                  <a:lnTo>
                    <a:pt x="674" y="348"/>
                  </a:lnTo>
                  <a:lnTo>
                    <a:pt x="703" y="319"/>
                  </a:lnTo>
                  <a:lnTo>
                    <a:pt x="700" y="287"/>
                  </a:lnTo>
                  <a:lnTo>
                    <a:pt x="689" y="276"/>
                  </a:lnTo>
                  <a:lnTo>
                    <a:pt x="671" y="283"/>
                  </a:lnTo>
                  <a:lnTo>
                    <a:pt x="664" y="323"/>
                  </a:lnTo>
                  <a:lnTo>
                    <a:pt x="646" y="337"/>
                  </a:lnTo>
                  <a:lnTo>
                    <a:pt x="631" y="348"/>
                  </a:lnTo>
                  <a:lnTo>
                    <a:pt x="628" y="369"/>
                  </a:lnTo>
                  <a:lnTo>
                    <a:pt x="606" y="387"/>
                  </a:lnTo>
                  <a:lnTo>
                    <a:pt x="578" y="391"/>
                  </a:lnTo>
                  <a:lnTo>
                    <a:pt x="592" y="355"/>
                  </a:lnTo>
                  <a:lnTo>
                    <a:pt x="617" y="323"/>
                  </a:lnTo>
                  <a:lnTo>
                    <a:pt x="639" y="294"/>
                  </a:lnTo>
                  <a:lnTo>
                    <a:pt x="646" y="269"/>
                  </a:lnTo>
                  <a:lnTo>
                    <a:pt x="596" y="262"/>
                  </a:lnTo>
                  <a:lnTo>
                    <a:pt x="614" y="201"/>
                  </a:lnTo>
                  <a:lnTo>
                    <a:pt x="563" y="183"/>
                  </a:lnTo>
                  <a:lnTo>
                    <a:pt x="545" y="168"/>
                  </a:lnTo>
                  <a:lnTo>
                    <a:pt x="520" y="161"/>
                  </a:lnTo>
                  <a:lnTo>
                    <a:pt x="510" y="143"/>
                  </a:lnTo>
                  <a:lnTo>
                    <a:pt x="474" y="158"/>
                  </a:lnTo>
                  <a:lnTo>
                    <a:pt x="452" y="136"/>
                  </a:lnTo>
                  <a:lnTo>
                    <a:pt x="402" y="111"/>
                  </a:lnTo>
                  <a:lnTo>
                    <a:pt x="377" y="132"/>
                  </a:lnTo>
                  <a:lnTo>
                    <a:pt x="359" y="136"/>
                  </a:lnTo>
                  <a:lnTo>
                    <a:pt x="345" y="125"/>
                  </a:lnTo>
                  <a:lnTo>
                    <a:pt x="302" y="97"/>
                  </a:lnTo>
                  <a:lnTo>
                    <a:pt x="294" y="86"/>
                  </a:lnTo>
                  <a:lnTo>
                    <a:pt x="298" y="61"/>
                  </a:lnTo>
                  <a:lnTo>
                    <a:pt x="266" y="68"/>
                  </a:lnTo>
                  <a:lnTo>
                    <a:pt x="251" y="54"/>
                  </a:lnTo>
                  <a:lnTo>
                    <a:pt x="226" y="18"/>
                  </a:lnTo>
                  <a:lnTo>
                    <a:pt x="219" y="0"/>
                  </a:lnTo>
                  <a:lnTo>
                    <a:pt x="198" y="7"/>
                  </a:lnTo>
                  <a:lnTo>
                    <a:pt x="151" y="46"/>
                  </a:lnTo>
                  <a:lnTo>
                    <a:pt x="115" y="64"/>
                  </a:lnTo>
                  <a:lnTo>
                    <a:pt x="83" y="68"/>
                  </a:lnTo>
                  <a:lnTo>
                    <a:pt x="54" y="86"/>
                  </a:lnTo>
                  <a:lnTo>
                    <a:pt x="47" y="118"/>
                  </a:lnTo>
                  <a:lnTo>
                    <a:pt x="54" y="161"/>
                  </a:lnTo>
                  <a:lnTo>
                    <a:pt x="4" y="226"/>
                  </a:lnTo>
                  <a:lnTo>
                    <a:pt x="0" y="258"/>
                  </a:lnTo>
                  <a:lnTo>
                    <a:pt x="15" y="265"/>
                  </a:lnTo>
                  <a:lnTo>
                    <a:pt x="4" y="387"/>
                  </a:lnTo>
                  <a:lnTo>
                    <a:pt x="104" y="444"/>
                  </a:lnTo>
                  <a:lnTo>
                    <a:pt x="140" y="473"/>
                  </a:lnTo>
                  <a:lnTo>
                    <a:pt x="144" y="509"/>
                  </a:lnTo>
                  <a:lnTo>
                    <a:pt x="190" y="505"/>
                  </a:lnTo>
                  <a:lnTo>
                    <a:pt x="205" y="577"/>
                  </a:lnTo>
                  <a:lnTo>
                    <a:pt x="230" y="595"/>
                  </a:lnTo>
                  <a:lnTo>
                    <a:pt x="230" y="620"/>
                  </a:lnTo>
                  <a:lnTo>
                    <a:pt x="216" y="681"/>
                  </a:lnTo>
                  <a:lnTo>
                    <a:pt x="237" y="713"/>
                  </a:lnTo>
                  <a:lnTo>
                    <a:pt x="251" y="739"/>
                  </a:lnTo>
                  <a:lnTo>
                    <a:pt x="309" y="742"/>
                  </a:lnTo>
                  <a:lnTo>
                    <a:pt x="312" y="756"/>
                  </a:lnTo>
                  <a:lnTo>
                    <a:pt x="657" y="742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333333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4931" name=""/>
            <p:cNvSpPr/>
            <p:nvPr/>
          </p:nvSpPr>
          <p:spPr>
            <a:xfrm>
              <a:off x="5891040" y="2063880"/>
              <a:ext cx="618840" cy="666360"/>
            </a:xfrm>
            <a:custGeom>
              <a:avLst/>
              <a:gdLst/>
              <a:ahLst/>
              <a:rect l="l" t="t" r="r" b="b"/>
              <a:pathLst>
                <a:path w="703" h="756">
                  <a:moveTo>
                    <a:pt x="657" y="742"/>
                  </a:moveTo>
                  <a:lnTo>
                    <a:pt x="657" y="706"/>
                  </a:lnTo>
                  <a:lnTo>
                    <a:pt x="646" y="670"/>
                  </a:lnTo>
                  <a:lnTo>
                    <a:pt x="639" y="617"/>
                  </a:lnTo>
                  <a:lnTo>
                    <a:pt x="642" y="581"/>
                  </a:lnTo>
                  <a:lnTo>
                    <a:pt x="649" y="556"/>
                  </a:lnTo>
                  <a:lnTo>
                    <a:pt x="660" y="534"/>
                  </a:lnTo>
                  <a:lnTo>
                    <a:pt x="649" y="509"/>
                  </a:lnTo>
                  <a:lnTo>
                    <a:pt x="639" y="495"/>
                  </a:lnTo>
                  <a:lnTo>
                    <a:pt x="646" y="473"/>
                  </a:lnTo>
                  <a:lnTo>
                    <a:pt x="660" y="466"/>
                  </a:lnTo>
                  <a:lnTo>
                    <a:pt x="660" y="369"/>
                  </a:lnTo>
                  <a:lnTo>
                    <a:pt x="674" y="348"/>
                  </a:lnTo>
                  <a:lnTo>
                    <a:pt x="703" y="319"/>
                  </a:lnTo>
                  <a:lnTo>
                    <a:pt x="700" y="287"/>
                  </a:lnTo>
                  <a:lnTo>
                    <a:pt x="689" y="276"/>
                  </a:lnTo>
                  <a:lnTo>
                    <a:pt x="671" y="283"/>
                  </a:lnTo>
                  <a:lnTo>
                    <a:pt x="664" y="323"/>
                  </a:lnTo>
                  <a:lnTo>
                    <a:pt x="646" y="337"/>
                  </a:lnTo>
                  <a:lnTo>
                    <a:pt x="631" y="348"/>
                  </a:lnTo>
                  <a:lnTo>
                    <a:pt x="628" y="369"/>
                  </a:lnTo>
                  <a:lnTo>
                    <a:pt x="606" y="387"/>
                  </a:lnTo>
                  <a:lnTo>
                    <a:pt x="578" y="391"/>
                  </a:lnTo>
                  <a:lnTo>
                    <a:pt x="592" y="355"/>
                  </a:lnTo>
                  <a:lnTo>
                    <a:pt x="617" y="323"/>
                  </a:lnTo>
                  <a:lnTo>
                    <a:pt x="639" y="294"/>
                  </a:lnTo>
                  <a:lnTo>
                    <a:pt x="646" y="269"/>
                  </a:lnTo>
                  <a:lnTo>
                    <a:pt x="596" y="262"/>
                  </a:lnTo>
                  <a:lnTo>
                    <a:pt x="614" y="201"/>
                  </a:lnTo>
                  <a:lnTo>
                    <a:pt x="563" y="183"/>
                  </a:lnTo>
                  <a:lnTo>
                    <a:pt x="545" y="168"/>
                  </a:lnTo>
                  <a:lnTo>
                    <a:pt x="520" y="161"/>
                  </a:lnTo>
                  <a:lnTo>
                    <a:pt x="510" y="143"/>
                  </a:lnTo>
                  <a:lnTo>
                    <a:pt x="474" y="158"/>
                  </a:lnTo>
                  <a:lnTo>
                    <a:pt x="452" y="136"/>
                  </a:lnTo>
                  <a:lnTo>
                    <a:pt x="402" y="111"/>
                  </a:lnTo>
                  <a:lnTo>
                    <a:pt x="377" y="132"/>
                  </a:lnTo>
                  <a:lnTo>
                    <a:pt x="359" y="136"/>
                  </a:lnTo>
                  <a:lnTo>
                    <a:pt x="345" y="125"/>
                  </a:lnTo>
                  <a:lnTo>
                    <a:pt x="302" y="97"/>
                  </a:lnTo>
                  <a:lnTo>
                    <a:pt x="294" y="86"/>
                  </a:lnTo>
                  <a:lnTo>
                    <a:pt x="298" y="61"/>
                  </a:lnTo>
                  <a:lnTo>
                    <a:pt x="266" y="68"/>
                  </a:lnTo>
                  <a:lnTo>
                    <a:pt x="251" y="54"/>
                  </a:lnTo>
                  <a:lnTo>
                    <a:pt x="226" y="18"/>
                  </a:lnTo>
                  <a:lnTo>
                    <a:pt x="219" y="0"/>
                  </a:lnTo>
                  <a:lnTo>
                    <a:pt x="198" y="7"/>
                  </a:lnTo>
                  <a:lnTo>
                    <a:pt x="151" y="46"/>
                  </a:lnTo>
                  <a:lnTo>
                    <a:pt x="115" y="64"/>
                  </a:lnTo>
                  <a:lnTo>
                    <a:pt x="83" y="68"/>
                  </a:lnTo>
                  <a:lnTo>
                    <a:pt x="54" y="86"/>
                  </a:lnTo>
                  <a:lnTo>
                    <a:pt x="47" y="118"/>
                  </a:lnTo>
                  <a:lnTo>
                    <a:pt x="54" y="161"/>
                  </a:lnTo>
                  <a:lnTo>
                    <a:pt x="4" y="226"/>
                  </a:lnTo>
                  <a:lnTo>
                    <a:pt x="0" y="258"/>
                  </a:lnTo>
                  <a:lnTo>
                    <a:pt x="15" y="265"/>
                  </a:lnTo>
                  <a:lnTo>
                    <a:pt x="4" y="387"/>
                  </a:lnTo>
                  <a:lnTo>
                    <a:pt x="104" y="444"/>
                  </a:lnTo>
                  <a:lnTo>
                    <a:pt x="140" y="473"/>
                  </a:lnTo>
                  <a:lnTo>
                    <a:pt x="144" y="509"/>
                  </a:lnTo>
                  <a:lnTo>
                    <a:pt x="190" y="505"/>
                  </a:lnTo>
                  <a:lnTo>
                    <a:pt x="205" y="577"/>
                  </a:lnTo>
                  <a:lnTo>
                    <a:pt x="230" y="595"/>
                  </a:lnTo>
                  <a:lnTo>
                    <a:pt x="230" y="620"/>
                  </a:lnTo>
                  <a:lnTo>
                    <a:pt x="216" y="681"/>
                  </a:lnTo>
                  <a:lnTo>
                    <a:pt x="237" y="713"/>
                  </a:lnTo>
                  <a:lnTo>
                    <a:pt x="251" y="739"/>
                  </a:lnTo>
                  <a:lnTo>
                    <a:pt x="309" y="742"/>
                  </a:lnTo>
                  <a:lnTo>
                    <a:pt x="312" y="756"/>
                  </a:lnTo>
                  <a:lnTo>
                    <a:pt x="657" y="742"/>
                  </a:lnTo>
                </a:path>
              </a:pathLst>
            </a:custGeom>
            <a:solidFill>
              <a:srgbClr val="008226"/>
            </a:solidFill>
            <a:ln w="11160">
              <a:solidFill>
                <a:srgbClr val="333333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4932" name=""/>
          <p:cNvGrpSpPr/>
          <p:nvPr/>
        </p:nvGrpSpPr>
        <p:grpSpPr>
          <a:xfrm>
            <a:off x="6149880" y="1963800"/>
            <a:ext cx="577440" cy="336240"/>
            <a:chOff x="6149880" y="1963800"/>
            <a:chExt cx="577440" cy="336240"/>
          </a:xfrm>
        </p:grpSpPr>
        <p:sp>
          <p:nvSpPr>
            <p:cNvPr id="4933" name=""/>
            <p:cNvSpPr/>
            <p:nvPr/>
          </p:nvSpPr>
          <p:spPr>
            <a:xfrm>
              <a:off x="6149880" y="1963800"/>
              <a:ext cx="577440" cy="336240"/>
            </a:xfrm>
            <a:custGeom>
              <a:avLst/>
              <a:gdLst/>
              <a:ahLst/>
              <a:rect l="l" t="t" r="r" b="b"/>
              <a:pathLst>
                <a:path w="657" h="384">
                  <a:moveTo>
                    <a:pt x="628" y="136"/>
                  </a:moveTo>
                  <a:lnTo>
                    <a:pt x="657" y="169"/>
                  </a:lnTo>
                  <a:lnTo>
                    <a:pt x="649" y="194"/>
                  </a:lnTo>
                  <a:lnTo>
                    <a:pt x="621" y="201"/>
                  </a:lnTo>
                  <a:lnTo>
                    <a:pt x="571" y="215"/>
                  </a:lnTo>
                  <a:lnTo>
                    <a:pt x="542" y="258"/>
                  </a:lnTo>
                  <a:lnTo>
                    <a:pt x="488" y="258"/>
                  </a:lnTo>
                  <a:lnTo>
                    <a:pt x="467" y="298"/>
                  </a:lnTo>
                  <a:lnTo>
                    <a:pt x="388" y="301"/>
                  </a:lnTo>
                  <a:lnTo>
                    <a:pt x="355" y="384"/>
                  </a:lnTo>
                  <a:lnTo>
                    <a:pt x="302" y="373"/>
                  </a:lnTo>
                  <a:lnTo>
                    <a:pt x="312" y="316"/>
                  </a:lnTo>
                  <a:lnTo>
                    <a:pt x="269" y="301"/>
                  </a:lnTo>
                  <a:lnTo>
                    <a:pt x="259" y="280"/>
                  </a:lnTo>
                  <a:lnTo>
                    <a:pt x="226" y="276"/>
                  </a:lnTo>
                  <a:lnTo>
                    <a:pt x="212" y="255"/>
                  </a:lnTo>
                  <a:lnTo>
                    <a:pt x="176" y="269"/>
                  </a:lnTo>
                  <a:lnTo>
                    <a:pt x="151" y="247"/>
                  </a:lnTo>
                  <a:lnTo>
                    <a:pt x="104" y="226"/>
                  </a:lnTo>
                  <a:lnTo>
                    <a:pt x="76" y="255"/>
                  </a:lnTo>
                  <a:lnTo>
                    <a:pt x="47" y="244"/>
                  </a:lnTo>
                  <a:lnTo>
                    <a:pt x="0" y="204"/>
                  </a:lnTo>
                  <a:lnTo>
                    <a:pt x="11" y="172"/>
                  </a:lnTo>
                  <a:lnTo>
                    <a:pt x="18" y="147"/>
                  </a:lnTo>
                  <a:lnTo>
                    <a:pt x="54" y="129"/>
                  </a:lnTo>
                  <a:lnTo>
                    <a:pt x="94" y="129"/>
                  </a:lnTo>
                  <a:lnTo>
                    <a:pt x="190" y="54"/>
                  </a:lnTo>
                  <a:lnTo>
                    <a:pt x="219" y="4"/>
                  </a:lnTo>
                  <a:lnTo>
                    <a:pt x="312" y="0"/>
                  </a:lnTo>
                  <a:lnTo>
                    <a:pt x="269" y="11"/>
                  </a:lnTo>
                  <a:lnTo>
                    <a:pt x="226" y="65"/>
                  </a:lnTo>
                  <a:lnTo>
                    <a:pt x="201" y="65"/>
                  </a:lnTo>
                  <a:lnTo>
                    <a:pt x="205" y="104"/>
                  </a:lnTo>
                  <a:lnTo>
                    <a:pt x="291" y="111"/>
                  </a:lnTo>
                  <a:lnTo>
                    <a:pt x="327" y="158"/>
                  </a:lnTo>
                  <a:lnTo>
                    <a:pt x="413" y="151"/>
                  </a:lnTo>
                  <a:lnTo>
                    <a:pt x="449" y="129"/>
                  </a:lnTo>
                  <a:lnTo>
                    <a:pt x="499" y="111"/>
                  </a:lnTo>
                  <a:lnTo>
                    <a:pt x="560" y="115"/>
                  </a:lnTo>
                  <a:lnTo>
                    <a:pt x="603" y="83"/>
                  </a:lnTo>
                  <a:lnTo>
                    <a:pt x="610" y="115"/>
                  </a:lnTo>
                  <a:lnTo>
                    <a:pt x="606" y="129"/>
                  </a:lnTo>
                  <a:lnTo>
                    <a:pt x="628" y="136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333333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4934" name=""/>
            <p:cNvSpPr/>
            <p:nvPr/>
          </p:nvSpPr>
          <p:spPr>
            <a:xfrm>
              <a:off x="6149880" y="1963800"/>
              <a:ext cx="577440" cy="336240"/>
            </a:xfrm>
            <a:custGeom>
              <a:avLst/>
              <a:gdLst/>
              <a:ahLst/>
              <a:rect l="l" t="t" r="r" b="b"/>
              <a:pathLst>
                <a:path w="657" h="384">
                  <a:moveTo>
                    <a:pt x="628" y="136"/>
                  </a:moveTo>
                  <a:lnTo>
                    <a:pt x="657" y="169"/>
                  </a:lnTo>
                  <a:lnTo>
                    <a:pt x="649" y="194"/>
                  </a:lnTo>
                  <a:lnTo>
                    <a:pt x="621" y="201"/>
                  </a:lnTo>
                  <a:lnTo>
                    <a:pt x="571" y="215"/>
                  </a:lnTo>
                  <a:lnTo>
                    <a:pt x="542" y="258"/>
                  </a:lnTo>
                  <a:lnTo>
                    <a:pt x="488" y="258"/>
                  </a:lnTo>
                  <a:lnTo>
                    <a:pt x="467" y="298"/>
                  </a:lnTo>
                  <a:lnTo>
                    <a:pt x="388" y="301"/>
                  </a:lnTo>
                  <a:lnTo>
                    <a:pt x="355" y="384"/>
                  </a:lnTo>
                  <a:lnTo>
                    <a:pt x="302" y="373"/>
                  </a:lnTo>
                  <a:lnTo>
                    <a:pt x="312" y="316"/>
                  </a:lnTo>
                  <a:lnTo>
                    <a:pt x="269" y="301"/>
                  </a:lnTo>
                  <a:lnTo>
                    <a:pt x="259" y="280"/>
                  </a:lnTo>
                  <a:lnTo>
                    <a:pt x="226" y="276"/>
                  </a:lnTo>
                  <a:lnTo>
                    <a:pt x="212" y="255"/>
                  </a:lnTo>
                  <a:lnTo>
                    <a:pt x="176" y="269"/>
                  </a:lnTo>
                  <a:lnTo>
                    <a:pt x="151" y="247"/>
                  </a:lnTo>
                  <a:lnTo>
                    <a:pt x="104" y="226"/>
                  </a:lnTo>
                  <a:lnTo>
                    <a:pt x="76" y="255"/>
                  </a:lnTo>
                  <a:lnTo>
                    <a:pt x="47" y="244"/>
                  </a:lnTo>
                  <a:lnTo>
                    <a:pt x="0" y="204"/>
                  </a:lnTo>
                  <a:lnTo>
                    <a:pt x="11" y="172"/>
                  </a:lnTo>
                  <a:lnTo>
                    <a:pt x="18" y="147"/>
                  </a:lnTo>
                  <a:lnTo>
                    <a:pt x="54" y="129"/>
                  </a:lnTo>
                  <a:lnTo>
                    <a:pt x="94" y="129"/>
                  </a:lnTo>
                  <a:lnTo>
                    <a:pt x="190" y="54"/>
                  </a:lnTo>
                  <a:lnTo>
                    <a:pt x="219" y="4"/>
                  </a:lnTo>
                  <a:lnTo>
                    <a:pt x="312" y="0"/>
                  </a:lnTo>
                  <a:lnTo>
                    <a:pt x="269" y="11"/>
                  </a:lnTo>
                  <a:lnTo>
                    <a:pt x="226" y="65"/>
                  </a:lnTo>
                  <a:lnTo>
                    <a:pt x="201" y="65"/>
                  </a:lnTo>
                  <a:lnTo>
                    <a:pt x="205" y="104"/>
                  </a:lnTo>
                  <a:lnTo>
                    <a:pt x="291" y="111"/>
                  </a:lnTo>
                  <a:lnTo>
                    <a:pt x="327" y="158"/>
                  </a:lnTo>
                  <a:lnTo>
                    <a:pt x="413" y="151"/>
                  </a:lnTo>
                  <a:lnTo>
                    <a:pt x="449" y="129"/>
                  </a:lnTo>
                  <a:lnTo>
                    <a:pt x="499" y="111"/>
                  </a:lnTo>
                  <a:lnTo>
                    <a:pt x="560" y="115"/>
                  </a:lnTo>
                  <a:lnTo>
                    <a:pt x="603" y="83"/>
                  </a:lnTo>
                  <a:lnTo>
                    <a:pt x="610" y="115"/>
                  </a:lnTo>
                  <a:lnTo>
                    <a:pt x="606" y="129"/>
                  </a:lnTo>
                  <a:lnTo>
                    <a:pt x="628" y="136"/>
                  </a:lnTo>
                </a:path>
              </a:pathLst>
            </a:custGeom>
            <a:solidFill>
              <a:srgbClr val="008226"/>
            </a:solidFill>
            <a:ln w="11160">
              <a:solidFill>
                <a:srgbClr val="333333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4935" name=""/>
          <p:cNvGrpSpPr/>
          <p:nvPr/>
        </p:nvGrpSpPr>
        <p:grpSpPr>
          <a:xfrm>
            <a:off x="6497640" y="2784600"/>
            <a:ext cx="375840" cy="631440"/>
            <a:chOff x="6497640" y="2784600"/>
            <a:chExt cx="375840" cy="631440"/>
          </a:xfrm>
        </p:grpSpPr>
        <p:sp>
          <p:nvSpPr>
            <p:cNvPr id="4936" name=""/>
            <p:cNvSpPr/>
            <p:nvPr/>
          </p:nvSpPr>
          <p:spPr>
            <a:xfrm>
              <a:off x="6497640" y="2784600"/>
              <a:ext cx="375840" cy="631440"/>
            </a:xfrm>
            <a:custGeom>
              <a:avLst/>
              <a:gdLst/>
              <a:ahLst/>
              <a:rect l="l" t="t" r="r" b="b"/>
              <a:pathLst>
                <a:path w="426" h="718">
                  <a:moveTo>
                    <a:pt x="21" y="36"/>
                  </a:moveTo>
                  <a:lnTo>
                    <a:pt x="93" y="43"/>
                  </a:lnTo>
                  <a:lnTo>
                    <a:pt x="118" y="11"/>
                  </a:lnTo>
                  <a:lnTo>
                    <a:pt x="366" y="0"/>
                  </a:lnTo>
                  <a:lnTo>
                    <a:pt x="423" y="438"/>
                  </a:lnTo>
                  <a:lnTo>
                    <a:pt x="426" y="459"/>
                  </a:lnTo>
                  <a:lnTo>
                    <a:pt x="419" y="499"/>
                  </a:lnTo>
                  <a:lnTo>
                    <a:pt x="394" y="531"/>
                  </a:lnTo>
                  <a:lnTo>
                    <a:pt x="355" y="528"/>
                  </a:lnTo>
                  <a:lnTo>
                    <a:pt x="351" y="556"/>
                  </a:lnTo>
                  <a:lnTo>
                    <a:pt x="323" y="567"/>
                  </a:lnTo>
                  <a:lnTo>
                    <a:pt x="319" y="603"/>
                  </a:lnTo>
                  <a:lnTo>
                    <a:pt x="297" y="624"/>
                  </a:lnTo>
                  <a:lnTo>
                    <a:pt x="290" y="664"/>
                  </a:lnTo>
                  <a:lnTo>
                    <a:pt x="251" y="667"/>
                  </a:lnTo>
                  <a:lnTo>
                    <a:pt x="247" y="646"/>
                  </a:lnTo>
                  <a:lnTo>
                    <a:pt x="222" y="650"/>
                  </a:lnTo>
                  <a:lnTo>
                    <a:pt x="201" y="696"/>
                  </a:lnTo>
                  <a:lnTo>
                    <a:pt x="183" y="696"/>
                  </a:lnTo>
                  <a:lnTo>
                    <a:pt x="165" y="696"/>
                  </a:lnTo>
                  <a:lnTo>
                    <a:pt x="132" y="700"/>
                  </a:lnTo>
                  <a:lnTo>
                    <a:pt x="129" y="693"/>
                  </a:lnTo>
                  <a:lnTo>
                    <a:pt x="118" y="682"/>
                  </a:lnTo>
                  <a:lnTo>
                    <a:pt x="97" y="682"/>
                  </a:lnTo>
                  <a:lnTo>
                    <a:pt x="79" y="718"/>
                  </a:lnTo>
                  <a:lnTo>
                    <a:pt x="0" y="714"/>
                  </a:lnTo>
                  <a:lnTo>
                    <a:pt x="7" y="693"/>
                  </a:lnTo>
                  <a:lnTo>
                    <a:pt x="21" y="653"/>
                  </a:lnTo>
                  <a:lnTo>
                    <a:pt x="11" y="628"/>
                  </a:lnTo>
                  <a:lnTo>
                    <a:pt x="61" y="581"/>
                  </a:lnTo>
                  <a:lnTo>
                    <a:pt x="61" y="563"/>
                  </a:lnTo>
                  <a:lnTo>
                    <a:pt x="82" y="553"/>
                  </a:lnTo>
                  <a:lnTo>
                    <a:pt x="50" y="535"/>
                  </a:lnTo>
                  <a:lnTo>
                    <a:pt x="61" y="477"/>
                  </a:lnTo>
                  <a:lnTo>
                    <a:pt x="39" y="474"/>
                  </a:lnTo>
                  <a:lnTo>
                    <a:pt x="43" y="434"/>
                  </a:lnTo>
                  <a:lnTo>
                    <a:pt x="57" y="395"/>
                  </a:lnTo>
                  <a:lnTo>
                    <a:pt x="46" y="212"/>
                  </a:lnTo>
                  <a:lnTo>
                    <a:pt x="21" y="36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333333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4937" name=""/>
            <p:cNvSpPr/>
            <p:nvPr/>
          </p:nvSpPr>
          <p:spPr>
            <a:xfrm>
              <a:off x="6497640" y="2784600"/>
              <a:ext cx="375840" cy="631440"/>
            </a:xfrm>
            <a:custGeom>
              <a:avLst/>
              <a:gdLst/>
              <a:ahLst/>
              <a:rect l="l" t="t" r="r" b="b"/>
              <a:pathLst>
                <a:path w="426" h="718">
                  <a:moveTo>
                    <a:pt x="21" y="36"/>
                  </a:moveTo>
                  <a:lnTo>
                    <a:pt x="93" y="43"/>
                  </a:lnTo>
                  <a:lnTo>
                    <a:pt x="118" y="11"/>
                  </a:lnTo>
                  <a:lnTo>
                    <a:pt x="366" y="0"/>
                  </a:lnTo>
                  <a:lnTo>
                    <a:pt x="423" y="438"/>
                  </a:lnTo>
                  <a:lnTo>
                    <a:pt x="426" y="459"/>
                  </a:lnTo>
                  <a:lnTo>
                    <a:pt x="419" y="499"/>
                  </a:lnTo>
                  <a:lnTo>
                    <a:pt x="394" y="531"/>
                  </a:lnTo>
                  <a:lnTo>
                    <a:pt x="355" y="528"/>
                  </a:lnTo>
                  <a:lnTo>
                    <a:pt x="351" y="556"/>
                  </a:lnTo>
                  <a:lnTo>
                    <a:pt x="323" y="567"/>
                  </a:lnTo>
                  <a:lnTo>
                    <a:pt x="319" y="603"/>
                  </a:lnTo>
                  <a:lnTo>
                    <a:pt x="297" y="624"/>
                  </a:lnTo>
                  <a:lnTo>
                    <a:pt x="290" y="664"/>
                  </a:lnTo>
                  <a:lnTo>
                    <a:pt x="251" y="667"/>
                  </a:lnTo>
                  <a:lnTo>
                    <a:pt x="247" y="646"/>
                  </a:lnTo>
                  <a:lnTo>
                    <a:pt x="222" y="650"/>
                  </a:lnTo>
                  <a:lnTo>
                    <a:pt x="201" y="696"/>
                  </a:lnTo>
                  <a:lnTo>
                    <a:pt x="183" y="696"/>
                  </a:lnTo>
                  <a:lnTo>
                    <a:pt x="165" y="696"/>
                  </a:lnTo>
                  <a:lnTo>
                    <a:pt x="132" y="700"/>
                  </a:lnTo>
                  <a:lnTo>
                    <a:pt x="129" y="693"/>
                  </a:lnTo>
                  <a:lnTo>
                    <a:pt x="118" y="682"/>
                  </a:lnTo>
                  <a:lnTo>
                    <a:pt x="97" y="682"/>
                  </a:lnTo>
                  <a:lnTo>
                    <a:pt x="79" y="718"/>
                  </a:lnTo>
                  <a:lnTo>
                    <a:pt x="0" y="714"/>
                  </a:lnTo>
                  <a:lnTo>
                    <a:pt x="7" y="693"/>
                  </a:lnTo>
                  <a:lnTo>
                    <a:pt x="21" y="653"/>
                  </a:lnTo>
                  <a:lnTo>
                    <a:pt x="11" y="628"/>
                  </a:lnTo>
                  <a:lnTo>
                    <a:pt x="61" y="581"/>
                  </a:lnTo>
                  <a:lnTo>
                    <a:pt x="61" y="563"/>
                  </a:lnTo>
                  <a:lnTo>
                    <a:pt x="82" y="553"/>
                  </a:lnTo>
                  <a:lnTo>
                    <a:pt x="50" y="535"/>
                  </a:lnTo>
                  <a:lnTo>
                    <a:pt x="61" y="477"/>
                  </a:lnTo>
                  <a:lnTo>
                    <a:pt x="39" y="474"/>
                  </a:lnTo>
                  <a:lnTo>
                    <a:pt x="43" y="434"/>
                  </a:lnTo>
                  <a:lnTo>
                    <a:pt x="57" y="395"/>
                  </a:lnTo>
                  <a:lnTo>
                    <a:pt x="46" y="212"/>
                  </a:lnTo>
                  <a:lnTo>
                    <a:pt x="21" y="36"/>
                  </a:lnTo>
                </a:path>
              </a:pathLst>
            </a:custGeom>
            <a:solidFill>
              <a:srgbClr val="008226"/>
            </a:solidFill>
            <a:ln w="11160">
              <a:solidFill>
                <a:srgbClr val="333333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4938" name=""/>
          <p:cNvGrpSpPr/>
          <p:nvPr/>
        </p:nvGrpSpPr>
        <p:grpSpPr>
          <a:xfrm>
            <a:off x="6581880" y="2198520"/>
            <a:ext cx="469440" cy="598320"/>
            <a:chOff x="6581880" y="2198520"/>
            <a:chExt cx="469440" cy="598320"/>
          </a:xfrm>
        </p:grpSpPr>
        <p:sp>
          <p:nvSpPr>
            <p:cNvPr id="4939" name=""/>
            <p:cNvSpPr/>
            <p:nvPr/>
          </p:nvSpPr>
          <p:spPr>
            <a:xfrm>
              <a:off x="6581880" y="2198520"/>
              <a:ext cx="469440" cy="598320"/>
            </a:xfrm>
            <a:custGeom>
              <a:avLst/>
              <a:gdLst/>
              <a:ahLst/>
              <a:rect l="l" t="t" r="r" b="b"/>
              <a:pathLst>
                <a:path w="530" h="678">
                  <a:moveTo>
                    <a:pt x="272" y="678"/>
                  </a:moveTo>
                  <a:lnTo>
                    <a:pt x="265" y="660"/>
                  </a:lnTo>
                  <a:lnTo>
                    <a:pt x="14" y="671"/>
                  </a:lnTo>
                  <a:lnTo>
                    <a:pt x="35" y="642"/>
                  </a:lnTo>
                  <a:lnTo>
                    <a:pt x="57" y="595"/>
                  </a:lnTo>
                  <a:lnTo>
                    <a:pt x="82" y="559"/>
                  </a:lnTo>
                  <a:lnTo>
                    <a:pt x="53" y="513"/>
                  </a:lnTo>
                  <a:lnTo>
                    <a:pt x="50" y="434"/>
                  </a:lnTo>
                  <a:lnTo>
                    <a:pt x="25" y="398"/>
                  </a:lnTo>
                  <a:lnTo>
                    <a:pt x="7" y="377"/>
                  </a:lnTo>
                  <a:lnTo>
                    <a:pt x="7" y="355"/>
                  </a:lnTo>
                  <a:lnTo>
                    <a:pt x="21" y="337"/>
                  </a:lnTo>
                  <a:lnTo>
                    <a:pt x="0" y="280"/>
                  </a:lnTo>
                  <a:lnTo>
                    <a:pt x="35" y="222"/>
                  </a:lnTo>
                  <a:lnTo>
                    <a:pt x="18" y="197"/>
                  </a:lnTo>
                  <a:lnTo>
                    <a:pt x="18" y="172"/>
                  </a:lnTo>
                  <a:lnTo>
                    <a:pt x="39" y="136"/>
                  </a:lnTo>
                  <a:lnTo>
                    <a:pt x="46" y="104"/>
                  </a:lnTo>
                  <a:lnTo>
                    <a:pt x="82" y="108"/>
                  </a:lnTo>
                  <a:lnTo>
                    <a:pt x="79" y="143"/>
                  </a:lnTo>
                  <a:lnTo>
                    <a:pt x="96" y="154"/>
                  </a:lnTo>
                  <a:lnTo>
                    <a:pt x="118" y="136"/>
                  </a:lnTo>
                  <a:lnTo>
                    <a:pt x="111" y="82"/>
                  </a:lnTo>
                  <a:lnTo>
                    <a:pt x="122" y="68"/>
                  </a:lnTo>
                  <a:lnTo>
                    <a:pt x="143" y="72"/>
                  </a:lnTo>
                  <a:lnTo>
                    <a:pt x="136" y="22"/>
                  </a:lnTo>
                  <a:lnTo>
                    <a:pt x="161" y="4"/>
                  </a:lnTo>
                  <a:lnTo>
                    <a:pt x="247" y="0"/>
                  </a:lnTo>
                  <a:lnTo>
                    <a:pt x="283" y="18"/>
                  </a:lnTo>
                  <a:lnTo>
                    <a:pt x="286" y="36"/>
                  </a:lnTo>
                  <a:lnTo>
                    <a:pt x="319" y="36"/>
                  </a:lnTo>
                  <a:lnTo>
                    <a:pt x="365" y="50"/>
                  </a:lnTo>
                  <a:lnTo>
                    <a:pt x="373" y="75"/>
                  </a:lnTo>
                  <a:lnTo>
                    <a:pt x="355" y="90"/>
                  </a:lnTo>
                  <a:lnTo>
                    <a:pt x="390" y="172"/>
                  </a:lnTo>
                  <a:lnTo>
                    <a:pt x="390" y="197"/>
                  </a:lnTo>
                  <a:lnTo>
                    <a:pt x="333" y="273"/>
                  </a:lnTo>
                  <a:lnTo>
                    <a:pt x="312" y="316"/>
                  </a:lnTo>
                  <a:lnTo>
                    <a:pt x="322" y="330"/>
                  </a:lnTo>
                  <a:lnTo>
                    <a:pt x="358" y="334"/>
                  </a:lnTo>
                  <a:lnTo>
                    <a:pt x="376" y="316"/>
                  </a:lnTo>
                  <a:lnTo>
                    <a:pt x="416" y="247"/>
                  </a:lnTo>
                  <a:lnTo>
                    <a:pt x="455" y="247"/>
                  </a:lnTo>
                  <a:lnTo>
                    <a:pt x="502" y="312"/>
                  </a:lnTo>
                  <a:lnTo>
                    <a:pt x="502" y="355"/>
                  </a:lnTo>
                  <a:lnTo>
                    <a:pt x="498" y="380"/>
                  </a:lnTo>
                  <a:lnTo>
                    <a:pt x="530" y="402"/>
                  </a:lnTo>
                  <a:lnTo>
                    <a:pt x="527" y="445"/>
                  </a:lnTo>
                  <a:lnTo>
                    <a:pt x="509" y="477"/>
                  </a:lnTo>
                  <a:lnTo>
                    <a:pt x="498" y="516"/>
                  </a:lnTo>
                  <a:lnTo>
                    <a:pt x="487" y="542"/>
                  </a:lnTo>
                  <a:lnTo>
                    <a:pt x="455" y="549"/>
                  </a:lnTo>
                  <a:lnTo>
                    <a:pt x="469" y="588"/>
                  </a:lnTo>
                  <a:lnTo>
                    <a:pt x="455" y="599"/>
                  </a:lnTo>
                  <a:lnTo>
                    <a:pt x="426" y="649"/>
                  </a:lnTo>
                  <a:lnTo>
                    <a:pt x="272" y="678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333333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4940" name=""/>
            <p:cNvSpPr/>
            <p:nvPr/>
          </p:nvSpPr>
          <p:spPr>
            <a:xfrm>
              <a:off x="6581880" y="2198520"/>
              <a:ext cx="469440" cy="598320"/>
            </a:xfrm>
            <a:custGeom>
              <a:avLst/>
              <a:gdLst/>
              <a:ahLst/>
              <a:rect l="l" t="t" r="r" b="b"/>
              <a:pathLst>
                <a:path w="530" h="678">
                  <a:moveTo>
                    <a:pt x="272" y="678"/>
                  </a:moveTo>
                  <a:lnTo>
                    <a:pt x="265" y="660"/>
                  </a:lnTo>
                  <a:lnTo>
                    <a:pt x="14" y="671"/>
                  </a:lnTo>
                  <a:lnTo>
                    <a:pt x="35" y="642"/>
                  </a:lnTo>
                  <a:lnTo>
                    <a:pt x="57" y="595"/>
                  </a:lnTo>
                  <a:lnTo>
                    <a:pt x="82" y="559"/>
                  </a:lnTo>
                  <a:lnTo>
                    <a:pt x="53" y="513"/>
                  </a:lnTo>
                  <a:lnTo>
                    <a:pt x="50" y="434"/>
                  </a:lnTo>
                  <a:lnTo>
                    <a:pt x="25" y="398"/>
                  </a:lnTo>
                  <a:lnTo>
                    <a:pt x="7" y="377"/>
                  </a:lnTo>
                  <a:lnTo>
                    <a:pt x="7" y="355"/>
                  </a:lnTo>
                  <a:lnTo>
                    <a:pt x="21" y="337"/>
                  </a:lnTo>
                  <a:lnTo>
                    <a:pt x="0" y="280"/>
                  </a:lnTo>
                  <a:lnTo>
                    <a:pt x="35" y="222"/>
                  </a:lnTo>
                  <a:lnTo>
                    <a:pt x="18" y="197"/>
                  </a:lnTo>
                  <a:lnTo>
                    <a:pt x="18" y="172"/>
                  </a:lnTo>
                  <a:lnTo>
                    <a:pt x="39" y="136"/>
                  </a:lnTo>
                  <a:lnTo>
                    <a:pt x="46" y="104"/>
                  </a:lnTo>
                  <a:lnTo>
                    <a:pt x="82" y="108"/>
                  </a:lnTo>
                  <a:lnTo>
                    <a:pt x="79" y="143"/>
                  </a:lnTo>
                  <a:lnTo>
                    <a:pt x="96" y="154"/>
                  </a:lnTo>
                  <a:lnTo>
                    <a:pt x="118" y="136"/>
                  </a:lnTo>
                  <a:lnTo>
                    <a:pt x="111" y="82"/>
                  </a:lnTo>
                  <a:lnTo>
                    <a:pt x="122" y="68"/>
                  </a:lnTo>
                  <a:lnTo>
                    <a:pt x="143" y="72"/>
                  </a:lnTo>
                  <a:lnTo>
                    <a:pt x="136" y="22"/>
                  </a:lnTo>
                  <a:lnTo>
                    <a:pt x="161" y="4"/>
                  </a:lnTo>
                  <a:lnTo>
                    <a:pt x="247" y="0"/>
                  </a:lnTo>
                  <a:lnTo>
                    <a:pt x="283" y="18"/>
                  </a:lnTo>
                  <a:lnTo>
                    <a:pt x="286" y="36"/>
                  </a:lnTo>
                  <a:lnTo>
                    <a:pt x="319" y="36"/>
                  </a:lnTo>
                  <a:lnTo>
                    <a:pt x="365" y="50"/>
                  </a:lnTo>
                  <a:lnTo>
                    <a:pt x="373" y="75"/>
                  </a:lnTo>
                  <a:lnTo>
                    <a:pt x="355" y="90"/>
                  </a:lnTo>
                  <a:lnTo>
                    <a:pt x="390" y="172"/>
                  </a:lnTo>
                  <a:lnTo>
                    <a:pt x="390" y="197"/>
                  </a:lnTo>
                  <a:lnTo>
                    <a:pt x="333" y="273"/>
                  </a:lnTo>
                  <a:lnTo>
                    <a:pt x="312" y="316"/>
                  </a:lnTo>
                  <a:lnTo>
                    <a:pt x="322" y="330"/>
                  </a:lnTo>
                  <a:lnTo>
                    <a:pt x="358" y="334"/>
                  </a:lnTo>
                  <a:lnTo>
                    <a:pt x="376" y="316"/>
                  </a:lnTo>
                  <a:lnTo>
                    <a:pt x="416" y="247"/>
                  </a:lnTo>
                  <a:lnTo>
                    <a:pt x="455" y="247"/>
                  </a:lnTo>
                  <a:lnTo>
                    <a:pt x="502" y="312"/>
                  </a:lnTo>
                  <a:lnTo>
                    <a:pt x="502" y="355"/>
                  </a:lnTo>
                  <a:lnTo>
                    <a:pt x="498" y="380"/>
                  </a:lnTo>
                  <a:lnTo>
                    <a:pt x="530" y="402"/>
                  </a:lnTo>
                  <a:lnTo>
                    <a:pt x="527" y="445"/>
                  </a:lnTo>
                  <a:lnTo>
                    <a:pt x="509" y="477"/>
                  </a:lnTo>
                  <a:lnTo>
                    <a:pt x="498" y="516"/>
                  </a:lnTo>
                  <a:lnTo>
                    <a:pt x="487" y="542"/>
                  </a:lnTo>
                  <a:lnTo>
                    <a:pt x="455" y="549"/>
                  </a:lnTo>
                  <a:lnTo>
                    <a:pt x="469" y="588"/>
                  </a:lnTo>
                  <a:lnTo>
                    <a:pt x="455" y="599"/>
                  </a:lnTo>
                  <a:lnTo>
                    <a:pt x="426" y="649"/>
                  </a:lnTo>
                  <a:lnTo>
                    <a:pt x="272" y="678"/>
                  </a:lnTo>
                </a:path>
              </a:pathLst>
            </a:custGeom>
            <a:solidFill>
              <a:srgbClr val="008226"/>
            </a:solidFill>
            <a:ln w="11160">
              <a:solidFill>
                <a:srgbClr val="333333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4941" name=""/>
          <p:cNvGrpSpPr/>
          <p:nvPr/>
        </p:nvGrpSpPr>
        <p:grpSpPr>
          <a:xfrm>
            <a:off x="6823080" y="2676600"/>
            <a:ext cx="496440" cy="578880"/>
            <a:chOff x="6823080" y="2676600"/>
            <a:chExt cx="496440" cy="578880"/>
          </a:xfrm>
        </p:grpSpPr>
        <p:sp>
          <p:nvSpPr>
            <p:cNvPr id="4942" name=""/>
            <p:cNvSpPr/>
            <p:nvPr/>
          </p:nvSpPr>
          <p:spPr>
            <a:xfrm>
              <a:off x="6823080" y="2676600"/>
              <a:ext cx="496440" cy="578880"/>
            </a:xfrm>
            <a:custGeom>
              <a:avLst/>
              <a:gdLst/>
              <a:ahLst/>
              <a:rect l="l" t="t" r="r" b="b"/>
              <a:pathLst>
                <a:path w="563" h="656">
                  <a:moveTo>
                    <a:pt x="0" y="132"/>
                  </a:moveTo>
                  <a:lnTo>
                    <a:pt x="154" y="107"/>
                  </a:lnTo>
                  <a:lnTo>
                    <a:pt x="233" y="107"/>
                  </a:lnTo>
                  <a:lnTo>
                    <a:pt x="255" y="121"/>
                  </a:lnTo>
                  <a:lnTo>
                    <a:pt x="344" y="114"/>
                  </a:lnTo>
                  <a:lnTo>
                    <a:pt x="351" y="104"/>
                  </a:lnTo>
                  <a:lnTo>
                    <a:pt x="380" y="100"/>
                  </a:lnTo>
                  <a:lnTo>
                    <a:pt x="402" y="86"/>
                  </a:lnTo>
                  <a:lnTo>
                    <a:pt x="412" y="43"/>
                  </a:lnTo>
                  <a:lnTo>
                    <a:pt x="452" y="21"/>
                  </a:lnTo>
                  <a:lnTo>
                    <a:pt x="513" y="0"/>
                  </a:lnTo>
                  <a:lnTo>
                    <a:pt x="559" y="225"/>
                  </a:lnTo>
                  <a:lnTo>
                    <a:pt x="549" y="243"/>
                  </a:lnTo>
                  <a:lnTo>
                    <a:pt x="563" y="265"/>
                  </a:lnTo>
                  <a:lnTo>
                    <a:pt x="552" y="286"/>
                  </a:lnTo>
                  <a:lnTo>
                    <a:pt x="542" y="308"/>
                  </a:lnTo>
                  <a:lnTo>
                    <a:pt x="545" y="405"/>
                  </a:lnTo>
                  <a:lnTo>
                    <a:pt x="531" y="426"/>
                  </a:lnTo>
                  <a:lnTo>
                    <a:pt x="509" y="426"/>
                  </a:lnTo>
                  <a:lnTo>
                    <a:pt x="506" y="469"/>
                  </a:lnTo>
                  <a:lnTo>
                    <a:pt x="459" y="462"/>
                  </a:lnTo>
                  <a:lnTo>
                    <a:pt x="430" y="480"/>
                  </a:lnTo>
                  <a:lnTo>
                    <a:pt x="455" y="494"/>
                  </a:lnTo>
                  <a:lnTo>
                    <a:pt x="441" y="523"/>
                  </a:lnTo>
                  <a:lnTo>
                    <a:pt x="463" y="548"/>
                  </a:lnTo>
                  <a:lnTo>
                    <a:pt x="463" y="566"/>
                  </a:lnTo>
                  <a:lnTo>
                    <a:pt x="416" y="537"/>
                  </a:lnTo>
                  <a:lnTo>
                    <a:pt x="387" y="559"/>
                  </a:lnTo>
                  <a:lnTo>
                    <a:pt x="398" y="616"/>
                  </a:lnTo>
                  <a:lnTo>
                    <a:pt x="384" y="623"/>
                  </a:lnTo>
                  <a:lnTo>
                    <a:pt x="373" y="652"/>
                  </a:lnTo>
                  <a:lnTo>
                    <a:pt x="351" y="656"/>
                  </a:lnTo>
                  <a:lnTo>
                    <a:pt x="351" y="623"/>
                  </a:lnTo>
                  <a:lnTo>
                    <a:pt x="330" y="623"/>
                  </a:lnTo>
                  <a:lnTo>
                    <a:pt x="323" y="595"/>
                  </a:lnTo>
                  <a:lnTo>
                    <a:pt x="308" y="580"/>
                  </a:lnTo>
                  <a:lnTo>
                    <a:pt x="283" y="577"/>
                  </a:lnTo>
                  <a:lnTo>
                    <a:pt x="273" y="598"/>
                  </a:lnTo>
                  <a:lnTo>
                    <a:pt x="255" y="620"/>
                  </a:lnTo>
                  <a:lnTo>
                    <a:pt x="212" y="631"/>
                  </a:lnTo>
                  <a:lnTo>
                    <a:pt x="165" y="613"/>
                  </a:lnTo>
                  <a:lnTo>
                    <a:pt x="108" y="602"/>
                  </a:lnTo>
                  <a:lnTo>
                    <a:pt x="104" y="566"/>
                  </a:lnTo>
                  <a:lnTo>
                    <a:pt x="90" y="559"/>
                  </a:lnTo>
                  <a:lnTo>
                    <a:pt x="54" y="559"/>
                  </a:lnTo>
                  <a:lnTo>
                    <a:pt x="0" y="132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333333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4943" name=""/>
            <p:cNvSpPr/>
            <p:nvPr/>
          </p:nvSpPr>
          <p:spPr>
            <a:xfrm>
              <a:off x="6823080" y="2676600"/>
              <a:ext cx="496440" cy="578880"/>
            </a:xfrm>
            <a:custGeom>
              <a:avLst/>
              <a:gdLst/>
              <a:ahLst/>
              <a:rect l="l" t="t" r="r" b="b"/>
              <a:pathLst>
                <a:path w="563" h="656">
                  <a:moveTo>
                    <a:pt x="0" y="132"/>
                  </a:moveTo>
                  <a:lnTo>
                    <a:pt x="154" y="107"/>
                  </a:lnTo>
                  <a:lnTo>
                    <a:pt x="233" y="107"/>
                  </a:lnTo>
                  <a:lnTo>
                    <a:pt x="255" y="121"/>
                  </a:lnTo>
                  <a:lnTo>
                    <a:pt x="344" y="114"/>
                  </a:lnTo>
                  <a:lnTo>
                    <a:pt x="351" y="104"/>
                  </a:lnTo>
                  <a:lnTo>
                    <a:pt x="380" y="100"/>
                  </a:lnTo>
                  <a:lnTo>
                    <a:pt x="402" y="86"/>
                  </a:lnTo>
                  <a:lnTo>
                    <a:pt x="412" y="43"/>
                  </a:lnTo>
                  <a:lnTo>
                    <a:pt x="452" y="21"/>
                  </a:lnTo>
                  <a:lnTo>
                    <a:pt x="513" y="0"/>
                  </a:lnTo>
                  <a:lnTo>
                    <a:pt x="559" y="225"/>
                  </a:lnTo>
                  <a:lnTo>
                    <a:pt x="549" y="243"/>
                  </a:lnTo>
                  <a:lnTo>
                    <a:pt x="563" y="265"/>
                  </a:lnTo>
                  <a:lnTo>
                    <a:pt x="552" y="286"/>
                  </a:lnTo>
                  <a:lnTo>
                    <a:pt x="542" y="308"/>
                  </a:lnTo>
                  <a:lnTo>
                    <a:pt x="545" y="405"/>
                  </a:lnTo>
                  <a:lnTo>
                    <a:pt x="531" y="426"/>
                  </a:lnTo>
                  <a:lnTo>
                    <a:pt x="509" y="426"/>
                  </a:lnTo>
                  <a:lnTo>
                    <a:pt x="506" y="469"/>
                  </a:lnTo>
                  <a:lnTo>
                    <a:pt x="459" y="462"/>
                  </a:lnTo>
                  <a:lnTo>
                    <a:pt x="430" y="480"/>
                  </a:lnTo>
                  <a:lnTo>
                    <a:pt x="455" y="494"/>
                  </a:lnTo>
                  <a:lnTo>
                    <a:pt x="441" y="523"/>
                  </a:lnTo>
                  <a:lnTo>
                    <a:pt x="463" y="548"/>
                  </a:lnTo>
                  <a:lnTo>
                    <a:pt x="463" y="566"/>
                  </a:lnTo>
                  <a:lnTo>
                    <a:pt x="416" y="537"/>
                  </a:lnTo>
                  <a:lnTo>
                    <a:pt x="387" y="559"/>
                  </a:lnTo>
                  <a:lnTo>
                    <a:pt x="398" y="616"/>
                  </a:lnTo>
                  <a:lnTo>
                    <a:pt x="384" y="623"/>
                  </a:lnTo>
                  <a:lnTo>
                    <a:pt x="373" y="652"/>
                  </a:lnTo>
                  <a:lnTo>
                    <a:pt x="351" y="656"/>
                  </a:lnTo>
                  <a:lnTo>
                    <a:pt x="351" y="623"/>
                  </a:lnTo>
                  <a:lnTo>
                    <a:pt x="330" y="623"/>
                  </a:lnTo>
                  <a:lnTo>
                    <a:pt x="323" y="595"/>
                  </a:lnTo>
                  <a:lnTo>
                    <a:pt x="308" y="580"/>
                  </a:lnTo>
                  <a:lnTo>
                    <a:pt x="283" y="577"/>
                  </a:lnTo>
                  <a:lnTo>
                    <a:pt x="273" y="598"/>
                  </a:lnTo>
                  <a:lnTo>
                    <a:pt x="255" y="620"/>
                  </a:lnTo>
                  <a:lnTo>
                    <a:pt x="212" y="631"/>
                  </a:lnTo>
                  <a:lnTo>
                    <a:pt x="165" y="613"/>
                  </a:lnTo>
                  <a:lnTo>
                    <a:pt x="108" y="602"/>
                  </a:lnTo>
                  <a:lnTo>
                    <a:pt x="104" y="566"/>
                  </a:lnTo>
                  <a:lnTo>
                    <a:pt x="90" y="559"/>
                  </a:lnTo>
                  <a:lnTo>
                    <a:pt x="54" y="559"/>
                  </a:lnTo>
                  <a:lnTo>
                    <a:pt x="0" y="132"/>
                  </a:lnTo>
                </a:path>
              </a:pathLst>
            </a:custGeom>
            <a:solidFill>
              <a:srgbClr val="008226"/>
            </a:solidFill>
            <a:ln w="11160">
              <a:solidFill>
                <a:srgbClr val="333333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4944" name=""/>
          <p:cNvGrpSpPr/>
          <p:nvPr/>
        </p:nvGrpSpPr>
        <p:grpSpPr>
          <a:xfrm>
            <a:off x="7278840" y="2554200"/>
            <a:ext cx="680400" cy="447480"/>
            <a:chOff x="7278840" y="2554200"/>
            <a:chExt cx="680400" cy="447480"/>
          </a:xfrm>
        </p:grpSpPr>
        <p:sp>
          <p:nvSpPr>
            <p:cNvPr id="4945" name=""/>
            <p:cNvSpPr/>
            <p:nvPr/>
          </p:nvSpPr>
          <p:spPr>
            <a:xfrm>
              <a:off x="7278840" y="2554200"/>
              <a:ext cx="680400" cy="447480"/>
            </a:xfrm>
            <a:custGeom>
              <a:avLst/>
              <a:gdLst/>
              <a:ahLst/>
              <a:rect l="l" t="t" r="r" b="b"/>
              <a:pathLst>
                <a:path w="773" h="509">
                  <a:moveTo>
                    <a:pt x="0" y="136"/>
                  </a:moveTo>
                  <a:lnTo>
                    <a:pt x="43" y="93"/>
                  </a:lnTo>
                  <a:lnTo>
                    <a:pt x="76" y="71"/>
                  </a:lnTo>
                  <a:lnTo>
                    <a:pt x="94" y="96"/>
                  </a:lnTo>
                  <a:lnTo>
                    <a:pt x="79" y="111"/>
                  </a:lnTo>
                  <a:lnTo>
                    <a:pt x="273" y="86"/>
                  </a:lnTo>
                  <a:lnTo>
                    <a:pt x="608" y="7"/>
                  </a:lnTo>
                  <a:lnTo>
                    <a:pt x="651" y="0"/>
                  </a:lnTo>
                  <a:lnTo>
                    <a:pt x="655" y="14"/>
                  </a:lnTo>
                  <a:lnTo>
                    <a:pt x="683" y="25"/>
                  </a:lnTo>
                  <a:lnTo>
                    <a:pt x="687" y="46"/>
                  </a:lnTo>
                  <a:lnTo>
                    <a:pt x="701" y="71"/>
                  </a:lnTo>
                  <a:lnTo>
                    <a:pt x="723" y="71"/>
                  </a:lnTo>
                  <a:lnTo>
                    <a:pt x="737" y="96"/>
                  </a:lnTo>
                  <a:lnTo>
                    <a:pt x="723" y="111"/>
                  </a:lnTo>
                  <a:lnTo>
                    <a:pt x="723" y="140"/>
                  </a:lnTo>
                  <a:lnTo>
                    <a:pt x="705" y="168"/>
                  </a:lnTo>
                  <a:lnTo>
                    <a:pt x="719" y="179"/>
                  </a:lnTo>
                  <a:lnTo>
                    <a:pt x="701" y="197"/>
                  </a:lnTo>
                  <a:lnTo>
                    <a:pt x="701" y="222"/>
                  </a:lnTo>
                  <a:lnTo>
                    <a:pt x="719" y="244"/>
                  </a:lnTo>
                  <a:lnTo>
                    <a:pt x="723" y="269"/>
                  </a:lnTo>
                  <a:lnTo>
                    <a:pt x="759" y="272"/>
                  </a:lnTo>
                  <a:lnTo>
                    <a:pt x="773" y="294"/>
                  </a:lnTo>
                  <a:lnTo>
                    <a:pt x="755" y="337"/>
                  </a:lnTo>
                  <a:lnTo>
                    <a:pt x="737" y="358"/>
                  </a:lnTo>
                  <a:lnTo>
                    <a:pt x="694" y="380"/>
                  </a:lnTo>
                  <a:lnTo>
                    <a:pt x="669" y="412"/>
                  </a:lnTo>
                  <a:lnTo>
                    <a:pt x="432" y="451"/>
                  </a:lnTo>
                  <a:lnTo>
                    <a:pt x="72" y="509"/>
                  </a:lnTo>
                  <a:lnTo>
                    <a:pt x="40" y="394"/>
                  </a:lnTo>
                  <a:lnTo>
                    <a:pt x="33" y="380"/>
                  </a:lnTo>
                  <a:lnTo>
                    <a:pt x="43" y="351"/>
                  </a:lnTo>
                  <a:lnTo>
                    <a:pt x="0" y="136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333333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4946" name=""/>
            <p:cNvSpPr/>
            <p:nvPr/>
          </p:nvSpPr>
          <p:spPr>
            <a:xfrm>
              <a:off x="7278840" y="2554200"/>
              <a:ext cx="680400" cy="447480"/>
            </a:xfrm>
            <a:custGeom>
              <a:avLst/>
              <a:gdLst/>
              <a:ahLst/>
              <a:rect l="l" t="t" r="r" b="b"/>
              <a:pathLst>
                <a:path w="773" h="509">
                  <a:moveTo>
                    <a:pt x="0" y="136"/>
                  </a:moveTo>
                  <a:lnTo>
                    <a:pt x="43" y="93"/>
                  </a:lnTo>
                  <a:lnTo>
                    <a:pt x="76" y="71"/>
                  </a:lnTo>
                  <a:lnTo>
                    <a:pt x="94" y="96"/>
                  </a:lnTo>
                  <a:lnTo>
                    <a:pt x="79" y="111"/>
                  </a:lnTo>
                  <a:lnTo>
                    <a:pt x="273" y="86"/>
                  </a:lnTo>
                  <a:lnTo>
                    <a:pt x="608" y="7"/>
                  </a:lnTo>
                  <a:lnTo>
                    <a:pt x="651" y="0"/>
                  </a:lnTo>
                  <a:lnTo>
                    <a:pt x="655" y="14"/>
                  </a:lnTo>
                  <a:lnTo>
                    <a:pt x="683" y="25"/>
                  </a:lnTo>
                  <a:lnTo>
                    <a:pt x="687" y="46"/>
                  </a:lnTo>
                  <a:lnTo>
                    <a:pt x="701" y="71"/>
                  </a:lnTo>
                  <a:lnTo>
                    <a:pt x="723" y="71"/>
                  </a:lnTo>
                  <a:lnTo>
                    <a:pt x="737" y="96"/>
                  </a:lnTo>
                  <a:lnTo>
                    <a:pt x="723" y="111"/>
                  </a:lnTo>
                  <a:lnTo>
                    <a:pt x="723" y="140"/>
                  </a:lnTo>
                  <a:lnTo>
                    <a:pt x="705" y="168"/>
                  </a:lnTo>
                  <a:lnTo>
                    <a:pt x="719" y="179"/>
                  </a:lnTo>
                  <a:lnTo>
                    <a:pt x="701" y="197"/>
                  </a:lnTo>
                  <a:lnTo>
                    <a:pt x="701" y="222"/>
                  </a:lnTo>
                  <a:lnTo>
                    <a:pt x="719" y="244"/>
                  </a:lnTo>
                  <a:lnTo>
                    <a:pt x="723" y="269"/>
                  </a:lnTo>
                  <a:lnTo>
                    <a:pt x="759" y="272"/>
                  </a:lnTo>
                  <a:lnTo>
                    <a:pt x="773" y="294"/>
                  </a:lnTo>
                  <a:lnTo>
                    <a:pt x="755" y="337"/>
                  </a:lnTo>
                  <a:lnTo>
                    <a:pt x="737" y="358"/>
                  </a:lnTo>
                  <a:lnTo>
                    <a:pt x="694" y="380"/>
                  </a:lnTo>
                  <a:lnTo>
                    <a:pt x="669" y="412"/>
                  </a:lnTo>
                  <a:lnTo>
                    <a:pt x="432" y="451"/>
                  </a:lnTo>
                  <a:lnTo>
                    <a:pt x="72" y="509"/>
                  </a:lnTo>
                  <a:lnTo>
                    <a:pt x="40" y="394"/>
                  </a:lnTo>
                  <a:lnTo>
                    <a:pt x="33" y="380"/>
                  </a:lnTo>
                  <a:lnTo>
                    <a:pt x="43" y="351"/>
                  </a:lnTo>
                  <a:lnTo>
                    <a:pt x="0" y="136"/>
                  </a:lnTo>
                </a:path>
              </a:pathLst>
            </a:custGeom>
            <a:solidFill>
              <a:srgbClr val="008226"/>
            </a:solidFill>
            <a:ln w="11160">
              <a:solidFill>
                <a:srgbClr val="333333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4947" name=""/>
          <p:cNvGrpSpPr/>
          <p:nvPr/>
        </p:nvGrpSpPr>
        <p:grpSpPr>
          <a:xfrm>
            <a:off x="7134120" y="2921040"/>
            <a:ext cx="468000" cy="493200"/>
            <a:chOff x="7134120" y="2921040"/>
            <a:chExt cx="468000" cy="493200"/>
          </a:xfrm>
        </p:grpSpPr>
        <p:sp>
          <p:nvSpPr>
            <p:cNvPr id="4948" name=""/>
            <p:cNvSpPr/>
            <p:nvPr/>
          </p:nvSpPr>
          <p:spPr>
            <a:xfrm>
              <a:off x="7134120" y="2921040"/>
              <a:ext cx="468000" cy="493200"/>
            </a:xfrm>
            <a:custGeom>
              <a:avLst/>
              <a:gdLst/>
              <a:ahLst/>
              <a:rect l="l" t="t" r="r" b="b"/>
              <a:pathLst>
                <a:path w="533" h="559">
                  <a:moveTo>
                    <a:pt x="205" y="0"/>
                  </a:moveTo>
                  <a:lnTo>
                    <a:pt x="187" y="25"/>
                  </a:lnTo>
                  <a:lnTo>
                    <a:pt x="194" y="107"/>
                  </a:lnTo>
                  <a:lnTo>
                    <a:pt x="187" y="150"/>
                  </a:lnTo>
                  <a:lnTo>
                    <a:pt x="158" y="147"/>
                  </a:lnTo>
                  <a:lnTo>
                    <a:pt x="147" y="190"/>
                  </a:lnTo>
                  <a:lnTo>
                    <a:pt x="104" y="186"/>
                  </a:lnTo>
                  <a:lnTo>
                    <a:pt x="86" y="197"/>
                  </a:lnTo>
                  <a:lnTo>
                    <a:pt x="97" y="218"/>
                  </a:lnTo>
                  <a:lnTo>
                    <a:pt x="90" y="243"/>
                  </a:lnTo>
                  <a:lnTo>
                    <a:pt x="111" y="269"/>
                  </a:lnTo>
                  <a:lnTo>
                    <a:pt x="101" y="287"/>
                  </a:lnTo>
                  <a:lnTo>
                    <a:pt x="65" y="261"/>
                  </a:lnTo>
                  <a:lnTo>
                    <a:pt x="40" y="279"/>
                  </a:lnTo>
                  <a:lnTo>
                    <a:pt x="47" y="344"/>
                  </a:lnTo>
                  <a:lnTo>
                    <a:pt x="29" y="344"/>
                  </a:lnTo>
                  <a:lnTo>
                    <a:pt x="25" y="373"/>
                  </a:lnTo>
                  <a:lnTo>
                    <a:pt x="0" y="383"/>
                  </a:lnTo>
                  <a:lnTo>
                    <a:pt x="7" y="408"/>
                  </a:lnTo>
                  <a:lnTo>
                    <a:pt x="15" y="430"/>
                  </a:lnTo>
                  <a:lnTo>
                    <a:pt x="22" y="459"/>
                  </a:lnTo>
                  <a:lnTo>
                    <a:pt x="54" y="477"/>
                  </a:lnTo>
                  <a:lnTo>
                    <a:pt x="86" y="484"/>
                  </a:lnTo>
                  <a:lnTo>
                    <a:pt x="90" y="512"/>
                  </a:lnTo>
                  <a:lnTo>
                    <a:pt x="129" y="534"/>
                  </a:lnTo>
                  <a:lnTo>
                    <a:pt x="133" y="559"/>
                  </a:lnTo>
                  <a:lnTo>
                    <a:pt x="172" y="548"/>
                  </a:lnTo>
                  <a:lnTo>
                    <a:pt x="172" y="534"/>
                  </a:lnTo>
                  <a:lnTo>
                    <a:pt x="230" y="538"/>
                  </a:lnTo>
                  <a:lnTo>
                    <a:pt x="237" y="523"/>
                  </a:lnTo>
                  <a:lnTo>
                    <a:pt x="266" y="520"/>
                  </a:lnTo>
                  <a:lnTo>
                    <a:pt x="266" y="491"/>
                  </a:lnTo>
                  <a:lnTo>
                    <a:pt x="307" y="491"/>
                  </a:lnTo>
                  <a:lnTo>
                    <a:pt x="310" y="469"/>
                  </a:lnTo>
                  <a:lnTo>
                    <a:pt x="332" y="448"/>
                  </a:lnTo>
                  <a:lnTo>
                    <a:pt x="336" y="416"/>
                  </a:lnTo>
                  <a:lnTo>
                    <a:pt x="353" y="398"/>
                  </a:lnTo>
                  <a:lnTo>
                    <a:pt x="350" y="355"/>
                  </a:lnTo>
                  <a:lnTo>
                    <a:pt x="364" y="337"/>
                  </a:lnTo>
                  <a:lnTo>
                    <a:pt x="375" y="308"/>
                  </a:lnTo>
                  <a:lnTo>
                    <a:pt x="382" y="287"/>
                  </a:lnTo>
                  <a:lnTo>
                    <a:pt x="411" y="279"/>
                  </a:lnTo>
                  <a:lnTo>
                    <a:pt x="422" y="301"/>
                  </a:lnTo>
                  <a:lnTo>
                    <a:pt x="457" y="236"/>
                  </a:lnTo>
                  <a:lnTo>
                    <a:pt x="490" y="233"/>
                  </a:lnTo>
                  <a:lnTo>
                    <a:pt x="497" y="211"/>
                  </a:lnTo>
                  <a:lnTo>
                    <a:pt x="486" y="190"/>
                  </a:lnTo>
                  <a:lnTo>
                    <a:pt x="529" y="179"/>
                  </a:lnTo>
                  <a:lnTo>
                    <a:pt x="518" y="147"/>
                  </a:lnTo>
                  <a:lnTo>
                    <a:pt x="518" y="111"/>
                  </a:lnTo>
                  <a:lnTo>
                    <a:pt x="533" y="107"/>
                  </a:lnTo>
                  <a:lnTo>
                    <a:pt x="526" y="89"/>
                  </a:lnTo>
                  <a:lnTo>
                    <a:pt x="472" y="100"/>
                  </a:lnTo>
                  <a:lnTo>
                    <a:pt x="436" y="93"/>
                  </a:lnTo>
                  <a:lnTo>
                    <a:pt x="436" y="122"/>
                  </a:lnTo>
                  <a:lnTo>
                    <a:pt x="379" y="157"/>
                  </a:lnTo>
                  <a:lnTo>
                    <a:pt x="364" y="71"/>
                  </a:lnTo>
                  <a:lnTo>
                    <a:pt x="233" y="89"/>
                  </a:lnTo>
                  <a:lnTo>
                    <a:pt x="205" y="0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333333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4949" name=""/>
            <p:cNvSpPr/>
            <p:nvPr/>
          </p:nvSpPr>
          <p:spPr>
            <a:xfrm>
              <a:off x="7134120" y="2921040"/>
              <a:ext cx="468000" cy="493200"/>
            </a:xfrm>
            <a:custGeom>
              <a:avLst/>
              <a:gdLst/>
              <a:ahLst/>
              <a:rect l="l" t="t" r="r" b="b"/>
              <a:pathLst>
                <a:path w="533" h="559">
                  <a:moveTo>
                    <a:pt x="205" y="0"/>
                  </a:moveTo>
                  <a:lnTo>
                    <a:pt x="187" y="25"/>
                  </a:lnTo>
                  <a:lnTo>
                    <a:pt x="194" y="107"/>
                  </a:lnTo>
                  <a:lnTo>
                    <a:pt x="187" y="150"/>
                  </a:lnTo>
                  <a:lnTo>
                    <a:pt x="158" y="147"/>
                  </a:lnTo>
                  <a:lnTo>
                    <a:pt x="147" y="190"/>
                  </a:lnTo>
                  <a:lnTo>
                    <a:pt x="104" y="186"/>
                  </a:lnTo>
                  <a:lnTo>
                    <a:pt x="86" y="197"/>
                  </a:lnTo>
                  <a:lnTo>
                    <a:pt x="97" y="218"/>
                  </a:lnTo>
                  <a:lnTo>
                    <a:pt x="90" y="243"/>
                  </a:lnTo>
                  <a:lnTo>
                    <a:pt x="111" y="269"/>
                  </a:lnTo>
                  <a:lnTo>
                    <a:pt x="101" y="287"/>
                  </a:lnTo>
                  <a:lnTo>
                    <a:pt x="65" y="261"/>
                  </a:lnTo>
                  <a:lnTo>
                    <a:pt x="40" y="279"/>
                  </a:lnTo>
                  <a:lnTo>
                    <a:pt x="47" y="344"/>
                  </a:lnTo>
                  <a:lnTo>
                    <a:pt x="29" y="344"/>
                  </a:lnTo>
                  <a:lnTo>
                    <a:pt x="25" y="373"/>
                  </a:lnTo>
                  <a:lnTo>
                    <a:pt x="0" y="383"/>
                  </a:lnTo>
                  <a:lnTo>
                    <a:pt x="7" y="408"/>
                  </a:lnTo>
                  <a:lnTo>
                    <a:pt x="15" y="430"/>
                  </a:lnTo>
                  <a:lnTo>
                    <a:pt x="22" y="459"/>
                  </a:lnTo>
                  <a:lnTo>
                    <a:pt x="54" y="477"/>
                  </a:lnTo>
                  <a:lnTo>
                    <a:pt x="86" y="484"/>
                  </a:lnTo>
                  <a:lnTo>
                    <a:pt x="90" y="512"/>
                  </a:lnTo>
                  <a:lnTo>
                    <a:pt x="129" y="534"/>
                  </a:lnTo>
                  <a:lnTo>
                    <a:pt x="133" y="559"/>
                  </a:lnTo>
                  <a:lnTo>
                    <a:pt x="172" y="548"/>
                  </a:lnTo>
                  <a:lnTo>
                    <a:pt x="172" y="534"/>
                  </a:lnTo>
                  <a:lnTo>
                    <a:pt x="230" y="538"/>
                  </a:lnTo>
                  <a:lnTo>
                    <a:pt x="237" y="523"/>
                  </a:lnTo>
                  <a:lnTo>
                    <a:pt x="266" y="520"/>
                  </a:lnTo>
                  <a:lnTo>
                    <a:pt x="266" y="491"/>
                  </a:lnTo>
                  <a:lnTo>
                    <a:pt x="307" y="491"/>
                  </a:lnTo>
                  <a:lnTo>
                    <a:pt x="310" y="469"/>
                  </a:lnTo>
                  <a:lnTo>
                    <a:pt x="332" y="448"/>
                  </a:lnTo>
                  <a:lnTo>
                    <a:pt x="336" y="416"/>
                  </a:lnTo>
                  <a:lnTo>
                    <a:pt x="353" y="398"/>
                  </a:lnTo>
                  <a:lnTo>
                    <a:pt x="350" y="355"/>
                  </a:lnTo>
                  <a:lnTo>
                    <a:pt x="364" y="337"/>
                  </a:lnTo>
                  <a:lnTo>
                    <a:pt x="375" y="308"/>
                  </a:lnTo>
                  <a:lnTo>
                    <a:pt x="382" y="287"/>
                  </a:lnTo>
                  <a:lnTo>
                    <a:pt x="411" y="279"/>
                  </a:lnTo>
                  <a:lnTo>
                    <a:pt x="422" y="301"/>
                  </a:lnTo>
                  <a:lnTo>
                    <a:pt x="457" y="236"/>
                  </a:lnTo>
                  <a:lnTo>
                    <a:pt x="490" y="233"/>
                  </a:lnTo>
                  <a:lnTo>
                    <a:pt x="497" y="211"/>
                  </a:lnTo>
                  <a:lnTo>
                    <a:pt x="486" y="190"/>
                  </a:lnTo>
                  <a:lnTo>
                    <a:pt x="529" y="179"/>
                  </a:lnTo>
                  <a:lnTo>
                    <a:pt x="518" y="147"/>
                  </a:lnTo>
                  <a:lnTo>
                    <a:pt x="518" y="111"/>
                  </a:lnTo>
                  <a:lnTo>
                    <a:pt x="533" y="107"/>
                  </a:lnTo>
                  <a:lnTo>
                    <a:pt x="526" y="89"/>
                  </a:lnTo>
                  <a:lnTo>
                    <a:pt x="472" y="100"/>
                  </a:lnTo>
                  <a:lnTo>
                    <a:pt x="436" y="93"/>
                  </a:lnTo>
                  <a:lnTo>
                    <a:pt x="436" y="122"/>
                  </a:lnTo>
                  <a:lnTo>
                    <a:pt x="379" y="157"/>
                  </a:lnTo>
                  <a:lnTo>
                    <a:pt x="364" y="71"/>
                  </a:lnTo>
                  <a:lnTo>
                    <a:pt x="233" y="89"/>
                  </a:lnTo>
                  <a:lnTo>
                    <a:pt x="205" y="0"/>
                  </a:lnTo>
                </a:path>
              </a:pathLst>
            </a:custGeom>
            <a:solidFill>
              <a:srgbClr val="008226"/>
            </a:solidFill>
            <a:ln w="11160">
              <a:solidFill>
                <a:srgbClr val="333333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4950" name=""/>
          <p:cNvGrpSpPr/>
          <p:nvPr/>
        </p:nvGrpSpPr>
        <p:grpSpPr>
          <a:xfrm>
            <a:off x="6354720" y="3171960"/>
            <a:ext cx="853920" cy="458280"/>
            <a:chOff x="6354720" y="3171960"/>
            <a:chExt cx="853920" cy="458280"/>
          </a:xfrm>
        </p:grpSpPr>
        <p:sp>
          <p:nvSpPr>
            <p:cNvPr id="4951" name=""/>
            <p:cNvSpPr/>
            <p:nvPr/>
          </p:nvSpPr>
          <p:spPr>
            <a:xfrm>
              <a:off x="6354720" y="3171960"/>
              <a:ext cx="853920" cy="458280"/>
            </a:xfrm>
            <a:custGeom>
              <a:avLst/>
              <a:gdLst/>
              <a:ahLst/>
              <a:rect l="l" t="t" r="r" b="b"/>
              <a:pathLst>
                <a:path w="969" h="519">
                  <a:moveTo>
                    <a:pt x="969" y="200"/>
                  </a:moveTo>
                  <a:lnTo>
                    <a:pt x="969" y="265"/>
                  </a:lnTo>
                  <a:lnTo>
                    <a:pt x="951" y="268"/>
                  </a:lnTo>
                  <a:lnTo>
                    <a:pt x="940" y="286"/>
                  </a:lnTo>
                  <a:lnTo>
                    <a:pt x="918" y="272"/>
                  </a:lnTo>
                  <a:lnTo>
                    <a:pt x="911" y="297"/>
                  </a:lnTo>
                  <a:lnTo>
                    <a:pt x="897" y="294"/>
                  </a:lnTo>
                  <a:lnTo>
                    <a:pt x="893" y="329"/>
                  </a:lnTo>
                  <a:lnTo>
                    <a:pt x="879" y="351"/>
                  </a:lnTo>
                  <a:lnTo>
                    <a:pt x="865" y="347"/>
                  </a:lnTo>
                  <a:lnTo>
                    <a:pt x="865" y="365"/>
                  </a:lnTo>
                  <a:lnTo>
                    <a:pt x="836" y="362"/>
                  </a:lnTo>
                  <a:lnTo>
                    <a:pt x="832" y="394"/>
                  </a:lnTo>
                  <a:lnTo>
                    <a:pt x="811" y="394"/>
                  </a:lnTo>
                  <a:lnTo>
                    <a:pt x="811" y="408"/>
                  </a:lnTo>
                  <a:lnTo>
                    <a:pt x="614" y="437"/>
                  </a:lnTo>
                  <a:lnTo>
                    <a:pt x="427" y="455"/>
                  </a:lnTo>
                  <a:lnTo>
                    <a:pt x="291" y="455"/>
                  </a:lnTo>
                  <a:lnTo>
                    <a:pt x="266" y="484"/>
                  </a:lnTo>
                  <a:lnTo>
                    <a:pt x="244" y="480"/>
                  </a:lnTo>
                  <a:lnTo>
                    <a:pt x="226" y="466"/>
                  </a:lnTo>
                  <a:lnTo>
                    <a:pt x="208" y="469"/>
                  </a:lnTo>
                  <a:lnTo>
                    <a:pt x="173" y="494"/>
                  </a:lnTo>
                  <a:lnTo>
                    <a:pt x="126" y="519"/>
                  </a:lnTo>
                  <a:lnTo>
                    <a:pt x="79" y="516"/>
                  </a:lnTo>
                  <a:lnTo>
                    <a:pt x="0" y="519"/>
                  </a:lnTo>
                  <a:lnTo>
                    <a:pt x="47" y="484"/>
                  </a:lnTo>
                  <a:lnTo>
                    <a:pt x="43" y="423"/>
                  </a:lnTo>
                  <a:lnTo>
                    <a:pt x="65" y="398"/>
                  </a:lnTo>
                  <a:lnTo>
                    <a:pt x="147" y="412"/>
                  </a:lnTo>
                  <a:lnTo>
                    <a:pt x="140" y="394"/>
                  </a:lnTo>
                  <a:lnTo>
                    <a:pt x="115" y="365"/>
                  </a:lnTo>
                  <a:lnTo>
                    <a:pt x="147" y="337"/>
                  </a:lnTo>
                  <a:lnTo>
                    <a:pt x="173" y="329"/>
                  </a:lnTo>
                  <a:lnTo>
                    <a:pt x="187" y="279"/>
                  </a:lnTo>
                  <a:lnTo>
                    <a:pt x="234" y="272"/>
                  </a:lnTo>
                  <a:lnTo>
                    <a:pt x="255" y="240"/>
                  </a:lnTo>
                  <a:lnTo>
                    <a:pt x="277" y="240"/>
                  </a:lnTo>
                  <a:lnTo>
                    <a:pt x="294" y="258"/>
                  </a:lnTo>
                  <a:lnTo>
                    <a:pt x="363" y="254"/>
                  </a:lnTo>
                  <a:lnTo>
                    <a:pt x="384" y="204"/>
                  </a:lnTo>
                  <a:lnTo>
                    <a:pt x="402" y="204"/>
                  </a:lnTo>
                  <a:lnTo>
                    <a:pt x="413" y="222"/>
                  </a:lnTo>
                  <a:lnTo>
                    <a:pt x="445" y="222"/>
                  </a:lnTo>
                  <a:lnTo>
                    <a:pt x="452" y="182"/>
                  </a:lnTo>
                  <a:lnTo>
                    <a:pt x="477" y="168"/>
                  </a:lnTo>
                  <a:lnTo>
                    <a:pt x="481" y="125"/>
                  </a:lnTo>
                  <a:lnTo>
                    <a:pt x="510" y="118"/>
                  </a:lnTo>
                  <a:lnTo>
                    <a:pt x="513" y="82"/>
                  </a:lnTo>
                  <a:lnTo>
                    <a:pt x="553" y="89"/>
                  </a:lnTo>
                  <a:lnTo>
                    <a:pt x="585" y="43"/>
                  </a:lnTo>
                  <a:lnTo>
                    <a:pt x="585" y="3"/>
                  </a:lnTo>
                  <a:lnTo>
                    <a:pt x="628" y="0"/>
                  </a:lnTo>
                  <a:lnTo>
                    <a:pt x="635" y="35"/>
                  </a:lnTo>
                  <a:lnTo>
                    <a:pt x="692" y="50"/>
                  </a:lnTo>
                  <a:lnTo>
                    <a:pt x="743" y="68"/>
                  </a:lnTo>
                  <a:lnTo>
                    <a:pt x="793" y="50"/>
                  </a:lnTo>
                  <a:lnTo>
                    <a:pt x="814" y="14"/>
                  </a:lnTo>
                  <a:lnTo>
                    <a:pt x="836" y="14"/>
                  </a:lnTo>
                  <a:lnTo>
                    <a:pt x="854" y="35"/>
                  </a:lnTo>
                  <a:lnTo>
                    <a:pt x="857" y="60"/>
                  </a:lnTo>
                  <a:lnTo>
                    <a:pt x="882" y="60"/>
                  </a:lnTo>
                  <a:lnTo>
                    <a:pt x="879" y="100"/>
                  </a:lnTo>
                  <a:lnTo>
                    <a:pt x="904" y="179"/>
                  </a:lnTo>
                  <a:lnTo>
                    <a:pt x="943" y="190"/>
                  </a:lnTo>
                  <a:lnTo>
                    <a:pt x="969" y="200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333333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4952" name=""/>
            <p:cNvSpPr/>
            <p:nvPr/>
          </p:nvSpPr>
          <p:spPr>
            <a:xfrm>
              <a:off x="6354720" y="3171960"/>
              <a:ext cx="853920" cy="458280"/>
            </a:xfrm>
            <a:custGeom>
              <a:avLst/>
              <a:gdLst/>
              <a:ahLst/>
              <a:rect l="l" t="t" r="r" b="b"/>
              <a:pathLst>
                <a:path w="969" h="519">
                  <a:moveTo>
                    <a:pt x="969" y="200"/>
                  </a:moveTo>
                  <a:lnTo>
                    <a:pt x="969" y="265"/>
                  </a:lnTo>
                  <a:lnTo>
                    <a:pt x="951" y="268"/>
                  </a:lnTo>
                  <a:lnTo>
                    <a:pt x="940" y="286"/>
                  </a:lnTo>
                  <a:lnTo>
                    <a:pt x="918" y="272"/>
                  </a:lnTo>
                  <a:lnTo>
                    <a:pt x="911" y="297"/>
                  </a:lnTo>
                  <a:lnTo>
                    <a:pt x="897" y="294"/>
                  </a:lnTo>
                  <a:lnTo>
                    <a:pt x="893" y="329"/>
                  </a:lnTo>
                  <a:lnTo>
                    <a:pt x="879" y="351"/>
                  </a:lnTo>
                  <a:lnTo>
                    <a:pt x="865" y="347"/>
                  </a:lnTo>
                  <a:lnTo>
                    <a:pt x="865" y="365"/>
                  </a:lnTo>
                  <a:lnTo>
                    <a:pt x="836" y="362"/>
                  </a:lnTo>
                  <a:lnTo>
                    <a:pt x="832" y="394"/>
                  </a:lnTo>
                  <a:lnTo>
                    <a:pt x="811" y="394"/>
                  </a:lnTo>
                  <a:lnTo>
                    <a:pt x="811" y="408"/>
                  </a:lnTo>
                  <a:lnTo>
                    <a:pt x="614" y="437"/>
                  </a:lnTo>
                  <a:lnTo>
                    <a:pt x="427" y="455"/>
                  </a:lnTo>
                  <a:lnTo>
                    <a:pt x="291" y="455"/>
                  </a:lnTo>
                  <a:lnTo>
                    <a:pt x="266" y="484"/>
                  </a:lnTo>
                  <a:lnTo>
                    <a:pt x="244" y="480"/>
                  </a:lnTo>
                  <a:lnTo>
                    <a:pt x="226" y="466"/>
                  </a:lnTo>
                  <a:lnTo>
                    <a:pt x="208" y="469"/>
                  </a:lnTo>
                  <a:lnTo>
                    <a:pt x="173" y="494"/>
                  </a:lnTo>
                  <a:lnTo>
                    <a:pt x="126" y="519"/>
                  </a:lnTo>
                  <a:lnTo>
                    <a:pt x="79" y="516"/>
                  </a:lnTo>
                  <a:lnTo>
                    <a:pt x="0" y="519"/>
                  </a:lnTo>
                  <a:lnTo>
                    <a:pt x="47" y="484"/>
                  </a:lnTo>
                  <a:lnTo>
                    <a:pt x="43" y="423"/>
                  </a:lnTo>
                  <a:lnTo>
                    <a:pt x="65" y="398"/>
                  </a:lnTo>
                  <a:lnTo>
                    <a:pt x="147" y="412"/>
                  </a:lnTo>
                  <a:lnTo>
                    <a:pt x="140" y="394"/>
                  </a:lnTo>
                  <a:lnTo>
                    <a:pt x="115" y="365"/>
                  </a:lnTo>
                  <a:lnTo>
                    <a:pt x="147" y="337"/>
                  </a:lnTo>
                  <a:lnTo>
                    <a:pt x="173" y="329"/>
                  </a:lnTo>
                  <a:lnTo>
                    <a:pt x="187" y="279"/>
                  </a:lnTo>
                  <a:lnTo>
                    <a:pt x="234" y="272"/>
                  </a:lnTo>
                  <a:lnTo>
                    <a:pt x="255" y="240"/>
                  </a:lnTo>
                  <a:lnTo>
                    <a:pt x="277" y="240"/>
                  </a:lnTo>
                  <a:lnTo>
                    <a:pt x="294" y="258"/>
                  </a:lnTo>
                  <a:lnTo>
                    <a:pt x="363" y="254"/>
                  </a:lnTo>
                  <a:lnTo>
                    <a:pt x="384" y="204"/>
                  </a:lnTo>
                  <a:lnTo>
                    <a:pt x="402" y="204"/>
                  </a:lnTo>
                  <a:lnTo>
                    <a:pt x="413" y="222"/>
                  </a:lnTo>
                  <a:lnTo>
                    <a:pt x="445" y="222"/>
                  </a:lnTo>
                  <a:lnTo>
                    <a:pt x="452" y="182"/>
                  </a:lnTo>
                  <a:lnTo>
                    <a:pt x="477" y="168"/>
                  </a:lnTo>
                  <a:lnTo>
                    <a:pt x="481" y="125"/>
                  </a:lnTo>
                  <a:lnTo>
                    <a:pt x="510" y="118"/>
                  </a:lnTo>
                  <a:lnTo>
                    <a:pt x="513" y="82"/>
                  </a:lnTo>
                  <a:lnTo>
                    <a:pt x="553" y="89"/>
                  </a:lnTo>
                  <a:lnTo>
                    <a:pt x="585" y="43"/>
                  </a:lnTo>
                  <a:lnTo>
                    <a:pt x="585" y="3"/>
                  </a:lnTo>
                  <a:lnTo>
                    <a:pt x="628" y="0"/>
                  </a:lnTo>
                  <a:lnTo>
                    <a:pt x="635" y="35"/>
                  </a:lnTo>
                  <a:lnTo>
                    <a:pt x="692" y="50"/>
                  </a:lnTo>
                  <a:lnTo>
                    <a:pt x="743" y="68"/>
                  </a:lnTo>
                  <a:lnTo>
                    <a:pt x="793" y="50"/>
                  </a:lnTo>
                  <a:lnTo>
                    <a:pt x="814" y="14"/>
                  </a:lnTo>
                  <a:lnTo>
                    <a:pt x="836" y="14"/>
                  </a:lnTo>
                  <a:lnTo>
                    <a:pt x="854" y="35"/>
                  </a:lnTo>
                  <a:lnTo>
                    <a:pt x="857" y="60"/>
                  </a:lnTo>
                  <a:lnTo>
                    <a:pt x="882" y="60"/>
                  </a:lnTo>
                  <a:lnTo>
                    <a:pt x="879" y="100"/>
                  </a:lnTo>
                  <a:lnTo>
                    <a:pt x="904" y="179"/>
                  </a:lnTo>
                  <a:lnTo>
                    <a:pt x="943" y="190"/>
                  </a:lnTo>
                  <a:lnTo>
                    <a:pt x="969" y="200"/>
                  </a:lnTo>
                </a:path>
              </a:pathLst>
            </a:custGeom>
            <a:solidFill>
              <a:srgbClr val="008226"/>
            </a:solidFill>
            <a:ln w="11160">
              <a:solidFill>
                <a:srgbClr val="333333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4953" name=""/>
          <p:cNvGrpSpPr/>
          <p:nvPr/>
        </p:nvGrpSpPr>
        <p:grpSpPr>
          <a:xfrm>
            <a:off x="7454880" y="2916360"/>
            <a:ext cx="542520" cy="250200"/>
            <a:chOff x="7454880" y="2916360"/>
            <a:chExt cx="542520" cy="250200"/>
          </a:xfrm>
        </p:grpSpPr>
        <p:sp>
          <p:nvSpPr>
            <p:cNvPr id="4954" name=""/>
            <p:cNvSpPr/>
            <p:nvPr/>
          </p:nvSpPr>
          <p:spPr>
            <a:xfrm>
              <a:off x="7454880" y="2916360"/>
              <a:ext cx="542520" cy="250200"/>
            </a:xfrm>
            <a:custGeom>
              <a:avLst/>
              <a:gdLst/>
              <a:ahLst/>
              <a:rect l="l" t="t" r="r" b="b"/>
              <a:pathLst>
                <a:path w="617" h="283">
                  <a:moveTo>
                    <a:pt x="606" y="183"/>
                  </a:moveTo>
                  <a:lnTo>
                    <a:pt x="617" y="219"/>
                  </a:lnTo>
                  <a:lnTo>
                    <a:pt x="606" y="219"/>
                  </a:lnTo>
                  <a:lnTo>
                    <a:pt x="606" y="230"/>
                  </a:lnTo>
                  <a:lnTo>
                    <a:pt x="592" y="244"/>
                  </a:lnTo>
                  <a:lnTo>
                    <a:pt x="592" y="265"/>
                  </a:lnTo>
                  <a:lnTo>
                    <a:pt x="527" y="280"/>
                  </a:lnTo>
                  <a:lnTo>
                    <a:pt x="513" y="247"/>
                  </a:lnTo>
                  <a:lnTo>
                    <a:pt x="491" y="247"/>
                  </a:lnTo>
                  <a:lnTo>
                    <a:pt x="466" y="187"/>
                  </a:lnTo>
                  <a:lnTo>
                    <a:pt x="484" y="158"/>
                  </a:lnTo>
                  <a:lnTo>
                    <a:pt x="466" y="158"/>
                  </a:lnTo>
                  <a:lnTo>
                    <a:pt x="441" y="129"/>
                  </a:lnTo>
                  <a:lnTo>
                    <a:pt x="459" y="97"/>
                  </a:lnTo>
                  <a:lnTo>
                    <a:pt x="448" y="93"/>
                  </a:lnTo>
                  <a:lnTo>
                    <a:pt x="445" y="65"/>
                  </a:lnTo>
                  <a:lnTo>
                    <a:pt x="459" y="25"/>
                  </a:lnTo>
                  <a:lnTo>
                    <a:pt x="430" y="32"/>
                  </a:lnTo>
                  <a:lnTo>
                    <a:pt x="423" y="65"/>
                  </a:lnTo>
                  <a:lnTo>
                    <a:pt x="398" y="83"/>
                  </a:lnTo>
                  <a:lnTo>
                    <a:pt x="416" y="108"/>
                  </a:lnTo>
                  <a:lnTo>
                    <a:pt x="413" y="136"/>
                  </a:lnTo>
                  <a:lnTo>
                    <a:pt x="427" y="140"/>
                  </a:lnTo>
                  <a:lnTo>
                    <a:pt x="413" y="169"/>
                  </a:lnTo>
                  <a:lnTo>
                    <a:pt x="423" y="201"/>
                  </a:lnTo>
                  <a:lnTo>
                    <a:pt x="430" y="244"/>
                  </a:lnTo>
                  <a:lnTo>
                    <a:pt x="456" y="262"/>
                  </a:lnTo>
                  <a:lnTo>
                    <a:pt x="445" y="283"/>
                  </a:lnTo>
                  <a:lnTo>
                    <a:pt x="427" y="273"/>
                  </a:lnTo>
                  <a:lnTo>
                    <a:pt x="395" y="276"/>
                  </a:lnTo>
                  <a:lnTo>
                    <a:pt x="387" y="258"/>
                  </a:lnTo>
                  <a:lnTo>
                    <a:pt x="341" y="265"/>
                  </a:lnTo>
                  <a:lnTo>
                    <a:pt x="330" y="222"/>
                  </a:lnTo>
                  <a:lnTo>
                    <a:pt x="334" y="197"/>
                  </a:lnTo>
                  <a:lnTo>
                    <a:pt x="359" y="165"/>
                  </a:lnTo>
                  <a:lnTo>
                    <a:pt x="344" y="143"/>
                  </a:lnTo>
                  <a:lnTo>
                    <a:pt x="280" y="136"/>
                  </a:lnTo>
                  <a:lnTo>
                    <a:pt x="273" y="104"/>
                  </a:lnTo>
                  <a:lnTo>
                    <a:pt x="248" y="108"/>
                  </a:lnTo>
                  <a:lnTo>
                    <a:pt x="237" y="136"/>
                  </a:lnTo>
                  <a:lnTo>
                    <a:pt x="197" y="143"/>
                  </a:lnTo>
                  <a:lnTo>
                    <a:pt x="165" y="115"/>
                  </a:lnTo>
                  <a:lnTo>
                    <a:pt x="158" y="86"/>
                  </a:lnTo>
                  <a:lnTo>
                    <a:pt x="111" y="100"/>
                  </a:lnTo>
                  <a:lnTo>
                    <a:pt x="72" y="97"/>
                  </a:lnTo>
                  <a:lnTo>
                    <a:pt x="68" y="126"/>
                  </a:lnTo>
                  <a:lnTo>
                    <a:pt x="11" y="158"/>
                  </a:lnTo>
                  <a:lnTo>
                    <a:pt x="0" y="75"/>
                  </a:lnTo>
                  <a:lnTo>
                    <a:pt x="470" y="0"/>
                  </a:lnTo>
                  <a:lnTo>
                    <a:pt x="527" y="183"/>
                  </a:lnTo>
                  <a:lnTo>
                    <a:pt x="606" y="183"/>
                  </a:lnTo>
                  <a:close/>
                </a:path>
              </a:pathLst>
            </a:custGeom>
            <a:solidFill>
              <a:srgbClr val="008226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4955" name=""/>
            <p:cNvSpPr/>
            <p:nvPr/>
          </p:nvSpPr>
          <p:spPr>
            <a:xfrm>
              <a:off x="7454880" y="2916360"/>
              <a:ext cx="542520" cy="250200"/>
            </a:xfrm>
            <a:custGeom>
              <a:avLst/>
              <a:gdLst/>
              <a:ahLst/>
              <a:rect l="l" t="t" r="r" b="b"/>
              <a:pathLst>
                <a:path w="617" h="283">
                  <a:moveTo>
                    <a:pt x="606" y="183"/>
                  </a:moveTo>
                  <a:lnTo>
                    <a:pt x="617" y="219"/>
                  </a:lnTo>
                  <a:lnTo>
                    <a:pt x="606" y="219"/>
                  </a:lnTo>
                  <a:lnTo>
                    <a:pt x="606" y="230"/>
                  </a:lnTo>
                  <a:lnTo>
                    <a:pt x="592" y="244"/>
                  </a:lnTo>
                  <a:lnTo>
                    <a:pt x="592" y="265"/>
                  </a:lnTo>
                  <a:lnTo>
                    <a:pt x="527" y="280"/>
                  </a:lnTo>
                  <a:lnTo>
                    <a:pt x="513" y="247"/>
                  </a:lnTo>
                  <a:lnTo>
                    <a:pt x="491" y="247"/>
                  </a:lnTo>
                  <a:lnTo>
                    <a:pt x="466" y="187"/>
                  </a:lnTo>
                  <a:lnTo>
                    <a:pt x="484" y="158"/>
                  </a:lnTo>
                  <a:lnTo>
                    <a:pt x="466" y="158"/>
                  </a:lnTo>
                  <a:lnTo>
                    <a:pt x="441" y="129"/>
                  </a:lnTo>
                  <a:lnTo>
                    <a:pt x="459" y="97"/>
                  </a:lnTo>
                  <a:lnTo>
                    <a:pt x="448" y="93"/>
                  </a:lnTo>
                  <a:lnTo>
                    <a:pt x="445" y="65"/>
                  </a:lnTo>
                  <a:lnTo>
                    <a:pt x="459" y="25"/>
                  </a:lnTo>
                  <a:lnTo>
                    <a:pt x="430" y="32"/>
                  </a:lnTo>
                  <a:lnTo>
                    <a:pt x="423" y="65"/>
                  </a:lnTo>
                  <a:lnTo>
                    <a:pt x="398" y="83"/>
                  </a:lnTo>
                  <a:lnTo>
                    <a:pt x="416" y="108"/>
                  </a:lnTo>
                  <a:lnTo>
                    <a:pt x="413" y="136"/>
                  </a:lnTo>
                  <a:lnTo>
                    <a:pt x="427" y="140"/>
                  </a:lnTo>
                  <a:lnTo>
                    <a:pt x="413" y="169"/>
                  </a:lnTo>
                  <a:lnTo>
                    <a:pt x="423" y="201"/>
                  </a:lnTo>
                  <a:lnTo>
                    <a:pt x="430" y="244"/>
                  </a:lnTo>
                  <a:lnTo>
                    <a:pt x="456" y="262"/>
                  </a:lnTo>
                  <a:lnTo>
                    <a:pt x="445" y="283"/>
                  </a:lnTo>
                  <a:lnTo>
                    <a:pt x="427" y="273"/>
                  </a:lnTo>
                  <a:lnTo>
                    <a:pt x="395" y="276"/>
                  </a:lnTo>
                  <a:lnTo>
                    <a:pt x="387" y="258"/>
                  </a:lnTo>
                  <a:lnTo>
                    <a:pt x="341" y="265"/>
                  </a:lnTo>
                  <a:lnTo>
                    <a:pt x="330" y="222"/>
                  </a:lnTo>
                  <a:lnTo>
                    <a:pt x="334" y="197"/>
                  </a:lnTo>
                  <a:lnTo>
                    <a:pt x="359" y="165"/>
                  </a:lnTo>
                  <a:lnTo>
                    <a:pt x="344" y="143"/>
                  </a:lnTo>
                  <a:lnTo>
                    <a:pt x="280" y="136"/>
                  </a:lnTo>
                  <a:lnTo>
                    <a:pt x="273" y="104"/>
                  </a:lnTo>
                  <a:lnTo>
                    <a:pt x="248" y="108"/>
                  </a:lnTo>
                  <a:lnTo>
                    <a:pt x="237" y="136"/>
                  </a:lnTo>
                  <a:lnTo>
                    <a:pt x="197" y="143"/>
                  </a:lnTo>
                  <a:lnTo>
                    <a:pt x="165" y="115"/>
                  </a:lnTo>
                  <a:lnTo>
                    <a:pt x="158" y="86"/>
                  </a:lnTo>
                  <a:lnTo>
                    <a:pt x="111" y="100"/>
                  </a:lnTo>
                  <a:lnTo>
                    <a:pt x="72" y="97"/>
                  </a:lnTo>
                  <a:lnTo>
                    <a:pt x="68" y="126"/>
                  </a:lnTo>
                  <a:lnTo>
                    <a:pt x="11" y="158"/>
                  </a:lnTo>
                  <a:lnTo>
                    <a:pt x="0" y="75"/>
                  </a:lnTo>
                  <a:lnTo>
                    <a:pt x="470" y="0"/>
                  </a:lnTo>
                  <a:lnTo>
                    <a:pt x="527" y="183"/>
                  </a:lnTo>
                  <a:lnTo>
                    <a:pt x="606" y="183"/>
                  </a:lnTo>
                </a:path>
              </a:pathLst>
            </a:custGeom>
            <a:solidFill>
              <a:srgbClr val="008226"/>
            </a:solidFill>
            <a:ln w="11160">
              <a:solidFill>
                <a:srgbClr val="919191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4956" name=""/>
          <p:cNvGrpSpPr/>
          <p:nvPr/>
        </p:nvGrpSpPr>
        <p:grpSpPr>
          <a:xfrm>
            <a:off x="8088480" y="1963800"/>
            <a:ext cx="215280" cy="415440"/>
            <a:chOff x="8088480" y="1963800"/>
            <a:chExt cx="215280" cy="415440"/>
          </a:xfrm>
        </p:grpSpPr>
        <p:sp>
          <p:nvSpPr>
            <p:cNvPr id="4957" name=""/>
            <p:cNvSpPr/>
            <p:nvPr/>
          </p:nvSpPr>
          <p:spPr>
            <a:xfrm>
              <a:off x="8088480" y="1963800"/>
              <a:ext cx="215280" cy="415440"/>
            </a:xfrm>
            <a:custGeom>
              <a:avLst/>
              <a:gdLst/>
              <a:ahLst/>
              <a:rect l="l" t="t" r="r" b="b"/>
              <a:pathLst>
                <a:path w="248" h="473">
                  <a:moveTo>
                    <a:pt x="40" y="54"/>
                  </a:moveTo>
                  <a:lnTo>
                    <a:pt x="29" y="29"/>
                  </a:lnTo>
                  <a:lnTo>
                    <a:pt x="40" y="7"/>
                  </a:lnTo>
                  <a:lnTo>
                    <a:pt x="68" y="0"/>
                  </a:lnTo>
                  <a:lnTo>
                    <a:pt x="97" y="14"/>
                  </a:lnTo>
                  <a:lnTo>
                    <a:pt x="140" y="151"/>
                  </a:lnTo>
                  <a:lnTo>
                    <a:pt x="154" y="165"/>
                  </a:lnTo>
                  <a:lnTo>
                    <a:pt x="158" y="212"/>
                  </a:lnTo>
                  <a:lnTo>
                    <a:pt x="165" y="230"/>
                  </a:lnTo>
                  <a:lnTo>
                    <a:pt x="183" y="247"/>
                  </a:lnTo>
                  <a:lnTo>
                    <a:pt x="180" y="312"/>
                  </a:lnTo>
                  <a:lnTo>
                    <a:pt x="205" y="337"/>
                  </a:lnTo>
                  <a:lnTo>
                    <a:pt x="212" y="359"/>
                  </a:lnTo>
                  <a:lnTo>
                    <a:pt x="244" y="359"/>
                  </a:lnTo>
                  <a:lnTo>
                    <a:pt x="248" y="373"/>
                  </a:lnTo>
                  <a:lnTo>
                    <a:pt x="226" y="398"/>
                  </a:lnTo>
                  <a:lnTo>
                    <a:pt x="215" y="420"/>
                  </a:lnTo>
                  <a:lnTo>
                    <a:pt x="187" y="420"/>
                  </a:lnTo>
                  <a:lnTo>
                    <a:pt x="180" y="452"/>
                  </a:lnTo>
                  <a:lnTo>
                    <a:pt x="158" y="452"/>
                  </a:lnTo>
                  <a:lnTo>
                    <a:pt x="47" y="473"/>
                  </a:lnTo>
                  <a:lnTo>
                    <a:pt x="18" y="416"/>
                  </a:lnTo>
                  <a:lnTo>
                    <a:pt x="33" y="351"/>
                  </a:lnTo>
                  <a:lnTo>
                    <a:pt x="0" y="319"/>
                  </a:lnTo>
                  <a:lnTo>
                    <a:pt x="33" y="280"/>
                  </a:lnTo>
                  <a:lnTo>
                    <a:pt x="29" y="251"/>
                  </a:lnTo>
                  <a:lnTo>
                    <a:pt x="15" y="226"/>
                  </a:lnTo>
                  <a:lnTo>
                    <a:pt x="25" y="204"/>
                  </a:lnTo>
                  <a:lnTo>
                    <a:pt x="58" y="194"/>
                  </a:lnTo>
                  <a:lnTo>
                    <a:pt x="58" y="172"/>
                  </a:lnTo>
                  <a:lnTo>
                    <a:pt x="72" y="151"/>
                  </a:lnTo>
                  <a:lnTo>
                    <a:pt x="47" y="136"/>
                  </a:lnTo>
                  <a:lnTo>
                    <a:pt x="47" y="115"/>
                  </a:lnTo>
                  <a:lnTo>
                    <a:pt x="54" y="86"/>
                  </a:lnTo>
                  <a:lnTo>
                    <a:pt x="40" y="54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333333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4958" name=""/>
            <p:cNvSpPr/>
            <p:nvPr/>
          </p:nvSpPr>
          <p:spPr>
            <a:xfrm>
              <a:off x="8088480" y="1963800"/>
              <a:ext cx="215280" cy="415440"/>
            </a:xfrm>
            <a:custGeom>
              <a:avLst/>
              <a:gdLst/>
              <a:ahLst/>
              <a:rect l="l" t="t" r="r" b="b"/>
              <a:pathLst>
                <a:path w="248" h="473">
                  <a:moveTo>
                    <a:pt x="40" y="54"/>
                  </a:moveTo>
                  <a:lnTo>
                    <a:pt x="29" y="29"/>
                  </a:lnTo>
                  <a:lnTo>
                    <a:pt x="40" y="7"/>
                  </a:lnTo>
                  <a:lnTo>
                    <a:pt x="68" y="0"/>
                  </a:lnTo>
                  <a:lnTo>
                    <a:pt x="97" y="14"/>
                  </a:lnTo>
                  <a:lnTo>
                    <a:pt x="140" y="151"/>
                  </a:lnTo>
                  <a:lnTo>
                    <a:pt x="154" y="165"/>
                  </a:lnTo>
                  <a:lnTo>
                    <a:pt x="158" y="212"/>
                  </a:lnTo>
                  <a:lnTo>
                    <a:pt x="165" y="230"/>
                  </a:lnTo>
                  <a:lnTo>
                    <a:pt x="183" y="247"/>
                  </a:lnTo>
                  <a:lnTo>
                    <a:pt x="180" y="312"/>
                  </a:lnTo>
                  <a:lnTo>
                    <a:pt x="205" y="337"/>
                  </a:lnTo>
                  <a:lnTo>
                    <a:pt x="212" y="359"/>
                  </a:lnTo>
                  <a:lnTo>
                    <a:pt x="244" y="359"/>
                  </a:lnTo>
                  <a:lnTo>
                    <a:pt x="248" y="373"/>
                  </a:lnTo>
                  <a:lnTo>
                    <a:pt x="226" y="398"/>
                  </a:lnTo>
                  <a:lnTo>
                    <a:pt x="215" y="420"/>
                  </a:lnTo>
                  <a:lnTo>
                    <a:pt x="187" y="420"/>
                  </a:lnTo>
                  <a:lnTo>
                    <a:pt x="180" y="452"/>
                  </a:lnTo>
                  <a:lnTo>
                    <a:pt x="158" y="452"/>
                  </a:lnTo>
                  <a:lnTo>
                    <a:pt x="47" y="473"/>
                  </a:lnTo>
                  <a:lnTo>
                    <a:pt x="18" y="416"/>
                  </a:lnTo>
                  <a:lnTo>
                    <a:pt x="33" y="351"/>
                  </a:lnTo>
                  <a:lnTo>
                    <a:pt x="0" y="319"/>
                  </a:lnTo>
                  <a:lnTo>
                    <a:pt x="33" y="280"/>
                  </a:lnTo>
                  <a:lnTo>
                    <a:pt x="29" y="251"/>
                  </a:lnTo>
                  <a:lnTo>
                    <a:pt x="15" y="226"/>
                  </a:lnTo>
                  <a:lnTo>
                    <a:pt x="25" y="204"/>
                  </a:lnTo>
                  <a:lnTo>
                    <a:pt x="58" y="194"/>
                  </a:lnTo>
                  <a:lnTo>
                    <a:pt x="58" y="172"/>
                  </a:lnTo>
                  <a:lnTo>
                    <a:pt x="72" y="151"/>
                  </a:lnTo>
                  <a:lnTo>
                    <a:pt x="47" y="136"/>
                  </a:lnTo>
                  <a:lnTo>
                    <a:pt x="47" y="115"/>
                  </a:lnTo>
                  <a:lnTo>
                    <a:pt x="54" y="86"/>
                  </a:lnTo>
                  <a:lnTo>
                    <a:pt x="40" y="54"/>
                  </a:lnTo>
                </a:path>
              </a:pathLst>
            </a:custGeom>
            <a:solidFill>
              <a:srgbClr val="008226"/>
            </a:solidFill>
            <a:ln w="11160">
              <a:solidFill>
                <a:srgbClr val="333333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4959" name=""/>
          <p:cNvGrpSpPr/>
          <p:nvPr/>
        </p:nvGrpSpPr>
        <p:grpSpPr>
          <a:xfrm>
            <a:off x="8021520" y="2319480"/>
            <a:ext cx="429840" cy="202680"/>
            <a:chOff x="8021520" y="2319480"/>
            <a:chExt cx="429840" cy="202680"/>
          </a:xfrm>
        </p:grpSpPr>
        <p:sp>
          <p:nvSpPr>
            <p:cNvPr id="4960" name=""/>
            <p:cNvSpPr/>
            <p:nvPr/>
          </p:nvSpPr>
          <p:spPr>
            <a:xfrm>
              <a:off x="8021520" y="2319480"/>
              <a:ext cx="429840" cy="202680"/>
            </a:xfrm>
            <a:custGeom>
              <a:avLst/>
              <a:gdLst/>
              <a:ahLst/>
              <a:rect l="l" t="t" r="r" b="b"/>
              <a:pathLst>
                <a:path w="488" h="230">
                  <a:moveTo>
                    <a:pt x="22" y="97"/>
                  </a:moveTo>
                  <a:lnTo>
                    <a:pt x="122" y="72"/>
                  </a:lnTo>
                  <a:lnTo>
                    <a:pt x="237" y="47"/>
                  </a:lnTo>
                  <a:lnTo>
                    <a:pt x="262" y="43"/>
                  </a:lnTo>
                  <a:lnTo>
                    <a:pt x="262" y="11"/>
                  </a:lnTo>
                  <a:lnTo>
                    <a:pt x="294" y="18"/>
                  </a:lnTo>
                  <a:lnTo>
                    <a:pt x="301" y="0"/>
                  </a:lnTo>
                  <a:lnTo>
                    <a:pt x="323" y="7"/>
                  </a:lnTo>
                  <a:lnTo>
                    <a:pt x="326" y="65"/>
                  </a:lnTo>
                  <a:lnTo>
                    <a:pt x="333" y="94"/>
                  </a:lnTo>
                  <a:lnTo>
                    <a:pt x="362" y="129"/>
                  </a:lnTo>
                  <a:lnTo>
                    <a:pt x="376" y="158"/>
                  </a:lnTo>
                  <a:lnTo>
                    <a:pt x="412" y="158"/>
                  </a:lnTo>
                  <a:lnTo>
                    <a:pt x="434" y="147"/>
                  </a:lnTo>
                  <a:lnTo>
                    <a:pt x="420" y="129"/>
                  </a:lnTo>
                  <a:lnTo>
                    <a:pt x="420" y="101"/>
                  </a:lnTo>
                  <a:lnTo>
                    <a:pt x="441" y="108"/>
                  </a:lnTo>
                  <a:lnTo>
                    <a:pt x="470" y="119"/>
                  </a:lnTo>
                  <a:lnTo>
                    <a:pt x="480" y="137"/>
                  </a:lnTo>
                  <a:lnTo>
                    <a:pt x="463" y="162"/>
                  </a:lnTo>
                  <a:lnTo>
                    <a:pt x="455" y="187"/>
                  </a:lnTo>
                  <a:lnTo>
                    <a:pt x="488" y="183"/>
                  </a:lnTo>
                  <a:lnTo>
                    <a:pt x="480" y="215"/>
                  </a:lnTo>
                  <a:lnTo>
                    <a:pt x="455" y="230"/>
                  </a:lnTo>
                  <a:lnTo>
                    <a:pt x="452" y="198"/>
                  </a:lnTo>
                  <a:lnTo>
                    <a:pt x="434" y="201"/>
                  </a:lnTo>
                  <a:lnTo>
                    <a:pt x="391" y="205"/>
                  </a:lnTo>
                  <a:lnTo>
                    <a:pt x="373" y="187"/>
                  </a:lnTo>
                  <a:lnTo>
                    <a:pt x="359" y="205"/>
                  </a:lnTo>
                  <a:lnTo>
                    <a:pt x="344" y="215"/>
                  </a:lnTo>
                  <a:lnTo>
                    <a:pt x="326" y="215"/>
                  </a:lnTo>
                  <a:lnTo>
                    <a:pt x="326" y="190"/>
                  </a:lnTo>
                  <a:lnTo>
                    <a:pt x="298" y="187"/>
                  </a:lnTo>
                  <a:lnTo>
                    <a:pt x="290" y="158"/>
                  </a:lnTo>
                  <a:lnTo>
                    <a:pt x="283" y="147"/>
                  </a:lnTo>
                  <a:lnTo>
                    <a:pt x="262" y="158"/>
                  </a:lnTo>
                  <a:lnTo>
                    <a:pt x="215" y="162"/>
                  </a:lnTo>
                  <a:lnTo>
                    <a:pt x="176" y="176"/>
                  </a:lnTo>
                  <a:lnTo>
                    <a:pt x="125" y="187"/>
                  </a:lnTo>
                  <a:lnTo>
                    <a:pt x="100" y="212"/>
                  </a:lnTo>
                  <a:lnTo>
                    <a:pt x="79" y="190"/>
                  </a:lnTo>
                  <a:lnTo>
                    <a:pt x="57" y="215"/>
                  </a:lnTo>
                  <a:lnTo>
                    <a:pt x="25" y="215"/>
                  </a:lnTo>
                  <a:lnTo>
                    <a:pt x="0" y="187"/>
                  </a:lnTo>
                  <a:lnTo>
                    <a:pt x="22" y="97"/>
                  </a:lnTo>
                  <a:close/>
                </a:path>
              </a:pathLst>
            </a:custGeom>
            <a:solidFill>
              <a:srgbClr val="008226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4961" name=""/>
            <p:cNvSpPr/>
            <p:nvPr/>
          </p:nvSpPr>
          <p:spPr>
            <a:xfrm>
              <a:off x="8021520" y="2319480"/>
              <a:ext cx="429840" cy="202680"/>
            </a:xfrm>
            <a:custGeom>
              <a:avLst/>
              <a:gdLst/>
              <a:ahLst/>
              <a:rect l="l" t="t" r="r" b="b"/>
              <a:pathLst>
                <a:path w="488" h="230">
                  <a:moveTo>
                    <a:pt x="22" y="97"/>
                  </a:moveTo>
                  <a:lnTo>
                    <a:pt x="122" y="72"/>
                  </a:lnTo>
                  <a:lnTo>
                    <a:pt x="237" y="47"/>
                  </a:lnTo>
                  <a:lnTo>
                    <a:pt x="262" y="43"/>
                  </a:lnTo>
                  <a:lnTo>
                    <a:pt x="262" y="11"/>
                  </a:lnTo>
                  <a:lnTo>
                    <a:pt x="294" y="18"/>
                  </a:lnTo>
                  <a:lnTo>
                    <a:pt x="301" y="0"/>
                  </a:lnTo>
                  <a:lnTo>
                    <a:pt x="323" y="7"/>
                  </a:lnTo>
                  <a:lnTo>
                    <a:pt x="326" y="65"/>
                  </a:lnTo>
                  <a:lnTo>
                    <a:pt x="333" y="94"/>
                  </a:lnTo>
                  <a:lnTo>
                    <a:pt x="362" y="129"/>
                  </a:lnTo>
                  <a:lnTo>
                    <a:pt x="376" y="158"/>
                  </a:lnTo>
                  <a:lnTo>
                    <a:pt x="412" y="158"/>
                  </a:lnTo>
                  <a:lnTo>
                    <a:pt x="434" y="147"/>
                  </a:lnTo>
                  <a:lnTo>
                    <a:pt x="420" y="129"/>
                  </a:lnTo>
                  <a:lnTo>
                    <a:pt x="420" y="101"/>
                  </a:lnTo>
                  <a:lnTo>
                    <a:pt x="441" y="108"/>
                  </a:lnTo>
                  <a:lnTo>
                    <a:pt x="470" y="119"/>
                  </a:lnTo>
                  <a:lnTo>
                    <a:pt x="480" y="137"/>
                  </a:lnTo>
                  <a:lnTo>
                    <a:pt x="463" y="162"/>
                  </a:lnTo>
                  <a:lnTo>
                    <a:pt x="455" y="187"/>
                  </a:lnTo>
                  <a:lnTo>
                    <a:pt x="488" y="183"/>
                  </a:lnTo>
                  <a:lnTo>
                    <a:pt x="480" y="215"/>
                  </a:lnTo>
                  <a:lnTo>
                    <a:pt x="455" y="230"/>
                  </a:lnTo>
                  <a:lnTo>
                    <a:pt x="452" y="198"/>
                  </a:lnTo>
                  <a:lnTo>
                    <a:pt x="434" y="201"/>
                  </a:lnTo>
                  <a:lnTo>
                    <a:pt x="391" y="205"/>
                  </a:lnTo>
                  <a:lnTo>
                    <a:pt x="373" y="187"/>
                  </a:lnTo>
                  <a:lnTo>
                    <a:pt x="359" y="205"/>
                  </a:lnTo>
                  <a:lnTo>
                    <a:pt x="344" y="215"/>
                  </a:lnTo>
                  <a:lnTo>
                    <a:pt x="326" y="215"/>
                  </a:lnTo>
                  <a:lnTo>
                    <a:pt x="326" y="190"/>
                  </a:lnTo>
                  <a:lnTo>
                    <a:pt x="298" y="187"/>
                  </a:lnTo>
                  <a:lnTo>
                    <a:pt x="290" y="158"/>
                  </a:lnTo>
                  <a:lnTo>
                    <a:pt x="283" y="147"/>
                  </a:lnTo>
                  <a:lnTo>
                    <a:pt x="262" y="158"/>
                  </a:lnTo>
                  <a:lnTo>
                    <a:pt x="215" y="162"/>
                  </a:lnTo>
                  <a:lnTo>
                    <a:pt x="176" y="176"/>
                  </a:lnTo>
                  <a:lnTo>
                    <a:pt x="125" y="187"/>
                  </a:lnTo>
                  <a:lnTo>
                    <a:pt x="100" y="212"/>
                  </a:lnTo>
                  <a:lnTo>
                    <a:pt x="79" y="190"/>
                  </a:lnTo>
                  <a:lnTo>
                    <a:pt x="57" y="215"/>
                  </a:lnTo>
                  <a:lnTo>
                    <a:pt x="25" y="215"/>
                  </a:lnTo>
                  <a:lnTo>
                    <a:pt x="0" y="187"/>
                  </a:lnTo>
                  <a:lnTo>
                    <a:pt x="22" y="97"/>
                  </a:lnTo>
                </a:path>
              </a:pathLst>
            </a:custGeom>
            <a:solidFill>
              <a:srgbClr val="008226"/>
            </a:solidFill>
            <a:ln w="11160">
              <a:solidFill>
                <a:srgbClr val="919191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4962" name=""/>
          <p:cNvGrpSpPr/>
          <p:nvPr/>
        </p:nvGrpSpPr>
        <p:grpSpPr>
          <a:xfrm>
            <a:off x="8232840" y="2451240"/>
            <a:ext cx="75600" cy="107280"/>
            <a:chOff x="8232840" y="2451240"/>
            <a:chExt cx="75600" cy="107280"/>
          </a:xfrm>
        </p:grpSpPr>
        <p:sp>
          <p:nvSpPr>
            <p:cNvPr id="4963" name=""/>
            <p:cNvSpPr/>
            <p:nvPr/>
          </p:nvSpPr>
          <p:spPr>
            <a:xfrm>
              <a:off x="8232840" y="2451240"/>
              <a:ext cx="75600" cy="107280"/>
            </a:xfrm>
            <a:custGeom>
              <a:avLst/>
              <a:gdLst/>
              <a:ahLst/>
              <a:rect l="l" t="t" r="r" b="b"/>
              <a:pathLst>
                <a:path w="86" h="122">
                  <a:moveTo>
                    <a:pt x="36" y="0"/>
                  </a:moveTo>
                  <a:lnTo>
                    <a:pt x="15" y="7"/>
                  </a:lnTo>
                  <a:lnTo>
                    <a:pt x="0" y="11"/>
                  </a:lnTo>
                  <a:lnTo>
                    <a:pt x="4" y="82"/>
                  </a:lnTo>
                  <a:lnTo>
                    <a:pt x="18" y="122"/>
                  </a:lnTo>
                  <a:lnTo>
                    <a:pt x="72" y="107"/>
                  </a:lnTo>
                  <a:lnTo>
                    <a:pt x="86" y="61"/>
                  </a:lnTo>
                  <a:lnTo>
                    <a:pt x="79" y="36"/>
                  </a:lnTo>
                  <a:lnTo>
                    <a:pt x="54" y="36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00f008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4964" name=""/>
            <p:cNvSpPr/>
            <p:nvPr/>
          </p:nvSpPr>
          <p:spPr>
            <a:xfrm>
              <a:off x="8232840" y="2451240"/>
              <a:ext cx="75600" cy="107280"/>
            </a:xfrm>
            <a:custGeom>
              <a:avLst/>
              <a:gdLst/>
              <a:ahLst/>
              <a:rect l="l" t="t" r="r" b="b"/>
              <a:pathLst>
                <a:path w="86" h="122">
                  <a:moveTo>
                    <a:pt x="36" y="0"/>
                  </a:moveTo>
                  <a:lnTo>
                    <a:pt x="15" y="7"/>
                  </a:lnTo>
                  <a:lnTo>
                    <a:pt x="0" y="11"/>
                  </a:lnTo>
                  <a:lnTo>
                    <a:pt x="4" y="82"/>
                  </a:lnTo>
                  <a:lnTo>
                    <a:pt x="18" y="122"/>
                  </a:lnTo>
                  <a:lnTo>
                    <a:pt x="72" y="107"/>
                  </a:lnTo>
                  <a:lnTo>
                    <a:pt x="86" y="61"/>
                  </a:lnTo>
                  <a:lnTo>
                    <a:pt x="79" y="36"/>
                  </a:lnTo>
                  <a:lnTo>
                    <a:pt x="54" y="36"/>
                  </a:lnTo>
                  <a:lnTo>
                    <a:pt x="36" y="0"/>
                  </a:lnTo>
                </a:path>
              </a:pathLst>
            </a:custGeom>
            <a:noFill/>
            <a:ln w="11160">
              <a:solidFill>
                <a:srgbClr val="919191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4965" name=""/>
          <p:cNvGrpSpPr/>
          <p:nvPr/>
        </p:nvGrpSpPr>
        <p:grpSpPr>
          <a:xfrm>
            <a:off x="8043840" y="2459160"/>
            <a:ext cx="199800" cy="198000"/>
            <a:chOff x="8043840" y="2459160"/>
            <a:chExt cx="199800" cy="198000"/>
          </a:xfrm>
        </p:grpSpPr>
        <p:sp>
          <p:nvSpPr>
            <p:cNvPr id="4966" name=""/>
            <p:cNvSpPr/>
            <p:nvPr/>
          </p:nvSpPr>
          <p:spPr>
            <a:xfrm>
              <a:off x="8043840" y="2459160"/>
              <a:ext cx="199800" cy="198000"/>
            </a:xfrm>
            <a:custGeom>
              <a:avLst/>
              <a:gdLst/>
              <a:ahLst/>
              <a:rect l="l" t="t" r="r" b="b"/>
              <a:pathLst>
                <a:path w="226" h="226">
                  <a:moveTo>
                    <a:pt x="208" y="0"/>
                  </a:moveTo>
                  <a:lnTo>
                    <a:pt x="215" y="72"/>
                  </a:lnTo>
                  <a:lnTo>
                    <a:pt x="226" y="115"/>
                  </a:lnTo>
                  <a:lnTo>
                    <a:pt x="219" y="140"/>
                  </a:lnTo>
                  <a:lnTo>
                    <a:pt x="183" y="151"/>
                  </a:lnTo>
                  <a:lnTo>
                    <a:pt x="140" y="165"/>
                  </a:lnTo>
                  <a:lnTo>
                    <a:pt x="118" y="187"/>
                  </a:lnTo>
                  <a:lnTo>
                    <a:pt x="97" y="215"/>
                  </a:lnTo>
                  <a:lnTo>
                    <a:pt x="61" y="226"/>
                  </a:lnTo>
                  <a:lnTo>
                    <a:pt x="3" y="212"/>
                  </a:lnTo>
                  <a:lnTo>
                    <a:pt x="39" y="194"/>
                  </a:lnTo>
                  <a:lnTo>
                    <a:pt x="18" y="165"/>
                  </a:lnTo>
                  <a:lnTo>
                    <a:pt x="14" y="136"/>
                  </a:lnTo>
                  <a:lnTo>
                    <a:pt x="7" y="104"/>
                  </a:lnTo>
                  <a:lnTo>
                    <a:pt x="0" y="54"/>
                  </a:lnTo>
                  <a:lnTo>
                    <a:pt x="36" y="57"/>
                  </a:lnTo>
                  <a:lnTo>
                    <a:pt x="54" y="36"/>
                  </a:lnTo>
                  <a:lnTo>
                    <a:pt x="75" y="54"/>
                  </a:lnTo>
                  <a:lnTo>
                    <a:pt x="100" y="25"/>
                  </a:lnTo>
                  <a:lnTo>
                    <a:pt x="208" y="0"/>
                  </a:lnTo>
                  <a:close/>
                </a:path>
              </a:pathLst>
            </a:custGeom>
            <a:solidFill>
              <a:srgbClr val="00f008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4967" name=""/>
            <p:cNvSpPr/>
            <p:nvPr/>
          </p:nvSpPr>
          <p:spPr>
            <a:xfrm>
              <a:off x="8043840" y="2459160"/>
              <a:ext cx="199800" cy="198000"/>
            </a:xfrm>
            <a:custGeom>
              <a:avLst/>
              <a:gdLst/>
              <a:ahLst/>
              <a:rect l="l" t="t" r="r" b="b"/>
              <a:pathLst>
                <a:path w="226" h="226">
                  <a:moveTo>
                    <a:pt x="208" y="0"/>
                  </a:moveTo>
                  <a:lnTo>
                    <a:pt x="215" y="72"/>
                  </a:lnTo>
                  <a:lnTo>
                    <a:pt x="226" y="115"/>
                  </a:lnTo>
                  <a:lnTo>
                    <a:pt x="219" y="140"/>
                  </a:lnTo>
                  <a:lnTo>
                    <a:pt x="183" y="151"/>
                  </a:lnTo>
                  <a:lnTo>
                    <a:pt x="140" y="165"/>
                  </a:lnTo>
                  <a:lnTo>
                    <a:pt x="118" y="187"/>
                  </a:lnTo>
                  <a:lnTo>
                    <a:pt x="97" y="215"/>
                  </a:lnTo>
                  <a:lnTo>
                    <a:pt x="61" y="226"/>
                  </a:lnTo>
                  <a:lnTo>
                    <a:pt x="3" y="212"/>
                  </a:lnTo>
                  <a:lnTo>
                    <a:pt x="39" y="194"/>
                  </a:lnTo>
                  <a:lnTo>
                    <a:pt x="18" y="165"/>
                  </a:lnTo>
                  <a:lnTo>
                    <a:pt x="14" y="136"/>
                  </a:lnTo>
                  <a:lnTo>
                    <a:pt x="7" y="104"/>
                  </a:lnTo>
                  <a:lnTo>
                    <a:pt x="0" y="54"/>
                  </a:lnTo>
                  <a:lnTo>
                    <a:pt x="36" y="57"/>
                  </a:lnTo>
                  <a:lnTo>
                    <a:pt x="54" y="36"/>
                  </a:lnTo>
                  <a:lnTo>
                    <a:pt x="75" y="54"/>
                  </a:lnTo>
                  <a:lnTo>
                    <a:pt x="100" y="25"/>
                  </a:lnTo>
                  <a:lnTo>
                    <a:pt x="208" y="0"/>
                  </a:lnTo>
                </a:path>
              </a:pathLst>
            </a:custGeom>
            <a:noFill/>
            <a:ln w="11160">
              <a:solidFill>
                <a:srgbClr val="919191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4968" name=""/>
          <p:cNvGrpSpPr/>
          <p:nvPr/>
        </p:nvGrpSpPr>
        <p:grpSpPr>
          <a:xfrm>
            <a:off x="8085240" y="2602080"/>
            <a:ext cx="147240" cy="105840"/>
            <a:chOff x="8085240" y="2602080"/>
            <a:chExt cx="147240" cy="105840"/>
          </a:xfrm>
        </p:grpSpPr>
        <p:sp>
          <p:nvSpPr>
            <p:cNvPr id="4969" name=""/>
            <p:cNvSpPr/>
            <p:nvPr/>
          </p:nvSpPr>
          <p:spPr>
            <a:xfrm>
              <a:off x="8085240" y="2602080"/>
              <a:ext cx="147240" cy="105840"/>
            </a:xfrm>
            <a:custGeom>
              <a:avLst/>
              <a:gdLst/>
              <a:ahLst/>
              <a:rect l="l" t="t" r="r" b="b"/>
              <a:pathLst>
                <a:path w="168" h="122">
                  <a:moveTo>
                    <a:pt x="64" y="29"/>
                  </a:moveTo>
                  <a:lnTo>
                    <a:pt x="100" y="29"/>
                  </a:lnTo>
                  <a:lnTo>
                    <a:pt x="118" y="26"/>
                  </a:lnTo>
                  <a:lnTo>
                    <a:pt x="140" y="4"/>
                  </a:lnTo>
                  <a:lnTo>
                    <a:pt x="168" y="0"/>
                  </a:lnTo>
                  <a:lnTo>
                    <a:pt x="161" y="29"/>
                  </a:lnTo>
                  <a:lnTo>
                    <a:pt x="136" y="47"/>
                  </a:lnTo>
                  <a:lnTo>
                    <a:pt x="122" y="69"/>
                  </a:lnTo>
                  <a:lnTo>
                    <a:pt x="125" y="94"/>
                  </a:lnTo>
                  <a:lnTo>
                    <a:pt x="104" y="90"/>
                  </a:lnTo>
                  <a:lnTo>
                    <a:pt x="68" y="108"/>
                  </a:lnTo>
                  <a:lnTo>
                    <a:pt x="14" y="122"/>
                  </a:lnTo>
                  <a:lnTo>
                    <a:pt x="0" y="61"/>
                  </a:lnTo>
                  <a:lnTo>
                    <a:pt x="50" y="58"/>
                  </a:lnTo>
                  <a:lnTo>
                    <a:pt x="64" y="29"/>
                  </a:lnTo>
                  <a:close/>
                </a:path>
              </a:pathLst>
            </a:custGeom>
            <a:solidFill>
              <a:srgbClr val="00f008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4970" name=""/>
            <p:cNvSpPr/>
            <p:nvPr/>
          </p:nvSpPr>
          <p:spPr>
            <a:xfrm>
              <a:off x="8085240" y="2602080"/>
              <a:ext cx="147240" cy="105840"/>
            </a:xfrm>
            <a:custGeom>
              <a:avLst/>
              <a:gdLst/>
              <a:ahLst/>
              <a:rect l="l" t="t" r="r" b="b"/>
              <a:pathLst>
                <a:path w="168" h="122">
                  <a:moveTo>
                    <a:pt x="64" y="29"/>
                  </a:moveTo>
                  <a:lnTo>
                    <a:pt x="100" y="29"/>
                  </a:lnTo>
                  <a:lnTo>
                    <a:pt x="118" y="26"/>
                  </a:lnTo>
                  <a:lnTo>
                    <a:pt x="140" y="4"/>
                  </a:lnTo>
                  <a:lnTo>
                    <a:pt x="168" y="0"/>
                  </a:lnTo>
                  <a:lnTo>
                    <a:pt x="161" y="29"/>
                  </a:lnTo>
                  <a:lnTo>
                    <a:pt x="136" y="47"/>
                  </a:lnTo>
                  <a:lnTo>
                    <a:pt x="122" y="69"/>
                  </a:lnTo>
                  <a:lnTo>
                    <a:pt x="125" y="94"/>
                  </a:lnTo>
                  <a:lnTo>
                    <a:pt x="104" y="90"/>
                  </a:lnTo>
                  <a:lnTo>
                    <a:pt x="68" y="108"/>
                  </a:lnTo>
                  <a:lnTo>
                    <a:pt x="14" y="122"/>
                  </a:lnTo>
                  <a:lnTo>
                    <a:pt x="0" y="61"/>
                  </a:lnTo>
                  <a:lnTo>
                    <a:pt x="50" y="58"/>
                  </a:lnTo>
                  <a:lnTo>
                    <a:pt x="64" y="29"/>
                  </a:lnTo>
                </a:path>
              </a:pathLst>
            </a:custGeom>
            <a:noFill/>
            <a:ln w="11160">
              <a:solidFill>
                <a:srgbClr val="919191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4971" name=""/>
          <p:cNvGrpSpPr/>
          <p:nvPr/>
        </p:nvGrpSpPr>
        <p:grpSpPr>
          <a:xfrm>
            <a:off x="8348760" y="2494080"/>
            <a:ext cx="42480" cy="20160"/>
            <a:chOff x="8348760" y="2494080"/>
            <a:chExt cx="42480" cy="20160"/>
          </a:xfrm>
        </p:grpSpPr>
        <p:sp>
          <p:nvSpPr>
            <p:cNvPr id="4972" name=""/>
            <p:cNvSpPr/>
            <p:nvPr/>
          </p:nvSpPr>
          <p:spPr>
            <a:xfrm>
              <a:off x="8348760" y="2494080"/>
              <a:ext cx="42480" cy="20160"/>
            </a:xfrm>
            <a:custGeom>
              <a:avLst/>
              <a:gdLst/>
              <a:ahLst/>
              <a:rect l="l" t="t" r="r" b="b"/>
              <a:pathLst>
                <a:path w="47" h="25">
                  <a:moveTo>
                    <a:pt x="3" y="0"/>
                  </a:moveTo>
                  <a:lnTo>
                    <a:pt x="47" y="3"/>
                  </a:lnTo>
                  <a:lnTo>
                    <a:pt x="39" y="14"/>
                  </a:lnTo>
                  <a:lnTo>
                    <a:pt x="0" y="25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f008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6640" bIns="-2664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4973" name=""/>
            <p:cNvSpPr/>
            <p:nvPr/>
          </p:nvSpPr>
          <p:spPr>
            <a:xfrm>
              <a:off x="8348760" y="2494080"/>
              <a:ext cx="42480" cy="20160"/>
            </a:xfrm>
            <a:custGeom>
              <a:avLst/>
              <a:gdLst/>
              <a:ahLst/>
              <a:rect l="l" t="t" r="r" b="b"/>
              <a:pathLst>
                <a:path w="47" h="25">
                  <a:moveTo>
                    <a:pt x="3" y="0"/>
                  </a:moveTo>
                  <a:lnTo>
                    <a:pt x="47" y="3"/>
                  </a:lnTo>
                  <a:lnTo>
                    <a:pt x="39" y="14"/>
                  </a:lnTo>
                  <a:lnTo>
                    <a:pt x="0" y="25"/>
                  </a:lnTo>
                  <a:lnTo>
                    <a:pt x="3" y="0"/>
                  </a:lnTo>
                </a:path>
              </a:pathLst>
            </a:custGeom>
            <a:noFill/>
            <a:ln w="11160">
              <a:solidFill>
                <a:srgbClr val="919191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6640" bIns="-2664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4974" name=""/>
          <p:cNvGrpSpPr/>
          <p:nvPr/>
        </p:nvGrpSpPr>
        <p:grpSpPr>
          <a:xfrm>
            <a:off x="7059600" y="3008160"/>
            <a:ext cx="909360" cy="522000"/>
            <a:chOff x="7059600" y="3008160"/>
            <a:chExt cx="909360" cy="522000"/>
          </a:xfrm>
        </p:grpSpPr>
        <p:sp>
          <p:nvSpPr>
            <p:cNvPr id="4975" name=""/>
            <p:cNvSpPr/>
            <p:nvPr/>
          </p:nvSpPr>
          <p:spPr>
            <a:xfrm>
              <a:off x="7059600" y="3008160"/>
              <a:ext cx="909360" cy="522000"/>
            </a:xfrm>
            <a:custGeom>
              <a:avLst/>
              <a:gdLst/>
              <a:ahLst/>
              <a:rect l="l" t="t" r="r" b="b"/>
              <a:pathLst>
                <a:path w="1033" h="592">
                  <a:moveTo>
                    <a:pt x="0" y="592"/>
                  </a:moveTo>
                  <a:lnTo>
                    <a:pt x="7" y="574"/>
                  </a:lnTo>
                  <a:lnTo>
                    <a:pt x="25" y="577"/>
                  </a:lnTo>
                  <a:lnTo>
                    <a:pt x="29" y="549"/>
                  </a:lnTo>
                  <a:lnTo>
                    <a:pt x="61" y="559"/>
                  </a:lnTo>
                  <a:lnTo>
                    <a:pt x="61" y="538"/>
                  </a:lnTo>
                  <a:lnTo>
                    <a:pt x="93" y="520"/>
                  </a:lnTo>
                  <a:lnTo>
                    <a:pt x="93" y="484"/>
                  </a:lnTo>
                  <a:lnTo>
                    <a:pt x="118" y="466"/>
                  </a:lnTo>
                  <a:lnTo>
                    <a:pt x="133" y="470"/>
                  </a:lnTo>
                  <a:lnTo>
                    <a:pt x="147" y="459"/>
                  </a:lnTo>
                  <a:lnTo>
                    <a:pt x="165" y="455"/>
                  </a:lnTo>
                  <a:lnTo>
                    <a:pt x="169" y="416"/>
                  </a:lnTo>
                  <a:lnTo>
                    <a:pt x="204" y="434"/>
                  </a:lnTo>
                  <a:lnTo>
                    <a:pt x="212" y="459"/>
                  </a:lnTo>
                  <a:lnTo>
                    <a:pt x="255" y="448"/>
                  </a:lnTo>
                  <a:lnTo>
                    <a:pt x="255" y="434"/>
                  </a:lnTo>
                  <a:lnTo>
                    <a:pt x="280" y="434"/>
                  </a:lnTo>
                  <a:lnTo>
                    <a:pt x="316" y="438"/>
                  </a:lnTo>
                  <a:lnTo>
                    <a:pt x="316" y="423"/>
                  </a:lnTo>
                  <a:lnTo>
                    <a:pt x="341" y="420"/>
                  </a:lnTo>
                  <a:lnTo>
                    <a:pt x="351" y="391"/>
                  </a:lnTo>
                  <a:lnTo>
                    <a:pt x="391" y="395"/>
                  </a:lnTo>
                  <a:lnTo>
                    <a:pt x="394" y="359"/>
                  </a:lnTo>
                  <a:lnTo>
                    <a:pt x="409" y="344"/>
                  </a:lnTo>
                  <a:lnTo>
                    <a:pt x="420" y="308"/>
                  </a:lnTo>
                  <a:lnTo>
                    <a:pt x="437" y="287"/>
                  </a:lnTo>
                  <a:lnTo>
                    <a:pt x="430" y="251"/>
                  </a:lnTo>
                  <a:lnTo>
                    <a:pt x="452" y="226"/>
                  </a:lnTo>
                  <a:lnTo>
                    <a:pt x="463" y="187"/>
                  </a:lnTo>
                  <a:lnTo>
                    <a:pt x="495" y="187"/>
                  </a:lnTo>
                  <a:lnTo>
                    <a:pt x="506" y="201"/>
                  </a:lnTo>
                  <a:lnTo>
                    <a:pt x="538" y="140"/>
                  </a:lnTo>
                  <a:lnTo>
                    <a:pt x="577" y="136"/>
                  </a:lnTo>
                  <a:lnTo>
                    <a:pt x="584" y="111"/>
                  </a:lnTo>
                  <a:lnTo>
                    <a:pt x="574" y="90"/>
                  </a:lnTo>
                  <a:lnTo>
                    <a:pt x="610" y="83"/>
                  </a:lnTo>
                  <a:lnTo>
                    <a:pt x="602" y="43"/>
                  </a:lnTo>
                  <a:lnTo>
                    <a:pt x="599" y="7"/>
                  </a:lnTo>
                  <a:lnTo>
                    <a:pt x="645" y="39"/>
                  </a:lnTo>
                  <a:lnTo>
                    <a:pt x="688" y="32"/>
                  </a:lnTo>
                  <a:lnTo>
                    <a:pt x="696" y="4"/>
                  </a:lnTo>
                  <a:lnTo>
                    <a:pt x="721" y="0"/>
                  </a:lnTo>
                  <a:lnTo>
                    <a:pt x="728" y="32"/>
                  </a:lnTo>
                  <a:lnTo>
                    <a:pt x="800" y="39"/>
                  </a:lnTo>
                  <a:lnTo>
                    <a:pt x="803" y="68"/>
                  </a:lnTo>
                  <a:lnTo>
                    <a:pt x="774" y="86"/>
                  </a:lnTo>
                  <a:lnTo>
                    <a:pt x="785" y="161"/>
                  </a:lnTo>
                  <a:lnTo>
                    <a:pt x="839" y="161"/>
                  </a:lnTo>
                  <a:lnTo>
                    <a:pt x="861" y="183"/>
                  </a:lnTo>
                  <a:lnTo>
                    <a:pt x="889" y="201"/>
                  </a:lnTo>
                  <a:lnTo>
                    <a:pt x="921" y="194"/>
                  </a:lnTo>
                  <a:lnTo>
                    <a:pt x="936" y="219"/>
                  </a:lnTo>
                  <a:lnTo>
                    <a:pt x="921" y="237"/>
                  </a:lnTo>
                  <a:lnTo>
                    <a:pt x="925" y="280"/>
                  </a:lnTo>
                  <a:lnTo>
                    <a:pt x="921" y="308"/>
                  </a:lnTo>
                  <a:lnTo>
                    <a:pt x="936" y="341"/>
                  </a:lnTo>
                  <a:lnTo>
                    <a:pt x="936" y="366"/>
                  </a:lnTo>
                  <a:lnTo>
                    <a:pt x="997" y="366"/>
                  </a:lnTo>
                  <a:lnTo>
                    <a:pt x="1033" y="423"/>
                  </a:lnTo>
                  <a:lnTo>
                    <a:pt x="889" y="455"/>
                  </a:lnTo>
                  <a:lnTo>
                    <a:pt x="681" y="495"/>
                  </a:lnTo>
                  <a:lnTo>
                    <a:pt x="416" y="531"/>
                  </a:lnTo>
                  <a:lnTo>
                    <a:pt x="0" y="592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333333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4976" name=""/>
            <p:cNvSpPr/>
            <p:nvPr/>
          </p:nvSpPr>
          <p:spPr>
            <a:xfrm>
              <a:off x="7059600" y="3008160"/>
              <a:ext cx="909360" cy="522000"/>
            </a:xfrm>
            <a:custGeom>
              <a:avLst/>
              <a:gdLst/>
              <a:ahLst/>
              <a:rect l="l" t="t" r="r" b="b"/>
              <a:pathLst>
                <a:path w="1033" h="592">
                  <a:moveTo>
                    <a:pt x="0" y="592"/>
                  </a:moveTo>
                  <a:lnTo>
                    <a:pt x="7" y="574"/>
                  </a:lnTo>
                  <a:lnTo>
                    <a:pt x="25" y="577"/>
                  </a:lnTo>
                  <a:lnTo>
                    <a:pt x="29" y="549"/>
                  </a:lnTo>
                  <a:lnTo>
                    <a:pt x="61" y="559"/>
                  </a:lnTo>
                  <a:lnTo>
                    <a:pt x="61" y="538"/>
                  </a:lnTo>
                  <a:lnTo>
                    <a:pt x="93" y="520"/>
                  </a:lnTo>
                  <a:lnTo>
                    <a:pt x="93" y="484"/>
                  </a:lnTo>
                  <a:lnTo>
                    <a:pt x="118" y="466"/>
                  </a:lnTo>
                  <a:lnTo>
                    <a:pt x="133" y="470"/>
                  </a:lnTo>
                  <a:lnTo>
                    <a:pt x="147" y="459"/>
                  </a:lnTo>
                  <a:lnTo>
                    <a:pt x="165" y="455"/>
                  </a:lnTo>
                  <a:lnTo>
                    <a:pt x="169" y="416"/>
                  </a:lnTo>
                  <a:lnTo>
                    <a:pt x="204" y="434"/>
                  </a:lnTo>
                  <a:lnTo>
                    <a:pt x="212" y="459"/>
                  </a:lnTo>
                  <a:lnTo>
                    <a:pt x="255" y="448"/>
                  </a:lnTo>
                  <a:lnTo>
                    <a:pt x="255" y="434"/>
                  </a:lnTo>
                  <a:lnTo>
                    <a:pt x="280" y="434"/>
                  </a:lnTo>
                  <a:lnTo>
                    <a:pt x="316" y="438"/>
                  </a:lnTo>
                  <a:lnTo>
                    <a:pt x="316" y="423"/>
                  </a:lnTo>
                  <a:lnTo>
                    <a:pt x="341" y="420"/>
                  </a:lnTo>
                  <a:lnTo>
                    <a:pt x="351" y="391"/>
                  </a:lnTo>
                  <a:lnTo>
                    <a:pt x="391" y="395"/>
                  </a:lnTo>
                  <a:lnTo>
                    <a:pt x="394" y="359"/>
                  </a:lnTo>
                  <a:lnTo>
                    <a:pt x="409" y="344"/>
                  </a:lnTo>
                  <a:lnTo>
                    <a:pt x="420" y="308"/>
                  </a:lnTo>
                  <a:lnTo>
                    <a:pt x="437" y="287"/>
                  </a:lnTo>
                  <a:lnTo>
                    <a:pt x="430" y="251"/>
                  </a:lnTo>
                  <a:lnTo>
                    <a:pt x="452" y="226"/>
                  </a:lnTo>
                  <a:lnTo>
                    <a:pt x="463" y="187"/>
                  </a:lnTo>
                  <a:lnTo>
                    <a:pt x="495" y="187"/>
                  </a:lnTo>
                  <a:lnTo>
                    <a:pt x="506" y="201"/>
                  </a:lnTo>
                  <a:lnTo>
                    <a:pt x="538" y="140"/>
                  </a:lnTo>
                  <a:lnTo>
                    <a:pt x="577" y="136"/>
                  </a:lnTo>
                  <a:lnTo>
                    <a:pt x="584" y="111"/>
                  </a:lnTo>
                  <a:lnTo>
                    <a:pt x="574" y="90"/>
                  </a:lnTo>
                  <a:lnTo>
                    <a:pt x="610" y="83"/>
                  </a:lnTo>
                  <a:lnTo>
                    <a:pt x="602" y="43"/>
                  </a:lnTo>
                  <a:lnTo>
                    <a:pt x="599" y="7"/>
                  </a:lnTo>
                  <a:lnTo>
                    <a:pt x="645" y="39"/>
                  </a:lnTo>
                  <a:lnTo>
                    <a:pt x="688" y="32"/>
                  </a:lnTo>
                  <a:lnTo>
                    <a:pt x="696" y="4"/>
                  </a:lnTo>
                  <a:lnTo>
                    <a:pt x="721" y="0"/>
                  </a:lnTo>
                  <a:lnTo>
                    <a:pt x="728" y="32"/>
                  </a:lnTo>
                  <a:lnTo>
                    <a:pt x="800" y="39"/>
                  </a:lnTo>
                  <a:lnTo>
                    <a:pt x="803" y="68"/>
                  </a:lnTo>
                  <a:lnTo>
                    <a:pt x="774" y="86"/>
                  </a:lnTo>
                  <a:lnTo>
                    <a:pt x="785" y="161"/>
                  </a:lnTo>
                  <a:lnTo>
                    <a:pt x="839" y="161"/>
                  </a:lnTo>
                  <a:lnTo>
                    <a:pt x="861" y="183"/>
                  </a:lnTo>
                  <a:lnTo>
                    <a:pt x="889" y="201"/>
                  </a:lnTo>
                  <a:lnTo>
                    <a:pt x="921" y="194"/>
                  </a:lnTo>
                  <a:lnTo>
                    <a:pt x="936" y="219"/>
                  </a:lnTo>
                  <a:lnTo>
                    <a:pt x="921" y="237"/>
                  </a:lnTo>
                  <a:lnTo>
                    <a:pt x="925" y="280"/>
                  </a:lnTo>
                  <a:lnTo>
                    <a:pt x="921" y="308"/>
                  </a:lnTo>
                  <a:lnTo>
                    <a:pt x="936" y="341"/>
                  </a:lnTo>
                  <a:lnTo>
                    <a:pt x="936" y="366"/>
                  </a:lnTo>
                  <a:lnTo>
                    <a:pt x="997" y="366"/>
                  </a:lnTo>
                  <a:lnTo>
                    <a:pt x="1033" y="423"/>
                  </a:lnTo>
                  <a:lnTo>
                    <a:pt x="889" y="455"/>
                  </a:lnTo>
                  <a:lnTo>
                    <a:pt x="681" y="495"/>
                  </a:lnTo>
                  <a:lnTo>
                    <a:pt x="416" y="531"/>
                  </a:lnTo>
                  <a:lnTo>
                    <a:pt x="0" y="592"/>
                  </a:lnTo>
                </a:path>
              </a:pathLst>
            </a:custGeom>
            <a:solidFill>
              <a:srgbClr val="008226"/>
            </a:solidFill>
            <a:ln w="11160">
              <a:solidFill>
                <a:srgbClr val="333333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4977" name=""/>
          <p:cNvGrpSpPr/>
          <p:nvPr/>
        </p:nvGrpSpPr>
        <p:grpSpPr>
          <a:xfrm>
            <a:off x="7004160" y="3378240"/>
            <a:ext cx="1007640" cy="455040"/>
            <a:chOff x="7004160" y="3378240"/>
            <a:chExt cx="1007640" cy="455040"/>
          </a:xfrm>
        </p:grpSpPr>
        <p:sp>
          <p:nvSpPr>
            <p:cNvPr id="4978" name=""/>
            <p:cNvSpPr/>
            <p:nvPr/>
          </p:nvSpPr>
          <p:spPr>
            <a:xfrm>
              <a:off x="7004160" y="3378240"/>
              <a:ext cx="1007640" cy="455040"/>
            </a:xfrm>
            <a:custGeom>
              <a:avLst/>
              <a:gdLst/>
              <a:ahLst/>
              <a:rect l="l" t="t" r="r" b="b"/>
              <a:pathLst>
                <a:path w="1144" h="516">
                  <a:moveTo>
                    <a:pt x="323" y="132"/>
                  </a:moveTo>
                  <a:lnTo>
                    <a:pt x="320" y="190"/>
                  </a:lnTo>
                  <a:lnTo>
                    <a:pt x="287" y="190"/>
                  </a:lnTo>
                  <a:lnTo>
                    <a:pt x="294" y="236"/>
                  </a:lnTo>
                  <a:lnTo>
                    <a:pt x="259" y="236"/>
                  </a:lnTo>
                  <a:lnTo>
                    <a:pt x="244" y="251"/>
                  </a:lnTo>
                  <a:lnTo>
                    <a:pt x="216" y="265"/>
                  </a:lnTo>
                  <a:lnTo>
                    <a:pt x="194" y="265"/>
                  </a:lnTo>
                  <a:lnTo>
                    <a:pt x="183" y="304"/>
                  </a:lnTo>
                  <a:lnTo>
                    <a:pt x="133" y="312"/>
                  </a:lnTo>
                  <a:lnTo>
                    <a:pt x="126" y="337"/>
                  </a:lnTo>
                  <a:lnTo>
                    <a:pt x="94" y="355"/>
                  </a:lnTo>
                  <a:lnTo>
                    <a:pt x="69" y="369"/>
                  </a:lnTo>
                  <a:lnTo>
                    <a:pt x="36" y="376"/>
                  </a:lnTo>
                  <a:lnTo>
                    <a:pt x="33" y="387"/>
                  </a:lnTo>
                  <a:lnTo>
                    <a:pt x="44" y="405"/>
                  </a:lnTo>
                  <a:lnTo>
                    <a:pt x="8" y="437"/>
                  </a:lnTo>
                  <a:lnTo>
                    <a:pt x="0" y="462"/>
                  </a:lnTo>
                  <a:lnTo>
                    <a:pt x="76" y="455"/>
                  </a:lnTo>
                  <a:lnTo>
                    <a:pt x="147" y="444"/>
                  </a:lnTo>
                  <a:lnTo>
                    <a:pt x="169" y="444"/>
                  </a:lnTo>
                  <a:lnTo>
                    <a:pt x="201" y="451"/>
                  </a:lnTo>
                  <a:lnTo>
                    <a:pt x="251" y="383"/>
                  </a:lnTo>
                  <a:lnTo>
                    <a:pt x="327" y="387"/>
                  </a:lnTo>
                  <a:lnTo>
                    <a:pt x="348" y="369"/>
                  </a:lnTo>
                  <a:lnTo>
                    <a:pt x="477" y="369"/>
                  </a:lnTo>
                  <a:lnTo>
                    <a:pt x="499" y="398"/>
                  </a:lnTo>
                  <a:lnTo>
                    <a:pt x="657" y="398"/>
                  </a:lnTo>
                  <a:lnTo>
                    <a:pt x="825" y="516"/>
                  </a:lnTo>
                  <a:lnTo>
                    <a:pt x="829" y="505"/>
                  </a:lnTo>
                  <a:lnTo>
                    <a:pt x="839" y="505"/>
                  </a:lnTo>
                  <a:lnTo>
                    <a:pt x="847" y="516"/>
                  </a:lnTo>
                  <a:lnTo>
                    <a:pt x="908" y="512"/>
                  </a:lnTo>
                  <a:lnTo>
                    <a:pt x="918" y="484"/>
                  </a:lnTo>
                  <a:lnTo>
                    <a:pt x="922" y="423"/>
                  </a:lnTo>
                  <a:lnTo>
                    <a:pt x="958" y="390"/>
                  </a:lnTo>
                  <a:lnTo>
                    <a:pt x="979" y="369"/>
                  </a:lnTo>
                  <a:lnTo>
                    <a:pt x="986" y="351"/>
                  </a:lnTo>
                  <a:lnTo>
                    <a:pt x="1001" y="355"/>
                  </a:lnTo>
                  <a:lnTo>
                    <a:pt x="1030" y="326"/>
                  </a:lnTo>
                  <a:lnTo>
                    <a:pt x="1083" y="315"/>
                  </a:lnTo>
                  <a:lnTo>
                    <a:pt x="1087" y="290"/>
                  </a:lnTo>
                  <a:lnTo>
                    <a:pt x="1123" y="261"/>
                  </a:lnTo>
                  <a:lnTo>
                    <a:pt x="1047" y="265"/>
                  </a:lnTo>
                  <a:lnTo>
                    <a:pt x="1051" y="247"/>
                  </a:lnTo>
                  <a:lnTo>
                    <a:pt x="1040" y="211"/>
                  </a:lnTo>
                  <a:lnTo>
                    <a:pt x="1069" y="208"/>
                  </a:lnTo>
                  <a:lnTo>
                    <a:pt x="1101" y="190"/>
                  </a:lnTo>
                  <a:lnTo>
                    <a:pt x="1123" y="190"/>
                  </a:lnTo>
                  <a:lnTo>
                    <a:pt x="1130" y="157"/>
                  </a:lnTo>
                  <a:lnTo>
                    <a:pt x="1144" y="143"/>
                  </a:lnTo>
                  <a:lnTo>
                    <a:pt x="1137" y="89"/>
                  </a:lnTo>
                  <a:lnTo>
                    <a:pt x="1119" y="104"/>
                  </a:lnTo>
                  <a:lnTo>
                    <a:pt x="1026" y="114"/>
                  </a:lnTo>
                  <a:lnTo>
                    <a:pt x="1012" y="104"/>
                  </a:lnTo>
                  <a:lnTo>
                    <a:pt x="1065" y="57"/>
                  </a:lnTo>
                  <a:lnTo>
                    <a:pt x="1087" y="61"/>
                  </a:lnTo>
                  <a:lnTo>
                    <a:pt x="1116" y="68"/>
                  </a:lnTo>
                  <a:lnTo>
                    <a:pt x="1137" y="57"/>
                  </a:lnTo>
                  <a:lnTo>
                    <a:pt x="1098" y="0"/>
                  </a:lnTo>
                  <a:lnTo>
                    <a:pt x="954" y="35"/>
                  </a:lnTo>
                  <a:lnTo>
                    <a:pt x="592" y="96"/>
                  </a:lnTo>
                  <a:lnTo>
                    <a:pt x="323" y="132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333333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4979" name=""/>
            <p:cNvSpPr/>
            <p:nvPr/>
          </p:nvSpPr>
          <p:spPr>
            <a:xfrm>
              <a:off x="7004160" y="3378240"/>
              <a:ext cx="1007640" cy="455040"/>
            </a:xfrm>
            <a:custGeom>
              <a:avLst/>
              <a:gdLst/>
              <a:ahLst/>
              <a:rect l="l" t="t" r="r" b="b"/>
              <a:pathLst>
                <a:path w="1144" h="516">
                  <a:moveTo>
                    <a:pt x="323" y="132"/>
                  </a:moveTo>
                  <a:lnTo>
                    <a:pt x="320" y="190"/>
                  </a:lnTo>
                  <a:lnTo>
                    <a:pt x="287" y="190"/>
                  </a:lnTo>
                  <a:lnTo>
                    <a:pt x="294" y="236"/>
                  </a:lnTo>
                  <a:lnTo>
                    <a:pt x="259" y="236"/>
                  </a:lnTo>
                  <a:lnTo>
                    <a:pt x="244" y="251"/>
                  </a:lnTo>
                  <a:lnTo>
                    <a:pt x="216" y="265"/>
                  </a:lnTo>
                  <a:lnTo>
                    <a:pt x="194" y="265"/>
                  </a:lnTo>
                  <a:lnTo>
                    <a:pt x="183" y="304"/>
                  </a:lnTo>
                  <a:lnTo>
                    <a:pt x="133" y="312"/>
                  </a:lnTo>
                  <a:lnTo>
                    <a:pt x="126" y="337"/>
                  </a:lnTo>
                  <a:lnTo>
                    <a:pt x="94" y="355"/>
                  </a:lnTo>
                  <a:lnTo>
                    <a:pt x="69" y="369"/>
                  </a:lnTo>
                  <a:lnTo>
                    <a:pt x="36" y="376"/>
                  </a:lnTo>
                  <a:lnTo>
                    <a:pt x="33" y="387"/>
                  </a:lnTo>
                  <a:lnTo>
                    <a:pt x="44" y="405"/>
                  </a:lnTo>
                  <a:lnTo>
                    <a:pt x="8" y="437"/>
                  </a:lnTo>
                  <a:lnTo>
                    <a:pt x="0" y="462"/>
                  </a:lnTo>
                  <a:lnTo>
                    <a:pt x="76" y="455"/>
                  </a:lnTo>
                  <a:lnTo>
                    <a:pt x="147" y="444"/>
                  </a:lnTo>
                  <a:lnTo>
                    <a:pt x="169" y="444"/>
                  </a:lnTo>
                  <a:lnTo>
                    <a:pt x="201" y="451"/>
                  </a:lnTo>
                  <a:lnTo>
                    <a:pt x="251" y="383"/>
                  </a:lnTo>
                  <a:lnTo>
                    <a:pt x="327" y="387"/>
                  </a:lnTo>
                  <a:lnTo>
                    <a:pt x="348" y="369"/>
                  </a:lnTo>
                  <a:lnTo>
                    <a:pt x="477" y="369"/>
                  </a:lnTo>
                  <a:lnTo>
                    <a:pt x="499" y="398"/>
                  </a:lnTo>
                  <a:lnTo>
                    <a:pt x="657" y="398"/>
                  </a:lnTo>
                  <a:lnTo>
                    <a:pt x="825" y="516"/>
                  </a:lnTo>
                  <a:lnTo>
                    <a:pt x="829" y="505"/>
                  </a:lnTo>
                  <a:lnTo>
                    <a:pt x="839" y="505"/>
                  </a:lnTo>
                  <a:lnTo>
                    <a:pt x="847" y="516"/>
                  </a:lnTo>
                  <a:lnTo>
                    <a:pt x="908" y="512"/>
                  </a:lnTo>
                  <a:lnTo>
                    <a:pt x="918" y="484"/>
                  </a:lnTo>
                  <a:lnTo>
                    <a:pt x="922" y="423"/>
                  </a:lnTo>
                  <a:lnTo>
                    <a:pt x="958" y="390"/>
                  </a:lnTo>
                  <a:lnTo>
                    <a:pt x="979" y="369"/>
                  </a:lnTo>
                  <a:lnTo>
                    <a:pt x="986" y="351"/>
                  </a:lnTo>
                  <a:lnTo>
                    <a:pt x="1001" y="355"/>
                  </a:lnTo>
                  <a:lnTo>
                    <a:pt x="1030" y="326"/>
                  </a:lnTo>
                  <a:lnTo>
                    <a:pt x="1083" y="315"/>
                  </a:lnTo>
                  <a:lnTo>
                    <a:pt x="1087" y="290"/>
                  </a:lnTo>
                  <a:lnTo>
                    <a:pt x="1123" y="261"/>
                  </a:lnTo>
                  <a:lnTo>
                    <a:pt x="1047" y="265"/>
                  </a:lnTo>
                  <a:lnTo>
                    <a:pt x="1051" y="247"/>
                  </a:lnTo>
                  <a:lnTo>
                    <a:pt x="1040" y="211"/>
                  </a:lnTo>
                  <a:lnTo>
                    <a:pt x="1069" y="208"/>
                  </a:lnTo>
                  <a:lnTo>
                    <a:pt x="1101" y="190"/>
                  </a:lnTo>
                  <a:lnTo>
                    <a:pt x="1123" y="190"/>
                  </a:lnTo>
                  <a:lnTo>
                    <a:pt x="1130" y="157"/>
                  </a:lnTo>
                  <a:lnTo>
                    <a:pt x="1144" y="143"/>
                  </a:lnTo>
                  <a:lnTo>
                    <a:pt x="1137" y="89"/>
                  </a:lnTo>
                  <a:lnTo>
                    <a:pt x="1119" y="104"/>
                  </a:lnTo>
                  <a:lnTo>
                    <a:pt x="1026" y="114"/>
                  </a:lnTo>
                  <a:lnTo>
                    <a:pt x="1012" y="104"/>
                  </a:lnTo>
                  <a:lnTo>
                    <a:pt x="1065" y="57"/>
                  </a:lnTo>
                  <a:lnTo>
                    <a:pt x="1087" y="61"/>
                  </a:lnTo>
                  <a:lnTo>
                    <a:pt x="1116" y="68"/>
                  </a:lnTo>
                  <a:lnTo>
                    <a:pt x="1137" y="57"/>
                  </a:lnTo>
                  <a:lnTo>
                    <a:pt x="1098" y="0"/>
                  </a:lnTo>
                  <a:lnTo>
                    <a:pt x="954" y="35"/>
                  </a:lnTo>
                  <a:lnTo>
                    <a:pt x="592" y="96"/>
                  </a:lnTo>
                  <a:lnTo>
                    <a:pt x="323" y="132"/>
                  </a:lnTo>
                </a:path>
              </a:pathLst>
            </a:custGeom>
            <a:solidFill>
              <a:srgbClr val="008226"/>
            </a:solidFill>
            <a:ln w="11160">
              <a:solidFill>
                <a:srgbClr val="333333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4980" name=""/>
          <p:cNvGrpSpPr/>
          <p:nvPr/>
        </p:nvGrpSpPr>
        <p:grpSpPr>
          <a:xfrm>
            <a:off x="6289560" y="3495600"/>
            <a:ext cx="993600" cy="361800"/>
            <a:chOff x="6289560" y="3495600"/>
            <a:chExt cx="993600" cy="361800"/>
          </a:xfrm>
        </p:grpSpPr>
        <p:sp>
          <p:nvSpPr>
            <p:cNvPr id="4981" name=""/>
            <p:cNvSpPr/>
            <p:nvPr/>
          </p:nvSpPr>
          <p:spPr>
            <a:xfrm>
              <a:off x="6289560" y="3495600"/>
              <a:ext cx="993600" cy="361800"/>
            </a:xfrm>
            <a:custGeom>
              <a:avLst/>
              <a:gdLst/>
              <a:ahLst/>
              <a:rect l="l" t="t" r="r" b="b"/>
              <a:pathLst>
                <a:path w="1130" h="413">
                  <a:moveTo>
                    <a:pt x="1130" y="0"/>
                  </a:moveTo>
                  <a:lnTo>
                    <a:pt x="1126" y="50"/>
                  </a:lnTo>
                  <a:lnTo>
                    <a:pt x="1097" y="54"/>
                  </a:lnTo>
                  <a:lnTo>
                    <a:pt x="1101" y="97"/>
                  </a:lnTo>
                  <a:lnTo>
                    <a:pt x="1076" y="104"/>
                  </a:lnTo>
                  <a:lnTo>
                    <a:pt x="1026" y="133"/>
                  </a:lnTo>
                  <a:lnTo>
                    <a:pt x="1004" y="129"/>
                  </a:lnTo>
                  <a:lnTo>
                    <a:pt x="993" y="172"/>
                  </a:lnTo>
                  <a:lnTo>
                    <a:pt x="950" y="176"/>
                  </a:lnTo>
                  <a:lnTo>
                    <a:pt x="936" y="201"/>
                  </a:lnTo>
                  <a:lnTo>
                    <a:pt x="879" y="233"/>
                  </a:lnTo>
                  <a:lnTo>
                    <a:pt x="843" y="244"/>
                  </a:lnTo>
                  <a:lnTo>
                    <a:pt x="854" y="266"/>
                  </a:lnTo>
                  <a:lnTo>
                    <a:pt x="807" y="305"/>
                  </a:lnTo>
                  <a:lnTo>
                    <a:pt x="803" y="327"/>
                  </a:lnTo>
                  <a:lnTo>
                    <a:pt x="538" y="362"/>
                  </a:lnTo>
                  <a:lnTo>
                    <a:pt x="380" y="388"/>
                  </a:lnTo>
                  <a:lnTo>
                    <a:pt x="226" y="398"/>
                  </a:lnTo>
                  <a:lnTo>
                    <a:pt x="18" y="413"/>
                  </a:lnTo>
                  <a:lnTo>
                    <a:pt x="15" y="388"/>
                  </a:lnTo>
                  <a:lnTo>
                    <a:pt x="25" y="380"/>
                  </a:lnTo>
                  <a:lnTo>
                    <a:pt x="0" y="359"/>
                  </a:lnTo>
                  <a:lnTo>
                    <a:pt x="18" y="323"/>
                  </a:lnTo>
                  <a:lnTo>
                    <a:pt x="40" y="309"/>
                  </a:lnTo>
                  <a:lnTo>
                    <a:pt x="43" y="284"/>
                  </a:lnTo>
                  <a:lnTo>
                    <a:pt x="61" y="262"/>
                  </a:lnTo>
                  <a:lnTo>
                    <a:pt x="61" y="233"/>
                  </a:lnTo>
                  <a:lnTo>
                    <a:pt x="75" y="172"/>
                  </a:lnTo>
                  <a:lnTo>
                    <a:pt x="86" y="162"/>
                  </a:lnTo>
                  <a:lnTo>
                    <a:pt x="111" y="151"/>
                  </a:lnTo>
                  <a:lnTo>
                    <a:pt x="172" y="154"/>
                  </a:lnTo>
                  <a:lnTo>
                    <a:pt x="201" y="154"/>
                  </a:lnTo>
                  <a:lnTo>
                    <a:pt x="291" y="97"/>
                  </a:lnTo>
                  <a:lnTo>
                    <a:pt x="309" y="111"/>
                  </a:lnTo>
                  <a:lnTo>
                    <a:pt x="348" y="115"/>
                  </a:lnTo>
                  <a:lnTo>
                    <a:pt x="369" y="86"/>
                  </a:lnTo>
                  <a:lnTo>
                    <a:pt x="531" y="86"/>
                  </a:lnTo>
                  <a:lnTo>
                    <a:pt x="767" y="61"/>
                  </a:lnTo>
                  <a:lnTo>
                    <a:pt x="997" y="22"/>
                  </a:lnTo>
                  <a:lnTo>
                    <a:pt x="1130" y="0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333333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4982" name=""/>
            <p:cNvSpPr/>
            <p:nvPr/>
          </p:nvSpPr>
          <p:spPr>
            <a:xfrm>
              <a:off x="6289560" y="3495600"/>
              <a:ext cx="993600" cy="361800"/>
            </a:xfrm>
            <a:custGeom>
              <a:avLst/>
              <a:gdLst/>
              <a:ahLst/>
              <a:rect l="l" t="t" r="r" b="b"/>
              <a:pathLst>
                <a:path w="1130" h="413">
                  <a:moveTo>
                    <a:pt x="1130" y="0"/>
                  </a:moveTo>
                  <a:lnTo>
                    <a:pt x="1126" y="50"/>
                  </a:lnTo>
                  <a:lnTo>
                    <a:pt x="1097" y="54"/>
                  </a:lnTo>
                  <a:lnTo>
                    <a:pt x="1101" y="97"/>
                  </a:lnTo>
                  <a:lnTo>
                    <a:pt x="1076" y="104"/>
                  </a:lnTo>
                  <a:lnTo>
                    <a:pt x="1026" y="133"/>
                  </a:lnTo>
                  <a:lnTo>
                    <a:pt x="1004" y="129"/>
                  </a:lnTo>
                  <a:lnTo>
                    <a:pt x="993" y="172"/>
                  </a:lnTo>
                  <a:lnTo>
                    <a:pt x="950" y="176"/>
                  </a:lnTo>
                  <a:lnTo>
                    <a:pt x="936" y="201"/>
                  </a:lnTo>
                  <a:lnTo>
                    <a:pt x="879" y="233"/>
                  </a:lnTo>
                  <a:lnTo>
                    <a:pt x="843" y="244"/>
                  </a:lnTo>
                  <a:lnTo>
                    <a:pt x="854" y="266"/>
                  </a:lnTo>
                  <a:lnTo>
                    <a:pt x="807" y="305"/>
                  </a:lnTo>
                  <a:lnTo>
                    <a:pt x="803" y="327"/>
                  </a:lnTo>
                  <a:lnTo>
                    <a:pt x="538" y="362"/>
                  </a:lnTo>
                  <a:lnTo>
                    <a:pt x="380" y="388"/>
                  </a:lnTo>
                  <a:lnTo>
                    <a:pt x="226" y="398"/>
                  </a:lnTo>
                  <a:lnTo>
                    <a:pt x="18" y="413"/>
                  </a:lnTo>
                  <a:lnTo>
                    <a:pt x="15" y="388"/>
                  </a:lnTo>
                  <a:lnTo>
                    <a:pt x="25" y="380"/>
                  </a:lnTo>
                  <a:lnTo>
                    <a:pt x="0" y="359"/>
                  </a:lnTo>
                  <a:lnTo>
                    <a:pt x="18" y="323"/>
                  </a:lnTo>
                  <a:lnTo>
                    <a:pt x="40" y="309"/>
                  </a:lnTo>
                  <a:lnTo>
                    <a:pt x="43" y="284"/>
                  </a:lnTo>
                  <a:lnTo>
                    <a:pt x="61" y="262"/>
                  </a:lnTo>
                  <a:lnTo>
                    <a:pt x="61" y="233"/>
                  </a:lnTo>
                  <a:lnTo>
                    <a:pt x="75" y="172"/>
                  </a:lnTo>
                  <a:lnTo>
                    <a:pt x="86" y="162"/>
                  </a:lnTo>
                  <a:lnTo>
                    <a:pt x="111" y="151"/>
                  </a:lnTo>
                  <a:lnTo>
                    <a:pt x="172" y="154"/>
                  </a:lnTo>
                  <a:lnTo>
                    <a:pt x="201" y="154"/>
                  </a:lnTo>
                  <a:lnTo>
                    <a:pt x="291" y="97"/>
                  </a:lnTo>
                  <a:lnTo>
                    <a:pt x="309" y="111"/>
                  </a:lnTo>
                  <a:lnTo>
                    <a:pt x="348" y="115"/>
                  </a:lnTo>
                  <a:lnTo>
                    <a:pt x="369" y="86"/>
                  </a:lnTo>
                  <a:lnTo>
                    <a:pt x="531" y="86"/>
                  </a:lnTo>
                  <a:lnTo>
                    <a:pt x="767" y="61"/>
                  </a:lnTo>
                  <a:lnTo>
                    <a:pt x="997" y="22"/>
                  </a:lnTo>
                  <a:lnTo>
                    <a:pt x="1130" y="0"/>
                  </a:lnTo>
                </a:path>
              </a:pathLst>
            </a:custGeom>
            <a:solidFill>
              <a:srgbClr val="008226"/>
            </a:solidFill>
            <a:ln w="11160">
              <a:solidFill>
                <a:srgbClr val="333333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4983" name=""/>
          <p:cNvGrpSpPr/>
          <p:nvPr/>
        </p:nvGrpSpPr>
        <p:grpSpPr>
          <a:xfrm>
            <a:off x="7129440" y="3703680"/>
            <a:ext cx="596520" cy="455040"/>
            <a:chOff x="7129440" y="3703680"/>
            <a:chExt cx="596520" cy="455040"/>
          </a:xfrm>
        </p:grpSpPr>
        <p:sp>
          <p:nvSpPr>
            <p:cNvPr id="4984" name=""/>
            <p:cNvSpPr/>
            <p:nvPr/>
          </p:nvSpPr>
          <p:spPr>
            <a:xfrm>
              <a:off x="7129440" y="3703680"/>
              <a:ext cx="596520" cy="455040"/>
            </a:xfrm>
            <a:custGeom>
              <a:avLst/>
              <a:gdLst/>
              <a:ahLst/>
              <a:rect l="l" t="t" r="r" b="b"/>
              <a:pathLst>
                <a:path w="678" h="516">
                  <a:moveTo>
                    <a:pt x="21" y="75"/>
                  </a:moveTo>
                  <a:lnTo>
                    <a:pt x="57" y="79"/>
                  </a:lnTo>
                  <a:lnTo>
                    <a:pt x="107" y="11"/>
                  </a:lnTo>
                  <a:lnTo>
                    <a:pt x="147" y="14"/>
                  </a:lnTo>
                  <a:lnTo>
                    <a:pt x="183" y="18"/>
                  </a:lnTo>
                  <a:lnTo>
                    <a:pt x="204" y="0"/>
                  </a:lnTo>
                  <a:lnTo>
                    <a:pt x="333" y="0"/>
                  </a:lnTo>
                  <a:lnTo>
                    <a:pt x="348" y="29"/>
                  </a:lnTo>
                  <a:lnTo>
                    <a:pt x="513" y="29"/>
                  </a:lnTo>
                  <a:lnTo>
                    <a:pt x="678" y="143"/>
                  </a:lnTo>
                  <a:lnTo>
                    <a:pt x="670" y="169"/>
                  </a:lnTo>
                  <a:lnTo>
                    <a:pt x="609" y="255"/>
                  </a:lnTo>
                  <a:lnTo>
                    <a:pt x="606" y="305"/>
                  </a:lnTo>
                  <a:lnTo>
                    <a:pt x="574" y="301"/>
                  </a:lnTo>
                  <a:lnTo>
                    <a:pt x="577" y="341"/>
                  </a:lnTo>
                  <a:lnTo>
                    <a:pt x="566" y="351"/>
                  </a:lnTo>
                  <a:lnTo>
                    <a:pt x="534" y="355"/>
                  </a:lnTo>
                  <a:lnTo>
                    <a:pt x="527" y="384"/>
                  </a:lnTo>
                  <a:lnTo>
                    <a:pt x="516" y="409"/>
                  </a:lnTo>
                  <a:lnTo>
                    <a:pt x="484" y="412"/>
                  </a:lnTo>
                  <a:lnTo>
                    <a:pt x="470" y="423"/>
                  </a:lnTo>
                  <a:lnTo>
                    <a:pt x="448" y="423"/>
                  </a:lnTo>
                  <a:lnTo>
                    <a:pt x="434" y="441"/>
                  </a:lnTo>
                  <a:lnTo>
                    <a:pt x="441" y="484"/>
                  </a:lnTo>
                  <a:lnTo>
                    <a:pt x="430" y="502"/>
                  </a:lnTo>
                  <a:lnTo>
                    <a:pt x="416" y="516"/>
                  </a:lnTo>
                  <a:lnTo>
                    <a:pt x="384" y="491"/>
                  </a:lnTo>
                  <a:lnTo>
                    <a:pt x="366" y="448"/>
                  </a:lnTo>
                  <a:lnTo>
                    <a:pt x="344" y="448"/>
                  </a:lnTo>
                  <a:lnTo>
                    <a:pt x="337" y="409"/>
                  </a:lnTo>
                  <a:lnTo>
                    <a:pt x="323" y="394"/>
                  </a:lnTo>
                  <a:lnTo>
                    <a:pt x="305" y="369"/>
                  </a:lnTo>
                  <a:lnTo>
                    <a:pt x="283" y="369"/>
                  </a:lnTo>
                  <a:lnTo>
                    <a:pt x="276" y="362"/>
                  </a:lnTo>
                  <a:lnTo>
                    <a:pt x="254" y="366"/>
                  </a:lnTo>
                  <a:lnTo>
                    <a:pt x="240" y="351"/>
                  </a:lnTo>
                  <a:lnTo>
                    <a:pt x="244" y="333"/>
                  </a:lnTo>
                  <a:lnTo>
                    <a:pt x="222" y="308"/>
                  </a:lnTo>
                  <a:lnTo>
                    <a:pt x="197" y="301"/>
                  </a:lnTo>
                  <a:lnTo>
                    <a:pt x="197" y="276"/>
                  </a:lnTo>
                  <a:lnTo>
                    <a:pt x="165" y="251"/>
                  </a:lnTo>
                  <a:lnTo>
                    <a:pt x="147" y="251"/>
                  </a:lnTo>
                  <a:lnTo>
                    <a:pt x="143" y="229"/>
                  </a:lnTo>
                  <a:lnTo>
                    <a:pt x="115" y="219"/>
                  </a:lnTo>
                  <a:lnTo>
                    <a:pt x="93" y="197"/>
                  </a:lnTo>
                  <a:lnTo>
                    <a:pt x="68" y="158"/>
                  </a:lnTo>
                  <a:lnTo>
                    <a:pt x="54" y="151"/>
                  </a:lnTo>
                  <a:lnTo>
                    <a:pt x="18" y="143"/>
                  </a:lnTo>
                  <a:lnTo>
                    <a:pt x="0" y="122"/>
                  </a:lnTo>
                  <a:lnTo>
                    <a:pt x="7" y="108"/>
                  </a:lnTo>
                  <a:lnTo>
                    <a:pt x="21" y="75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333333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4985" name=""/>
            <p:cNvSpPr/>
            <p:nvPr/>
          </p:nvSpPr>
          <p:spPr>
            <a:xfrm>
              <a:off x="7129440" y="3703680"/>
              <a:ext cx="596520" cy="455040"/>
            </a:xfrm>
            <a:custGeom>
              <a:avLst/>
              <a:gdLst/>
              <a:ahLst/>
              <a:rect l="l" t="t" r="r" b="b"/>
              <a:pathLst>
                <a:path w="678" h="516">
                  <a:moveTo>
                    <a:pt x="21" y="75"/>
                  </a:moveTo>
                  <a:lnTo>
                    <a:pt x="57" y="79"/>
                  </a:lnTo>
                  <a:lnTo>
                    <a:pt x="107" y="11"/>
                  </a:lnTo>
                  <a:lnTo>
                    <a:pt x="147" y="14"/>
                  </a:lnTo>
                  <a:lnTo>
                    <a:pt x="183" y="18"/>
                  </a:lnTo>
                  <a:lnTo>
                    <a:pt x="204" y="0"/>
                  </a:lnTo>
                  <a:lnTo>
                    <a:pt x="333" y="0"/>
                  </a:lnTo>
                  <a:lnTo>
                    <a:pt x="348" y="29"/>
                  </a:lnTo>
                  <a:lnTo>
                    <a:pt x="513" y="29"/>
                  </a:lnTo>
                  <a:lnTo>
                    <a:pt x="678" y="143"/>
                  </a:lnTo>
                  <a:lnTo>
                    <a:pt x="670" y="169"/>
                  </a:lnTo>
                  <a:lnTo>
                    <a:pt x="609" y="255"/>
                  </a:lnTo>
                  <a:lnTo>
                    <a:pt x="606" y="305"/>
                  </a:lnTo>
                  <a:lnTo>
                    <a:pt x="574" y="301"/>
                  </a:lnTo>
                  <a:lnTo>
                    <a:pt x="577" y="341"/>
                  </a:lnTo>
                  <a:lnTo>
                    <a:pt x="566" y="351"/>
                  </a:lnTo>
                  <a:lnTo>
                    <a:pt x="534" y="355"/>
                  </a:lnTo>
                  <a:lnTo>
                    <a:pt x="527" y="384"/>
                  </a:lnTo>
                  <a:lnTo>
                    <a:pt x="516" y="409"/>
                  </a:lnTo>
                  <a:lnTo>
                    <a:pt x="484" y="412"/>
                  </a:lnTo>
                  <a:lnTo>
                    <a:pt x="470" y="423"/>
                  </a:lnTo>
                  <a:lnTo>
                    <a:pt x="448" y="423"/>
                  </a:lnTo>
                  <a:lnTo>
                    <a:pt x="434" y="441"/>
                  </a:lnTo>
                  <a:lnTo>
                    <a:pt x="441" y="484"/>
                  </a:lnTo>
                  <a:lnTo>
                    <a:pt x="430" y="502"/>
                  </a:lnTo>
                  <a:lnTo>
                    <a:pt x="416" y="516"/>
                  </a:lnTo>
                  <a:lnTo>
                    <a:pt x="384" y="491"/>
                  </a:lnTo>
                  <a:lnTo>
                    <a:pt x="366" y="448"/>
                  </a:lnTo>
                  <a:lnTo>
                    <a:pt x="344" y="448"/>
                  </a:lnTo>
                  <a:lnTo>
                    <a:pt x="337" y="409"/>
                  </a:lnTo>
                  <a:lnTo>
                    <a:pt x="323" y="394"/>
                  </a:lnTo>
                  <a:lnTo>
                    <a:pt x="305" y="369"/>
                  </a:lnTo>
                  <a:lnTo>
                    <a:pt x="283" y="369"/>
                  </a:lnTo>
                  <a:lnTo>
                    <a:pt x="276" y="362"/>
                  </a:lnTo>
                  <a:lnTo>
                    <a:pt x="254" y="366"/>
                  </a:lnTo>
                  <a:lnTo>
                    <a:pt x="240" y="351"/>
                  </a:lnTo>
                  <a:lnTo>
                    <a:pt x="244" y="333"/>
                  </a:lnTo>
                  <a:lnTo>
                    <a:pt x="222" y="308"/>
                  </a:lnTo>
                  <a:lnTo>
                    <a:pt x="197" y="301"/>
                  </a:lnTo>
                  <a:lnTo>
                    <a:pt x="197" y="276"/>
                  </a:lnTo>
                  <a:lnTo>
                    <a:pt x="165" y="251"/>
                  </a:lnTo>
                  <a:lnTo>
                    <a:pt x="147" y="251"/>
                  </a:lnTo>
                  <a:lnTo>
                    <a:pt x="143" y="229"/>
                  </a:lnTo>
                  <a:lnTo>
                    <a:pt x="115" y="219"/>
                  </a:lnTo>
                  <a:lnTo>
                    <a:pt x="93" y="197"/>
                  </a:lnTo>
                  <a:lnTo>
                    <a:pt x="68" y="158"/>
                  </a:lnTo>
                  <a:lnTo>
                    <a:pt x="54" y="151"/>
                  </a:lnTo>
                  <a:lnTo>
                    <a:pt x="18" y="143"/>
                  </a:lnTo>
                  <a:lnTo>
                    <a:pt x="0" y="122"/>
                  </a:lnTo>
                  <a:lnTo>
                    <a:pt x="7" y="108"/>
                  </a:lnTo>
                  <a:lnTo>
                    <a:pt x="21" y="75"/>
                  </a:lnTo>
                </a:path>
              </a:pathLst>
            </a:custGeom>
            <a:solidFill>
              <a:srgbClr val="008226"/>
            </a:solidFill>
            <a:ln w="11160">
              <a:solidFill>
                <a:srgbClr val="333333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4986" name=""/>
          <p:cNvGrpSpPr/>
          <p:nvPr/>
        </p:nvGrpSpPr>
        <p:grpSpPr>
          <a:xfrm>
            <a:off x="6858000" y="3767040"/>
            <a:ext cx="634680" cy="672840"/>
            <a:chOff x="6858000" y="3767040"/>
            <a:chExt cx="634680" cy="672840"/>
          </a:xfrm>
        </p:grpSpPr>
        <p:sp>
          <p:nvSpPr>
            <p:cNvPr id="4987" name=""/>
            <p:cNvSpPr/>
            <p:nvPr/>
          </p:nvSpPr>
          <p:spPr>
            <a:xfrm>
              <a:off x="6858000" y="3767040"/>
              <a:ext cx="634680" cy="672840"/>
            </a:xfrm>
            <a:custGeom>
              <a:avLst/>
              <a:gdLst/>
              <a:ahLst/>
              <a:rect l="l" t="t" r="r" b="b"/>
              <a:pathLst>
                <a:path w="720" h="764">
                  <a:moveTo>
                    <a:pt x="0" y="43"/>
                  </a:moveTo>
                  <a:lnTo>
                    <a:pt x="157" y="21"/>
                  </a:lnTo>
                  <a:lnTo>
                    <a:pt x="319" y="0"/>
                  </a:lnTo>
                  <a:lnTo>
                    <a:pt x="308" y="43"/>
                  </a:lnTo>
                  <a:lnTo>
                    <a:pt x="322" y="75"/>
                  </a:lnTo>
                  <a:lnTo>
                    <a:pt x="376" y="82"/>
                  </a:lnTo>
                  <a:lnTo>
                    <a:pt x="405" y="132"/>
                  </a:lnTo>
                  <a:lnTo>
                    <a:pt x="448" y="154"/>
                  </a:lnTo>
                  <a:lnTo>
                    <a:pt x="451" y="175"/>
                  </a:lnTo>
                  <a:lnTo>
                    <a:pt x="473" y="179"/>
                  </a:lnTo>
                  <a:lnTo>
                    <a:pt x="498" y="197"/>
                  </a:lnTo>
                  <a:lnTo>
                    <a:pt x="498" y="226"/>
                  </a:lnTo>
                  <a:lnTo>
                    <a:pt x="545" y="247"/>
                  </a:lnTo>
                  <a:lnTo>
                    <a:pt x="548" y="279"/>
                  </a:lnTo>
                  <a:lnTo>
                    <a:pt x="552" y="294"/>
                  </a:lnTo>
                  <a:lnTo>
                    <a:pt x="588" y="290"/>
                  </a:lnTo>
                  <a:lnTo>
                    <a:pt x="620" y="301"/>
                  </a:lnTo>
                  <a:lnTo>
                    <a:pt x="638" y="340"/>
                  </a:lnTo>
                  <a:lnTo>
                    <a:pt x="649" y="376"/>
                  </a:lnTo>
                  <a:lnTo>
                    <a:pt x="681" y="380"/>
                  </a:lnTo>
                  <a:lnTo>
                    <a:pt x="688" y="423"/>
                  </a:lnTo>
                  <a:lnTo>
                    <a:pt x="720" y="444"/>
                  </a:lnTo>
                  <a:lnTo>
                    <a:pt x="720" y="487"/>
                  </a:lnTo>
                  <a:lnTo>
                    <a:pt x="692" y="491"/>
                  </a:lnTo>
                  <a:lnTo>
                    <a:pt x="695" y="509"/>
                  </a:lnTo>
                  <a:lnTo>
                    <a:pt x="681" y="523"/>
                  </a:lnTo>
                  <a:lnTo>
                    <a:pt x="695" y="545"/>
                  </a:lnTo>
                  <a:lnTo>
                    <a:pt x="702" y="573"/>
                  </a:lnTo>
                  <a:lnTo>
                    <a:pt x="681" y="584"/>
                  </a:lnTo>
                  <a:lnTo>
                    <a:pt x="677" y="631"/>
                  </a:lnTo>
                  <a:lnTo>
                    <a:pt x="666" y="634"/>
                  </a:lnTo>
                  <a:lnTo>
                    <a:pt x="681" y="652"/>
                  </a:lnTo>
                  <a:lnTo>
                    <a:pt x="677" y="699"/>
                  </a:lnTo>
                  <a:lnTo>
                    <a:pt x="649" y="692"/>
                  </a:lnTo>
                  <a:lnTo>
                    <a:pt x="634" y="677"/>
                  </a:lnTo>
                  <a:lnTo>
                    <a:pt x="613" y="681"/>
                  </a:lnTo>
                  <a:lnTo>
                    <a:pt x="602" y="699"/>
                  </a:lnTo>
                  <a:lnTo>
                    <a:pt x="605" y="724"/>
                  </a:lnTo>
                  <a:lnTo>
                    <a:pt x="616" y="731"/>
                  </a:lnTo>
                  <a:lnTo>
                    <a:pt x="616" y="764"/>
                  </a:lnTo>
                  <a:lnTo>
                    <a:pt x="595" y="760"/>
                  </a:lnTo>
                  <a:lnTo>
                    <a:pt x="577" y="738"/>
                  </a:lnTo>
                  <a:lnTo>
                    <a:pt x="415" y="742"/>
                  </a:lnTo>
                  <a:lnTo>
                    <a:pt x="186" y="749"/>
                  </a:lnTo>
                  <a:lnTo>
                    <a:pt x="161" y="703"/>
                  </a:lnTo>
                  <a:lnTo>
                    <a:pt x="161" y="688"/>
                  </a:lnTo>
                  <a:lnTo>
                    <a:pt x="150" y="674"/>
                  </a:lnTo>
                  <a:lnTo>
                    <a:pt x="129" y="677"/>
                  </a:lnTo>
                  <a:lnTo>
                    <a:pt x="136" y="656"/>
                  </a:lnTo>
                  <a:lnTo>
                    <a:pt x="150" y="581"/>
                  </a:lnTo>
                  <a:lnTo>
                    <a:pt x="136" y="573"/>
                  </a:lnTo>
                  <a:lnTo>
                    <a:pt x="139" y="530"/>
                  </a:lnTo>
                  <a:lnTo>
                    <a:pt x="164" y="495"/>
                  </a:lnTo>
                  <a:lnTo>
                    <a:pt x="143" y="487"/>
                  </a:lnTo>
                  <a:lnTo>
                    <a:pt x="129" y="469"/>
                  </a:lnTo>
                  <a:lnTo>
                    <a:pt x="107" y="462"/>
                  </a:lnTo>
                  <a:lnTo>
                    <a:pt x="104" y="441"/>
                  </a:lnTo>
                  <a:lnTo>
                    <a:pt x="125" y="419"/>
                  </a:lnTo>
                  <a:lnTo>
                    <a:pt x="121" y="409"/>
                  </a:lnTo>
                  <a:lnTo>
                    <a:pt x="104" y="394"/>
                  </a:lnTo>
                  <a:lnTo>
                    <a:pt x="64" y="247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333333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4988" name=""/>
            <p:cNvSpPr/>
            <p:nvPr/>
          </p:nvSpPr>
          <p:spPr>
            <a:xfrm>
              <a:off x="6858000" y="3767040"/>
              <a:ext cx="634680" cy="672840"/>
            </a:xfrm>
            <a:custGeom>
              <a:avLst/>
              <a:gdLst/>
              <a:ahLst/>
              <a:rect l="l" t="t" r="r" b="b"/>
              <a:pathLst>
                <a:path w="720" h="764">
                  <a:moveTo>
                    <a:pt x="0" y="43"/>
                  </a:moveTo>
                  <a:lnTo>
                    <a:pt x="157" y="21"/>
                  </a:lnTo>
                  <a:lnTo>
                    <a:pt x="319" y="0"/>
                  </a:lnTo>
                  <a:lnTo>
                    <a:pt x="308" y="43"/>
                  </a:lnTo>
                  <a:lnTo>
                    <a:pt x="322" y="75"/>
                  </a:lnTo>
                  <a:lnTo>
                    <a:pt x="376" y="82"/>
                  </a:lnTo>
                  <a:lnTo>
                    <a:pt x="405" y="132"/>
                  </a:lnTo>
                  <a:lnTo>
                    <a:pt x="448" y="154"/>
                  </a:lnTo>
                  <a:lnTo>
                    <a:pt x="451" y="175"/>
                  </a:lnTo>
                  <a:lnTo>
                    <a:pt x="473" y="179"/>
                  </a:lnTo>
                  <a:lnTo>
                    <a:pt x="498" y="197"/>
                  </a:lnTo>
                  <a:lnTo>
                    <a:pt x="498" y="226"/>
                  </a:lnTo>
                  <a:lnTo>
                    <a:pt x="545" y="247"/>
                  </a:lnTo>
                  <a:lnTo>
                    <a:pt x="548" y="279"/>
                  </a:lnTo>
                  <a:lnTo>
                    <a:pt x="552" y="294"/>
                  </a:lnTo>
                  <a:lnTo>
                    <a:pt x="588" y="290"/>
                  </a:lnTo>
                  <a:lnTo>
                    <a:pt x="620" y="301"/>
                  </a:lnTo>
                  <a:lnTo>
                    <a:pt x="638" y="340"/>
                  </a:lnTo>
                  <a:lnTo>
                    <a:pt x="649" y="376"/>
                  </a:lnTo>
                  <a:lnTo>
                    <a:pt x="681" y="380"/>
                  </a:lnTo>
                  <a:lnTo>
                    <a:pt x="688" y="423"/>
                  </a:lnTo>
                  <a:lnTo>
                    <a:pt x="720" y="444"/>
                  </a:lnTo>
                  <a:lnTo>
                    <a:pt x="720" y="487"/>
                  </a:lnTo>
                  <a:lnTo>
                    <a:pt x="692" y="491"/>
                  </a:lnTo>
                  <a:lnTo>
                    <a:pt x="695" y="509"/>
                  </a:lnTo>
                  <a:lnTo>
                    <a:pt x="681" y="523"/>
                  </a:lnTo>
                  <a:lnTo>
                    <a:pt x="695" y="545"/>
                  </a:lnTo>
                  <a:lnTo>
                    <a:pt x="702" y="573"/>
                  </a:lnTo>
                  <a:lnTo>
                    <a:pt x="681" y="584"/>
                  </a:lnTo>
                  <a:lnTo>
                    <a:pt x="677" y="631"/>
                  </a:lnTo>
                  <a:lnTo>
                    <a:pt x="666" y="634"/>
                  </a:lnTo>
                  <a:lnTo>
                    <a:pt x="681" y="652"/>
                  </a:lnTo>
                  <a:lnTo>
                    <a:pt x="677" y="699"/>
                  </a:lnTo>
                  <a:lnTo>
                    <a:pt x="649" y="692"/>
                  </a:lnTo>
                  <a:lnTo>
                    <a:pt x="634" y="677"/>
                  </a:lnTo>
                  <a:lnTo>
                    <a:pt x="613" y="681"/>
                  </a:lnTo>
                  <a:lnTo>
                    <a:pt x="602" y="699"/>
                  </a:lnTo>
                  <a:lnTo>
                    <a:pt x="605" y="724"/>
                  </a:lnTo>
                  <a:lnTo>
                    <a:pt x="616" y="731"/>
                  </a:lnTo>
                  <a:lnTo>
                    <a:pt x="616" y="764"/>
                  </a:lnTo>
                  <a:lnTo>
                    <a:pt x="595" y="760"/>
                  </a:lnTo>
                  <a:lnTo>
                    <a:pt x="577" y="738"/>
                  </a:lnTo>
                  <a:lnTo>
                    <a:pt x="415" y="742"/>
                  </a:lnTo>
                  <a:lnTo>
                    <a:pt x="186" y="749"/>
                  </a:lnTo>
                  <a:lnTo>
                    <a:pt x="161" y="703"/>
                  </a:lnTo>
                  <a:lnTo>
                    <a:pt x="161" y="688"/>
                  </a:lnTo>
                  <a:lnTo>
                    <a:pt x="150" y="674"/>
                  </a:lnTo>
                  <a:lnTo>
                    <a:pt x="129" y="677"/>
                  </a:lnTo>
                  <a:lnTo>
                    <a:pt x="136" y="656"/>
                  </a:lnTo>
                  <a:lnTo>
                    <a:pt x="150" y="581"/>
                  </a:lnTo>
                  <a:lnTo>
                    <a:pt x="136" y="573"/>
                  </a:lnTo>
                  <a:lnTo>
                    <a:pt x="139" y="530"/>
                  </a:lnTo>
                  <a:lnTo>
                    <a:pt x="164" y="495"/>
                  </a:lnTo>
                  <a:lnTo>
                    <a:pt x="143" y="487"/>
                  </a:lnTo>
                  <a:lnTo>
                    <a:pt x="129" y="469"/>
                  </a:lnTo>
                  <a:lnTo>
                    <a:pt x="107" y="462"/>
                  </a:lnTo>
                  <a:lnTo>
                    <a:pt x="104" y="441"/>
                  </a:lnTo>
                  <a:lnTo>
                    <a:pt x="125" y="419"/>
                  </a:lnTo>
                  <a:lnTo>
                    <a:pt x="121" y="409"/>
                  </a:lnTo>
                  <a:lnTo>
                    <a:pt x="104" y="394"/>
                  </a:lnTo>
                  <a:lnTo>
                    <a:pt x="64" y="247"/>
                  </a:lnTo>
                  <a:lnTo>
                    <a:pt x="0" y="43"/>
                  </a:lnTo>
                </a:path>
              </a:pathLst>
            </a:custGeom>
            <a:solidFill>
              <a:srgbClr val="008226"/>
            </a:solidFill>
            <a:ln w="11160">
              <a:solidFill>
                <a:srgbClr val="333333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4989" name=""/>
          <p:cNvGrpSpPr/>
          <p:nvPr/>
        </p:nvGrpSpPr>
        <p:grpSpPr>
          <a:xfrm>
            <a:off x="6545160" y="3805200"/>
            <a:ext cx="458640" cy="767880"/>
            <a:chOff x="6545160" y="3805200"/>
            <a:chExt cx="458640" cy="767880"/>
          </a:xfrm>
        </p:grpSpPr>
        <p:sp>
          <p:nvSpPr>
            <p:cNvPr id="4990" name=""/>
            <p:cNvSpPr/>
            <p:nvPr/>
          </p:nvSpPr>
          <p:spPr>
            <a:xfrm>
              <a:off x="6545160" y="3805200"/>
              <a:ext cx="458640" cy="767880"/>
            </a:xfrm>
            <a:custGeom>
              <a:avLst/>
              <a:gdLst/>
              <a:ahLst/>
              <a:rect l="l" t="t" r="r" b="b"/>
              <a:pathLst>
                <a:path w="519" h="871">
                  <a:moveTo>
                    <a:pt x="0" y="43"/>
                  </a:moveTo>
                  <a:lnTo>
                    <a:pt x="161" y="28"/>
                  </a:lnTo>
                  <a:lnTo>
                    <a:pt x="358" y="0"/>
                  </a:lnTo>
                  <a:lnTo>
                    <a:pt x="459" y="351"/>
                  </a:lnTo>
                  <a:lnTo>
                    <a:pt x="476" y="366"/>
                  </a:lnTo>
                  <a:lnTo>
                    <a:pt x="455" y="401"/>
                  </a:lnTo>
                  <a:lnTo>
                    <a:pt x="462" y="419"/>
                  </a:lnTo>
                  <a:lnTo>
                    <a:pt x="484" y="430"/>
                  </a:lnTo>
                  <a:lnTo>
                    <a:pt x="519" y="452"/>
                  </a:lnTo>
                  <a:lnTo>
                    <a:pt x="491" y="480"/>
                  </a:lnTo>
                  <a:lnTo>
                    <a:pt x="491" y="527"/>
                  </a:lnTo>
                  <a:lnTo>
                    <a:pt x="509" y="541"/>
                  </a:lnTo>
                  <a:lnTo>
                    <a:pt x="484" y="631"/>
                  </a:lnTo>
                  <a:lnTo>
                    <a:pt x="512" y="631"/>
                  </a:lnTo>
                  <a:lnTo>
                    <a:pt x="519" y="663"/>
                  </a:lnTo>
                  <a:lnTo>
                    <a:pt x="233" y="703"/>
                  </a:lnTo>
                  <a:lnTo>
                    <a:pt x="172" y="706"/>
                  </a:lnTo>
                  <a:lnTo>
                    <a:pt x="143" y="724"/>
                  </a:lnTo>
                  <a:lnTo>
                    <a:pt x="139" y="738"/>
                  </a:lnTo>
                  <a:lnTo>
                    <a:pt x="150" y="760"/>
                  </a:lnTo>
                  <a:lnTo>
                    <a:pt x="197" y="767"/>
                  </a:lnTo>
                  <a:lnTo>
                    <a:pt x="179" y="785"/>
                  </a:lnTo>
                  <a:lnTo>
                    <a:pt x="197" y="828"/>
                  </a:lnTo>
                  <a:lnTo>
                    <a:pt x="186" y="839"/>
                  </a:lnTo>
                  <a:lnTo>
                    <a:pt x="168" y="871"/>
                  </a:lnTo>
                  <a:lnTo>
                    <a:pt x="154" y="868"/>
                  </a:lnTo>
                  <a:lnTo>
                    <a:pt x="122" y="832"/>
                  </a:lnTo>
                  <a:lnTo>
                    <a:pt x="111" y="814"/>
                  </a:lnTo>
                  <a:lnTo>
                    <a:pt x="93" y="810"/>
                  </a:lnTo>
                  <a:lnTo>
                    <a:pt x="82" y="860"/>
                  </a:lnTo>
                  <a:lnTo>
                    <a:pt x="46" y="857"/>
                  </a:lnTo>
                  <a:lnTo>
                    <a:pt x="21" y="638"/>
                  </a:lnTo>
                  <a:lnTo>
                    <a:pt x="7" y="312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333333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4991" name=""/>
            <p:cNvSpPr/>
            <p:nvPr/>
          </p:nvSpPr>
          <p:spPr>
            <a:xfrm>
              <a:off x="6545160" y="3805200"/>
              <a:ext cx="458640" cy="767880"/>
            </a:xfrm>
            <a:custGeom>
              <a:avLst/>
              <a:gdLst/>
              <a:ahLst/>
              <a:rect l="l" t="t" r="r" b="b"/>
              <a:pathLst>
                <a:path w="519" h="871">
                  <a:moveTo>
                    <a:pt x="0" y="43"/>
                  </a:moveTo>
                  <a:lnTo>
                    <a:pt x="161" y="28"/>
                  </a:lnTo>
                  <a:lnTo>
                    <a:pt x="358" y="0"/>
                  </a:lnTo>
                  <a:lnTo>
                    <a:pt x="459" y="351"/>
                  </a:lnTo>
                  <a:lnTo>
                    <a:pt x="476" y="366"/>
                  </a:lnTo>
                  <a:lnTo>
                    <a:pt x="455" y="401"/>
                  </a:lnTo>
                  <a:lnTo>
                    <a:pt x="462" y="419"/>
                  </a:lnTo>
                  <a:lnTo>
                    <a:pt x="484" y="430"/>
                  </a:lnTo>
                  <a:lnTo>
                    <a:pt x="519" y="452"/>
                  </a:lnTo>
                  <a:lnTo>
                    <a:pt x="491" y="480"/>
                  </a:lnTo>
                  <a:lnTo>
                    <a:pt x="491" y="527"/>
                  </a:lnTo>
                  <a:lnTo>
                    <a:pt x="509" y="541"/>
                  </a:lnTo>
                  <a:lnTo>
                    <a:pt x="484" y="631"/>
                  </a:lnTo>
                  <a:lnTo>
                    <a:pt x="512" y="631"/>
                  </a:lnTo>
                  <a:lnTo>
                    <a:pt x="519" y="663"/>
                  </a:lnTo>
                  <a:lnTo>
                    <a:pt x="233" y="703"/>
                  </a:lnTo>
                  <a:lnTo>
                    <a:pt x="172" y="706"/>
                  </a:lnTo>
                  <a:lnTo>
                    <a:pt x="143" y="724"/>
                  </a:lnTo>
                  <a:lnTo>
                    <a:pt x="139" y="738"/>
                  </a:lnTo>
                  <a:lnTo>
                    <a:pt x="150" y="760"/>
                  </a:lnTo>
                  <a:lnTo>
                    <a:pt x="197" y="767"/>
                  </a:lnTo>
                  <a:lnTo>
                    <a:pt x="179" y="785"/>
                  </a:lnTo>
                  <a:lnTo>
                    <a:pt x="197" y="828"/>
                  </a:lnTo>
                  <a:lnTo>
                    <a:pt x="186" y="839"/>
                  </a:lnTo>
                  <a:lnTo>
                    <a:pt x="168" y="871"/>
                  </a:lnTo>
                  <a:lnTo>
                    <a:pt x="154" y="868"/>
                  </a:lnTo>
                  <a:lnTo>
                    <a:pt x="122" y="832"/>
                  </a:lnTo>
                  <a:lnTo>
                    <a:pt x="111" y="814"/>
                  </a:lnTo>
                  <a:lnTo>
                    <a:pt x="93" y="810"/>
                  </a:lnTo>
                  <a:lnTo>
                    <a:pt x="82" y="860"/>
                  </a:lnTo>
                  <a:lnTo>
                    <a:pt x="46" y="857"/>
                  </a:lnTo>
                  <a:lnTo>
                    <a:pt x="21" y="638"/>
                  </a:lnTo>
                  <a:lnTo>
                    <a:pt x="7" y="312"/>
                  </a:lnTo>
                  <a:lnTo>
                    <a:pt x="0" y="43"/>
                  </a:lnTo>
                </a:path>
              </a:pathLst>
            </a:custGeom>
            <a:solidFill>
              <a:srgbClr val="008226"/>
            </a:solidFill>
            <a:ln w="11160">
              <a:solidFill>
                <a:srgbClr val="333333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4992" name=""/>
          <p:cNvGrpSpPr/>
          <p:nvPr/>
        </p:nvGrpSpPr>
        <p:grpSpPr>
          <a:xfrm>
            <a:off x="6159600" y="3841920"/>
            <a:ext cx="420120" cy="748800"/>
            <a:chOff x="6159600" y="3841920"/>
            <a:chExt cx="420120" cy="748800"/>
          </a:xfrm>
        </p:grpSpPr>
        <p:sp>
          <p:nvSpPr>
            <p:cNvPr id="4993" name=""/>
            <p:cNvSpPr/>
            <p:nvPr/>
          </p:nvSpPr>
          <p:spPr>
            <a:xfrm>
              <a:off x="6159600" y="3841920"/>
              <a:ext cx="420120" cy="748800"/>
            </a:xfrm>
            <a:custGeom>
              <a:avLst/>
              <a:gdLst/>
              <a:ahLst/>
              <a:rect l="l" t="t" r="r" b="b"/>
              <a:pathLst>
                <a:path w="477" h="850">
                  <a:moveTo>
                    <a:pt x="169" y="18"/>
                  </a:moveTo>
                  <a:lnTo>
                    <a:pt x="162" y="32"/>
                  </a:lnTo>
                  <a:lnTo>
                    <a:pt x="147" y="28"/>
                  </a:lnTo>
                  <a:lnTo>
                    <a:pt x="108" y="64"/>
                  </a:lnTo>
                  <a:lnTo>
                    <a:pt x="108" y="129"/>
                  </a:lnTo>
                  <a:lnTo>
                    <a:pt x="93" y="118"/>
                  </a:lnTo>
                  <a:lnTo>
                    <a:pt x="68" y="150"/>
                  </a:lnTo>
                  <a:lnTo>
                    <a:pt x="43" y="158"/>
                  </a:lnTo>
                  <a:lnTo>
                    <a:pt x="47" y="186"/>
                  </a:lnTo>
                  <a:lnTo>
                    <a:pt x="54" y="211"/>
                  </a:lnTo>
                  <a:lnTo>
                    <a:pt x="65" y="240"/>
                  </a:lnTo>
                  <a:lnTo>
                    <a:pt x="36" y="258"/>
                  </a:lnTo>
                  <a:lnTo>
                    <a:pt x="54" y="315"/>
                  </a:lnTo>
                  <a:lnTo>
                    <a:pt x="43" y="326"/>
                  </a:lnTo>
                  <a:lnTo>
                    <a:pt x="43" y="369"/>
                  </a:lnTo>
                  <a:lnTo>
                    <a:pt x="72" y="391"/>
                  </a:lnTo>
                  <a:lnTo>
                    <a:pt x="75" y="416"/>
                  </a:lnTo>
                  <a:lnTo>
                    <a:pt x="61" y="434"/>
                  </a:lnTo>
                  <a:lnTo>
                    <a:pt x="75" y="448"/>
                  </a:lnTo>
                  <a:lnTo>
                    <a:pt x="93" y="495"/>
                  </a:lnTo>
                  <a:lnTo>
                    <a:pt x="75" y="513"/>
                  </a:lnTo>
                  <a:lnTo>
                    <a:pt x="61" y="566"/>
                  </a:lnTo>
                  <a:lnTo>
                    <a:pt x="32" y="591"/>
                  </a:lnTo>
                  <a:lnTo>
                    <a:pt x="32" y="634"/>
                  </a:lnTo>
                  <a:lnTo>
                    <a:pt x="0" y="685"/>
                  </a:lnTo>
                  <a:lnTo>
                    <a:pt x="36" y="728"/>
                  </a:lnTo>
                  <a:lnTo>
                    <a:pt x="126" y="724"/>
                  </a:lnTo>
                  <a:lnTo>
                    <a:pt x="237" y="710"/>
                  </a:lnTo>
                  <a:lnTo>
                    <a:pt x="283" y="713"/>
                  </a:lnTo>
                  <a:lnTo>
                    <a:pt x="273" y="749"/>
                  </a:lnTo>
                  <a:lnTo>
                    <a:pt x="330" y="850"/>
                  </a:lnTo>
                  <a:lnTo>
                    <a:pt x="391" y="807"/>
                  </a:lnTo>
                  <a:lnTo>
                    <a:pt x="477" y="810"/>
                  </a:lnTo>
                  <a:lnTo>
                    <a:pt x="456" y="516"/>
                  </a:lnTo>
                  <a:lnTo>
                    <a:pt x="434" y="0"/>
                  </a:lnTo>
                  <a:lnTo>
                    <a:pt x="169" y="18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333333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4994" name=""/>
            <p:cNvSpPr/>
            <p:nvPr/>
          </p:nvSpPr>
          <p:spPr>
            <a:xfrm>
              <a:off x="6159600" y="3841920"/>
              <a:ext cx="420120" cy="748800"/>
            </a:xfrm>
            <a:custGeom>
              <a:avLst/>
              <a:gdLst/>
              <a:ahLst/>
              <a:rect l="l" t="t" r="r" b="b"/>
              <a:pathLst>
                <a:path w="477" h="850">
                  <a:moveTo>
                    <a:pt x="169" y="18"/>
                  </a:moveTo>
                  <a:lnTo>
                    <a:pt x="162" y="32"/>
                  </a:lnTo>
                  <a:lnTo>
                    <a:pt x="147" y="28"/>
                  </a:lnTo>
                  <a:lnTo>
                    <a:pt x="108" y="64"/>
                  </a:lnTo>
                  <a:lnTo>
                    <a:pt x="108" y="129"/>
                  </a:lnTo>
                  <a:lnTo>
                    <a:pt x="93" y="118"/>
                  </a:lnTo>
                  <a:lnTo>
                    <a:pt x="68" y="150"/>
                  </a:lnTo>
                  <a:lnTo>
                    <a:pt x="43" y="158"/>
                  </a:lnTo>
                  <a:lnTo>
                    <a:pt x="47" y="186"/>
                  </a:lnTo>
                  <a:lnTo>
                    <a:pt x="54" y="211"/>
                  </a:lnTo>
                  <a:lnTo>
                    <a:pt x="65" y="240"/>
                  </a:lnTo>
                  <a:lnTo>
                    <a:pt x="36" y="258"/>
                  </a:lnTo>
                  <a:lnTo>
                    <a:pt x="54" y="315"/>
                  </a:lnTo>
                  <a:lnTo>
                    <a:pt x="43" y="326"/>
                  </a:lnTo>
                  <a:lnTo>
                    <a:pt x="43" y="369"/>
                  </a:lnTo>
                  <a:lnTo>
                    <a:pt x="72" y="391"/>
                  </a:lnTo>
                  <a:lnTo>
                    <a:pt x="75" y="416"/>
                  </a:lnTo>
                  <a:lnTo>
                    <a:pt x="61" y="434"/>
                  </a:lnTo>
                  <a:lnTo>
                    <a:pt x="75" y="448"/>
                  </a:lnTo>
                  <a:lnTo>
                    <a:pt x="93" y="495"/>
                  </a:lnTo>
                  <a:lnTo>
                    <a:pt x="75" y="513"/>
                  </a:lnTo>
                  <a:lnTo>
                    <a:pt x="61" y="566"/>
                  </a:lnTo>
                  <a:lnTo>
                    <a:pt x="32" y="591"/>
                  </a:lnTo>
                  <a:lnTo>
                    <a:pt x="32" y="634"/>
                  </a:lnTo>
                  <a:lnTo>
                    <a:pt x="0" y="685"/>
                  </a:lnTo>
                  <a:lnTo>
                    <a:pt x="36" y="728"/>
                  </a:lnTo>
                  <a:lnTo>
                    <a:pt x="126" y="724"/>
                  </a:lnTo>
                  <a:lnTo>
                    <a:pt x="237" y="710"/>
                  </a:lnTo>
                  <a:lnTo>
                    <a:pt x="283" y="713"/>
                  </a:lnTo>
                  <a:lnTo>
                    <a:pt x="273" y="749"/>
                  </a:lnTo>
                  <a:lnTo>
                    <a:pt x="330" y="850"/>
                  </a:lnTo>
                  <a:lnTo>
                    <a:pt x="391" y="807"/>
                  </a:lnTo>
                  <a:lnTo>
                    <a:pt x="477" y="810"/>
                  </a:lnTo>
                  <a:lnTo>
                    <a:pt x="456" y="516"/>
                  </a:lnTo>
                  <a:lnTo>
                    <a:pt x="434" y="0"/>
                  </a:lnTo>
                  <a:lnTo>
                    <a:pt x="169" y="18"/>
                  </a:lnTo>
                </a:path>
              </a:pathLst>
            </a:custGeom>
            <a:solidFill>
              <a:srgbClr val="008226"/>
            </a:solidFill>
            <a:ln w="11160">
              <a:solidFill>
                <a:srgbClr val="333333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4995" name=""/>
          <p:cNvGrpSpPr/>
          <p:nvPr/>
        </p:nvGrpSpPr>
        <p:grpSpPr>
          <a:xfrm>
            <a:off x="4262400" y="3641760"/>
            <a:ext cx="1649160" cy="1630080"/>
            <a:chOff x="4262400" y="3641760"/>
            <a:chExt cx="1649160" cy="1630080"/>
          </a:xfrm>
        </p:grpSpPr>
        <p:sp>
          <p:nvSpPr>
            <p:cNvPr id="4996" name=""/>
            <p:cNvSpPr/>
            <p:nvPr/>
          </p:nvSpPr>
          <p:spPr>
            <a:xfrm>
              <a:off x="4262400" y="3641760"/>
              <a:ext cx="1649160" cy="1630080"/>
            </a:xfrm>
            <a:custGeom>
              <a:avLst/>
              <a:gdLst/>
              <a:ahLst/>
              <a:rect l="l" t="t" r="r" b="b"/>
              <a:pathLst>
                <a:path w="1874" h="1851">
                  <a:moveTo>
                    <a:pt x="11" y="732"/>
                  </a:moveTo>
                  <a:lnTo>
                    <a:pt x="0" y="760"/>
                  </a:lnTo>
                  <a:lnTo>
                    <a:pt x="22" y="771"/>
                  </a:lnTo>
                  <a:lnTo>
                    <a:pt x="50" y="804"/>
                  </a:lnTo>
                  <a:lnTo>
                    <a:pt x="54" y="843"/>
                  </a:lnTo>
                  <a:lnTo>
                    <a:pt x="86" y="850"/>
                  </a:lnTo>
                  <a:lnTo>
                    <a:pt x="108" y="875"/>
                  </a:lnTo>
                  <a:lnTo>
                    <a:pt x="126" y="908"/>
                  </a:lnTo>
                  <a:lnTo>
                    <a:pt x="147" y="915"/>
                  </a:lnTo>
                  <a:lnTo>
                    <a:pt x="183" y="972"/>
                  </a:lnTo>
                  <a:lnTo>
                    <a:pt x="233" y="976"/>
                  </a:lnTo>
                  <a:lnTo>
                    <a:pt x="226" y="1001"/>
                  </a:lnTo>
                  <a:lnTo>
                    <a:pt x="244" y="1058"/>
                  </a:lnTo>
                  <a:lnTo>
                    <a:pt x="248" y="1137"/>
                  </a:lnTo>
                  <a:lnTo>
                    <a:pt x="273" y="1162"/>
                  </a:lnTo>
                  <a:lnTo>
                    <a:pt x="287" y="1184"/>
                  </a:lnTo>
                  <a:lnTo>
                    <a:pt x="301" y="1191"/>
                  </a:lnTo>
                  <a:lnTo>
                    <a:pt x="351" y="1241"/>
                  </a:lnTo>
                  <a:lnTo>
                    <a:pt x="373" y="1252"/>
                  </a:lnTo>
                  <a:lnTo>
                    <a:pt x="387" y="1255"/>
                  </a:lnTo>
                  <a:lnTo>
                    <a:pt x="402" y="1277"/>
                  </a:lnTo>
                  <a:lnTo>
                    <a:pt x="477" y="1298"/>
                  </a:lnTo>
                  <a:lnTo>
                    <a:pt x="506" y="1263"/>
                  </a:lnTo>
                  <a:lnTo>
                    <a:pt x="524" y="1245"/>
                  </a:lnTo>
                  <a:lnTo>
                    <a:pt x="513" y="1194"/>
                  </a:lnTo>
                  <a:lnTo>
                    <a:pt x="527" y="1176"/>
                  </a:lnTo>
                  <a:lnTo>
                    <a:pt x="570" y="1173"/>
                  </a:lnTo>
                  <a:lnTo>
                    <a:pt x="581" y="1159"/>
                  </a:lnTo>
                  <a:lnTo>
                    <a:pt x="588" y="1141"/>
                  </a:lnTo>
                  <a:lnTo>
                    <a:pt x="606" y="1144"/>
                  </a:lnTo>
                  <a:lnTo>
                    <a:pt x="610" y="1162"/>
                  </a:lnTo>
                  <a:lnTo>
                    <a:pt x="656" y="1166"/>
                  </a:lnTo>
                  <a:lnTo>
                    <a:pt x="732" y="1176"/>
                  </a:lnTo>
                  <a:lnTo>
                    <a:pt x="760" y="1205"/>
                  </a:lnTo>
                  <a:lnTo>
                    <a:pt x="818" y="1280"/>
                  </a:lnTo>
                  <a:lnTo>
                    <a:pt x="846" y="1334"/>
                  </a:lnTo>
                  <a:lnTo>
                    <a:pt x="850" y="1363"/>
                  </a:lnTo>
                  <a:lnTo>
                    <a:pt x="925" y="1481"/>
                  </a:lnTo>
                  <a:lnTo>
                    <a:pt x="938" y="1517"/>
                  </a:lnTo>
                  <a:lnTo>
                    <a:pt x="995" y="1557"/>
                  </a:lnTo>
                  <a:lnTo>
                    <a:pt x="999" y="1603"/>
                  </a:lnTo>
                  <a:lnTo>
                    <a:pt x="1013" y="1635"/>
                  </a:lnTo>
                  <a:lnTo>
                    <a:pt x="1024" y="1696"/>
                  </a:lnTo>
                  <a:lnTo>
                    <a:pt x="1049" y="1707"/>
                  </a:lnTo>
                  <a:lnTo>
                    <a:pt x="1052" y="1732"/>
                  </a:lnTo>
                  <a:lnTo>
                    <a:pt x="1052" y="1779"/>
                  </a:lnTo>
                  <a:lnTo>
                    <a:pt x="1070" y="1779"/>
                  </a:lnTo>
                  <a:lnTo>
                    <a:pt x="1099" y="1768"/>
                  </a:lnTo>
                  <a:lnTo>
                    <a:pt x="1135" y="1808"/>
                  </a:lnTo>
                  <a:lnTo>
                    <a:pt x="1167" y="1808"/>
                  </a:lnTo>
                  <a:lnTo>
                    <a:pt x="1199" y="1829"/>
                  </a:lnTo>
                  <a:lnTo>
                    <a:pt x="1242" y="1836"/>
                  </a:lnTo>
                  <a:lnTo>
                    <a:pt x="1275" y="1826"/>
                  </a:lnTo>
                  <a:lnTo>
                    <a:pt x="1303" y="1851"/>
                  </a:lnTo>
                  <a:lnTo>
                    <a:pt x="1336" y="1851"/>
                  </a:lnTo>
                  <a:lnTo>
                    <a:pt x="1350" y="1836"/>
                  </a:lnTo>
                  <a:lnTo>
                    <a:pt x="1368" y="1833"/>
                  </a:lnTo>
                  <a:lnTo>
                    <a:pt x="1389" y="1797"/>
                  </a:lnTo>
                  <a:lnTo>
                    <a:pt x="1350" y="1804"/>
                  </a:lnTo>
                  <a:lnTo>
                    <a:pt x="1329" y="1761"/>
                  </a:lnTo>
                  <a:lnTo>
                    <a:pt x="1321" y="1750"/>
                  </a:lnTo>
                  <a:lnTo>
                    <a:pt x="1318" y="1686"/>
                  </a:lnTo>
                  <a:lnTo>
                    <a:pt x="1303" y="1661"/>
                  </a:lnTo>
                  <a:lnTo>
                    <a:pt x="1321" y="1628"/>
                  </a:lnTo>
                  <a:lnTo>
                    <a:pt x="1321" y="1592"/>
                  </a:lnTo>
                  <a:lnTo>
                    <a:pt x="1339" y="1567"/>
                  </a:lnTo>
                  <a:lnTo>
                    <a:pt x="1336" y="1535"/>
                  </a:lnTo>
                  <a:lnTo>
                    <a:pt x="1332" y="1514"/>
                  </a:lnTo>
                  <a:lnTo>
                    <a:pt x="1354" y="1503"/>
                  </a:lnTo>
                  <a:lnTo>
                    <a:pt x="1364" y="1471"/>
                  </a:lnTo>
                  <a:lnTo>
                    <a:pt x="1389" y="1467"/>
                  </a:lnTo>
                  <a:lnTo>
                    <a:pt x="1418" y="1449"/>
                  </a:lnTo>
                  <a:lnTo>
                    <a:pt x="1425" y="1428"/>
                  </a:lnTo>
                  <a:lnTo>
                    <a:pt x="1450" y="1435"/>
                  </a:lnTo>
                  <a:lnTo>
                    <a:pt x="1468" y="1417"/>
                  </a:lnTo>
                  <a:lnTo>
                    <a:pt x="1461" y="1384"/>
                  </a:lnTo>
                  <a:lnTo>
                    <a:pt x="1483" y="1395"/>
                  </a:lnTo>
                  <a:lnTo>
                    <a:pt x="1540" y="1395"/>
                  </a:lnTo>
                  <a:lnTo>
                    <a:pt x="1597" y="1359"/>
                  </a:lnTo>
                  <a:lnTo>
                    <a:pt x="1626" y="1327"/>
                  </a:lnTo>
                  <a:lnTo>
                    <a:pt x="1658" y="1313"/>
                  </a:lnTo>
                  <a:lnTo>
                    <a:pt x="1687" y="1280"/>
                  </a:lnTo>
                  <a:lnTo>
                    <a:pt x="1716" y="1270"/>
                  </a:lnTo>
                  <a:lnTo>
                    <a:pt x="1705" y="1230"/>
                  </a:lnTo>
                  <a:lnTo>
                    <a:pt x="1676" y="1202"/>
                  </a:lnTo>
                  <a:lnTo>
                    <a:pt x="1676" y="1162"/>
                  </a:lnTo>
                  <a:lnTo>
                    <a:pt x="1709" y="1187"/>
                  </a:lnTo>
                  <a:lnTo>
                    <a:pt x="1730" y="1230"/>
                  </a:lnTo>
                  <a:lnTo>
                    <a:pt x="1795" y="1230"/>
                  </a:lnTo>
                  <a:lnTo>
                    <a:pt x="1823" y="1187"/>
                  </a:lnTo>
                  <a:lnTo>
                    <a:pt x="1827" y="1166"/>
                  </a:lnTo>
                  <a:lnTo>
                    <a:pt x="1848" y="1141"/>
                  </a:lnTo>
                  <a:lnTo>
                    <a:pt x="1856" y="1119"/>
                  </a:lnTo>
                  <a:lnTo>
                    <a:pt x="1845" y="1094"/>
                  </a:lnTo>
                  <a:lnTo>
                    <a:pt x="1848" y="1080"/>
                  </a:lnTo>
                  <a:lnTo>
                    <a:pt x="1859" y="1069"/>
                  </a:lnTo>
                  <a:lnTo>
                    <a:pt x="1856" y="1022"/>
                  </a:lnTo>
                  <a:lnTo>
                    <a:pt x="1870" y="990"/>
                  </a:lnTo>
                  <a:lnTo>
                    <a:pt x="1874" y="933"/>
                  </a:lnTo>
                  <a:lnTo>
                    <a:pt x="1859" y="911"/>
                  </a:lnTo>
                  <a:lnTo>
                    <a:pt x="1834" y="861"/>
                  </a:lnTo>
                  <a:lnTo>
                    <a:pt x="1830" y="821"/>
                  </a:lnTo>
                  <a:lnTo>
                    <a:pt x="1791" y="793"/>
                  </a:lnTo>
                  <a:lnTo>
                    <a:pt x="1780" y="524"/>
                  </a:lnTo>
                  <a:lnTo>
                    <a:pt x="1719" y="520"/>
                  </a:lnTo>
                  <a:lnTo>
                    <a:pt x="1705" y="492"/>
                  </a:lnTo>
                  <a:lnTo>
                    <a:pt x="1680" y="502"/>
                  </a:lnTo>
                  <a:lnTo>
                    <a:pt x="1655" y="459"/>
                  </a:lnTo>
                  <a:lnTo>
                    <a:pt x="1637" y="456"/>
                  </a:lnTo>
                  <a:lnTo>
                    <a:pt x="1601" y="488"/>
                  </a:lnTo>
                  <a:lnTo>
                    <a:pt x="1572" y="463"/>
                  </a:lnTo>
                  <a:lnTo>
                    <a:pt x="1547" y="459"/>
                  </a:lnTo>
                  <a:lnTo>
                    <a:pt x="1511" y="488"/>
                  </a:lnTo>
                  <a:lnTo>
                    <a:pt x="1465" y="481"/>
                  </a:lnTo>
                  <a:lnTo>
                    <a:pt x="1429" y="466"/>
                  </a:lnTo>
                  <a:lnTo>
                    <a:pt x="1393" y="470"/>
                  </a:lnTo>
                  <a:lnTo>
                    <a:pt x="1368" y="495"/>
                  </a:lnTo>
                  <a:lnTo>
                    <a:pt x="1325" y="463"/>
                  </a:lnTo>
                  <a:lnTo>
                    <a:pt x="1264" y="470"/>
                  </a:lnTo>
                  <a:lnTo>
                    <a:pt x="1232" y="445"/>
                  </a:lnTo>
                  <a:lnTo>
                    <a:pt x="1214" y="413"/>
                  </a:lnTo>
                  <a:lnTo>
                    <a:pt x="1178" y="402"/>
                  </a:lnTo>
                  <a:lnTo>
                    <a:pt x="1156" y="420"/>
                  </a:lnTo>
                  <a:lnTo>
                    <a:pt x="1088" y="420"/>
                  </a:lnTo>
                  <a:lnTo>
                    <a:pt x="1078" y="398"/>
                  </a:lnTo>
                  <a:lnTo>
                    <a:pt x="1067" y="373"/>
                  </a:lnTo>
                  <a:lnTo>
                    <a:pt x="1052" y="359"/>
                  </a:lnTo>
                  <a:lnTo>
                    <a:pt x="1002" y="380"/>
                  </a:lnTo>
                  <a:lnTo>
                    <a:pt x="981" y="370"/>
                  </a:lnTo>
                  <a:lnTo>
                    <a:pt x="966" y="305"/>
                  </a:lnTo>
                  <a:lnTo>
                    <a:pt x="952" y="172"/>
                  </a:lnTo>
                  <a:lnTo>
                    <a:pt x="938" y="29"/>
                  </a:lnTo>
                  <a:lnTo>
                    <a:pt x="552" y="0"/>
                  </a:lnTo>
                  <a:lnTo>
                    <a:pt x="506" y="757"/>
                  </a:lnTo>
                  <a:lnTo>
                    <a:pt x="11" y="732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333333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4997" name=""/>
            <p:cNvSpPr/>
            <p:nvPr/>
          </p:nvSpPr>
          <p:spPr>
            <a:xfrm>
              <a:off x="4262400" y="3641760"/>
              <a:ext cx="1649160" cy="1630080"/>
            </a:xfrm>
            <a:custGeom>
              <a:avLst/>
              <a:gdLst/>
              <a:ahLst/>
              <a:rect l="l" t="t" r="r" b="b"/>
              <a:pathLst>
                <a:path w="1874" h="1851">
                  <a:moveTo>
                    <a:pt x="11" y="732"/>
                  </a:moveTo>
                  <a:lnTo>
                    <a:pt x="0" y="760"/>
                  </a:lnTo>
                  <a:lnTo>
                    <a:pt x="22" y="771"/>
                  </a:lnTo>
                  <a:lnTo>
                    <a:pt x="50" y="804"/>
                  </a:lnTo>
                  <a:lnTo>
                    <a:pt x="54" y="843"/>
                  </a:lnTo>
                  <a:lnTo>
                    <a:pt x="86" y="850"/>
                  </a:lnTo>
                  <a:lnTo>
                    <a:pt x="108" y="875"/>
                  </a:lnTo>
                  <a:lnTo>
                    <a:pt x="126" y="908"/>
                  </a:lnTo>
                  <a:lnTo>
                    <a:pt x="147" y="915"/>
                  </a:lnTo>
                  <a:lnTo>
                    <a:pt x="183" y="972"/>
                  </a:lnTo>
                  <a:lnTo>
                    <a:pt x="233" y="976"/>
                  </a:lnTo>
                  <a:lnTo>
                    <a:pt x="226" y="1001"/>
                  </a:lnTo>
                  <a:lnTo>
                    <a:pt x="244" y="1058"/>
                  </a:lnTo>
                  <a:lnTo>
                    <a:pt x="248" y="1137"/>
                  </a:lnTo>
                  <a:lnTo>
                    <a:pt x="273" y="1162"/>
                  </a:lnTo>
                  <a:lnTo>
                    <a:pt x="287" y="1184"/>
                  </a:lnTo>
                  <a:lnTo>
                    <a:pt x="301" y="1191"/>
                  </a:lnTo>
                  <a:lnTo>
                    <a:pt x="351" y="1241"/>
                  </a:lnTo>
                  <a:lnTo>
                    <a:pt x="373" y="1252"/>
                  </a:lnTo>
                  <a:lnTo>
                    <a:pt x="387" y="1255"/>
                  </a:lnTo>
                  <a:lnTo>
                    <a:pt x="402" y="1277"/>
                  </a:lnTo>
                  <a:lnTo>
                    <a:pt x="477" y="1298"/>
                  </a:lnTo>
                  <a:lnTo>
                    <a:pt x="506" y="1263"/>
                  </a:lnTo>
                  <a:lnTo>
                    <a:pt x="524" y="1245"/>
                  </a:lnTo>
                  <a:lnTo>
                    <a:pt x="513" y="1194"/>
                  </a:lnTo>
                  <a:lnTo>
                    <a:pt x="527" y="1176"/>
                  </a:lnTo>
                  <a:lnTo>
                    <a:pt x="570" y="1173"/>
                  </a:lnTo>
                  <a:lnTo>
                    <a:pt x="581" y="1159"/>
                  </a:lnTo>
                  <a:lnTo>
                    <a:pt x="588" y="1141"/>
                  </a:lnTo>
                  <a:lnTo>
                    <a:pt x="606" y="1144"/>
                  </a:lnTo>
                  <a:lnTo>
                    <a:pt x="610" y="1162"/>
                  </a:lnTo>
                  <a:lnTo>
                    <a:pt x="656" y="1166"/>
                  </a:lnTo>
                  <a:lnTo>
                    <a:pt x="732" y="1176"/>
                  </a:lnTo>
                  <a:lnTo>
                    <a:pt x="760" y="1205"/>
                  </a:lnTo>
                  <a:lnTo>
                    <a:pt x="818" y="1280"/>
                  </a:lnTo>
                  <a:lnTo>
                    <a:pt x="846" y="1334"/>
                  </a:lnTo>
                  <a:lnTo>
                    <a:pt x="850" y="1363"/>
                  </a:lnTo>
                  <a:lnTo>
                    <a:pt x="925" y="1481"/>
                  </a:lnTo>
                  <a:lnTo>
                    <a:pt x="938" y="1517"/>
                  </a:lnTo>
                  <a:lnTo>
                    <a:pt x="995" y="1557"/>
                  </a:lnTo>
                  <a:lnTo>
                    <a:pt x="999" y="1603"/>
                  </a:lnTo>
                  <a:lnTo>
                    <a:pt x="1013" y="1635"/>
                  </a:lnTo>
                  <a:lnTo>
                    <a:pt x="1024" y="1696"/>
                  </a:lnTo>
                  <a:lnTo>
                    <a:pt x="1049" y="1707"/>
                  </a:lnTo>
                  <a:lnTo>
                    <a:pt x="1052" y="1732"/>
                  </a:lnTo>
                  <a:lnTo>
                    <a:pt x="1052" y="1779"/>
                  </a:lnTo>
                  <a:lnTo>
                    <a:pt x="1070" y="1779"/>
                  </a:lnTo>
                  <a:lnTo>
                    <a:pt x="1099" y="1768"/>
                  </a:lnTo>
                  <a:lnTo>
                    <a:pt x="1135" y="1808"/>
                  </a:lnTo>
                  <a:lnTo>
                    <a:pt x="1167" y="1808"/>
                  </a:lnTo>
                  <a:lnTo>
                    <a:pt x="1199" y="1829"/>
                  </a:lnTo>
                  <a:lnTo>
                    <a:pt x="1242" y="1836"/>
                  </a:lnTo>
                  <a:lnTo>
                    <a:pt x="1275" y="1826"/>
                  </a:lnTo>
                  <a:lnTo>
                    <a:pt x="1303" y="1851"/>
                  </a:lnTo>
                  <a:lnTo>
                    <a:pt x="1336" y="1851"/>
                  </a:lnTo>
                  <a:lnTo>
                    <a:pt x="1350" y="1836"/>
                  </a:lnTo>
                  <a:lnTo>
                    <a:pt x="1368" y="1833"/>
                  </a:lnTo>
                  <a:lnTo>
                    <a:pt x="1389" y="1797"/>
                  </a:lnTo>
                  <a:lnTo>
                    <a:pt x="1350" y="1804"/>
                  </a:lnTo>
                  <a:lnTo>
                    <a:pt x="1329" y="1761"/>
                  </a:lnTo>
                  <a:lnTo>
                    <a:pt x="1321" y="1750"/>
                  </a:lnTo>
                  <a:lnTo>
                    <a:pt x="1318" y="1686"/>
                  </a:lnTo>
                  <a:lnTo>
                    <a:pt x="1303" y="1661"/>
                  </a:lnTo>
                  <a:lnTo>
                    <a:pt x="1321" y="1628"/>
                  </a:lnTo>
                  <a:lnTo>
                    <a:pt x="1321" y="1592"/>
                  </a:lnTo>
                  <a:lnTo>
                    <a:pt x="1339" y="1567"/>
                  </a:lnTo>
                  <a:lnTo>
                    <a:pt x="1336" y="1535"/>
                  </a:lnTo>
                  <a:lnTo>
                    <a:pt x="1332" y="1514"/>
                  </a:lnTo>
                  <a:lnTo>
                    <a:pt x="1354" y="1503"/>
                  </a:lnTo>
                  <a:lnTo>
                    <a:pt x="1364" y="1471"/>
                  </a:lnTo>
                  <a:lnTo>
                    <a:pt x="1389" y="1467"/>
                  </a:lnTo>
                  <a:lnTo>
                    <a:pt x="1418" y="1449"/>
                  </a:lnTo>
                  <a:lnTo>
                    <a:pt x="1425" y="1428"/>
                  </a:lnTo>
                  <a:lnTo>
                    <a:pt x="1450" y="1435"/>
                  </a:lnTo>
                  <a:lnTo>
                    <a:pt x="1468" y="1417"/>
                  </a:lnTo>
                  <a:lnTo>
                    <a:pt x="1461" y="1384"/>
                  </a:lnTo>
                  <a:lnTo>
                    <a:pt x="1483" y="1395"/>
                  </a:lnTo>
                  <a:lnTo>
                    <a:pt x="1540" y="1395"/>
                  </a:lnTo>
                  <a:lnTo>
                    <a:pt x="1597" y="1359"/>
                  </a:lnTo>
                  <a:lnTo>
                    <a:pt x="1626" y="1327"/>
                  </a:lnTo>
                  <a:lnTo>
                    <a:pt x="1658" y="1313"/>
                  </a:lnTo>
                  <a:lnTo>
                    <a:pt x="1687" y="1280"/>
                  </a:lnTo>
                  <a:lnTo>
                    <a:pt x="1716" y="1270"/>
                  </a:lnTo>
                  <a:lnTo>
                    <a:pt x="1705" y="1230"/>
                  </a:lnTo>
                  <a:lnTo>
                    <a:pt x="1676" y="1202"/>
                  </a:lnTo>
                  <a:lnTo>
                    <a:pt x="1676" y="1162"/>
                  </a:lnTo>
                  <a:lnTo>
                    <a:pt x="1709" y="1187"/>
                  </a:lnTo>
                  <a:lnTo>
                    <a:pt x="1730" y="1230"/>
                  </a:lnTo>
                  <a:lnTo>
                    <a:pt x="1795" y="1230"/>
                  </a:lnTo>
                  <a:lnTo>
                    <a:pt x="1823" y="1187"/>
                  </a:lnTo>
                  <a:lnTo>
                    <a:pt x="1827" y="1166"/>
                  </a:lnTo>
                  <a:lnTo>
                    <a:pt x="1848" y="1141"/>
                  </a:lnTo>
                  <a:lnTo>
                    <a:pt x="1856" y="1119"/>
                  </a:lnTo>
                  <a:lnTo>
                    <a:pt x="1845" y="1094"/>
                  </a:lnTo>
                  <a:lnTo>
                    <a:pt x="1848" y="1080"/>
                  </a:lnTo>
                  <a:lnTo>
                    <a:pt x="1859" y="1069"/>
                  </a:lnTo>
                  <a:lnTo>
                    <a:pt x="1856" y="1022"/>
                  </a:lnTo>
                  <a:lnTo>
                    <a:pt x="1870" y="990"/>
                  </a:lnTo>
                  <a:lnTo>
                    <a:pt x="1874" y="933"/>
                  </a:lnTo>
                  <a:lnTo>
                    <a:pt x="1859" y="911"/>
                  </a:lnTo>
                  <a:lnTo>
                    <a:pt x="1834" y="861"/>
                  </a:lnTo>
                  <a:lnTo>
                    <a:pt x="1830" y="821"/>
                  </a:lnTo>
                  <a:lnTo>
                    <a:pt x="1791" y="793"/>
                  </a:lnTo>
                  <a:lnTo>
                    <a:pt x="1780" y="524"/>
                  </a:lnTo>
                  <a:lnTo>
                    <a:pt x="1719" y="520"/>
                  </a:lnTo>
                  <a:lnTo>
                    <a:pt x="1705" y="492"/>
                  </a:lnTo>
                  <a:lnTo>
                    <a:pt x="1680" y="502"/>
                  </a:lnTo>
                  <a:lnTo>
                    <a:pt x="1655" y="459"/>
                  </a:lnTo>
                  <a:lnTo>
                    <a:pt x="1637" y="456"/>
                  </a:lnTo>
                  <a:lnTo>
                    <a:pt x="1601" y="488"/>
                  </a:lnTo>
                  <a:lnTo>
                    <a:pt x="1572" y="463"/>
                  </a:lnTo>
                  <a:lnTo>
                    <a:pt x="1547" y="459"/>
                  </a:lnTo>
                  <a:lnTo>
                    <a:pt x="1511" y="488"/>
                  </a:lnTo>
                  <a:lnTo>
                    <a:pt x="1465" y="481"/>
                  </a:lnTo>
                  <a:lnTo>
                    <a:pt x="1429" y="466"/>
                  </a:lnTo>
                  <a:lnTo>
                    <a:pt x="1393" y="470"/>
                  </a:lnTo>
                  <a:lnTo>
                    <a:pt x="1368" y="495"/>
                  </a:lnTo>
                  <a:lnTo>
                    <a:pt x="1325" y="463"/>
                  </a:lnTo>
                  <a:lnTo>
                    <a:pt x="1264" y="470"/>
                  </a:lnTo>
                  <a:lnTo>
                    <a:pt x="1232" y="445"/>
                  </a:lnTo>
                  <a:lnTo>
                    <a:pt x="1214" y="413"/>
                  </a:lnTo>
                  <a:lnTo>
                    <a:pt x="1178" y="402"/>
                  </a:lnTo>
                  <a:lnTo>
                    <a:pt x="1156" y="420"/>
                  </a:lnTo>
                  <a:lnTo>
                    <a:pt x="1088" y="420"/>
                  </a:lnTo>
                  <a:lnTo>
                    <a:pt x="1078" y="398"/>
                  </a:lnTo>
                  <a:lnTo>
                    <a:pt x="1067" y="373"/>
                  </a:lnTo>
                  <a:lnTo>
                    <a:pt x="1052" y="359"/>
                  </a:lnTo>
                  <a:lnTo>
                    <a:pt x="1002" y="380"/>
                  </a:lnTo>
                  <a:lnTo>
                    <a:pt x="981" y="370"/>
                  </a:lnTo>
                  <a:lnTo>
                    <a:pt x="966" y="305"/>
                  </a:lnTo>
                  <a:lnTo>
                    <a:pt x="952" y="172"/>
                  </a:lnTo>
                  <a:lnTo>
                    <a:pt x="938" y="29"/>
                  </a:lnTo>
                  <a:lnTo>
                    <a:pt x="552" y="0"/>
                  </a:lnTo>
                  <a:lnTo>
                    <a:pt x="506" y="757"/>
                  </a:lnTo>
                  <a:lnTo>
                    <a:pt x="11" y="732"/>
                  </a:lnTo>
                </a:path>
              </a:pathLst>
            </a:custGeom>
            <a:solidFill>
              <a:srgbClr val="008226"/>
            </a:solidFill>
            <a:ln w="11160">
              <a:solidFill>
                <a:srgbClr val="333333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4998" name=""/>
          <p:cNvGrpSpPr/>
          <p:nvPr/>
        </p:nvGrpSpPr>
        <p:grpSpPr>
          <a:xfrm>
            <a:off x="6242040" y="1863720"/>
            <a:ext cx="87120" cy="72720"/>
            <a:chOff x="6242040" y="1863720"/>
            <a:chExt cx="87120" cy="72720"/>
          </a:xfrm>
        </p:grpSpPr>
        <p:sp>
          <p:nvSpPr>
            <p:cNvPr id="4999" name=""/>
            <p:cNvSpPr/>
            <p:nvPr/>
          </p:nvSpPr>
          <p:spPr>
            <a:xfrm>
              <a:off x="6242040" y="1863720"/>
              <a:ext cx="87120" cy="72720"/>
            </a:xfrm>
            <a:custGeom>
              <a:avLst/>
              <a:gdLst/>
              <a:ahLst/>
              <a:rect l="l" t="t" r="r" b="b"/>
              <a:pathLst>
                <a:path w="101" h="82">
                  <a:moveTo>
                    <a:pt x="101" y="0"/>
                  </a:moveTo>
                  <a:lnTo>
                    <a:pt x="61" y="7"/>
                  </a:lnTo>
                  <a:lnTo>
                    <a:pt x="36" y="36"/>
                  </a:lnTo>
                  <a:lnTo>
                    <a:pt x="8" y="50"/>
                  </a:lnTo>
                  <a:lnTo>
                    <a:pt x="0" y="82"/>
                  </a:lnTo>
                  <a:lnTo>
                    <a:pt x="58" y="61"/>
                  </a:lnTo>
                  <a:lnTo>
                    <a:pt x="79" y="32"/>
                  </a:lnTo>
                  <a:lnTo>
                    <a:pt x="94" y="21"/>
                  </a:lnTo>
                  <a:lnTo>
                    <a:pt x="101" y="0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333333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25920" bIns="259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5000" name=""/>
            <p:cNvSpPr/>
            <p:nvPr/>
          </p:nvSpPr>
          <p:spPr>
            <a:xfrm>
              <a:off x="6242040" y="1863720"/>
              <a:ext cx="87120" cy="72720"/>
            </a:xfrm>
            <a:custGeom>
              <a:avLst/>
              <a:gdLst/>
              <a:ahLst/>
              <a:rect l="l" t="t" r="r" b="b"/>
              <a:pathLst>
                <a:path w="101" h="82">
                  <a:moveTo>
                    <a:pt x="101" y="0"/>
                  </a:moveTo>
                  <a:lnTo>
                    <a:pt x="61" y="7"/>
                  </a:lnTo>
                  <a:lnTo>
                    <a:pt x="36" y="36"/>
                  </a:lnTo>
                  <a:lnTo>
                    <a:pt x="8" y="50"/>
                  </a:lnTo>
                  <a:lnTo>
                    <a:pt x="0" y="82"/>
                  </a:lnTo>
                  <a:lnTo>
                    <a:pt x="58" y="61"/>
                  </a:lnTo>
                  <a:lnTo>
                    <a:pt x="79" y="32"/>
                  </a:lnTo>
                  <a:lnTo>
                    <a:pt x="94" y="21"/>
                  </a:lnTo>
                  <a:lnTo>
                    <a:pt x="101" y="0"/>
                  </a:lnTo>
                </a:path>
              </a:pathLst>
            </a:custGeom>
            <a:solidFill>
              <a:srgbClr val="008226"/>
            </a:solidFill>
            <a:ln w="11160">
              <a:solidFill>
                <a:srgbClr val="333333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25920" bIns="259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5001" name=""/>
          <p:cNvGrpSpPr/>
          <p:nvPr/>
        </p:nvGrpSpPr>
        <p:grpSpPr>
          <a:xfrm>
            <a:off x="6561000" y="1900080"/>
            <a:ext cx="68040" cy="17280"/>
            <a:chOff x="6561000" y="1900080"/>
            <a:chExt cx="68040" cy="17280"/>
          </a:xfrm>
        </p:grpSpPr>
        <p:sp>
          <p:nvSpPr>
            <p:cNvPr id="5002" name=""/>
            <p:cNvSpPr/>
            <p:nvPr/>
          </p:nvSpPr>
          <p:spPr>
            <a:xfrm>
              <a:off x="6561000" y="1900080"/>
              <a:ext cx="68040" cy="17280"/>
            </a:xfrm>
            <a:custGeom>
              <a:avLst/>
              <a:gdLst/>
              <a:ahLst/>
              <a:rect l="l" t="t" r="r" b="b"/>
              <a:pathLst>
                <a:path w="78" h="22">
                  <a:moveTo>
                    <a:pt x="14" y="4"/>
                  </a:moveTo>
                  <a:lnTo>
                    <a:pt x="0" y="15"/>
                  </a:lnTo>
                  <a:lnTo>
                    <a:pt x="7" y="22"/>
                  </a:lnTo>
                  <a:lnTo>
                    <a:pt x="57" y="18"/>
                  </a:lnTo>
                  <a:lnTo>
                    <a:pt x="78" y="18"/>
                  </a:lnTo>
                  <a:lnTo>
                    <a:pt x="75" y="0"/>
                  </a:lnTo>
                  <a:lnTo>
                    <a:pt x="14" y="4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333333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9520" bIns="-295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5003" name=""/>
            <p:cNvSpPr/>
            <p:nvPr/>
          </p:nvSpPr>
          <p:spPr>
            <a:xfrm>
              <a:off x="6561000" y="1900080"/>
              <a:ext cx="68040" cy="17280"/>
            </a:xfrm>
            <a:custGeom>
              <a:avLst/>
              <a:gdLst/>
              <a:ahLst/>
              <a:rect l="l" t="t" r="r" b="b"/>
              <a:pathLst>
                <a:path w="78" h="22">
                  <a:moveTo>
                    <a:pt x="14" y="4"/>
                  </a:moveTo>
                  <a:lnTo>
                    <a:pt x="0" y="15"/>
                  </a:lnTo>
                  <a:lnTo>
                    <a:pt x="7" y="22"/>
                  </a:lnTo>
                  <a:lnTo>
                    <a:pt x="57" y="18"/>
                  </a:lnTo>
                  <a:lnTo>
                    <a:pt x="78" y="18"/>
                  </a:lnTo>
                  <a:lnTo>
                    <a:pt x="75" y="0"/>
                  </a:lnTo>
                  <a:lnTo>
                    <a:pt x="14" y="4"/>
                  </a:lnTo>
                </a:path>
              </a:pathLst>
            </a:custGeom>
            <a:solidFill>
              <a:srgbClr val="008226"/>
            </a:solidFill>
            <a:ln w="11160">
              <a:solidFill>
                <a:srgbClr val="333333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9520" bIns="-295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5004" name=""/>
          <p:cNvGrpSpPr/>
          <p:nvPr/>
        </p:nvGrpSpPr>
        <p:grpSpPr>
          <a:xfrm>
            <a:off x="7343640" y="2055960"/>
            <a:ext cx="749160" cy="936000"/>
            <a:chOff x="7343640" y="2055960"/>
            <a:chExt cx="749160" cy="936000"/>
          </a:xfrm>
        </p:grpSpPr>
        <p:sp>
          <p:nvSpPr>
            <p:cNvPr id="5005" name=""/>
            <p:cNvSpPr/>
            <p:nvPr/>
          </p:nvSpPr>
          <p:spPr>
            <a:xfrm>
              <a:off x="7343640" y="2055960"/>
              <a:ext cx="749160" cy="936000"/>
            </a:xfrm>
            <a:custGeom>
              <a:avLst/>
              <a:gdLst/>
              <a:ahLst/>
              <a:rect l="l" t="t" r="r" b="b"/>
              <a:pathLst>
                <a:path w="849" h="1061">
                  <a:moveTo>
                    <a:pt x="685" y="0"/>
                  </a:moveTo>
                  <a:lnTo>
                    <a:pt x="652" y="18"/>
                  </a:lnTo>
                  <a:lnTo>
                    <a:pt x="577" y="14"/>
                  </a:lnTo>
                  <a:lnTo>
                    <a:pt x="523" y="39"/>
                  </a:lnTo>
                  <a:lnTo>
                    <a:pt x="455" y="75"/>
                  </a:lnTo>
                  <a:lnTo>
                    <a:pt x="426" y="107"/>
                  </a:lnTo>
                  <a:lnTo>
                    <a:pt x="426" y="150"/>
                  </a:lnTo>
                  <a:lnTo>
                    <a:pt x="387" y="175"/>
                  </a:lnTo>
                  <a:lnTo>
                    <a:pt x="362" y="204"/>
                  </a:lnTo>
                  <a:lnTo>
                    <a:pt x="362" y="218"/>
                  </a:lnTo>
                  <a:lnTo>
                    <a:pt x="383" y="243"/>
                  </a:lnTo>
                  <a:lnTo>
                    <a:pt x="387" y="254"/>
                  </a:lnTo>
                  <a:lnTo>
                    <a:pt x="376" y="276"/>
                  </a:lnTo>
                  <a:lnTo>
                    <a:pt x="383" y="294"/>
                  </a:lnTo>
                  <a:lnTo>
                    <a:pt x="391" y="315"/>
                  </a:lnTo>
                  <a:lnTo>
                    <a:pt x="383" y="333"/>
                  </a:lnTo>
                  <a:lnTo>
                    <a:pt x="358" y="337"/>
                  </a:lnTo>
                  <a:lnTo>
                    <a:pt x="322" y="387"/>
                  </a:lnTo>
                  <a:lnTo>
                    <a:pt x="279" y="398"/>
                  </a:lnTo>
                  <a:lnTo>
                    <a:pt x="179" y="398"/>
                  </a:lnTo>
                  <a:lnTo>
                    <a:pt x="175" y="412"/>
                  </a:lnTo>
                  <a:lnTo>
                    <a:pt x="79" y="412"/>
                  </a:lnTo>
                  <a:lnTo>
                    <a:pt x="57" y="434"/>
                  </a:lnTo>
                  <a:lnTo>
                    <a:pt x="53" y="469"/>
                  </a:lnTo>
                  <a:lnTo>
                    <a:pt x="71" y="491"/>
                  </a:lnTo>
                  <a:lnTo>
                    <a:pt x="93" y="520"/>
                  </a:lnTo>
                  <a:lnTo>
                    <a:pt x="86" y="548"/>
                  </a:lnTo>
                  <a:lnTo>
                    <a:pt x="39" y="591"/>
                  </a:lnTo>
                  <a:lnTo>
                    <a:pt x="0" y="627"/>
                  </a:lnTo>
                  <a:lnTo>
                    <a:pt x="18" y="652"/>
                  </a:lnTo>
                  <a:lnTo>
                    <a:pt x="7" y="677"/>
                  </a:lnTo>
                  <a:lnTo>
                    <a:pt x="165" y="652"/>
                  </a:lnTo>
                  <a:lnTo>
                    <a:pt x="570" y="559"/>
                  </a:lnTo>
                  <a:lnTo>
                    <a:pt x="577" y="577"/>
                  </a:lnTo>
                  <a:lnTo>
                    <a:pt x="609" y="588"/>
                  </a:lnTo>
                  <a:lnTo>
                    <a:pt x="613" y="631"/>
                  </a:lnTo>
                  <a:lnTo>
                    <a:pt x="649" y="634"/>
                  </a:lnTo>
                  <a:lnTo>
                    <a:pt x="659" y="652"/>
                  </a:lnTo>
                  <a:lnTo>
                    <a:pt x="645" y="674"/>
                  </a:lnTo>
                  <a:lnTo>
                    <a:pt x="642" y="706"/>
                  </a:lnTo>
                  <a:lnTo>
                    <a:pt x="627" y="728"/>
                  </a:lnTo>
                  <a:lnTo>
                    <a:pt x="638" y="753"/>
                  </a:lnTo>
                  <a:lnTo>
                    <a:pt x="620" y="763"/>
                  </a:lnTo>
                  <a:lnTo>
                    <a:pt x="638" y="803"/>
                  </a:lnTo>
                  <a:lnTo>
                    <a:pt x="634" y="832"/>
                  </a:lnTo>
                  <a:lnTo>
                    <a:pt x="681" y="835"/>
                  </a:lnTo>
                  <a:lnTo>
                    <a:pt x="692" y="864"/>
                  </a:lnTo>
                  <a:lnTo>
                    <a:pt x="670" y="910"/>
                  </a:lnTo>
                  <a:lnTo>
                    <a:pt x="624" y="943"/>
                  </a:lnTo>
                  <a:lnTo>
                    <a:pt x="627" y="968"/>
                  </a:lnTo>
                  <a:lnTo>
                    <a:pt x="638" y="982"/>
                  </a:lnTo>
                  <a:lnTo>
                    <a:pt x="649" y="1014"/>
                  </a:lnTo>
                  <a:lnTo>
                    <a:pt x="674" y="1011"/>
                  </a:lnTo>
                  <a:lnTo>
                    <a:pt x="699" y="1018"/>
                  </a:lnTo>
                  <a:lnTo>
                    <a:pt x="717" y="1029"/>
                  </a:lnTo>
                  <a:lnTo>
                    <a:pt x="742" y="1061"/>
                  </a:lnTo>
                  <a:lnTo>
                    <a:pt x="760" y="1043"/>
                  </a:lnTo>
                  <a:lnTo>
                    <a:pt x="756" y="1018"/>
                  </a:lnTo>
                  <a:lnTo>
                    <a:pt x="785" y="993"/>
                  </a:lnTo>
                  <a:lnTo>
                    <a:pt x="803" y="964"/>
                  </a:lnTo>
                  <a:lnTo>
                    <a:pt x="799" y="896"/>
                  </a:lnTo>
                  <a:lnTo>
                    <a:pt x="814" y="875"/>
                  </a:lnTo>
                  <a:lnTo>
                    <a:pt x="810" y="799"/>
                  </a:lnTo>
                  <a:lnTo>
                    <a:pt x="799" y="785"/>
                  </a:lnTo>
                  <a:lnTo>
                    <a:pt x="781" y="781"/>
                  </a:lnTo>
                  <a:lnTo>
                    <a:pt x="771" y="781"/>
                  </a:lnTo>
                  <a:lnTo>
                    <a:pt x="774" y="760"/>
                  </a:lnTo>
                  <a:lnTo>
                    <a:pt x="785" y="728"/>
                  </a:lnTo>
                  <a:lnTo>
                    <a:pt x="799" y="749"/>
                  </a:lnTo>
                  <a:lnTo>
                    <a:pt x="803" y="763"/>
                  </a:lnTo>
                  <a:lnTo>
                    <a:pt x="849" y="742"/>
                  </a:lnTo>
                  <a:lnTo>
                    <a:pt x="849" y="713"/>
                  </a:lnTo>
                  <a:lnTo>
                    <a:pt x="842" y="695"/>
                  </a:lnTo>
                  <a:lnTo>
                    <a:pt x="839" y="681"/>
                  </a:lnTo>
                  <a:lnTo>
                    <a:pt x="821" y="677"/>
                  </a:lnTo>
                  <a:lnTo>
                    <a:pt x="803" y="663"/>
                  </a:lnTo>
                  <a:lnTo>
                    <a:pt x="835" y="645"/>
                  </a:lnTo>
                  <a:lnTo>
                    <a:pt x="806" y="620"/>
                  </a:lnTo>
                  <a:lnTo>
                    <a:pt x="803" y="591"/>
                  </a:lnTo>
                  <a:lnTo>
                    <a:pt x="792" y="512"/>
                  </a:lnTo>
                  <a:lnTo>
                    <a:pt x="792" y="505"/>
                  </a:lnTo>
                  <a:lnTo>
                    <a:pt x="767" y="487"/>
                  </a:lnTo>
                  <a:lnTo>
                    <a:pt x="789" y="401"/>
                  </a:lnTo>
                  <a:lnTo>
                    <a:pt x="781" y="376"/>
                  </a:lnTo>
                  <a:lnTo>
                    <a:pt x="771" y="347"/>
                  </a:lnTo>
                  <a:lnTo>
                    <a:pt x="774" y="322"/>
                  </a:lnTo>
                  <a:lnTo>
                    <a:pt x="753" y="251"/>
                  </a:lnTo>
                  <a:lnTo>
                    <a:pt x="717" y="251"/>
                  </a:lnTo>
                  <a:lnTo>
                    <a:pt x="728" y="215"/>
                  </a:lnTo>
                  <a:lnTo>
                    <a:pt x="728" y="186"/>
                  </a:lnTo>
                  <a:lnTo>
                    <a:pt x="702" y="161"/>
                  </a:lnTo>
                  <a:lnTo>
                    <a:pt x="717" y="136"/>
                  </a:lnTo>
                  <a:lnTo>
                    <a:pt x="706" y="100"/>
                  </a:lnTo>
                  <a:lnTo>
                    <a:pt x="685" y="71"/>
                  </a:lnTo>
                  <a:lnTo>
                    <a:pt x="685" y="0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333333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5006" name=""/>
            <p:cNvSpPr/>
            <p:nvPr/>
          </p:nvSpPr>
          <p:spPr>
            <a:xfrm>
              <a:off x="7343640" y="2055960"/>
              <a:ext cx="749160" cy="936000"/>
            </a:xfrm>
            <a:custGeom>
              <a:avLst/>
              <a:gdLst/>
              <a:ahLst/>
              <a:rect l="l" t="t" r="r" b="b"/>
              <a:pathLst>
                <a:path w="849" h="1061">
                  <a:moveTo>
                    <a:pt x="685" y="0"/>
                  </a:moveTo>
                  <a:lnTo>
                    <a:pt x="652" y="18"/>
                  </a:lnTo>
                  <a:lnTo>
                    <a:pt x="577" y="14"/>
                  </a:lnTo>
                  <a:lnTo>
                    <a:pt x="523" y="39"/>
                  </a:lnTo>
                  <a:lnTo>
                    <a:pt x="455" y="75"/>
                  </a:lnTo>
                  <a:lnTo>
                    <a:pt x="426" y="107"/>
                  </a:lnTo>
                  <a:lnTo>
                    <a:pt x="426" y="150"/>
                  </a:lnTo>
                  <a:lnTo>
                    <a:pt x="387" y="175"/>
                  </a:lnTo>
                  <a:lnTo>
                    <a:pt x="362" y="204"/>
                  </a:lnTo>
                  <a:lnTo>
                    <a:pt x="362" y="218"/>
                  </a:lnTo>
                  <a:lnTo>
                    <a:pt x="383" y="243"/>
                  </a:lnTo>
                  <a:lnTo>
                    <a:pt x="387" y="254"/>
                  </a:lnTo>
                  <a:lnTo>
                    <a:pt x="376" y="276"/>
                  </a:lnTo>
                  <a:lnTo>
                    <a:pt x="383" y="294"/>
                  </a:lnTo>
                  <a:lnTo>
                    <a:pt x="391" y="315"/>
                  </a:lnTo>
                  <a:lnTo>
                    <a:pt x="383" y="333"/>
                  </a:lnTo>
                  <a:lnTo>
                    <a:pt x="358" y="337"/>
                  </a:lnTo>
                  <a:lnTo>
                    <a:pt x="322" y="387"/>
                  </a:lnTo>
                  <a:lnTo>
                    <a:pt x="279" y="398"/>
                  </a:lnTo>
                  <a:lnTo>
                    <a:pt x="179" y="398"/>
                  </a:lnTo>
                  <a:lnTo>
                    <a:pt x="175" y="412"/>
                  </a:lnTo>
                  <a:lnTo>
                    <a:pt x="79" y="412"/>
                  </a:lnTo>
                  <a:lnTo>
                    <a:pt x="57" y="434"/>
                  </a:lnTo>
                  <a:lnTo>
                    <a:pt x="53" y="469"/>
                  </a:lnTo>
                  <a:lnTo>
                    <a:pt x="71" y="491"/>
                  </a:lnTo>
                  <a:lnTo>
                    <a:pt x="93" y="520"/>
                  </a:lnTo>
                  <a:lnTo>
                    <a:pt x="86" y="548"/>
                  </a:lnTo>
                  <a:lnTo>
                    <a:pt x="39" y="591"/>
                  </a:lnTo>
                  <a:lnTo>
                    <a:pt x="0" y="627"/>
                  </a:lnTo>
                  <a:lnTo>
                    <a:pt x="18" y="652"/>
                  </a:lnTo>
                  <a:lnTo>
                    <a:pt x="7" y="677"/>
                  </a:lnTo>
                  <a:lnTo>
                    <a:pt x="165" y="652"/>
                  </a:lnTo>
                  <a:lnTo>
                    <a:pt x="570" y="559"/>
                  </a:lnTo>
                  <a:lnTo>
                    <a:pt x="577" y="577"/>
                  </a:lnTo>
                  <a:lnTo>
                    <a:pt x="609" y="588"/>
                  </a:lnTo>
                  <a:lnTo>
                    <a:pt x="613" y="631"/>
                  </a:lnTo>
                  <a:lnTo>
                    <a:pt x="649" y="634"/>
                  </a:lnTo>
                  <a:lnTo>
                    <a:pt x="659" y="652"/>
                  </a:lnTo>
                  <a:lnTo>
                    <a:pt x="645" y="674"/>
                  </a:lnTo>
                  <a:lnTo>
                    <a:pt x="642" y="706"/>
                  </a:lnTo>
                  <a:lnTo>
                    <a:pt x="627" y="728"/>
                  </a:lnTo>
                  <a:lnTo>
                    <a:pt x="638" y="753"/>
                  </a:lnTo>
                  <a:lnTo>
                    <a:pt x="620" y="763"/>
                  </a:lnTo>
                  <a:lnTo>
                    <a:pt x="638" y="803"/>
                  </a:lnTo>
                  <a:lnTo>
                    <a:pt x="634" y="832"/>
                  </a:lnTo>
                  <a:lnTo>
                    <a:pt x="681" y="835"/>
                  </a:lnTo>
                  <a:lnTo>
                    <a:pt x="692" y="864"/>
                  </a:lnTo>
                  <a:lnTo>
                    <a:pt x="670" y="910"/>
                  </a:lnTo>
                  <a:lnTo>
                    <a:pt x="624" y="943"/>
                  </a:lnTo>
                  <a:lnTo>
                    <a:pt x="627" y="968"/>
                  </a:lnTo>
                  <a:lnTo>
                    <a:pt x="638" y="982"/>
                  </a:lnTo>
                  <a:lnTo>
                    <a:pt x="649" y="1014"/>
                  </a:lnTo>
                  <a:lnTo>
                    <a:pt x="674" y="1011"/>
                  </a:lnTo>
                  <a:lnTo>
                    <a:pt x="699" y="1018"/>
                  </a:lnTo>
                  <a:lnTo>
                    <a:pt x="717" y="1029"/>
                  </a:lnTo>
                  <a:lnTo>
                    <a:pt x="742" y="1061"/>
                  </a:lnTo>
                  <a:lnTo>
                    <a:pt x="760" y="1043"/>
                  </a:lnTo>
                  <a:lnTo>
                    <a:pt x="756" y="1018"/>
                  </a:lnTo>
                  <a:lnTo>
                    <a:pt x="785" y="993"/>
                  </a:lnTo>
                  <a:lnTo>
                    <a:pt x="803" y="964"/>
                  </a:lnTo>
                  <a:lnTo>
                    <a:pt x="799" y="896"/>
                  </a:lnTo>
                  <a:lnTo>
                    <a:pt x="814" y="875"/>
                  </a:lnTo>
                  <a:lnTo>
                    <a:pt x="810" y="799"/>
                  </a:lnTo>
                  <a:lnTo>
                    <a:pt x="799" y="785"/>
                  </a:lnTo>
                  <a:lnTo>
                    <a:pt x="781" y="781"/>
                  </a:lnTo>
                  <a:lnTo>
                    <a:pt x="771" y="781"/>
                  </a:lnTo>
                  <a:lnTo>
                    <a:pt x="774" y="760"/>
                  </a:lnTo>
                  <a:lnTo>
                    <a:pt x="785" y="728"/>
                  </a:lnTo>
                  <a:lnTo>
                    <a:pt x="799" y="749"/>
                  </a:lnTo>
                  <a:lnTo>
                    <a:pt x="803" y="763"/>
                  </a:lnTo>
                  <a:lnTo>
                    <a:pt x="849" y="742"/>
                  </a:lnTo>
                  <a:lnTo>
                    <a:pt x="849" y="713"/>
                  </a:lnTo>
                  <a:lnTo>
                    <a:pt x="842" y="695"/>
                  </a:lnTo>
                  <a:lnTo>
                    <a:pt x="839" y="681"/>
                  </a:lnTo>
                  <a:lnTo>
                    <a:pt x="821" y="677"/>
                  </a:lnTo>
                  <a:lnTo>
                    <a:pt x="803" y="663"/>
                  </a:lnTo>
                  <a:lnTo>
                    <a:pt x="835" y="645"/>
                  </a:lnTo>
                  <a:lnTo>
                    <a:pt x="806" y="620"/>
                  </a:lnTo>
                  <a:lnTo>
                    <a:pt x="803" y="591"/>
                  </a:lnTo>
                  <a:lnTo>
                    <a:pt x="792" y="512"/>
                  </a:lnTo>
                  <a:lnTo>
                    <a:pt x="792" y="505"/>
                  </a:lnTo>
                  <a:lnTo>
                    <a:pt x="767" y="487"/>
                  </a:lnTo>
                  <a:lnTo>
                    <a:pt x="789" y="401"/>
                  </a:lnTo>
                  <a:lnTo>
                    <a:pt x="781" y="376"/>
                  </a:lnTo>
                  <a:lnTo>
                    <a:pt x="771" y="347"/>
                  </a:lnTo>
                  <a:lnTo>
                    <a:pt x="774" y="322"/>
                  </a:lnTo>
                  <a:lnTo>
                    <a:pt x="753" y="251"/>
                  </a:lnTo>
                  <a:lnTo>
                    <a:pt x="717" y="251"/>
                  </a:lnTo>
                  <a:lnTo>
                    <a:pt x="728" y="215"/>
                  </a:lnTo>
                  <a:lnTo>
                    <a:pt x="728" y="186"/>
                  </a:lnTo>
                  <a:lnTo>
                    <a:pt x="702" y="161"/>
                  </a:lnTo>
                  <a:lnTo>
                    <a:pt x="717" y="136"/>
                  </a:lnTo>
                  <a:lnTo>
                    <a:pt x="706" y="100"/>
                  </a:lnTo>
                  <a:lnTo>
                    <a:pt x="685" y="71"/>
                  </a:lnTo>
                  <a:lnTo>
                    <a:pt x="685" y="0"/>
                  </a:lnTo>
                </a:path>
              </a:pathLst>
            </a:custGeom>
            <a:solidFill>
              <a:srgbClr val="008226"/>
            </a:solidFill>
            <a:ln w="11160">
              <a:solidFill>
                <a:srgbClr val="333333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5007" name=""/>
          <p:cNvGrpSpPr/>
          <p:nvPr/>
        </p:nvGrpSpPr>
        <p:grpSpPr>
          <a:xfrm>
            <a:off x="6832440" y="2108160"/>
            <a:ext cx="234720" cy="102960"/>
            <a:chOff x="6832440" y="2108160"/>
            <a:chExt cx="234720" cy="102960"/>
          </a:xfrm>
        </p:grpSpPr>
        <p:sp>
          <p:nvSpPr>
            <p:cNvPr id="5008" name=""/>
            <p:cNvSpPr/>
            <p:nvPr/>
          </p:nvSpPr>
          <p:spPr>
            <a:xfrm>
              <a:off x="6832440" y="2108160"/>
              <a:ext cx="234720" cy="102960"/>
            </a:xfrm>
            <a:custGeom>
              <a:avLst/>
              <a:gdLst/>
              <a:ahLst/>
              <a:rect l="l" t="t" r="r" b="b"/>
              <a:pathLst>
                <a:path w="265" h="118">
                  <a:moveTo>
                    <a:pt x="265" y="25"/>
                  </a:moveTo>
                  <a:lnTo>
                    <a:pt x="247" y="25"/>
                  </a:lnTo>
                  <a:lnTo>
                    <a:pt x="222" y="43"/>
                  </a:lnTo>
                  <a:lnTo>
                    <a:pt x="201" y="14"/>
                  </a:lnTo>
                  <a:lnTo>
                    <a:pt x="143" y="18"/>
                  </a:lnTo>
                  <a:lnTo>
                    <a:pt x="118" y="22"/>
                  </a:lnTo>
                  <a:lnTo>
                    <a:pt x="100" y="0"/>
                  </a:lnTo>
                  <a:lnTo>
                    <a:pt x="68" y="11"/>
                  </a:lnTo>
                  <a:lnTo>
                    <a:pt x="50" y="4"/>
                  </a:lnTo>
                  <a:lnTo>
                    <a:pt x="32" y="14"/>
                  </a:lnTo>
                  <a:lnTo>
                    <a:pt x="0" y="14"/>
                  </a:lnTo>
                  <a:lnTo>
                    <a:pt x="0" y="29"/>
                  </a:lnTo>
                  <a:lnTo>
                    <a:pt x="39" y="57"/>
                  </a:lnTo>
                  <a:lnTo>
                    <a:pt x="90" y="50"/>
                  </a:lnTo>
                  <a:lnTo>
                    <a:pt x="136" y="57"/>
                  </a:lnTo>
                  <a:lnTo>
                    <a:pt x="179" y="86"/>
                  </a:lnTo>
                  <a:lnTo>
                    <a:pt x="204" y="65"/>
                  </a:lnTo>
                  <a:lnTo>
                    <a:pt x="219" y="82"/>
                  </a:lnTo>
                  <a:lnTo>
                    <a:pt x="215" y="118"/>
                  </a:lnTo>
                  <a:lnTo>
                    <a:pt x="229" y="118"/>
                  </a:lnTo>
                  <a:lnTo>
                    <a:pt x="265" y="25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333333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5009" name=""/>
            <p:cNvSpPr/>
            <p:nvPr/>
          </p:nvSpPr>
          <p:spPr>
            <a:xfrm>
              <a:off x="6832440" y="2108160"/>
              <a:ext cx="234720" cy="102960"/>
            </a:xfrm>
            <a:custGeom>
              <a:avLst/>
              <a:gdLst/>
              <a:ahLst/>
              <a:rect l="l" t="t" r="r" b="b"/>
              <a:pathLst>
                <a:path w="265" h="118">
                  <a:moveTo>
                    <a:pt x="265" y="25"/>
                  </a:moveTo>
                  <a:lnTo>
                    <a:pt x="247" y="25"/>
                  </a:lnTo>
                  <a:lnTo>
                    <a:pt x="222" y="43"/>
                  </a:lnTo>
                  <a:lnTo>
                    <a:pt x="201" y="14"/>
                  </a:lnTo>
                  <a:lnTo>
                    <a:pt x="143" y="18"/>
                  </a:lnTo>
                  <a:lnTo>
                    <a:pt x="118" y="22"/>
                  </a:lnTo>
                  <a:lnTo>
                    <a:pt x="100" y="0"/>
                  </a:lnTo>
                  <a:lnTo>
                    <a:pt x="68" y="11"/>
                  </a:lnTo>
                  <a:lnTo>
                    <a:pt x="50" y="4"/>
                  </a:lnTo>
                  <a:lnTo>
                    <a:pt x="32" y="14"/>
                  </a:lnTo>
                  <a:lnTo>
                    <a:pt x="0" y="14"/>
                  </a:lnTo>
                  <a:lnTo>
                    <a:pt x="0" y="29"/>
                  </a:lnTo>
                  <a:lnTo>
                    <a:pt x="39" y="57"/>
                  </a:lnTo>
                  <a:lnTo>
                    <a:pt x="90" y="50"/>
                  </a:lnTo>
                  <a:lnTo>
                    <a:pt x="136" y="57"/>
                  </a:lnTo>
                  <a:lnTo>
                    <a:pt x="179" y="86"/>
                  </a:lnTo>
                  <a:lnTo>
                    <a:pt x="204" y="65"/>
                  </a:lnTo>
                  <a:lnTo>
                    <a:pt x="219" y="82"/>
                  </a:lnTo>
                  <a:lnTo>
                    <a:pt x="215" y="118"/>
                  </a:lnTo>
                  <a:lnTo>
                    <a:pt x="229" y="118"/>
                  </a:lnTo>
                  <a:lnTo>
                    <a:pt x="265" y="25"/>
                  </a:lnTo>
                </a:path>
              </a:pathLst>
            </a:custGeom>
            <a:solidFill>
              <a:srgbClr val="008226"/>
            </a:solidFill>
            <a:ln w="11160">
              <a:solidFill>
                <a:srgbClr val="333333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5010" name=""/>
          <p:cNvGrpSpPr/>
          <p:nvPr/>
        </p:nvGrpSpPr>
        <p:grpSpPr>
          <a:xfrm>
            <a:off x="7948440" y="2013120"/>
            <a:ext cx="203040" cy="391680"/>
            <a:chOff x="7948440" y="2013120"/>
            <a:chExt cx="203040" cy="391680"/>
          </a:xfrm>
        </p:grpSpPr>
        <p:sp>
          <p:nvSpPr>
            <p:cNvPr id="5011" name=""/>
            <p:cNvSpPr/>
            <p:nvPr/>
          </p:nvSpPr>
          <p:spPr>
            <a:xfrm>
              <a:off x="7948440" y="2013120"/>
              <a:ext cx="203040" cy="391680"/>
            </a:xfrm>
            <a:custGeom>
              <a:avLst/>
              <a:gdLst/>
              <a:ahLst/>
              <a:rect l="l" t="t" r="r" b="b"/>
              <a:pathLst>
                <a:path w="229" h="445">
                  <a:moveTo>
                    <a:pt x="0" y="51"/>
                  </a:moveTo>
                  <a:lnTo>
                    <a:pt x="136" y="22"/>
                  </a:lnTo>
                  <a:lnTo>
                    <a:pt x="200" y="0"/>
                  </a:lnTo>
                  <a:lnTo>
                    <a:pt x="211" y="33"/>
                  </a:lnTo>
                  <a:lnTo>
                    <a:pt x="207" y="61"/>
                  </a:lnTo>
                  <a:lnTo>
                    <a:pt x="211" y="83"/>
                  </a:lnTo>
                  <a:lnTo>
                    <a:pt x="229" y="97"/>
                  </a:lnTo>
                  <a:lnTo>
                    <a:pt x="218" y="108"/>
                  </a:lnTo>
                  <a:lnTo>
                    <a:pt x="218" y="140"/>
                  </a:lnTo>
                  <a:lnTo>
                    <a:pt x="197" y="144"/>
                  </a:lnTo>
                  <a:lnTo>
                    <a:pt x="182" y="151"/>
                  </a:lnTo>
                  <a:lnTo>
                    <a:pt x="175" y="173"/>
                  </a:lnTo>
                  <a:lnTo>
                    <a:pt x="190" y="198"/>
                  </a:lnTo>
                  <a:lnTo>
                    <a:pt x="190" y="223"/>
                  </a:lnTo>
                  <a:lnTo>
                    <a:pt x="168" y="241"/>
                  </a:lnTo>
                  <a:lnTo>
                    <a:pt x="161" y="262"/>
                  </a:lnTo>
                  <a:lnTo>
                    <a:pt x="193" y="302"/>
                  </a:lnTo>
                  <a:lnTo>
                    <a:pt x="175" y="363"/>
                  </a:lnTo>
                  <a:lnTo>
                    <a:pt x="204" y="420"/>
                  </a:lnTo>
                  <a:lnTo>
                    <a:pt x="157" y="438"/>
                  </a:lnTo>
                  <a:lnTo>
                    <a:pt x="100" y="445"/>
                  </a:lnTo>
                  <a:lnTo>
                    <a:pt x="82" y="388"/>
                  </a:lnTo>
                  <a:lnTo>
                    <a:pt x="86" y="366"/>
                  </a:lnTo>
                  <a:lnTo>
                    <a:pt x="68" y="298"/>
                  </a:lnTo>
                  <a:lnTo>
                    <a:pt x="28" y="302"/>
                  </a:lnTo>
                  <a:lnTo>
                    <a:pt x="43" y="273"/>
                  </a:lnTo>
                  <a:lnTo>
                    <a:pt x="43" y="230"/>
                  </a:lnTo>
                  <a:lnTo>
                    <a:pt x="17" y="216"/>
                  </a:lnTo>
                  <a:lnTo>
                    <a:pt x="32" y="183"/>
                  </a:lnTo>
                  <a:lnTo>
                    <a:pt x="21" y="147"/>
                  </a:lnTo>
                  <a:lnTo>
                    <a:pt x="0" y="130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333333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5012" name=""/>
            <p:cNvSpPr/>
            <p:nvPr/>
          </p:nvSpPr>
          <p:spPr>
            <a:xfrm>
              <a:off x="7948440" y="2013120"/>
              <a:ext cx="203040" cy="391680"/>
            </a:xfrm>
            <a:custGeom>
              <a:avLst/>
              <a:gdLst/>
              <a:ahLst/>
              <a:rect l="l" t="t" r="r" b="b"/>
              <a:pathLst>
                <a:path w="229" h="445">
                  <a:moveTo>
                    <a:pt x="0" y="51"/>
                  </a:moveTo>
                  <a:lnTo>
                    <a:pt x="136" y="22"/>
                  </a:lnTo>
                  <a:lnTo>
                    <a:pt x="200" y="0"/>
                  </a:lnTo>
                  <a:lnTo>
                    <a:pt x="211" y="33"/>
                  </a:lnTo>
                  <a:lnTo>
                    <a:pt x="207" y="61"/>
                  </a:lnTo>
                  <a:lnTo>
                    <a:pt x="211" y="83"/>
                  </a:lnTo>
                  <a:lnTo>
                    <a:pt x="229" y="97"/>
                  </a:lnTo>
                  <a:lnTo>
                    <a:pt x="218" y="108"/>
                  </a:lnTo>
                  <a:lnTo>
                    <a:pt x="218" y="140"/>
                  </a:lnTo>
                  <a:lnTo>
                    <a:pt x="197" y="144"/>
                  </a:lnTo>
                  <a:lnTo>
                    <a:pt x="182" y="151"/>
                  </a:lnTo>
                  <a:lnTo>
                    <a:pt x="175" y="173"/>
                  </a:lnTo>
                  <a:lnTo>
                    <a:pt x="190" y="198"/>
                  </a:lnTo>
                  <a:lnTo>
                    <a:pt x="190" y="223"/>
                  </a:lnTo>
                  <a:lnTo>
                    <a:pt x="168" y="241"/>
                  </a:lnTo>
                  <a:lnTo>
                    <a:pt x="161" y="262"/>
                  </a:lnTo>
                  <a:lnTo>
                    <a:pt x="193" y="302"/>
                  </a:lnTo>
                  <a:lnTo>
                    <a:pt x="175" y="363"/>
                  </a:lnTo>
                  <a:lnTo>
                    <a:pt x="204" y="420"/>
                  </a:lnTo>
                  <a:lnTo>
                    <a:pt x="157" y="438"/>
                  </a:lnTo>
                  <a:lnTo>
                    <a:pt x="100" y="445"/>
                  </a:lnTo>
                  <a:lnTo>
                    <a:pt x="82" y="388"/>
                  </a:lnTo>
                  <a:lnTo>
                    <a:pt x="86" y="366"/>
                  </a:lnTo>
                  <a:lnTo>
                    <a:pt x="68" y="298"/>
                  </a:lnTo>
                  <a:lnTo>
                    <a:pt x="28" y="302"/>
                  </a:lnTo>
                  <a:lnTo>
                    <a:pt x="43" y="273"/>
                  </a:lnTo>
                  <a:lnTo>
                    <a:pt x="43" y="230"/>
                  </a:lnTo>
                  <a:lnTo>
                    <a:pt x="17" y="216"/>
                  </a:lnTo>
                  <a:lnTo>
                    <a:pt x="32" y="183"/>
                  </a:lnTo>
                  <a:lnTo>
                    <a:pt x="21" y="147"/>
                  </a:lnTo>
                  <a:lnTo>
                    <a:pt x="0" y="130"/>
                  </a:lnTo>
                  <a:lnTo>
                    <a:pt x="0" y="51"/>
                  </a:lnTo>
                </a:path>
              </a:pathLst>
            </a:custGeom>
            <a:solidFill>
              <a:srgbClr val="008226"/>
            </a:solidFill>
            <a:ln w="11160">
              <a:solidFill>
                <a:srgbClr val="333333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5013" name=""/>
          <p:cNvGrpSpPr/>
          <p:nvPr/>
        </p:nvGrpSpPr>
        <p:grpSpPr>
          <a:xfrm>
            <a:off x="7737480" y="5141880"/>
            <a:ext cx="55080" cy="75960"/>
            <a:chOff x="7737480" y="5141880"/>
            <a:chExt cx="55080" cy="75960"/>
          </a:xfrm>
        </p:grpSpPr>
        <p:sp>
          <p:nvSpPr>
            <p:cNvPr id="5014" name=""/>
            <p:cNvSpPr/>
            <p:nvPr/>
          </p:nvSpPr>
          <p:spPr>
            <a:xfrm>
              <a:off x="7737480" y="5141880"/>
              <a:ext cx="55080" cy="75960"/>
            </a:xfrm>
            <a:custGeom>
              <a:avLst/>
              <a:gdLst/>
              <a:ahLst/>
              <a:rect l="l" t="t" r="r" b="b"/>
              <a:pathLst>
                <a:path w="65" h="86">
                  <a:moveTo>
                    <a:pt x="4" y="53"/>
                  </a:moveTo>
                  <a:lnTo>
                    <a:pt x="40" y="14"/>
                  </a:lnTo>
                  <a:lnTo>
                    <a:pt x="51" y="0"/>
                  </a:lnTo>
                  <a:lnTo>
                    <a:pt x="65" y="25"/>
                  </a:lnTo>
                  <a:lnTo>
                    <a:pt x="47" y="57"/>
                  </a:lnTo>
                  <a:lnTo>
                    <a:pt x="18" y="86"/>
                  </a:lnTo>
                  <a:lnTo>
                    <a:pt x="0" y="86"/>
                  </a:lnTo>
                  <a:lnTo>
                    <a:pt x="4" y="53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333333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29160" bIns="291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5015" name=""/>
            <p:cNvSpPr/>
            <p:nvPr/>
          </p:nvSpPr>
          <p:spPr>
            <a:xfrm>
              <a:off x="7737480" y="5141880"/>
              <a:ext cx="55080" cy="75960"/>
            </a:xfrm>
            <a:custGeom>
              <a:avLst/>
              <a:gdLst/>
              <a:ahLst/>
              <a:rect l="l" t="t" r="r" b="b"/>
              <a:pathLst>
                <a:path w="65" h="86">
                  <a:moveTo>
                    <a:pt x="4" y="53"/>
                  </a:moveTo>
                  <a:lnTo>
                    <a:pt x="40" y="14"/>
                  </a:lnTo>
                  <a:lnTo>
                    <a:pt x="51" y="0"/>
                  </a:lnTo>
                  <a:lnTo>
                    <a:pt x="65" y="25"/>
                  </a:lnTo>
                  <a:lnTo>
                    <a:pt x="47" y="57"/>
                  </a:lnTo>
                  <a:lnTo>
                    <a:pt x="18" y="86"/>
                  </a:lnTo>
                  <a:lnTo>
                    <a:pt x="0" y="86"/>
                  </a:lnTo>
                  <a:lnTo>
                    <a:pt x="4" y="53"/>
                  </a:lnTo>
                </a:path>
              </a:pathLst>
            </a:custGeom>
            <a:solidFill>
              <a:srgbClr val="008226"/>
            </a:solidFill>
            <a:ln w="11160">
              <a:solidFill>
                <a:srgbClr val="333333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29160" bIns="291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5016" name=""/>
          <p:cNvGrpSpPr/>
          <p:nvPr/>
        </p:nvGrpSpPr>
        <p:grpSpPr>
          <a:xfrm>
            <a:off x="7675560" y="5200560"/>
            <a:ext cx="33120" cy="44280"/>
            <a:chOff x="7675560" y="5200560"/>
            <a:chExt cx="33120" cy="44280"/>
          </a:xfrm>
        </p:grpSpPr>
        <p:sp>
          <p:nvSpPr>
            <p:cNvPr id="5017" name=""/>
            <p:cNvSpPr/>
            <p:nvPr/>
          </p:nvSpPr>
          <p:spPr>
            <a:xfrm>
              <a:off x="7675560" y="5200560"/>
              <a:ext cx="33120" cy="44280"/>
            </a:xfrm>
            <a:custGeom>
              <a:avLst/>
              <a:gdLst/>
              <a:ahLst/>
              <a:rect l="l" t="t" r="r" b="b"/>
              <a:pathLst>
                <a:path w="38" h="54">
                  <a:moveTo>
                    <a:pt x="11" y="0"/>
                  </a:moveTo>
                  <a:lnTo>
                    <a:pt x="38" y="22"/>
                  </a:lnTo>
                  <a:lnTo>
                    <a:pt x="27" y="50"/>
                  </a:lnTo>
                  <a:lnTo>
                    <a:pt x="4" y="54"/>
                  </a:lnTo>
                  <a:lnTo>
                    <a:pt x="0" y="25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333333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520" bIns="-25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5018" name=""/>
            <p:cNvSpPr/>
            <p:nvPr/>
          </p:nvSpPr>
          <p:spPr>
            <a:xfrm>
              <a:off x="7675560" y="5200560"/>
              <a:ext cx="33120" cy="44280"/>
            </a:xfrm>
            <a:custGeom>
              <a:avLst/>
              <a:gdLst/>
              <a:ahLst/>
              <a:rect l="l" t="t" r="r" b="b"/>
              <a:pathLst>
                <a:path w="38" h="54">
                  <a:moveTo>
                    <a:pt x="11" y="0"/>
                  </a:moveTo>
                  <a:lnTo>
                    <a:pt x="38" y="22"/>
                  </a:lnTo>
                  <a:lnTo>
                    <a:pt x="27" y="50"/>
                  </a:lnTo>
                  <a:lnTo>
                    <a:pt x="4" y="54"/>
                  </a:lnTo>
                  <a:lnTo>
                    <a:pt x="0" y="25"/>
                  </a:lnTo>
                  <a:lnTo>
                    <a:pt x="11" y="0"/>
                  </a:lnTo>
                </a:path>
              </a:pathLst>
            </a:custGeom>
            <a:solidFill>
              <a:srgbClr val="008226"/>
            </a:solidFill>
            <a:ln w="11160">
              <a:solidFill>
                <a:srgbClr val="333333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520" bIns="-25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5019" name=""/>
          <p:cNvGrpSpPr/>
          <p:nvPr/>
        </p:nvGrpSpPr>
        <p:grpSpPr>
          <a:xfrm>
            <a:off x="7602480" y="5221440"/>
            <a:ext cx="28440" cy="18360"/>
            <a:chOff x="7602480" y="5221440"/>
            <a:chExt cx="28440" cy="18360"/>
          </a:xfrm>
        </p:grpSpPr>
        <p:sp>
          <p:nvSpPr>
            <p:cNvPr id="5020" name=""/>
            <p:cNvSpPr/>
            <p:nvPr/>
          </p:nvSpPr>
          <p:spPr>
            <a:xfrm>
              <a:off x="7602480" y="5221440"/>
              <a:ext cx="28440" cy="18360"/>
            </a:xfrm>
            <a:custGeom>
              <a:avLst/>
              <a:gdLst/>
              <a:ahLst/>
              <a:rect l="l" t="t" r="r" b="b"/>
              <a:pathLst>
                <a:path w="32" h="22">
                  <a:moveTo>
                    <a:pt x="3" y="0"/>
                  </a:moveTo>
                  <a:lnTo>
                    <a:pt x="28" y="4"/>
                  </a:lnTo>
                  <a:lnTo>
                    <a:pt x="32" y="22"/>
                  </a:lnTo>
                  <a:lnTo>
                    <a:pt x="0" y="22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333333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8440" bIns="-2844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5021" name=""/>
            <p:cNvSpPr/>
            <p:nvPr/>
          </p:nvSpPr>
          <p:spPr>
            <a:xfrm>
              <a:off x="7602480" y="5221440"/>
              <a:ext cx="28440" cy="18360"/>
            </a:xfrm>
            <a:custGeom>
              <a:avLst/>
              <a:gdLst/>
              <a:ahLst/>
              <a:rect l="l" t="t" r="r" b="b"/>
              <a:pathLst>
                <a:path w="32" h="22">
                  <a:moveTo>
                    <a:pt x="3" y="0"/>
                  </a:moveTo>
                  <a:lnTo>
                    <a:pt x="28" y="4"/>
                  </a:lnTo>
                  <a:lnTo>
                    <a:pt x="32" y="22"/>
                  </a:lnTo>
                  <a:lnTo>
                    <a:pt x="0" y="22"/>
                  </a:lnTo>
                  <a:lnTo>
                    <a:pt x="3" y="0"/>
                  </a:lnTo>
                </a:path>
              </a:pathLst>
            </a:custGeom>
            <a:solidFill>
              <a:srgbClr val="008226"/>
            </a:solidFill>
            <a:ln w="11160">
              <a:solidFill>
                <a:srgbClr val="333333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8440" bIns="-2844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5022" name=""/>
          <p:cNvGrpSpPr/>
          <p:nvPr/>
        </p:nvGrpSpPr>
        <p:grpSpPr>
          <a:xfrm>
            <a:off x="7647120" y="5249880"/>
            <a:ext cx="13680" cy="34560"/>
            <a:chOff x="7647120" y="5249880"/>
            <a:chExt cx="13680" cy="34560"/>
          </a:xfrm>
        </p:grpSpPr>
        <p:sp>
          <p:nvSpPr>
            <p:cNvPr id="5023" name=""/>
            <p:cNvSpPr/>
            <p:nvPr/>
          </p:nvSpPr>
          <p:spPr>
            <a:xfrm>
              <a:off x="7647120" y="5249880"/>
              <a:ext cx="13680" cy="34560"/>
            </a:xfrm>
            <a:custGeom>
              <a:avLst/>
              <a:gdLst/>
              <a:ahLst/>
              <a:rect l="l" t="t" r="r" b="b"/>
              <a:pathLst>
                <a:path w="16" h="39">
                  <a:moveTo>
                    <a:pt x="0" y="0"/>
                  </a:moveTo>
                  <a:lnTo>
                    <a:pt x="16" y="10"/>
                  </a:lnTo>
                  <a:lnTo>
                    <a:pt x="13" y="39"/>
                  </a:lnTo>
                  <a:lnTo>
                    <a:pt x="0" y="2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333333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12240" bIns="-1224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5024" name=""/>
            <p:cNvSpPr/>
            <p:nvPr/>
          </p:nvSpPr>
          <p:spPr>
            <a:xfrm>
              <a:off x="7647120" y="5249880"/>
              <a:ext cx="13680" cy="34560"/>
            </a:xfrm>
            <a:custGeom>
              <a:avLst/>
              <a:gdLst/>
              <a:ahLst/>
              <a:rect l="l" t="t" r="r" b="b"/>
              <a:pathLst>
                <a:path w="16" h="39">
                  <a:moveTo>
                    <a:pt x="0" y="0"/>
                  </a:moveTo>
                  <a:lnTo>
                    <a:pt x="16" y="10"/>
                  </a:lnTo>
                  <a:lnTo>
                    <a:pt x="13" y="39"/>
                  </a:lnTo>
                  <a:lnTo>
                    <a:pt x="0" y="28"/>
                  </a:lnTo>
                  <a:lnTo>
                    <a:pt x="0" y="0"/>
                  </a:lnTo>
                </a:path>
              </a:pathLst>
            </a:custGeom>
            <a:solidFill>
              <a:srgbClr val="008226"/>
            </a:solidFill>
            <a:ln w="11160">
              <a:solidFill>
                <a:srgbClr val="333333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12240" bIns="-1224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5025" name=""/>
          <p:cNvGrpSpPr/>
          <p:nvPr/>
        </p:nvGrpSpPr>
        <p:grpSpPr>
          <a:xfrm>
            <a:off x="7553160" y="5237280"/>
            <a:ext cx="25200" cy="23400"/>
            <a:chOff x="7553160" y="5237280"/>
            <a:chExt cx="25200" cy="23400"/>
          </a:xfrm>
        </p:grpSpPr>
        <p:sp>
          <p:nvSpPr>
            <p:cNvPr id="5026" name=""/>
            <p:cNvSpPr/>
            <p:nvPr/>
          </p:nvSpPr>
          <p:spPr>
            <a:xfrm>
              <a:off x="7553160" y="5237280"/>
              <a:ext cx="25200" cy="23400"/>
            </a:xfrm>
            <a:custGeom>
              <a:avLst/>
              <a:gdLst/>
              <a:ahLst/>
              <a:rect l="l" t="t" r="r" b="b"/>
              <a:pathLst>
                <a:path w="29" h="29">
                  <a:moveTo>
                    <a:pt x="18" y="0"/>
                  </a:moveTo>
                  <a:lnTo>
                    <a:pt x="29" y="22"/>
                  </a:lnTo>
                  <a:lnTo>
                    <a:pt x="22" y="29"/>
                  </a:lnTo>
                  <a:lnTo>
                    <a:pt x="0" y="22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333333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3400" bIns="-234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5027" name=""/>
            <p:cNvSpPr/>
            <p:nvPr/>
          </p:nvSpPr>
          <p:spPr>
            <a:xfrm>
              <a:off x="7553160" y="5237280"/>
              <a:ext cx="25200" cy="23400"/>
            </a:xfrm>
            <a:custGeom>
              <a:avLst/>
              <a:gdLst/>
              <a:ahLst/>
              <a:rect l="l" t="t" r="r" b="b"/>
              <a:pathLst>
                <a:path w="29" h="29">
                  <a:moveTo>
                    <a:pt x="18" y="0"/>
                  </a:moveTo>
                  <a:lnTo>
                    <a:pt x="29" y="22"/>
                  </a:lnTo>
                  <a:lnTo>
                    <a:pt x="22" y="29"/>
                  </a:lnTo>
                  <a:lnTo>
                    <a:pt x="0" y="22"/>
                  </a:lnTo>
                  <a:lnTo>
                    <a:pt x="18" y="0"/>
                  </a:lnTo>
                </a:path>
              </a:pathLst>
            </a:custGeom>
            <a:solidFill>
              <a:srgbClr val="008226"/>
            </a:solidFill>
            <a:ln w="11160">
              <a:solidFill>
                <a:srgbClr val="333333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3400" bIns="-234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5028" name=""/>
          <p:cNvGrpSpPr/>
          <p:nvPr/>
        </p:nvGrpSpPr>
        <p:grpSpPr>
          <a:xfrm>
            <a:off x="7499520" y="5249880"/>
            <a:ext cx="15480" cy="15480"/>
            <a:chOff x="7499520" y="5249880"/>
            <a:chExt cx="15480" cy="15480"/>
          </a:xfrm>
        </p:grpSpPr>
        <p:sp>
          <p:nvSpPr>
            <p:cNvPr id="5029" name=""/>
            <p:cNvSpPr/>
            <p:nvPr/>
          </p:nvSpPr>
          <p:spPr>
            <a:xfrm>
              <a:off x="7499520" y="5249880"/>
              <a:ext cx="15480" cy="15480"/>
            </a:xfrm>
            <a:custGeom>
              <a:avLst/>
              <a:gdLst/>
              <a:ahLst/>
              <a:rect l="l" t="t" r="r" b="b"/>
              <a:pathLst>
                <a:path w="18" h="17">
                  <a:moveTo>
                    <a:pt x="8" y="0"/>
                  </a:moveTo>
                  <a:lnTo>
                    <a:pt x="18" y="14"/>
                  </a:lnTo>
                  <a:lnTo>
                    <a:pt x="0" y="17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333333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1320" bIns="-313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5030" name=""/>
            <p:cNvSpPr/>
            <p:nvPr/>
          </p:nvSpPr>
          <p:spPr>
            <a:xfrm>
              <a:off x="7499520" y="5249880"/>
              <a:ext cx="15480" cy="15480"/>
            </a:xfrm>
            <a:custGeom>
              <a:avLst/>
              <a:gdLst/>
              <a:ahLst/>
              <a:rect l="l" t="t" r="r" b="b"/>
              <a:pathLst>
                <a:path w="18" h="17">
                  <a:moveTo>
                    <a:pt x="8" y="0"/>
                  </a:moveTo>
                  <a:lnTo>
                    <a:pt x="18" y="14"/>
                  </a:lnTo>
                  <a:lnTo>
                    <a:pt x="0" y="17"/>
                  </a:lnTo>
                  <a:lnTo>
                    <a:pt x="8" y="0"/>
                  </a:lnTo>
                </a:path>
              </a:pathLst>
            </a:custGeom>
            <a:solidFill>
              <a:srgbClr val="008226"/>
            </a:solidFill>
            <a:ln w="11160">
              <a:solidFill>
                <a:srgbClr val="333333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1320" bIns="-313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5031" name=""/>
          <p:cNvGrpSpPr/>
          <p:nvPr/>
        </p:nvGrpSpPr>
        <p:grpSpPr>
          <a:xfrm>
            <a:off x="7462800" y="5253120"/>
            <a:ext cx="12600" cy="7920"/>
            <a:chOff x="7462800" y="5253120"/>
            <a:chExt cx="12600" cy="7920"/>
          </a:xfrm>
        </p:grpSpPr>
        <p:sp>
          <p:nvSpPr>
            <p:cNvPr id="5032" name=""/>
            <p:cNvSpPr/>
            <p:nvPr/>
          </p:nvSpPr>
          <p:spPr>
            <a:xfrm>
              <a:off x="7462800" y="5253120"/>
              <a:ext cx="12600" cy="7920"/>
            </a:xfrm>
            <a:custGeom>
              <a:avLst/>
              <a:gdLst/>
              <a:ahLst/>
              <a:rect l="l" t="t" r="r" b="b"/>
              <a:pathLst>
                <a:path w="17" h="11">
                  <a:moveTo>
                    <a:pt x="0" y="0"/>
                  </a:moveTo>
                  <a:lnTo>
                    <a:pt x="17" y="0"/>
                  </a:lnTo>
                  <a:lnTo>
                    <a:pt x="17" y="1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333333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8880" bIns="-388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5033" name=""/>
            <p:cNvSpPr/>
            <p:nvPr/>
          </p:nvSpPr>
          <p:spPr>
            <a:xfrm>
              <a:off x="7462800" y="5253120"/>
              <a:ext cx="12600" cy="7920"/>
            </a:xfrm>
            <a:custGeom>
              <a:avLst/>
              <a:gdLst/>
              <a:ahLst/>
              <a:rect l="l" t="t" r="r" b="b"/>
              <a:pathLst>
                <a:path w="17" h="11">
                  <a:moveTo>
                    <a:pt x="0" y="0"/>
                  </a:moveTo>
                  <a:lnTo>
                    <a:pt x="17" y="0"/>
                  </a:lnTo>
                  <a:lnTo>
                    <a:pt x="17" y="11"/>
                  </a:lnTo>
                  <a:lnTo>
                    <a:pt x="0" y="0"/>
                  </a:lnTo>
                </a:path>
              </a:pathLst>
            </a:custGeom>
            <a:solidFill>
              <a:srgbClr val="008226"/>
            </a:solidFill>
            <a:ln w="11160">
              <a:solidFill>
                <a:srgbClr val="333333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8880" bIns="-388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5034" name=""/>
          <p:cNvGrpSpPr/>
          <p:nvPr/>
        </p:nvGrpSpPr>
        <p:grpSpPr>
          <a:xfrm>
            <a:off x="7439040" y="5276880"/>
            <a:ext cx="18720" cy="7560"/>
            <a:chOff x="7439040" y="5276880"/>
            <a:chExt cx="18720" cy="7560"/>
          </a:xfrm>
        </p:grpSpPr>
        <p:sp>
          <p:nvSpPr>
            <p:cNvPr id="5035" name=""/>
            <p:cNvSpPr/>
            <p:nvPr/>
          </p:nvSpPr>
          <p:spPr>
            <a:xfrm>
              <a:off x="7439040" y="5276880"/>
              <a:ext cx="18720" cy="7560"/>
            </a:xfrm>
            <a:custGeom>
              <a:avLst/>
              <a:gdLst/>
              <a:ahLst/>
              <a:rect l="l" t="t" r="r" b="b"/>
              <a:pathLst>
                <a:path w="22" h="7">
                  <a:moveTo>
                    <a:pt x="0" y="0"/>
                  </a:moveTo>
                  <a:lnTo>
                    <a:pt x="22" y="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333333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9240" bIns="-3924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5036" name=""/>
            <p:cNvSpPr/>
            <p:nvPr/>
          </p:nvSpPr>
          <p:spPr>
            <a:xfrm>
              <a:off x="7439040" y="5276880"/>
              <a:ext cx="18720" cy="7560"/>
            </a:xfrm>
            <a:prstGeom prst="line">
              <a:avLst/>
            </a:prstGeom>
            <a:ln w="11160">
              <a:solidFill>
                <a:srgbClr val="333333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9240" bIns="-3924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5037" name=""/>
          <p:cNvGrpSpPr/>
          <p:nvPr/>
        </p:nvGrpSpPr>
        <p:grpSpPr>
          <a:xfrm>
            <a:off x="7518240" y="5275440"/>
            <a:ext cx="36360" cy="24840"/>
            <a:chOff x="7518240" y="5275440"/>
            <a:chExt cx="36360" cy="24840"/>
          </a:xfrm>
        </p:grpSpPr>
        <p:sp>
          <p:nvSpPr>
            <p:cNvPr id="5038" name=""/>
            <p:cNvSpPr/>
            <p:nvPr/>
          </p:nvSpPr>
          <p:spPr>
            <a:xfrm>
              <a:off x="7518240" y="5275440"/>
              <a:ext cx="36360" cy="24840"/>
            </a:xfrm>
            <a:custGeom>
              <a:avLst/>
              <a:gdLst/>
              <a:ahLst/>
              <a:rect l="l" t="t" r="r" b="b"/>
              <a:pathLst>
                <a:path w="43" h="29">
                  <a:moveTo>
                    <a:pt x="0" y="0"/>
                  </a:moveTo>
                  <a:lnTo>
                    <a:pt x="43" y="4"/>
                  </a:lnTo>
                  <a:lnTo>
                    <a:pt x="39" y="18"/>
                  </a:lnTo>
                  <a:lnTo>
                    <a:pt x="7" y="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333333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1960" bIns="-219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5039" name=""/>
            <p:cNvSpPr/>
            <p:nvPr/>
          </p:nvSpPr>
          <p:spPr>
            <a:xfrm>
              <a:off x="7518240" y="5275440"/>
              <a:ext cx="36360" cy="24840"/>
            </a:xfrm>
            <a:custGeom>
              <a:avLst/>
              <a:gdLst/>
              <a:ahLst/>
              <a:rect l="l" t="t" r="r" b="b"/>
              <a:pathLst>
                <a:path w="43" h="29">
                  <a:moveTo>
                    <a:pt x="0" y="0"/>
                  </a:moveTo>
                  <a:lnTo>
                    <a:pt x="43" y="4"/>
                  </a:lnTo>
                  <a:lnTo>
                    <a:pt x="39" y="18"/>
                  </a:lnTo>
                  <a:lnTo>
                    <a:pt x="7" y="29"/>
                  </a:lnTo>
                  <a:lnTo>
                    <a:pt x="0" y="0"/>
                  </a:lnTo>
                </a:path>
              </a:pathLst>
            </a:custGeom>
            <a:solidFill>
              <a:srgbClr val="008226"/>
            </a:solidFill>
            <a:ln w="11160">
              <a:solidFill>
                <a:srgbClr val="333333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1960" bIns="-219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5040" name=""/>
          <p:cNvGrpSpPr/>
          <p:nvPr/>
        </p:nvGrpSpPr>
        <p:grpSpPr>
          <a:xfrm>
            <a:off x="7578720" y="5272200"/>
            <a:ext cx="43920" cy="12240"/>
            <a:chOff x="7578720" y="5272200"/>
            <a:chExt cx="43920" cy="12240"/>
          </a:xfrm>
        </p:grpSpPr>
        <p:sp>
          <p:nvSpPr>
            <p:cNvPr id="5041" name=""/>
            <p:cNvSpPr/>
            <p:nvPr/>
          </p:nvSpPr>
          <p:spPr>
            <a:xfrm>
              <a:off x="7578720" y="5272200"/>
              <a:ext cx="43920" cy="12240"/>
            </a:xfrm>
            <a:custGeom>
              <a:avLst/>
              <a:gdLst/>
              <a:ahLst/>
              <a:rect l="l" t="t" r="r" b="b"/>
              <a:pathLst>
                <a:path w="50" h="14">
                  <a:moveTo>
                    <a:pt x="0" y="0"/>
                  </a:moveTo>
                  <a:lnTo>
                    <a:pt x="50" y="3"/>
                  </a:lnTo>
                  <a:lnTo>
                    <a:pt x="43" y="1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333333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4560" bIns="-345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5042" name=""/>
            <p:cNvSpPr/>
            <p:nvPr/>
          </p:nvSpPr>
          <p:spPr>
            <a:xfrm>
              <a:off x="7578720" y="5272200"/>
              <a:ext cx="43920" cy="12240"/>
            </a:xfrm>
            <a:custGeom>
              <a:avLst/>
              <a:gdLst/>
              <a:ahLst/>
              <a:rect l="l" t="t" r="r" b="b"/>
              <a:pathLst>
                <a:path w="50" h="14">
                  <a:moveTo>
                    <a:pt x="0" y="0"/>
                  </a:moveTo>
                  <a:lnTo>
                    <a:pt x="50" y="3"/>
                  </a:lnTo>
                  <a:lnTo>
                    <a:pt x="43" y="14"/>
                  </a:lnTo>
                  <a:lnTo>
                    <a:pt x="0" y="0"/>
                  </a:lnTo>
                </a:path>
              </a:pathLst>
            </a:custGeom>
            <a:solidFill>
              <a:srgbClr val="008226"/>
            </a:solidFill>
            <a:ln w="11160">
              <a:solidFill>
                <a:srgbClr val="333333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4560" bIns="-345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5043" name=""/>
          <p:cNvGrpSpPr/>
          <p:nvPr/>
        </p:nvGrpSpPr>
        <p:grpSpPr>
          <a:xfrm>
            <a:off x="7475400" y="5275440"/>
            <a:ext cx="7560" cy="21600"/>
            <a:chOff x="7475400" y="5275440"/>
            <a:chExt cx="7560" cy="21600"/>
          </a:xfrm>
        </p:grpSpPr>
        <p:sp>
          <p:nvSpPr>
            <p:cNvPr id="5044" name=""/>
            <p:cNvSpPr/>
            <p:nvPr/>
          </p:nvSpPr>
          <p:spPr>
            <a:xfrm>
              <a:off x="7475400" y="5275440"/>
              <a:ext cx="7560" cy="21600"/>
            </a:xfrm>
            <a:custGeom>
              <a:avLst/>
              <a:gdLst/>
              <a:ahLst/>
              <a:rect l="l" t="t" r="r" b="b"/>
              <a:pathLst>
                <a:path w="8" h="25">
                  <a:moveTo>
                    <a:pt x="0" y="0"/>
                  </a:moveTo>
                  <a:lnTo>
                    <a:pt x="8" y="22"/>
                  </a:lnTo>
                  <a:lnTo>
                    <a:pt x="3" y="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333333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5200" bIns="-252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5045" name=""/>
            <p:cNvSpPr/>
            <p:nvPr/>
          </p:nvSpPr>
          <p:spPr>
            <a:xfrm>
              <a:off x="7475400" y="5275440"/>
              <a:ext cx="7560" cy="21600"/>
            </a:xfrm>
            <a:custGeom>
              <a:avLst/>
              <a:gdLst/>
              <a:ahLst/>
              <a:rect l="l" t="t" r="r" b="b"/>
              <a:pathLst>
                <a:path w="8" h="25">
                  <a:moveTo>
                    <a:pt x="0" y="0"/>
                  </a:moveTo>
                  <a:lnTo>
                    <a:pt x="8" y="22"/>
                  </a:lnTo>
                  <a:lnTo>
                    <a:pt x="3" y="25"/>
                  </a:lnTo>
                  <a:lnTo>
                    <a:pt x="0" y="0"/>
                  </a:lnTo>
                </a:path>
              </a:pathLst>
            </a:custGeom>
            <a:solidFill>
              <a:srgbClr val="008226"/>
            </a:solidFill>
            <a:ln w="11160">
              <a:solidFill>
                <a:srgbClr val="333333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5200" bIns="-252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5046" name=""/>
          <p:cNvGrpSpPr/>
          <p:nvPr/>
        </p:nvGrpSpPr>
        <p:grpSpPr>
          <a:xfrm>
            <a:off x="5835600" y="4172040"/>
            <a:ext cx="701280" cy="602640"/>
            <a:chOff x="5835600" y="4172040"/>
            <a:chExt cx="701280" cy="602640"/>
          </a:xfrm>
        </p:grpSpPr>
        <p:sp>
          <p:nvSpPr>
            <p:cNvPr id="5047" name=""/>
            <p:cNvSpPr/>
            <p:nvPr/>
          </p:nvSpPr>
          <p:spPr>
            <a:xfrm>
              <a:off x="5835600" y="4172040"/>
              <a:ext cx="701280" cy="602640"/>
            </a:xfrm>
            <a:custGeom>
              <a:avLst/>
              <a:gdLst/>
              <a:ahLst/>
              <a:rect l="l" t="t" r="r" b="b"/>
              <a:pathLst>
                <a:path w="796" h="685">
                  <a:moveTo>
                    <a:pt x="0" y="18"/>
                  </a:moveTo>
                  <a:lnTo>
                    <a:pt x="155" y="10"/>
                  </a:lnTo>
                  <a:lnTo>
                    <a:pt x="402" y="0"/>
                  </a:lnTo>
                  <a:lnTo>
                    <a:pt x="434" y="14"/>
                  </a:lnTo>
                  <a:lnTo>
                    <a:pt x="441" y="39"/>
                  </a:lnTo>
                  <a:lnTo>
                    <a:pt x="427" y="54"/>
                  </a:lnTo>
                  <a:lnTo>
                    <a:pt x="445" y="86"/>
                  </a:lnTo>
                  <a:lnTo>
                    <a:pt x="459" y="118"/>
                  </a:lnTo>
                  <a:lnTo>
                    <a:pt x="438" y="143"/>
                  </a:lnTo>
                  <a:lnTo>
                    <a:pt x="434" y="168"/>
                  </a:lnTo>
                  <a:lnTo>
                    <a:pt x="427" y="186"/>
                  </a:lnTo>
                  <a:lnTo>
                    <a:pt x="398" y="211"/>
                  </a:lnTo>
                  <a:lnTo>
                    <a:pt x="395" y="261"/>
                  </a:lnTo>
                  <a:lnTo>
                    <a:pt x="366" y="308"/>
                  </a:lnTo>
                  <a:lnTo>
                    <a:pt x="398" y="351"/>
                  </a:lnTo>
                  <a:lnTo>
                    <a:pt x="639" y="333"/>
                  </a:lnTo>
                  <a:lnTo>
                    <a:pt x="635" y="376"/>
                  </a:lnTo>
                  <a:lnTo>
                    <a:pt x="692" y="473"/>
                  </a:lnTo>
                  <a:lnTo>
                    <a:pt x="707" y="466"/>
                  </a:lnTo>
                  <a:lnTo>
                    <a:pt x="732" y="509"/>
                  </a:lnTo>
                  <a:lnTo>
                    <a:pt x="696" y="545"/>
                  </a:lnTo>
                  <a:lnTo>
                    <a:pt x="721" y="573"/>
                  </a:lnTo>
                  <a:lnTo>
                    <a:pt x="757" y="577"/>
                  </a:lnTo>
                  <a:lnTo>
                    <a:pt x="764" y="613"/>
                  </a:lnTo>
                  <a:lnTo>
                    <a:pt x="796" y="638"/>
                  </a:lnTo>
                  <a:lnTo>
                    <a:pt x="786" y="656"/>
                  </a:lnTo>
                  <a:lnTo>
                    <a:pt x="732" y="685"/>
                  </a:lnTo>
                  <a:lnTo>
                    <a:pt x="700" y="638"/>
                  </a:lnTo>
                  <a:lnTo>
                    <a:pt x="675" y="620"/>
                  </a:lnTo>
                  <a:lnTo>
                    <a:pt x="624" y="670"/>
                  </a:lnTo>
                  <a:lnTo>
                    <a:pt x="571" y="642"/>
                  </a:lnTo>
                  <a:lnTo>
                    <a:pt x="549" y="649"/>
                  </a:lnTo>
                  <a:lnTo>
                    <a:pt x="538" y="681"/>
                  </a:lnTo>
                  <a:lnTo>
                    <a:pt x="474" y="652"/>
                  </a:lnTo>
                  <a:lnTo>
                    <a:pt x="359" y="606"/>
                  </a:lnTo>
                  <a:lnTo>
                    <a:pt x="330" y="599"/>
                  </a:lnTo>
                  <a:lnTo>
                    <a:pt x="305" y="617"/>
                  </a:lnTo>
                  <a:lnTo>
                    <a:pt x="262" y="599"/>
                  </a:lnTo>
                  <a:lnTo>
                    <a:pt x="219" y="584"/>
                  </a:lnTo>
                  <a:lnTo>
                    <a:pt x="180" y="584"/>
                  </a:lnTo>
                  <a:lnTo>
                    <a:pt x="126" y="559"/>
                  </a:lnTo>
                  <a:lnTo>
                    <a:pt x="104" y="573"/>
                  </a:lnTo>
                  <a:lnTo>
                    <a:pt x="40" y="573"/>
                  </a:lnTo>
                  <a:lnTo>
                    <a:pt x="65" y="541"/>
                  </a:lnTo>
                  <a:lnTo>
                    <a:pt x="69" y="513"/>
                  </a:lnTo>
                  <a:lnTo>
                    <a:pt x="65" y="487"/>
                  </a:lnTo>
                  <a:lnTo>
                    <a:pt x="72" y="462"/>
                  </a:lnTo>
                  <a:lnTo>
                    <a:pt x="72" y="423"/>
                  </a:lnTo>
                  <a:lnTo>
                    <a:pt x="83" y="387"/>
                  </a:lnTo>
                  <a:lnTo>
                    <a:pt x="90" y="326"/>
                  </a:lnTo>
                  <a:lnTo>
                    <a:pt x="72" y="308"/>
                  </a:lnTo>
                  <a:lnTo>
                    <a:pt x="61" y="276"/>
                  </a:lnTo>
                  <a:lnTo>
                    <a:pt x="51" y="254"/>
                  </a:lnTo>
                  <a:lnTo>
                    <a:pt x="47" y="222"/>
                  </a:lnTo>
                  <a:lnTo>
                    <a:pt x="33" y="211"/>
                  </a:lnTo>
                  <a:lnTo>
                    <a:pt x="4" y="190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333333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5048" name=""/>
            <p:cNvSpPr/>
            <p:nvPr/>
          </p:nvSpPr>
          <p:spPr>
            <a:xfrm>
              <a:off x="5835600" y="4172040"/>
              <a:ext cx="701280" cy="602640"/>
            </a:xfrm>
            <a:custGeom>
              <a:avLst/>
              <a:gdLst/>
              <a:ahLst/>
              <a:rect l="l" t="t" r="r" b="b"/>
              <a:pathLst>
                <a:path w="796" h="685">
                  <a:moveTo>
                    <a:pt x="0" y="18"/>
                  </a:moveTo>
                  <a:lnTo>
                    <a:pt x="155" y="10"/>
                  </a:lnTo>
                  <a:lnTo>
                    <a:pt x="402" y="0"/>
                  </a:lnTo>
                  <a:lnTo>
                    <a:pt x="434" y="14"/>
                  </a:lnTo>
                  <a:lnTo>
                    <a:pt x="441" y="39"/>
                  </a:lnTo>
                  <a:lnTo>
                    <a:pt x="427" y="54"/>
                  </a:lnTo>
                  <a:lnTo>
                    <a:pt x="445" y="86"/>
                  </a:lnTo>
                  <a:lnTo>
                    <a:pt x="459" y="118"/>
                  </a:lnTo>
                  <a:lnTo>
                    <a:pt x="438" y="143"/>
                  </a:lnTo>
                  <a:lnTo>
                    <a:pt x="434" y="168"/>
                  </a:lnTo>
                  <a:lnTo>
                    <a:pt x="427" y="186"/>
                  </a:lnTo>
                  <a:lnTo>
                    <a:pt x="398" y="211"/>
                  </a:lnTo>
                  <a:lnTo>
                    <a:pt x="395" y="261"/>
                  </a:lnTo>
                  <a:lnTo>
                    <a:pt x="366" y="308"/>
                  </a:lnTo>
                  <a:lnTo>
                    <a:pt x="398" y="351"/>
                  </a:lnTo>
                  <a:lnTo>
                    <a:pt x="639" y="333"/>
                  </a:lnTo>
                  <a:lnTo>
                    <a:pt x="635" y="376"/>
                  </a:lnTo>
                  <a:lnTo>
                    <a:pt x="692" y="473"/>
                  </a:lnTo>
                  <a:lnTo>
                    <a:pt x="707" y="466"/>
                  </a:lnTo>
                  <a:lnTo>
                    <a:pt x="732" y="509"/>
                  </a:lnTo>
                  <a:lnTo>
                    <a:pt x="696" y="545"/>
                  </a:lnTo>
                  <a:lnTo>
                    <a:pt x="721" y="573"/>
                  </a:lnTo>
                  <a:lnTo>
                    <a:pt x="757" y="577"/>
                  </a:lnTo>
                  <a:lnTo>
                    <a:pt x="764" y="613"/>
                  </a:lnTo>
                  <a:lnTo>
                    <a:pt x="796" y="638"/>
                  </a:lnTo>
                  <a:lnTo>
                    <a:pt x="786" y="656"/>
                  </a:lnTo>
                  <a:lnTo>
                    <a:pt x="732" y="685"/>
                  </a:lnTo>
                  <a:lnTo>
                    <a:pt x="700" y="638"/>
                  </a:lnTo>
                  <a:lnTo>
                    <a:pt x="675" y="620"/>
                  </a:lnTo>
                  <a:lnTo>
                    <a:pt x="624" y="670"/>
                  </a:lnTo>
                  <a:lnTo>
                    <a:pt x="571" y="642"/>
                  </a:lnTo>
                  <a:lnTo>
                    <a:pt x="549" y="649"/>
                  </a:lnTo>
                  <a:lnTo>
                    <a:pt x="538" y="681"/>
                  </a:lnTo>
                  <a:lnTo>
                    <a:pt x="474" y="652"/>
                  </a:lnTo>
                  <a:lnTo>
                    <a:pt x="359" y="606"/>
                  </a:lnTo>
                  <a:lnTo>
                    <a:pt x="330" y="599"/>
                  </a:lnTo>
                  <a:lnTo>
                    <a:pt x="305" y="617"/>
                  </a:lnTo>
                  <a:lnTo>
                    <a:pt x="262" y="599"/>
                  </a:lnTo>
                  <a:lnTo>
                    <a:pt x="219" y="584"/>
                  </a:lnTo>
                  <a:lnTo>
                    <a:pt x="180" y="584"/>
                  </a:lnTo>
                  <a:lnTo>
                    <a:pt x="126" y="559"/>
                  </a:lnTo>
                  <a:lnTo>
                    <a:pt x="104" y="573"/>
                  </a:lnTo>
                  <a:lnTo>
                    <a:pt x="40" y="573"/>
                  </a:lnTo>
                  <a:lnTo>
                    <a:pt x="65" y="541"/>
                  </a:lnTo>
                  <a:lnTo>
                    <a:pt x="69" y="513"/>
                  </a:lnTo>
                  <a:lnTo>
                    <a:pt x="65" y="487"/>
                  </a:lnTo>
                  <a:lnTo>
                    <a:pt x="72" y="462"/>
                  </a:lnTo>
                  <a:lnTo>
                    <a:pt x="72" y="423"/>
                  </a:lnTo>
                  <a:lnTo>
                    <a:pt x="83" y="387"/>
                  </a:lnTo>
                  <a:lnTo>
                    <a:pt x="90" y="326"/>
                  </a:lnTo>
                  <a:lnTo>
                    <a:pt x="72" y="308"/>
                  </a:lnTo>
                  <a:lnTo>
                    <a:pt x="61" y="276"/>
                  </a:lnTo>
                  <a:lnTo>
                    <a:pt x="51" y="254"/>
                  </a:lnTo>
                  <a:lnTo>
                    <a:pt x="47" y="222"/>
                  </a:lnTo>
                  <a:lnTo>
                    <a:pt x="33" y="211"/>
                  </a:lnTo>
                  <a:lnTo>
                    <a:pt x="4" y="190"/>
                  </a:lnTo>
                  <a:lnTo>
                    <a:pt x="0" y="18"/>
                  </a:lnTo>
                </a:path>
              </a:pathLst>
            </a:custGeom>
            <a:solidFill>
              <a:srgbClr val="008226"/>
            </a:solidFill>
            <a:ln w="11160">
              <a:solidFill>
                <a:srgbClr val="333333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5049" name=""/>
          <p:cNvGrpSpPr/>
          <p:nvPr/>
        </p:nvGrpSpPr>
        <p:grpSpPr>
          <a:xfrm>
            <a:off x="8245440" y="2262240"/>
            <a:ext cx="50400" cy="101160"/>
            <a:chOff x="8245440" y="2262240"/>
            <a:chExt cx="50400" cy="101160"/>
          </a:xfrm>
        </p:grpSpPr>
        <p:sp>
          <p:nvSpPr>
            <p:cNvPr id="5050" name=""/>
            <p:cNvSpPr/>
            <p:nvPr/>
          </p:nvSpPr>
          <p:spPr>
            <a:xfrm>
              <a:off x="8245440" y="2262240"/>
              <a:ext cx="50400" cy="101160"/>
            </a:xfrm>
            <a:custGeom>
              <a:avLst/>
              <a:gdLst/>
              <a:ahLst/>
              <a:rect l="l" t="t" r="r" b="b"/>
              <a:pathLst>
                <a:path w="57" h="114">
                  <a:moveTo>
                    <a:pt x="0" y="0"/>
                  </a:moveTo>
                  <a:lnTo>
                    <a:pt x="57" y="11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f008"/>
            </a:solidFill>
            <a:ln w="9360">
              <a:solidFill>
                <a:srgbClr val="0000ff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5051" name=""/>
            <p:cNvSpPr/>
            <p:nvPr/>
          </p:nvSpPr>
          <p:spPr>
            <a:xfrm>
              <a:off x="8245440" y="2262240"/>
              <a:ext cx="50400" cy="101160"/>
            </a:xfrm>
            <a:prstGeom prst="line">
              <a:avLst/>
            </a:prstGeom>
            <a:ln w="11160">
              <a:solidFill>
                <a:srgbClr val="0000ff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5052" name=""/>
          <p:cNvGrpSpPr/>
          <p:nvPr/>
        </p:nvGrpSpPr>
        <p:grpSpPr>
          <a:xfrm>
            <a:off x="2557440" y="1108080"/>
            <a:ext cx="5905800" cy="4043520"/>
            <a:chOff x="2557440" y="1108080"/>
            <a:chExt cx="5905800" cy="4043520"/>
          </a:xfrm>
        </p:grpSpPr>
        <p:grpSp>
          <p:nvGrpSpPr>
            <p:cNvPr id="5053" name=""/>
            <p:cNvGrpSpPr/>
            <p:nvPr/>
          </p:nvGrpSpPr>
          <p:grpSpPr>
            <a:xfrm>
              <a:off x="2557440" y="1108080"/>
              <a:ext cx="5905800" cy="4043520"/>
              <a:chOff x="2557440" y="1108080"/>
              <a:chExt cx="5905800" cy="4043520"/>
            </a:xfrm>
          </p:grpSpPr>
          <p:sp>
            <p:nvSpPr>
              <p:cNvPr id="5054" name=""/>
              <p:cNvSpPr/>
              <p:nvPr/>
            </p:nvSpPr>
            <p:spPr>
              <a:xfrm flipV="1">
                <a:off x="6512760" y="4595400"/>
                <a:ext cx="38520" cy="151200"/>
              </a:xfrm>
              <a:prstGeom prst="line">
                <a:avLst/>
              </a:prstGeom>
              <a:ln w="11160">
                <a:solidFill>
                  <a:srgbClr val="000000"/>
                </a:solidFill>
                <a:miter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grpSp>
            <p:nvGrpSpPr>
              <p:cNvPr id="5055" name=""/>
              <p:cNvGrpSpPr/>
              <p:nvPr/>
            </p:nvGrpSpPr>
            <p:grpSpPr>
              <a:xfrm>
                <a:off x="2557440" y="1689480"/>
                <a:ext cx="5829840" cy="3366720"/>
                <a:chOff x="2557440" y="1689480"/>
                <a:chExt cx="5829840" cy="3366720"/>
              </a:xfrm>
            </p:grpSpPr>
            <p:sp>
              <p:nvSpPr>
                <p:cNvPr id="5056" name=""/>
                <p:cNvSpPr/>
                <p:nvPr/>
              </p:nvSpPr>
              <p:spPr>
                <a:xfrm flipH="1">
                  <a:off x="8320680" y="2343240"/>
                  <a:ext cx="66600" cy="20880"/>
                </a:xfrm>
                <a:prstGeom prst="line">
                  <a:avLst/>
                </a:prstGeom>
                <a:ln w="11160">
                  <a:solidFill>
                    <a:srgbClr val="000000"/>
                  </a:solidFill>
                  <a:miter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-25920" bIns="-2592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grpSp>
              <p:nvGrpSpPr>
                <p:cNvPr id="5057" name=""/>
                <p:cNvGrpSpPr/>
                <p:nvPr/>
              </p:nvGrpSpPr>
              <p:grpSpPr>
                <a:xfrm>
                  <a:off x="2557440" y="1689480"/>
                  <a:ext cx="4453560" cy="3366720"/>
                  <a:chOff x="2557440" y="1689480"/>
                  <a:chExt cx="4453560" cy="3366720"/>
                </a:xfrm>
              </p:grpSpPr>
              <p:sp>
                <p:nvSpPr>
                  <p:cNvPr id="5058" name=""/>
                  <p:cNvSpPr/>
                  <p:nvPr/>
                </p:nvSpPr>
                <p:spPr>
                  <a:xfrm flipH="1">
                    <a:off x="4716000" y="4224600"/>
                    <a:ext cx="78840" cy="378720"/>
                  </a:xfrm>
                  <a:prstGeom prst="line">
                    <a:avLst/>
                  </a:prstGeom>
                  <a:ln w="11160">
                    <a:solidFill>
                      <a:srgbClr val="000000"/>
                    </a:solidFill>
                    <a:miter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46800" bIns="4680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5059" name=""/>
                  <p:cNvSpPr/>
                  <p:nvPr/>
                </p:nvSpPr>
                <p:spPr>
                  <a:xfrm>
                    <a:off x="2653920" y="1689480"/>
                    <a:ext cx="953640" cy="613440"/>
                  </a:xfrm>
                  <a:custGeom>
                    <a:avLst/>
                    <a:gdLst/>
                    <a:ahLst/>
                    <a:rect l="l" t="t" r="r" b="b"/>
                    <a:pathLst>
                      <a:path w="1083" h="695">
                        <a:moveTo>
                          <a:pt x="36" y="695"/>
                        </a:moveTo>
                        <a:lnTo>
                          <a:pt x="0" y="616"/>
                        </a:lnTo>
                        <a:lnTo>
                          <a:pt x="222" y="308"/>
                        </a:lnTo>
                        <a:lnTo>
                          <a:pt x="287" y="272"/>
                        </a:lnTo>
                        <a:lnTo>
                          <a:pt x="337" y="251"/>
                        </a:lnTo>
                        <a:lnTo>
                          <a:pt x="495" y="308"/>
                        </a:lnTo>
                        <a:lnTo>
                          <a:pt x="839" y="36"/>
                        </a:lnTo>
                        <a:lnTo>
                          <a:pt x="939" y="0"/>
                        </a:lnTo>
                        <a:lnTo>
                          <a:pt x="1083" y="71"/>
                        </a:lnTo>
                      </a:path>
                    </a:pathLst>
                  </a:custGeom>
                  <a:noFill/>
                  <a:ln w="11160">
                    <a:solidFill>
                      <a:srgbClr val="0000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46800" bIns="4680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5060" name=""/>
                  <p:cNvSpPr/>
                  <p:nvPr/>
                </p:nvSpPr>
                <p:spPr>
                  <a:xfrm>
                    <a:off x="2608560" y="2440440"/>
                    <a:ext cx="232560" cy="232560"/>
                  </a:xfrm>
                  <a:custGeom>
                    <a:avLst/>
                    <a:gdLst/>
                    <a:ahLst/>
                    <a:rect l="l" t="t" r="r" b="b"/>
                    <a:pathLst>
                      <a:path w="263" h="264">
                        <a:moveTo>
                          <a:pt x="41" y="0"/>
                        </a:moveTo>
                        <a:lnTo>
                          <a:pt x="0" y="120"/>
                        </a:lnTo>
                        <a:lnTo>
                          <a:pt x="263" y="264"/>
                        </a:lnTo>
                      </a:path>
                    </a:pathLst>
                  </a:custGeom>
                  <a:noFill/>
                  <a:ln w="11160">
                    <a:solidFill>
                      <a:srgbClr val="0000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46800" bIns="4680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5061" name=""/>
                  <p:cNvSpPr/>
                  <p:nvPr/>
                </p:nvSpPr>
                <p:spPr>
                  <a:xfrm>
                    <a:off x="2557440" y="2704680"/>
                    <a:ext cx="202320" cy="278280"/>
                  </a:xfrm>
                  <a:custGeom>
                    <a:avLst/>
                    <a:gdLst/>
                    <a:ahLst/>
                    <a:rect l="l" t="t" r="r" b="b"/>
                    <a:pathLst>
                      <a:path w="229" h="315">
                        <a:moveTo>
                          <a:pt x="0" y="0"/>
                        </a:moveTo>
                        <a:lnTo>
                          <a:pt x="98" y="315"/>
                        </a:lnTo>
                        <a:lnTo>
                          <a:pt x="229" y="303"/>
                        </a:lnTo>
                      </a:path>
                    </a:pathLst>
                  </a:custGeom>
                  <a:noFill/>
                  <a:ln w="11160">
                    <a:solidFill>
                      <a:srgbClr val="0000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46800" bIns="4680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5062" name=""/>
                  <p:cNvSpPr/>
                  <p:nvPr/>
                </p:nvSpPr>
                <p:spPr>
                  <a:xfrm>
                    <a:off x="2860200" y="3092760"/>
                    <a:ext cx="81000" cy="414000"/>
                  </a:xfrm>
                  <a:custGeom>
                    <a:avLst/>
                    <a:gdLst/>
                    <a:ahLst/>
                    <a:rect l="l" t="t" r="r" b="b"/>
                    <a:pathLst>
                      <a:path w="91" h="470">
                        <a:moveTo>
                          <a:pt x="0" y="0"/>
                        </a:moveTo>
                        <a:lnTo>
                          <a:pt x="91" y="18"/>
                        </a:lnTo>
                        <a:lnTo>
                          <a:pt x="57" y="470"/>
                        </a:lnTo>
                      </a:path>
                    </a:pathLst>
                  </a:custGeom>
                  <a:noFill/>
                  <a:ln w="11160">
                    <a:solidFill>
                      <a:srgbClr val="0000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46800" bIns="4680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5063" name=""/>
                  <p:cNvSpPr/>
                  <p:nvPr/>
                </p:nvSpPr>
                <p:spPr>
                  <a:xfrm>
                    <a:off x="2835720" y="3229920"/>
                    <a:ext cx="232560" cy="470880"/>
                  </a:xfrm>
                  <a:custGeom>
                    <a:avLst/>
                    <a:gdLst/>
                    <a:ahLst/>
                    <a:rect l="l" t="t" r="r" b="b"/>
                    <a:pathLst>
                      <a:path w="264" h="534">
                        <a:moveTo>
                          <a:pt x="0" y="0"/>
                        </a:moveTo>
                        <a:lnTo>
                          <a:pt x="99" y="161"/>
                        </a:lnTo>
                        <a:lnTo>
                          <a:pt x="247" y="396"/>
                        </a:lnTo>
                        <a:lnTo>
                          <a:pt x="264" y="495"/>
                        </a:lnTo>
                        <a:lnTo>
                          <a:pt x="120" y="534"/>
                        </a:lnTo>
                      </a:path>
                    </a:pathLst>
                  </a:custGeom>
                  <a:noFill/>
                  <a:ln w="11160">
                    <a:solidFill>
                      <a:srgbClr val="0000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46800" bIns="4680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5064" name=""/>
                  <p:cNvSpPr/>
                  <p:nvPr/>
                </p:nvSpPr>
                <p:spPr>
                  <a:xfrm>
                    <a:off x="2805840" y="3371040"/>
                    <a:ext cx="226800" cy="303120"/>
                  </a:xfrm>
                  <a:prstGeom prst="line">
                    <a:avLst/>
                  </a:prstGeom>
                  <a:ln w="11160">
                    <a:solidFill>
                      <a:srgbClr val="000000"/>
                    </a:solidFill>
                    <a:miter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46800" bIns="4680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5065" name=""/>
                  <p:cNvSpPr/>
                  <p:nvPr/>
                </p:nvSpPr>
                <p:spPr>
                  <a:xfrm>
                    <a:off x="3054240" y="3624840"/>
                    <a:ext cx="63360" cy="338400"/>
                  </a:xfrm>
                  <a:custGeom>
                    <a:avLst/>
                    <a:gdLst/>
                    <a:ahLst/>
                    <a:rect l="l" t="t" r="r" b="b"/>
                    <a:pathLst>
                      <a:path w="74" h="384">
                        <a:moveTo>
                          <a:pt x="17" y="0"/>
                        </a:moveTo>
                        <a:lnTo>
                          <a:pt x="74" y="76"/>
                        </a:lnTo>
                        <a:lnTo>
                          <a:pt x="63" y="253"/>
                        </a:lnTo>
                        <a:lnTo>
                          <a:pt x="29" y="384"/>
                        </a:lnTo>
                        <a:lnTo>
                          <a:pt x="0" y="287"/>
                        </a:lnTo>
                        <a:lnTo>
                          <a:pt x="63" y="264"/>
                        </a:lnTo>
                      </a:path>
                    </a:pathLst>
                  </a:custGeom>
                  <a:noFill/>
                  <a:ln w="11160">
                    <a:solidFill>
                      <a:srgbClr val="0000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46800" bIns="4680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5066" name=""/>
                  <p:cNvSpPr/>
                  <p:nvPr/>
                </p:nvSpPr>
                <p:spPr>
                  <a:xfrm flipH="1">
                    <a:off x="5176080" y="4726440"/>
                    <a:ext cx="86040" cy="167400"/>
                  </a:xfrm>
                  <a:prstGeom prst="line">
                    <a:avLst/>
                  </a:prstGeom>
                  <a:ln w="11160">
                    <a:solidFill>
                      <a:srgbClr val="000000"/>
                    </a:solidFill>
                    <a:miter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46800" bIns="4680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5067" name=""/>
                  <p:cNvSpPr/>
                  <p:nvPr/>
                </p:nvSpPr>
                <p:spPr>
                  <a:xfrm>
                    <a:off x="5384520" y="4767480"/>
                    <a:ext cx="232560" cy="288720"/>
                  </a:xfrm>
                  <a:custGeom>
                    <a:avLst/>
                    <a:gdLst/>
                    <a:ahLst/>
                    <a:rect l="l" t="t" r="r" b="b"/>
                    <a:pathLst>
                      <a:path w="263" h="328">
                        <a:moveTo>
                          <a:pt x="5" y="328"/>
                        </a:moveTo>
                        <a:lnTo>
                          <a:pt x="0" y="195"/>
                        </a:lnTo>
                        <a:lnTo>
                          <a:pt x="34" y="138"/>
                        </a:lnTo>
                        <a:lnTo>
                          <a:pt x="154" y="46"/>
                        </a:lnTo>
                        <a:lnTo>
                          <a:pt x="263" y="0"/>
                        </a:lnTo>
                      </a:path>
                    </a:pathLst>
                  </a:custGeom>
                  <a:noFill/>
                  <a:ln w="11160">
                    <a:solidFill>
                      <a:srgbClr val="0000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46800" bIns="4680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5068" name=""/>
                  <p:cNvSpPr/>
                  <p:nvPr/>
                </p:nvSpPr>
                <p:spPr>
                  <a:xfrm>
                    <a:off x="6563520" y="3103200"/>
                    <a:ext cx="447480" cy="440280"/>
                  </a:xfrm>
                  <a:custGeom>
                    <a:avLst/>
                    <a:gdLst/>
                    <a:ahLst/>
                    <a:rect l="l" t="t" r="r" b="b"/>
                    <a:pathLst>
                      <a:path w="507" h="500">
                        <a:moveTo>
                          <a:pt x="507" y="0"/>
                        </a:moveTo>
                        <a:lnTo>
                          <a:pt x="387" y="184"/>
                        </a:lnTo>
                        <a:lnTo>
                          <a:pt x="0" y="500"/>
                        </a:lnTo>
                      </a:path>
                    </a:pathLst>
                  </a:custGeom>
                  <a:noFill/>
                  <a:ln w="11160">
                    <a:solidFill>
                      <a:srgbClr val="0000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46800" bIns="4680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</p:grpSp>
          </p:grpSp>
          <p:sp>
            <p:nvSpPr>
              <p:cNvPr id="5069" name=""/>
              <p:cNvSpPr/>
              <p:nvPr/>
            </p:nvSpPr>
            <p:spPr>
              <a:xfrm flipH="1" flipV="1">
                <a:off x="6551280" y="4020480"/>
                <a:ext cx="72000" cy="24480"/>
              </a:xfrm>
              <a:prstGeom prst="line">
                <a:avLst/>
              </a:prstGeom>
              <a:ln w="11160">
                <a:solidFill>
                  <a:srgbClr val="000000"/>
                </a:solidFill>
                <a:miter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22320" bIns="-22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grpSp>
            <p:nvGrpSpPr>
              <p:cNvPr id="5070" name=""/>
              <p:cNvGrpSpPr/>
              <p:nvPr/>
            </p:nvGrpSpPr>
            <p:grpSpPr>
              <a:xfrm>
                <a:off x="3087720" y="2638440"/>
                <a:ext cx="4263480" cy="1956600"/>
                <a:chOff x="3087720" y="2638440"/>
                <a:chExt cx="4263480" cy="1956600"/>
              </a:xfrm>
            </p:grpSpPr>
            <p:sp>
              <p:nvSpPr>
                <p:cNvPr id="5071" name=""/>
                <p:cNvSpPr/>
                <p:nvPr/>
              </p:nvSpPr>
              <p:spPr>
                <a:xfrm>
                  <a:off x="3087720" y="3645000"/>
                  <a:ext cx="324360" cy="51120"/>
                </a:xfrm>
                <a:custGeom>
                  <a:avLst/>
                  <a:gdLst/>
                  <a:ahLst/>
                  <a:rect l="l" t="t" r="r" b="b"/>
                  <a:pathLst>
                    <a:path w="367" h="57">
                      <a:moveTo>
                        <a:pt x="29" y="44"/>
                      </a:moveTo>
                      <a:lnTo>
                        <a:pt x="310" y="57"/>
                      </a:lnTo>
                      <a:lnTo>
                        <a:pt x="367" y="10"/>
                      </a:lnTo>
                      <a:lnTo>
                        <a:pt x="258" y="0"/>
                      </a:lnTo>
                      <a:lnTo>
                        <a:pt x="0" y="10"/>
                      </a:lnTo>
                    </a:path>
                  </a:pathLst>
                </a:custGeom>
                <a:noFill/>
                <a:ln w="11160">
                  <a:solidFill>
                    <a:srgbClr val="000000"/>
                  </a:solidFill>
                  <a:round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4320" bIns="432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5072" name=""/>
                <p:cNvSpPr/>
                <p:nvPr/>
              </p:nvSpPr>
              <p:spPr>
                <a:xfrm>
                  <a:off x="4415040" y="4256640"/>
                  <a:ext cx="713880" cy="338400"/>
                </a:xfrm>
                <a:custGeom>
                  <a:avLst/>
                  <a:gdLst/>
                  <a:ahLst/>
                  <a:rect l="l" t="t" r="r" b="b"/>
                  <a:pathLst>
                    <a:path w="810" h="383">
                      <a:moveTo>
                        <a:pt x="0" y="0"/>
                      </a:moveTo>
                      <a:lnTo>
                        <a:pt x="414" y="252"/>
                      </a:lnTo>
                      <a:lnTo>
                        <a:pt x="810" y="383"/>
                      </a:lnTo>
                    </a:path>
                  </a:pathLst>
                </a:custGeom>
                <a:noFill/>
                <a:ln w="11160">
                  <a:solidFill>
                    <a:srgbClr val="000000"/>
                  </a:solidFill>
                  <a:round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46800" bIns="4680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5073" name=""/>
                <p:cNvSpPr/>
                <p:nvPr/>
              </p:nvSpPr>
              <p:spPr>
                <a:xfrm flipH="1">
                  <a:off x="4534560" y="2638440"/>
                  <a:ext cx="31320" cy="167400"/>
                </a:xfrm>
                <a:prstGeom prst="line">
                  <a:avLst/>
                </a:prstGeom>
                <a:ln w="11160">
                  <a:solidFill>
                    <a:srgbClr val="000000"/>
                  </a:solidFill>
                  <a:miter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46800" bIns="4680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5074" name=""/>
                <p:cNvSpPr/>
                <p:nvPr/>
              </p:nvSpPr>
              <p:spPr>
                <a:xfrm>
                  <a:off x="4478040" y="2810880"/>
                  <a:ext cx="2291400" cy="1415520"/>
                </a:xfrm>
                <a:custGeom>
                  <a:avLst/>
                  <a:gdLst/>
                  <a:ahLst/>
                  <a:rect l="l" t="t" r="r" b="b"/>
                  <a:pathLst>
                    <a:path w="2599" h="1606">
                      <a:moveTo>
                        <a:pt x="0" y="1606"/>
                      </a:moveTo>
                      <a:lnTo>
                        <a:pt x="103" y="1531"/>
                      </a:lnTo>
                      <a:lnTo>
                        <a:pt x="414" y="1257"/>
                      </a:lnTo>
                      <a:lnTo>
                        <a:pt x="534" y="970"/>
                      </a:lnTo>
                      <a:lnTo>
                        <a:pt x="677" y="843"/>
                      </a:lnTo>
                      <a:lnTo>
                        <a:pt x="1405" y="109"/>
                      </a:lnTo>
                      <a:lnTo>
                        <a:pt x="2031" y="0"/>
                      </a:lnTo>
                      <a:lnTo>
                        <a:pt x="2341" y="73"/>
                      </a:lnTo>
                      <a:lnTo>
                        <a:pt x="2427" y="454"/>
                      </a:lnTo>
                      <a:lnTo>
                        <a:pt x="2500" y="498"/>
                      </a:lnTo>
                      <a:lnTo>
                        <a:pt x="2599" y="751"/>
                      </a:lnTo>
                    </a:path>
                  </a:pathLst>
                </a:custGeom>
                <a:noFill/>
                <a:ln w="11160">
                  <a:solidFill>
                    <a:srgbClr val="000000"/>
                  </a:solidFill>
                  <a:round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46800" bIns="4680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5075" name=""/>
                <p:cNvSpPr/>
                <p:nvPr/>
              </p:nvSpPr>
              <p:spPr>
                <a:xfrm>
                  <a:off x="5338440" y="3114000"/>
                  <a:ext cx="20880" cy="176040"/>
                </a:xfrm>
                <a:prstGeom prst="line">
                  <a:avLst/>
                </a:prstGeom>
                <a:ln w="11160">
                  <a:solidFill>
                    <a:srgbClr val="000000"/>
                  </a:solidFill>
                  <a:miter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46800" bIns="4680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5076" name=""/>
                <p:cNvSpPr/>
                <p:nvPr/>
              </p:nvSpPr>
              <p:spPr>
                <a:xfrm>
                  <a:off x="4615560" y="3796560"/>
                  <a:ext cx="793440" cy="556560"/>
                </a:xfrm>
                <a:custGeom>
                  <a:avLst/>
                  <a:gdLst/>
                  <a:ahLst/>
                  <a:rect l="l" t="t" r="r" b="b"/>
                  <a:pathLst>
                    <a:path w="900" h="631">
                      <a:moveTo>
                        <a:pt x="0" y="631"/>
                      </a:moveTo>
                      <a:lnTo>
                        <a:pt x="269" y="504"/>
                      </a:lnTo>
                      <a:lnTo>
                        <a:pt x="407" y="0"/>
                      </a:lnTo>
                      <a:lnTo>
                        <a:pt x="900" y="217"/>
                      </a:lnTo>
                    </a:path>
                  </a:pathLst>
                </a:custGeom>
                <a:noFill/>
                <a:ln w="11160">
                  <a:solidFill>
                    <a:srgbClr val="000000"/>
                  </a:solidFill>
                  <a:round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46800" bIns="4680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5077" name=""/>
                <p:cNvSpPr/>
                <p:nvPr/>
              </p:nvSpPr>
              <p:spPr>
                <a:xfrm flipV="1">
                  <a:off x="5817960" y="4134600"/>
                  <a:ext cx="26280" cy="105480"/>
                </a:xfrm>
                <a:prstGeom prst="line">
                  <a:avLst/>
                </a:prstGeom>
                <a:ln w="11160">
                  <a:solidFill>
                    <a:srgbClr val="000000"/>
                  </a:solidFill>
                  <a:miter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46800" bIns="4680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5078" name=""/>
                <p:cNvSpPr/>
                <p:nvPr/>
              </p:nvSpPr>
              <p:spPr>
                <a:xfrm>
                  <a:off x="6702480" y="4013280"/>
                  <a:ext cx="31680" cy="118080"/>
                </a:xfrm>
                <a:prstGeom prst="line">
                  <a:avLst/>
                </a:prstGeom>
                <a:ln w="11160">
                  <a:solidFill>
                    <a:srgbClr val="000000"/>
                  </a:solidFill>
                  <a:miter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46800" bIns="4680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5079" name=""/>
                <p:cNvSpPr/>
                <p:nvPr/>
              </p:nvSpPr>
              <p:spPr>
                <a:xfrm>
                  <a:off x="6496920" y="4105080"/>
                  <a:ext cx="50760" cy="126720"/>
                </a:xfrm>
                <a:custGeom>
                  <a:avLst/>
                  <a:gdLst/>
                  <a:ahLst/>
                  <a:rect l="l" t="t" r="r" b="b"/>
                  <a:pathLst>
                    <a:path w="57" h="144">
                      <a:moveTo>
                        <a:pt x="57" y="144"/>
                      </a:moveTo>
                      <a:lnTo>
                        <a:pt x="46" y="86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1160">
                  <a:solidFill>
                    <a:srgbClr val="000000"/>
                  </a:solidFill>
                  <a:round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46800" bIns="4680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5080" name=""/>
                <p:cNvSpPr/>
                <p:nvPr/>
              </p:nvSpPr>
              <p:spPr>
                <a:xfrm flipH="1" flipV="1">
                  <a:off x="6981120" y="2983680"/>
                  <a:ext cx="370080" cy="130320"/>
                </a:xfrm>
                <a:prstGeom prst="line">
                  <a:avLst/>
                </a:prstGeom>
                <a:ln w="11160">
                  <a:solidFill>
                    <a:srgbClr val="000000"/>
                  </a:solidFill>
                  <a:miter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46800" bIns="4680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5081" name=""/>
                <p:cNvSpPr/>
                <p:nvPr/>
              </p:nvSpPr>
              <p:spPr>
                <a:xfrm flipH="1">
                  <a:off x="6141960" y="3817440"/>
                  <a:ext cx="29880" cy="271440"/>
                </a:xfrm>
                <a:prstGeom prst="line">
                  <a:avLst/>
                </a:prstGeom>
                <a:ln w="11160">
                  <a:solidFill>
                    <a:srgbClr val="000000"/>
                  </a:solidFill>
                  <a:miter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46800" bIns="4680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5082" name=""/>
                <p:cNvSpPr/>
                <p:nvPr/>
              </p:nvSpPr>
              <p:spPr>
                <a:xfrm>
                  <a:off x="6041880" y="3983040"/>
                  <a:ext cx="48960" cy="156960"/>
                </a:xfrm>
                <a:prstGeom prst="line">
                  <a:avLst/>
                </a:prstGeom>
                <a:ln w="11160">
                  <a:solidFill>
                    <a:srgbClr val="000000"/>
                  </a:solidFill>
                  <a:miter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46800" bIns="4680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5083" name=""/>
                <p:cNvSpPr/>
                <p:nvPr/>
              </p:nvSpPr>
              <p:spPr>
                <a:xfrm flipV="1">
                  <a:off x="5923440" y="4180320"/>
                  <a:ext cx="185040" cy="5400"/>
                </a:xfrm>
                <a:prstGeom prst="line">
                  <a:avLst/>
                </a:prstGeom>
                <a:ln w="11160">
                  <a:solidFill>
                    <a:srgbClr val="000000"/>
                  </a:solidFill>
                  <a:miter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-41400" bIns="-4140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5084" name=""/>
                <p:cNvSpPr/>
                <p:nvPr/>
              </p:nvSpPr>
              <p:spPr>
                <a:xfrm>
                  <a:off x="6693840" y="3387600"/>
                  <a:ext cx="203040" cy="75600"/>
                </a:xfrm>
                <a:custGeom>
                  <a:avLst/>
                  <a:gdLst/>
                  <a:ahLst/>
                  <a:rect l="l" t="t" r="r" b="b"/>
                  <a:pathLst>
                    <a:path w="229" h="86">
                      <a:moveTo>
                        <a:pt x="229" y="17"/>
                      </a:moveTo>
                      <a:lnTo>
                        <a:pt x="154" y="86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1160">
                  <a:solidFill>
                    <a:srgbClr val="000000"/>
                  </a:solidFill>
                  <a:round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28800" bIns="2880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5085" name=""/>
                <p:cNvSpPr/>
                <p:nvPr/>
              </p:nvSpPr>
              <p:spPr>
                <a:xfrm flipH="1">
                  <a:off x="6579360" y="3963960"/>
                  <a:ext cx="1440" cy="70200"/>
                </a:xfrm>
                <a:prstGeom prst="line">
                  <a:avLst/>
                </a:prstGeom>
                <a:ln w="11160">
                  <a:solidFill>
                    <a:srgbClr val="000000"/>
                  </a:solidFill>
                  <a:miter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23400" bIns="2340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5086" name=""/>
                <p:cNvSpPr/>
                <p:nvPr/>
              </p:nvSpPr>
              <p:spPr>
                <a:xfrm flipV="1">
                  <a:off x="6274440" y="4177440"/>
                  <a:ext cx="1440" cy="48960"/>
                </a:xfrm>
                <a:prstGeom prst="line">
                  <a:avLst/>
                </a:prstGeom>
                <a:ln w="11160">
                  <a:solidFill>
                    <a:srgbClr val="000000"/>
                  </a:solidFill>
                  <a:miter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2160" bIns="216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</p:grpSp>
          <p:grpSp>
            <p:nvGrpSpPr>
              <p:cNvPr id="5087" name=""/>
              <p:cNvGrpSpPr/>
              <p:nvPr/>
            </p:nvGrpSpPr>
            <p:grpSpPr>
              <a:xfrm>
                <a:off x="2714040" y="1108080"/>
                <a:ext cx="5749200" cy="4043520"/>
                <a:chOff x="2714040" y="1108080"/>
                <a:chExt cx="5749200" cy="4043520"/>
              </a:xfrm>
            </p:grpSpPr>
            <p:grpSp>
              <p:nvGrpSpPr>
                <p:cNvPr id="5088" name=""/>
                <p:cNvGrpSpPr/>
                <p:nvPr/>
              </p:nvGrpSpPr>
              <p:grpSpPr>
                <a:xfrm>
                  <a:off x="4215600" y="2224080"/>
                  <a:ext cx="4247640" cy="2619000"/>
                  <a:chOff x="4215600" y="2224080"/>
                  <a:chExt cx="4247640" cy="2619000"/>
                </a:xfrm>
              </p:grpSpPr>
              <p:sp>
                <p:nvSpPr>
                  <p:cNvPr id="5089" name=""/>
                  <p:cNvSpPr/>
                  <p:nvPr/>
                </p:nvSpPr>
                <p:spPr>
                  <a:xfrm>
                    <a:off x="4215600" y="3017160"/>
                    <a:ext cx="93240" cy="197280"/>
                  </a:xfrm>
                  <a:custGeom>
                    <a:avLst/>
                    <a:gdLst/>
                    <a:ahLst/>
                    <a:rect l="l" t="t" r="r" b="b"/>
                    <a:pathLst>
                      <a:path w="108" h="222">
                        <a:moveTo>
                          <a:pt x="108" y="222"/>
                        </a:moveTo>
                        <a:lnTo>
                          <a:pt x="65" y="122"/>
                        </a:lnTo>
                        <a:lnTo>
                          <a:pt x="65" y="0"/>
                        </a:lnTo>
                        <a:lnTo>
                          <a:pt x="0" y="50"/>
                        </a:lnTo>
                      </a:path>
                    </a:pathLst>
                  </a:custGeom>
                  <a:noFill/>
                  <a:ln w="11160">
                    <a:solidFill>
                      <a:srgbClr val="0000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46800" bIns="4680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5090" name=""/>
                  <p:cNvSpPr/>
                  <p:nvPr/>
                </p:nvSpPr>
                <p:spPr>
                  <a:xfrm flipH="1">
                    <a:off x="4726800" y="3452400"/>
                    <a:ext cx="75600" cy="81000"/>
                  </a:xfrm>
                  <a:prstGeom prst="line">
                    <a:avLst/>
                  </a:prstGeom>
                  <a:ln w="11160">
                    <a:solidFill>
                      <a:srgbClr val="000000"/>
                    </a:solidFill>
                    <a:miter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34200" bIns="3420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5091" name=""/>
                  <p:cNvSpPr/>
                  <p:nvPr/>
                </p:nvSpPr>
                <p:spPr>
                  <a:xfrm>
                    <a:off x="5475600" y="2932200"/>
                    <a:ext cx="211320" cy="495000"/>
                  </a:xfrm>
                  <a:custGeom>
                    <a:avLst/>
                    <a:gdLst/>
                    <a:ahLst/>
                    <a:rect l="l" t="t" r="r" b="b"/>
                    <a:pathLst>
                      <a:path w="240" h="561">
                        <a:moveTo>
                          <a:pt x="62" y="561"/>
                        </a:moveTo>
                        <a:lnTo>
                          <a:pt x="0" y="412"/>
                        </a:lnTo>
                        <a:lnTo>
                          <a:pt x="240" y="0"/>
                        </a:lnTo>
                      </a:path>
                    </a:pathLst>
                  </a:custGeom>
                  <a:noFill/>
                  <a:ln w="11160">
                    <a:solidFill>
                      <a:srgbClr val="0000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46800" bIns="4680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5092" name=""/>
                  <p:cNvSpPr/>
                  <p:nvPr/>
                </p:nvSpPr>
                <p:spPr>
                  <a:xfrm>
                    <a:off x="4994280" y="3224880"/>
                    <a:ext cx="904320" cy="327600"/>
                  </a:xfrm>
                  <a:custGeom>
                    <a:avLst/>
                    <a:gdLst/>
                    <a:ahLst/>
                    <a:rect l="l" t="t" r="r" b="b"/>
                    <a:pathLst>
                      <a:path w="1025" h="373">
                        <a:moveTo>
                          <a:pt x="0" y="373"/>
                        </a:moveTo>
                        <a:lnTo>
                          <a:pt x="509" y="166"/>
                        </a:lnTo>
                        <a:lnTo>
                          <a:pt x="1020" y="127"/>
                        </a:lnTo>
                        <a:lnTo>
                          <a:pt x="1025" y="0"/>
                        </a:lnTo>
                        <a:lnTo>
                          <a:pt x="555" y="98"/>
                        </a:lnTo>
                      </a:path>
                    </a:pathLst>
                  </a:custGeom>
                  <a:noFill/>
                  <a:ln w="11160">
                    <a:solidFill>
                      <a:srgbClr val="0000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46800" bIns="4680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5093" name=""/>
                  <p:cNvSpPr/>
                  <p:nvPr/>
                </p:nvSpPr>
                <p:spPr>
                  <a:xfrm>
                    <a:off x="5130360" y="2819520"/>
                    <a:ext cx="1476720" cy="678600"/>
                  </a:xfrm>
                  <a:custGeom>
                    <a:avLst/>
                    <a:gdLst/>
                    <a:ahLst/>
                    <a:rect l="l" t="t" r="r" b="b"/>
                    <a:pathLst>
                      <a:path w="1674" h="769">
                        <a:moveTo>
                          <a:pt x="1674" y="0"/>
                        </a:moveTo>
                        <a:lnTo>
                          <a:pt x="1205" y="109"/>
                        </a:lnTo>
                        <a:lnTo>
                          <a:pt x="699" y="304"/>
                        </a:lnTo>
                        <a:lnTo>
                          <a:pt x="0" y="769"/>
                        </a:lnTo>
                      </a:path>
                    </a:pathLst>
                  </a:custGeom>
                  <a:noFill/>
                  <a:ln w="11160">
                    <a:solidFill>
                      <a:srgbClr val="0000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46800" bIns="4680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5094" name=""/>
                  <p:cNvSpPr/>
                  <p:nvPr/>
                </p:nvSpPr>
                <p:spPr>
                  <a:xfrm>
                    <a:off x="8301240" y="2224080"/>
                    <a:ext cx="49320" cy="101880"/>
                  </a:xfrm>
                  <a:prstGeom prst="line">
                    <a:avLst/>
                  </a:prstGeom>
                  <a:ln w="11160">
                    <a:solidFill>
                      <a:srgbClr val="000000"/>
                    </a:solidFill>
                    <a:miter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46800" bIns="4680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5095" name=""/>
                  <p:cNvSpPr/>
                  <p:nvPr/>
                </p:nvSpPr>
                <p:spPr>
                  <a:xfrm>
                    <a:off x="8320680" y="2375280"/>
                    <a:ext cx="142560" cy="59760"/>
                  </a:xfrm>
                  <a:custGeom>
                    <a:avLst/>
                    <a:gdLst/>
                    <a:ahLst/>
                    <a:rect l="l" t="t" r="r" b="b"/>
                    <a:pathLst>
                      <a:path w="162" h="68">
                        <a:moveTo>
                          <a:pt x="162" y="39"/>
                        </a:moveTo>
                        <a:lnTo>
                          <a:pt x="70" y="68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11160">
                    <a:solidFill>
                      <a:srgbClr val="0000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12960" bIns="1296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5096" name=""/>
                  <p:cNvSpPr/>
                  <p:nvPr/>
                </p:nvSpPr>
                <p:spPr>
                  <a:xfrm flipH="1">
                    <a:off x="7613640" y="2401920"/>
                    <a:ext cx="64800" cy="206280"/>
                  </a:xfrm>
                  <a:prstGeom prst="line">
                    <a:avLst/>
                  </a:prstGeom>
                  <a:ln w="11160">
                    <a:solidFill>
                      <a:srgbClr val="000000"/>
                    </a:solidFill>
                    <a:miter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46800" bIns="4680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5097" name=""/>
                  <p:cNvSpPr/>
                  <p:nvPr/>
                </p:nvSpPr>
                <p:spPr>
                  <a:xfrm>
                    <a:off x="7448040" y="2401920"/>
                    <a:ext cx="766440" cy="281520"/>
                  </a:xfrm>
                  <a:custGeom>
                    <a:avLst/>
                    <a:gdLst/>
                    <a:ahLst/>
                    <a:rect l="l" t="t" r="r" b="b"/>
                    <a:pathLst>
                      <a:path w="871" h="320">
                        <a:moveTo>
                          <a:pt x="0" y="320"/>
                        </a:moveTo>
                        <a:lnTo>
                          <a:pt x="39" y="274"/>
                        </a:lnTo>
                        <a:lnTo>
                          <a:pt x="194" y="234"/>
                        </a:lnTo>
                        <a:lnTo>
                          <a:pt x="344" y="245"/>
                        </a:lnTo>
                        <a:lnTo>
                          <a:pt x="504" y="206"/>
                        </a:lnTo>
                        <a:lnTo>
                          <a:pt x="590" y="222"/>
                        </a:lnTo>
                        <a:lnTo>
                          <a:pt x="739" y="274"/>
                        </a:lnTo>
                        <a:lnTo>
                          <a:pt x="832" y="200"/>
                        </a:lnTo>
                        <a:lnTo>
                          <a:pt x="866" y="172"/>
                        </a:lnTo>
                        <a:lnTo>
                          <a:pt x="853" y="114"/>
                        </a:lnTo>
                        <a:lnTo>
                          <a:pt x="871" y="0"/>
                        </a:lnTo>
                      </a:path>
                    </a:pathLst>
                  </a:custGeom>
                  <a:noFill/>
                  <a:ln w="11160">
                    <a:solidFill>
                      <a:srgbClr val="0000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46800" bIns="4680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5098" name=""/>
                  <p:cNvSpPr/>
                  <p:nvPr/>
                </p:nvSpPr>
                <p:spPr>
                  <a:xfrm>
                    <a:off x="7127280" y="3047040"/>
                    <a:ext cx="768600" cy="384120"/>
                  </a:xfrm>
                  <a:custGeom>
                    <a:avLst/>
                    <a:gdLst/>
                    <a:ahLst/>
                    <a:rect l="l" t="t" r="r" b="b"/>
                    <a:pathLst>
                      <a:path w="871" h="436">
                        <a:moveTo>
                          <a:pt x="871" y="41"/>
                        </a:moveTo>
                        <a:lnTo>
                          <a:pt x="785" y="0"/>
                        </a:lnTo>
                        <a:lnTo>
                          <a:pt x="613" y="0"/>
                        </a:lnTo>
                        <a:lnTo>
                          <a:pt x="91" y="109"/>
                        </a:lnTo>
                        <a:lnTo>
                          <a:pt x="104" y="321"/>
                        </a:lnTo>
                        <a:lnTo>
                          <a:pt x="0" y="436"/>
                        </a:lnTo>
                      </a:path>
                    </a:pathLst>
                  </a:custGeom>
                  <a:noFill/>
                  <a:ln w="11160">
                    <a:solidFill>
                      <a:srgbClr val="0000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46800" bIns="4680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5099" name=""/>
                  <p:cNvSpPr/>
                  <p:nvPr/>
                </p:nvSpPr>
                <p:spPr>
                  <a:xfrm>
                    <a:off x="6536880" y="2835720"/>
                    <a:ext cx="865080" cy="1942200"/>
                  </a:xfrm>
                  <a:custGeom>
                    <a:avLst/>
                    <a:gdLst/>
                    <a:ahLst/>
                    <a:rect l="l" t="t" r="r" b="b"/>
                    <a:pathLst>
                      <a:path w="983" h="2203">
                        <a:moveTo>
                          <a:pt x="983" y="0"/>
                        </a:moveTo>
                        <a:lnTo>
                          <a:pt x="839" y="109"/>
                        </a:lnTo>
                        <a:lnTo>
                          <a:pt x="759" y="303"/>
                        </a:lnTo>
                        <a:lnTo>
                          <a:pt x="569" y="602"/>
                        </a:lnTo>
                        <a:lnTo>
                          <a:pt x="506" y="790"/>
                        </a:lnTo>
                        <a:lnTo>
                          <a:pt x="183" y="1142"/>
                        </a:lnTo>
                        <a:lnTo>
                          <a:pt x="86" y="1382"/>
                        </a:lnTo>
                        <a:lnTo>
                          <a:pt x="97" y="1612"/>
                        </a:lnTo>
                        <a:lnTo>
                          <a:pt x="6" y="2047"/>
                        </a:lnTo>
                        <a:lnTo>
                          <a:pt x="0" y="2203"/>
                        </a:lnTo>
                      </a:path>
                    </a:pathLst>
                  </a:custGeom>
                  <a:noFill/>
                  <a:ln w="11160">
                    <a:solidFill>
                      <a:srgbClr val="0000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46800" bIns="4680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5100" name=""/>
                  <p:cNvSpPr/>
                  <p:nvPr/>
                </p:nvSpPr>
                <p:spPr>
                  <a:xfrm flipH="1" flipV="1">
                    <a:off x="7365240" y="3969000"/>
                    <a:ext cx="182880" cy="151200"/>
                  </a:xfrm>
                  <a:prstGeom prst="line">
                    <a:avLst/>
                  </a:prstGeom>
                  <a:ln w="11160">
                    <a:solidFill>
                      <a:srgbClr val="000000"/>
                    </a:solidFill>
                    <a:miter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46800" bIns="4680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5101" name=""/>
                  <p:cNvSpPr/>
                  <p:nvPr/>
                </p:nvSpPr>
                <p:spPr>
                  <a:xfrm>
                    <a:off x="6269040" y="4510080"/>
                    <a:ext cx="332640" cy="206280"/>
                  </a:xfrm>
                  <a:custGeom>
                    <a:avLst/>
                    <a:gdLst/>
                    <a:ahLst/>
                    <a:rect l="l" t="t" r="r" b="b"/>
                    <a:pathLst>
                      <a:path w="378" h="235">
                        <a:moveTo>
                          <a:pt x="378" y="110"/>
                        </a:moveTo>
                        <a:lnTo>
                          <a:pt x="190" y="235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11160">
                    <a:solidFill>
                      <a:srgbClr val="0000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46800" bIns="4680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5102" name=""/>
                  <p:cNvSpPr/>
                  <p:nvPr/>
                </p:nvSpPr>
                <p:spPr>
                  <a:xfrm>
                    <a:off x="6404400" y="3022200"/>
                    <a:ext cx="870840" cy="879840"/>
                  </a:xfrm>
                  <a:custGeom>
                    <a:avLst/>
                    <a:gdLst/>
                    <a:ahLst/>
                    <a:rect l="l" t="t" r="r" b="b"/>
                    <a:pathLst>
                      <a:path w="988" h="999">
                        <a:moveTo>
                          <a:pt x="988" y="0"/>
                        </a:moveTo>
                        <a:lnTo>
                          <a:pt x="884" y="167"/>
                        </a:lnTo>
                        <a:lnTo>
                          <a:pt x="803" y="350"/>
                        </a:lnTo>
                        <a:lnTo>
                          <a:pt x="443" y="678"/>
                        </a:lnTo>
                        <a:lnTo>
                          <a:pt x="156" y="981"/>
                        </a:lnTo>
                        <a:lnTo>
                          <a:pt x="0" y="999"/>
                        </a:lnTo>
                      </a:path>
                    </a:pathLst>
                  </a:custGeom>
                  <a:noFill/>
                  <a:ln w="11160">
                    <a:solidFill>
                      <a:srgbClr val="0000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46800" bIns="4680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5103" name=""/>
                  <p:cNvSpPr/>
                  <p:nvPr/>
                </p:nvSpPr>
                <p:spPr>
                  <a:xfrm>
                    <a:off x="5990400" y="3983040"/>
                    <a:ext cx="345240" cy="860040"/>
                  </a:xfrm>
                  <a:custGeom>
                    <a:avLst/>
                    <a:gdLst/>
                    <a:ahLst/>
                    <a:rect l="l" t="t" r="r" b="b"/>
                    <a:pathLst>
                      <a:path w="393" h="976">
                        <a:moveTo>
                          <a:pt x="0" y="976"/>
                        </a:moveTo>
                        <a:lnTo>
                          <a:pt x="138" y="861"/>
                        </a:lnTo>
                        <a:lnTo>
                          <a:pt x="161" y="666"/>
                        </a:lnTo>
                        <a:lnTo>
                          <a:pt x="249" y="219"/>
                        </a:lnTo>
                        <a:lnTo>
                          <a:pt x="393" y="70"/>
                        </a:lnTo>
                        <a:lnTo>
                          <a:pt x="393" y="0"/>
                        </a:lnTo>
                      </a:path>
                    </a:pathLst>
                  </a:custGeom>
                  <a:noFill/>
                  <a:ln w="11160">
                    <a:solidFill>
                      <a:srgbClr val="0000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46800" bIns="4680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5104" name=""/>
                  <p:cNvSpPr/>
                  <p:nvPr/>
                </p:nvSpPr>
                <p:spPr>
                  <a:xfrm>
                    <a:off x="6649560" y="3027600"/>
                    <a:ext cx="179640" cy="419760"/>
                  </a:xfrm>
                  <a:custGeom>
                    <a:avLst/>
                    <a:gdLst/>
                    <a:ahLst/>
                    <a:rect l="l" t="t" r="r" b="b"/>
                    <a:pathLst>
                      <a:path w="204" h="477">
                        <a:moveTo>
                          <a:pt x="204" y="0"/>
                        </a:moveTo>
                        <a:lnTo>
                          <a:pt x="0" y="28"/>
                        </a:lnTo>
                        <a:lnTo>
                          <a:pt x="23" y="477"/>
                        </a:lnTo>
                      </a:path>
                    </a:pathLst>
                  </a:custGeom>
                  <a:noFill/>
                  <a:ln w="11160">
                    <a:solidFill>
                      <a:srgbClr val="0000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46800" bIns="4680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5105" name=""/>
                  <p:cNvSpPr/>
                  <p:nvPr/>
                </p:nvSpPr>
                <p:spPr>
                  <a:xfrm>
                    <a:off x="6242760" y="3633840"/>
                    <a:ext cx="283320" cy="500760"/>
                  </a:xfrm>
                  <a:custGeom>
                    <a:avLst/>
                    <a:gdLst/>
                    <a:ahLst/>
                    <a:rect l="l" t="t" r="r" b="b"/>
                    <a:pathLst>
                      <a:path w="321" h="568">
                        <a:moveTo>
                          <a:pt x="0" y="568"/>
                        </a:moveTo>
                        <a:lnTo>
                          <a:pt x="11" y="466"/>
                        </a:lnTo>
                        <a:lnTo>
                          <a:pt x="177" y="352"/>
                        </a:lnTo>
                        <a:lnTo>
                          <a:pt x="321" y="41"/>
                        </a:lnTo>
                        <a:lnTo>
                          <a:pt x="315" y="0"/>
                        </a:lnTo>
                      </a:path>
                    </a:pathLst>
                  </a:custGeom>
                  <a:noFill/>
                  <a:ln w="11160">
                    <a:solidFill>
                      <a:srgbClr val="0000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46800" bIns="4680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5106" name=""/>
                  <p:cNvSpPr/>
                  <p:nvPr/>
                </p:nvSpPr>
                <p:spPr>
                  <a:xfrm>
                    <a:off x="5703120" y="4044960"/>
                    <a:ext cx="565920" cy="378720"/>
                  </a:xfrm>
                  <a:custGeom>
                    <a:avLst/>
                    <a:gdLst/>
                    <a:ahLst/>
                    <a:rect l="l" t="t" r="r" b="b"/>
                    <a:pathLst>
                      <a:path w="642" h="431">
                        <a:moveTo>
                          <a:pt x="0" y="431"/>
                        </a:moveTo>
                        <a:lnTo>
                          <a:pt x="211" y="327"/>
                        </a:lnTo>
                        <a:lnTo>
                          <a:pt x="435" y="137"/>
                        </a:lnTo>
                        <a:lnTo>
                          <a:pt x="642" y="0"/>
                        </a:lnTo>
                      </a:path>
                    </a:pathLst>
                  </a:custGeom>
                  <a:noFill/>
                  <a:ln w="11160">
                    <a:solidFill>
                      <a:srgbClr val="0000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46800" bIns="4680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</p:grpSp>
            <p:grpSp>
              <p:nvGrpSpPr>
                <p:cNvPr id="5107" name=""/>
                <p:cNvGrpSpPr/>
                <p:nvPr/>
              </p:nvGrpSpPr>
              <p:grpSpPr>
                <a:xfrm>
                  <a:off x="2714040" y="1108080"/>
                  <a:ext cx="5678640" cy="4043520"/>
                  <a:chOff x="2714040" y="1108080"/>
                  <a:chExt cx="5678640" cy="4043520"/>
                </a:xfrm>
              </p:grpSpPr>
              <p:sp>
                <p:nvSpPr>
                  <p:cNvPr id="5108" name=""/>
                  <p:cNvSpPr/>
                  <p:nvPr/>
                </p:nvSpPr>
                <p:spPr>
                  <a:xfrm>
                    <a:off x="5484600" y="3681360"/>
                    <a:ext cx="298080" cy="1036440"/>
                  </a:xfrm>
                  <a:custGeom>
                    <a:avLst/>
                    <a:gdLst/>
                    <a:ahLst/>
                    <a:rect l="l" t="t" r="r" b="b"/>
                    <a:pathLst>
                      <a:path w="338" h="1176">
                        <a:moveTo>
                          <a:pt x="0" y="0"/>
                        </a:moveTo>
                        <a:lnTo>
                          <a:pt x="122" y="667"/>
                        </a:lnTo>
                        <a:lnTo>
                          <a:pt x="302" y="925"/>
                        </a:lnTo>
                        <a:lnTo>
                          <a:pt x="287" y="1090"/>
                        </a:lnTo>
                        <a:lnTo>
                          <a:pt x="338" y="1176"/>
                        </a:lnTo>
                      </a:path>
                    </a:pathLst>
                  </a:custGeom>
                  <a:noFill/>
                  <a:ln w="11160">
                    <a:solidFill>
                      <a:srgbClr val="0000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46800" bIns="4680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5109" name=""/>
                  <p:cNvSpPr/>
                  <p:nvPr/>
                </p:nvSpPr>
                <p:spPr>
                  <a:xfrm>
                    <a:off x="4140000" y="1108080"/>
                    <a:ext cx="17280" cy="361080"/>
                  </a:xfrm>
                  <a:prstGeom prst="line">
                    <a:avLst/>
                  </a:prstGeom>
                  <a:ln w="11160">
                    <a:solidFill>
                      <a:srgbClr val="000000"/>
                    </a:solidFill>
                    <a:miter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46800" bIns="4680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5110" name=""/>
                  <p:cNvSpPr/>
                  <p:nvPr/>
                </p:nvSpPr>
                <p:spPr>
                  <a:xfrm>
                    <a:off x="2761560" y="1210320"/>
                    <a:ext cx="1143720" cy="2021760"/>
                  </a:xfrm>
                  <a:custGeom>
                    <a:avLst/>
                    <a:gdLst/>
                    <a:ahLst/>
                    <a:rect l="l" t="t" r="r" b="b"/>
                    <a:pathLst>
                      <a:path w="1298" h="2295">
                        <a:moveTo>
                          <a:pt x="1205" y="0"/>
                        </a:moveTo>
                        <a:lnTo>
                          <a:pt x="1262" y="136"/>
                        </a:lnTo>
                        <a:lnTo>
                          <a:pt x="1298" y="286"/>
                        </a:lnTo>
                        <a:lnTo>
                          <a:pt x="975" y="401"/>
                        </a:lnTo>
                        <a:lnTo>
                          <a:pt x="946" y="487"/>
                        </a:lnTo>
                        <a:lnTo>
                          <a:pt x="846" y="573"/>
                        </a:lnTo>
                        <a:lnTo>
                          <a:pt x="466" y="882"/>
                        </a:lnTo>
                        <a:lnTo>
                          <a:pt x="79" y="1219"/>
                        </a:lnTo>
                        <a:lnTo>
                          <a:pt x="136" y="1477"/>
                        </a:lnTo>
                        <a:lnTo>
                          <a:pt x="0" y="2008"/>
                        </a:lnTo>
                        <a:lnTo>
                          <a:pt x="86" y="2295"/>
                        </a:lnTo>
                      </a:path>
                    </a:pathLst>
                  </a:custGeom>
                  <a:noFill/>
                  <a:ln w="11160">
                    <a:solidFill>
                      <a:srgbClr val="0000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46800" bIns="4680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5111" name=""/>
                  <p:cNvSpPr/>
                  <p:nvPr/>
                </p:nvSpPr>
                <p:spPr>
                  <a:xfrm>
                    <a:off x="2881440" y="1425240"/>
                    <a:ext cx="202320" cy="518040"/>
                  </a:xfrm>
                  <a:custGeom>
                    <a:avLst/>
                    <a:gdLst/>
                    <a:ahLst/>
                    <a:rect l="l" t="t" r="r" b="b"/>
                    <a:pathLst>
                      <a:path w="230" h="589">
                        <a:moveTo>
                          <a:pt x="230" y="0"/>
                        </a:moveTo>
                        <a:lnTo>
                          <a:pt x="172" y="86"/>
                        </a:lnTo>
                        <a:lnTo>
                          <a:pt x="158" y="273"/>
                        </a:lnTo>
                        <a:lnTo>
                          <a:pt x="36" y="373"/>
                        </a:lnTo>
                        <a:lnTo>
                          <a:pt x="0" y="589"/>
                        </a:lnTo>
                      </a:path>
                    </a:pathLst>
                  </a:custGeom>
                  <a:noFill/>
                  <a:ln w="11160">
                    <a:solidFill>
                      <a:srgbClr val="0000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46800" bIns="4680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5112" name=""/>
                  <p:cNvSpPr/>
                  <p:nvPr/>
                </p:nvSpPr>
                <p:spPr>
                  <a:xfrm>
                    <a:off x="3873960" y="1342440"/>
                    <a:ext cx="542520" cy="334800"/>
                  </a:xfrm>
                  <a:custGeom>
                    <a:avLst/>
                    <a:gdLst/>
                    <a:ahLst/>
                    <a:rect l="l" t="t" r="r" b="b"/>
                    <a:pathLst>
                      <a:path w="617" h="380">
                        <a:moveTo>
                          <a:pt x="617" y="380"/>
                        </a:moveTo>
                        <a:lnTo>
                          <a:pt x="430" y="194"/>
                        </a:lnTo>
                        <a:lnTo>
                          <a:pt x="315" y="179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11160">
                    <a:solidFill>
                      <a:srgbClr val="0000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46800" bIns="4680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5113" name=""/>
                  <p:cNvSpPr/>
                  <p:nvPr/>
                </p:nvSpPr>
                <p:spPr>
                  <a:xfrm>
                    <a:off x="3866760" y="1310400"/>
                    <a:ext cx="3654000" cy="955080"/>
                  </a:xfrm>
                  <a:custGeom>
                    <a:avLst/>
                    <a:gdLst/>
                    <a:ahLst/>
                    <a:rect l="l" t="t" r="r" b="b"/>
                    <a:pathLst>
                      <a:path w="4145" h="1083">
                        <a:moveTo>
                          <a:pt x="0" y="0"/>
                        </a:moveTo>
                        <a:lnTo>
                          <a:pt x="322" y="180"/>
                        </a:lnTo>
                        <a:lnTo>
                          <a:pt x="1283" y="302"/>
                        </a:lnTo>
                        <a:lnTo>
                          <a:pt x="1900" y="423"/>
                        </a:lnTo>
                        <a:lnTo>
                          <a:pt x="2660" y="431"/>
                        </a:lnTo>
                        <a:lnTo>
                          <a:pt x="2825" y="495"/>
                        </a:lnTo>
                        <a:lnTo>
                          <a:pt x="2933" y="395"/>
                        </a:lnTo>
                        <a:lnTo>
                          <a:pt x="3047" y="359"/>
                        </a:lnTo>
                        <a:lnTo>
                          <a:pt x="3908" y="330"/>
                        </a:lnTo>
                        <a:lnTo>
                          <a:pt x="3958" y="345"/>
                        </a:lnTo>
                        <a:lnTo>
                          <a:pt x="4015" y="409"/>
                        </a:lnTo>
                        <a:lnTo>
                          <a:pt x="4066" y="553"/>
                        </a:lnTo>
                        <a:lnTo>
                          <a:pt x="4101" y="969"/>
                        </a:lnTo>
                        <a:lnTo>
                          <a:pt x="4145" y="1083"/>
                        </a:lnTo>
                      </a:path>
                    </a:pathLst>
                  </a:custGeom>
                  <a:noFill/>
                  <a:ln w="11160">
                    <a:solidFill>
                      <a:srgbClr val="0000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46800" bIns="4680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5114" name=""/>
                  <p:cNvSpPr/>
                  <p:nvPr/>
                </p:nvSpPr>
                <p:spPr>
                  <a:xfrm>
                    <a:off x="3160080" y="1703880"/>
                    <a:ext cx="1092600" cy="1774800"/>
                  </a:xfrm>
                  <a:custGeom>
                    <a:avLst/>
                    <a:gdLst/>
                    <a:ahLst/>
                    <a:rect l="l" t="t" r="r" b="b"/>
                    <a:pathLst>
                      <a:path w="1240" h="2015">
                        <a:moveTo>
                          <a:pt x="71" y="0"/>
                        </a:moveTo>
                        <a:lnTo>
                          <a:pt x="0" y="108"/>
                        </a:lnTo>
                        <a:lnTo>
                          <a:pt x="50" y="287"/>
                        </a:lnTo>
                        <a:lnTo>
                          <a:pt x="272" y="574"/>
                        </a:lnTo>
                        <a:lnTo>
                          <a:pt x="294" y="681"/>
                        </a:lnTo>
                        <a:lnTo>
                          <a:pt x="537" y="1011"/>
                        </a:lnTo>
                        <a:lnTo>
                          <a:pt x="717" y="1004"/>
                        </a:lnTo>
                        <a:lnTo>
                          <a:pt x="760" y="961"/>
                        </a:lnTo>
                        <a:lnTo>
                          <a:pt x="796" y="947"/>
                        </a:lnTo>
                        <a:lnTo>
                          <a:pt x="853" y="990"/>
                        </a:lnTo>
                        <a:lnTo>
                          <a:pt x="925" y="997"/>
                        </a:lnTo>
                        <a:lnTo>
                          <a:pt x="953" y="1126"/>
                        </a:lnTo>
                        <a:lnTo>
                          <a:pt x="1147" y="1320"/>
                        </a:lnTo>
                        <a:lnTo>
                          <a:pt x="1118" y="1477"/>
                        </a:lnTo>
                        <a:lnTo>
                          <a:pt x="1204" y="1542"/>
                        </a:lnTo>
                        <a:lnTo>
                          <a:pt x="1176" y="1664"/>
                        </a:lnTo>
                        <a:lnTo>
                          <a:pt x="1118" y="1736"/>
                        </a:lnTo>
                        <a:lnTo>
                          <a:pt x="1025" y="1786"/>
                        </a:lnTo>
                        <a:lnTo>
                          <a:pt x="1118" y="1922"/>
                        </a:lnTo>
                        <a:lnTo>
                          <a:pt x="1240" y="2015"/>
                        </a:lnTo>
                      </a:path>
                    </a:pathLst>
                  </a:custGeom>
                  <a:noFill/>
                  <a:ln w="11160">
                    <a:solidFill>
                      <a:srgbClr val="0000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46800" bIns="4680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5115" name=""/>
                  <p:cNvSpPr/>
                  <p:nvPr/>
                </p:nvSpPr>
                <p:spPr>
                  <a:xfrm>
                    <a:off x="4050000" y="1652760"/>
                    <a:ext cx="214920" cy="1092600"/>
                  </a:xfrm>
                  <a:custGeom>
                    <a:avLst/>
                    <a:gdLst/>
                    <a:ahLst/>
                    <a:rect l="l" t="t" r="r" b="b"/>
                    <a:pathLst>
                      <a:path w="243" h="1240">
                        <a:moveTo>
                          <a:pt x="129" y="0"/>
                        </a:moveTo>
                        <a:lnTo>
                          <a:pt x="243" y="789"/>
                        </a:lnTo>
                        <a:lnTo>
                          <a:pt x="0" y="1240"/>
                        </a:lnTo>
                      </a:path>
                    </a:pathLst>
                  </a:custGeom>
                  <a:noFill/>
                  <a:ln w="11160">
                    <a:solidFill>
                      <a:srgbClr val="0000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46800" bIns="4680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5116" name=""/>
                  <p:cNvSpPr/>
                  <p:nvPr/>
                </p:nvSpPr>
                <p:spPr>
                  <a:xfrm>
                    <a:off x="2714040" y="3093120"/>
                    <a:ext cx="967320" cy="880920"/>
                  </a:xfrm>
                  <a:custGeom>
                    <a:avLst/>
                    <a:gdLst/>
                    <a:ahLst/>
                    <a:rect l="l" t="t" r="r" b="b"/>
                    <a:pathLst>
                      <a:path w="1097" h="999">
                        <a:moveTo>
                          <a:pt x="172" y="0"/>
                        </a:moveTo>
                        <a:lnTo>
                          <a:pt x="138" y="149"/>
                        </a:lnTo>
                        <a:lnTo>
                          <a:pt x="93" y="211"/>
                        </a:lnTo>
                        <a:lnTo>
                          <a:pt x="109" y="315"/>
                        </a:lnTo>
                        <a:lnTo>
                          <a:pt x="0" y="373"/>
                        </a:lnTo>
                        <a:lnTo>
                          <a:pt x="36" y="563"/>
                        </a:lnTo>
                        <a:lnTo>
                          <a:pt x="161" y="608"/>
                        </a:lnTo>
                        <a:lnTo>
                          <a:pt x="448" y="843"/>
                        </a:lnTo>
                        <a:lnTo>
                          <a:pt x="740" y="900"/>
                        </a:lnTo>
                        <a:lnTo>
                          <a:pt x="1097" y="999"/>
                        </a:lnTo>
                      </a:path>
                    </a:pathLst>
                  </a:custGeom>
                  <a:noFill/>
                  <a:ln w="11160">
                    <a:solidFill>
                      <a:srgbClr val="0000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46800" bIns="4680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5117" name=""/>
                  <p:cNvSpPr/>
                  <p:nvPr/>
                </p:nvSpPr>
                <p:spPr>
                  <a:xfrm flipV="1">
                    <a:off x="3265920" y="3871800"/>
                    <a:ext cx="5040" cy="116280"/>
                  </a:xfrm>
                  <a:prstGeom prst="line">
                    <a:avLst/>
                  </a:prstGeom>
                  <a:ln w="11160">
                    <a:solidFill>
                      <a:srgbClr val="000000"/>
                    </a:solidFill>
                    <a:miter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46800" bIns="4680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5118" name=""/>
                  <p:cNvSpPr/>
                  <p:nvPr/>
                </p:nvSpPr>
                <p:spPr>
                  <a:xfrm>
                    <a:off x="3593520" y="3641040"/>
                    <a:ext cx="1535040" cy="945000"/>
                  </a:xfrm>
                  <a:custGeom>
                    <a:avLst/>
                    <a:gdLst/>
                    <a:ahLst/>
                    <a:rect l="l" t="t" r="r" b="b"/>
                    <a:pathLst>
                      <a:path w="1740" h="1072">
                        <a:moveTo>
                          <a:pt x="0" y="0"/>
                        </a:moveTo>
                        <a:lnTo>
                          <a:pt x="138" y="533"/>
                        </a:lnTo>
                        <a:lnTo>
                          <a:pt x="419" y="665"/>
                        </a:lnTo>
                        <a:lnTo>
                          <a:pt x="740" y="603"/>
                        </a:lnTo>
                        <a:lnTo>
                          <a:pt x="1740" y="1072"/>
                        </a:lnTo>
                      </a:path>
                    </a:pathLst>
                  </a:custGeom>
                  <a:noFill/>
                  <a:ln w="11160">
                    <a:solidFill>
                      <a:srgbClr val="0000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46800" bIns="4680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5119" name=""/>
                  <p:cNvSpPr/>
                  <p:nvPr/>
                </p:nvSpPr>
                <p:spPr>
                  <a:xfrm>
                    <a:off x="4307400" y="2313360"/>
                    <a:ext cx="100080" cy="460080"/>
                  </a:xfrm>
                  <a:prstGeom prst="line">
                    <a:avLst/>
                  </a:prstGeom>
                  <a:ln w="11160">
                    <a:solidFill>
                      <a:srgbClr val="000000"/>
                    </a:solidFill>
                    <a:miter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46800" bIns="4680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5120" name=""/>
                  <p:cNvSpPr/>
                  <p:nvPr/>
                </p:nvSpPr>
                <p:spPr>
                  <a:xfrm>
                    <a:off x="4115160" y="2710440"/>
                    <a:ext cx="1350000" cy="1120680"/>
                  </a:xfrm>
                  <a:custGeom>
                    <a:avLst/>
                    <a:gdLst/>
                    <a:ahLst/>
                    <a:rect l="l" t="t" r="r" b="b"/>
                    <a:pathLst>
                      <a:path w="1531" h="1273">
                        <a:moveTo>
                          <a:pt x="0" y="0"/>
                        </a:moveTo>
                        <a:lnTo>
                          <a:pt x="81" y="63"/>
                        </a:lnTo>
                        <a:lnTo>
                          <a:pt x="172" y="34"/>
                        </a:lnTo>
                        <a:lnTo>
                          <a:pt x="511" y="120"/>
                        </a:lnTo>
                        <a:lnTo>
                          <a:pt x="590" y="224"/>
                        </a:lnTo>
                        <a:lnTo>
                          <a:pt x="655" y="235"/>
                        </a:lnTo>
                        <a:lnTo>
                          <a:pt x="1336" y="723"/>
                        </a:lnTo>
                        <a:lnTo>
                          <a:pt x="1508" y="746"/>
                        </a:lnTo>
                        <a:lnTo>
                          <a:pt x="1531" y="1273"/>
                        </a:lnTo>
                      </a:path>
                    </a:pathLst>
                  </a:custGeom>
                  <a:noFill/>
                  <a:ln w="11160">
                    <a:solidFill>
                      <a:srgbClr val="0000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46800" bIns="4680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5121" name=""/>
                  <p:cNvSpPr/>
                  <p:nvPr/>
                </p:nvSpPr>
                <p:spPr>
                  <a:xfrm>
                    <a:off x="4196520" y="2764800"/>
                    <a:ext cx="1794240" cy="793440"/>
                  </a:xfrm>
                  <a:custGeom>
                    <a:avLst/>
                    <a:gdLst/>
                    <a:ahLst/>
                    <a:rect l="l" t="t" r="r" b="b"/>
                    <a:pathLst>
                      <a:path w="2036" h="900">
                        <a:moveTo>
                          <a:pt x="0" y="0"/>
                        </a:moveTo>
                        <a:lnTo>
                          <a:pt x="263" y="47"/>
                        </a:lnTo>
                        <a:lnTo>
                          <a:pt x="355" y="91"/>
                        </a:lnTo>
                        <a:lnTo>
                          <a:pt x="487" y="143"/>
                        </a:lnTo>
                        <a:lnTo>
                          <a:pt x="568" y="224"/>
                        </a:lnTo>
                        <a:lnTo>
                          <a:pt x="597" y="642"/>
                        </a:lnTo>
                        <a:lnTo>
                          <a:pt x="774" y="895"/>
                        </a:lnTo>
                        <a:lnTo>
                          <a:pt x="1497" y="900"/>
                        </a:lnTo>
                        <a:lnTo>
                          <a:pt x="1817" y="895"/>
                        </a:lnTo>
                        <a:lnTo>
                          <a:pt x="2036" y="821"/>
                        </a:lnTo>
                      </a:path>
                    </a:pathLst>
                  </a:custGeom>
                  <a:noFill/>
                  <a:ln w="11160">
                    <a:solidFill>
                      <a:srgbClr val="0000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46800" bIns="4680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5122" name=""/>
                  <p:cNvSpPr/>
                  <p:nvPr/>
                </p:nvSpPr>
                <p:spPr>
                  <a:xfrm>
                    <a:off x="4717800" y="3244680"/>
                    <a:ext cx="154800" cy="308160"/>
                  </a:xfrm>
                  <a:custGeom>
                    <a:avLst/>
                    <a:gdLst/>
                    <a:ahLst/>
                    <a:rect l="l" t="t" r="r" b="b"/>
                    <a:pathLst>
                      <a:path w="178" h="350">
                        <a:moveTo>
                          <a:pt x="0" y="0"/>
                        </a:moveTo>
                        <a:lnTo>
                          <a:pt x="178" y="143"/>
                        </a:lnTo>
                        <a:lnTo>
                          <a:pt x="178" y="350"/>
                        </a:lnTo>
                      </a:path>
                    </a:pathLst>
                  </a:custGeom>
                  <a:noFill/>
                  <a:ln w="11160">
                    <a:solidFill>
                      <a:srgbClr val="0000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46800" bIns="4680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5123" name=""/>
                  <p:cNvSpPr/>
                  <p:nvPr/>
                </p:nvSpPr>
                <p:spPr>
                  <a:xfrm flipV="1">
                    <a:off x="4751640" y="4226400"/>
                    <a:ext cx="475920" cy="241200"/>
                  </a:xfrm>
                  <a:prstGeom prst="line">
                    <a:avLst/>
                  </a:prstGeom>
                  <a:ln w="11160">
                    <a:solidFill>
                      <a:srgbClr val="000000"/>
                    </a:solidFill>
                    <a:miter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46800" bIns="4680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5124" name=""/>
                  <p:cNvSpPr/>
                  <p:nvPr/>
                </p:nvSpPr>
                <p:spPr>
                  <a:xfrm flipH="1" flipV="1">
                    <a:off x="4918680" y="4392000"/>
                    <a:ext cx="267480" cy="82800"/>
                  </a:xfrm>
                  <a:prstGeom prst="line">
                    <a:avLst/>
                  </a:prstGeom>
                  <a:ln w="11160">
                    <a:solidFill>
                      <a:srgbClr val="000000"/>
                    </a:solidFill>
                    <a:miter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36000" bIns="3600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5125" name=""/>
                  <p:cNvSpPr/>
                  <p:nvPr/>
                </p:nvSpPr>
                <p:spPr>
                  <a:xfrm>
                    <a:off x="5460120" y="3128400"/>
                    <a:ext cx="327600" cy="627480"/>
                  </a:xfrm>
                  <a:custGeom>
                    <a:avLst/>
                    <a:gdLst/>
                    <a:ahLst/>
                    <a:rect l="l" t="t" r="r" b="b"/>
                    <a:pathLst>
                      <a:path w="373" h="712">
                        <a:moveTo>
                          <a:pt x="373" y="0"/>
                        </a:moveTo>
                        <a:lnTo>
                          <a:pt x="349" y="144"/>
                        </a:lnTo>
                        <a:lnTo>
                          <a:pt x="292" y="266"/>
                        </a:lnTo>
                        <a:lnTo>
                          <a:pt x="253" y="483"/>
                        </a:lnTo>
                        <a:lnTo>
                          <a:pt x="97" y="667"/>
                        </a:lnTo>
                        <a:lnTo>
                          <a:pt x="0" y="712"/>
                        </a:lnTo>
                      </a:path>
                    </a:pathLst>
                  </a:custGeom>
                  <a:noFill/>
                  <a:ln w="11160">
                    <a:solidFill>
                      <a:srgbClr val="0000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46800" bIns="4680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5126" name=""/>
                  <p:cNvSpPr/>
                  <p:nvPr/>
                </p:nvSpPr>
                <p:spPr>
                  <a:xfrm>
                    <a:off x="5128920" y="3523320"/>
                    <a:ext cx="371520" cy="318960"/>
                  </a:xfrm>
                  <a:custGeom>
                    <a:avLst/>
                    <a:gdLst/>
                    <a:ahLst/>
                    <a:rect l="l" t="t" r="r" b="b"/>
                    <a:pathLst>
                      <a:path w="423" h="362">
                        <a:moveTo>
                          <a:pt x="68" y="362"/>
                        </a:moveTo>
                        <a:lnTo>
                          <a:pt x="423" y="86"/>
                        </a:lnTo>
                        <a:lnTo>
                          <a:pt x="416" y="28"/>
                        </a:lnTo>
                        <a:lnTo>
                          <a:pt x="377" y="0"/>
                        </a:lnTo>
                        <a:lnTo>
                          <a:pt x="0" y="52"/>
                        </a:lnTo>
                      </a:path>
                    </a:pathLst>
                  </a:custGeom>
                  <a:noFill/>
                  <a:ln w="11160">
                    <a:solidFill>
                      <a:srgbClr val="0000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46800" bIns="4680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5127" name=""/>
                  <p:cNvSpPr/>
                  <p:nvPr/>
                </p:nvSpPr>
                <p:spPr>
                  <a:xfrm>
                    <a:off x="5278320" y="3720240"/>
                    <a:ext cx="1112040" cy="253800"/>
                  </a:xfrm>
                  <a:custGeom>
                    <a:avLst/>
                    <a:gdLst/>
                    <a:ahLst/>
                    <a:rect l="l" t="t" r="r" b="b"/>
                    <a:pathLst>
                      <a:path w="1262" h="287">
                        <a:moveTo>
                          <a:pt x="0" y="68"/>
                        </a:moveTo>
                        <a:lnTo>
                          <a:pt x="80" y="154"/>
                        </a:lnTo>
                        <a:lnTo>
                          <a:pt x="182" y="245"/>
                        </a:lnTo>
                        <a:lnTo>
                          <a:pt x="297" y="287"/>
                        </a:lnTo>
                        <a:lnTo>
                          <a:pt x="464" y="281"/>
                        </a:lnTo>
                        <a:lnTo>
                          <a:pt x="860" y="138"/>
                        </a:lnTo>
                        <a:lnTo>
                          <a:pt x="1262" y="0"/>
                        </a:lnTo>
                      </a:path>
                    </a:pathLst>
                  </a:custGeom>
                  <a:noFill/>
                  <a:ln w="11160">
                    <a:solidFill>
                      <a:srgbClr val="0000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46800" bIns="4680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5128" name=""/>
                  <p:cNvSpPr/>
                  <p:nvPr/>
                </p:nvSpPr>
                <p:spPr>
                  <a:xfrm>
                    <a:off x="5869080" y="3679920"/>
                    <a:ext cx="176040" cy="162000"/>
                  </a:xfrm>
                  <a:custGeom>
                    <a:avLst/>
                    <a:gdLst/>
                    <a:ahLst/>
                    <a:rect l="l" t="t" r="r" b="b"/>
                    <a:pathLst>
                      <a:path w="201" h="185">
                        <a:moveTo>
                          <a:pt x="0" y="0"/>
                        </a:moveTo>
                        <a:lnTo>
                          <a:pt x="75" y="99"/>
                        </a:lnTo>
                        <a:lnTo>
                          <a:pt x="201" y="185"/>
                        </a:lnTo>
                      </a:path>
                    </a:pathLst>
                  </a:custGeom>
                  <a:noFill/>
                  <a:ln w="11160">
                    <a:solidFill>
                      <a:srgbClr val="0000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46800" bIns="4680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5129" name=""/>
                  <p:cNvSpPr/>
                  <p:nvPr/>
                </p:nvSpPr>
                <p:spPr>
                  <a:xfrm>
                    <a:off x="5157000" y="2724480"/>
                    <a:ext cx="1379880" cy="765000"/>
                  </a:xfrm>
                  <a:custGeom>
                    <a:avLst/>
                    <a:gdLst/>
                    <a:ahLst/>
                    <a:rect l="l" t="t" r="r" b="b"/>
                    <a:pathLst>
                      <a:path w="1566" h="868">
                        <a:moveTo>
                          <a:pt x="1566" y="0"/>
                        </a:moveTo>
                        <a:lnTo>
                          <a:pt x="1301" y="144"/>
                        </a:lnTo>
                        <a:lnTo>
                          <a:pt x="1158" y="190"/>
                        </a:lnTo>
                        <a:lnTo>
                          <a:pt x="636" y="248"/>
                        </a:lnTo>
                        <a:lnTo>
                          <a:pt x="0" y="868"/>
                        </a:lnTo>
                      </a:path>
                    </a:pathLst>
                  </a:custGeom>
                  <a:noFill/>
                  <a:ln w="11160">
                    <a:solidFill>
                      <a:srgbClr val="0000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46800" bIns="4680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5130" name=""/>
                  <p:cNvSpPr/>
                  <p:nvPr/>
                </p:nvSpPr>
                <p:spPr>
                  <a:xfrm>
                    <a:off x="5527080" y="1749600"/>
                    <a:ext cx="772200" cy="631080"/>
                  </a:xfrm>
                  <a:custGeom>
                    <a:avLst/>
                    <a:gdLst/>
                    <a:ahLst/>
                    <a:rect l="l" t="t" r="r" b="b"/>
                    <a:pathLst>
                      <a:path w="877" h="717">
                        <a:moveTo>
                          <a:pt x="0" y="0"/>
                        </a:moveTo>
                        <a:lnTo>
                          <a:pt x="45" y="310"/>
                        </a:lnTo>
                        <a:lnTo>
                          <a:pt x="86" y="373"/>
                        </a:lnTo>
                        <a:lnTo>
                          <a:pt x="274" y="475"/>
                        </a:lnTo>
                        <a:lnTo>
                          <a:pt x="733" y="717"/>
                        </a:lnTo>
                        <a:lnTo>
                          <a:pt x="877" y="717"/>
                        </a:lnTo>
                      </a:path>
                    </a:pathLst>
                  </a:custGeom>
                  <a:noFill/>
                  <a:ln w="11160">
                    <a:solidFill>
                      <a:srgbClr val="0000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46800" bIns="4680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5131" name=""/>
                  <p:cNvSpPr/>
                  <p:nvPr/>
                </p:nvSpPr>
                <p:spPr>
                  <a:xfrm>
                    <a:off x="5530680" y="1749600"/>
                    <a:ext cx="1168560" cy="433440"/>
                  </a:xfrm>
                  <a:custGeom>
                    <a:avLst/>
                    <a:gdLst/>
                    <a:ahLst/>
                    <a:rect l="l" t="t" r="r" b="b"/>
                    <a:pathLst>
                      <a:path w="1325" h="493">
                        <a:moveTo>
                          <a:pt x="0" y="0"/>
                        </a:moveTo>
                        <a:lnTo>
                          <a:pt x="241" y="269"/>
                        </a:lnTo>
                        <a:lnTo>
                          <a:pt x="418" y="274"/>
                        </a:lnTo>
                        <a:lnTo>
                          <a:pt x="465" y="373"/>
                        </a:lnTo>
                        <a:lnTo>
                          <a:pt x="562" y="407"/>
                        </a:lnTo>
                        <a:lnTo>
                          <a:pt x="838" y="407"/>
                        </a:lnTo>
                        <a:lnTo>
                          <a:pt x="1044" y="493"/>
                        </a:lnTo>
                        <a:lnTo>
                          <a:pt x="1325" y="384"/>
                        </a:lnTo>
                      </a:path>
                    </a:pathLst>
                  </a:custGeom>
                  <a:noFill/>
                  <a:ln w="11160">
                    <a:solidFill>
                      <a:srgbClr val="0000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46800" bIns="4680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5132" name=""/>
                  <p:cNvSpPr/>
                  <p:nvPr/>
                </p:nvSpPr>
                <p:spPr>
                  <a:xfrm>
                    <a:off x="7462440" y="1888920"/>
                    <a:ext cx="671400" cy="112680"/>
                  </a:xfrm>
                  <a:custGeom>
                    <a:avLst/>
                    <a:gdLst/>
                    <a:ahLst/>
                    <a:rect l="l" t="t" r="r" b="b"/>
                    <a:pathLst>
                      <a:path w="764" h="127">
                        <a:moveTo>
                          <a:pt x="0" y="46"/>
                        </a:moveTo>
                        <a:lnTo>
                          <a:pt x="138" y="28"/>
                        </a:lnTo>
                        <a:lnTo>
                          <a:pt x="321" y="86"/>
                        </a:lnTo>
                        <a:lnTo>
                          <a:pt x="477" y="127"/>
                        </a:lnTo>
                        <a:lnTo>
                          <a:pt x="568" y="104"/>
                        </a:lnTo>
                        <a:lnTo>
                          <a:pt x="620" y="93"/>
                        </a:lnTo>
                        <a:lnTo>
                          <a:pt x="712" y="0"/>
                        </a:lnTo>
                        <a:lnTo>
                          <a:pt x="746" y="0"/>
                        </a:lnTo>
                        <a:lnTo>
                          <a:pt x="764" y="127"/>
                        </a:lnTo>
                      </a:path>
                    </a:pathLst>
                  </a:custGeom>
                  <a:noFill/>
                  <a:ln w="11160">
                    <a:solidFill>
                      <a:srgbClr val="0000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46800" bIns="4680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5133" name=""/>
                  <p:cNvSpPr/>
                  <p:nvPr/>
                </p:nvSpPr>
                <p:spPr>
                  <a:xfrm>
                    <a:off x="7332120" y="1985760"/>
                    <a:ext cx="604080" cy="500760"/>
                  </a:xfrm>
                  <a:custGeom>
                    <a:avLst/>
                    <a:gdLst/>
                    <a:ahLst/>
                    <a:rect l="l" t="t" r="r" b="b"/>
                    <a:pathLst>
                      <a:path w="687" h="568">
                        <a:moveTo>
                          <a:pt x="687" y="0"/>
                        </a:moveTo>
                        <a:lnTo>
                          <a:pt x="653" y="47"/>
                        </a:lnTo>
                        <a:lnTo>
                          <a:pt x="491" y="156"/>
                        </a:lnTo>
                        <a:lnTo>
                          <a:pt x="339" y="276"/>
                        </a:lnTo>
                        <a:lnTo>
                          <a:pt x="224" y="310"/>
                        </a:lnTo>
                        <a:lnTo>
                          <a:pt x="115" y="350"/>
                        </a:lnTo>
                        <a:lnTo>
                          <a:pt x="34" y="407"/>
                        </a:lnTo>
                        <a:lnTo>
                          <a:pt x="6" y="472"/>
                        </a:lnTo>
                        <a:lnTo>
                          <a:pt x="0" y="540"/>
                        </a:lnTo>
                        <a:lnTo>
                          <a:pt x="52" y="568"/>
                        </a:lnTo>
                        <a:lnTo>
                          <a:pt x="144" y="540"/>
                        </a:lnTo>
                      </a:path>
                    </a:pathLst>
                  </a:custGeom>
                  <a:noFill/>
                  <a:ln w="11160">
                    <a:solidFill>
                      <a:srgbClr val="0000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46800" bIns="4680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5134" name=""/>
                  <p:cNvSpPr/>
                  <p:nvPr/>
                </p:nvSpPr>
                <p:spPr>
                  <a:xfrm>
                    <a:off x="7405920" y="2299680"/>
                    <a:ext cx="986760" cy="608400"/>
                  </a:xfrm>
                  <a:custGeom>
                    <a:avLst/>
                    <a:gdLst/>
                    <a:ahLst/>
                    <a:rect l="l" t="t" r="r" b="b"/>
                    <a:pathLst>
                      <a:path w="1119" h="688">
                        <a:moveTo>
                          <a:pt x="1119" y="0"/>
                        </a:moveTo>
                        <a:lnTo>
                          <a:pt x="1004" y="97"/>
                        </a:lnTo>
                        <a:lnTo>
                          <a:pt x="832" y="125"/>
                        </a:lnTo>
                        <a:lnTo>
                          <a:pt x="707" y="21"/>
                        </a:lnTo>
                        <a:lnTo>
                          <a:pt x="563" y="97"/>
                        </a:lnTo>
                        <a:lnTo>
                          <a:pt x="493" y="39"/>
                        </a:lnTo>
                        <a:lnTo>
                          <a:pt x="190" y="143"/>
                        </a:lnTo>
                        <a:lnTo>
                          <a:pt x="92" y="251"/>
                        </a:lnTo>
                        <a:lnTo>
                          <a:pt x="52" y="412"/>
                        </a:lnTo>
                        <a:lnTo>
                          <a:pt x="0" y="613"/>
                        </a:lnTo>
                        <a:lnTo>
                          <a:pt x="24" y="688"/>
                        </a:lnTo>
                      </a:path>
                    </a:pathLst>
                  </a:custGeom>
                  <a:noFill/>
                  <a:ln w="11160">
                    <a:solidFill>
                      <a:srgbClr val="0000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46800" bIns="4680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5135" name=""/>
                  <p:cNvSpPr/>
                  <p:nvPr/>
                </p:nvSpPr>
                <p:spPr>
                  <a:xfrm>
                    <a:off x="5740560" y="2401920"/>
                    <a:ext cx="2606760" cy="1775160"/>
                  </a:xfrm>
                  <a:custGeom>
                    <a:avLst/>
                    <a:gdLst/>
                    <a:ahLst/>
                    <a:rect l="l" t="t" r="r" b="b"/>
                    <a:pathLst>
                      <a:path w="2958" h="2013">
                        <a:moveTo>
                          <a:pt x="2958" y="0"/>
                        </a:moveTo>
                        <a:lnTo>
                          <a:pt x="2666" y="193"/>
                        </a:lnTo>
                        <a:lnTo>
                          <a:pt x="2528" y="446"/>
                        </a:lnTo>
                        <a:lnTo>
                          <a:pt x="2121" y="545"/>
                        </a:lnTo>
                        <a:lnTo>
                          <a:pt x="1816" y="681"/>
                        </a:lnTo>
                        <a:lnTo>
                          <a:pt x="1377" y="756"/>
                        </a:lnTo>
                        <a:lnTo>
                          <a:pt x="986" y="1025"/>
                        </a:lnTo>
                        <a:lnTo>
                          <a:pt x="740" y="1296"/>
                        </a:lnTo>
                        <a:lnTo>
                          <a:pt x="326" y="1807"/>
                        </a:lnTo>
                        <a:lnTo>
                          <a:pt x="86" y="1984"/>
                        </a:lnTo>
                        <a:lnTo>
                          <a:pt x="0" y="2013"/>
                        </a:lnTo>
                      </a:path>
                    </a:pathLst>
                  </a:custGeom>
                  <a:noFill/>
                  <a:ln w="11160">
                    <a:solidFill>
                      <a:srgbClr val="0000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46800" bIns="4680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5136" name=""/>
                  <p:cNvSpPr/>
                  <p:nvPr/>
                </p:nvSpPr>
                <p:spPr>
                  <a:xfrm>
                    <a:off x="6693840" y="2086560"/>
                    <a:ext cx="424800" cy="542520"/>
                  </a:xfrm>
                  <a:custGeom>
                    <a:avLst/>
                    <a:gdLst/>
                    <a:ahLst/>
                    <a:rect l="l" t="t" r="r" b="b"/>
                    <a:pathLst>
                      <a:path w="482" h="615">
                        <a:moveTo>
                          <a:pt x="0" y="0"/>
                        </a:moveTo>
                        <a:lnTo>
                          <a:pt x="81" y="12"/>
                        </a:lnTo>
                        <a:lnTo>
                          <a:pt x="172" y="477"/>
                        </a:lnTo>
                        <a:lnTo>
                          <a:pt x="211" y="550"/>
                        </a:lnTo>
                        <a:lnTo>
                          <a:pt x="482" y="615"/>
                        </a:lnTo>
                      </a:path>
                    </a:pathLst>
                  </a:custGeom>
                  <a:noFill/>
                  <a:ln w="11160">
                    <a:solidFill>
                      <a:srgbClr val="0000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46800" bIns="4680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5137" name=""/>
                  <p:cNvSpPr/>
                  <p:nvPr/>
                </p:nvSpPr>
                <p:spPr>
                  <a:xfrm>
                    <a:off x="6284880" y="2304720"/>
                    <a:ext cx="222120" cy="378720"/>
                  </a:xfrm>
                  <a:custGeom>
                    <a:avLst/>
                    <a:gdLst/>
                    <a:ahLst/>
                    <a:rect l="l" t="t" r="r" b="b"/>
                    <a:pathLst>
                      <a:path w="252" h="430">
                        <a:moveTo>
                          <a:pt x="39" y="131"/>
                        </a:moveTo>
                        <a:lnTo>
                          <a:pt x="5" y="63"/>
                        </a:lnTo>
                        <a:lnTo>
                          <a:pt x="0" y="29"/>
                        </a:lnTo>
                        <a:lnTo>
                          <a:pt x="28" y="6"/>
                        </a:lnTo>
                        <a:lnTo>
                          <a:pt x="173" y="0"/>
                        </a:lnTo>
                        <a:lnTo>
                          <a:pt x="247" y="373"/>
                        </a:lnTo>
                        <a:lnTo>
                          <a:pt x="218" y="430"/>
                        </a:lnTo>
                        <a:lnTo>
                          <a:pt x="132" y="355"/>
                        </a:lnTo>
                        <a:lnTo>
                          <a:pt x="161" y="149"/>
                        </a:lnTo>
                        <a:lnTo>
                          <a:pt x="252" y="102"/>
                        </a:lnTo>
                      </a:path>
                    </a:pathLst>
                  </a:custGeom>
                  <a:noFill/>
                  <a:ln w="11160">
                    <a:solidFill>
                      <a:srgbClr val="0000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46800" bIns="4680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5138" name=""/>
                  <p:cNvSpPr/>
                  <p:nvPr/>
                </p:nvSpPr>
                <p:spPr>
                  <a:xfrm>
                    <a:off x="6475320" y="2532240"/>
                    <a:ext cx="378720" cy="324360"/>
                  </a:xfrm>
                  <a:custGeom>
                    <a:avLst/>
                    <a:gdLst/>
                    <a:ahLst/>
                    <a:rect l="l" t="t" r="r" b="b"/>
                    <a:pathLst>
                      <a:path w="430" h="368">
                        <a:moveTo>
                          <a:pt x="0" y="172"/>
                        </a:moveTo>
                        <a:lnTo>
                          <a:pt x="0" y="368"/>
                        </a:lnTo>
                        <a:lnTo>
                          <a:pt x="195" y="332"/>
                        </a:lnTo>
                        <a:lnTo>
                          <a:pt x="320" y="224"/>
                        </a:lnTo>
                        <a:lnTo>
                          <a:pt x="328" y="110"/>
                        </a:lnTo>
                        <a:lnTo>
                          <a:pt x="430" y="0"/>
                        </a:lnTo>
                      </a:path>
                    </a:pathLst>
                  </a:custGeom>
                  <a:noFill/>
                  <a:ln w="11160">
                    <a:solidFill>
                      <a:srgbClr val="0000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46800" bIns="4680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5139" name=""/>
                  <p:cNvSpPr/>
                  <p:nvPr/>
                </p:nvSpPr>
                <p:spPr>
                  <a:xfrm>
                    <a:off x="6748560" y="2743560"/>
                    <a:ext cx="181440" cy="91800"/>
                  </a:xfrm>
                  <a:prstGeom prst="line">
                    <a:avLst/>
                  </a:prstGeom>
                  <a:ln w="11160">
                    <a:solidFill>
                      <a:srgbClr val="000000"/>
                    </a:solidFill>
                    <a:miter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45000" bIns="4500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5140" name=""/>
                  <p:cNvSpPr/>
                  <p:nvPr/>
                </p:nvSpPr>
                <p:spPr>
                  <a:xfrm>
                    <a:off x="7603560" y="2622240"/>
                    <a:ext cx="405000" cy="96840"/>
                  </a:xfrm>
                  <a:custGeom>
                    <a:avLst/>
                    <a:gdLst/>
                    <a:ahLst/>
                    <a:rect l="l" t="t" r="r" b="b"/>
                    <a:pathLst>
                      <a:path w="458" h="109">
                        <a:moveTo>
                          <a:pt x="0" y="0"/>
                        </a:moveTo>
                        <a:lnTo>
                          <a:pt x="44" y="35"/>
                        </a:lnTo>
                        <a:lnTo>
                          <a:pt x="114" y="23"/>
                        </a:lnTo>
                        <a:lnTo>
                          <a:pt x="206" y="35"/>
                        </a:lnTo>
                        <a:lnTo>
                          <a:pt x="245" y="7"/>
                        </a:lnTo>
                        <a:lnTo>
                          <a:pt x="286" y="12"/>
                        </a:lnTo>
                        <a:lnTo>
                          <a:pt x="458" y="109"/>
                        </a:lnTo>
                      </a:path>
                    </a:pathLst>
                  </a:custGeom>
                  <a:noFill/>
                  <a:ln w="11160">
                    <a:solidFill>
                      <a:srgbClr val="0000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46800" bIns="4680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5141" name=""/>
                  <p:cNvSpPr/>
                  <p:nvPr/>
                </p:nvSpPr>
                <p:spPr>
                  <a:xfrm>
                    <a:off x="5611680" y="2719440"/>
                    <a:ext cx="2396880" cy="2048040"/>
                  </a:xfrm>
                  <a:custGeom>
                    <a:avLst/>
                    <a:gdLst/>
                    <a:ahLst/>
                    <a:rect l="l" t="t" r="r" b="b"/>
                    <a:pathLst>
                      <a:path w="2719" h="2324">
                        <a:moveTo>
                          <a:pt x="2719" y="0"/>
                        </a:moveTo>
                        <a:lnTo>
                          <a:pt x="2644" y="70"/>
                        </a:lnTo>
                        <a:lnTo>
                          <a:pt x="2524" y="127"/>
                        </a:lnTo>
                        <a:lnTo>
                          <a:pt x="2433" y="321"/>
                        </a:lnTo>
                        <a:lnTo>
                          <a:pt x="2409" y="402"/>
                        </a:lnTo>
                        <a:lnTo>
                          <a:pt x="2370" y="516"/>
                        </a:lnTo>
                        <a:lnTo>
                          <a:pt x="2305" y="678"/>
                        </a:lnTo>
                        <a:lnTo>
                          <a:pt x="2289" y="678"/>
                        </a:lnTo>
                        <a:lnTo>
                          <a:pt x="2226" y="861"/>
                        </a:lnTo>
                        <a:lnTo>
                          <a:pt x="2099" y="999"/>
                        </a:lnTo>
                        <a:lnTo>
                          <a:pt x="2047" y="1017"/>
                        </a:lnTo>
                        <a:lnTo>
                          <a:pt x="1755" y="1400"/>
                        </a:lnTo>
                        <a:lnTo>
                          <a:pt x="1692" y="1429"/>
                        </a:lnTo>
                        <a:lnTo>
                          <a:pt x="1301" y="1658"/>
                        </a:lnTo>
                        <a:lnTo>
                          <a:pt x="1079" y="1768"/>
                        </a:lnTo>
                        <a:lnTo>
                          <a:pt x="769" y="1992"/>
                        </a:lnTo>
                        <a:lnTo>
                          <a:pt x="717" y="1992"/>
                        </a:lnTo>
                        <a:lnTo>
                          <a:pt x="167" y="2123"/>
                        </a:lnTo>
                        <a:lnTo>
                          <a:pt x="0" y="2324"/>
                        </a:lnTo>
                      </a:path>
                    </a:pathLst>
                  </a:custGeom>
                  <a:noFill/>
                  <a:ln w="11160">
                    <a:solidFill>
                      <a:srgbClr val="0000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46800" bIns="4680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5142" name=""/>
                  <p:cNvSpPr/>
                  <p:nvPr/>
                </p:nvSpPr>
                <p:spPr>
                  <a:xfrm>
                    <a:off x="5257080" y="2667960"/>
                    <a:ext cx="1762560" cy="2064240"/>
                  </a:xfrm>
                  <a:custGeom>
                    <a:avLst/>
                    <a:gdLst/>
                    <a:ahLst/>
                    <a:rect l="l" t="t" r="r" b="b"/>
                    <a:pathLst>
                      <a:path w="1999" h="2341">
                        <a:moveTo>
                          <a:pt x="1999" y="0"/>
                        </a:moveTo>
                        <a:lnTo>
                          <a:pt x="1901" y="195"/>
                        </a:lnTo>
                        <a:lnTo>
                          <a:pt x="1671" y="636"/>
                        </a:lnTo>
                        <a:lnTo>
                          <a:pt x="1598" y="740"/>
                        </a:lnTo>
                        <a:lnTo>
                          <a:pt x="1460" y="1045"/>
                        </a:lnTo>
                        <a:lnTo>
                          <a:pt x="1418" y="1131"/>
                        </a:lnTo>
                        <a:lnTo>
                          <a:pt x="1236" y="1504"/>
                        </a:lnTo>
                        <a:lnTo>
                          <a:pt x="712" y="1898"/>
                        </a:lnTo>
                        <a:lnTo>
                          <a:pt x="248" y="2094"/>
                        </a:lnTo>
                        <a:lnTo>
                          <a:pt x="0" y="2341"/>
                        </a:lnTo>
                      </a:path>
                    </a:pathLst>
                  </a:custGeom>
                  <a:noFill/>
                  <a:ln w="11160">
                    <a:solidFill>
                      <a:srgbClr val="0000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46800" bIns="4680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5143" name=""/>
                  <p:cNvSpPr/>
                  <p:nvPr/>
                </p:nvSpPr>
                <p:spPr>
                  <a:xfrm>
                    <a:off x="5763240" y="2734920"/>
                    <a:ext cx="757800" cy="1769760"/>
                  </a:xfrm>
                  <a:custGeom>
                    <a:avLst/>
                    <a:gdLst/>
                    <a:ahLst/>
                    <a:rect l="l" t="t" r="r" b="b"/>
                    <a:pathLst>
                      <a:path w="860" h="2008">
                        <a:moveTo>
                          <a:pt x="860" y="0"/>
                        </a:moveTo>
                        <a:lnTo>
                          <a:pt x="803" y="493"/>
                        </a:lnTo>
                        <a:lnTo>
                          <a:pt x="746" y="516"/>
                        </a:lnTo>
                        <a:lnTo>
                          <a:pt x="688" y="722"/>
                        </a:lnTo>
                        <a:lnTo>
                          <a:pt x="654" y="746"/>
                        </a:lnTo>
                        <a:lnTo>
                          <a:pt x="470" y="1176"/>
                        </a:lnTo>
                        <a:lnTo>
                          <a:pt x="269" y="1434"/>
                        </a:lnTo>
                        <a:lnTo>
                          <a:pt x="34" y="1617"/>
                        </a:lnTo>
                        <a:lnTo>
                          <a:pt x="63" y="1721"/>
                        </a:lnTo>
                        <a:lnTo>
                          <a:pt x="0" y="2008"/>
                        </a:lnTo>
                      </a:path>
                    </a:pathLst>
                  </a:custGeom>
                  <a:noFill/>
                  <a:ln w="11160">
                    <a:solidFill>
                      <a:srgbClr val="0000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46800" bIns="4680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5144" name=""/>
                  <p:cNvSpPr/>
                  <p:nvPr/>
                </p:nvSpPr>
                <p:spPr>
                  <a:xfrm>
                    <a:off x="7488720" y="2773800"/>
                    <a:ext cx="604440" cy="193680"/>
                  </a:xfrm>
                  <a:custGeom>
                    <a:avLst/>
                    <a:gdLst/>
                    <a:ahLst/>
                    <a:rect l="l" t="t" r="r" b="b"/>
                    <a:pathLst>
                      <a:path w="686" h="218">
                        <a:moveTo>
                          <a:pt x="686" y="7"/>
                        </a:moveTo>
                        <a:lnTo>
                          <a:pt x="624" y="93"/>
                        </a:lnTo>
                        <a:lnTo>
                          <a:pt x="376" y="46"/>
                        </a:lnTo>
                        <a:lnTo>
                          <a:pt x="184" y="0"/>
                        </a:lnTo>
                        <a:lnTo>
                          <a:pt x="57" y="18"/>
                        </a:lnTo>
                        <a:lnTo>
                          <a:pt x="0" y="166"/>
                        </a:lnTo>
                        <a:lnTo>
                          <a:pt x="34" y="218"/>
                        </a:lnTo>
                      </a:path>
                    </a:pathLst>
                  </a:custGeom>
                  <a:noFill/>
                  <a:ln w="11160">
                    <a:solidFill>
                      <a:srgbClr val="0000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46800" bIns="4680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5145" name=""/>
                  <p:cNvSpPr/>
                  <p:nvPr/>
                </p:nvSpPr>
                <p:spPr>
                  <a:xfrm>
                    <a:off x="7224480" y="3047040"/>
                    <a:ext cx="491400" cy="283680"/>
                  </a:xfrm>
                  <a:custGeom>
                    <a:avLst/>
                    <a:gdLst/>
                    <a:ahLst/>
                    <a:rect l="l" t="t" r="r" b="b"/>
                    <a:pathLst>
                      <a:path w="558" h="321">
                        <a:moveTo>
                          <a:pt x="558" y="0"/>
                        </a:moveTo>
                        <a:lnTo>
                          <a:pt x="443" y="281"/>
                        </a:lnTo>
                        <a:lnTo>
                          <a:pt x="264" y="276"/>
                        </a:lnTo>
                        <a:lnTo>
                          <a:pt x="167" y="315"/>
                        </a:lnTo>
                        <a:lnTo>
                          <a:pt x="0" y="321"/>
                        </a:lnTo>
                      </a:path>
                    </a:pathLst>
                  </a:custGeom>
                  <a:noFill/>
                  <a:ln w="11160">
                    <a:solidFill>
                      <a:srgbClr val="0000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46800" bIns="4680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5146" name=""/>
                  <p:cNvSpPr/>
                  <p:nvPr/>
                </p:nvSpPr>
                <p:spPr>
                  <a:xfrm>
                    <a:off x="7189200" y="2680560"/>
                    <a:ext cx="95040" cy="457920"/>
                  </a:xfrm>
                  <a:custGeom>
                    <a:avLst/>
                    <a:gdLst/>
                    <a:ahLst/>
                    <a:rect l="l" t="t" r="r" b="b"/>
                    <a:pathLst>
                      <a:path w="107" h="522">
                        <a:moveTo>
                          <a:pt x="63" y="0"/>
                        </a:moveTo>
                        <a:lnTo>
                          <a:pt x="107" y="63"/>
                        </a:lnTo>
                        <a:lnTo>
                          <a:pt x="0" y="172"/>
                        </a:lnTo>
                        <a:lnTo>
                          <a:pt x="18" y="522"/>
                        </a:lnTo>
                      </a:path>
                    </a:pathLst>
                  </a:custGeom>
                  <a:noFill/>
                  <a:ln w="11160">
                    <a:solidFill>
                      <a:srgbClr val="0000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46800" bIns="4680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5147" name=""/>
                  <p:cNvSpPr/>
                  <p:nvPr/>
                </p:nvSpPr>
                <p:spPr>
                  <a:xfrm>
                    <a:off x="7048080" y="2734920"/>
                    <a:ext cx="378720" cy="89640"/>
                  </a:xfrm>
                  <a:custGeom>
                    <a:avLst/>
                    <a:gdLst/>
                    <a:ahLst/>
                    <a:rect l="l" t="t" r="r" b="b"/>
                    <a:pathLst>
                      <a:path w="431" h="102">
                        <a:moveTo>
                          <a:pt x="0" y="0"/>
                        </a:moveTo>
                        <a:lnTo>
                          <a:pt x="167" y="102"/>
                        </a:lnTo>
                        <a:lnTo>
                          <a:pt x="350" y="102"/>
                        </a:lnTo>
                        <a:lnTo>
                          <a:pt x="431" y="52"/>
                        </a:lnTo>
                      </a:path>
                    </a:pathLst>
                  </a:custGeom>
                  <a:noFill/>
                  <a:ln w="11160">
                    <a:solidFill>
                      <a:srgbClr val="0000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42840" bIns="4284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5148" name=""/>
                  <p:cNvSpPr/>
                  <p:nvPr/>
                </p:nvSpPr>
                <p:spPr>
                  <a:xfrm flipV="1">
                    <a:off x="6492960" y="4782960"/>
                    <a:ext cx="43920" cy="49320"/>
                  </a:xfrm>
                  <a:prstGeom prst="line">
                    <a:avLst/>
                  </a:prstGeom>
                  <a:ln w="11160">
                    <a:solidFill>
                      <a:srgbClr val="000000"/>
                    </a:solidFill>
                    <a:miter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2520" bIns="252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5149" name=""/>
                  <p:cNvSpPr/>
                  <p:nvPr/>
                </p:nvSpPr>
                <p:spPr>
                  <a:xfrm>
                    <a:off x="6274440" y="3872160"/>
                    <a:ext cx="1217880" cy="419040"/>
                  </a:xfrm>
                  <a:custGeom>
                    <a:avLst/>
                    <a:gdLst/>
                    <a:ahLst/>
                    <a:rect l="l" t="t" r="r" b="b"/>
                    <a:pathLst>
                      <a:path w="1382" h="475">
                        <a:moveTo>
                          <a:pt x="1382" y="0"/>
                        </a:moveTo>
                        <a:lnTo>
                          <a:pt x="1153" y="154"/>
                        </a:lnTo>
                        <a:lnTo>
                          <a:pt x="975" y="195"/>
                        </a:lnTo>
                        <a:lnTo>
                          <a:pt x="522" y="281"/>
                        </a:lnTo>
                        <a:lnTo>
                          <a:pt x="230" y="470"/>
                        </a:lnTo>
                        <a:lnTo>
                          <a:pt x="0" y="475"/>
                        </a:lnTo>
                      </a:path>
                    </a:pathLst>
                  </a:custGeom>
                  <a:noFill/>
                  <a:ln w="11160">
                    <a:solidFill>
                      <a:srgbClr val="0000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46800" bIns="4680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5150" name=""/>
                  <p:cNvSpPr/>
                  <p:nvPr/>
                </p:nvSpPr>
                <p:spPr>
                  <a:xfrm>
                    <a:off x="5869080" y="3902040"/>
                    <a:ext cx="1344240" cy="380520"/>
                  </a:xfrm>
                  <a:custGeom>
                    <a:avLst/>
                    <a:gdLst/>
                    <a:ahLst/>
                    <a:rect l="l" t="t" r="r" b="b"/>
                    <a:pathLst>
                      <a:path w="1526" h="430">
                        <a:moveTo>
                          <a:pt x="1492" y="219"/>
                        </a:moveTo>
                        <a:lnTo>
                          <a:pt x="1447" y="161"/>
                        </a:lnTo>
                        <a:lnTo>
                          <a:pt x="1526" y="34"/>
                        </a:lnTo>
                        <a:lnTo>
                          <a:pt x="1515" y="0"/>
                        </a:lnTo>
                        <a:lnTo>
                          <a:pt x="1275" y="29"/>
                        </a:lnTo>
                        <a:lnTo>
                          <a:pt x="866" y="138"/>
                        </a:lnTo>
                        <a:lnTo>
                          <a:pt x="602" y="298"/>
                        </a:lnTo>
                        <a:lnTo>
                          <a:pt x="362" y="310"/>
                        </a:lnTo>
                        <a:lnTo>
                          <a:pt x="0" y="430"/>
                        </a:lnTo>
                      </a:path>
                    </a:pathLst>
                  </a:custGeom>
                  <a:noFill/>
                  <a:ln w="11160">
                    <a:solidFill>
                      <a:srgbClr val="0000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46800" bIns="4680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5151" name=""/>
                  <p:cNvSpPr/>
                  <p:nvPr/>
                </p:nvSpPr>
                <p:spPr>
                  <a:xfrm>
                    <a:off x="6926400" y="3731040"/>
                    <a:ext cx="93240" cy="197280"/>
                  </a:xfrm>
                  <a:custGeom>
                    <a:avLst/>
                    <a:gdLst/>
                    <a:ahLst/>
                    <a:rect l="l" t="t" r="r" b="b"/>
                    <a:pathLst>
                      <a:path w="106" h="225">
                        <a:moveTo>
                          <a:pt x="0" y="0"/>
                        </a:moveTo>
                        <a:lnTo>
                          <a:pt x="106" y="104"/>
                        </a:lnTo>
                        <a:lnTo>
                          <a:pt x="70" y="225"/>
                        </a:lnTo>
                      </a:path>
                    </a:pathLst>
                  </a:custGeom>
                  <a:noFill/>
                  <a:ln w="11160">
                    <a:solidFill>
                      <a:srgbClr val="0000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46800" bIns="4680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5152" name=""/>
                  <p:cNvSpPr/>
                  <p:nvPr/>
                </p:nvSpPr>
                <p:spPr>
                  <a:xfrm>
                    <a:off x="7213680" y="3923280"/>
                    <a:ext cx="70560" cy="89280"/>
                  </a:xfrm>
                  <a:custGeom>
                    <a:avLst/>
                    <a:gdLst/>
                    <a:ahLst/>
                    <a:rect l="l" t="t" r="r" b="b"/>
                    <a:pathLst>
                      <a:path w="80" h="102">
                        <a:moveTo>
                          <a:pt x="80" y="102"/>
                        </a:moveTo>
                        <a:lnTo>
                          <a:pt x="12" y="52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11160">
                    <a:solidFill>
                      <a:srgbClr val="0000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42480" bIns="4248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5153" name=""/>
                  <p:cNvSpPr/>
                  <p:nvPr/>
                </p:nvSpPr>
                <p:spPr>
                  <a:xfrm>
                    <a:off x="6891120" y="3847320"/>
                    <a:ext cx="24480" cy="105480"/>
                  </a:xfrm>
                  <a:custGeom>
                    <a:avLst/>
                    <a:gdLst/>
                    <a:ahLst/>
                    <a:rect l="l" t="t" r="r" b="b"/>
                    <a:pathLst>
                      <a:path w="29" h="120">
                        <a:moveTo>
                          <a:pt x="29" y="0"/>
                        </a:moveTo>
                        <a:lnTo>
                          <a:pt x="0" y="58"/>
                        </a:lnTo>
                        <a:lnTo>
                          <a:pt x="0" y="120"/>
                        </a:lnTo>
                      </a:path>
                    </a:pathLst>
                  </a:custGeom>
                  <a:noFill/>
                  <a:ln w="11160">
                    <a:solidFill>
                      <a:srgbClr val="0000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46800" bIns="4680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5154" name=""/>
                  <p:cNvSpPr/>
                  <p:nvPr/>
                </p:nvSpPr>
                <p:spPr>
                  <a:xfrm>
                    <a:off x="6390720" y="4164840"/>
                    <a:ext cx="317160" cy="546120"/>
                  </a:xfrm>
                  <a:custGeom>
                    <a:avLst/>
                    <a:gdLst/>
                    <a:ahLst/>
                    <a:rect l="l" t="t" r="r" b="b"/>
                    <a:pathLst>
                      <a:path w="360" h="620">
                        <a:moveTo>
                          <a:pt x="360" y="620"/>
                        </a:moveTo>
                        <a:lnTo>
                          <a:pt x="206" y="563"/>
                        </a:lnTo>
                        <a:lnTo>
                          <a:pt x="97" y="424"/>
                        </a:lnTo>
                        <a:lnTo>
                          <a:pt x="62" y="333"/>
                        </a:lnTo>
                        <a:lnTo>
                          <a:pt x="0" y="258"/>
                        </a:lnTo>
                        <a:lnTo>
                          <a:pt x="39" y="138"/>
                        </a:lnTo>
                        <a:lnTo>
                          <a:pt x="16" y="0"/>
                        </a:lnTo>
                      </a:path>
                    </a:pathLst>
                  </a:custGeom>
                  <a:noFill/>
                  <a:ln w="11160">
                    <a:solidFill>
                      <a:srgbClr val="0000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46800" bIns="4680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5155" name=""/>
                  <p:cNvSpPr/>
                  <p:nvPr/>
                </p:nvSpPr>
                <p:spPr>
                  <a:xfrm>
                    <a:off x="5839200" y="2908080"/>
                    <a:ext cx="1314360" cy="1277640"/>
                  </a:xfrm>
                  <a:custGeom>
                    <a:avLst/>
                    <a:gdLst/>
                    <a:ahLst/>
                    <a:rect l="l" t="t" r="r" b="b"/>
                    <a:pathLst>
                      <a:path w="1492" h="1451">
                        <a:moveTo>
                          <a:pt x="1492" y="0"/>
                        </a:moveTo>
                        <a:lnTo>
                          <a:pt x="1377" y="22"/>
                        </a:lnTo>
                        <a:lnTo>
                          <a:pt x="1158" y="493"/>
                        </a:lnTo>
                        <a:lnTo>
                          <a:pt x="746" y="780"/>
                        </a:lnTo>
                        <a:lnTo>
                          <a:pt x="550" y="1164"/>
                        </a:lnTo>
                        <a:lnTo>
                          <a:pt x="287" y="1399"/>
                        </a:lnTo>
                        <a:lnTo>
                          <a:pt x="63" y="1451"/>
                        </a:lnTo>
                        <a:lnTo>
                          <a:pt x="0" y="1422"/>
                        </a:lnTo>
                      </a:path>
                    </a:pathLst>
                  </a:custGeom>
                  <a:noFill/>
                  <a:ln w="11160">
                    <a:solidFill>
                      <a:srgbClr val="0000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46800" bIns="4680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5156" name=""/>
                  <p:cNvSpPr/>
                  <p:nvPr/>
                </p:nvSpPr>
                <p:spPr>
                  <a:xfrm>
                    <a:off x="5384160" y="5049360"/>
                    <a:ext cx="45720" cy="102240"/>
                  </a:xfrm>
                  <a:custGeom>
                    <a:avLst/>
                    <a:gdLst/>
                    <a:ahLst/>
                    <a:rect l="l" t="t" r="r" b="b"/>
                    <a:pathLst>
                      <a:path w="52" h="114">
                        <a:moveTo>
                          <a:pt x="52" y="114"/>
                        </a:moveTo>
                        <a:lnTo>
                          <a:pt x="46" y="64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11160">
                    <a:solidFill>
                      <a:srgbClr val="0000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46800" bIns="4680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5157" name=""/>
                  <p:cNvSpPr/>
                  <p:nvPr/>
                </p:nvSpPr>
                <p:spPr>
                  <a:xfrm>
                    <a:off x="5308200" y="4615920"/>
                    <a:ext cx="432000" cy="521640"/>
                  </a:xfrm>
                  <a:custGeom>
                    <a:avLst/>
                    <a:gdLst/>
                    <a:ahLst/>
                    <a:rect l="l" t="t" r="r" b="b"/>
                    <a:pathLst>
                      <a:path w="489" h="591">
                        <a:moveTo>
                          <a:pt x="0" y="591"/>
                        </a:moveTo>
                        <a:lnTo>
                          <a:pt x="91" y="487"/>
                        </a:lnTo>
                        <a:lnTo>
                          <a:pt x="218" y="328"/>
                        </a:lnTo>
                        <a:lnTo>
                          <a:pt x="351" y="229"/>
                        </a:lnTo>
                        <a:lnTo>
                          <a:pt x="455" y="177"/>
                        </a:lnTo>
                        <a:lnTo>
                          <a:pt x="489" y="0"/>
                        </a:lnTo>
                      </a:path>
                    </a:pathLst>
                  </a:custGeom>
                  <a:noFill/>
                  <a:ln w="11160">
                    <a:solidFill>
                      <a:srgbClr val="0000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46800" bIns="4680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5158" name=""/>
                  <p:cNvSpPr/>
                  <p:nvPr/>
                </p:nvSpPr>
                <p:spPr>
                  <a:xfrm>
                    <a:off x="5995800" y="3619800"/>
                    <a:ext cx="798480" cy="1136880"/>
                  </a:xfrm>
                  <a:custGeom>
                    <a:avLst/>
                    <a:gdLst/>
                    <a:ahLst/>
                    <a:rect l="l" t="t" r="r" b="b"/>
                    <a:pathLst>
                      <a:path w="907" h="1291">
                        <a:moveTo>
                          <a:pt x="0" y="1291"/>
                        </a:moveTo>
                        <a:lnTo>
                          <a:pt x="12" y="1119"/>
                        </a:lnTo>
                        <a:lnTo>
                          <a:pt x="12" y="1072"/>
                        </a:lnTo>
                        <a:lnTo>
                          <a:pt x="86" y="929"/>
                        </a:lnTo>
                        <a:lnTo>
                          <a:pt x="75" y="866"/>
                        </a:lnTo>
                        <a:lnTo>
                          <a:pt x="206" y="827"/>
                        </a:lnTo>
                        <a:lnTo>
                          <a:pt x="396" y="626"/>
                        </a:lnTo>
                        <a:lnTo>
                          <a:pt x="464" y="516"/>
                        </a:lnTo>
                        <a:lnTo>
                          <a:pt x="620" y="418"/>
                        </a:lnTo>
                        <a:lnTo>
                          <a:pt x="815" y="229"/>
                        </a:lnTo>
                        <a:lnTo>
                          <a:pt x="907" y="0"/>
                        </a:lnTo>
                      </a:path>
                    </a:pathLst>
                  </a:custGeom>
                  <a:noFill/>
                  <a:ln w="11160">
                    <a:solidFill>
                      <a:srgbClr val="0000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46800" bIns="4680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5159" name=""/>
                  <p:cNvSpPr/>
                  <p:nvPr/>
                </p:nvSpPr>
                <p:spPr>
                  <a:xfrm>
                    <a:off x="6177240" y="3210840"/>
                    <a:ext cx="303120" cy="581400"/>
                  </a:xfrm>
                  <a:custGeom>
                    <a:avLst/>
                    <a:gdLst/>
                    <a:ahLst/>
                    <a:rect l="l" t="t" r="r" b="b"/>
                    <a:pathLst>
                      <a:path w="344" h="659">
                        <a:moveTo>
                          <a:pt x="344" y="50"/>
                        </a:moveTo>
                        <a:lnTo>
                          <a:pt x="281" y="62"/>
                        </a:lnTo>
                        <a:lnTo>
                          <a:pt x="200" y="0"/>
                        </a:lnTo>
                        <a:lnTo>
                          <a:pt x="184" y="159"/>
                        </a:lnTo>
                        <a:lnTo>
                          <a:pt x="0" y="659"/>
                        </a:lnTo>
                      </a:path>
                    </a:pathLst>
                  </a:custGeom>
                  <a:noFill/>
                  <a:ln w="11160">
                    <a:solidFill>
                      <a:srgbClr val="0000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46800" bIns="4680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5160" name=""/>
                  <p:cNvSpPr/>
                  <p:nvPr/>
                </p:nvSpPr>
                <p:spPr>
                  <a:xfrm>
                    <a:off x="6656760" y="2957040"/>
                    <a:ext cx="45360" cy="419040"/>
                  </a:xfrm>
                  <a:custGeom>
                    <a:avLst/>
                    <a:gdLst/>
                    <a:ahLst/>
                    <a:rect l="l" t="t" r="r" b="b"/>
                    <a:pathLst>
                      <a:path w="52" h="475">
                        <a:moveTo>
                          <a:pt x="0" y="0"/>
                        </a:moveTo>
                        <a:lnTo>
                          <a:pt x="52" y="200"/>
                        </a:lnTo>
                        <a:lnTo>
                          <a:pt x="36" y="475"/>
                        </a:lnTo>
                      </a:path>
                    </a:pathLst>
                  </a:custGeom>
                  <a:noFill/>
                  <a:ln w="11160">
                    <a:solidFill>
                      <a:srgbClr val="0000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46800" bIns="4680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5161" name=""/>
                  <p:cNvSpPr/>
                  <p:nvPr/>
                </p:nvSpPr>
                <p:spPr>
                  <a:xfrm flipH="1" flipV="1">
                    <a:off x="6744960" y="3405960"/>
                    <a:ext cx="70560" cy="142920"/>
                  </a:xfrm>
                  <a:prstGeom prst="line">
                    <a:avLst/>
                  </a:prstGeom>
                  <a:ln w="11160">
                    <a:solidFill>
                      <a:srgbClr val="000000"/>
                    </a:solidFill>
                    <a:miter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46800" bIns="4680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5162" name=""/>
                  <p:cNvSpPr/>
                  <p:nvPr/>
                </p:nvSpPr>
                <p:spPr>
                  <a:xfrm>
                    <a:off x="6057720" y="3122640"/>
                    <a:ext cx="1053720" cy="1634040"/>
                  </a:xfrm>
                  <a:custGeom>
                    <a:avLst/>
                    <a:gdLst/>
                    <a:ahLst/>
                    <a:rect l="l" t="t" r="r" b="b"/>
                    <a:pathLst>
                      <a:path w="1198" h="1854">
                        <a:moveTo>
                          <a:pt x="1072" y="0"/>
                        </a:moveTo>
                        <a:lnTo>
                          <a:pt x="1198" y="143"/>
                        </a:lnTo>
                        <a:lnTo>
                          <a:pt x="1067" y="264"/>
                        </a:lnTo>
                        <a:lnTo>
                          <a:pt x="992" y="477"/>
                        </a:lnTo>
                        <a:lnTo>
                          <a:pt x="574" y="947"/>
                        </a:lnTo>
                        <a:lnTo>
                          <a:pt x="551" y="1137"/>
                        </a:lnTo>
                        <a:lnTo>
                          <a:pt x="418" y="1280"/>
                        </a:lnTo>
                        <a:lnTo>
                          <a:pt x="217" y="1624"/>
                        </a:lnTo>
                        <a:lnTo>
                          <a:pt x="115" y="1619"/>
                        </a:lnTo>
                        <a:lnTo>
                          <a:pt x="0" y="1854"/>
                        </a:lnTo>
                      </a:path>
                    </a:pathLst>
                  </a:custGeom>
                  <a:noFill/>
                  <a:ln w="11160">
                    <a:solidFill>
                      <a:srgbClr val="0000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46800" bIns="4680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5163" name=""/>
                  <p:cNvSpPr/>
                  <p:nvPr/>
                </p:nvSpPr>
                <p:spPr>
                  <a:xfrm>
                    <a:off x="5955480" y="3644640"/>
                    <a:ext cx="836640" cy="944280"/>
                  </a:xfrm>
                  <a:custGeom>
                    <a:avLst/>
                    <a:gdLst/>
                    <a:ahLst/>
                    <a:rect l="l" t="t" r="r" b="b"/>
                    <a:pathLst>
                      <a:path w="948" h="1072">
                        <a:moveTo>
                          <a:pt x="0" y="1072"/>
                        </a:moveTo>
                        <a:lnTo>
                          <a:pt x="172" y="1061"/>
                        </a:lnTo>
                        <a:lnTo>
                          <a:pt x="193" y="855"/>
                        </a:lnTo>
                        <a:lnTo>
                          <a:pt x="263" y="740"/>
                        </a:lnTo>
                        <a:lnTo>
                          <a:pt x="383" y="625"/>
                        </a:lnTo>
                        <a:lnTo>
                          <a:pt x="489" y="475"/>
                        </a:lnTo>
                        <a:lnTo>
                          <a:pt x="649" y="355"/>
                        </a:lnTo>
                        <a:lnTo>
                          <a:pt x="826" y="172"/>
                        </a:lnTo>
                        <a:lnTo>
                          <a:pt x="948" y="0"/>
                        </a:lnTo>
                      </a:path>
                    </a:pathLst>
                  </a:custGeom>
                  <a:noFill/>
                  <a:ln w="11160">
                    <a:solidFill>
                      <a:srgbClr val="0000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46800" bIns="4680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5164" name=""/>
                  <p:cNvSpPr/>
                  <p:nvPr/>
                </p:nvSpPr>
                <p:spPr>
                  <a:xfrm>
                    <a:off x="4383000" y="4236840"/>
                    <a:ext cx="1107000" cy="433440"/>
                  </a:xfrm>
                  <a:custGeom>
                    <a:avLst/>
                    <a:gdLst/>
                    <a:ahLst/>
                    <a:rect l="l" t="t" r="r" b="b"/>
                    <a:pathLst>
                      <a:path w="1257" h="493">
                        <a:moveTo>
                          <a:pt x="0" y="0"/>
                        </a:moveTo>
                        <a:lnTo>
                          <a:pt x="224" y="214"/>
                        </a:lnTo>
                        <a:lnTo>
                          <a:pt x="396" y="321"/>
                        </a:lnTo>
                        <a:lnTo>
                          <a:pt x="1119" y="488"/>
                        </a:lnTo>
                        <a:lnTo>
                          <a:pt x="1189" y="436"/>
                        </a:lnTo>
                        <a:lnTo>
                          <a:pt x="1257" y="493"/>
                        </a:lnTo>
                      </a:path>
                    </a:pathLst>
                  </a:custGeom>
                  <a:noFill/>
                  <a:ln w="11160">
                    <a:solidFill>
                      <a:srgbClr val="0000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46800" bIns="46800"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</p:grpSp>
          </p:grpSp>
        </p:grpSp>
        <p:sp>
          <p:nvSpPr>
            <p:cNvPr id="5165" name=""/>
            <p:cNvSpPr/>
            <p:nvPr/>
          </p:nvSpPr>
          <p:spPr>
            <a:xfrm flipH="1">
              <a:off x="5560560" y="2067120"/>
              <a:ext cx="42120" cy="24480"/>
            </a:xfrm>
            <a:prstGeom prst="line">
              <a:avLst/>
            </a:prstGeom>
            <a:ln w="111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2320" bIns="-223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5166" name=""/>
            <p:cNvSpPr/>
            <p:nvPr/>
          </p:nvSpPr>
          <p:spPr>
            <a:xfrm>
              <a:off x="4215960" y="3017520"/>
              <a:ext cx="93240" cy="197280"/>
            </a:xfrm>
            <a:custGeom>
              <a:avLst/>
              <a:gdLst/>
              <a:ahLst/>
              <a:rect l="l" t="t" r="r" b="b"/>
              <a:pathLst>
                <a:path w="108" h="222">
                  <a:moveTo>
                    <a:pt x="108" y="222"/>
                  </a:moveTo>
                  <a:lnTo>
                    <a:pt x="65" y="122"/>
                  </a:lnTo>
                  <a:lnTo>
                    <a:pt x="65" y="0"/>
                  </a:lnTo>
                  <a:lnTo>
                    <a:pt x="0" y="50"/>
                  </a:lnTo>
                </a:path>
              </a:pathLst>
            </a:custGeom>
            <a:noFill/>
            <a:ln w="11160">
              <a:solidFill>
                <a:srgbClr val="00000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5167" name=""/>
            <p:cNvSpPr/>
            <p:nvPr/>
          </p:nvSpPr>
          <p:spPr>
            <a:xfrm flipV="1">
              <a:off x="3265920" y="3872520"/>
              <a:ext cx="5040" cy="116280"/>
            </a:xfrm>
            <a:prstGeom prst="line">
              <a:avLst/>
            </a:prstGeom>
            <a:ln w="111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5168" name=""/>
            <p:cNvSpPr/>
            <p:nvPr/>
          </p:nvSpPr>
          <p:spPr>
            <a:xfrm>
              <a:off x="4718520" y="3245040"/>
              <a:ext cx="154800" cy="308160"/>
            </a:xfrm>
            <a:custGeom>
              <a:avLst/>
              <a:gdLst/>
              <a:ahLst/>
              <a:rect l="l" t="t" r="r" b="b"/>
              <a:pathLst>
                <a:path w="178" h="350">
                  <a:moveTo>
                    <a:pt x="0" y="0"/>
                  </a:moveTo>
                  <a:lnTo>
                    <a:pt x="178" y="143"/>
                  </a:lnTo>
                  <a:lnTo>
                    <a:pt x="178" y="350"/>
                  </a:lnTo>
                </a:path>
              </a:pathLst>
            </a:custGeom>
            <a:noFill/>
            <a:ln w="11160">
              <a:solidFill>
                <a:srgbClr val="00000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5169" name=""/>
            <p:cNvSpPr/>
            <p:nvPr/>
          </p:nvSpPr>
          <p:spPr>
            <a:xfrm flipH="1">
              <a:off x="4727160" y="3453120"/>
              <a:ext cx="75600" cy="81000"/>
            </a:xfrm>
            <a:prstGeom prst="line">
              <a:avLst/>
            </a:prstGeom>
            <a:ln w="111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34200" bIns="342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5170" name=""/>
            <p:cNvSpPr/>
            <p:nvPr/>
          </p:nvSpPr>
          <p:spPr>
            <a:xfrm>
              <a:off x="5476320" y="2932920"/>
              <a:ext cx="211320" cy="495360"/>
            </a:xfrm>
            <a:custGeom>
              <a:avLst/>
              <a:gdLst/>
              <a:ahLst/>
              <a:rect l="l" t="t" r="r" b="b"/>
              <a:pathLst>
                <a:path w="240" h="561">
                  <a:moveTo>
                    <a:pt x="62" y="561"/>
                  </a:moveTo>
                  <a:lnTo>
                    <a:pt x="0" y="412"/>
                  </a:lnTo>
                  <a:lnTo>
                    <a:pt x="240" y="0"/>
                  </a:lnTo>
                </a:path>
              </a:pathLst>
            </a:custGeom>
            <a:noFill/>
            <a:ln w="11160">
              <a:solidFill>
                <a:srgbClr val="00000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5171" name=""/>
            <p:cNvSpPr/>
            <p:nvPr/>
          </p:nvSpPr>
          <p:spPr>
            <a:xfrm>
              <a:off x="7463160" y="1889280"/>
              <a:ext cx="671400" cy="112680"/>
            </a:xfrm>
            <a:custGeom>
              <a:avLst/>
              <a:gdLst/>
              <a:ahLst/>
              <a:rect l="l" t="t" r="r" b="b"/>
              <a:pathLst>
                <a:path w="764" h="127">
                  <a:moveTo>
                    <a:pt x="0" y="46"/>
                  </a:moveTo>
                  <a:lnTo>
                    <a:pt x="138" y="28"/>
                  </a:lnTo>
                  <a:lnTo>
                    <a:pt x="321" y="86"/>
                  </a:lnTo>
                  <a:lnTo>
                    <a:pt x="477" y="127"/>
                  </a:lnTo>
                  <a:lnTo>
                    <a:pt x="568" y="104"/>
                  </a:lnTo>
                  <a:lnTo>
                    <a:pt x="620" y="93"/>
                  </a:lnTo>
                  <a:lnTo>
                    <a:pt x="712" y="0"/>
                  </a:lnTo>
                  <a:lnTo>
                    <a:pt x="746" y="0"/>
                  </a:lnTo>
                  <a:lnTo>
                    <a:pt x="764" y="127"/>
                  </a:lnTo>
                </a:path>
              </a:pathLst>
            </a:custGeom>
            <a:noFill/>
            <a:ln w="11160">
              <a:solidFill>
                <a:srgbClr val="00000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5172" name=""/>
            <p:cNvSpPr/>
            <p:nvPr/>
          </p:nvSpPr>
          <p:spPr>
            <a:xfrm>
              <a:off x="6476040" y="2532600"/>
              <a:ext cx="378720" cy="324360"/>
            </a:xfrm>
            <a:custGeom>
              <a:avLst/>
              <a:gdLst/>
              <a:ahLst/>
              <a:rect l="l" t="t" r="r" b="b"/>
              <a:pathLst>
                <a:path w="430" h="368">
                  <a:moveTo>
                    <a:pt x="0" y="172"/>
                  </a:moveTo>
                  <a:lnTo>
                    <a:pt x="0" y="368"/>
                  </a:lnTo>
                  <a:lnTo>
                    <a:pt x="195" y="332"/>
                  </a:lnTo>
                  <a:lnTo>
                    <a:pt x="320" y="224"/>
                  </a:lnTo>
                  <a:lnTo>
                    <a:pt x="328" y="110"/>
                  </a:lnTo>
                  <a:lnTo>
                    <a:pt x="430" y="0"/>
                  </a:lnTo>
                </a:path>
              </a:pathLst>
            </a:custGeom>
            <a:noFill/>
            <a:ln w="11160">
              <a:solidFill>
                <a:srgbClr val="00000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5173" name=""/>
            <p:cNvSpPr/>
            <p:nvPr/>
          </p:nvSpPr>
          <p:spPr>
            <a:xfrm flipH="1">
              <a:off x="7614360" y="2402280"/>
              <a:ext cx="65160" cy="206280"/>
            </a:xfrm>
            <a:prstGeom prst="line">
              <a:avLst/>
            </a:prstGeom>
            <a:ln w="111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5174" name=""/>
            <p:cNvSpPr/>
            <p:nvPr/>
          </p:nvSpPr>
          <p:spPr>
            <a:xfrm>
              <a:off x="7604280" y="2622600"/>
              <a:ext cx="405000" cy="96840"/>
            </a:xfrm>
            <a:custGeom>
              <a:avLst/>
              <a:gdLst/>
              <a:ahLst/>
              <a:rect l="l" t="t" r="r" b="b"/>
              <a:pathLst>
                <a:path w="458" h="109">
                  <a:moveTo>
                    <a:pt x="0" y="0"/>
                  </a:moveTo>
                  <a:lnTo>
                    <a:pt x="44" y="35"/>
                  </a:lnTo>
                  <a:lnTo>
                    <a:pt x="114" y="23"/>
                  </a:lnTo>
                  <a:lnTo>
                    <a:pt x="206" y="35"/>
                  </a:lnTo>
                  <a:lnTo>
                    <a:pt x="245" y="7"/>
                  </a:lnTo>
                  <a:lnTo>
                    <a:pt x="286" y="12"/>
                  </a:lnTo>
                  <a:lnTo>
                    <a:pt x="458" y="109"/>
                  </a:lnTo>
                </a:path>
              </a:pathLst>
            </a:custGeom>
            <a:noFill/>
            <a:ln w="11160">
              <a:solidFill>
                <a:srgbClr val="00000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5175" name=""/>
            <p:cNvSpPr/>
            <p:nvPr/>
          </p:nvSpPr>
          <p:spPr>
            <a:xfrm flipV="1">
              <a:off x="5818320" y="4135320"/>
              <a:ext cx="26280" cy="105480"/>
            </a:xfrm>
            <a:prstGeom prst="line">
              <a:avLst/>
            </a:prstGeom>
            <a:ln w="111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5176" name=""/>
            <p:cNvSpPr/>
            <p:nvPr/>
          </p:nvSpPr>
          <p:spPr>
            <a:xfrm>
              <a:off x="7048800" y="2735280"/>
              <a:ext cx="378720" cy="89640"/>
            </a:xfrm>
            <a:custGeom>
              <a:avLst/>
              <a:gdLst/>
              <a:ahLst/>
              <a:rect l="l" t="t" r="r" b="b"/>
              <a:pathLst>
                <a:path w="431" h="102">
                  <a:moveTo>
                    <a:pt x="0" y="0"/>
                  </a:moveTo>
                  <a:lnTo>
                    <a:pt x="167" y="102"/>
                  </a:lnTo>
                  <a:lnTo>
                    <a:pt x="350" y="102"/>
                  </a:lnTo>
                  <a:lnTo>
                    <a:pt x="431" y="52"/>
                  </a:lnTo>
                </a:path>
              </a:pathLst>
            </a:custGeom>
            <a:noFill/>
            <a:ln w="11160">
              <a:solidFill>
                <a:srgbClr val="00000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2840" bIns="4284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5177" name=""/>
            <p:cNvSpPr/>
            <p:nvPr/>
          </p:nvSpPr>
          <p:spPr>
            <a:xfrm>
              <a:off x="6927120" y="3731760"/>
              <a:ext cx="93240" cy="197280"/>
            </a:xfrm>
            <a:custGeom>
              <a:avLst/>
              <a:gdLst/>
              <a:ahLst/>
              <a:rect l="l" t="t" r="r" b="b"/>
              <a:pathLst>
                <a:path w="106" h="225">
                  <a:moveTo>
                    <a:pt x="0" y="0"/>
                  </a:moveTo>
                  <a:lnTo>
                    <a:pt x="106" y="104"/>
                  </a:lnTo>
                  <a:lnTo>
                    <a:pt x="70" y="225"/>
                  </a:lnTo>
                </a:path>
              </a:pathLst>
            </a:custGeom>
            <a:noFill/>
            <a:ln w="11160">
              <a:solidFill>
                <a:srgbClr val="00000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5178" name=""/>
            <p:cNvSpPr/>
            <p:nvPr/>
          </p:nvSpPr>
          <p:spPr>
            <a:xfrm>
              <a:off x="6891840" y="3848040"/>
              <a:ext cx="24480" cy="105480"/>
            </a:xfrm>
            <a:custGeom>
              <a:avLst/>
              <a:gdLst/>
              <a:ahLst/>
              <a:rect l="l" t="t" r="r" b="b"/>
              <a:pathLst>
                <a:path w="29" h="120">
                  <a:moveTo>
                    <a:pt x="29" y="0"/>
                  </a:moveTo>
                  <a:lnTo>
                    <a:pt x="0" y="58"/>
                  </a:lnTo>
                  <a:lnTo>
                    <a:pt x="0" y="120"/>
                  </a:lnTo>
                </a:path>
              </a:pathLst>
            </a:custGeom>
            <a:noFill/>
            <a:ln w="11160">
              <a:solidFill>
                <a:srgbClr val="00000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5179" name=""/>
            <p:cNvSpPr/>
            <p:nvPr/>
          </p:nvSpPr>
          <p:spPr>
            <a:xfrm flipV="1">
              <a:off x="5924160" y="4180680"/>
              <a:ext cx="185040" cy="5400"/>
            </a:xfrm>
            <a:prstGeom prst="line">
              <a:avLst/>
            </a:prstGeom>
            <a:ln w="111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41400" bIns="-414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5180" name=""/>
            <p:cNvSpPr/>
            <p:nvPr/>
          </p:nvSpPr>
          <p:spPr>
            <a:xfrm flipH="1" flipV="1">
              <a:off x="6745680" y="3406680"/>
              <a:ext cx="70560" cy="142920"/>
            </a:xfrm>
            <a:prstGeom prst="line">
              <a:avLst/>
            </a:prstGeom>
            <a:ln w="111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5181" name=""/>
            <p:cNvSpPr/>
            <p:nvPr/>
          </p:nvSpPr>
          <p:spPr>
            <a:xfrm flipH="1">
              <a:off x="6580080" y="3964320"/>
              <a:ext cx="1440" cy="70200"/>
            </a:xfrm>
            <a:prstGeom prst="line">
              <a:avLst/>
            </a:prstGeom>
            <a:ln w="111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23400" bIns="234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5182" name=""/>
            <p:cNvSpPr/>
            <p:nvPr/>
          </p:nvSpPr>
          <p:spPr>
            <a:xfrm>
              <a:off x="5703840" y="4045680"/>
              <a:ext cx="565920" cy="378720"/>
            </a:xfrm>
            <a:custGeom>
              <a:avLst/>
              <a:gdLst/>
              <a:ahLst/>
              <a:rect l="l" t="t" r="r" b="b"/>
              <a:pathLst>
                <a:path w="642" h="431">
                  <a:moveTo>
                    <a:pt x="0" y="431"/>
                  </a:moveTo>
                  <a:lnTo>
                    <a:pt x="211" y="327"/>
                  </a:lnTo>
                  <a:lnTo>
                    <a:pt x="435" y="137"/>
                  </a:lnTo>
                  <a:lnTo>
                    <a:pt x="642" y="0"/>
                  </a:lnTo>
                </a:path>
              </a:pathLst>
            </a:custGeom>
            <a:noFill/>
            <a:ln w="11160">
              <a:solidFill>
                <a:srgbClr val="00000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5183" name=""/>
          <p:cNvSpPr/>
          <p:nvPr/>
        </p:nvSpPr>
        <p:spPr>
          <a:xfrm>
            <a:off x="6750000" y="2744640"/>
            <a:ext cx="181080" cy="90720"/>
          </a:xfrm>
          <a:prstGeom prst="line">
            <a:avLst/>
          </a:prstGeom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3920" bIns="439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184" name=""/>
          <p:cNvSpPr/>
          <p:nvPr/>
        </p:nvSpPr>
        <p:spPr>
          <a:xfrm flipH="1" flipV="1">
            <a:off x="6551280" y="4021200"/>
            <a:ext cx="73080" cy="23760"/>
          </a:xfrm>
          <a:prstGeom prst="line">
            <a:avLst/>
          </a:prstGeom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-23040" bIns="-230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185" name=""/>
          <p:cNvSpPr/>
          <p:nvPr/>
        </p:nvSpPr>
        <p:spPr>
          <a:xfrm flipV="1">
            <a:off x="6275520" y="4176360"/>
            <a:ext cx="1440" cy="50760"/>
          </a:xfrm>
          <a:prstGeom prst="line">
            <a:avLst/>
          </a:prstGeom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3960" bIns="3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5186" name=""/>
          <p:cNvGrpSpPr/>
          <p:nvPr/>
        </p:nvGrpSpPr>
        <p:grpSpPr>
          <a:xfrm>
            <a:off x="2557440" y="1108080"/>
            <a:ext cx="5906160" cy="4043880"/>
            <a:chOff x="2557440" y="1108080"/>
            <a:chExt cx="5906160" cy="4043880"/>
          </a:xfrm>
        </p:grpSpPr>
        <p:sp>
          <p:nvSpPr>
            <p:cNvPr id="5187" name=""/>
            <p:cNvSpPr/>
            <p:nvPr/>
          </p:nvSpPr>
          <p:spPr>
            <a:xfrm flipV="1">
              <a:off x="6512760" y="4595760"/>
              <a:ext cx="38520" cy="151200"/>
            </a:xfrm>
            <a:prstGeom prst="line">
              <a:avLst/>
            </a:prstGeom>
            <a:ln w="111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grpSp>
          <p:nvGrpSpPr>
            <p:cNvPr id="5188" name=""/>
            <p:cNvGrpSpPr/>
            <p:nvPr/>
          </p:nvGrpSpPr>
          <p:grpSpPr>
            <a:xfrm>
              <a:off x="2557440" y="1689840"/>
              <a:ext cx="5830200" cy="3366720"/>
              <a:chOff x="2557440" y="1689840"/>
              <a:chExt cx="5830200" cy="3366720"/>
            </a:xfrm>
          </p:grpSpPr>
          <p:sp>
            <p:nvSpPr>
              <p:cNvPr id="5189" name=""/>
              <p:cNvSpPr/>
              <p:nvPr/>
            </p:nvSpPr>
            <p:spPr>
              <a:xfrm flipH="1">
                <a:off x="8321040" y="2343960"/>
                <a:ext cx="66600" cy="20880"/>
              </a:xfrm>
              <a:prstGeom prst="line">
                <a:avLst/>
              </a:prstGeom>
              <a:ln w="11160">
                <a:solidFill>
                  <a:srgbClr val="000000"/>
                </a:solidFill>
                <a:miter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25920" bIns="-259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grpSp>
            <p:nvGrpSpPr>
              <p:cNvPr id="5190" name=""/>
              <p:cNvGrpSpPr/>
              <p:nvPr/>
            </p:nvGrpSpPr>
            <p:grpSpPr>
              <a:xfrm>
                <a:off x="2557440" y="1689840"/>
                <a:ext cx="4453560" cy="3366720"/>
                <a:chOff x="2557440" y="1689840"/>
                <a:chExt cx="4453560" cy="3366720"/>
              </a:xfrm>
            </p:grpSpPr>
            <p:sp>
              <p:nvSpPr>
                <p:cNvPr id="5191" name=""/>
                <p:cNvSpPr/>
                <p:nvPr/>
              </p:nvSpPr>
              <p:spPr>
                <a:xfrm flipH="1">
                  <a:off x="4716000" y="4224960"/>
                  <a:ext cx="78840" cy="378720"/>
                </a:xfrm>
                <a:prstGeom prst="line">
                  <a:avLst/>
                </a:prstGeom>
                <a:ln w="11160">
                  <a:solidFill>
                    <a:srgbClr val="000000"/>
                  </a:solidFill>
                  <a:miter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46800" bIns="4680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5192" name=""/>
                <p:cNvSpPr/>
                <p:nvPr/>
              </p:nvSpPr>
              <p:spPr>
                <a:xfrm>
                  <a:off x="2653920" y="1689840"/>
                  <a:ext cx="953640" cy="613440"/>
                </a:xfrm>
                <a:custGeom>
                  <a:avLst/>
                  <a:gdLst/>
                  <a:ahLst/>
                  <a:rect l="l" t="t" r="r" b="b"/>
                  <a:pathLst>
                    <a:path w="1083" h="695">
                      <a:moveTo>
                        <a:pt x="36" y="695"/>
                      </a:moveTo>
                      <a:lnTo>
                        <a:pt x="0" y="616"/>
                      </a:lnTo>
                      <a:lnTo>
                        <a:pt x="222" y="308"/>
                      </a:lnTo>
                      <a:lnTo>
                        <a:pt x="287" y="272"/>
                      </a:lnTo>
                      <a:lnTo>
                        <a:pt x="337" y="251"/>
                      </a:lnTo>
                      <a:lnTo>
                        <a:pt x="495" y="308"/>
                      </a:lnTo>
                      <a:lnTo>
                        <a:pt x="839" y="36"/>
                      </a:lnTo>
                      <a:lnTo>
                        <a:pt x="939" y="0"/>
                      </a:lnTo>
                      <a:lnTo>
                        <a:pt x="1083" y="71"/>
                      </a:lnTo>
                    </a:path>
                  </a:pathLst>
                </a:custGeom>
                <a:noFill/>
                <a:ln w="11160">
                  <a:solidFill>
                    <a:srgbClr val="000000"/>
                  </a:solidFill>
                  <a:round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46800" bIns="4680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5193" name=""/>
                <p:cNvSpPr/>
                <p:nvPr/>
              </p:nvSpPr>
              <p:spPr>
                <a:xfrm>
                  <a:off x="2608560" y="2440800"/>
                  <a:ext cx="232560" cy="232560"/>
                </a:xfrm>
                <a:custGeom>
                  <a:avLst/>
                  <a:gdLst/>
                  <a:ahLst/>
                  <a:rect l="l" t="t" r="r" b="b"/>
                  <a:pathLst>
                    <a:path w="263" h="264">
                      <a:moveTo>
                        <a:pt x="41" y="0"/>
                      </a:moveTo>
                      <a:lnTo>
                        <a:pt x="0" y="120"/>
                      </a:lnTo>
                      <a:lnTo>
                        <a:pt x="263" y="264"/>
                      </a:lnTo>
                    </a:path>
                  </a:pathLst>
                </a:custGeom>
                <a:noFill/>
                <a:ln w="11160">
                  <a:solidFill>
                    <a:srgbClr val="000000"/>
                  </a:solidFill>
                  <a:round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46800" bIns="4680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5194" name=""/>
                <p:cNvSpPr/>
                <p:nvPr/>
              </p:nvSpPr>
              <p:spPr>
                <a:xfrm>
                  <a:off x="2557440" y="2705040"/>
                  <a:ext cx="202320" cy="278640"/>
                </a:xfrm>
                <a:custGeom>
                  <a:avLst/>
                  <a:gdLst/>
                  <a:ahLst/>
                  <a:rect l="l" t="t" r="r" b="b"/>
                  <a:pathLst>
                    <a:path w="229" h="315">
                      <a:moveTo>
                        <a:pt x="0" y="0"/>
                      </a:moveTo>
                      <a:lnTo>
                        <a:pt x="98" y="315"/>
                      </a:lnTo>
                      <a:lnTo>
                        <a:pt x="229" y="303"/>
                      </a:lnTo>
                    </a:path>
                  </a:pathLst>
                </a:custGeom>
                <a:noFill/>
                <a:ln w="11160">
                  <a:solidFill>
                    <a:srgbClr val="000000"/>
                  </a:solidFill>
                  <a:round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46800" bIns="4680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5195" name=""/>
                <p:cNvSpPr/>
                <p:nvPr/>
              </p:nvSpPr>
              <p:spPr>
                <a:xfrm>
                  <a:off x="2860200" y="3093480"/>
                  <a:ext cx="81000" cy="414000"/>
                </a:xfrm>
                <a:custGeom>
                  <a:avLst/>
                  <a:gdLst/>
                  <a:ahLst/>
                  <a:rect l="l" t="t" r="r" b="b"/>
                  <a:pathLst>
                    <a:path w="91" h="470">
                      <a:moveTo>
                        <a:pt x="0" y="0"/>
                      </a:moveTo>
                      <a:lnTo>
                        <a:pt x="91" y="18"/>
                      </a:lnTo>
                      <a:lnTo>
                        <a:pt x="57" y="470"/>
                      </a:lnTo>
                    </a:path>
                  </a:pathLst>
                </a:custGeom>
                <a:noFill/>
                <a:ln w="11160">
                  <a:solidFill>
                    <a:srgbClr val="000000"/>
                  </a:solidFill>
                  <a:round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46800" bIns="4680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5196" name=""/>
                <p:cNvSpPr/>
                <p:nvPr/>
              </p:nvSpPr>
              <p:spPr>
                <a:xfrm>
                  <a:off x="2835720" y="3230280"/>
                  <a:ext cx="232560" cy="470880"/>
                </a:xfrm>
                <a:custGeom>
                  <a:avLst/>
                  <a:gdLst/>
                  <a:ahLst/>
                  <a:rect l="l" t="t" r="r" b="b"/>
                  <a:pathLst>
                    <a:path w="264" h="534">
                      <a:moveTo>
                        <a:pt x="0" y="0"/>
                      </a:moveTo>
                      <a:lnTo>
                        <a:pt x="99" y="161"/>
                      </a:lnTo>
                      <a:lnTo>
                        <a:pt x="247" y="396"/>
                      </a:lnTo>
                      <a:lnTo>
                        <a:pt x="264" y="495"/>
                      </a:lnTo>
                      <a:lnTo>
                        <a:pt x="120" y="534"/>
                      </a:lnTo>
                    </a:path>
                  </a:pathLst>
                </a:custGeom>
                <a:noFill/>
                <a:ln w="11160">
                  <a:solidFill>
                    <a:srgbClr val="000000"/>
                  </a:solidFill>
                  <a:round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46800" bIns="4680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5197" name=""/>
                <p:cNvSpPr/>
                <p:nvPr/>
              </p:nvSpPr>
              <p:spPr>
                <a:xfrm>
                  <a:off x="2805840" y="3371400"/>
                  <a:ext cx="226800" cy="303120"/>
                </a:xfrm>
                <a:prstGeom prst="line">
                  <a:avLst/>
                </a:prstGeom>
                <a:ln w="11160">
                  <a:solidFill>
                    <a:srgbClr val="000000"/>
                  </a:solidFill>
                  <a:miter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46800" bIns="4680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5198" name=""/>
                <p:cNvSpPr/>
                <p:nvPr/>
              </p:nvSpPr>
              <p:spPr>
                <a:xfrm>
                  <a:off x="3054240" y="3625560"/>
                  <a:ext cx="63360" cy="338400"/>
                </a:xfrm>
                <a:custGeom>
                  <a:avLst/>
                  <a:gdLst/>
                  <a:ahLst/>
                  <a:rect l="l" t="t" r="r" b="b"/>
                  <a:pathLst>
                    <a:path w="74" h="384">
                      <a:moveTo>
                        <a:pt x="17" y="0"/>
                      </a:moveTo>
                      <a:lnTo>
                        <a:pt x="74" y="76"/>
                      </a:lnTo>
                      <a:lnTo>
                        <a:pt x="63" y="253"/>
                      </a:lnTo>
                      <a:lnTo>
                        <a:pt x="29" y="384"/>
                      </a:lnTo>
                      <a:lnTo>
                        <a:pt x="0" y="287"/>
                      </a:lnTo>
                      <a:lnTo>
                        <a:pt x="63" y="264"/>
                      </a:lnTo>
                    </a:path>
                  </a:pathLst>
                </a:custGeom>
                <a:noFill/>
                <a:ln w="11160">
                  <a:solidFill>
                    <a:srgbClr val="000000"/>
                  </a:solidFill>
                  <a:round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46800" bIns="4680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5199" name=""/>
                <p:cNvSpPr/>
                <p:nvPr/>
              </p:nvSpPr>
              <p:spPr>
                <a:xfrm flipH="1">
                  <a:off x="5176080" y="4727160"/>
                  <a:ext cx="86040" cy="167400"/>
                </a:xfrm>
                <a:prstGeom prst="line">
                  <a:avLst/>
                </a:prstGeom>
                <a:ln w="11160">
                  <a:solidFill>
                    <a:srgbClr val="000000"/>
                  </a:solidFill>
                  <a:miter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46800" bIns="4680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5200" name=""/>
                <p:cNvSpPr/>
                <p:nvPr/>
              </p:nvSpPr>
              <p:spPr>
                <a:xfrm>
                  <a:off x="5384520" y="4767840"/>
                  <a:ext cx="232560" cy="288720"/>
                </a:xfrm>
                <a:custGeom>
                  <a:avLst/>
                  <a:gdLst/>
                  <a:ahLst/>
                  <a:rect l="l" t="t" r="r" b="b"/>
                  <a:pathLst>
                    <a:path w="263" h="328">
                      <a:moveTo>
                        <a:pt x="5" y="328"/>
                      </a:moveTo>
                      <a:lnTo>
                        <a:pt x="0" y="195"/>
                      </a:lnTo>
                      <a:lnTo>
                        <a:pt x="34" y="138"/>
                      </a:lnTo>
                      <a:lnTo>
                        <a:pt x="154" y="46"/>
                      </a:lnTo>
                      <a:lnTo>
                        <a:pt x="263" y="0"/>
                      </a:lnTo>
                    </a:path>
                  </a:pathLst>
                </a:custGeom>
                <a:noFill/>
                <a:ln w="11160">
                  <a:solidFill>
                    <a:srgbClr val="000000"/>
                  </a:solidFill>
                  <a:round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46800" bIns="4680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5201" name=""/>
                <p:cNvSpPr/>
                <p:nvPr/>
              </p:nvSpPr>
              <p:spPr>
                <a:xfrm>
                  <a:off x="6563520" y="3103560"/>
                  <a:ext cx="447480" cy="440280"/>
                </a:xfrm>
                <a:custGeom>
                  <a:avLst/>
                  <a:gdLst/>
                  <a:ahLst/>
                  <a:rect l="l" t="t" r="r" b="b"/>
                  <a:pathLst>
                    <a:path w="507" h="500">
                      <a:moveTo>
                        <a:pt x="507" y="0"/>
                      </a:moveTo>
                      <a:lnTo>
                        <a:pt x="387" y="184"/>
                      </a:lnTo>
                      <a:lnTo>
                        <a:pt x="0" y="500"/>
                      </a:lnTo>
                    </a:path>
                  </a:pathLst>
                </a:custGeom>
                <a:noFill/>
                <a:ln w="11160">
                  <a:solidFill>
                    <a:srgbClr val="000000"/>
                  </a:solidFill>
                  <a:round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46800" bIns="4680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</p:grpSp>
        </p:grpSp>
        <p:sp>
          <p:nvSpPr>
            <p:cNvPr id="5202" name=""/>
            <p:cNvSpPr/>
            <p:nvPr/>
          </p:nvSpPr>
          <p:spPr>
            <a:xfrm flipH="1" flipV="1">
              <a:off x="6551640" y="4020840"/>
              <a:ext cx="72000" cy="24480"/>
            </a:xfrm>
            <a:prstGeom prst="line">
              <a:avLst/>
            </a:prstGeom>
            <a:ln w="111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2320" bIns="-223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grpSp>
          <p:nvGrpSpPr>
            <p:cNvPr id="5203" name=""/>
            <p:cNvGrpSpPr/>
            <p:nvPr/>
          </p:nvGrpSpPr>
          <p:grpSpPr>
            <a:xfrm>
              <a:off x="3087720" y="2638440"/>
              <a:ext cx="4263840" cy="1956600"/>
              <a:chOff x="3087720" y="2638440"/>
              <a:chExt cx="4263840" cy="1956600"/>
            </a:xfrm>
          </p:grpSpPr>
          <p:sp>
            <p:nvSpPr>
              <p:cNvPr id="5204" name=""/>
              <p:cNvSpPr/>
              <p:nvPr/>
            </p:nvSpPr>
            <p:spPr>
              <a:xfrm>
                <a:off x="3087720" y="3645000"/>
                <a:ext cx="324360" cy="51120"/>
              </a:xfrm>
              <a:custGeom>
                <a:avLst/>
                <a:gdLst/>
                <a:ahLst/>
                <a:rect l="l" t="t" r="r" b="b"/>
                <a:pathLst>
                  <a:path w="367" h="57">
                    <a:moveTo>
                      <a:pt x="29" y="44"/>
                    </a:moveTo>
                    <a:lnTo>
                      <a:pt x="310" y="57"/>
                    </a:lnTo>
                    <a:lnTo>
                      <a:pt x="367" y="10"/>
                    </a:lnTo>
                    <a:lnTo>
                      <a:pt x="258" y="0"/>
                    </a:lnTo>
                    <a:lnTo>
                      <a:pt x="0" y="10"/>
                    </a:lnTo>
                  </a:path>
                </a:pathLst>
              </a:custGeom>
              <a:noFill/>
              <a:ln w="11160">
                <a:solidFill>
                  <a:srgbClr val="000000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320" bIns="4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205" name=""/>
              <p:cNvSpPr/>
              <p:nvPr/>
            </p:nvSpPr>
            <p:spPr>
              <a:xfrm>
                <a:off x="4415040" y="4256640"/>
                <a:ext cx="713880" cy="338400"/>
              </a:xfrm>
              <a:custGeom>
                <a:avLst/>
                <a:gdLst/>
                <a:ahLst/>
                <a:rect l="l" t="t" r="r" b="b"/>
                <a:pathLst>
                  <a:path w="810" h="383">
                    <a:moveTo>
                      <a:pt x="0" y="0"/>
                    </a:moveTo>
                    <a:lnTo>
                      <a:pt x="414" y="252"/>
                    </a:lnTo>
                    <a:lnTo>
                      <a:pt x="810" y="383"/>
                    </a:lnTo>
                  </a:path>
                </a:pathLst>
              </a:custGeom>
              <a:noFill/>
              <a:ln w="11160">
                <a:solidFill>
                  <a:srgbClr val="000000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206" name=""/>
              <p:cNvSpPr/>
              <p:nvPr/>
            </p:nvSpPr>
            <p:spPr>
              <a:xfrm flipH="1">
                <a:off x="4534560" y="2638440"/>
                <a:ext cx="31320" cy="167400"/>
              </a:xfrm>
              <a:prstGeom prst="line">
                <a:avLst/>
              </a:prstGeom>
              <a:ln w="11160">
                <a:solidFill>
                  <a:srgbClr val="000000"/>
                </a:solidFill>
                <a:miter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207" name=""/>
              <p:cNvSpPr/>
              <p:nvPr/>
            </p:nvSpPr>
            <p:spPr>
              <a:xfrm>
                <a:off x="4478400" y="2810880"/>
                <a:ext cx="2291760" cy="1415520"/>
              </a:xfrm>
              <a:custGeom>
                <a:avLst/>
                <a:gdLst/>
                <a:ahLst/>
                <a:rect l="l" t="t" r="r" b="b"/>
                <a:pathLst>
                  <a:path w="2599" h="1606">
                    <a:moveTo>
                      <a:pt x="0" y="1606"/>
                    </a:moveTo>
                    <a:lnTo>
                      <a:pt x="103" y="1531"/>
                    </a:lnTo>
                    <a:lnTo>
                      <a:pt x="414" y="1257"/>
                    </a:lnTo>
                    <a:lnTo>
                      <a:pt x="534" y="970"/>
                    </a:lnTo>
                    <a:lnTo>
                      <a:pt x="677" y="843"/>
                    </a:lnTo>
                    <a:lnTo>
                      <a:pt x="1405" y="109"/>
                    </a:lnTo>
                    <a:lnTo>
                      <a:pt x="2031" y="0"/>
                    </a:lnTo>
                    <a:lnTo>
                      <a:pt x="2341" y="73"/>
                    </a:lnTo>
                    <a:lnTo>
                      <a:pt x="2427" y="454"/>
                    </a:lnTo>
                    <a:lnTo>
                      <a:pt x="2500" y="498"/>
                    </a:lnTo>
                    <a:lnTo>
                      <a:pt x="2599" y="751"/>
                    </a:lnTo>
                  </a:path>
                </a:pathLst>
              </a:custGeom>
              <a:noFill/>
              <a:ln w="11160">
                <a:solidFill>
                  <a:srgbClr val="000000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208" name=""/>
              <p:cNvSpPr/>
              <p:nvPr/>
            </p:nvSpPr>
            <p:spPr>
              <a:xfrm>
                <a:off x="5338440" y="3114000"/>
                <a:ext cx="20880" cy="176040"/>
              </a:xfrm>
              <a:prstGeom prst="line">
                <a:avLst/>
              </a:prstGeom>
              <a:ln w="11160">
                <a:solidFill>
                  <a:srgbClr val="000000"/>
                </a:solidFill>
                <a:miter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209" name=""/>
              <p:cNvSpPr/>
              <p:nvPr/>
            </p:nvSpPr>
            <p:spPr>
              <a:xfrm>
                <a:off x="4615920" y="3796560"/>
                <a:ext cx="793440" cy="556560"/>
              </a:xfrm>
              <a:custGeom>
                <a:avLst/>
                <a:gdLst/>
                <a:ahLst/>
                <a:rect l="l" t="t" r="r" b="b"/>
                <a:pathLst>
                  <a:path w="900" h="631">
                    <a:moveTo>
                      <a:pt x="0" y="631"/>
                    </a:moveTo>
                    <a:lnTo>
                      <a:pt x="269" y="504"/>
                    </a:lnTo>
                    <a:lnTo>
                      <a:pt x="407" y="0"/>
                    </a:lnTo>
                    <a:lnTo>
                      <a:pt x="900" y="217"/>
                    </a:lnTo>
                  </a:path>
                </a:pathLst>
              </a:custGeom>
              <a:noFill/>
              <a:ln w="11160">
                <a:solidFill>
                  <a:srgbClr val="000000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210" name=""/>
              <p:cNvSpPr/>
              <p:nvPr/>
            </p:nvSpPr>
            <p:spPr>
              <a:xfrm flipV="1">
                <a:off x="5818320" y="4134600"/>
                <a:ext cx="26280" cy="105480"/>
              </a:xfrm>
              <a:prstGeom prst="line">
                <a:avLst/>
              </a:prstGeom>
              <a:ln w="11160">
                <a:solidFill>
                  <a:srgbClr val="000000"/>
                </a:solidFill>
                <a:miter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211" name=""/>
              <p:cNvSpPr/>
              <p:nvPr/>
            </p:nvSpPr>
            <p:spPr>
              <a:xfrm>
                <a:off x="6702840" y="4013280"/>
                <a:ext cx="31680" cy="118080"/>
              </a:xfrm>
              <a:prstGeom prst="line">
                <a:avLst/>
              </a:prstGeom>
              <a:ln w="11160">
                <a:solidFill>
                  <a:srgbClr val="000000"/>
                </a:solidFill>
                <a:miter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212" name=""/>
              <p:cNvSpPr/>
              <p:nvPr/>
            </p:nvSpPr>
            <p:spPr>
              <a:xfrm>
                <a:off x="6496920" y="4105080"/>
                <a:ext cx="50760" cy="126720"/>
              </a:xfrm>
              <a:custGeom>
                <a:avLst/>
                <a:gdLst/>
                <a:ahLst/>
                <a:rect l="l" t="t" r="r" b="b"/>
                <a:pathLst>
                  <a:path w="57" h="144">
                    <a:moveTo>
                      <a:pt x="57" y="144"/>
                    </a:moveTo>
                    <a:lnTo>
                      <a:pt x="46" y="86"/>
                    </a:lnTo>
                    <a:lnTo>
                      <a:pt x="0" y="0"/>
                    </a:lnTo>
                  </a:path>
                </a:pathLst>
              </a:custGeom>
              <a:noFill/>
              <a:ln w="11160">
                <a:solidFill>
                  <a:srgbClr val="000000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213" name=""/>
              <p:cNvSpPr/>
              <p:nvPr/>
            </p:nvSpPr>
            <p:spPr>
              <a:xfrm flipH="1" flipV="1">
                <a:off x="6981480" y="2983680"/>
                <a:ext cx="370080" cy="130320"/>
              </a:xfrm>
              <a:prstGeom prst="line">
                <a:avLst/>
              </a:prstGeom>
              <a:ln w="11160">
                <a:solidFill>
                  <a:srgbClr val="000000"/>
                </a:solidFill>
                <a:miter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214" name=""/>
              <p:cNvSpPr/>
              <p:nvPr/>
            </p:nvSpPr>
            <p:spPr>
              <a:xfrm flipH="1">
                <a:off x="6141960" y="3817440"/>
                <a:ext cx="29880" cy="271440"/>
              </a:xfrm>
              <a:prstGeom prst="line">
                <a:avLst/>
              </a:prstGeom>
              <a:ln w="11160">
                <a:solidFill>
                  <a:srgbClr val="000000"/>
                </a:solidFill>
                <a:miter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215" name=""/>
              <p:cNvSpPr/>
              <p:nvPr/>
            </p:nvSpPr>
            <p:spPr>
              <a:xfrm>
                <a:off x="6042240" y="3983040"/>
                <a:ext cx="48960" cy="156960"/>
              </a:xfrm>
              <a:prstGeom prst="line">
                <a:avLst/>
              </a:prstGeom>
              <a:ln w="11160">
                <a:solidFill>
                  <a:srgbClr val="000000"/>
                </a:solidFill>
                <a:miter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216" name=""/>
              <p:cNvSpPr/>
              <p:nvPr/>
            </p:nvSpPr>
            <p:spPr>
              <a:xfrm flipV="1">
                <a:off x="5923800" y="4180320"/>
                <a:ext cx="185040" cy="5400"/>
              </a:xfrm>
              <a:prstGeom prst="line">
                <a:avLst/>
              </a:prstGeom>
              <a:ln w="11160">
                <a:solidFill>
                  <a:srgbClr val="000000"/>
                </a:solidFill>
                <a:miter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1400" bIns="-414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217" name=""/>
              <p:cNvSpPr/>
              <p:nvPr/>
            </p:nvSpPr>
            <p:spPr>
              <a:xfrm>
                <a:off x="6694200" y="3387600"/>
                <a:ext cx="203040" cy="75600"/>
              </a:xfrm>
              <a:custGeom>
                <a:avLst/>
                <a:gdLst/>
                <a:ahLst/>
                <a:rect l="l" t="t" r="r" b="b"/>
                <a:pathLst>
                  <a:path w="229" h="86">
                    <a:moveTo>
                      <a:pt x="229" y="17"/>
                    </a:moveTo>
                    <a:lnTo>
                      <a:pt x="154" y="86"/>
                    </a:lnTo>
                    <a:lnTo>
                      <a:pt x="0" y="0"/>
                    </a:lnTo>
                  </a:path>
                </a:pathLst>
              </a:custGeom>
              <a:noFill/>
              <a:ln w="11160">
                <a:solidFill>
                  <a:srgbClr val="000000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28800" bIns="28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218" name=""/>
              <p:cNvSpPr/>
              <p:nvPr/>
            </p:nvSpPr>
            <p:spPr>
              <a:xfrm flipH="1">
                <a:off x="6579720" y="3963960"/>
                <a:ext cx="1440" cy="70200"/>
              </a:xfrm>
              <a:prstGeom prst="line">
                <a:avLst/>
              </a:prstGeom>
              <a:ln w="11160">
                <a:solidFill>
                  <a:srgbClr val="000000"/>
                </a:solidFill>
                <a:miter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23400" bIns="234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219" name=""/>
              <p:cNvSpPr/>
              <p:nvPr/>
            </p:nvSpPr>
            <p:spPr>
              <a:xfrm flipV="1">
                <a:off x="6274800" y="4177440"/>
                <a:ext cx="1440" cy="48960"/>
              </a:xfrm>
              <a:prstGeom prst="line">
                <a:avLst/>
              </a:prstGeom>
              <a:ln w="11160">
                <a:solidFill>
                  <a:srgbClr val="000000"/>
                </a:solidFill>
                <a:miter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2160" bIns="21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  <p:grpSp>
          <p:nvGrpSpPr>
            <p:cNvPr id="5220" name=""/>
            <p:cNvGrpSpPr/>
            <p:nvPr/>
          </p:nvGrpSpPr>
          <p:grpSpPr>
            <a:xfrm>
              <a:off x="2714040" y="1108080"/>
              <a:ext cx="5749560" cy="4043880"/>
              <a:chOff x="2714040" y="1108080"/>
              <a:chExt cx="5749560" cy="4043880"/>
            </a:xfrm>
          </p:grpSpPr>
          <p:grpSp>
            <p:nvGrpSpPr>
              <p:cNvPr id="5221" name=""/>
              <p:cNvGrpSpPr/>
              <p:nvPr/>
            </p:nvGrpSpPr>
            <p:grpSpPr>
              <a:xfrm>
                <a:off x="4215600" y="2224080"/>
                <a:ext cx="4248000" cy="2619000"/>
                <a:chOff x="4215600" y="2224080"/>
                <a:chExt cx="4248000" cy="2619000"/>
              </a:xfrm>
            </p:grpSpPr>
            <p:sp>
              <p:nvSpPr>
                <p:cNvPr id="5222" name=""/>
                <p:cNvSpPr/>
                <p:nvPr/>
              </p:nvSpPr>
              <p:spPr>
                <a:xfrm>
                  <a:off x="4215600" y="3017160"/>
                  <a:ext cx="93240" cy="197280"/>
                </a:xfrm>
                <a:custGeom>
                  <a:avLst/>
                  <a:gdLst/>
                  <a:ahLst/>
                  <a:rect l="l" t="t" r="r" b="b"/>
                  <a:pathLst>
                    <a:path w="108" h="222">
                      <a:moveTo>
                        <a:pt x="108" y="222"/>
                      </a:moveTo>
                      <a:lnTo>
                        <a:pt x="65" y="122"/>
                      </a:lnTo>
                      <a:lnTo>
                        <a:pt x="65" y="0"/>
                      </a:lnTo>
                      <a:lnTo>
                        <a:pt x="0" y="50"/>
                      </a:lnTo>
                    </a:path>
                  </a:pathLst>
                </a:custGeom>
                <a:noFill/>
                <a:ln w="11160">
                  <a:solidFill>
                    <a:srgbClr val="000000"/>
                  </a:solidFill>
                  <a:round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46800" bIns="4680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5223" name=""/>
                <p:cNvSpPr/>
                <p:nvPr/>
              </p:nvSpPr>
              <p:spPr>
                <a:xfrm flipH="1">
                  <a:off x="4726800" y="3452400"/>
                  <a:ext cx="75600" cy="81000"/>
                </a:xfrm>
                <a:prstGeom prst="line">
                  <a:avLst/>
                </a:prstGeom>
                <a:ln w="11160">
                  <a:solidFill>
                    <a:srgbClr val="000000"/>
                  </a:solidFill>
                  <a:miter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34200" bIns="3420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5224" name=""/>
                <p:cNvSpPr/>
                <p:nvPr/>
              </p:nvSpPr>
              <p:spPr>
                <a:xfrm>
                  <a:off x="5475600" y="2932200"/>
                  <a:ext cx="211320" cy="495000"/>
                </a:xfrm>
                <a:custGeom>
                  <a:avLst/>
                  <a:gdLst/>
                  <a:ahLst/>
                  <a:rect l="l" t="t" r="r" b="b"/>
                  <a:pathLst>
                    <a:path w="240" h="561">
                      <a:moveTo>
                        <a:pt x="62" y="561"/>
                      </a:moveTo>
                      <a:lnTo>
                        <a:pt x="0" y="412"/>
                      </a:lnTo>
                      <a:lnTo>
                        <a:pt x="240" y="0"/>
                      </a:lnTo>
                    </a:path>
                  </a:pathLst>
                </a:custGeom>
                <a:noFill/>
                <a:ln w="11160">
                  <a:solidFill>
                    <a:srgbClr val="000000"/>
                  </a:solidFill>
                  <a:round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46800" bIns="4680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5225" name=""/>
                <p:cNvSpPr/>
                <p:nvPr/>
              </p:nvSpPr>
              <p:spPr>
                <a:xfrm>
                  <a:off x="4994640" y="3224880"/>
                  <a:ext cx="904320" cy="327600"/>
                </a:xfrm>
                <a:custGeom>
                  <a:avLst/>
                  <a:gdLst/>
                  <a:ahLst/>
                  <a:rect l="l" t="t" r="r" b="b"/>
                  <a:pathLst>
                    <a:path w="1025" h="373">
                      <a:moveTo>
                        <a:pt x="0" y="373"/>
                      </a:moveTo>
                      <a:lnTo>
                        <a:pt x="509" y="166"/>
                      </a:lnTo>
                      <a:lnTo>
                        <a:pt x="1020" y="127"/>
                      </a:lnTo>
                      <a:lnTo>
                        <a:pt x="1025" y="0"/>
                      </a:lnTo>
                      <a:lnTo>
                        <a:pt x="555" y="98"/>
                      </a:lnTo>
                    </a:path>
                  </a:pathLst>
                </a:custGeom>
                <a:noFill/>
                <a:ln w="11160">
                  <a:solidFill>
                    <a:srgbClr val="000000"/>
                  </a:solidFill>
                  <a:round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46800" bIns="4680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5226" name=""/>
                <p:cNvSpPr/>
                <p:nvPr/>
              </p:nvSpPr>
              <p:spPr>
                <a:xfrm>
                  <a:off x="5130360" y="2819520"/>
                  <a:ext cx="1476720" cy="678600"/>
                </a:xfrm>
                <a:custGeom>
                  <a:avLst/>
                  <a:gdLst/>
                  <a:ahLst/>
                  <a:rect l="l" t="t" r="r" b="b"/>
                  <a:pathLst>
                    <a:path w="1674" h="769">
                      <a:moveTo>
                        <a:pt x="1674" y="0"/>
                      </a:moveTo>
                      <a:lnTo>
                        <a:pt x="1205" y="109"/>
                      </a:lnTo>
                      <a:lnTo>
                        <a:pt x="699" y="304"/>
                      </a:lnTo>
                      <a:lnTo>
                        <a:pt x="0" y="769"/>
                      </a:lnTo>
                    </a:path>
                  </a:pathLst>
                </a:custGeom>
                <a:noFill/>
                <a:ln w="11160">
                  <a:solidFill>
                    <a:srgbClr val="000000"/>
                  </a:solidFill>
                  <a:round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46800" bIns="4680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5227" name=""/>
                <p:cNvSpPr/>
                <p:nvPr/>
              </p:nvSpPr>
              <p:spPr>
                <a:xfrm>
                  <a:off x="8301600" y="2224080"/>
                  <a:ext cx="49320" cy="101880"/>
                </a:xfrm>
                <a:prstGeom prst="line">
                  <a:avLst/>
                </a:prstGeom>
                <a:ln w="11160">
                  <a:solidFill>
                    <a:srgbClr val="000000"/>
                  </a:solidFill>
                  <a:miter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46800" bIns="4680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5228" name=""/>
                <p:cNvSpPr/>
                <p:nvPr/>
              </p:nvSpPr>
              <p:spPr>
                <a:xfrm>
                  <a:off x="8321040" y="2375280"/>
                  <a:ext cx="142560" cy="59760"/>
                </a:xfrm>
                <a:custGeom>
                  <a:avLst/>
                  <a:gdLst/>
                  <a:ahLst/>
                  <a:rect l="l" t="t" r="r" b="b"/>
                  <a:pathLst>
                    <a:path w="162" h="68">
                      <a:moveTo>
                        <a:pt x="162" y="39"/>
                      </a:moveTo>
                      <a:lnTo>
                        <a:pt x="70" y="68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1160">
                  <a:solidFill>
                    <a:srgbClr val="000000"/>
                  </a:solidFill>
                  <a:round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12960" bIns="1296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5229" name=""/>
                <p:cNvSpPr/>
                <p:nvPr/>
              </p:nvSpPr>
              <p:spPr>
                <a:xfrm flipH="1">
                  <a:off x="7614000" y="2401920"/>
                  <a:ext cx="64800" cy="206280"/>
                </a:xfrm>
                <a:prstGeom prst="line">
                  <a:avLst/>
                </a:prstGeom>
                <a:ln w="11160">
                  <a:solidFill>
                    <a:srgbClr val="000000"/>
                  </a:solidFill>
                  <a:miter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46800" bIns="4680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5230" name=""/>
                <p:cNvSpPr/>
                <p:nvPr/>
              </p:nvSpPr>
              <p:spPr>
                <a:xfrm>
                  <a:off x="7448400" y="2401920"/>
                  <a:ext cx="766440" cy="281520"/>
                </a:xfrm>
                <a:custGeom>
                  <a:avLst/>
                  <a:gdLst/>
                  <a:ahLst/>
                  <a:rect l="l" t="t" r="r" b="b"/>
                  <a:pathLst>
                    <a:path w="871" h="320">
                      <a:moveTo>
                        <a:pt x="0" y="320"/>
                      </a:moveTo>
                      <a:lnTo>
                        <a:pt x="39" y="274"/>
                      </a:lnTo>
                      <a:lnTo>
                        <a:pt x="194" y="234"/>
                      </a:lnTo>
                      <a:lnTo>
                        <a:pt x="344" y="245"/>
                      </a:lnTo>
                      <a:lnTo>
                        <a:pt x="504" y="206"/>
                      </a:lnTo>
                      <a:lnTo>
                        <a:pt x="590" y="222"/>
                      </a:lnTo>
                      <a:lnTo>
                        <a:pt x="739" y="274"/>
                      </a:lnTo>
                      <a:lnTo>
                        <a:pt x="832" y="200"/>
                      </a:lnTo>
                      <a:lnTo>
                        <a:pt x="866" y="172"/>
                      </a:lnTo>
                      <a:lnTo>
                        <a:pt x="853" y="114"/>
                      </a:lnTo>
                      <a:lnTo>
                        <a:pt x="871" y="0"/>
                      </a:lnTo>
                    </a:path>
                  </a:pathLst>
                </a:custGeom>
                <a:noFill/>
                <a:ln w="11160">
                  <a:solidFill>
                    <a:srgbClr val="000000"/>
                  </a:solidFill>
                  <a:round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46800" bIns="4680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5231" name=""/>
                <p:cNvSpPr/>
                <p:nvPr/>
              </p:nvSpPr>
              <p:spPr>
                <a:xfrm>
                  <a:off x="7127280" y="3047040"/>
                  <a:ext cx="768600" cy="384120"/>
                </a:xfrm>
                <a:custGeom>
                  <a:avLst/>
                  <a:gdLst/>
                  <a:ahLst/>
                  <a:rect l="l" t="t" r="r" b="b"/>
                  <a:pathLst>
                    <a:path w="871" h="436">
                      <a:moveTo>
                        <a:pt x="871" y="41"/>
                      </a:moveTo>
                      <a:lnTo>
                        <a:pt x="785" y="0"/>
                      </a:lnTo>
                      <a:lnTo>
                        <a:pt x="613" y="0"/>
                      </a:lnTo>
                      <a:lnTo>
                        <a:pt x="91" y="109"/>
                      </a:lnTo>
                      <a:lnTo>
                        <a:pt x="104" y="321"/>
                      </a:lnTo>
                      <a:lnTo>
                        <a:pt x="0" y="436"/>
                      </a:lnTo>
                    </a:path>
                  </a:pathLst>
                </a:custGeom>
                <a:noFill/>
                <a:ln w="11160">
                  <a:solidFill>
                    <a:srgbClr val="000000"/>
                  </a:solidFill>
                  <a:round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46800" bIns="4680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5232" name=""/>
                <p:cNvSpPr/>
                <p:nvPr/>
              </p:nvSpPr>
              <p:spPr>
                <a:xfrm>
                  <a:off x="6536880" y="2835720"/>
                  <a:ext cx="865080" cy="1942200"/>
                </a:xfrm>
                <a:custGeom>
                  <a:avLst/>
                  <a:gdLst/>
                  <a:ahLst/>
                  <a:rect l="l" t="t" r="r" b="b"/>
                  <a:pathLst>
                    <a:path w="983" h="2203">
                      <a:moveTo>
                        <a:pt x="983" y="0"/>
                      </a:moveTo>
                      <a:lnTo>
                        <a:pt x="839" y="109"/>
                      </a:lnTo>
                      <a:lnTo>
                        <a:pt x="759" y="303"/>
                      </a:lnTo>
                      <a:lnTo>
                        <a:pt x="569" y="602"/>
                      </a:lnTo>
                      <a:lnTo>
                        <a:pt x="506" y="790"/>
                      </a:lnTo>
                      <a:lnTo>
                        <a:pt x="183" y="1142"/>
                      </a:lnTo>
                      <a:lnTo>
                        <a:pt x="86" y="1382"/>
                      </a:lnTo>
                      <a:lnTo>
                        <a:pt x="97" y="1612"/>
                      </a:lnTo>
                      <a:lnTo>
                        <a:pt x="6" y="2047"/>
                      </a:lnTo>
                      <a:lnTo>
                        <a:pt x="0" y="2203"/>
                      </a:lnTo>
                    </a:path>
                  </a:pathLst>
                </a:custGeom>
                <a:noFill/>
                <a:ln w="11160">
                  <a:solidFill>
                    <a:srgbClr val="000000"/>
                  </a:solidFill>
                  <a:round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46800" bIns="4680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5233" name=""/>
                <p:cNvSpPr/>
                <p:nvPr/>
              </p:nvSpPr>
              <p:spPr>
                <a:xfrm flipH="1" flipV="1">
                  <a:off x="7365600" y="3969000"/>
                  <a:ext cx="182880" cy="151200"/>
                </a:xfrm>
                <a:prstGeom prst="line">
                  <a:avLst/>
                </a:prstGeom>
                <a:ln w="11160">
                  <a:solidFill>
                    <a:srgbClr val="000000"/>
                  </a:solidFill>
                  <a:miter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46800" bIns="4680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5234" name=""/>
                <p:cNvSpPr/>
                <p:nvPr/>
              </p:nvSpPr>
              <p:spPr>
                <a:xfrm>
                  <a:off x="6269400" y="4510080"/>
                  <a:ext cx="332640" cy="206280"/>
                </a:xfrm>
                <a:custGeom>
                  <a:avLst/>
                  <a:gdLst/>
                  <a:ahLst/>
                  <a:rect l="l" t="t" r="r" b="b"/>
                  <a:pathLst>
                    <a:path w="378" h="235">
                      <a:moveTo>
                        <a:pt x="378" y="110"/>
                      </a:moveTo>
                      <a:lnTo>
                        <a:pt x="190" y="235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1160">
                  <a:solidFill>
                    <a:srgbClr val="000000"/>
                  </a:solidFill>
                  <a:round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46800" bIns="4680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5235" name=""/>
                <p:cNvSpPr/>
                <p:nvPr/>
              </p:nvSpPr>
              <p:spPr>
                <a:xfrm>
                  <a:off x="6404760" y="3022200"/>
                  <a:ext cx="870840" cy="879840"/>
                </a:xfrm>
                <a:custGeom>
                  <a:avLst/>
                  <a:gdLst/>
                  <a:ahLst/>
                  <a:rect l="l" t="t" r="r" b="b"/>
                  <a:pathLst>
                    <a:path w="988" h="999">
                      <a:moveTo>
                        <a:pt x="988" y="0"/>
                      </a:moveTo>
                      <a:lnTo>
                        <a:pt x="884" y="167"/>
                      </a:lnTo>
                      <a:lnTo>
                        <a:pt x="803" y="350"/>
                      </a:lnTo>
                      <a:lnTo>
                        <a:pt x="443" y="678"/>
                      </a:lnTo>
                      <a:lnTo>
                        <a:pt x="156" y="981"/>
                      </a:lnTo>
                      <a:lnTo>
                        <a:pt x="0" y="999"/>
                      </a:lnTo>
                    </a:path>
                  </a:pathLst>
                </a:custGeom>
                <a:noFill/>
                <a:ln w="11160">
                  <a:solidFill>
                    <a:srgbClr val="000000"/>
                  </a:solidFill>
                  <a:round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46800" bIns="4680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5236" name=""/>
                <p:cNvSpPr/>
                <p:nvPr/>
              </p:nvSpPr>
              <p:spPr>
                <a:xfrm>
                  <a:off x="5990760" y="3983040"/>
                  <a:ext cx="345240" cy="860040"/>
                </a:xfrm>
                <a:custGeom>
                  <a:avLst/>
                  <a:gdLst/>
                  <a:ahLst/>
                  <a:rect l="l" t="t" r="r" b="b"/>
                  <a:pathLst>
                    <a:path w="393" h="976">
                      <a:moveTo>
                        <a:pt x="0" y="976"/>
                      </a:moveTo>
                      <a:lnTo>
                        <a:pt x="138" y="861"/>
                      </a:lnTo>
                      <a:lnTo>
                        <a:pt x="161" y="666"/>
                      </a:lnTo>
                      <a:lnTo>
                        <a:pt x="249" y="219"/>
                      </a:lnTo>
                      <a:lnTo>
                        <a:pt x="393" y="70"/>
                      </a:lnTo>
                      <a:lnTo>
                        <a:pt x="393" y="0"/>
                      </a:lnTo>
                    </a:path>
                  </a:pathLst>
                </a:custGeom>
                <a:noFill/>
                <a:ln w="11160">
                  <a:solidFill>
                    <a:srgbClr val="000000"/>
                  </a:solidFill>
                  <a:round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46800" bIns="4680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5237" name=""/>
                <p:cNvSpPr/>
                <p:nvPr/>
              </p:nvSpPr>
              <p:spPr>
                <a:xfrm>
                  <a:off x="6649920" y="3027600"/>
                  <a:ext cx="179640" cy="419760"/>
                </a:xfrm>
                <a:custGeom>
                  <a:avLst/>
                  <a:gdLst/>
                  <a:ahLst/>
                  <a:rect l="l" t="t" r="r" b="b"/>
                  <a:pathLst>
                    <a:path w="204" h="477">
                      <a:moveTo>
                        <a:pt x="204" y="0"/>
                      </a:moveTo>
                      <a:lnTo>
                        <a:pt x="0" y="28"/>
                      </a:lnTo>
                      <a:lnTo>
                        <a:pt x="23" y="477"/>
                      </a:lnTo>
                    </a:path>
                  </a:pathLst>
                </a:custGeom>
                <a:noFill/>
                <a:ln w="11160">
                  <a:solidFill>
                    <a:srgbClr val="000000"/>
                  </a:solidFill>
                  <a:round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46800" bIns="4680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5238" name=""/>
                <p:cNvSpPr/>
                <p:nvPr/>
              </p:nvSpPr>
              <p:spPr>
                <a:xfrm>
                  <a:off x="6242760" y="3633840"/>
                  <a:ext cx="283320" cy="500760"/>
                </a:xfrm>
                <a:custGeom>
                  <a:avLst/>
                  <a:gdLst/>
                  <a:ahLst/>
                  <a:rect l="l" t="t" r="r" b="b"/>
                  <a:pathLst>
                    <a:path w="321" h="568">
                      <a:moveTo>
                        <a:pt x="0" y="568"/>
                      </a:moveTo>
                      <a:lnTo>
                        <a:pt x="11" y="466"/>
                      </a:lnTo>
                      <a:lnTo>
                        <a:pt x="177" y="352"/>
                      </a:lnTo>
                      <a:lnTo>
                        <a:pt x="321" y="41"/>
                      </a:lnTo>
                      <a:lnTo>
                        <a:pt x="315" y="0"/>
                      </a:lnTo>
                    </a:path>
                  </a:pathLst>
                </a:custGeom>
                <a:noFill/>
                <a:ln w="11160">
                  <a:solidFill>
                    <a:srgbClr val="000000"/>
                  </a:solidFill>
                  <a:round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46800" bIns="4680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5239" name=""/>
                <p:cNvSpPr/>
                <p:nvPr/>
              </p:nvSpPr>
              <p:spPr>
                <a:xfrm>
                  <a:off x="5703120" y="4044960"/>
                  <a:ext cx="565920" cy="378720"/>
                </a:xfrm>
                <a:custGeom>
                  <a:avLst/>
                  <a:gdLst/>
                  <a:ahLst/>
                  <a:rect l="l" t="t" r="r" b="b"/>
                  <a:pathLst>
                    <a:path w="642" h="431">
                      <a:moveTo>
                        <a:pt x="0" y="431"/>
                      </a:moveTo>
                      <a:lnTo>
                        <a:pt x="211" y="327"/>
                      </a:lnTo>
                      <a:lnTo>
                        <a:pt x="435" y="137"/>
                      </a:lnTo>
                      <a:lnTo>
                        <a:pt x="642" y="0"/>
                      </a:lnTo>
                    </a:path>
                  </a:pathLst>
                </a:custGeom>
                <a:noFill/>
                <a:ln w="11160">
                  <a:solidFill>
                    <a:srgbClr val="000000"/>
                  </a:solidFill>
                  <a:round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46800" bIns="4680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</p:grpSp>
          <p:grpSp>
            <p:nvGrpSpPr>
              <p:cNvPr id="5240" name=""/>
              <p:cNvGrpSpPr/>
              <p:nvPr/>
            </p:nvGrpSpPr>
            <p:grpSpPr>
              <a:xfrm>
                <a:off x="2714040" y="1108080"/>
                <a:ext cx="5679000" cy="4043880"/>
                <a:chOff x="2714040" y="1108080"/>
                <a:chExt cx="5679000" cy="4043880"/>
              </a:xfrm>
            </p:grpSpPr>
            <p:sp>
              <p:nvSpPr>
                <p:cNvPr id="5241" name=""/>
                <p:cNvSpPr/>
                <p:nvPr/>
              </p:nvSpPr>
              <p:spPr>
                <a:xfrm>
                  <a:off x="5484600" y="3681720"/>
                  <a:ext cx="298080" cy="1036440"/>
                </a:xfrm>
                <a:custGeom>
                  <a:avLst/>
                  <a:gdLst/>
                  <a:ahLst/>
                  <a:rect l="l" t="t" r="r" b="b"/>
                  <a:pathLst>
                    <a:path w="338" h="1176">
                      <a:moveTo>
                        <a:pt x="0" y="0"/>
                      </a:moveTo>
                      <a:lnTo>
                        <a:pt x="122" y="667"/>
                      </a:lnTo>
                      <a:lnTo>
                        <a:pt x="302" y="925"/>
                      </a:lnTo>
                      <a:lnTo>
                        <a:pt x="287" y="1090"/>
                      </a:lnTo>
                      <a:lnTo>
                        <a:pt x="338" y="1176"/>
                      </a:lnTo>
                    </a:path>
                  </a:pathLst>
                </a:custGeom>
                <a:noFill/>
                <a:ln w="11160">
                  <a:solidFill>
                    <a:srgbClr val="000000"/>
                  </a:solidFill>
                  <a:round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46800" bIns="4680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5242" name=""/>
                <p:cNvSpPr/>
                <p:nvPr/>
              </p:nvSpPr>
              <p:spPr>
                <a:xfrm>
                  <a:off x="4140000" y="1108080"/>
                  <a:ext cx="17280" cy="361080"/>
                </a:xfrm>
                <a:prstGeom prst="line">
                  <a:avLst/>
                </a:prstGeom>
                <a:ln w="11160">
                  <a:solidFill>
                    <a:srgbClr val="000000"/>
                  </a:solidFill>
                  <a:miter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46800" bIns="4680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5243" name=""/>
                <p:cNvSpPr/>
                <p:nvPr/>
              </p:nvSpPr>
              <p:spPr>
                <a:xfrm>
                  <a:off x="2761560" y="1210320"/>
                  <a:ext cx="1143720" cy="2021760"/>
                </a:xfrm>
                <a:custGeom>
                  <a:avLst/>
                  <a:gdLst/>
                  <a:ahLst/>
                  <a:rect l="l" t="t" r="r" b="b"/>
                  <a:pathLst>
                    <a:path w="1298" h="2295">
                      <a:moveTo>
                        <a:pt x="1205" y="0"/>
                      </a:moveTo>
                      <a:lnTo>
                        <a:pt x="1262" y="136"/>
                      </a:lnTo>
                      <a:lnTo>
                        <a:pt x="1298" y="286"/>
                      </a:lnTo>
                      <a:lnTo>
                        <a:pt x="975" y="401"/>
                      </a:lnTo>
                      <a:lnTo>
                        <a:pt x="946" y="487"/>
                      </a:lnTo>
                      <a:lnTo>
                        <a:pt x="846" y="573"/>
                      </a:lnTo>
                      <a:lnTo>
                        <a:pt x="466" y="882"/>
                      </a:lnTo>
                      <a:lnTo>
                        <a:pt x="79" y="1219"/>
                      </a:lnTo>
                      <a:lnTo>
                        <a:pt x="136" y="1477"/>
                      </a:lnTo>
                      <a:lnTo>
                        <a:pt x="0" y="2008"/>
                      </a:lnTo>
                      <a:lnTo>
                        <a:pt x="86" y="2295"/>
                      </a:lnTo>
                    </a:path>
                  </a:pathLst>
                </a:custGeom>
                <a:noFill/>
                <a:ln w="11160">
                  <a:solidFill>
                    <a:srgbClr val="000000"/>
                  </a:solidFill>
                  <a:round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46800" bIns="4680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5244" name=""/>
                <p:cNvSpPr/>
                <p:nvPr/>
              </p:nvSpPr>
              <p:spPr>
                <a:xfrm>
                  <a:off x="2881440" y="1425240"/>
                  <a:ext cx="202320" cy="518040"/>
                </a:xfrm>
                <a:custGeom>
                  <a:avLst/>
                  <a:gdLst/>
                  <a:ahLst/>
                  <a:rect l="l" t="t" r="r" b="b"/>
                  <a:pathLst>
                    <a:path w="230" h="589">
                      <a:moveTo>
                        <a:pt x="230" y="0"/>
                      </a:moveTo>
                      <a:lnTo>
                        <a:pt x="172" y="86"/>
                      </a:lnTo>
                      <a:lnTo>
                        <a:pt x="158" y="273"/>
                      </a:lnTo>
                      <a:lnTo>
                        <a:pt x="36" y="373"/>
                      </a:lnTo>
                      <a:lnTo>
                        <a:pt x="0" y="589"/>
                      </a:lnTo>
                    </a:path>
                  </a:pathLst>
                </a:custGeom>
                <a:noFill/>
                <a:ln w="11160">
                  <a:solidFill>
                    <a:srgbClr val="000000"/>
                  </a:solidFill>
                  <a:round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46800" bIns="4680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5245" name=""/>
                <p:cNvSpPr/>
                <p:nvPr/>
              </p:nvSpPr>
              <p:spPr>
                <a:xfrm>
                  <a:off x="3873960" y="1342440"/>
                  <a:ext cx="542520" cy="334800"/>
                </a:xfrm>
                <a:custGeom>
                  <a:avLst/>
                  <a:gdLst/>
                  <a:ahLst/>
                  <a:rect l="l" t="t" r="r" b="b"/>
                  <a:pathLst>
                    <a:path w="617" h="380">
                      <a:moveTo>
                        <a:pt x="617" y="380"/>
                      </a:moveTo>
                      <a:lnTo>
                        <a:pt x="430" y="194"/>
                      </a:lnTo>
                      <a:lnTo>
                        <a:pt x="315" y="179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1160">
                  <a:solidFill>
                    <a:srgbClr val="000000"/>
                  </a:solidFill>
                  <a:round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46800" bIns="4680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5246" name=""/>
                <p:cNvSpPr/>
                <p:nvPr/>
              </p:nvSpPr>
              <p:spPr>
                <a:xfrm>
                  <a:off x="3866760" y="1310760"/>
                  <a:ext cx="3654000" cy="955440"/>
                </a:xfrm>
                <a:custGeom>
                  <a:avLst/>
                  <a:gdLst/>
                  <a:ahLst/>
                  <a:rect l="l" t="t" r="r" b="b"/>
                  <a:pathLst>
                    <a:path w="4145" h="1083">
                      <a:moveTo>
                        <a:pt x="0" y="0"/>
                      </a:moveTo>
                      <a:lnTo>
                        <a:pt x="322" y="180"/>
                      </a:lnTo>
                      <a:lnTo>
                        <a:pt x="1283" y="302"/>
                      </a:lnTo>
                      <a:lnTo>
                        <a:pt x="1900" y="423"/>
                      </a:lnTo>
                      <a:lnTo>
                        <a:pt x="2660" y="431"/>
                      </a:lnTo>
                      <a:lnTo>
                        <a:pt x="2825" y="495"/>
                      </a:lnTo>
                      <a:lnTo>
                        <a:pt x="2933" y="395"/>
                      </a:lnTo>
                      <a:lnTo>
                        <a:pt x="3047" y="359"/>
                      </a:lnTo>
                      <a:lnTo>
                        <a:pt x="3908" y="330"/>
                      </a:lnTo>
                      <a:lnTo>
                        <a:pt x="3958" y="345"/>
                      </a:lnTo>
                      <a:lnTo>
                        <a:pt x="4015" y="409"/>
                      </a:lnTo>
                      <a:lnTo>
                        <a:pt x="4066" y="553"/>
                      </a:lnTo>
                      <a:lnTo>
                        <a:pt x="4101" y="969"/>
                      </a:lnTo>
                      <a:lnTo>
                        <a:pt x="4145" y="1083"/>
                      </a:lnTo>
                    </a:path>
                  </a:pathLst>
                </a:custGeom>
                <a:noFill/>
                <a:ln w="11160">
                  <a:solidFill>
                    <a:srgbClr val="000000"/>
                  </a:solidFill>
                  <a:round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46800" bIns="4680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5247" name=""/>
                <p:cNvSpPr/>
                <p:nvPr/>
              </p:nvSpPr>
              <p:spPr>
                <a:xfrm>
                  <a:off x="3160080" y="1703880"/>
                  <a:ext cx="1092600" cy="1774800"/>
                </a:xfrm>
                <a:custGeom>
                  <a:avLst/>
                  <a:gdLst/>
                  <a:ahLst/>
                  <a:rect l="l" t="t" r="r" b="b"/>
                  <a:pathLst>
                    <a:path w="1240" h="2015">
                      <a:moveTo>
                        <a:pt x="71" y="0"/>
                      </a:moveTo>
                      <a:lnTo>
                        <a:pt x="0" y="108"/>
                      </a:lnTo>
                      <a:lnTo>
                        <a:pt x="50" y="287"/>
                      </a:lnTo>
                      <a:lnTo>
                        <a:pt x="272" y="574"/>
                      </a:lnTo>
                      <a:lnTo>
                        <a:pt x="294" y="681"/>
                      </a:lnTo>
                      <a:lnTo>
                        <a:pt x="537" y="1011"/>
                      </a:lnTo>
                      <a:lnTo>
                        <a:pt x="717" y="1004"/>
                      </a:lnTo>
                      <a:lnTo>
                        <a:pt x="760" y="961"/>
                      </a:lnTo>
                      <a:lnTo>
                        <a:pt x="796" y="947"/>
                      </a:lnTo>
                      <a:lnTo>
                        <a:pt x="853" y="990"/>
                      </a:lnTo>
                      <a:lnTo>
                        <a:pt x="925" y="997"/>
                      </a:lnTo>
                      <a:lnTo>
                        <a:pt x="953" y="1126"/>
                      </a:lnTo>
                      <a:lnTo>
                        <a:pt x="1147" y="1320"/>
                      </a:lnTo>
                      <a:lnTo>
                        <a:pt x="1118" y="1477"/>
                      </a:lnTo>
                      <a:lnTo>
                        <a:pt x="1204" y="1542"/>
                      </a:lnTo>
                      <a:lnTo>
                        <a:pt x="1176" y="1664"/>
                      </a:lnTo>
                      <a:lnTo>
                        <a:pt x="1118" y="1736"/>
                      </a:lnTo>
                      <a:lnTo>
                        <a:pt x="1025" y="1786"/>
                      </a:lnTo>
                      <a:lnTo>
                        <a:pt x="1118" y="1922"/>
                      </a:lnTo>
                      <a:lnTo>
                        <a:pt x="1240" y="2015"/>
                      </a:lnTo>
                    </a:path>
                  </a:pathLst>
                </a:custGeom>
                <a:noFill/>
                <a:ln w="11160">
                  <a:solidFill>
                    <a:srgbClr val="000000"/>
                  </a:solidFill>
                  <a:round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46800" bIns="4680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5248" name=""/>
                <p:cNvSpPr/>
                <p:nvPr/>
              </p:nvSpPr>
              <p:spPr>
                <a:xfrm>
                  <a:off x="4050000" y="1652760"/>
                  <a:ext cx="214920" cy="1092960"/>
                </a:xfrm>
                <a:custGeom>
                  <a:avLst/>
                  <a:gdLst/>
                  <a:ahLst/>
                  <a:rect l="l" t="t" r="r" b="b"/>
                  <a:pathLst>
                    <a:path w="243" h="1240">
                      <a:moveTo>
                        <a:pt x="129" y="0"/>
                      </a:moveTo>
                      <a:lnTo>
                        <a:pt x="243" y="789"/>
                      </a:lnTo>
                      <a:lnTo>
                        <a:pt x="0" y="1240"/>
                      </a:lnTo>
                    </a:path>
                  </a:pathLst>
                </a:custGeom>
                <a:noFill/>
                <a:ln w="11160">
                  <a:solidFill>
                    <a:srgbClr val="000000"/>
                  </a:solidFill>
                  <a:round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46800" bIns="4680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5249" name=""/>
                <p:cNvSpPr/>
                <p:nvPr/>
              </p:nvSpPr>
              <p:spPr>
                <a:xfrm>
                  <a:off x="2714040" y="3093120"/>
                  <a:ext cx="967680" cy="880920"/>
                </a:xfrm>
                <a:custGeom>
                  <a:avLst/>
                  <a:gdLst/>
                  <a:ahLst/>
                  <a:rect l="l" t="t" r="r" b="b"/>
                  <a:pathLst>
                    <a:path w="1097" h="999">
                      <a:moveTo>
                        <a:pt x="172" y="0"/>
                      </a:moveTo>
                      <a:lnTo>
                        <a:pt x="138" y="149"/>
                      </a:lnTo>
                      <a:lnTo>
                        <a:pt x="93" y="211"/>
                      </a:lnTo>
                      <a:lnTo>
                        <a:pt x="109" y="315"/>
                      </a:lnTo>
                      <a:lnTo>
                        <a:pt x="0" y="373"/>
                      </a:lnTo>
                      <a:lnTo>
                        <a:pt x="36" y="563"/>
                      </a:lnTo>
                      <a:lnTo>
                        <a:pt x="161" y="608"/>
                      </a:lnTo>
                      <a:lnTo>
                        <a:pt x="448" y="843"/>
                      </a:lnTo>
                      <a:lnTo>
                        <a:pt x="740" y="900"/>
                      </a:lnTo>
                      <a:lnTo>
                        <a:pt x="1097" y="999"/>
                      </a:lnTo>
                    </a:path>
                  </a:pathLst>
                </a:custGeom>
                <a:noFill/>
                <a:ln w="11160">
                  <a:solidFill>
                    <a:srgbClr val="000000"/>
                  </a:solidFill>
                  <a:round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46800" bIns="4680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5250" name=""/>
                <p:cNvSpPr/>
                <p:nvPr/>
              </p:nvSpPr>
              <p:spPr>
                <a:xfrm flipV="1">
                  <a:off x="3265920" y="3872160"/>
                  <a:ext cx="5040" cy="116280"/>
                </a:xfrm>
                <a:prstGeom prst="line">
                  <a:avLst/>
                </a:prstGeom>
                <a:ln w="11160">
                  <a:solidFill>
                    <a:srgbClr val="000000"/>
                  </a:solidFill>
                  <a:miter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46800" bIns="4680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5251" name=""/>
                <p:cNvSpPr/>
                <p:nvPr/>
              </p:nvSpPr>
              <p:spPr>
                <a:xfrm>
                  <a:off x="3593520" y="3641400"/>
                  <a:ext cx="1535040" cy="945000"/>
                </a:xfrm>
                <a:custGeom>
                  <a:avLst/>
                  <a:gdLst/>
                  <a:ahLst/>
                  <a:rect l="l" t="t" r="r" b="b"/>
                  <a:pathLst>
                    <a:path w="1740" h="1072">
                      <a:moveTo>
                        <a:pt x="0" y="0"/>
                      </a:moveTo>
                      <a:lnTo>
                        <a:pt x="138" y="533"/>
                      </a:lnTo>
                      <a:lnTo>
                        <a:pt x="419" y="665"/>
                      </a:lnTo>
                      <a:lnTo>
                        <a:pt x="740" y="603"/>
                      </a:lnTo>
                      <a:lnTo>
                        <a:pt x="1740" y="1072"/>
                      </a:lnTo>
                    </a:path>
                  </a:pathLst>
                </a:custGeom>
                <a:noFill/>
                <a:ln w="11160">
                  <a:solidFill>
                    <a:srgbClr val="000000"/>
                  </a:solidFill>
                  <a:round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46800" bIns="4680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5252" name=""/>
                <p:cNvSpPr/>
                <p:nvPr/>
              </p:nvSpPr>
              <p:spPr>
                <a:xfrm>
                  <a:off x="4307400" y="2313720"/>
                  <a:ext cx="100080" cy="460080"/>
                </a:xfrm>
                <a:prstGeom prst="line">
                  <a:avLst/>
                </a:prstGeom>
                <a:ln w="11160">
                  <a:solidFill>
                    <a:srgbClr val="000000"/>
                  </a:solidFill>
                  <a:miter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46800" bIns="4680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5253" name=""/>
                <p:cNvSpPr/>
                <p:nvPr/>
              </p:nvSpPr>
              <p:spPr>
                <a:xfrm>
                  <a:off x="4115160" y="2710800"/>
                  <a:ext cx="1350000" cy="1120680"/>
                </a:xfrm>
                <a:custGeom>
                  <a:avLst/>
                  <a:gdLst/>
                  <a:ahLst/>
                  <a:rect l="l" t="t" r="r" b="b"/>
                  <a:pathLst>
                    <a:path w="1531" h="1273">
                      <a:moveTo>
                        <a:pt x="0" y="0"/>
                      </a:moveTo>
                      <a:lnTo>
                        <a:pt x="81" y="63"/>
                      </a:lnTo>
                      <a:lnTo>
                        <a:pt x="172" y="34"/>
                      </a:lnTo>
                      <a:lnTo>
                        <a:pt x="511" y="120"/>
                      </a:lnTo>
                      <a:lnTo>
                        <a:pt x="590" y="224"/>
                      </a:lnTo>
                      <a:lnTo>
                        <a:pt x="655" y="235"/>
                      </a:lnTo>
                      <a:lnTo>
                        <a:pt x="1336" y="723"/>
                      </a:lnTo>
                      <a:lnTo>
                        <a:pt x="1508" y="746"/>
                      </a:lnTo>
                      <a:lnTo>
                        <a:pt x="1531" y="1273"/>
                      </a:lnTo>
                    </a:path>
                  </a:pathLst>
                </a:custGeom>
                <a:noFill/>
                <a:ln w="11160">
                  <a:solidFill>
                    <a:srgbClr val="000000"/>
                  </a:solidFill>
                  <a:round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46800" bIns="4680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5254" name=""/>
                <p:cNvSpPr/>
                <p:nvPr/>
              </p:nvSpPr>
              <p:spPr>
                <a:xfrm>
                  <a:off x="4196520" y="2765160"/>
                  <a:ext cx="1794240" cy="793440"/>
                </a:xfrm>
                <a:custGeom>
                  <a:avLst/>
                  <a:gdLst/>
                  <a:ahLst/>
                  <a:rect l="l" t="t" r="r" b="b"/>
                  <a:pathLst>
                    <a:path w="2036" h="900">
                      <a:moveTo>
                        <a:pt x="0" y="0"/>
                      </a:moveTo>
                      <a:lnTo>
                        <a:pt x="263" y="47"/>
                      </a:lnTo>
                      <a:lnTo>
                        <a:pt x="355" y="91"/>
                      </a:lnTo>
                      <a:lnTo>
                        <a:pt x="487" y="143"/>
                      </a:lnTo>
                      <a:lnTo>
                        <a:pt x="568" y="224"/>
                      </a:lnTo>
                      <a:lnTo>
                        <a:pt x="597" y="642"/>
                      </a:lnTo>
                      <a:lnTo>
                        <a:pt x="774" y="895"/>
                      </a:lnTo>
                      <a:lnTo>
                        <a:pt x="1497" y="900"/>
                      </a:lnTo>
                      <a:lnTo>
                        <a:pt x="1817" y="895"/>
                      </a:lnTo>
                      <a:lnTo>
                        <a:pt x="2036" y="821"/>
                      </a:lnTo>
                    </a:path>
                  </a:pathLst>
                </a:custGeom>
                <a:noFill/>
                <a:ln w="11160">
                  <a:solidFill>
                    <a:srgbClr val="000000"/>
                  </a:solidFill>
                  <a:round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46800" bIns="4680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5255" name=""/>
                <p:cNvSpPr/>
                <p:nvPr/>
              </p:nvSpPr>
              <p:spPr>
                <a:xfrm>
                  <a:off x="4718160" y="3244680"/>
                  <a:ext cx="154800" cy="308160"/>
                </a:xfrm>
                <a:custGeom>
                  <a:avLst/>
                  <a:gdLst/>
                  <a:ahLst/>
                  <a:rect l="l" t="t" r="r" b="b"/>
                  <a:pathLst>
                    <a:path w="178" h="350">
                      <a:moveTo>
                        <a:pt x="0" y="0"/>
                      </a:moveTo>
                      <a:lnTo>
                        <a:pt x="178" y="143"/>
                      </a:lnTo>
                      <a:lnTo>
                        <a:pt x="178" y="350"/>
                      </a:lnTo>
                    </a:path>
                  </a:pathLst>
                </a:custGeom>
                <a:noFill/>
                <a:ln w="11160">
                  <a:solidFill>
                    <a:srgbClr val="000000"/>
                  </a:solidFill>
                  <a:round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46800" bIns="4680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5256" name=""/>
                <p:cNvSpPr/>
                <p:nvPr/>
              </p:nvSpPr>
              <p:spPr>
                <a:xfrm flipV="1">
                  <a:off x="4751640" y="4226760"/>
                  <a:ext cx="475920" cy="241200"/>
                </a:xfrm>
                <a:prstGeom prst="line">
                  <a:avLst/>
                </a:prstGeom>
                <a:ln w="11160">
                  <a:solidFill>
                    <a:srgbClr val="000000"/>
                  </a:solidFill>
                  <a:miter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46800" bIns="4680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5257" name=""/>
                <p:cNvSpPr/>
                <p:nvPr/>
              </p:nvSpPr>
              <p:spPr>
                <a:xfrm flipH="1" flipV="1">
                  <a:off x="4918680" y="4392000"/>
                  <a:ext cx="267480" cy="82800"/>
                </a:xfrm>
                <a:prstGeom prst="line">
                  <a:avLst/>
                </a:prstGeom>
                <a:ln w="11160">
                  <a:solidFill>
                    <a:srgbClr val="000000"/>
                  </a:solidFill>
                  <a:miter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36000" bIns="3600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5258" name=""/>
                <p:cNvSpPr/>
                <p:nvPr/>
              </p:nvSpPr>
              <p:spPr>
                <a:xfrm>
                  <a:off x="5460480" y="3128400"/>
                  <a:ext cx="327600" cy="627480"/>
                </a:xfrm>
                <a:custGeom>
                  <a:avLst/>
                  <a:gdLst/>
                  <a:ahLst/>
                  <a:rect l="l" t="t" r="r" b="b"/>
                  <a:pathLst>
                    <a:path w="373" h="712">
                      <a:moveTo>
                        <a:pt x="373" y="0"/>
                      </a:moveTo>
                      <a:lnTo>
                        <a:pt x="349" y="144"/>
                      </a:lnTo>
                      <a:lnTo>
                        <a:pt x="292" y="266"/>
                      </a:lnTo>
                      <a:lnTo>
                        <a:pt x="253" y="483"/>
                      </a:lnTo>
                      <a:lnTo>
                        <a:pt x="97" y="667"/>
                      </a:lnTo>
                      <a:lnTo>
                        <a:pt x="0" y="712"/>
                      </a:lnTo>
                    </a:path>
                  </a:pathLst>
                </a:custGeom>
                <a:noFill/>
                <a:ln w="11160">
                  <a:solidFill>
                    <a:srgbClr val="000000"/>
                  </a:solidFill>
                  <a:round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46800" bIns="4680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5259" name=""/>
                <p:cNvSpPr/>
                <p:nvPr/>
              </p:nvSpPr>
              <p:spPr>
                <a:xfrm>
                  <a:off x="5128920" y="3523320"/>
                  <a:ext cx="371520" cy="318960"/>
                </a:xfrm>
                <a:custGeom>
                  <a:avLst/>
                  <a:gdLst/>
                  <a:ahLst/>
                  <a:rect l="l" t="t" r="r" b="b"/>
                  <a:pathLst>
                    <a:path w="423" h="362">
                      <a:moveTo>
                        <a:pt x="68" y="362"/>
                      </a:moveTo>
                      <a:lnTo>
                        <a:pt x="423" y="86"/>
                      </a:lnTo>
                      <a:lnTo>
                        <a:pt x="416" y="28"/>
                      </a:lnTo>
                      <a:lnTo>
                        <a:pt x="377" y="0"/>
                      </a:lnTo>
                      <a:lnTo>
                        <a:pt x="0" y="52"/>
                      </a:lnTo>
                    </a:path>
                  </a:pathLst>
                </a:custGeom>
                <a:noFill/>
                <a:ln w="11160">
                  <a:solidFill>
                    <a:srgbClr val="000000"/>
                  </a:solidFill>
                  <a:round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46800" bIns="4680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5260" name=""/>
                <p:cNvSpPr/>
                <p:nvPr/>
              </p:nvSpPr>
              <p:spPr>
                <a:xfrm>
                  <a:off x="5278680" y="3720600"/>
                  <a:ext cx="1112400" cy="253800"/>
                </a:xfrm>
                <a:custGeom>
                  <a:avLst/>
                  <a:gdLst/>
                  <a:ahLst/>
                  <a:rect l="l" t="t" r="r" b="b"/>
                  <a:pathLst>
                    <a:path w="1262" h="287">
                      <a:moveTo>
                        <a:pt x="0" y="68"/>
                      </a:moveTo>
                      <a:lnTo>
                        <a:pt x="80" y="154"/>
                      </a:lnTo>
                      <a:lnTo>
                        <a:pt x="182" y="245"/>
                      </a:lnTo>
                      <a:lnTo>
                        <a:pt x="297" y="287"/>
                      </a:lnTo>
                      <a:lnTo>
                        <a:pt x="464" y="281"/>
                      </a:lnTo>
                      <a:lnTo>
                        <a:pt x="860" y="138"/>
                      </a:lnTo>
                      <a:lnTo>
                        <a:pt x="1262" y="0"/>
                      </a:lnTo>
                    </a:path>
                  </a:pathLst>
                </a:custGeom>
                <a:noFill/>
                <a:ln w="11160">
                  <a:solidFill>
                    <a:srgbClr val="000000"/>
                  </a:solidFill>
                  <a:round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46800" bIns="4680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5261" name=""/>
                <p:cNvSpPr/>
                <p:nvPr/>
              </p:nvSpPr>
              <p:spPr>
                <a:xfrm>
                  <a:off x="5869440" y="3680280"/>
                  <a:ext cx="176040" cy="162000"/>
                </a:xfrm>
                <a:custGeom>
                  <a:avLst/>
                  <a:gdLst/>
                  <a:ahLst/>
                  <a:rect l="l" t="t" r="r" b="b"/>
                  <a:pathLst>
                    <a:path w="201" h="185">
                      <a:moveTo>
                        <a:pt x="0" y="0"/>
                      </a:moveTo>
                      <a:lnTo>
                        <a:pt x="75" y="99"/>
                      </a:lnTo>
                      <a:lnTo>
                        <a:pt x="201" y="185"/>
                      </a:lnTo>
                    </a:path>
                  </a:pathLst>
                </a:custGeom>
                <a:noFill/>
                <a:ln w="11160">
                  <a:solidFill>
                    <a:srgbClr val="000000"/>
                  </a:solidFill>
                  <a:round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46800" bIns="4680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5262" name=""/>
                <p:cNvSpPr/>
                <p:nvPr/>
              </p:nvSpPr>
              <p:spPr>
                <a:xfrm>
                  <a:off x="5157000" y="2724480"/>
                  <a:ext cx="1380240" cy="765000"/>
                </a:xfrm>
                <a:custGeom>
                  <a:avLst/>
                  <a:gdLst/>
                  <a:ahLst/>
                  <a:rect l="l" t="t" r="r" b="b"/>
                  <a:pathLst>
                    <a:path w="1566" h="868">
                      <a:moveTo>
                        <a:pt x="1566" y="0"/>
                      </a:moveTo>
                      <a:lnTo>
                        <a:pt x="1301" y="144"/>
                      </a:lnTo>
                      <a:lnTo>
                        <a:pt x="1158" y="190"/>
                      </a:lnTo>
                      <a:lnTo>
                        <a:pt x="636" y="248"/>
                      </a:lnTo>
                      <a:lnTo>
                        <a:pt x="0" y="868"/>
                      </a:lnTo>
                    </a:path>
                  </a:pathLst>
                </a:custGeom>
                <a:noFill/>
                <a:ln w="11160">
                  <a:solidFill>
                    <a:srgbClr val="000000"/>
                  </a:solidFill>
                  <a:round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46800" bIns="4680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5263" name=""/>
                <p:cNvSpPr/>
                <p:nvPr/>
              </p:nvSpPr>
              <p:spPr>
                <a:xfrm>
                  <a:off x="5527080" y="1749600"/>
                  <a:ext cx="772200" cy="631080"/>
                </a:xfrm>
                <a:custGeom>
                  <a:avLst/>
                  <a:gdLst/>
                  <a:ahLst/>
                  <a:rect l="l" t="t" r="r" b="b"/>
                  <a:pathLst>
                    <a:path w="877" h="717">
                      <a:moveTo>
                        <a:pt x="0" y="0"/>
                      </a:moveTo>
                      <a:lnTo>
                        <a:pt x="45" y="310"/>
                      </a:lnTo>
                      <a:lnTo>
                        <a:pt x="86" y="373"/>
                      </a:lnTo>
                      <a:lnTo>
                        <a:pt x="274" y="475"/>
                      </a:lnTo>
                      <a:lnTo>
                        <a:pt x="733" y="717"/>
                      </a:lnTo>
                      <a:lnTo>
                        <a:pt x="877" y="717"/>
                      </a:lnTo>
                    </a:path>
                  </a:pathLst>
                </a:custGeom>
                <a:noFill/>
                <a:ln w="11160">
                  <a:solidFill>
                    <a:srgbClr val="000000"/>
                  </a:solidFill>
                  <a:round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46800" bIns="4680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5264" name=""/>
                <p:cNvSpPr/>
                <p:nvPr/>
              </p:nvSpPr>
              <p:spPr>
                <a:xfrm>
                  <a:off x="5530680" y="1749600"/>
                  <a:ext cx="1168560" cy="433440"/>
                </a:xfrm>
                <a:custGeom>
                  <a:avLst/>
                  <a:gdLst/>
                  <a:ahLst/>
                  <a:rect l="l" t="t" r="r" b="b"/>
                  <a:pathLst>
                    <a:path w="1325" h="493">
                      <a:moveTo>
                        <a:pt x="0" y="0"/>
                      </a:moveTo>
                      <a:lnTo>
                        <a:pt x="241" y="269"/>
                      </a:lnTo>
                      <a:lnTo>
                        <a:pt x="418" y="274"/>
                      </a:lnTo>
                      <a:lnTo>
                        <a:pt x="465" y="373"/>
                      </a:lnTo>
                      <a:lnTo>
                        <a:pt x="562" y="407"/>
                      </a:lnTo>
                      <a:lnTo>
                        <a:pt x="838" y="407"/>
                      </a:lnTo>
                      <a:lnTo>
                        <a:pt x="1044" y="493"/>
                      </a:lnTo>
                      <a:lnTo>
                        <a:pt x="1325" y="384"/>
                      </a:lnTo>
                    </a:path>
                  </a:pathLst>
                </a:custGeom>
                <a:noFill/>
                <a:ln w="11160">
                  <a:solidFill>
                    <a:srgbClr val="000000"/>
                  </a:solidFill>
                  <a:round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46800" bIns="4680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5265" name=""/>
                <p:cNvSpPr/>
                <p:nvPr/>
              </p:nvSpPr>
              <p:spPr>
                <a:xfrm>
                  <a:off x="7462440" y="1888920"/>
                  <a:ext cx="671400" cy="112680"/>
                </a:xfrm>
                <a:custGeom>
                  <a:avLst/>
                  <a:gdLst/>
                  <a:ahLst/>
                  <a:rect l="l" t="t" r="r" b="b"/>
                  <a:pathLst>
                    <a:path w="764" h="127">
                      <a:moveTo>
                        <a:pt x="0" y="46"/>
                      </a:moveTo>
                      <a:lnTo>
                        <a:pt x="138" y="28"/>
                      </a:lnTo>
                      <a:lnTo>
                        <a:pt x="321" y="86"/>
                      </a:lnTo>
                      <a:lnTo>
                        <a:pt x="477" y="127"/>
                      </a:lnTo>
                      <a:lnTo>
                        <a:pt x="568" y="104"/>
                      </a:lnTo>
                      <a:lnTo>
                        <a:pt x="620" y="93"/>
                      </a:lnTo>
                      <a:lnTo>
                        <a:pt x="712" y="0"/>
                      </a:lnTo>
                      <a:lnTo>
                        <a:pt x="746" y="0"/>
                      </a:lnTo>
                      <a:lnTo>
                        <a:pt x="764" y="127"/>
                      </a:lnTo>
                    </a:path>
                  </a:pathLst>
                </a:custGeom>
                <a:noFill/>
                <a:ln w="11160">
                  <a:solidFill>
                    <a:srgbClr val="000000"/>
                  </a:solidFill>
                  <a:round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46800" bIns="4680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5266" name=""/>
                <p:cNvSpPr/>
                <p:nvPr/>
              </p:nvSpPr>
              <p:spPr>
                <a:xfrm>
                  <a:off x="7332480" y="1985760"/>
                  <a:ext cx="604080" cy="500760"/>
                </a:xfrm>
                <a:custGeom>
                  <a:avLst/>
                  <a:gdLst/>
                  <a:ahLst/>
                  <a:rect l="l" t="t" r="r" b="b"/>
                  <a:pathLst>
                    <a:path w="687" h="568">
                      <a:moveTo>
                        <a:pt x="687" y="0"/>
                      </a:moveTo>
                      <a:lnTo>
                        <a:pt x="653" y="47"/>
                      </a:lnTo>
                      <a:lnTo>
                        <a:pt x="491" y="156"/>
                      </a:lnTo>
                      <a:lnTo>
                        <a:pt x="339" y="276"/>
                      </a:lnTo>
                      <a:lnTo>
                        <a:pt x="224" y="310"/>
                      </a:lnTo>
                      <a:lnTo>
                        <a:pt x="115" y="350"/>
                      </a:lnTo>
                      <a:lnTo>
                        <a:pt x="34" y="407"/>
                      </a:lnTo>
                      <a:lnTo>
                        <a:pt x="6" y="472"/>
                      </a:lnTo>
                      <a:lnTo>
                        <a:pt x="0" y="540"/>
                      </a:lnTo>
                      <a:lnTo>
                        <a:pt x="52" y="568"/>
                      </a:lnTo>
                      <a:lnTo>
                        <a:pt x="144" y="540"/>
                      </a:lnTo>
                    </a:path>
                  </a:pathLst>
                </a:custGeom>
                <a:noFill/>
                <a:ln w="11160">
                  <a:solidFill>
                    <a:srgbClr val="000000"/>
                  </a:solidFill>
                  <a:round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46800" bIns="4680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5267" name=""/>
                <p:cNvSpPr/>
                <p:nvPr/>
              </p:nvSpPr>
              <p:spPr>
                <a:xfrm>
                  <a:off x="7406280" y="2299680"/>
                  <a:ext cx="986760" cy="608400"/>
                </a:xfrm>
                <a:custGeom>
                  <a:avLst/>
                  <a:gdLst/>
                  <a:ahLst/>
                  <a:rect l="l" t="t" r="r" b="b"/>
                  <a:pathLst>
                    <a:path w="1119" h="688">
                      <a:moveTo>
                        <a:pt x="1119" y="0"/>
                      </a:moveTo>
                      <a:lnTo>
                        <a:pt x="1004" y="97"/>
                      </a:lnTo>
                      <a:lnTo>
                        <a:pt x="832" y="125"/>
                      </a:lnTo>
                      <a:lnTo>
                        <a:pt x="707" y="21"/>
                      </a:lnTo>
                      <a:lnTo>
                        <a:pt x="563" y="97"/>
                      </a:lnTo>
                      <a:lnTo>
                        <a:pt x="493" y="39"/>
                      </a:lnTo>
                      <a:lnTo>
                        <a:pt x="190" y="143"/>
                      </a:lnTo>
                      <a:lnTo>
                        <a:pt x="92" y="251"/>
                      </a:lnTo>
                      <a:lnTo>
                        <a:pt x="52" y="412"/>
                      </a:lnTo>
                      <a:lnTo>
                        <a:pt x="0" y="613"/>
                      </a:lnTo>
                      <a:lnTo>
                        <a:pt x="24" y="688"/>
                      </a:lnTo>
                    </a:path>
                  </a:pathLst>
                </a:custGeom>
                <a:noFill/>
                <a:ln w="11160">
                  <a:solidFill>
                    <a:srgbClr val="000000"/>
                  </a:solidFill>
                  <a:round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46800" bIns="4680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5268" name=""/>
                <p:cNvSpPr/>
                <p:nvPr/>
              </p:nvSpPr>
              <p:spPr>
                <a:xfrm>
                  <a:off x="5740560" y="2401920"/>
                  <a:ext cx="2606760" cy="1775160"/>
                </a:xfrm>
                <a:custGeom>
                  <a:avLst/>
                  <a:gdLst/>
                  <a:ahLst/>
                  <a:rect l="l" t="t" r="r" b="b"/>
                  <a:pathLst>
                    <a:path w="2958" h="2013">
                      <a:moveTo>
                        <a:pt x="2958" y="0"/>
                      </a:moveTo>
                      <a:lnTo>
                        <a:pt x="2666" y="193"/>
                      </a:lnTo>
                      <a:lnTo>
                        <a:pt x="2528" y="446"/>
                      </a:lnTo>
                      <a:lnTo>
                        <a:pt x="2121" y="545"/>
                      </a:lnTo>
                      <a:lnTo>
                        <a:pt x="1816" y="681"/>
                      </a:lnTo>
                      <a:lnTo>
                        <a:pt x="1377" y="756"/>
                      </a:lnTo>
                      <a:lnTo>
                        <a:pt x="986" y="1025"/>
                      </a:lnTo>
                      <a:lnTo>
                        <a:pt x="740" y="1296"/>
                      </a:lnTo>
                      <a:lnTo>
                        <a:pt x="326" y="1807"/>
                      </a:lnTo>
                      <a:lnTo>
                        <a:pt x="86" y="1984"/>
                      </a:lnTo>
                      <a:lnTo>
                        <a:pt x="0" y="2013"/>
                      </a:lnTo>
                    </a:path>
                  </a:pathLst>
                </a:custGeom>
                <a:noFill/>
                <a:ln w="11160">
                  <a:solidFill>
                    <a:srgbClr val="000000"/>
                  </a:solidFill>
                  <a:round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46800" bIns="4680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5269" name=""/>
                <p:cNvSpPr/>
                <p:nvPr/>
              </p:nvSpPr>
              <p:spPr>
                <a:xfrm>
                  <a:off x="6693840" y="2086560"/>
                  <a:ext cx="424800" cy="542880"/>
                </a:xfrm>
                <a:custGeom>
                  <a:avLst/>
                  <a:gdLst/>
                  <a:ahLst/>
                  <a:rect l="l" t="t" r="r" b="b"/>
                  <a:pathLst>
                    <a:path w="482" h="615">
                      <a:moveTo>
                        <a:pt x="0" y="0"/>
                      </a:moveTo>
                      <a:lnTo>
                        <a:pt x="81" y="12"/>
                      </a:lnTo>
                      <a:lnTo>
                        <a:pt x="172" y="477"/>
                      </a:lnTo>
                      <a:lnTo>
                        <a:pt x="211" y="550"/>
                      </a:lnTo>
                      <a:lnTo>
                        <a:pt x="482" y="615"/>
                      </a:lnTo>
                    </a:path>
                  </a:pathLst>
                </a:custGeom>
                <a:noFill/>
                <a:ln w="11160">
                  <a:solidFill>
                    <a:srgbClr val="000000"/>
                  </a:solidFill>
                  <a:round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46800" bIns="4680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5270" name=""/>
                <p:cNvSpPr/>
                <p:nvPr/>
              </p:nvSpPr>
              <p:spPr>
                <a:xfrm>
                  <a:off x="6284880" y="2304720"/>
                  <a:ext cx="222120" cy="378720"/>
                </a:xfrm>
                <a:custGeom>
                  <a:avLst/>
                  <a:gdLst/>
                  <a:ahLst/>
                  <a:rect l="l" t="t" r="r" b="b"/>
                  <a:pathLst>
                    <a:path w="252" h="430">
                      <a:moveTo>
                        <a:pt x="39" y="131"/>
                      </a:moveTo>
                      <a:lnTo>
                        <a:pt x="5" y="63"/>
                      </a:lnTo>
                      <a:lnTo>
                        <a:pt x="0" y="29"/>
                      </a:lnTo>
                      <a:lnTo>
                        <a:pt x="28" y="6"/>
                      </a:lnTo>
                      <a:lnTo>
                        <a:pt x="173" y="0"/>
                      </a:lnTo>
                      <a:lnTo>
                        <a:pt x="247" y="373"/>
                      </a:lnTo>
                      <a:lnTo>
                        <a:pt x="218" y="430"/>
                      </a:lnTo>
                      <a:lnTo>
                        <a:pt x="132" y="355"/>
                      </a:lnTo>
                      <a:lnTo>
                        <a:pt x="161" y="149"/>
                      </a:lnTo>
                      <a:lnTo>
                        <a:pt x="252" y="102"/>
                      </a:lnTo>
                    </a:path>
                  </a:pathLst>
                </a:custGeom>
                <a:noFill/>
                <a:ln w="11160">
                  <a:solidFill>
                    <a:srgbClr val="000000"/>
                  </a:solidFill>
                  <a:round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46800" bIns="4680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5271" name=""/>
                <p:cNvSpPr/>
                <p:nvPr/>
              </p:nvSpPr>
              <p:spPr>
                <a:xfrm>
                  <a:off x="6475680" y="2532240"/>
                  <a:ext cx="378720" cy="324360"/>
                </a:xfrm>
                <a:custGeom>
                  <a:avLst/>
                  <a:gdLst/>
                  <a:ahLst/>
                  <a:rect l="l" t="t" r="r" b="b"/>
                  <a:pathLst>
                    <a:path w="430" h="368">
                      <a:moveTo>
                        <a:pt x="0" y="172"/>
                      </a:moveTo>
                      <a:lnTo>
                        <a:pt x="0" y="368"/>
                      </a:lnTo>
                      <a:lnTo>
                        <a:pt x="195" y="332"/>
                      </a:lnTo>
                      <a:lnTo>
                        <a:pt x="320" y="224"/>
                      </a:lnTo>
                      <a:lnTo>
                        <a:pt x="328" y="110"/>
                      </a:lnTo>
                      <a:lnTo>
                        <a:pt x="430" y="0"/>
                      </a:lnTo>
                    </a:path>
                  </a:pathLst>
                </a:custGeom>
                <a:noFill/>
                <a:ln w="11160">
                  <a:solidFill>
                    <a:srgbClr val="000000"/>
                  </a:solidFill>
                  <a:round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46800" bIns="4680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5272" name=""/>
                <p:cNvSpPr/>
                <p:nvPr/>
              </p:nvSpPr>
              <p:spPr>
                <a:xfrm>
                  <a:off x="6748560" y="2743920"/>
                  <a:ext cx="181440" cy="91800"/>
                </a:xfrm>
                <a:prstGeom prst="line">
                  <a:avLst/>
                </a:prstGeom>
                <a:ln w="11160">
                  <a:solidFill>
                    <a:srgbClr val="000000"/>
                  </a:solidFill>
                  <a:miter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45000" bIns="4500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5273" name=""/>
                <p:cNvSpPr/>
                <p:nvPr/>
              </p:nvSpPr>
              <p:spPr>
                <a:xfrm>
                  <a:off x="7603560" y="2622240"/>
                  <a:ext cx="405000" cy="96840"/>
                </a:xfrm>
                <a:custGeom>
                  <a:avLst/>
                  <a:gdLst/>
                  <a:ahLst/>
                  <a:rect l="l" t="t" r="r" b="b"/>
                  <a:pathLst>
                    <a:path w="458" h="109">
                      <a:moveTo>
                        <a:pt x="0" y="0"/>
                      </a:moveTo>
                      <a:lnTo>
                        <a:pt x="44" y="35"/>
                      </a:lnTo>
                      <a:lnTo>
                        <a:pt x="114" y="23"/>
                      </a:lnTo>
                      <a:lnTo>
                        <a:pt x="206" y="35"/>
                      </a:lnTo>
                      <a:lnTo>
                        <a:pt x="245" y="7"/>
                      </a:lnTo>
                      <a:lnTo>
                        <a:pt x="286" y="12"/>
                      </a:lnTo>
                      <a:lnTo>
                        <a:pt x="458" y="109"/>
                      </a:lnTo>
                    </a:path>
                  </a:pathLst>
                </a:custGeom>
                <a:noFill/>
                <a:ln w="11160">
                  <a:solidFill>
                    <a:srgbClr val="000000"/>
                  </a:solidFill>
                  <a:round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46800" bIns="4680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5274" name=""/>
                <p:cNvSpPr/>
                <p:nvPr/>
              </p:nvSpPr>
              <p:spPr>
                <a:xfrm>
                  <a:off x="5612040" y="2719440"/>
                  <a:ext cx="2396880" cy="2048400"/>
                </a:xfrm>
                <a:custGeom>
                  <a:avLst/>
                  <a:gdLst/>
                  <a:ahLst/>
                  <a:rect l="l" t="t" r="r" b="b"/>
                  <a:pathLst>
                    <a:path w="2719" h="2324">
                      <a:moveTo>
                        <a:pt x="2719" y="0"/>
                      </a:moveTo>
                      <a:lnTo>
                        <a:pt x="2644" y="70"/>
                      </a:lnTo>
                      <a:lnTo>
                        <a:pt x="2524" y="127"/>
                      </a:lnTo>
                      <a:lnTo>
                        <a:pt x="2433" y="321"/>
                      </a:lnTo>
                      <a:lnTo>
                        <a:pt x="2409" y="402"/>
                      </a:lnTo>
                      <a:lnTo>
                        <a:pt x="2370" y="516"/>
                      </a:lnTo>
                      <a:lnTo>
                        <a:pt x="2305" y="678"/>
                      </a:lnTo>
                      <a:lnTo>
                        <a:pt x="2289" y="678"/>
                      </a:lnTo>
                      <a:lnTo>
                        <a:pt x="2226" y="861"/>
                      </a:lnTo>
                      <a:lnTo>
                        <a:pt x="2099" y="999"/>
                      </a:lnTo>
                      <a:lnTo>
                        <a:pt x="2047" y="1017"/>
                      </a:lnTo>
                      <a:lnTo>
                        <a:pt x="1755" y="1400"/>
                      </a:lnTo>
                      <a:lnTo>
                        <a:pt x="1692" y="1429"/>
                      </a:lnTo>
                      <a:lnTo>
                        <a:pt x="1301" y="1658"/>
                      </a:lnTo>
                      <a:lnTo>
                        <a:pt x="1079" y="1768"/>
                      </a:lnTo>
                      <a:lnTo>
                        <a:pt x="769" y="1992"/>
                      </a:lnTo>
                      <a:lnTo>
                        <a:pt x="717" y="1992"/>
                      </a:lnTo>
                      <a:lnTo>
                        <a:pt x="167" y="2123"/>
                      </a:lnTo>
                      <a:lnTo>
                        <a:pt x="0" y="2324"/>
                      </a:lnTo>
                    </a:path>
                  </a:pathLst>
                </a:custGeom>
                <a:noFill/>
                <a:ln w="11160">
                  <a:solidFill>
                    <a:srgbClr val="000000"/>
                  </a:solidFill>
                  <a:round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46800" bIns="4680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5275" name=""/>
                <p:cNvSpPr/>
                <p:nvPr/>
              </p:nvSpPr>
              <p:spPr>
                <a:xfrm>
                  <a:off x="5257440" y="2668320"/>
                  <a:ext cx="1762560" cy="2064240"/>
                </a:xfrm>
                <a:custGeom>
                  <a:avLst/>
                  <a:gdLst/>
                  <a:ahLst/>
                  <a:rect l="l" t="t" r="r" b="b"/>
                  <a:pathLst>
                    <a:path w="1999" h="2341">
                      <a:moveTo>
                        <a:pt x="1999" y="0"/>
                      </a:moveTo>
                      <a:lnTo>
                        <a:pt x="1901" y="195"/>
                      </a:lnTo>
                      <a:lnTo>
                        <a:pt x="1671" y="636"/>
                      </a:lnTo>
                      <a:lnTo>
                        <a:pt x="1598" y="740"/>
                      </a:lnTo>
                      <a:lnTo>
                        <a:pt x="1460" y="1045"/>
                      </a:lnTo>
                      <a:lnTo>
                        <a:pt x="1418" y="1131"/>
                      </a:lnTo>
                      <a:lnTo>
                        <a:pt x="1236" y="1504"/>
                      </a:lnTo>
                      <a:lnTo>
                        <a:pt x="712" y="1898"/>
                      </a:lnTo>
                      <a:lnTo>
                        <a:pt x="248" y="2094"/>
                      </a:lnTo>
                      <a:lnTo>
                        <a:pt x="0" y="2341"/>
                      </a:lnTo>
                    </a:path>
                  </a:pathLst>
                </a:custGeom>
                <a:noFill/>
                <a:ln w="11160">
                  <a:solidFill>
                    <a:srgbClr val="000000"/>
                  </a:solidFill>
                  <a:round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46800" bIns="4680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5276" name=""/>
                <p:cNvSpPr/>
                <p:nvPr/>
              </p:nvSpPr>
              <p:spPr>
                <a:xfrm>
                  <a:off x="5763240" y="2734920"/>
                  <a:ext cx="757800" cy="1770120"/>
                </a:xfrm>
                <a:custGeom>
                  <a:avLst/>
                  <a:gdLst/>
                  <a:ahLst/>
                  <a:rect l="l" t="t" r="r" b="b"/>
                  <a:pathLst>
                    <a:path w="860" h="2008">
                      <a:moveTo>
                        <a:pt x="860" y="0"/>
                      </a:moveTo>
                      <a:lnTo>
                        <a:pt x="803" y="493"/>
                      </a:lnTo>
                      <a:lnTo>
                        <a:pt x="746" y="516"/>
                      </a:lnTo>
                      <a:lnTo>
                        <a:pt x="688" y="722"/>
                      </a:lnTo>
                      <a:lnTo>
                        <a:pt x="654" y="746"/>
                      </a:lnTo>
                      <a:lnTo>
                        <a:pt x="470" y="1176"/>
                      </a:lnTo>
                      <a:lnTo>
                        <a:pt x="269" y="1434"/>
                      </a:lnTo>
                      <a:lnTo>
                        <a:pt x="34" y="1617"/>
                      </a:lnTo>
                      <a:lnTo>
                        <a:pt x="63" y="1721"/>
                      </a:lnTo>
                      <a:lnTo>
                        <a:pt x="0" y="2008"/>
                      </a:lnTo>
                    </a:path>
                  </a:pathLst>
                </a:custGeom>
                <a:noFill/>
                <a:ln w="11160">
                  <a:solidFill>
                    <a:srgbClr val="000000"/>
                  </a:solidFill>
                  <a:round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46800" bIns="4680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5277" name=""/>
                <p:cNvSpPr/>
                <p:nvPr/>
              </p:nvSpPr>
              <p:spPr>
                <a:xfrm>
                  <a:off x="7489080" y="2773800"/>
                  <a:ext cx="604440" cy="193680"/>
                </a:xfrm>
                <a:custGeom>
                  <a:avLst/>
                  <a:gdLst/>
                  <a:ahLst/>
                  <a:rect l="l" t="t" r="r" b="b"/>
                  <a:pathLst>
                    <a:path w="686" h="218">
                      <a:moveTo>
                        <a:pt x="686" y="7"/>
                      </a:moveTo>
                      <a:lnTo>
                        <a:pt x="624" y="93"/>
                      </a:lnTo>
                      <a:lnTo>
                        <a:pt x="376" y="46"/>
                      </a:lnTo>
                      <a:lnTo>
                        <a:pt x="184" y="0"/>
                      </a:lnTo>
                      <a:lnTo>
                        <a:pt x="57" y="18"/>
                      </a:lnTo>
                      <a:lnTo>
                        <a:pt x="0" y="166"/>
                      </a:lnTo>
                      <a:lnTo>
                        <a:pt x="34" y="218"/>
                      </a:lnTo>
                    </a:path>
                  </a:pathLst>
                </a:custGeom>
                <a:noFill/>
                <a:ln w="11160">
                  <a:solidFill>
                    <a:srgbClr val="000000"/>
                  </a:solidFill>
                  <a:round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46800" bIns="4680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5278" name=""/>
                <p:cNvSpPr/>
                <p:nvPr/>
              </p:nvSpPr>
              <p:spPr>
                <a:xfrm>
                  <a:off x="7224840" y="3047400"/>
                  <a:ext cx="491400" cy="283680"/>
                </a:xfrm>
                <a:custGeom>
                  <a:avLst/>
                  <a:gdLst/>
                  <a:ahLst/>
                  <a:rect l="l" t="t" r="r" b="b"/>
                  <a:pathLst>
                    <a:path w="558" h="321">
                      <a:moveTo>
                        <a:pt x="558" y="0"/>
                      </a:moveTo>
                      <a:lnTo>
                        <a:pt x="443" y="281"/>
                      </a:lnTo>
                      <a:lnTo>
                        <a:pt x="264" y="276"/>
                      </a:lnTo>
                      <a:lnTo>
                        <a:pt x="167" y="315"/>
                      </a:lnTo>
                      <a:lnTo>
                        <a:pt x="0" y="321"/>
                      </a:lnTo>
                    </a:path>
                  </a:pathLst>
                </a:custGeom>
                <a:noFill/>
                <a:ln w="11160">
                  <a:solidFill>
                    <a:srgbClr val="000000"/>
                  </a:solidFill>
                  <a:round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46800" bIns="4680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5279" name=""/>
                <p:cNvSpPr/>
                <p:nvPr/>
              </p:nvSpPr>
              <p:spPr>
                <a:xfrm>
                  <a:off x="7189560" y="2680560"/>
                  <a:ext cx="95040" cy="457920"/>
                </a:xfrm>
                <a:custGeom>
                  <a:avLst/>
                  <a:gdLst/>
                  <a:ahLst/>
                  <a:rect l="l" t="t" r="r" b="b"/>
                  <a:pathLst>
                    <a:path w="107" h="522">
                      <a:moveTo>
                        <a:pt x="63" y="0"/>
                      </a:moveTo>
                      <a:lnTo>
                        <a:pt x="107" y="63"/>
                      </a:lnTo>
                      <a:lnTo>
                        <a:pt x="0" y="172"/>
                      </a:lnTo>
                      <a:lnTo>
                        <a:pt x="18" y="522"/>
                      </a:lnTo>
                    </a:path>
                  </a:pathLst>
                </a:custGeom>
                <a:noFill/>
                <a:ln w="11160">
                  <a:solidFill>
                    <a:srgbClr val="000000"/>
                  </a:solidFill>
                  <a:round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46800" bIns="4680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5280" name=""/>
                <p:cNvSpPr/>
                <p:nvPr/>
              </p:nvSpPr>
              <p:spPr>
                <a:xfrm>
                  <a:off x="7048440" y="2734920"/>
                  <a:ext cx="378720" cy="89640"/>
                </a:xfrm>
                <a:custGeom>
                  <a:avLst/>
                  <a:gdLst/>
                  <a:ahLst/>
                  <a:rect l="l" t="t" r="r" b="b"/>
                  <a:pathLst>
                    <a:path w="431" h="102">
                      <a:moveTo>
                        <a:pt x="0" y="0"/>
                      </a:moveTo>
                      <a:lnTo>
                        <a:pt x="167" y="102"/>
                      </a:lnTo>
                      <a:lnTo>
                        <a:pt x="350" y="102"/>
                      </a:lnTo>
                      <a:lnTo>
                        <a:pt x="431" y="52"/>
                      </a:lnTo>
                    </a:path>
                  </a:pathLst>
                </a:custGeom>
                <a:noFill/>
                <a:ln w="11160">
                  <a:solidFill>
                    <a:srgbClr val="000000"/>
                  </a:solidFill>
                  <a:round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42840" bIns="4284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5281" name=""/>
                <p:cNvSpPr/>
                <p:nvPr/>
              </p:nvSpPr>
              <p:spPr>
                <a:xfrm flipV="1">
                  <a:off x="6493320" y="4783320"/>
                  <a:ext cx="43920" cy="49320"/>
                </a:xfrm>
                <a:prstGeom prst="line">
                  <a:avLst/>
                </a:prstGeom>
                <a:ln w="11160">
                  <a:solidFill>
                    <a:srgbClr val="000000"/>
                  </a:solidFill>
                  <a:miter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2520" bIns="252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5282" name=""/>
                <p:cNvSpPr/>
                <p:nvPr/>
              </p:nvSpPr>
              <p:spPr>
                <a:xfrm>
                  <a:off x="6274800" y="3872520"/>
                  <a:ext cx="1217880" cy="419040"/>
                </a:xfrm>
                <a:custGeom>
                  <a:avLst/>
                  <a:gdLst/>
                  <a:ahLst/>
                  <a:rect l="l" t="t" r="r" b="b"/>
                  <a:pathLst>
                    <a:path w="1382" h="475">
                      <a:moveTo>
                        <a:pt x="1382" y="0"/>
                      </a:moveTo>
                      <a:lnTo>
                        <a:pt x="1153" y="154"/>
                      </a:lnTo>
                      <a:lnTo>
                        <a:pt x="975" y="195"/>
                      </a:lnTo>
                      <a:lnTo>
                        <a:pt x="522" y="281"/>
                      </a:lnTo>
                      <a:lnTo>
                        <a:pt x="230" y="470"/>
                      </a:lnTo>
                      <a:lnTo>
                        <a:pt x="0" y="475"/>
                      </a:lnTo>
                    </a:path>
                  </a:pathLst>
                </a:custGeom>
                <a:noFill/>
                <a:ln w="11160">
                  <a:solidFill>
                    <a:srgbClr val="000000"/>
                  </a:solidFill>
                  <a:round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46800" bIns="4680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5283" name=""/>
                <p:cNvSpPr/>
                <p:nvPr/>
              </p:nvSpPr>
              <p:spPr>
                <a:xfrm>
                  <a:off x="5869440" y="3902400"/>
                  <a:ext cx="1344600" cy="380520"/>
                </a:xfrm>
                <a:custGeom>
                  <a:avLst/>
                  <a:gdLst/>
                  <a:ahLst/>
                  <a:rect l="l" t="t" r="r" b="b"/>
                  <a:pathLst>
                    <a:path w="1526" h="430">
                      <a:moveTo>
                        <a:pt x="1492" y="219"/>
                      </a:moveTo>
                      <a:lnTo>
                        <a:pt x="1447" y="161"/>
                      </a:lnTo>
                      <a:lnTo>
                        <a:pt x="1526" y="34"/>
                      </a:lnTo>
                      <a:lnTo>
                        <a:pt x="1515" y="0"/>
                      </a:lnTo>
                      <a:lnTo>
                        <a:pt x="1275" y="29"/>
                      </a:lnTo>
                      <a:lnTo>
                        <a:pt x="866" y="138"/>
                      </a:lnTo>
                      <a:lnTo>
                        <a:pt x="602" y="298"/>
                      </a:lnTo>
                      <a:lnTo>
                        <a:pt x="362" y="310"/>
                      </a:lnTo>
                      <a:lnTo>
                        <a:pt x="0" y="430"/>
                      </a:lnTo>
                    </a:path>
                  </a:pathLst>
                </a:custGeom>
                <a:noFill/>
                <a:ln w="11160">
                  <a:solidFill>
                    <a:srgbClr val="000000"/>
                  </a:solidFill>
                  <a:round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46800" bIns="4680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5284" name=""/>
                <p:cNvSpPr/>
                <p:nvPr/>
              </p:nvSpPr>
              <p:spPr>
                <a:xfrm>
                  <a:off x="6926760" y="3731400"/>
                  <a:ext cx="93240" cy="197280"/>
                </a:xfrm>
                <a:custGeom>
                  <a:avLst/>
                  <a:gdLst/>
                  <a:ahLst/>
                  <a:rect l="l" t="t" r="r" b="b"/>
                  <a:pathLst>
                    <a:path w="106" h="225">
                      <a:moveTo>
                        <a:pt x="0" y="0"/>
                      </a:moveTo>
                      <a:lnTo>
                        <a:pt x="106" y="104"/>
                      </a:lnTo>
                      <a:lnTo>
                        <a:pt x="70" y="225"/>
                      </a:lnTo>
                    </a:path>
                  </a:pathLst>
                </a:custGeom>
                <a:noFill/>
                <a:ln w="11160">
                  <a:solidFill>
                    <a:srgbClr val="000000"/>
                  </a:solidFill>
                  <a:round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46800" bIns="4680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5285" name=""/>
                <p:cNvSpPr/>
                <p:nvPr/>
              </p:nvSpPr>
              <p:spPr>
                <a:xfrm>
                  <a:off x="7214040" y="3923640"/>
                  <a:ext cx="70560" cy="89280"/>
                </a:xfrm>
                <a:custGeom>
                  <a:avLst/>
                  <a:gdLst/>
                  <a:ahLst/>
                  <a:rect l="l" t="t" r="r" b="b"/>
                  <a:pathLst>
                    <a:path w="80" h="102">
                      <a:moveTo>
                        <a:pt x="80" y="102"/>
                      </a:moveTo>
                      <a:lnTo>
                        <a:pt x="12" y="5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1160">
                  <a:solidFill>
                    <a:srgbClr val="000000"/>
                  </a:solidFill>
                  <a:round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42480" bIns="4248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5286" name=""/>
                <p:cNvSpPr/>
                <p:nvPr/>
              </p:nvSpPr>
              <p:spPr>
                <a:xfrm>
                  <a:off x="6891480" y="3847680"/>
                  <a:ext cx="24480" cy="105480"/>
                </a:xfrm>
                <a:custGeom>
                  <a:avLst/>
                  <a:gdLst/>
                  <a:ahLst/>
                  <a:rect l="l" t="t" r="r" b="b"/>
                  <a:pathLst>
                    <a:path w="29" h="120">
                      <a:moveTo>
                        <a:pt x="29" y="0"/>
                      </a:moveTo>
                      <a:lnTo>
                        <a:pt x="0" y="58"/>
                      </a:lnTo>
                      <a:lnTo>
                        <a:pt x="0" y="120"/>
                      </a:lnTo>
                    </a:path>
                  </a:pathLst>
                </a:custGeom>
                <a:noFill/>
                <a:ln w="11160">
                  <a:solidFill>
                    <a:srgbClr val="000000"/>
                  </a:solidFill>
                  <a:round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46800" bIns="4680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5287" name=""/>
                <p:cNvSpPr/>
                <p:nvPr/>
              </p:nvSpPr>
              <p:spPr>
                <a:xfrm>
                  <a:off x="6391080" y="4165200"/>
                  <a:ext cx="317160" cy="546480"/>
                </a:xfrm>
                <a:custGeom>
                  <a:avLst/>
                  <a:gdLst/>
                  <a:ahLst/>
                  <a:rect l="l" t="t" r="r" b="b"/>
                  <a:pathLst>
                    <a:path w="360" h="620">
                      <a:moveTo>
                        <a:pt x="360" y="620"/>
                      </a:moveTo>
                      <a:lnTo>
                        <a:pt x="206" y="563"/>
                      </a:lnTo>
                      <a:lnTo>
                        <a:pt x="97" y="424"/>
                      </a:lnTo>
                      <a:lnTo>
                        <a:pt x="62" y="333"/>
                      </a:lnTo>
                      <a:lnTo>
                        <a:pt x="0" y="258"/>
                      </a:lnTo>
                      <a:lnTo>
                        <a:pt x="39" y="138"/>
                      </a:lnTo>
                      <a:lnTo>
                        <a:pt x="16" y="0"/>
                      </a:lnTo>
                    </a:path>
                  </a:pathLst>
                </a:custGeom>
                <a:noFill/>
                <a:ln w="11160">
                  <a:solidFill>
                    <a:srgbClr val="000000"/>
                  </a:solidFill>
                  <a:round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46800" bIns="4680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5288" name=""/>
                <p:cNvSpPr/>
                <p:nvPr/>
              </p:nvSpPr>
              <p:spPr>
                <a:xfrm>
                  <a:off x="5839200" y="2908080"/>
                  <a:ext cx="1314360" cy="1278000"/>
                </a:xfrm>
                <a:custGeom>
                  <a:avLst/>
                  <a:gdLst/>
                  <a:ahLst/>
                  <a:rect l="l" t="t" r="r" b="b"/>
                  <a:pathLst>
                    <a:path w="1492" h="1451">
                      <a:moveTo>
                        <a:pt x="1492" y="0"/>
                      </a:moveTo>
                      <a:lnTo>
                        <a:pt x="1377" y="22"/>
                      </a:lnTo>
                      <a:lnTo>
                        <a:pt x="1158" y="493"/>
                      </a:lnTo>
                      <a:lnTo>
                        <a:pt x="746" y="780"/>
                      </a:lnTo>
                      <a:lnTo>
                        <a:pt x="550" y="1164"/>
                      </a:lnTo>
                      <a:lnTo>
                        <a:pt x="287" y="1399"/>
                      </a:lnTo>
                      <a:lnTo>
                        <a:pt x="63" y="1451"/>
                      </a:lnTo>
                      <a:lnTo>
                        <a:pt x="0" y="1422"/>
                      </a:lnTo>
                    </a:path>
                  </a:pathLst>
                </a:custGeom>
                <a:noFill/>
                <a:ln w="11160">
                  <a:solidFill>
                    <a:srgbClr val="000000"/>
                  </a:solidFill>
                  <a:round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46800" bIns="4680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5289" name=""/>
                <p:cNvSpPr/>
                <p:nvPr/>
              </p:nvSpPr>
              <p:spPr>
                <a:xfrm>
                  <a:off x="5384520" y="5049720"/>
                  <a:ext cx="45720" cy="102240"/>
                </a:xfrm>
                <a:custGeom>
                  <a:avLst/>
                  <a:gdLst/>
                  <a:ahLst/>
                  <a:rect l="l" t="t" r="r" b="b"/>
                  <a:pathLst>
                    <a:path w="52" h="114">
                      <a:moveTo>
                        <a:pt x="52" y="114"/>
                      </a:moveTo>
                      <a:lnTo>
                        <a:pt x="46" y="64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1160">
                  <a:solidFill>
                    <a:srgbClr val="000000"/>
                  </a:solidFill>
                  <a:round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46800" bIns="4680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5290" name=""/>
                <p:cNvSpPr/>
                <p:nvPr/>
              </p:nvSpPr>
              <p:spPr>
                <a:xfrm>
                  <a:off x="5308560" y="4616280"/>
                  <a:ext cx="432000" cy="521640"/>
                </a:xfrm>
                <a:custGeom>
                  <a:avLst/>
                  <a:gdLst/>
                  <a:ahLst/>
                  <a:rect l="l" t="t" r="r" b="b"/>
                  <a:pathLst>
                    <a:path w="489" h="591">
                      <a:moveTo>
                        <a:pt x="0" y="591"/>
                      </a:moveTo>
                      <a:lnTo>
                        <a:pt x="91" y="487"/>
                      </a:lnTo>
                      <a:lnTo>
                        <a:pt x="218" y="328"/>
                      </a:lnTo>
                      <a:lnTo>
                        <a:pt x="351" y="229"/>
                      </a:lnTo>
                      <a:lnTo>
                        <a:pt x="455" y="177"/>
                      </a:lnTo>
                      <a:lnTo>
                        <a:pt x="489" y="0"/>
                      </a:lnTo>
                    </a:path>
                  </a:pathLst>
                </a:custGeom>
                <a:noFill/>
                <a:ln w="11160">
                  <a:solidFill>
                    <a:srgbClr val="000000"/>
                  </a:solidFill>
                  <a:round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46800" bIns="4680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5291" name=""/>
                <p:cNvSpPr/>
                <p:nvPr/>
              </p:nvSpPr>
              <p:spPr>
                <a:xfrm>
                  <a:off x="5996160" y="3620160"/>
                  <a:ext cx="798480" cy="1136880"/>
                </a:xfrm>
                <a:custGeom>
                  <a:avLst/>
                  <a:gdLst/>
                  <a:ahLst/>
                  <a:rect l="l" t="t" r="r" b="b"/>
                  <a:pathLst>
                    <a:path w="907" h="1291">
                      <a:moveTo>
                        <a:pt x="0" y="1291"/>
                      </a:moveTo>
                      <a:lnTo>
                        <a:pt x="12" y="1119"/>
                      </a:lnTo>
                      <a:lnTo>
                        <a:pt x="12" y="1072"/>
                      </a:lnTo>
                      <a:lnTo>
                        <a:pt x="86" y="929"/>
                      </a:lnTo>
                      <a:lnTo>
                        <a:pt x="75" y="866"/>
                      </a:lnTo>
                      <a:lnTo>
                        <a:pt x="206" y="827"/>
                      </a:lnTo>
                      <a:lnTo>
                        <a:pt x="396" y="626"/>
                      </a:lnTo>
                      <a:lnTo>
                        <a:pt x="464" y="516"/>
                      </a:lnTo>
                      <a:lnTo>
                        <a:pt x="620" y="418"/>
                      </a:lnTo>
                      <a:lnTo>
                        <a:pt x="815" y="229"/>
                      </a:lnTo>
                      <a:lnTo>
                        <a:pt x="907" y="0"/>
                      </a:lnTo>
                    </a:path>
                  </a:pathLst>
                </a:custGeom>
                <a:noFill/>
                <a:ln w="11160">
                  <a:solidFill>
                    <a:srgbClr val="000000"/>
                  </a:solidFill>
                  <a:round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46800" bIns="4680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5292" name=""/>
                <p:cNvSpPr/>
                <p:nvPr/>
              </p:nvSpPr>
              <p:spPr>
                <a:xfrm>
                  <a:off x="6177600" y="3211200"/>
                  <a:ext cx="303120" cy="581400"/>
                </a:xfrm>
                <a:custGeom>
                  <a:avLst/>
                  <a:gdLst/>
                  <a:ahLst/>
                  <a:rect l="l" t="t" r="r" b="b"/>
                  <a:pathLst>
                    <a:path w="344" h="659">
                      <a:moveTo>
                        <a:pt x="344" y="50"/>
                      </a:moveTo>
                      <a:lnTo>
                        <a:pt x="281" y="62"/>
                      </a:lnTo>
                      <a:lnTo>
                        <a:pt x="200" y="0"/>
                      </a:lnTo>
                      <a:lnTo>
                        <a:pt x="184" y="159"/>
                      </a:lnTo>
                      <a:lnTo>
                        <a:pt x="0" y="659"/>
                      </a:lnTo>
                    </a:path>
                  </a:pathLst>
                </a:custGeom>
                <a:noFill/>
                <a:ln w="11160">
                  <a:solidFill>
                    <a:srgbClr val="000000"/>
                  </a:solidFill>
                  <a:round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46800" bIns="4680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5293" name=""/>
                <p:cNvSpPr/>
                <p:nvPr/>
              </p:nvSpPr>
              <p:spPr>
                <a:xfrm>
                  <a:off x="6657120" y="2957400"/>
                  <a:ext cx="45360" cy="419040"/>
                </a:xfrm>
                <a:custGeom>
                  <a:avLst/>
                  <a:gdLst/>
                  <a:ahLst/>
                  <a:rect l="l" t="t" r="r" b="b"/>
                  <a:pathLst>
                    <a:path w="52" h="475">
                      <a:moveTo>
                        <a:pt x="0" y="0"/>
                      </a:moveTo>
                      <a:lnTo>
                        <a:pt x="52" y="200"/>
                      </a:lnTo>
                      <a:lnTo>
                        <a:pt x="36" y="475"/>
                      </a:lnTo>
                    </a:path>
                  </a:pathLst>
                </a:custGeom>
                <a:noFill/>
                <a:ln w="11160">
                  <a:solidFill>
                    <a:srgbClr val="000000"/>
                  </a:solidFill>
                  <a:round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46800" bIns="4680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5294" name=""/>
                <p:cNvSpPr/>
                <p:nvPr/>
              </p:nvSpPr>
              <p:spPr>
                <a:xfrm flipH="1" flipV="1">
                  <a:off x="6744960" y="3406320"/>
                  <a:ext cx="70560" cy="142920"/>
                </a:xfrm>
                <a:prstGeom prst="line">
                  <a:avLst/>
                </a:prstGeom>
                <a:ln w="11160">
                  <a:solidFill>
                    <a:srgbClr val="000000"/>
                  </a:solidFill>
                  <a:miter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46800" bIns="4680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5295" name=""/>
                <p:cNvSpPr/>
                <p:nvPr/>
              </p:nvSpPr>
              <p:spPr>
                <a:xfrm>
                  <a:off x="6058080" y="3122640"/>
                  <a:ext cx="1053720" cy="1634040"/>
                </a:xfrm>
                <a:custGeom>
                  <a:avLst/>
                  <a:gdLst/>
                  <a:ahLst/>
                  <a:rect l="l" t="t" r="r" b="b"/>
                  <a:pathLst>
                    <a:path w="1198" h="1854">
                      <a:moveTo>
                        <a:pt x="1072" y="0"/>
                      </a:moveTo>
                      <a:lnTo>
                        <a:pt x="1198" y="143"/>
                      </a:lnTo>
                      <a:lnTo>
                        <a:pt x="1067" y="264"/>
                      </a:lnTo>
                      <a:lnTo>
                        <a:pt x="992" y="477"/>
                      </a:lnTo>
                      <a:lnTo>
                        <a:pt x="574" y="947"/>
                      </a:lnTo>
                      <a:lnTo>
                        <a:pt x="551" y="1137"/>
                      </a:lnTo>
                      <a:lnTo>
                        <a:pt x="418" y="1280"/>
                      </a:lnTo>
                      <a:lnTo>
                        <a:pt x="217" y="1624"/>
                      </a:lnTo>
                      <a:lnTo>
                        <a:pt x="115" y="1619"/>
                      </a:lnTo>
                      <a:lnTo>
                        <a:pt x="0" y="1854"/>
                      </a:lnTo>
                    </a:path>
                  </a:pathLst>
                </a:custGeom>
                <a:noFill/>
                <a:ln w="11160">
                  <a:solidFill>
                    <a:srgbClr val="000000"/>
                  </a:solidFill>
                  <a:round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46800" bIns="4680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5296" name=""/>
                <p:cNvSpPr/>
                <p:nvPr/>
              </p:nvSpPr>
              <p:spPr>
                <a:xfrm>
                  <a:off x="5955480" y="3645000"/>
                  <a:ext cx="837000" cy="944640"/>
                </a:xfrm>
                <a:custGeom>
                  <a:avLst/>
                  <a:gdLst/>
                  <a:ahLst/>
                  <a:rect l="l" t="t" r="r" b="b"/>
                  <a:pathLst>
                    <a:path w="948" h="1072">
                      <a:moveTo>
                        <a:pt x="0" y="1072"/>
                      </a:moveTo>
                      <a:lnTo>
                        <a:pt x="172" y="1061"/>
                      </a:lnTo>
                      <a:lnTo>
                        <a:pt x="193" y="855"/>
                      </a:lnTo>
                      <a:lnTo>
                        <a:pt x="263" y="740"/>
                      </a:lnTo>
                      <a:lnTo>
                        <a:pt x="383" y="625"/>
                      </a:lnTo>
                      <a:lnTo>
                        <a:pt x="489" y="475"/>
                      </a:lnTo>
                      <a:lnTo>
                        <a:pt x="649" y="355"/>
                      </a:lnTo>
                      <a:lnTo>
                        <a:pt x="826" y="172"/>
                      </a:lnTo>
                      <a:lnTo>
                        <a:pt x="948" y="0"/>
                      </a:lnTo>
                    </a:path>
                  </a:pathLst>
                </a:custGeom>
                <a:noFill/>
                <a:ln w="11160">
                  <a:solidFill>
                    <a:srgbClr val="000000"/>
                  </a:solidFill>
                  <a:round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46800" bIns="4680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5297" name=""/>
                <p:cNvSpPr/>
                <p:nvPr/>
              </p:nvSpPr>
              <p:spPr>
                <a:xfrm>
                  <a:off x="4383000" y="4236840"/>
                  <a:ext cx="1107000" cy="433440"/>
                </a:xfrm>
                <a:custGeom>
                  <a:avLst/>
                  <a:gdLst/>
                  <a:ahLst/>
                  <a:rect l="l" t="t" r="r" b="b"/>
                  <a:pathLst>
                    <a:path w="1257" h="493">
                      <a:moveTo>
                        <a:pt x="0" y="0"/>
                      </a:moveTo>
                      <a:lnTo>
                        <a:pt x="224" y="214"/>
                      </a:lnTo>
                      <a:lnTo>
                        <a:pt x="396" y="321"/>
                      </a:lnTo>
                      <a:lnTo>
                        <a:pt x="1119" y="488"/>
                      </a:lnTo>
                      <a:lnTo>
                        <a:pt x="1189" y="436"/>
                      </a:lnTo>
                      <a:lnTo>
                        <a:pt x="1257" y="493"/>
                      </a:lnTo>
                    </a:path>
                  </a:pathLst>
                </a:custGeom>
                <a:noFill/>
                <a:ln w="11160">
                  <a:solidFill>
                    <a:srgbClr val="000000"/>
                  </a:solidFill>
                  <a:round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46800" bIns="4680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</p:grpSp>
        </p:grpSp>
      </p:grpSp>
      <p:sp>
        <p:nvSpPr>
          <p:cNvPr id="5298" name=""/>
          <p:cNvSpPr/>
          <p:nvPr/>
        </p:nvSpPr>
        <p:spPr>
          <a:xfrm flipH="1">
            <a:off x="5560560" y="2066760"/>
            <a:ext cx="42840" cy="25560"/>
          </a:xfrm>
          <a:prstGeom prst="line">
            <a:avLst/>
          </a:prstGeom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-21240" bIns="-212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299" name=""/>
          <p:cNvSpPr/>
          <p:nvPr/>
        </p:nvSpPr>
        <p:spPr>
          <a:xfrm>
            <a:off x="4216320" y="3017880"/>
            <a:ext cx="93600" cy="196920"/>
          </a:xfrm>
          <a:custGeom>
            <a:avLst/>
            <a:gdLst/>
            <a:ahLst/>
            <a:rect l="l" t="t" r="r" b="b"/>
            <a:pathLst>
              <a:path w="108" h="222">
                <a:moveTo>
                  <a:pt x="108" y="222"/>
                </a:moveTo>
                <a:lnTo>
                  <a:pt x="65" y="122"/>
                </a:lnTo>
                <a:lnTo>
                  <a:pt x="65" y="0"/>
                </a:lnTo>
                <a:lnTo>
                  <a:pt x="0" y="50"/>
                </a:lnTo>
              </a:path>
            </a:pathLst>
          </a:custGeom>
          <a:noFill/>
          <a:ln w="11160">
            <a:solidFill>
              <a:srgbClr val="00000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300" name=""/>
          <p:cNvSpPr/>
          <p:nvPr/>
        </p:nvSpPr>
        <p:spPr>
          <a:xfrm flipV="1">
            <a:off x="3265560" y="3871440"/>
            <a:ext cx="4680" cy="117720"/>
          </a:xfrm>
          <a:prstGeom prst="line">
            <a:avLst/>
          </a:prstGeom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301" name=""/>
          <p:cNvSpPr/>
          <p:nvPr/>
        </p:nvSpPr>
        <p:spPr>
          <a:xfrm>
            <a:off x="4718160" y="3244680"/>
            <a:ext cx="155520" cy="308160"/>
          </a:xfrm>
          <a:custGeom>
            <a:avLst/>
            <a:gdLst/>
            <a:ahLst/>
            <a:rect l="l" t="t" r="r" b="b"/>
            <a:pathLst>
              <a:path w="178" h="350">
                <a:moveTo>
                  <a:pt x="0" y="0"/>
                </a:moveTo>
                <a:lnTo>
                  <a:pt x="178" y="143"/>
                </a:lnTo>
                <a:lnTo>
                  <a:pt x="178" y="350"/>
                </a:lnTo>
              </a:path>
            </a:pathLst>
          </a:custGeom>
          <a:noFill/>
          <a:ln w="11160">
            <a:solidFill>
              <a:srgbClr val="00000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302" name=""/>
          <p:cNvSpPr/>
          <p:nvPr/>
        </p:nvSpPr>
        <p:spPr>
          <a:xfrm flipH="1">
            <a:off x="4727520" y="3452760"/>
            <a:ext cx="76320" cy="81000"/>
          </a:xfrm>
          <a:prstGeom prst="line">
            <a:avLst/>
          </a:prstGeom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34200" bIns="342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303" name=""/>
          <p:cNvSpPr/>
          <p:nvPr/>
        </p:nvSpPr>
        <p:spPr>
          <a:xfrm>
            <a:off x="5477040" y="2932200"/>
            <a:ext cx="210960" cy="495360"/>
          </a:xfrm>
          <a:custGeom>
            <a:avLst/>
            <a:gdLst/>
            <a:ahLst/>
            <a:rect l="l" t="t" r="r" b="b"/>
            <a:pathLst>
              <a:path w="240" h="561">
                <a:moveTo>
                  <a:pt x="62" y="561"/>
                </a:moveTo>
                <a:lnTo>
                  <a:pt x="0" y="412"/>
                </a:lnTo>
                <a:lnTo>
                  <a:pt x="240" y="0"/>
                </a:lnTo>
              </a:path>
            </a:pathLst>
          </a:custGeom>
          <a:noFill/>
          <a:ln w="11160">
            <a:solidFill>
              <a:srgbClr val="00000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304" name=""/>
          <p:cNvSpPr/>
          <p:nvPr/>
        </p:nvSpPr>
        <p:spPr>
          <a:xfrm>
            <a:off x="7464600" y="1889280"/>
            <a:ext cx="671400" cy="112680"/>
          </a:xfrm>
          <a:custGeom>
            <a:avLst/>
            <a:gdLst/>
            <a:ahLst/>
            <a:rect l="l" t="t" r="r" b="b"/>
            <a:pathLst>
              <a:path w="764" h="127">
                <a:moveTo>
                  <a:pt x="0" y="46"/>
                </a:moveTo>
                <a:lnTo>
                  <a:pt x="138" y="28"/>
                </a:lnTo>
                <a:lnTo>
                  <a:pt x="321" y="86"/>
                </a:lnTo>
                <a:lnTo>
                  <a:pt x="477" y="127"/>
                </a:lnTo>
                <a:lnTo>
                  <a:pt x="568" y="104"/>
                </a:lnTo>
                <a:lnTo>
                  <a:pt x="620" y="93"/>
                </a:lnTo>
                <a:lnTo>
                  <a:pt x="712" y="0"/>
                </a:lnTo>
                <a:lnTo>
                  <a:pt x="746" y="0"/>
                </a:lnTo>
                <a:lnTo>
                  <a:pt x="764" y="127"/>
                </a:lnTo>
              </a:path>
            </a:pathLst>
          </a:custGeom>
          <a:noFill/>
          <a:ln w="11160">
            <a:solidFill>
              <a:srgbClr val="00000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305" name=""/>
          <p:cNvSpPr/>
          <p:nvPr/>
        </p:nvSpPr>
        <p:spPr>
          <a:xfrm>
            <a:off x="6477120" y="2532240"/>
            <a:ext cx="377640" cy="325440"/>
          </a:xfrm>
          <a:custGeom>
            <a:avLst/>
            <a:gdLst/>
            <a:ahLst/>
            <a:rect l="l" t="t" r="r" b="b"/>
            <a:pathLst>
              <a:path w="430" h="368">
                <a:moveTo>
                  <a:pt x="0" y="172"/>
                </a:moveTo>
                <a:lnTo>
                  <a:pt x="0" y="368"/>
                </a:lnTo>
                <a:lnTo>
                  <a:pt x="195" y="332"/>
                </a:lnTo>
                <a:lnTo>
                  <a:pt x="320" y="224"/>
                </a:lnTo>
                <a:lnTo>
                  <a:pt x="328" y="110"/>
                </a:lnTo>
                <a:lnTo>
                  <a:pt x="430" y="0"/>
                </a:lnTo>
              </a:path>
            </a:pathLst>
          </a:custGeom>
          <a:noFill/>
          <a:ln w="11160">
            <a:solidFill>
              <a:srgbClr val="00000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306" name=""/>
          <p:cNvSpPr/>
          <p:nvPr/>
        </p:nvSpPr>
        <p:spPr>
          <a:xfrm flipH="1">
            <a:off x="7614720" y="2401920"/>
            <a:ext cx="65160" cy="206280"/>
          </a:xfrm>
          <a:prstGeom prst="line">
            <a:avLst/>
          </a:prstGeom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307" name=""/>
          <p:cNvSpPr/>
          <p:nvPr/>
        </p:nvSpPr>
        <p:spPr>
          <a:xfrm>
            <a:off x="7604280" y="2622600"/>
            <a:ext cx="406080" cy="96840"/>
          </a:xfrm>
          <a:custGeom>
            <a:avLst/>
            <a:gdLst/>
            <a:ahLst/>
            <a:rect l="l" t="t" r="r" b="b"/>
            <a:pathLst>
              <a:path w="458" h="109">
                <a:moveTo>
                  <a:pt x="0" y="0"/>
                </a:moveTo>
                <a:lnTo>
                  <a:pt x="44" y="35"/>
                </a:lnTo>
                <a:lnTo>
                  <a:pt x="114" y="23"/>
                </a:lnTo>
                <a:lnTo>
                  <a:pt x="206" y="35"/>
                </a:lnTo>
                <a:lnTo>
                  <a:pt x="245" y="7"/>
                </a:lnTo>
                <a:lnTo>
                  <a:pt x="286" y="12"/>
                </a:lnTo>
                <a:lnTo>
                  <a:pt x="458" y="109"/>
                </a:lnTo>
              </a:path>
            </a:pathLst>
          </a:custGeom>
          <a:noFill/>
          <a:ln w="11160">
            <a:solidFill>
              <a:srgbClr val="00000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308" name=""/>
          <p:cNvSpPr/>
          <p:nvPr/>
        </p:nvSpPr>
        <p:spPr>
          <a:xfrm flipV="1">
            <a:off x="5818320" y="4134960"/>
            <a:ext cx="27000" cy="104760"/>
          </a:xfrm>
          <a:prstGeom prst="line">
            <a:avLst/>
          </a:prstGeom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309" name=""/>
          <p:cNvSpPr/>
          <p:nvPr/>
        </p:nvSpPr>
        <p:spPr>
          <a:xfrm>
            <a:off x="7050240" y="2735280"/>
            <a:ext cx="377640" cy="90360"/>
          </a:xfrm>
          <a:custGeom>
            <a:avLst/>
            <a:gdLst/>
            <a:ahLst/>
            <a:rect l="l" t="t" r="r" b="b"/>
            <a:pathLst>
              <a:path w="431" h="102">
                <a:moveTo>
                  <a:pt x="0" y="0"/>
                </a:moveTo>
                <a:lnTo>
                  <a:pt x="167" y="102"/>
                </a:lnTo>
                <a:lnTo>
                  <a:pt x="350" y="102"/>
                </a:lnTo>
                <a:lnTo>
                  <a:pt x="431" y="52"/>
                </a:lnTo>
              </a:path>
            </a:pathLst>
          </a:custGeom>
          <a:noFill/>
          <a:ln w="11160">
            <a:solidFill>
              <a:srgbClr val="00000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3560" bIns="435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310" name=""/>
          <p:cNvSpPr/>
          <p:nvPr/>
        </p:nvSpPr>
        <p:spPr>
          <a:xfrm>
            <a:off x="6927840" y="3730680"/>
            <a:ext cx="93600" cy="198360"/>
          </a:xfrm>
          <a:custGeom>
            <a:avLst/>
            <a:gdLst/>
            <a:ahLst/>
            <a:rect l="l" t="t" r="r" b="b"/>
            <a:pathLst>
              <a:path w="106" h="225">
                <a:moveTo>
                  <a:pt x="0" y="0"/>
                </a:moveTo>
                <a:lnTo>
                  <a:pt x="106" y="104"/>
                </a:lnTo>
                <a:lnTo>
                  <a:pt x="70" y="225"/>
                </a:lnTo>
              </a:path>
            </a:pathLst>
          </a:custGeom>
          <a:noFill/>
          <a:ln w="11160">
            <a:solidFill>
              <a:srgbClr val="00000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311" name=""/>
          <p:cNvSpPr/>
          <p:nvPr/>
        </p:nvSpPr>
        <p:spPr>
          <a:xfrm>
            <a:off x="6892920" y="3848040"/>
            <a:ext cx="23760" cy="104760"/>
          </a:xfrm>
          <a:custGeom>
            <a:avLst/>
            <a:gdLst/>
            <a:ahLst/>
            <a:rect l="l" t="t" r="r" b="b"/>
            <a:pathLst>
              <a:path w="29" h="120">
                <a:moveTo>
                  <a:pt x="29" y="0"/>
                </a:moveTo>
                <a:lnTo>
                  <a:pt x="0" y="58"/>
                </a:lnTo>
                <a:lnTo>
                  <a:pt x="0" y="120"/>
                </a:lnTo>
              </a:path>
            </a:pathLst>
          </a:custGeom>
          <a:noFill/>
          <a:ln w="11160">
            <a:solidFill>
              <a:srgbClr val="00000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312" name=""/>
          <p:cNvSpPr/>
          <p:nvPr/>
        </p:nvSpPr>
        <p:spPr>
          <a:xfrm flipV="1">
            <a:off x="5924520" y="4181040"/>
            <a:ext cx="185760" cy="4680"/>
          </a:xfrm>
          <a:prstGeom prst="line">
            <a:avLst/>
          </a:prstGeom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-42120" bIns="-42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313" name=""/>
          <p:cNvSpPr/>
          <p:nvPr/>
        </p:nvSpPr>
        <p:spPr>
          <a:xfrm flipH="1" flipV="1">
            <a:off x="6746760" y="3406320"/>
            <a:ext cx="69840" cy="142920"/>
          </a:xfrm>
          <a:prstGeom prst="line">
            <a:avLst/>
          </a:prstGeom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314" name=""/>
          <p:cNvSpPr/>
          <p:nvPr/>
        </p:nvSpPr>
        <p:spPr>
          <a:xfrm flipH="1">
            <a:off x="6579720" y="3963960"/>
            <a:ext cx="1800" cy="69840"/>
          </a:xfrm>
          <a:prstGeom prst="line">
            <a:avLst/>
          </a:prstGeom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23040" bIns="230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315" name=""/>
          <p:cNvSpPr/>
          <p:nvPr/>
        </p:nvSpPr>
        <p:spPr>
          <a:xfrm>
            <a:off x="5703840" y="4044960"/>
            <a:ext cx="566640" cy="379440"/>
          </a:xfrm>
          <a:custGeom>
            <a:avLst/>
            <a:gdLst/>
            <a:ahLst/>
            <a:rect l="l" t="t" r="r" b="b"/>
            <a:pathLst>
              <a:path w="642" h="431">
                <a:moveTo>
                  <a:pt x="0" y="431"/>
                </a:moveTo>
                <a:lnTo>
                  <a:pt x="211" y="327"/>
                </a:lnTo>
                <a:lnTo>
                  <a:pt x="435" y="137"/>
                </a:lnTo>
                <a:lnTo>
                  <a:pt x="642" y="0"/>
                </a:lnTo>
              </a:path>
            </a:pathLst>
          </a:custGeom>
          <a:noFill/>
          <a:ln w="11160">
            <a:solidFill>
              <a:srgbClr val="00000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316" name=""/>
          <p:cNvSpPr/>
          <p:nvPr/>
        </p:nvSpPr>
        <p:spPr>
          <a:xfrm flipV="1">
            <a:off x="6513480" y="4595400"/>
            <a:ext cx="38160" cy="150840"/>
          </a:xfrm>
          <a:prstGeom prst="line">
            <a:avLst/>
          </a:prstGeom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5317" name=""/>
          <p:cNvGrpSpPr/>
          <p:nvPr/>
        </p:nvGrpSpPr>
        <p:grpSpPr>
          <a:xfrm>
            <a:off x="2557440" y="1689120"/>
            <a:ext cx="5831640" cy="3367800"/>
            <a:chOff x="2557440" y="1689120"/>
            <a:chExt cx="5831640" cy="3367800"/>
          </a:xfrm>
        </p:grpSpPr>
        <p:sp>
          <p:nvSpPr>
            <p:cNvPr id="5318" name=""/>
            <p:cNvSpPr/>
            <p:nvPr/>
          </p:nvSpPr>
          <p:spPr>
            <a:xfrm flipH="1">
              <a:off x="8322480" y="2343240"/>
              <a:ext cx="66600" cy="20880"/>
            </a:xfrm>
            <a:prstGeom prst="line">
              <a:avLst/>
            </a:prstGeom>
            <a:ln w="111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5920" bIns="-259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grpSp>
          <p:nvGrpSpPr>
            <p:cNvPr id="5319" name=""/>
            <p:cNvGrpSpPr/>
            <p:nvPr/>
          </p:nvGrpSpPr>
          <p:grpSpPr>
            <a:xfrm>
              <a:off x="2557440" y="1689120"/>
              <a:ext cx="4454640" cy="3367800"/>
              <a:chOff x="2557440" y="1689120"/>
              <a:chExt cx="4454640" cy="3367800"/>
            </a:xfrm>
          </p:grpSpPr>
          <p:sp>
            <p:nvSpPr>
              <p:cNvPr id="5320" name=""/>
              <p:cNvSpPr/>
              <p:nvPr/>
            </p:nvSpPr>
            <p:spPr>
              <a:xfrm flipH="1">
                <a:off x="4716720" y="4224960"/>
                <a:ext cx="78840" cy="378720"/>
              </a:xfrm>
              <a:prstGeom prst="line">
                <a:avLst/>
              </a:prstGeom>
              <a:ln w="11160">
                <a:solidFill>
                  <a:srgbClr val="000000"/>
                </a:solidFill>
                <a:miter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321" name=""/>
              <p:cNvSpPr/>
              <p:nvPr/>
            </p:nvSpPr>
            <p:spPr>
              <a:xfrm>
                <a:off x="2653920" y="1689120"/>
                <a:ext cx="953640" cy="613800"/>
              </a:xfrm>
              <a:custGeom>
                <a:avLst/>
                <a:gdLst/>
                <a:ahLst/>
                <a:rect l="l" t="t" r="r" b="b"/>
                <a:pathLst>
                  <a:path w="1083" h="695">
                    <a:moveTo>
                      <a:pt x="36" y="695"/>
                    </a:moveTo>
                    <a:lnTo>
                      <a:pt x="0" y="616"/>
                    </a:lnTo>
                    <a:lnTo>
                      <a:pt x="222" y="308"/>
                    </a:lnTo>
                    <a:lnTo>
                      <a:pt x="287" y="272"/>
                    </a:lnTo>
                    <a:lnTo>
                      <a:pt x="337" y="251"/>
                    </a:lnTo>
                    <a:lnTo>
                      <a:pt x="495" y="308"/>
                    </a:lnTo>
                    <a:lnTo>
                      <a:pt x="839" y="36"/>
                    </a:lnTo>
                    <a:lnTo>
                      <a:pt x="939" y="0"/>
                    </a:lnTo>
                    <a:lnTo>
                      <a:pt x="1083" y="71"/>
                    </a:lnTo>
                  </a:path>
                </a:pathLst>
              </a:custGeom>
              <a:noFill/>
              <a:ln w="11160">
                <a:solidFill>
                  <a:srgbClr val="000000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322" name=""/>
              <p:cNvSpPr/>
              <p:nvPr/>
            </p:nvSpPr>
            <p:spPr>
              <a:xfrm>
                <a:off x="2608560" y="2440440"/>
                <a:ext cx="232560" cy="232560"/>
              </a:xfrm>
              <a:custGeom>
                <a:avLst/>
                <a:gdLst/>
                <a:ahLst/>
                <a:rect l="l" t="t" r="r" b="b"/>
                <a:pathLst>
                  <a:path w="263" h="264">
                    <a:moveTo>
                      <a:pt x="41" y="0"/>
                    </a:moveTo>
                    <a:lnTo>
                      <a:pt x="0" y="120"/>
                    </a:lnTo>
                    <a:lnTo>
                      <a:pt x="263" y="264"/>
                    </a:lnTo>
                  </a:path>
                </a:pathLst>
              </a:custGeom>
              <a:noFill/>
              <a:ln w="11160">
                <a:solidFill>
                  <a:srgbClr val="000000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323" name=""/>
              <p:cNvSpPr/>
              <p:nvPr/>
            </p:nvSpPr>
            <p:spPr>
              <a:xfrm>
                <a:off x="2557440" y="2704680"/>
                <a:ext cx="202680" cy="278640"/>
              </a:xfrm>
              <a:custGeom>
                <a:avLst/>
                <a:gdLst/>
                <a:ahLst/>
                <a:rect l="l" t="t" r="r" b="b"/>
                <a:pathLst>
                  <a:path w="229" h="315">
                    <a:moveTo>
                      <a:pt x="0" y="0"/>
                    </a:moveTo>
                    <a:lnTo>
                      <a:pt x="98" y="315"/>
                    </a:lnTo>
                    <a:lnTo>
                      <a:pt x="229" y="303"/>
                    </a:lnTo>
                  </a:path>
                </a:pathLst>
              </a:custGeom>
              <a:noFill/>
              <a:ln w="11160">
                <a:solidFill>
                  <a:srgbClr val="000000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324" name=""/>
              <p:cNvSpPr/>
              <p:nvPr/>
            </p:nvSpPr>
            <p:spPr>
              <a:xfrm>
                <a:off x="2860200" y="3092760"/>
                <a:ext cx="81000" cy="414000"/>
              </a:xfrm>
              <a:custGeom>
                <a:avLst/>
                <a:gdLst/>
                <a:ahLst/>
                <a:rect l="l" t="t" r="r" b="b"/>
                <a:pathLst>
                  <a:path w="91" h="470">
                    <a:moveTo>
                      <a:pt x="0" y="0"/>
                    </a:moveTo>
                    <a:lnTo>
                      <a:pt x="91" y="18"/>
                    </a:lnTo>
                    <a:lnTo>
                      <a:pt x="57" y="470"/>
                    </a:lnTo>
                  </a:path>
                </a:pathLst>
              </a:custGeom>
              <a:noFill/>
              <a:ln w="11160">
                <a:solidFill>
                  <a:srgbClr val="000000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325" name=""/>
              <p:cNvSpPr/>
              <p:nvPr/>
            </p:nvSpPr>
            <p:spPr>
              <a:xfrm>
                <a:off x="2836080" y="3229920"/>
                <a:ext cx="232560" cy="470880"/>
              </a:xfrm>
              <a:custGeom>
                <a:avLst/>
                <a:gdLst/>
                <a:ahLst/>
                <a:rect l="l" t="t" r="r" b="b"/>
                <a:pathLst>
                  <a:path w="264" h="534">
                    <a:moveTo>
                      <a:pt x="0" y="0"/>
                    </a:moveTo>
                    <a:lnTo>
                      <a:pt x="99" y="161"/>
                    </a:lnTo>
                    <a:lnTo>
                      <a:pt x="247" y="396"/>
                    </a:lnTo>
                    <a:lnTo>
                      <a:pt x="264" y="495"/>
                    </a:lnTo>
                    <a:lnTo>
                      <a:pt x="120" y="534"/>
                    </a:lnTo>
                  </a:path>
                </a:pathLst>
              </a:custGeom>
              <a:noFill/>
              <a:ln w="11160">
                <a:solidFill>
                  <a:srgbClr val="000000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326" name=""/>
              <p:cNvSpPr/>
              <p:nvPr/>
            </p:nvSpPr>
            <p:spPr>
              <a:xfrm>
                <a:off x="2805840" y="3371040"/>
                <a:ext cx="226800" cy="303480"/>
              </a:xfrm>
              <a:prstGeom prst="line">
                <a:avLst/>
              </a:prstGeom>
              <a:ln w="11160">
                <a:solidFill>
                  <a:srgbClr val="000000"/>
                </a:solidFill>
                <a:miter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327" name=""/>
              <p:cNvSpPr/>
              <p:nvPr/>
            </p:nvSpPr>
            <p:spPr>
              <a:xfrm>
                <a:off x="3054240" y="3625200"/>
                <a:ext cx="63360" cy="338400"/>
              </a:xfrm>
              <a:custGeom>
                <a:avLst/>
                <a:gdLst/>
                <a:ahLst/>
                <a:rect l="l" t="t" r="r" b="b"/>
                <a:pathLst>
                  <a:path w="74" h="384">
                    <a:moveTo>
                      <a:pt x="17" y="0"/>
                    </a:moveTo>
                    <a:lnTo>
                      <a:pt x="74" y="76"/>
                    </a:lnTo>
                    <a:lnTo>
                      <a:pt x="63" y="253"/>
                    </a:lnTo>
                    <a:lnTo>
                      <a:pt x="29" y="384"/>
                    </a:lnTo>
                    <a:lnTo>
                      <a:pt x="0" y="287"/>
                    </a:lnTo>
                    <a:lnTo>
                      <a:pt x="63" y="264"/>
                    </a:lnTo>
                  </a:path>
                </a:pathLst>
              </a:custGeom>
              <a:noFill/>
              <a:ln w="11160">
                <a:solidFill>
                  <a:srgbClr val="000000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328" name=""/>
              <p:cNvSpPr/>
              <p:nvPr/>
            </p:nvSpPr>
            <p:spPr>
              <a:xfrm flipH="1">
                <a:off x="5176800" y="4727160"/>
                <a:ext cx="86040" cy="167400"/>
              </a:xfrm>
              <a:prstGeom prst="line">
                <a:avLst/>
              </a:prstGeom>
              <a:ln w="11160">
                <a:solidFill>
                  <a:srgbClr val="000000"/>
                </a:solidFill>
                <a:miter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329" name=""/>
              <p:cNvSpPr/>
              <p:nvPr/>
            </p:nvSpPr>
            <p:spPr>
              <a:xfrm>
                <a:off x="5384880" y="4767840"/>
                <a:ext cx="232560" cy="289080"/>
              </a:xfrm>
              <a:custGeom>
                <a:avLst/>
                <a:gdLst/>
                <a:ahLst/>
                <a:rect l="l" t="t" r="r" b="b"/>
                <a:pathLst>
                  <a:path w="263" h="328">
                    <a:moveTo>
                      <a:pt x="5" y="328"/>
                    </a:moveTo>
                    <a:lnTo>
                      <a:pt x="0" y="195"/>
                    </a:lnTo>
                    <a:lnTo>
                      <a:pt x="34" y="138"/>
                    </a:lnTo>
                    <a:lnTo>
                      <a:pt x="154" y="46"/>
                    </a:lnTo>
                    <a:lnTo>
                      <a:pt x="263" y="0"/>
                    </a:lnTo>
                  </a:path>
                </a:pathLst>
              </a:custGeom>
              <a:noFill/>
              <a:ln w="11160">
                <a:solidFill>
                  <a:srgbClr val="000000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330" name=""/>
              <p:cNvSpPr/>
              <p:nvPr/>
            </p:nvSpPr>
            <p:spPr>
              <a:xfrm>
                <a:off x="6564600" y="3103200"/>
                <a:ext cx="447480" cy="440640"/>
              </a:xfrm>
              <a:custGeom>
                <a:avLst/>
                <a:gdLst/>
                <a:ahLst/>
                <a:rect l="l" t="t" r="r" b="b"/>
                <a:pathLst>
                  <a:path w="507" h="500">
                    <a:moveTo>
                      <a:pt x="507" y="0"/>
                    </a:moveTo>
                    <a:lnTo>
                      <a:pt x="387" y="184"/>
                    </a:lnTo>
                    <a:lnTo>
                      <a:pt x="0" y="500"/>
                    </a:lnTo>
                  </a:path>
                </a:pathLst>
              </a:custGeom>
              <a:noFill/>
              <a:ln w="11160">
                <a:solidFill>
                  <a:srgbClr val="000000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</p:grpSp>
      <p:sp>
        <p:nvSpPr>
          <p:cNvPr id="5331" name=""/>
          <p:cNvSpPr/>
          <p:nvPr/>
        </p:nvSpPr>
        <p:spPr>
          <a:xfrm flipH="1" flipV="1">
            <a:off x="6551280" y="4021200"/>
            <a:ext cx="73080" cy="23760"/>
          </a:xfrm>
          <a:prstGeom prst="line">
            <a:avLst/>
          </a:prstGeom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-23040" bIns="-230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5332" name=""/>
          <p:cNvGrpSpPr/>
          <p:nvPr/>
        </p:nvGrpSpPr>
        <p:grpSpPr>
          <a:xfrm>
            <a:off x="3087720" y="2638440"/>
            <a:ext cx="4265280" cy="1956960"/>
            <a:chOff x="3087720" y="2638440"/>
            <a:chExt cx="4265280" cy="1956960"/>
          </a:xfrm>
        </p:grpSpPr>
        <p:sp>
          <p:nvSpPr>
            <p:cNvPr id="5333" name=""/>
            <p:cNvSpPr/>
            <p:nvPr/>
          </p:nvSpPr>
          <p:spPr>
            <a:xfrm>
              <a:off x="3087720" y="3645000"/>
              <a:ext cx="324360" cy="51120"/>
            </a:xfrm>
            <a:custGeom>
              <a:avLst/>
              <a:gdLst/>
              <a:ahLst/>
              <a:rect l="l" t="t" r="r" b="b"/>
              <a:pathLst>
                <a:path w="367" h="57">
                  <a:moveTo>
                    <a:pt x="29" y="44"/>
                  </a:moveTo>
                  <a:lnTo>
                    <a:pt x="310" y="57"/>
                  </a:lnTo>
                  <a:lnTo>
                    <a:pt x="367" y="10"/>
                  </a:lnTo>
                  <a:lnTo>
                    <a:pt x="258" y="0"/>
                  </a:lnTo>
                  <a:lnTo>
                    <a:pt x="0" y="10"/>
                  </a:lnTo>
                </a:path>
              </a:pathLst>
            </a:custGeom>
            <a:noFill/>
            <a:ln w="11160">
              <a:solidFill>
                <a:srgbClr val="00000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320" bIns="43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5334" name=""/>
            <p:cNvSpPr/>
            <p:nvPr/>
          </p:nvSpPr>
          <p:spPr>
            <a:xfrm>
              <a:off x="4415400" y="4257000"/>
              <a:ext cx="713880" cy="338400"/>
            </a:xfrm>
            <a:custGeom>
              <a:avLst/>
              <a:gdLst/>
              <a:ahLst/>
              <a:rect l="l" t="t" r="r" b="b"/>
              <a:pathLst>
                <a:path w="810" h="383">
                  <a:moveTo>
                    <a:pt x="0" y="0"/>
                  </a:moveTo>
                  <a:lnTo>
                    <a:pt x="414" y="252"/>
                  </a:lnTo>
                  <a:lnTo>
                    <a:pt x="810" y="383"/>
                  </a:lnTo>
                </a:path>
              </a:pathLst>
            </a:custGeom>
            <a:noFill/>
            <a:ln w="11160">
              <a:solidFill>
                <a:srgbClr val="00000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5335" name=""/>
            <p:cNvSpPr/>
            <p:nvPr/>
          </p:nvSpPr>
          <p:spPr>
            <a:xfrm flipH="1">
              <a:off x="4535280" y="2638440"/>
              <a:ext cx="31320" cy="167400"/>
            </a:xfrm>
            <a:prstGeom prst="line">
              <a:avLst/>
            </a:prstGeom>
            <a:ln w="111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5336" name=""/>
            <p:cNvSpPr/>
            <p:nvPr/>
          </p:nvSpPr>
          <p:spPr>
            <a:xfrm>
              <a:off x="4478760" y="2810880"/>
              <a:ext cx="2292480" cy="1415520"/>
            </a:xfrm>
            <a:custGeom>
              <a:avLst/>
              <a:gdLst/>
              <a:ahLst/>
              <a:rect l="l" t="t" r="r" b="b"/>
              <a:pathLst>
                <a:path w="2599" h="1606">
                  <a:moveTo>
                    <a:pt x="0" y="1606"/>
                  </a:moveTo>
                  <a:lnTo>
                    <a:pt x="103" y="1531"/>
                  </a:lnTo>
                  <a:lnTo>
                    <a:pt x="414" y="1257"/>
                  </a:lnTo>
                  <a:lnTo>
                    <a:pt x="534" y="970"/>
                  </a:lnTo>
                  <a:lnTo>
                    <a:pt x="677" y="843"/>
                  </a:lnTo>
                  <a:lnTo>
                    <a:pt x="1405" y="109"/>
                  </a:lnTo>
                  <a:lnTo>
                    <a:pt x="2031" y="0"/>
                  </a:lnTo>
                  <a:lnTo>
                    <a:pt x="2341" y="73"/>
                  </a:lnTo>
                  <a:lnTo>
                    <a:pt x="2427" y="454"/>
                  </a:lnTo>
                  <a:lnTo>
                    <a:pt x="2500" y="498"/>
                  </a:lnTo>
                  <a:lnTo>
                    <a:pt x="2599" y="751"/>
                  </a:lnTo>
                </a:path>
              </a:pathLst>
            </a:custGeom>
            <a:noFill/>
            <a:ln w="11160">
              <a:solidFill>
                <a:srgbClr val="00000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5337" name=""/>
            <p:cNvSpPr/>
            <p:nvPr/>
          </p:nvSpPr>
          <p:spPr>
            <a:xfrm>
              <a:off x="5339160" y="3114000"/>
              <a:ext cx="20880" cy="176040"/>
            </a:xfrm>
            <a:prstGeom prst="line">
              <a:avLst/>
            </a:prstGeom>
            <a:ln w="111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5338" name=""/>
            <p:cNvSpPr/>
            <p:nvPr/>
          </p:nvSpPr>
          <p:spPr>
            <a:xfrm>
              <a:off x="4616280" y="3796560"/>
              <a:ext cx="793440" cy="556920"/>
            </a:xfrm>
            <a:custGeom>
              <a:avLst/>
              <a:gdLst/>
              <a:ahLst/>
              <a:rect l="l" t="t" r="r" b="b"/>
              <a:pathLst>
                <a:path w="900" h="631">
                  <a:moveTo>
                    <a:pt x="0" y="631"/>
                  </a:moveTo>
                  <a:lnTo>
                    <a:pt x="269" y="504"/>
                  </a:lnTo>
                  <a:lnTo>
                    <a:pt x="407" y="0"/>
                  </a:lnTo>
                  <a:lnTo>
                    <a:pt x="900" y="217"/>
                  </a:lnTo>
                </a:path>
              </a:pathLst>
            </a:custGeom>
            <a:noFill/>
            <a:ln w="11160">
              <a:solidFill>
                <a:srgbClr val="00000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5339" name=""/>
            <p:cNvSpPr/>
            <p:nvPr/>
          </p:nvSpPr>
          <p:spPr>
            <a:xfrm flipV="1">
              <a:off x="5819040" y="4134960"/>
              <a:ext cx="26280" cy="105480"/>
            </a:xfrm>
            <a:prstGeom prst="line">
              <a:avLst/>
            </a:prstGeom>
            <a:ln w="111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5340" name=""/>
            <p:cNvSpPr/>
            <p:nvPr/>
          </p:nvSpPr>
          <p:spPr>
            <a:xfrm>
              <a:off x="6704280" y="4013280"/>
              <a:ext cx="31680" cy="118080"/>
            </a:xfrm>
            <a:prstGeom prst="line">
              <a:avLst/>
            </a:prstGeom>
            <a:ln w="111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5341" name=""/>
            <p:cNvSpPr/>
            <p:nvPr/>
          </p:nvSpPr>
          <p:spPr>
            <a:xfrm>
              <a:off x="6498360" y="4105440"/>
              <a:ext cx="50760" cy="126720"/>
            </a:xfrm>
            <a:custGeom>
              <a:avLst/>
              <a:gdLst/>
              <a:ahLst/>
              <a:rect l="l" t="t" r="r" b="b"/>
              <a:pathLst>
                <a:path w="57" h="144">
                  <a:moveTo>
                    <a:pt x="57" y="144"/>
                  </a:moveTo>
                  <a:lnTo>
                    <a:pt x="46" y="86"/>
                  </a:lnTo>
                  <a:lnTo>
                    <a:pt x="0" y="0"/>
                  </a:lnTo>
                </a:path>
              </a:pathLst>
            </a:custGeom>
            <a:noFill/>
            <a:ln w="11160">
              <a:solidFill>
                <a:srgbClr val="00000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5342" name=""/>
            <p:cNvSpPr/>
            <p:nvPr/>
          </p:nvSpPr>
          <p:spPr>
            <a:xfrm flipH="1" flipV="1">
              <a:off x="6982920" y="2983680"/>
              <a:ext cx="370080" cy="130320"/>
            </a:xfrm>
            <a:prstGeom prst="line">
              <a:avLst/>
            </a:prstGeom>
            <a:ln w="111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5343" name=""/>
            <p:cNvSpPr/>
            <p:nvPr/>
          </p:nvSpPr>
          <p:spPr>
            <a:xfrm flipH="1">
              <a:off x="6143040" y="3817800"/>
              <a:ext cx="29880" cy="271440"/>
            </a:xfrm>
            <a:prstGeom prst="line">
              <a:avLst/>
            </a:prstGeom>
            <a:ln w="111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5344" name=""/>
            <p:cNvSpPr/>
            <p:nvPr/>
          </p:nvSpPr>
          <p:spPr>
            <a:xfrm>
              <a:off x="6042960" y="3983400"/>
              <a:ext cx="48960" cy="156960"/>
            </a:xfrm>
            <a:prstGeom prst="line">
              <a:avLst/>
            </a:prstGeom>
            <a:ln w="111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5345" name=""/>
            <p:cNvSpPr/>
            <p:nvPr/>
          </p:nvSpPr>
          <p:spPr>
            <a:xfrm flipV="1">
              <a:off x="5924880" y="4180680"/>
              <a:ext cx="185040" cy="5400"/>
            </a:xfrm>
            <a:prstGeom prst="line">
              <a:avLst/>
            </a:prstGeom>
            <a:ln w="111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41400" bIns="-414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5346" name=""/>
            <p:cNvSpPr/>
            <p:nvPr/>
          </p:nvSpPr>
          <p:spPr>
            <a:xfrm>
              <a:off x="6695280" y="3387600"/>
              <a:ext cx="203040" cy="75960"/>
            </a:xfrm>
            <a:custGeom>
              <a:avLst/>
              <a:gdLst/>
              <a:ahLst/>
              <a:rect l="l" t="t" r="r" b="b"/>
              <a:pathLst>
                <a:path w="229" h="86">
                  <a:moveTo>
                    <a:pt x="229" y="17"/>
                  </a:moveTo>
                  <a:lnTo>
                    <a:pt x="154" y="86"/>
                  </a:lnTo>
                  <a:lnTo>
                    <a:pt x="0" y="0"/>
                  </a:lnTo>
                </a:path>
              </a:pathLst>
            </a:custGeom>
            <a:noFill/>
            <a:ln w="11160">
              <a:solidFill>
                <a:srgbClr val="00000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29160" bIns="291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5347" name=""/>
            <p:cNvSpPr/>
            <p:nvPr/>
          </p:nvSpPr>
          <p:spPr>
            <a:xfrm flipH="1">
              <a:off x="6580800" y="3964320"/>
              <a:ext cx="1440" cy="70200"/>
            </a:xfrm>
            <a:prstGeom prst="line">
              <a:avLst/>
            </a:prstGeom>
            <a:ln w="111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23400" bIns="234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5348" name=""/>
            <p:cNvSpPr/>
            <p:nvPr/>
          </p:nvSpPr>
          <p:spPr>
            <a:xfrm flipV="1">
              <a:off x="6275880" y="4177800"/>
              <a:ext cx="1440" cy="48960"/>
            </a:xfrm>
            <a:prstGeom prst="line">
              <a:avLst/>
            </a:prstGeom>
            <a:ln w="111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2160" bIns="21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5349" name=""/>
          <p:cNvGrpSpPr/>
          <p:nvPr/>
        </p:nvGrpSpPr>
        <p:grpSpPr>
          <a:xfrm>
            <a:off x="2712960" y="1108080"/>
            <a:ext cx="5751000" cy="4044240"/>
            <a:chOff x="2712960" y="1108080"/>
            <a:chExt cx="5751000" cy="4044240"/>
          </a:xfrm>
        </p:grpSpPr>
        <p:grpSp>
          <p:nvGrpSpPr>
            <p:cNvPr id="5350" name=""/>
            <p:cNvGrpSpPr/>
            <p:nvPr/>
          </p:nvGrpSpPr>
          <p:grpSpPr>
            <a:xfrm>
              <a:off x="4214880" y="2224440"/>
              <a:ext cx="4249080" cy="2619360"/>
              <a:chOff x="4214880" y="2224440"/>
              <a:chExt cx="4249080" cy="2619360"/>
            </a:xfrm>
          </p:grpSpPr>
          <p:sp>
            <p:nvSpPr>
              <p:cNvPr id="5351" name=""/>
              <p:cNvSpPr/>
              <p:nvPr/>
            </p:nvSpPr>
            <p:spPr>
              <a:xfrm>
                <a:off x="4214880" y="3017520"/>
                <a:ext cx="93240" cy="197280"/>
              </a:xfrm>
              <a:custGeom>
                <a:avLst/>
                <a:gdLst/>
                <a:ahLst/>
                <a:rect l="l" t="t" r="r" b="b"/>
                <a:pathLst>
                  <a:path w="108" h="222">
                    <a:moveTo>
                      <a:pt x="108" y="222"/>
                    </a:moveTo>
                    <a:lnTo>
                      <a:pt x="65" y="122"/>
                    </a:lnTo>
                    <a:lnTo>
                      <a:pt x="65" y="0"/>
                    </a:lnTo>
                    <a:lnTo>
                      <a:pt x="0" y="50"/>
                    </a:lnTo>
                  </a:path>
                </a:pathLst>
              </a:custGeom>
              <a:noFill/>
              <a:ln w="11160">
                <a:solidFill>
                  <a:srgbClr val="0000ff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352" name=""/>
              <p:cNvSpPr/>
              <p:nvPr/>
            </p:nvSpPr>
            <p:spPr>
              <a:xfrm flipH="1">
                <a:off x="4725720" y="3452760"/>
                <a:ext cx="75960" cy="81000"/>
              </a:xfrm>
              <a:prstGeom prst="line">
                <a:avLst/>
              </a:prstGeom>
              <a:ln w="11160">
                <a:solidFill>
                  <a:srgbClr val="0000ff"/>
                </a:solidFill>
                <a:miter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34200" bIns="342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353" name=""/>
              <p:cNvSpPr/>
              <p:nvPr/>
            </p:nvSpPr>
            <p:spPr>
              <a:xfrm>
                <a:off x="5475240" y="2932920"/>
                <a:ext cx="211320" cy="495360"/>
              </a:xfrm>
              <a:custGeom>
                <a:avLst/>
                <a:gdLst/>
                <a:ahLst/>
                <a:rect l="l" t="t" r="r" b="b"/>
                <a:pathLst>
                  <a:path w="240" h="561">
                    <a:moveTo>
                      <a:pt x="62" y="561"/>
                    </a:moveTo>
                    <a:lnTo>
                      <a:pt x="0" y="412"/>
                    </a:lnTo>
                    <a:lnTo>
                      <a:pt x="240" y="0"/>
                    </a:lnTo>
                  </a:path>
                </a:pathLst>
              </a:custGeom>
              <a:noFill/>
              <a:ln w="11160">
                <a:solidFill>
                  <a:srgbClr val="0000ff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354" name=""/>
              <p:cNvSpPr/>
              <p:nvPr/>
            </p:nvSpPr>
            <p:spPr>
              <a:xfrm>
                <a:off x="4993920" y="3225600"/>
                <a:ext cx="904680" cy="327600"/>
              </a:xfrm>
              <a:custGeom>
                <a:avLst/>
                <a:gdLst/>
                <a:ahLst/>
                <a:rect l="l" t="t" r="r" b="b"/>
                <a:pathLst>
                  <a:path w="1025" h="373">
                    <a:moveTo>
                      <a:pt x="0" y="373"/>
                    </a:moveTo>
                    <a:lnTo>
                      <a:pt x="509" y="166"/>
                    </a:lnTo>
                    <a:lnTo>
                      <a:pt x="1020" y="127"/>
                    </a:lnTo>
                    <a:lnTo>
                      <a:pt x="1025" y="0"/>
                    </a:lnTo>
                    <a:lnTo>
                      <a:pt x="555" y="98"/>
                    </a:lnTo>
                  </a:path>
                </a:pathLst>
              </a:custGeom>
              <a:noFill/>
              <a:ln w="11160">
                <a:solidFill>
                  <a:srgbClr val="0000ff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355" name=""/>
              <p:cNvSpPr/>
              <p:nvPr/>
            </p:nvSpPr>
            <p:spPr>
              <a:xfrm>
                <a:off x="5130000" y="2819880"/>
                <a:ext cx="1477080" cy="678600"/>
              </a:xfrm>
              <a:custGeom>
                <a:avLst/>
                <a:gdLst/>
                <a:ahLst/>
                <a:rect l="l" t="t" r="r" b="b"/>
                <a:pathLst>
                  <a:path w="1674" h="769">
                    <a:moveTo>
                      <a:pt x="1674" y="0"/>
                    </a:moveTo>
                    <a:lnTo>
                      <a:pt x="1205" y="109"/>
                    </a:lnTo>
                    <a:lnTo>
                      <a:pt x="699" y="304"/>
                    </a:lnTo>
                    <a:lnTo>
                      <a:pt x="0" y="769"/>
                    </a:lnTo>
                  </a:path>
                </a:pathLst>
              </a:custGeom>
              <a:noFill/>
              <a:ln w="11160">
                <a:solidFill>
                  <a:srgbClr val="0000ff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356" name=""/>
              <p:cNvSpPr/>
              <p:nvPr/>
            </p:nvSpPr>
            <p:spPr>
              <a:xfrm>
                <a:off x="8301600" y="2224440"/>
                <a:ext cx="49320" cy="101880"/>
              </a:xfrm>
              <a:prstGeom prst="line">
                <a:avLst/>
              </a:prstGeom>
              <a:ln w="11160">
                <a:solidFill>
                  <a:srgbClr val="0000ff"/>
                </a:solidFill>
                <a:miter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357" name=""/>
              <p:cNvSpPr/>
              <p:nvPr/>
            </p:nvSpPr>
            <p:spPr>
              <a:xfrm>
                <a:off x="8321400" y="2375640"/>
                <a:ext cx="142560" cy="59760"/>
              </a:xfrm>
              <a:custGeom>
                <a:avLst/>
                <a:gdLst/>
                <a:ahLst/>
                <a:rect l="l" t="t" r="r" b="b"/>
                <a:pathLst>
                  <a:path w="162" h="68">
                    <a:moveTo>
                      <a:pt x="162" y="39"/>
                    </a:moveTo>
                    <a:lnTo>
                      <a:pt x="70" y="68"/>
                    </a:lnTo>
                    <a:lnTo>
                      <a:pt x="0" y="0"/>
                    </a:lnTo>
                  </a:path>
                </a:pathLst>
              </a:custGeom>
              <a:noFill/>
              <a:ln w="11160">
                <a:solidFill>
                  <a:srgbClr val="0000ff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12960" bIns="129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358" name=""/>
              <p:cNvSpPr/>
              <p:nvPr/>
            </p:nvSpPr>
            <p:spPr>
              <a:xfrm flipH="1">
                <a:off x="7613640" y="2402280"/>
                <a:ext cx="65160" cy="206280"/>
              </a:xfrm>
              <a:prstGeom prst="line">
                <a:avLst/>
              </a:prstGeom>
              <a:ln w="11160">
                <a:solidFill>
                  <a:srgbClr val="0000ff"/>
                </a:solidFill>
                <a:miter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359" name=""/>
              <p:cNvSpPr/>
              <p:nvPr/>
            </p:nvSpPr>
            <p:spPr>
              <a:xfrm>
                <a:off x="7448400" y="2402280"/>
                <a:ext cx="766800" cy="281520"/>
              </a:xfrm>
              <a:custGeom>
                <a:avLst/>
                <a:gdLst/>
                <a:ahLst/>
                <a:rect l="l" t="t" r="r" b="b"/>
                <a:pathLst>
                  <a:path w="871" h="320">
                    <a:moveTo>
                      <a:pt x="0" y="320"/>
                    </a:moveTo>
                    <a:lnTo>
                      <a:pt x="39" y="274"/>
                    </a:lnTo>
                    <a:lnTo>
                      <a:pt x="194" y="234"/>
                    </a:lnTo>
                    <a:lnTo>
                      <a:pt x="344" y="245"/>
                    </a:lnTo>
                    <a:lnTo>
                      <a:pt x="504" y="206"/>
                    </a:lnTo>
                    <a:lnTo>
                      <a:pt x="590" y="222"/>
                    </a:lnTo>
                    <a:lnTo>
                      <a:pt x="739" y="274"/>
                    </a:lnTo>
                    <a:lnTo>
                      <a:pt x="832" y="200"/>
                    </a:lnTo>
                    <a:lnTo>
                      <a:pt x="866" y="172"/>
                    </a:lnTo>
                    <a:lnTo>
                      <a:pt x="853" y="114"/>
                    </a:lnTo>
                    <a:lnTo>
                      <a:pt x="871" y="0"/>
                    </a:lnTo>
                  </a:path>
                </a:pathLst>
              </a:custGeom>
              <a:noFill/>
              <a:ln w="11160">
                <a:solidFill>
                  <a:srgbClr val="0000ff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360" name=""/>
              <p:cNvSpPr/>
              <p:nvPr/>
            </p:nvSpPr>
            <p:spPr>
              <a:xfrm>
                <a:off x="7127640" y="3047400"/>
                <a:ext cx="768600" cy="384120"/>
              </a:xfrm>
              <a:custGeom>
                <a:avLst/>
                <a:gdLst/>
                <a:ahLst/>
                <a:rect l="l" t="t" r="r" b="b"/>
                <a:pathLst>
                  <a:path w="871" h="436">
                    <a:moveTo>
                      <a:pt x="871" y="41"/>
                    </a:moveTo>
                    <a:lnTo>
                      <a:pt x="785" y="0"/>
                    </a:lnTo>
                    <a:lnTo>
                      <a:pt x="613" y="0"/>
                    </a:lnTo>
                    <a:lnTo>
                      <a:pt x="91" y="109"/>
                    </a:lnTo>
                    <a:lnTo>
                      <a:pt x="104" y="321"/>
                    </a:lnTo>
                    <a:lnTo>
                      <a:pt x="0" y="436"/>
                    </a:lnTo>
                  </a:path>
                </a:pathLst>
              </a:custGeom>
              <a:noFill/>
              <a:ln w="11160">
                <a:solidFill>
                  <a:srgbClr val="0000ff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361" name=""/>
              <p:cNvSpPr/>
              <p:nvPr/>
            </p:nvSpPr>
            <p:spPr>
              <a:xfrm>
                <a:off x="6536880" y="2836080"/>
                <a:ext cx="865440" cy="1942560"/>
              </a:xfrm>
              <a:custGeom>
                <a:avLst/>
                <a:gdLst/>
                <a:ahLst/>
                <a:rect l="l" t="t" r="r" b="b"/>
                <a:pathLst>
                  <a:path w="983" h="2203">
                    <a:moveTo>
                      <a:pt x="983" y="0"/>
                    </a:moveTo>
                    <a:lnTo>
                      <a:pt x="839" y="109"/>
                    </a:lnTo>
                    <a:lnTo>
                      <a:pt x="759" y="303"/>
                    </a:lnTo>
                    <a:lnTo>
                      <a:pt x="569" y="602"/>
                    </a:lnTo>
                    <a:lnTo>
                      <a:pt x="506" y="790"/>
                    </a:lnTo>
                    <a:lnTo>
                      <a:pt x="183" y="1142"/>
                    </a:lnTo>
                    <a:lnTo>
                      <a:pt x="86" y="1382"/>
                    </a:lnTo>
                    <a:lnTo>
                      <a:pt x="97" y="1612"/>
                    </a:lnTo>
                    <a:lnTo>
                      <a:pt x="6" y="2047"/>
                    </a:lnTo>
                    <a:lnTo>
                      <a:pt x="0" y="2203"/>
                    </a:lnTo>
                  </a:path>
                </a:pathLst>
              </a:custGeom>
              <a:noFill/>
              <a:ln w="11160">
                <a:solidFill>
                  <a:srgbClr val="0000ff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362" name=""/>
              <p:cNvSpPr/>
              <p:nvPr/>
            </p:nvSpPr>
            <p:spPr>
              <a:xfrm flipH="1" flipV="1">
                <a:off x="7365600" y="3969360"/>
                <a:ext cx="182880" cy="151200"/>
              </a:xfrm>
              <a:prstGeom prst="line">
                <a:avLst/>
              </a:prstGeom>
              <a:ln w="11160">
                <a:solidFill>
                  <a:srgbClr val="0000ff"/>
                </a:solidFill>
                <a:miter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363" name=""/>
              <p:cNvSpPr/>
              <p:nvPr/>
            </p:nvSpPr>
            <p:spPr>
              <a:xfrm>
                <a:off x="6269040" y="4510800"/>
                <a:ext cx="333000" cy="206280"/>
              </a:xfrm>
              <a:custGeom>
                <a:avLst/>
                <a:gdLst/>
                <a:ahLst/>
                <a:rect l="l" t="t" r="r" b="b"/>
                <a:pathLst>
                  <a:path w="378" h="235">
                    <a:moveTo>
                      <a:pt x="378" y="110"/>
                    </a:moveTo>
                    <a:lnTo>
                      <a:pt x="190" y="235"/>
                    </a:lnTo>
                    <a:lnTo>
                      <a:pt x="0" y="0"/>
                    </a:lnTo>
                  </a:path>
                </a:pathLst>
              </a:custGeom>
              <a:noFill/>
              <a:ln w="11160">
                <a:solidFill>
                  <a:srgbClr val="0000ff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364" name=""/>
              <p:cNvSpPr/>
              <p:nvPr/>
            </p:nvSpPr>
            <p:spPr>
              <a:xfrm>
                <a:off x="6404400" y="3022560"/>
                <a:ext cx="871200" cy="879840"/>
              </a:xfrm>
              <a:custGeom>
                <a:avLst/>
                <a:gdLst/>
                <a:ahLst/>
                <a:rect l="l" t="t" r="r" b="b"/>
                <a:pathLst>
                  <a:path w="988" h="999">
                    <a:moveTo>
                      <a:pt x="988" y="0"/>
                    </a:moveTo>
                    <a:lnTo>
                      <a:pt x="884" y="167"/>
                    </a:lnTo>
                    <a:lnTo>
                      <a:pt x="803" y="350"/>
                    </a:lnTo>
                    <a:lnTo>
                      <a:pt x="443" y="678"/>
                    </a:lnTo>
                    <a:lnTo>
                      <a:pt x="156" y="981"/>
                    </a:lnTo>
                    <a:lnTo>
                      <a:pt x="0" y="999"/>
                    </a:lnTo>
                  </a:path>
                </a:pathLst>
              </a:custGeom>
              <a:noFill/>
              <a:ln w="11160">
                <a:solidFill>
                  <a:srgbClr val="0000ff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365" name=""/>
              <p:cNvSpPr/>
              <p:nvPr/>
            </p:nvSpPr>
            <p:spPr>
              <a:xfrm>
                <a:off x="5990400" y="3983400"/>
                <a:ext cx="345240" cy="860400"/>
              </a:xfrm>
              <a:custGeom>
                <a:avLst/>
                <a:gdLst/>
                <a:ahLst/>
                <a:rect l="l" t="t" r="r" b="b"/>
                <a:pathLst>
                  <a:path w="393" h="976">
                    <a:moveTo>
                      <a:pt x="0" y="976"/>
                    </a:moveTo>
                    <a:lnTo>
                      <a:pt x="138" y="861"/>
                    </a:lnTo>
                    <a:lnTo>
                      <a:pt x="161" y="666"/>
                    </a:lnTo>
                    <a:lnTo>
                      <a:pt x="249" y="219"/>
                    </a:lnTo>
                    <a:lnTo>
                      <a:pt x="393" y="70"/>
                    </a:lnTo>
                    <a:lnTo>
                      <a:pt x="393" y="0"/>
                    </a:lnTo>
                  </a:path>
                </a:pathLst>
              </a:custGeom>
              <a:noFill/>
              <a:ln w="11160">
                <a:solidFill>
                  <a:srgbClr val="0000ff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366" name=""/>
              <p:cNvSpPr/>
              <p:nvPr/>
            </p:nvSpPr>
            <p:spPr>
              <a:xfrm>
                <a:off x="6649560" y="3027960"/>
                <a:ext cx="179640" cy="419760"/>
              </a:xfrm>
              <a:custGeom>
                <a:avLst/>
                <a:gdLst/>
                <a:ahLst/>
                <a:rect l="l" t="t" r="r" b="b"/>
                <a:pathLst>
                  <a:path w="204" h="477">
                    <a:moveTo>
                      <a:pt x="204" y="0"/>
                    </a:moveTo>
                    <a:lnTo>
                      <a:pt x="0" y="28"/>
                    </a:lnTo>
                    <a:lnTo>
                      <a:pt x="23" y="477"/>
                    </a:lnTo>
                  </a:path>
                </a:pathLst>
              </a:custGeom>
              <a:noFill/>
              <a:ln w="11160">
                <a:solidFill>
                  <a:srgbClr val="0000ff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367" name=""/>
              <p:cNvSpPr/>
              <p:nvPr/>
            </p:nvSpPr>
            <p:spPr>
              <a:xfrm>
                <a:off x="6242760" y="3634560"/>
                <a:ext cx="283320" cy="500760"/>
              </a:xfrm>
              <a:custGeom>
                <a:avLst/>
                <a:gdLst/>
                <a:ahLst/>
                <a:rect l="l" t="t" r="r" b="b"/>
                <a:pathLst>
                  <a:path w="321" h="568">
                    <a:moveTo>
                      <a:pt x="0" y="568"/>
                    </a:moveTo>
                    <a:lnTo>
                      <a:pt x="11" y="466"/>
                    </a:lnTo>
                    <a:lnTo>
                      <a:pt x="177" y="352"/>
                    </a:lnTo>
                    <a:lnTo>
                      <a:pt x="321" y="41"/>
                    </a:lnTo>
                    <a:lnTo>
                      <a:pt x="315" y="0"/>
                    </a:lnTo>
                  </a:path>
                </a:pathLst>
              </a:custGeom>
              <a:noFill/>
              <a:ln w="11160">
                <a:solidFill>
                  <a:srgbClr val="0000ff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368" name=""/>
              <p:cNvSpPr/>
              <p:nvPr/>
            </p:nvSpPr>
            <p:spPr>
              <a:xfrm>
                <a:off x="5702760" y="4045320"/>
                <a:ext cx="565920" cy="378720"/>
              </a:xfrm>
              <a:custGeom>
                <a:avLst/>
                <a:gdLst/>
                <a:ahLst/>
                <a:rect l="l" t="t" r="r" b="b"/>
                <a:pathLst>
                  <a:path w="642" h="431">
                    <a:moveTo>
                      <a:pt x="0" y="431"/>
                    </a:moveTo>
                    <a:lnTo>
                      <a:pt x="211" y="327"/>
                    </a:lnTo>
                    <a:lnTo>
                      <a:pt x="435" y="137"/>
                    </a:lnTo>
                    <a:lnTo>
                      <a:pt x="642" y="0"/>
                    </a:lnTo>
                  </a:path>
                </a:pathLst>
              </a:custGeom>
              <a:noFill/>
              <a:ln w="11160">
                <a:solidFill>
                  <a:srgbClr val="0000ff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  <p:grpSp>
          <p:nvGrpSpPr>
            <p:cNvPr id="5369" name=""/>
            <p:cNvGrpSpPr/>
            <p:nvPr/>
          </p:nvGrpSpPr>
          <p:grpSpPr>
            <a:xfrm>
              <a:off x="2712960" y="1108080"/>
              <a:ext cx="5680440" cy="4044240"/>
              <a:chOff x="2712960" y="1108080"/>
              <a:chExt cx="5680440" cy="4044240"/>
            </a:xfrm>
          </p:grpSpPr>
          <p:sp>
            <p:nvSpPr>
              <p:cNvPr id="5370" name=""/>
              <p:cNvSpPr/>
              <p:nvPr/>
            </p:nvSpPr>
            <p:spPr>
              <a:xfrm>
                <a:off x="5484240" y="3682080"/>
                <a:ext cx="298080" cy="1036440"/>
              </a:xfrm>
              <a:custGeom>
                <a:avLst/>
                <a:gdLst/>
                <a:ahLst/>
                <a:rect l="l" t="t" r="r" b="b"/>
                <a:pathLst>
                  <a:path w="338" h="1176">
                    <a:moveTo>
                      <a:pt x="0" y="0"/>
                    </a:moveTo>
                    <a:lnTo>
                      <a:pt x="122" y="667"/>
                    </a:lnTo>
                    <a:lnTo>
                      <a:pt x="302" y="925"/>
                    </a:lnTo>
                    <a:lnTo>
                      <a:pt x="287" y="1090"/>
                    </a:lnTo>
                    <a:lnTo>
                      <a:pt x="338" y="1176"/>
                    </a:lnTo>
                  </a:path>
                </a:pathLst>
              </a:custGeom>
              <a:noFill/>
              <a:ln w="11160">
                <a:solidFill>
                  <a:srgbClr val="0000ff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371" name=""/>
              <p:cNvSpPr/>
              <p:nvPr/>
            </p:nvSpPr>
            <p:spPr>
              <a:xfrm>
                <a:off x="4139280" y="1108080"/>
                <a:ext cx="17280" cy="361080"/>
              </a:xfrm>
              <a:prstGeom prst="line">
                <a:avLst/>
              </a:prstGeom>
              <a:ln w="11160">
                <a:solidFill>
                  <a:srgbClr val="0000ff"/>
                </a:solidFill>
                <a:miter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372" name=""/>
              <p:cNvSpPr/>
              <p:nvPr/>
            </p:nvSpPr>
            <p:spPr>
              <a:xfrm>
                <a:off x="2760480" y="1210320"/>
                <a:ext cx="1144080" cy="2022120"/>
              </a:xfrm>
              <a:custGeom>
                <a:avLst/>
                <a:gdLst/>
                <a:ahLst/>
                <a:rect l="l" t="t" r="r" b="b"/>
                <a:pathLst>
                  <a:path w="1298" h="2295">
                    <a:moveTo>
                      <a:pt x="1205" y="0"/>
                    </a:moveTo>
                    <a:lnTo>
                      <a:pt x="1262" y="136"/>
                    </a:lnTo>
                    <a:lnTo>
                      <a:pt x="1298" y="286"/>
                    </a:lnTo>
                    <a:lnTo>
                      <a:pt x="975" y="401"/>
                    </a:lnTo>
                    <a:lnTo>
                      <a:pt x="946" y="487"/>
                    </a:lnTo>
                    <a:lnTo>
                      <a:pt x="846" y="573"/>
                    </a:lnTo>
                    <a:lnTo>
                      <a:pt x="466" y="882"/>
                    </a:lnTo>
                    <a:lnTo>
                      <a:pt x="79" y="1219"/>
                    </a:lnTo>
                    <a:lnTo>
                      <a:pt x="136" y="1477"/>
                    </a:lnTo>
                    <a:lnTo>
                      <a:pt x="0" y="2008"/>
                    </a:lnTo>
                    <a:lnTo>
                      <a:pt x="86" y="2295"/>
                    </a:lnTo>
                  </a:path>
                </a:pathLst>
              </a:custGeom>
              <a:noFill/>
              <a:ln w="11160">
                <a:solidFill>
                  <a:srgbClr val="0000ff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373" name=""/>
              <p:cNvSpPr/>
              <p:nvPr/>
            </p:nvSpPr>
            <p:spPr>
              <a:xfrm>
                <a:off x="2880360" y="1425240"/>
                <a:ext cx="202680" cy="518040"/>
              </a:xfrm>
              <a:custGeom>
                <a:avLst/>
                <a:gdLst/>
                <a:ahLst/>
                <a:rect l="l" t="t" r="r" b="b"/>
                <a:pathLst>
                  <a:path w="230" h="589">
                    <a:moveTo>
                      <a:pt x="230" y="0"/>
                    </a:moveTo>
                    <a:lnTo>
                      <a:pt x="172" y="86"/>
                    </a:lnTo>
                    <a:lnTo>
                      <a:pt x="158" y="273"/>
                    </a:lnTo>
                    <a:lnTo>
                      <a:pt x="36" y="373"/>
                    </a:lnTo>
                    <a:lnTo>
                      <a:pt x="0" y="589"/>
                    </a:lnTo>
                  </a:path>
                </a:pathLst>
              </a:custGeom>
              <a:noFill/>
              <a:ln w="11160">
                <a:solidFill>
                  <a:srgbClr val="0000ff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374" name=""/>
              <p:cNvSpPr/>
              <p:nvPr/>
            </p:nvSpPr>
            <p:spPr>
              <a:xfrm>
                <a:off x="3873240" y="1342440"/>
                <a:ext cx="542880" cy="334800"/>
              </a:xfrm>
              <a:custGeom>
                <a:avLst/>
                <a:gdLst/>
                <a:ahLst/>
                <a:rect l="l" t="t" r="r" b="b"/>
                <a:pathLst>
                  <a:path w="617" h="380">
                    <a:moveTo>
                      <a:pt x="617" y="380"/>
                    </a:moveTo>
                    <a:lnTo>
                      <a:pt x="430" y="194"/>
                    </a:lnTo>
                    <a:lnTo>
                      <a:pt x="315" y="179"/>
                    </a:lnTo>
                    <a:lnTo>
                      <a:pt x="0" y="0"/>
                    </a:lnTo>
                  </a:path>
                </a:pathLst>
              </a:custGeom>
              <a:noFill/>
              <a:ln w="11160">
                <a:solidFill>
                  <a:srgbClr val="0000ff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375" name=""/>
              <p:cNvSpPr/>
              <p:nvPr/>
            </p:nvSpPr>
            <p:spPr>
              <a:xfrm>
                <a:off x="3866040" y="1310760"/>
                <a:ext cx="3655080" cy="955440"/>
              </a:xfrm>
              <a:custGeom>
                <a:avLst/>
                <a:gdLst/>
                <a:ahLst/>
                <a:rect l="l" t="t" r="r" b="b"/>
                <a:pathLst>
                  <a:path w="4145" h="1083">
                    <a:moveTo>
                      <a:pt x="0" y="0"/>
                    </a:moveTo>
                    <a:lnTo>
                      <a:pt x="322" y="180"/>
                    </a:lnTo>
                    <a:lnTo>
                      <a:pt x="1283" y="302"/>
                    </a:lnTo>
                    <a:lnTo>
                      <a:pt x="1900" y="423"/>
                    </a:lnTo>
                    <a:lnTo>
                      <a:pt x="2660" y="431"/>
                    </a:lnTo>
                    <a:lnTo>
                      <a:pt x="2825" y="495"/>
                    </a:lnTo>
                    <a:lnTo>
                      <a:pt x="2933" y="395"/>
                    </a:lnTo>
                    <a:lnTo>
                      <a:pt x="3047" y="359"/>
                    </a:lnTo>
                    <a:lnTo>
                      <a:pt x="3908" y="330"/>
                    </a:lnTo>
                    <a:lnTo>
                      <a:pt x="3958" y="345"/>
                    </a:lnTo>
                    <a:lnTo>
                      <a:pt x="4015" y="409"/>
                    </a:lnTo>
                    <a:lnTo>
                      <a:pt x="4066" y="553"/>
                    </a:lnTo>
                    <a:lnTo>
                      <a:pt x="4101" y="969"/>
                    </a:lnTo>
                    <a:lnTo>
                      <a:pt x="4145" y="1083"/>
                    </a:lnTo>
                  </a:path>
                </a:pathLst>
              </a:custGeom>
              <a:noFill/>
              <a:ln w="11160">
                <a:solidFill>
                  <a:srgbClr val="0000ff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376" name=""/>
              <p:cNvSpPr/>
              <p:nvPr/>
            </p:nvSpPr>
            <p:spPr>
              <a:xfrm>
                <a:off x="3159000" y="1703880"/>
                <a:ext cx="1092960" cy="1775160"/>
              </a:xfrm>
              <a:custGeom>
                <a:avLst/>
                <a:gdLst/>
                <a:ahLst/>
                <a:rect l="l" t="t" r="r" b="b"/>
                <a:pathLst>
                  <a:path w="1240" h="2015">
                    <a:moveTo>
                      <a:pt x="71" y="0"/>
                    </a:moveTo>
                    <a:lnTo>
                      <a:pt x="0" y="108"/>
                    </a:lnTo>
                    <a:lnTo>
                      <a:pt x="50" y="287"/>
                    </a:lnTo>
                    <a:lnTo>
                      <a:pt x="272" y="574"/>
                    </a:lnTo>
                    <a:lnTo>
                      <a:pt x="294" y="681"/>
                    </a:lnTo>
                    <a:lnTo>
                      <a:pt x="537" y="1011"/>
                    </a:lnTo>
                    <a:lnTo>
                      <a:pt x="717" y="1004"/>
                    </a:lnTo>
                    <a:lnTo>
                      <a:pt x="760" y="961"/>
                    </a:lnTo>
                    <a:lnTo>
                      <a:pt x="796" y="947"/>
                    </a:lnTo>
                    <a:lnTo>
                      <a:pt x="853" y="990"/>
                    </a:lnTo>
                    <a:lnTo>
                      <a:pt x="925" y="997"/>
                    </a:lnTo>
                    <a:lnTo>
                      <a:pt x="953" y="1126"/>
                    </a:lnTo>
                    <a:lnTo>
                      <a:pt x="1147" y="1320"/>
                    </a:lnTo>
                    <a:lnTo>
                      <a:pt x="1118" y="1477"/>
                    </a:lnTo>
                    <a:lnTo>
                      <a:pt x="1204" y="1542"/>
                    </a:lnTo>
                    <a:lnTo>
                      <a:pt x="1176" y="1664"/>
                    </a:lnTo>
                    <a:lnTo>
                      <a:pt x="1118" y="1736"/>
                    </a:lnTo>
                    <a:lnTo>
                      <a:pt x="1025" y="1786"/>
                    </a:lnTo>
                    <a:lnTo>
                      <a:pt x="1118" y="1922"/>
                    </a:lnTo>
                    <a:lnTo>
                      <a:pt x="1240" y="2015"/>
                    </a:lnTo>
                  </a:path>
                </a:pathLst>
              </a:custGeom>
              <a:noFill/>
              <a:ln w="11160">
                <a:solidFill>
                  <a:srgbClr val="0000ff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377" name=""/>
              <p:cNvSpPr/>
              <p:nvPr/>
            </p:nvSpPr>
            <p:spPr>
              <a:xfrm>
                <a:off x="4049280" y="1652760"/>
                <a:ext cx="214920" cy="1092960"/>
              </a:xfrm>
              <a:custGeom>
                <a:avLst/>
                <a:gdLst/>
                <a:ahLst/>
                <a:rect l="l" t="t" r="r" b="b"/>
                <a:pathLst>
                  <a:path w="243" h="1240">
                    <a:moveTo>
                      <a:pt x="129" y="0"/>
                    </a:moveTo>
                    <a:lnTo>
                      <a:pt x="243" y="789"/>
                    </a:lnTo>
                    <a:lnTo>
                      <a:pt x="0" y="1240"/>
                    </a:lnTo>
                  </a:path>
                </a:pathLst>
              </a:custGeom>
              <a:noFill/>
              <a:ln w="11160">
                <a:solidFill>
                  <a:srgbClr val="0000ff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378" name=""/>
              <p:cNvSpPr/>
              <p:nvPr/>
            </p:nvSpPr>
            <p:spPr>
              <a:xfrm>
                <a:off x="2712960" y="3093480"/>
                <a:ext cx="967680" cy="880920"/>
              </a:xfrm>
              <a:custGeom>
                <a:avLst/>
                <a:gdLst/>
                <a:ahLst/>
                <a:rect l="l" t="t" r="r" b="b"/>
                <a:pathLst>
                  <a:path w="1097" h="999">
                    <a:moveTo>
                      <a:pt x="172" y="0"/>
                    </a:moveTo>
                    <a:lnTo>
                      <a:pt x="138" y="149"/>
                    </a:lnTo>
                    <a:lnTo>
                      <a:pt x="93" y="211"/>
                    </a:lnTo>
                    <a:lnTo>
                      <a:pt x="109" y="315"/>
                    </a:lnTo>
                    <a:lnTo>
                      <a:pt x="0" y="373"/>
                    </a:lnTo>
                    <a:lnTo>
                      <a:pt x="36" y="563"/>
                    </a:lnTo>
                    <a:lnTo>
                      <a:pt x="161" y="608"/>
                    </a:lnTo>
                    <a:lnTo>
                      <a:pt x="448" y="843"/>
                    </a:lnTo>
                    <a:lnTo>
                      <a:pt x="740" y="900"/>
                    </a:lnTo>
                    <a:lnTo>
                      <a:pt x="1097" y="999"/>
                    </a:lnTo>
                  </a:path>
                </a:pathLst>
              </a:custGeom>
              <a:noFill/>
              <a:ln w="11160">
                <a:solidFill>
                  <a:srgbClr val="0000ff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379" name=""/>
              <p:cNvSpPr/>
              <p:nvPr/>
            </p:nvSpPr>
            <p:spPr>
              <a:xfrm flipV="1">
                <a:off x="3264840" y="3872160"/>
                <a:ext cx="5040" cy="116280"/>
              </a:xfrm>
              <a:prstGeom prst="line">
                <a:avLst/>
              </a:prstGeom>
              <a:ln w="11160">
                <a:solidFill>
                  <a:srgbClr val="0000ff"/>
                </a:solidFill>
                <a:miter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380" name=""/>
              <p:cNvSpPr/>
              <p:nvPr/>
            </p:nvSpPr>
            <p:spPr>
              <a:xfrm>
                <a:off x="3592800" y="3641400"/>
                <a:ext cx="1535400" cy="945000"/>
              </a:xfrm>
              <a:custGeom>
                <a:avLst/>
                <a:gdLst/>
                <a:ahLst/>
                <a:rect l="l" t="t" r="r" b="b"/>
                <a:pathLst>
                  <a:path w="1740" h="1072">
                    <a:moveTo>
                      <a:pt x="0" y="0"/>
                    </a:moveTo>
                    <a:lnTo>
                      <a:pt x="138" y="533"/>
                    </a:lnTo>
                    <a:lnTo>
                      <a:pt x="419" y="665"/>
                    </a:lnTo>
                    <a:lnTo>
                      <a:pt x="740" y="603"/>
                    </a:lnTo>
                    <a:lnTo>
                      <a:pt x="1740" y="1072"/>
                    </a:lnTo>
                  </a:path>
                </a:pathLst>
              </a:custGeom>
              <a:noFill/>
              <a:ln w="11160">
                <a:solidFill>
                  <a:srgbClr val="0000ff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381" name=""/>
              <p:cNvSpPr/>
              <p:nvPr/>
            </p:nvSpPr>
            <p:spPr>
              <a:xfrm>
                <a:off x="4307040" y="2313720"/>
                <a:ext cx="100080" cy="460080"/>
              </a:xfrm>
              <a:prstGeom prst="line">
                <a:avLst/>
              </a:prstGeom>
              <a:ln w="11160">
                <a:solidFill>
                  <a:srgbClr val="0000ff"/>
                </a:solidFill>
                <a:miter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382" name=""/>
              <p:cNvSpPr/>
              <p:nvPr/>
            </p:nvSpPr>
            <p:spPr>
              <a:xfrm>
                <a:off x="4114440" y="2710800"/>
                <a:ext cx="1350360" cy="1121040"/>
              </a:xfrm>
              <a:custGeom>
                <a:avLst/>
                <a:gdLst/>
                <a:ahLst/>
                <a:rect l="l" t="t" r="r" b="b"/>
                <a:pathLst>
                  <a:path w="1531" h="1273">
                    <a:moveTo>
                      <a:pt x="0" y="0"/>
                    </a:moveTo>
                    <a:lnTo>
                      <a:pt x="81" y="63"/>
                    </a:lnTo>
                    <a:lnTo>
                      <a:pt x="172" y="34"/>
                    </a:lnTo>
                    <a:lnTo>
                      <a:pt x="511" y="120"/>
                    </a:lnTo>
                    <a:lnTo>
                      <a:pt x="590" y="224"/>
                    </a:lnTo>
                    <a:lnTo>
                      <a:pt x="655" y="235"/>
                    </a:lnTo>
                    <a:lnTo>
                      <a:pt x="1336" y="723"/>
                    </a:lnTo>
                    <a:lnTo>
                      <a:pt x="1508" y="746"/>
                    </a:lnTo>
                    <a:lnTo>
                      <a:pt x="1531" y="1273"/>
                    </a:lnTo>
                  </a:path>
                </a:pathLst>
              </a:custGeom>
              <a:noFill/>
              <a:ln w="11160">
                <a:solidFill>
                  <a:srgbClr val="0000ff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383" name=""/>
              <p:cNvSpPr/>
              <p:nvPr/>
            </p:nvSpPr>
            <p:spPr>
              <a:xfrm>
                <a:off x="4195800" y="2765160"/>
                <a:ext cx="1794600" cy="793440"/>
              </a:xfrm>
              <a:custGeom>
                <a:avLst/>
                <a:gdLst/>
                <a:ahLst/>
                <a:rect l="l" t="t" r="r" b="b"/>
                <a:pathLst>
                  <a:path w="2036" h="900">
                    <a:moveTo>
                      <a:pt x="0" y="0"/>
                    </a:moveTo>
                    <a:lnTo>
                      <a:pt x="263" y="47"/>
                    </a:lnTo>
                    <a:lnTo>
                      <a:pt x="355" y="91"/>
                    </a:lnTo>
                    <a:lnTo>
                      <a:pt x="487" y="143"/>
                    </a:lnTo>
                    <a:lnTo>
                      <a:pt x="568" y="224"/>
                    </a:lnTo>
                    <a:lnTo>
                      <a:pt x="597" y="642"/>
                    </a:lnTo>
                    <a:lnTo>
                      <a:pt x="774" y="895"/>
                    </a:lnTo>
                    <a:lnTo>
                      <a:pt x="1497" y="900"/>
                    </a:lnTo>
                    <a:lnTo>
                      <a:pt x="1817" y="895"/>
                    </a:lnTo>
                    <a:lnTo>
                      <a:pt x="2036" y="821"/>
                    </a:lnTo>
                  </a:path>
                </a:pathLst>
              </a:custGeom>
              <a:noFill/>
              <a:ln w="11160">
                <a:solidFill>
                  <a:srgbClr val="0000ff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384" name=""/>
              <p:cNvSpPr/>
              <p:nvPr/>
            </p:nvSpPr>
            <p:spPr>
              <a:xfrm>
                <a:off x="4717440" y="3245040"/>
                <a:ext cx="154800" cy="308160"/>
              </a:xfrm>
              <a:custGeom>
                <a:avLst/>
                <a:gdLst/>
                <a:ahLst/>
                <a:rect l="l" t="t" r="r" b="b"/>
                <a:pathLst>
                  <a:path w="178" h="350">
                    <a:moveTo>
                      <a:pt x="0" y="0"/>
                    </a:moveTo>
                    <a:lnTo>
                      <a:pt x="178" y="143"/>
                    </a:lnTo>
                    <a:lnTo>
                      <a:pt x="178" y="350"/>
                    </a:lnTo>
                  </a:path>
                </a:pathLst>
              </a:custGeom>
              <a:noFill/>
              <a:ln w="11160">
                <a:solidFill>
                  <a:srgbClr val="0000ff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385" name=""/>
              <p:cNvSpPr/>
              <p:nvPr/>
            </p:nvSpPr>
            <p:spPr>
              <a:xfrm flipV="1">
                <a:off x="4751280" y="4226760"/>
                <a:ext cx="475920" cy="241200"/>
              </a:xfrm>
              <a:prstGeom prst="line">
                <a:avLst/>
              </a:prstGeom>
              <a:ln w="11160">
                <a:solidFill>
                  <a:srgbClr val="0000ff"/>
                </a:solidFill>
                <a:miter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386" name=""/>
              <p:cNvSpPr/>
              <p:nvPr/>
            </p:nvSpPr>
            <p:spPr>
              <a:xfrm flipH="1" flipV="1">
                <a:off x="4918680" y="4392000"/>
                <a:ext cx="267840" cy="83160"/>
              </a:xfrm>
              <a:prstGeom prst="line">
                <a:avLst/>
              </a:prstGeom>
              <a:ln w="11160">
                <a:solidFill>
                  <a:srgbClr val="0000ff"/>
                </a:solidFill>
                <a:miter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36360" bIns="363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387" name=""/>
              <p:cNvSpPr/>
              <p:nvPr/>
            </p:nvSpPr>
            <p:spPr>
              <a:xfrm>
                <a:off x="5460120" y="3128760"/>
                <a:ext cx="327600" cy="627480"/>
              </a:xfrm>
              <a:custGeom>
                <a:avLst/>
                <a:gdLst/>
                <a:ahLst/>
                <a:rect l="l" t="t" r="r" b="b"/>
                <a:pathLst>
                  <a:path w="373" h="712">
                    <a:moveTo>
                      <a:pt x="373" y="0"/>
                    </a:moveTo>
                    <a:lnTo>
                      <a:pt x="349" y="144"/>
                    </a:lnTo>
                    <a:lnTo>
                      <a:pt x="292" y="266"/>
                    </a:lnTo>
                    <a:lnTo>
                      <a:pt x="253" y="483"/>
                    </a:lnTo>
                    <a:lnTo>
                      <a:pt x="97" y="667"/>
                    </a:lnTo>
                    <a:lnTo>
                      <a:pt x="0" y="712"/>
                    </a:lnTo>
                  </a:path>
                </a:pathLst>
              </a:custGeom>
              <a:noFill/>
              <a:ln w="11160">
                <a:solidFill>
                  <a:srgbClr val="0000ff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388" name=""/>
              <p:cNvSpPr/>
              <p:nvPr/>
            </p:nvSpPr>
            <p:spPr>
              <a:xfrm>
                <a:off x="5128560" y="3523680"/>
                <a:ext cx="371520" cy="318960"/>
              </a:xfrm>
              <a:custGeom>
                <a:avLst/>
                <a:gdLst/>
                <a:ahLst/>
                <a:rect l="l" t="t" r="r" b="b"/>
                <a:pathLst>
                  <a:path w="423" h="362">
                    <a:moveTo>
                      <a:pt x="68" y="362"/>
                    </a:moveTo>
                    <a:lnTo>
                      <a:pt x="423" y="86"/>
                    </a:lnTo>
                    <a:lnTo>
                      <a:pt x="416" y="28"/>
                    </a:lnTo>
                    <a:lnTo>
                      <a:pt x="377" y="0"/>
                    </a:lnTo>
                    <a:lnTo>
                      <a:pt x="0" y="52"/>
                    </a:lnTo>
                  </a:path>
                </a:pathLst>
              </a:custGeom>
              <a:noFill/>
              <a:ln w="11160">
                <a:solidFill>
                  <a:srgbClr val="0000ff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389" name=""/>
              <p:cNvSpPr/>
              <p:nvPr/>
            </p:nvSpPr>
            <p:spPr>
              <a:xfrm>
                <a:off x="5277960" y="3720600"/>
                <a:ext cx="1112400" cy="253800"/>
              </a:xfrm>
              <a:custGeom>
                <a:avLst/>
                <a:gdLst/>
                <a:ahLst/>
                <a:rect l="l" t="t" r="r" b="b"/>
                <a:pathLst>
                  <a:path w="1262" h="287">
                    <a:moveTo>
                      <a:pt x="0" y="68"/>
                    </a:moveTo>
                    <a:lnTo>
                      <a:pt x="80" y="154"/>
                    </a:lnTo>
                    <a:lnTo>
                      <a:pt x="182" y="245"/>
                    </a:lnTo>
                    <a:lnTo>
                      <a:pt x="297" y="287"/>
                    </a:lnTo>
                    <a:lnTo>
                      <a:pt x="464" y="281"/>
                    </a:lnTo>
                    <a:lnTo>
                      <a:pt x="860" y="138"/>
                    </a:lnTo>
                    <a:lnTo>
                      <a:pt x="1262" y="0"/>
                    </a:lnTo>
                  </a:path>
                </a:pathLst>
              </a:custGeom>
              <a:noFill/>
              <a:ln w="11160">
                <a:solidFill>
                  <a:srgbClr val="0000ff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390" name=""/>
              <p:cNvSpPr/>
              <p:nvPr/>
            </p:nvSpPr>
            <p:spPr>
              <a:xfrm>
                <a:off x="5869080" y="3680280"/>
                <a:ext cx="176040" cy="162000"/>
              </a:xfrm>
              <a:custGeom>
                <a:avLst/>
                <a:gdLst/>
                <a:ahLst/>
                <a:rect l="l" t="t" r="r" b="b"/>
                <a:pathLst>
                  <a:path w="201" h="185">
                    <a:moveTo>
                      <a:pt x="0" y="0"/>
                    </a:moveTo>
                    <a:lnTo>
                      <a:pt x="75" y="99"/>
                    </a:lnTo>
                    <a:lnTo>
                      <a:pt x="201" y="185"/>
                    </a:lnTo>
                  </a:path>
                </a:pathLst>
              </a:custGeom>
              <a:noFill/>
              <a:ln w="11160">
                <a:solidFill>
                  <a:srgbClr val="0000ff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391" name=""/>
              <p:cNvSpPr/>
              <p:nvPr/>
            </p:nvSpPr>
            <p:spPr>
              <a:xfrm>
                <a:off x="5156640" y="2724840"/>
                <a:ext cx="1380600" cy="765000"/>
              </a:xfrm>
              <a:custGeom>
                <a:avLst/>
                <a:gdLst/>
                <a:ahLst/>
                <a:rect l="l" t="t" r="r" b="b"/>
                <a:pathLst>
                  <a:path w="1566" h="868">
                    <a:moveTo>
                      <a:pt x="1566" y="0"/>
                    </a:moveTo>
                    <a:lnTo>
                      <a:pt x="1301" y="144"/>
                    </a:lnTo>
                    <a:lnTo>
                      <a:pt x="1158" y="190"/>
                    </a:lnTo>
                    <a:lnTo>
                      <a:pt x="636" y="248"/>
                    </a:lnTo>
                    <a:lnTo>
                      <a:pt x="0" y="868"/>
                    </a:lnTo>
                  </a:path>
                </a:pathLst>
              </a:custGeom>
              <a:noFill/>
              <a:ln w="11160">
                <a:solidFill>
                  <a:srgbClr val="0000ff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392" name=""/>
              <p:cNvSpPr/>
              <p:nvPr/>
            </p:nvSpPr>
            <p:spPr>
              <a:xfrm>
                <a:off x="5526720" y="1749600"/>
                <a:ext cx="772200" cy="631080"/>
              </a:xfrm>
              <a:custGeom>
                <a:avLst/>
                <a:gdLst/>
                <a:ahLst/>
                <a:rect l="l" t="t" r="r" b="b"/>
                <a:pathLst>
                  <a:path w="877" h="717">
                    <a:moveTo>
                      <a:pt x="0" y="0"/>
                    </a:moveTo>
                    <a:lnTo>
                      <a:pt x="45" y="310"/>
                    </a:lnTo>
                    <a:lnTo>
                      <a:pt x="86" y="373"/>
                    </a:lnTo>
                    <a:lnTo>
                      <a:pt x="274" y="475"/>
                    </a:lnTo>
                    <a:lnTo>
                      <a:pt x="733" y="717"/>
                    </a:lnTo>
                    <a:lnTo>
                      <a:pt x="877" y="717"/>
                    </a:lnTo>
                  </a:path>
                </a:pathLst>
              </a:custGeom>
              <a:noFill/>
              <a:ln w="11160">
                <a:solidFill>
                  <a:srgbClr val="0000ff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393" name=""/>
              <p:cNvSpPr/>
              <p:nvPr/>
            </p:nvSpPr>
            <p:spPr>
              <a:xfrm>
                <a:off x="5530320" y="1749600"/>
                <a:ext cx="1168920" cy="433800"/>
              </a:xfrm>
              <a:custGeom>
                <a:avLst/>
                <a:gdLst/>
                <a:ahLst/>
                <a:rect l="l" t="t" r="r" b="b"/>
                <a:pathLst>
                  <a:path w="1325" h="493">
                    <a:moveTo>
                      <a:pt x="0" y="0"/>
                    </a:moveTo>
                    <a:lnTo>
                      <a:pt x="241" y="269"/>
                    </a:lnTo>
                    <a:lnTo>
                      <a:pt x="418" y="274"/>
                    </a:lnTo>
                    <a:lnTo>
                      <a:pt x="465" y="373"/>
                    </a:lnTo>
                    <a:lnTo>
                      <a:pt x="562" y="407"/>
                    </a:lnTo>
                    <a:lnTo>
                      <a:pt x="838" y="407"/>
                    </a:lnTo>
                    <a:lnTo>
                      <a:pt x="1044" y="493"/>
                    </a:lnTo>
                    <a:lnTo>
                      <a:pt x="1325" y="384"/>
                    </a:lnTo>
                  </a:path>
                </a:pathLst>
              </a:custGeom>
              <a:noFill/>
              <a:ln w="11160">
                <a:solidFill>
                  <a:srgbClr val="0000ff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394" name=""/>
              <p:cNvSpPr/>
              <p:nvPr/>
            </p:nvSpPr>
            <p:spPr>
              <a:xfrm>
                <a:off x="7462800" y="1889280"/>
                <a:ext cx="671400" cy="112680"/>
              </a:xfrm>
              <a:custGeom>
                <a:avLst/>
                <a:gdLst/>
                <a:ahLst/>
                <a:rect l="l" t="t" r="r" b="b"/>
                <a:pathLst>
                  <a:path w="764" h="127">
                    <a:moveTo>
                      <a:pt x="0" y="46"/>
                    </a:moveTo>
                    <a:lnTo>
                      <a:pt x="138" y="28"/>
                    </a:lnTo>
                    <a:lnTo>
                      <a:pt x="321" y="86"/>
                    </a:lnTo>
                    <a:lnTo>
                      <a:pt x="477" y="127"/>
                    </a:lnTo>
                    <a:lnTo>
                      <a:pt x="568" y="104"/>
                    </a:lnTo>
                    <a:lnTo>
                      <a:pt x="620" y="93"/>
                    </a:lnTo>
                    <a:lnTo>
                      <a:pt x="712" y="0"/>
                    </a:lnTo>
                    <a:lnTo>
                      <a:pt x="746" y="0"/>
                    </a:lnTo>
                    <a:lnTo>
                      <a:pt x="764" y="127"/>
                    </a:lnTo>
                  </a:path>
                </a:pathLst>
              </a:custGeom>
              <a:noFill/>
              <a:ln w="11160">
                <a:solidFill>
                  <a:srgbClr val="0000ff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395" name=""/>
              <p:cNvSpPr/>
              <p:nvPr/>
            </p:nvSpPr>
            <p:spPr>
              <a:xfrm>
                <a:off x="7332480" y="1985760"/>
                <a:ext cx="604440" cy="500760"/>
              </a:xfrm>
              <a:custGeom>
                <a:avLst/>
                <a:gdLst/>
                <a:ahLst/>
                <a:rect l="l" t="t" r="r" b="b"/>
                <a:pathLst>
                  <a:path w="687" h="568">
                    <a:moveTo>
                      <a:pt x="687" y="0"/>
                    </a:moveTo>
                    <a:lnTo>
                      <a:pt x="653" y="47"/>
                    </a:lnTo>
                    <a:lnTo>
                      <a:pt x="491" y="156"/>
                    </a:lnTo>
                    <a:lnTo>
                      <a:pt x="339" y="276"/>
                    </a:lnTo>
                    <a:lnTo>
                      <a:pt x="224" y="310"/>
                    </a:lnTo>
                    <a:lnTo>
                      <a:pt x="115" y="350"/>
                    </a:lnTo>
                    <a:lnTo>
                      <a:pt x="34" y="407"/>
                    </a:lnTo>
                    <a:lnTo>
                      <a:pt x="6" y="472"/>
                    </a:lnTo>
                    <a:lnTo>
                      <a:pt x="0" y="540"/>
                    </a:lnTo>
                    <a:lnTo>
                      <a:pt x="52" y="568"/>
                    </a:lnTo>
                    <a:lnTo>
                      <a:pt x="144" y="540"/>
                    </a:lnTo>
                  </a:path>
                </a:pathLst>
              </a:custGeom>
              <a:noFill/>
              <a:ln w="11160">
                <a:solidFill>
                  <a:srgbClr val="0000ff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396" name=""/>
              <p:cNvSpPr/>
              <p:nvPr/>
            </p:nvSpPr>
            <p:spPr>
              <a:xfrm>
                <a:off x="7406280" y="2299680"/>
                <a:ext cx="987120" cy="608400"/>
              </a:xfrm>
              <a:custGeom>
                <a:avLst/>
                <a:gdLst/>
                <a:ahLst/>
                <a:rect l="l" t="t" r="r" b="b"/>
                <a:pathLst>
                  <a:path w="1119" h="688">
                    <a:moveTo>
                      <a:pt x="1119" y="0"/>
                    </a:moveTo>
                    <a:lnTo>
                      <a:pt x="1004" y="97"/>
                    </a:lnTo>
                    <a:lnTo>
                      <a:pt x="832" y="125"/>
                    </a:lnTo>
                    <a:lnTo>
                      <a:pt x="707" y="21"/>
                    </a:lnTo>
                    <a:lnTo>
                      <a:pt x="563" y="97"/>
                    </a:lnTo>
                    <a:lnTo>
                      <a:pt x="493" y="39"/>
                    </a:lnTo>
                    <a:lnTo>
                      <a:pt x="190" y="143"/>
                    </a:lnTo>
                    <a:lnTo>
                      <a:pt x="92" y="251"/>
                    </a:lnTo>
                    <a:lnTo>
                      <a:pt x="52" y="412"/>
                    </a:lnTo>
                    <a:lnTo>
                      <a:pt x="0" y="613"/>
                    </a:lnTo>
                    <a:lnTo>
                      <a:pt x="24" y="688"/>
                    </a:lnTo>
                  </a:path>
                </a:pathLst>
              </a:custGeom>
              <a:noFill/>
              <a:ln w="11160">
                <a:solidFill>
                  <a:srgbClr val="0000ff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397" name=""/>
              <p:cNvSpPr/>
              <p:nvPr/>
            </p:nvSpPr>
            <p:spPr>
              <a:xfrm>
                <a:off x="5740200" y="2402280"/>
                <a:ext cx="2607480" cy="1775520"/>
              </a:xfrm>
              <a:custGeom>
                <a:avLst/>
                <a:gdLst/>
                <a:ahLst/>
                <a:rect l="l" t="t" r="r" b="b"/>
                <a:pathLst>
                  <a:path w="2958" h="2013">
                    <a:moveTo>
                      <a:pt x="2958" y="0"/>
                    </a:moveTo>
                    <a:lnTo>
                      <a:pt x="2666" y="193"/>
                    </a:lnTo>
                    <a:lnTo>
                      <a:pt x="2528" y="446"/>
                    </a:lnTo>
                    <a:lnTo>
                      <a:pt x="2121" y="545"/>
                    </a:lnTo>
                    <a:lnTo>
                      <a:pt x="1816" y="681"/>
                    </a:lnTo>
                    <a:lnTo>
                      <a:pt x="1377" y="756"/>
                    </a:lnTo>
                    <a:lnTo>
                      <a:pt x="986" y="1025"/>
                    </a:lnTo>
                    <a:lnTo>
                      <a:pt x="740" y="1296"/>
                    </a:lnTo>
                    <a:lnTo>
                      <a:pt x="326" y="1807"/>
                    </a:lnTo>
                    <a:lnTo>
                      <a:pt x="86" y="1984"/>
                    </a:lnTo>
                    <a:lnTo>
                      <a:pt x="0" y="2013"/>
                    </a:lnTo>
                  </a:path>
                </a:pathLst>
              </a:custGeom>
              <a:noFill/>
              <a:ln w="11160">
                <a:solidFill>
                  <a:srgbClr val="0000ff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398" name=""/>
              <p:cNvSpPr/>
              <p:nvPr/>
            </p:nvSpPr>
            <p:spPr>
              <a:xfrm>
                <a:off x="6693840" y="2086560"/>
                <a:ext cx="424800" cy="542880"/>
              </a:xfrm>
              <a:custGeom>
                <a:avLst/>
                <a:gdLst/>
                <a:ahLst/>
                <a:rect l="l" t="t" r="r" b="b"/>
                <a:pathLst>
                  <a:path w="482" h="615">
                    <a:moveTo>
                      <a:pt x="0" y="0"/>
                    </a:moveTo>
                    <a:lnTo>
                      <a:pt x="81" y="12"/>
                    </a:lnTo>
                    <a:lnTo>
                      <a:pt x="172" y="477"/>
                    </a:lnTo>
                    <a:lnTo>
                      <a:pt x="211" y="550"/>
                    </a:lnTo>
                    <a:lnTo>
                      <a:pt x="482" y="615"/>
                    </a:lnTo>
                  </a:path>
                </a:pathLst>
              </a:custGeom>
              <a:noFill/>
              <a:ln w="11160">
                <a:solidFill>
                  <a:srgbClr val="0000ff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399" name=""/>
              <p:cNvSpPr/>
              <p:nvPr/>
            </p:nvSpPr>
            <p:spPr>
              <a:xfrm>
                <a:off x="6284880" y="2305080"/>
                <a:ext cx="222120" cy="378720"/>
              </a:xfrm>
              <a:custGeom>
                <a:avLst/>
                <a:gdLst/>
                <a:ahLst/>
                <a:rect l="l" t="t" r="r" b="b"/>
                <a:pathLst>
                  <a:path w="252" h="430">
                    <a:moveTo>
                      <a:pt x="39" y="131"/>
                    </a:moveTo>
                    <a:lnTo>
                      <a:pt x="5" y="63"/>
                    </a:lnTo>
                    <a:lnTo>
                      <a:pt x="0" y="29"/>
                    </a:lnTo>
                    <a:lnTo>
                      <a:pt x="28" y="6"/>
                    </a:lnTo>
                    <a:lnTo>
                      <a:pt x="173" y="0"/>
                    </a:lnTo>
                    <a:lnTo>
                      <a:pt x="247" y="373"/>
                    </a:lnTo>
                    <a:lnTo>
                      <a:pt x="218" y="430"/>
                    </a:lnTo>
                    <a:lnTo>
                      <a:pt x="132" y="355"/>
                    </a:lnTo>
                    <a:lnTo>
                      <a:pt x="161" y="149"/>
                    </a:lnTo>
                    <a:lnTo>
                      <a:pt x="252" y="102"/>
                    </a:lnTo>
                  </a:path>
                </a:pathLst>
              </a:custGeom>
              <a:noFill/>
              <a:ln w="11160">
                <a:solidFill>
                  <a:srgbClr val="0000ff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400" name=""/>
              <p:cNvSpPr/>
              <p:nvPr/>
            </p:nvSpPr>
            <p:spPr>
              <a:xfrm>
                <a:off x="6475680" y="2532600"/>
                <a:ext cx="378720" cy="324360"/>
              </a:xfrm>
              <a:custGeom>
                <a:avLst/>
                <a:gdLst/>
                <a:ahLst/>
                <a:rect l="l" t="t" r="r" b="b"/>
                <a:pathLst>
                  <a:path w="430" h="368">
                    <a:moveTo>
                      <a:pt x="0" y="172"/>
                    </a:moveTo>
                    <a:lnTo>
                      <a:pt x="0" y="368"/>
                    </a:lnTo>
                    <a:lnTo>
                      <a:pt x="195" y="332"/>
                    </a:lnTo>
                    <a:lnTo>
                      <a:pt x="320" y="224"/>
                    </a:lnTo>
                    <a:lnTo>
                      <a:pt x="328" y="110"/>
                    </a:lnTo>
                    <a:lnTo>
                      <a:pt x="430" y="0"/>
                    </a:lnTo>
                  </a:path>
                </a:pathLst>
              </a:custGeom>
              <a:noFill/>
              <a:ln w="11160">
                <a:solidFill>
                  <a:srgbClr val="0000ff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401" name=""/>
              <p:cNvSpPr/>
              <p:nvPr/>
            </p:nvSpPr>
            <p:spPr>
              <a:xfrm>
                <a:off x="6748560" y="2743920"/>
                <a:ext cx="181440" cy="91800"/>
              </a:xfrm>
              <a:prstGeom prst="line">
                <a:avLst/>
              </a:prstGeom>
              <a:ln w="11160">
                <a:solidFill>
                  <a:srgbClr val="0000ff"/>
                </a:solidFill>
                <a:miter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5000" bIns="450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402" name=""/>
              <p:cNvSpPr/>
              <p:nvPr/>
            </p:nvSpPr>
            <p:spPr>
              <a:xfrm>
                <a:off x="7603920" y="2622240"/>
                <a:ext cx="405360" cy="96840"/>
              </a:xfrm>
              <a:custGeom>
                <a:avLst/>
                <a:gdLst/>
                <a:ahLst/>
                <a:rect l="l" t="t" r="r" b="b"/>
                <a:pathLst>
                  <a:path w="458" h="109">
                    <a:moveTo>
                      <a:pt x="0" y="0"/>
                    </a:moveTo>
                    <a:lnTo>
                      <a:pt x="44" y="35"/>
                    </a:lnTo>
                    <a:lnTo>
                      <a:pt x="114" y="23"/>
                    </a:lnTo>
                    <a:lnTo>
                      <a:pt x="206" y="35"/>
                    </a:lnTo>
                    <a:lnTo>
                      <a:pt x="245" y="7"/>
                    </a:lnTo>
                    <a:lnTo>
                      <a:pt x="286" y="12"/>
                    </a:lnTo>
                    <a:lnTo>
                      <a:pt x="458" y="109"/>
                    </a:lnTo>
                  </a:path>
                </a:pathLst>
              </a:custGeom>
              <a:noFill/>
              <a:ln w="11160">
                <a:solidFill>
                  <a:srgbClr val="0000ff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403" name=""/>
              <p:cNvSpPr/>
              <p:nvPr/>
            </p:nvSpPr>
            <p:spPr>
              <a:xfrm>
                <a:off x="5611680" y="2719440"/>
                <a:ext cx="2397600" cy="2048400"/>
              </a:xfrm>
              <a:custGeom>
                <a:avLst/>
                <a:gdLst/>
                <a:ahLst/>
                <a:rect l="l" t="t" r="r" b="b"/>
                <a:pathLst>
                  <a:path w="2719" h="2324">
                    <a:moveTo>
                      <a:pt x="2719" y="0"/>
                    </a:moveTo>
                    <a:lnTo>
                      <a:pt x="2644" y="70"/>
                    </a:lnTo>
                    <a:lnTo>
                      <a:pt x="2524" y="127"/>
                    </a:lnTo>
                    <a:lnTo>
                      <a:pt x="2433" y="321"/>
                    </a:lnTo>
                    <a:lnTo>
                      <a:pt x="2409" y="402"/>
                    </a:lnTo>
                    <a:lnTo>
                      <a:pt x="2370" y="516"/>
                    </a:lnTo>
                    <a:lnTo>
                      <a:pt x="2305" y="678"/>
                    </a:lnTo>
                    <a:lnTo>
                      <a:pt x="2289" y="678"/>
                    </a:lnTo>
                    <a:lnTo>
                      <a:pt x="2226" y="861"/>
                    </a:lnTo>
                    <a:lnTo>
                      <a:pt x="2099" y="999"/>
                    </a:lnTo>
                    <a:lnTo>
                      <a:pt x="2047" y="1017"/>
                    </a:lnTo>
                    <a:lnTo>
                      <a:pt x="1755" y="1400"/>
                    </a:lnTo>
                    <a:lnTo>
                      <a:pt x="1692" y="1429"/>
                    </a:lnTo>
                    <a:lnTo>
                      <a:pt x="1301" y="1658"/>
                    </a:lnTo>
                    <a:lnTo>
                      <a:pt x="1079" y="1768"/>
                    </a:lnTo>
                    <a:lnTo>
                      <a:pt x="769" y="1992"/>
                    </a:lnTo>
                    <a:lnTo>
                      <a:pt x="717" y="1992"/>
                    </a:lnTo>
                    <a:lnTo>
                      <a:pt x="167" y="2123"/>
                    </a:lnTo>
                    <a:lnTo>
                      <a:pt x="0" y="2324"/>
                    </a:lnTo>
                  </a:path>
                </a:pathLst>
              </a:custGeom>
              <a:noFill/>
              <a:ln w="11160">
                <a:solidFill>
                  <a:srgbClr val="0000ff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404" name=""/>
              <p:cNvSpPr/>
              <p:nvPr/>
            </p:nvSpPr>
            <p:spPr>
              <a:xfrm>
                <a:off x="5256720" y="2668320"/>
                <a:ext cx="1762920" cy="2064600"/>
              </a:xfrm>
              <a:custGeom>
                <a:avLst/>
                <a:gdLst/>
                <a:ahLst/>
                <a:rect l="l" t="t" r="r" b="b"/>
                <a:pathLst>
                  <a:path w="1999" h="2341">
                    <a:moveTo>
                      <a:pt x="1999" y="0"/>
                    </a:moveTo>
                    <a:lnTo>
                      <a:pt x="1901" y="195"/>
                    </a:lnTo>
                    <a:lnTo>
                      <a:pt x="1671" y="636"/>
                    </a:lnTo>
                    <a:lnTo>
                      <a:pt x="1598" y="740"/>
                    </a:lnTo>
                    <a:lnTo>
                      <a:pt x="1460" y="1045"/>
                    </a:lnTo>
                    <a:lnTo>
                      <a:pt x="1418" y="1131"/>
                    </a:lnTo>
                    <a:lnTo>
                      <a:pt x="1236" y="1504"/>
                    </a:lnTo>
                    <a:lnTo>
                      <a:pt x="712" y="1898"/>
                    </a:lnTo>
                    <a:lnTo>
                      <a:pt x="248" y="2094"/>
                    </a:lnTo>
                    <a:lnTo>
                      <a:pt x="0" y="2341"/>
                    </a:lnTo>
                  </a:path>
                </a:pathLst>
              </a:custGeom>
              <a:noFill/>
              <a:ln w="11160">
                <a:solidFill>
                  <a:srgbClr val="0000ff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405" name=""/>
              <p:cNvSpPr/>
              <p:nvPr/>
            </p:nvSpPr>
            <p:spPr>
              <a:xfrm>
                <a:off x="5763240" y="2735280"/>
                <a:ext cx="757800" cy="1770120"/>
              </a:xfrm>
              <a:custGeom>
                <a:avLst/>
                <a:gdLst/>
                <a:ahLst/>
                <a:rect l="l" t="t" r="r" b="b"/>
                <a:pathLst>
                  <a:path w="860" h="2008">
                    <a:moveTo>
                      <a:pt x="860" y="0"/>
                    </a:moveTo>
                    <a:lnTo>
                      <a:pt x="803" y="493"/>
                    </a:lnTo>
                    <a:lnTo>
                      <a:pt x="746" y="516"/>
                    </a:lnTo>
                    <a:lnTo>
                      <a:pt x="688" y="722"/>
                    </a:lnTo>
                    <a:lnTo>
                      <a:pt x="654" y="746"/>
                    </a:lnTo>
                    <a:lnTo>
                      <a:pt x="470" y="1176"/>
                    </a:lnTo>
                    <a:lnTo>
                      <a:pt x="269" y="1434"/>
                    </a:lnTo>
                    <a:lnTo>
                      <a:pt x="34" y="1617"/>
                    </a:lnTo>
                    <a:lnTo>
                      <a:pt x="63" y="1721"/>
                    </a:lnTo>
                    <a:lnTo>
                      <a:pt x="0" y="2008"/>
                    </a:lnTo>
                  </a:path>
                </a:pathLst>
              </a:custGeom>
              <a:noFill/>
              <a:ln w="11160">
                <a:solidFill>
                  <a:srgbClr val="0000ff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406" name=""/>
              <p:cNvSpPr/>
              <p:nvPr/>
            </p:nvSpPr>
            <p:spPr>
              <a:xfrm>
                <a:off x="7489080" y="2773800"/>
                <a:ext cx="604800" cy="193680"/>
              </a:xfrm>
              <a:custGeom>
                <a:avLst/>
                <a:gdLst/>
                <a:ahLst/>
                <a:rect l="l" t="t" r="r" b="b"/>
                <a:pathLst>
                  <a:path w="686" h="218">
                    <a:moveTo>
                      <a:pt x="686" y="7"/>
                    </a:moveTo>
                    <a:lnTo>
                      <a:pt x="624" y="93"/>
                    </a:lnTo>
                    <a:lnTo>
                      <a:pt x="376" y="46"/>
                    </a:lnTo>
                    <a:lnTo>
                      <a:pt x="184" y="0"/>
                    </a:lnTo>
                    <a:lnTo>
                      <a:pt x="57" y="18"/>
                    </a:lnTo>
                    <a:lnTo>
                      <a:pt x="0" y="166"/>
                    </a:lnTo>
                    <a:lnTo>
                      <a:pt x="34" y="218"/>
                    </a:lnTo>
                  </a:path>
                </a:pathLst>
              </a:custGeom>
              <a:noFill/>
              <a:ln w="11160">
                <a:solidFill>
                  <a:srgbClr val="0000ff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407" name=""/>
              <p:cNvSpPr/>
              <p:nvPr/>
            </p:nvSpPr>
            <p:spPr>
              <a:xfrm>
                <a:off x="7224840" y="3047400"/>
                <a:ext cx="491760" cy="283680"/>
              </a:xfrm>
              <a:custGeom>
                <a:avLst/>
                <a:gdLst/>
                <a:ahLst/>
                <a:rect l="l" t="t" r="r" b="b"/>
                <a:pathLst>
                  <a:path w="558" h="321">
                    <a:moveTo>
                      <a:pt x="558" y="0"/>
                    </a:moveTo>
                    <a:lnTo>
                      <a:pt x="443" y="281"/>
                    </a:lnTo>
                    <a:lnTo>
                      <a:pt x="264" y="276"/>
                    </a:lnTo>
                    <a:lnTo>
                      <a:pt x="167" y="315"/>
                    </a:lnTo>
                    <a:lnTo>
                      <a:pt x="0" y="321"/>
                    </a:lnTo>
                  </a:path>
                </a:pathLst>
              </a:custGeom>
              <a:noFill/>
              <a:ln w="11160">
                <a:solidFill>
                  <a:srgbClr val="0000ff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408" name=""/>
              <p:cNvSpPr/>
              <p:nvPr/>
            </p:nvSpPr>
            <p:spPr>
              <a:xfrm>
                <a:off x="7189560" y="2680920"/>
                <a:ext cx="95040" cy="457920"/>
              </a:xfrm>
              <a:custGeom>
                <a:avLst/>
                <a:gdLst/>
                <a:ahLst/>
                <a:rect l="l" t="t" r="r" b="b"/>
                <a:pathLst>
                  <a:path w="107" h="522">
                    <a:moveTo>
                      <a:pt x="63" y="0"/>
                    </a:moveTo>
                    <a:lnTo>
                      <a:pt x="107" y="63"/>
                    </a:lnTo>
                    <a:lnTo>
                      <a:pt x="0" y="172"/>
                    </a:lnTo>
                    <a:lnTo>
                      <a:pt x="18" y="522"/>
                    </a:lnTo>
                  </a:path>
                </a:pathLst>
              </a:custGeom>
              <a:noFill/>
              <a:ln w="11160">
                <a:solidFill>
                  <a:srgbClr val="0000ff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409" name=""/>
              <p:cNvSpPr/>
              <p:nvPr/>
            </p:nvSpPr>
            <p:spPr>
              <a:xfrm>
                <a:off x="7048440" y="2735280"/>
                <a:ext cx="378720" cy="89640"/>
              </a:xfrm>
              <a:custGeom>
                <a:avLst/>
                <a:gdLst/>
                <a:ahLst/>
                <a:rect l="l" t="t" r="r" b="b"/>
                <a:pathLst>
                  <a:path w="431" h="102">
                    <a:moveTo>
                      <a:pt x="0" y="0"/>
                    </a:moveTo>
                    <a:lnTo>
                      <a:pt x="167" y="102"/>
                    </a:lnTo>
                    <a:lnTo>
                      <a:pt x="350" y="102"/>
                    </a:lnTo>
                    <a:lnTo>
                      <a:pt x="431" y="52"/>
                    </a:lnTo>
                  </a:path>
                </a:pathLst>
              </a:custGeom>
              <a:noFill/>
              <a:ln w="11160">
                <a:solidFill>
                  <a:srgbClr val="0000ff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2840" bIns="4284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410" name=""/>
              <p:cNvSpPr/>
              <p:nvPr/>
            </p:nvSpPr>
            <p:spPr>
              <a:xfrm flipV="1">
                <a:off x="6493320" y="4783320"/>
                <a:ext cx="43920" cy="49320"/>
              </a:xfrm>
              <a:prstGeom prst="line">
                <a:avLst/>
              </a:prstGeom>
              <a:ln w="11160">
                <a:solidFill>
                  <a:srgbClr val="0000ff"/>
                </a:solidFill>
                <a:miter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2520" bIns="25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411" name=""/>
              <p:cNvSpPr/>
              <p:nvPr/>
            </p:nvSpPr>
            <p:spPr>
              <a:xfrm>
                <a:off x="6274440" y="3872520"/>
                <a:ext cx="1218240" cy="419400"/>
              </a:xfrm>
              <a:custGeom>
                <a:avLst/>
                <a:gdLst/>
                <a:ahLst/>
                <a:rect l="l" t="t" r="r" b="b"/>
                <a:pathLst>
                  <a:path w="1382" h="475">
                    <a:moveTo>
                      <a:pt x="1382" y="0"/>
                    </a:moveTo>
                    <a:lnTo>
                      <a:pt x="1153" y="154"/>
                    </a:lnTo>
                    <a:lnTo>
                      <a:pt x="975" y="195"/>
                    </a:lnTo>
                    <a:lnTo>
                      <a:pt x="522" y="281"/>
                    </a:lnTo>
                    <a:lnTo>
                      <a:pt x="230" y="470"/>
                    </a:lnTo>
                    <a:lnTo>
                      <a:pt x="0" y="475"/>
                    </a:lnTo>
                  </a:path>
                </a:pathLst>
              </a:custGeom>
              <a:noFill/>
              <a:ln w="11160">
                <a:solidFill>
                  <a:srgbClr val="0000ff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412" name=""/>
              <p:cNvSpPr/>
              <p:nvPr/>
            </p:nvSpPr>
            <p:spPr>
              <a:xfrm>
                <a:off x="5869080" y="3902760"/>
                <a:ext cx="1344960" cy="380520"/>
              </a:xfrm>
              <a:custGeom>
                <a:avLst/>
                <a:gdLst/>
                <a:ahLst/>
                <a:rect l="l" t="t" r="r" b="b"/>
                <a:pathLst>
                  <a:path w="1526" h="430">
                    <a:moveTo>
                      <a:pt x="1492" y="219"/>
                    </a:moveTo>
                    <a:lnTo>
                      <a:pt x="1447" y="161"/>
                    </a:lnTo>
                    <a:lnTo>
                      <a:pt x="1526" y="34"/>
                    </a:lnTo>
                    <a:lnTo>
                      <a:pt x="1515" y="0"/>
                    </a:lnTo>
                    <a:lnTo>
                      <a:pt x="1275" y="29"/>
                    </a:lnTo>
                    <a:lnTo>
                      <a:pt x="866" y="138"/>
                    </a:lnTo>
                    <a:lnTo>
                      <a:pt x="602" y="298"/>
                    </a:lnTo>
                    <a:lnTo>
                      <a:pt x="362" y="310"/>
                    </a:lnTo>
                    <a:lnTo>
                      <a:pt x="0" y="430"/>
                    </a:lnTo>
                  </a:path>
                </a:pathLst>
              </a:custGeom>
              <a:noFill/>
              <a:ln w="11160">
                <a:solidFill>
                  <a:srgbClr val="0000ff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413" name=""/>
              <p:cNvSpPr/>
              <p:nvPr/>
            </p:nvSpPr>
            <p:spPr>
              <a:xfrm>
                <a:off x="6926400" y="3731400"/>
                <a:ext cx="93240" cy="197280"/>
              </a:xfrm>
              <a:custGeom>
                <a:avLst/>
                <a:gdLst/>
                <a:ahLst/>
                <a:rect l="l" t="t" r="r" b="b"/>
                <a:pathLst>
                  <a:path w="106" h="225">
                    <a:moveTo>
                      <a:pt x="0" y="0"/>
                    </a:moveTo>
                    <a:lnTo>
                      <a:pt x="106" y="104"/>
                    </a:lnTo>
                    <a:lnTo>
                      <a:pt x="70" y="225"/>
                    </a:lnTo>
                  </a:path>
                </a:pathLst>
              </a:custGeom>
              <a:noFill/>
              <a:ln w="11160">
                <a:solidFill>
                  <a:srgbClr val="0000ff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414" name=""/>
              <p:cNvSpPr/>
              <p:nvPr/>
            </p:nvSpPr>
            <p:spPr>
              <a:xfrm>
                <a:off x="7214040" y="3923640"/>
                <a:ext cx="70560" cy="89280"/>
              </a:xfrm>
              <a:custGeom>
                <a:avLst/>
                <a:gdLst/>
                <a:ahLst/>
                <a:rect l="l" t="t" r="r" b="b"/>
                <a:pathLst>
                  <a:path w="80" h="102">
                    <a:moveTo>
                      <a:pt x="80" y="102"/>
                    </a:moveTo>
                    <a:lnTo>
                      <a:pt x="12" y="52"/>
                    </a:lnTo>
                    <a:lnTo>
                      <a:pt x="0" y="0"/>
                    </a:lnTo>
                  </a:path>
                </a:pathLst>
              </a:custGeom>
              <a:noFill/>
              <a:ln w="11160">
                <a:solidFill>
                  <a:srgbClr val="0000ff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2480" bIns="424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415" name=""/>
              <p:cNvSpPr/>
              <p:nvPr/>
            </p:nvSpPr>
            <p:spPr>
              <a:xfrm>
                <a:off x="6891480" y="3847680"/>
                <a:ext cx="24480" cy="105480"/>
              </a:xfrm>
              <a:custGeom>
                <a:avLst/>
                <a:gdLst/>
                <a:ahLst/>
                <a:rect l="l" t="t" r="r" b="b"/>
                <a:pathLst>
                  <a:path w="29" h="120">
                    <a:moveTo>
                      <a:pt x="29" y="0"/>
                    </a:moveTo>
                    <a:lnTo>
                      <a:pt x="0" y="58"/>
                    </a:lnTo>
                    <a:lnTo>
                      <a:pt x="0" y="120"/>
                    </a:lnTo>
                  </a:path>
                </a:pathLst>
              </a:custGeom>
              <a:noFill/>
              <a:ln w="11160">
                <a:solidFill>
                  <a:srgbClr val="0000ff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416" name=""/>
              <p:cNvSpPr/>
              <p:nvPr/>
            </p:nvSpPr>
            <p:spPr>
              <a:xfrm>
                <a:off x="6390720" y="4165200"/>
                <a:ext cx="317160" cy="546480"/>
              </a:xfrm>
              <a:custGeom>
                <a:avLst/>
                <a:gdLst/>
                <a:ahLst/>
                <a:rect l="l" t="t" r="r" b="b"/>
                <a:pathLst>
                  <a:path w="360" h="620">
                    <a:moveTo>
                      <a:pt x="360" y="620"/>
                    </a:moveTo>
                    <a:lnTo>
                      <a:pt x="206" y="563"/>
                    </a:lnTo>
                    <a:lnTo>
                      <a:pt x="97" y="424"/>
                    </a:lnTo>
                    <a:lnTo>
                      <a:pt x="62" y="333"/>
                    </a:lnTo>
                    <a:lnTo>
                      <a:pt x="0" y="258"/>
                    </a:lnTo>
                    <a:lnTo>
                      <a:pt x="39" y="138"/>
                    </a:lnTo>
                    <a:lnTo>
                      <a:pt x="16" y="0"/>
                    </a:lnTo>
                  </a:path>
                </a:pathLst>
              </a:custGeom>
              <a:noFill/>
              <a:ln w="11160">
                <a:solidFill>
                  <a:srgbClr val="0000ff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417" name=""/>
              <p:cNvSpPr/>
              <p:nvPr/>
            </p:nvSpPr>
            <p:spPr>
              <a:xfrm>
                <a:off x="5839200" y="2908440"/>
                <a:ext cx="1314720" cy="1278000"/>
              </a:xfrm>
              <a:custGeom>
                <a:avLst/>
                <a:gdLst/>
                <a:ahLst/>
                <a:rect l="l" t="t" r="r" b="b"/>
                <a:pathLst>
                  <a:path w="1492" h="1451">
                    <a:moveTo>
                      <a:pt x="1492" y="0"/>
                    </a:moveTo>
                    <a:lnTo>
                      <a:pt x="1377" y="22"/>
                    </a:lnTo>
                    <a:lnTo>
                      <a:pt x="1158" y="493"/>
                    </a:lnTo>
                    <a:lnTo>
                      <a:pt x="746" y="780"/>
                    </a:lnTo>
                    <a:lnTo>
                      <a:pt x="550" y="1164"/>
                    </a:lnTo>
                    <a:lnTo>
                      <a:pt x="287" y="1399"/>
                    </a:lnTo>
                    <a:lnTo>
                      <a:pt x="63" y="1451"/>
                    </a:lnTo>
                    <a:lnTo>
                      <a:pt x="0" y="1422"/>
                    </a:lnTo>
                  </a:path>
                </a:pathLst>
              </a:custGeom>
              <a:noFill/>
              <a:ln w="11160">
                <a:solidFill>
                  <a:srgbClr val="0000ff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418" name=""/>
              <p:cNvSpPr/>
              <p:nvPr/>
            </p:nvSpPr>
            <p:spPr>
              <a:xfrm>
                <a:off x="5384160" y="5050080"/>
                <a:ext cx="45720" cy="102240"/>
              </a:xfrm>
              <a:custGeom>
                <a:avLst/>
                <a:gdLst/>
                <a:ahLst/>
                <a:rect l="l" t="t" r="r" b="b"/>
                <a:pathLst>
                  <a:path w="52" h="114">
                    <a:moveTo>
                      <a:pt x="52" y="114"/>
                    </a:moveTo>
                    <a:lnTo>
                      <a:pt x="46" y="64"/>
                    </a:lnTo>
                    <a:lnTo>
                      <a:pt x="0" y="0"/>
                    </a:lnTo>
                  </a:path>
                </a:pathLst>
              </a:custGeom>
              <a:noFill/>
              <a:ln w="11160">
                <a:solidFill>
                  <a:srgbClr val="0000ff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419" name=""/>
              <p:cNvSpPr/>
              <p:nvPr/>
            </p:nvSpPr>
            <p:spPr>
              <a:xfrm>
                <a:off x="5308200" y="4616640"/>
                <a:ext cx="432000" cy="521640"/>
              </a:xfrm>
              <a:custGeom>
                <a:avLst/>
                <a:gdLst/>
                <a:ahLst/>
                <a:rect l="l" t="t" r="r" b="b"/>
                <a:pathLst>
                  <a:path w="489" h="591">
                    <a:moveTo>
                      <a:pt x="0" y="591"/>
                    </a:moveTo>
                    <a:lnTo>
                      <a:pt x="91" y="487"/>
                    </a:lnTo>
                    <a:lnTo>
                      <a:pt x="218" y="328"/>
                    </a:lnTo>
                    <a:lnTo>
                      <a:pt x="351" y="229"/>
                    </a:lnTo>
                    <a:lnTo>
                      <a:pt x="455" y="177"/>
                    </a:lnTo>
                    <a:lnTo>
                      <a:pt x="489" y="0"/>
                    </a:lnTo>
                  </a:path>
                </a:pathLst>
              </a:custGeom>
              <a:noFill/>
              <a:ln w="11160">
                <a:solidFill>
                  <a:srgbClr val="0000ff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420" name=""/>
              <p:cNvSpPr/>
              <p:nvPr/>
            </p:nvSpPr>
            <p:spPr>
              <a:xfrm>
                <a:off x="5995800" y="3620520"/>
                <a:ext cx="798840" cy="1136880"/>
              </a:xfrm>
              <a:custGeom>
                <a:avLst/>
                <a:gdLst/>
                <a:ahLst/>
                <a:rect l="l" t="t" r="r" b="b"/>
                <a:pathLst>
                  <a:path w="907" h="1291">
                    <a:moveTo>
                      <a:pt x="0" y="1291"/>
                    </a:moveTo>
                    <a:lnTo>
                      <a:pt x="12" y="1119"/>
                    </a:lnTo>
                    <a:lnTo>
                      <a:pt x="12" y="1072"/>
                    </a:lnTo>
                    <a:lnTo>
                      <a:pt x="86" y="929"/>
                    </a:lnTo>
                    <a:lnTo>
                      <a:pt x="75" y="866"/>
                    </a:lnTo>
                    <a:lnTo>
                      <a:pt x="206" y="827"/>
                    </a:lnTo>
                    <a:lnTo>
                      <a:pt x="396" y="626"/>
                    </a:lnTo>
                    <a:lnTo>
                      <a:pt x="464" y="516"/>
                    </a:lnTo>
                    <a:lnTo>
                      <a:pt x="620" y="418"/>
                    </a:lnTo>
                    <a:lnTo>
                      <a:pt x="815" y="229"/>
                    </a:lnTo>
                    <a:lnTo>
                      <a:pt x="907" y="0"/>
                    </a:lnTo>
                  </a:path>
                </a:pathLst>
              </a:custGeom>
              <a:noFill/>
              <a:ln w="11160">
                <a:solidFill>
                  <a:srgbClr val="0000ff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421" name=""/>
              <p:cNvSpPr/>
              <p:nvPr/>
            </p:nvSpPr>
            <p:spPr>
              <a:xfrm>
                <a:off x="6177240" y="3211200"/>
                <a:ext cx="303120" cy="581400"/>
              </a:xfrm>
              <a:custGeom>
                <a:avLst/>
                <a:gdLst/>
                <a:ahLst/>
                <a:rect l="l" t="t" r="r" b="b"/>
                <a:pathLst>
                  <a:path w="344" h="659">
                    <a:moveTo>
                      <a:pt x="344" y="50"/>
                    </a:moveTo>
                    <a:lnTo>
                      <a:pt x="281" y="62"/>
                    </a:lnTo>
                    <a:lnTo>
                      <a:pt x="200" y="0"/>
                    </a:lnTo>
                    <a:lnTo>
                      <a:pt x="184" y="159"/>
                    </a:lnTo>
                    <a:lnTo>
                      <a:pt x="0" y="659"/>
                    </a:lnTo>
                  </a:path>
                </a:pathLst>
              </a:custGeom>
              <a:noFill/>
              <a:ln w="11160">
                <a:solidFill>
                  <a:srgbClr val="0000ff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422" name=""/>
              <p:cNvSpPr/>
              <p:nvPr/>
            </p:nvSpPr>
            <p:spPr>
              <a:xfrm>
                <a:off x="6657120" y="2957400"/>
                <a:ext cx="45360" cy="419400"/>
              </a:xfrm>
              <a:custGeom>
                <a:avLst/>
                <a:gdLst/>
                <a:ahLst/>
                <a:rect l="l" t="t" r="r" b="b"/>
                <a:pathLst>
                  <a:path w="52" h="475">
                    <a:moveTo>
                      <a:pt x="0" y="0"/>
                    </a:moveTo>
                    <a:lnTo>
                      <a:pt x="52" y="200"/>
                    </a:lnTo>
                    <a:lnTo>
                      <a:pt x="36" y="475"/>
                    </a:lnTo>
                  </a:path>
                </a:pathLst>
              </a:custGeom>
              <a:noFill/>
              <a:ln w="11160">
                <a:solidFill>
                  <a:srgbClr val="0000ff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423" name=""/>
              <p:cNvSpPr/>
              <p:nvPr/>
            </p:nvSpPr>
            <p:spPr>
              <a:xfrm flipH="1" flipV="1">
                <a:off x="6744960" y="3406320"/>
                <a:ext cx="70560" cy="142920"/>
              </a:xfrm>
              <a:prstGeom prst="line">
                <a:avLst/>
              </a:prstGeom>
              <a:ln w="11160">
                <a:solidFill>
                  <a:srgbClr val="0000ff"/>
                </a:solidFill>
                <a:miter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424" name=""/>
              <p:cNvSpPr/>
              <p:nvPr/>
            </p:nvSpPr>
            <p:spPr>
              <a:xfrm>
                <a:off x="6057720" y="3123000"/>
                <a:ext cx="1054080" cy="1634400"/>
              </a:xfrm>
              <a:custGeom>
                <a:avLst/>
                <a:gdLst/>
                <a:ahLst/>
                <a:rect l="l" t="t" r="r" b="b"/>
                <a:pathLst>
                  <a:path w="1198" h="1854">
                    <a:moveTo>
                      <a:pt x="1072" y="0"/>
                    </a:moveTo>
                    <a:lnTo>
                      <a:pt x="1198" y="143"/>
                    </a:lnTo>
                    <a:lnTo>
                      <a:pt x="1067" y="264"/>
                    </a:lnTo>
                    <a:lnTo>
                      <a:pt x="992" y="477"/>
                    </a:lnTo>
                    <a:lnTo>
                      <a:pt x="574" y="947"/>
                    </a:lnTo>
                    <a:lnTo>
                      <a:pt x="551" y="1137"/>
                    </a:lnTo>
                    <a:lnTo>
                      <a:pt x="418" y="1280"/>
                    </a:lnTo>
                    <a:lnTo>
                      <a:pt x="217" y="1624"/>
                    </a:lnTo>
                    <a:lnTo>
                      <a:pt x="115" y="1619"/>
                    </a:lnTo>
                    <a:lnTo>
                      <a:pt x="0" y="1854"/>
                    </a:lnTo>
                  </a:path>
                </a:pathLst>
              </a:custGeom>
              <a:noFill/>
              <a:ln w="11160">
                <a:solidFill>
                  <a:srgbClr val="0000ff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425" name=""/>
              <p:cNvSpPr/>
              <p:nvPr/>
            </p:nvSpPr>
            <p:spPr>
              <a:xfrm>
                <a:off x="5955480" y="3645000"/>
                <a:ext cx="837000" cy="944640"/>
              </a:xfrm>
              <a:custGeom>
                <a:avLst/>
                <a:gdLst/>
                <a:ahLst/>
                <a:rect l="l" t="t" r="r" b="b"/>
                <a:pathLst>
                  <a:path w="948" h="1072">
                    <a:moveTo>
                      <a:pt x="0" y="1072"/>
                    </a:moveTo>
                    <a:lnTo>
                      <a:pt x="172" y="1061"/>
                    </a:lnTo>
                    <a:lnTo>
                      <a:pt x="193" y="855"/>
                    </a:lnTo>
                    <a:lnTo>
                      <a:pt x="263" y="740"/>
                    </a:lnTo>
                    <a:lnTo>
                      <a:pt x="383" y="625"/>
                    </a:lnTo>
                    <a:lnTo>
                      <a:pt x="489" y="475"/>
                    </a:lnTo>
                    <a:lnTo>
                      <a:pt x="649" y="355"/>
                    </a:lnTo>
                    <a:lnTo>
                      <a:pt x="826" y="172"/>
                    </a:lnTo>
                    <a:lnTo>
                      <a:pt x="948" y="0"/>
                    </a:lnTo>
                  </a:path>
                </a:pathLst>
              </a:custGeom>
              <a:noFill/>
              <a:ln w="11160">
                <a:solidFill>
                  <a:srgbClr val="0000ff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5426" name=""/>
              <p:cNvSpPr/>
              <p:nvPr/>
            </p:nvSpPr>
            <p:spPr>
              <a:xfrm>
                <a:off x="4382640" y="4237200"/>
                <a:ext cx="1107360" cy="433800"/>
              </a:xfrm>
              <a:custGeom>
                <a:avLst/>
                <a:gdLst/>
                <a:ahLst/>
                <a:rect l="l" t="t" r="r" b="b"/>
                <a:pathLst>
                  <a:path w="1257" h="493">
                    <a:moveTo>
                      <a:pt x="0" y="0"/>
                    </a:moveTo>
                    <a:lnTo>
                      <a:pt x="224" y="214"/>
                    </a:lnTo>
                    <a:lnTo>
                      <a:pt x="396" y="321"/>
                    </a:lnTo>
                    <a:lnTo>
                      <a:pt x="1119" y="488"/>
                    </a:lnTo>
                    <a:lnTo>
                      <a:pt x="1189" y="436"/>
                    </a:lnTo>
                    <a:lnTo>
                      <a:pt x="1257" y="493"/>
                    </a:lnTo>
                  </a:path>
                </a:pathLst>
              </a:custGeom>
              <a:noFill/>
              <a:ln w="11160">
                <a:solidFill>
                  <a:srgbClr val="0000ff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</p:grpSp>
      <p:sp>
        <p:nvSpPr>
          <p:cNvPr id="5427" name=""/>
          <p:cNvSpPr/>
          <p:nvPr/>
        </p:nvSpPr>
        <p:spPr>
          <a:xfrm flipV="1">
            <a:off x="6513480" y="4595400"/>
            <a:ext cx="38160" cy="150840"/>
          </a:xfrm>
          <a:prstGeom prst="line">
            <a:avLst/>
          </a:prstGeom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428" name=""/>
          <p:cNvSpPr/>
          <p:nvPr/>
        </p:nvSpPr>
        <p:spPr>
          <a:xfrm flipH="1">
            <a:off x="8322840" y="2343240"/>
            <a:ext cx="66600" cy="21960"/>
          </a:xfrm>
          <a:prstGeom prst="line">
            <a:avLst/>
          </a:prstGeom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-24840" bIns="-248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5429" name=""/>
          <p:cNvGrpSpPr/>
          <p:nvPr/>
        </p:nvGrpSpPr>
        <p:grpSpPr>
          <a:xfrm>
            <a:off x="2557440" y="1689120"/>
            <a:ext cx="4454280" cy="3368160"/>
            <a:chOff x="2557440" y="1689120"/>
            <a:chExt cx="4454280" cy="3368160"/>
          </a:xfrm>
        </p:grpSpPr>
        <p:sp>
          <p:nvSpPr>
            <p:cNvPr id="5430" name=""/>
            <p:cNvSpPr/>
            <p:nvPr/>
          </p:nvSpPr>
          <p:spPr>
            <a:xfrm flipH="1">
              <a:off x="4716360" y="4225320"/>
              <a:ext cx="78840" cy="379080"/>
            </a:xfrm>
            <a:prstGeom prst="line">
              <a:avLst/>
            </a:prstGeom>
            <a:ln w="111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5431" name=""/>
            <p:cNvSpPr/>
            <p:nvPr/>
          </p:nvSpPr>
          <p:spPr>
            <a:xfrm>
              <a:off x="2653920" y="1689120"/>
              <a:ext cx="953640" cy="613800"/>
            </a:xfrm>
            <a:custGeom>
              <a:avLst/>
              <a:gdLst/>
              <a:ahLst/>
              <a:rect l="l" t="t" r="r" b="b"/>
              <a:pathLst>
                <a:path w="1083" h="695">
                  <a:moveTo>
                    <a:pt x="36" y="695"/>
                  </a:moveTo>
                  <a:lnTo>
                    <a:pt x="0" y="616"/>
                  </a:lnTo>
                  <a:lnTo>
                    <a:pt x="222" y="308"/>
                  </a:lnTo>
                  <a:lnTo>
                    <a:pt x="287" y="272"/>
                  </a:lnTo>
                  <a:lnTo>
                    <a:pt x="337" y="251"/>
                  </a:lnTo>
                  <a:lnTo>
                    <a:pt x="495" y="308"/>
                  </a:lnTo>
                  <a:lnTo>
                    <a:pt x="839" y="36"/>
                  </a:lnTo>
                  <a:lnTo>
                    <a:pt x="939" y="0"/>
                  </a:lnTo>
                  <a:lnTo>
                    <a:pt x="1083" y="71"/>
                  </a:lnTo>
                </a:path>
              </a:pathLst>
            </a:custGeom>
            <a:noFill/>
            <a:ln w="11160">
              <a:solidFill>
                <a:srgbClr val="00000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5432" name=""/>
            <p:cNvSpPr/>
            <p:nvPr/>
          </p:nvSpPr>
          <p:spPr>
            <a:xfrm>
              <a:off x="2608560" y="2440440"/>
              <a:ext cx="232560" cy="232560"/>
            </a:xfrm>
            <a:custGeom>
              <a:avLst/>
              <a:gdLst/>
              <a:ahLst/>
              <a:rect l="l" t="t" r="r" b="b"/>
              <a:pathLst>
                <a:path w="263" h="264">
                  <a:moveTo>
                    <a:pt x="41" y="0"/>
                  </a:moveTo>
                  <a:lnTo>
                    <a:pt x="0" y="120"/>
                  </a:lnTo>
                  <a:lnTo>
                    <a:pt x="263" y="264"/>
                  </a:lnTo>
                </a:path>
              </a:pathLst>
            </a:custGeom>
            <a:noFill/>
            <a:ln w="11160">
              <a:solidFill>
                <a:srgbClr val="00000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5433" name=""/>
            <p:cNvSpPr/>
            <p:nvPr/>
          </p:nvSpPr>
          <p:spPr>
            <a:xfrm>
              <a:off x="2557440" y="2704680"/>
              <a:ext cx="202680" cy="278640"/>
            </a:xfrm>
            <a:custGeom>
              <a:avLst/>
              <a:gdLst/>
              <a:ahLst/>
              <a:rect l="l" t="t" r="r" b="b"/>
              <a:pathLst>
                <a:path w="229" h="315">
                  <a:moveTo>
                    <a:pt x="0" y="0"/>
                  </a:moveTo>
                  <a:lnTo>
                    <a:pt x="98" y="315"/>
                  </a:lnTo>
                  <a:lnTo>
                    <a:pt x="229" y="303"/>
                  </a:lnTo>
                </a:path>
              </a:pathLst>
            </a:custGeom>
            <a:noFill/>
            <a:ln w="11160">
              <a:solidFill>
                <a:srgbClr val="00000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5434" name=""/>
            <p:cNvSpPr/>
            <p:nvPr/>
          </p:nvSpPr>
          <p:spPr>
            <a:xfrm>
              <a:off x="2860200" y="3093120"/>
              <a:ext cx="81000" cy="414000"/>
            </a:xfrm>
            <a:custGeom>
              <a:avLst/>
              <a:gdLst/>
              <a:ahLst/>
              <a:rect l="l" t="t" r="r" b="b"/>
              <a:pathLst>
                <a:path w="91" h="470">
                  <a:moveTo>
                    <a:pt x="0" y="0"/>
                  </a:moveTo>
                  <a:lnTo>
                    <a:pt x="91" y="18"/>
                  </a:lnTo>
                  <a:lnTo>
                    <a:pt x="57" y="470"/>
                  </a:lnTo>
                </a:path>
              </a:pathLst>
            </a:custGeom>
            <a:noFill/>
            <a:ln w="11160">
              <a:solidFill>
                <a:srgbClr val="00000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5435" name=""/>
            <p:cNvSpPr/>
            <p:nvPr/>
          </p:nvSpPr>
          <p:spPr>
            <a:xfrm>
              <a:off x="2835720" y="3230280"/>
              <a:ext cx="232560" cy="470880"/>
            </a:xfrm>
            <a:custGeom>
              <a:avLst/>
              <a:gdLst/>
              <a:ahLst/>
              <a:rect l="l" t="t" r="r" b="b"/>
              <a:pathLst>
                <a:path w="264" h="534">
                  <a:moveTo>
                    <a:pt x="0" y="0"/>
                  </a:moveTo>
                  <a:lnTo>
                    <a:pt x="99" y="161"/>
                  </a:lnTo>
                  <a:lnTo>
                    <a:pt x="247" y="396"/>
                  </a:lnTo>
                  <a:lnTo>
                    <a:pt x="264" y="495"/>
                  </a:lnTo>
                  <a:lnTo>
                    <a:pt x="120" y="534"/>
                  </a:lnTo>
                </a:path>
              </a:pathLst>
            </a:custGeom>
            <a:noFill/>
            <a:ln w="11160">
              <a:solidFill>
                <a:srgbClr val="00000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5436" name=""/>
            <p:cNvSpPr/>
            <p:nvPr/>
          </p:nvSpPr>
          <p:spPr>
            <a:xfrm>
              <a:off x="2805840" y="3371400"/>
              <a:ext cx="226800" cy="303480"/>
            </a:xfrm>
            <a:prstGeom prst="line">
              <a:avLst/>
            </a:prstGeom>
            <a:ln w="111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5437" name=""/>
            <p:cNvSpPr/>
            <p:nvPr/>
          </p:nvSpPr>
          <p:spPr>
            <a:xfrm>
              <a:off x="3054240" y="3625200"/>
              <a:ext cx="63360" cy="338400"/>
            </a:xfrm>
            <a:custGeom>
              <a:avLst/>
              <a:gdLst/>
              <a:ahLst/>
              <a:rect l="l" t="t" r="r" b="b"/>
              <a:pathLst>
                <a:path w="74" h="384">
                  <a:moveTo>
                    <a:pt x="17" y="0"/>
                  </a:moveTo>
                  <a:lnTo>
                    <a:pt x="74" y="76"/>
                  </a:lnTo>
                  <a:lnTo>
                    <a:pt x="63" y="253"/>
                  </a:lnTo>
                  <a:lnTo>
                    <a:pt x="29" y="384"/>
                  </a:lnTo>
                  <a:lnTo>
                    <a:pt x="0" y="287"/>
                  </a:lnTo>
                  <a:lnTo>
                    <a:pt x="63" y="264"/>
                  </a:lnTo>
                </a:path>
              </a:pathLst>
            </a:custGeom>
            <a:noFill/>
            <a:ln w="11160">
              <a:solidFill>
                <a:srgbClr val="00000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5438" name=""/>
            <p:cNvSpPr/>
            <p:nvPr/>
          </p:nvSpPr>
          <p:spPr>
            <a:xfrm flipH="1">
              <a:off x="5176440" y="4727520"/>
              <a:ext cx="86040" cy="167400"/>
            </a:xfrm>
            <a:prstGeom prst="line">
              <a:avLst/>
            </a:prstGeom>
            <a:ln w="111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5439" name=""/>
            <p:cNvSpPr/>
            <p:nvPr/>
          </p:nvSpPr>
          <p:spPr>
            <a:xfrm>
              <a:off x="5384880" y="4768200"/>
              <a:ext cx="232560" cy="289080"/>
            </a:xfrm>
            <a:custGeom>
              <a:avLst/>
              <a:gdLst/>
              <a:ahLst/>
              <a:rect l="l" t="t" r="r" b="b"/>
              <a:pathLst>
                <a:path w="263" h="328">
                  <a:moveTo>
                    <a:pt x="5" y="328"/>
                  </a:moveTo>
                  <a:lnTo>
                    <a:pt x="0" y="195"/>
                  </a:lnTo>
                  <a:lnTo>
                    <a:pt x="34" y="138"/>
                  </a:lnTo>
                  <a:lnTo>
                    <a:pt x="154" y="46"/>
                  </a:lnTo>
                  <a:lnTo>
                    <a:pt x="263" y="0"/>
                  </a:lnTo>
                </a:path>
              </a:pathLst>
            </a:custGeom>
            <a:noFill/>
            <a:ln w="11160">
              <a:solidFill>
                <a:srgbClr val="00000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5440" name=""/>
            <p:cNvSpPr/>
            <p:nvPr/>
          </p:nvSpPr>
          <p:spPr>
            <a:xfrm>
              <a:off x="6564240" y="3103560"/>
              <a:ext cx="447480" cy="440640"/>
            </a:xfrm>
            <a:custGeom>
              <a:avLst/>
              <a:gdLst/>
              <a:ahLst/>
              <a:rect l="l" t="t" r="r" b="b"/>
              <a:pathLst>
                <a:path w="507" h="500">
                  <a:moveTo>
                    <a:pt x="507" y="0"/>
                  </a:moveTo>
                  <a:lnTo>
                    <a:pt x="387" y="184"/>
                  </a:lnTo>
                  <a:lnTo>
                    <a:pt x="0" y="500"/>
                  </a:lnTo>
                </a:path>
              </a:pathLst>
            </a:custGeom>
            <a:noFill/>
            <a:ln w="11160">
              <a:solidFill>
                <a:srgbClr val="00000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5441" name=""/>
          <p:cNvSpPr/>
          <p:nvPr/>
        </p:nvSpPr>
        <p:spPr>
          <a:xfrm flipH="1">
            <a:off x="8322840" y="2343240"/>
            <a:ext cx="66600" cy="21960"/>
          </a:xfrm>
          <a:prstGeom prst="line">
            <a:avLst/>
          </a:prstGeom>
          <a:ln w="11160">
            <a:solidFill>
              <a:srgbClr val="0000ff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-24840" bIns="-248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442" name=""/>
          <p:cNvSpPr/>
          <p:nvPr/>
        </p:nvSpPr>
        <p:spPr>
          <a:xfrm flipH="1">
            <a:off x="4716000" y="4224240"/>
            <a:ext cx="79560" cy="379440"/>
          </a:xfrm>
          <a:prstGeom prst="line">
            <a:avLst/>
          </a:prstGeom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443" name=""/>
          <p:cNvSpPr/>
          <p:nvPr/>
        </p:nvSpPr>
        <p:spPr>
          <a:xfrm>
            <a:off x="2654280" y="1689120"/>
            <a:ext cx="952560" cy="614520"/>
          </a:xfrm>
          <a:custGeom>
            <a:avLst/>
            <a:gdLst/>
            <a:ahLst/>
            <a:rect l="l" t="t" r="r" b="b"/>
            <a:pathLst>
              <a:path w="1083" h="695">
                <a:moveTo>
                  <a:pt x="36" y="695"/>
                </a:moveTo>
                <a:lnTo>
                  <a:pt x="0" y="616"/>
                </a:lnTo>
                <a:lnTo>
                  <a:pt x="222" y="308"/>
                </a:lnTo>
                <a:lnTo>
                  <a:pt x="287" y="272"/>
                </a:lnTo>
                <a:lnTo>
                  <a:pt x="337" y="251"/>
                </a:lnTo>
                <a:lnTo>
                  <a:pt x="495" y="308"/>
                </a:lnTo>
                <a:lnTo>
                  <a:pt x="839" y="36"/>
                </a:lnTo>
                <a:lnTo>
                  <a:pt x="939" y="0"/>
                </a:lnTo>
                <a:lnTo>
                  <a:pt x="1083" y="71"/>
                </a:lnTo>
              </a:path>
            </a:pathLst>
          </a:custGeom>
          <a:noFill/>
          <a:ln w="11160">
            <a:solidFill>
              <a:srgbClr val="00000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444" name=""/>
          <p:cNvSpPr/>
          <p:nvPr/>
        </p:nvSpPr>
        <p:spPr>
          <a:xfrm>
            <a:off x="2608200" y="2441520"/>
            <a:ext cx="231840" cy="231840"/>
          </a:xfrm>
          <a:custGeom>
            <a:avLst/>
            <a:gdLst/>
            <a:ahLst/>
            <a:rect l="l" t="t" r="r" b="b"/>
            <a:pathLst>
              <a:path w="263" h="264">
                <a:moveTo>
                  <a:pt x="41" y="0"/>
                </a:moveTo>
                <a:lnTo>
                  <a:pt x="0" y="120"/>
                </a:lnTo>
                <a:lnTo>
                  <a:pt x="263" y="264"/>
                </a:lnTo>
              </a:path>
            </a:pathLst>
          </a:custGeom>
          <a:noFill/>
          <a:ln w="11160">
            <a:solidFill>
              <a:srgbClr val="00000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445" name=""/>
          <p:cNvSpPr/>
          <p:nvPr/>
        </p:nvSpPr>
        <p:spPr>
          <a:xfrm>
            <a:off x="2557440" y="2705040"/>
            <a:ext cx="201600" cy="279360"/>
          </a:xfrm>
          <a:custGeom>
            <a:avLst/>
            <a:gdLst/>
            <a:ahLst/>
            <a:rect l="l" t="t" r="r" b="b"/>
            <a:pathLst>
              <a:path w="229" h="315">
                <a:moveTo>
                  <a:pt x="0" y="0"/>
                </a:moveTo>
                <a:lnTo>
                  <a:pt x="98" y="315"/>
                </a:lnTo>
                <a:lnTo>
                  <a:pt x="229" y="303"/>
                </a:lnTo>
              </a:path>
            </a:pathLst>
          </a:custGeom>
          <a:noFill/>
          <a:ln w="11160">
            <a:solidFill>
              <a:srgbClr val="00000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446" name=""/>
          <p:cNvSpPr/>
          <p:nvPr/>
        </p:nvSpPr>
        <p:spPr>
          <a:xfrm>
            <a:off x="2860560" y="3092400"/>
            <a:ext cx="81000" cy="414360"/>
          </a:xfrm>
          <a:custGeom>
            <a:avLst/>
            <a:gdLst/>
            <a:ahLst/>
            <a:rect l="l" t="t" r="r" b="b"/>
            <a:pathLst>
              <a:path w="91" h="470">
                <a:moveTo>
                  <a:pt x="0" y="0"/>
                </a:moveTo>
                <a:lnTo>
                  <a:pt x="91" y="18"/>
                </a:lnTo>
                <a:lnTo>
                  <a:pt x="57" y="470"/>
                </a:lnTo>
              </a:path>
            </a:pathLst>
          </a:custGeom>
          <a:noFill/>
          <a:ln w="11160">
            <a:solidFill>
              <a:srgbClr val="00000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447" name=""/>
          <p:cNvSpPr/>
          <p:nvPr/>
        </p:nvSpPr>
        <p:spPr>
          <a:xfrm>
            <a:off x="2835360" y="3230640"/>
            <a:ext cx="233280" cy="471240"/>
          </a:xfrm>
          <a:custGeom>
            <a:avLst/>
            <a:gdLst/>
            <a:ahLst/>
            <a:rect l="l" t="t" r="r" b="b"/>
            <a:pathLst>
              <a:path w="264" h="534">
                <a:moveTo>
                  <a:pt x="0" y="0"/>
                </a:moveTo>
                <a:lnTo>
                  <a:pt x="99" y="161"/>
                </a:lnTo>
                <a:lnTo>
                  <a:pt x="247" y="396"/>
                </a:lnTo>
                <a:lnTo>
                  <a:pt x="264" y="495"/>
                </a:lnTo>
                <a:lnTo>
                  <a:pt x="120" y="534"/>
                </a:lnTo>
              </a:path>
            </a:pathLst>
          </a:custGeom>
          <a:noFill/>
          <a:ln w="11160">
            <a:solidFill>
              <a:srgbClr val="00000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448" name=""/>
          <p:cNvSpPr/>
          <p:nvPr/>
        </p:nvSpPr>
        <p:spPr>
          <a:xfrm>
            <a:off x="2805120" y="3371760"/>
            <a:ext cx="227160" cy="303480"/>
          </a:xfrm>
          <a:prstGeom prst="line">
            <a:avLst/>
          </a:prstGeom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449" name=""/>
          <p:cNvSpPr/>
          <p:nvPr/>
        </p:nvSpPr>
        <p:spPr>
          <a:xfrm>
            <a:off x="3054240" y="3625920"/>
            <a:ext cx="63720" cy="338040"/>
          </a:xfrm>
          <a:custGeom>
            <a:avLst/>
            <a:gdLst/>
            <a:ahLst/>
            <a:rect l="l" t="t" r="r" b="b"/>
            <a:pathLst>
              <a:path w="74" h="384">
                <a:moveTo>
                  <a:pt x="17" y="0"/>
                </a:moveTo>
                <a:lnTo>
                  <a:pt x="74" y="76"/>
                </a:lnTo>
                <a:lnTo>
                  <a:pt x="63" y="253"/>
                </a:lnTo>
                <a:lnTo>
                  <a:pt x="29" y="384"/>
                </a:lnTo>
                <a:lnTo>
                  <a:pt x="0" y="287"/>
                </a:lnTo>
                <a:lnTo>
                  <a:pt x="63" y="264"/>
                </a:lnTo>
              </a:path>
            </a:pathLst>
          </a:custGeom>
          <a:noFill/>
          <a:ln w="11160">
            <a:solidFill>
              <a:srgbClr val="00000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450" name=""/>
          <p:cNvSpPr/>
          <p:nvPr/>
        </p:nvSpPr>
        <p:spPr>
          <a:xfrm flipH="1">
            <a:off x="5176800" y="4727520"/>
            <a:ext cx="85680" cy="166680"/>
          </a:xfrm>
          <a:prstGeom prst="line">
            <a:avLst/>
          </a:prstGeom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451" name=""/>
          <p:cNvSpPr/>
          <p:nvPr/>
        </p:nvSpPr>
        <p:spPr>
          <a:xfrm>
            <a:off x="5384880" y="4767120"/>
            <a:ext cx="233280" cy="290520"/>
          </a:xfrm>
          <a:custGeom>
            <a:avLst/>
            <a:gdLst/>
            <a:ahLst/>
            <a:rect l="l" t="t" r="r" b="b"/>
            <a:pathLst>
              <a:path w="263" h="328">
                <a:moveTo>
                  <a:pt x="5" y="328"/>
                </a:moveTo>
                <a:lnTo>
                  <a:pt x="0" y="195"/>
                </a:lnTo>
                <a:lnTo>
                  <a:pt x="34" y="138"/>
                </a:lnTo>
                <a:lnTo>
                  <a:pt x="154" y="46"/>
                </a:lnTo>
                <a:lnTo>
                  <a:pt x="263" y="0"/>
                </a:lnTo>
              </a:path>
            </a:pathLst>
          </a:custGeom>
          <a:noFill/>
          <a:ln w="11160">
            <a:solidFill>
              <a:srgbClr val="00000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452" name=""/>
          <p:cNvSpPr/>
          <p:nvPr/>
        </p:nvSpPr>
        <p:spPr>
          <a:xfrm>
            <a:off x="6564240" y="3103560"/>
            <a:ext cx="447840" cy="441360"/>
          </a:xfrm>
          <a:custGeom>
            <a:avLst/>
            <a:gdLst/>
            <a:ahLst/>
            <a:rect l="l" t="t" r="r" b="b"/>
            <a:pathLst>
              <a:path w="507" h="500">
                <a:moveTo>
                  <a:pt x="507" y="0"/>
                </a:moveTo>
                <a:lnTo>
                  <a:pt x="387" y="184"/>
                </a:lnTo>
                <a:lnTo>
                  <a:pt x="0" y="500"/>
                </a:lnTo>
              </a:path>
            </a:pathLst>
          </a:custGeom>
          <a:noFill/>
          <a:ln w="11160">
            <a:solidFill>
              <a:srgbClr val="00000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453" name=""/>
          <p:cNvSpPr/>
          <p:nvPr/>
        </p:nvSpPr>
        <p:spPr>
          <a:xfrm flipH="1">
            <a:off x="4716000" y="4224240"/>
            <a:ext cx="79560" cy="379440"/>
          </a:xfrm>
          <a:prstGeom prst="line">
            <a:avLst/>
          </a:prstGeom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454" name=""/>
          <p:cNvSpPr/>
          <p:nvPr/>
        </p:nvSpPr>
        <p:spPr>
          <a:xfrm>
            <a:off x="2654280" y="1689120"/>
            <a:ext cx="952560" cy="614520"/>
          </a:xfrm>
          <a:custGeom>
            <a:avLst/>
            <a:gdLst/>
            <a:ahLst/>
            <a:rect l="l" t="t" r="r" b="b"/>
            <a:pathLst>
              <a:path w="1083" h="695">
                <a:moveTo>
                  <a:pt x="36" y="695"/>
                </a:moveTo>
                <a:lnTo>
                  <a:pt x="0" y="616"/>
                </a:lnTo>
                <a:lnTo>
                  <a:pt x="222" y="308"/>
                </a:lnTo>
                <a:lnTo>
                  <a:pt x="287" y="272"/>
                </a:lnTo>
                <a:lnTo>
                  <a:pt x="337" y="251"/>
                </a:lnTo>
                <a:lnTo>
                  <a:pt x="495" y="308"/>
                </a:lnTo>
                <a:lnTo>
                  <a:pt x="839" y="36"/>
                </a:lnTo>
                <a:lnTo>
                  <a:pt x="939" y="0"/>
                </a:lnTo>
                <a:lnTo>
                  <a:pt x="1083" y="71"/>
                </a:lnTo>
              </a:path>
            </a:pathLst>
          </a:custGeom>
          <a:noFill/>
          <a:ln w="11160">
            <a:solidFill>
              <a:srgbClr val="0000ff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455" name=""/>
          <p:cNvSpPr/>
          <p:nvPr/>
        </p:nvSpPr>
        <p:spPr>
          <a:xfrm>
            <a:off x="2608200" y="2441520"/>
            <a:ext cx="231840" cy="231840"/>
          </a:xfrm>
          <a:custGeom>
            <a:avLst/>
            <a:gdLst/>
            <a:ahLst/>
            <a:rect l="l" t="t" r="r" b="b"/>
            <a:pathLst>
              <a:path w="263" h="264">
                <a:moveTo>
                  <a:pt x="41" y="0"/>
                </a:moveTo>
                <a:lnTo>
                  <a:pt x="0" y="120"/>
                </a:lnTo>
                <a:lnTo>
                  <a:pt x="263" y="264"/>
                </a:lnTo>
              </a:path>
            </a:pathLst>
          </a:custGeom>
          <a:noFill/>
          <a:ln w="11160">
            <a:solidFill>
              <a:srgbClr val="0000ff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456" name=""/>
          <p:cNvSpPr/>
          <p:nvPr/>
        </p:nvSpPr>
        <p:spPr>
          <a:xfrm>
            <a:off x="2557440" y="2705040"/>
            <a:ext cx="201600" cy="279360"/>
          </a:xfrm>
          <a:custGeom>
            <a:avLst/>
            <a:gdLst/>
            <a:ahLst/>
            <a:rect l="l" t="t" r="r" b="b"/>
            <a:pathLst>
              <a:path w="229" h="315">
                <a:moveTo>
                  <a:pt x="0" y="0"/>
                </a:moveTo>
                <a:lnTo>
                  <a:pt x="98" y="315"/>
                </a:lnTo>
                <a:lnTo>
                  <a:pt x="229" y="303"/>
                </a:lnTo>
              </a:path>
            </a:pathLst>
          </a:custGeom>
          <a:noFill/>
          <a:ln w="11160">
            <a:solidFill>
              <a:srgbClr val="0000ff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457" name=""/>
          <p:cNvSpPr/>
          <p:nvPr/>
        </p:nvSpPr>
        <p:spPr>
          <a:xfrm>
            <a:off x="2860560" y="3092400"/>
            <a:ext cx="81000" cy="414360"/>
          </a:xfrm>
          <a:custGeom>
            <a:avLst/>
            <a:gdLst/>
            <a:ahLst/>
            <a:rect l="l" t="t" r="r" b="b"/>
            <a:pathLst>
              <a:path w="91" h="470">
                <a:moveTo>
                  <a:pt x="0" y="0"/>
                </a:moveTo>
                <a:lnTo>
                  <a:pt x="91" y="18"/>
                </a:lnTo>
                <a:lnTo>
                  <a:pt x="57" y="470"/>
                </a:lnTo>
              </a:path>
            </a:pathLst>
          </a:custGeom>
          <a:noFill/>
          <a:ln w="11160">
            <a:solidFill>
              <a:srgbClr val="0000ff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458" name=""/>
          <p:cNvSpPr/>
          <p:nvPr/>
        </p:nvSpPr>
        <p:spPr>
          <a:xfrm>
            <a:off x="2835360" y="3230640"/>
            <a:ext cx="233280" cy="471240"/>
          </a:xfrm>
          <a:custGeom>
            <a:avLst/>
            <a:gdLst/>
            <a:ahLst/>
            <a:rect l="l" t="t" r="r" b="b"/>
            <a:pathLst>
              <a:path w="264" h="534">
                <a:moveTo>
                  <a:pt x="0" y="0"/>
                </a:moveTo>
                <a:lnTo>
                  <a:pt x="99" y="161"/>
                </a:lnTo>
                <a:lnTo>
                  <a:pt x="247" y="396"/>
                </a:lnTo>
                <a:lnTo>
                  <a:pt x="264" y="495"/>
                </a:lnTo>
                <a:lnTo>
                  <a:pt x="120" y="534"/>
                </a:lnTo>
              </a:path>
            </a:pathLst>
          </a:custGeom>
          <a:noFill/>
          <a:ln w="11160">
            <a:solidFill>
              <a:srgbClr val="0000ff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459" name=""/>
          <p:cNvSpPr/>
          <p:nvPr/>
        </p:nvSpPr>
        <p:spPr>
          <a:xfrm>
            <a:off x="2805120" y="3371760"/>
            <a:ext cx="227160" cy="303480"/>
          </a:xfrm>
          <a:prstGeom prst="line">
            <a:avLst/>
          </a:prstGeom>
          <a:ln w="11160">
            <a:solidFill>
              <a:srgbClr val="0000ff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460" name=""/>
          <p:cNvSpPr/>
          <p:nvPr/>
        </p:nvSpPr>
        <p:spPr>
          <a:xfrm>
            <a:off x="3054240" y="3625920"/>
            <a:ext cx="63720" cy="338040"/>
          </a:xfrm>
          <a:custGeom>
            <a:avLst/>
            <a:gdLst/>
            <a:ahLst/>
            <a:rect l="l" t="t" r="r" b="b"/>
            <a:pathLst>
              <a:path w="74" h="384">
                <a:moveTo>
                  <a:pt x="17" y="0"/>
                </a:moveTo>
                <a:lnTo>
                  <a:pt x="74" y="76"/>
                </a:lnTo>
                <a:lnTo>
                  <a:pt x="63" y="253"/>
                </a:lnTo>
                <a:lnTo>
                  <a:pt x="29" y="384"/>
                </a:lnTo>
                <a:lnTo>
                  <a:pt x="0" y="287"/>
                </a:lnTo>
                <a:lnTo>
                  <a:pt x="63" y="264"/>
                </a:lnTo>
              </a:path>
            </a:pathLst>
          </a:custGeom>
          <a:noFill/>
          <a:ln w="11160">
            <a:solidFill>
              <a:srgbClr val="0000ff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461" name=""/>
          <p:cNvSpPr/>
          <p:nvPr/>
        </p:nvSpPr>
        <p:spPr>
          <a:xfrm flipH="1">
            <a:off x="5176800" y="4727520"/>
            <a:ext cx="85680" cy="166680"/>
          </a:xfrm>
          <a:prstGeom prst="line">
            <a:avLst/>
          </a:prstGeom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462" name=""/>
          <p:cNvSpPr/>
          <p:nvPr/>
        </p:nvSpPr>
        <p:spPr>
          <a:xfrm>
            <a:off x="5384880" y="4767120"/>
            <a:ext cx="233280" cy="290520"/>
          </a:xfrm>
          <a:custGeom>
            <a:avLst/>
            <a:gdLst/>
            <a:ahLst/>
            <a:rect l="l" t="t" r="r" b="b"/>
            <a:pathLst>
              <a:path w="263" h="328">
                <a:moveTo>
                  <a:pt x="5" y="328"/>
                </a:moveTo>
                <a:lnTo>
                  <a:pt x="0" y="195"/>
                </a:lnTo>
                <a:lnTo>
                  <a:pt x="34" y="138"/>
                </a:lnTo>
                <a:lnTo>
                  <a:pt x="154" y="46"/>
                </a:lnTo>
                <a:lnTo>
                  <a:pt x="263" y="0"/>
                </a:lnTo>
              </a:path>
            </a:pathLst>
          </a:custGeom>
          <a:noFill/>
          <a:ln w="11160">
            <a:solidFill>
              <a:srgbClr val="00000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463" name=""/>
          <p:cNvSpPr/>
          <p:nvPr/>
        </p:nvSpPr>
        <p:spPr>
          <a:xfrm>
            <a:off x="6564240" y="3103560"/>
            <a:ext cx="447840" cy="441360"/>
          </a:xfrm>
          <a:custGeom>
            <a:avLst/>
            <a:gdLst/>
            <a:ahLst/>
            <a:rect l="l" t="t" r="r" b="b"/>
            <a:pathLst>
              <a:path w="507" h="500">
                <a:moveTo>
                  <a:pt x="507" y="0"/>
                </a:moveTo>
                <a:lnTo>
                  <a:pt x="387" y="184"/>
                </a:lnTo>
                <a:lnTo>
                  <a:pt x="0" y="500"/>
                </a:lnTo>
              </a:path>
            </a:pathLst>
          </a:custGeom>
          <a:noFill/>
          <a:ln w="11160">
            <a:solidFill>
              <a:srgbClr val="00000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464" name=""/>
          <p:cNvSpPr/>
          <p:nvPr/>
        </p:nvSpPr>
        <p:spPr>
          <a:xfrm flipH="1" flipV="1">
            <a:off x="6551280" y="4021200"/>
            <a:ext cx="73080" cy="23760"/>
          </a:xfrm>
          <a:prstGeom prst="line">
            <a:avLst/>
          </a:prstGeom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-23040" bIns="-230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465" name=""/>
          <p:cNvSpPr/>
          <p:nvPr/>
        </p:nvSpPr>
        <p:spPr>
          <a:xfrm>
            <a:off x="3087720" y="3645000"/>
            <a:ext cx="323640" cy="50760"/>
          </a:xfrm>
          <a:custGeom>
            <a:avLst/>
            <a:gdLst/>
            <a:ahLst/>
            <a:rect l="l" t="t" r="r" b="b"/>
            <a:pathLst>
              <a:path w="367" h="57">
                <a:moveTo>
                  <a:pt x="29" y="44"/>
                </a:moveTo>
                <a:lnTo>
                  <a:pt x="310" y="57"/>
                </a:lnTo>
                <a:lnTo>
                  <a:pt x="367" y="10"/>
                </a:lnTo>
                <a:lnTo>
                  <a:pt x="258" y="0"/>
                </a:lnTo>
                <a:lnTo>
                  <a:pt x="0" y="10"/>
                </a:lnTo>
              </a:path>
            </a:pathLst>
          </a:custGeom>
          <a:noFill/>
          <a:ln w="11160">
            <a:solidFill>
              <a:srgbClr val="00000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3960" bIns="3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466" name=""/>
          <p:cNvSpPr/>
          <p:nvPr/>
        </p:nvSpPr>
        <p:spPr>
          <a:xfrm>
            <a:off x="4414680" y="4255920"/>
            <a:ext cx="714600" cy="339840"/>
          </a:xfrm>
          <a:custGeom>
            <a:avLst/>
            <a:gdLst/>
            <a:ahLst/>
            <a:rect l="l" t="t" r="r" b="b"/>
            <a:pathLst>
              <a:path w="810" h="383">
                <a:moveTo>
                  <a:pt x="0" y="0"/>
                </a:moveTo>
                <a:lnTo>
                  <a:pt x="414" y="252"/>
                </a:lnTo>
                <a:lnTo>
                  <a:pt x="810" y="383"/>
                </a:lnTo>
              </a:path>
            </a:pathLst>
          </a:custGeom>
          <a:noFill/>
          <a:ln w="11160">
            <a:solidFill>
              <a:srgbClr val="00000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467" name=""/>
          <p:cNvSpPr/>
          <p:nvPr/>
        </p:nvSpPr>
        <p:spPr>
          <a:xfrm flipH="1">
            <a:off x="4535640" y="2638440"/>
            <a:ext cx="31680" cy="166680"/>
          </a:xfrm>
          <a:prstGeom prst="line">
            <a:avLst/>
          </a:prstGeom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468" name=""/>
          <p:cNvSpPr/>
          <p:nvPr/>
        </p:nvSpPr>
        <p:spPr>
          <a:xfrm>
            <a:off x="4478400" y="2811600"/>
            <a:ext cx="2292120" cy="1415880"/>
          </a:xfrm>
          <a:custGeom>
            <a:avLst/>
            <a:gdLst/>
            <a:ahLst/>
            <a:rect l="l" t="t" r="r" b="b"/>
            <a:pathLst>
              <a:path w="2599" h="1606">
                <a:moveTo>
                  <a:pt x="0" y="1606"/>
                </a:moveTo>
                <a:lnTo>
                  <a:pt x="103" y="1531"/>
                </a:lnTo>
                <a:lnTo>
                  <a:pt x="414" y="1257"/>
                </a:lnTo>
                <a:lnTo>
                  <a:pt x="534" y="970"/>
                </a:lnTo>
                <a:lnTo>
                  <a:pt x="677" y="843"/>
                </a:lnTo>
                <a:lnTo>
                  <a:pt x="1405" y="109"/>
                </a:lnTo>
                <a:lnTo>
                  <a:pt x="2031" y="0"/>
                </a:lnTo>
                <a:lnTo>
                  <a:pt x="2341" y="73"/>
                </a:lnTo>
                <a:lnTo>
                  <a:pt x="2427" y="454"/>
                </a:lnTo>
                <a:lnTo>
                  <a:pt x="2500" y="498"/>
                </a:lnTo>
                <a:lnTo>
                  <a:pt x="2599" y="751"/>
                </a:lnTo>
              </a:path>
            </a:pathLst>
          </a:custGeom>
          <a:noFill/>
          <a:ln w="11160">
            <a:solidFill>
              <a:srgbClr val="00000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469" name=""/>
          <p:cNvSpPr/>
          <p:nvPr/>
        </p:nvSpPr>
        <p:spPr>
          <a:xfrm>
            <a:off x="5338800" y="3114720"/>
            <a:ext cx="22320" cy="176040"/>
          </a:xfrm>
          <a:prstGeom prst="line">
            <a:avLst/>
          </a:prstGeom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470" name=""/>
          <p:cNvSpPr/>
          <p:nvPr/>
        </p:nvSpPr>
        <p:spPr>
          <a:xfrm>
            <a:off x="4616280" y="3797280"/>
            <a:ext cx="793800" cy="557280"/>
          </a:xfrm>
          <a:custGeom>
            <a:avLst/>
            <a:gdLst/>
            <a:ahLst/>
            <a:rect l="l" t="t" r="r" b="b"/>
            <a:pathLst>
              <a:path w="900" h="631">
                <a:moveTo>
                  <a:pt x="0" y="631"/>
                </a:moveTo>
                <a:lnTo>
                  <a:pt x="269" y="504"/>
                </a:lnTo>
                <a:lnTo>
                  <a:pt x="407" y="0"/>
                </a:lnTo>
                <a:lnTo>
                  <a:pt x="900" y="217"/>
                </a:lnTo>
              </a:path>
            </a:pathLst>
          </a:custGeom>
          <a:noFill/>
          <a:ln w="11160">
            <a:solidFill>
              <a:srgbClr val="00000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471" name=""/>
          <p:cNvSpPr/>
          <p:nvPr/>
        </p:nvSpPr>
        <p:spPr>
          <a:xfrm flipV="1">
            <a:off x="5818320" y="4134960"/>
            <a:ext cx="27000" cy="104760"/>
          </a:xfrm>
          <a:prstGeom prst="line">
            <a:avLst/>
          </a:prstGeom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472" name=""/>
          <p:cNvSpPr/>
          <p:nvPr/>
        </p:nvSpPr>
        <p:spPr>
          <a:xfrm>
            <a:off x="6703920" y="4013280"/>
            <a:ext cx="31680" cy="119160"/>
          </a:xfrm>
          <a:prstGeom prst="line">
            <a:avLst/>
          </a:prstGeom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473" name=""/>
          <p:cNvSpPr/>
          <p:nvPr/>
        </p:nvSpPr>
        <p:spPr>
          <a:xfrm>
            <a:off x="6497640" y="4105440"/>
            <a:ext cx="50760" cy="126720"/>
          </a:xfrm>
          <a:custGeom>
            <a:avLst/>
            <a:gdLst/>
            <a:ahLst/>
            <a:rect l="l" t="t" r="r" b="b"/>
            <a:pathLst>
              <a:path w="57" h="144">
                <a:moveTo>
                  <a:pt x="57" y="144"/>
                </a:moveTo>
                <a:lnTo>
                  <a:pt x="46" y="86"/>
                </a:lnTo>
                <a:lnTo>
                  <a:pt x="0" y="0"/>
                </a:lnTo>
              </a:path>
            </a:pathLst>
          </a:custGeom>
          <a:noFill/>
          <a:ln w="11160">
            <a:solidFill>
              <a:srgbClr val="00000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474" name=""/>
          <p:cNvSpPr/>
          <p:nvPr/>
        </p:nvSpPr>
        <p:spPr>
          <a:xfrm flipH="1" flipV="1">
            <a:off x="6981840" y="2984400"/>
            <a:ext cx="371520" cy="130320"/>
          </a:xfrm>
          <a:prstGeom prst="line">
            <a:avLst/>
          </a:prstGeom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475" name=""/>
          <p:cNvSpPr/>
          <p:nvPr/>
        </p:nvSpPr>
        <p:spPr>
          <a:xfrm flipH="1">
            <a:off x="6143400" y="3817800"/>
            <a:ext cx="29880" cy="271440"/>
          </a:xfrm>
          <a:prstGeom prst="line">
            <a:avLst/>
          </a:prstGeom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476" name=""/>
          <p:cNvSpPr/>
          <p:nvPr/>
        </p:nvSpPr>
        <p:spPr>
          <a:xfrm>
            <a:off x="6041880" y="3983040"/>
            <a:ext cx="49320" cy="157320"/>
          </a:xfrm>
          <a:prstGeom prst="line">
            <a:avLst/>
          </a:prstGeom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477" name=""/>
          <p:cNvSpPr/>
          <p:nvPr/>
        </p:nvSpPr>
        <p:spPr>
          <a:xfrm flipV="1">
            <a:off x="5924520" y="4181040"/>
            <a:ext cx="185760" cy="4680"/>
          </a:xfrm>
          <a:prstGeom prst="line">
            <a:avLst/>
          </a:prstGeom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-42120" bIns="-42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478" name=""/>
          <p:cNvSpPr/>
          <p:nvPr/>
        </p:nvSpPr>
        <p:spPr>
          <a:xfrm>
            <a:off x="6694560" y="3387600"/>
            <a:ext cx="203040" cy="76320"/>
          </a:xfrm>
          <a:custGeom>
            <a:avLst/>
            <a:gdLst/>
            <a:ahLst/>
            <a:rect l="l" t="t" r="r" b="b"/>
            <a:pathLst>
              <a:path w="229" h="86">
                <a:moveTo>
                  <a:pt x="229" y="17"/>
                </a:moveTo>
                <a:lnTo>
                  <a:pt x="154" y="86"/>
                </a:lnTo>
                <a:lnTo>
                  <a:pt x="0" y="0"/>
                </a:lnTo>
              </a:path>
            </a:pathLst>
          </a:custGeom>
          <a:noFill/>
          <a:ln w="11160">
            <a:solidFill>
              <a:srgbClr val="00000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29520" bIns="29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479" name=""/>
          <p:cNvSpPr/>
          <p:nvPr/>
        </p:nvSpPr>
        <p:spPr>
          <a:xfrm flipH="1">
            <a:off x="6579720" y="3963960"/>
            <a:ext cx="1800" cy="69840"/>
          </a:xfrm>
          <a:prstGeom prst="line">
            <a:avLst/>
          </a:prstGeom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23040" bIns="230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480" name=""/>
          <p:cNvSpPr/>
          <p:nvPr/>
        </p:nvSpPr>
        <p:spPr>
          <a:xfrm flipV="1">
            <a:off x="6275520" y="4176360"/>
            <a:ext cx="1440" cy="50760"/>
          </a:xfrm>
          <a:prstGeom prst="line">
            <a:avLst/>
          </a:prstGeom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3960" bIns="3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481" name=""/>
          <p:cNvSpPr/>
          <p:nvPr/>
        </p:nvSpPr>
        <p:spPr>
          <a:xfrm>
            <a:off x="3087720" y="3645000"/>
            <a:ext cx="323640" cy="50760"/>
          </a:xfrm>
          <a:custGeom>
            <a:avLst/>
            <a:gdLst/>
            <a:ahLst/>
            <a:rect l="l" t="t" r="r" b="b"/>
            <a:pathLst>
              <a:path w="367" h="57">
                <a:moveTo>
                  <a:pt x="29" y="44"/>
                </a:moveTo>
                <a:lnTo>
                  <a:pt x="310" y="57"/>
                </a:lnTo>
                <a:lnTo>
                  <a:pt x="367" y="10"/>
                </a:lnTo>
                <a:lnTo>
                  <a:pt x="258" y="0"/>
                </a:lnTo>
                <a:lnTo>
                  <a:pt x="0" y="10"/>
                </a:lnTo>
              </a:path>
            </a:pathLst>
          </a:custGeom>
          <a:noFill/>
          <a:ln w="11160">
            <a:solidFill>
              <a:srgbClr val="0000ff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3960" bIns="3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482" name=""/>
          <p:cNvSpPr/>
          <p:nvPr/>
        </p:nvSpPr>
        <p:spPr>
          <a:xfrm>
            <a:off x="4414680" y="4255920"/>
            <a:ext cx="714600" cy="339840"/>
          </a:xfrm>
          <a:custGeom>
            <a:avLst/>
            <a:gdLst/>
            <a:ahLst/>
            <a:rect l="l" t="t" r="r" b="b"/>
            <a:pathLst>
              <a:path w="810" h="383">
                <a:moveTo>
                  <a:pt x="0" y="0"/>
                </a:moveTo>
                <a:lnTo>
                  <a:pt x="414" y="252"/>
                </a:lnTo>
                <a:lnTo>
                  <a:pt x="810" y="383"/>
                </a:lnTo>
              </a:path>
            </a:pathLst>
          </a:custGeom>
          <a:noFill/>
          <a:ln w="11160">
            <a:solidFill>
              <a:srgbClr val="0000ff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483" name=""/>
          <p:cNvSpPr/>
          <p:nvPr/>
        </p:nvSpPr>
        <p:spPr>
          <a:xfrm flipH="1">
            <a:off x="4535640" y="2638440"/>
            <a:ext cx="31680" cy="166680"/>
          </a:xfrm>
          <a:prstGeom prst="line">
            <a:avLst/>
          </a:prstGeom>
          <a:ln w="11160">
            <a:solidFill>
              <a:srgbClr val="0000ff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484" name=""/>
          <p:cNvSpPr/>
          <p:nvPr/>
        </p:nvSpPr>
        <p:spPr>
          <a:xfrm>
            <a:off x="4478400" y="2811600"/>
            <a:ext cx="2292120" cy="1415880"/>
          </a:xfrm>
          <a:custGeom>
            <a:avLst/>
            <a:gdLst/>
            <a:ahLst/>
            <a:rect l="l" t="t" r="r" b="b"/>
            <a:pathLst>
              <a:path w="2599" h="1606">
                <a:moveTo>
                  <a:pt x="0" y="1606"/>
                </a:moveTo>
                <a:lnTo>
                  <a:pt x="103" y="1531"/>
                </a:lnTo>
                <a:lnTo>
                  <a:pt x="414" y="1257"/>
                </a:lnTo>
                <a:lnTo>
                  <a:pt x="534" y="970"/>
                </a:lnTo>
                <a:lnTo>
                  <a:pt x="677" y="843"/>
                </a:lnTo>
                <a:lnTo>
                  <a:pt x="1405" y="109"/>
                </a:lnTo>
                <a:lnTo>
                  <a:pt x="2031" y="0"/>
                </a:lnTo>
                <a:lnTo>
                  <a:pt x="2341" y="73"/>
                </a:lnTo>
                <a:lnTo>
                  <a:pt x="2427" y="454"/>
                </a:lnTo>
                <a:lnTo>
                  <a:pt x="2500" y="498"/>
                </a:lnTo>
                <a:lnTo>
                  <a:pt x="2599" y="751"/>
                </a:lnTo>
              </a:path>
            </a:pathLst>
          </a:custGeom>
          <a:noFill/>
          <a:ln w="11160">
            <a:solidFill>
              <a:srgbClr val="0000ff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485" name=""/>
          <p:cNvSpPr/>
          <p:nvPr/>
        </p:nvSpPr>
        <p:spPr>
          <a:xfrm>
            <a:off x="5338800" y="3114720"/>
            <a:ext cx="22320" cy="176040"/>
          </a:xfrm>
          <a:prstGeom prst="line">
            <a:avLst/>
          </a:prstGeom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486" name=""/>
          <p:cNvSpPr/>
          <p:nvPr/>
        </p:nvSpPr>
        <p:spPr>
          <a:xfrm>
            <a:off x="4616280" y="3797280"/>
            <a:ext cx="793800" cy="557280"/>
          </a:xfrm>
          <a:custGeom>
            <a:avLst/>
            <a:gdLst/>
            <a:ahLst/>
            <a:rect l="l" t="t" r="r" b="b"/>
            <a:pathLst>
              <a:path w="900" h="631">
                <a:moveTo>
                  <a:pt x="0" y="631"/>
                </a:moveTo>
                <a:lnTo>
                  <a:pt x="269" y="504"/>
                </a:lnTo>
                <a:lnTo>
                  <a:pt x="407" y="0"/>
                </a:lnTo>
                <a:lnTo>
                  <a:pt x="900" y="217"/>
                </a:lnTo>
              </a:path>
            </a:pathLst>
          </a:custGeom>
          <a:noFill/>
          <a:ln w="11160">
            <a:solidFill>
              <a:srgbClr val="0000ff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487" name=""/>
          <p:cNvSpPr/>
          <p:nvPr/>
        </p:nvSpPr>
        <p:spPr>
          <a:xfrm flipV="1">
            <a:off x="5818320" y="4134960"/>
            <a:ext cx="27000" cy="104760"/>
          </a:xfrm>
          <a:prstGeom prst="line">
            <a:avLst/>
          </a:prstGeom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488" name=""/>
          <p:cNvSpPr/>
          <p:nvPr/>
        </p:nvSpPr>
        <p:spPr>
          <a:xfrm>
            <a:off x="6703920" y="4013280"/>
            <a:ext cx="31680" cy="119160"/>
          </a:xfrm>
          <a:prstGeom prst="line">
            <a:avLst/>
          </a:prstGeom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489" name=""/>
          <p:cNvSpPr/>
          <p:nvPr/>
        </p:nvSpPr>
        <p:spPr>
          <a:xfrm>
            <a:off x="6497640" y="4105440"/>
            <a:ext cx="50760" cy="126720"/>
          </a:xfrm>
          <a:custGeom>
            <a:avLst/>
            <a:gdLst/>
            <a:ahLst/>
            <a:rect l="l" t="t" r="r" b="b"/>
            <a:pathLst>
              <a:path w="57" h="144">
                <a:moveTo>
                  <a:pt x="57" y="144"/>
                </a:moveTo>
                <a:lnTo>
                  <a:pt x="46" y="86"/>
                </a:lnTo>
                <a:lnTo>
                  <a:pt x="0" y="0"/>
                </a:lnTo>
              </a:path>
            </a:pathLst>
          </a:custGeom>
          <a:noFill/>
          <a:ln w="11160">
            <a:solidFill>
              <a:srgbClr val="00000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490" name=""/>
          <p:cNvSpPr/>
          <p:nvPr/>
        </p:nvSpPr>
        <p:spPr>
          <a:xfrm flipH="1" flipV="1">
            <a:off x="6981840" y="2984400"/>
            <a:ext cx="371520" cy="130320"/>
          </a:xfrm>
          <a:prstGeom prst="line">
            <a:avLst/>
          </a:prstGeom>
          <a:ln w="11160">
            <a:solidFill>
              <a:srgbClr val="0000ff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491" name=""/>
          <p:cNvSpPr/>
          <p:nvPr/>
        </p:nvSpPr>
        <p:spPr>
          <a:xfrm flipH="1">
            <a:off x="6143400" y="3817800"/>
            <a:ext cx="29880" cy="271440"/>
          </a:xfrm>
          <a:prstGeom prst="line">
            <a:avLst/>
          </a:prstGeom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492" name=""/>
          <p:cNvSpPr/>
          <p:nvPr/>
        </p:nvSpPr>
        <p:spPr>
          <a:xfrm>
            <a:off x="6041880" y="3983040"/>
            <a:ext cx="49320" cy="157320"/>
          </a:xfrm>
          <a:prstGeom prst="line">
            <a:avLst/>
          </a:prstGeom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493" name=""/>
          <p:cNvSpPr/>
          <p:nvPr/>
        </p:nvSpPr>
        <p:spPr>
          <a:xfrm flipV="1">
            <a:off x="5924520" y="4181040"/>
            <a:ext cx="185760" cy="4680"/>
          </a:xfrm>
          <a:prstGeom prst="line">
            <a:avLst/>
          </a:prstGeom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-42120" bIns="-42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494" name=""/>
          <p:cNvSpPr/>
          <p:nvPr/>
        </p:nvSpPr>
        <p:spPr>
          <a:xfrm>
            <a:off x="6694560" y="3387600"/>
            <a:ext cx="203040" cy="76320"/>
          </a:xfrm>
          <a:custGeom>
            <a:avLst/>
            <a:gdLst/>
            <a:ahLst/>
            <a:rect l="l" t="t" r="r" b="b"/>
            <a:pathLst>
              <a:path w="229" h="86">
                <a:moveTo>
                  <a:pt x="229" y="17"/>
                </a:moveTo>
                <a:lnTo>
                  <a:pt x="154" y="86"/>
                </a:lnTo>
                <a:lnTo>
                  <a:pt x="0" y="0"/>
                </a:lnTo>
              </a:path>
            </a:pathLst>
          </a:custGeom>
          <a:noFill/>
          <a:ln w="11160">
            <a:solidFill>
              <a:srgbClr val="00000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29520" bIns="29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495" name=""/>
          <p:cNvSpPr/>
          <p:nvPr/>
        </p:nvSpPr>
        <p:spPr>
          <a:xfrm flipH="1">
            <a:off x="6579720" y="3963960"/>
            <a:ext cx="1800" cy="69840"/>
          </a:xfrm>
          <a:prstGeom prst="line">
            <a:avLst/>
          </a:prstGeom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23040" bIns="230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496" name=""/>
          <p:cNvSpPr/>
          <p:nvPr/>
        </p:nvSpPr>
        <p:spPr>
          <a:xfrm flipV="1">
            <a:off x="6275520" y="4176360"/>
            <a:ext cx="1440" cy="50760"/>
          </a:xfrm>
          <a:prstGeom prst="line">
            <a:avLst/>
          </a:prstGeom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3960" bIns="3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5497" name=""/>
          <p:cNvGrpSpPr/>
          <p:nvPr/>
        </p:nvGrpSpPr>
        <p:grpSpPr>
          <a:xfrm>
            <a:off x="2712960" y="1108080"/>
            <a:ext cx="5681520" cy="4044600"/>
            <a:chOff x="2712960" y="1108080"/>
            <a:chExt cx="5681520" cy="4044600"/>
          </a:xfrm>
        </p:grpSpPr>
        <p:sp>
          <p:nvSpPr>
            <p:cNvPr id="5498" name=""/>
            <p:cNvSpPr/>
            <p:nvPr/>
          </p:nvSpPr>
          <p:spPr>
            <a:xfrm>
              <a:off x="5484960" y="3682080"/>
              <a:ext cx="298080" cy="1036800"/>
            </a:xfrm>
            <a:custGeom>
              <a:avLst/>
              <a:gdLst/>
              <a:ahLst/>
              <a:rect l="l" t="t" r="r" b="b"/>
              <a:pathLst>
                <a:path w="338" h="1176">
                  <a:moveTo>
                    <a:pt x="0" y="0"/>
                  </a:moveTo>
                  <a:lnTo>
                    <a:pt x="122" y="667"/>
                  </a:lnTo>
                  <a:lnTo>
                    <a:pt x="302" y="925"/>
                  </a:lnTo>
                  <a:lnTo>
                    <a:pt x="287" y="1090"/>
                  </a:lnTo>
                  <a:lnTo>
                    <a:pt x="338" y="1176"/>
                  </a:lnTo>
                </a:path>
              </a:pathLst>
            </a:custGeom>
            <a:noFill/>
            <a:ln w="11160">
              <a:solidFill>
                <a:srgbClr val="0000ff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5499" name=""/>
            <p:cNvSpPr/>
            <p:nvPr/>
          </p:nvSpPr>
          <p:spPr>
            <a:xfrm>
              <a:off x="4139640" y="1108080"/>
              <a:ext cx="17280" cy="361440"/>
            </a:xfrm>
            <a:prstGeom prst="line">
              <a:avLst/>
            </a:prstGeom>
            <a:ln w="11160">
              <a:solidFill>
                <a:srgbClr val="0000ff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5500" name=""/>
            <p:cNvSpPr/>
            <p:nvPr/>
          </p:nvSpPr>
          <p:spPr>
            <a:xfrm>
              <a:off x="2760480" y="1210320"/>
              <a:ext cx="1144440" cy="2022120"/>
            </a:xfrm>
            <a:custGeom>
              <a:avLst/>
              <a:gdLst/>
              <a:ahLst/>
              <a:rect l="l" t="t" r="r" b="b"/>
              <a:pathLst>
                <a:path w="1298" h="2295">
                  <a:moveTo>
                    <a:pt x="1205" y="0"/>
                  </a:moveTo>
                  <a:lnTo>
                    <a:pt x="1262" y="136"/>
                  </a:lnTo>
                  <a:lnTo>
                    <a:pt x="1298" y="286"/>
                  </a:lnTo>
                  <a:lnTo>
                    <a:pt x="975" y="401"/>
                  </a:lnTo>
                  <a:lnTo>
                    <a:pt x="946" y="487"/>
                  </a:lnTo>
                  <a:lnTo>
                    <a:pt x="846" y="573"/>
                  </a:lnTo>
                  <a:lnTo>
                    <a:pt x="466" y="882"/>
                  </a:lnTo>
                  <a:lnTo>
                    <a:pt x="79" y="1219"/>
                  </a:lnTo>
                  <a:lnTo>
                    <a:pt x="136" y="1477"/>
                  </a:lnTo>
                  <a:lnTo>
                    <a:pt x="0" y="2008"/>
                  </a:lnTo>
                  <a:lnTo>
                    <a:pt x="86" y="2295"/>
                  </a:lnTo>
                </a:path>
              </a:pathLst>
            </a:custGeom>
            <a:noFill/>
            <a:ln w="11160">
              <a:solidFill>
                <a:srgbClr val="0000ff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5501" name=""/>
            <p:cNvSpPr/>
            <p:nvPr/>
          </p:nvSpPr>
          <p:spPr>
            <a:xfrm>
              <a:off x="2880360" y="1425240"/>
              <a:ext cx="202680" cy="518040"/>
            </a:xfrm>
            <a:custGeom>
              <a:avLst/>
              <a:gdLst/>
              <a:ahLst/>
              <a:rect l="l" t="t" r="r" b="b"/>
              <a:pathLst>
                <a:path w="230" h="589">
                  <a:moveTo>
                    <a:pt x="230" y="0"/>
                  </a:moveTo>
                  <a:lnTo>
                    <a:pt x="172" y="86"/>
                  </a:lnTo>
                  <a:lnTo>
                    <a:pt x="158" y="273"/>
                  </a:lnTo>
                  <a:lnTo>
                    <a:pt x="36" y="373"/>
                  </a:lnTo>
                  <a:lnTo>
                    <a:pt x="0" y="589"/>
                  </a:lnTo>
                </a:path>
              </a:pathLst>
            </a:custGeom>
            <a:noFill/>
            <a:ln w="11160">
              <a:solidFill>
                <a:srgbClr val="0000ff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5502" name=""/>
            <p:cNvSpPr/>
            <p:nvPr/>
          </p:nvSpPr>
          <p:spPr>
            <a:xfrm>
              <a:off x="3873240" y="1342440"/>
              <a:ext cx="542880" cy="334800"/>
            </a:xfrm>
            <a:custGeom>
              <a:avLst/>
              <a:gdLst/>
              <a:ahLst/>
              <a:rect l="l" t="t" r="r" b="b"/>
              <a:pathLst>
                <a:path w="617" h="380">
                  <a:moveTo>
                    <a:pt x="617" y="380"/>
                  </a:moveTo>
                  <a:lnTo>
                    <a:pt x="430" y="194"/>
                  </a:lnTo>
                  <a:lnTo>
                    <a:pt x="315" y="179"/>
                  </a:lnTo>
                  <a:lnTo>
                    <a:pt x="0" y="0"/>
                  </a:lnTo>
                </a:path>
              </a:pathLst>
            </a:custGeom>
            <a:noFill/>
            <a:ln w="11160">
              <a:solidFill>
                <a:srgbClr val="0000ff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5503" name=""/>
            <p:cNvSpPr/>
            <p:nvPr/>
          </p:nvSpPr>
          <p:spPr>
            <a:xfrm>
              <a:off x="3866040" y="1310760"/>
              <a:ext cx="3655800" cy="955440"/>
            </a:xfrm>
            <a:custGeom>
              <a:avLst/>
              <a:gdLst/>
              <a:ahLst/>
              <a:rect l="l" t="t" r="r" b="b"/>
              <a:pathLst>
                <a:path w="4145" h="1083">
                  <a:moveTo>
                    <a:pt x="0" y="0"/>
                  </a:moveTo>
                  <a:lnTo>
                    <a:pt x="322" y="180"/>
                  </a:lnTo>
                  <a:lnTo>
                    <a:pt x="1283" y="302"/>
                  </a:lnTo>
                  <a:lnTo>
                    <a:pt x="1900" y="423"/>
                  </a:lnTo>
                  <a:lnTo>
                    <a:pt x="2660" y="431"/>
                  </a:lnTo>
                  <a:lnTo>
                    <a:pt x="2825" y="495"/>
                  </a:lnTo>
                  <a:lnTo>
                    <a:pt x="2933" y="395"/>
                  </a:lnTo>
                  <a:lnTo>
                    <a:pt x="3047" y="359"/>
                  </a:lnTo>
                  <a:lnTo>
                    <a:pt x="3908" y="330"/>
                  </a:lnTo>
                  <a:lnTo>
                    <a:pt x="3958" y="345"/>
                  </a:lnTo>
                  <a:lnTo>
                    <a:pt x="4015" y="409"/>
                  </a:lnTo>
                  <a:lnTo>
                    <a:pt x="4066" y="553"/>
                  </a:lnTo>
                  <a:lnTo>
                    <a:pt x="4101" y="969"/>
                  </a:lnTo>
                  <a:lnTo>
                    <a:pt x="4145" y="1083"/>
                  </a:lnTo>
                </a:path>
              </a:pathLst>
            </a:custGeom>
            <a:noFill/>
            <a:ln w="11160">
              <a:solidFill>
                <a:srgbClr val="0000ff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5504" name=""/>
            <p:cNvSpPr/>
            <p:nvPr/>
          </p:nvSpPr>
          <p:spPr>
            <a:xfrm>
              <a:off x="3159000" y="1704240"/>
              <a:ext cx="1093320" cy="1775160"/>
            </a:xfrm>
            <a:custGeom>
              <a:avLst/>
              <a:gdLst/>
              <a:ahLst/>
              <a:rect l="l" t="t" r="r" b="b"/>
              <a:pathLst>
                <a:path w="1240" h="2015">
                  <a:moveTo>
                    <a:pt x="71" y="0"/>
                  </a:moveTo>
                  <a:lnTo>
                    <a:pt x="0" y="108"/>
                  </a:lnTo>
                  <a:lnTo>
                    <a:pt x="50" y="287"/>
                  </a:lnTo>
                  <a:lnTo>
                    <a:pt x="272" y="574"/>
                  </a:lnTo>
                  <a:lnTo>
                    <a:pt x="294" y="681"/>
                  </a:lnTo>
                  <a:lnTo>
                    <a:pt x="537" y="1011"/>
                  </a:lnTo>
                  <a:lnTo>
                    <a:pt x="717" y="1004"/>
                  </a:lnTo>
                  <a:lnTo>
                    <a:pt x="760" y="961"/>
                  </a:lnTo>
                  <a:lnTo>
                    <a:pt x="796" y="947"/>
                  </a:lnTo>
                  <a:lnTo>
                    <a:pt x="853" y="990"/>
                  </a:lnTo>
                  <a:lnTo>
                    <a:pt x="925" y="997"/>
                  </a:lnTo>
                  <a:lnTo>
                    <a:pt x="953" y="1126"/>
                  </a:lnTo>
                  <a:lnTo>
                    <a:pt x="1147" y="1320"/>
                  </a:lnTo>
                  <a:lnTo>
                    <a:pt x="1118" y="1477"/>
                  </a:lnTo>
                  <a:lnTo>
                    <a:pt x="1204" y="1542"/>
                  </a:lnTo>
                  <a:lnTo>
                    <a:pt x="1176" y="1664"/>
                  </a:lnTo>
                  <a:lnTo>
                    <a:pt x="1118" y="1736"/>
                  </a:lnTo>
                  <a:lnTo>
                    <a:pt x="1025" y="1786"/>
                  </a:lnTo>
                  <a:lnTo>
                    <a:pt x="1118" y="1922"/>
                  </a:lnTo>
                  <a:lnTo>
                    <a:pt x="1240" y="2015"/>
                  </a:lnTo>
                </a:path>
              </a:pathLst>
            </a:custGeom>
            <a:noFill/>
            <a:ln w="11160">
              <a:solidFill>
                <a:srgbClr val="0000ff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5505" name=""/>
            <p:cNvSpPr/>
            <p:nvPr/>
          </p:nvSpPr>
          <p:spPr>
            <a:xfrm>
              <a:off x="4049640" y="1652760"/>
              <a:ext cx="214920" cy="1092960"/>
            </a:xfrm>
            <a:custGeom>
              <a:avLst/>
              <a:gdLst/>
              <a:ahLst/>
              <a:rect l="l" t="t" r="r" b="b"/>
              <a:pathLst>
                <a:path w="243" h="1240">
                  <a:moveTo>
                    <a:pt x="129" y="0"/>
                  </a:moveTo>
                  <a:lnTo>
                    <a:pt x="243" y="789"/>
                  </a:lnTo>
                  <a:lnTo>
                    <a:pt x="0" y="1240"/>
                  </a:lnTo>
                </a:path>
              </a:pathLst>
            </a:custGeom>
            <a:noFill/>
            <a:ln w="11160">
              <a:solidFill>
                <a:srgbClr val="0000ff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5506" name=""/>
            <p:cNvSpPr/>
            <p:nvPr/>
          </p:nvSpPr>
          <p:spPr>
            <a:xfrm>
              <a:off x="2712960" y="3093480"/>
              <a:ext cx="968040" cy="880920"/>
            </a:xfrm>
            <a:custGeom>
              <a:avLst/>
              <a:gdLst/>
              <a:ahLst/>
              <a:rect l="l" t="t" r="r" b="b"/>
              <a:pathLst>
                <a:path w="1097" h="999">
                  <a:moveTo>
                    <a:pt x="172" y="0"/>
                  </a:moveTo>
                  <a:lnTo>
                    <a:pt x="138" y="149"/>
                  </a:lnTo>
                  <a:lnTo>
                    <a:pt x="93" y="211"/>
                  </a:lnTo>
                  <a:lnTo>
                    <a:pt x="109" y="315"/>
                  </a:lnTo>
                  <a:lnTo>
                    <a:pt x="0" y="373"/>
                  </a:lnTo>
                  <a:lnTo>
                    <a:pt x="36" y="563"/>
                  </a:lnTo>
                  <a:lnTo>
                    <a:pt x="161" y="608"/>
                  </a:lnTo>
                  <a:lnTo>
                    <a:pt x="448" y="843"/>
                  </a:lnTo>
                  <a:lnTo>
                    <a:pt x="740" y="900"/>
                  </a:lnTo>
                  <a:lnTo>
                    <a:pt x="1097" y="999"/>
                  </a:lnTo>
                </a:path>
              </a:pathLst>
            </a:custGeom>
            <a:noFill/>
            <a:ln w="11160">
              <a:solidFill>
                <a:srgbClr val="0000ff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5507" name=""/>
            <p:cNvSpPr/>
            <p:nvPr/>
          </p:nvSpPr>
          <p:spPr>
            <a:xfrm flipV="1">
              <a:off x="3265200" y="3872520"/>
              <a:ext cx="5040" cy="116280"/>
            </a:xfrm>
            <a:prstGeom prst="line">
              <a:avLst/>
            </a:prstGeom>
            <a:ln w="11160">
              <a:solidFill>
                <a:srgbClr val="0000ff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5508" name=""/>
            <p:cNvSpPr/>
            <p:nvPr/>
          </p:nvSpPr>
          <p:spPr>
            <a:xfrm>
              <a:off x="3592800" y="3641760"/>
              <a:ext cx="1535760" cy="945000"/>
            </a:xfrm>
            <a:custGeom>
              <a:avLst/>
              <a:gdLst/>
              <a:ahLst/>
              <a:rect l="l" t="t" r="r" b="b"/>
              <a:pathLst>
                <a:path w="1740" h="1072">
                  <a:moveTo>
                    <a:pt x="0" y="0"/>
                  </a:moveTo>
                  <a:lnTo>
                    <a:pt x="138" y="533"/>
                  </a:lnTo>
                  <a:lnTo>
                    <a:pt x="419" y="665"/>
                  </a:lnTo>
                  <a:lnTo>
                    <a:pt x="740" y="603"/>
                  </a:lnTo>
                  <a:lnTo>
                    <a:pt x="1740" y="1072"/>
                  </a:lnTo>
                </a:path>
              </a:pathLst>
            </a:custGeom>
            <a:noFill/>
            <a:ln w="11160">
              <a:solidFill>
                <a:srgbClr val="0000ff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5509" name=""/>
            <p:cNvSpPr/>
            <p:nvPr/>
          </p:nvSpPr>
          <p:spPr>
            <a:xfrm>
              <a:off x="4307040" y="2313720"/>
              <a:ext cx="100080" cy="460080"/>
            </a:xfrm>
            <a:prstGeom prst="line">
              <a:avLst/>
            </a:prstGeom>
            <a:ln w="11160">
              <a:solidFill>
                <a:srgbClr val="0000ff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5510" name=""/>
            <p:cNvSpPr/>
            <p:nvPr/>
          </p:nvSpPr>
          <p:spPr>
            <a:xfrm>
              <a:off x="4114800" y="2710800"/>
              <a:ext cx="1350720" cy="1121040"/>
            </a:xfrm>
            <a:custGeom>
              <a:avLst/>
              <a:gdLst/>
              <a:ahLst/>
              <a:rect l="l" t="t" r="r" b="b"/>
              <a:pathLst>
                <a:path w="1531" h="1273">
                  <a:moveTo>
                    <a:pt x="0" y="0"/>
                  </a:moveTo>
                  <a:lnTo>
                    <a:pt x="81" y="63"/>
                  </a:lnTo>
                  <a:lnTo>
                    <a:pt x="172" y="34"/>
                  </a:lnTo>
                  <a:lnTo>
                    <a:pt x="511" y="120"/>
                  </a:lnTo>
                  <a:lnTo>
                    <a:pt x="590" y="224"/>
                  </a:lnTo>
                  <a:lnTo>
                    <a:pt x="655" y="235"/>
                  </a:lnTo>
                  <a:lnTo>
                    <a:pt x="1336" y="723"/>
                  </a:lnTo>
                  <a:lnTo>
                    <a:pt x="1508" y="746"/>
                  </a:lnTo>
                  <a:lnTo>
                    <a:pt x="1531" y="1273"/>
                  </a:lnTo>
                </a:path>
              </a:pathLst>
            </a:custGeom>
            <a:noFill/>
            <a:ln w="11160">
              <a:solidFill>
                <a:srgbClr val="0000ff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5511" name=""/>
            <p:cNvSpPr/>
            <p:nvPr/>
          </p:nvSpPr>
          <p:spPr>
            <a:xfrm>
              <a:off x="4196160" y="2765160"/>
              <a:ext cx="1794960" cy="793440"/>
            </a:xfrm>
            <a:custGeom>
              <a:avLst/>
              <a:gdLst/>
              <a:ahLst/>
              <a:rect l="l" t="t" r="r" b="b"/>
              <a:pathLst>
                <a:path w="2036" h="900">
                  <a:moveTo>
                    <a:pt x="0" y="0"/>
                  </a:moveTo>
                  <a:lnTo>
                    <a:pt x="263" y="47"/>
                  </a:lnTo>
                  <a:lnTo>
                    <a:pt x="355" y="91"/>
                  </a:lnTo>
                  <a:lnTo>
                    <a:pt x="487" y="143"/>
                  </a:lnTo>
                  <a:lnTo>
                    <a:pt x="568" y="224"/>
                  </a:lnTo>
                  <a:lnTo>
                    <a:pt x="597" y="642"/>
                  </a:lnTo>
                  <a:lnTo>
                    <a:pt x="774" y="895"/>
                  </a:lnTo>
                  <a:lnTo>
                    <a:pt x="1497" y="900"/>
                  </a:lnTo>
                  <a:lnTo>
                    <a:pt x="1817" y="895"/>
                  </a:lnTo>
                  <a:lnTo>
                    <a:pt x="2036" y="821"/>
                  </a:lnTo>
                </a:path>
              </a:pathLst>
            </a:custGeom>
            <a:noFill/>
            <a:ln w="11160">
              <a:solidFill>
                <a:srgbClr val="0000ff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5512" name=""/>
            <p:cNvSpPr/>
            <p:nvPr/>
          </p:nvSpPr>
          <p:spPr>
            <a:xfrm>
              <a:off x="4717800" y="3245040"/>
              <a:ext cx="155160" cy="308160"/>
            </a:xfrm>
            <a:custGeom>
              <a:avLst/>
              <a:gdLst/>
              <a:ahLst/>
              <a:rect l="l" t="t" r="r" b="b"/>
              <a:pathLst>
                <a:path w="178" h="350">
                  <a:moveTo>
                    <a:pt x="0" y="0"/>
                  </a:moveTo>
                  <a:lnTo>
                    <a:pt x="178" y="143"/>
                  </a:lnTo>
                  <a:lnTo>
                    <a:pt x="178" y="350"/>
                  </a:lnTo>
                </a:path>
              </a:pathLst>
            </a:custGeom>
            <a:noFill/>
            <a:ln w="11160">
              <a:solidFill>
                <a:srgbClr val="0000ff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5513" name=""/>
            <p:cNvSpPr/>
            <p:nvPr/>
          </p:nvSpPr>
          <p:spPr>
            <a:xfrm flipV="1">
              <a:off x="4751640" y="4227120"/>
              <a:ext cx="476280" cy="241200"/>
            </a:xfrm>
            <a:prstGeom prst="line">
              <a:avLst/>
            </a:prstGeom>
            <a:ln w="11160">
              <a:solidFill>
                <a:srgbClr val="0000ff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5514" name=""/>
            <p:cNvSpPr/>
            <p:nvPr/>
          </p:nvSpPr>
          <p:spPr>
            <a:xfrm flipH="1" flipV="1">
              <a:off x="4919040" y="4392360"/>
              <a:ext cx="267840" cy="83160"/>
            </a:xfrm>
            <a:prstGeom prst="line">
              <a:avLst/>
            </a:prstGeom>
            <a:ln w="11160">
              <a:solidFill>
                <a:srgbClr val="0000ff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36360" bIns="363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5515" name=""/>
            <p:cNvSpPr/>
            <p:nvPr/>
          </p:nvSpPr>
          <p:spPr>
            <a:xfrm>
              <a:off x="5460480" y="3128760"/>
              <a:ext cx="327600" cy="627480"/>
            </a:xfrm>
            <a:custGeom>
              <a:avLst/>
              <a:gdLst/>
              <a:ahLst/>
              <a:rect l="l" t="t" r="r" b="b"/>
              <a:pathLst>
                <a:path w="373" h="712">
                  <a:moveTo>
                    <a:pt x="373" y="0"/>
                  </a:moveTo>
                  <a:lnTo>
                    <a:pt x="349" y="144"/>
                  </a:lnTo>
                  <a:lnTo>
                    <a:pt x="292" y="266"/>
                  </a:lnTo>
                  <a:lnTo>
                    <a:pt x="253" y="483"/>
                  </a:lnTo>
                  <a:lnTo>
                    <a:pt x="97" y="667"/>
                  </a:lnTo>
                  <a:lnTo>
                    <a:pt x="0" y="712"/>
                  </a:lnTo>
                </a:path>
              </a:pathLst>
            </a:custGeom>
            <a:noFill/>
            <a:ln w="11160">
              <a:solidFill>
                <a:srgbClr val="0000ff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5516" name=""/>
            <p:cNvSpPr/>
            <p:nvPr/>
          </p:nvSpPr>
          <p:spPr>
            <a:xfrm>
              <a:off x="5128920" y="3523680"/>
              <a:ext cx="371880" cy="318960"/>
            </a:xfrm>
            <a:custGeom>
              <a:avLst/>
              <a:gdLst/>
              <a:ahLst/>
              <a:rect l="l" t="t" r="r" b="b"/>
              <a:pathLst>
                <a:path w="423" h="362">
                  <a:moveTo>
                    <a:pt x="68" y="362"/>
                  </a:moveTo>
                  <a:lnTo>
                    <a:pt x="423" y="86"/>
                  </a:lnTo>
                  <a:lnTo>
                    <a:pt x="416" y="28"/>
                  </a:lnTo>
                  <a:lnTo>
                    <a:pt x="377" y="0"/>
                  </a:lnTo>
                  <a:lnTo>
                    <a:pt x="0" y="52"/>
                  </a:lnTo>
                </a:path>
              </a:pathLst>
            </a:custGeom>
            <a:noFill/>
            <a:ln w="11160">
              <a:solidFill>
                <a:srgbClr val="0000ff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5517" name=""/>
            <p:cNvSpPr/>
            <p:nvPr/>
          </p:nvSpPr>
          <p:spPr>
            <a:xfrm>
              <a:off x="5278680" y="3720960"/>
              <a:ext cx="1112760" cy="253800"/>
            </a:xfrm>
            <a:custGeom>
              <a:avLst/>
              <a:gdLst/>
              <a:ahLst/>
              <a:rect l="l" t="t" r="r" b="b"/>
              <a:pathLst>
                <a:path w="1262" h="287">
                  <a:moveTo>
                    <a:pt x="0" y="68"/>
                  </a:moveTo>
                  <a:lnTo>
                    <a:pt x="80" y="154"/>
                  </a:lnTo>
                  <a:lnTo>
                    <a:pt x="182" y="245"/>
                  </a:lnTo>
                  <a:lnTo>
                    <a:pt x="297" y="287"/>
                  </a:lnTo>
                  <a:lnTo>
                    <a:pt x="464" y="281"/>
                  </a:lnTo>
                  <a:lnTo>
                    <a:pt x="860" y="138"/>
                  </a:lnTo>
                  <a:lnTo>
                    <a:pt x="1262" y="0"/>
                  </a:lnTo>
                </a:path>
              </a:pathLst>
            </a:custGeom>
            <a:noFill/>
            <a:ln w="11160">
              <a:solidFill>
                <a:srgbClr val="0000ff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5518" name=""/>
            <p:cNvSpPr/>
            <p:nvPr/>
          </p:nvSpPr>
          <p:spPr>
            <a:xfrm>
              <a:off x="5869800" y="3680640"/>
              <a:ext cx="176040" cy="162000"/>
            </a:xfrm>
            <a:custGeom>
              <a:avLst/>
              <a:gdLst/>
              <a:ahLst/>
              <a:rect l="l" t="t" r="r" b="b"/>
              <a:pathLst>
                <a:path w="201" h="185">
                  <a:moveTo>
                    <a:pt x="0" y="0"/>
                  </a:moveTo>
                  <a:lnTo>
                    <a:pt x="75" y="99"/>
                  </a:lnTo>
                  <a:lnTo>
                    <a:pt x="201" y="185"/>
                  </a:lnTo>
                </a:path>
              </a:pathLst>
            </a:custGeom>
            <a:noFill/>
            <a:ln w="11160">
              <a:solidFill>
                <a:srgbClr val="0000ff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5519" name=""/>
            <p:cNvSpPr/>
            <p:nvPr/>
          </p:nvSpPr>
          <p:spPr>
            <a:xfrm>
              <a:off x="5157000" y="2724840"/>
              <a:ext cx="1380600" cy="765000"/>
            </a:xfrm>
            <a:custGeom>
              <a:avLst/>
              <a:gdLst/>
              <a:ahLst/>
              <a:rect l="l" t="t" r="r" b="b"/>
              <a:pathLst>
                <a:path w="1566" h="868">
                  <a:moveTo>
                    <a:pt x="1566" y="0"/>
                  </a:moveTo>
                  <a:lnTo>
                    <a:pt x="1301" y="144"/>
                  </a:lnTo>
                  <a:lnTo>
                    <a:pt x="1158" y="190"/>
                  </a:lnTo>
                  <a:lnTo>
                    <a:pt x="636" y="248"/>
                  </a:lnTo>
                  <a:lnTo>
                    <a:pt x="0" y="868"/>
                  </a:lnTo>
                </a:path>
              </a:pathLst>
            </a:custGeom>
            <a:noFill/>
            <a:ln w="11160">
              <a:solidFill>
                <a:srgbClr val="0000ff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5520" name=""/>
            <p:cNvSpPr/>
            <p:nvPr/>
          </p:nvSpPr>
          <p:spPr>
            <a:xfrm>
              <a:off x="5527440" y="1749600"/>
              <a:ext cx="772560" cy="631080"/>
            </a:xfrm>
            <a:custGeom>
              <a:avLst/>
              <a:gdLst/>
              <a:ahLst/>
              <a:rect l="l" t="t" r="r" b="b"/>
              <a:pathLst>
                <a:path w="877" h="717">
                  <a:moveTo>
                    <a:pt x="0" y="0"/>
                  </a:moveTo>
                  <a:lnTo>
                    <a:pt x="45" y="310"/>
                  </a:lnTo>
                  <a:lnTo>
                    <a:pt x="86" y="373"/>
                  </a:lnTo>
                  <a:lnTo>
                    <a:pt x="274" y="475"/>
                  </a:lnTo>
                  <a:lnTo>
                    <a:pt x="733" y="717"/>
                  </a:lnTo>
                  <a:lnTo>
                    <a:pt x="877" y="717"/>
                  </a:lnTo>
                </a:path>
              </a:pathLst>
            </a:custGeom>
            <a:noFill/>
            <a:ln w="11160">
              <a:solidFill>
                <a:srgbClr val="0000ff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5521" name=""/>
            <p:cNvSpPr/>
            <p:nvPr/>
          </p:nvSpPr>
          <p:spPr>
            <a:xfrm>
              <a:off x="5531040" y="1749600"/>
              <a:ext cx="1169280" cy="433800"/>
            </a:xfrm>
            <a:custGeom>
              <a:avLst/>
              <a:gdLst/>
              <a:ahLst/>
              <a:rect l="l" t="t" r="r" b="b"/>
              <a:pathLst>
                <a:path w="1325" h="493">
                  <a:moveTo>
                    <a:pt x="0" y="0"/>
                  </a:moveTo>
                  <a:lnTo>
                    <a:pt x="241" y="269"/>
                  </a:lnTo>
                  <a:lnTo>
                    <a:pt x="418" y="274"/>
                  </a:lnTo>
                  <a:lnTo>
                    <a:pt x="465" y="373"/>
                  </a:lnTo>
                  <a:lnTo>
                    <a:pt x="562" y="407"/>
                  </a:lnTo>
                  <a:lnTo>
                    <a:pt x="838" y="407"/>
                  </a:lnTo>
                  <a:lnTo>
                    <a:pt x="1044" y="493"/>
                  </a:lnTo>
                  <a:lnTo>
                    <a:pt x="1325" y="384"/>
                  </a:lnTo>
                </a:path>
              </a:pathLst>
            </a:custGeom>
            <a:noFill/>
            <a:ln w="11160">
              <a:solidFill>
                <a:srgbClr val="0000ff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5522" name=""/>
            <p:cNvSpPr/>
            <p:nvPr/>
          </p:nvSpPr>
          <p:spPr>
            <a:xfrm>
              <a:off x="7463520" y="1889280"/>
              <a:ext cx="671760" cy="112680"/>
            </a:xfrm>
            <a:custGeom>
              <a:avLst/>
              <a:gdLst/>
              <a:ahLst/>
              <a:rect l="l" t="t" r="r" b="b"/>
              <a:pathLst>
                <a:path w="764" h="127">
                  <a:moveTo>
                    <a:pt x="0" y="46"/>
                  </a:moveTo>
                  <a:lnTo>
                    <a:pt x="138" y="28"/>
                  </a:lnTo>
                  <a:lnTo>
                    <a:pt x="321" y="86"/>
                  </a:lnTo>
                  <a:lnTo>
                    <a:pt x="477" y="127"/>
                  </a:lnTo>
                  <a:lnTo>
                    <a:pt x="568" y="104"/>
                  </a:lnTo>
                  <a:lnTo>
                    <a:pt x="620" y="93"/>
                  </a:lnTo>
                  <a:lnTo>
                    <a:pt x="712" y="0"/>
                  </a:lnTo>
                  <a:lnTo>
                    <a:pt x="746" y="0"/>
                  </a:lnTo>
                  <a:lnTo>
                    <a:pt x="764" y="127"/>
                  </a:lnTo>
                </a:path>
              </a:pathLst>
            </a:custGeom>
            <a:noFill/>
            <a:ln w="11160">
              <a:solidFill>
                <a:srgbClr val="0000ff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5523" name=""/>
            <p:cNvSpPr/>
            <p:nvPr/>
          </p:nvSpPr>
          <p:spPr>
            <a:xfrm>
              <a:off x="7333200" y="1986120"/>
              <a:ext cx="604440" cy="500760"/>
            </a:xfrm>
            <a:custGeom>
              <a:avLst/>
              <a:gdLst/>
              <a:ahLst/>
              <a:rect l="l" t="t" r="r" b="b"/>
              <a:pathLst>
                <a:path w="687" h="568">
                  <a:moveTo>
                    <a:pt x="687" y="0"/>
                  </a:moveTo>
                  <a:lnTo>
                    <a:pt x="653" y="47"/>
                  </a:lnTo>
                  <a:lnTo>
                    <a:pt x="491" y="156"/>
                  </a:lnTo>
                  <a:lnTo>
                    <a:pt x="339" y="276"/>
                  </a:lnTo>
                  <a:lnTo>
                    <a:pt x="224" y="310"/>
                  </a:lnTo>
                  <a:lnTo>
                    <a:pt x="115" y="350"/>
                  </a:lnTo>
                  <a:lnTo>
                    <a:pt x="34" y="407"/>
                  </a:lnTo>
                  <a:lnTo>
                    <a:pt x="6" y="472"/>
                  </a:lnTo>
                  <a:lnTo>
                    <a:pt x="0" y="540"/>
                  </a:lnTo>
                  <a:lnTo>
                    <a:pt x="52" y="568"/>
                  </a:lnTo>
                  <a:lnTo>
                    <a:pt x="144" y="540"/>
                  </a:lnTo>
                </a:path>
              </a:pathLst>
            </a:custGeom>
            <a:noFill/>
            <a:ln w="11160">
              <a:solidFill>
                <a:srgbClr val="0000ff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5524" name=""/>
            <p:cNvSpPr/>
            <p:nvPr/>
          </p:nvSpPr>
          <p:spPr>
            <a:xfrm>
              <a:off x="7407360" y="2300040"/>
              <a:ext cx="987120" cy="608400"/>
            </a:xfrm>
            <a:custGeom>
              <a:avLst/>
              <a:gdLst/>
              <a:ahLst/>
              <a:rect l="l" t="t" r="r" b="b"/>
              <a:pathLst>
                <a:path w="1119" h="688">
                  <a:moveTo>
                    <a:pt x="1119" y="0"/>
                  </a:moveTo>
                  <a:lnTo>
                    <a:pt x="1004" y="97"/>
                  </a:lnTo>
                  <a:lnTo>
                    <a:pt x="832" y="125"/>
                  </a:lnTo>
                  <a:lnTo>
                    <a:pt x="707" y="21"/>
                  </a:lnTo>
                  <a:lnTo>
                    <a:pt x="563" y="97"/>
                  </a:lnTo>
                  <a:lnTo>
                    <a:pt x="493" y="39"/>
                  </a:lnTo>
                  <a:lnTo>
                    <a:pt x="190" y="143"/>
                  </a:lnTo>
                  <a:lnTo>
                    <a:pt x="92" y="251"/>
                  </a:lnTo>
                  <a:lnTo>
                    <a:pt x="52" y="412"/>
                  </a:lnTo>
                  <a:lnTo>
                    <a:pt x="0" y="613"/>
                  </a:lnTo>
                  <a:lnTo>
                    <a:pt x="24" y="688"/>
                  </a:lnTo>
                </a:path>
              </a:pathLst>
            </a:custGeom>
            <a:noFill/>
            <a:ln w="11160">
              <a:solidFill>
                <a:srgbClr val="0000ff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5525" name=""/>
            <p:cNvSpPr/>
            <p:nvPr/>
          </p:nvSpPr>
          <p:spPr>
            <a:xfrm>
              <a:off x="5740920" y="2402280"/>
              <a:ext cx="2607840" cy="1775520"/>
            </a:xfrm>
            <a:custGeom>
              <a:avLst/>
              <a:gdLst/>
              <a:ahLst/>
              <a:rect l="l" t="t" r="r" b="b"/>
              <a:pathLst>
                <a:path w="2958" h="2013">
                  <a:moveTo>
                    <a:pt x="2958" y="0"/>
                  </a:moveTo>
                  <a:lnTo>
                    <a:pt x="2666" y="193"/>
                  </a:lnTo>
                  <a:lnTo>
                    <a:pt x="2528" y="446"/>
                  </a:lnTo>
                  <a:lnTo>
                    <a:pt x="2121" y="545"/>
                  </a:lnTo>
                  <a:lnTo>
                    <a:pt x="1816" y="681"/>
                  </a:lnTo>
                  <a:lnTo>
                    <a:pt x="1377" y="756"/>
                  </a:lnTo>
                  <a:lnTo>
                    <a:pt x="986" y="1025"/>
                  </a:lnTo>
                  <a:lnTo>
                    <a:pt x="740" y="1296"/>
                  </a:lnTo>
                  <a:lnTo>
                    <a:pt x="326" y="1807"/>
                  </a:lnTo>
                  <a:lnTo>
                    <a:pt x="86" y="1984"/>
                  </a:lnTo>
                  <a:lnTo>
                    <a:pt x="0" y="2013"/>
                  </a:lnTo>
                </a:path>
              </a:pathLst>
            </a:custGeom>
            <a:noFill/>
            <a:ln w="11160">
              <a:solidFill>
                <a:srgbClr val="0000ff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5526" name=""/>
            <p:cNvSpPr/>
            <p:nvPr/>
          </p:nvSpPr>
          <p:spPr>
            <a:xfrm>
              <a:off x="6694560" y="2086920"/>
              <a:ext cx="424800" cy="542880"/>
            </a:xfrm>
            <a:custGeom>
              <a:avLst/>
              <a:gdLst/>
              <a:ahLst/>
              <a:rect l="l" t="t" r="r" b="b"/>
              <a:pathLst>
                <a:path w="482" h="615">
                  <a:moveTo>
                    <a:pt x="0" y="0"/>
                  </a:moveTo>
                  <a:lnTo>
                    <a:pt x="81" y="12"/>
                  </a:lnTo>
                  <a:lnTo>
                    <a:pt x="172" y="477"/>
                  </a:lnTo>
                  <a:lnTo>
                    <a:pt x="211" y="550"/>
                  </a:lnTo>
                  <a:lnTo>
                    <a:pt x="482" y="615"/>
                  </a:lnTo>
                </a:path>
              </a:pathLst>
            </a:custGeom>
            <a:noFill/>
            <a:ln w="11160">
              <a:solidFill>
                <a:srgbClr val="0000ff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5527" name=""/>
            <p:cNvSpPr/>
            <p:nvPr/>
          </p:nvSpPr>
          <p:spPr>
            <a:xfrm>
              <a:off x="6285600" y="2305080"/>
              <a:ext cx="222120" cy="378720"/>
            </a:xfrm>
            <a:custGeom>
              <a:avLst/>
              <a:gdLst/>
              <a:ahLst/>
              <a:rect l="l" t="t" r="r" b="b"/>
              <a:pathLst>
                <a:path w="252" h="430">
                  <a:moveTo>
                    <a:pt x="39" y="131"/>
                  </a:moveTo>
                  <a:lnTo>
                    <a:pt x="5" y="63"/>
                  </a:lnTo>
                  <a:lnTo>
                    <a:pt x="0" y="29"/>
                  </a:lnTo>
                  <a:lnTo>
                    <a:pt x="28" y="6"/>
                  </a:lnTo>
                  <a:lnTo>
                    <a:pt x="173" y="0"/>
                  </a:lnTo>
                  <a:lnTo>
                    <a:pt x="247" y="373"/>
                  </a:lnTo>
                  <a:lnTo>
                    <a:pt x="218" y="430"/>
                  </a:lnTo>
                  <a:lnTo>
                    <a:pt x="132" y="355"/>
                  </a:lnTo>
                  <a:lnTo>
                    <a:pt x="161" y="149"/>
                  </a:lnTo>
                  <a:lnTo>
                    <a:pt x="252" y="102"/>
                  </a:lnTo>
                </a:path>
              </a:pathLst>
            </a:custGeom>
            <a:noFill/>
            <a:ln w="11160">
              <a:solidFill>
                <a:srgbClr val="0000ff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5528" name=""/>
            <p:cNvSpPr/>
            <p:nvPr/>
          </p:nvSpPr>
          <p:spPr>
            <a:xfrm>
              <a:off x="6476400" y="2532600"/>
              <a:ext cx="379080" cy="324360"/>
            </a:xfrm>
            <a:custGeom>
              <a:avLst/>
              <a:gdLst/>
              <a:ahLst/>
              <a:rect l="l" t="t" r="r" b="b"/>
              <a:pathLst>
                <a:path w="430" h="368">
                  <a:moveTo>
                    <a:pt x="0" y="172"/>
                  </a:moveTo>
                  <a:lnTo>
                    <a:pt x="0" y="368"/>
                  </a:lnTo>
                  <a:lnTo>
                    <a:pt x="195" y="332"/>
                  </a:lnTo>
                  <a:lnTo>
                    <a:pt x="320" y="224"/>
                  </a:lnTo>
                  <a:lnTo>
                    <a:pt x="328" y="110"/>
                  </a:lnTo>
                  <a:lnTo>
                    <a:pt x="430" y="0"/>
                  </a:lnTo>
                </a:path>
              </a:pathLst>
            </a:custGeom>
            <a:noFill/>
            <a:ln w="11160">
              <a:solidFill>
                <a:srgbClr val="0000ff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5529" name=""/>
            <p:cNvSpPr/>
            <p:nvPr/>
          </p:nvSpPr>
          <p:spPr>
            <a:xfrm>
              <a:off x="6749280" y="2744280"/>
              <a:ext cx="181440" cy="91800"/>
            </a:xfrm>
            <a:prstGeom prst="line">
              <a:avLst/>
            </a:prstGeom>
            <a:ln w="11160">
              <a:solidFill>
                <a:srgbClr val="0000ff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5000" bIns="450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5530" name=""/>
            <p:cNvSpPr/>
            <p:nvPr/>
          </p:nvSpPr>
          <p:spPr>
            <a:xfrm>
              <a:off x="7604640" y="2622600"/>
              <a:ext cx="405360" cy="96840"/>
            </a:xfrm>
            <a:custGeom>
              <a:avLst/>
              <a:gdLst/>
              <a:ahLst/>
              <a:rect l="l" t="t" r="r" b="b"/>
              <a:pathLst>
                <a:path w="458" h="109">
                  <a:moveTo>
                    <a:pt x="0" y="0"/>
                  </a:moveTo>
                  <a:lnTo>
                    <a:pt x="44" y="35"/>
                  </a:lnTo>
                  <a:lnTo>
                    <a:pt x="114" y="23"/>
                  </a:lnTo>
                  <a:lnTo>
                    <a:pt x="206" y="35"/>
                  </a:lnTo>
                  <a:lnTo>
                    <a:pt x="245" y="7"/>
                  </a:lnTo>
                  <a:lnTo>
                    <a:pt x="286" y="12"/>
                  </a:lnTo>
                  <a:lnTo>
                    <a:pt x="458" y="109"/>
                  </a:lnTo>
                </a:path>
              </a:pathLst>
            </a:custGeom>
            <a:noFill/>
            <a:ln w="11160">
              <a:solidFill>
                <a:srgbClr val="0000ff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5531" name=""/>
            <p:cNvSpPr/>
            <p:nvPr/>
          </p:nvSpPr>
          <p:spPr>
            <a:xfrm>
              <a:off x="5612040" y="2719800"/>
              <a:ext cx="2397960" cy="2048760"/>
            </a:xfrm>
            <a:custGeom>
              <a:avLst/>
              <a:gdLst/>
              <a:ahLst/>
              <a:rect l="l" t="t" r="r" b="b"/>
              <a:pathLst>
                <a:path w="2719" h="2324">
                  <a:moveTo>
                    <a:pt x="2719" y="0"/>
                  </a:moveTo>
                  <a:lnTo>
                    <a:pt x="2644" y="70"/>
                  </a:lnTo>
                  <a:lnTo>
                    <a:pt x="2524" y="127"/>
                  </a:lnTo>
                  <a:lnTo>
                    <a:pt x="2433" y="321"/>
                  </a:lnTo>
                  <a:lnTo>
                    <a:pt x="2409" y="402"/>
                  </a:lnTo>
                  <a:lnTo>
                    <a:pt x="2370" y="516"/>
                  </a:lnTo>
                  <a:lnTo>
                    <a:pt x="2305" y="678"/>
                  </a:lnTo>
                  <a:lnTo>
                    <a:pt x="2289" y="678"/>
                  </a:lnTo>
                  <a:lnTo>
                    <a:pt x="2226" y="861"/>
                  </a:lnTo>
                  <a:lnTo>
                    <a:pt x="2099" y="999"/>
                  </a:lnTo>
                  <a:lnTo>
                    <a:pt x="2047" y="1017"/>
                  </a:lnTo>
                  <a:lnTo>
                    <a:pt x="1755" y="1400"/>
                  </a:lnTo>
                  <a:lnTo>
                    <a:pt x="1692" y="1429"/>
                  </a:lnTo>
                  <a:lnTo>
                    <a:pt x="1301" y="1658"/>
                  </a:lnTo>
                  <a:lnTo>
                    <a:pt x="1079" y="1768"/>
                  </a:lnTo>
                  <a:lnTo>
                    <a:pt x="769" y="1992"/>
                  </a:lnTo>
                  <a:lnTo>
                    <a:pt x="717" y="1992"/>
                  </a:lnTo>
                  <a:lnTo>
                    <a:pt x="167" y="2123"/>
                  </a:lnTo>
                  <a:lnTo>
                    <a:pt x="0" y="2324"/>
                  </a:lnTo>
                </a:path>
              </a:pathLst>
            </a:custGeom>
            <a:noFill/>
            <a:ln w="11160">
              <a:solidFill>
                <a:srgbClr val="0000ff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5532" name=""/>
            <p:cNvSpPr/>
            <p:nvPr/>
          </p:nvSpPr>
          <p:spPr>
            <a:xfrm>
              <a:off x="5257440" y="2668680"/>
              <a:ext cx="1763280" cy="2064600"/>
            </a:xfrm>
            <a:custGeom>
              <a:avLst/>
              <a:gdLst/>
              <a:ahLst/>
              <a:rect l="l" t="t" r="r" b="b"/>
              <a:pathLst>
                <a:path w="1999" h="2341">
                  <a:moveTo>
                    <a:pt x="1999" y="0"/>
                  </a:moveTo>
                  <a:lnTo>
                    <a:pt x="1901" y="195"/>
                  </a:lnTo>
                  <a:lnTo>
                    <a:pt x="1671" y="636"/>
                  </a:lnTo>
                  <a:lnTo>
                    <a:pt x="1598" y="740"/>
                  </a:lnTo>
                  <a:lnTo>
                    <a:pt x="1460" y="1045"/>
                  </a:lnTo>
                  <a:lnTo>
                    <a:pt x="1418" y="1131"/>
                  </a:lnTo>
                  <a:lnTo>
                    <a:pt x="1236" y="1504"/>
                  </a:lnTo>
                  <a:lnTo>
                    <a:pt x="712" y="1898"/>
                  </a:lnTo>
                  <a:lnTo>
                    <a:pt x="248" y="2094"/>
                  </a:lnTo>
                  <a:lnTo>
                    <a:pt x="0" y="2341"/>
                  </a:lnTo>
                </a:path>
              </a:pathLst>
            </a:custGeom>
            <a:noFill/>
            <a:ln w="11160">
              <a:solidFill>
                <a:srgbClr val="0000ff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5533" name=""/>
            <p:cNvSpPr/>
            <p:nvPr/>
          </p:nvSpPr>
          <p:spPr>
            <a:xfrm>
              <a:off x="5763600" y="2735280"/>
              <a:ext cx="758160" cy="1770480"/>
            </a:xfrm>
            <a:custGeom>
              <a:avLst/>
              <a:gdLst/>
              <a:ahLst/>
              <a:rect l="l" t="t" r="r" b="b"/>
              <a:pathLst>
                <a:path w="860" h="2008">
                  <a:moveTo>
                    <a:pt x="860" y="0"/>
                  </a:moveTo>
                  <a:lnTo>
                    <a:pt x="803" y="493"/>
                  </a:lnTo>
                  <a:lnTo>
                    <a:pt x="746" y="516"/>
                  </a:lnTo>
                  <a:lnTo>
                    <a:pt x="688" y="722"/>
                  </a:lnTo>
                  <a:lnTo>
                    <a:pt x="654" y="746"/>
                  </a:lnTo>
                  <a:lnTo>
                    <a:pt x="470" y="1176"/>
                  </a:lnTo>
                  <a:lnTo>
                    <a:pt x="269" y="1434"/>
                  </a:lnTo>
                  <a:lnTo>
                    <a:pt x="34" y="1617"/>
                  </a:lnTo>
                  <a:lnTo>
                    <a:pt x="63" y="1721"/>
                  </a:lnTo>
                  <a:lnTo>
                    <a:pt x="0" y="2008"/>
                  </a:lnTo>
                </a:path>
              </a:pathLst>
            </a:custGeom>
            <a:noFill/>
            <a:ln w="11160">
              <a:solidFill>
                <a:srgbClr val="0000ff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5534" name=""/>
            <p:cNvSpPr/>
            <p:nvPr/>
          </p:nvSpPr>
          <p:spPr>
            <a:xfrm>
              <a:off x="7490160" y="2774160"/>
              <a:ext cx="604800" cy="193680"/>
            </a:xfrm>
            <a:custGeom>
              <a:avLst/>
              <a:gdLst/>
              <a:ahLst/>
              <a:rect l="l" t="t" r="r" b="b"/>
              <a:pathLst>
                <a:path w="686" h="218">
                  <a:moveTo>
                    <a:pt x="686" y="7"/>
                  </a:moveTo>
                  <a:lnTo>
                    <a:pt x="624" y="93"/>
                  </a:lnTo>
                  <a:lnTo>
                    <a:pt x="376" y="46"/>
                  </a:lnTo>
                  <a:lnTo>
                    <a:pt x="184" y="0"/>
                  </a:lnTo>
                  <a:lnTo>
                    <a:pt x="57" y="18"/>
                  </a:lnTo>
                  <a:lnTo>
                    <a:pt x="0" y="166"/>
                  </a:lnTo>
                  <a:lnTo>
                    <a:pt x="34" y="218"/>
                  </a:lnTo>
                </a:path>
              </a:pathLst>
            </a:custGeom>
            <a:noFill/>
            <a:ln w="11160">
              <a:solidFill>
                <a:srgbClr val="0000ff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5535" name=""/>
            <p:cNvSpPr/>
            <p:nvPr/>
          </p:nvSpPr>
          <p:spPr>
            <a:xfrm>
              <a:off x="7225560" y="3047760"/>
              <a:ext cx="491760" cy="283680"/>
            </a:xfrm>
            <a:custGeom>
              <a:avLst/>
              <a:gdLst/>
              <a:ahLst/>
              <a:rect l="l" t="t" r="r" b="b"/>
              <a:pathLst>
                <a:path w="558" h="321">
                  <a:moveTo>
                    <a:pt x="558" y="0"/>
                  </a:moveTo>
                  <a:lnTo>
                    <a:pt x="443" y="281"/>
                  </a:lnTo>
                  <a:lnTo>
                    <a:pt x="264" y="276"/>
                  </a:lnTo>
                  <a:lnTo>
                    <a:pt x="167" y="315"/>
                  </a:lnTo>
                  <a:lnTo>
                    <a:pt x="0" y="321"/>
                  </a:lnTo>
                </a:path>
              </a:pathLst>
            </a:custGeom>
            <a:noFill/>
            <a:ln w="11160">
              <a:solidFill>
                <a:srgbClr val="0000ff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5536" name=""/>
            <p:cNvSpPr/>
            <p:nvPr/>
          </p:nvSpPr>
          <p:spPr>
            <a:xfrm>
              <a:off x="7190640" y="2680920"/>
              <a:ext cx="95040" cy="457920"/>
            </a:xfrm>
            <a:custGeom>
              <a:avLst/>
              <a:gdLst/>
              <a:ahLst/>
              <a:rect l="l" t="t" r="r" b="b"/>
              <a:pathLst>
                <a:path w="107" h="522">
                  <a:moveTo>
                    <a:pt x="63" y="0"/>
                  </a:moveTo>
                  <a:lnTo>
                    <a:pt x="107" y="63"/>
                  </a:lnTo>
                  <a:lnTo>
                    <a:pt x="0" y="172"/>
                  </a:lnTo>
                  <a:lnTo>
                    <a:pt x="18" y="522"/>
                  </a:lnTo>
                </a:path>
              </a:pathLst>
            </a:custGeom>
            <a:noFill/>
            <a:ln w="11160">
              <a:solidFill>
                <a:srgbClr val="0000ff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5537" name=""/>
            <p:cNvSpPr/>
            <p:nvPr/>
          </p:nvSpPr>
          <p:spPr>
            <a:xfrm>
              <a:off x="7049520" y="2735280"/>
              <a:ext cx="379080" cy="89640"/>
            </a:xfrm>
            <a:custGeom>
              <a:avLst/>
              <a:gdLst/>
              <a:ahLst/>
              <a:rect l="l" t="t" r="r" b="b"/>
              <a:pathLst>
                <a:path w="431" h="102">
                  <a:moveTo>
                    <a:pt x="0" y="0"/>
                  </a:moveTo>
                  <a:lnTo>
                    <a:pt x="167" y="102"/>
                  </a:lnTo>
                  <a:lnTo>
                    <a:pt x="350" y="102"/>
                  </a:lnTo>
                  <a:lnTo>
                    <a:pt x="431" y="52"/>
                  </a:lnTo>
                </a:path>
              </a:pathLst>
            </a:custGeom>
            <a:noFill/>
            <a:ln w="11160">
              <a:solidFill>
                <a:srgbClr val="0000ff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2840" bIns="4284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5538" name=""/>
            <p:cNvSpPr/>
            <p:nvPr/>
          </p:nvSpPr>
          <p:spPr>
            <a:xfrm flipV="1">
              <a:off x="6494040" y="4783680"/>
              <a:ext cx="43920" cy="49320"/>
            </a:xfrm>
            <a:prstGeom prst="line">
              <a:avLst/>
            </a:prstGeom>
            <a:ln w="11160">
              <a:solidFill>
                <a:srgbClr val="0000ff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2520" bIns="25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5539" name=""/>
            <p:cNvSpPr/>
            <p:nvPr/>
          </p:nvSpPr>
          <p:spPr>
            <a:xfrm>
              <a:off x="6275160" y="3872880"/>
              <a:ext cx="1218240" cy="419400"/>
            </a:xfrm>
            <a:custGeom>
              <a:avLst/>
              <a:gdLst/>
              <a:ahLst/>
              <a:rect l="l" t="t" r="r" b="b"/>
              <a:pathLst>
                <a:path w="1382" h="475">
                  <a:moveTo>
                    <a:pt x="1382" y="0"/>
                  </a:moveTo>
                  <a:lnTo>
                    <a:pt x="1153" y="154"/>
                  </a:lnTo>
                  <a:lnTo>
                    <a:pt x="975" y="195"/>
                  </a:lnTo>
                  <a:lnTo>
                    <a:pt x="522" y="281"/>
                  </a:lnTo>
                  <a:lnTo>
                    <a:pt x="230" y="470"/>
                  </a:lnTo>
                  <a:lnTo>
                    <a:pt x="0" y="475"/>
                  </a:lnTo>
                </a:path>
              </a:pathLst>
            </a:custGeom>
            <a:noFill/>
            <a:ln w="11160">
              <a:solidFill>
                <a:srgbClr val="0000ff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5540" name=""/>
            <p:cNvSpPr/>
            <p:nvPr/>
          </p:nvSpPr>
          <p:spPr>
            <a:xfrm>
              <a:off x="5869800" y="3902760"/>
              <a:ext cx="1344960" cy="380520"/>
            </a:xfrm>
            <a:custGeom>
              <a:avLst/>
              <a:gdLst/>
              <a:ahLst/>
              <a:rect l="l" t="t" r="r" b="b"/>
              <a:pathLst>
                <a:path w="1526" h="430">
                  <a:moveTo>
                    <a:pt x="1492" y="219"/>
                  </a:moveTo>
                  <a:lnTo>
                    <a:pt x="1447" y="161"/>
                  </a:lnTo>
                  <a:lnTo>
                    <a:pt x="1526" y="34"/>
                  </a:lnTo>
                  <a:lnTo>
                    <a:pt x="1515" y="0"/>
                  </a:lnTo>
                  <a:lnTo>
                    <a:pt x="1275" y="29"/>
                  </a:lnTo>
                  <a:lnTo>
                    <a:pt x="866" y="138"/>
                  </a:lnTo>
                  <a:lnTo>
                    <a:pt x="602" y="298"/>
                  </a:lnTo>
                  <a:lnTo>
                    <a:pt x="362" y="310"/>
                  </a:lnTo>
                  <a:lnTo>
                    <a:pt x="0" y="430"/>
                  </a:lnTo>
                </a:path>
              </a:pathLst>
            </a:custGeom>
            <a:noFill/>
            <a:ln w="11160">
              <a:solidFill>
                <a:srgbClr val="0000ff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5541" name=""/>
            <p:cNvSpPr/>
            <p:nvPr/>
          </p:nvSpPr>
          <p:spPr>
            <a:xfrm>
              <a:off x="6927480" y="3731760"/>
              <a:ext cx="93240" cy="197280"/>
            </a:xfrm>
            <a:custGeom>
              <a:avLst/>
              <a:gdLst/>
              <a:ahLst/>
              <a:rect l="l" t="t" r="r" b="b"/>
              <a:pathLst>
                <a:path w="106" h="225">
                  <a:moveTo>
                    <a:pt x="0" y="0"/>
                  </a:moveTo>
                  <a:lnTo>
                    <a:pt x="106" y="104"/>
                  </a:lnTo>
                  <a:lnTo>
                    <a:pt x="70" y="225"/>
                  </a:lnTo>
                </a:path>
              </a:pathLst>
            </a:custGeom>
            <a:noFill/>
            <a:ln w="11160">
              <a:solidFill>
                <a:srgbClr val="0000ff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5542" name=""/>
            <p:cNvSpPr/>
            <p:nvPr/>
          </p:nvSpPr>
          <p:spPr>
            <a:xfrm>
              <a:off x="7214760" y="3924000"/>
              <a:ext cx="70560" cy="89280"/>
            </a:xfrm>
            <a:custGeom>
              <a:avLst/>
              <a:gdLst/>
              <a:ahLst/>
              <a:rect l="l" t="t" r="r" b="b"/>
              <a:pathLst>
                <a:path w="80" h="102">
                  <a:moveTo>
                    <a:pt x="80" y="102"/>
                  </a:moveTo>
                  <a:lnTo>
                    <a:pt x="12" y="52"/>
                  </a:lnTo>
                  <a:lnTo>
                    <a:pt x="0" y="0"/>
                  </a:lnTo>
                </a:path>
              </a:pathLst>
            </a:custGeom>
            <a:noFill/>
            <a:ln w="11160">
              <a:solidFill>
                <a:srgbClr val="0000ff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2480" bIns="424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5543" name=""/>
            <p:cNvSpPr/>
            <p:nvPr/>
          </p:nvSpPr>
          <p:spPr>
            <a:xfrm>
              <a:off x="6892200" y="3848040"/>
              <a:ext cx="24480" cy="105480"/>
            </a:xfrm>
            <a:custGeom>
              <a:avLst/>
              <a:gdLst/>
              <a:ahLst/>
              <a:rect l="l" t="t" r="r" b="b"/>
              <a:pathLst>
                <a:path w="29" h="120">
                  <a:moveTo>
                    <a:pt x="29" y="0"/>
                  </a:moveTo>
                  <a:lnTo>
                    <a:pt x="0" y="58"/>
                  </a:lnTo>
                  <a:lnTo>
                    <a:pt x="0" y="120"/>
                  </a:lnTo>
                </a:path>
              </a:pathLst>
            </a:custGeom>
            <a:noFill/>
            <a:ln w="11160">
              <a:solidFill>
                <a:srgbClr val="0000ff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5544" name=""/>
            <p:cNvSpPr/>
            <p:nvPr/>
          </p:nvSpPr>
          <p:spPr>
            <a:xfrm>
              <a:off x="6391440" y="4165560"/>
              <a:ext cx="317520" cy="546480"/>
            </a:xfrm>
            <a:custGeom>
              <a:avLst/>
              <a:gdLst/>
              <a:ahLst/>
              <a:rect l="l" t="t" r="r" b="b"/>
              <a:pathLst>
                <a:path w="360" h="620">
                  <a:moveTo>
                    <a:pt x="360" y="620"/>
                  </a:moveTo>
                  <a:lnTo>
                    <a:pt x="206" y="563"/>
                  </a:lnTo>
                  <a:lnTo>
                    <a:pt x="97" y="424"/>
                  </a:lnTo>
                  <a:lnTo>
                    <a:pt x="62" y="333"/>
                  </a:lnTo>
                  <a:lnTo>
                    <a:pt x="0" y="258"/>
                  </a:lnTo>
                  <a:lnTo>
                    <a:pt x="39" y="138"/>
                  </a:lnTo>
                  <a:lnTo>
                    <a:pt x="16" y="0"/>
                  </a:lnTo>
                </a:path>
              </a:pathLst>
            </a:custGeom>
            <a:noFill/>
            <a:ln w="11160">
              <a:solidFill>
                <a:srgbClr val="0000ff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5545" name=""/>
            <p:cNvSpPr/>
            <p:nvPr/>
          </p:nvSpPr>
          <p:spPr>
            <a:xfrm>
              <a:off x="5839560" y="2908440"/>
              <a:ext cx="1315080" cy="1278000"/>
            </a:xfrm>
            <a:custGeom>
              <a:avLst/>
              <a:gdLst/>
              <a:ahLst/>
              <a:rect l="l" t="t" r="r" b="b"/>
              <a:pathLst>
                <a:path w="1492" h="1451">
                  <a:moveTo>
                    <a:pt x="1492" y="0"/>
                  </a:moveTo>
                  <a:lnTo>
                    <a:pt x="1377" y="22"/>
                  </a:lnTo>
                  <a:lnTo>
                    <a:pt x="1158" y="493"/>
                  </a:lnTo>
                  <a:lnTo>
                    <a:pt x="746" y="780"/>
                  </a:lnTo>
                  <a:lnTo>
                    <a:pt x="550" y="1164"/>
                  </a:lnTo>
                  <a:lnTo>
                    <a:pt x="287" y="1399"/>
                  </a:lnTo>
                  <a:lnTo>
                    <a:pt x="63" y="1451"/>
                  </a:lnTo>
                  <a:lnTo>
                    <a:pt x="0" y="1422"/>
                  </a:lnTo>
                </a:path>
              </a:pathLst>
            </a:custGeom>
            <a:noFill/>
            <a:ln w="11160">
              <a:solidFill>
                <a:srgbClr val="0000ff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5546" name=""/>
            <p:cNvSpPr/>
            <p:nvPr/>
          </p:nvSpPr>
          <p:spPr>
            <a:xfrm>
              <a:off x="5384520" y="5050440"/>
              <a:ext cx="45720" cy="102240"/>
            </a:xfrm>
            <a:custGeom>
              <a:avLst/>
              <a:gdLst/>
              <a:ahLst/>
              <a:rect l="l" t="t" r="r" b="b"/>
              <a:pathLst>
                <a:path w="52" h="114">
                  <a:moveTo>
                    <a:pt x="52" y="114"/>
                  </a:moveTo>
                  <a:lnTo>
                    <a:pt x="46" y="64"/>
                  </a:lnTo>
                  <a:lnTo>
                    <a:pt x="0" y="0"/>
                  </a:lnTo>
                </a:path>
              </a:pathLst>
            </a:custGeom>
            <a:noFill/>
            <a:ln w="11160">
              <a:solidFill>
                <a:srgbClr val="0000ff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5547" name=""/>
            <p:cNvSpPr/>
            <p:nvPr/>
          </p:nvSpPr>
          <p:spPr>
            <a:xfrm>
              <a:off x="5308560" y="4617000"/>
              <a:ext cx="432000" cy="521640"/>
            </a:xfrm>
            <a:custGeom>
              <a:avLst/>
              <a:gdLst/>
              <a:ahLst/>
              <a:rect l="l" t="t" r="r" b="b"/>
              <a:pathLst>
                <a:path w="489" h="591">
                  <a:moveTo>
                    <a:pt x="0" y="591"/>
                  </a:moveTo>
                  <a:lnTo>
                    <a:pt x="91" y="487"/>
                  </a:lnTo>
                  <a:lnTo>
                    <a:pt x="218" y="328"/>
                  </a:lnTo>
                  <a:lnTo>
                    <a:pt x="351" y="229"/>
                  </a:lnTo>
                  <a:lnTo>
                    <a:pt x="455" y="177"/>
                  </a:lnTo>
                  <a:lnTo>
                    <a:pt x="489" y="0"/>
                  </a:lnTo>
                </a:path>
              </a:pathLst>
            </a:custGeom>
            <a:noFill/>
            <a:ln w="11160">
              <a:solidFill>
                <a:srgbClr val="0000ff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5548" name=""/>
            <p:cNvSpPr/>
            <p:nvPr/>
          </p:nvSpPr>
          <p:spPr>
            <a:xfrm>
              <a:off x="5996520" y="3620520"/>
              <a:ext cx="798840" cy="1136880"/>
            </a:xfrm>
            <a:custGeom>
              <a:avLst/>
              <a:gdLst/>
              <a:ahLst/>
              <a:rect l="l" t="t" r="r" b="b"/>
              <a:pathLst>
                <a:path w="907" h="1291">
                  <a:moveTo>
                    <a:pt x="0" y="1291"/>
                  </a:moveTo>
                  <a:lnTo>
                    <a:pt x="12" y="1119"/>
                  </a:lnTo>
                  <a:lnTo>
                    <a:pt x="12" y="1072"/>
                  </a:lnTo>
                  <a:lnTo>
                    <a:pt x="86" y="929"/>
                  </a:lnTo>
                  <a:lnTo>
                    <a:pt x="75" y="866"/>
                  </a:lnTo>
                  <a:lnTo>
                    <a:pt x="206" y="827"/>
                  </a:lnTo>
                  <a:lnTo>
                    <a:pt x="396" y="626"/>
                  </a:lnTo>
                  <a:lnTo>
                    <a:pt x="464" y="516"/>
                  </a:lnTo>
                  <a:lnTo>
                    <a:pt x="620" y="418"/>
                  </a:lnTo>
                  <a:lnTo>
                    <a:pt x="815" y="229"/>
                  </a:lnTo>
                  <a:lnTo>
                    <a:pt x="907" y="0"/>
                  </a:lnTo>
                </a:path>
              </a:pathLst>
            </a:custGeom>
            <a:noFill/>
            <a:ln w="11160">
              <a:solidFill>
                <a:srgbClr val="0000ff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5549" name=""/>
            <p:cNvSpPr/>
            <p:nvPr/>
          </p:nvSpPr>
          <p:spPr>
            <a:xfrm>
              <a:off x="6177960" y="3211560"/>
              <a:ext cx="303480" cy="581760"/>
            </a:xfrm>
            <a:custGeom>
              <a:avLst/>
              <a:gdLst/>
              <a:ahLst/>
              <a:rect l="l" t="t" r="r" b="b"/>
              <a:pathLst>
                <a:path w="344" h="659">
                  <a:moveTo>
                    <a:pt x="344" y="50"/>
                  </a:moveTo>
                  <a:lnTo>
                    <a:pt x="281" y="62"/>
                  </a:lnTo>
                  <a:lnTo>
                    <a:pt x="200" y="0"/>
                  </a:lnTo>
                  <a:lnTo>
                    <a:pt x="184" y="159"/>
                  </a:lnTo>
                  <a:lnTo>
                    <a:pt x="0" y="659"/>
                  </a:lnTo>
                </a:path>
              </a:pathLst>
            </a:custGeom>
            <a:noFill/>
            <a:ln w="11160">
              <a:solidFill>
                <a:srgbClr val="0000ff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5550" name=""/>
            <p:cNvSpPr/>
            <p:nvPr/>
          </p:nvSpPr>
          <p:spPr>
            <a:xfrm>
              <a:off x="6657840" y="2957760"/>
              <a:ext cx="45360" cy="419400"/>
            </a:xfrm>
            <a:custGeom>
              <a:avLst/>
              <a:gdLst/>
              <a:ahLst/>
              <a:rect l="l" t="t" r="r" b="b"/>
              <a:pathLst>
                <a:path w="52" h="475">
                  <a:moveTo>
                    <a:pt x="0" y="0"/>
                  </a:moveTo>
                  <a:lnTo>
                    <a:pt x="52" y="200"/>
                  </a:lnTo>
                  <a:lnTo>
                    <a:pt x="36" y="475"/>
                  </a:lnTo>
                </a:path>
              </a:pathLst>
            </a:custGeom>
            <a:noFill/>
            <a:ln w="11160">
              <a:solidFill>
                <a:srgbClr val="0000ff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5551" name=""/>
            <p:cNvSpPr/>
            <p:nvPr/>
          </p:nvSpPr>
          <p:spPr>
            <a:xfrm flipH="1" flipV="1">
              <a:off x="6745680" y="3406680"/>
              <a:ext cx="70560" cy="142920"/>
            </a:xfrm>
            <a:prstGeom prst="line">
              <a:avLst/>
            </a:prstGeom>
            <a:ln w="11160">
              <a:solidFill>
                <a:srgbClr val="0000ff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5552" name=""/>
            <p:cNvSpPr/>
            <p:nvPr/>
          </p:nvSpPr>
          <p:spPr>
            <a:xfrm>
              <a:off x="6058440" y="3123000"/>
              <a:ext cx="1054440" cy="1634400"/>
            </a:xfrm>
            <a:custGeom>
              <a:avLst/>
              <a:gdLst/>
              <a:ahLst/>
              <a:rect l="l" t="t" r="r" b="b"/>
              <a:pathLst>
                <a:path w="1198" h="1854">
                  <a:moveTo>
                    <a:pt x="1072" y="0"/>
                  </a:moveTo>
                  <a:lnTo>
                    <a:pt x="1198" y="143"/>
                  </a:lnTo>
                  <a:lnTo>
                    <a:pt x="1067" y="264"/>
                  </a:lnTo>
                  <a:lnTo>
                    <a:pt x="992" y="477"/>
                  </a:lnTo>
                  <a:lnTo>
                    <a:pt x="574" y="947"/>
                  </a:lnTo>
                  <a:lnTo>
                    <a:pt x="551" y="1137"/>
                  </a:lnTo>
                  <a:lnTo>
                    <a:pt x="418" y="1280"/>
                  </a:lnTo>
                  <a:lnTo>
                    <a:pt x="217" y="1624"/>
                  </a:lnTo>
                  <a:lnTo>
                    <a:pt x="115" y="1619"/>
                  </a:lnTo>
                  <a:lnTo>
                    <a:pt x="0" y="1854"/>
                  </a:lnTo>
                </a:path>
              </a:pathLst>
            </a:custGeom>
            <a:noFill/>
            <a:ln w="11160">
              <a:solidFill>
                <a:srgbClr val="0000ff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5553" name=""/>
            <p:cNvSpPr/>
            <p:nvPr/>
          </p:nvSpPr>
          <p:spPr>
            <a:xfrm>
              <a:off x="5955840" y="3645360"/>
              <a:ext cx="837360" cy="944640"/>
            </a:xfrm>
            <a:custGeom>
              <a:avLst/>
              <a:gdLst/>
              <a:ahLst/>
              <a:rect l="l" t="t" r="r" b="b"/>
              <a:pathLst>
                <a:path w="948" h="1072">
                  <a:moveTo>
                    <a:pt x="0" y="1072"/>
                  </a:moveTo>
                  <a:lnTo>
                    <a:pt x="172" y="1061"/>
                  </a:lnTo>
                  <a:lnTo>
                    <a:pt x="193" y="855"/>
                  </a:lnTo>
                  <a:lnTo>
                    <a:pt x="263" y="740"/>
                  </a:lnTo>
                  <a:lnTo>
                    <a:pt x="383" y="625"/>
                  </a:lnTo>
                  <a:lnTo>
                    <a:pt x="489" y="475"/>
                  </a:lnTo>
                  <a:lnTo>
                    <a:pt x="649" y="355"/>
                  </a:lnTo>
                  <a:lnTo>
                    <a:pt x="826" y="172"/>
                  </a:lnTo>
                  <a:lnTo>
                    <a:pt x="948" y="0"/>
                  </a:lnTo>
                </a:path>
              </a:pathLst>
            </a:custGeom>
            <a:noFill/>
            <a:ln w="11160">
              <a:solidFill>
                <a:srgbClr val="0000ff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5554" name=""/>
            <p:cNvSpPr/>
            <p:nvPr/>
          </p:nvSpPr>
          <p:spPr>
            <a:xfrm>
              <a:off x="4382640" y="4237560"/>
              <a:ext cx="1107720" cy="433800"/>
            </a:xfrm>
            <a:custGeom>
              <a:avLst/>
              <a:gdLst/>
              <a:ahLst/>
              <a:rect l="l" t="t" r="r" b="b"/>
              <a:pathLst>
                <a:path w="1257" h="493">
                  <a:moveTo>
                    <a:pt x="0" y="0"/>
                  </a:moveTo>
                  <a:lnTo>
                    <a:pt x="224" y="214"/>
                  </a:lnTo>
                  <a:lnTo>
                    <a:pt x="396" y="321"/>
                  </a:lnTo>
                  <a:lnTo>
                    <a:pt x="1119" y="488"/>
                  </a:lnTo>
                  <a:lnTo>
                    <a:pt x="1189" y="436"/>
                  </a:lnTo>
                  <a:lnTo>
                    <a:pt x="1257" y="493"/>
                  </a:lnTo>
                </a:path>
              </a:pathLst>
            </a:custGeom>
            <a:noFill/>
            <a:ln w="11160">
              <a:solidFill>
                <a:srgbClr val="0000ff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5555" name=""/>
          <p:cNvSpPr/>
          <p:nvPr/>
        </p:nvSpPr>
        <p:spPr>
          <a:xfrm>
            <a:off x="4216320" y="3017880"/>
            <a:ext cx="93600" cy="196920"/>
          </a:xfrm>
          <a:custGeom>
            <a:avLst/>
            <a:gdLst/>
            <a:ahLst/>
            <a:rect l="l" t="t" r="r" b="b"/>
            <a:pathLst>
              <a:path w="108" h="222">
                <a:moveTo>
                  <a:pt x="108" y="222"/>
                </a:moveTo>
                <a:lnTo>
                  <a:pt x="65" y="122"/>
                </a:lnTo>
                <a:lnTo>
                  <a:pt x="65" y="0"/>
                </a:lnTo>
                <a:lnTo>
                  <a:pt x="0" y="50"/>
                </a:lnTo>
              </a:path>
            </a:pathLst>
          </a:custGeom>
          <a:noFill/>
          <a:ln w="11160">
            <a:solidFill>
              <a:srgbClr val="00000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556" name=""/>
          <p:cNvSpPr/>
          <p:nvPr/>
        </p:nvSpPr>
        <p:spPr>
          <a:xfrm flipH="1">
            <a:off x="4727520" y="3452760"/>
            <a:ext cx="76320" cy="81000"/>
          </a:xfrm>
          <a:prstGeom prst="line">
            <a:avLst/>
          </a:prstGeom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34200" bIns="342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557" name=""/>
          <p:cNvSpPr/>
          <p:nvPr/>
        </p:nvSpPr>
        <p:spPr>
          <a:xfrm>
            <a:off x="5477040" y="2932200"/>
            <a:ext cx="210960" cy="495360"/>
          </a:xfrm>
          <a:custGeom>
            <a:avLst/>
            <a:gdLst/>
            <a:ahLst/>
            <a:rect l="l" t="t" r="r" b="b"/>
            <a:pathLst>
              <a:path w="240" h="561">
                <a:moveTo>
                  <a:pt x="62" y="561"/>
                </a:moveTo>
                <a:lnTo>
                  <a:pt x="0" y="412"/>
                </a:lnTo>
                <a:lnTo>
                  <a:pt x="240" y="0"/>
                </a:lnTo>
              </a:path>
            </a:pathLst>
          </a:custGeom>
          <a:noFill/>
          <a:ln w="11160">
            <a:solidFill>
              <a:srgbClr val="00000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558" name=""/>
          <p:cNvSpPr/>
          <p:nvPr/>
        </p:nvSpPr>
        <p:spPr>
          <a:xfrm>
            <a:off x="4995720" y="3225960"/>
            <a:ext cx="903600" cy="326880"/>
          </a:xfrm>
          <a:custGeom>
            <a:avLst/>
            <a:gdLst/>
            <a:ahLst/>
            <a:rect l="l" t="t" r="r" b="b"/>
            <a:pathLst>
              <a:path w="1025" h="373">
                <a:moveTo>
                  <a:pt x="0" y="373"/>
                </a:moveTo>
                <a:lnTo>
                  <a:pt x="509" y="166"/>
                </a:lnTo>
                <a:lnTo>
                  <a:pt x="1020" y="127"/>
                </a:lnTo>
                <a:lnTo>
                  <a:pt x="1025" y="0"/>
                </a:lnTo>
                <a:lnTo>
                  <a:pt x="555" y="98"/>
                </a:lnTo>
              </a:path>
            </a:pathLst>
          </a:custGeom>
          <a:noFill/>
          <a:ln w="11160">
            <a:solidFill>
              <a:srgbClr val="00000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559" name=""/>
          <p:cNvSpPr/>
          <p:nvPr/>
        </p:nvSpPr>
        <p:spPr>
          <a:xfrm>
            <a:off x="5130720" y="2819520"/>
            <a:ext cx="1478160" cy="679320"/>
          </a:xfrm>
          <a:custGeom>
            <a:avLst/>
            <a:gdLst/>
            <a:ahLst/>
            <a:rect l="l" t="t" r="r" b="b"/>
            <a:pathLst>
              <a:path w="1674" h="769">
                <a:moveTo>
                  <a:pt x="1674" y="0"/>
                </a:moveTo>
                <a:lnTo>
                  <a:pt x="1205" y="109"/>
                </a:lnTo>
                <a:lnTo>
                  <a:pt x="699" y="304"/>
                </a:lnTo>
                <a:lnTo>
                  <a:pt x="0" y="769"/>
                </a:lnTo>
              </a:path>
            </a:pathLst>
          </a:custGeom>
          <a:noFill/>
          <a:ln w="11160">
            <a:solidFill>
              <a:srgbClr val="00000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560" name=""/>
          <p:cNvSpPr/>
          <p:nvPr/>
        </p:nvSpPr>
        <p:spPr>
          <a:xfrm>
            <a:off x="8323200" y="2374920"/>
            <a:ext cx="141480" cy="60480"/>
          </a:xfrm>
          <a:custGeom>
            <a:avLst/>
            <a:gdLst/>
            <a:ahLst/>
            <a:rect l="l" t="t" r="r" b="b"/>
            <a:pathLst>
              <a:path w="162" h="68">
                <a:moveTo>
                  <a:pt x="162" y="39"/>
                </a:moveTo>
                <a:lnTo>
                  <a:pt x="70" y="68"/>
                </a:lnTo>
                <a:lnTo>
                  <a:pt x="0" y="0"/>
                </a:lnTo>
              </a:path>
            </a:pathLst>
          </a:custGeom>
          <a:noFill/>
          <a:ln w="11160">
            <a:solidFill>
              <a:srgbClr val="00000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13680" bIns="136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561" name=""/>
          <p:cNvSpPr/>
          <p:nvPr/>
        </p:nvSpPr>
        <p:spPr>
          <a:xfrm flipH="1">
            <a:off x="7614720" y="2401920"/>
            <a:ext cx="65160" cy="206280"/>
          </a:xfrm>
          <a:prstGeom prst="line">
            <a:avLst/>
          </a:prstGeom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562" name=""/>
          <p:cNvSpPr/>
          <p:nvPr/>
        </p:nvSpPr>
        <p:spPr>
          <a:xfrm>
            <a:off x="7450200" y="2401920"/>
            <a:ext cx="766800" cy="282600"/>
          </a:xfrm>
          <a:custGeom>
            <a:avLst/>
            <a:gdLst/>
            <a:ahLst/>
            <a:rect l="l" t="t" r="r" b="b"/>
            <a:pathLst>
              <a:path w="871" h="320">
                <a:moveTo>
                  <a:pt x="0" y="320"/>
                </a:moveTo>
                <a:lnTo>
                  <a:pt x="39" y="274"/>
                </a:lnTo>
                <a:lnTo>
                  <a:pt x="194" y="234"/>
                </a:lnTo>
                <a:lnTo>
                  <a:pt x="344" y="245"/>
                </a:lnTo>
                <a:lnTo>
                  <a:pt x="504" y="206"/>
                </a:lnTo>
                <a:lnTo>
                  <a:pt x="590" y="222"/>
                </a:lnTo>
                <a:lnTo>
                  <a:pt x="739" y="274"/>
                </a:lnTo>
                <a:lnTo>
                  <a:pt x="832" y="200"/>
                </a:lnTo>
                <a:lnTo>
                  <a:pt x="866" y="172"/>
                </a:lnTo>
                <a:lnTo>
                  <a:pt x="853" y="114"/>
                </a:lnTo>
                <a:lnTo>
                  <a:pt x="871" y="0"/>
                </a:lnTo>
              </a:path>
            </a:pathLst>
          </a:custGeom>
          <a:noFill/>
          <a:ln w="11160">
            <a:solidFill>
              <a:srgbClr val="00000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563" name=""/>
          <p:cNvSpPr/>
          <p:nvPr/>
        </p:nvSpPr>
        <p:spPr>
          <a:xfrm>
            <a:off x="7129440" y="3048120"/>
            <a:ext cx="768240" cy="384120"/>
          </a:xfrm>
          <a:custGeom>
            <a:avLst/>
            <a:gdLst/>
            <a:ahLst/>
            <a:rect l="l" t="t" r="r" b="b"/>
            <a:pathLst>
              <a:path w="871" h="436">
                <a:moveTo>
                  <a:pt x="871" y="41"/>
                </a:moveTo>
                <a:lnTo>
                  <a:pt x="785" y="0"/>
                </a:lnTo>
                <a:lnTo>
                  <a:pt x="613" y="0"/>
                </a:lnTo>
                <a:lnTo>
                  <a:pt x="91" y="109"/>
                </a:lnTo>
                <a:lnTo>
                  <a:pt x="104" y="321"/>
                </a:lnTo>
                <a:lnTo>
                  <a:pt x="0" y="436"/>
                </a:lnTo>
              </a:path>
            </a:pathLst>
          </a:custGeom>
          <a:noFill/>
          <a:ln w="11160">
            <a:solidFill>
              <a:srgbClr val="00000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564" name=""/>
          <p:cNvSpPr/>
          <p:nvPr/>
        </p:nvSpPr>
        <p:spPr>
          <a:xfrm>
            <a:off x="6537240" y="2835360"/>
            <a:ext cx="866880" cy="1942920"/>
          </a:xfrm>
          <a:custGeom>
            <a:avLst/>
            <a:gdLst/>
            <a:ahLst/>
            <a:rect l="l" t="t" r="r" b="b"/>
            <a:pathLst>
              <a:path w="983" h="2203">
                <a:moveTo>
                  <a:pt x="983" y="0"/>
                </a:moveTo>
                <a:lnTo>
                  <a:pt x="839" y="109"/>
                </a:lnTo>
                <a:lnTo>
                  <a:pt x="759" y="303"/>
                </a:lnTo>
                <a:lnTo>
                  <a:pt x="569" y="602"/>
                </a:lnTo>
                <a:lnTo>
                  <a:pt x="506" y="790"/>
                </a:lnTo>
                <a:lnTo>
                  <a:pt x="183" y="1142"/>
                </a:lnTo>
                <a:lnTo>
                  <a:pt x="86" y="1382"/>
                </a:lnTo>
                <a:lnTo>
                  <a:pt x="97" y="1612"/>
                </a:lnTo>
                <a:lnTo>
                  <a:pt x="6" y="2047"/>
                </a:lnTo>
                <a:lnTo>
                  <a:pt x="0" y="2203"/>
                </a:lnTo>
              </a:path>
            </a:pathLst>
          </a:custGeom>
          <a:noFill/>
          <a:ln w="11160">
            <a:solidFill>
              <a:srgbClr val="00000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565" name=""/>
          <p:cNvSpPr/>
          <p:nvPr/>
        </p:nvSpPr>
        <p:spPr>
          <a:xfrm flipH="1" flipV="1">
            <a:off x="7367400" y="3968640"/>
            <a:ext cx="182520" cy="152640"/>
          </a:xfrm>
          <a:prstGeom prst="line">
            <a:avLst/>
          </a:prstGeom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566" name=""/>
          <p:cNvSpPr/>
          <p:nvPr/>
        </p:nvSpPr>
        <p:spPr>
          <a:xfrm>
            <a:off x="6405480" y="3022560"/>
            <a:ext cx="871560" cy="879480"/>
          </a:xfrm>
          <a:custGeom>
            <a:avLst/>
            <a:gdLst/>
            <a:ahLst/>
            <a:rect l="l" t="t" r="r" b="b"/>
            <a:pathLst>
              <a:path w="988" h="999">
                <a:moveTo>
                  <a:pt x="988" y="0"/>
                </a:moveTo>
                <a:lnTo>
                  <a:pt x="884" y="167"/>
                </a:lnTo>
                <a:lnTo>
                  <a:pt x="803" y="350"/>
                </a:lnTo>
                <a:lnTo>
                  <a:pt x="443" y="678"/>
                </a:lnTo>
                <a:lnTo>
                  <a:pt x="156" y="981"/>
                </a:lnTo>
                <a:lnTo>
                  <a:pt x="0" y="999"/>
                </a:lnTo>
              </a:path>
            </a:pathLst>
          </a:custGeom>
          <a:noFill/>
          <a:ln w="11160">
            <a:solidFill>
              <a:srgbClr val="00000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567" name=""/>
          <p:cNvSpPr/>
          <p:nvPr/>
        </p:nvSpPr>
        <p:spPr>
          <a:xfrm>
            <a:off x="5991120" y="3983040"/>
            <a:ext cx="346320" cy="860400"/>
          </a:xfrm>
          <a:custGeom>
            <a:avLst/>
            <a:gdLst/>
            <a:ahLst/>
            <a:rect l="l" t="t" r="r" b="b"/>
            <a:pathLst>
              <a:path w="393" h="976">
                <a:moveTo>
                  <a:pt x="0" y="976"/>
                </a:moveTo>
                <a:lnTo>
                  <a:pt x="138" y="861"/>
                </a:lnTo>
                <a:lnTo>
                  <a:pt x="161" y="666"/>
                </a:lnTo>
                <a:lnTo>
                  <a:pt x="249" y="219"/>
                </a:lnTo>
                <a:lnTo>
                  <a:pt x="393" y="70"/>
                </a:lnTo>
                <a:lnTo>
                  <a:pt x="393" y="0"/>
                </a:lnTo>
              </a:path>
            </a:pathLst>
          </a:custGeom>
          <a:noFill/>
          <a:ln w="11160">
            <a:solidFill>
              <a:srgbClr val="00000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568" name=""/>
          <p:cNvSpPr/>
          <p:nvPr/>
        </p:nvSpPr>
        <p:spPr>
          <a:xfrm>
            <a:off x="6651720" y="3027240"/>
            <a:ext cx="179280" cy="420840"/>
          </a:xfrm>
          <a:custGeom>
            <a:avLst/>
            <a:gdLst/>
            <a:ahLst/>
            <a:rect l="l" t="t" r="r" b="b"/>
            <a:pathLst>
              <a:path w="204" h="477">
                <a:moveTo>
                  <a:pt x="204" y="0"/>
                </a:moveTo>
                <a:lnTo>
                  <a:pt x="0" y="28"/>
                </a:lnTo>
                <a:lnTo>
                  <a:pt x="23" y="477"/>
                </a:lnTo>
              </a:path>
            </a:pathLst>
          </a:custGeom>
          <a:noFill/>
          <a:ln w="11160">
            <a:solidFill>
              <a:srgbClr val="00000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569" name=""/>
          <p:cNvSpPr/>
          <p:nvPr/>
        </p:nvSpPr>
        <p:spPr>
          <a:xfrm>
            <a:off x="6243480" y="3633840"/>
            <a:ext cx="284400" cy="501480"/>
          </a:xfrm>
          <a:custGeom>
            <a:avLst/>
            <a:gdLst/>
            <a:ahLst/>
            <a:rect l="l" t="t" r="r" b="b"/>
            <a:pathLst>
              <a:path w="321" h="568">
                <a:moveTo>
                  <a:pt x="0" y="568"/>
                </a:moveTo>
                <a:lnTo>
                  <a:pt x="11" y="466"/>
                </a:lnTo>
                <a:lnTo>
                  <a:pt x="177" y="352"/>
                </a:lnTo>
                <a:lnTo>
                  <a:pt x="321" y="41"/>
                </a:lnTo>
                <a:lnTo>
                  <a:pt x="315" y="0"/>
                </a:lnTo>
              </a:path>
            </a:pathLst>
          </a:custGeom>
          <a:noFill/>
          <a:ln w="11160">
            <a:solidFill>
              <a:srgbClr val="00000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570" name=""/>
          <p:cNvSpPr/>
          <p:nvPr/>
        </p:nvSpPr>
        <p:spPr>
          <a:xfrm>
            <a:off x="5703840" y="4044960"/>
            <a:ext cx="566640" cy="379440"/>
          </a:xfrm>
          <a:custGeom>
            <a:avLst/>
            <a:gdLst/>
            <a:ahLst/>
            <a:rect l="l" t="t" r="r" b="b"/>
            <a:pathLst>
              <a:path w="642" h="431">
                <a:moveTo>
                  <a:pt x="0" y="431"/>
                </a:moveTo>
                <a:lnTo>
                  <a:pt x="211" y="327"/>
                </a:lnTo>
                <a:lnTo>
                  <a:pt x="435" y="137"/>
                </a:lnTo>
                <a:lnTo>
                  <a:pt x="642" y="0"/>
                </a:lnTo>
              </a:path>
            </a:pathLst>
          </a:custGeom>
          <a:noFill/>
          <a:ln w="11160">
            <a:solidFill>
              <a:srgbClr val="00000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571" name=""/>
          <p:cNvSpPr/>
          <p:nvPr/>
        </p:nvSpPr>
        <p:spPr>
          <a:xfrm>
            <a:off x="4216320" y="3017880"/>
            <a:ext cx="93600" cy="196920"/>
          </a:xfrm>
          <a:custGeom>
            <a:avLst/>
            <a:gdLst/>
            <a:ahLst/>
            <a:rect l="l" t="t" r="r" b="b"/>
            <a:pathLst>
              <a:path w="108" h="222">
                <a:moveTo>
                  <a:pt x="108" y="222"/>
                </a:moveTo>
                <a:lnTo>
                  <a:pt x="65" y="122"/>
                </a:lnTo>
                <a:lnTo>
                  <a:pt x="65" y="0"/>
                </a:lnTo>
                <a:lnTo>
                  <a:pt x="0" y="50"/>
                </a:lnTo>
              </a:path>
            </a:pathLst>
          </a:custGeom>
          <a:noFill/>
          <a:ln w="11160">
            <a:solidFill>
              <a:srgbClr val="00000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572" name=""/>
          <p:cNvSpPr/>
          <p:nvPr/>
        </p:nvSpPr>
        <p:spPr>
          <a:xfrm flipH="1">
            <a:off x="4727520" y="3452760"/>
            <a:ext cx="76320" cy="81000"/>
          </a:xfrm>
          <a:prstGeom prst="line">
            <a:avLst/>
          </a:prstGeom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34200" bIns="342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573" name=""/>
          <p:cNvSpPr/>
          <p:nvPr/>
        </p:nvSpPr>
        <p:spPr>
          <a:xfrm>
            <a:off x="5477040" y="2932200"/>
            <a:ext cx="210960" cy="495360"/>
          </a:xfrm>
          <a:custGeom>
            <a:avLst/>
            <a:gdLst/>
            <a:ahLst/>
            <a:rect l="l" t="t" r="r" b="b"/>
            <a:pathLst>
              <a:path w="240" h="561">
                <a:moveTo>
                  <a:pt x="62" y="561"/>
                </a:moveTo>
                <a:lnTo>
                  <a:pt x="0" y="412"/>
                </a:lnTo>
                <a:lnTo>
                  <a:pt x="240" y="0"/>
                </a:lnTo>
              </a:path>
            </a:pathLst>
          </a:custGeom>
          <a:noFill/>
          <a:ln w="11160">
            <a:solidFill>
              <a:srgbClr val="00000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574" name=""/>
          <p:cNvSpPr/>
          <p:nvPr/>
        </p:nvSpPr>
        <p:spPr>
          <a:xfrm>
            <a:off x="4995720" y="3225960"/>
            <a:ext cx="903600" cy="326880"/>
          </a:xfrm>
          <a:custGeom>
            <a:avLst/>
            <a:gdLst/>
            <a:ahLst/>
            <a:rect l="l" t="t" r="r" b="b"/>
            <a:pathLst>
              <a:path w="1025" h="373">
                <a:moveTo>
                  <a:pt x="0" y="373"/>
                </a:moveTo>
                <a:lnTo>
                  <a:pt x="509" y="166"/>
                </a:lnTo>
                <a:lnTo>
                  <a:pt x="1020" y="127"/>
                </a:lnTo>
                <a:lnTo>
                  <a:pt x="1025" y="0"/>
                </a:lnTo>
                <a:lnTo>
                  <a:pt x="555" y="98"/>
                </a:lnTo>
              </a:path>
            </a:pathLst>
          </a:custGeom>
          <a:noFill/>
          <a:ln w="11160">
            <a:solidFill>
              <a:srgbClr val="0000ff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575" name=""/>
          <p:cNvSpPr/>
          <p:nvPr/>
        </p:nvSpPr>
        <p:spPr>
          <a:xfrm>
            <a:off x="5130720" y="2819520"/>
            <a:ext cx="1478160" cy="679320"/>
          </a:xfrm>
          <a:custGeom>
            <a:avLst/>
            <a:gdLst/>
            <a:ahLst/>
            <a:rect l="l" t="t" r="r" b="b"/>
            <a:pathLst>
              <a:path w="1674" h="769">
                <a:moveTo>
                  <a:pt x="1674" y="0"/>
                </a:moveTo>
                <a:lnTo>
                  <a:pt x="1205" y="109"/>
                </a:lnTo>
                <a:lnTo>
                  <a:pt x="699" y="304"/>
                </a:lnTo>
                <a:lnTo>
                  <a:pt x="0" y="769"/>
                </a:lnTo>
              </a:path>
            </a:pathLst>
          </a:custGeom>
          <a:noFill/>
          <a:ln w="11160">
            <a:solidFill>
              <a:srgbClr val="0000ff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576" name=""/>
          <p:cNvSpPr/>
          <p:nvPr/>
        </p:nvSpPr>
        <p:spPr>
          <a:xfrm>
            <a:off x="8323200" y="2374920"/>
            <a:ext cx="141480" cy="60480"/>
          </a:xfrm>
          <a:custGeom>
            <a:avLst/>
            <a:gdLst/>
            <a:ahLst/>
            <a:rect l="l" t="t" r="r" b="b"/>
            <a:pathLst>
              <a:path w="162" h="68">
                <a:moveTo>
                  <a:pt x="162" y="39"/>
                </a:moveTo>
                <a:lnTo>
                  <a:pt x="70" y="68"/>
                </a:lnTo>
                <a:lnTo>
                  <a:pt x="0" y="0"/>
                </a:lnTo>
              </a:path>
            </a:pathLst>
          </a:custGeom>
          <a:noFill/>
          <a:ln w="11160">
            <a:solidFill>
              <a:srgbClr val="0000ff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13680" bIns="136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577" name=""/>
          <p:cNvSpPr/>
          <p:nvPr/>
        </p:nvSpPr>
        <p:spPr>
          <a:xfrm flipH="1">
            <a:off x="7614720" y="2401920"/>
            <a:ext cx="65160" cy="206280"/>
          </a:xfrm>
          <a:prstGeom prst="line">
            <a:avLst/>
          </a:prstGeom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578" name=""/>
          <p:cNvSpPr/>
          <p:nvPr/>
        </p:nvSpPr>
        <p:spPr>
          <a:xfrm>
            <a:off x="7450200" y="2401920"/>
            <a:ext cx="766800" cy="282600"/>
          </a:xfrm>
          <a:custGeom>
            <a:avLst/>
            <a:gdLst/>
            <a:ahLst/>
            <a:rect l="l" t="t" r="r" b="b"/>
            <a:pathLst>
              <a:path w="871" h="320">
                <a:moveTo>
                  <a:pt x="0" y="320"/>
                </a:moveTo>
                <a:lnTo>
                  <a:pt x="39" y="274"/>
                </a:lnTo>
                <a:lnTo>
                  <a:pt x="194" y="234"/>
                </a:lnTo>
                <a:lnTo>
                  <a:pt x="344" y="245"/>
                </a:lnTo>
                <a:lnTo>
                  <a:pt x="504" y="206"/>
                </a:lnTo>
                <a:lnTo>
                  <a:pt x="590" y="222"/>
                </a:lnTo>
                <a:lnTo>
                  <a:pt x="739" y="274"/>
                </a:lnTo>
                <a:lnTo>
                  <a:pt x="832" y="200"/>
                </a:lnTo>
                <a:lnTo>
                  <a:pt x="866" y="172"/>
                </a:lnTo>
                <a:lnTo>
                  <a:pt x="853" y="114"/>
                </a:lnTo>
                <a:lnTo>
                  <a:pt x="871" y="0"/>
                </a:lnTo>
              </a:path>
            </a:pathLst>
          </a:custGeom>
          <a:noFill/>
          <a:ln w="11160">
            <a:solidFill>
              <a:srgbClr val="00000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579" name=""/>
          <p:cNvSpPr/>
          <p:nvPr/>
        </p:nvSpPr>
        <p:spPr>
          <a:xfrm>
            <a:off x="7129440" y="3048120"/>
            <a:ext cx="768240" cy="384120"/>
          </a:xfrm>
          <a:custGeom>
            <a:avLst/>
            <a:gdLst/>
            <a:ahLst/>
            <a:rect l="l" t="t" r="r" b="b"/>
            <a:pathLst>
              <a:path w="871" h="436">
                <a:moveTo>
                  <a:pt x="871" y="41"/>
                </a:moveTo>
                <a:lnTo>
                  <a:pt x="785" y="0"/>
                </a:lnTo>
                <a:lnTo>
                  <a:pt x="613" y="0"/>
                </a:lnTo>
                <a:lnTo>
                  <a:pt x="91" y="109"/>
                </a:lnTo>
                <a:lnTo>
                  <a:pt x="104" y="321"/>
                </a:lnTo>
                <a:lnTo>
                  <a:pt x="0" y="436"/>
                </a:lnTo>
              </a:path>
            </a:pathLst>
          </a:custGeom>
          <a:noFill/>
          <a:ln w="11160">
            <a:solidFill>
              <a:srgbClr val="0000ff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580" name=""/>
          <p:cNvSpPr/>
          <p:nvPr/>
        </p:nvSpPr>
        <p:spPr>
          <a:xfrm>
            <a:off x="6537240" y="2835360"/>
            <a:ext cx="866880" cy="1942920"/>
          </a:xfrm>
          <a:custGeom>
            <a:avLst/>
            <a:gdLst/>
            <a:ahLst/>
            <a:rect l="l" t="t" r="r" b="b"/>
            <a:pathLst>
              <a:path w="983" h="2203">
                <a:moveTo>
                  <a:pt x="983" y="0"/>
                </a:moveTo>
                <a:lnTo>
                  <a:pt x="839" y="109"/>
                </a:lnTo>
                <a:lnTo>
                  <a:pt x="759" y="303"/>
                </a:lnTo>
                <a:lnTo>
                  <a:pt x="569" y="602"/>
                </a:lnTo>
                <a:lnTo>
                  <a:pt x="506" y="790"/>
                </a:lnTo>
                <a:lnTo>
                  <a:pt x="183" y="1142"/>
                </a:lnTo>
                <a:lnTo>
                  <a:pt x="86" y="1382"/>
                </a:lnTo>
                <a:lnTo>
                  <a:pt x="97" y="1612"/>
                </a:lnTo>
                <a:lnTo>
                  <a:pt x="6" y="2047"/>
                </a:lnTo>
                <a:lnTo>
                  <a:pt x="0" y="2203"/>
                </a:lnTo>
              </a:path>
            </a:pathLst>
          </a:custGeom>
          <a:noFill/>
          <a:ln w="11160">
            <a:solidFill>
              <a:srgbClr val="0000ff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581" name=""/>
          <p:cNvSpPr/>
          <p:nvPr/>
        </p:nvSpPr>
        <p:spPr>
          <a:xfrm flipH="1" flipV="1">
            <a:off x="7367400" y="3968640"/>
            <a:ext cx="182520" cy="152640"/>
          </a:xfrm>
          <a:prstGeom prst="line">
            <a:avLst/>
          </a:prstGeom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582" name=""/>
          <p:cNvSpPr/>
          <p:nvPr/>
        </p:nvSpPr>
        <p:spPr>
          <a:xfrm>
            <a:off x="6405480" y="3022560"/>
            <a:ext cx="871560" cy="879480"/>
          </a:xfrm>
          <a:custGeom>
            <a:avLst/>
            <a:gdLst/>
            <a:ahLst/>
            <a:rect l="l" t="t" r="r" b="b"/>
            <a:pathLst>
              <a:path w="988" h="999">
                <a:moveTo>
                  <a:pt x="988" y="0"/>
                </a:moveTo>
                <a:lnTo>
                  <a:pt x="884" y="167"/>
                </a:lnTo>
                <a:lnTo>
                  <a:pt x="803" y="350"/>
                </a:lnTo>
                <a:lnTo>
                  <a:pt x="443" y="678"/>
                </a:lnTo>
                <a:lnTo>
                  <a:pt x="156" y="981"/>
                </a:lnTo>
                <a:lnTo>
                  <a:pt x="0" y="999"/>
                </a:lnTo>
              </a:path>
            </a:pathLst>
          </a:custGeom>
          <a:noFill/>
          <a:ln w="11160">
            <a:solidFill>
              <a:srgbClr val="00000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583" name=""/>
          <p:cNvSpPr/>
          <p:nvPr/>
        </p:nvSpPr>
        <p:spPr>
          <a:xfrm>
            <a:off x="5991120" y="3983040"/>
            <a:ext cx="346320" cy="860400"/>
          </a:xfrm>
          <a:custGeom>
            <a:avLst/>
            <a:gdLst/>
            <a:ahLst/>
            <a:rect l="l" t="t" r="r" b="b"/>
            <a:pathLst>
              <a:path w="393" h="976">
                <a:moveTo>
                  <a:pt x="0" y="976"/>
                </a:moveTo>
                <a:lnTo>
                  <a:pt x="138" y="861"/>
                </a:lnTo>
                <a:lnTo>
                  <a:pt x="161" y="666"/>
                </a:lnTo>
                <a:lnTo>
                  <a:pt x="249" y="219"/>
                </a:lnTo>
                <a:lnTo>
                  <a:pt x="393" y="70"/>
                </a:lnTo>
                <a:lnTo>
                  <a:pt x="393" y="0"/>
                </a:lnTo>
              </a:path>
            </a:pathLst>
          </a:custGeom>
          <a:noFill/>
          <a:ln w="11160">
            <a:solidFill>
              <a:srgbClr val="0000ff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584" name=""/>
          <p:cNvSpPr/>
          <p:nvPr/>
        </p:nvSpPr>
        <p:spPr>
          <a:xfrm>
            <a:off x="6651720" y="3027240"/>
            <a:ext cx="179280" cy="420840"/>
          </a:xfrm>
          <a:custGeom>
            <a:avLst/>
            <a:gdLst/>
            <a:ahLst/>
            <a:rect l="l" t="t" r="r" b="b"/>
            <a:pathLst>
              <a:path w="204" h="477">
                <a:moveTo>
                  <a:pt x="204" y="0"/>
                </a:moveTo>
                <a:lnTo>
                  <a:pt x="0" y="28"/>
                </a:lnTo>
                <a:lnTo>
                  <a:pt x="23" y="477"/>
                </a:lnTo>
              </a:path>
            </a:pathLst>
          </a:custGeom>
          <a:noFill/>
          <a:ln w="11160">
            <a:solidFill>
              <a:srgbClr val="0000ff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585" name=""/>
          <p:cNvSpPr/>
          <p:nvPr/>
        </p:nvSpPr>
        <p:spPr>
          <a:xfrm>
            <a:off x="6243480" y="3633840"/>
            <a:ext cx="284400" cy="501480"/>
          </a:xfrm>
          <a:custGeom>
            <a:avLst/>
            <a:gdLst/>
            <a:ahLst/>
            <a:rect l="l" t="t" r="r" b="b"/>
            <a:pathLst>
              <a:path w="321" h="568">
                <a:moveTo>
                  <a:pt x="0" y="568"/>
                </a:moveTo>
                <a:lnTo>
                  <a:pt x="11" y="466"/>
                </a:lnTo>
                <a:lnTo>
                  <a:pt x="177" y="352"/>
                </a:lnTo>
                <a:lnTo>
                  <a:pt x="321" y="41"/>
                </a:lnTo>
                <a:lnTo>
                  <a:pt x="315" y="0"/>
                </a:lnTo>
              </a:path>
            </a:pathLst>
          </a:custGeom>
          <a:noFill/>
          <a:ln w="11160">
            <a:solidFill>
              <a:srgbClr val="00000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586" name=""/>
          <p:cNvSpPr/>
          <p:nvPr/>
        </p:nvSpPr>
        <p:spPr>
          <a:xfrm>
            <a:off x="5703840" y="4044960"/>
            <a:ext cx="566640" cy="379440"/>
          </a:xfrm>
          <a:custGeom>
            <a:avLst/>
            <a:gdLst/>
            <a:ahLst/>
            <a:rect l="l" t="t" r="r" b="b"/>
            <a:pathLst>
              <a:path w="642" h="431">
                <a:moveTo>
                  <a:pt x="0" y="431"/>
                </a:moveTo>
                <a:lnTo>
                  <a:pt x="211" y="327"/>
                </a:lnTo>
                <a:lnTo>
                  <a:pt x="435" y="137"/>
                </a:lnTo>
                <a:lnTo>
                  <a:pt x="642" y="0"/>
                </a:lnTo>
              </a:path>
            </a:pathLst>
          </a:custGeom>
          <a:noFill/>
          <a:ln w="11160">
            <a:solidFill>
              <a:srgbClr val="00000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587" name=""/>
          <p:cNvSpPr/>
          <p:nvPr/>
        </p:nvSpPr>
        <p:spPr>
          <a:xfrm>
            <a:off x="5484960" y="3681360"/>
            <a:ext cx="298440" cy="1036800"/>
          </a:xfrm>
          <a:custGeom>
            <a:avLst/>
            <a:gdLst/>
            <a:ahLst/>
            <a:rect l="l" t="t" r="r" b="b"/>
            <a:pathLst>
              <a:path w="338" h="1176">
                <a:moveTo>
                  <a:pt x="0" y="0"/>
                </a:moveTo>
                <a:lnTo>
                  <a:pt x="122" y="667"/>
                </a:lnTo>
                <a:lnTo>
                  <a:pt x="302" y="925"/>
                </a:lnTo>
                <a:lnTo>
                  <a:pt x="287" y="1090"/>
                </a:lnTo>
                <a:lnTo>
                  <a:pt x="338" y="1176"/>
                </a:lnTo>
              </a:path>
            </a:pathLst>
          </a:custGeom>
          <a:noFill/>
          <a:ln w="11160">
            <a:solidFill>
              <a:srgbClr val="00000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588" name=""/>
          <p:cNvSpPr/>
          <p:nvPr/>
        </p:nvSpPr>
        <p:spPr>
          <a:xfrm>
            <a:off x="4140360" y="1108080"/>
            <a:ext cx="17280" cy="361800"/>
          </a:xfrm>
          <a:prstGeom prst="line">
            <a:avLst/>
          </a:prstGeom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589" name=""/>
          <p:cNvSpPr/>
          <p:nvPr/>
        </p:nvSpPr>
        <p:spPr>
          <a:xfrm>
            <a:off x="2760840" y="1209600"/>
            <a:ext cx="1144440" cy="2022480"/>
          </a:xfrm>
          <a:custGeom>
            <a:avLst/>
            <a:gdLst/>
            <a:ahLst/>
            <a:rect l="l" t="t" r="r" b="b"/>
            <a:pathLst>
              <a:path w="1298" h="2295">
                <a:moveTo>
                  <a:pt x="1205" y="0"/>
                </a:moveTo>
                <a:lnTo>
                  <a:pt x="1262" y="136"/>
                </a:lnTo>
                <a:lnTo>
                  <a:pt x="1298" y="286"/>
                </a:lnTo>
                <a:lnTo>
                  <a:pt x="975" y="401"/>
                </a:lnTo>
                <a:lnTo>
                  <a:pt x="946" y="487"/>
                </a:lnTo>
                <a:lnTo>
                  <a:pt x="846" y="573"/>
                </a:lnTo>
                <a:lnTo>
                  <a:pt x="466" y="882"/>
                </a:lnTo>
                <a:lnTo>
                  <a:pt x="79" y="1219"/>
                </a:lnTo>
                <a:lnTo>
                  <a:pt x="136" y="1477"/>
                </a:lnTo>
                <a:lnTo>
                  <a:pt x="0" y="2008"/>
                </a:lnTo>
                <a:lnTo>
                  <a:pt x="86" y="2295"/>
                </a:lnTo>
              </a:path>
            </a:pathLst>
          </a:custGeom>
          <a:noFill/>
          <a:ln w="11160">
            <a:solidFill>
              <a:srgbClr val="00000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590" name=""/>
          <p:cNvSpPr/>
          <p:nvPr/>
        </p:nvSpPr>
        <p:spPr>
          <a:xfrm>
            <a:off x="2881440" y="1425600"/>
            <a:ext cx="203040" cy="517680"/>
          </a:xfrm>
          <a:custGeom>
            <a:avLst/>
            <a:gdLst/>
            <a:ahLst/>
            <a:rect l="l" t="t" r="r" b="b"/>
            <a:pathLst>
              <a:path w="230" h="589">
                <a:moveTo>
                  <a:pt x="230" y="0"/>
                </a:moveTo>
                <a:lnTo>
                  <a:pt x="172" y="86"/>
                </a:lnTo>
                <a:lnTo>
                  <a:pt x="158" y="273"/>
                </a:lnTo>
                <a:lnTo>
                  <a:pt x="36" y="373"/>
                </a:lnTo>
                <a:lnTo>
                  <a:pt x="0" y="589"/>
                </a:lnTo>
              </a:path>
            </a:pathLst>
          </a:custGeom>
          <a:noFill/>
          <a:ln w="11160">
            <a:solidFill>
              <a:srgbClr val="00000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591" name=""/>
          <p:cNvSpPr/>
          <p:nvPr/>
        </p:nvSpPr>
        <p:spPr>
          <a:xfrm>
            <a:off x="3873600" y="1343160"/>
            <a:ext cx="542880" cy="334800"/>
          </a:xfrm>
          <a:custGeom>
            <a:avLst/>
            <a:gdLst/>
            <a:ahLst/>
            <a:rect l="l" t="t" r="r" b="b"/>
            <a:pathLst>
              <a:path w="617" h="380">
                <a:moveTo>
                  <a:pt x="617" y="380"/>
                </a:moveTo>
                <a:lnTo>
                  <a:pt x="430" y="194"/>
                </a:lnTo>
                <a:lnTo>
                  <a:pt x="315" y="179"/>
                </a:lnTo>
                <a:lnTo>
                  <a:pt x="0" y="0"/>
                </a:lnTo>
              </a:path>
            </a:pathLst>
          </a:custGeom>
          <a:noFill/>
          <a:ln w="11160">
            <a:solidFill>
              <a:srgbClr val="00000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592" name=""/>
          <p:cNvSpPr/>
          <p:nvPr/>
        </p:nvSpPr>
        <p:spPr>
          <a:xfrm>
            <a:off x="3867120" y="1311120"/>
            <a:ext cx="3654360" cy="955800"/>
          </a:xfrm>
          <a:custGeom>
            <a:avLst/>
            <a:gdLst/>
            <a:ahLst/>
            <a:rect l="l" t="t" r="r" b="b"/>
            <a:pathLst>
              <a:path w="4145" h="1083">
                <a:moveTo>
                  <a:pt x="0" y="0"/>
                </a:moveTo>
                <a:lnTo>
                  <a:pt x="322" y="180"/>
                </a:lnTo>
                <a:lnTo>
                  <a:pt x="1283" y="302"/>
                </a:lnTo>
                <a:lnTo>
                  <a:pt x="1900" y="423"/>
                </a:lnTo>
                <a:lnTo>
                  <a:pt x="2660" y="431"/>
                </a:lnTo>
                <a:lnTo>
                  <a:pt x="2825" y="495"/>
                </a:lnTo>
                <a:lnTo>
                  <a:pt x="2933" y="395"/>
                </a:lnTo>
                <a:lnTo>
                  <a:pt x="3047" y="359"/>
                </a:lnTo>
                <a:lnTo>
                  <a:pt x="3908" y="330"/>
                </a:lnTo>
                <a:lnTo>
                  <a:pt x="3958" y="345"/>
                </a:lnTo>
                <a:lnTo>
                  <a:pt x="4015" y="409"/>
                </a:lnTo>
                <a:lnTo>
                  <a:pt x="4066" y="553"/>
                </a:lnTo>
                <a:lnTo>
                  <a:pt x="4101" y="969"/>
                </a:lnTo>
                <a:lnTo>
                  <a:pt x="4145" y="1083"/>
                </a:lnTo>
              </a:path>
            </a:pathLst>
          </a:custGeom>
          <a:noFill/>
          <a:ln w="11160">
            <a:solidFill>
              <a:srgbClr val="00000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593" name=""/>
          <p:cNvSpPr/>
          <p:nvPr/>
        </p:nvSpPr>
        <p:spPr>
          <a:xfrm>
            <a:off x="3159000" y="1703520"/>
            <a:ext cx="1094040" cy="1776240"/>
          </a:xfrm>
          <a:custGeom>
            <a:avLst/>
            <a:gdLst/>
            <a:ahLst/>
            <a:rect l="l" t="t" r="r" b="b"/>
            <a:pathLst>
              <a:path w="1240" h="2015">
                <a:moveTo>
                  <a:pt x="71" y="0"/>
                </a:moveTo>
                <a:lnTo>
                  <a:pt x="0" y="108"/>
                </a:lnTo>
                <a:lnTo>
                  <a:pt x="50" y="287"/>
                </a:lnTo>
                <a:lnTo>
                  <a:pt x="272" y="574"/>
                </a:lnTo>
                <a:lnTo>
                  <a:pt x="294" y="681"/>
                </a:lnTo>
                <a:lnTo>
                  <a:pt x="537" y="1011"/>
                </a:lnTo>
                <a:lnTo>
                  <a:pt x="717" y="1004"/>
                </a:lnTo>
                <a:lnTo>
                  <a:pt x="760" y="961"/>
                </a:lnTo>
                <a:lnTo>
                  <a:pt x="796" y="947"/>
                </a:lnTo>
                <a:lnTo>
                  <a:pt x="853" y="990"/>
                </a:lnTo>
                <a:lnTo>
                  <a:pt x="925" y="997"/>
                </a:lnTo>
                <a:lnTo>
                  <a:pt x="953" y="1126"/>
                </a:lnTo>
                <a:lnTo>
                  <a:pt x="1147" y="1320"/>
                </a:lnTo>
                <a:lnTo>
                  <a:pt x="1118" y="1477"/>
                </a:lnTo>
                <a:lnTo>
                  <a:pt x="1204" y="1542"/>
                </a:lnTo>
                <a:lnTo>
                  <a:pt x="1176" y="1664"/>
                </a:lnTo>
                <a:lnTo>
                  <a:pt x="1118" y="1736"/>
                </a:lnTo>
                <a:lnTo>
                  <a:pt x="1025" y="1786"/>
                </a:lnTo>
                <a:lnTo>
                  <a:pt x="1118" y="1922"/>
                </a:lnTo>
                <a:lnTo>
                  <a:pt x="1240" y="2015"/>
                </a:lnTo>
              </a:path>
            </a:pathLst>
          </a:custGeom>
          <a:noFill/>
          <a:ln w="11160">
            <a:solidFill>
              <a:srgbClr val="00000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594" name=""/>
          <p:cNvSpPr/>
          <p:nvPr/>
        </p:nvSpPr>
        <p:spPr>
          <a:xfrm>
            <a:off x="4049640" y="1652760"/>
            <a:ext cx="216000" cy="1093680"/>
          </a:xfrm>
          <a:custGeom>
            <a:avLst/>
            <a:gdLst/>
            <a:ahLst/>
            <a:rect l="l" t="t" r="r" b="b"/>
            <a:pathLst>
              <a:path w="243" h="1240">
                <a:moveTo>
                  <a:pt x="129" y="0"/>
                </a:moveTo>
                <a:lnTo>
                  <a:pt x="243" y="789"/>
                </a:lnTo>
                <a:lnTo>
                  <a:pt x="0" y="1240"/>
                </a:lnTo>
              </a:path>
            </a:pathLst>
          </a:custGeom>
          <a:noFill/>
          <a:ln w="11160">
            <a:solidFill>
              <a:srgbClr val="00000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595" name=""/>
          <p:cNvSpPr/>
          <p:nvPr/>
        </p:nvSpPr>
        <p:spPr>
          <a:xfrm>
            <a:off x="2712960" y="3092400"/>
            <a:ext cx="968400" cy="882720"/>
          </a:xfrm>
          <a:custGeom>
            <a:avLst/>
            <a:gdLst/>
            <a:ahLst/>
            <a:rect l="l" t="t" r="r" b="b"/>
            <a:pathLst>
              <a:path w="1097" h="999">
                <a:moveTo>
                  <a:pt x="172" y="0"/>
                </a:moveTo>
                <a:lnTo>
                  <a:pt x="138" y="149"/>
                </a:lnTo>
                <a:lnTo>
                  <a:pt x="93" y="211"/>
                </a:lnTo>
                <a:lnTo>
                  <a:pt x="109" y="315"/>
                </a:lnTo>
                <a:lnTo>
                  <a:pt x="0" y="373"/>
                </a:lnTo>
                <a:lnTo>
                  <a:pt x="36" y="563"/>
                </a:lnTo>
                <a:lnTo>
                  <a:pt x="161" y="608"/>
                </a:lnTo>
                <a:lnTo>
                  <a:pt x="448" y="843"/>
                </a:lnTo>
                <a:lnTo>
                  <a:pt x="740" y="900"/>
                </a:lnTo>
                <a:lnTo>
                  <a:pt x="1097" y="999"/>
                </a:lnTo>
              </a:path>
            </a:pathLst>
          </a:custGeom>
          <a:noFill/>
          <a:ln w="11160">
            <a:solidFill>
              <a:srgbClr val="00000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596" name=""/>
          <p:cNvSpPr/>
          <p:nvPr/>
        </p:nvSpPr>
        <p:spPr>
          <a:xfrm flipV="1">
            <a:off x="3265560" y="3871440"/>
            <a:ext cx="4680" cy="117720"/>
          </a:xfrm>
          <a:prstGeom prst="line">
            <a:avLst/>
          </a:prstGeom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597" name=""/>
          <p:cNvSpPr/>
          <p:nvPr/>
        </p:nvSpPr>
        <p:spPr>
          <a:xfrm>
            <a:off x="3594240" y="3641760"/>
            <a:ext cx="1535040" cy="944640"/>
          </a:xfrm>
          <a:custGeom>
            <a:avLst/>
            <a:gdLst/>
            <a:ahLst/>
            <a:rect l="l" t="t" r="r" b="b"/>
            <a:pathLst>
              <a:path w="1740" h="1072">
                <a:moveTo>
                  <a:pt x="0" y="0"/>
                </a:moveTo>
                <a:lnTo>
                  <a:pt x="138" y="533"/>
                </a:lnTo>
                <a:lnTo>
                  <a:pt x="419" y="665"/>
                </a:lnTo>
                <a:lnTo>
                  <a:pt x="740" y="603"/>
                </a:lnTo>
                <a:lnTo>
                  <a:pt x="1740" y="1072"/>
                </a:lnTo>
              </a:path>
            </a:pathLst>
          </a:custGeom>
          <a:noFill/>
          <a:ln w="11160">
            <a:solidFill>
              <a:srgbClr val="00000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598" name=""/>
          <p:cNvSpPr/>
          <p:nvPr/>
        </p:nvSpPr>
        <p:spPr>
          <a:xfrm>
            <a:off x="4307040" y="2314440"/>
            <a:ext cx="101520" cy="459000"/>
          </a:xfrm>
          <a:prstGeom prst="line">
            <a:avLst/>
          </a:prstGeom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599" name=""/>
          <p:cNvSpPr/>
          <p:nvPr/>
        </p:nvSpPr>
        <p:spPr>
          <a:xfrm>
            <a:off x="4114800" y="2709720"/>
            <a:ext cx="1351080" cy="1122480"/>
          </a:xfrm>
          <a:custGeom>
            <a:avLst/>
            <a:gdLst/>
            <a:ahLst/>
            <a:rect l="l" t="t" r="r" b="b"/>
            <a:pathLst>
              <a:path w="1531" h="1273">
                <a:moveTo>
                  <a:pt x="0" y="0"/>
                </a:moveTo>
                <a:lnTo>
                  <a:pt x="81" y="63"/>
                </a:lnTo>
                <a:lnTo>
                  <a:pt x="172" y="34"/>
                </a:lnTo>
                <a:lnTo>
                  <a:pt x="511" y="120"/>
                </a:lnTo>
                <a:lnTo>
                  <a:pt x="590" y="224"/>
                </a:lnTo>
                <a:lnTo>
                  <a:pt x="655" y="235"/>
                </a:lnTo>
                <a:lnTo>
                  <a:pt x="1336" y="723"/>
                </a:lnTo>
                <a:lnTo>
                  <a:pt x="1508" y="746"/>
                </a:lnTo>
                <a:lnTo>
                  <a:pt x="1531" y="1273"/>
                </a:lnTo>
              </a:path>
            </a:pathLst>
          </a:custGeom>
          <a:noFill/>
          <a:ln w="11160">
            <a:solidFill>
              <a:srgbClr val="00000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600" name=""/>
          <p:cNvSpPr/>
          <p:nvPr/>
        </p:nvSpPr>
        <p:spPr>
          <a:xfrm>
            <a:off x="4195800" y="2765520"/>
            <a:ext cx="1795320" cy="793800"/>
          </a:xfrm>
          <a:custGeom>
            <a:avLst/>
            <a:gdLst/>
            <a:ahLst/>
            <a:rect l="l" t="t" r="r" b="b"/>
            <a:pathLst>
              <a:path w="2036" h="900">
                <a:moveTo>
                  <a:pt x="0" y="0"/>
                </a:moveTo>
                <a:lnTo>
                  <a:pt x="263" y="47"/>
                </a:lnTo>
                <a:lnTo>
                  <a:pt x="355" y="91"/>
                </a:lnTo>
                <a:lnTo>
                  <a:pt x="487" y="143"/>
                </a:lnTo>
                <a:lnTo>
                  <a:pt x="568" y="224"/>
                </a:lnTo>
                <a:lnTo>
                  <a:pt x="597" y="642"/>
                </a:lnTo>
                <a:lnTo>
                  <a:pt x="774" y="895"/>
                </a:lnTo>
                <a:lnTo>
                  <a:pt x="1497" y="900"/>
                </a:lnTo>
                <a:lnTo>
                  <a:pt x="1817" y="895"/>
                </a:lnTo>
                <a:lnTo>
                  <a:pt x="2036" y="821"/>
                </a:lnTo>
              </a:path>
            </a:pathLst>
          </a:custGeom>
          <a:noFill/>
          <a:ln w="11160">
            <a:solidFill>
              <a:srgbClr val="00000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601" name=""/>
          <p:cNvSpPr/>
          <p:nvPr/>
        </p:nvSpPr>
        <p:spPr>
          <a:xfrm>
            <a:off x="4718160" y="3244680"/>
            <a:ext cx="155520" cy="308160"/>
          </a:xfrm>
          <a:custGeom>
            <a:avLst/>
            <a:gdLst/>
            <a:ahLst/>
            <a:rect l="l" t="t" r="r" b="b"/>
            <a:pathLst>
              <a:path w="178" h="350">
                <a:moveTo>
                  <a:pt x="0" y="0"/>
                </a:moveTo>
                <a:lnTo>
                  <a:pt x="178" y="143"/>
                </a:lnTo>
                <a:lnTo>
                  <a:pt x="178" y="350"/>
                </a:lnTo>
              </a:path>
            </a:pathLst>
          </a:custGeom>
          <a:noFill/>
          <a:ln w="11160">
            <a:solidFill>
              <a:srgbClr val="00000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602" name=""/>
          <p:cNvSpPr/>
          <p:nvPr/>
        </p:nvSpPr>
        <p:spPr>
          <a:xfrm flipV="1">
            <a:off x="4751280" y="4227480"/>
            <a:ext cx="476280" cy="241200"/>
          </a:xfrm>
          <a:prstGeom prst="line">
            <a:avLst/>
          </a:prstGeom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603" name=""/>
          <p:cNvSpPr/>
          <p:nvPr/>
        </p:nvSpPr>
        <p:spPr>
          <a:xfrm flipH="1" flipV="1">
            <a:off x="4919400" y="4392360"/>
            <a:ext cx="268200" cy="82440"/>
          </a:xfrm>
          <a:prstGeom prst="line">
            <a:avLst/>
          </a:prstGeom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35640" bIns="356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604" name=""/>
          <p:cNvSpPr/>
          <p:nvPr/>
        </p:nvSpPr>
        <p:spPr>
          <a:xfrm>
            <a:off x="5460840" y="3129120"/>
            <a:ext cx="327240" cy="626760"/>
          </a:xfrm>
          <a:custGeom>
            <a:avLst/>
            <a:gdLst/>
            <a:ahLst/>
            <a:rect l="l" t="t" r="r" b="b"/>
            <a:pathLst>
              <a:path w="373" h="712">
                <a:moveTo>
                  <a:pt x="373" y="0"/>
                </a:moveTo>
                <a:lnTo>
                  <a:pt x="349" y="144"/>
                </a:lnTo>
                <a:lnTo>
                  <a:pt x="292" y="266"/>
                </a:lnTo>
                <a:lnTo>
                  <a:pt x="253" y="483"/>
                </a:lnTo>
                <a:lnTo>
                  <a:pt x="97" y="667"/>
                </a:lnTo>
                <a:lnTo>
                  <a:pt x="0" y="712"/>
                </a:lnTo>
              </a:path>
            </a:pathLst>
          </a:custGeom>
          <a:noFill/>
          <a:ln w="11160">
            <a:solidFill>
              <a:srgbClr val="00000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605" name=""/>
          <p:cNvSpPr/>
          <p:nvPr/>
        </p:nvSpPr>
        <p:spPr>
          <a:xfrm>
            <a:off x="5129280" y="3522600"/>
            <a:ext cx="371520" cy="319320"/>
          </a:xfrm>
          <a:custGeom>
            <a:avLst/>
            <a:gdLst/>
            <a:ahLst/>
            <a:rect l="l" t="t" r="r" b="b"/>
            <a:pathLst>
              <a:path w="423" h="362">
                <a:moveTo>
                  <a:pt x="68" y="362"/>
                </a:moveTo>
                <a:lnTo>
                  <a:pt x="423" y="86"/>
                </a:lnTo>
                <a:lnTo>
                  <a:pt x="416" y="28"/>
                </a:lnTo>
                <a:lnTo>
                  <a:pt x="377" y="0"/>
                </a:lnTo>
                <a:lnTo>
                  <a:pt x="0" y="52"/>
                </a:lnTo>
              </a:path>
            </a:pathLst>
          </a:custGeom>
          <a:noFill/>
          <a:ln w="11160">
            <a:solidFill>
              <a:srgbClr val="00000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606" name=""/>
          <p:cNvSpPr/>
          <p:nvPr/>
        </p:nvSpPr>
        <p:spPr>
          <a:xfrm>
            <a:off x="5278320" y="3720960"/>
            <a:ext cx="1113120" cy="254160"/>
          </a:xfrm>
          <a:custGeom>
            <a:avLst/>
            <a:gdLst/>
            <a:ahLst/>
            <a:rect l="l" t="t" r="r" b="b"/>
            <a:pathLst>
              <a:path w="1262" h="287">
                <a:moveTo>
                  <a:pt x="0" y="68"/>
                </a:moveTo>
                <a:lnTo>
                  <a:pt x="80" y="154"/>
                </a:lnTo>
                <a:lnTo>
                  <a:pt x="182" y="245"/>
                </a:lnTo>
                <a:lnTo>
                  <a:pt x="297" y="287"/>
                </a:lnTo>
                <a:lnTo>
                  <a:pt x="464" y="281"/>
                </a:lnTo>
                <a:lnTo>
                  <a:pt x="860" y="138"/>
                </a:lnTo>
                <a:lnTo>
                  <a:pt x="1262" y="0"/>
                </a:lnTo>
              </a:path>
            </a:pathLst>
          </a:custGeom>
          <a:noFill/>
          <a:ln w="11160">
            <a:solidFill>
              <a:srgbClr val="00000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607" name=""/>
          <p:cNvSpPr/>
          <p:nvPr/>
        </p:nvSpPr>
        <p:spPr>
          <a:xfrm>
            <a:off x="5870520" y="3679920"/>
            <a:ext cx="176400" cy="162000"/>
          </a:xfrm>
          <a:custGeom>
            <a:avLst/>
            <a:gdLst/>
            <a:ahLst/>
            <a:rect l="l" t="t" r="r" b="b"/>
            <a:pathLst>
              <a:path w="201" h="185">
                <a:moveTo>
                  <a:pt x="0" y="0"/>
                </a:moveTo>
                <a:lnTo>
                  <a:pt x="75" y="99"/>
                </a:lnTo>
                <a:lnTo>
                  <a:pt x="201" y="185"/>
                </a:lnTo>
              </a:path>
            </a:pathLst>
          </a:custGeom>
          <a:noFill/>
          <a:ln w="11160">
            <a:solidFill>
              <a:srgbClr val="00000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608" name=""/>
          <p:cNvSpPr/>
          <p:nvPr/>
        </p:nvSpPr>
        <p:spPr>
          <a:xfrm>
            <a:off x="5157720" y="2724120"/>
            <a:ext cx="1379520" cy="765360"/>
          </a:xfrm>
          <a:custGeom>
            <a:avLst/>
            <a:gdLst/>
            <a:ahLst/>
            <a:rect l="l" t="t" r="r" b="b"/>
            <a:pathLst>
              <a:path w="1566" h="868">
                <a:moveTo>
                  <a:pt x="1566" y="0"/>
                </a:moveTo>
                <a:lnTo>
                  <a:pt x="1301" y="144"/>
                </a:lnTo>
                <a:lnTo>
                  <a:pt x="1158" y="190"/>
                </a:lnTo>
                <a:lnTo>
                  <a:pt x="636" y="248"/>
                </a:lnTo>
                <a:lnTo>
                  <a:pt x="0" y="868"/>
                </a:lnTo>
              </a:path>
            </a:pathLst>
          </a:custGeom>
          <a:noFill/>
          <a:ln w="11160">
            <a:solidFill>
              <a:srgbClr val="00000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609" name=""/>
          <p:cNvSpPr/>
          <p:nvPr/>
        </p:nvSpPr>
        <p:spPr>
          <a:xfrm>
            <a:off x="5527800" y="1749600"/>
            <a:ext cx="772920" cy="631800"/>
          </a:xfrm>
          <a:custGeom>
            <a:avLst/>
            <a:gdLst/>
            <a:ahLst/>
            <a:rect l="l" t="t" r="r" b="b"/>
            <a:pathLst>
              <a:path w="877" h="717">
                <a:moveTo>
                  <a:pt x="0" y="0"/>
                </a:moveTo>
                <a:lnTo>
                  <a:pt x="45" y="310"/>
                </a:lnTo>
                <a:lnTo>
                  <a:pt x="86" y="373"/>
                </a:lnTo>
                <a:lnTo>
                  <a:pt x="274" y="475"/>
                </a:lnTo>
                <a:lnTo>
                  <a:pt x="733" y="717"/>
                </a:lnTo>
                <a:lnTo>
                  <a:pt x="877" y="717"/>
                </a:lnTo>
              </a:path>
            </a:pathLst>
          </a:custGeom>
          <a:noFill/>
          <a:ln w="11160">
            <a:solidFill>
              <a:srgbClr val="00000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610" name=""/>
          <p:cNvSpPr/>
          <p:nvPr/>
        </p:nvSpPr>
        <p:spPr>
          <a:xfrm>
            <a:off x="5530680" y="1749600"/>
            <a:ext cx="1170000" cy="433080"/>
          </a:xfrm>
          <a:custGeom>
            <a:avLst/>
            <a:gdLst/>
            <a:ahLst/>
            <a:rect l="l" t="t" r="r" b="b"/>
            <a:pathLst>
              <a:path w="1325" h="493">
                <a:moveTo>
                  <a:pt x="0" y="0"/>
                </a:moveTo>
                <a:lnTo>
                  <a:pt x="241" y="269"/>
                </a:lnTo>
                <a:lnTo>
                  <a:pt x="418" y="274"/>
                </a:lnTo>
                <a:lnTo>
                  <a:pt x="465" y="373"/>
                </a:lnTo>
                <a:lnTo>
                  <a:pt x="562" y="407"/>
                </a:lnTo>
                <a:lnTo>
                  <a:pt x="838" y="407"/>
                </a:lnTo>
                <a:lnTo>
                  <a:pt x="1044" y="493"/>
                </a:lnTo>
                <a:lnTo>
                  <a:pt x="1325" y="384"/>
                </a:lnTo>
              </a:path>
            </a:pathLst>
          </a:custGeom>
          <a:noFill/>
          <a:ln w="11160">
            <a:solidFill>
              <a:srgbClr val="00000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611" name=""/>
          <p:cNvSpPr/>
          <p:nvPr/>
        </p:nvSpPr>
        <p:spPr>
          <a:xfrm>
            <a:off x="7464600" y="1889280"/>
            <a:ext cx="671400" cy="112680"/>
          </a:xfrm>
          <a:custGeom>
            <a:avLst/>
            <a:gdLst/>
            <a:ahLst/>
            <a:rect l="l" t="t" r="r" b="b"/>
            <a:pathLst>
              <a:path w="764" h="127">
                <a:moveTo>
                  <a:pt x="0" y="46"/>
                </a:moveTo>
                <a:lnTo>
                  <a:pt x="138" y="28"/>
                </a:lnTo>
                <a:lnTo>
                  <a:pt x="321" y="86"/>
                </a:lnTo>
                <a:lnTo>
                  <a:pt x="477" y="127"/>
                </a:lnTo>
                <a:lnTo>
                  <a:pt x="568" y="104"/>
                </a:lnTo>
                <a:lnTo>
                  <a:pt x="620" y="93"/>
                </a:lnTo>
                <a:lnTo>
                  <a:pt x="712" y="0"/>
                </a:lnTo>
                <a:lnTo>
                  <a:pt x="746" y="0"/>
                </a:lnTo>
                <a:lnTo>
                  <a:pt x="764" y="127"/>
                </a:lnTo>
              </a:path>
            </a:pathLst>
          </a:custGeom>
          <a:noFill/>
          <a:ln w="11160">
            <a:solidFill>
              <a:srgbClr val="00000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612" name=""/>
          <p:cNvSpPr/>
          <p:nvPr/>
        </p:nvSpPr>
        <p:spPr>
          <a:xfrm>
            <a:off x="7332840" y="1986120"/>
            <a:ext cx="604800" cy="500040"/>
          </a:xfrm>
          <a:custGeom>
            <a:avLst/>
            <a:gdLst/>
            <a:ahLst/>
            <a:rect l="l" t="t" r="r" b="b"/>
            <a:pathLst>
              <a:path w="687" h="568">
                <a:moveTo>
                  <a:pt x="687" y="0"/>
                </a:moveTo>
                <a:lnTo>
                  <a:pt x="653" y="47"/>
                </a:lnTo>
                <a:lnTo>
                  <a:pt x="491" y="156"/>
                </a:lnTo>
                <a:lnTo>
                  <a:pt x="339" y="276"/>
                </a:lnTo>
                <a:lnTo>
                  <a:pt x="224" y="310"/>
                </a:lnTo>
                <a:lnTo>
                  <a:pt x="115" y="350"/>
                </a:lnTo>
                <a:lnTo>
                  <a:pt x="34" y="407"/>
                </a:lnTo>
                <a:lnTo>
                  <a:pt x="6" y="472"/>
                </a:lnTo>
                <a:lnTo>
                  <a:pt x="0" y="540"/>
                </a:lnTo>
                <a:lnTo>
                  <a:pt x="52" y="568"/>
                </a:lnTo>
                <a:lnTo>
                  <a:pt x="144" y="540"/>
                </a:lnTo>
              </a:path>
            </a:pathLst>
          </a:custGeom>
          <a:noFill/>
          <a:ln w="11160">
            <a:solidFill>
              <a:srgbClr val="00000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613" name=""/>
          <p:cNvSpPr/>
          <p:nvPr/>
        </p:nvSpPr>
        <p:spPr>
          <a:xfrm>
            <a:off x="7407360" y="2300400"/>
            <a:ext cx="987480" cy="608040"/>
          </a:xfrm>
          <a:custGeom>
            <a:avLst/>
            <a:gdLst/>
            <a:ahLst/>
            <a:rect l="l" t="t" r="r" b="b"/>
            <a:pathLst>
              <a:path w="1119" h="688">
                <a:moveTo>
                  <a:pt x="1119" y="0"/>
                </a:moveTo>
                <a:lnTo>
                  <a:pt x="1004" y="97"/>
                </a:lnTo>
                <a:lnTo>
                  <a:pt x="832" y="125"/>
                </a:lnTo>
                <a:lnTo>
                  <a:pt x="707" y="21"/>
                </a:lnTo>
                <a:lnTo>
                  <a:pt x="563" y="97"/>
                </a:lnTo>
                <a:lnTo>
                  <a:pt x="493" y="39"/>
                </a:lnTo>
                <a:lnTo>
                  <a:pt x="190" y="143"/>
                </a:lnTo>
                <a:lnTo>
                  <a:pt x="92" y="251"/>
                </a:lnTo>
                <a:lnTo>
                  <a:pt x="52" y="412"/>
                </a:lnTo>
                <a:lnTo>
                  <a:pt x="0" y="613"/>
                </a:lnTo>
                <a:lnTo>
                  <a:pt x="24" y="688"/>
                </a:lnTo>
              </a:path>
            </a:pathLst>
          </a:custGeom>
          <a:noFill/>
          <a:ln w="11160">
            <a:solidFill>
              <a:srgbClr val="00000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614" name=""/>
          <p:cNvSpPr/>
          <p:nvPr/>
        </p:nvSpPr>
        <p:spPr>
          <a:xfrm>
            <a:off x="5740560" y="2401920"/>
            <a:ext cx="2608200" cy="1774800"/>
          </a:xfrm>
          <a:custGeom>
            <a:avLst/>
            <a:gdLst/>
            <a:ahLst/>
            <a:rect l="l" t="t" r="r" b="b"/>
            <a:pathLst>
              <a:path w="2958" h="2013">
                <a:moveTo>
                  <a:pt x="2958" y="0"/>
                </a:moveTo>
                <a:lnTo>
                  <a:pt x="2666" y="193"/>
                </a:lnTo>
                <a:lnTo>
                  <a:pt x="2528" y="446"/>
                </a:lnTo>
                <a:lnTo>
                  <a:pt x="2121" y="545"/>
                </a:lnTo>
                <a:lnTo>
                  <a:pt x="1816" y="681"/>
                </a:lnTo>
                <a:lnTo>
                  <a:pt x="1377" y="756"/>
                </a:lnTo>
                <a:lnTo>
                  <a:pt x="986" y="1025"/>
                </a:lnTo>
                <a:lnTo>
                  <a:pt x="740" y="1296"/>
                </a:lnTo>
                <a:lnTo>
                  <a:pt x="326" y="1807"/>
                </a:lnTo>
                <a:lnTo>
                  <a:pt x="86" y="1984"/>
                </a:lnTo>
                <a:lnTo>
                  <a:pt x="0" y="2013"/>
                </a:lnTo>
              </a:path>
            </a:pathLst>
          </a:custGeom>
          <a:noFill/>
          <a:ln w="11160">
            <a:solidFill>
              <a:srgbClr val="00000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615" name=""/>
          <p:cNvSpPr/>
          <p:nvPr/>
        </p:nvSpPr>
        <p:spPr>
          <a:xfrm>
            <a:off x="6694560" y="2085840"/>
            <a:ext cx="425520" cy="543240"/>
          </a:xfrm>
          <a:custGeom>
            <a:avLst/>
            <a:gdLst/>
            <a:ahLst/>
            <a:rect l="l" t="t" r="r" b="b"/>
            <a:pathLst>
              <a:path w="482" h="615">
                <a:moveTo>
                  <a:pt x="0" y="0"/>
                </a:moveTo>
                <a:lnTo>
                  <a:pt x="81" y="12"/>
                </a:lnTo>
                <a:lnTo>
                  <a:pt x="172" y="477"/>
                </a:lnTo>
                <a:lnTo>
                  <a:pt x="211" y="550"/>
                </a:lnTo>
                <a:lnTo>
                  <a:pt x="482" y="615"/>
                </a:lnTo>
              </a:path>
            </a:pathLst>
          </a:custGeom>
          <a:noFill/>
          <a:ln w="11160">
            <a:solidFill>
              <a:srgbClr val="00000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616" name=""/>
          <p:cNvSpPr/>
          <p:nvPr/>
        </p:nvSpPr>
        <p:spPr>
          <a:xfrm>
            <a:off x="6286680" y="2305080"/>
            <a:ext cx="222120" cy="379440"/>
          </a:xfrm>
          <a:custGeom>
            <a:avLst/>
            <a:gdLst/>
            <a:ahLst/>
            <a:rect l="l" t="t" r="r" b="b"/>
            <a:pathLst>
              <a:path w="252" h="430">
                <a:moveTo>
                  <a:pt x="39" y="131"/>
                </a:moveTo>
                <a:lnTo>
                  <a:pt x="5" y="63"/>
                </a:lnTo>
                <a:lnTo>
                  <a:pt x="0" y="29"/>
                </a:lnTo>
                <a:lnTo>
                  <a:pt x="28" y="6"/>
                </a:lnTo>
                <a:lnTo>
                  <a:pt x="173" y="0"/>
                </a:lnTo>
                <a:lnTo>
                  <a:pt x="247" y="373"/>
                </a:lnTo>
                <a:lnTo>
                  <a:pt x="218" y="430"/>
                </a:lnTo>
                <a:lnTo>
                  <a:pt x="132" y="355"/>
                </a:lnTo>
                <a:lnTo>
                  <a:pt x="161" y="149"/>
                </a:lnTo>
                <a:lnTo>
                  <a:pt x="252" y="102"/>
                </a:lnTo>
              </a:path>
            </a:pathLst>
          </a:custGeom>
          <a:noFill/>
          <a:ln w="11160">
            <a:solidFill>
              <a:srgbClr val="00000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617" name=""/>
          <p:cNvSpPr/>
          <p:nvPr/>
        </p:nvSpPr>
        <p:spPr>
          <a:xfrm>
            <a:off x="6477120" y="2532240"/>
            <a:ext cx="377640" cy="325440"/>
          </a:xfrm>
          <a:custGeom>
            <a:avLst/>
            <a:gdLst/>
            <a:ahLst/>
            <a:rect l="l" t="t" r="r" b="b"/>
            <a:pathLst>
              <a:path w="430" h="368">
                <a:moveTo>
                  <a:pt x="0" y="172"/>
                </a:moveTo>
                <a:lnTo>
                  <a:pt x="0" y="368"/>
                </a:lnTo>
                <a:lnTo>
                  <a:pt x="195" y="332"/>
                </a:lnTo>
                <a:lnTo>
                  <a:pt x="320" y="224"/>
                </a:lnTo>
                <a:lnTo>
                  <a:pt x="328" y="110"/>
                </a:lnTo>
                <a:lnTo>
                  <a:pt x="430" y="0"/>
                </a:lnTo>
              </a:path>
            </a:pathLst>
          </a:custGeom>
          <a:noFill/>
          <a:ln w="11160">
            <a:solidFill>
              <a:srgbClr val="00000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618" name=""/>
          <p:cNvSpPr/>
          <p:nvPr/>
        </p:nvSpPr>
        <p:spPr>
          <a:xfrm>
            <a:off x="6750000" y="2744640"/>
            <a:ext cx="181080" cy="90720"/>
          </a:xfrm>
          <a:prstGeom prst="line">
            <a:avLst/>
          </a:prstGeom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3920" bIns="439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619" name=""/>
          <p:cNvSpPr/>
          <p:nvPr/>
        </p:nvSpPr>
        <p:spPr>
          <a:xfrm>
            <a:off x="7604280" y="2622600"/>
            <a:ext cx="406080" cy="96840"/>
          </a:xfrm>
          <a:custGeom>
            <a:avLst/>
            <a:gdLst/>
            <a:ahLst/>
            <a:rect l="l" t="t" r="r" b="b"/>
            <a:pathLst>
              <a:path w="458" h="109">
                <a:moveTo>
                  <a:pt x="0" y="0"/>
                </a:moveTo>
                <a:lnTo>
                  <a:pt x="44" y="35"/>
                </a:lnTo>
                <a:lnTo>
                  <a:pt x="114" y="23"/>
                </a:lnTo>
                <a:lnTo>
                  <a:pt x="206" y="35"/>
                </a:lnTo>
                <a:lnTo>
                  <a:pt x="245" y="7"/>
                </a:lnTo>
                <a:lnTo>
                  <a:pt x="286" y="12"/>
                </a:lnTo>
                <a:lnTo>
                  <a:pt x="458" y="109"/>
                </a:lnTo>
              </a:path>
            </a:pathLst>
          </a:custGeom>
          <a:noFill/>
          <a:ln w="11160">
            <a:solidFill>
              <a:srgbClr val="00000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620" name=""/>
          <p:cNvSpPr/>
          <p:nvPr/>
        </p:nvSpPr>
        <p:spPr>
          <a:xfrm>
            <a:off x="5611680" y="2719440"/>
            <a:ext cx="2398680" cy="2047680"/>
          </a:xfrm>
          <a:custGeom>
            <a:avLst/>
            <a:gdLst/>
            <a:ahLst/>
            <a:rect l="l" t="t" r="r" b="b"/>
            <a:pathLst>
              <a:path w="2719" h="2324">
                <a:moveTo>
                  <a:pt x="2719" y="0"/>
                </a:moveTo>
                <a:lnTo>
                  <a:pt x="2644" y="70"/>
                </a:lnTo>
                <a:lnTo>
                  <a:pt x="2524" y="127"/>
                </a:lnTo>
                <a:lnTo>
                  <a:pt x="2433" y="321"/>
                </a:lnTo>
                <a:lnTo>
                  <a:pt x="2409" y="402"/>
                </a:lnTo>
                <a:lnTo>
                  <a:pt x="2370" y="516"/>
                </a:lnTo>
                <a:lnTo>
                  <a:pt x="2305" y="678"/>
                </a:lnTo>
                <a:lnTo>
                  <a:pt x="2289" y="678"/>
                </a:lnTo>
                <a:lnTo>
                  <a:pt x="2226" y="861"/>
                </a:lnTo>
                <a:lnTo>
                  <a:pt x="2099" y="999"/>
                </a:lnTo>
                <a:lnTo>
                  <a:pt x="2047" y="1017"/>
                </a:lnTo>
                <a:lnTo>
                  <a:pt x="1755" y="1400"/>
                </a:lnTo>
                <a:lnTo>
                  <a:pt x="1692" y="1429"/>
                </a:lnTo>
                <a:lnTo>
                  <a:pt x="1301" y="1658"/>
                </a:lnTo>
                <a:lnTo>
                  <a:pt x="1079" y="1768"/>
                </a:lnTo>
                <a:lnTo>
                  <a:pt x="769" y="1992"/>
                </a:lnTo>
                <a:lnTo>
                  <a:pt x="717" y="1992"/>
                </a:lnTo>
                <a:lnTo>
                  <a:pt x="167" y="2123"/>
                </a:lnTo>
                <a:lnTo>
                  <a:pt x="0" y="2324"/>
                </a:lnTo>
              </a:path>
            </a:pathLst>
          </a:custGeom>
          <a:noFill/>
          <a:ln w="11160">
            <a:solidFill>
              <a:srgbClr val="00000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621" name=""/>
          <p:cNvSpPr/>
          <p:nvPr/>
        </p:nvSpPr>
        <p:spPr>
          <a:xfrm>
            <a:off x="5257800" y="2668680"/>
            <a:ext cx="1763640" cy="2063520"/>
          </a:xfrm>
          <a:custGeom>
            <a:avLst/>
            <a:gdLst/>
            <a:ahLst/>
            <a:rect l="l" t="t" r="r" b="b"/>
            <a:pathLst>
              <a:path w="1999" h="2341">
                <a:moveTo>
                  <a:pt x="1999" y="0"/>
                </a:moveTo>
                <a:lnTo>
                  <a:pt x="1901" y="195"/>
                </a:lnTo>
                <a:lnTo>
                  <a:pt x="1671" y="636"/>
                </a:lnTo>
                <a:lnTo>
                  <a:pt x="1598" y="740"/>
                </a:lnTo>
                <a:lnTo>
                  <a:pt x="1460" y="1045"/>
                </a:lnTo>
                <a:lnTo>
                  <a:pt x="1418" y="1131"/>
                </a:lnTo>
                <a:lnTo>
                  <a:pt x="1236" y="1504"/>
                </a:lnTo>
                <a:lnTo>
                  <a:pt x="712" y="1898"/>
                </a:lnTo>
                <a:lnTo>
                  <a:pt x="248" y="2094"/>
                </a:lnTo>
                <a:lnTo>
                  <a:pt x="0" y="2341"/>
                </a:lnTo>
              </a:path>
            </a:pathLst>
          </a:custGeom>
          <a:noFill/>
          <a:ln w="11160">
            <a:solidFill>
              <a:srgbClr val="00000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622" name=""/>
          <p:cNvSpPr/>
          <p:nvPr/>
        </p:nvSpPr>
        <p:spPr>
          <a:xfrm>
            <a:off x="5764320" y="2735280"/>
            <a:ext cx="757080" cy="1770120"/>
          </a:xfrm>
          <a:custGeom>
            <a:avLst/>
            <a:gdLst/>
            <a:ahLst/>
            <a:rect l="l" t="t" r="r" b="b"/>
            <a:pathLst>
              <a:path w="860" h="2008">
                <a:moveTo>
                  <a:pt x="860" y="0"/>
                </a:moveTo>
                <a:lnTo>
                  <a:pt x="803" y="493"/>
                </a:lnTo>
                <a:lnTo>
                  <a:pt x="746" y="516"/>
                </a:lnTo>
                <a:lnTo>
                  <a:pt x="688" y="722"/>
                </a:lnTo>
                <a:lnTo>
                  <a:pt x="654" y="746"/>
                </a:lnTo>
                <a:lnTo>
                  <a:pt x="470" y="1176"/>
                </a:lnTo>
                <a:lnTo>
                  <a:pt x="269" y="1434"/>
                </a:lnTo>
                <a:lnTo>
                  <a:pt x="34" y="1617"/>
                </a:lnTo>
                <a:lnTo>
                  <a:pt x="63" y="1721"/>
                </a:lnTo>
                <a:lnTo>
                  <a:pt x="0" y="2008"/>
                </a:lnTo>
              </a:path>
            </a:pathLst>
          </a:custGeom>
          <a:noFill/>
          <a:ln w="11160">
            <a:solidFill>
              <a:srgbClr val="00000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623" name=""/>
          <p:cNvSpPr/>
          <p:nvPr/>
        </p:nvSpPr>
        <p:spPr>
          <a:xfrm>
            <a:off x="7489800" y="2773440"/>
            <a:ext cx="604800" cy="195120"/>
          </a:xfrm>
          <a:custGeom>
            <a:avLst/>
            <a:gdLst/>
            <a:ahLst/>
            <a:rect l="l" t="t" r="r" b="b"/>
            <a:pathLst>
              <a:path w="686" h="218">
                <a:moveTo>
                  <a:pt x="686" y="7"/>
                </a:moveTo>
                <a:lnTo>
                  <a:pt x="624" y="93"/>
                </a:lnTo>
                <a:lnTo>
                  <a:pt x="376" y="46"/>
                </a:lnTo>
                <a:lnTo>
                  <a:pt x="184" y="0"/>
                </a:lnTo>
                <a:lnTo>
                  <a:pt x="57" y="18"/>
                </a:lnTo>
                <a:lnTo>
                  <a:pt x="0" y="166"/>
                </a:lnTo>
                <a:lnTo>
                  <a:pt x="34" y="218"/>
                </a:lnTo>
              </a:path>
            </a:pathLst>
          </a:custGeom>
          <a:noFill/>
          <a:ln w="11160">
            <a:solidFill>
              <a:srgbClr val="00000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624" name=""/>
          <p:cNvSpPr/>
          <p:nvPr/>
        </p:nvSpPr>
        <p:spPr>
          <a:xfrm>
            <a:off x="7226280" y="3048120"/>
            <a:ext cx="492120" cy="282600"/>
          </a:xfrm>
          <a:custGeom>
            <a:avLst/>
            <a:gdLst/>
            <a:ahLst/>
            <a:rect l="l" t="t" r="r" b="b"/>
            <a:pathLst>
              <a:path w="558" h="321">
                <a:moveTo>
                  <a:pt x="558" y="0"/>
                </a:moveTo>
                <a:lnTo>
                  <a:pt x="443" y="281"/>
                </a:lnTo>
                <a:lnTo>
                  <a:pt x="264" y="276"/>
                </a:lnTo>
                <a:lnTo>
                  <a:pt x="167" y="315"/>
                </a:lnTo>
                <a:lnTo>
                  <a:pt x="0" y="321"/>
                </a:lnTo>
              </a:path>
            </a:pathLst>
          </a:custGeom>
          <a:noFill/>
          <a:ln w="11160">
            <a:solidFill>
              <a:srgbClr val="00000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625" name=""/>
          <p:cNvSpPr/>
          <p:nvPr/>
        </p:nvSpPr>
        <p:spPr>
          <a:xfrm>
            <a:off x="7189920" y="2681280"/>
            <a:ext cx="95040" cy="457200"/>
          </a:xfrm>
          <a:custGeom>
            <a:avLst/>
            <a:gdLst/>
            <a:ahLst/>
            <a:rect l="l" t="t" r="r" b="b"/>
            <a:pathLst>
              <a:path w="107" h="522">
                <a:moveTo>
                  <a:pt x="63" y="0"/>
                </a:moveTo>
                <a:lnTo>
                  <a:pt x="107" y="63"/>
                </a:lnTo>
                <a:lnTo>
                  <a:pt x="0" y="172"/>
                </a:lnTo>
                <a:lnTo>
                  <a:pt x="18" y="522"/>
                </a:lnTo>
              </a:path>
            </a:pathLst>
          </a:custGeom>
          <a:noFill/>
          <a:ln w="11160">
            <a:solidFill>
              <a:srgbClr val="00000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626" name=""/>
          <p:cNvSpPr/>
          <p:nvPr/>
        </p:nvSpPr>
        <p:spPr>
          <a:xfrm>
            <a:off x="7050240" y="2735280"/>
            <a:ext cx="377640" cy="90360"/>
          </a:xfrm>
          <a:custGeom>
            <a:avLst/>
            <a:gdLst/>
            <a:ahLst/>
            <a:rect l="l" t="t" r="r" b="b"/>
            <a:pathLst>
              <a:path w="431" h="102">
                <a:moveTo>
                  <a:pt x="0" y="0"/>
                </a:moveTo>
                <a:lnTo>
                  <a:pt x="167" y="102"/>
                </a:lnTo>
                <a:lnTo>
                  <a:pt x="350" y="102"/>
                </a:lnTo>
                <a:lnTo>
                  <a:pt x="431" y="52"/>
                </a:lnTo>
              </a:path>
            </a:pathLst>
          </a:custGeom>
          <a:noFill/>
          <a:ln w="11160">
            <a:solidFill>
              <a:srgbClr val="00000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3560" bIns="435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627" name=""/>
          <p:cNvSpPr/>
          <p:nvPr/>
        </p:nvSpPr>
        <p:spPr>
          <a:xfrm flipV="1">
            <a:off x="6494400" y="4782960"/>
            <a:ext cx="42840" cy="51120"/>
          </a:xfrm>
          <a:prstGeom prst="line">
            <a:avLst/>
          </a:prstGeom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320" bIns="43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628" name=""/>
          <p:cNvSpPr/>
          <p:nvPr/>
        </p:nvSpPr>
        <p:spPr>
          <a:xfrm>
            <a:off x="6275520" y="3871800"/>
            <a:ext cx="1217520" cy="420840"/>
          </a:xfrm>
          <a:custGeom>
            <a:avLst/>
            <a:gdLst/>
            <a:ahLst/>
            <a:rect l="l" t="t" r="r" b="b"/>
            <a:pathLst>
              <a:path w="1382" h="475">
                <a:moveTo>
                  <a:pt x="1382" y="0"/>
                </a:moveTo>
                <a:lnTo>
                  <a:pt x="1153" y="154"/>
                </a:lnTo>
                <a:lnTo>
                  <a:pt x="975" y="195"/>
                </a:lnTo>
                <a:lnTo>
                  <a:pt x="522" y="281"/>
                </a:lnTo>
                <a:lnTo>
                  <a:pt x="230" y="470"/>
                </a:lnTo>
                <a:lnTo>
                  <a:pt x="0" y="475"/>
                </a:lnTo>
              </a:path>
            </a:pathLst>
          </a:custGeom>
          <a:noFill/>
          <a:ln w="11160">
            <a:solidFill>
              <a:srgbClr val="00000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629" name=""/>
          <p:cNvSpPr/>
          <p:nvPr/>
        </p:nvSpPr>
        <p:spPr>
          <a:xfrm>
            <a:off x="5870520" y="3902040"/>
            <a:ext cx="1344600" cy="380880"/>
          </a:xfrm>
          <a:custGeom>
            <a:avLst/>
            <a:gdLst/>
            <a:ahLst/>
            <a:rect l="l" t="t" r="r" b="b"/>
            <a:pathLst>
              <a:path w="1526" h="430">
                <a:moveTo>
                  <a:pt x="1492" y="219"/>
                </a:moveTo>
                <a:lnTo>
                  <a:pt x="1447" y="161"/>
                </a:lnTo>
                <a:lnTo>
                  <a:pt x="1526" y="34"/>
                </a:lnTo>
                <a:lnTo>
                  <a:pt x="1515" y="0"/>
                </a:lnTo>
                <a:lnTo>
                  <a:pt x="1275" y="29"/>
                </a:lnTo>
                <a:lnTo>
                  <a:pt x="866" y="138"/>
                </a:lnTo>
                <a:lnTo>
                  <a:pt x="602" y="298"/>
                </a:lnTo>
                <a:lnTo>
                  <a:pt x="362" y="310"/>
                </a:lnTo>
                <a:lnTo>
                  <a:pt x="0" y="430"/>
                </a:lnTo>
              </a:path>
            </a:pathLst>
          </a:custGeom>
          <a:noFill/>
          <a:ln w="11160">
            <a:solidFill>
              <a:srgbClr val="00000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630" name=""/>
          <p:cNvSpPr/>
          <p:nvPr/>
        </p:nvSpPr>
        <p:spPr>
          <a:xfrm>
            <a:off x="6927840" y="3730680"/>
            <a:ext cx="93600" cy="198360"/>
          </a:xfrm>
          <a:custGeom>
            <a:avLst/>
            <a:gdLst/>
            <a:ahLst/>
            <a:rect l="l" t="t" r="r" b="b"/>
            <a:pathLst>
              <a:path w="106" h="225">
                <a:moveTo>
                  <a:pt x="0" y="0"/>
                </a:moveTo>
                <a:lnTo>
                  <a:pt x="106" y="104"/>
                </a:lnTo>
                <a:lnTo>
                  <a:pt x="70" y="225"/>
                </a:lnTo>
              </a:path>
            </a:pathLst>
          </a:custGeom>
          <a:noFill/>
          <a:ln w="11160">
            <a:solidFill>
              <a:srgbClr val="00000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631" name=""/>
          <p:cNvSpPr/>
          <p:nvPr/>
        </p:nvSpPr>
        <p:spPr>
          <a:xfrm>
            <a:off x="7215120" y="3924360"/>
            <a:ext cx="69840" cy="88920"/>
          </a:xfrm>
          <a:custGeom>
            <a:avLst/>
            <a:gdLst/>
            <a:ahLst/>
            <a:rect l="l" t="t" r="r" b="b"/>
            <a:pathLst>
              <a:path w="80" h="102">
                <a:moveTo>
                  <a:pt x="80" y="102"/>
                </a:moveTo>
                <a:lnTo>
                  <a:pt x="12" y="52"/>
                </a:lnTo>
                <a:lnTo>
                  <a:pt x="0" y="0"/>
                </a:lnTo>
              </a:path>
            </a:pathLst>
          </a:custGeom>
          <a:noFill/>
          <a:ln w="11160">
            <a:solidFill>
              <a:srgbClr val="00000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2120" bIns="42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632" name=""/>
          <p:cNvSpPr/>
          <p:nvPr/>
        </p:nvSpPr>
        <p:spPr>
          <a:xfrm>
            <a:off x="6892920" y="3848040"/>
            <a:ext cx="23760" cy="104760"/>
          </a:xfrm>
          <a:custGeom>
            <a:avLst/>
            <a:gdLst/>
            <a:ahLst/>
            <a:rect l="l" t="t" r="r" b="b"/>
            <a:pathLst>
              <a:path w="29" h="120">
                <a:moveTo>
                  <a:pt x="29" y="0"/>
                </a:moveTo>
                <a:lnTo>
                  <a:pt x="0" y="58"/>
                </a:lnTo>
                <a:lnTo>
                  <a:pt x="0" y="120"/>
                </a:lnTo>
              </a:path>
            </a:pathLst>
          </a:custGeom>
          <a:noFill/>
          <a:ln w="11160">
            <a:solidFill>
              <a:srgbClr val="00000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633" name=""/>
          <p:cNvSpPr/>
          <p:nvPr/>
        </p:nvSpPr>
        <p:spPr>
          <a:xfrm>
            <a:off x="6391440" y="4165560"/>
            <a:ext cx="317160" cy="546120"/>
          </a:xfrm>
          <a:custGeom>
            <a:avLst/>
            <a:gdLst/>
            <a:ahLst/>
            <a:rect l="l" t="t" r="r" b="b"/>
            <a:pathLst>
              <a:path w="360" h="620">
                <a:moveTo>
                  <a:pt x="360" y="620"/>
                </a:moveTo>
                <a:lnTo>
                  <a:pt x="206" y="563"/>
                </a:lnTo>
                <a:lnTo>
                  <a:pt x="97" y="424"/>
                </a:lnTo>
                <a:lnTo>
                  <a:pt x="62" y="333"/>
                </a:lnTo>
                <a:lnTo>
                  <a:pt x="0" y="258"/>
                </a:lnTo>
                <a:lnTo>
                  <a:pt x="39" y="138"/>
                </a:lnTo>
                <a:lnTo>
                  <a:pt x="16" y="0"/>
                </a:lnTo>
              </a:path>
            </a:pathLst>
          </a:custGeom>
          <a:noFill/>
          <a:ln w="11160">
            <a:solidFill>
              <a:srgbClr val="00000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634" name=""/>
          <p:cNvSpPr/>
          <p:nvPr/>
        </p:nvSpPr>
        <p:spPr>
          <a:xfrm>
            <a:off x="5840280" y="2908440"/>
            <a:ext cx="1314720" cy="1277640"/>
          </a:xfrm>
          <a:custGeom>
            <a:avLst/>
            <a:gdLst/>
            <a:ahLst/>
            <a:rect l="l" t="t" r="r" b="b"/>
            <a:pathLst>
              <a:path w="1492" h="1451">
                <a:moveTo>
                  <a:pt x="1492" y="0"/>
                </a:moveTo>
                <a:lnTo>
                  <a:pt x="1377" y="22"/>
                </a:lnTo>
                <a:lnTo>
                  <a:pt x="1158" y="493"/>
                </a:lnTo>
                <a:lnTo>
                  <a:pt x="746" y="780"/>
                </a:lnTo>
                <a:lnTo>
                  <a:pt x="550" y="1164"/>
                </a:lnTo>
                <a:lnTo>
                  <a:pt x="287" y="1399"/>
                </a:lnTo>
                <a:lnTo>
                  <a:pt x="63" y="1451"/>
                </a:lnTo>
                <a:lnTo>
                  <a:pt x="0" y="1422"/>
                </a:lnTo>
              </a:path>
            </a:pathLst>
          </a:custGeom>
          <a:noFill/>
          <a:ln w="11160">
            <a:solidFill>
              <a:srgbClr val="00000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635" name=""/>
          <p:cNvSpPr/>
          <p:nvPr/>
        </p:nvSpPr>
        <p:spPr>
          <a:xfrm>
            <a:off x="5384880" y="5049720"/>
            <a:ext cx="46080" cy="103320"/>
          </a:xfrm>
          <a:custGeom>
            <a:avLst/>
            <a:gdLst/>
            <a:ahLst/>
            <a:rect l="l" t="t" r="r" b="b"/>
            <a:pathLst>
              <a:path w="52" h="114">
                <a:moveTo>
                  <a:pt x="52" y="114"/>
                </a:moveTo>
                <a:lnTo>
                  <a:pt x="46" y="64"/>
                </a:lnTo>
                <a:lnTo>
                  <a:pt x="0" y="0"/>
                </a:lnTo>
              </a:path>
            </a:pathLst>
          </a:custGeom>
          <a:noFill/>
          <a:ln w="11160">
            <a:solidFill>
              <a:srgbClr val="00000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636" name=""/>
          <p:cNvSpPr/>
          <p:nvPr/>
        </p:nvSpPr>
        <p:spPr>
          <a:xfrm>
            <a:off x="5308560" y="4616280"/>
            <a:ext cx="432000" cy="522360"/>
          </a:xfrm>
          <a:custGeom>
            <a:avLst/>
            <a:gdLst/>
            <a:ahLst/>
            <a:rect l="l" t="t" r="r" b="b"/>
            <a:pathLst>
              <a:path w="489" h="591">
                <a:moveTo>
                  <a:pt x="0" y="591"/>
                </a:moveTo>
                <a:lnTo>
                  <a:pt x="91" y="487"/>
                </a:lnTo>
                <a:lnTo>
                  <a:pt x="218" y="328"/>
                </a:lnTo>
                <a:lnTo>
                  <a:pt x="351" y="229"/>
                </a:lnTo>
                <a:lnTo>
                  <a:pt x="455" y="177"/>
                </a:lnTo>
                <a:lnTo>
                  <a:pt x="489" y="0"/>
                </a:lnTo>
              </a:path>
            </a:pathLst>
          </a:custGeom>
          <a:noFill/>
          <a:ln w="11160">
            <a:solidFill>
              <a:srgbClr val="00000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637" name=""/>
          <p:cNvSpPr/>
          <p:nvPr/>
        </p:nvSpPr>
        <p:spPr>
          <a:xfrm>
            <a:off x="5997600" y="3621240"/>
            <a:ext cx="798480" cy="1136520"/>
          </a:xfrm>
          <a:custGeom>
            <a:avLst/>
            <a:gdLst/>
            <a:ahLst/>
            <a:rect l="l" t="t" r="r" b="b"/>
            <a:pathLst>
              <a:path w="907" h="1291">
                <a:moveTo>
                  <a:pt x="0" y="1291"/>
                </a:moveTo>
                <a:lnTo>
                  <a:pt x="12" y="1119"/>
                </a:lnTo>
                <a:lnTo>
                  <a:pt x="12" y="1072"/>
                </a:lnTo>
                <a:lnTo>
                  <a:pt x="86" y="929"/>
                </a:lnTo>
                <a:lnTo>
                  <a:pt x="75" y="866"/>
                </a:lnTo>
                <a:lnTo>
                  <a:pt x="206" y="827"/>
                </a:lnTo>
                <a:lnTo>
                  <a:pt x="396" y="626"/>
                </a:lnTo>
                <a:lnTo>
                  <a:pt x="464" y="516"/>
                </a:lnTo>
                <a:lnTo>
                  <a:pt x="620" y="418"/>
                </a:lnTo>
                <a:lnTo>
                  <a:pt x="815" y="229"/>
                </a:lnTo>
                <a:lnTo>
                  <a:pt x="907" y="0"/>
                </a:lnTo>
              </a:path>
            </a:pathLst>
          </a:custGeom>
          <a:noFill/>
          <a:ln w="11160">
            <a:solidFill>
              <a:srgbClr val="00000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638" name=""/>
          <p:cNvSpPr/>
          <p:nvPr/>
        </p:nvSpPr>
        <p:spPr>
          <a:xfrm>
            <a:off x="6178680" y="3211560"/>
            <a:ext cx="303120" cy="581040"/>
          </a:xfrm>
          <a:custGeom>
            <a:avLst/>
            <a:gdLst/>
            <a:ahLst/>
            <a:rect l="l" t="t" r="r" b="b"/>
            <a:pathLst>
              <a:path w="344" h="659">
                <a:moveTo>
                  <a:pt x="344" y="50"/>
                </a:moveTo>
                <a:lnTo>
                  <a:pt x="281" y="62"/>
                </a:lnTo>
                <a:lnTo>
                  <a:pt x="200" y="0"/>
                </a:lnTo>
                <a:lnTo>
                  <a:pt x="184" y="159"/>
                </a:lnTo>
                <a:lnTo>
                  <a:pt x="0" y="659"/>
                </a:lnTo>
              </a:path>
            </a:pathLst>
          </a:custGeom>
          <a:noFill/>
          <a:ln w="11160">
            <a:solidFill>
              <a:srgbClr val="00000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639" name=""/>
          <p:cNvSpPr/>
          <p:nvPr/>
        </p:nvSpPr>
        <p:spPr>
          <a:xfrm>
            <a:off x="6657840" y="2957400"/>
            <a:ext cx="46080" cy="419040"/>
          </a:xfrm>
          <a:custGeom>
            <a:avLst/>
            <a:gdLst/>
            <a:ahLst/>
            <a:rect l="l" t="t" r="r" b="b"/>
            <a:pathLst>
              <a:path w="52" h="475">
                <a:moveTo>
                  <a:pt x="0" y="0"/>
                </a:moveTo>
                <a:lnTo>
                  <a:pt x="52" y="200"/>
                </a:lnTo>
                <a:lnTo>
                  <a:pt x="36" y="475"/>
                </a:lnTo>
              </a:path>
            </a:pathLst>
          </a:custGeom>
          <a:noFill/>
          <a:ln w="11160">
            <a:solidFill>
              <a:srgbClr val="00000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640" name=""/>
          <p:cNvSpPr/>
          <p:nvPr/>
        </p:nvSpPr>
        <p:spPr>
          <a:xfrm flipH="1" flipV="1">
            <a:off x="6746760" y="3406320"/>
            <a:ext cx="69840" cy="142920"/>
          </a:xfrm>
          <a:prstGeom prst="line">
            <a:avLst/>
          </a:prstGeom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641" name=""/>
          <p:cNvSpPr/>
          <p:nvPr/>
        </p:nvSpPr>
        <p:spPr>
          <a:xfrm>
            <a:off x="6058080" y="3122640"/>
            <a:ext cx="1055520" cy="1635120"/>
          </a:xfrm>
          <a:custGeom>
            <a:avLst/>
            <a:gdLst/>
            <a:ahLst/>
            <a:rect l="l" t="t" r="r" b="b"/>
            <a:pathLst>
              <a:path w="1198" h="1854">
                <a:moveTo>
                  <a:pt x="1072" y="0"/>
                </a:moveTo>
                <a:lnTo>
                  <a:pt x="1198" y="143"/>
                </a:lnTo>
                <a:lnTo>
                  <a:pt x="1067" y="264"/>
                </a:lnTo>
                <a:lnTo>
                  <a:pt x="992" y="477"/>
                </a:lnTo>
                <a:lnTo>
                  <a:pt x="574" y="947"/>
                </a:lnTo>
                <a:lnTo>
                  <a:pt x="551" y="1137"/>
                </a:lnTo>
                <a:lnTo>
                  <a:pt x="418" y="1280"/>
                </a:lnTo>
                <a:lnTo>
                  <a:pt x="217" y="1624"/>
                </a:lnTo>
                <a:lnTo>
                  <a:pt x="115" y="1619"/>
                </a:lnTo>
                <a:lnTo>
                  <a:pt x="0" y="1854"/>
                </a:lnTo>
              </a:path>
            </a:pathLst>
          </a:custGeom>
          <a:noFill/>
          <a:ln w="11160">
            <a:solidFill>
              <a:srgbClr val="00000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642" name=""/>
          <p:cNvSpPr/>
          <p:nvPr/>
        </p:nvSpPr>
        <p:spPr>
          <a:xfrm>
            <a:off x="5956200" y="3645000"/>
            <a:ext cx="838440" cy="944640"/>
          </a:xfrm>
          <a:custGeom>
            <a:avLst/>
            <a:gdLst/>
            <a:ahLst/>
            <a:rect l="l" t="t" r="r" b="b"/>
            <a:pathLst>
              <a:path w="948" h="1072">
                <a:moveTo>
                  <a:pt x="0" y="1072"/>
                </a:moveTo>
                <a:lnTo>
                  <a:pt x="172" y="1061"/>
                </a:lnTo>
                <a:lnTo>
                  <a:pt x="193" y="855"/>
                </a:lnTo>
                <a:lnTo>
                  <a:pt x="263" y="740"/>
                </a:lnTo>
                <a:lnTo>
                  <a:pt x="383" y="625"/>
                </a:lnTo>
                <a:lnTo>
                  <a:pt x="489" y="475"/>
                </a:lnTo>
                <a:lnTo>
                  <a:pt x="649" y="355"/>
                </a:lnTo>
                <a:lnTo>
                  <a:pt x="826" y="172"/>
                </a:lnTo>
                <a:lnTo>
                  <a:pt x="948" y="0"/>
                </a:lnTo>
              </a:path>
            </a:pathLst>
          </a:custGeom>
          <a:noFill/>
          <a:ln w="11160">
            <a:solidFill>
              <a:srgbClr val="00000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643" name=""/>
          <p:cNvSpPr/>
          <p:nvPr/>
        </p:nvSpPr>
        <p:spPr>
          <a:xfrm>
            <a:off x="4383000" y="4237200"/>
            <a:ext cx="1108080" cy="433080"/>
          </a:xfrm>
          <a:custGeom>
            <a:avLst/>
            <a:gdLst/>
            <a:ahLst/>
            <a:rect l="l" t="t" r="r" b="b"/>
            <a:pathLst>
              <a:path w="1257" h="493">
                <a:moveTo>
                  <a:pt x="0" y="0"/>
                </a:moveTo>
                <a:lnTo>
                  <a:pt x="224" y="214"/>
                </a:lnTo>
                <a:lnTo>
                  <a:pt x="396" y="321"/>
                </a:lnTo>
                <a:lnTo>
                  <a:pt x="1119" y="488"/>
                </a:lnTo>
                <a:lnTo>
                  <a:pt x="1189" y="436"/>
                </a:lnTo>
                <a:lnTo>
                  <a:pt x="1257" y="493"/>
                </a:lnTo>
              </a:path>
            </a:pathLst>
          </a:custGeom>
          <a:noFill/>
          <a:ln w="11160">
            <a:solidFill>
              <a:srgbClr val="00000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644" name=""/>
          <p:cNvSpPr/>
          <p:nvPr/>
        </p:nvSpPr>
        <p:spPr>
          <a:xfrm>
            <a:off x="5484960" y="3681360"/>
            <a:ext cx="298440" cy="1036800"/>
          </a:xfrm>
          <a:custGeom>
            <a:avLst/>
            <a:gdLst/>
            <a:ahLst/>
            <a:rect l="l" t="t" r="r" b="b"/>
            <a:pathLst>
              <a:path w="338" h="1176">
                <a:moveTo>
                  <a:pt x="0" y="0"/>
                </a:moveTo>
                <a:lnTo>
                  <a:pt x="122" y="667"/>
                </a:lnTo>
                <a:lnTo>
                  <a:pt x="302" y="925"/>
                </a:lnTo>
                <a:lnTo>
                  <a:pt x="287" y="1090"/>
                </a:lnTo>
                <a:lnTo>
                  <a:pt x="338" y="1176"/>
                </a:lnTo>
              </a:path>
            </a:pathLst>
          </a:custGeom>
          <a:noFill/>
          <a:ln w="11160">
            <a:solidFill>
              <a:srgbClr val="0000ff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645" name=""/>
          <p:cNvSpPr/>
          <p:nvPr/>
        </p:nvSpPr>
        <p:spPr>
          <a:xfrm>
            <a:off x="4140360" y="1108080"/>
            <a:ext cx="17280" cy="361800"/>
          </a:xfrm>
          <a:prstGeom prst="line">
            <a:avLst/>
          </a:prstGeom>
          <a:ln w="11160">
            <a:solidFill>
              <a:srgbClr val="0000ff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646" name=""/>
          <p:cNvSpPr/>
          <p:nvPr/>
        </p:nvSpPr>
        <p:spPr>
          <a:xfrm>
            <a:off x="2760840" y="1209600"/>
            <a:ext cx="1144440" cy="2022480"/>
          </a:xfrm>
          <a:custGeom>
            <a:avLst/>
            <a:gdLst/>
            <a:ahLst/>
            <a:rect l="l" t="t" r="r" b="b"/>
            <a:pathLst>
              <a:path w="1298" h="2295">
                <a:moveTo>
                  <a:pt x="1205" y="0"/>
                </a:moveTo>
                <a:lnTo>
                  <a:pt x="1262" y="136"/>
                </a:lnTo>
                <a:lnTo>
                  <a:pt x="1298" y="286"/>
                </a:lnTo>
                <a:lnTo>
                  <a:pt x="975" y="401"/>
                </a:lnTo>
                <a:lnTo>
                  <a:pt x="946" y="487"/>
                </a:lnTo>
                <a:lnTo>
                  <a:pt x="846" y="573"/>
                </a:lnTo>
                <a:lnTo>
                  <a:pt x="466" y="882"/>
                </a:lnTo>
                <a:lnTo>
                  <a:pt x="79" y="1219"/>
                </a:lnTo>
                <a:lnTo>
                  <a:pt x="136" y="1477"/>
                </a:lnTo>
                <a:lnTo>
                  <a:pt x="0" y="2008"/>
                </a:lnTo>
                <a:lnTo>
                  <a:pt x="86" y="2295"/>
                </a:lnTo>
              </a:path>
            </a:pathLst>
          </a:custGeom>
          <a:noFill/>
          <a:ln w="11160">
            <a:solidFill>
              <a:srgbClr val="0000ff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647" name=""/>
          <p:cNvSpPr/>
          <p:nvPr/>
        </p:nvSpPr>
        <p:spPr>
          <a:xfrm>
            <a:off x="2881440" y="1425600"/>
            <a:ext cx="203040" cy="517680"/>
          </a:xfrm>
          <a:custGeom>
            <a:avLst/>
            <a:gdLst/>
            <a:ahLst/>
            <a:rect l="l" t="t" r="r" b="b"/>
            <a:pathLst>
              <a:path w="230" h="589">
                <a:moveTo>
                  <a:pt x="230" y="0"/>
                </a:moveTo>
                <a:lnTo>
                  <a:pt x="172" y="86"/>
                </a:lnTo>
                <a:lnTo>
                  <a:pt x="158" y="273"/>
                </a:lnTo>
                <a:lnTo>
                  <a:pt x="36" y="373"/>
                </a:lnTo>
                <a:lnTo>
                  <a:pt x="0" y="589"/>
                </a:lnTo>
              </a:path>
            </a:pathLst>
          </a:custGeom>
          <a:noFill/>
          <a:ln w="11160">
            <a:solidFill>
              <a:srgbClr val="0000ff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648" name=""/>
          <p:cNvSpPr/>
          <p:nvPr/>
        </p:nvSpPr>
        <p:spPr>
          <a:xfrm>
            <a:off x="3873600" y="1343160"/>
            <a:ext cx="542880" cy="334800"/>
          </a:xfrm>
          <a:custGeom>
            <a:avLst/>
            <a:gdLst/>
            <a:ahLst/>
            <a:rect l="l" t="t" r="r" b="b"/>
            <a:pathLst>
              <a:path w="617" h="380">
                <a:moveTo>
                  <a:pt x="617" y="380"/>
                </a:moveTo>
                <a:lnTo>
                  <a:pt x="430" y="194"/>
                </a:lnTo>
                <a:lnTo>
                  <a:pt x="315" y="179"/>
                </a:lnTo>
                <a:lnTo>
                  <a:pt x="0" y="0"/>
                </a:lnTo>
              </a:path>
            </a:pathLst>
          </a:custGeom>
          <a:noFill/>
          <a:ln w="11160">
            <a:solidFill>
              <a:srgbClr val="0000ff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649" name=""/>
          <p:cNvSpPr/>
          <p:nvPr/>
        </p:nvSpPr>
        <p:spPr>
          <a:xfrm>
            <a:off x="3867120" y="1311120"/>
            <a:ext cx="3654360" cy="955800"/>
          </a:xfrm>
          <a:custGeom>
            <a:avLst/>
            <a:gdLst/>
            <a:ahLst/>
            <a:rect l="l" t="t" r="r" b="b"/>
            <a:pathLst>
              <a:path w="4145" h="1083">
                <a:moveTo>
                  <a:pt x="0" y="0"/>
                </a:moveTo>
                <a:lnTo>
                  <a:pt x="322" y="180"/>
                </a:lnTo>
                <a:lnTo>
                  <a:pt x="1283" y="302"/>
                </a:lnTo>
                <a:lnTo>
                  <a:pt x="1900" y="423"/>
                </a:lnTo>
                <a:lnTo>
                  <a:pt x="2660" y="431"/>
                </a:lnTo>
                <a:lnTo>
                  <a:pt x="2825" y="495"/>
                </a:lnTo>
                <a:lnTo>
                  <a:pt x="2933" y="395"/>
                </a:lnTo>
                <a:lnTo>
                  <a:pt x="3047" y="359"/>
                </a:lnTo>
                <a:lnTo>
                  <a:pt x="3908" y="330"/>
                </a:lnTo>
                <a:lnTo>
                  <a:pt x="3958" y="345"/>
                </a:lnTo>
                <a:lnTo>
                  <a:pt x="4015" y="409"/>
                </a:lnTo>
                <a:lnTo>
                  <a:pt x="4066" y="553"/>
                </a:lnTo>
                <a:lnTo>
                  <a:pt x="4101" y="969"/>
                </a:lnTo>
                <a:lnTo>
                  <a:pt x="4145" y="1083"/>
                </a:lnTo>
              </a:path>
            </a:pathLst>
          </a:custGeom>
          <a:noFill/>
          <a:ln w="11160">
            <a:solidFill>
              <a:srgbClr val="0000ff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650" name=""/>
          <p:cNvSpPr/>
          <p:nvPr/>
        </p:nvSpPr>
        <p:spPr>
          <a:xfrm>
            <a:off x="3159000" y="1703520"/>
            <a:ext cx="1094040" cy="1776240"/>
          </a:xfrm>
          <a:custGeom>
            <a:avLst/>
            <a:gdLst/>
            <a:ahLst/>
            <a:rect l="l" t="t" r="r" b="b"/>
            <a:pathLst>
              <a:path w="1240" h="2015">
                <a:moveTo>
                  <a:pt x="71" y="0"/>
                </a:moveTo>
                <a:lnTo>
                  <a:pt x="0" y="108"/>
                </a:lnTo>
                <a:lnTo>
                  <a:pt x="50" y="287"/>
                </a:lnTo>
                <a:lnTo>
                  <a:pt x="272" y="574"/>
                </a:lnTo>
                <a:lnTo>
                  <a:pt x="294" y="681"/>
                </a:lnTo>
                <a:lnTo>
                  <a:pt x="537" y="1011"/>
                </a:lnTo>
                <a:lnTo>
                  <a:pt x="717" y="1004"/>
                </a:lnTo>
                <a:lnTo>
                  <a:pt x="760" y="961"/>
                </a:lnTo>
                <a:lnTo>
                  <a:pt x="796" y="947"/>
                </a:lnTo>
                <a:lnTo>
                  <a:pt x="853" y="990"/>
                </a:lnTo>
                <a:lnTo>
                  <a:pt x="925" y="997"/>
                </a:lnTo>
                <a:lnTo>
                  <a:pt x="953" y="1126"/>
                </a:lnTo>
                <a:lnTo>
                  <a:pt x="1147" y="1320"/>
                </a:lnTo>
                <a:lnTo>
                  <a:pt x="1118" y="1477"/>
                </a:lnTo>
                <a:lnTo>
                  <a:pt x="1204" y="1542"/>
                </a:lnTo>
                <a:lnTo>
                  <a:pt x="1176" y="1664"/>
                </a:lnTo>
                <a:lnTo>
                  <a:pt x="1118" y="1736"/>
                </a:lnTo>
                <a:lnTo>
                  <a:pt x="1025" y="1786"/>
                </a:lnTo>
                <a:lnTo>
                  <a:pt x="1118" y="1922"/>
                </a:lnTo>
                <a:lnTo>
                  <a:pt x="1240" y="2015"/>
                </a:lnTo>
              </a:path>
            </a:pathLst>
          </a:custGeom>
          <a:noFill/>
          <a:ln w="11160">
            <a:solidFill>
              <a:srgbClr val="0000ff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651" name=""/>
          <p:cNvSpPr/>
          <p:nvPr/>
        </p:nvSpPr>
        <p:spPr>
          <a:xfrm>
            <a:off x="4049640" y="1652760"/>
            <a:ext cx="216000" cy="1093680"/>
          </a:xfrm>
          <a:custGeom>
            <a:avLst/>
            <a:gdLst/>
            <a:ahLst/>
            <a:rect l="l" t="t" r="r" b="b"/>
            <a:pathLst>
              <a:path w="243" h="1240">
                <a:moveTo>
                  <a:pt x="129" y="0"/>
                </a:moveTo>
                <a:lnTo>
                  <a:pt x="243" y="789"/>
                </a:lnTo>
                <a:lnTo>
                  <a:pt x="0" y="1240"/>
                </a:lnTo>
              </a:path>
            </a:pathLst>
          </a:custGeom>
          <a:noFill/>
          <a:ln w="11160">
            <a:solidFill>
              <a:srgbClr val="0000ff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652" name=""/>
          <p:cNvSpPr/>
          <p:nvPr/>
        </p:nvSpPr>
        <p:spPr>
          <a:xfrm>
            <a:off x="2712960" y="3092400"/>
            <a:ext cx="968400" cy="882720"/>
          </a:xfrm>
          <a:custGeom>
            <a:avLst/>
            <a:gdLst/>
            <a:ahLst/>
            <a:rect l="l" t="t" r="r" b="b"/>
            <a:pathLst>
              <a:path w="1097" h="999">
                <a:moveTo>
                  <a:pt x="172" y="0"/>
                </a:moveTo>
                <a:lnTo>
                  <a:pt x="138" y="149"/>
                </a:lnTo>
                <a:lnTo>
                  <a:pt x="93" y="211"/>
                </a:lnTo>
                <a:lnTo>
                  <a:pt x="109" y="315"/>
                </a:lnTo>
                <a:lnTo>
                  <a:pt x="0" y="373"/>
                </a:lnTo>
                <a:lnTo>
                  <a:pt x="36" y="563"/>
                </a:lnTo>
                <a:lnTo>
                  <a:pt x="161" y="608"/>
                </a:lnTo>
                <a:lnTo>
                  <a:pt x="448" y="843"/>
                </a:lnTo>
                <a:lnTo>
                  <a:pt x="740" y="900"/>
                </a:lnTo>
                <a:lnTo>
                  <a:pt x="1097" y="999"/>
                </a:lnTo>
              </a:path>
            </a:pathLst>
          </a:custGeom>
          <a:noFill/>
          <a:ln w="11160">
            <a:solidFill>
              <a:srgbClr val="0000ff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653" name=""/>
          <p:cNvSpPr/>
          <p:nvPr/>
        </p:nvSpPr>
        <p:spPr>
          <a:xfrm flipV="1">
            <a:off x="3265560" y="3871440"/>
            <a:ext cx="4680" cy="117720"/>
          </a:xfrm>
          <a:prstGeom prst="line">
            <a:avLst/>
          </a:prstGeom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654" name=""/>
          <p:cNvSpPr/>
          <p:nvPr/>
        </p:nvSpPr>
        <p:spPr>
          <a:xfrm>
            <a:off x="3594240" y="3641760"/>
            <a:ext cx="1535040" cy="944640"/>
          </a:xfrm>
          <a:custGeom>
            <a:avLst/>
            <a:gdLst/>
            <a:ahLst/>
            <a:rect l="l" t="t" r="r" b="b"/>
            <a:pathLst>
              <a:path w="1740" h="1072">
                <a:moveTo>
                  <a:pt x="0" y="0"/>
                </a:moveTo>
                <a:lnTo>
                  <a:pt x="138" y="533"/>
                </a:lnTo>
                <a:lnTo>
                  <a:pt x="419" y="665"/>
                </a:lnTo>
                <a:lnTo>
                  <a:pt x="740" y="603"/>
                </a:lnTo>
                <a:lnTo>
                  <a:pt x="1740" y="1072"/>
                </a:lnTo>
              </a:path>
            </a:pathLst>
          </a:custGeom>
          <a:noFill/>
          <a:ln w="11160">
            <a:solidFill>
              <a:srgbClr val="0000ff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655" name=""/>
          <p:cNvSpPr/>
          <p:nvPr/>
        </p:nvSpPr>
        <p:spPr>
          <a:xfrm>
            <a:off x="4307040" y="2314440"/>
            <a:ext cx="101520" cy="459000"/>
          </a:xfrm>
          <a:prstGeom prst="line">
            <a:avLst/>
          </a:prstGeom>
          <a:ln w="11160">
            <a:solidFill>
              <a:srgbClr val="0000ff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656" name=""/>
          <p:cNvSpPr/>
          <p:nvPr/>
        </p:nvSpPr>
        <p:spPr>
          <a:xfrm>
            <a:off x="4114800" y="2709720"/>
            <a:ext cx="1351080" cy="1122480"/>
          </a:xfrm>
          <a:custGeom>
            <a:avLst/>
            <a:gdLst/>
            <a:ahLst/>
            <a:rect l="l" t="t" r="r" b="b"/>
            <a:pathLst>
              <a:path w="1531" h="1273">
                <a:moveTo>
                  <a:pt x="0" y="0"/>
                </a:moveTo>
                <a:lnTo>
                  <a:pt x="81" y="63"/>
                </a:lnTo>
                <a:lnTo>
                  <a:pt x="172" y="34"/>
                </a:lnTo>
                <a:lnTo>
                  <a:pt x="511" y="120"/>
                </a:lnTo>
                <a:lnTo>
                  <a:pt x="590" y="224"/>
                </a:lnTo>
                <a:lnTo>
                  <a:pt x="655" y="235"/>
                </a:lnTo>
                <a:lnTo>
                  <a:pt x="1336" y="723"/>
                </a:lnTo>
                <a:lnTo>
                  <a:pt x="1508" y="746"/>
                </a:lnTo>
                <a:lnTo>
                  <a:pt x="1531" y="1273"/>
                </a:lnTo>
              </a:path>
            </a:pathLst>
          </a:custGeom>
          <a:noFill/>
          <a:ln w="11160">
            <a:solidFill>
              <a:srgbClr val="0000ff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657" name=""/>
          <p:cNvSpPr/>
          <p:nvPr/>
        </p:nvSpPr>
        <p:spPr>
          <a:xfrm>
            <a:off x="4195800" y="2765520"/>
            <a:ext cx="1795320" cy="793800"/>
          </a:xfrm>
          <a:custGeom>
            <a:avLst/>
            <a:gdLst/>
            <a:ahLst/>
            <a:rect l="l" t="t" r="r" b="b"/>
            <a:pathLst>
              <a:path w="2036" h="900">
                <a:moveTo>
                  <a:pt x="0" y="0"/>
                </a:moveTo>
                <a:lnTo>
                  <a:pt x="263" y="47"/>
                </a:lnTo>
                <a:lnTo>
                  <a:pt x="355" y="91"/>
                </a:lnTo>
                <a:lnTo>
                  <a:pt x="487" y="143"/>
                </a:lnTo>
                <a:lnTo>
                  <a:pt x="568" y="224"/>
                </a:lnTo>
                <a:lnTo>
                  <a:pt x="597" y="642"/>
                </a:lnTo>
                <a:lnTo>
                  <a:pt x="774" y="895"/>
                </a:lnTo>
                <a:lnTo>
                  <a:pt x="1497" y="900"/>
                </a:lnTo>
                <a:lnTo>
                  <a:pt x="1817" y="895"/>
                </a:lnTo>
                <a:lnTo>
                  <a:pt x="2036" y="821"/>
                </a:lnTo>
              </a:path>
            </a:pathLst>
          </a:custGeom>
          <a:noFill/>
          <a:ln w="11160">
            <a:solidFill>
              <a:srgbClr val="0000ff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658" name=""/>
          <p:cNvSpPr/>
          <p:nvPr/>
        </p:nvSpPr>
        <p:spPr>
          <a:xfrm>
            <a:off x="4718160" y="3244680"/>
            <a:ext cx="155520" cy="308160"/>
          </a:xfrm>
          <a:custGeom>
            <a:avLst/>
            <a:gdLst/>
            <a:ahLst/>
            <a:rect l="l" t="t" r="r" b="b"/>
            <a:pathLst>
              <a:path w="178" h="350">
                <a:moveTo>
                  <a:pt x="0" y="0"/>
                </a:moveTo>
                <a:lnTo>
                  <a:pt x="178" y="143"/>
                </a:lnTo>
                <a:lnTo>
                  <a:pt x="178" y="350"/>
                </a:lnTo>
              </a:path>
            </a:pathLst>
          </a:custGeom>
          <a:noFill/>
          <a:ln w="11160">
            <a:solidFill>
              <a:srgbClr val="00000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659" name=""/>
          <p:cNvSpPr/>
          <p:nvPr/>
        </p:nvSpPr>
        <p:spPr>
          <a:xfrm flipV="1">
            <a:off x="4751280" y="4227480"/>
            <a:ext cx="476280" cy="241200"/>
          </a:xfrm>
          <a:prstGeom prst="line">
            <a:avLst/>
          </a:prstGeom>
          <a:ln w="11160">
            <a:solidFill>
              <a:srgbClr val="0000ff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660" name=""/>
          <p:cNvSpPr/>
          <p:nvPr/>
        </p:nvSpPr>
        <p:spPr>
          <a:xfrm flipH="1" flipV="1">
            <a:off x="4919400" y="4392360"/>
            <a:ext cx="268200" cy="82440"/>
          </a:xfrm>
          <a:prstGeom prst="line">
            <a:avLst/>
          </a:prstGeom>
          <a:ln w="11160">
            <a:solidFill>
              <a:srgbClr val="0000ff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35640" bIns="356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661" name=""/>
          <p:cNvSpPr/>
          <p:nvPr/>
        </p:nvSpPr>
        <p:spPr>
          <a:xfrm>
            <a:off x="5460840" y="3129120"/>
            <a:ext cx="327240" cy="626760"/>
          </a:xfrm>
          <a:custGeom>
            <a:avLst/>
            <a:gdLst/>
            <a:ahLst/>
            <a:rect l="l" t="t" r="r" b="b"/>
            <a:pathLst>
              <a:path w="373" h="712">
                <a:moveTo>
                  <a:pt x="373" y="0"/>
                </a:moveTo>
                <a:lnTo>
                  <a:pt x="349" y="144"/>
                </a:lnTo>
                <a:lnTo>
                  <a:pt x="292" y="266"/>
                </a:lnTo>
                <a:lnTo>
                  <a:pt x="253" y="483"/>
                </a:lnTo>
                <a:lnTo>
                  <a:pt x="97" y="667"/>
                </a:lnTo>
                <a:lnTo>
                  <a:pt x="0" y="712"/>
                </a:lnTo>
              </a:path>
            </a:pathLst>
          </a:custGeom>
          <a:noFill/>
          <a:ln w="11160">
            <a:solidFill>
              <a:srgbClr val="0000ff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662" name=""/>
          <p:cNvSpPr/>
          <p:nvPr/>
        </p:nvSpPr>
        <p:spPr>
          <a:xfrm>
            <a:off x="5129280" y="3522600"/>
            <a:ext cx="371520" cy="319320"/>
          </a:xfrm>
          <a:custGeom>
            <a:avLst/>
            <a:gdLst/>
            <a:ahLst/>
            <a:rect l="l" t="t" r="r" b="b"/>
            <a:pathLst>
              <a:path w="423" h="362">
                <a:moveTo>
                  <a:pt x="68" y="362"/>
                </a:moveTo>
                <a:lnTo>
                  <a:pt x="423" y="86"/>
                </a:lnTo>
                <a:lnTo>
                  <a:pt x="416" y="28"/>
                </a:lnTo>
                <a:lnTo>
                  <a:pt x="377" y="0"/>
                </a:lnTo>
                <a:lnTo>
                  <a:pt x="0" y="52"/>
                </a:lnTo>
              </a:path>
            </a:pathLst>
          </a:custGeom>
          <a:noFill/>
          <a:ln w="11160">
            <a:solidFill>
              <a:srgbClr val="0000ff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663" name=""/>
          <p:cNvSpPr/>
          <p:nvPr/>
        </p:nvSpPr>
        <p:spPr>
          <a:xfrm>
            <a:off x="5278320" y="3720960"/>
            <a:ext cx="1113120" cy="254160"/>
          </a:xfrm>
          <a:custGeom>
            <a:avLst/>
            <a:gdLst/>
            <a:ahLst/>
            <a:rect l="l" t="t" r="r" b="b"/>
            <a:pathLst>
              <a:path w="1262" h="287">
                <a:moveTo>
                  <a:pt x="0" y="68"/>
                </a:moveTo>
                <a:lnTo>
                  <a:pt x="80" y="154"/>
                </a:lnTo>
                <a:lnTo>
                  <a:pt x="182" y="245"/>
                </a:lnTo>
                <a:lnTo>
                  <a:pt x="297" y="287"/>
                </a:lnTo>
                <a:lnTo>
                  <a:pt x="464" y="281"/>
                </a:lnTo>
                <a:lnTo>
                  <a:pt x="860" y="138"/>
                </a:lnTo>
                <a:lnTo>
                  <a:pt x="1262" y="0"/>
                </a:lnTo>
              </a:path>
            </a:pathLst>
          </a:custGeom>
          <a:noFill/>
          <a:ln w="11160">
            <a:solidFill>
              <a:srgbClr val="0000ff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664" name=""/>
          <p:cNvSpPr/>
          <p:nvPr/>
        </p:nvSpPr>
        <p:spPr>
          <a:xfrm>
            <a:off x="5870520" y="3679920"/>
            <a:ext cx="176400" cy="162000"/>
          </a:xfrm>
          <a:custGeom>
            <a:avLst/>
            <a:gdLst/>
            <a:ahLst/>
            <a:rect l="l" t="t" r="r" b="b"/>
            <a:pathLst>
              <a:path w="201" h="185">
                <a:moveTo>
                  <a:pt x="0" y="0"/>
                </a:moveTo>
                <a:lnTo>
                  <a:pt x="75" y="99"/>
                </a:lnTo>
                <a:lnTo>
                  <a:pt x="201" y="185"/>
                </a:lnTo>
              </a:path>
            </a:pathLst>
          </a:custGeom>
          <a:noFill/>
          <a:ln w="11160">
            <a:solidFill>
              <a:srgbClr val="0000ff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665" name=""/>
          <p:cNvSpPr/>
          <p:nvPr/>
        </p:nvSpPr>
        <p:spPr>
          <a:xfrm>
            <a:off x="5157720" y="2724120"/>
            <a:ext cx="1379520" cy="765360"/>
          </a:xfrm>
          <a:custGeom>
            <a:avLst/>
            <a:gdLst/>
            <a:ahLst/>
            <a:rect l="l" t="t" r="r" b="b"/>
            <a:pathLst>
              <a:path w="1566" h="868">
                <a:moveTo>
                  <a:pt x="1566" y="0"/>
                </a:moveTo>
                <a:lnTo>
                  <a:pt x="1301" y="144"/>
                </a:lnTo>
                <a:lnTo>
                  <a:pt x="1158" y="190"/>
                </a:lnTo>
                <a:lnTo>
                  <a:pt x="636" y="248"/>
                </a:lnTo>
                <a:lnTo>
                  <a:pt x="0" y="868"/>
                </a:lnTo>
              </a:path>
            </a:pathLst>
          </a:custGeom>
          <a:noFill/>
          <a:ln w="11160">
            <a:solidFill>
              <a:srgbClr val="0000ff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666" name=""/>
          <p:cNvSpPr/>
          <p:nvPr/>
        </p:nvSpPr>
        <p:spPr>
          <a:xfrm>
            <a:off x="5527800" y="1749600"/>
            <a:ext cx="772920" cy="631800"/>
          </a:xfrm>
          <a:custGeom>
            <a:avLst/>
            <a:gdLst/>
            <a:ahLst/>
            <a:rect l="l" t="t" r="r" b="b"/>
            <a:pathLst>
              <a:path w="877" h="717">
                <a:moveTo>
                  <a:pt x="0" y="0"/>
                </a:moveTo>
                <a:lnTo>
                  <a:pt x="45" y="310"/>
                </a:lnTo>
                <a:lnTo>
                  <a:pt x="86" y="373"/>
                </a:lnTo>
                <a:lnTo>
                  <a:pt x="274" y="475"/>
                </a:lnTo>
                <a:lnTo>
                  <a:pt x="733" y="717"/>
                </a:lnTo>
                <a:lnTo>
                  <a:pt x="877" y="717"/>
                </a:lnTo>
              </a:path>
            </a:pathLst>
          </a:custGeom>
          <a:noFill/>
          <a:ln w="11160">
            <a:solidFill>
              <a:srgbClr val="0000ff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667" name=""/>
          <p:cNvSpPr/>
          <p:nvPr/>
        </p:nvSpPr>
        <p:spPr>
          <a:xfrm>
            <a:off x="5530680" y="1749600"/>
            <a:ext cx="1170000" cy="433080"/>
          </a:xfrm>
          <a:custGeom>
            <a:avLst/>
            <a:gdLst/>
            <a:ahLst/>
            <a:rect l="l" t="t" r="r" b="b"/>
            <a:pathLst>
              <a:path w="1325" h="493">
                <a:moveTo>
                  <a:pt x="0" y="0"/>
                </a:moveTo>
                <a:lnTo>
                  <a:pt x="241" y="269"/>
                </a:lnTo>
                <a:lnTo>
                  <a:pt x="418" y="274"/>
                </a:lnTo>
                <a:lnTo>
                  <a:pt x="465" y="373"/>
                </a:lnTo>
                <a:lnTo>
                  <a:pt x="562" y="407"/>
                </a:lnTo>
                <a:lnTo>
                  <a:pt x="838" y="407"/>
                </a:lnTo>
                <a:lnTo>
                  <a:pt x="1044" y="493"/>
                </a:lnTo>
                <a:lnTo>
                  <a:pt x="1325" y="384"/>
                </a:lnTo>
              </a:path>
            </a:pathLst>
          </a:custGeom>
          <a:noFill/>
          <a:ln w="11160">
            <a:solidFill>
              <a:srgbClr val="0000ff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668" name=""/>
          <p:cNvSpPr/>
          <p:nvPr/>
        </p:nvSpPr>
        <p:spPr>
          <a:xfrm>
            <a:off x="7464600" y="1889280"/>
            <a:ext cx="671400" cy="112680"/>
          </a:xfrm>
          <a:custGeom>
            <a:avLst/>
            <a:gdLst/>
            <a:ahLst/>
            <a:rect l="l" t="t" r="r" b="b"/>
            <a:pathLst>
              <a:path w="764" h="127">
                <a:moveTo>
                  <a:pt x="0" y="46"/>
                </a:moveTo>
                <a:lnTo>
                  <a:pt x="138" y="28"/>
                </a:lnTo>
                <a:lnTo>
                  <a:pt x="321" y="86"/>
                </a:lnTo>
                <a:lnTo>
                  <a:pt x="477" y="127"/>
                </a:lnTo>
                <a:lnTo>
                  <a:pt x="568" y="104"/>
                </a:lnTo>
                <a:lnTo>
                  <a:pt x="620" y="93"/>
                </a:lnTo>
                <a:lnTo>
                  <a:pt x="712" y="0"/>
                </a:lnTo>
                <a:lnTo>
                  <a:pt x="746" y="0"/>
                </a:lnTo>
                <a:lnTo>
                  <a:pt x="764" y="127"/>
                </a:lnTo>
              </a:path>
            </a:pathLst>
          </a:custGeom>
          <a:noFill/>
          <a:ln w="11160">
            <a:solidFill>
              <a:srgbClr val="00000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669" name=""/>
          <p:cNvSpPr/>
          <p:nvPr/>
        </p:nvSpPr>
        <p:spPr>
          <a:xfrm>
            <a:off x="7332840" y="1986120"/>
            <a:ext cx="604800" cy="500040"/>
          </a:xfrm>
          <a:custGeom>
            <a:avLst/>
            <a:gdLst/>
            <a:ahLst/>
            <a:rect l="l" t="t" r="r" b="b"/>
            <a:pathLst>
              <a:path w="687" h="568">
                <a:moveTo>
                  <a:pt x="687" y="0"/>
                </a:moveTo>
                <a:lnTo>
                  <a:pt x="653" y="47"/>
                </a:lnTo>
                <a:lnTo>
                  <a:pt x="491" y="156"/>
                </a:lnTo>
                <a:lnTo>
                  <a:pt x="339" y="276"/>
                </a:lnTo>
                <a:lnTo>
                  <a:pt x="224" y="310"/>
                </a:lnTo>
                <a:lnTo>
                  <a:pt x="115" y="350"/>
                </a:lnTo>
                <a:lnTo>
                  <a:pt x="34" y="407"/>
                </a:lnTo>
                <a:lnTo>
                  <a:pt x="6" y="472"/>
                </a:lnTo>
                <a:lnTo>
                  <a:pt x="0" y="540"/>
                </a:lnTo>
                <a:lnTo>
                  <a:pt x="52" y="568"/>
                </a:lnTo>
                <a:lnTo>
                  <a:pt x="144" y="540"/>
                </a:lnTo>
              </a:path>
            </a:pathLst>
          </a:custGeom>
          <a:solidFill>
            <a:srgbClr val="008226"/>
          </a:solidFill>
          <a:ln w="11160">
            <a:solidFill>
              <a:srgbClr val="0000ff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670" name=""/>
          <p:cNvSpPr/>
          <p:nvPr/>
        </p:nvSpPr>
        <p:spPr>
          <a:xfrm>
            <a:off x="7407360" y="2300400"/>
            <a:ext cx="987480" cy="608040"/>
          </a:xfrm>
          <a:custGeom>
            <a:avLst/>
            <a:gdLst/>
            <a:ahLst/>
            <a:rect l="l" t="t" r="r" b="b"/>
            <a:pathLst>
              <a:path w="1119" h="688">
                <a:moveTo>
                  <a:pt x="1119" y="0"/>
                </a:moveTo>
                <a:lnTo>
                  <a:pt x="1004" y="97"/>
                </a:lnTo>
                <a:lnTo>
                  <a:pt x="832" y="125"/>
                </a:lnTo>
                <a:lnTo>
                  <a:pt x="707" y="21"/>
                </a:lnTo>
                <a:lnTo>
                  <a:pt x="563" y="97"/>
                </a:lnTo>
                <a:lnTo>
                  <a:pt x="493" y="39"/>
                </a:lnTo>
                <a:lnTo>
                  <a:pt x="190" y="143"/>
                </a:lnTo>
                <a:lnTo>
                  <a:pt x="92" y="251"/>
                </a:lnTo>
                <a:lnTo>
                  <a:pt x="52" y="412"/>
                </a:lnTo>
                <a:lnTo>
                  <a:pt x="0" y="613"/>
                </a:lnTo>
                <a:lnTo>
                  <a:pt x="24" y="688"/>
                </a:lnTo>
              </a:path>
            </a:pathLst>
          </a:custGeom>
          <a:noFill/>
          <a:ln w="11160">
            <a:solidFill>
              <a:srgbClr val="0000ff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671" name=""/>
          <p:cNvSpPr/>
          <p:nvPr/>
        </p:nvSpPr>
        <p:spPr>
          <a:xfrm>
            <a:off x="5740560" y="2401920"/>
            <a:ext cx="2608200" cy="1774800"/>
          </a:xfrm>
          <a:custGeom>
            <a:avLst/>
            <a:gdLst/>
            <a:ahLst/>
            <a:rect l="l" t="t" r="r" b="b"/>
            <a:pathLst>
              <a:path w="2958" h="2013">
                <a:moveTo>
                  <a:pt x="2958" y="0"/>
                </a:moveTo>
                <a:lnTo>
                  <a:pt x="2666" y="193"/>
                </a:lnTo>
                <a:lnTo>
                  <a:pt x="2528" y="446"/>
                </a:lnTo>
                <a:lnTo>
                  <a:pt x="2121" y="545"/>
                </a:lnTo>
                <a:lnTo>
                  <a:pt x="1816" y="681"/>
                </a:lnTo>
                <a:lnTo>
                  <a:pt x="1377" y="756"/>
                </a:lnTo>
                <a:lnTo>
                  <a:pt x="986" y="1025"/>
                </a:lnTo>
                <a:lnTo>
                  <a:pt x="740" y="1296"/>
                </a:lnTo>
                <a:lnTo>
                  <a:pt x="326" y="1807"/>
                </a:lnTo>
                <a:lnTo>
                  <a:pt x="86" y="1984"/>
                </a:lnTo>
                <a:lnTo>
                  <a:pt x="0" y="2013"/>
                </a:lnTo>
              </a:path>
            </a:pathLst>
          </a:custGeom>
          <a:noFill/>
          <a:ln w="11160">
            <a:solidFill>
              <a:srgbClr val="0000ff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672" name=""/>
          <p:cNvSpPr/>
          <p:nvPr/>
        </p:nvSpPr>
        <p:spPr>
          <a:xfrm>
            <a:off x="6694560" y="2085840"/>
            <a:ext cx="425520" cy="543240"/>
          </a:xfrm>
          <a:custGeom>
            <a:avLst/>
            <a:gdLst/>
            <a:ahLst/>
            <a:rect l="l" t="t" r="r" b="b"/>
            <a:pathLst>
              <a:path w="482" h="615">
                <a:moveTo>
                  <a:pt x="0" y="0"/>
                </a:moveTo>
                <a:lnTo>
                  <a:pt x="81" y="12"/>
                </a:lnTo>
                <a:lnTo>
                  <a:pt x="172" y="477"/>
                </a:lnTo>
                <a:lnTo>
                  <a:pt x="211" y="550"/>
                </a:lnTo>
                <a:lnTo>
                  <a:pt x="482" y="615"/>
                </a:lnTo>
              </a:path>
            </a:pathLst>
          </a:custGeom>
          <a:noFill/>
          <a:ln w="11160">
            <a:solidFill>
              <a:srgbClr val="0000ff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673" name=""/>
          <p:cNvSpPr/>
          <p:nvPr/>
        </p:nvSpPr>
        <p:spPr>
          <a:xfrm>
            <a:off x="6286680" y="2305080"/>
            <a:ext cx="222120" cy="379440"/>
          </a:xfrm>
          <a:custGeom>
            <a:avLst/>
            <a:gdLst/>
            <a:ahLst/>
            <a:rect l="l" t="t" r="r" b="b"/>
            <a:pathLst>
              <a:path w="252" h="430">
                <a:moveTo>
                  <a:pt x="39" y="131"/>
                </a:moveTo>
                <a:lnTo>
                  <a:pt x="5" y="63"/>
                </a:lnTo>
                <a:lnTo>
                  <a:pt x="0" y="29"/>
                </a:lnTo>
                <a:lnTo>
                  <a:pt x="28" y="6"/>
                </a:lnTo>
                <a:lnTo>
                  <a:pt x="173" y="0"/>
                </a:lnTo>
                <a:lnTo>
                  <a:pt x="247" y="373"/>
                </a:lnTo>
                <a:lnTo>
                  <a:pt x="218" y="430"/>
                </a:lnTo>
                <a:lnTo>
                  <a:pt x="132" y="355"/>
                </a:lnTo>
                <a:lnTo>
                  <a:pt x="161" y="149"/>
                </a:lnTo>
                <a:lnTo>
                  <a:pt x="252" y="102"/>
                </a:lnTo>
              </a:path>
            </a:pathLst>
          </a:custGeom>
          <a:noFill/>
          <a:ln w="11160">
            <a:solidFill>
              <a:srgbClr val="00000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674" name=""/>
          <p:cNvSpPr/>
          <p:nvPr/>
        </p:nvSpPr>
        <p:spPr>
          <a:xfrm>
            <a:off x="6477120" y="2532240"/>
            <a:ext cx="377640" cy="325440"/>
          </a:xfrm>
          <a:custGeom>
            <a:avLst/>
            <a:gdLst/>
            <a:ahLst/>
            <a:rect l="l" t="t" r="r" b="b"/>
            <a:pathLst>
              <a:path w="430" h="368">
                <a:moveTo>
                  <a:pt x="0" y="172"/>
                </a:moveTo>
                <a:lnTo>
                  <a:pt x="0" y="368"/>
                </a:lnTo>
                <a:lnTo>
                  <a:pt x="195" y="332"/>
                </a:lnTo>
                <a:lnTo>
                  <a:pt x="320" y="224"/>
                </a:lnTo>
                <a:lnTo>
                  <a:pt x="328" y="110"/>
                </a:lnTo>
                <a:lnTo>
                  <a:pt x="430" y="0"/>
                </a:lnTo>
              </a:path>
            </a:pathLst>
          </a:custGeom>
          <a:noFill/>
          <a:ln w="11160">
            <a:solidFill>
              <a:srgbClr val="00000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675" name=""/>
          <p:cNvSpPr/>
          <p:nvPr/>
        </p:nvSpPr>
        <p:spPr>
          <a:xfrm>
            <a:off x="6750000" y="2744640"/>
            <a:ext cx="181080" cy="90720"/>
          </a:xfrm>
          <a:prstGeom prst="line">
            <a:avLst/>
          </a:prstGeom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3920" bIns="439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676" name=""/>
          <p:cNvSpPr/>
          <p:nvPr/>
        </p:nvSpPr>
        <p:spPr>
          <a:xfrm>
            <a:off x="7604280" y="2622600"/>
            <a:ext cx="406080" cy="96840"/>
          </a:xfrm>
          <a:custGeom>
            <a:avLst/>
            <a:gdLst/>
            <a:ahLst/>
            <a:rect l="l" t="t" r="r" b="b"/>
            <a:pathLst>
              <a:path w="458" h="109">
                <a:moveTo>
                  <a:pt x="0" y="0"/>
                </a:moveTo>
                <a:lnTo>
                  <a:pt x="44" y="35"/>
                </a:lnTo>
                <a:lnTo>
                  <a:pt x="114" y="23"/>
                </a:lnTo>
                <a:lnTo>
                  <a:pt x="206" y="35"/>
                </a:lnTo>
                <a:lnTo>
                  <a:pt x="245" y="7"/>
                </a:lnTo>
                <a:lnTo>
                  <a:pt x="286" y="12"/>
                </a:lnTo>
                <a:lnTo>
                  <a:pt x="458" y="109"/>
                </a:lnTo>
              </a:path>
            </a:pathLst>
          </a:custGeom>
          <a:noFill/>
          <a:ln w="11160">
            <a:solidFill>
              <a:srgbClr val="00000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677" name=""/>
          <p:cNvSpPr/>
          <p:nvPr/>
        </p:nvSpPr>
        <p:spPr>
          <a:xfrm>
            <a:off x="5611680" y="2719440"/>
            <a:ext cx="2398680" cy="2047680"/>
          </a:xfrm>
          <a:custGeom>
            <a:avLst/>
            <a:gdLst/>
            <a:ahLst/>
            <a:rect l="l" t="t" r="r" b="b"/>
            <a:pathLst>
              <a:path w="2719" h="2324">
                <a:moveTo>
                  <a:pt x="2719" y="0"/>
                </a:moveTo>
                <a:lnTo>
                  <a:pt x="2644" y="70"/>
                </a:lnTo>
                <a:lnTo>
                  <a:pt x="2524" y="127"/>
                </a:lnTo>
                <a:lnTo>
                  <a:pt x="2433" y="321"/>
                </a:lnTo>
                <a:lnTo>
                  <a:pt x="2409" y="402"/>
                </a:lnTo>
                <a:lnTo>
                  <a:pt x="2370" y="516"/>
                </a:lnTo>
                <a:lnTo>
                  <a:pt x="2305" y="678"/>
                </a:lnTo>
                <a:lnTo>
                  <a:pt x="2289" y="678"/>
                </a:lnTo>
                <a:lnTo>
                  <a:pt x="2226" y="861"/>
                </a:lnTo>
                <a:lnTo>
                  <a:pt x="2099" y="999"/>
                </a:lnTo>
                <a:lnTo>
                  <a:pt x="2047" y="1017"/>
                </a:lnTo>
                <a:lnTo>
                  <a:pt x="1755" y="1400"/>
                </a:lnTo>
                <a:lnTo>
                  <a:pt x="1692" y="1429"/>
                </a:lnTo>
                <a:lnTo>
                  <a:pt x="1301" y="1658"/>
                </a:lnTo>
                <a:lnTo>
                  <a:pt x="1079" y="1768"/>
                </a:lnTo>
                <a:lnTo>
                  <a:pt x="769" y="1992"/>
                </a:lnTo>
                <a:lnTo>
                  <a:pt x="717" y="1992"/>
                </a:lnTo>
                <a:lnTo>
                  <a:pt x="167" y="2123"/>
                </a:lnTo>
                <a:lnTo>
                  <a:pt x="0" y="2324"/>
                </a:lnTo>
              </a:path>
            </a:pathLst>
          </a:custGeom>
          <a:noFill/>
          <a:ln w="11160">
            <a:solidFill>
              <a:srgbClr val="0000ff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678" name=""/>
          <p:cNvSpPr/>
          <p:nvPr/>
        </p:nvSpPr>
        <p:spPr>
          <a:xfrm>
            <a:off x="5257800" y="2668680"/>
            <a:ext cx="1763640" cy="2063520"/>
          </a:xfrm>
          <a:custGeom>
            <a:avLst/>
            <a:gdLst/>
            <a:ahLst/>
            <a:rect l="l" t="t" r="r" b="b"/>
            <a:pathLst>
              <a:path w="1999" h="2341">
                <a:moveTo>
                  <a:pt x="1999" y="0"/>
                </a:moveTo>
                <a:lnTo>
                  <a:pt x="1901" y="195"/>
                </a:lnTo>
                <a:lnTo>
                  <a:pt x="1671" y="636"/>
                </a:lnTo>
                <a:lnTo>
                  <a:pt x="1598" y="740"/>
                </a:lnTo>
                <a:lnTo>
                  <a:pt x="1460" y="1045"/>
                </a:lnTo>
                <a:lnTo>
                  <a:pt x="1418" y="1131"/>
                </a:lnTo>
                <a:lnTo>
                  <a:pt x="1236" y="1504"/>
                </a:lnTo>
                <a:lnTo>
                  <a:pt x="712" y="1898"/>
                </a:lnTo>
                <a:lnTo>
                  <a:pt x="248" y="2094"/>
                </a:lnTo>
                <a:lnTo>
                  <a:pt x="0" y="2341"/>
                </a:lnTo>
              </a:path>
            </a:pathLst>
          </a:custGeom>
          <a:noFill/>
          <a:ln w="11160">
            <a:solidFill>
              <a:srgbClr val="0000ff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679" name=""/>
          <p:cNvSpPr/>
          <p:nvPr/>
        </p:nvSpPr>
        <p:spPr>
          <a:xfrm>
            <a:off x="5764320" y="2735280"/>
            <a:ext cx="757080" cy="1770120"/>
          </a:xfrm>
          <a:custGeom>
            <a:avLst/>
            <a:gdLst/>
            <a:ahLst/>
            <a:rect l="l" t="t" r="r" b="b"/>
            <a:pathLst>
              <a:path w="860" h="2008">
                <a:moveTo>
                  <a:pt x="860" y="0"/>
                </a:moveTo>
                <a:lnTo>
                  <a:pt x="803" y="493"/>
                </a:lnTo>
                <a:lnTo>
                  <a:pt x="746" y="516"/>
                </a:lnTo>
                <a:lnTo>
                  <a:pt x="688" y="722"/>
                </a:lnTo>
                <a:lnTo>
                  <a:pt x="654" y="746"/>
                </a:lnTo>
                <a:lnTo>
                  <a:pt x="470" y="1176"/>
                </a:lnTo>
                <a:lnTo>
                  <a:pt x="269" y="1434"/>
                </a:lnTo>
                <a:lnTo>
                  <a:pt x="34" y="1617"/>
                </a:lnTo>
                <a:lnTo>
                  <a:pt x="63" y="1721"/>
                </a:lnTo>
                <a:lnTo>
                  <a:pt x="0" y="2008"/>
                </a:lnTo>
              </a:path>
            </a:pathLst>
          </a:custGeom>
          <a:noFill/>
          <a:ln w="11160">
            <a:solidFill>
              <a:srgbClr val="00000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680" name=""/>
          <p:cNvSpPr/>
          <p:nvPr/>
        </p:nvSpPr>
        <p:spPr>
          <a:xfrm>
            <a:off x="7489800" y="2773440"/>
            <a:ext cx="604800" cy="195120"/>
          </a:xfrm>
          <a:custGeom>
            <a:avLst/>
            <a:gdLst/>
            <a:ahLst/>
            <a:rect l="l" t="t" r="r" b="b"/>
            <a:pathLst>
              <a:path w="686" h="218">
                <a:moveTo>
                  <a:pt x="686" y="7"/>
                </a:moveTo>
                <a:lnTo>
                  <a:pt x="624" y="93"/>
                </a:lnTo>
                <a:lnTo>
                  <a:pt x="376" y="46"/>
                </a:lnTo>
                <a:lnTo>
                  <a:pt x="184" y="0"/>
                </a:lnTo>
                <a:lnTo>
                  <a:pt x="57" y="18"/>
                </a:lnTo>
                <a:lnTo>
                  <a:pt x="0" y="166"/>
                </a:lnTo>
                <a:lnTo>
                  <a:pt x="34" y="218"/>
                </a:lnTo>
              </a:path>
            </a:pathLst>
          </a:custGeom>
          <a:noFill/>
          <a:ln w="11160">
            <a:solidFill>
              <a:srgbClr val="00000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681" name=""/>
          <p:cNvSpPr/>
          <p:nvPr/>
        </p:nvSpPr>
        <p:spPr>
          <a:xfrm>
            <a:off x="7226280" y="3048120"/>
            <a:ext cx="492120" cy="282600"/>
          </a:xfrm>
          <a:custGeom>
            <a:avLst/>
            <a:gdLst/>
            <a:ahLst/>
            <a:rect l="l" t="t" r="r" b="b"/>
            <a:pathLst>
              <a:path w="558" h="321">
                <a:moveTo>
                  <a:pt x="558" y="0"/>
                </a:moveTo>
                <a:lnTo>
                  <a:pt x="443" y="281"/>
                </a:lnTo>
                <a:lnTo>
                  <a:pt x="264" y="276"/>
                </a:lnTo>
                <a:lnTo>
                  <a:pt x="167" y="315"/>
                </a:lnTo>
                <a:lnTo>
                  <a:pt x="0" y="321"/>
                </a:lnTo>
              </a:path>
            </a:pathLst>
          </a:custGeom>
          <a:solidFill>
            <a:srgbClr val="008226"/>
          </a:solidFill>
          <a:ln w="11160">
            <a:solidFill>
              <a:srgbClr val="0000ff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682" name=""/>
          <p:cNvSpPr/>
          <p:nvPr/>
        </p:nvSpPr>
        <p:spPr>
          <a:xfrm>
            <a:off x="7189920" y="2681280"/>
            <a:ext cx="95040" cy="457200"/>
          </a:xfrm>
          <a:custGeom>
            <a:avLst/>
            <a:gdLst/>
            <a:ahLst/>
            <a:rect l="l" t="t" r="r" b="b"/>
            <a:pathLst>
              <a:path w="107" h="522">
                <a:moveTo>
                  <a:pt x="63" y="0"/>
                </a:moveTo>
                <a:lnTo>
                  <a:pt x="107" y="63"/>
                </a:lnTo>
                <a:lnTo>
                  <a:pt x="0" y="172"/>
                </a:lnTo>
                <a:lnTo>
                  <a:pt x="18" y="522"/>
                </a:lnTo>
              </a:path>
            </a:pathLst>
          </a:custGeom>
          <a:noFill/>
          <a:ln w="11160">
            <a:solidFill>
              <a:srgbClr val="0000ff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683" name=""/>
          <p:cNvSpPr/>
          <p:nvPr/>
        </p:nvSpPr>
        <p:spPr>
          <a:xfrm>
            <a:off x="7050240" y="2735280"/>
            <a:ext cx="377640" cy="90360"/>
          </a:xfrm>
          <a:custGeom>
            <a:avLst/>
            <a:gdLst/>
            <a:ahLst/>
            <a:rect l="l" t="t" r="r" b="b"/>
            <a:pathLst>
              <a:path w="431" h="102">
                <a:moveTo>
                  <a:pt x="0" y="0"/>
                </a:moveTo>
                <a:lnTo>
                  <a:pt x="167" y="102"/>
                </a:lnTo>
                <a:lnTo>
                  <a:pt x="350" y="102"/>
                </a:lnTo>
                <a:lnTo>
                  <a:pt x="431" y="52"/>
                </a:lnTo>
              </a:path>
            </a:pathLst>
          </a:custGeom>
          <a:noFill/>
          <a:ln w="11160">
            <a:solidFill>
              <a:srgbClr val="00000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3560" bIns="435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684" name=""/>
          <p:cNvSpPr/>
          <p:nvPr/>
        </p:nvSpPr>
        <p:spPr>
          <a:xfrm flipV="1">
            <a:off x="6494400" y="4782960"/>
            <a:ext cx="42840" cy="51120"/>
          </a:xfrm>
          <a:prstGeom prst="line">
            <a:avLst/>
          </a:prstGeom>
          <a:ln w="11160">
            <a:solidFill>
              <a:srgbClr val="0000ff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320" bIns="43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685" name=""/>
          <p:cNvSpPr/>
          <p:nvPr/>
        </p:nvSpPr>
        <p:spPr>
          <a:xfrm>
            <a:off x="6275520" y="3871800"/>
            <a:ext cx="1217520" cy="420840"/>
          </a:xfrm>
          <a:custGeom>
            <a:avLst/>
            <a:gdLst/>
            <a:ahLst/>
            <a:rect l="l" t="t" r="r" b="b"/>
            <a:pathLst>
              <a:path w="1382" h="475">
                <a:moveTo>
                  <a:pt x="1382" y="0"/>
                </a:moveTo>
                <a:lnTo>
                  <a:pt x="1153" y="154"/>
                </a:lnTo>
                <a:lnTo>
                  <a:pt x="975" y="195"/>
                </a:lnTo>
                <a:lnTo>
                  <a:pt x="522" y="281"/>
                </a:lnTo>
                <a:lnTo>
                  <a:pt x="230" y="470"/>
                </a:lnTo>
                <a:lnTo>
                  <a:pt x="0" y="475"/>
                </a:lnTo>
              </a:path>
            </a:pathLst>
          </a:custGeom>
          <a:noFill/>
          <a:ln w="11160">
            <a:solidFill>
              <a:srgbClr val="0000ff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686" name=""/>
          <p:cNvSpPr/>
          <p:nvPr/>
        </p:nvSpPr>
        <p:spPr>
          <a:xfrm>
            <a:off x="5870520" y="3902040"/>
            <a:ext cx="1344600" cy="380880"/>
          </a:xfrm>
          <a:custGeom>
            <a:avLst/>
            <a:gdLst/>
            <a:ahLst/>
            <a:rect l="l" t="t" r="r" b="b"/>
            <a:pathLst>
              <a:path w="1526" h="430">
                <a:moveTo>
                  <a:pt x="1492" y="219"/>
                </a:moveTo>
                <a:lnTo>
                  <a:pt x="1447" y="161"/>
                </a:lnTo>
                <a:lnTo>
                  <a:pt x="1526" y="34"/>
                </a:lnTo>
                <a:lnTo>
                  <a:pt x="1515" y="0"/>
                </a:lnTo>
                <a:lnTo>
                  <a:pt x="1275" y="29"/>
                </a:lnTo>
                <a:lnTo>
                  <a:pt x="866" y="138"/>
                </a:lnTo>
                <a:lnTo>
                  <a:pt x="602" y="298"/>
                </a:lnTo>
                <a:lnTo>
                  <a:pt x="362" y="310"/>
                </a:lnTo>
                <a:lnTo>
                  <a:pt x="0" y="430"/>
                </a:lnTo>
              </a:path>
            </a:pathLst>
          </a:custGeom>
          <a:noFill/>
          <a:ln w="11160">
            <a:solidFill>
              <a:srgbClr val="0000ff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687" name=""/>
          <p:cNvSpPr/>
          <p:nvPr/>
        </p:nvSpPr>
        <p:spPr>
          <a:xfrm>
            <a:off x="6927840" y="3730680"/>
            <a:ext cx="93600" cy="198360"/>
          </a:xfrm>
          <a:custGeom>
            <a:avLst/>
            <a:gdLst/>
            <a:ahLst/>
            <a:rect l="l" t="t" r="r" b="b"/>
            <a:pathLst>
              <a:path w="106" h="225">
                <a:moveTo>
                  <a:pt x="0" y="0"/>
                </a:moveTo>
                <a:lnTo>
                  <a:pt x="106" y="104"/>
                </a:lnTo>
                <a:lnTo>
                  <a:pt x="70" y="225"/>
                </a:lnTo>
              </a:path>
            </a:pathLst>
          </a:custGeom>
          <a:noFill/>
          <a:ln w="11160">
            <a:solidFill>
              <a:srgbClr val="00000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688" name=""/>
          <p:cNvSpPr/>
          <p:nvPr/>
        </p:nvSpPr>
        <p:spPr>
          <a:xfrm>
            <a:off x="7215120" y="3924360"/>
            <a:ext cx="69840" cy="88920"/>
          </a:xfrm>
          <a:custGeom>
            <a:avLst/>
            <a:gdLst/>
            <a:ahLst/>
            <a:rect l="l" t="t" r="r" b="b"/>
            <a:pathLst>
              <a:path w="80" h="102">
                <a:moveTo>
                  <a:pt x="80" y="102"/>
                </a:moveTo>
                <a:lnTo>
                  <a:pt x="12" y="52"/>
                </a:lnTo>
                <a:lnTo>
                  <a:pt x="0" y="0"/>
                </a:lnTo>
              </a:path>
            </a:pathLst>
          </a:custGeom>
          <a:noFill/>
          <a:ln w="11160">
            <a:solidFill>
              <a:srgbClr val="00000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2120" bIns="42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689" name=""/>
          <p:cNvSpPr/>
          <p:nvPr/>
        </p:nvSpPr>
        <p:spPr>
          <a:xfrm>
            <a:off x="6892920" y="3848040"/>
            <a:ext cx="23760" cy="104760"/>
          </a:xfrm>
          <a:custGeom>
            <a:avLst/>
            <a:gdLst/>
            <a:ahLst/>
            <a:rect l="l" t="t" r="r" b="b"/>
            <a:pathLst>
              <a:path w="29" h="120">
                <a:moveTo>
                  <a:pt x="29" y="0"/>
                </a:moveTo>
                <a:lnTo>
                  <a:pt x="0" y="58"/>
                </a:lnTo>
                <a:lnTo>
                  <a:pt x="0" y="120"/>
                </a:lnTo>
              </a:path>
            </a:pathLst>
          </a:custGeom>
          <a:noFill/>
          <a:ln w="11160">
            <a:solidFill>
              <a:srgbClr val="00000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690" name=""/>
          <p:cNvSpPr/>
          <p:nvPr/>
        </p:nvSpPr>
        <p:spPr>
          <a:xfrm>
            <a:off x="6391440" y="4165560"/>
            <a:ext cx="317160" cy="546120"/>
          </a:xfrm>
          <a:custGeom>
            <a:avLst/>
            <a:gdLst/>
            <a:ahLst/>
            <a:rect l="l" t="t" r="r" b="b"/>
            <a:pathLst>
              <a:path w="360" h="620">
                <a:moveTo>
                  <a:pt x="360" y="620"/>
                </a:moveTo>
                <a:lnTo>
                  <a:pt x="206" y="563"/>
                </a:lnTo>
                <a:lnTo>
                  <a:pt x="97" y="424"/>
                </a:lnTo>
                <a:lnTo>
                  <a:pt x="62" y="333"/>
                </a:lnTo>
                <a:lnTo>
                  <a:pt x="0" y="258"/>
                </a:lnTo>
                <a:lnTo>
                  <a:pt x="39" y="138"/>
                </a:lnTo>
                <a:lnTo>
                  <a:pt x="16" y="0"/>
                </a:lnTo>
              </a:path>
            </a:pathLst>
          </a:custGeom>
          <a:noFill/>
          <a:ln w="11160">
            <a:solidFill>
              <a:srgbClr val="0000ff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691" name=""/>
          <p:cNvSpPr/>
          <p:nvPr/>
        </p:nvSpPr>
        <p:spPr>
          <a:xfrm>
            <a:off x="5840280" y="2908440"/>
            <a:ext cx="1314720" cy="1277640"/>
          </a:xfrm>
          <a:custGeom>
            <a:avLst/>
            <a:gdLst/>
            <a:ahLst/>
            <a:rect l="l" t="t" r="r" b="b"/>
            <a:pathLst>
              <a:path w="1492" h="1451">
                <a:moveTo>
                  <a:pt x="1492" y="0"/>
                </a:moveTo>
                <a:lnTo>
                  <a:pt x="1377" y="22"/>
                </a:lnTo>
                <a:lnTo>
                  <a:pt x="1158" y="493"/>
                </a:lnTo>
                <a:lnTo>
                  <a:pt x="746" y="780"/>
                </a:lnTo>
                <a:lnTo>
                  <a:pt x="550" y="1164"/>
                </a:lnTo>
                <a:lnTo>
                  <a:pt x="287" y="1399"/>
                </a:lnTo>
                <a:lnTo>
                  <a:pt x="63" y="1451"/>
                </a:lnTo>
                <a:lnTo>
                  <a:pt x="0" y="1422"/>
                </a:lnTo>
              </a:path>
            </a:pathLst>
          </a:custGeom>
          <a:noFill/>
          <a:ln w="11160">
            <a:solidFill>
              <a:srgbClr val="00000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692" name=""/>
          <p:cNvSpPr/>
          <p:nvPr/>
        </p:nvSpPr>
        <p:spPr>
          <a:xfrm>
            <a:off x="5384880" y="5049720"/>
            <a:ext cx="46080" cy="103320"/>
          </a:xfrm>
          <a:custGeom>
            <a:avLst/>
            <a:gdLst/>
            <a:ahLst/>
            <a:rect l="l" t="t" r="r" b="b"/>
            <a:pathLst>
              <a:path w="52" h="114">
                <a:moveTo>
                  <a:pt x="52" y="114"/>
                </a:moveTo>
                <a:lnTo>
                  <a:pt x="46" y="64"/>
                </a:lnTo>
                <a:lnTo>
                  <a:pt x="0" y="0"/>
                </a:lnTo>
              </a:path>
            </a:pathLst>
          </a:custGeom>
          <a:noFill/>
          <a:ln w="11160">
            <a:solidFill>
              <a:srgbClr val="00000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693" name=""/>
          <p:cNvSpPr/>
          <p:nvPr/>
        </p:nvSpPr>
        <p:spPr>
          <a:xfrm>
            <a:off x="5308560" y="4616280"/>
            <a:ext cx="432000" cy="522360"/>
          </a:xfrm>
          <a:custGeom>
            <a:avLst/>
            <a:gdLst/>
            <a:ahLst/>
            <a:rect l="l" t="t" r="r" b="b"/>
            <a:pathLst>
              <a:path w="489" h="591">
                <a:moveTo>
                  <a:pt x="0" y="591"/>
                </a:moveTo>
                <a:lnTo>
                  <a:pt x="91" y="487"/>
                </a:lnTo>
                <a:lnTo>
                  <a:pt x="218" y="328"/>
                </a:lnTo>
                <a:lnTo>
                  <a:pt x="351" y="229"/>
                </a:lnTo>
                <a:lnTo>
                  <a:pt x="455" y="177"/>
                </a:lnTo>
                <a:lnTo>
                  <a:pt x="489" y="0"/>
                </a:lnTo>
              </a:path>
            </a:pathLst>
          </a:custGeom>
          <a:noFill/>
          <a:ln w="11160">
            <a:solidFill>
              <a:srgbClr val="00000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694" name=""/>
          <p:cNvSpPr/>
          <p:nvPr/>
        </p:nvSpPr>
        <p:spPr>
          <a:xfrm>
            <a:off x="5997600" y="3621240"/>
            <a:ext cx="798480" cy="1136520"/>
          </a:xfrm>
          <a:custGeom>
            <a:avLst/>
            <a:gdLst/>
            <a:ahLst/>
            <a:rect l="l" t="t" r="r" b="b"/>
            <a:pathLst>
              <a:path w="907" h="1291">
                <a:moveTo>
                  <a:pt x="0" y="1291"/>
                </a:moveTo>
                <a:lnTo>
                  <a:pt x="12" y="1119"/>
                </a:lnTo>
                <a:lnTo>
                  <a:pt x="12" y="1072"/>
                </a:lnTo>
                <a:lnTo>
                  <a:pt x="86" y="929"/>
                </a:lnTo>
                <a:lnTo>
                  <a:pt x="75" y="866"/>
                </a:lnTo>
                <a:lnTo>
                  <a:pt x="206" y="827"/>
                </a:lnTo>
                <a:lnTo>
                  <a:pt x="396" y="626"/>
                </a:lnTo>
                <a:lnTo>
                  <a:pt x="464" y="516"/>
                </a:lnTo>
                <a:lnTo>
                  <a:pt x="620" y="418"/>
                </a:lnTo>
                <a:lnTo>
                  <a:pt x="815" y="229"/>
                </a:lnTo>
                <a:lnTo>
                  <a:pt x="907" y="0"/>
                </a:lnTo>
              </a:path>
            </a:pathLst>
          </a:custGeom>
          <a:noFill/>
          <a:ln w="11160">
            <a:solidFill>
              <a:srgbClr val="0000ff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695" name=""/>
          <p:cNvSpPr/>
          <p:nvPr/>
        </p:nvSpPr>
        <p:spPr>
          <a:xfrm>
            <a:off x="6178680" y="3211560"/>
            <a:ext cx="303120" cy="581040"/>
          </a:xfrm>
          <a:custGeom>
            <a:avLst/>
            <a:gdLst/>
            <a:ahLst/>
            <a:rect l="l" t="t" r="r" b="b"/>
            <a:pathLst>
              <a:path w="344" h="659">
                <a:moveTo>
                  <a:pt x="344" y="50"/>
                </a:moveTo>
                <a:lnTo>
                  <a:pt x="281" y="62"/>
                </a:lnTo>
                <a:lnTo>
                  <a:pt x="200" y="0"/>
                </a:lnTo>
                <a:lnTo>
                  <a:pt x="184" y="159"/>
                </a:lnTo>
                <a:lnTo>
                  <a:pt x="0" y="659"/>
                </a:lnTo>
              </a:path>
            </a:pathLst>
          </a:custGeom>
          <a:noFill/>
          <a:ln w="11160">
            <a:solidFill>
              <a:srgbClr val="0000ff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696" name=""/>
          <p:cNvSpPr/>
          <p:nvPr/>
        </p:nvSpPr>
        <p:spPr>
          <a:xfrm>
            <a:off x="6657840" y="2957400"/>
            <a:ext cx="46080" cy="419040"/>
          </a:xfrm>
          <a:custGeom>
            <a:avLst/>
            <a:gdLst/>
            <a:ahLst/>
            <a:rect l="l" t="t" r="r" b="b"/>
            <a:pathLst>
              <a:path w="52" h="475">
                <a:moveTo>
                  <a:pt x="0" y="0"/>
                </a:moveTo>
                <a:lnTo>
                  <a:pt x="52" y="200"/>
                </a:lnTo>
                <a:lnTo>
                  <a:pt x="36" y="475"/>
                </a:lnTo>
              </a:path>
            </a:pathLst>
          </a:custGeom>
          <a:noFill/>
          <a:ln w="11160">
            <a:solidFill>
              <a:srgbClr val="0000ff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697" name=""/>
          <p:cNvSpPr/>
          <p:nvPr/>
        </p:nvSpPr>
        <p:spPr>
          <a:xfrm flipH="1" flipV="1">
            <a:off x="6746760" y="3406320"/>
            <a:ext cx="69840" cy="142920"/>
          </a:xfrm>
          <a:prstGeom prst="line">
            <a:avLst/>
          </a:prstGeom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698" name=""/>
          <p:cNvSpPr/>
          <p:nvPr/>
        </p:nvSpPr>
        <p:spPr>
          <a:xfrm>
            <a:off x="6058080" y="3122640"/>
            <a:ext cx="1055520" cy="1635120"/>
          </a:xfrm>
          <a:custGeom>
            <a:avLst/>
            <a:gdLst/>
            <a:ahLst/>
            <a:rect l="l" t="t" r="r" b="b"/>
            <a:pathLst>
              <a:path w="1198" h="1854">
                <a:moveTo>
                  <a:pt x="1072" y="0"/>
                </a:moveTo>
                <a:lnTo>
                  <a:pt x="1198" y="143"/>
                </a:lnTo>
                <a:lnTo>
                  <a:pt x="1067" y="264"/>
                </a:lnTo>
                <a:lnTo>
                  <a:pt x="992" y="477"/>
                </a:lnTo>
                <a:lnTo>
                  <a:pt x="574" y="947"/>
                </a:lnTo>
                <a:lnTo>
                  <a:pt x="551" y="1137"/>
                </a:lnTo>
                <a:lnTo>
                  <a:pt x="418" y="1280"/>
                </a:lnTo>
                <a:lnTo>
                  <a:pt x="217" y="1624"/>
                </a:lnTo>
                <a:lnTo>
                  <a:pt x="115" y="1619"/>
                </a:lnTo>
                <a:lnTo>
                  <a:pt x="0" y="1854"/>
                </a:lnTo>
              </a:path>
            </a:pathLst>
          </a:custGeom>
          <a:noFill/>
          <a:ln w="11160">
            <a:solidFill>
              <a:srgbClr val="0000ff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699" name=""/>
          <p:cNvSpPr/>
          <p:nvPr/>
        </p:nvSpPr>
        <p:spPr>
          <a:xfrm>
            <a:off x="5956200" y="3645000"/>
            <a:ext cx="838440" cy="944640"/>
          </a:xfrm>
          <a:custGeom>
            <a:avLst/>
            <a:gdLst/>
            <a:ahLst/>
            <a:rect l="l" t="t" r="r" b="b"/>
            <a:pathLst>
              <a:path w="948" h="1072">
                <a:moveTo>
                  <a:pt x="0" y="1072"/>
                </a:moveTo>
                <a:lnTo>
                  <a:pt x="172" y="1061"/>
                </a:lnTo>
                <a:lnTo>
                  <a:pt x="193" y="855"/>
                </a:lnTo>
                <a:lnTo>
                  <a:pt x="263" y="740"/>
                </a:lnTo>
                <a:lnTo>
                  <a:pt x="383" y="625"/>
                </a:lnTo>
                <a:lnTo>
                  <a:pt x="489" y="475"/>
                </a:lnTo>
                <a:lnTo>
                  <a:pt x="649" y="355"/>
                </a:lnTo>
                <a:lnTo>
                  <a:pt x="826" y="172"/>
                </a:lnTo>
                <a:lnTo>
                  <a:pt x="948" y="0"/>
                </a:lnTo>
              </a:path>
            </a:pathLst>
          </a:custGeom>
          <a:noFill/>
          <a:ln w="11160">
            <a:solidFill>
              <a:srgbClr val="0000ff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700" name=""/>
          <p:cNvSpPr/>
          <p:nvPr/>
        </p:nvSpPr>
        <p:spPr>
          <a:xfrm>
            <a:off x="4383000" y="4237200"/>
            <a:ext cx="1108080" cy="433080"/>
          </a:xfrm>
          <a:custGeom>
            <a:avLst/>
            <a:gdLst/>
            <a:ahLst/>
            <a:rect l="l" t="t" r="r" b="b"/>
            <a:pathLst>
              <a:path w="1257" h="493">
                <a:moveTo>
                  <a:pt x="0" y="0"/>
                </a:moveTo>
                <a:lnTo>
                  <a:pt x="224" y="214"/>
                </a:lnTo>
                <a:lnTo>
                  <a:pt x="396" y="321"/>
                </a:lnTo>
                <a:lnTo>
                  <a:pt x="1119" y="488"/>
                </a:lnTo>
                <a:lnTo>
                  <a:pt x="1189" y="436"/>
                </a:lnTo>
                <a:lnTo>
                  <a:pt x="1257" y="493"/>
                </a:lnTo>
              </a:path>
            </a:pathLst>
          </a:custGeom>
          <a:noFill/>
          <a:ln w="11160">
            <a:solidFill>
              <a:srgbClr val="0000ff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701" name=""/>
          <p:cNvSpPr/>
          <p:nvPr/>
        </p:nvSpPr>
        <p:spPr>
          <a:xfrm flipH="1">
            <a:off x="5560560" y="2066760"/>
            <a:ext cx="42840" cy="25560"/>
          </a:xfrm>
          <a:prstGeom prst="line">
            <a:avLst/>
          </a:prstGeom>
          <a:ln w="11160">
            <a:solidFill>
              <a:srgbClr val="0000ff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-21240" bIns="-212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702" name=""/>
          <p:cNvSpPr/>
          <p:nvPr/>
        </p:nvSpPr>
        <p:spPr>
          <a:xfrm>
            <a:off x="4216320" y="3017880"/>
            <a:ext cx="93600" cy="196920"/>
          </a:xfrm>
          <a:custGeom>
            <a:avLst/>
            <a:gdLst/>
            <a:ahLst/>
            <a:rect l="l" t="t" r="r" b="b"/>
            <a:pathLst>
              <a:path w="108" h="222">
                <a:moveTo>
                  <a:pt x="108" y="222"/>
                </a:moveTo>
                <a:lnTo>
                  <a:pt x="65" y="122"/>
                </a:lnTo>
                <a:lnTo>
                  <a:pt x="65" y="0"/>
                </a:lnTo>
                <a:lnTo>
                  <a:pt x="0" y="50"/>
                </a:lnTo>
              </a:path>
            </a:pathLst>
          </a:custGeom>
          <a:noFill/>
          <a:ln w="11160">
            <a:solidFill>
              <a:srgbClr val="0000ff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703" name=""/>
          <p:cNvSpPr/>
          <p:nvPr/>
        </p:nvSpPr>
        <p:spPr>
          <a:xfrm flipV="1">
            <a:off x="3265560" y="3871440"/>
            <a:ext cx="4680" cy="117720"/>
          </a:xfrm>
          <a:prstGeom prst="line">
            <a:avLst/>
          </a:prstGeom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704" name=""/>
          <p:cNvSpPr/>
          <p:nvPr/>
        </p:nvSpPr>
        <p:spPr>
          <a:xfrm>
            <a:off x="4718160" y="3244680"/>
            <a:ext cx="155520" cy="308160"/>
          </a:xfrm>
          <a:custGeom>
            <a:avLst/>
            <a:gdLst/>
            <a:ahLst/>
            <a:rect l="l" t="t" r="r" b="b"/>
            <a:pathLst>
              <a:path w="178" h="350">
                <a:moveTo>
                  <a:pt x="0" y="0"/>
                </a:moveTo>
                <a:lnTo>
                  <a:pt x="178" y="143"/>
                </a:lnTo>
                <a:lnTo>
                  <a:pt x="178" y="350"/>
                </a:lnTo>
              </a:path>
            </a:pathLst>
          </a:custGeom>
          <a:noFill/>
          <a:ln w="11160">
            <a:solidFill>
              <a:srgbClr val="00000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705" name=""/>
          <p:cNvSpPr/>
          <p:nvPr/>
        </p:nvSpPr>
        <p:spPr>
          <a:xfrm flipH="1">
            <a:off x="4727520" y="3452760"/>
            <a:ext cx="76320" cy="81000"/>
          </a:xfrm>
          <a:prstGeom prst="line">
            <a:avLst/>
          </a:prstGeom>
          <a:ln w="11160">
            <a:solidFill>
              <a:srgbClr val="0000ff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34200" bIns="342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706" name=""/>
          <p:cNvSpPr/>
          <p:nvPr/>
        </p:nvSpPr>
        <p:spPr>
          <a:xfrm>
            <a:off x="5477040" y="2932200"/>
            <a:ext cx="210960" cy="495360"/>
          </a:xfrm>
          <a:custGeom>
            <a:avLst/>
            <a:gdLst/>
            <a:ahLst/>
            <a:rect l="l" t="t" r="r" b="b"/>
            <a:pathLst>
              <a:path w="240" h="561">
                <a:moveTo>
                  <a:pt x="62" y="561"/>
                </a:moveTo>
                <a:lnTo>
                  <a:pt x="0" y="412"/>
                </a:lnTo>
                <a:lnTo>
                  <a:pt x="240" y="0"/>
                </a:lnTo>
              </a:path>
            </a:pathLst>
          </a:custGeom>
          <a:noFill/>
          <a:ln w="11160">
            <a:solidFill>
              <a:srgbClr val="0000ff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707" name=""/>
          <p:cNvSpPr/>
          <p:nvPr/>
        </p:nvSpPr>
        <p:spPr>
          <a:xfrm>
            <a:off x="7464600" y="1889280"/>
            <a:ext cx="671400" cy="112680"/>
          </a:xfrm>
          <a:custGeom>
            <a:avLst/>
            <a:gdLst/>
            <a:ahLst/>
            <a:rect l="l" t="t" r="r" b="b"/>
            <a:pathLst>
              <a:path w="764" h="127">
                <a:moveTo>
                  <a:pt x="0" y="46"/>
                </a:moveTo>
                <a:lnTo>
                  <a:pt x="138" y="28"/>
                </a:lnTo>
                <a:lnTo>
                  <a:pt x="321" y="86"/>
                </a:lnTo>
                <a:lnTo>
                  <a:pt x="477" y="127"/>
                </a:lnTo>
                <a:lnTo>
                  <a:pt x="568" y="104"/>
                </a:lnTo>
                <a:lnTo>
                  <a:pt x="620" y="93"/>
                </a:lnTo>
                <a:lnTo>
                  <a:pt x="712" y="0"/>
                </a:lnTo>
                <a:lnTo>
                  <a:pt x="746" y="0"/>
                </a:lnTo>
                <a:lnTo>
                  <a:pt x="764" y="127"/>
                </a:lnTo>
              </a:path>
            </a:pathLst>
          </a:custGeom>
          <a:noFill/>
          <a:ln w="11160">
            <a:solidFill>
              <a:srgbClr val="0000ff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708" name=""/>
          <p:cNvSpPr/>
          <p:nvPr/>
        </p:nvSpPr>
        <p:spPr>
          <a:xfrm>
            <a:off x="6477120" y="2532240"/>
            <a:ext cx="377640" cy="325440"/>
          </a:xfrm>
          <a:custGeom>
            <a:avLst/>
            <a:gdLst/>
            <a:ahLst/>
            <a:rect l="l" t="t" r="r" b="b"/>
            <a:pathLst>
              <a:path w="430" h="368">
                <a:moveTo>
                  <a:pt x="0" y="172"/>
                </a:moveTo>
                <a:lnTo>
                  <a:pt x="0" y="368"/>
                </a:lnTo>
                <a:lnTo>
                  <a:pt x="195" y="332"/>
                </a:lnTo>
                <a:lnTo>
                  <a:pt x="320" y="224"/>
                </a:lnTo>
                <a:lnTo>
                  <a:pt x="328" y="110"/>
                </a:lnTo>
                <a:lnTo>
                  <a:pt x="430" y="0"/>
                </a:lnTo>
              </a:path>
            </a:pathLst>
          </a:custGeom>
          <a:noFill/>
          <a:ln w="11160">
            <a:solidFill>
              <a:srgbClr val="00000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709" name=""/>
          <p:cNvSpPr/>
          <p:nvPr/>
        </p:nvSpPr>
        <p:spPr>
          <a:xfrm flipH="1">
            <a:off x="7614720" y="2401920"/>
            <a:ext cx="65160" cy="206280"/>
          </a:xfrm>
          <a:prstGeom prst="line">
            <a:avLst/>
          </a:prstGeom>
          <a:ln w="11160">
            <a:solidFill>
              <a:srgbClr val="0000ff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710" name=""/>
          <p:cNvSpPr/>
          <p:nvPr/>
        </p:nvSpPr>
        <p:spPr>
          <a:xfrm>
            <a:off x="7604280" y="2622600"/>
            <a:ext cx="406080" cy="96840"/>
          </a:xfrm>
          <a:custGeom>
            <a:avLst/>
            <a:gdLst/>
            <a:ahLst/>
            <a:rect l="l" t="t" r="r" b="b"/>
            <a:pathLst>
              <a:path w="458" h="109">
                <a:moveTo>
                  <a:pt x="0" y="0"/>
                </a:moveTo>
                <a:lnTo>
                  <a:pt x="44" y="35"/>
                </a:lnTo>
                <a:lnTo>
                  <a:pt x="114" y="23"/>
                </a:lnTo>
                <a:lnTo>
                  <a:pt x="206" y="35"/>
                </a:lnTo>
                <a:lnTo>
                  <a:pt x="245" y="7"/>
                </a:lnTo>
                <a:lnTo>
                  <a:pt x="286" y="12"/>
                </a:lnTo>
                <a:lnTo>
                  <a:pt x="458" y="109"/>
                </a:lnTo>
              </a:path>
            </a:pathLst>
          </a:custGeom>
          <a:noFill/>
          <a:ln w="11160">
            <a:solidFill>
              <a:srgbClr val="00000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711" name=""/>
          <p:cNvSpPr/>
          <p:nvPr/>
        </p:nvSpPr>
        <p:spPr>
          <a:xfrm flipV="1">
            <a:off x="5818320" y="4134960"/>
            <a:ext cx="27000" cy="104760"/>
          </a:xfrm>
          <a:prstGeom prst="line">
            <a:avLst/>
          </a:prstGeom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712" name=""/>
          <p:cNvSpPr/>
          <p:nvPr/>
        </p:nvSpPr>
        <p:spPr>
          <a:xfrm>
            <a:off x="7050240" y="2735280"/>
            <a:ext cx="377640" cy="90360"/>
          </a:xfrm>
          <a:custGeom>
            <a:avLst/>
            <a:gdLst/>
            <a:ahLst/>
            <a:rect l="l" t="t" r="r" b="b"/>
            <a:pathLst>
              <a:path w="431" h="102">
                <a:moveTo>
                  <a:pt x="0" y="0"/>
                </a:moveTo>
                <a:lnTo>
                  <a:pt x="167" y="102"/>
                </a:lnTo>
                <a:lnTo>
                  <a:pt x="350" y="102"/>
                </a:lnTo>
                <a:lnTo>
                  <a:pt x="431" y="52"/>
                </a:lnTo>
              </a:path>
            </a:pathLst>
          </a:custGeom>
          <a:noFill/>
          <a:ln w="11160">
            <a:solidFill>
              <a:srgbClr val="0000ff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3560" bIns="435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713" name=""/>
          <p:cNvSpPr/>
          <p:nvPr/>
        </p:nvSpPr>
        <p:spPr>
          <a:xfrm>
            <a:off x="6927840" y="3730680"/>
            <a:ext cx="93600" cy="198360"/>
          </a:xfrm>
          <a:custGeom>
            <a:avLst/>
            <a:gdLst/>
            <a:ahLst/>
            <a:rect l="l" t="t" r="r" b="b"/>
            <a:pathLst>
              <a:path w="106" h="225">
                <a:moveTo>
                  <a:pt x="0" y="0"/>
                </a:moveTo>
                <a:lnTo>
                  <a:pt x="106" y="104"/>
                </a:lnTo>
                <a:lnTo>
                  <a:pt x="70" y="225"/>
                </a:lnTo>
              </a:path>
            </a:pathLst>
          </a:custGeom>
          <a:noFill/>
          <a:ln w="11160">
            <a:solidFill>
              <a:srgbClr val="0000ff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714" name=""/>
          <p:cNvSpPr/>
          <p:nvPr/>
        </p:nvSpPr>
        <p:spPr>
          <a:xfrm>
            <a:off x="6892920" y="3848040"/>
            <a:ext cx="23760" cy="104760"/>
          </a:xfrm>
          <a:custGeom>
            <a:avLst/>
            <a:gdLst/>
            <a:ahLst/>
            <a:rect l="l" t="t" r="r" b="b"/>
            <a:pathLst>
              <a:path w="29" h="120">
                <a:moveTo>
                  <a:pt x="29" y="0"/>
                </a:moveTo>
                <a:lnTo>
                  <a:pt x="0" y="58"/>
                </a:lnTo>
                <a:lnTo>
                  <a:pt x="0" y="120"/>
                </a:lnTo>
              </a:path>
            </a:pathLst>
          </a:custGeom>
          <a:noFill/>
          <a:ln w="11160">
            <a:solidFill>
              <a:srgbClr val="00000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715" name=""/>
          <p:cNvSpPr/>
          <p:nvPr/>
        </p:nvSpPr>
        <p:spPr>
          <a:xfrm flipV="1">
            <a:off x="5924520" y="4181040"/>
            <a:ext cx="185760" cy="4680"/>
          </a:xfrm>
          <a:prstGeom prst="line">
            <a:avLst/>
          </a:prstGeom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-42120" bIns="-42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716" name=""/>
          <p:cNvSpPr/>
          <p:nvPr/>
        </p:nvSpPr>
        <p:spPr>
          <a:xfrm flipH="1" flipV="1">
            <a:off x="6746760" y="3406320"/>
            <a:ext cx="69840" cy="142920"/>
          </a:xfrm>
          <a:prstGeom prst="line">
            <a:avLst/>
          </a:prstGeom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717" name=""/>
          <p:cNvSpPr/>
          <p:nvPr/>
        </p:nvSpPr>
        <p:spPr>
          <a:xfrm flipH="1">
            <a:off x="6579720" y="3963960"/>
            <a:ext cx="1800" cy="69840"/>
          </a:xfrm>
          <a:prstGeom prst="line">
            <a:avLst/>
          </a:prstGeom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23040" bIns="230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718" name=""/>
          <p:cNvSpPr/>
          <p:nvPr/>
        </p:nvSpPr>
        <p:spPr>
          <a:xfrm>
            <a:off x="5703840" y="4044960"/>
            <a:ext cx="566640" cy="379440"/>
          </a:xfrm>
          <a:custGeom>
            <a:avLst/>
            <a:gdLst/>
            <a:ahLst/>
            <a:rect l="l" t="t" r="r" b="b"/>
            <a:pathLst>
              <a:path w="642" h="431">
                <a:moveTo>
                  <a:pt x="0" y="431"/>
                </a:moveTo>
                <a:lnTo>
                  <a:pt x="211" y="327"/>
                </a:lnTo>
                <a:lnTo>
                  <a:pt x="435" y="137"/>
                </a:lnTo>
                <a:lnTo>
                  <a:pt x="642" y="0"/>
                </a:lnTo>
              </a:path>
            </a:pathLst>
          </a:custGeom>
          <a:noFill/>
          <a:ln w="11160">
            <a:solidFill>
              <a:srgbClr val="0000ff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719" name=""/>
          <p:cNvSpPr/>
          <p:nvPr/>
        </p:nvSpPr>
        <p:spPr>
          <a:xfrm>
            <a:off x="6750000" y="2744640"/>
            <a:ext cx="181080" cy="90720"/>
          </a:xfrm>
          <a:prstGeom prst="line">
            <a:avLst/>
          </a:prstGeom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3920" bIns="439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720" name=""/>
          <p:cNvSpPr/>
          <p:nvPr/>
        </p:nvSpPr>
        <p:spPr>
          <a:xfrm flipH="1" flipV="1">
            <a:off x="6551280" y="4021200"/>
            <a:ext cx="73080" cy="23760"/>
          </a:xfrm>
          <a:prstGeom prst="line">
            <a:avLst/>
          </a:prstGeom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-23040" bIns="-230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721" name=""/>
          <p:cNvSpPr/>
          <p:nvPr/>
        </p:nvSpPr>
        <p:spPr>
          <a:xfrm flipV="1">
            <a:off x="6275520" y="4176360"/>
            <a:ext cx="1440" cy="50760"/>
          </a:xfrm>
          <a:prstGeom prst="line">
            <a:avLst/>
          </a:prstGeom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3960" bIns="3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722" name=""/>
          <p:cNvSpPr/>
          <p:nvPr/>
        </p:nvSpPr>
        <p:spPr>
          <a:xfrm flipH="1">
            <a:off x="4716000" y="4224240"/>
            <a:ext cx="79560" cy="379440"/>
          </a:xfrm>
          <a:prstGeom prst="line">
            <a:avLst/>
          </a:prstGeom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723" name=""/>
          <p:cNvSpPr/>
          <p:nvPr/>
        </p:nvSpPr>
        <p:spPr>
          <a:xfrm flipH="1">
            <a:off x="5176800" y="4727520"/>
            <a:ext cx="85680" cy="166680"/>
          </a:xfrm>
          <a:prstGeom prst="line">
            <a:avLst/>
          </a:prstGeom>
          <a:ln w="11160">
            <a:solidFill>
              <a:srgbClr val="0000ff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724" name=""/>
          <p:cNvSpPr/>
          <p:nvPr/>
        </p:nvSpPr>
        <p:spPr>
          <a:xfrm>
            <a:off x="5384880" y="5049720"/>
            <a:ext cx="46080" cy="103320"/>
          </a:xfrm>
          <a:custGeom>
            <a:avLst/>
            <a:gdLst/>
            <a:ahLst/>
            <a:rect l="l" t="t" r="r" b="b"/>
            <a:pathLst>
              <a:path w="52" h="114">
                <a:moveTo>
                  <a:pt x="52" y="114"/>
                </a:moveTo>
                <a:lnTo>
                  <a:pt x="46" y="64"/>
                </a:lnTo>
                <a:lnTo>
                  <a:pt x="0" y="0"/>
                </a:lnTo>
              </a:path>
            </a:pathLst>
          </a:custGeom>
          <a:noFill/>
          <a:ln w="11160">
            <a:solidFill>
              <a:srgbClr val="0000ff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725" name=""/>
          <p:cNvSpPr/>
          <p:nvPr/>
        </p:nvSpPr>
        <p:spPr>
          <a:xfrm>
            <a:off x="5384880" y="4767120"/>
            <a:ext cx="233280" cy="290520"/>
          </a:xfrm>
          <a:custGeom>
            <a:avLst/>
            <a:gdLst/>
            <a:ahLst/>
            <a:rect l="l" t="t" r="r" b="b"/>
            <a:pathLst>
              <a:path w="263" h="328">
                <a:moveTo>
                  <a:pt x="5" y="328"/>
                </a:moveTo>
                <a:lnTo>
                  <a:pt x="0" y="195"/>
                </a:lnTo>
                <a:lnTo>
                  <a:pt x="34" y="138"/>
                </a:lnTo>
                <a:lnTo>
                  <a:pt x="154" y="46"/>
                </a:lnTo>
                <a:lnTo>
                  <a:pt x="263" y="0"/>
                </a:lnTo>
              </a:path>
            </a:pathLst>
          </a:custGeom>
          <a:noFill/>
          <a:ln w="11160">
            <a:solidFill>
              <a:srgbClr val="0000ff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726" name=""/>
          <p:cNvSpPr/>
          <p:nvPr/>
        </p:nvSpPr>
        <p:spPr>
          <a:xfrm>
            <a:off x="5384880" y="5049720"/>
            <a:ext cx="46080" cy="103320"/>
          </a:xfrm>
          <a:custGeom>
            <a:avLst/>
            <a:gdLst/>
            <a:ahLst/>
            <a:rect l="l" t="t" r="r" b="b"/>
            <a:pathLst>
              <a:path w="52" h="114">
                <a:moveTo>
                  <a:pt x="52" y="114"/>
                </a:moveTo>
                <a:lnTo>
                  <a:pt x="46" y="64"/>
                </a:lnTo>
                <a:lnTo>
                  <a:pt x="0" y="0"/>
                </a:lnTo>
              </a:path>
            </a:pathLst>
          </a:custGeom>
          <a:noFill/>
          <a:ln w="11160">
            <a:solidFill>
              <a:srgbClr val="00000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727" name=""/>
          <p:cNvSpPr/>
          <p:nvPr/>
        </p:nvSpPr>
        <p:spPr>
          <a:xfrm>
            <a:off x="5384880" y="4767120"/>
            <a:ext cx="233280" cy="290520"/>
          </a:xfrm>
          <a:custGeom>
            <a:avLst/>
            <a:gdLst/>
            <a:ahLst/>
            <a:rect l="l" t="t" r="r" b="b"/>
            <a:pathLst>
              <a:path w="263" h="328">
                <a:moveTo>
                  <a:pt x="5" y="328"/>
                </a:moveTo>
                <a:lnTo>
                  <a:pt x="0" y="195"/>
                </a:lnTo>
                <a:lnTo>
                  <a:pt x="34" y="138"/>
                </a:lnTo>
                <a:lnTo>
                  <a:pt x="154" y="46"/>
                </a:lnTo>
                <a:lnTo>
                  <a:pt x="263" y="0"/>
                </a:lnTo>
              </a:path>
            </a:pathLst>
          </a:custGeom>
          <a:noFill/>
          <a:ln w="11160">
            <a:solidFill>
              <a:srgbClr val="00000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728" name=""/>
          <p:cNvSpPr/>
          <p:nvPr/>
        </p:nvSpPr>
        <p:spPr>
          <a:xfrm>
            <a:off x="5819760" y="1990800"/>
            <a:ext cx="592200" cy="95040"/>
          </a:xfrm>
          <a:custGeom>
            <a:avLst/>
            <a:gdLst/>
            <a:ahLst/>
            <a:rect l="l" t="t" r="r" b="b"/>
            <a:pathLst>
              <a:path w="668" h="110">
                <a:moveTo>
                  <a:pt x="5" y="0"/>
                </a:moveTo>
                <a:lnTo>
                  <a:pt x="0" y="20"/>
                </a:lnTo>
                <a:lnTo>
                  <a:pt x="172" y="72"/>
                </a:lnTo>
                <a:lnTo>
                  <a:pt x="173" y="72"/>
                </a:lnTo>
                <a:lnTo>
                  <a:pt x="666" y="110"/>
                </a:lnTo>
                <a:lnTo>
                  <a:pt x="668" y="88"/>
                </a:lnTo>
                <a:lnTo>
                  <a:pt x="175" y="51"/>
                </a:lnTo>
                <a:lnTo>
                  <a:pt x="173" y="61"/>
                </a:lnTo>
                <a:lnTo>
                  <a:pt x="177" y="52"/>
                </a:lnTo>
                <a:lnTo>
                  <a:pt x="5" y="0"/>
                </a:lnTo>
                <a:close/>
              </a:path>
            </a:pathLst>
          </a:custGeom>
          <a:solidFill>
            <a:srgbClr val="000000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729" name=""/>
          <p:cNvSpPr/>
          <p:nvPr/>
        </p:nvSpPr>
        <p:spPr>
          <a:xfrm>
            <a:off x="5856120" y="1905120"/>
            <a:ext cx="265320" cy="849240"/>
          </a:xfrm>
          <a:custGeom>
            <a:avLst/>
            <a:gdLst/>
            <a:ahLst/>
            <a:rect l="l" t="t" r="r" b="b"/>
            <a:pathLst>
              <a:path w="303" h="962">
                <a:moveTo>
                  <a:pt x="303" y="19"/>
                </a:moveTo>
                <a:lnTo>
                  <a:pt x="294" y="0"/>
                </a:lnTo>
                <a:lnTo>
                  <a:pt x="151" y="71"/>
                </a:lnTo>
                <a:lnTo>
                  <a:pt x="147" y="73"/>
                </a:lnTo>
                <a:lnTo>
                  <a:pt x="145" y="77"/>
                </a:lnTo>
                <a:lnTo>
                  <a:pt x="39" y="378"/>
                </a:lnTo>
                <a:lnTo>
                  <a:pt x="38" y="381"/>
                </a:lnTo>
                <a:lnTo>
                  <a:pt x="0" y="961"/>
                </a:lnTo>
                <a:lnTo>
                  <a:pt x="21" y="962"/>
                </a:lnTo>
                <a:lnTo>
                  <a:pt x="59" y="383"/>
                </a:lnTo>
                <a:lnTo>
                  <a:pt x="48" y="381"/>
                </a:lnTo>
                <a:lnTo>
                  <a:pt x="57" y="385"/>
                </a:lnTo>
                <a:lnTo>
                  <a:pt x="163" y="84"/>
                </a:lnTo>
                <a:lnTo>
                  <a:pt x="161" y="87"/>
                </a:lnTo>
                <a:lnTo>
                  <a:pt x="165" y="80"/>
                </a:lnTo>
                <a:lnTo>
                  <a:pt x="154" y="80"/>
                </a:lnTo>
                <a:lnTo>
                  <a:pt x="160" y="91"/>
                </a:lnTo>
                <a:lnTo>
                  <a:pt x="303" y="19"/>
                </a:lnTo>
                <a:close/>
              </a:path>
            </a:pathLst>
          </a:custGeom>
          <a:solidFill>
            <a:srgbClr val="000000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730" name=""/>
          <p:cNvSpPr/>
          <p:nvPr/>
        </p:nvSpPr>
        <p:spPr>
          <a:xfrm>
            <a:off x="5688000" y="2128680"/>
            <a:ext cx="208080" cy="120960"/>
          </a:xfrm>
          <a:custGeom>
            <a:avLst/>
            <a:gdLst/>
            <a:ahLst/>
            <a:rect l="l" t="t" r="r" b="b"/>
            <a:pathLst>
              <a:path w="237" h="137">
                <a:moveTo>
                  <a:pt x="0" y="0"/>
                </a:moveTo>
                <a:lnTo>
                  <a:pt x="0" y="22"/>
                </a:lnTo>
                <a:lnTo>
                  <a:pt x="136" y="22"/>
                </a:lnTo>
                <a:lnTo>
                  <a:pt x="136" y="11"/>
                </a:lnTo>
                <a:lnTo>
                  <a:pt x="125" y="11"/>
                </a:lnTo>
                <a:lnTo>
                  <a:pt x="129" y="18"/>
                </a:lnTo>
                <a:lnTo>
                  <a:pt x="133" y="20"/>
                </a:lnTo>
                <a:lnTo>
                  <a:pt x="125" y="11"/>
                </a:lnTo>
                <a:lnTo>
                  <a:pt x="125" y="126"/>
                </a:lnTo>
                <a:lnTo>
                  <a:pt x="125" y="126"/>
                </a:lnTo>
                <a:lnTo>
                  <a:pt x="129" y="133"/>
                </a:lnTo>
                <a:lnTo>
                  <a:pt x="133" y="135"/>
                </a:lnTo>
                <a:lnTo>
                  <a:pt x="136" y="137"/>
                </a:lnTo>
                <a:lnTo>
                  <a:pt x="237" y="137"/>
                </a:lnTo>
                <a:lnTo>
                  <a:pt x="237" y="115"/>
                </a:lnTo>
                <a:lnTo>
                  <a:pt x="136" y="115"/>
                </a:lnTo>
                <a:lnTo>
                  <a:pt x="147" y="126"/>
                </a:lnTo>
                <a:lnTo>
                  <a:pt x="143" y="119"/>
                </a:lnTo>
                <a:lnTo>
                  <a:pt x="140" y="117"/>
                </a:lnTo>
                <a:lnTo>
                  <a:pt x="136" y="126"/>
                </a:lnTo>
                <a:lnTo>
                  <a:pt x="147" y="126"/>
                </a:lnTo>
                <a:lnTo>
                  <a:pt x="147" y="11"/>
                </a:lnTo>
                <a:lnTo>
                  <a:pt x="147" y="11"/>
                </a:lnTo>
                <a:lnTo>
                  <a:pt x="143" y="4"/>
                </a:lnTo>
                <a:lnTo>
                  <a:pt x="140" y="2"/>
                </a:lnTo>
                <a:lnTo>
                  <a:pt x="136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731" name=""/>
          <p:cNvSpPr/>
          <p:nvPr/>
        </p:nvSpPr>
        <p:spPr>
          <a:xfrm>
            <a:off x="5727600" y="2308320"/>
            <a:ext cx="114480" cy="136440"/>
          </a:xfrm>
          <a:custGeom>
            <a:avLst/>
            <a:gdLst/>
            <a:ahLst/>
            <a:rect l="l" t="t" r="r" b="b"/>
            <a:pathLst>
              <a:path w="129" h="154">
                <a:moveTo>
                  <a:pt x="14" y="0"/>
                </a:moveTo>
                <a:lnTo>
                  <a:pt x="0" y="16"/>
                </a:lnTo>
                <a:lnTo>
                  <a:pt x="114" y="154"/>
                </a:lnTo>
                <a:lnTo>
                  <a:pt x="129" y="138"/>
                </a:lnTo>
                <a:lnTo>
                  <a:pt x="14" y="0"/>
                </a:lnTo>
                <a:close/>
              </a:path>
            </a:pathLst>
          </a:custGeom>
          <a:solidFill>
            <a:srgbClr val="000000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732" name=""/>
          <p:cNvSpPr/>
          <p:nvPr/>
        </p:nvSpPr>
        <p:spPr>
          <a:xfrm>
            <a:off x="5246640" y="2266920"/>
            <a:ext cx="924120" cy="442800"/>
          </a:xfrm>
          <a:custGeom>
            <a:avLst/>
            <a:gdLst/>
            <a:ahLst/>
            <a:rect l="l" t="t" r="r" b="b"/>
            <a:pathLst>
              <a:path w="1049" h="506">
                <a:moveTo>
                  <a:pt x="1049" y="33"/>
                </a:moveTo>
                <a:lnTo>
                  <a:pt x="1041" y="13"/>
                </a:lnTo>
                <a:lnTo>
                  <a:pt x="726" y="128"/>
                </a:lnTo>
                <a:lnTo>
                  <a:pt x="726" y="128"/>
                </a:lnTo>
                <a:lnTo>
                  <a:pt x="724" y="128"/>
                </a:lnTo>
                <a:lnTo>
                  <a:pt x="299" y="486"/>
                </a:lnTo>
                <a:lnTo>
                  <a:pt x="305" y="495"/>
                </a:lnTo>
                <a:lnTo>
                  <a:pt x="312" y="488"/>
                </a:lnTo>
                <a:lnTo>
                  <a:pt x="308" y="486"/>
                </a:lnTo>
                <a:lnTo>
                  <a:pt x="305" y="484"/>
                </a:lnTo>
                <a:lnTo>
                  <a:pt x="301" y="486"/>
                </a:lnTo>
                <a:lnTo>
                  <a:pt x="313" y="488"/>
                </a:lnTo>
                <a:lnTo>
                  <a:pt x="16" y="0"/>
                </a:lnTo>
                <a:lnTo>
                  <a:pt x="0" y="15"/>
                </a:lnTo>
                <a:lnTo>
                  <a:pt x="297" y="502"/>
                </a:lnTo>
                <a:lnTo>
                  <a:pt x="297" y="502"/>
                </a:lnTo>
                <a:lnTo>
                  <a:pt x="301" y="504"/>
                </a:lnTo>
                <a:lnTo>
                  <a:pt x="305" y="506"/>
                </a:lnTo>
                <a:lnTo>
                  <a:pt x="308" y="504"/>
                </a:lnTo>
                <a:lnTo>
                  <a:pt x="312" y="504"/>
                </a:lnTo>
                <a:lnTo>
                  <a:pt x="737" y="146"/>
                </a:lnTo>
                <a:lnTo>
                  <a:pt x="729" y="137"/>
                </a:lnTo>
                <a:lnTo>
                  <a:pt x="733" y="147"/>
                </a:lnTo>
                <a:lnTo>
                  <a:pt x="1049" y="33"/>
                </a:lnTo>
                <a:close/>
              </a:path>
            </a:pathLst>
          </a:custGeom>
          <a:solidFill>
            <a:srgbClr val="000000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733" name=""/>
          <p:cNvSpPr/>
          <p:nvPr/>
        </p:nvSpPr>
        <p:spPr>
          <a:xfrm>
            <a:off x="5489640" y="2706840"/>
            <a:ext cx="36360" cy="484200"/>
          </a:xfrm>
          <a:custGeom>
            <a:avLst/>
            <a:gdLst/>
            <a:ahLst/>
            <a:rect l="l" t="t" r="r" b="b"/>
            <a:pathLst>
              <a:path w="41" h="548">
                <a:moveTo>
                  <a:pt x="41" y="0"/>
                </a:moveTo>
                <a:lnTo>
                  <a:pt x="20" y="0"/>
                </a:lnTo>
                <a:lnTo>
                  <a:pt x="0" y="548"/>
                </a:lnTo>
                <a:lnTo>
                  <a:pt x="22" y="548"/>
                </a:lnTo>
                <a:lnTo>
                  <a:pt x="41" y="0"/>
                </a:lnTo>
                <a:close/>
              </a:path>
            </a:pathLst>
          </a:custGeom>
          <a:solidFill>
            <a:srgbClr val="000000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734" name=""/>
          <p:cNvSpPr/>
          <p:nvPr/>
        </p:nvSpPr>
        <p:spPr>
          <a:xfrm>
            <a:off x="4788000" y="2530440"/>
            <a:ext cx="1684080" cy="1704960"/>
          </a:xfrm>
          <a:custGeom>
            <a:avLst/>
            <a:gdLst/>
            <a:ahLst/>
            <a:rect l="l" t="t" r="r" b="b"/>
            <a:pathLst>
              <a:path w="1913" h="1932">
                <a:moveTo>
                  <a:pt x="1913" y="16"/>
                </a:moveTo>
                <a:lnTo>
                  <a:pt x="1900" y="0"/>
                </a:lnTo>
                <a:lnTo>
                  <a:pt x="1782" y="114"/>
                </a:lnTo>
                <a:lnTo>
                  <a:pt x="1787" y="121"/>
                </a:lnTo>
                <a:lnTo>
                  <a:pt x="1784" y="113"/>
                </a:lnTo>
                <a:lnTo>
                  <a:pt x="1787" y="111"/>
                </a:lnTo>
                <a:lnTo>
                  <a:pt x="1567" y="125"/>
                </a:lnTo>
                <a:lnTo>
                  <a:pt x="1563" y="127"/>
                </a:lnTo>
                <a:lnTo>
                  <a:pt x="1219" y="242"/>
                </a:lnTo>
                <a:lnTo>
                  <a:pt x="1219" y="242"/>
                </a:lnTo>
                <a:lnTo>
                  <a:pt x="1216" y="243"/>
                </a:lnTo>
                <a:lnTo>
                  <a:pt x="805" y="745"/>
                </a:lnTo>
                <a:lnTo>
                  <a:pt x="812" y="753"/>
                </a:lnTo>
                <a:lnTo>
                  <a:pt x="807" y="745"/>
                </a:lnTo>
                <a:lnTo>
                  <a:pt x="601" y="966"/>
                </a:lnTo>
                <a:lnTo>
                  <a:pt x="342" y="1199"/>
                </a:lnTo>
                <a:lnTo>
                  <a:pt x="341" y="1199"/>
                </a:lnTo>
                <a:lnTo>
                  <a:pt x="190" y="1411"/>
                </a:lnTo>
                <a:lnTo>
                  <a:pt x="190" y="1411"/>
                </a:lnTo>
                <a:lnTo>
                  <a:pt x="188" y="1414"/>
                </a:lnTo>
                <a:lnTo>
                  <a:pt x="0" y="1925"/>
                </a:lnTo>
                <a:lnTo>
                  <a:pt x="18" y="1932"/>
                </a:lnTo>
                <a:lnTo>
                  <a:pt x="206" y="1421"/>
                </a:lnTo>
                <a:lnTo>
                  <a:pt x="197" y="1418"/>
                </a:lnTo>
                <a:lnTo>
                  <a:pt x="204" y="1427"/>
                </a:lnTo>
                <a:lnTo>
                  <a:pt x="355" y="1215"/>
                </a:lnTo>
                <a:lnTo>
                  <a:pt x="348" y="1206"/>
                </a:lnTo>
                <a:lnTo>
                  <a:pt x="355" y="1215"/>
                </a:lnTo>
                <a:lnTo>
                  <a:pt x="613" y="982"/>
                </a:lnTo>
                <a:lnTo>
                  <a:pt x="819" y="762"/>
                </a:lnTo>
                <a:lnTo>
                  <a:pt x="819" y="762"/>
                </a:lnTo>
                <a:lnTo>
                  <a:pt x="1230" y="260"/>
                </a:lnTo>
                <a:lnTo>
                  <a:pt x="1223" y="251"/>
                </a:lnTo>
                <a:lnTo>
                  <a:pt x="1226" y="261"/>
                </a:lnTo>
                <a:lnTo>
                  <a:pt x="1571" y="147"/>
                </a:lnTo>
                <a:lnTo>
                  <a:pt x="1567" y="136"/>
                </a:lnTo>
                <a:lnTo>
                  <a:pt x="1569" y="147"/>
                </a:lnTo>
                <a:lnTo>
                  <a:pt x="1789" y="132"/>
                </a:lnTo>
                <a:lnTo>
                  <a:pt x="1791" y="130"/>
                </a:lnTo>
                <a:lnTo>
                  <a:pt x="1795" y="130"/>
                </a:lnTo>
                <a:lnTo>
                  <a:pt x="1913" y="16"/>
                </a:lnTo>
                <a:close/>
              </a:path>
            </a:pathLst>
          </a:custGeom>
          <a:solidFill>
            <a:srgbClr val="000000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735" name=""/>
          <p:cNvSpPr/>
          <p:nvPr/>
        </p:nvSpPr>
        <p:spPr>
          <a:xfrm>
            <a:off x="5321160" y="3373560"/>
            <a:ext cx="120960" cy="131760"/>
          </a:xfrm>
          <a:custGeom>
            <a:avLst/>
            <a:gdLst/>
            <a:ahLst/>
            <a:rect l="l" t="t" r="r" b="b"/>
            <a:pathLst>
              <a:path w="136" h="151">
                <a:moveTo>
                  <a:pt x="14" y="0"/>
                </a:moveTo>
                <a:lnTo>
                  <a:pt x="0" y="16"/>
                </a:lnTo>
                <a:lnTo>
                  <a:pt x="122" y="151"/>
                </a:lnTo>
                <a:lnTo>
                  <a:pt x="136" y="135"/>
                </a:lnTo>
                <a:lnTo>
                  <a:pt x="14" y="0"/>
                </a:lnTo>
                <a:close/>
              </a:path>
            </a:pathLst>
          </a:custGeom>
          <a:solidFill>
            <a:srgbClr val="000000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736" name=""/>
          <p:cNvSpPr/>
          <p:nvPr/>
        </p:nvSpPr>
        <p:spPr>
          <a:xfrm>
            <a:off x="4952880" y="3389400"/>
            <a:ext cx="146160" cy="212760"/>
          </a:xfrm>
          <a:custGeom>
            <a:avLst/>
            <a:gdLst/>
            <a:ahLst/>
            <a:rect l="l" t="t" r="r" b="b"/>
            <a:pathLst>
              <a:path w="165" h="242">
                <a:moveTo>
                  <a:pt x="22" y="0"/>
                </a:moveTo>
                <a:lnTo>
                  <a:pt x="0" y="2"/>
                </a:lnTo>
                <a:lnTo>
                  <a:pt x="11" y="149"/>
                </a:lnTo>
                <a:lnTo>
                  <a:pt x="15" y="154"/>
                </a:lnTo>
                <a:lnTo>
                  <a:pt x="16" y="156"/>
                </a:lnTo>
                <a:lnTo>
                  <a:pt x="154" y="242"/>
                </a:lnTo>
                <a:lnTo>
                  <a:pt x="165" y="224"/>
                </a:lnTo>
                <a:lnTo>
                  <a:pt x="27" y="138"/>
                </a:lnTo>
                <a:lnTo>
                  <a:pt x="29" y="140"/>
                </a:lnTo>
                <a:lnTo>
                  <a:pt x="22" y="147"/>
                </a:lnTo>
                <a:lnTo>
                  <a:pt x="33" y="147"/>
                </a:lnTo>
                <a:lnTo>
                  <a:pt x="22" y="0"/>
                </a:lnTo>
                <a:close/>
              </a:path>
            </a:pathLst>
          </a:custGeom>
          <a:solidFill>
            <a:srgbClr val="000000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737" name=""/>
          <p:cNvSpPr/>
          <p:nvPr/>
        </p:nvSpPr>
        <p:spPr>
          <a:xfrm>
            <a:off x="5033880" y="3664080"/>
            <a:ext cx="303120" cy="198360"/>
          </a:xfrm>
          <a:custGeom>
            <a:avLst/>
            <a:gdLst/>
            <a:ahLst/>
            <a:rect l="l" t="t" r="r" b="b"/>
            <a:pathLst>
              <a:path w="344" h="224">
                <a:moveTo>
                  <a:pt x="12" y="0"/>
                </a:moveTo>
                <a:lnTo>
                  <a:pt x="0" y="16"/>
                </a:lnTo>
                <a:lnTo>
                  <a:pt x="120" y="142"/>
                </a:lnTo>
                <a:lnTo>
                  <a:pt x="122" y="142"/>
                </a:lnTo>
                <a:lnTo>
                  <a:pt x="122" y="144"/>
                </a:lnTo>
                <a:lnTo>
                  <a:pt x="337" y="224"/>
                </a:lnTo>
                <a:lnTo>
                  <a:pt x="344" y="205"/>
                </a:lnTo>
                <a:lnTo>
                  <a:pt x="129" y="124"/>
                </a:lnTo>
                <a:lnTo>
                  <a:pt x="125" y="133"/>
                </a:lnTo>
                <a:lnTo>
                  <a:pt x="132" y="126"/>
                </a:lnTo>
                <a:lnTo>
                  <a:pt x="12" y="0"/>
                </a:lnTo>
                <a:close/>
              </a:path>
            </a:pathLst>
          </a:custGeom>
          <a:solidFill>
            <a:srgbClr val="000000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738" name=""/>
          <p:cNvSpPr/>
          <p:nvPr/>
        </p:nvSpPr>
        <p:spPr>
          <a:xfrm>
            <a:off x="4767120" y="3743280"/>
            <a:ext cx="212760" cy="212760"/>
          </a:xfrm>
          <a:custGeom>
            <a:avLst/>
            <a:gdLst/>
            <a:ahLst/>
            <a:rect l="l" t="t" r="r" b="b"/>
            <a:pathLst>
              <a:path w="240" h="240">
                <a:moveTo>
                  <a:pt x="240" y="20"/>
                </a:moveTo>
                <a:lnTo>
                  <a:pt x="231" y="0"/>
                </a:lnTo>
                <a:lnTo>
                  <a:pt x="7" y="115"/>
                </a:lnTo>
                <a:lnTo>
                  <a:pt x="3" y="116"/>
                </a:lnTo>
                <a:lnTo>
                  <a:pt x="0" y="124"/>
                </a:lnTo>
                <a:lnTo>
                  <a:pt x="1" y="125"/>
                </a:lnTo>
                <a:lnTo>
                  <a:pt x="25" y="240"/>
                </a:lnTo>
                <a:lnTo>
                  <a:pt x="44" y="236"/>
                </a:lnTo>
                <a:lnTo>
                  <a:pt x="21" y="122"/>
                </a:lnTo>
                <a:lnTo>
                  <a:pt x="18" y="131"/>
                </a:lnTo>
                <a:lnTo>
                  <a:pt x="21" y="124"/>
                </a:lnTo>
                <a:lnTo>
                  <a:pt x="21" y="124"/>
                </a:lnTo>
                <a:lnTo>
                  <a:pt x="10" y="124"/>
                </a:lnTo>
                <a:lnTo>
                  <a:pt x="16" y="134"/>
                </a:lnTo>
                <a:lnTo>
                  <a:pt x="240" y="20"/>
                </a:lnTo>
                <a:close/>
              </a:path>
            </a:pathLst>
          </a:custGeom>
          <a:solidFill>
            <a:srgbClr val="000000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739" name=""/>
          <p:cNvSpPr/>
          <p:nvPr/>
        </p:nvSpPr>
        <p:spPr>
          <a:xfrm>
            <a:off x="4927680" y="3840120"/>
            <a:ext cx="88920" cy="122400"/>
          </a:xfrm>
          <a:custGeom>
            <a:avLst/>
            <a:gdLst/>
            <a:ahLst/>
            <a:rect l="l" t="t" r="r" b="b"/>
            <a:pathLst>
              <a:path w="100" h="136">
                <a:moveTo>
                  <a:pt x="14" y="0"/>
                </a:moveTo>
                <a:lnTo>
                  <a:pt x="0" y="16"/>
                </a:lnTo>
                <a:lnTo>
                  <a:pt x="86" y="136"/>
                </a:lnTo>
                <a:lnTo>
                  <a:pt x="100" y="120"/>
                </a:lnTo>
                <a:lnTo>
                  <a:pt x="14" y="0"/>
                </a:lnTo>
                <a:close/>
              </a:path>
            </a:pathLst>
          </a:custGeom>
          <a:solidFill>
            <a:srgbClr val="000000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740" name=""/>
          <p:cNvSpPr/>
          <p:nvPr/>
        </p:nvSpPr>
        <p:spPr>
          <a:xfrm>
            <a:off x="4381560" y="1663560"/>
            <a:ext cx="1482840" cy="1090800"/>
          </a:xfrm>
          <a:custGeom>
            <a:avLst/>
            <a:gdLst/>
            <a:ahLst/>
            <a:rect l="l" t="t" r="r" b="b"/>
            <a:pathLst>
              <a:path w="1684" h="1237">
                <a:moveTo>
                  <a:pt x="11" y="0"/>
                </a:moveTo>
                <a:lnTo>
                  <a:pt x="0" y="18"/>
                </a:lnTo>
                <a:lnTo>
                  <a:pt x="529" y="355"/>
                </a:lnTo>
                <a:lnTo>
                  <a:pt x="535" y="346"/>
                </a:lnTo>
                <a:lnTo>
                  <a:pt x="529" y="355"/>
                </a:lnTo>
                <a:lnTo>
                  <a:pt x="1040" y="735"/>
                </a:lnTo>
                <a:lnTo>
                  <a:pt x="1671" y="1237"/>
                </a:lnTo>
                <a:lnTo>
                  <a:pt x="1684" y="1219"/>
                </a:lnTo>
                <a:lnTo>
                  <a:pt x="1053" y="717"/>
                </a:lnTo>
                <a:lnTo>
                  <a:pt x="542" y="337"/>
                </a:lnTo>
                <a:lnTo>
                  <a:pt x="540" y="337"/>
                </a:lnTo>
                <a:lnTo>
                  <a:pt x="11" y="0"/>
                </a:lnTo>
                <a:close/>
              </a:path>
            </a:pathLst>
          </a:custGeom>
          <a:solidFill>
            <a:srgbClr val="000000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741" name=""/>
          <p:cNvSpPr/>
          <p:nvPr/>
        </p:nvSpPr>
        <p:spPr>
          <a:xfrm>
            <a:off x="3986280" y="2755800"/>
            <a:ext cx="1511280" cy="316080"/>
          </a:xfrm>
          <a:custGeom>
            <a:avLst/>
            <a:gdLst/>
            <a:ahLst/>
            <a:rect l="l" t="t" r="r" b="b"/>
            <a:pathLst>
              <a:path w="1714" h="359">
                <a:moveTo>
                  <a:pt x="2" y="0"/>
                </a:moveTo>
                <a:lnTo>
                  <a:pt x="0" y="22"/>
                </a:lnTo>
                <a:lnTo>
                  <a:pt x="566" y="93"/>
                </a:lnTo>
                <a:lnTo>
                  <a:pt x="566" y="83"/>
                </a:lnTo>
                <a:lnTo>
                  <a:pt x="559" y="90"/>
                </a:lnTo>
                <a:lnTo>
                  <a:pt x="563" y="92"/>
                </a:lnTo>
                <a:lnTo>
                  <a:pt x="559" y="90"/>
                </a:lnTo>
                <a:lnTo>
                  <a:pt x="724" y="348"/>
                </a:lnTo>
                <a:lnTo>
                  <a:pt x="724" y="348"/>
                </a:lnTo>
                <a:lnTo>
                  <a:pt x="728" y="350"/>
                </a:lnTo>
                <a:lnTo>
                  <a:pt x="731" y="352"/>
                </a:lnTo>
                <a:lnTo>
                  <a:pt x="1714" y="359"/>
                </a:lnTo>
                <a:lnTo>
                  <a:pt x="1714" y="337"/>
                </a:lnTo>
                <a:lnTo>
                  <a:pt x="731" y="330"/>
                </a:lnTo>
                <a:lnTo>
                  <a:pt x="739" y="334"/>
                </a:lnTo>
                <a:lnTo>
                  <a:pt x="735" y="332"/>
                </a:lnTo>
                <a:lnTo>
                  <a:pt x="731" y="341"/>
                </a:lnTo>
                <a:lnTo>
                  <a:pt x="740" y="334"/>
                </a:lnTo>
                <a:lnTo>
                  <a:pt x="575" y="75"/>
                </a:lnTo>
                <a:lnTo>
                  <a:pt x="574" y="75"/>
                </a:lnTo>
                <a:lnTo>
                  <a:pt x="570" y="74"/>
                </a:lnTo>
                <a:lnTo>
                  <a:pt x="568" y="72"/>
                </a:lnTo>
                <a:lnTo>
                  <a:pt x="2" y="0"/>
                </a:lnTo>
                <a:close/>
              </a:path>
            </a:pathLst>
          </a:custGeom>
          <a:solidFill>
            <a:srgbClr val="000000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742" name=""/>
          <p:cNvSpPr/>
          <p:nvPr/>
        </p:nvSpPr>
        <p:spPr>
          <a:xfrm>
            <a:off x="3732120" y="1550880"/>
            <a:ext cx="42840" cy="184320"/>
          </a:xfrm>
          <a:custGeom>
            <a:avLst/>
            <a:gdLst/>
            <a:ahLst/>
            <a:rect l="l" t="t" r="r" b="b"/>
            <a:pathLst>
              <a:path w="49" h="210">
                <a:moveTo>
                  <a:pt x="49" y="2"/>
                </a:moveTo>
                <a:lnTo>
                  <a:pt x="29" y="0"/>
                </a:lnTo>
                <a:lnTo>
                  <a:pt x="0" y="208"/>
                </a:lnTo>
                <a:lnTo>
                  <a:pt x="20" y="210"/>
                </a:lnTo>
                <a:lnTo>
                  <a:pt x="49" y="2"/>
                </a:lnTo>
                <a:close/>
              </a:path>
            </a:pathLst>
          </a:custGeom>
          <a:solidFill>
            <a:srgbClr val="000000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743" name=""/>
          <p:cNvSpPr/>
          <p:nvPr/>
        </p:nvSpPr>
        <p:spPr>
          <a:xfrm>
            <a:off x="3652920" y="1587600"/>
            <a:ext cx="102960" cy="79200"/>
          </a:xfrm>
          <a:custGeom>
            <a:avLst/>
            <a:gdLst/>
            <a:ahLst/>
            <a:rect l="l" t="t" r="r" b="b"/>
            <a:pathLst>
              <a:path w="114" h="90">
                <a:moveTo>
                  <a:pt x="12" y="0"/>
                </a:moveTo>
                <a:lnTo>
                  <a:pt x="0" y="18"/>
                </a:lnTo>
                <a:lnTo>
                  <a:pt x="102" y="90"/>
                </a:lnTo>
                <a:lnTo>
                  <a:pt x="114" y="72"/>
                </a:lnTo>
                <a:lnTo>
                  <a:pt x="12" y="0"/>
                </a:lnTo>
                <a:close/>
              </a:path>
            </a:pathLst>
          </a:custGeom>
          <a:solidFill>
            <a:srgbClr val="000000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32400" bIns="324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744" name=""/>
          <p:cNvSpPr/>
          <p:nvPr/>
        </p:nvSpPr>
        <p:spPr>
          <a:xfrm>
            <a:off x="4156200" y="3463920"/>
            <a:ext cx="87120" cy="243000"/>
          </a:xfrm>
          <a:custGeom>
            <a:avLst/>
            <a:gdLst/>
            <a:ahLst/>
            <a:rect l="l" t="t" r="r" b="b"/>
            <a:pathLst>
              <a:path w="98" h="277">
                <a:moveTo>
                  <a:pt x="18" y="0"/>
                </a:moveTo>
                <a:lnTo>
                  <a:pt x="0" y="9"/>
                </a:lnTo>
                <a:lnTo>
                  <a:pt x="79" y="182"/>
                </a:lnTo>
                <a:lnTo>
                  <a:pt x="88" y="176"/>
                </a:lnTo>
                <a:lnTo>
                  <a:pt x="77" y="176"/>
                </a:lnTo>
                <a:lnTo>
                  <a:pt x="80" y="169"/>
                </a:lnTo>
                <a:lnTo>
                  <a:pt x="23" y="262"/>
                </a:lnTo>
                <a:lnTo>
                  <a:pt x="39" y="277"/>
                </a:lnTo>
                <a:lnTo>
                  <a:pt x="97" y="183"/>
                </a:lnTo>
                <a:lnTo>
                  <a:pt x="98" y="176"/>
                </a:lnTo>
                <a:lnTo>
                  <a:pt x="97" y="173"/>
                </a:lnTo>
                <a:lnTo>
                  <a:pt x="18" y="0"/>
                </a:lnTo>
                <a:close/>
              </a:path>
            </a:pathLst>
          </a:custGeom>
          <a:solidFill>
            <a:srgbClr val="000000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745" name=""/>
          <p:cNvSpPr/>
          <p:nvPr/>
        </p:nvSpPr>
        <p:spPr>
          <a:xfrm>
            <a:off x="4622760" y="4216320"/>
            <a:ext cx="273240" cy="403200"/>
          </a:xfrm>
          <a:custGeom>
            <a:avLst/>
            <a:gdLst/>
            <a:ahLst/>
            <a:rect l="l" t="t" r="r" b="b"/>
            <a:pathLst>
              <a:path w="310" h="459">
                <a:moveTo>
                  <a:pt x="132" y="258"/>
                </a:moveTo>
                <a:lnTo>
                  <a:pt x="148" y="246"/>
                </a:lnTo>
                <a:lnTo>
                  <a:pt x="19" y="20"/>
                </a:lnTo>
                <a:lnTo>
                  <a:pt x="10" y="25"/>
                </a:lnTo>
                <a:lnTo>
                  <a:pt x="14" y="34"/>
                </a:lnTo>
                <a:lnTo>
                  <a:pt x="18" y="32"/>
                </a:lnTo>
                <a:lnTo>
                  <a:pt x="21" y="25"/>
                </a:lnTo>
                <a:lnTo>
                  <a:pt x="12" y="36"/>
                </a:lnTo>
                <a:lnTo>
                  <a:pt x="208" y="21"/>
                </a:lnTo>
                <a:lnTo>
                  <a:pt x="206" y="11"/>
                </a:lnTo>
                <a:lnTo>
                  <a:pt x="199" y="18"/>
                </a:lnTo>
                <a:lnTo>
                  <a:pt x="202" y="20"/>
                </a:lnTo>
                <a:lnTo>
                  <a:pt x="206" y="21"/>
                </a:lnTo>
                <a:lnTo>
                  <a:pt x="199" y="18"/>
                </a:lnTo>
                <a:lnTo>
                  <a:pt x="292" y="170"/>
                </a:lnTo>
                <a:lnTo>
                  <a:pt x="299" y="163"/>
                </a:lnTo>
                <a:lnTo>
                  <a:pt x="290" y="161"/>
                </a:lnTo>
                <a:lnTo>
                  <a:pt x="247" y="446"/>
                </a:lnTo>
                <a:lnTo>
                  <a:pt x="256" y="448"/>
                </a:lnTo>
                <a:lnTo>
                  <a:pt x="256" y="437"/>
                </a:lnTo>
                <a:lnTo>
                  <a:pt x="252" y="439"/>
                </a:lnTo>
                <a:lnTo>
                  <a:pt x="249" y="441"/>
                </a:lnTo>
                <a:lnTo>
                  <a:pt x="256" y="437"/>
                </a:lnTo>
                <a:lnTo>
                  <a:pt x="104" y="430"/>
                </a:lnTo>
                <a:lnTo>
                  <a:pt x="104" y="452"/>
                </a:lnTo>
                <a:lnTo>
                  <a:pt x="256" y="459"/>
                </a:lnTo>
                <a:lnTo>
                  <a:pt x="256" y="459"/>
                </a:lnTo>
                <a:lnTo>
                  <a:pt x="260" y="457"/>
                </a:lnTo>
                <a:lnTo>
                  <a:pt x="263" y="455"/>
                </a:lnTo>
                <a:lnTo>
                  <a:pt x="267" y="448"/>
                </a:lnTo>
                <a:lnTo>
                  <a:pt x="267" y="450"/>
                </a:lnTo>
                <a:lnTo>
                  <a:pt x="310" y="165"/>
                </a:lnTo>
                <a:lnTo>
                  <a:pt x="310" y="163"/>
                </a:lnTo>
                <a:lnTo>
                  <a:pt x="308" y="156"/>
                </a:lnTo>
                <a:lnTo>
                  <a:pt x="215" y="4"/>
                </a:lnTo>
                <a:lnTo>
                  <a:pt x="213" y="4"/>
                </a:lnTo>
                <a:lnTo>
                  <a:pt x="209" y="2"/>
                </a:lnTo>
                <a:lnTo>
                  <a:pt x="206" y="0"/>
                </a:lnTo>
                <a:lnTo>
                  <a:pt x="206" y="0"/>
                </a:lnTo>
                <a:lnTo>
                  <a:pt x="10" y="14"/>
                </a:lnTo>
                <a:lnTo>
                  <a:pt x="7" y="16"/>
                </a:lnTo>
                <a:lnTo>
                  <a:pt x="3" y="18"/>
                </a:lnTo>
                <a:lnTo>
                  <a:pt x="0" y="25"/>
                </a:lnTo>
                <a:lnTo>
                  <a:pt x="3" y="32"/>
                </a:lnTo>
                <a:lnTo>
                  <a:pt x="132" y="258"/>
                </a:lnTo>
                <a:close/>
              </a:path>
            </a:pathLst>
          </a:custGeom>
          <a:solidFill>
            <a:srgbClr val="000000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746" name=""/>
          <p:cNvSpPr/>
          <p:nvPr/>
        </p:nvSpPr>
        <p:spPr>
          <a:xfrm>
            <a:off x="4503600" y="3887640"/>
            <a:ext cx="417600" cy="214560"/>
          </a:xfrm>
          <a:custGeom>
            <a:avLst/>
            <a:gdLst/>
            <a:ahLst/>
            <a:rect l="l" t="t" r="r" b="b"/>
            <a:pathLst>
              <a:path w="475" h="242">
                <a:moveTo>
                  <a:pt x="475" y="19"/>
                </a:moveTo>
                <a:lnTo>
                  <a:pt x="467" y="0"/>
                </a:lnTo>
                <a:lnTo>
                  <a:pt x="0" y="222"/>
                </a:lnTo>
                <a:lnTo>
                  <a:pt x="9" y="242"/>
                </a:lnTo>
                <a:lnTo>
                  <a:pt x="475" y="19"/>
                </a:lnTo>
                <a:close/>
              </a:path>
            </a:pathLst>
          </a:custGeom>
          <a:solidFill>
            <a:srgbClr val="000000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747" name=""/>
          <p:cNvSpPr/>
          <p:nvPr/>
        </p:nvSpPr>
        <p:spPr>
          <a:xfrm>
            <a:off x="3327480" y="3673440"/>
            <a:ext cx="1350720" cy="846000"/>
          </a:xfrm>
          <a:custGeom>
            <a:avLst/>
            <a:gdLst/>
            <a:ahLst/>
            <a:rect l="l" t="t" r="r" b="b"/>
            <a:pathLst>
              <a:path w="1532" h="961">
                <a:moveTo>
                  <a:pt x="16" y="2"/>
                </a:moveTo>
                <a:lnTo>
                  <a:pt x="0" y="13"/>
                </a:lnTo>
                <a:lnTo>
                  <a:pt x="1" y="16"/>
                </a:lnTo>
                <a:lnTo>
                  <a:pt x="1" y="18"/>
                </a:lnTo>
                <a:lnTo>
                  <a:pt x="5" y="20"/>
                </a:lnTo>
                <a:lnTo>
                  <a:pt x="9" y="22"/>
                </a:lnTo>
                <a:lnTo>
                  <a:pt x="928" y="22"/>
                </a:lnTo>
                <a:lnTo>
                  <a:pt x="928" y="11"/>
                </a:lnTo>
                <a:lnTo>
                  <a:pt x="923" y="22"/>
                </a:lnTo>
                <a:lnTo>
                  <a:pt x="1145" y="136"/>
                </a:lnTo>
                <a:lnTo>
                  <a:pt x="1151" y="126"/>
                </a:lnTo>
                <a:lnTo>
                  <a:pt x="1143" y="131"/>
                </a:lnTo>
                <a:lnTo>
                  <a:pt x="1323" y="482"/>
                </a:lnTo>
                <a:lnTo>
                  <a:pt x="1330" y="477"/>
                </a:lnTo>
                <a:lnTo>
                  <a:pt x="1321" y="481"/>
                </a:lnTo>
                <a:lnTo>
                  <a:pt x="1514" y="961"/>
                </a:lnTo>
                <a:lnTo>
                  <a:pt x="1532" y="954"/>
                </a:lnTo>
                <a:lnTo>
                  <a:pt x="1339" y="473"/>
                </a:lnTo>
                <a:lnTo>
                  <a:pt x="1339" y="472"/>
                </a:lnTo>
                <a:lnTo>
                  <a:pt x="1160" y="120"/>
                </a:lnTo>
                <a:lnTo>
                  <a:pt x="1158" y="118"/>
                </a:lnTo>
                <a:lnTo>
                  <a:pt x="1156" y="117"/>
                </a:lnTo>
                <a:lnTo>
                  <a:pt x="934" y="2"/>
                </a:lnTo>
                <a:lnTo>
                  <a:pt x="932" y="2"/>
                </a:lnTo>
                <a:lnTo>
                  <a:pt x="928" y="0"/>
                </a:lnTo>
                <a:lnTo>
                  <a:pt x="9" y="0"/>
                </a:lnTo>
                <a:lnTo>
                  <a:pt x="16" y="4"/>
                </a:lnTo>
                <a:lnTo>
                  <a:pt x="12" y="2"/>
                </a:lnTo>
                <a:lnTo>
                  <a:pt x="9" y="11"/>
                </a:lnTo>
                <a:lnTo>
                  <a:pt x="18" y="5"/>
                </a:lnTo>
                <a:lnTo>
                  <a:pt x="16" y="2"/>
                </a:lnTo>
                <a:close/>
              </a:path>
            </a:pathLst>
          </a:custGeom>
          <a:solidFill>
            <a:srgbClr val="000000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748" name=""/>
          <p:cNvSpPr/>
          <p:nvPr/>
        </p:nvSpPr>
        <p:spPr>
          <a:xfrm>
            <a:off x="5313240" y="4494240"/>
            <a:ext cx="2502000" cy="668160"/>
          </a:xfrm>
          <a:custGeom>
            <a:avLst/>
            <a:gdLst/>
            <a:ahLst/>
            <a:rect l="l" t="t" r="r" b="b"/>
            <a:pathLst>
              <a:path w="2840" h="759">
                <a:moveTo>
                  <a:pt x="2804" y="750"/>
                </a:moveTo>
                <a:lnTo>
                  <a:pt x="2826" y="752"/>
                </a:lnTo>
                <a:lnTo>
                  <a:pt x="2840" y="508"/>
                </a:lnTo>
                <a:lnTo>
                  <a:pt x="2840" y="506"/>
                </a:lnTo>
                <a:lnTo>
                  <a:pt x="2836" y="499"/>
                </a:lnTo>
                <a:lnTo>
                  <a:pt x="2835" y="497"/>
                </a:lnTo>
                <a:lnTo>
                  <a:pt x="2670" y="425"/>
                </a:lnTo>
                <a:lnTo>
                  <a:pt x="2664" y="434"/>
                </a:lnTo>
                <a:lnTo>
                  <a:pt x="2673" y="429"/>
                </a:lnTo>
                <a:lnTo>
                  <a:pt x="2487" y="92"/>
                </a:lnTo>
                <a:lnTo>
                  <a:pt x="2485" y="90"/>
                </a:lnTo>
                <a:lnTo>
                  <a:pt x="2481" y="88"/>
                </a:lnTo>
                <a:lnTo>
                  <a:pt x="2481" y="88"/>
                </a:lnTo>
                <a:lnTo>
                  <a:pt x="2230" y="2"/>
                </a:lnTo>
                <a:lnTo>
                  <a:pt x="2227" y="0"/>
                </a:lnTo>
                <a:lnTo>
                  <a:pt x="2227" y="0"/>
                </a:lnTo>
                <a:lnTo>
                  <a:pt x="1345" y="15"/>
                </a:lnTo>
                <a:lnTo>
                  <a:pt x="1341" y="17"/>
                </a:lnTo>
                <a:lnTo>
                  <a:pt x="1054" y="110"/>
                </a:lnTo>
                <a:lnTo>
                  <a:pt x="1058" y="119"/>
                </a:lnTo>
                <a:lnTo>
                  <a:pt x="1058" y="108"/>
                </a:lnTo>
                <a:lnTo>
                  <a:pt x="484" y="151"/>
                </a:lnTo>
                <a:lnTo>
                  <a:pt x="481" y="153"/>
                </a:lnTo>
                <a:lnTo>
                  <a:pt x="481" y="153"/>
                </a:lnTo>
                <a:lnTo>
                  <a:pt x="223" y="260"/>
                </a:lnTo>
                <a:lnTo>
                  <a:pt x="219" y="262"/>
                </a:lnTo>
                <a:lnTo>
                  <a:pt x="68" y="427"/>
                </a:lnTo>
                <a:lnTo>
                  <a:pt x="68" y="429"/>
                </a:lnTo>
                <a:lnTo>
                  <a:pt x="4" y="544"/>
                </a:lnTo>
                <a:lnTo>
                  <a:pt x="0" y="549"/>
                </a:lnTo>
                <a:lnTo>
                  <a:pt x="2" y="551"/>
                </a:lnTo>
                <a:lnTo>
                  <a:pt x="31" y="759"/>
                </a:lnTo>
                <a:lnTo>
                  <a:pt x="50" y="757"/>
                </a:lnTo>
                <a:lnTo>
                  <a:pt x="22" y="549"/>
                </a:lnTo>
                <a:lnTo>
                  <a:pt x="11" y="549"/>
                </a:lnTo>
                <a:lnTo>
                  <a:pt x="20" y="556"/>
                </a:lnTo>
                <a:lnTo>
                  <a:pt x="85" y="442"/>
                </a:lnTo>
                <a:lnTo>
                  <a:pt x="76" y="434"/>
                </a:lnTo>
                <a:lnTo>
                  <a:pt x="83" y="443"/>
                </a:lnTo>
                <a:lnTo>
                  <a:pt x="233" y="278"/>
                </a:lnTo>
                <a:lnTo>
                  <a:pt x="226" y="269"/>
                </a:lnTo>
                <a:lnTo>
                  <a:pt x="232" y="280"/>
                </a:lnTo>
                <a:lnTo>
                  <a:pt x="490" y="173"/>
                </a:lnTo>
                <a:lnTo>
                  <a:pt x="484" y="162"/>
                </a:lnTo>
                <a:lnTo>
                  <a:pt x="486" y="173"/>
                </a:lnTo>
                <a:lnTo>
                  <a:pt x="1060" y="130"/>
                </a:lnTo>
                <a:lnTo>
                  <a:pt x="1062" y="130"/>
                </a:lnTo>
                <a:lnTo>
                  <a:pt x="1348" y="36"/>
                </a:lnTo>
                <a:lnTo>
                  <a:pt x="1345" y="26"/>
                </a:lnTo>
                <a:lnTo>
                  <a:pt x="1345" y="36"/>
                </a:lnTo>
                <a:lnTo>
                  <a:pt x="2227" y="22"/>
                </a:lnTo>
                <a:lnTo>
                  <a:pt x="2227" y="11"/>
                </a:lnTo>
                <a:lnTo>
                  <a:pt x="2223" y="22"/>
                </a:lnTo>
                <a:lnTo>
                  <a:pt x="2474" y="108"/>
                </a:lnTo>
                <a:lnTo>
                  <a:pt x="2478" y="97"/>
                </a:lnTo>
                <a:lnTo>
                  <a:pt x="2471" y="104"/>
                </a:lnTo>
                <a:lnTo>
                  <a:pt x="2657" y="442"/>
                </a:lnTo>
                <a:lnTo>
                  <a:pt x="2657" y="442"/>
                </a:lnTo>
                <a:lnTo>
                  <a:pt x="2661" y="445"/>
                </a:lnTo>
                <a:lnTo>
                  <a:pt x="2826" y="517"/>
                </a:lnTo>
                <a:lnTo>
                  <a:pt x="2818" y="506"/>
                </a:lnTo>
                <a:lnTo>
                  <a:pt x="2822" y="513"/>
                </a:lnTo>
                <a:lnTo>
                  <a:pt x="2829" y="506"/>
                </a:lnTo>
                <a:lnTo>
                  <a:pt x="2818" y="506"/>
                </a:lnTo>
                <a:lnTo>
                  <a:pt x="2804" y="750"/>
                </a:lnTo>
                <a:close/>
              </a:path>
            </a:pathLst>
          </a:custGeom>
          <a:solidFill>
            <a:srgbClr val="000000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749" name=""/>
          <p:cNvSpPr/>
          <p:nvPr/>
        </p:nvSpPr>
        <p:spPr>
          <a:xfrm>
            <a:off x="7453440" y="4754520"/>
            <a:ext cx="147600" cy="92160"/>
          </a:xfrm>
          <a:custGeom>
            <a:avLst/>
            <a:gdLst/>
            <a:ahLst/>
            <a:rect l="l" t="t" r="r" b="b"/>
            <a:pathLst>
              <a:path w="167" h="105">
                <a:moveTo>
                  <a:pt x="167" y="21"/>
                </a:moveTo>
                <a:lnTo>
                  <a:pt x="162" y="0"/>
                </a:lnTo>
                <a:lnTo>
                  <a:pt x="69" y="21"/>
                </a:lnTo>
                <a:lnTo>
                  <a:pt x="67" y="23"/>
                </a:lnTo>
                <a:lnTo>
                  <a:pt x="65" y="25"/>
                </a:lnTo>
                <a:lnTo>
                  <a:pt x="0" y="89"/>
                </a:lnTo>
                <a:lnTo>
                  <a:pt x="13" y="105"/>
                </a:lnTo>
                <a:lnTo>
                  <a:pt x="78" y="41"/>
                </a:lnTo>
                <a:lnTo>
                  <a:pt x="70" y="32"/>
                </a:lnTo>
                <a:lnTo>
                  <a:pt x="74" y="43"/>
                </a:lnTo>
                <a:lnTo>
                  <a:pt x="167" y="21"/>
                </a:lnTo>
                <a:close/>
              </a:path>
            </a:pathLst>
          </a:custGeom>
          <a:solidFill>
            <a:srgbClr val="000000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5360" bIns="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750" name=""/>
          <p:cNvSpPr/>
          <p:nvPr/>
        </p:nvSpPr>
        <p:spPr>
          <a:xfrm>
            <a:off x="7512120" y="4775040"/>
            <a:ext cx="71280" cy="98640"/>
          </a:xfrm>
          <a:custGeom>
            <a:avLst/>
            <a:gdLst/>
            <a:ahLst/>
            <a:rect l="l" t="t" r="r" b="b"/>
            <a:pathLst>
              <a:path w="80" h="111">
                <a:moveTo>
                  <a:pt x="71" y="111"/>
                </a:moveTo>
                <a:lnTo>
                  <a:pt x="80" y="91"/>
                </a:lnTo>
                <a:lnTo>
                  <a:pt x="23" y="62"/>
                </a:lnTo>
                <a:lnTo>
                  <a:pt x="18" y="71"/>
                </a:lnTo>
                <a:lnTo>
                  <a:pt x="25" y="64"/>
                </a:lnTo>
                <a:lnTo>
                  <a:pt x="28" y="71"/>
                </a:lnTo>
                <a:lnTo>
                  <a:pt x="21" y="0"/>
                </a:lnTo>
                <a:lnTo>
                  <a:pt x="0" y="1"/>
                </a:lnTo>
                <a:lnTo>
                  <a:pt x="7" y="73"/>
                </a:lnTo>
                <a:lnTo>
                  <a:pt x="11" y="79"/>
                </a:lnTo>
                <a:lnTo>
                  <a:pt x="14" y="82"/>
                </a:lnTo>
                <a:lnTo>
                  <a:pt x="71" y="111"/>
                </a:lnTo>
                <a:close/>
              </a:path>
            </a:pathLst>
          </a:custGeom>
          <a:solidFill>
            <a:srgbClr val="000000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751" name=""/>
          <p:cNvSpPr/>
          <p:nvPr/>
        </p:nvSpPr>
        <p:spPr>
          <a:xfrm>
            <a:off x="7497720" y="4827600"/>
            <a:ext cx="38160" cy="55440"/>
          </a:xfrm>
          <a:custGeom>
            <a:avLst/>
            <a:gdLst/>
            <a:ahLst/>
            <a:rect l="l" t="t" r="r" b="b"/>
            <a:pathLst>
              <a:path w="43" h="63">
                <a:moveTo>
                  <a:pt x="0" y="50"/>
                </a:moveTo>
                <a:lnTo>
                  <a:pt x="16" y="63"/>
                </a:lnTo>
                <a:lnTo>
                  <a:pt x="43" y="12"/>
                </a:lnTo>
                <a:lnTo>
                  <a:pt x="27" y="0"/>
                </a:lnTo>
                <a:lnTo>
                  <a:pt x="0" y="50"/>
                </a:lnTo>
                <a:close/>
              </a:path>
            </a:pathLst>
          </a:custGeom>
          <a:solidFill>
            <a:srgbClr val="000000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8640" bIns="86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752" name=""/>
          <p:cNvSpPr/>
          <p:nvPr/>
        </p:nvSpPr>
        <p:spPr>
          <a:xfrm>
            <a:off x="5553000" y="5094360"/>
            <a:ext cx="123840" cy="156960"/>
          </a:xfrm>
          <a:custGeom>
            <a:avLst/>
            <a:gdLst/>
            <a:ahLst/>
            <a:rect l="l" t="t" r="r" b="b"/>
            <a:pathLst>
              <a:path w="141" h="177">
                <a:moveTo>
                  <a:pt x="141" y="21"/>
                </a:moveTo>
                <a:lnTo>
                  <a:pt x="140" y="0"/>
                </a:lnTo>
                <a:lnTo>
                  <a:pt x="18" y="14"/>
                </a:lnTo>
                <a:lnTo>
                  <a:pt x="14" y="16"/>
                </a:lnTo>
                <a:lnTo>
                  <a:pt x="11" y="18"/>
                </a:lnTo>
                <a:lnTo>
                  <a:pt x="7" y="25"/>
                </a:lnTo>
                <a:lnTo>
                  <a:pt x="0" y="176"/>
                </a:lnTo>
                <a:lnTo>
                  <a:pt x="21" y="177"/>
                </a:lnTo>
                <a:lnTo>
                  <a:pt x="28" y="27"/>
                </a:lnTo>
                <a:lnTo>
                  <a:pt x="21" y="34"/>
                </a:lnTo>
                <a:lnTo>
                  <a:pt x="25" y="32"/>
                </a:lnTo>
                <a:lnTo>
                  <a:pt x="28" y="25"/>
                </a:lnTo>
                <a:lnTo>
                  <a:pt x="18" y="25"/>
                </a:lnTo>
                <a:lnTo>
                  <a:pt x="19" y="36"/>
                </a:lnTo>
                <a:lnTo>
                  <a:pt x="141" y="21"/>
                </a:lnTo>
                <a:close/>
              </a:path>
            </a:pathLst>
          </a:custGeom>
          <a:solidFill>
            <a:srgbClr val="000000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753" name=""/>
          <p:cNvSpPr/>
          <p:nvPr/>
        </p:nvSpPr>
        <p:spPr>
          <a:xfrm>
            <a:off x="5411880" y="4952880"/>
            <a:ext cx="163440" cy="171720"/>
          </a:xfrm>
          <a:custGeom>
            <a:avLst/>
            <a:gdLst/>
            <a:ahLst/>
            <a:rect l="l" t="t" r="r" b="b"/>
            <a:pathLst>
              <a:path w="187" h="196">
                <a:moveTo>
                  <a:pt x="13" y="0"/>
                </a:moveTo>
                <a:lnTo>
                  <a:pt x="0" y="17"/>
                </a:lnTo>
                <a:lnTo>
                  <a:pt x="174" y="196"/>
                </a:lnTo>
                <a:lnTo>
                  <a:pt x="187" y="180"/>
                </a:lnTo>
                <a:lnTo>
                  <a:pt x="13" y="0"/>
                </a:lnTo>
                <a:close/>
              </a:path>
            </a:pathLst>
          </a:custGeom>
          <a:solidFill>
            <a:srgbClr val="000000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754" name=""/>
          <p:cNvSpPr/>
          <p:nvPr/>
        </p:nvSpPr>
        <p:spPr>
          <a:xfrm>
            <a:off x="5205240" y="4654440"/>
            <a:ext cx="557280" cy="427320"/>
          </a:xfrm>
          <a:custGeom>
            <a:avLst/>
            <a:gdLst/>
            <a:ahLst/>
            <a:rect l="l" t="t" r="r" b="b"/>
            <a:pathLst>
              <a:path w="633" h="484">
                <a:moveTo>
                  <a:pt x="633" y="45"/>
                </a:moveTo>
                <a:lnTo>
                  <a:pt x="622" y="27"/>
                </a:lnTo>
                <a:lnTo>
                  <a:pt x="278" y="235"/>
                </a:lnTo>
                <a:lnTo>
                  <a:pt x="276" y="237"/>
                </a:lnTo>
                <a:lnTo>
                  <a:pt x="276" y="239"/>
                </a:lnTo>
                <a:lnTo>
                  <a:pt x="147" y="468"/>
                </a:lnTo>
                <a:lnTo>
                  <a:pt x="155" y="474"/>
                </a:lnTo>
                <a:lnTo>
                  <a:pt x="155" y="463"/>
                </a:lnTo>
                <a:lnTo>
                  <a:pt x="151" y="465"/>
                </a:lnTo>
                <a:lnTo>
                  <a:pt x="147" y="467"/>
                </a:lnTo>
                <a:lnTo>
                  <a:pt x="156" y="463"/>
                </a:lnTo>
                <a:lnTo>
                  <a:pt x="13" y="449"/>
                </a:lnTo>
                <a:lnTo>
                  <a:pt x="11" y="459"/>
                </a:lnTo>
                <a:lnTo>
                  <a:pt x="22" y="459"/>
                </a:lnTo>
                <a:lnTo>
                  <a:pt x="18" y="452"/>
                </a:lnTo>
                <a:lnTo>
                  <a:pt x="15" y="450"/>
                </a:lnTo>
                <a:lnTo>
                  <a:pt x="22" y="459"/>
                </a:lnTo>
                <a:lnTo>
                  <a:pt x="29" y="273"/>
                </a:lnTo>
                <a:lnTo>
                  <a:pt x="18" y="273"/>
                </a:lnTo>
                <a:lnTo>
                  <a:pt x="27" y="280"/>
                </a:lnTo>
                <a:lnTo>
                  <a:pt x="192" y="15"/>
                </a:lnTo>
                <a:lnTo>
                  <a:pt x="176" y="0"/>
                </a:lnTo>
                <a:lnTo>
                  <a:pt x="11" y="266"/>
                </a:lnTo>
                <a:lnTo>
                  <a:pt x="8" y="273"/>
                </a:lnTo>
                <a:lnTo>
                  <a:pt x="8" y="273"/>
                </a:lnTo>
                <a:lnTo>
                  <a:pt x="0" y="459"/>
                </a:lnTo>
                <a:lnTo>
                  <a:pt x="0" y="459"/>
                </a:lnTo>
                <a:lnTo>
                  <a:pt x="4" y="467"/>
                </a:lnTo>
                <a:lnTo>
                  <a:pt x="8" y="468"/>
                </a:lnTo>
                <a:lnTo>
                  <a:pt x="11" y="470"/>
                </a:lnTo>
                <a:lnTo>
                  <a:pt x="155" y="484"/>
                </a:lnTo>
                <a:lnTo>
                  <a:pt x="155" y="484"/>
                </a:lnTo>
                <a:lnTo>
                  <a:pt x="158" y="483"/>
                </a:lnTo>
                <a:lnTo>
                  <a:pt x="162" y="481"/>
                </a:lnTo>
                <a:lnTo>
                  <a:pt x="164" y="481"/>
                </a:lnTo>
                <a:lnTo>
                  <a:pt x="293" y="251"/>
                </a:lnTo>
                <a:lnTo>
                  <a:pt x="284" y="244"/>
                </a:lnTo>
                <a:lnTo>
                  <a:pt x="289" y="253"/>
                </a:lnTo>
                <a:lnTo>
                  <a:pt x="633" y="45"/>
                </a:lnTo>
                <a:close/>
              </a:path>
            </a:pathLst>
          </a:custGeom>
          <a:solidFill>
            <a:srgbClr val="000000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755" name=""/>
          <p:cNvSpPr/>
          <p:nvPr/>
        </p:nvSpPr>
        <p:spPr>
          <a:xfrm>
            <a:off x="5156280" y="4557600"/>
            <a:ext cx="955440" cy="309600"/>
          </a:xfrm>
          <a:custGeom>
            <a:avLst/>
            <a:gdLst/>
            <a:ahLst/>
            <a:rect l="l" t="t" r="r" b="b"/>
            <a:pathLst>
              <a:path w="1084" h="352">
                <a:moveTo>
                  <a:pt x="0" y="330"/>
                </a:moveTo>
                <a:lnTo>
                  <a:pt x="3" y="352"/>
                </a:lnTo>
                <a:lnTo>
                  <a:pt x="204" y="323"/>
                </a:lnTo>
                <a:lnTo>
                  <a:pt x="206" y="321"/>
                </a:lnTo>
                <a:lnTo>
                  <a:pt x="210" y="321"/>
                </a:lnTo>
                <a:lnTo>
                  <a:pt x="367" y="156"/>
                </a:lnTo>
                <a:lnTo>
                  <a:pt x="360" y="147"/>
                </a:lnTo>
                <a:lnTo>
                  <a:pt x="366" y="158"/>
                </a:lnTo>
                <a:lnTo>
                  <a:pt x="674" y="36"/>
                </a:lnTo>
                <a:lnTo>
                  <a:pt x="668" y="25"/>
                </a:lnTo>
                <a:lnTo>
                  <a:pt x="668" y="36"/>
                </a:lnTo>
                <a:lnTo>
                  <a:pt x="1084" y="22"/>
                </a:lnTo>
                <a:lnTo>
                  <a:pt x="1084" y="0"/>
                </a:lnTo>
                <a:lnTo>
                  <a:pt x="668" y="15"/>
                </a:lnTo>
                <a:lnTo>
                  <a:pt x="665" y="16"/>
                </a:lnTo>
                <a:lnTo>
                  <a:pt x="357" y="138"/>
                </a:lnTo>
                <a:lnTo>
                  <a:pt x="357" y="138"/>
                </a:lnTo>
                <a:lnTo>
                  <a:pt x="355" y="140"/>
                </a:lnTo>
                <a:lnTo>
                  <a:pt x="197" y="305"/>
                </a:lnTo>
                <a:lnTo>
                  <a:pt x="199" y="303"/>
                </a:lnTo>
                <a:lnTo>
                  <a:pt x="202" y="312"/>
                </a:lnTo>
                <a:lnTo>
                  <a:pt x="201" y="301"/>
                </a:lnTo>
                <a:lnTo>
                  <a:pt x="0" y="330"/>
                </a:lnTo>
                <a:close/>
              </a:path>
            </a:pathLst>
          </a:custGeom>
          <a:solidFill>
            <a:srgbClr val="000000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756" name=""/>
          <p:cNvSpPr/>
          <p:nvPr/>
        </p:nvSpPr>
        <p:spPr>
          <a:xfrm>
            <a:off x="6640560" y="4522680"/>
            <a:ext cx="23760" cy="82800"/>
          </a:xfrm>
          <a:custGeom>
            <a:avLst/>
            <a:gdLst/>
            <a:ahLst/>
            <a:rect l="l" t="t" r="r" b="b"/>
            <a:pathLst>
              <a:path w="27" h="95">
                <a:moveTo>
                  <a:pt x="27" y="2"/>
                </a:moveTo>
                <a:lnTo>
                  <a:pt x="5" y="0"/>
                </a:lnTo>
                <a:lnTo>
                  <a:pt x="0" y="93"/>
                </a:lnTo>
                <a:lnTo>
                  <a:pt x="21" y="95"/>
                </a:lnTo>
                <a:lnTo>
                  <a:pt x="27" y="2"/>
                </a:lnTo>
                <a:close/>
              </a:path>
            </a:pathLst>
          </a:custGeom>
          <a:solidFill>
            <a:srgbClr val="000000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36000" bIns="36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757" name=""/>
          <p:cNvSpPr/>
          <p:nvPr/>
        </p:nvSpPr>
        <p:spPr>
          <a:xfrm>
            <a:off x="7469280" y="4521240"/>
            <a:ext cx="114120" cy="129960"/>
          </a:xfrm>
          <a:custGeom>
            <a:avLst/>
            <a:gdLst/>
            <a:ahLst/>
            <a:rect l="l" t="t" r="r" b="b"/>
            <a:pathLst>
              <a:path w="129" h="149">
                <a:moveTo>
                  <a:pt x="129" y="18"/>
                </a:moveTo>
                <a:lnTo>
                  <a:pt x="119" y="0"/>
                </a:lnTo>
                <a:lnTo>
                  <a:pt x="25" y="50"/>
                </a:lnTo>
                <a:lnTo>
                  <a:pt x="24" y="52"/>
                </a:lnTo>
                <a:lnTo>
                  <a:pt x="22" y="57"/>
                </a:lnTo>
                <a:lnTo>
                  <a:pt x="0" y="143"/>
                </a:lnTo>
                <a:lnTo>
                  <a:pt x="20" y="149"/>
                </a:lnTo>
                <a:lnTo>
                  <a:pt x="42" y="63"/>
                </a:lnTo>
                <a:lnTo>
                  <a:pt x="38" y="66"/>
                </a:lnTo>
                <a:lnTo>
                  <a:pt x="42" y="59"/>
                </a:lnTo>
                <a:lnTo>
                  <a:pt x="31" y="59"/>
                </a:lnTo>
                <a:lnTo>
                  <a:pt x="36" y="68"/>
                </a:lnTo>
                <a:lnTo>
                  <a:pt x="129" y="18"/>
                </a:lnTo>
                <a:close/>
              </a:path>
            </a:pathLst>
          </a:custGeom>
          <a:solidFill>
            <a:srgbClr val="000000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758" name=""/>
          <p:cNvSpPr/>
          <p:nvPr/>
        </p:nvSpPr>
        <p:spPr>
          <a:xfrm>
            <a:off x="5572080" y="4813200"/>
            <a:ext cx="182520" cy="243000"/>
          </a:xfrm>
          <a:custGeom>
            <a:avLst/>
            <a:gdLst/>
            <a:ahLst/>
            <a:rect l="l" t="t" r="r" b="b"/>
            <a:pathLst>
              <a:path w="208" h="274">
                <a:moveTo>
                  <a:pt x="154" y="0"/>
                </a:moveTo>
                <a:lnTo>
                  <a:pt x="140" y="16"/>
                </a:lnTo>
                <a:lnTo>
                  <a:pt x="190" y="88"/>
                </a:lnTo>
                <a:lnTo>
                  <a:pt x="197" y="79"/>
                </a:lnTo>
                <a:lnTo>
                  <a:pt x="190" y="71"/>
                </a:lnTo>
                <a:lnTo>
                  <a:pt x="187" y="79"/>
                </a:lnTo>
                <a:lnTo>
                  <a:pt x="190" y="86"/>
                </a:lnTo>
                <a:lnTo>
                  <a:pt x="192" y="71"/>
                </a:lnTo>
                <a:lnTo>
                  <a:pt x="142" y="122"/>
                </a:lnTo>
                <a:lnTo>
                  <a:pt x="147" y="129"/>
                </a:lnTo>
                <a:lnTo>
                  <a:pt x="142" y="120"/>
                </a:lnTo>
                <a:lnTo>
                  <a:pt x="6" y="192"/>
                </a:lnTo>
                <a:lnTo>
                  <a:pt x="4" y="193"/>
                </a:lnTo>
                <a:lnTo>
                  <a:pt x="0" y="200"/>
                </a:lnTo>
                <a:lnTo>
                  <a:pt x="0" y="202"/>
                </a:lnTo>
                <a:lnTo>
                  <a:pt x="7" y="274"/>
                </a:lnTo>
                <a:lnTo>
                  <a:pt x="29" y="272"/>
                </a:lnTo>
                <a:lnTo>
                  <a:pt x="22" y="200"/>
                </a:lnTo>
                <a:lnTo>
                  <a:pt x="18" y="208"/>
                </a:lnTo>
                <a:lnTo>
                  <a:pt x="22" y="200"/>
                </a:lnTo>
                <a:lnTo>
                  <a:pt x="22" y="200"/>
                </a:lnTo>
                <a:lnTo>
                  <a:pt x="11" y="200"/>
                </a:lnTo>
                <a:lnTo>
                  <a:pt x="16" y="209"/>
                </a:lnTo>
                <a:lnTo>
                  <a:pt x="153" y="138"/>
                </a:lnTo>
                <a:lnTo>
                  <a:pt x="154" y="138"/>
                </a:lnTo>
                <a:lnTo>
                  <a:pt x="205" y="88"/>
                </a:lnTo>
                <a:lnTo>
                  <a:pt x="205" y="86"/>
                </a:lnTo>
                <a:lnTo>
                  <a:pt x="208" y="79"/>
                </a:lnTo>
                <a:lnTo>
                  <a:pt x="205" y="71"/>
                </a:lnTo>
                <a:lnTo>
                  <a:pt x="205" y="71"/>
                </a:lnTo>
                <a:lnTo>
                  <a:pt x="154" y="0"/>
                </a:lnTo>
                <a:close/>
              </a:path>
            </a:pathLst>
          </a:custGeom>
          <a:solidFill>
            <a:srgbClr val="000000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759" name=""/>
          <p:cNvSpPr/>
          <p:nvPr/>
        </p:nvSpPr>
        <p:spPr>
          <a:xfrm>
            <a:off x="5819760" y="1990800"/>
            <a:ext cx="592200" cy="95040"/>
          </a:xfrm>
          <a:custGeom>
            <a:avLst/>
            <a:gdLst/>
            <a:ahLst/>
            <a:rect l="l" t="t" r="r" b="b"/>
            <a:pathLst>
              <a:path w="668" h="110">
                <a:moveTo>
                  <a:pt x="5" y="0"/>
                </a:moveTo>
                <a:lnTo>
                  <a:pt x="0" y="20"/>
                </a:lnTo>
                <a:lnTo>
                  <a:pt x="172" y="72"/>
                </a:lnTo>
                <a:lnTo>
                  <a:pt x="173" y="72"/>
                </a:lnTo>
                <a:lnTo>
                  <a:pt x="666" y="110"/>
                </a:lnTo>
                <a:lnTo>
                  <a:pt x="668" y="88"/>
                </a:lnTo>
                <a:lnTo>
                  <a:pt x="175" y="51"/>
                </a:lnTo>
                <a:lnTo>
                  <a:pt x="173" y="61"/>
                </a:lnTo>
                <a:lnTo>
                  <a:pt x="177" y="52"/>
                </a:lnTo>
                <a:lnTo>
                  <a:pt x="5" y="0"/>
                </a:lnTo>
                <a:close/>
              </a:path>
            </a:pathLst>
          </a:custGeom>
          <a:solidFill>
            <a:srgbClr val="0000ff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760" name=""/>
          <p:cNvSpPr/>
          <p:nvPr/>
        </p:nvSpPr>
        <p:spPr>
          <a:xfrm>
            <a:off x="5856120" y="1905120"/>
            <a:ext cx="265320" cy="849240"/>
          </a:xfrm>
          <a:custGeom>
            <a:avLst/>
            <a:gdLst/>
            <a:ahLst/>
            <a:rect l="l" t="t" r="r" b="b"/>
            <a:pathLst>
              <a:path w="303" h="962">
                <a:moveTo>
                  <a:pt x="303" y="19"/>
                </a:moveTo>
                <a:lnTo>
                  <a:pt x="294" y="0"/>
                </a:lnTo>
                <a:lnTo>
                  <a:pt x="151" y="71"/>
                </a:lnTo>
                <a:lnTo>
                  <a:pt x="147" y="73"/>
                </a:lnTo>
                <a:lnTo>
                  <a:pt x="145" y="77"/>
                </a:lnTo>
                <a:lnTo>
                  <a:pt x="39" y="378"/>
                </a:lnTo>
                <a:lnTo>
                  <a:pt x="38" y="381"/>
                </a:lnTo>
                <a:lnTo>
                  <a:pt x="0" y="961"/>
                </a:lnTo>
                <a:lnTo>
                  <a:pt x="21" y="962"/>
                </a:lnTo>
                <a:lnTo>
                  <a:pt x="59" y="383"/>
                </a:lnTo>
                <a:lnTo>
                  <a:pt x="48" y="381"/>
                </a:lnTo>
                <a:lnTo>
                  <a:pt x="57" y="385"/>
                </a:lnTo>
                <a:lnTo>
                  <a:pt x="163" y="84"/>
                </a:lnTo>
                <a:lnTo>
                  <a:pt x="161" y="87"/>
                </a:lnTo>
                <a:lnTo>
                  <a:pt x="165" y="80"/>
                </a:lnTo>
                <a:lnTo>
                  <a:pt x="154" y="80"/>
                </a:lnTo>
                <a:lnTo>
                  <a:pt x="160" y="91"/>
                </a:lnTo>
                <a:lnTo>
                  <a:pt x="303" y="19"/>
                </a:lnTo>
                <a:close/>
              </a:path>
            </a:pathLst>
          </a:custGeom>
          <a:solidFill>
            <a:srgbClr val="0000ff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761" name=""/>
          <p:cNvSpPr/>
          <p:nvPr/>
        </p:nvSpPr>
        <p:spPr>
          <a:xfrm>
            <a:off x="5688000" y="2128680"/>
            <a:ext cx="208080" cy="120960"/>
          </a:xfrm>
          <a:custGeom>
            <a:avLst/>
            <a:gdLst/>
            <a:ahLst/>
            <a:rect l="l" t="t" r="r" b="b"/>
            <a:pathLst>
              <a:path w="237" h="137">
                <a:moveTo>
                  <a:pt x="0" y="0"/>
                </a:moveTo>
                <a:lnTo>
                  <a:pt x="0" y="22"/>
                </a:lnTo>
                <a:lnTo>
                  <a:pt x="136" y="22"/>
                </a:lnTo>
                <a:lnTo>
                  <a:pt x="136" y="11"/>
                </a:lnTo>
                <a:lnTo>
                  <a:pt x="125" y="11"/>
                </a:lnTo>
                <a:lnTo>
                  <a:pt x="129" y="18"/>
                </a:lnTo>
                <a:lnTo>
                  <a:pt x="133" y="20"/>
                </a:lnTo>
                <a:lnTo>
                  <a:pt x="125" y="11"/>
                </a:lnTo>
                <a:lnTo>
                  <a:pt x="125" y="126"/>
                </a:lnTo>
                <a:lnTo>
                  <a:pt x="125" y="126"/>
                </a:lnTo>
                <a:lnTo>
                  <a:pt x="129" y="133"/>
                </a:lnTo>
                <a:lnTo>
                  <a:pt x="133" y="135"/>
                </a:lnTo>
                <a:lnTo>
                  <a:pt x="136" y="137"/>
                </a:lnTo>
                <a:lnTo>
                  <a:pt x="237" y="137"/>
                </a:lnTo>
                <a:lnTo>
                  <a:pt x="237" y="115"/>
                </a:lnTo>
                <a:lnTo>
                  <a:pt x="136" y="115"/>
                </a:lnTo>
                <a:lnTo>
                  <a:pt x="147" y="126"/>
                </a:lnTo>
                <a:lnTo>
                  <a:pt x="143" y="119"/>
                </a:lnTo>
                <a:lnTo>
                  <a:pt x="140" y="117"/>
                </a:lnTo>
                <a:lnTo>
                  <a:pt x="136" y="126"/>
                </a:lnTo>
                <a:lnTo>
                  <a:pt x="147" y="126"/>
                </a:lnTo>
                <a:lnTo>
                  <a:pt x="147" y="11"/>
                </a:lnTo>
                <a:lnTo>
                  <a:pt x="147" y="11"/>
                </a:lnTo>
                <a:lnTo>
                  <a:pt x="143" y="4"/>
                </a:lnTo>
                <a:lnTo>
                  <a:pt x="140" y="2"/>
                </a:lnTo>
                <a:lnTo>
                  <a:pt x="136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ff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762" name=""/>
          <p:cNvSpPr/>
          <p:nvPr/>
        </p:nvSpPr>
        <p:spPr>
          <a:xfrm>
            <a:off x="5727600" y="2308320"/>
            <a:ext cx="114480" cy="136440"/>
          </a:xfrm>
          <a:custGeom>
            <a:avLst/>
            <a:gdLst/>
            <a:ahLst/>
            <a:rect l="l" t="t" r="r" b="b"/>
            <a:pathLst>
              <a:path w="129" h="154">
                <a:moveTo>
                  <a:pt x="14" y="0"/>
                </a:moveTo>
                <a:lnTo>
                  <a:pt x="0" y="16"/>
                </a:lnTo>
                <a:lnTo>
                  <a:pt x="114" y="154"/>
                </a:lnTo>
                <a:lnTo>
                  <a:pt x="129" y="138"/>
                </a:lnTo>
                <a:lnTo>
                  <a:pt x="14" y="0"/>
                </a:lnTo>
                <a:close/>
              </a:path>
            </a:pathLst>
          </a:custGeom>
          <a:solidFill>
            <a:srgbClr val="000000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763" name=""/>
          <p:cNvSpPr/>
          <p:nvPr/>
        </p:nvSpPr>
        <p:spPr>
          <a:xfrm>
            <a:off x="5246640" y="2266920"/>
            <a:ext cx="924120" cy="442800"/>
          </a:xfrm>
          <a:custGeom>
            <a:avLst/>
            <a:gdLst/>
            <a:ahLst/>
            <a:rect l="l" t="t" r="r" b="b"/>
            <a:pathLst>
              <a:path w="1049" h="506">
                <a:moveTo>
                  <a:pt x="1049" y="33"/>
                </a:moveTo>
                <a:lnTo>
                  <a:pt x="1041" y="13"/>
                </a:lnTo>
                <a:lnTo>
                  <a:pt x="726" y="128"/>
                </a:lnTo>
                <a:lnTo>
                  <a:pt x="726" y="128"/>
                </a:lnTo>
                <a:lnTo>
                  <a:pt x="724" y="128"/>
                </a:lnTo>
                <a:lnTo>
                  <a:pt x="299" y="486"/>
                </a:lnTo>
                <a:lnTo>
                  <a:pt x="305" y="495"/>
                </a:lnTo>
                <a:lnTo>
                  <a:pt x="312" y="488"/>
                </a:lnTo>
                <a:lnTo>
                  <a:pt x="308" y="486"/>
                </a:lnTo>
                <a:lnTo>
                  <a:pt x="305" y="484"/>
                </a:lnTo>
                <a:lnTo>
                  <a:pt x="301" y="486"/>
                </a:lnTo>
                <a:lnTo>
                  <a:pt x="313" y="488"/>
                </a:lnTo>
                <a:lnTo>
                  <a:pt x="16" y="0"/>
                </a:lnTo>
                <a:lnTo>
                  <a:pt x="0" y="15"/>
                </a:lnTo>
                <a:lnTo>
                  <a:pt x="297" y="502"/>
                </a:lnTo>
                <a:lnTo>
                  <a:pt x="297" y="502"/>
                </a:lnTo>
                <a:lnTo>
                  <a:pt x="301" y="504"/>
                </a:lnTo>
                <a:lnTo>
                  <a:pt x="305" y="506"/>
                </a:lnTo>
                <a:lnTo>
                  <a:pt x="308" y="504"/>
                </a:lnTo>
                <a:lnTo>
                  <a:pt x="312" y="504"/>
                </a:lnTo>
                <a:lnTo>
                  <a:pt x="737" y="146"/>
                </a:lnTo>
                <a:lnTo>
                  <a:pt x="729" y="137"/>
                </a:lnTo>
                <a:lnTo>
                  <a:pt x="733" y="147"/>
                </a:lnTo>
                <a:lnTo>
                  <a:pt x="1049" y="33"/>
                </a:lnTo>
                <a:close/>
              </a:path>
            </a:pathLst>
          </a:custGeom>
          <a:solidFill>
            <a:srgbClr val="0000ff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764" name=""/>
          <p:cNvSpPr/>
          <p:nvPr/>
        </p:nvSpPr>
        <p:spPr>
          <a:xfrm>
            <a:off x="5489640" y="2706840"/>
            <a:ext cx="36360" cy="484200"/>
          </a:xfrm>
          <a:custGeom>
            <a:avLst/>
            <a:gdLst/>
            <a:ahLst/>
            <a:rect l="l" t="t" r="r" b="b"/>
            <a:pathLst>
              <a:path w="41" h="548">
                <a:moveTo>
                  <a:pt x="41" y="0"/>
                </a:moveTo>
                <a:lnTo>
                  <a:pt x="20" y="0"/>
                </a:lnTo>
                <a:lnTo>
                  <a:pt x="0" y="548"/>
                </a:lnTo>
                <a:lnTo>
                  <a:pt x="22" y="548"/>
                </a:lnTo>
                <a:lnTo>
                  <a:pt x="41" y="0"/>
                </a:lnTo>
                <a:close/>
              </a:path>
            </a:pathLst>
          </a:custGeom>
          <a:solidFill>
            <a:srgbClr val="0000ff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765" name=""/>
          <p:cNvSpPr/>
          <p:nvPr/>
        </p:nvSpPr>
        <p:spPr>
          <a:xfrm>
            <a:off x="4788000" y="2530440"/>
            <a:ext cx="1684080" cy="1704960"/>
          </a:xfrm>
          <a:custGeom>
            <a:avLst/>
            <a:gdLst/>
            <a:ahLst/>
            <a:rect l="l" t="t" r="r" b="b"/>
            <a:pathLst>
              <a:path w="1913" h="1932">
                <a:moveTo>
                  <a:pt x="1913" y="16"/>
                </a:moveTo>
                <a:lnTo>
                  <a:pt x="1900" y="0"/>
                </a:lnTo>
                <a:lnTo>
                  <a:pt x="1782" y="114"/>
                </a:lnTo>
                <a:lnTo>
                  <a:pt x="1787" y="121"/>
                </a:lnTo>
                <a:lnTo>
                  <a:pt x="1784" y="113"/>
                </a:lnTo>
                <a:lnTo>
                  <a:pt x="1787" y="111"/>
                </a:lnTo>
                <a:lnTo>
                  <a:pt x="1567" y="125"/>
                </a:lnTo>
                <a:lnTo>
                  <a:pt x="1563" y="127"/>
                </a:lnTo>
                <a:lnTo>
                  <a:pt x="1219" y="242"/>
                </a:lnTo>
                <a:lnTo>
                  <a:pt x="1219" y="242"/>
                </a:lnTo>
                <a:lnTo>
                  <a:pt x="1216" y="243"/>
                </a:lnTo>
                <a:lnTo>
                  <a:pt x="805" y="745"/>
                </a:lnTo>
                <a:lnTo>
                  <a:pt x="812" y="753"/>
                </a:lnTo>
                <a:lnTo>
                  <a:pt x="807" y="745"/>
                </a:lnTo>
                <a:lnTo>
                  <a:pt x="601" y="966"/>
                </a:lnTo>
                <a:lnTo>
                  <a:pt x="342" y="1199"/>
                </a:lnTo>
                <a:lnTo>
                  <a:pt x="341" y="1199"/>
                </a:lnTo>
                <a:lnTo>
                  <a:pt x="190" y="1411"/>
                </a:lnTo>
                <a:lnTo>
                  <a:pt x="190" y="1411"/>
                </a:lnTo>
                <a:lnTo>
                  <a:pt x="188" y="1414"/>
                </a:lnTo>
                <a:lnTo>
                  <a:pt x="0" y="1925"/>
                </a:lnTo>
                <a:lnTo>
                  <a:pt x="18" y="1932"/>
                </a:lnTo>
                <a:lnTo>
                  <a:pt x="206" y="1421"/>
                </a:lnTo>
                <a:lnTo>
                  <a:pt x="197" y="1418"/>
                </a:lnTo>
                <a:lnTo>
                  <a:pt x="204" y="1427"/>
                </a:lnTo>
                <a:lnTo>
                  <a:pt x="355" y="1215"/>
                </a:lnTo>
                <a:lnTo>
                  <a:pt x="348" y="1206"/>
                </a:lnTo>
                <a:lnTo>
                  <a:pt x="355" y="1215"/>
                </a:lnTo>
                <a:lnTo>
                  <a:pt x="613" y="982"/>
                </a:lnTo>
                <a:lnTo>
                  <a:pt x="819" y="762"/>
                </a:lnTo>
                <a:lnTo>
                  <a:pt x="819" y="762"/>
                </a:lnTo>
                <a:lnTo>
                  <a:pt x="1230" y="260"/>
                </a:lnTo>
                <a:lnTo>
                  <a:pt x="1223" y="251"/>
                </a:lnTo>
                <a:lnTo>
                  <a:pt x="1226" y="261"/>
                </a:lnTo>
                <a:lnTo>
                  <a:pt x="1571" y="147"/>
                </a:lnTo>
                <a:lnTo>
                  <a:pt x="1567" y="136"/>
                </a:lnTo>
                <a:lnTo>
                  <a:pt x="1569" y="147"/>
                </a:lnTo>
                <a:lnTo>
                  <a:pt x="1789" y="132"/>
                </a:lnTo>
                <a:lnTo>
                  <a:pt x="1791" y="130"/>
                </a:lnTo>
                <a:lnTo>
                  <a:pt x="1795" y="130"/>
                </a:lnTo>
                <a:lnTo>
                  <a:pt x="1913" y="16"/>
                </a:lnTo>
                <a:close/>
              </a:path>
            </a:pathLst>
          </a:custGeom>
          <a:solidFill>
            <a:srgbClr val="0000ff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766" name=""/>
          <p:cNvSpPr/>
          <p:nvPr/>
        </p:nvSpPr>
        <p:spPr>
          <a:xfrm>
            <a:off x="5321160" y="3373560"/>
            <a:ext cx="120960" cy="131760"/>
          </a:xfrm>
          <a:custGeom>
            <a:avLst/>
            <a:gdLst/>
            <a:ahLst/>
            <a:rect l="l" t="t" r="r" b="b"/>
            <a:pathLst>
              <a:path w="136" h="151">
                <a:moveTo>
                  <a:pt x="14" y="0"/>
                </a:moveTo>
                <a:lnTo>
                  <a:pt x="0" y="16"/>
                </a:lnTo>
                <a:lnTo>
                  <a:pt x="122" y="151"/>
                </a:lnTo>
                <a:lnTo>
                  <a:pt x="136" y="135"/>
                </a:lnTo>
                <a:lnTo>
                  <a:pt x="14" y="0"/>
                </a:lnTo>
                <a:close/>
              </a:path>
            </a:pathLst>
          </a:custGeom>
          <a:solidFill>
            <a:srgbClr val="000000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767" name=""/>
          <p:cNvSpPr/>
          <p:nvPr/>
        </p:nvSpPr>
        <p:spPr>
          <a:xfrm>
            <a:off x="4952880" y="3389400"/>
            <a:ext cx="146160" cy="212760"/>
          </a:xfrm>
          <a:custGeom>
            <a:avLst/>
            <a:gdLst/>
            <a:ahLst/>
            <a:rect l="l" t="t" r="r" b="b"/>
            <a:pathLst>
              <a:path w="165" h="242">
                <a:moveTo>
                  <a:pt x="22" y="0"/>
                </a:moveTo>
                <a:lnTo>
                  <a:pt x="0" y="2"/>
                </a:lnTo>
                <a:lnTo>
                  <a:pt x="11" y="149"/>
                </a:lnTo>
                <a:lnTo>
                  <a:pt x="15" y="154"/>
                </a:lnTo>
                <a:lnTo>
                  <a:pt x="16" y="156"/>
                </a:lnTo>
                <a:lnTo>
                  <a:pt x="154" y="242"/>
                </a:lnTo>
                <a:lnTo>
                  <a:pt x="165" y="224"/>
                </a:lnTo>
                <a:lnTo>
                  <a:pt x="27" y="138"/>
                </a:lnTo>
                <a:lnTo>
                  <a:pt x="29" y="140"/>
                </a:lnTo>
                <a:lnTo>
                  <a:pt x="22" y="147"/>
                </a:lnTo>
                <a:lnTo>
                  <a:pt x="33" y="147"/>
                </a:lnTo>
                <a:lnTo>
                  <a:pt x="22" y="0"/>
                </a:lnTo>
                <a:close/>
              </a:path>
            </a:pathLst>
          </a:custGeom>
          <a:solidFill>
            <a:srgbClr val="0000ff"/>
          </a:solidFill>
          <a:ln w="9360">
            <a:solidFill>
              <a:srgbClr val="0000ff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768" name=""/>
          <p:cNvSpPr/>
          <p:nvPr/>
        </p:nvSpPr>
        <p:spPr>
          <a:xfrm>
            <a:off x="5033880" y="3664080"/>
            <a:ext cx="303120" cy="198360"/>
          </a:xfrm>
          <a:custGeom>
            <a:avLst/>
            <a:gdLst/>
            <a:ahLst/>
            <a:rect l="l" t="t" r="r" b="b"/>
            <a:pathLst>
              <a:path w="344" h="224">
                <a:moveTo>
                  <a:pt x="12" y="0"/>
                </a:moveTo>
                <a:lnTo>
                  <a:pt x="0" y="16"/>
                </a:lnTo>
                <a:lnTo>
                  <a:pt x="120" y="142"/>
                </a:lnTo>
                <a:lnTo>
                  <a:pt x="122" y="142"/>
                </a:lnTo>
                <a:lnTo>
                  <a:pt x="122" y="144"/>
                </a:lnTo>
                <a:lnTo>
                  <a:pt x="337" y="224"/>
                </a:lnTo>
                <a:lnTo>
                  <a:pt x="344" y="205"/>
                </a:lnTo>
                <a:lnTo>
                  <a:pt x="129" y="124"/>
                </a:lnTo>
                <a:lnTo>
                  <a:pt x="125" y="133"/>
                </a:lnTo>
                <a:lnTo>
                  <a:pt x="132" y="126"/>
                </a:lnTo>
                <a:lnTo>
                  <a:pt x="12" y="0"/>
                </a:lnTo>
                <a:close/>
              </a:path>
            </a:pathLst>
          </a:custGeom>
          <a:solidFill>
            <a:srgbClr val="0000ff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769" name=""/>
          <p:cNvSpPr/>
          <p:nvPr/>
        </p:nvSpPr>
        <p:spPr>
          <a:xfrm>
            <a:off x="4767120" y="3743280"/>
            <a:ext cx="212760" cy="212760"/>
          </a:xfrm>
          <a:custGeom>
            <a:avLst/>
            <a:gdLst/>
            <a:ahLst/>
            <a:rect l="l" t="t" r="r" b="b"/>
            <a:pathLst>
              <a:path w="240" h="240">
                <a:moveTo>
                  <a:pt x="240" y="20"/>
                </a:moveTo>
                <a:lnTo>
                  <a:pt x="231" y="0"/>
                </a:lnTo>
                <a:lnTo>
                  <a:pt x="7" y="115"/>
                </a:lnTo>
                <a:lnTo>
                  <a:pt x="3" y="116"/>
                </a:lnTo>
                <a:lnTo>
                  <a:pt x="0" y="124"/>
                </a:lnTo>
                <a:lnTo>
                  <a:pt x="1" y="125"/>
                </a:lnTo>
                <a:lnTo>
                  <a:pt x="25" y="240"/>
                </a:lnTo>
                <a:lnTo>
                  <a:pt x="44" y="236"/>
                </a:lnTo>
                <a:lnTo>
                  <a:pt x="21" y="122"/>
                </a:lnTo>
                <a:lnTo>
                  <a:pt x="18" y="131"/>
                </a:lnTo>
                <a:lnTo>
                  <a:pt x="21" y="124"/>
                </a:lnTo>
                <a:lnTo>
                  <a:pt x="21" y="124"/>
                </a:lnTo>
                <a:lnTo>
                  <a:pt x="10" y="124"/>
                </a:lnTo>
                <a:lnTo>
                  <a:pt x="16" y="134"/>
                </a:lnTo>
                <a:lnTo>
                  <a:pt x="240" y="20"/>
                </a:lnTo>
                <a:close/>
              </a:path>
            </a:pathLst>
          </a:custGeom>
          <a:solidFill>
            <a:srgbClr val="000000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770" name=""/>
          <p:cNvSpPr/>
          <p:nvPr/>
        </p:nvSpPr>
        <p:spPr>
          <a:xfrm>
            <a:off x="4927680" y="3840120"/>
            <a:ext cx="88920" cy="122400"/>
          </a:xfrm>
          <a:custGeom>
            <a:avLst/>
            <a:gdLst/>
            <a:ahLst/>
            <a:rect l="l" t="t" r="r" b="b"/>
            <a:pathLst>
              <a:path w="100" h="136">
                <a:moveTo>
                  <a:pt x="14" y="0"/>
                </a:moveTo>
                <a:lnTo>
                  <a:pt x="0" y="16"/>
                </a:lnTo>
                <a:lnTo>
                  <a:pt x="86" y="136"/>
                </a:lnTo>
                <a:lnTo>
                  <a:pt x="100" y="120"/>
                </a:lnTo>
                <a:lnTo>
                  <a:pt x="14" y="0"/>
                </a:lnTo>
                <a:close/>
              </a:path>
            </a:pathLst>
          </a:custGeom>
          <a:solidFill>
            <a:srgbClr val="000000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771" name=""/>
          <p:cNvSpPr/>
          <p:nvPr/>
        </p:nvSpPr>
        <p:spPr>
          <a:xfrm>
            <a:off x="4381560" y="1663560"/>
            <a:ext cx="1482840" cy="1090800"/>
          </a:xfrm>
          <a:custGeom>
            <a:avLst/>
            <a:gdLst/>
            <a:ahLst/>
            <a:rect l="l" t="t" r="r" b="b"/>
            <a:pathLst>
              <a:path w="1684" h="1237">
                <a:moveTo>
                  <a:pt x="11" y="0"/>
                </a:moveTo>
                <a:lnTo>
                  <a:pt x="0" y="18"/>
                </a:lnTo>
                <a:lnTo>
                  <a:pt x="529" y="355"/>
                </a:lnTo>
                <a:lnTo>
                  <a:pt x="535" y="346"/>
                </a:lnTo>
                <a:lnTo>
                  <a:pt x="529" y="355"/>
                </a:lnTo>
                <a:lnTo>
                  <a:pt x="1040" y="735"/>
                </a:lnTo>
                <a:lnTo>
                  <a:pt x="1671" y="1237"/>
                </a:lnTo>
                <a:lnTo>
                  <a:pt x="1684" y="1219"/>
                </a:lnTo>
                <a:lnTo>
                  <a:pt x="1053" y="717"/>
                </a:lnTo>
                <a:lnTo>
                  <a:pt x="542" y="337"/>
                </a:lnTo>
                <a:lnTo>
                  <a:pt x="540" y="337"/>
                </a:lnTo>
                <a:lnTo>
                  <a:pt x="11" y="0"/>
                </a:lnTo>
                <a:close/>
              </a:path>
            </a:pathLst>
          </a:custGeom>
          <a:solidFill>
            <a:srgbClr val="0000ff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772" name=""/>
          <p:cNvSpPr/>
          <p:nvPr/>
        </p:nvSpPr>
        <p:spPr>
          <a:xfrm>
            <a:off x="3986280" y="2755800"/>
            <a:ext cx="1511280" cy="316080"/>
          </a:xfrm>
          <a:custGeom>
            <a:avLst/>
            <a:gdLst/>
            <a:ahLst/>
            <a:rect l="l" t="t" r="r" b="b"/>
            <a:pathLst>
              <a:path w="1714" h="359">
                <a:moveTo>
                  <a:pt x="2" y="0"/>
                </a:moveTo>
                <a:lnTo>
                  <a:pt x="0" y="22"/>
                </a:lnTo>
                <a:lnTo>
                  <a:pt x="566" y="93"/>
                </a:lnTo>
                <a:lnTo>
                  <a:pt x="566" y="83"/>
                </a:lnTo>
                <a:lnTo>
                  <a:pt x="559" y="90"/>
                </a:lnTo>
                <a:lnTo>
                  <a:pt x="563" y="92"/>
                </a:lnTo>
                <a:lnTo>
                  <a:pt x="559" y="90"/>
                </a:lnTo>
                <a:lnTo>
                  <a:pt x="724" y="348"/>
                </a:lnTo>
                <a:lnTo>
                  <a:pt x="724" y="348"/>
                </a:lnTo>
                <a:lnTo>
                  <a:pt x="728" y="350"/>
                </a:lnTo>
                <a:lnTo>
                  <a:pt x="731" y="352"/>
                </a:lnTo>
                <a:lnTo>
                  <a:pt x="1714" y="359"/>
                </a:lnTo>
                <a:lnTo>
                  <a:pt x="1714" y="337"/>
                </a:lnTo>
                <a:lnTo>
                  <a:pt x="731" y="330"/>
                </a:lnTo>
                <a:lnTo>
                  <a:pt x="739" y="334"/>
                </a:lnTo>
                <a:lnTo>
                  <a:pt x="735" y="332"/>
                </a:lnTo>
                <a:lnTo>
                  <a:pt x="731" y="341"/>
                </a:lnTo>
                <a:lnTo>
                  <a:pt x="740" y="334"/>
                </a:lnTo>
                <a:lnTo>
                  <a:pt x="575" y="75"/>
                </a:lnTo>
                <a:lnTo>
                  <a:pt x="574" y="75"/>
                </a:lnTo>
                <a:lnTo>
                  <a:pt x="570" y="74"/>
                </a:lnTo>
                <a:lnTo>
                  <a:pt x="568" y="72"/>
                </a:lnTo>
                <a:lnTo>
                  <a:pt x="2" y="0"/>
                </a:lnTo>
                <a:close/>
              </a:path>
            </a:pathLst>
          </a:custGeom>
          <a:solidFill>
            <a:srgbClr val="0000ff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773" name=""/>
          <p:cNvSpPr/>
          <p:nvPr/>
        </p:nvSpPr>
        <p:spPr>
          <a:xfrm>
            <a:off x="3732120" y="1550880"/>
            <a:ext cx="42840" cy="184320"/>
          </a:xfrm>
          <a:custGeom>
            <a:avLst/>
            <a:gdLst/>
            <a:ahLst/>
            <a:rect l="l" t="t" r="r" b="b"/>
            <a:pathLst>
              <a:path w="49" h="210">
                <a:moveTo>
                  <a:pt x="49" y="2"/>
                </a:moveTo>
                <a:lnTo>
                  <a:pt x="29" y="0"/>
                </a:lnTo>
                <a:lnTo>
                  <a:pt x="0" y="208"/>
                </a:lnTo>
                <a:lnTo>
                  <a:pt x="20" y="210"/>
                </a:lnTo>
                <a:lnTo>
                  <a:pt x="49" y="2"/>
                </a:lnTo>
                <a:close/>
              </a:path>
            </a:pathLst>
          </a:custGeom>
          <a:solidFill>
            <a:srgbClr val="000000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774" name=""/>
          <p:cNvSpPr/>
          <p:nvPr/>
        </p:nvSpPr>
        <p:spPr>
          <a:xfrm>
            <a:off x="3652920" y="1587600"/>
            <a:ext cx="102960" cy="79200"/>
          </a:xfrm>
          <a:custGeom>
            <a:avLst/>
            <a:gdLst/>
            <a:ahLst/>
            <a:rect l="l" t="t" r="r" b="b"/>
            <a:pathLst>
              <a:path w="114" h="90">
                <a:moveTo>
                  <a:pt x="12" y="0"/>
                </a:moveTo>
                <a:lnTo>
                  <a:pt x="0" y="18"/>
                </a:lnTo>
                <a:lnTo>
                  <a:pt x="102" y="90"/>
                </a:lnTo>
                <a:lnTo>
                  <a:pt x="114" y="72"/>
                </a:lnTo>
                <a:lnTo>
                  <a:pt x="12" y="0"/>
                </a:lnTo>
                <a:close/>
              </a:path>
            </a:pathLst>
          </a:custGeom>
          <a:solidFill>
            <a:srgbClr val="000000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32400" bIns="324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775" name=""/>
          <p:cNvSpPr/>
          <p:nvPr/>
        </p:nvSpPr>
        <p:spPr>
          <a:xfrm>
            <a:off x="4156200" y="3463920"/>
            <a:ext cx="87120" cy="243000"/>
          </a:xfrm>
          <a:custGeom>
            <a:avLst/>
            <a:gdLst/>
            <a:ahLst/>
            <a:rect l="l" t="t" r="r" b="b"/>
            <a:pathLst>
              <a:path w="98" h="277">
                <a:moveTo>
                  <a:pt x="18" y="0"/>
                </a:moveTo>
                <a:lnTo>
                  <a:pt x="0" y="9"/>
                </a:lnTo>
                <a:lnTo>
                  <a:pt x="79" y="182"/>
                </a:lnTo>
                <a:lnTo>
                  <a:pt x="88" y="176"/>
                </a:lnTo>
                <a:lnTo>
                  <a:pt x="77" y="176"/>
                </a:lnTo>
                <a:lnTo>
                  <a:pt x="80" y="169"/>
                </a:lnTo>
                <a:lnTo>
                  <a:pt x="23" y="262"/>
                </a:lnTo>
                <a:lnTo>
                  <a:pt x="39" y="277"/>
                </a:lnTo>
                <a:lnTo>
                  <a:pt x="97" y="183"/>
                </a:lnTo>
                <a:lnTo>
                  <a:pt x="98" y="176"/>
                </a:lnTo>
                <a:lnTo>
                  <a:pt x="97" y="173"/>
                </a:lnTo>
                <a:lnTo>
                  <a:pt x="18" y="0"/>
                </a:lnTo>
                <a:close/>
              </a:path>
            </a:pathLst>
          </a:custGeom>
          <a:solidFill>
            <a:srgbClr val="0000ff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776" name=""/>
          <p:cNvSpPr/>
          <p:nvPr/>
        </p:nvSpPr>
        <p:spPr>
          <a:xfrm>
            <a:off x="4622760" y="4216320"/>
            <a:ext cx="273240" cy="403200"/>
          </a:xfrm>
          <a:custGeom>
            <a:avLst/>
            <a:gdLst/>
            <a:ahLst/>
            <a:rect l="l" t="t" r="r" b="b"/>
            <a:pathLst>
              <a:path w="310" h="459">
                <a:moveTo>
                  <a:pt x="132" y="258"/>
                </a:moveTo>
                <a:lnTo>
                  <a:pt x="148" y="246"/>
                </a:lnTo>
                <a:lnTo>
                  <a:pt x="19" y="20"/>
                </a:lnTo>
                <a:lnTo>
                  <a:pt x="10" y="25"/>
                </a:lnTo>
                <a:lnTo>
                  <a:pt x="14" y="34"/>
                </a:lnTo>
                <a:lnTo>
                  <a:pt x="18" y="32"/>
                </a:lnTo>
                <a:lnTo>
                  <a:pt x="21" y="25"/>
                </a:lnTo>
                <a:lnTo>
                  <a:pt x="12" y="36"/>
                </a:lnTo>
                <a:lnTo>
                  <a:pt x="208" y="21"/>
                </a:lnTo>
                <a:lnTo>
                  <a:pt x="206" y="11"/>
                </a:lnTo>
                <a:lnTo>
                  <a:pt x="199" y="18"/>
                </a:lnTo>
                <a:lnTo>
                  <a:pt x="202" y="20"/>
                </a:lnTo>
                <a:lnTo>
                  <a:pt x="206" y="21"/>
                </a:lnTo>
                <a:lnTo>
                  <a:pt x="199" y="18"/>
                </a:lnTo>
                <a:lnTo>
                  <a:pt x="292" y="170"/>
                </a:lnTo>
                <a:lnTo>
                  <a:pt x="299" y="163"/>
                </a:lnTo>
                <a:lnTo>
                  <a:pt x="290" y="161"/>
                </a:lnTo>
                <a:lnTo>
                  <a:pt x="247" y="446"/>
                </a:lnTo>
                <a:lnTo>
                  <a:pt x="256" y="448"/>
                </a:lnTo>
                <a:lnTo>
                  <a:pt x="256" y="437"/>
                </a:lnTo>
                <a:lnTo>
                  <a:pt x="252" y="439"/>
                </a:lnTo>
                <a:lnTo>
                  <a:pt x="249" y="441"/>
                </a:lnTo>
                <a:lnTo>
                  <a:pt x="256" y="437"/>
                </a:lnTo>
                <a:lnTo>
                  <a:pt x="104" y="430"/>
                </a:lnTo>
                <a:lnTo>
                  <a:pt x="104" y="452"/>
                </a:lnTo>
                <a:lnTo>
                  <a:pt x="256" y="459"/>
                </a:lnTo>
                <a:lnTo>
                  <a:pt x="256" y="459"/>
                </a:lnTo>
                <a:lnTo>
                  <a:pt x="260" y="457"/>
                </a:lnTo>
                <a:lnTo>
                  <a:pt x="263" y="455"/>
                </a:lnTo>
                <a:lnTo>
                  <a:pt x="267" y="448"/>
                </a:lnTo>
                <a:lnTo>
                  <a:pt x="267" y="450"/>
                </a:lnTo>
                <a:lnTo>
                  <a:pt x="310" y="165"/>
                </a:lnTo>
                <a:lnTo>
                  <a:pt x="310" y="163"/>
                </a:lnTo>
                <a:lnTo>
                  <a:pt x="308" y="156"/>
                </a:lnTo>
                <a:lnTo>
                  <a:pt x="215" y="4"/>
                </a:lnTo>
                <a:lnTo>
                  <a:pt x="213" y="4"/>
                </a:lnTo>
                <a:lnTo>
                  <a:pt x="209" y="2"/>
                </a:lnTo>
                <a:lnTo>
                  <a:pt x="206" y="0"/>
                </a:lnTo>
                <a:lnTo>
                  <a:pt x="206" y="0"/>
                </a:lnTo>
                <a:lnTo>
                  <a:pt x="10" y="14"/>
                </a:lnTo>
                <a:lnTo>
                  <a:pt x="7" y="16"/>
                </a:lnTo>
                <a:lnTo>
                  <a:pt x="3" y="18"/>
                </a:lnTo>
                <a:lnTo>
                  <a:pt x="0" y="25"/>
                </a:lnTo>
                <a:lnTo>
                  <a:pt x="3" y="32"/>
                </a:lnTo>
                <a:lnTo>
                  <a:pt x="132" y="258"/>
                </a:lnTo>
                <a:close/>
              </a:path>
            </a:pathLst>
          </a:custGeom>
          <a:solidFill>
            <a:srgbClr val="000000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777" name=""/>
          <p:cNvSpPr/>
          <p:nvPr/>
        </p:nvSpPr>
        <p:spPr>
          <a:xfrm>
            <a:off x="4503600" y="3887640"/>
            <a:ext cx="417600" cy="214560"/>
          </a:xfrm>
          <a:custGeom>
            <a:avLst/>
            <a:gdLst/>
            <a:ahLst/>
            <a:rect l="l" t="t" r="r" b="b"/>
            <a:pathLst>
              <a:path w="475" h="242">
                <a:moveTo>
                  <a:pt x="475" y="19"/>
                </a:moveTo>
                <a:lnTo>
                  <a:pt x="467" y="0"/>
                </a:lnTo>
                <a:lnTo>
                  <a:pt x="0" y="222"/>
                </a:lnTo>
                <a:lnTo>
                  <a:pt x="9" y="242"/>
                </a:lnTo>
                <a:lnTo>
                  <a:pt x="475" y="19"/>
                </a:lnTo>
                <a:close/>
              </a:path>
            </a:pathLst>
          </a:custGeom>
          <a:solidFill>
            <a:srgbClr val="0000ff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778" name=""/>
          <p:cNvSpPr/>
          <p:nvPr/>
        </p:nvSpPr>
        <p:spPr>
          <a:xfrm>
            <a:off x="3327480" y="3673440"/>
            <a:ext cx="1350720" cy="846000"/>
          </a:xfrm>
          <a:custGeom>
            <a:avLst/>
            <a:gdLst/>
            <a:ahLst/>
            <a:rect l="l" t="t" r="r" b="b"/>
            <a:pathLst>
              <a:path w="1532" h="961">
                <a:moveTo>
                  <a:pt x="16" y="2"/>
                </a:moveTo>
                <a:lnTo>
                  <a:pt x="0" y="13"/>
                </a:lnTo>
                <a:lnTo>
                  <a:pt x="1" y="16"/>
                </a:lnTo>
                <a:lnTo>
                  <a:pt x="1" y="18"/>
                </a:lnTo>
                <a:lnTo>
                  <a:pt x="5" y="20"/>
                </a:lnTo>
                <a:lnTo>
                  <a:pt x="9" y="22"/>
                </a:lnTo>
                <a:lnTo>
                  <a:pt x="928" y="22"/>
                </a:lnTo>
                <a:lnTo>
                  <a:pt x="928" y="11"/>
                </a:lnTo>
                <a:lnTo>
                  <a:pt x="923" y="22"/>
                </a:lnTo>
                <a:lnTo>
                  <a:pt x="1145" y="136"/>
                </a:lnTo>
                <a:lnTo>
                  <a:pt x="1151" y="126"/>
                </a:lnTo>
                <a:lnTo>
                  <a:pt x="1143" y="131"/>
                </a:lnTo>
                <a:lnTo>
                  <a:pt x="1323" y="482"/>
                </a:lnTo>
                <a:lnTo>
                  <a:pt x="1330" y="477"/>
                </a:lnTo>
                <a:lnTo>
                  <a:pt x="1321" y="481"/>
                </a:lnTo>
                <a:lnTo>
                  <a:pt x="1514" y="961"/>
                </a:lnTo>
                <a:lnTo>
                  <a:pt x="1532" y="954"/>
                </a:lnTo>
                <a:lnTo>
                  <a:pt x="1339" y="473"/>
                </a:lnTo>
                <a:lnTo>
                  <a:pt x="1339" y="472"/>
                </a:lnTo>
                <a:lnTo>
                  <a:pt x="1160" y="120"/>
                </a:lnTo>
                <a:lnTo>
                  <a:pt x="1158" y="118"/>
                </a:lnTo>
                <a:lnTo>
                  <a:pt x="1156" y="117"/>
                </a:lnTo>
                <a:lnTo>
                  <a:pt x="934" y="2"/>
                </a:lnTo>
                <a:lnTo>
                  <a:pt x="932" y="2"/>
                </a:lnTo>
                <a:lnTo>
                  <a:pt x="928" y="0"/>
                </a:lnTo>
                <a:lnTo>
                  <a:pt x="9" y="0"/>
                </a:lnTo>
                <a:lnTo>
                  <a:pt x="16" y="4"/>
                </a:lnTo>
                <a:lnTo>
                  <a:pt x="12" y="2"/>
                </a:lnTo>
                <a:lnTo>
                  <a:pt x="9" y="11"/>
                </a:lnTo>
                <a:lnTo>
                  <a:pt x="18" y="5"/>
                </a:lnTo>
                <a:lnTo>
                  <a:pt x="16" y="2"/>
                </a:lnTo>
                <a:close/>
              </a:path>
            </a:pathLst>
          </a:custGeom>
          <a:solidFill>
            <a:srgbClr val="0000ff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779" name=""/>
          <p:cNvSpPr/>
          <p:nvPr/>
        </p:nvSpPr>
        <p:spPr>
          <a:xfrm>
            <a:off x="5313240" y="4494240"/>
            <a:ext cx="2502000" cy="668160"/>
          </a:xfrm>
          <a:custGeom>
            <a:avLst/>
            <a:gdLst/>
            <a:ahLst/>
            <a:rect l="l" t="t" r="r" b="b"/>
            <a:pathLst>
              <a:path w="2840" h="759">
                <a:moveTo>
                  <a:pt x="2804" y="750"/>
                </a:moveTo>
                <a:lnTo>
                  <a:pt x="2826" y="752"/>
                </a:lnTo>
                <a:lnTo>
                  <a:pt x="2840" y="508"/>
                </a:lnTo>
                <a:lnTo>
                  <a:pt x="2840" y="506"/>
                </a:lnTo>
                <a:lnTo>
                  <a:pt x="2836" y="499"/>
                </a:lnTo>
                <a:lnTo>
                  <a:pt x="2835" y="497"/>
                </a:lnTo>
                <a:lnTo>
                  <a:pt x="2670" y="425"/>
                </a:lnTo>
                <a:lnTo>
                  <a:pt x="2664" y="434"/>
                </a:lnTo>
                <a:lnTo>
                  <a:pt x="2673" y="429"/>
                </a:lnTo>
                <a:lnTo>
                  <a:pt x="2487" y="92"/>
                </a:lnTo>
                <a:lnTo>
                  <a:pt x="2485" y="90"/>
                </a:lnTo>
                <a:lnTo>
                  <a:pt x="2481" y="88"/>
                </a:lnTo>
                <a:lnTo>
                  <a:pt x="2481" y="88"/>
                </a:lnTo>
                <a:lnTo>
                  <a:pt x="2230" y="2"/>
                </a:lnTo>
                <a:lnTo>
                  <a:pt x="2227" y="0"/>
                </a:lnTo>
                <a:lnTo>
                  <a:pt x="2227" y="0"/>
                </a:lnTo>
                <a:lnTo>
                  <a:pt x="1345" y="15"/>
                </a:lnTo>
                <a:lnTo>
                  <a:pt x="1341" y="17"/>
                </a:lnTo>
                <a:lnTo>
                  <a:pt x="1054" y="110"/>
                </a:lnTo>
                <a:lnTo>
                  <a:pt x="1058" y="119"/>
                </a:lnTo>
                <a:lnTo>
                  <a:pt x="1058" y="108"/>
                </a:lnTo>
                <a:lnTo>
                  <a:pt x="484" y="151"/>
                </a:lnTo>
                <a:lnTo>
                  <a:pt x="481" y="153"/>
                </a:lnTo>
                <a:lnTo>
                  <a:pt x="481" y="153"/>
                </a:lnTo>
                <a:lnTo>
                  <a:pt x="223" y="260"/>
                </a:lnTo>
                <a:lnTo>
                  <a:pt x="219" y="262"/>
                </a:lnTo>
                <a:lnTo>
                  <a:pt x="68" y="427"/>
                </a:lnTo>
                <a:lnTo>
                  <a:pt x="68" y="429"/>
                </a:lnTo>
                <a:lnTo>
                  <a:pt x="4" y="544"/>
                </a:lnTo>
                <a:lnTo>
                  <a:pt x="0" y="549"/>
                </a:lnTo>
                <a:lnTo>
                  <a:pt x="2" y="551"/>
                </a:lnTo>
                <a:lnTo>
                  <a:pt x="31" y="759"/>
                </a:lnTo>
                <a:lnTo>
                  <a:pt x="50" y="757"/>
                </a:lnTo>
                <a:lnTo>
                  <a:pt x="22" y="549"/>
                </a:lnTo>
                <a:lnTo>
                  <a:pt x="11" y="549"/>
                </a:lnTo>
                <a:lnTo>
                  <a:pt x="20" y="556"/>
                </a:lnTo>
                <a:lnTo>
                  <a:pt x="85" y="442"/>
                </a:lnTo>
                <a:lnTo>
                  <a:pt x="76" y="434"/>
                </a:lnTo>
                <a:lnTo>
                  <a:pt x="83" y="443"/>
                </a:lnTo>
                <a:lnTo>
                  <a:pt x="233" y="278"/>
                </a:lnTo>
                <a:lnTo>
                  <a:pt x="226" y="269"/>
                </a:lnTo>
                <a:lnTo>
                  <a:pt x="232" y="280"/>
                </a:lnTo>
                <a:lnTo>
                  <a:pt x="490" y="173"/>
                </a:lnTo>
                <a:lnTo>
                  <a:pt x="484" y="162"/>
                </a:lnTo>
                <a:lnTo>
                  <a:pt x="486" y="173"/>
                </a:lnTo>
                <a:lnTo>
                  <a:pt x="1060" y="130"/>
                </a:lnTo>
                <a:lnTo>
                  <a:pt x="1062" y="130"/>
                </a:lnTo>
                <a:lnTo>
                  <a:pt x="1348" y="36"/>
                </a:lnTo>
                <a:lnTo>
                  <a:pt x="1345" y="26"/>
                </a:lnTo>
                <a:lnTo>
                  <a:pt x="1345" y="36"/>
                </a:lnTo>
                <a:lnTo>
                  <a:pt x="2227" y="22"/>
                </a:lnTo>
                <a:lnTo>
                  <a:pt x="2227" y="11"/>
                </a:lnTo>
                <a:lnTo>
                  <a:pt x="2223" y="22"/>
                </a:lnTo>
                <a:lnTo>
                  <a:pt x="2474" y="108"/>
                </a:lnTo>
                <a:lnTo>
                  <a:pt x="2478" y="97"/>
                </a:lnTo>
                <a:lnTo>
                  <a:pt x="2471" y="104"/>
                </a:lnTo>
                <a:lnTo>
                  <a:pt x="2657" y="442"/>
                </a:lnTo>
                <a:lnTo>
                  <a:pt x="2657" y="442"/>
                </a:lnTo>
                <a:lnTo>
                  <a:pt x="2661" y="445"/>
                </a:lnTo>
                <a:lnTo>
                  <a:pt x="2826" y="517"/>
                </a:lnTo>
                <a:lnTo>
                  <a:pt x="2818" y="506"/>
                </a:lnTo>
                <a:lnTo>
                  <a:pt x="2822" y="513"/>
                </a:lnTo>
                <a:lnTo>
                  <a:pt x="2829" y="506"/>
                </a:lnTo>
                <a:lnTo>
                  <a:pt x="2818" y="506"/>
                </a:lnTo>
                <a:lnTo>
                  <a:pt x="2804" y="750"/>
                </a:lnTo>
                <a:close/>
              </a:path>
            </a:pathLst>
          </a:custGeom>
          <a:solidFill>
            <a:srgbClr val="0000ff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780" name=""/>
          <p:cNvSpPr/>
          <p:nvPr/>
        </p:nvSpPr>
        <p:spPr>
          <a:xfrm>
            <a:off x="7453440" y="4754520"/>
            <a:ext cx="147600" cy="92160"/>
          </a:xfrm>
          <a:custGeom>
            <a:avLst/>
            <a:gdLst/>
            <a:ahLst/>
            <a:rect l="l" t="t" r="r" b="b"/>
            <a:pathLst>
              <a:path w="167" h="105">
                <a:moveTo>
                  <a:pt x="167" y="21"/>
                </a:moveTo>
                <a:lnTo>
                  <a:pt x="162" y="0"/>
                </a:lnTo>
                <a:lnTo>
                  <a:pt x="69" y="21"/>
                </a:lnTo>
                <a:lnTo>
                  <a:pt x="67" y="23"/>
                </a:lnTo>
                <a:lnTo>
                  <a:pt x="65" y="25"/>
                </a:lnTo>
                <a:lnTo>
                  <a:pt x="0" y="89"/>
                </a:lnTo>
                <a:lnTo>
                  <a:pt x="13" y="105"/>
                </a:lnTo>
                <a:lnTo>
                  <a:pt x="78" y="41"/>
                </a:lnTo>
                <a:lnTo>
                  <a:pt x="70" y="32"/>
                </a:lnTo>
                <a:lnTo>
                  <a:pt x="74" y="43"/>
                </a:lnTo>
                <a:lnTo>
                  <a:pt x="167" y="21"/>
                </a:lnTo>
                <a:close/>
              </a:path>
            </a:pathLst>
          </a:custGeom>
          <a:solidFill>
            <a:srgbClr val="0000ff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5360" bIns="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781" name=""/>
          <p:cNvSpPr/>
          <p:nvPr/>
        </p:nvSpPr>
        <p:spPr>
          <a:xfrm>
            <a:off x="7512120" y="4775040"/>
            <a:ext cx="71280" cy="98640"/>
          </a:xfrm>
          <a:custGeom>
            <a:avLst/>
            <a:gdLst/>
            <a:ahLst/>
            <a:rect l="l" t="t" r="r" b="b"/>
            <a:pathLst>
              <a:path w="80" h="111">
                <a:moveTo>
                  <a:pt x="71" y="111"/>
                </a:moveTo>
                <a:lnTo>
                  <a:pt x="80" y="91"/>
                </a:lnTo>
                <a:lnTo>
                  <a:pt x="23" y="62"/>
                </a:lnTo>
                <a:lnTo>
                  <a:pt x="18" y="71"/>
                </a:lnTo>
                <a:lnTo>
                  <a:pt x="25" y="64"/>
                </a:lnTo>
                <a:lnTo>
                  <a:pt x="28" y="71"/>
                </a:lnTo>
                <a:lnTo>
                  <a:pt x="21" y="0"/>
                </a:lnTo>
                <a:lnTo>
                  <a:pt x="0" y="1"/>
                </a:lnTo>
                <a:lnTo>
                  <a:pt x="7" y="73"/>
                </a:lnTo>
                <a:lnTo>
                  <a:pt x="11" y="79"/>
                </a:lnTo>
                <a:lnTo>
                  <a:pt x="14" y="82"/>
                </a:lnTo>
                <a:lnTo>
                  <a:pt x="71" y="111"/>
                </a:lnTo>
                <a:close/>
              </a:path>
            </a:pathLst>
          </a:custGeom>
          <a:solidFill>
            <a:srgbClr val="0000ff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782" name=""/>
          <p:cNvSpPr/>
          <p:nvPr/>
        </p:nvSpPr>
        <p:spPr>
          <a:xfrm>
            <a:off x="7497720" y="4827600"/>
            <a:ext cx="38160" cy="55440"/>
          </a:xfrm>
          <a:custGeom>
            <a:avLst/>
            <a:gdLst/>
            <a:ahLst/>
            <a:rect l="l" t="t" r="r" b="b"/>
            <a:pathLst>
              <a:path w="43" h="63">
                <a:moveTo>
                  <a:pt x="0" y="50"/>
                </a:moveTo>
                <a:lnTo>
                  <a:pt x="16" y="63"/>
                </a:lnTo>
                <a:lnTo>
                  <a:pt x="43" y="12"/>
                </a:lnTo>
                <a:lnTo>
                  <a:pt x="27" y="0"/>
                </a:lnTo>
                <a:lnTo>
                  <a:pt x="0" y="50"/>
                </a:lnTo>
                <a:close/>
              </a:path>
            </a:pathLst>
          </a:custGeom>
          <a:solidFill>
            <a:srgbClr val="000000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8640" bIns="86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783" name=""/>
          <p:cNvSpPr/>
          <p:nvPr/>
        </p:nvSpPr>
        <p:spPr>
          <a:xfrm>
            <a:off x="5553000" y="5094360"/>
            <a:ext cx="123840" cy="156960"/>
          </a:xfrm>
          <a:custGeom>
            <a:avLst/>
            <a:gdLst/>
            <a:ahLst/>
            <a:rect l="l" t="t" r="r" b="b"/>
            <a:pathLst>
              <a:path w="141" h="177">
                <a:moveTo>
                  <a:pt x="141" y="21"/>
                </a:moveTo>
                <a:lnTo>
                  <a:pt x="140" y="0"/>
                </a:lnTo>
                <a:lnTo>
                  <a:pt x="18" y="14"/>
                </a:lnTo>
                <a:lnTo>
                  <a:pt x="14" y="16"/>
                </a:lnTo>
                <a:lnTo>
                  <a:pt x="11" y="18"/>
                </a:lnTo>
                <a:lnTo>
                  <a:pt x="7" y="25"/>
                </a:lnTo>
                <a:lnTo>
                  <a:pt x="0" y="176"/>
                </a:lnTo>
                <a:lnTo>
                  <a:pt x="21" y="177"/>
                </a:lnTo>
                <a:lnTo>
                  <a:pt x="28" y="27"/>
                </a:lnTo>
                <a:lnTo>
                  <a:pt x="21" y="34"/>
                </a:lnTo>
                <a:lnTo>
                  <a:pt x="25" y="32"/>
                </a:lnTo>
                <a:lnTo>
                  <a:pt x="28" y="25"/>
                </a:lnTo>
                <a:lnTo>
                  <a:pt x="18" y="25"/>
                </a:lnTo>
                <a:lnTo>
                  <a:pt x="19" y="36"/>
                </a:lnTo>
                <a:lnTo>
                  <a:pt x="141" y="21"/>
                </a:lnTo>
                <a:close/>
              </a:path>
            </a:pathLst>
          </a:custGeom>
          <a:solidFill>
            <a:srgbClr val="0000ff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784" name=""/>
          <p:cNvSpPr/>
          <p:nvPr/>
        </p:nvSpPr>
        <p:spPr>
          <a:xfrm>
            <a:off x="5411880" y="4952880"/>
            <a:ext cx="163440" cy="171720"/>
          </a:xfrm>
          <a:custGeom>
            <a:avLst/>
            <a:gdLst/>
            <a:ahLst/>
            <a:rect l="l" t="t" r="r" b="b"/>
            <a:pathLst>
              <a:path w="187" h="196">
                <a:moveTo>
                  <a:pt x="13" y="0"/>
                </a:moveTo>
                <a:lnTo>
                  <a:pt x="0" y="17"/>
                </a:lnTo>
                <a:lnTo>
                  <a:pt x="174" y="196"/>
                </a:lnTo>
                <a:lnTo>
                  <a:pt x="187" y="180"/>
                </a:lnTo>
                <a:lnTo>
                  <a:pt x="13" y="0"/>
                </a:lnTo>
                <a:close/>
              </a:path>
            </a:pathLst>
          </a:custGeom>
          <a:solidFill>
            <a:srgbClr val="0000ff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785" name=""/>
          <p:cNvSpPr/>
          <p:nvPr/>
        </p:nvSpPr>
        <p:spPr>
          <a:xfrm>
            <a:off x="5205240" y="4654440"/>
            <a:ext cx="557280" cy="427320"/>
          </a:xfrm>
          <a:custGeom>
            <a:avLst/>
            <a:gdLst/>
            <a:ahLst/>
            <a:rect l="l" t="t" r="r" b="b"/>
            <a:pathLst>
              <a:path w="633" h="484">
                <a:moveTo>
                  <a:pt x="633" y="45"/>
                </a:moveTo>
                <a:lnTo>
                  <a:pt x="622" y="27"/>
                </a:lnTo>
                <a:lnTo>
                  <a:pt x="278" y="235"/>
                </a:lnTo>
                <a:lnTo>
                  <a:pt x="276" y="237"/>
                </a:lnTo>
                <a:lnTo>
                  <a:pt x="276" y="239"/>
                </a:lnTo>
                <a:lnTo>
                  <a:pt x="147" y="468"/>
                </a:lnTo>
                <a:lnTo>
                  <a:pt x="155" y="474"/>
                </a:lnTo>
                <a:lnTo>
                  <a:pt x="155" y="463"/>
                </a:lnTo>
                <a:lnTo>
                  <a:pt x="151" y="465"/>
                </a:lnTo>
                <a:lnTo>
                  <a:pt x="147" y="467"/>
                </a:lnTo>
                <a:lnTo>
                  <a:pt x="156" y="463"/>
                </a:lnTo>
                <a:lnTo>
                  <a:pt x="13" y="449"/>
                </a:lnTo>
                <a:lnTo>
                  <a:pt x="11" y="459"/>
                </a:lnTo>
                <a:lnTo>
                  <a:pt x="22" y="459"/>
                </a:lnTo>
                <a:lnTo>
                  <a:pt x="18" y="452"/>
                </a:lnTo>
                <a:lnTo>
                  <a:pt x="15" y="450"/>
                </a:lnTo>
                <a:lnTo>
                  <a:pt x="22" y="459"/>
                </a:lnTo>
                <a:lnTo>
                  <a:pt x="29" y="273"/>
                </a:lnTo>
                <a:lnTo>
                  <a:pt x="18" y="273"/>
                </a:lnTo>
                <a:lnTo>
                  <a:pt x="27" y="280"/>
                </a:lnTo>
                <a:lnTo>
                  <a:pt x="192" y="15"/>
                </a:lnTo>
                <a:lnTo>
                  <a:pt x="176" y="0"/>
                </a:lnTo>
                <a:lnTo>
                  <a:pt x="11" y="266"/>
                </a:lnTo>
                <a:lnTo>
                  <a:pt x="8" y="273"/>
                </a:lnTo>
                <a:lnTo>
                  <a:pt x="8" y="273"/>
                </a:lnTo>
                <a:lnTo>
                  <a:pt x="0" y="459"/>
                </a:lnTo>
                <a:lnTo>
                  <a:pt x="0" y="459"/>
                </a:lnTo>
                <a:lnTo>
                  <a:pt x="4" y="467"/>
                </a:lnTo>
                <a:lnTo>
                  <a:pt x="8" y="468"/>
                </a:lnTo>
                <a:lnTo>
                  <a:pt x="11" y="470"/>
                </a:lnTo>
                <a:lnTo>
                  <a:pt x="155" y="484"/>
                </a:lnTo>
                <a:lnTo>
                  <a:pt x="155" y="484"/>
                </a:lnTo>
                <a:lnTo>
                  <a:pt x="158" y="483"/>
                </a:lnTo>
                <a:lnTo>
                  <a:pt x="162" y="481"/>
                </a:lnTo>
                <a:lnTo>
                  <a:pt x="164" y="481"/>
                </a:lnTo>
                <a:lnTo>
                  <a:pt x="293" y="251"/>
                </a:lnTo>
                <a:lnTo>
                  <a:pt x="284" y="244"/>
                </a:lnTo>
                <a:lnTo>
                  <a:pt x="289" y="253"/>
                </a:lnTo>
                <a:lnTo>
                  <a:pt x="633" y="45"/>
                </a:lnTo>
                <a:close/>
              </a:path>
            </a:pathLst>
          </a:custGeom>
          <a:solidFill>
            <a:srgbClr val="0000ff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786" name=""/>
          <p:cNvSpPr/>
          <p:nvPr/>
        </p:nvSpPr>
        <p:spPr>
          <a:xfrm>
            <a:off x="5156280" y="4557600"/>
            <a:ext cx="955440" cy="309600"/>
          </a:xfrm>
          <a:custGeom>
            <a:avLst/>
            <a:gdLst/>
            <a:ahLst/>
            <a:rect l="l" t="t" r="r" b="b"/>
            <a:pathLst>
              <a:path w="1084" h="352">
                <a:moveTo>
                  <a:pt x="0" y="330"/>
                </a:moveTo>
                <a:lnTo>
                  <a:pt x="3" y="352"/>
                </a:lnTo>
                <a:lnTo>
                  <a:pt x="204" y="323"/>
                </a:lnTo>
                <a:lnTo>
                  <a:pt x="206" y="321"/>
                </a:lnTo>
                <a:lnTo>
                  <a:pt x="210" y="321"/>
                </a:lnTo>
                <a:lnTo>
                  <a:pt x="367" y="156"/>
                </a:lnTo>
                <a:lnTo>
                  <a:pt x="360" y="147"/>
                </a:lnTo>
                <a:lnTo>
                  <a:pt x="366" y="158"/>
                </a:lnTo>
                <a:lnTo>
                  <a:pt x="674" y="36"/>
                </a:lnTo>
                <a:lnTo>
                  <a:pt x="668" y="25"/>
                </a:lnTo>
                <a:lnTo>
                  <a:pt x="668" y="36"/>
                </a:lnTo>
                <a:lnTo>
                  <a:pt x="1084" y="22"/>
                </a:lnTo>
                <a:lnTo>
                  <a:pt x="1084" y="0"/>
                </a:lnTo>
                <a:lnTo>
                  <a:pt x="668" y="15"/>
                </a:lnTo>
                <a:lnTo>
                  <a:pt x="665" y="16"/>
                </a:lnTo>
                <a:lnTo>
                  <a:pt x="357" y="138"/>
                </a:lnTo>
                <a:lnTo>
                  <a:pt x="357" y="138"/>
                </a:lnTo>
                <a:lnTo>
                  <a:pt x="355" y="140"/>
                </a:lnTo>
                <a:lnTo>
                  <a:pt x="197" y="305"/>
                </a:lnTo>
                <a:lnTo>
                  <a:pt x="199" y="303"/>
                </a:lnTo>
                <a:lnTo>
                  <a:pt x="202" y="312"/>
                </a:lnTo>
                <a:lnTo>
                  <a:pt x="201" y="301"/>
                </a:lnTo>
                <a:lnTo>
                  <a:pt x="0" y="330"/>
                </a:lnTo>
                <a:close/>
              </a:path>
            </a:pathLst>
          </a:custGeom>
          <a:solidFill>
            <a:srgbClr val="0000ff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787" name=""/>
          <p:cNvSpPr/>
          <p:nvPr/>
        </p:nvSpPr>
        <p:spPr>
          <a:xfrm>
            <a:off x="6640560" y="4522680"/>
            <a:ext cx="23760" cy="82800"/>
          </a:xfrm>
          <a:custGeom>
            <a:avLst/>
            <a:gdLst/>
            <a:ahLst/>
            <a:rect l="l" t="t" r="r" b="b"/>
            <a:pathLst>
              <a:path w="27" h="95">
                <a:moveTo>
                  <a:pt x="27" y="2"/>
                </a:moveTo>
                <a:lnTo>
                  <a:pt x="5" y="0"/>
                </a:lnTo>
                <a:lnTo>
                  <a:pt x="0" y="93"/>
                </a:lnTo>
                <a:lnTo>
                  <a:pt x="21" y="95"/>
                </a:lnTo>
                <a:lnTo>
                  <a:pt x="27" y="2"/>
                </a:lnTo>
                <a:close/>
              </a:path>
            </a:pathLst>
          </a:custGeom>
          <a:solidFill>
            <a:srgbClr val="000000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36000" bIns="36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788" name=""/>
          <p:cNvSpPr/>
          <p:nvPr/>
        </p:nvSpPr>
        <p:spPr>
          <a:xfrm>
            <a:off x="7469280" y="4521240"/>
            <a:ext cx="114120" cy="129960"/>
          </a:xfrm>
          <a:custGeom>
            <a:avLst/>
            <a:gdLst/>
            <a:ahLst/>
            <a:rect l="l" t="t" r="r" b="b"/>
            <a:pathLst>
              <a:path w="129" h="149">
                <a:moveTo>
                  <a:pt x="129" y="18"/>
                </a:moveTo>
                <a:lnTo>
                  <a:pt x="119" y="0"/>
                </a:lnTo>
                <a:lnTo>
                  <a:pt x="25" y="50"/>
                </a:lnTo>
                <a:lnTo>
                  <a:pt x="24" y="52"/>
                </a:lnTo>
                <a:lnTo>
                  <a:pt x="22" y="57"/>
                </a:lnTo>
                <a:lnTo>
                  <a:pt x="0" y="143"/>
                </a:lnTo>
                <a:lnTo>
                  <a:pt x="20" y="149"/>
                </a:lnTo>
                <a:lnTo>
                  <a:pt x="42" y="63"/>
                </a:lnTo>
                <a:lnTo>
                  <a:pt x="38" y="66"/>
                </a:lnTo>
                <a:lnTo>
                  <a:pt x="42" y="59"/>
                </a:lnTo>
                <a:lnTo>
                  <a:pt x="31" y="59"/>
                </a:lnTo>
                <a:lnTo>
                  <a:pt x="36" y="68"/>
                </a:lnTo>
                <a:lnTo>
                  <a:pt x="129" y="18"/>
                </a:lnTo>
                <a:close/>
              </a:path>
            </a:pathLst>
          </a:custGeom>
          <a:solidFill>
            <a:srgbClr val="000000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789" name=""/>
          <p:cNvSpPr/>
          <p:nvPr/>
        </p:nvSpPr>
        <p:spPr>
          <a:xfrm>
            <a:off x="5572080" y="4813200"/>
            <a:ext cx="182520" cy="243000"/>
          </a:xfrm>
          <a:custGeom>
            <a:avLst/>
            <a:gdLst/>
            <a:ahLst/>
            <a:rect l="l" t="t" r="r" b="b"/>
            <a:pathLst>
              <a:path w="208" h="274">
                <a:moveTo>
                  <a:pt x="154" y="0"/>
                </a:moveTo>
                <a:lnTo>
                  <a:pt x="140" y="16"/>
                </a:lnTo>
                <a:lnTo>
                  <a:pt x="190" y="88"/>
                </a:lnTo>
                <a:lnTo>
                  <a:pt x="197" y="79"/>
                </a:lnTo>
                <a:lnTo>
                  <a:pt x="190" y="71"/>
                </a:lnTo>
                <a:lnTo>
                  <a:pt x="187" y="79"/>
                </a:lnTo>
                <a:lnTo>
                  <a:pt x="190" y="86"/>
                </a:lnTo>
                <a:lnTo>
                  <a:pt x="192" y="71"/>
                </a:lnTo>
                <a:lnTo>
                  <a:pt x="142" y="122"/>
                </a:lnTo>
                <a:lnTo>
                  <a:pt x="147" y="129"/>
                </a:lnTo>
                <a:lnTo>
                  <a:pt x="142" y="120"/>
                </a:lnTo>
                <a:lnTo>
                  <a:pt x="6" y="192"/>
                </a:lnTo>
                <a:lnTo>
                  <a:pt x="4" y="193"/>
                </a:lnTo>
                <a:lnTo>
                  <a:pt x="0" y="200"/>
                </a:lnTo>
                <a:lnTo>
                  <a:pt x="0" y="202"/>
                </a:lnTo>
                <a:lnTo>
                  <a:pt x="7" y="274"/>
                </a:lnTo>
                <a:lnTo>
                  <a:pt x="29" y="272"/>
                </a:lnTo>
                <a:lnTo>
                  <a:pt x="22" y="200"/>
                </a:lnTo>
                <a:lnTo>
                  <a:pt x="18" y="208"/>
                </a:lnTo>
                <a:lnTo>
                  <a:pt x="22" y="200"/>
                </a:lnTo>
                <a:lnTo>
                  <a:pt x="22" y="200"/>
                </a:lnTo>
                <a:lnTo>
                  <a:pt x="11" y="200"/>
                </a:lnTo>
                <a:lnTo>
                  <a:pt x="16" y="209"/>
                </a:lnTo>
                <a:lnTo>
                  <a:pt x="153" y="138"/>
                </a:lnTo>
                <a:lnTo>
                  <a:pt x="154" y="138"/>
                </a:lnTo>
                <a:lnTo>
                  <a:pt x="205" y="88"/>
                </a:lnTo>
                <a:lnTo>
                  <a:pt x="205" y="86"/>
                </a:lnTo>
                <a:lnTo>
                  <a:pt x="208" y="79"/>
                </a:lnTo>
                <a:lnTo>
                  <a:pt x="205" y="71"/>
                </a:lnTo>
                <a:lnTo>
                  <a:pt x="205" y="71"/>
                </a:lnTo>
                <a:lnTo>
                  <a:pt x="154" y="0"/>
                </a:lnTo>
                <a:close/>
              </a:path>
            </a:pathLst>
          </a:custGeom>
          <a:solidFill>
            <a:srgbClr val="0000ff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5790" name=""/>
          <p:cNvGrpSpPr/>
          <p:nvPr/>
        </p:nvGrpSpPr>
        <p:grpSpPr>
          <a:xfrm>
            <a:off x="3627360" y="1209600"/>
            <a:ext cx="199800" cy="207720"/>
            <a:chOff x="3627360" y="1209600"/>
            <a:chExt cx="199800" cy="207720"/>
          </a:xfrm>
        </p:grpSpPr>
        <p:sp>
          <p:nvSpPr>
            <p:cNvPr id="5791" name=""/>
            <p:cNvSpPr/>
            <p:nvPr/>
          </p:nvSpPr>
          <p:spPr>
            <a:xfrm>
              <a:off x="3627360" y="1209600"/>
              <a:ext cx="199800" cy="207720"/>
            </a:xfrm>
            <a:custGeom>
              <a:avLst/>
              <a:gdLst/>
              <a:ahLst/>
              <a:rect l="l" t="t" r="r" b="b"/>
              <a:pathLst>
                <a:path w="228" h="236">
                  <a:moveTo>
                    <a:pt x="113" y="0"/>
                  </a:moveTo>
                  <a:lnTo>
                    <a:pt x="90" y="0"/>
                  </a:lnTo>
                  <a:lnTo>
                    <a:pt x="68" y="1"/>
                  </a:lnTo>
                  <a:lnTo>
                    <a:pt x="50" y="5"/>
                  </a:lnTo>
                  <a:lnTo>
                    <a:pt x="32" y="9"/>
                  </a:lnTo>
                  <a:lnTo>
                    <a:pt x="20" y="12"/>
                  </a:lnTo>
                  <a:lnTo>
                    <a:pt x="9" y="18"/>
                  </a:lnTo>
                  <a:lnTo>
                    <a:pt x="2" y="23"/>
                  </a:lnTo>
                  <a:lnTo>
                    <a:pt x="0" y="28"/>
                  </a:lnTo>
                  <a:lnTo>
                    <a:pt x="0" y="206"/>
                  </a:lnTo>
                  <a:lnTo>
                    <a:pt x="2" y="213"/>
                  </a:lnTo>
                  <a:lnTo>
                    <a:pt x="9" y="218"/>
                  </a:lnTo>
                  <a:lnTo>
                    <a:pt x="20" y="224"/>
                  </a:lnTo>
                  <a:lnTo>
                    <a:pt x="32" y="227"/>
                  </a:lnTo>
                  <a:lnTo>
                    <a:pt x="50" y="231"/>
                  </a:lnTo>
                  <a:lnTo>
                    <a:pt x="68" y="234"/>
                  </a:lnTo>
                  <a:lnTo>
                    <a:pt x="90" y="236"/>
                  </a:lnTo>
                  <a:lnTo>
                    <a:pt x="113" y="236"/>
                  </a:lnTo>
                  <a:lnTo>
                    <a:pt x="136" y="236"/>
                  </a:lnTo>
                  <a:lnTo>
                    <a:pt x="158" y="234"/>
                  </a:lnTo>
                  <a:lnTo>
                    <a:pt x="178" y="231"/>
                  </a:lnTo>
                  <a:lnTo>
                    <a:pt x="196" y="227"/>
                  </a:lnTo>
                  <a:lnTo>
                    <a:pt x="208" y="224"/>
                  </a:lnTo>
                  <a:lnTo>
                    <a:pt x="219" y="218"/>
                  </a:lnTo>
                  <a:lnTo>
                    <a:pt x="226" y="213"/>
                  </a:lnTo>
                  <a:lnTo>
                    <a:pt x="228" y="206"/>
                  </a:lnTo>
                  <a:lnTo>
                    <a:pt x="228" y="28"/>
                  </a:lnTo>
                  <a:lnTo>
                    <a:pt x="226" y="23"/>
                  </a:lnTo>
                  <a:lnTo>
                    <a:pt x="219" y="18"/>
                  </a:lnTo>
                  <a:lnTo>
                    <a:pt x="208" y="12"/>
                  </a:lnTo>
                  <a:lnTo>
                    <a:pt x="196" y="9"/>
                  </a:lnTo>
                  <a:lnTo>
                    <a:pt x="178" y="5"/>
                  </a:lnTo>
                  <a:lnTo>
                    <a:pt x="158" y="1"/>
                  </a:lnTo>
                  <a:lnTo>
                    <a:pt x="136" y="0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9117ff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5792" name=""/>
            <p:cNvSpPr/>
            <p:nvPr/>
          </p:nvSpPr>
          <p:spPr>
            <a:xfrm>
              <a:off x="3627360" y="1209600"/>
              <a:ext cx="199800" cy="51120"/>
            </a:xfrm>
            <a:custGeom>
              <a:avLst/>
              <a:gdLst/>
              <a:ahLst/>
              <a:rect l="l" t="t" r="r" b="b"/>
              <a:pathLst>
                <a:path w="228" h="59">
                  <a:moveTo>
                    <a:pt x="0" y="28"/>
                  </a:moveTo>
                  <a:lnTo>
                    <a:pt x="2" y="35"/>
                  </a:lnTo>
                  <a:lnTo>
                    <a:pt x="9" y="41"/>
                  </a:lnTo>
                  <a:lnTo>
                    <a:pt x="20" y="46"/>
                  </a:lnTo>
                  <a:lnTo>
                    <a:pt x="32" y="50"/>
                  </a:lnTo>
                  <a:lnTo>
                    <a:pt x="50" y="53"/>
                  </a:lnTo>
                  <a:lnTo>
                    <a:pt x="68" y="57"/>
                  </a:lnTo>
                  <a:lnTo>
                    <a:pt x="90" y="59"/>
                  </a:lnTo>
                  <a:lnTo>
                    <a:pt x="113" y="59"/>
                  </a:lnTo>
                  <a:lnTo>
                    <a:pt x="136" y="59"/>
                  </a:lnTo>
                  <a:lnTo>
                    <a:pt x="158" y="57"/>
                  </a:lnTo>
                  <a:lnTo>
                    <a:pt x="178" y="53"/>
                  </a:lnTo>
                  <a:lnTo>
                    <a:pt x="196" y="50"/>
                  </a:lnTo>
                  <a:lnTo>
                    <a:pt x="208" y="46"/>
                  </a:lnTo>
                  <a:lnTo>
                    <a:pt x="219" y="41"/>
                  </a:lnTo>
                  <a:lnTo>
                    <a:pt x="226" y="35"/>
                  </a:lnTo>
                  <a:lnTo>
                    <a:pt x="228" y="28"/>
                  </a:lnTo>
                  <a:lnTo>
                    <a:pt x="226" y="23"/>
                  </a:lnTo>
                  <a:lnTo>
                    <a:pt x="219" y="18"/>
                  </a:lnTo>
                  <a:lnTo>
                    <a:pt x="208" y="12"/>
                  </a:lnTo>
                  <a:lnTo>
                    <a:pt x="196" y="9"/>
                  </a:lnTo>
                  <a:lnTo>
                    <a:pt x="178" y="5"/>
                  </a:lnTo>
                  <a:lnTo>
                    <a:pt x="158" y="1"/>
                  </a:lnTo>
                  <a:lnTo>
                    <a:pt x="136" y="0"/>
                  </a:lnTo>
                  <a:lnTo>
                    <a:pt x="113" y="0"/>
                  </a:lnTo>
                  <a:lnTo>
                    <a:pt x="90" y="0"/>
                  </a:lnTo>
                  <a:lnTo>
                    <a:pt x="68" y="1"/>
                  </a:lnTo>
                  <a:lnTo>
                    <a:pt x="50" y="5"/>
                  </a:lnTo>
                  <a:lnTo>
                    <a:pt x="32" y="9"/>
                  </a:lnTo>
                  <a:lnTo>
                    <a:pt x="20" y="12"/>
                  </a:lnTo>
                  <a:lnTo>
                    <a:pt x="9" y="18"/>
                  </a:lnTo>
                  <a:lnTo>
                    <a:pt x="2" y="23"/>
                  </a:lnTo>
                  <a:lnTo>
                    <a:pt x="0" y="28"/>
                  </a:lnTo>
                  <a:close/>
                </a:path>
              </a:pathLst>
            </a:custGeom>
            <a:solidFill>
              <a:srgbClr val="a744ff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320" bIns="43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5793" name=""/>
            <p:cNvSpPr/>
            <p:nvPr/>
          </p:nvSpPr>
          <p:spPr>
            <a:xfrm>
              <a:off x="3627360" y="1209600"/>
              <a:ext cx="199800" cy="207720"/>
            </a:xfrm>
            <a:custGeom>
              <a:avLst/>
              <a:gdLst/>
              <a:ahLst/>
              <a:rect l="l" t="t" r="r" b="b"/>
              <a:pathLst>
                <a:path w="228" h="236">
                  <a:moveTo>
                    <a:pt x="113" y="0"/>
                  </a:moveTo>
                  <a:lnTo>
                    <a:pt x="90" y="0"/>
                  </a:lnTo>
                  <a:lnTo>
                    <a:pt x="68" y="1"/>
                  </a:lnTo>
                  <a:lnTo>
                    <a:pt x="50" y="5"/>
                  </a:lnTo>
                  <a:lnTo>
                    <a:pt x="32" y="9"/>
                  </a:lnTo>
                  <a:lnTo>
                    <a:pt x="20" y="12"/>
                  </a:lnTo>
                  <a:lnTo>
                    <a:pt x="9" y="18"/>
                  </a:lnTo>
                  <a:lnTo>
                    <a:pt x="2" y="23"/>
                  </a:lnTo>
                  <a:lnTo>
                    <a:pt x="0" y="28"/>
                  </a:lnTo>
                  <a:lnTo>
                    <a:pt x="0" y="206"/>
                  </a:lnTo>
                  <a:lnTo>
                    <a:pt x="2" y="213"/>
                  </a:lnTo>
                  <a:lnTo>
                    <a:pt x="9" y="218"/>
                  </a:lnTo>
                  <a:lnTo>
                    <a:pt x="20" y="224"/>
                  </a:lnTo>
                  <a:lnTo>
                    <a:pt x="32" y="227"/>
                  </a:lnTo>
                  <a:lnTo>
                    <a:pt x="50" y="231"/>
                  </a:lnTo>
                  <a:lnTo>
                    <a:pt x="68" y="234"/>
                  </a:lnTo>
                  <a:lnTo>
                    <a:pt x="90" y="236"/>
                  </a:lnTo>
                  <a:lnTo>
                    <a:pt x="113" y="236"/>
                  </a:lnTo>
                  <a:lnTo>
                    <a:pt x="136" y="236"/>
                  </a:lnTo>
                  <a:lnTo>
                    <a:pt x="158" y="234"/>
                  </a:lnTo>
                  <a:lnTo>
                    <a:pt x="178" y="231"/>
                  </a:lnTo>
                  <a:lnTo>
                    <a:pt x="196" y="227"/>
                  </a:lnTo>
                  <a:lnTo>
                    <a:pt x="208" y="224"/>
                  </a:lnTo>
                  <a:lnTo>
                    <a:pt x="219" y="218"/>
                  </a:lnTo>
                  <a:lnTo>
                    <a:pt x="226" y="213"/>
                  </a:lnTo>
                  <a:lnTo>
                    <a:pt x="228" y="206"/>
                  </a:lnTo>
                  <a:lnTo>
                    <a:pt x="228" y="28"/>
                  </a:lnTo>
                  <a:lnTo>
                    <a:pt x="226" y="23"/>
                  </a:lnTo>
                  <a:lnTo>
                    <a:pt x="219" y="18"/>
                  </a:lnTo>
                  <a:lnTo>
                    <a:pt x="208" y="12"/>
                  </a:lnTo>
                  <a:lnTo>
                    <a:pt x="196" y="9"/>
                  </a:lnTo>
                  <a:lnTo>
                    <a:pt x="178" y="5"/>
                  </a:lnTo>
                  <a:lnTo>
                    <a:pt x="158" y="1"/>
                  </a:lnTo>
                  <a:lnTo>
                    <a:pt x="136" y="0"/>
                  </a:lnTo>
                  <a:lnTo>
                    <a:pt x="113" y="0"/>
                  </a:lnTo>
                  <a:close/>
                </a:path>
              </a:pathLst>
            </a:custGeom>
            <a:noFill/>
            <a:ln w="7920">
              <a:solidFill>
                <a:srgbClr val="00000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5794" name=""/>
            <p:cNvSpPr/>
            <p:nvPr/>
          </p:nvSpPr>
          <p:spPr>
            <a:xfrm>
              <a:off x="3627360" y="1234080"/>
              <a:ext cx="199800" cy="26280"/>
            </a:xfrm>
            <a:custGeom>
              <a:avLst/>
              <a:gdLst/>
              <a:ahLst/>
              <a:rect l="l" t="t" r="r" b="b"/>
              <a:pathLst>
                <a:path w="228" h="31">
                  <a:moveTo>
                    <a:pt x="0" y="0"/>
                  </a:moveTo>
                  <a:lnTo>
                    <a:pt x="2" y="7"/>
                  </a:lnTo>
                  <a:lnTo>
                    <a:pt x="9" y="13"/>
                  </a:lnTo>
                  <a:lnTo>
                    <a:pt x="20" y="18"/>
                  </a:lnTo>
                  <a:lnTo>
                    <a:pt x="32" y="22"/>
                  </a:lnTo>
                  <a:lnTo>
                    <a:pt x="50" y="25"/>
                  </a:lnTo>
                  <a:lnTo>
                    <a:pt x="68" y="29"/>
                  </a:lnTo>
                  <a:lnTo>
                    <a:pt x="90" y="31"/>
                  </a:lnTo>
                  <a:lnTo>
                    <a:pt x="113" y="31"/>
                  </a:lnTo>
                  <a:lnTo>
                    <a:pt x="136" y="31"/>
                  </a:lnTo>
                  <a:lnTo>
                    <a:pt x="158" y="29"/>
                  </a:lnTo>
                  <a:lnTo>
                    <a:pt x="178" y="25"/>
                  </a:lnTo>
                  <a:lnTo>
                    <a:pt x="196" y="22"/>
                  </a:lnTo>
                  <a:lnTo>
                    <a:pt x="208" y="18"/>
                  </a:lnTo>
                  <a:lnTo>
                    <a:pt x="219" y="13"/>
                  </a:lnTo>
                  <a:lnTo>
                    <a:pt x="226" y="7"/>
                  </a:lnTo>
                  <a:lnTo>
                    <a:pt x="228" y="0"/>
                  </a:lnTo>
                </a:path>
              </a:pathLst>
            </a:custGeom>
            <a:noFill/>
            <a:ln w="7920">
              <a:solidFill>
                <a:srgbClr val="00000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0520" bIns="-205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5795" name=""/>
          <p:cNvGrpSpPr/>
          <p:nvPr/>
        </p:nvGrpSpPr>
        <p:grpSpPr>
          <a:xfrm>
            <a:off x="3981600" y="1171440"/>
            <a:ext cx="201240" cy="209160"/>
            <a:chOff x="3981600" y="1171440"/>
            <a:chExt cx="201240" cy="209160"/>
          </a:xfrm>
        </p:grpSpPr>
        <p:sp>
          <p:nvSpPr>
            <p:cNvPr id="5796" name=""/>
            <p:cNvSpPr/>
            <p:nvPr/>
          </p:nvSpPr>
          <p:spPr>
            <a:xfrm>
              <a:off x="3981600" y="1171440"/>
              <a:ext cx="201240" cy="209160"/>
            </a:xfrm>
            <a:custGeom>
              <a:avLst/>
              <a:gdLst/>
              <a:ahLst/>
              <a:rect l="l" t="t" r="r" b="b"/>
              <a:pathLst>
                <a:path w="227" h="236">
                  <a:moveTo>
                    <a:pt x="113" y="0"/>
                  </a:moveTo>
                  <a:lnTo>
                    <a:pt x="89" y="0"/>
                  </a:lnTo>
                  <a:lnTo>
                    <a:pt x="68" y="1"/>
                  </a:lnTo>
                  <a:lnTo>
                    <a:pt x="50" y="5"/>
                  </a:lnTo>
                  <a:lnTo>
                    <a:pt x="32" y="9"/>
                  </a:lnTo>
                  <a:lnTo>
                    <a:pt x="20" y="12"/>
                  </a:lnTo>
                  <a:lnTo>
                    <a:pt x="9" y="17"/>
                  </a:lnTo>
                  <a:lnTo>
                    <a:pt x="2" y="23"/>
                  </a:lnTo>
                  <a:lnTo>
                    <a:pt x="0" y="28"/>
                  </a:lnTo>
                  <a:lnTo>
                    <a:pt x="0" y="206"/>
                  </a:lnTo>
                  <a:lnTo>
                    <a:pt x="2" y="213"/>
                  </a:lnTo>
                  <a:lnTo>
                    <a:pt x="9" y="218"/>
                  </a:lnTo>
                  <a:lnTo>
                    <a:pt x="20" y="224"/>
                  </a:lnTo>
                  <a:lnTo>
                    <a:pt x="32" y="227"/>
                  </a:lnTo>
                  <a:lnTo>
                    <a:pt x="50" y="231"/>
                  </a:lnTo>
                  <a:lnTo>
                    <a:pt x="68" y="234"/>
                  </a:lnTo>
                  <a:lnTo>
                    <a:pt x="89" y="236"/>
                  </a:lnTo>
                  <a:lnTo>
                    <a:pt x="113" y="236"/>
                  </a:lnTo>
                  <a:lnTo>
                    <a:pt x="136" y="236"/>
                  </a:lnTo>
                  <a:lnTo>
                    <a:pt x="158" y="234"/>
                  </a:lnTo>
                  <a:lnTo>
                    <a:pt x="177" y="231"/>
                  </a:lnTo>
                  <a:lnTo>
                    <a:pt x="195" y="227"/>
                  </a:lnTo>
                  <a:lnTo>
                    <a:pt x="208" y="224"/>
                  </a:lnTo>
                  <a:lnTo>
                    <a:pt x="219" y="218"/>
                  </a:lnTo>
                  <a:lnTo>
                    <a:pt x="226" y="213"/>
                  </a:lnTo>
                  <a:lnTo>
                    <a:pt x="227" y="206"/>
                  </a:lnTo>
                  <a:lnTo>
                    <a:pt x="227" y="28"/>
                  </a:lnTo>
                  <a:lnTo>
                    <a:pt x="226" y="23"/>
                  </a:lnTo>
                  <a:lnTo>
                    <a:pt x="219" y="17"/>
                  </a:lnTo>
                  <a:lnTo>
                    <a:pt x="208" y="12"/>
                  </a:lnTo>
                  <a:lnTo>
                    <a:pt x="195" y="9"/>
                  </a:lnTo>
                  <a:lnTo>
                    <a:pt x="177" y="5"/>
                  </a:lnTo>
                  <a:lnTo>
                    <a:pt x="158" y="1"/>
                  </a:lnTo>
                  <a:lnTo>
                    <a:pt x="136" y="0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9117ff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5797" name=""/>
            <p:cNvSpPr/>
            <p:nvPr/>
          </p:nvSpPr>
          <p:spPr>
            <a:xfrm>
              <a:off x="3981600" y="1171440"/>
              <a:ext cx="201240" cy="52560"/>
            </a:xfrm>
            <a:custGeom>
              <a:avLst/>
              <a:gdLst/>
              <a:ahLst/>
              <a:rect l="l" t="t" r="r" b="b"/>
              <a:pathLst>
                <a:path w="227" h="59">
                  <a:moveTo>
                    <a:pt x="0" y="28"/>
                  </a:moveTo>
                  <a:lnTo>
                    <a:pt x="2" y="35"/>
                  </a:lnTo>
                  <a:lnTo>
                    <a:pt x="9" y="41"/>
                  </a:lnTo>
                  <a:lnTo>
                    <a:pt x="20" y="46"/>
                  </a:lnTo>
                  <a:lnTo>
                    <a:pt x="32" y="50"/>
                  </a:lnTo>
                  <a:lnTo>
                    <a:pt x="50" y="53"/>
                  </a:lnTo>
                  <a:lnTo>
                    <a:pt x="68" y="57"/>
                  </a:lnTo>
                  <a:lnTo>
                    <a:pt x="89" y="59"/>
                  </a:lnTo>
                  <a:lnTo>
                    <a:pt x="113" y="59"/>
                  </a:lnTo>
                  <a:lnTo>
                    <a:pt x="136" y="59"/>
                  </a:lnTo>
                  <a:lnTo>
                    <a:pt x="158" y="57"/>
                  </a:lnTo>
                  <a:lnTo>
                    <a:pt x="177" y="53"/>
                  </a:lnTo>
                  <a:lnTo>
                    <a:pt x="195" y="50"/>
                  </a:lnTo>
                  <a:lnTo>
                    <a:pt x="208" y="46"/>
                  </a:lnTo>
                  <a:lnTo>
                    <a:pt x="219" y="41"/>
                  </a:lnTo>
                  <a:lnTo>
                    <a:pt x="226" y="35"/>
                  </a:lnTo>
                  <a:lnTo>
                    <a:pt x="227" y="28"/>
                  </a:lnTo>
                  <a:lnTo>
                    <a:pt x="226" y="23"/>
                  </a:lnTo>
                  <a:lnTo>
                    <a:pt x="219" y="17"/>
                  </a:lnTo>
                  <a:lnTo>
                    <a:pt x="208" y="12"/>
                  </a:lnTo>
                  <a:lnTo>
                    <a:pt x="195" y="9"/>
                  </a:lnTo>
                  <a:lnTo>
                    <a:pt x="177" y="5"/>
                  </a:lnTo>
                  <a:lnTo>
                    <a:pt x="158" y="1"/>
                  </a:lnTo>
                  <a:lnTo>
                    <a:pt x="136" y="0"/>
                  </a:lnTo>
                  <a:lnTo>
                    <a:pt x="113" y="0"/>
                  </a:lnTo>
                  <a:lnTo>
                    <a:pt x="89" y="0"/>
                  </a:lnTo>
                  <a:lnTo>
                    <a:pt x="68" y="1"/>
                  </a:lnTo>
                  <a:lnTo>
                    <a:pt x="50" y="5"/>
                  </a:lnTo>
                  <a:lnTo>
                    <a:pt x="32" y="9"/>
                  </a:lnTo>
                  <a:lnTo>
                    <a:pt x="20" y="12"/>
                  </a:lnTo>
                  <a:lnTo>
                    <a:pt x="9" y="17"/>
                  </a:lnTo>
                  <a:lnTo>
                    <a:pt x="2" y="23"/>
                  </a:lnTo>
                  <a:lnTo>
                    <a:pt x="0" y="28"/>
                  </a:lnTo>
                  <a:close/>
                </a:path>
              </a:pathLst>
            </a:custGeom>
            <a:solidFill>
              <a:srgbClr val="a744ff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5760" bIns="57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5798" name=""/>
            <p:cNvSpPr/>
            <p:nvPr/>
          </p:nvSpPr>
          <p:spPr>
            <a:xfrm>
              <a:off x="3981600" y="1171440"/>
              <a:ext cx="201240" cy="209160"/>
            </a:xfrm>
            <a:custGeom>
              <a:avLst/>
              <a:gdLst/>
              <a:ahLst/>
              <a:rect l="l" t="t" r="r" b="b"/>
              <a:pathLst>
                <a:path w="227" h="236">
                  <a:moveTo>
                    <a:pt x="113" y="0"/>
                  </a:moveTo>
                  <a:lnTo>
                    <a:pt x="89" y="0"/>
                  </a:lnTo>
                  <a:lnTo>
                    <a:pt x="68" y="1"/>
                  </a:lnTo>
                  <a:lnTo>
                    <a:pt x="50" y="5"/>
                  </a:lnTo>
                  <a:lnTo>
                    <a:pt x="32" y="9"/>
                  </a:lnTo>
                  <a:lnTo>
                    <a:pt x="20" y="12"/>
                  </a:lnTo>
                  <a:lnTo>
                    <a:pt x="9" y="17"/>
                  </a:lnTo>
                  <a:lnTo>
                    <a:pt x="2" y="23"/>
                  </a:lnTo>
                  <a:lnTo>
                    <a:pt x="0" y="28"/>
                  </a:lnTo>
                  <a:lnTo>
                    <a:pt x="0" y="206"/>
                  </a:lnTo>
                  <a:lnTo>
                    <a:pt x="2" y="213"/>
                  </a:lnTo>
                  <a:lnTo>
                    <a:pt x="9" y="218"/>
                  </a:lnTo>
                  <a:lnTo>
                    <a:pt x="20" y="224"/>
                  </a:lnTo>
                  <a:lnTo>
                    <a:pt x="32" y="227"/>
                  </a:lnTo>
                  <a:lnTo>
                    <a:pt x="50" y="231"/>
                  </a:lnTo>
                  <a:lnTo>
                    <a:pt x="68" y="234"/>
                  </a:lnTo>
                  <a:lnTo>
                    <a:pt x="89" y="236"/>
                  </a:lnTo>
                  <a:lnTo>
                    <a:pt x="113" y="236"/>
                  </a:lnTo>
                  <a:lnTo>
                    <a:pt x="136" y="236"/>
                  </a:lnTo>
                  <a:lnTo>
                    <a:pt x="158" y="234"/>
                  </a:lnTo>
                  <a:lnTo>
                    <a:pt x="177" y="231"/>
                  </a:lnTo>
                  <a:lnTo>
                    <a:pt x="195" y="227"/>
                  </a:lnTo>
                  <a:lnTo>
                    <a:pt x="208" y="224"/>
                  </a:lnTo>
                  <a:lnTo>
                    <a:pt x="219" y="218"/>
                  </a:lnTo>
                  <a:lnTo>
                    <a:pt x="226" y="213"/>
                  </a:lnTo>
                  <a:lnTo>
                    <a:pt x="227" y="206"/>
                  </a:lnTo>
                  <a:lnTo>
                    <a:pt x="227" y="28"/>
                  </a:lnTo>
                  <a:lnTo>
                    <a:pt x="226" y="23"/>
                  </a:lnTo>
                  <a:lnTo>
                    <a:pt x="219" y="17"/>
                  </a:lnTo>
                  <a:lnTo>
                    <a:pt x="208" y="12"/>
                  </a:lnTo>
                  <a:lnTo>
                    <a:pt x="195" y="9"/>
                  </a:lnTo>
                  <a:lnTo>
                    <a:pt x="177" y="5"/>
                  </a:lnTo>
                  <a:lnTo>
                    <a:pt x="158" y="1"/>
                  </a:lnTo>
                  <a:lnTo>
                    <a:pt x="136" y="0"/>
                  </a:lnTo>
                  <a:lnTo>
                    <a:pt x="113" y="0"/>
                  </a:lnTo>
                  <a:close/>
                </a:path>
              </a:pathLst>
            </a:custGeom>
            <a:noFill/>
            <a:ln w="7920">
              <a:solidFill>
                <a:srgbClr val="00000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5799" name=""/>
            <p:cNvSpPr/>
            <p:nvPr/>
          </p:nvSpPr>
          <p:spPr>
            <a:xfrm>
              <a:off x="3981600" y="1197720"/>
              <a:ext cx="201240" cy="26280"/>
            </a:xfrm>
            <a:custGeom>
              <a:avLst/>
              <a:gdLst/>
              <a:ahLst/>
              <a:rect l="l" t="t" r="r" b="b"/>
              <a:pathLst>
                <a:path w="227" h="31">
                  <a:moveTo>
                    <a:pt x="0" y="0"/>
                  </a:moveTo>
                  <a:lnTo>
                    <a:pt x="2" y="7"/>
                  </a:lnTo>
                  <a:lnTo>
                    <a:pt x="9" y="13"/>
                  </a:lnTo>
                  <a:lnTo>
                    <a:pt x="20" y="18"/>
                  </a:lnTo>
                  <a:lnTo>
                    <a:pt x="32" y="22"/>
                  </a:lnTo>
                  <a:lnTo>
                    <a:pt x="50" y="25"/>
                  </a:lnTo>
                  <a:lnTo>
                    <a:pt x="68" y="29"/>
                  </a:lnTo>
                  <a:lnTo>
                    <a:pt x="89" y="31"/>
                  </a:lnTo>
                  <a:lnTo>
                    <a:pt x="113" y="31"/>
                  </a:lnTo>
                  <a:lnTo>
                    <a:pt x="136" y="31"/>
                  </a:lnTo>
                  <a:lnTo>
                    <a:pt x="158" y="29"/>
                  </a:lnTo>
                  <a:lnTo>
                    <a:pt x="177" y="25"/>
                  </a:lnTo>
                  <a:lnTo>
                    <a:pt x="195" y="22"/>
                  </a:lnTo>
                  <a:lnTo>
                    <a:pt x="208" y="18"/>
                  </a:lnTo>
                  <a:lnTo>
                    <a:pt x="219" y="13"/>
                  </a:lnTo>
                  <a:lnTo>
                    <a:pt x="226" y="7"/>
                  </a:lnTo>
                  <a:lnTo>
                    <a:pt x="227" y="0"/>
                  </a:lnTo>
                </a:path>
              </a:pathLst>
            </a:custGeom>
            <a:noFill/>
            <a:ln w="7920">
              <a:solidFill>
                <a:srgbClr val="00000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0520" bIns="-205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5800" name=""/>
          <p:cNvGrpSpPr/>
          <p:nvPr/>
        </p:nvGrpSpPr>
        <p:grpSpPr>
          <a:xfrm>
            <a:off x="4243320" y="2035080"/>
            <a:ext cx="201240" cy="207720"/>
            <a:chOff x="4243320" y="2035080"/>
            <a:chExt cx="201240" cy="207720"/>
          </a:xfrm>
        </p:grpSpPr>
        <p:sp>
          <p:nvSpPr>
            <p:cNvPr id="5801" name=""/>
            <p:cNvSpPr/>
            <p:nvPr/>
          </p:nvSpPr>
          <p:spPr>
            <a:xfrm>
              <a:off x="4243320" y="2035080"/>
              <a:ext cx="201240" cy="207720"/>
            </a:xfrm>
            <a:custGeom>
              <a:avLst/>
              <a:gdLst/>
              <a:ahLst/>
              <a:rect l="l" t="t" r="r" b="b"/>
              <a:pathLst>
                <a:path w="228" h="236">
                  <a:moveTo>
                    <a:pt x="113" y="0"/>
                  </a:moveTo>
                  <a:lnTo>
                    <a:pt x="90" y="0"/>
                  </a:lnTo>
                  <a:lnTo>
                    <a:pt x="69" y="1"/>
                  </a:lnTo>
                  <a:lnTo>
                    <a:pt x="51" y="5"/>
                  </a:lnTo>
                  <a:lnTo>
                    <a:pt x="33" y="9"/>
                  </a:lnTo>
                  <a:lnTo>
                    <a:pt x="20" y="12"/>
                  </a:lnTo>
                  <a:lnTo>
                    <a:pt x="9" y="17"/>
                  </a:lnTo>
                  <a:lnTo>
                    <a:pt x="2" y="23"/>
                  </a:lnTo>
                  <a:lnTo>
                    <a:pt x="0" y="28"/>
                  </a:lnTo>
                  <a:lnTo>
                    <a:pt x="0" y="206"/>
                  </a:lnTo>
                  <a:lnTo>
                    <a:pt x="2" y="213"/>
                  </a:lnTo>
                  <a:lnTo>
                    <a:pt x="9" y="218"/>
                  </a:lnTo>
                  <a:lnTo>
                    <a:pt x="20" y="224"/>
                  </a:lnTo>
                  <a:lnTo>
                    <a:pt x="33" y="227"/>
                  </a:lnTo>
                  <a:lnTo>
                    <a:pt x="51" y="231"/>
                  </a:lnTo>
                  <a:lnTo>
                    <a:pt x="69" y="234"/>
                  </a:lnTo>
                  <a:lnTo>
                    <a:pt x="90" y="236"/>
                  </a:lnTo>
                  <a:lnTo>
                    <a:pt x="113" y="236"/>
                  </a:lnTo>
                  <a:lnTo>
                    <a:pt x="137" y="236"/>
                  </a:lnTo>
                  <a:lnTo>
                    <a:pt x="158" y="234"/>
                  </a:lnTo>
                  <a:lnTo>
                    <a:pt x="178" y="231"/>
                  </a:lnTo>
                  <a:lnTo>
                    <a:pt x="196" y="227"/>
                  </a:lnTo>
                  <a:lnTo>
                    <a:pt x="208" y="224"/>
                  </a:lnTo>
                  <a:lnTo>
                    <a:pt x="219" y="218"/>
                  </a:lnTo>
                  <a:lnTo>
                    <a:pt x="226" y="213"/>
                  </a:lnTo>
                  <a:lnTo>
                    <a:pt x="228" y="206"/>
                  </a:lnTo>
                  <a:lnTo>
                    <a:pt x="228" y="28"/>
                  </a:lnTo>
                  <a:lnTo>
                    <a:pt x="226" y="23"/>
                  </a:lnTo>
                  <a:lnTo>
                    <a:pt x="219" y="17"/>
                  </a:lnTo>
                  <a:lnTo>
                    <a:pt x="208" y="12"/>
                  </a:lnTo>
                  <a:lnTo>
                    <a:pt x="196" y="9"/>
                  </a:lnTo>
                  <a:lnTo>
                    <a:pt x="178" y="5"/>
                  </a:lnTo>
                  <a:lnTo>
                    <a:pt x="158" y="1"/>
                  </a:lnTo>
                  <a:lnTo>
                    <a:pt x="137" y="0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9117ff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5802" name=""/>
            <p:cNvSpPr/>
            <p:nvPr/>
          </p:nvSpPr>
          <p:spPr>
            <a:xfrm>
              <a:off x="4243320" y="2035080"/>
              <a:ext cx="201240" cy="51120"/>
            </a:xfrm>
            <a:custGeom>
              <a:avLst/>
              <a:gdLst/>
              <a:ahLst/>
              <a:rect l="l" t="t" r="r" b="b"/>
              <a:pathLst>
                <a:path w="228" h="59">
                  <a:moveTo>
                    <a:pt x="0" y="28"/>
                  </a:moveTo>
                  <a:lnTo>
                    <a:pt x="2" y="35"/>
                  </a:lnTo>
                  <a:lnTo>
                    <a:pt x="9" y="41"/>
                  </a:lnTo>
                  <a:lnTo>
                    <a:pt x="20" y="46"/>
                  </a:lnTo>
                  <a:lnTo>
                    <a:pt x="33" y="50"/>
                  </a:lnTo>
                  <a:lnTo>
                    <a:pt x="51" y="53"/>
                  </a:lnTo>
                  <a:lnTo>
                    <a:pt x="69" y="57"/>
                  </a:lnTo>
                  <a:lnTo>
                    <a:pt x="90" y="59"/>
                  </a:lnTo>
                  <a:lnTo>
                    <a:pt x="113" y="59"/>
                  </a:lnTo>
                  <a:lnTo>
                    <a:pt x="137" y="59"/>
                  </a:lnTo>
                  <a:lnTo>
                    <a:pt x="158" y="57"/>
                  </a:lnTo>
                  <a:lnTo>
                    <a:pt x="178" y="53"/>
                  </a:lnTo>
                  <a:lnTo>
                    <a:pt x="196" y="50"/>
                  </a:lnTo>
                  <a:lnTo>
                    <a:pt x="208" y="46"/>
                  </a:lnTo>
                  <a:lnTo>
                    <a:pt x="219" y="41"/>
                  </a:lnTo>
                  <a:lnTo>
                    <a:pt x="226" y="35"/>
                  </a:lnTo>
                  <a:lnTo>
                    <a:pt x="228" y="28"/>
                  </a:lnTo>
                  <a:lnTo>
                    <a:pt x="226" y="23"/>
                  </a:lnTo>
                  <a:lnTo>
                    <a:pt x="219" y="17"/>
                  </a:lnTo>
                  <a:lnTo>
                    <a:pt x="208" y="12"/>
                  </a:lnTo>
                  <a:lnTo>
                    <a:pt x="196" y="9"/>
                  </a:lnTo>
                  <a:lnTo>
                    <a:pt x="178" y="5"/>
                  </a:lnTo>
                  <a:lnTo>
                    <a:pt x="158" y="1"/>
                  </a:lnTo>
                  <a:lnTo>
                    <a:pt x="137" y="0"/>
                  </a:lnTo>
                  <a:lnTo>
                    <a:pt x="113" y="0"/>
                  </a:lnTo>
                  <a:lnTo>
                    <a:pt x="90" y="0"/>
                  </a:lnTo>
                  <a:lnTo>
                    <a:pt x="69" y="1"/>
                  </a:lnTo>
                  <a:lnTo>
                    <a:pt x="51" y="5"/>
                  </a:lnTo>
                  <a:lnTo>
                    <a:pt x="33" y="9"/>
                  </a:lnTo>
                  <a:lnTo>
                    <a:pt x="20" y="12"/>
                  </a:lnTo>
                  <a:lnTo>
                    <a:pt x="9" y="17"/>
                  </a:lnTo>
                  <a:lnTo>
                    <a:pt x="2" y="23"/>
                  </a:lnTo>
                  <a:lnTo>
                    <a:pt x="0" y="28"/>
                  </a:lnTo>
                  <a:close/>
                </a:path>
              </a:pathLst>
            </a:custGeom>
            <a:solidFill>
              <a:srgbClr val="a744ff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320" bIns="43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5803" name=""/>
            <p:cNvSpPr/>
            <p:nvPr/>
          </p:nvSpPr>
          <p:spPr>
            <a:xfrm>
              <a:off x="4243320" y="2035080"/>
              <a:ext cx="201240" cy="207720"/>
            </a:xfrm>
            <a:custGeom>
              <a:avLst/>
              <a:gdLst/>
              <a:ahLst/>
              <a:rect l="l" t="t" r="r" b="b"/>
              <a:pathLst>
                <a:path w="228" h="236">
                  <a:moveTo>
                    <a:pt x="113" y="0"/>
                  </a:moveTo>
                  <a:lnTo>
                    <a:pt x="90" y="0"/>
                  </a:lnTo>
                  <a:lnTo>
                    <a:pt x="69" y="1"/>
                  </a:lnTo>
                  <a:lnTo>
                    <a:pt x="51" y="5"/>
                  </a:lnTo>
                  <a:lnTo>
                    <a:pt x="33" y="9"/>
                  </a:lnTo>
                  <a:lnTo>
                    <a:pt x="20" y="12"/>
                  </a:lnTo>
                  <a:lnTo>
                    <a:pt x="9" y="17"/>
                  </a:lnTo>
                  <a:lnTo>
                    <a:pt x="2" y="23"/>
                  </a:lnTo>
                  <a:lnTo>
                    <a:pt x="0" y="28"/>
                  </a:lnTo>
                  <a:lnTo>
                    <a:pt x="0" y="206"/>
                  </a:lnTo>
                  <a:lnTo>
                    <a:pt x="2" y="213"/>
                  </a:lnTo>
                  <a:lnTo>
                    <a:pt x="9" y="218"/>
                  </a:lnTo>
                  <a:lnTo>
                    <a:pt x="20" y="224"/>
                  </a:lnTo>
                  <a:lnTo>
                    <a:pt x="33" y="227"/>
                  </a:lnTo>
                  <a:lnTo>
                    <a:pt x="51" y="231"/>
                  </a:lnTo>
                  <a:lnTo>
                    <a:pt x="69" y="234"/>
                  </a:lnTo>
                  <a:lnTo>
                    <a:pt x="90" y="236"/>
                  </a:lnTo>
                  <a:lnTo>
                    <a:pt x="113" y="236"/>
                  </a:lnTo>
                  <a:lnTo>
                    <a:pt x="137" y="236"/>
                  </a:lnTo>
                  <a:lnTo>
                    <a:pt x="158" y="234"/>
                  </a:lnTo>
                  <a:lnTo>
                    <a:pt x="178" y="231"/>
                  </a:lnTo>
                  <a:lnTo>
                    <a:pt x="196" y="227"/>
                  </a:lnTo>
                  <a:lnTo>
                    <a:pt x="208" y="224"/>
                  </a:lnTo>
                  <a:lnTo>
                    <a:pt x="219" y="218"/>
                  </a:lnTo>
                  <a:lnTo>
                    <a:pt x="226" y="213"/>
                  </a:lnTo>
                  <a:lnTo>
                    <a:pt x="228" y="206"/>
                  </a:lnTo>
                  <a:lnTo>
                    <a:pt x="228" y="28"/>
                  </a:lnTo>
                  <a:lnTo>
                    <a:pt x="226" y="23"/>
                  </a:lnTo>
                  <a:lnTo>
                    <a:pt x="219" y="17"/>
                  </a:lnTo>
                  <a:lnTo>
                    <a:pt x="208" y="12"/>
                  </a:lnTo>
                  <a:lnTo>
                    <a:pt x="196" y="9"/>
                  </a:lnTo>
                  <a:lnTo>
                    <a:pt x="178" y="5"/>
                  </a:lnTo>
                  <a:lnTo>
                    <a:pt x="158" y="1"/>
                  </a:lnTo>
                  <a:lnTo>
                    <a:pt x="137" y="0"/>
                  </a:lnTo>
                  <a:lnTo>
                    <a:pt x="113" y="0"/>
                  </a:lnTo>
                  <a:close/>
                </a:path>
              </a:pathLst>
            </a:custGeom>
            <a:noFill/>
            <a:ln w="7920">
              <a:solidFill>
                <a:srgbClr val="00000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5804" name=""/>
            <p:cNvSpPr/>
            <p:nvPr/>
          </p:nvSpPr>
          <p:spPr>
            <a:xfrm>
              <a:off x="4243320" y="2059200"/>
              <a:ext cx="201240" cy="26640"/>
            </a:xfrm>
            <a:custGeom>
              <a:avLst/>
              <a:gdLst/>
              <a:ahLst/>
              <a:rect l="l" t="t" r="r" b="b"/>
              <a:pathLst>
                <a:path w="228" h="31">
                  <a:moveTo>
                    <a:pt x="0" y="0"/>
                  </a:moveTo>
                  <a:lnTo>
                    <a:pt x="2" y="7"/>
                  </a:lnTo>
                  <a:lnTo>
                    <a:pt x="9" y="13"/>
                  </a:lnTo>
                  <a:lnTo>
                    <a:pt x="20" y="18"/>
                  </a:lnTo>
                  <a:lnTo>
                    <a:pt x="33" y="22"/>
                  </a:lnTo>
                  <a:lnTo>
                    <a:pt x="51" y="25"/>
                  </a:lnTo>
                  <a:lnTo>
                    <a:pt x="69" y="29"/>
                  </a:lnTo>
                  <a:lnTo>
                    <a:pt x="90" y="31"/>
                  </a:lnTo>
                  <a:lnTo>
                    <a:pt x="113" y="31"/>
                  </a:lnTo>
                  <a:lnTo>
                    <a:pt x="137" y="31"/>
                  </a:lnTo>
                  <a:lnTo>
                    <a:pt x="158" y="29"/>
                  </a:lnTo>
                  <a:lnTo>
                    <a:pt x="178" y="25"/>
                  </a:lnTo>
                  <a:lnTo>
                    <a:pt x="196" y="22"/>
                  </a:lnTo>
                  <a:lnTo>
                    <a:pt x="208" y="18"/>
                  </a:lnTo>
                  <a:lnTo>
                    <a:pt x="219" y="13"/>
                  </a:lnTo>
                  <a:lnTo>
                    <a:pt x="226" y="7"/>
                  </a:lnTo>
                  <a:lnTo>
                    <a:pt x="228" y="0"/>
                  </a:lnTo>
                </a:path>
              </a:pathLst>
            </a:custGeom>
            <a:noFill/>
            <a:ln w="7920">
              <a:solidFill>
                <a:srgbClr val="00000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0160" bIns="-201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5805" name=""/>
          <p:cNvGrpSpPr/>
          <p:nvPr/>
        </p:nvGrpSpPr>
        <p:grpSpPr>
          <a:xfrm>
            <a:off x="3990960" y="2911320"/>
            <a:ext cx="199800" cy="209520"/>
            <a:chOff x="3990960" y="2911320"/>
            <a:chExt cx="199800" cy="209520"/>
          </a:xfrm>
        </p:grpSpPr>
        <p:sp>
          <p:nvSpPr>
            <p:cNvPr id="5806" name=""/>
            <p:cNvSpPr/>
            <p:nvPr/>
          </p:nvSpPr>
          <p:spPr>
            <a:xfrm>
              <a:off x="3990960" y="2911320"/>
              <a:ext cx="199800" cy="209520"/>
            </a:xfrm>
            <a:custGeom>
              <a:avLst/>
              <a:gdLst/>
              <a:ahLst/>
              <a:rect l="l" t="t" r="r" b="b"/>
              <a:pathLst>
                <a:path w="227" h="236">
                  <a:moveTo>
                    <a:pt x="112" y="0"/>
                  </a:moveTo>
                  <a:lnTo>
                    <a:pt x="89" y="0"/>
                  </a:lnTo>
                  <a:lnTo>
                    <a:pt x="68" y="1"/>
                  </a:lnTo>
                  <a:lnTo>
                    <a:pt x="50" y="5"/>
                  </a:lnTo>
                  <a:lnTo>
                    <a:pt x="32" y="9"/>
                  </a:lnTo>
                  <a:lnTo>
                    <a:pt x="19" y="12"/>
                  </a:lnTo>
                  <a:lnTo>
                    <a:pt x="9" y="18"/>
                  </a:lnTo>
                  <a:lnTo>
                    <a:pt x="1" y="23"/>
                  </a:lnTo>
                  <a:lnTo>
                    <a:pt x="0" y="28"/>
                  </a:lnTo>
                  <a:lnTo>
                    <a:pt x="0" y="206"/>
                  </a:lnTo>
                  <a:lnTo>
                    <a:pt x="1" y="213"/>
                  </a:lnTo>
                  <a:lnTo>
                    <a:pt x="9" y="218"/>
                  </a:lnTo>
                  <a:lnTo>
                    <a:pt x="19" y="224"/>
                  </a:lnTo>
                  <a:lnTo>
                    <a:pt x="32" y="227"/>
                  </a:lnTo>
                  <a:lnTo>
                    <a:pt x="50" y="231"/>
                  </a:lnTo>
                  <a:lnTo>
                    <a:pt x="68" y="235"/>
                  </a:lnTo>
                  <a:lnTo>
                    <a:pt x="89" y="236"/>
                  </a:lnTo>
                  <a:lnTo>
                    <a:pt x="112" y="236"/>
                  </a:lnTo>
                  <a:lnTo>
                    <a:pt x="136" y="236"/>
                  </a:lnTo>
                  <a:lnTo>
                    <a:pt x="157" y="235"/>
                  </a:lnTo>
                  <a:lnTo>
                    <a:pt x="177" y="231"/>
                  </a:lnTo>
                  <a:lnTo>
                    <a:pt x="195" y="227"/>
                  </a:lnTo>
                  <a:lnTo>
                    <a:pt x="208" y="224"/>
                  </a:lnTo>
                  <a:lnTo>
                    <a:pt x="218" y="218"/>
                  </a:lnTo>
                  <a:lnTo>
                    <a:pt x="225" y="213"/>
                  </a:lnTo>
                  <a:lnTo>
                    <a:pt x="227" y="206"/>
                  </a:lnTo>
                  <a:lnTo>
                    <a:pt x="227" y="28"/>
                  </a:lnTo>
                  <a:lnTo>
                    <a:pt x="225" y="23"/>
                  </a:lnTo>
                  <a:lnTo>
                    <a:pt x="218" y="18"/>
                  </a:lnTo>
                  <a:lnTo>
                    <a:pt x="208" y="12"/>
                  </a:lnTo>
                  <a:lnTo>
                    <a:pt x="195" y="9"/>
                  </a:lnTo>
                  <a:lnTo>
                    <a:pt x="177" y="5"/>
                  </a:lnTo>
                  <a:lnTo>
                    <a:pt x="157" y="1"/>
                  </a:lnTo>
                  <a:lnTo>
                    <a:pt x="136" y="0"/>
                  </a:lnTo>
                  <a:lnTo>
                    <a:pt x="112" y="0"/>
                  </a:lnTo>
                  <a:close/>
                </a:path>
              </a:pathLst>
            </a:custGeom>
            <a:solidFill>
              <a:srgbClr val="9117ff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5807" name=""/>
            <p:cNvSpPr/>
            <p:nvPr/>
          </p:nvSpPr>
          <p:spPr>
            <a:xfrm>
              <a:off x="3990960" y="2911320"/>
              <a:ext cx="199800" cy="52920"/>
            </a:xfrm>
            <a:custGeom>
              <a:avLst/>
              <a:gdLst/>
              <a:ahLst/>
              <a:rect l="l" t="t" r="r" b="b"/>
              <a:pathLst>
                <a:path w="227" h="59">
                  <a:moveTo>
                    <a:pt x="0" y="28"/>
                  </a:moveTo>
                  <a:lnTo>
                    <a:pt x="1" y="36"/>
                  </a:lnTo>
                  <a:lnTo>
                    <a:pt x="9" y="41"/>
                  </a:lnTo>
                  <a:lnTo>
                    <a:pt x="19" y="46"/>
                  </a:lnTo>
                  <a:lnTo>
                    <a:pt x="32" y="50"/>
                  </a:lnTo>
                  <a:lnTo>
                    <a:pt x="50" y="53"/>
                  </a:lnTo>
                  <a:lnTo>
                    <a:pt x="68" y="57"/>
                  </a:lnTo>
                  <a:lnTo>
                    <a:pt x="89" y="59"/>
                  </a:lnTo>
                  <a:lnTo>
                    <a:pt x="112" y="59"/>
                  </a:lnTo>
                  <a:lnTo>
                    <a:pt x="136" y="59"/>
                  </a:lnTo>
                  <a:lnTo>
                    <a:pt x="157" y="57"/>
                  </a:lnTo>
                  <a:lnTo>
                    <a:pt x="177" y="53"/>
                  </a:lnTo>
                  <a:lnTo>
                    <a:pt x="195" y="50"/>
                  </a:lnTo>
                  <a:lnTo>
                    <a:pt x="208" y="46"/>
                  </a:lnTo>
                  <a:lnTo>
                    <a:pt x="218" y="41"/>
                  </a:lnTo>
                  <a:lnTo>
                    <a:pt x="225" y="36"/>
                  </a:lnTo>
                  <a:lnTo>
                    <a:pt x="227" y="28"/>
                  </a:lnTo>
                  <a:lnTo>
                    <a:pt x="225" y="23"/>
                  </a:lnTo>
                  <a:lnTo>
                    <a:pt x="218" y="18"/>
                  </a:lnTo>
                  <a:lnTo>
                    <a:pt x="208" y="12"/>
                  </a:lnTo>
                  <a:lnTo>
                    <a:pt x="195" y="9"/>
                  </a:lnTo>
                  <a:lnTo>
                    <a:pt x="177" y="5"/>
                  </a:lnTo>
                  <a:lnTo>
                    <a:pt x="157" y="1"/>
                  </a:lnTo>
                  <a:lnTo>
                    <a:pt x="136" y="0"/>
                  </a:lnTo>
                  <a:lnTo>
                    <a:pt x="112" y="0"/>
                  </a:lnTo>
                  <a:lnTo>
                    <a:pt x="89" y="0"/>
                  </a:lnTo>
                  <a:lnTo>
                    <a:pt x="68" y="1"/>
                  </a:lnTo>
                  <a:lnTo>
                    <a:pt x="50" y="5"/>
                  </a:lnTo>
                  <a:lnTo>
                    <a:pt x="32" y="9"/>
                  </a:lnTo>
                  <a:lnTo>
                    <a:pt x="19" y="12"/>
                  </a:lnTo>
                  <a:lnTo>
                    <a:pt x="9" y="18"/>
                  </a:lnTo>
                  <a:lnTo>
                    <a:pt x="1" y="23"/>
                  </a:lnTo>
                  <a:lnTo>
                    <a:pt x="0" y="28"/>
                  </a:lnTo>
                  <a:close/>
                </a:path>
              </a:pathLst>
            </a:custGeom>
            <a:solidFill>
              <a:srgbClr val="a744ff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6120" bIns="61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5808" name=""/>
            <p:cNvSpPr/>
            <p:nvPr/>
          </p:nvSpPr>
          <p:spPr>
            <a:xfrm>
              <a:off x="3990960" y="2911320"/>
              <a:ext cx="199800" cy="209520"/>
            </a:xfrm>
            <a:custGeom>
              <a:avLst/>
              <a:gdLst/>
              <a:ahLst/>
              <a:rect l="l" t="t" r="r" b="b"/>
              <a:pathLst>
                <a:path w="227" h="236">
                  <a:moveTo>
                    <a:pt x="112" y="0"/>
                  </a:moveTo>
                  <a:lnTo>
                    <a:pt x="89" y="0"/>
                  </a:lnTo>
                  <a:lnTo>
                    <a:pt x="68" y="1"/>
                  </a:lnTo>
                  <a:lnTo>
                    <a:pt x="50" y="5"/>
                  </a:lnTo>
                  <a:lnTo>
                    <a:pt x="32" y="9"/>
                  </a:lnTo>
                  <a:lnTo>
                    <a:pt x="19" y="12"/>
                  </a:lnTo>
                  <a:lnTo>
                    <a:pt x="9" y="18"/>
                  </a:lnTo>
                  <a:lnTo>
                    <a:pt x="1" y="23"/>
                  </a:lnTo>
                  <a:lnTo>
                    <a:pt x="0" y="28"/>
                  </a:lnTo>
                  <a:lnTo>
                    <a:pt x="0" y="206"/>
                  </a:lnTo>
                  <a:lnTo>
                    <a:pt x="1" y="213"/>
                  </a:lnTo>
                  <a:lnTo>
                    <a:pt x="9" y="218"/>
                  </a:lnTo>
                  <a:lnTo>
                    <a:pt x="19" y="224"/>
                  </a:lnTo>
                  <a:lnTo>
                    <a:pt x="32" y="227"/>
                  </a:lnTo>
                  <a:lnTo>
                    <a:pt x="50" y="231"/>
                  </a:lnTo>
                  <a:lnTo>
                    <a:pt x="68" y="235"/>
                  </a:lnTo>
                  <a:lnTo>
                    <a:pt x="89" y="236"/>
                  </a:lnTo>
                  <a:lnTo>
                    <a:pt x="112" y="236"/>
                  </a:lnTo>
                  <a:lnTo>
                    <a:pt x="136" y="236"/>
                  </a:lnTo>
                  <a:lnTo>
                    <a:pt x="157" y="235"/>
                  </a:lnTo>
                  <a:lnTo>
                    <a:pt x="177" y="231"/>
                  </a:lnTo>
                  <a:lnTo>
                    <a:pt x="195" y="227"/>
                  </a:lnTo>
                  <a:lnTo>
                    <a:pt x="208" y="224"/>
                  </a:lnTo>
                  <a:lnTo>
                    <a:pt x="218" y="218"/>
                  </a:lnTo>
                  <a:lnTo>
                    <a:pt x="225" y="213"/>
                  </a:lnTo>
                  <a:lnTo>
                    <a:pt x="227" y="206"/>
                  </a:lnTo>
                  <a:lnTo>
                    <a:pt x="227" y="28"/>
                  </a:lnTo>
                  <a:lnTo>
                    <a:pt x="225" y="23"/>
                  </a:lnTo>
                  <a:lnTo>
                    <a:pt x="218" y="18"/>
                  </a:lnTo>
                  <a:lnTo>
                    <a:pt x="208" y="12"/>
                  </a:lnTo>
                  <a:lnTo>
                    <a:pt x="195" y="9"/>
                  </a:lnTo>
                  <a:lnTo>
                    <a:pt x="177" y="5"/>
                  </a:lnTo>
                  <a:lnTo>
                    <a:pt x="157" y="1"/>
                  </a:lnTo>
                  <a:lnTo>
                    <a:pt x="136" y="0"/>
                  </a:lnTo>
                  <a:lnTo>
                    <a:pt x="112" y="0"/>
                  </a:lnTo>
                  <a:close/>
                </a:path>
              </a:pathLst>
            </a:custGeom>
            <a:noFill/>
            <a:ln w="7920">
              <a:solidFill>
                <a:srgbClr val="00000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5809" name=""/>
            <p:cNvSpPr/>
            <p:nvPr/>
          </p:nvSpPr>
          <p:spPr>
            <a:xfrm>
              <a:off x="3990960" y="2937600"/>
              <a:ext cx="199800" cy="26640"/>
            </a:xfrm>
            <a:custGeom>
              <a:avLst/>
              <a:gdLst/>
              <a:ahLst/>
              <a:rect l="l" t="t" r="r" b="b"/>
              <a:pathLst>
                <a:path w="227" h="31">
                  <a:moveTo>
                    <a:pt x="0" y="0"/>
                  </a:moveTo>
                  <a:lnTo>
                    <a:pt x="1" y="8"/>
                  </a:lnTo>
                  <a:lnTo>
                    <a:pt x="9" y="13"/>
                  </a:lnTo>
                  <a:lnTo>
                    <a:pt x="19" y="18"/>
                  </a:lnTo>
                  <a:lnTo>
                    <a:pt x="32" y="22"/>
                  </a:lnTo>
                  <a:lnTo>
                    <a:pt x="50" y="25"/>
                  </a:lnTo>
                  <a:lnTo>
                    <a:pt x="68" y="29"/>
                  </a:lnTo>
                  <a:lnTo>
                    <a:pt x="89" y="31"/>
                  </a:lnTo>
                  <a:lnTo>
                    <a:pt x="112" y="31"/>
                  </a:lnTo>
                  <a:lnTo>
                    <a:pt x="136" y="31"/>
                  </a:lnTo>
                  <a:lnTo>
                    <a:pt x="157" y="29"/>
                  </a:lnTo>
                  <a:lnTo>
                    <a:pt x="177" y="25"/>
                  </a:lnTo>
                  <a:lnTo>
                    <a:pt x="195" y="22"/>
                  </a:lnTo>
                  <a:lnTo>
                    <a:pt x="208" y="18"/>
                  </a:lnTo>
                  <a:lnTo>
                    <a:pt x="218" y="13"/>
                  </a:lnTo>
                  <a:lnTo>
                    <a:pt x="225" y="8"/>
                  </a:lnTo>
                  <a:lnTo>
                    <a:pt x="227" y="0"/>
                  </a:lnTo>
                </a:path>
              </a:pathLst>
            </a:custGeom>
            <a:noFill/>
            <a:ln w="7920">
              <a:solidFill>
                <a:srgbClr val="00000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0160" bIns="-201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5810" name=""/>
          <p:cNvGrpSpPr/>
          <p:nvPr/>
        </p:nvGrpSpPr>
        <p:grpSpPr>
          <a:xfrm>
            <a:off x="2739960" y="3463920"/>
            <a:ext cx="201240" cy="209160"/>
            <a:chOff x="2739960" y="3463920"/>
            <a:chExt cx="201240" cy="209160"/>
          </a:xfrm>
        </p:grpSpPr>
        <p:sp>
          <p:nvSpPr>
            <p:cNvPr id="5811" name=""/>
            <p:cNvSpPr/>
            <p:nvPr/>
          </p:nvSpPr>
          <p:spPr>
            <a:xfrm>
              <a:off x="2739960" y="3463920"/>
              <a:ext cx="201240" cy="209160"/>
            </a:xfrm>
            <a:custGeom>
              <a:avLst/>
              <a:gdLst/>
              <a:ahLst/>
              <a:rect l="l" t="t" r="r" b="b"/>
              <a:pathLst>
                <a:path w="227" h="237">
                  <a:moveTo>
                    <a:pt x="112" y="0"/>
                  </a:moveTo>
                  <a:lnTo>
                    <a:pt x="89" y="0"/>
                  </a:lnTo>
                  <a:lnTo>
                    <a:pt x="68" y="2"/>
                  </a:lnTo>
                  <a:lnTo>
                    <a:pt x="50" y="6"/>
                  </a:lnTo>
                  <a:lnTo>
                    <a:pt x="32" y="9"/>
                  </a:lnTo>
                  <a:lnTo>
                    <a:pt x="19" y="13"/>
                  </a:lnTo>
                  <a:lnTo>
                    <a:pt x="8" y="18"/>
                  </a:lnTo>
                  <a:lnTo>
                    <a:pt x="1" y="24"/>
                  </a:lnTo>
                  <a:lnTo>
                    <a:pt x="0" y="29"/>
                  </a:lnTo>
                  <a:lnTo>
                    <a:pt x="0" y="207"/>
                  </a:lnTo>
                  <a:lnTo>
                    <a:pt x="1" y="214"/>
                  </a:lnTo>
                  <a:lnTo>
                    <a:pt x="8" y="219"/>
                  </a:lnTo>
                  <a:lnTo>
                    <a:pt x="19" y="225"/>
                  </a:lnTo>
                  <a:lnTo>
                    <a:pt x="32" y="228"/>
                  </a:lnTo>
                  <a:lnTo>
                    <a:pt x="50" y="232"/>
                  </a:lnTo>
                  <a:lnTo>
                    <a:pt x="68" y="235"/>
                  </a:lnTo>
                  <a:lnTo>
                    <a:pt x="89" y="237"/>
                  </a:lnTo>
                  <a:lnTo>
                    <a:pt x="112" y="237"/>
                  </a:lnTo>
                  <a:lnTo>
                    <a:pt x="136" y="237"/>
                  </a:lnTo>
                  <a:lnTo>
                    <a:pt x="157" y="235"/>
                  </a:lnTo>
                  <a:lnTo>
                    <a:pt x="177" y="232"/>
                  </a:lnTo>
                  <a:lnTo>
                    <a:pt x="195" y="228"/>
                  </a:lnTo>
                  <a:lnTo>
                    <a:pt x="207" y="225"/>
                  </a:lnTo>
                  <a:lnTo>
                    <a:pt x="218" y="219"/>
                  </a:lnTo>
                  <a:lnTo>
                    <a:pt x="225" y="214"/>
                  </a:lnTo>
                  <a:lnTo>
                    <a:pt x="227" y="207"/>
                  </a:lnTo>
                  <a:lnTo>
                    <a:pt x="227" y="29"/>
                  </a:lnTo>
                  <a:lnTo>
                    <a:pt x="225" y="24"/>
                  </a:lnTo>
                  <a:lnTo>
                    <a:pt x="218" y="18"/>
                  </a:lnTo>
                  <a:lnTo>
                    <a:pt x="207" y="13"/>
                  </a:lnTo>
                  <a:lnTo>
                    <a:pt x="195" y="9"/>
                  </a:lnTo>
                  <a:lnTo>
                    <a:pt x="177" y="6"/>
                  </a:lnTo>
                  <a:lnTo>
                    <a:pt x="157" y="2"/>
                  </a:lnTo>
                  <a:lnTo>
                    <a:pt x="136" y="0"/>
                  </a:lnTo>
                  <a:lnTo>
                    <a:pt x="112" y="0"/>
                  </a:lnTo>
                  <a:close/>
                </a:path>
              </a:pathLst>
            </a:custGeom>
            <a:solidFill>
              <a:srgbClr val="9117ff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5812" name=""/>
            <p:cNvSpPr/>
            <p:nvPr/>
          </p:nvSpPr>
          <p:spPr>
            <a:xfrm>
              <a:off x="2739960" y="3463920"/>
              <a:ext cx="201240" cy="52560"/>
            </a:xfrm>
            <a:custGeom>
              <a:avLst/>
              <a:gdLst/>
              <a:ahLst/>
              <a:rect l="l" t="t" r="r" b="b"/>
              <a:pathLst>
                <a:path w="227" h="60">
                  <a:moveTo>
                    <a:pt x="0" y="29"/>
                  </a:moveTo>
                  <a:lnTo>
                    <a:pt x="1" y="36"/>
                  </a:lnTo>
                  <a:lnTo>
                    <a:pt x="8" y="42"/>
                  </a:lnTo>
                  <a:lnTo>
                    <a:pt x="19" y="47"/>
                  </a:lnTo>
                  <a:lnTo>
                    <a:pt x="32" y="51"/>
                  </a:lnTo>
                  <a:lnTo>
                    <a:pt x="50" y="54"/>
                  </a:lnTo>
                  <a:lnTo>
                    <a:pt x="68" y="58"/>
                  </a:lnTo>
                  <a:lnTo>
                    <a:pt x="89" y="60"/>
                  </a:lnTo>
                  <a:lnTo>
                    <a:pt x="112" y="60"/>
                  </a:lnTo>
                  <a:lnTo>
                    <a:pt x="136" y="60"/>
                  </a:lnTo>
                  <a:lnTo>
                    <a:pt x="157" y="58"/>
                  </a:lnTo>
                  <a:lnTo>
                    <a:pt x="177" y="54"/>
                  </a:lnTo>
                  <a:lnTo>
                    <a:pt x="195" y="51"/>
                  </a:lnTo>
                  <a:lnTo>
                    <a:pt x="207" y="47"/>
                  </a:lnTo>
                  <a:lnTo>
                    <a:pt x="218" y="42"/>
                  </a:lnTo>
                  <a:lnTo>
                    <a:pt x="225" y="36"/>
                  </a:lnTo>
                  <a:lnTo>
                    <a:pt x="227" y="29"/>
                  </a:lnTo>
                  <a:lnTo>
                    <a:pt x="225" y="24"/>
                  </a:lnTo>
                  <a:lnTo>
                    <a:pt x="218" y="18"/>
                  </a:lnTo>
                  <a:lnTo>
                    <a:pt x="207" y="13"/>
                  </a:lnTo>
                  <a:lnTo>
                    <a:pt x="195" y="9"/>
                  </a:lnTo>
                  <a:lnTo>
                    <a:pt x="177" y="6"/>
                  </a:lnTo>
                  <a:lnTo>
                    <a:pt x="157" y="2"/>
                  </a:lnTo>
                  <a:lnTo>
                    <a:pt x="136" y="0"/>
                  </a:lnTo>
                  <a:lnTo>
                    <a:pt x="112" y="0"/>
                  </a:lnTo>
                  <a:lnTo>
                    <a:pt x="89" y="0"/>
                  </a:lnTo>
                  <a:lnTo>
                    <a:pt x="68" y="2"/>
                  </a:lnTo>
                  <a:lnTo>
                    <a:pt x="50" y="6"/>
                  </a:lnTo>
                  <a:lnTo>
                    <a:pt x="32" y="9"/>
                  </a:lnTo>
                  <a:lnTo>
                    <a:pt x="19" y="13"/>
                  </a:lnTo>
                  <a:lnTo>
                    <a:pt x="8" y="18"/>
                  </a:lnTo>
                  <a:lnTo>
                    <a:pt x="1" y="24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a744ff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5760" bIns="57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5813" name=""/>
            <p:cNvSpPr/>
            <p:nvPr/>
          </p:nvSpPr>
          <p:spPr>
            <a:xfrm>
              <a:off x="2739960" y="3463920"/>
              <a:ext cx="201240" cy="209160"/>
            </a:xfrm>
            <a:custGeom>
              <a:avLst/>
              <a:gdLst/>
              <a:ahLst/>
              <a:rect l="l" t="t" r="r" b="b"/>
              <a:pathLst>
                <a:path w="227" h="237">
                  <a:moveTo>
                    <a:pt x="112" y="0"/>
                  </a:moveTo>
                  <a:lnTo>
                    <a:pt x="89" y="0"/>
                  </a:lnTo>
                  <a:lnTo>
                    <a:pt x="68" y="2"/>
                  </a:lnTo>
                  <a:lnTo>
                    <a:pt x="50" y="6"/>
                  </a:lnTo>
                  <a:lnTo>
                    <a:pt x="32" y="9"/>
                  </a:lnTo>
                  <a:lnTo>
                    <a:pt x="19" y="13"/>
                  </a:lnTo>
                  <a:lnTo>
                    <a:pt x="8" y="18"/>
                  </a:lnTo>
                  <a:lnTo>
                    <a:pt x="1" y="24"/>
                  </a:lnTo>
                  <a:lnTo>
                    <a:pt x="0" y="29"/>
                  </a:lnTo>
                  <a:lnTo>
                    <a:pt x="0" y="207"/>
                  </a:lnTo>
                  <a:lnTo>
                    <a:pt x="1" y="214"/>
                  </a:lnTo>
                  <a:lnTo>
                    <a:pt x="8" y="219"/>
                  </a:lnTo>
                  <a:lnTo>
                    <a:pt x="19" y="225"/>
                  </a:lnTo>
                  <a:lnTo>
                    <a:pt x="32" y="228"/>
                  </a:lnTo>
                  <a:lnTo>
                    <a:pt x="50" y="232"/>
                  </a:lnTo>
                  <a:lnTo>
                    <a:pt x="68" y="235"/>
                  </a:lnTo>
                  <a:lnTo>
                    <a:pt x="89" y="237"/>
                  </a:lnTo>
                  <a:lnTo>
                    <a:pt x="112" y="237"/>
                  </a:lnTo>
                  <a:lnTo>
                    <a:pt x="136" y="237"/>
                  </a:lnTo>
                  <a:lnTo>
                    <a:pt x="157" y="235"/>
                  </a:lnTo>
                  <a:lnTo>
                    <a:pt x="177" y="232"/>
                  </a:lnTo>
                  <a:lnTo>
                    <a:pt x="195" y="228"/>
                  </a:lnTo>
                  <a:lnTo>
                    <a:pt x="207" y="225"/>
                  </a:lnTo>
                  <a:lnTo>
                    <a:pt x="218" y="219"/>
                  </a:lnTo>
                  <a:lnTo>
                    <a:pt x="225" y="214"/>
                  </a:lnTo>
                  <a:lnTo>
                    <a:pt x="227" y="207"/>
                  </a:lnTo>
                  <a:lnTo>
                    <a:pt x="227" y="29"/>
                  </a:lnTo>
                  <a:lnTo>
                    <a:pt x="225" y="24"/>
                  </a:lnTo>
                  <a:lnTo>
                    <a:pt x="218" y="18"/>
                  </a:lnTo>
                  <a:lnTo>
                    <a:pt x="207" y="13"/>
                  </a:lnTo>
                  <a:lnTo>
                    <a:pt x="195" y="9"/>
                  </a:lnTo>
                  <a:lnTo>
                    <a:pt x="177" y="6"/>
                  </a:lnTo>
                  <a:lnTo>
                    <a:pt x="157" y="2"/>
                  </a:lnTo>
                  <a:lnTo>
                    <a:pt x="136" y="0"/>
                  </a:lnTo>
                  <a:lnTo>
                    <a:pt x="112" y="0"/>
                  </a:lnTo>
                  <a:close/>
                </a:path>
              </a:pathLst>
            </a:custGeom>
            <a:noFill/>
            <a:ln w="7920">
              <a:solidFill>
                <a:srgbClr val="00000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5814" name=""/>
            <p:cNvSpPr/>
            <p:nvPr/>
          </p:nvSpPr>
          <p:spPr>
            <a:xfrm>
              <a:off x="2739960" y="3490200"/>
              <a:ext cx="201240" cy="26280"/>
            </a:xfrm>
            <a:custGeom>
              <a:avLst/>
              <a:gdLst/>
              <a:ahLst/>
              <a:rect l="l" t="t" r="r" b="b"/>
              <a:pathLst>
                <a:path w="227" h="31">
                  <a:moveTo>
                    <a:pt x="0" y="0"/>
                  </a:moveTo>
                  <a:lnTo>
                    <a:pt x="1" y="7"/>
                  </a:lnTo>
                  <a:lnTo>
                    <a:pt x="8" y="13"/>
                  </a:lnTo>
                  <a:lnTo>
                    <a:pt x="19" y="18"/>
                  </a:lnTo>
                  <a:lnTo>
                    <a:pt x="32" y="22"/>
                  </a:lnTo>
                  <a:lnTo>
                    <a:pt x="50" y="25"/>
                  </a:lnTo>
                  <a:lnTo>
                    <a:pt x="68" y="29"/>
                  </a:lnTo>
                  <a:lnTo>
                    <a:pt x="89" y="31"/>
                  </a:lnTo>
                  <a:lnTo>
                    <a:pt x="112" y="31"/>
                  </a:lnTo>
                  <a:lnTo>
                    <a:pt x="136" y="31"/>
                  </a:lnTo>
                  <a:lnTo>
                    <a:pt x="157" y="29"/>
                  </a:lnTo>
                  <a:lnTo>
                    <a:pt x="177" y="25"/>
                  </a:lnTo>
                  <a:lnTo>
                    <a:pt x="195" y="22"/>
                  </a:lnTo>
                  <a:lnTo>
                    <a:pt x="207" y="18"/>
                  </a:lnTo>
                  <a:lnTo>
                    <a:pt x="218" y="13"/>
                  </a:lnTo>
                  <a:lnTo>
                    <a:pt x="225" y="7"/>
                  </a:lnTo>
                  <a:lnTo>
                    <a:pt x="227" y="0"/>
                  </a:lnTo>
                </a:path>
              </a:pathLst>
            </a:custGeom>
            <a:noFill/>
            <a:ln w="7920">
              <a:solidFill>
                <a:srgbClr val="00000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0520" bIns="-205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5815" name=""/>
          <p:cNvGrpSpPr/>
          <p:nvPr/>
        </p:nvGrpSpPr>
        <p:grpSpPr>
          <a:xfrm>
            <a:off x="5373720" y="3340080"/>
            <a:ext cx="201240" cy="209160"/>
            <a:chOff x="5373720" y="3340080"/>
            <a:chExt cx="201240" cy="209160"/>
          </a:xfrm>
        </p:grpSpPr>
        <p:sp>
          <p:nvSpPr>
            <p:cNvPr id="5816" name=""/>
            <p:cNvSpPr/>
            <p:nvPr/>
          </p:nvSpPr>
          <p:spPr>
            <a:xfrm>
              <a:off x="5373720" y="3340080"/>
              <a:ext cx="201240" cy="209160"/>
            </a:xfrm>
            <a:custGeom>
              <a:avLst/>
              <a:gdLst/>
              <a:ahLst/>
              <a:rect l="l" t="t" r="r" b="b"/>
              <a:pathLst>
                <a:path w="228" h="236">
                  <a:moveTo>
                    <a:pt x="113" y="0"/>
                  </a:moveTo>
                  <a:lnTo>
                    <a:pt x="90" y="0"/>
                  </a:lnTo>
                  <a:lnTo>
                    <a:pt x="68" y="1"/>
                  </a:lnTo>
                  <a:lnTo>
                    <a:pt x="50" y="5"/>
                  </a:lnTo>
                  <a:lnTo>
                    <a:pt x="32" y="9"/>
                  </a:lnTo>
                  <a:lnTo>
                    <a:pt x="20" y="12"/>
                  </a:lnTo>
                  <a:lnTo>
                    <a:pt x="9" y="18"/>
                  </a:lnTo>
                  <a:lnTo>
                    <a:pt x="2" y="23"/>
                  </a:lnTo>
                  <a:lnTo>
                    <a:pt x="0" y="28"/>
                  </a:lnTo>
                  <a:lnTo>
                    <a:pt x="0" y="206"/>
                  </a:lnTo>
                  <a:lnTo>
                    <a:pt x="2" y="213"/>
                  </a:lnTo>
                  <a:lnTo>
                    <a:pt x="9" y="218"/>
                  </a:lnTo>
                  <a:lnTo>
                    <a:pt x="20" y="224"/>
                  </a:lnTo>
                  <a:lnTo>
                    <a:pt x="32" y="227"/>
                  </a:lnTo>
                  <a:lnTo>
                    <a:pt x="50" y="231"/>
                  </a:lnTo>
                  <a:lnTo>
                    <a:pt x="68" y="234"/>
                  </a:lnTo>
                  <a:lnTo>
                    <a:pt x="90" y="236"/>
                  </a:lnTo>
                  <a:lnTo>
                    <a:pt x="113" y="236"/>
                  </a:lnTo>
                  <a:lnTo>
                    <a:pt x="136" y="236"/>
                  </a:lnTo>
                  <a:lnTo>
                    <a:pt x="158" y="234"/>
                  </a:lnTo>
                  <a:lnTo>
                    <a:pt x="177" y="231"/>
                  </a:lnTo>
                  <a:lnTo>
                    <a:pt x="195" y="227"/>
                  </a:lnTo>
                  <a:lnTo>
                    <a:pt x="208" y="224"/>
                  </a:lnTo>
                  <a:lnTo>
                    <a:pt x="219" y="218"/>
                  </a:lnTo>
                  <a:lnTo>
                    <a:pt x="226" y="213"/>
                  </a:lnTo>
                  <a:lnTo>
                    <a:pt x="228" y="206"/>
                  </a:lnTo>
                  <a:lnTo>
                    <a:pt x="228" y="28"/>
                  </a:lnTo>
                  <a:lnTo>
                    <a:pt x="226" y="23"/>
                  </a:lnTo>
                  <a:lnTo>
                    <a:pt x="219" y="18"/>
                  </a:lnTo>
                  <a:lnTo>
                    <a:pt x="208" y="12"/>
                  </a:lnTo>
                  <a:lnTo>
                    <a:pt x="195" y="9"/>
                  </a:lnTo>
                  <a:lnTo>
                    <a:pt x="177" y="5"/>
                  </a:lnTo>
                  <a:lnTo>
                    <a:pt x="158" y="1"/>
                  </a:lnTo>
                  <a:lnTo>
                    <a:pt x="136" y="0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9117ff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5817" name=""/>
            <p:cNvSpPr/>
            <p:nvPr/>
          </p:nvSpPr>
          <p:spPr>
            <a:xfrm>
              <a:off x="5373720" y="3340080"/>
              <a:ext cx="201240" cy="52560"/>
            </a:xfrm>
            <a:custGeom>
              <a:avLst/>
              <a:gdLst/>
              <a:ahLst/>
              <a:rect l="l" t="t" r="r" b="b"/>
              <a:pathLst>
                <a:path w="228" h="59">
                  <a:moveTo>
                    <a:pt x="0" y="28"/>
                  </a:moveTo>
                  <a:lnTo>
                    <a:pt x="2" y="35"/>
                  </a:lnTo>
                  <a:lnTo>
                    <a:pt x="9" y="41"/>
                  </a:lnTo>
                  <a:lnTo>
                    <a:pt x="20" y="46"/>
                  </a:lnTo>
                  <a:lnTo>
                    <a:pt x="32" y="50"/>
                  </a:lnTo>
                  <a:lnTo>
                    <a:pt x="50" y="53"/>
                  </a:lnTo>
                  <a:lnTo>
                    <a:pt x="68" y="57"/>
                  </a:lnTo>
                  <a:lnTo>
                    <a:pt x="90" y="59"/>
                  </a:lnTo>
                  <a:lnTo>
                    <a:pt x="113" y="59"/>
                  </a:lnTo>
                  <a:lnTo>
                    <a:pt x="136" y="59"/>
                  </a:lnTo>
                  <a:lnTo>
                    <a:pt x="158" y="57"/>
                  </a:lnTo>
                  <a:lnTo>
                    <a:pt x="177" y="53"/>
                  </a:lnTo>
                  <a:lnTo>
                    <a:pt x="195" y="50"/>
                  </a:lnTo>
                  <a:lnTo>
                    <a:pt x="208" y="46"/>
                  </a:lnTo>
                  <a:lnTo>
                    <a:pt x="219" y="41"/>
                  </a:lnTo>
                  <a:lnTo>
                    <a:pt x="226" y="35"/>
                  </a:lnTo>
                  <a:lnTo>
                    <a:pt x="228" y="28"/>
                  </a:lnTo>
                  <a:lnTo>
                    <a:pt x="226" y="23"/>
                  </a:lnTo>
                  <a:lnTo>
                    <a:pt x="219" y="18"/>
                  </a:lnTo>
                  <a:lnTo>
                    <a:pt x="208" y="12"/>
                  </a:lnTo>
                  <a:lnTo>
                    <a:pt x="195" y="9"/>
                  </a:lnTo>
                  <a:lnTo>
                    <a:pt x="177" y="5"/>
                  </a:lnTo>
                  <a:lnTo>
                    <a:pt x="158" y="1"/>
                  </a:lnTo>
                  <a:lnTo>
                    <a:pt x="136" y="0"/>
                  </a:lnTo>
                  <a:lnTo>
                    <a:pt x="113" y="0"/>
                  </a:lnTo>
                  <a:lnTo>
                    <a:pt x="90" y="0"/>
                  </a:lnTo>
                  <a:lnTo>
                    <a:pt x="68" y="1"/>
                  </a:lnTo>
                  <a:lnTo>
                    <a:pt x="50" y="5"/>
                  </a:lnTo>
                  <a:lnTo>
                    <a:pt x="32" y="9"/>
                  </a:lnTo>
                  <a:lnTo>
                    <a:pt x="20" y="12"/>
                  </a:lnTo>
                  <a:lnTo>
                    <a:pt x="9" y="18"/>
                  </a:lnTo>
                  <a:lnTo>
                    <a:pt x="2" y="23"/>
                  </a:lnTo>
                  <a:lnTo>
                    <a:pt x="0" y="28"/>
                  </a:lnTo>
                  <a:close/>
                </a:path>
              </a:pathLst>
            </a:custGeom>
            <a:solidFill>
              <a:srgbClr val="a744ff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5760" bIns="57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5818" name=""/>
            <p:cNvSpPr/>
            <p:nvPr/>
          </p:nvSpPr>
          <p:spPr>
            <a:xfrm>
              <a:off x="5373720" y="3340080"/>
              <a:ext cx="201240" cy="209160"/>
            </a:xfrm>
            <a:custGeom>
              <a:avLst/>
              <a:gdLst/>
              <a:ahLst/>
              <a:rect l="l" t="t" r="r" b="b"/>
              <a:pathLst>
                <a:path w="228" h="236">
                  <a:moveTo>
                    <a:pt x="113" y="0"/>
                  </a:moveTo>
                  <a:lnTo>
                    <a:pt x="90" y="0"/>
                  </a:lnTo>
                  <a:lnTo>
                    <a:pt x="68" y="1"/>
                  </a:lnTo>
                  <a:lnTo>
                    <a:pt x="50" y="5"/>
                  </a:lnTo>
                  <a:lnTo>
                    <a:pt x="32" y="9"/>
                  </a:lnTo>
                  <a:lnTo>
                    <a:pt x="20" y="12"/>
                  </a:lnTo>
                  <a:lnTo>
                    <a:pt x="9" y="18"/>
                  </a:lnTo>
                  <a:lnTo>
                    <a:pt x="2" y="23"/>
                  </a:lnTo>
                  <a:lnTo>
                    <a:pt x="0" y="28"/>
                  </a:lnTo>
                  <a:lnTo>
                    <a:pt x="0" y="206"/>
                  </a:lnTo>
                  <a:lnTo>
                    <a:pt x="2" y="213"/>
                  </a:lnTo>
                  <a:lnTo>
                    <a:pt x="9" y="218"/>
                  </a:lnTo>
                  <a:lnTo>
                    <a:pt x="20" y="224"/>
                  </a:lnTo>
                  <a:lnTo>
                    <a:pt x="32" y="227"/>
                  </a:lnTo>
                  <a:lnTo>
                    <a:pt x="50" y="231"/>
                  </a:lnTo>
                  <a:lnTo>
                    <a:pt x="68" y="234"/>
                  </a:lnTo>
                  <a:lnTo>
                    <a:pt x="90" y="236"/>
                  </a:lnTo>
                  <a:lnTo>
                    <a:pt x="113" y="236"/>
                  </a:lnTo>
                  <a:lnTo>
                    <a:pt x="136" y="236"/>
                  </a:lnTo>
                  <a:lnTo>
                    <a:pt x="158" y="234"/>
                  </a:lnTo>
                  <a:lnTo>
                    <a:pt x="177" y="231"/>
                  </a:lnTo>
                  <a:lnTo>
                    <a:pt x="195" y="227"/>
                  </a:lnTo>
                  <a:lnTo>
                    <a:pt x="208" y="224"/>
                  </a:lnTo>
                  <a:lnTo>
                    <a:pt x="219" y="218"/>
                  </a:lnTo>
                  <a:lnTo>
                    <a:pt x="226" y="213"/>
                  </a:lnTo>
                  <a:lnTo>
                    <a:pt x="228" y="206"/>
                  </a:lnTo>
                  <a:lnTo>
                    <a:pt x="228" y="28"/>
                  </a:lnTo>
                  <a:lnTo>
                    <a:pt x="226" y="23"/>
                  </a:lnTo>
                  <a:lnTo>
                    <a:pt x="219" y="18"/>
                  </a:lnTo>
                  <a:lnTo>
                    <a:pt x="208" y="12"/>
                  </a:lnTo>
                  <a:lnTo>
                    <a:pt x="195" y="9"/>
                  </a:lnTo>
                  <a:lnTo>
                    <a:pt x="177" y="5"/>
                  </a:lnTo>
                  <a:lnTo>
                    <a:pt x="158" y="1"/>
                  </a:lnTo>
                  <a:lnTo>
                    <a:pt x="136" y="0"/>
                  </a:lnTo>
                  <a:lnTo>
                    <a:pt x="113" y="0"/>
                  </a:lnTo>
                  <a:close/>
                </a:path>
              </a:pathLst>
            </a:custGeom>
            <a:noFill/>
            <a:ln w="7920">
              <a:solidFill>
                <a:srgbClr val="00000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5819" name=""/>
            <p:cNvSpPr/>
            <p:nvPr/>
          </p:nvSpPr>
          <p:spPr>
            <a:xfrm>
              <a:off x="5373720" y="3366360"/>
              <a:ext cx="201240" cy="26280"/>
            </a:xfrm>
            <a:custGeom>
              <a:avLst/>
              <a:gdLst/>
              <a:ahLst/>
              <a:rect l="l" t="t" r="r" b="b"/>
              <a:pathLst>
                <a:path w="228" h="31">
                  <a:moveTo>
                    <a:pt x="0" y="0"/>
                  </a:moveTo>
                  <a:lnTo>
                    <a:pt x="2" y="7"/>
                  </a:lnTo>
                  <a:lnTo>
                    <a:pt x="9" y="13"/>
                  </a:lnTo>
                  <a:lnTo>
                    <a:pt x="20" y="18"/>
                  </a:lnTo>
                  <a:lnTo>
                    <a:pt x="32" y="22"/>
                  </a:lnTo>
                  <a:lnTo>
                    <a:pt x="50" y="25"/>
                  </a:lnTo>
                  <a:lnTo>
                    <a:pt x="68" y="29"/>
                  </a:lnTo>
                  <a:lnTo>
                    <a:pt x="90" y="31"/>
                  </a:lnTo>
                  <a:lnTo>
                    <a:pt x="113" y="31"/>
                  </a:lnTo>
                  <a:lnTo>
                    <a:pt x="136" y="31"/>
                  </a:lnTo>
                  <a:lnTo>
                    <a:pt x="158" y="29"/>
                  </a:lnTo>
                  <a:lnTo>
                    <a:pt x="177" y="25"/>
                  </a:lnTo>
                  <a:lnTo>
                    <a:pt x="195" y="22"/>
                  </a:lnTo>
                  <a:lnTo>
                    <a:pt x="208" y="18"/>
                  </a:lnTo>
                  <a:lnTo>
                    <a:pt x="219" y="13"/>
                  </a:lnTo>
                  <a:lnTo>
                    <a:pt x="226" y="7"/>
                  </a:lnTo>
                  <a:lnTo>
                    <a:pt x="228" y="0"/>
                  </a:lnTo>
                </a:path>
              </a:pathLst>
            </a:custGeom>
            <a:noFill/>
            <a:ln w="7920">
              <a:solidFill>
                <a:srgbClr val="00000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0520" bIns="-205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5820" name=""/>
          <p:cNvGrpSpPr/>
          <p:nvPr/>
        </p:nvGrpSpPr>
        <p:grpSpPr>
          <a:xfrm>
            <a:off x="5659560" y="4309920"/>
            <a:ext cx="201240" cy="207720"/>
            <a:chOff x="5659560" y="4309920"/>
            <a:chExt cx="201240" cy="207720"/>
          </a:xfrm>
        </p:grpSpPr>
        <p:sp>
          <p:nvSpPr>
            <p:cNvPr id="5821" name=""/>
            <p:cNvSpPr/>
            <p:nvPr/>
          </p:nvSpPr>
          <p:spPr>
            <a:xfrm>
              <a:off x="5659560" y="4309920"/>
              <a:ext cx="201240" cy="207720"/>
            </a:xfrm>
            <a:custGeom>
              <a:avLst/>
              <a:gdLst/>
              <a:ahLst/>
              <a:rect l="l" t="t" r="r" b="b"/>
              <a:pathLst>
                <a:path w="227" h="236">
                  <a:moveTo>
                    <a:pt x="113" y="0"/>
                  </a:moveTo>
                  <a:lnTo>
                    <a:pt x="89" y="0"/>
                  </a:lnTo>
                  <a:lnTo>
                    <a:pt x="68" y="1"/>
                  </a:lnTo>
                  <a:lnTo>
                    <a:pt x="50" y="5"/>
                  </a:lnTo>
                  <a:lnTo>
                    <a:pt x="32" y="9"/>
                  </a:lnTo>
                  <a:lnTo>
                    <a:pt x="19" y="12"/>
                  </a:lnTo>
                  <a:lnTo>
                    <a:pt x="9" y="18"/>
                  </a:lnTo>
                  <a:lnTo>
                    <a:pt x="1" y="23"/>
                  </a:lnTo>
                  <a:lnTo>
                    <a:pt x="0" y="28"/>
                  </a:lnTo>
                  <a:lnTo>
                    <a:pt x="0" y="206"/>
                  </a:lnTo>
                  <a:lnTo>
                    <a:pt x="1" y="213"/>
                  </a:lnTo>
                  <a:lnTo>
                    <a:pt x="9" y="218"/>
                  </a:lnTo>
                  <a:lnTo>
                    <a:pt x="19" y="224"/>
                  </a:lnTo>
                  <a:lnTo>
                    <a:pt x="32" y="227"/>
                  </a:lnTo>
                  <a:lnTo>
                    <a:pt x="50" y="231"/>
                  </a:lnTo>
                  <a:lnTo>
                    <a:pt x="68" y="235"/>
                  </a:lnTo>
                  <a:lnTo>
                    <a:pt x="89" y="236"/>
                  </a:lnTo>
                  <a:lnTo>
                    <a:pt x="113" y="236"/>
                  </a:lnTo>
                  <a:lnTo>
                    <a:pt x="136" y="236"/>
                  </a:lnTo>
                  <a:lnTo>
                    <a:pt x="157" y="235"/>
                  </a:lnTo>
                  <a:lnTo>
                    <a:pt x="177" y="231"/>
                  </a:lnTo>
                  <a:lnTo>
                    <a:pt x="195" y="227"/>
                  </a:lnTo>
                  <a:lnTo>
                    <a:pt x="208" y="224"/>
                  </a:lnTo>
                  <a:lnTo>
                    <a:pt x="218" y="218"/>
                  </a:lnTo>
                  <a:lnTo>
                    <a:pt x="226" y="213"/>
                  </a:lnTo>
                  <a:lnTo>
                    <a:pt x="227" y="206"/>
                  </a:lnTo>
                  <a:lnTo>
                    <a:pt x="227" y="28"/>
                  </a:lnTo>
                  <a:lnTo>
                    <a:pt x="226" y="23"/>
                  </a:lnTo>
                  <a:lnTo>
                    <a:pt x="218" y="18"/>
                  </a:lnTo>
                  <a:lnTo>
                    <a:pt x="208" y="12"/>
                  </a:lnTo>
                  <a:lnTo>
                    <a:pt x="195" y="9"/>
                  </a:lnTo>
                  <a:lnTo>
                    <a:pt x="177" y="5"/>
                  </a:lnTo>
                  <a:lnTo>
                    <a:pt x="157" y="1"/>
                  </a:lnTo>
                  <a:lnTo>
                    <a:pt x="136" y="0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9117ff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5822" name=""/>
            <p:cNvSpPr/>
            <p:nvPr/>
          </p:nvSpPr>
          <p:spPr>
            <a:xfrm>
              <a:off x="5659560" y="4309920"/>
              <a:ext cx="201240" cy="50760"/>
            </a:xfrm>
            <a:custGeom>
              <a:avLst/>
              <a:gdLst/>
              <a:ahLst/>
              <a:rect l="l" t="t" r="r" b="b"/>
              <a:pathLst>
                <a:path w="227" h="59">
                  <a:moveTo>
                    <a:pt x="0" y="28"/>
                  </a:moveTo>
                  <a:lnTo>
                    <a:pt x="1" y="36"/>
                  </a:lnTo>
                  <a:lnTo>
                    <a:pt x="9" y="41"/>
                  </a:lnTo>
                  <a:lnTo>
                    <a:pt x="19" y="46"/>
                  </a:lnTo>
                  <a:lnTo>
                    <a:pt x="32" y="50"/>
                  </a:lnTo>
                  <a:lnTo>
                    <a:pt x="50" y="53"/>
                  </a:lnTo>
                  <a:lnTo>
                    <a:pt x="68" y="57"/>
                  </a:lnTo>
                  <a:lnTo>
                    <a:pt x="89" y="59"/>
                  </a:lnTo>
                  <a:lnTo>
                    <a:pt x="113" y="59"/>
                  </a:lnTo>
                  <a:lnTo>
                    <a:pt x="136" y="59"/>
                  </a:lnTo>
                  <a:lnTo>
                    <a:pt x="157" y="57"/>
                  </a:lnTo>
                  <a:lnTo>
                    <a:pt x="177" y="53"/>
                  </a:lnTo>
                  <a:lnTo>
                    <a:pt x="195" y="50"/>
                  </a:lnTo>
                  <a:lnTo>
                    <a:pt x="208" y="46"/>
                  </a:lnTo>
                  <a:lnTo>
                    <a:pt x="218" y="41"/>
                  </a:lnTo>
                  <a:lnTo>
                    <a:pt x="226" y="36"/>
                  </a:lnTo>
                  <a:lnTo>
                    <a:pt x="227" y="28"/>
                  </a:lnTo>
                  <a:lnTo>
                    <a:pt x="226" y="23"/>
                  </a:lnTo>
                  <a:lnTo>
                    <a:pt x="218" y="18"/>
                  </a:lnTo>
                  <a:lnTo>
                    <a:pt x="208" y="12"/>
                  </a:lnTo>
                  <a:lnTo>
                    <a:pt x="195" y="9"/>
                  </a:lnTo>
                  <a:lnTo>
                    <a:pt x="177" y="5"/>
                  </a:lnTo>
                  <a:lnTo>
                    <a:pt x="157" y="1"/>
                  </a:lnTo>
                  <a:lnTo>
                    <a:pt x="136" y="0"/>
                  </a:lnTo>
                  <a:lnTo>
                    <a:pt x="113" y="0"/>
                  </a:lnTo>
                  <a:lnTo>
                    <a:pt x="89" y="0"/>
                  </a:lnTo>
                  <a:lnTo>
                    <a:pt x="68" y="1"/>
                  </a:lnTo>
                  <a:lnTo>
                    <a:pt x="50" y="5"/>
                  </a:lnTo>
                  <a:lnTo>
                    <a:pt x="32" y="9"/>
                  </a:lnTo>
                  <a:lnTo>
                    <a:pt x="19" y="12"/>
                  </a:lnTo>
                  <a:lnTo>
                    <a:pt x="9" y="18"/>
                  </a:lnTo>
                  <a:lnTo>
                    <a:pt x="1" y="23"/>
                  </a:lnTo>
                  <a:lnTo>
                    <a:pt x="0" y="28"/>
                  </a:lnTo>
                  <a:close/>
                </a:path>
              </a:pathLst>
            </a:custGeom>
            <a:solidFill>
              <a:srgbClr val="a744ff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3960" bIns="39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5823" name=""/>
            <p:cNvSpPr/>
            <p:nvPr/>
          </p:nvSpPr>
          <p:spPr>
            <a:xfrm>
              <a:off x="5659560" y="4309920"/>
              <a:ext cx="201240" cy="207720"/>
            </a:xfrm>
            <a:custGeom>
              <a:avLst/>
              <a:gdLst/>
              <a:ahLst/>
              <a:rect l="l" t="t" r="r" b="b"/>
              <a:pathLst>
                <a:path w="227" h="236">
                  <a:moveTo>
                    <a:pt x="113" y="0"/>
                  </a:moveTo>
                  <a:lnTo>
                    <a:pt x="89" y="0"/>
                  </a:lnTo>
                  <a:lnTo>
                    <a:pt x="68" y="1"/>
                  </a:lnTo>
                  <a:lnTo>
                    <a:pt x="50" y="5"/>
                  </a:lnTo>
                  <a:lnTo>
                    <a:pt x="32" y="9"/>
                  </a:lnTo>
                  <a:lnTo>
                    <a:pt x="19" y="12"/>
                  </a:lnTo>
                  <a:lnTo>
                    <a:pt x="9" y="18"/>
                  </a:lnTo>
                  <a:lnTo>
                    <a:pt x="1" y="23"/>
                  </a:lnTo>
                  <a:lnTo>
                    <a:pt x="0" y="28"/>
                  </a:lnTo>
                  <a:lnTo>
                    <a:pt x="0" y="206"/>
                  </a:lnTo>
                  <a:lnTo>
                    <a:pt x="1" y="213"/>
                  </a:lnTo>
                  <a:lnTo>
                    <a:pt x="9" y="218"/>
                  </a:lnTo>
                  <a:lnTo>
                    <a:pt x="19" y="224"/>
                  </a:lnTo>
                  <a:lnTo>
                    <a:pt x="32" y="227"/>
                  </a:lnTo>
                  <a:lnTo>
                    <a:pt x="50" y="231"/>
                  </a:lnTo>
                  <a:lnTo>
                    <a:pt x="68" y="235"/>
                  </a:lnTo>
                  <a:lnTo>
                    <a:pt x="89" y="236"/>
                  </a:lnTo>
                  <a:lnTo>
                    <a:pt x="113" y="236"/>
                  </a:lnTo>
                  <a:lnTo>
                    <a:pt x="136" y="236"/>
                  </a:lnTo>
                  <a:lnTo>
                    <a:pt x="157" y="235"/>
                  </a:lnTo>
                  <a:lnTo>
                    <a:pt x="177" y="231"/>
                  </a:lnTo>
                  <a:lnTo>
                    <a:pt x="195" y="227"/>
                  </a:lnTo>
                  <a:lnTo>
                    <a:pt x="208" y="224"/>
                  </a:lnTo>
                  <a:lnTo>
                    <a:pt x="218" y="218"/>
                  </a:lnTo>
                  <a:lnTo>
                    <a:pt x="226" y="213"/>
                  </a:lnTo>
                  <a:lnTo>
                    <a:pt x="227" y="206"/>
                  </a:lnTo>
                  <a:lnTo>
                    <a:pt x="227" y="28"/>
                  </a:lnTo>
                  <a:lnTo>
                    <a:pt x="226" y="23"/>
                  </a:lnTo>
                  <a:lnTo>
                    <a:pt x="218" y="18"/>
                  </a:lnTo>
                  <a:lnTo>
                    <a:pt x="208" y="12"/>
                  </a:lnTo>
                  <a:lnTo>
                    <a:pt x="195" y="9"/>
                  </a:lnTo>
                  <a:lnTo>
                    <a:pt x="177" y="5"/>
                  </a:lnTo>
                  <a:lnTo>
                    <a:pt x="157" y="1"/>
                  </a:lnTo>
                  <a:lnTo>
                    <a:pt x="136" y="0"/>
                  </a:lnTo>
                  <a:lnTo>
                    <a:pt x="113" y="0"/>
                  </a:lnTo>
                  <a:close/>
                </a:path>
              </a:pathLst>
            </a:custGeom>
            <a:noFill/>
            <a:ln w="7920">
              <a:solidFill>
                <a:srgbClr val="00000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5824" name=""/>
            <p:cNvSpPr/>
            <p:nvPr/>
          </p:nvSpPr>
          <p:spPr>
            <a:xfrm>
              <a:off x="5659560" y="4334400"/>
              <a:ext cx="201240" cy="26280"/>
            </a:xfrm>
            <a:custGeom>
              <a:avLst/>
              <a:gdLst/>
              <a:ahLst/>
              <a:rect l="l" t="t" r="r" b="b"/>
              <a:pathLst>
                <a:path w="227" h="31">
                  <a:moveTo>
                    <a:pt x="0" y="0"/>
                  </a:moveTo>
                  <a:lnTo>
                    <a:pt x="1" y="8"/>
                  </a:lnTo>
                  <a:lnTo>
                    <a:pt x="9" y="13"/>
                  </a:lnTo>
                  <a:lnTo>
                    <a:pt x="19" y="18"/>
                  </a:lnTo>
                  <a:lnTo>
                    <a:pt x="32" y="22"/>
                  </a:lnTo>
                  <a:lnTo>
                    <a:pt x="50" y="25"/>
                  </a:lnTo>
                  <a:lnTo>
                    <a:pt x="68" y="29"/>
                  </a:lnTo>
                  <a:lnTo>
                    <a:pt x="89" y="31"/>
                  </a:lnTo>
                  <a:lnTo>
                    <a:pt x="113" y="31"/>
                  </a:lnTo>
                  <a:lnTo>
                    <a:pt x="136" y="31"/>
                  </a:lnTo>
                  <a:lnTo>
                    <a:pt x="157" y="29"/>
                  </a:lnTo>
                  <a:lnTo>
                    <a:pt x="177" y="25"/>
                  </a:lnTo>
                  <a:lnTo>
                    <a:pt x="195" y="22"/>
                  </a:lnTo>
                  <a:lnTo>
                    <a:pt x="208" y="18"/>
                  </a:lnTo>
                  <a:lnTo>
                    <a:pt x="218" y="13"/>
                  </a:lnTo>
                  <a:lnTo>
                    <a:pt x="226" y="8"/>
                  </a:lnTo>
                  <a:lnTo>
                    <a:pt x="227" y="0"/>
                  </a:lnTo>
                </a:path>
              </a:pathLst>
            </a:custGeom>
            <a:noFill/>
            <a:ln w="7920">
              <a:solidFill>
                <a:srgbClr val="00000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0520" bIns="-205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5825" name=""/>
          <p:cNvGrpSpPr/>
          <p:nvPr/>
        </p:nvGrpSpPr>
        <p:grpSpPr>
          <a:xfrm>
            <a:off x="5942160" y="4202280"/>
            <a:ext cx="201240" cy="207360"/>
            <a:chOff x="5942160" y="4202280"/>
            <a:chExt cx="201240" cy="207360"/>
          </a:xfrm>
        </p:grpSpPr>
        <p:sp>
          <p:nvSpPr>
            <p:cNvPr id="5826" name=""/>
            <p:cNvSpPr/>
            <p:nvPr/>
          </p:nvSpPr>
          <p:spPr>
            <a:xfrm>
              <a:off x="5942160" y="4202280"/>
              <a:ext cx="201240" cy="207360"/>
            </a:xfrm>
            <a:custGeom>
              <a:avLst/>
              <a:gdLst/>
              <a:ahLst/>
              <a:rect l="l" t="t" r="r" b="b"/>
              <a:pathLst>
                <a:path w="227" h="236">
                  <a:moveTo>
                    <a:pt x="113" y="0"/>
                  </a:moveTo>
                  <a:lnTo>
                    <a:pt x="89" y="0"/>
                  </a:lnTo>
                  <a:lnTo>
                    <a:pt x="68" y="2"/>
                  </a:lnTo>
                  <a:lnTo>
                    <a:pt x="50" y="5"/>
                  </a:lnTo>
                  <a:lnTo>
                    <a:pt x="32" y="9"/>
                  </a:lnTo>
                  <a:lnTo>
                    <a:pt x="19" y="12"/>
                  </a:lnTo>
                  <a:lnTo>
                    <a:pt x="9" y="18"/>
                  </a:lnTo>
                  <a:lnTo>
                    <a:pt x="1" y="23"/>
                  </a:lnTo>
                  <a:lnTo>
                    <a:pt x="0" y="28"/>
                  </a:lnTo>
                  <a:lnTo>
                    <a:pt x="0" y="206"/>
                  </a:lnTo>
                  <a:lnTo>
                    <a:pt x="1" y="213"/>
                  </a:lnTo>
                  <a:lnTo>
                    <a:pt x="9" y="219"/>
                  </a:lnTo>
                  <a:lnTo>
                    <a:pt x="19" y="224"/>
                  </a:lnTo>
                  <a:lnTo>
                    <a:pt x="32" y="227"/>
                  </a:lnTo>
                  <a:lnTo>
                    <a:pt x="50" y="231"/>
                  </a:lnTo>
                  <a:lnTo>
                    <a:pt x="68" y="235"/>
                  </a:lnTo>
                  <a:lnTo>
                    <a:pt x="89" y="236"/>
                  </a:lnTo>
                  <a:lnTo>
                    <a:pt x="113" y="236"/>
                  </a:lnTo>
                  <a:lnTo>
                    <a:pt x="136" y="236"/>
                  </a:lnTo>
                  <a:lnTo>
                    <a:pt x="157" y="235"/>
                  </a:lnTo>
                  <a:lnTo>
                    <a:pt x="177" y="231"/>
                  </a:lnTo>
                  <a:lnTo>
                    <a:pt x="195" y="227"/>
                  </a:lnTo>
                  <a:lnTo>
                    <a:pt x="208" y="224"/>
                  </a:lnTo>
                  <a:lnTo>
                    <a:pt x="218" y="219"/>
                  </a:lnTo>
                  <a:lnTo>
                    <a:pt x="225" y="213"/>
                  </a:lnTo>
                  <a:lnTo>
                    <a:pt x="227" y="206"/>
                  </a:lnTo>
                  <a:lnTo>
                    <a:pt x="227" y="28"/>
                  </a:lnTo>
                  <a:lnTo>
                    <a:pt x="225" y="23"/>
                  </a:lnTo>
                  <a:lnTo>
                    <a:pt x="218" y="18"/>
                  </a:lnTo>
                  <a:lnTo>
                    <a:pt x="208" y="12"/>
                  </a:lnTo>
                  <a:lnTo>
                    <a:pt x="195" y="9"/>
                  </a:lnTo>
                  <a:lnTo>
                    <a:pt x="177" y="5"/>
                  </a:lnTo>
                  <a:lnTo>
                    <a:pt x="157" y="2"/>
                  </a:lnTo>
                  <a:lnTo>
                    <a:pt x="136" y="0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9117ff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5827" name=""/>
            <p:cNvSpPr/>
            <p:nvPr/>
          </p:nvSpPr>
          <p:spPr>
            <a:xfrm>
              <a:off x="5942160" y="4202280"/>
              <a:ext cx="201240" cy="50760"/>
            </a:xfrm>
            <a:custGeom>
              <a:avLst/>
              <a:gdLst/>
              <a:ahLst/>
              <a:rect l="l" t="t" r="r" b="b"/>
              <a:pathLst>
                <a:path w="227" h="59">
                  <a:moveTo>
                    <a:pt x="0" y="28"/>
                  </a:moveTo>
                  <a:lnTo>
                    <a:pt x="1" y="36"/>
                  </a:lnTo>
                  <a:lnTo>
                    <a:pt x="9" y="41"/>
                  </a:lnTo>
                  <a:lnTo>
                    <a:pt x="19" y="46"/>
                  </a:lnTo>
                  <a:lnTo>
                    <a:pt x="32" y="50"/>
                  </a:lnTo>
                  <a:lnTo>
                    <a:pt x="50" y="54"/>
                  </a:lnTo>
                  <a:lnTo>
                    <a:pt x="68" y="57"/>
                  </a:lnTo>
                  <a:lnTo>
                    <a:pt x="89" y="59"/>
                  </a:lnTo>
                  <a:lnTo>
                    <a:pt x="113" y="59"/>
                  </a:lnTo>
                  <a:lnTo>
                    <a:pt x="136" y="59"/>
                  </a:lnTo>
                  <a:lnTo>
                    <a:pt x="157" y="57"/>
                  </a:lnTo>
                  <a:lnTo>
                    <a:pt x="177" y="54"/>
                  </a:lnTo>
                  <a:lnTo>
                    <a:pt x="195" y="50"/>
                  </a:lnTo>
                  <a:lnTo>
                    <a:pt x="208" y="46"/>
                  </a:lnTo>
                  <a:lnTo>
                    <a:pt x="218" y="41"/>
                  </a:lnTo>
                  <a:lnTo>
                    <a:pt x="225" y="36"/>
                  </a:lnTo>
                  <a:lnTo>
                    <a:pt x="227" y="28"/>
                  </a:lnTo>
                  <a:lnTo>
                    <a:pt x="225" y="23"/>
                  </a:lnTo>
                  <a:lnTo>
                    <a:pt x="218" y="18"/>
                  </a:lnTo>
                  <a:lnTo>
                    <a:pt x="208" y="12"/>
                  </a:lnTo>
                  <a:lnTo>
                    <a:pt x="195" y="9"/>
                  </a:lnTo>
                  <a:lnTo>
                    <a:pt x="177" y="5"/>
                  </a:lnTo>
                  <a:lnTo>
                    <a:pt x="157" y="2"/>
                  </a:lnTo>
                  <a:lnTo>
                    <a:pt x="136" y="0"/>
                  </a:lnTo>
                  <a:lnTo>
                    <a:pt x="113" y="0"/>
                  </a:lnTo>
                  <a:lnTo>
                    <a:pt x="89" y="0"/>
                  </a:lnTo>
                  <a:lnTo>
                    <a:pt x="68" y="2"/>
                  </a:lnTo>
                  <a:lnTo>
                    <a:pt x="50" y="5"/>
                  </a:lnTo>
                  <a:lnTo>
                    <a:pt x="32" y="9"/>
                  </a:lnTo>
                  <a:lnTo>
                    <a:pt x="19" y="12"/>
                  </a:lnTo>
                  <a:lnTo>
                    <a:pt x="9" y="18"/>
                  </a:lnTo>
                  <a:lnTo>
                    <a:pt x="1" y="23"/>
                  </a:lnTo>
                  <a:lnTo>
                    <a:pt x="0" y="28"/>
                  </a:lnTo>
                  <a:close/>
                </a:path>
              </a:pathLst>
            </a:custGeom>
            <a:solidFill>
              <a:srgbClr val="a744ff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3960" bIns="39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5828" name=""/>
            <p:cNvSpPr/>
            <p:nvPr/>
          </p:nvSpPr>
          <p:spPr>
            <a:xfrm>
              <a:off x="5942160" y="4202280"/>
              <a:ext cx="201240" cy="207360"/>
            </a:xfrm>
            <a:custGeom>
              <a:avLst/>
              <a:gdLst/>
              <a:ahLst/>
              <a:rect l="l" t="t" r="r" b="b"/>
              <a:pathLst>
                <a:path w="227" h="236">
                  <a:moveTo>
                    <a:pt x="113" y="0"/>
                  </a:moveTo>
                  <a:lnTo>
                    <a:pt x="89" y="0"/>
                  </a:lnTo>
                  <a:lnTo>
                    <a:pt x="68" y="2"/>
                  </a:lnTo>
                  <a:lnTo>
                    <a:pt x="50" y="5"/>
                  </a:lnTo>
                  <a:lnTo>
                    <a:pt x="32" y="9"/>
                  </a:lnTo>
                  <a:lnTo>
                    <a:pt x="19" y="12"/>
                  </a:lnTo>
                  <a:lnTo>
                    <a:pt x="9" y="18"/>
                  </a:lnTo>
                  <a:lnTo>
                    <a:pt x="1" y="23"/>
                  </a:lnTo>
                  <a:lnTo>
                    <a:pt x="0" y="28"/>
                  </a:lnTo>
                  <a:lnTo>
                    <a:pt x="0" y="206"/>
                  </a:lnTo>
                  <a:lnTo>
                    <a:pt x="1" y="213"/>
                  </a:lnTo>
                  <a:lnTo>
                    <a:pt x="9" y="219"/>
                  </a:lnTo>
                  <a:lnTo>
                    <a:pt x="19" y="224"/>
                  </a:lnTo>
                  <a:lnTo>
                    <a:pt x="32" y="227"/>
                  </a:lnTo>
                  <a:lnTo>
                    <a:pt x="50" y="231"/>
                  </a:lnTo>
                  <a:lnTo>
                    <a:pt x="68" y="235"/>
                  </a:lnTo>
                  <a:lnTo>
                    <a:pt x="89" y="236"/>
                  </a:lnTo>
                  <a:lnTo>
                    <a:pt x="113" y="236"/>
                  </a:lnTo>
                  <a:lnTo>
                    <a:pt x="136" y="236"/>
                  </a:lnTo>
                  <a:lnTo>
                    <a:pt x="157" y="235"/>
                  </a:lnTo>
                  <a:lnTo>
                    <a:pt x="177" y="231"/>
                  </a:lnTo>
                  <a:lnTo>
                    <a:pt x="195" y="227"/>
                  </a:lnTo>
                  <a:lnTo>
                    <a:pt x="208" y="224"/>
                  </a:lnTo>
                  <a:lnTo>
                    <a:pt x="218" y="219"/>
                  </a:lnTo>
                  <a:lnTo>
                    <a:pt x="225" y="213"/>
                  </a:lnTo>
                  <a:lnTo>
                    <a:pt x="227" y="206"/>
                  </a:lnTo>
                  <a:lnTo>
                    <a:pt x="227" y="28"/>
                  </a:lnTo>
                  <a:lnTo>
                    <a:pt x="225" y="23"/>
                  </a:lnTo>
                  <a:lnTo>
                    <a:pt x="218" y="18"/>
                  </a:lnTo>
                  <a:lnTo>
                    <a:pt x="208" y="12"/>
                  </a:lnTo>
                  <a:lnTo>
                    <a:pt x="195" y="9"/>
                  </a:lnTo>
                  <a:lnTo>
                    <a:pt x="177" y="5"/>
                  </a:lnTo>
                  <a:lnTo>
                    <a:pt x="157" y="2"/>
                  </a:lnTo>
                  <a:lnTo>
                    <a:pt x="136" y="0"/>
                  </a:lnTo>
                  <a:lnTo>
                    <a:pt x="113" y="0"/>
                  </a:lnTo>
                  <a:close/>
                </a:path>
              </a:pathLst>
            </a:custGeom>
            <a:noFill/>
            <a:ln w="7920">
              <a:solidFill>
                <a:srgbClr val="00000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5829" name=""/>
            <p:cNvSpPr/>
            <p:nvPr/>
          </p:nvSpPr>
          <p:spPr>
            <a:xfrm>
              <a:off x="5942160" y="4226760"/>
              <a:ext cx="201240" cy="26280"/>
            </a:xfrm>
            <a:custGeom>
              <a:avLst/>
              <a:gdLst/>
              <a:ahLst/>
              <a:rect l="l" t="t" r="r" b="b"/>
              <a:pathLst>
                <a:path w="227" h="31">
                  <a:moveTo>
                    <a:pt x="0" y="0"/>
                  </a:moveTo>
                  <a:lnTo>
                    <a:pt x="1" y="8"/>
                  </a:lnTo>
                  <a:lnTo>
                    <a:pt x="9" y="13"/>
                  </a:lnTo>
                  <a:lnTo>
                    <a:pt x="19" y="18"/>
                  </a:lnTo>
                  <a:lnTo>
                    <a:pt x="32" y="22"/>
                  </a:lnTo>
                  <a:lnTo>
                    <a:pt x="50" y="26"/>
                  </a:lnTo>
                  <a:lnTo>
                    <a:pt x="68" y="29"/>
                  </a:lnTo>
                  <a:lnTo>
                    <a:pt x="89" y="31"/>
                  </a:lnTo>
                  <a:lnTo>
                    <a:pt x="113" y="31"/>
                  </a:lnTo>
                  <a:lnTo>
                    <a:pt x="136" y="31"/>
                  </a:lnTo>
                  <a:lnTo>
                    <a:pt x="157" y="29"/>
                  </a:lnTo>
                  <a:lnTo>
                    <a:pt x="177" y="26"/>
                  </a:lnTo>
                  <a:lnTo>
                    <a:pt x="195" y="22"/>
                  </a:lnTo>
                  <a:lnTo>
                    <a:pt x="208" y="18"/>
                  </a:lnTo>
                  <a:lnTo>
                    <a:pt x="218" y="13"/>
                  </a:lnTo>
                  <a:lnTo>
                    <a:pt x="225" y="8"/>
                  </a:lnTo>
                  <a:lnTo>
                    <a:pt x="227" y="0"/>
                  </a:lnTo>
                </a:path>
              </a:pathLst>
            </a:custGeom>
            <a:noFill/>
            <a:ln w="7920">
              <a:solidFill>
                <a:srgbClr val="00000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0520" bIns="-205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5830" name=""/>
          <p:cNvGrpSpPr/>
          <p:nvPr/>
        </p:nvGrpSpPr>
        <p:grpSpPr>
          <a:xfrm>
            <a:off x="6121440" y="4300560"/>
            <a:ext cx="199800" cy="209160"/>
            <a:chOff x="6121440" y="4300560"/>
            <a:chExt cx="199800" cy="209160"/>
          </a:xfrm>
        </p:grpSpPr>
        <p:sp>
          <p:nvSpPr>
            <p:cNvPr id="5831" name=""/>
            <p:cNvSpPr/>
            <p:nvPr/>
          </p:nvSpPr>
          <p:spPr>
            <a:xfrm>
              <a:off x="6121440" y="4300560"/>
              <a:ext cx="199800" cy="209160"/>
            </a:xfrm>
            <a:custGeom>
              <a:avLst/>
              <a:gdLst/>
              <a:ahLst/>
              <a:rect l="l" t="t" r="r" b="b"/>
              <a:pathLst>
                <a:path w="228" h="236">
                  <a:moveTo>
                    <a:pt x="113" y="0"/>
                  </a:moveTo>
                  <a:lnTo>
                    <a:pt x="90" y="0"/>
                  </a:lnTo>
                  <a:lnTo>
                    <a:pt x="68" y="2"/>
                  </a:lnTo>
                  <a:lnTo>
                    <a:pt x="50" y="5"/>
                  </a:lnTo>
                  <a:lnTo>
                    <a:pt x="32" y="9"/>
                  </a:lnTo>
                  <a:lnTo>
                    <a:pt x="20" y="12"/>
                  </a:lnTo>
                  <a:lnTo>
                    <a:pt x="9" y="18"/>
                  </a:lnTo>
                  <a:lnTo>
                    <a:pt x="2" y="23"/>
                  </a:lnTo>
                  <a:lnTo>
                    <a:pt x="0" y="28"/>
                  </a:lnTo>
                  <a:lnTo>
                    <a:pt x="0" y="206"/>
                  </a:lnTo>
                  <a:lnTo>
                    <a:pt x="2" y="213"/>
                  </a:lnTo>
                  <a:lnTo>
                    <a:pt x="9" y="218"/>
                  </a:lnTo>
                  <a:lnTo>
                    <a:pt x="20" y="224"/>
                  </a:lnTo>
                  <a:lnTo>
                    <a:pt x="32" y="227"/>
                  </a:lnTo>
                  <a:lnTo>
                    <a:pt x="50" y="231"/>
                  </a:lnTo>
                  <a:lnTo>
                    <a:pt x="68" y="235"/>
                  </a:lnTo>
                  <a:lnTo>
                    <a:pt x="90" y="236"/>
                  </a:lnTo>
                  <a:lnTo>
                    <a:pt x="113" y="236"/>
                  </a:lnTo>
                  <a:lnTo>
                    <a:pt x="136" y="236"/>
                  </a:lnTo>
                  <a:lnTo>
                    <a:pt x="158" y="235"/>
                  </a:lnTo>
                  <a:lnTo>
                    <a:pt x="178" y="231"/>
                  </a:lnTo>
                  <a:lnTo>
                    <a:pt x="196" y="227"/>
                  </a:lnTo>
                  <a:lnTo>
                    <a:pt x="208" y="224"/>
                  </a:lnTo>
                  <a:lnTo>
                    <a:pt x="219" y="218"/>
                  </a:lnTo>
                  <a:lnTo>
                    <a:pt x="226" y="213"/>
                  </a:lnTo>
                  <a:lnTo>
                    <a:pt x="228" y="206"/>
                  </a:lnTo>
                  <a:lnTo>
                    <a:pt x="228" y="28"/>
                  </a:lnTo>
                  <a:lnTo>
                    <a:pt x="226" y="23"/>
                  </a:lnTo>
                  <a:lnTo>
                    <a:pt x="219" y="18"/>
                  </a:lnTo>
                  <a:lnTo>
                    <a:pt x="208" y="12"/>
                  </a:lnTo>
                  <a:lnTo>
                    <a:pt x="196" y="9"/>
                  </a:lnTo>
                  <a:lnTo>
                    <a:pt x="178" y="5"/>
                  </a:lnTo>
                  <a:lnTo>
                    <a:pt x="158" y="2"/>
                  </a:lnTo>
                  <a:lnTo>
                    <a:pt x="136" y="0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9117ff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5832" name=""/>
            <p:cNvSpPr/>
            <p:nvPr/>
          </p:nvSpPr>
          <p:spPr>
            <a:xfrm>
              <a:off x="6121440" y="4300560"/>
              <a:ext cx="199800" cy="52560"/>
            </a:xfrm>
            <a:custGeom>
              <a:avLst/>
              <a:gdLst/>
              <a:ahLst/>
              <a:rect l="l" t="t" r="r" b="b"/>
              <a:pathLst>
                <a:path w="228" h="59">
                  <a:moveTo>
                    <a:pt x="0" y="28"/>
                  </a:moveTo>
                  <a:lnTo>
                    <a:pt x="2" y="36"/>
                  </a:lnTo>
                  <a:lnTo>
                    <a:pt x="9" y="41"/>
                  </a:lnTo>
                  <a:lnTo>
                    <a:pt x="20" y="46"/>
                  </a:lnTo>
                  <a:lnTo>
                    <a:pt x="32" y="50"/>
                  </a:lnTo>
                  <a:lnTo>
                    <a:pt x="50" y="54"/>
                  </a:lnTo>
                  <a:lnTo>
                    <a:pt x="68" y="57"/>
                  </a:lnTo>
                  <a:lnTo>
                    <a:pt x="90" y="59"/>
                  </a:lnTo>
                  <a:lnTo>
                    <a:pt x="113" y="59"/>
                  </a:lnTo>
                  <a:lnTo>
                    <a:pt x="136" y="59"/>
                  </a:lnTo>
                  <a:lnTo>
                    <a:pt x="158" y="57"/>
                  </a:lnTo>
                  <a:lnTo>
                    <a:pt x="178" y="54"/>
                  </a:lnTo>
                  <a:lnTo>
                    <a:pt x="196" y="50"/>
                  </a:lnTo>
                  <a:lnTo>
                    <a:pt x="208" y="46"/>
                  </a:lnTo>
                  <a:lnTo>
                    <a:pt x="219" y="41"/>
                  </a:lnTo>
                  <a:lnTo>
                    <a:pt x="226" y="36"/>
                  </a:lnTo>
                  <a:lnTo>
                    <a:pt x="228" y="28"/>
                  </a:lnTo>
                  <a:lnTo>
                    <a:pt x="226" y="23"/>
                  </a:lnTo>
                  <a:lnTo>
                    <a:pt x="219" y="18"/>
                  </a:lnTo>
                  <a:lnTo>
                    <a:pt x="208" y="12"/>
                  </a:lnTo>
                  <a:lnTo>
                    <a:pt x="196" y="9"/>
                  </a:lnTo>
                  <a:lnTo>
                    <a:pt x="178" y="5"/>
                  </a:lnTo>
                  <a:lnTo>
                    <a:pt x="158" y="2"/>
                  </a:lnTo>
                  <a:lnTo>
                    <a:pt x="136" y="0"/>
                  </a:lnTo>
                  <a:lnTo>
                    <a:pt x="113" y="0"/>
                  </a:lnTo>
                  <a:lnTo>
                    <a:pt x="90" y="0"/>
                  </a:lnTo>
                  <a:lnTo>
                    <a:pt x="68" y="2"/>
                  </a:lnTo>
                  <a:lnTo>
                    <a:pt x="50" y="5"/>
                  </a:lnTo>
                  <a:lnTo>
                    <a:pt x="32" y="9"/>
                  </a:lnTo>
                  <a:lnTo>
                    <a:pt x="20" y="12"/>
                  </a:lnTo>
                  <a:lnTo>
                    <a:pt x="9" y="18"/>
                  </a:lnTo>
                  <a:lnTo>
                    <a:pt x="2" y="23"/>
                  </a:lnTo>
                  <a:lnTo>
                    <a:pt x="0" y="28"/>
                  </a:lnTo>
                  <a:close/>
                </a:path>
              </a:pathLst>
            </a:custGeom>
            <a:solidFill>
              <a:srgbClr val="a744ff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5760" bIns="57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5833" name=""/>
            <p:cNvSpPr/>
            <p:nvPr/>
          </p:nvSpPr>
          <p:spPr>
            <a:xfrm>
              <a:off x="6121440" y="4300560"/>
              <a:ext cx="199800" cy="209160"/>
            </a:xfrm>
            <a:custGeom>
              <a:avLst/>
              <a:gdLst/>
              <a:ahLst/>
              <a:rect l="l" t="t" r="r" b="b"/>
              <a:pathLst>
                <a:path w="228" h="236">
                  <a:moveTo>
                    <a:pt x="113" y="0"/>
                  </a:moveTo>
                  <a:lnTo>
                    <a:pt x="90" y="0"/>
                  </a:lnTo>
                  <a:lnTo>
                    <a:pt x="68" y="2"/>
                  </a:lnTo>
                  <a:lnTo>
                    <a:pt x="50" y="5"/>
                  </a:lnTo>
                  <a:lnTo>
                    <a:pt x="32" y="9"/>
                  </a:lnTo>
                  <a:lnTo>
                    <a:pt x="20" y="12"/>
                  </a:lnTo>
                  <a:lnTo>
                    <a:pt x="9" y="18"/>
                  </a:lnTo>
                  <a:lnTo>
                    <a:pt x="2" y="23"/>
                  </a:lnTo>
                  <a:lnTo>
                    <a:pt x="0" y="28"/>
                  </a:lnTo>
                  <a:lnTo>
                    <a:pt x="0" y="206"/>
                  </a:lnTo>
                  <a:lnTo>
                    <a:pt x="2" y="213"/>
                  </a:lnTo>
                  <a:lnTo>
                    <a:pt x="9" y="218"/>
                  </a:lnTo>
                  <a:lnTo>
                    <a:pt x="20" y="224"/>
                  </a:lnTo>
                  <a:lnTo>
                    <a:pt x="32" y="227"/>
                  </a:lnTo>
                  <a:lnTo>
                    <a:pt x="50" y="231"/>
                  </a:lnTo>
                  <a:lnTo>
                    <a:pt x="68" y="235"/>
                  </a:lnTo>
                  <a:lnTo>
                    <a:pt x="90" y="236"/>
                  </a:lnTo>
                  <a:lnTo>
                    <a:pt x="113" y="236"/>
                  </a:lnTo>
                  <a:lnTo>
                    <a:pt x="136" y="236"/>
                  </a:lnTo>
                  <a:lnTo>
                    <a:pt x="158" y="235"/>
                  </a:lnTo>
                  <a:lnTo>
                    <a:pt x="178" y="231"/>
                  </a:lnTo>
                  <a:lnTo>
                    <a:pt x="196" y="227"/>
                  </a:lnTo>
                  <a:lnTo>
                    <a:pt x="208" y="224"/>
                  </a:lnTo>
                  <a:lnTo>
                    <a:pt x="219" y="218"/>
                  </a:lnTo>
                  <a:lnTo>
                    <a:pt x="226" y="213"/>
                  </a:lnTo>
                  <a:lnTo>
                    <a:pt x="228" y="206"/>
                  </a:lnTo>
                  <a:lnTo>
                    <a:pt x="228" y="28"/>
                  </a:lnTo>
                  <a:lnTo>
                    <a:pt x="226" y="23"/>
                  </a:lnTo>
                  <a:lnTo>
                    <a:pt x="219" y="18"/>
                  </a:lnTo>
                  <a:lnTo>
                    <a:pt x="208" y="12"/>
                  </a:lnTo>
                  <a:lnTo>
                    <a:pt x="196" y="9"/>
                  </a:lnTo>
                  <a:lnTo>
                    <a:pt x="178" y="5"/>
                  </a:lnTo>
                  <a:lnTo>
                    <a:pt x="158" y="2"/>
                  </a:lnTo>
                  <a:lnTo>
                    <a:pt x="136" y="0"/>
                  </a:lnTo>
                  <a:lnTo>
                    <a:pt x="113" y="0"/>
                  </a:lnTo>
                  <a:close/>
                </a:path>
              </a:pathLst>
            </a:custGeom>
            <a:noFill/>
            <a:ln w="7920">
              <a:solidFill>
                <a:srgbClr val="00000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5834" name=""/>
            <p:cNvSpPr/>
            <p:nvPr/>
          </p:nvSpPr>
          <p:spPr>
            <a:xfrm>
              <a:off x="6121440" y="4326840"/>
              <a:ext cx="199800" cy="26280"/>
            </a:xfrm>
            <a:custGeom>
              <a:avLst/>
              <a:gdLst/>
              <a:ahLst/>
              <a:rect l="l" t="t" r="r" b="b"/>
              <a:pathLst>
                <a:path w="228" h="31">
                  <a:moveTo>
                    <a:pt x="0" y="0"/>
                  </a:moveTo>
                  <a:lnTo>
                    <a:pt x="2" y="8"/>
                  </a:lnTo>
                  <a:lnTo>
                    <a:pt x="9" y="13"/>
                  </a:lnTo>
                  <a:lnTo>
                    <a:pt x="20" y="18"/>
                  </a:lnTo>
                  <a:lnTo>
                    <a:pt x="32" y="22"/>
                  </a:lnTo>
                  <a:lnTo>
                    <a:pt x="50" y="26"/>
                  </a:lnTo>
                  <a:lnTo>
                    <a:pt x="68" y="29"/>
                  </a:lnTo>
                  <a:lnTo>
                    <a:pt x="90" y="31"/>
                  </a:lnTo>
                  <a:lnTo>
                    <a:pt x="113" y="31"/>
                  </a:lnTo>
                  <a:lnTo>
                    <a:pt x="136" y="31"/>
                  </a:lnTo>
                  <a:lnTo>
                    <a:pt x="158" y="29"/>
                  </a:lnTo>
                  <a:lnTo>
                    <a:pt x="178" y="26"/>
                  </a:lnTo>
                  <a:lnTo>
                    <a:pt x="196" y="22"/>
                  </a:lnTo>
                  <a:lnTo>
                    <a:pt x="208" y="18"/>
                  </a:lnTo>
                  <a:lnTo>
                    <a:pt x="219" y="13"/>
                  </a:lnTo>
                  <a:lnTo>
                    <a:pt x="226" y="8"/>
                  </a:lnTo>
                  <a:lnTo>
                    <a:pt x="228" y="0"/>
                  </a:lnTo>
                </a:path>
              </a:pathLst>
            </a:custGeom>
            <a:noFill/>
            <a:ln w="7920">
              <a:solidFill>
                <a:srgbClr val="00000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0520" bIns="-205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5835" name=""/>
          <p:cNvGrpSpPr/>
          <p:nvPr/>
        </p:nvGrpSpPr>
        <p:grpSpPr>
          <a:xfrm>
            <a:off x="6499080" y="4218120"/>
            <a:ext cx="201240" cy="207360"/>
            <a:chOff x="6499080" y="4218120"/>
            <a:chExt cx="201240" cy="207360"/>
          </a:xfrm>
        </p:grpSpPr>
        <p:sp>
          <p:nvSpPr>
            <p:cNvPr id="5836" name=""/>
            <p:cNvSpPr/>
            <p:nvPr/>
          </p:nvSpPr>
          <p:spPr>
            <a:xfrm>
              <a:off x="6499080" y="4218120"/>
              <a:ext cx="201240" cy="207360"/>
            </a:xfrm>
            <a:custGeom>
              <a:avLst/>
              <a:gdLst/>
              <a:ahLst/>
              <a:rect l="l" t="t" r="r" b="b"/>
              <a:pathLst>
                <a:path w="227" h="236">
                  <a:moveTo>
                    <a:pt x="113" y="0"/>
                  </a:moveTo>
                  <a:lnTo>
                    <a:pt x="89" y="0"/>
                  </a:lnTo>
                  <a:lnTo>
                    <a:pt x="68" y="2"/>
                  </a:lnTo>
                  <a:lnTo>
                    <a:pt x="50" y="5"/>
                  </a:lnTo>
                  <a:lnTo>
                    <a:pt x="32" y="9"/>
                  </a:lnTo>
                  <a:lnTo>
                    <a:pt x="19" y="12"/>
                  </a:lnTo>
                  <a:lnTo>
                    <a:pt x="9" y="18"/>
                  </a:lnTo>
                  <a:lnTo>
                    <a:pt x="1" y="23"/>
                  </a:lnTo>
                  <a:lnTo>
                    <a:pt x="0" y="28"/>
                  </a:lnTo>
                  <a:lnTo>
                    <a:pt x="0" y="206"/>
                  </a:lnTo>
                  <a:lnTo>
                    <a:pt x="1" y="213"/>
                  </a:lnTo>
                  <a:lnTo>
                    <a:pt x="9" y="218"/>
                  </a:lnTo>
                  <a:lnTo>
                    <a:pt x="19" y="224"/>
                  </a:lnTo>
                  <a:lnTo>
                    <a:pt x="32" y="227"/>
                  </a:lnTo>
                  <a:lnTo>
                    <a:pt x="50" y="231"/>
                  </a:lnTo>
                  <a:lnTo>
                    <a:pt x="68" y="235"/>
                  </a:lnTo>
                  <a:lnTo>
                    <a:pt x="89" y="236"/>
                  </a:lnTo>
                  <a:lnTo>
                    <a:pt x="113" y="236"/>
                  </a:lnTo>
                  <a:lnTo>
                    <a:pt x="136" y="236"/>
                  </a:lnTo>
                  <a:lnTo>
                    <a:pt x="157" y="235"/>
                  </a:lnTo>
                  <a:lnTo>
                    <a:pt x="177" y="231"/>
                  </a:lnTo>
                  <a:lnTo>
                    <a:pt x="195" y="227"/>
                  </a:lnTo>
                  <a:lnTo>
                    <a:pt x="208" y="224"/>
                  </a:lnTo>
                  <a:lnTo>
                    <a:pt x="218" y="218"/>
                  </a:lnTo>
                  <a:lnTo>
                    <a:pt x="225" y="213"/>
                  </a:lnTo>
                  <a:lnTo>
                    <a:pt x="227" y="206"/>
                  </a:lnTo>
                  <a:lnTo>
                    <a:pt x="227" y="28"/>
                  </a:lnTo>
                  <a:lnTo>
                    <a:pt x="225" y="23"/>
                  </a:lnTo>
                  <a:lnTo>
                    <a:pt x="218" y="18"/>
                  </a:lnTo>
                  <a:lnTo>
                    <a:pt x="208" y="12"/>
                  </a:lnTo>
                  <a:lnTo>
                    <a:pt x="195" y="9"/>
                  </a:lnTo>
                  <a:lnTo>
                    <a:pt x="177" y="5"/>
                  </a:lnTo>
                  <a:lnTo>
                    <a:pt x="157" y="2"/>
                  </a:lnTo>
                  <a:lnTo>
                    <a:pt x="136" y="0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9117ff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5837" name=""/>
            <p:cNvSpPr/>
            <p:nvPr/>
          </p:nvSpPr>
          <p:spPr>
            <a:xfrm>
              <a:off x="6499080" y="4218120"/>
              <a:ext cx="201240" cy="51120"/>
            </a:xfrm>
            <a:custGeom>
              <a:avLst/>
              <a:gdLst/>
              <a:ahLst/>
              <a:rect l="l" t="t" r="r" b="b"/>
              <a:pathLst>
                <a:path w="227" h="59">
                  <a:moveTo>
                    <a:pt x="0" y="28"/>
                  </a:moveTo>
                  <a:lnTo>
                    <a:pt x="1" y="36"/>
                  </a:lnTo>
                  <a:lnTo>
                    <a:pt x="9" y="41"/>
                  </a:lnTo>
                  <a:lnTo>
                    <a:pt x="19" y="46"/>
                  </a:lnTo>
                  <a:lnTo>
                    <a:pt x="32" y="50"/>
                  </a:lnTo>
                  <a:lnTo>
                    <a:pt x="50" y="53"/>
                  </a:lnTo>
                  <a:lnTo>
                    <a:pt x="68" y="57"/>
                  </a:lnTo>
                  <a:lnTo>
                    <a:pt x="89" y="59"/>
                  </a:lnTo>
                  <a:lnTo>
                    <a:pt x="113" y="59"/>
                  </a:lnTo>
                  <a:lnTo>
                    <a:pt x="136" y="59"/>
                  </a:lnTo>
                  <a:lnTo>
                    <a:pt x="157" y="57"/>
                  </a:lnTo>
                  <a:lnTo>
                    <a:pt x="177" y="53"/>
                  </a:lnTo>
                  <a:lnTo>
                    <a:pt x="195" y="50"/>
                  </a:lnTo>
                  <a:lnTo>
                    <a:pt x="208" y="46"/>
                  </a:lnTo>
                  <a:lnTo>
                    <a:pt x="218" y="41"/>
                  </a:lnTo>
                  <a:lnTo>
                    <a:pt x="225" y="36"/>
                  </a:lnTo>
                  <a:lnTo>
                    <a:pt x="227" y="28"/>
                  </a:lnTo>
                  <a:lnTo>
                    <a:pt x="225" y="23"/>
                  </a:lnTo>
                  <a:lnTo>
                    <a:pt x="218" y="18"/>
                  </a:lnTo>
                  <a:lnTo>
                    <a:pt x="208" y="12"/>
                  </a:lnTo>
                  <a:lnTo>
                    <a:pt x="195" y="9"/>
                  </a:lnTo>
                  <a:lnTo>
                    <a:pt x="177" y="5"/>
                  </a:lnTo>
                  <a:lnTo>
                    <a:pt x="157" y="2"/>
                  </a:lnTo>
                  <a:lnTo>
                    <a:pt x="136" y="0"/>
                  </a:lnTo>
                  <a:lnTo>
                    <a:pt x="113" y="0"/>
                  </a:lnTo>
                  <a:lnTo>
                    <a:pt x="89" y="0"/>
                  </a:lnTo>
                  <a:lnTo>
                    <a:pt x="68" y="2"/>
                  </a:lnTo>
                  <a:lnTo>
                    <a:pt x="50" y="5"/>
                  </a:lnTo>
                  <a:lnTo>
                    <a:pt x="32" y="9"/>
                  </a:lnTo>
                  <a:lnTo>
                    <a:pt x="19" y="12"/>
                  </a:lnTo>
                  <a:lnTo>
                    <a:pt x="9" y="18"/>
                  </a:lnTo>
                  <a:lnTo>
                    <a:pt x="1" y="23"/>
                  </a:lnTo>
                  <a:lnTo>
                    <a:pt x="0" y="28"/>
                  </a:lnTo>
                  <a:close/>
                </a:path>
              </a:pathLst>
            </a:custGeom>
            <a:solidFill>
              <a:srgbClr val="a744ff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320" bIns="43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5838" name=""/>
            <p:cNvSpPr/>
            <p:nvPr/>
          </p:nvSpPr>
          <p:spPr>
            <a:xfrm>
              <a:off x="6499080" y="4218120"/>
              <a:ext cx="201240" cy="207360"/>
            </a:xfrm>
            <a:custGeom>
              <a:avLst/>
              <a:gdLst/>
              <a:ahLst/>
              <a:rect l="l" t="t" r="r" b="b"/>
              <a:pathLst>
                <a:path w="227" h="236">
                  <a:moveTo>
                    <a:pt x="113" y="0"/>
                  </a:moveTo>
                  <a:lnTo>
                    <a:pt x="89" y="0"/>
                  </a:lnTo>
                  <a:lnTo>
                    <a:pt x="68" y="2"/>
                  </a:lnTo>
                  <a:lnTo>
                    <a:pt x="50" y="5"/>
                  </a:lnTo>
                  <a:lnTo>
                    <a:pt x="32" y="9"/>
                  </a:lnTo>
                  <a:lnTo>
                    <a:pt x="19" y="12"/>
                  </a:lnTo>
                  <a:lnTo>
                    <a:pt x="9" y="18"/>
                  </a:lnTo>
                  <a:lnTo>
                    <a:pt x="1" y="23"/>
                  </a:lnTo>
                  <a:lnTo>
                    <a:pt x="0" y="28"/>
                  </a:lnTo>
                  <a:lnTo>
                    <a:pt x="0" y="206"/>
                  </a:lnTo>
                  <a:lnTo>
                    <a:pt x="1" y="213"/>
                  </a:lnTo>
                  <a:lnTo>
                    <a:pt x="9" y="218"/>
                  </a:lnTo>
                  <a:lnTo>
                    <a:pt x="19" y="224"/>
                  </a:lnTo>
                  <a:lnTo>
                    <a:pt x="32" y="227"/>
                  </a:lnTo>
                  <a:lnTo>
                    <a:pt x="50" y="231"/>
                  </a:lnTo>
                  <a:lnTo>
                    <a:pt x="68" y="235"/>
                  </a:lnTo>
                  <a:lnTo>
                    <a:pt x="89" y="236"/>
                  </a:lnTo>
                  <a:lnTo>
                    <a:pt x="113" y="236"/>
                  </a:lnTo>
                  <a:lnTo>
                    <a:pt x="136" y="236"/>
                  </a:lnTo>
                  <a:lnTo>
                    <a:pt x="157" y="235"/>
                  </a:lnTo>
                  <a:lnTo>
                    <a:pt x="177" y="231"/>
                  </a:lnTo>
                  <a:lnTo>
                    <a:pt x="195" y="227"/>
                  </a:lnTo>
                  <a:lnTo>
                    <a:pt x="208" y="224"/>
                  </a:lnTo>
                  <a:lnTo>
                    <a:pt x="218" y="218"/>
                  </a:lnTo>
                  <a:lnTo>
                    <a:pt x="225" y="213"/>
                  </a:lnTo>
                  <a:lnTo>
                    <a:pt x="227" y="206"/>
                  </a:lnTo>
                  <a:lnTo>
                    <a:pt x="227" y="28"/>
                  </a:lnTo>
                  <a:lnTo>
                    <a:pt x="225" y="23"/>
                  </a:lnTo>
                  <a:lnTo>
                    <a:pt x="218" y="18"/>
                  </a:lnTo>
                  <a:lnTo>
                    <a:pt x="208" y="12"/>
                  </a:lnTo>
                  <a:lnTo>
                    <a:pt x="195" y="9"/>
                  </a:lnTo>
                  <a:lnTo>
                    <a:pt x="177" y="5"/>
                  </a:lnTo>
                  <a:lnTo>
                    <a:pt x="157" y="2"/>
                  </a:lnTo>
                  <a:lnTo>
                    <a:pt x="136" y="0"/>
                  </a:lnTo>
                  <a:lnTo>
                    <a:pt x="113" y="0"/>
                  </a:lnTo>
                  <a:close/>
                </a:path>
              </a:pathLst>
            </a:custGeom>
            <a:noFill/>
            <a:ln w="7920">
              <a:solidFill>
                <a:srgbClr val="00000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5839" name=""/>
            <p:cNvSpPr/>
            <p:nvPr/>
          </p:nvSpPr>
          <p:spPr>
            <a:xfrm>
              <a:off x="6499080" y="4242600"/>
              <a:ext cx="201240" cy="26280"/>
            </a:xfrm>
            <a:custGeom>
              <a:avLst/>
              <a:gdLst/>
              <a:ahLst/>
              <a:rect l="l" t="t" r="r" b="b"/>
              <a:pathLst>
                <a:path w="227" h="31">
                  <a:moveTo>
                    <a:pt x="0" y="0"/>
                  </a:moveTo>
                  <a:lnTo>
                    <a:pt x="1" y="8"/>
                  </a:lnTo>
                  <a:lnTo>
                    <a:pt x="9" y="13"/>
                  </a:lnTo>
                  <a:lnTo>
                    <a:pt x="19" y="18"/>
                  </a:lnTo>
                  <a:lnTo>
                    <a:pt x="32" y="22"/>
                  </a:lnTo>
                  <a:lnTo>
                    <a:pt x="50" y="25"/>
                  </a:lnTo>
                  <a:lnTo>
                    <a:pt x="68" y="29"/>
                  </a:lnTo>
                  <a:lnTo>
                    <a:pt x="89" y="31"/>
                  </a:lnTo>
                  <a:lnTo>
                    <a:pt x="113" y="31"/>
                  </a:lnTo>
                  <a:lnTo>
                    <a:pt x="136" y="31"/>
                  </a:lnTo>
                  <a:lnTo>
                    <a:pt x="157" y="29"/>
                  </a:lnTo>
                  <a:lnTo>
                    <a:pt x="177" y="25"/>
                  </a:lnTo>
                  <a:lnTo>
                    <a:pt x="195" y="22"/>
                  </a:lnTo>
                  <a:lnTo>
                    <a:pt x="208" y="18"/>
                  </a:lnTo>
                  <a:lnTo>
                    <a:pt x="218" y="13"/>
                  </a:lnTo>
                  <a:lnTo>
                    <a:pt x="225" y="8"/>
                  </a:lnTo>
                  <a:lnTo>
                    <a:pt x="227" y="0"/>
                  </a:lnTo>
                </a:path>
              </a:pathLst>
            </a:custGeom>
            <a:noFill/>
            <a:ln w="7920">
              <a:solidFill>
                <a:srgbClr val="00000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0520" bIns="-205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5840" name=""/>
          <p:cNvGrpSpPr/>
          <p:nvPr/>
        </p:nvGrpSpPr>
        <p:grpSpPr>
          <a:xfrm>
            <a:off x="6705720" y="2220840"/>
            <a:ext cx="201240" cy="207720"/>
            <a:chOff x="6705720" y="2220840"/>
            <a:chExt cx="201240" cy="207720"/>
          </a:xfrm>
        </p:grpSpPr>
        <p:sp>
          <p:nvSpPr>
            <p:cNvPr id="5841" name=""/>
            <p:cNvSpPr/>
            <p:nvPr/>
          </p:nvSpPr>
          <p:spPr>
            <a:xfrm>
              <a:off x="6705720" y="2220840"/>
              <a:ext cx="201240" cy="207720"/>
            </a:xfrm>
            <a:custGeom>
              <a:avLst/>
              <a:gdLst/>
              <a:ahLst/>
              <a:rect l="l" t="t" r="r" b="b"/>
              <a:pathLst>
                <a:path w="228" h="237">
                  <a:moveTo>
                    <a:pt x="113" y="0"/>
                  </a:moveTo>
                  <a:lnTo>
                    <a:pt x="90" y="0"/>
                  </a:lnTo>
                  <a:lnTo>
                    <a:pt x="69" y="2"/>
                  </a:lnTo>
                  <a:lnTo>
                    <a:pt x="51" y="6"/>
                  </a:lnTo>
                  <a:lnTo>
                    <a:pt x="33" y="9"/>
                  </a:lnTo>
                  <a:lnTo>
                    <a:pt x="20" y="13"/>
                  </a:lnTo>
                  <a:lnTo>
                    <a:pt x="9" y="18"/>
                  </a:lnTo>
                  <a:lnTo>
                    <a:pt x="2" y="24"/>
                  </a:lnTo>
                  <a:lnTo>
                    <a:pt x="0" y="29"/>
                  </a:lnTo>
                  <a:lnTo>
                    <a:pt x="0" y="207"/>
                  </a:lnTo>
                  <a:lnTo>
                    <a:pt x="2" y="214"/>
                  </a:lnTo>
                  <a:lnTo>
                    <a:pt x="9" y="219"/>
                  </a:lnTo>
                  <a:lnTo>
                    <a:pt x="20" y="224"/>
                  </a:lnTo>
                  <a:lnTo>
                    <a:pt x="33" y="228"/>
                  </a:lnTo>
                  <a:lnTo>
                    <a:pt x="51" y="232"/>
                  </a:lnTo>
                  <a:lnTo>
                    <a:pt x="69" y="235"/>
                  </a:lnTo>
                  <a:lnTo>
                    <a:pt x="90" y="237"/>
                  </a:lnTo>
                  <a:lnTo>
                    <a:pt x="113" y="237"/>
                  </a:lnTo>
                  <a:lnTo>
                    <a:pt x="137" y="237"/>
                  </a:lnTo>
                  <a:lnTo>
                    <a:pt x="158" y="235"/>
                  </a:lnTo>
                  <a:lnTo>
                    <a:pt x="178" y="232"/>
                  </a:lnTo>
                  <a:lnTo>
                    <a:pt x="196" y="228"/>
                  </a:lnTo>
                  <a:lnTo>
                    <a:pt x="208" y="224"/>
                  </a:lnTo>
                  <a:lnTo>
                    <a:pt x="219" y="219"/>
                  </a:lnTo>
                  <a:lnTo>
                    <a:pt x="226" y="214"/>
                  </a:lnTo>
                  <a:lnTo>
                    <a:pt x="228" y="207"/>
                  </a:lnTo>
                  <a:lnTo>
                    <a:pt x="228" y="29"/>
                  </a:lnTo>
                  <a:lnTo>
                    <a:pt x="226" y="24"/>
                  </a:lnTo>
                  <a:lnTo>
                    <a:pt x="219" y="18"/>
                  </a:lnTo>
                  <a:lnTo>
                    <a:pt x="208" y="13"/>
                  </a:lnTo>
                  <a:lnTo>
                    <a:pt x="196" y="9"/>
                  </a:lnTo>
                  <a:lnTo>
                    <a:pt x="178" y="6"/>
                  </a:lnTo>
                  <a:lnTo>
                    <a:pt x="158" y="2"/>
                  </a:lnTo>
                  <a:lnTo>
                    <a:pt x="137" y="0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9117ff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5842" name=""/>
            <p:cNvSpPr/>
            <p:nvPr/>
          </p:nvSpPr>
          <p:spPr>
            <a:xfrm>
              <a:off x="6705720" y="2220840"/>
              <a:ext cx="201240" cy="51120"/>
            </a:xfrm>
            <a:custGeom>
              <a:avLst/>
              <a:gdLst/>
              <a:ahLst/>
              <a:rect l="l" t="t" r="r" b="b"/>
              <a:pathLst>
                <a:path w="228" h="59">
                  <a:moveTo>
                    <a:pt x="0" y="29"/>
                  </a:moveTo>
                  <a:lnTo>
                    <a:pt x="2" y="36"/>
                  </a:lnTo>
                  <a:lnTo>
                    <a:pt x="9" y="42"/>
                  </a:lnTo>
                  <a:lnTo>
                    <a:pt x="20" y="47"/>
                  </a:lnTo>
                  <a:lnTo>
                    <a:pt x="33" y="51"/>
                  </a:lnTo>
                  <a:lnTo>
                    <a:pt x="51" y="54"/>
                  </a:lnTo>
                  <a:lnTo>
                    <a:pt x="69" y="58"/>
                  </a:lnTo>
                  <a:lnTo>
                    <a:pt x="90" y="59"/>
                  </a:lnTo>
                  <a:lnTo>
                    <a:pt x="113" y="59"/>
                  </a:lnTo>
                  <a:lnTo>
                    <a:pt x="137" y="59"/>
                  </a:lnTo>
                  <a:lnTo>
                    <a:pt x="158" y="58"/>
                  </a:lnTo>
                  <a:lnTo>
                    <a:pt x="178" y="54"/>
                  </a:lnTo>
                  <a:lnTo>
                    <a:pt x="196" y="51"/>
                  </a:lnTo>
                  <a:lnTo>
                    <a:pt x="208" y="47"/>
                  </a:lnTo>
                  <a:lnTo>
                    <a:pt x="219" y="42"/>
                  </a:lnTo>
                  <a:lnTo>
                    <a:pt x="226" y="36"/>
                  </a:lnTo>
                  <a:lnTo>
                    <a:pt x="228" y="29"/>
                  </a:lnTo>
                  <a:lnTo>
                    <a:pt x="226" y="24"/>
                  </a:lnTo>
                  <a:lnTo>
                    <a:pt x="219" y="18"/>
                  </a:lnTo>
                  <a:lnTo>
                    <a:pt x="208" y="13"/>
                  </a:lnTo>
                  <a:lnTo>
                    <a:pt x="196" y="9"/>
                  </a:lnTo>
                  <a:lnTo>
                    <a:pt x="178" y="6"/>
                  </a:lnTo>
                  <a:lnTo>
                    <a:pt x="158" y="2"/>
                  </a:lnTo>
                  <a:lnTo>
                    <a:pt x="137" y="0"/>
                  </a:lnTo>
                  <a:lnTo>
                    <a:pt x="113" y="0"/>
                  </a:lnTo>
                  <a:lnTo>
                    <a:pt x="90" y="0"/>
                  </a:lnTo>
                  <a:lnTo>
                    <a:pt x="69" y="2"/>
                  </a:lnTo>
                  <a:lnTo>
                    <a:pt x="51" y="6"/>
                  </a:lnTo>
                  <a:lnTo>
                    <a:pt x="33" y="9"/>
                  </a:lnTo>
                  <a:lnTo>
                    <a:pt x="20" y="13"/>
                  </a:lnTo>
                  <a:lnTo>
                    <a:pt x="9" y="18"/>
                  </a:lnTo>
                  <a:lnTo>
                    <a:pt x="2" y="24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a744ff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320" bIns="43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5843" name=""/>
            <p:cNvSpPr/>
            <p:nvPr/>
          </p:nvSpPr>
          <p:spPr>
            <a:xfrm>
              <a:off x="6705720" y="2220840"/>
              <a:ext cx="201240" cy="207720"/>
            </a:xfrm>
            <a:custGeom>
              <a:avLst/>
              <a:gdLst/>
              <a:ahLst/>
              <a:rect l="l" t="t" r="r" b="b"/>
              <a:pathLst>
                <a:path w="228" h="237">
                  <a:moveTo>
                    <a:pt x="113" y="0"/>
                  </a:moveTo>
                  <a:lnTo>
                    <a:pt x="90" y="0"/>
                  </a:lnTo>
                  <a:lnTo>
                    <a:pt x="69" y="2"/>
                  </a:lnTo>
                  <a:lnTo>
                    <a:pt x="51" y="6"/>
                  </a:lnTo>
                  <a:lnTo>
                    <a:pt x="33" y="9"/>
                  </a:lnTo>
                  <a:lnTo>
                    <a:pt x="20" y="13"/>
                  </a:lnTo>
                  <a:lnTo>
                    <a:pt x="9" y="18"/>
                  </a:lnTo>
                  <a:lnTo>
                    <a:pt x="2" y="24"/>
                  </a:lnTo>
                  <a:lnTo>
                    <a:pt x="0" y="29"/>
                  </a:lnTo>
                  <a:lnTo>
                    <a:pt x="0" y="207"/>
                  </a:lnTo>
                  <a:lnTo>
                    <a:pt x="2" y="214"/>
                  </a:lnTo>
                  <a:lnTo>
                    <a:pt x="9" y="219"/>
                  </a:lnTo>
                  <a:lnTo>
                    <a:pt x="20" y="224"/>
                  </a:lnTo>
                  <a:lnTo>
                    <a:pt x="33" y="228"/>
                  </a:lnTo>
                  <a:lnTo>
                    <a:pt x="51" y="232"/>
                  </a:lnTo>
                  <a:lnTo>
                    <a:pt x="69" y="235"/>
                  </a:lnTo>
                  <a:lnTo>
                    <a:pt x="90" y="237"/>
                  </a:lnTo>
                  <a:lnTo>
                    <a:pt x="113" y="237"/>
                  </a:lnTo>
                  <a:lnTo>
                    <a:pt x="137" y="237"/>
                  </a:lnTo>
                  <a:lnTo>
                    <a:pt x="158" y="235"/>
                  </a:lnTo>
                  <a:lnTo>
                    <a:pt x="178" y="232"/>
                  </a:lnTo>
                  <a:lnTo>
                    <a:pt x="196" y="228"/>
                  </a:lnTo>
                  <a:lnTo>
                    <a:pt x="208" y="224"/>
                  </a:lnTo>
                  <a:lnTo>
                    <a:pt x="219" y="219"/>
                  </a:lnTo>
                  <a:lnTo>
                    <a:pt x="226" y="214"/>
                  </a:lnTo>
                  <a:lnTo>
                    <a:pt x="228" y="207"/>
                  </a:lnTo>
                  <a:lnTo>
                    <a:pt x="228" y="29"/>
                  </a:lnTo>
                  <a:lnTo>
                    <a:pt x="226" y="24"/>
                  </a:lnTo>
                  <a:lnTo>
                    <a:pt x="219" y="18"/>
                  </a:lnTo>
                  <a:lnTo>
                    <a:pt x="208" y="13"/>
                  </a:lnTo>
                  <a:lnTo>
                    <a:pt x="196" y="9"/>
                  </a:lnTo>
                  <a:lnTo>
                    <a:pt x="178" y="6"/>
                  </a:lnTo>
                  <a:lnTo>
                    <a:pt x="158" y="2"/>
                  </a:lnTo>
                  <a:lnTo>
                    <a:pt x="137" y="0"/>
                  </a:lnTo>
                  <a:lnTo>
                    <a:pt x="113" y="0"/>
                  </a:lnTo>
                  <a:close/>
                </a:path>
              </a:pathLst>
            </a:custGeom>
            <a:noFill/>
            <a:ln w="7920">
              <a:solidFill>
                <a:srgbClr val="00000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5844" name=""/>
            <p:cNvSpPr/>
            <p:nvPr/>
          </p:nvSpPr>
          <p:spPr>
            <a:xfrm>
              <a:off x="6705720" y="2244960"/>
              <a:ext cx="201240" cy="26640"/>
            </a:xfrm>
            <a:custGeom>
              <a:avLst/>
              <a:gdLst/>
              <a:ahLst/>
              <a:rect l="l" t="t" r="r" b="b"/>
              <a:pathLst>
                <a:path w="228" h="30">
                  <a:moveTo>
                    <a:pt x="0" y="0"/>
                  </a:moveTo>
                  <a:lnTo>
                    <a:pt x="2" y="7"/>
                  </a:lnTo>
                  <a:lnTo>
                    <a:pt x="9" y="13"/>
                  </a:lnTo>
                  <a:lnTo>
                    <a:pt x="20" y="18"/>
                  </a:lnTo>
                  <a:lnTo>
                    <a:pt x="33" y="22"/>
                  </a:lnTo>
                  <a:lnTo>
                    <a:pt x="51" y="25"/>
                  </a:lnTo>
                  <a:lnTo>
                    <a:pt x="69" y="29"/>
                  </a:lnTo>
                  <a:lnTo>
                    <a:pt x="90" y="30"/>
                  </a:lnTo>
                  <a:lnTo>
                    <a:pt x="113" y="30"/>
                  </a:lnTo>
                  <a:lnTo>
                    <a:pt x="137" y="30"/>
                  </a:lnTo>
                  <a:lnTo>
                    <a:pt x="158" y="29"/>
                  </a:lnTo>
                  <a:lnTo>
                    <a:pt x="178" y="25"/>
                  </a:lnTo>
                  <a:lnTo>
                    <a:pt x="196" y="22"/>
                  </a:lnTo>
                  <a:lnTo>
                    <a:pt x="208" y="18"/>
                  </a:lnTo>
                  <a:lnTo>
                    <a:pt x="219" y="13"/>
                  </a:lnTo>
                  <a:lnTo>
                    <a:pt x="226" y="7"/>
                  </a:lnTo>
                  <a:lnTo>
                    <a:pt x="228" y="0"/>
                  </a:lnTo>
                </a:path>
              </a:pathLst>
            </a:custGeom>
            <a:noFill/>
            <a:ln w="7920">
              <a:solidFill>
                <a:srgbClr val="00000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0160" bIns="-201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5845" name=""/>
          <p:cNvGrpSpPr/>
          <p:nvPr/>
        </p:nvGrpSpPr>
        <p:grpSpPr>
          <a:xfrm>
            <a:off x="6964200" y="2417760"/>
            <a:ext cx="201240" cy="207720"/>
            <a:chOff x="6964200" y="2417760"/>
            <a:chExt cx="201240" cy="207720"/>
          </a:xfrm>
        </p:grpSpPr>
        <p:sp>
          <p:nvSpPr>
            <p:cNvPr id="5846" name=""/>
            <p:cNvSpPr/>
            <p:nvPr/>
          </p:nvSpPr>
          <p:spPr>
            <a:xfrm>
              <a:off x="6964200" y="2417760"/>
              <a:ext cx="201240" cy="207720"/>
            </a:xfrm>
            <a:custGeom>
              <a:avLst/>
              <a:gdLst/>
              <a:ahLst/>
              <a:rect l="l" t="t" r="r" b="b"/>
              <a:pathLst>
                <a:path w="228" h="237">
                  <a:moveTo>
                    <a:pt x="113" y="0"/>
                  </a:moveTo>
                  <a:lnTo>
                    <a:pt x="90" y="0"/>
                  </a:lnTo>
                  <a:lnTo>
                    <a:pt x="69" y="2"/>
                  </a:lnTo>
                  <a:lnTo>
                    <a:pt x="51" y="6"/>
                  </a:lnTo>
                  <a:lnTo>
                    <a:pt x="33" y="9"/>
                  </a:lnTo>
                  <a:lnTo>
                    <a:pt x="20" y="13"/>
                  </a:lnTo>
                  <a:lnTo>
                    <a:pt x="9" y="18"/>
                  </a:lnTo>
                  <a:lnTo>
                    <a:pt x="2" y="24"/>
                  </a:lnTo>
                  <a:lnTo>
                    <a:pt x="0" y="29"/>
                  </a:lnTo>
                  <a:lnTo>
                    <a:pt x="0" y="207"/>
                  </a:lnTo>
                  <a:lnTo>
                    <a:pt x="2" y="214"/>
                  </a:lnTo>
                  <a:lnTo>
                    <a:pt x="9" y="219"/>
                  </a:lnTo>
                  <a:lnTo>
                    <a:pt x="20" y="225"/>
                  </a:lnTo>
                  <a:lnTo>
                    <a:pt x="33" y="228"/>
                  </a:lnTo>
                  <a:lnTo>
                    <a:pt x="51" y="232"/>
                  </a:lnTo>
                  <a:lnTo>
                    <a:pt x="69" y="235"/>
                  </a:lnTo>
                  <a:lnTo>
                    <a:pt x="90" y="237"/>
                  </a:lnTo>
                  <a:lnTo>
                    <a:pt x="113" y="237"/>
                  </a:lnTo>
                  <a:lnTo>
                    <a:pt x="137" y="237"/>
                  </a:lnTo>
                  <a:lnTo>
                    <a:pt x="158" y="235"/>
                  </a:lnTo>
                  <a:lnTo>
                    <a:pt x="178" y="232"/>
                  </a:lnTo>
                  <a:lnTo>
                    <a:pt x="196" y="228"/>
                  </a:lnTo>
                  <a:lnTo>
                    <a:pt x="208" y="225"/>
                  </a:lnTo>
                  <a:lnTo>
                    <a:pt x="219" y="219"/>
                  </a:lnTo>
                  <a:lnTo>
                    <a:pt x="226" y="214"/>
                  </a:lnTo>
                  <a:lnTo>
                    <a:pt x="228" y="207"/>
                  </a:lnTo>
                  <a:lnTo>
                    <a:pt x="228" y="29"/>
                  </a:lnTo>
                  <a:lnTo>
                    <a:pt x="226" y="24"/>
                  </a:lnTo>
                  <a:lnTo>
                    <a:pt x="219" y="18"/>
                  </a:lnTo>
                  <a:lnTo>
                    <a:pt x="208" y="13"/>
                  </a:lnTo>
                  <a:lnTo>
                    <a:pt x="196" y="9"/>
                  </a:lnTo>
                  <a:lnTo>
                    <a:pt x="178" y="6"/>
                  </a:lnTo>
                  <a:lnTo>
                    <a:pt x="158" y="2"/>
                  </a:lnTo>
                  <a:lnTo>
                    <a:pt x="137" y="0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9117ff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5847" name=""/>
            <p:cNvSpPr/>
            <p:nvPr/>
          </p:nvSpPr>
          <p:spPr>
            <a:xfrm>
              <a:off x="6964200" y="2417760"/>
              <a:ext cx="201240" cy="50760"/>
            </a:xfrm>
            <a:custGeom>
              <a:avLst/>
              <a:gdLst/>
              <a:ahLst/>
              <a:rect l="l" t="t" r="r" b="b"/>
              <a:pathLst>
                <a:path w="228" h="60">
                  <a:moveTo>
                    <a:pt x="0" y="29"/>
                  </a:moveTo>
                  <a:lnTo>
                    <a:pt x="2" y="36"/>
                  </a:lnTo>
                  <a:lnTo>
                    <a:pt x="9" y="42"/>
                  </a:lnTo>
                  <a:lnTo>
                    <a:pt x="20" y="47"/>
                  </a:lnTo>
                  <a:lnTo>
                    <a:pt x="33" y="51"/>
                  </a:lnTo>
                  <a:lnTo>
                    <a:pt x="51" y="54"/>
                  </a:lnTo>
                  <a:lnTo>
                    <a:pt x="69" y="58"/>
                  </a:lnTo>
                  <a:lnTo>
                    <a:pt x="90" y="60"/>
                  </a:lnTo>
                  <a:lnTo>
                    <a:pt x="113" y="60"/>
                  </a:lnTo>
                  <a:lnTo>
                    <a:pt x="137" y="60"/>
                  </a:lnTo>
                  <a:lnTo>
                    <a:pt x="158" y="58"/>
                  </a:lnTo>
                  <a:lnTo>
                    <a:pt x="178" y="54"/>
                  </a:lnTo>
                  <a:lnTo>
                    <a:pt x="196" y="51"/>
                  </a:lnTo>
                  <a:lnTo>
                    <a:pt x="208" y="47"/>
                  </a:lnTo>
                  <a:lnTo>
                    <a:pt x="219" y="42"/>
                  </a:lnTo>
                  <a:lnTo>
                    <a:pt x="226" y="36"/>
                  </a:lnTo>
                  <a:lnTo>
                    <a:pt x="228" y="29"/>
                  </a:lnTo>
                  <a:lnTo>
                    <a:pt x="226" y="24"/>
                  </a:lnTo>
                  <a:lnTo>
                    <a:pt x="219" y="18"/>
                  </a:lnTo>
                  <a:lnTo>
                    <a:pt x="208" y="13"/>
                  </a:lnTo>
                  <a:lnTo>
                    <a:pt x="196" y="9"/>
                  </a:lnTo>
                  <a:lnTo>
                    <a:pt x="178" y="6"/>
                  </a:lnTo>
                  <a:lnTo>
                    <a:pt x="158" y="2"/>
                  </a:lnTo>
                  <a:lnTo>
                    <a:pt x="137" y="0"/>
                  </a:lnTo>
                  <a:lnTo>
                    <a:pt x="113" y="0"/>
                  </a:lnTo>
                  <a:lnTo>
                    <a:pt x="90" y="0"/>
                  </a:lnTo>
                  <a:lnTo>
                    <a:pt x="69" y="2"/>
                  </a:lnTo>
                  <a:lnTo>
                    <a:pt x="51" y="6"/>
                  </a:lnTo>
                  <a:lnTo>
                    <a:pt x="33" y="9"/>
                  </a:lnTo>
                  <a:lnTo>
                    <a:pt x="20" y="13"/>
                  </a:lnTo>
                  <a:lnTo>
                    <a:pt x="9" y="18"/>
                  </a:lnTo>
                  <a:lnTo>
                    <a:pt x="2" y="24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a744ff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3960" bIns="39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5848" name=""/>
            <p:cNvSpPr/>
            <p:nvPr/>
          </p:nvSpPr>
          <p:spPr>
            <a:xfrm>
              <a:off x="6964200" y="2417760"/>
              <a:ext cx="201240" cy="207720"/>
            </a:xfrm>
            <a:custGeom>
              <a:avLst/>
              <a:gdLst/>
              <a:ahLst/>
              <a:rect l="l" t="t" r="r" b="b"/>
              <a:pathLst>
                <a:path w="228" h="237">
                  <a:moveTo>
                    <a:pt x="113" y="0"/>
                  </a:moveTo>
                  <a:lnTo>
                    <a:pt x="90" y="0"/>
                  </a:lnTo>
                  <a:lnTo>
                    <a:pt x="69" y="2"/>
                  </a:lnTo>
                  <a:lnTo>
                    <a:pt x="51" y="6"/>
                  </a:lnTo>
                  <a:lnTo>
                    <a:pt x="33" y="9"/>
                  </a:lnTo>
                  <a:lnTo>
                    <a:pt x="20" y="13"/>
                  </a:lnTo>
                  <a:lnTo>
                    <a:pt x="9" y="18"/>
                  </a:lnTo>
                  <a:lnTo>
                    <a:pt x="2" y="24"/>
                  </a:lnTo>
                  <a:lnTo>
                    <a:pt x="0" y="29"/>
                  </a:lnTo>
                  <a:lnTo>
                    <a:pt x="0" y="207"/>
                  </a:lnTo>
                  <a:lnTo>
                    <a:pt x="2" y="214"/>
                  </a:lnTo>
                  <a:lnTo>
                    <a:pt x="9" y="219"/>
                  </a:lnTo>
                  <a:lnTo>
                    <a:pt x="20" y="225"/>
                  </a:lnTo>
                  <a:lnTo>
                    <a:pt x="33" y="228"/>
                  </a:lnTo>
                  <a:lnTo>
                    <a:pt x="51" y="232"/>
                  </a:lnTo>
                  <a:lnTo>
                    <a:pt x="69" y="235"/>
                  </a:lnTo>
                  <a:lnTo>
                    <a:pt x="90" y="237"/>
                  </a:lnTo>
                  <a:lnTo>
                    <a:pt x="113" y="237"/>
                  </a:lnTo>
                  <a:lnTo>
                    <a:pt x="137" y="237"/>
                  </a:lnTo>
                  <a:lnTo>
                    <a:pt x="158" y="235"/>
                  </a:lnTo>
                  <a:lnTo>
                    <a:pt x="178" y="232"/>
                  </a:lnTo>
                  <a:lnTo>
                    <a:pt x="196" y="228"/>
                  </a:lnTo>
                  <a:lnTo>
                    <a:pt x="208" y="225"/>
                  </a:lnTo>
                  <a:lnTo>
                    <a:pt x="219" y="219"/>
                  </a:lnTo>
                  <a:lnTo>
                    <a:pt x="226" y="214"/>
                  </a:lnTo>
                  <a:lnTo>
                    <a:pt x="228" y="207"/>
                  </a:lnTo>
                  <a:lnTo>
                    <a:pt x="228" y="29"/>
                  </a:lnTo>
                  <a:lnTo>
                    <a:pt x="226" y="24"/>
                  </a:lnTo>
                  <a:lnTo>
                    <a:pt x="219" y="18"/>
                  </a:lnTo>
                  <a:lnTo>
                    <a:pt x="208" y="13"/>
                  </a:lnTo>
                  <a:lnTo>
                    <a:pt x="196" y="9"/>
                  </a:lnTo>
                  <a:lnTo>
                    <a:pt x="178" y="6"/>
                  </a:lnTo>
                  <a:lnTo>
                    <a:pt x="158" y="2"/>
                  </a:lnTo>
                  <a:lnTo>
                    <a:pt x="137" y="0"/>
                  </a:lnTo>
                  <a:lnTo>
                    <a:pt x="113" y="0"/>
                  </a:lnTo>
                  <a:close/>
                </a:path>
              </a:pathLst>
            </a:custGeom>
            <a:noFill/>
            <a:ln w="7920">
              <a:solidFill>
                <a:srgbClr val="00000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5849" name=""/>
            <p:cNvSpPr/>
            <p:nvPr/>
          </p:nvSpPr>
          <p:spPr>
            <a:xfrm>
              <a:off x="6964200" y="2441880"/>
              <a:ext cx="201240" cy="26280"/>
            </a:xfrm>
            <a:custGeom>
              <a:avLst/>
              <a:gdLst/>
              <a:ahLst/>
              <a:rect l="l" t="t" r="r" b="b"/>
              <a:pathLst>
                <a:path w="228" h="31">
                  <a:moveTo>
                    <a:pt x="0" y="0"/>
                  </a:moveTo>
                  <a:lnTo>
                    <a:pt x="2" y="7"/>
                  </a:lnTo>
                  <a:lnTo>
                    <a:pt x="9" y="13"/>
                  </a:lnTo>
                  <a:lnTo>
                    <a:pt x="20" y="18"/>
                  </a:lnTo>
                  <a:lnTo>
                    <a:pt x="33" y="22"/>
                  </a:lnTo>
                  <a:lnTo>
                    <a:pt x="51" y="25"/>
                  </a:lnTo>
                  <a:lnTo>
                    <a:pt x="69" y="29"/>
                  </a:lnTo>
                  <a:lnTo>
                    <a:pt x="90" y="31"/>
                  </a:lnTo>
                  <a:lnTo>
                    <a:pt x="113" y="31"/>
                  </a:lnTo>
                  <a:lnTo>
                    <a:pt x="137" y="31"/>
                  </a:lnTo>
                  <a:lnTo>
                    <a:pt x="158" y="29"/>
                  </a:lnTo>
                  <a:lnTo>
                    <a:pt x="178" y="25"/>
                  </a:lnTo>
                  <a:lnTo>
                    <a:pt x="196" y="22"/>
                  </a:lnTo>
                  <a:lnTo>
                    <a:pt x="208" y="18"/>
                  </a:lnTo>
                  <a:lnTo>
                    <a:pt x="219" y="13"/>
                  </a:lnTo>
                  <a:lnTo>
                    <a:pt x="226" y="7"/>
                  </a:lnTo>
                  <a:lnTo>
                    <a:pt x="228" y="0"/>
                  </a:lnTo>
                </a:path>
              </a:pathLst>
            </a:custGeom>
            <a:noFill/>
            <a:ln w="7920">
              <a:solidFill>
                <a:srgbClr val="00000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0520" bIns="-205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5850" name=""/>
          <p:cNvGrpSpPr/>
          <p:nvPr/>
        </p:nvGrpSpPr>
        <p:grpSpPr>
          <a:xfrm>
            <a:off x="7442280" y="2211480"/>
            <a:ext cx="201240" cy="209160"/>
            <a:chOff x="7442280" y="2211480"/>
            <a:chExt cx="201240" cy="209160"/>
          </a:xfrm>
        </p:grpSpPr>
        <p:sp>
          <p:nvSpPr>
            <p:cNvPr id="5851" name=""/>
            <p:cNvSpPr/>
            <p:nvPr/>
          </p:nvSpPr>
          <p:spPr>
            <a:xfrm>
              <a:off x="7442280" y="2211480"/>
              <a:ext cx="201240" cy="209160"/>
            </a:xfrm>
            <a:custGeom>
              <a:avLst/>
              <a:gdLst/>
              <a:ahLst/>
              <a:rect l="l" t="t" r="r" b="b"/>
              <a:pathLst>
                <a:path w="228" h="237">
                  <a:moveTo>
                    <a:pt x="113" y="0"/>
                  </a:moveTo>
                  <a:lnTo>
                    <a:pt x="90" y="0"/>
                  </a:lnTo>
                  <a:lnTo>
                    <a:pt x="68" y="2"/>
                  </a:lnTo>
                  <a:lnTo>
                    <a:pt x="50" y="6"/>
                  </a:lnTo>
                  <a:lnTo>
                    <a:pt x="32" y="9"/>
                  </a:lnTo>
                  <a:lnTo>
                    <a:pt x="20" y="13"/>
                  </a:lnTo>
                  <a:lnTo>
                    <a:pt x="9" y="18"/>
                  </a:lnTo>
                  <a:lnTo>
                    <a:pt x="2" y="24"/>
                  </a:lnTo>
                  <a:lnTo>
                    <a:pt x="0" y="29"/>
                  </a:lnTo>
                  <a:lnTo>
                    <a:pt x="0" y="207"/>
                  </a:lnTo>
                  <a:lnTo>
                    <a:pt x="2" y="214"/>
                  </a:lnTo>
                  <a:lnTo>
                    <a:pt x="9" y="219"/>
                  </a:lnTo>
                  <a:lnTo>
                    <a:pt x="20" y="224"/>
                  </a:lnTo>
                  <a:lnTo>
                    <a:pt x="32" y="228"/>
                  </a:lnTo>
                  <a:lnTo>
                    <a:pt x="50" y="232"/>
                  </a:lnTo>
                  <a:lnTo>
                    <a:pt x="68" y="235"/>
                  </a:lnTo>
                  <a:lnTo>
                    <a:pt x="90" y="237"/>
                  </a:lnTo>
                  <a:lnTo>
                    <a:pt x="113" y="237"/>
                  </a:lnTo>
                  <a:lnTo>
                    <a:pt x="136" y="237"/>
                  </a:lnTo>
                  <a:lnTo>
                    <a:pt x="158" y="235"/>
                  </a:lnTo>
                  <a:lnTo>
                    <a:pt x="177" y="232"/>
                  </a:lnTo>
                  <a:lnTo>
                    <a:pt x="195" y="228"/>
                  </a:lnTo>
                  <a:lnTo>
                    <a:pt x="208" y="224"/>
                  </a:lnTo>
                  <a:lnTo>
                    <a:pt x="219" y="219"/>
                  </a:lnTo>
                  <a:lnTo>
                    <a:pt x="226" y="214"/>
                  </a:lnTo>
                  <a:lnTo>
                    <a:pt x="228" y="207"/>
                  </a:lnTo>
                  <a:lnTo>
                    <a:pt x="228" y="29"/>
                  </a:lnTo>
                  <a:lnTo>
                    <a:pt x="226" y="24"/>
                  </a:lnTo>
                  <a:lnTo>
                    <a:pt x="219" y="18"/>
                  </a:lnTo>
                  <a:lnTo>
                    <a:pt x="208" y="13"/>
                  </a:lnTo>
                  <a:lnTo>
                    <a:pt x="195" y="9"/>
                  </a:lnTo>
                  <a:lnTo>
                    <a:pt x="177" y="6"/>
                  </a:lnTo>
                  <a:lnTo>
                    <a:pt x="158" y="2"/>
                  </a:lnTo>
                  <a:lnTo>
                    <a:pt x="136" y="0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9117ff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5852" name=""/>
            <p:cNvSpPr/>
            <p:nvPr/>
          </p:nvSpPr>
          <p:spPr>
            <a:xfrm>
              <a:off x="7442280" y="2211480"/>
              <a:ext cx="201240" cy="52560"/>
            </a:xfrm>
            <a:custGeom>
              <a:avLst/>
              <a:gdLst/>
              <a:ahLst/>
              <a:rect l="l" t="t" r="r" b="b"/>
              <a:pathLst>
                <a:path w="228" h="60">
                  <a:moveTo>
                    <a:pt x="0" y="29"/>
                  </a:moveTo>
                  <a:lnTo>
                    <a:pt x="2" y="36"/>
                  </a:lnTo>
                  <a:lnTo>
                    <a:pt x="9" y="42"/>
                  </a:lnTo>
                  <a:lnTo>
                    <a:pt x="20" y="47"/>
                  </a:lnTo>
                  <a:lnTo>
                    <a:pt x="32" y="51"/>
                  </a:lnTo>
                  <a:lnTo>
                    <a:pt x="50" y="54"/>
                  </a:lnTo>
                  <a:lnTo>
                    <a:pt x="68" y="58"/>
                  </a:lnTo>
                  <a:lnTo>
                    <a:pt x="90" y="60"/>
                  </a:lnTo>
                  <a:lnTo>
                    <a:pt x="113" y="60"/>
                  </a:lnTo>
                  <a:lnTo>
                    <a:pt x="136" y="60"/>
                  </a:lnTo>
                  <a:lnTo>
                    <a:pt x="158" y="58"/>
                  </a:lnTo>
                  <a:lnTo>
                    <a:pt x="177" y="54"/>
                  </a:lnTo>
                  <a:lnTo>
                    <a:pt x="195" y="51"/>
                  </a:lnTo>
                  <a:lnTo>
                    <a:pt x="208" y="47"/>
                  </a:lnTo>
                  <a:lnTo>
                    <a:pt x="219" y="42"/>
                  </a:lnTo>
                  <a:lnTo>
                    <a:pt x="226" y="36"/>
                  </a:lnTo>
                  <a:lnTo>
                    <a:pt x="228" y="29"/>
                  </a:lnTo>
                  <a:lnTo>
                    <a:pt x="226" y="24"/>
                  </a:lnTo>
                  <a:lnTo>
                    <a:pt x="219" y="18"/>
                  </a:lnTo>
                  <a:lnTo>
                    <a:pt x="208" y="13"/>
                  </a:lnTo>
                  <a:lnTo>
                    <a:pt x="195" y="9"/>
                  </a:lnTo>
                  <a:lnTo>
                    <a:pt x="177" y="6"/>
                  </a:lnTo>
                  <a:lnTo>
                    <a:pt x="158" y="2"/>
                  </a:lnTo>
                  <a:lnTo>
                    <a:pt x="136" y="0"/>
                  </a:lnTo>
                  <a:lnTo>
                    <a:pt x="113" y="0"/>
                  </a:lnTo>
                  <a:lnTo>
                    <a:pt x="90" y="0"/>
                  </a:lnTo>
                  <a:lnTo>
                    <a:pt x="68" y="2"/>
                  </a:lnTo>
                  <a:lnTo>
                    <a:pt x="50" y="6"/>
                  </a:lnTo>
                  <a:lnTo>
                    <a:pt x="32" y="9"/>
                  </a:lnTo>
                  <a:lnTo>
                    <a:pt x="20" y="13"/>
                  </a:lnTo>
                  <a:lnTo>
                    <a:pt x="9" y="18"/>
                  </a:lnTo>
                  <a:lnTo>
                    <a:pt x="2" y="24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a744ff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5760" bIns="57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5853" name=""/>
            <p:cNvSpPr/>
            <p:nvPr/>
          </p:nvSpPr>
          <p:spPr>
            <a:xfrm>
              <a:off x="7442280" y="2211480"/>
              <a:ext cx="201240" cy="209160"/>
            </a:xfrm>
            <a:custGeom>
              <a:avLst/>
              <a:gdLst/>
              <a:ahLst/>
              <a:rect l="l" t="t" r="r" b="b"/>
              <a:pathLst>
                <a:path w="228" h="237">
                  <a:moveTo>
                    <a:pt x="113" y="0"/>
                  </a:moveTo>
                  <a:lnTo>
                    <a:pt x="90" y="0"/>
                  </a:lnTo>
                  <a:lnTo>
                    <a:pt x="68" y="2"/>
                  </a:lnTo>
                  <a:lnTo>
                    <a:pt x="50" y="6"/>
                  </a:lnTo>
                  <a:lnTo>
                    <a:pt x="32" y="9"/>
                  </a:lnTo>
                  <a:lnTo>
                    <a:pt x="20" y="13"/>
                  </a:lnTo>
                  <a:lnTo>
                    <a:pt x="9" y="18"/>
                  </a:lnTo>
                  <a:lnTo>
                    <a:pt x="2" y="24"/>
                  </a:lnTo>
                  <a:lnTo>
                    <a:pt x="0" y="29"/>
                  </a:lnTo>
                  <a:lnTo>
                    <a:pt x="0" y="207"/>
                  </a:lnTo>
                  <a:lnTo>
                    <a:pt x="2" y="214"/>
                  </a:lnTo>
                  <a:lnTo>
                    <a:pt x="9" y="219"/>
                  </a:lnTo>
                  <a:lnTo>
                    <a:pt x="20" y="224"/>
                  </a:lnTo>
                  <a:lnTo>
                    <a:pt x="32" y="228"/>
                  </a:lnTo>
                  <a:lnTo>
                    <a:pt x="50" y="232"/>
                  </a:lnTo>
                  <a:lnTo>
                    <a:pt x="68" y="235"/>
                  </a:lnTo>
                  <a:lnTo>
                    <a:pt x="90" y="237"/>
                  </a:lnTo>
                  <a:lnTo>
                    <a:pt x="113" y="237"/>
                  </a:lnTo>
                  <a:lnTo>
                    <a:pt x="136" y="237"/>
                  </a:lnTo>
                  <a:lnTo>
                    <a:pt x="158" y="235"/>
                  </a:lnTo>
                  <a:lnTo>
                    <a:pt x="177" y="232"/>
                  </a:lnTo>
                  <a:lnTo>
                    <a:pt x="195" y="228"/>
                  </a:lnTo>
                  <a:lnTo>
                    <a:pt x="208" y="224"/>
                  </a:lnTo>
                  <a:lnTo>
                    <a:pt x="219" y="219"/>
                  </a:lnTo>
                  <a:lnTo>
                    <a:pt x="226" y="214"/>
                  </a:lnTo>
                  <a:lnTo>
                    <a:pt x="228" y="207"/>
                  </a:lnTo>
                  <a:lnTo>
                    <a:pt x="228" y="29"/>
                  </a:lnTo>
                  <a:lnTo>
                    <a:pt x="226" y="24"/>
                  </a:lnTo>
                  <a:lnTo>
                    <a:pt x="219" y="18"/>
                  </a:lnTo>
                  <a:lnTo>
                    <a:pt x="208" y="13"/>
                  </a:lnTo>
                  <a:lnTo>
                    <a:pt x="195" y="9"/>
                  </a:lnTo>
                  <a:lnTo>
                    <a:pt x="177" y="6"/>
                  </a:lnTo>
                  <a:lnTo>
                    <a:pt x="158" y="2"/>
                  </a:lnTo>
                  <a:lnTo>
                    <a:pt x="136" y="0"/>
                  </a:lnTo>
                  <a:lnTo>
                    <a:pt x="113" y="0"/>
                  </a:lnTo>
                  <a:close/>
                </a:path>
              </a:pathLst>
            </a:custGeom>
            <a:noFill/>
            <a:ln w="7920">
              <a:solidFill>
                <a:srgbClr val="00000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5854" name=""/>
            <p:cNvSpPr/>
            <p:nvPr/>
          </p:nvSpPr>
          <p:spPr>
            <a:xfrm>
              <a:off x="7442280" y="2237760"/>
              <a:ext cx="201240" cy="26280"/>
            </a:xfrm>
            <a:custGeom>
              <a:avLst/>
              <a:gdLst/>
              <a:ahLst/>
              <a:rect l="l" t="t" r="r" b="b"/>
              <a:pathLst>
                <a:path w="228" h="31">
                  <a:moveTo>
                    <a:pt x="0" y="0"/>
                  </a:moveTo>
                  <a:lnTo>
                    <a:pt x="2" y="7"/>
                  </a:lnTo>
                  <a:lnTo>
                    <a:pt x="9" y="13"/>
                  </a:lnTo>
                  <a:lnTo>
                    <a:pt x="20" y="18"/>
                  </a:lnTo>
                  <a:lnTo>
                    <a:pt x="32" y="22"/>
                  </a:lnTo>
                  <a:lnTo>
                    <a:pt x="50" y="25"/>
                  </a:lnTo>
                  <a:lnTo>
                    <a:pt x="68" y="29"/>
                  </a:lnTo>
                  <a:lnTo>
                    <a:pt x="90" y="31"/>
                  </a:lnTo>
                  <a:lnTo>
                    <a:pt x="113" y="31"/>
                  </a:lnTo>
                  <a:lnTo>
                    <a:pt x="136" y="31"/>
                  </a:lnTo>
                  <a:lnTo>
                    <a:pt x="158" y="29"/>
                  </a:lnTo>
                  <a:lnTo>
                    <a:pt x="177" y="25"/>
                  </a:lnTo>
                  <a:lnTo>
                    <a:pt x="195" y="22"/>
                  </a:lnTo>
                  <a:lnTo>
                    <a:pt x="208" y="18"/>
                  </a:lnTo>
                  <a:lnTo>
                    <a:pt x="219" y="13"/>
                  </a:lnTo>
                  <a:lnTo>
                    <a:pt x="226" y="7"/>
                  </a:lnTo>
                  <a:lnTo>
                    <a:pt x="228" y="0"/>
                  </a:lnTo>
                </a:path>
              </a:pathLst>
            </a:custGeom>
            <a:noFill/>
            <a:ln w="7920">
              <a:solidFill>
                <a:srgbClr val="00000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0520" bIns="-205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5855" name=""/>
          <p:cNvGrpSpPr/>
          <p:nvPr/>
        </p:nvGrpSpPr>
        <p:grpSpPr>
          <a:xfrm>
            <a:off x="4551480" y="3121200"/>
            <a:ext cx="198000" cy="207360"/>
            <a:chOff x="4551480" y="3121200"/>
            <a:chExt cx="198000" cy="207360"/>
          </a:xfrm>
        </p:grpSpPr>
        <p:sp>
          <p:nvSpPr>
            <p:cNvPr id="5856" name=""/>
            <p:cNvSpPr/>
            <p:nvPr/>
          </p:nvSpPr>
          <p:spPr>
            <a:xfrm>
              <a:off x="4551480" y="3121200"/>
              <a:ext cx="198000" cy="207360"/>
            </a:xfrm>
            <a:custGeom>
              <a:avLst/>
              <a:gdLst/>
              <a:ahLst/>
              <a:rect l="l" t="t" r="r" b="b"/>
              <a:pathLst>
                <a:path w="228" h="237">
                  <a:moveTo>
                    <a:pt x="113" y="0"/>
                  </a:moveTo>
                  <a:lnTo>
                    <a:pt x="90" y="0"/>
                  </a:lnTo>
                  <a:lnTo>
                    <a:pt x="68" y="2"/>
                  </a:lnTo>
                  <a:lnTo>
                    <a:pt x="50" y="6"/>
                  </a:lnTo>
                  <a:lnTo>
                    <a:pt x="32" y="9"/>
                  </a:lnTo>
                  <a:lnTo>
                    <a:pt x="20" y="13"/>
                  </a:lnTo>
                  <a:lnTo>
                    <a:pt x="9" y="18"/>
                  </a:lnTo>
                  <a:lnTo>
                    <a:pt x="2" y="24"/>
                  </a:lnTo>
                  <a:lnTo>
                    <a:pt x="0" y="29"/>
                  </a:lnTo>
                  <a:lnTo>
                    <a:pt x="0" y="207"/>
                  </a:lnTo>
                  <a:lnTo>
                    <a:pt x="2" y="214"/>
                  </a:lnTo>
                  <a:lnTo>
                    <a:pt x="9" y="219"/>
                  </a:lnTo>
                  <a:lnTo>
                    <a:pt x="20" y="224"/>
                  </a:lnTo>
                  <a:lnTo>
                    <a:pt x="32" y="228"/>
                  </a:lnTo>
                  <a:lnTo>
                    <a:pt x="50" y="232"/>
                  </a:lnTo>
                  <a:lnTo>
                    <a:pt x="68" y="235"/>
                  </a:lnTo>
                  <a:lnTo>
                    <a:pt x="90" y="237"/>
                  </a:lnTo>
                  <a:lnTo>
                    <a:pt x="113" y="237"/>
                  </a:lnTo>
                  <a:lnTo>
                    <a:pt x="136" y="237"/>
                  </a:lnTo>
                  <a:lnTo>
                    <a:pt x="158" y="235"/>
                  </a:lnTo>
                  <a:lnTo>
                    <a:pt x="178" y="232"/>
                  </a:lnTo>
                  <a:lnTo>
                    <a:pt x="196" y="228"/>
                  </a:lnTo>
                  <a:lnTo>
                    <a:pt x="208" y="224"/>
                  </a:lnTo>
                  <a:lnTo>
                    <a:pt x="219" y="219"/>
                  </a:lnTo>
                  <a:lnTo>
                    <a:pt x="226" y="214"/>
                  </a:lnTo>
                  <a:lnTo>
                    <a:pt x="228" y="207"/>
                  </a:lnTo>
                  <a:lnTo>
                    <a:pt x="228" y="29"/>
                  </a:lnTo>
                  <a:lnTo>
                    <a:pt x="226" y="24"/>
                  </a:lnTo>
                  <a:lnTo>
                    <a:pt x="219" y="18"/>
                  </a:lnTo>
                  <a:lnTo>
                    <a:pt x="208" y="13"/>
                  </a:lnTo>
                  <a:lnTo>
                    <a:pt x="196" y="9"/>
                  </a:lnTo>
                  <a:lnTo>
                    <a:pt x="178" y="6"/>
                  </a:lnTo>
                  <a:lnTo>
                    <a:pt x="158" y="2"/>
                  </a:lnTo>
                  <a:lnTo>
                    <a:pt x="136" y="0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9117ff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5857" name=""/>
            <p:cNvSpPr/>
            <p:nvPr/>
          </p:nvSpPr>
          <p:spPr>
            <a:xfrm>
              <a:off x="4551480" y="3121200"/>
              <a:ext cx="198000" cy="51120"/>
            </a:xfrm>
            <a:custGeom>
              <a:avLst/>
              <a:gdLst/>
              <a:ahLst/>
              <a:rect l="l" t="t" r="r" b="b"/>
              <a:pathLst>
                <a:path w="228" h="60">
                  <a:moveTo>
                    <a:pt x="0" y="29"/>
                  </a:moveTo>
                  <a:lnTo>
                    <a:pt x="2" y="36"/>
                  </a:lnTo>
                  <a:lnTo>
                    <a:pt x="9" y="42"/>
                  </a:lnTo>
                  <a:lnTo>
                    <a:pt x="20" y="47"/>
                  </a:lnTo>
                  <a:lnTo>
                    <a:pt x="32" y="51"/>
                  </a:lnTo>
                  <a:lnTo>
                    <a:pt x="50" y="54"/>
                  </a:lnTo>
                  <a:lnTo>
                    <a:pt x="68" y="58"/>
                  </a:lnTo>
                  <a:lnTo>
                    <a:pt x="90" y="60"/>
                  </a:lnTo>
                  <a:lnTo>
                    <a:pt x="113" y="60"/>
                  </a:lnTo>
                  <a:lnTo>
                    <a:pt x="136" y="60"/>
                  </a:lnTo>
                  <a:lnTo>
                    <a:pt x="158" y="58"/>
                  </a:lnTo>
                  <a:lnTo>
                    <a:pt x="178" y="54"/>
                  </a:lnTo>
                  <a:lnTo>
                    <a:pt x="196" y="51"/>
                  </a:lnTo>
                  <a:lnTo>
                    <a:pt x="208" y="47"/>
                  </a:lnTo>
                  <a:lnTo>
                    <a:pt x="219" y="42"/>
                  </a:lnTo>
                  <a:lnTo>
                    <a:pt x="226" y="36"/>
                  </a:lnTo>
                  <a:lnTo>
                    <a:pt x="228" y="29"/>
                  </a:lnTo>
                  <a:lnTo>
                    <a:pt x="226" y="24"/>
                  </a:lnTo>
                  <a:lnTo>
                    <a:pt x="219" y="18"/>
                  </a:lnTo>
                  <a:lnTo>
                    <a:pt x="208" y="13"/>
                  </a:lnTo>
                  <a:lnTo>
                    <a:pt x="196" y="9"/>
                  </a:lnTo>
                  <a:lnTo>
                    <a:pt x="178" y="6"/>
                  </a:lnTo>
                  <a:lnTo>
                    <a:pt x="158" y="2"/>
                  </a:lnTo>
                  <a:lnTo>
                    <a:pt x="136" y="0"/>
                  </a:lnTo>
                  <a:lnTo>
                    <a:pt x="113" y="0"/>
                  </a:lnTo>
                  <a:lnTo>
                    <a:pt x="90" y="0"/>
                  </a:lnTo>
                  <a:lnTo>
                    <a:pt x="68" y="2"/>
                  </a:lnTo>
                  <a:lnTo>
                    <a:pt x="50" y="6"/>
                  </a:lnTo>
                  <a:lnTo>
                    <a:pt x="32" y="9"/>
                  </a:lnTo>
                  <a:lnTo>
                    <a:pt x="20" y="13"/>
                  </a:lnTo>
                  <a:lnTo>
                    <a:pt x="9" y="18"/>
                  </a:lnTo>
                  <a:lnTo>
                    <a:pt x="2" y="24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a744ff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320" bIns="43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5858" name=""/>
            <p:cNvSpPr/>
            <p:nvPr/>
          </p:nvSpPr>
          <p:spPr>
            <a:xfrm>
              <a:off x="4551480" y="3121200"/>
              <a:ext cx="198000" cy="207360"/>
            </a:xfrm>
            <a:custGeom>
              <a:avLst/>
              <a:gdLst/>
              <a:ahLst/>
              <a:rect l="l" t="t" r="r" b="b"/>
              <a:pathLst>
                <a:path w="228" h="237">
                  <a:moveTo>
                    <a:pt x="113" y="0"/>
                  </a:moveTo>
                  <a:lnTo>
                    <a:pt x="90" y="0"/>
                  </a:lnTo>
                  <a:lnTo>
                    <a:pt x="68" y="2"/>
                  </a:lnTo>
                  <a:lnTo>
                    <a:pt x="50" y="6"/>
                  </a:lnTo>
                  <a:lnTo>
                    <a:pt x="32" y="9"/>
                  </a:lnTo>
                  <a:lnTo>
                    <a:pt x="20" y="13"/>
                  </a:lnTo>
                  <a:lnTo>
                    <a:pt x="9" y="18"/>
                  </a:lnTo>
                  <a:lnTo>
                    <a:pt x="2" y="24"/>
                  </a:lnTo>
                  <a:lnTo>
                    <a:pt x="0" y="29"/>
                  </a:lnTo>
                  <a:lnTo>
                    <a:pt x="0" y="207"/>
                  </a:lnTo>
                  <a:lnTo>
                    <a:pt x="2" y="214"/>
                  </a:lnTo>
                  <a:lnTo>
                    <a:pt x="9" y="219"/>
                  </a:lnTo>
                  <a:lnTo>
                    <a:pt x="20" y="224"/>
                  </a:lnTo>
                  <a:lnTo>
                    <a:pt x="32" y="228"/>
                  </a:lnTo>
                  <a:lnTo>
                    <a:pt x="50" y="232"/>
                  </a:lnTo>
                  <a:lnTo>
                    <a:pt x="68" y="235"/>
                  </a:lnTo>
                  <a:lnTo>
                    <a:pt x="90" y="237"/>
                  </a:lnTo>
                  <a:lnTo>
                    <a:pt x="113" y="237"/>
                  </a:lnTo>
                  <a:lnTo>
                    <a:pt x="136" y="237"/>
                  </a:lnTo>
                  <a:lnTo>
                    <a:pt x="158" y="235"/>
                  </a:lnTo>
                  <a:lnTo>
                    <a:pt x="178" y="232"/>
                  </a:lnTo>
                  <a:lnTo>
                    <a:pt x="196" y="228"/>
                  </a:lnTo>
                  <a:lnTo>
                    <a:pt x="208" y="224"/>
                  </a:lnTo>
                  <a:lnTo>
                    <a:pt x="219" y="219"/>
                  </a:lnTo>
                  <a:lnTo>
                    <a:pt x="226" y="214"/>
                  </a:lnTo>
                  <a:lnTo>
                    <a:pt x="228" y="207"/>
                  </a:lnTo>
                  <a:lnTo>
                    <a:pt x="228" y="29"/>
                  </a:lnTo>
                  <a:lnTo>
                    <a:pt x="226" y="24"/>
                  </a:lnTo>
                  <a:lnTo>
                    <a:pt x="219" y="18"/>
                  </a:lnTo>
                  <a:lnTo>
                    <a:pt x="208" y="13"/>
                  </a:lnTo>
                  <a:lnTo>
                    <a:pt x="196" y="9"/>
                  </a:lnTo>
                  <a:lnTo>
                    <a:pt x="178" y="6"/>
                  </a:lnTo>
                  <a:lnTo>
                    <a:pt x="158" y="2"/>
                  </a:lnTo>
                  <a:lnTo>
                    <a:pt x="136" y="0"/>
                  </a:lnTo>
                  <a:lnTo>
                    <a:pt x="113" y="0"/>
                  </a:lnTo>
                  <a:close/>
                </a:path>
              </a:pathLst>
            </a:custGeom>
            <a:noFill/>
            <a:ln w="7920">
              <a:solidFill>
                <a:srgbClr val="00000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5859" name=""/>
            <p:cNvSpPr/>
            <p:nvPr/>
          </p:nvSpPr>
          <p:spPr>
            <a:xfrm>
              <a:off x="4551480" y="3145680"/>
              <a:ext cx="198000" cy="26280"/>
            </a:xfrm>
            <a:custGeom>
              <a:avLst/>
              <a:gdLst/>
              <a:ahLst/>
              <a:rect l="l" t="t" r="r" b="b"/>
              <a:pathLst>
                <a:path w="228" h="31">
                  <a:moveTo>
                    <a:pt x="0" y="0"/>
                  </a:moveTo>
                  <a:lnTo>
                    <a:pt x="2" y="7"/>
                  </a:lnTo>
                  <a:lnTo>
                    <a:pt x="9" y="13"/>
                  </a:lnTo>
                  <a:lnTo>
                    <a:pt x="20" y="18"/>
                  </a:lnTo>
                  <a:lnTo>
                    <a:pt x="32" y="22"/>
                  </a:lnTo>
                  <a:lnTo>
                    <a:pt x="50" y="25"/>
                  </a:lnTo>
                  <a:lnTo>
                    <a:pt x="68" y="29"/>
                  </a:lnTo>
                  <a:lnTo>
                    <a:pt x="90" y="31"/>
                  </a:lnTo>
                  <a:lnTo>
                    <a:pt x="113" y="31"/>
                  </a:lnTo>
                  <a:lnTo>
                    <a:pt x="136" y="31"/>
                  </a:lnTo>
                  <a:lnTo>
                    <a:pt x="158" y="29"/>
                  </a:lnTo>
                  <a:lnTo>
                    <a:pt x="178" y="25"/>
                  </a:lnTo>
                  <a:lnTo>
                    <a:pt x="196" y="22"/>
                  </a:lnTo>
                  <a:lnTo>
                    <a:pt x="208" y="18"/>
                  </a:lnTo>
                  <a:lnTo>
                    <a:pt x="219" y="13"/>
                  </a:lnTo>
                  <a:lnTo>
                    <a:pt x="226" y="7"/>
                  </a:lnTo>
                  <a:lnTo>
                    <a:pt x="228" y="0"/>
                  </a:lnTo>
                </a:path>
              </a:pathLst>
            </a:custGeom>
            <a:noFill/>
            <a:ln w="7920">
              <a:solidFill>
                <a:srgbClr val="00000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0520" bIns="-205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5860" name=""/>
          <p:cNvGrpSpPr/>
          <p:nvPr/>
        </p:nvGrpSpPr>
        <p:grpSpPr>
          <a:xfrm>
            <a:off x="5856120" y="2773440"/>
            <a:ext cx="199800" cy="210600"/>
            <a:chOff x="5856120" y="2773440"/>
            <a:chExt cx="199800" cy="210600"/>
          </a:xfrm>
        </p:grpSpPr>
        <p:sp>
          <p:nvSpPr>
            <p:cNvPr id="5861" name=""/>
            <p:cNvSpPr/>
            <p:nvPr/>
          </p:nvSpPr>
          <p:spPr>
            <a:xfrm>
              <a:off x="5856120" y="2773440"/>
              <a:ext cx="199800" cy="210600"/>
            </a:xfrm>
            <a:custGeom>
              <a:avLst/>
              <a:gdLst/>
              <a:ahLst/>
              <a:rect l="l" t="t" r="r" b="b"/>
              <a:pathLst>
                <a:path w="228" h="236">
                  <a:moveTo>
                    <a:pt x="113" y="0"/>
                  </a:moveTo>
                  <a:lnTo>
                    <a:pt x="90" y="0"/>
                  </a:lnTo>
                  <a:lnTo>
                    <a:pt x="68" y="1"/>
                  </a:lnTo>
                  <a:lnTo>
                    <a:pt x="50" y="5"/>
                  </a:lnTo>
                  <a:lnTo>
                    <a:pt x="32" y="9"/>
                  </a:lnTo>
                  <a:lnTo>
                    <a:pt x="20" y="12"/>
                  </a:lnTo>
                  <a:lnTo>
                    <a:pt x="9" y="18"/>
                  </a:lnTo>
                  <a:lnTo>
                    <a:pt x="2" y="23"/>
                  </a:lnTo>
                  <a:lnTo>
                    <a:pt x="0" y="28"/>
                  </a:lnTo>
                  <a:lnTo>
                    <a:pt x="0" y="206"/>
                  </a:lnTo>
                  <a:lnTo>
                    <a:pt x="2" y="213"/>
                  </a:lnTo>
                  <a:lnTo>
                    <a:pt x="9" y="218"/>
                  </a:lnTo>
                  <a:lnTo>
                    <a:pt x="20" y="224"/>
                  </a:lnTo>
                  <a:lnTo>
                    <a:pt x="32" y="227"/>
                  </a:lnTo>
                  <a:lnTo>
                    <a:pt x="50" y="231"/>
                  </a:lnTo>
                  <a:lnTo>
                    <a:pt x="68" y="235"/>
                  </a:lnTo>
                  <a:lnTo>
                    <a:pt x="90" y="236"/>
                  </a:lnTo>
                  <a:lnTo>
                    <a:pt x="113" y="236"/>
                  </a:lnTo>
                  <a:lnTo>
                    <a:pt x="136" y="236"/>
                  </a:lnTo>
                  <a:lnTo>
                    <a:pt x="158" y="235"/>
                  </a:lnTo>
                  <a:lnTo>
                    <a:pt x="177" y="231"/>
                  </a:lnTo>
                  <a:lnTo>
                    <a:pt x="195" y="227"/>
                  </a:lnTo>
                  <a:lnTo>
                    <a:pt x="208" y="224"/>
                  </a:lnTo>
                  <a:lnTo>
                    <a:pt x="219" y="218"/>
                  </a:lnTo>
                  <a:lnTo>
                    <a:pt x="226" y="213"/>
                  </a:lnTo>
                  <a:lnTo>
                    <a:pt x="228" y="206"/>
                  </a:lnTo>
                  <a:lnTo>
                    <a:pt x="228" y="28"/>
                  </a:lnTo>
                  <a:lnTo>
                    <a:pt x="226" y="23"/>
                  </a:lnTo>
                  <a:lnTo>
                    <a:pt x="219" y="18"/>
                  </a:lnTo>
                  <a:lnTo>
                    <a:pt x="208" y="12"/>
                  </a:lnTo>
                  <a:lnTo>
                    <a:pt x="195" y="9"/>
                  </a:lnTo>
                  <a:lnTo>
                    <a:pt x="177" y="5"/>
                  </a:lnTo>
                  <a:lnTo>
                    <a:pt x="158" y="1"/>
                  </a:lnTo>
                  <a:lnTo>
                    <a:pt x="136" y="0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9117ff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5862" name=""/>
            <p:cNvSpPr/>
            <p:nvPr/>
          </p:nvSpPr>
          <p:spPr>
            <a:xfrm>
              <a:off x="5856120" y="2773440"/>
              <a:ext cx="199800" cy="53280"/>
            </a:xfrm>
            <a:custGeom>
              <a:avLst/>
              <a:gdLst/>
              <a:ahLst/>
              <a:rect l="l" t="t" r="r" b="b"/>
              <a:pathLst>
                <a:path w="228" h="59">
                  <a:moveTo>
                    <a:pt x="0" y="28"/>
                  </a:moveTo>
                  <a:lnTo>
                    <a:pt x="2" y="36"/>
                  </a:lnTo>
                  <a:lnTo>
                    <a:pt x="9" y="41"/>
                  </a:lnTo>
                  <a:lnTo>
                    <a:pt x="20" y="46"/>
                  </a:lnTo>
                  <a:lnTo>
                    <a:pt x="32" y="50"/>
                  </a:lnTo>
                  <a:lnTo>
                    <a:pt x="50" y="53"/>
                  </a:lnTo>
                  <a:lnTo>
                    <a:pt x="68" y="57"/>
                  </a:lnTo>
                  <a:lnTo>
                    <a:pt x="90" y="59"/>
                  </a:lnTo>
                  <a:lnTo>
                    <a:pt x="113" y="59"/>
                  </a:lnTo>
                  <a:lnTo>
                    <a:pt x="136" y="59"/>
                  </a:lnTo>
                  <a:lnTo>
                    <a:pt x="158" y="57"/>
                  </a:lnTo>
                  <a:lnTo>
                    <a:pt x="177" y="53"/>
                  </a:lnTo>
                  <a:lnTo>
                    <a:pt x="195" y="50"/>
                  </a:lnTo>
                  <a:lnTo>
                    <a:pt x="208" y="46"/>
                  </a:lnTo>
                  <a:lnTo>
                    <a:pt x="219" y="41"/>
                  </a:lnTo>
                  <a:lnTo>
                    <a:pt x="226" y="36"/>
                  </a:lnTo>
                  <a:lnTo>
                    <a:pt x="228" y="28"/>
                  </a:lnTo>
                  <a:lnTo>
                    <a:pt x="226" y="23"/>
                  </a:lnTo>
                  <a:lnTo>
                    <a:pt x="219" y="18"/>
                  </a:lnTo>
                  <a:lnTo>
                    <a:pt x="208" y="12"/>
                  </a:lnTo>
                  <a:lnTo>
                    <a:pt x="195" y="9"/>
                  </a:lnTo>
                  <a:lnTo>
                    <a:pt x="177" y="5"/>
                  </a:lnTo>
                  <a:lnTo>
                    <a:pt x="158" y="1"/>
                  </a:lnTo>
                  <a:lnTo>
                    <a:pt x="136" y="0"/>
                  </a:lnTo>
                  <a:lnTo>
                    <a:pt x="113" y="0"/>
                  </a:lnTo>
                  <a:lnTo>
                    <a:pt x="90" y="0"/>
                  </a:lnTo>
                  <a:lnTo>
                    <a:pt x="68" y="1"/>
                  </a:lnTo>
                  <a:lnTo>
                    <a:pt x="50" y="5"/>
                  </a:lnTo>
                  <a:lnTo>
                    <a:pt x="32" y="9"/>
                  </a:lnTo>
                  <a:lnTo>
                    <a:pt x="20" y="12"/>
                  </a:lnTo>
                  <a:lnTo>
                    <a:pt x="9" y="18"/>
                  </a:lnTo>
                  <a:lnTo>
                    <a:pt x="2" y="23"/>
                  </a:lnTo>
                  <a:lnTo>
                    <a:pt x="0" y="28"/>
                  </a:lnTo>
                  <a:close/>
                </a:path>
              </a:pathLst>
            </a:custGeom>
            <a:solidFill>
              <a:srgbClr val="a744ff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6480" bIns="64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5863" name=""/>
            <p:cNvSpPr/>
            <p:nvPr/>
          </p:nvSpPr>
          <p:spPr>
            <a:xfrm>
              <a:off x="5856120" y="2773440"/>
              <a:ext cx="199800" cy="210600"/>
            </a:xfrm>
            <a:custGeom>
              <a:avLst/>
              <a:gdLst/>
              <a:ahLst/>
              <a:rect l="l" t="t" r="r" b="b"/>
              <a:pathLst>
                <a:path w="228" h="236">
                  <a:moveTo>
                    <a:pt x="113" y="0"/>
                  </a:moveTo>
                  <a:lnTo>
                    <a:pt x="90" y="0"/>
                  </a:lnTo>
                  <a:lnTo>
                    <a:pt x="68" y="1"/>
                  </a:lnTo>
                  <a:lnTo>
                    <a:pt x="50" y="5"/>
                  </a:lnTo>
                  <a:lnTo>
                    <a:pt x="32" y="9"/>
                  </a:lnTo>
                  <a:lnTo>
                    <a:pt x="20" y="12"/>
                  </a:lnTo>
                  <a:lnTo>
                    <a:pt x="9" y="18"/>
                  </a:lnTo>
                  <a:lnTo>
                    <a:pt x="2" y="23"/>
                  </a:lnTo>
                  <a:lnTo>
                    <a:pt x="0" y="28"/>
                  </a:lnTo>
                  <a:lnTo>
                    <a:pt x="0" y="206"/>
                  </a:lnTo>
                  <a:lnTo>
                    <a:pt x="2" y="213"/>
                  </a:lnTo>
                  <a:lnTo>
                    <a:pt x="9" y="218"/>
                  </a:lnTo>
                  <a:lnTo>
                    <a:pt x="20" y="224"/>
                  </a:lnTo>
                  <a:lnTo>
                    <a:pt x="32" y="227"/>
                  </a:lnTo>
                  <a:lnTo>
                    <a:pt x="50" y="231"/>
                  </a:lnTo>
                  <a:lnTo>
                    <a:pt x="68" y="235"/>
                  </a:lnTo>
                  <a:lnTo>
                    <a:pt x="90" y="236"/>
                  </a:lnTo>
                  <a:lnTo>
                    <a:pt x="113" y="236"/>
                  </a:lnTo>
                  <a:lnTo>
                    <a:pt x="136" y="236"/>
                  </a:lnTo>
                  <a:lnTo>
                    <a:pt x="158" y="235"/>
                  </a:lnTo>
                  <a:lnTo>
                    <a:pt x="177" y="231"/>
                  </a:lnTo>
                  <a:lnTo>
                    <a:pt x="195" y="227"/>
                  </a:lnTo>
                  <a:lnTo>
                    <a:pt x="208" y="224"/>
                  </a:lnTo>
                  <a:lnTo>
                    <a:pt x="219" y="218"/>
                  </a:lnTo>
                  <a:lnTo>
                    <a:pt x="226" y="213"/>
                  </a:lnTo>
                  <a:lnTo>
                    <a:pt x="228" y="206"/>
                  </a:lnTo>
                  <a:lnTo>
                    <a:pt x="228" y="28"/>
                  </a:lnTo>
                  <a:lnTo>
                    <a:pt x="226" y="23"/>
                  </a:lnTo>
                  <a:lnTo>
                    <a:pt x="219" y="18"/>
                  </a:lnTo>
                  <a:lnTo>
                    <a:pt x="208" y="12"/>
                  </a:lnTo>
                  <a:lnTo>
                    <a:pt x="195" y="9"/>
                  </a:lnTo>
                  <a:lnTo>
                    <a:pt x="177" y="5"/>
                  </a:lnTo>
                  <a:lnTo>
                    <a:pt x="158" y="1"/>
                  </a:lnTo>
                  <a:lnTo>
                    <a:pt x="136" y="0"/>
                  </a:lnTo>
                  <a:lnTo>
                    <a:pt x="113" y="0"/>
                  </a:lnTo>
                  <a:close/>
                </a:path>
              </a:pathLst>
            </a:custGeom>
            <a:noFill/>
            <a:ln w="7920">
              <a:solidFill>
                <a:srgbClr val="00000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5864" name=""/>
            <p:cNvSpPr/>
            <p:nvPr/>
          </p:nvSpPr>
          <p:spPr>
            <a:xfrm>
              <a:off x="5856120" y="2800080"/>
              <a:ext cx="199800" cy="26280"/>
            </a:xfrm>
            <a:custGeom>
              <a:avLst/>
              <a:gdLst/>
              <a:ahLst/>
              <a:rect l="l" t="t" r="r" b="b"/>
              <a:pathLst>
                <a:path w="228" h="31">
                  <a:moveTo>
                    <a:pt x="0" y="0"/>
                  </a:moveTo>
                  <a:lnTo>
                    <a:pt x="2" y="8"/>
                  </a:lnTo>
                  <a:lnTo>
                    <a:pt x="9" y="13"/>
                  </a:lnTo>
                  <a:lnTo>
                    <a:pt x="20" y="18"/>
                  </a:lnTo>
                  <a:lnTo>
                    <a:pt x="32" y="22"/>
                  </a:lnTo>
                  <a:lnTo>
                    <a:pt x="50" y="25"/>
                  </a:lnTo>
                  <a:lnTo>
                    <a:pt x="68" y="29"/>
                  </a:lnTo>
                  <a:lnTo>
                    <a:pt x="90" y="31"/>
                  </a:lnTo>
                  <a:lnTo>
                    <a:pt x="113" y="31"/>
                  </a:lnTo>
                  <a:lnTo>
                    <a:pt x="136" y="31"/>
                  </a:lnTo>
                  <a:lnTo>
                    <a:pt x="158" y="29"/>
                  </a:lnTo>
                  <a:lnTo>
                    <a:pt x="177" y="25"/>
                  </a:lnTo>
                  <a:lnTo>
                    <a:pt x="195" y="22"/>
                  </a:lnTo>
                  <a:lnTo>
                    <a:pt x="208" y="18"/>
                  </a:lnTo>
                  <a:lnTo>
                    <a:pt x="219" y="13"/>
                  </a:lnTo>
                  <a:lnTo>
                    <a:pt x="226" y="8"/>
                  </a:lnTo>
                  <a:lnTo>
                    <a:pt x="228" y="0"/>
                  </a:lnTo>
                </a:path>
              </a:pathLst>
            </a:custGeom>
            <a:noFill/>
            <a:ln w="7920">
              <a:solidFill>
                <a:srgbClr val="00000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0520" bIns="-205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5865" name=""/>
          <p:cNvGrpSpPr/>
          <p:nvPr/>
        </p:nvGrpSpPr>
        <p:grpSpPr>
          <a:xfrm>
            <a:off x="5586480" y="4437000"/>
            <a:ext cx="199440" cy="209160"/>
            <a:chOff x="5586480" y="4437000"/>
            <a:chExt cx="199440" cy="209160"/>
          </a:xfrm>
        </p:grpSpPr>
        <p:sp>
          <p:nvSpPr>
            <p:cNvPr id="5866" name=""/>
            <p:cNvSpPr/>
            <p:nvPr/>
          </p:nvSpPr>
          <p:spPr>
            <a:xfrm>
              <a:off x="5586480" y="4437000"/>
              <a:ext cx="199440" cy="209160"/>
            </a:xfrm>
            <a:custGeom>
              <a:avLst/>
              <a:gdLst/>
              <a:ahLst/>
              <a:rect l="l" t="t" r="r" b="b"/>
              <a:pathLst>
                <a:path w="228" h="237">
                  <a:moveTo>
                    <a:pt x="113" y="0"/>
                  </a:moveTo>
                  <a:lnTo>
                    <a:pt x="90" y="0"/>
                  </a:lnTo>
                  <a:lnTo>
                    <a:pt x="69" y="2"/>
                  </a:lnTo>
                  <a:lnTo>
                    <a:pt x="51" y="5"/>
                  </a:lnTo>
                  <a:lnTo>
                    <a:pt x="33" y="9"/>
                  </a:lnTo>
                  <a:lnTo>
                    <a:pt x="20" y="12"/>
                  </a:lnTo>
                  <a:lnTo>
                    <a:pt x="9" y="18"/>
                  </a:lnTo>
                  <a:lnTo>
                    <a:pt x="2" y="23"/>
                  </a:lnTo>
                  <a:lnTo>
                    <a:pt x="0" y="29"/>
                  </a:lnTo>
                  <a:lnTo>
                    <a:pt x="0" y="206"/>
                  </a:lnTo>
                  <a:lnTo>
                    <a:pt x="2" y="213"/>
                  </a:lnTo>
                  <a:lnTo>
                    <a:pt x="9" y="219"/>
                  </a:lnTo>
                  <a:lnTo>
                    <a:pt x="20" y="224"/>
                  </a:lnTo>
                  <a:lnTo>
                    <a:pt x="33" y="228"/>
                  </a:lnTo>
                  <a:lnTo>
                    <a:pt x="51" y="231"/>
                  </a:lnTo>
                  <a:lnTo>
                    <a:pt x="69" y="235"/>
                  </a:lnTo>
                  <a:lnTo>
                    <a:pt x="90" y="237"/>
                  </a:lnTo>
                  <a:lnTo>
                    <a:pt x="113" y="237"/>
                  </a:lnTo>
                  <a:lnTo>
                    <a:pt x="137" y="237"/>
                  </a:lnTo>
                  <a:lnTo>
                    <a:pt x="158" y="235"/>
                  </a:lnTo>
                  <a:lnTo>
                    <a:pt x="178" y="231"/>
                  </a:lnTo>
                  <a:lnTo>
                    <a:pt x="196" y="228"/>
                  </a:lnTo>
                  <a:lnTo>
                    <a:pt x="208" y="224"/>
                  </a:lnTo>
                  <a:lnTo>
                    <a:pt x="219" y="219"/>
                  </a:lnTo>
                  <a:lnTo>
                    <a:pt x="226" y="213"/>
                  </a:lnTo>
                  <a:lnTo>
                    <a:pt x="228" y="206"/>
                  </a:lnTo>
                  <a:lnTo>
                    <a:pt x="228" y="29"/>
                  </a:lnTo>
                  <a:lnTo>
                    <a:pt x="226" y="23"/>
                  </a:lnTo>
                  <a:lnTo>
                    <a:pt x="219" y="18"/>
                  </a:lnTo>
                  <a:lnTo>
                    <a:pt x="208" y="12"/>
                  </a:lnTo>
                  <a:lnTo>
                    <a:pt x="196" y="9"/>
                  </a:lnTo>
                  <a:lnTo>
                    <a:pt x="178" y="5"/>
                  </a:lnTo>
                  <a:lnTo>
                    <a:pt x="158" y="2"/>
                  </a:lnTo>
                  <a:lnTo>
                    <a:pt x="137" y="0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9117ff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5867" name=""/>
            <p:cNvSpPr/>
            <p:nvPr/>
          </p:nvSpPr>
          <p:spPr>
            <a:xfrm>
              <a:off x="5586480" y="4437000"/>
              <a:ext cx="199440" cy="52560"/>
            </a:xfrm>
            <a:custGeom>
              <a:avLst/>
              <a:gdLst/>
              <a:ahLst/>
              <a:rect l="l" t="t" r="r" b="b"/>
              <a:pathLst>
                <a:path w="228" h="59">
                  <a:moveTo>
                    <a:pt x="0" y="29"/>
                  </a:moveTo>
                  <a:lnTo>
                    <a:pt x="2" y="36"/>
                  </a:lnTo>
                  <a:lnTo>
                    <a:pt x="9" y="41"/>
                  </a:lnTo>
                  <a:lnTo>
                    <a:pt x="20" y="47"/>
                  </a:lnTo>
                  <a:lnTo>
                    <a:pt x="33" y="50"/>
                  </a:lnTo>
                  <a:lnTo>
                    <a:pt x="51" y="54"/>
                  </a:lnTo>
                  <a:lnTo>
                    <a:pt x="69" y="57"/>
                  </a:lnTo>
                  <a:lnTo>
                    <a:pt x="90" y="59"/>
                  </a:lnTo>
                  <a:lnTo>
                    <a:pt x="113" y="59"/>
                  </a:lnTo>
                  <a:lnTo>
                    <a:pt x="137" y="59"/>
                  </a:lnTo>
                  <a:lnTo>
                    <a:pt x="158" y="57"/>
                  </a:lnTo>
                  <a:lnTo>
                    <a:pt x="178" y="54"/>
                  </a:lnTo>
                  <a:lnTo>
                    <a:pt x="196" y="50"/>
                  </a:lnTo>
                  <a:lnTo>
                    <a:pt x="208" y="47"/>
                  </a:lnTo>
                  <a:lnTo>
                    <a:pt x="219" y="41"/>
                  </a:lnTo>
                  <a:lnTo>
                    <a:pt x="226" y="36"/>
                  </a:lnTo>
                  <a:lnTo>
                    <a:pt x="228" y="29"/>
                  </a:lnTo>
                  <a:lnTo>
                    <a:pt x="226" y="23"/>
                  </a:lnTo>
                  <a:lnTo>
                    <a:pt x="219" y="18"/>
                  </a:lnTo>
                  <a:lnTo>
                    <a:pt x="208" y="12"/>
                  </a:lnTo>
                  <a:lnTo>
                    <a:pt x="196" y="9"/>
                  </a:lnTo>
                  <a:lnTo>
                    <a:pt x="178" y="5"/>
                  </a:lnTo>
                  <a:lnTo>
                    <a:pt x="158" y="2"/>
                  </a:lnTo>
                  <a:lnTo>
                    <a:pt x="137" y="0"/>
                  </a:lnTo>
                  <a:lnTo>
                    <a:pt x="113" y="0"/>
                  </a:lnTo>
                  <a:lnTo>
                    <a:pt x="90" y="0"/>
                  </a:lnTo>
                  <a:lnTo>
                    <a:pt x="69" y="2"/>
                  </a:lnTo>
                  <a:lnTo>
                    <a:pt x="51" y="5"/>
                  </a:lnTo>
                  <a:lnTo>
                    <a:pt x="33" y="9"/>
                  </a:lnTo>
                  <a:lnTo>
                    <a:pt x="20" y="12"/>
                  </a:lnTo>
                  <a:lnTo>
                    <a:pt x="9" y="18"/>
                  </a:lnTo>
                  <a:lnTo>
                    <a:pt x="2" y="23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a744ff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5760" bIns="57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5868" name=""/>
            <p:cNvSpPr/>
            <p:nvPr/>
          </p:nvSpPr>
          <p:spPr>
            <a:xfrm>
              <a:off x="5586480" y="4437000"/>
              <a:ext cx="199440" cy="209160"/>
            </a:xfrm>
            <a:custGeom>
              <a:avLst/>
              <a:gdLst/>
              <a:ahLst/>
              <a:rect l="l" t="t" r="r" b="b"/>
              <a:pathLst>
                <a:path w="228" h="237">
                  <a:moveTo>
                    <a:pt x="113" y="0"/>
                  </a:moveTo>
                  <a:lnTo>
                    <a:pt x="90" y="0"/>
                  </a:lnTo>
                  <a:lnTo>
                    <a:pt x="69" y="2"/>
                  </a:lnTo>
                  <a:lnTo>
                    <a:pt x="51" y="5"/>
                  </a:lnTo>
                  <a:lnTo>
                    <a:pt x="33" y="9"/>
                  </a:lnTo>
                  <a:lnTo>
                    <a:pt x="20" y="12"/>
                  </a:lnTo>
                  <a:lnTo>
                    <a:pt x="9" y="18"/>
                  </a:lnTo>
                  <a:lnTo>
                    <a:pt x="2" y="23"/>
                  </a:lnTo>
                  <a:lnTo>
                    <a:pt x="0" y="29"/>
                  </a:lnTo>
                  <a:lnTo>
                    <a:pt x="0" y="206"/>
                  </a:lnTo>
                  <a:lnTo>
                    <a:pt x="2" y="213"/>
                  </a:lnTo>
                  <a:lnTo>
                    <a:pt x="9" y="219"/>
                  </a:lnTo>
                  <a:lnTo>
                    <a:pt x="20" y="224"/>
                  </a:lnTo>
                  <a:lnTo>
                    <a:pt x="33" y="228"/>
                  </a:lnTo>
                  <a:lnTo>
                    <a:pt x="51" y="231"/>
                  </a:lnTo>
                  <a:lnTo>
                    <a:pt x="69" y="235"/>
                  </a:lnTo>
                  <a:lnTo>
                    <a:pt x="90" y="237"/>
                  </a:lnTo>
                  <a:lnTo>
                    <a:pt x="113" y="237"/>
                  </a:lnTo>
                  <a:lnTo>
                    <a:pt x="137" y="237"/>
                  </a:lnTo>
                  <a:lnTo>
                    <a:pt x="158" y="235"/>
                  </a:lnTo>
                  <a:lnTo>
                    <a:pt x="178" y="231"/>
                  </a:lnTo>
                  <a:lnTo>
                    <a:pt x="196" y="228"/>
                  </a:lnTo>
                  <a:lnTo>
                    <a:pt x="208" y="224"/>
                  </a:lnTo>
                  <a:lnTo>
                    <a:pt x="219" y="219"/>
                  </a:lnTo>
                  <a:lnTo>
                    <a:pt x="226" y="213"/>
                  </a:lnTo>
                  <a:lnTo>
                    <a:pt x="228" y="206"/>
                  </a:lnTo>
                  <a:lnTo>
                    <a:pt x="228" y="29"/>
                  </a:lnTo>
                  <a:lnTo>
                    <a:pt x="226" y="23"/>
                  </a:lnTo>
                  <a:lnTo>
                    <a:pt x="219" y="18"/>
                  </a:lnTo>
                  <a:lnTo>
                    <a:pt x="208" y="12"/>
                  </a:lnTo>
                  <a:lnTo>
                    <a:pt x="196" y="9"/>
                  </a:lnTo>
                  <a:lnTo>
                    <a:pt x="178" y="5"/>
                  </a:lnTo>
                  <a:lnTo>
                    <a:pt x="158" y="2"/>
                  </a:lnTo>
                  <a:lnTo>
                    <a:pt x="137" y="0"/>
                  </a:lnTo>
                  <a:lnTo>
                    <a:pt x="113" y="0"/>
                  </a:lnTo>
                  <a:close/>
                </a:path>
              </a:pathLst>
            </a:custGeom>
            <a:noFill/>
            <a:ln w="7920">
              <a:solidFill>
                <a:srgbClr val="00000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5869" name=""/>
            <p:cNvSpPr/>
            <p:nvPr/>
          </p:nvSpPr>
          <p:spPr>
            <a:xfrm>
              <a:off x="5586480" y="4463280"/>
              <a:ext cx="199440" cy="26280"/>
            </a:xfrm>
            <a:custGeom>
              <a:avLst/>
              <a:gdLst/>
              <a:ahLst/>
              <a:rect l="l" t="t" r="r" b="b"/>
              <a:pathLst>
                <a:path w="228" h="30">
                  <a:moveTo>
                    <a:pt x="0" y="0"/>
                  </a:moveTo>
                  <a:lnTo>
                    <a:pt x="2" y="7"/>
                  </a:lnTo>
                  <a:lnTo>
                    <a:pt x="9" y="12"/>
                  </a:lnTo>
                  <a:lnTo>
                    <a:pt x="20" y="18"/>
                  </a:lnTo>
                  <a:lnTo>
                    <a:pt x="33" y="21"/>
                  </a:lnTo>
                  <a:lnTo>
                    <a:pt x="51" y="25"/>
                  </a:lnTo>
                  <a:lnTo>
                    <a:pt x="69" y="28"/>
                  </a:lnTo>
                  <a:lnTo>
                    <a:pt x="90" y="30"/>
                  </a:lnTo>
                  <a:lnTo>
                    <a:pt x="113" y="30"/>
                  </a:lnTo>
                  <a:lnTo>
                    <a:pt x="137" y="30"/>
                  </a:lnTo>
                  <a:lnTo>
                    <a:pt x="158" y="28"/>
                  </a:lnTo>
                  <a:lnTo>
                    <a:pt x="178" y="25"/>
                  </a:lnTo>
                  <a:lnTo>
                    <a:pt x="196" y="21"/>
                  </a:lnTo>
                  <a:lnTo>
                    <a:pt x="208" y="18"/>
                  </a:lnTo>
                  <a:lnTo>
                    <a:pt x="219" y="12"/>
                  </a:lnTo>
                  <a:lnTo>
                    <a:pt x="226" y="7"/>
                  </a:lnTo>
                  <a:lnTo>
                    <a:pt x="228" y="0"/>
                  </a:lnTo>
                </a:path>
              </a:pathLst>
            </a:custGeom>
            <a:noFill/>
            <a:ln w="7920">
              <a:solidFill>
                <a:srgbClr val="00000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0520" bIns="-205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5870" name=""/>
          <p:cNvGrpSpPr/>
          <p:nvPr/>
        </p:nvGrpSpPr>
        <p:grpSpPr>
          <a:xfrm>
            <a:off x="3627360" y="1209600"/>
            <a:ext cx="199800" cy="207720"/>
            <a:chOff x="3627360" y="1209600"/>
            <a:chExt cx="199800" cy="207720"/>
          </a:xfrm>
        </p:grpSpPr>
        <p:sp>
          <p:nvSpPr>
            <p:cNvPr id="5871" name=""/>
            <p:cNvSpPr/>
            <p:nvPr/>
          </p:nvSpPr>
          <p:spPr>
            <a:xfrm>
              <a:off x="3627360" y="1209600"/>
              <a:ext cx="199800" cy="207720"/>
            </a:xfrm>
            <a:custGeom>
              <a:avLst/>
              <a:gdLst/>
              <a:ahLst/>
              <a:rect l="l" t="t" r="r" b="b"/>
              <a:pathLst>
                <a:path w="228" h="236">
                  <a:moveTo>
                    <a:pt x="113" y="0"/>
                  </a:moveTo>
                  <a:lnTo>
                    <a:pt x="90" y="0"/>
                  </a:lnTo>
                  <a:lnTo>
                    <a:pt x="68" y="1"/>
                  </a:lnTo>
                  <a:lnTo>
                    <a:pt x="50" y="5"/>
                  </a:lnTo>
                  <a:lnTo>
                    <a:pt x="32" y="9"/>
                  </a:lnTo>
                  <a:lnTo>
                    <a:pt x="20" y="12"/>
                  </a:lnTo>
                  <a:lnTo>
                    <a:pt x="9" y="18"/>
                  </a:lnTo>
                  <a:lnTo>
                    <a:pt x="2" y="23"/>
                  </a:lnTo>
                  <a:lnTo>
                    <a:pt x="0" y="28"/>
                  </a:lnTo>
                  <a:lnTo>
                    <a:pt x="0" y="206"/>
                  </a:lnTo>
                  <a:lnTo>
                    <a:pt x="2" y="213"/>
                  </a:lnTo>
                  <a:lnTo>
                    <a:pt x="9" y="218"/>
                  </a:lnTo>
                  <a:lnTo>
                    <a:pt x="20" y="224"/>
                  </a:lnTo>
                  <a:lnTo>
                    <a:pt x="32" y="227"/>
                  </a:lnTo>
                  <a:lnTo>
                    <a:pt x="50" y="231"/>
                  </a:lnTo>
                  <a:lnTo>
                    <a:pt x="68" y="234"/>
                  </a:lnTo>
                  <a:lnTo>
                    <a:pt x="90" y="236"/>
                  </a:lnTo>
                  <a:lnTo>
                    <a:pt x="113" y="236"/>
                  </a:lnTo>
                  <a:lnTo>
                    <a:pt x="136" y="236"/>
                  </a:lnTo>
                  <a:lnTo>
                    <a:pt x="158" y="234"/>
                  </a:lnTo>
                  <a:lnTo>
                    <a:pt x="178" y="231"/>
                  </a:lnTo>
                  <a:lnTo>
                    <a:pt x="196" y="227"/>
                  </a:lnTo>
                  <a:lnTo>
                    <a:pt x="208" y="224"/>
                  </a:lnTo>
                  <a:lnTo>
                    <a:pt x="219" y="218"/>
                  </a:lnTo>
                  <a:lnTo>
                    <a:pt x="226" y="213"/>
                  </a:lnTo>
                  <a:lnTo>
                    <a:pt x="228" y="206"/>
                  </a:lnTo>
                  <a:lnTo>
                    <a:pt x="228" y="28"/>
                  </a:lnTo>
                  <a:lnTo>
                    <a:pt x="226" y="23"/>
                  </a:lnTo>
                  <a:lnTo>
                    <a:pt x="219" y="18"/>
                  </a:lnTo>
                  <a:lnTo>
                    <a:pt x="208" y="12"/>
                  </a:lnTo>
                  <a:lnTo>
                    <a:pt x="196" y="9"/>
                  </a:lnTo>
                  <a:lnTo>
                    <a:pt x="178" y="5"/>
                  </a:lnTo>
                  <a:lnTo>
                    <a:pt x="158" y="1"/>
                  </a:lnTo>
                  <a:lnTo>
                    <a:pt x="136" y="0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9117ff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5872" name=""/>
            <p:cNvSpPr/>
            <p:nvPr/>
          </p:nvSpPr>
          <p:spPr>
            <a:xfrm>
              <a:off x="3627360" y="1209600"/>
              <a:ext cx="199800" cy="51120"/>
            </a:xfrm>
            <a:custGeom>
              <a:avLst/>
              <a:gdLst/>
              <a:ahLst/>
              <a:rect l="l" t="t" r="r" b="b"/>
              <a:pathLst>
                <a:path w="228" h="59">
                  <a:moveTo>
                    <a:pt x="0" y="28"/>
                  </a:moveTo>
                  <a:lnTo>
                    <a:pt x="2" y="35"/>
                  </a:lnTo>
                  <a:lnTo>
                    <a:pt x="9" y="41"/>
                  </a:lnTo>
                  <a:lnTo>
                    <a:pt x="20" y="46"/>
                  </a:lnTo>
                  <a:lnTo>
                    <a:pt x="32" y="50"/>
                  </a:lnTo>
                  <a:lnTo>
                    <a:pt x="50" y="53"/>
                  </a:lnTo>
                  <a:lnTo>
                    <a:pt x="68" y="57"/>
                  </a:lnTo>
                  <a:lnTo>
                    <a:pt x="90" y="59"/>
                  </a:lnTo>
                  <a:lnTo>
                    <a:pt x="113" y="59"/>
                  </a:lnTo>
                  <a:lnTo>
                    <a:pt x="136" y="59"/>
                  </a:lnTo>
                  <a:lnTo>
                    <a:pt x="158" y="57"/>
                  </a:lnTo>
                  <a:lnTo>
                    <a:pt x="178" y="53"/>
                  </a:lnTo>
                  <a:lnTo>
                    <a:pt x="196" y="50"/>
                  </a:lnTo>
                  <a:lnTo>
                    <a:pt x="208" y="46"/>
                  </a:lnTo>
                  <a:lnTo>
                    <a:pt x="219" y="41"/>
                  </a:lnTo>
                  <a:lnTo>
                    <a:pt x="226" y="35"/>
                  </a:lnTo>
                  <a:lnTo>
                    <a:pt x="228" y="28"/>
                  </a:lnTo>
                  <a:lnTo>
                    <a:pt x="226" y="23"/>
                  </a:lnTo>
                  <a:lnTo>
                    <a:pt x="219" y="18"/>
                  </a:lnTo>
                  <a:lnTo>
                    <a:pt x="208" y="12"/>
                  </a:lnTo>
                  <a:lnTo>
                    <a:pt x="196" y="9"/>
                  </a:lnTo>
                  <a:lnTo>
                    <a:pt x="178" y="5"/>
                  </a:lnTo>
                  <a:lnTo>
                    <a:pt x="158" y="1"/>
                  </a:lnTo>
                  <a:lnTo>
                    <a:pt x="136" y="0"/>
                  </a:lnTo>
                  <a:lnTo>
                    <a:pt x="113" y="0"/>
                  </a:lnTo>
                  <a:lnTo>
                    <a:pt x="90" y="0"/>
                  </a:lnTo>
                  <a:lnTo>
                    <a:pt x="68" y="1"/>
                  </a:lnTo>
                  <a:lnTo>
                    <a:pt x="50" y="5"/>
                  </a:lnTo>
                  <a:lnTo>
                    <a:pt x="32" y="9"/>
                  </a:lnTo>
                  <a:lnTo>
                    <a:pt x="20" y="12"/>
                  </a:lnTo>
                  <a:lnTo>
                    <a:pt x="9" y="18"/>
                  </a:lnTo>
                  <a:lnTo>
                    <a:pt x="2" y="23"/>
                  </a:lnTo>
                  <a:lnTo>
                    <a:pt x="0" y="28"/>
                  </a:lnTo>
                  <a:close/>
                </a:path>
              </a:pathLst>
            </a:custGeom>
            <a:solidFill>
              <a:srgbClr val="a744ff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320" bIns="43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5873" name=""/>
            <p:cNvSpPr/>
            <p:nvPr/>
          </p:nvSpPr>
          <p:spPr>
            <a:xfrm>
              <a:off x="3627360" y="1209600"/>
              <a:ext cx="199800" cy="207720"/>
            </a:xfrm>
            <a:custGeom>
              <a:avLst/>
              <a:gdLst/>
              <a:ahLst/>
              <a:rect l="l" t="t" r="r" b="b"/>
              <a:pathLst>
                <a:path w="228" h="236">
                  <a:moveTo>
                    <a:pt x="113" y="0"/>
                  </a:moveTo>
                  <a:lnTo>
                    <a:pt x="90" y="0"/>
                  </a:lnTo>
                  <a:lnTo>
                    <a:pt x="68" y="1"/>
                  </a:lnTo>
                  <a:lnTo>
                    <a:pt x="50" y="5"/>
                  </a:lnTo>
                  <a:lnTo>
                    <a:pt x="32" y="9"/>
                  </a:lnTo>
                  <a:lnTo>
                    <a:pt x="20" y="12"/>
                  </a:lnTo>
                  <a:lnTo>
                    <a:pt x="9" y="18"/>
                  </a:lnTo>
                  <a:lnTo>
                    <a:pt x="2" y="23"/>
                  </a:lnTo>
                  <a:lnTo>
                    <a:pt x="0" y="28"/>
                  </a:lnTo>
                  <a:lnTo>
                    <a:pt x="0" y="206"/>
                  </a:lnTo>
                  <a:lnTo>
                    <a:pt x="2" y="213"/>
                  </a:lnTo>
                  <a:lnTo>
                    <a:pt x="9" y="218"/>
                  </a:lnTo>
                  <a:lnTo>
                    <a:pt x="20" y="224"/>
                  </a:lnTo>
                  <a:lnTo>
                    <a:pt x="32" y="227"/>
                  </a:lnTo>
                  <a:lnTo>
                    <a:pt x="50" y="231"/>
                  </a:lnTo>
                  <a:lnTo>
                    <a:pt x="68" y="234"/>
                  </a:lnTo>
                  <a:lnTo>
                    <a:pt x="90" y="236"/>
                  </a:lnTo>
                  <a:lnTo>
                    <a:pt x="113" y="236"/>
                  </a:lnTo>
                  <a:lnTo>
                    <a:pt x="136" y="236"/>
                  </a:lnTo>
                  <a:lnTo>
                    <a:pt x="158" y="234"/>
                  </a:lnTo>
                  <a:lnTo>
                    <a:pt x="178" y="231"/>
                  </a:lnTo>
                  <a:lnTo>
                    <a:pt x="196" y="227"/>
                  </a:lnTo>
                  <a:lnTo>
                    <a:pt x="208" y="224"/>
                  </a:lnTo>
                  <a:lnTo>
                    <a:pt x="219" y="218"/>
                  </a:lnTo>
                  <a:lnTo>
                    <a:pt x="226" y="213"/>
                  </a:lnTo>
                  <a:lnTo>
                    <a:pt x="228" y="206"/>
                  </a:lnTo>
                  <a:lnTo>
                    <a:pt x="228" y="28"/>
                  </a:lnTo>
                  <a:lnTo>
                    <a:pt x="226" y="23"/>
                  </a:lnTo>
                  <a:lnTo>
                    <a:pt x="219" y="18"/>
                  </a:lnTo>
                  <a:lnTo>
                    <a:pt x="208" y="12"/>
                  </a:lnTo>
                  <a:lnTo>
                    <a:pt x="196" y="9"/>
                  </a:lnTo>
                  <a:lnTo>
                    <a:pt x="178" y="5"/>
                  </a:lnTo>
                  <a:lnTo>
                    <a:pt x="158" y="1"/>
                  </a:lnTo>
                  <a:lnTo>
                    <a:pt x="136" y="0"/>
                  </a:lnTo>
                  <a:lnTo>
                    <a:pt x="113" y="0"/>
                  </a:lnTo>
                  <a:close/>
                </a:path>
              </a:pathLst>
            </a:custGeom>
            <a:noFill/>
            <a:ln w="7920">
              <a:solidFill>
                <a:srgbClr val="00000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5874" name=""/>
            <p:cNvSpPr/>
            <p:nvPr/>
          </p:nvSpPr>
          <p:spPr>
            <a:xfrm>
              <a:off x="3627360" y="1234080"/>
              <a:ext cx="199800" cy="26280"/>
            </a:xfrm>
            <a:custGeom>
              <a:avLst/>
              <a:gdLst/>
              <a:ahLst/>
              <a:rect l="l" t="t" r="r" b="b"/>
              <a:pathLst>
                <a:path w="228" h="31">
                  <a:moveTo>
                    <a:pt x="0" y="0"/>
                  </a:moveTo>
                  <a:lnTo>
                    <a:pt x="2" y="7"/>
                  </a:lnTo>
                  <a:lnTo>
                    <a:pt x="9" y="13"/>
                  </a:lnTo>
                  <a:lnTo>
                    <a:pt x="20" y="18"/>
                  </a:lnTo>
                  <a:lnTo>
                    <a:pt x="32" y="22"/>
                  </a:lnTo>
                  <a:lnTo>
                    <a:pt x="50" y="25"/>
                  </a:lnTo>
                  <a:lnTo>
                    <a:pt x="68" y="29"/>
                  </a:lnTo>
                  <a:lnTo>
                    <a:pt x="90" y="31"/>
                  </a:lnTo>
                  <a:lnTo>
                    <a:pt x="113" y="31"/>
                  </a:lnTo>
                  <a:lnTo>
                    <a:pt x="136" y="31"/>
                  </a:lnTo>
                  <a:lnTo>
                    <a:pt x="158" y="29"/>
                  </a:lnTo>
                  <a:lnTo>
                    <a:pt x="178" y="25"/>
                  </a:lnTo>
                  <a:lnTo>
                    <a:pt x="196" y="22"/>
                  </a:lnTo>
                  <a:lnTo>
                    <a:pt x="208" y="18"/>
                  </a:lnTo>
                  <a:lnTo>
                    <a:pt x="219" y="13"/>
                  </a:lnTo>
                  <a:lnTo>
                    <a:pt x="226" y="7"/>
                  </a:lnTo>
                  <a:lnTo>
                    <a:pt x="228" y="0"/>
                  </a:lnTo>
                </a:path>
              </a:pathLst>
            </a:custGeom>
            <a:noFill/>
            <a:ln w="7920">
              <a:solidFill>
                <a:srgbClr val="00000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0520" bIns="-205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5875" name=""/>
          <p:cNvGrpSpPr/>
          <p:nvPr/>
        </p:nvGrpSpPr>
        <p:grpSpPr>
          <a:xfrm>
            <a:off x="3981600" y="1171440"/>
            <a:ext cx="201240" cy="209160"/>
            <a:chOff x="3981600" y="1171440"/>
            <a:chExt cx="201240" cy="209160"/>
          </a:xfrm>
        </p:grpSpPr>
        <p:sp>
          <p:nvSpPr>
            <p:cNvPr id="5876" name=""/>
            <p:cNvSpPr/>
            <p:nvPr/>
          </p:nvSpPr>
          <p:spPr>
            <a:xfrm>
              <a:off x="3981600" y="1171440"/>
              <a:ext cx="201240" cy="209160"/>
            </a:xfrm>
            <a:custGeom>
              <a:avLst/>
              <a:gdLst/>
              <a:ahLst/>
              <a:rect l="l" t="t" r="r" b="b"/>
              <a:pathLst>
                <a:path w="227" h="236">
                  <a:moveTo>
                    <a:pt x="113" y="0"/>
                  </a:moveTo>
                  <a:lnTo>
                    <a:pt x="89" y="0"/>
                  </a:lnTo>
                  <a:lnTo>
                    <a:pt x="68" y="1"/>
                  </a:lnTo>
                  <a:lnTo>
                    <a:pt x="50" y="5"/>
                  </a:lnTo>
                  <a:lnTo>
                    <a:pt x="32" y="9"/>
                  </a:lnTo>
                  <a:lnTo>
                    <a:pt x="20" y="12"/>
                  </a:lnTo>
                  <a:lnTo>
                    <a:pt x="9" y="17"/>
                  </a:lnTo>
                  <a:lnTo>
                    <a:pt x="2" y="23"/>
                  </a:lnTo>
                  <a:lnTo>
                    <a:pt x="0" y="28"/>
                  </a:lnTo>
                  <a:lnTo>
                    <a:pt x="0" y="206"/>
                  </a:lnTo>
                  <a:lnTo>
                    <a:pt x="2" y="213"/>
                  </a:lnTo>
                  <a:lnTo>
                    <a:pt x="9" y="218"/>
                  </a:lnTo>
                  <a:lnTo>
                    <a:pt x="20" y="224"/>
                  </a:lnTo>
                  <a:lnTo>
                    <a:pt x="32" y="227"/>
                  </a:lnTo>
                  <a:lnTo>
                    <a:pt x="50" y="231"/>
                  </a:lnTo>
                  <a:lnTo>
                    <a:pt x="68" y="234"/>
                  </a:lnTo>
                  <a:lnTo>
                    <a:pt x="89" y="236"/>
                  </a:lnTo>
                  <a:lnTo>
                    <a:pt x="113" y="236"/>
                  </a:lnTo>
                  <a:lnTo>
                    <a:pt x="136" y="236"/>
                  </a:lnTo>
                  <a:lnTo>
                    <a:pt x="158" y="234"/>
                  </a:lnTo>
                  <a:lnTo>
                    <a:pt x="177" y="231"/>
                  </a:lnTo>
                  <a:lnTo>
                    <a:pt x="195" y="227"/>
                  </a:lnTo>
                  <a:lnTo>
                    <a:pt x="208" y="224"/>
                  </a:lnTo>
                  <a:lnTo>
                    <a:pt x="219" y="218"/>
                  </a:lnTo>
                  <a:lnTo>
                    <a:pt x="226" y="213"/>
                  </a:lnTo>
                  <a:lnTo>
                    <a:pt x="227" y="206"/>
                  </a:lnTo>
                  <a:lnTo>
                    <a:pt x="227" y="28"/>
                  </a:lnTo>
                  <a:lnTo>
                    <a:pt x="226" y="23"/>
                  </a:lnTo>
                  <a:lnTo>
                    <a:pt x="219" y="17"/>
                  </a:lnTo>
                  <a:lnTo>
                    <a:pt x="208" y="12"/>
                  </a:lnTo>
                  <a:lnTo>
                    <a:pt x="195" y="9"/>
                  </a:lnTo>
                  <a:lnTo>
                    <a:pt x="177" y="5"/>
                  </a:lnTo>
                  <a:lnTo>
                    <a:pt x="158" y="1"/>
                  </a:lnTo>
                  <a:lnTo>
                    <a:pt x="136" y="0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9117ff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5877" name=""/>
            <p:cNvSpPr/>
            <p:nvPr/>
          </p:nvSpPr>
          <p:spPr>
            <a:xfrm>
              <a:off x="3981600" y="1171440"/>
              <a:ext cx="201240" cy="52560"/>
            </a:xfrm>
            <a:custGeom>
              <a:avLst/>
              <a:gdLst/>
              <a:ahLst/>
              <a:rect l="l" t="t" r="r" b="b"/>
              <a:pathLst>
                <a:path w="227" h="59">
                  <a:moveTo>
                    <a:pt x="0" y="28"/>
                  </a:moveTo>
                  <a:lnTo>
                    <a:pt x="2" y="35"/>
                  </a:lnTo>
                  <a:lnTo>
                    <a:pt x="9" y="41"/>
                  </a:lnTo>
                  <a:lnTo>
                    <a:pt x="20" y="46"/>
                  </a:lnTo>
                  <a:lnTo>
                    <a:pt x="32" y="50"/>
                  </a:lnTo>
                  <a:lnTo>
                    <a:pt x="50" y="53"/>
                  </a:lnTo>
                  <a:lnTo>
                    <a:pt x="68" y="57"/>
                  </a:lnTo>
                  <a:lnTo>
                    <a:pt x="89" y="59"/>
                  </a:lnTo>
                  <a:lnTo>
                    <a:pt x="113" y="59"/>
                  </a:lnTo>
                  <a:lnTo>
                    <a:pt x="136" y="59"/>
                  </a:lnTo>
                  <a:lnTo>
                    <a:pt x="158" y="57"/>
                  </a:lnTo>
                  <a:lnTo>
                    <a:pt x="177" y="53"/>
                  </a:lnTo>
                  <a:lnTo>
                    <a:pt x="195" y="50"/>
                  </a:lnTo>
                  <a:lnTo>
                    <a:pt x="208" y="46"/>
                  </a:lnTo>
                  <a:lnTo>
                    <a:pt x="219" y="41"/>
                  </a:lnTo>
                  <a:lnTo>
                    <a:pt x="226" y="35"/>
                  </a:lnTo>
                  <a:lnTo>
                    <a:pt x="227" y="28"/>
                  </a:lnTo>
                  <a:lnTo>
                    <a:pt x="226" y="23"/>
                  </a:lnTo>
                  <a:lnTo>
                    <a:pt x="219" y="17"/>
                  </a:lnTo>
                  <a:lnTo>
                    <a:pt x="208" y="12"/>
                  </a:lnTo>
                  <a:lnTo>
                    <a:pt x="195" y="9"/>
                  </a:lnTo>
                  <a:lnTo>
                    <a:pt x="177" y="5"/>
                  </a:lnTo>
                  <a:lnTo>
                    <a:pt x="158" y="1"/>
                  </a:lnTo>
                  <a:lnTo>
                    <a:pt x="136" y="0"/>
                  </a:lnTo>
                  <a:lnTo>
                    <a:pt x="113" y="0"/>
                  </a:lnTo>
                  <a:lnTo>
                    <a:pt x="89" y="0"/>
                  </a:lnTo>
                  <a:lnTo>
                    <a:pt x="68" y="1"/>
                  </a:lnTo>
                  <a:lnTo>
                    <a:pt x="50" y="5"/>
                  </a:lnTo>
                  <a:lnTo>
                    <a:pt x="32" y="9"/>
                  </a:lnTo>
                  <a:lnTo>
                    <a:pt x="20" y="12"/>
                  </a:lnTo>
                  <a:lnTo>
                    <a:pt x="9" y="17"/>
                  </a:lnTo>
                  <a:lnTo>
                    <a:pt x="2" y="23"/>
                  </a:lnTo>
                  <a:lnTo>
                    <a:pt x="0" y="28"/>
                  </a:lnTo>
                  <a:close/>
                </a:path>
              </a:pathLst>
            </a:custGeom>
            <a:solidFill>
              <a:srgbClr val="a744ff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5760" bIns="57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5878" name=""/>
            <p:cNvSpPr/>
            <p:nvPr/>
          </p:nvSpPr>
          <p:spPr>
            <a:xfrm>
              <a:off x="3981600" y="1171440"/>
              <a:ext cx="201240" cy="209160"/>
            </a:xfrm>
            <a:custGeom>
              <a:avLst/>
              <a:gdLst/>
              <a:ahLst/>
              <a:rect l="l" t="t" r="r" b="b"/>
              <a:pathLst>
                <a:path w="227" h="236">
                  <a:moveTo>
                    <a:pt x="113" y="0"/>
                  </a:moveTo>
                  <a:lnTo>
                    <a:pt x="89" y="0"/>
                  </a:lnTo>
                  <a:lnTo>
                    <a:pt x="68" y="1"/>
                  </a:lnTo>
                  <a:lnTo>
                    <a:pt x="50" y="5"/>
                  </a:lnTo>
                  <a:lnTo>
                    <a:pt x="32" y="9"/>
                  </a:lnTo>
                  <a:lnTo>
                    <a:pt x="20" y="12"/>
                  </a:lnTo>
                  <a:lnTo>
                    <a:pt x="9" y="17"/>
                  </a:lnTo>
                  <a:lnTo>
                    <a:pt x="2" y="23"/>
                  </a:lnTo>
                  <a:lnTo>
                    <a:pt x="0" y="28"/>
                  </a:lnTo>
                  <a:lnTo>
                    <a:pt x="0" y="206"/>
                  </a:lnTo>
                  <a:lnTo>
                    <a:pt x="2" y="213"/>
                  </a:lnTo>
                  <a:lnTo>
                    <a:pt x="9" y="218"/>
                  </a:lnTo>
                  <a:lnTo>
                    <a:pt x="20" y="224"/>
                  </a:lnTo>
                  <a:lnTo>
                    <a:pt x="32" y="227"/>
                  </a:lnTo>
                  <a:lnTo>
                    <a:pt x="50" y="231"/>
                  </a:lnTo>
                  <a:lnTo>
                    <a:pt x="68" y="234"/>
                  </a:lnTo>
                  <a:lnTo>
                    <a:pt x="89" y="236"/>
                  </a:lnTo>
                  <a:lnTo>
                    <a:pt x="113" y="236"/>
                  </a:lnTo>
                  <a:lnTo>
                    <a:pt x="136" y="236"/>
                  </a:lnTo>
                  <a:lnTo>
                    <a:pt x="158" y="234"/>
                  </a:lnTo>
                  <a:lnTo>
                    <a:pt x="177" y="231"/>
                  </a:lnTo>
                  <a:lnTo>
                    <a:pt x="195" y="227"/>
                  </a:lnTo>
                  <a:lnTo>
                    <a:pt x="208" y="224"/>
                  </a:lnTo>
                  <a:lnTo>
                    <a:pt x="219" y="218"/>
                  </a:lnTo>
                  <a:lnTo>
                    <a:pt x="226" y="213"/>
                  </a:lnTo>
                  <a:lnTo>
                    <a:pt x="227" y="206"/>
                  </a:lnTo>
                  <a:lnTo>
                    <a:pt x="227" y="28"/>
                  </a:lnTo>
                  <a:lnTo>
                    <a:pt x="226" y="23"/>
                  </a:lnTo>
                  <a:lnTo>
                    <a:pt x="219" y="17"/>
                  </a:lnTo>
                  <a:lnTo>
                    <a:pt x="208" y="12"/>
                  </a:lnTo>
                  <a:lnTo>
                    <a:pt x="195" y="9"/>
                  </a:lnTo>
                  <a:lnTo>
                    <a:pt x="177" y="5"/>
                  </a:lnTo>
                  <a:lnTo>
                    <a:pt x="158" y="1"/>
                  </a:lnTo>
                  <a:lnTo>
                    <a:pt x="136" y="0"/>
                  </a:lnTo>
                  <a:lnTo>
                    <a:pt x="113" y="0"/>
                  </a:lnTo>
                  <a:close/>
                </a:path>
              </a:pathLst>
            </a:custGeom>
            <a:noFill/>
            <a:ln w="7920">
              <a:solidFill>
                <a:srgbClr val="00000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5879" name=""/>
            <p:cNvSpPr/>
            <p:nvPr/>
          </p:nvSpPr>
          <p:spPr>
            <a:xfrm>
              <a:off x="3981600" y="1197720"/>
              <a:ext cx="201240" cy="26280"/>
            </a:xfrm>
            <a:custGeom>
              <a:avLst/>
              <a:gdLst/>
              <a:ahLst/>
              <a:rect l="l" t="t" r="r" b="b"/>
              <a:pathLst>
                <a:path w="227" h="31">
                  <a:moveTo>
                    <a:pt x="0" y="0"/>
                  </a:moveTo>
                  <a:lnTo>
                    <a:pt x="2" y="7"/>
                  </a:lnTo>
                  <a:lnTo>
                    <a:pt x="9" y="13"/>
                  </a:lnTo>
                  <a:lnTo>
                    <a:pt x="20" y="18"/>
                  </a:lnTo>
                  <a:lnTo>
                    <a:pt x="32" y="22"/>
                  </a:lnTo>
                  <a:lnTo>
                    <a:pt x="50" y="25"/>
                  </a:lnTo>
                  <a:lnTo>
                    <a:pt x="68" y="29"/>
                  </a:lnTo>
                  <a:lnTo>
                    <a:pt x="89" y="31"/>
                  </a:lnTo>
                  <a:lnTo>
                    <a:pt x="113" y="31"/>
                  </a:lnTo>
                  <a:lnTo>
                    <a:pt x="136" y="31"/>
                  </a:lnTo>
                  <a:lnTo>
                    <a:pt x="158" y="29"/>
                  </a:lnTo>
                  <a:lnTo>
                    <a:pt x="177" y="25"/>
                  </a:lnTo>
                  <a:lnTo>
                    <a:pt x="195" y="22"/>
                  </a:lnTo>
                  <a:lnTo>
                    <a:pt x="208" y="18"/>
                  </a:lnTo>
                  <a:lnTo>
                    <a:pt x="219" y="13"/>
                  </a:lnTo>
                  <a:lnTo>
                    <a:pt x="226" y="7"/>
                  </a:lnTo>
                  <a:lnTo>
                    <a:pt x="227" y="0"/>
                  </a:lnTo>
                </a:path>
              </a:pathLst>
            </a:custGeom>
            <a:noFill/>
            <a:ln w="7920">
              <a:solidFill>
                <a:srgbClr val="00000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0520" bIns="-205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5880" name=""/>
          <p:cNvGrpSpPr/>
          <p:nvPr/>
        </p:nvGrpSpPr>
        <p:grpSpPr>
          <a:xfrm>
            <a:off x="4243320" y="2035080"/>
            <a:ext cx="201240" cy="207720"/>
            <a:chOff x="4243320" y="2035080"/>
            <a:chExt cx="201240" cy="207720"/>
          </a:xfrm>
        </p:grpSpPr>
        <p:sp>
          <p:nvSpPr>
            <p:cNvPr id="5881" name=""/>
            <p:cNvSpPr/>
            <p:nvPr/>
          </p:nvSpPr>
          <p:spPr>
            <a:xfrm>
              <a:off x="4243320" y="2035080"/>
              <a:ext cx="201240" cy="207720"/>
            </a:xfrm>
            <a:custGeom>
              <a:avLst/>
              <a:gdLst/>
              <a:ahLst/>
              <a:rect l="l" t="t" r="r" b="b"/>
              <a:pathLst>
                <a:path w="228" h="236">
                  <a:moveTo>
                    <a:pt x="113" y="0"/>
                  </a:moveTo>
                  <a:lnTo>
                    <a:pt x="90" y="0"/>
                  </a:lnTo>
                  <a:lnTo>
                    <a:pt x="69" y="1"/>
                  </a:lnTo>
                  <a:lnTo>
                    <a:pt x="51" y="5"/>
                  </a:lnTo>
                  <a:lnTo>
                    <a:pt x="33" y="9"/>
                  </a:lnTo>
                  <a:lnTo>
                    <a:pt x="20" y="12"/>
                  </a:lnTo>
                  <a:lnTo>
                    <a:pt x="9" y="17"/>
                  </a:lnTo>
                  <a:lnTo>
                    <a:pt x="2" y="23"/>
                  </a:lnTo>
                  <a:lnTo>
                    <a:pt x="0" y="28"/>
                  </a:lnTo>
                  <a:lnTo>
                    <a:pt x="0" y="206"/>
                  </a:lnTo>
                  <a:lnTo>
                    <a:pt x="2" y="213"/>
                  </a:lnTo>
                  <a:lnTo>
                    <a:pt x="9" y="218"/>
                  </a:lnTo>
                  <a:lnTo>
                    <a:pt x="20" y="224"/>
                  </a:lnTo>
                  <a:lnTo>
                    <a:pt x="33" y="227"/>
                  </a:lnTo>
                  <a:lnTo>
                    <a:pt x="51" y="231"/>
                  </a:lnTo>
                  <a:lnTo>
                    <a:pt x="69" y="234"/>
                  </a:lnTo>
                  <a:lnTo>
                    <a:pt x="90" y="236"/>
                  </a:lnTo>
                  <a:lnTo>
                    <a:pt x="113" y="236"/>
                  </a:lnTo>
                  <a:lnTo>
                    <a:pt x="137" y="236"/>
                  </a:lnTo>
                  <a:lnTo>
                    <a:pt x="158" y="234"/>
                  </a:lnTo>
                  <a:lnTo>
                    <a:pt x="178" y="231"/>
                  </a:lnTo>
                  <a:lnTo>
                    <a:pt x="196" y="227"/>
                  </a:lnTo>
                  <a:lnTo>
                    <a:pt x="208" y="224"/>
                  </a:lnTo>
                  <a:lnTo>
                    <a:pt x="219" y="218"/>
                  </a:lnTo>
                  <a:lnTo>
                    <a:pt x="226" y="213"/>
                  </a:lnTo>
                  <a:lnTo>
                    <a:pt x="228" y="206"/>
                  </a:lnTo>
                  <a:lnTo>
                    <a:pt x="228" y="28"/>
                  </a:lnTo>
                  <a:lnTo>
                    <a:pt x="226" y="23"/>
                  </a:lnTo>
                  <a:lnTo>
                    <a:pt x="219" y="17"/>
                  </a:lnTo>
                  <a:lnTo>
                    <a:pt x="208" y="12"/>
                  </a:lnTo>
                  <a:lnTo>
                    <a:pt x="196" y="9"/>
                  </a:lnTo>
                  <a:lnTo>
                    <a:pt x="178" y="5"/>
                  </a:lnTo>
                  <a:lnTo>
                    <a:pt x="158" y="1"/>
                  </a:lnTo>
                  <a:lnTo>
                    <a:pt x="137" y="0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9117ff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5882" name=""/>
            <p:cNvSpPr/>
            <p:nvPr/>
          </p:nvSpPr>
          <p:spPr>
            <a:xfrm>
              <a:off x="4243320" y="2035080"/>
              <a:ext cx="201240" cy="51120"/>
            </a:xfrm>
            <a:custGeom>
              <a:avLst/>
              <a:gdLst/>
              <a:ahLst/>
              <a:rect l="l" t="t" r="r" b="b"/>
              <a:pathLst>
                <a:path w="228" h="59">
                  <a:moveTo>
                    <a:pt x="0" y="28"/>
                  </a:moveTo>
                  <a:lnTo>
                    <a:pt x="2" y="35"/>
                  </a:lnTo>
                  <a:lnTo>
                    <a:pt x="9" y="41"/>
                  </a:lnTo>
                  <a:lnTo>
                    <a:pt x="20" y="46"/>
                  </a:lnTo>
                  <a:lnTo>
                    <a:pt x="33" y="50"/>
                  </a:lnTo>
                  <a:lnTo>
                    <a:pt x="51" y="53"/>
                  </a:lnTo>
                  <a:lnTo>
                    <a:pt x="69" y="57"/>
                  </a:lnTo>
                  <a:lnTo>
                    <a:pt x="90" y="59"/>
                  </a:lnTo>
                  <a:lnTo>
                    <a:pt x="113" y="59"/>
                  </a:lnTo>
                  <a:lnTo>
                    <a:pt x="137" y="59"/>
                  </a:lnTo>
                  <a:lnTo>
                    <a:pt x="158" y="57"/>
                  </a:lnTo>
                  <a:lnTo>
                    <a:pt x="178" y="53"/>
                  </a:lnTo>
                  <a:lnTo>
                    <a:pt x="196" y="50"/>
                  </a:lnTo>
                  <a:lnTo>
                    <a:pt x="208" y="46"/>
                  </a:lnTo>
                  <a:lnTo>
                    <a:pt x="219" y="41"/>
                  </a:lnTo>
                  <a:lnTo>
                    <a:pt x="226" y="35"/>
                  </a:lnTo>
                  <a:lnTo>
                    <a:pt x="228" y="28"/>
                  </a:lnTo>
                  <a:lnTo>
                    <a:pt x="226" y="23"/>
                  </a:lnTo>
                  <a:lnTo>
                    <a:pt x="219" y="17"/>
                  </a:lnTo>
                  <a:lnTo>
                    <a:pt x="208" y="12"/>
                  </a:lnTo>
                  <a:lnTo>
                    <a:pt x="196" y="9"/>
                  </a:lnTo>
                  <a:lnTo>
                    <a:pt x="178" y="5"/>
                  </a:lnTo>
                  <a:lnTo>
                    <a:pt x="158" y="1"/>
                  </a:lnTo>
                  <a:lnTo>
                    <a:pt x="137" y="0"/>
                  </a:lnTo>
                  <a:lnTo>
                    <a:pt x="113" y="0"/>
                  </a:lnTo>
                  <a:lnTo>
                    <a:pt x="90" y="0"/>
                  </a:lnTo>
                  <a:lnTo>
                    <a:pt x="69" y="1"/>
                  </a:lnTo>
                  <a:lnTo>
                    <a:pt x="51" y="5"/>
                  </a:lnTo>
                  <a:lnTo>
                    <a:pt x="33" y="9"/>
                  </a:lnTo>
                  <a:lnTo>
                    <a:pt x="20" y="12"/>
                  </a:lnTo>
                  <a:lnTo>
                    <a:pt x="9" y="17"/>
                  </a:lnTo>
                  <a:lnTo>
                    <a:pt x="2" y="23"/>
                  </a:lnTo>
                  <a:lnTo>
                    <a:pt x="0" y="28"/>
                  </a:lnTo>
                  <a:close/>
                </a:path>
              </a:pathLst>
            </a:custGeom>
            <a:solidFill>
              <a:srgbClr val="a744ff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320" bIns="43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5883" name=""/>
            <p:cNvSpPr/>
            <p:nvPr/>
          </p:nvSpPr>
          <p:spPr>
            <a:xfrm>
              <a:off x="4243320" y="2035080"/>
              <a:ext cx="201240" cy="207720"/>
            </a:xfrm>
            <a:custGeom>
              <a:avLst/>
              <a:gdLst/>
              <a:ahLst/>
              <a:rect l="l" t="t" r="r" b="b"/>
              <a:pathLst>
                <a:path w="228" h="236">
                  <a:moveTo>
                    <a:pt x="113" y="0"/>
                  </a:moveTo>
                  <a:lnTo>
                    <a:pt x="90" y="0"/>
                  </a:lnTo>
                  <a:lnTo>
                    <a:pt x="69" y="1"/>
                  </a:lnTo>
                  <a:lnTo>
                    <a:pt x="51" y="5"/>
                  </a:lnTo>
                  <a:lnTo>
                    <a:pt x="33" y="9"/>
                  </a:lnTo>
                  <a:lnTo>
                    <a:pt x="20" y="12"/>
                  </a:lnTo>
                  <a:lnTo>
                    <a:pt x="9" y="17"/>
                  </a:lnTo>
                  <a:lnTo>
                    <a:pt x="2" y="23"/>
                  </a:lnTo>
                  <a:lnTo>
                    <a:pt x="0" y="28"/>
                  </a:lnTo>
                  <a:lnTo>
                    <a:pt x="0" y="206"/>
                  </a:lnTo>
                  <a:lnTo>
                    <a:pt x="2" y="213"/>
                  </a:lnTo>
                  <a:lnTo>
                    <a:pt x="9" y="218"/>
                  </a:lnTo>
                  <a:lnTo>
                    <a:pt x="20" y="224"/>
                  </a:lnTo>
                  <a:lnTo>
                    <a:pt x="33" y="227"/>
                  </a:lnTo>
                  <a:lnTo>
                    <a:pt x="51" y="231"/>
                  </a:lnTo>
                  <a:lnTo>
                    <a:pt x="69" y="234"/>
                  </a:lnTo>
                  <a:lnTo>
                    <a:pt x="90" y="236"/>
                  </a:lnTo>
                  <a:lnTo>
                    <a:pt x="113" y="236"/>
                  </a:lnTo>
                  <a:lnTo>
                    <a:pt x="137" y="236"/>
                  </a:lnTo>
                  <a:lnTo>
                    <a:pt x="158" y="234"/>
                  </a:lnTo>
                  <a:lnTo>
                    <a:pt x="178" y="231"/>
                  </a:lnTo>
                  <a:lnTo>
                    <a:pt x="196" y="227"/>
                  </a:lnTo>
                  <a:lnTo>
                    <a:pt x="208" y="224"/>
                  </a:lnTo>
                  <a:lnTo>
                    <a:pt x="219" y="218"/>
                  </a:lnTo>
                  <a:lnTo>
                    <a:pt x="226" y="213"/>
                  </a:lnTo>
                  <a:lnTo>
                    <a:pt x="228" y="206"/>
                  </a:lnTo>
                  <a:lnTo>
                    <a:pt x="228" y="28"/>
                  </a:lnTo>
                  <a:lnTo>
                    <a:pt x="226" y="23"/>
                  </a:lnTo>
                  <a:lnTo>
                    <a:pt x="219" y="17"/>
                  </a:lnTo>
                  <a:lnTo>
                    <a:pt x="208" y="12"/>
                  </a:lnTo>
                  <a:lnTo>
                    <a:pt x="196" y="9"/>
                  </a:lnTo>
                  <a:lnTo>
                    <a:pt x="178" y="5"/>
                  </a:lnTo>
                  <a:lnTo>
                    <a:pt x="158" y="1"/>
                  </a:lnTo>
                  <a:lnTo>
                    <a:pt x="137" y="0"/>
                  </a:lnTo>
                  <a:lnTo>
                    <a:pt x="113" y="0"/>
                  </a:lnTo>
                  <a:close/>
                </a:path>
              </a:pathLst>
            </a:custGeom>
            <a:noFill/>
            <a:ln w="7920">
              <a:solidFill>
                <a:srgbClr val="00000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5884" name=""/>
            <p:cNvSpPr/>
            <p:nvPr/>
          </p:nvSpPr>
          <p:spPr>
            <a:xfrm>
              <a:off x="4243320" y="2059200"/>
              <a:ext cx="201240" cy="26640"/>
            </a:xfrm>
            <a:custGeom>
              <a:avLst/>
              <a:gdLst/>
              <a:ahLst/>
              <a:rect l="l" t="t" r="r" b="b"/>
              <a:pathLst>
                <a:path w="228" h="31">
                  <a:moveTo>
                    <a:pt x="0" y="0"/>
                  </a:moveTo>
                  <a:lnTo>
                    <a:pt x="2" y="7"/>
                  </a:lnTo>
                  <a:lnTo>
                    <a:pt x="9" y="13"/>
                  </a:lnTo>
                  <a:lnTo>
                    <a:pt x="20" y="18"/>
                  </a:lnTo>
                  <a:lnTo>
                    <a:pt x="33" y="22"/>
                  </a:lnTo>
                  <a:lnTo>
                    <a:pt x="51" y="25"/>
                  </a:lnTo>
                  <a:lnTo>
                    <a:pt x="69" y="29"/>
                  </a:lnTo>
                  <a:lnTo>
                    <a:pt x="90" y="31"/>
                  </a:lnTo>
                  <a:lnTo>
                    <a:pt x="113" y="31"/>
                  </a:lnTo>
                  <a:lnTo>
                    <a:pt x="137" y="31"/>
                  </a:lnTo>
                  <a:lnTo>
                    <a:pt x="158" y="29"/>
                  </a:lnTo>
                  <a:lnTo>
                    <a:pt x="178" y="25"/>
                  </a:lnTo>
                  <a:lnTo>
                    <a:pt x="196" y="22"/>
                  </a:lnTo>
                  <a:lnTo>
                    <a:pt x="208" y="18"/>
                  </a:lnTo>
                  <a:lnTo>
                    <a:pt x="219" y="13"/>
                  </a:lnTo>
                  <a:lnTo>
                    <a:pt x="226" y="7"/>
                  </a:lnTo>
                  <a:lnTo>
                    <a:pt x="228" y="0"/>
                  </a:lnTo>
                </a:path>
              </a:pathLst>
            </a:custGeom>
            <a:noFill/>
            <a:ln w="7920">
              <a:solidFill>
                <a:srgbClr val="00000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0160" bIns="-201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5885" name=""/>
          <p:cNvGrpSpPr/>
          <p:nvPr/>
        </p:nvGrpSpPr>
        <p:grpSpPr>
          <a:xfrm>
            <a:off x="3990960" y="2911320"/>
            <a:ext cx="199800" cy="209520"/>
            <a:chOff x="3990960" y="2911320"/>
            <a:chExt cx="199800" cy="209520"/>
          </a:xfrm>
        </p:grpSpPr>
        <p:sp>
          <p:nvSpPr>
            <p:cNvPr id="5886" name=""/>
            <p:cNvSpPr/>
            <p:nvPr/>
          </p:nvSpPr>
          <p:spPr>
            <a:xfrm>
              <a:off x="3990960" y="2911320"/>
              <a:ext cx="199800" cy="209520"/>
            </a:xfrm>
            <a:custGeom>
              <a:avLst/>
              <a:gdLst/>
              <a:ahLst/>
              <a:rect l="l" t="t" r="r" b="b"/>
              <a:pathLst>
                <a:path w="227" h="236">
                  <a:moveTo>
                    <a:pt x="112" y="0"/>
                  </a:moveTo>
                  <a:lnTo>
                    <a:pt x="89" y="0"/>
                  </a:lnTo>
                  <a:lnTo>
                    <a:pt x="68" y="1"/>
                  </a:lnTo>
                  <a:lnTo>
                    <a:pt x="50" y="5"/>
                  </a:lnTo>
                  <a:lnTo>
                    <a:pt x="32" y="9"/>
                  </a:lnTo>
                  <a:lnTo>
                    <a:pt x="19" y="12"/>
                  </a:lnTo>
                  <a:lnTo>
                    <a:pt x="9" y="18"/>
                  </a:lnTo>
                  <a:lnTo>
                    <a:pt x="1" y="23"/>
                  </a:lnTo>
                  <a:lnTo>
                    <a:pt x="0" y="28"/>
                  </a:lnTo>
                  <a:lnTo>
                    <a:pt x="0" y="206"/>
                  </a:lnTo>
                  <a:lnTo>
                    <a:pt x="1" y="213"/>
                  </a:lnTo>
                  <a:lnTo>
                    <a:pt x="9" y="218"/>
                  </a:lnTo>
                  <a:lnTo>
                    <a:pt x="19" y="224"/>
                  </a:lnTo>
                  <a:lnTo>
                    <a:pt x="32" y="227"/>
                  </a:lnTo>
                  <a:lnTo>
                    <a:pt x="50" y="231"/>
                  </a:lnTo>
                  <a:lnTo>
                    <a:pt x="68" y="235"/>
                  </a:lnTo>
                  <a:lnTo>
                    <a:pt x="89" y="236"/>
                  </a:lnTo>
                  <a:lnTo>
                    <a:pt x="112" y="236"/>
                  </a:lnTo>
                  <a:lnTo>
                    <a:pt x="136" y="236"/>
                  </a:lnTo>
                  <a:lnTo>
                    <a:pt x="157" y="235"/>
                  </a:lnTo>
                  <a:lnTo>
                    <a:pt x="177" y="231"/>
                  </a:lnTo>
                  <a:lnTo>
                    <a:pt x="195" y="227"/>
                  </a:lnTo>
                  <a:lnTo>
                    <a:pt x="208" y="224"/>
                  </a:lnTo>
                  <a:lnTo>
                    <a:pt x="218" y="218"/>
                  </a:lnTo>
                  <a:lnTo>
                    <a:pt x="225" y="213"/>
                  </a:lnTo>
                  <a:lnTo>
                    <a:pt x="227" y="206"/>
                  </a:lnTo>
                  <a:lnTo>
                    <a:pt x="227" y="28"/>
                  </a:lnTo>
                  <a:lnTo>
                    <a:pt x="225" y="23"/>
                  </a:lnTo>
                  <a:lnTo>
                    <a:pt x="218" y="18"/>
                  </a:lnTo>
                  <a:lnTo>
                    <a:pt x="208" y="12"/>
                  </a:lnTo>
                  <a:lnTo>
                    <a:pt x="195" y="9"/>
                  </a:lnTo>
                  <a:lnTo>
                    <a:pt x="177" y="5"/>
                  </a:lnTo>
                  <a:lnTo>
                    <a:pt x="157" y="1"/>
                  </a:lnTo>
                  <a:lnTo>
                    <a:pt x="136" y="0"/>
                  </a:lnTo>
                  <a:lnTo>
                    <a:pt x="112" y="0"/>
                  </a:lnTo>
                  <a:close/>
                </a:path>
              </a:pathLst>
            </a:custGeom>
            <a:solidFill>
              <a:srgbClr val="9117ff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5887" name=""/>
            <p:cNvSpPr/>
            <p:nvPr/>
          </p:nvSpPr>
          <p:spPr>
            <a:xfrm>
              <a:off x="3990960" y="2911320"/>
              <a:ext cx="199800" cy="52920"/>
            </a:xfrm>
            <a:custGeom>
              <a:avLst/>
              <a:gdLst/>
              <a:ahLst/>
              <a:rect l="l" t="t" r="r" b="b"/>
              <a:pathLst>
                <a:path w="227" h="59">
                  <a:moveTo>
                    <a:pt x="0" y="28"/>
                  </a:moveTo>
                  <a:lnTo>
                    <a:pt x="1" y="36"/>
                  </a:lnTo>
                  <a:lnTo>
                    <a:pt x="9" y="41"/>
                  </a:lnTo>
                  <a:lnTo>
                    <a:pt x="19" y="46"/>
                  </a:lnTo>
                  <a:lnTo>
                    <a:pt x="32" y="50"/>
                  </a:lnTo>
                  <a:lnTo>
                    <a:pt x="50" y="53"/>
                  </a:lnTo>
                  <a:lnTo>
                    <a:pt x="68" y="57"/>
                  </a:lnTo>
                  <a:lnTo>
                    <a:pt x="89" y="59"/>
                  </a:lnTo>
                  <a:lnTo>
                    <a:pt x="112" y="59"/>
                  </a:lnTo>
                  <a:lnTo>
                    <a:pt x="136" y="59"/>
                  </a:lnTo>
                  <a:lnTo>
                    <a:pt x="157" y="57"/>
                  </a:lnTo>
                  <a:lnTo>
                    <a:pt x="177" y="53"/>
                  </a:lnTo>
                  <a:lnTo>
                    <a:pt x="195" y="50"/>
                  </a:lnTo>
                  <a:lnTo>
                    <a:pt x="208" y="46"/>
                  </a:lnTo>
                  <a:lnTo>
                    <a:pt x="218" y="41"/>
                  </a:lnTo>
                  <a:lnTo>
                    <a:pt x="225" y="36"/>
                  </a:lnTo>
                  <a:lnTo>
                    <a:pt x="227" y="28"/>
                  </a:lnTo>
                  <a:lnTo>
                    <a:pt x="225" y="23"/>
                  </a:lnTo>
                  <a:lnTo>
                    <a:pt x="218" y="18"/>
                  </a:lnTo>
                  <a:lnTo>
                    <a:pt x="208" y="12"/>
                  </a:lnTo>
                  <a:lnTo>
                    <a:pt x="195" y="9"/>
                  </a:lnTo>
                  <a:lnTo>
                    <a:pt x="177" y="5"/>
                  </a:lnTo>
                  <a:lnTo>
                    <a:pt x="157" y="1"/>
                  </a:lnTo>
                  <a:lnTo>
                    <a:pt x="136" y="0"/>
                  </a:lnTo>
                  <a:lnTo>
                    <a:pt x="112" y="0"/>
                  </a:lnTo>
                  <a:lnTo>
                    <a:pt x="89" y="0"/>
                  </a:lnTo>
                  <a:lnTo>
                    <a:pt x="68" y="1"/>
                  </a:lnTo>
                  <a:lnTo>
                    <a:pt x="50" y="5"/>
                  </a:lnTo>
                  <a:lnTo>
                    <a:pt x="32" y="9"/>
                  </a:lnTo>
                  <a:lnTo>
                    <a:pt x="19" y="12"/>
                  </a:lnTo>
                  <a:lnTo>
                    <a:pt x="9" y="18"/>
                  </a:lnTo>
                  <a:lnTo>
                    <a:pt x="1" y="23"/>
                  </a:lnTo>
                  <a:lnTo>
                    <a:pt x="0" y="28"/>
                  </a:lnTo>
                  <a:close/>
                </a:path>
              </a:pathLst>
            </a:custGeom>
            <a:solidFill>
              <a:srgbClr val="a744ff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6120" bIns="61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5888" name=""/>
            <p:cNvSpPr/>
            <p:nvPr/>
          </p:nvSpPr>
          <p:spPr>
            <a:xfrm>
              <a:off x="3990960" y="2911320"/>
              <a:ext cx="199800" cy="209520"/>
            </a:xfrm>
            <a:custGeom>
              <a:avLst/>
              <a:gdLst/>
              <a:ahLst/>
              <a:rect l="l" t="t" r="r" b="b"/>
              <a:pathLst>
                <a:path w="227" h="236">
                  <a:moveTo>
                    <a:pt x="112" y="0"/>
                  </a:moveTo>
                  <a:lnTo>
                    <a:pt x="89" y="0"/>
                  </a:lnTo>
                  <a:lnTo>
                    <a:pt x="68" y="1"/>
                  </a:lnTo>
                  <a:lnTo>
                    <a:pt x="50" y="5"/>
                  </a:lnTo>
                  <a:lnTo>
                    <a:pt x="32" y="9"/>
                  </a:lnTo>
                  <a:lnTo>
                    <a:pt x="19" y="12"/>
                  </a:lnTo>
                  <a:lnTo>
                    <a:pt x="9" y="18"/>
                  </a:lnTo>
                  <a:lnTo>
                    <a:pt x="1" y="23"/>
                  </a:lnTo>
                  <a:lnTo>
                    <a:pt x="0" y="28"/>
                  </a:lnTo>
                  <a:lnTo>
                    <a:pt x="0" y="206"/>
                  </a:lnTo>
                  <a:lnTo>
                    <a:pt x="1" y="213"/>
                  </a:lnTo>
                  <a:lnTo>
                    <a:pt x="9" y="218"/>
                  </a:lnTo>
                  <a:lnTo>
                    <a:pt x="19" y="224"/>
                  </a:lnTo>
                  <a:lnTo>
                    <a:pt x="32" y="227"/>
                  </a:lnTo>
                  <a:lnTo>
                    <a:pt x="50" y="231"/>
                  </a:lnTo>
                  <a:lnTo>
                    <a:pt x="68" y="235"/>
                  </a:lnTo>
                  <a:lnTo>
                    <a:pt x="89" y="236"/>
                  </a:lnTo>
                  <a:lnTo>
                    <a:pt x="112" y="236"/>
                  </a:lnTo>
                  <a:lnTo>
                    <a:pt x="136" y="236"/>
                  </a:lnTo>
                  <a:lnTo>
                    <a:pt x="157" y="235"/>
                  </a:lnTo>
                  <a:lnTo>
                    <a:pt x="177" y="231"/>
                  </a:lnTo>
                  <a:lnTo>
                    <a:pt x="195" y="227"/>
                  </a:lnTo>
                  <a:lnTo>
                    <a:pt x="208" y="224"/>
                  </a:lnTo>
                  <a:lnTo>
                    <a:pt x="218" y="218"/>
                  </a:lnTo>
                  <a:lnTo>
                    <a:pt x="225" y="213"/>
                  </a:lnTo>
                  <a:lnTo>
                    <a:pt x="227" y="206"/>
                  </a:lnTo>
                  <a:lnTo>
                    <a:pt x="227" y="28"/>
                  </a:lnTo>
                  <a:lnTo>
                    <a:pt x="225" y="23"/>
                  </a:lnTo>
                  <a:lnTo>
                    <a:pt x="218" y="18"/>
                  </a:lnTo>
                  <a:lnTo>
                    <a:pt x="208" y="12"/>
                  </a:lnTo>
                  <a:lnTo>
                    <a:pt x="195" y="9"/>
                  </a:lnTo>
                  <a:lnTo>
                    <a:pt x="177" y="5"/>
                  </a:lnTo>
                  <a:lnTo>
                    <a:pt x="157" y="1"/>
                  </a:lnTo>
                  <a:lnTo>
                    <a:pt x="136" y="0"/>
                  </a:lnTo>
                  <a:lnTo>
                    <a:pt x="112" y="0"/>
                  </a:lnTo>
                  <a:close/>
                </a:path>
              </a:pathLst>
            </a:custGeom>
            <a:noFill/>
            <a:ln w="7920">
              <a:solidFill>
                <a:srgbClr val="00000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5889" name=""/>
            <p:cNvSpPr/>
            <p:nvPr/>
          </p:nvSpPr>
          <p:spPr>
            <a:xfrm>
              <a:off x="3990960" y="2937600"/>
              <a:ext cx="199800" cy="26640"/>
            </a:xfrm>
            <a:custGeom>
              <a:avLst/>
              <a:gdLst/>
              <a:ahLst/>
              <a:rect l="l" t="t" r="r" b="b"/>
              <a:pathLst>
                <a:path w="227" h="31">
                  <a:moveTo>
                    <a:pt x="0" y="0"/>
                  </a:moveTo>
                  <a:lnTo>
                    <a:pt x="1" y="8"/>
                  </a:lnTo>
                  <a:lnTo>
                    <a:pt x="9" y="13"/>
                  </a:lnTo>
                  <a:lnTo>
                    <a:pt x="19" y="18"/>
                  </a:lnTo>
                  <a:lnTo>
                    <a:pt x="32" y="22"/>
                  </a:lnTo>
                  <a:lnTo>
                    <a:pt x="50" y="25"/>
                  </a:lnTo>
                  <a:lnTo>
                    <a:pt x="68" y="29"/>
                  </a:lnTo>
                  <a:lnTo>
                    <a:pt x="89" y="31"/>
                  </a:lnTo>
                  <a:lnTo>
                    <a:pt x="112" y="31"/>
                  </a:lnTo>
                  <a:lnTo>
                    <a:pt x="136" y="31"/>
                  </a:lnTo>
                  <a:lnTo>
                    <a:pt x="157" y="29"/>
                  </a:lnTo>
                  <a:lnTo>
                    <a:pt x="177" y="25"/>
                  </a:lnTo>
                  <a:lnTo>
                    <a:pt x="195" y="22"/>
                  </a:lnTo>
                  <a:lnTo>
                    <a:pt x="208" y="18"/>
                  </a:lnTo>
                  <a:lnTo>
                    <a:pt x="218" y="13"/>
                  </a:lnTo>
                  <a:lnTo>
                    <a:pt x="225" y="8"/>
                  </a:lnTo>
                  <a:lnTo>
                    <a:pt x="227" y="0"/>
                  </a:lnTo>
                </a:path>
              </a:pathLst>
            </a:custGeom>
            <a:noFill/>
            <a:ln w="7920">
              <a:solidFill>
                <a:srgbClr val="00000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0160" bIns="-201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5890" name=""/>
          <p:cNvGrpSpPr/>
          <p:nvPr/>
        </p:nvGrpSpPr>
        <p:grpSpPr>
          <a:xfrm>
            <a:off x="2739960" y="3463920"/>
            <a:ext cx="201240" cy="209160"/>
            <a:chOff x="2739960" y="3463920"/>
            <a:chExt cx="201240" cy="209160"/>
          </a:xfrm>
        </p:grpSpPr>
        <p:sp>
          <p:nvSpPr>
            <p:cNvPr id="5891" name=""/>
            <p:cNvSpPr/>
            <p:nvPr/>
          </p:nvSpPr>
          <p:spPr>
            <a:xfrm>
              <a:off x="2739960" y="3463920"/>
              <a:ext cx="201240" cy="209160"/>
            </a:xfrm>
            <a:custGeom>
              <a:avLst/>
              <a:gdLst/>
              <a:ahLst/>
              <a:rect l="l" t="t" r="r" b="b"/>
              <a:pathLst>
                <a:path w="227" h="237">
                  <a:moveTo>
                    <a:pt x="112" y="0"/>
                  </a:moveTo>
                  <a:lnTo>
                    <a:pt x="89" y="0"/>
                  </a:lnTo>
                  <a:lnTo>
                    <a:pt x="68" y="2"/>
                  </a:lnTo>
                  <a:lnTo>
                    <a:pt x="50" y="6"/>
                  </a:lnTo>
                  <a:lnTo>
                    <a:pt x="32" y="9"/>
                  </a:lnTo>
                  <a:lnTo>
                    <a:pt x="19" y="13"/>
                  </a:lnTo>
                  <a:lnTo>
                    <a:pt x="8" y="18"/>
                  </a:lnTo>
                  <a:lnTo>
                    <a:pt x="1" y="24"/>
                  </a:lnTo>
                  <a:lnTo>
                    <a:pt x="0" y="29"/>
                  </a:lnTo>
                  <a:lnTo>
                    <a:pt x="0" y="207"/>
                  </a:lnTo>
                  <a:lnTo>
                    <a:pt x="1" y="214"/>
                  </a:lnTo>
                  <a:lnTo>
                    <a:pt x="8" y="219"/>
                  </a:lnTo>
                  <a:lnTo>
                    <a:pt x="19" y="225"/>
                  </a:lnTo>
                  <a:lnTo>
                    <a:pt x="32" y="228"/>
                  </a:lnTo>
                  <a:lnTo>
                    <a:pt x="50" y="232"/>
                  </a:lnTo>
                  <a:lnTo>
                    <a:pt x="68" y="235"/>
                  </a:lnTo>
                  <a:lnTo>
                    <a:pt x="89" y="237"/>
                  </a:lnTo>
                  <a:lnTo>
                    <a:pt x="112" y="237"/>
                  </a:lnTo>
                  <a:lnTo>
                    <a:pt x="136" y="237"/>
                  </a:lnTo>
                  <a:lnTo>
                    <a:pt x="157" y="235"/>
                  </a:lnTo>
                  <a:lnTo>
                    <a:pt x="177" y="232"/>
                  </a:lnTo>
                  <a:lnTo>
                    <a:pt x="195" y="228"/>
                  </a:lnTo>
                  <a:lnTo>
                    <a:pt x="207" y="225"/>
                  </a:lnTo>
                  <a:lnTo>
                    <a:pt x="218" y="219"/>
                  </a:lnTo>
                  <a:lnTo>
                    <a:pt x="225" y="214"/>
                  </a:lnTo>
                  <a:lnTo>
                    <a:pt x="227" y="207"/>
                  </a:lnTo>
                  <a:lnTo>
                    <a:pt x="227" y="29"/>
                  </a:lnTo>
                  <a:lnTo>
                    <a:pt x="225" y="24"/>
                  </a:lnTo>
                  <a:lnTo>
                    <a:pt x="218" y="18"/>
                  </a:lnTo>
                  <a:lnTo>
                    <a:pt x="207" y="13"/>
                  </a:lnTo>
                  <a:lnTo>
                    <a:pt x="195" y="9"/>
                  </a:lnTo>
                  <a:lnTo>
                    <a:pt x="177" y="6"/>
                  </a:lnTo>
                  <a:lnTo>
                    <a:pt x="157" y="2"/>
                  </a:lnTo>
                  <a:lnTo>
                    <a:pt x="136" y="0"/>
                  </a:lnTo>
                  <a:lnTo>
                    <a:pt x="112" y="0"/>
                  </a:lnTo>
                  <a:close/>
                </a:path>
              </a:pathLst>
            </a:custGeom>
            <a:solidFill>
              <a:srgbClr val="9117ff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5892" name=""/>
            <p:cNvSpPr/>
            <p:nvPr/>
          </p:nvSpPr>
          <p:spPr>
            <a:xfrm>
              <a:off x="2739960" y="3463920"/>
              <a:ext cx="201240" cy="52560"/>
            </a:xfrm>
            <a:custGeom>
              <a:avLst/>
              <a:gdLst/>
              <a:ahLst/>
              <a:rect l="l" t="t" r="r" b="b"/>
              <a:pathLst>
                <a:path w="227" h="60">
                  <a:moveTo>
                    <a:pt x="0" y="29"/>
                  </a:moveTo>
                  <a:lnTo>
                    <a:pt x="1" y="36"/>
                  </a:lnTo>
                  <a:lnTo>
                    <a:pt x="8" y="42"/>
                  </a:lnTo>
                  <a:lnTo>
                    <a:pt x="19" y="47"/>
                  </a:lnTo>
                  <a:lnTo>
                    <a:pt x="32" y="51"/>
                  </a:lnTo>
                  <a:lnTo>
                    <a:pt x="50" y="54"/>
                  </a:lnTo>
                  <a:lnTo>
                    <a:pt x="68" y="58"/>
                  </a:lnTo>
                  <a:lnTo>
                    <a:pt x="89" y="60"/>
                  </a:lnTo>
                  <a:lnTo>
                    <a:pt x="112" y="60"/>
                  </a:lnTo>
                  <a:lnTo>
                    <a:pt x="136" y="60"/>
                  </a:lnTo>
                  <a:lnTo>
                    <a:pt x="157" y="58"/>
                  </a:lnTo>
                  <a:lnTo>
                    <a:pt x="177" y="54"/>
                  </a:lnTo>
                  <a:lnTo>
                    <a:pt x="195" y="51"/>
                  </a:lnTo>
                  <a:lnTo>
                    <a:pt x="207" y="47"/>
                  </a:lnTo>
                  <a:lnTo>
                    <a:pt x="218" y="42"/>
                  </a:lnTo>
                  <a:lnTo>
                    <a:pt x="225" y="36"/>
                  </a:lnTo>
                  <a:lnTo>
                    <a:pt x="227" y="29"/>
                  </a:lnTo>
                  <a:lnTo>
                    <a:pt x="225" y="24"/>
                  </a:lnTo>
                  <a:lnTo>
                    <a:pt x="218" y="18"/>
                  </a:lnTo>
                  <a:lnTo>
                    <a:pt x="207" y="13"/>
                  </a:lnTo>
                  <a:lnTo>
                    <a:pt x="195" y="9"/>
                  </a:lnTo>
                  <a:lnTo>
                    <a:pt x="177" y="6"/>
                  </a:lnTo>
                  <a:lnTo>
                    <a:pt x="157" y="2"/>
                  </a:lnTo>
                  <a:lnTo>
                    <a:pt x="136" y="0"/>
                  </a:lnTo>
                  <a:lnTo>
                    <a:pt x="112" y="0"/>
                  </a:lnTo>
                  <a:lnTo>
                    <a:pt x="89" y="0"/>
                  </a:lnTo>
                  <a:lnTo>
                    <a:pt x="68" y="2"/>
                  </a:lnTo>
                  <a:lnTo>
                    <a:pt x="50" y="6"/>
                  </a:lnTo>
                  <a:lnTo>
                    <a:pt x="32" y="9"/>
                  </a:lnTo>
                  <a:lnTo>
                    <a:pt x="19" y="13"/>
                  </a:lnTo>
                  <a:lnTo>
                    <a:pt x="8" y="18"/>
                  </a:lnTo>
                  <a:lnTo>
                    <a:pt x="1" y="24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a744ff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5760" bIns="57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5893" name=""/>
            <p:cNvSpPr/>
            <p:nvPr/>
          </p:nvSpPr>
          <p:spPr>
            <a:xfrm>
              <a:off x="2739960" y="3463920"/>
              <a:ext cx="201240" cy="209160"/>
            </a:xfrm>
            <a:custGeom>
              <a:avLst/>
              <a:gdLst/>
              <a:ahLst/>
              <a:rect l="l" t="t" r="r" b="b"/>
              <a:pathLst>
                <a:path w="227" h="237">
                  <a:moveTo>
                    <a:pt x="112" y="0"/>
                  </a:moveTo>
                  <a:lnTo>
                    <a:pt x="89" y="0"/>
                  </a:lnTo>
                  <a:lnTo>
                    <a:pt x="68" y="2"/>
                  </a:lnTo>
                  <a:lnTo>
                    <a:pt x="50" y="6"/>
                  </a:lnTo>
                  <a:lnTo>
                    <a:pt x="32" y="9"/>
                  </a:lnTo>
                  <a:lnTo>
                    <a:pt x="19" y="13"/>
                  </a:lnTo>
                  <a:lnTo>
                    <a:pt x="8" y="18"/>
                  </a:lnTo>
                  <a:lnTo>
                    <a:pt x="1" y="24"/>
                  </a:lnTo>
                  <a:lnTo>
                    <a:pt x="0" y="29"/>
                  </a:lnTo>
                  <a:lnTo>
                    <a:pt x="0" y="207"/>
                  </a:lnTo>
                  <a:lnTo>
                    <a:pt x="1" y="214"/>
                  </a:lnTo>
                  <a:lnTo>
                    <a:pt x="8" y="219"/>
                  </a:lnTo>
                  <a:lnTo>
                    <a:pt x="19" y="225"/>
                  </a:lnTo>
                  <a:lnTo>
                    <a:pt x="32" y="228"/>
                  </a:lnTo>
                  <a:lnTo>
                    <a:pt x="50" y="232"/>
                  </a:lnTo>
                  <a:lnTo>
                    <a:pt x="68" y="235"/>
                  </a:lnTo>
                  <a:lnTo>
                    <a:pt x="89" y="237"/>
                  </a:lnTo>
                  <a:lnTo>
                    <a:pt x="112" y="237"/>
                  </a:lnTo>
                  <a:lnTo>
                    <a:pt x="136" y="237"/>
                  </a:lnTo>
                  <a:lnTo>
                    <a:pt x="157" y="235"/>
                  </a:lnTo>
                  <a:lnTo>
                    <a:pt x="177" y="232"/>
                  </a:lnTo>
                  <a:lnTo>
                    <a:pt x="195" y="228"/>
                  </a:lnTo>
                  <a:lnTo>
                    <a:pt x="207" y="225"/>
                  </a:lnTo>
                  <a:lnTo>
                    <a:pt x="218" y="219"/>
                  </a:lnTo>
                  <a:lnTo>
                    <a:pt x="225" y="214"/>
                  </a:lnTo>
                  <a:lnTo>
                    <a:pt x="227" y="207"/>
                  </a:lnTo>
                  <a:lnTo>
                    <a:pt x="227" y="29"/>
                  </a:lnTo>
                  <a:lnTo>
                    <a:pt x="225" y="24"/>
                  </a:lnTo>
                  <a:lnTo>
                    <a:pt x="218" y="18"/>
                  </a:lnTo>
                  <a:lnTo>
                    <a:pt x="207" y="13"/>
                  </a:lnTo>
                  <a:lnTo>
                    <a:pt x="195" y="9"/>
                  </a:lnTo>
                  <a:lnTo>
                    <a:pt x="177" y="6"/>
                  </a:lnTo>
                  <a:lnTo>
                    <a:pt x="157" y="2"/>
                  </a:lnTo>
                  <a:lnTo>
                    <a:pt x="136" y="0"/>
                  </a:lnTo>
                  <a:lnTo>
                    <a:pt x="112" y="0"/>
                  </a:lnTo>
                  <a:close/>
                </a:path>
              </a:pathLst>
            </a:custGeom>
            <a:noFill/>
            <a:ln w="7920">
              <a:solidFill>
                <a:srgbClr val="00000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5894" name=""/>
            <p:cNvSpPr/>
            <p:nvPr/>
          </p:nvSpPr>
          <p:spPr>
            <a:xfrm>
              <a:off x="2739960" y="3490200"/>
              <a:ext cx="201240" cy="26280"/>
            </a:xfrm>
            <a:custGeom>
              <a:avLst/>
              <a:gdLst/>
              <a:ahLst/>
              <a:rect l="l" t="t" r="r" b="b"/>
              <a:pathLst>
                <a:path w="227" h="31">
                  <a:moveTo>
                    <a:pt x="0" y="0"/>
                  </a:moveTo>
                  <a:lnTo>
                    <a:pt x="1" y="7"/>
                  </a:lnTo>
                  <a:lnTo>
                    <a:pt x="8" y="13"/>
                  </a:lnTo>
                  <a:lnTo>
                    <a:pt x="19" y="18"/>
                  </a:lnTo>
                  <a:lnTo>
                    <a:pt x="32" y="22"/>
                  </a:lnTo>
                  <a:lnTo>
                    <a:pt x="50" y="25"/>
                  </a:lnTo>
                  <a:lnTo>
                    <a:pt x="68" y="29"/>
                  </a:lnTo>
                  <a:lnTo>
                    <a:pt x="89" y="31"/>
                  </a:lnTo>
                  <a:lnTo>
                    <a:pt x="112" y="31"/>
                  </a:lnTo>
                  <a:lnTo>
                    <a:pt x="136" y="31"/>
                  </a:lnTo>
                  <a:lnTo>
                    <a:pt x="157" y="29"/>
                  </a:lnTo>
                  <a:lnTo>
                    <a:pt x="177" y="25"/>
                  </a:lnTo>
                  <a:lnTo>
                    <a:pt x="195" y="22"/>
                  </a:lnTo>
                  <a:lnTo>
                    <a:pt x="207" y="18"/>
                  </a:lnTo>
                  <a:lnTo>
                    <a:pt x="218" y="13"/>
                  </a:lnTo>
                  <a:lnTo>
                    <a:pt x="225" y="7"/>
                  </a:lnTo>
                  <a:lnTo>
                    <a:pt x="227" y="0"/>
                  </a:lnTo>
                </a:path>
              </a:pathLst>
            </a:custGeom>
            <a:noFill/>
            <a:ln w="7920">
              <a:solidFill>
                <a:srgbClr val="00000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0520" bIns="-205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5895" name=""/>
          <p:cNvGrpSpPr/>
          <p:nvPr/>
        </p:nvGrpSpPr>
        <p:grpSpPr>
          <a:xfrm>
            <a:off x="5373720" y="3340080"/>
            <a:ext cx="201240" cy="209160"/>
            <a:chOff x="5373720" y="3340080"/>
            <a:chExt cx="201240" cy="209160"/>
          </a:xfrm>
        </p:grpSpPr>
        <p:sp>
          <p:nvSpPr>
            <p:cNvPr id="5896" name=""/>
            <p:cNvSpPr/>
            <p:nvPr/>
          </p:nvSpPr>
          <p:spPr>
            <a:xfrm>
              <a:off x="5373720" y="3340080"/>
              <a:ext cx="201240" cy="209160"/>
            </a:xfrm>
            <a:custGeom>
              <a:avLst/>
              <a:gdLst/>
              <a:ahLst/>
              <a:rect l="l" t="t" r="r" b="b"/>
              <a:pathLst>
                <a:path w="228" h="236">
                  <a:moveTo>
                    <a:pt x="113" y="0"/>
                  </a:moveTo>
                  <a:lnTo>
                    <a:pt x="90" y="0"/>
                  </a:lnTo>
                  <a:lnTo>
                    <a:pt x="68" y="1"/>
                  </a:lnTo>
                  <a:lnTo>
                    <a:pt x="50" y="5"/>
                  </a:lnTo>
                  <a:lnTo>
                    <a:pt x="32" y="9"/>
                  </a:lnTo>
                  <a:lnTo>
                    <a:pt x="20" y="12"/>
                  </a:lnTo>
                  <a:lnTo>
                    <a:pt x="9" y="18"/>
                  </a:lnTo>
                  <a:lnTo>
                    <a:pt x="2" y="23"/>
                  </a:lnTo>
                  <a:lnTo>
                    <a:pt x="0" y="28"/>
                  </a:lnTo>
                  <a:lnTo>
                    <a:pt x="0" y="206"/>
                  </a:lnTo>
                  <a:lnTo>
                    <a:pt x="2" y="213"/>
                  </a:lnTo>
                  <a:lnTo>
                    <a:pt x="9" y="218"/>
                  </a:lnTo>
                  <a:lnTo>
                    <a:pt x="20" y="224"/>
                  </a:lnTo>
                  <a:lnTo>
                    <a:pt x="32" y="227"/>
                  </a:lnTo>
                  <a:lnTo>
                    <a:pt x="50" y="231"/>
                  </a:lnTo>
                  <a:lnTo>
                    <a:pt x="68" y="234"/>
                  </a:lnTo>
                  <a:lnTo>
                    <a:pt x="90" y="236"/>
                  </a:lnTo>
                  <a:lnTo>
                    <a:pt x="113" y="236"/>
                  </a:lnTo>
                  <a:lnTo>
                    <a:pt x="136" y="236"/>
                  </a:lnTo>
                  <a:lnTo>
                    <a:pt x="158" y="234"/>
                  </a:lnTo>
                  <a:lnTo>
                    <a:pt x="177" y="231"/>
                  </a:lnTo>
                  <a:lnTo>
                    <a:pt x="195" y="227"/>
                  </a:lnTo>
                  <a:lnTo>
                    <a:pt x="208" y="224"/>
                  </a:lnTo>
                  <a:lnTo>
                    <a:pt x="219" y="218"/>
                  </a:lnTo>
                  <a:lnTo>
                    <a:pt x="226" y="213"/>
                  </a:lnTo>
                  <a:lnTo>
                    <a:pt x="228" y="206"/>
                  </a:lnTo>
                  <a:lnTo>
                    <a:pt x="228" y="28"/>
                  </a:lnTo>
                  <a:lnTo>
                    <a:pt x="226" y="23"/>
                  </a:lnTo>
                  <a:lnTo>
                    <a:pt x="219" y="18"/>
                  </a:lnTo>
                  <a:lnTo>
                    <a:pt x="208" y="12"/>
                  </a:lnTo>
                  <a:lnTo>
                    <a:pt x="195" y="9"/>
                  </a:lnTo>
                  <a:lnTo>
                    <a:pt x="177" y="5"/>
                  </a:lnTo>
                  <a:lnTo>
                    <a:pt x="158" y="1"/>
                  </a:lnTo>
                  <a:lnTo>
                    <a:pt x="136" y="0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9117ff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5897" name=""/>
            <p:cNvSpPr/>
            <p:nvPr/>
          </p:nvSpPr>
          <p:spPr>
            <a:xfrm>
              <a:off x="5373720" y="3340080"/>
              <a:ext cx="201240" cy="52560"/>
            </a:xfrm>
            <a:custGeom>
              <a:avLst/>
              <a:gdLst/>
              <a:ahLst/>
              <a:rect l="l" t="t" r="r" b="b"/>
              <a:pathLst>
                <a:path w="228" h="59">
                  <a:moveTo>
                    <a:pt x="0" y="28"/>
                  </a:moveTo>
                  <a:lnTo>
                    <a:pt x="2" y="35"/>
                  </a:lnTo>
                  <a:lnTo>
                    <a:pt x="9" y="41"/>
                  </a:lnTo>
                  <a:lnTo>
                    <a:pt x="20" y="46"/>
                  </a:lnTo>
                  <a:lnTo>
                    <a:pt x="32" y="50"/>
                  </a:lnTo>
                  <a:lnTo>
                    <a:pt x="50" y="53"/>
                  </a:lnTo>
                  <a:lnTo>
                    <a:pt x="68" y="57"/>
                  </a:lnTo>
                  <a:lnTo>
                    <a:pt x="90" y="59"/>
                  </a:lnTo>
                  <a:lnTo>
                    <a:pt x="113" y="59"/>
                  </a:lnTo>
                  <a:lnTo>
                    <a:pt x="136" y="59"/>
                  </a:lnTo>
                  <a:lnTo>
                    <a:pt x="158" y="57"/>
                  </a:lnTo>
                  <a:lnTo>
                    <a:pt x="177" y="53"/>
                  </a:lnTo>
                  <a:lnTo>
                    <a:pt x="195" y="50"/>
                  </a:lnTo>
                  <a:lnTo>
                    <a:pt x="208" y="46"/>
                  </a:lnTo>
                  <a:lnTo>
                    <a:pt x="219" y="41"/>
                  </a:lnTo>
                  <a:lnTo>
                    <a:pt x="226" y="35"/>
                  </a:lnTo>
                  <a:lnTo>
                    <a:pt x="228" y="28"/>
                  </a:lnTo>
                  <a:lnTo>
                    <a:pt x="226" y="23"/>
                  </a:lnTo>
                  <a:lnTo>
                    <a:pt x="219" y="18"/>
                  </a:lnTo>
                  <a:lnTo>
                    <a:pt x="208" y="12"/>
                  </a:lnTo>
                  <a:lnTo>
                    <a:pt x="195" y="9"/>
                  </a:lnTo>
                  <a:lnTo>
                    <a:pt x="177" y="5"/>
                  </a:lnTo>
                  <a:lnTo>
                    <a:pt x="158" y="1"/>
                  </a:lnTo>
                  <a:lnTo>
                    <a:pt x="136" y="0"/>
                  </a:lnTo>
                  <a:lnTo>
                    <a:pt x="113" y="0"/>
                  </a:lnTo>
                  <a:lnTo>
                    <a:pt x="90" y="0"/>
                  </a:lnTo>
                  <a:lnTo>
                    <a:pt x="68" y="1"/>
                  </a:lnTo>
                  <a:lnTo>
                    <a:pt x="50" y="5"/>
                  </a:lnTo>
                  <a:lnTo>
                    <a:pt x="32" y="9"/>
                  </a:lnTo>
                  <a:lnTo>
                    <a:pt x="20" y="12"/>
                  </a:lnTo>
                  <a:lnTo>
                    <a:pt x="9" y="18"/>
                  </a:lnTo>
                  <a:lnTo>
                    <a:pt x="2" y="23"/>
                  </a:lnTo>
                  <a:lnTo>
                    <a:pt x="0" y="28"/>
                  </a:lnTo>
                  <a:close/>
                </a:path>
              </a:pathLst>
            </a:custGeom>
            <a:solidFill>
              <a:srgbClr val="a744ff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5760" bIns="57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5898" name=""/>
            <p:cNvSpPr/>
            <p:nvPr/>
          </p:nvSpPr>
          <p:spPr>
            <a:xfrm>
              <a:off x="5373720" y="3340080"/>
              <a:ext cx="201240" cy="209160"/>
            </a:xfrm>
            <a:custGeom>
              <a:avLst/>
              <a:gdLst/>
              <a:ahLst/>
              <a:rect l="l" t="t" r="r" b="b"/>
              <a:pathLst>
                <a:path w="228" h="236">
                  <a:moveTo>
                    <a:pt x="113" y="0"/>
                  </a:moveTo>
                  <a:lnTo>
                    <a:pt x="90" y="0"/>
                  </a:lnTo>
                  <a:lnTo>
                    <a:pt x="68" y="1"/>
                  </a:lnTo>
                  <a:lnTo>
                    <a:pt x="50" y="5"/>
                  </a:lnTo>
                  <a:lnTo>
                    <a:pt x="32" y="9"/>
                  </a:lnTo>
                  <a:lnTo>
                    <a:pt x="20" y="12"/>
                  </a:lnTo>
                  <a:lnTo>
                    <a:pt x="9" y="18"/>
                  </a:lnTo>
                  <a:lnTo>
                    <a:pt x="2" y="23"/>
                  </a:lnTo>
                  <a:lnTo>
                    <a:pt x="0" y="28"/>
                  </a:lnTo>
                  <a:lnTo>
                    <a:pt x="0" y="206"/>
                  </a:lnTo>
                  <a:lnTo>
                    <a:pt x="2" y="213"/>
                  </a:lnTo>
                  <a:lnTo>
                    <a:pt x="9" y="218"/>
                  </a:lnTo>
                  <a:lnTo>
                    <a:pt x="20" y="224"/>
                  </a:lnTo>
                  <a:lnTo>
                    <a:pt x="32" y="227"/>
                  </a:lnTo>
                  <a:lnTo>
                    <a:pt x="50" y="231"/>
                  </a:lnTo>
                  <a:lnTo>
                    <a:pt x="68" y="234"/>
                  </a:lnTo>
                  <a:lnTo>
                    <a:pt x="90" y="236"/>
                  </a:lnTo>
                  <a:lnTo>
                    <a:pt x="113" y="236"/>
                  </a:lnTo>
                  <a:lnTo>
                    <a:pt x="136" y="236"/>
                  </a:lnTo>
                  <a:lnTo>
                    <a:pt x="158" y="234"/>
                  </a:lnTo>
                  <a:lnTo>
                    <a:pt x="177" y="231"/>
                  </a:lnTo>
                  <a:lnTo>
                    <a:pt x="195" y="227"/>
                  </a:lnTo>
                  <a:lnTo>
                    <a:pt x="208" y="224"/>
                  </a:lnTo>
                  <a:lnTo>
                    <a:pt x="219" y="218"/>
                  </a:lnTo>
                  <a:lnTo>
                    <a:pt x="226" y="213"/>
                  </a:lnTo>
                  <a:lnTo>
                    <a:pt x="228" y="206"/>
                  </a:lnTo>
                  <a:lnTo>
                    <a:pt x="228" y="28"/>
                  </a:lnTo>
                  <a:lnTo>
                    <a:pt x="226" y="23"/>
                  </a:lnTo>
                  <a:lnTo>
                    <a:pt x="219" y="18"/>
                  </a:lnTo>
                  <a:lnTo>
                    <a:pt x="208" y="12"/>
                  </a:lnTo>
                  <a:lnTo>
                    <a:pt x="195" y="9"/>
                  </a:lnTo>
                  <a:lnTo>
                    <a:pt x="177" y="5"/>
                  </a:lnTo>
                  <a:lnTo>
                    <a:pt x="158" y="1"/>
                  </a:lnTo>
                  <a:lnTo>
                    <a:pt x="136" y="0"/>
                  </a:lnTo>
                  <a:lnTo>
                    <a:pt x="113" y="0"/>
                  </a:lnTo>
                  <a:close/>
                </a:path>
              </a:pathLst>
            </a:custGeom>
            <a:noFill/>
            <a:ln w="7920">
              <a:solidFill>
                <a:srgbClr val="00000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5899" name=""/>
            <p:cNvSpPr/>
            <p:nvPr/>
          </p:nvSpPr>
          <p:spPr>
            <a:xfrm>
              <a:off x="5373720" y="3366360"/>
              <a:ext cx="201240" cy="26280"/>
            </a:xfrm>
            <a:custGeom>
              <a:avLst/>
              <a:gdLst/>
              <a:ahLst/>
              <a:rect l="l" t="t" r="r" b="b"/>
              <a:pathLst>
                <a:path w="228" h="31">
                  <a:moveTo>
                    <a:pt x="0" y="0"/>
                  </a:moveTo>
                  <a:lnTo>
                    <a:pt x="2" y="7"/>
                  </a:lnTo>
                  <a:lnTo>
                    <a:pt x="9" y="13"/>
                  </a:lnTo>
                  <a:lnTo>
                    <a:pt x="20" y="18"/>
                  </a:lnTo>
                  <a:lnTo>
                    <a:pt x="32" y="22"/>
                  </a:lnTo>
                  <a:lnTo>
                    <a:pt x="50" y="25"/>
                  </a:lnTo>
                  <a:lnTo>
                    <a:pt x="68" y="29"/>
                  </a:lnTo>
                  <a:lnTo>
                    <a:pt x="90" y="31"/>
                  </a:lnTo>
                  <a:lnTo>
                    <a:pt x="113" y="31"/>
                  </a:lnTo>
                  <a:lnTo>
                    <a:pt x="136" y="31"/>
                  </a:lnTo>
                  <a:lnTo>
                    <a:pt x="158" y="29"/>
                  </a:lnTo>
                  <a:lnTo>
                    <a:pt x="177" y="25"/>
                  </a:lnTo>
                  <a:lnTo>
                    <a:pt x="195" y="22"/>
                  </a:lnTo>
                  <a:lnTo>
                    <a:pt x="208" y="18"/>
                  </a:lnTo>
                  <a:lnTo>
                    <a:pt x="219" y="13"/>
                  </a:lnTo>
                  <a:lnTo>
                    <a:pt x="226" y="7"/>
                  </a:lnTo>
                  <a:lnTo>
                    <a:pt x="228" y="0"/>
                  </a:lnTo>
                </a:path>
              </a:pathLst>
            </a:custGeom>
            <a:noFill/>
            <a:ln w="7920">
              <a:solidFill>
                <a:srgbClr val="00000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0520" bIns="-205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5900" name=""/>
          <p:cNvGrpSpPr/>
          <p:nvPr/>
        </p:nvGrpSpPr>
        <p:grpSpPr>
          <a:xfrm>
            <a:off x="5942160" y="4202280"/>
            <a:ext cx="201240" cy="207360"/>
            <a:chOff x="5942160" y="4202280"/>
            <a:chExt cx="201240" cy="207360"/>
          </a:xfrm>
        </p:grpSpPr>
        <p:sp>
          <p:nvSpPr>
            <p:cNvPr id="5901" name=""/>
            <p:cNvSpPr/>
            <p:nvPr/>
          </p:nvSpPr>
          <p:spPr>
            <a:xfrm>
              <a:off x="5942160" y="4202280"/>
              <a:ext cx="201240" cy="207360"/>
            </a:xfrm>
            <a:custGeom>
              <a:avLst/>
              <a:gdLst/>
              <a:ahLst/>
              <a:rect l="l" t="t" r="r" b="b"/>
              <a:pathLst>
                <a:path w="227" h="236">
                  <a:moveTo>
                    <a:pt x="113" y="0"/>
                  </a:moveTo>
                  <a:lnTo>
                    <a:pt x="89" y="0"/>
                  </a:lnTo>
                  <a:lnTo>
                    <a:pt x="68" y="2"/>
                  </a:lnTo>
                  <a:lnTo>
                    <a:pt x="50" y="5"/>
                  </a:lnTo>
                  <a:lnTo>
                    <a:pt x="32" y="9"/>
                  </a:lnTo>
                  <a:lnTo>
                    <a:pt x="19" y="12"/>
                  </a:lnTo>
                  <a:lnTo>
                    <a:pt x="9" y="18"/>
                  </a:lnTo>
                  <a:lnTo>
                    <a:pt x="1" y="23"/>
                  </a:lnTo>
                  <a:lnTo>
                    <a:pt x="0" y="28"/>
                  </a:lnTo>
                  <a:lnTo>
                    <a:pt x="0" y="206"/>
                  </a:lnTo>
                  <a:lnTo>
                    <a:pt x="1" y="213"/>
                  </a:lnTo>
                  <a:lnTo>
                    <a:pt x="9" y="219"/>
                  </a:lnTo>
                  <a:lnTo>
                    <a:pt x="19" y="224"/>
                  </a:lnTo>
                  <a:lnTo>
                    <a:pt x="32" y="227"/>
                  </a:lnTo>
                  <a:lnTo>
                    <a:pt x="50" y="231"/>
                  </a:lnTo>
                  <a:lnTo>
                    <a:pt x="68" y="235"/>
                  </a:lnTo>
                  <a:lnTo>
                    <a:pt x="89" y="236"/>
                  </a:lnTo>
                  <a:lnTo>
                    <a:pt x="113" y="236"/>
                  </a:lnTo>
                  <a:lnTo>
                    <a:pt x="136" y="236"/>
                  </a:lnTo>
                  <a:lnTo>
                    <a:pt x="157" y="235"/>
                  </a:lnTo>
                  <a:lnTo>
                    <a:pt x="177" y="231"/>
                  </a:lnTo>
                  <a:lnTo>
                    <a:pt x="195" y="227"/>
                  </a:lnTo>
                  <a:lnTo>
                    <a:pt x="208" y="224"/>
                  </a:lnTo>
                  <a:lnTo>
                    <a:pt x="218" y="219"/>
                  </a:lnTo>
                  <a:lnTo>
                    <a:pt x="225" y="213"/>
                  </a:lnTo>
                  <a:lnTo>
                    <a:pt x="227" y="206"/>
                  </a:lnTo>
                  <a:lnTo>
                    <a:pt x="227" y="28"/>
                  </a:lnTo>
                  <a:lnTo>
                    <a:pt x="225" y="23"/>
                  </a:lnTo>
                  <a:lnTo>
                    <a:pt x="218" y="18"/>
                  </a:lnTo>
                  <a:lnTo>
                    <a:pt x="208" y="12"/>
                  </a:lnTo>
                  <a:lnTo>
                    <a:pt x="195" y="9"/>
                  </a:lnTo>
                  <a:lnTo>
                    <a:pt x="177" y="5"/>
                  </a:lnTo>
                  <a:lnTo>
                    <a:pt x="157" y="2"/>
                  </a:lnTo>
                  <a:lnTo>
                    <a:pt x="136" y="0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9117ff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5902" name=""/>
            <p:cNvSpPr/>
            <p:nvPr/>
          </p:nvSpPr>
          <p:spPr>
            <a:xfrm>
              <a:off x="5942160" y="4202280"/>
              <a:ext cx="201240" cy="50760"/>
            </a:xfrm>
            <a:custGeom>
              <a:avLst/>
              <a:gdLst/>
              <a:ahLst/>
              <a:rect l="l" t="t" r="r" b="b"/>
              <a:pathLst>
                <a:path w="227" h="59">
                  <a:moveTo>
                    <a:pt x="0" y="28"/>
                  </a:moveTo>
                  <a:lnTo>
                    <a:pt x="1" y="36"/>
                  </a:lnTo>
                  <a:lnTo>
                    <a:pt x="9" y="41"/>
                  </a:lnTo>
                  <a:lnTo>
                    <a:pt x="19" y="46"/>
                  </a:lnTo>
                  <a:lnTo>
                    <a:pt x="32" y="50"/>
                  </a:lnTo>
                  <a:lnTo>
                    <a:pt x="50" y="54"/>
                  </a:lnTo>
                  <a:lnTo>
                    <a:pt x="68" y="57"/>
                  </a:lnTo>
                  <a:lnTo>
                    <a:pt x="89" y="59"/>
                  </a:lnTo>
                  <a:lnTo>
                    <a:pt x="113" y="59"/>
                  </a:lnTo>
                  <a:lnTo>
                    <a:pt x="136" y="59"/>
                  </a:lnTo>
                  <a:lnTo>
                    <a:pt x="157" y="57"/>
                  </a:lnTo>
                  <a:lnTo>
                    <a:pt x="177" y="54"/>
                  </a:lnTo>
                  <a:lnTo>
                    <a:pt x="195" y="50"/>
                  </a:lnTo>
                  <a:lnTo>
                    <a:pt x="208" y="46"/>
                  </a:lnTo>
                  <a:lnTo>
                    <a:pt x="218" y="41"/>
                  </a:lnTo>
                  <a:lnTo>
                    <a:pt x="225" y="36"/>
                  </a:lnTo>
                  <a:lnTo>
                    <a:pt x="227" y="28"/>
                  </a:lnTo>
                  <a:lnTo>
                    <a:pt x="225" y="23"/>
                  </a:lnTo>
                  <a:lnTo>
                    <a:pt x="218" y="18"/>
                  </a:lnTo>
                  <a:lnTo>
                    <a:pt x="208" y="12"/>
                  </a:lnTo>
                  <a:lnTo>
                    <a:pt x="195" y="9"/>
                  </a:lnTo>
                  <a:lnTo>
                    <a:pt x="177" y="5"/>
                  </a:lnTo>
                  <a:lnTo>
                    <a:pt x="157" y="2"/>
                  </a:lnTo>
                  <a:lnTo>
                    <a:pt x="136" y="0"/>
                  </a:lnTo>
                  <a:lnTo>
                    <a:pt x="113" y="0"/>
                  </a:lnTo>
                  <a:lnTo>
                    <a:pt x="89" y="0"/>
                  </a:lnTo>
                  <a:lnTo>
                    <a:pt x="68" y="2"/>
                  </a:lnTo>
                  <a:lnTo>
                    <a:pt x="50" y="5"/>
                  </a:lnTo>
                  <a:lnTo>
                    <a:pt x="32" y="9"/>
                  </a:lnTo>
                  <a:lnTo>
                    <a:pt x="19" y="12"/>
                  </a:lnTo>
                  <a:lnTo>
                    <a:pt x="9" y="18"/>
                  </a:lnTo>
                  <a:lnTo>
                    <a:pt x="1" y="23"/>
                  </a:lnTo>
                  <a:lnTo>
                    <a:pt x="0" y="28"/>
                  </a:lnTo>
                  <a:close/>
                </a:path>
              </a:pathLst>
            </a:custGeom>
            <a:solidFill>
              <a:srgbClr val="a744ff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3960" bIns="39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5903" name=""/>
            <p:cNvSpPr/>
            <p:nvPr/>
          </p:nvSpPr>
          <p:spPr>
            <a:xfrm>
              <a:off x="5942160" y="4202280"/>
              <a:ext cx="201240" cy="207360"/>
            </a:xfrm>
            <a:custGeom>
              <a:avLst/>
              <a:gdLst/>
              <a:ahLst/>
              <a:rect l="l" t="t" r="r" b="b"/>
              <a:pathLst>
                <a:path w="227" h="236">
                  <a:moveTo>
                    <a:pt x="113" y="0"/>
                  </a:moveTo>
                  <a:lnTo>
                    <a:pt x="89" y="0"/>
                  </a:lnTo>
                  <a:lnTo>
                    <a:pt x="68" y="2"/>
                  </a:lnTo>
                  <a:lnTo>
                    <a:pt x="50" y="5"/>
                  </a:lnTo>
                  <a:lnTo>
                    <a:pt x="32" y="9"/>
                  </a:lnTo>
                  <a:lnTo>
                    <a:pt x="19" y="12"/>
                  </a:lnTo>
                  <a:lnTo>
                    <a:pt x="9" y="18"/>
                  </a:lnTo>
                  <a:lnTo>
                    <a:pt x="1" y="23"/>
                  </a:lnTo>
                  <a:lnTo>
                    <a:pt x="0" y="28"/>
                  </a:lnTo>
                  <a:lnTo>
                    <a:pt x="0" y="206"/>
                  </a:lnTo>
                  <a:lnTo>
                    <a:pt x="1" y="213"/>
                  </a:lnTo>
                  <a:lnTo>
                    <a:pt x="9" y="219"/>
                  </a:lnTo>
                  <a:lnTo>
                    <a:pt x="19" y="224"/>
                  </a:lnTo>
                  <a:lnTo>
                    <a:pt x="32" y="227"/>
                  </a:lnTo>
                  <a:lnTo>
                    <a:pt x="50" y="231"/>
                  </a:lnTo>
                  <a:lnTo>
                    <a:pt x="68" y="235"/>
                  </a:lnTo>
                  <a:lnTo>
                    <a:pt x="89" y="236"/>
                  </a:lnTo>
                  <a:lnTo>
                    <a:pt x="113" y="236"/>
                  </a:lnTo>
                  <a:lnTo>
                    <a:pt x="136" y="236"/>
                  </a:lnTo>
                  <a:lnTo>
                    <a:pt x="157" y="235"/>
                  </a:lnTo>
                  <a:lnTo>
                    <a:pt x="177" y="231"/>
                  </a:lnTo>
                  <a:lnTo>
                    <a:pt x="195" y="227"/>
                  </a:lnTo>
                  <a:lnTo>
                    <a:pt x="208" y="224"/>
                  </a:lnTo>
                  <a:lnTo>
                    <a:pt x="218" y="219"/>
                  </a:lnTo>
                  <a:lnTo>
                    <a:pt x="225" y="213"/>
                  </a:lnTo>
                  <a:lnTo>
                    <a:pt x="227" y="206"/>
                  </a:lnTo>
                  <a:lnTo>
                    <a:pt x="227" y="28"/>
                  </a:lnTo>
                  <a:lnTo>
                    <a:pt x="225" y="23"/>
                  </a:lnTo>
                  <a:lnTo>
                    <a:pt x="218" y="18"/>
                  </a:lnTo>
                  <a:lnTo>
                    <a:pt x="208" y="12"/>
                  </a:lnTo>
                  <a:lnTo>
                    <a:pt x="195" y="9"/>
                  </a:lnTo>
                  <a:lnTo>
                    <a:pt x="177" y="5"/>
                  </a:lnTo>
                  <a:lnTo>
                    <a:pt x="157" y="2"/>
                  </a:lnTo>
                  <a:lnTo>
                    <a:pt x="136" y="0"/>
                  </a:lnTo>
                  <a:lnTo>
                    <a:pt x="113" y="0"/>
                  </a:lnTo>
                  <a:close/>
                </a:path>
              </a:pathLst>
            </a:custGeom>
            <a:noFill/>
            <a:ln w="7920">
              <a:solidFill>
                <a:srgbClr val="00000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5904" name=""/>
            <p:cNvSpPr/>
            <p:nvPr/>
          </p:nvSpPr>
          <p:spPr>
            <a:xfrm>
              <a:off x="5942160" y="4226760"/>
              <a:ext cx="201240" cy="26280"/>
            </a:xfrm>
            <a:custGeom>
              <a:avLst/>
              <a:gdLst/>
              <a:ahLst/>
              <a:rect l="l" t="t" r="r" b="b"/>
              <a:pathLst>
                <a:path w="227" h="31">
                  <a:moveTo>
                    <a:pt x="0" y="0"/>
                  </a:moveTo>
                  <a:lnTo>
                    <a:pt x="1" y="8"/>
                  </a:lnTo>
                  <a:lnTo>
                    <a:pt x="9" y="13"/>
                  </a:lnTo>
                  <a:lnTo>
                    <a:pt x="19" y="18"/>
                  </a:lnTo>
                  <a:lnTo>
                    <a:pt x="32" y="22"/>
                  </a:lnTo>
                  <a:lnTo>
                    <a:pt x="50" y="26"/>
                  </a:lnTo>
                  <a:lnTo>
                    <a:pt x="68" y="29"/>
                  </a:lnTo>
                  <a:lnTo>
                    <a:pt x="89" y="31"/>
                  </a:lnTo>
                  <a:lnTo>
                    <a:pt x="113" y="31"/>
                  </a:lnTo>
                  <a:lnTo>
                    <a:pt x="136" y="31"/>
                  </a:lnTo>
                  <a:lnTo>
                    <a:pt x="157" y="29"/>
                  </a:lnTo>
                  <a:lnTo>
                    <a:pt x="177" y="26"/>
                  </a:lnTo>
                  <a:lnTo>
                    <a:pt x="195" y="22"/>
                  </a:lnTo>
                  <a:lnTo>
                    <a:pt x="208" y="18"/>
                  </a:lnTo>
                  <a:lnTo>
                    <a:pt x="218" y="13"/>
                  </a:lnTo>
                  <a:lnTo>
                    <a:pt x="225" y="8"/>
                  </a:lnTo>
                  <a:lnTo>
                    <a:pt x="227" y="0"/>
                  </a:lnTo>
                </a:path>
              </a:pathLst>
            </a:custGeom>
            <a:noFill/>
            <a:ln w="7920">
              <a:solidFill>
                <a:srgbClr val="00000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0520" bIns="-205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5905" name=""/>
          <p:cNvGrpSpPr/>
          <p:nvPr/>
        </p:nvGrpSpPr>
        <p:grpSpPr>
          <a:xfrm>
            <a:off x="6121440" y="4300560"/>
            <a:ext cx="199800" cy="209160"/>
            <a:chOff x="6121440" y="4300560"/>
            <a:chExt cx="199800" cy="209160"/>
          </a:xfrm>
        </p:grpSpPr>
        <p:sp>
          <p:nvSpPr>
            <p:cNvPr id="5906" name=""/>
            <p:cNvSpPr/>
            <p:nvPr/>
          </p:nvSpPr>
          <p:spPr>
            <a:xfrm>
              <a:off x="6121440" y="4300560"/>
              <a:ext cx="199800" cy="209160"/>
            </a:xfrm>
            <a:custGeom>
              <a:avLst/>
              <a:gdLst/>
              <a:ahLst/>
              <a:rect l="l" t="t" r="r" b="b"/>
              <a:pathLst>
                <a:path w="228" h="236">
                  <a:moveTo>
                    <a:pt x="113" y="0"/>
                  </a:moveTo>
                  <a:lnTo>
                    <a:pt x="90" y="0"/>
                  </a:lnTo>
                  <a:lnTo>
                    <a:pt x="68" y="2"/>
                  </a:lnTo>
                  <a:lnTo>
                    <a:pt x="50" y="5"/>
                  </a:lnTo>
                  <a:lnTo>
                    <a:pt x="32" y="9"/>
                  </a:lnTo>
                  <a:lnTo>
                    <a:pt x="20" y="12"/>
                  </a:lnTo>
                  <a:lnTo>
                    <a:pt x="9" y="18"/>
                  </a:lnTo>
                  <a:lnTo>
                    <a:pt x="2" y="23"/>
                  </a:lnTo>
                  <a:lnTo>
                    <a:pt x="0" y="28"/>
                  </a:lnTo>
                  <a:lnTo>
                    <a:pt x="0" y="206"/>
                  </a:lnTo>
                  <a:lnTo>
                    <a:pt x="2" y="213"/>
                  </a:lnTo>
                  <a:lnTo>
                    <a:pt x="9" y="218"/>
                  </a:lnTo>
                  <a:lnTo>
                    <a:pt x="20" y="224"/>
                  </a:lnTo>
                  <a:lnTo>
                    <a:pt x="32" y="227"/>
                  </a:lnTo>
                  <a:lnTo>
                    <a:pt x="50" y="231"/>
                  </a:lnTo>
                  <a:lnTo>
                    <a:pt x="68" y="235"/>
                  </a:lnTo>
                  <a:lnTo>
                    <a:pt x="90" y="236"/>
                  </a:lnTo>
                  <a:lnTo>
                    <a:pt x="113" y="236"/>
                  </a:lnTo>
                  <a:lnTo>
                    <a:pt x="136" y="236"/>
                  </a:lnTo>
                  <a:lnTo>
                    <a:pt x="158" y="235"/>
                  </a:lnTo>
                  <a:lnTo>
                    <a:pt x="178" y="231"/>
                  </a:lnTo>
                  <a:lnTo>
                    <a:pt x="196" y="227"/>
                  </a:lnTo>
                  <a:lnTo>
                    <a:pt x="208" y="224"/>
                  </a:lnTo>
                  <a:lnTo>
                    <a:pt x="219" y="218"/>
                  </a:lnTo>
                  <a:lnTo>
                    <a:pt x="226" y="213"/>
                  </a:lnTo>
                  <a:lnTo>
                    <a:pt x="228" y="206"/>
                  </a:lnTo>
                  <a:lnTo>
                    <a:pt x="228" y="28"/>
                  </a:lnTo>
                  <a:lnTo>
                    <a:pt x="226" y="23"/>
                  </a:lnTo>
                  <a:lnTo>
                    <a:pt x="219" y="18"/>
                  </a:lnTo>
                  <a:lnTo>
                    <a:pt x="208" y="12"/>
                  </a:lnTo>
                  <a:lnTo>
                    <a:pt x="196" y="9"/>
                  </a:lnTo>
                  <a:lnTo>
                    <a:pt x="178" y="5"/>
                  </a:lnTo>
                  <a:lnTo>
                    <a:pt x="158" y="2"/>
                  </a:lnTo>
                  <a:lnTo>
                    <a:pt x="136" y="0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9117ff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5907" name=""/>
            <p:cNvSpPr/>
            <p:nvPr/>
          </p:nvSpPr>
          <p:spPr>
            <a:xfrm>
              <a:off x="6121440" y="4300560"/>
              <a:ext cx="199800" cy="52560"/>
            </a:xfrm>
            <a:custGeom>
              <a:avLst/>
              <a:gdLst/>
              <a:ahLst/>
              <a:rect l="l" t="t" r="r" b="b"/>
              <a:pathLst>
                <a:path w="228" h="59">
                  <a:moveTo>
                    <a:pt x="0" y="28"/>
                  </a:moveTo>
                  <a:lnTo>
                    <a:pt x="2" y="36"/>
                  </a:lnTo>
                  <a:lnTo>
                    <a:pt x="9" y="41"/>
                  </a:lnTo>
                  <a:lnTo>
                    <a:pt x="20" y="46"/>
                  </a:lnTo>
                  <a:lnTo>
                    <a:pt x="32" y="50"/>
                  </a:lnTo>
                  <a:lnTo>
                    <a:pt x="50" y="54"/>
                  </a:lnTo>
                  <a:lnTo>
                    <a:pt x="68" y="57"/>
                  </a:lnTo>
                  <a:lnTo>
                    <a:pt x="90" y="59"/>
                  </a:lnTo>
                  <a:lnTo>
                    <a:pt x="113" y="59"/>
                  </a:lnTo>
                  <a:lnTo>
                    <a:pt x="136" y="59"/>
                  </a:lnTo>
                  <a:lnTo>
                    <a:pt x="158" y="57"/>
                  </a:lnTo>
                  <a:lnTo>
                    <a:pt x="178" y="54"/>
                  </a:lnTo>
                  <a:lnTo>
                    <a:pt x="196" y="50"/>
                  </a:lnTo>
                  <a:lnTo>
                    <a:pt x="208" y="46"/>
                  </a:lnTo>
                  <a:lnTo>
                    <a:pt x="219" y="41"/>
                  </a:lnTo>
                  <a:lnTo>
                    <a:pt x="226" y="36"/>
                  </a:lnTo>
                  <a:lnTo>
                    <a:pt x="228" y="28"/>
                  </a:lnTo>
                  <a:lnTo>
                    <a:pt x="226" y="23"/>
                  </a:lnTo>
                  <a:lnTo>
                    <a:pt x="219" y="18"/>
                  </a:lnTo>
                  <a:lnTo>
                    <a:pt x="208" y="12"/>
                  </a:lnTo>
                  <a:lnTo>
                    <a:pt x="196" y="9"/>
                  </a:lnTo>
                  <a:lnTo>
                    <a:pt x="178" y="5"/>
                  </a:lnTo>
                  <a:lnTo>
                    <a:pt x="158" y="2"/>
                  </a:lnTo>
                  <a:lnTo>
                    <a:pt x="136" y="0"/>
                  </a:lnTo>
                  <a:lnTo>
                    <a:pt x="113" y="0"/>
                  </a:lnTo>
                  <a:lnTo>
                    <a:pt x="90" y="0"/>
                  </a:lnTo>
                  <a:lnTo>
                    <a:pt x="68" y="2"/>
                  </a:lnTo>
                  <a:lnTo>
                    <a:pt x="50" y="5"/>
                  </a:lnTo>
                  <a:lnTo>
                    <a:pt x="32" y="9"/>
                  </a:lnTo>
                  <a:lnTo>
                    <a:pt x="20" y="12"/>
                  </a:lnTo>
                  <a:lnTo>
                    <a:pt x="9" y="18"/>
                  </a:lnTo>
                  <a:lnTo>
                    <a:pt x="2" y="23"/>
                  </a:lnTo>
                  <a:lnTo>
                    <a:pt x="0" y="28"/>
                  </a:lnTo>
                  <a:close/>
                </a:path>
              </a:pathLst>
            </a:custGeom>
            <a:solidFill>
              <a:srgbClr val="a744ff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5760" bIns="57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5908" name=""/>
            <p:cNvSpPr/>
            <p:nvPr/>
          </p:nvSpPr>
          <p:spPr>
            <a:xfrm>
              <a:off x="6121440" y="4300560"/>
              <a:ext cx="199800" cy="209160"/>
            </a:xfrm>
            <a:custGeom>
              <a:avLst/>
              <a:gdLst/>
              <a:ahLst/>
              <a:rect l="l" t="t" r="r" b="b"/>
              <a:pathLst>
                <a:path w="228" h="236">
                  <a:moveTo>
                    <a:pt x="113" y="0"/>
                  </a:moveTo>
                  <a:lnTo>
                    <a:pt x="90" y="0"/>
                  </a:lnTo>
                  <a:lnTo>
                    <a:pt x="68" y="2"/>
                  </a:lnTo>
                  <a:lnTo>
                    <a:pt x="50" y="5"/>
                  </a:lnTo>
                  <a:lnTo>
                    <a:pt x="32" y="9"/>
                  </a:lnTo>
                  <a:lnTo>
                    <a:pt x="20" y="12"/>
                  </a:lnTo>
                  <a:lnTo>
                    <a:pt x="9" y="18"/>
                  </a:lnTo>
                  <a:lnTo>
                    <a:pt x="2" y="23"/>
                  </a:lnTo>
                  <a:lnTo>
                    <a:pt x="0" y="28"/>
                  </a:lnTo>
                  <a:lnTo>
                    <a:pt x="0" y="206"/>
                  </a:lnTo>
                  <a:lnTo>
                    <a:pt x="2" y="213"/>
                  </a:lnTo>
                  <a:lnTo>
                    <a:pt x="9" y="218"/>
                  </a:lnTo>
                  <a:lnTo>
                    <a:pt x="20" y="224"/>
                  </a:lnTo>
                  <a:lnTo>
                    <a:pt x="32" y="227"/>
                  </a:lnTo>
                  <a:lnTo>
                    <a:pt x="50" y="231"/>
                  </a:lnTo>
                  <a:lnTo>
                    <a:pt x="68" y="235"/>
                  </a:lnTo>
                  <a:lnTo>
                    <a:pt x="90" y="236"/>
                  </a:lnTo>
                  <a:lnTo>
                    <a:pt x="113" y="236"/>
                  </a:lnTo>
                  <a:lnTo>
                    <a:pt x="136" y="236"/>
                  </a:lnTo>
                  <a:lnTo>
                    <a:pt x="158" y="235"/>
                  </a:lnTo>
                  <a:lnTo>
                    <a:pt x="178" y="231"/>
                  </a:lnTo>
                  <a:lnTo>
                    <a:pt x="196" y="227"/>
                  </a:lnTo>
                  <a:lnTo>
                    <a:pt x="208" y="224"/>
                  </a:lnTo>
                  <a:lnTo>
                    <a:pt x="219" y="218"/>
                  </a:lnTo>
                  <a:lnTo>
                    <a:pt x="226" y="213"/>
                  </a:lnTo>
                  <a:lnTo>
                    <a:pt x="228" y="206"/>
                  </a:lnTo>
                  <a:lnTo>
                    <a:pt x="228" y="28"/>
                  </a:lnTo>
                  <a:lnTo>
                    <a:pt x="226" y="23"/>
                  </a:lnTo>
                  <a:lnTo>
                    <a:pt x="219" y="18"/>
                  </a:lnTo>
                  <a:lnTo>
                    <a:pt x="208" y="12"/>
                  </a:lnTo>
                  <a:lnTo>
                    <a:pt x="196" y="9"/>
                  </a:lnTo>
                  <a:lnTo>
                    <a:pt x="178" y="5"/>
                  </a:lnTo>
                  <a:lnTo>
                    <a:pt x="158" y="2"/>
                  </a:lnTo>
                  <a:lnTo>
                    <a:pt x="136" y="0"/>
                  </a:lnTo>
                  <a:lnTo>
                    <a:pt x="113" y="0"/>
                  </a:lnTo>
                  <a:close/>
                </a:path>
              </a:pathLst>
            </a:custGeom>
            <a:noFill/>
            <a:ln w="7920">
              <a:solidFill>
                <a:srgbClr val="00000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5909" name=""/>
            <p:cNvSpPr/>
            <p:nvPr/>
          </p:nvSpPr>
          <p:spPr>
            <a:xfrm>
              <a:off x="6121440" y="4326840"/>
              <a:ext cx="199800" cy="26280"/>
            </a:xfrm>
            <a:custGeom>
              <a:avLst/>
              <a:gdLst/>
              <a:ahLst/>
              <a:rect l="l" t="t" r="r" b="b"/>
              <a:pathLst>
                <a:path w="228" h="31">
                  <a:moveTo>
                    <a:pt x="0" y="0"/>
                  </a:moveTo>
                  <a:lnTo>
                    <a:pt x="2" y="8"/>
                  </a:lnTo>
                  <a:lnTo>
                    <a:pt x="9" y="13"/>
                  </a:lnTo>
                  <a:lnTo>
                    <a:pt x="20" y="18"/>
                  </a:lnTo>
                  <a:lnTo>
                    <a:pt x="32" y="22"/>
                  </a:lnTo>
                  <a:lnTo>
                    <a:pt x="50" y="26"/>
                  </a:lnTo>
                  <a:lnTo>
                    <a:pt x="68" y="29"/>
                  </a:lnTo>
                  <a:lnTo>
                    <a:pt x="90" y="31"/>
                  </a:lnTo>
                  <a:lnTo>
                    <a:pt x="113" y="31"/>
                  </a:lnTo>
                  <a:lnTo>
                    <a:pt x="136" y="31"/>
                  </a:lnTo>
                  <a:lnTo>
                    <a:pt x="158" y="29"/>
                  </a:lnTo>
                  <a:lnTo>
                    <a:pt x="178" y="26"/>
                  </a:lnTo>
                  <a:lnTo>
                    <a:pt x="196" y="22"/>
                  </a:lnTo>
                  <a:lnTo>
                    <a:pt x="208" y="18"/>
                  </a:lnTo>
                  <a:lnTo>
                    <a:pt x="219" y="13"/>
                  </a:lnTo>
                  <a:lnTo>
                    <a:pt x="226" y="8"/>
                  </a:lnTo>
                  <a:lnTo>
                    <a:pt x="228" y="0"/>
                  </a:lnTo>
                </a:path>
              </a:pathLst>
            </a:custGeom>
            <a:noFill/>
            <a:ln w="7920">
              <a:solidFill>
                <a:srgbClr val="00000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0520" bIns="-205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5910" name=""/>
          <p:cNvGrpSpPr/>
          <p:nvPr/>
        </p:nvGrpSpPr>
        <p:grpSpPr>
          <a:xfrm>
            <a:off x="6499080" y="4218120"/>
            <a:ext cx="201240" cy="207360"/>
            <a:chOff x="6499080" y="4218120"/>
            <a:chExt cx="201240" cy="207360"/>
          </a:xfrm>
        </p:grpSpPr>
        <p:sp>
          <p:nvSpPr>
            <p:cNvPr id="5911" name=""/>
            <p:cNvSpPr/>
            <p:nvPr/>
          </p:nvSpPr>
          <p:spPr>
            <a:xfrm>
              <a:off x="6499080" y="4218120"/>
              <a:ext cx="201240" cy="207360"/>
            </a:xfrm>
            <a:custGeom>
              <a:avLst/>
              <a:gdLst/>
              <a:ahLst/>
              <a:rect l="l" t="t" r="r" b="b"/>
              <a:pathLst>
                <a:path w="227" h="236">
                  <a:moveTo>
                    <a:pt x="113" y="0"/>
                  </a:moveTo>
                  <a:lnTo>
                    <a:pt x="89" y="0"/>
                  </a:lnTo>
                  <a:lnTo>
                    <a:pt x="68" y="2"/>
                  </a:lnTo>
                  <a:lnTo>
                    <a:pt x="50" y="5"/>
                  </a:lnTo>
                  <a:lnTo>
                    <a:pt x="32" y="9"/>
                  </a:lnTo>
                  <a:lnTo>
                    <a:pt x="19" y="12"/>
                  </a:lnTo>
                  <a:lnTo>
                    <a:pt x="9" y="18"/>
                  </a:lnTo>
                  <a:lnTo>
                    <a:pt x="1" y="23"/>
                  </a:lnTo>
                  <a:lnTo>
                    <a:pt x="0" y="28"/>
                  </a:lnTo>
                  <a:lnTo>
                    <a:pt x="0" y="206"/>
                  </a:lnTo>
                  <a:lnTo>
                    <a:pt x="1" y="213"/>
                  </a:lnTo>
                  <a:lnTo>
                    <a:pt x="9" y="218"/>
                  </a:lnTo>
                  <a:lnTo>
                    <a:pt x="19" y="224"/>
                  </a:lnTo>
                  <a:lnTo>
                    <a:pt x="32" y="227"/>
                  </a:lnTo>
                  <a:lnTo>
                    <a:pt x="50" y="231"/>
                  </a:lnTo>
                  <a:lnTo>
                    <a:pt x="68" y="235"/>
                  </a:lnTo>
                  <a:lnTo>
                    <a:pt x="89" y="236"/>
                  </a:lnTo>
                  <a:lnTo>
                    <a:pt x="113" y="236"/>
                  </a:lnTo>
                  <a:lnTo>
                    <a:pt x="136" y="236"/>
                  </a:lnTo>
                  <a:lnTo>
                    <a:pt x="157" y="235"/>
                  </a:lnTo>
                  <a:lnTo>
                    <a:pt x="177" y="231"/>
                  </a:lnTo>
                  <a:lnTo>
                    <a:pt x="195" y="227"/>
                  </a:lnTo>
                  <a:lnTo>
                    <a:pt x="208" y="224"/>
                  </a:lnTo>
                  <a:lnTo>
                    <a:pt x="218" y="218"/>
                  </a:lnTo>
                  <a:lnTo>
                    <a:pt x="225" y="213"/>
                  </a:lnTo>
                  <a:lnTo>
                    <a:pt x="227" y="206"/>
                  </a:lnTo>
                  <a:lnTo>
                    <a:pt x="227" y="28"/>
                  </a:lnTo>
                  <a:lnTo>
                    <a:pt x="225" y="23"/>
                  </a:lnTo>
                  <a:lnTo>
                    <a:pt x="218" y="18"/>
                  </a:lnTo>
                  <a:lnTo>
                    <a:pt x="208" y="12"/>
                  </a:lnTo>
                  <a:lnTo>
                    <a:pt x="195" y="9"/>
                  </a:lnTo>
                  <a:lnTo>
                    <a:pt x="177" y="5"/>
                  </a:lnTo>
                  <a:lnTo>
                    <a:pt x="157" y="2"/>
                  </a:lnTo>
                  <a:lnTo>
                    <a:pt x="136" y="0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9117ff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5912" name=""/>
            <p:cNvSpPr/>
            <p:nvPr/>
          </p:nvSpPr>
          <p:spPr>
            <a:xfrm>
              <a:off x="6499080" y="4218120"/>
              <a:ext cx="201240" cy="51120"/>
            </a:xfrm>
            <a:custGeom>
              <a:avLst/>
              <a:gdLst/>
              <a:ahLst/>
              <a:rect l="l" t="t" r="r" b="b"/>
              <a:pathLst>
                <a:path w="227" h="59">
                  <a:moveTo>
                    <a:pt x="0" y="28"/>
                  </a:moveTo>
                  <a:lnTo>
                    <a:pt x="1" y="36"/>
                  </a:lnTo>
                  <a:lnTo>
                    <a:pt x="9" y="41"/>
                  </a:lnTo>
                  <a:lnTo>
                    <a:pt x="19" y="46"/>
                  </a:lnTo>
                  <a:lnTo>
                    <a:pt x="32" y="50"/>
                  </a:lnTo>
                  <a:lnTo>
                    <a:pt x="50" y="53"/>
                  </a:lnTo>
                  <a:lnTo>
                    <a:pt x="68" y="57"/>
                  </a:lnTo>
                  <a:lnTo>
                    <a:pt x="89" y="59"/>
                  </a:lnTo>
                  <a:lnTo>
                    <a:pt x="113" y="59"/>
                  </a:lnTo>
                  <a:lnTo>
                    <a:pt x="136" y="59"/>
                  </a:lnTo>
                  <a:lnTo>
                    <a:pt x="157" y="57"/>
                  </a:lnTo>
                  <a:lnTo>
                    <a:pt x="177" y="53"/>
                  </a:lnTo>
                  <a:lnTo>
                    <a:pt x="195" y="50"/>
                  </a:lnTo>
                  <a:lnTo>
                    <a:pt x="208" y="46"/>
                  </a:lnTo>
                  <a:lnTo>
                    <a:pt x="218" y="41"/>
                  </a:lnTo>
                  <a:lnTo>
                    <a:pt x="225" y="36"/>
                  </a:lnTo>
                  <a:lnTo>
                    <a:pt x="227" y="28"/>
                  </a:lnTo>
                  <a:lnTo>
                    <a:pt x="225" y="23"/>
                  </a:lnTo>
                  <a:lnTo>
                    <a:pt x="218" y="18"/>
                  </a:lnTo>
                  <a:lnTo>
                    <a:pt x="208" y="12"/>
                  </a:lnTo>
                  <a:lnTo>
                    <a:pt x="195" y="9"/>
                  </a:lnTo>
                  <a:lnTo>
                    <a:pt x="177" y="5"/>
                  </a:lnTo>
                  <a:lnTo>
                    <a:pt x="157" y="2"/>
                  </a:lnTo>
                  <a:lnTo>
                    <a:pt x="136" y="0"/>
                  </a:lnTo>
                  <a:lnTo>
                    <a:pt x="113" y="0"/>
                  </a:lnTo>
                  <a:lnTo>
                    <a:pt x="89" y="0"/>
                  </a:lnTo>
                  <a:lnTo>
                    <a:pt x="68" y="2"/>
                  </a:lnTo>
                  <a:lnTo>
                    <a:pt x="50" y="5"/>
                  </a:lnTo>
                  <a:lnTo>
                    <a:pt x="32" y="9"/>
                  </a:lnTo>
                  <a:lnTo>
                    <a:pt x="19" y="12"/>
                  </a:lnTo>
                  <a:lnTo>
                    <a:pt x="9" y="18"/>
                  </a:lnTo>
                  <a:lnTo>
                    <a:pt x="1" y="23"/>
                  </a:lnTo>
                  <a:lnTo>
                    <a:pt x="0" y="28"/>
                  </a:lnTo>
                  <a:close/>
                </a:path>
              </a:pathLst>
            </a:custGeom>
            <a:solidFill>
              <a:srgbClr val="a744ff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320" bIns="43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5913" name=""/>
            <p:cNvSpPr/>
            <p:nvPr/>
          </p:nvSpPr>
          <p:spPr>
            <a:xfrm>
              <a:off x="6499080" y="4218120"/>
              <a:ext cx="201240" cy="207360"/>
            </a:xfrm>
            <a:custGeom>
              <a:avLst/>
              <a:gdLst/>
              <a:ahLst/>
              <a:rect l="l" t="t" r="r" b="b"/>
              <a:pathLst>
                <a:path w="227" h="236">
                  <a:moveTo>
                    <a:pt x="113" y="0"/>
                  </a:moveTo>
                  <a:lnTo>
                    <a:pt x="89" y="0"/>
                  </a:lnTo>
                  <a:lnTo>
                    <a:pt x="68" y="2"/>
                  </a:lnTo>
                  <a:lnTo>
                    <a:pt x="50" y="5"/>
                  </a:lnTo>
                  <a:lnTo>
                    <a:pt x="32" y="9"/>
                  </a:lnTo>
                  <a:lnTo>
                    <a:pt x="19" y="12"/>
                  </a:lnTo>
                  <a:lnTo>
                    <a:pt x="9" y="18"/>
                  </a:lnTo>
                  <a:lnTo>
                    <a:pt x="1" y="23"/>
                  </a:lnTo>
                  <a:lnTo>
                    <a:pt x="0" y="28"/>
                  </a:lnTo>
                  <a:lnTo>
                    <a:pt x="0" y="206"/>
                  </a:lnTo>
                  <a:lnTo>
                    <a:pt x="1" y="213"/>
                  </a:lnTo>
                  <a:lnTo>
                    <a:pt x="9" y="218"/>
                  </a:lnTo>
                  <a:lnTo>
                    <a:pt x="19" y="224"/>
                  </a:lnTo>
                  <a:lnTo>
                    <a:pt x="32" y="227"/>
                  </a:lnTo>
                  <a:lnTo>
                    <a:pt x="50" y="231"/>
                  </a:lnTo>
                  <a:lnTo>
                    <a:pt x="68" y="235"/>
                  </a:lnTo>
                  <a:lnTo>
                    <a:pt x="89" y="236"/>
                  </a:lnTo>
                  <a:lnTo>
                    <a:pt x="113" y="236"/>
                  </a:lnTo>
                  <a:lnTo>
                    <a:pt x="136" y="236"/>
                  </a:lnTo>
                  <a:lnTo>
                    <a:pt x="157" y="235"/>
                  </a:lnTo>
                  <a:lnTo>
                    <a:pt x="177" y="231"/>
                  </a:lnTo>
                  <a:lnTo>
                    <a:pt x="195" y="227"/>
                  </a:lnTo>
                  <a:lnTo>
                    <a:pt x="208" y="224"/>
                  </a:lnTo>
                  <a:lnTo>
                    <a:pt x="218" y="218"/>
                  </a:lnTo>
                  <a:lnTo>
                    <a:pt x="225" y="213"/>
                  </a:lnTo>
                  <a:lnTo>
                    <a:pt x="227" y="206"/>
                  </a:lnTo>
                  <a:lnTo>
                    <a:pt x="227" y="28"/>
                  </a:lnTo>
                  <a:lnTo>
                    <a:pt x="225" y="23"/>
                  </a:lnTo>
                  <a:lnTo>
                    <a:pt x="218" y="18"/>
                  </a:lnTo>
                  <a:lnTo>
                    <a:pt x="208" y="12"/>
                  </a:lnTo>
                  <a:lnTo>
                    <a:pt x="195" y="9"/>
                  </a:lnTo>
                  <a:lnTo>
                    <a:pt x="177" y="5"/>
                  </a:lnTo>
                  <a:lnTo>
                    <a:pt x="157" y="2"/>
                  </a:lnTo>
                  <a:lnTo>
                    <a:pt x="136" y="0"/>
                  </a:lnTo>
                  <a:lnTo>
                    <a:pt x="113" y="0"/>
                  </a:lnTo>
                  <a:close/>
                </a:path>
              </a:pathLst>
            </a:custGeom>
            <a:noFill/>
            <a:ln w="7920">
              <a:solidFill>
                <a:srgbClr val="00000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5914" name=""/>
            <p:cNvSpPr/>
            <p:nvPr/>
          </p:nvSpPr>
          <p:spPr>
            <a:xfrm>
              <a:off x="6499080" y="4242600"/>
              <a:ext cx="201240" cy="26280"/>
            </a:xfrm>
            <a:custGeom>
              <a:avLst/>
              <a:gdLst/>
              <a:ahLst/>
              <a:rect l="l" t="t" r="r" b="b"/>
              <a:pathLst>
                <a:path w="227" h="31">
                  <a:moveTo>
                    <a:pt x="0" y="0"/>
                  </a:moveTo>
                  <a:lnTo>
                    <a:pt x="1" y="8"/>
                  </a:lnTo>
                  <a:lnTo>
                    <a:pt x="9" y="13"/>
                  </a:lnTo>
                  <a:lnTo>
                    <a:pt x="19" y="18"/>
                  </a:lnTo>
                  <a:lnTo>
                    <a:pt x="32" y="22"/>
                  </a:lnTo>
                  <a:lnTo>
                    <a:pt x="50" y="25"/>
                  </a:lnTo>
                  <a:lnTo>
                    <a:pt x="68" y="29"/>
                  </a:lnTo>
                  <a:lnTo>
                    <a:pt x="89" y="31"/>
                  </a:lnTo>
                  <a:lnTo>
                    <a:pt x="113" y="31"/>
                  </a:lnTo>
                  <a:lnTo>
                    <a:pt x="136" y="31"/>
                  </a:lnTo>
                  <a:lnTo>
                    <a:pt x="157" y="29"/>
                  </a:lnTo>
                  <a:lnTo>
                    <a:pt x="177" y="25"/>
                  </a:lnTo>
                  <a:lnTo>
                    <a:pt x="195" y="22"/>
                  </a:lnTo>
                  <a:lnTo>
                    <a:pt x="208" y="18"/>
                  </a:lnTo>
                  <a:lnTo>
                    <a:pt x="218" y="13"/>
                  </a:lnTo>
                  <a:lnTo>
                    <a:pt x="225" y="8"/>
                  </a:lnTo>
                  <a:lnTo>
                    <a:pt x="227" y="0"/>
                  </a:lnTo>
                </a:path>
              </a:pathLst>
            </a:custGeom>
            <a:noFill/>
            <a:ln w="7920">
              <a:solidFill>
                <a:srgbClr val="00000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0520" bIns="-205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5915" name=""/>
          <p:cNvGrpSpPr/>
          <p:nvPr/>
        </p:nvGrpSpPr>
        <p:grpSpPr>
          <a:xfrm>
            <a:off x="6705720" y="2220840"/>
            <a:ext cx="201240" cy="207720"/>
            <a:chOff x="6705720" y="2220840"/>
            <a:chExt cx="201240" cy="207720"/>
          </a:xfrm>
        </p:grpSpPr>
        <p:sp>
          <p:nvSpPr>
            <p:cNvPr id="5916" name=""/>
            <p:cNvSpPr/>
            <p:nvPr/>
          </p:nvSpPr>
          <p:spPr>
            <a:xfrm>
              <a:off x="6705720" y="2220840"/>
              <a:ext cx="201240" cy="207720"/>
            </a:xfrm>
            <a:custGeom>
              <a:avLst/>
              <a:gdLst/>
              <a:ahLst/>
              <a:rect l="l" t="t" r="r" b="b"/>
              <a:pathLst>
                <a:path w="228" h="237">
                  <a:moveTo>
                    <a:pt x="113" y="0"/>
                  </a:moveTo>
                  <a:lnTo>
                    <a:pt x="90" y="0"/>
                  </a:lnTo>
                  <a:lnTo>
                    <a:pt x="69" y="2"/>
                  </a:lnTo>
                  <a:lnTo>
                    <a:pt x="51" y="6"/>
                  </a:lnTo>
                  <a:lnTo>
                    <a:pt x="33" y="9"/>
                  </a:lnTo>
                  <a:lnTo>
                    <a:pt x="20" y="13"/>
                  </a:lnTo>
                  <a:lnTo>
                    <a:pt x="9" y="18"/>
                  </a:lnTo>
                  <a:lnTo>
                    <a:pt x="2" y="24"/>
                  </a:lnTo>
                  <a:lnTo>
                    <a:pt x="0" y="29"/>
                  </a:lnTo>
                  <a:lnTo>
                    <a:pt x="0" y="207"/>
                  </a:lnTo>
                  <a:lnTo>
                    <a:pt x="2" y="214"/>
                  </a:lnTo>
                  <a:lnTo>
                    <a:pt x="9" y="219"/>
                  </a:lnTo>
                  <a:lnTo>
                    <a:pt x="20" y="224"/>
                  </a:lnTo>
                  <a:lnTo>
                    <a:pt x="33" y="228"/>
                  </a:lnTo>
                  <a:lnTo>
                    <a:pt x="51" y="232"/>
                  </a:lnTo>
                  <a:lnTo>
                    <a:pt x="69" y="235"/>
                  </a:lnTo>
                  <a:lnTo>
                    <a:pt x="90" y="237"/>
                  </a:lnTo>
                  <a:lnTo>
                    <a:pt x="113" y="237"/>
                  </a:lnTo>
                  <a:lnTo>
                    <a:pt x="137" y="237"/>
                  </a:lnTo>
                  <a:lnTo>
                    <a:pt x="158" y="235"/>
                  </a:lnTo>
                  <a:lnTo>
                    <a:pt x="178" y="232"/>
                  </a:lnTo>
                  <a:lnTo>
                    <a:pt x="196" y="228"/>
                  </a:lnTo>
                  <a:lnTo>
                    <a:pt x="208" y="224"/>
                  </a:lnTo>
                  <a:lnTo>
                    <a:pt x="219" y="219"/>
                  </a:lnTo>
                  <a:lnTo>
                    <a:pt x="226" y="214"/>
                  </a:lnTo>
                  <a:lnTo>
                    <a:pt x="228" y="207"/>
                  </a:lnTo>
                  <a:lnTo>
                    <a:pt x="228" y="29"/>
                  </a:lnTo>
                  <a:lnTo>
                    <a:pt x="226" y="24"/>
                  </a:lnTo>
                  <a:lnTo>
                    <a:pt x="219" y="18"/>
                  </a:lnTo>
                  <a:lnTo>
                    <a:pt x="208" y="13"/>
                  </a:lnTo>
                  <a:lnTo>
                    <a:pt x="196" y="9"/>
                  </a:lnTo>
                  <a:lnTo>
                    <a:pt x="178" y="6"/>
                  </a:lnTo>
                  <a:lnTo>
                    <a:pt x="158" y="2"/>
                  </a:lnTo>
                  <a:lnTo>
                    <a:pt x="137" y="0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9117ff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5917" name=""/>
            <p:cNvSpPr/>
            <p:nvPr/>
          </p:nvSpPr>
          <p:spPr>
            <a:xfrm>
              <a:off x="6705720" y="2220840"/>
              <a:ext cx="201240" cy="51120"/>
            </a:xfrm>
            <a:custGeom>
              <a:avLst/>
              <a:gdLst/>
              <a:ahLst/>
              <a:rect l="l" t="t" r="r" b="b"/>
              <a:pathLst>
                <a:path w="228" h="59">
                  <a:moveTo>
                    <a:pt x="0" y="29"/>
                  </a:moveTo>
                  <a:lnTo>
                    <a:pt x="2" y="36"/>
                  </a:lnTo>
                  <a:lnTo>
                    <a:pt x="9" y="42"/>
                  </a:lnTo>
                  <a:lnTo>
                    <a:pt x="20" y="47"/>
                  </a:lnTo>
                  <a:lnTo>
                    <a:pt x="33" y="51"/>
                  </a:lnTo>
                  <a:lnTo>
                    <a:pt x="51" y="54"/>
                  </a:lnTo>
                  <a:lnTo>
                    <a:pt x="69" y="58"/>
                  </a:lnTo>
                  <a:lnTo>
                    <a:pt x="90" y="59"/>
                  </a:lnTo>
                  <a:lnTo>
                    <a:pt x="113" y="59"/>
                  </a:lnTo>
                  <a:lnTo>
                    <a:pt x="137" y="59"/>
                  </a:lnTo>
                  <a:lnTo>
                    <a:pt x="158" y="58"/>
                  </a:lnTo>
                  <a:lnTo>
                    <a:pt x="178" y="54"/>
                  </a:lnTo>
                  <a:lnTo>
                    <a:pt x="196" y="51"/>
                  </a:lnTo>
                  <a:lnTo>
                    <a:pt x="208" y="47"/>
                  </a:lnTo>
                  <a:lnTo>
                    <a:pt x="219" y="42"/>
                  </a:lnTo>
                  <a:lnTo>
                    <a:pt x="226" y="36"/>
                  </a:lnTo>
                  <a:lnTo>
                    <a:pt x="228" y="29"/>
                  </a:lnTo>
                  <a:lnTo>
                    <a:pt x="226" y="24"/>
                  </a:lnTo>
                  <a:lnTo>
                    <a:pt x="219" y="18"/>
                  </a:lnTo>
                  <a:lnTo>
                    <a:pt x="208" y="13"/>
                  </a:lnTo>
                  <a:lnTo>
                    <a:pt x="196" y="9"/>
                  </a:lnTo>
                  <a:lnTo>
                    <a:pt x="178" y="6"/>
                  </a:lnTo>
                  <a:lnTo>
                    <a:pt x="158" y="2"/>
                  </a:lnTo>
                  <a:lnTo>
                    <a:pt x="137" y="0"/>
                  </a:lnTo>
                  <a:lnTo>
                    <a:pt x="113" y="0"/>
                  </a:lnTo>
                  <a:lnTo>
                    <a:pt x="90" y="0"/>
                  </a:lnTo>
                  <a:lnTo>
                    <a:pt x="69" y="2"/>
                  </a:lnTo>
                  <a:lnTo>
                    <a:pt x="51" y="6"/>
                  </a:lnTo>
                  <a:lnTo>
                    <a:pt x="33" y="9"/>
                  </a:lnTo>
                  <a:lnTo>
                    <a:pt x="20" y="13"/>
                  </a:lnTo>
                  <a:lnTo>
                    <a:pt x="9" y="18"/>
                  </a:lnTo>
                  <a:lnTo>
                    <a:pt x="2" y="24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a744ff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320" bIns="43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5918" name=""/>
            <p:cNvSpPr/>
            <p:nvPr/>
          </p:nvSpPr>
          <p:spPr>
            <a:xfrm>
              <a:off x="6705720" y="2220840"/>
              <a:ext cx="201240" cy="207720"/>
            </a:xfrm>
            <a:custGeom>
              <a:avLst/>
              <a:gdLst/>
              <a:ahLst/>
              <a:rect l="l" t="t" r="r" b="b"/>
              <a:pathLst>
                <a:path w="228" h="237">
                  <a:moveTo>
                    <a:pt x="113" y="0"/>
                  </a:moveTo>
                  <a:lnTo>
                    <a:pt x="90" y="0"/>
                  </a:lnTo>
                  <a:lnTo>
                    <a:pt x="69" y="2"/>
                  </a:lnTo>
                  <a:lnTo>
                    <a:pt x="51" y="6"/>
                  </a:lnTo>
                  <a:lnTo>
                    <a:pt x="33" y="9"/>
                  </a:lnTo>
                  <a:lnTo>
                    <a:pt x="20" y="13"/>
                  </a:lnTo>
                  <a:lnTo>
                    <a:pt x="9" y="18"/>
                  </a:lnTo>
                  <a:lnTo>
                    <a:pt x="2" y="24"/>
                  </a:lnTo>
                  <a:lnTo>
                    <a:pt x="0" y="29"/>
                  </a:lnTo>
                  <a:lnTo>
                    <a:pt x="0" y="207"/>
                  </a:lnTo>
                  <a:lnTo>
                    <a:pt x="2" y="214"/>
                  </a:lnTo>
                  <a:lnTo>
                    <a:pt x="9" y="219"/>
                  </a:lnTo>
                  <a:lnTo>
                    <a:pt x="20" y="224"/>
                  </a:lnTo>
                  <a:lnTo>
                    <a:pt x="33" y="228"/>
                  </a:lnTo>
                  <a:lnTo>
                    <a:pt x="51" y="232"/>
                  </a:lnTo>
                  <a:lnTo>
                    <a:pt x="69" y="235"/>
                  </a:lnTo>
                  <a:lnTo>
                    <a:pt x="90" y="237"/>
                  </a:lnTo>
                  <a:lnTo>
                    <a:pt x="113" y="237"/>
                  </a:lnTo>
                  <a:lnTo>
                    <a:pt x="137" y="237"/>
                  </a:lnTo>
                  <a:lnTo>
                    <a:pt x="158" y="235"/>
                  </a:lnTo>
                  <a:lnTo>
                    <a:pt x="178" y="232"/>
                  </a:lnTo>
                  <a:lnTo>
                    <a:pt x="196" y="228"/>
                  </a:lnTo>
                  <a:lnTo>
                    <a:pt x="208" y="224"/>
                  </a:lnTo>
                  <a:lnTo>
                    <a:pt x="219" y="219"/>
                  </a:lnTo>
                  <a:lnTo>
                    <a:pt x="226" y="214"/>
                  </a:lnTo>
                  <a:lnTo>
                    <a:pt x="228" y="207"/>
                  </a:lnTo>
                  <a:lnTo>
                    <a:pt x="228" y="29"/>
                  </a:lnTo>
                  <a:lnTo>
                    <a:pt x="226" y="24"/>
                  </a:lnTo>
                  <a:lnTo>
                    <a:pt x="219" y="18"/>
                  </a:lnTo>
                  <a:lnTo>
                    <a:pt x="208" y="13"/>
                  </a:lnTo>
                  <a:lnTo>
                    <a:pt x="196" y="9"/>
                  </a:lnTo>
                  <a:lnTo>
                    <a:pt x="178" y="6"/>
                  </a:lnTo>
                  <a:lnTo>
                    <a:pt x="158" y="2"/>
                  </a:lnTo>
                  <a:lnTo>
                    <a:pt x="137" y="0"/>
                  </a:lnTo>
                  <a:lnTo>
                    <a:pt x="113" y="0"/>
                  </a:lnTo>
                  <a:close/>
                </a:path>
              </a:pathLst>
            </a:custGeom>
            <a:noFill/>
            <a:ln w="7920">
              <a:solidFill>
                <a:srgbClr val="00000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5919" name=""/>
            <p:cNvSpPr/>
            <p:nvPr/>
          </p:nvSpPr>
          <p:spPr>
            <a:xfrm>
              <a:off x="6705720" y="2244960"/>
              <a:ext cx="201240" cy="26640"/>
            </a:xfrm>
            <a:custGeom>
              <a:avLst/>
              <a:gdLst/>
              <a:ahLst/>
              <a:rect l="l" t="t" r="r" b="b"/>
              <a:pathLst>
                <a:path w="228" h="30">
                  <a:moveTo>
                    <a:pt x="0" y="0"/>
                  </a:moveTo>
                  <a:lnTo>
                    <a:pt x="2" y="7"/>
                  </a:lnTo>
                  <a:lnTo>
                    <a:pt x="9" y="13"/>
                  </a:lnTo>
                  <a:lnTo>
                    <a:pt x="20" y="18"/>
                  </a:lnTo>
                  <a:lnTo>
                    <a:pt x="33" y="22"/>
                  </a:lnTo>
                  <a:lnTo>
                    <a:pt x="51" y="25"/>
                  </a:lnTo>
                  <a:lnTo>
                    <a:pt x="69" y="29"/>
                  </a:lnTo>
                  <a:lnTo>
                    <a:pt x="90" y="30"/>
                  </a:lnTo>
                  <a:lnTo>
                    <a:pt x="113" y="30"/>
                  </a:lnTo>
                  <a:lnTo>
                    <a:pt x="137" y="30"/>
                  </a:lnTo>
                  <a:lnTo>
                    <a:pt x="158" y="29"/>
                  </a:lnTo>
                  <a:lnTo>
                    <a:pt x="178" y="25"/>
                  </a:lnTo>
                  <a:lnTo>
                    <a:pt x="196" y="22"/>
                  </a:lnTo>
                  <a:lnTo>
                    <a:pt x="208" y="18"/>
                  </a:lnTo>
                  <a:lnTo>
                    <a:pt x="219" y="13"/>
                  </a:lnTo>
                  <a:lnTo>
                    <a:pt x="226" y="7"/>
                  </a:lnTo>
                  <a:lnTo>
                    <a:pt x="228" y="0"/>
                  </a:lnTo>
                </a:path>
              </a:pathLst>
            </a:custGeom>
            <a:noFill/>
            <a:ln w="7920">
              <a:solidFill>
                <a:srgbClr val="00000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0160" bIns="-201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5920" name=""/>
          <p:cNvGrpSpPr/>
          <p:nvPr/>
        </p:nvGrpSpPr>
        <p:grpSpPr>
          <a:xfrm>
            <a:off x="6964200" y="2417760"/>
            <a:ext cx="201240" cy="207720"/>
            <a:chOff x="6964200" y="2417760"/>
            <a:chExt cx="201240" cy="207720"/>
          </a:xfrm>
        </p:grpSpPr>
        <p:sp>
          <p:nvSpPr>
            <p:cNvPr id="5921" name=""/>
            <p:cNvSpPr/>
            <p:nvPr/>
          </p:nvSpPr>
          <p:spPr>
            <a:xfrm>
              <a:off x="6964200" y="2417760"/>
              <a:ext cx="201240" cy="207720"/>
            </a:xfrm>
            <a:custGeom>
              <a:avLst/>
              <a:gdLst/>
              <a:ahLst/>
              <a:rect l="l" t="t" r="r" b="b"/>
              <a:pathLst>
                <a:path w="228" h="237">
                  <a:moveTo>
                    <a:pt x="113" y="0"/>
                  </a:moveTo>
                  <a:lnTo>
                    <a:pt x="90" y="0"/>
                  </a:lnTo>
                  <a:lnTo>
                    <a:pt x="69" y="2"/>
                  </a:lnTo>
                  <a:lnTo>
                    <a:pt x="51" y="6"/>
                  </a:lnTo>
                  <a:lnTo>
                    <a:pt x="33" y="9"/>
                  </a:lnTo>
                  <a:lnTo>
                    <a:pt x="20" y="13"/>
                  </a:lnTo>
                  <a:lnTo>
                    <a:pt x="9" y="18"/>
                  </a:lnTo>
                  <a:lnTo>
                    <a:pt x="2" y="24"/>
                  </a:lnTo>
                  <a:lnTo>
                    <a:pt x="0" y="29"/>
                  </a:lnTo>
                  <a:lnTo>
                    <a:pt x="0" y="207"/>
                  </a:lnTo>
                  <a:lnTo>
                    <a:pt x="2" y="214"/>
                  </a:lnTo>
                  <a:lnTo>
                    <a:pt x="9" y="219"/>
                  </a:lnTo>
                  <a:lnTo>
                    <a:pt x="20" y="225"/>
                  </a:lnTo>
                  <a:lnTo>
                    <a:pt x="33" y="228"/>
                  </a:lnTo>
                  <a:lnTo>
                    <a:pt x="51" y="232"/>
                  </a:lnTo>
                  <a:lnTo>
                    <a:pt x="69" y="235"/>
                  </a:lnTo>
                  <a:lnTo>
                    <a:pt x="90" y="237"/>
                  </a:lnTo>
                  <a:lnTo>
                    <a:pt x="113" y="237"/>
                  </a:lnTo>
                  <a:lnTo>
                    <a:pt x="137" y="237"/>
                  </a:lnTo>
                  <a:lnTo>
                    <a:pt x="158" y="235"/>
                  </a:lnTo>
                  <a:lnTo>
                    <a:pt x="178" y="232"/>
                  </a:lnTo>
                  <a:lnTo>
                    <a:pt x="196" y="228"/>
                  </a:lnTo>
                  <a:lnTo>
                    <a:pt x="208" y="225"/>
                  </a:lnTo>
                  <a:lnTo>
                    <a:pt x="219" y="219"/>
                  </a:lnTo>
                  <a:lnTo>
                    <a:pt x="226" y="214"/>
                  </a:lnTo>
                  <a:lnTo>
                    <a:pt x="228" y="207"/>
                  </a:lnTo>
                  <a:lnTo>
                    <a:pt x="228" y="29"/>
                  </a:lnTo>
                  <a:lnTo>
                    <a:pt x="226" y="24"/>
                  </a:lnTo>
                  <a:lnTo>
                    <a:pt x="219" y="18"/>
                  </a:lnTo>
                  <a:lnTo>
                    <a:pt x="208" y="13"/>
                  </a:lnTo>
                  <a:lnTo>
                    <a:pt x="196" y="9"/>
                  </a:lnTo>
                  <a:lnTo>
                    <a:pt x="178" y="6"/>
                  </a:lnTo>
                  <a:lnTo>
                    <a:pt x="158" y="2"/>
                  </a:lnTo>
                  <a:lnTo>
                    <a:pt x="137" y="0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9117ff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5922" name=""/>
            <p:cNvSpPr/>
            <p:nvPr/>
          </p:nvSpPr>
          <p:spPr>
            <a:xfrm>
              <a:off x="6964200" y="2417760"/>
              <a:ext cx="201240" cy="50760"/>
            </a:xfrm>
            <a:custGeom>
              <a:avLst/>
              <a:gdLst/>
              <a:ahLst/>
              <a:rect l="l" t="t" r="r" b="b"/>
              <a:pathLst>
                <a:path w="228" h="60">
                  <a:moveTo>
                    <a:pt x="0" y="29"/>
                  </a:moveTo>
                  <a:lnTo>
                    <a:pt x="2" y="36"/>
                  </a:lnTo>
                  <a:lnTo>
                    <a:pt x="9" y="42"/>
                  </a:lnTo>
                  <a:lnTo>
                    <a:pt x="20" y="47"/>
                  </a:lnTo>
                  <a:lnTo>
                    <a:pt x="33" y="51"/>
                  </a:lnTo>
                  <a:lnTo>
                    <a:pt x="51" y="54"/>
                  </a:lnTo>
                  <a:lnTo>
                    <a:pt x="69" y="58"/>
                  </a:lnTo>
                  <a:lnTo>
                    <a:pt x="90" y="60"/>
                  </a:lnTo>
                  <a:lnTo>
                    <a:pt x="113" y="60"/>
                  </a:lnTo>
                  <a:lnTo>
                    <a:pt x="137" y="60"/>
                  </a:lnTo>
                  <a:lnTo>
                    <a:pt x="158" y="58"/>
                  </a:lnTo>
                  <a:lnTo>
                    <a:pt x="178" y="54"/>
                  </a:lnTo>
                  <a:lnTo>
                    <a:pt x="196" y="51"/>
                  </a:lnTo>
                  <a:lnTo>
                    <a:pt x="208" y="47"/>
                  </a:lnTo>
                  <a:lnTo>
                    <a:pt x="219" y="42"/>
                  </a:lnTo>
                  <a:lnTo>
                    <a:pt x="226" y="36"/>
                  </a:lnTo>
                  <a:lnTo>
                    <a:pt x="228" y="29"/>
                  </a:lnTo>
                  <a:lnTo>
                    <a:pt x="226" y="24"/>
                  </a:lnTo>
                  <a:lnTo>
                    <a:pt x="219" y="18"/>
                  </a:lnTo>
                  <a:lnTo>
                    <a:pt x="208" y="13"/>
                  </a:lnTo>
                  <a:lnTo>
                    <a:pt x="196" y="9"/>
                  </a:lnTo>
                  <a:lnTo>
                    <a:pt x="178" y="6"/>
                  </a:lnTo>
                  <a:lnTo>
                    <a:pt x="158" y="2"/>
                  </a:lnTo>
                  <a:lnTo>
                    <a:pt x="137" y="0"/>
                  </a:lnTo>
                  <a:lnTo>
                    <a:pt x="113" y="0"/>
                  </a:lnTo>
                  <a:lnTo>
                    <a:pt x="90" y="0"/>
                  </a:lnTo>
                  <a:lnTo>
                    <a:pt x="69" y="2"/>
                  </a:lnTo>
                  <a:lnTo>
                    <a:pt x="51" y="6"/>
                  </a:lnTo>
                  <a:lnTo>
                    <a:pt x="33" y="9"/>
                  </a:lnTo>
                  <a:lnTo>
                    <a:pt x="20" y="13"/>
                  </a:lnTo>
                  <a:lnTo>
                    <a:pt x="9" y="18"/>
                  </a:lnTo>
                  <a:lnTo>
                    <a:pt x="2" y="24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a744ff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3960" bIns="39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5923" name=""/>
            <p:cNvSpPr/>
            <p:nvPr/>
          </p:nvSpPr>
          <p:spPr>
            <a:xfrm>
              <a:off x="6964200" y="2417760"/>
              <a:ext cx="201240" cy="207720"/>
            </a:xfrm>
            <a:custGeom>
              <a:avLst/>
              <a:gdLst/>
              <a:ahLst/>
              <a:rect l="l" t="t" r="r" b="b"/>
              <a:pathLst>
                <a:path w="228" h="237">
                  <a:moveTo>
                    <a:pt x="113" y="0"/>
                  </a:moveTo>
                  <a:lnTo>
                    <a:pt x="90" y="0"/>
                  </a:lnTo>
                  <a:lnTo>
                    <a:pt x="69" y="2"/>
                  </a:lnTo>
                  <a:lnTo>
                    <a:pt x="51" y="6"/>
                  </a:lnTo>
                  <a:lnTo>
                    <a:pt x="33" y="9"/>
                  </a:lnTo>
                  <a:lnTo>
                    <a:pt x="20" y="13"/>
                  </a:lnTo>
                  <a:lnTo>
                    <a:pt x="9" y="18"/>
                  </a:lnTo>
                  <a:lnTo>
                    <a:pt x="2" y="24"/>
                  </a:lnTo>
                  <a:lnTo>
                    <a:pt x="0" y="29"/>
                  </a:lnTo>
                  <a:lnTo>
                    <a:pt x="0" y="207"/>
                  </a:lnTo>
                  <a:lnTo>
                    <a:pt x="2" y="214"/>
                  </a:lnTo>
                  <a:lnTo>
                    <a:pt x="9" y="219"/>
                  </a:lnTo>
                  <a:lnTo>
                    <a:pt x="20" y="225"/>
                  </a:lnTo>
                  <a:lnTo>
                    <a:pt x="33" y="228"/>
                  </a:lnTo>
                  <a:lnTo>
                    <a:pt x="51" y="232"/>
                  </a:lnTo>
                  <a:lnTo>
                    <a:pt x="69" y="235"/>
                  </a:lnTo>
                  <a:lnTo>
                    <a:pt x="90" y="237"/>
                  </a:lnTo>
                  <a:lnTo>
                    <a:pt x="113" y="237"/>
                  </a:lnTo>
                  <a:lnTo>
                    <a:pt x="137" y="237"/>
                  </a:lnTo>
                  <a:lnTo>
                    <a:pt x="158" y="235"/>
                  </a:lnTo>
                  <a:lnTo>
                    <a:pt x="178" y="232"/>
                  </a:lnTo>
                  <a:lnTo>
                    <a:pt x="196" y="228"/>
                  </a:lnTo>
                  <a:lnTo>
                    <a:pt x="208" y="225"/>
                  </a:lnTo>
                  <a:lnTo>
                    <a:pt x="219" y="219"/>
                  </a:lnTo>
                  <a:lnTo>
                    <a:pt x="226" y="214"/>
                  </a:lnTo>
                  <a:lnTo>
                    <a:pt x="228" y="207"/>
                  </a:lnTo>
                  <a:lnTo>
                    <a:pt x="228" y="29"/>
                  </a:lnTo>
                  <a:lnTo>
                    <a:pt x="226" y="24"/>
                  </a:lnTo>
                  <a:lnTo>
                    <a:pt x="219" y="18"/>
                  </a:lnTo>
                  <a:lnTo>
                    <a:pt x="208" y="13"/>
                  </a:lnTo>
                  <a:lnTo>
                    <a:pt x="196" y="9"/>
                  </a:lnTo>
                  <a:lnTo>
                    <a:pt x="178" y="6"/>
                  </a:lnTo>
                  <a:lnTo>
                    <a:pt x="158" y="2"/>
                  </a:lnTo>
                  <a:lnTo>
                    <a:pt x="137" y="0"/>
                  </a:lnTo>
                  <a:lnTo>
                    <a:pt x="113" y="0"/>
                  </a:lnTo>
                  <a:close/>
                </a:path>
              </a:pathLst>
            </a:custGeom>
            <a:noFill/>
            <a:ln w="7920">
              <a:solidFill>
                <a:srgbClr val="00000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5924" name=""/>
            <p:cNvSpPr/>
            <p:nvPr/>
          </p:nvSpPr>
          <p:spPr>
            <a:xfrm>
              <a:off x="6964200" y="2441880"/>
              <a:ext cx="201240" cy="26280"/>
            </a:xfrm>
            <a:custGeom>
              <a:avLst/>
              <a:gdLst/>
              <a:ahLst/>
              <a:rect l="l" t="t" r="r" b="b"/>
              <a:pathLst>
                <a:path w="228" h="31">
                  <a:moveTo>
                    <a:pt x="0" y="0"/>
                  </a:moveTo>
                  <a:lnTo>
                    <a:pt x="2" y="7"/>
                  </a:lnTo>
                  <a:lnTo>
                    <a:pt x="9" y="13"/>
                  </a:lnTo>
                  <a:lnTo>
                    <a:pt x="20" y="18"/>
                  </a:lnTo>
                  <a:lnTo>
                    <a:pt x="33" y="22"/>
                  </a:lnTo>
                  <a:lnTo>
                    <a:pt x="51" y="25"/>
                  </a:lnTo>
                  <a:lnTo>
                    <a:pt x="69" y="29"/>
                  </a:lnTo>
                  <a:lnTo>
                    <a:pt x="90" y="31"/>
                  </a:lnTo>
                  <a:lnTo>
                    <a:pt x="113" y="31"/>
                  </a:lnTo>
                  <a:lnTo>
                    <a:pt x="137" y="31"/>
                  </a:lnTo>
                  <a:lnTo>
                    <a:pt x="158" y="29"/>
                  </a:lnTo>
                  <a:lnTo>
                    <a:pt x="178" y="25"/>
                  </a:lnTo>
                  <a:lnTo>
                    <a:pt x="196" y="22"/>
                  </a:lnTo>
                  <a:lnTo>
                    <a:pt x="208" y="18"/>
                  </a:lnTo>
                  <a:lnTo>
                    <a:pt x="219" y="13"/>
                  </a:lnTo>
                  <a:lnTo>
                    <a:pt x="226" y="7"/>
                  </a:lnTo>
                  <a:lnTo>
                    <a:pt x="228" y="0"/>
                  </a:lnTo>
                </a:path>
              </a:pathLst>
            </a:custGeom>
            <a:noFill/>
            <a:ln w="7920">
              <a:solidFill>
                <a:srgbClr val="00000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0520" bIns="-205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5925" name=""/>
          <p:cNvGrpSpPr/>
          <p:nvPr/>
        </p:nvGrpSpPr>
        <p:grpSpPr>
          <a:xfrm>
            <a:off x="7442280" y="2211480"/>
            <a:ext cx="201240" cy="209160"/>
            <a:chOff x="7442280" y="2211480"/>
            <a:chExt cx="201240" cy="209160"/>
          </a:xfrm>
        </p:grpSpPr>
        <p:sp>
          <p:nvSpPr>
            <p:cNvPr id="5926" name=""/>
            <p:cNvSpPr/>
            <p:nvPr/>
          </p:nvSpPr>
          <p:spPr>
            <a:xfrm>
              <a:off x="7442280" y="2211480"/>
              <a:ext cx="201240" cy="209160"/>
            </a:xfrm>
            <a:custGeom>
              <a:avLst/>
              <a:gdLst/>
              <a:ahLst/>
              <a:rect l="l" t="t" r="r" b="b"/>
              <a:pathLst>
                <a:path w="228" h="237">
                  <a:moveTo>
                    <a:pt x="113" y="0"/>
                  </a:moveTo>
                  <a:lnTo>
                    <a:pt x="90" y="0"/>
                  </a:lnTo>
                  <a:lnTo>
                    <a:pt x="68" y="2"/>
                  </a:lnTo>
                  <a:lnTo>
                    <a:pt x="50" y="6"/>
                  </a:lnTo>
                  <a:lnTo>
                    <a:pt x="32" y="9"/>
                  </a:lnTo>
                  <a:lnTo>
                    <a:pt x="20" y="13"/>
                  </a:lnTo>
                  <a:lnTo>
                    <a:pt x="9" y="18"/>
                  </a:lnTo>
                  <a:lnTo>
                    <a:pt x="2" y="24"/>
                  </a:lnTo>
                  <a:lnTo>
                    <a:pt x="0" y="29"/>
                  </a:lnTo>
                  <a:lnTo>
                    <a:pt x="0" y="207"/>
                  </a:lnTo>
                  <a:lnTo>
                    <a:pt x="2" y="214"/>
                  </a:lnTo>
                  <a:lnTo>
                    <a:pt x="9" y="219"/>
                  </a:lnTo>
                  <a:lnTo>
                    <a:pt x="20" y="224"/>
                  </a:lnTo>
                  <a:lnTo>
                    <a:pt x="32" y="228"/>
                  </a:lnTo>
                  <a:lnTo>
                    <a:pt x="50" y="232"/>
                  </a:lnTo>
                  <a:lnTo>
                    <a:pt x="68" y="235"/>
                  </a:lnTo>
                  <a:lnTo>
                    <a:pt x="90" y="237"/>
                  </a:lnTo>
                  <a:lnTo>
                    <a:pt x="113" y="237"/>
                  </a:lnTo>
                  <a:lnTo>
                    <a:pt x="136" y="237"/>
                  </a:lnTo>
                  <a:lnTo>
                    <a:pt x="158" y="235"/>
                  </a:lnTo>
                  <a:lnTo>
                    <a:pt x="177" y="232"/>
                  </a:lnTo>
                  <a:lnTo>
                    <a:pt x="195" y="228"/>
                  </a:lnTo>
                  <a:lnTo>
                    <a:pt x="208" y="224"/>
                  </a:lnTo>
                  <a:lnTo>
                    <a:pt x="219" y="219"/>
                  </a:lnTo>
                  <a:lnTo>
                    <a:pt x="226" y="214"/>
                  </a:lnTo>
                  <a:lnTo>
                    <a:pt x="228" y="207"/>
                  </a:lnTo>
                  <a:lnTo>
                    <a:pt x="228" y="29"/>
                  </a:lnTo>
                  <a:lnTo>
                    <a:pt x="226" y="24"/>
                  </a:lnTo>
                  <a:lnTo>
                    <a:pt x="219" y="18"/>
                  </a:lnTo>
                  <a:lnTo>
                    <a:pt x="208" y="13"/>
                  </a:lnTo>
                  <a:lnTo>
                    <a:pt x="195" y="9"/>
                  </a:lnTo>
                  <a:lnTo>
                    <a:pt x="177" y="6"/>
                  </a:lnTo>
                  <a:lnTo>
                    <a:pt x="158" y="2"/>
                  </a:lnTo>
                  <a:lnTo>
                    <a:pt x="136" y="0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9117ff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5927" name=""/>
            <p:cNvSpPr/>
            <p:nvPr/>
          </p:nvSpPr>
          <p:spPr>
            <a:xfrm>
              <a:off x="7442280" y="2211480"/>
              <a:ext cx="201240" cy="52560"/>
            </a:xfrm>
            <a:custGeom>
              <a:avLst/>
              <a:gdLst/>
              <a:ahLst/>
              <a:rect l="l" t="t" r="r" b="b"/>
              <a:pathLst>
                <a:path w="228" h="60">
                  <a:moveTo>
                    <a:pt x="0" y="29"/>
                  </a:moveTo>
                  <a:lnTo>
                    <a:pt x="2" y="36"/>
                  </a:lnTo>
                  <a:lnTo>
                    <a:pt x="9" y="42"/>
                  </a:lnTo>
                  <a:lnTo>
                    <a:pt x="20" y="47"/>
                  </a:lnTo>
                  <a:lnTo>
                    <a:pt x="32" y="51"/>
                  </a:lnTo>
                  <a:lnTo>
                    <a:pt x="50" y="54"/>
                  </a:lnTo>
                  <a:lnTo>
                    <a:pt x="68" y="58"/>
                  </a:lnTo>
                  <a:lnTo>
                    <a:pt x="90" y="60"/>
                  </a:lnTo>
                  <a:lnTo>
                    <a:pt x="113" y="60"/>
                  </a:lnTo>
                  <a:lnTo>
                    <a:pt x="136" y="60"/>
                  </a:lnTo>
                  <a:lnTo>
                    <a:pt x="158" y="58"/>
                  </a:lnTo>
                  <a:lnTo>
                    <a:pt x="177" y="54"/>
                  </a:lnTo>
                  <a:lnTo>
                    <a:pt x="195" y="51"/>
                  </a:lnTo>
                  <a:lnTo>
                    <a:pt x="208" y="47"/>
                  </a:lnTo>
                  <a:lnTo>
                    <a:pt x="219" y="42"/>
                  </a:lnTo>
                  <a:lnTo>
                    <a:pt x="226" y="36"/>
                  </a:lnTo>
                  <a:lnTo>
                    <a:pt x="228" y="29"/>
                  </a:lnTo>
                  <a:lnTo>
                    <a:pt x="226" y="24"/>
                  </a:lnTo>
                  <a:lnTo>
                    <a:pt x="219" y="18"/>
                  </a:lnTo>
                  <a:lnTo>
                    <a:pt x="208" y="13"/>
                  </a:lnTo>
                  <a:lnTo>
                    <a:pt x="195" y="9"/>
                  </a:lnTo>
                  <a:lnTo>
                    <a:pt x="177" y="6"/>
                  </a:lnTo>
                  <a:lnTo>
                    <a:pt x="158" y="2"/>
                  </a:lnTo>
                  <a:lnTo>
                    <a:pt x="136" y="0"/>
                  </a:lnTo>
                  <a:lnTo>
                    <a:pt x="113" y="0"/>
                  </a:lnTo>
                  <a:lnTo>
                    <a:pt x="90" y="0"/>
                  </a:lnTo>
                  <a:lnTo>
                    <a:pt x="68" y="2"/>
                  </a:lnTo>
                  <a:lnTo>
                    <a:pt x="50" y="6"/>
                  </a:lnTo>
                  <a:lnTo>
                    <a:pt x="32" y="9"/>
                  </a:lnTo>
                  <a:lnTo>
                    <a:pt x="20" y="13"/>
                  </a:lnTo>
                  <a:lnTo>
                    <a:pt x="9" y="18"/>
                  </a:lnTo>
                  <a:lnTo>
                    <a:pt x="2" y="24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a744ff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5760" bIns="57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5928" name=""/>
            <p:cNvSpPr/>
            <p:nvPr/>
          </p:nvSpPr>
          <p:spPr>
            <a:xfrm>
              <a:off x="7442280" y="2211480"/>
              <a:ext cx="201240" cy="209160"/>
            </a:xfrm>
            <a:custGeom>
              <a:avLst/>
              <a:gdLst/>
              <a:ahLst/>
              <a:rect l="l" t="t" r="r" b="b"/>
              <a:pathLst>
                <a:path w="228" h="237">
                  <a:moveTo>
                    <a:pt x="113" y="0"/>
                  </a:moveTo>
                  <a:lnTo>
                    <a:pt x="90" y="0"/>
                  </a:lnTo>
                  <a:lnTo>
                    <a:pt x="68" y="2"/>
                  </a:lnTo>
                  <a:lnTo>
                    <a:pt x="50" y="6"/>
                  </a:lnTo>
                  <a:lnTo>
                    <a:pt x="32" y="9"/>
                  </a:lnTo>
                  <a:lnTo>
                    <a:pt x="20" y="13"/>
                  </a:lnTo>
                  <a:lnTo>
                    <a:pt x="9" y="18"/>
                  </a:lnTo>
                  <a:lnTo>
                    <a:pt x="2" y="24"/>
                  </a:lnTo>
                  <a:lnTo>
                    <a:pt x="0" y="29"/>
                  </a:lnTo>
                  <a:lnTo>
                    <a:pt x="0" y="207"/>
                  </a:lnTo>
                  <a:lnTo>
                    <a:pt x="2" y="214"/>
                  </a:lnTo>
                  <a:lnTo>
                    <a:pt x="9" y="219"/>
                  </a:lnTo>
                  <a:lnTo>
                    <a:pt x="20" y="224"/>
                  </a:lnTo>
                  <a:lnTo>
                    <a:pt x="32" y="228"/>
                  </a:lnTo>
                  <a:lnTo>
                    <a:pt x="50" y="232"/>
                  </a:lnTo>
                  <a:lnTo>
                    <a:pt x="68" y="235"/>
                  </a:lnTo>
                  <a:lnTo>
                    <a:pt x="90" y="237"/>
                  </a:lnTo>
                  <a:lnTo>
                    <a:pt x="113" y="237"/>
                  </a:lnTo>
                  <a:lnTo>
                    <a:pt x="136" y="237"/>
                  </a:lnTo>
                  <a:lnTo>
                    <a:pt x="158" y="235"/>
                  </a:lnTo>
                  <a:lnTo>
                    <a:pt x="177" y="232"/>
                  </a:lnTo>
                  <a:lnTo>
                    <a:pt x="195" y="228"/>
                  </a:lnTo>
                  <a:lnTo>
                    <a:pt x="208" y="224"/>
                  </a:lnTo>
                  <a:lnTo>
                    <a:pt x="219" y="219"/>
                  </a:lnTo>
                  <a:lnTo>
                    <a:pt x="226" y="214"/>
                  </a:lnTo>
                  <a:lnTo>
                    <a:pt x="228" y="207"/>
                  </a:lnTo>
                  <a:lnTo>
                    <a:pt x="228" y="29"/>
                  </a:lnTo>
                  <a:lnTo>
                    <a:pt x="226" y="24"/>
                  </a:lnTo>
                  <a:lnTo>
                    <a:pt x="219" y="18"/>
                  </a:lnTo>
                  <a:lnTo>
                    <a:pt x="208" y="13"/>
                  </a:lnTo>
                  <a:lnTo>
                    <a:pt x="195" y="9"/>
                  </a:lnTo>
                  <a:lnTo>
                    <a:pt x="177" y="6"/>
                  </a:lnTo>
                  <a:lnTo>
                    <a:pt x="158" y="2"/>
                  </a:lnTo>
                  <a:lnTo>
                    <a:pt x="136" y="0"/>
                  </a:lnTo>
                  <a:lnTo>
                    <a:pt x="113" y="0"/>
                  </a:lnTo>
                  <a:close/>
                </a:path>
              </a:pathLst>
            </a:custGeom>
            <a:noFill/>
            <a:ln w="7920">
              <a:solidFill>
                <a:srgbClr val="00000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5929" name=""/>
            <p:cNvSpPr/>
            <p:nvPr/>
          </p:nvSpPr>
          <p:spPr>
            <a:xfrm>
              <a:off x="7442280" y="2237760"/>
              <a:ext cx="201240" cy="26280"/>
            </a:xfrm>
            <a:custGeom>
              <a:avLst/>
              <a:gdLst/>
              <a:ahLst/>
              <a:rect l="l" t="t" r="r" b="b"/>
              <a:pathLst>
                <a:path w="228" h="31">
                  <a:moveTo>
                    <a:pt x="0" y="0"/>
                  </a:moveTo>
                  <a:lnTo>
                    <a:pt x="2" y="7"/>
                  </a:lnTo>
                  <a:lnTo>
                    <a:pt x="9" y="13"/>
                  </a:lnTo>
                  <a:lnTo>
                    <a:pt x="20" y="18"/>
                  </a:lnTo>
                  <a:lnTo>
                    <a:pt x="32" y="22"/>
                  </a:lnTo>
                  <a:lnTo>
                    <a:pt x="50" y="25"/>
                  </a:lnTo>
                  <a:lnTo>
                    <a:pt x="68" y="29"/>
                  </a:lnTo>
                  <a:lnTo>
                    <a:pt x="90" y="31"/>
                  </a:lnTo>
                  <a:lnTo>
                    <a:pt x="113" y="31"/>
                  </a:lnTo>
                  <a:lnTo>
                    <a:pt x="136" y="31"/>
                  </a:lnTo>
                  <a:lnTo>
                    <a:pt x="158" y="29"/>
                  </a:lnTo>
                  <a:lnTo>
                    <a:pt x="177" y="25"/>
                  </a:lnTo>
                  <a:lnTo>
                    <a:pt x="195" y="22"/>
                  </a:lnTo>
                  <a:lnTo>
                    <a:pt x="208" y="18"/>
                  </a:lnTo>
                  <a:lnTo>
                    <a:pt x="219" y="13"/>
                  </a:lnTo>
                  <a:lnTo>
                    <a:pt x="226" y="7"/>
                  </a:lnTo>
                  <a:lnTo>
                    <a:pt x="228" y="0"/>
                  </a:lnTo>
                </a:path>
              </a:pathLst>
            </a:custGeom>
            <a:noFill/>
            <a:ln w="7920">
              <a:solidFill>
                <a:srgbClr val="00000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0520" bIns="-205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5930" name=""/>
          <p:cNvGrpSpPr/>
          <p:nvPr/>
        </p:nvGrpSpPr>
        <p:grpSpPr>
          <a:xfrm>
            <a:off x="4551480" y="3121200"/>
            <a:ext cx="198000" cy="207360"/>
            <a:chOff x="4551480" y="3121200"/>
            <a:chExt cx="198000" cy="207360"/>
          </a:xfrm>
        </p:grpSpPr>
        <p:sp>
          <p:nvSpPr>
            <p:cNvPr id="5931" name=""/>
            <p:cNvSpPr/>
            <p:nvPr/>
          </p:nvSpPr>
          <p:spPr>
            <a:xfrm>
              <a:off x="4551480" y="3121200"/>
              <a:ext cx="198000" cy="207360"/>
            </a:xfrm>
            <a:custGeom>
              <a:avLst/>
              <a:gdLst/>
              <a:ahLst/>
              <a:rect l="l" t="t" r="r" b="b"/>
              <a:pathLst>
                <a:path w="228" h="237">
                  <a:moveTo>
                    <a:pt x="113" y="0"/>
                  </a:moveTo>
                  <a:lnTo>
                    <a:pt x="90" y="0"/>
                  </a:lnTo>
                  <a:lnTo>
                    <a:pt x="68" y="2"/>
                  </a:lnTo>
                  <a:lnTo>
                    <a:pt x="50" y="6"/>
                  </a:lnTo>
                  <a:lnTo>
                    <a:pt x="32" y="9"/>
                  </a:lnTo>
                  <a:lnTo>
                    <a:pt x="20" y="13"/>
                  </a:lnTo>
                  <a:lnTo>
                    <a:pt x="9" y="18"/>
                  </a:lnTo>
                  <a:lnTo>
                    <a:pt x="2" y="24"/>
                  </a:lnTo>
                  <a:lnTo>
                    <a:pt x="0" y="29"/>
                  </a:lnTo>
                  <a:lnTo>
                    <a:pt x="0" y="207"/>
                  </a:lnTo>
                  <a:lnTo>
                    <a:pt x="2" y="214"/>
                  </a:lnTo>
                  <a:lnTo>
                    <a:pt x="9" y="219"/>
                  </a:lnTo>
                  <a:lnTo>
                    <a:pt x="20" y="224"/>
                  </a:lnTo>
                  <a:lnTo>
                    <a:pt x="32" y="228"/>
                  </a:lnTo>
                  <a:lnTo>
                    <a:pt x="50" y="232"/>
                  </a:lnTo>
                  <a:lnTo>
                    <a:pt x="68" y="235"/>
                  </a:lnTo>
                  <a:lnTo>
                    <a:pt x="90" y="237"/>
                  </a:lnTo>
                  <a:lnTo>
                    <a:pt x="113" y="237"/>
                  </a:lnTo>
                  <a:lnTo>
                    <a:pt x="136" y="237"/>
                  </a:lnTo>
                  <a:lnTo>
                    <a:pt x="158" y="235"/>
                  </a:lnTo>
                  <a:lnTo>
                    <a:pt x="178" y="232"/>
                  </a:lnTo>
                  <a:lnTo>
                    <a:pt x="196" y="228"/>
                  </a:lnTo>
                  <a:lnTo>
                    <a:pt x="208" y="224"/>
                  </a:lnTo>
                  <a:lnTo>
                    <a:pt x="219" y="219"/>
                  </a:lnTo>
                  <a:lnTo>
                    <a:pt x="226" y="214"/>
                  </a:lnTo>
                  <a:lnTo>
                    <a:pt x="228" y="207"/>
                  </a:lnTo>
                  <a:lnTo>
                    <a:pt x="228" y="29"/>
                  </a:lnTo>
                  <a:lnTo>
                    <a:pt x="226" y="24"/>
                  </a:lnTo>
                  <a:lnTo>
                    <a:pt x="219" y="18"/>
                  </a:lnTo>
                  <a:lnTo>
                    <a:pt x="208" y="13"/>
                  </a:lnTo>
                  <a:lnTo>
                    <a:pt x="196" y="9"/>
                  </a:lnTo>
                  <a:lnTo>
                    <a:pt x="178" y="6"/>
                  </a:lnTo>
                  <a:lnTo>
                    <a:pt x="158" y="2"/>
                  </a:lnTo>
                  <a:lnTo>
                    <a:pt x="136" y="0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9117ff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5932" name=""/>
            <p:cNvSpPr/>
            <p:nvPr/>
          </p:nvSpPr>
          <p:spPr>
            <a:xfrm>
              <a:off x="4551480" y="3121200"/>
              <a:ext cx="198000" cy="51120"/>
            </a:xfrm>
            <a:custGeom>
              <a:avLst/>
              <a:gdLst/>
              <a:ahLst/>
              <a:rect l="l" t="t" r="r" b="b"/>
              <a:pathLst>
                <a:path w="228" h="60">
                  <a:moveTo>
                    <a:pt x="0" y="29"/>
                  </a:moveTo>
                  <a:lnTo>
                    <a:pt x="2" y="36"/>
                  </a:lnTo>
                  <a:lnTo>
                    <a:pt x="9" y="42"/>
                  </a:lnTo>
                  <a:lnTo>
                    <a:pt x="20" y="47"/>
                  </a:lnTo>
                  <a:lnTo>
                    <a:pt x="32" y="51"/>
                  </a:lnTo>
                  <a:lnTo>
                    <a:pt x="50" y="54"/>
                  </a:lnTo>
                  <a:lnTo>
                    <a:pt x="68" y="58"/>
                  </a:lnTo>
                  <a:lnTo>
                    <a:pt x="90" y="60"/>
                  </a:lnTo>
                  <a:lnTo>
                    <a:pt x="113" y="60"/>
                  </a:lnTo>
                  <a:lnTo>
                    <a:pt x="136" y="60"/>
                  </a:lnTo>
                  <a:lnTo>
                    <a:pt x="158" y="58"/>
                  </a:lnTo>
                  <a:lnTo>
                    <a:pt x="178" y="54"/>
                  </a:lnTo>
                  <a:lnTo>
                    <a:pt x="196" y="51"/>
                  </a:lnTo>
                  <a:lnTo>
                    <a:pt x="208" y="47"/>
                  </a:lnTo>
                  <a:lnTo>
                    <a:pt x="219" y="42"/>
                  </a:lnTo>
                  <a:lnTo>
                    <a:pt x="226" y="36"/>
                  </a:lnTo>
                  <a:lnTo>
                    <a:pt x="228" y="29"/>
                  </a:lnTo>
                  <a:lnTo>
                    <a:pt x="226" y="24"/>
                  </a:lnTo>
                  <a:lnTo>
                    <a:pt x="219" y="18"/>
                  </a:lnTo>
                  <a:lnTo>
                    <a:pt x="208" y="13"/>
                  </a:lnTo>
                  <a:lnTo>
                    <a:pt x="196" y="9"/>
                  </a:lnTo>
                  <a:lnTo>
                    <a:pt x="178" y="6"/>
                  </a:lnTo>
                  <a:lnTo>
                    <a:pt x="158" y="2"/>
                  </a:lnTo>
                  <a:lnTo>
                    <a:pt x="136" y="0"/>
                  </a:lnTo>
                  <a:lnTo>
                    <a:pt x="113" y="0"/>
                  </a:lnTo>
                  <a:lnTo>
                    <a:pt x="90" y="0"/>
                  </a:lnTo>
                  <a:lnTo>
                    <a:pt x="68" y="2"/>
                  </a:lnTo>
                  <a:lnTo>
                    <a:pt x="50" y="6"/>
                  </a:lnTo>
                  <a:lnTo>
                    <a:pt x="32" y="9"/>
                  </a:lnTo>
                  <a:lnTo>
                    <a:pt x="20" y="13"/>
                  </a:lnTo>
                  <a:lnTo>
                    <a:pt x="9" y="18"/>
                  </a:lnTo>
                  <a:lnTo>
                    <a:pt x="2" y="24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a744ff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320" bIns="43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5933" name=""/>
            <p:cNvSpPr/>
            <p:nvPr/>
          </p:nvSpPr>
          <p:spPr>
            <a:xfrm>
              <a:off x="4551480" y="3121200"/>
              <a:ext cx="198000" cy="207360"/>
            </a:xfrm>
            <a:custGeom>
              <a:avLst/>
              <a:gdLst/>
              <a:ahLst/>
              <a:rect l="l" t="t" r="r" b="b"/>
              <a:pathLst>
                <a:path w="228" h="237">
                  <a:moveTo>
                    <a:pt x="113" y="0"/>
                  </a:moveTo>
                  <a:lnTo>
                    <a:pt x="90" y="0"/>
                  </a:lnTo>
                  <a:lnTo>
                    <a:pt x="68" y="2"/>
                  </a:lnTo>
                  <a:lnTo>
                    <a:pt x="50" y="6"/>
                  </a:lnTo>
                  <a:lnTo>
                    <a:pt x="32" y="9"/>
                  </a:lnTo>
                  <a:lnTo>
                    <a:pt x="20" y="13"/>
                  </a:lnTo>
                  <a:lnTo>
                    <a:pt x="9" y="18"/>
                  </a:lnTo>
                  <a:lnTo>
                    <a:pt x="2" y="24"/>
                  </a:lnTo>
                  <a:lnTo>
                    <a:pt x="0" y="29"/>
                  </a:lnTo>
                  <a:lnTo>
                    <a:pt x="0" y="207"/>
                  </a:lnTo>
                  <a:lnTo>
                    <a:pt x="2" y="214"/>
                  </a:lnTo>
                  <a:lnTo>
                    <a:pt x="9" y="219"/>
                  </a:lnTo>
                  <a:lnTo>
                    <a:pt x="20" y="224"/>
                  </a:lnTo>
                  <a:lnTo>
                    <a:pt x="32" y="228"/>
                  </a:lnTo>
                  <a:lnTo>
                    <a:pt x="50" y="232"/>
                  </a:lnTo>
                  <a:lnTo>
                    <a:pt x="68" y="235"/>
                  </a:lnTo>
                  <a:lnTo>
                    <a:pt x="90" y="237"/>
                  </a:lnTo>
                  <a:lnTo>
                    <a:pt x="113" y="237"/>
                  </a:lnTo>
                  <a:lnTo>
                    <a:pt x="136" y="237"/>
                  </a:lnTo>
                  <a:lnTo>
                    <a:pt x="158" y="235"/>
                  </a:lnTo>
                  <a:lnTo>
                    <a:pt x="178" y="232"/>
                  </a:lnTo>
                  <a:lnTo>
                    <a:pt x="196" y="228"/>
                  </a:lnTo>
                  <a:lnTo>
                    <a:pt x="208" y="224"/>
                  </a:lnTo>
                  <a:lnTo>
                    <a:pt x="219" y="219"/>
                  </a:lnTo>
                  <a:lnTo>
                    <a:pt x="226" y="214"/>
                  </a:lnTo>
                  <a:lnTo>
                    <a:pt x="228" y="207"/>
                  </a:lnTo>
                  <a:lnTo>
                    <a:pt x="228" y="29"/>
                  </a:lnTo>
                  <a:lnTo>
                    <a:pt x="226" y="24"/>
                  </a:lnTo>
                  <a:lnTo>
                    <a:pt x="219" y="18"/>
                  </a:lnTo>
                  <a:lnTo>
                    <a:pt x="208" y="13"/>
                  </a:lnTo>
                  <a:lnTo>
                    <a:pt x="196" y="9"/>
                  </a:lnTo>
                  <a:lnTo>
                    <a:pt x="178" y="6"/>
                  </a:lnTo>
                  <a:lnTo>
                    <a:pt x="158" y="2"/>
                  </a:lnTo>
                  <a:lnTo>
                    <a:pt x="136" y="0"/>
                  </a:lnTo>
                  <a:lnTo>
                    <a:pt x="113" y="0"/>
                  </a:lnTo>
                  <a:close/>
                </a:path>
              </a:pathLst>
            </a:custGeom>
            <a:noFill/>
            <a:ln w="7920">
              <a:solidFill>
                <a:srgbClr val="00000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5934" name=""/>
            <p:cNvSpPr/>
            <p:nvPr/>
          </p:nvSpPr>
          <p:spPr>
            <a:xfrm>
              <a:off x="4551480" y="3145680"/>
              <a:ext cx="198000" cy="26280"/>
            </a:xfrm>
            <a:custGeom>
              <a:avLst/>
              <a:gdLst/>
              <a:ahLst/>
              <a:rect l="l" t="t" r="r" b="b"/>
              <a:pathLst>
                <a:path w="228" h="31">
                  <a:moveTo>
                    <a:pt x="0" y="0"/>
                  </a:moveTo>
                  <a:lnTo>
                    <a:pt x="2" y="7"/>
                  </a:lnTo>
                  <a:lnTo>
                    <a:pt x="9" y="13"/>
                  </a:lnTo>
                  <a:lnTo>
                    <a:pt x="20" y="18"/>
                  </a:lnTo>
                  <a:lnTo>
                    <a:pt x="32" y="22"/>
                  </a:lnTo>
                  <a:lnTo>
                    <a:pt x="50" y="25"/>
                  </a:lnTo>
                  <a:lnTo>
                    <a:pt x="68" y="29"/>
                  </a:lnTo>
                  <a:lnTo>
                    <a:pt x="90" y="31"/>
                  </a:lnTo>
                  <a:lnTo>
                    <a:pt x="113" y="31"/>
                  </a:lnTo>
                  <a:lnTo>
                    <a:pt x="136" y="31"/>
                  </a:lnTo>
                  <a:lnTo>
                    <a:pt x="158" y="29"/>
                  </a:lnTo>
                  <a:lnTo>
                    <a:pt x="178" y="25"/>
                  </a:lnTo>
                  <a:lnTo>
                    <a:pt x="196" y="22"/>
                  </a:lnTo>
                  <a:lnTo>
                    <a:pt x="208" y="18"/>
                  </a:lnTo>
                  <a:lnTo>
                    <a:pt x="219" y="13"/>
                  </a:lnTo>
                  <a:lnTo>
                    <a:pt x="226" y="7"/>
                  </a:lnTo>
                  <a:lnTo>
                    <a:pt x="228" y="0"/>
                  </a:lnTo>
                </a:path>
              </a:pathLst>
            </a:custGeom>
            <a:noFill/>
            <a:ln w="7920">
              <a:solidFill>
                <a:srgbClr val="00000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0520" bIns="-205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5935" name=""/>
          <p:cNvGrpSpPr/>
          <p:nvPr/>
        </p:nvGrpSpPr>
        <p:grpSpPr>
          <a:xfrm>
            <a:off x="5856120" y="2773440"/>
            <a:ext cx="199800" cy="210600"/>
            <a:chOff x="5856120" y="2773440"/>
            <a:chExt cx="199800" cy="210600"/>
          </a:xfrm>
        </p:grpSpPr>
        <p:sp>
          <p:nvSpPr>
            <p:cNvPr id="5936" name=""/>
            <p:cNvSpPr/>
            <p:nvPr/>
          </p:nvSpPr>
          <p:spPr>
            <a:xfrm>
              <a:off x="5856120" y="2773440"/>
              <a:ext cx="199800" cy="210600"/>
            </a:xfrm>
            <a:custGeom>
              <a:avLst/>
              <a:gdLst/>
              <a:ahLst/>
              <a:rect l="l" t="t" r="r" b="b"/>
              <a:pathLst>
                <a:path w="228" h="236">
                  <a:moveTo>
                    <a:pt x="113" y="0"/>
                  </a:moveTo>
                  <a:lnTo>
                    <a:pt x="90" y="0"/>
                  </a:lnTo>
                  <a:lnTo>
                    <a:pt x="68" y="1"/>
                  </a:lnTo>
                  <a:lnTo>
                    <a:pt x="50" y="5"/>
                  </a:lnTo>
                  <a:lnTo>
                    <a:pt x="32" y="9"/>
                  </a:lnTo>
                  <a:lnTo>
                    <a:pt x="20" y="12"/>
                  </a:lnTo>
                  <a:lnTo>
                    <a:pt x="9" y="18"/>
                  </a:lnTo>
                  <a:lnTo>
                    <a:pt x="2" y="23"/>
                  </a:lnTo>
                  <a:lnTo>
                    <a:pt x="0" y="28"/>
                  </a:lnTo>
                  <a:lnTo>
                    <a:pt x="0" y="206"/>
                  </a:lnTo>
                  <a:lnTo>
                    <a:pt x="2" y="213"/>
                  </a:lnTo>
                  <a:lnTo>
                    <a:pt x="9" y="218"/>
                  </a:lnTo>
                  <a:lnTo>
                    <a:pt x="20" y="224"/>
                  </a:lnTo>
                  <a:lnTo>
                    <a:pt x="32" y="227"/>
                  </a:lnTo>
                  <a:lnTo>
                    <a:pt x="50" y="231"/>
                  </a:lnTo>
                  <a:lnTo>
                    <a:pt x="68" y="235"/>
                  </a:lnTo>
                  <a:lnTo>
                    <a:pt x="90" y="236"/>
                  </a:lnTo>
                  <a:lnTo>
                    <a:pt x="113" y="236"/>
                  </a:lnTo>
                  <a:lnTo>
                    <a:pt x="136" y="236"/>
                  </a:lnTo>
                  <a:lnTo>
                    <a:pt x="158" y="235"/>
                  </a:lnTo>
                  <a:lnTo>
                    <a:pt x="177" y="231"/>
                  </a:lnTo>
                  <a:lnTo>
                    <a:pt x="195" y="227"/>
                  </a:lnTo>
                  <a:lnTo>
                    <a:pt x="208" y="224"/>
                  </a:lnTo>
                  <a:lnTo>
                    <a:pt x="219" y="218"/>
                  </a:lnTo>
                  <a:lnTo>
                    <a:pt x="226" y="213"/>
                  </a:lnTo>
                  <a:lnTo>
                    <a:pt x="228" y="206"/>
                  </a:lnTo>
                  <a:lnTo>
                    <a:pt x="228" y="28"/>
                  </a:lnTo>
                  <a:lnTo>
                    <a:pt x="226" y="23"/>
                  </a:lnTo>
                  <a:lnTo>
                    <a:pt x="219" y="18"/>
                  </a:lnTo>
                  <a:lnTo>
                    <a:pt x="208" y="12"/>
                  </a:lnTo>
                  <a:lnTo>
                    <a:pt x="195" y="9"/>
                  </a:lnTo>
                  <a:lnTo>
                    <a:pt x="177" y="5"/>
                  </a:lnTo>
                  <a:lnTo>
                    <a:pt x="158" y="1"/>
                  </a:lnTo>
                  <a:lnTo>
                    <a:pt x="136" y="0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9117ff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5937" name=""/>
            <p:cNvSpPr/>
            <p:nvPr/>
          </p:nvSpPr>
          <p:spPr>
            <a:xfrm>
              <a:off x="5856120" y="2773440"/>
              <a:ext cx="199800" cy="53280"/>
            </a:xfrm>
            <a:custGeom>
              <a:avLst/>
              <a:gdLst/>
              <a:ahLst/>
              <a:rect l="l" t="t" r="r" b="b"/>
              <a:pathLst>
                <a:path w="228" h="59">
                  <a:moveTo>
                    <a:pt x="0" y="28"/>
                  </a:moveTo>
                  <a:lnTo>
                    <a:pt x="2" y="36"/>
                  </a:lnTo>
                  <a:lnTo>
                    <a:pt x="9" y="41"/>
                  </a:lnTo>
                  <a:lnTo>
                    <a:pt x="20" y="46"/>
                  </a:lnTo>
                  <a:lnTo>
                    <a:pt x="32" y="50"/>
                  </a:lnTo>
                  <a:lnTo>
                    <a:pt x="50" y="53"/>
                  </a:lnTo>
                  <a:lnTo>
                    <a:pt x="68" y="57"/>
                  </a:lnTo>
                  <a:lnTo>
                    <a:pt x="90" y="59"/>
                  </a:lnTo>
                  <a:lnTo>
                    <a:pt x="113" y="59"/>
                  </a:lnTo>
                  <a:lnTo>
                    <a:pt x="136" y="59"/>
                  </a:lnTo>
                  <a:lnTo>
                    <a:pt x="158" y="57"/>
                  </a:lnTo>
                  <a:lnTo>
                    <a:pt x="177" y="53"/>
                  </a:lnTo>
                  <a:lnTo>
                    <a:pt x="195" y="50"/>
                  </a:lnTo>
                  <a:lnTo>
                    <a:pt x="208" y="46"/>
                  </a:lnTo>
                  <a:lnTo>
                    <a:pt x="219" y="41"/>
                  </a:lnTo>
                  <a:lnTo>
                    <a:pt x="226" y="36"/>
                  </a:lnTo>
                  <a:lnTo>
                    <a:pt x="228" y="28"/>
                  </a:lnTo>
                  <a:lnTo>
                    <a:pt x="226" y="23"/>
                  </a:lnTo>
                  <a:lnTo>
                    <a:pt x="219" y="18"/>
                  </a:lnTo>
                  <a:lnTo>
                    <a:pt x="208" y="12"/>
                  </a:lnTo>
                  <a:lnTo>
                    <a:pt x="195" y="9"/>
                  </a:lnTo>
                  <a:lnTo>
                    <a:pt x="177" y="5"/>
                  </a:lnTo>
                  <a:lnTo>
                    <a:pt x="158" y="1"/>
                  </a:lnTo>
                  <a:lnTo>
                    <a:pt x="136" y="0"/>
                  </a:lnTo>
                  <a:lnTo>
                    <a:pt x="113" y="0"/>
                  </a:lnTo>
                  <a:lnTo>
                    <a:pt x="90" y="0"/>
                  </a:lnTo>
                  <a:lnTo>
                    <a:pt x="68" y="1"/>
                  </a:lnTo>
                  <a:lnTo>
                    <a:pt x="50" y="5"/>
                  </a:lnTo>
                  <a:lnTo>
                    <a:pt x="32" y="9"/>
                  </a:lnTo>
                  <a:lnTo>
                    <a:pt x="20" y="12"/>
                  </a:lnTo>
                  <a:lnTo>
                    <a:pt x="9" y="18"/>
                  </a:lnTo>
                  <a:lnTo>
                    <a:pt x="2" y="23"/>
                  </a:lnTo>
                  <a:lnTo>
                    <a:pt x="0" y="28"/>
                  </a:lnTo>
                  <a:close/>
                </a:path>
              </a:pathLst>
            </a:custGeom>
            <a:solidFill>
              <a:srgbClr val="a744ff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6480" bIns="64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5938" name=""/>
            <p:cNvSpPr/>
            <p:nvPr/>
          </p:nvSpPr>
          <p:spPr>
            <a:xfrm>
              <a:off x="5856120" y="2773440"/>
              <a:ext cx="199800" cy="210600"/>
            </a:xfrm>
            <a:custGeom>
              <a:avLst/>
              <a:gdLst/>
              <a:ahLst/>
              <a:rect l="l" t="t" r="r" b="b"/>
              <a:pathLst>
                <a:path w="228" h="236">
                  <a:moveTo>
                    <a:pt x="113" y="0"/>
                  </a:moveTo>
                  <a:lnTo>
                    <a:pt x="90" y="0"/>
                  </a:lnTo>
                  <a:lnTo>
                    <a:pt x="68" y="1"/>
                  </a:lnTo>
                  <a:lnTo>
                    <a:pt x="50" y="5"/>
                  </a:lnTo>
                  <a:lnTo>
                    <a:pt x="32" y="9"/>
                  </a:lnTo>
                  <a:lnTo>
                    <a:pt x="20" y="12"/>
                  </a:lnTo>
                  <a:lnTo>
                    <a:pt x="9" y="18"/>
                  </a:lnTo>
                  <a:lnTo>
                    <a:pt x="2" y="23"/>
                  </a:lnTo>
                  <a:lnTo>
                    <a:pt x="0" y="28"/>
                  </a:lnTo>
                  <a:lnTo>
                    <a:pt x="0" y="206"/>
                  </a:lnTo>
                  <a:lnTo>
                    <a:pt x="2" y="213"/>
                  </a:lnTo>
                  <a:lnTo>
                    <a:pt x="9" y="218"/>
                  </a:lnTo>
                  <a:lnTo>
                    <a:pt x="20" y="224"/>
                  </a:lnTo>
                  <a:lnTo>
                    <a:pt x="32" y="227"/>
                  </a:lnTo>
                  <a:lnTo>
                    <a:pt x="50" y="231"/>
                  </a:lnTo>
                  <a:lnTo>
                    <a:pt x="68" y="235"/>
                  </a:lnTo>
                  <a:lnTo>
                    <a:pt x="90" y="236"/>
                  </a:lnTo>
                  <a:lnTo>
                    <a:pt x="113" y="236"/>
                  </a:lnTo>
                  <a:lnTo>
                    <a:pt x="136" y="236"/>
                  </a:lnTo>
                  <a:lnTo>
                    <a:pt x="158" y="235"/>
                  </a:lnTo>
                  <a:lnTo>
                    <a:pt x="177" y="231"/>
                  </a:lnTo>
                  <a:lnTo>
                    <a:pt x="195" y="227"/>
                  </a:lnTo>
                  <a:lnTo>
                    <a:pt x="208" y="224"/>
                  </a:lnTo>
                  <a:lnTo>
                    <a:pt x="219" y="218"/>
                  </a:lnTo>
                  <a:lnTo>
                    <a:pt x="226" y="213"/>
                  </a:lnTo>
                  <a:lnTo>
                    <a:pt x="228" y="206"/>
                  </a:lnTo>
                  <a:lnTo>
                    <a:pt x="228" y="28"/>
                  </a:lnTo>
                  <a:lnTo>
                    <a:pt x="226" y="23"/>
                  </a:lnTo>
                  <a:lnTo>
                    <a:pt x="219" y="18"/>
                  </a:lnTo>
                  <a:lnTo>
                    <a:pt x="208" y="12"/>
                  </a:lnTo>
                  <a:lnTo>
                    <a:pt x="195" y="9"/>
                  </a:lnTo>
                  <a:lnTo>
                    <a:pt x="177" y="5"/>
                  </a:lnTo>
                  <a:lnTo>
                    <a:pt x="158" y="1"/>
                  </a:lnTo>
                  <a:lnTo>
                    <a:pt x="136" y="0"/>
                  </a:lnTo>
                  <a:lnTo>
                    <a:pt x="113" y="0"/>
                  </a:lnTo>
                  <a:close/>
                </a:path>
              </a:pathLst>
            </a:custGeom>
            <a:noFill/>
            <a:ln w="7920">
              <a:solidFill>
                <a:srgbClr val="00000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5939" name=""/>
            <p:cNvSpPr/>
            <p:nvPr/>
          </p:nvSpPr>
          <p:spPr>
            <a:xfrm>
              <a:off x="5856120" y="2800080"/>
              <a:ext cx="199800" cy="26280"/>
            </a:xfrm>
            <a:custGeom>
              <a:avLst/>
              <a:gdLst/>
              <a:ahLst/>
              <a:rect l="l" t="t" r="r" b="b"/>
              <a:pathLst>
                <a:path w="228" h="31">
                  <a:moveTo>
                    <a:pt x="0" y="0"/>
                  </a:moveTo>
                  <a:lnTo>
                    <a:pt x="2" y="8"/>
                  </a:lnTo>
                  <a:lnTo>
                    <a:pt x="9" y="13"/>
                  </a:lnTo>
                  <a:lnTo>
                    <a:pt x="20" y="18"/>
                  </a:lnTo>
                  <a:lnTo>
                    <a:pt x="32" y="22"/>
                  </a:lnTo>
                  <a:lnTo>
                    <a:pt x="50" y="25"/>
                  </a:lnTo>
                  <a:lnTo>
                    <a:pt x="68" y="29"/>
                  </a:lnTo>
                  <a:lnTo>
                    <a:pt x="90" y="31"/>
                  </a:lnTo>
                  <a:lnTo>
                    <a:pt x="113" y="31"/>
                  </a:lnTo>
                  <a:lnTo>
                    <a:pt x="136" y="31"/>
                  </a:lnTo>
                  <a:lnTo>
                    <a:pt x="158" y="29"/>
                  </a:lnTo>
                  <a:lnTo>
                    <a:pt x="177" y="25"/>
                  </a:lnTo>
                  <a:lnTo>
                    <a:pt x="195" y="22"/>
                  </a:lnTo>
                  <a:lnTo>
                    <a:pt x="208" y="18"/>
                  </a:lnTo>
                  <a:lnTo>
                    <a:pt x="219" y="13"/>
                  </a:lnTo>
                  <a:lnTo>
                    <a:pt x="226" y="8"/>
                  </a:lnTo>
                  <a:lnTo>
                    <a:pt x="228" y="0"/>
                  </a:lnTo>
                </a:path>
              </a:pathLst>
            </a:custGeom>
            <a:noFill/>
            <a:ln w="7920">
              <a:solidFill>
                <a:srgbClr val="00000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0520" bIns="-205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5940" name=""/>
          <p:cNvGrpSpPr/>
          <p:nvPr/>
        </p:nvGrpSpPr>
        <p:grpSpPr>
          <a:xfrm>
            <a:off x="5586480" y="4437000"/>
            <a:ext cx="199440" cy="209160"/>
            <a:chOff x="5586480" y="4437000"/>
            <a:chExt cx="199440" cy="209160"/>
          </a:xfrm>
        </p:grpSpPr>
        <p:sp>
          <p:nvSpPr>
            <p:cNvPr id="5941" name=""/>
            <p:cNvSpPr/>
            <p:nvPr/>
          </p:nvSpPr>
          <p:spPr>
            <a:xfrm>
              <a:off x="5586480" y="4437000"/>
              <a:ext cx="199440" cy="209160"/>
            </a:xfrm>
            <a:custGeom>
              <a:avLst/>
              <a:gdLst/>
              <a:ahLst/>
              <a:rect l="l" t="t" r="r" b="b"/>
              <a:pathLst>
                <a:path w="228" h="237">
                  <a:moveTo>
                    <a:pt x="113" y="0"/>
                  </a:moveTo>
                  <a:lnTo>
                    <a:pt x="90" y="0"/>
                  </a:lnTo>
                  <a:lnTo>
                    <a:pt x="69" y="2"/>
                  </a:lnTo>
                  <a:lnTo>
                    <a:pt x="51" y="5"/>
                  </a:lnTo>
                  <a:lnTo>
                    <a:pt x="33" y="9"/>
                  </a:lnTo>
                  <a:lnTo>
                    <a:pt x="20" y="12"/>
                  </a:lnTo>
                  <a:lnTo>
                    <a:pt x="9" y="18"/>
                  </a:lnTo>
                  <a:lnTo>
                    <a:pt x="2" y="23"/>
                  </a:lnTo>
                  <a:lnTo>
                    <a:pt x="0" y="29"/>
                  </a:lnTo>
                  <a:lnTo>
                    <a:pt x="0" y="206"/>
                  </a:lnTo>
                  <a:lnTo>
                    <a:pt x="2" y="213"/>
                  </a:lnTo>
                  <a:lnTo>
                    <a:pt x="9" y="219"/>
                  </a:lnTo>
                  <a:lnTo>
                    <a:pt x="20" y="224"/>
                  </a:lnTo>
                  <a:lnTo>
                    <a:pt x="33" y="228"/>
                  </a:lnTo>
                  <a:lnTo>
                    <a:pt x="51" y="231"/>
                  </a:lnTo>
                  <a:lnTo>
                    <a:pt x="69" y="235"/>
                  </a:lnTo>
                  <a:lnTo>
                    <a:pt x="90" y="237"/>
                  </a:lnTo>
                  <a:lnTo>
                    <a:pt x="113" y="237"/>
                  </a:lnTo>
                  <a:lnTo>
                    <a:pt x="137" y="237"/>
                  </a:lnTo>
                  <a:lnTo>
                    <a:pt x="158" y="235"/>
                  </a:lnTo>
                  <a:lnTo>
                    <a:pt x="178" y="231"/>
                  </a:lnTo>
                  <a:lnTo>
                    <a:pt x="196" y="228"/>
                  </a:lnTo>
                  <a:lnTo>
                    <a:pt x="208" y="224"/>
                  </a:lnTo>
                  <a:lnTo>
                    <a:pt x="219" y="219"/>
                  </a:lnTo>
                  <a:lnTo>
                    <a:pt x="226" y="213"/>
                  </a:lnTo>
                  <a:lnTo>
                    <a:pt x="228" y="206"/>
                  </a:lnTo>
                  <a:lnTo>
                    <a:pt x="228" y="29"/>
                  </a:lnTo>
                  <a:lnTo>
                    <a:pt x="226" y="23"/>
                  </a:lnTo>
                  <a:lnTo>
                    <a:pt x="219" y="18"/>
                  </a:lnTo>
                  <a:lnTo>
                    <a:pt x="208" y="12"/>
                  </a:lnTo>
                  <a:lnTo>
                    <a:pt x="196" y="9"/>
                  </a:lnTo>
                  <a:lnTo>
                    <a:pt x="178" y="5"/>
                  </a:lnTo>
                  <a:lnTo>
                    <a:pt x="158" y="2"/>
                  </a:lnTo>
                  <a:lnTo>
                    <a:pt x="137" y="0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9117ff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5942" name=""/>
            <p:cNvSpPr/>
            <p:nvPr/>
          </p:nvSpPr>
          <p:spPr>
            <a:xfrm>
              <a:off x="5586480" y="4437000"/>
              <a:ext cx="199440" cy="52560"/>
            </a:xfrm>
            <a:custGeom>
              <a:avLst/>
              <a:gdLst/>
              <a:ahLst/>
              <a:rect l="l" t="t" r="r" b="b"/>
              <a:pathLst>
                <a:path w="228" h="59">
                  <a:moveTo>
                    <a:pt x="0" y="29"/>
                  </a:moveTo>
                  <a:lnTo>
                    <a:pt x="2" y="36"/>
                  </a:lnTo>
                  <a:lnTo>
                    <a:pt x="9" y="41"/>
                  </a:lnTo>
                  <a:lnTo>
                    <a:pt x="20" y="47"/>
                  </a:lnTo>
                  <a:lnTo>
                    <a:pt x="33" y="50"/>
                  </a:lnTo>
                  <a:lnTo>
                    <a:pt x="51" y="54"/>
                  </a:lnTo>
                  <a:lnTo>
                    <a:pt x="69" y="57"/>
                  </a:lnTo>
                  <a:lnTo>
                    <a:pt x="90" y="59"/>
                  </a:lnTo>
                  <a:lnTo>
                    <a:pt x="113" y="59"/>
                  </a:lnTo>
                  <a:lnTo>
                    <a:pt x="137" y="59"/>
                  </a:lnTo>
                  <a:lnTo>
                    <a:pt x="158" y="57"/>
                  </a:lnTo>
                  <a:lnTo>
                    <a:pt x="178" y="54"/>
                  </a:lnTo>
                  <a:lnTo>
                    <a:pt x="196" y="50"/>
                  </a:lnTo>
                  <a:lnTo>
                    <a:pt x="208" y="47"/>
                  </a:lnTo>
                  <a:lnTo>
                    <a:pt x="219" y="41"/>
                  </a:lnTo>
                  <a:lnTo>
                    <a:pt x="226" y="36"/>
                  </a:lnTo>
                  <a:lnTo>
                    <a:pt x="228" y="29"/>
                  </a:lnTo>
                  <a:lnTo>
                    <a:pt x="226" y="23"/>
                  </a:lnTo>
                  <a:lnTo>
                    <a:pt x="219" y="18"/>
                  </a:lnTo>
                  <a:lnTo>
                    <a:pt x="208" y="12"/>
                  </a:lnTo>
                  <a:lnTo>
                    <a:pt x="196" y="9"/>
                  </a:lnTo>
                  <a:lnTo>
                    <a:pt x="178" y="5"/>
                  </a:lnTo>
                  <a:lnTo>
                    <a:pt x="158" y="2"/>
                  </a:lnTo>
                  <a:lnTo>
                    <a:pt x="137" y="0"/>
                  </a:lnTo>
                  <a:lnTo>
                    <a:pt x="113" y="0"/>
                  </a:lnTo>
                  <a:lnTo>
                    <a:pt x="90" y="0"/>
                  </a:lnTo>
                  <a:lnTo>
                    <a:pt x="69" y="2"/>
                  </a:lnTo>
                  <a:lnTo>
                    <a:pt x="51" y="5"/>
                  </a:lnTo>
                  <a:lnTo>
                    <a:pt x="33" y="9"/>
                  </a:lnTo>
                  <a:lnTo>
                    <a:pt x="20" y="12"/>
                  </a:lnTo>
                  <a:lnTo>
                    <a:pt x="9" y="18"/>
                  </a:lnTo>
                  <a:lnTo>
                    <a:pt x="2" y="23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a744ff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5760" bIns="57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5943" name=""/>
            <p:cNvSpPr/>
            <p:nvPr/>
          </p:nvSpPr>
          <p:spPr>
            <a:xfrm>
              <a:off x="5586480" y="4437000"/>
              <a:ext cx="199440" cy="209160"/>
            </a:xfrm>
            <a:custGeom>
              <a:avLst/>
              <a:gdLst/>
              <a:ahLst/>
              <a:rect l="l" t="t" r="r" b="b"/>
              <a:pathLst>
                <a:path w="228" h="237">
                  <a:moveTo>
                    <a:pt x="113" y="0"/>
                  </a:moveTo>
                  <a:lnTo>
                    <a:pt x="90" y="0"/>
                  </a:lnTo>
                  <a:lnTo>
                    <a:pt x="69" y="2"/>
                  </a:lnTo>
                  <a:lnTo>
                    <a:pt x="51" y="5"/>
                  </a:lnTo>
                  <a:lnTo>
                    <a:pt x="33" y="9"/>
                  </a:lnTo>
                  <a:lnTo>
                    <a:pt x="20" y="12"/>
                  </a:lnTo>
                  <a:lnTo>
                    <a:pt x="9" y="18"/>
                  </a:lnTo>
                  <a:lnTo>
                    <a:pt x="2" y="23"/>
                  </a:lnTo>
                  <a:lnTo>
                    <a:pt x="0" y="29"/>
                  </a:lnTo>
                  <a:lnTo>
                    <a:pt x="0" y="206"/>
                  </a:lnTo>
                  <a:lnTo>
                    <a:pt x="2" y="213"/>
                  </a:lnTo>
                  <a:lnTo>
                    <a:pt x="9" y="219"/>
                  </a:lnTo>
                  <a:lnTo>
                    <a:pt x="20" y="224"/>
                  </a:lnTo>
                  <a:lnTo>
                    <a:pt x="33" y="228"/>
                  </a:lnTo>
                  <a:lnTo>
                    <a:pt x="51" y="231"/>
                  </a:lnTo>
                  <a:lnTo>
                    <a:pt x="69" y="235"/>
                  </a:lnTo>
                  <a:lnTo>
                    <a:pt x="90" y="237"/>
                  </a:lnTo>
                  <a:lnTo>
                    <a:pt x="113" y="237"/>
                  </a:lnTo>
                  <a:lnTo>
                    <a:pt x="137" y="237"/>
                  </a:lnTo>
                  <a:lnTo>
                    <a:pt x="158" y="235"/>
                  </a:lnTo>
                  <a:lnTo>
                    <a:pt x="178" y="231"/>
                  </a:lnTo>
                  <a:lnTo>
                    <a:pt x="196" y="228"/>
                  </a:lnTo>
                  <a:lnTo>
                    <a:pt x="208" y="224"/>
                  </a:lnTo>
                  <a:lnTo>
                    <a:pt x="219" y="219"/>
                  </a:lnTo>
                  <a:lnTo>
                    <a:pt x="226" y="213"/>
                  </a:lnTo>
                  <a:lnTo>
                    <a:pt x="228" y="206"/>
                  </a:lnTo>
                  <a:lnTo>
                    <a:pt x="228" y="29"/>
                  </a:lnTo>
                  <a:lnTo>
                    <a:pt x="226" y="23"/>
                  </a:lnTo>
                  <a:lnTo>
                    <a:pt x="219" y="18"/>
                  </a:lnTo>
                  <a:lnTo>
                    <a:pt x="208" y="12"/>
                  </a:lnTo>
                  <a:lnTo>
                    <a:pt x="196" y="9"/>
                  </a:lnTo>
                  <a:lnTo>
                    <a:pt x="178" y="5"/>
                  </a:lnTo>
                  <a:lnTo>
                    <a:pt x="158" y="2"/>
                  </a:lnTo>
                  <a:lnTo>
                    <a:pt x="137" y="0"/>
                  </a:lnTo>
                  <a:lnTo>
                    <a:pt x="113" y="0"/>
                  </a:lnTo>
                  <a:close/>
                </a:path>
              </a:pathLst>
            </a:custGeom>
            <a:noFill/>
            <a:ln w="7920">
              <a:solidFill>
                <a:srgbClr val="00000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5944" name=""/>
            <p:cNvSpPr/>
            <p:nvPr/>
          </p:nvSpPr>
          <p:spPr>
            <a:xfrm>
              <a:off x="5586480" y="4463280"/>
              <a:ext cx="199440" cy="26280"/>
            </a:xfrm>
            <a:custGeom>
              <a:avLst/>
              <a:gdLst/>
              <a:ahLst/>
              <a:rect l="l" t="t" r="r" b="b"/>
              <a:pathLst>
                <a:path w="228" h="30">
                  <a:moveTo>
                    <a:pt x="0" y="0"/>
                  </a:moveTo>
                  <a:lnTo>
                    <a:pt x="2" y="7"/>
                  </a:lnTo>
                  <a:lnTo>
                    <a:pt x="9" y="12"/>
                  </a:lnTo>
                  <a:lnTo>
                    <a:pt x="20" y="18"/>
                  </a:lnTo>
                  <a:lnTo>
                    <a:pt x="33" y="21"/>
                  </a:lnTo>
                  <a:lnTo>
                    <a:pt x="51" y="25"/>
                  </a:lnTo>
                  <a:lnTo>
                    <a:pt x="69" y="28"/>
                  </a:lnTo>
                  <a:lnTo>
                    <a:pt x="90" y="30"/>
                  </a:lnTo>
                  <a:lnTo>
                    <a:pt x="113" y="30"/>
                  </a:lnTo>
                  <a:lnTo>
                    <a:pt x="137" y="30"/>
                  </a:lnTo>
                  <a:lnTo>
                    <a:pt x="158" y="28"/>
                  </a:lnTo>
                  <a:lnTo>
                    <a:pt x="178" y="25"/>
                  </a:lnTo>
                  <a:lnTo>
                    <a:pt x="196" y="21"/>
                  </a:lnTo>
                  <a:lnTo>
                    <a:pt x="208" y="18"/>
                  </a:lnTo>
                  <a:lnTo>
                    <a:pt x="219" y="12"/>
                  </a:lnTo>
                  <a:lnTo>
                    <a:pt x="226" y="7"/>
                  </a:lnTo>
                  <a:lnTo>
                    <a:pt x="228" y="0"/>
                  </a:lnTo>
                </a:path>
              </a:pathLst>
            </a:custGeom>
            <a:noFill/>
            <a:ln w="7920">
              <a:solidFill>
                <a:srgbClr val="00000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0520" bIns="-205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5945" name=""/>
          <p:cNvGrpSpPr/>
          <p:nvPr/>
        </p:nvGrpSpPr>
        <p:grpSpPr>
          <a:xfrm>
            <a:off x="6350040" y="4599000"/>
            <a:ext cx="198000" cy="207720"/>
            <a:chOff x="6350040" y="4599000"/>
            <a:chExt cx="198000" cy="207720"/>
          </a:xfrm>
        </p:grpSpPr>
        <p:sp>
          <p:nvSpPr>
            <p:cNvPr id="5946" name=""/>
            <p:cNvSpPr/>
            <p:nvPr/>
          </p:nvSpPr>
          <p:spPr>
            <a:xfrm>
              <a:off x="6350040" y="4599000"/>
              <a:ext cx="198000" cy="207720"/>
            </a:xfrm>
            <a:custGeom>
              <a:avLst/>
              <a:gdLst/>
              <a:ahLst/>
              <a:rect l="l" t="t" r="r" b="b"/>
              <a:pathLst>
                <a:path w="228" h="237">
                  <a:moveTo>
                    <a:pt x="113" y="0"/>
                  </a:moveTo>
                  <a:lnTo>
                    <a:pt x="90" y="0"/>
                  </a:lnTo>
                  <a:lnTo>
                    <a:pt x="68" y="2"/>
                  </a:lnTo>
                  <a:lnTo>
                    <a:pt x="50" y="5"/>
                  </a:lnTo>
                  <a:lnTo>
                    <a:pt x="33" y="9"/>
                  </a:lnTo>
                  <a:lnTo>
                    <a:pt x="20" y="12"/>
                  </a:lnTo>
                  <a:lnTo>
                    <a:pt x="9" y="18"/>
                  </a:lnTo>
                  <a:lnTo>
                    <a:pt x="2" y="23"/>
                  </a:lnTo>
                  <a:lnTo>
                    <a:pt x="0" y="29"/>
                  </a:lnTo>
                  <a:lnTo>
                    <a:pt x="0" y="206"/>
                  </a:lnTo>
                  <a:lnTo>
                    <a:pt x="2" y="213"/>
                  </a:lnTo>
                  <a:lnTo>
                    <a:pt x="9" y="219"/>
                  </a:lnTo>
                  <a:lnTo>
                    <a:pt x="20" y="224"/>
                  </a:lnTo>
                  <a:lnTo>
                    <a:pt x="33" y="228"/>
                  </a:lnTo>
                  <a:lnTo>
                    <a:pt x="50" y="231"/>
                  </a:lnTo>
                  <a:lnTo>
                    <a:pt x="68" y="235"/>
                  </a:lnTo>
                  <a:lnTo>
                    <a:pt x="90" y="237"/>
                  </a:lnTo>
                  <a:lnTo>
                    <a:pt x="113" y="237"/>
                  </a:lnTo>
                  <a:lnTo>
                    <a:pt x="137" y="237"/>
                  </a:lnTo>
                  <a:lnTo>
                    <a:pt x="158" y="235"/>
                  </a:lnTo>
                  <a:lnTo>
                    <a:pt x="178" y="231"/>
                  </a:lnTo>
                  <a:lnTo>
                    <a:pt x="196" y="228"/>
                  </a:lnTo>
                  <a:lnTo>
                    <a:pt x="208" y="224"/>
                  </a:lnTo>
                  <a:lnTo>
                    <a:pt x="219" y="219"/>
                  </a:lnTo>
                  <a:lnTo>
                    <a:pt x="226" y="213"/>
                  </a:lnTo>
                  <a:lnTo>
                    <a:pt x="228" y="206"/>
                  </a:lnTo>
                  <a:lnTo>
                    <a:pt x="228" y="29"/>
                  </a:lnTo>
                  <a:lnTo>
                    <a:pt x="226" y="23"/>
                  </a:lnTo>
                  <a:lnTo>
                    <a:pt x="219" y="18"/>
                  </a:lnTo>
                  <a:lnTo>
                    <a:pt x="208" y="12"/>
                  </a:lnTo>
                  <a:lnTo>
                    <a:pt x="196" y="9"/>
                  </a:lnTo>
                  <a:lnTo>
                    <a:pt x="178" y="5"/>
                  </a:lnTo>
                  <a:lnTo>
                    <a:pt x="158" y="2"/>
                  </a:lnTo>
                  <a:lnTo>
                    <a:pt x="137" y="0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ff7d21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5947" name=""/>
            <p:cNvSpPr/>
            <p:nvPr/>
          </p:nvSpPr>
          <p:spPr>
            <a:xfrm>
              <a:off x="6350040" y="4599000"/>
              <a:ext cx="198000" cy="50760"/>
            </a:xfrm>
            <a:custGeom>
              <a:avLst/>
              <a:gdLst/>
              <a:ahLst/>
              <a:rect l="l" t="t" r="r" b="b"/>
              <a:pathLst>
                <a:path w="228" h="59">
                  <a:moveTo>
                    <a:pt x="0" y="29"/>
                  </a:moveTo>
                  <a:lnTo>
                    <a:pt x="2" y="36"/>
                  </a:lnTo>
                  <a:lnTo>
                    <a:pt x="9" y="41"/>
                  </a:lnTo>
                  <a:lnTo>
                    <a:pt x="20" y="46"/>
                  </a:lnTo>
                  <a:lnTo>
                    <a:pt x="33" y="50"/>
                  </a:lnTo>
                  <a:lnTo>
                    <a:pt x="50" y="54"/>
                  </a:lnTo>
                  <a:lnTo>
                    <a:pt x="68" y="57"/>
                  </a:lnTo>
                  <a:lnTo>
                    <a:pt x="90" y="59"/>
                  </a:lnTo>
                  <a:lnTo>
                    <a:pt x="113" y="59"/>
                  </a:lnTo>
                  <a:lnTo>
                    <a:pt x="137" y="59"/>
                  </a:lnTo>
                  <a:lnTo>
                    <a:pt x="158" y="57"/>
                  </a:lnTo>
                  <a:lnTo>
                    <a:pt x="178" y="54"/>
                  </a:lnTo>
                  <a:lnTo>
                    <a:pt x="196" y="50"/>
                  </a:lnTo>
                  <a:lnTo>
                    <a:pt x="208" y="46"/>
                  </a:lnTo>
                  <a:lnTo>
                    <a:pt x="219" y="41"/>
                  </a:lnTo>
                  <a:lnTo>
                    <a:pt x="226" y="36"/>
                  </a:lnTo>
                  <a:lnTo>
                    <a:pt x="228" y="29"/>
                  </a:lnTo>
                  <a:lnTo>
                    <a:pt x="226" y="23"/>
                  </a:lnTo>
                  <a:lnTo>
                    <a:pt x="219" y="18"/>
                  </a:lnTo>
                  <a:lnTo>
                    <a:pt x="208" y="12"/>
                  </a:lnTo>
                  <a:lnTo>
                    <a:pt x="196" y="9"/>
                  </a:lnTo>
                  <a:lnTo>
                    <a:pt x="178" y="5"/>
                  </a:lnTo>
                  <a:lnTo>
                    <a:pt x="158" y="2"/>
                  </a:lnTo>
                  <a:lnTo>
                    <a:pt x="137" y="0"/>
                  </a:lnTo>
                  <a:lnTo>
                    <a:pt x="113" y="0"/>
                  </a:lnTo>
                  <a:lnTo>
                    <a:pt x="90" y="0"/>
                  </a:lnTo>
                  <a:lnTo>
                    <a:pt x="68" y="2"/>
                  </a:lnTo>
                  <a:lnTo>
                    <a:pt x="50" y="5"/>
                  </a:lnTo>
                  <a:lnTo>
                    <a:pt x="33" y="9"/>
                  </a:lnTo>
                  <a:lnTo>
                    <a:pt x="20" y="12"/>
                  </a:lnTo>
                  <a:lnTo>
                    <a:pt x="9" y="18"/>
                  </a:lnTo>
                  <a:lnTo>
                    <a:pt x="2" y="23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974c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3960" bIns="39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5948" name=""/>
            <p:cNvSpPr/>
            <p:nvPr/>
          </p:nvSpPr>
          <p:spPr>
            <a:xfrm>
              <a:off x="6350040" y="4599000"/>
              <a:ext cx="198000" cy="207720"/>
            </a:xfrm>
            <a:custGeom>
              <a:avLst/>
              <a:gdLst/>
              <a:ahLst/>
              <a:rect l="l" t="t" r="r" b="b"/>
              <a:pathLst>
                <a:path w="228" h="237">
                  <a:moveTo>
                    <a:pt x="113" y="0"/>
                  </a:moveTo>
                  <a:lnTo>
                    <a:pt x="90" y="0"/>
                  </a:lnTo>
                  <a:lnTo>
                    <a:pt x="68" y="2"/>
                  </a:lnTo>
                  <a:lnTo>
                    <a:pt x="50" y="5"/>
                  </a:lnTo>
                  <a:lnTo>
                    <a:pt x="33" y="9"/>
                  </a:lnTo>
                  <a:lnTo>
                    <a:pt x="20" y="12"/>
                  </a:lnTo>
                  <a:lnTo>
                    <a:pt x="9" y="18"/>
                  </a:lnTo>
                  <a:lnTo>
                    <a:pt x="2" y="23"/>
                  </a:lnTo>
                  <a:lnTo>
                    <a:pt x="0" y="29"/>
                  </a:lnTo>
                  <a:lnTo>
                    <a:pt x="0" y="206"/>
                  </a:lnTo>
                  <a:lnTo>
                    <a:pt x="2" y="213"/>
                  </a:lnTo>
                  <a:lnTo>
                    <a:pt x="9" y="219"/>
                  </a:lnTo>
                  <a:lnTo>
                    <a:pt x="20" y="224"/>
                  </a:lnTo>
                  <a:lnTo>
                    <a:pt x="33" y="228"/>
                  </a:lnTo>
                  <a:lnTo>
                    <a:pt x="50" y="231"/>
                  </a:lnTo>
                  <a:lnTo>
                    <a:pt x="68" y="235"/>
                  </a:lnTo>
                  <a:lnTo>
                    <a:pt x="90" y="237"/>
                  </a:lnTo>
                  <a:lnTo>
                    <a:pt x="113" y="237"/>
                  </a:lnTo>
                  <a:lnTo>
                    <a:pt x="137" y="237"/>
                  </a:lnTo>
                  <a:lnTo>
                    <a:pt x="158" y="235"/>
                  </a:lnTo>
                  <a:lnTo>
                    <a:pt x="178" y="231"/>
                  </a:lnTo>
                  <a:lnTo>
                    <a:pt x="196" y="228"/>
                  </a:lnTo>
                  <a:lnTo>
                    <a:pt x="208" y="224"/>
                  </a:lnTo>
                  <a:lnTo>
                    <a:pt x="219" y="219"/>
                  </a:lnTo>
                  <a:lnTo>
                    <a:pt x="226" y="213"/>
                  </a:lnTo>
                  <a:lnTo>
                    <a:pt x="228" y="206"/>
                  </a:lnTo>
                  <a:lnTo>
                    <a:pt x="228" y="29"/>
                  </a:lnTo>
                  <a:lnTo>
                    <a:pt x="226" y="23"/>
                  </a:lnTo>
                  <a:lnTo>
                    <a:pt x="219" y="18"/>
                  </a:lnTo>
                  <a:lnTo>
                    <a:pt x="208" y="12"/>
                  </a:lnTo>
                  <a:lnTo>
                    <a:pt x="196" y="9"/>
                  </a:lnTo>
                  <a:lnTo>
                    <a:pt x="178" y="5"/>
                  </a:lnTo>
                  <a:lnTo>
                    <a:pt x="158" y="2"/>
                  </a:lnTo>
                  <a:lnTo>
                    <a:pt x="137" y="0"/>
                  </a:lnTo>
                  <a:lnTo>
                    <a:pt x="113" y="0"/>
                  </a:lnTo>
                  <a:close/>
                </a:path>
              </a:pathLst>
            </a:custGeom>
            <a:noFill/>
            <a:ln w="7920">
              <a:solidFill>
                <a:srgbClr val="00000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5949" name=""/>
            <p:cNvSpPr/>
            <p:nvPr/>
          </p:nvSpPr>
          <p:spPr>
            <a:xfrm>
              <a:off x="6350040" y="4623480"/>
              <a:ext cx="198000" cy="26280"/>
            </a:xfrm>
            <a:custGeom>
              <a:avLst/>
              <a:gdLst/>
              <a:ahLst/>
              <a:rect l="l" t="t" r="r" b="b"/>
              <a:pathLst>
                <a:path w="228" h="30">
                  <a:moveTo>
                    <a:pt x="0" y="0"/>
                  </a:moveTo>
                  <a:lnTo>
                    <a:pt x="2" y="7"/>
                  </a:lnTo>
                  <a:lnTo>
                    <a:pt x="9" y="12"/>
                  </a:lnTo>
                  <a:lnTo>
                    <a:pt x="20" y="17"/>
                  </a:lnTo>
                  <a:lnTo>
                    <a:pt x="33" y="21"/>
                  </a:lnTo>
                  <a:lnTo>
                    <a:pt x="50" y="25"/>
                  </a:lnTo>
                  <a:lnTo>
                    <a:pt x="68" y="28"/>
                  </a:lnTo>
                  <a:lnTo>
                    <a:pt x="90" y="30"/>
                  </a:lnTo>
                  <a:lnTo>
                    <a:pt x="113" y="30"/>
                  </a:lnTo>
                  <a:lnTo>
                    <a:pt x="137" y="30"/>
                  </a:lnTo>
                  <a:lnTo>
                    <a:pt x="158" y="28"/>
                  </a:lnTo>
                  <a:lnTo>
                    <a:pt x="178" y="25"/>
                  </a:lnTo>
                  <a:lnTo>
                    <a:pt x="196" y="21"/>
                  </a:lnTo>
                  <a:lnTo>
                    <a:pt x="208" y="17"/>
                  </a:lnTo>
                  <a:lnTo>
                    <a:pt x="219" y="12"/>
                  </a:lnTo>
                  <a:lnTo>
                    <a:pt x="226" y="7"/>
                  </a:lnTo>
                  <a:lnTo>
                    <a:pt x="228" y="0"/>
                  </a:lnTo>
                </a:path>
              </a:pathLst>
            </a:custGeom>
            <a:noFill/>
            <a:ln w="7920">
              <a:solidFill>
                <a:srgbClr val="00000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0520" bIns="-205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5950" name=""/>
          <p:cNvGrpSpPr/>
          <p:nvPr/>
        </p:nvGrpSpPr>
        <p:grpSpPr>
          <a:xfrm>
            <a:off x="5740560" y="4437000"/>
            <a:ext cx="201240" cy="207720"/>
            <a:chOff x="5740560" y="4437000"/>
            <a:chExt cx="201240" cy="207720"/>
          </a:xfrm>
        </p:grpSpPr>
        <p:sp>
          <p:nvSpPr>
            <p:cNvPr id="5951" name=""/>
            <p:cNvSpPr/>
            <p:nvPr/>
          </p:nvSpPr>
          <p:spPr>
            <a:xfrm>
              <a:off x="5740560" y="4437000"/>
              <a:ext cx="201240" cy="207720"/>
            </a:xfrm>
            <a:custGeom>
              <a:avLst/>
              <a:gdLst/>
              <a:ahLst/>
              <a:rect l="l" t="t" r="r" b="b"/>
              <a:pathLst>
                <a:path w="228" h="237">
                  <a:moveTo>
                    <a:pt x="113" y="0"/>
                  </a:moveTo>
                  <a:lnTo>
                    <a:pt x="90" y="0"/>
                  </a:lnTo>
                  <a:lnTo>
                    <a:pt x="68" y="2"/>
                  </a:lnTo>
                  <a:lnTo>
                    <a:pt x="50" y="6"/>
                  </a:lnTo>
                  <a:lnTo>
                    <a:pt x="32" y="9"/>
                  </a:lnTo>
                  <a:lnTo>
                    <a:pt x="20" y="13"/>
                  </a:lnTo>
                  <a:lnTo>
                    <a:pt x="9" y="18"/>
                  </a:lnTo>
                  <a:lnTo>
                    <a:pt x="2" y="23"/>
                  </a:lnTo>
                  <a:lnTo>
                    <a:pt x="0" y="29"/>
                  </a:lnTo>
                  <a:lnTo>
                    <a:pt x="0" y="206"/>
                  </a:lnTo>
                  <a:lnTo>
                    <a:pt x="2" y="214"/>
                  </a:lnTo>
                  <a:lnTo>
                    <a:pt x="9" y="219"/>
                  </a:lnTo>
                  <a:lnTo>
                    <a:pt x="20" y="224"/>
                  </a:lnTo>
                  <a:lnTo>
                    <a:pt x="32" y="228"/>
                  </a:lnTo>
                  <a:lnTo>
                    <a:pt x="50" y="231"/>
                  </a:lnTo>
                  <a:lnTo>
                    <a:pt x="68" y="235"/>
                  </a:lnTo>
                  <a:lnTo>
                    <a:pt x="90" y="237"/>
                  </a:lnTo>
                  <a:lnTo>
                    <a:pt x="113" y="237"/>
                  </a:lnTo>
                  <a:lnTo>
                    <a:pt x="136" y="237"/>
                  </a:lnTo>
                  <a:lnTo>
                    <a:pt x="158" y="235"/>
                  </a:lnTo>
                  <a:lnTo>
                    <a:pt x="177" y="231"/>
                  </a:lnTo>
                  <a:lnTo>
                    <a:pt x="195" y="228"/>
                  </a:lnTo>
                  <a:lnTo>
                    <a:pt x="208" y="224"/>
                  </a:lnTo>
                  <a:lnTo>
                    <a:pt x="219" y="219"/>
                  </a:lnTo>
                  <a:lnTo>
                    <a:pt x="226" y="214"/>
                  </a:lnTo>
                  <a:lnTo>
                    <a:pt x="228" y="206"/>
                  </a:lnTo>
                  <a:lnTo>
                    <a:pt x="228" y="29"/>
                  </a:lnTo>
                  <a:lnTo>
                    <a:pt x="226" y="23"/>
                  </a:lnTo>
                  <a:lnTo>
                    <a:pt x="219" y="18"/>
                  </a:lnTo>
                  <a:lnTo>
                    <a:pt x="208" y="13"/>
                  </a:lnTo>
                  <a:lnTo>
                    <a:pt x="195" y="9"/>
                  </a:lnTo>
                  <a:lnTo>
                    <a:pt x="177" y="6"/>
                  </a:lnTo>
                  <a:lnTo>
                    <a:pt x="158" y="2"/>
                  </a:lnTo>
                  <a:lnTo>
                    <a:pt x="136" y="0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ff7d21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5952" name=""/>
            <p:cNvSpPr/>
            <p:nvPr/>
          </p:nvSpPr>
          <p:spPr>
            <a:xfrm>
              <a:off x="5740560" y="4437000"/>
              <a:ext cx="201240" cy="51120"/>
            </a:xfrm>
            <a:custGeom>
              <a:avLst/>
              <a:gdLst/>
              <a:ahLst/>
              <a:rect l="l" t="t" r="r" b="b"/>
              <a:pathLst>
                <a:path w="228" h="59">
                  <a:moveTo>
                    <a:pt x="0" y="29"/>
                  </a:moveTo>
                  <a:lnTo>
                    <a:pt x="2" y="36"/>
                  </a:lnTo>
                  <a:lnTo>
                    <a:pt x="9" y="41"/>
                  </a:lnTo>
                  <a:lnTo>
                    <a:pt x="20" y="47"/>
                  </a:lnTo>
                  <a:lnTo>
                    <a:pt x="32" y="50"/>
                  </a:lnTo>
                  <a:lnTo>
                    <a:pt x="50" y="54"/>
                  </a:lnTo>
                  <a:lnTo>
                    <a:pt x="68" y="58"/>
                  </a:lnTo>
                  <a:lnTo>
                    <a:pt x="90" y="59"/>
                  </a:lnTo>
                  <a:lnTo>
                    <a:pt x="113" y="59"/>
                  </a:lnTo>
                  <a:lnTo>
                    <a:pt x="136" y="59"/>
                  </a:lnTo>
                  <a:lnTo>
                    <a:pt x="158" y="58"/>
                  </a:lnTo>
                  <a:lnTo>
                    <a:pt x="177" y="54"/>
                  </a:lnTo>
                  <a:lnTo>
                    <a:pt x="195" y="50"/>
                  </a:lnTo>
                  <a:lnTo>
                    <a:pt x="208" y="47"/>
                  </a:lnTo>
                  <a:lnTo>
                    <a:pt x="219" y="41"/>
                  </a:lnTo>
                  <a:lnTo>
                    <a:pt x="226" y="36"/>
                  </a:lnTo>
                  <a:lnTo>
                    <a:pt x="228" y="29"/>
                  </a:lnTo>
                  <a:lnTo>
                    <a:pt x="226" y="23"/>
                  </a:lnTo>
                  <a:lnTo>
                    <a:pt x="219" y="18"/>
                  </a:lnTo>
                  <a:lnTo>
                    <a:pt x="208" y="13"/>
                  </a:lnTo>
                  <a:lnTo>
                    <a:pt x="195" y="9"/>
                  </a:lnTo>
                  <a:lnTo>
                    <a:pt x="177" y="6"/>
                  </a:lnTo>
                  <a:lnTo>
                    <a:pt x="158" y="2"/>
                  </a:lnTo>
                  <a:lnTo>
                    <a:pt x="136" y="0"/>
                  </a:lnTo>
                  <a:lnTo>
                    <a:pt x="113" y="0"/>
                  </a:lnTo>
                  <a:lnTo>
                    <a:pt x="90" y="0"/>
                  </a:lnTo>
                  <a:lnTo>
                    <a:pt x="68" y="2"/>
                  </a:lnTo>
                  <a:lnTo>
                    <a:pt x="50" y="6"/>
                  </a:lnTo>
                  <a:lnTo>
                    <a:pt x="32" y="9"/>
                  </a:lnTo>
                  <a:lnTo>
                    <a:pt x="20" y="13"/>
                  </a:lnTo>
                  <a:lnTo>
                    <a:pt x="9" y="18"/>
                  </a:lnTo>
                  <a:lnTo>
                    <a:pt x="2" y="23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974c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320" bIns="43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5953" name=""/>
            <p:cNvSpPr/>
            <p:nvPr/>
          </p:nvSpPr>
          <p:spPr>
            <a:xfrm>
              <a:off x="5740560" y="4437000"/>
              <a:ext cx="201240" cy="207720"/>
            </a:xfrm>
            <a:custGeom>
              <a:avLst/>
              <a:gdLst/>
              <a:ahLst/>
              <a:rect l="l" t="t" r="r" b="b"/>
              <a:pathLst>
                <a:path w="228" h="237">
                  <a:moveTo>
                    <a:pt x="113" y="0"/>
                  </a:moveTo>
                  <a:lnTo>
                    <a:pt x="90" y="0"/>
                  </a:lnTo>
                  <a:lnTo>
                    <a:pt x="68" y="2"/>
                  </a:lnTo>
                  <a:lnTo>
                    <a:pt x="50" y="6"/>
                  </a:lnTo>
                  <a:lnTo>
                    <a:pt x="32" y="9"/>
                  </a:lnTo>
                  <a:lnTo>
                    <a:pt x="20" y="13"/>
                  </a:lnTo>
                  <a:lnTo>
                    <a:pt x="9" y="18"/>
                  </a:lnTo>
                  <a:lnTo>
                    <a:pt x="2" y="23"/>
                  </a:lnTo>
                  <a:lnTo>
                    <a:pt x="0" y="29"/>
                  </a:lnTo>
                  <a:lnTo>
                    <a:pt x="0" y="206"/>
                  </a:lnTo>
                  <a:lnTo>
                    <a:pt x="2" y="214"/>
                  </a:lnTo>
                  <a:lnTo>
                    <a:pt x="9" y="219"/>
                  </a:lnTo>
                  <a:lnTo>
                    <a:pt x="20" y="224"/>
                  </a:lnTo>
                  <a:lnTo>
                    <a:pt x="32" y="228"/>
                  </a:lnTo>
                  <a:lnTo>
                    <a:pt x="50" y="231"/>
                  </a:lnTo>
                  <a:lnTo>
                    <a:pt x="68" y="235"/>
                  </a:lnTo>
                  <a:lnTo>
                    <a:pt x="90" y="237"/>
                  </a:lnTo>
                  <a:lnTo>
                    <a:pt x="113" y="237"/>
                  </a:lnTo>
                  <a:lnTo>
                    <a:pt x="136" y="237"/>
                  </a:lnTo>
                  <a:lnTo>
                    <a:pt x="158" y="235"/>
                  </a:lnTo>
                  <a:lnTo>
                    <a:pt x="177" y="231"/>
                  </a:lnTo>
                  <a:lnTo>
                    <a:pt x="195" y="228"/>
                  </a:lnTo>
                  <a:lnTo>
                    <a:pt x="208" y="224"/>
                  </a:lnTo>
                  <a:lnTo>
                    <a:pt x="219" y="219"/>
                  </a:lnTo>
                  <a:lnTo>
                    <a:pt x="226" y="214"/>
                  </a:lnTo>
                  <a:lnTo>
                    <a:pt x="228" y="206"/>
                  </a:lnTo>
                  <a:lnTo>
                    <a:pt x="228" y="29"/>
                  </a:lnTo>
                  <a:lnTo>
                    <a:pt x="226" y="23"/>
                  </a:lnTo>
                  <a:lnTo>
                    <a:pt x="219" y="18"/>
                  </a:lnTo>
                  <a:lnTo>
                    <a:pt x="208" y="13"/>
                  </a:lnTo>
                  <a:lnTo>
                    <a:pt x="195" y="9"/>
                  </a:lnTo>
                  <a:lnTo>
                    <a:pt x="177" y="6"/>
                  </a:lnTo>
                  <a:lnTo>
                    <a:pt x="158" y="2"/>
                  </a:lnTo>
                  <a:lnTo>
                    <a:pt x="136" y="0"/>
                  </a:lnTo>
                  <a:lnTo>
                    <a:pt x="113" y="0"/>
                  </a:lnTo>
                  <a:close/>
                </a:path>
              </a:pathLst>
            </a:custGeom>
            <a:noFill/>
            <a:ln w="7920">
              <a:solidFill>
                <a:srgbClr val="00000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5954" name=""/>
            <p:cNvSpPr/>
            <p:nvPr/>
          </p:nvSpPr>
          <p:spPr>
            <a:xfrm>
              <a:off x="5740560" y="4461120"/>
              <a:ext cx="201240" cy="26640"/>
            </a:xfrm>
            <a:custGeom>
              <a:avLst/>
              <a:gdLst/>
              <a:ahLst/>
              <a:rect l="l" t="t" r="r" b="b"/>
              <a:pathLst>
                <a:path w="228" h="30">
                  <a:moveTo>
                    <a:pt x="0" y="0"/>
                  </a:moveTo>
                  <a:lnTo>
                    <a:pt x="2" y="7"/>
                  </a:lnTo>
                  <a:lnTo>
                    <a:pt x="9" y="12"/>
                  </a:lnTo>
                  <a:lnTo>
                    <a:pt x="20" y="18"/>
                  </a:lnTo>
                  <a:lnTo>
                    <a:pt x="32" y="21"/>
                  </a:lnTo>
                  <a:lnTo>
                    <a:pt x="50" y="25"/>
                  </a:lnTo>
                  <a:lnTo>
                    <a:pt x="68" y="29"/>
                  </a:lnTo>
                  <a:lnTo>
                    <a:pt x="90" y="30"/>
                  </a:lnTo>
                  <a:lnTo>
                    <a:pt x="113" y="30"/>
                  </a:lnTo>
                  <a:lnTo>
                    <a:pt x="136" y="30"/>
                  </a:lnTo>
                  <a:lnTo>
                    <a:pt x="158" y="29"/>
                  </a:lnTo>
                  <a:lnTo>
                    <a:pt x="177" y="25"/>
                  </a:lnTo>
                  <a:lnTo>
                    <a:pt x="195" y="21"/>
                  </a:lnTo>
                  <a:lnTo>
                    <a:pt x="208" y="18"/>
                  </a:lnTo>
                  <a:lnTo>
                    <a:pt x="219" y="12"/>
                  </a:lnTo>
                  <a:lnTo>
                    <a:pt x="226" y="7"/>
                  </a:lnTo>
                  <a:lnTo>
                    <a:pt x="228" y="0"/>
                  </a:lnTo>
                </a:path>
              </a:pathLst>
            </a:custGeom>
            <a:noFill/>
            <a:ln w="7920">
              <a:solidFill>
                <a:srgbClr val="00000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0160" bIns="-201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5955" name=""/>
          <p:cNvGrpSpPr/>
          <p:nvPr/>
        </p:nvGrpSpPr>
        <p:grpSpPr>
          <a:xfrm>
            <a:off x="6350040" y="4599000"/>
            <a:ext cx="198000" cy="207720"/>
            <a:chOff x="6350040" y="4599000"/>
            <a:chExt cx="198000" cy="207720"/>
          </a:xfrm>
        </p:grpSpPr>
        <p:sp>
          <p:nvSpPr>
            <p:cNvPr id="5956" name=""/>
            <p:cNvSpPr/>
            <p:nvPr/>
          </p:nvSpPr>
          <p:spPr>
            <a:xfrm>
              <a:off x="6350040" y="4599000"/>
              <a:ext cx="198000" cy="207720"/>
            </a:xfrm>
            <a:custGeom>
              <a:avLst/>
              <a:gdLst/>
              <a:ahLst/>
              <a:rect l="l" t="t" r="r" b="b"/>
              <a:pathLst>
                <a:path w="228" h="237">
                  <a:moveTo>
                    <a:pt x="113" y="0"/>
                  </a:moveTo>
                  <a:lnTo>
                    <a:pt x="90" y="0"/>
                  </a:lnTo>
                  <a:lnTo>
                    <a:pt x="68" y="2"/>
                  </a:lnTo>
                  <a:lnTo>
                    <a:pt x="50" y="5"/>
                  </a:lnTo>
                  <a:lnTo>
                    <a:pt x="33" y="9"/>
                  </a:lnTo>
                  <a:lnTo>
                    <a:pt x="20" y="12"/>
                  </a:lnTo>
                  <a:lnTo>
                    <a:pt x="9" y="18"/>
                  </a:lnTo>
                  <a:lnTo>
                    <a:pt x="2" y="23"/>
                  </a:lnTo>
                  <a:lnTo>
                    <a:pt x="0" y="29"/>
                  </a:lnTo>
                  <a:lnTo>
                    <a:pt x="0" y="206"/>
                  </a:lnTo>
                  <a:lnTo>
                    <a:pt x="2" y="213"/>
                  </a:lnTo>
                  <a:lnTo>
                    <a:pt x="9" y="219"/>
                  </a:lnTo>
                  <a:lnTo>
                    <a:pt x="20" y="224"/>
                  </a:lnTo>
                  <a:lnTo>
                    <a:pt x="33" y="228"/>
                  </a:lnTo>
                  <a:lnTo>
                    <a:pt x="50" y="231"/>
                  </a:lnTo>
                  <a:lnTo>
                    <a:pt x="68" y="235"/>
                  </a:lnTo>
                  <a:lnTo>
                    <a:pt x="90" y="237"/>
                  </a:lnTo>
                  <a:lnTo>
                    <a:pt x="113" y="237"/>
                  </a:lnTo>
                  <a:lnTo>
                    <a:pt x="137" y="237"/>
                  </a:lnTo>
                  <a:lnTo>
                    <a:pt x="158" y="235"/>
                  </a:lnTo>
                  <a:lnTo>
                    <a:pt x="178" y="231"/>
                  </a:lnTo>
                  <a:lnTo>
                    <a:pt x="196" y="228"/>
                  </a:lnTo>
                  <a:lnTo>
                    <a:pt x="208" y="224"/>
                  </a:lnTo>
                  <a:lnTo>
                    <a:pt x="219" y="219"/>
                  </a:lnTo>
                  <a:lnTo>
                    <a:pt x="226" y="213"/>
                  </a:lnTo>
                  <a:lnTo>
                    <a:pt x="228" y="206"/>
                  </a:lnTo>
                  <a:lnTo>
                    <a:pt x="228" y="29"/>
                  </a:lnTo>
                  <a:lnTo>
                    <a:pt x="226" y="23"/>
                  </a:lnTo>
                  <a:lnTo>
                    <a:pt x="219" y="18"/>
                  </a:lnTo>
                  <a:lnTo>
                    <a:pt x="208" y="12"/>
                  </a:lnTo>
                  <a:lnTo>
                    <a:pt x="196" y="9"/>
                  </a:lnTo>
                  <a:lnTo>
                    <a:pt x="178" y="5"/>
                  </a:lnTo>
                  <a:lnTo>
                    <a:pt x="158" y="2"/>
                  </a:lnTo>
                  <a:lnTo>
                    <a:pt x="137" y="0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ff7d21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5957" name=""/>
            <p:cNvSpPr/>
            <p:nvPr/>
          </p:nvSpPr>
          <p:spPr>
            <a:xfrm>
              <a:off x="6350040" y="4599000"/>
              <a:ext cx="198000" cy="50760"/>
            </a:xfrm>
            <a:custGeom>
              <a:avLst/>
              <a:gdLst/>
              <a:ahLst/>
              <a:rect l="l" t="t" r="r" b="b"/>
              <a:pathLst>
                <a:path w="228" h="59">
                  <a:moveTo>
                    <a:pt x="0" y="29"/>
                  </a:moveTo>
                  <a:lnTo>
                    <a:pt x="2" y="36"/>
                  </a:lnTo>
                  <a:lnTo>
                    <a:pt x="9" y="41"/>
                  </a:lnTo>
                  <a:lnTo>
                    <a:pt x="20" y="46"/>
                  </a:lnTo>
                  <a:lnTo>
                    <a:pt x="33" y="50"/>
                  </a:lnTo>
                  <a:lnTo>
                    <a:pt x="50" y="54"/>
                  </a:lnTo>
                  <a:lnTo>
                    <a:pt x="68" y="57"/>
                  </a:lnTo>
                  <a:lnTo>
                    <a:pt x="90" y="59"/>
                  </a:lnTo>
                  <a:lnTo>
                    <a:pt x="113" y="59"/>
                  </a:lnTo>
                  <a:lnTo>
                    <a:pt x="137" y="59"/>
                  </a:lnTo>
                  <a:lnTo>
                    <a:pt x="158" y="57"/>
                  </a:lnTo>
                  <a:lnTo>
                    <a:pt x="178" y="54"/>
                  </a:lnTo>
                  <a:lnTo>
                    <a:pt x="196" y="50"/>
                  </a:lnTo>
                  <a:lnTo>
                    <a:pt x="208" y="46"/>
                  </a:lnTo>
                  <a:lnTo>
                    <a:pt x="219" y="41"/>
                  </a:lnTo>
                  <a:lnTo>
                    <a:pt x="226" y="36"/>
                  </a:lnTo>
                  <a:lnTo>
                    <a:pt x="228" y="29"/>
                  </a:lnTo>
                  <a:lnTo>
                    <a:pt x="226" y="23"/>
                  </a:lnTo>
                  <a:lnTo>
                    <a:pt x="219" y="18"/>
                  </a:lnTo>
                  <a:lnTo>
                    <a:pt x="208" y="12"/>
                  </a:lnTo>
                  <a:lnTo>
                    <a:pt x="196" y="9"/>
                  </a:lnTo>
                  <a:lnTo>
                    <a:pt x="178" y="5"/>
                  </a:lnTo>
                  <a:lnTo>
                    <a:pt x="158" y="2"/>
                  </a:lnTo>
                  <a:lnTo>
                    <a:pt x="137" y="0"/>
                  </a:lnTo>
                  <a:lnTo>
                    <a:pt x="113" y="0"/>
                  </a:lnTo>
                  <a:lnTo>
                    <a:pt x="90" y="0"/>
                  </a:lnTo>
                  <a:lnTo>
                    <a:pt x="68" y="2"/>
                  </a:lnTo>
                  <a:lnTo>
                    <a:pt x="50" y="5"/>
                  </a:lnTo>
                  <a:lnTo>
                    <a:pt x="33" y="9"/>
                  </a:lnTo>
                  <a:lnTo>
                    <a:pt x="20" y="12"/>
                  </a:lnTo>
                  <a:lnTo>
                    <a:pt x="9" y="18"/>
                  </a:lnTo>
                  <a:lnTo>
                    <a:pt x="2" y="23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974c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3960" bIns="39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5958" name=""/>
            <p:cNvSpPr/>
            <p:nvPr/>
          </p:nvSpPr>
          <p:spPr>
            <a:xfrm>
              <a:off x="6350040" y="4599000"/>
              <a:ext cx="198000" cy="207720"/>
            </a:xfrm>
            <a:custGeom>
              <a:avLst/>
              <a:gdLst/>
              <a:ahLst/>
              <a:rect l="l" t="t" r="r" b="b"/>
              <a:pathLst>
                <a:path w="228" h="237">
                  <a:moveTo>
                    <a:pt x="113" y="0"/>
                  </a:moveTo>
                  <a:lnTo>
                    <a:pt x="90" y="0"/>
                  </a:lnTo>
                  <a:lnTo>
                    <a:pt x="68" y="2"/>
                  </a:lnTo>
                  <a:lnTo>
                    <a:pt x="50" y="5"/>
                  </a:lnTo>
                  <a:lnTo>
                    <a:pt x="33" y="9"/>
                  </a:lnTo>
                  <a:lnTo>
                    <a:pt x="20" y="12"/>
                  </a:lnTo>
                  <a:lnTo>
                    <a:pt x="9" y="18"/>
                  </a:lnTo>
                  <a:lnTo>
                    <a:pt x="2" y="23"/>
                  </a:lnTo>
                  <a:lnTo>
                    <a:pt x="0" y="29"/>
                  </a:lnTo>
                  <a:lnTo>
                    <a:pt x="0" y="206"/>
                  </a:lnTo>
                  <a:lnTo>
                    <a:pt x="2" y="213"/>
                  </a:lnTo>
                  <a:lnTo>
                    <a:pt x="9" y="219"/>
                  </a:lnTo>
                  <a:lnTo>
                    <a:pt x="20" y="224"/>
                  </a:lnTo>
                  <a:lnTo>
                    <a:pt x="33" y="228"/>
                  </a:lnTo>
                  <a:lnTo>
                    <a:pt x="50" y="231"/>
                  </a:lnTo>
                  <a:lnTo>
                    <a:pt x="68" y="235"/>
                  </a:lnTo>
                  <a:lnTo>
                    <a:pt x="90" y="237"/>
                  </a:lnTo>
                  <a:lnTo>
                    <a:pt x="113" y="237"/>
                  </a:lnTo>
                  <a:lnTo>
                    <a:pt x="137" y="237"/>
                  </a:lnTo>
                  <a:lnTo>
                    <a:pt x="158" y="235"/>
                  </a:lnTo>
                  <a:lnTo>
                    <a:pt x="178" y="231"/>
                  </a:lnTo>
                  <a:lnTo>
                    <a:pt x="196" y="228"/>
                  </a:lnTo>
                  <a:lnTo>
                    <a:pt x="208" y="224"/>
                  </a:lnTo>
                  <a:lnTo>
                    <a:pt x="219" y="219"/>
                  </a:lnTo>
                  <a:lnTo>
                    <a:pt x="226" y="213"/>
                  </a:lnTo>
                  <a:lnTo>
                    <a:pt x="228" y="206"/>
                  </a:lnTo>
                  <a:lnTo>
                    <a:pt x="228" y="29"/>
                  </a:lnTo>
                  <a:lnTo>
                    <a:pt x="226" y="23"/>
                  </a:lnTo>
                  <a:lnTo>
                    <a:pt x="219" y="18"/>
                  </a:lnTo>
                  <a:lnTo>
                    <a:pt x="208" y="12"/>
                  </a:lnTo>
                  <a:lnTo>
                    <a:pt x="196" y="9"/>
                  </a:lnTo>
                  <a:lnTo>
                    <a:pt x="178" y="5"/>
                  </a:lnTo>
                  <a:lnTo>
                    <a:pt x="158" y="2"/>
                  </a:lnTo>
                  <a:lnTo>
                    <a:pt x="137" y="0"/>
                  </a:lnTo>
                  <a:lnTo>
                    <a:pt x="113" y="0"/>
                  </a:lnTo>
                  <a:close/>
                </a:path>
              </a:pathLst>
            </a:custGeom>
            <a:noFill/>
            <a:ln w="7920">
              <a:solidFill>
                <a:srgbClr val="00000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5959" name=""/>
            <p:cNvSpPr/>
            <p:nvPr/>
          </p:nvSpPr>
          <p:spPr>
            <a:xfrm>
              <a:off x="6350040" y="4623480"/>
              <a:ext cx="198000" cy="26280"/>
            </a:xfrm>
            <a:custGeom>
              <a:avLst/>
              <a:gdLst/>
              <a:ahLst/>
              <a:rect l="l" t="t" r="r" b="b"/>
              <a:pathLst>
                <a:path w="228" h="30">
                  <a:moveTo>
                    <a:pt x="0" y="0"/>
                  </a:moveTo>
                  <a:lnTo>
                    <a:pt x="2" y="7"/>
                  </a:lnTo>
                  <a:lnTo>
                    <a:pt x="9" y="12"/>
                  </a:lnTo>
                  <a:lnTo>
                    <a:pt x="20" y="17"/>
                  </a:lnTo>
                  <a:lnTo>
                    <a:pt x="33" y="21"/>
                  </a:lnTo>
                  <a:lnTo>
                    <a:pt x="50" y="25"/>
                  </a:lnTo>
                  <a:lnTo>
                    <a:pt x="68" y="28"/>
                  </a:lnTo>
                  <a:lnTo>
                    <a:pt x="90" y="30"/>
                  </a:lnTo>
                  <a:lnTo>
                    <a:pt x="113" y="30"/>
                  </a:lnTo>
                  <a:lnTo>
                    <a:pt x="137" y="30"/>
                  </a:lnTo>
                  <a:lnTo>
                    <a:pt x="158" y="28"/>
                  </a:lnTo>
                  <a:lnTo>
                    <a:pt x="178" y="25"/>
                  </a:lnTo>
                  <a:lnTo>
                    <a:pt x="196" y="21"/>
                  </a:lnTo>
                  <a:lnTo>
                    <a:pt x="208" y="17"/>
                  </a:lnTo>
                  <a:lnTo>
                    <a:pt x="219" y="12"/>
                  </a:lnTo>
                  <a:lnTo>
                    <a:pt x="226" y="7"/>
                  </a:lnTo>
                  <a:lnTo>
                    <a:pt x="228" y="0"/>
                  </a:lnTo>
                </a:path>
              </a:pathLst>
            </a:custGeom>
            <a:noFill/>
            <a:ln w="7920">
              <a:solidFill>
                <a:srgbClr val="00000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0520" bIns="-205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5960" name=""/>
          <p:cNvGrpSpPr/>
          <p:nvPr/>
        </p:nvGrpSpPr>
        <p:grpSpPr>
          <a:xfrm>
            <a:off x="5740560" y="4437000"/>
            <a:ext cx="201240" cy="207720"/>
            <a:chOff x="5740560" y="4437000"/>
            <a:chExt cx="201240" cy="207720"/>
          </a:xfrm>
        </p:grpSpPr>
        <p:sp>
          <p:nvSpPr>
            <p:cNvPr id="5961" name=""/>
            <p:cNvSpPr/>
            <p:nvPr/>
          </p:nvSpPr>
          <p:spPr>
            <a:xfrm>
              <a:off x="5740560" y="4437000"/>
              <a:ext cx="201240" cy="207720"/>
            </a:xfrm>
            <a:custGeom>
              <a:avLst/>
              <a:gdLst/>
              <a:ahLst/>
              <a:rect l="l" t="t" r="r" b="b"/>
              <a:pathLst>
                <a:path w="228" h="237">
                  <a:moveTo>
                    <a:pt x="113" y="0"/>
                  </a:moveTo>
                  <a:lnTo>
                    <a:pt x="90" y="0"/>
                  </a:lnTo>
                  <a:lnTo>
                    <a:pt x="68" y="2"/>
                  </a:lnTo>
                  <a:lnTo>
                    <a:pt x="50" y="6"/>
                  </a:lnTo>
                  <a:lnTo>
                    <a:pt x="32" y="9"/>
                  </a:lnTo>
                  <a:lnTo>
                    <a:pt x="20" y="13"/>
                  </a:lnTo>
                  <a:lnTo>
                    <a:pt x="9" y="18"/>
                  </a:lnTo>
                  <a:lnTo>
                    <a:pt x="2" y="23"/>
                  </a:lnTo>
                  <a:lnTo>
                    <a:pt x="0" y="29"/>
                  </a:lnTo>
                  <a:lnTo>
                    <a:pt x="0" y="206"/>
                  </a:lnTo>
                  <a:lnTo>
                    <a:pt x="2" y="214"/>
                  </a:lnTo>
                  <a:lnTo>
                    <a:pt x="9" y="219"/>
                  </a:lnTo>
                  <a:lnTo>
                    <a:pt x="20" y="224"/>
                  </a:lnTo>
                  <a:lnTo>
                    <a:pt x="32" y="228"/>
                  </a:lnTo>
                  <a:lnTo>
                    <a:pt x="50" y="231"/>
                  </a:lnTo>
                  <a:lnTo>
                    <a:pt x="68" y="235"/>
                  </a:lnTo>
                  <a:lnTo>
                    <a:pt x="90" y="237"/>
                  </a:lnTo>
                  <a:lnTo>
                    <a:pt x="113" y="237"/>
                  </a:lnTo>
                  <a:lnTo>
                    <a:pt x="136" y="237"/>
                  </a:lnTo>
                  <a:lnTo>
                    <a:pt x="158" y="235"/>
                  </a:lnTo>
                  <a:lnTo>
                    <a:pt x="177" y="231"/>
                  </a:lnTo>
                  <a:lnTo>
                    <a:pt x="195" y="228"/>
                  </a:lnTo>
                  <a:lnTo>
                    <a:pt x="208" y="224"/>
                  </a:lnTo>
                  <a:lnTo>
                    <a:pt x="219" y="219"/>
                  </a:lnTo>
                  <a:lnTo>
                    <a:pt x="226" y="214"/>
                  </a:lnTo>
                  <a:lnTo>
                    <a:pt x="228" y="206"/>
                  </a:lnTo>
                  <a:lnTo>
                    <a:pt x="228" y="29"/>
                  </a:lnTo>
                  <a:lnTo>
                    <a:pt x="226" y="23"/>
                  </a:lnTo>
                  <a:lnTo>
                    <a:pt x="219" y="18"/>
                  </a:lnTo>
                  <a:lnTo>
                    <a:pt x="208" y="13"/>
                  </a:lnTo>
                  <a:lnTo>
                    <a:pt x="195" y="9"/>
                  </a:lnTo>
                  <a:lnTo>
                    <a:pt x="177" y="6"/>
                  </a:lnTo>
                  <a:lnTo>
                    <a:pt x="158" y="2"/>
                  </a:lnTo>
                  <a:lnTo>
                    <a:pt x="136" y="0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ff7d21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5962" name=""/>
            <p:cNvSpPr/>
            <p:nvPr/>
          </p:nvSpPr>
          <p:spPr>
            <a:xfrm>
              <a:off x="5740560" y="4437000"/>
              <a:ext cx="201240" cy="51120"/>
            </a:xfrm>
            <a:custGeom>
              <a:avLst/>
              <a:gdLst/>
              <a:ahLst/>
              <a:rect l="l" t="t" r="r" b="b"/>
              <a:pathLst>
                <a:path w="228" h="59">
                  <a:moveTo>
                    <a:pt x="0" y="29"/>
                  </a:moveTo>
                  <a:lnTo>
                    <a:pt x="2" y="36"/>
                  </a:lnTo>
                  <a:lnTo>
                    <a:pt x="9" y="41"/>
                  </a:lnTo>
                  <a:lnTo>
                    <a:pt x="20" y="47"/>
                  </a:lnTo>
                  <a:lnTo>
                    <a:pt x="32" y="50"/>
                  </a:lnTo>
                  <a:lnTo>
                    <a:pt x="50" y="54"/>
                  </a:lnTo>
                  <a:lnTo>
                    <a:pt x="68" y="58"/>
                  </a:lnTo>
                  <a:lnTo>
                    <a:pt x="90" y="59"/>
                  </a:lnTo>
                  <a:lnTo>
                    <a:pt x="113" y="59"/>
                  </a:lnTo>
                  <a:lnTo>
                    <a:pt x="136" y="59"/>
                  </a:lnTo>
                  <a:lnTo>
                    <a:pt x="158" y="58"/>
                  </a:lnTo>
                  <a:lnTo>
                    <a:pt x="177" y="54"/>
                  </a:lnTo>
                  <a:lnTo>
                    <a:pt x="195" y="50"/>
                  </a:lnTo>
                  <a:lnTo>
                    <a:pt x="208" y="47"/>
                  </a:lnTo>
                  <a:lnTo>
                    <a:pt x="219" y="41"/>
                  </a:lnTo>
                  <a:lnTo>
                    <a:pt x="226" y="36"/>
                  </a:lnTo>
                  <a:lnTo>
                    <a:pt x="228" y="29"/>
                  </a:lnTo>
                  <a:lnTo>
                    <a:pt x="226" y="23"/>
                  </a:lnTo>
                  <a:lnTo>
                    <a:pt x="219" y="18"/>
                  </a:lnTo>
                  <a:lnTo>
                    <a:pt x="208" y="13"/>
                  </a:lnTo>
                  <a:lnTo>
                    <a:pt x="195" y="9"/>
                  </a:lnTo>
                  <a:lnTo>
                    <a:pt x="177" y="6"/>
                  </a:lnTo>
                  <a:lnTo>
                    <a:pt x="158" y="2"/>
                  </a:lnTo>
                  <a:lnTo>
                    <a:pt x="136" y="0"/>
                  </a:lnTo>
                  <a:lnTo>
                    <a:pt x="113" y="0"/>
                  </a:lnTo>
                  <a:lnTo>
                    <a:pt x="90" y="0"/>
                  </a:lnTo>
                  <a:lnTo>
                    <a:pt x="68" y="2"/>
                  </a:lnTo>
                  <a:lnTo>
                    <a:pt x="50" y="6"/>
                  </a:lnTo>
                  <a:lnTo>
                    <a:pt x="32" y="9"/>
                  </a:lnTo>
                  <a:lnTo>
                    <a:pt x="20" y="13"/>
                  </a:lnTo>
                  <a:lnTo>
                    <a:pt x="9" y="18"/>
                  </a:lnTo>
                  <a:lnTo>
                    <a:pt x="2" y="23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974c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320" bIns="43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5963" name=""/>
            <p:cNvSpPr/>
            <p:nvPr/>
          </p:nvSpPr>
          <p:spPr>
            <a:xfrm>
              <a:off x="5740560" y="4437000"/>
              <a:ext cx="201240" cy="207720"/>
            </a:xfrm>
            <a:custGeom>
              <a:avLst/>
              <a:gdLst/>
              <a:ahLst/>
              <a:rect l="l" t="t" r="r" b="b"/>
              <a:pathLst>
                <a:path w="228" h="237">
                  <a:moveTo>
                    <a:pt x="113" y="0"/>
                  </a:moveTo>
                  <a:lnTo>
                    <a:pt x="90" y="0"/>
                  </a:lnTo>
                  <a:lnTo>
                    <a:pt x="68" y="2"/>
                  </a:lnTo>
                  <a:lnTo>
                    <a:pt x="50" y="6"/>
                  </a:lnTo>
                  <a:lnTo>
                    <a:pt x="32" y="9"/>
                  </a:lnTo>
                  <a:lnTo>
                    <a:pt x="20" y="13"/>
                  </a:lnTo>
                  <a:lnTo>
                    <a:pt x="9" y="18"/>
                  </a:lnTo>
                  <a:lnTo>
                    <a:pt x="2" y="23"/>
                  </a:lnTo>
                  <a:lnTo>
                    <a:pt x="0" y="29"/>
                  </a:lnTo>
                  <a:lnTo>
                    <a:pt x="0" y="206"/>
                  </a:lnTo>
                  <a:lnTo>
                    <a:pt x="2" y="214"/>
                  </a:lnTo>
                  <a:lnTo>
                    <a:pt x="9" y="219"/>
                  </a:lnTo>
                  <a:lnTo>
                    <a:pt x="20" y="224"/>
                  </a:lnTo>
                  <a:lnTo>
                    <a:pt x="32" y="228"/>
                  </a:lnTo>
                  <a:lnTo>
                    <a:pt x="50" y="231"/>
                  </a:lnTo>
                  <a:lnTo>
                    <a:pt x="68" y="235"/>
                  </a:lnTo>
                  <a:lnTo>
                    <a:pt x="90" y="237"/>
                  </a:lnTo>
                  <a:lnTo>
                    <a:pt x="113" y="237"/>
                  </a:lnTo>
                  <a:lnTo>
                    <a:pt x="136" y="237"/>
                  </a:lnTo>
                  <a:lnTo>
                    <a:pt x="158" y="235"/>
                  </a:lnTo>
                  <a:lnTo>
                    <a:pt x="177" y="231"/>
                  </a:lnTo>
                  <a:lnTo>
                    <a:pt x="195" y="228"/>
                  </a:lnTo>
                  <a:lnTo>
                    <a:pt x="208" y="224"/>
                  </a:lnTo>
                  <a:lnTo>
                    <a:pt x="219" y="219"/>
                  </a:lnTo>
                  <a:lnTo>
                    <a:pt x="226" y="214"/>
                  </a:lnTo>
                  <a:lnTo>
                    <a:pt x="228" y="206"/>
                  </a:lnTo>
                  <a:lnTo>
                    <a:pt x="228" y="29"/>
                  </a:lnTo>
                  <a:lnTo>
                    <a:pt x="226" y="23"/>
                  </a:lnTo>
                  <a:lnTo>
                    <a:pt x="219" y="18"/>
                  </a:lnTo>
                  <a:lnTo>
                    <a:pt x="208" y="13"/>
                  </a:lnTo>
                  <a:lnTo>
                    <a:pt x="195" y="9"/>
                  </a:lnTo>
                  <a:lnTo>
                    <a:pt x="177" y="6"/>
                  </a:lnTo>
                  <a:lnTo>
                    <a:pt x="158" y="2"/>
                  </a:lnTo>
                  <a:lnTo>
                    <a:pt x="136" y="0"/>
                  </a:lnTo>
                  <a:lnTo>
                    <a:pt x="113" y="0"/>
                  </a:lnTo>
                  <a:close/>
                </a:path>
              </a:pathLst>
            </a:custGeom>
            <a:noFill/>
            <a:ln w="7920">
              <a:solidFill>
                <a:srgbClr val="00000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5964" name=""/>
            <p:cNvSpPr/>
            <p:nvPr/>
          </p:nvSpPr>
          <p:spPr>
            <a:xfrm>
              <a:off x="5740560" y="4461120"/>
              <a:ext cx="201240" cy="26640"/>
            </a:xfrm>
            <a:custGeom>
              <a:avLst/>
              <a:gdLst/>
              <a:ahLst/>
              <a:rect l="l" t="t" r="r" b="b"/>
              <a:pathLst>
                <a:path w="228" h="30">
                  <a:moveTo>
                    <a:pt x="0" y="0"/>
                  </a:moveTo>
                  <a:lnTo>
                    <a:pt x="2" y="7"/>
                  </a:lnTo>
                  <a:lnTo>
                    <a:pt x="9" y="12"/>
                  </a:lnTo>
                  <a:lnTo>
                    <a:pt x="20" y="18"/>
                  </a:lnTo>
                  <a:lnTo>
                    <a:pt x="32" y="21"/>
                  </a:lnTo>
                  <a:lnTo>
                    <a:pt x="50" y="25"/>
                  </a:lnTo>
                  <a:lnTo>
                    <a:pt x="68" y="29"/>
                  </a:lnTo>
                  <a:lnTo>
                    <a:pt x="90" y="30"/>
                  </a:lnTo>
                  <a:lnTo>
                    <a:pt x="113" y="30"/>
                  </a:lnTo>
                  <a:lnTo>
                    <a:pt x="136" y="30"/>
                  </a:lnTo>
                  <a:lnTo>
                    <a:pt x="158" y="29"/>
                  </a:lnTo>
                  <a:lnTo>
                    <a:pt x="177" y="25"/>
                  </a:lnTo>
                  <a:lnTo>
                    <a:pt x="195" y="21"/>
                  </a:lnTo>
                  <a:lnTo>
                    <a:pt x="208" y="18"/>
                  </a:lnTo>
                  <a:lnTo>
                    <a:pt x="219" y="12"/>
                  </a:lnTo>
                  <a:lnTo>
                    <a:pt x="226" y="7"/>
                  </a:lnTo>
                  <a:lnTo>
                    <a:pt x="228" y="0"/>
                  </a:lnTo>
                </a:path>
              </a:pathLst>
            </a:custGeom>
            <a:noFill/>
            <a:ln w="7920">
              <a:solidFill>
                <a:srgbClr val="00000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0160" bIns="-201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5965" name=""/>
          <p:cNvGrpSpPr/>
          <p:nvPr/>
        </p:nvGrpSpPr>
        <p:grpSpPr>
          <a:xfrm>
            <a:off x="3981600" y="1171440"/>
            <a:ext cx="201240" cy="209160"/>
            <a:chOff x="3981600" y="1171440"/>
            <a:chExt cx="201240" cy="209160"/>
          </a:xfrm>
        </p:grpSpPr>
        <p:sp>
          <p:nvSpPr>
            <p:cNvPr id="5966" name=""/>
            <p:cNvSpPr/>
            <p:nvPr/>
          </p:nvSpPr>
          <p:spPr>
            <a:xfrm>
              <a:off x="3981600" y="1171440"/>
              <a:ext cx="201240" cy="209160"/>
            </a:xfrm>
            <a:custGeom>
              <a:avLst/>
              <a:gdLst/>
              <a:ahLst/>
              <a:rect l="l" t="t" r="r" b="b"/>
              <a:pathLst>
                <a:path w="227" h="236">
                  <a:moveTo>
                    <a:pt x="113" y="0"/>
                  </a:moveTo>
                  <a:lnTo>
                    <a:pt x="89" y="0"/>
                  </a:lnTo>
                  <a:lnTo>
                    <a:pt x="68" y="1"/>
                  </a:lnTo>
                  <a:lnTo>
                    <a:pt x="50" y="5"/>
                  </a:lnTo>
                  <a:lnTo>
                    <a:pt x="32" y="9"/>
                  </a:lnTo>
                  <a:lnTo>
                    <a:pt x="20" y="12"/>
                  </a:lnTo>
                  <a:lnTo>
                    <a:pt x="9" y="17"/>
                  </a:lnTo>
                  <a:lnTo>
                    <a:pt x="2" y="23"/>
                  </a:lnTo>
                  <a:lnTo>
                    <a:pt x="0" y="28"/>
                  </a:lnTo>
                  <a:lnTo>
                    <a:pt x="0" y="206"/>
                  </a:lnTo>
                  <a:lnTo>
                    <a:pt x="2" y="213"/>
                  </a:lnTo>
                  <a:lnTo>
                    <a:pt x="9" y="218"/>
                  </a:lnTo>
                  <a:lnTo>
                    <a:pt x="20" y="224"/>
                  </a:lnTo>
                  <a:lnTo>
                    <a:pt x="32" y="227"/>
                  </a:lnTo>
                  <a:lnTo>
                    <a:pt x="50" y="231"/>
                  </a:lnTo>
                  <a:lnTo>
                    <a:pt x="68" y="234"/>
                  </a:lnTo>
                  <a:lnTo>
                    <a:pt x="89" y="236"/>
                  </a:lnTo>
                  <a:lnTo>
                    <a:pt x="113" y="236"/>
                  </a:lnTo>
                  <a:lnTo>
                    <a:pt x="136" y="236"/>
                  </a:lnTo>
                  <a:lnTo>
                    <a:pt x="158" y="234"/>
                  </a:lnTo>
                  <a:lnTo>
                    <a:pt x="177" y="231"/>
                  </a:lnTo>
                  <a:lnTo>
                    <a:pt x="195" y="227"/>
                  </a:lnTo>
                  <a:lnTo>
                    <a:pt x="208" y="224"/>
                  </a:lnTo>
                  <a:lnTo>
                    <a:pt x="219" y="218"/>
                  </a:lnTo>
                  <a:lnTo>
                    <a:pt x="226" y="213"/>
                  </a:lnTo>
                  <a:lnTo>
                    <a:pt x="227" y="206"/>
                  </a:lnTo>
                  <a:lnTo>
                    <a:pt x="227" y="28"/>
                  </a:lnTo>
                  <a:lnTo>
                    <a:pt x="226" y="23"/>
                  </a:lnTo>
                  <a:lnTo>
                    <a:pt x="219" y="17"/>
                  </a:lnTo>
                  <a:lnTo>
                    <a:pt x="208" y="12"/>
                  </a:lnTo>
                  <a:lnTo>
                    <a:pt x="195" y="9"/>
                  </a:lnTo>
                  <a:lnTo>
                    <a:pt x="177" y="5"/>
                  </a:lnTo>
                  <a:lnTo>
                    <a:pt x="158" y="1"/>
                  </a:lnTo>
                  <a:lnTo>
                    <a:pt x="136" y="0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9117ff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5967" name=""/>
            <p:cNvSpPr/>
            <p:nvPr/>
          </p:nvSpPr>
          <p:spPr>
            <a:xfrm>
              <a:off x="3981600" y="1171440"/>
              <a:ext cx="201240" cy="52560"/>
            </a:xfrm>
            <a:custGeom>
              <a:avLst/>
              <a:gdLst/>
              <a:ahLst/>
              <a:rect l="l" t="t" r="r" b="b"/>
              <a:pathLst>
                <a:path w="227" h="59">
                  <a:moveTo>
                    <a:pt x="0" y="28"/>
                  </a:moveTo>
                  <a:lnTo>
                    <a:pt x="2" y="35"/>
                  </a:lnTo>
                  <a:lnTo>
                    <a:pt x="9" y="41"/>
                  </a:lnTo>
                  <a:lnTo>
                    <a:pt x="20" y="46"/>
                  </a:lnTo>
                  <a:lnTo>
                    <a:pt x="32" y="50"/>
                  </a:lnTo>
                  <a:lnTo>
                    <a:pt x="50" y="53"/>
                  </a:lnTo>
                  <a:lnTo>
                    <a:pt x="68" y="57"/>
                  </a:lnTo>
                  <a:lnTo>
                    <a:pt x="89" y="59"/>
                  </a:lnTo>
                  <a:lnTo>
                    <a:pt x="113" y="59"/>
                  </a:lnTo>
                  <a:lnTo>
                    <a:pt x="136" y="59"/>
                  </a:lnTo>
                  <a:lnTo>
                    <a:pt x="158" y="57"/>
                  </a:lnTo>
                  <a:lnTo>
                    <a:pt x="177" y="53"/>
                  </a:lnTo>
                  <a:lnTo>
                    <a:pt x="195" y="50"/>
                  </a:lnTo>
                  <a:lnTo>
                    <a:pt x="208" y="46"/>
                  </a:lnTo>
                  <a:lnTo>
                    <a:pt x="219" y="41"/>
                  </a:lnTo>
                  <a:lnTo>
                    <a:pt x="226" y="35"/>
                  </a:lnTo>
                  <a:lnTo>
                    <a:pt x="227" y="28"/>
                  </a:lnTo>
                  <a:lnTo>
                    <a:pt x="226" y="23"/>
                  </a:lnTo>
                  <a:lnTo>
                    <a:pt x="219" y="17"/>
                  </a:lnTo>
                  <a:lnTo>
                    <a:pt x="208" y="12"/>
                  </a:lnTo>
                  <a:lnTo>
                    <a:pt x="195" y="9"/>
                  </a:lnTo>
                  <a:lnTo>
                    <a:pt x="177" y="5"/>
                  </a:lnTo>
                  <a:lnTo>
                    <a:pt x="158" y="1"/>
                  </a:lnTo>
                  <a:lnTo>
                    <a:pt x="136" y="0"/>
                  </a:lnTo>
                  <a:lnTo>
                    <a:pt x="113" y="0"/>
                  </a:lnTo>
                  <a:lnTo>
                    <a:pt x="89" y="0"/>
                  </a:lnTo>
                  <a:lnTo>
                    <a:pt x="68" y="1"/>
                  </a:lnTo>
                  <a:lnTo>
                    <a:pt x="50" y="5"/>
                  </a:lnTo>
                  <a:lnTo>
                    <a:pt x="32" y="9"/>
                  </a:lnTo>
                  <a:lnTo>
                    <a:pt x="20" y="12"/>
                  </a:lnTo>
                  <a:lnTo>
                    <a:pt x="9" y="17"/>
                  </a:lnTo>
                  <a:lnTo>
                    <a:pt x="2" y="23"/>
                  </a:lnTo>
                  <a:lnTo>
                    <a:pt x="0" y="28"/>
                  </a:lnTo>
                  <a:close/>
                </a:path>
              </a:pathLst>
            </a:custGeom>
            <a:solidFill>
              <a:srgbClr val="a744ff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5760" bIns="57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5968" name=""/>
            <p:cNvSpPr/>
            <p:nvPr/>
          </p:nvSpPr>
          <p:spPr>
            <a:xfrm>
              <a:off x="3981600" y="1171440"/>
              <a:ext cx="201240" cy="209160"/>
            </a:xfrm>
            <a:custGeom>
              <a:avLst/>
              <a:gdLst/>
              <a:ahLst/>
              <a:rect l="l" t="t" r="r" b="b"/>
              <a:pathLst>
                <a:path w="227" h="236">
                  <a:moveTo>
                    <a:pt x="113" y="0"/>
                  </a:moveTo>
                  <a:lnTo>
                    <a:pt x="89" y="0"/>
                  </a:lnTo>
                  <a:lnTo>
                    <a:pt x="68" y="1"/>
                  </a:lnTo>
                  <a:lnTo>
                    <a:pt x="50" y="5"/>
                  </a:lnTo>
                  <a:lnTo>
                    <a:pt x="32" y="9"/>
                  </a:lnTo>
                  <a:lnTo>
                    <a:pt x="20" y="12"/>
                  </a:lnTo>
                  <a:lnTo>
                    <a:pt x="9" y="17"/>
                  </a:lnTo>
                  <a:lnTo>
                    <a:pt x="2" y="23"/>
                  </a:lnTo>
                  <a:lnTo>
                    <a:pt x="0" y="28"/>
                  </a:lnTo>
                  <a:lnTo>
                    <a:pt x="0" y="206"/>
                  </a:lnTo>
                  <a:lnTo>
                    <a:pt x="2" y="213"/>
                  </a:lnTo>
                  <a:lnTo>
                    <a:pt x="9" y="218"/>
                  </a:lnTo>
                  <a:lnTo>
                    <a:pt x="20" y="224"/>
                  </a:lnTo>
                  <a:lnTo>
                    <a:pt x="32" y="227"/>
                  </a:lnTo>
                  <a:lnTo>
                    <a:pt x="50" y="231"/>
                  </a:lnTo>
                  <a:lnTo>
                    <a:pt x="68" y="234"/>
                  </a:lnTo>
                  <a:lnTo>
                    <a:pt x="89" y="236"/>
                  </a:lnTo>
                  <a:lnTo>
                    <a:pt x="113" y="236"/>
                  </a:lnTo>
                  <a:lnTo>
                    <a:pt x="136" y="236"/>
                  </a:lnTo>
                  <a:lnTo>
                    <a:pt x="158" y="234"/>
                  </a:lnTo>
                  <a:lnTo>
                    <a:pt x="177" y="231"/>
                  </a:lnTo>
                  <a:lnTo>
                    <a:pt x="195" y="227"/>
                  </a:lnTo>
                  <a:lnTo>
                    <a:pt x="208" y="224"/>
                  </a:lnTo>
                  <a:lnTo>
                    <a:pt x="219" y="218"/>
                  </a:lnTo>
                  <a:lnTo>
                    <a:pt x="226" y="213"/>
                  </a:lnTo>
                  <a:lnTo>
                    <a:pt x="227" y="206"/>
                  </a:lnTo>
                  <a:lnTo>
                    <a:pt x="227" y="28"/>
                  </a:lnTo>
                  <a:lnTo>
                    <a:pt x="226" y="23"/>
                  </a:lnTo>
                  <a:lnTo>
                    <a:pt x="219" y="17"/>
                  </a:lnTo>
                  <a:lnTo>
                    <a:pt x="208" y="12"/>
                  </a:lnTo>
                  <a:lnTo>
                    <a:pt x="195" y="9"/>
                  </a:lnTo>
                  <a:lnTo>
                    <a:pt x="177" y="5"/>
                  </a:lnTo>
                  <a:lnTo>
                    <a:pt x="158" y="1"/>
                  </a:lnTo>
                  <a:lnTo>
                    <a:pt x="136" y="0"/>
                  </a:lnTo>
                  <a:lnTo>
                    <a:pt x="113" y="0"/>
                  </a:lnTo>
                  <a:close/>
                </a:path>
              </a:pathLst>
            </a:custGeom>
            <a:noFill/>
            <a:ln w="7920">
              <a:solidFill>
                <a:srgbClr val="00000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5969" name=""/>
            <p:cNvSpPr/>
            <p:nvPr/>
          </p:nvSpPr>
          <p:spPr>
            <a:xfrm>
              <a:off x="3981600" y="1197720"/>
              <a:ext cx="201240" cy="26280"/>
            </a:xfrm>
            <a:custGeom>
              <a:avLst/>
              <a:gdLst/>
              <a:ahLst/>
              <a:rect l="l" t="t" r="r" b="b"/>
              <a:pathLst>
                <a:path w="227" h="31">
                  <a:moveTo>
                    <a:pt x="0" y="0"/>
                  </a:moveTo>
                  <a:lnTo>
                    <a:pt x="2" y="7"/>
                  </a:lnTo>
                  <a:lnTo>
                    <a:pt x="9" y="13"/>
                  </a:lnTo>
                  <a:lnTo>
                    <a:pt x="20" y="18"/>
                  </a:lnTo>
                  <a:lnTo>
                    <a:pt x="32" y="22"/>
                  </a:lnTo>
                  <a:lnTo>
                    <a:pt x="50" y="25"/>
                  </a:lnTo>
                  <a:lnTo>
                    <a:pt x="68" y="29"/>
                  </a:lnTo>
                  <a:lnTo>
                    <a:pt x="89" y="31"/>
                  </a:lnTo>
                  <a:lnTo>
                    <a:pt x="113" y="31"/>
                  </a:lnTo>
                  <a:lnTo>
                    <a:pt x="136" y="31"/>
                  </a:lnTo>
                  <a:lnTo>
                    <a:pt x="158" y="29"/>
                  </a:lnTo>
                  <a:lnTo>
                    <a:pt x="177" y="25"/>
                  </a:lnTo>
                  <a:lnTo>
                    <a:pt x="195" y="22"/>
                  </a:lnTo>
                  <a:lnTo>
                    <a:pt x="208" y="18"/>
                  </a:lnTo>
                  <a:lnTo>
                    <a:pt x="219" y="13"/>
                  </a:lnTo>
                  <a:lnTo>
                    <a:pt x="226" y="7"/>
                  </a:lnTo>
                  <a:lnTo>
                    <a:pt x="227" y="0"/>
                  </a:lnTo>
                </a:path>
              </a:pathLst>
            </a:custGeom>
            <a:noFill/>
            <a:ln w="7920">
              <a:solidFill>
                <a:srgbClr val="00000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0520" bIns="-205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5970" name=""/>
          <p:cNvGrpSpPr/>
          <p:nvPr/>
        </p:nvGrpSpPr>
        <p:grpSpPr>
          <a:xfrm>
            <a:off x="6499080" y="4218120"/>
            <a:ext cx="201240" cy="207360"/>
            <a:chOff x="6499080" y="4218120"/>
            <a:chExt cx="201240" cy="207360"/>
          </a:xfrm>
        </p:grpSpPr>
        <p:sp>
          <p:nvSpPr>
            <p:cNvPr id="5971" name=""/>
            <p:cNvSpPr/>
            <p:nvPr/>
          </p:nvSpPr>
          <p:spPr>
            <a:xfrm>
              <a:off x="6499080" y="4218120"/>
              <a:ext cx="201240" cy="207360"/>
            </a:xfrm>
            <a:custGeom>
              <a:avLst/>
              <a:gdLst/>
              <a:ahLst/>
              <a:rect l="l" t="t" r="r" b="b"/>
              <a:pathLst>
                <a:path w="227" h="236">
                  <a:moveTo>
                    <a:pt x="113" y="0"/>
                  </a:moveTo>
                  <a:lnTo>
                    <a:pt x="89" y="0"/>
                  </a:lnTo>
                  <a:lnTo>
                    <a:pt x="68" y="2"/>
                  </a:lnTo>
                  <a:lnTo>
                    <a:pt x="50" y="5"/>
                  </a:lnTo>
                  <a:lnTo>
                    <a:pt x="32" y="9"/>
                  </a:lnTo>
                  <a:lnTo>
                    <a:pt x="19" y="12"/>
                  </a:lnTo>
                  <a:lnTo>
                    <a:pt x="9" y="18"/>
                  </a:lnTo>
                  <a:lnTo>
                    <a:pt x="1" y="23"/>
                  </a:lnTo>
                  <a:lnTo>
                    <a:pt x="0" y="28"/>
                  </a:lnTo>
                  <a:lnTo>
                    <a:pt x="0" y="206"/>
                  </a:lnTo>
                  <a:lnTo>
                    <a:pt x="1" y="213"/>
                  </a:lnTo>
                  <a:lnTo>
                    <a:pt x="9" y="218"/>
                  </a:lnTo>
                  <a:lnTo>
                    <a:pt x="19" y="224"/>
                  </a:lnTo>
                  <a:lnTo>
                    <a:pt x="32" y="227"/>
                  </a:lnTo>
                  <a:lnTo>
                    <a:pt x="50" y="231"/>
                  </a:lnTo>
                  <a:lnTo>
                    <a:pt x="68" y="235"/>
                  </a:lnTo>
                  <a:lnTo>
                    <a:pt x="89" y="236"/>
                  </a:lnTo>
                  <a:lnTo>
                    <a:pt x="113" y="236"/>
                  </a:lnTo>
                  <a:lnTo>
                    <a:pt x="136" y="236"/>
                  </a:lnTo>
                  <a:lnTo>
                    <a:pt x="157" y="235"/>
                  </a:lnTo>
                  <a:lnTo>
                    <a:pt x="177" y="231"/>
                  </a:lnTo>
                  <a:lnTo>
                    <a:pt x="195" y="227"/>
                  </a:lnTo>
                  <a:lnTo>
                    <a:pt x="208" y="224"/>
                  </a:lnTo>
                  <a:lnTo>
                    <a:pt x="218" y="218"/>
                  </a:lnTo>
                  <a:lnTo>
                    <a:pt x="225" y="213"/>
                  </a:lnTo>
                  <a:lnTo>
                    <a:pt x="227" y="206"/>
                  </a:lnTo>
                  <a:lnTo>
                    <a:pt x="227" y="28"/>
                  </a:lnTo>
                  <a:lnTo>
                    <a:pt x="225" y="23"/>
                  </a:lnTo>
                  <a:lnTo>
                    <a:pt x="218" y="18"/>
                  </a:lnTo>
                  <a:lnTo>
                    <a:pt x="208" y="12"/>
                  </a:lnTo>
                  <a:lnTo>
                    <a:pt x="195" y="9"/>
                  </a:lnTo>
                  <a:lnTo>
                    <a:pt x="177" y="5"/>
                  </a:lnTo>
                  <a:lnTo>
                    <a:pt x="157" y="2"/>
                  </a:lnTo>
                  <a:lnTo>
                    <a:pt x="136" y="0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9117ff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5972" name=""/>
            <p:cNvSpPr/>
            <p:nvPr/>
          </p:nvSpPr>
          <p:spPr>
            <a:xfrm>
              <a:off x="6499080" y="4218120"/>
              <a:ext cx="201240" cy="51120"/>
            </a:xfrm>
            <a:custGeom>
              <a:avLst/>
              <a:gdLst/>
              <a:ahLst/>
              <a:rect l="l" t="t" r="r" b="b"/>
              <a:pathLst>
                <a:path w="227" h="59">
                  <a:moveTo>
                    <a:pt x="0" y="28"/>
                  </a:moveTo>
                  <a:lnTo>
                    <a:pt x="1" y="36"/>
                  </a:lnTo>
                  <a:lnTo>
                    <a:pt x="9" y="41"/>
                  </a:lnTo>
                  <a:lnTo>
                    <a:pt x="19" y="46"/>
                  </a:lnTo>
                  <a:lnTo>
                    <a:pt x="32" y="50"/>
                  </a:lnTo>
                  <a:lnTo>
                    <a:pt x="50" y="53"/>
                  </a:lnTo>
                  <a:lnTo>
                    <a:pt x="68" y="57"/>
                  </a:lnTo>
                  <a:lnTo>
                    <a:pt x="89" y="59"/>
                  </a:lnTo>
                  <a:lnTo>
                    <a:pt x="113" y="59"/>
                  </a:lnTo>
                  <a:lnTo>
                    <a:pt x="136" y="59"/>
                  </a:lnTo>
                  <a:lnTo>
                    <a:pt x="157" y="57"/>
                  </a:lnTo>
                  <a:lnTo>
                    <a:pt x="177" y="53"/>
                  </a:lnTo>
                  <a:lnTo>
                    <a:pt x="195" y="50"/>
                  </a:lnTo>
                  <a:lnTo>
                    <a:pt x="208" y="46"/>
                  </a:lnTo>
                  <a:lnTo>
                    <a:pt x="218" y="41"/>
                  </a:lnTo>
                  <a:lnTo>
                    <a:pt x="225" y="36"/>
                  </a:lnTo>
                  <a:lnTo>
                    <a:pt x="227" y="28"/>
                  </a:lnTo>
                  <a:lnTo>
                    <a:pt x="225" y="23"/>
                  </a:lnTo>
                  <a:lnTo>
                    <a:pt x="218" y="18"/>
                  </a:lnTo>
                  <a:lnTo>
                    <a:pt x="208" y="12"/>
                  </a:lnTo>
                  <a:lnTo>
                    <a:pt x="195" y="9"/>
                  </a:lnTo>
                  <a:lnTo>
                    <a:pt x="177" y="5"/>
                  </a:lnTo>
                  <a:lnTo>
                    <a:pt x="157" y="2"/>
                  </a:lnTo>
                  <a:lnTo>
                    <a:pt x="136" y="0"/>
                  </a:lnTo>
                  <a:lnTo>
                    <a:pt x="113" y="0"/>
                  </a:lnTo>
                  <a:lnTo>
                    <a:pt x="89" y="0"/>
                  </a:lnTo>
                  <a:lnTo>
                    <a:pt x="68" y="2"/>
                  </a:lnTo>
                  <a:lnTo>
                    <a:pt x="50" y="5"/>
                  </a:lnTo>
                  <a:lnTo>
                    <a:pt x="32" y="9"/>
                  </a:lnTo>
                  <a:lnTo>
                    <a:pt x="19" y="12"/>
                  </a:lnTo>
                  <a:lnTo>
                    <a:pt x="9" y="18"/>
                  </a:lnTo>
                  <a:lnTo>
                    <a:pt x="1" y="23"/>
                  </a:lnTo>
                  <a:lnTo>
                    <a:pt x="0" y="28"/>
                  </a:lnTo>
                  <a:close/>
                </a:path>
              </a:pathLst>
            </a:custGeom>
            <a:solidFill>
              <a:srgbClr val="a744ff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320" bIns="43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5973" name=""/>
            <p:cNvSpPr/>
            <p:nvPr/>
          </p:nvSpPr>
          <p:spPr>
            <a:xfrm>
              <a:off x="6499080" y="4218120"/>
              <a:ext cx="201240" cy="207360"/>
            </a:xfrm>
            <a:custGeom>
              <a:avLst/>
              <a:gdLst/>
              <a:ahLst/>
              <a:rect l="l" t="t" r="r" b="b"/>
              <a:pathLst>
                <a:path w="227" h="236">
                  <a:moveTo>
                    <a:pt x="113" y="0"/>
                  </a:moveTo>
                  <a:lnTo>
                    <a:pt x="89" y="0"/>
                  </a:lnTo>
                  <a:lnTo>
                    <a:pt x="68" y="2"/>
                  </a:lnTo>
                  <a:lnTo>
                    <a:pt x="50" y="5"/>
                  </a:lnTo>
                  <a:lnTo>
                    <a:pt x="32" y="9"/>
                  </a:lnTo>
                  <a:lnTo>
                    <a:pt x="19" y="12"/>
                  </a:lnTo>
                  <a:lnTo>
                    <a:pt x="9" y="18"/>
                  </a:lnTo>
                  <a:lnTo>
                    <a:pt x="1" y="23"/>
                  </a:lnTo>
                  <a:lnTo>
                    <a:pt x="0" y="28"/>
                  </a:lnTo>
                  <a:lnTo>
                    <a:pt x="0" y="206"/>
                  </a:lnTo>
                  <a:lnTo>
                    <a:pt x="1" y="213"/>
                  </a:lnTo>
                  <a:lnTo>
                    <a:pt x="9" y="218"/>
                  </a:lnTo>
                  <a:lnTo>
                    <a:pt x="19" y="224"/>
                  </a:lnTo>
                  <a:lnTo>
                    <a:pt x="32" y="227"/>
                  </a:lnTo>
                  <a:lnTo>
                    <a:pt x="50" y="231"/>
                  </a:lnTo>
                  <a:lnTo>
                    <a:pt x="68" y="235"/>
                  </a:lnTo>
                  <a:lnTo>
                    <a:pt x="89" y="236"/>
                  </a:lnTo>
                  <a:lnTo>
                    <a:pt x="113" y="236"/>
                  </a:lnTo>
                  <a:lnTo>
                    <a:pt x="136" y="236"/>
                  </a:lnTo>
                  <a:lnTo>
                    <a:pt x="157" y="235"/>
                  </a:lnTo>
                  <a:lnTo>
                    <a:pt x="177" y="231"/>
                  </a:lnTo>
                  <a:lnTo>
                    <a:pt x="195" y="227"/>
                  </a:lnTo>
                  <a:lnTo>
                    <a:pt x="208" y="224"/>
                  </a:lnTo>
                  <a:lnTo>
                    <a:pt x="218" y="218"/>
                  </a:lnTo>
                  <a:lnTo>
                    <a:pt x="225" y="213"/>
                  </a:lnTo>
                  <a:lnTo>
                    <a:pt x="227" y="206"/>
                  </a:lnTo>
                  <a:lnTo>
                    <a:pt x="227" y="28"/>
                  </a:lnTo>
                  <a:lnTo>
                    <a:pt x="225" y="23"/>
                  </a:lnTo>
                  <a:lnTo>
                    <a:pt x="218" y="18"/>
                  </a:lnTo>
                  <a:lnTo>
                    <a:pt x="208" y="12"/>
                  </a:lnTo>
                  <a:lnTo>
                    <a:pt x="195" y="9"/>
                  </a:lnTo>
                  <a:lnTo>
                    <a:pt x="177" y="5"/>
                  </a:lnTo>
                  <a:lnTo>
                    <a:pt x="157" y="2"/>
                  </a:lnTo>
                  <a:lnTo>
                    <a:pt x="136" y="0"/>
                  </a:lnTo>
                  <a:lnTo>
                    <a:pt x="113" y="0"/>
                  </a:lnTo>
                  <a:close/>
                </a:path>
              </a:pathLst>
            </a:custGeom>
            <a:noFill/>
            <a:ln w="7920">
              <a:solidFill>
                <a:srgbClr val="00000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5974" name=""/>
            <p:cNvSpPr/>
            <p:nvPr/>
          </p:nvSpPr>
          <p:spPr>
            <a:xfrm>
              <a:off x="6499080" y="4242600"/>
              <a:ext cx="201240" cy="26280"/>
            </a:xfrm>
            <a:custGeom>
              <a:avLst/>
              <a:gdLst/>
              <a:ahLst/>
              <a:rect l="l" t="t" r="r" b="b"/>
              <a:pathLst>
                <a:path w="227" h="31">
                  <a:moveTo>
                    <a:pt x="0" y="0"/>
                  </a:moveTo>
                  <a:lnTo>
                    <a:pt x="1" y="8"/>
                  </a:lnTo>
                  <a:lnTo>
                    <a:pt x="9" y="13"/>
                  </a:lnTo>
                  <a:lnTo>
                    <a:pt x="19" y="18"/>
                  </a:lnTo>
                  <a:lnTo>
                    <a:pt x="32" y="22"/>
                  </a:lnTo>
                  <a:lnTo>
                    <a:pt x="50" y="25"/>
                  </a:lnTo>
                  <a:lnTo>
                    <a:pt x="68" y="29"/>
                  </a:lnTo>
                  <a:lnTo>
                    <a:pt x="89" y="31"/>
                  </a:lnTo>
                  <a:lnTo>
                    <a:pt x="113" y="31"/>
                  </a:lnTo>
                  <a:lnTo>
                    <a:pt x="136" y="31"/>
                  </a:lnTo>
                  <a:lnTo>
                    <a:pt x="157" y="29"/>
                  </a:lnTo>
                  <a:lnTo>
                    <a:pt x="177" y="25"/>
                  </a:lnTo>
                  <a:lnTo>
                    <a:pt x="195" y="22"/>
                  </a:lnTo>
                  <a:lnTo>
                    <a:pt x="208" y="18"/>
                  </a:lnTo>
                  <a:lnTo>
                    <a:pt x="218" y="13"/>
                  </a:lnTo>
                  <a:lnTo>
                    <a:pt x="225" y="8"/>
                  </a:lnTo>
                  <a:lnTo>
                    <a:pt x="227" y="0"/>
                  </a:lnTo>
                </a:path>
              </a:pathLst>
            </a:custGeom>
            <a:noFill/>
            <a:ln w="7920">
              <a:solidFill>
                <a:srgbClr val="00000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0520" bIns="-205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5975" name=""/>
          <p:cNvGrpSpPr/>
          <p:nvPr/>
        </p:nvGrpSpPr>
        <p:grpSpPr>
          <a:xfrm>
            <a:off x="6350040" y="4599000"/>
            <a:ext cx="198000" cy="207720"/>
            <a:chOff x="6350040" y="4599000"/>
            <a:chExt cx="198000" cy="207720"/>
          </a:xfrm>
        </p:grpSpPr>
        <p:sp>
          <p:nvSpPr>
            <p:cNvPr id="5976" name=""/>
            <p:cNvSpPr/>
            <p:nvPr/>
          </p:nvSpPr>
          <p:spPr>
            <a:xfrm>
              <a:off x="6350040" y="4599000"/>
              <a:ext cx="198000" cy="207720"/>
            </a:xfrm>
            <a:custGeom>
              <a:avLst/>
              <a:gdLst/>
              <a:ahLst/>
              <a:rect l="l" t="t" r="r" b="b"/>
              <a:pathLst>
                <a:path w="228" h="237">
                  <a:moveTo>
                    <a:pt x="113" y="0"/>
                  </a:moveTo>
                  <a:lnTo>
                    <a:pt x="90" y="0"/>
                  </a:lnTo>
                  <a:lnTo>
                    <a:pt x="68" y="2"/>
                  </a:lnTo>
                  <a:lnTo>
                    <a:pt x="50" y="5"/>
                  </a:lnTo>
                  <a:lnTo>
                    <a:pt x="33" y="9"/>
                  </a:lnTo>
                  <a:lnTo>
                    <a:pt x="20" y="12"/>
                  </a:lnTo>
                  <a:lnTo>
                    <a:pt x="9" y="18"/>
                  </a:lnTo>
                  <a:lnTo>
                    <a:pt x="2" y="23"/>
                  </a:lnTo>
                  <a:lnTo>
                    <a:pt x="0" y="29"/>
                  </a:lnTo>
                  <a:lnTo>
                    <a:pt x="0" y="206"/>
                  </a:lnTo>
                  <a:lnTo>
                    <a:pt x="2" y="213"/>
                  </a:lnTo>
                  <a:lnTo>
                    <a:pt x="9" y="219"/>
                  </a:lnTo>
                  <a:lnTo>
                    <a:pt x="20" y="224"/>
                  </a:lnTo>
                  <a:lnTo>
                    <a:pt x="33" y="228"/>
                  </a:lnTo>
                  <a:lnTo>
                    <a:pt x="50" y="231"/>
                  </a:lnTo>
                  <a:lnTo>
                    <a:pt x="68" y="235"/>
                  </a:lnTo>
                  <a:lnTo>
                    <a:pt x="90" y="237"/>
                  </a:lnTo>
                  <a:lnTo>
                    <a:pt x="113" y="237"/>
                  </a:lnTo>
                  <a:lnTo>
                    <a:pt x="137" y="237"/>
                  </a:lnTo>
                  <a:lnTo>
                    <a:pt x="158" y="235"/>
                  </a:lnTo>
                  <a:lnTo>
                    <a:pt x="178" y="231"/>
                  </a:lnTo>
                  <a:lnTo>
                    <a:pt x="196" y="228"/>
                  </a:lnTo>
                  <a:lnTo>
                    <a:pt x="208" y="224"/>
                  </a:lnTo>
                  <a:lnTo>
                    <a:pt x="219" y="219"/>
                  </a:lnTo>
                  <a:lnTo>
                    <a:pt x="226" y="213"/>
                  </a:lnTo>
                  <a:lnTo>
                    <a:pt x="228" y="206"/>
                  </a:lnTo>
                  <a:lnTo>
                    <a:pt x="228" y="29"/>
                  </a:lnTo>
                  <a:lnTo>
                    <a:pt x="226" y="23"/>
                  </a:lnTo>
                  <a:lnTo>
                    <a:pt x="219" y="18"/>
                  </a:lnTo>
                  <a:lnTo>
                    <a:pt x="208" y="12"/>
                  </a:lnTo>
                  <a:lnTo>
                    <a:pt x="196" y="9"/>
                  </a:lnTo>
                  <a:lnTo>
                    <a:pt x="178" y="5"/>
                  </a:lnTo>
                  <a:lnTo>
                    <a:pt x="158" y="2"/>
                  </a:lnTo>
                  <a:lnTo>
                    <a:pt x="137" y="0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ff7d21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5977" name=""/>
            <p:cNvSpPr/>
            <p:nvPr/>
          </p:nvSpPr>
          <p:spPr>
            <a:xfrm>
              <a:off x="6350040" y="4599000"/>
              <a:ext cx="198000" cy="50760"/>
            </a:xfrm>
            <a:custGeom>
              <a:avLst/>
              <a:gdLst/>
              <a:ahLst/>
              <a:rect l="l" t="t" r="r" b="b"/>
              <a:pathLst>
                <a:path w="228" h="59">
                  <a:moveTo>
                    <a:pt x="0" y="29"/>
                  </a:moveTo>
                  <a:lnTo>
                    <a:pt x="2" y="36"/>
                  </a:lnTo>
                  <a:lnTo>
                    <a:pt x="9" y="41"/>
                  </a:lnTo>
                  <a:lnTo>
                    <a:pt x="20" y="46"/>
                  </a:lnTo>
                  <a:lnTo>
                    <a:pt x="33" y="50"/>
                  </a:lnTo>
                  <a:lnTo>
                    <a:pt x="50" y="54"/>
                  </a:lnTo>
                  <a:lnTo>
                    <a:pt x="68" y="57"/>
                  </a:lnTo>
                  <a:lnTo>
                    <a:pt x="90" y="59"/>
                  </a:lnTo>
                  <a:lnTo>
                    <a:pt x="113" y="59"/>
                  </a:lnTo>
                  <a:lnTo>
                    <a:pt x="137" y="59"/>
                  </a:lnTo>
                  <a:lnTo>
                    <a:pt x="158" y="57"/>
                  </a:lnTo>
                  <a:lnTo>
                    <a:pt x="178" y="54"/>
                  </a:lnTo>
                  <a:lnTo>
                    <a:pt x="196" y="50"/>
                  </a:lnTo>
                  <a:lnTo>
                    <a:pt x="208" y="46"/>
                  </a:lnTo>
                  <a:lnTo>
                    <a:pt x="219" y="41"/>
                  </a:lnTo>
                  <a:lnTo>
                    <a:pt x="226" y="36"/>
                  </a:lnTo>
                  <a:lnTo>
                    <a:pt x="228" y="29"/>
                  </a:lnTo>
                  <a:lnTo>
                    <a:pt x="226" y="23"/>
                  </a:lnTo>
                  <a:lnTo>
                    <a:pt x="219" y="18"/>
                  </a:lnTo>
                  <a:lnTo>
                    <a:pt x="208" y="12"/>
                  </a:lnTo>
                  <a:lnTo>
                    <a:pt x="196" y="9"/>
                  </a:lnTo>
                  <a:lnTo>
                    <a:pt x="178" y="5"/>
                  </a:lnTo>
                  <a:lnTo>
                    <a:pt x="158" y="2"/>
                  </a:lnTo>
                  <a:lnTo>
                    <a:pt x="137" y="0"/>
                  </a:lnTo>
                  <a:lnTo>
                    <a:pt x="113" y="0"/>
                  </a:lnTo>
                  <a:lnTo>
                    <a:pt x="90" y="0"/>
                  </a:lnTo>
                  <a:lnTo>
                    <a:pt x="68" y="2"/>
                  </a:lnTo>
                  <a:lnTo>
                    <a:pt x="50" y="5"/>
                  </a:lnTo>
                  <a:lnTo>
                    <a:pt x="33" y="9"/>
                  </a:lnTo>
                  <a:lnTo>
                    <a:pt x="20" y="12"/>
                  </a:lnTo>
                  <a:lnTo>
                    <a:pt x="9" y="18"/>
                  </a:lnTo>
                  <a:lnTo>
                    <a:pt x="2" y="23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974c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3960" bIns="39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5978" name=""/>
            <p:cNvSpPr/>
            <p:nvPr/>
          </p:nvSpPr>
          <p:spPr>
            <a:xfrm>
              <a:off x="6350040" y="4599000"/>
              <a:ext cx="198000" cy="207720"/>
            </a:xfrm>
            <a:custGeom>
              <a:avLst/>
              <a:gdLst/>
              <a:ahLst/>
              <a:rect l="l" t="t" r="r" b="b"/>
              <a:pathLst>
                <a:path w="228" h="237">
                  <a:moveTo>
                    <a:pt x="113" y="0"/>
                  </a:moveTo>
                  <a:lnTo>
                    <a:pt x="90" y="0"/>
                  </a:lnTo>
                  <a:lnTo>
                    <a:pt x="68" y="2"/>
                  </a:lnTo>
                  <a:lnTo>
                    <a:pt x="50" y="5"/>
                  </a:lnTo>
                  <a:lnTo>
                    <a:pt x="33" y="9"/>
                  </a:lnTo>
                  <a:lnTo>
                    <a:pt x="20" y="12"/>
                  </a:lnTo>
                  <a:lnTo>
                    <a:pt x="9" y="18"/>
                  </a:lnTo>
                  <a:lnTo>
                    <a:pt x="2" y="23"/>
                  </a:lnTo>
                  <a:lnTo>
                    <a:pt x="0" y="29"/>
                  </a:lnTo>
                  <a:lnTo>
                    <a:pt x="0" y="206"/>
                  </a:lnTo>
                  <a:lnTo>
                    <a:pt x="2" y="213"/>
                  </a:lnTo>
                  <a:lnTo>
                    <a:pt x="9" y="219"/>
                  </a:lnTo>
                  <a:lnTo>
                    <a:pt x="20" y="224"/>
                  </a:lnTo>
                  <a:lnTo>
                    <a:pt x="33" y="228"/>
                  </a:lnTo>
                  <a:lnTo>
                    <a:pt x="50" y="231"/>
                  </a:lnTo>
                  <a:lnTo>
                    <a:pt x="68" y="235"/>
                  </a:lnTo>
                  <a:lnTo>
                    <a:pt x="90" y="237"/>
                  </a:lnTo>
                  <a:lnTo>
                    <a:pt x="113" y="237"/>
                  </a:lnTo>
                  <a:lnTo>
                    <a:pt x="137" y="237"/>
                  </a:lnTo>
                  <a:lnTo>
                    <a:pt x="158" y="235"/>
                  </a:lnTo>
                  <a:lnTo>
                    <a:pt x="178" y="231"/>
                  </a:lnTo>
                  <a:lnTo>
                    <a:pt x="196" y="228"/>
                  </a:lnTo>
                  <a:lnTo>
                    <a:pt x="208" y="224"/>
                  </a:lnTo>
                  <a:lnTo>
                    <a:pt x="219" y="219"/>
                  </a:lnTo>
                  <a:lnTo>
                    <a:pt x="226" y="213"/>
                  </a:lnTo>
                  <a:lnTo>
                    <a:pt x="228" y="206"/>
                  </a:lnTo>
                  <a:lnTo>
                    <a:pt x="228" y="29"/>
                  </a:lnTo>
                  <a:lnTo>
                    <a:pt x="226" y="23"/>
                  </a:lnTo>
                  <a:lnTo>
                    <a:pt x="219" y="18"/>
                  </a:lnTo>
                  <a:lnTo>
                    <a:pt x="208" y="12"/>
                  </a:lnTo>
                  <a:lnTo>
                    <a:pt x="196" y="9"/>
                  </a:lnTo>
                  <a:lnTo>
                    <a:pt x="178" y="5"/>
                  </a:lnTo>
                  <a:lnTo>
                    <a:pt x="158" y="2"/>
                  </a:lnTo>
                  <a:lnTo>
                    <a:pt x="137" y="0"/>
                  </a:lnTo>
                  <a:lnTo>
                    <a:pt x="113" y="0"/>
                  </a:lnTo>
                  <a:close/>
                </a:path>
              </a:pathLst>
            </a:custGeom>
            <a:noFill/>
            <a:ln w="7920">
              <a:solidFill>
                <a:srgbClr val="00000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5979" name=""/>
            <p:cNvSpPr/>
            <p:nvPr/>
          </p:nvSpPr>
          <p:spPr>
            <a:xfrm>
              <a:off x="6350040" y="4623480"/>
              <a:ext cx="198000" cy="26280"/>
            </a:xfrm>
            <a:custGeom>
              <a:avLst/>
              <a:gdLst/>
              <a:ahLst/>
              <a:rect l="l" t="t" r="r" b="b"/>
              <a:pathLst>
                <a:path w="228" h="30">
                  <a:moveTo>
                    <a:pt x="0" y="0"/>
                  </a:moveTo>
                  <a:lnTo>
                    <a:pt x="2" y="7"/>
                  </a:lnTo>
                  <a:lnTo>
                    <a:pt x="9" y="12"/>
                  </a:lnTo>
                  <a:lnTo>
                    <a:pt x="20" y="17"/>
                  </a:lnTo>
                  <a:lnTo>
                    <a:pt x="33" y="21"/>
                  </a:lnTo>
                  <a:lnTo>
                    <a:pt x="50" y="25"/>
                  </a:lnTo>
                  <a:lnTo>
                    <a:pt x="68" y="28"/>
                  </a:lnTo>
                  <a:lnTo>
                    <a:pt x="90" y="30"/>
                  </a:lnTo>
                  <a:lnTo>
                    <a:pt x="113" y="30"/>
                  </a:lnTo>
                  <a:lnTo>
                    <a:pt x="137" y="30"/>
                  </a:lnTo>
                  <a:lnTo>
                    <a:pt x="158" y="28"/>
                  </a:lnTo>
                  <a:lnTo>
                    <a:pt x="178" y="25"/>
                  </a:lnTo>
                  <a:lnTo>
                    <a:pt x="196" y="21"/>
                  </a:lnTo>
                  <a:lnTo>
                    <a:pt x="208" y="17"/>
                  </a:lnTo>
                  <a:lnTo>
                    <a:pt x="219" y="12"/>
                  </a:lnTo>
                  <a:lnTo>
                    <a:pt x="226" y="7"/>
                  </a:lnTo>
                  <a:lnTo>
                    <a:pt x="228" y="0"/>
                  </a:lnTo>
                </a:path>
              </a:pathLst>
            </a:custGeom>
            <a:noFill/>
            <a:ln w="7920">
              <a:solidFill>
                <a:srgbClr val="00000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0520" bIns="-205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5980" name=""/>
          <p:cNvGrpSpPr/>
          <p:nvPr/>
        </p:nvGrpSpPr>
        <p:grpSpPr>
          <a:xfrm>
            <a:off x="5740560" y="4437000"/>
            <a:ext cx="201240" cy="207720"/>
            <a:chOff x="5740560" y="4437000"/>
            <a:chExt cx="201240" cy="207720"/>
          </a:xfrm>
        </p:grpSpPr>
        <p:sp>
          <p:nvSpPr>
            <p:cNvPr id="5981" name=""/>
            <p:cNvSpPr/>
            <p:nvPr/>
          </p:nvSpPr>
          <p:spPr>
            <a:xfrm>
              <a:off x="5740560" y="4437000"/>
              <a:ext cx="201240" cy="207720"/>
            </a:xfrm>
            <a:custGeom>
              <a:avLst/>
              <a:gdLst/>
              <a:ahLst/>
              <a:rect l="l" t="t" r="r" b="b"/>
              <a:pathLst>
                <a:path w="228" h="237">
                  <a:moveTo>
                    <a:pt x="113" y="0"/>
                  </a:moveTo>
                  <a:lnTo>
                    <a:pt x="90" y="0"/>
                  </a:lnTo>
                  <a:lnTo>
                    <a:pt x="68" y="2"/>
                  </a:lnTo>
                  <a:lnTo>
                    <a:pt x="50" y="6"/>
                  </a:lnTo>
                  <a:lnTo>
                    <a:pt x="32" y="9"/>
                  </a:lnTo>
                  <a:lnTo>
                    <a:pt x="20" y="13"/>
                  </a:lnTo>
                  <a:lnTo>
                    <a:pt x="9" y="18"/>
                  </a:lnTo>
                  <a:lnTo>
                    <a:pt x="2" y="23"/>
                  </a:lnTo>
                  <a:lnTo>
                    <a:pt x="0" y="29"/>
                  </a:lnTo>
                  <a:lnTo>
                    <a:pt x="0" y="206"/>
                  </a:lnTo>
                  <a:lnTo>
                    <a:pt x="2" y="214"/>
                  </a:lnTo>
                  <a:lnTo>
                    <a:pt x="9" y="219"/>
                  </a:lnTo>
                  <a:lnTo>
                    <a:pt x="20" y="224"/>
                  </a:lnTo>
                  <a:lnTo>
                    <a:pt x="32" y="228"/>
                  </a:lnTo>
                  <a:lnTo>
                    <a:pt x="50" y="231"/>
                  </a:lnTo>
                  <a:lnTo>
                    <a:pt x="68" y="235"/>
                  </a:lnTo>
                  <a:lnTo>
                    <a:pt x="90" y="237"/>
                  </a:lnTo>
                  <a:lnTo>
                    <a:pt x="113" y="237"/>
                  </a:lnTo>
                  <a:lnTo>
                    <a:pt x="136" y="237"/>
                  </a:lnTo>
                  <a:lnTo>
                    <a:pt x="158" y="235"/>
                  </a:lnTo>
                  <a:lnTo>
                    <a:pt x="177" y="231"/>
                  </a:lnTo>
                  <a:lnTo>
                    <a:pt x="195" y="228"/>
                  </a:lnTo>
                  <a:lnTo>
                    <a:pt x="208" y="224"/>
                  </a:lnTo>
                  <a:lnTo>
                    <a:pt x="219" y="219"/>
                  </a:lnTo>
                  <a:lnTo>
                    <a:pt x="226" y="214"/>
                  </a:lnTo>
                  <a:lnTo>
                    <a:pt x="228" y="206"/>
                  </a:lnTo>
                  <a:lnTo>
                    <a:pt x="228" y="29"/>
                  </a:lnTo>
                  <a:lnTo>
                    <a:pt x="226" y="23"/>
                  </a:lnTo>
                  <a:lnTo>
                    <a:pt x="219" y="18"/>
                  </a:lnTo>
                  <a:lnTo>
                    <a:pt x="208" y="13"/>
                  </a:lnTo>
                  <a:lnTo>
                    <a:pt x="195" y="9"/>
                  </a:lnTo>
                  <a:lnTo>
                    <a:pt x="177" y="6"/>
                  </a:lnTo>
                  <a:lnTo>
                    <a:pt x="158" y="2"/>
                  </a:lnTo>
                  <a:lnTo>
                    <a:pt x="136" y="0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ff7d21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5982" name=""/>
            <p:cNvSpPr/>
            <p:nvPr/>
          </p:nvSpPr>
          <p:spPr>
            <a:xfrm>
              <a:off x="5740560" y="4437000"/>
              <a:ext cx="201240" cy="51120"/>
            </a:xfrm>
            <a:custGeom>
              <a:avLst/>
              <a:gdLst/>
              <a:ahLst/>
              <a:rect l="l" t="t" r="r" b="b"/>
              <a:pathLst>
                <a:path w="228" h="59">
                  <a:moveTo>
                    <a:pt x="0" y="29"/>
                  </a:moveTo>
                  <a:lnTo>
                    <a:pt x="2" y="36"/>
                  </a:lnTo>
                  <a:lnTo>
                    <a:pt x="9" y="41"/>
                  </a:lnTo>
                  <a:lnTo>
                    <a:pt x="20" y="47"/>
                  </a:lnTo>
                  <a:lnTo>
                    <a:pt x="32" y="50"/>
                  </a:lnTo>
                  <a:lnTo>
                    <a:pt x="50" y="54"/>
                  </a:lnTo>
                  <a:lnTo>
                    <a:pt x="68" y="58"/>
                  </a:lnTo>
                  <a:lnTo>
                    <a:pt x="90" y="59"/>
                  </a:lnTo>
                  <a:lnTo>
                    <a:pt x="113" y="59"/>
                  </a:lnTo>
                  <a:lnTo>
                    <a:pt x="136" y="59"/>
                  </a:lnTo>
                  <a:lnTo>
                    <a:pt x="158" y="58"/>
                  </a:lnTo>
                  <a:lnTo>
                    <a:pt x="177" y="54"/>
                  </a:lnTo>
                  <a:lnTo>
                    <a:pt x="195" y="50"/>
                  </a:lnTo>
                  <a:lnTo>
                    <a:pt x="208" y="47"/>
                  </a:lnTo>
                  <a:lnTo>
                    <a:pt x="219" y="41"/>
                  </a:lnTo>
                  <a:lnTo>
                    <a:pt x="226" y="36"/>
                  </a:lnTo>
                  <a:lnTo>
                    <a:pt x="228" y="29"/>
                  </a:lnTo>
                  <a:lnTo>
                    <a:pt x="226" y="23"/>
                  </a:lnTo>
                  <a:lnTo>
                    <a:pt x="219" y="18"/>
                  </a:lnTo>
                  <a:lnTo>
                    <a:pt x="208" y="13"/>
                  </a:lnTo>
                  <a:lnTo>
                    <a:pt x="195" y="9"/>
                  </a:lnTo>
                  <a:lnTo>
                    <a:pt x="177" y="6"/>
                  </a:lnTo>
                  <a:lnTo>
                    <a:pt x="158" y="2"/>
                  </a:lnTo>
                  <a:lnTo>
                    <a:pt x="136" y="0"/>
                  </a:lnTo>
                  <a:lnTo>
                    <a:pt x="113" y="0"/>
                  </a:lnTo>
                  <a:lnTo>
                    <a:pt x="90" y="0"/>
                  </a:lnTo>
                  <a:lnTo>
                    <a:pt x="68" y="2"/>
                  </a:lnTo>
                  <a:lnTo>
                    <a:pt x="50" y="6"/>
                  </a:lnTo>
                  <a:lnTo>
                    <a:pt x="32" y="9"/>
                  </a:lnTo>
                  <a:lnTo>
                    <a:pt x="20" y="13"/>
                  </a:lnTo>
                  <a:lnTo>
                    <a:pt x="9" y="18"/>
                  </a:lnTo>
                  <a:lnTo>
                    <a:pt x="2" y="23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974c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320" bIns="43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5983" name=""/>
            <p:cNvSpPr/>
            <p:nvPr/>
          </p:nvSpPr>
          <p:spPr>
            <a:xfrm>
              <a:off x="5740560" y="4437000"/>
              <a:ext cx="201240" cy="207720"/>
            </a:xfrm>
            <a:custGeom>
              <a:avLst/>
              <a:gdLst/>
              <a:ahLst/>
              <a:rect l="l" t="t" r="r" b="b"/>
              <a:pathLst>
                <a:path w="228" h="237">
                  <a:moveTo>
                    <a:pt x="113" y="0"/>
                  </a:moveTo>
                  <a:lnTo>
                    <a:pt x="90" y="0"/>
                  </a:lnTo>
                  <a:lnTo>
                    <a:pt x="68" y="2"/>
                  </a:lnTo>
                  <a:lnTo>
                    <a:pt x="50" y="6"/>
                  </a:lnTo>
                  <a:lnTo>
                    <a:pt x="32" y="9"/>
                  </a:lnTo>
                  <a:lnTo>
                    <a:pt x="20" y="13"/>
                  </a:lnTo>
                  <a:lnTo>
                    <a:pt x="9" y="18"/>
                  </a:lnTo>
                  <a:lnTo>
                    <a:pt x="2" y="23"/>
                  </a:lnTo>
                  <a:lnTo>
                    <a:pt x="0" y="29"/>
                  </a:lnTo>
                  <a:lnTo>
                    <a:pt x="0" y="206"/>
                  </a:lnTo>
                  <a:lnTo>
                    <a:pt x="2" y="214"/>
                  </a:lnTo>
                  <a:lnTo>
                    <a:pt x="9" y="219"/>
                  </a:lnTo>
                  <a:lnTo>
                    <a:pt x="20" y="224"/>
                  </a:lnTo>
                  <a:lnTo>
                    <a:pt x="32" y="228"/>
                  </a:lnTo>
                  <a:lnTo>
                    <a:pt x="50" y="231"/>
                  </a:lnTo>
                  <a:lnTo>
                    <a:pt x="68" y="235"/>
                  </a:lnTo>
                  <a:lnTo>
                    <a:pt x="90" y="237"/>
                  </a:lnTo>
                  <a:lnTo>
                    <a:pt x="113" y="237"/>
                  </a:lnTo>
                  <a:lnTo>
                    <a:pt x="136" y="237"/>
                  </a:lnTo>
                  <a:lnTo>
                    <a:pt x="158" y="235"/>
                  </a:lnTo>
                  <a:lnTo>
                    <a:pt x="177" y="231"/>
                  </a:lnTo>
                  <a:lnTo>
                    <a:pt x="195" y="228"/>
                  </a:lnTo>
                  <a:lnTo>
                    <a:pt x="208" y="224"/>
                  </a:lnTo>
                  <a:lnTo>
                    <a:pt x="219" y="219"/>
                  </a:lnTo>
                  <a:lnTo>
                    <a:pt x="226" y="214"/>
                  </a:lnTo>
                  <a:lnTo>
                    <a:pt x="228" y="206"/>
                  </a:lnTo>
                  <a:lnTo>
                    <a:pt x="228" y="29"/>
                  </a:lnTo>
                  <a:lnTo>
                    <a:pt x="226" y="23"/>
                  </a:lnTo>
                  <a:lnTo>
                    <a:pt x="219" y="18"/>
                  </a:lnTo>
                  <a:lnTo>
                    <a:pt x="208" y="13"/>
                  </a:lnTo>
                  <a:lnTo>
                    <a:pt x="195" y="9"/>
                  </a:lnTo>
                  <a:lnTo>
                    <a:pt x="177" y="6"/>
                  </a:lnTo>
                  <a:lnTo>
                    <a:pt x="158" y="2"/>
                  </a:lnTo>
                  <a:lnTo>
                    <a:pt x="136" y="0"/>
                  </a:lnTo>
                  <a:lnTo>
                    <a:pt x="113" y="0"/>
                  </a:lnTo>
                  <a:close/>
                </a:path>
              </a:pathLst>
            </a:custGeom>
            <a:noFill/>
            <a:ln w="7920">
              <a:solidFill>
                <a:srgbClr val="00000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5984" name=""/>
            <p:cNvSpPr/>
            <p:nvPr/>
          </p:nvSpPr>
          <p:spPr>
            <a:xfrm>
              <a:off x="5740560" y="4461120"/>
              <a:ext cx="201240" cy="26640"/>
            </a:xfrm>
            <a:custGeom>
              <a:avLst/>
              <a:gdLst/>
              <a:ahLst/>
              <a:rect l="l" t="t" r="r" b="b"/>
              <a:pathLst>
                <a:path w="228" h="30">
                  <a:moveTo>
                    <a:pt x="0" y="0"/>
                  </a:moveTo>
                  <a:lnTo>
                    <a:pt x="2" y="7"/>
                  </a:lnTo>
                  <a:lnTo>
                    <a:pt x="9" y="12"/>
                  </a:lnTo>
                  <a:lnTo>
                    <a:pt x="20" y="18"/>
                  </a:lnTo>
                  <a:lnTo>
                    <a:pt x="32" y="21"/>
                  </a:lnTo>
                  <a:lnTo>
                    <a:pt x="50" y="25"/>
                  </a:lnTo>
                  <a:lnTo>
                    <a:pt x="68" y="29"/>
                  </a:lnTo>
                  <a:lnTo>
                    <a:pt x="90" y="30"/>
                  </a:lnTo>
                  <a:lnTo>
                    <a:pt x="113" y="30"/>
                  </a:lnTo>
                  <a:lnTo>
                    <a:pt x="136" y="30"/>
                  </a:lnTo>
                  <a:lnTo>
                    <a:pt x="158" y="29"/>
                  </a:lnTo>
                  <a:lnTo>
                    <a:pt x="177" y="25"/>
                  </a:lnTo>
                  <a:lnTo>
                    <a:pt x="195" y="21"/>
                  </a:lnTo>
                  <a:lnTo>
                    <a:pt x="208" y="18"/>
                  </a:lnTo>
                  <a:lnTo>
                    <a:pt x="219" y="12"/>
                  </a:lnTo>
                  <a:lnTo>
                    <a:pt x="226" y="7"/>
                  </a:lnTo>
                  <a:lnTo>
                    <a:pt x="228" y="0"/>
                  </a:lnTo>
                </a:path>
              </a:pathLst>
            </a:custGeom>
            <a:noFill/>
            <a:ln w="7920">
              <a:solidFill>
                <a:srgbClr val="00000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0160" bIns="-201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5985" name=""/>
          <p:cNvGrpSpPr/>
          <p:nvPr/>
        </p:nvGrpSpPr>
        <p:grpSpPr>
          <a:xfrm>
            <a:off x="5740560" y="4437000"/>
            <a:ext cx="201240" cy="207720"/>
            <a:chOff x="5740560" y="4437000"/>
            <a:chExt cx="201240" cy="207720"/>
          </a:xfrm>
        </p:grpSpPr>
        <p:sp>
          <p:nvSpPr>
            <p:cNvPr id="5986" name=""/>
            <p:cNvSpPr/>
            <p:nvPr/>
          </p:nvSpPr>
          <p:spPr>
            <a:xfrm>
              <a:off x="5740560" y="4437000"/>
              <a:ext cx="201240" cy="207720"/>
            </a:xfrm>
            <a:custGeom>
              <a:avLst/>
              <a:gdLst/>
              <a:ahLst/>
              <a:rect l="l" t="t" r="r" b="b"/>
              <a:pathLst>
                <a:path w="228" h="237">
                  <a:moveTo>
                    <a:pt x="113" y="0"/>
                  </a:moveTo>
                  <a:lnTo>
                    <a:pt x="90" y="0"/>
                  </a:lnTo>
                  <a:lnTo>
                    <a:pt x="68" y="2"/>
                  </a:lnTo>
                  <a:lnTo>
                    <a:pt x="50" y="6"/>
                  </a:lnTo>
                  <a:lnTo>
                    <a:pt x="32" y="9"/>
                  </a:lnTo>
                  <a:lnTo>
                    <a:pt x="20" y="13"/>
                  </a:lnTo>
                  <a:lnTo>
                    <a:pt x="9" y="18"/>
                  </a:lnTo>
                  <a:lnTo>
                    <a:pt x="2" y="23"/>
                  </a:lnTo>
                  <a:lnTo>
                    <a:pt x="0" y="29"/>
                  </a:lnTo>
                  <a:lnTo>
                    <a:pt x="0" y="206"/>
                  </a:lnTo>
                  <a:lnTo>
                    <a:pt x="2" y="214"/>
                  </a:lnTo>
                  <a:lnTo>
                    <a:pt x="9" y="219"/>
                  </a:lnTo>
                  <a:lnTo>
                    <a:pt x="20" y="224"/>
                  </a:lnTo>
                  <a:lnTo>
                    <a:pt x="32" y="228"/>
                  </a:lnTo>
                  <a:lnTo>
                    <a:pt x="50" y="231"/>
                  </a:lnTo>
                  <a:lnTo>
                    <a:pt x="68" y="235"/>
                  </a:lnTo>
                  <a:lnTo>
                    <a:pt x="90" y="237"/>
                  </a:lnTo>
                  <a:lnTo>
                    <a:pt x="113" y="237"/>
                  </a:lnTo>
                  <a:lnTo>
                    <a:pt x="136" y="237"/>
                  </a:lnTo>
                  <a:lnTo>
                    <a:pt x="158" y="235"/>
                  </a:lnTo>
                  <a:lnTo>
                    <a:pt x="177" y="231"/>
                  </a:lnTo>
                  <a:lnTo>
                    <a:pt x="195" y="228"/>
                  </a:lnTo>
                  <a:lnTo>
                    <a:pt x="208" y="224"/>
                  </a:lnTo>
                  <a:lnTo>
                    <a:pt x="219" y="219"/>
                  </a:lnTo>
                  <a:lnTo>
                    <a:pt x="226" y="214"/>
                  </a:lnTo>
                  <a:lnTo>
                    <a:pt x="228" y="206"/>
                  </a:lnTo>
                  <a:lnTo>
                    <a:pt x="228" y="29"/>
                  </a:lnTo>
                  <a:lnTo>
                    <a:pt x="226" y="23"/>
                  </a:lnTo>
                  <a:lnTo>
                    <a:pt x="219" y="18"/>
                  </a:lnTo>
                  <a:lnTo>
                    <a:pt x="208" y="13"/>
                  </a:lnTo>
                  <a:lnTo>
                    <a:pt x="195" y="9"/>
                  </a:lnTo>
                  <a:lnTo>
                    <a:pt x="177" y="6"/>
                  </a:lnTo>
                  <a:lnTo>
                    <a:pt x="158" y="2"/>
                  </a:lnTo>
                  <a:lnTo>
                    <a:pt x="136" y="0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ff7d21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5987" name=""/>
            <p:cNvSpPr/>
            <p:nvPr/>
          </p:nvSpPr>
          <p:spPr>
            <a:xfrm>
              <a:off x="5740560" y="4437000"/>
              <a:ext cx="201240" cy="51120"/>
            </a:xfrm>
            <a:custGeom>
              <a:avLst/>
              <a:gdLst/>
              <a:ahLst/>
              <a:rect l="l" t="t" r="r" b="b"/>
              <a:pathLst>
                <a:path w="228" h="59">
                  <a:moveTo>
                    <a:pt x="0" y="29"/>
                  </a:moveTo>
                  <a:lnTo>
                    <a:pt x="2" y="36"/>
                  </a:lnTo>
                  <a:lnTo>
                    <a:pt x="9" y="41"/>
                  </a:lnTo>
                  <a:lnTo>
                    <a:pt x="20" y="47"/>
                  </a:lnTo>
                  <a:lnTo>
                    <a:pt x="32" y="50"/>
                  </a:lnTo>
                  <a:lnTo>
                    <a:pt x="50" y="54"/>
                  </a:lnTo>
                  <a:lnTo>
                    <a:pt x="68" y="58"/>
                  </a:lnTo>
                  <a:lnTo>
                    <a:pt x="90" y="59"/>
                  </a:lnTo>
                  <a:lnTo>
                    <a:pt x="113" y="59"/>
                  </a:lnTo>
                  <a:lnTo>
                    <a:pt x="136" y="59"/>
                  </a:lnTo>
                  <a:lnTo>
                    <a:pt x="158" y="58"/>
                  </a:lnTo>
                  <a:lnTo>
                    <a:pt x="177" y="54"/>
                  </a:lnTo>
                  <a:lnTo>
                    <a:pt x="195" y="50"/>
                  </a:lnTo>
                  <a:lnTo>
                    <a:pt x="208" y="47"/>
                  </a:lnTo>
                  <a:lnTo>
                    <a:pt x="219" y="41"/>
                  </a:lnTo>
                  <a:lnTo>
                    <a:pt x="226" y="36"/>
                  </a:lnTo>
                  <a:lnTo>
                    <a:pt x="228" y="29"/>
                  </a:lnTo>
                  <a:lnTo>
                    <a:pt x="226" y="23"/>
                  </a:lnTo>
                  <a:lnTo>
                    <a:pt x="219" y="18"/>
                  </a:lnTo>
                  <a:lnTo>
                    <a:pt x="208" y="13"/>
                  </a:lnTo>
                  <a:lnTo>
                    <a:pt x="195" y="9"/>
                  </a:lnTo>
                  <a:lnTo>
                    <a:pt x="177" y="6"/>
                  </a:lnTo>
                  <a:lnTo>
                    <a:pt x="158" y="2"/>
                  </a:lnTo>
                  <a:lnTo>
                    <a:pt x="136" y="0"/>
                  </a:lnTo>
                  <a:lnTo>
                    <a:pt x="113" y="0"/>
                  </a:lnTo>
                  <a:lnTo>
                    <a:pt x="90" y="0"/>
                  </a:lnTo>
                  <a:lnTo>
                    <a:pt x="68" y="2"/>
                  </a:lnTo>
                  <a:lnTo>
                    <a:pt x="50" y="6"/>
                  </a:lnTo>
                  <a:lnTo>
                    <a:pt x="32" y="9"/>
                  </a:lnTo>
                  <a:lnTo>
                    <a:pt x="20" y="13"/>
                  </a:lnTo>
                  <a:lnTo>
                    <a:pt x="9" y="18"/>
                  </a:lnTo>
                  <a:lnTo>
                    <a:pt x="2" y="23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974c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320" bIns="43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5988" name=""/>
            <p:cNvSpPr/>
            <p:nvPr/>
          </p:nvSpPr>
          <p:spPr>
            <a:xfrm>
              <a:off x="5740560" y="4437000"/>
              <a:ext cx="201240" cy="207720"/>
            </a:xfrm>
            <a:custGeom>
              <a:avLst/>
              <a:gdLst/>
              <a:ahLst/>
              <a:rect l="l" t="t" r="r" b="b"/>
              <a:pathLst>
                <a:path w="228" h="237">
                  <a:moveTo>
                    <a:pt x="113" y="0"/>
                  </a:moveTo>
                  <a:lnTo>
                    <a:pt x="90" y="0"/>
                  </a:lnTo>
                  <a:lnTo>
                    <a:pt x="68" y="2"/>
                  </a:lnTo>
                  <a:lnTo>
                    <a:pt x="50" y="6"/>
                  </a:lnTo>
                  <a:lnTo>
                    <a:pt x="32" y="9"/>
                  </a:lnTo>
                  <a:lnTo>
                    <a:pt x="20" y="13"/>
                  </a:lnTo>
                  <a:lnTo>
                    <a:pt x="9" y="18"/>
                  </a:lnTo>
                  <a:lnTo>
                    <a:pt x="2" y="23"/>
                  </a:lnTo>
                  <a:lnTo>
                    <a:pt x="0" y="29"/>
                  </a:lnTo>
                  <a:lnTo>
                    <a:pt x="0" y="206"/>
                  </a:lnTo>
                  <a:lnTo>
                    <a:pt x="2" y="214"/>
                  </a:lnTo>
                  <a:lnTo>
                    <a:pt x="9" y="219"/>
                  </a:lnTo>
                  <a:lnTo>
                    <a:pt x="20" y="224"/>
                  </a:lnTo>
                  <a:lnTo>
                    <a:pt x="32" y="228"/>
                  </a:lnTo>
                  <a:lnTo>
                    <a:pt x="50" y="231"/>
                  </a:lnTo>
                  <a:lnTo>
                    <a:pt x="68" y="235"/>
                  </a:lnTo>
                  <a:lnTo>
                    <a:pt x="90" y="237"/>
                  </a:lnTo>
                  <a:lnTo>
                    <a:pt x="113" y="237"/>
                  </a:lnTo>
                  <a:lnTo>
                    <a:pt x="136" y="237"/>
                  </a:lnTo>
                  <a:lnTo>
                    <a:pt x="158" y="235"/>
                  </a:lnTo>
                  <a:lnTo>
                    <a:pt x="177" y="231"/>
                  </a:lnTo>
                  <a:lnTo>
                    <a:pt x="195" y="228"/>
                  </a:lnTo>
                  <a:lnTo>
                    <a:pt x="208" y="224"/>
                  </a:lnTo>
                  <a:lnTo>
                    <a:pt x="219" y="219"/>
                  </a:lnTo>
                  <a:lnTo>
                    <a:pt x="226" y="214"/>
                  </a:lnTo>
                  <a:lnTo>
                    <a:pt x="228" y="206"/>
                  </a:lnTo>
                  <a:lnTo>
                    <a:pt x="228" y="29"/>
                  </a:lnTo>
                  <a:lnTo>
                    <a:pt x="226" y="23"/>
                  </a:lnTo>
                  <a:lnTo>
                    <a:pt x="219" y="18"/>
                  </a:lnTo>
                  <a:lnTo>
                    <a:pt x="208" y="13"/>
                  </a:lnTo>
                  <a:lnTo>
                    <a:pt x="195" y="9"/>
                  </a:lnTo>
                  <a:lnTo>
                    <a:pt x="177" y="6"/>
                  </a:lnTo>
                  <a:lnTo>
                    <a:pt x="158" y="2"/>
                  </a:lnTo>
                  <a:lnTo>
                    <a:pt x="136" y="0"/>
                  </a:lnTo>
                  <a:lnTo>
                    <a:pt x="113" y="0"/>
                  </a:lnTo>
                  <a:close/>
                </a:path>
              </a:pathLst>
            </a:custGeom>
            <a:noFill/>
            <a:ln w="7920">
              <a:solidFill>
                <a:srgbClr val="00000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5989" name=""/>
            <p:cNvSpPr/>
            <p:nvPr/>
          </p:nvSpPr>
          <p:spPr>
            <a:xfrm>
              <a:off x="5740560" y="4461120"/>
              <a:ext cx="201240" cy="26640"/>
            </a:xfrm>
            <a:custGeom>
              <a:avLst/>
              <a:gdLst/>
              <a:ahLst/>
              <a:rect l="l" t="t" r="r" b="b"/>
              <a:pathLst>
                <a:path w="228" h="30">
                  <a:moveTo>
                    <a:pt x="0" y="0"/>
                  </a:moveTo>
                  <a:lnTo>
                    <a:pt x="2" y="7"/>
                  </a:lnTo>
                  <a:lnTo>
                    <a:pt x="9" y="12"/>
                  </a:lnTo>
                  <a:lnTo>
                    <a:pt x="20" y="18"/>
                  </a:lnTo>
                  <a:lnTo>
                    <a:pt x="32" y="21"/>
                  </a:lnTo>
                  <a:lnTo>
                    <a:pt x="50" y="25"/>
                  </a:lnTo>
                  <a:lnTo>
                    <a:pt x="68" y="29"/>
                  </a:lnTo>
                  <a:lnTo>
                    <a:pt x="90" y="30"/>
                  </a:lnTo>
                  <a:lnTo>
                    <a:pt x="113" y="30"/>
                  </a:lnTo>
                  <a:lnTo>
                    <a:pt x="136" y="30"/>
                  </a:lnTo>
                  <a:lnTo>
                    <a:pt x="158" y="29"/>
                  </a:lnTo>
                  <a:lnTo>
                    <a:pt x="177" y="25"/>
                  </a:lnTo>
                  <a:lnTo>
                    <a:pt x="195" y="21"/>
                  </a:lnTo>
                  <a:lnTo>
                    <a:pt x="208" y="18"/>
                  </a:lnTo>
                  <a:lnTo>
                    <a:pt x="219" y="12"/>
                  </a:lnTo>
                  <a:lnTo>
                    <a:pt x="226" y="7"/>
                  </a:lnTo>
                  <a:lnTo>
                    <a:pt x="228" y="0"/>
                  </a:lnTo>
                </a:path>
              </a:pathLst>
            </a:custGeom>
            <a:noFill/>
            <a:ln w="7920">
              <a:solidFill>
                <a:srgbClr val="00000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0160" bIns="-201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5990" name=""/>
          <p:cNvSpPr/>
          <p:nvPr/>
        </p:nvSpPr>
        <p:spPr>
          <a:xfrm>
            <a:off x="2744640" y="2419200"/>
            <a:ext cx="252720" cy="193680"/>
          </a:xfrm>
          <a:prstGeom prst="rect">
            <a:avLst/>
          </a:prstGeom>
          <a:solidFill>
            <a:srgbClr val="808080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991" name=""/>
          <p:cNvSpPr/>
          <p:nvPr/>
        </p:nvSpPr>
        <p:spPr>
          <a:xfrm>
            <a:off x="2573280" y="2382840"/>
            <a:ext cx="593640" cy="27288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992" name=""/>
          <p:cNvSpPr/>
          <p:nvPr/>
        </p:nvSpPr>
        <p:spPr>
          <a:xfrm>
            <a:off x="2785320" y="2428920"/>
            <a:ext cx="142920" cy="7632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0" rIns="0" tIns="0" bIns="0" anchor="t">
            <a:spAutoFit/>
          </a:bodyPr>
          <a:p>
            <a:pPr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5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COB</a:t>
            </a:r>
            <a:endParaRPr b="0" lang="en-US" sz="5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993" name=""/>
          <p:cNvSpPr/>
          <p:nvPr/>
        </p:nvSpPr>
        <p:spPr>
          <a:xfrm>
            <a:off x="2795760" y="2521080"/>
            <a:ext cx="125280" cy="7632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0" rIns="0" tIns="0" bIns="0" anchor="t">
            <a:spAutoFit/>
          </a:bodyPr>
          <a:p>
            <a:pPr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5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Hub</a:t>
            </a:r>
            <a:endParaRPr b="0" lang="en-US" sz="5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994" name=""/>
          <p:cNvSpPr/>
          <p:nvPr/>
        </p:nvSpPr>
        <p:spPr>
          <a:xfrm>
            <a:off x="3503520" y="3855960"/>
            <a:ext cx="254160" cy="289080"/>
          </a:xfrm>
          <a:prstGeom prst="rect">
            <a:avLst/>
          </a:prstGeom>
          <a:solidFill>
            <a:srgbClr val="808080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995" name=""/>
          <p:cNvSpPr/>
          <p:nvPr/>
        </p:nvSpPr>
        <p:spPr>
          <a:xfrm>
            <a:off x="3335400" y="3822840"/>
            <a:ext cx="596880" cy="36504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996" name=""/>
          <p:cNvSpPr/>
          <p:nvPr/>
        </p:nvSpPr>
        <p:spPr>
          <a:xfrm>
            <a:off x="3552120" y="3868560"/>
            <a:ext cx="153720" cy="7632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0" rIns="0" tIns="0" bIns="0" anchor="t">
            <a:spAutoFit/>
          </a:bodyPr>
          <a:p>
            <a:pPr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5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Palo </a:t>
            </a:r>
            <a:endParaRPr b="0" lang="en-US" sz="5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997" name=""/>
          <p:cNvSpPr/>
          <p:nvPr/>
        </p:nvSpPr>
        <p:spPr>
          <a:xfrm>
            <a:off x="3528000" y="3960720"/>
            <a:ext cx="178560" cy="7632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0" rIns="0" tIns="0" bIns="0" anchor="t">
            <a:spAutoFit/>
          </a:bodyPr>
          <a:p>
            <a:pPr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5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Verde</a:t>
            </a:r>
            <a:endParaRPr b="0" lang="en-US" sz="5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998" name=""/>
          <p:cNvSpPr/>
          <p:nvPr/>
        </p:nvSpPr>
        <p:spPr>
          <a:xfrm>
            <a:off x="3559320" y="4052880"/>
            <a:ext cx="125280" cy="7632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0" rIns="0" tIns="0" bIns="0" anchor="t">
            <a:spAutoFit/>
          </a:bodyPr>
          <a:p>
            <a:pPr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5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Hub</a:t>
            </a:r>
            <a:endParaRPr b="0" lang="en-US" sz="5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999" name=""/>
          <p:cNvSpPr/>
          <p:nvPr/>
        </p:nvSpPr>
        <p:spPr>
          <a:xfrm>
            <a:off x="6197760" y="4525920"/>
            <a:ext cx="252360" cy="195480"/>
          </a:xfrm>
          <a:prstGeom prst="rect">
            <a:avLst/>
          </a:prstGeom>
          <a:solidFill>
            <a:srgbClr val="808080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000" name=""/>
          <p:cNvSpPr/>
          <p:nvPr/>
        </p:nvSpPr>
        <p:spPr>
          <a:xfrm>
            <a:off x="6031080" y="4492800"/>
            <a:ext cx="595080" cy="27288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001" name=""/>
          <p:cNvSpPr/>
          <p:nvPr/>
        </p:nvSpPr>
        <p:spPr>
          <a:xfrm>
            <a:off x="6215400" y="4538520"/>
            <a:ext cx="182160" cy="7632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0" rIns="0" tIns="0" bIns="0" anchor="t">
            <a:spAutoFit/>
          </a:bodyPr>
          <a:p>
            <a:pPr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5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Henry</a:t>
            </a:r>
            <a:endParaRPr b="0" lang="en-US" sz="5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002" name=""/>
          <p:cNvSpPr/>
          <p:nvPr/>
        </p:nvSpPr>
        <p:spPr>
          <a:xfrm>
            <a:off x="6251760" y="4630680"/>
            <a:ext cx="125280" cy="7632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0" rIns="0" tIns="0" bIns="0" anchor="t">
            <a:spAutoFit/>
          </a:bodyPr>
          <a:p>
            <a:pPr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5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Hub</a:t>
            </a:r>
            <a:endParaRPr b="0" lang="en-US" sz="5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003" name=""/>
          <p:cNvSpPr/>
          <p:nvPr/>
        </p:nvSpPr>
        <p:spPr>
          <a:xfrm>
            <a:off x="6229440" y="4299120"/>
            <a:ext cx="318960" cy="193680"/>
          </a:xfrm>
          <a:prstGeom prst="rect">
            <a:avLst/>
          </a:prstGeom>
          <a:solidFill>
            <a:srgbClr val="808080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004" name=""/>
          <p:cNvSpPr/>
          <p:nvPr/>
        </p:nvSpPr>
        <p:spPr>
          <a:xfrm>
            <a:off x="6091200" y="4265640"/>
            <a:ext cx="595440" cy="27288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005" name=""/>
          <p:cNvSpPr/>
          <p:nvPr/>
        </p:nvSpPr>
        <p:spPr>
          <a:xfrm>
            <a:off x="6243120" y="4311720"/>
            <a:ext cx="239040" cy="7632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0" rIns="0" tIns="0" bIns="0" anchor="t">
            <a:spAutoFit/>
          </a:bodyPr>
          <a:p>
            <a:pPr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5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Entergy</a:t>
            </a:r>
            <a:endParaRPr b="0" lang="en-US" sz="5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006" name=""/>
          <p:cNvSpPr/>
          <p:nvPr/>
        </p:nvSpPr>
        <p:spPr>
          <a:xfrm>
            <a:off x="6311880" y="4403880"/>
            <a:ext cx="125280" cy="7632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0" rIns="0" tIns="0" bIns="0" anchor="t">
            <a:spAutoFit/>
          </a:bodyPr>
          <a:p>
            <a:pPr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5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Hub</a:t>
            </a:r>
            <a:endParaRPr b="0" lang="en-US" sz="5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007" name=""/>
          <p:cNvSpPr/>
          <p:nvPr/>
        </p:nvSpPr>
        <p:spPr>
          <a:xfrm>
            <a:off x="6438960" y="2766960"/>
            <a:ext cx="318960" cy="193680"/>
          </a:xfrm>
          <a:prstGeom prst="rect">
            <a:avLst/>
          </a:prstGeom>
          <a:solidFill>
            <a:srgbClr val="808080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008" name=""/>
          <p:cNvSpPr/>
          <p:nvPr/>
        </p:nvSpPr>
        <p:spPr>
          <a:xfrm>
            <a:off x="6300720" y="2733840"/>
            <a:ext cx="595440" cy="27288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009" name=""/>
          <p:cNvSpPr/>
          <p:nvPr/>
        </p:nvSpPr>
        <p:spPr>
          <a:xfrm>
            <a:off x="6453720" y="2779560"/>
            <a:ext cx="239040" cy="7632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0" rIns="0" tIns="0" bIns="0" anchor="t">
            <a:spAutoFit/>
          </a:bodyPr>
          <a:p>
            <a:pPr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5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Cinergy</a:t>
            </a:r>
            <a:endParaRPr b="0" lang="en-US" sz="5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010" name=""/>
          <p:cNvSpPr/>
          <p:nvPr/>
        </p:nvSpPr>
        <p:spPr>
          <a:xfrm>
            <a:off x="6519960" y="2871720"/>
            <a:ext cx="125280" cy="7632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0" rIns="0" tIns="0" bIns="0" anchor="t">
            <a:spAutoFit/>
          </a:bodyPr>
          <a:p>
            <a:pPr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5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Hub</a:t>
            </a:r>
            <a:endParaRPr b="0" lang="en-US" sz="5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011" name=""/>
          <p:cNvSpPr/>
          <p:nvPr/>
        </p:nvSpPr>
        <p:spPr>
          <a:xfrm>
            <a:off x="2744640" y="2419200"/>
            <a:ext cx="252720" cy="193680"/>
          </a:xfrm>
          <a:prstGeom prst="rect">
            <a:avLst/>
          </a:prstGeom>
          <a:solidFill>
            <a:srgbClr val="808080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012" name=""/>
          <p:cNvSpPr/>
          <p:nvPr/>
        </p:nvSpPr>
        <p:spPr>
          <a:xfrm>
            <a:off x="2573280" y="2382840"/>
            <a:ext cx="593640" cy="27288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013" name=""/>
          <p:cNvSpPr/>
          <p:nvPr/>
        </p:nvSpPr>
        <p:spPr>
          <a:xfrm>
            <a:off x="2785320" y="2428920"/>
            <a:ext cx="142920" cy="7632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0" rIns="0" tIns="0" bIns="0" anchor="t">
            <a:spAutoFit/>
          </a:bodyPr>
          <a:p>
            <a:pPr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5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COB</a:t>
            </a:r>
            <a:endParaRPr b="0" lang="en-US" sz="5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014" name=""/>
          <p:cNvSpPr/>
          <p:nvPr/>
        </p:nvSpPr>
        <p:spPr>
          <a:xfrm>
            <a:off x="2795760" y="2521080"/>
            <a:ext cx="125280" cy="7632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0" rIns="0" tIns="0" bIns="0" anchor="t">
            <a:spAutoFit/>
          </a:bodyPr>
          <a:p>
            <a:pPr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5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Hub</a:t>
            </a:r>
            <a:endParaRPr b="0" lang="en-US" sz="5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015" name=""/>
          <p:cNvSpPr/>
          <p:nvPr/>
        </p:nvSpPr>
        <p:spPr>
          <a:xfrm>
            <a:off x="3503520" y="3855960"/>
            <a:ext cx="254160" cy="289080"/>
          </a:xfrm>
          <a:prstGeom prst="rect">
            <a:avLst/>
          </a:prstGeom>
          <a:solidFill>
            <a:srgbClr val="808080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016" name=""/>
          <p:cNvSpPr/>
          <p:nvPr/>
        </p:nvSpPr>
        <p:spPr>
          <a:xfrm>
            <a:off x="3335400" y="3822840"/>
            <a:ext cx="596880" cy="36504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017" name=""/>
          <p:cNvSpPr/>
          <p:nvPr/>
        </p:nvSpPr>
        <p:spPr>
          <a:xfrm>
            <a:off x="3552120" y="3868560"/>
            <a:ext cx="153720" cy="7632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0" rIns="0" tIns="0" bIns="0" anchor="t">
            <a:spAutoFit/>
          </a:bodyPr>
          <a:p>
            <a:pPr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5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Palo </a:t>
            </a:r>
            <a:endParaRPr b="0" lang="en-US" sz="5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018" name=""/>
          <p:cNvSpPr/>
          <p:nvPr/>
        </p:nvSpPr>
        <p:spPr>
          <a:xfrm>
            <a:off x="3528000" y="3960720"/>
            <a:ext cx="178560" cy="7632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0" rIns="0" tIns="0" bIns="0" anchor="t">
            <a:spAutoFit/>
          </a:bodyPr>
          <a:p>
            <a:pPr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5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Verde</a:t>
            </a:r>
            <a:endParaRPr b="0" lang="en-US" sz="5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019" name=""/>
          <p:cNvSpPr/>
          <p:nvPr/>
        </p:nvSpPr>
        <p:spPr>
          <a:xfrm>
            <a:off x="3559320" y="4052880"/>
            <a:ext cx="125280" cy="7632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0" rIns="0" tIns="0" bIns="0" anchor="t">
            <a:spAutoFit/>
          </a:bodyPr>
          <a:p>
            <a:pPr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5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Hub</a:t>
            </a:r>
            <a:endParaRPr b="0" lang="en-US" sz="5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020" name=""/>
          <p:cNvSpPr/>
          <p:nvPr/>
        </p:nvSpPr>
        <p:spPr>
          <a:xfrm>
            <a:off x="6197760" y="4525920"/>
            <a:ext cx="252360" cy="195480"/>
          </a:xfrm>
          <a:prstGeom prst="rect">
            <a:avLst/>
          </a:prstGeom>
          <a:solidFill>
            <a:srgbClr val="808080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021" name=""/>
          <p:cNvSpPr/>
          <p:nvPr/>
        </p:nvSpPr>
        <p:spPr>
          <a:xfrm>
            <a:off x="6031080" y="4492800"/>
            <a:ext cx="595080" cy="27288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022" name=""/>
          <p:cNvSpPr/>
          <p:nvPr/>
        </p:nvSpPr>
        <p:spPr>
          <a:xfrm>
            <a:off x="6215400" y="4538520"/>
            <a:ext cx="182160" cy="7632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0" rIns="0" tIns="0" bIns="0" anchor="t">
            <a:spAutoFit/>
          </a:bodyPr>
          <a:p>
            <a:pPr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5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Henry</a:t>
            </a:r>
            <a:endParaRPr b="0" lang="en-US" sz="5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023" name=""/>
          <p:cNvSpPr/>
          <p:nvPr/>
        </p:nvSpPr>
        <p:spPr>
          <a:xfrm>
            <a:off x="6251760" y="4630680"/>
            <a:ext cx="125280" cy="7632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0" rIns="0" tIns="0" bIns="0" anchor="t">
            <a:spAutoFit/>
          </a:bodyPr>
          <a:p>
            <a:pPr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5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Hub</a:t>
            </a:r>
            <a:endParaRPr b="0" lang="en-US" sz="5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024" name=""/>
          <p:cNvSpPr/>
          <p:nvPr/>
        </p:nvSpPr>
        <p:spPr>
          <a:xfrm>
            <a:off x="6229440" y="4299120"/>
            <a:ext cx="318960" cy="193680"/>
          </a:xfrm>
          <a:prstGeom prst="rect">
            <a:avLst/>
          </a:prstGeom>
          <a:solidFill>
            <a:srgbClr val="808080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025" name=""/>
          <p:cNvSpPr/>
          <p:nvPr/>
        </p:nvSpPr>
        <p:spPr>
          <a:xfrm>
            <a:off x="6091200" y="4265640"/>
            <a:ext cx="595440" cy="27288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026" name=""/>
          <p:cNvSpPr/>
          <p:nvPr/>
        </p:nvSpPr>
        <p:spPr>
          <a:xfrm>
            <a:off x="6243120" y="4311720"/>
            <a:ext cx="239040" cy="7632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0" rIns="0" tIns="0" bIns="0" anchor="t">
            <a:spAutoFit/>
          </a:bodyPr>
          <a:p>
            <a:pPr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5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Entergy</a:t>
            </a:r>
            <a:endParaRPr b="0" lang="en-US" sz="5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027" name=""/>
          <p:cNvSpPr/>
          <p:nvPr/>
        </p:nvSpPr>
        <p:spPr>
          <a:xfrm>
            <a:off x="6311880" y="4403880"/>
            <a:ext cx="125280" cy="7632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0" rIns="0" tIns="0" bIns="0" anchor="t">
            <a:spAutoFit/>
          </a:bodyPr>
          <a:p>
            <a:pPr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5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Hub</a:t>
            </a:r>
            <a:endParaRPr b="0" lang="en-US" sz="5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028" name=""/>
          <p:cNvSpPr/>
          <p:nvPr/>
        </p:nvSpPr>
        <p:spPr>
          <a:xfrm>
            <a:off x="6438960" y="2766960"/>
            <a:ext cx="318960" cy="193680"/>
          </a:xfrm>
          <a:prstGeom prst="rect">
            <a:avLst/>
          </a:prstGeom>
          <a:solidFill>
            <a:srgbClr val="808080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029" name=""/>
          <p:cNvSpPr/>
          <p:nvPr/>
        </p:nvSpPr>
        <p:spPr>
          <a:xfrm>
            <a:off x="6300720" y="2733840"/>
            <a:ext cx="595440" cy="27288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030" name=""/>
          <p:cNvSpPr/>
          <p:nvPr/>
        </p:nvSpPr>
        <p:spPr>
          <a:xfrm>
            <a:off x="6453720" y="2779560"/>
            <a:ext cx="239040" cy="7632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0" rIns="0" tIns="0" bIns="0" anchor="t">
            <a:spAutoFit/>
          </a:bodyPr>
          <a:p>
            <a:pPr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5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Cinergy</a:t>
            </a:r>
            <a:endParaRPr b="0" lang="en-US" sz="5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031" name=""/>
          <p:cNvSpPr/>
          <p:nvPr/>
        </p:nvSpPr>
        <p:spPr>
          <a:xfrm>
            <a:off x="6519960" y="2871720"/>
            <a:ext cx="125280" cy="7632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0" rIns="0" tIns="0" bIns="0" anchor="t">
            <a:spAutoFit/>
          </a:bodyPr>
          <a:p>
            <a:pPr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5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Hub</a:t>
            </a:r>
            <a:endParaRPr b="0" lang="en-US" sz="5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032" name=""/>
          <p:cNvSpPr/>
          <p:nvPr/>
        </p:nvSpPr>
        <p:spPr>
          <a:xfrm>
            <a:off x="6635880" y="2833560"/>
            <a:ext cx="74520" cy="76320"/>
          </a:xfrm>
          <a:prstGeom prst="ellipse">
            <a:avLst/>
          </a:prstGeom>
          <a:noFill/>
          <a:ln w="1440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7200" bIns="72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033" name=""/>
          <p:cNvSpPr/>
          <p:nvPr/>
        </p:nvSpPr>
        <p:spPr>
          <a:xfrm>
            <a:off x="6595920" y="2795760"/>
            <a:ext cx="154080" cy="152280"/>
          </a:xfrm>
          <a:prstGeom prst="ellipse">
            <a:avLst/>
          </a:prstGeom>
          <a:noFill/>
          <a:ln w="1440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034" name=""/>
          <p:cNvSpPr/>
          <p:nvPr/>
        </p:nvSpPr>
        <p:spPr>
          <a:xfrm>
            <a:off x="6635880" y="2833560"/>
            <a:ext cx="74520" cy="76320"/>
          </a:xfrm>
          <a:prstGeom prst="ellipse">
            <a:avLst/>
          </a:prstGeom>
          <a:noFill/>
          <a:ln w="1440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7200" bIns="72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035" name=""/>
          <p:cNvSpPr/>
          <p:nvPr/>
        </p:nvSpPr>
        <p:spPr>
          <a:xfrm>
            <a:off x="6595920" y="2795760"/>
            <a:ext cx="154080" cy="152280"/>
          </a:xfrm>
          <a:prstGeom prst="ellipse">
            <a:avLst/>
          </a:prstGeom>
          <a:noFill/>
          <a:ln w="1440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036" name=""/>
          <p:cNvSpPr/>
          <p:nvPr/>
        </p:nvSpPr>
        <p:spPr>
          <a:xfrm>
            <a:off x="7804080" y="2982960"/>
            <a:ext cx="76320" cy="74520"/>
          </a:xfrm>
          <a:prstGeom prst="ellipse">
            <a:avLst/>
          </a:prstGeom>
          <a:noFill/>
          <a:ln w="1440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6120" bIns="6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037" name=""/>
          <p:cNvSpPr/>
          <p:nvPr/>
        </p:nvSpPr>
        <p:spPr>
          <a:xfrm>
            <a:off x="7767720" y="2943360"/>
            <a:ext cx="152280" cy="153720"/>
          </a:xfrm>
          <a:prstGeom prst="ellipse">
            <a:avLst/>
          </a:prstGeom>
          <a:noFill/>
          <a:ln w="1440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038" name=""/>
          <p:cNvSpPr/>
          <p:nvPr/>
        </p:nvSpPr>
        <p:spPr>
          <a:xfrm>
            <a:off x="7804080" y="2982960"/>
            <a:ext cx="76320" cy="74520"/>
          </a:xfrm>
          <a:prstGeom prst="ellipse">
            <a:avLst/>
          </a:prstGeom>
          <a:noFill/>
          <a:ln w="1440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6120" bIns="6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039" name=""/>
          <p:cNvSpPr/>
          <p:nvPr/>
        </p:nvSpPr>
        <p:spPr>
          <a:xfrm>
            <a:off x="7767720" y="2943360"/>
            <a:ext cx="152280" cy="153720"/>
          </a:xfrm>
          <a:prstGeom prst="ellipse">
            <a:avLst/>
          </a:prstGeom>
          <a:noFill/>
          <a:ln w="1440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040" name=""/>
          <p:cNvSpPr/>
          <p:nvPr/>
        </p:nvSpPr>
        <p:spPr>
          <a:xfrm>
            <a:off x="6819840" y="5665680"/>
            <a:ext cx="235080" cy="225360"/>
          </a:xfrm>
          <a:custGeom>
            <a:avLst/>
            <a:gdLst/>
            <a:ahLst/>
            <a:rect l="l" t="t" r="r" b="b"/>
            <a:pathLst>
              <a:path w="269" h="257">
                <a:moveTo>
                  <a:pt x="135" y="0"/>
                </a:moveTo>
                <a:lnTo>
                  <a:pt x="102" y="99"/>
                </a:lnTo>
                <a:lnTo>
                  <a:pt x="0" y="99"/>
                </a:lnTo>
                <a:lnTo>
                  <a:pt x="84" y="160"/>
                </a:lnTo>
                <a:lnTo>
                  <a:pt x="52" y="257"/>
                </a:lnTo>
                <a:lnTo>
                  <a:pt x="135" y="197"/>
                </a:lnTo>
                <a:lnTo>
                  <a:pt x="217" y="257"/>
                </a:lnTo>
                <a:lnTo>
                  <a:pt x="185" y="160"/>
                </a:lnTo>
                <a:lnTo>
                  <a:pt x="269" y="99"/>
                </a:lnTo>
                <a:lnTo>
                  <a:pt x="165" y="99"/>
                </a:lnTo>
                <a:lnTo>
                  <a:pt x="135" y="0"/>
                </a:lnTo>
                <a:close/>
              </a:path>
            </a:pathLst>
          </a:custGeom>
          <a:solidFill>
            <a:srgbClr val="fc0128"/>
          </a:solidFill>
          <a:ln w="7920">
            <a:solidFill>
              <a:srgbClr val="00000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041" name=""/>
          <p:cNvSpPr/>
          <p:nvPr/>
        </p:nvSpPr>
        <p:spPr>
          <a:xfrm>
            <a:off x="5481720" y="2733840"/>
            <a:ext cx="237960" cy="225360"/>
          </a:xfrm>
          <a:custGeom>
            <a:avLst/>
            <a:gdLst/>
            <a:ahLst/>
            <a:rect l="l" t="t" r="r" b="b"/>
            <a:pathLst>
              <a:path w="269" h="256">
                <a:moveTo>
                  <a:pt x="134" y="0"/>
                </a:moveTo>
                <a:lnTo>
                  <a:pt x="102" y="99"/>
                </a:lnTo>
                <a:lnTo>
                  <a:pt x="0" y="99"/>
                </a:lnTo>
                <a:lnTo>
                  <a:pt x="84" y="160"/>
                </a:lnTo>
                <a:lnTo>
                  <a:pt x="52" y="256"/>
                </a:lnTo>
                <a:lnTo>
                  <a:pt x="134" y="197"/>
                </a:lnTo>
                <a:lnTo>
                  <a:pt x="217" y="256"/>
                </a:lnTo>
                <a:lnTo>
                  <a:pt x="185" y="160"/>
                </a:lnTo>
                <a:lnTo>
                  <a:pt x="269" y="99"/>
                </a:lnTo>
                <a:lnTo>
                  <a:pt x="165" y="99"/>
                </a:lnTo>
                <a:lnTo>
                  <a:pt x="134" y="0"/>
                </a:lnTo>
                <a:close/>
              </a:path>
            </a:pathLst>
          </a:custGeom>
          <a:solidFill>
            <a:srgbClr val="c20017"/>
          </a:solidFill>
          <a:ln w="7920">
            <a:solidFill>
              <a:srgbClr val="00000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042" name=""/>
          <p:cNvSpPr/>
          <p:nvPr/>
        </p:nvSpPr>
        <p:spPr>
          <a:xfrm>
            <a:off x="3335400" y="3822840"/>
            <a:ext cx="596880" cy="36504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043" name=""/>
          <p:cNvSpPr/>
          <p:nvPr/>
        </p:nvSpPr>
        <p:spPr>
          <a:xfrm>
            <a:off x="6091200" y="4265640"/>
            <a:ext cx="595440" cy="27288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044" name=""/>
          <p:cNvSpPr/>
          <p:nvPr/>
        </p:nvSpPr>
        <p:spPr>
          <a:xfrm>
            <a:off x="6300720" y="2733840"/>
            <a:ext cx="595440" cy="27288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045" name=""/>
          <p:cNvSpPr/>
          <p:nvPr/>
        </p:nvSpPr>
        <p:spPr>
          <a:xfrm>
            <a:off x="6114960" y="2616120"/>
            <a:ext cx="133560" cy="125640"/>
          </a:xfrm>
          <a:prstGeom prst="rect">
            <a:avLst/>
          </a:prstGeom>
          <a:solidFill>
            <a:srgbClr val="ffffff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046" name=""/>
          <p:cNvSpPr/>
          <p:nvPr/>
        </p:nvSpPr>
        <p:spPr>
          <a:xfrm>
            <a:off x="6083280" y="2708280"/>
            <a:ext cx="303120" cy="195120"/>
          </a:xfrm>
          <a:prstGeom prst="rect">
            <a:avLst/>
          </a:prstGeom>
          <a:solidFill>
            <a:srgbClr val="ffffff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047" name=""/>
          <p:cNvSpPr/>
          <p:nvPr/>
        </p:nvSpPr>
        <p:spPr>
          <a:xfrm>
            <a:off x="6759720" y="3306600"/>
            <a:ext cx="134640" cy="128880"/>
          </a:xfrm>
          <a:prstGeom prst="rect">
            <a:avLst/>
          </a:prstGeom>
          <a:solidFill>
            <a:srgbClr val="ffffff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048" name=""/>
          <p:cNvSpPr/>
          <p:nvPr/>
        </p:nvSpPr>
        <p:spPr>
          <a:xfrm>
            <a:off x="6727680" y="3400560"/>
            <a:ext cx="303480" cy="195120"/>
          </a:xfrm>
          <a:prstGeom prst="rect">
            <a:avLst/>
          </a:prstGeom>
          <a:solidFill>
            <a:srgbClr val="ffffff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049" name=""/>
          <p:cNvSpPr/>
          <p:nvPr/>
        </p:nvSpPr>
        <p:spPr>
          <a:xfrm>
            <a:off x="6589800" y="4222800"/>
            <a:ext cx="133200" cy="127080"/>
          </a:xfrm>
          <a:prstGeom prst="rect">
            <a:avLst/>
          </a:prstGeom>
          <a:solidFill>
            <a:srgbClr val="ffe80f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050" name=""/>
          <p:cNvSpPr/>
          <p:nvPr/>
        </p:nvSpPr>
        <p:spPr>
          <a:xfrm>
            <a:off x="6558120" y="4314960"/>
            <a:ext cx="303120" cy="195120"/>
          </a:xfrm>
          <a:prstGeom prst="rect">
            <a:avLst/>
          </a:prstGeom>
          <a:solidFill>
            <a:srgbClr val="ffe80f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051" name=""/>
          <p:cNvSpPr/>
          <p:nvPr/>
        </p:nvSpPr>
        <p:spPr>
          <a:xfrm>
            <a:off x="6383160" y="3992400"/>
            <a:ext cx="135000" cy="127080"/>
          </a:xfrm>
          <a:prstGeom prst="rect">
            <a:avLst/>
          </a:prstGeom>
          <a:solidFill>
            <a:srgbClr val="ffe80f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052" name=""/>
          <p:cNvSpPr/>
          <p:nvPr/>
        </p:nvSpPr>
        <p:spPr>
          <a:xfrm>
            <a:off x="6351480" y="4086360"/>
            <a:ext cx="304920" cy="193680"/>
          </a:xfrm>
          <a:prstGeom prst="rect">
            <a:avLst/>
          </a:prstGeom>
          <a:solidFill>
            <a:srgbClr val="ffe80f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053" name=""/>
          <p:cNvSpPr/>
          <p:nvPr/>
        </p:nvSpPr>
        <p:spPr>
          <a:xfrm>
            <a:off x="6383160" y="3992400"/>
            <a:ext cx="135000" cy="127080"/>
          </a:xfrm>
          <a:prstGeom prst="rect">
            <a:avLst/>
          </a:prstGeom>
          <a:solidFill>
            <a:srgbClr val="ffe80f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054" name=""/>
          <p:cNvSpPr/>
          <p:nvPr/>
        </p:nvSpPr>
        <p:spPr>
          <a:xfrm>
            <a:off x="6550200" y="3767040"/>
            <a:ext cx="136440" cy="128520"/>
          </a:xfrm>
          <a:prstGeom prst="rect">
            <a:avLst/>
          </a:prstGeom>
          <a:solidFill>
            <a:srgbClr val="ffe80f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055" name=""/>
          <p:cNvSpPr/>
          <p:nvPr/>
        </p:nvSpPr>
        <p:spPr>
          <a:xfrm>
            <a:off x="6518160" y="3860640"/>
            <a:ext cx="304920" cy="195480"/>
          </a:xfrm>
          <a:prstGeom prst="rect">
            <a:avLst/>
          </a:prstGeom>
          <a:solidFill>
            <a:srgbClr val="ffe80f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056" name=""/>
          <p:cNvSpPr/>
          <p:nvPr/>
        </p:nvSpPr>
        <p:spPr>
          <a:xfrm>
            <a:off x="7689960" y="2857680"/>
            <a:ext cx="133200" cy="128520"/>
          </a:xfrm>
          <a:prstGeom prst="rect">
            <a:avLst/>
          </a:prstGeom>
          <a:solidFill>
            <a:srgbClr val="ffe80f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057" name=""/>
          <p:cNvSpPr/>
          <p:nvPr/>
        </p:nvSpPr>
        <p:spPr>
          <a:xfrm>
            <a:off x="7689960" y="2857680"/>
            <a:ext cx="133200" cy="128520"/>
          </a:xfrm>
          <a:prstGeom prst="rect">
            <a:avLst/>
          </a:prstGeom>
          <a:solidFill>
            <a:srgbClr val="ffe80f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058" name=""/>
          <p:cNvSpPr/>
          <p:nvPr/>
        </p:nvSpPr>
        <p:spPr>
          <a:xfrm>
            <a:off x="7754760" y="3075120"/>
            <a:ext cx="135000" cy="126720"/>
          </a:xfrm>
          <a:prstGeom prst="rect">
            <a:avLst/>
          </a:prstGeom>
          <a:solidFill>
            <a:srgbClr val="ffe80f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059" name=""/>
          <p:cNvSpPr/>
          <p:nvPr/>
        </p:nvSpPr>
        <p:spPr>
          <a:xfrm>
            <a:off x="7754760" y="3075120"/>
            <a:ext cx="135000" cy="126720"/>
          </a:xfrm>
          <a:prstGeom prst="rect">
            <a:avLst/>
          </a:prstGeom>
          <a:solidFill>
            <a:srgbClr val="ffe80f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060" name=""/>
          <p:cNvSpPr/>
          <p:nvPr/>
        </p:nvSpPr>
        <p:spPr>
          <a:xfrm>
            <a:off x="6351480" y="3022560"/>
            <a:ext cx="135000" cy="128520"/>
          </a:xfrm>
          <a:prstGeom prst="rect">
            <a:avLst/>
          </a:prstGeom>
          <a:solidFill>
            <a:srgbClr val="ffffff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061" name=""/>
          <p:cNvSpPr/>
          <p:nvPr/>
        </p:nvSpPr>
        <p:spPr>
          <a:xfrm>
            <a:off x="6321600" y="3116160"/>
            <a:ext cx="303120" cy="193680"/>
          </a:xfrm>
          <a:prstGeom prst="rect">
            <a:avLst/>
          </a:prstGeom>
          <a:solidFill>
            <a:srgbClr val="ffffff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062" name=""/>
          <p:cNvSpPr/>
          <p:nvPr/>
        </p:nvSpPr>
        <p:spPr>
          <a:xfrm>
            <a:off x="6031080" y="4492800"/>
            <a:ext cx="595080" cy="27288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063" name=""/>
          <p:cNvSpPr/>
          <p:nvPr/>
        </p:nvSpPr>
        <p:spPr>
          <a:xfrm>
            <a:off x="3844800" y="1290600"/>
            <a:ext cx="236520" cy="228600"/>
          </a:xfrm>
          <a:custGeom>
            <a:avLst/>
            <a:gdLst/>
            <a:ahLst/>
            <a:rect l="l" t="t" r="r" b="b"/>
            <a:pathLst>
              <a:path w="269" h="256">
                <a:moveTo>
                  <a:pt x="134" y="0"/>
                </a:moveTo>
                <a:lnTo>
                  <a:pt x="102" y="98"/>
                </a:lnTo>
                <a:lnTo>
                  <a:pt x="0" y="98"/>
                </a:lnTo>
                <a:lnTo>
                  <a:pt x="84" y="159"/>
                </a:lnTo>
                <a:lnTo>
                  <a:pt x="52" y="256"/>
                </a:lnTo>
                <a:lnTo>
                  <a:pt x="134" y="197"/>
                </a:lnTo>
                <a:lnTo>
                  <a:pt x="217" y="256"/>
                </a:lnTo>
                <a:lnTo>
                  <a:pt x="184" y="159"/>
                </a:lnTo>
                <a:lnTo>
                  <a:pt x="269" y="98"/>
                </a:lnTo>
                <a:lnTo>
                  <a:pt x="165" y="98"/>
                </a:lnTo>
                <a:lnTo>
                  <a:pt x="134" y="0"/>
                </a:lnTo>
                <a:close/>
              </a:path>
            </a:pathLst>
          </a:custGeom>
          <a:solidFill>
            <a:srgbClr val="c20017"/>
          </a:solidFill>
          <a:ln w="7920">
            <a:solidFill>
              <a:srgbClr val="00000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064" name=""/>
          <p:cNvSpPr/>
          <p:nvPr/>
        </p:nvSpPr>
        <p:spPr>
          <a:xfrm>
            <a:off x="7172280" y="2340000"/>
            <a:ext cx="265320" cy="252360"/>
          </a:xfrm>
          <a:prstGeom prst="star5">
            <a:avLst/>
          </a:prstGeom>
          <a:solidFill>
            <a:srgbClr val="c20017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37440" bIns="3744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065" name=""/>
          <p:cNvSpPr/>
          <p:nvPr/>
        </p:nvSpPr>
        <p:spPr>
          <a:xfrm>
            <a:off x="6275520" y="2629080"/>
            <a:ext cx="304560" cy="306360"/>
          </a:xfrm>
          <a:prstGeom prst="ellipse">
            <a:avLst/>
          </a:prstGeom>
          <a:solidFill>
            <a:srgbClr val="fc0128"/>
          </a:solidFill>
          <a:ln w="1440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066" name=""/>
          <p:cNvSpPr/>
          <p:nvPr/>
        </p:nvSpPr>
        <p:spPr>
          <a:xfrm>
            <a:off x="5281560" y="4216320"/>
            <a:ext cx="374760" cy="374760"/>
          </a:xfrm>
          <a:prstGeom prst="ellipse">
            <a:avLst/>
          </a:prstGeom>
          <a:solidFill>
            <a:srgbClr val="c20017"/>
          </a:solidFill>
          <a:ln w="1440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067" name=""/>
          <p:cNvSpPr/>
          <p:nvPr/>
        </p:nvSpPr>
        <p:spPr>
          <a:xfrm>
            <a:off x="6240600" y="3952800"/>
            <a:ext cx="374400" cy="376200"/>
          </a:xfrm>
          <a:prstGeom prst="ellipse">
            <a:avLst/>
          </a:prstGeom>
          <a:solidFill>
            <a:srgbClr val="0091ff"/>
          </a:solidFill>
          <a:ln w="1260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068" name=""/>
          <p:cNvSpPr/>
          <p:nvPr/>
        </p:nvSpPr>
        <p:spPr>
          <a:xfrm>
            <a:off x="7753320" y="3087720"/>
            <a:ext cx="133560" cy="127080"/>
          </a:xfrm>
          <a:prstGeom prst="rect">
            <a:avLst/>
          </a:prstGeom>
          <a:solidFill>
            <a:srgbClr val="ffe80f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069" name=""/>
          <p:cNvSpPr/>
          <p:nvPr/>
        </p:nvSpPr>
        <p:spPr>
          <a:xfrm>
            <a:off x="7918560" y="2709720"/>
            <a:ext cx="264960" cy="252720"/>
          </a:xfrm>
          <a:prstGeom prst="star5">
            <a:avLst/>
          </a:prstGeom>
          <a:solidFill>
            <a:srgbClr val="fc0128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37800" bIns="37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6070" name=""/>
          <p:cNvGrpSpPr/>
          <p:nvPr/>
        </p:nvGrpSpPr>
        <p:grpSpPr>
          <a:xfrm>
            <a:off x="2739960" y="3463920"/>
            <a:ext cx="201240" cy="209160"/>
            <a:chOff x="2739960" y="3463920"/>
            <a:chExt cx="201240" cy="209160"/>
          </a:xfrm>
        </p:grpSpPr>
        <p:sp>
          <p:nvSpPr>
            <p:cNvPr id="6071" name=""/>
            <p:cNvSpPr/>
            <p:nvPr/>
          </p:nvSpPr>
          <p:spPr>
            <a:xfrm>
              <a:off x="2739960" y="3463920"/>
              <a:ext cx="201240" cy="209160"/>
            </a:xfrm>
            <a:custGeom>
              <a:avLst/>
              <a:gdLst/>
              <a:ahLst/>
              <a:rect l="l" t="t" r="r" b="b"/>
              <a:pathLst>
                <a:path w="227" h="237">
                  <a:moveTo>
                    <a:pt x="112" y="0"/>
                  </a:moveTo>
                  <a:lnTo>
                    <a:pt x="89" y="0"/>
                  </a:lnTo>
                  <a:lnTo>
                    <a:pt x="68" y="2"/>
                  </a:lnTo>
                  <a:lnTo>
                    <a:pt x="50" y="6"/>
                  </a:lnTo>
                  <a:lnTo>
                    <a:pt x="32" y="9"/>
                  </a:lnTo>
                  <a:lnTo>
                    <a:pt x="19" y="13"/>
                  </a:lnTo>
                  <a:lnTo>
                    <a:pt x="8" y="18"/>
                  </a:lnTo>
                  <a:lnTo>
                    <a:pt x="1" y="24"/>
                  </a:lnTo>
                  <a:lnTo>
                    <a:pt x="0" y="29"/>
                  </a:lnTo>
                  <a:lnTo>
                    <a:pt x="0" y="207"/>
                  </a:lnTo>
                  <a:lnTo>
                    <a:pt x="1" y="214"/>
                  </a:lnTo>
                  <a:lnTo>
                    <a:pt x="8" y="219"/>
                  </a:lnTo>
                  <a:lnTo>
                    <a:pt x="19" y="225"/>
                  </a:lnTo>
                  <a:lnTo>
                    <a:pt x="32" y="228"/>
                  </a:lnTo>
                  <a:lnTo>
                    <a:pt x="50" y="232"/>
                  </a:lnTo>
                  <a:lnTo>
                    <a:pt x="68" y="235"/>
                  </a:lnTo>
                  <a:lnTo>
                    <a:pt x="89" y="237"/>
                  </a:lnTo>
                  <a:lnTo>
                    <a:pt x="112" y="237"/>
                  </a:lnTo>
                  <a:lnTo>
                    <a:pt x="136" y="237"/>
                  </a:lnTo>
                  <a:lnTo>
                    <a:pt x="157" y="235"/>
                  </a:lnTo>
                  <a:lnTo>
                    <a:pt x="177" y="232"/>
                  </a:lnTo>
                  <a:lnTo>
                    <a:pt x="195" y="228"/>
                  </a:lnTo>
                  <a:lnTo>
                    <a:pt x="207" y="225"/>
                  </a:lnTo>
                  <a:lnTo>
                    <a:pt x="218" y="219"/>
                  </a:lnTo>
                  <a:lnTo>
                    <a:pt x="225" y="214"/>
                  </a:lnTo>
                  <a:lnTo>
                    <a:pt x="227" y="207"/>
                  </a:lnTo>
                  <a:lnTo>
                    <a:pt x="227" y="29"/>
                  </a:lnTo>
                  <a:lnTo>
                    <a:pt x="225" y="24"/>
                  </a:lnTo>
                  <a:lnTo>
                    <a:pt x="218" y="18"/>
                  </a:lnTo>
                  <a:lnTo>
                    <a:pt x="207" y="13"/>
                  </a:lnTo>
                  <a:lnTo>
                    <a:pt x="195" y="9"/>
                  </a:lnTo>
                  <a:lnTo>
                    <a:pt x="177" y="6"/>
                  </a:lnTo>
                  <a:lnTo>
                    <a:pt x="157" y="2"/>
                  </a:lnTo>
                  <a:lnTo>
                    <a:pt x="136" y="0"/>
                  </a:lnTo>
                  <a:lnTo>
                    <a:pt x="112" y="0"/>
                  </a:lnTo>
                  <a:close/>
                </a:path>
              </a:pathLst>
            </a:custGeom>
            <a:solidFill>
              <a:srgbClr val="9117ff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6072" name=""/>
            <p:cNvSpPr/>
            <p:nvPr/>
          </p:nvSpPr>
          <p:spPr>
            <a:xfrm>
              <a:off x="2739960" y="3463920"/>
              <a:ext cx="201240" cy="52560"/>
            </a:xfrm>
            <a:custGeom>
              <a:avLst/>
              <a:gdLst/>
              <a:ahLst/>
              <a:rect l="l" t="t" r="r" b="b"/>
              <a:pathLst>
                <a:path w="227" h="60">
                  <a:moveTo>
                    <a:pt x="0" y="29"/>
                  </a:moveTo>
                  <a:lnTo>
                    <a:pt x="1" y="36"/>
                  </a:lnTo>
                  <a:lnTo>
                    <a:pt x="8" y="42"/>
                  </a:lnTo>
                  <a:lnTo>
                    <a:pt x="19" y="47"/>
                  </a:lnTo>
                  <a:lnTo>
                    <a:pt x="32" y="51"/>
                  </a:lnTo>
                  <a:lnTo>
                    <a:pt x="50" y="54"/>
                  </a:lnTo>
                  <a:lnTo>
                    <a:pt x="68" y="58"/>
                  </a:lnTo>
                  <a:lnTo>
                    <a:pt x="89" y="60"/>
                  </a:lnTo>
                  <a:lnTo>
                    <a:pt x="112" y="60"/>
                  </a:lnTo>
                  <a:lnTo>
                    <a:pt x="136" y="60"/>
                  </a:lnTo>
                  <a:lnTo>
                    <a:pt x="157" y="58"/>
                  </a:lnTo>
                  <a:lnTo>
                    <a:pt x="177" y="54"/>
                  </a:lnTo>
                  <a:lnTo>
                    <a:pt x="195" y="51"/>
                  </a:lnTo>
                  <a:lnTo>
                    <a:pt x="207" y="47"/>
                  </a:lnTo>
                  <a:lnTo>
                    <a:pt x="218" y="42"/>
                  </a:lnTo>
                  <a:lnTo>
                    <a:pt x="225" y="36"/>
                  </a:lnTo>
                  <a:lnTo>
                    <a:pt x="227" y="29"/>
                  </a:lnTo>
                  <a:lnTo>
                    <a:pt x="225" y="24"/>
                  </a:lnTo>
                  <a:lnTo>
                    <a:pt x="218" y="18"/>
                  </a:lnTo>
                  <a:lnTo>
                    <a:pt x="207" y="13"/>
                  </a:lnTo>
                  <a:lnTo>
                    <a:pt x="195" y="9"/>
                  </a:lnTo>
                  <a:lnTo>
                    <a:pt x="177" y="6"/>
                  </a:lnTo>
                  <a:lnTo>
                    <a:pt x="157" y="2"/>
                  </a:lnTo>
                  <a:lnTo>
                    <a:pt x="136" y="0"/>
                  </a:lnTo>
                  <a:lnTo>
                    <a:pt x="112" y="0"/>
                  </a:lnTo>
                  <a:lnTo>
                    <a:pt x="89" y="0"/>
                  </a:lnTo>
                  <a:lnTo>
                    <a:pt x="68" y="2"/>
                  </a:lnTo>
                  <a:lnTo>
                    <a:pt x="50" y="6"/>
                  </a:lnTo>
                  <a:lnTo>
                    <a:pt x="32" y="9"/>
                  </a:lnTo>
                  <a:lnTo>
                    <a:pt x="19" y="13"/>
                  </a:lnTo>
                  <a:lnTo>
                    <a:pt x="8" y="18"/>
                  </a:lnTo>
                  <a:lnTo>
                    <a:pt x="1" y="24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a744ff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5760" bIns="57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6073" name=""/>
            <p:cNvSpPr/>
            <p:nvPr/>
          </p:nvSpPr>
          <p:spPr>
            <a:xfrm>
              <a:off x="2739960" y="3463920"/>
              <a:ext cx="201240" cy="209160"/>
            </a:xfrm>
            <a:custGeom>
              <a:avLst/>
              <a:gdLst/>
              <a:ahLst/>
              <a:rect l="l" t="t" r="r" b="b"/>
              <a:pathLst>
                <a:path w="227" h="237">
                  <a:moveTo>
                    <a:pt x="112" y="0"/>
                  </a:moveTo>
                  <a:lnTo>
                    <a:pt x="89" y="0"/>
                  </a:lnTo>
                  <a:lnTo>
                    <a:pt x="68" y="2"/>
                  </a:lnTo>
                  <a:lnTo>
                    <a:pt x="50" y="6"/>
                  </a:lnTo>
                  <a:lnTo>
                    <a:pt x="32" y="9"/>
                  </a:lnTo>
                  <a:lnTo>
                    <a:pt x="19" y="13"/>
                  </a:lnTo>
                  <a:lnTo>
                    <a:pt x="8" y="18"/>
                  </a:lnTo>
                  <a:lnTo>
                    <a:pt x="1" y="24"/>
                  </a:lnTo>
                  <a:lnTo>
                    <a:pt x="0" y="29"/>
                  </a:lnTo>
                  <a:lnTo>
                    <a:pt x="0" y="207"/>
                  </a:lnTo>
                  <a:lnTo>
                    <a:pt x="1" y="214"/>
                  </a:lnTo>
                  <a:lnTo>
                    <a:pt x="8" y="219"/>
                  </a:lnTo>
                  <a:lnTo>
                    <a:pt x="19" y="225"/>
                  </a:lnTo>
                  <a:lnTo>
                    <a:pt x="32" y="228"/>
                  </a:lnTo>
                  <a:lnTo>
                    <a:pt x="50" y="232"/>
                  </a:lnTo>
                  <a:lnTo>
                    <a:pt x="68" y="235"/>
                  </a:lnTo>
                  <a:lnTo>
                    <a:pt x="89" y="237"/>
                  </a:lnTo>
                  <a:lnTo>
                    <a:pt x="112" y="237"/>
                  </a:lnTo>
                  <a:lnTo>
                    <a:pt x="136" y="237"/>
                  </a:lnTo>
                  <a:lnTo>
                    <a:pt x="157" y="235"/>
                  </a:lnTo>
                  <a:lnTo>
                    <a:pt x="177" y="232"/>
                  </a:lnTo>
                  <a:lnTo>
                    <a:pt x="195" y="228"/>
                  </a:lnTo>
                  <a:lnTo>
                    <a:pt x="207" y="225"/>
                  </a:lnTo>
                  <a:lnTo>
                    <a:pt x="218" y="219"/>
                  </a:lnTo>
                  <a:lnTo>
                    <a:pt x="225" y="214"/>
                  </a:lnTo>
                  <a:lnTo>
                    <a:pt x="227" y="207"/>
                  </a:lnTo>
                  <a:lnTo>
                    <a:pt x="227" y="29"/>
                  </a:lnTo>
                  <a:lnTo>
                    <a:pt x="225" y="24"/>
                  </a:lnTo>
                  <a:lnTo>
                    <a:pt x="218" y="18"/>
                  </a:lnTo>
                  <a:lnTo>
                    <a:pt x="207" y="13"/>
                  </a:lnTo>
                  <a:lnTo>
                    <a:pt x="195" y="9"/>
                  </a:lnTo>
                  <a:lnTo>
                    <a:pt x="177" y="6"/>
                  </a:lnTo>
                  <a:lnTo>
                    <a:pt x="157" y="2"/>
                  </a:lnTo>
                  <a:lnTo>
                    <a:pt x="136" y="0"/>
                  </a:lnTo>
                  <a:lnTo>
                    <a:pt x="112" y="0"/>
                  </a:lnTo>
                  <a:close/>
                </a:path>
              </a:pathLst>
            </a:custGeom>
            <a:noFill/>
            <a:ln w="7920">
              <a:solidFill>
                <a:srgbClr val="00000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6074" name=""/>
            <p:cNvSpPr/>
            <p:nvPr/>
          </p:nvSpPr>
          <p:spPr>
            <a:xfrm>
              <a:off x="2739960" y="3490200"/>
              <a:ext cx="201240" cy="26280"/>
            </a:xfrm>
            <a:custGeom>
              <a:avLst/>
              <a:gdLst/>
              <a:ahLst/>
              <a:rect l="l" t="t" r="r" b="b"/>
              <a:pathLst>
                <a:path w="227" h="31">
                  <a:moveTo>
                    <a:pt x="0" y="0"/>
                  </a:moveTo>
                  <a:lnTo>
                    <a:pt x="1" y="7"/>
                  </a:lnTo>
                  <a:lnTo>
                    <a:pt x="8" y="13"/>
                  </a:lnTo>
                  <a:lnTo>
                    <a:pt x="19" y="18"/>
                  </a:lnTo>
                  <a:lnTo>
                    <a:pt x="32" y="22"/>
                  </a:lnTo>
                  <a:lnTo>
                    <a:pt x="50" y="25"/>
                  </a:lnTo>
                  <a:lnTo>
                    <a:pt x="68" y="29"/>
                  </a:lnTo>
                  <a:lnTo>
                    <a:pt x="89" y="31"/>
                  </a:lnTo>
                  <a:lnTo>
                    <a:pt x="112" y="31"/>
                  </a:lnTo>
                  <a:lnTo>
                    <a:pt x="136" y="31"/>
                  </a:lnTo>
                  <a:lnTo>
                    <a:pt x="157" y="29"/>
                  </a:lnTo>
                  <a:lnTo>
                    <a:pt x="177" y="25"/>
                  </a:lnTo>
                  <a:lnTo>
                    <a:pt x="195" y="22"/>
                  </a:lnTo>
                  <a:lnTo>
                    <a:pt x="207" y="18"/>
                  </a:lnTo>
                  <a:lnTo>
                    <a:pt x="218" y="13"/>
                  </a:lnTo>
                  <a:lnTo>
                    <a:pt x="225" y="7"/>
                  </a:lnTo>
                  <a:lnTo>
                    <a:pt x="227" y="0"/>
                  </a:lnTo>
                </a:path>
              </a:pathLst>
            </a:custGeom>
            <a:noFill/>
            <a:ln w="7920">
              <a:solidFill>
                <a:srgbClr val="00000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0520" bIns="-205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6075" name=""/>
          <p:cNvGrpSpPr/>
          <p:nvPr/>
        </p:nvGrpSpPr>
        <p:grpSpPr>
          <a:xfrm>
            <a:off x="3627360" y="1209600"/>
            <a:ext cx="199800" cy="207720"/>
            <a:chOff x="3627360" y="1209600"/>
            <a:chExt cx="199800" cy="207720"/>
          </a:xfrm>
        </p:grpSpPr>
        <p:sp>
          <p:nvSpPr>
            <p:cNvPr id="6076" name=""/>
            <p:cNvSpPr/>
            <p:nvPr/>
          </p:nvSpPr>
          <p:spPr>
            <a:xfrm>
              <a:off x="3627360" y="1209600"/>
              <a:ext cx="199800" cy="207720"/>
            </a:xfrm>
            <a:custGeom>
              <a:avLst/>
              <a:gdLst/>
              <a:ahLst/>
              <a:rect l="l" t="t" r="r" b="b"/>
              <a:pathLst>
                <a:path w="228" h="236">
                  <a:moveTo>
                    <a:pt x="113" y="0"/>
                  </a:moveTo>
                  <a:lnTo>
                    <a:pt x="90" y="0"/>
                  </a:lnTo>
                  <a:lnTo>
                    <a:pt x="68" y="1"/>
                  </a:lnTo>
                  <a:lnTo>
                    <a:pt x="50" y="5"/>
                  </a:lnTo>
                  <a:lnTo>
                    <a:pt x="32" y="9"/>
                  </a:lnTo>
                  <a:lnTo>
                    <a:pt x="20" y="12"/>
                  </a:lnTo>
                  <a:lnTo>
                    <a:pt x="9" y="18"/>
                  </a:lnTo>
                  <a:lnTo>
                    <a:pt x="2" y="23"/>
                  </a:lnTo>
                  <a:lnTo>
                    <a:pt x="0" y="28"/>
                  </a:lnTo>
                  <a:lnTo>
                    <a:pt x="0" y="206"/>
                  </a:lnTo>
                  <a:lnTo>
                    <a:pt x="2" y="213"/>
                  </a:lnTo>
                  <a:lnTo>
                    <a:pt x="9" y="218"/>
                  </a:lnTo>
                  <a:lnTo>
                    <a:pt x="20" y="224"/>
                  </a:lnTo>
                  <a:lnTo>
                    <a:pt x="32" y="227"/>
                  </a:lnTo>
                  <a:lnTo>
                    <a:pt x="50" y="231"/>
                  </a:lnTo>
                  <a:lnTo>
                    <a:pt x="68" y="234"/>
                  </a:lnTo>
                  <a:lnTo>
                    <a:pt x="90" y="236"/>
                  </a:lnTo>
                  <a:lnTo>
                    <a:pt x="113" y="236"/>
                  </a:lnTo>
                  <a:lnTo>
                    <a:pt x="136" y="236"/>
                  </a:lnTo>
                  <a:lnTo>
                    <a:pt x="158" y="234"/>
                  </a:lnTo>
                  <a:lnTo>
                    <a:pt x="178" y="231"/>
                  </a:lnTo>
                  <a:lnTo>
                    <a:pt x="196" y="227"/>
                  </a:lnTo>
                  <a:lnTo>
                    <a:pt x="208" y="224"/>
                  </a:lnTo>
                  <a:lnTo>
                    <a:pt x="219" y="218"/>
                  </a:lnTo>
                  <a:lnTo>
                    <a:pt x="226" y="213"/>
                  </a:lnTo>
                  <a:lnTo>
                    <a:pt x="228" y="206"/>
                  </a:lnTo>
                  <a:lnTo>
                    <a:pt x="228" y="28"/>
                  </a:lnTo>
                  <a:lnTo>
                    <a:pt x="226" y="23"/>
                  </a:lnTo>
                  <a:lnTo>
                    <a:pt x="219" y="18"/>
                  </a:lnTo>
                  <a:lnTo>
                    <a:pt x="208" y="12"/>
                  </a:lnTo>
                  <a:lnTo>
                    <a:pt x="196" y="9"/>
                  </a:lnTo>
                  <a:lnTo>
                    <a:pt x="178" y="5"/>
                  </a:lnTo>
                  <a:lnTo>
                    <a:pt x="158" y="1"/>
                  </a:lnTo>
                  <a:lnTo>
                    <a:pt x="136" y="0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9117ff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6077" name=""/>
            <p:cNvSpPr/>
            <p:nvPr/>
          </p:nvSpPr>
          <p:spPr>
            <a:xfrm>
              <a:off x="3627360" y="1209600"/>
              <a:ext cx="199800" cy="51120"/>
            </a:xfrm>
            <a:custGeom>
              <a:avLst/>
              <a:gdLst/>
              <a:ahLst/>
              <a:rect l="l" t="t" r="r" b="b"/>
              <a:pathLst>
                <a:path w="228" h="59">
                  <a:moveTo>
                    <a:pt x="0" y="28"/>
                  </a:moveTo>
                  <a:lnTo>
                    <a:pt x="2" y="35"/>
                  </a:lnTo>
                  <a:lnTo>
                    <a:pt x="9" y="41"/>
                  </a:lnTo>
                  <a:lnTo>
                    <a:pt x="20" y="46"/>
                  </a:lnTo>
                  <a:lnTo>
                    <a:pt x="32" y="50"/>
                  </a:lnTo>
                  <a:lnTo>
                    <a:pt x="50" y="53"/>
                  </a:lnTo>
                  <a:lnTo>
                    <a:pt x="68" y="57"/>
                  </a:lnTo>
                  <a:lnTo>
                    <a:pt x="90" y="59"/>
                  </a:lnTo>
                  <a:lnTo>
                    <a:pt x="113" y="59"/>
                  </a:lnTo>
                  <a:lnTo>
                    <a:pt x="136" y="59"/>
                  </a:lnTo>
                  <a:lnTo>
                    <a:pt x="158" y="57"/>
                  </a:lnTo>
                  <a:lnTo>
                    <a:pt x="178" y="53"/>
                  </a:lnTo>
                  <a:lnTo>
                    <a:pt x="196" y="50"/>
                  </a:lnTo>
                  <a:lnTo>
                    <a:pt x="208" y="46"/>
                  </a:lnTo>
                  <a:lnTo>
                    <a:pt x="219" y="41"/>
                  </a:lnTo>
                  <a:lnTo>
                    <a:pt x="226" y="35"/>
                  </a:lnTo>
                  <a:lnTo>
                    <a:pt x="228" y="28"/>
                  </a:lnTo>
                  <a:lnTo>
                    <a:pt x="226" y="23"/>
                  </a:lnTo>
                  <a:lnTo>
                    <a:pt x="219" y="18"/>
                  </a:lnTo>
                  <a:lnTo>
                    <a:pt x="208" y="12"/>
                  </a:lnTo>
                  <a:lnTo>
                    <a:pt x="196" y="9"/>
                  </a:lnTo>
                  <a:lnTo>
                    <a:pt x="178" y="5"/>
                  </a:lnTo>
                  <a:lnTo>
                    <a:pt x="158" y="1"/>
                  </a:lnTo>
                  <a:lnTo>
                    <a:pt x="136" y="0"/>
                  </a:lnTo>
                  <a:lnTo>
                    <a:pt x="113" y="0"/>
                  </a:lnTo>
                  <a:lnTo>
                    <a:pt x="90" y="0"/>
                  </a:lnTo>
                  <a:lnTo>
                    <a:pt x="68" y="1"/>
                  </a:lnTo>
                  <a:lnTo>
                    <a:pt x="50" y="5"/>
                  </a:lnTo>
                  <a:lnTo>
                    <a:pt x="32" y="9"/>
                  </a:lnTo>
                  <a:lnTo>
                    <a:pt x="20" y="12"/>
                  </a:lnTo>
                  <a:lnTo>
                    <a:pt x="9" y="18"/>
                  </a:lnTo>
                  <a:lnTo>
                    <a:pt x="2" y="23"/>
                  </a:lnTo>
                  <a:lnTo>
                    <a:pt x="0" y="28"/>
                  </a:lnTo>
                  <a:close/>
                </a:path>
              </a:pathLst>
            </a:custGeom>
            <a:solidFill>
              <a:srgbClr val="a744ff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320" bIns="43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6078" name=""/>
            <p:cNvSpPr/>
            <p:nvPr/>
          </p:nvSpPr>
          <p:spPr>
            <a:xfrm>
              <a:off x="3627360" y="1209600"/>
              <a:ext cx="199800" cy="207720"/>
            </a:xfrm>
            <a:custGeom>
              <a:avLst/>
              <a:gdLst/>
              <a:ahLst/>
              <a:rect l="l" t="t" r="r" b="b"/>
              <a:pathLst>
                <a:path w="228" h="236">
                  <a:moveTo>
                    <a:pt x="113" y="0"/>
                  </a:moveTo>
                  <a:lnTo>
                    <a:pt x="90" y="0"/>
                  </a:lnTo>
                  <a:lnTo>
                    <a:pt x="68" y="1"/>
                  </a:lnTo>
                  <a:lnTo>
                    <a:pt x="50" y="5"/>
                  </a:lnTo>
                  <a:lnTo>
                    <a:pt x="32" y="9"/>
                  </a:lnTo>
                  <a:lnTo>
                    <a:pt x="20" y="12"/>
                  </a:lnTo>
                  <a:lnTo>
                    <a:pt x="9" y="18"/>
                  </a:lnTo>
                  <a:lnTo>
                    <a:pt x="2" y="23"/>
                  </a:lnTo>
                  <a:lnTo>
                    <a:pt x="0" y="28"/>
                  </a:lnTo>
                  <a:lnTo>
                    <a:pt x="0" y="206"/>
                  </a:lnTo>
                  <a:lnTo>
                    <a:pt x="2" y="213"/>
                  </a:lnTo>
                  <a:lnTo>
                    <a:pt x="9" y="218"/>
                  </a:lnTo>
                  <a:lnTo>
                    <a:pt x="20" y="224"/>
                  </a:lnTo>
                  <a:lnTo>
                    <a:pt x="32" y="227"/>
                  </a:lnTo>
                  <a:lnTo>
                    <a:pt x="50" y="231"/>
                  </a:lnTo>
                  <a:lnTo>
                    <a:pt x="68" y="234"/>
                  </a:lnTo>
                  <a:lnTo>
                    <a:pt x="90" y="236"/>
                  </a:lnTo>
                  <a:lnTo>
                    <a:pt x="113" y="236"/>
                  </a:lnTo>
                  <a:lnTo>
                    <a:pt x="136" y="236"/>
                  </a:lnTo>
                  <a:lnTo>
                    <a:pt x="158" y="234"/>
                  </a:lnTo>
                  <a:lnTo>
                    <a:pt x="178" y="231"/>
                  </a:lnTo>
                  <a:lnTo>
                    <a:pt x="196" y="227"/>
                  </a:lnTo>
                  <a:lnTo>
                    <a:pt x="208" y="224"/>
                  </a:lnTo>
                  <a:lnTo>
                    <a:pt x="219" y="218"/>
                  </a:lnTo>
                  <a:lnTo>
                    <a:pt x="226" y="213"/>
                  </a:lnTo>
                  <a:lnTo>
                    <a:pt x="228" y="206"/>
                  </a:lnTo>
                  <a:lnTo>
                    <a:pt x="228" y="28"/>
                  </a:lnTo>
                  <a:lnTo>
                    <a:pt x="226" y="23"/>
                  </a:lnTo>
                  <a:lnTo>
                    <a:pt x="219" y="18"/>
                  </a:lnTo>
                  <a:lnTo>
                    <a:pt x="208" y="12"/>
                  </a:lnTo>
                  <a:lnTo>
                    <a:pt x="196" y="9"/>
                  </a:lnTo>
                  <a:lnTo>
                    <a:pt x="178" y="5"/>
                  </a:lnTo>
                  <a:lnTo>
                    <a:pt x="158" y="1"/>
                  </a:lnTo>
                  <a:lnTo>
                    <a:pt x="136" y="0"/>
                  </a:lnTo>
                  <a:lnTo>
                    <a:pt x="113" y="0"/>
                  </a:lnTo>
                  <a:close/>
                </a:path>
              </a:pathLst>
            </a:custGeom>
            <a:noFill/>
            <a:ln w="7920">
              <a:solidFill>
                <a:srgbClr val="00000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6079" name=""/>
            <p:cNvSpPr/>
            <p:nvPr/>
          </p:nvSpPr>
          <p:spPr>
            <a:xfrm>
              <a:off x="3627360" y="1234080"/>
              <a:ext cx="199800" cy="26280"/>
            </a:xfrm>
            <a:custGeom>
              <a:avLst/>
              <a:gdLst/>
              <a:ahLst/>
              <a:rect l="l" t="t" r="r" b="b"/>
              <a:pathLst>
                <a:path w="228" h="31">
                  <a:moveTo>
                    <a:pt x="0" y="0"/>
                  </a:moveTo>
                  <a:lnTo>
                    <a:pt x="2" y="7"/>
                  </a:lnTo>
                  <a:lnTo>
                    <a:pt x="9" y="13"/>
                  </a:lnTo>
                  <a:lnTo>
                    <a:pt x="20" y="18"/>
                  </a:lnTo>
                  <a:lnTo>
                    <a:pt x="32" y="22"/>
                  </a:lnTo>
                  <a:lnTo>
                    <a:pt x="50" y="25"/>
                  </a:lnTo>
                  <a:lnTo>
                    <a:pt x="68" y="29"/>
                  </a:lnTo>
                  <a:lnTo>
                    <a:pt x="90" y="31"/>
                  </a:lnTo>
                  <a:lnTo>
                    <a:pt x="113" y="31"/>
                  </a:lnTo>
                  <a:lnTo>
                    <a:pt x="136" y="31"/>
                  </a:lnTo>
                  <a:lnTo>
                    <a:pt x="158" y="29"/>
                  </a:lnTo>
                  <a:lnTo>
                    <a:pt x="178" y="25"/>
                  </a:lnTo>
                  <a:lnTo>
                    <a:pt x="196" y="22"/>
                  </a:lnTo>
                  <a:lnTo>
                    <a:pt x="208" y="18"/>
                  </a:lnTo>
                  <a:lnTo>
                    <a:pt x="219" y="13"/>
                  </a:lnTo>
                  <a:lnTo>
                    <a:pt x="226" y="7"/>
                  </a:lnTo>
                  <a:lnTo>
                    <a:pt x="228" y="0"/>
                  </a:lnTo>
                </a:path>
              </a:pathLst>
            </a:custGeom>
            <a:noFill/>
            <a:ln w="7920">
              <a:solidFill>
                <a:srgbClr val="00000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0520" bIns="-205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6080" name=""/>
          <p:cNvGrpSpPr/>
          <p:nvPr/>
        </p:nvGrpSpPr>
        <p:grpSpPr>
          <a:xfrm>
            <a:off x="6964200" y="2417760"/>
            <a:ext cx="201240" cy="207720"/>
            <a:chOff x="6964200" y="2417760"/>
            <a:chExt cx="201240" cy="207720"/>
          </a:xfrm>
        </p:grpSpPr>
        <p:sp>
          <p:nvSpPr>
            <p:cNvPr id="6081" name=""/>
            <p:cNvSpPr/>
            <p:nvPr/>
          </p:nvSpPr>
          <p:spPr>
            <a:xfrm>
              <a:off x="6964200" y="2417760"/>
              <a:ext cx="201240" cy="207720"/>
            </a:xfrm>
            <a:custGeom>
              <a:avLst/>
              <a:gdLst/>
              <a:ahLst/>
              <a:rect l="l" t="t" r="r" b="b"/>
              <a:pathLst>
                <a:path w="228" h="237">
                  <a:moveTo>
                    <a:pt x="113" y="0"/>
                  </a:moveTo>
                  <a:lnTo>
                    <a:pt x="90" y="0"/>
                  </a:lnTo>
                  <a:lnTo>
                    <a:pt x="69" y="2"/>
                  </a:lnTo>
                  <a:lnTo>
                    <a:pt x="51" y="6"/>
                  </a:lnTo>
                  <a:lnTo>
                    <a:pt x="33" y="9"/>
                  </a:lnTo>
                  <a:lnTo>
                    <a:pt x="20" y="13"/>
                  </a:lnTo>
                  <a:lnTo>
                    <a:pt x="9" y="18"/>
                  </a:lnTo>
                  <a:lnTo>
                    <a:pt x="2" y="24"/>
                  </a:lnTo>
                  <a:lnTo>
                    <a:pt x="0" y="29"/>
                  </a:lnTo>
                  <a:lnTo>
                    <a:pt x="0" y="207"/>
                  </a:lnTo>
                  <a:lnTo>
                    <a:pt x="2" y="214"/>
                  </a:lnTo>
                  <a:lnTo>
                    <a:pt x="9" y="219"/>
                  </a:lnTo>
                  <a:lnTo>
                    <a:pt x="20" y="225"/>
                  </a:lnTo>
                  <a:lnTo>
                    <a:pt x="33" y="228"/>
                  </a:lnTo>
                  <a:lnTo>
                    <a:pt x="51" y="232"/>
                  </a:lnTo>
                  <a:lnTo>
                    <a:pt x="69" y="235"/>
                  </a:lnTo>
                  <a:lnTo>
                    <a:pt x="90" y="237"/>
                  </a:lnTo>
                  <a:lnTo>
                    <a:pt x="113" y="237"/>
                  </a:lnTo>
                  <a:lnTo>
                    <a:pt x="137" y="237"/>
                  </a:lnTo>
                  <a:lnTo>
                    <a:pt x="158" y="235"/>
                  </a:lnTo>
                  <a:lnTo>
                    <a:pt x="178" y="232"/>
                  </a:lnTo>
                  <a:lnTo>
                    <a:pt x="196" y="228"/>
                  </a:lnTo>
                  <a:lnTo>
                    <a:pt x="208" y="225"/>
                  </a:lnTo>
                  <a:lnTo>
                    <a:pt x="219" y="219"/>
                  </a:lnTo>
                  <a:lnTo>
                    <a:pt x="226" y="214"/>
                  </a:lnTo>
                  <a:lnTo>
                    <a:pt x="228" y="207"/>
                  </a:lnTo>
                  <a:lnTo>
                    <a:pt x="228" y="29"/>
                  </a:lnTo>
                  <a:lnTo>
                    <a:pt x="226" y="24"/>
                  </a:lnTo>
                  <a:lnTo>
                    <a:pt x="219" y="18"/>
                  </a:lnTo>
                  <a:lnTo>
                    <a:pt x="208" y="13"/>
                  </a:lnTo>
                  <a:lnTo>
                    <a:pt x="196" y="9"/>
                  </a:lnTo>
                  <a:lnTo>
                    <a:pt x="178" y="6"/>
                  </a:lnTo>
                  <a:lnTo>
                    <a:pt x="158" y="2"/>
                  </a:lnTo>
                  <a:lnTo>
                    <a:pt x="137" y="0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9117ff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6082" name=""/>
            <p:cNvSpPr/>
            <p:nvPr/>
          </p:nvSpPr>
          <p:spPr>
            <a:xfrm>
              <a:off x="6964200" y="2417760"/>
              <a:ext cx="201240" cy="50760"/>
            </a:xfrm>
            <a:custGeom>
              <a:avLst/>
              <a:gdLst/>
              <a:ahLst/>
              <a:rect l="l" t="t" r="r" b="b"/>
              <a:pathLst>
                <a:path w="228" h="60">
                  <a:moveTo>
                    <a:pt x="0" y="29"/>
                  </a:moveTo>
                  <a:lnTo>
                    <a:pt x="2" y="36"/>
                  </a:lnTo>
                  <a:lnTo>
                    <a:pt x="9" y="42"/>
                  </a:lnTo>
                  <a:lnTo>
                    <a:pt x="20" y="47"/>
                  </a:lnTo>
                  <a:lnTo>
                    <a:pt x="33" y="51"/>
                  </a:lnTo>
                  <a:lnTo>
                    <a:pt x="51" y="54"/>
                  </a:lnTo>
                  <a:lnTo>
                    <a:pt x="69" y="58"/>
                  </a:lnTo>
                  <a:lnTo>
                    <a:pt x="90" y="60"/>
                  </a:lnTo>
                  <a:lnTo>
                    <a:pt x="113" y="60"/>
                  </a:lnTo>
                  <a:lnTo>
                    <a:pt x="137" y="60"/>
                  </a:lnTo>
                  <a:lnTo>
                    <a:pt x="158" y="58"/>
                  </a:lnTo>
                  <a:lnTo>
                    <a:pt x="178" y="54"/>
                  </a:lnTo>
                  <a:lnTo>
                    <a:pt x="196" y="51"/>
                  </a:lnTo>
                  <a:lnTo>
                    <a:pt x="208" y="47"/>
                  </a:lnTo>
                  <a:lnTo>
                    <a:pt x="219" y="42"/>
                  </a:lnTo>
                  <a:lnTo>
                    <a:pt x="226" y="36"/>
                  </a:lnTo>
                  <a:lnTo>
                    <a:pt x="228" y="29"/>
                  </a:lnTo>
                  <a:lnTo>
                    <a:pt x="226" y="24"/>
                  </a:lnTo>
                  <a:lnTo>
                    <a:pt x="219" y="18"/>
                  </a:lnTo>
                  <a:lnTo>
                    <a:pt x="208" y="13"/>
                  </a:lnTo>
                  <a:lnTo>
                    <a:pt x="196" y="9"/>
                  </a:lnTo>
                  <a:lnTo>
                    <a:pt x="178" y="6"/>
                  </a:lnTo>
                  <a:lnTo>
                    <a:pt x="158" y="2"/>
                  </a:lnTo>
                  <a:lnTo>
                    <a:pt x="137" y="0"/>
                  </a:lnTo>
                  <a:lnTo>
                    <a:pt x="113" y="0"/>
                  </a:lnTo>
                  <a:lnTo>
                    <a:pt x="90" y="0"/>
                  </a:lnTo>
                  <a:lnTo>
                    <a:pt x="69" y="2"/>
                  </a:lnTo>
                  <a:lnTo>
                    <a:pt x="51" y="6"/>
                  </a:lnTo>
                  <a:lnTo>
                    <a:pt x="33" y="9"/>
                  </a:lnTo>
                  <a:lnTo>
                    <a:pt x="20" y="13"/>
                  </a:lnTo>
                  <a:lnTo>
                    <a:pt x="9" y="18"/>
                  </a:lnTo>
                  <a:lnTo>
                    <a:pt x="2" y="24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a744ff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3960" bIns="39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6083" name=""/>
            <p:cNvSpPr/>
            <p:nvPr/>
          </p:nvSpPr>
          <p:spPr>
            <a:xfrm>
              <a:off x="6964200" y="2417760"/>
              <a:ext cx="201240" cy="207720"/>
            </a:xfrm>
            <a:custGeom>
              <a:avLst/>
              <a:gdLst/>
              <a:ahLst/>
              <a:rect l="l" t="t" r="r" b="b"/>
              <a:pathLst>
                <a:path w="228" h="237">
                  <a:moveTo>
                    <a:pt x="113" y="0"/>
                  </a:moveTo>
                  <a:lnTo>
                    <a:pt x="90" y="0"/>
                  </a:lnTo>
                  <a:lnTo>
                    <a:pt x="69" y="2"/>
                  </a:lnTo>
                  <a:lnTo>
                    <a:pt x="51" y="6"/>
                  </a:lnTo>
                  <a:lnTo>
                    <a:pt x="33" y="9"/>
                  </a:lnTo>
                  <a:lnTo>
                    <a:pt x="20" y="13"/>
                  </a:lnTo>
                  <a:lnTo>
                    <a:pt x="9" y="18"/>
                  </a:lnTo>
                  <a:lnTo>
                    <a:pt x="2" y="24"/>
                  </a:lnTo>
                  <a:lnTo>
                    <a:pt x="0" y="29"/>
                  </a:lnTo>
                  <a:lnTo>
                    <a:pt x="0" y="207"/>
                  </a:lnTo>
                  <a:lnTo>
                    <a:pt x="2" y="214"/>
                  </a:lnTo>
                  <a:lnTo>
                    <a:pt x="9" y="219"/>
                  </a:lnTo>
                  <a:lnTo>
                    <a:pt x="20" y="225"/>
                  </a:lnTo>
                  <a:lnTo>
                    <a:pt x="33" y="228"/>
                  </a:lnTo>
                  <a:lnTo>
                    <a:pt x="51" y="232"/>
                  </a:lnTo>
                  <a:lnTo>
                    <a:pt x="69" y="235"/>
                  </a:lnTo>
                  <a:lnTo>
                    <a:pt x="90" y="237"/>
                  </a:lnTo>
                  <a:lnTo>
                    <a:pt x="113" y="237"/>
                  </a:lnTo>
                  <a:lnTo>
                    <a:pt x="137" y="237"/>
                  </a:lnTo>
                  <a:lnTo>
                    <a:pt x="158" y="235"/>
                  </a:lnTo>
                  <a:lnTo>
                    <a:pt x="178" y="232"/>
                  </a:lnTo>
                  <a:lnTo>
                    <a:pt x="196" y="228"/>
                  </a:lnTo>
                  <a:lnTo>
                    <a:pt x="208" y="225"/>
                  </a:lnTo>
                  <a:lnTo>
                    <a:pt x="219" y="219"/>
                  </a:lnTo>
                  <a:lnTo>
                    <a:pt x="226" y="214"/>
                  </a:lnTo>
                  <a:lnTo>
                    <a:pt x="228" y="207"/>
                  </a:lnTo>
                  <a:lnTo>
                    <a:pt x="228" y="29"/>
                  </a:lnTo>
                  <a:lnTo>
                    <a:pt x="226" y="24"/>
                  </a:lnTo>
                  <a:lnTo>
                    <a:pt x="219" y="18"/>
                  </a:lnTo>
                  <a:lnTo>
                    <a:pt x="208" y="13"/>
                  </a:lnTo>
                  <a:lnTo>
                    <a:pt x="196" y="9"/>
                  </a:lnTo>
                  <a:lnTo>
                    <a:pt x="178" y="6"/>
                  </a:lnTo>
                  <a:lnTo>
                    <a:pt x="158" y="2"/>
                  </a:lnTo>
                  <a:lnTo>
                    <a:pt x="137" y="0"/>
                  </a:lnTo>
                  <a:lnTo>
                    <a:pt x="113" y="0"/>
                  </a:lnTo>
                  <a:close/>
                </a:path>
              </a:pathLst>
            </a:custGeom>
            <a:noFill/>
            <a:ln w="7920">
              <a:solidFill>
                <a:srgbClr val="00000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6084" name=""/>
            <p:cNvSpPr/>
            <p:nvPr/>
          </p:nvSpPr>
          <p:spPr>
            <a:xfrm>
              <a:off x="6964200" y="2441880"/>
              <a:ext cx="201240" cy="26280"/>
            </a:xfrm>
            <a:custGeom>
              <a:avLst/>
              <a:gdLst/>
              <a:ahLst/>
              <a:rect l="l" t="t" r="r" b="b"/>
              <a:pathLst>
                <a:path w="228" h="31">
                  <a:moveTo>
                    <a:pt x="0" y="0"/>
                  </a:moveTo>
                  <a:lnTo>
                    <a:pt x="2" y="7"/>
                  </a:lnTo>
                  <a:lnTo>
                    <a:pt x="9" y="13"/>
                  </a:lnTo>
                  <a:lnTo>
                    <a:pt x="20" y="18"/>
                  </a:lnTo>
                  <a:lnTo>
                    <a:pt x="33" y="22"/>
                  </a:lnTo>
                  <a:lnTo>
                    <a:pt x="51" y="25"/>
                  </a:lnTo>
                  <a:lnTo>
                    <a:pt x="69" y="29"/>
                  </a:lnTo>
                  <a:lnTo>
                    <a:pt x="90" y="31"/>
                  </a:lnTo>
                  <a:lnTo>
                    <a:pt x="113" y="31"/>
                  </a:lnTo>
                  <a:lnTo>
                    <a:pt x="137" y="31"/>
                  </a:lnTo>
                  <a:lnTo>
                    <a:pt x="158" y="29"/>
                  </a:lnTo>
                  <a:lnTo>
                    <a:pt x="178" y="25"/>
                  </a:lnTo>
                  <a:lnTo>
                    <a:pt x="196" y="22"/>
                  </a:lnTo>
                  <a:lnTo>
                    <a:pt x="208" y="18"/>
                  </a:lnTo>
                  <a:lnTo>
                    <a:pt x="219" y="13"/>
                  </a:lnTo>
                  <a:lnTo>
                    <a:pt x="226" y="7"/>
                  </a:lnTo>
                  <a:lnTo>
                    <a:pt x="228" y="0"/>
                  </a:lnTo>
                </a:path>
              </a:pathLst>
            </a:custGeom>
            <a:noFill/>
            <a:ln w="7920">
              <a:solidFill>
                <a:srgbClr val="00000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0520" bIns="-205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6085" name=""/>
          <p:cNvGrpSpPr/>
          <p:nvPr/>
        </p:nvGrpSpPr>
        <p:grpSpPr>
          <a:xfrm>
            <a:off x="6705720" y="2220840"/>
            <a:ext cx="201240" cy="207720"/>
            <a:chOff x="6705720" y="2220840"/>
            <a:chExt cx="201240" cy="207720"/>
          </a:xfrm>
        </p:grpSpPr>
        <p:sp>
          <p:nvSpPr>
            <p:cNvPr id="6086" name=""/>
            <p:cNvSpPr/>
            <p:nvPr/>
          </p:nvSpPr>
          <p:spPr>
            <a:xfrm>
              <a:off x="6705720" y="2220840"/>
              <a:ext cx="201240" cy="207720"/>
            </a:xfrm>
            <a:custGeom>
              <a:avLst/>
              <a:gdLst/>
              <a:ahLst/>
              <a:rect l="l" t="t" r="r" b="b"/>
              <a:pathLst>
                <a:path w="228" h="237">
                  <a:moveTo>
                    <a:pt x="113" y="0"/>
                  </a:moveTo>
                  <a:lnTo>
                    <a:pt x="90" y="0"/>
                  </a:lnTo>
                  <a:lnTo>
                    <a:pt x="69" y="2"/>
                  </a:lnTo>
                  <a:lnTo>
                    <a:pt x="51" y="6"/>
                  </a:lnTo>
                  <a:lnTo>
                    <a:pt x="33" y="9"/>
                  </a:lnTo>
                  <a:lnTo>
                    <a:pt x="20" y="13"/>
                  </a:lnTo>
                  <a:lnTo>
                    <a:pt x="9" y="18"/>
                  </a:lnTo>
                  <a:lnTo>
                    <a:pt x="2" y="24"/>
                  </a:lnTo>
                  <a:lnTo>
                    <a:pt x="0" y="29"/>
                  </a:lnTo>
                  <a:lnTo>
                    <a:pt x="0" y="207"/>
                  </a:lnTo>
                  <a:lnTo>
                    <a:pt x="2" y="214"/>
                  </a:lnTo>
                  <a:lnTo>
                    <a:pt x="9" y="219"/>
                  </a:lnTo>
                  <a:lnTo>
                    <a:pt x="20" y="224"/>
                  </a:lnTo>
                  <a:lnTo>
                    <a:pt x="33" y="228"/>
                  </a:lnTo>
                  <a:lnTo>
                    <a:pt x="51" y="232"/>
                  </a:lnTo>
                  <a:lnTo>
                    <a:pt x="69" y="235"/>
                  </a:lnTo>
                  <a:lnTo>
                    <a:pt x="90" y="237"/>
                  </a:lnTo>
                  <a:lnTo>
                    <a:pt x="113" y="237"/>
                  </a:lnTo>
                  <a:lnTo>
                    <a:pt x="137" y="237"/>
                  </a:lnTo>
                  <a:lnTo>
                    <a:pt x="158" y="235"/>
                  </a:lnTo>
                  <a:lnTo>
                    <a:pt x="178" y="232"/>
                  </a:lnTo>
                  <a:lnTo>
                    <a:pt x="196" y="228"/>
                  </a:lnTo>
                  <a:lnTo>
                    <a:pt x="208" y="224"/>
                  </a:lnTo>
                  <a:lnTo>
                    <a:pt x="219" y="219"/>
                  </a:lnTo>
                  <a:lnTo>
                    <a:pt x="226" y="214"/>
                  </a:lnTo>
                  <a:lnTo>
                    <a:pt x="228" y="207"/>
                  </a:lnTo>
                  <a:lnTo>
                    <a:pt x="228" y="29"/>
                  </a:lnTo>
                  <a:lnTo>
                    <a:pt x="226" y="24"/>
                  </a:lnTo>
                  <a:lnTo>
                    <a:pt x="219" y="18"/>
                  </a:lnTo>
                  <a:lnTo>
                    <a:pt x="208" y="13"/>
                  </a:lnTo>
                  <a:lnTo>
                    <a:pt x="196" y="9"/>
                  </a:lnTo>
                  <a:lnTo>
                    <a:pt x="178" y="6"/>
                  </a:lnTo>
                  <a:lnTo>
                    <a:pt x="158" y="2"/>
                  </a:lnTo>
                  <a:lnTo>
                    <a:pt x="137" y="0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9117ff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6087" name=""/>
            <p:cNvSpPr/>
            <p:nvPr/>
          </p:nvSpPr>
          <p:spPr>
            <a:xfrm>
              <a:off x="6705720" y="2220840"/>
              <a:ext cx="201240" cy="51120"/>
            </a:xfrm>
            <a:custGeom>
              <a:avLst/>
              <a:gdLst/>
              <a:ahLst/>
              <a:rect l="l" t="t" r="r" b="b"/>
              <a:pathLst>
                <a:path w="228" h="59">
                  <a:moveTo>
                    <a:pt x="0" y="29"/>
                  </a:moveTo>
                  <a:lnTo>
                    <a:pt x="2" y="36"/>
                  </a:lnTo>
                  <a:lnTo>
                    <a:pt x="9" y="42"/>
                  </a:lnTo>
                  <a:lnTo>
                    <a:pt x="20" y="47"/>
                  </a:lnTo>
                  <a:lnTo>
                    <a:pt x="33" y="51"/>
                  </a:lnTo>
                  <a:lnTo>
                    <a:pt x="51" y="54"/>
                  </a:lnTo>
                  <a:lnTo>
                    <a:pt x="69" y="58"/>
                  </a:lnTo>
                  <a:lnTo>
                    <a:pt x="90" y="59"/>
                  </a:lnTo>
                  <a:lnTo>
                    <a:pt x="113" y="59"/>
                  </a:lnTo>
                  <a:lnTo>
                    <a:pt x="137" y="59"/>
                  </a:lnTo>
                  <a:lnTo>
                    <a:pt x="158" y="58"/>
                  </a:lnTo>
                  <a:lnTo>
                    <a:pt x="178" y="54"/>
                  </a:lnTo>
                  <a:lnTo>
                    <a:pt x="196" y="51"/>
                  </a:lnTo>
                  <a:lnTo>
                    <a:pt x="208" y="47"/>
                  </a:lnTo>
                  <a:lnTo>
                    <a:pt x="219" y="42"/>
                  </a:lnTo>
                  <a:lnTo>
                    <a:pt x="226" y="36"/>
                  </a:lnTo>
                  <a:lnTo>
                    <a:pt x="228" y="29"/>
                  </a:lnTo>
                  <a:lnTo>
                    <a:pt x="226" y="24"/>
                  </a:lnTo>
                  <a:lnTo>
                    <a:pt x="219" y="18"/>
                  </a:lnTo>
                  <a:lnTo>
                    <a:pt x="208" y="13"/>
                  </a:lnTo>
                  <a:lnTo>
                    <a:pt x="196" y="9"/>
                  </a:lnTo>
                  <a:lnTo>
                    <a:pt x="178" y="6"/>
                  </a:lnTo>
                  <a:lnTo>
                    <a:pt x="158" y="2"/>
                  </a:lnTo>
                  <a:lnTo>
                    <a:pt x="137" y="0"/>
                  </a:lnTo>
                  <a:lnTo>
                    <a:pt x="113" y="0"/>
                  </a:lnTo>
                  <a:lnTo>
                    <a:pt x="90" y="0"/>
                  </a:lnTo>
                  <a:lnTo>
                    <a:pt x="69" y="2"/>
                  </a:lnTo>
                  <a:lnTo>
                    <a:pt x="51" y="6"/>
                  </a:lnTo>
                  <a:lnTo>
                    <a:pt x="33" y="9"/>
                  </a:lnTo>
                  <a:lnTo>
                    <a:pt x="20" y="13"/>
                  </a:lnTo>
                  <a:lnTo>
                    <a:pt x="9" y="18"/>
                  </a:lnTo>
                  <a:lnTo>
                    <a:pt x="2" y="24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a744ff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320" bIns="43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6088" name=""/>
            <p:cNvSpPr/>
            <p:nvPr/>
          </p:nvSpPr>
          <p:spPr>
            <a:xfrm>
              <a:off x="6705720" y="2220840"/>
              <a:ext cx="201240" cy="207720"/>
            </a:xfrm>
            <a:custGeom>
              <a:avLst/>
              <a:gdLst/>
              <a:ahLst/>
              <a:rect l="l" t="t" r="r" b="b"/>
              <a:pathLst>
                <a:path w="228" h="237">
                  <a:moveTo>
                    <a:pt x="113" y="0"/>
                  </a:moveTo>
                  <a:lnTo>
                    <a:pt x="90" y="0"/>
                  </a:lnTo>
                  <a:lnTo>
                    <a:pt x="69" y="2"/>
                  </a:lnTo>
                  <a:lnTo>
                    <a:pt x="51" y="6"/>
                  </a:lnTo>
                  <a:lnTo>
                    <a:pt x="33" y="9"/>
                  </a:lnTo>
                  <a:lnTo>
                    <a:pt x="20" y="13"/>
                  </a:lnTo>
                  <a:lnTo>
                    <a:pt x="9" y="18"/>
                  </a:lnTo>
                  <a:lnTo>
                    <a:pt x="2" y="24"/>
                  </a:lnTo>
                  <a:lnTo>
                    <a:pt x="0" y="29"/>
                  </a:lnTo>
                  <a:lnTo>
                    <a:pt x="0" y="207"/>
                  </a:lnTo>
                  <a:lnTo>
                    <a:pt x="2" y="214"/>
                  </a:lnTo>
                  <a:lnTo>
                    <a:pt x="9" y="219"/>
                  </a:lnTo>
                  <a:lnTo>
                    <a:pt x="20" y="224"/>
                  </a:lnTo>
                  <a:lnTo>
                    <a:pt x="33" y="228"/>
                  </a:lnTo>
                  <a:lnTo>
                    <a:pt x="51" y="232"/>
                  </a:lnTo>
                  <a:lnTo>
                    <a:pt x="69" y="235"/>
                  </a:lnTo>
                  <a:lnTo>
                    <a:pt x="90" y="237"/>
                  </a:lnTo>
                  <a:lnTo>
                    <a:pt x="113" y="237"/>
                  </a:lnTo>
                  <a:lnTo>
                    <a:pt x="137" y="237"/>
                  </a:lnTo>
                  <a:lnTo>
                    <a:pt x="158" y="235"/>
                  </a:lnTo>
                  <a:lnTo>
                    <a:pt x="178" y="232"/>
                  </a:lnTo>
                  <a:lnTo>
                    <a:pt x="196" y="228"/>
                  </a:lnTo>
                  <a:lnTo>
                    <a:pt x="208" y="224"/>
                  </a:lnTo>
                  <a:lnTo>
                    <a:pt x="219" y="219"/>
                  </a:lnTo>
                  <a:lnTo>
                    <a:pt x="226" y="214"/>
                  </a:lnTo>
                  <a:lnTo>
                    <a:pt x="228" y="207"/>
                  </a:lnTo>
                  <a:lnTo>
                    <a:pt x="228" y="29"/>
                  </a:lnTo>
                  <a:lnTo>
                    <a:pt x="226" y="24"/>
                  </a:lnTo>
                  <a:lnTo>
                    <a:pt x="219" y="18"/>
                  </a:lnTo>
                  <a:lnTo>
                    <a:pt x="208" y="13"/>
                  </a:lnTo>
                  <a:lnTo>
                    <a:pt x="196" y="9"/>
                  </a:lnTo>
                  <a:lnTo>
                    <a:pt x="178" y="6"/>
                  </a:lnTo>
                  <a:lnTo>
                    <a:pt x="158" y="2"/>
                  </a:lnTo>
                  <a:lnTo>
                    <a:pt x="137" y="0"/>
                  </a:lnTo>
                  <a:lnTo>
                    <a:pt x="113" y="0"/>
                  </a:lnTo>
                  <a:close/>
                </a:path>
              </a:pathLst>
            </a:custGeom>
            <a:noFill/>
            <a:ln w="7920">
              <a:solidFill>
                <a:srgbClr val="00000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6089" name=""/>
            <p:cNvSpPr/>
            <p:nvPr/>
          </p:nvSpPr>
          <p:spPr>
            <a:xfrm>
              <a:off x="6705720" y="2244960"/>
              <a:ext cx="201240" cy="26640"/>
            </a:xfrm>
            <a:custGeom>
              <a:avLst/>
              <a:gdLst/>
              <a:ahLst/>
              <a:rect l="l" t="t" r="r" b="b"/>
              <a:pathLst>
                <a:path w="228" h="30">
                  <a:moveTo>
                    <a:pt x="0" y="0"/>
                  </a:moveTo>
                  <a:lnTo>
                    <a:pt x="2" y="7"/>
                  </a:lnTo>
                  <a:lnTo>
                    <a:pt x="9" y="13"/>
                  </a:lnTo>
                  <a:lnTo>
                    <a:pt x="20" y="18"/>
                  </a:lnTo>
                  <a:lnTo>
                    <a:pt x="33" y="22"/>
                  </a:lnTo>
                  <a:lnTo>
                    <a:pt x="51" y="25"/>
                  </a:lnTo>
                  <a:lnTo>
                    <a:pt x="69" y="29"/>
                  </a:lnTo>
                  <a:lnTo>
                    <a:pt x="90" y="30"/>
                  </a:lnTo>
                  <a:lnTo>
                    <a:pt x="113" y="30"/>
                  </a:lnTo>
                  <a:lnTo>
                    <a:pt x="137" y="30"/>
                  </a:lnTo>
                  <a:lnTo>
                    <a:pt x="158" y="29"/>
                  </a:lnTo>
                  <a:lnTo>
                    <a:pt x="178" y="25"/>
                  </a:lnTo>
                  <a:lnTo>
                    <a:pt x="196" y="22"/>
                  </a:lnTo>
                  <a:lnTo>
                    <a:pt x="208" y="18"/>
                  </a:lnTo>
                  <a:lnTo>
                    <a:pt x="219" y="13"/>
                  </a:lnTo>
                  <a:lnTo>
                    <a:pt x="226" y="7"/>
                  </a:lnTo>
                  <a:lnTo>
                    <a:pt x="228" y="0"/>
                  </a:lnTo>
                </a:path>
              </a:pathLst>
            </a:custGeom>
            <a:noFill/>
            <a:ln w="7920">
              <a:solidFill>
                <a:srgbClr val="00000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0160" bIns="-201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6090" name=""/>
          <p:cNvGrpSpPr/>
          <p:nvPr/>
        </p:nvGrpSpPr>
        <p:grpSpPr>
          <a:xfrm>
            <a:off x="5856120" y="2773440"/>
            <a:ext cx="199800" cy="210600"/>
            <a:chOff x="5856120" y="2773440"/>
            <a:chExt cx="199800" cy="210600"/>
          </a:xfrm>
        </p:grpSpPr>
        <p:sp>
          <p:nvSpPr>
            <p:cNvPr id="6091" name=""/>
            <p:cNvSpPr/>
            <p:nvPr/>
          </p:nvSpPr>
          <p:spPr>
            <a:xfrm>
              <a:off x="5856120" y="2773440"/>
              <a:ext cx="199800" cy="210600"/>
            </a:xfrm>
            <a:custGeom>
              <a:avLst/>
              <a:gdLst/>
              <a:ahLst/>
              <a:rect l="l" t="t" r="r" b="b"/>
              <a:pathLst>
                <a:path w="228" h="236">
                  <a:moveTo>
                    <a:pt x="113" y="0"/>
                  </a:moveTo>
                  <a:lnTo>
                    <a:pt x="90" y="0"/>
                  </a:lnTo>
                  <a:lnTo>
                    <a:pt x="68" y="1"/>
                  </a:lnTo>
                  <a:lnTo>
                    <a:pt x="50" y="5"/>
                  </a:lnTo>
                  <a:lnTo>
                    <a:pt x="32" y="9"/>
                  </a:lnTo>
                  <a:lnTo>
                    <a:pt x="20" y="12"/>
                  </a:lnTo>
                  <a:lnTo>
                    <a:pt x="9" y="18"/>
                  </a:lnTo>
                  <a:lnTo>
                    <a:pt x="2" y="23"/>
                  </a:lnTo>
                  <a:lnTo>
                    <a:pt x="0" y="28"/>
                  </a:lnTo>
                  <a:lnTo>
                    <a:pt x="0" y="206"/>
                  </a:lnTo>
                  <a:lnTo>
                    <a:pt x="2" y="213"/>
                  </a:lnTo>
                  <a:lnTo>
                    <a:pt x="9" y="218"/>
                  </a:lnTo>
                  <a:lnTo>
                    <a:pt x="20" y="224"/>
                  </a:lnTo>
                  <a:lnTo>
                    <a:pt x="32" y="227"/>
                  </a:lnTo>
                  <a:lnTo>
                    <a:pt x="50" y="231"/>
                  </a:lnTo>
                  <a:lnTo>
                    <a:pt x="68" y="235"/>
                  </a:lnTo>
                  <a:lnTo>
                    <a:pt x="90" y="236"/>
                  </a:lnTo>
                  <a:lnTo>
                    <a:pt x="113" y="236"/>
                  </a:lnTo>
                  <a:lnTo>
                    <a:pt x="136" y="236"/>
                  </a:lnTo>
                  <a:lnTo>
                    <a:pt x="158" y="235"/>
                  </a:lnTo>
                  <a:lnTo>
                    <a:pt x="177" y="231"/>
                  </a:lnTo>
                  <a:lnTo>
                    <a:pt x="195" y="227"/>
                  </a:lnTo>
                  <a:lnTo>
                    <a:pt x="208" y="224"/>
                  </a:lnTo>
                  <a:lnTo>
                    <a:pt x="219" y="218"/>
                  </a:lnTo>
                  <a:lnTo>
                    <a:pt x="226" y="213"/>
                  </a:lnTo>
                  <a:lnTo>
                    <a:pt x="228" y="206"/>
                  </a:lnTo>
                  <a:lnTo>
                    <a:pt x="228" y="28"/>
                  </a:lnTo>
                  <a:lnTo>
                    <a:pt x="226" y="23"/>
                  </a:lnTo>
                  <a:lnTo>
                    <a:pt x="219" y="18"/>
                  </a:lnTo>
                  <a:lnTo>
                    <a:pt x="208" y="12"/>
                  </a:lnTo>
                  <a:lnTo>
                    <a:pt x="195" y="9"/>
                  </a:lnTo>
                  <a:lnTo>
                    <a:pt x="177" y="5"/>
                  </a:lnTo>
                  <a:lnTo>
                    <a:pt x="158" y="1"/>
                  </a:lnTo>
                  <a:lnTo>
                    <a:pt x="136" y="0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9117ff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6092" name=""/>
            <p:cNvSpPr/>
            <p:nvPr/>
          </p:nvSpPr>
          <p:spPr>
            <a:xfrm>
              <a:off x="5856120" y="2773440"/>
              <a:ext cx="199800" cy="53280"/>
            </a:xfrm>
            <a:custGeom>
              <a:avLst/>
              <a:gdLst/>
              <a:ahLst/>
              <a:rect l="l" t="t" r="r" b="b"/>
              <a:pathLst>
                <a:path w="228" h="59">
                  <a:moveTo>
                    <a:pt x="0" y="28"/>
                  </a:moveTo>
                  <a:lnTo>
                    <a:pt x="2" y="36"/>
                  </a:lnTo>
                  <a:lnTo>
                    <a:pt x="9" y="41"/>
                  </a:lnTo>
                  <a:lnTo>
                    <a:pt x="20" y="46"/>
                  </a:lnTo>
                  <a:lnTo>
                    <a:pt x="32" y="50"/>
                  </a:lnTo>
                  <a:lnTo>
                    <a:pt x="50" y="53"/>
                  </a:lnTo>
                  <a:lnTo>
                    <a:pt x="68" y="57"/>
                  </a:lnTo>
                  <a:lnTo>
                    <a:pt x="90" y="59"/>
                  </a:lnTo>
                  <a:lnTo>
                    <a:pt x="113" y="59"/>
                  </a:lnTo>
                  <a:lnTo>
                    <a:pt x="136" y="59"/>
                  </a:lnTo>
                  <a:lnTo>
                    <a:pt x="158" y="57"/>
                  </a:lnTo>
                  <a:lnTo>
                    <a:pt x="177" y="53"/>
                  </a:lnTo>
                  <a:lnTo>
                    <a:pt x="195" y="50"/>
                  </a:lnTo>
                  <a:lnTo>
                    <a:pt x="208" y="46"/>
                  </a:lnTo>
                  <a:lnTo>
                    <a:pt x="219" y="41"/>
                  </a:lnTo>
                  <a:lnTo>
                    <a:pt x="226" y="36"/>
                  </a:lnTo>
                  <a:lnTo>
                    <a:pt x="228" y="28"/>
                  </a:lnTo>
                  <a:lnTo>
                    <a:pt x="226" y="23"/>
                  </a:lnTo>
                  <a:lnTo>
                    <a:pt x="219" y="18"/>
                  </a:lnTo>
                  <a:lnTo>
                    <a:pt x="208" y="12"/>
                  </a:lnTo>
                  <a:lnTo>
                    <a:pt x="195" y="9"/>
                  </a:lnTo>
                  <a:lnTo>
                    <a:pt x="177" y="5"/>
                  </a:lnTo>
                  <a:lnTo>
                    <a:pt x="158" y="1"/>
                  </a:lnTo>
                  <a:lnTo>
                    <a:pt x="136" y="0"/>
                  </a:lnTo>
                  <a:lnTo>
                    <a:pt x="113" y="0"/>
                  </a:lnTo>
                  <a:lnTo>
                    <a:pt x="90" y="0"/>
                  </a:lnTo>
                  <a:lnTo>
                    <a:pt x="68" y="1"/>
                  </a:lnTo>
                  <a:lnTo>
                    <a:pt x="50" y="5"/>
                  </a:lnTo>
                  <a:lnTo>
                    <a:pt x="32" y="9"/>
                  </a:lnTo>
                  <a:lnTo>
                    <a:pt x="20" y="12"/>
                  </a:lnTo>
                  <a:lnTo>
                    <a:pt x="9" y="18"/>
                  </a:lnTo>
                  <a:lnTo>
                    <a:pt x="2" y="23"/>
                  </a:lnTo>
                  <a:lnTo>
                    <a:pt x="0" y="28"/>
                  </a:lnTo>
                  <a:close/>
                </a:path>
              </a:pathLst>
            </a:custGeom>
            <a:solidFill>
              <a:srgbClr val="a744ff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6480" bIns="64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6093" name=""/>
            <p:cNvSpPr/>
            <p:nvPr/>
          </p:nvSpPr>
          <p:spPr>
            <a:xfrm>
              <a:off x="5856120" y="2773440"/>
              <a:ext cx="199800" cy="210600"/>
            </a:xfrm>
            <a:custGeom>
              <a:avLst/>
              <a:gdLst/>
              <a:ahLst/>
              <a:rect l="l" t="t" r="r" b="b"/>
              <a:pathLst>
                <a:path w="228" h="236">
                  <a:moveTo>
                    <a:pt x="113" y="0"/>
                  </a:moveTo>
                  <a:lnTo>
                    <a:pt x="90" y="0"/>
                  </a:lnTo>
                  <a:lnTo>
                    <a:pt x="68" y="1"/>
                  </a:lnTo>
                  <a:lnTo>
                    <a:pt x="50" y="5"/>
                  </a:lnTo>
                  <a:lnTo>
                    <a:pt x="32" y="9"/>
                  </a:lnTo>
                  <a:lnTo>
                    <a:pt x="20" y="12"/>
                  </a:lnTo>
                  <a:lnTo>
                    <a:pt x="9" y="18"/>
                  </a:lnTo>
                  <a:lnTo>
                    <a:pt x="2" y="23"/>
                  </a:lnTo>
                  <a:lnTo>
                    <a:pt x="0" y="28"/>
                  </a:lnTo>
                  <a:lnTo>
                    <a:pt x="0" y="206"/>
                  </a:lnTo>
                  <a:lnTo>
                    <a:pt x="2" y="213"/>
                  </a:lnTo>
                  <a:lnTo>
                    <a:pt x="9" y="218"/>
                  </a:lnTo>
                  <a:lnTo>
                    <a:pt x="20" y="224"/>
                  </a:lnTo>
                  <a:lnTo>
                    <a:pt x="32" y="227"/>
                  </a:lnTo>
                  <a:lnTo>
                    <a:pt x="50" y="231"/>
                  </a:lnTo>
                  <a:lnTo>
                    <a:pt x="68" y="235"/>
                  </a:lnTo>
                  <a:lnTo>
                    <a:pt x="90" y="236"/>
                  </a:lnTo>
                  <a:lnTo>
                    <a:pt x="113" y="236"/>
                  </a:lnTo>
                  <a:lnTo>
                    <a:pt x="136" y="236"/>
                  </a:lnTo>
                  <a:lnTo>
                    <a:pt x="158" y="235"/>
                  </a:lnTo>
                  <a:lnTo>
                    <a:pt x="177" y="231"/>
                  </a:lnTo>
                  <a:lnTo>
                    <a:pt x="195" y="227"/>
                  </a:lnTo>
                  <a:lnTo>
                    <a:pt x="208" y="224"/>
                  </a:lnTo>
                  <a:lnTo>
                    <a:pt x="219" y="218"/>
                  </a:lnTo>
                  <a:lnTo>
                    <a:pt x="226" y="213"/>
                  </a:lnTo>
                  <a:lnTo>
                    <a:pt x="228" y="206"/>
                  </a:lnTo>
                  <a:lnTo>
                    <a:pt x="228" y="28"/>
                  </a:lnTo>
                  <a:lnTo>
                    <a:pt x="226" y="23"/>
                  </a:lnTo>
                  <a:lnTo>
                    <a:pt x="219" y="18"/>
                  </a:lnTo>
                  <a:lnTo>
                    <a:pt x="208" y="12"/>
                  </a:lnTo>
                  <a:lnTo>
                    <a:pt x="195" y="9"/>
                  </a:lnTo>
                  <a:lnTo>
                    <a:pt x="177" y="5"/>
                  </a:lnTo>
                  <a:lnTo>
                    <a:pt x="158" y="1"/>
                  </a:lnTo>
                  <a:lnTo>
                    <a:pt x="136" y="0"/>
                  </a:lnTo>
                  <a:lnTo>
                    <a:pt x="113" y="0"/>
                  </a:lnTo>
                  <a:close/>
                </a:path>
              </a:pathLst>
            </a:custGeom>
            <a:noFill/>
            <a:ln w="7920">
              <a:solidFill>
                <a:srgbClr val="00000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6094" name=""/>
            <p:cNvSpPr/>
            <p:nvPr/>
          </p:nvSpPr>
          <p:spPr>
            <a:xfrm>
              <a:off x="5856120" y="2800080"/>
              <a:ext cx="199800" cy="26280"/>
            </a:xfrm>
            <a:custGeom>
              <a:avLst/>
              <a:gdLst/>
              <a:ahLst/>
              <a:rect l="l" t="t" r="r" b="b"/>
              <a:pathLst>
                <a:path w="228" h="31">
                  <a:moveTo>
                    <a:pt x="0" y="0"/>
                  </a:moveTo>
                  <a:lnTo>
                    <a:pt x="2" y="8"/>
                  </a:lnTo>
                  <a:lnTo>
                    <a:pt x="9" y="13"/>
                  </a:lnTo>
                  <a:lnTo>
                    <a:pt x="20" y="18"/>
                  </a:lnTo>
                  <a:lnTo>
                    <a:pt x="32" y="22"/>
                  </a:lnTo>
                  <a:lnTo>
                    <a:pt x="50" y="25"/>
                  </a:lnTo>
                  <a:lnTo>
                    <a:pt x="68" y="29"/>
                  </a:lnTo>
                  <a:lnTo>
                    <a:pt x="90" y="31"/>
                  </a:lnTo>
                  <a:lnTo>
                    <a:pt x="113" y="31"/>
                  </a:lnTo>
                  <a:lnTo>
                    <a:pt x="136" y="31"/>
                  </a:lnTo>
                  <a:lnTo>
                    <a:pt x="158" y="29"/>
                  </a:lnTo>
                  <a:lnTo>
                    <a:pt x="177" y="25"/>
                  </a:lnTo>
                  <a:lnTo>
                    <a:pt x="195" y="22"/>
                  </a:lnTo>
                  <a:lnTo>
                    <a:pt x="208" y="18"/>
                  </a:lnTo>
                  <a:lnTo>
                    <a:pt x="219" y="13"/>
                  </a:lnTo>
                  <a:lnTo>
                    <a:pt x="226" y="8"/>
                  </a:lnTo>
                  <a:lnTo>
                    <a:pt x="228" y="0"/>
                  </a:lnTo>
                </a:path>
              </a:pathLst>
            </a:custGeom>
            <a:noFill/>
            <a:ln w="7920">
              <a:solidFill>
                <a:srgbClr val="00000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0520" bIns="-205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6095" name=""/>
          <p:cNvSpPr/>
          <p:nvPr/>
        </p:nvSpPr>
        <p:spPr>
          <a:xfrm>
            <a:off x="2671920" y="2338560"/>
            <a:ext cx="312480" cy="314280"/>
          </a:xfrm>
          <a:prstGeom prst="ellipse">
            <a:avLst/>
          </a:prstGeom>
          <a:solidFill>
            <a:srgbClr val="004bed"/>
          </a:solidFill>
          <a:ln w="1260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6096" name=""/>
          <p:cNvGrpSpPr/>
          <p:nvPr/>
        </p:nvGrpSpPr>
        <p:grpSpPr>
          <a:xfrm>
            <a:off x="5740560" y="4437000"/>
            <a:ext cx="201240" cy="207720"/>
            <a:chOff x="5740560" y="4437000"/>
            <a:chExt cx="201240" cy="207720"/>
          </a:xfrm>
        </p:grpSpPr>
        <p:sp>
          <p:nvSpPr>
            <p:cNvPr id="6097" name=""/>
            <p:cNvSpPr/>
            <p:nvPr/>
          </p:nvSpPr>
          <p:spPr>
            <a:xfrm>
              <a:off x="5740560" y="4437000"/>
              <a:ext cx="201240" cy="207720"/>
            </a:xfrm>
            <a:custGeom>
              <a:avLst/>
              <a:gdLst/>
              <a:ahLst/>
              <a:rect l="l" t="t" r="r" b="b"/>
              <a:pathLst>
                <a:path w="228" h="237">
                  <a:moveTo>
                    <a:pt x="113" y="0"/>
                  </a:moveTo>
                  <a:lnTo>
                    <a:pt x="90" y="0"/>
                  </a:lnTo>
                  <a:lnTo>
                    <a:pt x="68" y="2"/>
                  </a:lnTo>
                  <a:lnTo>
                    <a:pt x="50" y="6"/>
                  </a:lnTo>
                  <a:lnTo>
                    <a:pt x="32" y="9"/>
                  </a:lnTo>
                  <a:lnTo>
                    <a:pt x="20" y="13"/>
                  </a:lnTo>
                  <a:lnTo>
                    <a:pt x="9" y="18"/>
                  </a:lnTo>
                  <a:lnTo>
                    <a:pt x="2" y="23"/>
                  </a:lnTo>
                  <a:lnTo>
                    <a:pt x="0" y="29"/>
                  </a:lnTo>
                  <a:lnTo>
                    <a:pt x="0" y="206"/>
                  </a:lnTo>
                  <a:lnTo>
                    <a:pt x="2" y="214"/>
                  </a:lnTo>
                  <a:lnTo>
                    <a:pt x="9" y="219"/>
                  </a:lnTo>
                  <a:lnTo>
                    <a:pt x="20" y="224"/>
                  </a:lnTo>
                  <a:lnTo>
                    <a:pt x="32" y="228"/>
                  </a:lnTo>
                  <a:lnTo>
                    <a:pt x="50" y="231"/>
                  </a:lnTo>
                  <a:lnTo>
                    <a:pt x="68" y="235"/>
                  </a:lnTo>
                  <a:lnTo>
                    <a:pt x="90" y="237"/>
                  </a:lnTo>
                  <a:lnTo>
                    <a:pt x="113" y="237"/>
                  </a:lnTo>
                  <a:lnTo>
                    <a:pt x="136" y="237"/>
                  </a:lnTo>
                  <a:lnTo>
                    <a:pt x="158" y="235"/>
                  </a:lnTo>
                  <a:lnTo>
                    <a:pt x="177" y="231"/>
                  </a:lnTo>
                  <a:lnTo>
                    <a:pt x="195" y="228"/>
                  </a:lnTo>
                  <a:lnTo>
                    <a:pt x="208" y="224"/>
                  </a:lnTo>
                  <a:lnTo>
                    <a:pt x="219" y="219"/>
                  </a:lnTo>
                  <a:lnTo>
                    <a:pt x="226" y="214"/>
                  </a:lnTo>
                  <a:lnTo>
                    <a:pt x="228" y="206"/>
                  </a:lnTo>
                  <a:lnTo>
                    <a:pt x="228" y="29"/>
                  </a:lnTo>
                  <a:lnTo>
                    <a:pt x="226" y="23"/>
                  </a:lnTo>
                  <a:lnTo>
                    <a:pt x="219" y="18"/>
                  </a:lnTo>
                  <a:lnTo>
                    <a:pt x="208" y="13"/>
                  </a:lnTo>
                  <a:lnTo>
                    <a:pt x="195" y="9"/>
                  </a:lnTo>
                  <a:lnTo>
                    <a:pt x="177" y="6"/>
                  </a:lnTo>
                  <a:lnTo>
                    <a:pt x="158" y="2"/>
                  </a:lnTo>
                  <a:lnTo>
                    <a:pt x="136" y="0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ff6600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6098" name=""/>
            <p:cNvSpPr/>
            <p:nvPr/>
          </p:nvSpPr>
          <p:spPr>
            <a:xfrm>
              <a:off x="5740560" y="4437000"/>
              <a:ext cx="201240" cy="51120"/>
            </a:xfrm>
            <a:custGeom>
              <a:avLst/>
              <a:gdLst/>
              <a:ahLst/>
              <a:rect l="l" t="t" r="r" b="b"/>
              <a:pathLst>
                <a:path w="228" h="59">
                  <a:moveTo>
                    <a:pt x="0" y="29"/>
                  </a:moveTo>
                  <a:lnTo>
                    <a:pt x="2" y="36"/>
                  </a:lnTo>
                  <a:lnTo>
                    <a:pt x="9" y="41"/>
                  </a:lnTo>
                  <a:lnTo>
                    <a:pt x="20" y="47"/>
                  </a:lnTo>
                  <a:lnTo>
                    <a:pt x="32" y="50"/>
                  </a:lnTo>
                  <a:lnTo>
                    <a:pt x="50" y="54"/>
                  </a:lnTo>
                  <a:lnTo>
                    <a:pt x="68" y="58"/>
                  </a:lnTo>
                  <a:lnTo>
                    <a:pt x="90" y="59"/>
                  </a:lnTo>
                  <a:lnTo>
                    <a:pt x="113" y="59"/>
                  </a:lnTo>
                  <a:lnTo>
                    <a:pt x="136" y="59"/>
                  </a:lnTo>
                  <a:lnTo>
                    <a:pt x="158" y="58"/>
                  </a:lnTo>
                  <a:lnTo>
                    <a:pt x="177" y="54"/>
                  </a:lnTo>
                  <a:lnTo>
                    <a:pt x="195" y="50"/>
                  </a:lnTo>
                  <a:lnTo>
                    <a:pt x="208" y="47"/>
                  </a:lnTo>
                  <a:lnTo>
                    <a:pt x="219" y="41"/>
                  </a:lnTo>
                  <a:lnTo>
                    <a:pt x="226" y="36"/>
                  </a:lnTo>
                  <a:lnTo>
                    <a:pt x="228" y="29"/>
                  </a:lnTo>
                  <a:lnTo>
                    <a:pt x="226" y="23"/>
                  </a:lnTo>
                  <a:lnTo>
                    <a:pt x="219" y="18"/>
                  </a:lnTo>
                  <a:lnTo>
                    <a:pt x="208" y="13"/>
                  </a:lnTo>
                  <a:lnTo>
                    <a:pt x="195" y="9"/>
                  </a:lnTo>
                  <a:lnTo>
                    <a:pt x="177" y="6"/>
                  </a:lnTo>
                  <a:lnTo>
                    <a:pt x="158" y="2"/>
                  </a:lnTo>
                  <a:lnTo>
                    <a:pt x="136" y="0"/>
                  </a:lnTo>
                  <a:lnTo>
                    <a:pt x="113" y="0"/>
                  </a:lnTo>
                  <a:lnTo>
                    <a:pt x="90" y="0"/>
                  </a:lnTo>
                  <a:lnTo>
                    <a:pt x="68" y="2"/>
                  </a:lnTo>
                  <a:lnTo>
                    <a:pt x="50" y="6"/>
                  </a:lnTo>
                  <a:lnTo>
                    <a:pt x="32" y="9"/>
                  </a:lnTo>
                  <a:lnTo>
                    <a:pt x="20" y="13"/>
                  </a:lnTo>
                  <a:lnTo>
                    <a:pt x="9" y="18"/>
                  </a:lnTo>
                  <a:lnTo>
                    <a:pt x="2" y="23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6600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320" bIns="43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6099" name=""/>
            <p:cNvSpPr/>
            <p:nvPr/>
          </p:nvSpPr>
          <p:spPr>
            <a:xfrm>
              <a:off x="5740560" y="4437000"/>
              <a:ext cx="201240" cy="207720"/>
            </a:xfrm>
            <a:custGeom>
              <a:avLst/>
              <a:gdLst/>
              <a:ahLst/>
              <a:rect l="l" t="t" r="r" b="b"/>
              <a:pathLst>
                <a:path w="228" h="237">
                  <a:moveTo>
                    <a:pt x="113" y="0"/>
                  </a:moveTo>
                  <a:lnTo>
                    <a:pt x="90" y="0"/>
                  </a:lnTo>
                  <a:lnTo>
                    <a:pt x="68" y="2"/>
                  </a:lnTo>
                  <a:lnTo>
                    <a:pt x="50" y="6"/>
                  </a:lnTo>
                  <a:lnTo>
                    <a:pt x="32" y="9"/>
                  </a:lnTo>
                  <a:lnTo>
                    <a:pt x="20" y="13"/>
                  </a:lnTo>
                  <a:lnTo>
                    <a:pt x="9" y="18"/>
                  </a:lnTo>
                  <a:lnTo>
                    <a:pt x="2" y="23"/>
                  </a:lnTo>
                  <a:lnTo>
                    <a:pt x="0" y="29"/>
                  </a:lnTo>
                  <a:lnTo>
                    <a:pt x="0" y="206"/>
                  </a:lnTo>
                  <a:lnTo>
                    <a:pt x="2" y="214"/>
                  </a:lnTo>
                  <a:lnTo>
                    <a:pt x="9" y="219"/>
                  </a:lnTo>
                  <a:lnTo>
                    <a:pt x="20" y="224"/>
                  </a:lnTo>
                  <a:lnTo>
                    <a:pt x="32" y="228"/>
                  </a:lnTo>
                  <a:lnTo>
                    <a:pt x="50" y="231"/>
                  </a:lnTo>
                  <a:lnTo>
                    <a:pt x="68" y="235"/>
                  </a:lnTo>
                  <a:lnTo>
                    <a:pt x="90" y="237"/>
                  </a:lnTo>
                  <a:lnTo>
                    <a:pt x="113" y="237"/>
                  </a:lnTo>
                  <a:lnTo>
                    <a:pt x="136" y="237"/>
                  </a:lnTo>
                  <a:lnTo>
                    <a:pt x="158" y="235"/>
                  </a:lnTo>
                  <a:lnTo>
                    <a:pt x="177" y="231"/>
                  </a:lnTo>
                  <a:lnTo>
                    <a:pt x="195" y="228"/>
                  </a:lnTo>
                  <a:lnTo>
                    <a:pt x="208" y="224"/>
                  </a:lnTo>
                  <a:lnTo>
                    <a:pt x="219" y="219"/>
                  </a:lnTo>
                  <a:lnTo>
                    <a:pt x="226" y="214"/>
                  </a:lnTo>
                  <a:lnTo>
                    <a:pt x="228" y="206"/>
                  </a:lnTo>
                  <a:lnTo>
                    <a:pt x="228" y="29"/>
                  </a:lnTo>
                  <a:lnTo>
                    <a:pt x="226" y="23"/>
                  </a:lnTo>
                  <a:lnTo>
                    <a:pt x="219" y="18"/>
                  </a:lnTo>
                  <a:lnTo>
                    <a:pt x="208" y="13"/>
                  </a:lnTo>
                  <a:lnTo>
                    <a:pt x="195" y="9"/>
                  </a:lnTo>
                  <a:lnTo>
                    <a:pt x="177" y="6"/>
                  </a:lnTo>
                  <a:lnTo>
                    <a:pt x="158" y="2"/>
                  </a:lnTo>
                  <a:lnTo>
                    <a:pt x="136" y="0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ff6600"/>
            </a:solidFill>
            <a:ln w="7920">
              <a:solidFill>
                <a:srgbClr val="00000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6100" name=""/>
            <p:cNvSpPr/>
            <p:nvPr/>
          </p:nvSpPr>
          <p:spPr>
            <a:xfrm>
              <a:off x="5740560" y="4461120"/>
              <a:ext cx="201240" cy="26640"/>
            </a:xfrm>
            <a:custGeom>
              <a:avLst/>
              <a:gdLst/>
              <a:ahLst/>
              <a:rect l="l" t="t" r="r" b="b"/>
              <a:pathLst>
                <a:path w="228" h="30">
                  <a:moveTo>
                    <a:pt x="0" y="0"/>
                  </a:moveTo>
                  <a:lnTo>
                    <a:pt x="2" y="7"/>
                  </a:lnTo>
                  <a:lnTo>
                    <a:pt x="9" y="12"/>
                  </a:lnTo>
                  <a:lnTo>
                    <a:pt x="20" y="18"/>
                  </a:lnTo>
                  <a:lnTo>
                    <a:pt x="32" y="21"/>
                  </a:lnTo>
                  <a:lnTo>
                    <a:pt x="50" y="25"/>
                  </a:lnTo>
                  <a:lnTo>
                    <a:pt x="68" y="29"/>
                  </a:lnTo>
                  <a:lnTo>
                    <a:pt x="90" y="30"/>
                  </a:lnTo>
                  <a:lnTo>
                    <a:pt x="113" y="30"/>
                  </a:lnTo>
                  <a:lnTo>
                    <a:pt x="136" y="30"/>
                  </a:lnTo>
                  <a:lnTo>
                    <a:pt x="158" y="29"/>
                  </a:lnTo>
                  <a:lnTo>
                    <a:pt x="177" y="25"/>
                  </a:lnTo>
                  <a:lnTo>
                    <a:pt x="195" y="21"/>
                  </a:lnTo>
                  <a:lnTo>
                    <a:pt x="208" y="18"/>
                  </a:lnTo>
                  <a:lnTo>
                    <a:pt x="219" y="12"/>
                  </a:lnTo>
                  <a:lnTo>
                    <a:pt x="226" y="7"/>
                  </a:lnTo>
                  <a:lnTo>
                    <a:pt x="228" y="0"/>
                  </a:lnTo>
                </a:path>
              </a:pathLst>
            </a:custGeom>
            <a:solidFill>
              <a:srgbClr val="ff6600"/>
            </a:solidFill>
            <a:ln w="7920">
              <a:solidFill>
                <a:srgbClr val="00000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0160" bIns="-201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6101" name=""/>
          <p:cNvSpPr/>
          <p:nvPr/>
        </p:nvSpPr>
        <p:spPr>
          <a:xfrm>
            <a:off x="2540160" y="2076480"/>
            <a:ext cx="322200" cy="68400"/>
          </a:xfrm>
          <a:custGeom>
            <a:avLst/>
            <a:gdLst/>
            <a:ahLst/>
            <a:rect l="l" t="t" r="r" b="b"/>
            <a:pathLst>
              <a:path w="176" h="37">
                <a:moveTo>
                  <a:pt x="176" y="0"/>
                </a:moveTo>
                <a:lnTo>
                  <a:pt x="176" y="5"/>
                </a:lnTo>
                <a:lnTo>
                  <a:pt x="31" y="37"/>
                </a:lnTo>
                <a:lnTo>
                  <a:pt x="0" y="27"/>
                </a:lnTo>
              </a:path>
            </a:pathLst>
          </a:custGeom>
          <a:noFill/>
          <a:ln w="15840">
            <a:solidFill>
              <a:srgbClr val="ffffff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21600" bIns="216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102" name=""/>
          <p:cNvSpPr/>
          <p:nvPr/>
        </p:nvSpPr>
        <p:spPr>
          <a:xfrm>
            <a:off x="3192480" y="1797120"/>
            <a:ext cx="1119240" cy="457200"/>
          </a:xfrm>
          <a:custGeom>
            <a:avLst/>
            <a:gdLst/>
            <a:ahLst/>
            <a:rect l="l" t="t" r="r" b="b"/>
            <a:pathLst>
              <a:path w="610" h="243">
                <a:moveTo>
                  <a:pt x="160" y="31"/>
                </a:moveTo>
                <a:lnTo>
                  <a:pt x="155" y="53"/>
                </a:lnTo>
                <a:lnTo>
                  <a:pt x="124" y="53"/>
                </a:lnTo>
                <a:lnTo>
                  <a:pt x="160" y="111"/>
                </a:lnTo>
                <a:lnTo>
                  <a:pt x="202" y="127"/>
                </a:lnTo>
                <a:lnTo>
                  <a:pt x="228" y="132"/>
                </a:lnTo>
                <a:lnTo>
                  <a:pt x="336" y="153"/>
                </a:lnTo>
                <a:lnTo>
                  <a:pt x="491" y="217"/>
                </a:lnTo>
                <a:lnTo>
                  <a:pt x="604" y="233"/>
                </a:lnTo>
                <a:lnTo>
                  <a:pt x="610" y="243"/>
                </a:lnTo>
                <a:lnTo>
                  <a:pt x="610" y="228"/>
                </a:lnTo>
                <a:lnTo>
                  <a:pt x="486" y="212"/>
                </a:lnTo>
                <a:lnTo>
                  <a:pt x="465" y="212"/>
                </a:lnTo>
                <a:lnTo>
                  <a:pt x="336" y="159"/>
                </a:lnTo>
                <a:lnTo>
                  <a:pt x="207" y="132"/>
                </a:lnTo>
                <a:lnTo>
                  <a:pt x="202" y="132"/>
                </a:lnTo>
                <a:lnTo>
                  <a:pt x="155" y="116"/>
                </a:lnTo>
                <a:lnTo>
                  <a:pt x="124" y="53"/>
                </a:lnTo>
                <a:lnTo>
                  <a:pt x="57" y="0"/>
                </a:lnTo>
                <a:lnTo>
                  <a:pt x="0" y="0"/>
                </a:lnTo>
              </a:path>
            </a:pathLst>
          </a:custGeom>
          <a:noFill/>
          <a:ln w="15840">
            <a:solidFill>
              <a:srgbClr val="ffffff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103" name=""/>
          <p:cNvSpPr/>
          <p:nvPr/>
        </p:nvSpPr>
        <p:spPr>
          <a:xfrm>
            <a:off x="7520040" y="4665600"/>
            <a:ext cx="28440" cy="60480"/>
          </a:xfrm>
          <a:custGeom>
            <a:avLst/>
            <a:gdLst/>
            <a:ahLst/>
            <a:rect l="l" t="t" r="r" b="b"/>
            <a:pathLst>
              <a:path w="15" h="32">
                <a:moveTo>
                  <a:pt x="0" y="0"/>
                </a:moveTo>
                <a:lnTo>
                  <a:pt x="15" y="16"/>
                </a:lnTo>
                <a:lnTo>
                  <a:pt x="15" y="32"/>
                </a:lnTo>
              </a:path>
            </a:pathLst>
          </a:custGeom>
          <a:noFill/>
          <a:ln w="15840">
            <a:solidFill>
              <a:srgbClr val="ffffff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13680" bIns="136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104" name=""/>
          <p:cNvSpPr/>
          <p:nvPr/>
        </p:nvSpPr>
        <p:spPr>
          <a:xfrm>
            <a:off x="7567560" y="4756320"/>
            <a:ext cx="171360" cy="230040"/>
          </a:xfrm>
          <a:custGeom>
            <a:avLst/>
            <a:gdLst/>
            <a:ahLst/>
            <a:rect l="l" t="t" r="r" b="b"/>
            <a:pathLst>
              <a:path w="93" h="122">
                <a:moveTo>
                  <a:pt x="0" y="0"/>
                </a:moveTo>
                <a:lnTo>
                  <a:pt x="15" y="10"/>
                </a:lnTo>
                <a:lnTo>
                  <a:pt x="15" y="10"/>
                </a:lnTo>
                <a:lnTo>
                  <a:pt x="15" y="26"/>
                </a:lnTo>
                <a:lnTo>
                  <a:pt x="20" y="32"/>
                </a:lnTo>
                <a:lnTo>
                  <a:pt x="25" y="32"/>
                </a:lnTo>
                <a:lnTo>
                  <a:pt x="31" y="42"/>
                </a:lnTo>
                <a:lnTo>
                  <a:pt x="31" y="47"/>
                </a:lnTo>
                <a:lnTo>
                  <a:pt x="36" y="58"/>
                </a:lnTo>
                <a:lnTo>
                  <a:pt x="41" y="58"/>
                </a:lnTo>
                <a:lnTo>
                  <a:pt x="41" y="69"/>
                </a:lnTo>
                <a:lnTo>
                  <a:pt x="41" y="74"/>
                </a:lnTo>
                <a:lnTo>
                  <a:pt x="46" y="74"/>
                </a:lnTo>
                <a:lnTo>
                  <a:pt x="51" y="79"/>
                </a:lnTo>
                <a:lnTo>
                  <a:pt x="67" y="106"/>
                </a:lnTo>
                <a:lnTo>
                  <a:pt x="72" y="116"/>
                </a:lnTo>
                <a:lnTo>
                  <a:pt x="82" y="116"/>
                </a:lnTo>
                <a:lnTo>
                  <a:pt x="82" y="122"/>
                </a:lnTo>
                <a:lnTo>
                  <a:pt x="93" y="122"/>
                </a:lnTo>
              </a:path>
            </a:pathLst>
          </a:custGeom>
          <a:noFill/>
          <a:ln w="15840">
            <a:solidFill>
              <a:srgbClr val="ffffff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105" name=""/>
          <p:cNvSpPr/>
          <p:nvPr/>
        </p:nvSpPr>
        <p:spPr>
          <a:xfrm>
            <a:off x="7613640" y="4844880"/>
            <a:ext cx="77760" cy="120960"/>
          </a:xfrm>
          <a:custGeom>
            <a:avLst/>
            <a:gdLst/>
            <a:ahLst/>
            <a:rect l="l" t="t" r="r" b="b"/>
            <a:pathLst>
              <a:path w="42" h="64">
                <a:moveTo>
                  <a:pt x="0" y="0"/>
                </a:moveTo>
                <a:lnTo>
                  <a:pt x="11" y="11"/>
                </a:lnTo>
                <a:lnTo>
                  <a:pt x="11" y="11"/>
                </a:lnTo>
                <a:lnTo>
                  <a:pt x="16" y="22"/>
                </a:lnTo>
                <a:lnTo>
                  <a:pt x="16" y="27"/>
                </a:lnTo>
                <a:lnTo>
                  <a:pt x="11" y="27"/>
                </a:lnTo>
                <a:lnTo>
                  <a:pt x="16" y="32"/>
                </a:lnTo>
                <a:lnTo>
                  <a:pt x="21" y="32"/>
                </a:lnTo>
                <a:lnTo>
                  <a:pt x="42" y="64"/>
                </a:lnTo>
              </a:path>
            </a:pathLst>
          </a:custGeom>
          <a:noFill/>
          <a:ln w="15840">
            <a:solidFill>
              <a:srgbClr val="ffffff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106" name=""/>
          <p:cNvSpPr/>
          <p:nvPr/>
        </p:nvSpPr>
        <p:spPr>
          <a:xfrm>
            <a:off x="7699320" y="4975200"/>
            <a:ext cx="19080" cy="30240"/>
          </a:xfrm>
          <a:prstGeom prst="line">
            <a:avLst/>
          </a:prstGeom>
          <a:ln w="15840">
            <a:solidFill>
              <a:srgbClr val="ffffff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-16560" bIns="-165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107" name=""/>
          <p:cNvSpPr/>
          <p:nvPr/>
        </p:nvSpPr>
        <p:spPr>
          <a:xfrm>
            <a:off x="7691400" y="5016600"/>
            <a:ext cx="1800" cy="19080"/>
          </a:xfrm>
          <a:prstGeom prst="line">
            <a:avLst/>
          </a:prstGeom>
          <a:ln w="15840">
            <a:solidFill>
              <a:srgbClr val="ffffff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-27720" bIns="-27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108" name=""/>
          <p:cNvSpPr/>
          <p:nvPr/>
        </p:nvSpPr>
        <p:spPr>
          <a:xfrm flipH="1">
            <a:off x="7691400" y="4975200"/>
            <a:ext cx="7920" cy="30240"/>
          </a:xfrm>
          <a:prstGeom prst="line">
            <a:avLst/>
          </a:prstGeom>
          <a:ln w="15840">
            <a:solidFill>
              <a:srgbClr val="ffffff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-16560" bIns="-165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109" name=""/>
          <p:cNvSpPr/>
          <p:nvPr/>
        </p:nvSpPr>
        <p:spPr>
          <a:xfrm>
            <a:off x="7699320" y="4986360"/>
            <a:ext cx="76320" cy="157320"/>
          </a:xfrm>
          <a:custGeom>
            <a:avLst/>
            <a:gdLst/>
            <a:ahLst/>
            <a:rect l="l" t="t" r="r" b="b"/>
            <a:pathLst>
              <a:path w="41" h="84">
                <a:moveTo>
                  <a:pt x="0" y="0"/>
                </a:moveTo>
                <a:lnTo>
                  <a:pt x="5" y="5"/>
                </a:lnTo>
                <a:lnTo>
                  <a:pt x="5" y="26"/>
                </a:lnTo>
                <a:lnTo>
                  <a:pt x="0" y="26"/>
                </a:lnTo>
                <a:lnTo>
                  <a:pt x="5" y="37"/>
                </a:lnTo>
                <a:lnTo>
                  <a:pt x="10" y="31"/>
                </a:lnTo>
                <a:lnTo>
                  <a:pt x="21" y="53"/>
                </a:lnTo>
                <a:lnTo>
                  <a:pt x="26" y="53"/>
                </a:lnTo>
                <a:lnTo>
                  <a:pt x="31" y="84"/>
                </a:lnTo>
                <a:lnTo>
                  <a:pt x="41" y="84"/>
                </a:lnTo>
              </a:path>
            </a:pathLst>
          </a:custGeom>
          <a:noFill/>
          <a:ln w="15840">
            <a:solidFill>
              <a:srgbClr val="ffffff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110" name=""/>
          <p:cNvSpPr/>
          <p:nvPr/>
        </p:nvSpPr>
        <p:spPr>
          <a:xfrm>
            <a:off x="7699320" y="4975200"/>
            <a:ext cx="19080" cy="60480"/>
          </a:xfrm>
          <a:custGeom>
            <a:avLst/>
            <a:gdLst/>
            <a:ahLst/>
            <a:rect l="l" t="t" r="r" b="b"/>
            <a:pathLst>
              <a:path w="10" h="32">
                <a:moveTo>
                  <a:pt x="0" y="0"/>
                </a:moveTo>
                <a:lnTo>
                  <a:pt x="5" y="6"/>
                </a:lnTo>
                <a:lnTo>
                  <a:pt x="5" y="6"/>
                </a:lnTo>
                <a:lnTo>
                  <a:pt x="5" y="22"/>
                </a:lnTo>
                <a:lnTo>
                  <a:pt x="10" y="27"/>
                </a:lnTo>
                <a:lnTo>
                  <a:pt x="10" y="32"/>
                </a:lnTo>
              </a:path>
            </a:pathLst>
          </a:custGeom>
          <a:noFill/>
          <a:ln w="15840">
            <a:solidFill>
              <a:srgbClr val="ffffff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13680" bIns="136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111" name=""/>
          <p:cNvSpPr/>
          <p:nvPr/>
        </p:nvSpPr>
        <p:spPr>
          <a:xfrm>
            <a:off x="7691400" y="5043600"/>
            <a:ext cx="7920" cy="3240"/>
          </a:xfrm>
          <a:prstGeom prst="line">
            <a:avLst/>
          </a:prstGeom>
          <a:ln w="15840">
            <a:solidFill>
              <a:srgbClr val="ffffff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-43560" bIns="-435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112" name=""/>
          <p:cNvSpPr/>
          <p:nvPr/>
        </p:nvSpPr>
        <p:spPr>
          <a:xfrm>
            <a:off x="7718400" y="4995720"/>
            <a:ext cx="57240" cy="119160"/>
          </a:xfrm>
          <a:custGeom>
            <a:avLst/>
            <a:gdLst/>
            <a:ahLst/>
            <a:rect l="l" t="t" r="r" b="b"/>
            <a:pathLst>
              <a:path w="31" h="64">
                <a:moveTo>
                  <a:pt x="0" y="0"/>
                </a:moveTo>
                <a:lnTo>
                  <a:pt x="0" y="16"/>
                </a:lnTo>
                <a:lnTo>
                  <a:pt x="0" y="32"/>
                </a:lnTo>
                <a:lnTo>
                  <a:pt x="11" y="37"/>
                </a:lnTo>
                <a:lnTo>
                  <a:pt x="21" y="48"/>
                </a:lnTo>
                <a:lnTo>
                  <a:pt x="21" y="64"/>
                </a:lnTo>
                <a:lnTo>
                  <a:pt x="31" y="64"/>
                </a:lnTo>
              </a:path>
            </a:pathLst>
          </a:custGeom>
          <a:noFill/>
          <a:ln w="15840">
            <a:solidFill>
              <a:srgbClr val="ffffff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113" name=""/>
          <p:cNvSpPr/>
          <p:nvPr/>
        </p:nvSpPr>
        <p:spPr>
          <a:xfrm>
            <a:off x="7718400" y="5025960"/>
            <a:ext cx="28440" cy="1800"/>
          </a:xfrm>
          <a:prstGeom prst="line">
            <a:avLst/>
          </a:prstGeom>
          <a:ln w="15840">
            <a:solidFill>
              <a:srgbClr val="ffffff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-45000" bIns="-45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114" name=""/>
          <p:cNvSpPr/>
          <p:nvPr/>
        </p:nvSpPr>
        <p:spPr>
          <a:xfrm>
            <a:off x="7699320" y="5043600"/>
            <a:ext cx="47520" cy="50760"/>
          </a:xfrm>
          <a:custGeom>
            <a:avLst/>
            <a:gdLst/>
            <a:ahLst/>
            <a:rect l="l" t="t" r="r" b="b"/>
            <a:pathLst>
              <a:path w="26" h="27">
                <a:moveTo>
                  <a:pt x="0" y="0"/>
                </a:moveTo>
                <a:lnTo>
                  <a:pt x="0" y="6"/>
                </a:lnTo>
                <a:lnTo>
                  <a:pt x="5" y="6"/>
                </a:lnTo>
                <a:lnTo>
                  <a:pt x="21" y="27"/>
                </a:lnTo>
                <a:lnTo>
                  <a:pt x="26" y="27"/>
                </a:lnTo>
              </a:path>
            </a:pathLst>
          </a:custGeom>
          <a:noFill/>
          <a:ln w="15840">
            <a:solidFill>
              <a:srgbClr val="ffffff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3960" bIns="3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115" name=""/>
          <p:cNvSpPr/>
          <p:nvPr/>
        </p:nvSpPr>
        <p:spPr>
          <a:xfrm>
            <a:off x="7756560" y="5114880"/>
            <a:ext cx="19080" cy="39600"/>
          </a:xfrm>
          <a:custGeom>
            <a:avLst/>
            <a:gdLst/>
            <a:ahLst/>
            <a:rect l="l" t="t" r="r" b="b"/>
            <a:pathLst>
              <a:path w="10" h="21">
                <a:moveTo>
                  <a:pt x="5" y="15"/>
                </a:moveTo>
                <a:lnTo>
                  <a:pt x="0" y="5"/>
                </a:lnTo>
                <a:lnTo>
                  <a:pt x="10" y="0"/>
                </a:lnTo>
                <a:lnTo>
                  <a:pt x="10" y="0"/>
                </a:lnTo>
                <a:lnTo>
                  <a:pt x="10" y="0"/>
                </a:lnTo>
                <a:lnTo>
                  <a:pt x="10" y="5"/>
                </a:lnTo>
                <a:lnTo>
                  <a:pt x="10" y="5"/>
                </a:lnTo>
                <a:lnTo>
                  <a:pt x="10" y="21"/>
                </a:lnTo>
                <a:lnTo>
                  <a:pt x="0" y="21"/>
                </a:lnTo>
              </a:path>
            </a:pathLst>
          </a:custGeom>
          <a:noFill/>
          <a:ln w="15840">
            <a:solidFill>
              <a:srgbClr val="ffffff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7200" bIns="-72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116" name=""/>
          <p:cNvSpPr/>
          <p:nvPr/>
        </p:nvSpPr>
        <p:spPr>
          <a:xfrm>
            <a:off x="7718400" y="5154480"/>
            <a:ext cx="47520" cy="79560"/>
          </a:xfrm>
          <a:custGeom>
            <a:avLst/>
            <a:gdLst/>
            <a:ahLst/>
            <a:rect l="l" t="t" r="r" b="b"/>
            <a:pathLst>
              <a:path w="26" h="42">
                <a:moveTo>
                  <a:pt x="0" y="0"/>
                </a:moveTo>
                <a:lnTo>
                  <a:pt x="11" y="5"/>
                </a:lnTo>
                <a:lnTo>
                  <a:pt x="11" y="21"/>
                </a:lnTo>
                <a:lnTo>
                  <a:pt x="26" y="26"/>
                </a:lnTo>
                <a:lnTo>
                  <a:pt x="26" y="37"/>
                </a:lnTo>
                <a:lnTo>
                  <a:pt x="21" y="42"/>
                </a:lnTo>
              </a:path>
            </a:pathLst>
          </a:custGeom>
          <a:solidFill>
            <a:srgbClr val="008226"/>
          </a:solidFill>
          <a:ln w="15840">
            <a:solidFill>
              <a:srgbClr val="ffffff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32760" bIns="327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117" name=""/>
          <p:cNvSpPr/>
          <p:nvPr/>
        </p:nvSpPr>
        <p:spPr>
          <a:xfrm>
            <a:off x="7718400" y="5154480"/>
            <a:ext cx="9720" cy="39960"/>
          </a:xfrm>
          <a:custGeom>
            <a:avLst/>
            <a:gdLst/>
            <a:ahLst/>
            <a:rect l="l" t="t" r="r" b="b"/>
            <a:pathLst>
              <a:path w="5" h="21">
                <a:moveTo>
                  <a:pt x="0" y="0"/>
                </a:moveTo>
                <a:lnTo>
                  <a:pt x="5" y="10"/>
                </a:lnTo>
                <a:lnTo>
                  <a:pt x="5" y="21"/>
                </a:lnTo>
              </a:path>
            </a:pathLst>
          </a:custGeom>
          <a:noFill/>
          <a:ln w="15840">
            <a:solidFill>
              <a:srgbClr val="ffffff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6840" bIns="-68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118" name=""/>
          <p:cNvSpPr/>
          <p:nvPr/>
        </p:nvSpPr>
        <p:spPr>
          <a:xfrm>
            <a:off x="7738920" y="5203800"/>
            <a:ext cx="17640" cy="39600"/>
          </a:xfrm>
          <a:custGeom>
            <a:avLst/>
            <a:gdLst/>
            <a:ahLst/>
            <a:rect l="l" t="t" r="r" b="b"/>
            <a:pathLst>
              <a:path w="10" h="21">
                <a:moveTo>
                  <a:pt x="10" y="0"/>
                </a:moveTo>
                <a:lnTo>
                  <a:pt x="0" y="0"/>
                </a:lnTo>
                <a:lnTo>
                  <a:pt x="0" y="21"/>
                </a:lnTo>
              </a:path>
            </a:pathLst>
          </a:custGeom>
          <a:solidFill>
            <a:srgbClr val="008226"/>
          </a:solidFill>
          <a:ln w="15840">
            <a:solidFill>
              <a:srgbClr val="333333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7200" bIns="-72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119" name=""/>
          <p:cNvSpPr/>
          <p:nvPr/>
        </p:nvSpPr>
        <p:spPr>
          <a:xfrm>
            <a:off x="7454880" y="5065560"/>
            <a:ext cx="1440" cy="20880"/>
          </a:xfrm>
          <a:custGeom>
            <a:avLst/>
            <a:gdLst/>
            <a:ahLst/>
            <a:rect l="l" t="t" r="r" b="b"/>
            <a:pathLst>
              <a:path w="0" h="11">
                <a:moveTo>
                  <a:pt x="0" y="11"/>
                </a:moveTo>
                <a:lnTo>
                  <a:pt x="0" y="5"/>
                </a:lnTo>
                <a:lnTo>
                  <a:pt x="0" y="5"/>
                </a:lnTo>
                <a:lnTo>
                  <a:pt x="0" y="0"/>
                </a:lnTo>
              </a:path>
            </a:pathLst>
          </a:custGeom>
          <a:noFill/>
          <a:ln w="15840">
            <a:solidFill>
              <a:srgbClr val="ffffff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5920" bIns="-259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120" name=""/>
          <p:cNvSpPr/>
          <p:nvPr/>
        </p:nvSpPr>
        <p:spPr>
          <a:xfrm>
            <a:off x="7443720" y="5056200"/>
            <a:ext cx="11160" cy="9360"/>
          </a:xfrm>
          <a:custGeom>
            <a:avLst/>
            <a:gdLst/>
            <a:ahLst/>
            <a:rect l="l" t="t" r="r" b="b"/>
            <a:pathLst>
              <a:path w="6" h="5">
                <a:moveTo>
                  <a:pt x="6" y="5"/>
                </a:moveTo>
                <a:lnTo>
                  <a:pt x="6" y="5"/>
                </a:lnTo>
                <a:lnTo>
                  <a:pt x="0" y="0"/>
                </a:lnTo>
                <a:lnTo>
                  <a:pt x="0" y="0"/>
                </a:lnTo>
              </a:path>
            </a:pathLst>
          </a:custGeom>
          <a:noFill/>
          <a:ln w="15840">
            <a:solidFill>
              <a:srgbClr val="ffffff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7440" bIns="-374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121" name=""/>
          <p:cNvSpPr/>
          <p:nvPr/>
        </p:nvSpPr>
        <p:spPr>
          <a:xfrm>
            <a:off x="7434360" y="5056200"/>
            <a:ext cx="9360" cy="1440"/>
          </a:xfrm>
          <a:prstGeom prst="rect">
            <a:avLst/>
          </a:prstGeom>
          <a:noFill/>
          <a:ln w="15840">
            <a:solidFill>
              <a:srgbClr val="ffffff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122" name=""/>
          <p:cNvSpPr/>
          <p:nvPr/>
        </p:nvSpPr>
        <p:spPr>
          <a:xfrm>
            <a:off x="7434360" y="5056200"/>
            <a:ext cx="1440" cy="9360"/>
          </a:xfrm>
          <a:custGeom>
            <a:avLst/>
            <a:gdLst/>
            <a:ahLst/>
            <a:rect l="l" t="t" r="r" b="b"/>
            <a:pathLst>
              <a:path w="0" h="5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lnTo>
                  <a:pt x="0" y="5"/>
                </a:lnTo>
              </a:path>
            </a:pathLst>
          </a:custGeom>
          <a:noFill/>
          <a:ln w="15840">
            <a:solidFill>
              <a:srgbClr val="ffffff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7440" bIns="-374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123" name=""/>
          <p:cNvSpPr/>
          <p:nvPr/>
        </p:nvSpPr>
        <p:spPr>
          <a:xfrm>
            <a:off x="7434360" y="5065560"/>
            <a:ext cx="9360" cy="20880"/>
          </a:xfrm>
          <a:custGeom>
            <a:avLst/>
            <a:gdLst/>
            <a:ahLst/>
            <a:rect l="l" t="t" r="r" b="b"/>
            <a:pathLst>
              <a:path w="5" h="11">
                <a:moveTo>
                  <a:pt x="0" y="0"/>
                </a:moveTo>
                <a:lnTo>
                  <a:pt x="0" y="0"/>
                </a:lnTo>
                <a:lnTo>
                  <a:pt x="5" y="5"/>
                </a:lnTo>
                <a:lnTo>
                  <a:pt x="5" y="11"/>
                </a:lnTo>
              </a:path>
            </a:pathLst>
          </a:custGeom>
          <a:noFill/>
          <a:ln w="15840">
            <a:solidFill>
              <a:srgbClr val="ffffff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5920" bIns="-259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124" name=""/>
          <p:cNvSpPr/>
          <p:nvPr/>
        </p:nvSpPr>
        <p:spPr>
          <a:xfrm>
            <a:off x="7443720" y="5086440"/>
            <a:ext cx="1800" cy="1440"/>
          </a:xfrm>
          <a:prstGeom prst="rect">
            <a:avLst/>
          </a:prstGeom>
          <a:noFill/>
          <a:ln w="15840">
            <a:solidFill>
              <a:srgbClr val="ffffff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125" name=""/>
          <p:cNvSpPr/>
          <p:nvPr/>
        </p:nvSpPr>
        <p:spPr>
          <a:xfrm>
            <a:off x="7443720" y="5086440"/>
            <a:ext cx="38160" cy="1440"/>
          </a:xfrm>
          <a:custGeom>
            <a:avLst/>
            <a:gdLst/>
            <a:ahLst/>
            <a:rect l="l" t="t" r="r" b="b"/>
            <a:pathLst>
              <a:path w="21" h="0">
                <a:moveTo>
                  <a:pt x="0" y="0"/>
                </a:moveTo>
                <a:lnTo>
                  <a:pt x="11" y="0"/>
                </a:lnTo>
                <a:lnTo>
                  <a:pt x="16" y="0"/>
                </a:lnTo>
                <a:lnTo>
                  <a:pt x="21" y="0"/>
                </a:lnTo>
              </a:path>
            </a:pathLst>
          </a:custGeom>
          <a:noFill/>
          <a:ln w="15840">
            <a:solidFill>
              <a:srgbClr val="ffffff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126" name=""/>
          <p:cNvSpPr/>
          <p:nvPr/>
        </p:nvSpPr>
        <p:spPr>
          <a:xfrm>
            <a:off x="7481880" y="5086440"/>
            <a:ext cx="19080" cy="17280"/>
          </a:xfrm>
          <a:custGeom>
            <a:avLst/>
            <a:gdLst/>
            <a:ahLst/>
            <a:rect l="l" t="t" r="r" b="b"/>
            <a:pathLst>
              <a:path w="10" h="10">
                <a:moveTo>
                  <a:pt x="0" y="0"/>
                </a:moveTo>
                <a:lnTo>
                  <a:pt x="5" y="0"/>
                </a:lnTo>
                <a:lnTo>
                  <a:pt x="10" y="5"/>
                </a:lnTo>
                <a:lnTo>
                  <a:pt x="10" y="10"/>
                </a:lnTo>
              </a:path>
            </a:pathLst>
          </a:custGeom>
          <a:noFill/>
          <a:ln w="15840">
            <a:solidFill>
              <a:srgbClr val="ffffff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9520" bIns="-29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127" name=""/>
          <p:cNvSpPr/>
          <p:nvPr/>
        </p:nvSpPr>
        <p:spPr>
          <a:xfrm>
            <a:off x="7556400" y="5143680"/>
            <a:ext cx="11160" cy="50760"/>
          </a:xfrm>
          <a:custGeom>
            <a:avLst/>
            <a:gdLst/>
            <a:ahLst/>
            <a:rect l="l" t="t" r="r" b="b"/>
            <a:pathLst>
              <a:path w="6" h="27">
                <a:moveTo>
                  <a:pt x="0" y="0"/>
                </a:moveTo>
                <a:lnTo>
                  <a:pt x="6" y="11"/>
                </a:lnTo>
                <a:lnTo>
                  <a:pt x="6" y="22"/>
                </a:lnTo>
                <a:lnTo>
                  <a:pt x="6" y="27"/>
                </a:lnTo>
              </a:path>
            </a:pathLst>
          </a:custGeom>
          <a:noFill/>
          <a:ln w="15840">
            <a:solidFill>
              <a:srgbClr val="ffffff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3960" bIns="3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128" name=""/>
          <p:cNvSpPr/>
          <p:nvPr/>
        </p:nvSpPr>
        <p:spPr>
          <a:xfrm>
            <a:off x="7567560" y="5194440"/>
            <a:ext cx="1800" cy="9360"/>
          </a:xfrm>
          <a:prstGeom prst="rect">
            <a:avLst/>
          </a:prstGeom>
          <a:solidFill>
            <a:srgbClr val="008226"/>
          </a:solidFill>
          <a:ln w="15840">
            <a:solidFill>
              <a:srgbClr val="333333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-37440" bIns="-374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129" name=""/>
          <p:cNvSpPr/>
          <p:nvPr/>
        </p:nvSpPr>
        <p:spPr>
          <a:xfrm>
            <a:off x="7567560" y="5143680"/>
            <a:ext cx="1800" cy="60120"/>
          </a:xfrm>
          <a:custGeom>
            <a:avLst/>
            <a:gdLst/>
            <a:ahLst/>
            <a:rect l="l" t="t" r="r" b="b"/>
            <a:pathLst>
              <a:path w="0" h="32">
                <a:moveTo>
                  <a:pt x="0" y="32"/>
                </a:moveTo>
                <a:lnTo>
                  <a:pt x="0" y="22"/>
                </a:lnTo>
                <a:lnTo>
                  <a:pt x="0" y="11"/>
                </a:lnTo>
                <a:lnTo>
                  <a:pt x="0" y="0"/>
                </a:lnTo>
              </a:path>
            </a:pathLst>
          </a:custGeom>
          <a:noFill/>
          <a:ln w="15840">
            <a:solidFill>
              <a:srgbClr val="ffffff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13320" bIns="133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130" name=""/>
          <p:cNvSpPr/>
          <p:nvPr/>
        </p:nvSpPr>
        <p:spPr>
          <a:xfrm>
            <a:off x="7359480" y="4775040"/>
            <a:ext cx="113040" cy="120960"/>
          </a:xfrm>
          <a:custGeom>
            <a:avLst/>
            <a:gdLst/>
            <a:ahLst/>
            <a:rect l="l" t="t" r="r" b="b"/>
            <a:pathLst>
              <a:path w="62" h="64">
                <a:moveTo>
                  <a:pt x="0" y="6"/>
                </a:moveTo>
                <a:lnTo>
                  <a:pt x="36" y="0"/>
                </a:lnTo>
                <a:lnTo>
                  <a:pt x="57" y="16"/>
                </a:lnTo>
                <a:lnTo>
                  <a:pt x="57" y="48"/>
                </a:lnTo>
                <a:lnTo>
                  <a:pt x="57" y="48"/>
                </a:lnTo>
                <a:lnTo>
                  <a:pt x="62" y="64"/>
                </a:lnTo>
              </a:path>
            </a:pathLst>
          </a:custGeom>
          <a:noFill/>
          <a:ln w="15840">
            <a:solidFill>
              <a:srgbClr val="ffffff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131" name=""/>
          <p:cNvSpPr/>
          <p:nvPr/>
        </p:nvSpPr>
        <p:spPr>
          <a:xfrm>
            <a:off x="7359480" y="4805280"/>
            <a:ext cx="38160" cy="139680"/>
          </a:xfrm>
          <a:custGeom>
            <a:avLst/>
            <a:gdLst/>
            <a:ahLst/>
            <a:rect l="l" t="t" r="r" b="b"/>
            <a:pathLst>
              <a:path w="21" h="74">
                <a:moveTo>
                  <a:pt x="0" y="0"/>
                </a:moveTo>
                <a:lnTo>
                  <a:pt x="15" y="0"/>
                </a:lnTo>
                <a:lnTo>
                  <a:pt x="21" y="27"/>
                </a:lnTo>
                <a:lnTo>
                  <a:pt x="15" y="74"/>
                </a:lnTo>
                <a:lnTo>
                  <a:pt x="15" y="74"/>
                </a:lnTo>
              </a:path>
            </a:pathLst>
          </a:custGeom>
          <a:noFill/>
          <a:ln w="15840">
            <a:solidFill>
              <a:srgbClr val="ffffff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132" name=""/>
          <p:cNvSpPr/>
          <p:nvPr/>
        </p:nvSpPr>
        <p:spPr>
          <a:xfrm>
            <a:off x="7529400" y="5133960"/>
            <a:ext cx="19080" cy="30240"/>
          </a:xfrm>
          <a:custGeom>
            <a:avLst/>
            <a:gdLst/>
            <a:ahLst/>
            <a:rect l="l" t="t" r="r" b="b"/>
            <a:pathLst>
              <a:path w="10" h="16">
                <a:moveTo>
                  <a:pt x="10" y="0"/>
                </a:moveTo>
                <a:lnTo>
                  <a:pt x="5" y="5"/>
                </a:lnTo>
                <a:lnTo>
                  <a:pt x="0" y="11"/>
                </a:lnTo>
                <a:lnTo>
                  <a:pt x="0" y="16"/>
                </a:lnTo>
                <a:lnTo>
                  <a:pt x="0" y="16"/>
                </a:lnTo>
                <a:lnTo>
                  <a:pt x="0" y="16"/>
                </a:lnTo>
                <a:lnTo>
                  <a:pt x="5" y="16"/>
                </a:lnTo>
                <a:lnTo>
                  <a:pt x="5" y="16"/>
                </a:lnTo>
                <a:lnTo>
                  <a:pt x="5" y="11"/>
                </a:lnTo>
                <a:lnTo>
                  <a:pt x="0" y="5"/>
                </a:lnTo>
              </a:path>
            </a:pathLst>
          </a:custGeom>
          <a:noFill/>
          <a:ln w="15840">
            <a:solidFill>
              <a:srgbClr val="ffffff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6560" bIns="-165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133" name=""/>
          <p:cNvSpPr/>
          <p:nvPr/>
        </p:nvSpPr>
        <p:spPr>
          <a:xfrm>
            <a:off x="7443720" y="4665600"/>
            <a:ext cx="238320" cy="339840"/>
          </a:xfrm>
          <a:custGeom>
            <a:avLst/>
            <a:gdLst/>
            <a:ahLst/>
            <a:rect l="l" t="t" r="r" b="b"/>
            <a:pathLst>
              <a:path w="130" h="180">
                <a:moveTo>
                  <a:pt x="130" y="180"/>
                </a:moveTo>
                <a:lnTo>
                  <a:pt x="130" y="164"/>
                </a:lnTo>
                <a:lnTo>
                  <a:pt x="119" y="159"/>
                </a:lnTo>
                <a:lnTo>
                  <a:pt x="114" y="159"/>
                </a:lnTo>
                <a:lnTo>
                  <a:pt x="109" y="159"/>
                </a:lnTo>
                <a:lnTo>
                  <a:pt x="109" y="154"/>
                </a:lnTo>
                <a:lnTo>
                  <a:pt x="99" y="154"/>
                </a:lnTo>
                <a:lnTo>
                  <a:pt x="93" y="106"/>
                </a:lnTo>
                <a:lnTo>
                  <a:pt x="37" y="5"/>
                </a:lnTo>
                <a:lnTo>
                  <a:pt x="37" y="5"/>
                </a:lnTo>
                <a:lnTo>
                  <a:pt x="31" y="0"/>
                </a:lnTo>
                <a:lnTo>
                  <a:pt x="31" y="0"/>
                </a:lnTo>
                <a:lnTo>
                  <a:pt x="26" y="0"/>
                </a:lnTo>
                <a:lnTo>
                  <a:pt x="11" y="5"/>
                </a:lnTo>
                <a:lnTo>
                  <a:pt x="6" y="5"/>
                </a:lnTo>
                <a:lnTo>
                  <a:pt x="6" y="5"/>
                </a:lnTo>
                <a:lnTo>
                  <a:pt x="0" y="0"/>
                </a:lnTo>
              </a:path>
            </a:pathLst>
          </a:custGeom>
          <a:noFill/>
          <a:ln w="15840">
            <a:solidFill>
              <a:srgbClr val="ffffff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134" name=""/>
          <p:cNvSpPr/>
          <p:nvPr/>
        </p:nvSpPr>
        <p:spPr>
          <a:xfrm>
            <a:off x="7424640" y="4597560"/>
            <a:ext cx="19080" cy="68040"/>
          </a:xfrm>
          <a:custGeom>
            <a:avLst/>
            <a:gdLst/>
            <a:ahLst/>
            <a:rect l="l" t="t" r="r" b="b"/>
            <a:pathLst>
              <a:path w="10" h="37">
                <a:moveTo>
                  <a:pt x="10" y="37"/>
                </a:moveTo>
                <a:lnTo>
                  <a:pt x="10" y="26"/>
                </a:lnTo>
                <a:lnTo>
                  <a:pt x="0" y="11"/>
                </a:lnTo>
                <a:lnTo>
                  <a:pt x="0" y="0"/>
                </a:lnTo>
              </a:path>
            </a:pathLst>
          </a:custGeom>
          <a:noFill/>
          <a:ln w="15840">
            <a:solidFill>
              <a:srgbClr val="ffffff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21240" bIns="212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135" name=""/>
          <p:cNvSpPr/>
          <p:nvPr/>
        </p:nvSpPr>
        <p:spPr>
          <a:xfrm>
            <a:off x="7407360" y="4587840"/>
            <a:ext cx="17280" cy="9720"/>
          </a:xfrm>
          <a:custGeom>
            <a:avLst/>
            <a:gdLst/>
            <a:ahLst/>
            <a:rect l="l" t="t" r="r" b="b"/>
            <a:pathLst>
              <a:path w="10" h="5">
                <a:moveTo>
                  <a:pt x="10" y="5"/>
                </a:moveTo>
                <a:lnTo>
                  <a:pt x="5" y="5"/>
                </a:lnTo>
                <a:lnTo>
                  <a:pt x="5" y="0"/>
                </a:lnTo>
                <a:lnTo>
                  <a:pt x="0" y="0"/>
                </a:lnTo>
              </a:path>
            </a:pathLst>
          </a:custGeom>
          <a:noFill/>
          <a:ln w="15840">
            <a:solidFill>
              <a:srgbClr val="ffffff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7080" bIns="-370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136" name=""/>
          <p:cNvSpPr/>
          <p:nvPr/>
        </p:nvSpPr>
        <p:spPr>
          <a:xfrm>
            <a:off x="7407360" y="4576680"/>
            <a:ext cx="1440" cy="11160"/>
          </a:xfrm>
          <a:prstGeom prst="rect">
            <a:avLst/>
          </a:prstGeom>
          <a:noFill/>
          <a:ln w="15840">
            <a:solidFill>
              <a:srgbClr val="ffffff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-35640" bIns="-356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137" name=""/>
          <p:cNvSpPr/>
          <p:nvPr/>
        </p:nvSpPr>
        <p:spPr>
          <a:xfrm>
            <a:off x="7407360" y="4567320"/>
            <a:ext cx="1440" cy="9360"/>
          </a:xfrm>
          <a:custGeom>
            <a:avLst/>
            <a:gdLst/>
            <a:ahLst/>
            <a:rect l="l" t="t" r="r" b="b"/>
            <a:pathLst>
              <a:path w="0" h="5">
                <a:moveTo>
                  <a:pt x="0" y="5"/>
                </a:move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</a:path>
            </a:pathLst>
          </a:custGeom>
          <a:noFill/>
          <a:ln w="15840">
            <a:solidFill>
              <a:srgbClr val="ffffff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7440" bIns="-374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138" name=""/>
          <p:cNvSpPr/>
          <p:nvPr/>
        </p:nvSpPr>
        <p:spPr>
          <a:xfrm>
            <a:off x="7397640" y="4567320"/>
            <a:ext cx="9720" cy="1440"/>
          </a:xfrm>
          <a:prstGeom prst="rect">
            <a:avLst/>
          </a:prstGeom>
          <a:noFill/>
          <a:ln w="15840">
            <a:solidFill>
              <a:srgbClr val="ffffff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139" name=""/>
          <p:cNvSpPr/>
          <p:nvPr/>
        </p:nvSpPr>
        <p:spPr>
          <a:xfrm>
            <a:off x="7386480" y="4467240"/>
            <a:ext cx="11160" cy="100080"/>
          </a:xfrm>
          <a:custGeom>
            <a:avLst/>
            <a:gdLst/>
            <a:ahLst/>
            <a:rect l="l" t="t" r="r" b="b"/>
            <a:pathLst>
              <a:path w="6" h="53">
                <a:moveTo>
                  <a:pt x="6" y="53"/>
                </a:moveTo>
                <a:lnTo>
                  <a:pt x="6" y="37"/>
                </a:lnTo>
                <a:lnTo>
                  <a:pt x="0" y="16"/>
                </a:lnTo>
                <a:lnTo>
                  <a:pt x="0" y="0"/>
                </a:lnTo>
              </a:path>
            </a:pathLst>
          </a:custGeom>
          <a:noFill/>
          <a:ln w="15840">
            <a:solidFill>
              <a:srgbClr val="ffffff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140" name=""/>
          <p:cNvSpPr/>
          <p:nvPr/>
        </p:nvSpPr>
        <p:spPr>
          <a:xfrm>
            <a:off x="7377120" y="4457880"/>
            <a:ext cx="9360" cy="9360"/>
          </a:xfrm>
          <a:custGeom>
            <a:avLst/>
            <a:gdLst/>
            <a:ahLst/>
            <a:rect l="l" t="t" r="r" b="b"/>
            <a:pathLst>
              <a:path w="5" h="5">
                <a:moveTo>
                  <a:pt x="5" y="5"/>
                </a:moveTo>
                <a:lnTo>
                  <a:pt x="5" y="0"/>
                </a:lnTo>
                <a:lnTo>
                  <a:pt x="0" y="0"/>
                </a:lnTo>
                <a:lnTo>
                  <a:pt x="0" y="0"/>
                </a:lnTo>
              </a:path>
            </a:pathLst>
          </a:custGeom>
          <a:noFill/>
          <a:ln w="15840">
            <a:solidFill>
              <a:srgbClr val="ffffff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7440" bIns="-374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141" name=""/>
          <p:cNvSpPr/>
          <p:nvPr/>
        </p:nvSpPr>
        <p:spPr>
          <a:xfrm>
            <a:off x="7367760" y="4417920"/>
            <a:ext cx="9360" cy="39960"/>
          </a:xfrm>
          <a:custGeom>
            <a:avLst/>
            <a:gdLst/>
            <a:ahLst/>
            <a:rect l="l" t="t" r="r" b="b"/>
            <a:pathLst>
              <a:path w="5" h="21">
                <a:moveTo>
                  <a:pt x="5" y="21"/>
                </a:moveTo>
                <a:lnTo>
                  <a:pt x="0" y="10"/>
                </a:lnTo>
                <a:lnTo>
                  <a:pt x="0" y="5"/>
                </a:lnTo>
                <a:lnTo>
                  <a:pt x="0" y="0"/>
                </a:lnTo>
              </a:path>
            </a:pathLst>
          </a:custGeom>
          <a:noFill/>
          <a:ln w="15840">
            <a:solidFill>
              <a:srgbClr val="ffffff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6840" bIns="-68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142" name=""/>
          <p:cNvSpPr/>
          <p:nvPr/>
        </p:nvSpPr>
        <p:spPr>
          <a:xfrm>
            <a:off x="7350120" y="4397400"/>
            <a:ext cx="17640" cy="20520"/>
          </a:xfrm>
          <a:custGeom>
            <a:avLst/>
            <a:gdLst/>
            <a:ahLst/>
            <a:rect l="l" t="t" r="r" b="b"/>
            <a:pathLst>
              <a:path w="10" h="11">
                <a:moveTo>
                  <a:pt x="10" y="11"/>
                </a:moveTo>
                <a:lnTo>
                  <a:pt x="10" y="5"/>
                </a:lnTo>
                <a:lnTo>
                  <a:pt x="5" y="5"/>
                </a:lnTo>
                <a:lnTo>
                  <a:pt x="0" y="0"/>
                </a:lnTo>
              </a:path>
            </a:pathLst>
          </a:custGeom>
          <a:noFill/>
          <a:ln w="15840">
            <a:solidFill>
              <a:srgbClr val="ffffff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6280" bIns="-262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143" name=""/>
          <p:cNvSpPr/>
          <p:nvPr/>
        </p:nvSpPr>
        <p:spPr>
          <a:xfrm>
            <a:off x="7350120" y="4387680"/>
            <a:ext cx="1440" cy="9720"/>
          </a:xfrm>
          <a:custGeom>
            <a:avLst/>
            <a:gdLst/>
            <a:ahLst/>
            <a:rect l="l" t="t" r="r" b="b"/>
            <a:pathLst>
              <a:path w="0" h="5">
                <a:moveTo>
                  <a:pt x="0" y="5"/>
                </a:move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</a:path>
            </a:pathLst>
          </a:custGeom>
          <a:noFill/>
          <a:ln w="15840">
            <a:solidFill>
              <a:srgbClr val="ffffff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7080" bIns="-370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144" name=""/>
          <p:cNvSpPr/>
          <p:nvPr/>
        </p:nvSpPr>
        <p:spPr>
          <a:xfrm>
            <a:off x="7319880" y="4346640"/>
            <a:ext cx="30240" cy="41040"/>
          </a:xfrm>
          <a:custGeom>
            <a:avLst/>
            <a:gdLst/>
            <a:ahLst/>
            <a:rect l="l" t="t" r="r" b="b"/>
            <a:pathLst>
              <a:path w="16" h="22">
                <a:moveTo>
                  <a:pt x="16" y="22"/>
                </a:moveTo>
                <a:lnTo>
                  <a:pt x="11" y="11"/>
                </a:lnTo>
                <a:lnTo>
                  <a:pt x="6" y="6"/>
                </a:lnTo>
                <a:lnTo>
                  <a:pt x="0" y="0"/>
                </a:lnTo>
              </a:path>
            </a:pathLst>
          </a:custGeom>
          <a:noFill/>
          <a:ln w="15840">
            <a:solidFill>
              <a:srgbClr val="ffffff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5760" bIns="-57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145" name=""/>
          <p:cNvSpPr/>
          <p:nvPr/>
        </p:nvSpPr>
        <p:spPr>
          <a:xfrm>
            <a:off x="7319880" y="4317840"/>
            <a:ext cx="1800" cy="28800"/>
          </a:xfrm>
          <a:custGeom>
            <a:avLst/>
            <a:gdLst/>
            <a:ahLst/>
            <a:rect l="l" t="t" r="r" b="b"/>
            <a:pathLst>
              <a:path w="0" h="15">
                <a:moveTo>
                  <a:pt x="0" y="15"/>
                </a:moveTo>
                <a:lnTo>
                  <a:pt x="0" y="15"/>
                </a:lnTo>
                <a:lnTo>
                  <a:pt x="0" y="5"/>
                </a:lnTo>
                <a:lnTo>
                  <a:pt x="0" y="0"/>
                </a:lnTo>
              </a:path>
            </a:pathLst>
          </a:custGeom>
          <a:noFill/>
          <a:ln w="15840">
            <a:solidFill>
              <a:srgbClr val="ffffff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8000" bIns="-18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146" name=""/>
          <p:cNvSpPr/>
          <p:nvPr/>
        </p:nvSpPr>
        <p:spPr>
          <a:xfrm>
            <a:off x="7302600" y="4317840"/>
            <a:ext cx="17280" cy="3240"/>
          </a:xfrm>
          <a:custGeom>
            <a:avLst/>
            <a:gdLst/>
            <a:ahLst/>
            <a:rect l="l" t="t" r="r" b="b"/>
            <a:pathLst>
              <a:path w="10" h="0">
                <a:moveTo>
                  <a:pt x="10" y="0"/>
                </a:moveTo>
                <a:lnTo>
                  <a:pt x="5" y="0"/>
                </a:lnTo>
                <a:lnTo>
                  <a:pt x="0" y="0"/>
                </a:lnTo>
                <a:lnTo>
                  <a:pt x="0" y="0"/>
                </a:lnTo>
              </a:path>
            </a:pathLst>
          </a:custGeom>
          <a:noFill/>
          <a:ln w="15840">
            <a:solidFill>
              <a:srgbClr val="ffffff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43560" bIns="-435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147" name=""/>
          <p:cNvSpPr/>
          <p:nvPr/>
        </p:nvSpPr>
        <p:spPr>
          <a:xfrm>
            <a:off x="7302600" y="4317840"/>
            <a:ext cx="28440" cy="9720"/>
          </a:xfrm>
          <a:custGeom>
            <a:avLst/>
            <a:gdLst/>
            <a:ahLst/>
            <a:rect l="l" t="t" r="r" b="b"/>
            <a:pathLst>
              <a:path w="16" h="5">
                <a:moveTo>
                  <a:pt x="0" y="0"/>
                </a:moveTo>
                <a:lnTo>
                  <a:pt x="5" y="0"/>
                </a:lnTo>
                <a:lnTo>
                  <a:pt x="10" y="0"/>
                </a:lnTo>
                <a:lnTo>
                  <a:pt x="16" y="5"/>
                </a:lnTo>
              </a:path>
            </a:pathLst>
          </a:custGeom>
          <a:noFill/>
          <a:ln w="15840">
            <a:solidFill>
              <a:srgbClr val="ffffff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7080" bIns="-370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148" name=""/>
          <p:cNvSpPr/>
          <p:nvPr/>
        </p:nvSpPr>
        <p:spPr>
          <a:xfrm>
            <a:off x="7331040" y="4327560"/>
            <a:ext cx="1800" cy="9360"/>
          </a:xfrm>
          <a:prstGeom prst="rect">
            <a:avLst/>
          </a:prstGeom>
          <a:noFill/>
          <a:ln w="15840">
            <a:solidFill>
              <a:srgbClr val="ffffff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-37440" bIns="-374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149" name=""/>
          <p:cNvSpPr/>
          <p:nvPr/>
        </p:nvSpPr>
        <p:spPr>
          <a:xfrm>
            <a:off x="7331040" y="4336920"/>
            <a:ext cx="19080" cy="20880"/>
          </a:xfrm>
          <a:custGeom>
            <a:avLst/>
            <a:gdLst/>
            <a:ahLst/>
            <a:rect l="l" t="t" r="r" b="b"/>
            <a:pathLst>
              <a:path w="10" h="11">
                <a:moveTo>
                  <a:pt x="0" y="0"/>
                </a:moveTo>
                <a:lnTo>
                  <a:pt x="5" y="0"/>
                </a:lnTo>
                <a:lnTo>
                  <a:pt x="10" y="5"/>
                </a:lnTo>
                <a:lnTo>
                  <a:pt x="10" y="11"/>
                </a:lnTo>
              </a:path>
            </a:pathLst>
          </a:custGeom>
          <a:noFill/>
          <a:ln w="15840">
            <a:solidFill>
              <a:srgbClr val="ffffff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5920" bIns="-259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150" name=""/>
          <p:cNvSpPr/>
          <p:nvPr/>
        </p:nvSpPr>
        <p:spPr>
          <a:xfrm>
            <a:off x="7350120" y="4357800"/>
            <a:ext cx="9360" cy="1440"/>
          </a:xfrm>
          <a:custGeom>
            <a:avLst/>
            <a:gdLst/>
            <a:ahLst/>
            <a:rect l="l" t="t" r="r" b="b"/>
            <a:pathLst>
              <a:path w="5" h="0">
                <a:moveTo>
                  <a:pt x="0" y="0"/>
                </a:moveTo>
                <a:lnTo>
                  <a:pt x="5" y="0"/>
                </a:lnTo>
                <a:lnTo>
                  <a:pt x="5" y="0"/>
                </a:lnTo>
                <a:lnTo>
                  <a:pt x="5" y="0"/>
                </a:lnTo>
              </a:path>
            </a:pathLst>
          </a:custGeom>
          <a:noFill/>
          <a:ln w="15840">
            <a:solidFill>
              <a:srgbClr val="ffffff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151" name=""/>
          <p:cNvSpPr/>
          <p:nvPr/>
        </p:nvSpPr>
        <p:spPr>
          <a:xfrm>
            <a:off x="7359480" y="4357800"/>
            <a:ext cx="8280" cy="1440"/>
          </a:xfrm>
          <a:prstGeom prst="rect">
            <a:avLst/>
          </a:prstGeom>
          <a:noFill/>
          <a:ln w="15840">
            <a:solidFill>
              <a:srgbClr val="ffffff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152" name=""/>
          <p:cNvSpPr/>
          <p:nvPr/>
        </p:nvSpPr>
        <p:spPr>
          <a:xfrm>
            <a:off x="7367760" y="4357800"/>
            <a:ext cx="29880" cy="19080"/>
          </a:xfrm>
          <a:custGeom>
            <a:avLst/>
            <a:gdLst/>
            <a:ahLst/>
            <a:rect l="l" t="t" r="r" b="b"/>
            <a:pathLst>
              <a:path w="16" h="10">
                <a:moveTo>
                  <a:pt x="0" y="0"/>
                </a:moveTo>
                <a:lnTo>
                  <a:pt x="5" y="5"/>
                </a:lnTo>
                <a:lnTo>
                  <a:pt x="10" y="5"/>
                </a:lnTo>
                <a:lnTo>
                  <a:pt x="16" y="10"/>
                </a:lnTo>
              </a:path>
            </a:pathLst>
          </a:custGeom>
          <a:noFill/>
          <a:ln w="15840">
            <a:solidFill>
              <a:srgbClr val="ffffff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7720" bIns="-27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153" name=""/>
          <p:cNvSpPr/>
          <p:nvPr/>
        </p:nvSpPr>
        <p:spPr>
          <a:xfrm>
            <a:off x="7397640" y="4376880"/>
            <a:ext cx="17640" cy="10800"/>
          </a:xfrm>
          <a:custGeom>
            <a:avLst/>
            <a:gdLst/>
            <a:ahLst/>
            <a:rect l="l" t="t" r="r" b="b"/>
            <a:pathLst>
              <a:path w="10" h="6">
                <a:moveTo>
                  <a:pt x="0" y="0"/>
                </a:moveTo>
                <a:lnTo>
                  <a:pt x="5" y="0"/>
                </a:lnTo>
                <a:lnTo>
                  <a:pt x="5" y="6"/>
                </a:lnTo>
                <a:lnTo>
                  <a:pt x="10" y="6"/>
                </a:lnTo>
              </a:path>
            </a:pathLst>
          </a:custGeom>
          <a:noFill/>
          <a:ln w="15840">
            <a:solidFill>
              <a:srgbClr val="ffffff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6000" bIns="-36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154" name=""/>
          <p:cNvSpPr/>
          <p:nvPr/>
        </p:nvSpPr>
        <p:spPr>
          <a:xfrm>
            <a:off x="7415280" y="4387680"/>
            <a:ext cx="3240" cy="19080"/>
          </a:xfrm>
          <a:custGeom>
            <a:avLst/>
            <a:gdLst/>
            <a:ahLst/>
            <a:rect l="l" t="t" r="r" b="b"/>
            <a:pathLst>
              <a:path w="0" h="10">
                <a:moveTo>
                  <a:pt x="0" y="0"/>
                </a:moveTo>
                <a:lnTo>
                  <a:pt x="0" y="5"/>
                </a:lnTo>
                <a:lnTo>
                  <a:pt x="0" y="5"/>
                </a:lnTo>
                <a:lnTo>
                  <a:pt x="0" y="10"/>
                </a:lnTo>
              </a:path>
            </a:pathLst>
          </a:custGeom>
          <a:noFill/>
          <a:ln w="15840">
            <a:solidFill>
              <a:srgbClr val="ffffff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7720" bIns="-27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155" name=""/>
          <p:cNvSpPr/>
          <p:nvPr/>
        </p:nvSpPr>
        <p:spPr>
          <a:xfrm>
            <a:off x="7407360" y="4406760"/>
            <a:ext cx="7920" cy="30240"/>
          </a:xfrm>
          <a:custGeom>
            <a:avLst/>
            <a:gdLst/>
            <a:ahLst/>
            <a:rect l="l" t="t" r="r" b="b"/>
            <a:pathLst>
              <a:path w="5" h="16">
                <a:moveTo>
                  <a:pt x="5" y="0"/>
                </a:moveTo>
                <a:lnTo>
                  <a:pt x="0" y="6"/>
                </a:lnTo>
                <a:lnTo>
                  <a:pt x="0" y="11"/>
                </a:lnTo>
                <a:lnTo>
                  <a:pt x="0" y="16"/>
                </a:lnTo>
              </a:path>
            </a:pathLst>
          </a:custGeom>
          <a:noFill/>
          <a:ln w="15840">
            <a:solidFill>
              <a:srgbClr val="ffffff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6560" bIns="-165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156" name=""/>
          <p:cNvSpPr/>
          <p:nvPr/>
        </p:nvSpPr>
        <p:spPr>
          <a:xfrm>
            <a:off x="7407360" y="4437000"/>
            <a:ext cx="1440" cy="1800"/>
          </a:xfrm>
          <a:prstGeom prst="rect">
            <a:avLst/>
          </a:prstGeom>
          <a:noFill/>
          <a:ln w="15840">
            <a:solidFill>
              <a:srgbClr val="ffffff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-45000" bIns="-45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157" name=""/>
          <p:cNvSpPr/>
          <p:nvPr/>
        </p:nvSpPr>
        <p:spPr>
          <a:xfrm>
            <a:off x="7397640" y="4437000"/>
            <a:ext cx="9720" cy="30240"/>
          </a:xfrm>
          <a:custGeom>
            <a:avLst/>
            <a:gdLst/>
            <a:ahLst/>
            <a:rect l="l" t="t" r="r" b="b"/>
            <a:pathLst>
              <a:path w="5" h="16">
                <a:moveTo>
                  <a:pt x="5" y="0"/>
                </a:moveTo>
                <a:lnTo>
                  <a:pt x="0" y="5"/>
                </a:lnTo>
                <a:lnTo>
                  <a:pt x="0" y="11"/>
                </a:lnTo>
                <a:lnTo>
                  <a:pt x="0" y="16"/>
                </a:lnTo>
              </a:path>
            </a:pathLst>
          </a:custGeom>
          <a:noFill/>
          <a:ln w="15840">
            <a:solidFill>
              <a:srgbClr val="ffffff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6560" bIns="-165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158" name=""/>
          <p:cNvSpPr/>
          <p:nvPr/>
        </p:nvSpPr>
        <p:spPr>
          <a:xfrm>
            <a:off x="7397640" y="4467240"/>
            <a:ext cx="9720" cy="90360"/>
          </a:xfrm>
          <a:custGeom>
            <a:avLst/>
            <a:gdLst/>
            <a:ahLst/>
            <a:rect l="l" t="t" r="r" b="b"/>
            <a:pathLst>
              <a:path w="5" h="48">
                <a:moveTo>
                  <a:pt x="0" y="0"/>
                </a:moveTo>
                <a:lnTo>
                  <a:pt x="0" y="16"/>
                </a:lnTo>
                <a:lnTo>
                  <a:pt x="5" y="32"/>
                </a:lnTo>
                <a:lnTo>
                  <a:pt x="5" y="48"/>
                </a:lnTo>
              </a:path>
            </a:pathLst>
          </a:custGeom>
          <a:noFill/>
          <a:ln w="15840">
            <a:solidFill>
              <a:srgbClr val="ffffff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3560" bIns="435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159" name=""/>
          <p:cNvSpPr/>
          <p:nvPr/>
        </p:nvSpPr>
        <p:spPr>
          <a:xfrm>
            <a:off x="7407360" y="4557600"/>
            <a:ext cx="1440" cy="1800"/>
          </a:xfrm>
          <a:prstGeom prst="rect">
            <a:avLst/>
          </a:prstGeom>
          <a:noFill/>
          <a:ln w="15840">
            <a:solidFill>
              <a:srgbClr val="ffffff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-45000" bIns="-45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160" name=""/>
          <p:cNvSpPr/>
          <p:nvPr/>
        </p:nvSpPr>
        <p:spPr>
          <a:xfrm>
            <a:off x="7407360" y="4557600"/>
            <a:ext cx="7920" cy="9720"/>
          </a:xfrm>
          <a:custGeom>
            <a:avLst/>
            <a:gdLst/>
            <a:ahLst/>
            <a:rect l="l" t="t" r="r" b="b"/>
            <a:pathLst>
              <a:path w="5" h="5">
                <a:moveTo>
                  <a:pt x="0" y="0"/>
                </a:moveTo>
                <a:lnTo>
                  <a:pt x="5" y="5"/>
                </a:lnTo>
                <a:lnTo>
                  <a:pt x="5" y="5"/>
                </a:lnTo>
                <a:lnTo>
                  <a:pt x="5" y="5"/>
                </a:lnTo>
              </a:path>
            </a:pathLst>
          </a:custGeom>
          <a:noFill/>
          <a:ln w="15840">
            <a:solidFill>
              <a:srgbClr val="ffffff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7080" bIns="-370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161" name=""/>
          <p:cNvSpPr/>
          <p:nvPr/>
        </p:nvSpPr>
        <p:spPr>
          <a:xfrm>
            <a:off x="7415280" y="4567320"/>
            <a:ext cx="3240" cy="9360"/>
          </a:xfrm>
          <a:prstGeom prst="rect">
            <a:avLst/>
          </a:prstGeom>
          <a:noFill/>
          <a:ln w="15840">
            <a:solidFill>
              <a:srgbClr val="ffffff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-37440" bIns="-374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162" name=""/>
          <p:cNvSpPr/>
          <p:nvPr/>
        </p:nvSpPr>
        <p:spPr>
          <a:xfrm>
            <a:off x="7415280" y="4576680"/>
            <a:ext cx="9360" cy="11160"/>
          </a:xfrm>
          <a:custGeom>
            <a:avLst/>
            <a:gdLst/>
            <a:ahLst/>
            <a:rect l="l" t="t" r="r" b="b"/>
            <a:pathLst>
              <a:path w="5" h="6">
                <a:moveTo>
                  <a:pt x="0" y="0"/>
                </a:moveTo>
                <a:lnTo>
                  <a:pt x="0" y="6"/>
                </a:lnTo>
                <a:lnTo>
                  <a:pt x="5" y="6"/>
                </a:lnTo>
                <a:lnTo>
                  <a:pt x="5" y="6"/>
                </a:lnTo>
              </a:path>
            </a:pathLst>
          </a:custGeom>
          <a:noFill/>
          <a:ln w="15840">
            <a:solidFill>
              <a:srgbClr val="ffffff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5640" bIns="-356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163" name=""/>
          <p:cNvSpPr/>
          <p:nvPr/>
        </p:nvSpPr>
        <p:spPr>
          <a:xfrm>
            <a:off x="7424640" y="4587840"/>
            <a:ext cx="30240" cy="77760"/>
          </a:xfrm>
          <a:custGeom>
            <a:avLst/>
            <a:gdLst/>
            <a:ahLst/>
            <a:rect l="l" t="t" r="r" b="b"/>
            <a:pathLst>
              <a:path w="16" h="42">
                <a:moveTo>
                  <a:pt x="0" y="0"/>
                </a:moveTo>
                <a:lnTo>
                  <a:pt x="5" y="10"/>
                </a:lnTo>
                <a:lnTo>
                  <a:pt x="10" y="31"/>
                </a:lnTo>
                <a:lnTo>
                  <a:pt x="16" y="42"/>
                </a:lnTo>
              </a:path>
            </a:pathLst>
          </a:custGeom>
          <a:noFill/>
          <a:ln w="15840">
            <a:solidFill>
              <a:srgbClr val="ffffff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30960" bIns="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164" name=""/>
          <p:cNvSpPr/>
          <p:nvPr/>
        </p:nvSpPr>
        <p:spPr>
          <a:xfrm>
            <a:off x="7443720" y="4665600"/>
            <a:ext cx="295200" cy="498600"/>
          </a:xfrm>
          <a:custGeom>
            <a:avLst/>
            <a:gdLst/>
            <a:ahLst/>
            <a:rect l="l" t="t" r="r" b="b"/>
            <a:pathLst>
              <a:path w="161" h="265">
                <a:moveTo>
                  <a:pt x="6" y="0"/>
                </a:moveTo>
                <a:lnTo>
                  <a:pt x="6" y="0"/>
                </a:lnTo>
                <a:lnTo>
                  <a:pt x="11" y="0"/>
                </a:lnTo>
                <a:lnTo>
                  <a:pt x="16" y="0"/>
                </a:lnTo>
                <a:lnTo>
                  <a:pt x="31" y="0"/>
                </a:lnTo>
                <a:lnTo>
                  <a:pt x="31" y="0"/>
                </a:lnTo>
                <a:lnTo>
                  <a:pt x="37" y="0"/>
                </a:lnTo>
                <a:lnTo>
                  <a:pt x="37" y="0"/>
                </a:lnTo>
                <a:lnTo>
                  <a:pt x="42" y="5"/>
                </a:lnTo>
                <a:lnTo>
                  <a:pt x="93" y="101"/>
                </a:lnTo>
                <a:lnTo>
                  <a:pt x="104" y="148"/>
                </a:lnTo>
                <a:lnTo>
                  <a:pt x="114" y="154"/>
                </a:lnTo>
                <a:lnTo>
                  <a:pt x="114" y="159"/>
                </a:lnTo>
                <a:lnTo>
                  <a:pt x="119" y="154"/>
                </a:lnTo>
                <a:lnTo>
                  <a:pt x="124" y="154"/>
                </a:lnTo>
                <a:lnTo>
                  <a:pt x="130" y="164"/>
                </a:lnTo>
                <a:lnTo>
                  <a:pt x="135" y="180"/>
                </a:lnTo>
                <a:lnTo>
                  <a:pt x="135" y="186"/>
                </a:lnTo>
                <a:lnTo>
                  <a:pt x="124" y="186"/>
                </a:lnTo>
                <a:lnTo>
                  <a:pt x="124" y="191"/>
                </a:lnTo>
                <a:lnTo>
                  <a:pt x="130" y="191"/>
                </a:lnTo>
                <a:lnTo>
                  <a:pt x="135" y="196"/>
                </a:lnTo>
                <a:lnTo>
                  <a:pt x="135" y="207"/>
                </a:lnTo>
                <a:lnTo>
                  <a:pt x="135" y="207"/>
                </a:lnTo>
                <a:lnTo>
                  <a:pt x="140" y="212"/>
                </a:lnTo>
                <a:lnTo>
                  <a:pt x="145" y="207"/>
                </a:lnTo>
                <a:lnTo>
                  <a:pt x="161" y="228"/>
                </a:lnTo>
                <a:lnTo>
                  <a:pt x="161" y="244"/>
                </a:lnTo>
                <a:lnTo>
                  <a:pt x="150" y="260"/>
                </a:lnTo>
                <a:lnTo>
                  <a:pt x="124" y="265"/>
                </a:lnTo>
                <a:lnTo>
                  <a:pt x="62" y="254"/>
                </a:lnTo>
                <a:lnTo>
                  <a:pt x="57" y="249"/>
                </a:lnTo>
                <a:lnTo>
                  <a:pt x="37" y="233"/>
                </a:lnTo>
                <a:lnTo>
                  <a:pt x="31" y="223"/>
                </a:lnTo>
                <a:lnTo>
                  <a:pt x="0" y="201"/>
                </a:lnTo>
              </a:path>
            </a:pathLst>
          </a:custGeom>
          <a:noFill/>
          <a:ln w="15840">
            <a:solidFill>
              <a:srgbClr val="ffffff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165" name=""/>
          <p:cNvSpPr/>
          <p:nvPr/>
        </p:nvSpPr>
        <p:spPr>
          <a:xfrm>
            <a:off x="6686640" y="4138560"/>
            <a:ext cx="615960" cy="358920"/>
          </a:xfrm>
          <a:custGeom>
            <a:avLst/>
            <a:gdLst/>
            <a:ahLst/>
            <a:rect l="l" t="t" r="r" b="b"/>
            <a:pathLst>
              <a:path w="336" h="191">
                <a:moveTo>
                  <a:pt x="336" y="90"/>
                </a:moveTo>
                <a:lnTo>
                  <a:pt x="310" y="122"/>
                </a:lnTo>
                <a:lnTo>
                  <a:pt x="300" y="122"/>
                </a:lnTo>
                <a:lnTo>
                  <a:pt x="300" y="122"/>
                </a:lnTo>
                <a:lnTo>
                  <a:pt x="279" y="133"/>
                </a:lnTo>
                <a:lnTo>
                  <a:pt x="259" y="143"/>
                </a:lnTo>
                <a:lnTo>
                  <a:pt x="259" y="149"/>
                </a:lnTo>
                <a:lnTo>
                  <a:pt x="259" y="154"/>
                </a:lnTo>
                <a:lnTo>
                  <a:pt x="253" y="154"/>
                </a:lnTo>
                <a:lnTo>
                  <a:pt x="253" y="159"/>
                </a:lnTo>
                <a:lnTo>
                  <a:pt x="243" y="159"/>
                </a:lnTo>
                <a:lnTo>
                  <a:pt x="238" y="159"/>
                </a:lnTo>
                <a:lnTo>
                  <a:pt x="212" y="170"/>
                </a:lnTo>
                <a:lnTo>
                  <a:pt x="207" y="170"/>
                </a:lnTo>
                <a:lnTo>
                  <a:pt x="197" y="175"/>
                </a:lnTo>
                <a:lnTo>
                  <a:pt x="181" y="175"/>
                </a:lnTo>
                <a:lnTo>
                  <a:pt x="171" y="186"/>
                </a:lnTo>
                <a:lnTo>
                  <a:pt x="150" y="191"/>
                </a:lnTo>
                <a:lnTo>
                  <a:pt x="145" y="180"/>
                </a:lnTo>
                <a:lnTo>
                  <a:pt x="62" y="122"/>
                </a:lnTo>
                <a:lnTo>
                  <a:pt x="62" y="122"/>
                </a:lnTo>
                <a:lnTo>
                  <a:pt x="62" y="117"/>
                </a:lnTo>
                <a:lnTo>
                  <a:pt x="62" y="117"/>
                </a:lnTo>
                <a:lnTo>
                  <a:pt x="57" y="122"/>
                </a:lnTo>
                <a:lnTo>
                  <a:pt x="47" y="122"/>
                </a:lnTo>
                <a:lnTo>
                  <a:pt x="37" y="111"/>
                </a:lnTo>
                <a:lnTo>
                  <a:pt x="0" y="37"/>
                </a:lnTo>
                <a:lnTo>
                  <a:pt x="0" y="5"/>
                </a:lnTo>
                <a:lnTo>
                  <a:pt x="0" y="0"/>
                </a:lnTo>
              </a:path>
            </a:pathLst>
          </a:custGeom>
          <a:noFill/>
          <a:ln w="15840">
            <a:solidFill>
              <a:srgbClr val="ffffff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166" name=""/>
          <p:cNvSpPr/>
          <p:nvPr/>
        </p:nvSpPr>
        <p:spPr>
          <a:xfrm>
            <a:off x="6924600" y="4089240"/>
            <a:ext cx="236520" cy="328680"/>
          </a:xfrm>
          <a:custGeom>
            <a:avLst/>
            <a:gdLst/>
            <a:ahLst/>
            <a:rect l="l" t="t" r="r" b="b"/>
            <a:pathLst>
              <a:path w="129" h="175">
                <a:moveTo>
                  <a:pt x="129" y="175"/>
                </a:moveTo>
                <a:lnTo>
                  <a:pt x="103" y="153"/>
                </a:lnTo>
                <a:lnTo>
                  <a:pt x="103" y="153"/>
                </a:lnTo>
                <a:lnTo>
                  <a:pt x="82" y="137"/>
                </a:lnTo>
                <a:lnTo>
                  <a:pt x="82" y="127"/>
                </a:lnTo>
                <a:lnTo>
                  <a:pt x="77" y="127"/>
                </a:lnTo>
                <a:lnTo>
                  <a:pt x="51" y="106"/>
                </a:lnTo>
                <a:lnTo>
                  <a:pt x="46" y="95"/>
                </a:lnTo>
                <a:lnTo>
                  <a:pt x="41" y="95"/>
                </a:lnTo>
                <a:lnTo>
                  <a:pt x="36" y="90"/>
                </a:lnTo>
                <a:lnTo>
                  <a:pt x="30" y="90"/>
                </a:lnTo>
                <a:lnTo>
                  <a:pt x="20" y="90"/>
                </a:lnTo>
                <a:lnTo>
                  <a:pt x="20" y="95"/>
                </a:lnTo>
                <a:lnTo>
                  <a:pt x="15" y="90"/>
                </a:lnTo>
                <a:lnTo>
                  <a:pt x="10" y="74"/>
                </a:lnTo>
                <a:lnTo>
                  <a:pt x="10" y="69"/>
                </a:lnTo>
                <a:lnTo>
                  <a:pt x="10" y="63"/>
                </a:lnTo>
                <a:lnTo>
                  <a:pt x="10" y="53"/>
                </a:lnTo>
                <a:lnTo>
                  <a:pt x="5" y="42"/>
                </a:lnTo>
                <a:lnTo>
                  <a:pt x="5" y="37"/>
                </a:lnTo>
                <a:lnTo>
                  <a:pt x="0" y="26"/>
                </a:lnTo>
                <a:lnTo>
                  <a:pt x="5" y="0"/>
                </a:lnTo>
                <a:lnTo>
                  <a:pt x="25" y="0"/>
                </a:lnTo>
                <a:lnTo>
                  <a:pt x="36" y="10"/>
                </a:lnTo>
                <a:lnTo>
                  <a:pt x="46" y="10"/>
                </a:lnTo>
                <a:lnTo>
                  <a:pt x="82" y="47"/>
                </a:lnTo>
              </a:path>
            </a:pathLst>
          </a:custGeom>
          <a:noFill/>
          <a:ln w="15840">
            <a:solidFill>
              <a:srgbClr val="ffffff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167" name=""/>
          <p:cNvSpPr/>
          <p:nvPr/>
        </p:nvSpPr>
        <p:spPr>
          <a:xfrm>
            <a:off x="7075440" y="4178160"/>
            <a:ext cx="17640" cy="51120"/>
          </a:xfrm>
          <a:custGeom>
            <a:avLst/>
            <a:gdLst/>
            <a:ahLst/>
            <a:rect l="l" t="t" r="r" b="b"/>
            <a:pathLst>
              <a:path w="10" h="27">
                <a:moveTo>
                  <a:pt x="0" y="0"/>
                </a:moveTo>
                <a:lnTo>
                  <a:pt x="5" y="6"/>
                </a:lnTo>
                <a:lnTo>
                  <a:pt x="5" y="22"/>
                </a:lnTo>
                <a:lnTo>
                  <a:pt x="10" y="27"/>
                </a:lnTo>
              </a:path>
            </a:pathLst>
          </a:custGeom>
          <a:noFill/>
          <a:ln w="15840">
            <a:solidFill>
              <a:srgbClr val="ffffff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320" bIns="43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168" name=""/>
          <p:cNvSpPr/>
          <p:nvPr/>
        </p:nvSpPr>
        <p:spPr>
          <a:xfrm>
            <a:off x="7093080" y="4229280"/>
            <a:ext cx="11160" cy="7920"/>
          </a:xfrm>
          <a:custGeom>
            <a:avLst/>
            <a:gdLst/>
            <a:ahLst/>
            <a:rect l="l" t="t" r="r" b="b"/>
            <a:pathLst>
              <a:path w="6" h="5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lnTo>
                  <a:pt x="6" y="5"/>
                </a:lnTo>
              </a:path>
            </a:pathLst>
          </a:custGeom>
          <a:noFill/>
          <a:ln w="15840">
            <a:solidFill>
              <a:srgbClr val="ffffff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169" name=""/>
          <p:cNvSpPr/>
          <p:nvPr/>
        </p:nvSpPr>
        <p:spPr>
          <a:xfrm>
            <a:off x="7104240" y="4237200"/>
            <a:ext cx="9360" cy="2880"/>
          </a:xfrm>
          <a:prstGeom prst="rect">
            <a:avLst/>
          </a:prstGeom>
          <a:noFill/>
          <a:ln w="15840">
            <a:solidFill>
              <a:srgbClr val="ffffff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-43920" bIns="-439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170" name=""/>
          <p:cNvSpPr/>
          <p:nvPr/>
        </p:nvSpPr>
        <p:spPr>
          <a:xfrm>
            <a:off x="7113600" y="4237200"/>
            <a:ext cx="9360" cy="2880"/>
          </a:xfrm>
          <a:custGeom>
            <a:avLst/>
            <a:gdLst/>
            <a:ahLst/>
            <a:rect l="l" t="t" r="r" b="b"/>
            <a:pathLst>
              <a:path w="5" h="0">
                <a:moveTo>
                  <a:pt x="0" y="0"/>
                </a:moveTo>
                <a:lnTo>
                  <a:pt x="5" y="0"/>
                </a:lnTo>
                <a:lnTo>
                  <a:pt x="5" y="0"/>
                </a:lnTo>
                <a:lnTo>
                  <a:pt x="5" y="0"/>
                </a:lnTo>
              </a:path>
            </a:pathLst>
          </a:custGeom>
          <a:noFill/>
          <a:ln w="15840">
            <a:solidFill>
              <a:srgbClr val="ffffff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43920" bIns="-439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171" name=""/>
          <p:cNvSpPr/>
          <p:nvPr/>
        </p:nvSpPr>
        <p:spPr>
          <a:xfrm>
            <a:off x="7122960" y="4237200"/>
            <a:ext cx="7920" cy="2880"/>
          </a:xfrm>
          <a:custGeom>
            <a:avLst/>
            <a:gdLst/>
            <a:ahLst/>
            <a:rect l="l" t="t" r="r" b="b"/>
            <a:pathLst>
              <a:path w="5" h="0">
                <a:moveTo>
                  <a:pt x="0" y="0"/>
                </a:moveTo>
                <a:lnTo>
                  <a:pt x="5" y="0"/>
                </a:lnTo>
                <a:lnTo>
                  <a:pt x="5" y="0"/>
                </a:lnTo>
                <a:lnTo>
                  <a:pt x="5" y="0"/>
                </a:lnTo>
              </a:path>
            </a:pathLst>
          </a:custGeom>
          <a:noFill/>
          <a:ln w="15840">
            <a:solidFill>
              <a:srgbClr val="ffffff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43920" bIns="-439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172" name=""/>
          <p:cNvSpPr/>
          <p:nvPr/>
        </p:nvSpPr>
        <p:spPr>
          <a:xfrm>
            <a:off x="7130880" y="4237200"/>
            <a:ext cx="19080" cy="9360"/>
          </a:xfrm>
          <a:custGeom>
            <a:avLst/>
            <a:gdLst/>
            <a:ahLst/>
            <a:rect l="l" t="t" r="r" b="b"/>
            <a:pathLst>
              <a:path w="10" h="5">
                <a:moveTo>
                  <a:pt x="0" y="0"/>
                </a:moveTo>
                <a:lnTo>
                  <a:pt x="5" y="0"/>
                </a:lnTo>
                <a:lnTo>
                  <a:pt x="5" y="5"/>
                </a:lnTo>
                <a:lnTo>
                  <a:pt x="10" y="5"/>
                </a:lnTo>
              </a:path>
            </a:pathLst>
          </a:custGeom>
          <a:noFill/>
          <a:ln w="15840">
            <a:solidFill>
              <a:srgbClr val="ffffff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7440" bIns="-374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173" name=""/>
          <p:cNvSpPr/>
          <p:nvPr/>
        </p:nvSpPr>
        <p:spPr>
          <a:xfrm>
            <a:off x="7149960" y="4246560"/>
            <a:ext cx="1800" cy="11160"/>
          </a:xfrm>
          <a:custGeom>
            <a:avLst/>
            <a:gdLst/>
            <a:ahLst/>
            <a:rect l="l" t="t" r="r" b="b"/>
            <a:pathLst>
              <a:path w="0" h="6">
                <a:moveTo>
                  <a:pt x="0" y="0"/>
                </a:moveTo>
                <a:lnTo>
                  <a:pt x="0" y="6"/>
                </a:lnTo>
                <a:lnTo>
                  <a:pt x="0" y="6"/>
                </a:lnTo>
                <a:lnTo>
                  <a:pt x="0" y="6"/>
                </a:lnTo>
              </a:path>
            </a:pathLst>
          </a:custGeom>
          <a:noFill/>
          <a:ln w="15840">
            <a:solidFill>
              <a:srgbClr val="ffffff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5640" bIns="-356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174" name=""/>
          <p:cNvSpPr/>
          <p:nvPr/>
        </p:nvSpPr>
        <p:spPr>
          <a:xfrm>
            <a:off x="7149960" y="4257720"/>
            <a:ext cx="20880" cy="30240"/>
          </a:xfrm>
          <a:custGeom>
            <a:avLst/>
            <a:gdLst/>
            <a:ahLst/>
            <a:rect l="l" t="t" r="r" b="b"/>
            <a:pathLst>
              <a:path w="11" h="16">
                <a:moveTo>
                  <a:pt x="0" y="0"/>
                </a:moveTo>
                <a:lnTo>
                  <a:pt x="6" y="5"/>
                </a:lnTo>
                <a:lnTo>
                  <a:pt x="6" y="10"/>
                </a:lnTo>
                <a:lnTo>
                  <a:pt x="11" y="16"/>
                </a:lnTo>
              </a:path>
            </a:pathLst>
          </a:custGeom>
          <a:noFill/>
          <a:ln w="15840">
            <a:solidFill>
              <a:srgbClr val="ffffff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6560" bIns="-165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175" name=""/>
          <p:cNvSpPr/>
          <p:nvPr/>
        </p:nvSpPr>
        <p:spPr>
          <a:xfrm>
            <a:off x="7170840" y="4287960"/>
            <a:ext cx="36360" cy="2880"/>
          </a:xfrm>
          <a:custGeom>
            <a:avLst/>
            <a:gdLst/>
            <a:ahLst/>
            <a:rect l="l" t="t" r="r" b="b"/>
            <a:pathLst>
              <a:path w="20" h="0">
                <a:moveTo>
                  <a:pt x="0" y="0"/>
                </a:moveTo>
                <a:lnTo>
                  <a:pt x="5" y="0"/>
                </a:lnTo>
                <a:lnTo>
                  <a:pt x="10" y="0"/>
                </a:lnTo>
                <a:lnTo>
                  <a:pt x="20" y="0"/>
                </a:lnTo>
              </a:path>
            </a:pathLst>
          </a:custGeom>
          <a:noFill/>
          <a:ln w="15840">
            <a:solidFill>
              <a:srgbClr val="ffffff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43920" bIns="-439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176" name=""/>
          <p:cNvSpPr/>
          <p:nvPr/>
        </p:nvSpPr>
        <p:spPr>
          <a:xfrm>
            <a:off x="7207200" y="4287960"/>
            <a:ext cx="28800" cy="2880"/>
          </a:xfrm>
          <a:custGeom>
            <a:avLst/>
            <a:gdLst/>
            <a:ahLst/>
            <a:rect l="l" t="t" r="r" b="b"/>
            <a:pathLst>
              <a:path w="16" h="0">
                <a:moveTo>
                  <a:pt x="0" y="0"/>
                </a:moveTo>
                <a:lnTo>
                  <a:pt x="6" y="0"/>
                </a:lnTo>
                <a:lnTo>
                  <a:pt x="11" y="0"/>
                </a:lnTo>
                <a:lnTo>
                  <a:pt x="16" y="0"/>
                </a:lnTo>
              </a:path>
            </a:pathLst>
          </a:custGeom>
          <a:noFill/>
          <a:ln w="15840">
            <a:solidFill>
              <a:srgbClr val="ffffff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43920" bIns="-439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177" name=""/>
          <p:cNvSpPr/>
          <p:nvPr/>
        </p:nvSpPr>
        <p:spPr>
          <a:xfrm>
            <a:off x="7236000" y="4287960"/>
            <a:ext cx="18720" cy="19080"/>
          </a:xfrm>
          <a:custGeom>
            <a:avLst/>
            <a:gdLst/>
            <a:ahLst/>
            <a:rect l="l" t="t" r="r" b="b"/>
            <a:pathLst>
              <a:path w="10" h="10">
                <a:moveTo>
                  <a:pt x="0" y="0"/>
                </a:moveTo>
                <a:lnTo>
                  <a:pt x="0" y="5"/>
                </a:lnTo>
                <a:lnTo>
                  <a:pt x="5" y="5"/>
                </a:lnTo>
                <a:lnTo>
                  <a:pt x="10" y="10"/>
                </a:lnTo>
              </a:path>
            </a:pathLst>
          </a:custGeom>
          <a:noFill/>
          <a:ln w="15840">
            <a:solidFill>
              <a:srgbClr val="ffffff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7720" bIns="-27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178" name=""/>
          <p:cNvSpPr/>
          <p:nvPr/>
        </p:nvSpPr>
        <p:spPr>
          <a:xfrm>
            <a:off x="7254720" y="4307040"/>
            <a:ext cx="1800" cy="1440"/>
          </a:xfrm>
          <a:prstGeom prst="rect">
            <a:avLst/>
          </a:prstGeom>
          <a:noFill/>
          <a:ln w="15840">
            <a:solidFill>
              <a:srgbClr val="ffffff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179" name=""/>
          <p:cNvSpPr/>
          <p:nvPr/>
        </p:nvSpPr>
        <p:spPr>
          <a:xfrm>
            <a:off x="7254720" y="4307040"/>
            <a:ext cx="38160" cy="1440"/>
          </a:xfrm>
          <a:custGeom>
            <a:avLst/>
            <a:gdLst/>
            <a:ahLst/>
            <a:rect l="l" t="t" r="r" b="b"/>
            <a:pathLst>
              <a:path w="21" h="0">
                <a:moveTo>
                  <a:pt x="0" y="0"/>
                </a:moveTo>
                <a:lnTo>
                  <a:pt x="5" y="0"/>
                </a:lnTo>
                <a:lnTo>
                  <a:pt x="16" y="0"/>
                </a:lnTo>
                <a:lnTo>
                  <a:pt x="21" y="0"/>
                </a:lnTo>
              </a:path>
            </a:pathLst>
          </a:custGeom>
          <a:noFill/>
          <a:ln w="15840">
            <a:solidFill>
              <a:srgbClr val="ffffff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180" name=""/>
          <p:cNvSpPr/>
          <p:nvPr/>
        </p:nvSpPr>
        <p:spPr>
          <a:xfrm>
            <a:off x="7149960" y="4108320"/>
            <a:ext cx="304920" cy="279360"/>
          </a:xfrm>
          <a:custGeom>
            <a:avLst/>
            <a:gdLst/>
            <a:ahLst/>
            <a:rect l="l" t="t" r="r" b="b"/>
            <a:pathLst>
              <a:path w="166" h="149">
                <a:moveTo>
                  <a:pt x="145" y="149"/>
                </a:moveTo>
                <a:lnTo>
                  <a:pt x="150" y="138"/>
                </a:lnTo>
                <a:lnTo>
                  <a:pt x="166" y="90"/>
                </a:lnTo>
                <a:lnTo>
                  <a:pt x="155" y="80"/>
                </a:lnTo>
                <a:lnTo>
                  <a:pt x="155" y="74"/>
                </a:lnTo>
                <a:lnTo>
                  <a:pt x="155" y="69"/>
                </a:lnTo>
                <a:lnTo>
                  <a:pt x="160" y="64"/>
                </a:lnTo>
                <a:lnTo>
                  <a:pt x="160" y="53"/>
                </a:lnTo>
                <a:lnTo>
                  <a:pt x="140" y="37"/>
                </a:lnTo>
                <a:lnTo>
                  <a:pt x="129" y="37"/>
                </a:lnTo>
                <a:lnTo>
                  <a:pt x="119" y="11"/>
                </a:lnTo>
                <a:lnTo>
                  <a:pt x="104" y="6"/>
                </a:lnTo>
                <a:lnTo>
                  <a:pt x="104" y="0"/>
                </a:lnTo>
                <a:lnTo>
                  <a:pt x="93" y="11"/>
                </a:lnTo>
                <a:lnTo>
                  <a:pt x="88" y="16"/>
                </a:lnTo>
                <a:lnTo>
                  <a:pt x="88" y="16"/>
                </a:lnTo>
                <a:lnTo>
                  <a:pt x="83" y="21"/>
                </a:lnTo>
                <a:lnTo>
                  <a:pt x="78" y="16"/>
                </a:lnTo>
                <a:lnTo>
                  <a:pt x="73" y="16"/>
                </a:lnTo>
                <a:lnTo>
                  <a:pt x="68" y="21"/>
                </a:lnTo>
                <a:lnTo>
                  <a:pt x="68" y="27"/>
                </a:lnTo>
                <a:lnTo>
                  <a:pt x="62" y="27"/>
                </a:lnTo>
                <a:lnTo>
                  <a:pt x="11" y="6"/>
                </a:lnTo>
                <a:lnTo>
                  <a:pt x="11" y="0"/>
                </a:lnTo>
                <a:lnTo>
                  <a:pt x="6" y="6"/>
                </a:lnTo>
                <a:lnTo>
                  <a:pt x="0" y="6"/>
                </a:lnTo>
              </a:path>
            </a:pathLst>
          </a:custGeom>
          <a:noFill/>
          <a:ln w="15840">
            <a:solidFill>
              <a:srgbClr val="ffffff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181" name=""/>
          <p:cNvSpPr/>
          <p:nvPr/>
        </p:nvSpPr>
        <p:spPr>
          <a:xfrm>
            <a:off x="7104240" y="4119480"/>
            <a:ext cx="45720" cy="49320"/>
          </a:xfrm>
          <a:custGeom>
            <a:avLst/>
            <a:gdLst/>
            <a:ahLst/>
            <a:rect l="l" t="t" r="r" b="b"/>
            <a:pathLst>
              <a:path w="25" h="26">
                <a:moveTo>
                  <a:pt x="25" y="0"/>
                </a:moveTo>
                <a:lnTo>
                  <a:pt x="15" y="5"/>
                </a:lnTo>
                <a:lnTo>
                  <a:pt x="5" y="21"/>
                </a:lnTo>
                <a:lnTo>
                  <a:pt x="0" y="26"/>
                </a:lnTo>
              </a:path>
            </a:pathLst>
          </a:custGeom>
          <a:noFill/>
          <a:ln w="15840">
            <a:solidFill>
              <a:srgbClr val="ffffff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2520" bIns="2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182" name=""/>
          <p:cNvSpPr/>
          <p:nvPr/>
        </p:nvSpPr>
        <p:spPr>
          <a:xfrm>
            <a:off x="7104240" y="4168800"/>
            <a:ext cx="1440" cy="1440"/>
          </a:xfrm>
          <a:prstGeom prst="rect">
            <a:avLst/>
          </a:prstGeom>
          <a:noFill/>
          <a:ln w="15840">
            <a:solidFill>
              <a:srgbClr val="ffffff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183" name=""/>
          <p:cNvSpPr/>
          <p:nvPr/>
        </p:nvSpPr>
        <p:spPr>
          <a:xfrm>
            <a:off x="7093080" y="4168800"/>
            <a:ext cx="11160" cy="1440"/>
          </a:xfrm>
          <a:custGeom>
            <a:avLst/>
            <a:gdLst/>
            <a:ahLst/>
            <a:rect l="l" t="t" r="r" b="b"/>
            <a:pathLst>
              <a:path w="6" h="0">
                <a:moveTo>
                  <a:pt x="6" y="0"/>
                </a:move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</a:path>
            </a:pathLst>
          </a:custGeom>
          <a:noFill/>
          <a:ln w="15840">
            <a:solidFill>
              <a:srgbClr val="ffffff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184" name=""/>
          <p:cNvSpPr/>
          <p:nvPr/>
        </p:nvSpPr>
        <p:spPr>
          <a:xfrm>
            <a:off x="7083360" y="4168800"/>
            <a:ext cx="9720" cy="1440"/>
          </a:xfrm>
          <a:prstGeom prst="rect">
            <a:avLst/>
          </a:prstGeom>
          <a:noFill/>
          <a:ln w="15840">
            <a:solidFill>
              <a:srgbClr val="ffffff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185" name=""/>
          <p:cNvSpPr/>
          <p:nvPr/>
        </p:nvSpPr>
        <p:spPr>
          <a:xfrm>
            <a:off x="7083360" y="4168800"/>
            <a:ext cx="1800" cy="9360"/>
          </a:xfrm>
          <a:prstGeom prst="rect">
            <a:avLst/>
          </a:prstGeom>
          <a:noFill/>
          <a:ln w="15840">
            <a:solidFill>
              <a:srgbClr val="ffffff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-37440" bIns="-374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186" name=""/>
          <p:cNvSpPr/>
          <p:nvPr/>
        </p:nvSpPr>
        <p:spPr>
          <a:xfrm>
            <a:off x="7083360" y="4178160"/>
            <a:ext cx="1800" cy="1800"/>
          </a:xfrm>
          <a:prstGeom prst="rect">
            <a:avLst/>
          </a:prstGeom>
          <a:noFill/>
          <a:ln w="15840">
            <a:solidFill>
              <a:srgbClr val="ffffff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-45000" bIns="-45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187" name=""/>
          <p:cNvSpPr/>
          <p:nvPr/>
        </p:nvSpPr>
        <p:spPr>
          <a:xfrm>
            <a:off x="7066080" y="4129200"/>
            <a:ext cx="17280" cy="48960"/>
          </a:xfrm>
          <a:custGeom>
            <a:avLst/>
            <a:gdLst/>
            <a:ahLst/>
            <a:rect l="l" t="t" r="r" b="b"/>
            <a:pathLst>
              <a:path w="10" h="26">
                <a:moveTo>
                  <a:pt x="10" y="26"/>
                </a:moveTo>
                <a:lnTo>
                  <a:pt x="5" y="21"/>
                </a:lnTo>
                <a:lnTo>
                  <a:pt x="0" y="5"/>
                </a:lnTo>
                <a:lnTo>
                  <a:pt x="0" y="0"/>
                </a:lnTo>
              </a:path>
            </a:pathLst>
          </a:custGeom>
          <a:noFill/>
          <a:ln w="15840">
            <a:solidFill>
              <a:srgbClr val="ffffff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2160" bIns="2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188" name=""/>
          <p:cNvSpPr/>
          <p:nvPr/>
        </p:nvSpPr>
        <p:spPr>
          <a:xfrm>
            <a:off x="6942240" y="4029120"/>
            <a:ext cx="19080" cy="1440"/>
          </a:xfrm>
          <a:prstGeom prst="rect">
            <a:avLst/>
          </a:prstGeom>
          <a:noFill/>
          <a:ln w="15840">
            <a:solidFill>
              <a:srgbClr val="ffffff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189" name=""/>
          <p:cNvSpPr/>
          <p:nvPr/>
        </p:nvSpPr>
        <p:spPr>
          <a:xfrm>
            <a:off x="7018200" y="4029120"/>
            <a:ext cx="1800" cy="9360"/>
          </a:xfrm>
          <a:prstGeom prst="rect">
            <a:avLst/>
          </a:prstGeom>
          <a:noFill/>
          <a:ln w="15840">
            <a:solidFill>
              <a:srgbClr val="ffffff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-37440" bIns="-374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190" name=""/>
          <p:cNvSpPr/>
          <p:nvPr/>
        </p:nvSpPr>
        <p:spPr>
          <a:xfrm>
            <a:off x="7018200" y="4019400"/>
            <a:ext cx="17640" cy="9720"/>
          </a:xfrm>
          <a:custGeom>
            <a:avLst/>
            <a:gdLst/>
            <a:ahLst/>
            <a:rect l="l" t="t" r="r" b="b"/>
            <a:pathLst>
              <a:path w="10" h="5">
                <a:moveTo>
                  <a:pt x="0" y="5"/>
                </a:moveTo>
                <a:lnTo>
                  <a:pt x="0" y="5"/>
                </a:lnTo>
                <a:lnTo>
                  <a:pt x="5" y="5"/>
                </a:lnTo>
                <a:lnTo>
                  <a:pt x="10" y="0"/>
                </a:lnTo>
              </a:path>
            </a:pathLst>
          </a:custGeom>
          <a:noFill/>
          <a:ln w="15840">
            <a:solidFill>
              <a:srgbClr val="ffffff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7080" bIns="-370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191" name=""/>
          <p:cNvSpPr/>
          <p:nvPr/>
        </p:nvSpPr>
        <p:spPr>
          <a:xfrm>
            <a:off x="7035840" y="4019400"/>
            <a:ext cx="11160" cy="1800"/>
          </a:xfrm>
          <a:custGeom>
            <a:avLst/>
            <a:gdLst/>
            <a:ahLst/>
            <a:rect l="l" t="t" r="r" b="b"/>
            <a:pathLst>
              <a:path w="6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lnTo>
                  <a:pt x="6" y="0"/>
                </a:lnTo>
              </a:path>
            </a:pathLst>
          </a:custGeom>
          <a:noFill/>
          <a:ln w="15840">
            <a:solidFill>
              <a:srgbClr val="ffffff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45000" bIns="-45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192" name=""/>
          <p:cNvSpPr/>
          <p:nvPr/>
        </p:nvSpPr>
        <p:spPr>
          <a:xfrm>
            <a:off x="7047000" y="4008600"/>
            <a:ext cx="1440" cy="10800"/>
          </a:xfrm>
          <a:custGeom>
            <a:avLst/>
            <a:gdLst/>
            <a:ahLst/>
            <a:rect l="l" t="t" r="r" b="b"/>
            <a:pathLst>
              <a:path w="0" h="6">
                <a:moveTo>
                  <a:pt x="0" y="6"/>
                </a:moveTo>
                <a:lnTo>
                  <a:pt x="0" y="6"/>
                </a:lnTo>
                <a:lnTo>
                  <a:pt x="0" y="6"/>
                </a:lnTo>
                <a:lnTo>
                  <a:pt x="0" y="0"/>
                </a:lnTo>
              </a:path>
            </a:pathLst>
          </a:custGeom>
          <a:noFill/>
          <a:ln w="15840">
            <a:solidFill>
              <a:srgbClr val="ffffff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6000" bIns="-36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193" name=""/>
          <p:cNvSpPr/>
          <p:nvPr/>
        </p:nvSpPr>
        <p:spPr>
          <a:xfrm>
            <a:off x="7047000" y="3989520"/>
            <a:ext cx="19080" cy="19080"/>
          </a:xfrm>
          <a:custGeom>
            <a:avLst/>
            <a:gdLst/>
            <a:ahLst/>
            <a:rect l="l" t="t" r="r" b="b"/>
            <a:pathLst>
              <a:path w="10" h="10">
                <a:moveTo>
                  <a:pt x="0" y="10"/>
                </a:moveTo>
                <a:lnTo>
                  <a:pt x="0" y="10"/>
                </a:lnTo>
                <a:lnTo>
                  <a:pt x="5" y="5"/>
                </a:lnTo>
                <a:lnTo>
                  <a:pt x="10" y="0"/>
                </a:lnTo>
              </a:path>
            </a:pathLst>
          </a:custGeom>
          <a:noFill/>
          <a:ln w="15840">
            <a:solidFill>
              <a:srgbClr val="ffffff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7720" bIns="-27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194" name=""/>
          <p:cNvSpPr/>
          <p:nvPr/>
        </p:nvSpPr>
        <p:spPr>
          <a:xfrm>
            <a:off x="7066080" y="3978360"/>
            <a:ext cx="17280" cy="11160"/>
          </a:xfrm>
          <a:custGeom>
            <a:avLst/>
            <a:gdLst/>
            <a:ahLst/>
            <a:rect l="l" t="t" r="r" b="b"/>
            <a:pathLst>
              <a:path w="10" h="6">
                <a:moveTo>
                  <a:pt x="0" y="6"/>
                </a:moveTo>
                <a:lnTo>
                  <a:pt x="5" y="6"/>
                </a:lnTo>
                <a:lnTo>
                  <a:pt x="5" y="6"/>
                </a:lnTo>
                <a:lnTo>
                  <a:pt x="10" y="0"/>
                </a:lnTo>
              </a:path>
            </a:pathLst>
          </a:custGeom>
          <a:noFill/>
          <a:ln w="15840">
            <a:solidFill>
              <a:srgbClr val="ffffff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5640" bIns="-356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195" name=""/>
          <p:cNvSpPr/>
          <p:nvPr/>
        </p:nvSpPr>
        <p:spPr>
          <a:xfrm>
            <a:off x="7083360" y="3959280"/>
            <a:ext cx="9720" cy="19080"/>
          </a:xfrm>
          <a:custGeom>
            <a:avLst/>
            <a:gdLst/>
            <a:ahLst/>
            <a:rect l="l" t="t" r="r" b="b"/>
            <a:pathLst>
              <a:path w="5" h="10">
                <a:moveTo>
                  <a:pt x="0" y="10"/>
                </a:moveTo>
                <a:lnTo>
                  <a:pt x="0" y="5"/>
                </a:lnTo>
                <a:lnTo>
                  <a:pt x="0" y="0"/>
                </a:lnTo>
                <a:lnTo>
                  <a:pt x="5" y="0"/>
                </a:lnTo>
              </a:path>
            </a:pathLst>
          </a:custGeom>
          <a:noFill/>
          <a:ln w="15840">
            <a:solidFill>
              <a:srgbClr val="ffffff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7720" bIns="-27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196" name=""/>
          <p:cNvSpPr/>
          <p:nvPr/>
        </p:nvSpPr>
        <p:spPr>
          <a:xfrm>
            <a:off x="7093080" y="3948120"/>
            <a:ext cx="20520" cy="11160"/>
          </a:xfrm>
          <a:custGeom>
            <a:avLst/>
            <a:gdLst/>
            <a:ahLst/>
            <a:rect l="l" t="t" r="r" b="b"/>
            <a:pathLst>
              <a:path w="11" h="6">
                <a:moveTo>
                  <a:pt x="0" y="6"/>
                </a:moveTo>
                <a:lnTo>
                  <a:pt x="6" y="6"/>
                </a:lnTo>
                <a:lnTo>
                  <a:pt x="6" y="0"/>
                </a:lnTo>
                <a:lnTo>
                  <a:pt x="11" y="0"/>
                </a:lnTo>
              </a:path>
            </a:pathLst>
          </a:custGeom>
          <a:noFill/>
          <a:ln w="15840">
            <a:solidFill>
              <a:srgbClr val="ffffff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5640" bIns="-356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197" name=""/>
          <p:cNvSpPr/>
          <p:nvPr/>
        </p:nvSpPr>
        <p:spPr>
          <a:xfrm>
            <a:off x="7113600" y="3929040"/>
            <a:ext cx="9360" cy="19080"/>
          </a:xfrm>
          <a:custGeom>
            <a:avLst/>
            <a:gdLst/>
            <a:ahLst/>
            <a:rect l="l" t="t" r="r" b="b"/>
            <a:pathLst>
              <a:path w="5" h="10">
                <a:moveTo>
                  <a:pt x="0" y="10"/>
                </a:moveTo>
                <a:lnTo>
                  <a:pt x="5" y="10"/>
                </a:lnTo>
                <a:lnTo>
                  <a:pt x="5" y="5"/>
                </a:lnTo>
                <a:lnTo>
                  <a:pt x="5" y="0"/>
                </a:lnTo>
              </a:path>
            </a:pathLst>
          </a:custGeom>
          <a:noFill/>
          <a:ln w="15840">
            <a:solidFill>
              <a:srgbClr val="ffffff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7720" bIns="-27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198" name=""/>
          <p:cNvSpPr/>
          <p:nvPr/>
        </p:nvSpPr>
        <p:spPr>
          <a:xfrm>
            <a:off x="7122960" y="3889440"/>
            <a:ext cx="27000" cy="39600"/>
          </a:xfrm>
          <a:custGeom>
            <a:avLst/>
            <a:gdLst/>
            <a:ahLst/>
            <a:rect l="l" t="t" r="r" b="b"/>
            <a:pathLst>
              <a:path w="15" h="21">
                <a:moveTo>
                  <a:pt x="0" y="21"/>
                </a:moveTo>
                <a:lnTo>
                  <a:pt x="5" y="16"/>
                </a:lnTo>
                <a:lnTo>
                  <a:pt x="10" y="5"/>
                </a:lnTo>
                <a:lnTo>
                  <a:pt x="15" y="0"/>
                </a:lnTo>
              </a:path>
            </a:pathLst>
          </a:custGeom>
          <a:noFill/>
          <a:ln w="15840">
            <a:solidFill>
              <a:srgbClr val="ffffff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7200" bIns="-72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199" name=""/>
          <p:cNvSpPr/>
          <p:nvPr/>
        </p:nvSpPr>
        <p:spPr>
          <a:xfrm>
            <a:off x="7149960" y="3878280"/>
            <a:ext cx="1800" cy="11160"/>
          </a:xfrm>
          <a:custGeom>
            <a:avLst/>
            <a:gdLst/>
            <a:ahLst/>
            <a:rect l="l" t="t" r="r" b="b"/>
            <a:pathLst>
              <a:path w="0" h="6">
                <a:moveTo>
                  <a:pt x="0" y="6"/>
                </a:moveTo>
                <a:lnTo>
                  <a:pt x="0" y="6"/>
                </a:lnTo>
                <a:lnTo>
                  <a:pt x="0" y="6"/>
                </a:lnTo>
                <a:lnTo>
                  <a:pt x="0" y="0"/>
                </a:lnTo>
              </a:path>
            </a:pathLst>
          </a:custGeom>
          <a:noFill/>
          <a:ln w="15840">
            <a:solidFill>
              <a:srgbClr val="ffffff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5640" bIns="-356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200" name=""/>
          <p:cNvSpPr/>
          <p:nvPr/>
        </p:nvSpPr>
        <p:spPr>
          <a:xfrm>
            <a:off x="6934320" y="4029120"/>
            <a:ext cx="1440" cy="60120"/>
          </a:xfrm>
          <a:prstGeom prst="line">
            <a:avLst/>
          </a:prstGeom>
          <a:ln w="15840">
            <a:solidFill>
              <a:srgbClr val="ffffff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13320" bIns="133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201" name=""/>
          <p:cNvSpPr/>
          <p:nvPr/>
        </p:nvSpPr>
        <p:spPr>
          <a:xfrm>
            <a:off x="6924600" y="4029120"/>
            <a:ext cx="103320" cy="79200"/>
          </a:xfrm>
          <a:custGeom>
            <a:avLst/>
            <a:gdLst/>
            <a:ahLst/>
            <a:rect l="l" t="t" r="r" b="b"/>
            <a:pathLst>
              <a:path w="56" h="42">
                <a:moveTo>
                  <a:pt x="0" y="0"/>
                </a:moveTo>
                <a:lnTo>
                  <a:pt x="0" y="21"/>
                </a:lnTo>
                <a:lnTo>
                  <a:pt x="10" y="26"/>
                </a:lnTo>
                <a:lnTo>
                  <a:pt x="25" y="26"/>
                </a:lnTo>
                <a:lnTo>
                  <a:pt x="36" y="42"/>
                </a:lnTo>
                <a:lnTo>
                  <a:pt x="46" y="42"/>
                </a:lnTo>
                <a:lnTo>
                  <a:pt x="56" y="42"/>
                </a:lnTo>
                <a:lnTo>
                  <a:pt x="56" y="32"/>
                </a:lnTo>
              </a:path>
            </a:pathLst>
          </a:custGeom>
          <a:noFill/>
          <a:ln w="15840">
            <a:solidFill>
              <a:srgbClr val="ffffff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32400" bIns="324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202" name=""/>
          <p:cNvSpPr/>
          <p:nvPr/>
        </p:nvSpPr>
        <p:spPr>
          <a:xfrm>
            <a:off x="6877080" y="3770280"/>
            <a:ext cx="36360" cy="58680"/>
          </a:xfrm>
          <a:custGeom>
            <a:avLst/>
            <a:gdLst/>
            <a:ahLst/>
            <a:rect l="l" t="t" r="r" b="b"/>
            <a:pathLst>
              <a:path w="20" h="32">
                <a:moveTo>
                  <a:pt x="0" y="32"/>
                </a:moveTo>
                <a:lnTo>
                  <a:pt x="5" y="32"/>
                </a:lnTo>
                <a:lnTo>
                  <a:pt x="10" y="11"/>
                </a:lnTo>
                <a:lnTo>
                  <a:pt x="20" y="0"/>
                </a:lnTo>
              </a:path>
            </a:pathLst>
          </a:custGeom>
          <a:noFill/>
          <a:ln w="15840">
            <a:solidFill>
              <a:srgbClr val="ffffff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11880" bIns="11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203" name=""/>
          <p:cNvSpPr/>
          <p:nvPr/>
        </p:nvSpPr>
        <p:spPr>
          <a:xfrm>
            <a:off x="6640560" y="3948120"/>
            <a:ext cx="74520" cy="30240"/>
          </a:xfrm>
          <a:custGeom>
            <a:avLst/>
            <a:gdLst/>
            <a:ahLst/>
            <a:rect l="l" t="t" r="r" b="b"/>
            <a:pathLst>
              <a:path w="41" h="16">
                <a:moveTo>
                  <a:pt x="0" y="16"/>
                </a:moveTo>
                <a:lnTo>
                  <a:pt x="36" y="6"/>
                </a:lnTo>
                <a:lnTo>
                  <a:pt x="31" y="6"/>
                </a:lnTo>
                <a:lnTo>
                  <a:pt x="41" y="0"/>
                </a:lnTo>
                <a:lnTo>
                  <a:pt x="36" y="0"/>
                </a:lnTo>
              </a:path>
            </a:pathLst>
          </a:custGeom>
          <a:noFill/>
          <a:ln w="15840">
            <a:solidFill>
              <a:srgbClr val="ffffff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6560" bIns="-165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204" name=""/>
          <p:cNvSpPr/>
          <p:nvPr/>
        </p:nvSpPr>
        <p:spPr>
          <a:xfrm>
            <a:off x="5464080" y="1736640"/>
            <a:ext cx="295200" cy="270000"/>
          </a:xfrm>
          <a:custGeom>
            <a:avLst/>
            <a:gdLst/>
            <a:ahLst/>
            <a:rect l="l" t="t" r="r" b="b"/>
            <a:pathLst>
              <a:path w="161" h="143">
                <a:moveTo>
                  <a:pt x="0" y="0"/>
                </a:moveTo>
                <a:lnTo>
                  <a:pt x="11" y="10"/>
                </a:lnTo>
                <a:lnTo>
                  <a:pt x="11" y="21"/>
                </a:lnTo>
                <a:lnTo>
                  <a:pt x="11" y="26"/>
                </a:lnTo>
                <a:lnTo>
                  <a:pt x="42" y="21"/>
                </a:lnTo>
                <a:lnTo>
                  <a:pt x="73" y="63"/>
                </a:lnTo>
                <a:lnTo>
                  <a:pt x="78" y="69"/>
                </a:lnTo>
                <a:lnTo>
                  <a:pt x="93" y="69"/>
                </a:lnTo>
                <a:lnTo>
                  <a:pt x="114" y="79"/>
                </a:lnTo>
                <a:lnTo>
                  <a:pt x="124" y="95"/>
                </a:lnTo>
                <a:lnTo>
                  <a:pt x="145" y="95"/>
                </a:lnTo>
                <a:lnTo>
                  <a:pt x="155" y="106"/>
                </a:lnTo>
                <a:lnTo>
                  <a:pt x="155" y="116"/>
                </a:lnTo>
                <a:lnTo>
                  <a:pt x="150" y="116"/>
                </a:lnTo>
                <a:lnTo>
                  <a:pt x="150" y="138"/>
                </a:lnTo>
                <a:lnTo>
                  <a:pt x="161" y="143"/>
                </a:lnTo>
                <a:lnTo>
                  <a:pt x="161" y="143"/>
                </a:lnTo>
              </a:path>
            </a:pathLst>
          </a:custGeom>
          <a:noFill/>
          <a:ln w="7920">
            <a:solidFill>
              <a:srgbClr val="ffffff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205" name=""/>
          <p:cNvSpPr/>
          <p:nvPr/>
        </p:nvSpPr>
        <p:spPr>
          <a:xfrm>
            <a:off x="5759280" y="1996920"/>
            <a:ext cx="19080" cy="9720"/>
          </a:xfrm>
          <a:custGeom>
            <a:avLst/>
            <a:gdLst/>
            <a:ahLst/>
            <a:rect l="l" t="t" r="r" b="b"/>
            <a:pathLst>
              <a:path w="10" h="5">
                <a:moveTo>
                  <a:pt x="0" y="5"/>
                </a:moveTo>
                <a:lnTo>
                  <a:pt x="5" y="0"/>
                </a:lnTo>
                <a:lnTo>
                  <a:pt x="5" y="0"/>
                </a:lnTo>
                <a:lnTo>
                  <a:pt x="10" y="0"/>
                </a:lnTo>
              </a:path>
            </a:pathLst>
          </a:custGeom>
          <a:noFill/>
          <a:ln w="7920">
            <a:solidFill>
              <a:srgbClr val="ffffff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7080" bIns="-370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206" name=""/>
          <p:cNvSpPr/>
          <p:nvPr/>
        </p:nvSpPr>
        <p:spPr>
          <a:xfrm>
            <a:off x="5778360" y="1996920"/>
            <a:ext cx="9720" cy="30240"/>
          </a:xfrm>
          <a:custGeom>
            <a:avLst/>
            <a:gdLst/>
            <a:ahLst/>
            <a:rect l="l" t="t" r="r" b="b"/>
            <a:pathLst>
              <a:path w="5" h="16">
                <a:moveTo>
                  <a:pt x="0" y="0"/>
                </a:moveTo>
                <a:lnTo>
                  <a:pt x="0" y="5"/>
                </a:lnTo>
                <a:lnTo>
                  <a:pt x="5" y="10"/>
                </a:lnTo>
                <a:lnTo>
                  <a:pt x="5" y="16"/>
                </a:lnTo>
              </a:path>
            </a:pathLst>
          </a:custGeom>
          <a:noFill/>
          <a:ln w="7920">
            <a:solidFill>
              <a:srgbClr val="ffffff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6560" bIns="-165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207" name=""/>
          <p:cNvSpPr/>
          <p:nvPr/>
        </p:nvSpPr>
        <p:spPr>
          <a:xfrm>
            <a:off x="5788080" y="2027160"/>
            <a:ext cx="7920" cy="1800"/>
          </a:xfrm>
          <a:prstGeom prst="rect">
            <a:avLst/>
          </a:prstGeom>
          <a:noFill/>
          <a:ln w="7920">
            <a:solidFill>
              <a:srgbClr val="ffffff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-45000" bIns="-45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208" name=""/>
          <p:cNvSpPr/>
          <p:nvPr/>
        </p:nvSpPr>
        <p:spPr>
          <a:xfrm>
            <a:off x="5788080" y="2027160"/>
            <a:ext cx="7920" cy="49320"/>
          </a:xfrm>
          <a:custGeom>
            <a:avLst/>
            <a:gdLst/>
            <a:ahLst/>
            <a:rect l="l" t="t" r="r" b="b"/>
            <a:pathLst>
              <a:path w="5" h="26">
                <a:moveTo>
                  <a:pt x="5" y="0"/>
                </a:moveTo>
                <a:lnTo>
                  <a:pt x="5" y="10"/>
                </a:lnTo>
                <a:lnTo>
                  <a:pt x="0" y="26"/>
                </a:lnTo>
              </a:path>
            </a:pathLst>
          </a:custGeom>
          <a:noFill/>
          <a:ln w="7920">
            <a:solidFill>
              <a:srgbClr val="ffffff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2520" bIns="2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209" name=""/>
          <p:cNvSpPr/>
          <p:nvPr/>
        </p:nvSpPr>
        <p:spPr>
          <a:xfrm>
            <a:off x="5788080" y="2076480"/>
            <a:ext cx="1440" cy="128520"/>
          </a:xfrm>
          <a:custGeom>
            <a:avLst/>
            <a:gdLst/>
            <a:ahLst/>
            <a:rect l="l" t="t" r="r" b="b"/>
            <a:pathLst>
              <a:path w="0" h="69">
                <a:moveTo>
                  <a:pt x="0" y="0"/>
                </a:moveTo>
                <a:lnTo>
                  <a:pt x="0" y="5"/>
                </a:lnTo>
                <a:lnTo>
                  <a:pt x="0" y="27"/>
                </a:lnTo>
                <a:lnTo>
                  <a:pt x="0" y="48"/>
                </a:lnTo>
                <a:lnTo>
                  <a:pt x="0" y="69"/>
                </a:lnTo>
              </a:path>
            </a:pathLst>
          </a:custGeom>
          <a:noFill/>
          <a:ln w="7920">
            <a:solidFill>
              <a:srgbClr val="ffffff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210" name=""/>
          <p:cNvSpPr/>
          <p:nvPr/>
        </p:nvSpPr>
        <p:spPr>
          <a:xfrm>
            <a:off x="5788080" y="2205000"/>
            <a:ext cx="7920" cy="20520"/>
          </a:xfrm>
          <a:custGeom>
            <a:avLst/>
            <a:gdLst/>
            <a:ahLst/>
            <a:rect l="l" t="t" r="r" b="b"/>
            <a:pathLst>
              <a:path w="5" h="11">
                <a:moveTo>
                  <a:pt x="0" y="0"/>
                </a:moveTo>
                <a:lnTo>
                  <a:pt x="0" y="5"/>
                </a:lnTo>
                <a:lnTo>
                  <a:pt x="5" y="5"/>
                </a:lnTo>
                <a:lnTo>
                  <a:pt x="5" y="11"/>
                </a:lnTo>
              </a:path>
            </a:pathLst>
          </a:custGeom>
          <a:noFill/>
          <a:ln w="7920">
            <a:solidFill>
              <a:srgbClr val="ffffff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6280" bIns="-262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211" name=""/>
          <p:cNvSpPr/>
          <p:nvPr/>
        </p:nvSpPr>
        <p:spPr>
          <a:xfrm>
            <a:off x="5796000" y="2225520"/>
            <a:ext cx="3240" cy="69840"/>
          </a:xfrm>
          <a:custGeom>
            <a:avLst/>
            <a:gdLst/>
            <a:ahLst/>
            <a:rect l="l" t="t" r="r" b="b"/>
            <a:pathLst>
              <a:path w="0" h="37">
                <a:moveTo>
                  <a:pt x="0" y="0"/>
                </a:moveTo>
                <a:lnTo>
                  <a:pt x="0" y="21"/>
                </a:lnTo>
                <a:lnTo>
                  <a:pt x="0" y="26"/>
                </a:lnTo>
                <a:lnTo>
                  <a:pt x="0" y="37"/>
                </a:lnTo>
              </a:path>
            </a:pathLst>
          </a:custGeom>
          <a:noFill/>
          <a:ln w="7920">
            <a:solidFill>
              <a:srgbClr val="ffffff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23040" bIns="230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212" name=""/>
          <p:cNvSpPr/>
          <p:nvPr/>
        </p:nvSpPr>
        <p:spPr>
          <a:xfrm>
            <a:off x="6326280" y="2793960"/>
            <a:ext cx="266760" cy="130320"/>
          </a:xfrm>
          <a:custGeom>
            <a:avLst/>
            <a:gdLst/>
            <a:ahLst/>
            <a:rect l="l" t="t" r="r" b="b"/>
            <a:pathLst>
              <a:path w="145" h="69">
                <a:moveTo>
                  <a:pt x="0" y="69"/>
                </a:moveTo>
                <a:lnTo>
                  <a:pt x="31" y="69"/>
                </a:lnTo>
                <a:lnTo>
                  <a:pt x="31" y="58"/>
                </a:lnTo>
                <a:lnTo>
                  <a:pt x="47" y="58"/>
                </a:lnTo>
                <a:lnTo>
                  <a:pt x="47" y="63"/>
                </a:lnTo>
                <a:lnTo>
                  <a:pt x="134" y="53"/>
                </a:lnTo>
                <a:lnTo>
                  <a:pt x="145" y="31"/>
                </a:lnTo>
                <a:lnTo>
                  <a:pt x="134" y="37"/>
                </a:lnTo>
                <a:lnTo>
                  <a:pt x="124" y="0"/>
                </a:lnTo>
              </a:path>
            </a:pathLst>
          </a:custGeom>
          <a:noFill/>
          <a:ln w="15840">
            <a:solidFill>
              <a:srgbClr val="ffffff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213" name=""/>
          <p:cNvSpPr/>
          <p:nvPr/>
        </p:nvSpPr>
        <p:spPr>
          <a:xfrm>
            <a:off x="6593040" y="2852640"/>
            <a:ext cx="671400" cy="470160"/>
          </a:xfrm>
          <a:custGeom>
            <a:avLst/>
            <a:gdLst/>
            <a:ahLst/>
            <a:rect l="l" t="t" r="r" b="b"/>
            <a:pathLst>
              <a:path w="366" h="250">
                <a:moveTo>
                  <a:pt x="335" y="212"/>
                </a:moveTo>
                <a:lnTo>
                  <a:pt x="325" y="212"/>
                </a:lnTo>
                <a:lnTo>
                  <a:pt x="310" y="207"/>
                </a:lnTo>
                <a:lnTo>
                  <a:pt x="299" y="218"/>
                </a:lnTo>
                <a:lnTo>
                  <a:pt x="279" y="212"/>
                </a:lnTo>
                <a:lnTo>
                  <a:pt x="268" y="218"/>
                </a:lnTo>
                <a:lnTo>
                  <a:pt x="263" y="212"/>
                </a:lnTo>
                <a:lnTo>
                  <a:pt x="237" y="218"/>
                </a:lnTo>
                <a:lnTo>
                  <a:pt x="232" y="223"/>
                </a:lnTo>
                <a:lnTo>
                  <a:pt x="103" y="250"/>
                </a:lnTo>
                <a:lnTo>
                  <a:pt x="88" y="244"/>
                </a:lnTo>
                <a:lnTo>
                  <a:pt x="88" y="228"/>
                </a:lnTo>
                <a:lnTo>
                  <a:pt x="82" y="202"/>
                </a:lnTo>
                <a:lnTo>
                  <a:pt x="72" y="149"/>
                </a:lnTo>
                <a:lnTo>
                  <a:pt x="41" y="128"/>
                </a:lnTo>
                <a:lnTo>
                  <a:pt x="31" y="91"/>
                </a:lnTo>
                <a:lnTo>
                  <a:pt x="31" y="85"/>
                </a:lnTo>
                <a:lnTo>
                  <a:pt x="26" y="59"/>
                </a:lnTo>
                <a:lnTo>
                  <a:pt x="0" y="11"/>
                </a:lnTo>
                <a:lnTo>
                  <a:pt x="0" y="0"/>
                </a:lnTo>
                <a:lnTo>
                  <a:pt x="31" y="27"/>
                </a:lnTo>
                <a:lnTo>
                  <a:pt x="108" y="59"/>
                </a:lnTo>
                <a:lnTo>
                  <a:pt x="196" y="75"/>
                </a:lnTo>
                <a:lnTo>
                  <a:pt x="217" y="80"/>
                </a:lnTo>
                <a:lnTo>
                  <a:pt x="366" y="80"/>
                </a:lnTo>
              </a:path>
            </a:pathLst>
          </a:custGeom>
          <a:noFill/>
          <a:ln w="15840">
            <a:solidFill>
              <a:srgbClr val="ffffff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214" name=""/>
          <p:cNvSpPr/>
          <p:nvPr/>
        </p:nvSpPr>
        <p:spPr>
          <a:xfrm>
            <a:off x="7075440" y="2882880"/>
            <a:ext cx="208080" cy="439920"/>
          </a:xfrm>
          <a:custGeom>
            <a:avLst/>
            <a:gdLst/>
            <a:ahLst/>
            <a:rect l="l" t="t" r="r" b="b"/>
            <a:pathLst>
              <a:path w="114" h="234">
                <a:moveTo>
                  <a:pt x="0" y="196"/>
                </a:moveTo>
                <a:lnTo>
                  <a:pt x="0" y="207"/>
                </a:lnTo>
                <a:lnTo>
                  <a:pt x="0" y="218"/>
                </a:lnTo>
                <a:lnTo>
                  <a:pt x="10" y="228"/>
                </a:lnTo>
                <a:lnTo>
                  <a:pt x="21" y="234"/>
                </a:lnTo>
                <a:lnTo>
                  <a:pt x="52" y="223"/>
                </a:lnTo>
                <a:lnTo>
                  <a:pt x="52" y="218"/>
                </a:lnTo>
                <a:lnTo>
                  <a:pt x="67" y="218"/>
                </a:lnTo>
                <a:lnTo>
                  <a:pt x="72" y="196"/>
                </a:lnTo>
                <a:lnTo>
                  <a:pt x="72" y="133"/>
                </a:lnTo>
                <a:lnTo>
                  <a:pt x="93" y="112"/>
                </a:lnTo>
                <a:lnTo>
                  <a:pt x="114" y="80"/>
                </a:lnTo>
                <a:lnTo>
                  <a:pt x="114" y="64"/>
                </a:lnTo>
                <a:lnTo>
                  <a:pt x="98" y="48"/>
                </a:lnTo>
                <a:lnTo>
                  <a:pt x="88" y="27"/>
                </a:lnTo>
                <a:lnTo>
                  <a:pt x="52" y="0"/>
                </a:lnTo>
              </a:path>
            </a:pathLst>
          </a:custGeom>
          <a:noFill/>
          <a:ln w="15840">
            <a:solidFill>
              <a:srgbClr val="ffffff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215" name=""/>
          <p:cNvSpPr/>
          <p:nvPr/>
        </p:nvSpPr>
        <p:spPr>
          <a:xfrm>
            <a:off x="6951600" y="2994120"/>
            <a:ext cx="274680" cy="338040"/>
          </a:xfrm>
          <a:custGeom>
            <a:avLst/>
            <a:gdLst/>
            <a:ahLst/>
            <a:rect l="l" t="t" r="r" b="b"/>
            <a:pathLst>
              <a:path w="150" h="180">
                <a:moveTo>
                  <a:pt x="0" y="0"/>
                </a:moveTo>
                <a:lnTo>
                  <a:pt x="5" y="21"/>
                </a:lnTo>
                <a:lnTo>
                  <a:pt x="21" y="47"/>
                </a:lnTo>
                <a:lnTo>
                  <a:pt x="93" y="90"/>
                </a:lnTo>
                <a:lnTo>
                  <a:pt x="114" y="106"/>
                </a:lnTo>
                <a:lnTo>
                  <a:pt x="119" y="132"/>
                </a:lnTo>
                <a:lnTo>
                  <a:pt x="134" y="159"/>
                </a:lnTo>
                <a:lnTo>
                  <a:pt x="150" y="180"/>
                </a:lnTo>
              </a:path>
            </a:pathLst>
          </a:custGeom>
          <a:noFill/>
          <a:ln w="15840">
            <a:solidFill>
              <a:srgbClr val="ffffff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216" name=""/>
          <p:cNvSpPr/>
          <p:nvPr/>
        </p:nvSpPr>
        <p:spPr>
          <a:xfrm>
            <a:off x="7104240" y="3322800"/>
            <a:ext cx="463320" cy="187200"/>
          </a:xfrm>
          <a:custGeom>
            <a:avLst/>
            <a:gdLst/>
            <a:ahLst/>
            <a:rect l="l" t="t" r="r" b="b"/>
            <a:pathLst>
              <a:path w="253" h="100">
                <a:moveTo>
                  <a:pt x="5" y="0"/>
                </a:moveTo>
                <a:lnTo>
                  <a:pt x="0" y="5"/>
                </a:lnTo>
                <a:lnTo>
                  <a:pt x="0" y="42"/>
                </a:lnTo>
                <a:lnTo>
                  <a:pt x="46" y="90"/>
                </a:lnTo>
                <a:lnTo>
                  <a:pt x="87" y="100"/>
                </a:lnTo>
                <a:lnTo>
                  <a:pt x="108" y="100"/>
                </a:lnTo>
                <a:lnTo>
                  <a:pt x="113" y="95"/>
                </a:lnTo>
                <a:lnTo>
                  <a:pt x="124" y="100"/>
                </a:lnTo>
                <a:lnTo>
                  <a:pt x="170" y="84"/>
                </a:lnTo>
                <a:lnTo>
                  <a:pt x="185" y="58"/>
                </a:lnTo>
                <a:lnTo>
                  <a:pt x="185" y="47"/>
                </a:lnTo>
                <a:lnTo>
                  <a:pt x="191" y="37"/>
                </a:lnTo>
                <a:lnTo>
                  <a:pt x="191" y="31"/>
                </a:lnTo>
                <a:lnTo>
                  <a:pt x="196" y="21"/>
                </a:lnTo>
                <a:lnTo>
                  <a:pt x="216" y="21"/>
                </a:lnTo>
                <a:lnTo>
                  <a:pt x="227" y="31"/>
                </a:lnTo>
                <a:lnTo>
                  <a:pt x="242" y="31"/>
                </a:lnTo>
                <a:lnTo>
                  <a:pt x="253" y="15"/>
                </a:lnTo>
                <a:lnTo>
                  <a:pt x="247" y="10"/>
                </a:lnTo>
              </a:path>
            </a:pathLst>
          </a:custGeom>
          <a:noFill/>
          <a:ln w="15840">
            <a:solidFill>
              <a:srgbClr val="ffffff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217" name=""/>
          <p:cNvSpPr/>
          <p:nvPr/>
        </p:nvSpPr>
        <p:spPr>
          <a:xfrm>
            <a:off x="6497640" y="3251160"/>
            <a:ext cx="255600" cy="198360"/>
          </a:xfrm>
          <a:custGeom>
            <a:avLst/>
            <a:gdLst/>
            <a:ahLst/>
            <a:rect l="l" t="t" r="r" b="b"/>
            <a:pathLst>
              <a:path w="140" h="106">
                <a:moveTo>
                  <a:pt x="0" y="0"/>
                </a:moveTo>
                <a:lnTo>
                  <a:pt x="11" y="22"/>
                </a:lnTo>
                <a:lnTo>
                  <a:pt x="26" y="53"/>
                </a:lnTo>
                <a:lnTo>
                  <a:pt x="41" y="106"/>
                </a:lnTo>
                <a:lnTo>
                  <a:pt x="57" y="91"/>
                </a:lnTo>
                <a:lnTo>
                  <a:pt x="83" y="75"/>
                </a:lnTo>
                <a:lnTo>
                  <a:pt x="114" y="64"/>
                </a:lnTo>
                <a:lnTo>
                  <a:pt x="129" y="22"/>
                </a:lnTo>
                <a:lnTo>
                  <a:pt x="140" y="11"/>
                </a:lnTo>
              </a:path>
            </a:pathLst>
          </a:custGeom>
          <a:noFill/>
          <a:ln w="15840">
            <a:solidFill>
              <a:srgbClr val="ffffff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218" name=""/>
          <p:cNvSpPr/>
          <p:nvPr/>
        </p:nvSpPr>
        <p:spPr>
          <a:xfrm>
            <a:off x="7718400" y="2006640"/>
            <a:ext cx="57240" cy="177840"/>
          </a:xfrm>
          <a:custGeom>
            <a:avLst/>
            <a:gdLst/>
            <a:ahLst/>
            <a:rect l="l" t="t" r="r" b="b"/>
            <a:pathLst>
              <a:path w="31" h="95">
                <a:moveTo>
                  <a:pt x="31" y="0"/>
                </a:moveTo>
                <a:lnTo>
                  <a:pt x="31" y="5"/>
                </a:lnTo>
                <a:lnTo>
                  <a:pt x="16" y="11"/>
                </a:lnTo>
                <a:lnTo>
                  <a:pt x="5" y="16"/>
                </a:lnTo>
                <a:lnTo>
                  <a:pt x="0" y="37"/>
                </a:lnTo>
                <a:lnTo>
                  <a:pt x="5" y="69"/>
                </a:lnTo>
                <a:lnTo>
                  <a:pt x="11" y="74"/>
                </a:lnTo>
                <a:lnTo>
                  <a:pt x="11" y="79"/>
                </a:lnTo>
                <a:lnTo>
                  <a:pt x="11" y="85"/>
                </a:lnTo>
                <a:lnTo>
                  <a:pt x="16" y="95"/>
                </a:lnTo>
              </a:path>
            </a:pathLst>
          </a:custGeom>
          <a:noFill/>
          <a:ln w="15840">
            <a:solidFill>
              <a:srgbClr val="ffffff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219" name=""/>
          <p:cNvSpPr/>
          <p:nvPr/>
        </p:nvSpPr>
        <p:spPr>
          <a:xfrm>
            <a:off x="7738920" y="2184480"/>
            <a:ext cx="7920" cy="11160"/>
          </a:xfrm>
          <a:custGeom>
            <a:avLst/>
            <a:gdLst/>
            <a:ahLst/>
            <a:rect l="l" t="t" r="r" b="b"/>
            <a:pathLst>
              <a:path w="5" h="6">
                <a:moveTo>
                  <a:pt x="5" y="0"/>
                </a:moveTo>
                <a:lnTo>
                  <a:pt x="5" y="0"/>
                </a:lnTo>
                <a:lnTo>
                  <a:pt x="0" y="0"/>
                </a:lnTo>
                <a:lnTo>
                  <a:pt x="5" y="6"/>
                </a:lnTo>
              </a:path>
            </a:pathLst>
          </a:custGeom>
          <a:noFill/>
          <a:ln w="15840">
            <a:solidFill>
              <a:srgbClr val="ffffff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5640" bIns="-356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220" name=""/>
          <p:cNvSpPr/>
          <p:nvPr/>
        </p:nvSpPr>
        <p:spPr>
          <a:xfrm>
            <a:off x="7746840" y="2195640"/>
            <a:ext cx="3240" cy="19080"/>
          </a:xfrm>
          <a:custGeom>
            <a:avLst/>
            <a:gdLst/>
            <a:ahLst/>
            <a:rect l="l" t="t" r="r" b="b"/>
            <a:pathLst>
              <a:path w="0" h="10">
                <a:moveTo>
                  <a:pt x="0" y="0"/>
                </a:moveTo>
                <a:lnTo>
                  <a:pt x="0" y="5"/>
                </a:lnTo>
                <a:lnTo>
                  <a:pt x="0" y="5"/>
                </a:lnTo>
                <a:lnTo>
                  <a:pt x="0" y="10"/>
                </a:lnTo>
              </a:path>
            </a:pathLst>
          </a:custGeom>
          <a:noFill/>
          <a:ln w="15840">
            <a:solidFill>
              <a:srgbClr val="ffffff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7720" bIns="-27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221" name=""/>
          <p:cNvSpPr/>
          <p:nvPr/>
        </p:nvSpPr>
        <p:spPr>
          <a:xfrm>
            <a:off x="7746840" y="2214720"/>
            <a:ext cx="9720" cy="29880"/>
          </a:xfrm>
          <a:prstGeom prst="line">
            <a:avLst/>
          </a:prstGeom>
          <a:ln w="15840">
            <a:solidFill>
              <a:srgbClr val="ffffff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-16920" bIns="-169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222" name=""/>
          <p:cNvSpPr/>
          <p:nvPr/>
        </p:nvSpPr>
        <p:spPr>
          <a:xfrm>
            <a:off x="7756560" y="2244600"/>
            <a:ext cx="19080" cy="60480"/>
          </a:xfrm>
          <a:custGeom>
            <a:avLst/>
            <a:gdLst/>
            <a:ahLst/>
            <a:rect l="l" t="t" r="r" b="b"/>
            <a:pathLst>
              <a:path w="10" h="32">
                <a:moveTo>
                  <a:pt x="0" y="0"/>
                </a:moveTo>
                <a:lnTo>
                  <a:pt x="0" y="5"/>
                </a:lnTo>
                <a:lnTo>
                  <a:pt x="5" y="16"/>
                </a:lnTo>
                <a:lnTo>
                  <a:pt x="10" y="32"/>
                </a:lnTo>
              </a:path>
            </a:pathLst>
          </a:custGeom>
          <a:noFill/>
          <a:ln w="15840">
            <a:solidFill>
              <a:srgbClr val="ffffff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13680" bIns="136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223" name=""/>
          <p:cNvSpPr/>
          <p:nvPr/>
        </p:nvSpPr>
        <p:spPr>
          <a:xfrm>
            <a:off x="7765920" y="2305080"/>
            <a:ext cx="9720" cy="9360"/>
          </a:xfrm>
          <a:custGeom>
            <a:avLst/>
            <a:gdLst/>
            <a:ahLst/>
            <a:rect l="l" t="t" r="r" b="b"/>
            <a:pathLst>
              <a:path w="5" h="5">
                <a:moveTo>
                  <a:pt x="5" y="0"/>
                </a:moveTo>
                <a:lnTo>
                  <a:pt x="0" y="0"/>
                </a:lnTo>
                <a:lnTo>
                  <a:pt x="0" y="5"/>
                </a:lnTo>
                <a:lnTo>
                  <a:pt x="0" y="5"/>
                </a:lnTo>
              </a:path>
            </a:pathLst>
          </a:custGeom>
          <a:noFill/>
          <a:ln w="15840">
            <a:solidFill>
              <a:srgbClr val="ffffff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7440" bIns="-374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224" name=""/>
          <p:cNvSpPr/>
          <p:nvPr/>
        </p:nvSpPr>
        <p:spPr>
          <a:xfrm>
            <a:off x="7643880" y="2295360"/>
            <a:ext cx="122040" cy="19080"/>
          </a:xfrm>
          <a:custGeom>
            <a:avLst/>
            <a:gdLst/>
            <a:ahLst/>
            <a:rect l="l" t="t" r="r" b="b"/>
            <a:pathLst>
              <a:path w="67" h="10">
                <a:moveTo>
                  <a:pt x="67" y="10"/>
                </a:moveTo>
                <a:lnTo>
                  <a:pt x="67" y="10"/>
                </a:lnTo>
                <a:lnTo>
                  <a:pt x="57" y="0"/>
                </a:lnTo>
                <a:lnTo>
                  <a:pt x="46" y="0"/>
                </a:lnTo>
                <a:lnTo>
                  <a:pt x="36" y="0"/>
                </a:lnTo>
                <a:lnTo>
                  <a:pt x="26" y="5"/>
                </a:lnTo>
                <a:lnTo>
                  <a:pt x="15" y="0"/>
                </a:lnTo>
                <a:lnTo>
                  <a:pt x="0" y="5"/>
                </a:lnTo>
              </a:path>
            </a:pathLst>
          </a:custGeom>
          <a:noFill/>
          <a:ln w="15840">
            <a:solidFill>
              <a:srgbClr val="ffffff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7720" bIns="-27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225" name=""/>
          <p:cNvSpPr/>
          <p:nvPr/>
        </p:nvSpPr>
        <p:spPr>
          <a:xfrm>
            <a:off x="7775640" y="2305080"/>
            <a:ext cx="17280" cy="9360"/>
          </a:xfrm>
          <a:prstGeom prst="line">
            <a:avLst/>
          </a:prstGeom>
          <a:ln w="15840">
            <a:solidFill>
              <a:srgbClr val="ffffff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-37440" bIns="-374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226" name=""/>
          <p:cNvSpPr/>
          <p:nvPr/>
        </p:nvSpPr>
        <p:spPr>
          <a:xfrm>
            <a:off x="7792920" y="2305080"/>
            <a:ext cx="30240" cy="9360"/>
          </a:xfrm>
          <a:custGeom>
            <a:avLst/>
            <a:gdLst/>
            <a:ahLst/>
            <a:rect l="l" t="t" r="r" b="b"/>
            <a:pathLst>
              <a:path w="16" h="5">
                <a:moveTo>
                  <a:pt x="0" y="5"/>
                </a:moveTo>
                <a:lnTo>
                  <a:pt x="0" y="5"/>
                </a:lnTo>
                <a:lnTo>
                  <a:pt x="6" y="5"/>
                </a:lnTo>
                <a:lnTo>
                  <a:pt x="16" y="0"/>
                </a:lnTo>
              </a:path>
            </a:pathLst>
          </a:custGeom>
          <a:noFill/>
          <a:ln w="15840">
            <a:solidFill>
              <a:srgbClr val="ffffff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7440" bIns="-374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227" name=""/>
          <p:cNvSpPr/>
          <p:nvPr/>
        </p:nvSpPr>
        <p:spPr>
          <a:xfrm>
            <a:off x="7823160" y="2305080"/>
            <a:ext cx="27000" cy="9360"/>
          </a:xfrm>
          <a:custGeom>
            <a:avLst/>
            <a:gdLst/>
            <a:ahLst/>
            <a:rect l="l" t="t" r="r" b="b"/>
            <a:pathLst>
              <a:path w="15" h="5">
                <a:moveTo>
                  <a:pt x="0" y="0"/>
                </a:moveTo>
                <a:lnTo>
                  <a:pt x="0" y="0"/>
                </a:lnTo>
                <a:lnTo>
                  <a:pt x="5" y="5"/>
                </a:lnTo>
                <a:lnTo>
                  <a:pt x="15" y="5"/>
                </a:lnTo>
              </a:path>
            </a:pathLst>
          </a:custGeom>
          <a:noFill/>
          <a:ln w="15840">
            <a:solidFill>
              <a:srgbClr val="ffffff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7440" bIns="-374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228" name=""/>
          <p:cNvSpPr/>
          <p:nvPr/>
        </p:nvSpPr>
        <p:spPr>
          <a:xfrm>
            <a:off x="7850160" y="2314440"/>
            <a:ext cx="11160" cy="11160"/>
          </a:xfrm>
          <a:custGeom>
            <a:avLst/>
            <a:gdLst/>
            <a:ahLst/>
            <a:rect l="l" t="t" r="r" b="b"/>
            <a:pathLst>
              <a:path w="6" h="6">
                <a:moveTo>
                  <a:pt x="0" y="0"/>
                </a:moveTo>
                <a:lnTo>
                  <a:pt x="0" y="0"/>
                </a:lnTo>
                <a:lnTo>
                  <a:pt x="6" y="0"/>
                </a:lnTo>
                <a:lnTo>
                  <a:pt x="6" y="6"/>
                </a:lnTo>
              </a:path>
            </a:pathLst>
          </a:custGeom>
          <a:noFill/>
          <a:ln w="15840">
            <a:solidFill>
              <a:srgbClr val="ffffff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5640" bIns="-356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229" name=""/>
          <p:cNvSpPr/>
          <p:nvPr/>
        </p:nvSpPr>
        <p:spPr>
          <a:xfrm>
            <a:off x="7861320" y="2325600"/>
            <a:ext cx="93600" cy="49320"/>
          </a:xfrm>
          <a:custGeom>
            <a:avLst/>
            <a:gdLst/>
            <a:ahLst/>
            <a:rect l="l" t="t" r="r" b="b"/>
            <a:pathLst>
              <a:path w="51" h="26">
                <a:moveTo>
                  <a:pt x="0" y="0"/>
                </a:moveTo>
                <a:lnTo>
                  <a:pt x="5" y="5"/>
                </a:lnTo>
                <a:lnTo>
                  <a:pt x="25" y="5"/>
                </a:lnTo>
                <a:lnTo>
                  <a:pt x="41" y="10"/>
                </a:lnTo>
                <a:lnTo>
                  <a:pt x="41" y="21"/>
                </a:lnTo>
                <a:lnTo>
                  <a:pt x="51" y="26"/>
                </a:lnTo>
              </a:path>
            </a:pathLst>
          </a:custGeom>
          <a:noFill/>
          <a:ln w="15840">
            <a:solidFill>
              <a:srgbClr val="ffffff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2520" bIns="2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230" name=""/>
          <p:cNvSpPr/>
          <p:nvPr/>
        </p:nvSpPr>
        <p:spPr>
          <a:xfrm>
            <a:off x="7415280" y="3470400"/>
            <a:ext cx="95040" cy="20520"/>
          </a:xfrm>
          <a:custGeom>
            <a:avLst/>
            <a:gdLst/>
            <a:ahLst/>
            <a:rect l="l" t="t" r="r" b="b"/>
            <a:pathLst>
              <a:path w="52" h="11">
                <a:moveTo>
                  <a:pt x="0" y="5"/>
                </a:moveTo>
                <a:lnTo>
                  <a:pt x="36" y="0"/>
                </a:lnTo>
                <a:lnTo>
                  <a:pt x="52" y="5"/>
                </a:lnTo>
                <a:lnTo>
                  <a:pt x="52" y="11"/>
                </a:lnTo>
              </a:path>
            </a:pathLst>
          </a:custGeom>
          <a:noFill/>
          <a:ln w="15840">
            <a:solidFill>
              <a:srgbClr val="ffffff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6280" bIns="-262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231" name=""/>
          <p:cNvSpPr/>
          <p:nvPr/>
        </p:nvSpPr>
        <p:spPr>
          <a:xfrm>
            <a:off x="4737240" y="1746360"/>
            <a:ext cx="585720" cy="360360"/>
          </a:xfrm>
          <a:custGeom>
            <a:avLst/>
            <a:gdLst/>
            <a:ahLst/>
            <a:rect l="l" t="t" r="r" b="b"/>
            <a:pathLst>
              <a:path w="320" h="191">
                <a:moveTo>
                  <a:pt x="0" y="0"/>
                </a:moveTo>
                <a:lnTo>
                  <a:pt x="5" y="27"/>
                </a:lnTo>
                <a:lnTo>
                  <a:pt x="15" y="32"/>
                </a:lnTo>
                <a:lnTo>
                  <a:pt x="15" y="53"/>
                </a:lnTo>
                <a:lnTo>
                  <a:pt x="10" y="64"/>
                </a:lnTo>
                <a:lnTo>
                  <a:pt x="21" y="58"/>
                </a:lnTo>
                <a:lnTo>
                  <a:pt x="52" y="74"/>
                </a:lnTo>
                <a:lnTo>
                  <a:pt x="62" y="90"/>
                </a:lnTo>
                <a:lnTo>
                  <a:pt x="93" y="90"/>
                </a:lnTo>
                <a:lnTo>
                  <a:pt x="83" y="111"/>
                </a:lnTo>
                <a:lnTo>
                  <a:pt x="83" y="175"/>
                </a:lnTo>
                <a:lnTo>
                  <a:pt x="98" y="138"/>
                </a:lnTo>
                <a:lnTo>
                  <a:pt x="103" y="117"/>
                </a:lnTo>
                <a:lnTo>
                  <a:pt x="114" y="111"/>
                </a:lnTo>
                <a:lnTo>
                  <a:pt x="114" y="96"/>
                </a:lnTo>
                <a:lnTo>
                  <a:pt x="124" y="96"/>
                </a:lnTo>
                <a:lnTo>
                  <a:pt x="124" y="90"/>
                </a:lnTo>
                <a:lnTo>
                  <a:pt x="139" y="90"/>
                </a:lnTo>
                <a:lnTo>
                  <a:pt x="155" y="80"/>
                </a:lnTo>
                <a:lnTo>
                  <a:pt x="232" y="80"/>
                </a:lnTo>
                <a:lnTo>
                  <a:pt x="243" y="90"/>
                </a:lnTo>
                <a:lnTo>
                  <a:pt x="320" y="90"/>
                </a:lnTo>
                <a:lnTo>
                  <a:pt x="315" y="101"/>
                </a:lnTo>
                <a:lnTo>
                  <a:pt x="310" y="111"/>
                </a:lnTo>
                <a:lnTo>
                  <a:pt x="258" y="175"/>
                </a:lnTo>
                <a:lnTo>
                  <a:pt x="222" y="170"/>
                </a:lnTo>
                <a:lnTo>
                  <a:pt x="191" y="170"/>
                </a:lnTo>
                <a:lnTo>
                  <a:pt x="67" y="127"/>
                </a:lnTo>
                <a:lnTo>
                  <a:pt x="114" y="159"/>
                </a:lnTo>
                <a:lnTo>
                  <a:pt x="124" y="191"/>
                </a:lnTo>
                <a:lnTo>
                  <a:pt x="93" y="154"/>
                </a:lnTo>
              </a:path>
            </a:pathLst>
          </a:custGeom>
          <a:noFill/>
          <a:ln w="7920">
            <a:solidFill>
              <a:srgbClr val="ffffff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232" name=""/>
          <p:cNvSpPr/>
          <p:nvPr/>
        </p:nvSpPr>
        <p:spPr>
          <a:xfrm>
            <a:off x="4491000" y="1986120"/>
            <a:ext cx="398520" cy="99720"/>
          </a:xfrm>
          <a:custGeom>
            <a:avLst/>
            <a:gdLst/>
            <a:ahLst/>
            <a:rect l="l" t="t" r="r" b="b"/>
            <a:pathLst>
              <a:path w="217" h="53">
                <a:moveTo>
                  <a:pt x="217" y="0"/>
                </a:moveTo>
                <a:lnTo>
                  <a:pt x="113" y="0"/>
                </a:lnTo>
                <a:lnTo>
                  <a:pt x="113" y="53"/>
                </a:lnTo>
                <a:lnTo>
                  <a:pt x="98" y="53"/>
                </a:lnTo>
                <a:lnTo>
                  <a:pt x="46" y="6"/>
                </a:lnTo>
                <a:lnTo>
                  <a:pt x="15" y="6"/>
                </a:lnTo>
                <a:lnTo>
                  <a:pt x="10" y="11"/>
                </a:lnTo>
                <a:lnTo>
                  <a:pt x="0" y="22"/>
                </a:lnTo>
              </a:path>
            </a:pathLst>
          </a:custGeom>
          <a:noFill/>
          <a:ln w="7920">
            <a:solidFill>
              <a:srgbClr val="ffffff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233" name=""/>
          <p:cNvSpPr/>
          <p:nvPr/>
        </p:nvSpPr>
        <p:spPr>
          <a:xfrm>
            <a:off x="4842000" y="1986120"/>
            <a:ext cx="385560" cy="509400"/>
          </a:xfrm>
          <a:custGeom>
            <a:avLst/>
            <a:gdLst/>
            <a:ahLst/>
            <a:rect l="l" t="t" r="r" b="b"/>
            <a:pathLst>
              <a:path w="211" h="271">
                <a:moveTo>
                  <a:pt x="0" y="0"/>
                </a:moveTo>
                <a:lnTo>
                  <a:pt x="0" y="27"/>
                </a:lnTo>
                <a:lnTo>
                  <a:pt x="5" y="37"/>
                </a:lnTo>
                <a:lnTo>
                  <a:pt x="20" y="48"/>
                </a:lnTo>
                <a:lnTo>
                  <a:pt x="57" y="90"/>
                </a:lnTo>
                <a:lnTo>
                  <a:pt x="77" y="90"/>
                </a:lnTo>
                <a:lnTo>
                  <a:pt x="82" y="106"/>
                </a:lnTo>
                <a:lnTo>
                  <a:pt x="82" y="117"/>
                </a:lnTo>
                <a:lnTo>
                  <a:pt x="82" y="133"/>
                </a:lnTo>
                <a:lnTo>
                  <a:pt x="113" y="159"/>
                </a:lnTo>
                <a:lnTo>
                  <a:pt x="129" y="196"/>
                </a:lnTo>
                <a:lnTo>
                  <a:pt x="175" y="228"/>
                </a:lnTo>
                <a:lnTo>
                  <a:pt x="175" y="249"/>
                </a:lnTo>
                <a:lnTo>
                  <a:pt x="211" y="271"/>
                </a:lnTo>
              </a:path>
            </a:pathLst>
          </a:custGeom>
          <a:noFill/>
          <a:ln w="7920">
            <a:solidFill>
              <a:srgbClr val="ffffff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234" name=""/>
          <p:cNvSpPr/>
          <p:nvPr/>
        </p:nvSpPr>
        <p:spPr>
          <a:xfrm>
            <a:off x="4707000" y="2046240"/>
            <a:ext cx="304560" cy="506520"/>
          </a:xfrm>
          <a:custGeom>
            <a:avLst/>
            <a:gdLst/>
            <a:ahLst/>
            <a:rect l="l" t="t" r="r" b="b"/>
            <a:pathLst>
              <a:path w="166" h="270">
                <a:moveTo>
                  <a:pt x="0" y="270"/>
                </a:moveTo>
                <a:lnTo>
                  <a:pt x="16" y="265"/>
                </a:lnTo>
                <a:lnTo>
                  <a:pt x="114" y="244"/>
                </a:lnTo>
                <a:lnTo>
                  <a:pt x="155" y="239"/>
                </a:lnTo>
                <a:lnTo>
                  <a:pt x="166" y="164"/>
                </a:lnTo>
                <a:lnTo>
                  <a:pt x="166" y="154"/>
                </a:lnTo>
                <a:lnTo>
                  <a:pt x="160" y="154"/>
                </a:lnTo>
                <a:lnTo>
                  <a:pt x="160" y="101"/>
                </a:lnTo>
                <a:lnTo>
                  <a:pt x="124" y="21"/>
                </a:lnTo>
                <a:lnTo>
                  <a:pt x="109" y="0"/>
                </a:lnTo>
              </a:path>
            </a:pathLst>
          </a:custGeom>
          <a:noFill/>
          <a:ln w="7920">
            <a:solidFill>
              <a:srgbClr val="ffffff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235" name=""/>
          <p:cNvSpPr/>
          <p:nvPr/>
        </p:nvSpPr>
        <p:spPr>
          <a:xfrm>
            <a:off x="4842000" y="2525760"/>
            <a:ext cx="1440" cy="27000"/>
          </a:xfrm>
          <a:prstGeom prst="line">
            <a:avLst/>
          </a:prstGeom>
          <a:ln w="7920">
            <a:solidFill>
              <a:srgbClr val="ffffff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-19800" bIns="-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236" name=""/>
          <p:cNvSpPr/>
          <p:nvPr/>
        </p:nvSpPr>
        <p:spPr>
          <a:xfrm>
            <a:off x="4991040" y="2414520"/>
            <a:ext cx="768240" cy="138240"/>
          </a:xfrm>
          <a:custGeom>
            <a:avLst/>
            <a:gdLst/>
            <a:ahLst/>
            <a:rect l="l" t="t" r="r" b="b"/>
            <a:pathLst>
              <a:path w="419" h="74">
                <a:moveTo>
                  <a:pt x="0" y="43"/>
                </a:moveTo>
                <a:lnTo>
                  <a:pt x="57" y="74"/>
                </a:lnTo>
                <a:lnTo>
                  <a:pt x="62" y="69"/>
                </a:lnTo>
                <a:lnTo>
                  <a:pt x="135" y="43"/>
                </a:lnTo>
                <a:lnTo>
                  <a:pt x="160" y="16"/>
                </a:lnTo>
                <a:lnTo>
                  <a:pt x="171" y="16"/>
                </a:lnTo>
                <a:lnTo>
                  <a:pt x="191" y="0"/>
                </a:lnTo>
                <a:lnTo>
                  <a:pt x="197" y="6"/>
                </a:lnTo>
                <a:lnTo>
                  <a:pt x="274" y="0"/>
                </a:lnTo>
                <a:lnTo>
                  <a:pt x="419" y="11"/>
                </a:lnTo>
              </a:path>
            </a:pathLst>
          </a:custGeom>
          <a:noFill/>
          <a:ln w="7920">
            <a:solidFill>
              <a:srgbClr val="ffffff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237" name=""/>
          <p:cNvSpPr/>
          <p:nvPr/>
        </p:nvSpPr>
        <p:spPr>
          <a:xfrm>
            <a:off x="5315040" y="1916280"/>
            <a:ext cx="244440" cy="60120"/>
          </a:xfrm>
          <a:custGeom>
            <a:avLst/>
            <a:gdLst/>
            <a:ahLst/>
            <a:rect l="l" t="t" r="r" b="b"/>
            <a:pathLst>
              <a:path w="134" h="32">
                <a:moveTo>
                  <a:pt x="134" y="32"/>
                </a:moveTo>
                <a:lnTo>
                  <a:pt x="72" y="27"/>
                </a:lnTo>
                <a:lnTo>
                  <a:pt x="5" y="6"/>
                </a:lnTo>
                <a:lnTo>
                  <a:pt x="0" y="0"/>
                </a:lnTo>
              </a:path>
            </a:pathLst>
          </a:custGeom>
          <a:noFill/>
          <a:ln w="7920">
            <a:solidFill>
              <a:srgbClr val="ffffff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13320" bIns="133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238" name=""/>
          <p:cNvSpPr/>
          <p:nvPr/>
        </p:nvSpPr>
        <p:spPr>
          <a:xfrm>
            <a:off x="5362560" y="1746360"/>
            <a:ext cx="473040" cy="438120"/>
          </a:xfrm>
          <a:custGeom>
            <a:avLst/>
            <a:gdLst/>
            <a:ahLst/>
            <a:rect l="l" t="t" r="r" b="b"/>
            <a:pathLst>
              <a:path w="258" h="233">
                <a:moveTo>
                  <a:pt x="46" y="117"/>
                </a:moveTo>
                <a:lnTo>
                  <a:pt x="0" y="180"/>
                </a:lnTo>
                <a:lnTo>
                  <a:pt x="46" y="180"/>
                </a:lnTo>
                <a:lnTo>
                  <a:pt x="51" y="186"/>
                </a:lnTo>
                <a:lnTo>
                  <a:pt x="103" y="180"/>
                </a:lnTo>
                <a:lnTo>
                  <a:pt x="108" y="180"/>
                </a:lnTo>
                <a:lnTo>
                  <a:pt x="108" y="180"/>
                </a:lnTo>
                <a:lnTo>
                  <a:pt x="118" y="175"/>
                </a:lnTo>
                <a:lnTo>
                  <a:pt x="155" y="212"/>
                </a:lnTo>
                <a:lnTo>
                  <a:pt x="165" y="217"/>
                </a:lnTo>
                <a:lnTo>
                  <a:pt x="170" y="223"/>
                </a:lnTo>
                <a:lnTo>
                  <a:pt x="170" y="228"/>
                </a:lnTo>
                <a:lnTo>
                  <a:pt x="175" y="233"/>
                </a:lnTo>
                <a:lnTo>
                  <a:pt x="196" y="159"/>
                </a:lnTo>
                <a:lnTo>
                  <a:pt x="237" y="164"/>
                </a:lnTo>
                <a:lnTo>
                  <a:pt x="242" y="175"/>
                </a:lnTo>
                <a:lnTo>
                  <a:pt x="247" y="175"/>
                </a:lnTo>
                <a:lnTo>
                  <a:pt x="258" y="170"/>
                </a:lnTo>
                <a:lnTo>
                  <a:pt x="237" y="149"/>
                </a:lnTo>
                <a:lnTo>
                  <a:pt x="237" y="143"/>
                </a:lnTo>
                <a:lnTo>
                  <a:pt x="232" y="133"/>
                </a:lnTo>
                <a:lnTo>
                  <a:pt x="227" y="127"/>
                </a:lnTo>
                <a:lnTo>
                  <a:pt x="217" y="127"/>
                </a:lnTo>
                <a:lnTo>
                  <a:pt x="217" y="133"/>
                </a:lnTo>
                <a:lnTo>
                  <a:pt x="211" y="127"/>
                </a:lnTo>
                <a:lnTo>
                  <a:pt x="211" y="117"/>
                </a:lnTo>
                <a:lnTo>
                  <a:pt x="217" y="111"/>
                </a:lnTo>
                <a:lnTo>
                  <a:pt x="217" y="101"/>
                </a:lnTo>
                <a:lnTo>
                  <a:pt x="206" y="90"/>
                </a:lnTo>
                <a:lnTo>
                  <a:pt x="186" y="85"/>
                </a:lnTo>
                <a:lnTo>
                  <a:pt x="191" y="37"/>
                </a:lnTo>
                <a:lnTo>
                  <a:pt x="170" y="37"/>
                </a:lnTo>
                <a:lnTo>
                  <a:pt x="160" y="37"/>
                </a:lnTo>
                <a:lnTo>
                  <a:pt x="160" y="27"/>
                </a:lnTo>
                <a:lnTo>
                  <a:pt x="149" y="21"/>
                </a:lnTo>
                <a:lnTo>
                  <a:pt x="118" y="21"/>
                </a:lnTo>
                <a:lnTo>
                  <a:pt x="87" y="11"/>
                </a:lnTo>
                <a:lnTo>
                  <a:pt x="62" y="0"/>
                </a:lnTo>
              </a:path>
            </a:pathLst>
          </a:custGeom>
          <a:noFill/>
          <a:ln w="7920">
            <a:solidFill>
              <a:srgbClr val="ffffff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239" name=""/>
          <p:cNvSpPr/>
          <p:nvPr/>
        </p:nvSpPr>
        <p:spPr>
          <a:xfrm>
            <a:off x="3760920" y="1755720"/>
            <a:ext cx="550800" cy="987480"/>
          </a:xfrm>
          <a:custGeom>
            <a:avLst/>
            <a:gdLst/>
            <a:ahLst/>
            <a:rect l="l" t="t" r="r" b="b"/>
            <a:pathLst>
              <a:path w="300" h="525">
                <a:moveTo>
                  <a:pt x="5" y="0"/>
                </a:moveTo>
                <a:lnTo>
                  <a:pt x="0" y="53"/>
                </a:lnTo>
                <a:lnTo>
                  <a:pt x="26" y="75"/>
                </a:lnTo>
                <a:lnTo>
                  <a:pt x="41" y="91"/>
                </a:lnTo>
                <a:lnTo>
                  <a:pt x="72" y="96"/>
                </a:lnTo>
                <a:lnTo>
                  <a:pt x="160" y="197"/>
                </a:lnTo>
                <a:lnTo>
                  <a:pt x="176" y="260"/>
                </a:lnTo>
                <a:lnTo>
                  <a:pt x="243" y="340"/>
                </a:lnTo>
                <a:lnTo>
                  <a:pt x="274" y="345"/>
                </a:lnTo>
                <a:lnTo>
                  <a:pt x="289" y="393"/>
                </a:lnTo>
                <a:lnTo>
                  <a:pt x="300" y="509"/>
                </a:lnTo>
                <a:lnTo>
                  <a:pt x="300" y="525"/>
                </a:lnTo>
              </a:path>
            </a:pathLst>
          </a:custGeom>
          <a:noFill/>
          <a:ln w="7920">
            <a:solidFill>
              <a:srgbClr val="ffffff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240" name=""/>
          <p:cNvSpPr/>
          <p:nvPr/>
        </p:nvSpPr>
        <p:spPr>
          <a:xfrm>
            <a:off x="3363840" y="1766880"/>
            <a:ext cx="917640" cy="487440"/>
          </a:xfrm>
          <a:custGeom>
            <a:avLst/>
            <a:gdLst/>
            <a:ahLst/>
            <a:rect l="l" t="t" r="r" b="b"/>
            <a:pathLst>
              <a:path w="501" h="259">
                <a:moveTo>
                  <a:pt x="501" y="259"/>
                </a:moveTo>
                <a:lnTo>
                  <a:pt x="419" y="249"/>
                </a:lnTo>
                <a:lnTo>
                  <a:pt x="393" y="254"/>
                </a:lnTo>
                <a:lnTo>
                  <a:pt x="341" y="233"/>
                </a:lnTo>
                <a:lnTo>
                  <a:pt x="222" y="222"/>
                </a:lnTo>
                <a:lnTo>
                  <a:pt x="207" y="233"/>
                </a:lnTo>
                <a:lnTo>
                  <a:pt x="191" y="233"/>
                </a:lnTo>
                <a:lnTo>
                  <a:pt x="150" y="201"/>
                </a:lnTo>
                <a:lnTo>
                  <a:pt x="109" y="143"/>
                </a:lnTo>
                <a:lnTo>
                  <a:pt x="88" y="111"/>
                </a:lnTo>
                <a:lnTo>
                  <a:pt x="67" y="37"/>
                </a:lnTo>
                <a:lnTo>
                  <a:pt x="0" y="0"/>
                </a:lnTo>
              </a:path>
            </a:pathLst>
          </a:custGeom>
          <a:noFill/>
          <a:ln w="7920">
            <a:solidFill>
              <a:srgbClr val="ffffff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241" name=""/>
          <p:cNvSpPr/>
          <p:nvPr/>
        </p:nvSpPr>
        <p:spPr>
          <a:xfrm>
            <a:off x="3497400" y="1846440"/>
            <a:ext cx="387360" cy="160200"/>
          </a:xfrm>
          <a:custGeom>
            <a:avLst/>
            <a:gdLst/>
            <a:ahLst/>
            <a:rect l="l" t="t" r="r" b="b"/>
            <a:pathLst>
              <a:path w="211" h="85">
                <a:moveTo>
                  <a:pt x="0" y="0"/>
                </a:moveTo>
                <a:lnTo>
                  <a:pt x="46" y="48"/>
                </a:lnTo>
                <a:lnTo>
                  <a:pt x="93" y="64"/>
                </a:lnTo>
                <a:lnTo>
                  <a:pt x="98" y="80"/>
                </a:lnTo>
                <a:lnTo>
                  <a:pt x="113" y="85"/>
                </a:lnTo>
                <a:lnTo>
                  <a:pt x="170" y="43"/>
                </a:lnTo>
                <a:lnTo>
                  <a:pt x="211" y="48"/>
                </a:lnTo>
              </a:path>
            </a:pathLst>
          </a:custGeom>
          <a:noFill/>
          <a:ln w="7920">
            <a:solidFill>
              <a:srgbClr val="ffffff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242" name=""/>
          <p:cNvSpPr/>
          <p:nvPr/>
        </p:nvSpPr>
        <p:spPr>
          <a:xfrm>
            <a:off x="4273560" y="1897200"/>
            <a:ext cx="473040" cy="696600"/>
          </a:xfrm>
          <a:custGeom>
            <a:avLst/>
            <a:gdLst/>
            <a:ahLst/>
            <a:rect l="l" t="t" r="r" b="b"/>
            <a:pathLst>
              <a:path w="258" h="371">
                <a:moveTo>
                  <a:pt x="0" y="0"/>
                </a:moveTo>
                <a:lnTo>
                  <a:pt x="62" y="26"/>
                </a:lnTo>
                <a:lnTo>
                  <a:pt x="119" y="69"/>
                </a:lnTo>
                <a:lnTo>
                  <a:pt x="52" y="148"/>
                </a:lnTo>
                <a:lnTo>
                  <a:pt x="93" y="148"/>
                </a:lnTo>
                <a:lnTo>
                  <a:pt x="145" y="148"/>
                </a:lnTo>
                <a:lnTo>
                  <a:pt x="165" y="164"/>
                </a:lnTo>
                <a:lnTo>
                  <a:pt x="222" y="175"/>
                </a:lnTo>
                <a:lnTo>
                  <a:pt x="253" y="169"/>
                </a:lnTo>
                <a:lnTo>
                  <a:pt x="258" y="217"/>
                </a:lnTo>
                <a:lnTo>
                  <a:pt x="253" y="254"/>
                </a:lnTo>
                <a:lnTo>
                  <a:pt x="258" y="265"/>
                </a:lnTo>
                <a:lnTo>
                  <a:pt x="248" y="270"/>
                </a:lnTo>
                <a:lnTo>
                  <a:pt x="237" y="371"/>
                </a:lnTo>
                <a:lnTo>
                  <a:pt x="227" y="371"/>
                </a:lnTo>
              </a:path>
            </a:pathLst>
          </a:custGeom>
          <a:noFill/>
          <a:ln w="7920">
            <a:solidFill>
              <a:srgbClr val="ffffff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243" name=""/>
          <p:cNvSpPr/>
          <p:nvPr/>
        </p:nvSpPr>
        <p:spPr>
          <a:xfrm>
            <a:off x="2766960" y="1755720"/>
            <a:ext cx="446040" cy="709560"/>
          </a:xfrm>
          <a:custGeom>
            <a:avLst/>
            <a:gdLst/>
            <a:ahLst/>
            <a:rect l="l" t="t" r="r" b="b"/>
            <a:pathLst>
              <a:path w="243" h="377">
                <a:moveTo>
                  <a:pt x="222" y="265"/>
                </a:moveTo>
                <a:lnTo>
                  <a:pt x="217" y="303"/>
                </a:lnTo>
                <a:lnTo>
                  <a:pt x="243" y="377"/>
                </a:lnTo>
                <a:lnTo>
                  <a:pt x="222" y="260"/>
                </a:lnTo>
                <a:lnTo>
                  <a:pt x="238" y="255"/>
                </a:lnTo>
                <a:lnTo>
                  <a:pt x="243" y="223"/>
                </a:lnTo>
                <a:lnTo>
                  <a:pt x="201" y="212"/>
                </a:lnTo>
                <a:lnTo>
                  <a:pt x="155" y="149"/>
                </a:lnTo>
                <a:lnTo>
                  <a:pt x="150" y="122"/>
                </a:lnTo>
                <a:lnTo>
                  <a:pt x="0" y="0"/>
                </a:lnTo>
              </a:path>
            </a:pathLst>
          </a:custGeom>
          <a:noFill/>
          <a:ln w="7920">
            <a:solidFill>
              <a:srgbClr val="ffffff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244" name=""/>
          <p:cNvSpPr/>
          <p:nvPr/>
        </p:nvSpPr>
        <p:spPr>
          <a:xfrm>
            <a:off x="2766960" y="2444760"/>
            <a:ext cx="1308240" cy="677880"/>
          </a:xfrm>
          <a:custGeom>
            <a:avLst/>
            <a:gdLst/>
            <a:ahLst/>
            <a:rect l="l" t="t" r="r" b="b"/>
            <a:pathLst>
              <a:path w="713" h="361">
                <a:moveTo>
                  <a:pt x="222" y="0"/>
                </a:moveTo>
                <a:lnTo>
                  <a:pt x="248" y="11"/>
                </a:lnTo>
                <a:lnTo>
                  <a:pt x="320" y="85"/>
                </a:lnTo>
                <a:lnTo>
                  <a:pt x="439" y="111"/>
                </a:lnTo>
                <a:lnTo>
                  <a:pt x="485" y="80"/>
                </a:lnTo>
                <a:lnTo>
                  <a:pt x="511" y="111"/>
                </a:lnTo>
                <a:lnTo>
                  <a:pt x="516" y="175"/>
                </a:lnTo>
                <a:lnTo>
                  <a:pt x="542" y="180"/>
                </a:lnTo>
                <a:lnTo>
                  <a:pt x="563" y="217"/>
                </a:lnTo>
                <a:lnTo>
                  <a:pt x="713" y="217"/>
                </a:lnTo>
                <a:lnTo>
                  <a:pt x="707" y="228"/>
                </a:lnTo>
                <a:lnTo>
                  <a:pt x="563" y="223"/>
                </a:lnTo>
                <a:lnTo>
                  <a:pt x="537" y="191"/>
                </a:lnTo>
                <a:lnTo>
                  <a:pt x="516" y="186"/>
                </a:lnTo>
                <a:lnTo>
                  <a:pt x="454" y="101"/>
                </a:lnTo>
                <a:lnTo>
                  <a:pt x="439" y="85"/>
                </a:lnTo>
                <a:lnTo>
                  <a:pt x="377" y="74"/>
                </a:lnTo>
                <a:lnTo>
                  <a:pt x="351" y="96"/>
                </a:lnTo>
                <a:lnTo>
                  <a:pt x="346" y="143"/>
                </a:lnTo>
                <a:lnTo>
                  <a:pt x="325" y="138"/>
                </a:lnTo>
                <a:lnTo>
                  <a:pt x="300" y="149"/>
                </a:lnTo>
                <a:lnTo>
                  <a:pt x="289" y="202"/>
                </a:lnTo>
                <a:lnTo>
                  <a:pt x="201" y="191"/>
                </a:lnTo>
                <a:lnTo>
                  <a:pt x="165" y="212"/>
                </a:lnTo>
                <a:lnTo>
                  <a:pt x="150" y="207"/>
                </a:lnTo>
                <a:lnTo>
                  <a:pt x="93" y="292"/>
                </a:lnTo>
                <a:lnTo>
                  <a:pt x="36" y="313"/>
                </a:lnTo>
                <a:lnTo>
                  <a:pt x="26" y="350"/>
                </a:lnTo>
                <a:lnTo>
                  <a:pt x="0" y="361"/>
                </a:lnTo>
              </a:path>
            </a:pathLst>
          </a:custGeom>
          <a:noFill/>
          <a:ln w="7920">
            <a:solidFill>
              <a:srgbClr val="ffffff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245" name=""/>
          <p:cNvSpPr/>
          <p:nvPr/>
        </p:nvSpPr>
        <p:spPr>
          <a:xfrm>
            <a:off x="2728800" y="3092400"/>
            <a:ext cx="1505160" cy="708120"/>
          </a:xfrm>
          <a:custGeom>
            <a:avLst/>
            <a:gdLst/>
            <a:ahLst/>
            <a:rect l="l" t="t" r="r" b="b"/>
            <a:pathLst>
              <a:path w="821" h="376">
                <a:moveTo>
                  <a:pt x="0" y="37"/>
                </a:moveTo>
                <a:lnTo>
                  <a:pt x="11" y="31"/>
                </a:lnTo>
                <a:lnTo>
                  <a:pt x="93" y="42"/>
                </a:lnTo>
                <a:lnTo>
                  <a:pt x="109" y="31"/>
                </a:lnTo>
                <a:lnTo>
                  <a:pt x="155" y="21"/>
                </a:lnTo>
                <a:lnTo>
                  <a:pt x="186" y="26"/>
                </a:lnTo>
                <a:lnTo>
                  <a:pt x="207" y="21"/>
                </a:lnTo>
                <a:lnTo>
                  <a:pt x="233" y="31"/>
                </a:lnTo>
                <a:lnTo>
                  <a:pt x="238" y="47"/>
                </a:lnTo>
                <a:lnTo>
                  <a:pt x="264" y="47"/>
                </a:lnTo>
                <a:lnTo>
                  <a:pt x="300" y="58"/>
                </a:lnTo>
                <a:lnTo>
                  <a:pt x="377" y="53"/>
                </a:lnTo>
                <a:lnTo>
                  <a:pt x="465" y="26"/>
                </a:lnTo>
                <a:lnTo>
                  <a:pt x="517" y="31"/>
                </a:lnTo>
                <a:lnTo>
                  <a:pt x="579" y="0"/>
                </a:lnTo>
                <a:lnTo>
                  <a:pt x="651" y="31"/>
                </a:lnTo>
                <a:lnTo>
                  <a:pt x="703" y="16"/>
                </a:lnTo>
                <a:lnTo>
                  <a:pt x="785" y="10"/>
                </a:lnTo>
                <a:lnTo>
                  <a:pt x="770" y="31"/>
                </a:lnTo>
                <a:lnTo>
                  <a:pt x="754" y="90"/>
                </a:lnTo>
                <a:lnTo>
                  <a:pt x="718" y="122"/>
                </a:lnTo>
                <a:lnTo>
                  <a:pt x="713" y="143"/>
                </a:lnTo>
                <a:lnTo>
                  <a:pt x="692" y="148"/>
                </a:lnTo>
                <a:lnTo>
                  <a:pt x="713" y="212"/>
                </a:lnTo>
                <a:lnTo>
                  <a:pt x="713" y="259"/>
                </a:lnTo>
                <a:lnTo>
                  <a:pt x="697" y="275"/>
                </a:lnTo>
                <a:lnTo>
                  <a:pt x="697" y="328"/>
                </a:lnTo>
                <a:lnTo>
                  <a:pt x="801" y="349"/>
                </a:lnTo>
                <a:lnTo>
                  <a:pt x="821" y="376"/>
                </a:lnTo>
              </a:path>
            </a:pathLst>
          </a:custGeom>
          <a:noFill/>
          <a:ln w="7920">
            <a:solidFill>
              <a:srgbClr val="ffffff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246" name=""/>
          <p:cNvSpPr/>
          <p:nvPr/>
        </p:nvSpPr>
        <p:spPr>
          <a:xfrm>
            <a:off x="3960720" y="3171960"/>
            <a:ext cx="577800" cy="220680"/>
          </a:xfrm>
          <a:custGeom>
            <a:avLst/>
            <a:gdLst/>
            <a:ahLst/>
            <a:rect l="l" t="t" r="r" b="b"/>
            <a:pathLst>
              <a:path w="315" h="117">
                <a:moveTo>
                  <a:pt x="0" y="95"/>
                </a:moveTo>
                <a:lnTo>
                  <a:pt x="25" y="80"/>
                </a:lnTo>
                <a:lnTo>
                  <a:pt x="77" y="69"/>
                </a:lnTo>
                <a:lnTo>
                  <a:pt x="139" y="58"/>
                </a:lnTo>
                <a:lnTo>
                  <a:pt x="160" y="106"/>
                </a:lnTo>
                <a:lnTo>
                  <a:pt x="180" y="117"/>
                </a:lnTo>
                <a:lnTo>
                  <a:pt x="242" y="64"/>
                </a:lnTo>
                <a:lnTo>
                  <a:pt x="304" y="58"/>
                </a:lnTo>
                <a:lnTo>
                  <a:pt x="315" y="0"/>
                </a:lnTo>
              </a:path>
            </a:pathLst>
          </a:custGeom>
          <a:noFill/>
          <a:ln w="7920">
            <a:solidFill>
              <a:srgbClr val="ffffff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247" name=""/>
          <p:cNvSpPr/>
          <p:nvPr/>
        </p:nvSpPr>
        <p:spPr>
          <a:xfrm>
            <a:off x="3591000" y="3141720"/>
            <a:ext cx="388800" cy="977760"/>
          </a:xfrm>
          <a:custGeom>
            <a:avLst/>
            <a:gdLst/>
            <a:ahLst/>
            <a:rect l="l" t="t" r="r" b="b"/>
            <a:pathLst>
              <a:path w="212" h="520">
                <a:moveTo>
                  <a:pt x="0" y="0"/>
                </a:moveTo>
                <a:lnTo>
                  <a:pt x="129" y="101"/>
                </a:lnTo>
                <a:lnTo>
                  <a:pt x="171" y="164"/>
                </a:lnTo>
                <a:lnTo>
                  <a:pt x="160" y="228"/>
                </a:lnTo>
                <a:lnTo>
                  <a:pt x="212" y="292"/>
                </a:lnTo>
                <a:lnTo>
                  <a:pt x="196" y="313"/>
                </a:lnTo>
                <a:lnTo>
                  <a:pt x="5" y="520"/>
                </a:lnTo>
                <a:lnTo>
                  <a:pt x="16" y="408"/>
                </a:lnTo>
                <a:lnTo>
                  <a:pt x="26" y="276"/>
                </a:lnTo>
                <a:lnTo>
                  <a:pt x="42" y="265"/>
                </a:lnTo>
              </a:path>
            </a:pathLst>
          </a:custGeom>
          <a:noFill/>
          <a:ln w="7920">
            <a:solidFill>
              <a:srgbClr val="ffffff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248" name=""/>
          <p:cNvSpPr/>
          <p:nvPr/>
        </p:nvSpPr>
        <p:spPr>
          <a:xfrm>
            <a:off x="3533760" y="2484360"/>
            <a:ext cx="1136520" cy="827280"/>
          </a:xfrm>
          <a:custGeom>
            <a:avLst/>
            <a:gdLst/>
            <a:ahLst/>
            <a:rect l="l" t="t" r="r" b="b"/>
            <a:pathLst>
              <a:path w="620" h="440">
                <a:moveTo>
                  <a:pt x="486" y="6"/>
                </a:moveTo>
                <a:lnTo>
                  <a:pt x="620" y="0"/>
                </a:lnTo>
                <a:lnTo>
                  <a:pt x="615" y="75"/>
                </a:lnTo>
                <a:lnTo>
                  <a:pt x="604" y="96"/>
                </a:lnTo>
                <a:lnTo>
                  <a:pt x="553" y="80"/>
                </a:lnTo>
                <a:lnTo>
                  <a:pt x="542" y="43"/>
                </a:lnTo>
                <a:lnTo>
                  <a:pt x="491" y="32"/>
                </a:lnTo>
                <a:lnTo>
                  <a:pt x="486" y="6"/>
                </a:lnTo>
                <a:lnTo>
                  <a:pt x="460" y="122"/>
                </a:lnTo>
                <a:lnTo>
                  <a:pt x="372" y="212"/>
                </a:lnTo>
                <a:lnTo>
                  <a:pt x="295" y="223"/>
                </a:lnTo>
                <a:lnTo>
                  <a:pt x="295" y="202"/>
                </a:lnTo>
                <a:lnTo>
                  <a:pt x="279" y="223"/>
                </a:lnTo>
                <a:lnTo>
                  <a:pt x="207" y="228"/>
                </a:lnTo>
                <a:lnTo>
                  <a:pt x="145" y="207"/>
                </a:lnTo>
                <a:lnTo>
                  <a:pt x="5" y="223"/>
                </a:lnTo>
                <a:lnTo>
                  <a:pt x="26" y="297"/>
                </a:lnTo>
                <a:lnTo>
                  <a:pt x="0" y="440"/>
                </a:lnTo>
                <a:lnTo>
                  <a:pt x="16" y="430"/>
                </a:lnTo>
                <a:lnTo>
                  <a:pt x="36" y="435"/>
                </a:lnTo>
              </a:path>
            </a:pathLst>
          </a:custGeom>
          <a:noFill/>
          <a:ln w="7920">
            <a:solidFill>
              <a:srgbClr val="ffffff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249" name=""/>
          <p:cNvSpPr/>
          <p:nvPr/>
        </p:nvSpPr>
        <p:spPr>
          <a:xfrm>
            <a:off x="3600360" y="3301920"/>
            <a:ext cx="76320" cy="9720"/>
          </a:xfrm>
          <a:custGeom>
            <a:avLst/>
            <a:gdLst/>
            <a:ahLst/>
            <a:rect l="l" t="t" r="r" b="b"/>
            <a:pathLst>
              <a:path w="42" h="5">
                <a:moveTo>
                  <a:pt x="0" y="0"/>
                </a:moveTo>
                <a:lnTo>
                  <a:pt x="11" y="0"/>
                </a:lnTo>
                <a:lnTo>
                  <a:pt x="31" y="5"/>
                </a:lnTo>
                <a:lnTo>
                  <a:pt x="42" y="5"/>
                </a:lnTo>
              </a:path>
            </a:pathLst>
          </a:custGeom>
          <a:noFill/>
          <a:ln w="7920">
            <a:solidFill>
              <a:srgbClr val="ffffff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7080" bIns="-370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250" name=""/>
          <p:cNvSpPr/>
          <p:nvPr/>
        </p:nvSpPr>
        <p:spPr>
          <a:xfrm>
            <a:off x="3676680" y="3292560"/>
            <a:ext cx="57240" cy="19080"/>
          </a:xfrm>
          <a:custGeom>
            <a:avLst/>
            <a:gdLst/>
            <a:ahLst/>
            <a:rect l="l" t="t" r="r" b="b"/>
            <a:pathLst>
              <a:path w="31" h="10">
                <a:moveTo>
                  <a:pt x="0" y="10"/>
                </a:moveTo>
                <a:lnTo>
                  <a:pt x="10" y="5"/>
                </a:lnTo>
                <a:lnTo>
                  <a:pt x="20" y="0"/>
                </a:lnTo>
                <a:lnTo>
                  <a:pt x="31" y="0"/>
                </a:lnTo>
              </a:path>
            </a:pathLst>
          </a:custGeom>
          <a:noFill/>
          <a:ln w="7920">
            <a:solidFill>
              <a:srgbClr val="ffffff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7720" bIns="-27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251" name=""/>
          <p:cNvSpPr/>
          <p:nvPr/>
        </p:nvSpPr>
        <p:spPr>
          <a:xfrm>
            <a:off x="3497400" y="2643120"/>
            <a:ext cx="255600" cy="649440"/>
          </a:xfrm>
          <a:custGeom>
            <a:avLst/>
            <a:gdLst/>
            <a:ahLst/>
            <a:rect l="l" t="t" r="r" b="b"/>
            <a:pathLst>
              <a:path w="139" h="345">
                <a:moveTo>
                  <a:pt x="129" y="345"/>
                </a:moveTo>
                <a:lnTo>
                  <a:pt x="139" y="292"/>
                </a:lnTo>
                <a:lnTo>
                  <a:pt x="41" y="207"/>
                </a:lnTo>
                <a:lnTo>
                  <a:pt x="56" y="196"/>
                </a:lnTo>
                <a:lnTo>
                  <a:pt x="62" y="138"/>
                </a:lnTo>
                <a:lnTo>
                  <a:pt x="51" y="133"/>
                </a:lnTo>
                <a:lnTo>
                  <a:pt x="62" y="127"/>
                </a:lnTo>
                <a:lnTo>
                  <a:pt x="77" y="74"/>
                </a:lnTo>
                <a:lnTo>
                  <a:pt x="46" y="32"/>
                </a:lnTo>
                <a:lnTo>
                  <a:pt x="0" y="11"/>
                </a:lnTo>
                <a:lnTo>
                  <a:pt x="0" y="0"/>
                </a:lnTo>
              </a:path>
            </a:pathLst>
          </a:custGeom>
          <a:noFill/>
          <a:ln w="7920">
            <a:solidFill>
              <a:srgbClr val="ffffff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252" name=""/>
          <p:cNvSpPr/>
          <p:nvPr/>
        </p:nvSpPr>
        <p:spPr>
          <a:xfrm>
            <a:off x="4557600" y="2664000"/>
            <a:ext cx="74880" cy="239400"/>
          </a:xfrm>
          <a:custGeom>
            <a:avLst/>
            <a:gdLst/>
            <a:ahLst/>
            <a:rect l="l" t="t" r="r" b="b"/>
            <a:pathLst>
              <a:path w="41" h="127">
                <a:moveTo>
                  <a:pt x="41" y="0"/>
                </a:moveTo>
                <a:lnTo>
                  <a:pt x="31" y="32"/>
                </a:lnTo>
                <a:lnTo>
                  <a:pt x="31" y="69"/>
                </a:lnTo>
                <a:lnTo>
                  <a:pt x="15" y="85"/>
                </a:lnTo>
                <a:lnTo>
                  <a:pt x="0" y="127"/>
                </a:lnTo>
              </a:path>
            </a:pathLst>
          </a:custGeom>
          <a:noFill/>
          <a:ln w="7920">
            <a:solidFill>
              <a:srgbClr val="ffffff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253" name=""/>
          <p:cNvSpPr/>
          <p:nvPr/>
        </p:nvSpPr>
        <p:spPr>
          <a:xfrm>
            <a:off x="4376880" y="2724120"/>
            <a:ext cx="274320" cy="270000"/>
          </a:xfrm>
          <a:custGeom>
            <a:avLst/>
            <a:gdLst/>
            <a:ahLst/>
            <a:rect l="l" t="t" r="r" b="b"/>
            <a:pathLst>
              <a:path w="149" h="143">
                <a:moveTo>
                  <a:pt x="0" y="0"/>
                </a:moveTo>
                <a:lnTo>
                  <a:pt x="0" y="47"/>
                </a:lnTo>
                <a:lnTo>
                  <a:pt x="51" y="84"/>
                </a:lnTo>
                <a:lnTo>
                  <a:pt x="149" y="143"/>
                </a:lnTo>
                <a:lnTo>
                  <a:pt x="113" y="111"/>
                </a:lnTo>
                <a:lnTo>
                  <a:pt x="113" y="90"/>
                </a:lnTo>
              </a:path>
            </a:pathLst>
          </a:custGeom>
          <a:noFill/>
          <a:ln w="7920">
            <a:solidFill>
              <a:srgbClr val="ffffff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254" name=""/>
          <p:cNvSpPr/>
          <p:nvPr/>
        </p:nvSpPr>
        <p:spPr>
          <a:xfrm>
            <a:off x="4443480" y="2873520"/>
            <a:ext cx="311040" cy="349200"/>
          </a:xfrm>
          <a:custGeom>
            <a:avLst/>
            <a:gdLst/>
            <a:ahLst/>
            <a:rect l="l" t="t" r="r" b="b"/>
            <a:pathLst>
              <a:path w="170" h="186">
                <a:moveTo>
                  <a:pt x="0" y="0"/>
                </a:moveTo>
                <a:lnTo>
                  <a:pt x="67" y="164"/>
                </a:lnTo>
                <a:lnTo>
                  <a:pt x="150" y="186"/>
                </a:lnTo>
                <a:lnTo>
                  <a:pt x="170" y="175"/>
                </a:lnTo>
              </a:path>
            </a:pathLst>
          </a:custGeom>
          <a:noFill/>
          <a:ln w="7920">
            <a:solidFill>
              <a:srgbClr val="ffffff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255" name=""/>
          <p:cNvSpPr/>
          <p:nvPr/>
        </p:nvSpPr>
        <p:spPr>
          <a:xfrm>
            <a:off x="4424400" y="3102120"/>
            <a:ext cx="141120" cy="79200"/>
          </a:xfrm>
          <a:custGeom>
            <a:avLst/>
            <a:gdLst/>
            <a:ahLst/>
            <a:rect l="l" t="t" r="r" b="b"/>
            <a:pathLst>
              <a:path w="77" h="42">
                <a:moveTo>
                  <a:pt x="77" y="42"/>
                </a:moveTo>
                <a:lnTo>
                  <a:pt x="56" y="42"/>
                </a:lnTo>
                <a:lnTo>
                  <a:pt x="31" y="37"/>
                </a:lnTo>
                <a:lnTo>
                  <a:pt x="5" y="26"/>
                </a:lnTo>
                <a:lnTo>
                  <a:pt x="5" y="11"/>
                </a:lnTo>
                <a:lnTo>
                  <a:pt x="0" y="0"/>
                </a:lnTo>
              </a:path>
            </a:pathLst>
          </a:custGeom>
          <a:noFill/>
          <a:ln w="7920">
            <a:solidFill>
              <a:srgbClr val="ffffff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32400" bIns="324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256" name=""/>
          <p:cNvSpPr/>
          <p:nvPr/>
        </p:nvSpPr>
        <p:spPr>
          <a:xfrm>
            <a:off x="4433760" y="3002040"/>
            <a:ext cx="66960" cy="239760"/>
          </a:xfrm>
          <a:custGeom>
            <a:avLst/>
            <a:gdLst/>
            <a:ahLst/>
            <a:rect l="l" t="t" r="r" b="b"/>
            <a:pathLst>
              <a:path w="36" h="127">
                <a:moveTo>
                  <a:pt x="36" y="0"/>
                </a:moveTo>
                <a:lnTo>
                  <a:pt x="20" y="32"/>
                </a:lnTo>
                <a:lnTo>
                  <a:pt x="5" y="53"/>
                </a:lnTo>
                <a:lnTo>
                  <a:pt x="0" y="127"/>
                </a:lnTo>
              </a:path>
            </a:pathLst>
          </a:custGeom>
          <a:noFill/>
          <a:ln w="7920">
            <a:solidFill>
              <a:srgbClr val="ffffff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257" name=""/>
          <p:cNvSpPr/>
          <p:nvPr/>
        </p:nvSpPr>
        <p:spPr>
          <a:xfrm>
            <a:off x="4368960" y="3151080"/>
            <a:ext cx="122040" cy="370080"/>
          </a:xfrm>
          <a:custGeom>
            <a:avLst/>
            <a:gdLst/>
            <a:ahLst/>
            <a:rect l="l" t="t" r="r" b="b"/>
            <a:pathLst>
              <a:path w="67" h="197">
                <a:moveTo>
                  <a:pt x="41" y="0"/>
                </a:moveTo>
                <a:lnTo>
                  <a:pt x="5" y="22"/>
                </a:lnTo>
                <a:lnTo>
                  <a:pt x="0" y="38"/>
                </a:lnTo>
                <a:lnTo>
                  <a:pt x="0" y="53"/>
                </a:lnTo>
                <a:lnTo>
                  <a:pt x="10" y="69"/>
                </a:lnTo>
                <a:lnTo>
                  <a:pt x="20" y="75"/>
                </a:lnTo>
                <a:lnTo>
                  <a:pt x="36" y="91"/>
                </a:lnTo>
                <a:lnTo>
                  <a:pt x="67" y="133"/>
                </a:lnTo>
                <a:lnTo>
                  <a:pt x="56" y="165"/>
                </a:lnTo>
                <a:lnTo>
                  <a:pt x="67" y="197"/>
                </a:lnTo>
              </a:path>
            </a:pathLst>
          </a:custGeom>
          <a:noFill/>
          <a:ln w="7920">
            <a:solidFill>
              <a:srgbClr val="ffffff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258" name=""/>
          <p:cNvSpPr/>
          <p:nvPr/>
        </p:nvSpPr>
        <p:spPr>
          <a:xfrm>
            <a:off x="4470480" y="3332160"/>
            <a:ext cx="284040" cy="128520"/>
          </a:xfrm>
          <a:custGeom>
            <a:avLst/>
            <a:gdLst/>
            <a:ahLst/>
            <a:rect l="l" t="t" r="r" b="b"/>
            <a:pathLst>
              <a:path w="155" h="69">
                <a:moveTo>
                  <a:pt x="0" y="69"/>
                </a:moveTo>
                <a:lnTo>
                  <a:pt x="88" y="0"/>
                </a:lnTo>
                <a:lnTo>
                  <a:pt x="155" y="0"/>
                </a:lnTo>
              </a:path>
            </a:pathLst>
          </a:custGeom>
          <a:noFill/>
          <a:ln w="7920">
            <a:solidFill>
              <a:srgbClr val="ffffff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259" name=""/>
          <p:cNvSpPr/>
          <p:nvPr/>
        </p:nvSpPr>
        <p:spPr>
          <a:xfrm>
            <a:off x="4111560" y="3011400"/>
            <a:ext cx="625680" cy="538200"/>
          </a:xfrm>
          <a:custGeom>
            <a:avLst/>
            <a:gdLst/>
            <a:ahLst/>
            <a:rect l="l" t="t" r="r" b="b"/>
            <a:pathLst>
              <a:path w="341" h="286">
                <a:moveTo>
                  <a:pt x="341" y="286"/>
                </a:moveTo>
                <a:lnTo>
                  <a:pt x="331" y="276"/>
                </a:lnTo>
                <a:lnTo>
                  <a:pt x="243" y="276"/>
                </a:lnTo>
                <a:lnTo>
                  <a:pt x="207" y="260"/>
                </a:lnTo>
                <a:lnTo>
                  <a:pt x="212" y="239"/>
                </a:lnTo>
                <a:lnTo>
                  <a:pt x="0" y="228"/>
                </a:lnTo>
                <a:lnTo>
                  <a:pt x="0" y="80"/>
                </a:lnTo>
                <a:lnTo>
                  <a:pt x="31" y="53"/>
                </a:lnTo>
                <a:lnTo>
                  <a:pt x="47" y="69"/>
                </a:lnTo>
                <a:lnTo>
                  <a:pt x="145" y="27"/>
                </a:lnTo>
                <a:lnTo>
                  <a:pt x="212" y="0"/>
                </a:lnTo>
              </a:path>
            </a:pathLst>
          </a:custGeom>
          <a:noFill/>
          <a:ln w="7920">
            <a:solidFill>
              <a:srgbClr val="ffffff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260" name=""/>
          <p:cNvSpPr/>
          <p:nvPr/>
        </p:nvSpPr>
        <p:spPr>
          <a:xfrm>
            <a:off x="4178160" y="3051000"/>
            <a:ext cx="284400" cy="130320"/>
          </a:xfrm>
          <a:custGeom>
            <a:avLst/>
            <a:gdLst/>
            <a:ahLst/>
            <a:rect l="l" t="t" r="r" b="b"/>
            <a:pathLst>
              <a:path w="155" h="69">
                <a:moveTo>
                  <a:pt x="155" y="0"/>
                </a:moveTo>
                <a:lnTo>
                  <a:pt x="119" y="11"/>
                </a:lnTo>
                <a:lnTo>
                  <a:pt x="6" y="69"/>
                </a:lnTo>
                <a:lnTo>
                  <a:pt x="0" y="38"/>
                </a:lnTo>
              </a:path>
            </a:pathLst>
          </a:custGeom>
          <a:noFill/>
          <a:ln w="7920">
            <a:solidFill>
              <a:srgbClr val="ffffff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261" name=""/>
          <p:cNvSpPr/>
          <p:nvPr/>
        </p:nvSpPr>
        <p:spPr>
          <a:xfrm>
            <a:off x="3686040" y="3430440"/>
            <a:ext cx="435240" cy="260640"/>
          </a:xfrm>
          <a:custGeom>
            <a:avLst/>
            <a:gdLst/>
            <a:ahLst/>
            <a:rect l="l" t="t" r="r" b="b"/>
            <a:pathLst>
              <a:path w="237" h="138">
                <a:moveTo>
                  <a:pt x="0" y="127"/>
                </a:moveTo>
                <a:lnTo>
                  <a:pt x="150" y="138"/>
                </a:lnTo>
                <a:lnTo>
                  <a:pt x="191" y="53"/>
                </a:lnTo>
                <a:lnTo>
                  <a:pt x="227" y="26"/>
                </a:lnTo>
                <a:lnTo>
                  <a:pt x="237" y="0"/>
                </a:lnTo>
              </a:path>
            </a:pathLst>
          </a:custGeom>
          <a:noFill/>
          <a:ln w="7920">
            <a:solidFill>
              <a:srgbClr val="ffffff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262" name=""/>
          <p:cNvSpPr/>
          <p:nvPr/>
        </p:nvSpPr>
        <p:spPr>
          <a:xfrm>
            <a:off x="3940200" y="3691080"/>
            <a:ext cx="608040" cy="815760"/>
          </a:xfrm>
          <a:custGeom>
            <a:avLst/>
            <a:gdLst/>
            <a:ahLst/>
            <a:rect l="l" t="t" r="r" b="b"/>
            <a:pathLst>
              <a:path w="331" h="434">
                <a:moveTo>
                  <a:pt x="269" y="376"/>
                </a:moveTo>
                <a:lnTo>
                  <a:pt x="258" y="376"/>
                </a:lnTo>
                <a:lnTo>
                  <a:pt x="248" y="392"/>
                </a:lnTo>
                <a:lnTo>
                  <a:pt x="160" y="387"/>
                </a:lnTo>
                <a:lnTo>
                  <a:pt x="171" y="397"/>
                </a:lnTo>
                <a:lnTo>
                  <a:pt x="160" y="413"/>
                </a:lnTo>
                <a:lnTo>
                  <a:pt x="181" y="434"/>
                </a:lnTo>
                <a:lnTo>
                  <a:pt x="145" y="429"/>
                </a:lnTo>
                <a:lnTo>
                  <a:pt x="129" y="397"/>
                </a:lnTo>
                <a:lnTo>
                  <a:pt x="129" y="185"/>
                </a:lnTo>
                <a:lnTo>
                  <a:pt x="52" y="148"/>
                </a:lnTo>
                <a:lnTo>
                  <a:pt x="5" y="10"/>
                </a:lnTo>
                <a:lnTo>
                  <a:pt x="0" y="0"/>
                </a:lnTo>
                <a:lnTo>
                  <a:pt x="21" y="0"/>
                </a:lnTo>
                <a:lnTo>
                  <a:pt x="145" y="143"/>
                </a:lnTo>
                <a:lnTo>
                  <a:pt x="165" y="137"/>
                </a:lnTo>
                <a:lnTo>
                  <a:pt x="207" y="137"/>
                </a:lnTo>
                <a:lnTo>
                  <a:pt x="253" y="164"/>
                </a:lnTo>
                <a:lnTo>
                  <a:pt x="295" y="169"/>
                </a:lnTo>
                <a:lnTo>
                  <a:pt x="305" y="222"/>
                </a:lnTo>
                <a:lnTo>
                  <a:pt x="331" y="222"/>
                </a:lnTo>
                <a:lnTo>
                  <a:pt x="331" y="243"/>
                </a:lnTo>
              </a:path>
            </a:pathLst>
          </a:custGeom>
          <a:noFill/>
          <a:ln w="7920">
            <a:solidFill>
              <a:srgbClr val="ffffff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263" name=""/>
          <p:cNvSpPr/>
          <p:nvPr/>
        </p:nvSpPr>
        <p:spPr>
          <a:xfrm>
            <a:off x="4470480" y="4159080"/>
            <a:ext cx="276120" cy="228600"/>
          </a:xfrm>
          <a:custGeom>
            <a:avLst/>
            <a:gdLst/>
            <a:ahLst/>
            <a:rect l="l" t="t" r="r" b="b"/>
            <a:pathLst>
              <a:path w="150" h="122">
                <a:moveTo>
                  <a:pt x="0" y="122"/>
                </a:moveTo>
                <a:lnTo>
                  <a:pt x="21" y="106"/>
                </a:lnTo>
                <a:lnTo>
                  <a:pt x="47" y="100"/>
                </a:lnTo>
                <a:lnTo>
                  <a:pt x="52" y="63"/>
                </a:lnTo>
                <a:lnTo>
                  <a:pt x="47" y="47"/>
                </a:lnTo>
                <a:lnTo>
                  <a:pt x="62" y="37"/>
                </a:lnTo>
                <a:lnTo>
                  <a:pt x="68" y="26"/>
                </a:lnTo>
                <a:lnTo>
                  <a:pt x="104" y="10"/>
                </a:lnTo>
                <a:lnTo>
                  <a:pt x="114" y="21"/>
                </a:lnTo>
                <a:lnTo>
                  <a:pt x="140" y="0"/>
                </a:lnTo>
                <a:lnTo>
                  <a:pt x="150" y="10"/>
                </a:lnTo>
                <a:lnTo>
                  <a:pt x="150" y="95"/>
                </a:lnTo>
              </a:path>
            </a:pathLst>
          </a:custGeom>
          <a:noFill/>
          <a:ln w="7920">
            <a:solidFill>
              <a:srgbClr val="ffffff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264" name=""/>
          <p:cNvSpPr/>
          <p:nvPr/>
        </p:nvSpPr>
        <p:spPr>
          <a:xfrm>
            <a:off x="4433760" y="4159080"/>
            <a:ext cx="114480" cy="238320"/>
          </a:xfrm>
          <a:custGeom>
            <a:avLst/>
            <a:gdLst/>
            <a:ahLst/>
            <a:rect l="l" t="t" r="r" b="b"/>
            <a:pathLst>
              <a:path w="62" h="127">
                <a:moveTo>
                  <a:pt x="62" y="0"/>
                </a:moveTo>
                <a:lnTo>
                  <a:pt x="62" y="16"/>
                </a:lnTo>
                <a:lnTo>
                  <a:pt x="15" y="47"/>
                </a:lnTo>
                <a:lnTo>
                  <a:pt x="0" y="69"/>
                </a:lnTo>
                <a:lnTo>
                  <a:pt x="10" y="74"/>
                </a:lnTo>
                <a:lnTo>
                  <a:pt x="15" y="106"/>
                </a:lnTo>
                <a:lnTo>
                  <a:pt x="10" y="127"/>
                </a:lnTo>
              </a:path>
            </a:pathLst>
          </a:custGeom>
          <a:noFill/>
          <a:ln w="7920">
            <a:solidFill>
              <a:srgbClr val="ffffff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265" name=""/>
          <p:cNvSpPr/>
          <p:nvPr/>
        </p:nvSpPr>
        <p:spPr>
          <a:xfrm>
            <a:off x="3817800" y="4078440"/>
            <a:ext cx="314640" cy="349200"/>
          </a:xfrm>
          <a:custGeom>
            <a:avLst/>
            <a:gdLst/>
            <a:ahLst/>
            <a:rect l="l" t="t" r="r" b="b"/>
            <a:pathLst>
              <a:path w="171" h="186">
                <a:moveTo>
                  <a:pt x="114" y="186"/>
                </a:moveTo>
                <a:lnTo>
                  <a:pt x="165" y="122"/>
                </a:lnTo>
                <a:lnTo>
                  <a:pt x="171" y="85"/>
                </a:lnTo>
                <a:lnTo>
                  <a:pt x="26" y="0"/>
                </a:lnTo>
                <a:lnTo>
                  <a:pt x="0" y="0"/>
                </a:lnTo>
              </a:path>
            </a:pathLst>
          </a:custGeom>
          <a:noFill/>
          <a:ln w="7920">
            <a:solidFill>
              <a:srgbClr val="ffffff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266" name=""/>
          <p:cNvSpPr/>
          <p:nvPr/>
        </p:nvSpPr>
        <p:spPr>
          <a:xfrm>
            <a:off x="4680000" y="1996920"/>
            <a:ext cx="568440" cy="1065240"/>
          </a:xfrm>
          <a:custGeom>
            <a:avLst/>
            <a:gdLst/>
            <a:ahLst/>
            <a:rect l="l" t="t" r="r" b="b"/>
            <a:pathLst>
              <a:path w="310" h="567">
                <a:moveTo>
                  <a:pt x="0" y="551"/>
                </a:moveTo>
                <a:lnTo>
                  <a:pt x="36" y="556"/>
                </a:lnTo>
                <a:lnTo>
                  <a:pt x="88" y="556"/>
                </a:lnTo>
                <a:lnTo>
                  <a:pt x="93" y="567"/>
                </a:lnTo>
                <a:lnTo>
                  <a:pt x="114" y="567"/>
                </a:lnTo>
                <a:lnTo>
                  <a:pt x="119" y="556"/>
                </a:lnTo>
                <a:lnTo>
                  <a:pt x="150" y="561"/>
                </a:lnTo>
                <a:lnTo>
                  <a:pt x="191" y="561"/>
                </a:lnTo>
                <a:lnTo>
                  <a:pt x="222" y="561"/>
                </a:lnTo>
                <a:lnTo>
                  <a:pt x="248" y="561"/>
                </a:lnTo>
                <a:lnTo>
                  <a:pt x="305" y="561"/>
                </a:lnTo>
                <a:lnTo>
                  <a:pt x="305" y="567"/>
                </a:lnTo>
                <a:lnTo>
                  <a:pt x="310" y="556"/>
                </a:lnTo>
                <a:lnTo>
                  <a:pt x="289" y="381"/>
                </a:lnTo>
                <a:lnTo>
                  <a:pt x="237" y="302"/>
                </a:lnTo>
                <a:lnTo>
                  <a:pt x="227" y="296"/>
                </a:lnTo>
                <a:lnTo>
                  <a:pt x="191" y="206"/>
                </a:lnTo>
                <a:lnTo>
                  <a:pt x="175" y="180"/>
                </a:lnTo>
                <a:lnTo>
                  <a:pt x="170" y="137"/>
                </a:lnTo>
                <a:lnTo>
                  <a:pt x="155" y="90"/>
                </a:lnTo>
                <a:lnTo>
                  <a:pt x="150" y="90"/>
                </a:lnTo>
                <a:lnTo>
                  <a:pt x="103" y="0"/>
                </a:lnTo>
              </a:path>
            </a:pathLst>
          </a:custGeom>
          <a:noFill/>
          <a:ln w="7920">
            <a:solidFill>
              <a:srgbClr val="ffffff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267" name=""/>
          <p:cNvSpPr/>
          <p:nvPr/>
        </p:nvSpPr>
        <p:spPr>
          <a:xfrm>
            <a:off x="4670280" y="3002040"/>
            <a:ext cx="568440" cy="169920"/>
          </a:xfrm>
          <a:custGeom>
            <a:avLst/>
            <a:gdLst/>
            <a:ahLst/>
            <a:rect l="l" t="t" r="r" b="b"/>
            <a:pathLst>
              <a:path w="310" h="90">
                <a:moveTo>
                  <a:pt x="0" y="0"/>
                </a:moveTo>
                <a:lnTo>
                  <a:pt x="88" y="5"/>
                </a:lnTo>
                <a:lnTo>
                  <a:pt x="93" y="11"/>
                </a:lnTo>
                <a:lnTo>
                  <a:pt x="217" y="11"/>
                </a:lnTo>
                <a:lnTo>
                  <a:pt x="237" y="21"/>
                </a:lnTo>
                <a:lnTo>
                  <a:pt x="242" y="64"/>
                </a:lnTo>
                <a:lnTo>
                  <a:pt x="289" y="69"/>
                </a:lnTo>
                <a:lnTo>
                  <a:pt x="294" y="79"/>
                </a:lnTo>
                <a:lnTo>
                  <a:pt x="304" y="85"/>
                </a:lnTo>
                <a:lnTo>
                  <a:pt x="310" y="90"/>
                </a:lnTo>
              </a:path>
            </a:pathLst>
          </a:custGeom>
          <a:noFill/>
          <a:ln w="7920">
            <a:solidFill>
              <a:srgbClr val="ffffff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268" name=""/>
          <p:cNvSpPr/>
          <p:nvPr/>
        </p:nvSpPr>
        <p:spPr>
          <a:xfrm>
            <a:off x="4849920" y="3041640"/>
            <a:ext cx="1326960" cy="579600"/>
          </a:xfrm>
          <a:custGeom>
            <a:avLst/>
            <a:gdLst/>
            <a:ahLst/>
            <a:rect l="l" t="t" r="r" b="b"/>
            <a:pathLst>
              <a:path w="723" h="308">
                <a:moveTo>
                  <a:pt x="418" y="164"/>
                </a:moveTo>
                <a:lnTo>
                  <a:pt x="408" y="175"/>
                </a:lnTo>
                <a:lnTo>
                  <a:pt x="377" y="175"/>
                </a:lnTo>
                <a:lnTo>
                  <a:pt x="330" y="196"/>
                </a:lnTo>
                <a:lnTo>
                  <a:pt x="253" y="196"/>
                </a:lnTo>
                <a:lnTo>
                  <a:pt x="253" y="233"/>
                </a:lnTo>
                <a:lnTo>
                  <a:pt x="222" y="249"/>
                </a:lnTo>
                <a:lnTo>
                  <a:pt x="165" y="223"/>
                </a:lnTo>
                <a:lnTo>
                  <a:pt x="98" y="270"/>
                </a:lnTo>
                <a:lnTo>
                  <a:pt x="15" y="270"/>
                </a:lnTo>
                <a:lnTo>
                  <a:pt x="10" y="217"/>
                </a:lnTo>
                <a:lnTo>
                  <a:pt x="15" y="159"/>
                </a:lnTo>
                <a:lnTo>
                  <a:pt x="21" y="69"/>
                </a:lnTo>
                <a:lnTo>
                  <a:pt x="21" y="16"/>
                </a:lnTo>
                <a:lnTo>
                  <a:pt x="0" y="16"/>
                </a:lnTo>
                <a:lnTo>
                  <a:pt x="0" y="5"/>
                </a:lnTo>
                <a:lnTo>
                  <a:pt x="21" y="0"/>
                </a:lnTo>
                <a:lnTo>
                  <a:pt x="46" y="0"/>
                </a:lnTo>
                <a:lnTo>
                  <a:pt x="82" y="27"/>
                </a:lnTo>
                <a:lnTo>
                  <a:pt x="206" y="27"/>
                </a:lnTo>
                <a:lnTo>
                  <a:pt x="212" y="16"/>
                </a:lnTo>
                <a:lnTo>
                  <a:pt x="227" y="32"/>
                </a:lnTo>
                <a:lnTo>
                  <a:pt x="325" y="48"/>
                </a:lnTo>
                <a:lnTo>
                  <a:pt x="335" y="53"/>
                </a:lnTo>
                <a:lnTo>
                  <a:pt x="356" y="58"/>
                </a:lnTo>
                <a:lnTo>
                  <a:pt x="366" y="74"/>
                </a:lnTo>
                <a:lnTo>
                  <a:pt x="382" y="64"/>
                </a:lnTo>
                <a:lnTo>
                  <a:pt x="485" y="74"/>
                </a:lnTo>
                <a:lnTo>
                  <a:pt x="439" y="106"/>
                </a:lnTo>
                <a:lnTo>
                  <a:pt x="459" y="106"/>
                </a:lnTo>
                <a:lnTo>
                  <a:pt x="470" y="149"/>
                </a:lnTo>
                <a:lnTo>
                  <a:pt x="501" y="122"/>
                </a:lnTo>
                <a:lnTo>
                  <a:pt x="578" y="180"/>
                </a:lnTo>
                <a:lnTo>
                  <a:pt x="609" y="164"/>
                </a:lnTo>
                <a:lnTo>
                  <a:pt x="650" y="164"/>
                </a:lnTo>
                <a:lnTo>
                  <a:pt x="723" y="159"/>
                </a:lnTo>
                <a:lnTo>
                  <a:pt x="723" y="180"/>
                </a:lnTo>
                <a:lnTo>
                  <a:pt x="707" y="180"/>
                </a:lnTo>
                <a:lnTo>
                  <a:pt x="692" y="186"/>
                </a:lnTo>
                <a:lnTo>
                  <a:pt x="687" y="191"/>
                </a:lnTo>
                <a:lnTo>
                  <a:pt x="645" y="207"/>
                </a:lnTo>
                <a:lnTo>
                  <a:pt x="635" y="249"/>
                </a:lnTo>
                <a:lnTo>
                  <a:pt x="588" y="286"/>
                </a:lnTo>
                <a:lnTo>
                  <a:pt x="532" y="297"/>
                </a:lnTo>
                <a:lnTo>
                  <a:pt x="532" y="308"/>
                </a:lnTo>
                <a:lnTo>
                  <a:pt x="521" y="297"/>
                </a:lnTo>
                <a:lnTo>
                  <a:pt x="449" y="302"/>
                </a:lnTo>
              </a:path>
            </a:pathLst>
          </a:custGeom>
          <a:noFill/>
          <a:ln w="7920">
            <a:solidFill>
              <a:srgbClr val="ffffff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269" name=""/>
          <p:cNvSpPr/>
          <p:nvPr/>
        </p:nvSpPr>
        <p:spPr>
          <a:xfrm>
            <a:off x="5389560" y="3281400"/>
            <a:ext cx="217440" cy="50760"/>
          </a:xfrm>
          <a:custGeom>
            <a:avLst/>
            <a:gdLst/>
            <a:ahLst/>
            <a:rect l="l" t="t" r="r" b="b"/>
            <a:pathLst>
              <a:path w="119" h="27">
                <a:moveTo>
                  <a:pt x="119" y="27"/>
                </a:moveTo>
                <a:lnTo>
                  <a:pt x="109" y="16"/>
                </a:lnTo>
                <a:lnTo>
                  <a:pt x="62" y="0"/>
                </a:lnTo>
                <a:lnTo>
                  <a:pt x="31" y="11"/>
                </a:lnTo>
                <a:lnTo>
                  <a:pt x="26" y="27"/>
                </a:lnTo>
                <a:lnTo>
                  <a:pt x="21" y="16"/>
                </a:lnTo>
                <a:lnTo>
                  <a:pt x="0" y="6"/>
                </a:lnTo>
              </a:path>
            </a:pathLst>
          </a:custGeom>
          <a:noFill/>
          <a:ln w="7920">
            <a:solidFill>
              <a:srgbClr val="ffffff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3960" bIns="3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270" name=""/>
          <p:cNvSpPr/>
          <p:nvPr/>
        </p:nvSpPr>
        <p:spPr>
          <a:xfrm>
            <a:off x="5315040" y="3301920"/>
            <a:ext cx="196920" cy="147600"/>
          </a:xfrm>
          <a:custGeom>
            <a:avLst/>
            <a:gdLst/>
            <a:ahLst/>
            <a:rect l="l" t="t" r="r" b="b"/>
            <a:pathLst>
              <a:path w="108" h="79">
                <a:moveTo>
                  <a:pt x="0" y="58"/>
                </a:moveTo>
                <a:lnTo>
                  <a:pt x="72" y="42"/>
                </a:lnTo>
                <a:lnTo>
                  <a:pt x="72" y="0"/>
                </a:lnTo>
                <a:lnTo>
                  <a:pt x="82" y="53"/>
                </a:lnTo>
                <a:lnTo>
                  <a:pt x="72" y="48"/>
                </a:lnTo>
                <a:lnTo>
                  <a:pt x="77" y="64"/>
                </a:lnTo>
                <a:lnTo>
                  <a:pt x="108" y="79"/>
                </a:lnTo>
              </a:path>
            </a:pathLst>
          </a:custGeom>
          <a:noFill/>
          <a:ln w="7920">
            <a:solidFill>
              <a:srgbClr val="ffffff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271" name=""/>
          <p:cNvSpPr/>
          <p:nvPr/>
        </p:nvSpPr>
        <p:spPr>
          <a:xfrm>
            <a:off x="5380200" y="3479760"/>
            <a:ext cx="171360" cy="160200"/>
          </a:xfrm>
          <a:custGeom>
            <a:avLst/>
            <a:gdLst/>
            <a:ahLst/>
            <a:rect l="l" t="t" r="r" b="b"/>
            <a:pathLst>
              <a:path w="93" h="85">
                <a:moveTo>
                  <a:pt x="93" y="0"/>
                </a:moveTo>
                <a:lnTo>
                  <a:pt x="62" y="37"/>
                </a:lnTo>
                <a:lnTo>
                  <a:pt x="41" y="37"/>
                </a:lnTo>
                <a:lnTo>
                  <a:pt x="0" y="69"/>
                </a:lnTo>
                <a:lnTo>
                  <a:pt x="0" y="85"/>
                </a:lnTo>
                <a:lnTo>
                  <a:pt x="46" y="75"/>
                </a:lnTo>
                <a:lnTo>
                  <a:pt x="93" y="0"/>
                </a:lnTo>
                <a:close/>
              </a:path>
            </a:pathLst>
          </a:custGeom>
          <a:noFill/>
          <a:ln w="9360">
            <a:solidFill>
              <a:srgbClr val="ffffff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272" name=""/>
          <p:cNvSpPr/>
          <p:nvPr/>
        </p:nvSpPr>
        <p:spPr>
          <a:xfrm>
            <a:off x="5380200" y="3479760"/>
            <a:ext cx="171360" cy="160200"/>
          </a:xfrm>
          <a:custGeom>
            <a:avLst/>
            <a:gdLst/>
            <a:ahLst/>
            <a:rect l="l" t="t" r="r" b="b"/>
            <a:pathLst>
              <a:path w="93" h="85">
                <a:moveTo>
                  <a:pt x="93" y="0"/>
                </a:moveTo>
                <a:lnTo>
                  <a:pt x="62" y="37"/>
                </a:lnTo>
                <a:lnTo>
                  <a:pt x="41" y="37"/>
                </a:lnTo>
                <a:lnTo>
                  <a:pt x="0" y="69"/>
                </a:lnTo>
                <a:lnTo>
                  <a:pt x="0" y="85"/>
                </a:lnTo>
                <a:lnTo>
                  <a:pt x="46" y="75"/>
                </a:lnTo>
                <a:lnTo>
                  <a:pt x="93" y="0"/>
                </a:lnTo>
              </a:path>
            </a:pathLst>
          </a:custGeom>
          <a:noFill/>
          <a:ln w="7920">
            <a:solidFill>
              <a:srgbClr val="ffffff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273" name=""/>
          <p:cNvSpPr/>
          <p:nvPr/>
        </p:nvSpPr>
        <p:spPr>
          <a:xfrm>
            <a:off x="5380200" y="3479760"/>
            <a:ext cx="276120" cy="181080"/>
          </a:xfrm>
          <a:custGeom>
            <a:avLst/>
            <a:gdLst/>
            <a:ahLst/>
            <a:rect l="l" t="t" r="r" b="b"/>
            <a:pathLst>
              <a:path w="150" h="96">
                <a:moveTo>
                  <a:pt x="93" y="0"/>
                </a:moveTo>
                <a:lnTo>
                  <a:pt x="150" y="0"/>
                </a:lnTo>
                <a:lnTo>
                  <a:pt x="124" y="85"/>
                </a:lnTo>
                <a:lnTo>
                  <a:pt x="129" y="90"/>
                </a:lnTo>
                <a:lnTo>
                  <a:pt x="114" y="90"/>
                </a:lnTo>
                <a:lnTo>
                  <a:pt x="88" y="96"/>
                </a:lnTo>
                <a:lnTo>
                  <a:pt x="0" y="85"/>
                </a:lnTo>
              </a:path>
            </a:pathLst>
          </a:custGeom>
          <a:noFill/>
          <a:ln w="7920">
            <a:solidFill>
              <a:srgbClr val="ffffff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274" name=""/>
          <p:cNvSpPr/>
          <p:nvPr/>
        </p:nvSpPr>
        <p:spPr>
          <a:xfrm>
            <a:off x="5305320" y="3600360"/>
            <a:ext cx="93600" cy="308160"/>
          </a:xfrm>
          <a:custGeom>
            <a:avLst/>
            <a:gdLst/>
            <a:ahLst/>
            <a:rect l="l" t="t" r="r" b="b"/>
            <a:pathLst>
              <a:path w="51" h="164">
                <a:moveTo>
                  <a:pt x="41" y="5"/>
                </a:moveTo>
                <a:lnTo>
                  <a:pt x="26" y="0"/>
                </a:lnTo>
                <a:lnTo>
                  <a:pt x="0" y="0"/>
                </a:lnTo>
                <a:lnTo>
                  <a:pt x="0" y="58"/>
                </a:lnTo>
                <a:lnTo>
                  <a:pt x="0" y="127"/>
                </a:lnTo>
                <a:lnTo>
                  <a:pt x="5" y="127"/>
                </a:lnTo>
                <a:lnTo>
                  <a:pt x="41" y="117"/>
                </a:lnTo>
                <a:lnTo>
                  <a:pt x="51" y="127"/>
                </a:lnTo>
                <a:lnTo>
                  <a:pt x="26" y="154"/>
                </a:lnTo>
                <a:lnTo>
                  <a:pt x="26" y="164"/>
                </a:lnTo>
              </a:path>
            </a:pathLst>
          </a:custGeom>
          <a:noFill/>
          <a:ln w="7920">
            <a:solidFill>
              <a:srgbClr val="ffffff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275" name=""/>
          <p:cNvSpPr/>
          <p:nvPr/>
        </p:nvSpPr>
        <p:spPr>
          <a:xfrm>
            <a:off x="5305320" y="3838680"/>
            <a:ext cx="473040" cy="479160"/>
          </a:xfrm>
          <a:custGeom>
            <a:avLst/>
            <a:gdLst/>
            <a:ahLst/>
            <a:rect l="l" t="t" r="r" b="b"/>
            <a:pathLst>
              <a:path w="258" h="255">
                <a:moveTo>
                  <a:pt x="0" y="0"/>
                </a:moveTo>
                <a:lnTo>
                  <a:pt x="5" y="53"/>
                </a:lnTo>
                <a:lnTo>
                  <a:pt x="82" y="96"/>
                </a:lnTo>
                <a:lnTo>
                  <a:pt x="103" y="101"/>
                </a:lnTo>
                <a:lnTo>
                  <a:pt x="196" y="164"/>
                </a:lnTo>
                <a:lnTo>
                  <a:pt x="211" y="228"/>
                </a:lnTo>
                <a:lnTo>
                  <a:pt x="258" y="228"/>
                </a:lnTo>
                <a:lnTo>
                  <a:pt x="232" y="255"/>
                </a:lnTo>
              </a:path>
            </a:pathLst>
          </a:custGeom>
          <a:noFill/>
          <a:ln w="7920">
            <a:solidFill>
              <a:srgbClr val="ffffff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276" name=""/>
          <p:cNvSpPr/>
          <p:nvPr/>
        </p:nvSpPr>
        <p:spPr>
          <a:xfrm>
            <a:off x="4737240" y="3889440"/>
            <a:ext cx="74520" cy="269640"/>
          </a:xfrm>
          <a:custGeom>
            <a:avLst/>
            <a:gdLst/>
            <a:ahLst/>
            <a:rect l="l" t="t" r="r" b="b"/>
            <a:pathLst>
              <a:path w="41" h="143">
                <a:moveTo>
                  <a:pt x="36" y="0"/>
                </a:moveTo>
                <a:lnTo>
                  <a:pt x="41" y="10"/>
                </a:lnTo>
                <a:lnTo>
                  <a:pt x="41" y="37"/>
                </a:lnTo>
                <a:lnTo>
                  <a:pt x="31" y="47"/>
                </a:lnTo>
                <a:lnTo>
                  <a:pt x="31" y="63"/>
                </a:lnTo>
                <a:lnTo>
                  <a:pt x="21" y="63"/>
                </a:lnTo>
                <a:lnTo>
                  <a:pt x="21" y="116"/>
                </a:lnTo>
                <a:lnTo>
                  <a:pt x="15" y="116"/>
                </a:lnTo>
                <a:lnTo>
                  <a:pt x="15" y="127"/>
                </a:lnTo>
                <a:lnTo>
                  <a:pt x="5" y="127"/>
                </a:lnTo>
                <a:lnTo>
                  <a:pt x="5" y="143"/>
                </a:lnTo>
                <a:lnTo>
                  <a:pt x="0" y="137"/>
                </a:lnTo>
              </a:path>
            </a:pathLst>
          </a:custGeom>
          <a:noFill/>
          <a:ln w="7920">
            <a:solidFill>
              <a:srgbClr val="ffffff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277" name=""/>
          <p:cNvSpPr/>
          <p:nvPr/>
        </p:nvSpPr>
        <p:spPr>
          <a:xfrm>
            <a:off x="4802040" y="3908520"/>
            <a:ext cx="66960" cy="428400"/>
          </a:xfrm>
          <a:custGeom>
            <a:avLst/>
            <a:gdLst/>
            <a:ahLst/>
            <a:rect l="l" t="t" r="r" b="b"/>
            <a:pathLst>
              <a:path w="36" h="228">
                <a:moveTo>
                  <a:pt x="36" y="0"/>
                </a:moveTo>
                <a:lnTo>
                  <a:pt x="31" y="0"/>
                </a:lnTo>
                <a:lnTo>
                  <a:pt x="31" y="21"/>
                </a:lnTo>
                <a:lnTo>
                  <a:pt x="21" y="27"/>
                </a:lnTo>
                <a:lnTo>
                  <a:pt x="16" y="53"/>
                </a:lnTo>
                <a:lnTo>
                  <a:pt x="21" y="59"/>
                </a:lnTo>
                <a:lnTo>
                  <a:pt x="21" y="85"/>
                </a:lnTo>
                <a:lnTo>
                  <a:pt x="16" y="85"/>
                </a:lnTo>
                <a:lnTo>
                  <a:pt x="10" y="196"/>
                </a:lnTo>
                <a:lnTo>
                  <a:pt x="0" y="196"/>
                </a:lnTo>
                <a:lnTo>
                  <a:pt x="0" y="202"/>
                </a:lnTo>
                <a:lnTo>
                  <a:pt x="16" y="212"/>
                </a:lnTo>
                <a:lnTo>
                  <a:pt x="16" y="228"/>
                </a:lnTo>
                <a:lnTo>
                  <a:pt x="5" y="228"/>
                </a:lnTo>
              </a:path>
            </a:pathLst>
          </a:custGeom>
          <a:noFill/>
          <a:ln w="7920">
            <a:solidFill>
              <a:srgbClr val="ffffff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278" name=""/>
          <p:cNvSpPr/>
          <p:nvPr/>
        </p:nvSpPr>
        <p:spPr>
          <a:xfrm>
            <a:off x="4784760" y="4287960"/>
            <a:ext cx="17280" cy="29880"/>
          </a:xfrm>
          <a:custGeom>
            <a:avLst/>
            <a:gdLst/>
            <a:ahLst/>
            <a:rect l="l" t="t" r="r" b="b"/>
            <a:pathLst>
              <a:path w="10" h="16">
                <a:moveTo>
                  <a:pt x="10" y="0"/>
                </a:moveTo>
                <a:lnTo>
                  <a:pt x="0" y="0"/>
                </a:lnTo>
                <a:lnTo>
                  <a:pt x="0" y="16"/>
                </a:lnTo>
              </a:path>
            </a:pathLst>
          </a:custGeom>
          <a:noFill/>
          <a:ln w="7920">
            <a:solidFill>
              <a:srgbClr val="ffffff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6920" bIns="-169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279" name=""/>
          <p:cNvSpPr/>
          <p:nvPr/>
        </p:nvSpPr>
        <p:spPr>
          <a:xfrm>
            <a:off x="4462560" y="4336920"/>
            <a:ext cx="369720" cy="90720"/>
          </a:xfrm>
          <a:custGeom>
            <a:avLst/>
            <a:gdLst/>
            <a:ahLst/>
            <a:rect l="l" t="t" r="r" b="b"/>
            <a:pathLst>
              <a:path w="202" h="48">
                <a:moveTo>
                  <a:pt x="202" y="0"/>
                </a:moveTo>
                <a:lnTo>
                  <a:pt x="196" y="11"/>
                </a:lnTo>
                <a:lnTo>
                  <a:pt x="155" y="0"/>
                </a:lnTo>
                <a:lnTo>
                  <a:pt x="150" y="5"/>
                </a:lnTo>
                <a:lnTo>
                  <a:pt x="88" y="32"/>
                </a:lnTo>
                <a:lnTo>
                  <a:pt x="78" y="48"/>
                </a:lnTo>
                <a:lnTo>
                  <a:pt x="73" y="37"/>
                </a:lnTo>
                <a:lnTo>
                  <a:pt x="0" y="37"/>
                </a:lnTo>
                <a:lnTo>
                  <a:pt x="5" y="27"/>
                </a:lnTo>
                <a:lnTo>
                  <a:pt x="0" y="27"/>
                </a:lnTo>
              </a:path>
            </a:pathLst>
          </a:custGeom>
          <a:noFill/>
          <a:ln w="7920">
            <a:solidFill>
              <a:srgbClr val="ffffff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3920" bIns="439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280" name=""/>
          <p:cNvSpPr/>
          <p:nvPr/>
        </p:nvSpPr>
        <p:spPr>
          <a:xfrm>
            <a:off x="4622760" y="4148280"/>
            <a:ext cx="104760" cy="239400"/>
          </a:xfrm>
          <a:custGeom>
            <a:avLst/>
            <a:gdLst/>
            <a:ahLst/>
            <a:rect l="l" t="t" r="r" b="b"/>
            <a:pathLst>
              <a:path w="57" h="128">
                <a:moveTo>
                  <a:pt x="0" y="11"/>
                </a:moveTo>
                <a:lnTo>
                  <a:pt x="57" y="0"/>
                </a:lnTo>
                <a:lnTo>
                  <a:pt x="57" y="27"/>
                </a:lnTo>
                <a:lnTo>
                  <a:pt x="46" y="27"/>
                </a:lnTo>
                <a:lnTo>
                  <a:pt x="46" y="48"/>
                </a:lnTo>
                <a:lnTo>
                  <a:pt x="41" y="48"/>
                </a:lnTo>
                <a:lnTo>
                  <a:pt x="41" y="69"/>
                </a:lnTo>
                <a:lnTo>
                  <a:pt x="36" y="69"/>
                </a:lnTo>
                <a:lnTo>
                  <a:pt x="36" y="106"/>
                </a:lnTo>
                <a:lnTo>
                  <a:pt x="31" y="106"/>
                </a:lnTo>
                <a:lnTo>
                  <a:pt x="31" y="117"/>
                </a:lnTo>
                <a:lnTo>
                  <a:pt x="36" y="117"/>
                </a:lnTo>
                <a:lnTo>
                  <a:pt x="36" y="128"/>
                </a:lnTo>
              </a:path>
            </a:pathLst>
          </a:custGeom>
          <a:noFill/>
          <a:ln w="7920">
            <a:solidFill>
              <a:srgbClr val="ffffff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281" name=""/>
          <p:cNvSpPr/>
          <p:nvPr/>
        </p:nvSpPr>
        <p:spPr>
          <a:xfrm>
            <a:off x="4746600" y="4159080"/>
            <a:ext cx="65160" cy="117720"/>
          </a:xfrm>
          <a:custGeom>
            <a:avLst/>
            <a:gdLst/>
            <a:ahLst/>
            <a:rect l="l" t="t" r="r" b="b"/>
            <a:pathLst>
              <a:path w="36" h="63">
                <a:moveTo>
                  <a:pt x="36" y="63"/>
                </a:moveTo>
                <a:lnTo>
                  <a:pt x="26" y="58"/>
                </a:lnTo>
                <a:lnTo>
                  <a:pt x="26" y="53"/>
                </a:lnTo>
                <a:lnTo>
                  <a:pt x="0" y="0"/>
                </a:lnTo>
              </a:path>
            </a:pathLst>
          </a:custGeom>
          <a:noFill/>
          <a:ln w="7920">
            <a:solidFill>
              <a:srgbClr val="ffffff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282" name=""/>
          <p:cNvSpPr/>
          <p:nvPr/>
        </p:nvSpPr>
        <p:spPr>
          <a:xfrm>
            <a:off x="4811760" y="3938760"/>
            <a:ext cx="503280" cy="349200"/>
          </a:xfrm>
          <a:custGeom>
            <a:avLst/>
            <a:gdLst/>
            <a:ahLst/>
            <a:rect l="l" t="t" r="r" b="b"/>
            <a:pathLst>
              <a:path w="274" h="186">
                <a:moveTo>
                  <a:pt x="0" y="186"/>
                </a:moveTo>
                <a:lnTo>
                  <a:pt x="5" y="180"/>
                </a:lnTo>
                <a:lnTo>
                  <a:pt x="140" y="164"/>
                </a:lnTo>
                <a:lnTo>
                  <a:pt x="227" y="96"/>
                </a:lnTo>
                <a:lnTo>
                  <a:pt x="222" y="64"/>
                </a:lnTo>
                <a:lnTo>
                  <a:pt x="227" y="11"/>
                </a:lnTo>
                <a:lnTo>
                  <a:pt x="274" y="0"/>
                </a:lnTo>
              </a:path>
            </a:pathLst>
          </a:custGeom>
          <a:noFill/>
          <a:ln w="7920">
            <a:solidFill>
              <a:srgbClr val="ffffff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283" name=""/>
          <p:cNvSpPr/>
          <p:nvPr/>
        </p:nvSpPr>
        <p:spPr>
          <a:xfrm>
            <a:off x="5219640" y="3889440"/>
            <a:ext cx="501840" cy="288720"/>
          </a:xfrm>
          <a:custGeom>
            <a:avLst/>
            <a:gdLst/>
            <a:ahLst/>
            <a:rect l="l" t="t" r="r" b="b"/>
            <a:pathLst>
              <a:path w="274" h="153">
                <a:moveTo>
                  <a:pt x="0" y="100"/>
                </a:moveTo>
                <a:lnTo>
                  <a:pt x="98" y="143"/>
                </a:lnTo>
                <a:lnTo>
                  <a:pt x="98" y="153"/>
                </a:lnTo>
                <a:lnTo>
                  <a:pt x="103" y="143"/>
                </a:lnTo>
                <a:lnTo>
                  <a:pt x="202" y="100"/>
                </a:lnTo>
                <a:lnTo>
                  <a:pt x="196" y="10"/>
                </a:lnTo>
                <a:lnTo>
                  <a:pt x="207" y="0"/>
                </a:lnTo>
                <a:lnTo>
                  <a:pt x="248" y="37"/>
                </a:lnTo>
                <a:lnTo>
                  <a:pt x="274" y="37"/>
                </a:lnTo>
              </a:path>
            </a:pathLst>
          </a:custGeom>
          <a:noFill/>
          <a:ln w="7920">
            <a:solidFill>
              <a:srgbClr val="ffffff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284" name=""/>
          <p:cNvSpPr/>
          <p:nvPr/>
        </p:nvSpPr>
        <p:spPr>
          <a:xfrm>
            <a:off x="5322960" y="3848040"/>
            <a:ext cx="293760" cy="90720"/>
          </a:xfrm>
          <a:custGeom>
            <a:avLst/>
            <a:gdLst/>
            <a:ahLst/>
            <a:rect l="l" t="t" r="r" b="b"/>
            <a:pathLst>
              <a:path w="160" h="48">
                <a:moveTo>
                  <a:pt x="0" y="48"/>
                </a:moveTo>
                <a:lnTo>
                  <a:pt x="5" y="38"/>
                </a:lnTo>
                <a:lnTo>
                  <a:pt x="46" y="27"/>
                </a:lnTo>
                <a:lnTo>
                  <a:pt x="67" y="16"/>
                </a:lnTo>
                <a:lnTo>
                  <a:pt x="114" y="6"/>
                </a:lnTo>
                <a:lnTo>
                  <a:pt x="124" y="0"/>
                </a:lnTo>
                <a:lnTo>
                  <a:pt x="139" y="11"/>
                </a:lnTo>
                <a:lnTo>
                  <a:pt x="150" y="11"/>
                </a:lnTo>
                <a:lnTo>
                  <a:pt x="160" y="11"/>
                </a:lnTo>
                <a:lnTo>
                  <a:pt x="155" y="16"/>
                </a:lnTo>
                <a:lnTo>
                  <a:pt x="134" y="22"/>
                </a:lnTo>
                <a:lnTo>
                  <a:pt x="129" y="16"/>
                </a:lnTo>
              </a:path>
            </a:pathLst>
          </a:custGeom>
          <a:noFill/>
          <a:ln w="7920">
            <a:solidFill>
              <a:srgbClr val="ffffff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3920" bIns="439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285" name=""/>
          <p:cNvSpPr/>
          <p:nvPr/>
        </p:nvSpPr>
        <p:spPr>
          <a:xfrm>
            <a:off x="5521320" y="3660840"/>
            <a:ext cx="104760" cy="187200"/>
          </a:xfrm>
          <a:custGeom>
            <a:avLst/>
            <a:gdLst/>
            <a:ahLst/>
            <a:rect l="l" t="t" r="r" b="b"/>
            <a:pathLst>
              <a:path w="57" h="100">
                <a:moveTo>
                  <a:pt x="57" y="0"/>
                </a:moveTo>
                <a:lnTo>
                  <a:pt x="42" y="5"/>
                </a:lnTo>
                <a:lnTo>
                  <a:pt x="31" y="10"/>
                </a:lnTo>
                <a:lnTo>
                  <a:pt x="0" y="63"/>
                </a:lnTo>
                <a:lnTo>
                  <a:pt x="21" y="74"/>
                </a:lnTo>
                <a:lnTo>
                  <a:pt x="21" y="100"/>
                </a:lnTo>
              </a:path>
            </a:pathLst>
          </a:custGeom>
          <a:noFill/>
          <a:ln w="7920">
            <a:solidFill>
              <a:srgbClr val="ffffff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286" name=""/>
          <p:cNvSpPr/>
          <p:nvPr/>
        </p:nvSpPr>
        <p:spPr>
          <a:xfrm>
            <a:off x="5446800" y="3780000"/>
            <a:ext cx="74520" cy="20520"/>
          </a:xfrm>
          <a:custGeom>
            <a:avLst/>
            <a:gdLst/>
            <a:ahLst/>
            <a:rect l="l" t="t" r="r" b="b"/>
            <a:pathLst>
              <a:path w="41" h="11">
                <a:moveTo>
                  <a:pt x="0" y="11"/>
                </a:moveTo>
                <a:lnTo>
                  <a:pt x="26" y="11"/>
                </a:lnTo>
                <a:lnTo>
                  <a:pt x="41" y="0"/>
                </a:lnTo>
              </a:path>
            </a:pathLst>
          </a:custGeom>
          <a:noFill/>
          <a:ln w="7920">
            <a:solidFill>
              <a:srgbClr val="ffffff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6280" bIns="-262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287" name=""/>
          <p:cNvSpPr/>
          <p:nvPr/>
        </p:nvSpPr>
        <p:spPr>
          <a:xfrm>
            <a:off x="5464080" y="3730680"/>
            <a:ext cx="276480" cy="98280"/>
          </a:xfrm>
          <a:custGeom>
            <a:avLst/>
            <a:gdLst/>
            <a:ahLst/>
            <a:rect l="l" t="t" r="r" b="b"/>
            <a:pathLst>
              <a:path w="150" h="53">
                <a:moveTo>
                  <a:pt x="0" y="53"/>
                </a:moveTo>
                <a:lnTo>
                  <a:pt x="0" y="42"/>
                </a:lnTo>
                <a:lnTo>
                  <a:pt x="16" y="42"/>
                </a:lnTo>
                <a:lnTo>
                  <a:pt x="62" y="53"/>
                </a:lnTo>
                <a:lnTo>
                  <a:pt x="78" y="42"/>
                </a:lnTo>
                <a:lnTo>
                  <a:pt x="83" y="37"/>
                </a:lnTo>
                <a:lnTo>
                  <a:pt x="130" y="37"/>
                </a:lnTo>
                <a:lnTo>
                  <a:pt x="150" y="0"/>
                </a:lnTo>
              </a:path>
            </a:pathLst>
          </a:custGeom>
          <a:noFill/>
          <a:ln w="7920">
            <a:solidFill>
              <a:srgbClr val="ffffff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288" name=""/>
          <p:cNvSpPr/>
          <p:nvPr/>
        </p:nvSpPr>
        <p:spPr>
          <a:xfrm flipH="1">
            <a:off x="5068440" y="3968640"/>
            <a:ext cx="9720" cy="9720"/>
          </a:xfrm>
          <a:prstGeom prst="line">
            <a:avLst/>
          </a:prstGeom>
          <a:ln w="7920">
            <a:solidFill>
              <a:srgbClr val="ffffff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-37080" bIns="-370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289" name=""/>
          <p:cNvSpPr/>
          <p:nvPr/>
        </p:nvSpPr>
        <p:spPr>
          <a:xfrm>
            <a:off x="4944960" y="3978360"/>
            <a:ext cx="123840" cy="11160"/>
          </a:xfrm>
          <a:custGeom>
            <a:avLst/>
            <a:gdLst/>
            <a:ahLst/>
            <a:rect l="l" t="t" r="r" b="b"/>
            <a:pathLst>
              <a:path w="67" h="6">
                <a:moveTo>
                  <a:pt x="67" y="0"/>
                </a:moveTo>
                <a:lnTo>
                  <a:pt x="51" y="0"/>
                </a:lnTo>
                <a:lnTo>
                  <a:pt x="25" y="6"/>
                </a:lnTo>
                <a:lnTo>
                  <a:pt x="0" y="6"/>
                </a:lnTo>
              </a:path>
            </a:pathLst>
          </a:custGeom>
          <a:noFill/>
          <a:ln w="7920">
            <a:solidFill>
              <a:srgbClr val="ffffff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5640" bIns="-356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290" name=""/>
          <p:cNvSpPr/>
          <p:nvPr/>
        </p:nvSpPr>
        <p:spPr>
          <a:xfrm>
            <a:off x="4849920" y="3989520"/>
            <a:ext cx="95040" cy="9360"/>
          </a:xfrm>
          <a:custGeom>
            <a:avLst/>
            <a:gdLst/>
            <a:ahLst/>
            <a:rect l="l" t="t" r="r" b="b"/>
            <a:pathLst>
              <a:path w="52" h="5">
                <a:moveTo>
                  <a:pt x="52" y="0"/>
                </a:moveTo>
                <a:lnTo>
                  <a:pt x="41" y="5"/>
                </a:lnTo>
                <a:lnTo>
                  <a:pt x="15" y="5"/>
                </a:lnTo>
                <a:lnTo>
                  <a:pt x="0" y="5"/>
                </a:lnTo>
              </a:path>
            </a:pathLst>
          </a:custGeom>
          <a:noFill/>
          <a:ln w="7920">
            <a:solidFill>
              <a:srgbClr val="ffffff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7440" bIns="-374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291" name=""/>
          <p:cNvSpPr/>
          <p:nvPr/>
        </p:nvSpPr>
        <p:spPr>
          <a:xfrm flipH="1">
            <a:off x="4842000" y="3998880"/>
            <a:ext cx="7920" cy="9720"/>
          </a:xfrm>
          <a:prstGeom prst="line">
            <a:avLst/>
          </a:prstGeom>
          <a:ln w="7920">
            <a:solidFill>
              <a:srgbClr val="ffffff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-37080" bIns="-370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292" name=""/>
          <p:cNvSpPr/>
          <p:nvPr/>
        </p:nvSpPr>
        <p:spPr>
          <a:xfrm>
            <a:off x="5126040" y="4199040"/>
            <a:ext cx="93600" cy="38160"/>
          </a:xfrm>
          <a:custGeom>
            <a:avLst/>
            <a:gdLst/>
            <a:ahLst/>
            <a:rect l="l" t="t" r="r" b="b"/>
            <a:pathLst>
              <a:path w="51" h="21">
                <a:moveTo>
                  <a:pt x="0" y="0"/>
                </a:moveTo>
                <a:lnTo>
                  <a:pt x="46" y="5"/>
                </a:lnTo>
                <a:lnTo>
                  <a:pt x="51" y="21"/>
                </a:lnTo>
              </a:path>
            </a:pathLst>
          </a:custGeom>
          <a:noFill/>
          <a:ln w="7920">
            <a:solidFill>
              <a:srgbClr val="ffffff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8640" bIns="-86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293" name=""/>
          <p:cNvSpPr/>
          <p:nvPr/>
        </p:nvSpPr>
        <p:spPr>
          <a:xfrm>
            <a:off x="5191200" y="4237200"/>
            <a:ext cx="28440" cy="9360"/>
          </a:xfrm>
          <a:custGeom>
            <a:avLst/>
            <a:gdLst/>
            <a:ahLst/>
            <a:rect l="l" t="t" r="r" b="b"/>
            <a:pathLst>
              <a:path w="15" h="5">
                <a:moveTo>
                  <a:pt x="15" y="0"/>
                </a:moveTo>
                <a:lnTo>
                  <a:pt x="10" y="0"/>
                </a:lnTo>
                <a:lnTo>
                  <a:pt x="5" y="5"/>
                </a:lnTo>
                <a:lnTo>
                  <a:pt x="0" y="5"/>
                </a:lnTo>
              </a:path>
            </a:pathLst>
          </a:custGeom>
          <a:noFill/>
          <a:ln w="7920">
            <a:solidFill>
              <a:srgbClr val="ffffff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7440" bIns="-374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294" name=""/>
          <p:cNvSpPr/>
          <p:nvPr/>
        </p:nvSpPr>
        <p:spPr>
          <a:xfrm>
            <a:off x="7210440" y="4425840"/>
            <a:ext cx="374760" cy="376200"/>
          </a:xfrm>
          <a:prstGeom prst="ellipse">
            <a:avLst/>
          </a:prstGeom>
          <a:solidFill>
            <a:srgbClr val="c20017"/>
          </a:solidFill>
          <a:ln w="1440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295" name=""/>
          <p:cNvSpPr/>
          <p:nvPr/>
        </p:nvSpPr>
        <p:spPr>
          <a:xfrm>
            <a:off x="6635880" y="3591000"/>
            <a:ext cx="374400" cy="374400"/>
          </a:xfrm>
          <a:prstGeom prst="ellipse">
            <a:avLst/>
          </a:prstGeom>
          <a:solidFill>
            <a:srgbClr val="c20017"/>
          </a:solidFill>
          <a:ln w="1440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296" name=""/>
          <p:cNvSpPr/>
          <p:nvPr/>
        </p:nvSpPr>
        <p:spPr>
          <a:xfrm>
            <a:off x="5322960" y="2976480"/>
            <a:ext cx="376200" cy="376200"/>
          </a:xfrm>
          <a:prstGeom prst="ellipse">
            <a:avLst/>
          </a:prstGeom>
          <a:solidFill>
            <a:srgbClr val="c20017"/>
          </a:solidFill>
          <a:ln w="1440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297" name=""/>
          <p:cNvSpPr/>
          <p:nvPr/>
        </p:nvSpPr>
        <p:spPr>
          <a:xfrm>
            <a:off x="5238720" y="2208240"/>
            <a:ext cx="374760" cy="376200"/>
          </a:xfrm>
          <a:prstGeom prst="ellipse">
            <a:avLst/>
          </a:prstGeom>
          <a:solidFill>
            <a:srgbClr val="c20017"/>
          </a:solidFill>
          <a:ln w="1440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298" name=""/>
          <p:cNvSpPr/>
          <p:nvPr/>
        </p:nvSpPr>
        <p:spPr>
          <a:xfrm>
            <a:off x="3714840" y="1757520"/>
            <a:ext cx="376200" cy="374400"/>
          </a:xfrm>
          <a:prstGeom prst="ellipse">
            <a:avLst/>
          </a:prstGeom>
          <a:solidFill>
            <a:srgbClr val="c20017"/>
          </a:solidFill>
          <a:ln w="1440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299" name=""/>
          <p:cNvSpPr/>
          <p:nvPr/>
        </p:nvSpPr>
        <p:spPr>
          <a:xfrm>
            <a:off x="3122640" y="1650960"/>
            <a:ext cx="376200" cy="376200"/>
          </a:xfrm>
          <a:prstGeom prst="ellipse">
            <a:avLst/>
          </a:prstGeom>
          <a:solidFill>
            <a:srgbClr val="c20017"/>
          </a:solidFill>
          <a:ln w="1440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300" name=""/>
          <p:cNvSpPr/>
          <p:nvPr/>
        </p:nvSpPr>
        <p:spPr>
          <a:xfrm>
            <a:off x="3382920" y="2228760"/>
            <a:ext cx="376200" cy="376200"/>
          </a:xfrm>
          <a:prstGeom prst="ellipse">
            <a:avLst/>
          </a:prstGeom>
          <a:solidFill>
            <a:srgbClr val="c20017"/>
          </a:solidFill>
          <a:ln w="1440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301" name=""/>
          <p:cNvSpPr/>
          <p:nvPr/>
        </p:nvSpPr>
        <p:spPr>
          <a:xfrm>
            <a:off x="2841480" y="2195640"/>
            <a:ext cx="376560" cy="376200"/>
          </a:xfrm>
          <a:prstGeom prst="ellipse">
            <a:avLst/>
          </a:prstGeom>
          <a:solidFill>
            <a:srgbClr val="c20017"/>
          </a:solidFill>
          <a:ln w="1440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302" name=""/>
          <p:cNvSpPr/>
          <p:nvPr/>
        </p:nvSpPr>
        <p:spPr>
          <a:xfrm>
            <a:off x="2868480" y="2851200"/>
            <a:ext cx="376200" cy="376200"/>
          </a:xfrm>
          <a:prstGeom prst="ellipse">
            <a:avLst/>
          </a:prstGeom>
          <a:solidFill>
            <a:srgbClr val="c20017"/>
          </a:solidFill>
          <a:ln w="1440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303" name=""/>
          <p:cNvSpPr/>
          <p:nvPr/>
        </p:nvSpPr>
        <p:spPr>
          <a:xfrm>
            <a:off x="2698920" y="3570120"/>
            <a:ext cx="376200" cy="376560"/>
          </a:xfrm>
          <a:prstGeom prst="ellipse">
            <a:avLst/>
          </a:prstGeom>
          <a:solidFill>
            <a:srgbClr val="c20017"/>
          </a:solidFill>
          <a:ln w="1440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304" name=""/>
          <p:cNvSpPr/>
          <p:nvPr/>
        </p:nvSpPr>
        <p:spPr>
          <a:xfrm>
            <a:off x="3201840" y="3238560"/>
            <a:ext cx="376560" cy="374760"/>
          </a:xfrm>
          <a:prstGeom prst="ellipse">
            <a:avLst/>
          </a:prstGeom>
          <a:solidFill>
            <a:srgbClr val="c20017"/>
          </a:solidFill>
          <a:ln w="1440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305" name=""/>
          <p:cNvSpPr/>
          <p:nvPr/>
        </p:nvSpPr>
        <p:spPr>
          <a:xfrm>
            <a:off x="3598920" y="3697200"/>
            <a:ext cx="376200" cy="376200"/>
          </a:xfrm>
          <a:prstGeom prst="ellipse">
            <a:avLst/>
          </a:prstGeom>
          <a:solidFill>
            <a:srgbClr val="c20017"/>
          </a:solidFill>
          <a:ln w="1440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306" name=""/>
          <p:cNvSpPr/>
          <p:nvPr/>
        </p:nvSpPr>
        <p:spPr>
          <a:xfrm>
            <a:off x="5888160" y="3708360"/>
            <a:ext cx="527040" cy="527040"/>
          </a:xfrm>
          <a:prstGeom prst="ellipse">
            <a:avLst/>
          </a:prstGeom>
          <a:solidFill>
            <a:srgbClr val="c20017"/>
          </a:solidFill>
          <a:ln w="1440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307" name=""/>
          <p:cNvSpPr/>
          <p:nvPr/>
        </p:nvSpPr>
        <p:spPr>
          <a:xfrm>
            <a:off x="7777080" y="2155680"/>
            <a:ext cx="376200" cy="374760"/>
          </a:xfrm>
          <a:prstGeom prst="ellipse">
            <a:avLst/>
          </a:prstGeom>
          <a:solidFill>
            <a:srgbClr val="004bed"/>
          </a:solidFill>
          <a:ln w="1260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308" name=""/>
          <p:cNvSpPr/>
          <p:nvPr/>
        </p:nvSpPr>
        <p:spPr>
          <a:xfrm>
            <a:off x="7410600" y="3452760"/>
            <a:ext cx="376200" cy="376200"/>
          </a:xfrm>
          <a:prstGeom prst="ellipse">
            <a:avLst/>
          </a:prstGeom>
          <a:solidFill>
            <a:srgbClr val="004bed"/>
          </a:solidFill>
          <a:ln w="1260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309" name=""/>
          <p:cNvSpPr/>
          <p:nvPr/>
        </p:nvSpPr>
        <p:spPr>
          <a:xfrm>
            <a:off x="7311960" y="4356000"/>
            <a:ext cx="376200" cy="374760"/>
          </a:xfrm>
          <a:prstGeom prst="ellipse">
            <a:avLst/>
          </a:prstGeom>
          <a:solidFill>
            <a:srgbClr val="004bed"/>
          </a:solidFill>
          <a:ln w="1260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310" name=""/>
          <p:cNvSpPr/>
          <p:nvPr/>
        </p:nvSpPr>
        <p:spPr>
          <a:xfrm>
            <a:off x="7326360" y="4827600"/>
            <a:ext cx="376200" cy="376200"/>
          </a:xfrm>
          <a:prstGeom prst="ellipse">
            <a:avLst/>
          </a:prstGeom>
          <a:solidFill>
            <a:srgbClr val="004bed"/>
          </a:solidFill>
          <a:ln w="1260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311" name=""/>
          <p:cNvSpPr/>
          <p:nvPr/>
        </p:nvSpPr>
        <p:spPr>
          <a:xfrm>
            <a:off x="5175360" y="4813200"/>
            <a:ext cx="374400" cy="376200"/>
          </a:xfrm>
          <a:prstGeom prst="ellipse">
            <a:avLst/>
          </a:prstGeom>
          <a:solidFill>
            <a:srgbClr val="004bed"/>
          </a:solidFill>
          <a:ln w="1260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312" name=""/>
          <p:cNvSpPr/>
          <p:nvPr/>
        </p:nvSpPr>
        <p:spPr>
          <a:xfrm>
            <a:off x="6024600" y="4397400"/>
            <a:ext cx="376200" cy="376200"/>
          </a:xfrm>
          <a:prstGeom prst="ellipse">
            <a:avLst/>
          </a:prstGeom>
          <a:solidFill>
            <a:srgbClr val="004bed"/>
          </a:solidFill>
          <a:ln w="1260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313" name=""/>
          <p:cNvSpPr/>
          <p:nvPr/>
        </p:nvSpPr>
        <p:spPr>
          <a:xfrm>
            <a:off x="6508800" y="4307040"/>
            <a:ext cx="312840" cy="312480"/>
          </a:xfrm>
          <a:prstGeom prst="ellipse">
            <a:avLst/>
          </a:prstGeom>
          <a:solidFill>
            <a:srgbClr val="004bed"/>
          </a:solidFill>
          <a:ln w="1260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314" name=""/>
          <p:cNvSpPr/>
          <p:nvPr/>
        </p:nvSpPr>
        <p:spPr>
          <a:xfrm>
            <a:off x="6338880" y="3649680"/>
            <a:ext cx="376200" cy="376200"/>
          </a:xfrm>
          <a:prstGeom prst="ellipse">
            <a:avLst/>
          </a:prstGeom>
          <a:solidFill>
            <a:srgbClr val="004bed"/>
          </a:solidFill>
          <a:ln w="1260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315" name=""/>
          <p:cNvSpPr/>
          <p:nvPr/>
        </p:nvSpPr>
        <p:spPr>
          <a:xfrm>
            <a:off x="5111640" y="3889440"/>
            <a:ext cx="376200" cy="376200"/>
          </a:xfrm>
          <a:prstGeom prst="ellipse">
            <a:avLst/>
          </a:prstGeom>
          <a:solidFill>
            <a:srgbClr val="004bed"/>
          </a:solidFill>
          <a:ln w="1260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316" name=""/>
          <p:cNvSpPr/>
          <p:nvPr/>
        </p:nvSpPr>
        <p:spPr>
          <a:xfrm>
            <a:off x="4730760" y="3579840"/>
            <a:ext cx="376200" cy="376200"/>
          </a:xfrm>
          <a:prstGeom prst="ellipse">
            <a:avLst/>
          </a:prstGeom>
          <a:solidFill>
            <a:srgbClr val="004bed"/>
          </a:solidFill>
          <a:ln w="1260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317" name=""/>
          <p:cNvSpPr/>
          <p:nvPr/>
        </p:nvSpPr>
        <p:spPr>
          <a:xfrm>
            <a:off x="5067360" y="3386160"/>
            <a:ext cx="376200" cy="374760"/>
          </a:xfrm>
          <a:prstGeom prst="ellipse">
            <a:avLst/>
          </a:prstGeom>
          <a:solidFill>
            <a:srgbClr val="004bed"/>
          </a:solidFill>
          <a:ln w="1260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318" name=""/>
          <p:cNvSpPr/>
          <p:nvPr/>
        </p:nvSpPr>
        <p:spPr>
          <a:xfrm>
            <a:off x="4964040" y="3149640"/>
            <a:ext cx="374760" cy="376200"/>
          </a:xfrm>
          <a:prstGeom prst="ellipse">
            <a:avLst/>
          </a:prstGeom>
          <a:solidFill>
            <a:srgbClr val="004bed"/>
          </a:solidFill>
          <a:ln w="1260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319" name=""/>
          <p:cNvSpPr/>
          <p:nvPr/>
        </p:nvSpPr>
        <p:spPr>
          <a:xfrm>
            <a:off x="5775480" y="3192480"/>
            <a:ext cx="374400" cy="374760"/>
          </a:xfrm>
          <a:prstGeom prst="ellipse">
            <a:avLst/>
          </a:prstGeom>
          <a:solidFill>
            <a:srgbClr val="004bed"/>
          </a:solidFill>
          <a:ln w="1260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320" name=""/>
          <p:cNvSpPr/>
          <p:nvPr/>
        </p:nvSpPr>
        <p:spPr>
          <a:xfrm>
            <a:off x="6159600" y="2268360"/>
            <a:ext cx="374400" cy="374760"/>
          </a:xfrm>
          <a:prstGeom prst="ellipse">
            <a:avLst/>
          </a:prstGeom>
          <a:solidFill>
            <a:srgbClr val="004bed"/>
          </a:solidFill>
          <a:ln w="1260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321" name=""/>
          <p:cNvSpPr/>
          <p:nvPr/>
        </p:nvSpPr>
        <p:spPr>
          <a:xfrm>
            <a:off x="4054320" y="3551400"/>
            <a:ext cx="374760" cy="376200"/>
          </a:xfrm>
          <a:prstGeom prst="ellipse">
            <a:avLst/>
          </a:prstGeom>
          <a:solidFill>
            <a:srgbClr val="004bed"/>
          </a:solidFill>
          <a:ln w="1260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322" name=""/>
          <p:cNvSpPr/>
          <p:nvPr/>
        </p:nvSpPr>
        <p:spPr>
          <a:xfrm>
            <a:off x="3179880" y="3678120"/>
            <a:ext cx="374400" cy="376200"/>
          </a:xfrm>
          <a:prstGeom prst="ellipse">
            <a:avLst/>
          </a:prstGeom>
          <a:solidFill>
            <a:srgbClr val="004bed"/>
          </a:solidFill>
          <a:ln w="1260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323" name=""/>
          <p:cNvSpPr/>
          <p:nvPr/>
        </p:nvSpPr>
        <p:spPr>
          <a:xfrm>
            <a:off x="6543720" y="2378160"/>
            <a:ext cx="527040" cy="527040"/>
          </a:xfrm>
          <a:prstGeom prst="ellipse">
            <a:avLst/>
          </a:prstGeom>
          <a:solidFill>
            <a:srgbClr val="004bed"/>
          </a:solidFill>
          <a:ln w="1260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324" name=""/>
          <p:cNvSpPr/>
          <p:nvPr/>
        </p:nvSpPr>
        <p:spPr>
          <a:xfrm>
            <a:off x="6119640" y="2579760"/>
            <a:ext cx="527400" cy="527040"/>
          </a:xfrm>
          <a:prstGeom prst="ellipse">
            <a:avLst/>
          </a:prstGeom>
          <a:solidFill>
            <a:srgbClr val="004bed"/>
          </a:solidFill>
          <a:ln w="1260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325" name=""/>
          <p:cNvSpPr/>
          <p:nvPr/>
        </p:nvSpPr>
        <p:spPr>
          <a:xfrm>
            <a:off x="5386320" y="4462560"/>
            <a:ext cx="527040" cy="527040"/>
          </a:xfrm>
          <a:prstGeom prst="ellipse">
            <a:avLst/>
          </a:prstGeom>
          <a:solidFill>
            <a:srgbClr val="004bed"/>
          </a:solidFill>
          <a:ln w="1260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326" name=""/>
          <p:cNvSpPr/>
          <p:nvPr/>
        </p:nvSpPr>
        <p:spPr>
          <a:xfrm>
            <a:off x="3714840" y="2579760"/>
            <a:ext cx="527040" cy="527040"/>
          </a:xfrm>
          <a:prstGeom prst="ellipse">
            <a:avLst/>
          </a:prstGeom>
          <a:solidFill>
            <a:srgbClr val="004bed"/>
          </a:solidFill>
          <a:ln w="1260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327" name=""/>
          <p:cNvSpPr/>
          <p:nvPr/>
        </p:nvSpPr>
        <p:spPr>
          <a:xfrm>
            <a:off x="4575240" y="2994120"/>
            <a:ext cx="376200" cy="376200"/>
          </a:xfrm>
          <a:prstGeom prst="ellipse">
            <a:avLst/>
          </a:prstGeom>
          <a:solidFill>
            <a:srgbClr val="004bed"/>
          </a:solidFill>
          <a:ln w="1260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328" name=""/>
          <p:cNvSpPr/>
          <p:nvPr/>
        </p:nvSpPr>
        <p:spPr>
          <a:xfrm>
            <a:off x="2862360" y="1281240"/>
            <a:ext cx="374400" cy="374400"/>
          </a:xfrm>
          <a:prstGeom prst="ellipse">
            <a:avLst/>
          </a:prstGeom>
          <a:solidFill>
            <a:srgbClr val="004bed"/>
          </a:solidFill>
          <a:ln w="1260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329" name=""/>
          <p:cNvSpPr/>
          <p:nvPr/>
        </p:nvSpPr>
        <p:spPr>
          <a:xfrm>
            <a:off x="3341520" y="1154160"/>
            <a:ext cx="374760" cy="374760"/>
          </a:xfrm>
          <a:prstGeom prst="ellipse">
            <a:avLst/>
          </a:prstGeom>
          <a:solidFill>
            <a:srgbClr val="004bed"/>
          </a:solidFill>
          <a:ln w="1260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330" name=""/>
          <p:cNvSpPr/>
          <p:nvPr/>
        </p:nvSpPr>
        <p:spPr>
          <a:xfrm>
            <a:off x="3397320" y="1414440"/>
            <a:ext cx="376200" cy="376200"/>
          </a:xfrm>
          <a:prstGeom prst="ellipse">
            <a:avLst/>
          </a:prstGeom>
          <a:solidFill>
            <a:srgbClr val="004bed"/>
          </a:solidFill>
          <a:ln w="1260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331" name=""/>
          <p:cNvSpPr/>
          <p:nvPr/>
        </p:nvSpPr>
        <p:spPr>
          <a:xfrm>
            <a:off x="4465800" y="4187880"/>
            <a:ext cx="528480" cy="527040"/>
          </a:xfrm>
          <a:prstGeom prst="ellipse">
            <a:avLst/>
          </a:prstGeom>
          <a:solidFill>
            <a:srgbClr val="004bed"/>
          </a:solidFill>
          <a:ln w="1260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332" name=""/>
          <p:cNvSpPr/>
          <p:nvPr/>
        </p:nvSpPr>
        <p:spPr>
          <a:xfrm>
            <a:off x="7337520" y="2579760"/>
            <a:ext cx="527040" cy="527040"/>
          </a:xfrm>
          <a:prstGeom prst="ellipse">
            <a:avLst/>
          </a:prstGeom>
          <a:solidFill>
            <a:srgbClr val="c20017"/>
          </a:solidFill>
          <a:ln w="1440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333" name=""/>
          <p:cNvSpPr/>
          <p:nvPr/>
        </p:nvSpPr>
        <p:spPr>
          <a:xfrm>
            <a:off x="7534440" y="2987640"/>
            <a:ext cx="376200" cy="374760"/>
          </a:xfrm>
          <a:prstGeom prst="ellipse">
            <a:avLst/>
          </a:prstGeom>
          <a:solidFill>
            <a:srgbClr val="004bed"/>
          </a:solidFill>
          <a:ln w="1260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334" name=""/>
          <p:cNvSpPr/>
          <p:nvPr/>
        </p:nvSpPr>
        <p:spPr>
          <a:xfrm>
            <a:off x="7713720" y="2489040"/>
            <a:ext cx="527040" cy="527040"/>
          </a:xfrm>
          <a:prstGeom prst="ellipse">
            <a:avLst/>
          </a:prstGeom>
          <a:solidFill>
            <a:srgbClr val="004bed"/>
          </a:solidFill>
          <a:ln w="1260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335" name=""/>
          <p:cNvSpPr/>
          <p:nvPr/>
        </p:nvSpPr>
        <p:spPr>
          <a:xfrm>
            <a:off x="2440080" y="2185920"/>
            <a:ext cx="376200" cy="374760"/>
          </a:xfrm>
          <a:prstGeom prst="ellipse">
            <a:avLst/>
          </a:prstGeom>
          <a:solidFill>
            <a:srgbClr val="c20017"/>
          </a:solidFill>
          <a:ln w="1440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336" name=""/>
          <p:cNvSpPr/>
          <p:nvPr/>
        </p:nvSpPr>
        <p:spPr>
          <a:xfrm>
            <a:off x="5378400" y="2127240"/>
            <a:ext cx="527040" cy="527040"/>
          </a:xfrm>
          <a:prstGeom prst="ellipse">
            <a:avLst/>
          </a:prstGeom>
          <a:solidFill>
            <a:srgbClr val="004bed"/>
          </a:solidFill>
          <a:ln w="1260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337" name=""/>
          <p:cNvSpPr/>
          <p:nvPr/>
        </p:nvSpPr>
        <p:spPr>
          <a:xfrm>
            <a:off x="6799320" y="2940120"/>
            <a:ext cx="374760" cy="374760"/>
          </a:xfrm>
          <a:prstGeom prst="ellipse">
            <a:avLst/>
          </a:prstGeom>
          <a:solidFill>
            <a:srgbClr val="004bed"/>
          </a:solidFill>
          <a:ln w="1260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338" name=""/>
          <p:cNvSpPr/>
          <p:nvPr/>
        </p:nvSpPr>
        <p:spPr>
          <a:xfrm>
            <a:off x="4024440" y="1255680"/>
            <a:ext cx="374400" cy="376200"/>
          </a:xfrm>
          <a:prstGeom prst="ellipse">
            <a:avLst/>
          </a:prstGeom>
          <a:solidFill>
            <a:srgbClr val="c20017"/>
          </a:solidFill>
          <a:ln w="1440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339" name=""/>
          <p:cNvSpPr/>
          <p:nvPr/>
        </p:nvSpPr>
        <p:spPr>
          <a:xfrm>
            <a:off x="6243480" y="2428920"/>
            <a:ext cx="530280" cy="530280"/>
          </a:xfrm>
          <a:prstGeom prst="ellipse">
            <a:avLst/>
          </a:prstGeom>
          <a:solidFill>
            <a:srgbClr val="c20017"/>
          </a:solidFill>
          <a:ln w="1440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340" name=""/>
          <p:cNvSpPr/>
          <p:nvPr/>
        </p:nvSpPr>
        <p:spPr>
          <a:xfrm>
            <a:off x="6261120" y="3164040"/>
            <a:ext cx="376200" cy="374400"/>
          </a:xfrm>
          <a:prstGeom prst="ellipse">
            <a:avLst/>
          </a:prstGeom>
          <a:solidFill>
            <a:srgbClr val="004bed"/>
          </a:solidFill>
          <a:ln w="1260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341" name=""/>
          <p:cNvSpPr/>
          <p:nvPr/>
        </p:nvSpPr>
        <p:spPr>
          <a:xfrm>
            <a:off x="6377040" y="3997440"/>
            <a:ext cx="135000" cy="126720"/>
          </a:xfrm>
          <a:prstGeom prst="rect">
            <a:avLst/>
          </a:prstGeom>
          <a:solidFill>
            <a:srgbClr val="ea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342" name=""/>
          <p:cNvSpPr/>
          <p:nvPr/>
        </p:nvSpPr>
        <p:spPr>
          <a:xfrm>
            <a:off x="6351480" y="4086360"/>
            <a:ext cx="304920" cy="193680"/>
          </a:xfrm>
          <a:prstGeom prst="rect">
            <a:avLst/>
          </a:prstGeom>
          <a:solidFill>
            <a:srgbClr val="ea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343" name=""/>
          <p:cNvSpPr/>
          <p:nvPr/>
        </p:nvSpPr>
        <p:spPr>
          <a:xfrm>
            <a:off x="6589800" y="4222800"/>
            <a:ext cx="133200" cy="127080"/>
          </a:xfrm>
          <a:prstGeom prst="rect">
            <a:avLst/>
          </a:prstGeom>
          <a:solidFill>
            <a:srgbClr val="ea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344" name=""/>
          <p:cNvSpPr/>
          <p:nvPr/>
        </p:nvSpPr>
        <p:spPr>
          <a:xfrm>
            <a:off x="6558120" y="4314960"/>
            <a:ext cx="303120" cy="195120"/>
          </a:xfrm>
          <a:prstGeom prst="rect">
            <a:avLst/>
          </a:prstGeom>
          <a:solidFill>
            <a:srgbClr val="ea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6345" name=""/>
          <p:cNvGrpSpPr/>
          <p:nvPr/>
        </p:nvGrpSpPr>
        <p:grpSpPr>
          <a:xfrm>
            <a:off x="6518160" y="3767040"/>
            <a:ext cx="304560" cy="288720"/>
            <a:chOff x="6518160" y="3767040"/>
            <a:chExt cx="304560" cy="288720"/>
          </a:xfrm>
        </p:grpSpPr>
        <p:sp>
          <p:nvSpPr>
            <p:cNvPr id="6346" name=""/>
            <p:cNvSpPr/>
            <p:nvPr/>
          </p:nvSpPr>
          <p:spPr>
            <a:xfrm>
              <a:off x="6549480" y="3767040"/>
              <a:ext cx="135720" cy="128520"/>
            </a:xfrm>
            <a:prstGeom prst="rect">
              <a:avLst/>
            </a:prstGeom>
            <a:solidFill>
              <a:srgbClr val="eaad17"/>
            </a:solidFill>
            <a:ln w="111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6347" name=""/>
            <p:cNvSpPr/>
            <p:nvPr/>
          </p:nvSpPr>
          <p:spPr>
            <a:xfrm>
              <a:off x="6518160" y="3860280"/>
              <a:ext cx="304560" cy="195480"/>
            </a:xfrm>
            <a:prstGeom prst="rect">
              <a:avLst/>
            </a:prstGeom>
            <a:solidFill>
              <a:srgbClr val="eaad17"/>
            </a:solidFill>
            <a:ln w="111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6348" name=""/>
          <p:cNvGrpSpPr/>
          <p:nvPr/>
        </p:nvGrpSpPr>
        <p:grpSpPr>
          <a:xfrm>
            <a:off x="7669080" y="2890800"/>
            <a:ext cx="380880" cy="712440"/>
            <a:chOff x="7669080" y="2890800"/>
            <a:chExt cx="380880" cy="712440"/>
          </a:xfrm>
        </p:grpSpPr>
        <p:sp>
          <p:nvSpPr>
            <p:cNvPr id="6349" name=""/>
            <p:cNvSpPr/>
            <p:nvPr/>
          </p:nvSpPr>
          <p:spPr>
            <a:xfrm>
              <a:off x="7767720" y="2890800"/>
              <a:ext cx="133920" cy="126720"/>
            </a:xfrm>
            <a:prstGeom prst="rect">
              <a:avLst/>
            </a:prstGeom>
            <a:solidFill>
              <a:srgbClr val="eaad17"/>
            </a:solidFill>
            <a:ln w="111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6350" name=""/>
            <p:cNvSpPr/>
            <p:nvPr/>
          </p:nvSpPr>
          <p:spPr>
            <a:xfrm>
              <a:off x="7736040" y="2971800"/>
              <a:ext cx="303120" cy="194040"/>
            </a:xfrm>
            <a:prstGeom prst="rect">
              <a:avLst/>
            </a:prstGeom>
            <a:solidFill>
              <a:srgbClr val="eaad17"/>
            </a:solidFill>
            <a:ln w="111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6351" name=""/>
            <p:cNvSpPr/>
            <p:nvPr/>
          </p:nvSpPr>
          <p:spPr>
            <a:xfrm>
              <a:off x="7774920" y="3116160"/>
              <a:ext cx="133920" cy="127080"/>
            </a:xfrm>
            <a:prstGeom prst="rect">
              <a:avLst/>
            </a:prstGeom>
            <a:solidFill>
              <a:srgbClr val="eaad17"/>
            </a:solidFill>
            <a:ln w="111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6352" name=""/>
            <p:cNvSpPr/>
            <p:nvPr/>
          </p:nvSpPr>
          <p:spPr>
            <a:xfrm>
              <a:off x="7745040" y="3190320"/>
              <a:ext cx="304920" cy="194040"/>
            </a:xfrm>
            <a:prstGeom prst="rect">
              <a:avLst/>
            </a:prstGeom>
            <a:solidFill>
              <a:srgbClr val="eaad17"/>
            </a:solidFill>
            <a:ln w="111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6353" name=""/>
            <p:cNvSpPr/>
            <p:nvPr/>
          </p:nvSpPr>
          <p:spPr>
            <a:xfrm>
              <a:off x="7700760" y="3314160"/>
              <a:ext cx="135360" cy="128520"/>
            </a:xfrm>
            <a:prstGeom prst="rect">
              <a:avLst/>
            </a:prstGeom>
            <a:solidFill>
              <a:srgbClr val="eaad17"/>
            </a:solidFill>
            <a:ln w="111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6354" name=""/>
            <p:cNvSpPr/>
            <p:nvPr/>
          </p:nvSpPr>
          <p:spPr>
            <a:xfrm>
              <a:off x="7669080" y="3407760"/>
              <a:ext cx="304920" cy="195480"/>
            </a:xfrm>
            <a:prstGeom prst="rect">
              <a:avLst/>
            </a:prstGeom>
            <a:solidFill>
              <a:srgbClr val="eaad17"/>
            </a:solidFill>
            <a:ln w="111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6355" name=""/>
          <p:cNvSpPr/>
          <p:nvPr/>
        </p:nvSpPr>
        <p:spPr>
          <a:xfrm>
            <a:off x="5148360" y="1857240"/>
            <a:ext cx="237960" cy="227160"/>
          </a:xfrm>
          <a:custGeom>
            <a:avLst/>
            <a:gdLst/>
            <a:ahLst/>
            <a:rect l="l" t="t" r="r" b="b"/>
            <a:pathLst>
              <a:path w="269" h="256">
                <a:moveTo>
                  <a:pt x="134" y="0"/>
                </a:moveTo>
                <a:lnTo>
                  <a:pt x="102" y="98"/>
                </a:lnTo>
                <a:lnTo>
                  <a:pt x="0" y="98"/>
                </a:lnTo>
                <a:lnTo>
                  <a:pt x="84" y="159"/>
                </a:lnTo>
                <a:lnTo>
                  <a:pt x="52" y="256"/>
                </a:lnTo>
                <a:lnTo>
                  <a:pt x="134" y="197"/>
                </a:lnTo>
                <a:lnTo>
                  <a:pt x="217" y="256"/>
                </a:lnTo>
                <a:lnTo>
                  <a:pt x="184" y="159"/>
                </a:lnTo>
                <a:lnTo>
                  <a:pt x="269" y="98"/>
                </a:lnTo>
                <a:lnTo>
                  <a:pt x="165" y="98"/>
                </a:lnTo>
                <a:lnTo>
                  <a:pt x="134" y="0"/>
                </a:lnTo>
                <a:close/>
              </a:path>
            </a:pathLst>
          </a:custGeom>
          <a:solidFill>
            <a:srgbClr val="c20017"/>
          </a:solidFill>
          <a:ln w="7920">
            <a:solidFill>
              <a:srgbClr val="00000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356" name=""/>
          <p:cNvSpPr/>
          <p:nvPr/>
        </p:nvSpPr>
        <p:spPr>
          <a:xfrm>
            <a:off x="6332400" y="3151080"/>
            <a:ext cx="527040" cy="527040"/>
          </a:xfrm>
          <a:prstGeom prst="ellipse">
            <a:avLst/>
          </a:prstGeom>
          <a:solidFill>
            <a:srgbClr val="c20017"/>
          </a:solidFill>
          <a:ln w="1440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357" name=""/>
          <p:cNvSpPr/>
          <p:nvPr/>
        </p:nvSpPr>
        <p:spPr>
          <a:xfrm>
            <a:off x="6818400" y="3192480"/>
            <a:ext cx="376200" cy="374760"/>
          </a:xfrm>
          <a:prstGeom prst="ellipse">
            <a:avLst/>
          </a:prstGeom>
          <a:solidFill>
            <a:srgbClr val="004bed"/>
          </a:solidFill>
          <a:ln w="1260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358" name=""/>
          <p:cNvSpPr/>
          <p:nvPr/>
        </p:nvSpPr>
        <p:spPr>
          <a:xfrm>
            <a:off x="6931080" y="2852640"/>
            <a:ext cx="376200" cy="376200"/>
          </a:xfrm>
          <a:prstGeom prst="ellipse">
            <a:avLst/>
          </a:prstGeom>
          <a:solidFill>
            <a:srgbClr val="004bed"/>
          </a:solidFill>
          <a:ln w="1260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6359" name=""/>
          <p:cNvGrpSpPr/>
          <p:nvPr/>
        </p:nvGrpSpPr>
        <p:grpSpPr>
          <a:xfrm>
            <a:off x="5659560" y="4309920"/>
            <a:ext cx="201240" cy="207720"/>
            <a:chOff x="5659560" y="4309920"/>
            <a:chExt cx="201240" cy="207720"/>
          </a:xfrm>
        </p:grpSpPr>
        <p:sp>
          <p:nvSpPr>
            <p:cNvPr id="6360" name=""/>
            <p:cNvSpPr/>
            <p:nvPr/>
          </p:nvSpPr>
          <p:spPr>
            <a:xfrm>
              <a:off x="5659560" y="4309920"/>
              <a:ext cx="201240" cy="207720"/>
            </a:xfrm>
            <a:custGeom>
              <a:avLst/>
              <a:gdLst/>
              <a:ahLst/>
              <a:rect l="l" t="t" r="r" b="b"/>
              <a:pathLst>
                <a:path w="227" h="236">
                  <a:moveTo>
                    <a:pt x="113" y="0"/>
                  </a:moveTo>
                  <a:lnTo>
                    <a:pt x="89" y="0"/>
                  </a:lnTo>
                  <a:lnTo>
                    <a:pt x="68" y="1"/>
                  </a:lnTo>
                  <a:lnTo>
                    <a:pt x="50" y="5"/>
                  </a:lnTo>
                  <a:lnTo>
                    <a:pt x="32" y="9"/>
                  </a:lnTo>
                  <a:lnTo>
                    <a:pt x="19" y="12"/>
                  </a:lnTo>
                  <a:lnTo>
                    <a:pt x="9" y="18"/>
                  </a:lnTo>
                  <a:lnTo>
                    <a:pt x="1" y="23"/>
                  </a:lnTo>
                  <a:lnTo>
                    <a:pt x="0" y="28"/>
                  </a:lnTo>
                  <a:lnTo>
                    <a:pt x="0" y="206"/>
                  </a:lnTo>
                  <a:lnTo>
                    <a:pt x="1" y="213"/>
                  </a:lnTo>
                  <a:lnTo>
                    <a:pt x="9" y="218"/>
                  </a:lnTo>
                  <a:lnTo>
                    <a:pt x="19" y="224"/>
                  </a:lnTo>
                  <a:lnTo>
                    <a:pt x="32" y="227"/>
                  </a:lnTo>
                  <a:lnTo>
                    <a:pt x="50" y="231"/>
                  </a:lnTo>
                  <a:lnTo>
                    <a:pt x="68" y="235"/>
                  </a:lnTo>
                  <a:lnTo>
                    <a:pt x="89" y="236"/>
                  </a:lnTo>
                  <a:lnTo>
                    <a:pt x="113" y="236"/>
                  </a:lnTo>
                  <a:lnTo>
                    <a:pt x="136" y="236"/>
                  </a:lnTo>
                  <a:lnTo>
                    <a:pt x="157" y="235"/>
                  </a:lnTo>
                  <a:lnTo>
                    <a:pt x="177" y="231"/>
                  </a:lnTo>
                  <a:lnTo>
                    <a:pt x="195" y="227"/>
                  </a:lnTo>
                  <a:lnTo>
                    <a:pt x="208" y="224"/>
                  </a:lnTo>
                  <a:lnTo>
                    <a:pt x="218" y="218"/>
                  </a:lnTo>
                  <a:lnTo>
                    <a:pt x="226" y="213"/>
                  </a:lnTo>
                  <a:lnTo>
                    <a:pt x="227" y="206"/>
                  </a:lnTo>
                  <a:lnTo>
                    <a:pt x="227" y="28"/>
                  </a:lnTo>
                  <a:lnTo>
                    <a:pt x="226" y="23"/>
                  </a:lnTo>
                  <a:lnTo>
                    <a:pt x="218" y="18"/>
                  </a:lnTo>
                  <a:lnTo>
                    <a:pt x="208" y="12"/>
                  </a:lnTo>
                  <a:lnTo>
                    <a:pt x="195" y="9"/>
                  </a:lnTo>
                  <a:lnTo>
                    <a:pt x="177" y="5"/>
                  </a:lnTo>
                  <a:lnTo>
                    <a:pt x="157" y="1"/>
                  </a:lnTo>
                  <a:lnTo>
                    <a:pt x="136" y="0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9117ff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6361" name=""/>
            <p:cNvSpPr/>
            <p:nvPr/>
          </p:nvSpPr>
          <p:spPr>
            <a:xfrm>
              <a:off x="5659560" y="4309920"/>
              <a:ext cx="201240" cy="50760"/>
            </a:xfrm>
            <a:custGeom>
              <a:avLst/>
              <a:gdLst/>
              <a:ahLst/>
              <a:rect l="l" t="t" r="r" b="b"/>
              <a:pathLst>
                <a:path w="227" h="59">
                  <a:moveTo>
                    <a:pt x="0" y="28"/>
                  </a:moveTo>
                  <a:lnTo>
                    <a:pt x="1" y="36"/>
                  </a:lnTo>
                  <a:lnTo>
                    <a:pt x="9" y="41"/>
                  </a:lnTo>
                  <a:lnTo>
                    <a:pt x="19" y="46"/>
                  </a:lnTo>
                  <a:lnTo>
                    <a:pt x="32" y="50"/>
                  </a:lnTo>
                  <a:lnTo>
                    <a:pt x="50" y="53"/>
                  </a:lnTo>
                  <a:lnTo>
                    <a:pt x="68" y="57"/>
                  </a:lnTo>
                  <a:lnTo>
                    <a:pt x="89" y="59"/>
                  </a:lnTo>
                  <a:lnTo>
                    <a:pt x="113" y="59"/>
                  </a:lnTo>
                  <a:lnTo>
                    <a:pt x="136" y="59"/>
                  </a:lnTo>
                  <a:lnTo>
                    <a:pt x="157" y="57"/>
                  </a:lnTo>
                  <a:lnTo>
                    <a:pt x="177" y="53"/>
                  </a:lnTo>
                  <a:lnTo>
                    <a:pt x="195" y="50"/>
                  </a:lnTo>
                  <a:lnTo>
                    <a:pt x="208" y="46"/>
                  </a:lnTo>
                  <a:lnTo>
                    <a:pt x="218" y="41"/>
                  </a:lnTo>
                  <a:lnTo>
                    <a:pt x="226" y="36"/>
                  </a:lnTo>
                  <a:lnTo>
                    <a:pt x="227" y="28"/>
                  </a:lnTo>
                  <a:lnTo>
                    <a:pt x="226" y="23"/>
                  </a:lnTo>
                  <a:lnTo>
                    <a:pt x="218" y="18"/>
                  </a:lnTo>
                  <a:lnTo>
                    <a:pt x="208" y="12"/>
                  </a:lnTo>
                  <a:lnTo>
                    <a:pt x="195" y="9"/>
                  </a:lnTo>
                  <a:lnTo>
                    <a:pt x="177" y="5"/>
                  </a:lnTo>
                  <a:lnTo>
                    <a:pt x="157" y="1"/>
                  </a:lnTo>
                  <a:lnTo>
                    <a:pt x="136" y="0"/>
                  </a:lnTo>
                  <a:lnTo>
                    <a:pt x="113" y="0"/>
                  </a:lnTo>
                  <a:lnTo>
                    <a:pt x="89" y="0"/>
                  </a:lnTo>
                  <a:lnTo>
                    <a:pt x="68" y="1"/>
                  </a:lnTo>
                  <a:lnTo>
                    <a:pt x="50" y="5"/>
                  </a:lnTo>
                  <a:lnTo>
                    <a:pt x="32" y="9"/>
                  </a:lnTo>
                  <a:lnTo>
                    <a:pt x="19" y="12"/>
                  </a:lnTo>
                  <a:lnTo>
                    <a:pt x="9" y="18"/>
                  </a:lnTo>
                  <a:lnTo>
                    <a:pt x="1" y="23"/>
                  </a:lnTo>
                  <a:lnTo>
                    <a:pt x="0" y="28"/>
                  </a:lnTo>
                  <a:close/>
                </a:path>
              </a:pathLst>
            </a:custGeom>
            <a:solidFill>
              <a:srgbClr val="a744ff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3960" bIns="39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6362" name=""/>
            <p:cNvSpPr/>
            <p:nvPr/>
          </p:nvSpPr>
          <p:spPr>
            <a:xfrm>
              <a:off x="5659560" y="4309920"/>
              <a:ext cx="201240" cy="207720"/>
            </a:xfrm>
            <a:custGeom>
              <a:avLst/>
              <a:gdLst/>
              <a:ahLst/>
              <a:rect l="l" t="t" r="r" b="b"/>
              <a:pathLst>
                <a:path w="227" h="236">
                  <a:moveTo>
                    <a:pt x="113" y="0"/>
                  </a:moveTo>
                  <a:lnTo>
                    <a:pt x="89" y="0"/>
                  </a:lnTo>
                  <a:lnTo>
                    <a:pt x="68" y="1"/>
                  </a:lnTo>
                  <a:lnTo>
                    <a:pt x="50" y="5"/>
                  </a:lnTo>
                  <a:lnTo>
                    <a:pt x="32" y="9"/>
                  </a:lnTo>
                  <a:lnTo>
                    <a:pt x="19" y="12"/>
                  </a:lnTo>
                  <a:lnTo>
                    <a:pt x="9" y="18"/>
                  </a:lnTo>
                  <a:lnTo>
                    <a:pt x="1" y="23"/>
                  </a:lnTo>
                  <a:lnTo>
                    <a:pt x="0" y="28"/>
                  </a:lnTo>
                  <a:lnTo>
                    <a:pt x="0" y="206"/>
                  </a:lnTo>
                  <a:lnTo>
                    <a:pt x="1" y="213"/>
                  </a:lnTo>
                  <a:lnTo>
                    <a:pt x="9" y="218"/>
                  </a:lnTo>
                  <a:lnTo>
                    <a:pt x="19" y="224"/>
                  </a:lnTo>
                  <a:lnTo>
                    <a:pt x="32" y="227"/>
                  </a:lnTo>
                  <a:lnTo>
                    <a:pt x="50" y="231"/>
                  </a:lnTo>
                  <a:lnTo>
                    <a:pt x="68" y="235"/>
                  </a:lnTo>
                  <a:lnTo>
                    <a:pt x="89" y="236"/>
                  </a:lnTo>
                  <a:lnTo>
                    <a:pt x="113" y="236"/>
                  </a:lnTo>
                  <a:lnTo>
                    <a:pt x="136" y="236"/>
                  </a:lnTo>
                  <a:lnTo>
                    <a:pt x="157" y="235"/>
                  </a:lnTo>
                  <a:lnTo>
                    <a:pt x="177" y="231"/>
                  </a:lnTo>
                  <a:lnTo>
                    <a:pt x="195" y="227"/>
                  </a:lnTo>
                  <a:lnTo>
                    <a:pt x="208" y="224"/>
                  </a:lnTo>
                  <a:lnTo>
                    <a:pt x="218" y="218"/>
                  </a:lnTo>
                  <a:lnTo>
                    <a:pt x="226" y="213"/>
                  </a:lnTo>
                  <a:lnTo>
                    <a:pt x="227" y="206"/>
                  </a:lnTo>
                  <a:lnTo>
                    <a:pt x="227" y="28"/>
                  </a:lnTo>
                  <a:lnTo>
                    <a:pt x="226" y="23"/>
                  </a:lnTo>
                  <a:lnTo>
                    <a:pt x="218" y="18"/>
                  </a:lnTo>
                  <a:lnTo>
                    <a:pt x="208" y="12"/>
                  </a:lnTo>
                  <a:lnTo>
                    <a:pt x="195" y="9"/>
                  </a:lnTo>
                  <a:lnTo>
                    <a:pt x="177" y="5"/>
                  </a:lnTo>
                  <a:lnTo>
                    <a:pt x="157" y="1"/>
                  </a:lnTo>
                  <a:lnTo>
                    <a:pt x="136" y="0"/>
                  </a:lnTo>
                  <a:lnTo>
                    <a:pt x="113" y="0"/>
                  </a:lnTo>
                  <a:close/>
                </a:path>
              </a:pathLst>
            </a:custGeom>
            <a:noFill/>
            <a:ln w="7920">
              <a:solidFill>
                <a:srgbClr val="00000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6363" name=""/>
            <p:cNvSpPr/>
            <p:nvPr/>
          </p:nvSpPr>
          <p:spPr>
            <a:xfrm>
              <a:off x="5659560" y="4334400"/>
              <a:ext cx="201240" cy="26280"/>
            </a:xfrm>
            <a:custGeom>
              <a:avLst/>
              <a:gdLst/>
              <a:ahLst/>
              <a:rect l="l" t="t" r="r" b="b"/>
              <a:pathLst>
                <a:path w="227" h="31">
                  <a:moveTo>
                    <a:pt x="0" y="0"/>
                  </a:moveTo>
                  <a:lnTo>
                    <a:pt x="1" y="8"/>
                  </a:lnTo>
                  <a:lnTo>
                    <a:pt x="9" y="13"/>
                  </a:lnTo>
                  <a:lnTo>
                    <a:pt x="19" y="18"/>
                  </a:lnTo>
                  <a:lnTo>
                    <a:pt x="32" y="22"/>
                  </a:lnTo>
                  <a:lnTo>
                    <a:pt x="50" y="25"/>
                  </a:lnTo>
                  <a:lnTo>
                    <a:pt x="68" y="29"/>
                  </a:lnTo>
                  <a:lnTo>
                    <a:pt x="89" y="31"/>
                  </a:lnTo>
                  <a:lnTo>
                    <a:pt x="113" y="31"/>
                  </a:lnTo>
                  <a:lnTo>
                    <a:pt x="136" y="31"/>
                  </a:lnTo>
                  <a:lnTo>
                    <a:pt x="157" y="29"/>
                  </a:lnTo>
                  <a:lnTo>
                    <a:pt x="177" y="25"/>
                  </a:lnTo>
                  <a:lnTo>
                    <a:pt x="195" y="22"/>
                  </a:lnTo>
                  <a:lnTo>
                    <a:pt x="208" y="18"/>
                  </a:lnTo>
                  <a:lnTo>
                    <a:pt x="218" y="13"/>
                  </a:lnTo>
                  <a:lnTo>
                    <a:pt x="226" y="8"/>
                  </a:lnTo>
                  <a:lnTo>
                    <a:pt x="227" y="0"/>
                  </a:lnTo>
                </a:path>
              </a:pathLst>
            </a:custGeom>
            <a:noFill/>
            <a:ln w="7920">
              <a:solidFill>
                <a:srgbClr val="00000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0520" bIns="-205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6364" name=""/>
          <p:cNvGrpSpPr/>
          <p:nvPr/>
        </p:nvGrpSpPr>
        <p:grpSpPr>
          <a:xfrm>
            <a:off x="4503600" y="3143160"/>
            <a:ext cx="198360" cy="207720"/>
            <a:chOff x="4503600" y="3143160"/>
            <a:chExt cx="198360" cy="207720"/>
          </a:xfrm>
        </p:grpSpPr>
        <p:sp>
          <p:nvSpPr>
            <p:cNvPr id="6365" name=""/>
            <p:cNvSpPr/>
            <p:nvPr/>
          </p:nvSpPr>
          <p:spPr>
            <a:xfrm>
              <a:off x="4503600" y="3143160"/>
              <a:ext cx="198360" cy="207720"/>
            </a:xfrm>
            <a:custGeom>
              <a:avLst/>
              <a:gdLst/>
              <a:ahLst/>
              <a:rect l="l" t="t" r="r" b="b"/>
              <a:pathLst>
                <a:path w="228" h="237">
                  <a:moveTo>
                    <a:pt x="113" y="0"/>
                  </a:moveTo>
                  <a:lnTo>
                    <a:pt x="90" y="0"/>
                  </a:lnTo>
                  <a:lnTo>
                    <a:pt x="68" y="2"/>
                  </a:lnTo>
                  <a:lnTo>
                    <a:pt x="50" y="6"/>
                  </a:lnTo>
                  <a:lnTo>
                    <a:pt x="32" y="9"/>
                  </a:lnTo>
                  <a:lnTo>
                    <a:pt x="20" y="13"/>
                  </a:lnTo>
                  <a:lnTo>
                    <a:pt x="9" y="18"/>
                  </a:lnTo>
                  <a:lnTo>
                    <a:pt x="2" y="24"/>
                  </a:lnTo>
                  <a:lnTo>
                    <a:pt x="0" y="29"/>
                  </a:lnTo>
                  <a:lnTo>
                    <a:pt x="0" y="207"/>
                  </a:lnTo>
                  <a:lnTo>
                    <a:pt x="2" y="214"/>
                  </a:lnTo>
                  <a:lnTo>
                    <a:pt x="9" y="219"/>
                  </a:lnTo>
                  <a:lnTo>
                    <a:pt x="20" y="224"/>
                  </a:lnTo>
                  <a:lnTo>
                    <a:pt x="32" y="228"/>
                  </a:lnTo>
                  <a:lnTo>
                    <a:pt x="50" y="232"/>
                  </a:lnTo>
                  <a:lnTo>
                    <a:pt x="68" y="235"/>
                  </a:lnTo>
                  <a:lnTo>
                    <a:pt x="90" y="237"/>
                  </a:lnTo>
                  <a:lnTo>
                    <a:pt x="113" y="237"/>
                  </a:lnTo>
                  <a:lnTo>
                    <a:pt x="136" y="237"/>
                  </a:lnTo>
                  <a:lnTo>
                    <a:pt x="158" y="235"/>
                  </a:lnTo>
                  <a:lnTo>
                    <a:pt x="178" y="232"/>
                  </a:lnTo>
                  <a:lnTo>
                    <a:pt x="196" y="228"/>
                  </a:lnTo>
                  <a:lnTo>
                    <a:pt x="208" y="224"/>
                  </a:lnTo>
                  <a:lnTo>
                    <a:pt x="219" y="219"/>
                  </a:lnTo>
                  <a:lnTo>
                    <a:pt x="226" y="214"/>
                  </a:lnTo>
                  <a:lnTo>
                    <a:pt x="228" y="207"/>
                  </a:lnTo>
                  <a:lnTo>
                    <a:pt x="228" y="29"/>
                  </a:lnTo>
                  <a:lnTo>
                    <a:pt x="226" y="24"/>
                  </a:lnTo>
                  <a:lnTo>
                    <a:pt x="219" y="18"/>
                  </a:lnTo>
                  <a:lnTo>
                    <a:pt x="208" y="13"/>
                  </a:lnTo>
                  <a:lnTo>
                    <a:pt x="196" y="9"/>
                  </a:lnTo>
                  <a:lnTo>
                    <a:pt x="178" y="6"/>
                  </a:lnTo>
                  <a:lnTo>
                    <a:pt x="158" y="2"/>
                  </a:lnTo>
                  <a:lnTo>
                    <a:pt x="136" y="0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9117ff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6366" name=""/>
            <p:cNvSpPr/>
            <p:nvPr/>
          </p:nvSpPr>
          <p:spPr>
            <a:xfrm>
              <a:off x="4503600" y="3143160"/>
              <a:ext cx="198360" cy="51120"/>
            </a:xfrm>
            <a:custGeom>
              <a:avLst/>
              <a:gdLst/>
              <a:ahLst/>
              <a:rect l="l" t="t" r="r" b="b"/>
              <a:pathLst>
                <a:path w="228" h="60">
                  <a:moveTo>
                    <a:pt x="0" y="29"/>
                  </a:moveTo>
                  <a:lnTo>
                    <a:pt x="2" y="36"/>
                  </a:lnTo>
                  <a:lnTo>
                    <a:pt x="9" y="42"/>
                  </a:lnTo>
                  <a:lnTo>
                    <a:pt x="20" y="47"/>
                  </a:lnTo>
                  <a:lnTo>
                    <a:pt x="32" y="51"/>
                  </a:lnTo>
                  <a:lnTo>
                    <a:pt x="50" y="54"/>
                  </a:lnTo>
                  <a:lnTo>
                    <a:pt x="68" y="58"/>
                  </a:lnTo>
                  <a:lnTo>
                    <a:pt x="90" y="60"/>
                  </a:lnTo>
                  <a:lnTo>
                    <a:pt x="113" y="60"/>
                  </a:lnTo>
                  <a:lnTo>
                    <a:pt x="136" y="60"/>
                  </a:lnTo>
                  <a:lnTo>
                    <a:pt x="158" y="58"/>
                  </a:lnTo>
                  <a:lnTo>
                    <a:pt x="178" y="54"/>
                  </a:lnTo>
                  <a:lnTo>
                    <a:pt x="196" y="51"/>
                  </a:lnTo>
                  <a:lnTo>
                    <a:pt x="208" y="47"/>
                  </a:lnTo>
                  <a:lnTo>
                    <a:pt x="219" y="42"/>
                  </a:lnTo>
                  <a:lnTo>
                    <a:pt x="226" y="36"/>
                  </a:lnTo>
                  <a:lnTo>
                    <a:pt x="228" y="29"/>
                  </a:lnTo>
                  <a:lnTo>
                    <a:pt x="226" y="24"/>
                  </a:lnTo>
                  <a:lnTo>
                    <a:pt x="219" y="18"/>
                  </a:lnTo>
                  <a:lnTo>
                    <a:pt x="208" y="13"/>
                  </a:lnTo>
                  <a:lnTo>
                    <a:pt x="196" y="9"/>
                  </a:lnTo>
                  <a:lnTo>
                    <a:pt x="178" y="6"/>
                  </a:lnTo>
                  <a:lnTo>
                    <a:pt x="158" y="2"/>
                  </a:lnTo>
                  <a:lnTo>
                    <a:pt x="136" y="0"/>
                  </a:lnTo>
                  <a:lnTo>
                    <a:pt x="113" y="0"/>
                  </a:lnTo>
                  <a:lnTo>
                    <a:pt x="90" y="0"/>
                  </a:lnTo>
                  <a:lnTo>
                    <a:pt x="68" y="2"/>
                  </a:lnTo>
                  <a:lnTo>
                    <a:pt x="50" y="6"/>
                  </a:lnTo>
                  <a:lnTo>
                    <a:pt x="32" y="9"/>
                  </a:lnTo>
                  <a:lnTo>
                    <a:pt x="20" y="13"/>
                  </a:lnTo>
                  <a:lnTo>
                    <a:pt x="9" y="18"/>
                  </a:lnTo>
                  <a:lnTo>
                    <a:pt x="2" y="24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a744ff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320" bIns="43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6367" name=""/>
            <p:cNvSpPr/>
            <p:nvPr/>
          </p:nvSpPr>
          <p:spPr>
            <a:xfrm>
              <a:off x="4503600" y="3143160"/>
              <a:ext cx="198360" cy="207720"/>
            </a:xfrm>
            <a:custGeom>
              <a:avLst/>
              <a:gdLst/>
              <a:ahLst/>
              <a:rect l="l" t="t" r="r" b="b"/>
              <a:pathLst>
                <a:path w="228" h="237">
                  <a:moveTo>
                    <a:pt x="113" y="0"/>
                  </a:moveTo>
                  <a:lnTo>
                    <a:pt x="90" y="0"/>
                  </a:lnTo>
                  <a:lnTo>
                    <a:pt x="68" y="2"/>
                  </a:lnTo>
                  <a:lnTo>
                    <a:pt x="50" y="6"/>
                  </a:lnTo>
                  <a:lnTo>
                    <a:pt x="32" y="9"/>
                  </a:lnTo>
                  <a:lnTo>
                    <a:pt x="20" y="13"/>
                  </a:lnTo>
                  <a:lnTo>
                    <a:pt x="9" y="18"/>
                  </a:lnTo>
                  <a:lnTo>
                    <a:pt x="2" y="24"/>
                  </a:lnTo>
                  <a:lnTo>
                    <a:pt x="0" y="29"/>
                  </a:lnTo>
                  <a:lnTo>
                    <a:pt x="0" y="207"/>
                  </a:lnTo>
                  <a:lnTo>
                    <a:pt x="2" y="214"/>
                  </a:lnTo>
                  <a:lnTo>
                    <a:pt x="9" y="219"/>
                  </a:lnTo>
                  <a:lnTo>
                    <a:pt x="20" y="224"/>
                  </a:lnTo>
                  <a:lnTo>
                    <a:pt x="32" y="228"/>
                  </a:lnTo>
                  <a:lnTo>
                    <a:pt x="50" y="232"/>
                  </a:lnTo>
                  <a:lnTo>
                    <a:pt x="68" y="235"/>
                  </a:lnTo>
                  <a:lnTo>
                    <a:pt x="90" y="237"/>
                  </a:lnTo>
                  <a:lnTo>
                    <a:pt x="113" y="237"/>
                  </a:lnTo>
                  <a:lnTo>
                    <a:pt x="136" y="237"/>
                  </a:lnTo>
                  <a:lnTo>
                    <a:pt x="158" y="235"/>
                  </a:lnTo>
                  <a:lnTo>
                    <a:pt x="178" y="232"/>
                  </a:lnTo>
                  <a:lnTo>
                    <a:pt x="196" y="228"/>
                  </a:lnTo>
                  <a:lnTo>
                    <a:pt x="208" y="224"/>
                  </a:lnTo>
                  <a:lnTo>
                    <a:pt x="219" y="219"/>
                  </a:lnTo>
                  <a:lnTo>
                    <a:pt x="226" y="214"/>
                  </a:lnTo>
                  <a:lnTo>
                    <a:pt x="228" y="207"/>
                  </a:lnTo>
                  <a:lnTo>
                    <a:pt x="228" y="29"/>
                  </a:lnTo>
                  <a:lnTo>
                    <a:pt x="226" y="24"/>
                  </a:lnTo>
                  <a:lnTo>
                    <a:pt x="219" y="18"/>
                  </a:lnTo>
                  <a:lnTo>
                    <a:pt x="208" y="13"/>
                  </a:lnTo>
                  <a:lnTo>
                    <a:pt x="196" y="9"/>
                  </a:lnTo>
                  <a:lnTo>
                    <a:pt x="178" y="6"/>
                  </a:lnTo>
                  <a:lnTo>
                    <a:pt x="158" y="2"/>
                  </a:lnTo>
                  <a:lnTo>
                    <a:pt x="136" y="0"/>
                  </a:lnTo>
                  <a:lnTo>
                    <a:pt x="113" y="0"/>
                  </a:lnTo>
                  <a:close/>
                </a:path>
              </a:pathLst>
            </a:custGeom>
            <a:noFill/>
            <a:ln w="7920">
              <a:solidFill>
                <a:srgbClr val="00000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6368" name=""/>
            <p:cNvSpPr/>
            <p:nvPr/>
          </p:nvSpPr>
          <p:spPr>
            <a:xfrm>
              <a:off x="4503600" y="3167640"/>
              <a:ext cx="198360" cy="26280"/>
            </a:xfrm>
            <a:custGeom>
              <a:avLst/>
              <a:gdLst/>
              <a:ahLst/>
              <a:rect l="l" t="t" r="r" b="b"/>
              <a:pathLst>
                <a:path w="228" h="31">
                  <a:moveTo>
                    <a:pt x="0" y="0"/>
                  </a:moveTo>
                  <a:lnTo>
                    <a:pt x="2" y="7"/>
                  </a:lnTo>
                  <a:lnTo>
                    <a:pt x="9" y="13"/>
                  </a:lnTo>
                  <a:lnTo>
                    <a:pt x="20" y="18"/>
                  </a:lnTo>
                  <a:lnTo>
                    <a:pt x="32" y="22"/>
                  </a:lnTo>
                  <a:lnTo>
                    <a:pt x="50" y="25"/>
                  </a:lnTo>
                  <a:lnTo>
                    <a:pt x="68" y="29"/>
                  </a:lnTo>
                  <a:lnTo>
                    <a:pt x="90" y="31"/>
                  </a:lnTo>
                  <a:lnTo>
                    <a:pt x="113" y="31"/>
                  </a:lnTo>
                  <a:lnTo>
                    <a:pt x="136" y="31"/>
                  </a:lnTo>
                  <a:lnTo>
                    <a:pt x="158" y="29"/>
                  </a:lnTo>
                  <a:lnTo>
                    <a:pt x="178" y="25"/>
                  </a:lnTo>
                  <a:lnTo>
                    <a:pt x="196" y="22"/>
                  </a:lnTo>
                  <a:lnTo>
                    <a:pt x="208" y="18"/>
                  </a:lnTo>
                  <a:lnTo>
                    <a:pt x="219" y="13"/>
                  </a:lnTo>
                  <a:lnTo>
                    <a:pt x="226" y="7"/>
                  </a:lnTo>
                  <a:lnTo>
                    <a:pt x="228" y="0"/>
                  </a:lnTo>
                </a:path>
              </a:pathLst>
            </a:custGeom>
            <a:noFill/>
            <a:ln w="7920">
              <a:solidFill>
                <a:srgbClr val="00000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0520" bIns="-205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6369" name=""/>
          <p:cNvGrpSpPr/>
          <p:nvPr/>
        </p:nvGrpSpPr>
        <p:grpSpPr>
          <a:xfrm>
            <a:off x="4070520" y="2927520"/>
            <a:ext cx="199440" cy="209160"/>
            <a:chOff x="4070520" y="2927520"/>
            <a:chExt cx="199440" cy="209160"/>
          </a:xfrm>
        </p:grpSpPr>
        <p:sp>
          <p:nvSpPr>
            <p:cNvPr id="6370" name=""/>
            <p:cNvSpPr/>
            <p:nvPr/>
          </p:nvSpPr>
          <p:spPr>
            <a:xfrm>
              <a:off x="4070520" y="2927520"/>
              <a:ext cx="199440" cy="209160"/>
            </a:xfrm>
            <a:custGeom>
              <a:avLst/>
              <a:gdLst/>
              <a:ahLst/>
              <a:rect l="l" t="t" r="r" b="b"/>
              <a:pathLst>
                <a:path w="227" h="236">
                  <a:moveTo>
                    <a:pt x="112" y="0"/>
                  </a:moveTo>
                  <a:lnTo>
                    <a:pt x="89" y="0"/>
                  </a:lnTo>
                  <a:lnTo>
                    <a:pt x="68" y="1"/>
                  </a:lnTo>
                  <a:lnTo>
                    <a:pt x="50" y="5"/>
                  </a:lnTo>
                  <a:lnTo>
                    <a:pt x="32" y="9"/>
                  </a:lnTo>
                  <a:lnTo>
                    <a:pt x="19" y="12"/>
                  </a:lnTo>
                  <a:lnTo>
                    <a:pt x="9" y="18"/>
                  </a:lnTo>
                  <a:lnTo>
                    <a:pt x="1" y="23"/>
                  </a:lnTo>
                  <a:lnTo>
                    <a:pt x="0" y="28"/>
                  </a:lnTo>
                  <a:lnTo>
                    <a:pt x="0" y="206"/>
                  </a:lnTo>
                  <a:lnTo>
                    <a:pt x="1" y="213"/>
                  </a:lnTo>
                  <a:lnTo>
                    <a:pt x="9" y="218"/>
                  </a:lnTo>
                  <a:lnTo>
                    <a:pt x="19" y="224"/>
                  </a:lnTo>
                  <a:lnTo>
                    <a:pt x="32" y="227"/>
                  </a:lnTo>
                  <a:lnTo>
                    <a:pt x="50" y="231"/>
                  </a:lnTo>
                  <a:lnTo>
                    <a:pt x="68" y="235"/>
                  </a:lnTo>
                  <a:lnTo>
                    <a:pt x="89" y="236"/>
                  </a:lnTo>
                  <a:lnTo>
                    <a:pt x="112" y="236"/>
                  </a:lnTo>
                  <a:lnTo>
                    <a:pt x="136" y="236"/>
                  </a:lnTo>
                  <a:lnTo>
                    <a:pt x="157" y="235"/>
                  </a:lnTo>
                  <a:lnTo>
                    <a:pt x="177" y="231"/>
                  </a:lnTo>
                  <a:lnTo>
                    <a:pt x="195" y="227"/>
                  </a:lnTo>
                  <a:lnTo>
                    <a:pt x="208" y="224"/>
                  </a:lnTo>
                  <a:lnTo>
                    <a:pt x="218" y="218"/>
                  </a:lnTo>
                  <a:lnTo>
                    <a:pt x="225" y="213"/>
                  </a:lnTo>
                  <a:lnTo>
                    <a:pt x="227" y="206"/>
                  </a:lnTo>
                  <a:lnTo>
                    <a:pt x="227" y="28"/>
                  </a:lnTo>
                  <a:lnTo>
                    <a:pt x="225" y="23"/>
                  </a:lnTo>
                  <a:lnTo>
                    <a:pt x="218" y="18"/>
                  </a:lnTo>
                  <a:lnTo>
                    <a:pt x="208" y="12"/>
                  </a:lnTo>
                  <a:lnTo>
                    <a:pt x="195" y="9"/>
                  </a:lnTo>
                  <a:lnTo>
                    <a:pt x="177" y="5"/>
                  </a:lnTo>
                  <a:lnTo>
                    <a:pt x="157" y="1"/>
                  </a:lnTo>
                  <a:lnTo>
                    <a:pt x="136" y="0"/>
                  </a:lnTo>
                  <a:lnTo>
                    <a:pt x="112" y="0"/>
                  </a:lnTo>
                  <a:close/>
                </a:path>
              </a:pathLst>
            </a:custGeom>
            <a:solidFill>
              <a:srgbClr val="9117ff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6371" name=""/>
            <p:cNvSpPr/>
            <p:nvPr/>
          </p:nvSpPr>
          <p:spPr>
            <a:xfrm>
              <a:off x="4070520" y="2927520"/>
              <a:ext cx="199440" cy="52920"/>
            </a:xfrm>
            <a:custGeom>
              <a:avLst/>
              <a:gdLst/>
              <a:ahLst/>
              <a:rect l="l" t="t" r="r" b="b"/>
              <a:pathLst>
                <a:path w="227" h="59">
                  <a:moveTo>
                    <a:pt x="0" y="28"/>
                  </a:moveTo>
                  <a:lnTo>
                    <a:pt x="1" y="36"/>
                  </a:lnTo>
                  <a:lnTo>
                    <a:pt x="9" y="41"/>
                  </a:lnTo>
                  <a:lnTo>
                    <a:pt x="19" y="46"/>
                  </a:lnTo>
                  <a:lnTo>
                    <a:pt x="32" y="50"/>
                  </a:lnTo>
                  <a:lnTo>
                    <a:pt x="50" y="53"/>
                  </a:lnTo>
                  <a:lnTo>
                    <a:pt x="68" y="57"/>
                  </a:lnTo>
                  <a:lnTo>
                    <a:pt x="89" y="59"/>
                  </a:lnTo>
                  <a:lnTo>
                    <a:pt x="112" y="59"/>
                  </a:lnTo>
                  <a:lnTo>
                    <a:pt x="136" y="59"/>
                  </a:lnTo>
                  <a:lnTo>
                    <a:pt x="157" y="57"/>
                  </a:lnTo>
                  <a:lnTo>
                    <a:pt x="177" y="53"/>
                  </a:lnTo>
                  <a:lnTo>
                    <a:pt x="195" y="50"/>
                  </a:lnTo>
                  <a:lnTo>
                    <a:pt x="208" y="46"/>
                  </a:lnTo>
                  <a:lnTo>
                    <a:pt x="218" y="41"/>
                  </a:lnTo>
                  <a:lnTo>
                    <a:pt x="225" y="36"/>
                  </a:lnTo>
                  <a:lnTo>
                    <a:pt x="227" y="28"/>
                  </a:lnTo>
                  <a:lnTo>
                    <a:pt x="225" y="23"/>
                  </a:lnTo>
                  <a:lnTo>
                    <a:pt x="218" y="18"/>
                  </a:lnTo>
                  <a:lnTo>
                    <a:pt x="208" y="12"/>
                  </a:lnTo>
                  <a:lnTo>
                    <a:pt x="195" y="9"/>
                  </a:lnTo>
                  <a:lnTo>
                    <a:pt x="177" y="5"/>
                  </a:lnTo>
                  <a:lnTo>
                    <a:pt x="157" y="1"/>
                  </a:lnTo>
                  <a:lnTo>
                    <a:pt x="136" y="0"/>
                  </a:lnTo>
                  <a:lnTo>
                    <a:pt x="112" y="0"/>
                  </a:lnTo>
                  <a:lnTo>
                    <a:pt x="89" y="0"/>
                  </a:lnTo>
                  <a:lnTo>
                    <a:pt x="68" y="1"/>
                  </a:lnTo>
                  <a:lnTo>
                    <a:pt x="50" y="5"/>
                  </a:lnTo>
                  <a:lnTo>
                    <a:pt x="32" y="9"/>
                  </a:lnTo>
                  <a:lnTo>
                    <a:pt x="19" y="12"/>
                  </a:lnTo>
                  <a:lnTo>
                    <a:pt x="9" y="18"/>
                  </a:lnTo>
                  <a:lnTo>
                    <a:pt x="1" y="23"/>
                  </a:lnTo>
                  <a:lnTo>
                    <a:pt x="0" y="28"/>
                  </a:lnTo>
                  <a:close/>
                </a:path>
              </a:pathLst>
            </a:custGeom>
            <a:solidFill>
              <a:srgbClr val="a744ff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6120" bIns="61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6372" name=""/>
            <p:cNvSpPr/>
            <p:nvPr/>
          </p:nvSpPr>
          <p:spPr>
            <a:xfrm>
              <a:off x="4070520" y="2927520"/>
              <a:ext cx="199440" cy="209160"/>
            </a:xfrm>
            <a:custGeom>
              <a:avLst/>
              <a:gdLst/>
              <a:ahLst/>
              <a:rect l="l" t="t" r="r" b="b"/>
              <a:pathLst>
                <a:path w="227" h="236">
                  <a:moveTo>
                    <a:pt x="112" y="0"/>
                  </a:moveTo>
                  <a:lnTo>
                    <a:pt x="89" y="0"/>
                  </a:lnTo>
                  <a:lnTo>
                    <a:pt x="68" y="1"/>
                  </a:lnTo>
                  <a:lnTo>
                    <a:pt x="50" y="5"/>
                  </a:lnTo>
                  <a:lnTo>
                    <a:pt x="32" y="9"/>
                  </a:lnTo>
                  <a:lnTo>
                    <a:pt x="19" y="12"/>
                  </a:lnTo>
                  <a:lnTo>
                    <a:pt x="9" y="18"/>
                  </a:lnTo>
                  <a:lnTo>
                    <a:pt x="1" y="23"/>
                  </a:lnTo>
                  <a:lnTo>
                    <a:pt x="0" y="28"/>
                  </a:lnTo>
                  <a:lnTo>
                    <a:pt x="0" y="206"/>
                  </a:lnTo>
                  <a:lnTo>
                    <a:pt x="1" y="213"/>
                  </a:lnTo>
                  <a:lnTo>
                    <a:pt x="9" y="218"/>
                  </a:lnTo>
                  <a:lnTo>
                    <a:pt x="19" y="224"/>
                  </a:lnTo>
                  <a:lnTo>
                    <a:pt x="32" y="227"/>
                  </a:lnTo>
                  <a:lnTo>
                    <a:pt x="50" y="231"/>
                  </a:lnTo>
                  <a:lnTo>
                    <a:pt x="68" y="235"/>
                  </a:lnTo>
                  <a:lnTo>
                    <a:pt x="89" y="236"/>
                  </a:lnTo>
                  <a:lnTo>
                    <a:pt x="112" y="236"/>
                  </a:lnTo>
                  <a:lnTo>
                    <a:pt x="136" y="236"/>
                  </a:lnTo>
                  <a:lnTo>
                    <a:pt x="157" y="235"/>
                  </a:lnTo>
                  <a:lnTo>
                    <a:pt x="177" y="231"/>
                  </a:lnTo>
                  <a:lnTo>
                    <a:pt x="195" y="227"/>
                  </a:lnTo>
                  <a:lnTo>
                    <a:pt x="208" y="224"/>
                  </a:lnTo>
                  <a:lnTo>
                    <a:pt x="218" y="218"/>
                  </a:lnTo>
                  <a:lnTo>
                    <a:pt x="225" y="213"/>
                  </a:lnTo>
                  <a:lnTo>
                    <a:pt x="227" y="206"/>
                  </a:lnTo>
                  <a:lnTo>
                    <a:pt x="227" y="28"/>
                  </a:lnTo>
                  <a:lnTo>
                    <a:pt x="225" y="23"/>
                  </a:lnTo>
                  <a:lnTo>
                    <a:pt x="218" y="18"/>
                  </a:lnTo>
                  <a:lnTo>
                    <a:pt x="208" y="12"/>
                  </a:lnTo>
                  <a:lnTo>
                    <a:pt x="195" y="9"/>
                  </a:lnTo>
                  <a:lnTo>
                    <a:pt x="177" y="5"/>
                  </a:lnTo>
                  <a:lnTo>
                    <a:pt x="157" y="1"/>
                  </a:lnTo>
                  <a:lnTo>
                    <a:pt x="136" y="0"/>
                  </a:lnTo>
                  <a:lnTo>
                    <a:pt x="112" y="0"/>
                  </a:lnTo>
                  <a:close/>
                </a:path>
              </a:pathLst>
            </a:custGeom>
            <a:noFill/>
            <a:ln w="7920">
              <a:solidFill>
                <a:srgbClr val="00000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6373" name=""/>
            <p:cNvSpPr/>
            <p:nvPr/>
          </p:nvSpPr>
          <p:spPr>
            <a:xfrm>
              <a:off x="4070520" y="2953800"/>
              <a:ext cx="199440" cy="26640"/>
            </a:xfrm>
            <a:custGeom>
              <a:avLst/>
              <a:gdLst/>
              <a:ahLst/>
              <a:rect l="l" t="t" r="r" b="b"/>
              <a:pathLst>
                <a:path w="227" h="31">
                  <a:moveTo>
                    <a:pt x="0" y="0"/>
                  </a:moveTo>
                  <a:lnTo>
                    <a:pt x="1" y="8"/>
                  </a:lnTo>
                  <a:lnTo>
                    <a:pt x="9" y="13"/>
                  </a:lnTo>
                  <a:lnTo>
                    <a:pt x="19" y="18"/>
                  </a:lnTo>
                  <a:lnTo>
                    <a:pt x="32" y="22"/>
                  </a:lnTo>
                  <a:lnTo>
                    <a:pt x="50" y="25"/>
                  </a:lnTo>
                  <a:lnTo>
                    <a:pt x="68" y="29"/>
                  </a:lnTo>
                  <a:lnTo>
                    <a:pt x="89" y="31"/>
                  </a:lnTo>
                  <a:lnTo>
                    <a:pt x="112" y="31"/>
                  </a:lnTo>
                  <a:lnTo>
                    <a:pt x="136" y="31"/>
                  </a:lnTo>
                  <a:lnTo>
                    <a:pt x="157" y="29"/>
                  </a:lnTo>
                  <a:lnTo>
                    <a:pt x="177" y="25"/>
                  </a:lnTo>
                  <a:lnTo>
                    <a:pt x="195" y="22"/>
                  </a:lnTo>
                  <a:lnTo>
                    <a:pt x="208" y="18"/>
                  </a:lnTo>
                  <a:lnTo>
                    <a:pt x="218" y="13"/>
                  </a:lnTo>
                  <a:lnTo>
                    <a:pt x="225" y="8"/>
                  </a:lnTo>
                  <a:lnTo>
                    <a:pt x="227" y="0"/>
                  </a:lnTo>
                </a:path>
              </a:pathLst>
            </a:custGeom>
            <a:noFill/>
            <a:ln w="7920">
              <a:solidFill>
                <a:srgbClr val="00000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0160" bIns="-201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6374" name=""/>
          <p:cNvGrpSpPr/>
          <p:nvPr/>
        </p:nvGrpSpPr>
        <p:grpSpPr>
          <a:xfrm>
            <a:off x="5373720" y="3340080"/>
            <a:ext cx="201240" cy="209160"/>
            <a:chOff x="5373720" y="3340080"/>
            <a:chExt cx="201240" cy="209160"/>
          </a:xfrm>
        </p:grpSpPr>
        <p:sp>
          <p:nvSpPr>
            <p:cNvPr id="6375" name=""/>
            <p:cNvSpPr/>
            <p:nvPr/>
          </p:nvSpPr>
          <p:spPr>
            <a:xfrm>
              <a:off x="5373720" y="3340080"/>
              <a:ext cx="201240" cy="209160"/>
            </a:xfrm>
            <a:custGeom>
              <a:avLst/>
              <a:gdLst/>
              <a:ahLst/>
              <a:rect l="l" t="t" r="r" b="b"/>
              <a:pathLst>
                <a:path w="228" h="236">
                  <a:moveTo>
                    <a:pt x="113" y="0"/>
                  </a:moveTo>
                  <a:lnTo>
                    <a:pt x="90" y="0"/>
                  </a:lnTo>
                  <a:lnTo>
                    <a:pt x="68" y="1"/>
                  </a:lnTo>
                  <a:lnTo>
                    <a:pt x="50" y="5"/>
                  </a:lnTo>
                  <a:lnTo>
                    <a:pt x="32" y="9"/>
                  </a:lnTo>
                  <a:lnTo>
                    <a:pt x="20" y="12"/>
                  </a:lnTo>
                  <a:lnTo>
                    <a:pt x="9" y="18"/>
                  </a:lnTo>
                  <a:lnTo>
                    <a:pt x="2" y="23"/>
                  </a:lnTo>
                  <a:lnTo>
                    <a:pt x="0" y="28"/>
                  </a:lnTo>
                  <a:lnTo>
                    <a:pt x="0" y="206"/>
                  </a:lnTo>
                  <a:lnTo>
                    <a:pt x="2" y="213"/>
                  </a:lnTo>
                  <a:lnTo>
                    <a:pt x="9" y="218"/>
                  </a:lnTo>
                  <a:lnTo>
                    <a:pt x="20" y="224"/>
                  </a:lnTo>
                  <a:lnTo>
                    <a:pt x="32" y="227"/>
                  </a:lnTo>
                  <a:lnTo>
                    <a:pt x="50" y="231"/>
                  </a:lnTo>
                  <a:lnTo>
                    <a:pt x="68" y="234"/>
                  </a:lnTo>
                  <a:lnTo>
                    <a:pt x="90" y="236"/>
                  </a:lnTo>
                  <a:lnTo>
                    <a:pt x="113" y="236"/>
                  </a:lnTo>
                  <a:lnTo>
                    <a:pt x="136" y="236"/>
                  </a:lnTo>
                  <a:lnTo>
                    <a:pt x="158" y="234"/>
                  </a:lnTo>
                  <a:lnTo>
                    <a:pt x="177" y="231"/>
                  </a:lnTo>
                  <a:lnTo>
                    <a:pt x="195" y="227"/>
                  </a:lnTo>
                  <a:lnTo>
                    <a:pt x="208" y="224"/>
                  </a:lnTo>
                  <a:lnTo>
                    <a:pt x="219" y="218"/>
                  </a:lnTo>
                  <a:lnTo>
                    <a:pt x="226" y="213"/>
                  </a:lnTo>
                  <a:lnTo>
                    <a:pt x="228" y="206"/>
                  </a:lnTo>
                  <a:lnTo>
                    <a:pt x="228" y="28"/>
                  </a:lnTo>
                  <a:lnTo>
                    <a:pt x="226" y="23"/>
                  </a:lnTo>
                  <a:lnTo>
                    <a:pt x="219" y="18"/>
                  </a:lnTo>
                  <a:lnTo>
                    <a:pt x="208" y="12"/>
                  </a:lnTo>
                  <a:lnTo>
                    <a:pt x="195" y="9"/>
                  </a:lnTo>
                  <a:lnTo>
                    <a:pt x="177" y="5"/>
                  </a:lnTo>
                  <a:lnTo>
                    <a:pt x="158" y="1"/>
                  </a:lnTo>
                  <a:lnTo>
                    <a:pt x="136" y="0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9117ff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6376" name=""/>
            <p:cNvSpPr/>
            <p:nvPr/>
          </p:nvSpPr>
          <p:spPr>
            <a:xfrm>
              <a:off x="5373720" y="3340080"/>
              <a:ext cx="201240" cy="52560"/>
            </a:xfrm>
            <a:custGeom>
              <a:avLst/>
              <a:gdLst/>
              <a:ahLst/>
              <a:rect l="l" t="t" r="r" b="b"/>
              <a:pathLst>
                <a:path w="228" h="59">
                  <a:moveTo>
                    <a:pt x="0" y="28"/>
                  </a:moveTo>
                  <a:lnTo>
                    <a:pt x="2" y="35"/>
                  </a:lnTo>
                  <a:lnTo>
                    <a:pt x="9" y="41"/>
                  </a:lnTo>
                  <a:lnTo>
                    <a:pt x="20" y="46"/>
                  </a:lnTo>
                  <a:lnTo>
                    <a:pt x="32" y="50"/>
                  </a:lnTo>
                  <a:lnTo>
                    <a:pt x="50" y="53"/>
                  </a:lnTo>
                  <a:lnTo>
                    <a:pt x="68" y="57"/>
                  </a:lnTo>
                  <a:lnTo>
                    <a:pt x="90" y="59"/>
                  </a:lnTo>
                  <a:lnTo>
                    <a:pt x="113" y="59"/>
                  </a:lnTo>
                  <a:lnTo>
                    <a:pt x="136" y="59"/>
                  </a:lnTo>
                  <a:lnTo>
                    <a:pt x="158" y="57"/>
                  </a:lnTo>
                  <a:lnTo>
                    <a:pt x="177" y="53"/>
                  </a:lnTo>
                  <a:lnTo>
                    <a:pt x="195" y="50"/>
                  </a:lnTo>
                  <a:lnTo>
                    <a:pt x="208" y="46"/>
                  </a:lnTo>
                  <a:lnTo>
                    <a:pt x="219" y="41"/>
                  </a:lnTo>
                  <a:lnTo>
                    <a:pt x="226" y="35"/>
                  </a:lnTo>
                  <a:lnTo>
                    <a:pt x="228" y="28"/>
                  </a:lnTo>
                  <a:lnTo>
                    <a:pt x="226" y="23"/>
                  </a:lnTo>
                  <a:lnTo>
                    <a:pt x="219" y="18"/>
                  </a:lnTo>
                  <a:lnTo>
                    <a:pt x="208" y="12"/>
                  </a:lnTo>
                  <a:lnTo>
                    <a:pt x="195" y="9"/>
                  </a:lnTo>
                  <a:lnTo>
                    <a:pt x="177" y="5"/>
                  </a:lnTo>
                  <a:lnTo>
                    <a:pt x="158" y="1"/>
                  </a:lnTo>
                  <a:lnTo>
                    <a:pt x="136" y="0"/>
                  </a:lnTo>
                  <a:lnTo>
                    <a:pt x="113" y="0"/>
                  </a:lnTo>
                  <a:lnTo>
                    <a:pt x="90" y="0"/>
                  </a:lnTo>
                  <a:lnTo>
                    <a:pt x="68" y="1"/>
                  </a:lnTo>
                  <a:lnTo>
                    <a:pt x="50" y="5"/>
                  </a:lnTo>
                  <a:lnTo>
                    <a:pt x="32" y="9"/>
                  </a:lnTo>
                  <a:lnTo>
                    <a:pt x="20" y="12"/>
                  </a:lnTo>
                  <a:lnTo>
                    <a:pt x="9" y="18"/>
                  </a:lnTo>
                  <a:lnTo>
                    <a:pt x="2" y="23"/>
                  </a:lnTo>
                  <a:lnTo>
                    <a:pt x="0" y="28"/>
                  </a:lnTo>
                  <a:close/>
                </a:path>
              </a:pathLst>
            </a:custGeom>
            <a:solidFill>
              <a:srgbClr val="a744ff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5760" bIns="57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6377" name=""/>
            <p:cNvSpPr/>
            <p:nvPr/>
          </p:nvSpPr>
          <p:spPr>
            <a:xfrm>
              <a:off x="5373720" y="3340080"/>
              <a:ext cx="201240" cy="209160"/>
            </a:xfrm>
            <a:custGeom>
              <a:avLst/>
              <a:gdLst/>
              <a:ahLst/>
              <a:rect l="l" t="t" r="r" b="b"/>
              <a:pathLst>
                <a:path w="228" h="236">
                  <a:moveTo>
                    <a:pt x="113" y="0"/>
                  </a:moveTo>
                  <a:lnTo>
                    <a:pt x="90" y="0"/>
                  </a:lnTo>
                  <a:lnTo>
                    <a:pt x="68" y="1"/>
                  </a:lnTo>
                  <a:lnTo>
                    <a:pt x="50" y="5"/>
                  </a:lnTo>
                  <a:lnTo>
                    <a:pt x="32" y="9"/>
                  </a:lnTo>
                  <a:lnTo>
                    <a:pt x="20" y="12"/>
                  </a:lnTo>
                  <a:lnTo>
                    <a:pt x="9" y="18"/>
                  </a:lnTo>
                  <a:lnTo>
                    <a:pt x="2" y="23"/>
                  </a:lnTo>
                  <a:lnTo>
                    <a:pt x="0" y="28"/>
                  </a:lnTo>
                  <a:lnTo>
                    <a:pt x="0" y="206"/>
                  </a:lnTo>
                  <a:lnTo>
                    <a:pt x="2" y="213"/>
                  </a:lnTo>
                  <a:lnTo>
                    <a:pt x="9" y="218"/>
                  </a:lnTo>
                  <a:lnTo>
                    <a:pt x="20" y="224"/>
                  </a:lnTo>
                  <a:lnTo>
                    <a:pt x="32" y="227"/>
                  </a:lnTo>
                  <a:lnTo>
                    <a:pt x="50" y="231"/>
                  </a:lnTo>
                  <a:lnTo>
                    <a:pt x="68" y="234"/>
                  </a:lnTo>
                  <a:lnTo>
                    <a:pt x="90" y="236"/>
                  </a:lnTo>
                  <a:lnTo>
                    <a:pt x="113" y="236"/>
                  </a:lnTo>
                  <a:lnTo>
                    <a:pt x="136" y="236"/>
                  </a:lnTo>
                  <a:lnTo>
                    <a:pt x="158" y="234"/>
                  </a:lnTo>
                  <a:lnTo>
                    <a:pt x="177" y="231"/>
                  </a:lnTo>
                  <a:lnTo>
                    <a:pt x="195" y="227"/>
                  </a:lnTo>
                  <a:lnTo>
                    <a:pt x="208" y="224"/>
                  </a:lnTo>
                  <a:lnTo>
                    <a:pt x="219" y="218"/>
                  </a:lnTo>
                  <a:lnTo>
                    <a:pt x="226" y="213"/>
                  </a:lnTo>
                  <a:lnTo>
                    <a:pt x="228" y="206"/>
                  </a:lnTo>
                  <a:lnTo>
                    <a:pt x="228" y="28"/>
                  </a:lnTo>
                  <a:lnTo>
                    <a:pt x="226" y="23"/>
                  </a:lnTo>
                  <a:lnTo>
                    <a:pt x="219" y="18"/>
                  </a:lnTo>
                  <a:lnTo>
                    <a:pt x="208" y="12"/>
                  </a:lnTo>
                  <a:lnTo>
                    <a:pt x="195" y="9"/>
                  </a:lnTo>
                  <a:lnTo>
                    <a:pt x="177" y="5"/>
                  </a:lnTo>
                  <a:lnTo>
                    <a:pt x="158" y="1"/>
                  </a:lnTo>
                  <a:lnTo>
                    <a:pt x="136" y="0"/>
                  </a:lnTo>
                  <a:lnTo>
                    <a:pt x="113" y="0"/>
                  </a:lnTo>
                  <a:close/>
                </a:path>
              </a:pathLst>
            </a:custGeom>
            <a:noFill/>
            <a:ln w="7920">
              <a:solidFill>
                <a:srgbClr val="00000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6378" name=""/>
            <p:cNvSpPr/>
            <p:nvPr/>
          </p:nvSpPr>
          <p:spPr>
            <a:xfrm>
              <a:off x="5373720" y="3366360"/>
              <a:ext cx="201240" cy="26280"/>
            </a:xfrm>
            <a:custGeom>
              <a:avLst/>
              <a:gdLst/>
              <a:ahLst/>
              <a:rect l="l" t="t" r="r" b="b"/>
              <a:pathLst>
                <a:path w="228" h="31">
                  <a:moveTo>
                    <a:pt x="0" y="0"/>
                  </a:moveTo>
                  <a:lnTo>
                    <a:pt x="2" y="7"/>
                  </a:lnTo>
                  <a:lnTo>
                    <a:pt x="9" y="13"/>
                  </a:lnTo>
                  <a:lnTo>
                    <a:pt x="20" y="18"/>
                  </a:lnTo>
                  <a:lnTo>
                    <a:pt x="32" y="22"/>
                  </a:lnTo>
                  <a:lnTo>
                    <a:pt x="50" y="25"/>
                  </a:lnTo>
                  <a:lnTo>
                    <a:pt x="68" y="29"/>
                  </a:lnTo>
                  <a:lnTo>
                    <a:pt x="90" y="31"/>
                  </a:lnTo>
                  <a:lnTo>
                    <a:pt x="113" y="31"/>
                  </a:lnTo>
                  <a:lnTo>
                    <a:pt x="136" y="31"/>
                  </a:lnTo>
                  <a:lnTo>
                    <a:pt x="158" y="29"/>
                  </a:lnTo>
                  <a:lnTo>
                    <a:pt x="177" y="25"/>
                  </a:lnTo>
                  <a:lnTo>
                    <a:pt x="195" y="22"/>
                  </a:lnTo>
                  <a:lnTo>
                    <a:pt x="208" y="18"/>
                  </a:lnTo>
                  <a:lnTo>
                    <a:pt x="219" y="13"/>
                  </a:lnTo>
                  <a:lnTo>
                    <a:pt x="226" y="7"/>
                  </a:lnTo>
                  <a:lnTo>
                    <a:pt x="228" y="0"/>
                  </a:lnTo>
                </a:path>
              </a:pathLst>
            </a:custGeom>
            <a:noFill/>
            <a:ln w="7920">
              <a:solidFill>
                <a:srgbClr val="00000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0520" bIns="-205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6379" name=""/>
          <p:cNvGrpSpPr/>
          <p:nvPr/>
        </p:nvGrpSpPr>
        <p:grpSpPr>
          <a:xfrm>
            <a:off x="5624640" y="4275000"/>
            <a:ext cx="201240" cy="207720"/>
            <a:chOff x="5624640" y="4275000"/>
            <a:chExt cx="201240" cy="207720"/>
          </a:xfrm>
        </p:grpSpPr>
        <p:sp>
          <p:nvSpPr>
            <p:cNvPr id="6380" name=""/>
            <p:cNvSpPr/>
            <p:nvPr/>
          </p:nvSpPr>
          <p:spPr>
            <a:xfrm>
              <a:off x="5624640" y="4275000"/>
              <a:ext cx="201240" cy="207720"/>
            </a:xfrm>
            <a:custGeom>
              <a:avLst/>
              <a:gdLst/>
              <a:ahLst/>
              <a:rect l="l" t="t" r="r" b="b"/>
              <a:pathLst>
                <a:path w="227" h="236">
                  <a:moveTo>
                    <a:pt x="113" y="0"/>
                  </a:moveTo>
                  <a:lnTo>
                    <a:pt x="89" y="0"/>
                  </a:lnTo>
                  <a:lnTo>
                    <a:pt x="68" y="1"/>
                  </a:lnTo>
                  <a:lnTo>
                    <a:pt x="50" y="5"/>
                  </a:lnTo>
                  <a:lnTo>
                    <a:pt x="32" y="9"/>
                  </a:lnTo>
                  <a:lnTo>
                    <a:pt x="19" y="12"/>
                  </a:lnTo>
                  <a:lnTo>
                    <a:pt x="9" y="18"/>
                  </a:lnTo>
                  <a:lnTo>
                    <a:pt x="1" y="23"/>
                  </a:lnTo>
                  <a:lnTo>
                    <a:pt x="0" y="28"/>
                  </a:lnTo>
                  <a:lnTo>
                    <a:pt x="0" y="206"/>
                  </a:lnTo>
                  <a:lnTo>
                    <a:pt x="1" y="213"/>
                  </a:lnTo>
                  <a:lnTo>
                    <a:pt x="9" y="218"/>
                  </a:lnTo>
                  <a:lnTo>
                    <a:pt x="19" y="224"/>
                  </a:lnTo>
                  <a:lnTo>
                    <a:pt x="32" y="227"/>
                  </a:lnTo>
                  <a:lnTo>
                    <a:pt x="50" y="231"/>
                  </a:lnTo>
                  <a:lnTo>
                    <a:pt x="68" y="235"/>
                  </a:lnTo>
                  <a:lnTo>
                    <a:pt x="89" y="236"/>
                  </a:lnTo>
                  <a:lnTo>
                    <a:pt x="113" y="236"/>
                  </a:lnTo>
                  <a:lnTo>
                    <a:pt x="136" y="236"/>
                  </a:lnTo>
                  <a:lnTo>
                    <a:pt x="157" y="235"/>
                  </a:lnTo>
                  <a:lnTo>
                    <a:pt x="177" y="231"/>
                  </a:lnTo>
                  <a:lnTo>
                    <a:pt x="195" y="227"/>
                  </a:lnTo>
                  <a:lnTo>
                    <a:pt x="208" y="224"/>
                  </a:lnTo>
                  <a:lnTo>
                    <a:pt x="218" y="218"/>
                  </a:lnTo>
                  <a:lnTo>
                    <a:pt x="226" y="213"/>
                  </a:lnTo>
                  <a:lnTo>
                    <a:pt x="227" y="206"/>
                  </a:lnTo>
                  <a:lnTo>
                    <a:pt x="227" y="28"/>
                  </a:lnTo>
                  <a:lnTo>
                    <a:pt x="226" y="23"/>
                  </a:lnTo>
                  <a:lnTo>
                    <a:pt x="218" y="18"/>
                  </a:lnTo>
                  <a:lnTo>
                    <a:pt x="208" y="12"/>
                  </a:lnTo>
                  <a:lnTo>
                    <a:pt x="195" y="9"/>
                  </a:lnTo>
                  <a:lnTo>
                    <a:pt x="177" y="5"/>
                  </a:lnTo>
                  <a:lnTo>
                    <a:pt x="157" y="1"/>
                  </a:lnTo>
                  <a:lnTo>
                    <a:pt x="136" y="0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9117ff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6381" name=""/>
            <p:cNvSpPr/>
            <p:nvPr/>
          </p:nvSpPr>
          <p:spPr>
            <a:xfrm>
              <a:off x="5624640" y="4275000"/>
              <a:ext cx="201240" cy="50760"/>
            </a:xfrm>
            <a:custGeom>
              <a:avLst/>
              <a:gdLst/>
              <a:ahLst/>
              <a:rect l="l" t="t" r="r" b="b"/>
              <a:pathLst>
                <a:path w="227" h="59">
                  <a:moveTo>
                    <a:pt x="0" y="28"/>
                  </a:moveTo>
                  <a:lnTo>
                    <a:pt x="1" y="36"/>
                  </a:lnTo>
                  <a:lnTo>
                    <a:pt x="9" y="41"/>
                  </a:lnTo>
                  <a:lnTo>
                    <a:pt x="19" y="46"/>
                  </a:lnTo>
                  <a:lnTo>
                    <a:pt x="32" y="50"/>
                  </a:lnTo>
                  <a:lnTo>
                    <a:pt x="50" y="53"/>
                  </a:lnTo>
                  <a:lnTo>
                    <a:pt x="68" y="57"/>
                  </a:lnTo>
                  <a:lnTo>
                    <a:pt x="89" y="59"/>
                  </a:lnTo>
                  <a:lnTo>
                    <a:pt x="113" y="59"/>
                  </a:lnTo>
                  <a:lnTo>
                    <a:pt x="136" y="59"/>
                  </a:lnTo>
                  <a:lnTo>
                    <a:pt x="157" y="57"/>
                  </a:lnTo>
                  <a:lnTo>
                    <a:pt x="177" y="53"/>
                  </a:lnTo>
                  <a:lnTo>
                    <a:pt x="195" y="50"/>
                  </a:lnTo>
                  <a:lnTo>
                    <a:pt x="208" y="46"/>
                  </a:lnTo>
                  <a:lnTo>
                    <a:pt x="218" y="41"/>
                  </a:lnTo>
                  <a:lnTo>
                    <a:pt x="226" y="36"/>
                  </a:lnTo>
                  <a:lnTo>
                    <a:pt x="227" y="28"/>
                  </a:lnTo>
                  <a:lnTo>
                    <a:pt x="226" y="23"/>
                  </a:lnTo>
                  <a:lnTo>
                    <a:pt x="218" y="18"/>
                  </a:lnTo>
                  <a:lnTo>
                    <a:pt x="208" y="12"/>
                  </a:lnTo>
                  <a:lnTo>
                    <a:pt x="195" y="9"/>
                  </a:lnTo>
                  <a:lnTo>
                    <a:pt x="177" y="5"/>
                  </a:lnTo>
                  <a:lnTo>
                    <a:pt x="157" y="1"/>
                  </a:lnTo>
                  <a:lnTo>
                    <a:pt x="136" y="0"/>
                  </a:lnTo>
                  <a:lnTo>
                    <a:pt x="113" y="0"/>
                  </a:lnTo>
                  <a:lnTo>
                    <a:pt x="89" y="0"/>
                  </a:lnTo>
                  <a:lnTo>
                    <a:pt x="68" y="1"/>
                  </a:lnTo>
                  <a:lnTo>
                    <a:pt x="50" y="5"/>
                  </a:lnTo>
                  <a:lnTo>
                    <a:pt x="32" y="9"/>
                  </a:lnTo>
                  <a:lnTo>
                    <a:pt x="19" y="12"/>
                  </a:lnTo>
                  <a:lnTo>
                    <a:pt x="9" y="18"/>
                  </a:lnTo>
                  <a:lnTo>
                    <a:pt x="1" y="23"/>
                  </a:lnTo>
                  <a:lnTo>
                    <a:pt x="0" y="28"/>
                  </a:lnTo>
                  <a:close/>
                </a:path>
              </a:pathLst>
            </a:custGeom>
            <a:solidFill>
              <a:srgbClr val="a744ff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3960" bIns="39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6382" name=""/>
            <p:cNvSpPr/>
            <p:nvPr/>
          </p:nvSpPr>
          <p:spPr>
            <a:xfrm>
              <a:off x="5624640" y="4275000"/>
              <a:ext cx="201240" cy="207720"/>
            </a:xfrm>
            <a:custGeom>
              <a:avLst/>
              <a:gdLst/>
              <a:ahLst/>
              <a:rect l="l" t="t" r="r" b="b"/>
              <a:pathLst>
                <a:path w="227" h="236">
                  <a:moveTo>
                    <a:pt x="113" y="0"/>
                  </a:moveTo>
                  <a:lnTo>
                    <a:pt x="89" y="0"/>
                  </a:lnTo>
                  <a:lnTo>
                    <a:pt x="68" y="1"/>
                  </a:lnTo>
                  <a:lnTo>
                    <a:pt x="50" y="5"/>
                  </a:lnTo>
                  <a:lnTo>
                    <a:pt x="32" y="9"/>
                  </a:lnTo>
                  <a:lnTo>
                    <a:pt x="19" y="12"/>
                  </a:lnTo>
                  <a:lnTo>
                    <a:pt x="9" y="18"/>
                  </a:lnTo>
                  <a:lnTo>
                    <a:pt x="1" y="23"/>
                  </a:lnTo>
                  <a:lnTo>
                    <a:pt x="0" y="28"/>
                  </a:lnTo>
                  <a:lnTo>
                    <a:pt x="0" y="206"/>
                  </a:lnTo>
                  <a:lnTo>
                    <a:pt x="1" y="213"/>
                  </a:lnTo>
                  <a:lnTo>
                    <a:pt x="9" y="218"/>
                  </a:lnTo>
                  <a:lnTo>
                    <a:pt x="19" y="224"/>
                  </a:lnTo>
                  <a:lnTo>
                    <a:pt x="32" y="227"/>
                  </a:lnTo>
                  <a:lnTo>
                    <a:pt x="50" y="231"/>
                  </a:lnTo>
                  <a:lnTo>
                    <a:pt x="68" y="235"/>
                  </a:lnTo>
                  <a:lnTo>
                    <a:pt x="89" y="236"/>
                  </a:lnTo>
                  <a:lnTo>
                    <a:pt x="113" y="236"/>
                  </a:lnTo>
                  <a:lnTo>
                    <a:pt x="136" y="236"/>
                  </a:lnTo>
                  <a:lnTo>
                    <a:pt x="157" y="235"/>
                  </a:lnTo>
                  <a:lnTo>
                    <a:pt x="177" y="231"/>
                  </a:lnTo>
                  <a:lnTo>
                    <a:pt x="195" y="227"/>
                  </a:lnTo>
                  <a:lnTo>
                    <a:pt x="208" y="224"/>
                  </a:lnTo>
                  <a:lnTo>
                    <a:pt x="218" y="218"/>
                  </a:lnTo>
                  <a:lnTo>
                    <a:pt x="226" y="213"/>
                  </a:lnTo>
                  <a:lnTo>
                    <a:pt x="227" y="206"/>
                  </a:lnTo>
                  <a:lnTo>
                    <a:pt x="227" y="28"/>
                  </a:lnTo>
                  <a:lnTo>
                    <a:pt x="226" y="23"/>
                  </a:lnTo>
                  <a:lnTo>
                    <a:pt x="218" y="18"/>
                  </a:lnTo>
                  <a:lnTo>
                    <a:pt x="208" y="12"/>
                  </a:lnTo>
                  <a:lnTo>
                    <a:pt x="195" y="9"/>
                  </a:lnTo>
                  <a:lnTo>
                    <a:pt x="177" y="5"/>
                  </a:lnTo>
                  <a:lnTo>
                    <a:pt x="157" y="1"/>
                  </a:lnTo>
                  <a:lnTo>
                    <a:pt x="136" y="0"/>
                  </a:lnTo>
                  <a:lnTo>
                    <a:pt x="113" y="0"/>
                  </a:lnTo>
                  <a:close/>
                </a:path>
              </a:pathLst>
            </a:custGeom>
            <a:noFill/>
            <a:ln w="7920">
              <a:solidFill>
                <a:srgbClr val="00000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6383" name=""/>
            <p:cNvSpPr/>
            <p:nvPr/>
          </p:nvSpPr>
          <p:spPr>
            <a:xfrm>
              <a:off x="5624640" y="4299480"/>
              <a:ext cx="201240" cy="26280"/>
            </a:xfrm>
            <a:custGeom>
              <a:avLst/>
              <a:gdLst/>
              <a:ahLst/>
              <a:rect l="l" t="t" r="r" b="b"/>
              <a:pathLst>
                <a:path w="227" h="31">
                  <a:moveTo>
                    <a:pt x="0" y="0"/>
                  </a:moveTo>
                  <a:lnTo>
                    <a:pt x="1" y="8"/>
                  </a:lnTo>
                  <a:lnTo>
                    <a:pt x="9" y="13"/>
                  </a:lnTo>
                  <a:lnTo>
                    <a:pt x="19" y="18"/>
                  </a:lnTo>
                  <a:lnTo>
                    <a:pt x="32" y="22"/>
                  </a:lnTo>
                  <a:lnTo>
                    <a:pt x="50" y="25"/>
                  </a:lnTo>
                  <a:lnTo>
                    <a:pt x="68" y="29"/>
                  </a:lnTo>
                  <a:lnTo>
                    <a:pt x="89" y="31"/>
                  </a:lnTo>
                  <a:lnTo>
                    <a:pt x="113" y="31"/>
                  </a:lnTo>
                  <a:lnTo>
                    <a:pt x="136" y="31"/>
                  </a:lnTo>
                  <a:lnTo>
                    <a:pt x="157" y="29"/>
                  </a:lnTo>
                  <a:lnTo>
                    <a:pt x="177" y="25"/>
                  </a:lnTo>
                  <a:lnTo>
                    <a:pt x="195" y="22"/>
                  </a:lnTo>
                  <a:lnTo>
                    <a:pt x="208" y="18"/>
                  </a:lnTo>
                  <a:lnTo>
                    <a:pt x="218" y="13"/>
                  </a:lnTo>
                  <a:lnTo>
                    <a:pt x="226" y="8"/>
                  </a:lnTo>
                  <a:lnTo>
                    <a:pt x="227" y="0"/>
                  </a:lnTo>
                </a:path>
              </a:pathLst>
            </a:custGeom>
            <a:noFill/>
            <a:ln w="7920">
              <a:solidFill>
                <a:srgbClr val="00000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0520" bIns="-205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6384" name=""/>
          <p:cNvGrpSpPr/>
          <p:nvPr/>
        </p:nvGrpSpPr>
        <p:grpSpPr>
          <a:xfrm>
            <a:off x="5586480" y="4437000"/>
            <a:ext cx="199440" cy="209160"/>
            <a:chOff x="5586480" y="4437000"/>
            <a:chExt cx="199440" cy="209160"/>
          </a:xfrm>
        </p:grpSpPr>
        <p:sp>
          <p:nvSpPr>
            <p:cNvPr id="6385" name=""/>
            <p:cNvSpPr/>
            <p:nvPr/>
          </p:nvSpPr>
          <p:spPr>
            <a:xfrm>
              <a:off x="5586480" y="4437000"/>
              <a:ext cx="199440" cy="209160"/>
            </a:xfrm>
            <a:custGeom>
              <a:avLst/>
              <a:gdLst/>
              <a:ahLst/>
              <a:rect l="l" t="t" r="r" b="b"/>
              <a:pathLst>
                <a:path w="228" h="237">
                  <a:moveTo>
                    <a:pt x="113" y="0"/>
                  </a:moveTo>
                  <a:lnTo>
                    <a:pt x="90" y="0"/>
                  </a:lnTo>
                  <a:lnTo>
                    <a:pt x="69" y="2"/>
                  </a:lnTo>
                  <a:lnTo>
                    <a:pt x="51" y="5"/>
                  </a:lnTo>
                  <a:lnTo>
                    <a:pt x="33" y="9"/>
                  </a:lnTo>
                  <a:lnTo>
                    <a:pt x="20" y="12"/>
                  </a:lnTo>
                  <a:lnTo>
                    <a:pt x="9" y="18"/>
                  </a:lnTo>
                  <a:lnTo>
                    <a:pt x="2" y="23"/>
                  </a:lnTo>
                  <a:lnTo>
                    <a:pt x="0" y="29"/>
                  </a:lnTo>
                  <a:lnTo>
                    <a:pt x="0" y="206"/>
                  </a:lnTo>
                  <a:lnTo>
                    <a:pt x="2" y="213"/>
                  </a:lnTo>
                  <a:lnTo>
                    <a:pt x="9" y="219"/>
                  </a:lnTo>
                  <a:lnTo>
                    <a:pt x="20" y="224"/>
                  </a:lnTo>
                  <a:lnTo>
                    <a:pt x="33" y="228"/>
                  </a:lnTo>
                  <a:lnTo>
                    <a:pt x="51" y="231"/>
                  </a:lnTo>
                  <a:lnTo>
                    <a:pt x="69" y="235"/>
                  </a:lnTo>
                  <a:lnTo>
                    <a:pt x="90" y="237"/>
                  </a:lnTo>
                  <a:lnTo>
                    <a:pt x="113" y="237"/>
                  </a:lnTo>
                  <a:lnTo>
                    <a:pt x="137" y="237"/>
                  </a:lnTo>
                  <a:lnTo>
                    <a:pt x="158" y="235"/>
                  </a:lnTo>
                  <a:lnTo>
                    <a:pt x="178" y="231"/>
                  </a:lnTo>
                  <a:lnTo>
                    <a:pt x="196" y="228"/>
                  </a:lnTo>
                  <a:lnTo>
                    <a:pt x="208" y="224"/>
                  </a:lnTo>
                  <a:lnTo>
                    <a:pt x="219" y="219"/>
                  </a:lnTo>
                  <a:lnTo>
                    <a:pt x="226" y="213"/>
                  </a:lnTo>
                  <a:lnTo>
                    <a:pt x="228" y="206"/>
                  </a:lnTo>
                  <a:lnTo>
                    <a:pt x="228" y="29"/>
                  </a:lnTo>
                  <a:lnTo>
                    <a:pt x="226" y="23"/>
                  </a:lnTo>
                  <a:lnTo>
                    <a:pt x="219" y="18"/>
                  </a:lnTo>
                  <a:lnTo>
                    <a:pt x="208" y="12"/>
                  </a:lnTo>
                  <a:lnTo>
                    <a:pt x="196" y="9"/>
                  </a:lnTo>
                  <a:lnTo>
                    <a:pt x="178" y="5"/>
                  </a:lnTo>
                  <a:lnTo>
                    <a:pt x="158" y="2"/>
                  </a:lnTo>
                  <a:lnTo>
                    <a:pt x="137" y="0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9117ff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6386" name=""/>
            <p:cNvSpPr/>
            <p:nvPr/>
          </p:nvSpPr>
          <p:spPr>
            <a:xfrm>
              <a:off x="5586480" y="4437000"/>
              <a:ext cx="199440" cy="52560"/>
            </a:xfrm>
            <a:custGeom>
              <a:avLst/>
              <a:gdLst/>
              <a:ahLst/>
              <a:rect l="l" t="t" r="r" b="b"/>
              <a:pathLst>
                <a:path w="228" h="59">
                  <a:moveTo>
                    <a:pt x="0" y="29"/>
                  </a:moveTo>
                  <a:lnTo>
                    <a:pt x="2" y="36"/>
                  </a:lnTo>
                  <a:lnTo>
                    <a:pt x="9" y="41"/>
                  </a:lnTo>
                  <a:lnTo>
                    <a:pt x="20" y="47"/>
                  </a:lnTo>
                  <a:lnTo>
                    <a:pt x="33" y="50"/>
                  </a:lnTo>
                  <a:lnTo>
                    <a:pt x="51" y="54"/>
                  </a:lnTo>
                  <a:lnTo>
                    <a:pt x="69" y="57"/>
                  </a:lnTo>
                  <a:lnTo>
                    <a:pt x="90" y="59"/>
                  </a:lnTo>
                  <a:lnTo>
                    <a:pt x="113" y="59"/>
                  </a:lnTo>
                  <a:lnTo>
                    <a:pt x="137" y="59"/>
                  </a:lnTo>
                  <a:lnTo>
                    <a:pt x="158" y="57"/>
                  </a:lnTo>
                  <a:lnTo>
                    <a:pt x="178" y="54"/>
                  </a:lnTo>
                  <a:lnTo>
                    <a:pt x="196" y="50"/>
                  </a:lnTo>
                  <a:lnTo>
                    <a:pt x="208" y="47"/>
                  </a:lnTo>
                  <a:lnTo>
                    <a:pt x="219" y="41"/>
                  </a:lnTo>
                  <a:lnTo>
                    <a:pt x="226" y="36"/>
                  </a:lnTo>
                  <a:lnTo>
                    <a:pt x="228" y="29"/>
                  </a:lnTo>
                  <a:lnTo>
                    <a:pt x="226" y="23"/>
                  </a:lnTo>
                  <a:lnTo>
                    <a:pt x="219" y="18"/>
                  </a:lnTo>
                  <a:lnTo>
                    <a:pt x="208" y="12"/>
                  </a:lnTo>
                  <a:lnTo>
                    <a:pt x="196" y="9"/>
                  </a:lnTo>
                  <a:lnTo>
                    <a:pt x="178" y="5"/>
                  </a:lnTo>
                  <a:lnTo>
                    <a:pt x="158" y="2"/>
                  </a:lnTo>
                  <a:lnTo>
                    <a:pt x="137" y="0"/>
                  </a:lnTo>
                  <a:lnTo>
                    <a:pt x="113" y="0"/>
                  </a:lnTo>
                  <a:lnTo>
                    <a:pt x="90" y="0"/>
                  </a:lnTo>
                  <a:lnTo>
                    <a:pt x="69" y="2"/>
                  </a:lnTo>
                  <a:lnTo>
                    <a:pt x="51" y="5"/>
                  </a:lnTo>
                  <a:lnTo>
                    <a:pt x="33" y="9"/>
                  </a:lnTo>
                  <a:lnTo>
                    <a:pt x="20" y="12"/>
                  </a:lnTo>
                  <a:lnTo>
                    <a:pt x="9" y="18"/>
                  </a:lnTo>
                  <a:lnTo>
                    <a:pt x="2" y="23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a744ff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5760" bIns="57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6387" name=""/>
            <p:cNvSpPr/>
            <p:nvPr/>
          </p:nvSpPr>
          <p:spPr>
            <a:xfrm>
              <a:off x="5586480" y="4437000"/>
              <a:ext cx="199440" cy="209160"/>
            </a:xfrm>
            <a:custGeom>
              <a:avLst/>
              <a:gdLst/>
              <a:ahLst/>
              <a:rect l="l" t="t" r="r" b="b"/>
              <a:pathLst>
                <a:path w="228" h="237">
                  <a:moveTo>
                    <a:pt x="113" y="0"/>
                  </a:moveTo>
                  <a:lnTo>
                    <a:pt x="90" y="0"/>
                  </a:lnTo>
                  <a:lnTo>
                    <a:pt x="69" y="2"/>
                  </a:lnTo>
                  <a:lnTo>
                    <a:pt x="51" y="5"/>
                  </a:lnTo>
                  <a:lnTo>
                    <a:pt x="33" y="9"/>
                  </a:lnTo>
                  <a:lnTo>
                    <a:pt x="20" y="12"/>
                  </a:lnTo>
                  <a:lnTo>
                    <a:pt x="9" y="18"/>
                  </a:lnTo>
                  <a:lnTo>
                    <a:pt x="2" y="23"/>
                  </a:lnTo>
                  <a:lnTo>
                    <a:pt x="0" y="29"/>
                  </a:lnTo>
                  <a:lnTo>
                    <a:pt x="0" y="206"/>
                  </a:lnTo>
                  <a:lnTo>
                    <a:pt x="2" y="213"/>
                  </a:lnTo>
                  <a:lnTo>
                    <a:pt x="9" y="219"/>
                  </a:lnTo>
                  <a:lnTo>
                    <a:pt x="20" y="224"/>
                  </a:lnTo>
                  <a:lnTo>
                    <a:pt x="33" y="228"/>
                  </a:lnTo>
                  <a:lnTo>
                    <a:pt x="51" y="231"/>
                  </a:lnTo>
                  <a:lnTo>
                    <a:pt x="69" y="235"/>
                  </a:lnTo>
                  <a:lnTo>
                    <a:pt x="90" y="237"/>
                  </a:lnTo>
                  <a:lnTo>
                    <a:pt x="113" y="237"/>
                  </a:lnTo>
                  <a:lnTo>
                    <a:pt x="137" y="237"/>
                  </a:lnTo>
                  <a:lnTo>
                    <a:pt x="158" y="235"/>
                  </a:lnTo>
                  <a:lnTo>
                    <a:pt x="178" y="231"/>
                  </a:lnTo>
                  <a:lnTo>
                    <a:pt x="196" y="228"/>
                  </a:lnTo>
                  <a:lnTo>
                    <a:pt x="208" y="224"/>
                  </a:lnTo>
                  <a:lnTo>
                    <a:pt x="219" y="219"/>
                  </a:lnTo>
                  <a:lnTo>
                    <a:pt x="226" y="213"/>
                  </a:lnTo>
                  <a:lnTo>
                    <a:pt x="228" y="206"/>
                  </a:lnTo>
                  <a:lnTo>
                    <a:pt x="228" y="29"/>
                  </a:lnTo>
                  <a:lnTo>
                    <a:pt x="226" y="23"/>
                  </a:lnTo>
                  <a:lnTo>
                    <a:pt x="219" y="18"/>
                  </a:lnTo>
                  <a:lnTo>
                    <a:pt x="208" y="12"/>
                  </a:lnTo>
                  <a:lnTo>
                    <a:pt x="196" y="9"/>
                  </a:lnTo>
                  <a:lnTo>
                    <a:pt x="178" y="5"/>
                  </a:lnTo>
                  <a:lnTo>
                    <a:pt x="158" y="2"/>
                  </a:lnTo>
                  <a:lnTo>
                    <a:pt x="137" y="0"/>
                  </a:lnTo>
                  <a:lnTo>
                    <a:pt x="113" y="0"/>
                  </a:lnTo>
                  <a:close/>
                </a:path>
              </a:pathLst>
            </a:custGeom>
            <a:noFill/>
            <a:ln w="7920">
              <a:solidFill>
                <a:srgbClr val="00000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6388" name=""/>
            <p:cNvSpPr/>
            <p:nvPr/>
          </p:nvSpPr>
          <p:spPr>
            <a:xfrm>
              <a:off x="5586480" y="4463280"/>
              <a:ext cx="199440" cy="26280"/>
            </a:xfrm>
            <a:custGeom>
              <a:avLst/>
              <a:gdLst/>
              <a:ahLst/>
              <a:rect l="l" t="t" r="r" b="b"/>
              <a:pathLst>
                <a:path w="228" h="30">
                  <a:moveTo>
                    <a:pt x="0" y="0"/>
                  </a:moveTo>
                  <a:lnTo>
                    <a:pt x="2" y="7"/>
                  </a:lnTo>
                  <a:lnTo>
                    <a:pt x="9" y="12"/>
                  </a:lnTo>
                  <a:lnTo>
                    <a:pt x="20" y="18"/>
                  </a:lnTo>
                  <a:lnTo>
                    <a:pt x="33" y="21"/>
                  </a:lnTo>
                  <a:lnTo>
                    <a:pt x="51" y="25"/>
                  </a:lnTo>
                  <a:lnTo>
                    <a:pt x="69" y="28"/>
                  </a:lnTo>
                  <a:lnTo>
                    <a:pt x="90" y="30"/>
                  </a:lnTo>
                  <a:lnTo>
                    <a:pt x="113" y="30"/>
                  </a:lnTo>
                  <a:lnTo>
                    <a:pt x="137" y="30"/>
                  </a:lnTo>
                  <a:lnTo>
                    <a:pt x="158" y="28"/>
                  </a:lnTo>
                  <a:lnTo>
                    <a:pt x="178" y="25"/>
                  </a:lnTo>
                  <a:lnTo>
                    <a:pt x="196" y="21"/>
                  </a:lnTo>
                  <a:lnTo>
                    <a:pt x="208" y="18"/>
                  </a:lnTo>
                  <a:lnTo>
                    <a:pt x="219" y="12"/>
                  </a:lnTo>
                  <a:lnTo>
                    <a:pt x="226" y="7"/>
                  </a:lnTo>
                  <a:lnTo>
                    <a:pt x="228" y="0"/>
                  </a:lnTo>
                </a:path>
              </a:pathLst>
            </a:custGeom>
            <a:noFill/>
            <a:ln w="7920">
              <a:solidFill>
                <a:srgbClr val="00000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0520" bIns="-205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6389" name=""/>
          <p:cNvGrpSpPr/>
          <p:nvPr/>
        </p:nvGrpSpPr>
        <p:grpSpPr>
          <a:xfrm>
            <a:off x="5931000" y="4159080"/>
            <a:ext cx="201240" cy="207720"/>
            <a:chOff x="5931000" y="4159080"/>
            <a:chExt cx="201240" cy="207720"/>
          </a:xfrm>
        </p:grpSpPr>
        <p:sp>
          <p:nvSpPr>
            <p:cNvPr id="6390" name=""/>
            <p:cNvSpPr/>
            <p:nvPr/>
          </p:nvSpPr>
          <p:spPr>
            <a:xfrm>
              <a:off x="5931000" y="4159080"/>
              <a:ext cx="201240" cy="207720"/>
            </a:xfrm>
            <a:custGeom>
              <a:avLst/>
              <a:gdLst/>
              <a:ahLst/>
              <a:rect l="l" t="t" r="r" b="b"/>
              <a:pathLst>
                <a:path w="227" h="236">
                  <a:moveTo>
                    <a:pt x="113" y="0"/>
                  </a:moveTo>
                  <a:lnTo>
                    <a:pt x="89" y="0"/>
                  </a:lnTo>
                  <a:lnTo>
                    <a:pt x="68" y="2"/>
                  </a:lnTo>
                  <a:lnTo>
                    <a:pt x="50" y="5"/>
                  </a:lnTo>
                  <a:lnTo>
                    <a:pt x="32" y="9"/>
                  </a:lnTo>
                  <a:lnTo>
                    <a:pt x="19" y="12"/>
                  </a:lnTo>
                  <a:lnTo>
                    <a:pt x="9" y="18"/>
                  </a:lnTo>
                  <a:lnTo>
                    <a:pt x="1" y="23"/>
                  </a:lnTo>
                  <a:lnTo>
                    <a:pt x="0" y="28"/>
                  </a:lnTo>
                  <a:lnTo>
                    <a:pt x="0" y="206"/>
                  </a:lnTo>
                  <a:lnTo>
                    <a:pt x="1" y="213"/>
                  </a:lnTo>
                  <a:lnTo>
                    <a:pt x="9" y="219"/>
                  </a:lnTo>
                  <a:lnTo>
                    <a:pt x="19" y="224"/>
                  </a:lnTo>
                  <a:lnTo>
                    <a:pt x="32" y="227"/>
                  </a:lnTo>
                  <a:lnTo>
                    <a:pt x="50" y="231"/>
                  </a:lnTo>
                  <a:lnTo>
                    <a:pt x="68" y="235"/>
                  </a:lnTo>
                  <a:lnTo>
                    <a:pt x="89" y="236"/>
                  </a:lnTo>
                  <a:lnTo>
                    <a:pt x="113" y="236"/>
                  </a:lnTo>
                  <a:lnTo>
                    <a:pt x="136" y="236"/>
                  </a:lnTo>
                  <a:lnTo>
                    <a:pt x="157" y="235"/>
                  </a:lnTo>
                  <a:lnTo>
                    <a:pt x="177" y="231"/>
                  </a:lnTo>
                  <a:lnTo>
                    <a:pt x="195" y="227"/>
                  </a:lnTo>
                  <a:lnTo>
                    <a:pt x="208" y="224"/>
                  </a:lnTo>
                  <a:lnTo>
                    <a:pt x="218" y="219"/>
                  </a:lnTo>
                  <a:lnTo>
                    <a:pt x="225" y="213"/>
                  </a:lnTo>
                  <a:lnTo>
                    <a:pt x="227" y="206"/>
                  </a:lnTo>
                  <a:lnTo>
                    <a:pt x="227" y="28"/>
                  </a:lnTo>
                  <a:lnTo>
                    <a:pt x="225" y="23"/>
                  </a:lnTo>
                  <a:lnTo>
                    <a:pt x="218" y="18"/>
                  </a:lnTo>
                  <a:lnTo>
                    <a:pt x="208" y="12"/>
                  </a:lnTo>
                  <a:lnTo>
                    <a:pt x="195" y="9"/>
                  </a:lnTo>
                  <a:lnTo>
                    <a:pt x="177" y="5"/>
                  </a:lnTo>
                  <a:lnTo>
                    <a:pt x="157" y="2"/>
                  </a:lnTo>
                  <a:lnTo>
                    <a:pt x="136" y="0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9117ff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6391" name=""/>
            <p:cNvSpPr/>
            <p:nvPr/>
          </p:nvSpPr>
          <p:spPr>
            <a:xfrm>
              <a:off x="5931000" y="4159080"/>
              <a:ext cx="201240" cy="50760"/>
            </a:xfrm>
            <a:custGeom>
              <a:avLst/>
              <a:gdLst/>
              <a:ahLst/>
              <a:rect l="l" t="t" r="r" b="b"/>
              <a:pathLst>
                <a:path w="227" h="59">
                  <a:moveTo>
                    <a:pt x="0" y="28"/>
                  </a:moveTo>
                  <a:lnTo>
                    <a:pt x="1" y="36"/>
                  </a:lnTo>
                  <a:lnTo>
                    <a:pt x="9" y="41"/>
                  </a:lnTo>
                  <a:lnTo>
                    <a:pt x="19" y="46"/>
                  </a:lnTo>
                  <a:lnTo>
                    <a:pt x="32" y="50"/>
                  </a:lnTo>
                  <a:lnTo>
                    <a:pt x="50" y="54"/>
                  </a:lnTo>
                  <a:lnTo>
                    <a:pt x="68" y="57"/>
                  </a:lnTo>
                  <a:lnTo>
                    <a:pt x="89" y="59"/>
                  </a:lnTo>
                  <a:lnTo>
                    <a:pt x="113" y="59"/>
                  </a:lnTo>
                  <a:lnTo>
                    <a:pt x="136" y="59"/>
                  </a:lnTo>
                  <a:lnTo>
                    <a:pt x="157" y="57"/>
                  </a:lnTo>
                  <a:lnTo>
                    <a:pt x="177" y="54"/>
                  </a:lnTo>
                  <a:lnTo>
                    <a:pt x="195" y="50"/>
                  </a:lnTo>
                  <a:lnTo>
                    <a:pt x="208" y="46"/>
                  </a:lnTo>
                  <a:lnTo>
                    <a:pt x="218" y="41"/>
                  </a:lnTo>
                  <a:lnTo>
                    <a:pt x="225" y="36"/>
                  </a:lnTo>
                  <a:lnTo>
                    <a:pt x="227" y="28"/>
                  </a:lnTo>
                  <a:lnTo>
                    <a:pt x="225" y="23"/>
                  </a:lnTo>
                  <a:lnTo>
                    <a:pt x="218" y="18"/>
                  </a:lnTo>
                  <a:lnTo>
                    <a:pt x="208" y="12"/>
                  </a:lnTo>
                  <a:lnTo>
                    <a:pt x="195" y="9"/>
                  </a:lnTo>
                  <a:lnTo>
                    <a:pt x="177" y="5"/>
                  </a:lnTo>
                  <a:lnTo>
                    <a:pt x="157" y="2"/>
                  </a:lnTo>
                  <a:lnTo>
                    <a:pt x="136" y="0"/>
                  </a:lnTo>
                  <a:lnTo>
                    <a:pt x="113" y="0"/>
                  </a:lnTo>
                  <a:lnTo>
                    <a:pt x="89" y="0"/>
                  </a:lnTo>
                  <a:lnTo>
                    <a:pt x="68" y="2"/>
                  </a:lnTo>
                  <a:lnTo>
                    <a:pt x="50" y="5"/>
                  </a:lnTo>
                  <a:lnTo>
                    <a:pt x="32" y="9"/>
                  </a:lnTo>
                  <a:lnTo>
                    <a:pt x="19" y="12"/>
                  </a:lnTo>
                  <a:lnTo>
                    <a:pt x="9" y="18"/>
                  </a:lnTo>
                  <a:lnTo>
                    <a:pt x="1" y="23"/>
                  </a:lnTo>
                  <a:lnTo>
                    <a:pt x="0" y="28"/>
                  </a:lnTo>
                  <a:close/>
                </a:path>
              </a:pathLst>
            </a:custGeom>
            <a:solidFill>
              <a:srgbClr val="a744ff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3960" bIns="39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6392" name=""/>
            <p:cNvSpPr/>
            <p:nvPr/>
          </p:nvSpPr>
          <p:spPr>
            <a:xfrm>
              <a:off x="5931000" y="4159080"/>
              <a:ext cx="201240" cy="207720"/>
            </a:xfrm>
            <a:custGeom>
              <a:avLst/>
              <a:gdLst/>
              <a:ahLst/>
              <a:rect l="l" t="t" r="r" b="b"/>
              <a:pathLst>
                <a:path w="227" h="236">
                  <a:moveTo>
                    <a:pt x="113" y="0"/>
                  </a:moveTo>
                  <a:lnTo>
                    <a:pt x="89" y="0"/>
                  </a:lnTo>
                  <a:lnTo>
                    <a:pt x="68" y="2"/>
                  </a:lnTo>
                  <a:lnTo>
                    <a:pt x="50" y="5"/>
                  </a:lnTo>
                  <a:lnTo>
                    <a:pt x="32" y="9"/>
                  </a:lnTo>
                  <a:lnTo>
                    <a:pt x="19" y="12"/>
                  </a:lnTo>
                  <a:lnTo>
                    <a:pt x="9" y="18"/>
                  </a:lnTo>
                  <a:lnTo>
                    <a:pt x="1" y="23"/>
                  </a:lnTo>
                  <a:lnTo>
                    <a:pt x="0" y="28"/>
                  </a:lnTo>
                  <a:lnTo>
                    <a:pt x="0" y="206"/>
                  </a:lnTo>
                  <a:lnTo>
                    <a:pt x="1" y="213"/>
                  </a:lnTo>
                  <a:lnTo>
                    <a:pt x="9" y="219"/>
                  </a:lnTo>
                  <a:lnTo>
                    <a:pt x="19" y="224"/>
                  </a:lnTo>
                  <a:lnTo>
                    <a:pt x="32" y="227"/>
                  </a:lnTo>
                  <a:lnTo>
                    <a:pt x="50" y="231"/>
                  </a:lnTo>
                  <a:lnTo>
                    <a:pt x="68" y="235"/>
                  </a:lnTo>
                  <a:lnTo>
                    <a:pt x="89" y="236"/>
                  </a:lnTo>
                  <a:lnTo>
                    <a:pt x="113" y="236"/>
                  </a:lnTo>
                  <a:lnTo>
                    <a:pt x="136" y="236"/>
                  </a:lnTo>
                  <a:lnTo>
                    <a:pt x="157" y="235"/>
                  </a:lnTo>
                  <a:lnTo>
                    <a:pt x="177" y="231"/>
                  </a:lnTo>
                  <a:lnTo>
                    <a:pt x="195" y="227"/>
                  </a:lnTo>
                  <a:lnTo>
                    <a:pt x="208" y="224"/>
                  </a:lnTo>
                  <a:lnTo>
                    <a:pt x="218" y="219"/>
                  </a:lnTo>
                  <a:lnTo>
                    <a:pt x="225" y="213"/>
                  </a:lnTo>
                  <a:lnTo>
                    <a:pt x="227" y="206"/>
                  </a:lnTo>
                  <a:lnTo>
                    <a:pt x="227" y="28"/>
                  </a:lnTo>
                  <a:lnTo>
                    <a:pt x="225" y="23"/>
                  </a:lnTo>
                  <a:lnTo>
                    <a:pt x="218" y="18"/>
                  </a:lnTo>
                  <a:lnTo>
                    <a:pt x="208" y="12"/>
                  </a:lnTo>
                  <a:lnTo>
                    <a:pt x="195" y="9"/>
                  </a:lnTo>
                  <a:lnTo>
                    <a:pt x="177" y="5"/>
                  </a:lnTo>
                  <a:lnTo>
                    <a:pt x="157" y="2"/>
                  </a:lnTo>
                  <a:lnTo>
                    <a:pt x="136" y="0"/>
                  </a:lnTo>
                  <a:lnTo>
                    <a:pt x="113" y="0"/>
                  </a:lnTo>
                  <a:close/>
                </a:path>
              </a:pathLst>
            </a:custGeom>
            <a:noFill/>
            <a:ln w="7920">
              <a:solidFill>
                <a:srgbClr val="00000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6393" name=""/>
            <p:cNvSpPr/>
            <p:nvPr/>
          </p:nvSpPr>
          <p:spPr>
            <a:xfrm>
              <a:off x="5931000" y="4183560"/>
              <a:ext cx="201240" cy="26280"/>
            </a:xfrm>
            <a:custGeom>
              <a:avLst/>
              <a:gdLst/>
              <a:ahLst/>
              <a:rect l="l" t="t" r="r" b="b"/>
              <a:pathLst>
                <a:path w="227" h="31">
                  <a:moveTo>
                    <a:pt x="0" y="0"/>
                  </a:moveTo>
                  <a:lnTo>
                    <a:pt x="1" y="8"/>
                  </a:lnTo>
                  <a:lnTo>
                    <a:pt x="9" y="13"/>
                  </a:lnTo>
                  <a:lnTo>
                    <a:pt x="19" y="18"/>
                  </a:lnTo>
                  <a:lnTo>
                    <a:pt x="32" y="22"/>
                  </a:lnTo>
                  <a:lnTo>
                    <a:pt x="50" y="26"/>
                  </a:lnTo>
                  <a:lnTo>
                    <a:pt x="68" y="29"/>
                  </a:lnTo>
                  <a:lnTo>
                    <a:pt x="89" y="31"/>
                  </a:lnTo>
                  <a:lnTo>
                    <a:pt x="113" y="31"/>
                  </a:lnTo>
                  <a:lnTo>
                    <a:pt x="136" y="31"/>
                  </a:lnTo>
                  <a:lnTo>
                    <a:pt x="157" y="29"/>
                  </a:lnTo>
                  <a:lnTo>
                    <a:pt x="177" y="26"/>
                  </a:lnTo>
                  <a:lnTo>
                    <a:pt x="195" y="22"/>
                  </a:lnTo>
                  <a:lnTo>
                    <a:pt x="208" y="18"/>
                  </a:lnTo>
                  <a:lnTo>
                    <a:pt x="218" y="13"/>
                  </a:lnTo>
                  <a:lnTo>
                    <a:pt x="225" y="8"/>
                  </a:lnTo>
                  <a:lnTo>
                    <a:pt x="227" y="0"/>
                  </a:lnTo>
                </a:path>
              </a:pathLst>
            </a:custGeom>
            <a:noFill/>
            <a:ln w="7920">
              <a:solidFill>
                <a:srgbClr val="00000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0520" bIns="-205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6394" name=""/>
          <p:cNvGrpSpPr/>
          <p:nvPr/>
        </p:nvGrpSpPr>
        <p:grpSpPr>
          <a:xfrm>
            <a:off x="6111720" y="4259160"/>
            <a:ext cx="198360" cy="209160"/>
            <a:chOff x="6111720" y="4259160"/>
            <a:chExt cx="198360" cy="209160"/>
          </a:xfrm>
        </p:grpSpPr>
        <p:sp>
          <p:nvSpPr>
            <p:cNvPr id="6395" name=""/>
            <p:cNvSpPr/>
            <p:nvPr/>
          </p:nvSpPr>
          <p:spPr>
            <a:xfrm>
              <a:off x="6111720" y="4259160"/>
              <a:ext cx="198360" cy="209160"/>
            </a:xfrm>
            <a:custGeom>
              <a:avLst/>
              <a:gdLst/>
              <a:ahLst/>
              <a:rect l="l" t="t" r="r" b="b"/>
              <a:pathLst>
                <a:path w="228" h="236">
                  <a:moveTo>
                    <a:pt x="113" y="0"/>
                  </a:moveTo>
                  <a:lnTo>
                    <a:pt x="90" y="0"/>
                  </a:lnTo>
                  <a:lnTo>
                    <a:pt x="68" y="2"/>
                  </a:lnTo>
                  <a:lnTo>
                    <a:pt x="50" y="5"/>
                  </a:lnTo>
                  <a:lnTo>
                    <a:pt x="32" y="9"/>
                  </a:lnTo>
                  <a:lnTo>
                    <a:pt x="20" y="12"/>
                  </a:lnTo>
                  <a:lnTo>
                    <a:pt x="9" y="18"/>
                  </a:lnTo>
                  <a:lnTo>
                    <a:pt x="2" y="23"/>
                  </a:lnTo>
                  <a:lnTo>
                    <a:pt x="0" y="28"/>
                  </a:lnTo>
                  <a:lnTo>
                    <a:pt x="0" y="206"/>
                  </a:lnTo>
                  <a:lnTo>
                    <a:pt x="2" y="213"/>
                  </a:lnTo>
                  <a:lnTo>
                    <a:pt x="9" y="218"/>
                  </a:lnTo>
                  <a:lnTo>
                    <a:pt x="20" y="224"/>
                  </a:lnTo>
                  <a:lnTo>
                    <a:pt x="32" y="227"/>
                  </a:lnTo>
                  <a:lnTo>
                    <a:pt x="50" y="231"/>
                  </a:lnTo>
                  <a:lnTo>
                    <a:pt x="68" y="235"/>
                  </a:lnTo>
                  <a:lnTo>
                    <a:pt x="90" y="236"/>
                  </a:lnTo>
                  <a:lnTo>
                    <a:pt x="113" y="236"/>
                  </a:lnTo>
                  <a:lnTo>
                    <a:pt x="136" y="236"/>
                  </a:lnTo>
                  <a:lnTo>
                    <a:pt x="158" y="235"/>
                  </a:lnTo>
                  <a:lnTo>
                    <a:pt x="178" y="231"/>
                  </a:lnTo>
                  <a:lnTo>
                    <a:pt x="196" y="227"/>
                  </a:lnTo>
                  <a:lnTo>
                    <a:pt x="208" y="224"/>
                  </a:lnTo>
                  <a:lnTo>
                    <a:pt x="219" y="218"/>
                  </a:lnTo>
                  <a:lnTo>
                    <a:pt x="226" y="213"/>
                  </a:lnTo>
                  <a:lnTo>
                    <a:pt x="228" y="206"/>
                  </a:lnTo>
                  <a:lnTo>
                    <a:pt x="228" y="28"/>
                  </a:lnTo>
                  <a:lnTo>
                    <a:pt x="226" y="23"/>
                  </a:lnTo>
                  <a:lnTo>
                    <a:pt x="219" y="18"/>
                  </a:lnTo>
                  <a:lnTo>
                    <a:pt x="208" y="12"/>
                  </a:lnTo>
                  <a:lnTo>
                    <a:pt x="196" y="9"/>
                  </a:lnTo>
                  <a:lnTo>
                    <a:pt x="178" y="5"/>
                  </a:lnTo>
                  <a:lnTo>
                    <a:pt x="158" y="2"/>
                  </a:lnTo>
                  <a:lnTo>
                    <a:pt x="136" y="0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9117ff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6396" name=""/>
            <p:cNvSpPr/>
            <p:nvPr/>
          </p:nvSpPr>
          <p:spPr>
            <a:xfrm>
              <a:off x="6111720" y="4259160"/>
              <a:ext cx="198360" cy="52560"/>
            </a:xfrm>
            <a:custGeom>
              <a:avLst/>
              <a:gdLst/>
              <a:ahLst/>
              <a:rect l="l" t="t" r="r" b="b"/>
              <a:pathLst>
                <a:path w="228" h="59">
                  <a:moveTo>
                    <a:pt x="0" y="28"/>
                  </a:moveTo>
                  <a:lnTo>
                    <a:pt x="2" y="36"/>
                  </a:lnTo>
                  <a:lnTo>
                    <a:pt x="9" y="41"/>
                  </a:lnTo>
                  <a:lnTo>
                    <a:pt x="20" y="46"/>
                  </a:lnTo>
                  <a:lnTo>
                    <a:pt x="32" y="50"/>
                  </a:lnTo>
                  <a:lnTo>
                    <a:pt x="50" y="54"/>
                  </a:lnTo>
                  <a:lnTo>
                    <a:pt x="68" y="57"/>
                  </a:lnTo>
                  <a:lnTo>
                    <a:pt x="90" y="59"/>
                  </a:lnTo>
                  <a:lnTo>
                    <a:pt x="113" y="59"/>
                  </a:lnTo>
                  <a:lnTo>
                    <a:pt x="136" y="59"/>
                  </a:lnTo>
                  <a:lnTo>
                    <a:pt x="158" y="57"/>
                  </a:lnTo>
                  <a:lnTo>
                    <a:pt x="178" y="54"/>
                  </a:lnTo>
                  <a:lnTo>
                    <a:pt x="196" y="50"/>
                  </a:lnTo>
                  <a:lnTo>
                    <a:pt x="208" y="46"/>
                  </a:lnTo>
                  <a:lnTo>
                    <a:pt x="219" y="41"/>
                  </a:lnTo>
                  <a:lnTo>
                    <a:pt x="226" y="36"/>
                  </a:lnTo>
                  <a:lnTo>
                    <a:pt x="228" y="28"/>
                  </a:lnTo>
                  <a:lnTo>
                    <a:pt x="226" y="23"/>
                  </a:lnTo>
                  <a:lnTo>
                    <a:pt x="219" y="18"/>
                  </a:lnTo>
                  <a:lnTo>
                    <a:pt x="208" y="12"/>
                  </a:lnTo>
                  <a:lnTo>
                    <a:pt x="196" y="9"/>
                  </a:lnTo>
                  <a:lnTo>
                    <a:pt x="178" y="5"/>
                  </a:lnTo>
                  <a:lnTo>
                    <a:pt x="158" y="2"/>
                  </a:lnTo>
                  <a:lnTo>
                    <a:pt x="136" y="0"/>
                  </a:lnTo>
                  <a:lnTo>
                    <a:pt x="113" y="0"/>
                  </a:lnTo>
                  <a:lnTo>
                    <a:pt x="90" y="0"/>
                  </a:lnTo>
                  <a:lnTo>
                    <a:pt x="68" y="2"/>
                  </a:lnTo>
                  <a:lnTo>
                    <a:pt x="50" y="5"/>
                  </a:lnTo>
                  <a:lnTo>
                    <a:pt x="32" y="9"/>
                  </a:lnTo>
                  <a:lnTo>
                    <a:pt x="20" y="12"/>
                  </a:lnTo>
                  <a:lnTo>
                    <a:pt x="9" y="18"/>
                  </a:lnTo>
                  <a:lnTo>
                    <a:pt x="2" y="23"/>
                  </a:lnTo>
                  <a:lnTo>
                    <a:pt x="0" y="28"/>
                  </a:lnTo>
                  <a:close/>
                </a:path>
              </a:pathLst>
            </a:custGeom>
            <a:solidFill>
              <a:srgbClr val="a744ff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5760" bIns="57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6397" name=""/>
            <p:cNvSpPr/>
            <p:nvPr/>
          </p:nvSpPr>
          <p:spPr>
            <a:xfrm>
              <a:off x="6111720" y="4259160"/>
              <a:ext cx="198360" cy="209160"/>
            </a:xfrm>
            <a:custGeom>
              <a:avLst/>
              <a:gdLst/>
              <a:ahLst/>
              <a:rect l="l" t="t" r="r" b="b"/>
              <a:pathLst>
                <a:path w="228" h="236">
                  <a:moveTo>
                    <a:pt x="113" y="0"/>
                  </a:moveTo>
                  <a:lnTo>
                    <a:pt x="90" y="0"/>
                  </a:lnTo>
                  <a:lnTo>
                    <a:pt x="68" y="2"/>
                  </a:lnTo>
                  <a:lnTo>
                    <a:pt x="50" y="5"/>
                  </a:lnTo>
                  <a:lnTo>
                    <a:pt x="32" y="9"/>
                  </a:lnTo>
                  <a:lnTo>
                    <a:pt x="20" y="12"/>
                  </a:lnTo>
                  <a:lnTo>
                    <a:pt x="9" y="18"/>
                  </a:lnTo>
                  <a:lnTo>
                    <a:pt x="2" y="23"/>
                  </a:lnTo>
                  <a:lnTo>
                    <a:pt x="0" y="28"/>
                  </a:lnTo>
                  <a:lnTo>
                    <a:pt x="0" y="206"/>
                  </a:lnTo>
                  <a:lnTo>
                    <a:pt x="2" y="213"/>
                  </a:lnTo>
                  <a:lnTo>
                    <a:pt x="9" y="218"/>
                  </a:lnTo>
                  <a:lnTo>
                    <a:pt x="20" y="224"/>
                  </a:lnTo>
                  <a:lnTo>
                    <a:pt x="32" y="227"/>
                  </a:lnTo>
                  <a:lnTo>
                    <a:pt x="50" y="231"/>
                  </a:lnTo>
                  <a:lnTo>
                    <a:pt x="68" y="235"/>
                  </a:lnTo>
                  <a:lnTo>
                    <a:pt x="90" y="236"/>
                  </a:lnTo>
                  <a:lnTo>
                    <a:pt x="113" y="236"/>
                  </a:lnTo>
                  <a:lnTo>
                    <a:pt x="136" y="236"/>
                  </a:lnTo>
                  <a:lnTo>
                    <a:pt x="158" y="235"/>
                  </a:lnTo>
                  <a:lnTo>
                    <a:pt x="178" y="231"/>
                  </a:lnTo>
                  <a:lnTo>
                    <a:pt x="196" y="227"/>
                  </a:lnTo>
                  <a:lnTo>
                    <a:pt x="208" y="224"/>
                  </a:lnTo>
                  <a:lnTo>
                    <a:pt x="219" y="218"/>
                  </a:lnTo>
                  <a:lnTo>
                    <a:pt x="226" y="213"/>
                  </a:lnTo>
                  <a:lnTo>
                    <a:pt x="228" y="206"/>
                  </a:lnTo>
                  <a:lnTo>
                    <a:pt x="228" y="28"/>
                  </a:lnTo>
                  <a:lnTo>
                    <a:pt x="226" y="23"/>
                  </a:lnTo>
                  <a:lnTo>
                    <a:pt x="219" y="18"/>
                  </a:lnTo>
                  <a:lnTo>
                    <a:pt x="208" y="12"/>
                  </a:lnTo>
                  <a:lnTo>
                    <a:pt x="196" y="9"/>
                  </a:lnTo>
                  <a:lnTo>
                    <a:pt x="178" y="5"/>
                  </a:lnTo>
                  <a:lnTo>
                    <a:pt x="158" y="2"/>
                  </a:lnTo>
                  <a:lnTo>
                    <a:pt x="136" y="0"/>
                  </a:lnTo>
                  <a:lnTo>
                    <a:pt x="113" y="0"/>
                  </a:lnTo>
                  <a:close/>
                </a:path>
              </a:pathLst>
            </a:custGeom>
            <a:noFill/>
            <a:ln w="7920">
              <a:solidFill>
                <a:srgbClr val="00000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6398" name=""/>
            <p:cNvSpPr/>
            <p:nvPr/>
          </p:nvSpPr>
          <p:spPr>
            <a:xfrm>
              <a:off x="6111720" y="4285440"/>
              <a:ext cx="198360" cy="26280"/>
            </a:xfrm>
            <a:custGeom>
              <a:avLst/>
              <a:gdLst/>
              <a:ahLst/>
              <a:rect l="l" t="t" r="r" b="b"/>
              <a:pathLst>
                <a:path w="228" h="31">
                  <a:moveTo>
                    <a:pt x="0" y="0"/>
                  </a:moveTo>
                  <a:lnTo>
                    <a:pt x="2" y="8"/>
                  </a:lnTo>
                  <a:lnTo>
                    <a:pt x="9" y="13"/>
                  </a:lnTo>
                  <a:lnTo>
                    <a:pt x="20" y="18"/>
                  </a:lnTo>
                  <a:lnTo>
                    <a:pt x="32" y="22"/>
                  </a:lnTo>
                  <a:lnTo>
                    <a:pt x="50" y="26"/>
                  </a:lnTo>
                  <a:lnTo>
                    <a:pt x="68" y="29"/>
                  </a:lnTo>
                  <a:lnTo>
                    <a:pt x="90" y="31"/>
                  </a:lnTo>
                  <a:lnTo>
                    <a:pt x="113" y="31"/>
                  </a:lnTo>
                  <a:lnTo>
                    <a:pt x="136" y="31"/>
                  </a:lnTo>
                  <a:lnTo>
                    <a:pt x="158" y="29"/>
                  </a:lnTo>
                  <a:lnTo>
                    <a:pt x="178" y="26"/>
                  </a:lnTo>
                  <a:lnTo>
                    <a:pt x="196" y="22"/>
                  </a:lnTo>
                  <a:lnTo>
                    <a:pt x="208" y="18"/>
                  </a:lnTo>
                  <a:lnTo>
                    <a:pt x="219" y="13"/>
                  </a:lnTo>
                  <a:lnTo>
                    <a:pt x="226" y="8"/>
                  </a:lnTo>
                  <a:lnTo>
                    <a:pt x="228" y="0"/>
                  </a:lnTo>
                </a:path>
              </a:pathLst>
            </a:custGeom>
            <a:noFill/>
            <a:ln w="7920">
              <a:solidFill>
                <a:srgbClr val="00000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0520" bIns="-205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6399" name=""/>
          <p:cNvSpPr/>
          <p:nvPr/>
        </p:nvSpPr>
        <p:spPr>
          <a:xfrm>
            <a:off x="6942240" y="3897360"/>
            <a:ext cx="374400" cy="374760"/>
          </a:xfrm>
          <a:prstGeom prst="ellipse">
            <a:avLst/>
          </a:prstGeom>
          <a:solidFill>
            <a:srgbClr val="c20017"/>
          </a:solidFill>
          <a:ln w="1440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400" name=""/>
          <p:cNvSpPr/>
          <p:nvPr/>
        </p:nvSpPr>
        <p:spPr>
          <a:xfrm>
            <a:off x="2577960" y="2004840"/>
            <a:ext cx="374760" cy="376560"/>
          </a:xfrm>
          <a:prstGeom prst="ellipse">
            <a:avLst/>
          </a:prstGeom>
          <a:solidFill>
            <a:srgbClr val="c20017"/>
          </a:solidFill>
          <a:ln w="1440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401" name=""/>
          <p:cNvSpPr/>
          <p:nvPr/>
        </p:nvSpPr>
        <p:spPr>
          <a:xfrm>
            <a:off x="2849400" y="1824120"/>
            <a:ext cx="238320" cy="225360"/>
          </a:xfrm>
          <a:custGeom>
            <a:avLst/>
            <a:gdLst/>
            <a:ahLst/>
            <a:rect l="l" t="t" r="r" b="b"/>
            <a:pathLst>
              <a:path w="269" h="257">
                <a:moveTo>
                  <a:pt x="135" y="0"/>
                </a:moveTo>
                <a:lnTo>
                  <a:pt x="102" y="99"/>
                </a:lnTo>
                <a:lnTo>
                  <a:pt x="0" y="99"/>
                </a:lnTo>
                <a:lnTo>
                  <a:pt x="84" y="160"/>
                </a:lnTo>
                <a:lnTo>
                  <a:pt x="52" y="257"/>
                </a:lnTo>
                <a:lnTo>
                  <a:pt x="135" y="198"/>
                </a:lnTo>
                <a:lnTo>
                  <a:pt x="217" y="257"/>
                </a:lnTo>
                <a:lnTo>
                  <a:pt x="185" y="160"/>
                </a:lnTo>
                <a:lnTo>
                  <a:pt x="269" y="99"/>
                </a:lnTo>
                <a:lnTo>
                  <a:pt x="165" y="99"/>
                </a:lnTo>
                <a:lnTo>
                  <a:pt x="135" y="0"/>
                </a:lnTo>
                <a:close/>
              </a:path>
            </a:pathLst>
          </a:custGeom>
          <a:solidFill>
            <a:srgbClr val="c20017"/>
          </a:solidFill>
          <a:ln w="7920">
            <a:solidFill>
              <a:srgbClr val="00000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6402" name=""/>
          <p:cNvGrpSpPr/>
          <p:nvPr/>
        </p:nvGrpSpPr>
        <p:grpSpPr>
          <a:xfrm>
            <a:off x="3503520" y="3855960"/>
            <a:ext cx="253800" cy="288720"/>
            <a:chOff x="3503520" y="3855960"/>
            <a:chExt cx="253800" cy="288720"/>
          </a:xfrm>
        </p:grpSpPr>
        <p:sp>
          <p:nvSpPr>
            <p:cNvPr id="6403" name=""/>
            <p:cNvSpPr/>
            <p:nvPr/>
          </p:nvSpPr>
          <p:spPr>
            <a:xfrm>
              <a:off x="3503520" y="3855960"/>
              <a:ext cx="253800" cy="288720"/>
            </a:xfrm>
            <a:prstGeom prst="rect">
              <a:avLst/>
            </a:prstGeom>
            <a:solidFill>
              <a:srgbClr val="808080"/>
            </a:solidFill>
            <a:ln w="111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6404" name=""/>
            <p:cNvSpPr/>
            <p:nvPr/>
          </p:nvSpPr>
          <p:spPr>
            <a:xfrm>
              <a:off x="3552840" y="3868200"/>
              <a:ext cx="153720" cy="76320"/>
            </a:xfrm>
            <a:prstGeom prst="rect">
              <a:avLst/>
            </a:prstGeom>
            <a:noFill/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0" rIns="0" tIns="0" bIns="0" anchor="t">
              <a:spAutoFit/>
            </a:bodyPr>
            <a:p>
              <a:pPr>
                <a:tabLst>
                  <a:tab algn="l" pos="0"/>
                  <a:tab algn="l" pos="914400"/>
                  <a:tab algn="l" pos="1828800"/>
                  <a:tab algn="l" pos="2743200"/>
                  <a:tab algn="l" pos="3657600"/>
                  <a:tab algn="l" pos="4572000"/>
                  <a:tab algn="l" pos="5486400"/>
                  <a:tab algn="l" pos="6400800"/>
                  <a:tab algn="l" pos="7315200"/>
                  <a:tab algn="l" pos="8229600"/>
                  <a:tab algn="l" pos="9144000"/>
                  <a:tab algn="l" pos="10058400"/>
                </a:tabLst>
              </a:pPr>
              <a:r>
                <a:rPr b="1" lang="en-US" sz="500" strike="noStrike" u="none">
                  <a:solidFill>
                    <a:srgbClr val="ffffff"/>
                  </a:solidFill>
                  <a:effectLst/>
                  <a:uFillTx/>
                  <a:latin typeface="Frutiger 45 Light"/>
                </a:rPr>
                <a:t>Palo </a:t>
              </a:r>
              <a:endParaRPr b="0" lang="en-US" sz="5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6405" name=""/>
            <p:cNvSpPr/>
            <p:nvPr/>
          </p:nvSpPr>
          <p:spPr>
            <a:xfrm>
              <a:off x="3526920" y="3959640"/>
              <a:ext cx="178560" cy="76320"/>
            </a:xfrm>
            <a:prstGeom prst="rect">
              <a:avLst/>
            </a:prstGeom>
            <a:noFill/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0" rIns="0" tIns="0" bIns="0" anchor="t">
              <a:spAutoFit/>
            </a:bodyPr>
            <a:p>
              <a:pPr>
                <a:tabLst>
                  <a:tab algn="l" pos="0"/>
                  <a:tab algn="l" pos="914400"/>
                  <a:tab algn="l" pos="1828800"/>
                  <a:tab algn="l" pos="2743200"/>
                  <a:tab algn="l" pos="3657600"/>
                  <a:tab algn="l" pos="4572000"/>
                  <a:tab algn="l" pos="5486400"/>
                  <a:tab algn="l" pos="6400800"/>
                  <a:tab algn="l" pos="7315200"/>
                  <a:tab algn="l" pos="8229600"/>
                  <a:tab algn="l" pos="9144000"/>
                  <a:tab algn="l" pos="10058400"/>
                </a:tabLst>
              </a:pPr>
              <a:r>
                <a:rPr b="1" lang="en-US" sz="500" strike="noStrike" u="none">
                  <a:solidFill>
                    <a:srgbClr val="ffffff"/>
                  </a:solidFill>
                  <a:effectLst/>
                  <a:uFillTx/>
                  <a:latin typeface="Frutiger 45 Light"/>
                </a:rPr>
                <a:t>Verde</a:t>
              </a:r>
              <a:endParaRPr b="0" lang="en-US" sz="5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6406" name=""/>
            <p:cNvSpPr/>
            <p:nvPr/>
          </p:nvSpPr>
          <p:spPr>
            <a:xfrm>
              <a:off x="3558960" y="4053240"/>
              <a:ext cx="125280" cy="76320"/>
            </a:xfrm>
            <a:prstGeom prst="rect">
              <a:avLst/>
            </a:prstGeom>
            <a:noFill/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0" rIns="0" tIns="0" bIns="0" anchor="t">
              <a:spAutoFit/>
            </a:bodyPr>
            <a:p>
              <a:pPr>
                <a:tabLst>
                  <a:tab algn="l" pos="0"/>
                  <a:tab algn="l" pos="914400"/>
                  <a:tab algn="l" pos="1828800"/>
                  <a:tab algn="l" pos="2743200"/>
                  <a:tab algn="l" pos="3657600"/>
                  <a:tab algn="l" pos="4572000"/>
                  <a:tab algn="l" pos="5486400"/>
                  <a:tab algn="l" pos="6400800"/>
                  <a:tab algn="l" pos="7315200"/>
                  <a:tab algn="l" pos="8229600"/>
                  <a:tab algn="l" pos="9144000"/>
                  <a:tab algn="l" pos="10058400"/>
                </a:tabLst>
              </a:pPr>
              <a:r>
                <a:rPr b="1" lang="en-US" sz="500" strike="noStrike" u="none">
                  <a:solidFill>
                    <a:srgbClr val="ffffff"/>
                  </a:solidFill>
                  <a:effectLst/>
                  <a:uFillTx/>
                  <a:latin typeface="Frutiger 45 Light"/>
                </a:rPr>
                <a:t>Hub</a:t>
              </a:r>
              <a:endParaRPr b="0" lang="en-US" sz="5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6407" name=""/>
          <p:cNvGrpSpPr/>
          <p:nvPr/>
        </p:nvGrpSpPr>
        <p:grpSpPr>
          <a:xfrm>
            <a:off x="2928960" y="2532240"/>
            <a:ext cx="252000" cy="192960"/>
            <a:chOff x="2928960" y="2532240"/>
            <a:chExt cx="252000" cy="192960"/>
          </a:xfrm>
        </p:grpSpPr>
        <p:sp>
          <p:nvSpPr>
            <p:cNvPr id="6408" name=""/>
            <p:cNvSpPr/>
            <p:nvPr/>
          </p:nvSpPr>
          <p:spPr>
            <a:xfrm>
              <a:off x="2928960" y="2532240"/>
              <a:ext cx="252000" cy="192960"/>
            </a:xfrm>
            <a:prstGeom prst="rect">
              <a:avLst/>
            </a:prstGeom>
            <a:solidFill>
              <a:srgbClr val="808080"/>
            </a:solidFill>
            <a:ln w="111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grpSp>
          <p:nvGrpSpPr>
            <p:cNvPr id="6409" name=""/>
            <p:cNvGrpSpPr/>
            <p:nvPr/>
          </p:nvGrpSpPr>
          <p:grpSpPr>
            <a:xfrm>
              <a:off x="2971080" y="2540880"/>
              <a:ext cx="142920" cy="165600"/>
              <a:chOff x="2971080" y="2540880"/>
              <a:chExt cx="142920" cy="165600"/>
            </a:xfrm>
          </p:grpSpPr>
          <p:sp>
            <p:nvSpPr>
              <p:cNvPr id="6410" name=""/>
              <p:cNvSpPr/>
              <p:nvPr/>
            </p:nvSpPr>
            <p:spPr>
              <a:xfrm>
                <a:off x="2971080" y="2540880"/>
                <a:ext cx="142920" cy="76320"/>
              </a:xfrm>
              <a:prstGeom prst="rect">
                <a:avLst/>
              </a:prstGeom>
              <a:noFill/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wrap="none" lIns="0" rIns="0" tIns="0" bIns="0" anchor="t">
                <a:spAutoFit/>
              </a:bodyPr>
              <a:p>
                <a:pPr>
                  <a:tabLst>
                    <a:tab algn="l" pos="0"/>
                    <a:tab algn="l" pos="914400"/>
                    <a:tab algn="l" pos="1828800"/>
                    <a:tab algn="l" pos="2743200"/>
                    <a:tab algn="l" pos="3657600"/>
                    <a:tab algn="l" pos="4572000"/>
                    <a:tab algn="l" pos="5486400"/>
                    <a:tab algn="l" pos="6400800"/>
                    <a:tab algn="l" pos="7315200"/>
                    <a:tab algn="l" pos="8229600"/>
                    <a:tab algn="l" pos="9144000"/>
                    <a:tab algn="l" pos="10058400"/>
                  </a:tabLst>
                </a:pPr>
                <a:r>
                  <a:rPr b="1" lang="en-US" sz="500" strike="noStrike" u="none">
                    <a:solidFill>
                      <a:srgbClr val="ffffff"/>
                    </a:solidFill>
                    <a:effectLst/>
                    <a:uFillTx/>
                    <a:latin typeface="Frutiger 45 Light"/>
                  </a:rPr>
                  <a:t>COB</a:t>
                </a:r>
                <a:endParaRPr b="0" lang="en-US" sz="5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411" name=""/>
              <p:cNvSpPr/>
              <p:nvPr/>
            </p:nvSpPr>
            <p:spPr>
              <a:xfrm>
                <a:off x="2977920" y="2630160"/>
                <a:ext cx="125280" cy="76320"/>
              </a:xfrm>
              <a:prstGeom prst="rect">
                <a:avLst/>
              </a:prstGeom>
              <a:noFill/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wrap="none" lIns="0" rIns="0" tIns="0" bIns="0" anchor="t">
                <a:spAutoFit/>
              </a:bodyPr>
              <a:p>
                <a:pPr>
                  <a:tabLst>
                    <a:tab algn="l" pos="0"/>
                    <a:tab algn="l" pos="914400"/>
                    <a:tab algn="l" pos="1828800"/>
                    <a:tab algn="l" pos="2743200"/>
                    <a:tab algn="l" pos="3657600"/>
                    <a:tab algn="l" pos="4572000"/>
                    <a:tab algn="l" pos="5486400"/>
                    <a:tab algn="l" pos="6400800"/>
                    <a:tab algn="l" pos="7315200"/>
                    <a:tab algn="l" pos="8229600"/>
                    <a:tab algn="l" pos="9144000"/>
                    <a:tab algn="l" pos="10058400"/>
                  </a:tabLst>
                </a:pPr>
                <a:r>
                  <a:rPr b="1" lang="en-US" sz="500" strike="noStrike" u="none">
                    <a:solidFill>
                      <a:srgbClr val="ffffff"/>
                    </a:solidFill>
                    <a:effectLst/>
                    <a:uFillTx/>
                    <a:latin typeface="Frutiger 45 Light"/>
                  </a:rPr>
                  <a:t>Hub</a:t>
                </a:r>
                <a:endParaRPr b="0" lang="en-US" sz="5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</p:grpSp>
      <p:grpSp>
        <p:nvGrpSpPr>
          <p:cNvPr id="6412" name=""/>
          <p:cNvGrpSpPr/>
          <p:nvPr/>
        </p:nvGrpSpPr>
        <p:grpSpPr>
          <a:xfrm>
            <a:off x="6229440" y="4299120"/>
            <a:ext cx="318600" cy="193320"/>
            <a:chOff x="6229440" y="4299120"/>
            <a:chExt cx="318600" cy="193320"/>
          </a:xfrm>
        </p:grpSpPr>
        <p:sp>
          <p:nvSpPr>
            <p:cNvPr id="6413" name=""/>
            <p:cNvSpPr/>
            <p:nvPr/>
          </p:nvSpPr>
          <p:spPr>
            <a:xfrm>
              <a:off x="6229440" y="4299120"/>
              <a:ext cx="318600" cy="193320"/>
            </a:xfrm>
            <a:prstGeom prst="rect">
              <a:avLst/>
            </a:prstGeom>
            <a:solidFill>
              <a:srgbClr val="808080"/>
            </a:solidFill>
            <a:ln w="111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grpSp>
          <p:nvGrpSpPr>
            <p:cNvPr id="6414" name=""/>
            <p:cNvGrpSpPr/>
            <p:nvPr/>
          </p:nvGrpSpPr>
          <p:grpSpPr>
            <a:xfrm>
              <a:off x="6242400" y="4311360"/>
              <a:ext cx="239040" cy="167400"/>
              <a:chOff x="6242400" y="4311360"/>
              <a:chExt cx="239040" cy="167400"/>
            </a:xfrm>
          </p:grpSpPr>
          <p:sp>
            <p:nvSpPr>
              <p:cNvPr id="6415" name=""/>
              <p:cNvSpPr/>
              <p:nvPr/>
            </p:nvSpPr>
            <p:spPr>
              <a:xfrm>
                <a:off x="6242400" y="4311360"/>
                <a:ext cx="239040" cy="76320"/>
              </a:xfrm>
              <a:prstGeom prst="rect">
                <a:avLst/>
              </a:prstGeom>
              <a:noFill/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wrap="none" lIns="0" rIns="0" tIns="0" bIns="0" anchor="t">
                <a:spAutoFit/>
              </a:bodyPr>
              <a:p>
                <a:pPr>
                  <a:tabLst>
                    <a:tab algn="l" pos="0"/>
                    <a:tab algn="l" pos="914400"/>
                    <a:tab algn="l" pos="1828800"/>
                    <a:tab algn="l" pos="2743200"/>
                    <a:tab algn="l" pos="3657600"/>
                    <a:tab algn="l" pos="4572000"/>
                    <a:tab algn="l" pos="5486400"/>
                    <a:tab algn="l" pos="6400800"/>
                    <a:tab algn="l" pos="7315200"/>
                    <a:tab algn="l" pos="8229600"/>
                    <a:tab algn="l" pos="9144000"/>
                    <a:tab algn="l" pos="10058400"/>
                  </a:tabLst>
                </a:pPr>
                <a:r>
                  <a:rPr b="1" lang="en-US" sz="500" strike="noStrike" u="none">
                    <a:solidFill>
                      <a:srgbClr val="ffffff"/>
                    </a:solidFill>
                    <a:effectLst/>
                    <a:uFillTx/>
                    <a:latin typeface="Frutiger 45 Light"/>
                  </a:rPr>
                  <a:t>Entergy</a:t>
                </a:r>
                <a:endParaRPr b="0" lang="en-US" sz="5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416" name=""/>
              <p:cNvSpPr/>
              <p:nvPr/>
            </p:nvSpPr>
            <p:spPr>
              <a:xfrm>
                <a:off x="6313320" y="4402440"/>
                <a:ext cx="125280" cy="76320"/>
              </a:xfrm>
              <a:prstGeom prst="rect">
                <a:avLst/>
              </a:prstGeom>
              <a:noFill/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wrap="none" lIns="0" rIns="0" tIns="0" bIns="0" anchor="t">
                <a:spAutoFit/>
              </a:bodyPr>
              <a:p>
                <a:pPr>
                  <a:tabLst>
                    <a:tab algn="l" pos="0"/>
                    <a:tab algn="l" pos="914400"/>
                    <a:tab algn="l" pos="1828800"/>
                    <a:tab algn="l" pos="2743200"/>
                    <a:tab algn="l" pos="3657600"/>
                    <a:tab algn="l" pos="4572000"/>
                    <a:tab algn="l" pos="5486400"/>
                    <a:tab algn="l" pos="6400800"/>
                    <a:tab algn="l" pos="7315200"/>
                    <a:tab algn="l" pos="8229600"/>
                    <a:tab algn="l" pos="9144000"/>
                    <a:tab algn="l" pos="10058400"/>
                  </a:tabLst>
                </a:pPr>
                <a:r>
                  <a:rPr b="1" lang="en-US" sz="500" strike="noStrike" u="none">
                    <a:solidFill>
                      <a:srgbClr val="ffffff"/>
                    </a:solidFill>
                    <a:effectLst/>
                    <a:uFillTx/>
                    <a:latin typeface="Frutiger 45 Light"/>
                  </a:rPr>
                  <a:t>Hub</a:t>
                </a:r>
                <a:endParaRPr b="0" lang="en-US" sz="5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</p:grpSp>
      <p:grpSp>
        <p:nvGrpSpPr>
          <p:cNvPr id="6417" name=""/>
          <p:cNvGrpSpPr/>
          <p:nvPr/>
        </p:nvGrpSpPr>
        <p:grpSpPr>
          <a:xfrm>
            <a:off x="6350040" y="4599000"/>
            <a:ext cx="198000" cy="207720"/>
            <a:chOff x="6350040" y="4599000"/>
            <a:chExt cx="198000" cy="207720"/>
          </a:xfrm>
        </p:grpSpPr>
        <p:sp>
          <p:nvSpPr>
            <p:cNvPr id="6418" name=""/>
            <p:cNvSpPr/>
            <p:nvPr/>
          </p:nvSpPr>
          <p:spPr>
            <a:xfrm>
              <a:off x="6350040" y="4599000"/>
              <a:ext cx="198000" cy="207720"/>
            </a:xfrm>
            <a:custGeom>
              <a:avLst/>
              <a:gdLst/>
              <a:ahLst/>
              <a:rect l="l" t="t" r="r" b="b"/>
              <a:pathLst>
                <a:path w="228" h="237">
                  <a:moveTo>
                    <a:pt x="113" y="0"/>
                  </a:moveTo>
                  <a:lnTo>
                    <a:pt x="90" y="0"/>
                  </a:lnTo>
                  <a:lnTo>
                    <a:pt x="68" y="2"/>
                  </a:lnTo>
                  <a:lnTo>
                    <a:pt x="50" y="5"/>
                  </a:lnTo>
                  <a:lnTo>
                    <a:pt x="33" y="9"/>
                  </a:lnTo>
                  <a:lnTo>
                    <a:pt x="20" y="12"/>
                  </a:lnTo>
                  <a:lnTo>
                    <a:pt x="9" y="18"/>
                  </a:lnTo>
                  <a:lnTo>
                    <a:pt x="2" y="23"/>
                  </a:lnTo>
                  <a:lnTo>
                    <a:pt x="0" y="29"/>
                  </a:lnTo>
                  <a:lnTo>
                    <a:pt x="0" y="206"/>
                  </a:lnTo>
                  <a:lnTo>
                    <a:pt x="2" y="213"/>
                  </a:lnTo>
                  <a:lnTo>
                    <a:pt x="9" y="219"/>
                  </a:lnTo>
                  <a:lnTo>
                    <a:pt x="20" y="224"/>
                  </a:lnTo>
                  <a:lnTo>
                    <a:pt x="33" y="228"/>
                  </a:lnTo>
                  <a:lnTo>
                    <a:pt x="50" y="231"/>
                  </a:lnTo>
                  <a:lnTo>
                    <a:pt x="68" y="235"/>
                  </a:lnTo>
                  <a:lnTo>
                    <a:pt x="90" y="237"/>
                  </a:lnTo>
                  <a:lnTo>
                    <a:pt x="113" y="237"/>
                  </a:lnTo>
                  <a:lnTo>
                    <a:pt x="137" y="237"/>
                  </a:lnTo>
                  <a:lnTo>
                    <a:pt x="158" y="235"/>
                  </a:lnTo>
                  <a:lnTo>
                    <a:pt x="178" y="231"/>
                  </a:lnTo>
                  <a:lnTo>
                    <a:pt x="196" y="228"/>
                  </a:lnTo>
                  <a:lnTo>
                    <a:pt x="208" y="224"/>
                  </a:lnTo>
                  <a:lnTo>
                    <a:pt x="219" y="219"/>
                  </a:lnTo>
                  <a:lnTo>
                    <a:pt x="226" y="213"/>
                  </a:lnTo>
                  <a:lnTo>
                    <a:pt x="228" y="206"/>
                  </a:lnTo>
                  <a:lnTo>
                    <a:pt x="228" y="29"/>
                  </a:lnTo>
                  <a:lnTo>
                    <a:pt x="226" y="23"/>
                  </a:lnTo>
                  <a:lnTo>
                    <a:pt x="219" y="18"/>
                  </a:lnTo>
                  <a:lnTo>
                    <a:pt x="208" y="12"/>
                  </a:lnTo>
                  <a:lnTo>
                    <a:pt x="196" y="9"/>
                  </a:lnTo>
                  <a:lnTo>
                    <a:pt x="178" y="5"/>
                  </a:lnTo>
                  <a:lnTo>
                    <a:pt x="158" y="2"/>
                  </a:lnTo>
                  <a:lnTo>
                    <a:pt x="137" y="0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ff6600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6419" name=""/>
            <p:cNvSpPr/>
            <p:nvPr/>
          </p:nvSpPr>
          <p:spPr>
            <a:xfrm>
              <a:off x="6350040" y="4599000"/>
              <a:ext cx="198000" cy="50760"/>
            </a:xfrm>
            <a:custGeom>
              <a:avLst/>
              <a:gdLst/>
              <a:ahLst/>
              <a:rect l="l" t="t" r="r" b="b"/>
              <a:pathLst>
                <a:path w="228" h="59">
                  <a:moveTo>
                    <a:pt x="0" y="29"/>
                  </a:moveTo>
                  <a:lnTo>
                    <a:pt x="2" y="36"/>
                  </a:lnTo>
                  <a:lnTo>
                    <a:pt x="9" y="41"/>
                  </a:lnTo>
                  <a:lnTo>
                    <a:pt x="20" y="46"/>
                  </a:lnTo>
                  <a:lnTo>
                    <a:pt x="33" y="50"/>
                  </a:lnTo>
                  <a:lnTo>
                    <a:pt x="50" y="54"/>
                  </a:lnTo>
                  <a:lnTo>
                    <a:pt x="68" y="57"/>
                  </a:lnTo>
                  <a:lnTo>
                    <a:pt x="90" y="59"/>
                  </a:lnTo>
                  <a:lnTo>
                    <a:pt x="113" y="59"/>
                  </a:lnTo>
                  <a:lnTo>
                    <a:pt x="137" y="59"/>
                  </a:lnTo>
                  <a:lnTo>
                    <a:pt x="158" y="57"/>
                  </a:lnTo>
                  <a:lnTo>
                    <a:pt x="178" y="54"/>
                  </a:lnTo>
                  <a:lnTo>
                    <a:pt x="196" y="50"/>
                  </a:lnTo>
                  <a:lnTo>
                    <a:pt x="208" y="46"/>
                  </a:lnTo>
                  <a:lnTo>
                    <a:pt x="219" y="41"/>
                  </a:lnTo>
                  <a:lnTo>
                    <a:pt x="226" y="36"/>
                  </a:lnTo>
                  <a:lnTo>
                    <a:pt x="228" y="29"/>
                  </a:lnTo>
                  <a:lnTo>
                    <a:pt x="226" y="23"/>
                  </a:lnTo>
                  <a:lnTo>
                    <a:pt x="219" y="18"/>
                  </a:lnTo>
                  <a:lnTo>
                    <a:pt x="208" y="12"/>
                  </a:lnTo>
                  <a:lnTo>
                    <a:pt x="196" y="9"/>
                  </a:lnTo>
                  <a:lnTo>
                    <a:pt x="178" y="5"/>
                  </a:lnTo>
                  <a:lnTo>
                    <a:pt x="158" y="2"/>
                  </a:lnTo>
                  <a:lnTo>
                    <a:pt x="137" y="0"/>
                  </a:lnTo>
                  <a:lnTo>
                    <a:pt x="113" y="0"/>
                  </a:lnTo>
                  <a:lnTo>
                    <a:pt x="90" y="0"/>
                  </a:lnTo>
                  <a:lnTo>
                    <a:pt x="68" y="2"/>
                  </a:lnTo>
                  <a:lnTo>
                    <a:pt x="50" y="5"/>
                  </a:lnTo>
                  <a:lnTo>
                    <a:pt x="33" y="9"/>
                  </a:lnTo>
                  <a:lnTo>
                    <a:pt x="20" y="12"/>
                  </a:lnTo>
                  <a:lnTo>
                    <a:pt x="9" y="18"/>
                  </a:lnTo>
                  <a:lnTo>
                    <a:pt x="2" y="23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6600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3960" bIns="39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6420" name=""/>
            <p:cNvSpPr/>
            <p:nvPr/>
          </p:nvSpPr>
          <p:spPr>
            <a:xfrm>
              <a:off x="6350040" y="4599000"/>
              <a:ext cx="198000" cy="207720"/>
            </a:xfrm>
            <a:custGeom>
              <a:avLst/>
              <a:gdLst/>
              <a:ahLst/>
              <a:rect l="l" t="t" r="r" b="b"/>
              <a:pathLst>
                <a:path w="228" h="237">
                  <a:moveTo>
                    <a:pt x="113" y="0"/>
                  </a:moveTo>
                  <a:lnTo>
                    <a:pt x="90" y="0"/>
                  </a:lnTo>
                  <a:lnTo>
                    <a:pt x="68" y="2"/>
                  </a:lnTo>
                  <a:lnTo>
                    <a:pt x="50" y="5"/>
                  </a:lnTo>
                  <a:lnTo>
                    <a:pt x="33" y="9"/>
                  </a:lnTo>
                  <a:lnTo>
                    <a:pt x="20" y="12"/>
                  </a:lnTo>
                  <a:lnTo>
                    <a:pt x="9" y="18"/>
                  </a:lnTo>
                  <a:lnTo>
                    <a:pt x="2" y="23"/>
                  </a:lnTo>
                  <a:lnTo>
                    <a:pt x="0" y="29"/>
                  </a:lnTo>
                  <a:lnTo>
                    <a:pt x="0" y="206"/>
                  </a:lnTo>
                  <a:lnTo>
                    <a:pt x="2" y="213"/>
                  </a:lnTo>
                  <a:lnTo>
                    <a:pt x="9" y="219"/>
                  </a:lnTo>
                  <a:lnTo>
                    <a:pt x="20" y="224"/>
                  </a:lnTo>
                  <a:lnTo>
                    <a:pt x="33" y="228"/>
                  </a:lnTo>
                  <a:lnTo>
                    <a:pt x="50" y="231"/>
                  </a:lnTo>
                  <a:lnTo>
                    <a:pt x="68" y="235"/>
                  </a:lnTo>
                  <a:lnTo>
                    <a:pt x="90" y="237"/>
                  </a:lnTo>
                  <a:lnTo>
                    <a:pt x="113" y="237"/>
                  </a:lnTo>
                  <a:lnTo>
                    <a:pt x="137" y="237"/>
                  </a:lnTo>
                  <a:lnTo>
                    <a:pt x="158" y="235"/>
                  </a:lnTo>
                  <a:lnTo>
                    <a:pt x="178" y="231"/>
                  </a:lnTo>
                  <a:lnTo>
                    <a:pt x="196" y="228"/>
                  </a:lnTo>
                  <a:lnTo>
                    <a:pt x="208" y="224"/>
                  </a:lnTo>
                  <a:lnTo>
                    <a:pt x="219" y="219"/>
                  </a:lnTo>
                  <a:lnTo>
                    <a:pt x="226" y="213"/>
                  </a:lnTo>
                  <a:lnTo>
                    <a:pt x="228" y="206"/>
                  </a:lnTo>
                  <a:lnTo>
                    <a:pt x="228" y="29"/>
                  </a:lnTo>
                  <a:lnTo>
                    <a:pt x="226" y="23"/>
                  </a:lnTo>
                  <a:lnTo>
                    <a:pt x="219" y="18"/>
                  </a:lnTo>
                  <a:lnTo>
                    <a:pt x="208" y="12"/>
                  </a:lnTo>
                  <a:lnTo>
                    <a:pt x="196" y="9"/>
                  </a:lnTo>
                  <a:lnTo>
                    <a:pt x="178" y="5"/>
                  </a:lnTo>
                  <a:lnTo>
                    <a:pt x="158" y="2"/>
                  </a:lnTo>
                  <a:lnTo>
                    <a:pt x="137" y="0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ff6600"/>
            </a:solidFill>
            <a:ln w="7920">
              <a:solidFill>
                <a:srgbClr val="00000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6421" name=""/>
            <p:cNvSpPr/>
            <p:nvPr/>
          </p:nvSpPr>
          <p:spPr>
            <a:xfrm>
              <a:off x="6350040" y="4623480"/>
              <a:ext cx="198000" cy="26280"/>
            </a:xfrm>
            <a:custGeom>
              <a:avLst/>
              <a:gdLst/>
              <a:ahLst/>
              <a:rect l="l" t="t" r="r" b="b"/>
              <a:pathLst>
                <a:path w="228" h="30">
                  <a:moveTo>
                    <a:pt x="0" y="0"/>
                  </a:moveTo>
                  <a:lnTo>
                    <a:pt x="2" y="7"/>
                  </a:lnTo>
                  <a:lnTo>
                    <a:pt x="9" y="12"/>
                  </a:lnTo>
                  <a:lnTo>
                    <a:pt x="20" y="17"/>
                  </a:lnTo>
                  <a:lnTo>
                    <a:pt x="33" y="21"/>
                  </a:lnTo>
                  <a:lnTo>
                    <a:pt x="50" y="25"/>
                  </a:lnTo>
                  <a:lnTo>
                    <a:pt x="68" y="28"/>
                  </a:lnTo>
                  <a:lnTo>
                    <a:pt x="90" y="30"/>
                  </a:lnTo>
                  <a:lnTo>
                    <a:pt x="113" y="30"/>
                  </a:lnTo>
                  <a:lnTo>
                    <a:pt x="137" y="30"/>
                  </a:lnTo>
                  <a:lnTo>
                    <a:pt x="158" y="28"/>
                  </a:lnTo>
                  <a:lnTo>
                    <a:pt x="178" y="25"/>
                  </a:lnTo>
                  <a:lnTo>
                    <a:pt x="196" y="21"/>
                  </a:lnTo>
                  <a:lnTo>
                    <a:pt x="208" y="17"/>
                  </a:lnTo>
                  <a:lnTo>
                    <a:pt x="219" y="12"/>
                  </a:lnTo>
                  <a:lnTo>
                    <a:pt x="226" y="7"/>
                  </a:lnTo>
                  <a:lnTo>
                    <a:pt x="228" y="0"/>
                  </a:lnTo>
                </a:path>
              </a:pathLst>
            </a:custGeom>
            <a:solidFill>
              <a:srgbClr val="ff6600"/>
            </a:solidFill>
            <a:ln w="7920">
              <a:solidFill>
                <a:srgbClr val="00000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0520" bIns="-205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6422" name=""/>
          <p:cNvGrpSpPr/>
          <p:nvPr/>
        </p:nvGrpSpPr>
        <p:grpSpPr>
          <a:xfrm>
            <a:off x="6197760" y="4525920"/>
            <a:ext cx="252000" cy="195120"/>
            <a:chOff x="6197760" y="4525920"/>
            <a:chExt cx="252000" cy="195120"/>
          </a:xfrm>
        </p:grpSpPr>
        <p:sp>
          <p:nvSpPr>
            <p:cNvPr id="6423" name=""/>
            <p:cNvSpPr/>
            <p:nvPr/>
          </p:nvSpPr>
          <p:spPr>
            <a:xfrm>
              <a:off x="6197760" y="4525920"/>
              <a:ext cx="252000" cy="195120"/>
            </a:xfrm>
            <a:prstGeom prst="rect">
              <a:avLst/>
            </a:prstGeom>
            <a:solidFill>
              <a:srgbClr val="808080"/>
            </a:solidFill>
            <a:ln w="111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grpSp>
          <p:nvGrpSpPr>
            <p:cNvPr id="6424" name=""/>
            <p:cNvGrpSpPr/>
            <p:nvPr/>
          </p:nvGrpSpPr>
          <p:grpSpPr>
            <a:xfrm>
              <a:off x="6215040" y="4538160"/>
              <a:ext cx="182160" cy="168480"/>
              <a:chOff x="6215040" y="4538160"/>
              <a:chExt cx="182160" cy="168480"/>
            </a:xfrm>
          </p:grpSpPr>
          <p:sp>
            <p:nvSpPr>
              <p:cNvPr id="6425" name=""/>
              <p:cNvSpPr/>
              <p:nvPr/>
            </p:nvSpPr>
            <p:spPr>
              <a:xfrm>
                <a:off x="6215040" y="4538160"/>
                <a:ext cx="182160" cy="76320"/>
              </a:xfrm>
              <a:prstGeom prst="rect">
                <a:avLst/>
              </a:prstGeom>
              <a:noFill/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wrap="none" lIns="0" rIns="0" tIns="0" bIns="0" anchor="t">
                <a:spAutoFit/>
              </a:bodyPr>
              <a:p>
                <a:pPr>
                  <a:tabLst>
                    <a:tab algn="l" pos="0"/>
                    <a:tab algn="l" pos="914400"/>
                    <a:tab algn="l" pos="1828800"/>
                    <a:tab algn="l" pos="2743200"/>
                    <a:tab algn="l" pos="3657600"/>
                    <a:tab algn="l" pos="4572000"/>
                    <a:tab algn="l" pos="5486400"/>
                    <a:tab algn="l" pos="6400800"/>
                    <a:tab algn="l" pos="7315200"/>
                    <a:tab algn="l" pos="8229600"/>
                    <a:tab algn="l" pos="9144000"/>
                    <a:tab algn="l" pos="10058400"/>
                  </a:tabLst>
                </a:pPr>
                <a:r>
                  <a:rPr b="1" lang="en-US" sz="500" strike="noStrike" u="none">
                    <a:solidFill>
                      <a:srgbClr val="ffffff"/>
                    </a:solidFill>
                    <a:effectLst/>
                    <a:uFillTx/>
                    <a:latin typeface="Frutiger 45 Light"/>
                  </a:rPr>
                  <a:t>Henry</a:t>
                </a:r>
                <a:endParaRPr b="0" lang="en-US" sz="5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426" name=""/>
              <p:cNvSpPr/>
              <p:nvPr/>
            </p:nvSpPr>
            <p:spPr>
              <a:xfrm>
                <a:off x="6248880" y="4630320"/>
                <a:ext cx="125280" cy="76320"/>
              </a:xfrm>
              <a:prstGeom prst="rect">
                <a:avLst/>
              </a:prstGeom>
              <a:noFill/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wrap="none" lIns="0" rIns="0" tIns="0" bIns="0" anchor="t">
                <a:spAutoFit/>
              </a:bodyPr>
              <a:p>
                <a:pPr>
                  <a:tabLst>
                    <a:tab algn="l" pos="0"/>
                    <a:tab algn="l" pos="914400"/>
                    <a:tab algn="l" pos="1828800"/>
                    <a:tab algn="l" pos="2743200"/>
                    <a:tab algn="l" pos="3657600"/>
                    <a:tab algn="l" pos="4572000"/>
                    <a:tab algn="l" pos="5486400"/>
                    <a:tab algn="l" pos="6400800"/>
                    <a:tab algn="l" pos="7315200"/>
                    <a:tab algn="l" pos="8229600"/>
                    <a:tab algn="l" pos="9144000"/>
                    <a:tab algn="l" pos="10058400"/>
                  </a:tabLst>
                </a:pPr>
                <a:r>
                  <a:rPr b="1" lang="en-US" sz="500" strike="noStrike" u="none">
                    <a:solidFill>
                      <a:srgbClr val="ffffff"/>
                    </a:solidFill>
                    <a:effectLst/>
                    <a:uFillTx/>
                    <a:latin typeface="Frutiger 45 Light"/>
                  </a:rPr>
                  <a:t>Hub</a:t>
                </a:r>
                <a:endParaRPr b="0" lang="en-US" sz="5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</p:grpSp>
      <p:sp>
        <p:nvSpPr>
          <p:cNvPr id="6427" name=""/>
          <p:cNvSpPr/>
          <p:nvPr/>
        </p:nvSpPr>
        <p:spPr>
          <a:xfrm>
            <a:off x="7224840" y="3192480"/>
            <a:ext cx="263520" cy="250920"/>
          </a:xfrm>
          <a:prstGeom prst="star5">
            <a:avLst/>
          </a:prstGeom>
          <a:solidFill>
            <a:srgbClr val="c20017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37080" bIns="3708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428" name=""/>
          <p:cNvSpPr/>
          <p:nvPr/>
        </p:nvSpPr>
        <p:spPr>
          <a:xfrm>
            <a:off x="4535640" y="2881440"/>
            <a:ext cx="236520" cy="226800"/>
          </a:xfrm>
          <a:custGeom>
            <a:avLst/>
            <a:gdLst/>
            <a:ahLst/>
            <a:rect l="l" t="t" r="r" b="b"/>
            <a:pathLst>
              <a:path w="269" h="256">
                <a:moveTo>
                  <a:pt x="135" y="0"/>
                </a:moveTo>
                <a:lnTo>
                  <a:pt x="102" y="98"/>
                </a:lnTo>
                <a:lnTo>
                  <a:pt x="0" y="98"/>
                </a:lnTo>
                <a:lnTo>
                  <a:pt x="85" y="159"/>
                </a:lnTo>
                <a:lnTo>
                  <a:pt x="52" y="256"/>
                </a:lnTo>
                <a:lnTo>
                  <a:pt x="135" y="197"/>
                </a:lnTo>
                <a:lnTo>
                  <a:pt x="217" y="256"/>
                </a:lnTo>
                <a:lnTo>
                  <a:pt x="185" y="159"/>
                </a:lnTo>
                <a:lnTo>
                  <a:pt x="269" y="98"/>
                </a:lnTo>
                <a:lnTo>
                  <a:pt x="165" y="98"/>
                </a:lnTo>
                <a:lnTo>
                  <a:pt x="135" y="0"/>
                </a:lnTo>
                <a:close/>
              </a:path>
            </a:pathLst>
          </a:custGeom>
          <a:solidFill>
            <a:srgbClr val="c20017"/>
          </a:solidFill>
          <a:ln w="7920">
            <a:solidFill>
              <a:srgbClr val="00000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6429" name=""/>
          <p:cNvGrpSpPr/>
          <p:nvPr/>
        </p:nvGrpSpPr>
        <p:grpSpPr>
          <a:xfrm>
            <a:off x="4243320" y="2035080"/>
            <a:ext cx="201240" cy="207720"/>
            <a:chOff x="4243320" y="2035080"/>
            <a:chExt cx="201240" cy="207720"/>
          </a:xfrm>
        </p:grpSpPr>
        <p:sp>
          <p:nvSpPr>
            <p:cNvPr id="6430" name=""/>
            <p:cNvSpPr/>
            <p:nvPr/>
          </p:nvSpPr>
          <p:spPr>
            <a:xfrm>
              <a:off x="4243320" y="2035080"/>
              <a:ext cx="201240" cy="207720"/>
            </a:xfrm>
            <a:custGeom>
              <a:avLst/>
              <a:gdLst/>
              <a:ahLst/>
              <a:rect l="l" t="t" r="r" b="b"/>
              <a:pathLst>
                <a:path w="228" h="236">
                  <a:moveTo>
                    <a:pt x="113" y="0"/>
                  </a:moveTo>
                  <a:lnTo>
                    <a:pt x="90" y="0"/>
                  </a:lnTo>
                  <a:lnTo>
                    <a:pt x="69" y="1"/>
                  </a:lnTo>
                  <a:lnTo>
                    <a:pt x="51" y="5"/>
                  </a:lnTo>
                  <a:lnTo>
                    <a:pt x="33" y="9"/>
                  </a:lnTo>
                  <a:lnTo>
                    <a:pt x="20" y="12"/>
                  </a:lnTo>
                  <a:lnTo>
                    <a:pt x="9" y="17"/>
                  </a:lnTo>
                  <a:lnTo>
                    <a:pt x="2" y="23"/>
                  </a:lnTo>
                  <a:lnTo>
                    <a:pt x="0" y="28"/>
                  </a:lnTo>
                  <a:lnTo>
                    <a:pt x="0" y="206"/>
                  </a:lnTo>
                  <a:lnTo>
                    <a:pt x="2" y="213"/>
                  </a:lnTo>
                  <a:lnTo>
                    <a:pt x="9" y="218"/>
                  </a:lnTo>
                  <a:lnTo>
                    <a:pt x="20" y="224"/>
                  </a:lnTo>
                  <a:lnTo>
                    <a:pt x="33" y="227"/>
                  </a:lnTo>
                  <a:lnTo>
                    <a:pt x="51" y="231"/>
                  </a:lnTo>
                  <a:lnTo>
                    <a:pt x="69" y="234"/>
                  </a:lnTo>
                  <a:lnTo>
                    <a:pt x="90" y="236"/>
                  </a:lnTo>
                  <a:lnTo>
                    <a:pt x="113" y="236"/>
                  </a:lnTo>
                  <a:lnTo>
                    <a:pt x="137" y="236"/>
                  </a:lnTo>
                  <a:lnTo>
                    <a:pt x="158" y="234"/>
                  </a:lnTo>
                  <a:lnTo>
                    <a:pt x="178" y="231"/>
                  </a:lnTo>
                  <a:lnTo>
                    <a:pt x="196" y="227"/>
                  </a:lnTo>
                  <a:lnTo>
                    <a:pt x="208" y="224"/>
                  </a:lnTo>
                  <a:lnTo>
                    <a:pt x="219" y="218"/>
                  </a:lnTo>
                  <a:lnTo>
                    <a:pt x="226" y="213"/>
                  </a:lnTo>
                  <a:lnTo>
                    <a:pt x="228" y="206"/>
                  </a:lnTo>
                  <a:lnTo>
                    <a:pt x="228" y="28"/>
                  </a:lnTo>
                  <a:lnTo>
                    <a:pt x="226" y="23"/>
                  </a:lnTo>
                  <a:lnTo>
                    <a:pt x="219" y="17"/>
                  </a:lnTo>
                  <a:lnTo>
                    <a:pt x="208" y="12"/>
                  </a:lnTo>
                  <a:lnTo>
                    <a:pt x="196" y="9"/>
                  </a:lnTo>
                  <a:lnTo>
                    <a:pt x="178" y="5"/>
                  </a:lnTo>
                  <a:lnTo>
                    <a:pt x="158" y="1"/>
                  </a:lnTo>
                  <a:lnTo>
                    <a:pt x="137" y="0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9117ff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6431" name=""/>
            <p:cNvSpPr/>
            <p:nvPr/>
          </p:nvSpPr>
          <p:spPr>
            <a:xfrm>
              <a:off x="4243320" y="2035080"/>
              <a:ext cx="201240" cy="51120"/>
            </a:xfrm>
            <a:custGeom>
              <a:avLst/>
              <a:gdLst/>
              <a:ahLst/>
              <a:rect l="l" t="t" r="r" b="b"/>
              <a:pathLst>
                <a:path w="228" h="59">
                  <a:moveTo>
                    <a:pt x="0" y="28"/>
                  </a:moveTo>
                  <a:lnTo>
                    <a:pt x="2" y="35"/>
                  </a:lnTo>
                  <a:lnTo>
                    <a:pt x="9" y="41"/>
                  </a:lnTo>
                  <a:lnTo>
                    <a:pt x="20" y="46"/>
                  </a:lnTo>
                  <a:lnTo>
                    <a:pt x="33" y="50"/>
                  </a:lnTo>
                  <a:lnTo>
                    <a:pt x="51" y="53"/>
                  </a:lnTo>
                  <a:lnTo>
                    <a:pt x="69" y="57"/>
                  </a:lnTo>
                  <a:lnTo>
                    <a:pt x="90" y="59"/>
                  </a:lnTo>
                  <a:lnTo>
                    <a:pt x="113" y="59"/>
                  </a:lnTo>
                  <a:lnTo>
                    <a:pt x="137" y="59"/>
                  </a:lnTo>
                  <a:lnTo>
                    <a:pt x="158" y="57"/>
                  </a:lnTo>
                  <a:lnTo>
                    <a:pt x="178" y="53"/>
                  </a:lnTo>
                  <a:lnTo>
                    <a:pt x="196" y="50"/>
                  </a:lnTo>
                  <a:lnTo>
                    <a:pt x="208" y="46"/>
                  </a:lnTo>
                  <a:lnTo>
                    <a:pt x="219" y="41"/>
                  </a:lnTo>
                  <a:lnTo>
                    <a:pt x="226" y="35"/>
                  </a:lnTo>
                  <a:lnTo>
                    <a:pt x="228" y="28"/>
                  </a:lnTo>
                  <a:lnTo>
                    <a:pt x="226" y="23"/>
                  </a:lnTo>
                  <a:lnTo>
                    <a:pt x="219" y="17"/>
                  </a:lnTo>
                  <a:lnTo>
                    <a:pt x="208" y="12"/>
                  </a:lnTo>
                  <a:lnTo>
                    <a:pt x="196" y="9"/>
                  </a:lnTo>
                  <a:lnTo>
                    <a:pt x="178" y="5"/>
                  </a:lnTo>
                  <a:lnTo>
                    <a:pt x="158" y="1"/>
                  </a:lnTo>
                  <a:lnTo>
                    <a:pt x="137" y="0"/>
                  </a:lnTo>
                  <a:lnTo>
                    <a:pt x="113" y="0"/>
                  </a:lnTo>
                  <a:lnTo>
                    <a:pt x="90" y="0"/>
                  </a:lnTo>
                  <a:lnTo>
                    <a:pt x="69" y="1"/>
                  </a:lnTo>
                  <a:lnTo>
                    <a:pt x="51" y="5"/>
                  </a:lnTo>
                  <a:lnTo>
                    <a:pt x="33" y="9"/>
                  </a:lnTo>
                  <a:lnTo>
                    <a:pt x="20" y="12"/>
                  </a:lnTo>
                  <a:lnTo>
                    <a:pt x="9" y="17"/>
                  </a:lnTo>
                  <a:lnTo>
                    <a:pt x="2" y="23"/>
                  </a:lnTo>
                  <a:lnTo>
                    <a:pt x="0" y="28"/>
                  </a:lnTo>
                  <a:close/>
                </a:path>
              </a:pathLst>
            </a:custGeom>
            <a:solidFill>
              <a:srgbClr val="a744ff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320" bIns="43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6432" name=""/>
            <p:cNvSpPr/>
            <p:nvPr/>
          </p:nvSpPr>
          <p:spPr>
            <a:xfrm>
              <a:off x="4243320" y="2035080"/>
              <a:ext cx="201240" cy="207720"/>
            </a:xfrm>
            <a:custGeom>
              <a:avLst/>
              <a:gdLst/>
              <a:ahLst/>
              <a:rect l="l" t="t" r="r" b="b"/>
              <a:pathLst>
                <a:path w="228" h="236">
                  <a:moveTo>
                    <a:pt x="113" y="0"/>
                  </a:moveTo>
                  <a:lnTo>
                    <a:pt x="90" y="0"/>
                  </a:lnTo>
                  <a:lnTo>
                    <a:pt x="69" y="1"/>
                  </a:lnTo>
                  <a:lnTo>
                    <a:pt x="51" y="5"/>
                  </a:lnTo>
                  <a:lnTo>
                    <a:pt x="33" y="9"/>
                  </a:lnTo>
                  <a:lnTo>
                    <a:pt x="20" y="12"/>
                  </a:lnTo>
                  <a:lnTo>
                    <a:pt x="9" y="17"/>
                  </a:lnTo>
                  <a:lnTo>
                    <a:pt x="2" y="23"/>
                  </a:lnTo>
                  <a:lnTo>
                    <a:pt x="0" y="28"/>
                  </a:lnTo>
                  <a:lnTo>
                    <a:pt x="0" y="206"/>
                  </a:lnTo>
                  <a:lnTo>
                    <a:pt x="2" y="213"/>
                  </a:lnTo>
                  <a:lnTo>
                    <a:pt x="9" y="218"/>
                  </a:lnTo>
                  <a:lnTo>
                    <a:pt x="20" y="224"/>
                  </a:lnTo>
                  <a:lnTo>
                    <a:pt x="33" y="227"/>
                  </a:lnTo>
                  <a:lnTo>
                    <a:pt x="51" y="231"/>
                  </a:lnTo>
                  <a:lnTo>
                    <a:pt x="69" y="234"/>
                  </a:lnTo>
                  <a:lnTo>
                    <a:pt x="90" y="236"/>
                  </a:lnTo>
                  <a:lnTo>
                    <a:pt x="113" y="236"/>
                  </a:lnTo>
                  <a:lnTo>
                    <a:pt x="137" y="236"/>
                  </a:lnTo>
                  <a:lnTo>
                    <a:pt x="158" y="234"/>
                  </a:lnTo>
                  <a:lnTo>
                    <a:pt x="178" y="231"/>
                  </a:lnTo>
                  <a:lnTo>
                    <a:pt x="196" y="227"/>
                  </a:lnTo>
                  <a:lnTo>
                    <a:pt x="208" y="224"/>
                  </a:lnTo>
                  <a:lnTo>
                    <a:pt x="219" y="218"/>
                  </a:lnTo>
                  <a:lnTo>
                    <a:pt x="226" y="213"/>
                  </a:lnTo>
                  <a:lnTo>
                    <a:pt x="228" y="206"/>
                  </a:lnTo>
                  <a:lnTo>
                    <a:pt x="228" y="28"/>
                  </a:lnTo>
                  <a:lnTo>
                    <a:pt x="226" y="23"/>
                  </a:lnTo>
                  <a:lnTo>
                    <a:pt x="219" y="17"/>
                  </a:lnTo>
                  <a:lnTo>
                    <a:pt x="208" y="12"/>
                  </a:lnTo>
                  <a:lnTo>
                    <a:pt x="196" y="9"/>
                  </a:lnTo>
                  <a:lnTo>
                    <a:pt x="178" y="5"/>
                  </a:lnTo>
                  <a:lnTo>
                    <a:pt x="158" y="1"/>
                  </a:lnTo>
                  <a:lnTo>
                    <a:pt x="137" y="0"/>
                  </a:lnTo>
                  <a:lnTo>
                    <a:pt x="113" y="0"/>
                  </a:lnTo>
                  <a:close/>
                </a:path>
              </a:pathLst>
            </a:custGeom>
            <a:noFill/>
            <a:ln w="7920">
              <a:solidFill>
                <a:srgbClr val="00000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6433" name=""/>
            <p:cNvSpPr/>
            <p:nvPr/>
          </p:nvSpPr>
          <p:spPr>
            <a:xfrm>
              <a:off x="4243320" y="2059200"/>
              <a:ext cx="201240" cy="26640"/>
            </a:xfrm>
            <a:custGeom>
              <a:avLst/>
              <a:gdLst/>
              <a:ahLst/>
              <a:rect l="l" t="t" r="r" b="b"/>
              <a:pathLst>
                <a:path w="228" h="31">
                  <a:moveTo>
                    <a:pt x="0" y="0"/>
                  </a:moveTo>
                  <a:lnTo>
                    <a:pt x="2" y="7"/>
                  </a:lnTo>
                  <a:lnTo>
                    <a:pt x="9" y="13"/>
                  </a:lnTo>
                  <a:lnTo>
                    <a:pt x="20" y="18"/>
                  </a:lnTo>
                  <a:lnTo>
                    <a:pt x="33" y="22"/>
                  </a:lnTo>
                  <a:lnTo>
                    <a:pt x="51" y="25"/>
                  </a:lnTo>
                  <a:lnTo>
                    <a:pt x="69" y="29"/>
                  </a:lnTo>
                  <a:lnTo>
                    <a:pt x="90" y="31"/>
                  </a:lnTo>
                  <a:lnTo>
                    <a:pt x="113" y="31"/>
                  </a:lnTo>
                  <a:lnTo>
                    <a:pt x="137" y="31"/>
                  </a:lnTo>
                  <a:lnTo>
                    <a:pt x="158" y="29"/>
                  </a:lnTo>
                  <a:lnTo>
                    <a:pt x="178" y="25"/>
                  </a:lnTo>
                  <a:lnTo>
                    <a:pt x="196" y="22"/>
                  </a:lnTo>
                  <a:lnTo>
                    <a:pt x="208" y="18"/>
                  </a:lnTo>
                  <a:lnTo>
                    <a:pt x="219" y="13"/>
                  </a:lnTo>
                  <a:lnTo>
                    <a:pt x="226" y="7"/>
                  </a:lnTo>
                  <a:lnTo>
                    <a:pt x="228" y="0"/>
                  </a:lnTo>
                </a:path>
              </a:pathLst>
            </a:custGeom>
            <a:noFill/>
            <a:ln w="7920">
              <a:solidFill>
                <a:srgbClr val="00000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0160" bIns="-201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6434" name=""/>
          <p:cNvSpPr/>
          <p:nvPr/>
        </p:nvSpPr>
        <p:spPr>
          <a:xfrm>
            <a:off x="2522520" y="2895480"/>
            <a:ext cx="376200" cy="376200"/>
          </a:xfrm>
          <a:prstGeom prst="ellipse">
            <a:avLst/>
          </a:prstGeom>
          <a:solidFill>
            <a:srgbClr val="004bed"/>
          </a:solidFill>
          <a:ln w="1260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6435" name=""/>
          <p:cNvGrpSpPr/>
          <p:nvPr/>
        </p:nvGrpSpPr>
        <p:grpSpPr>
          <a:xfrm>
            <a:off x="2373480" y="3127320"/>
            <a:ext cx="302760" cy="286920"/>
            <a:chOff x="2373480" y="3127320"/>
            <a:chExt cx="302760" cy="286920"/>
          </a:xfrm>
        </p:grpSpPr>
        <p:sp>
          <p:nvSpPr>
            <p:cNvPr id="6436" name=""/>
            <p:cNvSpPr/>
            <p:nvPr/>
          </p:nvSpPr>
          <p:spPr>
            <a:xfrm>
              <a:off x="2405160" y="3127320"/>
              <a:ext cx="133560" cy="128520"/>
            </a:xfrm>
            <a:prstGeom prst="rect">
              <a:avLst/>
            </a:prstGeom>
            <a:solidFill>
              <a:srgbClr val="ffffff"/>
            </a:solidFill>
            <a:ln w="111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6437" name=""/>
            <p:cNvSpPr/>
            <p:nvPr/>
          </p:nvSpPr>
          <p:spPr>
            <a:xfrm>
              <a:off x="2373480" y="3220560"/>
              <a:ext cx="302760" cy="193680"/>
            </a:xfrm>
            <a:prstGeom prst="rect">
              <a:avLst/>
            </a:prstGeom>
            <a:solidFill>
              <a:srgbClr val="ffffff"/>
            </a:solidFill>
            <a:ln w="111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6438" name=""/>
          <p:cNvGrpSpPr/>
          <p:nvPr/>
        </p:nvGrpSpPr>
        <p:grpSpPr>
          <a:xfrm>
            <a:off x="7442280" y="2211480"/>
            <a:ext cx="201240" cy="209160"/>
            <a:chOff x="7442280" y="2211480"/>
            <a:chExt cx="201240" cy="209160"/>
          </a:xfrm>
        </p:grpSpPr>
        <p:sp>
          <p:nvSpPr>
            <p:cNvPr id="6439" name=""/>
            <p:cNvSpPr/>
            <p:nvPr/>
          </p:nvSpPr>
          <p:spPr>
            <a:xfrm>
              <a:off x="7442280" y="2211480"/>
              <a:ext cx="201240" cy="209160"/>
            </a:xfrm>
            <a:custGeom>
              <a:avLst/>
              <a:gdLst/>
              <a:ahLst/>
              <a:rect l="l" t="t" r="r" b="b"/>
              <a:pathLst>
                <a:path w="228" h="237">
                  <a:moveTo>
                    <a:pt x="113" y="0"/>
                  </a:moveTo>
                  <a:lnTo>
                    <a:pt x="90" y="0"/>
                  </a:lnTo>
                  <a:lnTo>
                    <a:pt x="68" y="2"/>
                  </a:lnTo>
                  <a:lnTo>
                    <a:pt x="50" y="6"/>
                  </a:lnTo>
                  <a:lnTo>
                    <a:pt x="32" y="9"/>
                  </a:lnTo>
                  <a:lnTo>
                    <a:pt x="20" y="13"/>
                  </a:lnTo>
                  <a:lnTo>
                    <a:pt x="9" y="18"/>
                  </a:lnTo>
                  <a:lnTo>
                    <a:pt x="2" y="24"/>
                  </a:lnTo>
                  <a:lnTo>
                    <a:pt x="0" y="29"/>
                  </a:lnTo>
                  <a:lnTo>
                    <a:pt x="0" y="207"/>
                  </a:lnTo>
                  <a:lnTo>
                    <a:pt x="2" y="214"/>
                  </a:lnTo>
                  <a:lnTo>
                    <a:pt x="9" y="219"/>
                  </a:lnTo>
                  <a:lnTo>
                    <a:pt x="20" y="224"/>
                  </a:lnTo>
                  <a:lnTo>
                    <a:pt x="32" y="228"/>
                  </a:lnTo>
                  <a:lnTo>
                    <a:pt x="50" y="232"/>
                  </a:lnTo>
                  <a:lnTo>
                    <a:pt x="68" y="235"/>
                  </a:lnTo>
                  <a:lnTo>
                    <a:pt x="90" y="237"/>
                  </a:lnTo>
                  <a:lnTo>
                    <a:pt x="113" y="237"/>
                  </a:lnTo>
                  <a:lnTo>
                    <a:pt x="136" y="237"/>
                  </a:lnTo>
                  <a:lnTo>
                    <a:pt x="158" y="235"/>
                  </a:lnTo>
                  <a:lnTo>
                    <a:pt x="177" y="232"/>
                  </a:lnTo>
                  <a:lnTo>
                    <a:pt x="195" y="228"/>
                  </a:lnTo>
                  <a:lnTo>
                    <a:pt x="208" y="224"/>
                  </a:lnTo>
                  <a:lnTo>
                    <a:pt x="219" y="219"/>
                  </a:lnTo>
                  <a:lnTo>
                    <a:pt x="226" y="214"/>
                  </a:lnTo>
                  <a:lnTo>
                    <a:pt x="228" y="207"/>
                  </a:lnTo>
                  <a:lnTo>
                    <a:pt x="228" y="29"/>
                  </a:lnTo>
                  <a:lnTo>
                    <a:pt x="226" y="24"/>
                  </a:lnTo>
                  <a:lnTo>
                    <a:pt x="219" y="18"/>
                  </a:lnTo>
                  <a:lnTo>
                    <a:pt x="208" y="13"/>
                  </a:lnTo>
                  <a:lnTo>
                    <a:pt x="195" y="9"/>
                  </a:lnTo>
                  <a:lnTo>
                    <a:pt x="177" y="6"/>
                  </a:lnTo>
                  <a:lnTo>
                    <a:pt x="158" y="2"/>
                  </a:lnTo>
                  <a:lnTo>
                    <a:pt x="136" y="0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9117ff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6440" name=""/>
            <p:cNvSpPr/>
            <p:nvPr/>
          </p:nvSpPr>
          <p:spPr>
            <a:xfrm>
              <a:off x="7442280" y="2211480"/>
              <a:ext cx="201240" cy="52560"/>
            </a:xfrm>
            <a:custGeom>
              <a:avLst/>
              <a:gdLst/>
              <a:ahLst/>
              <a:rect l="l" t="t" r="r" b="b"/>
              <a:pathLst>
                <a:path w="228" h="60">
                  <a:moveTo>
                    <a:pt x="0" y="29"/>
                  </a:moveTo>
                  <a:lnTo>
                    <a:pt x="2" y="36"/>
                  </a:lnTo>
                  <a:lnTo>
                    <a:pt x="9" y="42"/>
                  </a:lnTo>
                  <a:lnTo>
                    <a:pt x="20" y="47"/>
                  </a:lnTo>
                  <a:lnTo>
                    <a:pt x="32" y="51"/>
                  </a:lnTo>
                  <a:lnTo>
                    <a:pt x="50" y="54"/>
                  </a:lnTo>
                  <a:lnTo>
                    <a:pt x="68" y="58"/>
                  </a:lnTo>
                  <a:lnTo>
                    <a:pt x="90" y="60"/>
                  </a:lnTo>
                  <a:lnTo>
                    <a:pt x="113" y="60"/>
                  </a:lnTo>
                  <a:lnTo>
                    <a:pt x="136" y="60"/>
                  </a:lnTo>
                  <a:lnTo>
                    <a:pt x="158" y="58"/>
                  </a:lnTo>
                  <a:lnTo>
                    <a:pt x="177" y="54"/>
                  </a:lnTo>
                  <a:lnTo>
                    <a:pt x="195" y="51"/>
                  </a:lnTo>
                  <a:lnTo>
                    <a:pt x="208" y="47"/>
                  </a:lnTo>
                  <a:lnTo>
                    <a:pt x="219" y="42"/>
                  </a:lnTo>
                  <a:lnTo>
                    <a:pt x="226" y="36"/>
                  </a:lnTo>
                  <a:lnTo>
                    <a:pt x="228" y="29"/>
                  </a:lnTo>
                  <a:lnTo>
                    <a:pt x="226" y="24"/>
                  </a:lnTo>
                  <a:lnTo>
                    <a:pt x="219" y="18"/>
                  </a:lnTo>
                  <a:lnTo>
                    <a:pt x="208" y="13"/>
                  </a:lnTo>
                  <a:lnTo>
                    <a:pt x="195" y="9"/>
                  </a:lnTo>
                  <a:lnTo>
                    <a:pt x="177" y="6"/>
                  </a:lnTo>
                  <a:lnTo>
                    <a:pt x="158" y="2"/>
                  </a:lnTo>
                  <a:lnTo>
                    <a:pt x="136" y="0"/>
                  </a:lnTo>
                  <a:lnTo>
                    <a:pt x="113" y="0"/>
                  </a:lnTo>
                  <a:lnTo>
                    <a:pt x="90" y="0"/>
                  </a:lnTo>
                  <a:lnTo>
                    <a:pt x="68" y="2"/>
                  </a:lnTo>
                  <a:lnTo>
                    <a:pt x="50" y="6"/>
                  </a:lnTo>
                  <a:lnTo>
                    <a:pt x="32" y="9"/>
                  </a:lnTo>
                  <a:lnTo>
                    <a:pt x="20" y="13"/>
                  </a:lnTo>
                  <a:lnTo>
                    <a:pt x="9" y="18"/>
                  </a:lnTo>
                  <a:lnTo>
                    <a:pt x="2" y="24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a744ff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5760" bIns="57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6441" name=""/>
            <p:cNvSpPr/>
            <p:nvPr/>
          </p:nvSpPr>
          <p:spPr>
            <a:xfrm>
              <a:off x="7442280" y="2211480"/>
              <a:ext cx="201240" cy="209160"/>
            </a:xfrm>
            <a:custGeom>
              <a:avLst/>
              <a:gdLst/>
              <a:ahLst/>
              <a:rect l="l" t="t" r="r" b="b"/>
              <a:pathLst>
                <a:path w="228" h="237">
                  <a:moveTo>
                    <a:pt x="113" y="0"/>
                  </a:moveTo>
                  <a:lnTo>
                    <a:pt x="90" y="0"/>
                  </a:lnTo>
                  <a:lnTo>
                    <a:pt x="68" y="2"/>
                  </a:lnTo>
                  <a:lnTo>
                    <a:pt x="50" y="6"/>
                  </a:lnTo>
                  <a:lnTo>
                    <a:pt x="32" y="9"/>
                  </a:lnTo>
                  <a:lnTo>
                    <a:pt x="20" y="13"/>
                  </a:lnTo>
                  <a:lnTo>
                    <a:pt x="9" y="18"/>
                  </a:lnTo>
                  <a:lnTo>
                    <a:pt x="2" y="24"/>
                  </a:lnTo>
                  <a:lnTo>
                    <a:pt x="0" y="29"/>
                  </a:lnTo>
                  <a:lnTo>
                    <a:pt x="0" y="207"/>
                  </a:lnTo>
                  <a:lnTo>
                    <a:pt x="2" y="214"/>
                  </a:lnTo>
                  <a:lnTo>
                    <a:pt x="9" y="219"/>
                  </a:lnTo>
                  <a:lnTo>
                    <a:pt x="20" y="224"/>
                  </a:lnTo>
                  <a:lnTo>
                    <a:pt x="32" y="228"/>
                  </a:lnTo>
                  <a:lnTo>
                    <a:pt x="50" y="232"/>
                  </a:lnTo>
                  <a:lnTo>
                    <a:pt x="68" y="235"/>
                  </a:lnTo>
                  <a:lnTo>
                    <a:pt x="90" y="237"/>
                  </a:lnTo>
                  <a:lnTo>
                    <a:pt x="113" y="237"/>
                  </a:lnTo>
                  <a:lnTo>
                    <a:pt x="136" y="237"/>
                  </a:lnTo>
                  <a:lnTo>
                    <a:pt x="158" y="235"/>
                  </a:lnTo>
                  <a:lnTo>
                    <a:pt x="177" y="232"/>
                  </a:lnTo>
                  <a:lnTo>
                    <a:pt x="195" y="228"/>
                  </a:lnTo>
                  <a:lnTo>
                    <a:pt x="208" y="224"/>
                  </a:lnTo>
                  <a:lnTo>
                    <a:pt x="219" y="219"/>
                  </a:lnTo>
                  <a:lnTo>
                    <a:pt x="226" y="214"/>
                  </a:lnTo>
                  <a:lnTo>
                    <a:pt x="228" y="207"/>
                  </a:lnTo>
                  <a:lnTo>
                    <a:pt x="228" y="29"/>
                  </a:lnTo>
                  <a:lnTo>
                    <a:pt x="226" y="24"/>
                  </a:lnTo>
                  <a:lnTo>
                    <a:pt x="219" y="18"/>
                  </a:lnTo>
                  <a:lnTo>
                    <a:pt x="208" y="13"/>
                  </a:lnTo>
                  <a:lnTo>
                    <a:pt x="195" y="9"/>
                  </a:lnTo>
                  <a:lnTo>
                    <a:pt x="177" y="6"/>
                  </a:lnTo>
                  <a:lnTo>
                    <a:pt x="158" y="2"/>
                  </a:lnTo>
                  <a:lnTo>
                    <a:pt x="136" y="0"/>
                  </a:lnTo>
                  <a:lnTo>
                    <a:pt x="113" y="0"/>
                  </a:lnTo>
                  <a:close/>
                </a:path>
              </a:pathLst>
            </a:custGeom>
            <a:noFill/>
            <a:ln w="7920">
              <a:solidFill>
                <a:srgbClr val="00000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6442" name=""/>
            <p:cNvSpPr/>
            <p:nvPr/>
          </p:nvSpPr>
          <p:spPr>
            <a:xfrm>
              <a:off x="7442280" y="2237760"/>
              <a:ext cx="201240" cy="26280"/>
            </a:xfrm>
            <a:custGeom>
              <a:avLst/>
              <a:gdLst/>
              <a:ahLst/>
              <a:rect l="l" t="t" r="r" b="b"/>
              <a:pathLst>
                <a:path w="228" h="31">
                  <a:moveTo>
                    <a:pt x="0" y="0"/>
                  </a:moveTo>
                  <a:lnTo>
                    <a:pt x="2" y="7"/>
                  </a:lnTo>
                  <a:lnTo>
                    <a:pt x="9" y="13"/>
                  </a:lnTo>
                  <a:lnTo>
                    <a:pt x="20" y="18"/>
                  </a:lnTo>
                  <a:lnTo>
                    <a:pt x="32" y="22"/>
                  </a:lnTo>
                  <a:lnTo>
                    <a:pt x="50" y="25"/>
                  </a:lnTo>
                  <a:lnTo>
                    <a:pt x="68" y="29"/>
                  </a:lnTo>
                  <a:lnTo>
                    <a:pt x="90" y="31"/>
                  </a:lnTo>
                  <a:lnTo>
                    <a:pt x="113" y="31"/>
                  </a:lnTo>
                  <a:lnTo>
                    <a:pt x="136" y="31"/>
                  </a:lnTo>
                  <a:lnTo>
                    <a:pt x="158" y="29"/>
                  </a:lnTo>
                  <a:lnTo>
                    <a:pt x="177" y="25"/>
                  </a:lnTo>
                  <a:lnTo>
                    <a:pt x="195" y="22"/>
                  </a:lnTo>
                  <a:lnTo>
                    <a:pt x="208" y="18"/>
                  </a:lnTo>
                  <a:lnTo>
                    <a:pt x="219" y="13"/>
                  </a:lnTo>
                  <a:lnTo>
                    <a:pt x="226" y="7"/>
                  </a:lnTo>
                  <a:lnTo>
                    <a:pt x="228" y="0"/>
                  </a:lnTo>
                </a:path>
              </a:pathLst>
            </a:custGeom>
            <a:noFill/>
            <a:ln w="7920">
              <a:solidFill>
                <a:srgbClr val="00000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0520" bIns="-205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6443" name=""/>
          <p:cNvGrpSpPr/>
          <p:nvPr/>
        </p:nvGrpSpPr>
        <p:grpSpPr>
          <a:xfrm>
            <a:off x="6727680" y="3306600"/>
            <a:ext cx="303120" cy="288720"/>
            <a:chOff x="6727680" y="3306600"/>
            <a:chExt cx="303120" cy="288720"/>
          </a:xfrm>
        </p:grpSpPr>
        <p:sp>
          <p:nvSpPr>
            <p:cNvPr id="6444" name=""/>
            <p:cNvSpPr/>
            <p:nvPr/>
          </p:nvSpPr>
          <p:spPr>
            <a:xfrm>
              <a:off x="6759000" y="3306600"/>
              <a:ext cx="133920" cy="128520"/>
            </a:xfrm>
            <a:prstGeom prst="rect">
              <a:avLst/>
            </a:prstGeom>
            <a:solidFill>
              <a:srgbClr val="808080"/>
            </a:solidFill>
            <a:ln w="111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6445" name=""/>
            <p:cNvSpPr/>
            <p:nvPr/>
          </p:nvSpPr>
          <p:spPr>
            <a:xfrm>
              <a:off x="6727680" y="3399840"/>
              <a:ext cx="303120" cy="195480"/>
            </a:xfrm>
            <a:prstGeom prst="rect">
              <a:avLst/>
            </a:prstGeom>
            <a:solidFill>
              <a:srgbClr val="808080"/>
            </a:solidFill>
            <a:ln w="111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6446" name=""/>
          <p:cNvSpPr/>
          <p:nvPr/>
        </p:nvSpPr>
        <p:spPr>
          <a:xfrm>
            <a:off x="7313760" y="2922480"/>
            <a:ext cx="264960" cy="252360"/>
          </a:xfrm>
          <a:prstGeom prst="star5">
            <a:avLst/>
          </a:prstGeom>
          <a:solidFill>
            <a:srgbClr val="c20017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37440" bIns="3744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447" name=""/>
          <p:cNvSpPr/>
          <p:nvPr/>
        </p:nvSpPr>
        <p:spPr>
          <a:xfrm>
            <a:off x="4406760" y="6021360"/>
            <a:ext cx="2646360" cy="700200"/>
          </a:xfrm>
          <a:prstGeom prst="rect">
            <a:avLst/>
          </a:prstGeom>
          <a:solidFill>
            <a:srgbClr val="000000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448" name=""/>
          <p:cNvSpPr/>
          <p:nvPr/>
        </p:nvSpPr>
        <p:spPr>
          <a:xfrm>
            <a:off x="581040" y="1298520"/>
            <a:ext cx="1658880" cy="3398760"/>
          </a:xfrm>
          <a:prstGeom prst="rect">
            <a:avLst/>
          </a:prstGeom>
          <a:solidFill>
            <a:srgbClr val="000000"/>
          </a:solidFill>
          <a:ln w="12600">
            <a:solidFill>
              <a:srgbClr val="ffffff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449" name=""/>
          <p:cNvSpPr/>
          <p:nvPr/>
        </p:nvSpPr>
        <p:spPr>
          <a:xfrm>
            <a:off x="623880" y="1244520"/>
            <a:ext cx="892080" cy="35712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450" name=""/>
          <p:cNvSpPr/>
          <p:nvPr/>
        </p:nvSpPr>
        <p:spPr>
          <a:xfrm>
            <a:off x="619200" y="1724040"/>
            <a:ext cx="903240" cy="48744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451" name=""/>
          <p:cNvSpPr/>
          <p:nvPr/>
        </p:nvSpPr>
        <p:spPr>
          <a:xfrm>
            <a:off x="623880" y="1244520"/>
            <a:ext cx="892080" cy="35712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452" name=""/>
          <p:cNvSpPr/>
          <p:nvPr/>
        </p:nvSpPr>
        <p:spPr>
          <a:xfrm>
            <a:off x="619200" y="1724040"/>
            <a:ext cx="903240" cy="48744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453" name=""/>
          <p:cNvSpPr/>
          <p:nvPr/>
        </p:nvSpPr>
        <p:spPr>
          <a:xfrm>
            <a:off x="712800" y="3836880"/>
            <a:ext cx="203040" cy="203400"/>
          </a:xfrm>
          <a:prstGeom prst="ellipse">
            <a:avLst/>
          </a:prstGeom>
          <a:solidFill>
            <a:srgbClr val="004bed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454" name=""/>
          <p:cNvSpPr/>
          <p:nvPr/>
        </p:nvSpPr>
        <p:spPr>
          <a:xfrm>
            <a:off x="998280" y="3906720"/>
            <a:ext cx="343800" cy="58464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0" rIns="0" tIns="0" bIns="0" anchor="t">
            <a:spAutoFit/>
          </a:bodyPr>
          <a:p>
            <a:pPr>
              <a:lnSpc>
                <a:spcPct val="85000"/>
              </a:lnSpc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9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Gas</a:t>
            </a:r>
            <a:endParaRPr b="0" lang="en-US" sz="9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>
              <a:lnSpc>
                <a:spcPct val="85000"/>
              </a:lnSpc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endParaRPr b="0" lang="en-US" sz="9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>
              <a:lnSpc>
                <a:spcPct val="85000"/>
              </a:lnSpc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9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Power</a:t>
            </a:r>
            <a:endParaRPr b="0" lang="en-US" sz="9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>
              <a:lnSpc>
                <a:spcPct val="85000"/>
              </a:lnSpc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endParaRPr b="0" lang="en-US" sz="9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>
              <a:lnSpc>
                <a:spcPct val="85000"/>
              </a:lnSpc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9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Coal</a:t>
            </a:r>
            <a:endParaRPr b="0" lang="en-US" sz="9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455" name=""/>
          <p:cNvSpPr/>
          <p:nvPr/>
        </p:nvSpPr>
        <p:spPr>
          <a:xfrm>
            <a:off x="712800" y="4084560"/>
            <a:ext cx="203040" cy="203400"/>
          </a:xfrm>
          <a:prstGeom prst="ellipse">
            <a:avLst/>
          </a:prstGeom>
          <a:solidFill>
            <a:srgbClr val="c20017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456" name=""/>
          <p:cNvSpPr/>
          <p:nvPr/>
        </p:nvSpPr>
        <p:spPr>
          <a:xfrm>
            <a:off x="920880" y="1319040"/>
            <a:ext cx="1301760" cy="127044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101520" rIns="101520" tIns="50760" bIns="50760" anchor="t">
            <a:spAutoFit/>
          </a:bodyPr>
          <a:p>
            <a:pPr>
              <a:lnSpc>
                <a:spcPct val="150000"/>
              </a:lnSpc>
              <a:tabLst>
                <a:tab algn="l" pos="0"/>
                <a:tab algn="l" pos="1125360"/>
                <a:tab algn="l" pos="2251080"/>
                <a:tab algn="l" pos="3376440"/>
                <a:tab algn="l" pos="4502160"/>
                <a:tab algn="l" pos="5627520"/>
                <a:tab algn="l" pos="6753240"/>
                <a:tab algn="l" pos="7878600"/>
                <a:tab algn="l" pos="9004320"/>
                <a:tab algn="l" pos="10129680"/>
              </a:tabLst>
            </a:pPr>
            <a:r>
              <a:rPr b="1" lang="en-US" sz="9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Marketing Offices</a:t>
            </a:r>
            <a:endParaRPr b="0" lang="en-US" sz="9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>
              <a:tabLst>
                <a:tab algn="l" pos="0"/>
                <a:tab algn="l" pos="1125360"/>
                <a:tab algn="l" pos="2251080"/>
                <a:tab algn="l" pos="3376440"/>
                <a:tab algn="l" pos="4502160"/>
                <a:tab algn="l" pos="5627520"/>
                <a:tab algn="l" pos="6753240"/>
                <a:tab algn="l" pos="7878600"/>
                <a:tab algn="l" pos="9004320"/>
                <a:tab algn="l" pos="10129680"/>
              </a:tabLst>
            </a:pPr>
            <a:r>
              <a:rPr b="1" lang="en-US" sz="9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Owned and Leased Capacity</a:t>
            </a:r>
            <a:endParaRPr b="0" lang="en-US" sz="9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>
              <a:lnSpc>
                <a:spcPct val="150000"/>
              </a:lnSpc>
              <a:tabLst>
                <a:tab algn="l" pos="0"/>
                <a:tab algn="l" pos="1125360"/>
                <a:tab algn="l" pos="2251080"/>
                <a:tab algn="l" pos="3376440"/>
                <a:tab algn="l" pos="4502160"/>
                <a:tab algn="l" pos="5627520"/>
                <a:tab algn="l" pos="6753240"/>
                <a:tab algn="l" pos="7878600"/>
                <a:tab algn="l" pos="9004320"/>
                <a:tab algn="l" pos="10129680"/>
              </a:tabLst>
            </a:pPr>
            <a:r>
              <a:rPr b="1" lang="en-US" sz="9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NYMEX Trading</a:t>
            </a:r>
            <a:endParaRPr b="0" lang="en-US" sz="9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>
              <a:lnSpc>
                <a:spcPct val="175000"/>
              </a:lnSpc>
              <a:tabLst>
                <a:tab algn="l" pos="0"/>
                <a:tab algn="l" pos="1125360"/>
                <a:tab algn="l" pos="2251080"/>
                <a:tab algn="l" pos="3376440"/>
                <a:tab algn="l" pos="4502160"/>
                <a:tab algn="l" pos="5627520"/>
                <a:tab algn="l" pos="6753240"/>
                <a:tab algn="l" pos="7878600"/>
                <a:tab algn="l" pos="9004320"/>
                <a:tab algn="l" pos="10129680"/>
              </a:tabLst>
            </a:pPr>
            <a:r>
              <a:rPr b="1" lang="en-US" sz="9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Owned Gas Storage</a:t>
            </a:r>
            <a:endParaRPr b="0" lang="en-US" sz="9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>
              <a:lnSpc>
                <a:spcPct val="175000"/>
              </a:lnSpc>
              <a:tabLst>
                <a:tab algn="l" pos="0"/>
                <a:tab algn="l" pos="1125360"/>
                <a:tab algn="l" pos="2251080"/>
                <a:tab algn="l" pos="3376440"/>
                <a:tab algn="l" pos="4502160"/>
                <a:tab algn="l" pos="5627520"/>
                <a:tab algn="l" pos="6753240"/>
                <a:tab algn="l" pos="7878600"/>
                <a:tab algn="l" pos="9004320"/>
                <a:tab algn="l" pos="10129680"/>
              </a:tabLst>
            </a:pPr>
            <a:r>
              <a:rPr b="1" lang="en-US" sz="9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Leased Storage</a:t>
            </a:r>
            <a:endParaRPr b="0" lang="en-US" sz="9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6457" name=""/>
          <p:cNvGrpSpPr/>
          <p:nvPr/>
        </p:nvGrpSpPr>
        <p:grpSpPr>
          <a:xfrm>
            <a:off x="717480" y="3267000"/>
            <a:ext cx="169560" cy="163080"/>
            <a:chOff x="717480" y="3267000"/>
            <a:chExt cx="169560" cy="163080"/>
          </a:xfrm>
        </p:grpSpPr>
        <p:sp>
          <p:nvSpPr>
            <p:cNvPr id="6458" name=""/>
            <p:cNvSpPr/>
            <p:nvPr/>
          </p:nvSpPr>
          <p:spPr>
            <a:xfrm>
              <a:off x="735840" y="3267000"/>
              <a:ext cx="73440" cy="70920"/>
            </a:xfrm>
            <a:prstGeom prst="rect">
              <a:avLst/>
            </a:prstGeom>
            <a:solidFill>
              <a:srgbClr val="ffffff"/>
            </a:solidFill>
            <a:ln w="648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24120" bIns="2412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6459" name=""/>
            <p:cNvSpPr/>
            <p:nvPr/>
          </p:nvSpPr>
          <p:spPr>
            <a:xfrm>
              <a:off x="717480" y="3320280"/>
              <a:ext cx="169560" cy="109800"/>
            </a:xfrm>
            <a:prstGeom prst="rect">
              <a:avLst/>
            </a:prstGeom>
            <a:solidFill>
              <a:srgbClr val="ffffff"/>
            </a:solidFill>
            <a:ln w="648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46800" bIns="4680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6460" name=""/>
          <p:cNvGrpSpPr/>
          <p:nvPr/>
        </p:nvGrpSpPr>
        <p:grpSpPr>
          <a:xfrm>
            <a:off x="717480" y="2824200"/>
            <a:ext cx="169560" cy="161640"/>
            <a:chOff x="717480" y="2824200"/>
            <a:chExt cx="169560" cy="161640"/>
          </a:xfrm>
        </p:grpSpPr>
        <p:sp>
          <p:nvSpPr>
            <p:cNvPr id="6461" name=""/>
            <p:cNvSpPr/>
            <p:nvPr/>
          </p:nvSpPr>
          <p:spPr>
            <a:xfrm>
              <a:off x="735840" y="2824200"/>
              <a:ext cx="73440" cy="70200"/>
            </a:xfrm>
            <a:prstGeom prst="rect">
              <a:avLst/>
            </a:prstGeom>
            <a:solidFill>
              <a:srgbClr val="eaad17"/>
            </a:solidFill>
            <a:ln w="93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23400" bIns="2340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6462" name=""/>
            <p:cNvSpPr/>
            <p:nvPr/>
          </p:nvSpPr>
          <p:spPr>
            <a:xfrm>
              <a:off x="717480" y="2876760"/>
              <a:ext cx="169560" cy="109080"/>
            </a:xfrm>
            <a:prstGeom prst="rect">
              <a:avLst/>
            </a:prstGeom>
            <a:solidFill>
              <a:srgbClr val="eaad17"/>
            </a:solidFill>
            <a:ln w="93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46800" bIns="4680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6463" name=""/>
          <p:cNvSpPr/>
          <p:nvPr/>
        </p:nvSpPr>
        <p:spPr>
          <a:xfrm>
            <a:off x="716040" y="2084400"/>
            <a:ext cx="182520" cy="182520"/>
          </a:xfrm>
          <a:prstGeom prst="can">
            <a:avLst>
              <a:gd name="adj" fmla="val 25000"/>
            </a:avLst>
          </a:prstGeom>
          <a:solidFill>
            <a:srgbClr val="ff6600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464" name=""/>
          <p:cNvSpPr/>
          <p:nvPr/>
        </p:nvSpPr>
        <p:spPr>
          <a:xfrm>
            <a:off x="644400" y="1779480"/>
            <a:ext cx="308160" cy="0"/>
          </a:xfrm>
          <a:prstGeom prst="line">
            <a:avLst/>
          </a:prstGeom>
          <a:ln w="6480">
            <a:solidFill>
              <a:srgbClr val="ffffff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-46800" bIns="-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465" name=""/>
          <p:cNvSpPr/>
          <p:nvPr/>
        </p:nvSpPr>
        <p:spPr>
          <a:xfrm>
            <a:off x="704880" y="1403280"/>
            <a:ext cx="200160" cy="182520"/>
          </a:xfrm>
          <a:prstGeom prst="star5">
            <a:avLst/>
          </a:prstGeom>
          <a:solidFill>
            <a:srgbClr val="c20017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14040" bIns="1404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466" name=""/>
          <p:cNvSpPr/>
          <p:nvPr/>
        </p:nvSpPr>
        <p:spPr>
          <a:xfrm>
            <a:off x="933120" y="2509920"/>
            <a:ext cx="921600" cy="37692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101520" rIns="101520" tIns="50760" bIns="50760" anchor="t">
            <a:spAutoFit/>
          </a:bodyPr>
          <a:p>
            <a:pPr>
              <a:lnSpc>
                <a:spcPct val="200000"/>
              </a:lnSpc>
              <a:tabLst>
                <a:tab algn="l" pos="0"/>
                <a:tab algn="l" pos="1125360"/>
                <a:tab algn="l" pos="2251080"/>
                <a:tab algn="l" pos="3376440"/>
                <a:tab algn="l" pos="4502160"/>
                <a:tab algn="l" pos="5627520"/>
                <a:tab algn="l" pos="6753240"/>
                <a:tab algn="l" pos="7878600"/>
                <a:tab algn="l" pos="9004320"/>
                <a:tab algn="l" pos="10129680"/>
              </a:tabLst>
            </a:pPr>
            <a:r>
              <a:rPr b="1" lang="en-US" sz="900" strike="noStrike" u="sng">
                <a:solidFill>
                  <a:srgbClr val="ffffff"/>
                </a:solidFill>
                <a:effectLst/>
                <a:uFillTx/>
                <a:latin typeface="Frutiger 45 Light"/>
              </a:rPr>
              <a:t>Power Plants</a:t>
            </a:r>
            <a:endParaRPr b="0" lang="en-US" sz="9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467" name=""/>
          <p:cNvSpPr/>
          <p:nvPr/>
        </p:nvSpPr>
        <p:spPr>
          <a:xfrm>
            <a:off x="917280" y="2743200"/>
            <a:ext cx="1283400" cy="78912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101520" rIns="101520" tIns="50760" bIns="50760" anchor="t">
            <a:spAutoFit/>
          </a:bodyPr>
          <a:p>
            <a:pPr>
              <a:lnSpc>
                <a:spcPct val="150000"/>
              </a:lnSpc>
              <a:tabLst>
                <a:tab algn="l" pos="0"/>
                <a:tab algn="l" pos="1125360"/>
                <a:tab algn="l" pos="2251080"/>
                <a:tab algn="l" pos="3376440"/>
                <a:tab algn="l" pos="4502160"/>
                <a:tab algn="l" pos="5627520"/>
                <a:tab algn="l" pos="6753240"/>
                <a:tab algn="l" pos="7878600"/>
                <a:tab algn="l" pos="9004320"/>
                <a:tab algn="l" pos="10129680"/>
              </a:tabLst>
            </a:pPr>
            <a:r>
              <a:rPr b="1" lang="en-US" sz="9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In Operation</a:t>
            </a:r>
            <a:endParaRPr b="0" lang="en-US" sz="9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>
              <a:lnSpc>
                <a:spcPct val="175000"/>
              </a:lnSpc>
              <a:tabLst>
                <a:tab algn="l" pos="0"/>
                <a:tab algn="l" pos="1125360"/>
                <a:tab algn="l" pos="2251080"/>
                <a:tab algn="l" pos="3376440"/>
                <a:tab algn="l" pos="4502160"/>
                <a:tab algn="l" pos="5627520"/>
                <a:tab algn="l" pos="6753240"/>
                <a:tab algn="l" pos="7878600"/>
                <a:tab algn="l" pos="9004320"/>
                <a:tab algn="l" pos="10129680"/>
              </a:tabLst>
            </a:pPr>
            <a:r>
              <a:rPr b="1" lang="en-US" sz="9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In Construction</a:t>
            </a:r>
            <a:endParaRPr b="0" lang="en-US" sz="9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>
              <a:lnSpc>
                <a:spcPct val="175000"/>
              </a:lnSpc>
              <a:tabLst>
                <a:tab algn="l" pos="0"/>
                <a:tab algn="l" pos="1125360"/>
                <a:tab algn="l" pos="2251080"/>
                <a:tab algn="l" pos="3376440"/>
                <a:tab algn="l" pos="4502160"/>
                <a:tab algn="l" pos="5627520"/>
                <a:tab algn="l" pos="6753240"/>
                <a:tab algn="l" pos="7878600"/>
                <a:tab algn="l" pos="9004320"/>
                <a:tab algn="l" pos="10129680"/>
              </a:tabLst>
            </a:pPr>
            <a:r>
              <a:rPr b="1" lang="en-US" sz="9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Under Development</a:t>
            </a:r>
            <a:endParaRPr b="0" lang="en-US" sz="9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468" name=""/>
          <p:cNvSpPr/>
          <p:nvPr/>
        </p:nvSpPr>
        <p:spPr>
          <a:xfrm>
            <a:off x="716040" y="2305080"/>
            <a:ext cx="182520" cy="181080"/>
          </a:xfrm>
          <a:prstGeom prst="can">
            <a:avLst>
              <a:gd name="adj" fmla="val 25000"/>
            </a:avLst>
          </a:prstGeom>
          <a:solidFill>
            <a:srgbClr val="6600cc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469" name=""/>
          <p:cNvSpPr/>
          <p:nvPr/>
        </p:nvSpPr>
        <p:spPr>
          <a:xfrm>
            <a:off x="1064520" y="3556080"/>
            <a:ext cx="991440" cy="27540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0" rIns="0" tIns="0" bIns="0" anchor="t">
            <a:spAutoFit/>
          </a:bodyPr>
          <a:p>
            <a:pPr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900" strike="noStrike" u="sng">
                <a:solidFill>
                  <a:srgbClr val="ffffff"/>
                </a:solidFill>
                <a:effectLst/>
                <a:uFillTx/>
                <a:latin typeface="Frutiger 45 Light"/>
              </a:rPr>
              <a:t>Energy Marketing</a:t>
            </a:r>
            <a:r>
              <a:rPr b="1" lang="en-US" sz="9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 </a:t>
            </a:r>
            <a:endParaRPr b="0" lang="en-US" sz="9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900" strike="noStrike" u="sng">
                <a:solidFill>
                  <a:srgbClr val="ffffff"/>
                </a:solidFill>
                <a:effectLst/>
                <a:uFillTx/>
                <a:latin typeface="Frutiger 45 Light"/>
              </a:rPr>
              <a:t>Activity</a:t>
            </a:r>
            <a:endParaRPr b="0" lang="en-US" sz="9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470" name=""/>
          <p:cNvSpPr/>
          <p:nvPr/>
        </p:nvSpPr>
        <p:spPr>
          <a:xfrm>
            <a:off x="717480" y="1865160"/>
            <a:ext cx="181080" cy="174600"/>
          </a:xfrm>
          <a:prstGeom prst="rect">
            <a:avLst/>
          </a:prstGeom>
          <a:solidFill>
            <a:srgbClr val="969696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471" name=""/>
          <p:cNvSpPr/>
          <p:nvPr/>
        </p:nvSpPr>
        <p:spPr>
          <a:xfrm>
            <a:off x="636480" y="1633680"/>
            <a:ext cx="317520" cy="74520"/>
          </a:xfrm>
          <a:prstGeom prst="rect">
            <a:avLst/>
          </a:prstGeom>
          <a:solidFill>
            <a:srgbClr val="00822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27720" bIns="2772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472" name=""/>
          <p:cNvSpPr/>
          <p:nvPr/>
        </p:nvSpPr>
        <p:spPr>
          <a:xfrm>
            <a:off x="644400" y="1676520"/>
            <a:ext cx="308160" cy="0"/>
          </a:xfrm>
          <a:prstGeom prst="line">
            <a:avLst/>
          </a:prstGeom>
          <a:ln w="22320">
            <a:solidFill>
              <a:srgbClr val="0000ff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-46800" bIns="-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473" name=""/>
          <p:cNvSpPr/>
          <p:nvPr/>
        </p:nvSpPr>
        <p:spPr>
          <a:xfrm>
            <a:off x="1936800" y="5459400"/>
            <a:ext cx="7696080" cy="919080"/>
          </a:xfrm>
          <a:prstGeom prst="rect">
            <a:avLst/>
          </a:prstGeom>
          <a:solidFill>
            <a:srgbClr val="000000"/>
          </a:solidFill>
          <a:ln w="9360">
            <a:solidFill>
              <a:srgbClr val="ffffff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6474" name=""/>
          <p:cNvGrpSpPr/>
          <p:nvPr/>
        </p:nvGrpSpPr>
        <p:grpSpPr>
          <a:xfrm>
            <a:off x="7494480" y="2655720"/>
            <a:ext cx="313920" cy="188640"/>
            <a:chOff x="7494480" y="2655720"/>
            <a:chExt cx="313920" cy="188640"/>
          </a:xfrm>
        </p:grpSpPr>
        <p:sp>
          <p:nvSpPr>
            <p:cNvPr id="6475" name=""/>
            <p:cNvSpPr/>
            <p:nvPr/>
          </p:nvSpPr>
          <p:spPr>
            <a:xfrm>
              <a:off x="7494480" y="2655720"/>
              <a:ext cx="313920" cy="188640"/>
            </a:xfrm>
            <a:prstGeom prst="rect">
              <a:avLst/>
            </a:prstGeom>
            <a:solidFill>
              <a:srgbClr val="808080"/>
            </a:solidFill>
            <a:ln w="111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6476" name=""/>
            <p:cNvSpPr/>
            <p:nvPr/>
          </p:nvSpPr>
          <p:spPr>
            <a:xfrm>
              <a:off x="7499880" y="2674800"/>
              <a:ext cx="308520" cy="152280"/>
            </a:xfrm>
            <a:prstGeom prst="rect">
              <a:avLst/>
            </a:prstGeom>
            <a:noFill/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0" rIns="0" tIns="0" bIns="0" anchor="t">
              <a:spAutoFit/>
            </a:bodyPr>
            <a:p>
              <a:pPr algn="ctr">
                <a:tabLst>
                  <a:tab algn="l" pos="0"/>
                  <a:tab algn="l" pos="914400"/>
                  <a:tab algn="l" pos="1828800"/>
                  <a:tab algn="l" pos="2743200"/>
                  <a:tab algn="l" pos="3657600"/>
                  <a:tab algn="l" pos="4572000"/>
                  <a:tab algn="l" pos="5486400"/>
                  <a:tab algn="l" pos="6400800"/>
                  <a:tab algn="l" pos="7315200"/>
                  <a:tab algn="l" pos="8229600"/>
                  <a:tab algn="l" pos="9144000"/>
                  <a:tab algn="l" pos="10058400"/>
                </a:tabLst>
              </a:pPr>
              <a:r>
                <a:rPr b="1" lang="en-US" sz="500" strike="noStrike" u="none">
                  <a:solidFill>
                    <a:srgbClr val="ffffff"/>
                  </a:solidFill>
                  <a:effectLst/>
                  <a:uFillTx/>
                  <a:latin typeface="Frutiger 45 Light"/>
                </a:rPr>
                <a:t>PJM</a:t>
              </a:r>
              <a:endParaRPr b="0" lang="en-US" sz="5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  <a:p>
              <a:pPr algn="ctr">
                <a:tabLst>
                  <a:tab algn="l" pos="0"/>
                  <a:tab algn="l" pos="914400"/>
                  <a:tab algn="l" pos="1828800"/>
                  <a:tab algn="l" pos="2743200"/>
                  <a:tab algn="l" pos="3657600"/>
                  <a:tab algn="l" pos="4572000"/>
                  <a:tab algn="l" pos="5486400"/>
                  <a:tab algn="l" pos="6400800"/>
                  <a:tab algn="l" pos="7315200"/>
                  <a:tab algn="l" pos="8229600"/>
                  <a:tab algn="l" pos="9144000"/>
                  <a:tab algn="l" pos="10058400"/>
                </a:tabLst>
              </a:pPr>
              <a:r>
                <a:rPr b="1" lang="en-US" sz="500" strike="noStrike" u="none">
                  <a:solidFill>
                    <a:srgbClr val="ffffff"/>
                  </a:solidFill>
                  <a:effectLst/>
                  <a:uFillTx/>
                  <a:latin typeface="Frutiger 45 Light"/>
                </a:rPr>
                <a:t>Hub</a:t>
              </a:r>
              <a:endParaRPr b="0" lang="en-US" sz="5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6477" name=""/>
          <p:cNvSpPr/>
          <p:nvPr/>
        </p:nvSpPr>
        <p:spPr>
          <a:xfrm>
            <a:off x="6707160" y="3995640"/>
            <a:ext cx="312840" cy="189000"/>
          </a:xfrm>
          <a:prstGeom prst="rect">
            <a:avLst/>
          </a:prstGeom>
          <a:solidFill>
            <a:srgbClr val="63ff81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478" name=""/>
          <p:cNvSpPr/>
          <p:nvPr/>
        </p:nvSpPr>
        <p:spPr>
          <a:xfrm>
            <a:off x="6713640" y="4013280"/>
            <a:ext cx="304560" cy="15228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0" rIns="0" tIns="0" bIns="0" anchor="t">
            <a:spAutoFit/>
          </a:bodyPr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5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TVA</a:t>
            </a:r>
            <a:endParaRPr b="0" lang="en-US" sz="5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5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Hub</a:t>
            </a:r>
            <a:endParaRPr b="0" lang="en-US" sz="5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479" name=""/>
          <p:cNvSpPr/>
          <p:nvPr/>
        </p:nvSpPr>
        <p:spPr>
          <a:xfrm>
            <a:off x="7297560" y="3848040"/>
            <a:ext cx="133560" cy="128520"/>
          </a:xfrm>
          <a:prstGeom prst="rect">
            <a:avLst/>
          </a:prstGeom>
          <a:solidFill>
            <a:srgbClr val="808080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480" name=""/>
          <p:cNvSpPr/>
          <p:nvPr/>
        </p:nvSpPr>
        <p:spPr>
          <a:xfrm>
            <a:off x="7265880" y="3941640"/>
            <a:ext cx="303480" cy="193680"/>
          </a:xfrm>
          <a:prstGeom prst="rect">
            <a:avLst/>
          </a:prstGeom>
          <a:solidFill>
            <a:srgbClr val="808080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481" name=""/>
          <p:cNvSpPr/>
          <p:nvPr/>
        </p:nvSpPr>
        <p:spPr>
          <a:xfrm>
            <a:off x="5765760" y="4572000"/>
            <a:ext cx="236520" cy="225360"/>
          </a:xfrm>
          <a:custGeom>
            <a:avLst/>
            <a:gdLst/>
            <a:ahLst/>
            <a:rect l="l" t="t" r="r" b="b"/>
            <a:pathLst>
              <a:path w="269" h="256">
                <a:moveTo>
                  <a:pt x="135" y="0"/>
                </a:moveTo>
                <a:lnTo>
                  <a:pt x="102" y="99"/>
                </a:lnTo>
                <a:lnTo>
                  <a:pt x="0" y="99"/>
                </a:lnTo>
                <a:lnTo>
                  <a:pt x="84" y="159"/>
                </a:lnTo>
                <a:lnTo>
                  <a:pt x="52" y="256"/>
                </a:lnTo>
                <a:lnTo>
                  <a:pt x="135" y="197"/>
                </a:lnTo>
                <a:lnTo>
                  <a:pt x="217" y="256"/>
                </a:lnTo>
                <a:lnTo>
                  <a:pt x="185" y="159"/>
                </a:lnTo>
                <a:lnTo>
                  <a:pt x="269" y="99"/>
                </a:lnTo>
                <a:lnTo>
                  <a:pt x="165" y="99"/>
                </a:lnTo>
                <a:lnTo>
                  <a:pt x="135" y="0"/>
                </a:lnTo>
                <a:close/>
              </a:path>
            </a:pathLst>
          </a:custGeom>
          <a:solidFill>
            <a:srgbClr val="c20017"/>
          </a:solidFill>
          <a:ln w="7920">
            <a:solidFill>
              <a:srgbClr val="00000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6482" name=""/>
          <p:cNvGrpSpPr/>
          <p:nvPr/>
        </p:nvGrpSpPr>
        <p:grpSpPr>
          <a:xfrm>
            <a:off x="717480" y="3033720"/>
            <a:ext cx="169560" cy="163080"/>
            <a:chOff x="717480" y="3033720"/>
            <a:chExt cx="169560" cy="163080"/>
          </a:xfrm>
        </p:grpSpPr>
        <p:sp>
          <p:nvSpPr>
            <p:cNvPr id="6483" name=""/>
            <p:cNvSpPr/>
            <p:nvPr/>
          </p:nvSpPr>
          <p:spPr>
            <a:xfrm>
              <a:off x="735840" y="3033720"/>
              <a:ext cx="73440" cy="70920"/>
            </a:xfrm>
            <a:prstGeom prst="rect">
              <a:avLst/>
            </a:prstGeom>
            <a:solidFill>
              <a:srgbClr val="808080"/>
            </a:solidFill>
            <a:ln w="648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24120" bIns="2412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6484" name=""/>
            <p:cNvSpPr/>
            <p:nvPr/>
          </p:nvSpPr>
          <p:spPr>
            <a:xfrm>
              <a:off x="717480" y="3087000"/>
              <a:ext cx="169560" cy="109800"/>
            </a:xfrm>
            <a:prstGeom prst="rect">
              <a:avLst/>
            </a:prstGeom>
            <a:solidFill>
              <a:srgbClr val="808080"/>
            </a:solidFill>
            <a:ln w="648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46800" bIns="4680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6485" name=""/>
          <p:cNvSpPr/>
          <p:nvPr/>
        </p:nvSpPr>
        <p:spPr>
          <a:xfrm rot="10800000">
            <a:off x="3967200" y="2276640"/>
            <a:ext cx="156960" cy="149040"/>
          </a:xfrm>
          <a:custGeom>
            <a:avLst/>
            <a:gdLst/>
            <a:ahLst/>
            <a:rect l="l" t="t" r="r" b="b"/>
            <a:pathLst>
              <a:path w="327" h="250">
                <a:moveTo>
                  <a:pt x="162" y="250"/>
                </a:moveTo>
                <a:lnTo>
                  <a:pt x="327" y="156"/>
                </a:lnTo>
                <a:lnTo>
                  <a:pt x="264" y="4"/>
                </a:lnTo>
                <a:lnTo>
                  <a:pt x="65" y="0"/>
                </a:lnTo>
                <a:lnTo>
                  <a:pt x="0" y="153"/>
                </a:lnTo>
                <a:lnTo>
                  <a:pt x="162" y="250"/>
                </a:lnTo>
                <a:close/>
              </a:path>
            </a:pathLst>
          </a:custGeom>
          <a:solidFill>
            <a:srgbClr val="c0c0c0"/>
          </a:solidFill>
          <a:ln w="6480">
            <a:solidFill>
              <a:srgbClr val="00000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anchor="ctr">
            <a:sp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486" name=""/>
          <p:cNvSpPr/>
          <p:nvPr/>
        </p:nvSpPr>
        <p:spPr>
          <a:xfrm rot="10800000">
            <a:off x="4043520" y="2356920"/>
            <a:ext cx="156960" cy="149400"/>
          </a:xfrm>
          <a:custGeom>
            <a:avLst/>
            <a:gdLst/>
            <a:ahLst/>
            <a:rect l="l" t="t" r="r" b="b"/>
            <a:pathLst>
              <a:path w="327" h="250">
                <a:moveTo>
                  <a:pt x="162" y="250"/>
                </a:moveTo>
                <a:lnTo>
                  <a:pt x="327" y="156"/>
                </a:lnTo>
                <a:lnTo>
                  <a:pt x="264" y="4"/>
                </a:lnTo>
                <a:lnTo>
                  <a:pt x="65" y="0"/>
                </a:lnTo>
                <a:lnTo>
                  <a:pt x="0" y="153"/>
                </a:lnTo>
                <a:lnTo>
                  <a:pt x="162" y="250"/>
                </a:lnTo>
                <a:close/>
              </a:path>
            </a:pathLst>
          </a:custGeom>
          <a:solidFill>
            <a:srgbClr val="c0c0c0"/>
          </a:solidFill>
          <a:ln w="6480">
            <a:solidFill>
              <a:srgbClr val="00000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anchor="ctr">
            <a:sp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487" name=""/>
          <p:cNvSpPr/>
          <p:nvPr/>
        </p:nvSpPr>
        <p:spPr>
          <a:xfrm rot="10800000">
            <a:off x="7305840" y="2876040"/>
            <a:ext cx="156960" cy="149400"/>
          </a:xfrm>
          <a:custGeom>
            <a:avLst/>
            <a:gdLst/>
            <a:ahLst/>
            <a:rect l="l" t="t" r="r" b="b"/>
            <a:pathLst>
              <a:path w="327" h="250">
                <a:moveTo>
                  <a:pt x="162" y="250"/>
                </a:moveTo>
                <a:lnTo>
                  <a:pt x="327" y="156"/>
                </a:lnTo>
                <a:lnTo>
                  <a:pt x="264" y="4"/>
                </a:lnTo>
                <a:lnTo>
                  <a:pt x="65" y="0"/>
                </a:lnTo>
                <a:lnTo>
                  <a:pt x="0" y="153"/>
                </a:lnTo>
                <a:lnTo>
                  <a:pt x="162" y="250"/>
                </a:lnTo>
                <a:close/>
              </a:path>
            </a:pathLst>
          </a:custGeom>
          <a:solidFill>
            <a:srgbClr val="c0c0c0"/>
          </a:solidFill>
          <a:ln w="6480">
            <a:solidFill>
              <a:srgbClr val="00000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anchor="ctr">
            <a:sp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488" name=""/>
          <p:cNvSpPr/>
          <p:nvPr/>
        </p:nvSpPr>
        <p:spPr>
          <a:xfrm rot="10800000">
            <a:off x="7000920" y="3252960"/>
            <a:ext cx="156960" cy="149040"/>
          </a:xfrm>
          <a:custGeom>
            <a:avLst/>
            <a:gdLst/>
            <a:ahLst/>
            <a:rect l="l" t="t" r="r" b="b"/>
            <a:pathLst>
              <a:path w="327" h="250">
                <a:moveTo>
                  <a:pt x="162" y="250"/>
                </a:moveTo>
                <a:lnTo>
                  <a:pt x="327" y="156"/>
                </a:lnTo>
                <a:lnTo>
                  <a:pt x="264" y="4"/>
                </a:lnTo>
                <a:lnTo>
                  <a:pt x="65" y="0"/>
                </a:lnTo>
                <a:lnTo>
                  <a:pt x="0" y="153"/>
                </a:lnTo>
                <a:lnTo>
                  <a:pt x="162" y="250"/>
                </a:lnTo>
                <a:close/>
              </a:path>
            </a:pathLst>
          </a:custGeom>
          <a:solidFill>
            <a:srgbClr val="c0c0c0"/>
          </a:solidFill>
          <a:ln w="6480">
            <a:solidFill>
              <a:srgbClr val="00000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anchor="ctr">
            <a:sp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489" name=""/>
          <p:cNvSpPr/>
          <p:nvPr/>
        </p:nvSpPr>
        <p:spPr>
          <a:xfrm rot="10800000">
            <a:off x="7133760" y="3171960"/>
            <a:ext cx="157320" cy="149040"/>
          </a:xfrm>
          <a:custGeom>
            <a:avLst/>
            <a:gdLst/>
            <a:ahLst/>
            <a:rect l="l" t="t" r="r" b="b"/>
            <a:pathLst>
              <a:path w="327" h="250">
                <a:moveTo>
                  <a:pt x="162" y="250"/>
                </a:moveTo>
                <a:lnTo>
                  <a:pt x="327" y="156"/>
                </a:lnTo>
                <a:lnTo>
                  <a:pt x="264" y="4"/>
                </a:lnTo>
                <a:lnTo>
                  <a:pt x="65" y="0"/>
                </a:lnTo>
                <a:lnTo>
                  <a:pt x="0" y="153"/>
                </a:lnTo>
                <a:lnTo>
                  <a:pt x="162" y="250"/>
                </a:lnTo>
                <a:close/>
              </a:path>
            </a:pathLst>
          </a:custGeom>
          <a:solidFill>
            <a:srgbClr val="c0c0c0"/>
          </a:solidFill>
          <a:ln w="6480">
            <a:solidFill>
              <a:srgbClr val="00000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anchor="ctr">
            <a:sp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490" name=""/>
          <p:cNvSpPr/>
          <p:nvPr/>
        </p:nvSpPr>
        <p:spPr>
          <a:xfrm rot="10800000">
            <a:off x="7143840" y="3338640"/>
            <a:ext cx="156960" cy="149040"/>
          </a:xfrm>
          <a:custGeom>
            <a:avLst/>
            <a:gdLst/>
            <a:ahLst/>
            <a:rect l="l" t="t" r="r" b="b"/>
            <a:pathLst>
              <a:path w="327" h="250">
                <a:moveTo>
                  <a:pt x="162" y="250"/>
                </a:moveTo>
                <a:lnTo>
                  <a:pt x="327" y="156"/>
                </a:lnTo>
                <a:lnTo>
                  <a:pt x="264" y="4"/>
                </a:lnTo>
                <a:lnTo>
                  <a:pt x="65" y="0"/>
                </a:lnTo>
                <a:lnTo>
                  <a:pt x="0" y="153"/>
                </a:lnTo>
                <a:lnTo>
                  <a:pt x="162" y="250"/>
                </a:lnTo>
                <a:close/>
              </a:path>
            </a:pathLst>
          </a:custGeom>
          <a:solidFill>
            <a:srgbClr val="c0c0c0"/>
          </a:solidFill>
          <a:ln w="6480">
            <a:solidFill>
              <a:srgbClr val="00000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anchor="ctr">
            <a:sp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491" name=""/>
          <p:cNvSpPr/>
          <p:nvPr/>
        </p:nvSpPr>
        <p:spPr>
          <a:xfrm rot="10800000">
            <a:off x="6186600" y="3042720"/>
            <a:ext cx="156960" cy="149400"/>
          </a:xfrm>
          <a:custGeom>
            <a:avLst/>
            <a:gdLst/>
            <a:ahLst/>
            <a:rect l="l" t="t" r="r" b="b"/>
            <a:pathLst>
              <a:path w="327" h="250">
                <a:moveTo>
                  <a:pt x="162" y="250"/>
                </a:moveTo>
                <a:lnTo>
                  <a:pt x="327" y="156"/>
                </a:lnTo>
                <a:lnTo>
                  <a:pt x="264" y="4"/>
                </a:lnTo>
                <a:lnTo>
                  <a:pt x="65" y="0"/>
                </a:lnTo>
                <a:lnTo>
                  <a:pt x="0" y="153"/>
                </a:lnTo>
                <a:lnTo>
                  <a:pt x="162" y="250"/>
                </a:lnTo>
                <a:close/>
              </a:path>
            </a:pathLst>
          </a:custGeom>
          <a:solidFill>
            <a:srgbClr val="c0c0c0"/>
          </a:solidFill>
          <a:ln w="6480">
            <a:solidFill>
              <a:srgbClr val="00000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anchor="ctr">
            <a:sp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6492" name=""/>
          <p:cNvGrpSpPr/>
          <p:nvPr/>
        </p:nvGrpSpPr>
        <p:grpSpPr>
          <a:xfrm>
            <a:off x="6019920" y="2608200"/>
            <a:ext cx="604440" cy="701280"/>
            <a:chOff x="6019920" y="2608200"/>
            <a:chExt cx="604440" cy="701280"/>
          </a:xfrm>
        </p:grpSpPr>
        <p:grpSp>
          <p:nvGrpSpPr>
            <p:cNvPr id="6493" name=""/>
            <p:cNvGrpSpPr/>
            <p:nvPr/>
          </p:nvGrpSpPr>
          <p:grpSpPr>
            <a:xfrm>
              <a:off x="6019920" y="2608200"/>
              <a:ext cx="302760" cy="286920"/>
              <a:chOff x="6019920" y="2608200"/>
              <a:chExt cx="302760" cy="286920"/>
            </a:xfrm>
          </p:grpSpPr>
          <p:sp>
            <p:nvSpPr>
              <p:cNvPr id="6494" name=""/>
              <p:cNvSpPr/>
              <p:nvPr/>
            </p:nvSpPr>
            <p:spPr>
              <a:xfrm>
                <a:off x="6051240" y="2608200"/>
                <a:ext cx="133920" cy="126360"/>
              </a:xfrm>
              <a:prstGeom prst="rect">
                <a:avLst/>
              </a:prstGeom>
              <a:solidFill>
                <a:srgbClr val="808080"/>
              </a:solidFill>
              <a:ln w="11160">
                <a:solidFill>
                  <a:srgbClr val="000000"/>
                </a:solidFill>
                <a:miter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495" name=""/>
              <p:cNvSpPr/>
              <p:nvPr/>
            </p:nvSpPr>
            <p:spPr>
              <a:xfrm>
                <a:off x="6019920" y="2701080"/>
                <a:ext cx="302760" cy="194040"/>
              </a:xfrm>
              <a:prstGeom prst="rect">
                <a:avLst/>
              </a:prstGeom>
              <a:solidFill>
                <a:srgbClr val="808080"/>
              </a:solidFill>
              <a:ln w="11160">
                <a:solidFill>
                  <a:srgbClr val="000000"/>
                </a:solidFill>
                <a:miter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  <p:sp>
          <p:nvSpPr>
            <p:cNvPr id="6496" name=""/>
            <p:cNvSpPr/>
            <p:nvPr/>
          </p:nvSpPr>
          <p:spPr>
            <a:xfrm>
              <a:off x="6351120" y="3022200"/>
              <a:ext cx="135720" cy="128520"/>
            </a:xfrm>
            <a:prstGeom prst="rect">
              <a:avLst/>
            </a:prstGeom>
            <a:solidFill>
              <a:srgbClr val="808080"/>
            </a:solidFill>
            <a:ln w="111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6497" name=""/>
            <p:cNvSpPr/>
            <p:nvPr/>
          </p:nvSpPr>
          <p:spPr>
            <a:xfrm>
              <a:off x="6321240" y="3115800"/>
              <a:ext cx="303120" cy="193680"/>
            </a:xfrm>
            <a:prstGeom prst="rect">
              <a:avLst/>
            </a:prstGeom>
            <a:solidFill>
              <a:srgbClr val="808080"/>
            </a:solidFill>
            <a:ln w="111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6498" name=""/>
          <p:cNvSpPr/>
          <p:nvPr/>
        </p:nvSpPr>
        <p:spPr>
          <a:xfrm rot="10800000">
            <a:off x="3981600" y="2414160"/>
            <a:ext cx="156960" cy="149400"/>
          </a:xfrm>
          <a:custGeom>
            <a:avLst/>
            <a:gdLst/>
            <a:ahLst/>
            <a:rect l="l" t="t" r="r" b="b"/>
            <a:pathLst>
              <a:path w="327" h="250">
                <a:moveTo>
                  <a:pt x="162" y="250"/>
                </a:moveTo>
                <a:lnTo>
                  <a:pt x="327" y="156"/>
                </a:lnTo>
                <a:lnTo>
                  <a:pt x="264" y="4"/>
                </a:lnTo>
                <a:lnTo>
                  <a:pt x="65" y="0"/>
                </a:lnTo>
                <a:lnTo>
                  <a:pt x="0" y="153"/>
                </a:lnTo>
                <a:lnTo>
                  <a:pt x="162" y="250"/>
                </a:lnTo>
                <a:close/>
              </a:path>
            </a:pathLst>
          </a:custGeom>
          <a:solidFill>
            <a:srgbClr val="c0c0c0"/>
          </a:solidFill>
          <a:ln w="6480">
            <a:solidFill>
              <a:srgbClr val="00000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anchor="ctr">
            <a:sp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499" name=""/>
          <p:cNvSpPr/>
          <p:nvPr/>
        </p:nvSpPr>
        <p:spPr>
          <a:xfrm rot="10800000">
            <a:off x="739800" y="4363560"/>
            <a:ext cx="156960" cy="149400"/>
          </a:xfrm>
          <a:custGeom>
            <a:avLst/>
            <a:gdLst/>
            <a:ahLst/>
            <a:rect l="l" t="t" r="r" b="b"/>
            <a:pathLst>
              <a:path w="327" h="250">
                <a:moveTo>
                  <a:pt x="162" y="250"/>
                </a:moveTo>
                <a:lnTo>
                  <a:pt x="327" y="156"/>
                </a:lnTo>
                <a:lnTo>
                  <a:pt x="264" y="4"/>
                </a:lnTo>
                <a:lnTo>
                  <a:pt x="65" y="0"/>
                </a:lnTo>
                <a:lnTo>
                  <a:pt x="0" y="153"/>
                </a:lnTo>
                <a:lnTo>
                  <a:pt x="162" y="250"/>
                </a:lnTo>
                <a:close/>
              </a:path>
            </a:pathLst>
          </a:custGeom>
          <a:solidFill>
            <a:srgbClr val="c0c0c0"/>
          </a:solidFill>
          <a:ln w="6480">
            <a:solidFill>
              <a:srgbClr val="00000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anchor="ctr">
            <a:sp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500" name=""/>
          <p:cNvSpPr/>
          <p:nvPr/>
        </p:nvSpPr>
        <p:spPr>
          <a:xfrm>
            <a:off x="2071800" y="5589720"/>
            <a:ext cx="7427880" cy="64260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spAutoFit/>
          </a:bodyPr>
          <a:p>
            <a:pPr algn="ctr">
              <a:spcBef>
                <a:spcPts val="788"/>
              </a:spcBef>
              <a:tabLst>
                <a:tab algn="l" pos="0"/>
                <a:tab algn="l" pos="109692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8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Enron’s Extensive Network and Broad Range of Capabilities Offer Customers Higher Value Products at Lower Costs</a:t>
            </a:r>
            <a:endParaRPr b="0" lang="en-US" sz="18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6501" name=""/>
          <p:cNvGrpSpPr/>
          <p:nvPr/>
        </p:nvGrpSpPr>
        <p:grpSpPr>
          <a:xfrm>
            <a:off x="6541920" y="2616120"/>
            <a:ext cx="304560" cy="288720"/>
            <a:chOff x="6541920" y="2616120"/>
            <a:chExt cx="304560" cy="288720"/>
          </a:xfrm>
        </p:grpSpPr>
        <p:sp>
          <p:nvSpPr>
            <p:cNvPr id="6502" name=""/>
            <p:cNvSpPr/>
            <p:nvPr/>
          </p:nvSpPr>
          <p:spPr>
            <a:xfrm>
              <a:off x="6573240" y="2616120"/>
              <a:ext cx="135720" cy="128520"/>
            </a:xfrm>
            <a:prstGeom prst="rect">
              <a:avLst/>
            </a:prstGeom>
            <a:solidFill>
              <a:srgbClr val="ffffff"/>
            </a:solidFill>
            <a:ln w="111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6503" name=""/>
            <p:cNvSpPr/>
            <p:nvPr/>
          </p:nvSpPr>
          <p:spPr>
            <a:xfrm>
              <a:off x="6541920" y="2709360"/>
              <a:ext cx="304560" cy="195480"/>
            </a:xfrm>
            <a:prstGeom prst="rect">
              <a:avLst/>
            </a:prstGeom>
            <a:solidFill>
              <a:srgbClr val="ffffff"/>
            </a:solidFill>
            <a:ln w="111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6504" name=""/>
          <p:cNvGrpSpPr/>
          <p:nvPr/>
        </p:nvGrpSpPr>
        <p:grpSpPr>
          <a:xfrm>
            <a:off x="6137280" y="2441520"/>
            <a:ext cx="312840" cy="190440"/>
            <a:chOff x="6137280" y="2441520"/>
            <a:chExt cx="312840" cy="190440"/>
          </a:xfrm>
        </p:grpSpPr>
        <p:sp>
          <p:nvSpPr>
            <p:cNvPr id="6505" name=""/>
            <p:cNvSpPr/>
            <p:nvPr/>
          </p:nvSpPr>
          <p:spPr>
            <a:xfrm>
              <a:off x="6137280" y="2441520"/>
              <a:ext cx="312840" cy="190440"/>
            </a:xfrm>
            <a:prstGeom prst="rect">
              <a:avLst/>
            </a:prstGeom>
            <a:solidFill>
              <a:srgbClr val="63ff81"/>
            </a:solidFill>
            <a:ln w="111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6506" name=""/>
            <p:cNvSpPr/>
            <p:nvPr/>
          </p:nvSpPr>
          <p:spPr>
            <a:xfrm>
              <a:off x="6141960" y="2457360"/>
              <a:ext cx="304920" cy="152280"/>
            </a:xfrm>
            <a:prstGeom prst="rect">
              <a:avLst/>
            </a:prstGeom>
            <a:noFill/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0" rIns="0" tIns="0" bIns="0" anchor="t">
              <a:spAutoFit/>
            </a:bodyPr>
            <a:p>
              <a:pPr algn="ctr">
                <a:tabLst>
                  <a:tab algn="l" pos="0"/>
                  <a:tab algn="l" pos="914400"/>
                  <a:tab algn="l" pos="1828800"/>
                  <a:tab algn="l" pos="2743200"/>
                  <a:tab algn="l" pos="3657600"/>
                  <a:tab algn="l" pos="4572000"/>
                  <a:tab algn="l" pos="5486400"/>
                  <a:tab algn="l" pos="6400800"/>
                  <a:tab algn="l" pos="7315200"/>
                  <a:tab algn="l" pos="8229600"/>
                  <a:tab algn="l" pos="9144000"/>
                  <a:tab algn="l" pos="10058400"/>
                </a:tabLst>
              </a:pPr>
              <a:r>
                <a:rPr b="1" lang="en-US" sz="5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rPr>
                <a:t>ComEd</a:t>
              </a:r>
              <a:endParaRPr b="0" lang="en-US" sz="5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  <a:p>
              <a:pPr algn="ctr">
                <a:tabLst>
                  <a:tab algn="l" pos="0"/>
                  <a:tab algn="l" pos="914400"/>
                  <a:tab algn="l" pos="1828800"/>
                  <a:tab algn="l" pos="2743200"/>
                  <a:tab algn="l" pos="3657600"/>
                  <a:tab algn="l" pos="4572000"/>
                  <a:tab algn="l" pos="5486400"/>
                  <a:tab algn="l" pos="6400800"/>
                  <a:tab algn="l" pos="7315200"/>
                  <a:tab algn="l" pos="8229600"/>
                  <a:tab algn="l" pos="9144000"/>
                  <a:tab algn="l" pos="10058400"/>
                </a:tabLst>
              </a:pPr>
              <a:r>
                <a:rPr b="1" lang="en-US" sz="5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rPr>
                <a:t>Hub</a:t>
              </a:r>
              <a:endParaRPr b="0" lang="en-US" sz="5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6507" name=""/>
          <p:cNvGrpSpPr/>
          <p:nvPr/>
        </p:nvGrpSpPr>
        <p:grpSpPr>
          <a:xfrm>
            <a:off x="5322960" y="4008600"/>
            <a:ext cx="304200" cy="288360"/>
            <a:chOff x="5322960" y="4008600"/>
            <a:chExt cx="304200" cy="288360"/>
          </a:xfrm>
        </p:grpSpPr>
        <p:sp>
          <p:nvSpPr>
            <p:cNvPr id="6508" name=""/>
            <p:cNvSpPr/>
            <p:nvPr/>
          </p:nvSpPr>
          <p:spPr>
            <a:xfrm>
              <a:off x="5354280" y="4008600"/>
              <a:ext cx="135360" cy="128160"/>
            </a:xfrm>
            <a:prstGeom prst="rect">
              <a:avLst/>
            </a:prstGeom>
            <a:solidFill>
              <a:srgbClr val="ffffff"/>
            </a:solidFill>
            <a:ln w="111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6509" name=""/>
            <p:cNvSpPr/>
            <p:nvPr/>
          </p:nvSpPr>
          <p:spPr>
            <a:xfrm>
              <a:off x="5322960" y="4101840"/>
              <a:ext cx="304200" cy="195120"/>
            </a:xfrm>
            <a:prstGeom prst="rect">
              <a:avLst/>
            </a:prstGeom>
            <a:solidFill>
              <a:srgbClr val="ffffff"/>
            </a:solidFill>
            <a:ln w="111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6510" name=""/>
          <p:cNvGrpSpPr/>
          <p:nvPr/>
        </p:nvGrpSpPr>
        <p:grpSpPr>
          <a:xfrm>
            <a:off x="8013600" y="2587680"/>
            <a:ext cx="304560" cy="288360"/>
            <a:chOff x="8013600" y="2587680"/>
            <a:chExt cx="304560" cy="288360"/>
          </a:xfrm>
        </p:grpSpPr>
        <p:sp>
          <p:nvSpPr>
            <p:cNvPr id="6511" name=""/>
            <p:cNvSpPr/>
            <p:nvPr/>
          </p:nvSpPr>
          <p:spPr>
            <a:xfrm>
              <a:off x="8044920" y="2587680"/>
              <a:ext cx="135720" cy="128160"/>
            </a:xfrm>
            <a:prstGeom prst="rect">
              <a:avLst/>
            </a:prstGeom>
            <a:solidFill>
              <a:srgbClr val="ffffff"/>
            </a:solidFill>
            <a:ln w="111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6512" name=""/>
            <p:cNvSpPr/>
            <p:nvPr/>
          </p:nvSpPr>
          <p:spPr>
            <a:xfrm>
              <a:off x="8013600" y="2680920"/>
              <a:ext cx="304560" cy="195120"/>
            </a:xfrm>
            <a:prstGeom prst="rect">
              <a:avLst/>
            </a:prstGeom>
            <a:solidFill>
              <a:srgbClr val="ffffff"/>
            </a:solidFill>
            <a:ln w="111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6513" name=""/>
          <p:cNvSpPr/>
          <p:nvPr/>
        </p:nvSpPr>
        <p:spPr>
          <a:xfrm>
            <a:off x="8053560" y="2324160"/>
            <a:ext cx="374400" cy="376200"/>
          </a:xfrm>
          <a:prstGeom prst="ellipse">
            <a:avLst/>
          </a:prstGeom>
          <a:solidFill>
            <a:srgbClr val="c20017"/>
          </a:solidFill>
          <a:ln w="1440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514" name=""/>
          <p:cNvSpPr/>
          <p:nvPr/>
        </p:nvSpPr>
        <p:spPr>
          <a:xfrm>
            <a:off x="2403360" y="2894040"/>
            <a:ext cx="374760" cy="376200"/>
          </a:xfrm>
          <a:prstGeom prst="ellipse">
            <a:avLst/>
          </a:prstGeom>
          <a:solidFill>
            <a:srgbClr val="c20017"/>
          </a:solidFill>
          <a:ln w="1440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515" name=""/>
          <p:cNvSpPr/>
          <p:nvPr/>
        </p:nvSpPr>
        <p:spPr>
          <a:xfrm>
            <a:off x="2552760" y="2757600"/>
            <a:ext cx="237960" cy="228600"/>
          </a:xfrm>
          <a:custGeom>
            <a:avLst/>
            <a:gdLst/>
            <a:ahLst/>
            <a:rect l="l" t="t" r="r" b="b"/>
            <a:pathLst>
              <a:path w="269" h="256">
                <a:moveTo>
                  <a:pt x="134" y="0"/>
                </a:moveTo>
                <a:lnTo>
                  <a:pt x="102" y="98"/>
                </a:lnTo>
                <a:lnTo>
                  <a:pt x="0" y="98"/>
                </a:lnTo>
                <a:lnTo>
                  <a:pt x="84" y="159"/>
                </a:lnTo>
                <a:lnTo>
                  <a:pt x="52" y="256"/>
                </a:lnTo>
                <a:lnTo>
                  <a:pt x="134" y="197"/>
                </a:lnTo>
                <a:lnTo>
                  <a:pt x="217" y="256"/>
                </a:lnTo>
                <a:lnTo>
                  <a:pt x="185" y="159"/>
                </a:lnTo>
                <a:lnTo>
                  <a:pt x="269" y="98"/>
                </a:lnTo>
                <a:lnTo>
                  <a:pt x="165" y="98"/>
                </a:lnTo>
                <a:lnTo>
                  <a:pt x="134" y="0"/>
                </a:lnTo>
                <a:close/>
              </a:path>
            </a:pathLst>
          </a:custGeom>
          <a:solidFill>
            <a:srgbClr val="c20017"/>
          </a:solidFill>
          <a:ln w="7920">
            <a:solidFill>
              <a:srgbClr val="00000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6516" name=""/>
          <p:cNvGrpSpPr/>
          <p:nvPr/>
        </p:nvGrpSpPr>
        <p:grpSpPr>
          <a:xfrm>
            <a:off x="6400800" y="2806560"/>
            <a:ext cx="318960" cy="193680"/>
            <a:chOff x="6400800" y="2806560"/>
            <a:chExt cx="318960" cy="193680"/>
          </a:xfrm>
        </p:grpSpPr>
        <p:sp>
          <p:nvSpPr>
            <p:cNvPr id="6517" name=""/>
            <p:cNvSpPr/>
            <p:nvPr/>
          </p:nvSpPr>
          <p:spPr>
            <a:xfrm>
              <a:off x="6400800" y="2806560"/>
              <a:ext cx="318960" cy="193680"/>
            </a:xfrm>
            <a:prstGeom prst="rect">
              <a:avLst/>
            </a:prstGeom>
            <a:solidFill>
              <a:srgbClr val="808080"/>
            </a:solidFill>
            <a:ln w="111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grpSp>
          <p:nvGrpSpPr>
            <p:cNvPr id="6518" name=""/>
            <p:cNvGrpSpPr/>
            <p:nvPr/>
          </p:nvGrpSpPr>
          <p:grpSpPr>
            <a:xfrm>
              <a:off x="6437880" y="2820960"/>
              <a:ext cx="239040" cy="165240"/>
              <a:chOff x="6437880" y="2820960"/>
              <a:chExt cx="239040" cy="165240"/>
            </a:xfrm>
          </p:grpSpPr>
          <p:sp>
            <p:nvSpPr>
              <p:cNvPr id="6519" name=""/>
              <p:cNvSpPr/>
              <p:nvPr/>
            </p:nvSpPr>
            <p:spPr>
              <a:xfrm>
                <a:off x="6437880" y="2820960"/>
                <a:ext cx="239040" cy="76320"/>
              </a:xfrm>
              <a:prstGeom prst="rect">
                <a:avLst/>
              </a:prstGeom>
              <a:noFill/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wrap="none" lIns="0" rIns="0" tIns="0" bIns="0" anchor="t">
                <a:spAutoFit/>
              </a:bodyPr>
              <a:p>
                <a:pPr>
                  <a:tabLst>
                    <a:tab algn="l" pos="0"/>
                    <a:tab algn="l" pos="914400"/>
                    <a:tab algn="l" pos="1828800"/>
                    <a:tab algn="l" pos="2743200"/>
                    <a:tab algn="l" pos="3657600"/>
                    <a:tab algn="l" pos="4572000"/>
                    <a:tab algn="l" pos="5486400"/>
                    <a:tab algn="l" pos="6400800"/>
                    <a:tab algn="l" pos="7315200"/>
                    <a:tab algn="l" pos="8229600"/>
                    <a:tab algn="l" pos="9144000"/>
                    <a:tab algn="l" pos="10058400"/>
                  </a:tabLst>
                </a:pPr>
                <a:r>
                  <a:rPr b="1" lang="en-US" sz="500" strike="noStrike" u="none">
                    <a:solidFill>
                      <a:srgbClr val="ffffff"/>
                    </a:solidFill>
                    <a:effectLst/>
                    <a:uFillTx/>
                    <a:latin typeface="Frutiger 45 Light"/>
                  </a:rPr>
                  <a:t>Cinergy</a:t>
                </a:r>
                <a:endParaRPr b="0" lang="en-US" sz="5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6520" name=""/>
              <p:cNvSpPr/>
              <p:nvPr/>
            </p:nvSpPr>
            <p:spPr>
              <a:xfrm>
                <a:off x="6505560" y="2909880"/>
                <a:ext cx="125280" cy="76320"/>
              </a:xfrm>
              <a:prstGeom prst="rect">
                <a:avLst/>
              </a:prstGeom>
              <a:noFill/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wrap="none" lIns="0" rIns="0" tIns="0" bIns="0" anchor="t">
                <a:spAutoFit/>
              </a:bodyPr>
              <a:p>
                <a:pPr>
                  <a:tabLst>
                    <a:tab algn="l" pos="0"/>
                    <a:tab algn="l" pos="914400"/>
                    <a:tab algn="l" pos="1828800"/>
                    <a:tab algn="l" pos="2743200"/>
                    <a:tab algn="l" pos="3657600"/>
                    <a:tab algn="l" pos="4572000"/>
                    <a:tab algn="l" pos="5486400"/>
                    <a:tab algn="l" pos="6400800"/>
                    <a:tab algn="l" pos="7315200"/>
                    <a:tab algn="l" pos="8229600"/>
                    <a:tab algn="l" pos="9144000"/>
                    <a:tab algn="l" pos="10058400"/>
                  </a:tabLst>
                </a:pPr>
                <a:r>
                  <a:rPr b="1" lang="en-US" sz="500" strike="noStrike" u="none">
                    <a:solidFill>
                      <a:srgbClr val="ffffff"/>
                    </a:solidFill>
                    <a:effectLst/>
                    <a:uFillTx/>
                    <a:latin typeface="Frutiger 45 Light"/>
                  </a:rPr>
                  <a:t>Hub</a:t>
                </a:r>
                <a:endParaRPr b="0" lang="en-US" sz="5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</p:grpSp>
      <p:sp>
        <p:nvSpPr>
          <p:cNvPr id="6521" name=""/>
          <p:cNvSpPr/>
          <p:nvPr/>
        </p:nvSpPr>
        <p:spPr>
          <a:xfrm>
            <a:off x="5442120" y="3773520"/>
            <a:ext cx="527040" cy="527040"/>
          </a:xfrm>
          <a:prstGeom prst="ellipse">
            <a:avLst/>
          </a:prstGeom>
          <a:solidFill>
            <a:srgbClr val="004bed"/>
          </a:solidFill>
          <a:ln w="1260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</p:spTree>
  </p:cSld>
  <mc:AlternateContent>
    <mc:Choice Requires="p14">
      <p:transition spd="slow" p14:dur="2000"/>
    </mc:Choice>
    <mc:Fallback>
      <p:transition spd="slow"/>
    </mc:Fallback>
  </mc:AlternateContent>
</p:sld>
</file>

<file path=ppt/slides/slide13.xml><?xml version="1.0" encoding="utf-8"?>
<p:sld xmlns:a="http://schemas.openxmlformats.org/drawingml/2006/main" xmlns:p="http://schemas.openxmlformats.org/presentationml/2006/main" xmlns:r="http://schemas.openxmlformats.org/officeDocument/2006/relationships" xmlns:p14="http://schemas.microsoft.com/office/powerpoint/2010/main" xmlns:p15="http://schemas.microsoft.com/office/powerpoint/2012/main" xmlns:mc="http://schemas.openxmlformats.org/markup-compatibility/2006" showMasterSp="0">
  <p:cSld>
    <p:bg>
      <p:bgPr>
        <a:solidFill>
          <a:srgbClr val="000000"/>
        </a:solidFill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22" name=""/>
          <p:cNvSpPr/>
          <p:nvPr/>
        </p:nvSpPr>
        <p:spPr>
          <a:xfrm>
            <a:off x="2168280" y="244440"/>
            <a:ext cx="5938920" cy="55116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t">
            <a:spAutoFit/>
          </a:bodyPr>
          <a:p>
            <a:pPr algn="ctr">
              <a:lnSpc>
                <a:spcPct val="100000"/>
              </a:lnSpc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3000" strike="noStrike" u="none">
                <a:solidFill>
                  <a:srgbClr val="e9ad17"/>
                </a:solidFill>
                <a:effectLst/>
                <a:uFillTx/>
                <a:latin typeface="Frutiger 55 Roman"/>
              </a:rPr>
              <a:t>Enron North America - Volumes</a:t>
            </a:r>
            <a:endParaRPr b="0" lang="en-US" sz="30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aphicFrame>
        <p:nvGraphicFramePr>
          <p:cNvPr id="6523" name=""/>
          <p:cNvGraphicFramePr/>
          <p:nvPr/>
        </p:nvGraphicFramePr>
        <p:xfrm>
          <a:off x="639720" y="1541520"/>
          <a:ext cx="2773440" cy="4734000"/>
        </p:xfrm>
        <a:graphic>
          <a:graphicData uri="http://schemas.openxmlformats.org/presentationml/2006/ole">
            <p:oleObj r:id="rId1" spid="">
              <p:embed/>
              <p:pic>
                <p:nvPicPr>
                  <p:cNvPr id="6524" name="" descr=""/>
                  <p:cNvPicPr/>
                  <p:nvPr/>
                </p:nvPicPr>
                <p:blipFill>
                  <a:blip r:embed="rId2"/>
                  <a:stretch/>
                </p:blipFill>
                <p:spPr>
                  <a:xfrm>
                    <a:off x="639720" y="1541520"/>
                    <a:ext cx="2773440" cy="4734000"/>
                  </a:xfrm>
                  <a:prstGeom prst="rect">
                    <a:avLst/>
                  </a:prstGeom>
                  <a:noFill/>
                  <a:ln w="0">
                    <a:noFill/>
                  </a:ln>
                </p:spPr>
              </p:pic>
            </p:oleObj>
          </a:graphicData>
        </a:graphic>
      </p:graphicFrame>
      <p:sp>
        <p:nvSpPr>
          <p:cNvPr id="6525" name=""/>
          <p:cNvSpPr/>
          <p:nvPr/>
        </p:nvSpPr>
        <p:spPr>
          <a:xfrm>
            <a:off x="571680" y="1306440"/>
            <a:ext cx="2916000" cy="4991040"/>
          </a:xfrm>
          <a:prstGeom prst="rect">
            <a:avLst/>
          </a:prstGeom>
          <a:noFill/>
          <a:ln w="9360">
            <a:solidFill>
              <a:srgbClr val="ffffff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526" name=""/>
          <p:cNvSpPr/>
          <p:nvPr/>
        </p:nvSpPr>
        <p:spPr>
          <a:xfrm>
            <a:off x="1666440" y="1360440"/>
            <a:ext cx="883800" cy="58176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t">
            <a:spAutoFit/>
          </a:bodyPr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8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Gas </a:t>
            </a:r>
            <a:endParaRPr b="0" lang="en-US" sz="18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4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(BBtu/d)</a:t>
            </a:r>
            <a:endParaRPr b="0" lang="en-US" sz="1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527" name=""/>
          <p:cNvSpPr/>
          <p:nvPr/>
        </p:nvSpPr>
        <p:spPr>
          <a:xfrm>
            <a:off x="968400" y="5886360"/>
            <a:ext cx="676440" cy="33768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t">
            <a:spAutoFit/>
          </a:bodyPr>
          <a:p>
            <a:pPr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6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1Q99</a:t>
            </a:r>
            <a:endParaRPr b="0" lang="en-US" sz="16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528" name=""/>
          <p:cNvSpPr/>
          <p:nvPr/>
        </p:nvSpPr>
        <p:spPr>
          <a:xfrm>
            <a:off x="2341800" y="5886360"/>
            <a:ext cx="676440" cy="33768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t">
            <a:spAutoFit/>
          </a:bodyPr>
          <a:p>
            <a:pPr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6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1Q00</a:t>
            </a:r>
            <a:endParaRPr b="0" lang="en-US" sz="16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529" name=""/>
          <p:cNvSpPr/>
          <p:nvPr/>
        </p:nvSpPr>
        <p:spPr>
          <a:xfrm>
            <a:off x="954000" y="3282840"/>
            <a:ext cx="800640" cy="33768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t">
            <a:spAutoFit/>
          </a:bodyPr>
          <a:p>
            <a:pPr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6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13,598</a:t>
            </a:r>
            <a:endParaRPr b="0" lang="en-US" sz="16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530" name=""/>
          <p:cNvSpPr/>
          <p:nvPr/>
        </p:nvSpPr>
        <p:spPr>
          <a:xfrm>
            <a:off x="2311200" y="2046240"/>
            <a:ext cx="800640" cy="33768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t">
            <a:spAutoFit/>
          </a:bodyPr>
          <a:p>
            <a:pPr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6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21,062</a:t>
            </a:r>
            <a:endParaRPr b="0" lang="en-US" sz="16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531" name=""/>
          <p:cNvSpPr/>
          <p:nvPr/>
        </p:nvSpPr>
        <p:spPr>
          <a:xfrm>
            <a:off x="1522440" y="4557600"/>
            <a:ext cx="1009800" cy="337680"/>
          </a:xfrm>
          <a:prstGeom prst="rect">
            <a:avLst/>
          </a:prstGeom>
          <a:solidFill>
            <a:srgbClr val="000000"/>
          </a:solidFill>
          <a:ln w="9360">
            <a:solidFill>
              <a:srgbClr val="ffffff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spAutoFit/>
          </a:bodyPr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6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+55%</a:t>
            </a:r>
            <a:endParaRPr b="0" lang="en-US" sz="16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aphicFrame>
        <p:nvGraphicFramePr>
          <p:cNvPr id="6532" name=""/>
          <p:cNvGraphicFramePr/>
          <p:nvPr/>
        </p:nvGraphicFramePr>
        <p:xfrm>
          <a:off x="3789360" y="1873080"/>
          <a:ext cx="2771640" cy="4400640"/>
        </p:xfrm>
        <a:graphic>
          <a:graphicData uri="http://schemas.openxmlformats.org/presentationml/2006/ole">
            <p:oleObj r:id="rId3" spid="">
              <p:embed/>
              <p:pic>
                <p:nvPicPr>
                  <p:cNvPr id="6533" name="" descr=""/>
                  <p:cNvPicPr/>
                  <p:nvPr/>
                </p:nvPicPr>
                <p:blipFill>
                  <a:blip r:embed="rId4"/>
                  <a:stretch/>
                </p:blipFill>
                <p:spPr>
                  <a:xfrm>
                    <a:off x="3789360" y="1873080"/>
                    <a:ext cx="2771640" cy="4400640"/>
                  </a:xfrm>
                  <a:prstGeom prst="rect">
                    <a:avLst/>
                  </a:prstGeom>
                  <a:noFill/>
                  <a:ln w="0">
                    <a:noFill/>
                  </a:ln>
                </p:spPr>
              </p:pic>
            </p:oleObj>
          </a:graphicData>
        </a:graphic>
      </p:graphicFrame>
      <p:sp>
        <p:nvSpPr>
          <p:cNvPr id="6534" name=""/>
          <p:cNvSpPr/>
          <p:nvPr/>
        </p:nvSpPr>
        <p:spPr>
          <a:xfrm>
            <a:off x="3720960" y="1305000"/>
            <a:ext cx="2914920" cy="4991040"/>
          </a:xfrm>
          <a:prstGeom prst="rect">
            <a:avLst/>
          </a:prstGeom>
          <a:noFill/>
          <a:ln w="9360">
            <a:solidFill>
              <a:srgbClr val="ffffff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535" name=""/>
          <p:cNvSpPr/>
          <p:nvPr/>
        </p:nvSpPr>
        <p:spPr>
          <a:xfrm>
            <a:off x="4539240" y="1359000"/>
            <a:ext cx="1438560" cy="58176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t">
            <a:spAutoFit/>
          </a:bodyPr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8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Power </a:t>
            </a:r>
            <a:endParaRPr b="0" lang="en-US" sz="18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4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(Millions MWh)</a:t>
            </a:r>
            <a:endParaRPr b="0" lang="en-US" sz="1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536" name=""/>
          <p:cNvSpPr/>
          <p:nvPr/>
        </p:nvSpPr>
        <p:spPr>
          <a:xfrm>
            <a:off x="4102200" y="5884920"/>
            <a:ext cx="676440" cy="33768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t">
            <a:spAutoFit/>
          </a:bodyPr>
          <a:p>
            <a:pPr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6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1Q99</a:t>
            </a:r>
            <a:endParaRPr b="0" lang="en-US" sz="16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537" name=""/>
          <p:cNvSpPr/>
          <p:nvPr/>
        </p:nvSpPr>
        <p:spPr>
          <a:xfrm>
            <a:off x="5464080" y="5884920"/>
            <a:ext cx="676440" cy="33768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t">
            <a:spAutoFit/>
          </a:bodyPr>
          <a:p>
            <a:pPr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6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1Q00</a:t>
            </a:r>
            <a:endParaRPr b="0" lang="en-US" sz="16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538" name=""/>
          <p:cNvSpPr/>
          <p:nvPr/>
        </p:nvSpPr>
        <p:spPr>
          <a:xfrm>
            <a:off x="4334040" y="2909880"/>
            <a:ext cx="487080" cy="33768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spAutoFit/>
          </a:bodyPr>
          <a:p>
            <a:pPr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6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86</a:t>
            </a:r>
            <a:endParaRPr b="0" lang="en-US" sz="16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539" name=""/>
          <p:cNvSpPr/>
          <p:nvPr/>
        </p:nvSpPr>
        <p:spPr>
          <a:xfrm>
            <a:off x="5581800" y="2063880"/>
            <a:ext cx="518760" cy="33768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t">
            <a:spAutoFit/>
          </a:bodyPr>
          <a:p>
            <a:pPr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6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103</a:t>
            </a:r>
            <a:endParaRPr b="0" lang="en-US" sz="16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540" name=""/>
          <p:cNvSpPr/>
          <p:nvPr/>
        </p:nvSpPr>
        <p:spPr>
          <a:xfrm>
            <a:off x="4683240" y="4556160"/>
            <a:ext cx="1025280" cy="337680"/>
          </a:xfrm>
          <a:prstGeom prst="rect">
            <a:avLst/>
          </a:prstGeom>
          <a:solidFill>
            <a:srgbClr val="000000"/>
          </a:solidFill>
          <a:ln w="9360">
            <a:solidFill>
              <a:srgbClr val="ffffff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spAutoFit/>
          </a:bodyPr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6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+20%</a:t>
            </a:r>
            <a:endParaRPr b="0" lang="en-US" sz="16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aphicFrame>
        <p:nvGraphicFramePr>
          <p:cNvPr id="6541" name=""/>
          <p:cNvGraphicFramePr/>
          <p:nvPr/>
        </p:nvGraphicFramePr>
        <p:xfrm>
          <a:off x="6975360" y="1797120"/>
          <a:ext cx="2776680" cy="4462560"/>
        </p:xfrm>
        <a:graphic>
          <a:graphicData uri="http://schemas.openxmlformats.org/presentationml/2006/ole">
            <p:oleObj r:id="rId5" spid="">
              <p:embed/>
              <p:pic>
                <p:nvPicPr>
                  <p:cNvPr id="6542" name="" descr=""/>
                  <p:cNvPicPr/>
                  <p:nvPr/>
                </p:nvPicPr>
                <p:blipFill>
                  <a:blip r:embed="rId6"/>
                  <a:stretch/>
                </p:blipFill>
                <p:spPr>
                  <a:xfrm>
                    <a:off x="6975360" y="1797120"/>
                    <a:ext cx="2776680" cy="4462560"/>
                  </a:xfrm>
                  <a:prstGeom prst="rect">
                    <a:avLst/>
                  </a:prstGeom>
                  <a:noFill/>
                  <a:ln w="0">
                    <a:noFill/>
                  </a:ln>
                </p:spPr>
              </p:pic>
            </p:oleObj>
          </a:graphicData>
        </a:graphic>
      </p:graphicFrame>
      <p:sp>
        <p:nvSpPr>
          <p:cNvPr id="6543" name=""/>
          <p:cNvSpPr/>
          <p:nvPr/>
        </p:nvSpPr>
        <p:spPr>
          <a:xfrm>
            <a:off x="6885000" y="1305000"/>
            <a:ext cx="2916360" cy="4991040"/>
          </a:xfrm>
          <a:prstGeom prst="rect">
            <a:avLst/>
          </a:prstGeom>
          <a:noFill/>
          <a:ln w="9360">
            <a:solidFill>
              <a:srgbClr val="ffffff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544" name=""/>
          <p:cNvSpPr/>
          <p:nvPr/>
        </p:nvSpPr>
        <p:spPr>
          <a:xfrm>
            <a:off x="7837560" y="1359000"/>
            <a:ext cx="1171440" cy="58176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t">
            <a:spAutoFit/>
          </a:bodyPr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8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Financial</a:t>
            </a:r>
            <a:endParaRPr b="0" lang="en-US" sz="18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4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(BBtue/d)</a:t>
            </a:r>
            <a:endParaRPr b="0" lang="en-US" sz="1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545" name=""/>
          <p:cNvSpPr/>
          <p:nvPr/>
        </p:nvSpPr>
        <p:spPr>
          <a:xfrm>
            <a:off x="7315200" y="5884920"/>
            <a:ext cx="676440" cy="33768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t">
            <a:spAutoFit/>
          </a:bodyPr>
          <a:p>
            <a:pPr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6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1Q99</a:t>
            </a:r>
            <a:endParaRPr b="0" lang="en-US" sz="16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546" name=""/>
          <p:cNvSpPr/>
          <p:nvPr/>
        </p:nvSpPr>
        <p:spPr>
          <a:xfrm>
            <a:off x="8645760" y="5884920"/>
            <a:ext cx="676440" cy="33768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t">
            <a:spAutoFit/>
          </a:bodyPr>
          <a:p>
            <a:pPr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6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1Q00</a:t>
            </a:r>
            <a:endParaRPr b="0" lang="en-US" sz="16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547" name=""/>
          <p:cNvSpPr/>
          <p:nvPr/>
        </p:nvSpPr>
        <p:spPr>
          <a:xfrm>
            <a:off x="7338960" y="3456000"/>
            <a:ext cx="1022400" cy="33768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spAutoFit/>
          </a:bodyPr>
          <a:p>
            <a:pPr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6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64,227</a:t>
            </a:r>
            <a:endParaRPr b="0" lang="en-US" sz="16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548" name=""/>
          <p:cNvSpPr/>
          <p:nvPr/>
        </p:nvSpPr>
        <p:spPr>
          <a:xfrm>
            <a:off x="8582040" y="2063880"/>
            <a:ext cx="913320" cy="33768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t">
            <a:spAutoFit/>
          </a:bodyPr>
          <a:p>
            <a:pPr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6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107,256</a:t>
            </a:r>
            <a:endParaRPr b="0" lang="en-US" sz="16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549" name=""/>
          <p:cNvSpPr/>
          <p:nvPr/>
        </p:nvSpPr>
        <p:spPr>
          <a:xfrm>
            <a:off x="7848720" y="4556160"/>
            <a:ext cx="1039680" cy="337680"/>
          </a:xfrm>
          <a:prstGeom prst="rect">
            <a:avLst/>
          </a:prstGeom>
          <a:solidFill>
            <a:srgbClr val="000000"/>
          </a:solidFill>
          <a:ln w="9360">
            <a:solidFill>
              <a:srgbClr val="ffffff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spAutoFit/>
          </a:bodyPr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6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+67%</a:t>
            </a:r>
            <a:endParaRPr b="0" lang="en-US" sz="16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</p:spTree>
  </p:cSld>
  <mc:AlternateContent>
    <mc:Choice Requires="p14">
      <p:transition spd="slow" p14:dur="2000"/>
    </mc:Choice>
    <mc:Fallback>
      <p:transition spd="slow"/>
    </mc:Fallback>
  </mc:AlternateContent>
</p:sld>
</file>

<file path=ppt/slides/slide14.xml><?xml version="1.0" encoding="utf-8"?>
<p:sld xmlns:a="http://schemas.openxmlformats.org/drawingml/2006/main" xmlns:p="http://schemas.openxmlformats.org/presentationml/2006/main" xmlns:r="http://schemas.openxmlformats.org/officeDocument/2006/relationships" xmlns:p14="http://schemas.microsoft.com/office/powerpoint/2010/main" xmlns:p15="http://schemas.microsoft.com/office/powerpoint/2012/main" xmlns:mc="http://schemas.openxmlformats.org/markup-compatibility/2006">
  <p:cSld>
    <p:bg>
      <p:bgPr>
        <a:solidFill>
          <a:srgbClr val="000000"/>
        </a:solidFill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50" name=""/>
          <p:cNvSpPr/>
          <p:nvPr/>
        </p:nvSpPr>
        <p:spPr>
          <a:xfrm>
            <a:off x="3654360" y="5819760"/>
            <a:ext cx="3278160" cy="528480"/>
          </a:xfrm>
          <a:prstGeom prst="rect">
            <a:avLst/>
          </a:prstGeom>
          <a:solidFill>
            <a:srgbClr val="000000"/>
          </a:solidFill>
          <a:ln w="12600">
            <a:solidFill>
              <a:srgbClr val="ffffff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pPr algn="ctr">
              <a:lnSpc>
                <a:spcPct val="100000"/>
              </a:lnSpc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aphicFrame>
        <p:nvGraphicFramePr>
          <p:cNvPr id="6551" name=""/>
          <p:cNvGraphicFramePr/>
          <p:nvPr/>
        </p:nvGraphicFramePr>
        <p:xfrm>
          <a:off x="185760" y="1474920"/>
          <a:ext cx="1925640" cy="4046400"/>
        </p:xfrm>
        <a:graphic>
          <a:graphicData uri="http://schemas.openxmlformats.org/presentationml/2006/ole">
            <p:oleObj r:id="rId1" spid="">
              <p:embed/>
              <p:pic>
                <p:nvPicPr>
                  <p:cNvPr id="6552" name="" descr=""/>
                  <p:cNvPicPr/>
                  <p:nvPr/>
                </p:nvPicPr>
                <p:blipFill>
                  <a:blip r:embed="rId2"/>
                  <a:stretch/>
                </p:blipFill>
                <p:spPr>
                  <a:xfrm>
                    <a:off x="185760" y="1474920"/>
                    <a:ext cx="1925640" cy="4046400"/>
                  </a:xfrm>
                  <a:prstGeom prst="rect">
                    <a:avLst/>
                  </a:prstGeom>
                  <a:noFill/>
                  <a:ln w="0">
                    <a:noFill/>
                  </a:ln>
                </p:spPr>
              </p:pic>
            </p:oleObj>
          </a:graphicData>
        </a:graphic>
      </p:graphicFrame>
      <p:sp>
        <p:nvSpPr>
          <p:cNvPr id="6553" name=""/>
          <p:cNvSpPr/>
          <p:nvPr/>
        </p:nvSpPr>
        <p:spPr>
          <a:xfrm>
            <a:off x="355680" y="5295960"/>
            <a:ext cx="933480" cy="63216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spAutoFit/>
          </a:bodyPr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4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1999</a:t>
            </a:r>
            <a:endParaRPr b="0" lang="en-US" sz="1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 algn="ctr">
              <a:spcBef>
                <a:spcPts val="876"/>
              </a:spcBef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endParaRPr b="0" lang="en-US" sz="1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aphicFrame>
        <p:nvGraphicFramePr>
          <p:cNvPr id="6554" name=""/>
          <p:cNvGraphicFramePr/>
          <p:nvPr/>
        </p:nvGraphicFramePr>
        <p:xfrm>
          <a:off x="2357280" y="1415880"/>
          <a:ext cx="7682040" cy="4097520"/>
        </p:xfrm>
        <a:graphic>
          <a:graphicData uri="http://schemas.openxmlformats.org/presentationml/2006/ole">
            <p:oleObj r:id="rId3" spid="">
              <p:embed/>
              <p:pic>
                <p:nvPicPr>
                  <p:cNvPr id="6555" name="" descr=""/>
                  <p:cNvPicPr/>
                  <p:nvPr/>
                </p:nvPicPr>
                <p:blipFill>
                  <a:blip r:embed="rId4"/>
                  <a:stretch/>
                </p:blipFill>
                <p:spPr>
                  <a:xfrm>
                    <a:off x="2357280" y="1415880"/>
                    <a:ext cx="7682040" cy="4097520"/>
                  </a:xfrm>
                  <a:prstGeom prst="rect">
                    <a:avLst/>
                  </a:prstGeom>
                  <a:noFill/>
                  <a:ln w="0">
                    <a:noFill/>
                  </a:ln>
                </p:spPr>
              </p:pic>
            </p:oleObj>
          </a:graphicData>
        </a:graphic>
      </p:graphicFrame>
      <p:sp>
        <p:nvSpPr>
          <p:cNvPr id="6556" name=""/>
          <p:cNvSpPr/>
          <p:nvPr/>
        </p:nvSpPr>
        <p:spPr>
          <a:xfrm>
            <a:off x="2343240" y="5292720"/>
            <a:ext cx="846000" cy="30744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spAutoFit/>
          </a:bodyPr>
          <a:p>
            <a:pPr algn="ctr">
              <a:spcBef>
                <a:spcPts val="876"/>
              </a:spcBef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4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Aquila</a:t>
            </a:r>
            <a:endParaRPr b="0" lang="en-US" sz="1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557" name=""/>
          <p:cNvSpPr/>
          <p:nvPr/>
        </p:nvSpPr>
        <p:spPr>
          <a:xfrm>
            <a:off x="3197160" y="5295960"/>
            <a:ext cx="844560" cy="30744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spAutoFit/>
          </a:bodyPr>
          <a:p>
            <a:pPr algn="ctr">
              <a:spcBef>
                <a:spcPts val="876"/>
              </a:spcBef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4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PG&amp;E</a:t>
            </a:r>
            <a:endParaRPr b="0" lang="en-US" sz="1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558" name=""/>
          <p:cNvSpPr/>
          <p:nvPr/>
        </p:nvSpPr>
        <p:spPr>
          <a:xfrm>
            <a:off x="4046400" y="5283360"/>
            <a:ext cx="844560" cy="30744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spAutoFit/>
          </a:bodyPr>
          <a:p>
            <a:pPr algn="ctr">
              <a:spcBef>
                <a:spcPts val="876"/>
              </a:spcBef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4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Duke</a:t>
            </a:r>
            <a:endParaRPr b="0" lang="en-US" sz="1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559" name=""/>
          <p:cNvSpPr/>
          <p:nvPr/>
        </p:nvSpPr>
        <p:spPr>
          <a:xfrm>
            <a:off x="5497560" y="5295960"/>
            <a:ext cx="1306440" cy="30744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spAutoFit/>
          </a:bodyPr>
          <a:p>
            <a:pPr algn="ctr">
              <a:spcBef>
                <a:spcPts val="876"/>
              </a:spcBef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4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AEP</a:t>
            </a:r>
            <a:endParaRPr b="0" lang="en-US" sz="1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560" name=""/>
          <p:cNvSpPr/>
          <p:nvPr/>
        </p:nvSpPr>
        <p:spPr>
          <a:xfrm>
            <a:off x="4816440" y="5303880"/>
            <a:ext cx="1036800" cy="30744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spAutoFit/>
          </a:bodyPr>
          <a:p>
            <a:pPr algn="ctr">
              <a:spcBef>
                <a:spcPts val="876"/>
              </a:spcBef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4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Southern</a:t>
            </a:r>
            <a:endParaRPr b="0" lang="en-US" sz="1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561" name=""/>
          <p:cNvSpPr/>
          <p:nvPr/>
        </p:nvSpPr>
        <p:spPr>
          <a:xfrm>
            <a:off x="8308800" y="5283360"/>
            <a:ext cx="844560" cy="30744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spAutoFit/>
          </a:bodyPr>
          <a:p>
            <a:pPr algn="ctr">
              <a:spcBef>
                <a:spcPts val="876"/>
              </a:spcBef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4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Reliant</a:t>
            </a:r>
            <a:endParaRPr b="0" lang="en-US" sz="1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562" name=""/>
          <p:cNvSpPr/>
          <p:nvPr/>
        </p:nvSpPr>
        <p:spPr>
          <a:xfrm>
            <a:off x="7450200" y="5311800"/>
            <a:ext cx="846000" cy="27540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spAutoFit/>
          </a:bodyPr>
          <a:p>
            <a:pPr algn="ctr">
              <a:lnSpc>
                <a:spcPct val="85000"/>
              </a:lnSpc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4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Coral </a:t>
            </a:r>
            <a:endParaRPr b="0" lang="en-US" sz="1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563" name=""/>
          <p:cNvSpPr/>
          <p:nvPr/>
        </p:nvSpPr>
        <p:spPr>
          <a:xfrm>
            <a:off x="8880480" y="5308560"/>
            <a:ext cx="1409760" cy="27540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spAutoFit/>
          </a:bodyPr>
          <a:p>
            <a:pPr algn="ctr">
              <a:lnSpc>
                <a:spcPct val="85000"/>
              </a:lnSpc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4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El Paso</a:t>
            </a:r>
            <a:endParaRPr b="0" lang="en-US" sz="1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564" name=""/>
          <p:cNvSpPr/>
          <p:nvPr/>
        </p:nvSpPr>
        <p:spPr>
          <a:xfrm>
            <a:off x="6593040" y="5284800"/>
            <a:ext cx="844560" cy="30744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spAutoFit/>
          </a:bodyPr>
          <a:p>
            <a:pPr algn="ctr">
              <a:spcBef>
                <a:spcPts val="876"/>
              </a:spcBef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4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Dynegy</a:t>
            </a:r>
            <a:endParaRPr b="0" lang="en-US" sz="1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565" name=""/>
          <p:cNvSpPr/>
          <p:nvPr/>
        </p:nvSpPr>
        <p:spPr>
          <a:xfrm>
            <a:off x="2400480" y="3083040"/>
            <a:ext cx="749160" cy="30744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spAutoFit/>
          </a:bodyPr>
          <a:p>
            <a:pPr algn="ctr">
              <a:spcBef>
                <a:spcPts val="876"/>
              </a:spcBef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4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16.9</a:t>
            </a:r>
            <a:endParaRPr b="0" lang="en-US" sz="1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566" name=""/>
          <p:cNvSpPr/>
          <p:nvPr/>
        </p:nvSpPr>
        <p:spPr>
          <a:xfrm>
            <a:off x="3252960" y="3357720"/>
            <a:ext cx="749160" cy="30744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spAutoFit/>
          </a:bodyPr>
          <a:p>
            <a:pPr algn="ctr">
              <a:spcBef>
                <a:spcPts val="876"/>
              </a:spcBef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4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14.6</a:t>
            </a:r>
            <a:endParaRPr b="0" lang="en-US" sz="1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567" name=""/>
          <p:cNvSpPr/>
          <p:nvPr/>
        </p:nvSpPr>
        <p:spPr>
          <a:xfrm>
            <a:off x="4103640" y="3446640"/>
            <a:ext cx="749520" cy="30744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spAutoFit/>
          </a:bodyPr>
          <a:p>
            <a:pPr algn="ctr">
              <a:spcBef>
                <a:spcPts val="876"/>
              </a:spcBef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4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13.8</a:t>
            </a:r>
            <a:endParaRPr b="0" lang="en-US" sz="1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568" name=""/>
          <p:cNvSpPr/>
          <p:nvPr/>
        </p:nvSpPr>
        <p:spPr>
          <a:xfrm>
            <a:off x="4950000" y="3728880"/>
            <a:ext cx="749160" cy="30744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spAutoFit/>
          </a:bodyPr>
          <a:p>
            <a:pPr algn="ctr">
              <a:spcBef>
                <a:spcPts val="876"/>
              </a:spcBef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4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11.4</a:t>
            </a:r>
            <a:endParaRPr b="0" lang="en-US" sz="1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569" name=""/>
          <p:cNvSpPr/>
          <p:nvPr/>
        </p:nvSpPr>
        <p:spPr>
          <a:xfrm>
            <a:off x="5783400" y="3738600"/>
            <a:ext cx="749160" cy="30744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spAutoFit/>
          </a:bodyPr>
          <a:p>
            <a:pPr algn="ctr">
              <a:spcBef>
                <a:spcPts val="876"/>
              </a:spcBef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4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11.2</a:t>
            </a:r>
            <a:endParaRPr b="0" lang="en-US" sz="1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570" name=""/>
          <p:cNvSpPr/>
          <p:nvPr/>
        </p:nvSpPr>
        <p:spPr>
          <a:xfrm>
            <a:off x="6654960" y="3780000"/>
            <a:ext cx="749160" cy="30744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spAutoFit/>
          </a:bodyPr>
          <a:p>
            <a:pPr algn="ctr">
              <a:spcBef>
                <a:spcPts val="876"/>
              </a:spcBef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4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11.0</a:t>
            </a:r>
            <a:endParaRPr b="0" lang="en-US" sz="1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571" name=""/>
          <p:cNvSpPr/>
          <p:nvPr/>
        </p:nvSpPr>
        <p:spPr>
          <a:xfrm>
            <a:off x="7500960" y="3852720"/>
            <a:ext cx="749160" cy="30744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spAutoFit/>
          </a:bodyPr>
          <a:p>
            <a:pPr algn="ctr">
              <a:spcBef>
                <a:spcPts val="876"/>
              </a:spcBef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4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10.3</a:t>
            </a:r>
            <a:endParaRPr b="0" lang="en-US" sz="1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572" name=""/>
          <p:cNvSpPr/>
          <p:nvPr/>
        </p:nvSpPr>
        <p:spPr>
          <a:xfrm>
            <a:off x="8353440" y="3878280"/>
            <a:ext cx="749160" cy="30744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spAutoFit/>
          </a:bodyPr>
          <a:p>
            <a:pPr algn="ctr">
              <a:spcBef>
                <a:spcPts val="876"/>
              </a:spcBef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4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10.1</a:t>
            </a:r>
            <a:endParaRPr b="0" lang="en-US" sz="1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573" name=""/>
          <p:cNvSpPr/>
          <p:nvPr/>
        </p:nvSpPr>
        <p:spPr>
          <a:xfrm>
            <a:off x="9183600" y="4019400"/>
            <a:ext cx="749520" cy="30744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spAutoFit/>
          </a:bodyPr>
          <a:p>
            <a:pPr algn="ctr">
              <a:spcBef>
                <a:spcPts val="876"/>
              </a:spcBef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4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8.9</a:t>
            </a:r>
            <a:endParaRPr b="0" lang="en-US" sz="1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574" name=""/>
          <p:cNvSpPr/>
          <p:nvPr/>
        </p:nvSpPr>
        <p:spPr>
          <a:xfrm>
            <a:off x="453960" y="2262240"/>
            <a:ext cx="749520" cy="30744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spAutoFit/>
          </a:bodyPr>
          <a:p>
            <a:pPr algn="ctr">
              <a:spcBef>
                <a:spcPts val="876"/>
              </a:spcBef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4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24.4</a:t>
            </a:r>
            <a:endParaRPr b="0" lang="en-US" sz="1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575" name=""/>
          <p:cNvSpPr/>
          <p:nvPr/>
        </p:nvSpPr>
        <p:spPr>
          <a:xfrm>
            <a:off x="1211400" y="5295960"/>
            <a:ext cx="933480" cy="63216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spAutoFit/>
          </a:bodyPr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4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1Q00</a:t>
            </a:r>
            <a:endParaRPr b="0" lang="en-US" sz="1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 algn="ctr">
              <a:spcBef>
                <a:spcPts val="876"/>
              </a:spcBef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endParaRPr b="0" lang="en-US" sz="1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576" name=""/>
          <p:cNvSpPr/>
          <p:nvPr/>
        </p:nvSpPr>
        <p:spPr>
          <a:xfrm>
            <a:off x="1308240" y="1351080"/>
            <a:ext cx="749160" cy="30744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spAutoFit/>
          </a:bodyPr>
          <a:p>
            <a:pPr algn="ctr">
              <a:spcBef>
                <a:spcPts val="876"/>
              </a:spcBef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4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32.4</a:t>
            </a:r>
            <a:endParaRPr b="0" lang="en-US" sz="1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577" name=""/>
          <p:cNvSpPr/>
          <p:nvPr/>
        </p:nvSpPr>
        <p:spPr>
          <a:xfrm>
            <a:off x="781200" y="5519880"/>
            <a:ext cx="933480" cy="87588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spAutoFit/>
          </a:bodyPr>
          <a:p>
            <a:pPr algn="ctr">
              <a:spcBef>
                <a:spcPts val="1001"/>
              </a:spcBef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6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Enron</a:t>
            </a:r>
            <a:endParaRPr b="0" lang="en-US" sz="16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endParaRPr b="0" lang="en-US" sz="1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 algn="ctr">
              <a:spcBef>
                <a:spcPts val="876"/>
              </a:spcBef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endParaRPr b="0" lang="en-US" sz="1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578" name=""/>
          <p:cNvSpPr/>
          <p:nvPr/>
        </p:nvSpPr>
        <p:spPr>
          <a:xfrm>
            <a:off x="1425600" y="1622520"/>
            <a:ext cx="501480" cy="1288800"/>
          </a:xfrm>
          <a:prstGeom prst="rect">
            <a:avLst/>
          </a:prstGeom>
          <a:solidFill>
            <a:srgbClr val="8a0010"/>
          </a:solidFill>
          <a:ln w="1260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579" name=""/>
          <p:cNvSpPr/>
          <p:nvPr/>
        </p:nvSpPr>
        <p:spPr>
          <a:xfrm>
            <a:off x="1425600" y="2906640"/>
            <a:ext cx="501480" cy="2403720"/>
          </a:xfrm>
          <a:prstGeom prst="rect">
            <a:avLst/>
          </a:prstGeom>
          <a:solidFill>
            <a:srgbClr val="00309c"/>
          </a:solidFill>
          <a:ln w="1260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580" name=""/>
          <p:cNvSpPr/>
          <p:nvPr/>
        </p:nvSpPr>
        <p:spPr>
          <a:xfrm>
            <a:off x="568440" y="2521080"/>
            <a:ext cx="512640" cy="1217520"/>
          </a:xfrm>
          <a:prstGeom prst="rect">
            <a:avLst/>
          </a:prstGeom>
          <a:solidFill>
            <a:srgbClr val="c20017"/>
          </a:solidFill>
          <a:ln w="1260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581" name=""/>
          <p:cNvSpPr/>
          <p:nvPr/>
        </p:nvSpPr>
        <p:spPr>
          <a:xfrm>
            <a:off x="568440" y="3728880"/>
            <a:ext cx="512640" cy="1573200"/>
          </a:xfrm>
          <a:prstGeom prst="rect">
            <a:avLst/>
          </a:prstGeom>
          <a:solidFill>
            <a:srgbClr val="004bed"/>
          </a:solidFill>
          <a:ln w="1260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582" name=""/>
          <p:cNvSpPr/>
          <p:nvPr/>
        </p:nvSpPr>
        <p:spPr>
          <a:xfrm>
            <a:off x="171360" y="165240"/>
            <a:ext cx="9971280" cy="116100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spAutoFit/>
          </a:bodyPr>
          <a:p>
            <a:pPr algn="ctr">
              <a:lnSpc>
                <a:spcPct val="100000"/>
              </a:lnSpc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3000" strike="noStrike" u="none">
                <a:solidFill>
                  <a:srgbClr val="e9ad17"/>
                </a:solidFill>
                <a:effectLst/>
                <a:uFillTx/>
                <a:latin typeface="Frutiger 55 Roman"/>
              </a:rPr>
              <a:t>Enron’s Leading North American Market Position</a:t>
            </a:r>
            <a:endParaRPr b="0" lang="en-US" sz="30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 algn="ctr">
              <a:lnSpc>
                <a:spcPct val="100000"/>
              </a:lnSpc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2000" strike="noStrike" u="none">
                <a:solidFill>
                  <a:srgbClr val="e9ad17"/>
                </a:solidFill>
                <a:effectLst/>
                <a:uFillTx/>
                <a:latin typeface="Frutiger 55 Roman"/>
              </a:rPr>
              <a:t>1Q 2000 versus Full Year 1999</a:t>
            </a:r>
            <a:endParaRPr b="0" lang="en-US" sz="20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 algn="ctr">
              <a:lnSpc>
                <a:spcPct val="100000"/>
              </a:lnSpc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2000" strike="noStrike" u="none">
                <a:solidFill>
                  <a:srgbClr val="e9ad17"/>
                </a:solidFill>
                <a:effectLst/>
                <a:uFillTx/>
                <a:latin typeface="Frutiger 55 Roman"/>
              </a:rPr>
              <a:t>(TBtue/d)</a:t>
            </a:r>
            <a:endParaRPr b="0" lang="en-US" sz="20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583" name=""/>
          <p:cNvSpPr/>
          <p:nvPr/>
        </p:nvSpPr>
        <p:spPr>
          <a:xfrm>
            <a:off x="138960" y="6610320"/>
            <a:ext cx="6549840" cy="24660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t">
            <a:spAutoFit/>
          </a:bodyPr>
          <a:p>
            <a:pPr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0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Source: Gas Daily, Power Markets Week (February 2000), Natural Gas Week (March 2000), Enron Analysis </a:t>
            </a:r>
            <a:endParaRPr b="0" lang="en-US" sz="10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584" name=""/>
          <p:cNvSpPr/>
          <p:nvPr/>
        </p:nvSpPr>
        <p:spPr>
          <a:xfrm>
            <a:off x="5378400" y="5965920"/>
            <a:ext cx="439920" cy="250560"/>
          </a:xfrm>
          <a:prstGeom prst="rect">
            <a:avLst/>
          </a:prstGeom>
          <a:solidFill>
            <a:srgbClr val="c20017"/>
          </a:solidFill>
          <a:ln w="1260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585" name=""/>
          <p:cNvSpPr/>
          <p:nvPr/>
        </p:nvSpPr>
        <p:spPr>
          <a:xfrm>
            <a:off x="4411800" y="5943600"/>
            <a:ext cx="749160" cy="33768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spAutoFit/>
          </a:bodyPr>
          <a:p>
            <a:pPr algn="ctr">
              <a:spcBef>
                <a:spcPts val="1001"/>
              </a:spcBef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6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Gas</a:t>
            </a:r>
            <a:endParaRPr b="0" lang="en-US" sz="16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586" name=""/>
          <p:cNvSpPr/>
          <p:nvPr/>
        </p:nvSpPr>
        <p:spPr>
          <a:xfrm>
            <a:off x="5842080" y="5927760"/>
            <a:ext cx="1120680" cy="33768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spAutoFit/>
          </a:bodyPr>
          <a:p>
            <a:pPr algn="ctr">
              <a:spcBef>
                <a:spcPts val="1001"/>
              </a:spcBef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6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Power</a:t>
            </a:r>
            <a:endParaRPr b="0" lang="en-US" sz="16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587" name=""/>
          <p:cNvSpPr/>
          <p:nvPr/>
        </p:nvSpPr>
        <p:spPr>
          <a:xfrm>
            <a:off x="3927600" y="5965920"/>
            <a:ext cx="439560" cy="250560"/>
          </a:xfrm>
          <a:prstGeom prst="rect">
            <a:avLst/>
          </a:prstGeom>
          <a:solidFill>
            <a:srgbClr val="004bed"/>
          </a:solidFill>
          <a:ln w="1260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</p:spTree>
  </p:cSld>
  <mc:AlternateContent>
    <mc:Choice Requires="p14">
      <p:transition spd="slow" p14:dur="2000"/>
    </mc:Choice>
    <mc:Fallback>
      <p:transition spd="slow"/>
    </mc:Fallback>
  </mc:AlternateContent>
</p:sld>
</file>

<file path=ppt/slides/slide15.xml><?xml version="1.0" encoding="utf-8"?>
<p:sld xmlns:a="http://schemas.openxmlformats.org/drawingml/2006/main" xmlns:p="http://schemas.openxmlformats.org/presentationml/2006/main" xmlns:r="http://schemas.openxmlformats.org/officeDocument/2006/relationships" xmlns:p14="http://schemas.microsoft.com/office/powerpoint/2010/main" xmlns:p15="http://schemas.microsoft.com/office/powerpoint/2012/main" xmlns:mc="http://schemas.openxmlformats.org/markup-compatibility/2006" showMasterSp="0">
  <p:cSld>
    <p:bg>
      <p:bgPr>
        <a:solidFill>
          <a:srgbClr val="000000"/>
        </a:solidFill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588" name=""/>
          <p:cNvGraphicFramePr/>
          <p:nvPr/>
        </p:nvGraphicFramePr>
        <p:xfrm>
          <a:off x="7000920" y="1860480"/>
          <a:ext cx="2806560" cy="4606920"/>
        </p:xfrm>
        <a:graphic>
          <a:graphicData uri="http://schemas.openxmlformats.org/presentationml/2006/ole">
            <p:oleObj r:id="rId1" spid="">
              <p:embed/>
              <p:pic>
                <p:nvPicPr>
                  <p:cNvPr id="6589" name="" descr=""/>
                  <p:cNvPicPr/>
                  <p:nvPr/>
                </p:nvPicPr>
                <p:blipFill>
                  <a:blip r:embed="rId2"/>
                  <a:stretch/>
                </p:blipFill>
                <p:spPr>
                  <a:xfrm>
                    <a:off x="7000920" y="1860480"/>
                    <a:ext cx="2806560" cy="4606920"/>
                  </a:xfrm>
                  <a:prstGeom prst="rect">
                    <a:avLst/>
                  </a:prstGeom>
                  <a:noFill/>
                  <a:ln w="0">
                    <a:noFill/>
                  </a:ln>
                </p:spPr>
              </p:pic>
            </p:oleObj>
          </a:graphicData>
        </a:graphic>
      </p:graphicFrame>
      <p:sp>
        <p:nvSpPr>
          <p:cNvPr id="6590" name=""/>
          <p:cNvSpPr/>
          <p:nvPr/>
        </p:nvSpPr>
        <p:spPr>
          <a:xfrm>
            <a:off x="7408440" y="6040440"/>
            <a:ext cx="617040" cy="30744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t">
            <a:spAutoFit/>
          </a:bodyPr>
          <a:p>
            <a:pPr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4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1Q99</a:t>
            </a:r>
            <a:endParaRPr b="0" lang="en-US" sz="1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591" name=""/>
          <p:cNvSpPr/>
          <p:nvPr/>
        </p:nvSpPr>
        <p:spPr>
          <a:xfrm>
            <a:off x="8765640" y="6040440"/>
            <a:ext cx="617040" cy="30744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t">
            <a:spAutoFit/>
          </a:bodyPr>
          <a:p>
            <a:pPr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4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1Q00</a:t>
            </a:r>
            <a:endParaRPr b="0" lang="en-US" sz="1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592" name=""/>
          <p:cNvSpPr/>
          <p:nvPr/>
        </p:nvSpPr>
        <p:spPr>
          <a:xfrm>
            <a:off x="7383960" y="4448160"/>
            <a:ext cx="726120" cy="30744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t">
            <a:spAutoFit/>
          </a:bodyPr>
          <a:p>
            <a:pPr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4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40,623</a:t>
            </a:r>
            <a:endParaRPr b="0" lang="en-US" sz="1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593" name=""/>
          <p:cNvSpPr/>
          <p:nvPr/>
        </p:nvSpPr>
        <p:spPr>
          <a:xfrm>
            <a:off x="7662240" y="1330200"/>
            <a:ext cx="1603440" cy="55116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t">
            <a:spAutoFit/>
          </a:bodyPr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8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Pulp &amp; Paper</a:t>
            </a:r>
            <a:endParaRPr b="0" lang="en-US" sz="18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2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(Tonnes/Month)</a:t>
            </a:r>
            <a:endParaRPr b="0" lang="en-US" sz="12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594" name=""/>
          <p:cNvSpPr/>
          <p:nvPr/>
        </p:nvSpPr>
        <p:spPr>
          <a:xfrm>
            <a:off x="6851520" y="1335240"/>
            <a:ext cx="3198960" cy="5118120"/>
          </a:xfrm>
          <a:prstGeom prst="rect">
            <a:avLst/>
          </a:prstGeom>
          <a:noFill/>
          <a:ln w="9360">
            <a:solidFill>
              <a:srgbClr val="ffffff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595" name=""/>
          <p:cNvSpPr/>
          <p:nvPr/>
        </p:nvSpPr>
        <p:spPr>
          <a:xfrm>
            <a:off x="8663400" y="1835280"/>
            <a:ext cx="825120" cy="30744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t">
            <a:spAutoFit/>
          </a:bodyPr>
          <a:p>
            <a:pPr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4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119,035</a:t>
            </a:r>
            <a:endParaRPr b="0" lang="en-US" sz="1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aphicFrame>
        <p:nvGraphicFramePr>
          <p:cNvPr id="6596" name=""/>
          <p:cNvGraphicFramePr/>
          <p:nvPr/>
        </p:nvGraphicFramePr>
        <p:xfrm>
          <a:off x="3701880" y="1857240"/>
          <a:ext cx="2806920" cy="4611960"/>
        </p:xfrm>
        <a:graphic>
          <a:graphicData uri="http://schemas.openxmlformats.org/presentationml/2006/ole">
            <p:oleObj r:id="rId3" spid="">
              <p:embed/>
              <p:pic>
                <p:nvPicPr>
                  <p:cNvPr id="6597" name="" descr=""/>
                  <p:cNvPicPr/>
                  <p:nvPr/>
                </p:nvPicPr>
                <p:blipFill>
                  <a:blip r:embed="rId4"/>
                  <a:stretch/>
                </p:blipFill>
                <p:spPr>
                  <a:xfrm>
                    <a:off x="3701880" y="1857240"/>
                    <a:ext cx="2806920" cy="4611960"/>
                  </a:xfrm>
                  <a:prstGeom prst="rect">
                    <a:avLst/>
                  </a:prstGeom>
                  <a:noFill/>
                  <a:ln w="0">
                    <a:noFill/>
                  </a:ln>
                </p:spPr>
              </p:pic>
            </p:oleObj>
          </a:graphicData>
        </a:graphic>
      </p:graphicFrame>
      <p:sp>
        <p:nvSpPr>
          <p:cNvPr id="6598" name=""/>
          <p:cNvSpPr/>
          <p:nvPr/>
        </p:nvSpPr>
        <p:spPr>
          <a:xfrm>
            <a:off x="4115880" y="6041880"/>
            <a:ext cx="617040" cy="30744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t">
            <a:spAutoFit/>
          </a:bodyPr>
          <a:p>
            <a:pPr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4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1Q99</a:t>
            </a:r>
            <a:endParaRPr b="0" lang="en-US" sz="1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599" name=""/>
          <p:cNvSpPr/>
          <p:nvPr/>
        </p:nvSpPr>
        <p:spPr>
          <a:xfrm>
            <a:off x="5463720" y="6041880"/>
            <a:ext cx="617040" cy="30744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t">
            <a:spAutoFit/>
          </a:bodyPr>
          <a:p>
            <a:pPr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4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1Q00</a:t>
            </a:r>
            <a:endParaRPr b="0" lang="en-US" sz="1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600" name=""/>
          <p:cNvSpPr/>
          <p:nvPr/>
        </p:nvSpPr>
        <p:spPr>
          <a:xfrm>
            <a:off x="4037400" y="3889440"/>
            <a:ext cx="825120" cy="30744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t">
            <a:spAutoFit/>
          </a:bodyPr>
          <a:p>
            <a:pPr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4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107,470</a:t>
            </a:r>
            <a:endParaRPr b="0" lang="en-US" sz="1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601" name=""/>
          <p:cNvSpPr/>
          <p:nvPr/>
        </p:nvSpPr>
        <p:spPr>
          <a:xfrm>
            <a:off x="4513320" y="1360440"/>
            <a:ext cx="1324080" cy="55116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t">
            <a:spAutoFit/>
          </a:bodyPr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8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Emissions</a:t>
            </a:r>
            <a:endParaRPr b="0" lang="en-US" sz="18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2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(Credits/Month)</a:t>
            </a:r>
            <a:endParaRPr b="0" lang="en-US" sz="12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602" name=""/>
          <p:cNvSpPr/>
          <p:nvPr/>
        </p:nvSpPr>
        <p:spPr>
          <a:xfrm>
            <a:off x="3527280" y="1336680"/>
            <a:ext cx="3198960" cy="5118120"/>
          </a:xfrm>
          <a:prstGeom prst="rect">
            <a:avLst/>
          </a:prstGeom>
          <a:noFill/>
          <a:ln w="9360">
            <a:solidFill>
              <a:srgbClr val="ffffff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603" name=""/>
          <p:cNvSpPr/>
          <p:nvPr/>
        </p:nvSpPr>
        <p:spPr>
          <a:xfrm>
            <a:off x="5353200" y="1830240"/>
            <a:ext cx="825120" cy="30744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t">
            <a:spAutoFit/>
          </a:bodyPr>
          <a:p>
            <a:pPr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4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225,435</a:t>
            </a:r>
            <a:endParaRPr b="0" lang="en-US" sz="1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604" name=""/>
          <p:cNvSpPr/>
          <p:nvPr/>
        </p:nvSpPr>
        <p:spPr>
          <a:xfrm>
            <a:off x="4714920" y="5191200"/>
            <a:ext cx="731880" cy="288720"/>
          </a:xfrm>
          <a:prstGeom prst="rect">
            <a:avLst/>
          </a:prstGeom>
          <a:solidFill>
            <a:srgbClr val="000000"/>
          </a:solidFill>
          <a:ln w="9360">
            <a:solidFill>
              <a:srgbClr val="ffffff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3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+110%</a:t>
            </a:r>
            <a:endParaRPr b="0" lang="en-US" sz="13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aphicFrame>
        <p:nvGraphicFramePr>
          <p:cNvPr id="6605" name=""/>
          <p:cNvGraphicFramePr/>
          <p:nvPr/>
        </p:nvGraphicFramePr>
        <p:xfrm>
          <a:off x="369720" y="1670040"/>
          <a:ext cx="2806920" cy="4778280"/>
        </p:xfrm>
        <a:graphic>
          <a:graphicData uri="http://schemas.openxmlformats.org/presentationml/2006/ole">
            <p:oleObj r:id="rId5" spid="">
              <p:embed/>
              <p:pic>
                <p:nvPicPr>
                  <p:cNvPr id="6606" name="" descr=""/>
                  <p:cNvPicPr/>
                  <p:nvPr/>
                </p:nvPicPr>
                <p:blipFill>
                  <a:blip r:embed="rId6"/>
                  <a:stretch/>
                </p:blipFill>
                <p:spPr>
                  <a:xfrm>
                    <a:off x="369720" y="1670040"/>
                    <a:ext cx="2806920" cy="4778280"/>
                  </a:xfrm>
                  <a:prstGeom prst="rect">
                    <a:avLst/>
                  </a:prstGeom>
                  <a:noFill/>
                  <a:ln w="0">
                    <a:noFill/>
                  </a:ln>
                </p:spPr>
              </p:pic>
            </p:oleObj>
          </a:graphicData>
        </a:graphic>
      </p:graphicFrame>
      <p:sp>
        <p:nvSpPr>
          <p:cNvPr id="6607" name=""/>
          <p:cNvSpPr/>
          <p:nvPr/>
        </p:nvSpPr>
        <p:spPr>
          <a:xfrm>
            <a:off x="783720" y="6041880"/>
            <a:ext cx="617040" cy="30744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t">
            <a:spAutoFit/>
          </a:bodyPr>
          <a:p>
            <a:pPr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4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1Q99</a:t>
            </a:r>
            <a:endParaRPr b="0" lang="en-US" sz="1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608" name=""/>
          <p:cNvSpPr/>
          <p:nvPr/>
        </p:nvSpPr>
        <p:spPr>
          <a:xfrm>
            <a:off x="2118960" y="6041880"/>
            <a:ext cx="617040" cy="30744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t">
            <a:spAutoFit/>
          </a:bodyPr>
          <a:p>
            <a:pPr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4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1Q00</a:t>
            </a:r>
            <a:endParaRPr b="0" lang="en-US" sz="1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609" name=""/>
          <p:cNvSpPr/>
          <p:nvPr/>
        </p:nvSpPr>
        <p:spPr>
          <a:xfrm>
            <a:off x="597600" y="3855960"/>
            <a:ext cx="973800" cy="30744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t">
            <a:spAutoFit/>
          </a:bodyPr>
          <a:p>
            <a:pPr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4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1,337,156</a:t>
            </a:r>
            <a:endParaRPr b="0" lang="en-US" sz="1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610" name=""/>
          <p:cNvSpPr/>
          <p:nvPr/>
        </p:nvSpPr>
        <p:spPr>
          <a:xfrm>
            <a:off x="1150560" y="1362240"/>
            <a:ext cx="1323360" cy="55116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t">
            <a:spAutoFit/>
          </a:bodyPr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8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Coal</a:t>
            </a:r>
            <a:endParaRPr b="0" lang="en-US" sz="18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2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(Tonnes/Month)</a:t>
            </a:r>
            <a:endParaRPr b="0" lang="en-US" sz="12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611" name=""/>
          <p:cNvSpPr/>
          <p:nvPr/>
        </p:nvSpPr>
        <p:spPr>
          <a:xfrm>
            <a:off x="195120" y="1338120"/>
            <a:ext cx="3198960" cy="5118120"/>
          </a:xfrm>
          <a:prstGeom prst="rect">
            <a:avLst/>
          </a:prstGeom>
          <a:noFill/>
          <a:ln w="9360">
            <a:solidFill>
              <a:srgbClr val="ffffff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612" name=""/>
          <p:cNvSpPr/>
          <p:nvPr/>
        </p:nvSpPr>
        <p:spPr>
          <a:xfrm>
            <a:off x="1961280" y="1833480"/>
            <a:ext cx="973800" cy="30744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t">
            <a:spAutoFit/>
          </a:bodyPr>
          <a:p>
            <a:pPr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4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2,749,541</a:t>
            </a:r>
            <a:endParaRPr b="0" lang="en-US" sz="1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613" name=""/>
          <p:cNvSpPr/>
          <p:nvPr/>
        </p:nvSpPr>
        <p:spPr>
          <a:xfrm>
            <a:off x="1395360" y="5192640"/>
            <a:ext cx="731880" cy="289080"/>
          </a:xfrm>
          <a:prstGeom prst="rect">
            <a:avLst/>
          </a:prstGeom>
          <a:solidFill>
            <a:srgbClr val="000000"/>
          </a:solidFill>
          <a:ln w="9360">
            <a:solidFill>
              <a:srgbClr val="ffffff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3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+106%</a:t>
            </a:r>
            <a:endParaRPr b="0" lang="en-US" sz="13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614" name=""/>
          <p:cNvSpPr/>
          <p:nvPr/>
        </p:nvSpPr>
        <p:spPr>
          <a:xfrm>
            <a:off x="671400" y="281160"/>
            <a:ext cx="9140760" cy="100836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spAutoFit/>
          </a:bodyPr>
          <a:p>
            <a:pPr algn="ctr">
              <a:lnSpc>
                <a:spcPct val="100000"/>
              </a:lnSpc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3000" strike="noStrike" u="none">
                <a:solidFill>
                  <a:srgbClr val="e9ad17"/>
                </a:solidFill>
                <a:effectLst/>
                <a:uFillTx/>
                <a:latin typeface="Frutiger 55 Roman"/>
              </a:rPr>
              <a:t>Extension of Enron’s Wholesale Expertise to New Markets</a:t>
            </a:r>
            <a:endParaRPr b="0" lang="en-US" sz="30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615" name=""/>
          <p:cNvSpPr/>
          <p:nvPr/>
        </p:nvSpPr>
        <p:spPr>
          <a:xfrm>
            <a:off x="8035920" y="5241960"/>
            <a:ext cx="731880" cy="288720"/>
          </a:xfrm>
          <a:prstGeom prst="rect">
            <a:avLst/>
          </a:prstGeom>
          <a:solidFill>
            <a:srgbClr val="000000"/>
          </a:solidFill>
          <a:ln w="9360">
            <a:solidFill>
              <a:srgbClr val="ffffff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3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+193%</a:t>
            </a:r>
            <a:endParaRPr b="0" lang="en-US" sz="13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</p:spTree>
  </p:cSld>
  <mc:AlternateContent>
    <mc:Choice Requires="p14">
      <p:transition spd="slow" p14:dur="2000"/>
    </mc:Choice>
    <mc:Fallback>
      <p:transition spd="slow"/>
    </mc:Fallback>
  </mc:AlternateContent>
</p:sld>
</file>

<file path=ppt/slides/slide16.xml><?xml version="1.0" encoding="utf-8"?>
<p:sld xmlns:a="http://schemas.openxmlformats.org/drawingml/2006/main" xmlns:p="http://schemas.openxmlformats.org/presentationml/2006/main" xmlns:r="http://schemas.openxmlformats.org/officeDocument/2006/relationships" xmlns:p14="http://schemas.microsoft.com/office/powerpoint/2010/main" xmlns:p15="http://schemas.microsoft.com/office/powerpoint/2012/main" xmlns:mc="http://schemas.openxmlformats.org/markup-compatibility/2006">
  <p:cSld>
    <p:bg>
      <p:bgPr>
        <a:solidFill>
          <a:srgbClr val="000000"/>
        </a:solidFill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16" name=""/>
          <p:cNvSpPr/>
          <p:nvPr/>
        </p:nvSpPr>
        <p:spPr>
          <a:xfrm>
            <a:off x="2381400" y="1905120"/>
            <a:ext cx="984240" cy="1731960"/>
          </a:xfrm>
          <a:custGeom>
            <a:avLst/>
            <a:gdLst/>
            <a:ahLst/>
            <a:rect l="l" t="t" r="r" b="b"/>
            <a:pathLst>
              <a:path w="342" h="652">
                <a:moveTo>
                  <a:pt x="162" y="616"/>
                </a:moveTo>
                <a:lnTo>
                  <a:pt x="198" y="604"/>
                </a:lnTo>
                <a:lnTo>
                  <a:pt x="210" y="592"/>
                </a:lnTo>
                <a:lnTo>
                  <a:pt x="234" y="598"/>
                </a:lnTo>
                <a:lnTo>
                  <a:pt x="312" y="586"/>
                </a:lnTo>
                <a:lnTo>
                  <a:pt x="330" y="562"/>
                </a:lnTo>
                <a:lnTo>
                  <a:pt x="306" y="556"/>
                </a:lnTo>
                <a:lnTo>
                  <a:pt x="294" y="544"/>
                </a:lnTo>
                <a:lnTo>
                  <a:pt x="342" y="503"/>
                </a:lnTo>
                <a:lnTo>
                  <a:pt x="342" y="461"/>
                </a:lnTo>
                <a:lnTo>
                  <a:pt x="324" y="443"/>
                </a:lnTo>
                <a:lnTo>
                  <a:pt x="270" y="449"/>
                </a:lnTo>
                <a:lnTo>
                  <a:pt x="288" y="419"/>
                </a:lnTo>
                <a:lnTo>
                  <a:pt x="252" y="389"/>
                </a:lnTo>
                <a:lnTo>
                  <a:pt x="276" y="395"/>
                </a:lnTo>
                <a:lnTo>
                  <a:pt x="276" y="383"/>
                </a:lnTo>
                <a:lnTo>
                  <a:pt x="240" y="323"/>
                </a:lnTo>
                <a:lnTo>
                  <a:pt x="222" y="317"/>
                </a:lnTo>
                <a:lnTo>
                  <a:pt x="198" y="245"/>
                </a:lnTo>
                <a:lnTo>
                  <a:pt x="156" y="209"/>
                </a:lnTo>
                <a:lnTo>
                  <a:pt x="126" y="209"/>
                </a:lnTo>
                <a:lnTo>
                  <a:pt x="156" y="197"/>
                </a:lnTo>
                <a:lnTo>
                  <a:pt x="138" y="173"/>
                </a:lnTo>
                <a:lnTo>
                  <a:pt x="156" y="173"/>
                </a:lnTo>
                <a:lnTo>
                  <a:pt x="174" y="143"/>
                </a:lnTo>
                <a:lnTo>
                  <a:pt x="192" y="101"/>
                </a:lnTo>
                <a:lnTo>
                  <a:pt x="186" y="77"/>
                </a:lnTo>
                <a:lnTo>
                  <a:pt x="84" y="89"/>
                </a:lnTo>
                <a:lnTo>
                  <a:pt x="84" y="77"/>
                </a:lnTo>
                <a:lnTo>
                  <a:pt x="102" y="65"/>
                </a:lnTo>
                <a:lnTo>
                  <a:pt x="90" y="59"/>
                </a:lnTo>
                <a:lnTo>
                  <a:pt x="132" y="24"/>
                </a:lnTo>
                <a:lnTo>
                  <a:pt x="132" y="0"/>
                </a:lnTo>
                <a:lnTo>
                  <a:pt x="126" y="0"/>
                </a:lnTo>
                <a:lnTo>
                  <a:pt x="54" y="6"/>
                </a:lnTo>
                <a:lnTo>
                  <a:pt x="42" y="30"/>
                </a:lnTo>
                <a:lnTo>
                  <a:pt x="36" y="36"/>
                </a:lnTo>
                <a:lnTo>
                  <a:pt x="30" y="42"/>
                </a:lnTo>
                <a:lnTo>
                  <a:pt x="36" y="54"/>
                </a:lnTo>
                <a:lnTo>
                  <a:pt x="18" y="65"/>
                </a:lnTo>
                <a:lnTo>
                  <a:pt x="24" y="89"/>
                </a:lnTo>
                <a:lnTo>
                  <a:pt x="12" y="89"/>
                </a:lnTo>
                <a:lnTo>
                  <a:pt x="12" y="101"/>
                </a:lnTo>
                <a:lnTo>
                  <a:pt x="30" y="107"/>
                </a:lnTo>
                <a:lnTo>
                  <a:pt x="12" y="149"/>
                </a:lnTo>
                <a:lnTo>
                  <a:pt x="0" y="155"/>
                </a:lnTo>
                <a:lnTo>
                  <a:pt x="18" y="173"/>
                </a:lnTo>
                <a:lnTo>
                  <a:pt x="36" y="167"/>
                </a:lnTo>
                <a:lnTo>
                  <a:pt x="18" y="263"/>
                </a:lnTo>
                <a:lnTo>
                  <a:pt x="36" y="233"/>
                </a:lnTo>
                <a:lnTo>
                  <a:pt x="30" y="209"/>
                </a:lnTo>
                <a:lnTo>
                  <a:pt x="42" y="197"/>
                </a:lnTo>
                <a:lnTo>
                  <a:pt x="36" y="221"/>
                </a:lnTo>
                <a:lnTo>
                  <a:pt x="54" y="209"/>
                </a:lnTo>
                <a:lnTo>
                  <a:pt x="66" y="221"/>
                </a:lnTo>
                <a:lnTo>
                  <a:pt x="54" y="239"/>
                </a:lnTo>
                <a:lnTo>
                  <a:pt x="66" y="251"/>
                </a:lnTo>
                <a:lnTo>
                  <a:pt x="48" y="293"/>
                </a:lnTo>
                <a:lnTo>
                  <a:pt x="42" y="293"/>
                </a:lnTo>
                <a:lnTo>
                  <a:pt x="48" y="317"/>
                </a:lnTo>
                <a:lnTo>
                  <a:pt x="54" y="299"/>
                </a:lnTo>
                <a:lnTo>
                  <a:pt x="72" y="317"/>
                </a:lnTo>
                <a:lnTo>
                  <a:pt x="78" y="305"/>
                </a:lnTo>
                <a:lnTo>
                  <a:pt x="132" y="293"/>
                </a:lnTo>
                <a:lnTo>
                  <a:pt x="108" y="329"/>
                </a:lnTo>
                <a:lnTo>
                  <a:pt x="126" y="359"/>
                </a:lnTo>
                <a:lnTo>
                  <a:pt x="150" y="347"/>
                </a:lnTo>
                <a:lnTo>
                  <a:pt x="138" y="383"/>
                </a:lnTo>
                <a:lnTo>
                  <a:pt x="144" y="383"/>
                </a:lnTo>
                <a:lnTo>
                  <a:pt x="138" y="407"/>
                </a:lnTo>
                <a:lnTo>
                  <a:pt x="144" y="413"/>
                </a:lnTo>
                <a:lnTo>
                  <a:pt x="102" y="413"/>
                </a:lnTo>
                <a:lnTo>
                  <a:pt x="66" y="449"/>
                </a:lnTo>
                <a:lnTo>
                  <a:pt x="90" y="443"/>
                </a:lnTo>
                <a:lnTo>
                  <a:pt x="96" y="473"/>
                </a:lnTo>
                <a:lnTo>
                  <a:pt x="90" y="491"/>
                </a:lnTo>
                <a:lnTo>
                  <a:pt x="36" y="521"/>
                </a:lnTo>
                <a:lnTo>
                  <a:pt x="48" y="538"/>
                </a:lnTo>
                <a:lnTo>
                  <a:pt x="72" y="527"/>
                </a:lnTo>
                <a:lnTo>
                  <a:pt x="84" y="538"/>
                </a:lnTo>
                <a:lnTo>
                  <a:pt x="102" y="538"/>
                </a:lnTo>
                <a:lnTo>
                  <a:pt x="120" y="556"/>
                </a:lnTo>
                <a:lnTo>
                  <a:pt x="162" y="538"/>
                </a:lnTo>
                <a:lnTo>
                  <a:pt x="138" y="568"/>
                </a:lnTo>
                <a:lnTo>
                  <a:pt x="90" y="574"/>
                </a:lnTo>
                <a:lnTo>
                  <a:pt x="24" y="652"/>
                </a:lnTo>
                <a:lnTo>
                  <a:pt x="42" y="652"/>
                </a:lnTo>
                <a:lnTo>
                  <a:pt x="66" y="628"/>
                </a:lnTo>
                <a:lnTo>
                  <a:pt x="108" y="634"/>
                </a:lnTo>
                <a:lnTo>
                  <a:pt x="120" y="610"/>
                </a:lnTo>
                <a:lnTo>
                  <a:pt x="150" y="598"/>
                </a:lnTo>
                <a:lnTo>
                  <a:pt x="162" y="616"/>
                </a:lnTo>
                <a:close/>
              </a:path>
            </a:pathLst>
          </a:custGeom>
          <a:solidFill>
            <a:srgbClr val="008226"/>
          </a:solidFill>
          <a:ln w="0">
            <a:solidFill>
              <a:srgbClr val="505050"/>
            </a:solidFill>
          </a:ln>
        </p:spPr>
        <p:style>
          <a:lnRef idx="0"/>
          <a:fillRef idx="0"/>
          <a:effectRef idx="0"/>
          <a:fontRef idx="minor"/>
        </p:style>
        <p:txBody>
          <a:bodyPr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6617" name=""/>
          <p:cNvGrpSpPr/>
          <p:nvPr/>
        </p:nvGrpSpPr>
        <p:grpSpPr>
          <a:xfrm>
            <a:off x="2803680" y="2114640"/>
            <a:ext cx="264600" cy="232920"/>
            <a:chOff x="2803680" y="2114640"/>
            <a:chExt cx="264600" cy="232920"/>
          </a:xfrm>
        </p:grpSpPr>
        <p:sp>
          <p:nvSpPr>
            <p:cNvPr id="6618" name=""/>
            <p:cNvSpPr/>
            <p:nvPr/>
          </p:nvSpPr>
          <p:spPr>
            <a:xfrm>
              <a:off x="2830680" y="2114640"/>
              <a:ext cx="117720" cy="103680"/>
            </a:xfrm>
            <a:prstGeom prst="rect">
              <a:avLst/>
            </a:prstGeom>
            <a:solidFill>
              <a:srgbClr val="ffffff"/>
            </a:solidFill>
            <a:ln w="648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6619" name=""/>
            <p:cNvSpPr/>
            <p:nvPr/>
          </p:nvSpPr>
          <p:spPr>
            <a:xfrm>
              <a:off x="2803680" y="2189880"/>
              <a:ext cx="264600" cy="157680"/>
            </a:xfrm>
            <a:prstGeom prst="rect">
              <a:avLst/>
            </a:prstGeom>
            <a:solidFill>
              <a:srgbClr val="ffffff"/>
            </a:solidFill>
            <a:ln w="648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6620" name=""/>
          <p:cNvSpPr/>
          <p:nvPr/>
        </p:nvSpPr>
        <p:spPr>
          <a:xfrm>
            <a:off x="3124080" y="2263680"/>
            <a:ext cx="214560" cy="204840"/>
          </a:xfrm>
          <a:prstGeom prst="pentagon">
            <a:avLst/>
          </a:prstGeom>
          <a:solidFill>
            <a:srgbClr val="c0c0c0"/>
          </a:solidFill>
          <a:ln w="1440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ctr">
            <a:sp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621" name=""/>
          <p:cNvSpPr/>
          <p:nvPr/>
        </p:nvSpPr>
        <p:spPr>
          <a:xfrm>
            <a:off x="6593040" y="1116000"/>
            <a:ext cx="3627360" cy="3971880"/>
          </a:xfrm>
          <a:custGeom>
            <a:avLst/>
            <a:gdLst/>
            <a:ahLst/>
            <a:rect l="l" t="t" r="r" b="b"/>
            <a:pathLst>
              <a:path w="2177" h="2542">
                <a:moveTo>
                  <a:pt x="364" y="0"/>
                </a:moveTo>
                <a:lnTo>
                  <a:pt x="2177" y="1543"/>
                </a:lnTo>
                <a:lnTo>
                  <a:pt x="2135" y="1523"/>
                </a:lnTo>
                <a:lnTo>
                  <a:pt x="2114" y="1492"/>
                </a:lnTo>
                <a:lnTo>
                  <a:pt x="2105" y="1492"/>
                </a:lnTo>
                <a:lnTo>
                  <a:pt x="2105" y="1543"/>
                </a:lnTo>
                <a:lnTo>
                  <a:pt x="2094" y="1543"/>
                </a:lnTo>
                <a:lnTo>
                  <a:pt x="2084" y="1512"/>
                </a:lnTo>
                <a:lnTo>
                  <a:pt x="2011" y="1430"/>
                </a:lnTo>
                <a:lnTo>
                  <a:pt x="1939" y="1430"/>
                </a:lnTo>
                <a:lnTo>
                  <a:pt x="1928" y="1401"/>
                </a:lnTo>
                <a:lnTo>
                  <a:pt x="1918" y="1401"/>
                </a:lnTo>
                <a:lnTo>
                  <a:pt x="1887" y="1401"/>
                </a:lnTo>
                <a:lnTo>
                  <a:pt x="1877" y="1430"/>
                </a:lnTo>
                <a:lnTo>
                  <a:pt x="1866" y="1430"/>
                </a:lnTo>
                <a:lnTo>
                  <a:pt x="1846" y="1430"/>
                </a:lnTo>
                <a:lnTo>
                  <a:pt x="1846" y="1411"/>
                </a:lnTo>
                <a:lnTo>
                  <a:pt x="1794" y="1421"/>
                </a:lnTo>
                <a:lnTo>
                  <a:pt x="1763" y="1461"/>
                </a:lnTo>
                <a:lnTo>
                  <a:pt x="1701" y="1481"/>
                </a:lnTo>
                <a:lnTo>
                  <a:pt x="1691" y="1512"/>
                </a:lnTo>
                <a:lnTo>
                  <a:pt x="1660" y="1532"/>
                </a:lnTo>
                <a:lnTo>
                  <a:pt x="1639" y="1543"/>
                </a:lnTo>
                <a:lnTo>
                  <a:pt x="1660" y="1614"/>
                </a:lnTo>
                <a:lnTo>
                  <a:pt x="1630" y="1634"/>
                </a:lnTo>
                <a:lnTo>
                  <a:pt x="1558" y="1552"/>
                </a:lnTo>
                <a:lnTo>
                  <a:pt x="1549" y="1604"/>
                </a:lnTo>
                <a:lnTo>
                  <a:pt x="1517" y="1624"/>
                </a:lnTo>
                <a:lnTo>
                  <a:pt x="1506" y="1686"/>
                </a:lnTo>
                <a:lnTo>
                  <a:pt x="1528" y="1706"/>
                </a:lnTo>
                <a:lnTo>
                  <a:pt x="1496" y="1737"/>
                </a:lnTo>
                <a:lnTo>
                  <a:pt x="1485" y="1788"/>
                </a:lnTo>
                <a:lnTo>
                  <a:pt x="1528" y="1808"/>
                </a:lnTo>
                <a:lnTo>
                  <a:pt x="1538" y="1859"/>
                </a:lnTo>
                <a:lnTo>
                  <a:pt x="1549" y="1870"/>
                </a:lnTo>
                <a:lnTo>
                  <a:pt x="1549" y="1859"/>
                </a:lnTo>
                <a:lnTo>
                  <a:pt x="1610" y="1870"/>
                </a:lnTo>
                <a:lnTo>
                  <a:pt x="1639" y="1900"/>
                </a:lnTo>
                <a:lnTo>
                  <a:pt x="1670" y="1971"/>
                </a:lnTo>
                <a:lnTo>
                  <a:pt x="1630" y="1971"/>
                </a:lnTo>
                <a:lnTo>
                  <a:pt x="1620" y="1993"/>
                </a:lnTo>
                <a:lnTo>
                  <a:pt x="1630" y="2002"/>
                </a:lnTo>
                <a:lnTo>
                  <a:pt x="1670" y="2022"/>
                </a:lnTo>
                <a:lnTo>
                  <a:pt x="1630" y="2033"/>
                </a:lnTo>
                <a:lnTo>
                  <a:pt x="1599" y="2084"/>
                </a:lnTo>
                <a:lnTo>
                  <a:pt x="1579" y="2033"/>
                </a:lnTo>
                <a:lnTo>
                  <a:pt x="1549" y="2022"/>
                </a:lnTo>
                <a:lnTo>
                  <a:pt x="1558" y="2043"/>
                </a:lnTo>
                <a:lnTo>
                  <a:pt x="1558" y="2095"/>
                </a:lnTo>
                <a:lnTo>
                  <a:pt x="1538" y="2084"/>
                </a:lnTo>
                <a:lnTo>
                  <a:pt x="1538" y="2135"/>
                </a:lnTo>
                <a:lnTo>
                  <a:pt x="1485" y="2217"/>
                </a:lnTo>
                <a:lnTo>
                  <a:pt x="1528" y="2257"/>
                </a:lnTo>
                <a:lnTo>
                  <a:pt x="1549" y="2307"/>
                </a:lnTo>
                <a:lnTo>
                  <a:pt x="1558" y="2286"/>
                </a:lnTo>
                <a:lnTo>
                  <a:pt x="1558" y="2368"/>
                </a:lnTo>
                <a:lnTo>
                  <a:pt x="1610" y="2480"/>
                </a:lnTo>
                <a:lnTo>
                  <a:pt x="1620" y="2491"/>
                </a:lnTo>
                <a:lnTo>
                  <a:pt x="1589" y="2542"/>
                </a:lnTo>
                <a:lnTo>
                  <a:pt x="1538" y="2542"/>
                </a:lnTo>
                <a:lnTo>
                  <a:pt x="1528" y="2511"/>
                </a:lnTo>
                <a:lnTo>
                  <a:pt x="1476" y="2480"/>
                </a:lnTo>
                <a:lnTo>
                  <a:pt x="1424" y="2450"/>
                </a:lnTo>
                <a:lnTo>
                  <a:pt x="1424" y="2419"/>
                </a:lnTo>
                <a:lnTo>
                  <a:pt x="1383" y="2400"/>
                </a:lnTo>
                <a:lnTo>
                  <a:pt x="1342" y="2389"/>
                </a:lnTo>
                <a:lnTo>
                  <a:pt x="1290" y="2409"/>
                </a:lnTo>
                <a:lnTo>
                  <a:pt x="1207" y="2348"/>
                </a:lnTo>
                <a:lnTo>
                  <a:pt x="1114" y="2348"/>
                </a:lnTo>
                <a:lnTo>
                  <a:pt x="1031" y="2317"/>
                </a:lnTo>
                <a:lnTo>
                  <a:pt x="970" y="2317"/>
                </a:lnTo>
                <a:lnTo>
                  <a:pt x="888" y="2246"/>
                </a:lnTo>
                <a:lnTo>
                  <a:pt x="804" y="2196"/>
                </a:lnTo>
                <a:lnTo>
                  <a:pt x="784" y="2196"/>
                </a:lnTo>
                <a:lnTo>
                  <a:pt x="733" y="2145"/>
                </a:lnTo>
                <a:lnTo>
                  <a:pt x="743" y="2124"/>
                </a:lnTo>
                <a:lnTo>
                  <a:pt x="784" y="2124"/>
                </a:lnTo>
                <a:lnTo>
                  <a:pt x="824" y="2064"/>
                </a:lnTo>
                <a:lnTo>
                  <a:pt x="867" y="2053"/>
                </a:lnTo>
                <a:lnTo>
                  <a:pt x="804" y="2002"/>
                </a:lnTo>
                <a:lnTo>
                  <a:pt x="814" y="1993"/>
                </a:lnTo>
                <a:lnTo>
                  <a:pt x="867" y="1982"/>
                </a:lnTo>
                <a:lnTo>
                  <a:pt x="867" y="1971"/>
                </a:lnTo>
                <a:lnTo>
                  <a:pt x="928" y="1942"/>
                </a:lnTo>
                <a:lnTo>
                  <a:pt x="917" y="1931"/>
                </a:lnTo>
                <a:lnTo>
                  <a:pt x="856" y="1942"/>
                </a:lnTo>
                <a:lnTo>
                  <a:pt x="856" y="1900"/>
                </a:lnTo>
                <a:lnTo>
                  <a:pt x="867" y="1879"/>
                </a:lnTo>
                <a:lnTo>
                  <a:pt x="888" y="1870"/>
                </a:lnTo>
                <a:lnTo>
                  <a:pt x="907" y="1849"/>
                </a:lnTo>
                <a:lnTo>
                  <a:pt x="928" y="1859"/>
                </a:lnTo>
                <a:lnTo>
                  <a:pt x="970" y="1859"/>
                </a:lnTo>
                <a:lnTo>
                  <a:pt x="981" y="1797"/>
                </a:lnTo>
                <a:lnTo>
                  <a:pt x="970" y="1797"/>
                </a:lnTo>
                <a:lnTo>
                  <a:pt x="970" y="1757"/>
                </a:lnTo>
                <a:lnTo>
                  <a:pt x="990" y="1737"/>
                </a:lnTo>
                <a:lnTo>
                  <a:pt x="970" y="1716"/>
                </a:lnTo>
                <a:lnTo>
                  <a:pt x="990" y="1716"/>
                </a:lnTo>
                <a:lnTo>
                  <a:pt x="1001" y="1696"/>
                </a:lnTo>
                <a:lnTo>
                  <a:pt x="990" y="1666"/>
                </a:lnTo>
                <a:lnTo>
                  <a:pt x="1001" y="1655"/>
                </a:lnTo>
                <a:lnTo>
                  <a:pt x="917" y="1624"/>
                </a:lnTo>
                <a:lnTo>
                  <a:pt x="897" y="1624"/>
                </a:lnTo>
                <a:lnTo>
                  <a:pt x="867" y="1604"/>
                </a:lnTo>
                <a:lnTo>
                  <a:pt x="835" y="1614"/>
                </a:lnTo>
                <a:lnTo>
                  <a:pt x="784" y="1552"/>
                </a:lnTo>
                <a:lnTo>
                  <a:pt x="733" y="1573"/>
                </a:lnTo>
                <a:lnTo>
                  <a:pt x="714" y="1573"/>
                </a:lnTo>
                <a:lnTo>
                  <a:pt x="703" y="1552"/>
                </a:lnTo>
                <a:lnTo>
                  <a:pt x="661" y="1552"/>
                </a:lnTo>
                <a:lnTo>
                  <a:pt x="640" y="1543"/>
                </a:lnTo>
                <a:lnTo>
                  <a:pt x="640" y="1492"/>
                </a:lnTo>
                <a:lnTo>
                  <a:pt x="621" y="1461"/>
                </a:lnTo>
                <a:lnTo>
                  <a:pt x="600" y="1461"/>
                </a:lnTo>
                <a:lnTo>
                  <a:pt x="558" y="1450"/>
                </a:lnTo>
                <a:lnTo>
                  <a:pt x="547" y="1411"/>
                </a:lnTo>
                <a:lnTo>
                  <a:pt x="568" y="1401"/>
                </a:lnTo>
                <a:lnTo>
                  <a:pt x="568" y="1390"/>
                </a:lnTo>
                <a:lnTo>
                  <a:pt x="517" y="1330"/>
                </a:lnTo>
                <a:lnTo>
                  <a:pt x="414" y="1330"/>
                </a:lnTo>
                <a:lnTo>
                  <a:pt x="382" y="1371"/>
                </a:lnTo>
                <a:lnTo>
                  <a:pt x="372" y="1361"/>
                </a:lnTo>
                <a:lnTo>
                  <a:pt x="340" y="1259"/>
                </a:lnTo>
                <a:lnTo>
                  <a:pt x="332" y="1237"/>
                </a:lnTo>
                <a:lnTo>
                  <a:pt x="351" y="1217"/>
                </a:lnTo>
                <a:lnTo>
                  <a:pt x="403" y="1227"/>
                </a:lnTo>
                <a:lnTo>
                  <a:pt x="444" y="1197"/>
                </a:lnTo>
                <a:lnTo>
                  <a:pt x="444" y="1177"/>
                </a:lnTo>
                <a:lnTo>
                  <a:pt x="434" y="1177"/>
                </a:lnTo>
                <a:lnTo>
                  <a:pt x="424" y="1156"/>
                </a:lnTo>
                <a:lnTo>
                  <a:pt x="403" y="1145"/>
                </a:lnTo>
                <a:lnTo>
                  <a:pt x="372" y="1145"/>
                </a:lnTo>
                <a:lnTo>
                  <a:pt x="372" y="1115"/>
                </a:lnTo>
                <a:lnTo>
                  <a:pt x="340" y="1095"/>
                </a:lnTo>
                <a:lnTo>
                  <a:pt x="300" y="1023"/>
                </a:lnTo>
                <a:lnTo>
                  <a:pt x="310" y="972"/>
                </a:lnTo>
                <a:lnTo>
                  <a:pt x="300" y="952"/>
                </a:lnTo>
                <a:lnTo>
                  <a:pt x="300" y="921"/>
                </a:lnTo>
                <a:lnTo>
                  <a:pt x="247" y="881"/>
                </a:lnTo>
                <a:lnTo>
                  <a:pt x="186" y="900"/>
                </a:lnTo>
                <a:lnTo>
                  <a:pt x="186" y="881"/>
                </a:lnTo>
                <a:lnTo>
                  <a:pt x="175" y="860"/>
                </a:lnTo>
                <a:lnTo>
                  <a:pt x="103" y="850"/>
                </a:lnTo>
                <a:lnTo>
                  <a:pt x="93" y="850"/>
                </a:lnTo>
                <a:lnTo>
                  <a:pt x="93" y="789"/>
                </a:lnTo>
                <a:lnTo>
                  <a:pt x="72" y="747"/>
                </a:lnTo>
                <a:lnTo>
                  <a:pt x="51" y="737"/>
                </a:lnTo>
                <a:lnTo>
                  <a:pt x="61" y="687"/>
                </a:lnTo>
                <a:lnTo>
                  <a:pt x="32" y="645"/>
                </a:lnTo>
                <a:lnTo>
                  <a:pt x="32" y="636"/>
                </a:lnTo>
                <a:lnTo>
                  <a:pt x="61" y="605"/>
                </a:lnTo>
                <a:lnTo>
                  <a:pt x="51" y="585"/>
                </a:lnTo>
                <a:lnTo>
                  <a:pt x="42" y="576"/>
                </a:lnTo>
                <a:lnTo>
                  <a:pt x="32" y="545"/>
                </a:lnTo>
                <a:lnTo>
                  <a:pt x="21" y="535"/>
                </a:lnTo>
                <a:lnTo>
                  <a:pt x="0" y="463"/>
                </a:lnTo>
                <a:lnTo>
                  <a:pt x="61" y="443"/>
                </a:lnTo>
                <a:lnTo>
                  <a:pt x="93" y="392"/>
                </a:lnTo>
                <a:lnTo>
                  <a:pt x="93" y="351"/>
                </a:lnTo>
                <a:lnTo>
                  <a:pt x="154" y="300"/>
                </a:lnTo>
                <a:lnTo>
                  <a:pt x="239" y="310"/>
                </a:lnTo>
                <a:lnTo>
                  <a:pt x="207" y="279"/>
                </a:lnTo>
                <a:lnTo>
                  <a:pt x="114" y="249"/>
                </a:lnTo>
                <a:lnTo>
                  <a:pt x="93" y="218"/>
                </a:lnTo>
                <a:lnTo>
                  <a:pt x="114" y="229"/>
                </a:lnTo>
                <a:lnTo>
                  <a:pt x="114" y="187"/>
                </a:lnTo>
                <a:lnTo>
                  <a:pt x="42" y="208"/>
                </a:lnTo>
                <a:lnTo>
                  <a:pt x="217" y="45"/>
                </a:lnTo>
                <a:lnTo>
                  <a:pt x="325" y="66"/>
                </a:lnTo>
              </a:path>
            </a:pathLst>
          </a:custGeom>
          <a:solidFill>
            <a:srgbClr val="008226"/>
          </a:solidFill>
          <a:ln w="0">
            <a:solidFill>
              <a:srgbClr val="505050"/>
            </a:solidFill>
          </a:ln>
        </p:spPr>
        <p:style>
          <a:lnRef idx="0"/>
          <a:fillRef idx="0"/>
          <a:effectRef idx="0"/>
          <a:fontRef idx="minor"/>
        </p:style>
        <p:txBody>
          <a:bodyPr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622" name=""/>
          <p:cNvSpPr/>
          <p:nvPr/>
        </p:nvSpPr>
        <p:spPr>
          <a:xfrm>
            <a:off x="5283360" y="3700440"/>
            <a:ext cx="725400" cy="336600"/>
          </a:xfrm>
          <a:custGeom>
            <a:avLst/>
            <a:gdLst/>
            <a:ahLst/>
            <a:rect l="l" t="t" r="r" b="b"/>
            <a:pathLst>
              <a:path w="252" h="126">
                <a:moveTo>
                  <a:pt x="0" y="72"/>
                </a:moveTo>
                <a:lnTo>
                  <a:pt x="18" y="54"/>
                </a:lnTo>
                <a:lnTo>
                  <a:pt x="30" y="54"/>
                </a:lnTo>
                <a:lnTo>
                  <a:pt x="48" y="30"/>
                </a:lnTo>
                <a:lnTo>
                  <a:pt x="48" y="18"/>
                </a:lnTo>
                <a:lnTo>
                  <a:pt x="66" y="6"/>
                </a:lnTo>
                <a:lnTo>
                  <a:pt x="78" y="0"/>
                </a:lnTo>
                <a:lnTo>
                  <a:pt x="96" y="12"/>
                </a:lnTo>
                <a:lnTo>
                  <a:pt x="120" y="6"/>
                </a:lnTo>
                <a:lnTo>
                  <a:pt x="138" y="24"/>
                </a:lnTo>
                <a:lnTo>
                  <a:pt x="204" y="12"/>
                </a:lnTo>
                <a:lnTo>
                  <a:pt x="252" y="36"/>
                </a:lnTo>
                <a:lnTo>
                  <a:pt x="234" y="84"/>
                </a:lnTo>
                <a:lnTo>
                  <a:pt x="174" y="72"/>
                </a:lnTo>
                <a:lnTo>
                  <a:pt x="138" y="96"/>
                </a:lnTo>
                <a:lnTo>
                  <a:pt x="84" y="108"/>
                </a:lnTo>
                <a:lnTo>
                  <a:pt x="72" y="126"/>
                </a:lnTo>
                <a:lnTo>
                  <a:pt x="42" y="126"/>
                </a:lnTo>
                <a:lnTo>
                  <a:pt x="12" y="102"/>
                </a:lnTo>
                <a:lnTo>
                  <a:pt x="0" y="72"/>
                </a:lnTo>
                <a:close/>
              </a:path>
            </a:pathLst>
          </a:custGeom>
          <a:solidFill>
            <a:srgbClr val="008226"/>
          </a:solidFill>
          <a:ln w="0">
            <a:solidFill>
              <a:srgbClr val="505050"/>
            </a:solidFill>
          </a:ln>
        </p:spPr>
        <p:style>
          <a:lnRef idx="0"/>
          <a:fillRef idx="0"/>
          <a:effectRef idx="0"/>
          <a:fontRef idx="minor"/>
        </p:style>
        <p:txBody>
          <a:bodyPr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623" name=""/>
          <p:cNvSpPr/>
          <p:nvPr/>
        </p:nvSpPr>
        <p:spPr>
          <a:xfrm>
            <a:off x="4678200" y="3429000"/>
            <a:ext cx="828720" cy="463680"/>
          </a:xfrm>
          <a:custGeom>
            <a:avLst/>
            <a:gdLst/>
            <a:ahLst/>
            <a:rect l="l" t="t" r="r" b="b"/>
            <a:pathLst>
              <a:path w="287" h="174">
                <a:moveTo>
                  <a:pt x="209" y="174"/>
                </a:moveTo>
                <a:lnTo>
                  <a:pt x="227" y="156"/>
                </a:lnTo>
                <a:lnTo>
                  <a:pt x="239" y="156"/>
                </a:lnTo>
                <a:lnTo>
                  <a:pt x="257" y="132"/>
                </a:lnTo>
                <a:lnTo>
                  <a:pt x="257" y="120"/>
                </a:lnTo>
                <a:lnTo>
                  <a:pt x="275" y="108"/>
                </a:lnTo>
                <a:lnTo>
                  <a:pt x="287" y="102"/>
                </a:lnTo>
                <a:lnTo>
                  <a:pt x="251" y="72"/>
                </a:lnTo>
                <a:lnTo>
                  <a:pt x="251" y="54"/>
                </a:lnTo>
                <a:lnTo>
                  <a:pt x="215" y="48"/>
                </a:lnTo>
                <a:lnTo>
                  <a:pt x="203" y="60"/>
                </a:lnTo>
                <a:lnTo>
                  <a:pt x="173" y="24"/>
                </a:lnTo>
                <a:lnTo>
                  <a:pt x="137" y="6"/>
                </a:lnTo>
                <a:lnTo>
                  <a:pt x="119" y="18"/>
                </a:lnTo>
                <a:lnTo>
                  <a:pt x="95" y="0"/>
                </a:lnTo>
                <a:lnTo>
                  <a:pt x="89" y="18"/>
                </a:lnTo>
                <a:lnTo>
                  <a:pt x="12" y="66"/>
                </a:lnTo>
                <a:lnTo>
                  <a:pt x="0" y="54"/>
                </a:lnTo>
                <a:lnTo>
                  <a:pt x="24" y="108"/>
                </a:lnTo>
                <a:lnTo>
                  <a:pt x="77" y="162"/>
                </a:lnTo>
                <a:lnTo>
                  <a:pt x="113" y="168"/>
                </a:lnTo>
                <a:lnTo>
                  <a:pt x="137" y="144"/>
                </a:lnTo>
                <a:lnTo>
                  <a:pt x="203" y="156"/>
                </a:lnTo>
                <a:lnTo>
                  <a:pt x="209" y="174"/>
                </a:lnTo>
                <a:close/>
              </a:path>
            </a:pathLst>
          </a:custGeom>
          <a:solidFill>
            <a:srgbClr val="008226"/>
          </a:solidFill>
          <a:ln w="0">
            <a:solidFill>
              <a:srgbClr val="505050"/>
            </a:solidFill>
          </a:ln>
        </p:spPr>
        <p:style>
          <a:lnRef idx="0"/>
          <a:fillRef idx="0"/>
          <a:effectRef idx="0"/>
          <a:fontRef idx="minor"/>
        </p:style>
        <p:txBody>
          <a:bodyPr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624" name=""/>
          <p:cNvSpPr/>
          <p:nvPr/>
        </p:nvSpPr>
        <p:spPr>
          <a:xfrm>
            <a:off x="4349880" y="3814920"/>
            <a:ext cx="965160" cy="446040"/>
          </a:xfrm>
          <a:custGeom>
            <a:avLst/>
            <a:gdLst/>
            <a:ahLst/>
            <a:rect l="l" t="t" r="r" b="b"/>
            <a:pathLst>
              <a:path w="335" h="168">
                <a:moveTo>
                  <a:pt x="323" y="30"/>
                </a:moveTo>
                <a:lnTo>
                  <a:pt x="317" y="12"/>
                </a:lnTo>
                <a:lnTo>
                  <a:pt x="251" y="0"/>
                </a:lnTo>
                <a:lnTo>
                  <a:pt x="227" y="24"/>
                </a:lnTo>
                <a:lnTo>
                  <a:pt x="191" y="18"/>
                </a:lnTo>
                <a:lnTo>
                  <a:pt x="150" y="48"/>
                </a:lnTo>
                <a:lnTo>
                  <a:pt x="156" y="90"/>
                </a:lnTo>
                <a:lnTo>
                  <a:pt x="150" y="96"/>
                </a:lnTo>
                <a:lnTo>
                  <a:pt x="126" y="84"/>
                </a:lnTo>
                <a:lnTo>
                  <a:pt x="78" y="102"/>
                </a:lnTo>
                <a:lnTo>
                  <a:pt x="48" y="96"/>
                </a:lnTo>
                <a:lnTo>
                  <a:pt x="36" y="108"/>
                </a:lnTo>
                <a:lnTo>
                  <a:pt x="18" y="96"/>
                </a:lnTo>
                <a:lnTo>
                  <a:pt x="0" y="102"/>
                </a:lnTo>
                <a:lnTo>
                  <a:pt x="12" y="132"/>
                </a:lnTo>
                <a:lnTo>
                  <a:pt x="42" y="138"/>
                </a:lnTo>
                <a:lnTo>
                  <a:pt x="114" y="126"/>
                </a:lnTo>
                <a:lnTo>
                  <a:pt x="132" y="150"/>
                </a:lnTo>
                <a:lnTo>
                  <a:pt x="186" y="162"/>
                </a:lnTo>
                <a:lnTo>
                  <a:pt x="221" y="168"/>
                </a:lnTo>
                <a:lnTo>
                  <a:pt x="293" y="138"/>
                </a:lnTo>
                <a:lnTo>
                  <a:pt x="311" y="126"/>
                </a:lnTo>
                <a:lnTo>
                  <a:pt x="311" y="84"/>
                </a:lnTo>
                <a:lnTo>
                  <a:pt x="335" y="84"/>
                </a:lnTo>
                <a:lnTo>
                  <a:pt x="335" y="60"/>
                </a:lnTo>
                <a:lnTo>
                  <a:pt x="323" y="30"/>
                </a:lnTo>
                <a:lnTo>
                  <a:pt x="323" y="30"/>
                </a:lnTo>
                <a:close/>
              </a:path>
            </a:pathLst>
          </a:custGeom>
          <a:solidFill>
            <a:srgbClr val="008226"/>
          </a:solidFill>
          <a:ln w="0">
            <a:solidFill>
              <a:srgbClr val="505050"/>
            </a:solidFill>
          </a:ln>
        </p:spPr>
        <p:style>
          <a:lnRef idx="0"/>
          <a:fillRef idx="0"/>
          <a:effectRef idx="0"/>
          <a:fontRef idx="minor"/>
        </p:style>
        <p:txBody>
          <a:bodyPr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625" name=""/>
          <p:cNvSpPr/>
          <p:nvPr/>
        </p:nvSpPr>
        <p:spPr>
          <a:xfrm>
            <a:off x="3517920" y="3381480"/>
            <a:ext cx="433440" cy="318960"/>
          </a:xfrm>
          <a:custGeom>
            <a:avLst/>
            <a:gdLst/>
            <a:ahLst/>
            <a:rect l="l" t="t" r="r" b="b"/>
            <a:pathLst>
              <a:path w="150" h="120">
                <a:moveTo>
                  <a:pt x="96" y="0"/>
                </a:moveTo>
                <a:lnTo>
                  <a:pt x="42" y="12"/>
                </a:lnTo>
                <a:lnTo>
                  <a:pt x="24" y="0"/>
                </a:lnTo>
                <a:lnTo>
                  <a:pt x="0" y="18"/>
                </a:lnTo>
                <a:lnTo>
                  <a:pt x="0" y="36"/>
                </a:lnTo>
                <a:lnTo>
                  <a:pt x="48" y="72"/>
                </a:lnTo>
                <a:lnTo>
                  <a:pt x="60" y="96"/>
                </a:lnTo>
                <a:lnTo>
                  <a:pt x="90" y="84"/>
                </a:lnTo>
                <a:lnTo>
                  <a:pt x="90" y="114"/>
                </a:lnTo>
                <a:lnTo>
                  <a:pt x="126" y="120"/>
                </a:lnTo>
                <a:lnTo>
                  <a:pt x="120" y="102"/>
                </a:lnTo>
                <a:lnTo>
                  <a:pt x="138" y="84"/>
                </a:lnTo>
                <a:lnTo>
                  <a:pt x="150" y="66"/>
                </a:lnTo>
                <a:lnTo>
                  <a:pt x="138" y="42"/>
                </a:lnTo>
                <a:lnTo>
                  <a:pt x="120" y="36"/>
                </a:lnTo>
                <a:lnTo>
                  <a:pt x="120" y="12"/>
                </a:lnTo>
                <a:lnTo>
                  <a:pt x="96" y="0"/>
                </a:lnTo>
                <a:close/>
              </a:path>
            </a:pathLst>
          </a:custGeom>
          <a:solidFill>
            <a:srgbClr val="008226"/>
          </a:solidFill>
          <a:ln w="0">
            <a:solidFill>
              <a:srgbClr val="505050"/>
            </a:solidFill>
          </a:ln>
        </p:spPr>
        <p:style>
          <a:lnRef idx="0"/>
          <a:fillRef idx="0"/>
          <a:effectRef idx="0"/>
          <a:fontRef idx="minor"/>
        </p:style>
        <p:txBody>
          <a:bodyPr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626" name=""/>
          <p:cNvSpPr/>
          <p:nvPr/>
        </p:nvSpPr>
        <p:spPr>
          <a:xfrm>
            <a:off x="7267680" y="5929200"/>
            <a:ext cx="293760" cy="160560"/>
          </a:xfrm>
          <a:custGeom>
            <a:avLst/>
            <a:gdLst/>
            <a:ahLst/>
            <a:rect l="l" t="t" r="r" b="b"/>
            <a:pathLst>
              <a:path w="102" h="60">
                <a:moveTo>
                  <a:pt x="78" y="12"/>
                </a:moveTo>
                <a:lnTo>
                  <a:pt x="102" y="0"/>
                </a:lnTo>
                <a:lnTo>
                  <a:pt x="78" y="42"/>
                </a:lnTo>
                <a:lnTo>
                  <a:pt x="36" y="60"/>
                </a:lnTo>
                <a:lnTo>
                  <a:pt x="12" y="54"/>
                </a:lnTo>
                <a:lnTo>
                  <a:pt x="0" y="36"/>
                </a:lnTo>
                <a:lnTo>
                  <a:pt x="30" y="18"/>
                </a:lnTo>
                <a:lnTo>
                  <a:pt x="78" y="12"/>
                </a:lnTo>
                <a:close/>
              </a:path>
            </a:pathLst>
          </a:custGeom>
          <a:solidFill>
            <a:srgbClr val="00f008"/>
          </a:solidFill>
          <a:ln w="0">
            <a:solidFill>
              <a:srgbClr val="505050"/>
            </a:solidFill>
          </a:ln>
        </p:spPr>
        <p:style>
          <a:lnRef idx="0"/>
          <a:fillRef idx="0"/>
          <a:effectRef idx="0"/>
          <a:fontRef idx="minor"/>
        </p:style>
        <p:txBody>
          <a:bodyPr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627" name=""/>
          <p:cNvSpPr/>
          <p:nvPr/>
        </p:nvSpPr>
        <p:spPr>
          <a:xfrm>
            <a:off x="5194440" y="3892680"/>
            <a:ext cx="847440" cy="479160"/>
          </a:xfrm>
          <a:custGeom>
            <a:avLst/>
            <a:gdLst/>
            <a:ahLst/>
            <a:rect l="l" t="t" r="r" b="b"/>
            <a:pathLst>
              <a:path w="294" h="180">
                <a:moveTo>
                  <a:pt x="12" y="120"/>
                </a:moveTo>
                <a:lnTo>
                  <a:pt x="78" y="180"/>
                </a:lnTo>
                <a:lnTo>
                  <a:pt x="114" y="168"/>
                </a:lnTo>
                <a:lnTo>
                  <a:pt x="156" y="156"/>
                </a:lnTo>
                <a:lnTo>
                  <a:pt x="180" y="156"/>
                </a:lnTo>
                <a:lnTo>
                  <a:pt x="222" y="144"/>
                </a:lnTo>
                <a:lnTo>
                  <a:pt x="258" y="60"/>
                </a:lnTo>
                <a:lnTo>
                  <a:pt x="294" y="36"/>
                </a:lnTo>
                <a:lnTo>
                  <a:pt x="264" y="12"/>
                </a:lnTo>
                <a:lnTo>
                  <a:pt x="204" y="0"/>
                </a:lnTo>
                <a:lnTo>
                  <a:pt x="168" y="24"/>
                </a:lnTo>
                <a:lnTo>
                  <a:pt x="114" y="36"/>
                </a:lnTo>
                <a:lnTo>
                  <a:pt x="102" y="54"/>
                </a:lnTo>
                <a:lnTo>
                  <a:pt x="72" y="54"/>
                </a:lnTo>
                <a:lnTo>
                  <a:pt x="42" y="30"/>
                </a:lnTo>
                <a:lnTo>
                  <a:pt x="42" y="54"/>
                </a:lnTo>
                <a:lnTo>
                  <a:pt x="18" y="54"/>
                </a:lnTo>
                <a:lnTo>
                  <a:pt x="18" y="96"/>
                </a:lnTo>
                <a:lnTo>
                  <a:pt x="0" y="108"/>
                </a:lnTo>
                <a:lnTo>
                  <a:pt x="12" y="120"/>
                </a:lnTo>
                <a:close/>
              </a:path>
            </a:pathLst>
          </a:custGeom>
          <a:solidFill>
            <a:srgbClr val="008226"/>
          </a:solidFill>
          <a:ln w="0">
            <a:solidFill>
              <a:srgbClr val="505050"/>
            </a:solidFill>
          </a:ln>
        </p:spPr>
        <p:style>
          <a:lnRef idx="0"/>
          <a:fillRef idx="0"/>
          <a:effectRef idx="0"/>
          <a:fontRef idx="minor"/>
        </p:style>
        <p:txBody>
          <a:bodyPr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628" name=""/>
          <p:cNvSpPr/>
          <p:nvPr/>
        </p:nvSpPr>
        <p:spPr>
          <a:xfrm>
            <a:off x="5003640" y="2617920"/>
            <a:ext cx="52560" cy="47520"/>
          </a:xfrm>
          <a:custGeom>
            <a:avLst/>
            <a:gdLst/>
            <a:ahLst/>
            <a:rect l="l" t="t" r="r" b="b"/>
            <a:pathLst>
              <a:path w="18" h="18">
                <a:moveTo>
                  <a:pt x="18" y="18"/>
                </a:moveTo>
                <a:lnTo>
                  <a:pt x="0" y="0"/>
                </a:lnTo>
                <a:lnTo>
                  <a:pt x="0" y="12"/>
                </a:lnTo>
                <a:lnTo>
                  <a:pt x="18" y="18"/>
                </a:lnTo>
                <a:close/>
              </a:path>
            </a:pathLst>
          </a:custGeom>
          <a:solidFill>
            <a:srgbClr val="008226"/>
          </a:solidFill>
          <a:ln w="0">
            <a:solidFill>
              <a:srgbClr val="505050"/>
            </a:solidFill>
          </a:ln>
        </p:spPr>
        <p:style>
          <a:lnRef idx="0"/>
          <a:fillRef idx="0"/>
          <a:effectRef idx="0"/>
          <a:fontRef idx="minor"/>
        </p:style>
        <p:txBody>
          <a:bodyPr tIns="1800" bIns="1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629" name=""/>
          <p:cNvSpPr/>
          <p:nvPr/>
        </p:nvSpPr>
        <p:spPr>
          <a:xfrm>
            <a:off x="4176720" y="2092320"/>
            <a:ext cx="345960" cy="606600"/>
          </a:xfrm>
          <a:custGeom>
            <a:avLst/>
            <a:gdLst/>
            <a:ahLst/>
            <a:rect l="l" t="t" r="r" b="b"/>
            <a:pathLst>
              <a:path w="120" h="228">
                <a:moveTo>
                  <a:pt x="60" y="228"/>
                </a:moveTo>
                <a:lnTo>
                  <a:pt x="24" y="222"/>
                </a:lnTo>
                <a:lnTo>
                  <a:pt x="24" y="192"/>
                </a:lnTo>
                <a:lnTo>
                  <a:pt x="0" y="174"/>
                </a:lnTo>
                <a:lnTo>
                  <a:pt x="0" y="108"/>
                </a:lnTo>
                <a:lnTo>
                  <a:pt x="6" y="66"/>
                </a:lnTo>
                <a:lnTo>
                  <a:pt x="102" y="0"/>
                </a:lnTo>
                <a:lnTo>
                  <a:pt x="108" y="42"/>
                </a:lnTo>
                <a:lnTo>
                  <a:pt x="84" y="90"/>
                </a:lnTo>
                <a:lnTo>
                  <a:pt x="96" y="90"/>
                </a:lnTo>
                <a:lnTo>
                  <a:pt x="90" y="102"/>
                </a:lnTo>
                <a:lnTo>
                  <a:pt x="120" y="102"/>
                </a:lnTo>
                <a:lnTo>
                  <a:pt x="120" y="114"/>
                </a:lnTo>
                <a:lnTo>
                  <a:pt x="108" y="132"/>
                </a:lnTo>
                <a:lnTo>
                  <a:pt x="96" y="126"/>
                </a:lnTo>
                <a:lnTo>
                  <a:pt x="96" y="144"/>
                </a:lnTo>
                <a:lnTo>
                  <a:pt x="78" y="150"/>
                </a:lnTo>
                <a:lnTo>
                  <a:pt x="78" y="162"/>
                </a:lnTo>
                <a:lnTo>
                  <a:pt x="66" y="162"/>
                </a:lnTo>
                <a:lnTo>
                  <a:pt x="72" y="174"/>
                </a:lnTo>
                <a:lnTo>
                  <a:pt x="60" y="210"/>
                </a:lnTo>
                <a:lnTo>
                  <a:pt x="72" y="228"/>
                </a:lnTo>
                <a:lnTo>
                  <a:pt x="60" y="228"/>
                </a:lnTo>
                <a:close/>
              </a:path>
            </a:pathLst>
          </a:custGeom>
          <a:solidFill>
            <a:srgbClr val="008226"/>
          </a:solidFill>
          <a:ln w="0">
            <a:solidFill>
              <a:srgbClr val="505050"/>
            </a:solidFill>
          </a:ln>
        </p:spPr>
        <p:style>
          <a:lnRef idx="0"/>
          <a:fillRef idx="0"/>
          <a:effectRef idx="0"/>
          <a:fontRef idx="minor"/>
        </p:style>
        <p:txBody>
          <a:bodyPr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630" name=""/>
          <p:cNvSpPr/>
          <p:nvPr/>
        </p:nvSpPr>
        <p:spPr>
          <a:xfrm>
            <a:off x="4506840" y="2665440"/>
            <a:ext cx="31680" cy="66600"/>
          </a:xfrm>
          <a:custGeom>
            <a:avLst/>
            <a:gdLst/>
            <a:ahLst/>
            <a:rect l="l" t="t" r="r" b="b"/>
            <a:pathLst>
              <a:path w="12" h="24">
                <a:moveTo>
                  <a:pt x="12" y="0"/>
                </a:moveTo>
                <a:lnTo>
                  <a:pt x="6" y="24"/>
                </a:lnTo>
                <a:lnTo>
                  <a:pt x="0" y="12"/>
                </a:lnTo>
                <a:lnTo>
                  <a:pt x="12" y="0"/>
                </a:lnTo>
                <a:close/>
              </a:path>
            </a:pathLst>
          </a:custGeom>
          <a:solidFill>
            <a:srgbClr val="008226"/>
          </a:solidFill>
          <a:ln w="0">
            <a:solidFill>
              <a:srgbClr val="505050"/>
            </a:solidFill>
          </a:ln>
        </p:spPr>
        <p:style>
          <a:lnRef idx="0"/>
          <a:fillRef idx="0"/>
          <a:effectRef idx="0"/>
          <a:fontRef idx="minor"/>
        </p:style>
        <p:txBody>
          <a:bodyPr tIns="20880" bIns="20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631" name=""/>
          <p:cNvSpPr/>
          <p:nvPr/>
        </p:nvSpPr>
        <p:spPr>
          <a:xfrm>
            <a:off x="4384800" y="2540160"/>
            <a:ext cx="153720" cy="125280"/>
          </a:xfrm>
          <a:custGeom>
            <a:avLst/>
            <a:gdLst/>
            <a:ahLst/>
            <a:rect l="l" t="t" r="r" b="b"/>
            <a:pathLst>
              <a:path w="54" h="48">
                <a:moveTo>
                  <a:pt x="18" y="6"/>
                </a:moveTo>
                <a:lnTo>
                  <a:pt x="42" y="0"/>
                </a:lnTo>
                <a:lnTo>
                  <a:pt x="54" y="30"/>
                </a:lnTo>
                <a:lnTo>
                  <a:pt x="48" y="42"/>
                </a:lnTo>
                <a:lnTo>
                  <a:pt x="18" y="48"/>
                </a:lnTo>
                <a:lnTo>
                  <a:pt x="0" y="12"/>
                </a:lnTo>
                <a:lnTo>
                  <a:pt x="18" y="6"/>
                </a:lnTo>
                <a:close/>
              </a:path>
            </a:pathLst>
          </a:custGeom>
          <a:solidFill>
            <a:srgbClr val="008226"/>
          </a:solidFill>
          <a:ln w="0">
            <a:solidFill>
              <a:srgbClr val="505050"/>
            </a:solidFill>
          </a:ln>
        </p:spPr>
        <p:style>
          <a:lnRef idx="0"/>
          <a:fillRef idx="0"/>
          <a:effectRef idx="0"/>
          <a:fontRef idx="minor"/>
        </p:style>
        <p:txBody>
          <a:bodyPr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632" name=""/>
          <p:cNvSpPr/>
          <p:nvPr/>
        </p:nvSpPr>
        <p:spPr>
          <a:xfrm>
            <a:off x="4557600" y="2681280"/>
            <a:ext cx="101880" cy="65160"/>
          </a:xfrm>
          <a:custGeom>
            <a:avLst/>
            <a:gdLst/>
            <a:ahLst/>
            <a:rect l="l" t="t" r="r" b="b"/>
            <a:pathLst>
              <a:path w="36" h="24">
                <a:moveTo>
                  <a:pt x="12" y="0"/>
                </a:moveTo>
                <a:lnTo>
                  <a:pt x="30" y="6"/>
                </a:lnTo>
                <a:lnTo>
                  <a:pt x="36" y="24"/>
                </a:lnTo>
                <a:lnTo>
                  <a:pt x="0" y="12"/>
                </a:lnTo>
                <a:lnTo>
                  <a:pt x="0" y="0"/>
                </a:lnTo>
                <a:lnTo>
                  <a:pt x="12" y="0"/>
                </a:lnTo>
                <a:close/>
              </a:path>
            </a:pathLst>
          </a:custGeom>
          <a:solidFill>
            <a:srgbClr val="008226"/>
          </a:solidFill>
          <a:ln w="0">
            <a:solidFill>
              <a:srgbClr val="505050"/>
            </a:solidFill>
          </a:ln>
        </p:spPr>
        <p:style>
          <a:lnRef idx="0"/>
          <a:fillRef idx="0"/>
          <a:effectRef idx="0"/>
          <a:fontRef idx="minor"/>
        </p:style>
        <p:txBody>
          <a:bodyPr tIns="19440" bIns="194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633" name=""/>
          <p:cNvSpPr/>
          <p:nvPr/>
        </p:nvSpPr>
        <p:spPr>
          <a:xfrm>
            <a:off x="4538520" y="2444760"/>
            <a:ext cx="227160" cy="220680"/>
          </a:xfrm>
          <a:custGeom>
            <a:avLst/>
            <a:gdLst/>
            <a:ahLst/>
            <a:rect l="l" t="t" r="r" b="b"/>
            <a:pathLst>
              <a:path w="78" h="84">
                <a:moveTo>
                  <a:pt x="24" y="6"/>
                </a:moveTo>
                <a:lnTo>
                  <a:pt x="30" y="18"/>
                </a:lnTo>
                <a:lnTo>
                  <a:pt x="0" y="30"/>
                </a:lnTo>
                <a:lnTo>
                  <a:pt x="12" y="42"/>
                </a:lnTo>
                <a:lnTo>
                  <a:pt x="18" y="66"/>
                </a:lnTo>
                <a:lnTo>
                  <a:pt x="42" y="72"/>
                </a:lnTo>
                <a:lnTo>
                  <a:pt x="36" y="84"/>
                </a:lnTo>
                <a:lnTo>
                  <a:pt x="54" y="84"/>
                </a:lnTo>
                <a:lnTo>
                  <a:pt x="54" y="66"/>
                </a:lnTo>
                <a:lnTo>
                  <a:pt x="66" y="66"/>
                </a:lnTo>
                <a:lnTo>
                  <a:pt x="60" y="48"/>
                </a:lnTo>
                <a:lnTo>
                  <a:pt x="78" y="36"/>
                </a:lnTo>
                <a:lnTo>
                  <a:pt x="66" y="0"/>
                </a:lnTo>
                <a:lnTo>
                  <a:pt x="48" y="6"/>
                </a:lnTo>
                <a:lnTo>
                  <a:pt x="48" y="18"/>
                </a:lnTo>
                <a:lnTo>
                  <a:pt x="42" y="36"/>
                </a:lnTo>
                <a:lnTo>
                  <a:pt x="42" y="12"/>
                </a:lnTo>
                <a:lnTo>
                  <a:pt x="24" y="6"/>
                </a:lnTo>
                <a:close/>
              </a:path>
            </a:pathLst>
          </a:custGeom>
          <a:solidFill>
            <a:srgbClr val="008226"/>
          </a:solidFill>
          <a:ln w="0">
            <a:solidFill>
              <a:srgbClr val="505050"/>
            </a:solidFill>
          </a:ln>
        </p:spPr>
        <p:style>
          <a:lnRef idx="0"/>
          <a:fillRef idx="0"/>
          <a:effectRef idx="0"/>
          <a:fontRef idx="minor"/>
        </p:style>
        <p:txBody>
          <a:bodyPr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634" name=""/>
          <p:cNvSpPr/>
          <p:nvPr/>
        </p:nvSpPr>
        <p:spPr>
          <a:xfrm>
            <a:off x="4818240" y="2746440"/>
            <a:ext cx="68040" cy="63360"/>
          </a:xfrm>
          <a:custGeom>
            <a:avLst/>
            <a:gdLst/>
            <a:ahLst/>
            <a:rect l="l" t="t" r="r" b="b"/>
            <a:pathLst>
              <a:path w="24" h="24">
                <a:moveTo>
                  <a:pt x="18" y="12"/>
                </a:moveTo>
                <a:lnTo>
                  <a:pt x="24" y="24"/>
                </a:lnTo>
                <a:lnTo>
                  <a:pt x="0" y="18"/>
                </a:lnTo>
                <a:lnTo>
                  <a:pt x="0" y="6"/>
                </a:lnTo>
                <a:lnTo>
                  <a:pt x="12" y="12"/>
                </a:lnTo>
                <a:lnTo>
                  <a:pt x="6" y="0"/>
                </a:lnTo>
                <a:lnTo>
                  <a:pt x="18" y="6"/>
                </a:lnTo>
                <a:lnTo>
                  <a:pt x="18" y="12"/>
                </a:lnTo>
                <a:close/>
              </a:path>
            </a:pathLst>
          </a:custGeom>
          <a:solidFill>
            <a:srgbClr val="00f008"/>
          </a:solidFill>
          <a:ln w="0">
            <a:solidFill>
              <a:srgbClr val="505050"/>
            </a:solidFill>
          </a:ln>
        </p:spPr>
        <p:style>
          <a:lnRef idx="0"/>
          <a:fillRef idx="0"/>
          <a:effectRef idx="0"/>
          <a:fontRef idx="minor"/>
        </p:style>
        <p:txBody>
          <a:bodyPr tIns="17640" bIns="176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635" name=""/>
          <p:cNvSpPr/>
          <p:nvPr/>
        </p:nvSpPr>
        <p:spPr>
          <a:xfrm>
            <a:off x="4818240" y="2746440"/>
            <a:ext cx="68040" cy="63360"/>
          </a:xfrm>
          <a:custGeom>
            <a:avLst/>
            <a:gdLst/>
            <a:ahLst/>
            <a:rect l="l" t="t" r="r" b="b"/>
            <a:pathLst>
              <a:path w="24" h="24">
                <a:moveTo>
                  <a:pt x="18" y="12"/>
                </a:moveTo>
                <a:lnTo>
                  <a:pt x="24" y="24"/>
                </a:lnTo>
                <a:lnTo>
                  <a:pt x="0" y="18"/>
                </a:lnTo>
                <a:lnTo>
                  <a:pt x="0" y="6"/>
                </a:lnTo>
                <a:lnTo>
                  <a:pt x="12" y="12"/>
                </a:lnTo>
                <a:lnTo>
                  <a:pt x="6" y="0"/>
                </a:lnTo>
                <a:lnTo>
                  <a:pt x="18" y="6"/>
                </a:lnTo>
                <a:lnTo>
                  <a:pt x="18" y="12"/>
                </a:lnTo>
                <a:close/>
              </a:path>
            </a:pathLst>
          </a:custGeom>
          <a:solidFill>
            <a:srgbClr val="008226"/>
          </a:solidFill>
          <a:ln w="0">
            <a:solidFill>
              <a:srgbClr val="505050"/>
            </a:solidFill>
          </a:ln>
        </p:spPr>
        <p:style>
          <a:lnRef idx="0"/>
          <a:fillRef idx="0"/>
          <a:effectRef idx="0"/>
          <a:fontRef idx="minor"/>
        </p:style>
        <p:txBody>
          <a:bodyPr tIns="17640" bIns="176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636" name=""/>
          <p:cNvSpPr/>
          <p:nvPr/>
        </p:nvSpPr>
        <p:spPr>
          <a:xfrm>
            <a:off x="3916440" y="2681280"/>
            <a:ext cx="1122120" cy="1419120"/>
          </a:xfrm>
          <a:custGeom>
            <a:avLst/>
            <a:gdLst/>
            <a:ahLst/>
            <a:rect l="l" t="t" r="r" b="b"/>
            <a:pathLst>
              <a:path w="389" h="533">
                <a:moveTo>
                  <a:pt x="383" y="299"/>
                </a:moveTo>
                <a:lnTo>
                  <a:pt x="389" y="263"/>
                </a:lnTo>
                <a:lnTo>
                  <a:pt x="377" y="245"/>
                </a:lnTo>
                <a:lnTo>
                  <a:pt x="365" y="168"/>
                </a:lnTo>
                <a:lnTo>
                  <a:pt x="353" y="156"/>
                </a:lnTo>
                <a:lnTo>
                  <a:pt x="365" y="120"/>
                </a:lnTo>
                <a:lnTo>
                  <a:pt x="353" y="90"/>
                </a:lnTo>
                <a:lnTo>
                  <a:pt x="300" y="42"/>
                </a:lnTo>
                <a:lnTo>
                  <a:pt x="276" y="48"/>
                </a:lnTo>
                <a:lnTo>
                  <a:pt x="288" y="36"/>
                </a:lnTo>
                <a:lnTo>
                  <a:pt x="234" y="78"/>
                </a:lnTo>
                <a:lnTo>
                  <a:pt x="204" y="78"/>
                </a:lnTo>
                <a:lnTo>
                  <a:pt x="216" y="48"/>
                </a:lnTo>
                <a:lnTo>
                  <a:pt x="174" y="42"/>
                </a:lnTo>
                <a:lnTo>
                  <a:pt x="168" y="30"/>
                </a:lnTo>
                <a:lnTo>
                  <a:pt x="168" y="12"/>
                </a:lnTo>
                <a:lnTo>
                  <a:pt x="150" y="6"/>
                </a:lnTo>
                <a:lnTo>
                  <a:pt x="114" y="0"/>
                </a:lnTo>
                <a:lnTo>
                  <a:pt x="132" y="30"/>
                </a:lnTo>
                <a:lnTo>
                  <a:pt x="114" y="48"/>
                </a:lnTo>
                <a:lnTo>
                  <a:pt x="132" y="84"/>
                </a:lnTo>
                <a:lnTo>
                  <a:pt x="114" y="90"/>
                </a:lnTo>
                <a:lnTo>
                  <a:pt x="114" y="120"/>
                </a:lnTo>
                <a:lnTo>
                  <a:pt x="108" y="108"/>
                </a:lnTo>
                <a:lnTo>
                  <a:pt x="90" y="114"/>
                </a:lnTo>
                <a:lnTo>
                  <a:pt x="90" y="96"/>
                </a:lnTo>
                <a:lnTo>
                  <a:pt x="72" y="96"/>
                </a:lnTo>
                <a:lnTo>
                  <a:pt x="54" y="96"/>
                </a:lnTo>
                <a:lnTo>
                  <a:pt x="48" y="114"/>
                </a:lnTo>
                <a:lnTo>
                  <a:pt x="66" y="132"/>
                </a:lnTo>
                <a:lnTo>
                  <a:pt x="48" y="132"/>
                </a:lnTo>
                <a:lnTo>
                  <a:pt x="36" y="162"/>
                </a:lnTo>
                <a:lnTo>
                  <a:pt x="24" y="174"/>
                </a:lnTo>
                <a:lnTo>
                  <a:pt x="42" y="198"/>
                </a:lnTo>
                <a:lnTo>
                  <a:pt x="24" y="228"/>
                </a:lnTo>
                <a:lnTo>
                  <a:pt x="0" y="222"/>
                </a:lnTo>
                <a:lnTo>
                  <a:pt x="0" y="305"/>
                </a:lnTo>
                <a:lnTo>
                  <a:pt x="12" y="329"/>
                </a:lnTo>
                <a:lnTo>
                  <a:pt x="0" y="347"/>
                </a:lnTo>
                <a:lnTo>
                  <a:pt x="12" y="377"/>
                </a:lnTo>
                <a:lnTo>
                  <a:pt x="12" y="389"/>
                </a:lnTo>
                <a:lnTo>
                  <a:pt x="30" y="413"/>
                </a:lnTo>
                <a:lnTo>
                  <a:pt x="90" y="425"/>
                </a:lnTo>
                <a:lnTo>
                  <a:pt x="66" y="485"/>
                </a:lnTo>
                <a:lnTo>
                  <a:pt x="66" y="515"/>
                </a:lnTo>
                <a:lnTo>
                  <a:pt x="120" y="515"/>
                </a:lnTo>
                <a:lnTo>
                  <a:pt x="150" y="527"/>
                </a:lnTo>
                <a:lnTo>
                  <a:pt x="168" y="521"/>
                </a:lnTo>
                <a:lnTo>
                  <a:pt x="186" y="533"/>
                </a:lnTo>
                <a:lnTo>
                  <a:pt x="198" y="521"/>
                </a:lnTo>
                <a:lnTo>
                  <a:pt x="228" y="527"/>
                </a:lnTo>
                <a:lnTo>
                  <a:pt x="276" y="509"/>
                </a:lnTo>
                <a:lnTo>
                  <a:pt x="300" y="521"/>
                </a:lnTo>
                <a:lnTo>
                  <a:pt x="306" y="515"/>
                </a:lnTo>
                <a:lnTo>
                  <a:pt x="300" y="473"/>
                </a:lnTo>
                <a:lnTo>
                  <a:pt x="341" y="443"/>
                </a:lnTo>
                <a:lnTo>
                  <a:pt x="288" y="389"/>
                </a:lnTo>
                <a:lnTo>
                  <a:pt x="264" y="335"/>
                </a:lnTo>
                <a:lnTo>
                  <a:pt x="276" y="347"/>
                </a:lnTo>
                <a:lnTo>
                  <a:pt x="353" y="299"/>
                </a:lnTo>
                <a:lnTo>
                  <a:pt x="359" y="281"/>
                </a:lnTo>
                <a:lnTo>
                  <a:pt x="383" y="299"/>
                </a:lnTo>
                <a:close/>
              </a:path>
            </a:pathLst>
          </a:custGeom>
          <a:solidFill>
            <a:srgbClr val="008226"/>
          </a:solidFill>
          <a:ln w="0">
            <a:solidFill>
              <a:srgbClr val="505050"/>
            </a:solidFill>
          </a:ln>
        </p:spPr>
        <p:style>
          <a:lnRef idx="0"/>
          <a:fillRef idx="0"/>
          <a:effectRef idx="0"/>
          <a:fontRef idx="minor"/>
        </p:style>
        <p:txBody>
          <a:bodyPr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637" name=""/>
          <p:cNvSpPr/>
          <p:nvPr/>
        </p:nvSpPr>
        <p:spPr>
          <a:xfrm>
            <a:off x="4915080" y="2693880"/>
            <a:ext cx="1320480" cy="1127160"/>
          </a:xfrm>
          <a:custGeom>
            <a:avLst/>
            <a:gdLst/>
            <a:ahLst/>
            <a:rect l="l" t="t" r="r" b="b"/>
            <a:pathLst>
              <a:path w="438" h="407">
                <a:moveTo>
                  <a:pt x="420" y="66"/>
                </a:moveTo>
                <a:lnTo>
                  <a:pt x="432" y="150"/>
                </a:lnTo>
                <a:lnTo>
                  <a:pt x="402" y="186"/>
                </a:lnTo>
                <a:lnTo>
                  <a:pt x="420" y="204"/>
                </a:lnTo>
                <a:lnTo>
                  <a:pt x="414" y="233"/>
                </a:lnTo>
                <a:lnTo>
                  <a:pt x="438" y="305"/>
                </a:lnTo>
                <a:lnTo>
                  <a:pt x="396" y="353"/>
                </a:lnTo>
                <a:lnTo>
                  <a:pt x="384" y="383"/>
                </a:lnTo>
                <a:lnTo>
                  <a:pt x="384" y="407"/>
                </a:lnTo>
                <a:lnTo>
                  <a:pt x="372" y="407"/>
                </a:lnTo>
                <a:lnTo>
                  <a:pt x="324" y="383"/>
                </a:lnTo>
                <a:lnTo>
                  <a:pt x="258" y="395"/>
                </a:lnTo>
                <a:lnTo>
                  <a:pt x="240" y="377"/>
                </a:lnTo>
                <a:lnTo>
                  <a:pt x="216" y="383"/>
                </a:lnTo>
                <a:lnTo>
                  <a:pt x="198" y="371"/>
                </a:lnTo>
                <a:lnTo>
                  <a:pt x="162" y="341"/>
                </a:lnTo>
                <a:lnTo>
                  <a:pt x="162" y="323"/>
                </a:lnTo>
                <a:lnTo>
                  <a:pt x="126" y="317"/>
                </a:lnTo>
                <a:lnTo>
                  <a:pt x="114" y="329"/>
                </a:lnTo>
                <a:lnTo>
                  <a:pt x="84" y="293"/>
                </a:lnTo>
                <a:lnTo>
                  <a:pt x="48" y="275"/>
                </a:lnTo>
                <a:lnTo>
                  <a:pt x="30" y="287"/>
                </a:lnTo>
                <a:lnTo>
                  <a:pt x="36" y="251"/>
                </a:lnTo>
                <a:lnTo>
                  <a:pt x="24" y="233"/>
                </a:lnTo>
                <a:lnTo>
                  <a:pt x="12" y="156"/>
                </a:lnTo>
                <a:lnTo>
                  <a:pt x="0" y="144"/>
                </a:lnTo>
                <a:lnTo>
                  <a:pt x="12" y="108"/>
                </a:lnTo>
                <a:lnTo>
                  <a:pt x="0" y="78"/>
                </a:lnTo>
                <a:lnTo>
                  <a:pt x="18" y="84"/>
                </a:lnTo>
                <a:lnTo>
                  <a:pt x="18" y="72"/>
                </a:lnTo>
                <a:lnTo>
                  <a:pt x="6" y="72"/>
                </a:lnTo>
                <a:lnTo>
                  <a:pt x="12" y="66"/>
                </a:lnTo>
                <a:lnTo>
                  <a:pt x="138" y="0"/>
                </a:lnTo>
                <a:lnTo>
                  <a:pt x="204" y="0"/>
                </a:lnTo>
                <a:lnTo>
                  <a:pt x="204" y="12"/>
                </a:lnTo>
                <a:lnTo>
                  <a:pt x="192" y="6"/>
                </a:lnTo>
                <a:lnTo>
                  <a:pt x="204" y="36"/>
                </a:lnTo>
                <a:lnTo>
                  <a:pt x="246" y="24"/>
                </a:lnTo>
                <a:lnTo>
                  <a:pt x="306" y="36"/>
                </a:lnTo>
                <a:lnTo>
                  <a:pt x="384" y="30"/>
                </a:lnTo>
                <a:lnTo>
                  <a:pt x="420" y="54"/>
                </a:lnTo>
                <a:lnTo>
                  <a:pt x="420" y="66"/>
                </a:lnTo>
                <a:close/>
              </a:path>
            </a:pathLst>
          </a:custGeom>
          <a:solidFill>
            <a:srgbClr val="008226"/>
          </a:solidFill>
          <a:ln w="0">
            <a:solidFill>
              <a:srgbClr val="505050"/>
            </a:solidFill>
          </a:ln>
        </p:spPr>
        <p:style>
          <a:lnRef idx="0"/>
          <a:fillRef idx="0"/>
          <a:effectRef idx="0"/>
          <a:fontRef idx="minor"/>
        </p:style>
        <p:txBody>
          <a:bodyPr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638" name=""/>
          <p:cNvSpPr/>
          <p:nvPr/>
        </p:nvSpPr>
        <p:spPr>
          <a:xfrm>
            <a:off x="5711760" y="5022720"/>
            <a:ext cx="812880" cy="623880"/>
          </a:xfrm>
          <a:custGeom>
            <a:avLst/>
            <a:gdLst/>
            <a:ahLst/>
            <a:rect l="l" t="t" r="r" b="b"/>
            <a:pathLst>
              <a:path w="281" h="234">
                <a:moveTo>
                  <a:pt x="24" y="156"/>
                </a:moveTo>
                <a:lnTo>
                  <a:pt x="42" y="162"/>
                </a:lnTo>
                <a:lnTo>
                  <a:pt x="42" y="168"/>
                </a:lnTo>
                <a:lnTo>
                  <a:pt x="24" y="168"/>
                </a:lnTo>
                <a:lnTo>
                  <a:pt x="42" y="198"/>
                </a:lnTo>
                <a:lnTo>
                  <a:pt x="114" y="192"/>
                </a:lnTo>
                <a:lnTo>
                  <a:pt x="132" y="204"/>
                </a:lnTo>
                <a:lnTo>
                  <a:pt x="120" y="210"/>
                </a:lnTo>
                <a:lnTo>
                  <a:pt x="156" y="216"/>
                </a:lnTo>
                <a:lnTo>
                  <a:pt x="174" y="234"/>
                </a:lnTo>
                <a:lnTo>
                  <a:pt x="168" y="204"/>
                </a:lnTo>
                <a:lnTo>
                  <a:pt x="102" y="162"/>
                </a:lnTo>
                <a:lnTo>
                  <a:pt x="126" y="162"/>
                </a:lnTo>
                <a:lnTo>
                  <a:pt x="120" y="144"/>
                </a:lnTo>
                <a:lnTo>
                  <a:pt x="138" y="144"/>
                </a:lnTo>
                <a:lnTo>
                  <a:pt x="114" y="102"/>
                </a:lnTo>
                <a:lnTo>
                  <a:pt x="114" y="72"/>
                </a:lnTo>
                <a:lnTo>
                  <a:pt x="120" y="66"/>
                </a:lnTo>
                <a:lnTo>
                  <a:pt x="120" y="78"/>
                </a:lnTo>
                <a:lnTo>
                  <a:pt x="150" y="108"/>
                </a:lnTo>
                <a:lnTo>
                  <a:pt x="150" y="90"/>
                </a:lnTo>
                <a:lnTo>
                  <a:pt x="168" y="102"/>
                </a:lnTo>
                <a:lnTo>
                  <a:pt x="162" y="78"/>
                </a:lnTo>
                <a:lnTo>
                  <a:pt x="186" y="90"/>
                </a:lnTo>
                <a:lnTo>
                  <a:pt x="156" y="66"/>
                </a:lnTo>
                <a:lnTo>
                  <a:pt x="192" y="48"/>
                </a:lnTo>
                <a:lnTo>
                  <a:pt x="216" y="42"/>
                </a:lnTo>
                <a:lnTo>
                  <a:pt x="263" y="60"/>
                </a:lnTo>
                <a:lnTo>
                  <a:pt x="281" y="18"/>
                </a:lnTo>
                <a:lnTo>
                  <a:pt x="269" y="0"/>
                </a:lnTo>
                <a:lnTo>
                  <a:pt x="263" y="0"/>
                </a:lnTo>
                <a:lnTo>
                  <a:pt x="263" y="12"/>
                </a:lnTo>
                <a:lnTo>
                  <a:pt x="251" y="24"/>
                </a:lnTo>
                <a:lnTo>
                  <a:pt x="233" y="30"/>
                </a:lnTo>
                <a:lnTo>
                  <a:pt x="192" y="12"/>
                </a:lnTo>
                <a:lnTo>
                  <a:pt x="126" y="24"/>
                </a:lnTo>
                <a:lnTo>
                  <a:pt x="36" y="54"/>
                </a:lnTo>
                <a:lnTo>
                  <a:pt x="42" y="72"/>
                </a:lnTo>
                <a:lnTo>
                  <a:pt x="0" y="120"/>
                </a:lnTo>
                <a:lnTo>
                  <a:pt x="24" y="156"/>
                </a:lnTo>
                <a:close/>
              </a:path>
            </a:pathLst>
          </a:custGeom>
          <a:solidFill>
            <a:srgbClr val="008226"/>
          </a:solidFill>
          <a:ln w="0">
            <a:solidFill>
              <a:srgbClr val="505050"/>
            </a:solidFill>
          </a:ln>
        </p:spPr>
        <p:style>
          <a:lnRef idx="0"/>
          <a:fillRef idx="0"/>
          <a:effectRef idx="0"/>
          <a:fontRef idx="minor"/>
        </p:style>
        <p:txBody>
          <a:bodyPr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639" name=""/>
          <p:cNvSpPr/>
          <p:nvPr/>
        </p:nvSpPr>
        <p:spPr>
          <a:xfrm>
            <a:off x="5834160" y="5548320"/>
            <a:ext cx="293760" cy="271440"/>
          </a:xfrm>
          <a:custGeom>
            <a:avLst/>
            <a:gdLst/>
            <a:ahLst/>
            <a:rect l="l" t="t" r="r" b="b"/>
            <a:pathLst>
              <a:path w="102" h="102">
                <a:moveTo>
                  <a:pt x="42" y="0"/>
                </a:moveTo>
                <a:lnTo>
                  <a:pt x="12" y="6"/>
                </a:lnTo>
                <a:lnTo>
                  <a:pt x="0" y="30"/>
                </a:lnTo>
                <a:lnTo>
                  <a:pt x="24" y="60"/>
                </a:lnTo>
                <a:lnTo>
                  <a:pt x="24" y="78"/>
                </a:lnTo>
                <a:lnTo>
                  <a:pt x="30" y="84"/>
                </a:lnTo>
                <a:lnTo>
                  <a:pt x="42" y="72"/>
                </a:lnTo>
                <a:lnTo>
                  <a:pt x="54" y="102"/>
                </a:lnTo>
                <a:lnTo>
                  <a:pt x="72" y="84"/>
                </a:lnTo>
                <a:lnTo>
                  <a:pt x="90" y="102"/>
                </a:lnTo>
                <a:lnTo>
                  <a:pt x="72" y="42"/>
                </a:lnTo>
                <a:lnTo>
                  <a:pt x="90" y="60"/>
                </a:lnTo>
                <a:lnTo>
                  <a:pt x="102" y="48"/>
                </a:lnTo>
                <a:lnTo>
                  <a:pt x="90" y="18"/>
                </a:lnTo>
                <a:lnTo>
                  <a:pt x="42" y="0"/>
                </a:lnTo>
                <a:close/>
              </a:path>
            </a:pathLst>
          </a:custGeom>
          <a:solidFill>
            <a:srgbClr val="008226"/>
          </a:solidFill>
          <a:ln w="0">
            <a:solidFill>
              <a:srgbClr val="505050"/>
            </a:solidFill>
          </a:ln>
        </p:spPr>
        <p:style>
          <a:lnRef idx="0"/>
          <a:fillRef idx="0"/>
          <a:effectRef idx="0"/>
          <a:fontRef idx="minor"/>
        </p:style>
        <p:txBody>
          <a:bodyPr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640" name=""/>
          <p:cNvSpPr/>
          <p:nvPr/>
        </p:nvSpPr>
        <p:spPr>
          <a:xfrm>
            <a:off x="6145200" y="5945040"/>
            <a:ext cx="345960" cy="111240"/>
          </a:xfrm>
          <a:custGeom>
            <a:avLst/>
            <a:gdLst/>
            <a:ahLst/>
            <a:rect l="l" t="t" r="r" b="b"/>
            <a:pathLst>
              <a:path w="119" h="42">
                <a:moveTo>
                  <a:pt x="66" y="12"/>
                </a:moveTo>
                <a:lnTo>
                  <a:pt x="36" y="12"/>
                </a:lnTo>
                <a:lnTo>
                  <a:pt x="24" y="0"/>
                </a:lnTo>
                <a:lnTo>
                  <a:pt x="6" y="0"/>
                </a:lnTo>
                <a:lnTo>
                  <a:pt x="0" y="24"/>
                </a:lnTo>
                <a:lnTo>
                  <a:pt x="42" y="24"/>
                </a:lnTo>
                <a:lnTo>
                  <a:pt x="54" y="42"/>
                </a:lnTo>
                <a:lnTo>
                  <a:pt x="113" y="36"/>
                </a:lnTo>
                <a:lnTo>
                  <a:pt x="119" y="18"/>
                </a:lnTo>
                <a:lnTo>
                  <a:pt x="107" y="24"/>
                </a:lnTo>
                <a:lnTo>
                  <a:pt x="66" y="12"/>
                </a:lnTo>
                <a:close/>
              </a:path>
            </a:pathLst>
          </a:custGeom>
          <a:solidFill>
            <a:srgbClr val="008226"/>
          </a:solidFill>
          <a:ln w="0">
            <a:solidFill>
              <a:srgbClr val="505050"/>
            </a:solidFill>
          </a:ln>
        </p:spPr>
        <p:style>
          <a:lnRef idx="0"/>
          <a:fillRef idx="0"/>
          <a:effectRef idx="0"/>
          <a:fontRef idx="minor"/>
        </p:style>
        <p:txBody>
          <a:bodyPr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641" name=""/>
          <p:cNvSpPr/>
          <p:nvPr/>
        </p:nvSpPr>
        <p:spPr>
          <a:xfrm>
            <a:off x="6095880" y="5437080"/>
            <a:ext cx="187560" cy="160560"/>
          </a:xfrm>
          <a:custGeom>
            <a:avLst/>
            <a:gdLst/>
            <a:ahLst/>
            <a:rect l="l" t="t" r="r" b="b"/>
            <a:pathLst>
              <a:path w="66" h="60">
                <a:moveTo>
                  <a:pt x="66" y="54"/>
                </a:moveTo>
                <a:lnTo>
                  <a:pt x="48" y="24"/>
                </a:lnTo>
                <a:lnTo>
                  <a:pt x="12" y="0"/>
                </a:lnTo>
                <a:lnTo>
                  <a:pt x="0" y="12"/>
                </a:lnTo>
                <a:lnTo>
                  <a:pt x="48" y="48"/>
                </a:lnTo>
                <a:lnTo>
                  <a:pt x="60" y="60"/>
                </a:lnTo>
                <a:lnTo>
                  <a:pt x="66" y="60"/>
                </a:lnTo>
                <a:lnTo>
                  <a:pt x="66" y="54"/>
                </a:lnTo>
                <a:close/>
              </a:path>
            </a:pathLst>
          </a:custGeom>
          <a:solidFill>
            <a:srgbClr val="008226"/>
          </a:solidFill>
          <a:ln w="0">
            <a:solidFill>
              <a:srgbClr val="505050"/>
            </a:solidFill>
          </a:ln>
        </p:spPr>
        <p:style>
          <a:lnRef idx="0"/>
          <a:fillRef idx="0"/>
          <a:effectRef idx="0"/>
          <a:fontRef idx="minor"/>
        </p:style>
        <p:txBody>
          <a:bodyPr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642" name=""/>
          <p:cNvSpPr/>
          <p:nvPr/>
        </p:nvSpPr>
        <p:spPr>
          <a:xfrm>
            <a:off x="4002120" y="4148280"/>
            <a:ext cx="1504800" cy="1449360"/>
          </a:xfrm>
          <a:custGeom>
            <a:avLst/>
            <a:gdLst/>
            <a:ahLst/>
            <a:rect l="l" t="t" r="r" b="b"/>
            <a:pathLst>
              <a:path w="521" h="545">
                <a:moveTo>
                  <a:pt x="306" y="96"/>
                </a:moveTo>
                <a:lnTo>
                  <a:pt x="317" y="90"/>
                </a:lnTo>
                <a:lnTo>
                  <a:pt x="306" y="78"/>
                </a:lnTo>
                <a:lnTo>
                  <a:pt x="300" y="54"/>
                </a:lnTo>
                <a:lnTo>
                  <a:pt x="294" y="54"/>
                </a:lnTo>
                <a:lnTo>
                  <a:pt x="306" y="36"/>
                </a:lnTo>
                <a:lnTo>
                  <a:pt x="252" y="24"/>
                </a:lnTo>
                <a:lnTo>
                  <a:pt x="234" y="0"/>
                </a:lnTo>
                <a:lnTo>
                  <a:pt x="162" y="12"/>
                </a:lnTo>
                <a:lnTo>
                  <a:pt x="162" y="30"/>
                </a:lnTo>
                <a:lnTo>
                  <a:pt x="150" y="30"/>
                </a:lnTo>
                <a:lnTo>
                  <a:pt x="150" y="48"/>
                </a:lnTo>
                <a:lnTo>
                  <a:pt x="114" y="36"/>
                </a:lnTo>
                <a:lnTo>
                  <a:pt x="102" y="72"/>
                </a:lnTo>
                <a:lnTo>
                  <a:pt x="78" y="48"/>
                </a:lnTo>
                <a:lnTo>
                  <a:pt x="48" y="72"/>
                </a:lnTo>
                <a:lnTo>
                  <a:pt x="12" y="78"/>
                </a:lnTo>
                <a:lnTo>
                  <a:pt x="0" y="84"/>
                </a:lnTo>
                <a:lnTo>
                  <a:pt x="18" y="114"/>
                </a:lnTo>
                <a:lnTo>
                  <a:pt x="0" y="138"/>
                </a:lnTo>
                <a:lnTo>
                  <a:pt x="6" y="144"/>
                </a:lnTo>
                <a:lnTo>
                  <a:pt x="18" y="179"/>
                </a:lnTo>
                <a:lnTo>
                  <a:pt x="36" y="185"/>
                </a:lnTo>
                <a:lnTo>
                  <a:pt x="36" y="203"/>
                </a:lnTo>
                <a:lnTo>
                  <a:pt x="60" y="197"/>
                </a:lnTo>
                <a:lnTo>
                  <a:pt x="90" y="168"/>
                </a:lnTo>
                <a:lnTo>
                  <a:pt x="150" y="197"/>
                </a:lnTo>
                <a:lnTo>
                  <a:pt x="168" y="251"/>
                </a:lnTo>
                <a:lnTo>
                  <a:pt x="198" y="293"/>
                </a:lnTo>
                <a:lnTo>
                  <a:pt x="216" y="293"/>
                </a:lnTo>
                <a:lnTo>
                  <a:pt x="282" y="359"/>
                </a:lnTo>
                <a:lnTo>
                  <a:pt x="306" y="359"/>
                </a:lnTo>
                <a:lnTo>
                  <a:pt x="335" y="395"/>
                </a:lnTo>
                <a:lnTo>
                  <a:pt x="359" y="395"/>
                </a:lnTo>
                <a:lnTo>
                  <a:pt x="365" y="419"/>
                </a:lnTo>
                <a:lnTo>
                  <a:pt x="383" y="431"/>
                </a:lnTo>
                <a:lnTo>
                  <a:pt x="395" y="425"/>
                </a:lnTo>
                <a:lnTo>
                  <a:pt x="419" y="497"/>
                </a:lnTo>
                <a:lnTo>
                  <a:pt x="401" y="509"/>
                </a:lnTo>
                <a:lnTo>
                  <a:pt x="395" y="533"/>
                </a:lnTo>
                <a:lnTo>
                  <a:pt x="395" y="545"/>
                </a:lnTo>
                <a:lnTo>
                  <a:pt x="413" y="545"/>
                </a:lnTo>
                <a:lnTo>
                  <a:pt x="431" y="521"/>
                </a:lnTo>
                <a:lnTo>
                  <a:pt x="437" y="497"/>
                </a:lnTo>
                <a:lnTo>
                  <a:pt x="455" y="485"/>
                </a:lnTo>
                <a:lnTo>
                  <a:pt x="455" y="461"/>
                </a:lnTo>
                <a:lnTo>
                  <a:pt x="431" y="443"/>
                </a:lnTo>
                <a:lnTo>
                  <a:pt x="443" y="407"/>
                </a:lnTo>
                <a:lnTo>
                  <a:pt x="461" y="401"/>
                </a:lnTo>
                <a:lnTo>
                  <a:pt x="491" y="419"/>
                </a:lnTo>
                <a:lnTo>
                  <a:pt x="515" y="437"/>
                </a:lnTo>
                <a:lnTo>
                  <a:pt x="521" y="425"/>
                </a:lnTo>
                <a:lnTo>
                  <a:pt x="491" y="389"/>
                </a:lnTo>
                <a:lnTo>
                  <a:pt x="407" y="347"/>
                </a:lnTo>
                <a:lnTo>
                  <a:pt x="413" y="323"/>
                </a:lnTo>
                <a:lnTo>
                  <a:pt x="413" y="317"/>
                </a:lnTo>
                <a:lnTo>
                  <a:pt x="371" y="323"/>
                </a:lnTo>
                <a:lnTo>
                  <a:pt x="353" y="305"/>
                </a:lnTo>
                <a:lnTo>
                  <a:pt x="323" y="275"/>
                </a:lnTo>
                <a:lnTo>
                  <a:pt x="300" y="215"/>
                </a:lnTo>
                <a:lnTo>
                  <a:pt x="252" y="185"/>
                </a:lnTo>
                <a:lnTo>
                  <a:pt x="246" y="156"/>
                </a:lnTo>
                <a:lnTo>
                  <a:pt x="252" y="138"/>
                </a:lnTo>
                <a:lnTo>
                  <a:pt x="246" y="126"/>
                </a:lnTo>
                <a:lnTo>
                  <a:pt x="246" y="108"/>
                </a:lnTo>
                <a:lnTo>
                  <a:pt x="288" y="84"/>
                </a:lnTo>
                <a:lnTo>
                  <a:pt x="300" y="84"/>
                </a:lnTo>
                <a:lnTo>
                  <a:pt x="306" y="96"/>
                </a:lnTo>
                <a:close/>
              </a:path>
            </a:pathLst>
          </a:custGeom>
          <a:solidFill>
            <a:srgbClr val="008226"/>
          </a:solidFill>
          <a:ln w="0">
            <a:solidFill>
              <a:srgbClr val="505050"/>
            </a:solidFill>
          </a:ln>
        </p:spPr>
        <p:style>
          <a:lnRef idx="0"/>
          <a:fillRef idx="0"/>
          <a:effectRef idx="0"/>
          <a:fontRef idx="minor"/>
        </p:style>
        <p:txBody>
          <a:bodyPr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643" name=""/>
          <p:cNvSpPr/>
          <p:nvPr/>
        </p:nvSpPr>
        <p:spPr>
          <a:xfrm>
            <a:off x="4192560" y="5087880"/>
            <a:ext cx="192240" cy="380880"/>
          </a:xfrm>
          <a:custGeom>
            <a:avLst/>
            <a:gdLst/>
            <a:ahLst/>
            <a:rect l="l" t="t" r="r" b="b"/>
            <a:pathLst>
              <a:path w="66" h="144">
                <a:moveTo>
                  <a:pt x="42" y="0"/>
                </a:moveTo>
                <a:lnTo>
                  <a:pt x="54" y="12"/>
                </a:lnTo>
                <a:lnTo>
                  <a:pt x="66" y="36"/>
                </a:lnTo>
                <a:lnTo>
                  <a:pt x="66" y="114"/>
                </a:lnTo>
                <a:lnTo>
                  <a:pt x="54" y="126"/>
                </a:lnTo>
                <a:lnTo>
                  <a:pt x="48" y="120"/>
                </a:lnTo>
                <a:lnTo>
                  <a:pt x="24" y="144"/>
                </a:lnTo>
                <a:lnTo>
                  <a:pt x="12" y="120"/>
                </a:lnTo>
                <a:lnTo>
                  <a:pt x="12" y="84"/>
                </a:lnTo>
                <a:lnTo>
                  <a:pt x="0" y="24"/>
                </a:lnTo>
                <a:lnTo>
                  <a:pt x="18" y="30"/>
                </a:lnTo>
                <a:lnTo>
                  <a:pt x="42" y="0"/>
                </a:lnTo>
                <a:close/>
              </a:path>
            </a:pathLst>
          </a:custGeom>
          <a:solidFill>
            <a:srgbClr val="008226"/>
          </a:solidFill>
          <a:ln w="0">
            <a:solidFill>
              <a:srgbClr val="505050"/>
            </a:solidFill>
          </a:ln>
        </p:spPr>
        <p:style>
          <a:lnRef idx="0"/>
          <a:fillRef idx="0"/>
          <a:effectRef idx="0"/>
          <a:fontRef idx="minor"/>
        </p:style>
        <p:txBody>
          <a:bodyPr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644" name=""/>
          <p:cNvSpPr/>
          <p:nvPr/>
        </p:nvSpPr>
        <p:spPr>
          <a:xfrm>
            <a:off x="4748040" y="5548320"/>
            <a:ext cx="392400" cy="225360"/>
          </a:xfrm>
          <a:custGeom>
            <a:avLst/>
            <a:gdLst/>
            <a:ahLst/>
            <a:rect l="l" t="t" r="r" b="b"/>
            <a:pathLst>
              <a:path w="137" h="84">
                <a:moveTo>
                  <a:pt x="137" y="0"/>
                </a:moveTo>
                <a:lnTo>
                  <a:pt x="113" y="48"/>
                </a:lnTo>
                <a:lnTo>
                  <a:pt x="119" y="72"/>
                </a:lnTo>
                <a:lnTo>
                  <a:pt x="113" y="84"/>
                </a:lnTo>
                <a:lnTo>
                  <a:pt x="95" y="84"/>
                </a:lnTo>
                <a:lnTo>
                  <a:pt x="77" y="72"/>
                </a:lnTo>
                <a:lnTo>
                  <a:pt x="6" y="36"/>
                </a:lnTo>
                <a:lnTo>
                  <a:pt x="0" y="18"/>
                </a:lnTo>
                <a:lnTo>
                  <a:pt x="6" y="6"/>
                </a:lnTo>
                <a:lnTo>
                  <a:pt x="30" y="6"/>
                </a:lnTo>
                <a:lnTo>
                  <a:pt x="48" y="18"/>
                </a:lnTo>
                <a:lnTo>
                  <a:pt x="137" y="0"/>
                </a:lnTo>
                <a:close/>
              </a:path>
            </a:pathLst>
          </a:custGeom>
          <a:solidFill>
            <a:srgbClr val="00f008"/>
          </a:solidFill>
          <a:ln w="0">
            <a:solidFill>
              <a:srgbClr val="505050"/>
            </a:solidFill>
          </a:ln>
        </p:spPr>
        <p:style>
          <a:lnRef idx="0"/>
          <a:fillRef idx="0"/>
          <a:effectRef idx="0"/>
          <a:fontRef idx="minor"/>
        </p:style>
        <p:txBody>
          <a:bodyPr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645" name=""/>
          <p:cNvSpPr/>
          <p:nvPr/>
        </p:nvSpPr>
        <p:spPr>
          <a:xfrm>
            <a:off x="3863880" y="3606840"/>
            <a:ext cx="87480" cy="111240"/>
          </a:xfrm>
          <a:custGeom>
            <a:avLst/>
            <a:gdLst/>
            <a:ahLst/>
            <a:rect l="l" t="t" r="r" b="b"/>
            <a:pathLst>
              <a:path w="30" h="42">
                <a:moveTo>
                  <a:pt x="6" y="36"/>
                </a:moveTo>
                <a:lnTo>
                  <a:pt x="30" y="42"/>
                </a:lnTo>
                <a:lnTo>
                  <a:pt x="30" y="30"/>
                </a:lnTo>
                <a:lnTo>
                  <a:pt x="18" y="0"/>
                </a:lnTo>
                <a:lnTo>
                  <a:pt x="0" y="18"/>
                </a:lnTo>
                <a:lnTo>
                  <a:pt x="6" y="36"/>
                </a:lnTo>
                <a:close/>
              </a:path>
            </a:pathLst>
          </a:custGeom>
          <a:solidFill>
            <a:srgbClr val="008226"/>
          </a:solidFill>
          <a:ln w="0">
            <a:solidFill>
              <a:srgbClr val="505050"/>
            </a:solidFill>
          </a:ln>
        </p:spPr>
        <p:style>
          <a:lnRef idx="0"/>
          <a:fillRef idx="0"/>
          <a:effectRef idx="0"/>
          <a:fontRef idx="minor"/>
        </p:style>
        <p:txBody>
          <a:bodyPr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646" name=""/>
          <p:cNvSpPr/>
          <p:nvPr/>
        </p:nvSpPr>
        <p:spPr>
          <a:xfrm>
            <a:off x="3762360" y="3033720"/>
            <a:ext cx="50760" cy="49320"/>
          </a:xfrm>
          <a:custGeom>
            <a:avLst/>
            <a:gdLst/>
            <a:ahLst/>
            <a:rect l="l" t="t" r="r" b="b"/>
            <a:pathLst>
              <a:path w="18" h="18">
                <a:moveTo>
                  <a:pt x="18" y="0"/>
                </a:moveTo>
                <a:lnTo>
                  <a:pt x="0" y="18"/>
                </a:lnTo>
                <a:lnTo>
                  <a:pt x="12" y="0"/>
                </a:lnTo>
                <a:lnTo>
                  <a:pt x="18" y="0"/>
                </a:lnTo>
                <a:close/>
              </a:path>
            </a:pathLst>
          </a:custGeom>
          <a:solidFill>
            <a:srgbClr val="008226"/>
          </a:solidFill>
          <a:ln w="0">
            <a:solidFill>
              <a:srgbClr val="505050"/>
            </a:solidFill>
          </a:ln>
        </p:spPr>
        <p:style>
          <a:lnRef idx="0"/>
          <a:fillRef idx="0"/>
          <a:effectRef idx="0"/>
          <a:fontRef idx="minor"/>
        </p:style>
        <p:txBody>
          <a:bodyPr tIns="3600" bIns="36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647" name=""/>
          <p:cNvSpPr/>
          <p:nvPr/>
        </p:nvSpPr>
        <p:spPr>
          <a:xfrm>
            <a:off x="3589200" y="2986200"/>
            <a:ext cx="466920" cy="506160"/>
          </a:xfrm>
          <a:custGeom>
            <a:avLst/>
            <a:gdLst/>
            <a:ahLst/>
            <a:rect l="l" t="t" r="r" b="b"/>
            <a:pathLst>
              <a:path w="162" h="191">
                <a:moveTo>
                  <a:pt x="72" y="42"/>
                </a:moveTo>
                <a:lnTo>
                  <a:pt x="78" y="54"/>
                </a:lnTo>
                <a:lnTo>
                  <a:pt x="72" y="60"/>
                </a:lnTo>
                <a:lnTo>
                  <a:pt x="72" y="78"/>
                </a:lnTo>
                <a:lnTo>
                  <a:pt x="90" y="84"/>
                </a:lnTo>
                <a:lnTo>
                  <a:pt x="84" y="66"/>
                </a:lnTo>
                <a:lnTo>
                  <a:pt x="96" y="42"/>
                </a:lnTo>
                <a:lnTo>
                  <a:pt x="90" y="42"/>
                </a:lnTo>
                <a:lnTo>
                  <a:pt x="90" y="18"/>
                </a:lnTo>
                <a:lnTo>
                  <a:pt x="144" y="0"/>
                </a:lnTo>
                <a:lnTo>
                  <a:pt x="162" y="18"/>
                </a:lnTo>
                <a:lnTo>
                  <a:pt x="150" y="48"/>
                </a:lnTo>
                <a:lnTo>
                  <a:pt x="138" y="60"/>
                </a:lnTo>
                <a:lnTo>
                  <a:pt x="156" y="84"/>
                </a:lnTo>
                <a:lnTo>
                  <a:pt x="138" y="114"/>
                </a:lnTo>
                <a:lnTo>
                  <a:pt x="114" y="108"/>
                </a:lnTo>
                <a:lnTo>
                  <a:pt x="114" y="191"/>
                </a:lnTo>
                <a:lnTo>
                  <a:pt x="96" y="185"/>
                </a:lnTo>
                <a:lnTo>
                  <a:pt x="96" y="161"/>
                </a:lnTo>
                <a:lnTo>
                  <a:pt x="72" y="149"/>
                </a:lnTo>
                <a:lnTo>
                  <a:pt x="18" y="161"/>
                </a:lnTo>
                <a:lnTo>
                  <a:pt x="0" y="149"/>
                </a:lnTo>
                <a:lnTo>
                  <a:pt x="42" y="149"/>
                </a:lnTo>
                <a:lnTo>
                  <a:pt x="24" y="137"/>
                </a:lnTo>
                <a:lnTo>
                  <a:pt x="66" y="126"/>
                </a:lnTo>
                <a:lnTo>
                  <a:pt x="42" y="126"/>
                </a:lnTo>
                <a:lnTo>
                  <a:pt x="36" y="114"/>
                </a:lnTo>
                <a:lnTo>
                  <a:pt x="72" y="42"/>
                </a:lnTo>
                <a:close/>
              </a:path>
            </a:pathLst>
          </a:custGeom>
          <a:solidFill>
            <a:srgbClr val="008226"/>
          </a:solidFill>
          <a:ln w="0">
            <a:solidFill>
              <a:srgbClr val="505050"/>
            </a:solidFill>
          </a:ln>
        </p:spPr>
        <p:style>
          <a:lnRef idx="0"/>
          <a:fillRef idx="0"/>
          <a:effectRef idx="0"/>
          <a:fontRef idx="minor"/>
        </p:style>
        <p:txBody>
          <a:bodyPr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648" name=""/>
          <p:cNvSpPr/>
          <p:nvPr/>
        </p:nvSpPr>
        <p:spPr>
          <a:xfrm>
            <a:off x="1965240" y="4975200"/>
            <a:ext cx="416160" cy="750960"/>
          </a:xfrm>
          <a:custGeom>
            <a:avLst/>
            <a:gdLst/>
            <a:ahLst/>
            <a:rect l="l" t="t" r="r" b="b"/>
            <a:pathLst>
              <a:path w="144" h="282">
                <a:moveTo>
                  <a:pt x="30" y="18"/>
                </a:moveTo>
                <a:lnTo>
                  <a:pt x="36" y="66"/>
                </a:lnTo>
                <a:lnTo>
                  <a:pt x="0" y="192"/>
                </a:lnTo>
                <a:lnTo>
                  <a:pt x="12" y="210"/>
                </a:lnTo>
                <a:lnTo>
                  <a:pt x="36" y="204"/>
                </a:lnTo>
                <a:lnTo>
                  <a:pt x="24" y="282"/>
                </a:lnTo>
                <a:lnTo>
                  <a:pt x="90" y="276"/>
                </a:lnTo>
                <a:lnTo>
                  <a:pt x="90" y="252"/>
                </a:lnTo>
                <a:lnTo>
                  <a:pt x="114" y="228"/>
                </a:lnTo>
                <a:lnTo>
                  <a:pt x="96" y="204"/>
                </a:lnTo>
                <a:lnTo>
                  <a:pt x="108" y="174"/>
                </a:lnTo>
                <a:lnTo>
                  <a:pt x="96" y="144"/>
                </a:lnTo>
                <a:lnTo>
                  <a:pt x="114" y="126"/>
                </a:lnTo>
                <a:lnTo>
                  <a:pt x="114" y="108"/>
                </a:lnTo>
                <a:lnTo>
                  <a:pt x="120" y="60"/>
                </a:lnTo>
                <a:lnTo>
                  <a:pt x="144" y="30"/>
                </a:lnTo>
                <a:lnTo>
                  <a:pt x="132" y="12"/>
                </a:lnTo>
                <a:lnTo>
                  <a:pt x="66" y="12"/>
                </a:lnTo>
                <a:lnTo>
                  <a:pt x="60" y="0"/>
                </a:lnTo>
                <a:lnTo>
                  <a:pt x="30" y="18"/>
                </a:lnTo>
                <a:close/>
              </a:path>
            </a:pathLst>
          </a:custGeom>
          <a:solidFill>
            <a:srgbClr val="008226"/>
          </a:solidFill>
          <a:ln w="0">
            <a:solidFill>
              <a:srgbClr val="505050"/>
            </a:solidFill>
          </a:ln>
        </p:spPr>
        <p:style>
          <a:lnRef idx="0"/>
          <a:fillRef idx="0"/>
          <a:effectRef idx="0"/>
          <a:fontRef idx="minor"/>
        </p:style>
        <p:txBody>
          <a:bodyPr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649" name=""/>
          <p:cNvSpPr/>
          <p:nvPr/>
        </p:nvSpPr>
        <p:spPr>
          <a:xfrm>
            <a:off x="5711760" y="3940200"/>
            <a:ext cx="1192320" cy="781200"/>
          </a:xfrm>
          <a:custGeom>
            <a:avLst/>
            <a:gdLst/>
            <a:ahLst/>
            <a:rect l="l" t="t" r="r" b="b"/>
            <a:pathLst>
              <a:path w="413" h="293">
                <a:moveTo>
                  <a:pt x="0" y="138"/>
                </a:moveTo>
                <a:lnTo>
                  <a:pt x="42" y="126"/>
                </a:lnTo>
                <a:lnTo>
                  <a:pt x="78" y="42"/>
                </a:lnTo>
                <a:lnTo>
                  <a:pt x="114" y="18"/>
                </a:lnTo>
                <a:lnTo>
                  <a:pt x="192" y="18"/>
                </a:lnTo>
                <a:lnTo>
                  <a:pt x="210" y="30"/>
                </a:lnTo>
                <a:lnTo>
                  <a:pt x="287" y="0"/>
                </a:lnTo>
                <a:lnTo>
                  <a:pt x="317" y="30"/>
                </a:lnTo>
                <a:lnTo>
                  <a:pt x="347" y="96"/>
                </a:lnTo>
                <a:lnTo>
                  <a:pt x="353" y="180"/>
                </a:lnTo>
                <a:lnTo>
                  <a:pt x="371" y="192"/>
                </a:lnTo>
                <a:lnTo>
                  <a:pt x="413" y="186"/>
                </a:lnTo>
                <a:lnTo>
                  <a:pt x="413" y="222"/>
                </a:lnTo>
                <a:lnTo>
                  <a:pt x="389" y="240"/>
                </a:lnTo>
                <a:lnTo>
                  <a:pt x="395" y="222"/>
                </a:lnTo>
                <a:lnTo>
                  <a:pt x="383" y="216"/>
                </a:lnTo>
                <a:lnTo>
                  <a:pt x="377" y="281"/>
                </a:lnTo>
                <a:lnTo>
                  <a:pt x="299" y="263"/>
                </a:lnTo>
                <a:lnTo>
                  <a:pt x="233" y="293"/>
                </a:lnTo>
                <a:lnTo>
                  <a:pt x="126" y="281"/>
                </a:lnTo>
                <a:lnTo>
                  <a:pt x="120" y="275"/>
                </a:lnTo>
                <a:lnTo>
                  <a:pt x="126" y="263"/>
                </a:lnTo>
                <a:lnTo>
                  <a:pt x="114" y="263"/>
                </a:lnTo>
                <a:lnTo>
                  <a:pt x="102" y="246"/>
                </a:lnTo>
                <a:lnTo>
                  <a:pt x="108" y="240"/>
                </a:lnTo>
                <a:lnTo>
                  <a:pt x="102" y="228"/>
                </a:lnTo>
                <a:lnTo>
                  <a:pt x="96" y="240"/>
                </a:lnTo>
                <a:lnTo>
                  <a:pt x="60" y="216"/>
                </a:lnTo>
                <a:lnTo>
                  <a:pt x="54" y="198"/>
                </a:lnTo>
                <a:lnTo>
                  <a:pt x="42" y="192"/>
                </a:lnTo>
                <a:lnTo>
                  <a:pt x="24" y="156"/>
                </a:lnTo>
                <a:lnTo>
                  <a:pt x="0" y="138"/>
                </a:lnTo>
                <a:close/>
              </a:path>
            </a:pathLst>
          </a:custGeom>
          <a:solidFill>
            <a:srgbClr val="008226"/>
          </a:solidFill>
          <a:ln w="0">
            <a:solidFill>
              <a:srgbClr val="505050"/>
            </a:solidFill>
          </a:ln>
        </p:spPr>
        <p:style>
          <a:lnRef idx="0"/>
          <a:fillRef idx="0"/>
          <a:effectRef idx="0"/>
          <a:fontRef idx="minor"/>
        </p:style>
        <p:txBody>
          <a:bodyPr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650" name=""/>
          <p:cNvSpPr/>
          <p:nvPr/>
        </p:nvSpPr>
        <p:spPr>
          <a:xfrm>
            <a:off x="4851360" y="4179960"/>
            <a:ext cx="376200" cy="209520"/>
          </a:xfrm>
          <a:custGeom>
            <a:avLst/>
            <a:gdLst/>
            <a:ahLst/>
            <a:rect l="l" t="t" r="r" b="b"/>
            <a:pathLst>
              <a:path w="131" h="78">
                <a:moveTo>
                  <a:pt x="131" y="12"/>
                </a:moveTo>
                <a:lnTo>
                  <a:pt x="125" y="24"/>
                </a:lnTo>
                <a:lnTo>
                  <a:pt x="95" y="36"/>
                </a:lnTo>
                <a:lnTo>
                  <a:pt x="83" y="78"/>
                </a:lnTo>
                <a:lnTo>
                  <a:pt x="47" y="72"/>
                </a:lnTo>
                <a:lnTo>
                  <a:pt x="23" y="78"/>
                </a:lnTo>
                <a:lnTo>
                  <a:pt x="12" y="66"/>
                </a:lnTo>
                <a:lnTo>
                  <a:pt x="6" y="42"/>
                </a:lnTo>
                <a:lnTo>
                  <a:pt x="0" y="42"/>
                </a:lnTo>
                <a:lnTo>
                  <a:pt x="12" y="24"/>
                </a:lnTo>
                <a:lnTo>
                  <a:pt x="47" y="30"/>
                </a:lnTo>
                <a:lnTo>
                  <a:pt x="119" y="0"/>
                </a:lnTo>
                <a:lnTo>
                  <a:pt x="131" y="12"/>
                </a:lnTo>
                <a:lnTo>
                  <a:pt x="131" y="12"/>
                </a:lnTo>
                <a:close/>
              </a:path>
            </a:pathLst>
          </a:custGeom>
          <a:solidFill>
            <a:srgbClr val="008226"/>
          </a:solidFill>
          <a:ln w="0">
            <a:solidFill>
              <a:srgbClr val="505050"/>
            </a:solidFill>
          </a:ln>
        </p:spPr>
        <p:style>
          <a:lnRef idx="0"/>
          <a:fillRef idx="0"/>
          <a:effectRef idx="0"/>
          <a:fontRef idx="minor"/>
        </p:style>
        <p:txBody>
          <a:bodyPr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651" name=""/>
          <p:cNvSpPr/>
          <p:nvPr/>
        </p:nvSpPr>
        <p:spPr>
          <a:xfrm>
            <a:off x="4886280" y="4211640"/>
            <a:ext cx="739800" cy="669960"/>
          </a:xfrm>
          <a:custGeom>
            <a:avLst/>
            <a:gdLst/>
            <a:ahLst/>
            <a:rect l="l" t="t" r="r" b="b"/>
            <a:pathLst>
              <a:path w="257" h="251">
                <a:moveTo>
                  <a:pt x="155" y="203"/>
                </a:moveTo>
                <a:lnTo>
                  <a:pt x="209" y="245"/>
                </a:lnTo>
                <a:lnTo>
                  <a:pt x="203" y="251"/>
                </a:lnTo>
                <a:lnTo>
                  <a:pt x="185" y="239"/>
                </a:lnTo>
                <a:lnTo>
                  <a:pt x="149" y="227"/>
                </a:lnTo>
                <a:lnTo>
                  <a:pt x="173" y="227"/>
                </a:lnTo>
                <a:lnTo>
                  <a:pt x="143" y="203"/>
                </a:lnTo>
                <a:lnTo>
                  <a:pt x="107" y="197"/>
                </a:lnTo>
                <a:lnTo>
                  <a:pt x="65" y="161"/>
                </a:lnTo>
                <a:lnTo>
                  <a:pt x="77" y="150"/>
                </a:lnTo>
                <a:lnTo>
                  <a:pt x="65" y="138"/>
                </a:lnTo>
                <a:lnTo>
                  <a:pt x="53" y="102"/>
                </a:lnTo>
                <a:lnTo>
                  <a:pt x="41" y="90"/>
                </a:lnTo>
                <a:lnTo>
                  <a:pt x="29" y="90"/>
                </a:lnTo>
                <a:lnTo>
                  <a:pt x="17" y="120"/>
                </a:lnTo>
                <a:lnTo>
                  <a:pt x="11" y="114"/>
                </a:lnTo>
                <a:lnTo>
                  <a:pt x="0" y="96"/>
                </a:lnTo>
                <a:lnTo>
                  <a:pt x="0" y="72"/>
                </a:lnTo>
                <a:lnTo>
                  <a:pt x="11" y="66"/>
                </a:lnTo>
                <a:lnTo>
                  <a:pt x="35" y="60"/>
                </a:lnTo>
                <a:lnTo>
                  <a:pt x="71" y="66"/>
                </a:lnTo>
                <a:lnTo>
                  <a:pt x="83" y="24"/>
                </a:lnTo>
                <a:lnTo>
                  <a:pt x="113" y="12"/>
                </a:lnTo>
                <a:lnTo>
                  <a:pt x="119" y="0"/>
                </a:lnTo>
                <a:lnTo>
                  <a:pt x="119" y="0"/>
                </a:lnTo>
                <a:lnTo>
                  <a:pt x="185" y="60"/>
                </a:lnTo>
                <a:lnTo>
                  <a:pt x="221" y="48"/>
                </a:lnTo>
                <a:lnTo>
                  <a:pt x="233" y="84"/>
                </a:lnTo>
                <a:lnTo>
                  <a:pt x="257" y="96"/>
                </a:lnTo>
                <a:lnTo>
                  <a:pt x="245" y="96"/>
                </a:lnTo>
                <a:lnTo>
                  <a:pt x="239" y="108"/>
                </a:lnTo>
                <a:lnTo>
                  <a:pt x="233" y="114"/>
                </a:lnTo>
                <a:lnTo>
                  <a:pt x="221" y="96"/>
                </a:lnTo>
                <a:lnTo>
                  <a:pt x="143" y="84"/>
                </a:lnTo>
                <a:lnTo>
                  <a:pt x="113" y="96"/>
                </a:lnTo>
                <a:lnTo>
                  <a:pt x="101" y="78"/>
                </a:lnTo>
                <a:lnTo>
                  <a:pt x="89" y="108"/>
                </a:lnTo>
                <a:lnTo>
                  <a:pt x="101" y="120"/>
                </a:lnTo>
                <a:lnTo>
                  <a:pt x="155" y="203"/>
                </a:lnTo>
                <a:close/>
              </a:path>
            </a:pathLst>
          </a:custGeom>
          <a:solidFill>
            <a:srgbClr val="008226"/>
          </a:solidFill>
          <a:ln w="0">
            <a:solidFill>
              <a:srgbClr val="505050"/>
            </a:solidFill>
          </a:ln>
        </p:spPr>
        <p:style>
          <a:lnRef idx="0"/>
          <a:fillRef idx="0"/>
          <a:effectRef idx="0"/>
          <a:fontRef idx="minor"/>
        </p:style>
        <p:txBody>
          <a:bodyPr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652" name=""/>
          <p:cNvSpPr/>
          <p:nvPr/>
        </p:nvSpPr>
        <p:spPr>
          <a:xfrm>
            <a:off x="5140440" y="4419720"/>
            <a:ext cx="501480" cy="444240"/>
          </a:xfrm>
          <a:custGeom>
            <a:avLst/>
            <a:gdLst/>
            <a:ahLst/>
            <a:rect l="l" t="t" r="r" b="b"/>
            <a:pathLst>
              <a:path w="174" h="167">
                <a:moveTo>
                  <a:pt x="66" y="125"/>
                </a:moveTo>
                <a:lnTo>
                  <a:pt x="12" y="42"/>
                </a:lnTo>
                <a:lnTo>
                  <a:pt x="0" y="30"/>
                </a:lnTo>
                <a:lnTo>
                  <a:pt x="12" y="0"/>
                </a:lnTo>
                <a:lnTo>
                  <a:pt x="24" y="18"/>
                </a:lnTo>
                <a:lnTo>
                  <a:pt x="54" y="6"/>
                </a:lnTo>
                <a:lnTo>
                  <a:pt x="132" y="18"/>
                </a:lnTo>
                <a:lnTo>
                  <a:pt x="144" y="36"/>
                </a:lnTo>
                <a:lnTo>
                  <a:pt x="150" y="30"/>
                </a:lnTo>
                <a:lnTo>
                  <a:pt x="168" y="36"/>
                </a:lnTo>
                <a:lnTo>
                  <a:pt x="150" y="66"/>
                </a:lnTo>
                <a:lnTo>
                  <a:pt x="174" y="83"/>
                </a:lnTo>
                <a:lnTo>
                  <a:pt x="168" y="89"/>
                </a:lnTo>
                <a:lnTo>
                  <a:pt x="156" y="89"/>
                </a:lnTo>
                <a:lnTo>
                  <a:pt x="168" y="107"/>
                </a:lnTo>
                <a:lnTo>
                  <a:pt x="156" y="113"/>
                </a:lnTo>
                <a:lnTo>
                  <a:pt x="144" y="113"/>
                </a:lnTo>
                <a:lnTo>
                  <a:pt x="150" y="125"/>
                </a:lnTo>
                <a:lnTo>
                  <a:pt x="132" y="113"/>
                </a:lnTo>
                <a:lnTo>
                  <a:pt x="126" y="119"/>
                </a:lnTo>
                <a:lnTo>
                  <a:pt x="132" y="137"/>
                </a:lnTo>
                <a:lnTo>
                  <a:pt x="120" y="149"/>
                </a:lnTo>
                <a:lnTo>
                  <a:pt x="120" y="167"/>
                </a:lnTo>
                <a:lnTo>
                  <a:pt x="66" y="125"/>
                </a:lnTo>
                <a:close/>
              </a:path>
            </a:pathLst>
          </a:custGeom>
          <a:solidFill>
            <a:srgbClr val="008226"/>
          </a:solidFill>
          <a:ln w="0">
            <a:solidFill>
              <a:srgbClr val="505050"/>
            </a:solidFill>
          </a:ln>
        </p:spPr>
        <p:style>
          <a:lnRef idx="0"/>
          <a:fillRef idx="0"/>
          <a:effectRef idx="0"/>
          <a:fontRef idx="minor"/>
        </p:style>
        <p:txBody>
          <a:bodyPr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653" name=""/>
          <p:cNvSpPr/>
          <p:nvPr/>
        </p:nvSpPr>
        <p:spPr>
          <a:xfrm>
            <a:off x="5522760" y="4308480"/>
            <a:ext cx="538200" cy="650880"/>
          </a:xfrm>
          <a:custGeom>
            <a:avLst/>
            <a:gdLst/>
            <a:ahLst/>
            <a:rect l="l" t="t" r="r" b="b"/>
            <a:pathLst>
              <a:path w="186" h="245">
                <a:moveTo>
                  <a:pt x="18" y="72"/>
                </a:moveTo>
                <a:lnTo>
                  <a:pt x="24" y="60"/>
                </a:lnTo>
                <a:lnTo>
                  <a:pt x="36" y="60"/>
                </a:lnTo>
                <a:lnTo>
                  <a:pt x="12" y="48"/>
                </a:lnTo>
                <a:lnTo>
                  <a:pt x="0" y="12"/>
                </a:lnTo>
                <a:lnTo>
                  <a:pt x="42" y="0"/>
                </a:lnTo>
                <a:lnTo>
                  <a:pt x="66" y="0"/>
                </a:lnTo>
                <a:lnTo>
                  <a:pt x="90" y="18"/>
                </a:lnTo>
                <a:lnTo>
                  <a:pt x="108" y="54"/>
                </a:lnTo>
                <a:lnTo>
                  <a:pt x="120" y="60"/>
                </a:lnTo>
                <a:lnTo>
                  <a:pt x="126" y="78"/>
                </a:lnTo>
                <a:lnTo>
                  <a:pt x="162" y="102"/>
                </a:lnTo>
                <a:lnTo>
                  <a:pt x="168" y="90"/>
                </a:lnTo>
                <a:lnTo>
                  <a:pt x="174" y="102"/>
                </a:lnTo>
                <a:lnTo>
                  <a:pt x="168" y="108"/>
                </a:lnTo>
                <a:lnTo>
                  <a:pt x="180" y="125"/>
                </a:lnTo>
                <a:lnTo>
                  <a:pt x="168" y="125"/>
                </a:lnTo>
                <a:lnTo>
                  <a:pt x="162" y="143"/>
                </a:lnTo>
                <a:lnTo>
                  <a:pt x="168" y="161"/>
                </a:lnTo>
                <a:lnTo>
                  <a:pt x="186" y="191"/>
                </a:lnTo>
                <a:lnTo>
                  <a:pt x="168" y="215"/>
                </a:lnTo>
                <a:lnTo>
                  <a:pt x="168" y="227"/>
                </a:lnTo>
                <a:lnTo>
                  <a:pt x="120" y="227"/>
                </a:lnTo>
                <a:lnTo>
                  <a:pt x="90" y="245"/>
                </a:lnTo>
                <a:lnTo>
                  <a:pt x="66" y="221"/>
                </a:lnTo>
                <a:lnTo>
                  <a:pt x="54" y="215"/>
                </a:lnTo>
                <a:lnTo>
                  <a:pt x="54" y="203"/>
                </a:lnTo>
                <a:lnTo>
                  <a:pt x="60" y="209"/>
                </a:lnTo>
                <a:lnTo>
                  <a:pt x="66" y="197"/>
                </a:lnTo>
                <a:lnTo>
                  <a:pt x="24" y="161"/>
                </a:lnTo>
                <a:lnTo>
                  <a:pt x="24" y="155"/>
                </a:lnTo>
                <a:lnTo>
                  <a:pt x="36" y="149"/>
                </a:lnTo>
                <a:lnTo>
                  <a:pt x="24" y="131"/>
                </a:lnTo>
                <a:lnTo>
                  <a:pt x="36" y="131"/>
                </a:lnTo>
                <a:lnTo>
                  <a:pt x="42" y="125"/>
                </a:lnTo>
                <a:lnTo>
                  <a:pt x="18" y="108"/>
                </a:lnTo>
                <a:lnTo>
                  <a:pt x="36" y="78"/>
                </a:lnTo>
                <a:lnTo>
                  <a:pt x="18" y="72"/>
                </a:lnTo>
                <a:close/>
              </a:path>
            </a:pathLst>
          </a:custGeom>
          <a:solidFill>
            <a:srgbClr val="008226"/>
          </a:solidFill>
          <a:ln w="0">
            <a:solidFill>
              <a:srgbClr val="505050"/>
            </a:solidFill>
          </a:ln>
        </p:spPr>
        <p:style>
          <a:lnRef idx="0"/>
          <a:fillRef idx="0"/>
          <a:effectRef idx="0"/>
          <a:fontRef idx="minor"/>
        </p:style>
        <p:txBody>
          <a:bodyPr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654" name=""/>
          <p:cNvSpPr/>
          <p:nvPr/>
        </p:nvSpPr>
        <p:spPr>
          <a:xfrm>
            <a:off x="5470560" y="4721400"/>
            <a:ext cx="241200" cy="287280"/>
          </a:xfrm>
          <a:custGeom>
            <a:avLst/>
            <a:gdLst/>
            <a:ahLst/>
            <a:rect l="l" t="t" r="r" b="b"/>
            <a:pathLst>
              <a:path w="84" h="108">
                <a:moveTo>
                  <a:pt x="0" y="66"/>
                </a:moveTo>
                <a:lnTo>
                  <a:pt x="0" y="60"/>
                </a:lnTo>
                <a:lnTo>
                  <a:pt x="48" y="108"/>
                </a:lnTo>
                <a:lnTo>
                  <a:pt x="54" y="72"/>
                </a:lnTo>
                <a:lnTo>
                  <a:pt x="66" y="60"/>
                </a:lnTo>
                <a:lnTo>
                  <a:pt x="72" y="60"/>
                </a:lnTo>
                <a:lnTo>
                  <a:pt x="72" y="48"/>
                </a:lnTo>
                <a:lnTo>
                  <a:pt x="78" y="54"/>
                </a:lnTo>
                <a:lnTo>
                  <a:pt x="84" y="42"/>
                </a:lnTo>
                <a:lnTo>
                  <a:pt x="42" y="6"/>
                </a:lnTo>
                <a:lnTo>
                  <a:pt x="42" y="0"/>
                </a:lnTo>
                <a:lnTo>
                  <a:pt x="30" y="0"/>
                </a:lnTo>
                <a:lnTo>
                  <a:pt x="36" y="12"/>
                </a:lnTo>
                <a:lnTo>
                  <a:pt x="18" y="0"/>
                </a:lnTo>
                <a:lnTo>
                  <a:pt x="12" y="6"/>
                </a:lnTo>
                <a:lnTo>
                  <a:pt x="18" y="24"/>
                </a:lnTo>
                <a:lnTo>
                  <a:pt x="6" y="36"/>
                </a:lnTo>
                <a:lnTo>
                  <a:pt x="6" y="54"/>
                </a:lnTo>
                <a:lnTo>
                  <a:pt x="0" y="66"/>
                </a:lnTo>
                <a:close/>
              </a:path>
            </a:pathLst>
          </a:custGeom>
          <a:solidFill>
            <a:srgbClr val="008226"/>
          </a:solidFill>
          <a:ln w="0">
            <a:solidFill>
              <a:srgbClr val="505050"/>
            </a:solidFill>
          </a:ln>
        </p:spPr>
        <p:style>
          <a:lnRef idx="0"/>
          <a:fillRef idx="0"/>
          <a:effectRef idx="0"/>
          <a:fontRef idx="minor"/>
        </p:style>
        <p:txBody>
          <a:bodyPr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655" name=""/>
          <p:cNvSpPr/>
          <p:nvPr/>
        </p:nvSpPr>
        <p:spPr>
          <a:xfrm>
            <a:off x="1981080" y="4721400"/>
            <a:ext cx="1608120" cy="1163520"/>
          </a:xfrm>
          <a:custGeom>
            <a:avLst/>
            <a:gdLst/>
            <a:ahLst/>
            <a:rect l="l" t="t" r="r" b="b"/>
            <a:pathLst>
              <a:path w="557" h="438">
                <a:moveTo>
                  <a:pt x="330" y="18"/>
                </a:moveTo>
                <a:lnTo>
                  <a:pt x="378" y="54"/>
                </a:lnTo>
                <a:lnTo>
                  <a:pt x="426" y="60"/>
                </a:lnTo>
                <a:lnTo>
                  <a:pt x="450" y="54"/>
                </a:lnTo>
                <a:lnTo>
                  <a:pt x="468" y="60"/>
                </a:lnTo>
                <a:lnTo>
                  <a:pt x="480" y="78"/>
                </a:lnTo>
                <a:lnTo>
                  <a:pt x="480" y="72"/>
                </a:lnTo>
                <a:lnTo>
                  <a:pt x="498" y="78"/>
                </a:lnTo>
                <a:lnTo>
                  <a:pt x="545" y="78"/>
                </a:lnTo>
                <a:lnTo>
                  <a:pt x="557" y="84"/>
                </a:lnTo>
                <a:lnTo>
                  <a:pt x="545" y="114"/>
                </a:lnTo>
                <a:lnTo>
                  <a:pt x="444" y="168"/>
                </a:lnTo>
                <a:lnTo>
                  <a:pt x="396" y="252"/>
                </a:lnTo>
                <a:lnTo>
                  <a:pt x="402" y="276"/>
                </a:lnTo>
                <a:lnTo>
                  <a:pt x="420" y="282"/>
                </a:lnTo>
                <a:lnTo>
                  <a:pt x="414" y="294"/>
                </a:lnTo>
                <a:lnTo>
                  <a:pt x="390" y="312"/>
                </a:lnTo>
                <a:lnTo>
                  <a:pt x="378" y="354"/>
                </a:lnTo>
                <a:lnTo>
                  <a:pt x="354" y="354"/>
                </a:lnTo>
                <a:lnTo>
                  <a:pt x="324" y="396"/>
                </a:lnTo>
                <a:lnTo>
                  <a:pt x="222" y="396"/>
                </a:lnTo>
                <a:lnTo>
                  <a:pt x="174" y="438"/>
                </a:lnTo>
                <a:lnTo>
                  <a:pt x="144" y="426"/>
                </a:lnTo>
                <a:lnTo>
                  <a:pt x="120" y="378"/>
                </a:lnTo>
                <a:lnTo>
                  <a:pt x="84" y="372"/>
                </a:lnTo>
                <a:lnTo>
                  <a:pt x="84" y="348"/>
                </a:lnTo>
                <a:lnTo>
                  <a:pt x="108" y="324"/>
                </a:lnTo>
                <a:lnTo>
                  <a:pt x="90" y="300"/>
                </a:lnTo>
                <a:lnTo>
                  <a:pt x="102" y="270"/>
                </a:lnTo>
                <a:lnTo>
                  <a:pt x="90" y="240"/>
                </a:lnTo>
                <a:lnTo>
                  <a:pt x="108" y="222"/>
                </a:lnTo>
                <a:lnTo>
                  <a:pt x="108" y="204"/>
                </a:lnTo>
                <a:lnTo>
                  <a:pt x="114" y="156"/>
                </a:lnTo>
                <a:lnTo>
                  <a:pt x="138" y="126"/>
                </a:lnTo>
                <a:lnTo>
                  <a:pt x="126" y="108"/>
                </a:lnTo>
                <a:lnTo>
                  <a:pt x="60" y="108"/>
                </a:lnTo>
                <a:lnTo>
                  <a:pt x="54" y="96"/>
                </a:lnTo>
                <a:lnTo>
                  <a:pt x="24" y="114"/>
                </a:lnTo>
                <a:lnTo>
                  <a:pt x="30" y="78"/>
                </a:lnTo>
                <a:lnTo>
                  <a:pt x="24" y="84"/>
                </a:lnTo>
                <a:lnTo>
                  <a:pt x="18" y="72"/>
                </a:lnTo>
                <a:lnTo>
                  <a:pt x="24" y="60"/>
                </a:lnTo>
                <a:lnTo>
                  <a:pt x="0" y="42"/>
                </a:lnTo>
                <a:lnTo>
                  <a:pt x="18" y="24"/>
                </a:lnTo>
                <a:lnTo>
                  <a:pt x="42" y="24"/>
                </a:lnTo>
                <a:lnTo>
                  <a:pt x="54" y="0"/>
                </a:lnTo>
                <a:lnTo>
                  <a:pt x="330" y="18"/>
                </a:lnTo>
                <a:close/>
              </a:path>
            </a:pathLst>
          </a:custGeom>
          <a:solidFill>
            <a:srgbClr val="008226"/>
          </a:solidFill>
          <a:ln w="0">
            <a:solidFill>
              <a:srgbClr val="505050"/>
            </a:solidFill>
          </a:ln>
        </p:spPr>
        <p:style>
          <a:lnRef idx="0"/>
          <a:fillRef idx="0"/>
          <a:effectRef idx="0"/>
          <a:fontRef idx="minor"/>
        </p:style>
        <p:txBody>
          <a:bodyPr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656" name=""/>
          <p:cNvSpPr/>
          <p:nvPr/>
        </p:nvSpPr>
        <p:spPr>
          <a:xfrm>
            <a:off x="3330720" y="5437080"/>
            <a:ext cx="34920" cy="31680"/>
          </a:xfrm>
          <a:custGeom>
            <a:avLst/>
            <a:gdLst/>
            <a:ahLst/>
            <a:rect l="l" t="t" r="r" b="b"/>
            <a:pathLst>
              <a:path w="12" h="12">
                <a:moveTo>
                  <a:pt x="12" y="0"/>
                </a:moveTo>
                <a:lnTo>
                  <a:pt x="6" y="12"/>
                </a:lnTo>
                <a:lnTo>
                  <a:pt x="0" y="6"/>
                </a:lnTo>
                <a:lnTo>
                  <a:pt x="12" y="0"/>
                </a:lnTo>
                <a:close/>
              </a:path>
            </a:pathLst>
          </a:custGeom>
          <a:solidFill>
            <a:srgbClr val="00f008"/>
          </a:solidFill>
          <a:ln w="0">
            <a:solidFill>
              <a:srgbClr val="505050"/>
            </a:solidFill>
          </a:ln>
        </p:spPr>
        <p:style>
          <a:lnRef idx="0"/>
          <a:fillRef idx="0"/>
          <a:effectRef idx="0"/>
          <a:fontRef idx="minor"/>
        </p:style>
        <p:txBody>
          <a:bodyPr tIns="-14040" bIns="-140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657" name=""/>
          <p:cNvSpPr/>
          <p:nvPr/>
        </p:nvSpPr>
        <p:spPr>
          <a:xfrm>
            <a:off x="3467160" y="5294160"/>
            <a:ext cx="122040" cy="111240"/>
          </a:xfrm>
          <a:custGeom>
            <a:avLst/>
            <a:gdLst/>
            <a:ahLst/>
            <a:rect l="l" t="t" r="r" b="b"/>
            <a:pathLst>
              <a:path w="42" h="42">
                <a:moveTo>
                  <a:pt x="36" y="0"/>
                </a:moveTo>
                <a:lnTo>
                  <a:pt x="36" y="12"/>
                </a:lnTo>
                <a:lnTo>
                  <a:pt x="42" y="18"/>
                </a:lnTo>
                <a:lnTo>
                  <a:pt x="30" y="42"/>
                </a:lnTo>
                <a:lnTo>
                  <a:pt x="0" y="24"/>
                </a:lnTo>
                <a:lnTo>
                  <a:pt x="36" y="0"/>
                </a:lnTo>
                <a:close/>
              </a:path>
            </a:pathLst>
          </a:custGeom>
          <a:solidFill>
            <a:srgbClr val="008226"/>
          </a:solidFill>
          <a:ln w="0">
            <a:solidFill>
              <a:srgbClr val="505050"/>
            </a:solidFill>
          </a:ln>
        </p:spPr>
        <p:style>
          <a:lnRef idx="0"/>
          <a:fillRef idx="0"/>
          <a:effectRef idx="0"/>
          <a:fontRef idx="minor"/>
        </p:style>
        <p:txBody>
          <a:bodyPr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658" name=""/>
          <p:cNvSpPr/>
          <p:nvPr/>
        </p:nvSpPr>
        <p:spPr>
          <a:xfrm>
            <a:off x="3780000" y="1120680"/>
            <a:ext cx="985680" cy="893880"/>
          </a:xfrm>
          <a:custGeom>
            <a:avLst/>
            <a:gdLst/>
            <a:ahLst/>
            <a:rect l="l" t="t" r="r" b="b"/>
            <a:pathLst>
              <a:path w="541" h="523">
                <a:moveTo>
                  <a:pt x="16" y="0"/>
                </a:moveTo>
                <a:lnTo>
                  <a:pt x="19" y="0"/>
                </a:lnTo>
                <a:lnTo>
                  <a:pt x="9" y="28"/>
                </a:lnTo>
                <a:lnTo>
                  <a:pt x="19" y="38"/>
                </a:lnTo>
                <a:lnTo>
                  <a:pt x="9" y="75"/>
                </a:lnTo>
                <a:lnTo>
                  <a:pt x="9" y="112"/>
                </a:lnTo>
                <a:lnTo>
                  <a:pt x="95" y="112"/>
                </a:lnTo>
                <a:lnTo>
                  <a:pt x="104" y="75"/>
                </a:lnTo>
                <a:lnTo>
                  <a:pt x="104" y="103"/>
                </a:lnTo>
                <a:lnTo>
                  <a:pt x="142" y="103"/>
                </a:lnTo>
                <a:lnTo>
                  <a:pt x="180" y="56"/>
                </a:lnTo>
                <a:lnTo>
                  <a:pt x="161" y="103"/>
                </a:lnTo>
                <a:lnTo>
                  <a:pt x="190" y="94"/>
                </a:lnTo>
                <a:lnTo>
                  <a:pt x="152" y="112"/>
                </a:lnTo>
                <a:lnTo>
                  <a:pt x="152" y="140"/>
                </a:lnTo>
                <a:lnTo>
                  <a:pt x="133" y="150"/>
                </a:lnTo>
                <a:lnTo>
                  <a:pt x="123" y="112"/>
                </a:lnTo>
                <a:lnTo>
                  <a:pt x="9" y="140"/>
                </a:lnTo>
                <a:lnTo>
                  <a:pt x="19" y="150"/>
                </a:lnTo>
                <a:lnTo>
                  <a:pt x="19" y="168"/>
                </a:lnTo>
                <a:lnTo>
                  <a:pt x="0" y="159"/>
                </a:lnTo>
                <a:lnTo>
                  <a:pt x="19" y="187"/>
                </a:lnTo>
                <a:lnTo>
                  <a:pt x="47" y="178"/>
                </a:lnTo>
                <a:lnTo>
                  <a:pt x="19" y="224"/>
                </a:lnTo>
                <a:lnTo>
                  <a:pt x="19" y="252"/>
                </a:lnTo>
                <a:lnTo>
                  <a:pt x="38" y="234"/>
                </a:lnTo>
                <a:lnTo>
                  <a:pt x="47" y="252"/>
                </a:lnTo>
                <a:lnTo>
                  <a:pt x="38" y="271"/>
                </a:lnTo>
                <a:lnTo>
                  <a:pt x="38" y="280"/>
                </a:lnTo>
                <a:lnTo>
                  <a:pt x="95" y="196"/>
                </a:lnTo>
                <a:lnTo>
                  <a:pt x="142" y="196"/>
                </a:lnTo>
                <a:lnTo>
                  <a:pt x="114" y="224"/>
                </a:lnTo>
                <a:lnTo>
                  <a:pt x="104" y="206"/>
                </a:lnTo>
                <a:lnTo>
                  <a:pt x="57" y="290"/>
                </a:lnTo>
                <a:lnTo>
                  <a:pt x="95" y="299"/>
                </a:lnTo>
                <a:lnTo>
                  <a:pt x="19" y="346"/>
                </a:lnTo>
                <a:lnTo>
                  <a:pt x="19" y="355"/>
                </a:lnTo>
                <a:lnTo>
                  <a:pt x="95" y="336"/>
                </a:lnTo>
                <a:lnTo>
                  <a:pt x="66" y="411"/>
                </a:lnTo>
                <a:lnTo>
                  <a:pt x="47" y="402"/>
                </a:lnTo>
                <a:lnTo>
                  <a:pt x="38" y="439"/>
                </a:lnTo>
                <a:lnTo>
                  <a:pt x="95" y="495"/>
                </a:lnTo>
                <a:lnTo>
                  <a:pt x="123" y="486"/>
                </a:lnTo>
                <a:lnTo>
                  <a:pt x="114" y="523"/>
                </a:lnTo>
                <a:lnTo>
                  <a:pt x="190" y="523"/>
                </a:lnTo>
                <a:lnTo>
                  <a:pt x="285" y="458"/>
                </a:lnTo>
                <a:lnTo>
                  <a:pt x="323" y="392"/>
                </a:lnTo>
                <a:lnTo>
                  <a:pt x="361" y="402"/>
                </a:lnTo>
                <a:lnTo>
                  <a:pt x="380" y="364"/>
                </a:lnTo>
                <a:lnTo>
                  <a:pt x="361" y="308"/>
                </a:lnTo>
                <a:lnTo>
                  <a:pt x="389" y="327"/>
                </a:lnTo>
                <a:lnTo>
                  <a:pt x="380" y="290"/>
                </a:lnTo>
                <a:lnTo>
                  <a:pt x="389" y="280"/>
                </a:lnTo>
                <a:lnTo>
                  <a:pt x="398" y="374"/>
                </a:lnTo>
                <a:lnTo>
                  <a:pt x="427" y="392"/>
                </a:lnTo>
                <a:lnTo>
                  <a:pt x="436" y="430"/>
                </a:lnTo>
                <a:lnTo>
                  <a:pt x="455" y="411"/>
                </a:lnTo>
                <a:lnTo>
                  <a:pt x="465" y="364"/>
                </a:lnTo>
                <a:lnTo>
                  <a:pt x="455" y="327"/>
                </a:lnTo>
                <a:lnTo>
                  <a:pt x="474" y="280"/>
                </a:lnTo>
                <a:lnTo>
                  <a:pt x="512" y="252"/>
                </a:lnTo>
                <a:lnTo>
                  <a:pt x="522" y="196"/>
                </a:lnTo>
                <a:lnTo>
                  <a:pt x="493" y="140"/>
                </a:lnTo>
                <a:lnTo>
                  <a:pt x="541" y="84"/>
                </a:lnTo>
                <a:lnTo>
                  <a:pt x="514" y="0"/>
                </a:lnTo>
              </a:path>
            </a:pathLst>
          </a:custGeom>
          <a:solidFill>
            <a:srgbClr val="008226"/>
          </a:solidFill>
          <a:ln w="0">
            <a:solidFill>
              <a:srgbClr val="505050"/>
            </a:solidFill>
          </a:ln>
        </p:spPr>
        <p:style>
          <a:lnRef idx="0"/>
          <a:fillRef idx="0"/>
          <a:effectRef idx="0"/>
          <a:fontRef idx="minor"/>
        </p:style>
        <p:txBody>
          <a:bodyPr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659" name=""/>
          <p:cNvSpPr/>
          <p:nvPr/>
        </p:nvSpPr>
        <p:spPr>
          <a:xfrm>
            <a:off x="4557600" y="1120680"/>
            <a:ext cx="966960" cy="1467000"/>
          </a:xfrm>
          <a:custGeom>
            <a:avLst/>
            <a:gdLst/>
            <a:ahLst/>
            <a:rect l="l" t="t" r="r" b="b"/>
            <a:pathLst>
              <a:path w="530" h="858">
                <a:moveTo>
                  <a:pt x="78" y="0"/>
                </a:moveTo>
                <a:lnTo>
                  <a:pt x="114" y="84"/>
                </a:lnTo>
                <a:lnTo>
                  <a:pt x="66" y="140"/>
                </a:lnTo>
                <a:lnTo>
                  <a:pt x="95" y="196"/>
                </a:lnTo>
                <a:lnTo>
                  <a:pt x="85" y="252"/>
                </a:lnTo>
                <a:lnTo>
                  <a:pt x="47" y="281"/>
                </a:lnTo>
                <a:lnTo>
                  <a:pt x="28" y="327"/>
                </a:lnTo>
                <a:lnTo>
                  <a:pt x="38" y="365"/>
                </a:lnTo>
                <a:lnTo>
                  <a:pt x="28" y="411"/>
                </a:lnTo>
                <a:lnTo>
                  <a:pt x="9" y="430"/>
                </a:lnTo>
                <a:lnTo>
                  <a:pt x="0" y="393"/>
                </a:lnTo>
                <a:lnTo>
                  <a:pt x="0" y="411"/>
                </a:lnTo>
                <a:lnTo>
                  <a:pt x="0" y="467"/>
                </a:lnTo>
                <a:lnTo>
                  <a:pt x="19" y="495"/>
                </a:lnTo>
                <a:lnTo>
                  <a:pt x="28" y="486"/>
                </a:lnTo>
                <a:lnTo>
                  <a:pt x="38" y="495"/>
                </a:lnTo>
                <a:lnTo>
                  <a:pt x="19" y="523"/>
                </a:lnTo>
                <a:lnTo>
                  <a:pt x="38" y="523"/>
                </a:lnTo>
                <a:lnTo>
                  <a:pt x="38" y="559"/>
                </a:lnTo>
                <a:lnTo>
                  <a:pt x="57" y="559"/>
                </a:lnTo>
                <a:lnTo>
                  <a:pt x="47" y="615"/>
                </a:lnTo>
                <a:lnTo>
                  <a:pt x="123" y="718"/>
                </a:lnTo>
                <a:lnTo>
                  <a:pt x="104" y="737"/>
                </a:lnTo>
                <a:lnTo>
                  <a:pt x="114" y="755"/>
                </a:lnTo>
                <a:lnTo>
                  <a:pt x="95" y="765"/>
                </a:lnTo>
                <a:lnTo>
                  <a:pt x="123" y="830"/>
                </a:lnTo>
                <a:lnTo>
                  <a:pt x="114" y="858"/>
                </a:lnTo>
                <a:lnTo>
                  <a:pt x="207" y="858"/>
                </a:lnTo>
                <a:lnTo>
                  <a:pt x="226" y="774"/>
                </a:lnTo>
                <a:lnTo>
                  <a:pt x="330" y="765"/>
                </a:lnTo>
                <a:lnTo>
                  <a:pt x="378" y="606"/>
                </a:lnTo>
                <a:lnTo>
                  <a:pt x="368" y="542"/>
                </a:lnTo>
                <a:lnTo>
                  <a:pt x="387" y="542"/>
                </a:lnTo>
                <a:lnTo>
                  <a:pt x="387" y="495"/>
                </a:lnTo>
                <a:lnTo>
                  <a:pt x="359" y="477"/>
                </a:lnTo>
                <a:lnTo>
                  <a:pt x="387" y="467"/>
                </a:lnTo>
                <a:lnTo>
                  <a:pt x="349" y="458"/>
                </a:lnTo>
                <a:lnTo>
                  <a:pt x="406" y="439"/>
                </a:lnTo>
                <a:lnTo>
                  <a:pt x="444" y="393"/>
                </a:lnTo>
                <a:lnTo>
                  <a:pt x="463" y="411"/>
                </a:lnTo>
                <a:lnTo>
                  <a:pt x="492" y="383"/>
                </a:lnTo>
                <a:lnTo>
                  <a:pt x="492" y="365"/>
                </a:lnTo>
                <a:lnTo>
                  <a:pt x="520" y="355"/>
                </a:lnTo>
                <a:lnTo>
                  <a:pt x="425" y="365"/>
                </a:lnTo>
                <a:lnTo>
                  <a:pt x="359" y="337"/>
                </a:lnTo>
                <a:lnTo>
                  <a:pt x="406" y="327"/>
                </a:lnTo>
                <a:lnTo>
                  <a:pt x="463" y="355"/>
                </a:lnTo>
                <a:lnTo>
                  <a:pt x="511" y="327"/>
                </a:lnTo>
                <a:lnTo>
                  <a:pt x="530" y="281"/>
                </a:lnTo>
                <a:lnTo>
                  <a:pt x="501" y="234"/>
                </a:lnTo>
                <a:lnTo>
                  <a:pt x="511" y="224"/>
                </a:lnTo>
                <a:lnTo>
                  <a:pt x="444" y="178"/>
                </a:lnTo>
                <a:lnTo>
                  <a:pt x="397" y="243"/>
                </a:lnTo>
                <a:lnTo>
                  <a:pt x="349" y="252"/>
                </a:lnTo>
                <a:lnTo>
                  <a:pt x="416" y="206"/>
                </a:lnTo>
                <a:lnTo>
                  <a:pt x="406" y="56"/>
                </a:lnTo>
                <a:lnTo>
                  <a:pt x="416" y="28"/>
                </a:lnTo>
                <a:lnTo>
                  <a:pt x="435" y="38"/>
                </a:lnTo>
                <a:lnTo>
                  <a:pt x="447" y="0"/>
                </a:lnTo>
                <a:lnTo>
                  <a:pt x="78" y="0"/>
                </a:lnTo>
                <a:close/>
              </a:path>
            </a:pathLst>
          </a:custGeom>
          <a:solidFill>
            <a:srgbClr val="008226"/>
          </a:solidFill>
          <a:ln w="0">
            <a:solidFill>
              <a:srgbClr val="505050"/>
            </a:solidFill>
          </a:ln>
        </p:spPr>
        <p:style>
          <a:lnRef idx="0"/>
          <a:fillRef idx="0"/>
          <a:effectRef idx="0"/>
          <a:fontRef idx="minor"/>
        </p:style>
        <p:txBody>
          <a:bodyPr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660" name=""/>
          <p:cNvSpPr/>
          <p:nvPr/>
        </p:nvSpPr>
        <p:spPr>
          <a:xfrm>
            <a:off x="5452920" y="2060640"/>
            <a:ext cx="104760" cy="190440"/>
          </a:xfrm>
          <a:custGeom>
            <a:avLst/>
            <a:gdLst/>
            <a:ahLst/>
            <a:rect l="l" t="t" r="r" b="b"/>
            <a:pathLst>
              <a:path w="36" h="72">
                <a:moveTo>
                  <a:pt x="0" y="72"/>
                </a:moveTo>
                <a:lnTo>
                  <a:pt x="30" y="36"/>
                </a:lnTo>
                <a:lnTo>
                  <a:pt x="24" y="12"/>
                </a:lnTo>
                <a:lnTo>
                  <a:pt x="36" y="0"/>
                </a:lnTo>
                <a:lnTo>
                  <a:pt x="18" y="0"/>
                </a:lnTo>
                <a:lnTo>
                  <a:pt x="0" y="24"/>
                </a:lnTo>
                <a:lnTo>
                  <a:pt x="0" y="72"/>
                </a:lnTo>
                <a:close/>
              </a:path>
            </a:pathLst>
          </a:custGeom>
          <a:solidFill>
            <a:srgbClr val="008226"/>
          </a:solidFill>
          <a:ln w="0">
            <a:solidFill>
              <a:srgbClr val="505050"/>
            </a:solidFill>
          </a:ln>
        </p:spPr>
        <p:style>
          <a:lnRef idx="0"/>
          <a:fillRef idx="0"/>
          <a:effectRef idx="0"/>
          <a:fontRef idx="minor"/>
        </p:style>
        <p:txBody>
          <a:bodyPr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661" name=""/>
          <p:cNvSpPr/>
          <p:nvPr/>
        </p:nvSpPr>
        <p:spPr>
          <a:xfrm>
            <a:off x="5210280" y="2251080"/>
            <a:ext cx="73080" cy="160200"/>
          </a:xfrm>
          <a:custGeom>
            <a:avLst/>
            <a:gdLst/>
            <a:ahLst/>
            <a:rect l="l" t="t" r="r" b="b"/>
            <a:pathLst>
              <a:path w="24" h="60">
                <a:moveTo>
                  <a:pt x="0" y="60"/>
                </a:moveTo>
                <a:lnTo>
                  <a:pt x="24" y="0"/>
                </a:lnTo>
                <a:lnTo>
                  <a:pt x="6" y="24"/>
                </a:lnTo>
                <a:lnTo>
                  <a:pt x="0" y="60"/>
                </a:lnTo>
                <a:close/>
              </a:path>
            </a:pathLst>
          </a:custGeom>
          <a:solidFill>
            <a:srgbClr val="008226"/>
          </a:solidFill>
          <a:ln w="0">
            <a:solidFill>
              <a:srgbClr val="505050"/>
            </a:solidFill>
          </a:ln>
        </p:spPr>
        <p:style>
          <a:lnRef idx="0"/>
          <a:fillRef idx="0"/>
          <a:effectRef idx="0"/>
          <a:fontRef idx="minor"/>
        </p:style>
        <p:txBody>
          <a:bodyPr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662" name=""/>
          <p:cNvSpPr/>
          <p:nvPr/>
        </p:nvSpPr>
        <p:spPr>
          <a:xfrm>
            <a:off x="3916440" y="4049640"/>
            <a:ext cx="554040" cy="306360"/>
          </a:xfrm>
          <a:custGeom>
            <a:avLst/>
            <a:gdLst/>
            <a:ahLst/>
            <a:rect l="l" t="t" r="r" b="b"/>
            <a:pathLst>
              <a:path w="192" h="114">
                <a:moveTo>
                  <a:pt x="66" y="0"/>
                </a:moveTo>
                <a:lnTo>
                  <a:pt x="120" y="0"/>
                </a:lnTo>
                <a:lnTo>
                  <a:pt x="150" y="12"/>
                </a:lnTo>
                <a:lnTo>
                  <a:pt x="162" y="42"/>
                </a:lnTo>
                <a:lnTo>
                  <a:pt x="192" y="48"/>
                </a:lnTo>
                <a:lnTo>
                  <a:pt x="192" y="66"/>
                </a:lnTo>
                <a:lnTo>
                  <a:pt x="180" y="66"/>
                </a:lnTo>
                <a:lnTo>
                  <a:pt x="180" y="84"/>
                </a:lnTo>
                <a:lnTo>
                  <a:pt x="144" y="72"/>
                </a:lnTo>
                <a:lnTo>
                  <a:pt x="132" y="108"/>
                </a:lnTo>
                <a:lnTo>
                  <a:pt x="108" y="84"/>
                </a:lnTo>
                <a:lnTo>
                  <a:pt x="78" y="108"/>
                </a:lnTo>
                <a:lnTo>
                  <a:pt x="42" y="114"/>
                </a:lnTo>
                <a:lnTo>
                  <a:pt x="30" y="84"/>
                </a:lnTo>
                <a:lnTo>
                  <a:pt x="18" y="84"/>
                </a:lnTo>
                <a:lnTo>
                  <a:pt x="0" y="96"/>
                </a:lnTo>
                <a:lnTo>
                  <a:pt x="0" y="78"/>
                </a:lnTo>
                <a:lnTo>
                  <a:pt x="42" y="6"/>
                </a:lnTo>
                <a:lnTo>
                  <a:pt x="66" y="0"/>
                </a:lnTo>
                <a:close/>
              </a:path>
            </a:pathLst>
          </a:custGeom>
          <a:solidFill>
            <a:srgbClr val="008226"/>
          </a:solidFill>
          <a:ln w="0">
            <a:solidFill>
              <a:srgbClr val="505050"/>
            </a:solidFill>
          </a:ln>
        </p:spPr>
        <p:style>
          <a:lnRef idx="0"/>
          <a:fillRef idx="0"/>
          <a:effectRef idx="0"/>
          <a:fontRef idx="minor"/>
        </p:style>
        <p:txBody>
          <a:bodyPr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663" name=""/>
          <p:cNvSpPr/>
          <p:nvPr/>
        </p:nvSpPr>
        <p:spPr>
          <a:xfrm>
            <a:off x="4987800" y="4468680"/>
            <a:ext cx="33480" cy="47880"/>
          </a:xfrm>
          <a:custGeom>
            <a:avLst/>
            <a:gdLst/>
            <a:ahLst/>
            <a:rect l="l" t="t" r="r" b="b"/>
            <a:pathLst>
              <a:path w="12" h="18">
                <a:moveTo>
                  <a:pt x="0" y="0"/>
                </a:moveTo>
                <a:lnTo>
                  <a:pt x="12" y="18"/>
                </a:lnTo>
                <a:lnTo>
                  <a:pt x="0" y="6"/>
                </a:lnTo>
                <a:lnTo>
                  <a:pt x="0" y="0"/>
                </a:lnTo>
                <a:close/>
              </a:path>
            </a:pathLst>
          </a:custGeom>
          <a:solidFill>
            <a:srgbClr val="00f008"/>
          </a:solidFill>
          <a:ln w="0">
            <a:solidFill>
              <a:srgbClr val="505050"/>
            </a:solidFill>
          </a:ln>
        </p:spPr>
        <p:style>
          <a:lnRef idx="0"/>
          <a:fillRef idx="0"/>
          <a:effectRef idx="0"/>
          <a:fontRef idx="minor"/>
        </p:style>
        <p:txBody>
          <a:bodyPr tIns="2160" bIns="2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664" name=""/>
          <p:cNvSpPr/>
          <p:nvPr/>
        </p:nvSpPr>
        <p:spPr>
          <a:xfrm>
            <a:off x="2554200" y="3429000"/>
            <a:ext cx="1622520" cy="1498680"/>
          </a:xfrm>
          <a:custGeom>
            <a:avLst/>
            <a:gdLst/>
            <a:ahLst/>
            <a:rect l="l" t="t" r="r" b="b"/>
            <a:pathLst>
              <a:path w="563" h="563">
                <a:moveTo>
                  <a:pt x="335" y="0"/>
                </a:moveTo>
                <a:lnTo>
                  <a:pt x="335" y="18"/>
                </a:lnTo>
                <a:lnTo>
                  <a:pt x="383" y="54"/>
                </a:lnTo>
                <a:lnTo>
                  <a:pt x="395" y="78"/>
                </a:lnTo>
                <a:lnTo>
                  <a:pt x="425" y="66"/>
                </a:lnTo>
                <a:lnTo>
                  <a:pt x="425" y="96"/>
                </a:lnTo>
                <a:lnTo>
                  <a:pt x="461" y="102"/>
                </a:lnTo>
                <a:lnTo>
                  <a:pt x="485" y="108"/>
                </a:lnTo>
                <a:lnTo>
                  <a:pt x="503" y="132"/>
                </a:lnTo>
                <a:lnTo>
                  <a:pt x="563" y="144"/>
                </a:lnTo>
                <a:lnTo>
                  <a:pt x="539" y="204"/>
                </a:lnTo>
                <a:lnTo>
                  <a:pt x="539" y="234"/>
                </a:lnTo>
                <a:lnTo>
                  <a:pt x="515" y="240"/>
                </a:lnTo>
                <a:lnTo>
                  <a:pt x="473" y="312"/>
                </a:lnTo>
                <a:lnTo>
                  <a:pt x="473" y="330"/>
                </a:lnTo>
                <a:lnTo>
                  <a:pt x="491" y="318"/>
                </a:lnTo>
                <a:lnTo>
                  <a:pt x="503" y="318"/>
                </a:lnTo>
                <a:lnTo>
                  <a:pt x="515" y="348"/>
                </a:lnTo>
                <a:lnTo>
                  <a:pt x="503" y="354"/>
                </a:lnTo>
                <a:lnTo>
                  <a:pt x="521" y="384"/>
                </a:lnTo>
                <a:lnTo>
                  <a:pt x="503" y="408"/>
                </a:lnTo>
                <a:lnTo>
                  <a:pt x="509" y="414"/>
                </a:lnTo>
                <a:lnTo>
                  <a:pt x="521" y="449"/>
                </a:lnTo>
                <a:lnTo>
                  <a:pt x="539" y="455"/>
                </a:lnTo>
                <a:lnTo>
                  <a:pt x="539" y="473"/>
                </a:lnTo>
                <a:lnTo>
                  <a:pt x="479" y="521"/>
                </a:lnTo>
                <a:lnTo>
                  <a:pt x="431" y="503"/>
                </a:lnTo>
                <a:lnTo>
                  <a:pt x="383" y="491"/>
                </a:lnTo>
                <a:lnTo>
                  <a:pt x="353" y="515"/>
                </a:lnTo>
                <a:lnTo>
                  <a:pt x="347" y="533"/>
                </a:lnTo>
                <a:lnTo>
                  <a:pt x="347" y="563"/>
                </a:lnTo>
                <a:lnTo>
                  <a:pt x="300" y="563"/>
                </a:lnTo>
                <a:lnTo>
                  <a:pt x="282" y="557"/>
                </a:lnTo>
                <a:lnTo>
                  <a:pt x="270" y="545"/>
                </a:lnTo>
                <a:lnTo>
                  <a:pt x="252" y="539"/>
                </a:lnTo>
                <a:lnTo>
                  <a:pt x="228" y="545"/>
                </a:lnTo>
                <a:lnTo>
                  <a:pt x="180" y="539"/>
                </a:lnTo>
                <a:lnTo>
                  <a:pt x="132" y="503"/>
                </a:lnTo>
                <a:lnTo>
                  <a:pt x="156" y="491"/>
                </a:lnTo>
                <a:lnTo>
                  <a:pt x="168" y="420"/>
                </a:lnTo>
                <a:lnTo>
                  <a:pt x="162" y="420"/>
                </a:lnTo>
                <a:lnTo>
                  <a:pt x="168" y="372"/>
                </a:lnTo>
                <a:lnTo>
                  <a:pt x="180" y="390"/>
                </a:lnTo>
                <a:lnTo>
                  <a:pt x="162" y="354"/>
                </a:lnTo>
                <a:lnTo>
                  <a:pt x="162" y="324"/>
                </a:lnTo>
                <a:lnTo>
                  <a:pt x="132" y="306"/>
                </a:lnTo>
                <a:lnTo>
                  <a:pt x="120" y="288"/>
                </a:lnTo>
                <a:lnTo>
                  <a:pt x="120" y="264"/>
                </a:lnTo>
                <a:lnTo>
                  <a:pt x="138" y="264"/>
                </a:lnTo>
                <a:lnTo>
                  <a:pt x="102" y="258"/>
                </a:lnTo>
                <a:lnTo>
                  <a:pt x="102" y="246"/>
                </a:lnTo>
                <a:lnTo>
                  <a:pt x="36" y="222"/>
                </a:lnTo>
                <a:lnTo>
                  <a:pt x="24" y="228"/>
                </a:lnTo>
                <a:lnTo>
                  <a:pt x="6" y="210"/>
                </a:lnTo>
                <a:lnTo>
                  <a:pt x="18" y="204"/>
                </a:lnTo>
                <a:lnTo>
                  <a:pt x="12" y="198"/>
                </a:lnTo>
                <a:lnTo>
                  <a:pt x="18" y="186"/>
                </a:lnTo>
                <a:lnTo>
                  <a:pt x="0" y="192"/>
                </a:lnTo>
                <a:lnTo>
                  <a:pt x="6" y="174"/>
                </a:lnTo>
                <a:lnTo>
                  <a:pt x="60" y="156"/>
                </a:lnTo>
                <a:lnTo>
                  <a:pt x="96" y="174"/>
                </a:lnTo>
                <a:lnTo>
                  <a:pt x="150" y="174"/>
                </a:lnTo>
                <a:lnTo>
                  <a:pt x="132" y="96"/>
                </a:lnTo>
                <a:lnTo>
                  <a:pt x="156" y="102"/>
                </a:lnTo>
                <a:lnTo>
                  <a:pt x="168" y="120"/>
                </a:lnTo>
                <a:lnTo>
                  <a:pt x="234" y="114"/>
                </a:lnTo>
                <a:lnTo>
                  <a:pt x="222" y="114"/>
                </a:lnTo>
                <a:lnTo>
                  <a:pt x="228" y="96"/>
                </a:lnTo>
                <a:lnTo>
                  <a:pt x="282" y="60"/>
                </a:lnTo>
                <a:lnTo>
                  <a:pt x="288" y="18"/>
                </a:lnTo>
                <a:lnTo>
                  <a:pt x="335" y="0"/>
                </a:lnTo>
                <a:close/>
              </a:path>
            </a:pathLst>
          </a:custGeom>
          <a:solidFill>
            <a:srgbClr val="008226"/>
          </a:solidFill>
          <a:ln w="0">
            <a:solidFill>
              <a:srgbClr val="505050"/>
            </a:solidFill>
          </a:ln>
        </p:spPr>
        <p:style>
          <a:lnRef idx="0"/>
          <a:fillRef idx="0"/>
          <a:effectRef idx="0"/>
          <a:fontRef idx="minor"/>
        </p:style>
        <p:txBody>
          <a:bodyPr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665" name=""/>
          <p:cNvSpPr/>
          <p:nvPr/>
        </p:nvSpPr>
        <p:spPr>
          <a:xfrm>
            <a:off x="4246560" y="4815000"/>
            <a:ext cx="119160" cy="272880"/>
          </a:xfrm>
          <a:custGeom>
            <a:avLst/>
            <a:gdLst/>
            <a:ahLst/>
            <a:rect l="l" t="t" r="r" b="b"/>
            <a:pathLst>
              <a:path w="42" h="102">
                <a:moveTo>
                  <a:pt x="30" y="0"/>
                </a:moveTo>
                <a:lnTo>
                  <a:pt x="42" y="48"/>
                </a:lnTo>
                <a:lnTo>
                  <a:pt x="30" y="102"/>
                </a:lnTo>
                <a:lnTo>
                  <a:pt x="6" y="78"/>
                </a:lnTo>
                <a:lnTo>
                  <a:pt x="0" y="36"/>
                </a:lnTo>
                <a:lnTo>
                  <a:pt x="6" y="24"/>
                </a:lnTo>
                <a:lnTo>
                  <a:pt x="30" y="18"/>
                </a:lnTo>
                <a:lnTo>
                  <a:pt x="30" y="0"/>
                </a:lnTo>
                <a:close/>
              </a:path>
            </a:pathLst>
          </a:custGeom>
          <a:solidFill>
            <a:srgbClr val="008226"/>
          </a:solidFill>
          <a:ln w="0">
            <a:solidFill>
              <a:srgbClr val="505050"/>
            </a:solidFill>
          </a:ln>
        </p:spPr>
        <p:style>
          <a:lnRef idx="0"/>
          <a:fillRef idx="0"/>
          <a:effectRef idx="0"/>
          <a:fontRef idx="minor"/>
        </p:style>
        <p:txBody>
          <a:bodyPr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666" name=""/>
          <p:cNvSpPr/>
          <p:nvPr/>
        </p:nvSpPr>
        <p:spPr>
          <a:xfrm>
            <a:off x="6470640" y="4975200"/>
            <a:ext cx="380880" cy="301680"/>
          </a:xfrm>
          <a:custGeom>
            <a:avLst/>
            <a:gdLst/>
            <a:ahLst/>
            <a:rect l="l" t="t" r="r" b="b"/>
            <a:pathLst>
              <a:path w="132" h="114">
                <a:moveTo>
                  <a:pt x="84" y="6"/>
                </a:moveTo>
                <a:lnTo>
                  <a:pt x="48" y="0"/>
                </a:lnTo>
                <a:lnTo>
                  <a:pt x="6" y="18"/>
                </a:lnTo>
                <a:lnTo>
                  <a:pt x="18" y="36"/>
                </a:lnTo>
                <a:lnTo>
                  <a:pt x="0" y="78"/>
                </a:lnTo>
                <a:lnTo>
                  <a:pt x="24" y="84"/>
                </a:lnTo>
                <a:lnTo>
                  <a:pt x="6" y="96"/>
                </a:lnTo>
                <a:lnTo>
                  <a:pt x="6" y="114"/>
                </a:lnTo>
                <a:lnTo>
                  <a:pt x="66" y="60"/>
                </a:lnTo>
                <a:lnTo>
                  <a:pt x="120" y="60"/>
                </a:lnTo>
                <a:lnTo>
                  <a:pt x="132" y="48"/>
                </a:lnTo>
                <a:lnTo>
                  <a:pt x="90" y="30"/>
                </a:lnTo>
                <a:lnTo>
                  <a:pt x="84" y="6"/>
                </a:lnTo>
                <a:close/>
              </a:path>
            </a:pathLst>
          </a:custGeom>
          <a:solidFill>
            <a:srgbClr val="008226"/>
          </a:solidFill>
          <a:ln w="0">
            <a:solidFill>
              <a:srgbClr val="505050"/>
            </a:solidFill>
          </a:ln>
        </p:spPr>
        <p:style>
          <a:lnRef idx="0"/>
          <a:fillRef idx="0"/>
          <a:effectRef idx="0"/>
          <a:fontRef idx="minor"/>
        </p:style>
        <p:txBody>
          <a:bodyPr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667" name=""/>
          <p:cNvSpPr/>
          <p:nvPr/>
        </p:nvSpPr>
        <p:spPr>
          <a:xfrm>
            <a:off x="6470640" y="4975200"/>
            <a:ext cx="2368440" cy="939960"/>
          </a:xfrm>
          <a:custGeom>
            <a:avLst/>
            <a:gdLst/>
            <a:ahLst/>
            <a:rect l="l" t="t" r="r" b="b"/>
            <a:pathLst>
              <a:path w="821" h="353">
                <a:moveTo>
                  <a:pt x="12" y="120"/>
                </a:moveTo>
                <a:lnTo>
                  <a:pt x="30" y="108"/>
                </a:lnTo>
                <a:lnTo>
                  <a:pt x="72" y="102"/>
                </a:lnTo>
                <a:lnTo>
                  <a:pt x="72" y="90"/>
                </a:lnTo>
                <a:lnTo>
                  <a:pt x="120" y="96"/>
                </a:lnTo>
                <a:lnTo>
                  <a:pt x="132" y="96"/>
                </a:lnTo>
                <a:lnTo>
                  <a:pt x="120" y="84"/>
                </a:lnTo>
                <a:lnTo>
                  <a:pt x="132" y="84"/>
                </a:lnTo>
                <a:lnTo>
                  <a:pt x="168" y="78"/>
                </a:lnTo>
                <a:lnTo>
                  <a:pt x="138" y="72"/>
                </a:lnTo>
                <a:lnTo>
                  <a:pt x="132" y="60"/>
                </a:lnTo>
                <a:lnTo>
                  <a:pt x="138" y="48"/>
                </a:lnTo>
                <a:lnTo>
                  <a:pt x="222" y="60"/>
                </a:lnTo>
                <a:lnTo>
                  <a:pt x="276" y="18"/>
                </a:lnTo>
                <a:lnTo>
                  <a:pt x="318" y="6"/>
                </a:lnTo>
                <a:lnTo>
                  <a:pt x="396" y="0"/>
                </a:lnTo>
                <a:lnTo>
                  <a:pt x="420" y="24"/>
                </a:lnTo>
                <a:lnTo>
                  <a:pt x="444" y="18"/>
                </a:lnTo>
                <a:lnTo>
                  <a:pt x="450" y="48"/>
                </a:lnTo>
                <a:lnTo>
                  <a:pt x="527" y="72"/>
                </a:lnTo>
                <a:lnTo>
                  <a:pt x="581" y="54"/>
                </a:lnTo>
                <a:lnTo>
                  <a:pt x="629" y="60"/>
                </a:lnTo>
                <a:lnTo>
                  <a:pt x="677" y="30"/>
                </a:lnTo>
                <a:lnTo>
                  <a:pt x="713" y="36"/>
                </a:lnTo>
                <a:lnTo>
                  <a:pt x="731" y="30"/>
                </a:lnTo>
                <a:lnTo>
                  <a:pt x="767" y="60"/>
                </a:lnTo>
                <a:lnTo>
                  <a:pt x="779" y="108"/>
                </a:lnTo>
                <a:lnTo>
                  <a:pt x="815" y="132"/>
                </a:lnTo>
                <a:lnTo>
                  <a:pt x="797" y="156"/>
                </a:lnTo>
                <a:lnTo>
                  <a:pt x="803" y="180"/>
                </a:lnTo>
                <a:lnTo>
                  <a:pt x="803" y="240"/>
                </a:lnTo>
                <a:lnTo>
                  <a:pt x="821" y="264"/>
                </a:lnTo>
                <a:lnTo>
                  <a:pt x="821" y="276"/>
                </a:lnTo>
                <a:lnTo>
                  <a:pt x="803" y="276"/>
                </a:lnTo>
                <a:lnTo>
                  <a:pt x="797" y="270"/>
                </a:lnTo>
                <a:lnTo>
                  <a:pt x="743" y="264"/>
                </a:lnTo>
                <a:lnTo>
                  <a:pt x="725" y="282"/>
                </a:lnTo>
                <a:lnTo>
                  <a:pt x="707" y="276"/>
                </a:lnTo>
                <a:lnTo>
                  <a:pt x="689" y="282"/>
                </a:lnTo>
                <a:lnTo>
                  <a:pt x="647" y="282"/>
                </a:lnTo>
                <a:lnTo>
                  <a:pt x="575" y="306"/>
                </a:lnTo>
                <a:lnTo>
                  <a:pt x="539" y="294"/>
                </a:lnTo>
                <a:lnTo>
                  <a:pt x="503" y="312"/>
                </a:lnTo>
                <a:lnTo>
                  <a:pt x="468" y="300"/>
                </a:lnTo>
                <a:lnTo>
                  <a:pt x="462" y="318"/>
                </a:lnTo>
                <a:lnTo>
                  <a:pt x="468" y="330"/>
                </a:lnTo>
                <a:lnTo>
                  <a:pt x="450" y="336"/>
                </a:lnTo>
                <a:lnTo>
                  <a:pt x="444" y="353"/>
                </a:lnTo>
                <a:lnTo>
                  <a:pt x="432" y="347"/>
                </a:lnTo>
                <a:lnTo>
                  <a:pt x="432" y="318"/>
                </a:lnTo>
                <a:lnTo>
                  <a:pt x="444" y="306"/>
                </a:lnTo>
                <a:lnTo>
                  <a:pt x="438" y="300"/>
                </a:lnTo>
                <a:lnTo>
                  <a:pt x="414" y="318"/>
                </a:lnTo>
                <a:lnTo>
                  <a:pt x="390" y="300"/>
                </a:lnTo>
                <a:lnTo>
                  <a:pt x="372" y="306"/>
                </a:lnTo>
                <a:lnTo>
                  <a:pt x="354" y="324"/>
                </a:lnTo>
                <a:lnTo>
                  <a:pt x="300" y="342"/>
                </a:lnTo>
                <a:lnTo>
                  <a:pt x="210" y="294"/>
                </a:lnTo>
                <a:lnTo>
                  <a:pt x="198" y="300"/>
                </a:lnTo>
                <a:lnTo>
                  <a:pt x="192" y="330"/>
                </a:lnTo>
                <a:lnTo>
                  <a:pt x="168" y="336"/>
                </a:lnTo>
                <a:lnTo>
                  <a:pt x="138" y="330"/>
                </a:lnTo>
                <a:lnTo>
                  <a:pt x="132" y="306"/>
                </a:lnTo>
                <a:lnTo>
                  <a:pt x="120" y="312"/>
                </a:lnTo>
                <a:lnTo>
                  <a:pt x="108" y="300"/>
                </a:lnTo>
                <a:lnTo>
                  <a:pt x="90" y="312"/>
                </a:lnTo>
                <a:lnTo>
                  <a:pt x="90" y="300"/>
                </a:lnTo>
                <a:lnTo>
                  <a:pt x="60" y="312"/>
                </a:lnTo>
                <a:lnTo>
                  <a:pt x="96" y="288"/>
                </a:lnTo>
                <a:lnTo>
                  <a:pt x="54" y="288"/>
                </a:lnTo>
                <a:lnTo>
                  <a:pt x="66" y="276"/>
                </a:lnTo>
                <a:lnTo>
                  <a:pt x="54" y="264"/>
                </a:lnTo>
                <a:lnTo>
                  <a:pt x="54" y="258"/>
                </a:lnTo>
                <a:lnTo>
                  <a:pt x="42" y="252"/>
                </a:lnTo>
                <a:lnTo>
                  <a:pt x="48" y="234"/>
                </a:lnTo>
                <a:lnTo>
                  <a:pt x="6" y="222"/>
                </a:lnTo>
                <a:lnTo>
                  <a:pt x="18" y="198"/>
                </a:lnTo>
                <a:lnTo>
                  <a:pt x="24" y="210"/>
                </a:lnTo>
                <a:lnTo>
                  <a:pt x="48" y="210"/>
                </a:lnTo>
                <a:lnTo>
                  <a:pt x="30" y="198"/>
                </a:lnTo>
                <a:lnTo>
                  <a:pt x="36" y="186"/>
                </a:lnTo>
                <a:lnTo>
                  <a:pt x="24" y="168"/>
                </a:lnTo>
                <a:lnTo>
                  <a:pt x="30" y="144"/>
                </a:lnTo>
                <a:lnTo>
                  <a:pt x="0" y="150"/>
                </a:lnTo>
                <a:lnTo>
                  <a:pt x="12" y="120"/>
                </a:lnTo>
                <a:close/>
              </a:path>
            </a:pathLst>
          </a:custGeom>
          <a:solidFill>
            <a:srgbClr val="008226"/>
          </a:solidFill>
          <a:ln w="0">
            <a:solidFill>
              <a:srgbClr val="505050"/>
            </a:solidFill>
          </a:ln>
        </p:spPr>
        <p:style>
          <a:lnRef idx="0"/>
          <a:fillRef idx="0"/>
          <a:effectRef idx="0"/>
          <a:fontRef idx="minor"/>
        </p:style>
        <p:txBody>
          <a:bodyPr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668" name=""/>
          <p:cNvSpPr/>
          <p:nvPr/>
        </p:nvSpPr>
        <p:spPr>
          <a:xfrm>
            <a:off x="5991120" y="1503360"/>
            <a:ext cx="50760" cy="63360"/>
          </a:xfrm>
          <a:custGeom>
            <a:avLst/>
            <a:gdLst/>
            <a:ahLst/>
            <a:rect l="l" t="t" r="r" b="b"/>
            <a:pathLst>
              <a:path w="18" h="24">
                <a:moveTo>
                  <a:pt x="6" y="24"/>
                </a:moveTo>
                <a:lnTo>
                  <a:pt x="18" y="0"/>
                </a:lnTo>
                <a:lnTo>
                  <a:pt x="0" y="24"/>
                </a:lnTo>
                <a:lnTo>
                  <a:pt x="6" y="24"/>
                </a:lnTo>
                <a:close/>
              </a:path>
            </a:pathLst>
          </a:custGeom>
          <a:solidFill>
            <a:srgbClr val="00f008"/>
          </a:solidFill>
          <a:ln w="0">
            <a:solidFill>
              <a:srgbClr val="505050"/>
            </a:solidFill>
          </a:ln>
        </p:spPr>
        <p:style>
          <a:lnRef idx="0"/>
          <a:fillRef idx="0"/>
          <a:effectRef idx="0"/>
          <a:fontRef idx="minor"/>
        </p:style>
        <p:txBody>
          <a:bodyPr tIns="17640" bIns="176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669" name=""/>
          <p:cNvSpPr/>
          <p:nvPr/>
        </p:nvSpPr>
        <p:spPr>
          <a:xfrm>
            <a:off x="5641920" y="1486080"/>
            <a:ext cx="54000" cy="80640"/>
          </a:xfrm>
          <a:custGeom>
            <a:avLst/>
            <a:gdLst/>
            <a:ahLst/>
            <a:rect l="l" t="t" r="r" b="b"/>
            <a:pathLst>
              <a:path w="18" h="30">
                <a:moveTo>
                  <a:pt x="12" y="0"/>
                </a:moveTo>
                <a:lnTo>
                  <a:pt x="6" y="0"/>
                </a:lnTo>
                <a:lnTo>
                  <a:pt x="0" y="24"/>
                </a:lnTo>
                <a:lnTo>
                  <a:pt x="18" y="30"/>
                </a:lnTo>
                <a:lnTo>
                  <a:pt x="12" y="0"/>
                </a:lnTo>
                <a:close/>
              </a:path>
            </a:pathLst>
          </a:custGeom>
          <a:solidFill>
            <a:srgbClr val="008226"/>
          </a:solidFill>
          <a:ln w="0">
            <a:solidFill>
              <a:srgbClr val="505050"/>
            </a:solidFill>
          </a:ln>
        </p:spPr>
        <p:style>
          <a:lnRef idx="0"/>
          <a:fillRef idx="0"/>
          <a:effectRef idx="0"/>
          <a:fontRef idx="minor"/>
        </p:style>
        <p:txBody>
          <a:bodyPr tIns="34920" bIns="349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670" name=""/>
          <p:cNvSpPr/>
          <p:nvPr/>
        </p:nvSpPr>
        <p:spPr>
          <a:xfrm>
            <a:off x="5850000" y="1120680"/>
            <a:ext cx="1185840" cy="463680"/>
          </a:xfrm>
          <a:custGeom>
            <a:avLst/>
            <a:gdLst/>
            <a:ahLst/>
            <a:rect l="l" t="t" r="r" b="b"/>
            <a:pathLst>
              <a:path w="651" h="271">
                <a:moveTo>
                  <a:pt x="0" y="0"/>
                </a:moveTo>
                <a:lnTo>
                  <a:pt x="31" y="56"/>
                </a:lnTo>
                <a:lnTo>
                  <a:pt x="12" y="56"/>
                </a:lnTo>
                <a:lnTo>
                  <a:pt x="12" y="103"/>
                </a:lnTo>
                <a:lnTo>
                  <a:pt x="2" y="131"/>
                </a:lnTo>
                <a:lnTo>
                  <a:pt x="12" y="159"/>
                </a:lnTo>
                <a:lnTo>
                  <a:pt x="2" y="178"/>
                </a:lnTo>
                <a:lnTo>
                  <a:pt x="88" y="234"/>
                </a:lnTo>
                <a:lnTo>
                  <a:pt x="107" y="215"/>
                </a:lnTo>
                <a:lnTo>
                  <a:pt x="125" y="271"/>
                </a:lnTo>
                <a:lnTo>
                  <a:pt x="144" y="252"/>
                </a:lnTo>
                <a:lnTo>
                  <a:pt x="154" y="271"/>
                </a:lnTo>
                <a:lnTo>
                  <a:pt x="220" y="262"/>
                </a:lnTo>
                <a:lnTo>
                  <a:pt x="323" y="206"/>
                </a:lnTo>
                <a:lnTo>
                  <a:pt x="446" y="187"/>
                </a:lnTo>
                <a:lnTo>
                  <a:pt x="651" y="3"/>
                </a:lnTo>
                <a:lnTo>
                  <a:pt x="609" y="0"/>
                </a:lnTo>
                <a:lnTo>
                  <a:pt x="0" y="0"/>
                </a:lnTo>
                <a:close/>
              </a:path>
            </a:pathLst>
          </a:custGeom>
          <a:solidFill>
            <a:srgbClr val="008226"/>
          </a:solidFill>
          <a:ln w="0">
            <a:solidFill>
              <a:srgbClr val="505050"/>
            </a:solidFill>
          </a:ln>
        </p:spPr>
        <p:style>
          <a:lnRef idx="0"/>
          <a:fillRef idx="0"/>
          <a:effectRef idx="0"/>
          <a:fontRef idx="minor"/>
        </p:style>
        <p:txBody>
          <a:bodyPr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671" name=""/>
          <p:cNvSpPr/>
          <p:nvPr/>
        </p:nvSpPr>
        <p:spPr>
          <a:xfrm>
            <a:off x="3330720" y="4881600"/>
            <a:ext cx="34920" cy="46080"/>
          </a:xfrm>
          <a:custGeom>
            <a:avLst/>
            <a:gdLst/>
            <a:ahLst/>
            <a:rect l="l" t="t" r="r" b="b"/>
            <a:pathLst>
              <a:path w="12" h="18">
                <a:moveTo>
                  <a:pt x="0" y="0"/>
                </a:moveTo>
                <a:lnTo>
                  <a:pt x="12" y="12"/>
                </a:lnTo>
                <a:lnTo>
                  <a:pt x="12" y="18"/>
                </a:lnTo>
                <a:lnTo>
                  <a:pt x="0" y="0"/>
                </a:lnTo>
                <a:close/>
              </a:path>
            </a:pathLst>
          </a:custGeom>
          <a:solidFill>
            <a:srgbClr val="00f008"/>
          </a:solidFill>
          <a:ln w="0">
            <a:solidFill>
              <a:srgbClr val="505050"/>
            </a:solidFill>
          </a:ln>
        </p:spPr>
        <p:style>
          <a:lnRef idx="0"/>
          <a:fillRef idx="0"/>
          <a:effectRef idx="0"/>
          <a:fontRef idx="minor"/>
        </p:style>
        <p:txBody>
          <a:bodyPr tIns="360" bIns="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672" name=""/>
          <p:cNvSpPr/>
          <p:nvPr/>
        </p:nvSpPr>
        <p:spPr>
          <a:xfrm>
            <a:off x="2046240" y="2617920"/>
            <a:ext cx="347760" cy="745920"/>
          </a:xfrm>
          <a:custGeom>
            <a:avLst/>
            <a:gdLst/>
            <a:ahLst/>
            <a:rect l="l" t="t" r="r" b="b"/>
            <a:pathLst>
              <a:path w="191" h="281">
                <a:moveTo>
                  <a:pt x="125" y="24"/>
                </a:moveTo>
                <a:lnTo>
                  <a:pt x="119" y="0"/>
                </a:lnTo>
                <a:lnTo>
                  <a:pt x="101" y="12"/>
                </a:lnTo>
                <a:lnTo>
                  <a:pt x="71" y="48"/>
                </a:lnTo>
                <a:lnTo>
                  <a:pt x="95" y="54"/>
                </a:lnTo>
                <a:lnTo>
                  <a:pt x="77" y="78"/>
                </a:lnTo>
                <a:lnTo>
                  <a:pt x="30" y="72"/>
                </a:lnTo>
                <a:lnTo>
                  <a:pt x="24" y="90"/>
                </a:lnTo>
                <a:lnTo>
                  <a:pt x="24" y="102"/>
                </a:lnTo>
                <a:lnTo>
                  <a:pt x="12" y="102"/>
                </a:lnTo>
                <a:lnTo>
                  <a:pt x="36" y="114"/>
                </a:lnTo>
                <a:lnTo>
                  <a:pt x="12" y="132"/>
                </a:lnTo>
                <a:lnTo>
                  <a:pt x="24" y="144"/>
                </a:lnTo>
                <a:lnTo>
                  <a:pt x="65" y="156"/>
                </a:lnTo>
                <a:lnTo>
                  <a:pt x="24" y="204"/>
                </a:lnTo>
                <a:lnTo>
                  <a:pt x="65" y="186"/>
                </a:lnTo>
                <a:lnTo>
                  <a:pt x="71" y="198"/>
                </a:lnTo>
                <a:lnTo>
                  <a:pt x="36" y="204"/>
                </a:lnTo>
                <a:lnTo>
                  <a:pt x="24" y="228"/>
                </a:lnTo>
                <a:lnTo>
                  <a:pt x="0" y="234"/>
                </a:lnTo>
                <a:lnTo>
                  <a:pt x="24" y="240"/>
                </a:lnTo>
                <a:lnTo>
                  <a:pt x="6" y="258"/>
                </a:lnTo>
                <a:lnTo>
                  <a:pt x="30" y="258"/>
                </a:lnTo>
                <a:lnTo>
                  <a:pt x="12" y="269"/>
                </a:lnTo>
                <a:lnTo>
                  <a:pt x="36" y="264"/>
                </a:lnTo>
                <a:lnTo>
                  <a:pt x="30" y="281"/>
                </a:lnTo>
                <a:lnTo>
                  <a:pt x="47" y="275"/>
                </a:lnTo>
                <a:lnTo>
                  <a:pt x="125" y="234"/>
                </a:lnTo>
                <a:lnTo>
                  <a:pt x="173" y="234"/>
                </a:lnTo>
                <a:lnTo>
                  <a:pt x="191" y="180"/>
                </a:lnTo>
                <a:lnTo>
                  <a:pt x="191" y="132"/>
                </a:lnTo>
                <a:lnTo>
                  <a:pt x="179" y="108"/>
                </a:lnTo>
                <a:lnTo>
                  <a:pt x="185" y="96"/>
                </a:lnTo>
                <a:lnTo>
                  <a:pt x="167" y="66"/>
                </a:lnTo>
                <a:lnTo>
                  <a:pt x="119" y="84"/>
                </a:lnTo>
                <a:lnTo>
                  <a:pt x="101" y="60"/>
                </a:lnTo>
                <a:lnTo>
                  <a:pt x="125" y="24"/>
                </a:lnTo>
                <a:close/>
              </a:path>
            </a:pathLst>
          </a:custGeom>
          <a:solidFill>
            <a:srgbClr val="008226"/>
          </a:solidFill>
          <a:ln w="0">
            <a:solidFill>
              <a:srgbClr val="505050"/>
            </a:solidFill>
          </a:ln>
        </p:spPr>
        <p:style>
          <a:lnRef idx="0"/>
          <a:fillRef idx="0"/>
          <a:effectRef idx="0"/>
          <a:fontRef idx="minor"/>
        </p:style>
        <p:txBody>
          <a:bodyPr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673" name=""/>
          <p:cNvSpPr/>
          <p:nvPr/>
        </p:nvSpPr>
        <p:spPr>
          <a:xfrm>
            <a:off x="2216160" y="2617920"/>
            <a:ext cx="228600" cy="255600"/>
          </a:xfrm>
          <a:custGeom>
            <a:avLst/>
            <a:gdLst/>
            <a:ahLst/>
            <a:rect l="l" t="t" r="r" b="b"/>
            <a:pathLst>
              <a:path w="114" h="102">
                <a:moveTo>
                  <a:pt x="24" y="30"/>
                </a:moveTo>
                <a:lnTo>
                  <a:pt x="0" y="66"/>
                </a:lnTo>
                <a:lnTo>
                  <a:pt x="18" y="90"/>
                </a:lnTo>
                <a:lnTo>
                  <a:pt x="66" y="72"/>
                </a:lnTo>
                <a:lnTo>
                  <a:pt x="84" y="102"/>
                </a:lnTo>
                <a:lnTo>
                  <a:pt x="108" y="78"/>
                </a:lnTo>
                <a:lnTo>
                  <a:pt x="102" y="60"/>
                </a:lnTo>
                <a:lnTo>
                  <a:pt x="108" y="72"/>
                </a:lnTo>
                <a:lnTo>
                  <a:pt x="114" y="66"/>
                </a:lnTo>
                <a:lnTo>
                  <a:pt x="90" y="54"/>
                </a:lnTo>
                <a:lnTo>
                  <a:pt x="96" y="30"/>
                </a:lnTo>
                <a:lnTo>
                  <a:pt x="84" y="12"/>
                </a:lnTo>
                <a:lnTo>
                  <a:pt x="36" y="24"/>
                </a:lnTo>
                <a:lnTo>
                  <a:pt x="48" y="6"/>
                </a:lnTo>
                <a:lnTo>
                  <a:pt x="30" y="0"/>
                </a:lnTo>
                <a:lnTo>
                  <a:pt x="24" y="30"/>
                </a:lnTo>
                <a:close/>
              </a:path>
            </a:pathLst>
          </a:custGeom>
          <a:solidFill>
            <a:srgbClr val="008226"/>
          </a:solidFill>
          <a:ln w="0">
            <a:solidFill>
              <a:srgbClr val="505050"/>
            </a:solidFill>
          </a:ln>
        </p:spPr>
        <p:style>
          <a:lnRef idx="0"/>
          <a:fillRef idx="0"/>
          <a:effectRef idx="0"/>
          <a:fontRef idx="minor"/>
        </p:style>
        <p:txBody>
          <a:bodyPr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674" name=""/>
          <p:cNvSpPr/>
          <p:nvPr/>
        </p:nvSpPr>
        <p:spPr>
          <a:xfrm>
            <a:off x="2309760" y="2106720"/>
            <a:ext cx="120600" cy="131760"/>
          </a:xfrm>
          <a:custGeom>
            <a:avLst/>
            <a:gdLst/>
            <a:ahLst/>
            <a:rect l="l" t="t" r="r" b="b"/>
            <a:pathLst>
              <a:path w="42" h="48">
                <a:moveTo>
                  <a:pt x="18" y="0"/>
                </a:moveTo>
                <a:lnTo>
                  <a:pt x="0" y="24"/>
                </a:lnTo>
                <a:lnTo>
                  <a:pt x="36" y="48"/>
                </a:lnTo>
                <a:lnTo>
                  <a:pt x="42" y="36"/>
                </a:lnTo>
                <a:lnTo>
                  <a:pt x="30" y="36"/>
                </a:lnTo>
                <a:lnTo>
                  <a:pt x="18" y="0"/>
                </a:lnTo>
                <a:close/>
              </a:path>
            </a:pathLst>
          </a:custGeom>
          <a:solidFill>
            <a:srgbClr val="008226"/>
          </a:solidFill>
          <a:ln w="0">
            <a:solidFill>
              <a:srgbClr val="505050"/>
            </a:solidFill>
          </a:ln>
        </p:spPr>
        <p:style>
          <a:lnRef idx="0"/>
          <a:fillRef idx="0"/>
          <a:effectRef idx="0"/>
          <a:fontRef idx="minor"/>
        </p:style>
        <p:txBody>
          <a:bodyPr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675" name=""/>
          <p:cNvSpPr/>
          <p:nvPr/>
        </p:nvSpPr>
        <p:spPr>
          <a:xfrm>
            <a:off x="2554200" y="2793960"/>
            <a:ext cx="33480" cy="65160"/>
          </a:xfrm>
          <a:custGeom>
            <a:avLst/>
            <a:gdLst/>
            <a:ahLst/>
            <a:rect l="l" t="t" r="r" b="b"/>
            <a:pathLst>
              <a:path w="12" h="24">
                <a:moveTo>
                  <a:pt x="12" y="0"/>
                </a:moveTo>
                <a:lnTo>
                  <a:pt x="0" y="24"/>
                </a:lnTo>
                <a:lnTo>
                  <a:pt x="12" y="18"/>
                </a:lnTo>
                <a:lnTo>
                  <a:pt x="12" y="0"/>
                </a:lnTo>
                <a:close/>
              </a:path>
            </a:pathLst>
          </a:custGeom>
          <a:solidFill>
            <a:srgbClr val="00f008"/>
          </a:solidFill>
          <a:ln w="0">
            <a:solidFill>
              <a:srgbClr val="505050"/>
            </a:solidFill>
          </a:ln>
        </p:spPr>
        <p:style>
          <a:lnRef idx="0"/>
          <a:fillRef idx="0"/>
          <a:effectRef idx="0"/>
          <a:fontRef idx="minor"/>
        </p:style>
        <p:txBody>
          <a:bodyPr tIns="19440" bIns="194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676" name=""/>
          <p:cNvSpPr/>
          <p:nvPr/>
        </p:nvSpPr>
        <p:spPr>
          <a:xfrm>
            <a:off x="2587680" y="2986200"/>
            <a:ext cx="52200" cy="47520"/>
          </a:xfrm>
          <a:custGeom>
            <a:avLst/>
            <a:gdLst/>
            <a:ahLst/>
            <a:rect l="l" t="t" r="r" b="b"/>
            <a:pathLst>
              <a:path w="18" h="18">
                <a:moveTo>
                  <a:pt x="18" y="18"/>
                </a:moveTo>
                <a:lnTo>
                  <a:pt x="0" y="0"/>
                </a:lnTo>
                <a:lnTo>
                  <a:pt x="12" y="18"/>
                </a:lnTo>
                <a:lnTo>
                  <a:pt x="18" y="18"/>
                </a:lnTo>
                <a:close/>
              </a:path>
            </a:pathLst>
          </a:custGeom>
          <a:solidFill>
            <a:srgbClr val="00f008"/>
          </a:solidFill>
          <a:ln w="0">
            <a:solidFill>
              <a:srgbClr val="505050"/>
            </a:solidFill>
          </a:ln>
        </p:spPr>
        <p:style>
          <a:lnRef idx="0"/>
          <a:fillRef idx="0"/>
          <a:effectRef idx="0"/>
          <a:fontRef idx="minor"/>
        </p:style>
        <p:txBody>
          <a:bodyPr tIns="1800" bIns="1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677" name=""/>
          <p:cNvSpPr/>
          <p:nvPr/>
        </p:nvSpPr>
        <p:spPr>
          <a:xfrm>
            <a:off x="2259000" y="1935000"/>
            <a:ext cx="103320" cy="141480"/>
          </a:xfrm>
          <a:custGeom>
            <a:avLst/>
            <a:gdLst/>
            <a:ahLst/>
            <a:rect l="l" t="t" r="r" b="b"/>
            <a:pathLst>
              <a:path w="36" h="53">
                <a:moveTo>
                  <a:pt x="36" y="0"/>
                </a:moveTo>
                <a:lnTo>
                  <a:pt x="0" y="24"/>
                </a:lnTo>
                <a:lnTo>
                  <a:pt x="0" y="53"/>
                </a:lnTo>
                <a:lnTo>
                  <a:pt x="30" y="36"/>
                </a:lnTo>
                <a:lnTo>
                  <a:pt x="30" y="30"/>
                </a:lnTo>
                <a:lnTo>
                  <a:pt x="36" y="18"/>
                </a:lnTo>
                <a:lnTo>
                  <a:pt x="36" y="0"/>
                </a:lnTo>
                <a:close/>
              </a:path>
            </a:pathLst>
          </a:custGeom>
          <a:solidFill>
            <a:srgbClr val="008226"/>
          </a:solidFill>
          <a:ln w="0">
            <a:solidFill>
              <a:srgbClr val="505050"/>
            </a:solidFill>
          </a:ln>
        </p:spPr>
        <p:style>
          <a:lnRef idx="0"/>
          <a:fillRef idx="0"/>
          <a:effectRef idx="0"/>
          <a:fontRef idx="minor"/>
        </p:style>
        <p:txBody>
          <a:bodyPr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6678" name=""/>
          <p:cNvGrpSpPr/>
          <p:nvPr/>
        </p:nvGrpSpPr>
        <p:grpSpPr>
          <a:xfrm>
            <a:off x="5789520" y="1631880"/>
            <a:ext cx="1029960" cy="512640"/>
            <a:chOff x="5789520" y="1631880"/>
            <a:chExt cx="1029960" cy="512640"/>
          </a:xfrm>
        </p:grpSpPr>
        <p:sp>
          <p:nvSpPr>
            <p:cNvPr id="6679" name=""/>
            <p:cNvSpPr/>
            <p:nvPr/>
          </p:nvSpPr>
          <p:spPr>
            <a:xfrm>
              <a:off x="5809320" y="1815120"/>
              <a:ext cx="153720" cy="67680"/>
            </a:xfrm>
            <a:custGeom>
              <a:avLst/>
              <a:gdLst/>
              <a:ahLst/>
              <a:rect l="l" t="t" r="r" b="b"/>
              <a:pathLst>
                <a:path w="42" h="24">
                  <a:moveTo>
                    <a:pt x="36" y="0"/>
                  </a:moveTo>
                  <a:lnTo>
                    <a:pt x="0" y="12"/>
                  </a:lnTo>
                  <a:lnTo>
                    <a:pt x="18" y="24"/>
                  </a:lnTo>
                  <a:lnTo>
                    <a:pt x="42" y="18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008226"/>
            </a:solidFill>
            <a:ln w="0">
              <a:solidFill>
                <a:srgbClr val="505050"/>
              </a:solidFill>
            </a:ln>
          </p:spPr>
          <p:style>
            <a:lnRef idx="0"/>
            <a:fillRef idx="0"/>
            <a:effectRef idx="0"/>
            <a:fontRef idx="minor"/>
          </p:style>
          <p:txBody>
            <a:bodyPr tIns="21960" bIns="219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6680" name=""/>
            <p:cNvSpPr/>
            <p:nvPr/>
          </p:nvSpPr>
          <p:spPr>
            <a:xfrm>
              <a:off x="5789520" y="1916280"/>
              <a:ext cx="217080" cy="146160"/>
            </a:xfrm>
            <a:custGeom>
              <a:avLst/>
              <a:gdLst/>
              <a:ahLst/>
              <a:rect l="l" t="t" r="r" b="b"/>
              <a:pathLst>
                <a:path w="60" h="54">
                  <a:moveTo>
                    <a:pt x="48" y="0"/>
                  </a:moveTo>
                  <a:lnTo>
                    <a:pt x="0" y="6"/>
                  </a:lnTo>
                  <a:lnTo>
                    <a:pt x="0" y="24"/>
                  </a:lnTo>
                  <a:lnTo>
                    <a:pt x="12" y="36"/>
                  </a:lnTo>
                  <a:lnTo>
                    <a:pt x="12" y="54"/>
                  </a:lnTo>
                  <a:lnTo>
                    <a:pt x="24" y="24"/>
                  </a:lnTo>
                  <a:lnTo>
                    <a:pt x="60" y="12"/>
                  </a:lnTo>
                  <a:lnTo>
                    <a:pt x="48" y="0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008226"/>
            </a:solidFill>
            <a:ln w="0">
              <a:solidFill>
                <a:srgbClr val="505050"/>
              </a:solidFill>
            </a:ln>
          </p:spPr>
          <p:style>
            <a:lnRef idx="0"/>
            <a:fillRef idx="0"/>
            <a:effectRef idx="0"/>
            <a:fontRef idx="minor"/>
          </p:style>
          <p:txBody>
            <a:bodyPr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6681" name=""/>
            <p:cNvSpPr/>
            <p:nvPr/>
          </p:nvSpPr>
          <p:spPr>
            <a:xfrm>
              <a:off x="6027120" y="1631880"/>
              <a:ext cx="792360" cy="512640"/>
            </a:xfrm>
            <a:custGeom>
              <a:avLst/>
              <a:gdLst/>
              <a:ahLst/>
              <a:rect l="l" t="t" r="r" b="b"/>
              <a:pathLst>
                <a:path w="221" h="185">
                  <a:moveTo>
                    <a:pt x="185" y="185"/>
                  </a:moveTo>
                  <a:lnTo>
                    <a:pt x="185" y="179"/>
                  </a:lnTo>
                  <a:lnTo>
                    <a:pt x="203" y="161"/>
                  </a:lnTo>
                  <a:lnTo>
                    <a:pt x="197" y="150"/>
                  </a:lnTo>
                  <a:lnTo>
                    <a:pt x="191" y="144"/>
                  </a:lnTo>
                  <a:lnTo>
                    <a:pt x="185" y="126"/>
                  </a:lnTo>
                  <a:lnTo>
                    <a:pt x="179" y="120"/>
                  </a:lnTo>
                  <a:lnTo>
                    <a:pt x="167" y="78"/>
                  </a:lnTo>
                  <a:lnTo>
                    <a:pt x="203" y="66"/>
                  </a:lnTo>
                  <a:lnTo>
                    <a:pt x="221" y="36"/>
                  </a:lnTo>
                  <a:lnTo>
                    <a:pt x="221" y="12"/>
                  </a:lnTo>
                  <a:lnTo>
                    <a:pt x="209" y="0"/>
                  </a:lnTo>
                  <a:lnTo>
                    <a:pt x="203" y="30"/>
                  </a:lnTo>
                  <a:lnTo>
                    <a:pt x="197" y="30"/>
                  </a:lnTo>
                  <a:lnTo>
                    <a:pt x="101" y="12"/>
                  </a:lnTo>
                  <a:lnTo>
                    <a:pt x="6" y="54"/>
                  </a:lnTo>
                  <a:lnTo>
                    <a:pt x="0" y="84"/>
                  </a:lnTo>
                  <a:lnTo>
                    <a:pt x="18" y="90"/>
                  </a:lnTo>
                  <a:lnTo>
                    <a:pt x="6" y="102"/>
                  </a:lnTo>
                  <a:lnTo>
                    <a:pt x="18" y="126"/>
                  </a:lnTo>
                  <a:lnTo>
                    <a:pt x="54" y="120"/>
                  </a:lnTo>
                  <a:lnTo>
                    <a:pt x="48" y="161"/>
                  </a:lnTo>
                  <a:lnTo>
                    <a:pt x="90" y="150"/>
                  </a:lnTo>
                  <a:lnTo>
                    <a:pt x="125" y="167"/>
                  </a:lnTo>
                  <a:lnTo>
                    <a:pt x="149" y="185"/>
                  </a:lnTo>
                  <a:lnTo>
                    <a:pt x="173" y="185"/>
                  </a:lnTo>
                  <a:lnTo>
                    <a:pt x="185" y="185"/>
                  </a:lnTo>
                  <a:close/>
                </a:path>
              </a:pathLst>
            </a:custGeom>
            <a:solidFill>
              <a:srgbClr val="008226"/>
            </a:solidFill>
            <a:ln w="0">
              <a:solidFill>
                <a:srgbClr val="505050"/>
              </a:solidFill>
            </a:ln>
          </p:spPr>
          <p:style>
            <a:lnRef idx="0"/>
            <a:fillRef idx="0"/>
            <a:effectRef idx="0"/>
            <a:fontRef idx="minor"/>
          </p:style>
          <p:txBody>
            <a:bodyPr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6682" name=""/>
          <p:cNvGrpSpPr/>
          <p:nvPr/>
        </p:nvGrpSpPr>
        <p:grpSpPr>
          <a:xfrm>
            <a:off x="5562720" y="2030400"/>
            <a:ext cx="1275840" cy="896760"/>
            <a:chOff x="5562720" y="2030400"/>
            <a:chExt cx="1275840" cy="896760"/>
          </a:xfrm>
        </p:grpSpPr>
        <p:sp>
          <p:nvSpPr>
            <p:cNvPr id="6683" name=""/>
            <p:cNvSpPr/>
            <p:nvPr/>
          </p:nvSpPr>
          <p:spPr>
            <a:xfrm>
              <a:off x="5745600" y="2030400"/>
              <a:ext cx="1092960" cy="531360"/>
            </a:xfrm>
            <a:custGeom>
              <a:avLst/>
              <a:gdLst/>
              <a:ahLst/>
              <a:rect l="l" t="t" r="r" b="b"/>
              <a:pathLst>
                <a:path w="329" h="191">
                  <a:moveTo>
                    <a:pt x="0" y="149"/>
                  </a:moveTo>
                  <a:lnTo>
                    <a:pt x="6" y="107"/>
                  </a:lnTo>
                  <a:lnTo>
                    <a:pt x="36" y="41"/>
                  </a:lnTo>
                  <a:lnTo>
                    <a:pt x="72" y="23"/>
                  </a:lnTo>
                  <a:lnTo>
                    <a:pt x="108" y="77"/>
                  </a:lnTo>
                  <a:lnTo>
                    <a:pt x="144" y="89"/>
                  </a:lnTo>
                  <a:lnTo>
                    <a:pt x="150" y="65"/>
                  </a:lnTo>
                  <a:lnTo>
                    <a:pt x="156" y="11"/>
                  </a:lnTo>
                  <a:lnTo>
                    <a:pt x="198" y="0"/>
                  </a:lnTo>
                  <a:lnTo>
                    <a:pt x="233" y="17"/>
                  </a:lnTo>
                  <a:lnTo>
                    <a:pt x="257" y="35"/>
                  </a:lnTo>
                  <a:lnTo>
                    <a:pt x="281" y="35"/>
                  </a:lnTo>
                  <a:lnTo>
                    <a:pt x="293" y="35"/>
                  </a:lnTo>
                  <a:lnTo>
                    <a:pt x="311" y="59"/>
                  </a:lnTo>
                  <a:lnTo>
                    <a:pt x="305" y="89"/>
                  </a:lnTo>
                  <a:lnTo>
                    <a:pt x="317" y="95"/>
                  </a:lnTo>
                  <a:lnTo>
                    <a:pt x="329" y="119"/>
                  </a:lnTo>
                  <a:lnTo>
                    <a:pt x="329" y="155"/>
                  </a:lnTo>
                  <a:lnTo>
                    <a:pt x="317" y="155"/>
                  </a:lnTo>
                  <a:lnTo>
                    <a:pt x="299" y="179"/>
                  </a:lnTo>
                  <a:lnTo>
                    <a:pt x="281" y="179"/>
                  </a:lnTo>
                  <a:lnTo>
                    <a:pt x="269" y="191"/>
                  </a:lnTo>
                  <a:lnTo>
                    <a:pt x="251" y="185"/>
                  </a:lnTo>
                  <a:lnTo>
                    <a:pt x="215" y="155"/>
                  </a:lnTo>
                  <a:lnTo>
                    <a:pt x="198" y="149"/>
                  </a:lnTo>
                  <a:lnTo>
                    <a:pt x="180" y="125"/>
                  </a:lnTo>
                  <a:lnTo>
                    <a:pt x="156" y="143"/>
                  </a:lnTo>
                  <a:lnTo>
                    <a:pt x="132" y="131"/>
                  </a:lnTo>
                  <a:lnTo>
                    <a:pt x="60" y="131"/>
                  </a:lnTo>
                  <a:lnTo>
                    <a:pt x="30" y="143"/>
                  </a:lnTo>
                  <a:lnTo>
                    <a:pt x="18" y="155"/>
                  </a:lnTo>
                  <a:lnTo>
                    <a:pt x="0" y="149"/>
                  </a:lnTo>
                  <a:close/>
                </a:path>
              </a:pathLst>
            </a:custGeom>
            <a:solidFill>
              <a:srgbClr val="008226"/>
            </a:solidFill>
            <a:ln w="0">
              <a:solidFill>
                <a:srgbClr val="505050"/>
              </a:solidFill>
            </a:ln>
          </p:spPr>
          <p:style>
            <a:lnRef idx="0"/>
            <a:fillRef idx="0"/>
            <a:effectRef idx="0"/>
            <a:fontRef idx="minor"/>
          </p:style>
          <p:txBody>
            <a:bodyPr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6684" name=""/>
            <p:cNvSpPr/>
            <p:nvPr/>
          </p:nvSpPr>
          <p:spPr>
            <a:xfrm>
              <a:off x="5562720" y="2625840"/>
              <a:ext cx="481320" cy="217440"/>
            </a:xfrm>
            <a:custGeom>
              <a:avLst/>
              <a:gdLst/>
              <a:ahLst/>
              <a:rect l="l" t="t" r="r" b="b"/>
              <a:pathLst>
                <a:path w="144" h="78">
                  <a:moveTo>
                    <a:pt x="138" y="72"/>
                  </a:moveTo>
                  <a:lnTo>
                    <a:pt x="144" y="42"/>
                  </a:lnTo>
                  <a:lnTo>
                    <a:pt x="138" y="24"/>
                  </a:lnTo>
                  <a:lnTo>
                    <a:pt x="108" y="18"/>
                  </a:lnTo>
                  <a:lnTo>
                    <a:pt x="72" y="0"/>
                  </a:lnTo>
                  <a:lnTo>
                    <a:pt x="72" y="6"/>
                  </a:lnTo>
                  <a:lnTo>
                    <a:pt x="66" y="30"/>
                  </a:lnTo>
                  <a:lnTo>
                    <a:pt x="42" y="24"/>
                  </a:lnTo>
                  <a:lnTo>
                    <a:pt x="48" y="12"/>
                  </a:lnTo>
                  <a:lnTo>
                    <a:pt x="18" y="30"/>
                  </a:lnTo>
                  <a:lnTo>
                    <a:pt x="0" y="66"/>
                  </a:lnTo>
                  <a:lnTo>
                    <a:pt x="60" y="78"/>
                  </a:lnTo>
                  <a:lnTo>
                    <a:pt x="138" y="72"/>
                  </a:lnTo>
                  <a:close/>
                </a:path>
              </a:pathLst>
            </a:custGeom>
            <a:solidFill>
              <a:srgbClr val="008226"/>
            </a:solidFill>
            <a:ln w="0">
              <a:solidFill>
                <a:srgbClr val="505050"/>
              </a:solidFill>
            </a:ln>
          </p:spPr>
          <p:style>
            <a:lnRef idx="0"/>
            <a:fillRef idx="0"/>
            <a:effectRef idx="0"/>
            <a:fontRef idx="minor"/>
          </p:style>
          <p:txBody>
            <a:bodyPr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6685" name=""/>
            <p:cNvSpPr/>
            <p:nvPr/>
          </p:nvSpPr>
          <p:spPr>
            <a:xfrm>
              <a:off x="5745600" y="2378160"/>
              <a:ext cx="893160" cy="549000"/>
            </a:xfrm>
            <a:custGeom>
              <a:avLst/>
              <a:gdLst/>
              <a:ahLst/>
              <a:rect l="l" t="t" r="r" b="b"/>
              <a:pathLst>
                <a:path w="269" h="198">
                  <a:moveTo>
                    <a:pt x="84" y="162"/>
                  </a:moveTo>
                  <a:lnTo>
                    <a:pt x="90" y="132"/>
                  </a:lnTo>
                  <a:lnTo>
                    <a:pt x="84" y="114"/>
                  </a:lnTo>
                  <a:lnTo>
                    <a:pt x="54" y="108"/>
                  </a:lnTo>
                  <a:lnTo>
                    <a:pt x="18" y="90"/>
                  </a:lnTo>
                  <a:lnTo>
                    <a:pt x="0" y="24"/>
                  </a:lnTo>
                  <a:lnTo>
                    <a:pt x="18" y="30"/>
                  </a:lnTo>
                  <a:lnTo>
                    <a:pt x="30" y="18"/>
                  </a:lnTo>
                  <a:lnTo>
                    <a:pt x="60" y="6"/>
                  </a:lnTo>
                  <a:lnTo>
                    <a:pt x="132" y="6"/>
                  </a:lnTo>
                  <a:lnTo>
                    <a:pt x="156" y="18"/>
                  </a:lnTo>
                  <a:lnTo>
                    <a:pt x="180" y="0"/>
                  </a:lnTo>
                  <a:lnTo>
                    <a:pt x="198" y="24"/>
                  </a:lnTo>
                  <a:lnTo>
                    <a:pt x="215" y="30"/>
                  </a:lnTo>
                  <a:lnTo>
                    <a:pt x="251" y="60"/>
                  </a:lnTo>
                  <a:lnTo>
                    <a:pt x="269" y="66"/>
                  </a:lnTo>
                  <a:lnTo>
                    <a:pt x="251" y="78"/>
                  </a:lnTo>
                  <a:lnTo>
                    <a:pt x="251" y="90"/>
                  </a:lnTo>
                  <a:lnTo>
                    <a:pt x="269" y="90"/>
                  </a:lnTo>
                  <a:lnTo>
                    <a:pt x="257" y="108"/>
                  </a:lnTo>
                  <a:lnTo>
                    <a:pt x="227" y="120"/>
                  </a:lnTo>
                  <a:lnTo>
                    <a:pt x="215" y="162"/>
                  </a:lnTo>
                  <a:lnTo>
                    <a:pt x="221" y="180"/>
                  </a:lnTo>
                  <a:lnTo>
                    <a:pt x="215" y="180"/>
                  </a:lnTo>
                  <a:lnTo>
                    <a:pt x="203" y="168"/>
                  </a:lnTo>
                  <a:lnTo>
                    <a:pt x="180" y="180"/>
                  </a:lnTo>
                  <a:lnTo>
                    <a:pt x="180" y="192"/>
                  </a:lnTo>
                  <a:lnTo>
                    <a:pt x="120" y="198"/>
                  </a:lnTo>
                  <a:lnTo>
                    <a:pt x="120" y="186"/>
                  </a:lnTo>
                  <a:lnTo>
                    <a:pt x="84" y="162"/>
                  </a:lnTo>
                  <a:close/>
                </a:path>
              </a:pathLst>
            </a:custGeom>
            <a:solidFill>
              <a:srgbClr val="008226"/>
            </a:solidFill>
            <a:ln w="0">
              <a:solidFill>
                <a:srgbClr val="505050"/>
              </a:solidFill>
            </a:ln>
          </p:spPr>
          <p:style>
            <a:lnRef idx="0"/>
            <a:fillRef idx="0"/>
            <a:effectRef idx="0"/>
            <a:fontRef idx="minor"/>
          </p:style>
          <p:txBody>
            <a:bodyPr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6686" name=""/>
          <p:cNvSpPr/>
          <p:nvPr/>
        </p:nvSpPr>
        <p:spPr>
          <a:xfrm>
            <a:off x="6095880" y="2444760"/>
            <a:ext cx="1241640" cy="936720"/>
          </a:xfrm>
          <a:custGeom>
            <a:avLst/>
            <a:gdLst/>
            <a:ahLst/>
            <a:rect l="l" t="t" r="r" b="b"/>
            <a:pathLst>
              <a:path w="431" h="353">
                <a:moveTo>
                  <a:pt x="12" y="335"/>
                </a:moveTo>
                <a:lnTo>
                  <a:pt x="18" y="306"/>
                </a:lnTo>
                <a:lnTo>
                  <a:pt x="0" y="288"/>
                </a:lnTo>
                <a:lnTo>
                  <a:pt x="30" y="252"/>
                </a:lnTo>
                <a:lnTo>
                  <a:pt x="18" y="168"/>
                </a:lnTo>
                <a:lnTo>
                  <a:pt x="78" y="162"/>
                </a:lnTo>
                <a:lnTo>
                  <a:pt x="78" y="150"/>
                </a:lnTo>
                <a:lnTo>
                  <a:pt x="101" y="138"/>
                </a:lnTo>
                <a:lnTo>
                  <a:pt x="113" y="150"/>
                </a:lnTo>
                <a:lnTo>
                  <a:pt x="119" y="150"/>
                </a:lnTo>
                <a:lnTo>
                  <a:pt x="113" y="132"/>
                </a:lnTo>
                <a:lnTo>
                  <a:pt x="125" y="90"/>
                </a:lnTo>
                <a:lnTo>
                  <a:pt x="155" y="78"/>
                </a:lnTo>
                <a:lnTo>
                  <a:pt x="167" y="60"/>
                </a:lnTo>
                <a:lnTo>
                  <a:pt x="149" y="60"/>
                </a:lnTo>
                <a:lnTo>
                  <a:pt x="149" y="48"/>
                </a:lnTo>
                <a:lnTo>
                  <a:pt x="167" y="36"/>
                </a:lnTo>
                <a:lnTo>
                  <a:pt x="179" y="24"/>
                </a:lnTo>
                <a:lnTo>
                  <a:pt x="197" y="24"/>
                </a:lnTo>
                <a:lnTo>
                  <a:pt x="215" y="0"/>
                </a:lnTo>
                <a:lnTo>
                  <a:pt x="227" y="0"/>
                </a:lnTo>
                <a:lnTo>
                  <a:pt x="233" y="0"/>
                </a:lnTo>
                <a:lnTo>
                  <a:pt x="275" y="6"/>
                </a:lnTo>
                <a:lnTo>
                  <a:pt x="281" y="18"/>
                </a:lnTo>
                <a:lnTo>
                  <a:pt x="281" y="30"/>
                </a:lnTo>
                <a:lnTo>
                  <a:pt x="317" y="18"/>
                </a:lnTo>
                <a:lnTo>
                  <a:pt x="347" y="42"/>
                </a:lnTo>
                <a:lnTo>
                  <a:pt x="347" y="60"/>
                </a:lnTo>
                <a:lnTo>
                  <a:pt x="353" y="72"/>
                </a:lnTo>
                <a:lnTo>
                  <a:pt x="347" y="102"/>
                </a:lnTo>
                <a:lnTo>
                  <a:pt x="371" y="144"/>
                </a:lnTo>
                <a:lnTo>
                  <a:pt x="389" y="156"/>
                </a:lnTo>
                <a:lnTo>
                  <a:pt x="389" y="174"/>
                </a:lnTo>
                <a:lnTo>
                  <a:pt x="407" y="174"/>
                </a:lnTo>
                <a:lnTo>
                  <a:pt x="419" y="180"/>
                </a:lnTo>
                <a:lnTo>
                  <a:pt x="425" y="192"/>
                </a:lnTo>
                <a:lnTo>
                  <a:pt x="431" y="192"/>
                </a:lnTo>
                <a:lnTo>
                  <a:pt x="431" y="204"/>
                </a:lnTo>
                <a:lnTo>
                  <a:pt x="407" y="222"/>
                </a:lnTo>
                <a:lnTo>
                  <a:pt x="377" y="216"/>
                </a:lnTo>
                <a:lnTo>
                  <a:pt x="365" y="228"/>
                </a:lnTo>
                <a:lnTo>
                  <a:pt x="371" y="240"/>
                </a:lnTo>
                <a:lnTo>
                  <a:pt x="389" y="300"/>
                </a:lnTo>
                <a:lnTo>
                  <a:pt x="353" y="306"/>
                </a:lnTo>
                <a:lnTo>
                  <a:pt x="341" y="318"/>
                </a:lnTo>
                <a:lnTo>
                  <a:pt x="335" y="347"/>
                </a:lnTo>
                <a:lnTo>
                  <a:pt x="323" y="353"/>
                </a:lnTo>
                <a:lnTo>
                  <a:pt x="317" y="347"/>
                </a:lnTo>
                <a:lnTo>
                  <a:pt x="287" y="353"/>
                </a:lnTo>
                <a:lnTo>
                  <a:pt x="269" y="335"/>
                </a:lnTo>
                <a:lnTo>
                  <a:pt x="251" y="353"/>
                </a:lnTo>
                <a:lnTo>
                  <a:pt x="227" y="335"/>
                </a:lnTo>
                <a:lnTo>
                  <a:pt x="203" y="347"/>
                </a:lnTo>
                <a:lnTo>
                  <a:pt x="197" y="335"/>
                </a:lnTo>
                <a:lnTo>
                  <a:pt x="185" y="335"/>
                </a:lnTo>
                <a:lnTo>
                  <a:pt x="173" y="324"/>
                </a:lnTo>
                <a:lnTo>
                  <a:pt x="125" y="312"/>
                </a:lnTo>
                <a:lnTo>
                  <a:pt x="66" y="312"/>
                </a:lnTo>
                <a:lnTo>
                  <a:pt x="54" y="324"/>
                </a:lnTo>
                <a:lnTo>
                  <a:pt x="12" y="335"/>
                </a:lnTo>
                <a:close/>
              </a:path>
            </a:pathLst>
          </a:custGeom>
          <a:solidFill>
            <a:srgbClr val="008226"/>
          </a:solidFill>
          <a:ln w="0">
            <a:solidFill>
              <a:srgbClr val="505050"/>
            </a:solidFill>
          </a:ln>
        </p:spPr>
        <p:style>
          <a:lnRef idx="0"/>
          <a:fillRef idx="0"/>
          <a:effectRef idx="0"/>
          <a:fontRef idx="minor"/>
        </p:style>
        <p:txBody>
          <a:bodyPr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687" name=""/>
          <p:cNvSpPr/>
          <p:nvPr/>
        </p:nvSpPr>
        <p:spPr>
          <a:xfrm>
            <a:off x="6541920" y="3906720"/>
            <a:ext cx="430560" cy="513000"/>
          </a:xfrm>
          <a:custGeom>
            <a:avLst/>
            <a:gdLst/>
            <a:ahLst/>
            <a:rect l="l" t="t" r="r" b="b"/>
            <a:pathLst>
              <a:path w="150" h="192">
                <a:moveTo>
                  <a:pt x="66" y="192"/>
                </a:moveTo>
                <a:lnTo>
                  <a:pt x="84" y="186"/>
                </a:lnTo>
                <a:lnTo>
                  <a:pt x="90" y="174"/>
                </a:lnTo>
                <a:lnTo>
                  <a:pt x="108" y="156"/>
                </a:lnTo>
                <a:lnTo>
                  <a:pt x="114" y="132"/>
                </a:lnTo>
                <a:lnTo>
                  <a:pt x="150" y="132"/>
                </a:lnTo>
                <a:lnTo>
                  <a:pt x="150" y="108"/>
                </a:lnTo>
                <a:lnTo>
                  <a:pt x="138" y="96"/>
                </a:lnTo>
                <a:lnTo>
                  <a:pt x="132" y="72"/>
                </a:lnTo>
                <a:lnTo>
                  <a:pt x="114" y="60"/>
                </a:lnTo>
                <a:lnTo>
                  <a:pt x="114" y="30"/>
                </a:lnTo>
                <a:lnTo>
                  <a:pt x="90" y="18"/>
                </a:lnTo>
                <a:lnTo>
                  <a:pt x="72" y="18"/>
                </a:lnTo>
                <a:lnTo>
                  <a:pt x="36" y="0"/>
                </a:lnTo>
                <a:lnTo>
                  <a:pt x="12" y="0"/>
                </a:lnTo>
                <a:lnTo>
                  <a:pt x="0" y="12"/>
                </a:lnTo>
                <a:lnTo>
                  <a:pt x="30" y="42"/>
                </a:lnTo>
                <a:lnTo>
                  <a:pt x="60" y="108"/>
                </a:lnTo>
                <a:lnTo>
                  <a:pt x="66" y="192"/>
                </a:lnTo>
                <a:close/>
              </a:path>
            </a:pathLst>
          </a:custGeom>
          <a:solidFill>
            <a:srgbClr val="008226"/>
          </a:solidFill>
          <a:ln w="0">
            <a:solidFill>
              <a:srgbClr val="505050"/>
            </a:solidFill>
          </a:ln>
        </p:spPr>
        <p:style>
          <a:lnRef idx="0"/>
          <a:fillRef idx="0"/>
          <a:effectRef idx="0"/>
          <a:fontRef idx="minor"/>
        </p:style>
        <p:txBody>
          <a:bodyPr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688" name=""/>
          <p:cNvSpPr/>
          <p:nvPr/>
        </p:nvSpPr>
        <p:spPr>
          <a:xfrm>
            <a:off x="5954760" y="3193920"/>
            <a:ext cx="2314440" cy="1400400"/>
          </a:xfrm>
          <a:custGeom>
            <a:avLst/>
            <a:gdLst/>
            <a:ahLst/>
            <a:rect l="l" t="t" r="r" b="b"/>
            <a:pathLst>
              <a:path w="802" h="527">
                <a:moveTo>
                  <a:pt x="203" y="281"/>
                </a:moveTo>
                <a:lnTo>
                  <a:pt x="126" y="311"/>
                </a:lnTo>
                <a:lnTo>
                  <a:pt x="108" y="299"/>
                </a:lnTo>
                <a:lnTo>
                  <a:pt x="30" y="299"/>
                </a:lnTo>
                <a:lnTo>
                  <a:pt x="0" y="275"/>
                </a:lnTo>
                <a:lnTo>
                  <a:pt x="18" y="227"/>
                </a:lnTo>
                <a:lnTo>
                  <a:pt x="30" y="227"/>
                </a:lnTo>
                <a:lnTo>
                  <a:pt x="30" y="203"/>
                </a:lnTo>
                <a:lnTo>
                  <a:pt x="42" y="173"/>
                </a:lnTo>
                <a:lnTo>
                  <a:pt x="84" y="125"/>
                </a:lnTo>
                <a:lnTo>
                  <a:pt x="60" y="53"/>
                </a:lnTo>
                <a:lnTo>
                  <a:pt x="102" y="42"/>
                </a:lnTo>
                <a:lnTo>
                  <a:pt x="114" y="30"/>
                </a:lnTo>
                <a:lnTo>
                  <a:pt x="173" y="30"/>
                </a:lnTo>
                <a:lnTo>
                  <a:pt x="221" y="42"/>
                </a:lnTo>
                <a:lnTo>
                  <a:pt x="233" y="53"/>
                </a:lnTo>
                <a:lnTo>
                  <a:pt x="245" y="53"/>
                </a:lnTo>
                <a:lnTo>
                  <a:pt x="251" y="65"/>
                </a:lnTo>
                <a:lnTo>
                  <a:pt x="275" y="53"/>
                </a:lnTo>
                <a:lnTo>
                  <a:pt x="299" y="71"/>
                </a:lnTo>
                <a:lnTo>
                  <a:pt x="317" y="53"/>
                </a:lnTo>
                <a:lnTo>
                  <a:pt x="335" y="71"/>
                </a:lnTo>
                <a:lnTo>
                  <a:pt x="365" y="65"/>
                </a:lnTo>
                <a:lnTo>
                  <a:pt x="371" y="71"/>
                </a:lnTo>
                <a:lnTo>
                  <a:pt x="383" y="65"/>
                </a:lnTo>
                <a:lnTo>
                  <a:pt x="389" y="36"/>
                </a:lnTo>
                <a:lnTo>
                  <a:pt x="401" y="24"/>
                </a:lnTo>
                <a:lnTo>
                  <a:pt x="437" y="18"/>
                </a:lnTo>
                <a:lnTo>
                  <a:pt x="443" y="24"/>
                </a:lnTo>
                <a:lnTo>
                  <a:pt x="461" y="0"/>
                </a:lnTo>
                <a:lnTo>
                  <a:pt x="521" y="0"/>
                </a:lnTo>
                <a:lnTo>
                  <a:pt x="551" y="36"/>
                </a:lnTo>
                <a:lnTo>
                  <a:pt x="551" y="42"/>
                </a:lnTo>
                <a:lnTo>
                  <a:pt x="539" y="48"/>
                </a:lnTo>
                <a:lnTo>
                  <a:pt x="545" y="71"/>
                </a:lnTo>
                <a:lnTo>
                  <a:pt x="569" y="77"/>
                </a:lnTo>
                <a:lnTo>
                  <a:pt x="581" y="77"/>
                </a:lnTo>
                <a:lnTo>
                  <a:pt x="593" y="95"/>
                </a:lnTo>
                <a:lnTo>
                  <a:pt x="593" y="125"/>
                </a:lnTo>
                <a:lnTo>
                  <a:pt x="605" y="131"/>
                </a:lnTo>
                <a:lnTo>
                  <a:pt x="629" y="131"/>
                </a:lnTo>
                <a:lnTo>
                  <a:pt x="635" y="143"/>
                </a:lnTo>
                <a:lnTo>
                  <a:pt x="647" y="143"/>
                </a:lnTo>
                <a:lnTo>
                  <a:pt x="676" y="131"/>
                </a:lnTo>
                <a:lnTo>
                  <a:pt x="706" y="167"/>
                </a:lnTo>
                <a:lnTo>
                  <a:pt x="724" y="161"/>
                </a:lnTo>
                <a:lnTo>
                  <a:pt x="742" y="173"/>
                </a:lnTo>
                <a:lnTo>
                  <a:pt x="754" y="173"/>
                </a:lnTo>
                <a:lnTo>
                  <a:pt x="802" y="191"/>
                </a:lnTo>
                <a:lnTo>
                  <a:pt x="796" y="197"/>
                </a:lnTo>
                <a:lnTo>
                  <a:pt x="802" y="215"/>
                </a:lnTo>
                <a:lnTo>
                  <a:pt x="796" y="227"/>
                </a:lnTo>
                <a:lnTo>
                  <a:pt x="784" y="227"/>
                </a:lnTo>
                <a:lnTo>
                  <a:pt x="796" y="239"/>
                </a:lnTo>
                <a:lnTo>
                  <a:pt x="784" y="251"/>
                </a:lnTo>
                <a:lnTo>
                  <a:pt x="784" y="275"/>
                </a:lnTo>
                <a:lnTo>
                  <a:pt x="790" y="275"/>
                </a:lnTo>
                <a:lnTo>
                  <a:pt x="784" y="311"/>
                </a:lnTo>
                <a:lnTo>
                  <a:pt x="760" y="311"/>
                </a:lnTo>
                <a:lnTo>
                  <a:pt x="748" y="305"/>
                </a:lnTo>
                <a:lnTo>
                  <a:pt x="736" y="317"/>
                </a:lnTo>
                <a:lnTo>
                  <a:pt x="724" y="323"/>
                </a:lnTo>
                <a:lnTo>
                  <a:pt x="718" y="335"/>
                </a:lnTo>
                <a:lnTo>
                  <a:pt x="718" y="359"/>
                </a:lnTo>
                <a:lnTo>
                  <a:pt x="605" y="389"/>
                </a:lnTo>
                <a:lnTo>
                  <a:pt x="587" y="413"/>
                </a:lnTo>
                <a:lnTo>
                  <a:pt x="575" y="401"/>
                </a:lnTo>
                <a:lnTo>
                  <a:pt x="569" y="419"/>
                </a:lnTo>
                <a:lnTo>
                  <a:pt x="569" y="431"/>
                </a:lnTo>
                <a:lnTo>
                  <a:pt x="557" y="419"/>
                </a:lnTo>
                <a:lnTo>
                  <a:pt x="551" y="431"/>
                </a:lnTo>
                <a:lnTo>
                  <a:pt x="533" y="407"/>
                </a:lnTo>
                <a:lnTo>
                  <a:pt x="533" y="419"/>
                </a:lnTo>
                <a:lnTo>
                  <a:pt x="515" y="419"/>
                </a:lnTo>
                <a:lnTo>
                  <a:pt x="533" y="437"/>
                </a:lnTo>
                <a:lnTo>
                  <a:pt x="551" y="431"/>
                </a:lnTo>
                <a:lnTo>
                  <a:pt x="551" y="443"/>
                </a:lnTo>
                <a:lnTo>
                  <a:pt x="569" y="449"/>
                </a:lnTo>
                <a:lnTo>
                  <a:pt x="575" y="473"/>
                </a:lnTo>
                <a:lnTo>
                  <a:pt x="641" y="467"/>
                </a:lnTo>
                <a:lnTo>
                  <a:pt x="635" y="491"/>
                </a:lnTo>
                <a:lnTo>
                  <a:pt x="593" y="485"/>
                </a:lnTo>
                <a:lnTo>
                  <a:pt x="527" y="527"/>
                </a:lnTo>
                <a:lnTo>
                  <a:pt x="503" y="521"/>
                </a:lnTo>
                <a:lnTo>
                  <a:pt x="503" y="485"/>
                </a:lnTo>
                <a:lnTo>
                  <a:pt x="461" y="467"/>
                </a:lnTo>
                <a:lnTo>
                  <a:pt x="521" y="431"/>
                </a:lnTo>
                <a:lnTo>
                  <a:pt x="515" y="425"/>
                </a:lnTo>
                <a:lnTo>
                  <a:pt x="431" y="419"/>
                </a:lnTo>
                <a:lnTo>
                  <a:pt x="443" y="407"/>
                </a:lnTo>
                <a:lnTo>
                  <a:pt x="425" y="401"/>
                </a:lnTo>
                <a:lnTo>
                  <a:pt x="449" y="401"/>
                </a:lnTo>
                <a:lnTo>
                  <a:pt x="437" y="383"/>
                </a:lnTo>
                <a:lnTo>
                  <a:pt x="383" y="395"/>
                </a:lnTo>
                <a:lnTo>
                  <a:pt x="371" y="419"/>
                </a:lnTo>
                <a:lnTo>
                  <a:pt x="353" y="407"/>
                </a:lnTo>
                <a:lnTo>
                  <a:pt x="365" y="431"/>
                </a:lnTo>
                <a:lnTo>
                  <a:pt x="341" y="455"/>
                </a:lnTo>
                <a:lnTo>
                  <a:pt x="335" y="443"/>
                </a:lnTo>
                <a:lnTo>
                  <a:pt x="329" y="467"/>
                </a:lnTo>
                <a:lnTo>
                  <a:pt x="287" y="473"/>
                </a:lnTo>
                <a:lnTo>
                  <a:pt x="269" y="461"/>
                </a:lnTo>
                <a:lnTo>
                  <a:pt x="287" y="455"/>
                </a:lnTo>
                <a:lnTo>
                  <a:pt x="293" y="443"/>
                </a:lnTo>
                <a:lnTo>
                  <a:pt x="311" y="425"/>
                </a:lnTo>
                <a:lnTo>
                  <a:pt x="317" y="401"/>
                </a:lnTo>
                <a:lnTo>
                  <a:pt x="353" y="401"/>
                </a:lnTo>
                <a:lnTo>
                  <a:pt x="353" y="377"/>
                </a:lnTo>
                <a:lnTo>
                  <a:pt x="341" y="365"/>
                </a:lnTo>
                <a:lnTo>
                  <a:pt x="335" y="341"/>
                </a:lnTo>
                <a:lnTo>
                  <a:pt x="317" y="329"/>
                </a:lnTo>
                <a:lnTo>
                  <a:pt x="317" y="299"/>
                </a:lnTo>
                <a:lnTo>
                  <a:pt x="293" y="287"/>
                </a:lnTo>
                <a:lnTo>
                  <a:pt x="275" y="287"/>
                </a:lnTo>
                <a:lnTo>
                  <a:pt x="239" y="269"/>
                </a:lnTo>
                <a:lnTo>
                  <a:pt x="215" y="269"/>
                </a:lnTo>
                <a:lnTo>
                  <a:pt x="203" y="281"/>
                </a:lnTo>
                <a:close/>
              </a:path>
            </a:pathLst>
          </a:custGeom>
          <a:solidFill>
            <a:srgbClr val="008226"/>
          </a:solidFill>
          <a:ln w="0">
            <a:solidFill>
              <a:srgbClr val="505050"/>
            </a:solidFill>
          </a:ln>
        </p:spPr>
        <p:style>
          <a:lnRef idx="0"/>
          <a:fillRef idx="0"/>
          <a:effectRef idx="0"/>
          <a:fontRef idx="minor"/>
        </p:style>
        <p:txBody>
          <a:bodyPr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689" name=""/>
          <p:cNvSpPr/>
          <p:nvPr/>
        </p:nvSpPr>
        <p:spPr>
          <a:xfrm>
            <a:off x="8553600" y="5045040"/>
            <a:ext cx="399960" cy="380880"/>
          </a:xfrm>
          <a:custGeom>
            <a:avLst/>
            <a:gdLst/>
            <a:ahLst/>
            <a:rect l="l" t="t" r="r" b="b"/>
            <a:pathLst>
              <a:path w="138" h="144">
                <a:moveTo>
                  <a:pt x="0" y="18"/>
                </a:moveTo>
                <a:lnTo>
                  <a:pt x="60" y="0"/>
                </a:lnTo>
                <a:lnTo>
                  <a:pt x="66" y="0"/>
                </a:lnTo>
                <a:lnTo>
                  <a:pt x="78" y="12"/>
                </a:lnTo>
                <a:lnTo>
                  <a:pt x="90" y="18"/>
                </a:lnTo>
                <a:lnTo>
                  <a:pt x="90" y="42"/>
                </a:lnTo>
                <a:lnTo>
                  <a:pt x="108" y="60"/>
                </a:lnTo>
                <a:lnTo>
                  <a:pt x="102" y="78"/>
                </a:lnTo>
                <a:lnTo>
                  <a:pt x="120" y="96"/>
                </a:lnTo>
                <a:lnTo>
                  <a:pt x="132" y="96"/>
                </a:lnTo>
                <a:lnTo>
                  <a:pt x="132" y="120"/>
                </a:lnTo>
                <a:lnTo>
                  <a:pt x="126" y="120"/>
                </a:lnTo>
                <a:lnTo>
                  <a:pt x="138" y="144"/>
                </a:lnTo>
                <a:lnTo>
                  <a:pt x="114" y="144"/>
                </a:lnTo>
                <a:lnTo>
                  <a:pt x="102" y="102"/>
                </a:lnTo>
                <a:lnTo>
                  <a:pt x="84" y="102"/>
                </a:lnTo>
                <a:lnTo>
                  <a:pt x="66" y="90"/>
                </a:lnTo>
                <a:lnTo>
                  <a:pt x="54" y="96"/>
                </a:lnTo>
                <a:lnTo>
                  <a:pt x="48" y="90"/>
                </a:lnTo>
                <a:lnTo>
                  <a:pt x="12" y="66"/>
                </a:lnTo>
                <a:lnTo>
                  <a:pt x="0" y="18"/>
                </a:lnTo>
                <a:close/>
              </a:path>
            </a:pathLst>
          </a:custGeom>
          <a:solidFill>
            <a:srgbClr val="00f008"/>
          </a:solidFill>
          <a:ln w="0">
            <a:solidFill>
              <a:srgbClr val="505050"/>
            </a:solidFill>
          </a:ln>
        </p:spPr>
        <p:style>
          <a:lnRef idx="0"/>
          <a:fillRef idx="0"/>
          <a:effectRef idx="0"/>
          <a:fontRef idx="minor"/>
        </p:style>
        <p:txBody>
          <a:bodyPr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690" name=""/>
          <p:cNvSpPr/>
          <p:nvPr/>
        </p:nvSpPr>
        <p:spPr>
          <a:xfrm>
            <a:off x="8710560" y="5283360"/>
            <a:ext cx="174600" cy="142560"/>
          </a:xfrm>
          <a:custGeom>
            <a:avLst/>
            <a:gdLst/>
            <a:ahLst/>
            <a:rect l="l" t="t" r="r" b="b"/>
            <a:pathLst>
              <a:path w="60" h="54">
                <a:moveTo>
                  <a:pt x="0" y="6"/>
                </a:moveTo>
                <a:lnTo>
                  <a:pt x="12" y="0"/>
                </a:lnTo>
                <a:lnTo>
                  <a:pt x="30" y="12"/>
                </a:lnTo>
                <a:lnTo>
                  <a:pt x="48" y="12"/>
                </a:lnTo>
                <a:lnTo>
                  <a:pt x="60" y="54"/>
                </a:lnTo>
                <a:lnTo>
                  <a:pt x="30" y="48"/>
                </a:lnTo>
                <a:lnTo>
                  <a:pt x="0" y="6"/>
                </a:lnTo>
                <a:close/>
              </a:path>
            </a:pathLst>
          </a:custGeom>
          <a:solidFill>
            <a:srgbClr val="00f008"/>
          </a:solidFill>
          <a:ln w="0">
            <a:solidFill>
              <a:srgbClr val="505050"/>
            </a:solidFill>
          </a:ln>
        </p:spPr>
        <p:style>
          <a:lnRef idx="0"/>
          <a:fillRef idx="0"/>
          <a:effectRef idx="0"/>
          <a:fontRef idx="minor"/>
        </p:style>
        <p:txBody>
          <a:bodyPr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691" name=""/>
          <p:cNvSpPr/>
          <p:nvPr/>
        </p:nvSpPr>
        <p:spPr>
          <a:xfrm>
            <a:off x="8745480" y="4950000"/>
            <a:ext cx="671400" cy="525240"/>
          </a:xfrm>
          <a:custGeom>
            <a:avLst/>
            <a:gdLst/>
            <a:ahLst/>
            <a:rect l="l" t="t" r="r" b="b"/>
            <a:pathLst>
              <a:path w="233" h="198">
                <a:moveTo>
                  <a:pt x="72" y="180"/>
                </a:moveTo>
                <a:lnTo>
                  <a:pt x="60" y="156"/>
                </a:lnTo>
                <a:lnTo>
                  <a:pt x="66" y="156"/>
                </a:lnTo>
                <a:lnTo>
                  <a:pt x="66" y="132"/>
                </a:lnTo>
                <a:lnTo>
                  <a:pt x="54" y="132"/>
                </a:lnTo>
                <a:lnTo>
                  <a:pt x="36" y="114"/>
                </a:lnTo>
                <a:lnTo>
                  <a:pt x="42" y="96"/>
                </a:lnTo>
                <a:lnTo>
                  <a:pt x="24" y="78"/>
                </a:lnTo>
                <a:lnTo>
                  <a:pt x="24" y="54"/>
                </a:lnTo>
                <a:lnTo>
                  <a:pt x="12" y="48"/>
                </a:lnTo>
                <a:lnTo>
                  <a:pt x="0" y="36"/>
                </a:lnTo>
                <a:lnTo>
                  <a:pt x="18" y="24"/>
                </a:lnTo>
                <a:lnTo>
                  <a:pt x="72" y="42"/>
                </a:lnTo>
                <a:lnTo>
                  <a:pt x="72" y="30"/>
                </a:lnTo>
                <a:lnTo>
                  <a:pt x="54" y="12"/>
                </a:lnTo>
                <a:lnTo>
                  <a:pt x="66" y="0"/>
                </a:lnTo>
                <a:lnTo>
                  <a:pt x="96" y="18"/>
                </a:lnTo>
                <a:lnTo>
                  <a:pt x="102" y="36"/>
                </a:lnTo>
                <a:lnTo>
                  <a:pt x="132" y="36"/>
                </a:lnTo>
                <a:lnTo>
                  <a:pt x="150" y="6"/>
                </a:lnTo>
                <a:lnTo>
                  <a:pt x="173" y="30"/>
                </a:lnTo>
                <a:lnTo>
                  <a:pt x="203" y="78"/>
                </a:lnTo>
                <a:lnTo>
                  <a:pt x="227" y="84"/>
                </a:lnTo>
                <a:lnTo>
                  <a:pt x="233" y="96"/>
                </a:lnTo>
                <a:lnTo>
                  <a:pt x="215" y="90"/>
                </a:lnTo>
                <a:lnTo>
                  <a:pt x="203" y="102"/>
                </a:lnTo>
                <a:lnTo>
                  <a:pt x="185" y="168"/>
                </a:lnTo>
                <a:lnTo>
                  <a:pt x="167" y="162"/>
                </a:lnTo>
                <a:lnTo>
                  <a:pt x="167" y="198"/>
                </a:lnTo>
                <a:lnTo>
                  <a:pt x="132" y="180"/>
                </a:lnTo>
                <a:lnTo>
                  <a:pt x="144" y="168"/>
                </a:lnTo>
                <a:lnTo>
                  <a:pt x="138" y="138"/>
                </a:lnTo>
                <a:lnTo>
                  <a:pt x="126" y="138"/>
                </a:lnTo>
                <a:lnTo>
                  <a:pt x="96" y="144"/>
                </a:lnTo>
                <a:lnTo>
                  <a:pt x="72" y="180"/>
                </a:lnTo>
                <a:close/>
              </a:path>
            </a:pathLst>
          </a:custGeom>
          <a:solidFill>
            <a:srgbClr val="00f008"/>
          </a:solidFill>
          <a:ln w="0">
            <a:solidFill>
              <a:srgbClr val="505050"/>
            </a:solidFill>
          </a:ln>
        </p:spPr>
        <p:style>
          <a:lnRef idx="0"/>
          <a:fillRef idx="0"/>
          <a:effectRef idx="0"/>
          <a:fontRef idx="minor"/>
        </p:style>
        <p:txBody>
          <a:bodyPr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692" name=""/>
          <p:cNvSpPr/>
          <p:nvPr/>
        </p:nvSpPr>
        <p:spPr>
          <a:xfrm>
            <a:off x="8085240" y="4692600"/>
            <a:ext cx="868320" cy="399960"/>
          </a:xfrm>
          <a:custGeom>
            <a:avLst/>
            <a:gdLst/>
            <a:ahLst/>
            <a:rect l="l" t="t" r="r" b="b"/>
            <a:pathLst>
              <a:path w="300" h="150">
                <a:moveTo>
                  <a:pt x="162" y="150"/>
                </a:moveTo>
                <a:lnTo>
                  <a:pt x="126" y="120"/>
                </a:lnTo>
                <a:lnTo>
                  <a:pt x="108" y="126"/>
                </a:lnTo>
                <a:lnTo>
                  <a:pt x="72" y="120"/>
                </a:lnTo>
                <a:lnTo>
                  <a:pt x="84" y="108"/>
                </a:lnTo>
                <a:lnTo>
                  <a:pt x="84" y="90"/>
                </a:lnTo>
                <a:lnTo>
                  <a:pt x="66" y="48"/>
                </a:lnTo>
                <a:lnTo>
                  <a:pt x="18" y="18"/>
                </a:lnTo>
                <a:lnTo>
                  <a:pt x="0" y="0"/>
                </a:lnTo>
                <a:lnTo>
                  <a:pt x="36" y="0"/>
                </a:lnTo>
                <a:lnTo>
                  <a:pt x="84" y="18"/>
                </a:lnTo>
                <a:lnTo>
                  <a:pt x="138" y="18"/>
                </a:lnTo>
                <a:lnTo>
                  <a:pt x="186" y="54"/>
                </a:lnTo>
                <a:lnTo>
                  <a:pt x="216" y="42"/>
                </a:lnTo>
                <a:lnTo>
                  <a:pt x="240" y="48"/>
                </a:lnTo>
                <a:lnTo>
                  <a:pt x="264" y="60"/>
                </a:lnTo>
                <a:lnTo>
                  <a:pt x="264" y="78"/>
                </a:lnTo>
                <a:lnTo>
                  <a:pt x="294" y="96"/>
                </a:lnTo>
                <a:lnTo>
                  <a:pt x="282" y="108"/>
                </a:lnTo>
                <a:lnTo>
                  <a:pt x="300" y="126"/>
                </a:lnTo>
                <a:lnTo>
                  <a:pt x="300" y="138"/>
                </a:lnTo>
                <a:lnTo>
                  <a:pt x="246" y="120"/>
                </a:lnTo>
                <a:lnTo>
                  <a:pt x="228" y="132"/>
                </a:lnTo>
                <a:lnTo>
                  <a:pt x="222" y="132"/>
                </a:lnTo>
                <a:lnTo>
                  <a:pt x="162" y="150"/>
                </a:lnTo>
                <a:close/>
              </a:path>
            </a:pathLst>
          </a:custGeom>
          <a:solidFill>
            <a:srgbClr val="00f008"/>
          </a:solidFill>
          <a:ln w="0">
            <a:solidFill>
              <a:srgbClr val="505050"/>
            </a:solidFill>
          </a:ln>
        </p:spPr>
        <p:style>
          <a:lnRef idx="0"/>
          <a:fillRef idx="0"/>
          <a:effectRef idx="0"/>
          <a:fontRef idx="minor"/>
        </p:style>
        <p:txBody>
          <a:bodyPr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693" name=""/>
          <p:cNvSpPr/>
          <p:nvPr/>
        </p:nvSpPr>
        <p:spPr>
          <a:xfrm>
            <a:off x="5607000" y="4881600"/>
            <a:ext cx="227160" cy="461880"/>
          </a:xfrm>
          <a:custGeom>
            <a:avLst/>
            <a:gdLst/>
            <a:ahLst/>
            <a:rect l="l" t="t" r="r" b="b"/>
            <a:pathLst>
              <a:path w="78" h="174">
                <a:moveTo>
                  <a:pt x="72" y="108"/>
                </a:moveTo>
                <a:lnTo>
                  <a:pt x="78" y="126"/>
                </a:lnTo>
                <a:lnTo>
                  <a:pt x="36" y="174"/>
                </a:lnTo>
                <a:lnTo>
                  <a:pt x="0" y="132"/>
                </a:lnTo>
                <a:lnTo>
                  <a:pt x="6" y="132"/>
                </a:lnTo>
                <a:lnTo>
                  <a:pt x="0" y="78"/>
                </a:lnTo>
                <a:lnTo>
                  <a:pt x="12" y="54"/>
                </a:lnTo>
                <a:lnTo>
                  <a:pt x="0" y="48"/>
                </a:lnTo>
                <a:lnTo>
                  <a:pt x="6" y="12"/>
                </a:lnTo>
                <a:lnTo>
                  <a:pt x="18" y="0"/>
                </a:lnTo>
                <a:lnTo>
                  <a:pt x="24" y="0"/>
                </a:lnTo>
                <a:lnTo>
                  <a:pt x="36" y="6"/>
                </a:lnTo>
                <a:lnTo>
                  <a:pt x="60" y="30"/>
                </a:lnTo>
                <a:lnTo>
                  <a:pt x="48" y="78"/>
                </a:lnTo>
                <a:lnTo>
                  <a:pt x="72" y="108"/>
                </a:lnTo>
                <a:close/>
              </a:path>
            </a:pathLst>
          </a:custGeom>
          <a:solidFill>
            <a:srgbClr val="008226"/>
          </a:solidFill>
          <a:ln w="0">
            <a:solidFill>
              <a:srgbClr val="505050"/>
            </a:solidFill>
          </a:ln>
        </p:spPr>
        <p:style>
          <a:lnRef idx="0"/>
          <a:fillRef idx="0"/>
          <a:effectRef idx="0"/>
          <a:fontRef idx="minor"/>
        </p:style>
        <p:txBody>
          <a:bodyPr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694" name=""/>
          <p:cNvSpPr/>
          <p:nvPr/>
        </p:nvSpPr>
        <p:spPr>
          <a:xfrm>
            <a:off x="5749920" y="4911840"/>
            <a:ext cx="326880" cy="252360"/>
          </a:xfrm>
          <a:custGeom>
            <a:avLst/>
            <a:gdLst/>
            <a:ahLst/>
            <a:rect l="l" t="t" r="r" b="b"/>
            <a:pathLst>
              <a:path w="114" h="96">
                <a:moveTo>
                  <a:pt x="24" y="96"/>
                </a:moveTo>
                <a:lnTo>
                  <a:pt x="0" y="66"/>
                </a:lnTo>
                <a:lnTo>
                  <a:pt x="12" y="18"/>
                </a:lnTo>
                <a:lnTo>
                  <a:pt x="42" y="0"/>
                </a:lnTo>
                <a:lnTo>
                  <a:pt x="90" y="0"/>
                </a:lnTo>
                <a:lnTo>
                  <a:pt x="90" y="12"/>
                </a:lnTo>
                <a:lnTo>
                  <a:pt x="108" y="24"/>
                </a:lnTo>
                <a:lnTo>
                  <a:pt x="114" y="66"/>
                </a:lnTo>
                <a:lnTo>
                  <a:pt x="24" y="96"/>
                </a:lnTo>
                <a:close/>
              </a:path>
            </a:pathLst>
          </a:custGeom>
          <a:solidFill>
            <a:srgbClr val="008226"/>
          </a:solidFill>
          <a:ln w="0">
            <a:solidFill>
              <a:srgbClr val="505050"/>
            </a:solidFill>
          </a:ln>
        </p:spPr>
        <p:style>
          <a:lnRef idx="0"/>
          <a:fillRef idx="0"/>
          <a:effectRef idx="0"/>
          <a:fontRef idx="minor"/>
        </p:style>
        <p:txBody>
          <a:bodyPr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695" name=""/>
          <p:cNvSpPr/>
          <p:nvPr/>
        </p:nvSpPr>
        <p:spPr>
          <a:xfrm>
            <a:off x="5991120" y="4640400"/>
            <a:ext cx="811440" cy="463320"/>
          </a:xfrm>
          <a:custGeom>
            <a:avLst/>
            <a:gdLst/>
            <a:ahLst/>
            <a:rect l="l" t="t" r="r" b="b"/>
            <a:pathLst>
              <a:path w="281" h="174">
                <a:moveTo>
                  <a:pt x="281" y="18"/>
                </a:moveTo>
                <a:lnTo>
                  <a:pt x="203" y="0"/>
                </a:lnTo>
                <a:lnTo>
                  <a:pt x="137" y="30"/>
                </a:lnTo>
                <a:lnTo>
                  <a:pt x="30" y="18"/>
                </a:lnTo>
                <a:lnTo>
                  <a:pt x="24" y="12"/>
                </a:lnTo>
                <a:lnTo>
                  <a:pt x="30" y="0"/>
                </a:lnTo>
                <a:lnTo>
                  <a:pt x="18" y="0"/>
                </a:lnTo>
                <a:lnTo>
                  <a:pt x="6" y="0"/>
                </a:lnTo>
                <a:lnTo>
                  <a:pt x="0" y="18"/>
                </a:lnTo>
                <a:lnTo>
                  <a:pt x="6" y="36"/>
                </a:lnTo>
                <a:lnTo>
                  <a:pt x="24" y="66"/>
                </a:lnTo>
                <a:lnTo>
                  <a:pt x="6" y="90"/>
                </a:lnTo>
                <a:lnTo>
                  <a:pt x="6" y="102"/>
                </a:lnTo>
                <a:lnTo>
                  <a:pt x="6" y="114"/>
                </a:lnTo>
                <a:lnTo>
                  <a:pt x="24" y="126"/>
                </a:lnTo>
                <a:lnTo>
                  <a:pt x="30" y="168"/>
                </a:lnTo>
                <a:lnTo>
                  <a:pt x="96" y="156"/>
                </a:lnTo>
                <a:lnTo>
                  <a:pt x="137" y="174"/>
                </a:lnTo>
                <a:lnTo>
                  <a:pt x="155" y="168"/>
                </a:lnTo>
                <a:lnTo>
                  <a:pt x="167" y="156"/>
                </a:lnTo>
                <a:lnTo>
                  <a:pt x="167" y="144"/>
                </a:lnTo>
                <a:lnTo>
                  <a:pt x="173" y="144"/>
                </a:lnTo>
                <a:lnTo>
                  <a:pt x="215" y="126"/>
                </a:lnTo>
                <a:lnTo>
                  <a:pt x="251" y="132"/>
                </a:lnTo>
                <a:lnTo>
                  <a:pt x="227" y="102"/>
                </a:lnTo>
                <a:lnTo>
                  <a:pt x="245" y="84"/>
                </a:lnTo>
                <a:lnTo>
                  <a:pt x="251" y="60"/>
                </a:lnTo>
                <a:lnTo>
                  <a:pt x="275" y="42"/>
                </a:lnTo>
                <a:lnTo>
                  <a:pt x="281" y="18"/>
                </a:lnTo>
                <a:close/>
              </a:path>
            </a:pathLst>
          </a:custGeom>
          <a:solidFill>
            <a:srgbClr val="008226"/>
          </a:solidFill>
          <a:ln w="0">
            <a:solidFill>
              <a:srgbClr val="505050"/>
            </a:solidFill>
          </a:ln>
        </p:spPr>
        <p:style>
          <a:lnRef idx="0"/>
          <a:fillRef idx="0"/>
          <a:effectRef idx="0"/>
          <a:fontRef idx="minor"/>
        </p:style>
        <p:txBody>
          <a:bodyPr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696" name=""/>
          <p:cNvSpPr/>
          <p:nvPr/>
        </p:nvSpPr>
        <p:spPr>
          <a:xfrm>
            <a:off x="6130800" y="1563840"/>
            <a:ext cx="54000" cy="60120"/>
          </a:xfrm>
          <a:custGeom>
            <a:avLst/>
            <a:gdLst/>
            <a:ahLst/>
            <a:rect l="l" t="t" r="r" b="b"/>
            <a:pathLst>
              <a:path w="27" h="32">
                <a:moveTo>
                  <a:pt x="9" y="32"/>
                </a:moveTo>
                <a:lnTo>
                  <a:pt x="27" y="0"/>
                </a:lnTo>
                <a:lnTo>
                  <a:pt x="0" y="32"/>
                </a:lnTo>
                <a:lnTo>
                  <a:pt x="9" y="32"/>
                </a:lnTo>
                <a:close/>
              </a:path>
            </a:pathLst>
          </a:custGeom>
          <a:solidFill>
            <a:srgbClr val="a7ffab"/>
          </a:solidFill>
          <a:ln w="15840">
            <a:solidFill>
              <a:srgbClr val="50505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13320" bIns="133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697" name=""/>
          <p:cNvSpPr/>
          <p:nvPr/>
        </p:nvSpPr>
        <p:spPr>
          <a:xfrm>
            <a:off x="6130800" y="1563840"/>
            <a:ext cx="54000" cy="60120"/>
          </a:xfrm>
          <a:custGeom>
            <a:avLst/>
            <a:gdLst/>
            <a:ahLst/>
            <a:rect l="l" t="t" r="r" b="b"/>
            <a:pathLst>
              <a:path w="27" h="32">
                <a:moveTo>
                  <a:pt x="9" y="32"/>
                </a:moveTo>
                <a:lnTo>
                  <a:pt x="27" y="0"/>
                </a:lnTo>
                <a:lnTo>
                  <a:pt x="0" y="32"/>
                </a:lnTo>
                <a:lnTo>
                  <a:pt x="9" y="32"/>
                </a:lnTo>
                <a:close/>
              </a:path>
            </a:pathLst>
          </a:custGeom>
          <a:solidFill>
            <a:srgbClr val="a7ffab"/>
          </a:solidFill>
          <a:ln w="15840">
            <a:solidFill>
              <a:srgbClr val="50505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13320" bIns="133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698" name=""/>
          <p:cNvSpPr/>
          <p:nvPr/>
        </p:nvSpPr>
        <p:spPr>
          <a:xfrm>
            <a:off x="6130800" y="1563840"/>
            <a:ext cx="54000" cy="60120"/>
          </a:xfrm>
          <a:custGeom>
            <a:avLst/>
            <a:gdLst/>
            <a:ahLst/>
            <a:rect l="l" t="t" r="r" b="b"/>
            <a:pathLst>
              <a:path w="27" h="32">
                <a:moveTo>
                  <a:pt x="9" y="32"/>
                </a:moveTo>
                <a:lnTo>
                  <a:pt x="27" y="0"/>
                </a:lnTo>
                <a:lnTo>
                  <a:pt x="0" y="32"/>
                </a:lnTo>
                <a:lnTo>
                  <a:pt x="9" y="32"/>
                </a:lnTo>
                <a:close/>
              </a:path>
            </a:pathLst>
          </a:custGeom>
          <a:solidFill>
            <a:srgbClr val="a7ffab"/>
          </a:solidFill>
          <a:ln w="15840">
            <a:solidFill>
              <a:srgbClr val="50505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13320" bIns="133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699" name=""/>
          <p:cNvSpPr/>
          <p:nvPr/>
        </p:nvSpPr>
        <p:spPr>
          <a:xfrm>
            <a:off x="119160" y="122400"/>
            <a:ext cx="9821880" cy="86652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2160" rIns="92160" tIns="46080" bIns="46080" anchor="ctr">
            <a:noAutofit/>
          </a:bodyPr>
          <a:p>
            <a:pPr algn="ctr">
              <a:lnSpc>
                <a:spcPct val="100000"/>
              </a:lnSpc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3000" strike="noStrike" u="none">
                <a:solidFill>
                  <a:srgbClr val="e9ad17"/>
                </a:solidFill>
                <a:effectLst/>
                <a:uFillTx/>
                <a:latin typeface="Frutiger 55 Roman"/>
              </a:rPr>
              <a:t>Enron’s European Wholesale Network</a:t>
            </a:r>
            <a:endParaRPr b="0" lang="en-US" sz="30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 algn="ctr">
              <a:lnSpc>
                <a:spcPct val="100000"/>
              </a:lnSpc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endParaRPr b="0" lang="en-US" sz="30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700" name=""/>
          <p:cNvSpPr/>
          <p:nvPr/>
        </p:nvSpPr>
        <p:spPr>
          <a:xfrm>
            <a:off x="6627960" y="4249800"/>
            <a:ext cx="1253880" cy="18396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701" name=""/>
          <p:cNvSpPr/>
          <p:nvPr/>
        </p:nvSpPr>
        <p:spPr>
          <a:xfrm>
            <a:off x="7413480" y="5248440"/>
            <a:ext cx="1057320" cy="35712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702" name=""/>
          <p:cNvSpPr/>
          <p:nvPr/>
        </p:nvSpPr>
        <p:spPr>
          <a:xfrm>
            <a:off x="6627960" y="4249800"/>
            <a:ext cx="1253880" cy="18396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703" name=""/>
          <p:cNvSpPr/>
          <p:nvPr/>
        </p:nvSpPr>
        <p:spPr>
          <a:xfrm>
            <a:off x="7413480" y="5248440"/>
            <a:ext cx="1057320" cy="35712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704" name=""/>
          <p:cNvSpPr/>
          <p:nvPr/>
        </p:nvSpPr>
        <p:spPr>
          <a:xfrm>
            <a:off x="3308400" y="3371760"/>
            <a:ext cx="334800" cy="7920"/>
          </a:xfrm>
          <a:prstGeom prst="line">
            <a:avLst/>
          </a:prstGeom>
          <a:ln w="38160">
            <a:solidFill>
              <a:srgbClr val="ffcc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705" name=""/>
          <p:cNvSpPr/>
          <p:nvPr/>
        </p:nvSpPr>
        <p:spPr>
          <a:xfrm>
            <a:off x="3279600" y="3416400"/>
            <a:ext cx="255600" cy="6120"/>
          </a:xfrm>
          <a:prstGeom prst="line">
            <a:avLst/>
          </a:prstGeom>
          <a:ln w="38160">
            <a:solidFill>
              <a:srgbClr val="ffcc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-40680" bIns="-406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6706" name=""/>
          <p:cNvGrpSpPr/>
          <p:nvPr/>
        </p:nvGrpSpPr>
        <p:grpSpPr>
          <a:xfrm>
            <a:off x="4103640" y="4883040"/>
            <a:ext cx="379080" cy="338040"/>
            <a:chOff x="4103640" y="4883040"/>
            <a:chExt cx="379080" cy="338040"/>
          </a:xfrm>
        </p:grpSpPr>
        <p:sp>
          <p:nvSpPr>
            <p:cNvPr id="6707" name=""/>
            <p:cNvSpPr/>
            <p:nvPr/>
          </p:nvSpPr>
          <p:spPr>
            <a:xfrm>
              <a:off x="4142520" y="4883040"/>
              <a:ext cx="168480" cy="150480"/>
            </a:xfrm>
            <a:prstGeom prst="rect">
              <a:avLst/>
            </a:prstGeom>
            <a:solidFill>
              <a:srgbClr val="919191"/>
            </a:solidFill>
            <a:ln w="648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6708" name=""/>
            <p:cNvSpPr/>
            <p:nvPr/>
          </p:nvSpPr>
          <p:spPr>
            <a:xfrm>
              <a:off x="4103640" y="4992120"/>
              <a:ext cx="379080" cy="228960"/>
            </a:xfrm>
            <a:prstGeom prst="rect">
              <a:avLst/>
            </a:prstGeom>
            <a:solidFill>
              <a:srgbClr val="919191"/>
            </a:solidFill>
            <a:ln w="648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6709" name=""/>
          <p:cNvSpPr/>
          <p:nvPr/>
        </p:nvSpPr>
        <p:spPr>
          <a:xfrm>
            <a:off x="3799800" y="3643200"/>
            <a:ext cx="448920" cy="12204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0" rIns="0" tIns="0" bIns="0" anchor="t">
            <a:spAutoFit/>
          </a:bodyPr>
          <a:p>
            <a:pPr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8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Frankfurt</a:t>
            </a:r>
            <a:endParaRPr b="0" lang="en-US" sz="8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710" name=""/>
          <p:cNvSpPr/>
          <p:nvPr/>
        </p:nvSpPr>
        <p:spPr>
          <a:xfrm>
            <a:off x="4940280" y="4167360"/>
            <a:ext cx="252360" cy="236520"/>
          </a:xfrm>
          <a:prstGeom prst="ellipse">
            <a:avLst/>
          </a:prstGeom>
          <a:solidFill>
            <a:srgbClr val="c20017"/>
          </a:solidFill>
          <a:ln w="648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711" name=""/>
          <p:cNvSpPr/>
          <p:nvPr/>
        </p:nvSpPr>
        <p:spPr>
          <a:xfrm>
            <a:off x="4951440" y="3919680"/>
            <a:ext cx="250920" cy="234720"/>
          </a:xfrm>
          <a:prstGeom prst="ellipse">
            <a:avLst/>
          </a:prstGeom>
          <a:solidFill>
            <a:srgbClr val="c20017"/>
          </a:solidFill>
          <a:ln w="648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712" name=""/>
          <p:cNvSpPr/>
          <p:nvPr/>
        </p:nvSpPr>
        <p:spPr>
          <a:xfrm>
            <a:off x="3616200" y="2647800"/>
            <a:ext cx="1079640" cy="36036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713" name=""/>
          <p:cNvSpPr/>
          <p:nvPr/>
        </p:nvSpPr>
        <p:spPr>
          <a:xfrm>
            <a:off x="4114800" y="1690560"/>
            <a:ext cx="336600" cy="17784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714" name=""/>
          <p:cNvSpPr/>
          <p:nvPr/>
        </p:nvSpPr>
        <p:spPr>
          <a:xfrm>
            <a:off x="4125960" y="1650960"/>
            <a:ext cx="227520" cy="12204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0" rIns="0" tIns="0" bIns="0" anchor="t">
            <a:spAutoFit/>
          </a:bodyPr>
          <a:p>
            <a:pPr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8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Oslo</a:t>
            </a:r>
            <a:endParaRPr b="0" lang="en-US" sz="8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715" name=""/>
          <p:cNvSpPr/>
          <p:nvPr/>
        </p:nvSpPr>
        <p:spPr>
          <a:xfrm>
            <a:off x="3878280" y="3610080"/>
            <a:ext cx="696960" cy="18252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716" name=""/>
          <p:cNvSpPr/>
          <p:nvPr/>
        </p:nvSpPr>
        <p:spPr>
          <a:xfrm>
            <a:off x="4592520" y="5013360"/>
            <a:ext cx="752760" cy="36036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717" name=""/>
          <p:cNvSpPr/>
          <p:nvPr/>
        </p:nvSpPr>
        <p:spPr>
          <a:xfrm>
            <a:off x="4030560" y="5280120"/>
            <a:ext cx="620640" cy="35856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718" name=""/>
          <p:cNvSpPr/>
          <p:nvPr/>
        </p:nvSpPr>
        <p:spPr>
          <a:xfrm>
            <a:off x="5057640" y="4376880"/>
            <a:ext cx="663840" cy="35856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719" name=""/>
          <p:cNvSpPr/>
          <p:nvPr/>
        </p:nvSpPr>
        <p:spPr>
          <a:xfrm>
            <a:off x="2981160" y="1828800"/>
            <a:ext cx="841680" cy="82080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720" name=""/>
          <p:cNvSpPr/>
          <p:nvPr/>
        </p:nvSpPr>
        <p:spPr>
          <a:xfrm>
            <a:off x="3069000" y="2019240"/>
            <a:ext cx="494280" cy="36540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0" rIns="0" tIns="0" bIns="0" anchor="t">
            <a:spAutoFit/>
          </a:bodyPr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8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Teesside</a:t>
            </a:r>
            <a:endParaRPr b="0" lang="en-US" sz="8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8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1,875 MW </a:t>
            </a:r>
            <a:endParaRPr b="0" lang="en-US" sz="8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endParaRPr b="0" lang="en-US" sz="8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721" name=""/>
          <p:cNvSpPr/>
          <p:nvPr/>
        </p:nvSpPr>
        <p:spPr>
          <a:xfrm>
            <a:off x="6845400" y="5376960"/>
            <a:ext cx="684000" cy="35856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722" name=""/>
          <p:cNvSpPr/>
          <p:nvPr/>
        </p:nvSpPr>
        <p:spPr>
          <a:xfrm>
            <a:off x="6016680" y="1627200"/>
            <a:ext cx="593640" cy="18108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723" name=""/>
          <p:cNvSpPr/>
          <p:nvPr/>
        </p:nvSpPr>
        <p:spPr>
          <a:xfrm>
            <a:off x="3481560" y="3276720"/>
            <a:ext cx="858600" cy="36180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724" name=""/>
          <p:cNvSpPr/>
          <p:nvPr/>
        </p:nvSpPr>
        <p:spPr>
          <a:xfrm>
            <a:off x="3206880" y="2556000"/>
            <a:ext cx="1030320" cy="35856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725" name=""/>
          <p:cNvSpPr/>
          <p:nvPr/>
        </p:nvSpPr>
        <p:spPr>
          <a:xfrm>
            <a:off x="6048360" y="3246480"/>
            <a:ext cx="1123920" cy="35856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726" name=""/>
          <p:cNvSpPr/>
          <p:nvPr/>
        </p:nvSpPr>
        <p:spPr>
          <a:xfrm>
            <a:off x="5410080" y="3040200"/>
            <a:ext cx="614520" cy="17928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727" name=""/>
          <p:cNvSpPr/>
          <p:nvPr/>
        </p:nvSpPr>
        <p:spPr>
          <a:xfrm>
            <a:off x="5702400" y="3745080"/>
            <a:ext cx="690480" cy="35856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728" name=""/>
          <p:cNvSpPr/>
          <p:nvPr/>
        </p:nvSpPr>
        <p:spPr>
          <a:xfrm>
            <a:off x="6873840" y="3795840"/>
            <a:ext cx="619200" cy="35856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729" name=""/>
          <p:cNvSpPr/>
          <p:nvPr/>
        </p:nvSpPr>
        <p:spPr>
          <a:xfrm>
            <a:off x="5489640" y="4235400"/>
            <a:ext cx="797040" cy="18108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6730" name=""/>
          <p:cNvGrpSpPr/>
          <p:nvPr/>
        </p:nvGrpSpPr>
        <p:grpSpPr>
          <a:xfrm>
            <a:off x="5594400" y="2844720"/>
            <a:ext cx="232920" cy="210960"/>
            <a:chOff x="5594400" y="2844720"/>
            <a:chExt cx="232920" cy="210960"/>
          </a:xfrm>
        </p:grpSpPr>
        <p:sp>
          <p:nvSpPr>
            <p:cNvPr id="6731" name=""/>
            <p:cNvSpPr/>
            <p:nvPr/>
          </p:nvSpPr>
          <p:spPr>
            <a:xfrm>
              <a:off x="5594400" y="2844720"/>
              <a:ext cx="232920" cy="210960"/>
            </a:xfrm>
            <a:custGeom>
              <a:avLst/>
              <a:gdLst/>
              <a:ahLst/>
              <a:rect l="l" t="t" r="r" b="b"/>
              <a:pathLst>
                <a:path w="117" h="113">
                  <a:moveTo>
                    <a:pt x="58" y="0"/>
                  </a:moveTo>
                  <a:lnTo>
                    <a:pt x="70" y="45"/>
                  </a:lnTo>
                  <a:lnTo>
                    <a:pt x="117" y="44"/>
                  </a:lnTo>
                  <a:lnTo>
                    <a:pt x="78" y="68"/>
                  </a:lnTo>
                  <a:lnTo>
                    <a:pt x="95" y="113"/>
                  </a:lnTo>
                  <a:lnTo>
                    <a:pt x="58" y="82"/>
                  </a:lnTo>
                  <a:lnTo>
                    <a:pt x="22" y="113"/>
                  </a:lnTo>
                  <a:lnTo>
                    <a:pt x="38" y="68"/>
                  </a:lnTo>
                  <a:lnTo>
                    <a:pt x="0" y="44"/>
                  </a:lnTo>
                  <a:lnTo>
                    <a:pt x="45" y="45"/>
                  </a:lnTo>
                  <a:lnTo>
                    <a:pt x="58" y="0"/>
                  </a:lnTo>
                  <a:close/>
                </a:path>
              </a:pathLst>
            </a:custGeom>
            <a:solidFill>
              <a:srgbClr val="fc0128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6732" name=""/>
            <p:cNvSpPr/>
            <p:nvPr/>
          </p:nvSpPr>
          <p:spPr>
            <a:xfrm>
              <a:off x="5594400" y="2844720"/>
              <a:ext cx="232920" cy="210960"/>
            </a:xfrm>
            <a:custGeom>
              <a:avLst/>
              <a:gdLst/>
              <a:ahLst/>
              <a:rect l="l" t="t" r="r" b="b"/>
              <a:pathLst>
                <a:path w="117" h="113">
                  <a:moveTo>
                    <a:pt x="58" y="0"/>
                  </a:moveTo>
                  <a:lnTo>
                    <a:pt x="70" y="45"/>
                  </a:lnTo>
                  <a:lnTo>
                    <a:pt x="117" y="44"/>
                  </a:lnTo>
                  <a:lnTo>
                    <a:pt x="78" y="68"/>
                  </a:lnTo>
                  <a:lnTo>
                    <a:pt x="95" y="113"/>
                  </a:lnTo>
                  <a:lnTo>
                    <a:pt x="58" y="82"/>
                  </a:lnTo>
                  <a:lnTo>
                    <a:pt x="22" y="113"/>
                  </a:lnTo>
                  <a:lnTo>
                    <a:pt x="38" y="68"/>
                  </a:lnTo>
                  <a:lnTo>
                    <a:pt x="0" y="44"/>
                  </a:lnTo>
                  <a:lnTo>
                    <a:pt x="45" y="45"/>
                  </a:lnTo>
                  <a:lnTo>
                    <a:pt x="58" y="0"/>
                  </a:lnTo>
                </a:path>
              </a:pathLst>
            </a:custGeom>
            <a:noFill/>
            <a:ln w="11160">
              <a:solidFill>
                <a:srgbClr val="00000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6733" name=""/>
          <p:cNvGrpSpPr/>
          <p:nvPr/>
        </p:nvGrpSpPr>
        <p:grpSpPr>
          <a:xfrm>
            <a:off x="5807160" y="3349800"/>
            <a:ext cx="291600" cy="272520"/>
            <a:chOff x="5807160" y="3349800"/>
            <a:chExt cx="291600" cy="272520"/>
          </a:xfrm>
        </p:grpSpPr>
        <p:sp>
          <p:nvSpPr>
            <p:cNvPr id="6734" name=""/>
            <p:cNvSpPr/>
            <p:nvPr/>
          </p:nvSpPr>
          <p:spPr>
            <a:xfrm>
              <a:off x="5837040" y="3349800"/>
              <a:ext cx="129960" cy="120600"/>
            </a:xfrm>
            <a:prstGeom prst="rect">
              <a:avLst/>
            </a:prstGeom>
            <a:solidFill>
              <a:srgbClr val="0091ff"/>
            </a:solidFill>
            <a:ln w="1584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6735" name=""/>
            <p:cNvSpPr/>
            <p:nvPr/>
          </p:nvSpPr>
          <p:spPr>
            <a:xfrm>
              <a:off x="5807160" y="3438360"/>
              <a:ext cx="291600" cy="183960"/>
            </a:xfrm>
            <a:prstGeom prst="rect">
              <a:avLst/>
            </a:prstGeom>
            <a:solidFill>
              <a:srgbClr val="0091ff"/>
            </a:solidFill>
            <a:ln w="1584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6736" name=""/>
          <p:cNvSpPr/>
          <p:nvPr/>
        </p:nvSpPr>
        <p:spPr>
          <a:xfrm>
            <a:off x="3878280" y="3610080"/>
            <a:ext cx="696960" cy="18252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737" name=""/>
          <p:cNvSpPr/>
          <p:nvPr/>
        </p:nvSpPr>
        <p:spPr>
          <a:xfrm>
            <a:off x="4592520" y="5013360"/>
            <a:ext cx="752760" cy="36036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738" name=""/>
          <p:cNvSpPr/>
          <p:nvPr/>
        </p:nvSpPr>
        <p:spPr>
          <a:xfrm>
            <a:off x="4030560" y="5280120"/>
            <a:ext cx="620640" cy="35856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739" name=""/>
          <p:cNvSpPr/>
          <p:nvPr/>
        </p:nvSpPr>
        <p:spPr>
          <a:xfrm>
            <a:off x="3660840" y="4929120"/>
            <a:ext cx="380880" cy="36540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0" rIns="0" tIns="0" bIns="0" anchor="t">
            <a:spAutoFit/>
          </a:bodyPr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8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Sarlux</a:t>
            </a:r>
            <a:endParaRPr b="0" lang="en-US" sz="8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8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551 MW</a:t>
            </a:r>
            <a:endParaRPr b="0" lang="en-US" sz="8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endParaRPr b="0" lang="en-US" sz="8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740" name=""/>
          <p:cNvSpPr/>
          <p:nvPr/>
        </p:nvSpPr>
        <p:spPr>
          <a:xfrm>
            <a:off x="5057640" y="4376880"/>
            <a:ext cx="663840" cy="35856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741" name=""/>
          <p:cNvSpPr/>
          <p:nvPr/>
        </p:nvSpPr>
        <p:spPr>
          <a:xfrm>
            <a:off x="5171400" y="4500720"/>
            <a:ext cx="420840" cy="12204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0" rIns="0" tIns="0" bIns="0" anchor="t">
            <a:spAutoFit/>
          </a:bodyPr>
          <a:p>
            <a:pPr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8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Jertovec</a:t>
            </a:r>
            <a:endParaRPr b="0" lang="en-US" sz="8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742" name=""/>
          <p:cNvSpPr/>
          <p:nvPr/>
        </p:nvSpPr>
        <p:spPr>
          <a:xfrm>
            <a:off x="5211720" y="4624560"/>
            <a:ext cx="380880" cy="12204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0" rIns="0" tIns="0" bIns="0" anchor="t">
            <a:spAutoFit/>
          </a:bodyPr>
          <a:p>
            <a:pPr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8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240 MW</a:t>
            </a:r>
            <a:endParaRPr b="0" lang="en-US" sz="8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743" name=""/>
          <p:cNvSpPr/>
          <p:nvPr/>
        </p:nvSpPr>
        <p:spPr>
          <a:xfrm>
            <a:off x="2981160" y="1828800"/>
            <a:ext cx="841680" cy="82080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744" name=""/>
          <p:cNvSpPr/>
          <p:nvPr/>
        </p:nvSpPr>
        <p:spPr>
          <a:xfrm>
            <a:off x="3324240" y="2265480"/>
            <a:ext cx="380880" cy="24372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0" rIns="0" tIns="0" bIns="0" anchor="t">
            <a:spAutoFit/>
          </a:bodyPr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8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Wilton</a:t>
            </a:r>
            <a:endParaRPr b="0" lang="en-US" sz="8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8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154 MW</a:t>
            </a:r>
            <a:endParaRPr b="0" lang="en-US" sz="8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745" name=""/>
          <p:cNvSpPr/>
          <p:nvPr/>
        </p:nvSpPr>
        <p:spPr>
          <a:xfrm>
            <a:off x="6139080" y="5267160"/>
            <a:ext cx="426240" cy="24372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0" rIns="0" tIns="0" bIns="0" anchor="t">
            <a:spAutoFit/>
          </a:bodyPr>
          <a:p>
            <a:pPr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8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Marmara</a:t>
            </a:r>
            <a:endParaRPr b="0" lang="en-US" sz="8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8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478 MW</a:t>
            </a:r>
            <a:endParaRPr b="0" lang="en-US" sz="8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746" name=""/>
          <p:cNvSpPr/>
          <p:nvPr/>
        </p:nvSpPr>
        <p:spPr>
          <a:xfrm>
            <a:off x="3481560" y="3276720"/>
            <a:ext cx="858600" cy="36180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747" name=""/>
          <p:cNvSpPr/>
          <p:nvPr/>
        </p:nvSpPr>
        <p:spPr>
          <a:xfrm>
            <a:off x="3206880" y="2556000"/>
            <a:ext cx="1030320" cy="35856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748" name=""/>
          <p:cNvSpPr/>
          <p:nvPr/>
        </p:nvSpPr>
        <p:spPr>
          <a:xfrm>
            <a:off x="6048360" y="3246480"/>
            <a:ext cx="1123920" cy="35856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749" name=""/>
          <p:cNvSpPr/>
          <p:nvPr/>
        </p:nvSpPr>
        <p:spPr>
          <a:xfrm>
            <a:off x="6105240" y="3230640"/>
            <a:ext cx="693000" cy="36540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0" rIns="0" tIns="0" bIns="0" anchor="t">
            <a:spAutoFit/>
          </a:bodyPr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8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Nowa Sarzyna</a:t>
            </a:r>
            <a:endParaRPr b="0" lang="en-US" sz="8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8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116 MW</a:t>
            </a:r>
            <a:endParaRPr b="0" lang="en-US" sz="8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8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 </a:t>
            </a:r>
            <a:endParaRPr b="0" lang="en-US" sz="8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750" name=""/>
          <p:cNvSpPr/>
          <p:nvPr/>
        </p:nvSpPr>
        <p:spPr>
          <a:xfrm>
            <a:off x="5410080" y="3040200"/>
            <a:ext cx="614520" cy="17928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751" name=""/>
          <p:cNvSpPr/>
          <p:nvPr/>
        </p:nvSpPr>
        <p:spPr>
          <a:xfrm>
            <a:off x="5480280" y="3084480"/>
            <a:ext cx="386640" cy="12204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0" rIns="0" tIns="0" bIns="0" anchor="t">
            <a:spAutoFit/>
          </a:bodyPr>
          <a:p>
            <a:pPr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8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Warsaw</a:t>
            </a:r>
            <a:endParaRPr b="0" lang="en-US" sz="8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752" name=""/>
          <p:cNvSpPr/>
          <p:nvPr/>
        </p:nvSpPr>
        <p:spPr>
          <a:xfrm>
            <a:off x="6042600" y="4011480"/>
            <a:ext cx="829080" cy="12204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0" rIns="0" tIns="0" bIns="0" anchor="t">
            <a:spAutoFit/>
          </a:bodyPr>
          <a:p>
            <a:pPr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8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Enron/Petrom JV</a:t>
            </a:r>
            <a:endParaRPr b="0" lang="en-US" sz="8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753" name=""/>
          <p:cNvSpPr/>
          <p:nvPr/>
        </p:nvSpPr>
        <p:spPr>
          <a:xfrm>
            <a:off x="5702400" y="3745080"/>
            <a:ext cx="690480" cy="35856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754" name=""/>
          <p:cNvSpPr/>
          <p:nvPr/>
        </p:nvSpPr>
        <p:spPr>
          <a:xfrm>
            <a:off x="6784920" y="3795840"/>
            <a:ext cx="620640" cy="35856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755" name=""/>
          <p:cNvSpPr/>
          <p:nvPr/>
        </p:nvSpPr>
        <p:spPr>
          <a:xfrm>
            <a:off x="5489640" y="4235400"/>
            <a:ext cx="797040" cy="18108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756" name=""/>
          <p:cNvSpPr/>
          <p:nvPr/>
        </p:nvSpPr>
        <p:spPr>
          <a:xfrm>
            <a:off x="5539320" y="3890880"/>
            <a:ext cx="494280" cy="12204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0" rIns="0" tIns="0" bIns="0" anchor="t">
            <a:spAutoFit/>
          </a:bodyPr>
          <a:p>
            <a:pPr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8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Energovill</a:t>
            </a:r>
            <a:endParaRPr b="0" lang="en-US" sz="8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6757" name=""/>
          <p:cNvGrpSpPr/>
          <p:nvPr/>
        </p:nvGrpSpPr>
        <p:grpSpPr>
          <a:xfrm>
            <a:off x="4091040" y="3424320"/>
            <a:ext cx="232920" cy="207360"/>
            <a:chOff x="4091040" y="3424320"/>
            <a:chExt cx="232920" cy="207360"/>
          </a:xfrm>
        </p:grpSpPr>
        <p:sp>
          <p:nvSpPr>
            <p:cNvPr id="6758" name=""/>
            <p:cNvSpPr/>
            <p:nvPr/>
          </p:nvSpPr>
          <p:spPr>
            <a:xfrm>
              <a:off x="4091040" y="3424320"/>
              <a:ext cx="232920" cy="207360"/>
            </a:xfrm>
            <a:custGeom>
              <a:avLst/>
              <a:gdLst/>
              <a:ahLst/>
              <a:rect l="l" t="t" r="r" b="b"/>
              <a:pathLst>
                <a:path w="117" h="111">
                  <a:moveTo>
                    <a:pt x="58" y="0"/>
                  </a:moveTo>
                  <a:lnTo>
                    <a:pt x="70" y="45"/>
                  </a:lnTo>
                  <a:lnTo>
                    <a:pt x="117" y="44"/>
                  </a:lnTo>
                  <a:lnTo>
                    <a:pt x="77" y="68"/>
                  </a:lnTo>
                  <a:lnTo>
                    <a:pt x="95" y="111"/>
                  </a:lnTo>
                  <a:lnTo>
                    <a:pt x="58" y="82"/>
                  </a:lnTo>
                  <a:lnTo>
                    <a:pt x="22" y="111"/>
                  </a:lnTo>
                  <a:lnTo>
                    <a:pt x="38" y="68"/>
                  </a:lnTo>
                  <a:lnTo>
                    <a:pt x="0" y="44"/>
                  </a:lnTo>
                  <a:lnTo>
                    <a:pt x="45" y="45"/>
                  </a:lnTo>
                  <a:lnTo>
                    <a:pt x="58" y="0"/>
                  </a:lnTo>
                  <a:close/>
                </a:path>
              </a:pathLst>
            </a:custGeom>
            <a:solidFill>
              <a:srgbClr val="c20017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6759" name=""/>
            <p:cNvSpPr/>
            <p:nvPr/>
          </p:nvSpPr>
          <p:spPr>
            <a:xfrm>
              <a:off x="4091040" y="3424320"/>
              <a:ext cx="232920" cy="207360"/>
            </a:xfrm>
            <a:custGeom>
              <a:avLst/>
              <a:gdLst/>
              <a:ahLst/>
              <a:rect l="l" t="t" r="r" b="b"/>
              <a:pathLst>
                <a:path w="117" h="111">
                  <a:moveTo>
                    <a:pt x="58" y="0"/>
                  </a:moveTo>
                  <a:lnTo>
                    <a:pt x="70" y="45"/>
                  </a:lnTo>
                  <a:lnTo>
                    <a:pt x="117" y="44"/>
                  </a:lnTo>
                  <a:lnTo>
                    <a:pt x="77" y="68"/>
                  </a:lnTo>
                  <a:lnTo>
                    <a:pt x="95" y="111"/>
                  </a:lnTo>
                  <a:lnTo>
                    <a:pt x="58" y="82"/>
                  </a:lnTo>
                  <a:lnTo>
                    <a:pt x="22" y="111"/>
                  </a:lnTo>
                  <a:lnTo>
                    <a:pt x="38" y="68"/>
                  </a:lnTo>
                  <a:lnTo>
                    <a:pt x="0" y="44"/>
                  </a:lnTo>
                  <a:lnTo>
                    <a:pt x="45" y="45"/>
                  </a:lnTo>
                  <a:lnTo>
                    <a:pt x="58" y="0"/>
                  </a:lnTo>
                </a:path>
              </a:pathLst>
            </a:custGeom>
            <a:solidFill>
              <a:srgbClr val="c20017"/>
            </a:solidFill>
            <a:ln w="11160">
              <a:solidFill>
                <a:srgbClr val="00000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6760" name=""/>
          <p:cNvGrpSpPr/>
          <p:nvPr/>
        </p:nvGrpSpPr>
        <p:grpSpPr>
          <a:xfrm>
            <a:off x="5594400" y="2844720"/>
            <a:ext cx="232920" cy="210960"/>
            <a:chOff x="5594400" y="2844720"/>
            <a:chExt cx="232920" cy="210960"/>
          </a:xfrm>
        </p:grpSpPr>
        <p:sp>
          <p:nvSpPr>
            <p:cNvPr id="6761" name=""/>
            <p:cNvSpPr/>
            <p:nvPr/>
          </p:nvSpPr>
          <p:spPr>
            <a:xfrm>
              <a:off x="5594400" y="2844720"/>
              <a:ext cx="232920" cy="210960"/>
            </a:xfrm>
            <a:custGeom>
              <a:avLst/>
              <a:gdLst/>
              <a:ahLst/>
              <a:rect l="l" t="t" r="r" b="b"/>
              <a:pathLst>
                <a:path w="117" h="113">
                  <a:moveTo>
                    <a:pt x="58" y="0"/>
                  </a:moveTo>
                  <a:lnTo>
                    <a:pt x="70" y="45"/>
                  </a:lnTo>
                  <a:lnTo>
                    <a:pt x="117" y="44"/>
                  </a:lnTo>
                  <a:lnTo>
                    <a:pt x="78" y="68"/>
                  </a:lnTo>
                  <a:lnTo>
                    <a:pt x="95" y="113"/>
                  </a:lnTo>
                  <a:lnTo>
                    <a:pt x="58" y="82"/>
                  </a:lnTo>
                  <a:lnTo>
                    <a:pt x="22" y="113"/>
                  </a:lnTo>
                  <a:lnTo>
                    <a:pt x="38" y="68"/>
                  </a:lnTo>
                  <a:lnTo>
                    <a:pt x="0" y="44"/>
                  </a:lnTo>
                  <a:lnTo>
                    <a:pt x="45" y="45"/>
                  </a:lnTo>
                  <a:lnTo>
                    <a:pt x="58" y="0"/>
                  </a:lnTo>
                  <a:close/>
                </a:path>
              </a:pathLst>
            </a:custGeom>
            <a:solidFill>
              <a:srgbClr val="c20017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6762" name=""/>
            <p:cNvSpPr/>
            <p:nvPr/>
          </p:nvSpPr>
          <p:spPr>
            <a:xfrm>
              <a:off x="5594400" y="2844720"/>
              <a:ext cx="232920" cy="210960"/>
            </a:xfrm>
            <a:custGeom>
              <a:avLst/>
              <a:gdLst/>
              <a:ahLst/>
              <a:rect l="l" t="t" r="r" b="b"/>
              <a:pathLst>
                <a:path w="117" h="113">
                  <a:moveTo>
                    <a:pt x="58" y="0"/>
                  </a:moveTo>
                  <a:lnTo>
                    <a:pt x="70" y="45"/>
                  </a:lnTo>
                  <a:lnTo>
                    <a:pt x="117" y="44"/>
                  </a:lnTo>
                  <a:lnTo>
                    <a:pt x="78" y="68"/>
                  </a:lnTo>
                  <a:lnTo>
                    <a:pt x="95" y="113"/>
                  </a:lnTo>
                  <a:lnTo>
                    <a:pt x="58" y="82"/>
                  </a:lnTo>
                  <a:lnTo>
                    <a:pt x="22" y="113"/>
                  </a:lnTo>
                  <a:lnTo>
                    <a:pt x="38" y="68"/>
                  </a:lnTo>
                  <a:lnTo>
                    <a:pt x="0" y="44"/>
                  </a:lnTo>
                  <a:lnTo>
                    <a:pt x="45" y="45"/>
                  </a:lnTo>
                  <a:lnTo>
                    <a:pt x="58" y="0"/>
                  </a:lnTo>
                </a:path>
              </a:pathLst>
            </a:custGeom>
            <a:solidFill>
              <a:srgbClr val="c20017"/>
            </a:solidFill>
            <a:ln w="6480">
              <a:solidFill>
                <a:srgbClr val="00000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6763" name=""/>
          <p:cNvSpPr/>
          <p:nvPr/>
        </p:nvSpPr>
        <p:spPr>
          <a:xfrm>
            <a:off x="4199040" y="4070520"/>
            <a:ext cx="100080" cy="96840"/>
          </a:xfrm>
          <a:prstGeom prst="ellipse">
            <a:avLst/>
          </a:prstGeom>
          <a:noFill/>
          <a:ln w="1908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21960" bIns="21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6764" name=""/>
          <p:cNvGrpSpPr/>
          <p:nvPr/>
        </p:nvGrpSpPr>
        <p:grpSpPr>
          <a:xfrm>
            <a:off x="2827440" y="2255760"/>
            <a:ext cx="363240" cy="316800"/>
            <a:chOff x="2827440" y="2255760"/>
            <a:chExt cx="363240" cy="316800"/>
          </a:xfrm>
        </p:grpSpPr>
        <p:sp>
          <p:nvSpPr>
            <p:cNvPr id="6765" name=""/>
            <p:cNvSpPr/>
            <p:nvPr/>
          </p:nvSpPr>
          <p:spPr>
            <a:xfrm>
              <a:off x="2864520" y="2255760"/>
              <a:ext cx="164160" cy="139320"/>
            </a:xfrm>
            <a:prstGeom prst="rect">
              <a:avLst/>
            </a:prstGeom>
            <a:solidFill>
              <a:srgbClr val="e9ad17"/>
            </a:solidFill>
            <a:ln w="648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6766" name=""/>
            <p:cNvSpPr/>
            <p:nvPr/>
          </p:nvSpPr>
          <p:spPr>
            <a:xfrm>
              <a:off x="2827440" y="2358000"/>
              <a:ext cx="363240" cy="214560"/>
            </a:xfrm>
            <a:prstGeom prst="rect">
              <a:avLst/>
            </a:prstGeom>
            <a:solidFill>
              <a:srgbClr val="e9ad17"/>
            </a:solidFill>
            <a:ln w="648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6767" name=""/>
          <p:cNvGrpSpPr/>
          <p:nvPr/>
        </p:nvGrpSpPr>
        <p:grpSpPr>
          <a:xfrm>
            <a:off x="2871720" y="2392200"/>
            <a:ext cx="380880" cy="335880"/>
            <a:chOff x="2871720" y="2392200"/>
            <a:chExt cx="380880" cy="335880"/>
          </a:xfrm>
        </p:grpSpPr>
        <p:sp>
          <p:nvSpPr>
            <p:cNvPr id="6768" name=""/>
            <p:cNvSpPr/>
            <p:nvPr/>
          </p:nvSpPr>
          <p:spPr>
            <a:xfrm>
              <a:off x="2910600" y="2392200"/>
              <a:ext cx="169560" cy="148320"/>
            </a:xfrm>
            <a:prstGeom prst="rect">
              <a:avLst/>
            </a:prstGeom>
            <a:solidFill>
              <a:srgbClr val="e9ad17"/>
            </a:solidFill>
            <a:ln w="648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6769" name=""/>
            <p:cNvSpPr/>
            <p:nvPr/>
          </p:nvSpPr>
          <p:spPr>
            <a:xfrm>
              <a:off x="2871720" y="2500920"/>
              <a:ext cx="380880" cy="227160"/>
            </a:xfrm>
            <a:prstGeom prst="rect">
              <a:avLst/>
            </a:prstGeom>
            <a:solidFill>
              <a:srgbClr val="e9ad17"/>
            </a:solidFill>
            <a:ln w="648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6770" name=""/>
          <p:cNvGrpSpPr/>
          <p:nvPr/>
        </p:nvGrpSpPr>
        <p:grpSpPr>
          <a:xfrm>
            <a:off x="5780160" y="3322800"/>
            <a:ext cx="380520" cy="334440"/>
            <a:chOff x="5780160" y="3322800"/>
            <a:chExt cx="380520" cy="334440"/>
          </a:xfrm>
        </p:grpSpPr>
        <p:sp>
          <p:nvSpPr>
            <p:cNvPr id="6771" name=""/>
            <p:cNvSpPr/>
            <p:nvPr/>
          </p:nvSpPr>
          <p:spPr>
            <a:xfrm>
              <a:off x="5819040" y="3322800"/>
              <a:ext cx="169560" cy="147960"/>
            </a:xfrm>
            <a:prstGeom prst="rect">
              <a:avLst/>
            </a:prstGeom>
            <a:solidFill>
              <a:srgbClr val="919191"/>
            </a:solidFill>
            <a:ln w="648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6772" name=""/>
            <p:cNvSpPr/>
            <p:nvPr/>
          </p:nvSpPr>
          <p:spPr>
            <a:xfrm>
              <a:off x="5780160" y="3431520"/>
              <a:ext cx="380520" cy="225720"/>
            </a:xfrm>
            <a:prstGeom prst="rect">
              <a:avLst/>
            </a:prstGeom>
            <a:solidFill>
              <a:srgbClr val="919191"/>
            </a:solidFill>
            <a:ln w="648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6773" name=""/>
          <p:cNvGrpSpPr/>
          <p:nvPr/>
        </p:nvGrpSpPr>
        <p:grpSpPr>
          <a:xfrm>
            <a:off x="6621480" y="5194440"/>
            <a:ext cx="380520" cy="332640"/>
            <a:chOff x="6621480" y="5194440"/>
            <a:chExt cx="380520" cy="332640"/>
          </a:xfrm>
        </p:grpSpPr>
        <p:sp>
          <p:nvSpPr>
            <p:cNvPr id="6774" name=""/>
            <p:cNvSpPr/>
            <p:nvPr/>
          </p:nvSpPr>
          <p:spPr>
            <a:xfrm>
              <a:off x="6660360" y="5194440"/>
              <a:ext cx="169560" cy="149400"/>
            </a:xfrm>
            <a:prstGeom prst="rect">
              <a:avLst/>
            </a:prstGeom>
            <a:solidFill>
              <a:srgbClr val="e9ad17"/>
            </a:solidFill>
            <a:ln w="648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6775" name=""/>
            <p:cNvSpPr/>
            <p:nvPr/>
          </p:nvSpPr>
          <p:spPr>
            <a:xfrm>
              <a:off x="6621480" y="5302080"/>
              <a:ext cx="380520" cy="225000"/>
            </a:xfrm>
            <a:prstGeom prst="rect">
              <a:avLst/>
            </a:prstGeom>
            <a:solidFill>
              <a:srgbClr val="e9ad17"/>
            </a:solidFill>
            <a:ln w="648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6776" name=""/>
          <p:cNvGrpSpPr/>
          <p:nvPr/>
        </p:nvGrpSpPr>
        <p:grpSpPr>
          <a:xfrm>
            <a:off x="5235480" y="1739880"/>
            <a:ext cx="232920" cy="212400"/>
            <a:chOff x="5235480" y="1739880"/>
            <a:chExt cx="232920" cy="212400"/>
          </a:xfrm>
        </p:grpSpPr>
        <p:sp>
          <p:nvSpPr>
            <p:cNvPr id="6777" name=""/>
            <p:cNvSpPr/>
            <p:nvPr/>
          </p:nvSpPr>
          <p:spPr>
            <a:xfrm>
              <a:off x="5235480" y="1739880"/>
              <a:ext cx="232920" cy="212400"/>
            </a:xfrm>
            <a:custGeom>
              <a:avLst/>
              <a:gdLst/>
              <a:ahLst/>
              <a:rect l="l" t="t" r="r" b="b"/>
              <a:pathLst>
                <a:path w="117" h="113">
                  <a:moveTo>
                    <a:pt x="58" y="0"/>
                  </a:moveTo>
                  <a:lnTo>
                    <a:pt x="70" y="45"/>
                  </a:lnTo>
                  <a:lnTo>
                    <a:pt x="117" y="43"/>
                  </a:lnTo>
                  <a:lnTo>
                    <a:pt x="78" y="68"/>
                  </a:lnTo>
                  <a:lnTo>
                    <a:pt x="95" y="113"/>
                  </a:lnTo>
                  <a:lnTo>
                    <a:pt x="58" y="82"/>
                  </a:lnTo>
                  <a:lnTo>
                    <a:pt x="22" y="113"/>
                  </a:lnTo>
                  <a:lnTo>
                    <a:pt x="38" y="68"/>
                  </a:lnTo>
                  <a:lnTo>
                    <a:pt x="0" y="43"/>
                  </a:lnTo>
                  <a:lnTo>
                    <a:pt x="46" y="45"/>
                  </a:lnTo>
                  <a:lnTo>
                    <a:pt x="58" y="0"/>
                  </a:lnTo>
                  <a:close/>
                </a:path>
              </a:pathLst>
            </a:custGeom>
            <a:solidFill>
              <a:srgbClr val="c20017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6778" name=""/>
            <p:cNvSpPr/>
            <p:nvPr/>
          </p:nvSpPr>
          <p:spPr>
            <a:xfrm>
              <a:off x="5235480" y="1739880"/>
              <a:ext cx="232920" cy="212400"/>
            </a:xfrm>
            <a:custGeom>
              <a:avLst/>
              <a:gdLst/>
              <a:ahLst/>
              <a:rect l="l" t="t" r="r" b="b"/>
              <a:pathLst>
                <a:path w="117" h="113">
                  <a:moveTo>
                    <a:pt x="58" y="0"/>
                  </a:moveTo>
                  <a:lnTo>
                    <a:pt x="70" y="45"/>
                  </a:lnTo>
                  <a:lnTo>
                    <a:pt x="117" y="43"/>
                  </a:lnTo>
                  <a:lnTo>
                    <a:pt x="78" y="68"/>
                  </a:lnTo>
                  <a:lnTo>
                    <a:pt x="95" y="113"/>
                  </a:lnTo>
                  <a:lnTo>
                    <a:pt x="58" y="82"/>
                  </a:lnTo>
                  <a:lnTo>
                    <a:pt x="22" y="113"/>
                  </a:lnTo>
                  <a:lnTo>
                    <a:pt x="38" y="68"/>
                  </a:lnTo>
                  <a:lnTo>
                    <a:pt x="0" y="43"/>
                  </a:lnTo>
                  <a:lnTo>
                    <a:pt x="46" y="45"/>
                  </a:lnTo>
                  <a:lnTo>
                    <a:pt x="58" y="0"/>
                  </a:lnTo>
                </a:path>
              </a:pathLst>
            </a:custGeom>
            <a:solidFill>
              <a:srgbClr val="c20017"/>
            </a:solidFill>
            <a:ln w="11160">
              <a:solidFill>
                <a:srgbClr val="00000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6779" name=""/>
          <p:cNvSpPr/>
          <p:nvPr/>
        </p:nvSpPr>
        <p:spPr>
          <a:xfrm>
            <a:off x="4062960" y="2814480"/>
            <a:ext cx="562680" cy="12204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0" rIns="0" tIns="0" bIns="0" anchor="t">
            <a:spAutoFit/>
          </a:bodyPr>
          <a:p>
            <a:pPr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8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Amsterdam</a:t>
            </a:r>
            <a:endParaRPr b="0" lang="en-US" sz="8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780" name=""/>
          <p:cNvSpPr/>
          <p:nvPr/>
        </p:nvSpPr>
        <p:spPr>
          <a:xfrm>
            <a:off x="4127400" y="3057480"/>
            <a:ext cx="258840" cy="128520"/>
          </a:xfrm>
          <a:prstGeom prst="rect">
            <a:avLst/>
          </a:prstGeom>
          <a:solidFill>
            <a:srgbClr val="919191"/>
          </a:solidFill>
          <a:ln w="648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781" name=""/>
          <p:cNvSpPr/>
          <p:nvPr/>
        </p:nvSpPr>
        <p:spPr>
          <a:xfrm>
            <a:off x="4177440" y="3075120"/>
            <a:ext cx="157320" cy="9180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0" rIns="0" tIns="0" bIns="0" anchor="t">
            <a:spAutoFit/>
          </a:bodyPr>
          <a:p>
            <a:pPr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6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APX</a:t>
            </a:r>
            <a:endParaRPr b="0" lang="en-US" sz="6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782" name=""/>
          <p:cNvSpPr/>
          <p:nvPr/>
        </p:nvSpPr>
        <p:spPr>
          <a:xfrm>
            <a:off x="4321080" y="3232080"/>
            <a:ext cx="255600" cy="127080"/>
          </a:xfrm>
          <a:prstGeom prst="rect">
            <a:avLst/>
          </a:prstGeom>
          <a:solidFill>
            <a:srgbClr val="919191"/>
          </a:solidFill>
          <a:ln w="648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783" name=""/>
          <p:cNvSpPr/>
          <p:nvPr/>
        </p:nvSpPr>
        <p:spPr>
          <a:xfrm>
            <a:off x="4365360" y="3249720"/>
            <a:ext cx="153360" cy="9180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0" rIns="0" tIns="0" bIns="0" anchor="t">
            <a:spAutoFit/>
          </a:bodyPr>
          <a:p>
            <a:pPr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6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EEX</a:t>
            </a:r>
            <a:endParaRPr b="0" lang="en-US" sz="6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784" name=""/>
          <p:cNvSpPr/>
          <p:nvPr/>
        </p:nvSpPr>
        <p:spPr>
          <a:xfrm>
            <a:off x="5060880" y="1976400"/>
            <a:ext cx="522720" cy="12204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0" rIns="0" tIns="0" bIns="0" anchor="t">
            <a:spAutoFit/>
          </a:bodyPr>
          <a:p>
            <a:pPr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8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Stockholm</a:t>
            </a:r>
            <a:endParaRPr b="0" lang="en-US" sz="8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6785" name=""/>
          <p:cNvGrpSpPr/>
          <p:nvPr/>
        </p:nvGrpSpPr>
        <p:grpSpPr>
          <a:xfrm>
            <a:off x="3903840" y="2859120"/>
            <a:ext cx="236160" cy="210600"/>
            <a:chOff x="3903840" y="2859120"/>
            <a:chExt cx="236160" cy="210600"/>
          </a:xfrm>
        </p:grpSpPr>
        <p:sp>
          <p:nvSpPr>
            <p:cNvPr id="6786" name=""/>
            <p:cNvSpPr/>
            <p:nvPr/>
          </p:nvSpPr>
          <p:spPr>
            <a:xfrm>
              <a:off x="3903840" y="2859120"/>
              <a:ext cx="236160" cy="210600"/>
            </a:xfrm>
            <a:custGeom>
              <a:avLst/>
              <a:gdLst/>
              <a:ahLst/>
              <a:rect l="l" t="t" r="r" b="b"/>
              <a:pathLst>
                <a:path w="119" h="113">
                  <a:moveTo>
                    <a:pt x="58" y="0"/>
                  </a:moveTo>
                  <a:lnTo>
                    <a:pt x="72" y="45"/>
                  </a:lnTo>
                  <a:lnTo>
                    <a:pt x="119" y="43"/>
                  </a:lnTo>
                  <a:lnTo>
                    <a:pt x="79" y="68"/>
                  </a:lnTo>
                  <a:lnTo>
                    <a:pt x="95" y="113"/>
                  </a:lnTo>
                  <a:lnTo>
                    <a:pt x="58" y="82"/>
                  </a:lnTo>
                  <a:lnTo>
                    <a:pt x="22" y="113"/>
                  </a:lnTo>
                  <a:lnTo>
                    <a:pt x="38" y="68"/>
                  </a:lnTo>
                  <a:lnTo>
                    <a:pt x="0" y="43"/>
                  </a:lnTo>
                  <a:lnTo>
                    <a:pt x="47" y="45"/>
                  </a:lnTo>
                  <a:lnTo>
                    <a:pt x="58" y="0"/>
                  </a:lnTo>
                  <a:close/>
                </a:path>
              </a:pathLst>
            </a:custGeom>
            <a:solidFill>
              <a:srgbClr val="c20017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6787" name=""/>
            <p:cNvSpPr/>
            <p:nvPr/>
          </p:nvSpPr>
          <p:spPr>
            <a:xfrm>
              <a:off x="3903840" y="2859120"/>
              <a:ext cx="236160" cy="210600"/>
            </a:xfrm>
            <a:custGeom>
              <a:avLst/>
              <a:gdLst/>
              <a:ahLst/>
              <a:rect l="l" t="t" r="r" b="b"/>
              <a:pathLst>
                <a:path w="119" h="113">
                  <a:moveTo>
                    <a:pt x="58" y="0"/>
                  </a:moveTo>
                  <a:lnTo>
                    <a:pt x="72" y="45"/>
                  </a:lnTo>
                  <a:lnTo>
                    <a:pt x="119" y="43"/>
                  </a:lnTo>
                  <a:lnTo>
                    <a:pt x="79" y="68"/>
                  </a:lnTo>
                  <a:lnTo>
                    <a:pt x="95" y="113"/>
                  </a:lnTo>
                  <a:lnTo>
                    <a:pt x="58" y="82"/>
                  </a:lnTo>
                  <a:lnTo>
                    <a:pt x="22" y="113"/>
                  </a:lnTo>
                  <a:lnTo>
                    <a:pt x="38" y="68"/>
                  </a:lnTo>
                  <a:lnTo>
                    <a:pt x="0" y="43"/>
                  </a:lnTo>
                  <a:lnTo>
                    <a:pt x="47" y="45"/>
                  </a:lnTo>
                  <a:lnTo>
                    <a:pt x="58" y="0"/>
                  </a:lnTo>
                </a:path>
              </a:pathLst>
            </a:custGeom>
            <a:solidFill>
              <a:srgbClr val="c20017"/>
            </a:solidFill>
            <a:ln w="11160">
              <a:solidFill>
                <a:srgbClr val="00000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6788" name=""/>
          <p:cNvSpPr/>
          <p:nvPr/>
        </p:nvSpPr>
        <p:spPr>
          <a:xfrm>
            <a:off x="6289560" y="4195800"/>
            <a:ext cx="250920" cy="236520"/>
          </a:xfrm>
          <a:prstGeom prst="ellipse">
            <a:avLst/>
          </a:prstGeom>
          <a:solidFill>
            <a:srgbClr val="004bed"/>
          </a:solidFill>
          <a:ln w="648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789" name=""/>
          <p:cNvSpPr/>
          <p:nvPr/>
        </p:nvSpPr>
        <p:spPr>
          <a:xfrm>
            <a:off x="1508040" y="4044960"/>
            <a:ext cx="1357560" cy="35892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790" name=""/>
          <p:cNvSpPr/>
          <p:nvPr/>
        </p:nvSpPr>
        <p:spPr>
          <a:xfrm>
            <a:off x="2806560" y="4606920"/>
            <a:ext cx="540000" cy="18108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791" name=""/>
          <p:cNvSpPr/>
          <p:nvPr/>
        </p:nvSpPr>
        <p:spPr>
          <a:xfrm>
            <a:off x="2697120" y="4948200"/>
            <a:ext cx="754200" cy="35712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792" name=""/>
          <p:cNvSpPr/>
          <p:nvPr/>
        </p:nvSpPr>
        <p:spPr>
          <a:xfrm>
            <a:off x="1508040" y="4044960"/>
            <a:ext cx="1357560" cy="35892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793" name=""/>
          <p:cNvSpPr/>
          <p:nvPr/>
        </p:nvSpPr>
        <p:spPr>
          <a:xfrm>
            <a:off x="2806560" y="4606920"/>
            <a:ext cx="540000" cy="18108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794" name=""/>
          <p:cNvSpPr/>
          <p:nvPr/>
        </p:nvSpPr>
        <p:spPr>
          <a:xfrm>
            <a:off x="2714040" y="5118120"/>
            <a:ext cx="335520" cy="12204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0" rIns="0" tIns="0" bIns="0" anchor="t">
            <a:spAutoFit/>
          </a:bodyPr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8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Madrid</a:t>
            </a:r>
            <a:endParaRPr b="0" lang="en-US" sz="8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795" name=""/>
          <p:cNvSpPr/>
          <p:nvPr/>
        </p:nvSpPr>
        <p:spPr>
          <a:xfrm>
            <a:off x="2697120" y="4948200"/>
            <a:ext cx="754200" cy="35712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6796" name=""/>
          <p:cNvGrpSpPr/>
          <p:nvPr/>
        </p:nvGrpSpPr>
        <p:grpSpPr>
          <a:xfrm>
            <a:off x="2127240" y="5318280"/>
            <a:ext cx="380520" cy="332640"/>
            <a:chOff x="2127240" y="5318280"/>
            <a:chExt cx="380520" cy="332640"/>
          </a:xfrm>
        </p:grpSpPr>
        <p:sp>
          <p:nvSpPr>
            <p:cNvPr id="6797" name=""/>
            <p:cNvSpPr/>
            <p:nvPr/>
          </p:nvSpPr>
          <p:spPr>
            <a:xfrm>
              <a:off x="2166120" y="5318280"/>
              <a:ext cx="169200" cy="148320"/>
            </a:xfrm>
            <a:prstGeom prst="rect">
              <a:avLst/>
            </a:prstGeom>
            <a:solidFill>
              <a:srgbClr val="ffffff"/>
            </a:solidFill>
            <a:ln w="648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6798" name=""/>
            <p:cNvSpPr/>
            <p:nvPr/>
          </p:nvSpPr>
          <p:spPr>
            <a:xfrm>
              <a:off x="2127240" y="5425560"/>
              <a:ext cx="380520" cy="225360"/>
            </a:xfrm>
            <a:prstGeom prst="rect">
              <a:avLst/>
            </a:prstGeom>
            <a:solidFill>
              <a:srgbClr val="ffffff"/>
            </a:solidFill>
            <a:ln w="648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6799" name=""/>
          <p:cNvSpPr/>
          <p:nvPr/>
        </p:nvSpPr>
        <p:spPr>
          <a:xfrm>
            <a:off x="2647800" y="4829040"/>
            <a:ext cx="250920" cy="236520"/>
          </a:xfrm>
          <a:prstGeom prst="ellipse">
            <a:avLst/>
          </a:prstGeom>
          <a:solidFill>
            <a:srgbClr val="c20017"/>
          </a:solidFill>
          <a:ln w="648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800" name=""/>
          <p:cNvSpPr/>
          <p:nvPr/>
        </p:nvSpPr>
        <p:spPr>
          <a:xfrm>
            <a:off x="4429080" y="4241880"/>
            <a:ext cx="252360" cy="236520"/>
          </a:xfrm>
          <a:prstGeom prst="ellipse">
            <a:avLst/>
          </a:prstGeom>
          <a:solidFill>
            <a:srgbClr val="c20017"/>
          </a:solidFill>
          <a:ln w="648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801" name=""/>
          <p:cNvSpPr/>
          <p:nvPr/>
        </p:nvSpPr>
        <p:spPr>
          <a:xfrm>
            <a:off x="4140360" y="4016520"/>
            <a:ext cx="252360" cy="234720"/>
          </a:xfrm>
          <a:prstGeom prst="ellipse">
            <a:avLst/>
          </a:prstGeom>
          <a:solidFill>
            <a:srgbClr val="c20017"/>
          </a:solidFill>
          <a:ln w="648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802" name=""/>
          <p:cNvSpPr/>
          <p:nvPr/>
        </p:nvSpPr>
        <p:spPr>
          <a:xfrm>
            <a:off x="5178600" y="3567240"/>
            <a:ext cx="252360" cy="236520"/>
          </a:xfrm>
          <a:prstGeom prst="ellipse">
            <a:avLst/>
          </a:prstGeom>
          <a:solidFill>
            <a:srgbClr val="c20017"/>
          </a:solidFill>
          <a:ln w="648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803" name=""/>
          <p:cNvSpPr/>
          <p:nvPr/>
        </p:nvSpPr>
        <p:spPr>
          <a:xfrm>
            <a:off x="4317840" y="3462480"/>
            <a:ext cx="250920" cy="236520"/>
          </a:xfrm>
          <a:prstGeom prst="ellipse">
            <a:avLst/>
          </a:prstGeom>
          <a:solidFill>
            <a:srgbClr val="c20017"/>
          </a:solidFill>
          <a:ln w="648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804" name=""/>
          <p:cNvSpPr/>
          <p:nvPr/>
        </p:nvSpPr>
        <p:spPr>
          <a:xfrm>
            <a:off x="3629160" y="3776760"/>
            <a:ext cx="252360" cy="236520"/>
          </a:xfrm>
          <a:prstGeom prst="ellipse">
            <a:avLst/>
          </a:prstGeom>
          <a:solidFill>
            <a:srgbClr val="c20017"/>
          </a:solidFill>
          <a:ln w="648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805" name=""/>
          <p:cNvSpPr/>
          <p:nvPr/>
        </p:nvSpPr>
        <p:spPr>
          <a:xfrm>
            <a:off x="5108400" y="2997360"/>
            <a:ext cx="252720" cy="236520"/>
          </a:xfrm>
          <a:prstGeom prst="ellipse">
            <a:avLst/>
          </a:prstGeom>
          <a:solidFill>
            <a:srgbClr val="c20017"/>
          </a:solidFill>
          <a:ln w="648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806" name=""/>
          <p:cNvSpPr/>
          <p:nvPr/>
        </p:nvSpPr>
        <p:spPr>
          <a:xfrm>
            <a:off x="3576600" y="3317760"/>
            <a:ext cx="250920" cy="235080"/>
          </a:xfrm>
          <a:prstGeom prst="ellipse">
            <a:avLst/>
          </a:prstGeom>
          <a:solidFill>
            <a:srgbClr val="c20017"/>
          </a:solidFill>
          <a:ln w="648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807" name=""/>
          <p:cNvSpPr/>
          <p:nvPr/>
        </p:nvSpPr>
        <p:spPr>
          <a:xfrm>
            <a:off x="3691080" y="3181320"/>
            <a:ext cx="252360" cy="235080"/>
          </a:xfrm>
          <a:prstGeom prst="ellipse">
            <a:avLst/>
          </a:prstGeom>
          <a:solidFill>
            <a:srgbClr val="c20017"/>
          </a:solidFill>
          <a:ln w="648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6808" name=""/>
          <p:cNvGrpSpPr/>
          <p:nvPr/>
        </p:nvGrpSpPr>
        <p:grpSpPr>
          <a:xfrm>
            <a:off x="4435560" y="1600200"/>
            <a:ext cx="232920" cy="210600"/>
            <a:chOff x="4435560" y="1600200"/>
            <a:chExt cx="232920" cy="210600"/>
          </a:xfrm>
        </p:grpSpPr>
        <p:sp>
          <p:nvSpPr>
            <p:cNvPr id="6809" name=""/>
            <p:cNvSpPr/>
            <p:nvPr/>
          </p:nvSpPr>
          <p:spPr>
            <a:xfrm>
              <a:off x="4435560" y="1600200"/>
              <a:ext cx="232920" cy="210600"/>
            </a:xfrm>
            <a:custGeom>
              <a:avLst/>
              <a:gdLst/>
              <a:ahLst/>
              <a:rect l="l" t="t" r="r" b="b"/>
              <a:pathLst>
                <a:path w="117" h="113">
                  <a:moveTo>
                    <a:pt x="58" y="0"/>
                  </a:moveTo>
                  <a:lnTo>
                    <a:pt x="70" y="45"/>
                  </a:lnTo>
                  <a:lnTo>
                    <a:pt x="117" y="43"/>
                  </a:lnTo>
                  <a:lnTo>
                    <a:pt x="78" y="68"/>
                  </a:lnTo>
                  <a:lnTo>
                    <a:pt x="95" y="113"/>
                  </a:lnTo>
                  <a:lnTo>
                    <a:pt x="58" y="82"/>
                  </a:lnTo>
                  <a:lnTo>
                    <a:pt x="22" y="113"/>
                  </a:lnTo>
                  <a:lnTo>
                    <a:pt x="38" y="68"/>
                  </a:lnTo>
                  <a:lnTo>
                    <a:pt x="0" y="43"/>
                  </a:lnTo>
                  <a:lnTo>
                    <a:pt x="46" y="45"/>
                  </a:lnTo>
                  <a:lnTo>
                    <a:pt x="58" y="0"/>
                  </a:lnTo>
                  <a:close/>
                </a:path>
              </a:pathLst>
            </a:custGeom>
            <a:solidFill>
              <a:srgbClr val="c20017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6810" name=""/>
            <p:cNvSpPr/>
            <p:nvPr/>
          </p:nvSpPr>
          <p:spPr>
            <a:xfrm>
              <a:off x="4435560" y="1600200"/>
              <a:ext cx="232920" cy="210600"/>
            </a:xfrm>
            <a:custGeom>
              <a:avLst/>
              <a:gdLst/>
              <a:ahLst/>
              <a:rect l="l" t="t" r="r" b="b"/>
              <a:pathLst>
                <a:path w="117" h="113">
                  <a:moveTo>
                    <a:pt x="58" y="0"/>
                  </a:moveTo>
                  <a:lnTo>
                    <a:pt x="70" y="45"/>
                  </a:lnTo>
                  <a:lnTo>
                    <a:pt x="117" y="43"/>
                  </a:lnTo>
                  <a:lnTo>
                    <a:pt x="78" y="68"/>
                  </a:lnTo>
                  <a:lnTo>
                    <a:pt x="95" y="113"/>
                  </a:lnTo>
                  <a:lnTo>
                    <a:pt x="58" y="82"/>
                  </a:lnTo>
                  <a:lnTo>
                    <a:pt x="22" y="113"/>
                  </a:lnTo>
                  <a:lnTo>
                    <a:pt x="38" y="68"/>
                  </a:lnTo>
                  <a:lnTo>
                    <a:pt x="0" y="43"/>
                  </a:lnTo>
                  <a:lnTo>
                    <a:pt x="46" y="45"/>
                  </a:lnTo>
                  <a:lnTo>
                    <a:pt x="58" y="0"/>
                  </a:lnTo>
                </a:path>
              </a:pathLst>
            </a:custGeom>
            <a:solidFill>
              <a:srgbClr val="c20017"/>
            </a:solidFill>
            <a:ln w="11160">
              <a:solidFill>
                <a:srgbClr val="00000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6811" name=""/>
          <p:cNvGrpSpPr/>
          <p:nvPr/>
        </p:nvGrpSpPr>
        <p:grpSpPr>
          <a:xfrm>
            <a:off x="6502320" y="4341960"/>
            <a:ext cx="232920" cy="210600"/>
            <a:chOff x="6502320" y="4341960"/>
            <a:chExt cx="232920" cy="210600"/>
          </a:xfrm>
        </p:grpSpPr>
        <p:sp>
          <p:nvSpPr>
            <p:cNvPr id="6812" name=""/>
            <p:cNvSpPr/>
            <p:nvPr/>
          </p:nvSpPr>
          <p:spPr>
            <a:xfrm>
              <a:off x="6502320" y="4341960"/>
              <a:ext cx="232920" cy="210600"/>
            </a:xfrm>
            <a:custGeom>
              <a:avLst/>
              <a:gdLst/>
              <a:ahLst/>
              <a:rect l="l" t="t" r="r" b="b"/>
              <a:pathLst>
                <a:path w="117" h="112">
                  <a:moveTo>
                    <a:pt x="58" y="0"/>
                  </a:moveTo>
                  <a:lnTo>
                    <a:pt x="70" y="44"/>
                  </a:lnTo>
                  <a:lnTo>
                    <a:pt x="117" y="43"/>
                  </a:lnTo>
                  <a:lnTo>
                    <a:pt x="77" y="68"/>
                  </a:lnTo>
                  <a:lnTo>
                    <a:pt x="95" y="112"/>
                  </a:lnTo>
                  <a:lnTo>
                    <a:pt x="58" y="81"/>
                  </a:lnTo>
                  <a:lnTo>
                    <a:pt x="22" y="112"/>
                  </a:lnTo>
                  <a:lnTo>
                    <a:pt x="38" y="68"/>
                  </a:lnTo>
                  <a:lnTo>
                    <a:pt x="0" y="43"/>
                  </a:lnTo>
                  <a:lnTo>
                    <a:pt x="45" y="44"/>
                  </a:lnTo>
                  <a:lnTo>
                    <a:pt x="58" y="0"/>
                  </a:lnTo>
                  <a:close/>
                </a:path>
              </a:pathLst>
            </a:custGeom>
            <a:solidFill>
              <a:srgbClr val="c20017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6813" name=""/>
            <p:cNvSpPr/>
            <p:nvPr/>
          </p:nvSpPr>
          <p:spPr>
            <a:xfrm>
              <a:off x="6502320" y="4341960"/>
              <a:ext cx="232920" cy="210600"/>
            </a:xfrm>
            <a:custGeom>
              <a:avLst/>
              <a:gdLst/>
              <a:ahLst/>
              <a:rect l="l" t="t" r="r" b="b"/>
              <a:pathLst>
                <a:path w="117" h="112">
                  <a:moveTo>
                    <a:pt x="58" y="0"/>
                  </a:moveTo>
                  <a:lnTo>
                    <a:pt x="70" y="44"/>
                  </a:lnTo>
                  <a:lnTo>
                    <a:pt x="117" y="43"/>
                  </a:lnTo>
                  <a:lnTo>
                    <a:pt x="77" y="68"/>
                  </a:lnTo>
                  <a:lnTo>
                    <a:pt x="95" y="112"/>
                  </a:lnTo>
                  <a:lnTo>
                    <a:pt x="58" y="81"/>
                  </a:lnTo>
                  <a:lnTo>
                    <a:pt x="22" y="112"/>
                  </a:lnTo>
                  <a:lnTo>
                    <a:pt x="38" y="68"/>
                  </a:lnTo>
                  <a:lnTo>
                    <a:pt x="0" y="43"/>
                  </a:lnTo>
                  <a:lnTo>
                    <a:pt x="45" y="44"/>
                  </a:lnTo>
                  <a:lnTo>
                    <a:pt x="58" y="0"/>
                  </a:lnTo>
                </a:path>
              </a:pathLst>
            </a:custGeom>
            <a:solidFill>
              <a:srgbClr val="c20017"/>
            </a:solidFill>
            <a:ln w="11160">
              <a:solidFill>
                <a:srgbClr val="00000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6814" name=""/>
          <p:cNvSpPr/>
          <p:nvPr/>
        </p:nvSpPr>
        <p:spPr>
          <a:xfrm>
            <a:off x="6210000" y="1270080"/>
            <a:ext cx="392400" cy="12204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0" rIns="0" tIns="0" bIns="0" anchor="t">
            <a:spAutoFit/>
          </a:bodyPr>
          <a:p>
            <a:pPr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8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Helsinki</a:t>
            </a:r>
            <a:endParaRPr b="0" lang="en-US" sz="8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815" name=""/>
          <p:cNvSpPr/>
          <p:nvPr/>
        </p:nvSpPr>
        <p:spPr>
          <a:xfrm>
            <a:off x="2456280" y="5229360"/>
            <a:ext cx="646200" cy="45900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t">
            <a:spAutoFit/>
          </a:bodyPr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8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Arcos</a:t>
            </a:r>
            <a:endParaRPr b="0" lang="en-US" sz="8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8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1,200 MW</a:t>
            </a:r>
            <a:endParaRPr b="0" lang="en-US" sz="8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endParaRPr b="0" lang="en-US" sz="8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816" name=""/>
          <p:cNvSpPr/>
          <p:nvPr/>
        </p:nvSpPr>
        <p:spPr>
          <a:xfrm>
            <a:off x="3809880" y="3070080"/>
            <a:ext cx="250920" cy="236520"/>
          </a:xfrm>
          <a:prstGeom prst="ellipse">
            <a:avLst/>
          </a:prstGeom>
          <a:solidFill>
            <a:srgbClr val="004bed"/>
          </a:solidFill>
          <a:ln w="648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6817" name=""/>
          <p:cNvGrpSpPr/>
          <p:nvPr/>
        </p:nvGrpSpPr>
        <p:grpSpPr>
          <a:xfrm>
            <a:off x="3973680" y="3233880"/>
            <a:ext cx="240840" cy="210600"/>
            <a:chOff x="3973680" y="3233880"/>
            <a:chExt cx="240840" cy="210600"/>
          </a:xfrm>
        </p:grpSpPr>
        <p:sp>
          <p:nvSpPr>
            <p:cNvPr id="6818" name=""/>
            <p:cNvSpPr/>
            <p:nvPr/>
          </p:nvSpPr>
          <p:spPr>
            <a:xfrm>
              <a:off x="3973680" y="3233880"/>
              <a:ext cx="240840" cy="210600"/>
            </a:xfrm>
            <a:custGeom>
              <a:avLst/>
              <a:gdLst/>
              <a:ahLst/>
              <a:rect l="l" t="t" r="r" b="b"/>
              <a:pathLst>
                <a:path w="119" h="113">
                  <a:moveTo>
                    <a:pt x="58" y="0"/>
                  </a:moveTo>
                  <a:lnTo>
                    <a:pt x="72" y="45"/>
                  </a:lnTo>
                  <a:lnTo>
                    <a:pt x="119" y="43"/>
                  </a:lnTo>
                  <a:lnTo>
                    <a:pt x="79" y="68"/>
                  </a:lnTo>
                  <a:lnTo>
                    <a:pt x="95" y="113"/>
                  </a:lnTo>
                  <a:lnTo>
                    <a:pt x="58" y="82"/>
                  </a:lnTo>
                  <a:lnTo>
                    <a:pt x="22" y="113"/>
                  </a:lnTo>
                  <a:lnTo>
                    <a:pt x="38" y="68"/>
                  </a:lnTo>
                  <a:lnTo>
                    <a:pt x="0" y="43"/>
                  </a:lnTo>
                  <a:lnTo>
                    <a:pt x="47" y="45"/>
                  </a:lnTo>
                  <a:lnTo>
                    <a:pt x="58" y="0"/>
                  </a:lnTo>
                  <a:close/>
                </a:path>
              </a:pathLst>
            </a:custGeom>
            <a:solidFill>
              <a:srgbClr val="c20017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6819" name=""/>
            <p:cNvSpPr/>
            <p:nvPr/>
          </p:nvSpPr>
          <p:spPr>
            <a:xfrm>
              <a:off x="3973680" y="3233880"/>
              <a:ext cx="240840" cy="210600"/>
            </a:xfrm>
            <a:custGeom>
              <a:avLst/>
              <a:gdLst/>
              <a:ahLst/>
              <a:rect l="l" t="t" r="r" b="b"/>
              <a:pathLst>
                <a:path w="119" h="113">
                  <a:moveTo>
                    <a:pt x="58" y="0"/>
                  </a:moveTo>
                  <a:lnTo>
                    <a:pt x="72" y="45"/>
                  </a:lnTo>
                  <a:lnTo>
                    <a:pt x="119" y="43"/>
                  </a:lnTo>
                  <a:lnTo>
                    <a:pt x="79" y="68"/>
                  </a:lnTo>
                  <a:lnTo>
                    <a:pt x="95" y="113"/>
                  </a:lnTo>
                  <a:lnTo>
                    <a:pt x="58" y="82"/>
                  </a:lnTo>
                  <a:lnTo>
                    <a:pt x="22" y="113"/>
                  </a:lnTo>
                  <a:lnTo>
                    <a:pt x="38" y="68"/>
                  </a:lnTo>
                  <a:lnTo>
                    <a:pt x="0" y="43"/>
                  </a:lnTo>
                  <a:lnTo>
                    <a:pt x="47" y="45"/>
                  </a:lnTo>
                  <a:lnTo>
                    <a:pt x="58" y="0"/>
                  </a:lnTo>
                </a:path>
              </a:pathLst>
            </a:custGeom>
            <a:solidFill>
              <a:srgbClr val="c20017"/>
            </a:solidFill>
            <a:ln w="11160">
              <a:solidFill>
                <a:srgbClr val="00000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6820" name=""/>
          <p:cNvGrpSpPr/>
          <p:nvPr/>
        </p:nvGrpSpPr>
        <p:grpSpPr>
          <a:xfrm>
            <a:off x="6108840" y="1432080"/>
            <a:ext cx="234360" cy="209160"/>
            <a:chOff x="6108840" y="1432080"/>
            <a:chExt cx="234360" cy="209160"/>
          </a:xfrm>
        </p:grpSpPr>
        <p:sp>
          <p:nvSpPr>
            <p:cNvPr id="6821" name=""/>
            <p:cNvSpPr/>
            <p:nvPr/>
          </p:nvSpPr>
          <p:spPr>
            <a:xfrm>
              <a:off x="6108840" y="1432080"/>
              <a:ext cx="234360" cy="209160"/>
            </a:xfrm>
            <a:custGeom>
              <a:avLst/>
              <a:gdLst/>
              <a:ahLst/>
              <a:rect l="l" t="t" r="r" b="b"/>
              <a:pathLst>
                <a:path w="118" h="111">
                  <a:moveTo>
                    <a:pt x="58" y="0"/>
                  </a:moveTo>
                  <a:lnTo>
                    <a:pt x="71" y="45"/>
                  </a:lnTo>
                  <a:lnTo>
                    <a:pt x="118" y="43"/>
                  </a:lnTo>
                  <a:lnTo>
                    <a:pt x="78" y="68"/>
                  </a:lnTo>
                  <a:lnTo>
                    <a:pt x="95" y="111"/>
                  </a:lnTo>
                  <a:lnTo>
                    <a:pt x="58" y="82"/>
                  </a:lnTo>
                  <a:lnTo>
                    <a:pt x="23" y="111"/>
                  </a:lnTo>
                  <a:lnTo>
                    <a:pt x="39" y="68"/>
                  </a:lnTo>
                  <a:lnTo>
                    <a:pt x="0" y="43"/>
                  </a:lnTo>
                  <a:lnTo>
                    <a:pt x="46" y="45"/>
                  </a:lnTo>
                  <a:lnTo>
                    <a:pt x="58" y="0"/>
                  </a:lnTo>
                  <a:close/>
                </a:path>
              </a:pathLst>
            </a:custGeom>
            <a:solidFill>
              <a:srgbClr val="c20017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6822" name=""/>
            <p:cNvSpPr/>
            <p:nvPr/>
          </p:nvSpPr>
          <p:spPr>
            <a:xfrm>
              <a:off x="6108840" y="1432080"/>
              <a:ext cx="234360" cy="209160"/>
            </a:xfrm>
            <a:custGeom>
              <a:avLst/>
              <a:gdLst/>
              <a:ahLst/>
              <a:rect l="l" t="t" r="r" b="b"/>
              <a:pathLst>
                <a:path w="118" h="111">
                  <a:moveTo>
                    <a:pt x="58" y="0"/>
                  </a:moveTo>
                  <a:lnTo>
                    <a:pt x="71" y="45"/>
                  </a:lnTo>
                  <a:lnTo>
                    <a:pt x="118" y="43"/>
                  </a:lnTo>
                  <a:lnTo>
                    <a:pt x="78" y="68"/>
                  </a:lnTo>
                  <a:lnTo>
                    <a:pt x="95" y="111"/>
                  </a:lnTo>
                  <a:lnTo>
                    <a:pt x="58" y="82"/>
                  </a:lnTo>
                  <a:lnTo>
                    <a:pt x="23" y="111"/>
                  </a:lnTo>
                  <a:lnTo>
                    <a:pt x="39" y="68"/>
                  </a:lnTo>
                  <a:lnTo>
                    <a:pt x="0" y="43"/>
                  </a:lnTo>
                  <a:lnTo>
                    <a:pt x="46" y="45"/>
                  </a:lnTo>
                  <a:lnTo>
                    <a:pt x="58" y="0"/>
                  </a:lnTo>
                </a:path>
              </a:pathLst>
            </a:custGeom>
            <a:solidFill>
              <a:srgbClr val="c20017"/>
            </a:solidFill>
            <a:ln w="6480">
              <a:solidFill>
                <a:srgbClr val="00000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6823" name=""/>
          <p:cNvSpPr/>
          <p:nvPr/>
        </p:nvSpPr>
        <p:spPr>
          <a:xfrm>
            <a:off x="4135320" y="1200240"/>
            <a:ext cx="471600" cy="442800"/>
          </a:xfrm>
          <a:prstGeom prst="ellipse">
            <a:avLst/>
          </a:prstGeom>
          <a:solidFill>
            <a:srgbClr val="c20017"/>
          </a:solidFill>
          <a:ln w="648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6824" name=""/>
          <p:cNvGrpSpPr/>
          <p:nvPr/>
        </p:nvGrpSpPr>
        <p:grpSpPr>
          <a:xfrm>
            <a:off x="5191200" y="4141800"/>
            <a:ext cx="379080" cy="335880"/>
            <a:chOff x="5191200" y="4141800"/>
            <a:chExt cx="379080" cy="335880"/>
          </a:xfrm>
        </p:grpSpPr>
        <p:sp>
          <p:nvSpPr>
            <p:cNvPr id="6825" name=""/>
            <p:cNvSpPr/>
            <p:nvPr/>
          </p:nvSpPr>
          <p:spPr>
            <a:xfrm>
              <a:off x="5229720" y="4141800"/>
              <a:ext cx="168840" cy="148680"/>
            </a:xfrm>
            <a:prstGeom prst="rect">
              <a:avLst/>
            </a:prstGeom>
            <a:solidFill>
              <a:srgbClr val="ffffff"/>
            </a:solidFill>
            <a:ln w="648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6826" name=""/>
            <p:cNvSpPr/>
            <p:nvPr/>
          </p:nvSpPr>
          <p:spPr>
            <a:xfrm>
              <a:off x="5191200" y="4250880"/>
              <a:ext cx="379080" cy="226800"/>
            </a:xfrm>
            <a:prstGeom prst="rect">
              <a:avLst/>
            </a:prstGeom>
            <a:solidFill>
              <a:srgbClr val="ffffff"/>
            </a:solidFill>
            <a:ln w="648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6827" name=""/>
          <p:cNvSpPr/>
          <p:nvPr/>
        </p:nvSpPr>
        <p:spPr>
          <a:xfrm>
            <a:off x="5884920" y="1182600"/>
            <a:ext cx="252360" cy="236520"/>
          </a:xfrm>
          <a:prstGeom prst="ellipse">
            <a:avLst/>
          </a:prstGeom>
          <a:solidFill>
            <a:srgbClr val="c20017"/>
          </a:solidFill>
          <a:ln w="1440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828" name=""/>
          <p:cNvSpPr/>
          <p:nvPr/>
        </p:nvSpPr>
        <p:spPr>
          <a:xfrm>
            <a:off x="4862520" y="1596960"/>
            <a:ext cx="250920" cy="236520"/>
          </a:xfrm>
          <a:prstGeom prst="ellipse">
            <a:avLst/>
          </a:prstGeom>
          <a:solidFill>
            <a:srgbClr val="c20017"/>
          </a:solidFill>
          <a:ln w="648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829" name=""/>
          <p:cNvSpPr/>
          <p:nvPr/>
        </p:nvSpPr>
        <p:spPr>
          <a:xfrm>
            <a:off x="4172040" y="2295360"/>
            <a:ext cx="252360" cy="236880"/>
          </a:xfrm>
          <a:prstGeom prst="ellipse">
            <a:avLst/>
          </a:prstGeom>
          <a:solidFill>
            <a:srgbClr val="c20017"/>
          </a:solidFill>
          <a:ln w="648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830" name=""/>
          <p:cNvSpPr/>
          <p:nvPr/>
        </p:nvSpPr>
        <p:spPr>
          <a:xfrm>
            <a:off x="2629080" y="2900520"/>
            <a:ext cx="471240" cy="442800"/>
          </a:xfrm>
          <a:prstGeom prst="ellipse">
            <a:avLst/>
          </a:prstGeom>
          <a:solidFill>
            <a:srgbClr val="004bed"/>
          </a:solidFill>
          <a:ln w="648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6831" name=""/>
          <p:cNvGrpSpPr/>
          <p:nvPr/>
        </p:nvGrpSpPr>
        <p:grpSpPr>
          <a:xfrm>
            <a:off x="2746440" y="3008160"/>
            <a:ext cx="236160" cy="210960"/>
            <a:chOff x="2746440" y="3008160"/>
            <a:chExt cx="236160" cy="210960"/>
          </a:xfrm>
        </p:grpSpPr>
        <p:sp>
          <p:nvSpPr>
            <p:cNvPr id="6832" name=""/>
            <p:cNvSpPr/>
            <p:nvPr/>
          </p:nvSpPr>
          <p:spPr>
            <a:xfrm>
              <a:off x="2746440" y="3008160"/>
              <a:ext cx="236160" cy="210960"/>
            </a:xfrm>
            <a:custGeom>
              <a:avLst/>
              <a:gdLst/>
              <a:ahLst/>
              <a:rect l="l" t="t" r="r" b="b"/>
              <a:pathLst>
                <a:path w="118" h="112">
                  <a:moveTo>
                    <a:pt x="58" y="0"/>
                  </a:moveTo>
                  <a:lnTo>
                    <a:pt x="71" y="44"/>
                  </a:lnTo>
                  <a:lnTo>
                    <a:pt x="118" y="43"/>
                  </a:lnTo>
                  <a:lnTo>
                    <a:pt x="78" y="68"/>
                  </a:lnTo>
                  <a:lnTo>
                    <a:pt x="95" y="112"/>
                  </a:lnTo>
                  <a:lnTo>
                    <a:pt x="58" y="81"/>
                  </a:lnTo>
                  <a:lnTo>
                    <a:pt x="22" y="112"/>
                  </a:lnTo>
                  <a:lnTo>
                    <a:pt x="38" y="68"/>
                  </a:lnTo>
                  <a:lnTo>
                    <a:pt x="0" y="43"/>
                  </a:lnTo>
                  <a:lnTo>
                    <a:pt x="46" y="44"/>
                  </a:lnTo>
                  <a:lnTo>
                    <a:pt x="58" y="0"/>
                  </a:lnTo>
                  <a:close/>
                </a:path>
              </a:pathLst>
            </a:custGeom>
            <a:solidFill>
              <a:srgbClr val="c20017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6833" name=""/>
            <p:cNvSpPr/>
            <p:nvPr/>
          </p:nvSpPr>
          <p:spPr>
            <a:xfrm>
              <a:off x="2746440" y="3008160"/>
              <a:ext cx="236160" cy="210960"/>
            </a:xfrm>
            <a:custGeom>
              <a:avLst/>
              <a:gdLst/>
              <a:ahLst/>
              <a:rect l="l" t="t" r="r" b="b"/>
              <a:pathLst>
                <a:path w="118" h="112">
                  <a:moveTo>
                    <a:pt x="58" y="0"/>
                  </a:moveTo>
                  <a:lnTo>
                    <a:pt x="71" y="44"/>
                  </a:lnTo>
                  <a:lnTo>
                    <a:pt x="118" y="43"/>
                  </a:lnTo>
                  <a:lnTo>
                    <a:pt x="78" y="68"/>
                  </a:lnTo>
                  <a:lnTo>
                    <a:pt x="95" y="112"/>
                  </a:lnTo>
                  <a:lnTo>
                    <a:pt x="58" y="81"/>
                  </a:lnTo>
                  <a:lnTo>
                    <a:pt x="22" y="112"/>
                  </a:lnTo>
                  <a:lnTo>
                    <a:pt x="38" y="68"/>
                  </a:lnTo>
                  <a:lnTo>
                    <a:pt x="0" y="43"/>
                  </a:lnTo>
                  <a:lnTo>
                    <a:pt x="46" y="44"/>
                  </a:lnTo>
                  <a:lnTo>
                    <a:pt x="58" y="0"/>
                  </a:lnTo>
                </a:path>
              </a:pathLst>
            </a:custGeom>
            <a:solidFill>
              <a:srgbClr val="c20017"/>
            </a:solidFill>
            <a:ln w="11160">
              <a:solidFill>
                <a:srgbClr val="00000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6834" name=""/>
          <p:cNvSpPr/>
          <p:nvPr/>
        </p:nvSpPr>
        <p:spPr>
          <a:xfrm>
            <a:off x="3019320" y="2944800"/>
            <a:ext cx="471600" cy="441360"/>
          </a:xfrm>
          <a:prstGeom prst="ellipse">
            <a:avLst/>
          </a:prstGeom>
          <a:solidFill>
            <a:srgbClr val="c20017"/>
          </a:solidFill>
          <a:ln w="648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835" name=""/>
          <p:cNvSpPr/>
          <p:nvPr/>
        </p:nvSpPr>
        <p:spPr>
          <a:xfrm>
            <a:off x="2828880" y="3321000"/>
            <a:ext cx="222120" cy="203400"/>
          </a:xfrm>
          <a:custGeom>
            <a:avLst/>
            <a:gdLst/>
            <a:ahLst/>
            <a:rect l="l" t="t" r="r" b="b"/>
            <a:pathLst>
              <a:path w="208" h="209">
                <a:moveTo>
                  <a:pt x="104" y="208"/>
                </a:moveTo>
                <a:lnTo>
                  <a:pt x="109" y="208"/>
                </a:lnTo>
                <a:lnTo>
                  <a:pt x="114" y="208"/>
                </a:lnTo>
                <a:lnTo>
                  <a:pt x="120" y="207"/>
                </a:lnTo>
                <a:lnTo>
                  <a:pt x="124" y="206"/>
                </a:lnTo>
                <a:lnTo>
                  <a:pt x="129" y="205"/>
                </a:lnTo>
                <a:lnTo>
                  <a:pt x="134" y="204"/>
                </a:lnTo>
                <a:lnTo>
                  <a:pt x="139" y="202"/>
                </a:lnTo>
                <a:lnTo>
                  <a:pt x="144" y="200"/>
                </a:lnTo>
                <a:lnTo>
                  <a:pt x="149" y="197"/>
                </a:lnTo>
                <a:lnTo>
                  <a:pt x="153" y="195"/>
                </a:lnTo>
                <a:lnTo>
                  <a:pt x="157" y="193"/>
                </a:lnTo>
                <a:lnTo>
                  <a:pt x="161" y="190"/>
                </a:lnTo>
                <a:lnTo>
                  <a:pt x="165" y="187"/>
                </a:lnTo>
                <a:lnTo>
                  <a:pt x="170" y="185"/>
                </a:lnTo>
                <a:lnTo>
                  <a:pt x="173" y="181"/>
                </a:lnTo>
                <a:lnTo>
                  <a:pt x="177" y="178"/>
                </a:lnTo>
                <a:lnTo>
                  <a:pt x="180" y="174"/>
                </a:lnTo>
                <a:lnTo>
                  <a:pt x="184" y="170"/>
                </a:lnTo>
                <a:lnTo>
                  <a:pt x="187" y="166"/>
                </a:lnTo>
                <a:lnTo>
                  <a:pt x="190" y="162"/>
                </a:lnTo>
                <a:lnTo>
                  <a:pt x="192" y="158"/>
                </a:lnTo>
                <a:lnTo>
                  <a:pt x="194" y="153"/>
                </a:lnTo>
                <a:lnTo>
                  <a:pt x="197" y="149"/>
                </a:lnTo>
                <a:lnTo>
                  <a:pt x="199" y="145"/>
                </a:lnTo>
                <a:lnTo>
                  <a:pt x="201" y="140"/>
                </a:lnTo>
                <a:lnTo>
                  <a:pt x="203" y="135"/>
                </a:lnTo>
                <a:lnTo>
                  <a:pt x="204" y="130"/>
                </a:lnTo>
                <a:lnTo>
                  <a:pt x="205" y="125"/>
                </a:lnTo>
                <a:lnTo>
                  <a:pt x="206" y="120"/>
                </a:lnTo>
                <a:lnTo>
                  <a:pt x="207" y="114"/>
                </a:lnTo>
                <a:lnTo>
                  <a:pt x="207" y="109"/>
                </a:lnTo>
                <a:lnTo>
                  <a:pt x="207" y="104"/>
                </a:lnTo>
                <a:lnTo>
                  <a:pt x="207" y="99"/>
                </a:lnTo>
                <a:lnTo>
                  <a:pt x="207" y="94"/>
                </a:lnTo>
                <a:lnTo>
                  <a:pt x="206" y="88"/>
                </a:lnTo>
                <a:lnTo>
                  <a:pt x="205" y="83"/>
                </a:lnTo>
                <a:lnTo>
                  <a:pt x="204" y="78"/>
                </a:lnTo>
                <a:lnTo>
                  <a:pt x="203" y="73"/>
                </a:lnTo>
                <a:lnTo>
                  <a:pt x="201" y="68"/>
                </a:lnTo>
                <a:lnTo>
                  <a:pt x="199" y="63"/>
                </a:lnTo>
                <a:lnTo>
                  <a:pt x="197" y="59"/>
                </a:lnTo>
                <a:lnTo>
                  <a:pt x="194" y="55"/>
                </a:lnTo>
                <a:lnTo>
                  <a:pt x="192" y="50"/>
                </a:lnTo>
                <a:lnTo>
                  <a:pt x="190" y="46"/>
                </a:lnTo>
                <a:lnTo>
                  <a:pt x="187" y="42"/>
                </a:lnTo>
                <a:lnTo>
                  <a:pt x="184" y="38"/>
                </a:lnTo>
                <a:lnTo>
                  <a:pt x="180" y="34"/>
                </a:lnTo>
                <a:lnTo>
                  <a:pt x="177" y="30"/>
                </a:lnTo>
                <a:lnTo>
                  <a:pt x="173" y="27"/>
                </a:lnTo>
                <a:lnTo>
                  <a:pt x="170" y="23"/>
                </a:lnTo>
                <a:lnTo>
                  <a:pt x="165" y="21"/>
                </a:lnTo>
                <a:lnTo>
                  <a:pt x="161" y="18"/>
                </a:lnTo>
                <a:lnTo>
                  <a:pt x="157" y="16"/>
                </a:lnTo>
                <a:lnTo>
                  <a:pt x="153" y="13"/>
                </a:lnTo>
                <a:lnTo>
                  <a:pt x="149" y="11"/>
                </a:lnTo>
                <a:lnTo>
                  <a:pt x="144" y="9"/>
                </a:lnTo>
                <a:lnTo>
                  <a:pt x="139" y="6"/>
                </a:lnTo>
                <a:lnTo>
                  <a:pt x="134" y="5"/>
                </a:lnTo>
                <a:lnTo>
                  <a:pt x="129" y="3"/>
                </a:lnTo>
                <a:lnTo>
                  <a:pt x="124" y="2"/>
                </a:lnTo>
                <a:lnTo>
                  <a:pt x="120" y="1"/>
                </a:lnTo>
                <a:lnTo>
                  <a:pt x="114" y="1"/>
                </a:lnTo>
                <a:lnTo>
                  <a:pt x="109" y="0"/>
                </a:lnTo>
                <a:lnTo>
                  <a:pt x="104" y="0"/>
                </a:lnTo>
                <a:lnTo>
                  <a:pt x="98" y="0"/>
                </a:lnTo>
                <a:lnTo>
                  <a:pt x="93" y="1"/>
                </a:lnTo>
                <a:lnTo>
                  <a:pt x="87" y="1"/>
                </a:lnTo>
                <a:lnTo>
                  <a:pt x="83" y="2"/>
                </a:lnTo>
                <a:lnTo>
                  <a:pt x="78" y="3"/>
                </a:lnTo>
                <a:lnTo>
                  <a:pt x="73" y="5"/>
                </a:lnTo>
                <a:lnTo>
                  <a:pt x="68" y="6"/>
                </a:lnTo>
                <a:lnTo>
                  <a:pt x="63" y="9"/>
                </a:lnTo>
                <a:lnTo>
                  <a:pt x="58" y="11"/>
                </a:lnTo>
                <a:lnTo>
                  <a:pt x="54" y="13"/>
                </a:lnTo>
                <a:lnTo>
                  <a:pt x="50" y="16"/>
                </a:lnTo>
                <a:lnTo>
                  <a:pt x="46" y="18"/>
                </a:lnTo>
                <a:lnTo>
                  <a:pt x="42" y="21"/>
                </a:lnTo>
                <a:lnTo>
                  <a:pt x="38" y="23"/>
                </a:lnTo>
                <a:lnTo>
                  <a:pt x="34" y="27"/>
                </a:lnTo>
                <a:lnTo>
                  <a:pt x="30" y="30"/>
                </a:lnTo>
                <a:lnTo>
                  <a:pt x="27" y="34"/>
                </a:lnTo>
                <a:lnTo>
                  <a:pt x="23" y="38"/>
                </a:lnTo>
                <a:lnTo>
                  <a:pt x="20" y="42"/>
                </a:lnTo>
                <a:lnTo>
                  <a:pt x="17" y="46"/>
                </a:lnTo>
                <a:lnTo>
                  <a:pt x="15" y="50"/>
                </a:lnTo>
                <a:lnTo>
                  <a:pt x="13" y="55"/>
                </a:lnTo>
                <a:lnTo>
                  <a:pt x="11" y="59"/>
                </a:lnTo>
                <a:lnTo>
                  <a:pt x="9" y="63"/>
                </a:lnTo>
                <a:lnTo>
                  <a:pt x="6" y="68"/>
                </a:lnTo>
                <a:lnTo>
                  <a:pt x="5" y="73"/>
                </a:lnTo>
                <a:lnTo>
                  <a:pt x="4" y="78"/>
                </a:lnTo>
                <a:lnTo>
                  <a:pt x="2" y="83"/>
                </a:lnTo>
                <a:lnTo>
                  <a:pt x="1" y="88"/>
                </a:lnTo>
                <a:lnTo>
                  <a:pt x="0" y="94"/>
                </a:lnTo>
                <a:lnTo>
                  <a:pt x="0" y="99"/>
                </a:lnTo>
                <a:lnTo>
                  <a:pt x="0" y="104"/>
                </a:lnTo>
                <a:lnTo>
                  <a:pt x="0" y="109"/>
                </a:lnTo>
                <a:lnTo>
                  <a:pt x="0" y="114"/>
                </a:lnTo>
                <a:lnTo>
                  <a:pt x="1" y="120"/>
                </a:lnTo>
                <a:lnTo>
                  <a:pt x="2" y="125"/>
                </a:lnTo>
                <a:lnTo>
                  <a:pt x="4" y="130"/>
                </a:lnTo>
                <a:lnTo>
                  <a:pt x="5" y="135"/>
                </a:lnTo>
                <a:lnTo>
                  <a:pt x="6" y="140"/>
                </a:lnTo>
                <a:lnTo>
                  <a:pt x="9" y="145"/>
                </a:lnTo>
                <a:lnTo>
                  <a:pt x="11" y="149"/>
                </a:lnTo>
                <a:lnTo>
                  <a:pt x="13" y="153"/>
                </a:lnTo>
                <a:lnTo>
                  <a:pt x="15" y="158"/>
                </a:lnTo>
                <a:lnTo>
                  <a:pt x="17" y="162"/>
                </a:lnTo>
                <a:lnTo>
                  <a:pt x="20" y="166"/>
                </a:lnTo>
                <a:lnTo>
                  <a:pt x="23" y="170"/>
                </a:lnTo>
                <a:lnTo>
                  <a:pt x="27" y="174"/>
                </a:lnTo>
                <a:lnTo>
                  <a:pt x="30" y="178"/>
                </a:lnTo>
                <a:lnTo>
                  <a:pt x="34" y="181"/>
                </a:lnTo>
                <a:lnTo>
                  <a:pt x="38" y="185"/>
                </a:lnTo>
                <a:lnTo>
                  <a:pt x="42" y="187"/>
                </a:lnTo>
                <a:lnTo>
                  <a:pt x="46" y="190"/>
                </a:lnTo>
                <a:lnTo>
                  <a:pt x="50" y="193"/>
                </a:lnTo>
                <a:lnTo>
                  <a:pt x="54" y="195"/>
                </a:lnTo>
                <a:lnTo>
                  <a:pt x="58" y="197"/>
                </a:lnTo>
                <a:lnTo>
                  <a:pt x="63" y="200"/>
                </a:lnTo>
                <a:lnTo>
                  <a:pt x="68" y="202"/>
                </a:lnTo>
                <a:lnTo>
                  <a:pt x="73" y="204"/>
                </a:lnTo>
                <a:lnTo>
                  <a:pt x="78" y="205"/>
                </a:lnTo>
                <a:lnTo>
                  <a:pt x="83" y="206"/>
                </a:lnTo>
                <a:lnTo>
                  <a:pt x="87" y="207"/>
                </a:lnTo>
                <a:lnTo>
                  <a:pt x="93" y="208"/>
                </a:lnTo>
                <a:lnTo>
                  <a:pt x="98" y="208"/>
                </a:lnTo>
                <a:lnTo>
                  <a:pt x="104" y="208"/>
                </a:lnTo>
              </a:path>
            </a:pathLst>
          </a:custGeom>
          <a:solidFill>
            <a:srgbClr val="ff6600"/>
          </a:solidFill>
          <a:ln cap="rnd" w="12600">
            <a:solidFill>
              <a:srgbClr val="00000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6836" name=""/>
          <p:cNvGrpSpPr/>
          <p:nvPr/>
        </p:nvGrpSpPr>
        <p:grpSpPr>
          <a:xfrm>
            <a:off x="2909880" y="2471760"/>
            <a:ext cx="237600" cy="209160"/>
            <a:chOff x="2909880" y="2471760"/>
            <a:chExt cx="237600" cy="209160"/>
          </a:xfrm>
        </p:grpSpPr>
        <p:sp>
          <p:nvSpPr>
            <p:cNvPr id="6837" name=""/>
            <p:cNvSpPr/>
            <p:nvPr/>
          </p:nvSpPr>
          <p:spPr>
            <a:xfrm>
              <a:off x="2909880" y="2471760"/>
              <a:ext cx="237600" cy="209160"/>
            </a:xfrm>
            <a:custGeom>
              <a:avLst/>
              <a:gdLst/>
              <a:ahLst/>
              <a:rect l="l" t="t" r="r" b="b"/>
              <a:pathLst>
                <a:path w="118" h="112">
                  <a:moveTo>
                    <a:pt x="58" y="0"/>
                  </a:moveTo>
                  <a:lnTo>
                    <a:pt x="71" y="44"/>
                  </a:lnTo>
                  <a:lnTo>
                    <a:pt x="118" y="43"/>
                  </a:lnTo>
                  <a:lnTo>
                    <a:pt x="78" y="68"/>
                  </a:lnTo>
                  <a:lnTo>
                    <a:pt x="95" y="112"/>
                  </a:lnTo>
                  <a:lnTo>
                    <a:pt x="58" y="81"/>
                  </a:lnTo>
                  <a:lnTo>
                    <a:pt x="22" y="112"/>
                  </a:lnTo>
                  <a:lnTo>
                    <a:pt x="38" y="68"/>
                  </a:lnTo>
                  <a:lnTo>
                    <a:pt x="0" y="43"/>
                  </a:lnTo>
                  <a:lnTo>
                    <a:pt x="46" y="44"/>
                  </a:lnTo>
                  <a:lnTo>
                    <a:pt x="58" y="0"/>
                  </a:lnTo>
                  <a:close/>
                </a:path>
              </a:pathLst>
            </a:custGeom>
            <a:solidFill>
              <a:srgbClr val="c20017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6838" name=""/>
            <p:cNvSpPr/>
            <p:nvPr/>
          </p:nvSpPr>
          <p:spPr>
            <a:xfrm>
              <a:off x="2909880" y="2471760"/>
              <a:ext cx="237600" cy="209160"/>
            </a:xfrm>
            <a:custGeom>
              <a:avLst/>
              <a:gdLst/>
              <a:ahLst/>
              <a:rect l="l" t="t" r="r" b="b"/>
              <a:pathLst>
                <a:path w="118" h="112">
                  <a:moveTo>
                    <a:pt x="58" y="0"/>
                  </a:moveTo>
                  <a:lnTo>
                    <a:pt x="71" y="44"/>
                  </a:lnTo>
                  <a:lnTo>
                    <a:pt x="118" y="43"/>
                  </a:lnTo>
                  <a:lnTo>
                    <a:pt x="78" y="68"/>
                  </a:lnTo>
                  <a:lnTo>
                    <a:pt x="95" y="112"/>
                  </a:lnTo>
                  <a:lnTo>
                    <a:pt x="58" y="81"/>
                  </a:lnTo>
                  <a:lnTo>
                    <a:pt x="22" y="112"/>
                  </a:lnTo>
                  <a:lnTo>
                    <a:pt x="38" y="68"/>
                  </a:lnTo>
                  <a:lnTo>
                    <a:pt x="0" y="43"/>
                  </a:lnTo>
                  <a:lnTo>
                    <a:pt x="46" y="44"/>
                  </a:lnTo>
                  <a:lnTo>
                    <a:pt x="58" y="0"/>
                  </a:lnTo>
                </a:path>
              </a:pathLst>
            </a:custGeom>
            <a:solidFill>
              <a:srgbClr val="c20017"/>
            </a:solidFill>
            <a:ln w="11160">
              <a:solidFill>
                <a:srgbClr val="00000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6839" name=""/>
          <p:cNvGrpSpPr/>
          <p:nvPr/>
        </p:nvGrpSpPr>
        <p:grpSpPr>
          <a:xfrm>
            <a:off x="2490840" y="5024520"/>
            <a:ext cx="232920" cy="207360"/>
            <a:chOff x="2490840" y="5024520"/>
            <a:chExt cx="232920" cy="207360"/>
          </a:xfrm>
        </p:grpSpPr>
        <p:sp>
          <p:nvSpPr>
            <p:cNvPr id="6840" name=""/>
            <p:cNvSpPr/>
            <p:nvPr/>
          </p:nvSpPr>
          <p:spPr>
            <a:xfrm>
              <a:off x="2490840" y="5024520"/>
              <a:ext cx="232920" cy="207360"/>
            </a:xfrm>
            <a:custGeom>
              <a:avLst/>
              <a:gdLst/>
              <a:ahLst/>
              <a:rect l="l" t="t" r="r" b="b"/>
              <a:pathLst>
                <a:path w="117" h="112">
                  <a:moveTo>
                    <a:pt x="58" y="0"/>
                  </a:moveTo>
                  <a:lnTo>
                    <a:pt x="70" y="44"/>
                  </a:lnTo>
                  <a:lnTo>
                    <a:pt x="117" y="43"/>
                  </a:lnTo>
                  <a:lnTo>
                    <a:pt x="77" y="68"/>
                  </a:lnTo>
                  <a:lnTo>
                    <a:pt x="95" y="112"/>
                  </a:lnTo>
                  <a:lnTo>
                    <a:pt x="58" y="81"/>
                  </a:lnTo>
                  <a:lnTo>
                    <a:pt x="22" y="112"/>
                  </a:lnTo>
                  <a:lnTo>
                    <a:pt x="38" y="68"/>
                  </a:lnTo>
                  <a:lnTo>
                    <a:pt x="0" y="43"/>
                  </a:lnTo>
                  <a:lnTo>
                    <a:pt x="45" y="44"/>
                  </a:lnTo>
                  <a:lnTo>
                    <a:pt x="58" y="0"/>
                  </a:lnTo>
                  <a:close/>
                </a:path>
              </a:pathLst>
            </a:custGeom>
            <a:solidFill>
              <a:srgbClr val="c20017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6841" name=""/>
            <p:cNvSpPr/>
            <p:nvPr/>
          </p:nvSpPr>
          <p:spPr>
            <a:xfrm>
              <a:off x="2490840" y="5024520"/>
              <a:ext cx="232920" cy="207360"/>
            </a:xfrm>
            <a:custGeom>
              <a:avLst/>
              <a:gdLst/>
              <a:ahLst/>
              <a:rect l="l" t="t" r="r" b="b"/>
              <a:pathLst>
                <a:path w="117" h="112">
                  <a:moveTo>
                    <a:pt x="58" y="0"/>
                  </a:moveTo>
                  <a:lnTo>
                    <a:pt x="70" y="44"/>
                  </a:lnTo>
                  <a:lnTo>
                    <a:pt x="117" y="43"/>
                  </a:lnTo>
                  <a:lnTo>
                    <a:pt x="77" y="68"/>
                  </a:lnTo>
                  <a:lnTo>
                    <a:pt x="95" y="112"/>
                  </a:lnTo>
                  <a:lnTo>
                    <a:pt x="58" y="81"/>
                  </a:lnTo>
                  <a:lnTo>
                    <a:pt x="22" y="112"/>
                  </a:lnTo>
                  <a:lnTo>
                    <a:pt x="38" y="68"/>
                  </a:lnTo>
                  <a:lnTo>
                    <a:pt x="0" y="43"/>
                  </a:lnTo>
                  <a:lnTo>
                    <a:pt x="45" y="44"/>
                  </a:lnTo>
                  <a:lnTo>
                    <a:pt x="58" y="0"/>
                  </a:lnTo>
                </a:path>
              </a:pathLst>
            </a:custGeom>
            <a:solidFill>
              <a:srgbClr val="c20017"/>
            </a:solidFill>
            <a:ln w="6480">
              <a:solidFill>
                <a:srgbClr val="00000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6842" name=""/>
          <p:cNvSpPr/>
          <p:nvPr/>
        </p:nvSpPr>
        <p:spPr>
          <a:xfrm>
            <a:off x="4005360" y="4368960"/>
            <a:ext cx="261720" cy="12204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0" rIns="0" tIns="0" bIns="0" anchor="t">
            <a:spAutoFit/>
          </a:bodyPr>
          <a:p>
            <a:pPr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8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Milan</a:t>
            </a:r>
            <a:endParaRPr b="0" lang="en-US" sz="8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843" name=""/>
          <p:cNvSpPr/>
          <p:nvPr/>
        </p:nvSpPr>
        <p:spPr>
          <a:xfrm>
            <a:off x="2709000" y="3530520"/>
            <a:ext cx="375120" cy="12204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0" rIns="0" tIns="0" bIns="0" anchor="t">
            <a:spAutoFit/>
          </a:bodyPr>
          <a:p>
            <a:pPr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8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London</a:t>
            </a:r>
            <a:endParaRPr b="0" lang="en-US" sz="8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844" name=""/>
          <p:cNvSpPr/>
          <p:nvPr/>
        </p:nvSpPr>
        <p:spPr>
          <a:xfrm>
            <a:off x="3602880" y="3409920"/>
            <a:ext cx="432000" cy="12204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0" rIns="0" tIns="0" bIns="0" anchor="t">
            <a:spAutoFit/>
          </a:bodyPr>
          <a:p>
            <a:pPr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8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Brussels</a:t>
            </a:r>
            <a:endParaRPr b="0" lang="en-US" sz="8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845" name=""/>
          <p:cNvSpPr/>
          <p:nvPr/>
        </p:nvSpPr>
        <p:spPr>
          <a:xfrm>
            <a:off x="2386440" y="3078000"/>
            <a:ext cx="335520" cy="12204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0" rIns="0" tIns="0" bIns="0" anchor="t">
            <a:spAutoFit/>
          </a:bodyPr>
          <a:p>
            <a:pPr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8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Oxford</a:t>
            </a:r>
            <a:endParaRPr b="0" lang="en-US" sz="8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6846" name=""/>
          <p:cNvGrpSpPr/>
          <p:nvPr/>
        </p:nvGrpSpPr>
        <p:grpSpPr>
          <a:xfrm>
            <a:off x="3060720" y="3247920"/>
            <a:ext cx="380520" cy="332640"/>
            <a:chOff x="3060720" y="3247920"/>
            <a:chExt cx="380520" cy="332640"/>
          </a:xfrm>
        </p:grpSpPr>
        <p:sp>
          <p:nvSpPr>
            <p:cNvPr id="6847" name=""/>
            <p:cNvSpPr/>
            <p:nvPr/>
          </p:nvSpPr>
          <p:spPr>
            <a:xfrm>
              <a:off x="3099600" y="3247920"/>
              <a:ext cx="169200" cy="148320"/>
            </a:xfrm>
            <a:prstGeom prst="rect">
              <a:avLst/>
            </a:prstGeom>
            <a:solidFill>
              <a:srgbClr val="ffffff"/>
            </a:solidFill>
            <a:ln w="648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6848" name=""/>
            <p:cNvSpPr/>
            <p:nvPr/>
          </p:nvSpPr>
          <p:spPr>
            <a:xfrm>
              <a:off x="3060720" y="3355200"/>
              <a:ext cx="380520" cy="225360"/>
            </a:xfrm>
            <a:prstGeom prst="rect">
              <a:avLst/>
            </a:prstGeom>
            <a:solidFill>
              <a:srgbClr val="ffffff"/>
            </a:solidFill>
            <a:ln w="648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6849" name=""/>
          <p:cNvGrpSpPr/>
          <p:nvPr/>
        </p:nvGrpSpPr>
        <p:grpSpPr>
          <a:xfrm>
            <a:off x="3008160" y="3338640"/>
            <a:ext cx="237960" cy="209160"/>
            <a:chOff x="3008160" y="3338640"/>
            <a:chExt cx="237960" cy="209160"/>
          </a:xfrm>
        </p:grpSpPr>
        <p:sp>
          <p:nvSpPr>
            <p:cNvPr id="6850" name=""/>
            <p:cNvSpPr/>
            <p:nvPr/>
          </p:nvSpPr>
          <p:spPr>
            <a:xfrm>
              <a:off x="3008160" y="3338640"/>
              <a:ext cx="237960" cy="209160"/>
            </a:xfrm>
            <a:custGeom>
              <a:avLst/>
              <a:gdLst/>
              <a:ahLst/>
              <a:rect l="l" t="t" r="r" b="b"/>
              <a:pathLst>
                <a:path w="118" h="112">
                  <a:moveTo>
                    <a:pt x="58" y="0"/>
                  </a:moveTo>
                  <a:lnTo>
                    <a:pt x="71" y="44"/>
                  </a:lnTo>
                  <a:lnTo>
                    <a:pt x="118" y="43"/>
                  </a:lnTo>
                  <a:lnTo>
                    <a:pt x="78" y="68"/>
                  </a:lnTo>
                  <a:lnTo>
                    <a:pt x="95" y="112"/>
                  </a:lnTo>
                  <a:lnTo>
                    <a:pt x="58" y="81"/>
                  </a:lnTo>
                  <a:lnTo>
                    <a:pt x="22" y="112"/>
                  </a:lnTo>
                  <a:lnTo>
                    <a:pt x="38" y="68"/>
                  </a:lnTo>
                  <a:lnTo>
                    <a:pt x="0" y="43"/>
                  </a:lnTo>
                  <a:lnTo>
                    <a:pt x="46" y="44"/>
                  </a:lnTo>
                  <a:lnTo>
                    <a:pt x="58" y="0"/>
                  </a:lnTo>
                  <a:close/>
                </a:path>
              </a:pathLst>
            </a:custGeom>
            <a:solidFill>
              <a:srgbClr val="c20017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6851" name=""/>
            <p:cNvSpPr/>
            <p:nvPr/>
          </p:nvSpPr>
          <p:spPr>
            <a:xfrm>
              <a:off x="3008160" y="3338640"/>
              <a:ext cx="237960" cy="209160"/>
            </a:xfrm>
            <a:custGeom>
              <a:avLst/>
              <a:gdLst/>
              <a:ahLst/>
              <a:rect l="l" t="t" r="r" b="b"/>
              <a:pathLst>
                <a:path w="118" h="112">
                  <a:moveTo>
                    <a:pt x="58" y="0"/>
                  </a:moveTo>
                  <a:lnTo>
                    <a:pt x="71" y="44"/>
                  </a:lnTo>
                  <a:lnTo>
                    <a:pt x="118" y="43"/>
                  </a:lnTo>
                  <a:lnTo>
                    <a:pt x="78" y="68"/>
                  </a:lnTo>
                  <a:lnTo>
                    <a:pt x="95" y="112"/>
                  </a:lnTo>
                  <a:lnTo>
                    <a:pt x="58" y="81"/>
                  </a:lnTo>
                  <a:lnTo>
                    <a:pt x="22" y="112"/>
                  </a:lnTo>
                  <a:lnTo>
                    <a:pt x="38" y="68"/>
                  </a:lnTo>
                  <a:lnTo>
                    <a:pt x="0" y="43"/>
                  </a:lnTo>
                  <a:lnTo>
                    <a:pt x="46" y="44"/>
                  </a:lnTo>
                  <a:lnTo>
                    <a:pt x="58" y="0"/>
                  </a:lnTo>
                </a:path>
              </a:pathLst>
            </a:custGeom>
            <a:solidFill>
              <a:srgbClr val="c20017"/>
            </a:solidFill>
            <a:ln w="11160">
              <a:solidFill>
                <a:srgbClr val="00000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6852" name=""/>
          <p:cNvSpPr/>
          <p:nvPr/>
        </p:nvSpPr>
        <p:spPr>
          <a:xfrm>
            <a:off x="5565600" y="4014720"/>
            <a:ext cx="222480" cy="203400"/>
          </a:xfrm>
          <a:custGeom>
            <a:avLst/>
            <a:gdLst/>
            <a:ahLst/>
            <a:rect l="l" t="t" r="r" b="b"/>
            <a:pathLst>
              <a:path w="208" h="209">
                <a:moveTo>
                  <a:pt x="104" y="208"/>
                </a:moveTo>
                <a:lnTo>
                  <a:pt x="109" y="208"/>
                </a:lnTo>
                <a:lnTo>
                  <a:pt x="114" y="208"/>
                </a:lnTo>
                <a:lnTo>
                  <a:pt x="120" y="207"/>
                </a:lnTo>
                <a:lnTo>
                  <a:pt x="124" y="206"/>
                </a:lnTo>
                <a:lnTo>
                  <a:pt x="129" y="205"/>
                </a:lnTo>
                <a:lnTo>
                  <a:pt x="134" y="204"/>
                </a:lnTo>
                <a:lnTo>
                  <a:pt x="139" y="202"/>
                </a:lnTo>
                <a:lnTo>
                  <a:pt x="144" y="200"/>
                </a:lnTo>
                <a:lnTo>
                  <a:pt x="149" y="197"/>
                </a:lnTo>
                <a:lnTo>
                  <a:pt x="153" y="195"/>
                </a:lnTo>
                <a:lnTo>
                  <a:pt x="157" y="193"/>
                </a:lnTo>
                <a:lnTo>
                  <a:pt x="161" y="190"/>
                </a:lnTo>
                <a:lnTo>
                  <a:pt x="165" y="187"/>
                </a:lnTo>
                <a:lnTo>
                  <a:pt x="170" y="185"/>
                </a:lnTo>
                <a:lnTo>
                  <a:pt x="173" y="181"/>
                </a:lnTo>
                <a:lnTo>
                  <a:pt x="177" y="178"/>
                </a:lnTo>
                <a:lnTo>
                  <a:pt x="180" y="174"/>
                </a:lnTo>
                <a:lnTo>
                  <a:pt x="184" y="170"/>
                </a:lnTo>
                <a:lnTo>
                  <a:pt x="187" y="166"/>
                </a:lnTo>
                <a:lnTo>
                  <a:pt x="190" y="162"/>
                </a:lnTo>
                <a:lnTo>
                  <a:pt x="192" y="158"/>
                </a:lnTo>
                <a:lnTo>
                  <a:pt x="194" y="153"/>
                </a:lnTo>
                <a:lnTo>
                  <a:pt x="197" y="149"/>
                </a:lnTo>
                <a:lnTo>
                  <a:pt x="199" y="145"/>
                </a:lnTo>
                <a:lnTo>
                  <a:pt x="201" y="140"/>
                </a:lnTo>
                <a:lnTo>
                  <a:pt x="203" y="135"/>
                </a:lnTo>
                <a:lnTo>
                  <a:pt x="204" y="130"/>
                </a:lnTo>
                <a:lnTo>
                  <a:pt x="205" y="125"/>
                </a:lnTo>
                <a:lnTo>
                  <a:pt x="206" y="120"/>
                </a:lnTo>
                <a:lnTo>
                  <a:pt x="207" y="114"/>
                </a:lnTo>
                <a:lnTo>
                  <a:pt x="207" y="109"/>
                </a:lnTo>
                <a:lnTo>
                  <a:pt x="207" y="104"/>
                </a:lnTo>
                <a:lnTo>
                  <a:pt x="207" y="99"/>
                </a:lnTo>
                <a:lnTo>
                  <a:pt x="207" y="94"/>
                </a:lnTo>
                <a:lnTo>
                  <a:pt x="206" y="88"/>
                </a:lnTo>
                <a:lnTo>
                  <a:pt x="205" y="83"/>
                </a:lnTo>
                <a:lnTo>
                  <a:pt x="204" y="78"/>
                </a:lnTo>
                <a:lnTo>
                  <a:pt x="203" y="73"/>
                </a:lnTo>
                <a:lnTo>
                  <a:pt x="201" y="68"/>
                </a:lnTo>
                <a:lnTo>
                  <a:pt x="199" y="63"/>
                </a:lnTo>
                <a:lnTo>
                  <a:pt x="197" y="59"/>
                </a:lnTo>
                <a:lnTo>
                  <a:pt x="194" y="55"/>
                </a:lnTo>
                <a:lnTo>
                  <a:pt x="192" y="50"/>
                </a:lnTo>
                <a:lnTo>
                  <a:pt x="190" y="46"/>
                </a:lnTo>
                <a:lnTo>
                  <a:pt x="187" y="42"/>
                </a:lnTo>
                <a:lnTo>
                  <a:pt x="184" y="38"/>
                </a:lnTo>
                <a:lnTo>
                  <a:pt x="180" y="34"/>
                </a:lnTo>
                <a:lnTo>
                  <a:pt x="177" y="30"/>
                </a:lnTo>
                <a:lnTo>
                  <a:pt x="173" y="27"/>
                </a:lnTo>
                <a:lnTo>
                  <a:pt x="170" y="23"/>
                </a:lnTo>
                <a:lnTo>
                  <a:pt x="165" y="21"/>
                </a:lnTo>
                <a:lnTo>
                  <a:pt x="161" y="18"/>
                </a:lnTo>
                <a:lnTo>
                  <a:pt x="157" y="16"/>
                </a:lnTo>
                <a:lnTo>
                  <a:pt x="153" y="13"/>
                </a:lnTo>
                <a:lnTo>
                  <a:pt x="149" y="11"/>
                </a:lnTo>
                <a:lnTo>
                  <a:pt x="144" y="9"/>
                </a:lnTo>
                <a:lnTo>
                  <a:pt x="139" y="6"/>
                </a:lnTo>
                <a:lnTo>
                  <a:pt x="134" y="5"/>
                </a:lnTo>
                <a:lnTo>
                  <a:pt x="129" y="3"/>
                </a:lnTo>
                <a:lnTo>
                  <a:pt x="124" y="2"/>
                </a:lnTo>
                <a:lnTo>
                  <a:pt x="120" y="1"/>
                </a:lnTo>
                <a:lnTo>
                  <a:pt x="114" y="1"/>
                </a:lnTo>
                <a:lnTo>
                  <a:pt x="109" y="0"/>
                </a:lnTo>
                <a:lnTo>
                  <a:pt x="104" y="0"/>
                </a:lnTo>
                <a:lnTo>
                  <a:pt x="98" y="0"/>
                </a:lnTo>
                <a:lnTo>
                  <a:pt x="93" y="1"/>
                </a:lnTo>
                <a:lnTo>
                  <a:pt x="87" y="1"/>
                </a:lnTo>
                <a:lnTo>
                  <a:pt x="83" y="2"/>
                </a:lnTo>
                <a:lnTo>
                  <a:pt x="78" y="3"/>
                </a:lnTo>
                <a:lnTo>
                  <a:pt x="73" y="5"/>
                </a:lnTo>
                <a:lnTo>
                  <a:pt x="68" y="6"/>
                </a:lnTo>
                <a:lnTo>
                  <a:pt x="63" y="9"/>
                </a:lnTo>
                <a:lnTo>
                  <a:pt x="58" y="11"/>
                </a:lnTo>
                <a:lnTo>
                  <a:pt x="54" y="13"/>
                </a:lnTo>
                <a:lnTo>
                  <a:pt x="50" y="16"/>
                </a:lnTo>
                <a:lnTo>
                  <a:pt x="46" y="18"/>
                </a:lnTo>
                <a:lnTo>
                  <a:pt x="42" y="21"/>
                </a:lnTo>
                <a:lnTo>
                  <a:pt x="38" y="23"/>
                </a:lnTo>
                <a:lnTo>
                  <a:pt x="34" y="27"/>
                </a:lnTo>
                <a:lnTo>
                  <a:pt x="30" y="30"/>
                </a:lnTo>
                <a:lnTo>
                  <a:pt x="27" y="34"/>
                </a:lnTo>
                <a:lnTo>
                  <a:pt x="23" y="38"/>
                </a:lnTo>
                <a:lnTo>
                  <a:pt x="20" y="42"/>
                </a:lnTo>
                <a:lnTo>
                  <a:pt x="17" y="46"/>
                </a:lnTo>
                <a:lnTo>
                  <a:pt x="15" y="50"/>
                </a:lnTo>
                <a:lnTo>
                  <a:pt x="13" y="55"/>
                </a:lnTo>
                <a:lnTo>
                  <a:pt x="11" y="59"/>
                </a:lnTo>
                <a:lnTo>
                  <a:pt x="9" y="63"/>
                </a:lnTo>
                <a:lnTo>
                  <a:pt x="6" y="68"/>
                </a:lnTo>
                <a:lnTo>
                  <a:pt x="5" y="73"/>
                </a:lnTo>
                <a:lnTo>
                  <a:pt x="4" y="78"/>
                </a:lnTo>
                <a:lnTo>
                  <a:pt x="2" y="83"/>
                </a:lnTo>
                <a:lnTo>
                  <a:pt x="1" y="88"/>
                </a:lnTo>
                <a:lnTo>
                  <a:pt x="0" y="94"/>
                </a:lnTo>
                <a:lnTo>
                  <a:pt x="0" y="99"/>
                </a:lnTo>
                <a:lnTo>
                  <a:pt x="0" y="104"/>
                </a:lnTo>
                <a:lnTo>
                  <a:pt x="0" y="109"/>
                </a:lnTo>
                <a:lnTo>
                  <a:pt x="0" y="114"/>
                </a:lnTo>
                <a:lnTo>
                  <a:pt x="1" y="120"/>
                </a:lnTo>
                <a:lnTo>
                  <a:pt x="2" y="125"/>
                </a:lnTo>
                <a:lnTo>
                  <a:pt x="4" y="130"/>
                </a:lnTo>
                <a:lnTo>
                  <a:pt x="5" y="135"/>
                </a:lnTo>
                <a:lnTo>
                  <a:pt x="6" y="140"/>
                </a:lnTo>
                <a:lnTo>
                  <a:pt x="9" y="145"/>
                </a:lnTo>
                <a:lnTo>
                  <a:pt x="11" y="149"/>
                </a:lnTo>
                <a:lnTo>
                  <a:pt x="13" y="153"/>
                </a:lnTo>
                <a:lnTo>
                  <a:pt x="15" y="158"/>
                </a:lnTo>
                <a:lnTo>
                  <a:pt x="17" y="162"/>
                </a:lnTo>
                <a:lnTo>
                  <a:pt x="20" y="166"/>
                </a:lnTo>
                <a:lnTo>
                  <a:pt x="23" y="170"/>
                </a:lnTo>
                <a:lnTo>
                  <a:pt x="27" y="174"/>
                </a:lnTo>
                <a:lnTo>
                  <a:pt x="30" y="178"/>
                </a:lnTo>
                <a:lnTo>
                  <a:pt x="34" y="181"/>
                </a:lnTo>
                <a:lnTo>
                  <a:pt x="38" y="185"/>
                </a:lnTo>
                <a:lnTo>
                  <a:pt x="42" y="187"/>
                </a:lnTo>
                <a:lnTo>
                  <a:pt x="46" y="190"/>
                </a:lnTo>
                <a:lnTo>
                  <a:pt x="50" y="193"/>
                </a:lnTo>
                <a:lnTo>
                  <a:pt x="54" y="195"/>
                </a:lnTo>
                <a:lnTo>
                  <a:pt x="58" y="197"/>
                </a:lnTo>
                <a:lnTo>
                  <a:pt x="63" y="200"/>
                </a:lnTo>
                <a:lnTo>
                  <a:pt x="68" y="202"/>
                </a:lnTo>
                <a:lnTo>
                  <a:pt x="73" y="204"/>
                </a:lnTo>
                <a:lnTo>
                  <a:pt x="78" y="205"/>
                </a:lnTo>
                <a:lnTo>
                  <a:pt x="83" y="206"/>
                </a:lnTo>
                <a:lnTo>
                  <a:pt x="87" y="207"/>
                </a:lnTo>
                <a:lnTo>
                  <a:pt x="93" y="208"/>
                </a:lnTo>
                <a:lnTo>
                  <a:pt x="98" y="208"/>
                </a:lnTo>
                <a:lnTo>
                  <a:pt x="104" y="208"/>
                </a:lnTo>
              </a:path>
            </a:pathLst>
          </a:custGeom>
          <a:solidFill>
            <a:srgbClr val="ff6600"/>
          </a:solidFill>
          <a:ln cap="rnd" w="6480">
            <a:solidFill>
              <a:srgbClr val="00000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6853" name=""/>
          <p:cNvGrpSpPr/>
          <p:nvPr/>
        </p:nvGrpSpPr>
        <p:grpSpPr>
          <a:xfrm>
            <a:off x="5657760" y="4024440"/>
            <a:ext cx="232920" cy="209160"/>
            <a:chOff x="5657760" y="4024440"/>
            <a:chExt cx="232920" cy="209160"/>
          </a:xfrm>
        </p:grpSpPr>
        <p:sp>
          <p:nvSpPr>
            <p:cNvPr id="6854" name=""/>
            <p:cNvSpPr/>
            <p:nvPr/>
          </p:nvSpPr>
          <p:spPr>
            <a:xfrm>
              <a:off x="5657760" y="4024440"/>
              <a:ext cx="232920" cy="209160"/>
            </a:xfrm>
            <a:custGeom>
              <a:avLst/>
              <a:gdLst/>
              <a:ahLst/>
              <a:rect l="l" t="t" r="r" b="b"/>
              <a:pathLst>
                <a:path w="117" h="112">
                  <a:moveTo>
                    <a:pt x="58" y="0"/>
                  </a:moveTo>
                  <a:lnTo>
                    <a:pt x="70" y="44"/>
                  </a:lnTo>
                  <a:lnTo>
                    <a:pt x="117" y="43"/>
                  </a:lnTo>
                  <a:lnTo>
                    <a:pt x="77" y="68"/>
                  </a:lnTo>
                  <a:lnTo>
                    <a:pt x="95" y="112"/>
                  </a:lnTo>
                  <a:lnTo>
                    <a:pt x="58" y="81"/>
                  </a:lnTo>
                  <a:lnTo>
                    <a:pt x="22" y="112"/>
                  </a:lnTo>
                  <a:lnTo>
                    <a:pt x="38" y="68"/>
                  </a:lnTo>
                  <a:lnTo>
                    <a:pt x="0" y="43"/>
                  </a:lnTo>
                  <a:lnTo>
                    <a:pt x="45" y="44"/>
                  </a:lnTo>
                  <a:lnTo>
                    <a:pt x="58" y="0"/>
                  </a:lnTo>
                  <a:close/>
                </a:path>
              </a:pathLst>
            </a:custGeom>
            <a:solidFill>
              <a:srgbClr val="c20017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6855" name=""/>
            <p:cNvSpPr/>
            <p:nvPr/>
          </p:nvSpPr>
          <p:spPr>
            <a:xfrm>
              <a:off x="5657760" y="4024440"/>
              <a:ext cx="232920" cy="209160"/>
            </a:xfrm>
            <a:custGeom>
              <a:avLst/>
              <a:gdLst/>
              <a:ahLst/>
              <a:rect l="l" t="t" r="r" b="b"/>
              <a:pathLst>
                <a:path w="117" h="112">
                  <a:moveTo>
                    <a:pt x="58" y="0"/>
                  </a:moveTo>
                  <a:lnTo>
                    <a:pt x="70" y="44"/>
                  </a:lnTo>
                  <a:lnTo>
                    <a:pt x="117" y="43"/>
                  </a:lnTo>
                  <a:lnTo>
                    <a:pt x="77" y="68"/>
                  </a:lnTo>
                  <a:lnTo>
                    <a:pt x="95" y="112"/>
                  </a:lnTo>
                  <a:lnTo>
                    <a:pt x="58" y="81"/>
                  </a:lnTo>
                  <a:lnTo>
                    <a:pt x="22" y="112"/>
                  </a:lnTo>
                  <a:lnTo>
                    <a:pt x="38" y="68"/>
                  </a:lnTo>
                  <a:lnTo>
                    <a:pt x="0" y="43"/>
                  </a:lnTo>
                  <a:lnTo>
                    <a:pt x="45" y="44"/>
                  </a:lnTo>
                  <a:lnTo>
                    <a:pt x="58" y="0"/>
                  </a:lnTo>
                </a:path>
              </a:pathLst>
            </a:custGeom>
            <a:solidFill>
              <a:srgbClr val="c20017"/>
            </a:solidFill>
            <a:ln w="11160">
              <a:solidFill>
                <a:srgbClr val="00000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6856" name=""/>
          <p:cNvSpPr/>
          <p:nvPr/>
        </p:nvSpPr>
        <p:spPr>
          <a:xfrm>
            <a:off x="3602160" y="4037040"/>
            <a:ext cx="312840" cy="12204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0" rIns="0" tIns="0" bIns="0" anchor="t">
            <a:spAutoFit/>
          </a:bodyPr>
          <a:p>
            <a:pPr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8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Zurich</a:t>
            </a:r>
            <a:endParaRPr b="0" lang="en-US" sz="8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857" name=""/>
          <p:cNvSpPr/>
          <p:nvPr/>
        </p:nvSpPr>
        <p:spPr>
          <a:xfrm>
            <a:off x="2687760" y="2417760"/>
            <a:ext cx="236520" cy="200160"/>
          </a:xfrm>
          <a:prstGeom prst="plus">
            <a:avLst>
              <a:gd name="adj" fmla="val 27343"/>
            </a:avLst>
          </a:prstGeom>
          <a:solidFill>
            <a:srgbClr val="00ccff"/>
          </a:solidFill>
          <a:ln w="648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3920" bIns="43920" anchor="ctr">
            <a:noAutofit/>
          </a:bodyPr>
          <a:p>
            <a:pPr algn="ctr">
              <a:lnSpc>
                <a:spcPct val="100000"/>
              </a:lnSpc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858" name=""/>
          <p:cNvSpPr/>
          <p:nvPr/>
        </p:nvSpPr>
        <p:spPr>
          <a:xfrm>
            <a:off x="4641840" y="1397160"/>
            <a:ext cx="239760" cy="193680"/>
          </a:xfrm>
          <a:prstGeom prst="rect">
            <a:avLst/>
          </a:prstGeom>
          <a:solidFill>
            <a:srgbClr val="919191"/>
          </a:solidFill>
          <a:ln w="648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859" name=""/>
          <p:cNvSpPr/>
          <p:nvPr/>
        </p:nvSpPr>
        <p:spPr>
          <a:xfrm>
            <a:off x="4594320" y="1357200"/>
            <a:ext cx="358560" cy="27684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t">
            <a:spAutoFit/>
          </a:bodyPr>
          <a:p>
            <a:pPr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6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Nord</a:t>
            </a:r>
            <a:endParaRPr b="0" lang="en-US" sz="6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6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Pool</a:t>
            </a:r>
            <a:endParaRPr b="0" lang="en-US" sz="6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860" name=""/>
          <p:cNvSpPr/>
          <p:nvPr/>
        </p:nvSpPr>
        <p:spPr>
          <a:xfrm>
            <a:off x="6265800" y="4576680"/>
            <a:ext cx="500040" cy="12204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0" rIns="0" tIns="0" bIns="0" anchor="t">
            <a:spAutoFit/>
          </a:bodyPr>
          <a:p>
            <a:pPr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8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Bucharest</a:t>
            </a:r>
            <a:endParaRPr b="0" lang="en-US" sz="8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861" name=""/>
          <p:cNvSpPr/>
          <p:nvPr/>
        </p:nvSpPr>
        <p:spPr>
          <a:xfrm>
            <a:off x="5635440" y="4206960"/>
            <a:ext cx="465840" cy="12204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0" rIns="0" tIns="0" bIns="0" anchor="t">
            <a:spAutoFit/>
          </a:bodyPr>
          <a:p>
            <a:pPr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8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Budapest</a:t>
            </a:r>
            <a:endParaRPr b="0" lang="en-US" sz="8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6862" name=""/>
          <p:cNvGrpSpPr/>
          <p:nvPr/>
        </p:nvGrpSpPr>
        <p:grpSpPr>
          <a:xfrm>
            <a:off x="2705040" y="2266920"/>
            <a:ext cx="123840" cy="158400"/>
            <a:chOff x="2705040" y="2266920"/>
            <a:chExt cx="123840" cy="158400"/>
          </a:xfrm>
        </p:grpSpPr>
        <p:sp>
          <p:nvSpPr>
            <p:cNvPr id="6863" name=""/>
            <p:cNvSpPr/>
            <p:nvPr/>
          </p:nvSpPr>
          <p:spPr>
            <a:xfrm>
              <a:off x="2705040" y="2266920"/>
              <a:ext cx="123840" cy="132480"/>
            </a:xfrm>
            <a:custGeom>
              <a:avLst/>
              <a:gdLst/>
              <a:ahLst/>
              <a:rect l="l" t="t" r="r" b="b"/>
              <a:pathLst>
                <a:path w="208" h="209">
                  <a:moveTo>
                    <a:pt x="104" y="208"/>
                  </a:moveTo>
                  <a:lnTo>
                    <a:pt x="109" y="208"/>
                  </a:lnTo>
                  <a:lnTo>
                    <a:pt x="114" y="208"/>
                  </a:lnTo>
                  <a:lnTo>
                    <a:pt x="120" y="207"/>
                  </a:lnTo>
                  <a:lnTo>
                    <a:pt x="124" y="206"/>
                  </a:lnTo>
                  <a:lnTo>
                    <a:pt x="129" y="205"/>
                  </a:lnTo>
                  <a:lnTo>
                    <a:pt x="134" y="204"/>
                  </a:lnTo>
                  <a:lnTo>
                    <a:pt x="139" y="202"/>
                  </a:lnTo>
                  <a:lnTo>
                    <a:pt x="144" y="200"/>
                  </a:lnTo>
                  <a:lnTo>
                    <a:pt x="149" y="197"/>
                  </a:lnTo>
                  <a:lnTo>
                    <a:pt x="153" y="195"/>
                  </a:lnTo>
                  <a:lnTo>
                    <a:pt x="157" y="193"/>
                  </a:lnTo>
                  <a:lnTo>
                    <a:pt x="161" y="190"/>
                  </a:lnTo>
                  <a:lnTo>
                    <a:pt x="165" y="187"/>
                  </a:lnTo>
                  <a:lnTo>
                    <a:pt x="170" y="185"/>
                  </a:lnTo>
                  <a:lnTo>
                    <a:pt x="173" y="181"/>
                  </a:lnTo>
                  <a:lnTo>
                    <a:pt x="177" y="178"/>
                  </a:lnTo>
                  <a:lnTo>
                    <a:pt x="180" y="174"/>
                  </a:lnTo>
                  <a:lnTo>
                    <a:pt x="184" y="170"/>
                  </a:lnTo>
                  <a:lnTo>
                    <a:pt x="187" y="166"/>
                  </a:lnTo>
                  <a:lnTo>
                    <a:pt x="190" y="162"/>
                  </a:lnTo>
                  <a:lnTo>
                    <a:pt x="192" y="158"/>
                  </a:lnTo>
                  <a:lnTo>
                    <a:pt x="194" y="153"/>
                  </a:lnTo>
                  <a:lnTo>
                    <a:pt x="197" y="149"/>
                  </a:lnTo>
                  <a:lnTo>
                    <a:pt x="199" y="145"/>
                  </a:lnTo>
                  <a:lnTo>
                    <a:pt x="201" y="140"/>
                  </a:lnTo>
                  <a:lnTo>
                    <a:pt x="203" y="135"/>
                  </a:lnTo>
                  <a:lnTo>
                    <a:pt x="204" y="130"/>
                  </a:lnTo>
                  <a:lnTo>
                    <a:pt x="205" y="125"/>
                  </a:lnTo>
                  <a:lnTo>
                    <a:pt x="206" y="120"/>
                  </a:lnTo>
                  <a:lnTo>
                    <a:pt x="207" y="114"/>
                  </a:lnTo>
                  <a:lnTo>
                    <a:pt x="207" y="109"/>
                  </a:lnTo>
                  <a:lnTo>
                    <a:pt x="207" y="104"/>
                  </a:lnTo>
                  <a:lnTo>
                    <a:pt x="207" y="99"/>
                  </a:lnTo>
                  <a:lnTo>
                    <a:pt x="207" y="94"/>
                  </a:lnTo>
                  <a:lnTo>
                    <a:pt x="206" y="88"/>
                  </a:lnTo>
                  <a:lnTo>
                    <a:pt x="205" y="83"/>
                  </a:lnTo>
                  <a:lnTo>
                    <a:pt x="204" y="78"/>
                  </a:lnTo>
                  <a:lnTo>
                    <a:pt x="203" y="73"/>
                  </a:lnTo>
                  <a:lnTo>
                    <a:pt x="201" y="68"/>
                  </a:lnTo>
                  <a:lnTo>
                    <a:pt x="199" y="63"/>
                  </a:lnTo>
                  <a:lnTo>
                    <a:pt x="197" y="59"/>
                  </a:lnTo>
                  <a:lnTo>
                    <a:pt x="194" y="55"/>
                  </a:lnTo>
                  <a:lnTo>
                    <a:pt x="192" y="50"/>
                  </a:lnTo>
                  <a:lnTo>
                    <a:pt x="190" y="46"/>
                  </a:lnTo>
                  <a:lnTo>
                    <a:pt x="187" y="42"/>
                  </a:lnTo>
                  <a:lnTo>
                    <a:pt x="184" y="38"/>
                  </a:lnTo>
                  <a:lnTo>
                    <a:pt x="180" y="34"/>
                  </a:lnTo>
                  <a:lnTo>
                    <a:pt x="177" y="30"/>
                  </a:lnTo>
                  <a:lnTo>
                    <a:pt x="173" y="27"/>
                  </a:lnTo>
                  <a:lnTo>
                    <a:pt x="170" y="23"/>
                  </a:lnTo>
                  <a:lnTo>
                    <a:pt x="165" y="21"/>
                  </a:lnTo>
                  <a:lnTo>
                    <a:pt x="161" y="18"/>
                  </a:lnTo>
                  <a:lnTo>
                    <a:pt x="157" y="16"/>
                  </a:lnTo>
                  <a:lnTo>
                    <a:pt x="153" y="13"/>
                  </a:lnTo>
                  <a:lnTo>
                    <a:pt x="149" y="11"/>
                  </a:lnTo>
                  <a:lnTo>
                    <a:pt x="144" y="9"/>
                  </a:lnTo>
                  <a:lnTo>
                    <a:pt x="139" y="6"/>
                  </a:lnTo>
                  <a:lnTo>
                    <a:pt x="134" y="5"/>
                  </a:lnTo>
                  <a:lnTo>
                    <a:pt x="129" y="3"/>
                  </a:lnTo>
                  <a:lnTo>
                    <a:pt x="124" y="2"/>
                  </a:lnTo>
                  <a:lnTo>
                    <a:pt x="120" y="1"/>
                  </a:lnTo>
                  <a:lnTo>
                    <a:pt x="114" y="1"/>
                  </a:lnTo>
                  <a:lnTo>
                    <a:pt x="109" y="0"/>
                  </a:lnTo>
                  <a:lnTo>
                    <a:pt x="104" y="0"/>
                  </a:lnTo>
                  <a:lnTo>
                    <a:pt x="98" y="0"/>
                  </a:lnTo>
                  <a:lnTo>
                    <a:pt x="93" y="1"/>
                  </a:lnTo>
                  <a:lnTo>
                    <a:pt x="87" y="1"/>
                  </a:lnTo>
                  <a:lnTo>
                    <a:pt x="83" y="2"/>
                  </a:lnTo>
                  <a:lnTo>
                    <a:pt x="78" y="3"/>
                  </a:lnTo>
                  <a:lnTo>
                    <a:pt x="73" y="5"/>
                  </a:lnTo>
                  <a:lnTo>
                    <a:pt x="68" y="6"/>
                  </a:lnTo>
                  <a:lnTo>
                    <a:pt x="63" y="9"/>
                  </a:lnTo>
                  <a:lnTo>
                    <a:pt x="58" y="11"/>
                  </a:lnTo>
                  <a:lnTo>
                    <a:pt x="54" y="13"/>
                  </a:lnTo>
                  <a:lnTo>
                    <a:pt x="50" y="16"/>
                  </a:lnTo>
                  <a:lnTo>
                    <a:pt x="46" y="18"/>
                  </a:lnTo>
                  <a:lnTo>
                    <a:pt x="42" y="21"/>
                  </a:lnTo>
                  <a:lnTo>
                    <a:pt x="38" y="23"/>
                  </a:lnTo>
                  <a:lnTo>
                    <a:pt x="34" y="27"/>
                  </a:lnTo>
                  <a:lnTo>
                    <a:pt x="30" y="30"/>
                  </a:lnTo>
                  <a:lnTo>
                    <a:pt x="27" y="34"/>
                  </a:lnTo>
                  <a:lnTo>
                    <a:pt x="23" y="38"/>
                  </a:lnTo>
                  <a:lnTo>
                    <a:pt x="20" y="42"/>
                  </a:lnTo>
                  <a:lnTo>
                    <a:pt x="17" y="46"/>
                  </a:lnTo>
                  <a:lnTo>
                    <a:pt x="15" y="50"/>
                  </a:lnTo>
                  <a:lnTo>
                    <a:pt x="13" y="55"/>
                  </a:lnTo>
                  <a:lnTo>
                    <a:pt x="11" y="59"/>
                  </a:lnTo>
                  <a:lnTo>
                    <a:pt x="9" y="63"/>
                  </a:lnTo>
                  <a:lnTo>
                    <a:pt x="6" y="68"/>
                  </a:lnTo>
                  <a:lnTo>
                    <a:pt x="5" y="73"/>
                  </a:lnTo>
                  <a:lnTo>
                    <a:pt x="4" y="78"/>
                  </a:lnTo>
                  <a:lnTo>
                    <a:pt x="2" y="83"/>
                  </a:lnTo>
                  <a:lnTo>
                    <a:pt x="1" y="88"/>
                  </a:lnTo>
                  <a:lnTo>
                    <a:pt x="0" y="94"/>
                  </a:lnTo>
                  <a:lnTo>
                    <a:pt x="0" y="99"/>
                  </a:lnTo>
                  <a:lnTo>
                    <a:pt x="0" y="104"/>
                  </a:lnTo>
                  <a:lnTo>
                    <a:pt x="0" y="109"/>
                  </a:lnTo>
                  <a:lnTo>
                    <a:pt x="0" y="114"/>
                  </a:lnTo>
                  <a:lnTo>
                    <a:pt x="1" y="120"/>
                  </a:lnTo>
                  <a:lnTo>
                    <a:pt x="2" y="125"/>
                  </a:lnTo>
                  <a:lnTo>
                    <a:pt x="4" y="130"/>
                  </a:lnTo>
                  <a:lnTo>
                    <a:pt x="5" y="135"/>
                  </a:lnTo>
                  <a:lnTo>
                    <a:pt x="6" y="140"/>
                  </a:lnTo>
                  <a:lnTo>
                    <a:pt x="9" y="145"/>
                  </a:lnTo>
                  <a:lnTo>
                    <a:pt x="11" y="149"/>
                  </a:lnTo>
                  <a:lnTo>
                    <a:pt x="13" y="153"/>
                  </a:lnTo>
                  <a:lnTo>
                    <a:pt x="15" y="158"/>
                  </a:lnTo>
                  <a:lnTo>
                    <a:pt x="17" y="162"/>
                  </a:lnTo>
                  <a:lnTo>
                    <a:pt x="20" y="166"/>
                  </a:lnTo>
                  <a:lnTo>
                    <a:pt x="23" y="170"/>
                  </a:lnTo>
                  <a:lnTo>
                    <a:pt x="27" y="174"/>
                  </a:lnTo>
                  <a:lnTo>
                    <a:pt x="30" y="178"/>
                  </a:lnTo>
                  <a:lnTo>
                    <a:pt x="34" y="181"/>
                  </a:lnTo>
                  <a:lnTo>
                    <a:pt x="38" y="185"/>
                  </a:lnTo>
                  <a:lnTo>
                    <a:pt x="42" y="187"/>
                  </a:lnTo>
                  <a:lnTo>
                    <a:pt x="46" y="190"/>
                  </a:lnTo>
                  <a:lnTo>
                    <a:pt x="50" y="193"/>
                  </a:lnTo>
                  <a:lnTo>
                    <a:pt x="54" y="195"/>
                  </a:lnTo>
                  <a:lnTo>
                    <a:pt x="58" y="197"/>
                  </a:lnTo>
                  <a:lnTo>
                    <a:pt x="63" y="200"/>
                  </a:lnTo>
                  <a:lnTo>
                    <a:pt x="68" y="202"/>
                  </a:lnTo>
                  <a:lnTo>
                    <a:pt x="73" y="204"/>
                  </a:lnTo>
                  <a:lnTo>
                    <a:pt x="78" y="205"/>
                  </a:lnTo>
                  <a:lnTo>
                    <a:pt x="83" y="206"/>
                  </a:lnTo>
                  <a:lnTo>
                    <a:pt x="87" y="207"/>
                  </a:lnTo>
                  <a:lnTo>
                    <a:pt x="93" y="208"/>
                  </a:lnTo>
                  <a:lnTo>
                    <a:pt x="98" y="208"/>
                  </a:lnTo>
                  <a:lnTo>
                    <a:pt x="104" y="208"/>
                  </a:lnTo>
                </a:path>
              </a:pathLst>
            </a:custGeom>
            <a:solidFill>
              <a:srgbClr val="990099"/>
            </a:solidFill>
            <a:ln cap="rnd" w="6480">
              <a:solidFill>
                <a:srgbClr val="ffffff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6864" name=""/>
            <p:cNvSpPr/>
            <p:nvPr/>
          </p:nvSpPr>
          <p:spPr>
            <a:xfrm>
              <a:off x="2709360" y="2323800"/>
              <a:ext cx="0" cy="101520"/>
            </a:xfrm>
            <a:prstGeom prst="line">
              <a:avLst/>
            </a:prstGeom>
            <a:ln w="6480">
              <a:solidFill>
                <a:srgbClr val="ffffff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6865" name=""/>
            <p:cNvSpPr/>
            <p:nvPr/>
          </p:nvSpPr>
          <p:spPr>
            <a:xfrm>
              <a:off x="2827080" y="2323800"/>
              <a:ext cx="0" cy="101520"/>
            </a:xfrm>
            <a:prstGeom prst="line">
              <a:avLst/>
            </a:prstGeom>
            <a:ln w="6480">
              <a:solidFill>
                <a:srgbClr val="ffffff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6866" name=""/>
          <p:cNvSpPr/>
          <p:nvPr/>
        </p:nvSpPr>
        <p:spPr>
          <a:xfrm>
            <a:off x="4098960" y="723960"/>
            <a:ext cx="2085840" cy="604800"/>
          </a:xfrm>
          <a:prstGeom prst="rect">
            <a:avLst/>
          </a:prstGeom>
          <a:solidFill>
            <a:srgbClr val="004bed"/>
          </a:solidFill>
          <a:ln w="1260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ctr">
            <a:sp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867" name=""/>
          <p:cNvSpPr/>
          <p:nvPr/>
        </p:nvSpPr>
        <p:spPr>
          <a:xfrm>
            <a:off x="4083120" y="666720"/>
            <a:ext cx="2120760" cy="70344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spAutoFit/>
          </a:bodyPr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6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Nordic Region</a:t>
            </a:r>
            <a:endParaRPr b="0" lang="en-US" sz="16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2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Market Maker and Largest </a:t>
            </a:r>
            <a:endParaRPr b="0" lang="en-US" sz="12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2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Power Marketer</a:t>
            </a:r>
            <a:endParaRPr b="0" lang="en-US" sz="12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868" name=""/>
          <p:cNvSpPr/>
          <p:nvPr/>
        </p:nvSpPr>
        <p:spPr>
          <a:xfrm>
            <a:off x="3181320" y="5392800"/>
            <a:ext cx="2259000" cy="676080"/>
          </a:xfrm>
          <a:prstGeom prst="rect">
            <a:avLst/>
          </a:prstGeom>
          <a:solidFill>
            <a:srgbClr val="004bed"/>
          </a:solidFill>
          <a:ln w="1260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ctr">
            <a:sp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869" name=""/>
          <p:cNvSpPr/>
          <p:nvPr/>
        </p:nvSpPr>
        <p:spPr>
          <a:xfrm>
            <a:off x="3173400" y="5367240"/>
            <a:ext cx="2268720" cy="70344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spAutoFit/>
          </a:bodyPr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6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Continental Europe</a:t>
            </a:r>
            <a:endParaRPr b="0" lang="en-US" sz="16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2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Only Significant New Entrant in Power and Gas</a:t>
            </a:r>
            <a:endParaRPr b="0" lang="en-US" sz="12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870" name=""/>
          <p:cNvSpPr/>
          <p:nvPr/>
        </p:nvSpPr>
        <p:spPr>
          <a:xfrm>
            <a:off x="1808280" y="1100160"/>
            <a:ext cx="1955520" cy="687240"/>
          </a:xfrm>
          <a:prstGeom prst="rect">
            <a:avLst/>
          </a:prstGeom>
          <a:solidFill>
            <a:srgbClr val="004bed"/>
          </a:solidFill>
          <a:ln w="1260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ctr">
            <a:sp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871" name=""/>
          <p:cNvSpPr/>
          <p:nvPr/>
        </p:nvSpPr>
        <p:spPr>
          <a:xfrm>
            <a:off x="1792440" y="1077840"/>
            <a:ext cx="2003400" cy="70344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spAutoFit/>
          </a:bodyPr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6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U.K.</a:t>
            </a:r>
            <a:endParaRPr b="0" lang="en-US" sz="16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2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Established Market Leader in Power and Gas</a:t>
            </a:r>
            <a:endParaRPr b="0" lang="en-US" sz="12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872" name=""/>
          <p:cNvSpPr/>
          <p:nvPr/>
        </p:nvSpPr>
        <p:spPr>
          <a:xfrm>
            <a:off x="7072200" y="942840"/>
            <a:ext cx="3214800" cy="5167440"/>
          </a:xfrm>
          <a:prstGeom prst="rect">
            <a:avLst/>
          </a:prstGeom>
          <a:solidFill>
            <a:srgbClr val="000000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873" name=""/>
          <p:cNvSpPr/>
          <p:nvPr/>
        </p:nvSpPr>
        <p:spPr>
          <a:xfrm>
            <a:off x="3930480" y="1263600"/>
            <a:ext cx="228600" cy="228600"/>
          </a:xfrm>
          <a:prstGeom prst="triangle">
            <a:avLst>
              <a:gd name="adj" fmla="val 50000"/>
            </a:avLst>
          </a:prstGeom>
          <a:solidFill>
            <a:srgbClr val="6600cc"/>
          </a:solidFill>
          <a:ln w="648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29520" bIns="29520" anchor="ctr">
            <a:sp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874" name=""/>
          <p:cNvSpPr/>
          <p:nvPr/>
        </p:nvSpPr>
        <p:spPr>
          <a:xfrm>
            <a:off x="4240080" y="1739880"/>
            <a:ext cx="228600" cy="228600"/>
          </a:xfrm>
          <a:prstGeom prst="triangle">
            <a:avLst>
              <a:gd name="adj" fmla="val 50000"/>
            </a:avLst>
          </a:prstGeom>
          <a:solidFill>
            <a:srgbClr val="6600cc"/>
          </a:solidFill>
          <a:ln w="648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29520" bIns="29520" anchor="ctr">
            <a:sp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875" name=""/>
          <p:cNvSpPr/>
          <p:nvPr/>
        </p:nvSpPr>
        <p:spPr>
          <a:xfrm>
            <a:off x="4799160" y="2378160"/>
            <a:ext cx="228600" cy="228600"/>
          </a:xfrm>
          <a:prstGeom prst="triangle">
            <a:avLst>
              <a:gd name="adj" fmla="val 50000"/>
            </a:avLst>
          </a:prstGeom>
          <a:solidFill>
            <a:srgbClr val="6600cc"/>
          </a:solidFill>
          <a:ln w="648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29520" bIns="29520" anchor="ctr">
            <a:sp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876" name=""/>
          <p:cNvSpPr/>
          <p:nvPr/>
        </p:nvSpPr>
        <p:spPr>
          <a:xfrm>
            <a:off x="4995720" y="2155680"/>
            <a:ext cx="228600" cy="228600"/>
          </a:xfrm>
          <a:prstGeom prst="triangle">
            <a:avLst>
              <a:gd name="adj" fmla="val 50000"/>
            </a:avLst>
          </a:prstGeom>
          <a:solidFill>
            <a:srgbClr val="6600cc"/>
          </a:solidFill>
          <a:ln w="648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29520" bIns="29520" anchor="ctr">
            <a:sp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877" name=""/>
          <p:cNvSpPr/>
          <p:nvPr/>
        </p:nvSpPr>
        <p:spPr>
          <a:xfrm>
            <a:off x="6340320" y="1386000"/>
            <a:ext cx="228600" cy="228600"/>
          </a:xfrm>
          <a:prstGeom prst="triangle">
            <a:avLst>
              <a:gd name="adj" fmla="val 50000"/>
            </a:avLst>
          </a:prstGeom>
          <a:solidFill>
            <a:srgbClr val="6600cc"/>
          </a:solidFill>
          <a:ln w="648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29520" bIns="29520" anchor="ctr">
            <a:sp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878" name=""/>
          <p:cNvSpPr/>
          <p:nvPr/>
        </p:nvSpPr>
        <p:spPr>
          <a:xfrm>
            <a:off x="3895560" y="4130640"/>
            <a:ext cx="228600" cy="228600"/>
          </a:xfrm>
          <a:prstGeom prst="triangle">
            <a:avLst>
              <a:gd name="adj" fmla="val 50000"/>
            </a:avLst>
          </a:prstGeom>
          <a:solidFill>
            <a:srgbClr val="6600cc"/>
          </a:solidFill>
          <a:ln w="1260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29520" bIns="29520" anchor="ctr">
            <a:sp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879" name=""/>
          <p:cNvSpPr/>
          <p:nvPr/>
        </p:nvSpPr>
        <p:spPr>
          <a:xfrm>
            <a:off x="4340160" y="4235400"/>
            <a:ext cx="228600" cy="228600"/>
          </a:xfrm>
          <a:prstGeom prst="triangle">
            <a:avLst>
              <a:gd name="adj" fmla="val 50000"/>
            </a:avLst>
          </a:prstGeom>
          <a:solidFill>
            <a:srgbClr val="6600cc"/>
          </a:solidFill>
          <a:ln w="1260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29520" bIns="29520" anchor="ctr">
            <a:sp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6880" name=""/>
          <p:cNvGrpSpPr/>
          <p:nvPr/>
        </p:nvGrpSpPr>
        <p:grpSpPr>
          <a:xfrm>
            <a:off x="3844800" y="4062240"/>
            <a:ext cx="233280" cy="210960"/>
            <a:chOff x="3844800" y="4062240"/>
            <a:chExt cx="233280" cy="210960"/>
          </a:xfrm>
        </p:grpSpPr>
        <p:sp>
          <p:nvSpPr>
            <p:cNvPr id="6881" name=""/>
            <p:cNvSpPr/>
            <p:nvPr/>
          </p:nvSpPr>
          <p:spPr>
            <a:xfrm>
              <a:off x="3844800" y="4062240"/>
              <a:ext cx="233280" cy="210960"/>
            </a:xfrm>
            <a:custGeom>
              <a:avLst/>
              <a:gdLst/>
              <a:ahLst/>
              <a:rect l="l" t="t" r="r" b="b"/>
              <a:pathLst>
                <a:path w="117" h="112">
                  <a:moveTo>
                    <a:pt x="58" y="0"/>
                  </a:moveTo>
                  <a:lnTo>
                    <a:pt x="70" y="44"/>
                  </a:lnTo>
                  <a:lnTo>
                    <a:pt x="117" y="43"/>
                  </a:lnTo>
                  <a:lnTo>
                    <a:pt x="77" y="68"/>
                  </a:lnTo>
                  <a:lnTo>
                    <a:pt x="95" y="112"/>
                  </a:lnTo>
                  <a:lnTo>
                    <a:pt x="58" y="81"/>
                  </a:lnTo>
                  <a:lnTo>
                    <a:pt x="22" y="112"/>
                  </a:lnTo>
                  <a:lnTo>
                    <a:pt x="38" y="68"/>
                  </a:lnTo>
                  <a:lnTo>
                    <a:pt x="0" y="43"/>
                  </a:lnTo>
                  <a:lnTo>
                    <a:pt x="45" y="44"/>
                  </a:lnTo>
                  <a:lnTo>
                    <a:pt x="58" y="0"/>
                  </a:lnTo>
                  <a:close/>
                </a:path>
              </a:pathLst>
            </a:custGeom>
            <a:solidFill>
              <a:srgbClr val="c20017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6882" name=""/>
            <p:cNvSpPr/>
            <p:nvPr/>
          </p:nvSpPr>
          <p:spPr>
            <a:xfrm>
              <a:off x="3844800" y="4062240"/>
              <a:ext cx="233280" cy="210960"/>
            </a:xfrm>
            <a:custGeom>
              <a:avLst/>
              <a:gdLst/>
              <a:ahLst/>
              <a:rect l="l" t="t" r="r" b="b"/>
              <a:pathLst>
                <a:path w="117" h="112">
                  <a:moveTo>
                    <a:pt x="58" y="0"/>
                  </a:moveTo>
                  <a:lnTo>
                    <a:pt x="70" y="44"/>
                  </a:lnTo>
                  <a:lnTo>
                    <a:pt x="117" y="43"/>
                  </a:lnTo>
                  <a:lnTo>
                    <a:pt x="77" y="68"/>
                  </a:lnTo>
                  <a:lnTo>
                    <a:pt x="95" y="112"/>
                  </a:lnTo>
                  <a:lnTo>
                    <a:pt x="58" y="81"/>
                  </a:lnTo>
                  <a:lnTo>
                    <a:pt x="22" y="112"/>
                  </a:lnTo>
                  <a:lnTo>
                    <a:pt x="38" y="68"/>
                  </a:lnTo>
                  <a:lnTo>
                    <a:pt x="0" y="43"/>
                  </a:lnTo>
                  <a:lnTo>
                    <a:pt x="45" y="44"/>
                  </a:lnTo>
                  <a:lnTo>
                    <a:pt x="58" y="0"/>
                  </a:lnTo>
                </a:path>
              </a:pathLst>
            </a:custGeom>
            <a:solidFill>
              <a:srgbClr val="c20017"/>
            </a:solidFill>
            <a:ln w="11160">
              <a:solidFill>
                <a:srgbClr val="00000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6883" name=""/>
          <p:cNvSpPr/>
          <p:nvPr/>
        </p:nvSpPr>
        <p:spPr>
          <a:xfrm>
            <a:off x="920880" y="3100320"/>
            <a:ext cx="595080" cy="18252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884" name=""/>
          <p:cNvSpPr/>
          <p:nvPr/>
        </p:nvSpPr>
        <p:spPr>
          <a:xfrm>
            <a:off x="608040" y="4022640"/>
            <a:ext cx="541440" cy="631800"/>
          </a:xfrm>
          <a:custGeom>
            <a:avLst/>
            <a:gdLst/>
            <a:ahLst/>
            <a:rect l="l" t="t" r="r" b="b"/>
            <a:pathLst>
              <a:path w="312" h="364">
                <a:moveTo>
                  <a:pt x="312" y="364"/>
                </a:moveTo>
                <a:lnTo>
                  <a:pt x="276" y="348"/>
                </a:lnTo>
                <a:lnTo>
                  <a:pt x="276" y="315"/>
                </a:lnTo>
                <a:lnTo>
                  <a:pt x="285" y="315"/>
                </a:lnTo>
                <a:lnTo>
                  <a:pt x="267" y="299"/>
                </a:lnTo>
                <a:lnTo>
                  <a:pt x="260" y="275"/>
                </a:lnTo>
                <a:lnTo>
                  <a:pt x="224" y="275"/>
                </a:lnTo>
                <a:lnTo>
                  <a:pt x="180" y="234"/>
                </a:lnTo>
                <a:lnTo>
                  <a:pt x="170" y="250"/>
                </a:lnTo>
                <a:lnTo>
                  <a:pt x="152" y="250"/>
                </a:lnTo>
                <a:lnTo>
                  <a:pt x="170" y="275"/>
                </a:lnTo>
                <a:lnTo>
                  <a:pt x="144" y="259"/>
                </a:lnTo>
                <a:lnTo>
                  <a:pt x="135" y="282"/>
                </a:lnTo>
                <a:lnTo>
                  <a:pt x="89" y="291"/>
                </a:lnTo>
                <a:lnTo>
                  <a:pt x="72" y="307"/>
                </a:lnTo>
                <a:lnTo>
                  <a:pt x="81" y="355"/>
                </a:lnTo>
                <a:lnTo>
                  <a:pt x="72" y="355"/>
                </a:lnTo>
                <a:lnTo>
                  <a:pt x="9" y="348"/>
                </a:lnTo>
                <a:lnTo>
                  <a:pt x="0" y="57"/>
                </a:lnTo>
                <a:lnTo>
                  <a:pt x="170" y="0"/>
                </a:lnTo>
                <a:lnTo>
                  <a:pt x="206" y="16"/>
                </a:lnTo>
                <a:lnTo>
                  <a:pt x="312" y="65"/>
                </a:lnTo>
                <a:lnTo>
                  <a:pt x="312" y="364"/>
                </a:lnTo>
                <a:close/>
              </a:path>
            </a:pathLst>
          </a:custGeom>
          <a:solidFill>
            <a:srgbClr val="a7ffab"/>
          </a:solidFill>
          <a:ln w="15840">
            <a:solidFill>
              <a:srgbClr val="919191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885" name=""/>
          <p:cNvSpPr/>
          <p:nvPr/>
        </p:nvSpPr>
        <p:spPr>
          <a:xfrm>
            <a:off x="855720" y="3879720"/>
            <a:ext cx="293760" cy="449280"/>
          </a:xfrm>
          <a:custGeom>
            <a:avLst/>
            <a:gdLst/>
            <a:ahLst/>
            <a:rect l="l" t="t" r="r" b="b"/>
            <a:pathLst>
              <a:path w="169" h="259">
                <a:moveTo>
                  <a:pt x="169" y="16"/>
                </a:moveTo>
                <a:lnTo>
                  <a:pt x="169" y="0"/>
                </a:lnTo>
                <a:lnTo>
                  <a:pt x="150" y="16"/>
                </a:lnTo>
                <a:lnTo>
                  <a:pt x="133" y="0"/>
                </a:lnTo>
                <a:lnTo>
                  <a:pt x="124" y="32"/>
                </a:lnTo>
                <a:lnTo>
                  <a:pt x="169" y="40"/>
                </a:lnTo>
                <a:lnTo>
                  <a:pt x="117" y="49"/>
                </a:lnTo>
                <a:lnTo>
                  <a:pt x="107" y="32"/>
                </a:lnTo>
                <a:lnTo>
                  <a:pt x="98" y="32"/>
                </a:lnTo>
                <a:lnTo>
                  <a:pt x="90" y="72"/>
                </a:lnTo>
                <a:lnTo>
                  <a:pt x="71" y="72"/>
                </a:lnTo>
                <a:lnTo>
                  <a:pt x="80" y="56"/>
                </a:lnTo>
                <a:lnTo>
                  <a:pt x="35" y="72"/>
                </a:lnTo>
                <a:lnTo>
                  <a:pt x="0" y="147"/>
                </a:lnTo>
                <a:lnTo>
                  <a:pt x="8" y="250"/>
                </a:lnTo>
                <a:lnTo>
                  <a:pt x="80" y="243"/>
                </a:lnTo>
                <a:lnTo>
                  <a:pt x="117" y="259"/>
                </a:lnTo>
                <a:lnTo>
                  <a:pt x="169" y="16"/>
                </a:lnTo>
                <a:close/>
              </a:path>
            </a:pathLst>
          </a:custGeom>
          <a:solidFill>
            <a:srgbClr val="a7ffab"/>
          </a:solidFill>
          <a:ln w="15840">
            <a:solidFill>
              <a:srgbClr val="919191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886" name=""/>
          <p:cNvSpPr/>
          <p:nvPr/>
        </p:nvSpPr>
        <p:spPr>
          <a:xfrm>
            <a:off x="608040" y="4022640"/>
            <a:ext cx="541440" cy="631800"/>
          </a:xfrm>
          <a:custGeom>
            <a:avLst/>
            <a:gdLst/>
            <a:ahLst/>
            <a:rect l="l" t="t" r="r" b="b"/>
            <a:pathLst>
              <a:path w="312" h="364">
                <a:moveTo>
                  <a:pt x="312" y="364"/>
                </a:moveTo>
                <a:lnTo>
                  <a:pt x="276" y="348"/>
                </a:lnTo>
                <a:lnTo>
                  <a:pt x="276" y="315"/>
                </a:lnTo>
                <a:lnTo>
                  <a:pt x="285" y="315"/>
                </a:lnTo>
                <a:lnTo>
                  <a:pt x="267" y="299"/>
                </a:lnTo>
                <a:lnTo>
                  <a:pt x="260" y="275"/>
                </a:lnTo>
                <a:lnTo>
                  <a:pt x="224" y="275"/>
                </a:lnTo>
                <a:lnTo>
                  <a:pt x="180" y="234"/>
                </a:lnTo>
                <a:lnTo>
                  <a:pt x="170" y="250"/>
                </a:lnTo>
                <a:lnTo>
                  <a:pt x="152" y="250"/>
                </a:lnTo>
                <a:lnTo>
                  <a:pt x="170" y="275"/>
                </a:lnTo>
                <a:lnTo>
                  <a:pt x="144" y="259"/>
                </a:lnTo>
                <a:lnTo>
                  <a:pt x="135" y="282"/>
                </a:lnTo>
                <a:lnTo>
                  <a:pt x="89" y="291"/>
                </a:lnTo>
                <a:lnTo>
                  <a:pt x="72" y="307"/>
                </a:lnTo>
                <a:lnTo>
                  <a:pt x="81" y="355"/>
                </a:lnTo>
                <a:lnTo>
                  <a:pt x="72" y="355"/>
                </a:lnTo>
                <a:lnTo>
                  <a:pt x="9" y="348"/>
                </a:lnTo>
                <a:lnTo>
                  <a:pt x="0" y="57"/>
                </a:lnTo>
                <a:lnTo>
                  <a:pt x="170" y="0"/>
                </a:lnTo>
                <a:lnTo>
                  <a:pt x="206" y="16"/>
                </a:lnTo>
                <a:lnTo>
                  <a:pt x="312" y="65"/>
                </a:lnTo>
                <a:lnTo>
                  <a:pt x="312" y="364"/>
                </a:lnTo>
                <a:close/>
              </a:path>
            </a:pathLst>
          </a:custGeom>
          <a:solidFill>
            <a:srgbClr val="a7ffab"/>
          </a:solidFill>
          <a:ln w="15840">
            <a:solidFill>
              <a:srgbClr val="919191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887" name=""/>
          <p:cNvSpPr/>
          <p:nvPr/>
        </p:nvSpPr>
        <p:spPr>
          <a:xfrm>
            <a:off x="855720" y="3879720"/>
            <a:ext cx="293760" cy="449280"/>
          </a:xfrm>
          <a:custGeom>
            <a:avLst/>
            <a:gdLst/>
            <a:ahLst/>
            <a:rect l="l" t="t" r="r" b="b"/>
            <a:pathLst>
              <a:path w="169" h="259">
                <a:moveTo>
                  <a:pt x="169" y="16"/>
                </a:moveTo>
                <a:lnTo>
                  <a:pt x="169" y="0"/>
                </a:lnTo>
                <a:lnTo>
                  <a:pt x="150" y="16"/>
                </a:lnTo>
                <a:lnTo>
                  <a:pt x="133" y="0"/>
                </a:lnTo>
                <a:lnTo>
                  <a:pt x="124" y="32"/>
                </a:lnTo>
                <a:lnTo>
                  <a:pt x="169" y="40"/>
                </a:lnTo>
                <a:lnTo>
                  <a:pt x="117" y="49"/>
                </a:lnTo>
                <a:lnTo>
                  <a:pt x="107" y="32"/>
                </a:lnTo>
                <a:lnTo>
                  <a:pt x="98" y="32"/>
                </a:lnTo>
                <a:lnTo>
                  <a:pt x="90" y="72"/>
                </a:lnTo>
                <a:lnTo>
                  <a:pt x="71" y="72"/>
                </a:lnTo>
                <a:lnTo>
                  <a:pt x="80" y="56"/>
                </a:lnTo>
                <a:lnTo>
                  <a:pt x="35" y="72"/>
                </a:lnTo>
                <a:lnTo>
                  <a:pt x="0" y="147"/>
                </a:lnTo>
                <a:lnTo>
                  <a:pt x="8" y="250"/>
                </a:lnTo>
                <a:lnTo>
                  <a:pt x="80" y="243"/>
                </a:lnTo>
                <a:lnTo>
                  <a:pt x="117" y="259"/>
                </a:lnTo>
                <a:lnTo>
                  <a:pt x="169" y="16"/>
                </a:lnTo>
                <a:close/>
              </a:path>
            </a:pathLst>
          </a:custGeom>
          <a:solidFill>
            <a:srgbClr val="a7ffab"/>
          </a:solidFill>
          <a:ln w="15840">
            <a:solidFill>
              <a:srgbClr val="919191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888" name=""/>
          <p:cNvSpPr/>
          <p:nvPr/>
        </p:nvSpPr>
        <p:spPr>
          <a:xfrm>
            <a:off x="608040" y="4022640"/>
            <a:ext cx="541440" cy="631800"/>
          </a:xfrm>
          <a:custGeom>
            <a:avLst/>
            <a:gdLst/>
            <a:ahLst/>
            <a:rect l="l" t="t" r="r" b="b"/>
            <a:pathLst>
              <a:path w="312" h="364">
                <a:moveTo>
                  <a:pt x="312" y="364"/>
                </a:moveTo>
                <a:lnTo>
                  <a:pt x="276" y="348"/>
                </a:lnTo>
                <a:lnTo>
                  <a:pt x="276" y="315"/>
                </a:lnTo>
                <a:lnTo>
                  <a:pt x="285" y="315"/>
                </a:lnTo>
                <a:lnTo>
                  <a:pt x="267" y="299"/>
                </a:lnTo>
                <a:lnTo>
                  <a:pt x="260" y="275"/>
                </a:lnTo>
                <a:lnTo>
                  <a:pt x="224" y="275"/>
                </a:lnTo>
                <a:lnTo>
                  <a:pt x="180" y="234"/>
                </a:lnTo>
                <a:lnTo>
                  <a:pt x="170" y="250"/>
                </a:lnTo>
                <a:lnTo>
                  <a:pt x="152" y="250"/>
                </a:lnTo>
                <a:lnTo>
                  <a:pt x="170" y="275"/>
                </a:lnTo>
                <a:lnTo>
                  <a:pt x="144" y="259"/>
                </a:lnTo>
                <a:lnTo>
                  <a:pt x="135" y="282"/>
                </a:lnTo>
                <a:lnTo>
                  <a:pt x="89" y="291"/>
                </a:lnTo>
                <a:lnTo>
                  <a:pt x="72" y="307"/>
                </a:lnTo>
                <a:lnTo>
                  <a:pt x="81" y="355"/>
                </a:lnTo>
                <a:lnTo>
                  <a:pt x="72" y="355"/>
                </a:lnTo>
                <a:lnTo>
                  <a:pt x="9" y="348"/>
                </a:lnTo>
                <a:lnTo>
                  <a:pt x="0" y="57"/>
                </a:lnTo>
                <a:lnTo>
                  <a:pt x="170" y="0"/>
                </a:lnTo>
                <a:lnTo>
                  <a:pt x="206" y="16"/>
                </a:lnTo>
                <a:lnTo>
                  <a:pt x="312" y="65"/>
                </a:lnTo>
                <a:lnTo>
                  <a:pt x="312" y="364"/>
                </a:lnTo>
                <a:close/>
              </a:path>
            </a:pathLst>
          </a:custGeom>
          <a:solidFill>
            <a:srgbClr val="00f008"/>
          </a:solidFill>
          <a:ln w="15840">
            <a:solidFill>
              <a:srgbClr val="919191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889" name=""/>
          <p:cNvSpPr/>
          <p:nvPr/>
        </p:nvSpPr>
        <p:spPr>
          <a:xfrm>
            <a:off x="855720" y="3879720"/>
            <a:ext cx="293760" cy="449280"/>
          </a:xfrm>
          <a:custGeom>
            <a:avLst/>
            <a:gdLst/>
            <a:ahLst/>
            <a:rect l="l" t="t" r="r" b="b"/>
            <a:pathLst>
              <a:path w="169" h="259">
                <a:moveTo>
                  <a:pt x="169" y="16"/>
                </a:moveTo>
                <a:lnTo>
                  <a:pt x="169" y="0"/>
                </a:lnTo>
                <a:lnTo>
                  <a:pt x="150" y="16"/>
                </a:lnTo>
                <a:lnTo>
                  <a:pt x="133" y="0"/>
                </a:lnTo>
                <a:lnTo>
                  <a:pt x="124" y="32"/>
                </a:lnTo>
                <a:lnTo>
                  <a:pt x="169" y="40"/>
                </a:lnTo>
                <a:lnTo>
                  <a:pt x="117" y="49"/>
                </a:lnTo>
                <a:lnTo>
                  <a:pt x="107" y="32"/>
                </a:lnTo>
                <a:lnTo>
                  <a:pt x="98" y="32"/>
                </a:lnTo>
                <a:lnTo>
                  <a:pt x="90" y="72"/>
                </a:lnTo>
                <a:lnTo>
                  <a:pt x="71" y="72"/>
                </a:lnTo>
                <a:lnTo>
                  <a:pt x="80" y="56"/>
                </a:lnTo>
                <a:lnTo>
                  <a:pt x="35" y="72"/>
                </a:lnTo>
                <a:lnTo>
                  <a:pt x="0" y="147"/>
                </a:lnTo>
                <a:lnTo>
                  <a:pt x="8" y="250"/>
                </a:lnTo>
                <a:lnTo>
                  <a:pt x="80" y="243"/>
                </a:lnTo>
                <a:lnTo>
                  <a:pt x="117" y="259"/>
                </a:lnTo>
                <a:lnTo>
                  <a:pt x="169" y="16"/>
                </a:lnTo>
                <a:close/>
              </a:path>
            </a:pathLst>
          </a:custGeom>
          <a:solidFill>
            <a:srgbClr val="00f008"/>
          </a:solidFill>
          <a:ln w="15840">
            <a:solidFill>
              <a:srgbClr val="919191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890" name=""/>
          <p:cNvSpPr/>
          <p:nvPr/>
        </p:nvSpPr>
        <p:spPr>
          <a:xfrm>
            <a:off x="633240" y="4043520"/>
            <a:ext cx="543240" cy="631800"/>
          </a:xfrm>
          <a:custGeom>
            <a:avLst/>
            <a:gdLst/>
            <a:ahLst/>
            <a:rect l="l" t="t" r="r" b="b"/>
            <a:pathLst>
              <a:path w="312" h="364">
                <a:moveTo>
                  <a:pt x="312" y="364"/>
                </a:moveTo>
                <a:lnTo>
                  <a:pt x="276" y="348"/>
                </a:lnTo>
                <a:lnTo>
                  <a:pt x="276" y="315"/>
                </a:lnTo>
                <a:lnTo>
                  <a:pt x="285" y="315"/>
                </a:lnTo>
                <a:lnTo>
                  <a:pt x="267" y="299"/>
                </a:lnTo>
                <a:lnTo>
                  <a:pt x="260" y="275"/>
                </a:lnTo>
                <a:lnTo>
                  <a:pt x="224" y="275"/>
                </a:lnTo>
                <a:lnTo>
                  <a:pt x="180" y="234"/>
                </a:lnTo>
                <a:lnTo>
                  <a:pt x="170" y="250"/>
                </a:lnTo>
                <a:lnTo>
                  <a:pt x="152" y="250"/>
                </a:lnTo>
                <a:lnTo>
                  <a:pt x="170" y="275"/>
                </a:lnTo>
                <a:lnTo>
                  <a:pt x="144" y="259"/>
                </a:lnTo>
                <a:lnTo>
                  <a:pt x="135" y="282"/>
                </a:lnTo>
                <a:lnTo>
                  <a:pt x="89" y="291"/>
                </a:lnTo>
                <a:lnTo>
                  <a:pt x="72" y="307"/>
                </a:lnTo>
                <a:lnTo>
                  <a:pt x="81" y="355"/>
                </a:lnTo>
                <a:lnTo>
                  <a:pt x="72" y="355"/>
                </a:lnTo>
                <a:lnTo>
                  <a:pt x="9" y="348"/>
                </a:lnTo>
                <a:lnTo>
                  <a:pt x="0" y="57"/>
                </a:lnTo>
                <a:lnTo>
                  <a:pt x="170" y="0"/>
                </a:lnTo>
                <a:lnTo>
                  <a:pt x="206" y="16"/>
                </a:lnTo>
                <a:lnTo>
                  <a:pt x="312" y="65"/>
                </a:lnTo>
                <a:lnTo>
                  <a:pt x="312" y="364"/>
                </a:lnTo>
                <a:close/>
              </a:path>
            </a:pathLst>
          </a:custGeom>
          <a:solidFill>
            <a:srgbClr val="a7ffab"/>
          </a:solidFill>
          <a:ln w="15840">
            <a:solidFill>
              <a:srgbClr val="919191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891" name=""/>
          <p:cNvSpPr/>
          <p:nvPr/>
        </p:nvSpPr>
        <p:spPr>
          <a:xfrm>
            <a:off x="882720" y="3900600"/>
            <a:ext cx="293760" cy="450720"/>
          </a:xfrm>
          <a:custGeom>
            <a:avLst/>
            <a:gdLst/>
            <a:ahLst/>
            <a:rect l="l" t="t" r="r" b="b"/>
            <a:pathLst>
              <a:path w="169" h="259">
                <a:moveTo>
                  <a:pt x="169" y="16"/>
                </a:moveTo>
                <a:lnTo>
                  <a:pt x="169" y="0"/>
                </a:lnTo>
                <a:lnTo>
                  <a:pt x="150" y="16"/>
                </a:lnTo>
                <a:lnTo>
                  <a:pt x="133" y="0"/>
                </a:lnTo>
                <a:lnTo>
                  <a:pt x="124" y="32"/>
                </a:lnTo>
                <a:lnTo>
                  <a:pt x="169" y="40"/>
                </a:lnTo>
                <a:lnTo>
                  <a:pt x="117" y="49"/>
                </a:lnTo>
                <a:lnTo>
                  <a:pt x="107" y="32"/>
                </a:lnTo>
                <a:lnTo>
                  <a:pt x="98" y="32"/>
                </a:lnTo>
                <a:lnTo>
                  <a:pt x="90" y="72"/>
                </a:lnTo>
                <a:lnTo>
                  <a:pt x="71" y="72"/>
                </a:lnTo>
                <a:lnTo>
                  <a:pt x="80" y="56"/>
                </a:lnTo>
                <a:lnTo>
                  <a:pt x="35" y="72"/>
                </a:lnTo>
                <a:lnTo>
                  <a:pt x="0" y="147"/>
                </a:lnTo>
                <a:lnTo>
                  <a:pt x="8" y="250"/>
                </a:lnTo>
                <a:lnTo>
                  <a:pt x="80" y="243"/>
                </a:lnTo>
                <a:lnTo>
                  <a:pt x="117" y="259"/>
                </a:lnTo>
                <a:lnTo>
                  <a:pt x="169" y="16"/>
                </a:lnTo>
                <a:close/>
              </a:path>
            </a:pathLst>
          </a:custGeom>
          <a:solidFill>
            <a:srgbClr val="a7ffab"/>
          </a:solidFill>
          <a:ln w="15840">
            <a:solidFill>
              <a:srgbClr val="919191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892" name=""/>
          <p:cNvSpPr/>
          <p:nvPr/>
        </p:nvSpPr>
        <p:spPr>
          <a:xfrm>
            <a:off x="633240" y="4043520"/>
            <a:ext cx="543240" cy="631800"/>
          </a:xfrm>
          <a:custGeom>
            <a:avLst/>
            <a:gdLst/>
            <a:ahLst/>
            <a:rect l="l" t="t" r="r" b="b"/>
            <a:pathLst>
              <a:path w="312" h="364">
                <a:moveTo>
                  <a:pt x="312" y="364"/>
                </a:moveTo>
                <a:lnTo>
                  <a:pt x="276" y="348"/>
                </a:lnTo>
                <a:lnTo>
                  <a:pt x="276" y="315"/>
                </a:lnTo>
                <a:lnTo>
                  <a:pt x="285" y="315"/>
                </a:lnTo>
                <a:lnTo>
                  <a:pt x="267" y="299"/>
                </a:lnTo>
                <a:lnTo>
                  <a:pt x="260" y="275"/>
                </a:lnTo>
                <a:lnTo>
                  <a:pt x="224" y="275"/>
                </a:lnTo>
                <a:lnTo>
                  <a:pt x="180" y="234"/>
                </a:lnTo>
                <a:lnTo>
                  <a:pt x="170" y="250"/>
                </a:lnTo>
                <a:lnTo>
                  <a:pt x="152" y="250"/>
                </a:lnTo>
                <a:lnTo>
                  <a:pt x="170" y="275"/>
                </a:lnTo>
                <a:lnTo>
                  <a:pt x="144" y="259"/>
                </a:lnTo>
                <a:lnTo>
                  <a:pt x="135" y="282"/>
                </a:lnTo>
                <a:lnTo>
                  <a:pt x="89" y="291"/>
                </a:lnTo>
                <a:lnTo>
                  <a:pt x="72" y="307"/>
                </a:lnTo>
                <a:lnTo>
                  <a:pt x="81" y="355"/>
                </a:lnTo>
                <a:lnTo>
                  <a:pt x="72" y="355"/>
                </a:lnTo>
                <a:lnTo>
                  <a:pt x="9" y="348"/>
                </a:lnTo>
                <a:lnTo>
                  <a:pt x="0" y="57"/>
                </a:lnTo>
                <a:lnTo>
                  <a:pt x="170" y="0"/>
                </a:lnTo>
                <a:lnTo>
                  <a:pt x="206" y="16"/>
                </a:lnTo>
                <a:lnTo>
                  <a:pt x="312" y="65"/>
                </a:lnTo>
                <a:lnTo>
                  <a:pt x="312" y="364"/>
                </a:lnTo>
                <a:close/>
              </a:path>
            </a:pathLst>
          </a:custGeom>
          <a:solidFill>
            <a:srgbClr val="a7ffab"/>
          </a:solidFill>
          <a:ln w="15840">
            <a:solidFill>
              <a:srgbClr val="919191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893" name=""/>
          <p:cNvSpPr/>
          <p:nvPr/>
        </p:nvSpPr>
        <p:spPr>
          <a:xfrm>
            <a:off x="882720" y="3900600"/>
            <a:ext cx="293760" cy="450720"/>
          </a:xfrm>
          <a:custGeom>
            <a:avLst/>
            <a:gdLst/>
            <a:ahLst/>
            <a:rect l="l" t="t" r="r" b="b"/>
            <a:pathLst>
              <a:path w="169" h="259">
                <a:moveTo>
                  <a:pt x="169" y="16"/>
                </a:moveTo>
                <a:lnTo>
                  <a:pt x="169" y="0"/>
                </a:lnTo>
                <a:lnTo>
                  <a:pt x="150" y="16"/>
                </a:lnTo>
                <a:lnTo>
                  <a:pt x="133" y="0"/>
                </a:lnTo>
                <a:lnTo>
                  <a:pt x="124" y="32"/>
                </a:lnTo>
                <a:lnTo>
                  <a:pt x="169" y="40"/>
                </a:lnTo>
                <a:lnTo>
                  <a:pt x="117" y="49"/>
                </a:lnTo>
                <a:lnTo>
                  <a:pt x="107" y="32"/>
                </a:lnTo>
                <a:lnTo>
                  <a:pt x="98" y="32"/>
                </a:lnTo>
                <a:lnTo>
                  <a:pt x="90" y="72"/>
                </a:lnTo>
                <a:lnTo>
                  <a:pt x="71" y="72"/>
                </a:lnTo>
                <a:lnTo>
                  <a:pt x="80" y="56"/>
                </a:lnTo>
                <a:lnTo>
                  <a:pt x="35" y="72"/>
                </a:lnTo>
                <a:lnTo>
                  <a:pt x="0" y="147"/>
                </a:lnTo>
                <a:lnTo>
                  <a:pt x="8" y="250"/>
                </a:lnTo>
                <a:lnTo>
                  <a:pt x="80" y="243"/>
                </a:lnTo>
                <a:lnTo>
                  <a:pt x="117" y="259"/>
                </a:lnTo>
                <a:lnTo>
                  <a:pt x="169" y="16"/>
                </a:lnTo>
                <a:close/>
              </a:path>
            </a:pathLst>
          </a:custGeom>
          <a:solidFill>
            <a:srgbClr val="a7ffab"/>
          </a:solidFill>
          <a:ln w="15840">
            <a:solidFill>
              <a:srgbClr val="919191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894" name=""/>
          <p:cNvSpPr/>
          <p:nvPr/>
        </p:nvSpPr>
        <p:spPr>
          <a:xfrm>
            <a:off x="633240" y="4043520"/>
            <a:ext cx="543240" cy="631800"/>
          </a:xfrm>
          <a:custGeom>
            <a:avLst/>
            <a:gdLst/>
            <a:ahLst/>
            <a:rect l="l" t="t" r="r" b="b"/>
            <a:pathLst>
              <a:path w="312" h="364">
                <a:moveTo>
                  <a:pt x="312" y="364"/>
                </a:moveTo>
                <a:lnTo>
                  <a:pt x="276" y="348"/>
                </a:lnTo>
                <a:lnTo>
                  <a:pt x="276" y="315"/>
                </a:lnTo>
                <a:lnTo>
                  <a:pt x="285" y="315"/>
                </a:lnTo>
                <a:lnTo>
                  <a:pt x="267" y="299"/>
                </a:lnTo>
                <a:lnTo>
                  <a:pt x="260" y="275"/>
                </a:lnTo>
                <a:lnTo>
                  <a:pt x="224" y="275"/>
                </a:lnTo>
                <a:lnTo>
                  <a:pt x="180" y="234"/>
                </a:lnTo>
                <a:lnTo>
                  <a:pt x="170" y="250"/>
                </a:lnTo>
                <a:lnTo>
                  <a:pt x="152" y="250"/>
                </a:lnTo>
                <a:lnTo>
                  <a:pt x="170" y="275"/>
                </a:lnTo>
                <a:lnTo>
                  <a:pt x="144" y="259"/>
                </a:lnTo>
                <a:lnTo>
                  <a:pt x="135" y="282"/>
                </a:lnTo>
                <a:lnTo>
                  <a:pt x="89" y="291"/>
                </a:lnTo>
                <a:lnTo>
                  <a:pt x="72" y="307"/>
                </a:lnTo>
                <a:lnTo>
                  <a:pt x="81" y="355"/>
                </a:lnTo>
                <a:lnTo>
                  <a:pt x="72" y="355"/>
                </a:lnTo>
                <a:lnTo>
                  <a:pt x="9" y="348"/>
                </a:lnTo>
                <a:lnTo>
                  <a:pt x="0" y="57"/>
                </a:lnTo>
                <a:lnTo>
                  <a:pt x="170" y="0"/>
                </a:lnTo>
                <a:lnTo>
                  <a:pt x="206" y="16"/>
                </a:lnTo>
                <a:lnTo>
                  <a:pt x="312" y="65"/>
                </a:lnTo>
                <a:lnTo>
                  <a:pt x="312" y="364"/>
                </a:lnTo>
                <a:close/>
              </a:path>
            </a:pathLst>
          </a:custGeom>
          <a:solidFill>
            <a:srgbClr val="00f008"/>
          </a:solidFill>
          <a:ln w="15840">
            <a:solidFill>
              <a:srgbClr val="919191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895" name=""/>
          <p:cNvSpPr/>
          <p:nvPr/>
        </p:nvSpPr>
        <p:spPr>
          <a:xfrm>
            <a:off x="882720" y="3900600"/>
            <a:ext cx="293760" cy="450720"/>
          </a:xfrm>
          <a:custGeom>
            <a:avLst/>
            <a:gdLst/>
            <a:ahLst/>
            <a:rect l="l" t="t" r="r" b="b"/>
            <a:pathLst>
              <a:path w="169" h="259">
                <a:moveTo>
                  <a:pt x="169" y="16"/>
                </a:moveTo>
                <a:lnTo>
                  <a:pt x="169" y="0"/>
                </a:lnTo>
                <a:lnTo>
                  <a:pt x="150" y="16"/>
                </a:lnTo>
                <a:lnTo>
                  <a:pt x="133" y="0"/>
                </a:lnTo>
                <a:lnTo>
                  <a:pt x="124" y="32"/>
                </a:lnTo>
                <a:lnTo>
                  <a:pt x="169" y="40"/>
                </a:lnTo>
                <a:lnTo>
                  <a:pt x="117" y="49"/>
                </a:lnTo>
                <a:lnTo>
                  <a:pt x="107" y="32"/>
                </a:lnTo>
                <a:lnTo>
                  <a:pt x="98" y="32"/>
                </a:lnTo>
                <a:lnTo>
                  <a:pt x="90" y="72"/>
                </a:lnTo>
                <a:lnTo>
                  <a:pt x="71" y="72"/>
                </a:lnTo>
                <a:lnTo>
                  <a:pt x="80" y="56"/>
                </a:lnTo>
                <a:lnTo>
                  <a:pt x="35" y="72"/>
                </a:lnTo>
                <a:lnTo>
                  <a:pt x="0" y="147"/>
                </a:lnTo>
                <a:lnTo>
                  <a:pt x="8" y="250"/>
                </a:lnTo>
                <a:lnTo>
                  <a:pt x="80" y="243"/>
                </a:lnTo>
                <a:lnTo>
                  <a:pt x="117" y="259"/>
                </a:lnTo>
                <a:lnTo>
                  <a:pt x="169" y="16"/>
                </a:lnTo>
                <a:close/>
              </a:path>
            </a:pathLst>
          </a:custGeom>
          <a:solidFill>
            <a:srgbClr val="00f008"/>
          </a:solidFill>
          <a:ln w="15840">
            <a:solidFill>
              <a:srgbClr val="919191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896" name=""/>
          <p:cNvSpPr/>
          <p:nvPr/>
        </p:nvSpPr>
        <p:spPr>
          <a:xfrm>
            <a:off x="233280" y="1755720"/>
            <a:ext cx="1527120" cy="3706920"/>
          </a:xfrm>
          <a:prstGeom prst="rect">
            <a:avLst/>
          </a:prstGeom>
          <a:solidFill>
            <a:srgbClr val="000000"/>
          </a:solidFill>
          <a:ln w="12600">
            <a:solidFill>
              <a:srgbClr val="ffffff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897" name=""/>
          <p:cNvSpPr/>
          <p:nvPr/>
        </p:nvSpPr>
        <p:spPr>
          <a:xfrm>
            <a:off x="379440" y="2701800"/>
            <a:ext cx="123840" cy="135000"/>
          </a:xfrm>
          <a:custGeom>
            <a:avLst/>
            <a:gdLst/>
            <a:ahLst/>
            <a:rect l="l" t="t" r="r" b="b"/>
            <a:pathLst>
              <a:path w="208" h="209">
                <a:moveTo>
                  <a:pt x="104" y="208"/>
                </a:moveTo>
                <a:lnTo>
                  <a:pt x="109" y="208"/>
                </a:lnTo>
                <a:lnTo>
                  <a:pt x="114" y="208"/>
                </a:lnTo>
                <a:lnTo>
                  <a:pt x="120" y="207"/>
                </a:lnTo>
                <a:lnTo>
                  <a:pt x="124" y="206"/>
                </a:lnTo>
                <a:lnTo>
                  <a:pt x="129" y="205"/>
                </a:lnTo>
                <a:lnTo>
                  <a:pt x="134" y="204"/>
                </a:lnTo>
                <a:lnTo>
                  <a:pt x="139" y="202"/>
                </a:lnTo>
                <a:lnTo>
                  <a:pt x="144" y="200"/>
                </a:lnTo>
                <a:lnTo>
                  <a:pt x="149" y="197"/>
                </a:lnTo>
                <a:lnTo>
                  <a:pt x="153" y="195"/>
                </a:lnTo>
                <a:lnTo>
                  <a:pt x="157" y="193"/>
                </a:lnTo>
                <a:lnTo>
                  <a:pt x="161" y="190"/>
                </a:lnTo>
                <a:lnTo>
                  <a:pt x="165" y="187"/>
                </a:lnTo>
                <a:lnTo>
                  <a:pt x="170" y="185"/>
                </a:lnTo>
                <a:lnTo>
                  <a:pt x="173" y="181"/>
                </a:lnTo>
                <a:lnTo>
                  <a:pt x="177" y="178"/>
                </a:lnTo>
                <a:lnTo>
                  <a:pt x="180" y="174"/>
                </a:lnTo>
                <a:lnTo>
                  <a:pt x="184" y="170"/>
                </a:lnTo>
                <a:lnTo>
                  <a:pt x="187" y="166"/>
                </a:lnTo>
                <a:lnTo>
                  <a:pt x="190" y="162"/>
                </a:lnTo>
                <a:lnTo>
                  <a:pt x="192" y="158"/>
                </a:lnTo>
                <a:lnTo>
                  <a:pt x="194" y="153"/>
                </a:lnTo>
                <a:lnTo>
                  <a:pt x="197" y="149"/>
                </a:lnTo>
                <a:lnTo>
                  <a:pt x="199" y="145"/>
                </a:lnTo>
                <a:lnTo>
                  <a:pt x="201" y="140"/>
                </a:lnTo>
                <a:lnTo>
                  <a:pt x="203" y="135"/>
                </a:lnTo>
                <a:lnTo>
                  <a:pt x="204" y="130"/>
                </a:lnTo>
                <a:lnTo>
                  <a:pt x="205" y="125"/>
                </a:lnTo>
                <a:lnTo>
                  <a:pt x="206" y="120"/>
                </a:lnTo>
                <a:lnTo>
                  <a:pt x="207" y="114"/>
                </a:lnTo>
                <a:lnTo>
                  <a:pt x="207" y="109"/>
                </a:lnTo>
                <a:lnTo>
                  <a:pt x="207" y="104"/>
                </a:lnTo>
                <a:lnTo>
                  <a:pt x="207" y="99"/>
                </a:lnTo>
                <a:lnTo>
                  <a:pt x="207" y="94"/>
                </a:lnTo>
                <a:lnTo>
                  <a:pt x="206" y="88"/>
                </a:lnTo>
                <a:lnTo>
                  <a:pt x="205" y="83"/>
                </a:lnTo>
                <a:lnTo>
                  <a:pt x="204" y="78"/>
                </a:lnTo>
                <a:lnTo>
                  <a:pt x="203" y="73"/>
                </a:lnTo>
                <a:lnTo>
                  <a:pt x="201" y="68"/>
                </a:lnTo>
                <a:lnTo>
                  <a:pt x="199" y="63"/>
                </a:lnTo>
                <a:lnTo>
                  <a:pt x="197" y="59"/>
                </a:lnTo>
                <a:lnTo>
                  <a:pt x="194" y="55"/>
                </a:lnTo>
                <a:lnTo>
                  <a:pt x="192" y="50"/>
                </a:lnTo>
                <a:lnTo>
                  <a:pt x="190" y="46"/>
                </a:lnTo>
                <a:lnTo>
                  <a:pt x="187" y="42"/>
                </a:lnTo>
                <a:lnTo>
                  <a:pt x="184" y="38"/>
                </a:lnTo>
                <a:lnTo>
                  <a:pt x="180" y="34"/>
                </a:lnTo>
                <a:lnTo>
                  <a:pt x="177" y="30"/>
                </a:lnTo>
                <a:lnTo>
                  <a:pt x="173" y="27"/>
                </a:lnTo>
                <a:lnTo>
                  <a:pt x="170" y="23"/>
                </a:lnTo>
                <a:lnTo>
                  <a:pt x="165" y="21"/>
                </a:lnTo>
                <a:lnTo>
                  <a:pt x="161" y="18"/>
                </a:lnTo>
                <a:lnTo>
                  <a:pt x="157" y="16"/>
                </a:lnTo>
                <a:lnTo>
                  <a:pt x="153" y="13"/>
                </a:lnTo>
                <a:lnTo>
                  <a:pt x="149" y="11"/>
                </a:lnTo>
                <a:lnTo>
                  <a:pt x="144" y="9"/>
                </a:lnTo>
                <a:lnTo>
                  <a:pt x="139" y="6"/>
                </a:lnTo>
                <a:lnTo>
                  <a:pt x="134" y="5"/>
                </a:lnTo>
                <a:lnTo>
                  <a:pt x="129" y="3"/>
                </a:lnTo>
                <a:lnTo>
                  <a:pt x="124" y="2"/>
                </a:lnTo>
                <a:lnTo>
                  <a:pt x="120" y="1"/>
                </a:lnTo>
                <a:lnTo>
                  <a:pt x="114" y="1"/>
                </a:lnTo>
                <a:lnTo>
                  <a:pt x="109" y="0"/>
                </a:lnTo>
                <a:lnTo>
                  <a:pt x="104" y="0"/>
                </a:lnTo>
                <a:lnTo>
                  <a:pt x="98" y="0"/>
                </a:lnTo>
                <a:lnTo>
                  <a:pt x="93" y="1"/>
                </a:lnTo>
                <a:lnTo>
                  <a:pt x="87" y="1"/>
                </a:lnTo>
                <a:lnTo>
                  <a:pt x="83" y="2"/>
                </a:lnTo>
                <a:lnTo>
                  <a:pt x="78" y="3"/>
                </a:lnTo>
                <a:lnTo>
                  <a:pt x="73" y="5"/>
                </a:lnTo>
                <a:lnTo>
                  <a:pt x="68" y="6"/>
                </a:lnTo>
                <a:lnTo>
                  <a:pt x="63" y="9"/>
                </a:lnTo>
                <a:lnTo>
                  <a:pt x="58" y="11"/>
                </a:lnTo>
                <a:lnTo>
                  <a:pt x="54" y="13"/>
                </a:lnTo>
                <a:lnTo>
                  <a:pt x="50" y="16"/>
                </a:lnTo>
                <a:lnTo>
                  <a:pt x="46" y="18"/>
                </a:lnTo>
                <a:lnTo>
                  <a:pt x="42" y="21"/>
                </a:lnTo>
                <a:lnTo>
                  <a:pt x="38" y="23"/>
                </a:lnTo>
                <a:lnTo>
                  <a:pt x="34" y="27"/>
                </a:lnTo>
                <a:lnTo>
                  <a:pt x="30" y="30"/>
                </a:lnTo>
                <a:lnTo>
                  <a:pt x="27" y="34"/>
                </a:lnTo>
                <a:lnTo>
                  <a:pt x="23" y="38"/>
                </a:lnTo>
                <a:lnTo>
                  <a:pt x="20" y="42"/>
                </a:lnTo>
                <a:lnTo>
                  <a:pt x="17" y="46"/>
                </a:lnTo>
                <a:lnTo>
                  <a:pt x="15" y="50"/>
                </a:lnTo>
                <a:lnTo>
                  <a:pt x="13" y="55"/>
                </a:lnTo>
                <a:lnTo>
                  <a:pt x="11" y="59"/>
                </a:lnTo>
                <a:lnTo>
                  <a:pt x="9" y="63"/>
                </a:lnTo>
                <a:lnTo>
                  <a:pt x="6" y="68"/>
                </a:lnTo>
                <a:lnTo>
                  <a:pt x="5" y="73"/>
                </a:lnTo>
                <a:lnTo>
                  <a:pt x="4" y="78"/>
                </a:lnTo>
                <a:lnTo>
                  <a:pt x="2" y="83"/>
                </a:lnTo>
                <a:lnTo>
                  <a:pt x="1" y="88"/>
                </a:lnTo>
                <a:lnTo>
                  <a:pt x="0" y="94"/>
                </a:lnTo>
                <a:lnTo>
                  <a:pt x="0" y="99"/>
                </a:lnTo>
                <a:lnTo>
                  <a:pt x="0" y="104"/>
                </a:lnTo>
                <a:lnTo>
                  <a:pt x="0" y="109"/>
                </a:lnTo>
                <a:lnTo>
                  <a:pt x="0" y="114"/>
                </a:lnTo>
                <a:lnTo>
                  <a:pt x="1" y="120"/>
                </a:lnTo>
                <a:lnTo>
                  <a:pt x="2" y="125"/>
                </a:lnTo>
                <a:lnTo>
                  <a:pt x="4" y="130"/>
                </a:lnTo>
                <a:lnTo>
                  <a:pt x="5" y="135"/>
                </a:lnTo>
                <a:lnTo>
                  <a:pt x="6" y="140"/>
                </a:lnTo>
                <a:lnTo>
                  <a:pt x="9" y="145"/>
                </a:lnTo>
                <a:lnTo>
                  <a:pt x="11" y="149"/>
                </a:lnTo>
                <a:lnTo>
                  <a:pt x="13" y="153"/>
                </a:lnTo>
                <a:lnTo>
                  <a:pt x="15" y="158"/>
                </a:lnTo>
                <a:lnTo>
                  <a:pt x="17" y="162"/>
                </a:lnTo>
                <a:lnTo>
                  <a:pt x="20" y="166"/>
                </a:lnTo>
                <a:lnTo>
                  <a:pt x="23" y="170"/>
                </a:lnTo>
                <a:lnTo>
                  <a:pt x="27" y="174"/>
                </a:lnTo>
                <a:lnTo>
                  <a:pt x="30" y="178"/>
                </a:lnTo>
                <a:lnTo>
                  <a:pt x="34" y="181"/>
                </a:lnTo>
                <a:lnTo>
                  <a:pt x="38" y="185"/>
                </a:lnTo>
                <a:lnTo>
                  <a:pt x="42" y="187"/>
                </a:lnTo>
                <a:lnTo>
                  <a:pt x="46" y="190"/>
                </a:lnTo>
                <a:lnTo>
                  <a:pt x="50" y="193"/>
                </a:lnTo>
                <a:lnTo>
                  <a:pt x="54" y="195"/>
                </a:lnTo>
                <a:lnTo>
                  <a:pt x="58" y="197"/>
                </a:lnTo>
                <a:lnTo>
                  <a:pt x="63" y="200"/>
                </a:lnTo>
                <a:lnTo>
                  <a:pt x="68" y="202"/>
                </a:lnTo>
                <a:lnTo>
                  <a:pt x="73" y="204"/>
                </a:lnTo>
                <a:lnTo>
                  <a:pt x="78" y="205"/>
                </a:lnTo>
                <a:lnTo>
                  <a:pt x="83" y="206"/>
                </a:lnTo>
                <a:lnTo>
                  <a:pt x="87" y="207"/>
                </a:lnTo>
                <a:lnTo>
                  <a:pt x="93" y="208"/>
                </a:lnTo>
                <a:lnTo>
                  <a:pt x="98" y="208"/>
                </a:lnTo>
                <a:lnTo>
                  <a:pt x="104" y="208"/>
                </a:lnTo>
              </a:path>
            </a:pathLst>
          </a:custGeom>
          <a:solidFill>
            <a:srgbClr val="ff6600"/>
          </a:solidFill>
          <a:ln cap="rnd" w="6480">
            <a:solidFill>
              <a:srgbClr val="00000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6898" name=""/>
          <p:cNvGrpSpPr/>
          <p:nvPr/>
        </p:nvGrpSpPr>
        <p:grpSpPr>
          <a:xfrm>
            <a:off x="379440" y="2351160"/>
            <a:ext cx="123840" cy="158400"/>
            <a:chOff x="379440" y="2351160"/>
            <a:chExt cx="123840" cy="158400"/>
          </a:xfrm>
        </p:grpSpPr>
        <p:sp>
          <p:nvSpPr>
            <p:cNvPr id="6899" name=""/>
            <p:cNvSpPr/>
            <p:nvPr/>
          </p:nvSpPr>
          <p:spPr>
            <a:xfrm>
              <a:off x="379440" y="2351160"/>
              <a:ext cx="123840" cy="132480"/>
            </a:xfrm>
            <a:custGeom>
              <a:avLst/>
              <a:gdLst/>
              <a:ahLst/>
              <a:rect l="l" t="t" r="r" b="b"/>
              <a:pathLst>
                <a:path w="208" h="209">
                  <a:moveTo>
                    <a:pt x="104" y="208"/>
                  </a:moveTo>
                  <a:lnTo>
                    <a:pt x="109" y="208"/>
                  </a:lnTo>
                  <a:lnTo>
                    <a:pt x="114" y="208"/>
                  </a:lnTo>
                  <a:lnTo>
                    <a:pt x="120" y="207"/>
                  </a:lnTo>
                  <a:lnTo>
                    <a:pt x="124" y="206"/>
                  </a:lnTo>
                  <a:lnTo>
                    <a:pt x="129" y="205"/>
                  </a:lnTo>
                  <a:lnTo>
                    <a:pt x="134" y="204"/>
                  </a:lnTo>
                  <a:lnTo>
                    <a:pt x="139" y="202"/>
                  </a:lnTo>
                  <a:lnTo>
                    <a:pt x="144" y="200"/>
                  </a:lnTo>
                  <a:lnTo>
                    <a:pt x="149" y="197"/>
                  </a:lnTo>
                  <a:lnTo>
                    <a:pt x="153" y="195"/>
                  </a:lnTo>
                  <a:lnTo>
                    <a:pt x="157" y="193"/>
                  </a:lnTo>
                  <a:lnTo>
                    <a:pt x="161" y="190"/>
                  </a:lnTo>
                  <a:lnTo>
                    <a:pt x="165" y="187"/>
                  </a:lnTo>
                  <a:lnTo>
                    <a:pt x="170" y="185"/>
                  </a:lnTo>
                  <a:lnTo>
                    <a:pt x="173" y="181"/>
                  </a:lnTo>
                  <a:lnTo>
                    <a:pt x="177" y="178"/>
                  </a:lnTo>
                  <a:lnTo>
                    <a:pt x="180" y="174"/>
                  </a:lnTo>
                  <a:lnTo>
                    <a:pt x="184" y="170"/>
                  </a:lnTo>
                  <a:lnTo>
                    <a:pt x="187" y="166"/>
                  </a:lnTo>
                  <a:lnTo>
                    <a:pt x="190" y="162"/>
                  </a:lnTo>
                  <a:lnTo>
                    <a:pt x="192" y="158"/>
                  </a:lnTo>
                  <a:lnTo>
                    <a:pt x="194" y="153"/>
                  </a:lnTo>
                  <a:lnTo>
                    <a:pt x="197" y="149"/>
                  </a:lnTo>
                  <a:lnTo>
                    <a:pt x="199" y="145"/>
                  </a:lnTo>
                  <a:lnTo>
                    <a:pt x="201" y="140"/>
                  </a:lnTo>
                  <a:lnTo>
                    <a:pt x="203" y="135"/>
                  </a:lnTo>
                  <a:lnTo>
                    <a:pt x="204" y="130"/>
                  </a:lnTo>
                  <a:lnTo>
                    <a:pt x="205" y="125"/>
                  </a:lnTo>
                  <a:lnTo>
                    <a:pt x="206" y="120"/>
                  </a:lnTo>
                  <a:lnTo>
                    <a:pt x="207" y="114"/>
                  </a:lnTo>
                  <a:lnTo>
                    <a:pt x="207" y="109"/>
                  </a:lnTo>
                  <a:lnTo>
                    <a:pt x="207" y="104"/>
                  </a:lnTo>
                  <a:lnTo>
                    <a:pt x="207" y="99"/>
                  </a:lnTo>
                  <a:lnTo>
                    <a:pt x="207" y="94"/>
                  </a:lnTo>
                  <a:lnTo>
                    <a:pt x="206" y="88"/>
                  </a:lnTo>
                  <a:lnTo>
                    <a:pt x="205" y="83"/>
                  </a:lnTo>
                  <a:lnTo>
                    <a:pt x="204" y="78"/>
                  </a:lnTo>
                  <a:lnTo>
                    <a:pt x="203" y="73"/>
                  </a:lnTo>
                  <a:lnTo>
                    <a:pt x="201" y="68"/>
                  </a:lnTo>
                  <a:lnTo>
                    <a:pt x="199" y="63"/>
                  </a:lnTo>
                  <a:lnTo>
                    <a:pt x="197" y="59"/>
                  </a:lnTo>
                  <a:lnTo>
                    <a:pt x="194" y="55"/>
                  </a:lnTo>
                  <a:lnTo>
                    <a:pt x="192" y="50"/>
                  </a:lnTo>
                  <a:lnTo>
                    <a:pt x="190" y="46"/>
                  </a:lnTo>
                  <a:lnTo>
                    <a:pt x="187" y="42"/>
                  </a:lnTo>
                  <a:lnTo>
                    <a:pt x="184" y="38"/>
                  </a:lnTo>
                  <a:lnTo>
                    <a:pt x="180" y="34"/>
                  </a:lnTo>
                  <a:lnTo>
                    <a:pt x="177" y="30"/>
                  </a:lnTo>
                  <a:lnTo>
                    <a:pt x="173" y="27"/>
                  </a:lnTo>
                  <a:lnTo>
                    <a:pt x="170" y="23"/>
                  </a:lnTo>
                  <a:lnTo>
                    <a:pt x="165" y="21"/>
                  </a:lnTo>
                  <a:lnTo>
                    <a:pt x="161" y="18"/>
                  </a:lnTo>
                  <a:lnTo>
                    <a:pt x="157" y="16"/>
                  </a:lnTo>
                  <a:lnTo>
                    <a:pt x="153" y="13"/>
                  </a:lnTo>
                  <a:lnTo>
                    <a:pt x="149" y="11"/>
                  </a:lnTo>
                  <a:lnTo>
                    <a:pt x="144" y="9"/>
                  </a:lnTo>
                  <a:lnTo>
                    <a:pt x="139" y="6"/>
                  </a:lnTo>
                  <a:lnTo>
                    <a:pt x="134" y="5"/>
                  </a:lnTo>
                  <a:lnTo>
                    <a:pt x="129" y="3"/>
                  </a:lnTo>
                  <a:lnTo>
                    <a:pt x="124" y="2"/>
                  </a:lnTo>
                  <a:lnTo>
                    <a:pt x="120" y="1"/>
                  </a:lnTo>
                  <a:lnTo>
                    <a:pt x="114" y="1"/>
                  </a:lnTo>
                  <a:lnTo>
                    <a:pt x="109" y="0"/>
                  </a:lnTo>
                  <a:lnTo>
                    <a:pt x="104" y="0"/>
                  </a:lnTo>
                  <a:lnTo>
                    <a:pt x="98" y="0"/>
                  </a:lnTo>
                  <a:lnTo>
                    <a:pt x="93" y="1"/>
                  </a:lnTo>
                  <a:lnTo>
                    <a:pt x="87" y="1"/>
                  </a:lnTo>
                  <a:lnTo>
                    <a:pt x="83" y="2"/>
                  </a:lnTo>
                  <a:lnTo>
                    <a:pt x="78" y="3"/>
                  </a:lnTo>
                  <a:lnTo>
                    <a:pt x="73" y="5"/>
                  </a:lnTo>
                  <a:lnTo>
                    <a:pt x="68" y="6"/>
                  </a:lnTo>
                  <a:lnTo>
                    <a:pt x="63" y="9"/>
                  </a:lnTo>
                  <a:lnTo>
                    <a:pt x="58" y="11"/>
                  </a:lnTo>
                  <a:lnTo>
                    <a:pt x="54" y="13"/>
                  </a:lnTo>
                  <a:lnTo>
                    <a:pt x="50" y="16"/>
                  </a:lnTo>
                  <a:lnTo>
                    <a:pt x="46" y="18"/>
                  </a:lnTo>
                  <a:lnTo>
                    <a:pt x="42" y="21"/>
                  </a:lnTo>
                  <a:lnTo>
                    <a:pt x="38" y="23"/>
                  </a:lnTo>
                  <a:lnTo>
                    <a:pt x="34" y="27"/>
                  </a:lnTo>
                  <a:lnTo>
                    <a:pt x="30" y="30"/>
                  </a:lnTo>
                  <a:lnTo>
                    <a:pt x="27" y="34"/>
                  </a:lnTo>
                  <a:lnTo>
                    <a:pt x="23" y="38"/>
                  </a:lnTo>
                  <a:lnTo>
                    <a:pt x="20" y="42"/>
                  </a:lnTo>
                  <a:lnTo>
                    <a:pt x="17" y="46"/>
                  </a:lnTo>
                  <a:lnTo>
                    <a:pt x="15" y="50"/>
                  </a:lnTo>
                  <a:lnTo>
                    <a:pt x="13" y="55"/>
                  </a:lnTo>
                  <a:lnTo>
                    <a:pt x="11" y="59"/>
                  </a:lnTo>
                  <a:lnTo>
                    <a:pt x="9" y="63"/>
                  </a:lnTo>
                  <a:lnTo>
                    <a:pt x="6" y="68"/>
                  </a:lnTo>
                  <a:lnTo>
                    <a:pt x="5" y="73"/>
                  </a:lnTo>
                  <a:lnTo>
                    <a:pt x="4" y="78"/>
                  </a:lnTo>
                  <a:lnTo>
                    <a:pt x="2" y="83"/>
                  </a:lnTo>
                  <a:lnTo>
                    <a:pt x="1" y="88"/>
                  </a:lnTo>
                  <a:lnTo>
                    <a:pt x="0" y="94"/>
                  </a:lnTo>
                  <a:lnTo>
                    <a:pt x="0" y="99"/>
                  </a:lnTo>
                  <a:lnTo>
                    <a:pt x="0" y="104"/>
                  </a:lnTo>
                  <a:lnTo>
                    <a:pt x="0" y="109"/>
                  </a:lnTo>
                  <a:lnTo>
                    <a:pt x="0" y="114"/>
                  </a:lnTo>
                  <a:lnTo>
                    <a:pt x="1" y="120"/>
                  </a:lnTo>
                  <a:lnTo>
                    <a:pt x="2" y="125"/>
                  </a:lnTo>
                  <a:lnTo>
                    <a:pt x="4" y="130"/>
                  </a:lnTo>
                  <a:lnTo>
                    <a:pt x="5" y="135"/>
                  </a:lnTo>
                  <a:lnTo>
                    <a:pt x="6" y="140"/>
                  </a:lnTo>
                  <a:lnTo>
                    <a:pt x="9" y="145"/>
                  </a:lnTo>
                  <a:lnTo>
                    <a:pt x="11" y="149"/>
                  </a:lnTo>
                  <a:lnTo>
                    <a:pt x="13" y="153"/>
                  </a:lnTo>
                  <a:lnTo>
                    <a:pt x="15" y="158"/>
                  </a:lnTo>
                  <a:lnTo>
                    <a:pt x="17" y="162"/>
                  </a:lnTo>
                  <a:lnTo>
                    <a:pt x="20" y="166"/>
                  </a:lnTo>
                  <a:lnTo>
                    <a:pt x="23" y="170"/>
                  </a:lnTo>
                  <a:lnTo>
                    <a:pt x="27" y="174"/>
                  </a:lnTo>
                  <a:lnTo>
                    <a:pt x="30" y="178"/>
                  </a:lnTo>
                  <a:lnTo>
                    <a:pt x="34" y="181"/>
                  </a:lnTo>
                  <a:lnTo>
                    <a:pt x="38" y="185"/>
                  </a:lnTo>
                  <a:lnTo>
                    <a:pt x="42" y="187"/>
                  </a:lnTo>
                  <a:lnTo>
                    <a:pt x="46" y="190"/>
                  </a:lnTo>
                  <a:lnTo>
                    <a:pt x="50" y="193"/>
                  </a:lnTo>
                  <a:lnTo>
                    <a:pt x="54" y="195"/>
                  </a:lnTo>
                  <a:lnTo>
                    <a:pt x="58" y="197"/>
                  </a:lnTo>
                  <a:lnTo>
                    <a:pt x="63" y="200"/>
                  </a:lnTo>
                  <a:lnTo>
                    <a:pt x="68" y="202"/>
                  </a:lnTo>
                  <a:lnTo>
                    <a:pt x="73" y="204"/>
                  </a:lnTo>
                  <a:lnTo>
                    <a:pt x="78" y="205"/>
                  </a:lnTo>
                  <a:lnTo>
                    <a:pt x="83" y="206"/>
                  </a:lnTo>
                  <a:lnTo>
                    <a:pt x="87" y="207"/>
                  </a:lnTo>
                  <a:lnTo>
                    <a:pt x="93" y="208"/>
                  </a:lnTo>
                  <a:lnTo>
                    <a:pt x="98" y="208"/>
                  </a:lnTo>
                  <a:lnTo>
                    <a:pt x="104" y="208"/>
                  </a:lnTo>
                </a:path>
              </a:pathLst>
            </a:custGeom>
            <a:solidFill>
              <a:srgbClr val="990099"/>
            </a:solidFill>
            <a:ln cap="rnd" w="6480">
              <a:solidFill>
                <a:srgbClr val="ffffff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6900" name=""/>
            <p:cNvSpPr/>
            <p:nvPr/>
          </p:nvSpPr>
          <p:spPr>
            <a:xfrm>
              <a:off x="383760" y="2408040"/>
              <a:ext cx="0" cy="101520"/>
            </a:xfrm>
            <a:prstGeom prst="line">
              <a:avLst/>
            </a:prstGeom>
            <a:ln w="6480">
              <a:solidFill>
                <a:srgbClr val="ffffff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6901" name=""/>
            <p:cNvSpPr/>
            <p:nvPr/>
          </p:nvSpPr>
          <p:spPr>
            <a:xfrm>
              <a:off x="501480" y="2408040"/>
              <a:ext cx="0" cy="101520"/>
            </a:xfrm>
            <a:prstGeom prst="line">
              <a:avLst/>
            </a:prstGeom>
            <a:ln w="6480">
              <a:solidFill>
                <a:srgbClr val="ffffff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6902" name=""/>
          <p:cNvSpPr/>
          <p:nvPr/>
        </p:nvSpPr>
        <p:spPr>
          <a:xfrm>
            <a:off x="379440" y="1792440"/>
            <a:ext cx="182520" cy="182520"/>
          </a:xfrm>
          <a:custGeom>
            <a:avLst/>
            <a:gdLst/>
            <a:ahLst/>
            <a:rect l="l" t="t" r="r" b="b"/>
            <a:pathLst>
              <a:path w="202" h="189">
                <a:moveTo>
                  <a:pt x="99" y="0"/>
                </a:moveTo>
                <a:lnTo>
                  <a:pt x="122" y="75"/>
                </a:lnTo>
                <a:lnTo>
                  <a:pt x="201" y="73"/>
                </a:lnTo>
                <a:lnTo>
                  <a:pt x="135" y="115"/>
                </a:lnTo>
                <a:lnTo>
                  <a:pt x="163" y="188"/>
                </a:lnTo>
                <a:lnTo>
                  <a:pt x="99" y="138"/>
                </a:lnTo>
                <a:lnTo>
                  <a:pt x="38" y="188"/>
                </a:lnTo>
                <a:lnTo>
                  <a:pt x="66" y="115"/>
                </a:lnTo>
                <a:lnTo>
                  <a:pt x="0" y="73"/>
                </a:lnTo>
                <a:lnTo>
                  <a:pt x="79" y="75"/>
                </a:lnTo>
                <a:lnTo>
                  <a:pt x="99" y="0"/>
                </a:lnTo>
              </a:path>
            </a:pathLst>
          </a:custGeom>
          <a:solidFill>
            <a:srgbClr val="c20017"/>
          </a:solidFill>
          <a:ln cap="rnd" w="6480">
            <a:solidFill>
              <a:srgbClr val="00000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6903" name=""/>
          <p:cNvGrpSpPr/>
          <p:nvPr/>
        </p:nvGrpSpPr>
        <p:grpSpPr>
          <a:xfrm>
            <a:off x="376200" y="3933720"/>
            <a:ext cx="136440" cy="142560"/>
            <a:chOff x="376200" y="3933720"/>
            <a:chExt cx="136440" cy="142560"/>
          </a:xfrm>
        </p:grpSpPr>
        <p:sp>
          <p:nvSpPr>
            <p:cNvPr id="6904" name=""/>
            <p:cNvSpPr/>
            <p:nvPr/>
          </p:nvSpPr>
          <p:spPr>
            <a:xfrm>
              <a:off x="390240" y="3933720"/>
              <a:ext cx="60120" cy="62640"/>
            </a:xfrm>
            <a:prstGeom prst="rect">
              <a:avLst/>
            </a:prstGeom>
            <a:solidFill>
              <a:srgbClr val="919191"/>
            </a:solidFill>
            <a:ln w="648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15840" bIns="1584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6905" name=""/>
            <p:cNvSpPr/>
            <p:nvPr/>
          </p:nvSpPr>
          <p:spPr>
            <a:xfrm>
              <a:off x="376200" y="3979800"/>
              <a:ext cx="136440" cy="96480"/>
            </a:xfrm>
            <a:prstGeom prst="rect">
              <a:avLst/>
            </a:prstGeom>
            <a:solidFill>
              <a:srgbClr val="919191"/>
            </a:solidFill>
            <a:ln w="648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46800" bIns="4680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6906" name=""/>
          <p:cNvGrpSpPr/>
          <p:nvPr/>
        </p:nvGrpSpPr>
        <p:grpSpPr>
          <a:xfrm>
            <a:off x="376200" y="3730680"/>
            <a:ext cx="136440" cy="141120"/>
            <a:chOff x="376200" y="3730680"/>
            <a:chExt cx="136440" cy="141120"/>
          </a:xfrm>
        </p:grpSpPr>
        <p:sp>
          <p:nvSpPr>
            <p:cNvPr id="6907" name=""/>
            <p:cNvSpPr/>
            <p:nvPr/>
          </p:nvSpPr>
          <p:spPr>
            <a:xfrm>
              <a:off x="390240" y="3730680"/>
              <a:ext cx="60120" cy="61920"/>
            </a:xfrm>
            <a:prstGeom prst="rect">
              <a:avLst/>
            </a:prstGeom>
            <a:solidFill>
              <a:srgbClr val="e9ad17"/>
            </a:solidFill>
            <a:ln w="648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15120" bIns="1512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6908" name=""/>
            <p:cNvSpPr/>
            <p:nvPr/>
          </p:nvSpPr>
          <p:spPr>
            <a:xfrm>
              <a:off x="376200" y="3776400"/>
              <a:ext cx="136440" cy="95400"/>
            </a:xfrm>
            <a:prstGeom prst="rect">
              <a:avLst/>
            </a:prstGeom>
            <a:solidFill>
              <a:srgbClr val="e9ad17"/>
            </a:solidFill>
            <a:ln w="648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46800" bIns="4680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6909" name=""/>
          <p:cNvSpPr/>
          <p:nvPr/>
        </p:nvSpPr>
        <p:spPr>
          <a:xfrm>
            <a:off x="599400" y="4354560"/>
            <a:ext cx="991440" cy="27540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0" rIns="0" tIns="0" bIns="0" anchor="t">
            <a:spAutoFit/>
          </a:bodyPr>
          <a:p>
            <a:pPr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900" strike="noStrike" u="sng">
                <a:solidFill>
                  <a:srgbClr val="ffffff"/>
                </a:solidFill>
                <a:effectLst/>
                <a:uFillTx/>
                <a:latin typeface="Frutiger 45 Light"/>
              </a:rPr>
              <a:t>Energy Marketing </a:t>
            </a:r>
            <a:endParaRPr b="0" lang="en-US" sz="9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900" strike="noStrike" u="sng">
                <a:solidFill>
                  <a:srgbClr val="ffffff"/>
                </a:solidFill>
                <a:effectLst/>
                <a:uFillTx/>
                <a:latin typeface="Frutiger 45 Light"/>
              </a:rPr>
              <a:t>Activity</a:t>
            </a:r>
            <a:endParaRPr b="0" lang="en-US" sz="9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910" name=""/>
          <p:cNvSpPr/>
          <p:nvPr/>
        </p:nvSpPr>
        <p:spPr>
          <a:xfrm>
            <a:off x="376200" y="2109960"/>
            <a:ext cx="136440" cy="95040"/>
          </a:xfrm>
          <a:prstGeom prst="rect">
            <a:avLst/>
          </a:prstGeom>
          <a:solidFill>
            <a:srgbClr val="919191"/>
          </a:solidFill>
          <a:ln w="648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6911" name=""/>
          <p:cNvGrpSpPr/>
          <p:nvPr/>
        </p:nvGrpSpPr>
        <p:grpSpPr>
          <a:xfrm>
            <a:off x="376200" y="4137120"/>
            <a:ext cx="136440" cy="142560"/>
            <a:chOff x="376200" y="4137120"/>
            <a:chExt cx="136440" cy="142560"/>
          </a:xfrm>
        </p:grpSpPr>
        <p:sp>
          <p:nvSpPr>
            <p:cNvPr id="6912" name=""/>
            <p:cNvSpPr/>
            <p:nvPr/>
          </p:nvSpPr>
          <p:spPr>
            <a:xfrm>
              <a:off x="390240" y="4137120"/>
              <a:ext cx="60120" cy="62640"/>
            </a:xfrm>
            <a:prstGeom prst="rect">
              <a:avLst/>
            </a:prstGeom>
            <a:solidFill>
              <a:srgbClr val="ffffff"/>
            </a:solidFill>
            <a:ln w="648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15840" bIns="1584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6913" name=""/>
            <p:cNvSpPr/>
            <p:nvPr/>
          </p:nvSpPr>
          <p:spPr>
            <a:xfrm>
              <a:off x="376200" y="4183200"/>
              <a:ext cx="136440" cy="96480"/>
            </a:xfrm>
            <a:prstGeom prst="rect">
              <a:avLst/>
            </a:prstGeom>
            <a:solidFill>
              <a:srgbClr val="ffffff"/>
            </a:solidFill>
            <a:ln w="648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46800" bIns="4680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6914" name=""/>
          <p:cNvGrpSpPr/>
          <p:nvPr/>
        </p:nvGrpSpPr>
        <p:grpSpPr>
          <a:xfrm>
            <a:off x="586800" y="1809720"/>
            <a:ext cx="1369080" cy="3544200"/>
            <a:chOff x="586800" y="1809720"/>
            <a:chExt cx="1369080" cy="3544200"/>
          </a:xfrm>
        </p:grpSpPr>
        <p:sp>
          <p:nvSpPr>
            <p:cNvPr id="6915" name=""/>
            <p:cNvSpPr/>
            <p:nvPr/>
          </p:nvSpPr>
          <p:spPr>
            <a:xfrm>
              <a:off x="596880" y="1809720"/>
              <a:ext cx="1359000" cy="1662480"/>
            </a:xfrm>
            <a:prstGeom prst="rect">
              <a:avLst/>
            </a:prstGeom>
            <a:noFill/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0" rIns="0" tIns="0" bIns="0" anchor="t">
              <a:spAutoFit/>
            </a:bodyPr>
            <a:p>
              <a:pPr>
                <a:lnSpc>
                  <a:spcPct val="130000"/>
                </a:lnSpc>
                <a:spcBef>
                  <a:spcPts val="561"/>
                </a:spcBef>
                <a:tabLst>
                  <a:tab algn="l" pos="0"/>
                  <a:tab algn="l" pos="1106640"/>
                  <a:tab algn="l" pos="2212920"/>
                  <a:tab algn="l" pos="3319560"/>
                  <a:tab algn="l" pos="4425840"/>
                  <a:tab algn="l" pos="5532480"/>
                  <a:tab algn="l" pos="6638760"/>
                  <a:tab algn="l" pos="7745400"/>
                  <a:tab algn="l" pos="8852040"/>
                  <a:tab algn="l" pos="9958320"/>
                </a:tabLst>
              </a:pPr>
              <a:r>
                <a:rPr b="1" lang="en-US" sz="900" strike="noStrike" u="none">
                  <a:solidFill>
                    <a:srgbClr val="ffffff"/>
                  </a:solidFill>
                  <a:effectLst/>
                  <a:uFillTx/>
                  <a:latin typeface="Frutiger 45 Light"/>
                </a:rPr>
                <a:t>Offices</a:t>
              </a:r>
              <a:endParaRPr b="0" lang="en-US" sz="9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  <a:p>
              <a:pPr>
                <a:lnSpc>
                  <a:spcPct val="130000"/>
                </a:lnSpc>
                <a:spcBef>
                  <a:spcPts val="561"/>
                </a:spcBef>
                <a:tabLst>
                  <a:tab algn="l" pos="0"/>
                  <a:tab algn="l" pos="1106640"/>
                  <a:tab algn="l" pos="2212920"/>
                  <a:tab algn="l" pos="3319560"/>
                  <a:tab algn="l" pos="4425840"/>
                  <a:tab algn="l" pos="5532480"/>
                  <a:tab algn="l" pos="6638760"/>
                  <a:tab algn="l" pos="7745400"/>
                  <a:tab algn="l" pos="8852040"/>
                  <a:tab algn="l" pos="9958320"/>
                </a:tabLst>
              </a:pPr>
              <a:r>
                <a:rPr b="1" lang="en-US" sz="900" strike="noStrike" u="none">
                  <a:solidFill>
                    <a:srgbClr val="ffffff"/>
                  </a:solidFill>
                  <a:effectLst/>
                  <a:uFillTx/>
                  <a:latin typeface="Frutiger 45 Light"/>
                </a:rPr>
                <a:t>Energy Exchange</a:t>
              </a:r>
              <a:endParaRPr b="0" lang="en-US" sz="9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  <a:p>
              <a:pPr>
                <a:lnSpc>
                  <a:spcPct val="130000"/>
                </a:lnSpc>
                <a:spcBef>
                  <a:spcPts val="561"/>
                </a:spcBef>
                <a:tabLst>
                  <a:tab algn="l" pos="0"/>
                  <a:tab algn="l" pos="1106640"/>
                  <a:tab algn="l" pos="2212920"/>
                  <a:tab algn="l" pos="3319560"/>
                  <a:tab algn="l" pos="4425840"/>
                  <a:tab algn="l" pos="5532480"/>
                  <a:tab algn="l" pos="6638760"/>
                  <a:tab algn="l" pos="7745400"/>
                  <a:tab algn="l" pos="8852040"/>
                  <a:tab algn="l" pos="9958320"/>
                </a:tabLst>
              </a:pPr>
              <a:r>
                <a:rPr b="1" lang="en-US" sz="900" strike="noStrike" u="none">
                  <a:solidFill>
                    <a:srgbClr val="ffffff"/>
                  </a:solidFill>
                  <a:effectLst/>
                  <a:uFillTx/>
                  <a:latin typeface="Frutiger 45 Light"/>
                </a:rPr>
                <a:t>LNG Project Under Development</a:t>
              </a:r>
              <a:endParaRPr b="0" lang="en-US" sz="9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  <a:p>
              <a:pPr>
                <a:lnSpc>
                  <a:spcPct val="80000"/>
                </a:lnSpc>
                <a:spcBef>
                  <a:spcPts val="561"/>
                </a:spcBef>
                <a:tabLst>
                  <a:tab algn="l" pos="0"/>
                  <a:tab algn="l" pos="1106640"/>
                  <a:tab algn="l" pos="2212920"/>
                  <a:tab algn="l" pos="3319560"/>
                  <a:tab algn="l" pos="4425840"/>
                  <a:tab algn="l" pos="5532480"/>
                  <a:tab algn="l" pos="6638760"/>
                  <a:tab algn="l" pos="7745400"/>
                  <a:tab algn="l" pos="8852040"/>
                  <a:tab algn="l" pos="9958320"/>
                </a:tabLst>
              </a:pPr>
              <a:r>
                <a:rPr b="1" lang="en-US" sz="900" strike="noStrike" u="none">
                  <a:solidFill>
                    <a:srgbClr val="ffffff"/>
                  </a:solidFill>
                  <a:effectLst/>
                  <a:uFillTx/>
                  <a:latin typeface="Frutiger 45 Light"/>
                </a:rPr>
                <a:t>Energy Services</a:t>
              </a:r>
              <a:endParaRPr b="0" lang="en-US" sz="9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  <a:p>
              <a:pPr>
                <a:lnSpc>
                  <a:spcPct val="190000"/>
                </a:lnSpc>
                <a:tabLst>
                  <a:tab algn="l" pos="0"/>
                  <a:tab algn="l" pos="1106640"/>
                  <a:tab algn="l" pos="2212920"/>
                  <a:tab algn="l" pos="3319560"/>
                  <a:tab algn="l" pos="4425840"/>
                  <a:tab algn="l" pos="5532480"/>
                  <a:tab algn="l" pos="6638760"/>
                  <a:tab algn="l" pos="7745400"/>
                  <a:tab algn="l" pos="8852040"/>
                  <a:tab algn="l" pos="9958320"/>
                </a:tabLst>
              </a:pPr>
              <a:r>
                <a:rPr b="1" lang="en-US" sz="900" strike="noStrike" u="none">
                  <a:solidFill>
                    <a:srgbClr val="ffffff"/>
                  </a:solidFill>
                  <a:effectLst/>
                  <a:uFillTx/>
                  <a:latin typeface="Frutiger 45 Light"/>
                </a:rPr>
                <a:t>Energy Partnerships</a:t>
              </a:r>
              <a:endParaRPr b="0" lang="en-US" sz="9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  <a:p>
              <a:pPr>
                <a:lnSpc>
                  <a:spcPct val="80000"/>
                </a:lnSpc>
                <a:spcBef>
                  <a:spcPts val="561"/>
                </a:spcBef>
                <a:tabLst>
                  <a:tab algn="l" pos="0"/>
                  <a:tab algn="l" pos="1106640"/>
                  <a:tab algn="l" pos="2212920"/>
                  <a:tab algn="l" pos="3319560"/>
                  <a:tab algn="l" pos="4425840"/>
                  <a:tab algn="l" pos="5532480"/>
                  <a:tab algn="l" pos="6638760"/>
                  <a:tab algn="l" pos="7745400"/>
                  <a:tab algn="l" pos="8852040"/>
                  <a:tab algn="l" pos="9958320"/>
                </a:tabLst>
              </a:pPr>
              <a:r>
                <a:rPr b="1" lang="en-US" sz="900" strike="noStrike" u="none">
                  <a:solidFill>
                    <a:srgbClr val="ffffff"/>
                  </a:solidFill>
                  <a:effectLst/>
                  <a:uFillTx/>
                  <a:latin typeface="Frutiger 45 Light"/>
                </a:rPr>
                <a:t>Leased Capacity</a:t>
              </a:r>
              <a:endParaRPr b="0" lang="en-US" sz="9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  <a:p>
              <a:pPr>
                <a:lnSpc>
                  <a:spcPct val="80000"/>
                </a:lnSpc>
                <a:spcBef>
                  <a:spcPts val="561"/>
                </a:spcBef>
                <a:tabLst>
                  <a:tab algn="l" pos="0"/>
                  <a:tab algn="l" pos="1106640"/>
                  <a:tab algn="l" pos="2212920"/>
                  <a:tab algn="l" pos="3319560"/>
                  <a:tab algn="l" pos="4425840"/>
                  <a:tab algn="l" pos="5532480"/>
                  <a:tab algn="l" pos="6638760"/>
                  <a:tab algn="l" pos="7745400"/>
                  <a:tab algn="l" pos="8852040"/>
                  <a:tab algn="l" pos="9958320"/>
                </a:tabLst>
              </a:pPr>
              <a:r>
                <a:rPr b="1" lang="en-US" sz="900" strike="noStrike" u="none">
                  <a:solidFill>
                    <a:srgbClr val="ffffff"/>
                  </a:solidFill>
                  <a:effectLst/>
                  <a:uFillTx/>
                  <a:latin typeface="Frutiger 45 Light"/>
                </a:rPr>
                <a:t>Utility Services </a:t>
              </a:r>
              <a:endParaRPr b="0" lang="en-US" sz="9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6916" name=""/>
            <p:cNvSpPr/>
            <p:nvPr/>
          </p:nvSpPr>
          <p:spPr>
            <a:xfrm>
              <a:off x="586800" y="3554280"/>
              <a:ext cx="718560" cy="137880"/>
            </a:xfrm>
            <a:prstGeom prst="rect">
              <a:avLst/>
            </a:prstGeom>
            <a:noFill/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0" rIns="0" tIns="0" bIns="0" anchor="t">
              <a:spAutoFit/>
            </a:bodyPr>
            <a:p>
              <a:pPr>
                <a:spcBef>
                  <a:spcPts val="726"/>
                </a:spcBef>
                <a:tabLst>
                  <a:tab algn="l" pos="0"/>
                  <a:tab algn="l" pos="1106640"/>
                  <a:tab algn="l" pos="2212920"/>
                  <a:tab algn="l" pos="3319560"/>
                  <a:tab algn="l" pos="4425840"/>
                  <a:tab algn="l" pos="5532480"/>
                  <a:tab algn="l" pos="6638760"/>
                  <a:tab algn="l" pos="7745400"/>
                  <a:tab algn="l" pos="8852040"/>
                  <a:tab algn="l" pos="9958320"/>
                </a:tabLst>
              </a:pPr>
              <a:r>
                <a:rPr b="1" lang="en-US" sz="900" strike="noStrike" u="sng">
                  <a:solidFill>
                    <a:srgbClr val="ffffff"/>
                  </a:solidFill>
                  <a:effectLst/>
                  <a:uFillTx/>
                  <a:latin typeface="Frutiger 45 Light"/>
                </a:rPr>
                <a:t>Power Plants</a:t>
              </a:r>
              <a:endParaRPr b="0" lang="en-US" sz="9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6917" name=""/>
            <p:cNvSpPr/>
            <p:nvPr/>
          </p:nvSpPr>
          <p:spPr>
            <a:xfrm>
              <a:off x="596880" y="3722400"/>
              <a:ext cx="1317600" cy="819360"/>
            </a:xfrm>
            <a:prstGeom prst="rect">
              <a:avLst/>
            </a:prstGeom>
            <a:noFill/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0" rIns="0" tIns="0" bIns="0" anchor="t">
              <a:spAutoFit/>
            </a:bodyPr>
            <a:p>
              <a:pPr>
                <a:lnSpc>
                  <a:spcPct val="130000"/>
                </a:lnSpc>
                <a:spcBef>
                  <a:spcPts val="275"/>
                </a:spcBef>
                <a:tabLst>
                  <a:tab algn="l" pos="0"/>
                  <a:tab algn="l" pos="1106640"/>
                  <a:tab algn="l" pos="2212920"/>
                  <a:tab algn="l" pos="3319560"/>
                  <a:tab algn="l" pos="4425840"/>
                  <a:tab algn="l" pos="5532480"/>
                  <a:tab algn="l" pos="6638760"/>
                  <a:tab algn="l" pos="7745400"/>
                  <a:tab algn="l" pos="8852040"/>
                  <a:tab algn="l" pos="9958320"/>
                </a:tabLst>
              </a:pPr>
              <a:r>
                <a:rPr b="1" lang="en-US" sz="900" strike="noStrike" u="none">
                  <a:solidFill>
                    <a:srgbClr val="ffffff"/>
                  </a:solidFill>
                  <a:effectLst/>
                  <a:uFillTx/>
                  <a:latin typeface="Frutiger 45 Light"/>
                </a:rPr>
                <a:t>In Operation</a:t>
              </a:r>
              <a:endParaRPr b="0" lang="en-US" sz="9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  <a:p>
              <a:pPr>
                <a:lnSpc>
                  <a:spcPct val="130000"/>
                </a:lnSpc>
                <a:spcBef>
                  <a:spcPts val="275"/>
                </a:spcBef>
                <a:tabLst>
                  <a:tab algn="l" pos="0"/>
                  <a:tab algn="l" pos="1106640"/>
                  <a:tab algn="l" pos="2212920"/>
                  <a:tab algn="l" pos="3319560"/>
                  <a:tab algn="l" pos="4425840"/>
                  <a:tab algn="l" pos="5532480"/>
                  <a:tab algn="l" pos="6638760"/>
                  <a:tab algn="l" pos="7745400"/>
                  <a:tab algn="l" pos="8852040"/>
                  <a:tab algn="l" pos="9958320"/>
                </a:tabLst>
              </a:pPr>
              <a:r>
                <a:rPr b="1" lang="en-US" sz="900" strike="noStrike" u="none">
                  <a:solidFill>
                    <a:srgbClr val="ffffff"/>
                  </a:solidFill>
                  <a:effectLst/>
                  <a:uFillTx/>
                  <a:latin typeface="Frutiger 45 Light"/>
                </a:rPr>
                <a:t>In Construction</a:t>
              </a:r>
              <a:endParaRPr b="0" lang="en-US" sz="9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  <a:p>
              <a:pPr>
                <a:lnSpc>
                  <a:spcPct val="130000"/>
                </a:lnSpc>
                <a:spcBef>
                  <a:spcPts val="275"/>
                </a:spcBef>
                <a:tabLst>
                  <a:tab algn="l" pos="0"/>
                  <a:tab algn="l" pos="1106640"/>
                  <a:tab algn="l" pos="2212920"/>
                  <a:tab algn="l" pos="3319560"/>
                  <a:tab algn="l" pos="4425840"/>
                  <a:tab algn="l" pos="5532480"/>
                  <a:tab algn="l" pos="6638760"/>
                  <a:tab algn="l" pos="7745400"/>
                  <a:tab algn="l" pos="8852040"/>
                  <a:tab algn="l" pos="9958320"/>
                </a:tabLst>
              </a:pPr>
              <a:r>
                <a:rPr b="1" lang="en-US" sz="900" strike="noStrike" u="none">
                  <a:solidFill>
                    <a:srgbClr val="ffffff"/>
                  </a:solidFill>
                  <a:effectLst/>
                  <a:uFillTx/>
                  <a:latin typeface="Frutiger 45 Light"/>
                </a:rPr>
                <a:t>Under Development</a:t>
              </a:r>
              <a:endParaRPr b="0" lang="en-US" sz="9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  <a:p>
              <a:pPr>
                <a:lnSpc>
                  <a:spcPct val="130000"/>
                </a:lnSpc>
                <a:spcBef>
                  <a:spcPts val="275"/>
                </a:spcBef>
                <a:tabLst>
                  <a:tab algn="l" pos="0"/>
                  <a:tab algn="l" pos="1106640"/>
                  <a:tab algn="l" pos="2212920"/>
                  <a:tab algn="l" pos="3319560"/>
                  <a:tab algn="l" pos="4425840"/>
                  <a:tab algn="l" pos="5532480"/>
                  <a:tab algn="l" pos="6638760"/>
                  <a:tab algn="l" pos="7745400"/>
                  <a:tab algn="l" pos="8852040"/>
                  <a:tab algn="l" pos="9958320"/>
                </a:tabLst>
              </a:pPr>
              <a:endParaRPr b="0" lang="en-US" sz="9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6918" name=""/>
            <p:cNvSpPr/>
            <p:nvPr/>
          </p:nvSpPr>
          <p:spPr>
            <a:xfrm>
              <a:off x="590040" y="4694040"/>
              <a:ext cx="343800" cy="659880"/>
            </a:xfrm>
            <a:prstGeom prst="rect">
              <a:avLst/>
            </a:prstGeom>
            <a:noFill/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0" rIns="0" tIns="0" bIns="0" anchor="t">
              <a:spAutoFit/>
            </a:bodyPr>
            <a:p>
              <a:pPr>
                <a:tabLst>
                  <a:tab algn="l" pos="0"/>
                  <a:tab algn="l" pos="914400"/>
                  <a:tab algn="l" pos="1828800"/>
                  <a:tab algn="l" pos="2743200"/>
                  <a:tab algn="l" pos="3657600"/>
                  <a:tab algn="l" pos="4572000"/>
                  <a:tab algn="l" pos="5486400"/>
                  <a:tab algn="l" pos="6400800"/>
                  <a:tab algn="l" pos="7315200"/>
                  <a:tab algn="l" pos="8229600"/>
                  <a:tab algn="l" pos="9144000"/>
                  <a:tab algn="l" pos="10058400"/>
                </a:tabLst>
              </a:pPr>
              <a:r>
                <a:rPr b="1" lang="en-US" sz="900" strike="noStrike" u="none">
                  <a:solidFill>
                    <a:srgbClr val="ffffff"/>
                  </a:solidFill>
                  <a:effectLst/>
                  <a:uFillTx/>
                  <a:latin typeface="Frutiger 45 Light"/>
                </a:rPr>
                <a:t>Gas</a:t>
              </a:r>
              <a:endParaRPr b="0" lang="en-US" sz="9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  <a:p>
              <a:pPr>
                <a:lnSpc>
                  <a:spcPct val="190000"/>
                </a:lnSpc>
                <a:tabLst>
                  <a:tab algn="l" pos="0"/>
                  <a:tab algn="l" pos="914400"/>
                  <a:tab algn="l" pos="1828800"/>
                  <a:tab algn="l" pos="2743200"/>
                  <a:tab algn="l" pos="3657600"/>
                  <a:tab algn="l" pos="4572000"/>
                  <a:tab algn="l" pos="5486400"/>
                  <a:tab algn="l" pos="6400800"/>
                  <a:tab algn="l" pos="7315200"/>
                  <a:tab algn="l" pos="8229600"/>
                  <a:tab algn="l" pos="9144000"/>
                  <a:tab algn="l" pos="10058400"/>
                </a:tabLst>
              </a:pPr>
              <a:r>
                <a:rPr b="1" lang="en-US" sz="900" strike="noStrike" u="none">
                  <a:solidFill>
                    <a:srgbClr val="ffffff"/>
                  </a:solidFill>
                  <a:effectLst/>
                  <a:uFillTx/>
                  <a:latin typeface="Frutiger 45 Light"/>
                </a:rPr>
                <a:t>Power</a:t>
              </a:r>
              <a:endParaRPr b="0" lang="en-US" sz="9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  <a:p>
              <a:pPr>
                <a:lnSpc>
                  <a:spcPct val="190000"/>
                </a:lnSpc>
                <a:tabLst>
                  <a:tab algn="l" pos="0"/>
                  <a:tab algn="l" pos="914400"/>
                  <a:tab algn="l" pos="1828800"/>
                  <a:tab algn="l" pos="2743200"/>
                  <a:tab algn="l" pos="3657600"/>
                  <a:tab algn="l" pos="4572000"/>
                  <a:tab algn="l" pos="5486400"/>
                  <a:tab algn="l" pos="6400800"/>
                  <a:tab algn="l" pos="7315200"/>
                  <a:tab algn="l" pos="8229600"/>
                  <a:tab algn="l" pos="9144000"/>
                  <a:tab algn="l" pos="10058400"/>
                </a:tabLst>
              </a:pPr>
              <a:r>
                <a:rPr b="1" lang="en-US" sz="900" strike="noStrike" u="none">
                  <a:solidFill>
                    <a:srgbClr val="ffffff"/>
                  </a:solidFill>
                  <a:effectLst/>
                  <a:uFillTx/>
                  <a:latin typeface="Frutiger 45 Light"/>
                </a:rPr>
                <a:t>Coal</a:t>
              </a:r>
              <a:endParaRPr b="0" lang="en-US" sz="9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6919" name=""/>
          <p:cNvSpPr/>
          <p:nvPr/>
        </p:nvSpPr>
        <p:spPr>
          <a:xfrm>
            <a:off x="365040" y="4683240"/>
            <a:ext cx="146160" cy="145800"/>
          </a:xfrm>
          <a:prstGeom prst="ellipse">
            <a:avLst/>
          </a:prstGeom>
          <a:solidFill>
            <a:srgbClr val="004bed"/>
          </a:solidFill>
          <a:ln w="648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920" name=""/>
          <p:cNvSpPr/>
          <p:nvPr/>
        </p:nvSpPr>
        <p:spPr>
          <a:xfrm>
            <a:off x="365040" y="4924440"/>
            <a:ext cx="146160" cy="146160"/>
          </a:xfrm>
          <a:prstGeom prst="ellipse">
            <a:avLst/>
          </a:prstGeom>
          <a:solidFill>
            <a:srgbClr val="c20017"/>
          </a:solidFill>
          <a:ln w="648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921" name=""/>
          <p:cNvSpPr/>
          <p:nvPr/>
        </p:nvSpPr>
        <p:spPr>
          <a:xfrm>
            <a:off x="357120" y="3298680"/>
            <a:ext cx="155520" cy="139680"/>
          </a:xfrm>
          <a:prstGeom prst="plus">
            <a:avLst>
              <a:gd name="adj" fmla="val 27343"/>
            </a:avLst>
          </a:prstGeom>
          <a:solidFill>
            <a:srgbClr val="00ccff"/>
          </a:solidFill>
          <a:ln w="648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16560" bIns="16560" anchor="ctr">
            <a:noAutofit/>
          </a:bodyPr>
          <a:p>
            <a:pPr algn="ctr">
              <a:lnSpc>
                <a:spcPct val="100000"/>
              </a:lnSpc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922" name=""/>
          <p:cNvSpPr/>
          <p:nvPr/>
        </p:nvSpPr>
        <p:spPr>
          <a:xfrm>
            <a:off x="378000" y="3211560"/>
            <a:ext cx="163440" cy="0"/>
          </a:xfrm>
          <a:prstGeom prst="line">
            <a:avLst/>
          </a:prstGeom>
          <a:ln w="6480">
            <a:solidFill>
              <a:srgbClr val="ffcc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-46800" bIns="-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923" name=""/>
          <p:cNvSpPr/>
          <p:nvPr/>
        </p:nvSpPr>
        <p:spPr>
          <a:xfrm>
            <a:off x="338040" y="2897280"/>
            <a:ext cx="182520" cy="182520"/>
          </a:xfrm>
          <a:prstGeom prst="triangle">
            <a:avLst>
              <a:gd name="adj" fmla="val 50000"/>
            </a:avLst>
          </a:prstGeom>
          <a:solidFill>
            <a:srgbClr val="6600cc"/>
          </a:solidFill>
          <a:ln w="648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14040" bIns="14040" anchor="ctr">
            <a:sp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924" name=""/>
          <p:cNvSpPr/>
          <p:nvPr/>
        </p:nvSpPr>
        <p:spPr>
          <a:xfrm>
            <a:off x="360360" y="5145120"/>
            <a:ext cx="182520" cy="182520"/>
          </a:xfrm>
          <a:prstGeom prst="pentagon">
            <a:avLst/>
          </a:prstGeom>
          <a:solidFill>
            <a:srgbClr val="c0c0c0"/>
          </a:solidFill>
          <a:ln w="648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ctr">
            <a:sp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925" name=""/>
          <p:cNvSpPr/>
          <p:nvPr/>
        </p:nvSpPr>
        <p:spPr>
          <a:xfrm>
            <a:off x="2629080" y="2749680"/>
            <a:ext cx="214200" cy="204480"/>
          </a:xfrm>
          <a:prstGeom prst="pentagon">
            <a:avLst/>
          </a:prstGeom>
          <a:solidFill>
            <a:srgbClr val="c0c0c0"/>
          </a:solidFill>
          <a:ln w="1440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ctr">
            <a:sp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926" name=""/>
          <p:cNvSpPr/>
          <p:nvPr/>
        </p:nvSpPr>
        <p:spPr>
          <a:xfrm>
            <a:off x="2495520" y="2778120"/>
            <a:ext cx="214200" cy="204840"/>
          </a:xfrm>
          <a:prstGeom prst="pentagon">
            <a:avLst/>
          </a:prstGeom>
          <a:solidFill>
            <a:srgbClr val="c0c0c0"/>
          </a:solidFill>
          <a:ln w="1440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ctr">
            <a:sp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927" name=""/>
          <p:cNvSpPr/>
          <p:nvPr/>
        </p:nvSpPr>
        <p:spPr>
          <a:xfrm>
            <a:off x="5210280" y="2587680"/>
            <a:ext cx="214200" cy="204840"/>
          </a:xfrm>
          <a:prstGeom prst="pentagon">
            <a:avLst/>
          </a:prstGeom>
          <a:solidFill>
            <a:srgbClr val="c0c0c0"/>
          </a:solidFill>
          <a:ln w="648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ctr">
            <a:sp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6928" name=""/>
          <p:cNvGrpSpPr/>
          <p:nvPr/>
        </p:nvGrpSpPr>
        <p:grpSpPr>
          <a:xfrm>
            <a:off x="6595920" y="2766960"/>
            <a:ext cx="237960" cy="209160"/>
            <a:chOff x="6595920" y="2766960"/>
            <a:chExt cx="237960" cy="209160"/>
          </a:xfrm>
        </p:grpSpPr>
        <p:sp>
          <p:nvSpPr>
            <p:cNvPr id="6929" name=""/>
            <p:cNvSpPr/>
            <p:nvPr/>
          </p:nvSpPr>
          <p:spPr>
            <a:xfrm>
              <a:off x="6595920" y="2766960"/>
              <a:ext cx="237960" cy="209160"/>
            </a:xfrm>
            <a:custGeom>
              <a:avLst/>
              <a:gdLst/>
              <a:ahLst/>
              <a:rect l="l" t="t" r="r" b="b"/>
              <a:pathLst>
                <a:path w="118" h="112">
                  <a:moveTo>
                    <a:pt x="58" y="0"/>
                  </a:moveTo>
                  <a:lnTo>
                    <a:pt x="71" y="44"/>
                  </a:lnTo>
                  <a:lnTo>
                    <a:pt x="118" y="43"/>
                  </a:lnTo>
                  <a:lnTo>
                    <a:pt x="78" y="68"/>
                  </a:lnTo>
                  <a:lnTo>
                    <a:pt x="95" y="112"/>
                  </a:lnTo>
                  <a:lnTo>
                    <a:pt x="58" y="81"/>
                  </a:lnTo>
                  <a:lnTo>
                    <a:pt x="22" y="112"/>
                  </a:lnTo>
                  <a:lnTo>
                    <a:pt x="38" y="68"/>
                  </a:lnTo>
                  <a:lnTo>
                    <a:pt x="0" y="43"/>
                  </a:lnTo>
                  <a:lnTo>
                    <a:pt x="46" y="44"/>
                  </a:lnTo>
                  <a:lnTo>
                    <a:pt x="58" y="0"/>
                  </a:lnTo>
                  <a:close/>
                </a:path>
              </a:pathLst>
            </a:custGeom>
            <a:solidFill>
              <a:srgbClr val="c20017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6930" name=""/>
            <p:cNvSpPr/>
            <p:nvPr/>
          </p:nvSpPr>
          <p:spPr>
            <a:xfrm>
              <a:off x="6595920" y="2766960"/>
              <a:ext cx="237960" cy="209160"/>
            </a:xfrm>
            <a:custGeom>
              <a:avLst/>
              <a:gdLst/>
              <a:ahLst/>
              <a:rect l="l" t="t" r="r" b="b"/>
              <a:pathLst>
                <a:path w="118" h="112">
                  <a:moveTo>
                    <a:pt x="58" y="0"/>
                  </a:moveTo>
                  <a:lnTo>
                    <a:pt x="71" y="44"/>
                  </a:lnTo>
                  <a:lnTo>
                    <a:pt x="118" y="43"/>
                  </a:lnTo>
                  <a:lnTo>
                    <a:pt x="78" y="68"/>
                  </a:lnTo>
                  <a:lnTo>
                    <a:pt x="95" y="112"/>
                  </a:lnTo>
                  <a:lnTo>
                    <a:pt x="58" y="81"/>
                  </a:lnTo>
                  <a:lnTo>
                    <a:pt x="22" y="112"/>
                  </a:lnTo>
                  <a:lnTo>
                    <a:pt x="38" y="68"/>
                  </a:lnTo>
                  <a:lnTo>
                    <a:pt x="0" y="43"/>
                  </a:lnTo>
                  <a:lnTo>
                    <a:pt x="46" y="44"/>
                  </a:lnTo>
                  <a:lnTo>
                    <a:pt x="58" y="0"/>
                  </a:lnTo>
                </a:path>
              </a:pathLst>
            </a:custGeom>
            <a:solidFill>
              <a:srgbClr val="c20017"/>
            </a:solidFill>
            <a:ln w="6480">
              <a:solidFill>
                <a:srgbClr val="00000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6931" name=""/>
          <p:cNvSpPr/>
          <p:nvPr/>
        </p:nvSpPr>
        <p:spPr>
          <a:xfrm>
            <a:off x="6528600" y="2995560"/>
            <a:ext cx="403560" cy="12204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0" rIns="0" tIns="0" bIns="0" anchor="t">
            <a:spAutoFit/>
          </a:bodyPr>
          <a:p>
            <a:pPr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8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Moscow</a:t>
            </a:r>
            <a:endParaRPr b="0" lang="en-US" sz="8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6932" name=""/>
          <p:cNvGrpSpPr/>
          <p:nvPr/>
        </p:nvGrpSpPr>
        <p:grpSpPr>
          <a:xfrm>
            <a:off x="4272120" y="4343400"/>
            <a:ext cx="232920" cy="210600"/>
            <a:chOff x="4272120" y="4343400"/>
            <a:chExt cx="232920" cy="210600"/>
          </a:xfrm>
        </p:grpSpPr>
        <p:sp>
          <p:nvSpPr>
            <p:cNvPr id="6933" name=""/>
            <p:cNvSpPr/>
            <p:nvPr/>
          </p:nvSpPr>
          <p:spPr>
            <a:xfrm>
              <a:off x="4272120" y="4343400"/>
              <a:ext cx="232920" cy="210600"/>
            </a:xfrm>
            <a:custGeom>
              <a:avLst/>
              <a:gdLst/>
              <a:ahLst/>
              <a:rect l="l" t="t" r="r" b="b"/>
              <a:pathLst>
                <a:path w="117" h="112">
                  <a:moveTo>
                    <a:pt x="58" y="0"/>
                  </a:moveTo>
                  <a:lnTo>
                    <a:pt x="70" y="44"/>
                  </a:lnTo>
                  <a:lnTo>
                    <a:pt x="117" y="43"/>
                  </a:lnTo>
                  <a:lnTo>
                    <a:pt x="77" y="68"/>
                  </a:lnTo>
                  <a:lnTo>
                    <a:pt x="95" y="112"/>
                  </a:lnTo>
                  <a:lnTo>
                    <a:pt x="58" y="81"/>
                  </a:lnTo>
                  <a:lnTo>
                    <a:pt x="22" y="112"/>
                  </a:lnTo>
                  <a:lnTo>
                    <a:pt x="38" y="68"/>
                  </a:lnTo>
                  <a:lnTo>
                    <a:pt x="0" y="43"/>
                  </a:lnTo>
                  <a:lnTo>
                    <a:pt x="45" y="44"/>
                  </a:lnTo>
                  <a:lnTo>
                    <a:pt x="58" y="0"/>
                  </a:lnTo>
                  <a:close/>
                </a:path>
              </a:pathLst>
            </a:custGeom>
            <a:solidFill>
              <a:srgbClr val="c20017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6934" name=""/>
            <p:cNvSpPr/>
            <p:nvPr/>
          </p:nvSpPr>
          <p:spPr>
            <a:xfrm>
              <a:off x="4272120" y="4343400"/>
              <a:ext cx="232920" cy="210600"/>
            </a:xfrm>
            <a:custGeom>
              <a:avLst/>
              <a:gdLst/>
              <a:ahLst/>
              <a:rect l="l" t="t" r="r" b="b"/>
              <a:pathLst>
                <a:path w="117" h="112">
                  <a:moveTo>
                    <a:pt x="58" y="0"/>
                  </a:moveTo>
                  <a:lnTo>
                    <a:pt x="70" y="44"/>
                  </a:lnTo>
                  <a:lnTo>
                    <a:pt x="117" y="43"/>
                  </a:lnTo>
                  <a:lnTo>
                    <a:pt x="77" y="68"/>
                  </a:lnTo>
                  <a:lnTo>
                    <a:pt x="95" y="112"/>
                  </a:lnTo>
                  <a:lnTo>
                    <a:pt x="58" y="81"/>
                  </a:lnTo>
                  <a:lnTo>
                    <a:pt x="22" y="112"/>
                  </a:lnTo>
                  <a:lnTo>
                    <a:pt x="38" y="68"/>
                  </a:lnTo>
                  <a:lnTo>
                    <a:pt x="0" y="43"/>
                  </a:lnTo>
                  <a:lnTo>
                    <a:pt x="45" y="44"/>
                  </a:lnTo>
                  <a:lnTo>
                    <a:pt x="58" y="0"/>
                  </a:lnTo>
                </a:path>
              </a:pathLst>
            </a:custGeom>
            <a:solidFill>
              <a:srgbClr val="c20017"/>
            </a:solidFill>
            <a:ln w="11160">
              <a:solidFill>
                <a:srgbClr val="00000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6935" name=""/>
          <p:cNvSpPr/>
          <p:nvPr/>
        </p:nvSpPr>
        <p:spPr>
          <a:xfrm>
            <a:off x="3830760" y="1525680"/>
            <a:ext cx="228600" cy="228600"/>
          </a:xfrm>
          <a:prstGeom prst="triangle">
            <a:avLst>
              <a:gd name="adj" fmla="val 50000"/>
            </a:avLst>
          </a:prstGeom>
          <a:solidFill>
            <a:srgbClr val="6600cc"/>
          </a:solidFill>
          <a:ln w="648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29520" bIns="29520" anchor="ctr">
            <a:sp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936" name=""/>
          <p:cNvSpPr/>
          <p:nvPr/>
        </p:nvSpPr>
        <p:spPr>
          <a:xfrm>
            <a:off x="4835520" y="1908000"/>
            <a:ext cx="228600" cy="228600"/>
          </a:xfrm>
          <a:prstGeom prst="triangle">
            <a:avLst>
              <a:gd name="adj" fmla="val 50000"/>
            </a:avLst>
          </a:prstGeom>
          <a:solidFill>
            <a:srgbClr val="6600cc"/>
          </a:solidFill>
          <a:ln w="648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29520" bIns="29520" anchor="ctr">
            <a:sp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937" name=""/>
          <p:cNvSpPr/>
          <p:nvPr/>
        </p:nvSpPr>
        <p:spPr>
          <a:xfrm>
            <a:off x="5846760" y="1370160"/>
            <a:ext cx="228600" cy="228600"/>
          </a:xfrm>
          <a:prstGeom prst="triangle">
            <a:avLst>
              <a:gd name="adj" fmla="val 50000"/>
            </a:avLst>
          </a:prstGeom>
          <a:solidFill>
            <a:srgbClr val="6600cc"/>
          </a:solidFill>
          <a:ln w="648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29520" bIns="29520" anchor="ctr">
            <a:sp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938" name=""/>
          <p:cNvSpPr/>
          <p:nvPr/>
        </p:nvSpPr>
        <p:spPr>
          <a:xfrm>
            <a:off x="7134120" y="1576440"/>
            <a:ext cx="2963880" cy="4098960"/>
          </a:xfrm>
          <a:prstGeom prst="rect">
            <a:avLst/>
          </a:prstGeom>
          <a:solidFill>
            <a:srgbClr val="000000"/>
          </a:solidFill>
          <a:ln w="12600">
            <a:solidFill>
              <a:srgbClr val="ffffff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ctr">
            <a:sp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939" name=""/>
          <p:cNvSpPr/>
          <p:nvPr/>
        </p:nvSpPr>
        <p:spPr>
          <a:xfrm>
            <a:off x="7345440" y="1781280"/>
            <a:ext cx="2730600" cy="438696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spAutoFit/>
          </a:bodyPr>
          <a:p>
            <a:pPr>
              <a:spcBef>
                <a:spcPts val="1063"/>
              </a:spcBef>
              <a:tabLst>
                <a:tab algn="l" pos="0"/>
                <a:tab algn="l" pos="44280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7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Rapid and Complete Transfer of Enron’s Wholesale Business Model </a:t>
            </a:r>
            <a:endParaRPr b="0" lang="en-US" sz="17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>
              <a:spcBef>
                <a:spcPts val="1063"/>
              </a:spcBef>
              <a:tabLst>
                <a:tab algn="l" pos="0"/>
                <a:tab algn="l" pos="44280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7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Strong, Early Lead in All Key Markets</a:t>
            </a:r>
            <a:endParaRPr b="0" lang="en-US" sz="17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>
              <a:spcBef>
                <a:spcPts val="1063"/>
              </a:spcBef>
              <a:tabLst>
                <a:tab algn="l" pos="0"/>
                <a:tab algn="l" pos="44280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7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Excellent Access to Energy Delivery Logistics</a:t>
            </a:r>
            <a:endParaRPr b="0" lang="en-US" sz="17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>
              <a:spcBef>
                <a:spcPts val="1063"/>
              </a:spcBef>
              <a:tabLst>
                <a:tab algn="l" pos="0"/>
                <a:tab algn="l" pos="44280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7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Leading Provider of Cross-Border and Multi-Commodity Energy Products</a:t>
            </a:r>
            <a:endParaRPr b="0" lang="en-US" sz="17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>
              <a:tabLst>
                <a:tab algn="l" pos="0"/>
                <a:tab algn="l" pos="44280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endParaRPr b="0" lang="en-US" sz="17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>
              <a:tabLst>
                <a:tab algn="l" pos="0"/>
                <a:tab algn="l" pos="44280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endParaRPr b="0" lang="en-US" sz="17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940" name=""/>
          <p:cNvSpPr/>
          <p:nvPr/>
        </p:nvSpPr>
        <p:spPr>
          <a:xfrm>
            <a:off x="7292880" y="1898640"/>
            <a:ext cx="103320" cy="108000"/>
          </a:xfrm>
          <a:prstGeom prst="ellipse">
            <a:avLst/>
          </a:prstGeom>
          <a:solidFill>
            <a:srgbClr val="e9ad17"/>
          </a:solidFill>
          <a:ln w="648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29520" bIns="29520" anchor="ctr">
            <a:sp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941" name=""/>
          <p:cNvSpPr/>
          <p:nvPr/>
        </p:nvSpPr>
        <p:spPr>
          <a:xfrm>
            <a:off x="7292880" y="3070080"/>
            <a:ext cx="103320" cy="108000"/>
          </a:xfrm>
          <a:prstGeom prst="ellipse">
            <a:avLst/>
          </a:prstGeom>
          <a:solidFill>
            <a:srgbClr val="e9ad17"/>
          </a:solidFill>
          <a:ln w="648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29520" bIns="29520" anchor="ctr">
            <a:sp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942" name=""/>
          <p:cNvSpPr/>
          <p:nvPr/>
        </p:nvSpPr>
        <p:spPr>
          <a:xfrm>
            <a:off x="7292880" y="3708360"/>
            <a:ext cx="103320" cy="108000"/>
          </a:xfrm>
          <a:prstGeom prst="ellipse">
            <a:avLst/>
          </a:prstGeom>
          <a:solidFill>
            <a:srgbClr val="e9ad17"/>
          </a:solidFill>
          <a:ln w="648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29520" bIns="29520" anchor="ctr">
            <a:sp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943" name=""/>
          <p:cNvSpPr/>
          <p:nvPr/>
        </p:nvSpPr>
        <p:spPr>
          <a:xfrm>
            <a:off x="7292880" y="4359240"/>
            <a:ext cx="103320" cy="108000"/>
          </a:xfrm>
          <a:prstGeom prst="ellipse">
            <a:avLst/>
          </a:prstGeom>
          <a:solidFill>
            <a:srgbClr val="e9ad17"/>
          </a:solidFill>
          <a:ln w="648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29520" bIns="29520" anchor="ctr">
            <a:sp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</p:spTree>
  </p:cSld>
  <mc:AlternateContent>
    <mc:Choice Requires="p14">
      <p:transition spd="slow" p14:dur="2000"/>
    </mc:Choice>
    <mc:Fallback>
      <p:transition spd="slow"/>
    </mc:Fallback>
  </mc:AlternateContent>
</p:sld>
</file>

<file path=ppt/slides/slide17.xml><?xml version="1.0" encoding="utf-8"?>
<p:sld xmlns:a="http://schemas.openxmlformats.org/drawingml/2006/main" xmlns:p="http://schemas.openxmlformats.org/presentationml/2006/main" xmlns:r="http://schemas.openxmlformats.org/officeDocument/2006/relationships" xmlns:p14="http://schemas.microsoft.com/office/powerpoint/2010/main" xmlns:p15="http://schemas.microsoft.com/office/powerpoint/2012/main" xmlns:mc="http://schemas.openxmlformats.org/markup-compatibility/2006" showMasterSp="0">
  <p:cSld>
    <p:bg>
      <p:bgPr>
        <a:solidFill>
          <a:srgbClr val="000000"/>
        </a:solidFill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44" name=""/>
          <p:cNvSpPr/>
          <p:nvPr/>
        </p:nvSpPr>
        <p:spPr>
          <a:xfrm>
            <a:off x="2933280" y="201600"/>
            <a:ext cx="4456800" cy="91692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t">
            <a:spAutoFit/>
          </a:bodyPr>
          <a:p>
            <a:pPr algn="ctr">
              <a:lnSpc>
                <a:spcPct val="100000"/>
              </a:lnSpc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2400" strike="noStrike" u="none">
                <a:solidFill>
                  <a:srgbClr val="e9ad17"/>
                </a:solidFill>
                <a:effectLst/>
                <a:uFillTx/>
                <a:latin typeface="Frutiger 55 Roman"/>
              </a:rPr>
              <a:t>Enron Europe</a:t>
            </a:r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 algn="ctr">
              <a:lnSpc>
                <a:spcPct val="100000"/>
              </a:lnSpc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3000" strike="noStrike" u="none">
                <a:solidFill>
                  <a:srgbClr val="e9ad17"/>
                </a:solidFill>
                <a:effectLst/>
                <a:uFillTx/>
                <a:latin typeface="Frutiger 55 Roman"/>
              </a:rPr>
              <a:t>First Quarter Highlights</a:t>
            </a:r>
            <a:endParaRPr b="0" lang="en-US" sz="30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945" name=""/>
          <p:cNvSpPr/>
          <p:nvPr/>
        </p:nvSpPr>
        <p:spPr>
          <a:xfrm>
            <a:off x="5076720" y="1663560"/>
            <a:ext cx="4891320" cy="511308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spAutoFit/>
          </a:bodyPr>
          <a:p>
            <a:pPr>
              <a:spcBef>
                <a:spcPts val="1125"/>
              </a:spcBef>
              <a:tabLst>
                <a:tab algn="l" pos="0"/>
                <a:tab algn="l" pos="33192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8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Strong, Accelerating Volume Growth in </a:t>
            </a:r>
            <a:br>
              <a:rPr sz="1800"/>
            </a:br>
            <a:r>
              <a:rPr b="1" lang="en-US" sz="18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All Markets</a:t>
            </a:r>
            <a:endParaRPr b="0" lang="en-US" sz="18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>
              <a:spcBef>
                <a:spcPts val="1001"/>
              </a:spcBef>
              <a:tabLst>
                <a:tab algn="l" pos="0"/>
                <a:tab algn="l" pos="33192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8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Continuing to Benefit From Early, Aggressive Market Making Role on the Continent</a:t>
            </a:r>
            <a:r>
              <a:rPr b="1" lang="en-US" sz="16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 </a:t>
            </a:r>
            <a:endParaRPr b="0" lang="en-US" sz="16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 lvl="1" marL="114480">
              <a:lnSpc>
                <a:spcPct val="100000"/>
              </a:lnSpc>
              <a:spcBef>
                <a:spcPts val="1001"/>
              </a:spcBef>
              <a:buClr>
                <a:srgbClr val="ffffff"/>
              </a:buClr>
              <a:buFont typeface="Frutiger 45 Light"/>
              <a:buChar char="–"/>
              <a:tabLst>
                <a:tab algn="l" pos="33192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6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  Completed First Long-Term Power </a:t>
            </a:r>
            <a:r>
              <a:rPr b="1" lang="en-US" sz="16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	</a:t>
            </a:r>
            <a:r>
              <a:rPr b="1" lang="en-US" sz="16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Supply </a:t>
            </a:r>
            <a:r>
              <a:rPr b="1" lang="en-US" sz="16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	</a:t>
            </a:r>
            <a:r>
              <a:rPr b="1" lang="en-US" sz="16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	</a:t>
            </a:r>
            <a:r>
              <a:rPr b="1" lang="en-US" sz="16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Agreement</a:t>
            </a:r>
            <a:endParaRPr b="0" lang="en-US" sz="16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 lvl="1" marL="114480">
              <a:lnSpc>
                <a:spcPct val="100000"/>
              </a:lnSpc>
              <a:spcBef>
                <a:spcPts val="1001"/>
              </a:spcBef>
              <a:buClr>
                <a:srgbClr val="ffffff"/>
              </a:buClr>
              <a:buFont typeface="Frutiger 45 Light"/>
              <a:buChar char="–"/>
              <a:tabLst>
                <a:tab algn="l" pos="33192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6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  Completed First Continental Natural Gas</a:t>
            </a:r>
            <a:br>
              <a:rPr sz="1600"/>
            </a:br>
            <a:r>
              <a:rPr b="1" lang="en-US" sz="16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	</a:t>
            </a:r>
            <a:r>
              <a:rPr b="1" lang="en-US" sz="16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Supply Transactions in Germany and the</a:t>
            </a:r>
            <a:br>
              <a:rPr sz="1600"/>
            </a:br>
            <a:r>
              <a:rPr b="1" lang="en-US" sz="16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	</a:t>
            </a:r>
            <a:r>
              <a:rPr b="1" lang="en-US" sz="16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Netherlands</a:t>
            </a:r>
            <a:endParaRPr b="0" lang="en-US" sz="16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>
              <a:spcBef>
                <a:spcPts val="1125"/>
              </a:spcBef>
              <a:tabLst>
                <a:tab algn="l" pos="0"/>
                <a:tab algn="l" pos="33192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8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Utilizing eCommerce to Expand Products and Services</a:t>
            </a:r>
            <a:endParaRPr b="0" lang="en-US" sz="18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 lvl="1" marL="114480">
              <a:lnSpc>
                <a:spcPct val="100000"/>
              </a:lnSpc>
              <a:spcBef>
                <a:spcPts val="1001"/>
              </a:spcBef>
              <a:buClr>
                <a:srgbClr val="ffffff"/>
              </a:buClr>
              <a:buFont typeface="Frutiger 45 Light"/>
              <a:buChar char="–"/>
              <a:tabLst>
                <a:tab algn="l" pos="33192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6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	</a:t>
            </a:r>
            <a:r>
              <a:rPr b="1" lang="en-US" sz="16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Successfully Auctioned U.K. Gas Storage </a:t>
            </a:r>
            <a:r>
              <a:rPr b="1" lang="en-US" sz="16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	</a:t>
            </a:r>
            <a:r>
              <a:rPr b="1" lang="en-US" sz="16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	</a:t>
            </a:r>
            <a:r>
              <a:rPr b="1" lang="en-US" sz="16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Services Online</a:t>
            </a:r>
            <a:endParaRPr b="0" lang="en-US" sz="16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 lvl="1" marL="114480">
              <a:lnSpc>
                <a:spcPct val="100000"/>
              </a:lnSpc>
              <a:spcBef>
                <a:spcPts val="1001"/>
              </a:spcBef>
              <a:buClr>
                <a:srgbClr val="ffffff"/>
              </a:buClr>
              <a:buFont typeface="Frutiger 45 Light"/>
              <a:buChar char="–"/>
              <a:tabLst>
                <a:tab algn="l" pos="33192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6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  Launched EnronCredit.com</a:t>
            </a:r>
            <a:r>
              <a:rPr b="1" lang="en-US" sz="16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 </a:t>
            </a:r>
            <a:endParaRPr b="0" lang="en-US" sz="16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 lvl="1" marL="114480">
              <a:lnSpc>
                <a:spcPct val="100000"/>
              </a:lnSpc>
              <a:spcBef>
                <a:spcPts val="1001"/>
              </a:spcBef>
              <a:buClr>
                <a:srgbClr val="000000"/>
              </a:buClr>
              <a:buFont typeface="Frutiger 45 Light"/>
              <a:buChar char="–"/>
              <a:tabLst>
                <a:tab algn="l" pos="33192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endParaRPr b="0" lang="en-US" sz="16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946" name=""/>
          <p:cNvSpPr/>
          <p:nvPr/>
        </p:nvSpPr>
        <p:spPr>
          <a:xfrm>
            <a:off x="898560" y="1327320"/>
            <a:ext cx="3578040" cy="5095800"/>
          </a:xfrm>
          <a:prstGeom prst="rect">
            <a:avLst/>
          </a:prstGeom>
          <a:noFill/>
          <a:ln w="9360">
            <a:solidFill>
              <a:srgbClr val="ffffff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aphicFrame>
        <p:nvGraphicFramePr>
          <p:cNvPr id="6947" name=""/>
          <p:cNvGraphicFramePr/>
          <p:nvPr/>
        </p:nvGraphicFramePr>
        <p:xfrm>
          <a:off x="977760" y="2427120"/>
          <a:ext cx="3378240" cy="4040280"/>
        </p:xfrm>
        <a:graphic>
          <a:graphicData uri="http://schemas.openxmlformats.org/presentationml/2006/ole">
            <p:oleObj r:id="rId1" spid="">
              <p:embed/>
              <p:pic>
                <p:nvPicPr>
                  <p:cNvPr id="6948" name="" descr=""/>
                  <p:cNvPicPr/>
                  <p:nvPr/>
                </p:nvPicPr>
                <p:blipFill>
                  <a:blip r:embed="rId2"/>
                  <a:stretch/>
                </p:blipFill>
                <p:spPr>
                  <a:xfrm>
                    <a:off x="977760" y="2427120"/>
                    <a:ext cx="3378240" cy="4040280"/>
                  </a:xfrm>
                  <a:prstGeom prst="rect">
                    <a:avLst/>
                  </a:prstGeom>
                  <a:noFill/>
                  <a:ln w="0">
                    <a:noFill/>
                  </a:ln>
                </p:spPr>
              </p:pic>
            </p:oleObj>
          </a:graphicData>
        </a:graphic>
      </p:graphicFrame>
      <p:sp>
        <p:nvSpPr>
          <p:cNvPr id="6949" name=""/>
          <p:cNvSpPr/>
          <p:nvPr/>
        </p:nvSpPr>
        <p:spPr>
          <a:xfrm>
            <a:off x="1985760" y="1351080"/>
            <a:ext cx="1442160" cy="82512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t">
            <a:spAutoFit/>
          </a:bodyPr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6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Number of </a:t>
            </a:r>
            <a:endParaRPr b="0" lang="en-US" sz="16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6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Transactions</a:t>
            </a:r>
            <a:endParaRPr b="0" lang="en-US" sz="16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endParaRPr b="0" lang="en-US" sz="16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950" name=""/>
          <p:cNvSpPr/>
          <p:nvPr/>
        </p:nvSpPr>
        <p:spPr>
          <a:xfrm>
            <a:off x="4983120" y="1787400"/>
            <a:ext cx="109440" cy="109800"/>
          </a:xfrm>
          <a:prstGeom prst="ellipse">
            <a:avLst/>
          </a:prstGeom>
          <a:solidFill>
            <a:srgbClr val="e9ad17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31320" bIns="3132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951" name=""/>
          <p:cNvSpPr/>
          <p:nvPr/>
        </p:nvSpPr>
        <p:spPr>
          <a:xfrm>
            <a:off x="4983120" y="2465280"/>
            <a:ext cx="109440" cy="109800"/>
          </a:xfrm>
          <a:prstGeom prst="ellipse">
            <a:avLst/>
          </a:prstGeom>
          <a:solidFill>
            <a:srgbClr val="e9ad17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31320" bIns="3132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952" name=""/>
          <p:cNvSpPr/>
          <p:nvPr/>
        </p:nvSpPr>
        <p:spPr>
          <a:xfrm>
            <a:off x="1127160" y="2014560"/>
            <a:ext cx="204840" cy="130320"/>
          </a:xfrm>
          <a:prstGeom prst="rect">
            <a:avLst/>
          </a:prstGeom>
          <a:solidFill>
            <a:srgbClr val="004bed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953" name=""/>
          <p:cNvSpPr/>
          <p:nvPr/>
        </p:nvSpPr>
        <p:spPr>
          <a:xfrm>
            <a:off x="1127160" y="2201760"/>
            <a:ext cx="204840" cy="130320"/>
          </a:xfrm>
          <a:prstGeom prst="rect">
            <a:avLst/>
          </a:prstGeom>
          <a:solidFill>
            <a:srgbClr val="e9ad17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954" name=""/>
          <p:cNvSpPr/>
          <p:nvPr/>
        </p:nvSpPr>
        <p:spPr>
          <a:xfrm>
            <a:off x="1127160" y="2389320"/>
            <a:ext cx="204840" cy="129960"/>
          </a:xfrm>
          <a:prstGeom prst="rect">
            <a:avLst/>
          </a:prstGeom>
          <a:solidFill>
            <a:srgbClr val="008226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955" name=""/>
          <p:cNvSpPr/>
          <p:nvPr/>
        </p:nvSpPr>
        <p:spPr>
          <a:xfrm>
            <a:off x="1283760" y="1947960"/>
            <a:ext cx="1222200" cy="64260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t">
            <a:spAutoFit/>
          </a:bodyPr>
          <a:p>
            <a:pPr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2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Continent</a:t>
            </a:r>
            <a:endParaRPr b="0" lang="en-US" sz="12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2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Nordic Region</a:t>
            </a:r>
            <a:endParaRPr b="0" lang="en-US" sz="12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2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U.K.</a:t>
            </a:r>
            <a:endParaRPr b="0" lang="en-US" sz="12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956" name=""/>
          <p:cNvSpPr/>
          <p:nvPr/>
        </p:nvSpPr>
        <p:spPr>
          <a:xfrm>
            <a:off x="1531080" y="6081840"/>
            <a:ext cx="646560" cy="32256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t">
            <a:spAutoFit/>
          </a:bodyPr>
          <a:p>
            <a:pPr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5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1Q99</a:t>
            </a:r>
            <a:endParaRPr b="0" lang="en-US" sz="15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957" name=""/>
          <p:cNvSpPr/>
          <p:nvPr/>
        </p:nvSpPr>
        <p:spPr>
          <a:xfrm>
            <a:off x="3147120" y="6081840"/>
            <a:ext cx="646560" cy="32256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t">
            <a:spAutoFit/>
          </a:bodyPr>
          <a:p>
            <a:pPr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5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1Q00</a:t>
            </a:r>
            <a:endParaRPr b="0" lang="en-US" sz="15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958" name=""/>
          <p:cNvSpPr/>
          <p:nvPr/>
        </p:nvSpPr>
        <p:spPr>
          <a:xfrm>
            <a:off x="1519920" y="5132520"/>
            <a:ext cx="657360" cy="32256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t">
            <a:spAutoFit/>
          </a:bodyPr>
          <a:p>
            <a:pPr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5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3,373</a:t>
            </a:r>
            <a:endParaRPr b="0" lang="en-US" sz="15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959" name=""/>
          <p:cNvSpPr/>
          <p:nvPr/>
        </p:nvSpPr>
        <p:spPr>
          <a:xfrm>
            <a:off x="3088440" y="2311560"/>
            <a:ext cx="763560" cy="32256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t">
            <a:spAutoFit/>
          </a:bodyPr>
          <a:p>
            <a:pPr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5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17,264</a:t>
            </a:r>
            <a:endParaRPr b="0" lang="en-US" sz="15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960" name=""/>
          <p:cNvSpPr/>
          <p:nvPr/>
        </p:nvSpPr>
        <p:spPr>
          <a:xfrm>
            <a:off x="2082960" y="5495760"/>
            <a:ext cx="1149120" cy="289080"/>
          </a:xfrm>
          <a:prstGeom prst="rect">
            <a:avLst/>
          </a:prstGeom>
          <a:solidFill>
            <a:srgbClr val="000000"/>
          </a:solidFill>
          <a:ln w="9360">
            <a:solidFill>
              <a:srgbClr val="ffffff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3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+412%</a:t>
            </a:r>
            <a:endParaRPr b="0" lang="en-US" sz="13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961" name=""/>
          <p:cNvSpPr/>
          <p:nvPr/>
        </p:nvSpPr>
        <p:spPr>
          <a:xfrm>
            <a:off x="4983120" y="4881600"/>
            <a:ext cx="109440" cy="109440"/>
          </a:xfrm>
          <a:prstGeom prst="ellipse">
            <a:avLst/>
          </a:prstGeom>
          <a:solidFill>
            <a:srgbClr val="e9ad17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30960" bIns="3096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</p:spTree>
  </p:cSld>
  <mc:AlternateContent>
    <mc:Choice Requires="p14">
      <p:transition spd="slow" p14:dur="2000"/>
    </mc:Choice>
    <mc:Fallback>
      <p:transition spd="slow"/>
    </mc:Fallback>
  </mc:AlternateContent>
</p:sld>
</file>

<file path=ppt/slides/slide18.xml><?xml version="1.0" encoding="utf-8"?>
<p:sld xmlns:a="http://schemas.openxmlformats.org/drawingml/2006/main" xmlns:p="http://schemas.openxmlformats.org/presentationml/2006/main" xmlns:r="http://schemas.openxmlformats.org/officeDocument/2006/relationships" xmlns:p14="http://schemas.microsoft.com/office/powerpoint/2010/main" xmlns:p15="http://schemas.microsoft.com/office/powerpoint/2012/main" xmlns:mc="http://schemas.openxmlformats.org/markup-compatibility/2006" showMasterSp="0">
  <p:cSld>
    <p:bg>
      <p:bgPr>
        <a:solidFill>
          <a:srgbClr val="000000"/>
        </a:solidFill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962" name=""/>
          <p:cNvGraphicFramePr/>
          <p:nvPr/>
        </p:nvGraphicFramePr>
        <p:xfrm>
          <a:off x="7000920" y="1778040"/>
          <a:ext cx="2806560" cy="4689360"/>
        </p:xfrm>
        <a:graphic>
          <a:graphicData uri="http://schemas.openxmlformats.org/presentationml/2006/ole">
            <p:oleObj r:id="rId1" spid="">
              <p:embed/>
              <p:pic>
                <p:nvPicPr>
                  <p:cNvPr id="6963" name="" descr=""/>
                  <p:cNvPicPr/>
                  <p:nvPr/>
                </p:nvPicPr>
                <p:blipFill>
                  <a:blip r:embed="rId2"/>
                  <a:stretch/>
                </p:blipFill>
                <p:spPr>
                  <a:xfrm>
                    <a:off x="7000920" y="1778040"/>
                    <a:ext cx="2806560" cy="4689360"/>
                  </a:xfrm>
                  <a:prstGeom prst="rect">
                    <a:avLst/>
                  </a:prstGeom>
                  <a:noFill/>
                  <a:ln w="0">
                    <a:noFill/>
                  </a:ln>
                </p:spPr>
              </p:pic>
            </p:oleObj>
          </a:graphicData>
        </a:graphic>
      </p:graphicFrame>
      <p:sp>
        <p:nvSpPr>
          <p:cNvPr id="6964" name=""/>
          <p:cNvSpPr/>
          <p:nvPr/>
        </p:nvSpPr>
        <p:spPr>
          <a:xfrm>
            <a:off x="7415280" y="6040440"/>
            <a:ext cx="617040" cy="30744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t">
            <a:spAutoFit/>
          </a:bodyPr>
          <a:p>
            <a:pPr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4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1Q99</a:t>
            </a:r>
            <a:endParaRPr b="0" lang="en-US" sz="1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965" name=""/>
          <p:cNvSpPr/>
          <p:nvPr/>
        </p:nvSpPr>
        <p:spPr>
          <a:xfrm>
            <a:off x="8772840" y="6040440"/>
            <a:ext cx="617040" cy="30744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t">
            <a:spAutoFit/>
          </a:bodyPr>
          <a:p>
            <a:pPr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4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1Q00</a:t>
            </a:r>
            <a:endParaRPr b="0" lang="en-US" sz="1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966" name=""/>
          <p:cNvSpPr/>
          <p:nvPr/>
        </p:nvSpPr>
        <p:spPr>
          <a:xfrm>
            <a:off x="7392600" y="2228760"/>
            <a:ext cx="726120" cy="30744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t">
            <a:spAutoFit/>
          </a:bodyPr>
          <a:p>
            <a:pPr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4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30,738</a:t>
            </a:r>
            <a:endParaRPr b="0" lang="en-US" sz="1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967" name=""/>
          <p:cNvSpPr/>
          <p:nvPr/>
        </p:nvSpPr>
        <p:spPr>
          <a:xfrm>
            <a:off x="7878960" y="1325520"/>
            <a:ext cx="1171440" cy="56664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t">
            <a:spAutoFit/>
          </a:bodyPr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8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Financial</a:t>
            </a:r>
            <a:endParaRPr b="0" lang="en-US" sz="18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3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(BBtue/d)</a:t>
            </a:r>
            <a:endParaRPr b="0" lang="en-US" sz="13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968" name=""/>
          <p:cNvSpPr/>
          <p:nvPr/>
        </p:nvSpPr>
        <p:spPr>
          <a:xfrm>
            <a:off x="6851520" y="1335240"/>
            <a:ext cx="3198960" cy="5118120"/>
          </a:xfrm>
          <a:prstGeom prst="rect">
            <a:avLst/>
          </a:prstGeom>
          <a:noFill/>
          <a:ln w="9360">
            <a:solidFill>
              <a:srgbClr val="ffffff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969" name=""/>
          <p:cNvSpPr/>
          <p:nvPr/>
        </p:nvSpPr>
        <p:spPr>
          <a:xfrm>
            <a:off x="8731080" y="1835280"/>
            <a:ext cx="726120" cy="30744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t">
            <a:spAutoFit/>
          </a:bodyPr>
          <a:p>
            <a:pPr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4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34,112</a:t>
            </a:r>
            <a:endParaRPr b="0" lang="en-US" sz="1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aphicFrame>
        <p:nvGraphicFramePr>
          <p:cNvPr id="6970" name=""/>
          <p:cNvGraphicFramePr/>
          <p:nvPr/>
        </p:nvGraphicFramePr>
        <p:xfrm>
          <a:off x="3701880" y="1941480"/>
          <a:ext cx="2862360" cy="4427640"/>
        </p:xfrm>
        <a:graphic>
          <a:graphicData uri="http://schemas.openxmlformats.org/presentationml/2006/ole">
            <p:oleObj r:id="rId3" spid="">
              <p:embed/>
              <p:pic>
                <p:nvPicPr>
                  <p:cNvPr id="6971" name="" descr=""/>
                  <p:cNvPicPr/>
                  <p:nvPr/>
                </p:nvPicPr>
                <p:blipFill>
                  <a:blip r:embed="rId4"/>
                  <a:stretch/>
                </p:blipFill>
                <p:spPr>
                  <a:xfrm>
                    <a:off x="3701880" y="1941480"/>
                    <a:ext cx="2862360" cy="4427640"/>
                  </a:xfrm>
                  <a:prstGeom prst="rect">
                    <a:avLst/>
                  </a:prstGeom>
                  <a:noFill/>
                  <a:ln w="0">
                    <a:noFill/>
                  </a:ln>
                </p:spPr>
              </p:pic>
            </p:oleObj>
          </a:graphicData>
        </a:graphic>
      </p:graphicFrame>
      <p:sp>
        <p:nvSpPr>
          <p:cNvPr id="6972" name=""/>
          <p:cNvSpPr/>
          <p:nvPr/>
        </p:nvSpPr>
        <p:spPr>
          <a:xfrm>
            <a:off x="4122720" y="6041880"/>
            <a:ext cx="617040" cy="30744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t">
            <a:spAutoFit/>
          </a:bodyPr>
          <a:p>
            <a:pPr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4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1Q99</a:t>
            </a:r>
            <a:endParaRPr b="0" lang="en-US" sz="1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973" name=""/>
          <p:cNvSpPr/>
          <p:nvPr/>
        </p:nvSpPr>
        <p:spPr>
          <a:xfrm>
            <a:off x="5470560" y="6041880"/>
            <a:ext cx="617040" cy="30744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t">
            <a:spAutoFit/>
          </a:bodyPr>
          <a:p>
            <a:pPr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4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1Q00</a:t>
            </a:r>
            <a:endParaRPr b="0" lang="en-US" sz="1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974" name=""/>
          <p:cNvSpPr/>
          <p:nvPr/>
        </p:nvSpPr>
        <p:spPr>
          <a:xfrm>
            <a:off x="4263120" y="5389560"/>
            <a:ext cx="478080" cy="30744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t">
            <a:spAutoFit/>
          </a:bodyPr>
          <a:p>
            <a:pPr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4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297</a:t>
            </a:r>
            <a:endParaRPr b="0" lang="en-US" sz="1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975" name=""/>
          <p:cNvSpPr/>
          <p:nvPr/>
        </p:nvSpPr>
        <p:spPr>
          <a:xfrm>
            <a:off x="4379040" y="1317600"/>
            <a:ext cx="1607040" cy="56664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t">
            <a:spAutoFit/>
          </a:bodyPr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8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Power</a:t>
            </a:r>
            <a:endParaRPr b="0" lang="en-US" sz="18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3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(Thousands MWh)</a:t>
            </a:r>
            <a:endParaRPr b="0" lang="en-US" sz="13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976" name=""/>
          <p:cNvSpPr/>
          <p:nvPr/>
        </p:nvSpPr>
        <p:spPr>
          <a:xfrm>
            <a:off x="3527280" y="1336680"/>
            <a:ext cx="3198960" cy="5118120"/>
          </a:xfrm>
          <a:prstGeom prst="rect">
            <a:avLst/>
          </a:prstGeom>
          <a:noFill/>
          <a:ln w="9360">
            <a:solidFill>
              <a:srgbClr val="ffffff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977" name=""/>
          <p:cNvSpPr/>
          <p:nvPr/>
        </p:nvSpPr>
        <p:spPr>
          <a:xfrm>
            <a:off x="5535720" y="1830240"/>
            <a:ext cx="626760" cy="30744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t">
            <a:spAutoFit/>
          </a:bodyPr>
          <a:p>
            <a:pPr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4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7,573</a:t>
            </a:r>
            <a:endParaRPr b="0" lang="en-US" sz="1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978" name=""/>
          <p:cNvSpPr/>
          <p:nvPr/>
        </p:nvSpPr>
        <p:spPr>
          <a:xfrm>
            <a:off x="4714920" y="5734080"/>
            <a:ext cx="731880" cy="228600"/>
          </a:xfrm>
          <a:prstGeom prst="rect">
            <a:avLst/>
          </a:prstGeom>
          <a:solidFill>
            <a:srgbClr val="000000"/>
          </a:solidFill>
          <a:ln w="9360">
            <a:solidFill>
              <a:srgbClr val="ffffff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3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+2,450%</a:t>
            </a:r>
            <a:endParaRPr b="0" lang="en-US" sz="13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aphicFrame>
        <p:nvGraphicFramePr>
          <p:cNvPr id="6979" name=""/>
          <p:cNvGraphicFramePr/>
          <p:nvPr/>
        </p:nvGraphicFramePr>
        <p:xfrm>
          <a:off x="369720" y="1887480"/>
          <a:ext cx="2806920" cy="4560840"/>
        </p:xfrm>
        <a:graphic>
          <a:graphicData uri="http://schemas.openxmlformats.org/presentationml/2006/ole">
            <p:oleObj r:id="rId5" spid="">
              <p:embed/>
              <p:pic>
                <p:nvPicPr>
                  <p:cNvPr id="6980" name="" descr=""/>
                  <p:cNvPicPr/>
                  <p:nvPr/>
                </p:nvPicPr>
                <p:blipFill>
                  <a:blip r:embed="rId6"/>
                  <a:stretch/>
                </p:blipFill>
                <p:spPr>
                  <a:xfrm>
                    <a:off x="369720" y="1887480"/>
                    <a:ext cx="2806920" cy="4560840"/>
                  </a:xfrm>
                  <a:prstGeom prst="rect">
                    <a:avLst/>
                  </a:prstGeom>
                  <a:noFill/>
                  <a:ln w="0">
                    <a:noFill/>
                  </a:ln>
                </p:spPr>
              </p:pic>
            </p:oleObj>
          </a:graphicData>
        </a:graphic>
      </p:graphicFrame>
      <p:sp>
        <p:nvSpPr>
          <p:cNvPr id="6981" name=""/>
          <p:cNvSpPr/>
          <p:nvPr/>
        </p:nvSpPr>
        <p:spPr>
          <a:xfrm>
            <a:off x="790560" y="6041880"/>
            <a:ext cx="617040" cy="30744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t">
            <a:spAutoFit/>
          </a:bodyPr>
          <a:p>
            <a:pPr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4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1Q99</a:t>
            </a:r>
            <a:endParaRPr b="0" lang="en-US" sz="1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982" name=""/>
          <p:cNvSpPr/>
          <p:nvPr/>
        </p:nvSpPr>
        <p:spPr>
          <a:xfrm>
            <a:off x="2125800" y="6041880"/>
            <a:ext cx="617040" cy="30744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t">
            <a:spAutoFit/>
          </a:bodyPr>
          <a:p>
            <a:pPr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4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1Q00</a:t>
            </a:r>
            <a:endParaRPr b="0" lang="en-US" sz="1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983" name=""/>
          <p:cNvSpPr/>
          <p:nvPr/>
        </p:nvSpPr>
        <p:spPr>
          <a:xfrm>
            <a:off x="825480" y="2846520"/>
            <a:ext cx="626760" cy="30744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t">
            <a:spAutoFit/>
          </a:bodyPr>
          <a:p>
            <a:pPr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4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1,792</a:t>
            </a:r>
            <a:endParaRPr b="0" lang="en-US" sz="1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984" name=""/>
          <p:cNvSpPr/>
          <p:nvPr/>
        </p:nvSpPr>
        <p:spPr>
          <a:xfrm>
            <a:off x="1353960" y="1319040"/>
            <a:ext cx="921240" cy="56664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t">
            <a:spAutoFit/>
          </a:bodyPr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8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Gas</a:t>
            </a:r>
            <a:endParaRPr b="0" lang="en-US" sz="18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3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(BBtue/d)</a:t>
            </a:r>
            <a:endParaRPr b="0" lang="en-US" sz="13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985" name=""/>
          <p:cNvSpPr/>
          <p:nvPr/>
        </p:nvSpPr>
        <p:spPr>
          <a:xfrm>
            <a:off x="195120" y="1338120"/>
            <a:ext cx="3198960" cy="5118120"/>
          </a:xfrm>
          <a:prstGeom prst="rect">
            <a:avLst/>
          </a:prstGeom>
          <a:noFill/>
          <a:ln w="9360">
            <a:solidFill>
              <a:srgbClr val="ffffff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986" name=""/>
          <p:cNvSpPr/>
          <p:nvPr/>
        </p:nvSpPr>
        <p:spPr>
          <a:xfrm>
            <a:off x="2174760" y="1833480"/>
            <a:ext cx="626760" cy="30744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t">
            <a:spAutoFit/>
          </a:bodyPr>
          <a:p>
            <a:pPr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4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2,411</a:t>
            </a:r>
            <a:endParaRPr b="0" lang="en-US" sz="1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987" name=""/>
          <p:cNvSpPr/>
          <p:nvPr/>
        </p:nvSpPr>
        <p:spPr>
          <a:xfrm>
            <a:off x="1395360" y="5521320"/>
            <a:ext cx="731880" cy="228600"/>
          </a:xfrm>
          <a:prstGeom prst="rect">
            <a:avLst/>
          </a:prstGeom>
          <a:solidFill>
            <a:srgbClr val="000000"/>
          </a:solidFill>
          <a:ln w="9360">
            <a:solidFill>
              <a:srgbClr val="ffffff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3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+35%</a:t>
            </a:r>
            <a:endParaRPr b="0" lang="en-US" sz="13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988" name=""/>
          <p:cNvSpPr/>
          <p:nvPr/>
        </p:nvSpPr>
        <p:spPr>
          <a:xfrm>
            <a:off x="671400" y="281160"/>
            <a:ext cx="9140760" cy="55116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spAutoFit/>
          </a:bodyPr>
          <a:p>
            <a:pPr algn="ctr">
              <a:lnSpc>
                <a:spcPct val="100000"/>
              </a:lnSpc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3000" strike="noStrike" u="none">
                <a:solidFill>
                  <a:srgbClr val="e9ad17"/>
                </a:solidFill>
                <a:effectLst/>
                <a:uFillTx/>
                <a:latin typeface="Frutiger 55 Roman"/>
              </a:rPr>
              <a:t>Enron Europe - Volumes</a:t>
            </a:r>
            <a:endParaRPr b="0" lang="en-US" sz="30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989" name=""/>
          <p:cNvSpPr/>
          <p:nvPr/>
        </p:nvSpPr>
        <p:spPr>
          <a:xfrm>
            <a:off x="8040600" y="5457960"/>
            <a:ext cx="731880" cy="228600"/>
          </a:xfrm>
          <a:prstGeom prst="rect">
            <a:avLst/>
          </a:prstGeom>
          <a:solidFill>
            <a:srgbClr val="000000"/>
          </a:solidFill>
          <a:ln w="9360">
            <a:solidFill>
              <a:srgbClr val="ffffff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3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+11%</a:t>
            </a:r>
            <a:endParaRPr b="0" lang="en-US" sz="13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</p:spTree>
  </p:cSld>
  <mc:AlternateContent>
    <mc:Choice Requires="p14">
      <p:transition spd="slow" p14:dur="2000"/>
    </mc:Choice>
    <mc:Fallback>
      <p:transition spd="slow"/>
    </mc:Fallback>
  </mc:AlternateContent>
</p:sld>
</file>

<file path=ppt/slides/slide19.xml><?xml version="1.0" encoding="utf-8"?>
<p:sld xmlns:a="http://schemas.openxmlformats.org/drawingml/2006/main" xmlns:p="http://schemas.openxmlformats.org/presentationml/2006/main" xmlns:r="http://schemas.openxmlformats.org/officeDocument/2006/relationships" xmlns:p14="http://schemas.microsoft.com/office/powerpoint/2010/main" xmlns:p15="http://schemas.microsoft.com/office/powerpoint/2012/main" xmlns:mc="http://schemas.openxmlformats.org/markup-compatibility/2006" showMasterSp="0">
  <p:cSld>
    <p:bg>
      <p:bgPr>
        <a:solidFill>
          <a:srgbClr val="000000"/>
        </a:solidFill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90" name=""/>
          <p:cNvSpPr/>
          <p:nvPr/>
        </p:nvSpPr>
        <p:spPr>
          <a:xfrm>
            <a:off x="561960" y="254160"/>
            <a:ext cx="9144000" cy="106668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pPr algn="ctr">
              <a:lnSpc>
                <a:spcPct val="100000"/>
              </a:lnSpc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GB" sz="3000" strike="noStrike" u="none">
                <a:solidFill>
                  <a:srgbClr val="e9ad17"/>
                </a:solidFill>
                <a:effectLst/>
                <a:uFillTx/>
                <a:latin typeface="Frutiger 55 Roman"/>
              </a:rPr>
              <a:t>Developing Markets Update</a:t>
            </a:r>
            <a:endParaRPr b="0" lang="en-US" sz="30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991" name=""/>
          <p:cNvSpPr/>
          <p:nvPr/>
        </p:nvSpPr>
        <p:spPr>
          <a:xfrm>
            <a:off x="1604880" y="795240"/>
            <a:ext cx="714240" cy="36828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t">
            <a:spAutoFit/>
          </a:bodyPr>
          <a:p>
            <a:pPr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8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India</a:t>
            </a:r>
            <a:endParaRPr b="0" lang="en-US" sz="18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992" name=""/>
          <p:cNvSpPr/>
          <p:nvPr/>
        </p:nvSpPr>
        <p:spPr>
          <a:xfrm>
            <a:off x="2063880" y="1077840"/>
            <a:ext cx="6330960" cy="189252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spAutoFit/>
          </a:bodyPr>
          <a:p>
            <a:pPr>
              <a:tabLst>
                <a:tab algn="l" pos="0"/>
                <a:tab algn="l" pos="285840"/>
                <a:tab algn="l" pos="571680"/>
                <a:tab algn="l" pos="11160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6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Dabhol Power Plant</a:t>
            </a:r>
            <a:endParaRPr b="0" lang="en-US" sz="16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 lvl="1" marL="406440">
              <a:lnSpc>
                <a:spcPct val="100000"/>
              </a:lnSpc>
              <a:buClr>
                <a:srgbClr val="ffffff"/>
              </a:buClr>
              <a:buFont typeface="Frutiger 45 Light"/>
              <a:buChar char="–"/>
              <a:tabLst>
                <a:tab algn="l" pos="285840"/>
                <a:tab algn="l" pos="571680"/>
                <a:tab algn="l" pos="11160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4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 Phase l (826 MW) Operating and Performing Well</a:t>
            </a:r>
            <a:endParaRPr b="0" lang="en-US" sz="1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 lvl="1" marL="406440">
              <a:lnSpc>
                <a:spcPct val="100000"/>
              </a:lnSpc>
              <a:buClr>
                <a:srgbClr val="ffffff"/>
              </a:buClr>
              <a:buFont typeface="Frutiger 45 Light"/>
              <a:buChar char="–"/>
              <a:tabLst>
                <a:tab algn="l" pos="285840"/>
                <a:tab algn="l" pos="571680"/>
                <a:tab algn="l" pos="11160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4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 Phase ll (1,624 MW) 40% Complete; On Track for 2001 Completion</a:t>
            </a:r>
            <a:endParaRPr b="0" lang="en-US" sz="1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>
              <a:tabLst>
                <a:tab algn="l" pos="0"/>
                <a:tab algn="l" pos="285840"/>
                <a:tab algn="l" pos="571680"/>
                <a:tab algn="l" pos="11160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6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MetGas Pipeline</a:t>
            </a:r>
            <a:endParaRPr b="0" lang="en-US" sz="16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 lvl="1" marL="406440">
              <a:lnSpc>
                <a:spcPct val="100000"/>
              </a:lnSpc>
              <a:buClr>
                <a:srgbClr val="ffffff"/>
              </a:buClr>
              <a:buFont typeface="Frutiger 45 Light"/>
              <a:buChar char="–"/>
              <a:tabLst>
                <a:tab algn="l" pos="285840"/>
                <a:tab algn="l" pos="571680"/>
                <a:tab algn="l" pos="11160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4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 First Gas Sales Agreement Executed; Significant Additional </a:t>
            </a:r>
            <a:r>
              <a:rPr b="1" lang="en-US" sz="14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	</a:t>
            </a:r>
            <a:r>
              <a:rPr b="1" lang="en-US" sz="14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Industrial Opportunities </a:t>
            </a:r>
            <a:endParaRPr b="0" lang="en-US" sz="1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>
              <a:tabLst>
                <a:tab algn="l" pos="0"/>
                <a:tab algn="l" pos="285840"/>
                <a:tab algn="l" pos="571680"/>
                <a:tab algn="l" pos="11160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6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Broadband Services </a:t>
            </a:r>
            <a:endParaRPr b="0" lang="en-US" sz="16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 lvl="1" marL="406440">
              <a:lnSpc>
                <a:spcPct val="100000"/>
              </a:lnSpc>
              <a:buClr>
                <a:srgbClr val="ffffff"/>
              </a:buClr>
              <a:buFont typeface="Frutiger 45 Light"/>
              <a:buChar char="–"/>
              <a:tabLst>
                <a:tab algn="l" pos="285840"/>
                <a:tab algn="l" pos="571680"/>
                <a:tab algn="l" pos="11160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4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 EBS Model With Select Fiber Build Opportunities</a:t>
            </a:r>
            <a:endParaRPr b="0" lang="en-US" sz="1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993" name=""/>
          <p:cNvSpPr/>
          <p:nvPr/>
        </p:nvSpPr>
        <p:spPr>
          <a:xfrm>
            <a:off x="1547640" y="2890800"/>
            <a:ext cx="1464120" cy="36828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t">
            <a:spAutoFit/>
          </a:bodyPr>
          <a:p>
            <a:pPr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8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Asia/Pacific</a:t>
            </a:r>
            <a:endParaRPr b="0" lang="en-US" sz="18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994" name=""/>
          <p:cNvSpPr/>
          <p:nvPr/>
        </p:nvSpPr>
        <p:spPr>
          <a:xfrm>
            <a:off x="2063880" y="3171960"/>
            <a:ext cx="7065720" cy="186228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spAutoFit/>
          </a:bodyPr>
          <a:p>
            <a:pPr>
              <a:tabLst>
                <a:tab algn="l" pos="0"/>
                <a:tab algn="l" pos="285840"/>
                <a:tab algn="l" pos="544680"/>
                <a:tab algn="l" pos="11160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6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Australia</a:t>
            </a:r>
            <a:endParaRPr b="0" lang="en-US" sz="16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 lvl="1" marL="406440">
              <a:lnSpc>
                <a:spcPct val="100000"/>
              </a:lnSpc>
              <a:buClr>
                <a:srgbClr val="ffffff"/>
              </a:buClr>
              <a:buFont typeface="Frutiger 45 Light"/>
              <a:buChar char="–"/>
              <a:tabLst>
                <a:tab algn="l" pos="285840"/>
                <a:tab algn="l" pos="544680"/>
                <a:tab algn="l" pos="11160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4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 Leading Power Marketer; Volumes Tripled in 1Q00 </a:t>
            </a:r>
            <a:endParaRPr b="0" lang="en-US" sz="1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 lvl="1" marL="406440">
              <a:lnSpc>
                <a:spcPct val="100000"/>
              </a:lnSpc>
              <a:buClr>
                <a:srgbClr val="ffffff"/>
              </a:buClr>
              <a:buFont typeface="Frutiger 45 Light"/>
              <a:buChar char="–"/>
              <a:tabLst>
                <a:tab algn="l" pos="285840"/>
                <a:tab algn="l" pos="544680"/>
                <a:tab algn="l" pos="11160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4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 Power Introduced on EnronOnline in March </a:t>
            </a:r>
            <a:endParaRPr b="0" lang="en-US" sz="1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>
              <a:tabLst>
                <a:tab algn="l" pos="0"/>
                <a:tab algn="l" pos="285840"/>
                <a:tab algn="l" pos="544680"/>
                <a:tab algn="l" pos="11160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6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Japan</a:t>
            </a:r>
            <a:endParaRPr b="0" lang="en-US" sz="16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 lvl="1" marL="406440">
              <a:lnSpc>
                <a:spcPct val="100000"/>
              </a:lnSpc>
              <a:buClr>
                <a:srgbClr val="ffffff"/>
              </a:buClr>
              <a:buFont typeface="Frutiger 45 Light"/>
              <a:buChar char="–"/>
              <a:tabLst>
                <a:tab algn="l" pos="285840"/>
                <a:tab algn="l" pos="544680"/>
                <a:tab algn="l" pos="11160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4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 24% of Power Market Opened in March; Includes 50% of Industrial Load</a:t>
            </a:r>
            <a:endParaRPr b="0" lang="en-US" sz="1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 lvl="1" marL="406440">
              <a:lnSpc>
                <a:spcPct val="100000"/>
              </a:lnSpc>
              <a:buClr>
                <a:srgbClr val="ffffff"/>
              </a:buClr>
              <a:buFont typeface="Frutiger 45 Light"/>
              <a:buChar char="–"/>
              <a:tabLst>
                <a:tab algn="l" pos="285840"/>
                <a:tab algn="l" pos="544680"/>
                <a:tab algn="l" pos="11160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4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 Largest Foreign Participant; Shaping Regulatory Change for Early </a:t>
            </a:r>
            <a:r>
              <a:rPr b="1" lang="en-US" sz="14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	</a:t>
            </a:r>
            <a:r>
              <a:rPr b="1" lang="en-US" sz="14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	</a:t>
            </a:r>
            <a:r>
              <a:rPr b="1" lang="en-US" sz="14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Introduction of Enron Wholesale Products </a:t>
            </a:r>
            <a:endParaRPr b="0" lang="en-US" sz="1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 lvl="1" marL="406440">
              <a:lnSpc>
                <a:spcPct val="100000"/>
              </a:lnSpc>
              <a:buClr>
                <a:srgbClr val="ffffff"/>
              </a:buClr>
              <a:buFont typeface="Frutiger 45 Light"/>
              <a:buChar char="–"/>
              <a:tabLst>
                <a:tab algn="l" pos="285840"/>
                <a:tab algn="l" pos="544680"/>
                <a:tab algn="l" pos="11160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endParaRPr b="0" lang="en-US" sz="1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995" name=""/>
          <p:cNvSpPr/>
          <p:nvPr/>
        </p:nvSpPr>
        <p:spPr>
          <a:xfrm>
            <a:off x="1573200" y="4802040"/>
            <a:ext cx="1450800" cy="36828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t">
            <a:spAutoFit/>
          </a:bodyPr>
          <a:p>
            <a:pPr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8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Middle East</a:t>
            </a:r>
            <a:endParaRPr b="0" lang="en-US" sz="18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996" name=""/>
          <p:cNvSpPr/>
          <p:nvPr/>
        </p:nvSpPr>
        <p:spPr>
          <a:xfrm>
            <a:off x="2063880" y="5116680"/>
            <a:ext cx="7065720" cy="73440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spAutoFit/>
          </a:bodyPr>
          <a:p>
            <a:pPr lvl="1" marL="406440">
              <a:lnSpc>
                <a:spcPct val="100000"/>
              </a:lnSpc>
              <a:buClr>
                <a:srgbClr val="ffffff"/>
              </a:buClr>
              <a:buFont typeface="Frutiger 45 Light"/>
              <a:buChar char="–"/>
              <a:tabLst>
                <a:tab algn="l" pos="285840"/>
                <a:tab algn="l" pos="571680"/>
                <a:tab algn="l" pos="11160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4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 Signed LOI to Develop Gas Infrastructure </a:t>
            </a:r>
            <a:endParaRPr b="0" lang="en-US" sz="1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 lvl="1" marL="406440">
              <a:lnSpc>
                <a:spcPct val="100000"/>
              </a:lnSpc>
              <a:buClr>
                <a:srgbClr val="ffffff"/>
              </a:buClr>
              <a:buFont typeface="Frutiger 45 Light"/>
              <a:buChar char="–"/>
              <a:tabLst>
                <a:tab algn="l" pos="285840"/>
                <a:tab algn="l" pos="571680"/>
                <a:tab algn="l" pos="11160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4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 Potential Enron Equity Investment of $335 Million Over Several Years</a:t>
            </a:r>
            <a:endParaRPr b="0" lang="en-US" sz="1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 lvl="1" marL="406440">
              <a:lnSpc>
                <a:spcPct val="100000"/>
              </a:lnSpc>
              <a:buClr>
                <a:srgbClr val="ffffff"/>
              </a:buClr>
              <a:buFont typeface="Frutiger 45 Light"/>
              <a:buChar char="–"/>
              <a:tabLst>
                <a:tab algn="l" pos="285840"/>
                <a:tab algn="l" pos="571680"/>
                <a:tab algn="l" pos="11160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4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 Priorities Include Energy Risk Management and Services</a:t>
            </a:r>
            <a:endParaRPr b="0" lang="en-US" sz="1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997" name=""/>
          <p:cNvSpPr/>
          <p:nvPr/>
        </p:nvSpPr>
        <p:spPr>
          <a:xfrm>
            <a:off x="1501920" y="930240"/>
            <a:ext cx="98280" cy="95400"/>
          </a:xfrm>
          <a:prstGeom prst="ellipse">
            <a:avLst/>
          </a:prstGeom>
          <a:solidFill>
            <a:srgbClr val="e9ad17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21240" bIns="2124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998" name=""/>
          <p:cNvSpPr/>
          <p:nvPr/>
        </p:nvSpPr>
        <p:spPr>
          <a:xfrm>
            <a:off x="1560600" y="5778360"/>
            <a:ext cx="1793880" cy="36828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t">
            <a:spAutoFit/>
          </a:bodyPr>
          <a:p>
            <a:pPr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8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South America</a:t>
            </a:r>
            <a:endParaRPr b="0" lang="en-US" sz="18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999" name=""/>
          <p:cNvSpPr/>
          <p:nvPr/>
        </p:nvSpPr>
        <p:spPr>
          <a:xfrm>
            <a:off x="2063880" y="6102360"/>
            <a:ext cx="7065720" cy="52092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spAutoFit/>
          </a:bodyPr>
          <a:p>
            <a:pPr lvl="1" marL="406440">
              <a:lnSpc>
                <a:spcPct val="100000"/>
              </a:lnSpc>
              <a:buClr>
                <a:srgbClr val="ffffff"/>
              </a:buClr>
              <a:buFont typeface="Frutiger 45 Light"/>
              <a:buChar char="–"/>
              <a:tabLst>
                <a:tab algn="l" pos="285840"/>
                <a:tab algn="l" pos="571680"/>
                <a:tab algn="l" pos="11160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4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 Extending Argentine Pipeline to Uruguay with Option to Extend to Brazil </a:t>
            </a:r>
            <a:endParaRPr b="0" lang="en-US" sz="1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 lvl="1" marL="406440">
              <a:lnSpc>
                <a:spcPct val="100000"/>
              </a:lnSpc>
              <a:buClr>
                <a:srgbClr val="ffffff"/>
              </a:buClr>
              <a:buFont typeface="Frutiger 45 Light"/>
              <a:buChar char="–"/>
              <a:tabLst>
                <a:tab algn="l" pos="285840"/>
                <a:tab algn="l" pos="571680"/>
                <a:tab algn="l" pos="11160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4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 Actively Pursuing Retail Energy Opportunities</a:t>
            </a:r>
            <a:endParaRPr b="0" lang="en-US" sz="1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000" name=""/>
          <p:cNvSpPr/>
          <p:nvPr/>
        </p:nvSpPr>
        <p:spPr>
          <a:xfrm>
            <a:off x="1501920" y="3017880"/>
            <a:ext cx="98280" cy="95040"/>
          </a:xfrm>
          <a:prstGeom prst="ellipse">
            <a:avLst/>
          </a:prstGeom>
          <a:solidFill>
            <a:srgbClr val="e9ad17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20880" bIns="2088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001" name=""/>
          <p:cNvSpPr/>
          <p:nvPr/>
        </p:nvSpPr>
        <p:spPr>
          <a:xfrm>
            <a:off x="1501920" y="4944960"/>
            <a:ext cx="98280" cy="95400"/>
          </a:xfrm>
          <a:prstGeom prst="ellipse">
            <a:avLst/>
          </a:prstGeom>
          <a:solidFill>
            <a:srgbClr val="e9ad17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21240" bIns="2124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002" name=""/>
          <p:cNvSpPr/>
          <p:nvPr/>
        </p:nvSpPr>
        <p:spPr>
          <a:xfrm>
            <a:off x="1501920" y="5919840"/>
            <a:ext cx="98280" cy="95040"/>
          </a:xfrm>
          <a:prstGeom prst="ellipse">
            <a:avLst/>
          </a:prstGeom>
          <a:solidFill>
            <a:srgbClr val="e9ad17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20880" bIns="2088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</p:spTree>
  </p:cSld>
  <mc:AlternateContent>
    <mc:Choice Requires="p14">
      <p:transition spd="slow" p14:dur="2000"/>
    </mc:Choice>
    <mc:Fallback>
      <p:transition spd="slow"/>
    </mc:Fallback>
  </mc:AlternateContent>
</p:sld>
</file>

<file path=ppt/slides/slide2.xml><?xml version="1.0" encoding="utf-8"?>
<p:sld xmlns:a="http://schemas.openxmlformats.org/drawingml/2006/main" xmlns:p="http://schemas.openxmlformats.org/presentationml/2006/main" xmlns:r="http://schemas.openxmlformats.org/officeDocument/2006/relationships" xmlns:p14="http://schemas.microsoft.com/office/powerpoint/2010/main" xmlns:p15="http://schemas.microsoft.com/office/powerpoint/2012/main" xmlns:mc="http://schemas.openxmlformats.org/markup-compatibility/2006" showMasterSp="0">
  <p:cSld>
    <p:bg>
      <p:bgPr>
        <a:solidFill>
          <a:srgbClr val="000000"/>
        </a:solidFill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"/>
          <p:cNvGraphicFramePr/>
          <p:nvPr/>
        </p:nvGraphicFramePr>
        <p:xfrm>
          <a:off x="7024680" y="1535040"/>
          <a:ext cx="2911320" cy="4568760"/>
        </p:xfrm>
        <a:graphic>
          <a:graphicData uri="http://schemas.openxmlformats.org/presentationml/2006/ole">
            <p:oleObj r:id="rId1" spid="">
              <p:embed/>
              <p:pic>
                <p:nvPicPr>
                  <p:cNvPr id="3" name="" descr=""/>
                  <p:cNvPicPr/>
                  <p:nvPr/>
                </p:nvPicPr>
                <p:blipFill>
                  <a:blip r:embed="rId2"/>
                  <a:stretch/>
                </p:blipFill>
                <p:spPr>
                  <a:xfrm>
                    <a:off x="7024680" y="1535040"/>
                    <a:ext cx="2911320" cy="4568760"/>
                  </a:xfrm>
                  <a:prstGeom prst="rect">
                    <a:avLst/>
                  </a:prstGeom>
                  <a:noFill/>
                  <a:ln w="0">
                    <a:noFill/>
                  </a:ln>
                </p:spPr>
              </p:pic>
            </p:oleObj>
          </a:graphicData>
        </a:graphic>
      </p:graphicFrame>
      <p:sp>
        <p:nvSpPr>
          <p:cNvPr id="4" name=""/>
          <p:cNvSpPr/>
          <p:nvPr/>
        </p:nvSpPr>
        <p:spPr>
          <a:xfrm>
            <a:off x="7296480" y="1278000"/>
            <a:ext cx="2378880" cy="55116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t">
            <a:spAutoFit/>
          </a:bodyPr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8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Earnings Per Share*</a:t>
            </a:r>
            <a:endParaRPr b="0" lang="en-US" sz="18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2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(Diluted)</a:t>
            </a:r>
            <a:endParaRPr b="0" lang="en-US" sz="12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" name=""/>
          <p:cNvSpPr/>
          <p:nvPr/>
        </p:nvSpPr>
        <p:spPr>
          <a:xfrm>
            <a:off x="6937200" y="1212840"/>
            <a:ext cx="2981520" cy="5008680"/>
          </a:xfrm>
          <a:prstGeom prst="rect">
            <a:avLst/>
          </a:prstGeom>
          <a:noFill/>
          <a:ln w="12600">
            <a:solidFill>
              <a:srgbClr val="ffffff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aphicFrame>
        <p:nvGraphicFramePr>
          <p:cNvPr id="6" name=""/>
          <p:cNvGraphicFramePr/>
          <p:nvPr/>
        </p:nvGraphicFramePr>
        <p:xfrm>
          <a:off x="3753000" y="1312920"/>
          <a:ext cx="2911320" cy="4809960"/>
        </p:xfrm>
        <a:graphic>
          <a:graphicData uri="http://schemas.openxmlformats.org/presentationml/2006/ole">
            <p:oleObj r:id="rId3" spid="">
              <p:embed/>
              <p:pic>
                <p:nvPicPr>
                  <p:cNvPr id="7" name="" descr=""/>
                  <p:cNvPicPr/>
                  <p:nvPr/>
                </p:nvPicPr>
                <p:blipFill>
                  <a:blip r:embed="rId4"/>
                  <a:stretch/>
                </p:blipFill>
                <p:spPr>
                  <a:xfrm>
                    <a:off x="3753000" y="1312920"/>
                    <a:ext cx="2911320" cy="4809960"/>
                  </a:xfrm>
                  <a:prstGeom prst="rect">
                    <a:avLst/>
                  </a:prstGeom>
                  <a:noFill/>
                  <a:ln w="0">
                    <a:noFill/>
                  </a:ln>
                </p:spPr>
              </p:pic>
            </p:oleObj>
          </a:graphicData>
        </a:graphic>
      </p:graphicFrame>
      <p:sp>
        <p:nvSpPr>
          <p:cNvPr id="8" name=""/>
          <p:cNvSpPr/>
          <p:nvPr/>
        </p:nvSpPr>
        <p:spPr>
          <a:xfrm>
            <a:off x="3986280" y="1278000"/>
            <a:ext cx="2324160" cy="55116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spAutoFit/>
          </a:bodyPr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8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Net Income*</a:t>
            </a:r>
            <a:endParaRPr b="0" lang="en-US" sz="18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2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(Millions)</a:t>
            </a:r>
            <a:endParaRPr b="0" lang="en-US" sz="12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" name=""/>
          <p:cNvSpPr/>
          <p:nvPr/>
        </p:nvSpPr>
        <p:spPr>
          <a:xfrm>
            <a:off x="3706920" y="1212840"/>
            <a:ext cx="2981160" cy="5008680"/>
          </a:xfrm>
          <a:prstGeom prst="rect">
            <a:avLst/>
          </a:prstGeom>
          <a:noFill/>
          <a:ln w="12600">
            <a:solidFill>
              <a:srgbClr val="ffffff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" name=""/>
          <p:cNvSpPr/>
          <p:nvPr/>
        </p:nvSpPr>
        <p:spPr>
          <a:xfrm>
            <a:off x="12600" y="290520"/>
            <a:ext cx="10287000" cy="68580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360" rIns="90360" tIns="44280" bIns="44280" anchor="ctr">
            <a:noAutofit/>
          </a:bodyPr>
          <a:p>
            <a:pPr algn="ctr">
              <a:lnSpc>
                <a:spcPct val="100000"/>
              </a:lnSpc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2400" strike="noStrike" u="none">
                <a:solidFill>
                  <a:srgbClr val="e9ad17"/>
                </a:solidFill>
                <a:effectLst/>
                <a:uFillTx/>
                <a:latin typeface="Frutiger 55 Roman"/>
              </a:rPr>
              <a:t>Enron Corp.</a:t>
            </a:r>
            <a:br>
              <a:rPr sz="3000"/>
            </a:br>
            <a:r>
              <a:rPr b="1" lang="en-US" sz="3000" strike="noStrike" u="none">
                <a:solidFill>
                  <a:srgbClr val="e9ad17"/>
                </a:solidFill>
                <a:effectLst/>
                <a:uFillTx/>
                <a:latin typeface="Frutiger 55 Roman"/>
              </a:rPr>
              <a:t>First Quarter Performance</a:t>
            </a:r>
            <a:endParaRPr b="0" lang="en-US" sz="30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" name=""/>
          <p:cNvSpPr/>
          <p:nvPr/>
        </p:nvSpPr>
        <p:spPr>
          <a:xfrm>
            <a:off x="342000" y="6319800"/>
            <a:ext cx="827280" cy="24660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t">
            <a:spAutoFit/>
          </a:bodyPr>
          <a:p>
            <a:pPr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0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*Recurring</a:t>
            </a:r>
            <a:endParaRPr b="0" lang="en-US" sz="10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" name=""/>
          <p:cNvSpPr/>
          <p:nvPr/>
        </p:nvSpPr>
        <p:spPr>
          <a:xfrm>
            <a:off x="450720" y="1217520"/>
            <a:ext cx="3011760" cy="5000760"/>
          </a:xfrm>
          <a:prstGeom prst="rect">
            <a:avLst/>
          </a:prstGeom>
          <a:noFill/>
          <a:ln w="12600">
            <a:solidFill>
              <a:srgbClr val="ffffff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aphicFrame>
        <p:nvGraphicFramePr>
          <p:cNvPr id="13" name=""/>
          <p:cNvGraphicFramePr/>
          <p:nvPr/>
        </p:nvGraphicFramePr>
        <p:xfrm>
          <a:off x="479520" y="1755720"/>
          <a:ext cx="2941560" cy="4335480"/>
        </p:xfrm>
        <a:graphic>
          <a:graphicData uri="http://schemas.openxmlformats.org/presentationml/2006/ole">
            <p:oleObj r:id="rId5" spid="">
              <p:embed/>
              <p:pic>
                <p:nvPicPr>
                  <p:cNvPr id="14" name="" descr=""/>
                  <p:cNvPicPr/>
                  <p:nvPr/>
                </p:nvPicPr>
                <p:blipFill>
                  <a:blip r:embed="rId6"/>
                  <a:stretch/>
                </p:blipFill>
                <p:spPr>
                  <a:xfrm>
                    <a:off x="479520" y="1755720"/>
                    <a:ext cx="2941560" cy="4335480"/>
                  </a:xfrm>
                  <a:prstGeom prst="rect">
                    <a:avLst/>
                  </a:prstGeom>
                  <a:noFill/>
                  <a:ln w="0">
                    <a:noFill/>
                  </a:ln>
                </p:spPr>
              </p:pic>
            </p:oleObj>
          </a:graphicData>
        </a:graphic>
      </p:graphicFrame>
      <p:sp>
        <p:nvSpPr>
          <p:cNvPr id="15" name=""/>
          <p:cNvSpPr/>
          <p:nvPr/>
        </p:nvSpPr>
        <p:spPr>
          <a:xfrm>
            <a:off x="901800" y="5772240"/>
            <a:ext cx="676440" cy="33768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t">
            <a:spAutoFit/>
          </a:bodyPr>
          <a:p>
            <a:pPr algn="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6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1Q99</a:t>
            </a:r>
            <a:endParaRPr b="0" lang="en-US" sz="16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6" name=""/>
          <p:cNvSpPr/>
          <p:nvPr/>
        </p:nvSpPr>
        <p:spPr>
          <a:xfrm>
            <a:off x="404640" y="1279440"/>
            <a:ext cx="3140280" cy="55116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spAutoFit/>
          </a:bodyPr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8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Revenues</a:t>
            </a:r>
            <a:endParaRPr b="0" lang="en-US" sz="18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2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(Millions)</a:t>
            </a:r>
            <a:endParaRPr b="0" lang="en-US" sz="12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7" name=""/>
          <p:cNvSpPr/>
          <p:nvPr/>
        </p:nvSpPr>
        <p:spPr>
          <a:xfrm>
            <a:off x="2289240" y="5772240"/>
            <a:ext cx="676440" cy="33768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t">
            <a:spAutoFit/>
          </a:bodyPr>
          <a:p>
            <a:pPr algn="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6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1Q00</a:t>
            </a:r>
            <a:endParaRPr b="0" lang="en-US" sz="16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8" name=""/>
          <p:cNvSpPr/>
          <p:nvPr/>
        </p:nvSpPr>
        <p:spPr>
          <a:xfrm>
            <a:off x="2194560" y="1808280"/>
            <a:ext cx="913320" cy="33768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t">
            <a:spAutoFit/>
          </a:bodyPr>
          <a:p>
            <a:pPr algn="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6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$13,145</a:t>
            </a:r>
            <a:endParaRPr b="0" lang="en-US" sz="16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9" name=""/>
          <p:cNvSpPr/>
          <p:nvPr/>
        </p:nvSpPr>
        <p:spPr>
          <a:xfrm>
            <a:off x="852840" y="3355920"/>
            <a:ext cx="800640" cy="33768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t">
            <a:spAutoFit/>
          </a:bodyPr>
          <a:p>
            <a:pPr algn="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6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$7,632</a:t>
            </a:r>
            <a:endParaRPr b="0" lang="en-US" sz="16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20" name=""/>
          <p:cNvSpPr/>
          <p:nvPr/>
        </p:nvSpPr>
        <p:spPr>
          <a:xfrm>
            <a:off x="4211640" y="2725560"/>
            <a:ext cx="631800" cy="33768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t">
            <a:spAutoFit/>
          </a:bodyPr>
          <a:p>
            <a:pPr algn="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6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$253</a:t>
            </a:r>
            <a:endParaRPr b="0" lang="en-US" sz="16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21" name=""/>
          <p:cNvSpPr/>
          <p:nvPr/>
        </p:nvSpPr>
        <p:spPr>
          <a:xfrm>
            <a:off x="5581800" y="1822320"/>
            <a:ext cx="631800" cy="33768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t">
            <a:spAutoFit/>
          </a:bodyPr>
          <a:p>
            <a:pPr algn="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6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$338</a:t>
            </a:r>
            <a:endParaRPr b="0" lang="en-US" sz="16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22" name=""/>
          <p:cNvSpPr/>
          <p:nvPr/>
        </p:nvSpPr>
        <p:spPr>
          <a:xfrm>
            <a:off x="7472160" y="2367000"/>
            <a:ext cx="687960" cy="33768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t">
            <a:spAutoFit/>
          </a:bodyPr>
          <a:p>
            <a:pPr algn="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6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$0.34</a:t>
            </a:r>
            <a:endParaRPr b="0" lang="en-US" sz="16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23" name=""/>
          <p:cNvSpPr/>
          <p:nvPr/>
        </p:nvSpPr>
        <p:spPr>
          <a:xfrm>
            <a:off x="8820000" y="1835280"/>
            <a:ext cx="687960" cy="33768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t">
            <a:spAutoFit/>
          </a:bodyPr>
          <a:p>
            <a:pPr algn="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6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$0.40</a:t>
            </a:r>
            <a:endParaRPr b="0" lang="en-US" sz="16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24" name=""/>
          <p:cNvSpPr/>
          <p:nvPr/>
        </p:nvSpPr>
        <p:spPr>
          <a:xfrm>
            <a:off x="4178520" y="5772240"/>
            <a:ext cx="676440" cy="33768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t">
            <a:spAutoFit/>
          </a:bodyPr>
          <a:p>
            <a:pPr algn="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6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1Q99</a:t>
            </a:r>
            <a:endParaRPr b="0" lang="en-US" sz="16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25" name=""/>
          <p:cNvSpPr/>
          <p:nvPr/>
        </p:nvSpPr>
        <p:spPr>
          <a:xfrm>
            <a:off x="5565960" y="5772240"/>
            <a:ext cx="676440" cy="33768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t">
            <a:spAutoFit/>
          </a:bodyPr>
          <a:p>
            <a:pPr algn="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6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1Q00</a:t>
            </a:r>
            <a:endParaRPr b="0" lang="en-US" sz="16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26" name=""/>
          <p:cNvSpPr/>
          <p:nvPr/>
        </p:nvSpPr>
        <p:spPr>
          <a:xfrm>
            <a:off x="7480440" y="5772240"/>
            <a:ext cx="676440" cy="33768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t">
            <a:spAutoFit/>
          </a:bodyPr>
          <a:p>
            <a:pPr algn="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6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1Q99</a:t>
            </a:r>
            <a:endParaRPr b="0" lang="en-US" sz="16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27" name=""/>
          <p:cNvSpPr/>
          <p:nvPr/>
        </p:nvSpPr>
        <p:spPr>
          <a:xfrm>
            <a:off x="8867880" y="5772240"/>
            <a:ext cx="676440" cy="33768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t">
            <a:spAutoFit/>
          </a:bodyPr>
          <a:p>
            <a:pPr algn="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6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1Q00</a:t>
            </a:r>
            <a:endParaRPr b="0" lang="en-US" sz="16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</p:spTree>
  </p:cSld>
  <mc:AlternateContent>
    <mc:Choice Requires="p14">
      <p:transition spd="slow" p14:dur="2000"/>
    </mc:Choice>
    <mc:Fallback>
      <p:transition spd="slow"/>
    </mc:Fallback>
  </mc:AlternateContent>
</p:sld>
</file>

<file path=ppt/slides/slide20.xml><?xml version="1.0" encoding="utf-8"?>
<p:sld xmlns:a="http://schemas.openxmlformats.org/drawingml/2006/main" xmlns:p="http://schemas.openxmlformats.org/presentationml/2006/main" xmlns:r="http://schemas.openxmlformats.org/officeDocument/2006/relationships" xmlns:p14="http://schemas.microsoft.com/office/powerpoint/2010/main" xmlns:p15="http://schemas.microsoft.com/office/powerpoint/2012/main" xmlns:mc="http://schemas.openxmlformats.org/markup-compatibility/2006" showMasterSp="0">
  <p:cSld>
    <p:bg>
      <p:bgPr>
        <a:solidFill>
          <a:srgbClr val="000000"/>
        </a:solidFill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03" name=""/>
          <p:cNvSpPr/>
          <p:nvPr/>
        </p:nvSpPr>
        <p:spPr>
          <a:xfrm>
            <a:off x="3697200" y="2798640"/>
            <a:ext cx="0" cy="669960"/>
          </a:xfrm>
          <a:prstGeom prst="line">
            <a:avLst/>
          </a:prstGeom>
          <a:ln w="9360">
            <a:solidFill>
              <a:srgbClr val="ffffff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004" name=""/>
          <p:cNvSpPr/>
          <p:nvPr/>
        </p:nvSpPr>
        <p:spPr>
          <a:xfrm>
            <a:off x="3701880" y="2419200"/>
            <a:ext cx="4783320" cy="425520"/>
          </a:xfrm>
          <a:custGeom>
            <a:avLst/>
            <a:gdLst/>
            <a:ahLst/>
            <a:rect l="l" t="t" r="r" b="b"/>
            <a:pathLst>
              <a:path w="4608" h="277">
                <a:moveTo>
                  <a:pt x="0" y="274"/>
                </a:moveTo>
                <a:lnTo>
                  <a:pt x="0" y="0"/>
                </a:lnTo>
                <a:lnTo>
                  <a:pt x="4606" y="0"/>
                </a:lnTo>
                <a:lnTo>
                  <a:pt x="4608" y="277"/>
                </a:lnTo>
              </a:path>
            </a:pathLst>
          </a:custGeom>
          <a:noFill/>
          <a:ln w="9360">
            <a:solidFill>
              <a:srgbClr val="ffffff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005" name=""/>
          <p:cNvSpPr/>
          <p:nvPr/>
        </p:nvSpPr>
        <p:spPr>
          <a:xfrm>
            <a:off x="1476360" y="3201840"/>
            <a:ext cx="4603680" cy="425520"/>
          </a:xfrm>
          <a:custGeom>
            <a:avLst/>
            <a:gdLst/>
            <a:ahLst/>
            <a:rect l="l" t="t" r="r" b="b"/>
            <a:pathLst>
              <a:path w="4608" h="277">
                <a:moveTo>
                  <a:pt x="0" y="274"/>
                </a:moveTo>
                <a:lnTo>
                  <a:pt x="0" y="0"/>
                </a:lnTo>
                <a:lnTo>
                  <a:pt x="4606" y="0"/>
                </a:lnTo>
                <a:lnTo>
                  <a:pt x="4608" y="277"/>
                </a:lnTo>
              </a:path>
            </a:pathLst>
          </a:custGeom>
          <a:noFill/>
          <a:ln w="9360">
            <a:solidFill>
              <a:srgbClr val="ffffff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006" name=""/>
          <p:cNvSpPr/>
          <p:nvPr/>
        </p:nvSpPr>
        <p:spPr>
          <a:xfrm>
            <a:off x="8475840" y="2798640"/>
            <a:ext cx="0" cy="669960"/>
          </a:xfrm>
          <a:prstGeom prst="line">
            <a:avLst/>
          </a:prstGeom>
          <a:ln w="9360">
            <a:solidFill>
              <a:srgbClr val="ffffff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007" name=""/>
          <p:cNvSpPr/>
          <p:nvPr/>
        </p:nvSpPr>
        <p:spPr>
          <a:xfrm>
            <a:off x="5148360" y="2041560"/>
            <a:ext cx="0" cy="372960"/>
          </a:xfrm>
          <a:prstGeom prst="line">
            <a:avLst/>
          </a:prstGeom>
          <a:ln w="9360">
            <a:solidFill>
              <a:srgbClr val="ffffff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008" name=""/>
          <p:cNvSpPr/>
          <p:nvPr/>
        </p:nvSpPr>
        <p:spPr>
          <a:xfrm>
            <a:off x="515880" y="3376440"/>
            <a:ext cx="1897200" cy="1300320"/>
          </a:xfrm>
          <a:prstGeom prst="rect">
            <a:avLst/>
          </a:prstGeom>
          <a:solidFill>
            <a:srgbClr val="808080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009" name=""/>
          <p:cNvSpPr/>
          <p:nvPr/>
        </p:nvSpPr>
        <p:spPr>
          <a:xfrm>
            <a:off x="5133960" y="3376440"/>
            <a:ext cx="1897200" cy="1300320"/>
          </a:xfrm>
          <a:prstGeom prst="rect">
            <a:avLst/>
          </a:prstGeom>
          <a:solidFill>
            <a:srgbClr val="004bed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010" name=""/>
          <p:cNvSpPr/>
          <p:nvPr/>
        </p:nvSpPr>
        <p:spPr>
          <a:xfrm>
            <a:off x="578160" y="3595680"/>
            <a:ext cx="1793520" cy="91692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t">
            <a:spAutoFit/>
          </a:bodyPr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800" strike="noStrike" u="none">
                <a:solidFill>
                  <a:srgbClr val="4d4d4d"/>
                </a:solidFill>
                <a:effectLst/>
                <a:uFillTx/>
                <a:latin typeface="Frutiger 45 Light"/>
              </a:rPr>
              <a:t>Transportation</a:t>
            </a:r>
            <a:endParaRPr b="0" lang="en-US" sz="18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800" strike="noStrike" u="none">
                <a:solidFill>
                  <a:srgbClr val="4d4d4d"/>
                </a:solidFill>
                <a:effectLst/>
                <a:uFillTx/>
                <a:latin typeface="Frutiger 45 Light"/>
              </a:rPr>
              <a:t>&amp;</a:t>
            </a:r>
            <a:endParaRPr b="0" lang="en-US" sz="18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800" strike="noStrike" u="none">
                <a:solidFill>
                  <a:srgbClr val="4d4d4d"/>
                </a:solidFill>
                <a:effectLst/>
                <a:uFillTx/>
                <a:latin typeface="Frutiger 45 Light"/>
              </a:rPr>
              <a:t>Distribution</a:t>
            </a:r>
            <a:endParaRPr b="0" lang="en-US" sz="18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011" name=""/>
          <p:cNvSpPr/>
          <p:nvPr/>
        </p:nvSpPr>
        <p:spPr>
          <a:xfrm>
            <a:off x="7488360" y="3386160"/>
            <a:ext cx="1998720" cy="1300320"/>
          </a:xfrm>
          <a:prstGeom prst="rect">
            <a:avLst/>
          </a:prstGeom>
          <a:solidFill>
            <a:srgbClr val="808080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012" name=""/>
          <p:cNvSpPr/>
          <p:nvPr/>
        </p:nvSpPr>
        <p:spPr>
          <a:xfrm>
            <a:off x="7772760" y="3689280"/>
            <a:ext cx="1387080" cy="64260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t">
            <a:spAutoFit/>
          </a:bodyPr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800" strike="noStrike" u="none">
                <a:solidFill>
                  <a:srgbClr val="4d4d4d"/>
                </a:solidFill>
                <a:effectLst/>
                <a:uFillTx/>
                <a:latin typeface="Frutiger 45 Light"/>
              </a:rPr>
              <a:t>Broadband</a:t>
            </a:r>
            <a:endParaRPr b="0" lang="en-US" sz="18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800" strike="noStrike" u="none">
                <a:solidFill>
                  <a:srgbClr val="4d4d4d"/>
                </a:solidFill>
                <a:effectLst/>
                <a:uFillTx/>
                <a:latin typeface="Frutiger 45 Light"/>
              </a:rPr>
              <a:t>Services</a:t>
            </a:r>
            <a:endParaRPr b="0" lang="en-US" sz="18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013" name=""/>
          <p:cNvSpPr/>
          <p:nvPr/>
        </p:nvSpPr>
        <p:spPr>
          <a:xfrm>
            <a:off x="5600520" y="3710160"/>
            <a:ext cx="955800" cy="64260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t">
            <a:spAutoFit/>
          </a:bodyPr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8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Retail</a:t>
            </a:r>
            <a:endParaRPr b="0" lang="en-US" sz="18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8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Energy</a:t>
            </a:r>
            <a:endParaRPr b="0" lang="en-US" sz="18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014" name=""/>
          <p:cNvSpPr/>
          <p:nvPr/>
        </p:nvSpPr>
        <p:spPr>
          <a:xfrm>
            <a:off x="2814480" y="3376440"/>
            <a:ext cx="1925640" cy="1300320"/>
          </a:xfrm>
          <a:prstGeom prst="rect">
            <a:avLst/>
          </a:prstGeom>
          <a:solidFill>
            <a:srgbClr val="808080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800" strike="noStrike" u="none">
                <a:solidFill>
                  <a:srgbClr val="4d4d4d"/>
                </a:solidFill>
                <a:effectLst/>
                <a:uFillTx/>
                <a:latin typeface="Frutiger 45 Light"/>
              </a:rPr>
              <a:t>Wholesale</a:t>
            </a:r>
            <a:endParaRPr b="0" lang="en-US" sz="18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800" strike="noStrike" u="none">
                <a:solidFill>
                  <a:srgbClr val="4d4d4d"/>
                </a:solidFill>
                <a:effectLst/>
                <a:uFillTx/>
                <a:latin typeface="Frutiger 45 Light"/>
              </a:rPr>
              <a:t>Energy</a:t>
            </a:r>
            <a:endParaRPr b="0" lang="en-US" sz="18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015" name=""/>
          <p:cNvSpPr/>
          <p:nvPr/>
        </p:nvSpPr>
        <p:spPr>
          <a:xfrm>
            <a:off x="1476360" y="2603520"/>
            <a:ext cx="4586400" cy="401760"/>
          </a:xfrm>
          <a:prstGeom prst="rect">
            <a:avLst/>
          </a:prstGeom>
          <a:solidFill>
            <a:srgbClr val="009900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016" name=""/>
          <p:cNvSpPr/>
          <p:nvPr/>
        </p:nvSpPr>
        <p:spPr>
          <a:xfrm>
            <a:off x="2444760" y="2643120"/>
            <a:ext cx="2529000" cy="35316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t">
            <a:spAutoFit/>
          </a:bodyPr>
          <a:p>
            <a:pPr algn="ctr">
              <a:lnSpc>
                <a:spcPct val="85000"/>
              </a:lnSpc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20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Energy Businesses</a:t>
            </a:r>
            <a:endParaRPr b="0" lang="en-US" sz="20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017" name=""/>
          <p:cNvSpPr/>
          <p:nvPr/>
        </p:nvSpPr>
        <p:spPr>
          <a:xfrm>
            <a:off x="7475400" y="2608200"/>
            <a:ext cx="2022480" cy="411120"/>
          </a:xfrm>
          <a:prstGeom prst="rect">
            <a:avLst/>
          </a:prstGeom>
          <a:solidFill>
            <a:srgbClr val="808080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018" name=""/>
          <p:cNvSpPr/>
          <p:nvPr/>
        </p:nvSpPr>
        <p:spPr>
          <a:xfrm>
            <a:off x="7624800" y="2630520"/>
            <a:ext cx="1730520" cy="36828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t">
            <a:spAutoFit/>
          </a:bodyPr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800" strike="noStrike" u="none">
                <a:solidFill>
                  <a:srgbClr val="4d4d4d"/>
                </a:solidFill>
                <a:effectLst/>
                <a:uFillTx/>
                <a:latin typeface="Frutiger 45 Light"/>
              </a:rPr>
              <a:t>New Business</a:t>
            </a:r>
            <a:endParaRPr b="0" lang="en-US" sz="18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019" name=""/>
          <p:cNvSpPr/>
          <p:nvPr/>
        </p:nvSpPr>
        <p:spPr>
          <a:xfrm>
            <a:off x="5112720" y="4759200"/>
            <a:ext cx="2133000" cy="30744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t">
            <a:spAutoFit/>
          </a:bodyPr>
          <a:p>
            <a:pPr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4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Enron Energy Services</a:t>
            </a:r>
            <a:endParaRPr b="0" lang="en-US" sz="1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020" name=""/>
          <p:cNvSpPr/>
          <p:nvPr/>
        </p:nvSpPr>
        <p:spPr>
          <a:xfrm>
            <a:off x="5105520" y="4869000"/>
            <a:ext cx="98280" cy="98280"/>
          </a:xfrm>
          <a:prstGeom prst="ellipse">
            <a:avLst/>
          </a:prstGeom>
          <a:solidFill>
            <a:srgbClr val="e9ad17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22680" bIns="2268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pic>
        <p:nvPicPr>
          <p:cNvPr id="7021" name="Logoblk" descr=""/>
          <p:cNvPicPr/>
          <p:nvPr/>
        </p:nvPicPr>
        <p:blipFill>
          <a:blip r:embed="rId1"/>
          <a:stretch/>
        </p:blipFill>
        <p:spPr>
          <a:xfrm rot="10800000">
            <a:off x="4336560" y="554040"/>
            <a:ext cx="1638360" cy="1627200"/>
          </a:xfrm>
          <a:prstGeom prst="rect">
            <a:avLst/>
          </a:prstGeom>
          <a:noFill/>
          <a:ln w="0">
            <a:noFill/>
          </a:ln>
        </p:spPr>
      </p:pic>
    </p:spTree>
  </p:cSld>
  <mc:AlternateContent>
    <mc:Choice Requires="p14">
      <p:transition spd="slow" p14:dur="2000"/>
    </mc:Choice>
    <mc:Fallback>
      <p:transition spd="slow"/>
    </mc:Fallback>
  </mc:AlternateContent>
</p:sld>
</file>

<file path=ppt/slides/slide21.xml><?xml version="1.0" encoding="utf-8"?>
<p:sld xmlns:a="http://schemas.openxmlformats.org/drawingml/2006/main" xmlns:p="http://schemas.openxmlformats.org/presentationml/2006/main" xmlns:r="http://schemas.openxmlformats.org/officeDocument/2006/relationships" xmlns:p14="http://schemas.microsoft.com/office/powerpoint/2010/main" xmlns:p15="http://schemas.microsoft.com/office/powerpoint/2012/main" xmlns:mc="http://schemas.openxmlformats.org/markup-compatibility/2006" showMasterSp="0">
  <p:cSld>
    <p:bg>
      <p:bgPr>
        <a:solidFill>
          <a:srgbClr val="000000"/>
        </a:solidFill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22" name=""/>
          <p:cNvSpPr/>
          <p:nvPr/>
        </p:nvSpPr>
        <p:spPr>
          <a:xfrm>
            <a:off x="571680" y="409680"/>
            <a:ext cx="9144000" cy="60480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2160" rIns="92160" tIns="46080" bIns="46080" anchor="ctr">
            <a:noAutofit/>
          </a:bodyPr>
          <a:p>
            <a:pPr algn="ctr">
              <a:lnSpc>
                <a:spcPct val="100000"/>
              </a:lnSpc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3000" strike="noStrike" u="none">
                <a:solidFill>
                  <a:srgbClr val="e9ad17"/>
                </a:solidFill>
                <a:effectLst/>
                <a:uFillTx/>
                <a:latin typeface="Frutiger 55 Roman"/>
              </a:rPr>
              <a:t>Enron Energy Services</a:t>
            </a:r>
            <a:br>
              <a:rPr sz="3000"/>
            </a:br>
            <a:r>
              <a:rPr b="1" lang="en-US" sz="2400" strike="noStrike" u="none">
                <a:solidFill>
                  <a:srgbClr val="e9ad17"/>
                </a:solidFill>
                <a:effectLst/>
                <a:uFillTx/>
                <a:latin typeface="Frutiger 55 Roman"/>
              </a:rPr>
              <a:t>First Quarter Performance</a:t>
            </a:r>
            <a:br>
              <a:rPr sz="2400"/>
            </a:br>
            <a:r>
              <a:rPr b="1" lang="en-US" sz="2400" strike="noStrike" u="none">
                <a:solidFill>
                  <a:srgbClr val="e9ad17"/>
                </a:solidFill>
                <a:effectLst/>
                <a:uFillTx/>
                <a:latin typeface="Frutiger 55 Roman"/>
              </a:rPr>
              <a:t>(Millions)</a:t>
            </a:r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aphicFrame>
        <p:nvGraphicFramePr>
          <p:cNvPr id="7023" name=""/>
          <p:cNvGraphicFramePr/>
          <p:nvPr/>
        </p:nvGraphicFramePr>
        <p:xfrm>
          <a:off x="1492200" y="1738440"/>
          <a:ext cx="3143160" cy="4603680"/>
        </p:xfrm>
        <a:graphic>
          <a:graphicData uri="http://schemas.openxmlformats.org/presentationml/2006/ole">
            <p:oleObj r:id="rId1" spid="">
              <p:embed/>
              <p:pic>
                <p:nvPicPr>
                  <p:cNvPr id="7024" name="" descr=""/>
                  <p:cNvPicPr/>
                  <p:nvPr/>
                </p:nvPicPr>
                <p:blipFill>
                  <a:blip r:embed="rId2"/>
                  <a:stretch/>
                </p:blipFill>
                <p:spPr>
                  <a:xfrm>
                    <a:off x="1492200" y="1738440"/>
                    <a:ext cx="3143160" cy="4603680"/>
                  </a:xfrm>
                  <a:prstGeom prst="rect">
                    <a:avLst/>
                  </a:prstGeom>
                  <a:noFill/>
                  <a:ln w="0">
                    <a:noFill/>
                  </a:ln>
                </p:spPr>
              </p:pic>
            </p:oleObj>
          </a:graphicData>
        </a:graphic>
      </p:graphicFrame>
      <p:graphicFrame>
        <p:nvGraphicFramePr>
          <p:cNvPr id="7025" name=""/>
          <p:cNvGraphicFramePr/>
          <p:nvPr/>
        </p:nvGraphicFramePr>
        <p:xfrm>
          <a:off x="5729400" y="1711440"/>
          <a:ext cx="3084480" cy="4645080"/>
        </p:xfrm>
        <a:graphic>
          <a:graphicData uri="http://schemas.openxmlformats.org/presentationml/2006/ole">
            <p:oleObj r:id="rId3" spid="">
              <p:embed/>
              <p:pic>
                <p:nvPicPr>
                  <p:cNvPr id="7026" name="" descr=""/>
                  <p:cNvPicPr/>
                  <p:nvPr/>
                </p:nvPicPr>
                <p:blipFill>
                  <a:blip r:embed="rId4"/>
                  <a:stretch/>
                </p:blipFill>
                <p:spPr>
                  <a:xfrm>
                    <a:off x="5729400" y="1711440"/>
                    <a:ext cx="3084480" cy="4645080"/>
                  </a:xfrm>
                  <a:prstGeom prst="rect">
                    <a:avLst/>
                  </a:prstGeom>
                  <a:noFill/>
                  <a:ln w="0">
                    <a:noFill/>
                  </a:ln>
                </p:spPr>
              </p:pic>
            </p:oleObj>
          </a:graphicData>
        </a:graphic>
      </p:graphicFrame>
      <p:sp>
        <p:nvSpPr>
          <p:cNvPr id="7027" name=""/>
          <p:cNvSpPr/>
          <p:nvPr/>
        </p:nvSpPr>
        <p:spPr>
          <a:xfrm>
            <a:off x="1727280" y="1487520"/>
            <a:ext cx="2655720" cy="52056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spAutoFit/>
          </a:bodyPr>
          <a:p>
            <a:pPr algn="ctr">
              <a:spcBef>
                <a:spcPts val="1001"/>
              </a:spcBef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6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Contracting</a:t>
            </a:r>
            <a:endParaRPr b="0" lang="en-US" sz="16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2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(Total Contract Value)</a:t>
            </a:r>
            <a:endParaRPr b="0" lang="en-US" sz="12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028" name=""/>
          <p:cNvSpPr/>
          <p:nvPr/>
        </p:nvSpPr>
        <p:spPr>
          <a:xfrm>
            <a:off x="1751040" y="6191280"/>
            <a:ext cx="617040" cy="30744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t">
            <a:spAutoFit/>
          </a:bodyPr>
          <a:p>
            <a:pPr>
              <a:spcBef>
                <a:spcPts val="876"/>
              </a:spcBef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4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1Q98</a:t>
            </a:r>
            <a:endParaRPr b="0" lang="en-US" sz="1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029" name=""/>
          <p:cNvSpPr/>
          <p:nvPr/>
        </p:nvSpPr>
        <p:spPr>
          <a:xfrm>
            <a:off x="2746440" y="6191280"/>
            <a:ext cx="617040" cy="30744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t">
            <a:spAutoFit/>
          </a:bodyPr>
          <a:p>
            <a:pPr>
              <a:spcBef>
                <a:spcPts val="876"/>
              </a:spcBef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4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1Q99</a:t>
            </a:r>
            <a:endParaRPr b="0" lang="en-US" sz="1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030" name=""/>
          <p:cNvSpPr/>
          <p:nvPr/>
        </p:nvSpPr>
        <p:spPr>
          <a:xfrm>
            <a:off x="3710160" y="6191280"/>
            <a:ext cx="617040" cy="30744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t">
            <a:spAutoFit/>
          </a:bodyPr>
          <a:p>
            <a:pPr>
              <a:spcBef>
                <a:spcPts val="876"/>
              </a:spcBef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4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1Q00</a:t>
            </a:r>
            <a:endParaRPr b="0" lang="en-US" sz="1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031" name=""/>
          <p:cNvSpPr/>
          <p:nvPr/>
        </p:nvSpPr>
        <p:spPr>
          <a:xfrm>
            <a:off x="1789200" y="5076720"/>
            <a:ext cx="577440" cy="30744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t">
            <a:spAutoFit/>
          </a:bodyPr>
          <a:p>
            <a:pPr algn="ctr">
              <a:spcBef>
                <a:spcPts val="876"/>
              </a:spcBef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4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$800</a:t>
            </a:r>
            <a:endParaRPr b="0" lang="en-US" sz="1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032" name=""/>
          <p:cNvSpPr/>
          <p:nvPr/>
        </p:nvSpPr>
        <p:spPr>
          <a:xfrm>
            <a:off x="2682720" y="4100400"/>
            <a:ext cx="726120" cy="30744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t">
            <a:spAutoFit/>
          </a:bodyPr>
          <a:p>
            <a:pPr algn="ctr">
              <a:spcBef>
                <a:spcPts val="876"/>
              </a:spcBef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4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$1,700</a:t>
            </a:r>
            <a:endParaRPr b="0" lang="en-US" sz="1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033" name=""/>
          <p:cNvSpPr/>
          <p:nvPr/>
        </p:nvSpPr>
        <p:spPr>
          <a:xfrm>
            <a:off x="3663720" y="1946160"/>
            <a:ext cx="726120" cy="30744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t">
            <a:spAutoFit/>
          </a:bodyPr>
          <a:p>
            <a:pPr algn="ctr">
              <a:spcBef>
                <a:spcPts val="876"/>
              </a:spcBef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4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$3,700</a:t>
            </a:r>
            <a:endParaRPr b="0" lang="en-US" sz="1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034" name=""/>
          <p:cNvSpPr/>
          <p:nvPr/>
        </p:nvSpPr>
        <p:spPr>
          <a:xfrm>
            <a:off x="6004080" y="4667400"/>
            <a:ext cx="577440" cy="30744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t">
            <a:spAutoFit/>
          </a:bodyPr>
          <a:p>
            <a:pPr algn="ctr">
              <a:spcBef>
                <a:spcPts val="876"/>
              </a:spcBef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4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$206</a:t>
            </a:r>
            <a:endParaRPr b="0" lang="en-US" sz="1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035" name=""/>
          <p:cNvSpPr/>
          <p:nvPr/>
        </p:nvSpPr>
        <p:spPr>
          <a:xfrm>
            <a:off x="6972480" y="3625920"/>
            <a:ext cx="577440" cy="30744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t">
            <a:spAutoFit/>
          </a:bodyPr>
          <a:p>
            <a:pPr algn="ctr">
              <a:spcBef>
                <a:spcPts val="876"/>
              </a:spcBef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4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$370</a:t>
            </a:r>
            <a:endParaRPr b="0" lang="en-US" sz="1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036" name=""/>
          <p:cNvSpPr/>
          <p:nvPr/>
        </p:nvSpPr>
        <p:spPr>
          <a:xfrm>
            <a:off x="7923240" y="1957320"/>
            <a:ext cx="577440" cy="30744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t">
            <a:spAutoFit/>
          </a:bodyPr>
          <a:p>
            <a:pPr algn="ctr">
              <a:spcBef>
                <a:spcPts val="876"/>
              </a:spcBef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4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$642</a:t>
            </a:r>
            <a:endParaRPr b="0" lang="en-US" sz="1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037" name=""/>
          <p:cNvSpPr/>
          <p:nvPr/>
        </p:nvSpPr>
        <p:spPr>
          <a:xfrm>
            <a:off x="5989680" y="1487520"/>
            <a:ext cx="2554200" cy="58140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spAutoFit/>
          </a:bodyPr>
          <a:p>
            <a:pPr algn="ctr">
              <a:spcBef>
                <a:spcPts val="1001"/>
              </a:spcBef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6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Revenues</a:t>
            </a:r>
            <a:endParaRPr b="0" lang="en-US" sz="16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endParaRPr b="0" lang="en-US" sz="16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038" name=""/>
          <p:cNvSpPr/>
          <p:nvPr/>
        </p:nvSpPr>
        <p:spPr>
          <a:xfrm>
            <a:off x="1233360" y="1455840"/>
            <a:ext cx="3651480" cy="5073480"/>
          </a:xfrm>
          <a:prstGeom prst="rect">
            <a:avLst/>
          </a:prstGeom>
          <a:noFill/>
          <a:ln w="12600">
            <a:solidFill>
              <a:srgbClr val="ffffff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039" name=""/>
          <p:cNvSpPr/>
          <p:nvPr/>
        </p:nvSpPr>
        <p:spPr>
          <a:xfrm>
            <a:off x="5994360" y="6191280"/>
            <a:ext cx="617040" cy="30744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t">
            <a:spAutoFit/>
          </a:bodyPr>
          <a:p>
            <a:pPr>
              <a:spcBef>
                <a:spcPts val="876"/>
              </a:spcBef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4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1Q98</a:t>
            </a:r>
            <a:endParaRPr b="0" lang="en-US" sz="1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040" name=""/>
          <p:cNvSpPr/>
          <p:nvPr/>
        </p:nvSpPr>
        <p:spPr>
          <a:xfrm>
            <a:off x="6961320" y="6191280"/>
            <a:ext cx="617040" cy="30744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t">
            <a:spAutoFit/>
          </a:bodyPr>
          <a:p>
            <a:pPr>
              <a:spcBef>
                <a:spcPts val="876"/>
              </a:spcBef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4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1Q99</a:t>
            </a:r>
            <a:endParaRPr b="0" lang="en-US" sz="1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041" name=""/>
          <p:cNvSpPr/>
          <p:nvPr/>
        </p:nvSpPr>
        <p:spPr>
          <a:xfrm>
            <a:off x="7939080" y="6191280"/>
            <a:ext cx="617040" cy="30744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t">
            <a:spAutoFit/>
          </a:bodyPr>
          <a:p>
            <a:pPr>
              <a:spcBef>
                <a:spcPts val="876"/>
              </a:spcBef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4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1Q00</a:t>
            </a:r>
            <a:endParaRPr b="0" lang="en-US" sz="1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042" name=""/>
          <p:cNvSpPr/>
          <p:nvPr/>
        </p:nvSpPr>
        <p:spPr>
          <a:xfrm>
            <a:off x="5437080" y="1455840"/>
            <a:ext cx="3651480" cy="5073480"/>
          </a:xfrm>
          <a:prstGeom prst="rect">
            <a:avLst/>
          </a:prstGeom>
          <a:noFill/>
          <a:ln w="12600">
            <a:solidFill>
              <a:srgbClr val="ffffff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</p:spTree>
  </p:cSld>
  <mc:AlternateContent>
    <mc:Choice Requires="p14">
      <p:transition spd="slow" p14:dur="2000"/>
    </mc:Choice>
    <mc:Fallback>
      <p:transition spd="slow"/>
    </mc:Fallback>
  </mc:AlternateContent>
</p:sld>
</file>

<file path=ppt/slides/slide22.xml><?xml version="1.0" encoding="utf-8"?>
<p:sld xmlns:a="http://schemas.openxmlformats.org/drawingml/2006/main" xmlns:p="http://schemas.openxmlformats.org/presentationml/2006/main" xmlns:r="http://schemas.openxmlformats.org/officeDocument/2006/relationships" xmlns:p14="http://schemas.microsoft.com/office/powerpoint/2010/main" xmlns:p15="http://schemas.microsoft.com/office/powerpoint/2012/main" xmlns:mc="http://schemas.openxmlformats.org/markup-compatibility/2006" showMasterSp="0">
  <p:cSld>
    <p:bg>
      <p:bgPr>
        <a:solidFill>
          <a:srgbClr val="000000"/>
        </a:solidFill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043" name=""/>
          <p:cNvGraphicFramePr/>
          <p:nvPr/>
        </p:nvGraphicFramePr>
        <p:xfrm>
          <a:off x="1225440" y="785880"/>
          <a:ext cx="7556760" cy="5330880"/>
        </p:xfrm>
        <a:graphic>
          <a:graphicData uri="http://schemas.openxmlformats.org/presentationml/2006/ole">
            <p:oleObj r:id="rId1" spid="">
              <p:embed/>
              <p:pic>
                <p:nvPicPr>
                  <p:cNvPr id="7044" name="" descr=""/>
                  <p:cNvPicPr/>
                  <p:nvPr/>
                </p:nvPicPr>
                <p:blipFill>
                  <a:blip r:embed="rId2"/>
                  <a:stretch/>
                </p:blipFill>
                <p:spPr>
                  <a:xfrm>
                    <a:off x="1225440" y="785880"/>
                    <a:ext cx="7556760" cy="5330880"/>
                  </a:xfrm>
                  <a:prstGeom prst="rect">
                    <a:avLst/>
                  </a:prstGeom>
                  <a:noFill/>
                  <a:ln w="0">
                    <a:noFill/>
                  </a:ln>
                </p:spPr>
              </p:pic>
            </p:oleObj>
          </a:graphicData>
        </a:graphic>
      </p:graphicFrame>
      <p:sp>
        <p:nvSpPr>
          <p:cNvPr id="7045" name=""/>
          <p:cNvSpPr/>
          <p:nvPr/>
        </p:nvSpPr>
        <p:spPr>
          <a:xfrm>
            <a:off x="571680" y="284040"/>
            <a:ext cx="9144000" cy="60480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2160" rIns="92160" tIns="46080" bIns="46080" anchor="ctr">
            <a:noAutofit/>
          </a:bodyPr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0" lang="en-US" sz="44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 </a:t>
            </a:r>
            <a:r>
              <a:rPr b="1" lang="en-US" sz="3000" strike="noStrike" u="none">
                <a:solidFill>
                  <a:srgbClr val="e9ad17"/>
                </a:solidFill>
                <a:effectLst/>
                <a:uFillTx/>
                <a:latin typeface="Frutiger 55 Roman"/>
              </a:rPr>
              <a:t>New Total Contract Value - Quarterly</a:t>
            </a:r>
            <a:br>
              <a:rPr sz="3000"/>
            </a:br>
            <a:r>
              <a:rPr b="1" lang="en-US" sz="2400" strike="noStrike" u="none">
                <a:solidFill>
                  <a:srgbClr val="e9ad17"/>
                </a:solidFill>
                <a:effectLst/>
                <a:uFillTx/>
                <a:latin typeface="Frutiger 55 Roman"/>
              </a:rPr>
              <a:t>(Billions)</a:t>
            </a:r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046" name=""/>
          <p:cNvSpPr/>
          <p:nvPr/>
        </p:nvSpPr>
        <p:spPr>
          <a:xfrm>
            <a:off x="2655720" y="5938920"/>
            <a:ext cx="689400" cy="36828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t">
            <a:spAutoFit/>
          </a:bodyPr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8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1998</a:t>
            </a:r>
            <a:endParaRPr b="0" lang="en-US" sz="18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047" name=""/>
          <p:cNvSpPr/>
          <p:nvPr/>
        </p:nvSpPr>
        <p:spPr>
          <a:xfrm>
            <a:off x="5881320" y="5938920"/>
            <a:ext cx="689400" cy="36828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t">
            <a:spAutoFit/>
          </a:bodyPr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8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1999</a:t>
            </a:r>
            <a:endParaRPr b="0" lang="en-US" sz="18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048" name=""/>
          <p:cNvSpPr/>
          <p:nvPr/>
        </p:nvSpPr>
        <p:spPr>
          <a:xfrm>
            <a:off x="7940520" y="5938920"/>
            <a:ext cx="689400" cy="36828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t">
            <a:spAutoFit/>
          </a:bodyPr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8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2000</a:t>
            </a:r>
            <a:endParaRPr b="0" lang="en-US" sz="18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049" name=""/>
          <p:cNvSpPr/>
          <p:nvPr/>
        </p:nvSpPr>
        <p:spPr>
          <a:xfrm>
            <a:off x="2672640" y="6326280"/>
            <a:ext cx="631440" cy="33768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t">
            <a:spAutoFit/>
          </a:bodyPr>
          <a:p>
            <a:pPr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6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$3.8 </a:t>
            </a:r>
            <a:endParaRPr b="0" lang="en-US" sz="16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050" name=""/>
          <p:cNvSpPr/>
          <p:nvPr/>
        </p:nvSpPr>
        <p:spPr>
          <a:xfrm>
            <a:off x="5879520" y="6326280"/>
            <a:ext cx="631440" cy="33768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t">
            <a:spAutoFit/>
          </a:bodyPr>
          <a:p>
            <a:pPr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6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$8.5 </a:t>
            </a:r>
            <a:endParaRPr b="0" lang="en-US" sz="16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051" name=""/>
          <p:cNvSpPr/>
          <p:nvPr/>
        </p:nvSpPr>
        <p:spPr>
          <a:xfrm>
            <a:off x="1472040" y="4305240"/>
            <a:ext cx="575280" cy="33768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t">
            <a:spAutoFit/>
          </a:bodyPr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6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$0.8</a:t>
            </a:r>
            <a:endParaRPr b="0" lang="en-US" sz="16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052" name=""/>
          <p:cNvSpPr/>
          <p:nvPr/>
        </p:nvSpPr>
        <p:spPr>
          <a:xfrm>
            <a:off x="2292840" y="4543560"/>
            <a:ext cx="575280" cy="33768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t">
            <a:spAutoFit/>
          </a:bodyPr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6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$0.6</a:t>
            </a:r>
            <a:endParaRPr b="0" lang="en-US" sz="16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053" name=""/>
          <p:cNvSpPr/>
          <p:nvPr/>
        </p:nvSpPr>
        <p:spPr>
          <a:xfrm>
            <a:off x="3094560" y="4199040"/>
            <a:ext cx="575280" cy="33768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t">
            <a:spAutoFit/>
          </a:bodyPr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6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$0.9</a:t>
            </a:r>
            <a:endParaRPr b="0" lang="en-US" sz="16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054" name=""/>
          <p:cNvSpPr/>
          <p:nvPr/>
        </p:nvSpPr>
        <p:spPr>
          <a:xfrm>
            <a:off x="3900960" y="3483000"/>
            <a:ext cx="575280" cy="33768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t">
            <a:spAutoFit/>
          </a:bodyPr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6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$1.5</a:t>
            </a:r>
            <a:endParaRPr b="0" lang="en-US" sz="16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055" name=""/>
          <p:cNvSpPr/>
          <p:nvPr/>
        </p:nvSpPr>
        <p:spPr>
          <a:xfrm>
            <a:off x="4716720" y="3259080"/>
            <a:ext cx="575280" cy="33768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t">
            <a:spAutoFit/>
          </a:bodyPr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6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$1.7</a:t>
            </a:r>
            <a:endParaRPr b="0" lang="en-US" sz="16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056" name=""/>
          <p:cNvSpPr/>
          <p:nvPr/>
        </p:nvSpPr>
        <p:spPr>
          <a:xfrm>
            <a:off x="5523480" y="3260880"/>
            <a:ext cx="575280" cy="33768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t">
            <a:spAutoFit/>
          </a:bodyPr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6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$1.7</a:t>
            </a:r>
            <a:endParaRPr b="0" lang="en-US" sz="16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057" name=""/>
          <p:cNvSpPr/>
          <p:nvPr/>
        </p:nvSpPr>
        <p:spPr>
          <a:xfrm>
            <a:off x="6315480" y="2338560"/>
            <a:ext cx="575280" cy="33768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t">
            <a:spAutoFit/>
          </a:bodyPr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6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$2.5</a:t>
            </a:r>
            <a:endParaRPr b="0" lang="en-US" sz="16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058" name=""/>
          <p:cNvSpPr/>
          <p:nvPr/>
        </p:nvSpPr>
        <p:spPr>
          <a:xfrm>
            <a:off x="7131600" y="2227320"/>
            <a:ext cx="575280" cy="33768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t">
            <a:spAutoFit/>
          </a:bodyPr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6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$2.6</a:t>
            </a:r>
            <a:endParaRPr b="0" lang="en-US" sz="16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059" name=""/>
          <p:cNvSpPr/>
          <p:nvPr/>
        </p:nvSpPr>
        <p:spPr>
          <a:xfrm>
            <a:off x="1644480" y="6386400"/>
            <a:ext cx="914400" cy="91440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sp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060" name=""/>
          <p:cNvSpPr/>
          <p:nvPr/>
        </p:nvSpPr>
        <p:spPr>
          <a:xfrm>
            <a:off x="1517760" y="6313320"/>
            <a:ext cx="2919240" cy="330480"/>
          </a:xfrm>
          <a:prstGeom prst="rect">
            <a:avLst/>
          </a:prstGeom>
          <a:noFill/>
          <a:ln w="9360">
            <a:solidFill>
              <a:srgbClr val="ffffff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ctr">
            <a:sp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061" name=""/>
          <p:cNvSpPr/>
          <p:nvPr/>
        </p:nvSpPr>
        <p:spPr>
          <a:xfrm>
            <a:off x="4738680" y="6313320"/>
            <a:ext cx="2933640" cy="330480"/>
          </a:xfrm>
          <a:prstGeom prst="rect">
            <a:avLst/>
          </a:prstGeom>
          <a:noFill/>
          <a:ln w="9360">
            <a:solidFill>
              <a:srgbClr val="ffffff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ctr">
            <a:sp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062" name=""/>
          <p:cNvSpPr/>
          <p:nvPr/>
        </p:nvSpPr>
        <p:spPr>
          <a:xfrm>
            <a:off x="7922160" y="952560"/>
            <a:ext cx="575280" cy="33768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t">
            <a:spAutoFit/>
          </a:bodyPr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6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$3.7</a:t>
            </a:r>
            <a:endParaRPr b="0" lang="en-US" sz="16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</p:spTree>
  </p:cSld>
  <mc:AlternateContent>
    <mc:Choice Requires="p14">
      <p:transition spd="slow" p14:dur="2000"/>
    </mc:Choice>
    <mc:Fallback>
      <p:transition spd="slow"/>
    </mc:Fallback>
  </mc:AlternateContent>
</p:sld>
</file>

<file path=ppt/slides/slide23.xml><?xml version="1.0" encoding="utf-8"?>
<p:sld xmlns:a="http://schemas.openxmlformats.org/drawingml/2006/main" xmlns:p="http://schemas.openxmlformats.org/presentationml/2006/main" xmlns:r="http://schemas.openxmlformats.org/officeDocument/2006/relationships" xmlns:p14="http://schemas.microsoft.com/office/powerpoint/2010/main" xmlns:p15="http://schemas.microsoft.com/office/powerpoint/2012/main" xmlns:mc="http://schemas.openxmlformats.org/markup-compatibility/2006" showMasterSp="0">
  <p:cSld>
    <p:bg>
      <p:bgPr>
        <a:solidFill>
          <a:srgbClr val="000000"/>
        </a:solidFill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63" name=""/>
          <p:cNvSpPr/>
          <p:nvPr/>
        </p:nvSpPr>
        <p:spPr>
          <a:xfrm>
            <a:off x="0" y="299880"/>
            <a:ext cx="10056960" cy="60516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2160" rIns="92160" tIns="46080" bIns="46080" anchor="ctr">
            <a:noAutofit/>
          </a:bodyPr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0" lang="en-US" sz="44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 </a:t>
            </a:r>
            <a:r>
              <a:rPr b="1" lang="en-US" sz="3000" strike="noStrike" u="none">
                <a:solidFill>
                  <a:srgbClr val="e9ad17"/>
                </a:solidFill>
                <a:effectLst/>
                <a:uFillTx/>
                <a:latin typeface="Frutiger 55 Roman"/>
              </a:rPr>
              <a:t>Income Before Interest and Taxes - Quarterly</a:t>
            </a:r>
            <a:br>
              <a:rPr sz="3000"/>
            </a:br>
            <a:r>
              <a:rPr b="1" lang="en-US" sz="2400" strike="noStrike" u="none">
                <a:solidFill>
                  <a:srgbClr val="e9ad17"/>
                </a:solidFill>
                <a:effectLst/>
                <a:uFillTx/>
                <a:latin typeface="Frutiger 55 Roman"/>
              </a:rPr>
              <a:t>(Millions)</a:t>
            </a:r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aphicFrame>
        <p:nvGraphicFramePr>
          <p:cNvPr id="7064" name=""/>
          <p:cNvGraphicFramePr/>
          <p:nvPr/>
        </p:nvGraphicFramePr>
        <p:xfrm>
          <a:off x="1303200" y="892080"/>
          <a:ext cx="7556760" cy="5303880"/>
        </p:xfrm>
        <a:graphic>
          <a:graphicData uri="http://schemas.openxmlformats.org/presentationml/2006/ole">
            <p:oleObj r:id="rId1" spid="">
              <p:embed/>
              <p:pic>
                <p:nvPicPr>
                  <p:cNvPr id="7065" name="" descr=""/>
                  <p:cNvPicPr/>
                  <p:nvPr/>
                </p:nvPicPr>
                <p:blipFill>
                  <a:blip r:embed="rId2"/>
                  <a:stretch/>
                </p:blipFill>
                <p:spPr>
                  <a:xfrm>
                    <a:off x="1303200" y="892080"/>
                    <a:ext cx="7556760" cy="5303880"/>
                  </a:xfrm>
                  <a:prstGeom prst="rect">
                    <a:avLst/>
                  </a:prstGeom>
                  <a:noFill/>
                  <a:ln w="0">
                    <a:noFill/>
                  </a:ln>
                </p:spPr>
              </p:pic>
            </p:oleObj>
          </a:graphicData>
        </a:graphic>
      </p:graphicFrame>
      <p:sp>
        <p:nvSpPr>
          <p:cNvPr id="7066" name=""/>
          <p:cNvSpPr/>
          <p:nvPr/>
        </p:nvSpPr>
        <p:spPr>
          <a:xfrm>
            <a:off x="2693880" y="5883120"/>
            <a:ext cx="689400" cy="36828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t">
            <a:spAutoFit/>
          </a:bodyPr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8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1998</a:t>
            </a:r>
            <a:endParaRPr b="0" lang="en-US" sz="18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067" name=""/>
          <p:cNvSpPr/>
          <p:nvPr/>
        </p:nvSpPr>
        <p:spPr>
          <a:xfrm>
            <a:off x="5913000" y="5883120"/>
            <a:ext cx="689400" cy="36828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t">
            <a:spAutoFit/>
          </a:bodyPr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8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1999</a:t>
            </a:r>
            <a:endParaRPr b="0" lang="en-US" sz="18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068" name=""/>
          <p:cNvSpPr/>
          <p:nvPr/>
        </p:nvSpPr>
        <p:spPr>
          <a:xfrm>
            <a:off x="7972200" y="5883120"/>
            <a:ext cx="689400" cy="36828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t">
            <a:spAutoFit/>
          </a:bodyPr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8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2000</a:t>
            </a:r>
            <a:endParaRPr b="0" lang="en-US" sz="18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069" name=""/>
          <p:cNvSpPr/>
          <p:nvPr/>
        </p:nvSpPr>
        <p:spPr>
          <a:xfrm>
            <a:off x="2626920" y="6313320"/>
            <a:ext cx="822960" cy="33768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t">
            <a:spAutoFit/>
          </a:bodyPr>
          <a:p>
            <a:pPr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6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$(119) </a:t>
            </a:r>
            <a:endParaRPr b="0" lang="en-US" sz="16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070" name=""/>
          <p:cNvSpPr/>
          <p:nvPr/>
        </p:nvSpPr>
        <p:spPr>
          <a:xfrm>
            <a:off x="5931720" y="6313320"/>
            <a:ext cx="653760" cy="33768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t">
            <a:spAutoFit/>
          </a:bodyPr>
          <a:p>
            <a:pPr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6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$(68)</a:t>
            </a:r>
            <a:endParaRPr b="0" lang="en-US" sz="16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071" name=""/>
          <p:cNvSpPr/>
          <p:nvPr/>
        </p:nvSpPr>
        <p:spPr>
          <a:xfrm>
            <a:off x="1531440" y="4071960"/>
            <a:ext cx="653760" cy="33768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t">
            <a:spAutoFit/>
          </a:bodyPr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6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$(27)</a:t>
            </a:r>
            <a:endParaRPr b="0" lang="en-US" sz="16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072" name=""/>
          <p:cNvSpPr/>
          <p:nvPr/>
        </p:nvSpPr>
        <p:spPr>
          <a:xfrm>
            <a:off x="2351880" y="5229360"/>
            <a:ext cx="653760" cy="33768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t">
            <a:spAutoFit/>
          </a:bodyPr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6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$(43)</a:t>
            </a:r>
            <a:endParaRPr b="0" lang="en-US" sz="16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073" name=""/>
          <p:cNvSpPr/>
          <p:nvPr/>
        </p:nvSpPr>
        <p:spPr>
          <a:xfrm>
            <a:off x="3152160" y="3786120"/>
            <a:ext cx="653760" cy="33768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t">
            <a:spAutoFit/>
          </a:bodyPr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6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$(23)</a:t>
            </a:r>
            <a:endParaRPr b="0" lang="en-US" sz="16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074" name=""/>
          <p:cNvSpPr/>
          <p:nvPr/>
        </p:nvSpPr>
        <p:spPr>
          <a:xfrm>
            <a:off x="3947400" y="4000680"/>
            <a:ext cx="653760" cy="33768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t">
            <a:spAutoFit/>
          </a:bodyPr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6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$(26)</a:t>
            </a:r>
            <a:endParaRPr b="0" lang="en-US" sz="16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075" name=""/>
          <p:cNvSpPr/>
          <p:nvPr/>
        </p:nvSpPr>
        <p:spPr>
          <a:xfrm>
            <a:off x="4758840" y="4343400"/>
            <a:ext cx="653760" cy="33768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t">
            <a:spAutoFit/>
          </a:bodyPr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6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$(31)</a:t>
            </a:r>
            <a:endParaRPr b="0" lang="en-US" sz="16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076" name=""/>
          <p:cNvSpPr/>
          <p:nvPr/>
        </p:nvSpPr>
        <p:spPr>
          <a:xfrm>
            <a:off x="5587200" y="4005360"/>
            <a:ext cx="653760" cy="33768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t">
            <a:spAutoFit/>
          </a:bodyPr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6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$(26)</a:t>
            </a:r>
            <a:endParaRPr b="0" lang="en-US" sz="16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077" name=""/>
          <p:cNvSpPr/>
          <p:nvPr/>
        </p:nvSpPr>
        <p:spPr>
          <a:xfrm>
            <a:off x="6388920" y="3438360"/>
            <a:ext cx="653760" cy="33768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t">
            <a:spAutoFit/>
          </a:bodyPr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6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$(18)</a:t>
            </a:r>
            <a:endParaRPr b="0" lang="en-US" sz="16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078" name=""/>
          <p:cNvSpPr/>
          <p:nvPr/>
        </p:nvSpPr>
        <p:spPr>
          <a:xfrm>
            <a:off x="7296120" y="1658880"/>
            <a:ext cx="406080" cy="33768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t">
            <a:spAutoFit/>
          </a:bodyPr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6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$7</a:t>
            </a:r>
            <a:endParaRPr b="0" lang="en-US" sz="16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079" name=""/>
          <p:cNvSpPr/>
          <p:nvPr/>
        </p:nvSpPr>
        <p:spPr>
          <a:xfrm>
            <a:off x="1603440" y="6386400"/>
            <a:ext cx="914400" cy="91440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sp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080" name=""/>
          <p:cNvSpPr/>
          <p:nvPr/>
        </p:nvSpPr>
        <p:spPr>
          <a:xfrm>
            <a:off x="1560600" y="6300720"/>
            <a:ext cx="2954160" cy="330120"/>
          </a:xfrm>
          <a:prstGeom prst="rect">
            <a:avLst/>
          </a:prstGeom>
          <a:noFill/>
          <a:ln w="9360">
            <a:solidFill>
              <a:srgbClr val="ffffff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ctr">
            <a:sp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081" name=""/>
          <p:cNvSpPr/>
          <p:nvPr/>
        </p:nvSpPr>
        <p:spPr>
          <a:xfrm>
            <a:off x="4756320" y="6300720"/>
            <a:ext cx="3004920" cy="330120"/>
          </a:xfrm>
          <a:prstGeom prst="rect">
            <a:avLst/>
          </a:prstGeom>
          <a:noFill/>
          <a:ln w="9360">
            <a:solidFill>
              <a:srgbClr val="ffffff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ctr">
            <a:sp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082" name=""/>
          <p:cNvSpPr/>
          <p:nvPr/>
        </p:nvSpPr>
        <p:spPr>
          <a:xfrm>
            <a:off x="8031240" y="998640"/>
            <a:ext cx="518760" cy="33768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t">
            <a:spAutoFit/>
          </a:bodyPr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6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$16</a:t>
            </a:r>
            <a:endParaRPr b="0" lang="en-US" sz="16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083" name=""/>
          <p:cNvSpPr/>
          <p:nvPr/>
        </p:nvSpPr>
        <p:spPr>
          <a:xfrm>
            <a:off x="7250040" y="5559480"/>
            <a:ext cx="473040" cy="35316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spAutoFit/>
          </a:bodyPr>
          <a:p>
            <a:pPr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7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Q4</a:t>
            </a:r>
            <a:endParaRPr b="0" lang="en-US" sz="17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084" name=""/>
          <p:cNvSpPr/>
          <p:nvPr/>
        </p:nvSpPr>
        <p:spPr>
          <a:xfrm>
            <a:off x="8080200" y="5559480"/>
            <a:ext cx="473400" cy="35316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spAutoFit/>
          </a:bodyPr>
          <a:p>
            <a:pPr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7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Q1</a:t>
            </a:r>
            <a:endParaRPr b="0" lang="en-US" sz="17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085" name=""/>
          <p:cNvSpPr/>
          <p:nvPr/>
        </p:nvSpPr>
        <p:spPr>
          <a:xfrm>
            <a:off x="6485040" y="5559480"/>
            <a:ext cx="473040" cy="35316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spAutoFit/>
          </a:bodyPr>
          <a:p>
            <a:pPr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7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Q3</a:t>
            </a:r>
            <a:endParaRPr b="0" lang="en-US" sz="17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086" name=""/>
          <p:cNvSpPr/>
          <p:nvPr/>
        </p:nvSpPr>
        <p:spPr>
          <a:xfrm>
            <a:off x="5664240" y="5559480"/>
            <a:ext cx="473040" cy="35316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spAutoFit/>
          </a:bodyPr>
          <a:p>
            <a:pPr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7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Q2</a:t>
            </a:r>
            <a:endParaRPr b="0" lang="en-US" sz="17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087" name=""/>
          <p:cNvSpPr/>
          <p:nvPr/>
        </p:nvSpPr>
        <p:spPr>
          <a:xfrm>
            <a:off x="4856040" y="5559480"/>
            <a:ext cx="473040" cy="35316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spAutoFit/>
          </a:bodyPr>
          <a:p>
            <a:pPr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7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Q1</a:t>
            </a:r>
            <a:endParaRPr b="0" lang="en-US" sz="17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088" name=""/>
          <p:cNvSpPr/>
          <p:nvPr/>
        </p:nvSpPr>
        <p:spPr>
          <a:xfrm>
            <a:off x="4037040" y="5559480"/>
            <a:ext cx="473040" cy="35316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spAutoFit/>
          </a:bodyPr>
          <a:p>
            <a:pPr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7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Q4</a:t>
            </a:r>
            <a:endParaRPr b="0" lang="en-US" sz="17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089" name=""/>
          <p:cNvSpPr/>
          <p:nvPr/>
        </p:nvSpPr>
        <p:spPr>
          <a:xfrm>
            <a:off x="3222720" y="5559480"/>
            <a:ext cx="473040" cy="35316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spAutoFit/>
          </a:bodyPr>
          <a:p>
            <a:pPr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7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Q3</a:t>
            </a:r>
            <a:endParaRPr b="0" lang="en-US" sz="17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090" name=""/>
          <p:cNvSpPr/>
          <p:nvPr/>
        </p:nvSpPr>
        <p:spPr>
          <a:xfrm>
            <a:off x="2417760" y="5559480"/>
            <a:ext cx="473040" cy="35316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spAutoFit/>
          </a:bodyPr>
          <a:p>
            <a:pPr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7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Q2</a:t>
            </a:r>
            <a:endParaRPr b="0" lang="en-US" sz="17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091" name=""/>
          <p:cNvSpPr/>
          <p:nvPr/>
        </p:nvSpPr>
        <p:spPr>
          <a:xfrm>
            <a:off x="1603440" y="5559480"/>
            <a:ext cx="473040" cy="35316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spAutoFit/>
          </a:bodyPr>
          <a:p>
            <a:pPr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7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Q1</a:t>
            </a:r>
            <a:endParaRPr b="0" lang="en-US" sz="17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</p:spTree>
  </p:cSld>
  <mc:AlternateContent>
    <mc:Choice Requires="p14">
      <p:transition spd="slow" p14:dur="2000"/>
    </mc:Choice>
    <mc:Fallback>
      <p:transition spd="slow"/>
    </mc:Fallback>
  </mc:AlternateContent>
</p:sld>
</file>

<file path=ppt/slides/slide24.xml><?xml version="1.0" encoding="utf-8"?>
<p:sld xmlns:a="http://schemas.openxmlformats.org/drawingml/2006/main" xmlns:p="http://schemas.openxmlformats.org/presentationml/2006/main" xmlns:r="http://schemas.openxmlformats.org/officeDocument/2006/relationships" xmlns:p14="http://schemas.microsoft.com/office/powerpoint/2010/main" xmlns:p15="http://schemas.microsoft.com/office/powerpoint/2012/main" xmlns:mc="http://schemas.openxmlformats.org/markup-compatibility/2006" showMasterSp="0">
  <p:cSld>
    <p:bg>
      <p:bgPr>
        <a:solidFill>
          <a:srgbClr val="000000"/>
        </a:solidFill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92" name=""/>
          <p:cNvSpPr/>
          <p:nvPr/>
        </p:nvSpPr>
        <p:spPr>
          <a:xfrm>
            <a:off x="803160" y="3556080"/>
            <a:ext cx="2716200" cy="568080"/>
          </a:xfrm>
          <a:prstGeom prst="ellipse">
            <a:avLst/>
          </a:prstGeom>
          <a:solidFill>
            <a:srgbClr val="e9ad17"/>
          </a:solidFill>
          <a:ln w="9360">
            <a:solidFill>
              <a:srgbClr val="b2b2b2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093" name=""/>
          <p:cNvSpPr/>
          <p:nvPr/>
        </p:nvSpPr>
        <p:spPr>
          <a:xfrm>
            <a:off x="557280" y="241200"/>
            <a:ext cx="9144000" cy="60480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2160" rIns="92160" tIns="46080" bIns="46080" anchor="ctr">
            <a:noAutofit/>
          </a:bodyPr>
          <a:p>
            <a:pPr algn="ctr">
              <a:lnSpc>
                <a:spcPct val="100000"/>
              </a:lnSpc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3000" strike="noStrike" u="none">
                <a:solidFill>
                  <a:srgbClr val="e9ad17"/>
                </a:solidFill>
                <a:effectLst/>
                <a:uFillTx/>
                <a:latin typeface="Frutiger 55 Roman"/>
              </a:rPr>
              <a:t>First Quarter Contracting Activity</a:t>
            </a:r>
            <a:endParaRPr b="0" lang="en-US" sz="30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094" name=""/>
          <p:cNvSpPr/>
          <p:nvPr/>
        </p:nvSpPr>
        <p:spPr>
          <a:xfrm>
            <a:off x="902880" y="3641760"/>
            <a:ext cx="2542320" cy="39888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t">
            <a:spAutoFit/>
          </a:bodyPr>
          <a:p>
            <a:pPr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20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Major Manufacturer</a:t>
            </a:r>
            <a:endParaRPr b="0" lang="en-US" sz="20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pic>
        <p:nvPicPr>
          <p:cNvPr id="7095" name="IBM%20logo" descr=""/>
          <p:cNvPicPr/>
          <p:nvPr/>
        </p:nvPicPr>
        <p:blipFill>
          <a:blip r:embed="rId1"/>
          <a:stretch/>
        </p:blipFill>
        <p:spPr>
          <a:xfrm>
            <a:off x="1657440" y="1225440"/>
            <a:ext cx="1063440" cy="536760"/>
          </a:xfrm>
          <a:prstGeom prst="rect">
            <a:avLst/>
          </a:prstGeom>
          <a:noFill/>
          <a:ln w="0">
            <a:noFill/>
          </a:ln>
        </p:spPr>
      </p:pic>
      <p:sp>
        <p:nvSpPr>
          <p:cNvPr id="7096" name=""/>
          <p:cNvSpPr/>
          <p:nvPr/>
        </p:nvSpPr>
        <p:spPr>
          <a:xfrm>
            <a:off x="592200" y="5883120"/>
            <a:ext cx="3035160" cy="365400"/>
          </a:xfrm>
          <a:prstGeom prst="rect">
            <a:avLst/>
          </a:prstGeom>
          <a:solidFill>
            <a:srgbClr val="004bed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097" name=""/>
          <p:cNvSpPr/>
          <p:nvPr/>
        </p:nvSpPr>
        <p:spPr>
          <a:xfrm>
            <a:off x="644040" y="5864400"/>
            <a:ext cx="2923560" cy="39888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t">
            <a:spAutoFit/>
          </a:bodyPr>
          <a:p>
            <a:pPr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20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Additional Contracting</a:t>
            </a:r>
            <a:endParaRPr b="0" lang="en-US" sz="20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098" name=""/>
          <p:cNvSpPr/>
          <p:nvPr/>
        </p:nvSpPr>
        <p:spPr>
          <a:xfrm>
            <a:off x="5433840" y="5765760"/>
            <a:ext cx="2006640" cy="465120"/>
          </a:xfrm>
          <a:prstGeom prst="ellipse">
            <a:avLst/>
          </a:prstGeom>
          <a:solidFill>
            <a:srgbClr val="e9ad17"/>
          </a:solidFill>
          <a:ln w="9360">
            <a:solidFill>
              <a:srgbClr val="b2b2b2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099" name=""/>
          <p:cNvSpPr/>
          <p:nvPr/>
        </p:nvSpPr>
        <p:spPr>
          <a:xfrm>
            <a:off x="5559480" y="5815080"/>
            <a:ext cx="1717920" cy="36828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t">
            <a:spAutoFit/>
          </a:bodyPr>
          <a:p>
            <a:pPr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8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Maine Electric</a:t>
            </a:r>
            <a:endParaRPr b="0" lang="en-US" sz="18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pic>
        <p:nvPicPr>
          <p:cNvPr id="7100" name="Brigefire" descr=""/>
          <p:cNvPicPr/>
          <p:nvPr/>
        </p:nvPicPr>
        <p:blipFill>
          <a:blip r:embed="rId2"/>
          <a:stretch/>
        </p:blipFill>
        <p:spPr>
          <a:xfrm>
            <a:off x="8051760" y="5730840"/>
            <a:ext cx="1500120" cy="541440"/>
          </a:xfrm>
          <a:prstGeom prst="rect">
            <a:avLst/>
          </a:prstGeom>
          <a:noFill/>
          <a:ln w="0">
            <a:noFill/>
          </a:ln>
        </p:spPr>
      </p:pic>
      <p:pic>
        <p:nvPicPr>
          <p:cNvPr id="7101" name="agybig" descr=""/>
          <p:cNvPicPr/>
          <p:nvPr/>
        </p:nvPicPr>
        <p:blipFill>
          <a:blip r:embed="rId3"/>
          <a:stretch/>
        </p:blipFill>
        <p:spPr>
          <a:xfrm>
            <a:off x="1474920" y="4816440"/>
            <a:ext cx="2179440" cy="328680"/>
          </a:xfrm>
          <a:prstGeom prst="rect">
            <a:avLst/>
          </a:prstGeom>
          <a:noFill/>
          <a:ln w="0">
            <a:noFill/>
          </a:ln>
        </p:spPr>
      </p:pic>
      <p:pic>
        <p:nvPicPr>
          <p:cNvPr id="7102" name="owenscorning" descr=""/>
          <p:cNvPicPr/>
          <p:nvPr/>
        </p:nvPicPr>
        <p:blipFill>
          <a:blip r:embed="rId4"/>
          <a:srcRect l="4387" t="5607" r="0" b="0"/>
          <a:stretch/>
        </p:blipFill>
        <p:spPr>
          <a:xfrm>
            <a:off x="601560" y="4435560"/>
            <a:ext cx="830520" cy="855720"/>
          </a:xfrm>
          <a:prstGeom prst="rect">
            <a:avLst/>
          </a:prstGeom>
          <a:noFill/>
          <a:ln w="0">
            <a:noFill/>
          </a:ln>
        </p:spPr>
      </p:pic>
      <p:pic>
        <p:nvPicPr>
          <p:cNvPr id="7103" name="CHASE" descr=""/>
          <p:cNvPicPr/>
          <p:nvPr/>
        </p:nvPicPr>
        <p:blipFill>
          <a:blip r:embed="rId5"/>
          <a:stretch/>
        </p:blipFill>
        <p:spPr>
          <a:xfrm>
            <a:off x="782640" y="2378160"/>
            <a:ext cx="2693880" cy="690480"/>
          </a:xfrm>
          <a:prstGeom prst="rect">
            <a:avLst/>
          </a:prstGeom>
          <a:noFill/>
          <a:ln w="0">
            <a:noFill/>
          </a:ln>
        </p:spPr>
      </p:pic>
      <p:grpSp>
        <p:nvGrpSpPr>
          <p:cNvPr id="7104" name=""/>
          <p:cNvGrpSpPr/>
          <p:nvPr/>
        </p:nvGrpSpPr>
        <p:grpSpPr>
          <a:xfrm>
            <a:off x="4086360" y="5537160"/>
            <a:ext cx="922320" cy="990720"/>
            <a:chOff x="4086360" y="5537160"/>
            <a:chExt cx="922320" cy="990720"/>
          </a:xfrm>
        </p:grpSpPr>
        <p:sp>
          <p:nvSpPr>
            <p:cNvPr id="7105" name=""/>
            <p:cNvSpPr/>
            <p:nvPr/>
          </p:nvSpPr>
          <p:spPr>
            <a:xfrm>
              <a:off x="4105440" y="5689440"/>
              <a:ext cx="898560" cy="819360"/>
            </a:xfrm>
            <a:prstGeom prst="ellipse">
              <a:avLst/>
            </a:prstGeom>
            <a:solidFill>
              <a:srgbClr val="ffffff"/>
            </a:solidFill>
            <a:ln w="9360">
              <a:solidFill>
                <a:srgbClr val="ffffff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46800" bIns="4680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pic>
          <p:nvPicPr>
            <p:cNvPr id="7106" name="glacier_sports" descr=""/>
            <p:cNvPicPr/>
            <p:nvPr/>
          </p:nvPicPr>
          <p:blipFill>
            <a:blip r:embed="rId6"/>
            <a:srcRect l="23784" t="50658" r="0" b="18017"/>
            <a:stretch/>
          </p:blipFill>
          <p:spPr>
            <a:xfrm>
              <a:off x="4272120" y="6045120"/>
              <a:ext cx="620640" cy="265320"/>
            </a:xfrm>
            <a:prstGeom prst="rect">
              <a:avLst/>
            </a:prstGeom>
            <a:noFill/>
            <a:ln w="0">
              <a:noFill/>
            </a:ln>
          </p:spPr>
        </p:pic>
        <p:sp>
          <p:nvSpPr>
            <p:cNvPr id="7107" name=""/>
            <p:cNvSpPr/>
            <p:nvPr/>
          </p:nvSpPr>
          <p:spPr>
            <a:xfrm>
              <a:off x="4530960" y="6014880"/>
              <a:ext cx="361800" cy="155520"/>
            </a:xfrm>
            <a:prstGeom prst="rect">
              <a:avLst/>
            </a:prstGeom>
            <a:solidFill>
              <a:srgbClr val="ffffff"/>
            </a:solidFill>
            <a:ln w="9360">
              <a:solidFill>
                <a:srgbClr val="ffffff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46800" bIns="4680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7108" name=""/>
            <p:cNvSpPr/>
            <p:nvPr/>
          </p:nvSpPr>
          <p:spPr>
            <a:xfrm>
              <a:off x="4232520" y="6014880"/>
              <a:ext cx="88920" cy="85680"/>
            </a:xfrm>
            <a:prstGeom prst="rect">
              <a:avLst/>
            </a:prstGeom>
            <a:solidFill>
              <a:srgbClr val="ffffff"/>
            </a:solidFill>
            <a:ln w="9360">
              <a:solidFill>
                <a:srgbClr val="ffffff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38880" bIns="3888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7109" name=""/>
            <p:cNvSpPr/>
            <p:nvPr/>
          </p:nvSpPr>
          <p:spPr>
            <a:xfrm>
              <a:off x="4264200" y="5973840"/>
              <a:ext cx="76320" cy="98280"/>
            </a:xfrm>
            <a:prstGeom prst="rect">
              <a:avLst/>
            </a:prstGeom>
            <a:solidFill>
              <a:srgbClr val="ffffff"/>
            </a:solidFill>
            <a:ln w="9360">
              <a:solidFill>
                <a:srgbClr val="ffffff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46800" bIns="4680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7110" name=""/>
            <p:cNvSpPr/>
            <p:nvPr/>
          </p:nvSpPr>
          <p:spPr>
            <a:xfrm>
              <a:off x="4305600" y="5976720"/>
              <a:ext cx="75960" cy="76320"/>
            </a:xfrm>
            <a:prstGeom prst="rect">
              <a:avLst/>
            </a:prstGeom>
            <a:solidFill>
              <a:srgbClr val="ffffff"/>
            </a:solidFill>
            <a:ln w="9360">
              <a:solidFill>
                <a:srgbClr val="ffffff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29520" bIns="2952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pic>
          <p:nvPicPr>
            <p:cNvPr id="7111" name="GLACIER" descr=""/>
            <p:cNvPicPr/>
            <p:nvPr/>
          </p:nvPicPr>
          <p:blipFill>
            <a:blip r:embed="rId7"/>
            <a:stretch/>
          </p:blipFill>
          <p:spPr>
            <a:xfrm>
              <a:off x="4086360" y="5537160"/>
              <a:ext cx="922320" cy="990720"/>
            </a:xfrm>
            <a:prstGeom prst="rect">
              <a:avLst/>
            </a:prstGeom>
            <a:noFill/>
            <a:ln w="0">
              <a:noFill/>
            </a:ln>
          </p:spPr>
        </p:pic>
      </p:grpSp>
      <p:sp>
        <p:nvSpPr>
          <p:cNvPr id="7112" name=""/>
          <p:cNvSpPr/>
          <p:nvPr/>
        </p:nvSpPr>
        <p:spPr>
          <a:xfrm>
            <a:off x="3861000" y="2397240"/>
            <a:ext cx="3978000" cy="58140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t">
            <a:spAutoFit/>
          </a:bodyPr>
          <a:p>
            <a:pPr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6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$750 Million, 10-year Agreement to </a:t>
            </a:r>
            <a:br>
              <a:rPr sz="1600"/>
            </a:br>
            <a:r>
              <a:rPr b="1" lang="en-US" sz="16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Service Over 650 Facilities in 11 States </a:t>
            </a:r>
            <a:endParaRPr b="0" lang="en-US" sz="16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113" name=""/>
          <p:cNvSpPr/>
          <p:nvPr/>
        </p:nvSpPr>
        <p:spPr>
          <a:xfrm>
            <a:off x="3925800" y="1222200"/>
            <a:ext cx="4435560" cy="58140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spAutoFit/>
          </a:bodyPr>
          <a:p>
            <a:pPr>
              <a:spcBef>
                <a:spcPts val="1001"/>
              </a:spcBef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6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$610 Million, 10-Year Agreement to </a:t>
            </a:r>
            <a:br>
              <a:rPr sz="1600"/>
            </a:br>
            <a:r>
              <a:rPr b="1" lang="en-US" sz="16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Service 10 Facilities in 3 States</a:t>
            </a:r>
            <a:endParaRPr b="0" lang="en-US" sz="16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114" name=""/>
          <p:cNvSpPr/>
          <p:nvPr/>
        </p:nvSpPr>
        <p:spPr>
          <a:xfrm>
            <a:off x="3917880" y="3565440"/>
            <a:ext cx="4364280" cy="95220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spAutoFit/>
          </a:bodyPr>
          <a:p>
            <a:pPr>
              <a:spcBef>
                <a:spcPts val="1001"/>
              </a:spcBef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6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$583 Million, 10-Year Agreement to </a:t>
            </a:r>
            <a:br>
              <a:rPr sz="1600"/>
            </a:br>
            <a:r>
              <a:rPr b="1" lang="en-US" sz="16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Service Over 50 Facilities in 8 States</a:t>
            </a:r>
            <a:endParaRPr b="0" lang="en-US" sz="16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>
              <a:spcBef>
                <a:spcPts val="1001"/>
              </a:spcBef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endParaRPr b="0" lang="en-US" sz="16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115" name=""/>
          <p:cNvSpPr/>
          <p:nvPr/>
        </p:nvSpPr>
        <p:spPr>
          <a:xfrm>
            <a:off x="3929040" y="4635360"/>
            <a:ext cx="4800600" cy="58140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spAutoFit/>
          </a:bodyPr>
          <a:p>
            <a:pPr>
              <a:spcBef>
                <a:spcPts val="1001"/>
              </a:spcBef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6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$180 Million Upsell with Advanced Glass Fiber Yarn for 10 Years</a:t>
            </a:r>
            <a:endParaRPr b="0" lang="en-US" sz="16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</p:spTree>
  </p:cSld>
  <mc:AlternateContent>
    <mc:Choice Requires="p14">
      <p:transition spd="slow" p14:dur="2000"/>
    </mc:Choice>
    <mc:Fallback>
      <p:transition spd="slow"/>
    </mc:Fallback>
  </mc:AlternateContent>
</p:sld>
</file>

<file path=ppt/slides/slide25.xml><?xml version="1.0" encoding="utf-8"?>
<p:sld xmlns:a="http://schemas.openxmlformats.org/drawingml/2006/main" xmlns:p="http://schemas.openxmlformats.org/presentationml/2006/main" xmlns:r="http://schemas.openxmlformats.org/officeDocument/2006/relationships" xmlns:p14="http://schemas.microsoft.com/office/powerpoint/2010/main" xmlns:p15="http://schemas.microsoft.com/office/powerpoint/2012/main" xmlns:mc="http://schemas.openxmlformats.org/markup-compatibility/2006" showMasterSp="0">
  <p:cSld>
    <p:bg>
      <p:bgPr>
        <a:solidFill>
          <a:srgbClr val="000000"/>
        </a:solidFill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16" name=""/>
          <p:cNvSpPr/>
          <p:nvPr/>
        </p:nvSpPr>
        <p:spPr>
          <a:xfrm>
            <a:off x="514440" y="190440"/>
            <a:ext cx="9144000" cy="61452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ctr">
            <a:noAutofit/>
          </a:bodyPr>
          <a:p>
            <a:pPr algn="ctr">
              <a:lnSpc>
                <a:spcPct val="100000"/>
              </a:lnSpc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3000" strike="noStrike" u="none">
                <a:solidFill>
                  <a:srgbClr val="e9ad17"/>
                </a:solidFill>
                <a:effectLst/>
                <a:uFillTx/>
                <a:latin typeface="Frutiger 55 Roman"/>
              </a:rPr>
              <a:t>Significant Regional Scale Achieved</a:t>
            </a:r>
            <a:endParaRPr b="0" lang="en-US" sz="30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117" name=""/>
          <p:cNvSpPr/>
          <p:nvPr/>
        </p:nvSpPr>
        <p:spPr>
          <a:xfrm>
            <a:off x="229320" y="6485040"/>
            <a:ext cx="3195720" cy="24660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t">
            <a:spAutoFit/>
          </a:bodyPr>
          <a:p>
            <a:pPr>
              <a:spcBef>
                <a:spcPts val="624"/>
              </a:spcBef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0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* Annual Commercial &amp; Industrial MWh, Estimated</a:t>
            </a:r>
            <a:endParaRPr b="0" lang="en-US" sz="10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118" name=""/>
          <p:cNvSpPr/>
          <p:nvPr/>
        </p:nvSpPr>
        <p:spPr>
          <a:xfrm>
            <a:off x="2206800" y="4959360"/>
            <a:ext cx="5913360" cy="36828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spAutoFit/>
          </a:bodyPr>
          <a:p>
            <a:pPr algn="ctr">
              <a:spcBef>
                <a:spcPts val="1125"/>
              </a:spcBef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8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Benefits of Scale</a:t>
            </a:r>
            <a:endParaRPr b="0" lang="en-US" sz="18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119" name=""/>
          <p:cNvSpPr/>
          <p:nvPr/>
        </p:nvSpPr>
        <p:spPr>
          <a:xfrm>
            <a:off x="6343560" y="1581120"/>
            <a:ext cx="362160" cy="576360"/>
          </a:xfrm>
          <a:custGeom>
            <a:avLst/>
            <a:gdLst/>
            <a:ahLst/>
            <a:rect l="l" t="t" r="r" b="b"/>
            <a:pathLst>
              <a:path w="210" h="321">
                <a:moveTo>
                  <a:pt x="49" y="10"/>
                </a:moveTo>
                <a:lnTo>
                  <a:pt x="18" y="69"/>
                </a:lnTo>
                <a:lnTo>
                  <a:pt x="33" y="91"/>
                </a:lnTo>
                <a:lnTo>
                  <a:pt x="18" y="118"/>
                </a:lnTo>
                <a:lnTo>
                  <a:pt x="27" y="127"/>
                </a:lnTo>
                <a:lnTo>
                  <a:pt x="21" y="145"/>
                </a:lnTo>
                <a:lnTo>
                  <a:pt x="21" y="175"/>
                </a:lnTo>
                <a:lnTo>
                  <a:pt x="0" y="186"/>
                </a:lnTo>
                <a:lnTo>
                  <a:pt x="8" y="195"/>
                </a:lnTo>
                <a:lnTo>
                  <a:pt x="52" y="307"/>
                </a:lnTo>
                <a:lnTo>
                  <a:pt x="87" y="321"/>
                </a:lnTo>
                <a:lnTo>
                  <a:pt x="85" y="298"/>
                </a:lnTo>
                <a:lnTo>
                  <a:pt x="102" y="280"/>
                </a:lnTo>
                <a:lnTo>
                  <a:pt x="96" y="261"/>
                </a:lnTo>
                <a:lnTo>
                  <a:pt x="139" y="238"/>
                </a:lnTo>
                <a:lnTo>
                  <a:pt x="141" y="207"/>
                </a:lnTo>
                <a:lnTo>
                  <a:pt x="166" y="205"/>
                </a:lnTo>
                <a:lnTo>
                  <a:pt x="186" y="181"/>
                </a:lnTo>
                <a:lnTo>
                  <a:pt x="210" y="165"/>
                </a:lnTo>
                <a:lnTo>
                  <a:pt x="210" y="145"/>
                </a:lnTo>
                <a:lnTo>
                  <a:pt x="177" y="139"/>
                </a:lnTo>
                <a:lnTo>
                  <a:pt x="171" y="117"/>
                </a:lnTo>
                <a:lnTo>
                  <a:pt x="138" y="114"/>
                </a:lnTo>
                <a:lnTo>
                  <a:pt x="111" y="19"/>
                </a:lnTo>
                <a:lnTo>
                  <a:pt x="99" y="0"/>
                </a:lnTo>
                <a:lnTo>
                  <a:pt x="66" y="8"/>
                </a:lnTo>
                <a:lnTo>
                  <a:pt x="60" y="17"/>
                </a:lnTo>
                <a:lnTo>
                  <a:pt x="49" y="10"/>
                </a:lnTo>
                <a:close/>
              </a:path>
            </a:pathLst>
          </a:custGeom>
          <a:solidFill>
            <a:srgbClr val="008226"/>
          </a:solidFill>
          <a:ln w="12600">
            <a:solidFill>
              <a:srgbClr val="00000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120" name=""/>
          <p:cNvSpPr/>
          <p:nvPr/>
        </p:nvSpPr>
        <p:spPr>
          <a:xfrm>
            <a:off x="5807160" y="2719440"/>
            <a:ext cx="463320" cy="201600"/>
          </a:xfrm>
          <a:custGeom>
            <a:avLst/>
            <a:gdLst/>
            <a:ahLst/>
            <a:rect l="l" t="t" r="r" b="b"/>
            <a:pathLst>
              <a:path w="270" h="111">
                <a:moveTo>
                  <a:pt x="0" y="38"/>
                </a:moveTo>
                <a:lnTo>
                  <a:pt x="201" y="0"/>
                </a:lnTo>
                <a:lnTo>
                  <a:pt x="234" y="76"/>
                </a:lnTo>
                <a:lnTo>
                  <a:pt x="269" y="68"/>
                </a:lnTo>
                <a:lnTo>
                  <a:pt x="270" y="106"/>
                </a:lnTo>
                <a:lnTo>
                  <a:pt x="242" y="111"/>
                </a:lnTo>
                <a:lnTo>
                  <a:pt x="217" y="86"/>
                </a:lnTo>
                <a:lnTo>
                  <a:pt x="201" y="56"/>
                </a:lnTo>
                <a:lnTo>
                  <a:pt x="198" y="14"/>
                </a:lnTo>
                <a:lnTo>
                  <a:pt x="186" y="35"/>
                </a:lnTo>
                <a:lnTo>
                  <a:pt x="200" y="98"/>
                </a:lnTo>
                <a:lnTo>
                  <a:pt x="141" y="107"/>
                </a:lnTo>
                <a:lnTo>
                  <a:pt x="139" y="61"/>
                </a:lnTo>
                <a:lnTo>
                  <a:pt x="103" y="41"/>
                </a:lnTo>
                <a:lnTo>
                  <a:pt x="72" y="36"/>
                </a:lnTo>
                <a:lnTo>
                  <a:pt x="8" y="68"/>
                </a:lnTo>
                <a:lnTo>
                  <a:pt x="0" y="38"/>
                </a:lnTo>
                <a:close/>
              </a:path>
            </a:pathLst>
          </a:custGeom>
          <a:solidFill>
            <a:srgbClr val="008226"/>
          </a:solidFill>
          <a:ln w="12600">
            <a:solidFill>
              <a:srgbClr val="00000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121" name=""/>
          <p:cNvSpPr/>
          <p:nvPr/>
        </p:nvSpPr>
        <p:spPr>
          <a:xfrm>
            <a:off x="2021040" y="1623960"/>
            <a:ext cx="609480" cy="468360"/>
          </a:xfrm>
          <a:custGeom>
            <a:avLst/>
            <a:gdLst/>
            <a:ahLst/>
            <a:rect l="l" t="t" r="r" b="b"/>
            <a:pathLst>
              <a:path w="356" h="261">
                <a:moveTo>
                  <a:pt x="90" y="0"/>
                </a:moveTo>
                <a:lnTo>
                  <a:pt x="163" y="20"/>
                </a:lnTo>
                <a:lnTo>
                  <a:pt x="219" y="33"/>
                </a:lnTo>
                <a:lnTo>
                  <a:pt x="246" y="39"/>
                </a:lnTo>
                <a:lnTo>
                  <a:pt x="274" y="43"/>
                </a:lnTo>
                <a:lnTo>
                  <a:pt x="311" y="50"/>
                </a:lnTo>
                <a:lnTo>
                  <a:pt x="356" y="58"/>
                </a:lnTo>
                <a:lnTo>
                  <a:pt x="327" y="261"/>
                </a:lnTo>
                <a:lnTo>
                  <a:pt x="189" y="232"/>
                </a:lnTo>
                <a:lnTo>
                  <a:pt x="170" y="245"/>
                </a:lnTo>
                <a:lnTo>
                  <a:pt x="145" y="225"/>
                </a:lnTo>
                <a:lnTo>
                  <a:pt x="123" y="245"/>
                </a:lnTo>
                <a:lnTo>
                  <a:pt x="103" y="228"/>
                </a:lnTo>
                <a:lnTo>
                  <a:pt x="46" y="225"/>
                </a:lnTo>
                <a:lnTo>
                  <a:pt x="54" y="192"/>
                </a:lnTo>
                <a:lnTo>
                  <a:pt x="13" y="189"/>
                </a:lnTo>
                <a:lnTo>
                  <a:pt x="9" y="170"/>
                </a:lnTo>
                <a:lnTo>
                  <a:pt x="17" y="150"/>
                </a:lnTo>
                <a:lnTo>
                  <a:pt x="7" y="132"/>
                </a:lnTo>
                <a:lnTo>
                  <a:pt x="8" y="81"/>
                </a:lnTo>
                <a:lnTo>
                  <a:pt x="0" y="42"/>
                </a:lnTo>
                <a:lnTo>
                  <a:pt x="5" y="27"/>
                </a:lnTo>
                <a:lnTo>
                  <a:pt x="23" y="33"/>
                </a:lnTo>
                <a:lnTo>
                  <a:pt x="42" y="56"/>
                </a:lnTo>
                <a:lnTo>
                  <a:pt x="77" y="61"/>
                </a:lnTo>
                <a:lnTo>
                  <a:pt x="86" y="80"/>
                </a:lnTo>
                <a:lnTo>
                  <a:pt x="69" y="80"/>
                </a:lnTo>
                <a:lnTo>
                  <a:pt x="67" y="96"/>
                </a:lnTo>
                <a:lnTo>
                  <a:pt x="77" y="98"/>
                </a:lnTo>
                <a:lnTo>
                  <a:pt x="81" y="114"/>
                </a:lnTo>
                <a:lnTo>
                  <a:pt x="60" y="126"/>
                </a:lnTo>
                <a:lnTo>
                  <a:pt x="60" y="137"/>
                </a:lnTo>
                <a:lnTo>
                  <a:pt x="84" y="137"/>
                </a:lnTo>
                <a:lnTo>
                  <a:pt x="90" y="109"/>
                </a:lnTo>
                <a:lnTo>
                  <a:pt x="108" y="92"/>
                </a:lnTo>
                <a:lnTo>
                  <a:pt x="86" y="48"/>
                </a:lnTo>
                <a:lnTo>
                  <a:pt x="100" y="34"/>
                </a:lnTo>
                <a:lnTo>
                  <a:pt x="90" y="0"/>
                </a:lnTo>
                <a:close/>
              </a:path>
            </a:pathLst>
          </a:custGeom>
          <a:solidFill>
            <a:srgbClr val="00f008"/>
          </a:solidFill>
          <a:ln w="12600">
            <a:solidFill>
              <a:srgbClr val="00000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122" name=""/>
          <p:cNvSpPr/>
          <p:nvPr/>
        </p:nvSpPr>
        <p:spPr>
          <a:xfrm>
            <a:off x="1874880" y="1963800"/>
            <a:ext cx="762120" cy="608040"/>
          </a:xfrm>
          <a:custGeom>
            <a:avLst/>
            <a:gdLst/>
            <a:ahLst/>
            <a:rect l="l" t="t" r="r" b="b"/>
            <a:pathLst>
              <a:path w="444" h="339">
                <a:moveTo>
                  <a:pt x="97" y="0"/>
                </a:moveTo>
                <a:lnTo>
                  <a:pt x="84" y="7"/>
                </a:lnTo>
                <a:lnTo>
                  <a:pt x="76" y="37"/>
                </a:lnTo>
                <a:lnTo>
                  <a:pt x="68" y="62"/>
                </a:lnTo>
                <a:lnTo>
                  <a:pt x="62" y="82"/>
                </a:lnTo>
                <a:lnTo>
                  <a:pt x="54" y="104"/>
                </a:lnTo>
                <a:lnTo>
                  <a:pt x="45" y="126"/>
                </a:lnTo>
                <a:lnTo>
                  <a:pt x="33" y="150"/>
                </a:lnTo>
                <a:lnTo>
                  <a:pt x="17" y="178"/>
                </a:lnTo>
                <a:lnTo>
                  <a:pt x="0" y="205"/>
                </a:lnTo>
                <a:lnTo>
                  <a:pt x="0" y="264"/>
                </a:lnTo>
                <a:lnTo>
                  <a:pt x="249" y="315"/>
                </a:lnTo>
                <a:lnTo>
                  <a:pt x="364" y="339"/>
                </a:lnTo>
                <a:lnTo>
                  <a:pt x="388" y="221"/>
                </a:lnTo>
                <a:lnTo>
                  <a:pt x="403" y="211"/>
                </a:lnTo>
                <a:lnTo>
                  <a:pt x="389" y="185"/>
                </a:lnTo>
                <a:lnTo>
                  <a:pt x="396" y="158"/>
                </a:lnTo>
                <a:lnTo>
                  <a:pt x="444" y="113"/>
                </a:lnTo>
                <a:lnTo>
                  <a:pt x="411" y="72"/>
                </a:lnTo>
                <a:lnTo>
                  <a:pt x="273" y="43"/>
                </a:lnTo>
                <a:lnTo>
                  <a:pt x="254" y="55"/>
                </a:lnTo>
                <a:lnTo>
                  <a:pt x="229" y="35"/>
                </a:lnTo>
                <a:lnTo>
                  <a:pt x="207" y="56"/>
                </a:lnTo>
                <a:lnTo>
                  <a:pt x="186" y="35"/>
                </a:lnTo>
                <a:lnTo>
                  <a:pt x="131" y="36"/>
                </a:lnTo>
                <a:lnTo>
                  <a:pt x="138" y="3"/>
                </a:lnTo>
                <a:lnTo>
                  <a:pt x="97" y="0"/>
                </a:lnTo>
                <a:close/>
              </a:path>
            </a:pathLst>
          </a:custGeom>
          <a:solidFill>
            <a:srgbClr val="00f008"/>
          </a:solidFill>
          <a:ln w="12600">
            <a:solidFill>
              <a:srgbClr val="00000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123" name=""/>
          <p:cNvSpPr/>
          <p:nvPr/>
        </p:nvSpPr>
        <p:spPr>
          <a:xfrm>
            <a:off x="1812960" y="2433600"/>
            <a:ext cx="804960" cy="1300320"/>
          </a:xfrm>
          <a:custGeom>
            <a:avLst/>
            <a:gdLst/>
            <a:ahLst/>
            <a:rect l="l" t="t" r="r" b="b"/>
            <a:pathLst>
              <a:path w="468" h="723">
                <a:moveTo>
                  <a:pt x="36" y="0"/>
                </a:moveTo>
                <a:lnTo>
                  <a:pt x="251" y="43"/>
                </a:lnTo>
                <a:lnTo>
                  <a:pt x="204" y="256"/>
                </a:lnTo>
                <a:lnTo>
                  <a:pt x="446" y="580"/>
                </a:lnTo>
                <a:lnTo>
                  <a:pt x="468" y="621"/>
                </a:lnTo>
                <a:lnTo>
                  <a:pt x="445" y="641"/>
                </a:lnTo>
                <a:lnTo>
                  <a:pt x="430" y="677"/>
                </a:lnTo>
                <a:lnTo>
                  <a:pt x="416" y="698"/>
                </a:lnTo>
                <a:lnTo>
                  <a:pt x="431" y="717"/>
                </a:lnTo>
                <a:lnTo>
                  <a:pt x="406" y="723"/>
                </a:lnTo>
                <a:lnTo>
                  <a:pt x="264" y="718"/>
                </a:lnTo>
                <a:lnTo>
                  <a:pt x="255" y="676"/>
                </a:lnTo>
                <a:lnTo>
                  <a:pt x="230" y="645"/>
                </a:lnTo>
                <a:lnTo>
                  <a:pt x="212" y="634"/>
                </a:lnTo>
                <a:lnTo>
                  <a:pt x="207" y="612"/>
                </a:lnTo>
                <a:lnTo>
                  <a:pt x="192" y="600"/>
                </a:lnTo>
                <a:lnTo>
                  <a:pt x="177" y="585"/>
                </a:lnTo>
                <a:lnTo>
                  <a:pt x="172" y="568"/>
                </a:lnTo>
                <a:lnTo>
                  <a:pt x="158" y="557"/>
                </a:lnTo>
                <a:lnTo>
                  <a:pt x="136" y="563"/>
                </a:lnTo>
                <a:lnTo>
                  <a:pt x="111" y="554"/>
                </a:lnTo>
                <a:lnTo>
                  <a:pt x="111" y="545"/>
                </a:lnTo>
                <a:lnTo>
                  <a:pt x="110" y="525"/>
                </a:lnTo>
                <a:lnTo>
                  <a:pt x="100" y="503"/>
                </a:lnTo>
                <a:lnTo>
                  <a:pt x="99" y="485"/>
                </a:lnTo>
                <a:lnTo>
                  <a:pt x="88" y="469"/>
                </a:lnTo>
                <a:lnTo>
                  <a:pt x="91" y="454"/>
                </a:lnTo>
                <a:lnTo>
                  <a:pt x="60" y="417"/>
                </a:lnTo>
                <a:lnTo>
                  <a:pt x="60" y="396"/>
                </a:lnTo>
                <a:lnTo>
                  <a:pt x="76" y="388"/>
                </a:lnTo>
                <a:lnTo>
                  <a:pt x="76" y="375"/>
                </a:lnTo>
                <a:lnTo>
                  <a:pt x="60" y="371"/>
                </a:lnTo>
                <a:lnTo>
                  <a:pt x="53" y="351"/>
                </a:lnTo>
                <a:lnTo>
                  <a:pt x="45" y="316"/>
                </a:lnTo>
                <a:lnTo>
                  <a:pt x="68" y="335"/>
                </a:lnTo>
                <a:lnTo>
                  <a:pt x="59" y="310"/>
                </a:lnTo>
                <a:lnTo>
                  <a:pt x="76" y="310"/>
                </a:lnTo>
                <a:lnTo>
                  <a:pt x="76" y="292"/>
                </a:lnTo>
                <a:lnTo>
                  <a:pt x="59" y="280"/>
                </a:lnTo>
                <a:lnTo>
                  <a:pt x="51" y="297"/>
                </a:lnTo>
                <a:lnTo>
                  <a:pt x="36" y="291"/>
                </a:lnTo>
                <a:lnTo>
                  <a:pt x="6" y="210"/>
                </a:lnTo>
                <a:lnTo>
                  <a:pt x="14" y="152"/>
                </a:lnTo>
                <a:lnTo>
                  <a:pt x="0" y="119"/>
                </a:lnTo>
                <a:lnTo>
                  <a:pt x="7" y="94"/>
                </a:lnTo>
                <a:lnTo>
                  <a:pt x="22" y="89"/>
                </a:lnTo>
                <a:lnTo>
                  <a:pt x="36" y="49"/>
                </a:lnTo>
                <a:lnTo>
                  <a:pt x="36" y="0"/>
                </a:lnTo>
                <a:close/>
              </a:path>
            </a:pathLst>
          </a:custGeom>
          <a:solidFill>
            <a:srgbClr val="008226"/>
          </a:solidFill>
          <a:ln w="12600">
            <a:solidFill>
              <a:srgbClr val="00000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124" name=""/>
          <p:cNvSpPr/>
          <p:nvPr/>
        </p:nvSpPr>
        <p:spPr>
          <a:xfrm>
            <a:off x="2163600" y="2514600"/>
            <a:ext cx="608040" cy="960480"/>
          </a:xfrm>
          <a:custGeom>
            <a:avLst/>
            <a:gdLst/>
            <a:ahLst/>
            <a:rect l="l" t="t" r="r" b="b"/>
            <a:pathLst>
              <a:path w="354" h="535">
                <a:moveTo>
                  <a:pt x="45" y="0"/>
                </a:moveTo>
                <a:lnTo>
                  <a:pt x="0" y="212"/>
                </a:lnTo>
                <a:lnTo>
                  <a:pt x="241" y="535"/>
                </a:lnTo>
                <a:lnTo>
                  <a:pt x="256" y="521"/>
                </a:lnTo>
                <a:lnTo>
                  <a:pt x="255" y="457"/>
                </a:lnTo>
                <a:lnTo>
                  <a:pt x="285" y="462"/>
                </a:lnTo>
                <a:lnTo>
                  <a:pt x="316" y="266"/>
                </a:lnTo>
                <a:lnTo>
                  <a:pt x="337" y="133"/>
                </a:lnTo>
                <a:lnTo>
                  <a:pt x="343" y="93"/>
                </a:lnTo>
                <a:lnTo>
                  <a:pt x="354" y="57"/>
                </a:lnTo>
                <a:lnTo>
                  <a:pt x="195" y="32"/>
                </a:lnTo>
                <a:lnTo>
                  <a:pt x="45" y="0"/>
                </a:lnTo>
                <a:close/>
              </a:path>
            </a:pathLst>
          </a:custGeom>
          <a:solidFill>
            <a:srgbClr val="008226"/>
          </a:solidFill>
          <a:ln w="12600">
            <a:solidFill>
              <a:srgbClr val="00000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125" name=""/>
          <p:cNvSpPr/>
          <p:nvPr/>
        </p:nvSpPr>
        <p:spPr>
          <a:xfrm>
            <a:off x="2498760" y="1727280"/>
            <a:ext cx="549360" cy="928440"/>
          </a:xfrm>
          <a:custGeom>
            <a:avLst/>
            <a:gdLst/>
            <a:ahLst/>
            <a:rect l="l" t="t" r="r" b="b"/>
            <a:pathLst>
              <a:path w="319" h="517">
                <a:moveTo>
                  <a:pt x="77" y="0"/>
                </a:moveTo>
                <a:lnTo>
                  <a:pt x="48" y="202"/>
                </a:lnTo>
                <a:lnTo>
                  <a:pt x="78" y="245"/>
                </a:lnTo>
                <a:lnTo>
                  <a:pt x="31" y="290"/>
                </a:lnTo>
                <a:lnTo>
                  <a:pt x="25" y="321"/>
                </a:lnTo>
                <a:lnTo>
                  <a:pt x="38" y="343"/>
                </a:lnTo>
                <a:lnTo>
                  <a:pt x="25" y="354"/>
                </a:lnTo>
                <a:lnTo>
                  <a:pt x="0" y="471"/>
                </a:lnTo>
                <a:lnTo>
                  <a:pt x="152" y="498"/>
                </a:lnTo>
                <a:lnTo>
                  <a:pt x="296" y="517"/>
                </a:lnTo>
                <a:lnTo>
                  <a:pt x="311" y="410"/>
                </a:lnTo>
                <a:lnTo>
                  <a:pt x="319" y="351"/>
                </a:lnTo>
                <a:lnTo>
                  <a:pt x="305" y="330"/>
                </a:lnTo>
                <a:lnTo>
                  <a:pt x="272" y="336"/>
                </a:lnTo>
                <a:lnTo>
                  <a:pt x="229" y="341"/>
                </a:lnTo>
                <a:lnTo>
                  <a:pt x="221" y="293"/>
                </a:lnTo>
                <a:lnTo>
                  <a:pt x="169" y="254"/>
                </a:lnTo>
                <a:lnTo>
                  <a:pt x="176" y="229"/>
                </a:lnTo>
                <a:lnTo>
                  <a:pt x="181" y="185"/>
                </a:lnTo>
                <a:lnTo>
                  <a:pt x="114" y="90"/>
                </a:lnTo>
                <a:lnTo>
                  <a:pt x="123" y="6"/>
                </a:lnTo>
                <a:lnTo>
                  <a:pt x="77" y="0"/>
                </a:lnTo>
                <a:close/>
              </a:path>
            </a:pathLst>
          </a:custGeom>
          <a:solidFill>
            <a:srgbClr val="00f008"/>
          </a:solidFill>
          <a:ln w="12600">
            <a:solidFill>
              <a:srgbClr val="00000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126" name=""/>
          <p:cNvSpPr/>
          <p:nvPr/>
        </p:nvSpPr>
        <p:spPr>
          <a:xfrm>
            <a:off x="2666880" y="2619360"/>
            <a:ext cx="507960" cy="685800"/>
          </a:xfrm>
          <a:custGeom>
            <a:avLst/>
            <a:gdLst/>
            <a:ahLst/>
            <a:rect l="l" t="t" r="r" b="b"/>
            <a:pathLst>
              <a:path w="296" h="382">
                <a:moveTo>
                  <a:pt x="55" y="0"/>
                </a:moveTo>
                <a:lnTo>
                  <a:pt x="200" y="20"/>
                </a:lnTo>
                <a:lnTo>
                  <a:pt x="190" y="93"/>
                </a:lnTo>
                <a:lnTo>
                  <a:pt x="296" y="103"/>
                </a:lnTo>
                <a:lnTo>
                  <a:pt x="267" y="382"/>
                </a:lnTo>
                <a:lnTo>
                  <a:pt x="0" y="353"/>
                </a:lnTo>
                <a:lnTo>
                  <a:pt x="27" y="175"/>
                </a:lnTo>
                <a:lnTo>
                  <a:pt x="55" y="0"/>
                </a:lnTo>
                <a:close/>
              </a:path>
            </a:pathLst>
          </a:custGeom>
          <a:solidFill>
            <a:srgbClr val="008226"/>
          </a:solidFill>
          <a:ln w="12600">
            <a:solidFill>
              <a:srgbClr val="00000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127" name=""/>
          <p:cNvSpPr/>
          <p:nvPr/>
        </p:nvSpPr>
        <p:spPr>
          <a:xfrm>
            <a:off x="2690640" y="1735200"/>
            <a:ext cx="954360" cy="622080"/>
          </a:xfrm>
          <a:custGeom>
            <a:avLst/>
            <a:gdLst/>
            <a:ahLst/>
            <a:rect l="l" t="t" r="r" b="b"/>
            <a:pathLst>
              <a:path w="555" h="346">
                <a:moveTo>
                  <a:pt x="9" y="0"/>
                </a:moveTo>
                <a:lnTo>
                  <a:pt x="118" y="14"/>
                </a:lnTo>
                <a:lnTo>
                  <a:pt x="184" y="23"/>
                </a:lnTo>
                <a:lnTo>
                  <a:pt x="271" y="32"/>
                </a:lnTo>
                <a:lnTo>
                  <a:pt x="351" y="40"/>
                </a:lnTo>
                <a:lnTo>
                  <a:pt x="490" y="50"/>
                </a:lnTo>
                <a:lnTo>
                  <a:pt x="555" y="55"/>
                </a:lnTo>
                <a:lnTo>
                  <a:pt x="553" y="337"/>
                </a:lnTo>
                <a:lnTo>
                  <a:pt x="213" y="308"/>
                </a:lnTo>
                <a:lnTo>
                  <a:pt x="206" y="346"/>
                </a:lnTo>
                <a:lnTo>
                  <a:pt x="193" y="328"/>
                </a:lnTo>
                <a:lnTo>
                  <a:pt x="162" y="331"/>
                </a:lnTo>
                <a:lnTo>
                  <a:pt x="117" y="338"/>
                </a:lnTo>
                <a:lnTo>
                  <a:pt x="109" y="289"/>
                </a:lnTo>
                <a:lnTo>
                  <a:pt x="56" y="250"/>
                </a:lnTo>
                <a:lnTo>
                  <a:pt x="64" y="213"/>
                </a:lnTo>
                <a:lnTo>
                  <a:pt x="69" y="183"/>
                </a:lnTo>
                <a:lnTo>
                  <a:pt x="0" y="86"/>
                </a:lnTo>
                <a:lnTo>
                  <a:pt x="9" y="0"/>
                </a:lnTo>
                <a:close/>
              </a:path>
            </a:pathLst>
          </a:custGeom>
          <a:solidFill>
            <a:srgbClr val="008226"/>
          </a:solidFill>
          <a:ln w="12600">
            <a:solidFill>
              <a:srgbClr val="00000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128" name=""/>
          <p:cNvSpPr/>
          <p:nvPr/>
        </p:nvSpPr>
        <p:spPr>
          <a:xfrm>
            <a:off x="2989440" y="2282760"/>
            <a:ext cx="650520" cy="560520"/>
          </a:xfrm>
          <a:custGeom>
            <a:avLst/>
            <a:gdLst/>
            <a:ahLst/>
            <a:rect l="l" t="t" r="r" b="b"/>
            <a:pathLst>
              <a:path w="380" h="311">
                <a:moveTo>
                  <a:pt x="37" y="0"/>
                </a:moveTo>
                <a:lnTo>
                  <a:pt x="23" y="116"/>
                </a:lnTo>
                <a:lnTo>
                  <a:pt x="0" y="282"/>
                </a:lnTo>
                <a:lnTo>
                  <a:pt x="110" y="291"/>
                </a:lnTo>
                <a:lnTo>
                  <a:pt x="367" y="311"/>
                </a:lnTo>
                <a:lnTo>
                  <a:pt x="380" y="32"/>
                </a:lnTo>
                <a:lnTo>
                  <a:pt x="37" y="0"/>
                </a:lnTo>
                <a:close/>
              </a:path>
            </a:pathLst>
          </a:custGeom>
          <a:solidFill>
            <a:srgbClr val="008226"/>
          </a:solidFill>
          <a:ln w="12600">
            <a:solidFill>
              <a:srgbClr val="00000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129" name=""/>
          <p:cNvSpPr/>
          <p:nvPr/>
        </p:nvSpPr>
        <p:spPr>
          <a:xfrm>
            <a:off x="3119400" y="2803680"/>
            <a:ext cx="682560" cy="529920"/>
          </a:xfrm>
          <a:custGeom>
            <a:avLst/>
            <a:gdLst/>
            <a:ahLst/>
            <a:rect l="l" t="t" r="r" b="b"/>
            <a:pathLst>
              <a:path w="396" h="295">
                <a:moveTo>
                  <a:pt x="33" y="0"/>
                </a:moveTo>
                <a:lnTo>
                  <a:pt x="13" y="177"/>
                </a:lnTo>
                <a:lnTo>
                  <a:pt x="0" y="279"/>
                </a:lnTo>
                <a:lnTo>
                  <a:pt x="198" y="289"/>
                </a:lnTo>
                <a:lnTo>
                  <a:pt x="387" y="295"/>
                </a:lnTo>
                <a:lnTo>
                  <a:pt x="393" y="157"/>
                </a:lnTo>
                <a:lnTo>
                  <a:pt x="396" y="22"/>
                </a:lnTo>
                <a:lnTo>
                  <a:pt x="288" y="20"/>
                </a:lnTo>
                <a:lnTo>
                  <a:pt x="33" y="0"/>
                </a:lnTo>
                <a:close/>
              </a:path>
            </a:pathLst>
          </a:custGeom>
          <a:solidFill>
            <a:srgbClr val="008226"/>
          </a:solidFill>
          <a:ln w="12600">
            <a:solidFill>
              <a:srgbClr val="00000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130" name=""/>
          <p:cNvSpPr/>
          <p:nvPr/>
        </p:nvSpPr>
        <p:spPr>
          <a:xfrm>
            <a:off x="2508120" y="3249720"/>
            <a:ext cx="617760" cy="715680"/>
          </a:xfrm>
          <a:custGeom>
            <a:avLst/>
            <a:gdLst/>
            <a:ahLst/>
            <a:rect l="l" t="t" r="r" b="b"/>
            <a:pathLst>
              <a:path w="359" h="399">
                <a:moveTo>
                  <a:pt x="91" y="0"/>
                </a:moveTo>
                <a:lnTo>
                  <a:pt x="84" y="52"/>
                </a:lnTo>
                <a:lnTo>
                  <a:pt x="53" y="46"/>
                </a:lnTo>
                <a:lnTo>
                  <a:pt x="55" y="113"/>
                </a:lnTo>
                <a:lnTo>
                  <a:pt x="40" y="126"/>
                </a:lnTo>
                <a:lnTo>
                  <a:pt x="62" y="167"/>
                </a:lnTo>
                <a:lnTo>
                  <a:pt x="40" y="185"/>
                </a:lnTo>
                <a:lnTo>
                  <a:pt x="28" y="215"/>
                </a:lnTo>
                <a:lnTo>
                  <a:pt x="11" y="244"/>
                </a:lnTo>
                <a:lnTo>
                  <a:pt x="23" y="261"/>
                </a:lnTo>
                <a:lnTo>
                  <a:pt x="2" y="268"/>
                </a:lnTo>
                <a:lnTo>
                  <a:pt x="0" y="295"/>
                </a:lnTo>
                <a:lnTo>
                  <a:pt x="202" y="397"/>
                </a:lnTo>
                <a:lnTo>
                  <a:pt x="316" y="399"/>
                </a:lnTo>
                <a:lnTo>
                  <a:pt x="359" y="31"/>
                </a:lnTo>
                <a:lnTo>
                  <a:pt x="91" y="0"/>
                </a:lnTo>
                <a:close/>
              </a:path>
            </a:pathLst>
          </a:custGeom>
          <a:solidFill>
            <a:srgbClr val="008226"/>
          </a:solidFill>
          <a:ln w="12600">
            <a:solidFill>
              <a:srgbClr val="00000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131" name=""/>
          <p:cNvSpPr/>
          <p:nvPr/>
        </p:nvSpPr>
        <p:spPr>
          <a:xfrm>
            <a:off x="3048120" y="3298680"/>
            <a:ext cx="652320" cy="679680"/>
          </a:xfrm>
          <a:custGeom>
            <a:avLst/>
            <a:gdLst/>
            <a:ahLst/>
            <a:rect l="l" t="t" r="r" b="b"/>
            <a:pathLst>
              <a:path w="381" h="378">
                <a:moveTo>
                  <a:pt x="46" y="0"/>
                </a:moveTo>
                <a:lnTo>
                  <a:pt x="381" y="15"/>
                </a:lnTo>
                <a:lnTo>
                  <a:pt x="365" y="349"/>
                </a:lnTo>
                <a:lnTo>
                  <a:pt x="256" y="343"/>
                </a:lnTo>
                <a:lnTo>
                  <a:pt x="154" y="340"/>
                </a:lnTo>
                <a:lnTo>
                  <a:pt x="154" y="353"/>
                </a:lnTo>
                <a:lnTo>
                  <a:pt x="69" y="353"/>
                </a:lnTo>
                <a:lnTo>
                  <a:pt x="64" y="378"/>
                </a:lnTo>
                <a:lnTo>
                  <a:pt x="0" y="370"/>
                </a:lnTo>
                <a:lnTo>
                  <a:pt x="36" y="87"/>
                </a:lnTo>
                <a:lnTo>
                  <a:pt x="46" y="0"/>
                </a:lnTo>
                <a:close/>
              </a:path>
            </a:pathLst>
          </a:custGeom>
          <a:solidFill>
            <a:srgbClr val="008226"/>
          </a:solidFill>
          <a:ln w="12600">
            <a:solidFill>
              <a:srgbClr val="00000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132" name=""/>
          <p:cNvSpPr/>
          <p:nvPr/>
        </p:nvSpPr>
        <p:spPr>
          <a:xfrm>
            <a:off x="3305160" y="3400560"/>
            <a:ext cx="1328760" cy="1285920"/>
          </a:xfrm>
          <a:custGeom>
            <a:avLst/>
            <a:gdLst/>
            <a:ahLst/>
            <a:rect l="l" t="t" r="r" b="b"/>
            <a:pathLst>
              <a:path w="773" h="716">
                <a:moveTo>
                  <a:pt x="224" y="0"/>
                </a:moveTo>
                <a:lnTo>
                  <a:pt x="395" y="6"/>
                </a:lnTo>
                <a:lnTo>
                  <a:pt x="395" y="136"/>
                </a:lnTo>
                <a:lnTo>
                  <a:pt x="482" y="172"/>
                </a:lnTo>
                <a:lnTo>
                  <a:pt x="506" y="160"/>
                </a:lnTo>
                <a:lnTo>
                  <a:pt x="563" y="188"/>
                </a:lnTo>
                <a:lnTo>
                  <a:pt x="597" y="186"/>
                </a:lnTo>
                <a:lnTo>
                  <a:pt x="663" y="158"/>
                </a:lnTo>
                <a:lnTo>
                  <a:pt x="701" y="185"/>
                </a:lnTo>
                <a:lnTo>
                  <a:pt x="734" y="192"/>
                </a:lnTo>
                <a:lnTo>
                  <a:pt x="734" y="298"/>
                </a:lnTo>
                <a:lnTo>
                  <a:pt x="773" y="364"/>
                </a:lnTo>
                <a:lnTo>
                  <a:pt x="764" y="454"/>
                </a:lnTo>
                <a:lnTo>
                  <a:pt x="722" y="490"/>
                </a:lnTo>
                <a:lnTo>
                  <a:pt x="713" y="457"/>
                </a:lnTo>
                <a:lnTo>
                  <a:pt x="701" y="472"/>
                </a:lnTo>
                <a:lnTo>
                  <a:pt x="710" y="493"/>
                </a:lnTo>
                <a:lnTo>
                  <a:pt x="635" y="547"/>
                </a:lnTo>
                <a:lnTo>
                  <a:pt x="617" y="550"/>
                </a:lnTo>
                <a:lnTo>
                  <a:pt x="578" y="577"/>
                </a:lnTo>
                <a:lnTo>
                  <a:pt x="578" y="592"/>
                </a:lnTo>
                <a:lnTo>
                  <a:pt x="566" y="595"/>
                </a:lnTo>
                <a:lnTo>
                  <a:pt x="575" y="613"/>
                </a:lnTo>
                <a:lnTo>
                  <a:pt x="554" y="640"/>
                </a:lnTo>
                <a:lnTo>
                  <a:pt x="566" y="679"/>
                </a:lnTo>
                <a:lnTo>
                  <a:pt x="578" y="692"/>
                </a:lnTo>
                <a:lnTo>
                  <a:pt x="575" y="716"/>
                </a:lnTo>
                <a:lnTo>
                  <a:pt x="545" y="716"/>
                </a:lnTo>
                <a:lnTo>
                  <a:pt x="518" y="704"/>
                </a:lnTo>
                <a:lnTo>
                  <a:pt x="500" y="707"/>
                </a:lnTo>
                <a:lnTo>
                  <a:pt x="440" y="686"/>
                </a:lnTo>
                <a:lnTo>
                  <a:pt x="413" y="604"/>
                </a:lnTo>
                <a:lnTo>
                  <a:pt x="371" y="565"/>
                </a:lnTo>
                <a:lnTo>
                  <a:pt x="334" y="493"/>
                </a:lnTo>
                <a:lnTo>
                  <a:pt x="317" y="486"/>
                </a:lnTo>
                <a:lnTo>
                  <a:pt x="297" y="468"/>
                </a:lnTo>
                <a:lnTo>
                  <a:pt x="278" y="468"/>
                </a:lnTo>
                <a:lnTo>
                  <a:pt x="249" y="462"/>
                </a:lnTo>
                <a:lnTo>
                  <a:pt x="227" y="468"/>
                </a:lnTo>
                <a:lnTo>
                  <a:pt x="212" y="504"/>
                </a:lnTo>
                <a:lnTo>
                  <a:pt x="189" y="510"/>
                </a:lnTo>
                <a:lnTo>
                  <a:pt x="140" y="482"/>
                </a:lnTo>
                <a:lnTo>
                  <a:pt x="111" y="448"/>
                </a:lnTo>
                <a:lnTo>
                  <a:pt x="106" y="407"/>
                </a:lnTo>
                <a:lnTo>
                  <a:pt x="85" y="379"/>
                </a:lnTo>
                <a:lnTo>
                  <a:pt x="36" y="340"/>
                </a:lnTo>
                <a:lnTo>
                  <a:pt x="0" y="299"/>
                </a:lnTo>
                <a:lnTo>
                  <a:pt x="0" y="282"/>
                </a:lnTo>
                <a:lnTo>
                  <a:pt x="117" y="283"/>
                </a:lnTo>
                <a:lnTo>
                  <a:pt x="212" y="291"/>
                </a:lnTo>
                <a:lnTo>
                  <a:pt x="224" y="0"/>
                </a:lnTo>
                <a:close/>
              </a:path>
            </a:pathLst>
          </a:custGeom>
          <a:solidFill>
            <a:srgbClr val="008226"/>
          </a:solidFill>
          <a:ln w="12600">
            <a:solidFill>
              <a:srgbClr val="00000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133" name=""/>
          <p:cNvSpPr/>
          <p:nvPr/>
        </p:nvSpPr>
        <p:spPr>
          <a:xfrm>
            <a:off x="3643200" y="1833480"/>
            <a:ext cx="638280" cy="390600"/>
          </a:xfrm>
          <a:custGeom>
            <a:avLst/>
            <a:gdLst/>
            <a:ahLst/>
            <a:rect l="l" t="t" r="r" b="b"/>
            <a:pathLst>
              <a:path w="372" h="218">
                <a:moveTo>
                  <a:pt x="1" y="0"/>
                </a:moveTo>
                <a:lnTo>
                  <a:pt x="312" y="7"/>
                </a:lnTo>
                <a:lnTo>
                  <a:pt x="335" y="71"/>
                </a:lnTo>
                <a:lnTo>
                  <a:pt x="357" y="120"/>
                </a:lnTo>
                <a:lnTo>
                  <a:pt x="372" y="200"/>
                </a:lnTo>
                <a:lnTo>
                  <a:pt x="363" y="218"/>
                </a:lnTo>
                <a:lnTo>
                  <a:pt x="248" y="215"/>
                </a:lnTo>
                <a:lnTo>
                  <a:pt x="0" y="211"/>
                </a:lnTo>
                <a:lnTo>
                  <a:pt x="1" y="0"/>
                </a:lnTo>
                <a:close/>
              </a:path>
            </a:pathLst>
          </a:custGeom>
          <a:solidFill>
            <a:srgbClr val="008226"/>
          </a:solidFill>
          <a:ln w="12600">
            <a:solidFill>
              <a:srgbClr val="00000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134" name=""/>
          <p:cNvSpPr/>
          <p:nvPr/>
        </p:nvSpPr>
        <p:spPr>
          <a:xfrm>
            <a:off x="3625920" y="2211480"/>
            <a:ext cx="671400" cy="458640"/>
          </a:xfrm>
          <a:custGeom>
            <a:avLst/>
            <a:gdLst/>
            <a:ahLst/>
            <a:rect l="l" t="t" r="r" b="b"/>
            <a:pathLst>
              <a:path w="391" h="255">
                <a:moveTo>
                  <a:pt x="7" y="0"/>
                </a:moveTo>
                <a:lnTo>
                  <a:pt x="6" y="99"/>
                </a:lnTo>
                <a:lnTo>
                  <a:pt x="0" y="215"/>
                </a:lnTo>
                <a:lnTo>
                  <a:pt x="284" y="219"/>
                </a:lnTo>
                <a:lnTo>
                  <a:pt x="314" y="235"/>
                </a:lnTo>
                <a:lnTo>
                  <a:pt x="335" y="213"/>
                </a:lnTo>
                <a:lnTo>
                  <a:pt x="391" y="255"/>
                </a:lnTo>
                <a:lnTo>
                  <a:pt x="383" y="211"/>
                </a:lnTo>
                <a:lnTo>
                  <a:pt x="388" y="177"/>
                </a:lnTo>
                <a:lnTo>
                  <a:pt x="391" y="61"/>
                </a:lnTo>
                <a:lnTo>
                  <a:pt x="366" y="36"/>
                </a:lnTo>
                <a:lnTo>
                  <a:pt x="376" y="4"/>
                </a:lnTo>
                <a:lnTo>
                  <a:pt x="190" y="3"/>
                </a:lnTo>
                <a:lnTo>
                  <a:pt x="7" y="0"/>
                </a:lnTo>
                <a:close/>
              </a:path>
            </a:pathLst>
          </a:custGeom>
          <a:solidFill>
            <a:srgbClr val="008226"/>
          </a:solidFill>
          <a:ln w="12600">
            <a:solidFill>
              <a:srgbClr val="00000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135" name=""/>
          <p:cNvSpPr/>
          <p:nvPr/>
        </p:nvSpPr>
        <p:spPr>
          <a:xfrm>
            <a:off x="3614760" y="2592360"/>
            <a:ext cx="801720" cy="376200"/>
          </a:xfrm>
          <a:custGeom>
            <a:avLst/>
            <a:gdLst/>
            <a:ahLst/>
            <a:rect l="l" t="t" r="r" b="b"/>
            <a:pathLst>
              <a:path w="466" h="210">
                <a:moveTo>
                  <a:pt x="5" y="0"/>
                </a:moveTo>
                <a:lnTo>
                  <a:pt x="0" y="139"/>
                </a:lnTo>
                <a:lnTo>
                  <a:pt x="105" y="142"/>
                </a:lnTo>
                <a:lnTo>
                  <a:pt x="104" y="210"/>
                </a:lnTo>
                <a:lnTo>
                  <a:pt x="246" y="208"/>
                </a:lnTo>
                <a:lnTo>
                  <a:pt x="373" y="206"/>
                </a:lnTo>
                <a:lnTo>
                  <a:pt x="466" y="208"/>
                </a:lnTo>
                <a:lnTo>
                  <a:pt x="437" y="149"/>
                </a:lnTo>
                <a:lnTo>
                  <a:pt x="417" y="94"/>
                </a:lnTo>
                <a:lnTo>
                  <a:pt x="395" y="37"/>
                </a:lnTo>
                <a:lnTo>
                  <a:pt x="342" y="1"/>
                </a:lnTo>
                <a:lnTo>
                  <a:pt x="318" y="22"/>
                </a:lnTo>
                <a:lnTo>
                  <a:pt x="289" y="7"/>
                </a:lnTo>
                <a:lnTo>
                  <a:pt x="162" y="3"/>
                </a:lnTo>
                <a:lnTo>
                  <a:pt x="5" y="0"/>
                </a:lnTo>
                <a:close/>
              </a:path>
            </a:pathLst>
          </a:custGeom>
          <a:solidFill>
            <a:srgbClr val="008226"/>
          </a:solidFill>
          <a:ln w="12600">
            <a:solidFill>
              <a:srgbClr val="00000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136" name=""/>
          <p:cNvSpPr/>
          <p:nvPr/>
        </p:nvSpPr>
        <p:spPr>
          <a:xfrm>
            <a:off x="3786120" y="2959200"/>
            <a:ext cx="703440" cy="377640"/>
          </a:xfrm>
          <a:custGeom>
            <a:avLst/>
            <a:gdLst/>
            <a:ahLst/>
            <a:rect l="l" t="t" r="r" b="b"/>
            <a:pathLst>
              <a:path w="410" h="209">
                <a:moveTo>
                  <a:pt x="4" y="2"/>
                </a:moveTo>
                <a:lnTo>
                  <a:pt x="3" y="122"/>
                </a:lnTo>
                <a:lnTo>
                  <a:pt x="0" y="207"/>
                </a:lnTo>
                <a:lnTo>
                  <a:pt x="410" y="209"/>
                </a:lnTo>
                <a:lnTo>
                  <a:pt x="402" y="100"/>
                </a:lnTo>
                <a:lnTo>
                  <a:pt x="402" y="59"/>
                </a:lnTo>
                <a:lnTo>
                  <a:pt x="369" y="34"/>
                </a:lnTo>
                <a:lnTo>
                  <a:pt x="379" y="12"/>
                </a:lnTo>
                <a:lnTo>
                  <a:pt x="365" y="0"/>
                </a:lnTo>
                <a:lnTo>
                  <a:pt x="179" y="2"/>
                </a:lnTo>
                <a:lnTo>
                  <a:pt x="4" y="2"/>
                </a:lnTo>
                <a:close/>
              </a:path>
            </a:pathLst>
          </a:custGeom>
          <a:solidFill>
            <a:srgbClr val="008226"/>
          </a:solidFill>
          <a:ln w="12600">
            <a:solidFill>
              <a:srgbClr val="00000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137" name=""/>
          <p:cNvSpPr/>
          <p:nvPr/>
        </p:nvSpPr>
        <p:spPr>
          <a:xfrm>
            <a:off x="3691080" y="3327480"/>
            <a:ext cx="820440" cy="412560"/>
          </a:xfrm>
          <a:custGeom>
            <a:avLst/>
            <a:gdLst/>
            <a:ahLst/>
            <a:rect l="l" t="t" r="r" b="b"/>
            <a:pathLst>
              <a:path w="478" h="230">
                <a:moveTo>
                  <a:pt x="3" y="0"/>
                </a:moveTo>
                <a:lnTo>
                  <a:pt x="0" y="41"/>
                </a:lnTo>
                <a:lnTo>
                  <a:pt x="170" y="47"/>
                </a:lnTo>
                <a:lnTo>
                  <a:pt x="171" y="178"/>
                </a:lnTo>
                <a:lnTo>
                  <a:pt x="258" y="214"/>
                </a:lnTo>
                <a:lnTo>
                  <a:pt x="282" y="201"/>
                </a:lnTo>
                <a:lnTo>
                  <a:pt x="337" y="230"/>
                </a:lnTo>
                <a:lnTo>
                  <a:pt x="373" y="229"/>
                </a:lnTo>
                <a:lnTo>
                  <a:pt x="439" y="201"/>
                </a:lnTo>
                <a:lnTo>
                  <a:pt x="478" y="228"/>
                </a:lnTo>
                <a:lnTo>
                  <a:pt x="478" y="86"/>
                </a:lnTo>
                <a:lnTo>
                  <a:pt x="466" y="3"/>
                </a:lnTo>
                <a:lnTo>
                  <a:pt x="3" y="0"/>
                </a:lnTo>
                <a:close/>
              </a:path>
            </a:pathLst>
          </a:custGeom>
          <a:solidFill>
            <a:srgbClr val="008226"/>
          </a:solidFill>
          <a:ln w="12600">
            <a:solidFill>
              <a:srgbClr val="00000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138" name=""/>
          <p:cNvSpPr/>
          <p:nvPr/>
        </p:nvSpPr>
        <p:spPr>
          <a:xfrm>
            <a:off x="4497480" y="3346560"/>
            <a:ext cx="461880" cy="450720"/>
          </a:xfrm>
          <a:custGeom>
            <a:avLst/>
            <a:gdLst/>
            <a:ahLst/>
            <a:rect l="l" t="t" r="r" b="b"/>
            <a:pathLst>
              <a:path w="269" h="251">
                <a:moveTo>
                  <a:pt x="0" y="23"/>
                </a:moveTo>
                <a:lnTo>
                  <a:pt x="106" y="10"/>
                </a:lnTo>
                <a:lnTo>
                  <a:pt x="237" y="0"/>
                </a:lnTo>
                <a:lnTo>
                  <a:pt x="230" y="33"/>
                </a:lnTo>
                <a:lnTo>
                  <a:pt x="259" y="26"/>
                </a:lnTo>
                <a:lnTo>
                  <a:pt x="269" y="48"/>
                </a:lnTo>
                <a:lnTo>
                  <a:pt x="239" y="68"/>
                </a:lnTo>
                <a:lnTo>
                  <a:pt x="246" y="103"/>
                </a:lnTo>
                <a:lnTo>
                  <a:pt x="215" y="161"/>
                </a:lnTo>
                <a:lnTo>
                  <a:pt x="192" y="197"/>
                </a:lnTo>
                <a:lnTo>
                  <a:pt x="205" y="243"/>
                </a:lnTo>
                <a:lnTo>
                  <a:pt x="39" y="251"/>
                </a:lnTo>
                <a:lnTo>
                  <a:pt x="38" y="223"/>
                </a:lnTo>
                <a:lnTo>
                  <a:pt x="5" y="217"/>
                </a:lnTo>
                <a:lnTo>
                  <a:pt x="5" y="68"/>
                </a:lnTo>
                <a:lnTo>
                  <a:pt x="0" y="23"/>
                </a:lnTo>
                <a:close/>
              </a:path>
            </a:pathLst>
          </a:custGeom>
          <a:solidFill>
            <a:srgbClr val="008226"/>
          </a:solidFill>
          <a:ln w="12600">
            <a:solidFill>
              <a:srgbClr val="00000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139" name=""/>
          <p:cNvSpPr/>
          <p:nvPr/>
        </p:nvSpPr>
        <p:spPr>
          <a:xfrm>
            <a:off x="4564080" y="3781440"/>
            <a:ext cx="561960" cy="473040"/>
          </a:xfrm>
          <a:custGeom>
            <a:avLst/>
            <a:gdLst/>
            <a:ahLst/>
            <a:rect l="l" t="t" r="r" b="b"/>
            <a:pathLst>
              <a:path w="328" h="263">
                <a:moveTo>
                  <a:pt x="0" y="6"/>
                </a:moveTo>
                <a:lnTo>
                  <a:pt x="164" y="0"/>
                </a:lnTo>
                <a:lnTo>
                  <a:pt x="193" y="54"/>
                </a:lnTo>
                <a:lnTo>
                  <a:pt x="168" y="118"/>
                </a:lnTo>
                <a:lnTo>
                  <a:pt x="160" y="147"/>
                </a:lnTo>
                <a:lnTo>
                  <a:pt x="270" y="135"/>
                </a:lnTo>
                <a:lnTo>
                  <a:pt x="277" y="177"/>
                </a:lnTo>
                <a:lnTo>
                  <a:pt x="244" y="173"/>
                </a:lnTo>
                <a:lnTo>
                  <a:pt x="229" y="191"/>
                </a:lnTo>
                <a:lnTo>
                  <a:pt x="246" y="203"/>
                </a:lnTo>
                <a:lnTo>
                  <a:pt x="276" y="189"/>
                </a:lnTo>
                <a:lnTo>
                  <a:pt x="277" y="209"/>
                </a:lnTo>
                <a:lnTo>
                  <a:pt x="295" y="192"/>
                </a:lnTo>
                <a:lnTo>
                  <a:pt x="307" y="192"/>
                </a:lnTo>
                <a:lnTo>
                  <a:pt x="293" y="227"/>
                </a:lnTo>
                <a:lnTo>
                  <a:pt x="320" y="233"/>
                </a:lnTo>
                <a:lnTo>
                  <a:pt x="328" y="252"/>
                </a:lnTo>
                <a:lnTo>
                  <a:pt x="316" y="258"/>
                </a:lnTo>
                <a:lnTo>
                  <a:pt x="299" y="246"/>
                </a:lnTo>
                <a:lnTo>
                  <a:pt x="267" y="237"/>
                </a:lnTo>
                <a:lnTo>
                  <a:pt x="274" y="260"/>
                </a:lnTo>
                <a:lnTo>
                  <a:pt x="258" y="263"/>
                </a:lnTo>
                <a:lnTo>
                  <a:pt x="245" y="242"/>
                </a:lnTo>
                <a:lnTo>
                  <a:pt x="237" y="255"/>
                </a:lnTo>
                <a:lnTo>
                  <a:pt x="189" y="255"/>
                </a:lnTo>
                <a:lnTo>
                  <a:pt x="189" y="242"/>
                </a:lnTo>
                <a:lnTo>
                  <a:pt x="171" y="227"/>
                </a:lnTo>
                <a:lnTo>
                  <a:pt x="135" y="225"/>
                </a:lnTo>
                <a:lnTo>
                  <a:pt x="165" y="242"/>
                </a:lnTo>
                <a:lnTo>
                  <a:pt x="123" y="251"/>
                </a:lnTo>
                <a:lnTo>
                  <a:pt x="57" y="239"/>
                </a:lnTo>
                <a:lnTo>
                  <a:pt x="32" y="242"/>
                </a:lnTo>
                <a:lnTo>
                  <a:pt x="41" y="154"/>
                </a:lnTo>
                <a:lnTo>
                  <a:pt x="1" y="84"/>
                </a:lnTo>
                <a:lnTo>
                  <a:pt x="0" y="6"/>
                </a:lnTo>
                <a:close/>
              </a:path>
            </a:pathLst>
          </a:custGeom>
          <a:solidFill>
            <a:srgbClr val="008226"/>
          </a:solidFill>
          <a:ln w="12600">
            <a:solidFill>
              <a:srgbClr val="00000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140" name=""/>
          <p:cNvSpPr/>
          <p:nvPr/>
        </p:nvSpPr>
        <p:spPr>
          <a:xfrm>
            <a:off x="4176720" y="1787400"/>
            <a:ext cx="628560" cy="739800"/>
          </a:xfrm>
          <a:custGeom>
            <a:avLst/>
            <a:gdLst/>
            <a:ahLst/>
            <a:rect l="l" t="t" r="r" b="b"/>
            <a:pathLst>
              <a:path w="366" h="412">
                <a:moveTo>
                  <a:pt x="0" y="32"/>
                </a:moveTo>
                <a:lnTo>
                  <a:pt x="96" y="32"/>
                </a:lnTo>
                <a:lnTo>
                  <a:pt x="95" y="0"/>
                </a:lnTo>
                <a:lnTo>
                  <a:pt x="116" y="9"/>
                </a:lnTo>
                <a:lnTo>
                  <a:pt x="120" y="34"/>
                </a:lnTo>
                <a:lnTo>
                  <a:pt x="166" y="61"/>
                </a:lnTo>
                <a:lnTo>
                  <a:pt x="180" y="49"/>
                </a:lnTo>
                <a:lnTo>
                  <a:pt x="207" y="49"/>
                </a:lnTo>
                <a:lnTo>
                  <a:pt x="228" y="73"/>
                </a:lnTo>
                <a:lnTo>
                  <a:pt x="242" y="64"/>
                </a:lnTo>
                <a:lnTo>
                  <a:pt x="282" y="74"/>
                </a:lnTo>
                <a:lnTo>
                  <a:pt x="296" y="56"/>
                </a:lnTo>
                <a:lnTo>
                  <a:pt x="321" y="70"/>
                </a:lnTo>
                <a:lnTo>
                  <a:pt x="366" y="68"/>
                </a:lnTo>
                <a:lnTo>
                  <a:pt x="293" y="119"/>
                </a:lnTo>
                <a:lnTo>
                  <a:pt x="257" y="164"/>
                </a:lnTo>
                <a:lnTo>
                  <a:pt x="264" y="229"/>
                </a:lnTo>
                <a:lnTo>
                  <a:pt x="239" y="256"/>
                </a:lnTo>
                <a:lnTo>
                  <a:pt x="249" y="275"/>
                </a:lnTo>
                <a:lnTo>
                  <a:pt x="249" y="323"/>
                </a:lnTo>
                <a:lnTo>
                  <a:pt x="274" y="323"/>
                </a:lnTo>
                <a:lnTo>
                  <a:pt x="311" y="358"/>
                </a:lnTo>
                <a:lnTo>
                  <a:pt x="326" y="400"/>
                </a:lnTo>
                <a:lnTo>
                  <a:pt x="67" y="412"/>
                </a:lnTo>
                <a:lnTo>
                  <a:pt x="68" y="298"/>
                </a:lnTo>
                <a:lnTo>
                  <a:pt x="45" y="273"/>
                </a:lnTo>
                <a:lnTo>
                  <a:pt x="53" y="243"/>
                </a:lnTo>
                <a:lnTo>
                  <a:pt x="61" y="226"/>
                </a:lnTo>
                <a:lnTo>
                  <a:pt x="45" y="147"/>
                </a:lnTo>
                <a:lnTo>
                  <a:pt x="23" y="95"/>
                </a:lnTo>
                <a:lnTo>
                  <a:pt x="0" y="32"/>
                </a:lnTo>
                <a:close/>
              </a:path>
            </a:pathLst>
          </a:custGeom>
          <a:solidFill>
            <a:srgbClr val="008226"/>
          </a:solidFill>
          <a:ln w="12600">
            <a:solidFill>
              <a:srgbClr val="00000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141" name=""/>
          <p:cNvSpPr/>
          <p:nvPr/>
        </p:nvSpPr>
        <p:spPr>
          <a:xfrm>
            <a:off x="4583160" y="2043000"/>
            <a:ext cx="477720" cy="582840"/>
          </a:xfrm>
          <a:custGeom>
            <a:avLst/>
            <a:gdLst/>
            <a:ahLst/>
            <a:rect l="l" t="t" r="r" b="b"/>
            <a:pathLst>
              <a:path w="278" h="325">
                <a:moveTo>
                  <a:pt x="20" y="22"/>
                </a:moveTo>
                <a:lnTo>
                  <a:pt x="41" y="19"/>
                </a:lnTo>
                <a:lnTo>
                  <a:pt x="60" y="19"/>
                </a:lnTo>
                <a:lnTo>
                  <a:pt x="72" y="0"/>
                </a:lnTo>
                <a:lnTo>
                  <a:pt x="81" y="24"/>
                </a:lnTo>
                <a:lnTo>
                  <a:pt x="111" y="24"/>
                </a:lnTo>
                <a:lnTo>
                  <a:pt x="127" y="46"/>
                </a:lnTo>
                <a:lnTo>
                  <a:pt x="158" y="40"/>
                </a:lnTo>
                <a:lnTo>
                  <a:pt x="179" y="54"/>
                </a:lnTo>
                <a:lnTo>
                  <a:pt x="218" y="64"/>
                </a:lnTo>
                <a:lnTo>
                  <a:pt x="225" y="81"/>
                </a:lnTo>
                <a:lnTo>
                  <a:pt x="245" y="82"/>
                </a:lnTo>
                <a:lnTo>
                  <a:pt x="239" y="99"/>
                </a:lnTo>
                <a:lnTo>
                  <a:pt x="246" y="118"/>
                </a:lnTo>
                <a:lnTo>
                  <a:pt x="233" y="142"/>
                </a:lnTo>
                <a:lnTo>
                  <a:pt x="242" y="147"/>
                </a:lnTo>
                <a:lnTo>
                  <a:pt x="264" y="121"/>
                </a:lnTo>
                <a:lnTo>
                  <a:pt x="263" y="112"/>
                </a:lnTo>
                <a:lnTo>
                  <a:pt x="272" y="108"/>
                </a:lnTo>
                <a:lnTo>
                  <a:pt x="278" y="121"/>
                </a:lnTo>
                <a:lnTo>
                  <a:pt x="261" y="139"/>
                </a:lnTo>
                <a:lnTo>
                  <a:pt x="254" y="180"/>
                </a:lnTo>
                <a:lnTo>
                  <a:pt x="254" y="249"/>
                </a:lnTo>
                <a:lnTo>
                  <a:pt x="264" y="261"/>
                </a:lnTo>
                <a:lnTo>
                  <a:pt x="260" y="304"/>
                </a:lnTo>
                <a:lnTo>
                  <a:pt x="128" y="325"/>
                </a:lnTo>
                <a:lnTo>
                  <a:pt x="95" y="305"/>
                </a:lnTo>
                <a:lnTo>
                  <a:pt x="102" y="279"/>
                </a:lnTo>
                <a:lnTo>
                  <a:pt x="86" y="251"/>
                </a:lnTo>
                <a:lnTo>
                  <a:pt x="72" y="216"/>
                </a:lnTo>
                <a:lnTo>
                  <a:pt x="35" y="181"/>
                </a:lnTo>
                <a:lnTo>
                  <a:pt x="12" y="181"/>
                </a:lnTo>
                <a:lnTo>
                  <a:pt x="12" y="133"/>
                </a:lnTo>
                <a:lnTo>
                  <a:pt x="0" y="115"/>
                </a:lnTo>
                <a:lnTo>
                  <a:pt x="26" y="87"/>
                </a:lnTo>
                <a:lnTo>
                  <a:pt x="20" y="22"/>
                </a:lnTo>
                <a:close/>
              </a:path>
            </a:pathLst>
          </a:custGeom>
          <a:solidFill>
            <a:srgbClr val="008226"/>
          </a:solidFill>
          <a:ln w="12600">
            <a:solidFill>
              <a:srgbClr val="00000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142" name=""/>
          <p:cNvSpPr/>
          <p:nvPr/>
        </p:nvSpPr>
        <p:spPr>
          <a:xfrm>
            <a:off x="4281480" y="2505240"/>
            <a:ext cx="554040" cy="376200"/>
          </a:xfrm>
          <a:custGeom>
            <a:avLst/>
            <a:gdLst/>
            <a:ahLst/>
            <a:rect l="l" t="t" r="r" b="b"/>
            <a:pathLst>
              <a:path w="323" h="210">
                <a:moveTo>
                  <a:pt x="5" y="11"/>
                </a:moveTo>
                <a:lnTo>
                  <a:pt x="0" y="48"/>
                </a:lnTo>
                <a:lnTo>
                  <a:pt x="7" y="87"/>
                </a:lnTo>
                <a:lnTo>
                  <a:pt x="37" y="167"/>
                </a:lnTo>
                <a:lnTo>
                  <a:pt x="54" y="210"/>
                </a:lnTo>
                <a:lnTo>
                  <a:pt x="244" y="200"/>
                </a:lnTo>
                <a:lnTo>
                  <a:pt x="275" y="210"/>
                </a:lnTo>
                <a:lnTo>
                  <a:pt x="294" y="169"/>
                </a:lnTo>
                <a:lnTo>
                  <a:pt x="287" y="140"/>
                </a:lnTo>
                <a:lnTo>
                  <a:pt x="319" y="134"/>
                </a:lnTo>
                <a:lnTo>
                  <a:pt x="323" y="88"/>
                </a:lnTo>
                <a:lnTo>
                  <a:pt x="304" y="68"/>
                </a:lnTo>
                <a:lnTo>
                  <a:pt x="271" y="48"/>
                </a:lnTo>
                <a:lnTo>
                  <a:pt x="278" y="20"/>
                </a:lnTo>
                <a:lnTo>
                  <a:pt x="264" y="0"/>
                </a:lnTo>
                <a:lnTo>
                  <a:pt x="193" y="3"/>
                </a:lnTo>
                <a:lnTo>
                  <a:pt x="121" y="6"/>
                </a:lnTo>
                <a:lnTo>
                  <a:pt x="5" y="11"/>
                </a:lnTo>
                <a:close/>
              </a:path>
            </a:pathLst>
          </a:custGeom>
          <a:solidFill>
            <a:srgbClr val="008226"/>
          </a:solidFill>
          <a:ln w="12600">
            <a:solidFill>
              <a:srgbClr val="00000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143" name=""/>
          <p:cNvSpPr/>
          <p:nvPr/>
        </p:nvSpPr>
        <p:spPr>
          <a:xfrm>
            <a:off x="4770360" y="1960560"/>
            <a:ext cx="514440" cy="230040"/>
          </a:xfrm>
          <a:custGeom>
            <a:avLst/>
            <a:gdLst/>
            <a:ahLst/>
            <a:rect l="l" t="t" r="r" b="b"/>
            <a:pathLst>
              <a:path w="299" h="129">
                <a:moveTo>
                  <a:pt x="0" y="71"/>
                </a:moveTo>
                <a:lnTo>
                  <a:pt x="67" y="0"/>
                </a:lnTo>
                <a:lnTo>
                  <a:pt x="55" y="29"/>
                </a:lnTo>
                <a:lnTo>
                  <a:pt x="64" y="38"/>
                </a:lnTo>
                <a:lnTo>
                  <a:pt x="85" y="26"/>
                </a:lnTo>
                <a:lnTo>
                  <a:pt x="131" y="44"/>
                </a:lnTo>
                <a:lnTo>
                  <a:pt x="151" y="29"/>
                </a:lnTo>
                <a:lnTo>
                  <a:pt x="213" y="21"/>
                </a:lnTo>
                <a:lnTo>
                  <a:pt x="225" y="39"/>
                </a:lnTo>
                <a:lnTo>
                  <a:pt x="249" y="35"/>
                </a:lnTo>
                <a:lnTo>
                  <a:pt x="296" y="54"/>
                </a:lnTo>
                <a:lnTo>
                  <a:pt x="299" y="68"/>
                </a:lnTo>
                <a:lnTo>
                  <a:pt x="248" y="80"/>
                </a:lnTo>
                <a:lnTo>
                  <a:pt x="233" y="71"/>
                </a:lnTo>
                <a:lnTo>
                  <a:pt x="207" y="74"/>
                </a:lnTo>
                <a:lnTo>
                  <a:pt x="177" y="92"/>
                </a:lnTo>
                <a:lnTo>
                  <a:pt x="163" y="93"/>
                </a:lnTo>
                <a:lnTo>
                  <a:pt x="152" y="80"/>
                </a:lnTo>
                <a:lnTo>
                  <a:pt x="135" y="128"/>
                </a:lnTo>
                <a:lnTo>
                  <a:pt x="116" y="129"/>
                </a:lnTo>
                <a:lnTo>
                  <a:pt x="108" y="110"/>
                </a:lnTo>
                <a:lnTo>
                  <a:pt x="68" y="101"/>
                </a:lnTo>
                <a:lnTo>
                  <a:pt x="49" y="87"/>
                </a:lnTo>
                <a:lnTo>
                  <a:pt x="16" y="92"/>
                </a:lnTo>
                <a:lnTo>
                  <a:pt x="0" y="71"/>
                </a:lnTo>
                <a:close/>
              </a:path>
            </a:pathLst>
          </a:custGeom>
          <a:solidFill>
            <a:srgbClr val="008226"/>
          </a:solidFill>
          <a:ln w="12600">
            <a:solidFill>
              <a:srgbClr val="00000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144" name=""/>
          <p:cNvSpPr/>
          <p:nvPr/>
        </p:nvSpPr>
        <p:spPr>
          <a:xfrm>
            <a:off x="5126040" y="2124000"/>
            <a:ext cx="368280" cy="519120"/>
          </a:xfrm>
          <a:custGeom>
            <a:avLst/>
            <a:gdLst/>
            <a:ahLst/>
            <a:rect l="l" t="t" r="r" b="b"/>
            <a:pathLst>
              <a:path w="214" h="290">
                <a:moveTo>
                  <a:pt x="54" y="12"/>
                </a:moveTo>
                <a:lnTo>
                  <a:pt x="62" y="30"/>
                </a:lnTo>
                <a:lnTo>
                  <a:pt x="47" y="41"/>
                </a:lnTo>
                <a:lnTo>
                  <a:pt x="46" y="87"/>
                </a:lnTo>
                <a:lnTo>
                  <a:pt x="38" y="57"/>
                </a:lnTo>
                <a:lnTo>
                  <a:pt x="7" y="86"/>
                </a:lnTo>
                <a:lnTo>
                  <a:pt x="0" y="169"/>
                </a:lnTo>
                <a:lnTo>
                  <a:pt x="20" y="210"/>
                </a:lnTo>
                <a:lnTo>
                  <a:pt x="22" y="231"/>
                </a:lnTo>
                <a:lnTo>
                  <a:pt x="23" y="248"/>
                </a:lnTo>
                <a:lnTo>
                  <a:pt x="22" y="263"/>
                </a:lnTo>
                <a:lnTo>
                  <a:pt x="18" y="290"/>
                </a:lnTo>
                <a:lnTo>
                  <a:pt x="102" y="285"/>
                </a:lnTo>
                <a:lnTo>
                  <a:pt x="213" y="275"/>
                </a:lnTo>
                <a:lnTo>
                  <a:pt x="193" y="269"/>
                </a:lnTo>
                <a:lnTo>
                  <a:pt x="182" y="254"/>
                </a:lnTo>
                <a:lnTo>
                  <a:pt x="199" y="241"/>
                </a:lnTo>
                <a:lnTo>
                  <a:pt x="199" y="225"/>
                </a:lnTo>
                <a:lnTo>
                  <a:pt x="191" y="211"/>
                </a:lnTo>
                <a:lnTo>
                  <a:pt x="199" y="201"/>
                </a:lnTo>
                <a:lnTo>
                  <a:pt x="214" y="202"/>
                </a:lnTo>
                <a:lnTo>
                  <a:pt x="211" y="162"/>
                </a:lnTo>
                <a:lnTo>
                  <a:pt x="207" y="138"/>
                </a:lnTo>
                <a:lnTo>
                  <a:pt x="198" y="123"/>
                </a:lnTo>
                <a:lnTo>
                  <a:pt x="189" y="114"/>
                </a:lnTo>
                <a:lnTo>
                  <a:pt x="175" y="111"/>
                </a:lnTo>
                <a:lnTo>
                  <a:pt x="162" y="111"/>
                </a:lnTo>
                <a:lnTo>
                  <a:pt x="148" y="130"/>
                </a:lnTo>
                <a:lnTo>
                  <a:pt x="139" y="136"/>
                </a:lnTo>
                <a:lnTo>
                  <a:pt x="133" y="138"/>
                </a:lnTo>
                <a:lnTo>
                  <a:pt x="126" y="135"/>
                </a:lnTo>
                <a:lnTo>
                  <a:pt x="124" y="126"/>
                </a:lnTo>
                <a:lnTo>
                  <a:pt x="126" y="120"/>
                </a:lnTo>
                <a:lnTo>
                  <a:pt x="132" y="114"/>
                </a:lnTo>
                <a:lnTo>
                  <a:pt x="138" y="111"/>
                </a:lnTo>
                <a:lnTo>
                  <a:pt x="144" y="110"/>
                </a:lnTo>
                <a:lnTo>
                  <a:pt x="144" y="99"/>
                </a:lnTo>
                <a:lnTo>
                  <a:pt x="160" y="87"/>
                </a:lnTo>
                <a:lnTo>
                  <a:pt x="144" y="49"/>
                </a:lnTo>
                <a:lnTo>
                  <a:pt x="144" y="31"/>
                </a:lnTo>
                <a:lnTo>
                  <a:pt x="117" y="24"/>
                </a:lnTo>
                <a:lnTo>
                  <a:pt x="78" y="0"/>
                </a:lnTo>
                <a:lnTo>
                  <a:pt x="54" y="12"/>
                </a:lnTo>
                <a:close/>
              </a:path>
            </a:pathLst>
          </a:custGeom>
          <a:solidFill>
            <a:srgbClr val="008226"/>
          </a:solidFill>
          <a:ln w="12600">
            <a:solidFill>
              <a:srgbClr val="00000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145" name=""/>
          <p:cNvSpPr/>
          <p:nvPr/>
        </p:nvSpPr>
        <p:spPr>
          <a:xfrm>
            <a:off x="4726080" y="2585880"/>
            <a:ext cx="398520" cy="685800"/>
          </a:xfrm>
          <a:custGeom>
            <a:avLst/>
            <a:gdLst/>
            <a:ahLst/>
            <a:rect l="l" t="t" r="r" b="b"/>
            <a:pathLst>
              <a:path w="232" h="383">
                <a:moveTo>
                  <a:pt x="43" y="22"/>
                </a:moveTo>
                <a:lnTo>
                  <a:pt x="176" y="0"/>
                </a:lnTo>
                <a:lnTo>
                  <a:pt x="197" y="47"/>
                </a:lnTo>
                <a:lnTo>
                  <a:pt x="224" y="243"/>
                </a:lnTo>
                <a:lnTo>
                  <a:pt x="232" y="269"/>
                </a:lnTo>
                <a:lnTo>
                  <a:pt x="211" y="321"/>
                </a:lnTo>
                <a:lnTo>
                  <a:pt x="211" y="357"/>
                </a:lnTo>
                <a:lnTo>
                  <a:pt x="187" y="353"/>
                </a:lnTo>
                <a:lnTo>
                  <a:pt x="188" y="383"/>
                </a:lnTo>
                <a:lnTo>
                  <a:pt x="163" y="371"/>
                </a:lnTo>
                <a:lnTo>
                  <a:pt x="150" y="375"/>
                </a:lnTo>
                <a:lnTo>
                  <a:pt x="131" y="372"/>
                </a:lnTo>
                <a:lnTo>
                  <a:pt x="117" y="326"/>
                </a:lnTo>
                <a:lnTo>
                  <a:pt x="90" y="312"/>
                </a:lnTo>
                <a:lnTo>
                  <a:pt x="90" y="263"/>
                </a:lnTo>
                <a:lnTo>
                  <a:pt x="63" y="269"/>
                </a:lnTo>
                <a:lnTo>
                  <a:pt x="48" y="233"/>
                </a:lnTo>
                <a:lnTo>
                  <a:pt x="0" y="191"/>
                </a:lnTo>
                <a:lnTo>
                  <a:pt x="35" y="125"/>
                </a:lnTo>
                <a:lnTo>
                  <a:pt x="25" y="94"/>
                </a:lnTo>
                <a:lnTo>
                  <a:pt x="60" y="88"/>
                </a:lnTo>
                <a:lnTo>
                  <a:pt x="63" y="45"/>
                </a:lnTo>
                <a:lnTo>
                  <a:pt x="43" y="22"/>
                </a:lnTo>
                <a:close/>
              </a:path>
            </a:pathLst>
          </a:custGeom>
          <a:solidFill>
            <a:srgbClr val="008226"/>
          </a:solidFill>
          <a:ln w="12600">
            <a:solidFill>
              <a:srgbClr val="00000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146" name=""/>
          <p:cNvSpPr/>
          <p:nvPr/>
        </p:nvSpPr>
        <p:spPr>
          <a:xfrm>
            <a:off x="4373640" y="2863800"/>
            <a:ext cx="630000" cy="544680"/>
          </a:xfrm>
          <a:custGeom>
            <a:avLst/>
            <a:gdLst/>
            <a:ahLst/>
            <a:rect l="l" t="t" r="r" b="b"/>
            <a:pathLst>
              <a:path w="368" h="303">
                <a:moveTo>
                  <a:pt x="0" y="10"/>
                </a:moveTo>
                <a:lnTo>
                  <a:pt x="161" y="0"/>
                </a:lnTo>
                <a:lnTo>
                  <a:pt x="195" y="0"/>
                </a:lnTo>
                <a:lnTo>
                  <a:pt x="221" y="9"/>
                </a:lnTo>
                <a:lnTo>
                  <a:pt x="207" y="35"/>
                </a:lnTo>
                <a:lnTo>
                  <a:pt x="254" y="78"/>
                </a:lnTo>
                <a:lnTo>
                  <a:pt x="269" y="114"/>
                </a:lnTo>
                <a:lnTo>
                  <a:pt x="297" y="105"/>
                </a:lnTo>
                <a:lnTo>
                  <a:pt x="296" y="156"/>
                </a:lnTo>
                <a:lnTo>
                  <a:pt x="324" y="171"/>
                </a:lnTo>
                <a:lnTo>
                  <a:pt x="337" y="216"/>
                </a:lnTo>
                <a:lnTo>
                  <a:pt x="357" y="220"/>
                </a:lnTo>
                <a:lnTo>
                  <a:pt x="368" y="239"/>
                </a:lnTo>
                <a:lnTo>
                  <a:pt x="343" y="265"/>
                </a:lnTo>
                <a:lnTo>
                  <a:pt x="335" y="295"/>
                </a:lnTo>
                <a:lnTo>
                  <a:pt x="300" y="303"/>
                </a:lnTo>
                <a:lnTo>
                  <a:pt x="309" y="270"/>
                </a:lnTo>
                <a:lnTo>
                  <a:pt x="171" y="282"/>
                </a:lnTo>
                <a:lnTo>
                  <a:pt x="72" y="294"/>
                </a:lnTo>
                <a:lnTo>
                  <a:pt x="66" y="262"/>
                </a:lnTo>
                <a:lnTo>
                  <a:pt x="59" y="165"/>
                </a:lnTo>
                <a:lnTo>
                  <a:pt x="58" y="112"/>
                </a:lnTo>
                <a:lnTo>
                  <a:pt x="25" y="88"/>
                </a:lnTo>
                <a:lnTo>
                  <a:pt x="37" y="66"/>
                </a:lnTo>
                <a:lnTo>
                  <a:pt x="21" y="54"/>
                </a:lnTo>
                <a:lnTo>
                  <a:pt x="0" y="10"/>
                </a:lnTo>
                <a:close/>
              </a:path>
            </a:pathLst>
          </a:custGeom>
          <a:solidFill>
            <a:srgbClr val="008226"/>
          </a:solidFill>
          <a:ln w="12600">
            <a:solidFill>
              <a:srgbClr val="00000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147" name=""/>
          <p:cNvSpPr/>
          <p:nvPr/>
        </p:nvSpPr>
        <p:spPr>
          <a:xfrm>
            <a:off x="5064120" y="2633760"/>
            <a:ext cx="308160" cy="530280"/>
          </a:xfrm>
          <a:custGeom>
            <a:avLst/>
            <a:gdLst/>
            <a:ahLst/>
            <a:rect l="l" t="t" r="r" b="b"/>
            <a:pathLst>
              <a:path w="180" h="296">
                <a:moveTo>
                  <a:pt x="0" y="21"/>
                </a:moveTo>
                <a:lnTo>
                  <a:pt x="21" y="32"/>
                </a:lnTo>
                <a:lnTo>
                  <a:pt x="41" y="30"/>
                </a:lnTo>
                <a:lnTo>
                  <a:pt x="48" y="24"/>
                </a:lnTo>
                <a:lnTo>
                  <a:pt x="53" y="6"/>
                </a:lnTo>
                <a:lnTo>
                  <a:pt x="140" y="0"/>
                </a:lnTo>
                <a:lnTo>
                  <a:pt x="180" y="209"/>
                </a:lnTo>
                <a:lnTo>
                  <a:pt x="177" y="207"/>
                </a:lnTo>
                <a:lnTo>
                  <a:pt x="147" y="219"/>
                </a:lnTo>
                <a:lnTo>
                  <a:pt x="126" y="275"/>
                </a:lnTo>
                <a:lnTo>
                  <a:pt x="95" y="267"/>
                </a:lnTo>
                <a:lnTo>
                  <a:pt x="59" y="288"/>
                </a:lnTo>
                <a:lnTo>
                  <a:pt x="12" y="296"/>
                </a:lnTo>
                <a:lnTo>
                  <a:pt x="33" y="241"/>
                </a:lnTo>
                <a:lnTo>
                  <a:pt x="24" y="210"/>
                </a:lnTo>
                <a:lnTo>
                  <a:pt x="0" y="21"/>
                </a:lnTo>
                <a:close/>
              </a:path>
            </a:pathLst>
          </a:custGeom>
          <a:solidFill>
            <a:srgbClr val="008226"/>
          </a:solidFill>
          <a:ln w="12600">
            <a:solidFill>
              <a:srgbClr val="00000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148" name=""/>
          <p:cNvSpPr/>
          <p:nvPr/>
        </p:nvSpPr>
        <p:spPr>
          <a:xfrm>
            <a:off x="5305320" y="2523960"/>
            <a:ext cx="395280" cy="481320"/>
          </a:xfrm>
          <a:custGeom>
            <a:avLst/>
            <a:gdLst/>
            <a:ahLst/>
            <a:rect l="l" t="t" r="r" b="b"/>
            <a:pathLst>
              <a:path w="231" h="267">
                <a:moveTo>
                  <a:pt x="0" y="60"/>
                </a:moveTo>
                <a:lnTo>
                  <a:pt x="104" y="50"/>
                </a:lnTo>
                <a:lnTo>
                  <a:pt x="126" y="54"/>
                </a:lnTo>
                <a:lnTo>
                  <a:pt x="175" y="31"/>
                </a:lnTo>
                <a:lnTo>
                  <a:pt x="186" y="10"/>
                </a:lnTo>
                <a:lnTo>
                  <a:pt x="215" y="0"/>
                </a:lnTo>
                <a:lnTo>
                  <a:pt x="231" y="101"/>
                </a:lnTo>
                <a:lnTo>
                  <a:pt x="219" y="112"/>
                </a:lnTo>
                <a:lnTo>
                  <a:pt x="222" y="182"/>
                </a:lnTo>
                <a:lnTo>
                  <a:pt x="199" y="188"/>
                </a:lnTo>
                <a:lnTo>
                  <a:pt x="186" y="227"/>
                </a:lnTo>
                <a:lnTo>
                  <a:pt x="168" y="222"/>
                </a:lnTo>
                <a:lnTo>
                  <a:pt x="162" y="267"/>
                </a:lnTo>
                <a:lnTo>
                  <a:pt x="136" y="248"/>
                </a:lnTo>
                <a:lnTo>
                  <a:pt x="85" y="260"/>
                </a:lnTo>
                <a:lnTo>
                  <a:pt x="63" y="243"/>
                </a:lnTo>
                <a:lnTo>
                  <a:pt x="34" y="242"/>
                </a:lnTo>
                <a:lnTo>
                  <a:pt x="19" y="167"/>
                </a:lnTo>
                <a:lnTo>
                  <a:pt x="0" y="60"/>
                </a:lnTo>
                <a:close/>
              </a:path>
            </a:pathLst>
          </a:custGeom>
          <a:solidFill>
            <a:srgbClr val="008226"/>
          </a:solidFill>
          <a:ln w="12600">
            <a:solidFill>
              <a:srgbClr val="00000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149" name=""/>
          <p:cNvSpPr/>
          <p:nvPr/>
        </p:nvSpPr>
        <p:spPr>
          <a:xfrm>
            <a:off x="4952880" y="2959200"/>
            <a:ext cx="698760" cy="404640"/>
          </a:xfrm>
          <a:custGeom>
            <a:avLst/>
            <a:gdLst/>
            <a:ahLst/>
            <a:rect l="l" t="t" r="r" b="b"/>
            <a:pathLst>
              <a:path w="407" h="226">
                <a:moveTo>
                  <a:pt x="0" y="226"/>
                </a:moveTo>
                <a:lnTo>
                  <a:pt x="99" y="212"/>
                </a:lnTo>
                <a:lnTo>
                  <a:pt x="99" y="202"/>
                </a:lnTo>
                <a:lnTo>
                  <a:pt x="338" y="169"/>
                </a:lnTo>
                <a:lnTo>
                  <a:pt x="342" y="152"/>
                </a:lnTo>
                <a:lnTo>
                  <a:pt x="377" y="139"/>
                </a:lnTo>
                <a:lnTo>
                  <a:pt x="381" y="121"/>
                </a:lnTo>
                <a:lnTo>
                  <a:pt x="396" y="115"/>
                </a:lnTo>
                <a:lnTo>
                  <a:pt x="407" y="88"/>
                </a:lnTo>
                <a:lnTo>
                  <a:pt x="374" y="61"/>
                </a:lnTo>
                <a:lnTo>
                  <a:pt x="368" y="25"/>
                </a:lnTo>
                <a:lnTo>
                  <a:pt x="342" y="7"/>
                </a:lnTo>
                <a:lnTo>
                  <a:pt x="289" y="17"/>
                </a:lnTo>
                <a:lnTo>
                  <a:pt x="264" y="1"/>
                </a:lnTo>
                <a:lnTo>
                  <a:pt x="240" y="0"/>
                </a:lnTo>
                <a:lnTo>
                  <a:pt x="245" y="25"/>
                </a:lnTo>
                <a:lnTo>
                  <a:pt x="212" y="38"/>
                </a:lnTo>
                <a:lnTo>
                  <a:pt x="190" y="94"/>
                </a:lnTo>
                <a:lnTo>
                  <a:pt x="160" y="85"/>
                </a:lnTo>
                <a:lnTo>
                  <a:pt x="124" y="106"/>
                </a:lnTo>
                <a:lnTo>
                  <a:pt x="78" y="114"/>
                </a:lnTo>
                <a:lnTo>
                  <a:pt x="78" y="146"/>
                </a:lnTo>
                <a:lnTo>
                  <a:pt x="55" y="145"/>
                </a:lnTo>
                <a:lnTo>
                  <a:pt x="56" y="173"/>
                </a:lnTo>
                <a:lnTo>
                  <a:pt x="32" y="162"/>
                </a:lnTo>
                <a:lnTo>
                  <a:pt x="18" y="167"/>
                </a:lnTo>
                <a:lnTo>
                  <a:pt x="30" y="186"/>
                </a:lnTo>
                <a:lnTo>
                  <a:pt x="5" y="211"/>
                </a:lnTo>
                <a:lnTo>
                  <a:pt x="0" y="226"/>
                </a:lnTo>
                <a:close/>
              </a:path>
            </a:pathLst>
          </a:custGeom>
          <a:solidFill>
            <a:srgbClr val="008226"/>
          </a:solidFill>
          <a:ln w="12600">
            <a:solidFill>
              <a:srgbClr val="00000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150" name=""/>
          <p:cNvSpPr/>
          <p:nvPr/>
        </p:nvSpPr>
        <p:spPr>
          <a:xfrm>
            <a:off x="4905360" y="3220920"/>
            <a:ext cx="804960" cy="306360"/>
          </a:xfrm>
          <a:custGeom>
            <a:avLst/>
            <a:gdLst/>
            <a:ahLst/>
            <a:rect l="l" t="t" r="r" b="b"/>
            <a:pathLst>
              <a:path w="469" h="171">
                <a:moveTo>
                  <a:pt x="28" y="78"/>
                </a:moveTo>
                <a:lnTo>
                  <a:pt x="28" y="81"/>
                </a:lnTo>
                <a:lnTo>
                  <a:pt x="20" y="97"/>
                </a:lnTo>
                <a:lnTo>
                  <a:pt x="29" y="119"/>
                </a:lnTo>
                <a:lnTo>
                  <a:pt x="0" y="138"/>
                </a:lnTo>
                <a:lnTo>
                  <a:pt x="6" y="171"/>
                </a:lnTo>
                <a:lnTo>
                  <a:pt x="129" y="161"/>
                </a:lnTo>
                <a:lnTo>
                  <a:pt x="275" y="144"/>
                </a:lnTo>
                <a:lnTo>
                  <a:pt x="348" y="131"/>
                </a:lnTo>
                <a:lnTo>
                  <a:pt x="363" y="87"/>
                </a:lnTo>
                <a:lnTo>
                  <a:pt x="389" y="85"/>
                </a:lnTo>
                <a:lnTo>
                  <a:pt x="469" y="0"/>
                </a:lnTo>
                <a:lnTo>
                  <a:pt x="365" y="21"/>
                </a:lnTo>
                <a:lnTo>
                  <a:pt x="123" y="56"/>
                </a:lnTo>
                <a:lnTo>
                  <a:pt x="125" y="66"/>
                </a:lnTo>
                <a:lnTo>
                  <a:pt x="28" y="78"/>
                </a:lnTo>
                <a:close/>
              </a:path>
            </a:pathLst>
          </a:custGeom>
          <a:solidFill>
            <a:srgbClr val="008226"/>
          </a:solidFill>
          <a:ln w="12600">
            <a:solidFill>
              <a:srgbClr val="00000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151" name=""/>
          <p:cNvSpPr/>
          <p:nvPr/>
        </p:nvSpPr>
        <p:spPr>
          <a:xfrm>
            <a:off x="4826160" y="3503520"/>
            <a:ext cx="330120" cy="603360"/>
          </a:xfrm>
          <a:custGeom>
            <a:avLst/>
            <a:gdLst/>
            <a:ahLst/>
            <a:rect l="l" t="t" r="r" b="b"/>
            <a:pathLst>
              <a:path w="192" h="335">
                <a:moveTo>
                  <a:pt x="54" y="11"/>
                </a:moveTo>
                <a:lnTo>
                  <a:pt x="25" y="68"/>
                </a:lnTo>
                <a:lnTo>
                  <a:pt x="0" y="105"/>
                </a:lnTo>
                <a:lnTo>
                  <a:pt x="8" y="149"/>
                </a:lnTo>
                <a:lnTo>
                  <a:pt x="38" y="209"/>
                </a:lnTo>
                <a:lnTo>
                  <a:pt x="15" y="270"/>
                </a:lnTo>
                <a:lnTo>
                  <a:pt x="5" y="302"/>
                </a:lnTo>
                <a:lnTo>
                  <a:pt x="117" y="289"/>
                </a:lnTo>
                <a:lnTo>
                  <a:pt x="122" y="330"/>
                </a:lnTo>
                <a:lnTo>
                  <a:pt x="145" y="335"/>
                </a:lnTo>
                <a:lnTo>
                  <a:pt x="151" y="314"/>
                </a:lnTo>
                <a:lnTo>
                  <a:pt x="192" y="308"/>
                </a:lnTo>
                <a:lnTo>
                  <a:pt x="183" y="240"/>
                </a:lnTo>
                <a:lnTo>
                  <a:pt x="181" y="0"/>
                </a:lnTo>
                <a:lnTo>
                  <a:pt x="54" y="11"/>
                </a:lnTo>
                <a:close/>
              </a:path>
            </a:pathLst>
          </a:custGeom>
          <a:solidFill>
            <a:srgbClr val="008226"/>
          </a:solidFill>
          <a:ln w="12600">
            <a:solidFill>
              <a:srgbClr val="00000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152" name=""/>
          <p:cNvSpPr/>
          <p:nvPr/>
        </p:nvSpPr>
        <p:spPr>
          <a:xfrm>
            <a:off x="5135400" y="3475080"/>
            <a:ext cx="371520" cy="608040"/>
          </a:xfrm>
          <a:custGeom>
            <a:avLst/>
            <a:gdLst/>
            <a:ahLst/>
            <a:rect l="l" t="t" r="r" b="b"/>
            <a:pathLst>
              <a:path w="217" h="338">
                <a:moveTo>
                  <a:pt x="0" y="17"/>
                </a:moveTo>
                <a:lnTo>
                  <a:pt x="141" y="0"/>
                </a:lnTo>
                <a:lnTo>
                  <a:pt x="186" y="156"/>
                </a:lnTo>
                <a:lnTo>
                  <a:pt x="217" y="181"/>
                </a:lnTo>
                <a:lnTo>
                  <a:pt x="192" y="227"/>
                </a:lnTo>
                <a:lnTo>
                  <a:pt x="216" y="271"/>
                </a:lnTo>
                <a:lnTo>
                  <a:pt x="72" y="287"/>
                </a:lnTo>
                <a:lnTo>
                  <a:pt x="78" y="325"/>
                </a:lnTo>
                <a:lnTo>
                  <a:pt x="57" y="338"/>
                </a:lnTo>
                <a:lnTo>
                  <a:pt x="40" y="290"/>
                </a:lnTo>
                <a:lnTo>
                  <a:pt x="30" y="329"/>
                </a:lnTo>
                <a:lnTo>
                  <a:pt x="12" y="325"/>
                </a:lnTo>
                <a:lnTo>
                  <a:pt x="6" y="286"/>
                </a:lnTo>
                <a:lnTo>
                  <a:pt x="1" y="252"/>
                </a:lnTo>
                <a:lnTo>
                  <a:pt x="0" y="17"/>
                </a:lnTo>
                <a:close/>
              </a:path>
            </a:pathLst>
          </a:custGeom>
          <a:solidFill>
            <a:srgbClr val="008226"/>
          </a:solidFill>
          <a:ln w="12600">
            <a:solidFill>
              <a:srgbClr val="00000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153" name=""/>
          <p:cNvSpPr/>
          <p:nvPr/>
        </p:nvSpPr>
        <p:spPr>
          <a:xfrm>
            <a:off x="5378400" y="3444840"/>
            <a:ext cx="514440" cy="560520"/>
          </a:xfrm>
          <a:custGeom>
            <a:avLst/>
            <a:gdLst/>
            <a:ahLst/>
            <a:rect l="l" t="t" r="r" b="b"/>
            <a:pathLst>
              <a:path w="300" h="311">
                <a:moveTo>
                  <a:pt x="0" y="19"/>
                </a:moveTo>
                <a:lnTo>
                  <a:pt x="3" y="19"/>
                </a:lnTo>
                <a:lnTo>
                  <a:pt x="73" y="6"/>
                </a:lnTo>
                <a:lnTo>
                  <a:pt x="135" y="0"/>
                </a:lnTo>
                <a:lnTo>
                  <a:pt x="126" y="16"/>
                </a:lnTo>
                <a:lnTo>
                  <a:pt x="145" y="16"/>
                </a:lnTo>
                <a:lnTo>
                  <a:pt x="252" y="112"/>
                </a:lnTo>
                <a:lnTo>
                  <a:pt x="294" y="174"/>
                </a:lnTo>
                <a:lnTo>
                  <a:pt x="300" y="216"/>
                </a:lnTo>
                <a:lnTo>
                  <a:pt x="286" y="226"/>
                </a:lnTo>
                <a:lnTo>
                  <a:pt x="294" y="268"/>
                </a:lnTo>
                <a:lnTo>
                  <a:pt x="264" y="270"/>
                </a:lnTo>
                <a:lnTo>
                  <a:pt x="264" y="306"/>
                </a:lnTo>
                <a:lnTo>
                  <a:pt x="240" y="288"/>
                </a:lnTo>
                <a:lnTo>
                  <a:pt x="86" y="311"/>
                </a:lnTo>
                <a:lnTo>
                  <a:pt x="51" y="244"/>
                </a:lnTo>
                <a:lnTo>
                  <a:pt x="76" y="198"/>
                </a:lnTo>
                <a:lnTo>
                  <a:pt x="43" y="175"/>
                </a:lnTo>
                <a:lnTo>
                  <a:pt x="0" y="19"/>
                </a:lnTo>
                <a:close/>
              </a:path>
            </a:pathLst>
          </a:custGeom>
          <a:solidFill>
            <a:srgbClr val="008226"/>
          </a:solidFill>
          <a:ln w="12600">
            <a:solidFill>
              <a:srgbClr val="00000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154" name=""/>
          <p:cNvSpPr/>
          <p:nvPr/>
        </p:nvSpPr>
        <p:spPr>
          <a:xfrm>
            <a:off x="5592600" y="3370320"/>
            <a:ext cx="471600" cy="388800"/>
          </a:xfrm>
          <a:custGeom>
            <a:avLst/>
            <a:gdLst/>
            <a:ahLst/>
            <a:rect l="l" t="t" r="r" b="b"/>
            <a:pathLst>
              <a:path w="274" h="217">
                <a:moveTo>
                  <a:pt x="10" y="39"/>
                </a:moveTo>
                <a:lnTo>
                  <a:pt x="32" y="18"/>
                </a:lnTo>
                <a:lnTo>
                  <a:pt x="114" y="0"/>
                </a:lnTo>
                <a:lnTo>
                  <a:pt x="139" y="12"/>
                </a:lnTo>
                <a:lnTo>
                  <a:pt x="192" y="3"/>
                </a:lnTo>
                <a:lnTo>
                  <a:pt x="235" y="34"/>
                </a:lnTo>
                <a:lnTo>
                  <a:pt x="274" y="58"/>
                </a:lnTo>
                <a:lnTo>
                  <a:pt x="252" y="123"/>
                </a:lnTo>
                <a:lnTo>
                  <a:pt x="219" y="156"/>
                </a:lnTo>
                <a:lnTo>
                  <a:pt x="183" y="166"/>
                </a:lnTo>
                <a:lnTo>
                  <a:pt x="190" y="192"/>
                </a:lnTo>
                <a:lnTo>
                  <a:pt x="168" y="217"/>
                </a:lnTo>
                <a:lnTo>
                  <a:pt x="126" y="156"/>
                </a:lnTo>
                <a:lnTo>
                  <a:pt x="18" y="58"/>
                </a:lnTo>
                <a:lnTo>
                  <a:pt x="0" y="58"/>
                </a:lnTo>
                <a:lnTo>
                  <a:pt x="10" y="39"/>
                </a:lnTo>
                <a:close/>
              </a:path>
            </a:pathLst>
          </a:custGeom>
          <a:solidFill>
            <a:srgbClr val="008226"/>
          </a:solidFill>
          <a:ln w="12600">
            <a:solidFill>
              <a:srgbClr val="00000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155" name=""/>
          <p:cNvSpPr/>
          <p:nvPr/>
        </p:nvSpPr>
        <p:spPr>
          <a:xfrm>
            <a:off x="5257800" y="3927600"/>
            <a:ext cx="882720" cy="623880"/>
          </a:xfrm>
          <a:custGeom>
            <a:avLst/>
            <a:gdLst/>
            <a:ahLst/>
            <a:rect l="l" t="t" r="r" b="b"/>
            <a:pathLst>
              <a:path w="513" h="348">
                <a:moveTo>
                  <a:pt x="0" y="34"/>
                </a:moveTo>
                <a:lnTo>
                  <a:pt x="141" y="20"/>
                </a:lnTo>
                <a:lnTo>
                  <a:pt x="156" y="43"/>
                </a:lnTo>
                <a:lnTo>
                  <a:pt x="307" y="20"/>
                </a:lnTo>
                <a:lnTo>
                  <a:pt x="333" y="39"/>
                </a:lnTo>
                <a:lnTo>
                  <a:pt x="333" y="3"/>
                </a:lnTo>
                <a:lnTo>
                  <a:pt x="331" y="0"/>
                </a:lnTo>
                <a:lnTo>
                  <a:pt x="361" y="2"/>
                </a:lnTo>
                <a:lnTo>
                  <a:pt x="393" y="56"/>
                </a:lnTo>
                <a:lnTo>
                  <a:pt x="444" y="129"/>
                </a:lnTo>
                <a:lnTo>
                  <a:pt x="469" y="192"/>
                </a:lnTo>
                <a:lnTo>
                  <a:pt x="507" y="236"/>
                </a:lnTo>
                <a:lnTo>
                  <a:pt x="513" y="300"/>
                </a:lnTo>
                <a:lnTo>
                  <a:pt x="501" y="338"/>
                </a:lnTo>
                <a:lnTo>
                  <a:pt x="447" y="348"/>
                </a:lnTo>
                <a:lnTo>
                  <a:pt x="438" y="332"/>
                </a:lnTo>
                <a:lnTo>
                  <a:pt x="400" y="309"/>
                </a:lnTo>
                <a:lnTo>
                  <a:pt x="388" y="285"/>
                </a:lnTo>
                <a:lnTo>
                  <a:pt x="378" y="276"/>
                </a:lnTo>
                <a:lnTo>
                  <a:pt x="372" y="254"/>
                </a:lnTo>
                <a:lnTo>
                  <a:pt x="363" y="260"/>
                </a:lnTo>
                <a:lnTo>
                  <a:pt x="333" y="231"/>
                </a:lnTo>
                <a:lnTo>
                  <a:pt x="340" y="204"/>
                </a:lnTo>
                <a:lnTo>
                  <a:pt x="333" y="189"/>
                </a:lnTo>
                <a:lnTo>
                  <a:pt x="324" y="194"/>
                </a:lnTo>
                <a:lnTo>
                  <a:pt x="325" y="210"/>
                </a:lnTo>
                <a:lnTo>
                  <a:pt x="315" y="189"/>
                </a:lnTo>
                <a:lnTo>
                  <a:pt x="316" y="140"/>
                </a:lnTo>
                <a:lnTo>
                  <a:pt x="297" y="111"/>
                </a:lnTo>
                <a:lnTo>
                  <a:pt x="249" y="87"/>
                </a:lnTo>
                <a:lnTo>
                  <a:pt x="225" y="60"/>
                </a:lnTo>
                <a:lnTo>
                  <a:pt x="198" y="57"/>
                </a:lnTo>
                <a:lnTo>
                  <a:pt x="187" y="74"/>
                </a:lnTo>
                <a:lnTo>
                  <a:pt x="147" y="86"/>
                </a:lnTo>
                <a:lnTo>
                  <a:pt x="124" y="74"/>
                </a:lnTo>
                <a:lnTo>
                  <a:pt x="112" y="56"/>
                </a:lnTo>
                <a:lnTo>
                  <a:pt x="37" y="72"/>
                </a:lnTo>
                <a:lnTo>
                  <a:pt x="21" y="59"/>
                </a:lnTo>
                <a:lnTo>
                  <a:pt x="4" y="73"/>
                </a:lnTo>
                <a:lnTo>
                  <a:pt x="0" y="34"/>
                </a:lnTo>
                <a:close/>
              </a:path>
            </a:pathLst>
          </a:custGeom>
          <a:solidFill>
            <a:srgbClr val="008226"/>
          </a:solidFill>
          <a:ln w="12600">
            <a:solidFill>
              <a:srgbClr val="00000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156" name=""/>
          <p:cNvSpPr/>
          <p:nvPr/>
        </p:nvSpPr>
        <p:spPr>
          <a:xfrm>
            <a:off x="5500800" y="3102120"/>
            <a:ext cx="811080" cy="371160"/>
          </a:xfrm>
          <a:custGeom>
            <a:avLst/>
            <a:gdLst/>
            <a:ahLst/>
            <a:rect l="l" t="t" r="r" b="b"/>
            <a:pathLst>
              <a:path w="472" h="207">
                <a:moveTo>
                  <a:pt x="16" y="153"/>
                </a:moveTo>
                <a:lnTo>
                  <a:pt x="0" y="197"/>
                </a:lnTo>
                <a:lnTo>
                  <a:pt x="61" y="191"/>
                </a:lnTo>
                <a:lnTo>
                  <a:pt x="85" y="171"/>
                </a:lnTo>
                <a:lnTo>
                  <a:pt x="168" y="149"/>
                </a:lnTo>
                <a:lnTo>
                  <a:pt x="191" y="161"/>
                </a:lnTo>
                <a:lnTo>
                  <a:pt x="246" y="153"/>
                </a:lnTo>
                <a:lnTo>
                  <a:pt x="246" y="156"/>
                </a:lnTo>
                <a:lnTo>
                  <a:pt x="328" y="207"/>
                </a:lnTo>
                <a:lnTo>
                  <a:pt x="376" y="192"/>
                </a:lnTo>
                <a:lnTo>
                  <a:pt x="403" y="135"/>
                </a:lnTo>
                <a:lnTo>
                  <a:pt x="450" y="119"/>
                </a:lnTo>
                <a:lnTo>
                  <a:pt x="472" y="77"/>
                </a:lnTo>
                <a:lnTo>
                  <a:pt x="471" y="26"/>
                </a:lnTo>
                <a:lnTo>
                  <a:pt x="465" y="68"/>
                </a:lnTo>
                <a:lnTo>
                  <a:pt x="439" y="104"/>
                </a:lnTo>
                <a:lnTo>
                  <a:pt x="429" y="101"/>
                </a:lnTo>
                <a:lnTo>
                  <a:pt x="394" y="111"/>
                </a:lnTo>
                <a:lnTo>
                  <a:pt x="394" y="99"/>
                </a:lnTo>
                <a:lnTo>
                  <a:pt x="429" y="87"/>
                </a:lnTo>
                <a:lnTo>
                  <a:pt x="397" y="83"/>
                </a:lnTo>
                <a:lnTo>
                  <a:pt x="433" y="72"/>
                </a:lnTo>
                <a:lnTo>
                  <a:pt x="447" y="78"/>
                </a:lnTo>
                <a:lnTo>
                  <a:pt x="454" y="38"/>
                </a:lnTo>
                <a:lnTo>
                  <a:pt x="445" y="29"/>
                </a:lnTo>
                <a:lnTo>
                  <a:pt x="402" y="45"/>
                </a:lnTo>
                <a:lnTo>
                  <a:pt x="403" y="21"/>
                </a:lnTo>
                <a:lnTo>
                  <a:pt x="421" y="27"/>
                </a:lnTo>
                <a:lnTo>
                  <a:pt x="445" y="9"/>
                </a:lnTo>
                <a:lnTo>
                  <a:pt x="432" y="0"/>
                </a:lnTo>
                <a:lnTo>
                  <a:pt x="291" y="32"/>
                </a:lnTo>
                <a:lnTo>
                  <a:pt x="118" y="67"/>
                </a:lnTo>
                <a:lnTo>
                  <a:pt x="39" y="152"/>
                </a:lnTo>
                <a:lnTo>
                  <a:pt x="16" y="153"/>
                </a:lnTo>
                <a:close/>
              </a:path>
            </a:pathLst>
          </a:custGeom>
          <a:solidFill>
            <a:srgbClr val="008226"/>
          </a:solidFill>
          <a:ln w="12600">
            <a:solidFill>
              <a:srgbClr val="00000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157" name=""/>
          <p:cNvSpPr/>
          <p:nvPr/>
        </p:nvSpPr>
        <p:spPr>
          <a:xfrm>
            <a:off x="5535720" y="2795760"/>
            <a:ext cx="707760" cy="460080"/>
          </a:xfrm>
          <a:custGeom>
            <a:avLst/>
            <a:gdLst/>
            <a:ahLst/>
            <a:rect l="l" t="t" r="r" b="b"/>
            <a:pathLst>
              <a:path w="413" h="257">
                <a:moveTo>
                  <a:pt x="68" y="180"/>
                </a:moveTo>
                <a:lnTo>
                  <a:pt x="56" y="206"/>
                </a:lnTo>
                <a:lnTo>
                  <a:pt x="39" y="213"/>
                </a:lnTo>
                <a:lnTo>
                  <a:pt x="38" y="230"/>
                </a:lnTo>
                <a:lnTo>
                  <a:pt x="2" y="243"/>
                </a:lnTo>
                <a:lnTo>
                  <a:pt x="0" y="257"/>
                </a:lnTo>
                <a:lnTo>
                  <a:pt x="98" y="240"/>
                </a:lnTo>
                <a:lnTo>
                  <a:pt x="276" y="203"/>
                </a:lnTo>
                <a:lnTo>
                  <a:pt x="413" y="170"/>
                </a:lnTo>
                <a:lnTo>
                  <a:pt x="413" y="144"/>
                </a:lnTo>
                <a:lnTo>
                  <a:pt x="398" y="136"/>
                </a:lnTo>
                <a:lnTo>
                  <a:pt x="386" y="149"/>
                </a:lnTo>
                <a:lnTo>
                  <a:pt x="379" y="114"/>
                </a:lnTo>
                <a:lnTo>
                  <a:pt x="386" y="83"/>
                </a:lnTo>
                <a:lnTo>
                  <a:pt x="335" y="60"/>
                </a:lnTo>
                <a:lnTo>
                  <a:pt x="300" y="66"/>
                </a:lnTo>
                <a:lnTo>
                  <a:pt x="299" y="18"/>
                </a:lnTo>
                <a:lnTo>
                  <a:pt x="263" y="0"/>
                </a:lnTo>
                <a:lnTo>
                  <a:pt x="236" y="11"/>
                </a:lnTo>
                <a:lnTo>
                  <a:pt x="218" y="56"/>
                </a:lnTo>
                <a:lnTo>
                  <a:pt x="186" y="74"/>
                </a:lnTo>
                <a:lnTo>
                  <a:pt x="173" y="145"/>
                </a:lnTo>
                <a:lnTo>
                  <a:pt x="121" y="180"/>
                </a:lnTo>
                <a:lnTo>
                  <a:pt x="79" y="194"/>
                </a:lnTo>
                <a:lnTo>
                  <a:pt x="68" y="180"/>
                </a:lnTo>
                <a:close/>
              </a:path>
            </a:pathLst>
          </a:custGeom>
          <a:solidFill>
            <a:srgbClr val="008226"/>
          </a:solidFill>
          <a:ln w="12600">
            <a:solidFill>
              <a:srgbClr val="00000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158" name=""/>
          <p:cNvSpPr/>
          <p:nvPr/>
        </p:nvSpPr>
        <p:spPr>
          <a:xfrm>
            <a:off x="5583240" y="2703600"/>
            <a:ext cx="401760" cy="439560"/>
          </a:xfrm>
          <a:custGeom>
            <a:avLst/>
            <a:gdLst/>
            <a:ahLst/>
            <a:rect l="l" t="t" r="r" b="b"/>
            <a:pathLst>
              <a:path w="234" h="245">
                <a:moveTo>
                  <a:pt x="24" y="128"/>
                </a:moveTo>
                <a:lnTo>
                  <a:pt x="6" y="123"/>
                </a:lnTo>
                <a:lnTo>
                  <a:pt x="0" y="162"/>
                </a:lnTo>
                <a:lnTo>
                  <a:pt x="6" y="203"/>
                </a:lnTo>
                <a:lnTo>
                  <a:pt x="40" y="231"/>
                </a:lnTo>
                <a:lnTo>
                  <a:pt x="48" y="245"/>
                </a:lnTo>
                <a:lnTo>
                  <a:pt x="91" y="231"/>
                </a:lnTo>
                <a:lnTo>
                  <a:pt x="142" y="198"/>
                </a:lnTo>
                <a:lnTo>
                  <a:pt x="157" y="126"/>
                </a:lnTo>
                <a:lnTo>
                  <a:pt x="190" y="107"/>
                </a:lnTo>
                <a:lnTo>
                  <a:pt x="208" y="63"/>
                </a:lnTo>
                <a:lnTo>
                  <a:pt x="234" y="51"/>
                </a:lnTo>
                <a:lnTo>
                  <a:pt x="200" y="45"/>
                </a:lnTo>
                <a:lnTo>
                  <a:pt x="141" y="77"/>
                </a:lnTo>
                <a:lnTo>
                  <a:pt x="132" y="46"/>
                </a:lnTo>
                <a:lnTo>
                  <a:pt x="81" y="49"/>
                </a:lnTo>
                <a:lnTo>
                  <a:pt x="69" y="0"/>
                </a:lnTo>
                <a:lnTo>
                  <a:pt x="56" y="13"/>
                </a:lnTo>
                <a:lnTo>
                  <a:pt x="60" y="83"/>
                </a:lnTo>
                <a:lnTo>
                  <a:pt x="37" y="89"/>
                </a:lnTo>
                <a:lnTo>
                  <a:pt x="24" y="128"/>
                </a:lnTo>
                <a:close/>
              </a:path>
            </a:pathLst>
          </a:custGeom>
          <a:solidFill>
            <a:srgbClr val="008226"/>
          </a:solidFill>
          <a:ln w="12600">
            <a:solidFill>
              <a:srgbClr val="00000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159" name=""/>
          <p:cNvSpPr/>
          <p:nvPr/>
        </p:nvSpPr>
        <p:spPr>
          <a:xfrm>
            <a:off x="6154560" y="2709720"/>
            <a:ext cx="114480" cy="147960"/>
          </a:xfrm>
          <a:custGeom>
            <a:avLst/>
            <a:gdLst/>
            <a:ahLst/>
            <a:rect l="l" t="t" r="r" b="b"/>
            <a:pathLst>
              <a:path w="66" h="82">
                <a:moveTo>
                  <a:pt x="0" y="5"/>
                </a:moveTo>
                <a:lnTo>
                  <a:pt x="14" y="0"/>
                </a:lnTo>
                <a:lnTo>
                  <a:pt x="44" y="18"/>
                </a:lnTo>
                <a:lnTo>
                  <a:pt x="44" y="36"/>
                </a:lnTo>
                <a:lnTo>
                  <a:pt x="65" y="49"/>
                </a:lnTo>
                <a:lnTo>
                  <a:pt x="66" y="73"/>
                </a:lnTo>
                <a:lnTo>
                  <a:pt x="32" y="82"/>
                </a:lnTo>
                <a:lnTo>
                  <a:pt x="0" y="5"/>
                </a:lnTo>
                <a:close/>
              </a:path>
            </a:pathLst>
          </a:custGeom>
          <a:solidFill>
            <a:srgbClr val="008226"/>
          </a:solidFill>
          <a:ln w="12600">
            <a:solidFill>
              <a:srgbClr val="00000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160" name=""/>
          <p:cNvSpPr/>
          <p:nvPr/>
        </p:nvSpPr>
        <p:spPr>
          <a:xfrm>
            <a:off x="5672160" y="2422440"/>
            <a:ext cx="546120" cy="373320"/>
          </a:xfrm>
          <a:custGeom>
            <a:avLst/>
            <a:gdLst/>
            <a:ahLst/>
            <a:rect l="l" t="t" r="r" b="b"/>
            <a:pathLst>
              <a:path w="317" h="208">
                <a:moveTo>
                  <a:pt x="29" y="30"/>
                </a:moveTo>
                <a:lnTo>
                  <a:pt x="0" y="58"/>
                </a:lnTo>
                <a:lnTo>
                  <a:pt x="16" y="159"/>
                </a:lnTo>
                <a:lnTo>
                  <a:pt x="29" y="208"/>
                </a:lnTo>
                <a:lnTo>
                  <a:pt x="83" y="204"/>
                </a:lnTo>
                <a:lnTo>
                  <a:pt x="283" y="166"/>
                </a:lnTo>
                <a:lnTo>
                  <a:pt x="297" y="160"/>
                </a:lnTo>
                <a:lnTo>
                  <a:pt x="317" y="113"/>
                </a:lnTo>
                <a:lnTo>
                  <a:pt x="287" y="87"/>
                </a:lnTo>
                <a:lnTo>
                  <a:pt x="303" y="27"/>
                </a:lnTo>
                <a:lnTo>
                  <a:pt x="280" y="21"/>
                </a:lnTo>
                <a:lnTo>
                  <a:pt x="280" y="6"/>
                </a:lnTo>
                <a:lnTo>
                  <a:pt x="270" y="0"/>
                </a:lnTo>
                <a:lnTo>
                  <a:pt x="38" y="43"/>
                </a:lnTo>
                <a:lnTo>
                  <a:pt x="29" y="30"/>
                </a:lnTo>
                <a:close/>
              </a:path>
            </a:pathLst>
          </a:custGeom>
          <a:solidFill>
            <a:srgbClr val="008226"/>
          </a:solidFill>
          <a:ln w="12600">
            <a:solidFill>
              <a:srgbClr val="00000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161" name=""/>
          <p:cNvSpPr/>
          <p:nvPr/>
        </p:nvSpPr>
        <p:spPr>
          <a:xfrm>
            <a:off x="6165720" y="2465280"/>
            <a:ext cx="144720" cy="298440"/>
          </a:xfrm>
          <a:custGeom>
            <a:avLst/>
            <a:gdLst/>
            <a:ahLst/>
            <a:rect l="l" t="t" r="r" b="b"/>
            <a:pathLst>
              <a:path w="84" h="166">
                <a:moveTo>
                  <a:pt x="15" y="1"/>
                </a:moveTo>
                <a:lnTo>
                  <a:pt x="35" y="0"/>
                </a:lnTo>
                <a:lnTo>
                  <a:pt x="75" y="25"/>
                </a:lnTo>
                <a:lnTo>
                  <a:pt x="69" y="45"/>
                </a:lnTo>
                <a:lnTo>
                  <a:pt x="83" y="58"/>
                </a:lnTo>
                <a:lnTo>
                  <a:pt x="84" y="136"/>
                </a:lnTo>
                <a:lnTo>
                  <a:pt x="70" y="166"/>
                </a:lnTo>
                <a:lnTo>
                  <a:pt x="54" y="155"/>
                </a:lnTo>
                <a:lnTo>
                  <a:pt x="37" y="154"/>
                </a:lnTo>
                <a:lnTo>
                  <a:pt x="8" y="138"/>
                </a:lnTo>
                <a:lnTo>
                  <a:pt x="30" y="89"/>
                </a:lnTo>
                <a:lnTo>
                  <a:pt x="0" y="63"/>
                </a:lnTo>
                <a:lnTo>
                  <a:pt x="15" y="1"/>
                </a:lnTo>
                <a:close/>
              </a:path>
            </a:pathLst>
          </a:custGeom>
          <a:solidFill>
            <a:srgbClr val="008226"/>
          </a:solidFill>
          <a:ln w="12600">
            <a:solidFill>
              <a:srgbClr val="00000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162" name=""/>
          <p:cNvSpPr/>
          <p:nvPr/>
        </p:nvSpPr>
        <p:spPr>
          <a:xfrm>
            <a:off x="5719680" y="1998720"/>
            <a:ext cx="601920" cy="515880"/>
          </a:xfrm>
          <a:custGeom>
            <a:avLst/>
            <a:gdLst/>
            <a:ahLst/>
            <a:rect l="l" t="t" r="r" b="b"/>
            <a:pathLst>
              <a:path w="351" h="286">
                <a:moveTo>
                  <a:pt x="27" y="192"/>
                </a:moveTo>
                <a:lnTo>
                  <a:pt x="60" y="175"/>
                </a:lnTo>
                <a:lnTo>
                  <a:pt x="105" y="171"/>
                </a:lnTo>
                <a:lnTo>
                  <a:pt x="116" y="156"/>
                </a:lnTo>
                <a:lnTo>
                  <a:pt x="132" y="154"/>
                </a:lnTo>
                <a:lnTo>
                  <a:pt x="141" y="138"/>
                </a:lnTo>
                <a:lnTo>
                  <a:pt x="156" y="132"/>
                </a:lnTo>
                <a:lnTo>
                  <a:pt x="149" y="102"/>
                </a:lnTo>
                <a:lnTo>
                  <a:pt x="140" y="94"/>
                </a:lnTo>
                <a:lnTo>
                  <a:pt x="159" y="70"/>
                </a:lnTo>
                <a:lnTo>
                  <a:pt x="171" y="70"/>
                </a:lnTo>
                <a:lnTo>
                  <a:pt x="212" y="19"/>
                </a:lnTo>
                <a:lnTo>
                  <a:pt x="275" y="0"/>
                </a:lnTo>
                <a:lnTo>
                  <a:pt x="282" y="48"/>
                </a:lnTo>
                <a:lnTo>
                  <a:pt x="285" y="46"/>
                </a:lnTo>
                <a:lnTo>
                  <a:pt x="300" y="63"/>
                </a:lnTo>
                <a:lnTo>
                  <a:pt x="301" y="112"/>
                </a:lnTo>
                <a:lnTo>
                  <a:pt x="320" y="152"/>
                </a:lnTo>
                <a:lnTo>
                  <a:pt x="327" y="204"/>
                </a:lnTo>
                <a:lnTo>
                  <a:pt x="329" y="249"/>
                </a:lnTo>
                <a:lnTo>
                  <a:pt x="351" y="264"/>
                </a:lnTo>
                <a:lnTo>
                  <a:pt x="335" y="286"/>
                </a:lnTo>
                <a:lnTo>
                  <a:pt x="294" y="260"/>
                </a:lnTo>
                <a:lnTo>
                  <a:pt x="273" y="262"/>
                </a:lnTo>
                <a:lnTo>
                  <a:pt x="252" y="256"/>
                </a:lnTo>
                <a:lnTo>
                  <a:pt x="253" y="241"/>
                </a:lnTo>
                <a:lnTo>
                  <a:pt x="240" y="236"/>
                </a:lnTo>
                <a:lnTo>
                  <a:pt x="10" y="280"/>
                </a:lnTo>
                <a:lnTo>
                  <a:pt x="0" y="267"/>
                </a:lnTo>
                <a:lnTo>
                  <a:pt x="35" y="216"/>
                </a:lnTo>
                <a:lnTo>
                  <a:pt x="27" y="192"/>
                </a:lnTo>
                <a:close/>
              </a:path>
            </a:pathLst>
          </a:custGeom>
          <a:solidFill>
            <a:srgbClr val="008226"/>
          </a:solidFill>
          <a:ln w="12600">
            <a:solidFill>
              <a:srgbClr val="00000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163" name=""/>
          <p:cNvSpPr/>
          <p:nvPr/>
        </p:nvSpPr>
        <p:spPr>
          <a:xfrm>
            <a:off x="6188040" y="1971720"/>
            <a:ext cx="160200" cy="307800"/>
          </a:xfrm>
          <a:custGeom>
            <a:avLst/>
            <a:gdLst/>
            <a:ahLst/>
            <a:rect l="l" t="t" r="r" b="b"/>
            <a:pathLst>
              <a:path w="93" h="172">
                <a:moveTo>
                  <a:pt x="0" y="18"/>
                </a:moveTo>
                <a:lnTo>
                  <a:pt x="68" y="0"/>
                </a:lnTo>
                <a:lnTo>
                  <a:pt x="93" y="47"/>
                </a:lnTo>
                <a:lnTo>
                  <a:pt x="80" y="59"/>
                </a:lnTo>
                <a:lnTo>
                  <a:pt x="85" y="163"/>
                </a:lnTo>
                <a:lnTo>
                  <a:pt x="46" y="172"/>
                </a:lnTo>
                <a:lnTo>
                  <a:pt x="27" y="129"/>
                </a:lnTo>
                <a:lnTo>
                  <a:pt x="26" y="78"/>
                </a:lnTo>
                <a:lnTo>
                  <a:pt x="9" y="63"/>
                </a:lnTo>
                <a:lnTo>
                  <a:pt x="0" y="18"/>
                </a:lnTo>
                <a:close/>
              </a:path>
            </a:pathLst>
          </a:custGeom>
          <a:solidFill>
            <a:srgbClr val="008226"/>
          </a:solidFill>
          <a:ln w="12600">
            <a:solidFill>
              <a:srgbClr val="00000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164" name=""/>
          <p:cNvSpPr/>
          <p:nvPr/>
        </p:nvSpPr>
        <p:spPr>
          <a:xfrm>
            <a:off x="6265800" y="2211480"/>
            <a:ext cx="339840" cy="162000"/>
          </a:xfrm>
          <a:custGeom>
            <a:avLst/>
            <a:gdLst/>
            <a:ahLst/>
            <a:rect l="l" t="t" r="r" b="b"/>
            <a:pathLst>
              <a:path w="198" h="90">
                <a:moveTo>
                  <a:pt x="0" y="36"/>
                </a:moveTo>
                <a:lnTo>
                  <a:pt x="101" y="11"/>
                </a:lnTo>
                <a:lnTo>
                  <a:pt x="113" y="12"/>
                </a:lnTo>
                <a:lnTo>
                  <a:pt x="125" y="0"/>
                </a:lnTo>
                <a:lnTo>
                  <a:pt x="135" y="6"/>
                </a:lnTo>
                <a:lnTo>
                  <a:pt x="123" y="32"/>
                </a:lnTo>
                <a:lnTo>
                  <a:pt x="144" y="30"/>
                </a:lnTo>
                <a:lnTo>
                  <a:pt x="156" y="50"/>
                </a:lnTo>
                <a:lnTo>
                  <a:pt x="170" y="52"/>
                </a:lnTo>
                <a:lnTo>
                  <a:pt x="180" y="49"/>
                </a:lnTo>
                <a:lnTo>
                  <a:pt x="180" y="38"/>
                </a:lnTo>
                <a:lnTo>
                  <a:pt x="163" y="24"/>
                </a:lnTo>
                <a:lnTo>
                  <a:pt x="176" y="23"/>
                </a:lnTo>
                <a:lnTo>
                  <a:pt x="198" y="53"/>
                </a:lnTo>
                <a:lnTo>
                  <a:pt x="177" y="71"/>
                </a:lnTo>
                <a:lnTo>
                  <a:pt x="153" y="62"/>
                </a:lnTo>
                <a:lnTo>
                  <a:pt x="138" y="84"/>
                </a:lnTo>
                <a:lnTo>
                  <a:pt x="108" y="62"/>
                </a:lnTo>
                <a:lnTo>
                  <a:pt x="8" y="90"/>
                </a:lnTo>
                <a:lnTo>
                  <a:pt x="0" y="36"/>
                </a:lnTo>
                <a:close/>
              </a:path>
            </a:pathLst>
          </a:custGeom>
          <a:solidFill>
            <a:srgbClr val="008226"/>
          </a:solidFill>
          <a:ln w="12600">
            <a:solidFill>
              <a:srgbClr val="00000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165" name=""/>
          <p:cNvSpPr/>
          <p:nvPr/>
        </p:nvSpPr>
        <p:spPr>
          <a:xfrm>
            <a:off x="6276960" y="2332080"/>
            <a:ext cx="176400" cy="144360"/>
          </a:xfrm>
          <a:custGeom>
            <a:avLst/>
            <a:gdLst/>
            <a:ahLst/>
            <a:rect l="l" t="t" r="r" b="b"/>
            <a:pathLst>
              <a:path w="103" h="79">
                <a:moveTo>
                  <a:pt x="0" y="20"/>
                </a:moveTo>
                <a:lnTo>
                  <a:pt x="79" y="0"/>
                </a:lnTo>
                <a:lnTo>
                  <a:pt x="103" y="36"/>
                </a:lnTo>
                <a:lnTo>
                  <a:pt x="89" y="52"/>
                </a:lnTo>
                <a:lnTo>
                  <a:pt x="64" y="46"/>
                </a:lnTo>
                <a:lnTo>
                  <a:pt x="25" y="79"/>
                </a:lnTo>
                <a:lnTo>
                  <a:pt x="4" y="62"/>
                </a:lnTo>
                <a:lnTo>
                  <a:pt x="0" y="20"/>
                </a:lnTo>
                <a:close/>
              </a:path>
            </a:pathLst>
          </a:custGeom>
          <a:solidFill>
            <a:srgbClr val="008226"/>
          </a:solidFill>
          <a:ln w="12600">
            <a:solidFill>
              <a:srgbClr val="00000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166" name=""/>
          <p:cNvSpPr/>
          <p:nvPr/>
        </p:nvSpPr>
        <p:spPr>
          <a:xfrm>
            <a:off x="6305400" y="2430360"/>
            <a:ext cx="176400" cy="109800"/>
          </a:xfrm>
          <a:custGeom>
            <a:avLst/>
            <a:gdLst/>
            <a:ahLst/>
            <a:rect l="l" t="t" r="r" b="b"/>
            <a:pathLst>
              <a:path w="102" h="61">
                <a:moveTo>
                  <a:pt x="0" y="45"/>
                </a:moveTo>
                <a:lnTo>
                  <a:pt x="42" y="25"/>
                </a:lnTo>
                <a:lnTo>
                  <a:pt x="83" y="0"/>
                </a:lnTo>
                <a:lnTo>
                  <a:pt x="90" y="1"/>
                </a:lnTo>
                <a:lnTo>
                  <a:pt x="102" y="2"/>
                </a:lnTo>
                <a:lnTo>
                  <a:pt x="62" y="34"/>
                </a:lnTo>
                <a:lnTo>
                  <a:pt x="12" y="61"/>
                </a:lnTo>
                <a:lnTo>
                  <a:pt x="0" y="45"/>
                </a:lnTo>
                <a:close/>
              </a:path>
            </a:pathLst>
          </a:custGeom>
          <a:solidFill>
            <a:srgbClr val="00f008"/>
          </a:solidFill>
          <a:ln w="12600">
            <a:solidFill>
              <a:srgbClr val="00000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167" name=""/>
          <p:cNvSpPr/>
          <p:nvPr/>
        </p:nvSpPr>
        <p:spPr>
          <a:xfrm>
            <a:off x="6305400" y="1911240"/>
            <a:ext cx="185760" cy="349200"/>
          </a:xfrm>
          <a:custGeom>
            <a:avLst/>
            <a:gdLst/>
            <a:ahLst/>
            <a:rect l="l" t="t" r="r" b="b"/>
            <a:pathLst>
              <a:path w="109" h="194">
                <a:moveTo>
                  <a:pt x="23" y="0"/>
                </a:moveTo>
                <a:lnTo>
                  <a:pt x="0" y="34"/>
                </a:lnTo>
                <a:lnTo>
                  <a:pt x="25" y="79"/>
                </a:lnTo>
                <a:lnTo>
                  <a:pt x="10" y="91"/>
                </a:lnTo>
                <a:lnTo>
                  <a:pt x="16" y="194"/>
                </a:lnTo>
                <a:lnTo>
                  <a:pt x="77" y="179"/>
                </a:lnTo>
                <a:lnTo>
                  <a:pt x="93" y="179"/>
                </a:lnTo>
                <a:lnTo>
                  <a:pt x="102" y="168"/>
                </a:lnTo>
                <a:lnTo>
                  <a:pt x="102" y="149"/>
                </a:lnTo>
                <a:lnTo>
                  <a:pt x="109" y="137"/>
                </a:lnTo>
                <a:lnTo>
                  <a:pt x="75" y="122"/>
                </a:lnTo>
                <a:lnTo>
                  <a:pt x="31" y="9"/>
                </a:lnTo>
                <a:lnTo>
                  <a:pt x="23" y="0"/>
                </a:lnTo>
                <a:close/>
              </a:path>
            </a:pathLst>
          </a:custGeom>
          <a:solidFill>
            <a:srgbClr val="008226"/>
          </a:solidFill>
          <a:ln w="12600">
            <a:solidFill>
              <a:srgbClr val="00000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168" name=""/>
          <p:cNvSpPr/>
          <p:nvPr/>
        </p:nvSpPr>
        <p:spPr>
          <a:xfrm>
            <a:off x="6413400" y="2320920"/>
            <a:ext cx="88920" cy="77760"/>
          </a:xfrm>
          <a:custGeom>
            <a:avLst/>
            <a:gdLst/>
            <a:ahLst/>
            <a:rect l="l" t="t" r="r" b="b"/>
            <a:pathLst>
              <a:path w="52" h="43">
                <a:moveTo>
                  <a:pt x="0" y="7"/>
                </a:moveTo>
                <a:lnTo>
                  <a:pt x="22" y="0"/>
                </a:lnTo>
                <a:lnTo>
                  <a:pt x="52" y="22"/>
                </a:lnTo>
                <a:lnTo>
                  <a:pt x="46" y="28"/>
                </a:lnTo>
                <a:lnTo>
                  <a:pt x="31" y="28"/>
                </a:lnTo>
                <a:lnTo>
                  <a:pt x="24" y="43"/>
                </a:lnTo>
                <a:lnTo>
                  <a:pt x="0" y="7"/>
                </a:lnTo>
                <a:close/>
              </a:path>
            </a:pathLst>
          </a:custGeom>
          <a:solidFill>
            <a:srgbClr val="008226"/>
          </a:solidFill>
          <a:ln w="12600">
            <a:solidFill>
              <a:srgbClr val="00000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30960" bIns="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169" name=""/>
          <p:cNvSpPr/>
          <p:nvPr/>
        </p:nvSpPr>
        <p:spPr>
          <a:xfrm>
            <a:off x="6222960" y="2911320"/>
            <a:ext cx="47520" cy="86040"/>
          </a:xfrm>
          <a:custGeom>
            <a:avLst/>
            <a:gdLst/>
            <a:ahLst/>
            <a:rect l="l" t="t" r="r" b="b"/>
            <a:pathLst>
              <a:path w="28" h="48">
                <a:moveTo>
                  <a:pt x="0" y="4"/>
                </a:moveTo>
                <a:lnTo>
                  <a:pt x="28" y="0"/>
                </a:lnTo>
                <a:lnTo>
                  <a:pt x="12" y="48"/>
                </a:lnTo>
                <a:lnTo>
                  <a:pt x="1" y="47"/>
                </a:lnTo>
                <a:lnTo>
                  <a:pt x="0" y="4"/>
                </a:lnTo>
                <a:close/>
              </a:path>
            </a:pathLst>
          </a:custGeom>
          <a:solidFill>
            <a:srgbClr val="008226"/>
          </a:solidFill>
          <a:ln w="12600">
            <a:solidFill>
              <a:srgbClr val="00000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39240" bIns="392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170" name=""/>
          <p:cNvSpPr/>
          <p:nvPr/>
        </p:nvSpPr>
        <p:spPr>
          <a:xfrm>
            <a:off x="4216320" y="3794040"/>
            <a:ext cx="225360" cy="196920"/>
          </a:xfrm>
          <a:prstGeom prst="ellipse">
            <a:avLst/>
          </a:prstGeom>
          <a:solidFill>
            <a:srgbClr val="c20017"/>
          </a:solidFill>
          <a:ln w="648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ctr">
            <a:sp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171" name=""/>
          <p:cNvSpPr/>
          <p:nvPr/>
        </p:nvSpPr>
        <p:spPr>
          <a:xfrm>
            <a:off x="1870200" y="2955960"/>
            <a:ext cx="226800" cy="196920"/>
          </a:xfrm>
          <a:prstGeom prst="ellipse">
            <a:avLst/>
          </a:prstGeom>
          <a:solidFill>
            <a:srgbClr val="c20017"/>
          </a:solidFill>
          <a:ln w="648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ctr">
            <a:sp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172" name=""/>
          <p:cNvSpPr/>
          <p:nvPr/>
        </p:nvSpPr>
        <p:spPr>
          <a:xfrm>
            <a:off x="2162160" y="3427560"/>
            <a:ext cx="225360" cy="196560"/>
          </a:xfrm>
          <a:prstGeom prst="ellipse">
            <a:avLst/>
          </a:prstGeom>
          <a:solidFill>
            <a:srgbClr val="c20017"/>
          </a:solidFill>
          <a:ln w="648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ctr">
            <a:sp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173" name=""/>
          <p:cNvSpPr/>
          <p:nvPr/>
        </p:nvSpPr>
        <p:spPr>
          <a:xfrm>
            <a:off x="3939840" y="3979800"/>
            <a:ext cx="629640" cy="45972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t">
            <a:spAutoFit/>
          </a:bodyPr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2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Dallas</a:t>
            </a:r>
            <a:endParaRPr b="0" lang="en-US" sz="12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2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1.5%</a:t>
            </a:r>
            <a:endParaRPr b="0" lang="en-US" sz="12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174" name=""/>
          <p:cNvSpPr/>
          <p:nvPr/>
        </p:nvSpPr>
        <p:spPr>
          <a:xfrm>
            <a:off x="1144080" y="3435480"/>
            <a:ext cx="1086840" cy="45972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t">
            <a:spAutoFit/>
          </a:bodyPr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2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Los Angeles</a:t>
            </a:r>
            <a:endParaRPr b="0" lang="en-US" sz="12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2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3.0%</a:t>
            </a:r>
            <a:endParaRPr b="0" lang="en-US" sz="12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175" name=""/>
          <p:cNvSpPr/>
          <p:nvPr/>
        </p:nvSpPr>
        <p:spPr>
          <a:xfrm>
            <a:off x="757440" y="2835360"/>
            <a:ext cx="1222560" cy="45972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t">
            <a:spAutoFit/>
          </a:bodyPr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2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San Francisco</a:t>
            </a:r>
            <a:endParaRPr b="0" lang="en-US" sz="12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2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4.5%</a:t>
            </a:r>
            <a:endParaRPr b="0" lang="en-US" sz="12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176" name=""/>
          <p:cNvSpPr/>
          <p:nvPr/>
        </p:nvSpPr>
        <p:spPr>
          <a:xfrm>
            <a:off x="5027400" y="3673440"/>
            <a:ext cx="697320" cy="45972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t">
            <a:spAutoFit/>
          </a:bodyPr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2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Atlanta</a:t>
            </a:r>
            <a:endParaRPr b="0" lang="en-US" sz="12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2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3.6%</a:t>
            </a:r>
            <a:endParaRPr b="0" lang="en-US" sz="12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177" name=""/>
          <p:cNvSpPr/>
          <p:nvPr/>
        </p:nvSpPr>
        <p:spPr>
          <a:xfrm>
            <a:off x="4566240" y="2782800"/>
            <a:ext cx="781920" cy="45972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t">
            <a:spAutoFit/>
          </a:bodyPr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2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Chicago</a:t>
            </a:r>
            <a:endParaRPr b="0" lang="en-US" sz="12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2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1.0%</a:t>
            </a:r>
            <a:endParaRPr b="0" lang="en-US" sz="12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178" name=""/>
          <p:cNvSpPr/>
          <p:nvPr/>
        </p:nvSpPr>
        <p:spPr>
          <a:xfrm>
            <a:off x="5460840" y="2492280"/>
            <a:ext cx="875160" cy="45972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t">
            <a:spAutoFit/>
          </a:bodyPr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2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New York</a:t>
            </a:r>
            <a:endParaRPr b="0" lang="en-US" sz="12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2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3.1%</a:t>
            </a:r>
            <a:endParaRPr b="0" lang="en-US" sz="12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179" name=""/>
          <p:cNvSpPr/>
          <p:nvPr/>
        </p:nvSpPr>
        <p:spPr>
          <a:xfrm>
            <a:off x="353880" y="955800"/>
            <a:ext cx="2963880" cy="1703160"/>
          </a:xfrm>
          <a:prstGeom prst="rect">
            <a:avLst/>
          </a:prstGeom>
          <a:solidFill>
            <a:srgbClr val="e9ad17"/>
          </a:solidFill>
          <a:ln w="648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ctr">
            <a:sp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180" name=""/>
          <p:cNvSpPr/>
          <p:nvPr/>
        </p:nvSpPr>
        <p:spPr>
          <a:xfrm>
            <a:off x="523080" y="1571760"/>
            <a:ext cx="1832040" cy="94212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t">
            <a:spAutoFit/>
          </a:bodyPr>
          <a:p>
            <a:pPr>
              <a:spcBef>
                <a:spcPts val="624"/>
              </a:spcBef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0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# of Locations</a:t>
            </a:r>
            <a:endParaRPr b="0" lang="en-US" sz="10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>
              <a:spcBef>
                <a:spcPts val="624"/>
              </a:spcBef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0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# of Employees</a:t>
            </a:r>
            <a:endParaRPr b="0" lang="en-US" sz="10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>
              <a:spcBef>
                <a:spcPts val="624"/>
              </a:spcBef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0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Total Annual Energy (MWh)</a:t>
            </a:r>
            <a:endParaRPr b="0" lang="en-US" sz="10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>
              <a:spcBef>
                <a:spcPts val="624"/>
              </a:spcBef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0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% of Local Utility*</a:t>
            </a:r>
            <a:endParaRPr b="0" lang="en-US" sz="10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181" name=""/>
          <p:cNvSpPr/>
          <p:nvPr/>
        </p:nvSpPr>
        <p:spPr>
          <a:xfrm>
            <a:off x="2311560" y="1571760"/>
            <a:ext cx="637920" cy="94212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t">
            <a:spAutoFit/>
          </a:bodyPr>
          <a:p>
            <a:pPr algn="ctr">
              <a:spcBef>
                <a:spcPts val="624"/>
              </a:spcBef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0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475</a:t>
            </a:r>
            <a:endParaRPr b="0" lang="en-US" sz="10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 algn="ctr">
              <a:spcBef>
                <a:spcPts val="624"/>
              </a:spcBef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0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33</a:t>
            </a:r>
            <a:endParaRPr b="0" lang="en-US" sz="10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 algn="ctr">
              <a:spcBef>
                <a:spcPts val="624"/>
              </a:spcBef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0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700,000</a:t>
            </a:r>
            <a:endParaRPr b="0" lang="en-US" sz="10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 algn="ctr">
              <a:spcBef>
                <a:spcPts val="624"/>
              </a:spcBef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0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3.1%</a:t>
            </a:r>
            <a:endParaRPr b="0" lang="en-US" sz="10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182" name=""/>
          <p:cNvSpPr/>
          <p:nvPr/>
        </p:nvSpPr>
        <p:spPr>
          <a:xfrm>
            <a:off x="2018160" y="977760"/>
            <a:ext cx="1221120" cy="52092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t">
            <a:spAutoFit/>
          </a:bodyPr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4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Operated by</a:t>
            </a:r>
            <a:endParaRPr b="0" lang="en-US" sz="1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400" strike="noStrike" u="sng">
                <a:solidFill>
                  <a:srgbClr val="000000"/>
                </a:solidFill>
                <a:effectLst/>
                <a:uFillTx/>
                <a:latin typeface="Frutiger 45 Light"/>
              </a:rPr>
              <a:t>Enron</a:t>
            </a:r>
            <a:endParaRPr b="0" lang="en-US" sz="1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183" name=""/>
          <p:cNvSpPr/>
          <p:nvPr/>
        </p:nvSpPr>
        <p:spPr>
          <a:xfrm>
            <a:off x="2370240" y="2236680"/>
            <a:ext cx="490320" cy="292320"/>
          </a:xfrm>
          <a:prstGeom prst="rect">
            <a:avLst/>
          </a:prstGeom>
          <a:noFill/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sp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184" name=""/>
          <p:cNvSpPr/>
          <p:nvPr/>
        </p:nvSpPr>
        <p:spPr>
          <a:xfrm>
            <a:off x="623160" y="1154160"/>
            <a:ext cx="993240" cy="30744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t">
            <a:spAutoFit/>
          </a:bodyPr>
          <a:p>
            <a:pPr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400" strike="noStrike" u="sng">
                <a:solidFill>
                  <a:srgbClr val="000000"/>
                </a:solidFill>
                <a:effectLst/>
                <a:uFillTx/>
                <a:latin typeface="Frutiger 45 Light"/>
              </a:rPr>
              <a:t>New York</a:t>
            </a:r>
            <a:endParaRPr b="0" lang="en-US" sz="1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185" name=""/>
          <p:cNvSpPr/>
          <p:nvPr/>
        </p:nvSpPr>
        <p:spPr>
          <a:xfrm>
            <a:off x="3314880" y="2230560"/>
            <a:ext cx="3041640" cy="299880"/>
          </a:xfrm>
          <a:prstGeom prst="line">
            <a:avLst/>
          </a:prstGeom>
          <a:ln w="19080">
            <a:solidFill>
              <a:srgbClr val="ffffff"/>
            </a:solidFill>
            <a:prstDash val="dash"/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186" name=""/>
          <p:cNvSpPr/>
          <p:nvPr/>
        </p:nvSpPr>
        <p:spPr>
          <a:xfrm>
            <a:off x="3338640" y="1849320"/>
            <a:ext cx="2990880" cy="652680"/>
          </a:xfrm>
          <a:prstGeom prst="line">
            <a:avLst/>
          </a:prstGeom>
          <a:ln w="19080">
            <a:solidFill>
              <a:srgbClr val="ffffff"/>
            </a:solidFill>
            <a:prstDash val="dash"/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187" name=""/>
          <p:cNvSpPr/>
          <p:nvPr/>
        </p:nvSpPr>
        <p:spPr>
          <a:xfrm>
            <a:off x="3311640" y="1400040"/>
            <a:ext cx="2998800" cy="1105200"/>
          </a:xfrm>
          <a:prstGeom prst="line">
            <a:avLst/>
          </a:prstGeom>
          <a:ln w="19080">
            <a:solidFill>
              <a:srgbClr val="ffffff"/>
            </a:solidFill>
            <a:prstDash val="dash"/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188" name=""/>
          <p:cNvSpPr/>
          <p:nvPr/>
        </p:nvSpPr>
        <p:spPr>
          <a:xfrm>
            <a:off x="5573880" y="3672000"/>
            <a:ext cx="1773000" cy="282600"/>
          </a:xfrm>
          <a:prstGeom prst="line">
            <a:avLst/>
          </a:prstGeom>
          <a:ln w="19080">
            <a:solidFill>
              <a:srgbClr val="ffffff"/>
            </a:solidFill>
            <a:prstDash val="dash"/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189" name=""/>
          <p:cNvSpPr/>
          <p:nvPr/>
        </p:nvSpPr>
        <p:spPr>
          <a:xfrm flipV="1">
            <a:off x="5605560" y="3456000"/>
            <a:ext cx="1587240" cy="169920"/>
          </a:xfrm>
          <a:prstGeom prst="line">
            <a:avLst/>
          </a:prstGeom>
          <a:ln w="19080">
            <a:solidFill>
              <a:srgbClr val="ffffff"/>
            </a:solidFill>
            <a:prstDash val="dash"/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190" name=""/>
          <p:cNvSpPr/>
          <p:nvPr/>
        </p:nvSpPr>
        <p:spPr>
          <a:xfrm>
            <a:off x="5580000" y="3639960"/>
            <a:ext cx="1739880" cy="835200"/>
          </a:xfrm>
          <a:prstGeom prst="line">
            <a:avLst/>
          </a:prstGeom>
          <a:ln w="19080">
            <a:solidFill>
              <a:srgbClr val="ffffff"/>
            </a:solidFill>
            <a:prstDash val="dash"/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191" name=""/>
          <p:cNvSpPr/>
          <p:nvPr/>
        </p:nvSpPr>
        <p:spPr>
          <a:xfrm flipV="1">
            <a:off x="5940360" y="2247480"/>
            <a:ext cx="1322280" cy="1111320"/>
          </a:xfrm>
          <a:prstGeom prst="line">
            <a:avLst/>
          </a:prstGeom>
          <a:ln w="19080">
            <a:solidFill>
              <a:srgbClr val="ffffff"/>
            </a:solidFill>
            <a:prstDash val="dash"/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192" name=""/>
          <p:cNvSpPr/>
          <p:nvPr/>
        </p:nvSpPr>
        <p:spPr>
          <a:xfrm flipV="1">
            <a:off x="5927760" y="1889280"/>
            <a:ext cx="1192320" cy="1474560"/>
          </a:xfrm>
          <a:prstGeom prst="line">
            <a:avLst/>
          </a:prstGeom>
          <a:ln w="19080">
            <a:solidFill>
              <a:srgbClr val="ffffff"/>
            </a:solidFill>
            <a:prstDash val="dash"/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193" name=""/>
          <p:cNvSpPr/>
          <p:nvPr/>
        </p:nvSpPr>
        <p:spPr>
          <a:xfrm flipV="1">
            <a:off x="5915160" y="1371600"/>
            <a:ext cx="1149120" cy="2006640"/>
          </a:xfrm>
          <a:prstGeom prst="line">
            <a:avLst/>
          </a:prstGeom>
          <a:ln w="19080">
            <a:solidFill>
              <a:srgbClr val="ffffff"/>
            </a:solidFill>
            <a:prstDash val="dash"/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194" name=""/>
          <p:cNvSpPr/>
          <p:nvPr/>
        </p:nvSpPr>
        <p:spPr>
          <a:xfrm>
            <a:off x="5850000" y="3222720"/>
            <a:ext cx="225360" cy="196920"/>
          </a:xfrm>
          <a:prstGeom prst="ellipse">
            <a:avLst/>
          </a:prstGeom>
          <a:solidFill>
            <a:srgbClr val="e9ad17"/>
          </a:solidFill>
          <a:ln w="648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ctr">
            <a:sp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195" name=""/>
          <p:cNvSpPr/>
          <p:nvPr/>
        </p:nvSpPr>
        <p:spPr>
          <a:xfrm>
            <a:off x="5452920" y="3530520"/>
            <a:ext cx="227160" cy="196920"/>
          </a:xfrm>
          <a:prstGeom prst="ellipse">
            <a:avLst/>
          </a:prstGeom>
          <a:solidFill>
            <a:srgbClr val="e9ad17"/>
          </a:solidFill>
          <a:ln w="648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ctr">
            <a:sp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196" name=""/>
          <p:cNvSpPr/>
          <p:nvPr/>
        </p:nvSpPr>
        <p:spPr>
          <a:xfrm>
            <a:off x="4903920" y="2620800"/>
            <a:ext cx="225360" cy="196920"/>
          </a:xfrm>
          <a:prstGeom prst="ellipse">
            <a:avLst/>
          </a:prstGeom>
          <a:solidFill>
            <a:srgbClr val="c20017"/>
          </a:solidFill>
          <a:ln w="648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ctr">
            <a:sp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197" name=""/>
          <p:cNvSpPr/>
          <p:nvPr/>
        </p:nvSpPr>
        <p:spPr>
          <a:xfrm>
            <a:off x="5076720" y="3079800"/>
            <a:ext cx="849600" cy="45972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t">
            <a:spAutoFit/>
          </a:bodyPr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2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Charlotte</a:t>
            </a:r>
            <a:endParaRPr b="0" lang="en-US" sz="12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2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4.3%</a:t>
            </a:r>
            <a:endParaRPr b="0" lang="en-US" sz="12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198" name=""/>
          <p:cNvSpPr/>
          <p:nvPr/>
        </p:nvSpPr>
        <p:spPr>
          <a:xfrm>
            <a:off x="344520" y="4956120"/>
            <a:ext cx="9682200" cy="1428840"/>
          </a:xfrm>
          <a:prstGeom prst="rect">
            <a:avLst/>
          </a:prstGeom>
          <a:noFill/>
          <a:ln w="9360">
            <a:solidFill>
              <a:srgbClr val="ffffff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199" name=""/>
          <p:cNvSpPr/>
          <p:nvPr/>
        </p:nvSpPr>
        <p:spPr>
          <a:xfrm>
            <a:off x="6229440" y="2425680"/>
            <a:ext cx="225360" cy="195120"/>
          </a:xfrm>
          <a:prstGeom prst="ellipse">
            <a:avLst/>
          </a:prstGeom>
          <a:solidFill>
            <a:srgbClr val="e9ad17"/>
          </a:solidFill>
          <a:ln w="648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ctr">
            <a:sp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200" name=""/>
          <p:cNvSpPr/>
          <p:nvPr/>
        </p:nvSpPr>
        <p:spPr>
          <a:xfrm>
            <a:off x="7078680" y="3059280"/>
            <a:ext cx="2963880" cy="1703160"/>
          </a:xfrm>
          <a:prstGeom prst="rect">
            <a:avLst/>
          </a:prstGeom>
          <a:solidFill>
            <a:srgbClr val="e9ad17"/>
          </a:solidFill>
          <a:ln w="648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ctr">
            <a:sp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201" name=""/>
          <p:cNvSpPr/>
          <p:nvPr/>
        </p:nvSpPr>
        <p:spPr>
          <a:xfrm>
            <a:off x="7247520" y="3675240"/>
            <a:ext cx="1832040" cy="94212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t">
            <a:spAutoFit/>
          </a:bodyPr>
          <a:p>
            <a:pPr>
              <a:spcBef>
                <a:spcPts val="624"/>
              </a:spcBef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0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# of Locations</a:t>
            </a:r>
            <a:endParaRPr b="0" lang="en-US" sz="10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>
              <a:spcBef>
                <a:spcPts val="624"/>
              </a:spcBef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0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# of Employees</a:t>
            </a:r>
            <a:endParaRPr b="0" lang="en-US" sz="10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>
              <a:spcBef>
                <a:spcPts val="624"/>
              </a:spcBef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0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Total Annual Energy (MWh)</a:t>
            </a:r>
            <a:endParaRPr b="0" lang="en-US" sz="10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>
              <a:spcBef>
                <a:spcPts val="624"/>
              </a:spcBef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0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% of Local Utility*</a:t>
            </a:r>
            <a:endParaRPr b="0" lang="en-US" sz="10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202" name=""/>
          <p:cNvSpPr/>
          <p:nvPr/>
        </p:nvSpPr>
        <p:spPr>
          <a:xfrm>
            <a:off x="9034560" y="3675240"/>
            <a:ext cx="637920" cy="94212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t">
            <a:spAutoFit/>
          </a:bodyPr>
          <a:p>
            <a:pPr algn="ctr">
              <a:spcBef>
                <a:spcPts val="624"/>
              </a:spcBef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0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320</a:t>
            </a:r>
            <a:endParaRPr b="0" lang="en-US" sz="10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 algn="ctr">
              <a:spcBef>
                <a:spcPts val="624"/>
              </a:spcBef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0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311</a:t>
            </a:r>
            <a:endParaRPr b="0" lang="en-US" sz="10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 algn="ctr">
              <a:spcBef>
                <a:spcPts val="624"/>
              </a:spcBef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0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800,000</a:t>
            </a:r>
            <a:endParaRPr b="0" lang="en-US" sz="10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 algn="ctr">
              <a:spcBef>
                <a:spcPts val="624"/>
              </a:spcBef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0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3.6%</a:t>
            </a:r>
            <a:endParaRPr b="0" lang="en-US" sz="10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203" name=""/>
          <p:cNvSpPr/>
          <p:nvPr/>
        </p:nvSpPr>
        <p:spPr>
          <a:xfrm>
            <a:off x="8742960" y="3081240"/>
            <a:ext cx="1221120" cy="52092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t">
            <a:spAutoFit/>
          </a:bodyPr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4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Operated by</a:t>
            </a:r>
            <a:endParaRPr b="0" lang="en-US" sz="1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400" strike="noStrike" u="sng">
                <a:solidFill>
                  <a:srgbClr val="000000"/>
                </a:solidFill>
                <a:effectLst/>
                <a:uFillTx/>
                <a:latin typeface="Frutiger 45 Light"/>
              </a:rPr>
              <a:t>Enron</a:t>
            </a:r>
            <a:endParaRPr b="0" lang="en-US" sz="1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204" name=""/>
          <p:cNvSpPr/>
          <p:nvPr/>
        </p:nvSpPr>
        <p:spPr>
          <a:xfrm>
            <a:off x="9094680" y="4352760"/>
            <a:ext cx="490680" cy="292320"/>
          </a:xfrm>
          <a:prstGeom prst="rect">
            <a:avLst/>
          </a:prstGeom>
          <a:noFill/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sp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205" name=""/>
          <p:cNvSpPr/>
          <p:nvPr/>
        </p:nvSpPr>
        <p:spPr>
          <a:xfrm>
            <a:off x="7332120" y="3251160"/>
            <a:ext cx="785160" cy="30744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t">
            <a:spAutoFit/>
          </a:bodyPr>
          <a:p>
            <a:pPr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400" strike="noStrike" u="sng">
                <a:solidFill>
                  <a:srgbClr val="000000"/>
                </a:solidFill>
                <a:effectLst/>
                <a:uFillTx/>
                <a:latin typeface="Frutiger 45 Light"/>
              </a:rPr>
              <a:t>Atlanta</a:t>
            </a:r>
            <a:endParaRPr b="0" lang="en-US" sz="1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206" name=""/>
          <p:cNvSpPr/>
          <p:nvPr/>
        </p:nvSpPr>
        <p:spPr>
          <a:xfrm>
            <a:off x="7066080" y="963720"/>
            <a:ext cx="2963880" cy="1703160"/>
          </a:xfrm>
          <a:prstGeom prst="rect">
            <a:avLst/>
          </a:prstGeom>
          <a:solidFill>
            <a:srgbClr val="e9ad17"/>
          </a:solidFill>
          <a:ln w="648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ctr">
            <a:sp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207" name=""/>
          <p:cNvSpPr/>
          <p:nvPr/>
        </p:nvSpPr>
        <p:spPr>
          <a:xfrm>
            <a:off x="7234920" y="1579680"/>
            <a:ext cx="1832040" cy="94212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t">
            <a:spAutoFit/>
          </a:bodyPr>
          <a:p>
            <a:pPr>
              <a:spcBef>
                <a:spcPts val="624"/>
              </a:spcBef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0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# of Locations</a:t>
            </a:r>
            <a:endParaRPr b="0" lang="en-US" sz="10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>
              <a:spcBef>
                <a:spcPts val="624"/>
              </a:spcBef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0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# of Employees</a:t>
            </a:r>
            <a:endParaRPr b="0" lang="en-US" sz="10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>
              <a:spcBef>
                <a:spcPts val="624"/>
              </a:spcBef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0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Total Annual Energy (MWh)</a:t>
            </a:r>
            <a:endParaRPr b="0" lang="en-US" sz="10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>
              <a:spcBef>
                <a:spcPts val="624"/>
              </a:spcBef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0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% of Local Utility*</a:t>
            </a:r>
            <a:endParaRPr b="0" lang="en-US" sz="10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208" name=""/>
          <p:cNvSpPr/>
          <p:nvPr/>
        </p:nvSpPr>
        <p:spPr>
          <a:xfrm>
            <a:off x="8970840" y="1579680"/>
            <a:ext cx="743400" cy="94212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t">
            <a:spAutoFit/>
          </a:bodyPr>
          <a:p>
            <a:pPr algn="ctr">
              <a:spcBef>
                <a:spcPts val="624"/>
              </a:spcBef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0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115</a:t>
            </a:r>
            <a:endParaRPr b="0" lang="en-US" sz="10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 algn="ctr">
              <a:spcBef>
                <a:spcPts val="624"/>
              </a:spcBef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0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92</a:t>
            </a:r>
            <a:endParaRPr b="0" lang="en-US" sz="10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 algn="ctr">
              <a:spcBef>
                <a:spcPts val="624"/>
              </a:spcBef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0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1,500,000</a:t>
            </a:r>
            <a:endParaRPr b="0" lang="en-US" sz="10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 algn="ctr">
              <a:spcBef>
                <a:spcPts val="624"/>
              </a:spcBef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0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4.3%</a:t>
            </a:r>
            <a:endParaRPr b="0" lang="en-US" sz="10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209" name=""/>
          <p:cNvSpPr/>
          <p:nvPr/>
        </p:nvSpPr>
        <p:spPr>
          <a:xfrm>
            <a:off x="8730000" y="985680"/>
            <a:ext cx="1221120" cy="52092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t">
            <a:spAutoFit/>
          </a:bodyPr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4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Operated by</a:t>
            </a:r>
            <a:endParaRPr b="0" lang="en-US" sz="1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400" strike="noStrike" u="sng">
                <a:solidFill>
                  <a:srgbClr val="000000"/>
                </a:solidFill>
                <a:effectLst/>
                <a:uFillTx/>
                <a:latin typeface="Frutiger 45 Light"/>
              </a:rPr>
              <a:t>Enron</a:t>
            </a:r>
            <a:endParaRPr b="0" lang="en-US" sz="1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210" name=""/>
          <p:cNvSpPr/>
          <p:nvPr/>
        </p:nvSpPr>
        <p:spPr>
          <a:xfrm>
            <a:off x="9082080" y="2257560"/>
            <a:ext cx="490680" cy="291960"/>
          </a:xfrm>
          <a:prstGeom prst="rect">
            <a:avLst/>
          </a:prstGeom>
          <a:noFill/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sp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211" name=""/>
          <p:cNvSpPr/>
          <p:nvPr/>
        </p:nvSpPr>
        <p:spPr>
          <a:xfrm>
            <a:off x="7308720" y="1155600"/>
            <a:ext cx="963360" cy="30744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t">
            <a:spAutoFit/>
          </a:bodyPr>
          <a:p>
            <a:pPr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400" strike="noStrike" u="sng">
                <a:solidFill>
                  <a:srgbClr val="000000"/>
                </a:solidFill>
                <a:effectLst/>
                <a:uFillTx/>
                <a:latin typeface="Frutiger 45 Light"/>
              </a:rPr>
              <a:t>Charlotte</a:t>
            </a:r>
            <a:endParaRPr b="0" lang="en-US" sz="1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212" name=""/>
          <p:cNvSpPr/>
          <p:nvPr/>
        </p:nvSpPr>
        <p:spPr>
          <a:xfrm>
            <a:off x="3844800" y="5346720"/>
            <a:ext cx="2568600" cy="297000"/>
          </a:xfrm>
          <a:prstGeom prst="rect">
            <a:avLst/>
          </a:prstGeom>
          <a:solidFill>
            <a:srgbClr val="004bed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ctr">
            <a:sp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213" name=""/>
          <p:cNvSpPr/>
          <p:nvPr/>
        </p:nvSpPr>
        <p:spPr>
          <a:xfrm>
            <a:off x="4737960" y="5321160"/>
            <a:ext cx="799920" cy="33768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t">
            <a:spAutoFit/>
          </a:bodyPr>
          <a:p>
            <a:pPr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6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Labor </a:t>
            </a:r>
            <a:endParaRPr b="0" lang="en-US" sz="16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214" name=""/>
          <p:cNvSpPr/>
          <p:nvPr/>
        </p:nvSpPr>
        <p:spPr>
          <a:xfrm>
            <a:off x="3733920" y="5653080"/>
            <a:ext cx="2749320" cy="52092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spAutoFit/>
          </a:bodyPr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4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Centralized Dispatch Enables Workforce Reductions</a:t>
            </a:r>
            <a:endParaRPr b="0" lang="en-US" sz="1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215" name=""/>
          <p:cNvSpPr/>
          <p:nvPr/>
        </p:nvSpPr>
        <p:spPr>
          <a:xfrm>
            <a:off x="771480" y="5345280"/>
            <a:ext cx="2533680" cy="298440"/>
          </a:xfrm>
          <a:prstGeom prst="rect">
            <a:avLst/>
          </a:prstGeom>
          <a:solidFill>
            <a:srgbClr val="004bed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ctr">
            <a:sp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216" name=""/>
          <p:cNvSpPr/>
          <p:nvPr/>
        </p:nvSpPr>
        <p:spPr>
          <a:xfrm>
            <a:off x="1399320" y="5321160"/>
            <a:ext cx="1295640" cy="33768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t">
            <a:spAutoFit/>
          </a:bodyPr>
          <a:p>
            <a:pPr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6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Commodity</a:t>
            </a:r>
            <a:endParaRPr b="0" lang="en-US" sz="16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217" name=""/>
          <p:cNvSpPr/>
          <p:nvPr/>
        </p:nvSpPr>
        <p:spPr>
          <a:xfrm>
            <a:off x="833400" y="5653080"/>
            <a:ext cx="2430360" cy="52092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spAutoFit/>
          </a:bodyPr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4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Load Aggregation Reduces Energy Cost</a:t>
            </a:r>
            <a:endParaRPr b="0" lang="en-US" sz="1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218" name=""/>
          <p:cNvSpPr/>
          <p:nvPr/>
        </p:nvSpPr>
        <p:spPr>
          <a:xfrm>
            <a:off x="7039080" y="5346720"/>
            <a:ext cx="2568600" cy="297000"/>
          </a:xfrm>
          <a:prstGeom prst="rect">
            <a:avLst/>
          </a:prstGeom>
          <a:solidFill>
            <a:srgbClr val="004bed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ctr">
            <a:sp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219" name=""/>
          <p:cNvSpPr/>
          <p:nvPr/>
        </p:nvSpPr>
        <p:spPr>
          <a:xfrm>
            <a:off x="7914600" y="5321160"/>
            <a:ext cx="845640" cy="33768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t">
            <a:spAutoFit/>
          </a:bodyPr>
          <a:p>
            <a:pPr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6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Assets</a:t>
            </a:r>
            <a:endParaRPr b="0" lang="en-US" sz="16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220" name=""/>
          <p:cNvSpPr/>
          <p:nvPr/>
        </p:nvSpPr>
        <p:spPr>
          <a:xfrm>
            <a:off x="6481800" y="5653080"/>
            <a:ext cx="3700440" cy="73440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spAutoFit/>
          </a:bodyPr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4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Engineering Expertise and </a:t>
            </a:r>
            <a:br>
              <a:rPr sz="1400"/>
            </a:br>
            <a:r>
              <a:rPr b="1" lang="en-US" sz="14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Performance Database </a:t>
            </a:r>
            <a:br>
              <a:rPr sz="1400"/>
            </a:br>
            <a:r>
              <a:rPr b="1" lang="en-US" sz="14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Optimize Equipment</a:t>
            </a:r>
            <a:endParaRPr b="0" lang="en-US" sz="1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</p:spTree>
  </p:cSld>
  <mc:AlternateContent>
    <mc:Choice Requires="p14">
      <p:transition spd="slow" p14:dur="2000"/>
    </mc:Choice>
    <mc:Fallback>
      <p:transition spd="slow"/>
    </mc:Fallback>
  </mc:AlternateContent>
</p:sld>
</file>

<file path=ppt/slides/slide26.xml><?xml version="1.0" encoding="utf-8"?>
<p:sld xmlns:a="http://schemas.openxmlformats.org/drawingml/2006/main" xmlns:p="http://schemas.openxmlformats.org/presentationml/2006/main" xmlns:r="http://schemas.openxmlformats.org/officeDocument/2006/relationships" xmlns:p14="http://schemas.microsoft.com/office/powerpoint/2010/main" xmlns:p15="http://schemas.microsoft.com/office/powerpoint/2012/main" xmlns:mc="http://schemas.openxmlformats.org/markup-compatibility/2006" showMasterSp="0">
  <p:cSld>
    <p:bg>
      <p:bgPr>
        <a:solidFill>
          <a:srgbClr val="000000"/>
        </a:solidFill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21" name=""/>
          <p:cNvSpPr/>
          <p:nvPr/>
        </p:nvSpPr>
        <p:spPr>
          <a:xfrm rot="16178400">
            <a:off x="4838760" y="3676320"/>
            <a:ext cx="2149200" cy="1171440"/>
          </a:xfrm>
          <a:prstGeom prst="triangle">
            <a:avLst>
              <a:gd name="adj" fmla="val 50000"/>
            </a:avLst>
          </a:prstGeom>
          <a:solidFill>
            <a:srgbClr val="7f7f7f">
              <a:alpha val="50000"/>
            </a:srgbClr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222" name=""/>
          <p:cNvSpPr/>
          <p:nvPr/>
        </p:nvSpPr>
        <p:spPr>
          <a:xfrm>
            <a:off x="4944960" y="2616120"/>
            <a:ext cx="3168720" cy="274680"/>
          </a:xfrm>
          <a:prstGeom prst="rect">
            <a:avLst/>
          </a:prstGeom>
          <a:solidFill>
            <a:srgbClr val="004bed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ctr">
            <a:sp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223" name=""/>
          <p:cNvSpPr/>
          <p:nvPr/>
        </p:nvSpPr>
        <p:spPr>
          <a:xfrm>
            <a:off x="4917960" y="2593800"/>
            <a:ext cx="3253320" cy="30744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t">
            <a:spAutoFit/>
          </a:bodyPr>
          <a:p>
            <a:pPr>
              <a:spcBef>
                <a:spcPts val="876"/>
              </a:spcBef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4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17,000 Sites / 4,500 Field Employees</a:t>
            </a:r>
            <a:endParaRPr b="0" lang="en-US" sz="1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224" name=""/>
          <p:cNvSpPr/>
          <p:nvPr/>
        </p:nvSpPr>
        <p:spPr>
          <a:xfrm>
            <a:off x="185760" y="5010120"/>
            <a:ext cx="6481800" cy="1309680"/>
          </a:xfrm>
          <a:custGeom>
            <a:avLst/>
            <a:gdLst/>
            <a:ahLst/>
            <a:rect l="l" t="t" r="r" b="b"/>
            <a:pathLst>
              <a:path w="4083" h="825">
                <a:moveTo>
                  <a:pt x="487" y="12"/>
                </a:moveTo>
                <a:lnTo>
                  <a:pt x="3600" y="0"/>
                </a:lnTo>
                <a:lnTo>
                  <a:pt x="4083" y="825"/>
                </a:lnTo>
                <a:lnTo>
                  <a:pt x="0" y="824"/>
                </a:lnTo>
                <a:lnTo>
                  <a:pt x="487" y="12"/>
                </a:lnTo>
                <a:close/>
              </a:path>
            </a:pathLst>
          </a:custGeom>
          <a:solidFill>
            <a:srgbClr val="00822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225" name=""/>
          <p:cNvSpPr/>
          <p:nvPr/>
        </p:nvSpPr>
        <p:spPr>
          <a:xfrm>
            <a:off x="1157400" y="195120"/>
            <a:ext cx="7972200" cy="45720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ctr">
            <a:noAutofit/>
          </a:bodyPr>
          <a:p>
            <a:pPr algn="ctr">
              <a:lnSpc>
                <a:spcPct val="100000"/>
              </a:lnSpc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3000" strike="noStrike" u="none">
                <a:solidFill>
                  <a:srgbClr val="e9ad17"/>
                </a:solidFill>
                <a:effectLst/>
                <a:uFillTx/>
                <a:latin typeface="Frutiger 55 Roman"/>
              </a:rPr>
              <a:t>Extensive Implementation Resources*</a:t>
            </a:r>
            <a:endParaRPr b="0" lang="en-US" sz="30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226" name=""/>
          <p:cNvSpPr/>
          <p:nvPr/>
        </p:nvSpPr>
        <p:spPr>
          <a:xfrm>
            <a:off x="2492280" y="830160"/>
            <a:ext cx="1870200" cy="1586160"/>
          </a:xfrm>
          <a:prstGeom prst="triangle">
            <a:avLst>
              <a:gd name="adj" fmla="val 49815"/>
            </a:avLst>
          </a:prstGeom>
          <a:solidFill>
            <a:srgbClr val="e9ad17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ctr">
            <a:sp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227" name=""/>
          <p:cNvSpPr/>
          <p:nvPr/>
        </p:nvSpPr>
        <p:spPr>
          <a:xfrm>
            <a:off x="1380960" y="5513400"/>
            <a:ext cx="4070520" cy="32256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spAutoFit/>
          </a:bodyPr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5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Extensive Asset and Labor Database</a:t>
            </a:r>
            <a:endParaRPr b="0" lang="en-US" sz="15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228" name=""/>
          <p:cNvSpPr/>
          <p:nvPr/>
        </p:nvSpPr>
        <p:spPr>
          <a:xfrm>
            <a:off x="2252520" y="2638440"/>
            <a:ext cx="2559240" cy="32256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spAutoFit/>
          </a:bodyPr>
          <a:p>
            <a:pPr algn="ctr">
              <a:spcBef>
                <a:spcPts val="938"/>
              </a:spcBef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5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Enron Facility Services</a:t>
            </a:r>
            <a:endParaRPr b="0" lang="en-US" sz="15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229" name=""/>
          <p:cNvSpPr/>
          <p:nvPr/>
        </p:nvSpPr>
        <p:spPr>
          <a:xfrm>
            <a:off x="2705040" y="1609560"/>
            <a:ext cx="1441440" cy="55116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spAutoFit/>
          </a:bodyPr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5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Project Management</a:t>
            </a:r>
            <a:endParaRPr b="0" lang="en-US" sz="15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230" name=""/>
          <p:cNvSpPr/>
          <p:nvPr/>
        </p:nvSpPr>
        <p:spPr>
          <a:xfrm>
            <a:off x="952560" y="3714840"/>
            <a:ext cx="4957560" cy="1320840"/>
          </a:xfrm>
          <a:custGeom>
            <a:avLst/>
            <a:gdLst/>
            <a:ahLst/>
            <a:rect l="l" t="t" r="r" b="b"/>
            <a:pathLst>
              <a:path w="3123" h="832">
                <a:moveTo>
                  <a:pt x="488" y="0"/>
                </a:moveTo>
                <a:lnTo>
                  <a:pt x="2628" y="0"/>
                </a:lnTo>
                <a:lnTo>
                  <a:pt x="3123" y="831"/>
                </a:lnTo>
                <a:lnTo>
                  <a:pt x="0" y="832"/>
                </a:lnTo>
                <a:lnTo>
                  <a:pt x="488" y="0"/>
                </a:lnTo>
                <a:close/>
              </a:path>
            </a:pathLst>
          </a:custGeom>
          <a:solidFill>
            <a:srgbClr val="004bed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231" name=""/>
          <p:cNvSpPr/>
          <p:nvPr/>
        </p:nvSpPr>
        <p:spPr>
          <a:xfrm>
            <a:off x="2117880" y="4116240"/>
            <a:ext cx="2533320" cy="55116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spAutoFit/>
          </a:bodyPr>
          <a:p>
            <a:pPr algn="ctr">
              <a:spcBef>
                <a:spcPts val="938"/>
              </a:spcBef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5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Hartford Steam Boiler</a:t>
            </a:r>
            <a:br>
              <a:rPr sz="1500"/>
            </a:br>
            <a:r>
              <a:rPr b="1" lang="en-US" sz="15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(Affiliation)</a:t>
            </a:r>
            <a:endParaRPr b="0" lang="en-US" sz="15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7232" name=""/>
          <p:cNvGrpSpPr/>
          <p:nvPr/>
        </p:nvGrpSpPr>
        <p:grpSpPr>
          <a:xfrm>
            <a:off x="6728400" y="5673600"/>
            <a:ext cx="2628360" cy="307440"/>
            <a:chOff x="6728400" y="5673600"/>
            <a:chExt cx="2628360" cy="307440"/>
          </a:xfrm>
        </p:grpSpPr>
        <p:sp>
          <p:nvSpPr>
            <p:cNvPr id="7233" name=""/>
            <p:cNvSpPr/>
            <p:nvPr/>
          </p:nvSpPr>
          <p:spPr>
            <a:xfrm>
              <a:off x="6764400" y="5686200"/>
              <a:ext cx="2571840" cy="277920"/>
            </a:xfrm>
            <a:prstGeom prst="rect">
              <a:avLst/>
            </a:prstGeom>
            <a:solidFill>
              <a:srgbClr val="004bed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ctr">
              <a:sp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7234" name=""/>
            <p:cNvSpPr/>
            <p:nvPr/>
          </p:nvSpPr>
          <p:spPr>
            <a:xfrm>
              <a:off x="6728400" y="5673600"/>
              <a:ext cx="2628360" cy="307440"/>
            </a:xfrm>
            <a:prstGeom prst="rect">
              <a:avLst/>
            </a:prstGeom>
            <a:solidFill>
              <a:srgbClr val="004bed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46800" bIns="46800" anchor="t">
              <a:spAutoFit/>
            </a:bodyPr>
            <a:p>
              <a:pPr>
                <a:tabLst>
                  <a:tab algn="l" pos="0"/>
                  <a:tab algn="l" pos="914400"/>
                  <a:tab algn="l" pos="1828800"/>
                  <a:tab algn="l" pos="2743200"/>
                  <a:tab algn="l" pos="3657600"/>
                  <a:tab algn="l" pos="4572000"/>
                  <a:tab algn="l" pos="5486400"/>
                  <a:tab algn="l" pos="6400800"/>
                  <a:tab algn="l" pos="7315200"/>
                  <a:tab algn="l" pos="8229600"/>
                  <a:tab algn="l" pos="9144000"/>
                  <a:tab algn="l" pos="10058400"/>
                </a:tabLst>
              </a:pPr>
              <a:r>
                <a:rPr b="1" lang="en-US" sz="1400" strike="noStrike" u="none">
                  <a:solidFill>
                    <a:srgbClr val="ffffff"/>
                  </a:solidFill>
                  <a:effectLst/>
                  <a:uFillTx/>
                  <a:latin typeface="Frutiger 45 Light"/>
                </a:rPr>
                <a:t>Proprietary Energy Database</a:t>
              </a:r>
              <a:endParaRPr b="0" lang="en-US" sz="1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7235" name=""/>
          <p:cNvSpPr/>
          <p:nvPr/>
        </p:nvSpPr>
        <p:spPr>
          <a:xfrm>
            <a:off x="7088040" y="3521160"/>
            <a:ext cx="2481480" cy="201600"/>
          </a:xfrm>
          <a:prstGeom prst="rect">
            <a:avLst/>
          </a:prstGeom>
          <a:solidFill>
            <a:srgbClr val="4981ff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ctr">
            <a:sp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236" name=""/>
          <p:cNvSpPr/>
          <p:nvPr/>
        </p:nvSpPr>
        <p:spPr>
          <a:xfrm>
            <a:off x="6636960" y="3673440"/>
            <a:ext cx="2856600" cy="100836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t">
            <a:spAutoFit/>
          </a:bodyPr>
          <a:p>
            <a:pPr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2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Largest Equipment Breakdown </a:t>
            </a:r>
            <a:br>
              <a:rPr sz="1200"/>
            </a:br>
            <a:r>
              <a:rPr b="1" lang="en-US" sz="12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Insurance Company</a:t>
            </a:r>
            <a:endParaRPr b="0" lang="en-US" sz="12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2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Proven Engineering &amp; Sophisticated </a:t>
            </a:r>
            <a:br>
              <a:rPr sz="1200"/>
            </a:br>
            <a:r>
              <a:rPr b="1" lang="en-US" sz="12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Risk Management</a:t>
            </a:r>
            <a:endParaRPr b="0" lang="en-US" sz="12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>
              <a:buClr>
                <a:srgbClr val="ffffff"/>
              </a:buClr>
              <a:buSzPct val="80000"/>
              <a:buFont typeface="Monotype Sorts" charset="2"/>
              <a:buChar char=""/>
              <a:tabLst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endParaRPr b="0" lang="en-US" sz="12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237" name=""/>
          <p:cNvSpPr/>
          <p:nvPr/>
        </p:nvSpPr>
        <p:spPr>
          <a:xfrm>
            <a:off x="7545240" y="4495680"/>
            <a:ext cx="1567080" cy="203400"/>
          </a:xfrm>
          <a:prstGeom prst="rect">
            <a:avLst/>
          </a:prstGeom>
          <a:solidFill>
            <a:srgbClr val="4981ff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ctr">
            <a:sp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238" name=""/>
          <p:cNvSpPr/>
          <p:nvPr/>
        </p:nvSpPr>
        <p:spPr>
          <a:xfrm>
            <a:off x="6497640" y="3198960"/>
            <a:ext cx="3586320" cy="272880"/>
          </a:xfrm>
          <a:prstGeom prst="rect">
            <a:avLst/>
          </a:prstGeom>
          <a:solidFill>
            <a:srgbClr val="004bed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ctr">
            <a:sp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239" name=""/>
          <p:cNvSpPr/>
          <p:nvPr/>
        </p:nvSpPr>
        <p:spPr>
          <a:xfrm>
            <a:off x="6901200" y="3176640"/>
            <a:ext cx="2876040" cy="30744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t">
            <a:spAutoFit/>
          </a:bodyPr>
          <a:p>
            <a:pPr>
              <a:spcBef>
                <a:spcPts val="876"/>
              </a:spcBef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4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3 Million Sites / 1,700 Engineers</a:t>
            </a:r>
            <a:endParaRPr b="0" lang="en-US" sz="1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240" name=""/>
          <p:cNvSpPr/>
          <p:nvPr/>
        </p:nvSpPr>
        <p:spPr>
          <a:xfrm>
            <a:off x="6496200" y="3198960"/>
            <a:ext cx="3585960" cy="2127240"/>
          </a:xfrm>
          <a:prstGeom prst="rect">
            <a:avLst/>
          </a:prstGeom>
          <a:noFill/>
          <a:ln w="9360">
            <a:solidFill>
              <a:srgbClr val="80808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241" name=""/>
          <p:cNvSpPr/>
          <p:nvPr/>
        </p:nvSpPr>
        <p:spPr>
          <a:xfrm>
            <a:off x="6940800" y="3468600"/>
            <a:ext cx="2677680" cy="30744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t">
            <a:spAutoFit/>
          </a:bodyPr>
          <a:p>
            <a:pPr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0" lang="en-US" sz="14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 </a:t>
            </a:r>
            <a:r>
              <a:rPr b="1" lang="en-US" sz="14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Hartford Steam Boiler Profile</a:t>
            </a:r>
            <a:endParaRPr b="0" lang="en-US" sz="1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242" name=""/>
          <p:cNvSpPr/>
          <p:nvPr/>
        </p:nvSpPr>
        <p:spPr>
          <a:xfrm>
            <a:off x="6609600" y="4692600"/>
            <a:ext cx="3399120" cy="82548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t">
            <a:spAutoFit/>
          </a:bodyPr>
          <a:p>
            <a:pPr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2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Access to Performance Database</a:t>
            </a:r>
            <a:endParaRPr b="0" lang="en-US" sz="12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2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Use of Field Engineering Staff</a:t>
            </a:r>
            <a:endParaRPr b="0" lang="en-US" sz="12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2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Assistance with Energy Asset Due Diligence</a:t>
            </a:r>
            <a:endParaRPr b="0" lang="en-US" sz="12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>
              <a:buClr>
                <a:srgbClr val="ffffff"/>
              </a:buClr>
              <a:buSzPct val="80000"/>
              <a:buFont typeface="Monotype Sorts" charset="2"/>
              <a:buChar char=""/>
              <a:tabLst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endParaRPr b="0" lang="en-US" sz="12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243" name=""/>
          <p:cNvSpPr/>
          <p:nvPr/>
        </p:nvSpPr>
        <p:spPr>
          <a:xfrm>
            <a:off x="7453800" y="4451400"/>
            <a:ext cx="1716480" cy="30744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t">
            <a:spAutoFit/>
          </a:bodyPr>
          <a:p>
            <a:pPr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0" lang="en-US" sz="14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 </a:t>
            </a:r>
            <a:r>
              <a:rPr b="1" lang="en-US" sz="14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Benefits to Enron</a:t>
            </a:r>
            <a:endParaRPr b="0" lang="en-US" sz="1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244" name=""/>
          <p:cNvSpPr/>
          <p:nvPr/>
        </p:nvSpPr>
        <p:spPr>
          <a:xfrm>
            <a:off x="6632640" y="3781440"/>
            <a:ext cx="69840" cy="69840"/>
          </a:xfrm>
          <a:prstGeom prst="ellipse">
            <a:avLst/>
          </a:prstGeom>
          <a:solidFill>
            <a:srgbClr val="e9ad17"/>
          </a:solidFill>
          <a:ln w="648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2880" bIns="288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245" name=""/>
          <p:cNvSpPr/>
          <p:nvPr/>
        </p:nvSpPr>
        <p:spPr>
          <a:xfrm>
            <a:off x="6632640" y="4148280"/>
            <a:ext cx="69840" cy="69840"/>
          </a:xfrm>
          <a:prstGeom prst="ellipse">
            <a:avLst/>
          </a:prstGeom>
          <a:solidFill>
            <a:srgbClr val="e9ad17"/>
          </a:solidFill>
          <a:ln w="648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2880" bIns="288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246" name=""/>
          <p:cNvSpPr/>
          <p:nvPr/>
        </p:nvSpPr>
        <p:spPr>
          <a:xfrm>
            <a:off x="6632640" y="4800600"/>
            <a:ext cx="69840" cy="69840"/>
          </a:xfrm>
          <a:prstGeom prst="ellipse">
            <a:avLst/>
          </a:prstGeom>
          <a:solidFill>
            <a:srgbClr val="e9ad17"/>
          </a:solidFill>
          <a:ln w="648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2880" bIns="288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247" name=""/>
          <p:cNvSpPr/>
          <p:nvPr/>
        </p:nvSpPr>
        <p:spPr>
          <a:xfrm>
            <a:off x="6632640" y="4971960"/>
            <a:ext cx="69840" cy="69840"/>
          </a:xfrm>
          <a:prstGeom prst="ellipse">
            <a:avLst/>
          </a:prstGeom>
          <a:solidFill>
            <a:srgbClr val="e9ad17"/>
          </a:solidFill>
          <a:ln w="648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2880" bIns="288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248" name=""/>
          <p:cNvSpPr/>
          <p:nvPr/>
        </p:nvSpPr>
        <p:spPr>
          <a:xfrm>
            <a:off x="6632640" y="5153040"/>
            <a:ext cx="69840" cy="69840"/>
          </a:xfrm>
          <a:prstGeom prst="ellipse">
            <a:avLst/>
          </a:prstGeom>
          <a:solidFill>
            <a:srgbClr val="e9ad17"/>
          </a:solidFill>
          <a:ln w="648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2880" bIns="288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249" name=""/>
          <p:cNvSpPr/>
          <p:nvPr/>
        </p:nvSpPr>
        <p:spPr>
          <a:xfrm>
            <a:off x="1724040" y="2409840"/>
            <a:ext cx="3409920" cy="1309680"/>
          </a:xfrm>
          <a:custGeom>
            <a:avLst/>
            <a:gdLst/>
            <a:ahLst/>
            <a:rect l="l" t="t" r="r" b="b"/>
            <a:pathLst>
              <a:path w="2148" h="825">
                <a:moveTo>
                  <a:pt x="486" y="2"/>
                </a:moveTo>
                <a:lnTo>
                  <a:pt x="1662" y="0"/>
                </a:lnTo>
                <a:lnTo>
                  <a:pt x="2148" y="825"/>
                </a:lnTo>
                <a:lnTo>
                  <a:pt x="0" y="825"/>
                </a:lnTo>
                <a:lnTo>
                  <a:pt x="486" y="2"/>
                </a:lnTo>
                <a:close/>
              </a:path>
            </a:pathLst>
          </a:custGeom>
          <a:solidFill>
            <a:srgbClr val="c20017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7250" name=""/>
          <p:cNvGrpSpPr/>
          <p:nvPr/>
        </p:nvGrpSpPr>
        <p:grpSpPr>
          <a:xfrm>
            <a:off x="4231440" y="1525680"/>
            <a:ext cx="3262680" cy="307440"/>
            <a:chOff x="4231440" y="1525680"/>
            <a:chExt cx="3262680" cy="307440"/>
          </a:xfrm>
        </p:grpSpPr>
        <p:sp>
          <p:nvSpPr>
            <p:cNvPr id="7251" name=""/>
            <p:cNvSpPr/>
            <p:nvPr/>
          </p:nvSpPr>
          <p:spPr>
            <a:xfrm>
              <a:off x="4297320" y="1541520"/>
              <a:ext cx="3179880" cy="274680"/>
            </a:xfrm>
            <a:prstGeom prst="rect">
              <a:avLst/>
            </a:prstGeom>
            <a:solidFill>
              <a:srgbClr val="004bed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ctr">
              <a:sp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7252" name=""/>
            <p:cNvSpPr/>
            <p:nvPr/>
          </p:nvSpPr>
          <p:spPr>
            <a:xfrm>
              <a:off x="4231440" y="1525680"/>
              <a:ext cx="3262680" cy="307440"/>
            </a:xfrm>
            <a:prstGeom prst="rect">
              <a:avLst/>
            </a:prstGeom>
            <a:solidFill>
              <a:srgbClr val="004bed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46800" bIns="46800" anchor="t">
              <a:spAutoFit/>
            </a:bodyPr>
            <a:p>
              <a:pPr>
                <a:spcBef>
                  <a:spcPts val="876"/>
                </a:spcBef>
                <a:tabLst>
                  <a:tab algn="l" pos="0"/>
                  <a:tab algn="l" pos="914400"/>
                  <a:tab algn="l" pos="1828800"/>
                  <a:tab algn="l" pos="2743200"/>
                  <a:tab algn="l" pos="3657600"/>
                  <a:tab algn="l" pos="4572000"/>
                  <a:tab algn="l" pos="5486400"/>
                  <a:tab algn="l" pos="6400800"/>
                  <a:tab algn="l" pos="7315200"/>
                  <a:tab algn="l" pos="8229600"/>
                  <a:tab algn="l" pos="9144000"/>
                  <a:tab algn="l" pos="10058400"/>
                </a:tabLst>
              </a:pPr>
              <a:r>
                <a:rPr b="1" lang="en-US" sz="1400" strike="noStrike" u="none">
                  <a:solidFill>
                    <a:srgbClr val="ffffff"/>
                  </a:solidFill>
                  <a:effectLst/>
                  <a:uFillTx/>
                  <a:latin typeface="Frutiger 45 Light"/>
                </a:rPr>
                <a:t>7 District Offices / 250 Professionals</a:t>
              </a:r>
              <a:endParaRPr b="0" lang="en-US" sz="1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7253" name=""/>
          <p:cNvSpPr/>
          <p:nvPr/>
        </p:nvSpPr>
        <p:spPr>
          <a:xfrm>
            <a:off x="2117880" y="2911320"/>
            <a:ext cx="2533320" cy="32256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spAutoFit/>
          </a:bodyPr>
          <a:p>
            <a:pPr algn="ctr">
              <a:spcBef>
                <a:spcPts val="938"/>
              </a:spcBef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5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Enron Facility Services</a:t>
            </a:r>
            <a:endParaRPr b="0" lang="en-US" sz="15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254" name=""/>
          <p:cNvSpPr/>
          <p:nvPr/>
        </p:nvSpPr>
        <p:spPr>
          <a:xfrm>
            <a:off x="871560" y="3643200"/>
            <a:ext cx="4773600" cy="74880"/>
          </a:xfrm>
          <a:prstGeom prst="rect">
            <a:avLst/>
          </a:prstGeom>
          <a:solidFill>
            <a:srgbClr val="000000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28080" bIns="2808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255" name=""/>
          <p:cNvSpPr/>
          <p:nvPr/>
        </p:nvSpPr>
        <p:spPr>
          <a:xfrm>
            <a:off x="583920" y="6500880"/>
            <a:ext cx="1417680" cy="24660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t">
            <a:spAutoFit/>
          </a:bodyPr>
          <a:p>
            <a:pPr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0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*North America Only</a:t>
            </a:r>
            <a:endParaRPr b="0" lang="en-US" sz="10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256" name=""/>
          <p:cNvSpPr/>
          <p:nvPr/>
        </p:nvSpPr>
        <p:spPr>
          <a:xfrm>
            <a:off x="871560" y="5005440"/>
            <a:ext cx="5060880" cy="73080"/>
          </a:xfrm>
          <a:prstGeom prst="rect">
            <a:avLst/>
          </a:prstGeom>
          <a:solidFill>
            <a:srgbClr val="000000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26280" bIns="2628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</p:spTree>
  </p:cSld>
  <mc:AlternateContent>
    <mc:Choice Requires="p14">
      <p:transition spd="slow" p14:dur="2000"/>
    </mc:Choice>
    <mc:Fallback>
      <p:transition spd="slow"/>
    </mc:Fallback>
  </mc:AlternateContent>
</p:sld>
</file>

<file path=ppt/slides/slide27.xml><?xml version="1.0" encoding="utf-8"?>
<p:sld xmlns:a="http://schemas.openxmlformats.org/drawingml/2006/main" xmlns:p="http://schemas.openxmlformats.org/presentationml/2006/main" xmlns:r="http://schemas.openxmlformats.org/officeDocument/2006/relationships" xmlns:p14="http://schemas.microsoft.com/office/powerpoint/2010/main" xmlns:p15="http://schemas.microsoft.com/office/powerpoint/2012/main" xmlns:mc="http://schemas.openxmlformats.org/markup-compatibility/2006" showMasterSp="0">
  <p:cSld>
    <p:bg>
      <p:bgPr>
        <a:solidFill>
          <a:srgbClr val="000000"/>
        </a:solidFill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57" name=""/>
          <p:cNvSpPr/>
          <p:nvPr/>
        </p:nvSpPr>
        <p:spPr>
          <a:xfrm>
            <a:off x="279360" y="142920"/>
            <a:ext cx="9715680" cy="60480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2160" rIns="92160" tIns="46080" bIns="46080" anchor="ctr">
            <a:noAutofit/>
          </a:bodyPr>
          <a:p>
            <a:pPr algn="ctr">
              <a:lnSpc>
                <a:spcPct val="100000"/>
              </a:lnSpc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3000" strike="noStrike" u="none">
                <a:solidFill>
                  <a:srgbClr val="e9ad17"/>
                </a:solidFill>
                <a:effectLst/>
                <a:uFillTx/>
                <a:latin typeface="Frutiger 55 Roman"/>
              </a:rPr>
              <a:t>Enron Retail in Europe</a:t>
            </a:r>
            <a:endParaRPr b="0" lang="en-US" sz="30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258" name=""/>
          <p:cNvSpPr/>
          <p:nvPr/>
        </p:nvSpPr>
        <p:spPr>
          <a:xfrm>
            <a:off x="3995640" y="3666960"/>
            <a:ext cx="49320" cy="106560"/>
          </a:xfrm>
          <a:custGeom>
            <a:avLst/>
            <a:gdLst/>
            <a:ahLst/>
            <a:rect l="l" t="t" r="r" b="b"/>
            <a:pathLst>
              <a:path w="24" h="60">
                <a:moveTo>
                  <a:pt x="0" y="60"/>
                </a:moveTo>
                <a:lnTo>
                  <a:pt x="24" y="0"/>
                </a:lnTo>
                <a:lnTo>
                  <a:pt x="6" y="24"/>
                </a:lnTo>
                <a:lnTo>
                  <a:pt x="0" y="60"/>
                </a:lnTo>
                <a:close/>
              </a:path>
            </a:pathLst>
          </a:custGeom>
          <a:solidFill>
            <a:srgbClr val="cdeeff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259" name=""/>
          <p:cNvSpPr/>
          <p:nvPr/>
        </p:nvSpPr>
        <p:spPr>
          <a:xfrm>
            <a:off x="2957400" y="5226120"/>
            <a:ext cx="49320" cy="46080"/>
          </a:xfrm>
          <a:custGeom>
            <a:avLst/>
            <a:gdLst/>
            <a:ahLst/>
            <a:rect l="l" t="t" r="r" b="b"/>
            <a:pathLst>
              <a:path w="12" h="18">
                <a:moveTo>
                  <a:pt x="0" y="0"/>
                </a:moveTo>
                <a:lnTo>
                  <a:pt x="12" y="12"/>
                </a:lnTo>
                <a:lnTo>
                  <a:pt x="12" y="18"/>
                </a:lnTo>
                <a:lnTo>
                  <a:pt x="0" y="0"/>
                </a:lnTo>
                <a:close/>
              </a:path>
            </a:pathLst>
          </a:custGeom>
          <a:solidFill>
            <a:srgbClr val="cdeeff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tIns="360" bIns="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7260" name=""/>
          <p:cNvGrpSpPr/>
          <p:nvPr/>
        </p:nvGrpSpPr>
        <p:grpSpPr>
          <a:xfrm>
            <a:off x="1508040" y="773280"/>
            <a:ext cx="7276680" cy="5911200"/>
            <a:chOff x="1508040" y="773280"/>
            <a:chExt cx="7276680" cy="5911200"/>
          </a:xfrm>
        </p:grpSpPr>
        <p:sp>
          <p:nvSpPr>
            <p:cNvPr id="7261" name=""/>
            <p:cNvSpPr/>
            <p:nvPr/>
          </p:nvSpPr>
          <p:spPr>
            <a:xfrm>
              <a:off x="5326200" y="1091880"/>
              <a:ext cx="3458520" cy="4821480"/>
            </a:xfrm>
            <a:custGeom>
              <a:avLst/>
              <a:gdLst/>
              <a:ahLst/>
              <a:rect l="l" t="t" r="r" b="b"/>
              <a:pathLst>
                <a:path w="1491" h="2359">
                  <a:moveTo>
                    <a:pt x="1491" y="1766"/>
                  </a:moveTo>
                  <a:lnTo>
                    <a:pt x="1461" y="1754"/>
                  </a:lnTo>
                  <a:lnTo>
                    <a:pt x="1444" y="1778"/>
                  </a:lnTo>
                  <a:lnTo>
                    <a:pt x="1432" y="1778"/>
                  </a:lnTo>
                  <a:lnTo>
                    <a:pt x="1426" y="1766"/>
                  </a:lnTo>
                  <a:lnTo>
                    <a:pt x="1432" y="1766"/>
                  </a:lnTo>
                  <a:lnTo>
                    <a:pt x="1402" y="1766"/>
                  </a:lnTo>
                  <a:lnTo>
                    <a:pt x="1390" y="1736"/>
                  </a:lnTo>
                  <a:lnTo>
                    <a:pt x="1378" y="1736"/>
                  </a:lnTo>
                  <a:lnTo>
                    <a:pt x="1360" y="1736"/>
                  </a:lnTo>
                  <a:lnTo>
                    <a:pt x="1348" y="1754"/>
                  </a:lnTo>
                  <a:lnTo>
                    <a:pt x="1330" y="1736"/>
                  </a:lnTo>
                  <a:lnTo>
                    <a:pt x="1312" y="1742"/>
                  </a:lnTo>
                  <a:lnTo>
                    <a:pt x="1312" y="1748"/>
                  </a:lnTo>
                  <a:lnTo>
                    <a:pt x="1300" y="1742"/>
                  </a:lnTo>
                  <a:lnTo>
                    <a:pt x="1264" y="1772"/>
                  </a:lnTo>
                  <a:lnTo>
                    <a:pt x="1240" y="1760"/>
                  </a:lnTo>
                  <a:lnTo>
                    <a:pt x="1228" y="1742"/>
                  </a:lnTo>
                  <a:lnTo>
                    <a:pt x="1222" y="1742"/>
                  </a:lnTo>
                  <a:lnTo>
                    <a:pt x="1222" y="1772"/>
                  </a:lnTo>
                  <a:lnTo>
                    <a:pt x="1216" y="1772"/>
                  </a:lnTo>
                  <a:lnTo>
                    <a:pt x="1210" y="1754"/>
                  </a:lnTo>
                  <a:lnTo>
                    <a:pt x="1168" y="1706"/>
                  </a:lnTo>
                  <a:lnTo>
                    <a:pt x="1126" y="1706"/>
                  </a:lnTo>
                  <a:lnTo>
                    <a:pt x="1120" y="1689"/>
                  </a:lnTo>
                  <a:lnTo>
                    <a:pt x="1114" y="1689"/>
                  </a:lnTo>
                  <a:lnTo>
                    <a:pt x="1096" y="1689"/>
                  </a:lnTo>
                  <a:lnTo>
                    <a:pt x="1090" y="1706"/>
                  </a:lnTo>
                  <a:lnTo>
                    <a:pt x="1084" y="1706"/>
                  </a:lnTo>
                  <a:lnTo>
                    <a:pt x="1072" y="1706"/>
                  </a:lnTo>
                  <a:lnTo>
                    <a:pt x="1072" y="1695"/>
                  </a:lnTo>
                  <a:lnTo>
                    <a:pt x="1042" y="1700"/>
                  </a:lnTo>
                  <a:lnTo>
                    <a:pt x="1024" y="1724"/>
                  </a:lnTo>
                  <a:lnTo>
                    <a:pt x="988" y="1736"/>
                  </a:lnTo>
                  <a:lnTo>
                    <a:pt x="982" y="1754"/>
                  </a:lnTo>
                  <a:lnTo>
                    <a:pt x="964" y="1766"/>
                  </a:lnTo>
                  <a:lnTo>
                    <a:pt x="952" y="1772"/>
                  </a:lnTo>
                  <a:lnTo>
                    <a:pt x="964" y="1814"/>
                  </a:lnTo>
                  <a:lnTo>
                    <a:pt x="946" y="1826"/>
                  </a:lnTo>
                  <a:lnTo>
                    <a:pt x="905" y="1778"/>
                  </a:lnTo>
                  <a:lnTo>
                    <a:pt x="899" y="1808"/>
                  </a:lnTo>
                  <a:lnTo>
                    <a:pt x="881" y="1820"/>
                  </a:lnTo>
                  <a:lnTo>
                    <a:pt x="875" y="1856"/>
                  </a:lnTo>
                  <a:lnTo>
                    <a:pt x="887" y="1868"/>
                  </a:lnTo>
                  <a:lnTo>
                    <a:pt x="869" y="1886"/>
                  </a:lnTo>
                  <a:lnTo>
                    <a:pt x="863" y="1916"/>
                  </a:lnTo>
                  <a:lnTo>
                    <a:pt x="887" y="1928"/>
                  </a:lnTo>
                  <a:lnTo>
                    <a:pt x="893" y="1958"/>
                  </a:lnTo>
                  <a:lnTo>
                    <a:pt x="899" y="1964"/>
                  </a:lnTo>
                  <a:lnTo>
                    <a:pt x="899" y="1958"/>
                  </a:lnTo>
                  <a:lnTo>
                    <a:pt x="935" y="1964"/>
                  </a:lnTo>
                  <a:lnTo>
                    <a:pt x="952" y="1982"/>
                  </a:lnTo>
                  <a:lnTo>
                    <a:pt x="970" y="2024"/>
                  </a:lnTo>
                  <a:lnTo>
                    <a:pt x="946" y="2024"/>
                  </a:lnTo>
                  <a:lnTo>
                    <a:pt x="941" y="2036"/>
                  </a:lnTo>
                  <a:lnTo>
                    <a:pt x="946" y="2042"/>
                  </a:lnTo>
                  <a:lnTo>
                    <a:pt x="970" y="2054"/>
                  </a:lnTo>
                  <a:lnTo>
                    <a:pt x="946" y="2060"/>
                  </a:lnTo>
                  <a:lnTo>
                    <a:pt x="929" y="2090"/>
                  </a:lnTo>
                  <a:lnTo>
                    <a:pt x="917" y="2060"/>
                  </a:lnTo>
                  <a:lnTo>
                    <a:pt x="899" y="2054"/>
                  </a:lnTo>
                  <a:lnTo>
                    <a:pt x="905" y="2066"/>
                  </a:lnTo>
                  <a:lnTo>
                    <a:pt x="905" y="2096"/>
                  </a:lnTo>
                  <a:lnTo>
                    <a:pt x="893" y="2090"/>
                  </a:lnTo>
                  <a:lnTo>
                    <a:pt x="893" y="2120"/>
                  </a:lnTo>
                  <a:lnTo>
                    <a:pt x="863" y="2168"/>
                  </a:lnTo>
                  <a:lnTo>
                    <a:pt x="887" y="2191"/>
                  </a:lnTo>
                  <a:lnTo>
                    <a:pt x="899" y="2221"/>
                  </a:lnTo>
                  <a:lnTo>
                    <a:pt x="905" y="2209"/>
                  </a:lnTo>
                  <a:lnTo>
                    <a:pt x="905" y="2257"/>
                  </a:lnTo>
                  <a:lnTo>
                    <a:pt x="935" y="2323"/>
                  </a:lnTo>
                  <a:lnTo>
                    <a:pt x="941" y="2329"/>
                  </a:lnTo>
                  <a:lnTo>
                    <a:pt x="923" y="2359"/>
                  </a:lnTo>
                  <a:lnTo>
                    <a:pt x="893" y="2359"/>
                  </a:lnTo>
                  <a:lnTo>
                    <a:pt x="887" y="2341"/>
                  </a:lnTo>
                  <a:lnTo>
                    <a:pt x="857" y="2323"/>
                  </a:lnTo>
                  <a:lnTo>
                    <a:pt x="827" y="2305"/>
                  </a:lnTo>
                  <a:lnTo>
                    <a:pt x="827" y="2287"/>
                  </a:lnTo>
                  <a:lnTo>
                    <a:pt x="803" y="2275"/>
                  </a:lnTo>
                  <a:lnTo>
                    <a:pt x="779" y="2269"/>
                  </a:lnTo>
                  <a:lnTo>
                    <a:pt x="749" y="2281"/>
                  </a:lnTo>
                  <a:lnTo>
                    <a:pt x="701" y="2245"/>
                  </a:lnTo>
                  <a:lnTo>
                    <a:pt x="647" y="2245"/>
                  </a:lnTo>
                  <a:lnTo>
                    <a:pt x="599" y="2227"/>
                  </a:lnTo>
                  <a:lnTo>
                    <a:pt x="563" y="2227"/>
                  </a:lnTo>
                  <a:lnTo>
                    <a:pt x="515" y="2185"/>
                  </a:lnTo>
                  <a:lnTo>
                    <a:pt x="467" y="2156"/>
                  </a:lnTo>
                  <a:lnTo>
                    <a:pt x="455" y="2156"/>
                  </a:lnTo>
                  <a:lnTo>
                    <a:pt x="426" y="2126"/>
                  </a:lnTo>
                  <a:lnTo>
                    <a:pt x="432" y="2114"/>
                  </a:lnTo>
                  <a:lnTo>
                    <a:pt x="455" y="2114"/>
                  </a:lnTo>
                  <a:lnTo>
                    <a:pt x="479" y="2078"/>
                  </a:lnTo>
                  <a:lnTo>
                    <a:pt x="503" y="2072"/>
                  </a:lnTo>
                  <a:lnTo>
                    <a:pt x="467" y="2042"/>
                  </a:lnTo>
                  <a:lnTo>
                    <a:pt x="473" y="2036"/>
                  </a:lnTo>
                  <a:lnTo>
                    <a:pt x="503" y="2030"/>
                  </a:lnTo>
                  <a:lnTo>
                    <a:pt x="503" y="2024"/>
                  </a:lnTo>
                  <a:lnTo>
                    <a:pt x="539" y="2006"/>
                  </a:lnTo>
                  <a:lnTo>
                    <a:pt x="533" y="2000"/>
                  </a:lnTo>
                  <a:lnTo>
                    <a:pt x="497" y="2006"/>
                  </a:lnTo>
                  <a:lnTo>
                    <a:pt x="497" y="1982"/>
                  </a:lnTo>
                  <a:lnTo>
                    <a:pt x="503" y="1970"/>
                  </a:lnTo>
                  <a:lnTo>
                    <a:pt x="515" y="1964"/>
                  </a:lnTo>
                  <a:lnTo>
                    <a:pt x="527" y="1952"/>
                  </a:lnTo>
                  <a:lnTo>
                    <a:pt x="539" y="1958"/>
                  </a:lnTo>
                  <a:lnTo>
                    <a:pt x="563" y="1958"/>
                  </a:lnTo>
                  <a:lnTo>
                    <a:pt x="569" y="1922"/>
                  </a:lnTo>
                  <a:lnTo>
                    <a:pt x="563" y="1922"/>
                  </a:lnTo>
                  <a:lnTo>
                    <a:pt x="563" y="1898"/>
                  </a:lnTo>
                  <a:lnTo>
                    <a:pt x="575" y="1886"/>
                  </a:lnTo>
                  <a:lnTo>
                    <a:pt x="563" y="1874"/>
                  </a:lnTo>
                  <a:lnTo>
                    <a:pt x="575" y="1874"/>
                  </a:lnTo>
                  <a:lnTo>
                    <a:pt x="581" y="1862"/>
                  </a:lnTo>
                  <a:lnTo>
                    <a:pt x="575" y="1844"/>
                  </a:lnTo>
                  <a:lnTo>
                    <a:pt x="581" y="1838"/>
                  </a:lnTo>
                  <a:lnTo>
                    <a:pt x="533" y="1820"/>
                  </a:lnTo>
                  <a:lnTo>
                    <a:pt x="521" y="1820"/>
                  </a:lnTo>
                  <a:lnTo>
                    <a:pt x="503" y="1808"/>
                  </a:lnTo>
                  <a:lnTo>
                    <a:pt x="485" y="1814"/>
                  </a:lnTo>
                  <a:lnTo>
                    <a:pt x="455" y="1778"/>
                  </a:lnTo>
                  <a:lnTo>
                    <a:pt x="426" y="1790"/>
                  </a:lnTo>
                  <a:lnTo>
                    <a:pt x="414" y="1790"/>
                  </a:lnTo>
                  <a:lnTo>
                    <a:pt x="408" y="1778"/>
                  </a:lnTo>
                  <a:lnTo>
                    <a:pt x="384" y="1778"/>
                  </a:lnTo>
                  <a:lnTo>
                    <a:pt x="372" y="1772"/>
                  </a:lnTo>
                  <a:lnTo>
                    <a:pt x="372" y="1742"/>
                  </a:lnTo>
                  <a:lnTo>
                    <a:pt x="360" y="1724"/>
                  </a:lnTo>
                  <a:lnTo>
                    <a:pt x="348" y="1724"/>
                  </a:lnTo>
                  <a:lnTo>
                    <a:pt x="324" y="1718"/>
                  </a:lnTo>
                  <a:lnTo>
                    <a:pt x="318" y="1695"/>
                  </a:lnTo>
                  <a:lnTo>
                    <a:pt x="330" y="1689"/>
                  </a:lnTo>
                  <a:lnTo>
                    <a:pt x="330" y="1683"/>
                  </a:lnTo>
                  <a:lnTo>
                    <a:pt x="300" y="1647"/>
                  </a:lnTo>
                  <a:lnTo>
                    <a:pt x="240" y="1647"/>
                  </a:lnTo>
                  <a:lnTo>
                    <a:pt x="222" y="1671"/>
                  </a:lnTo>
                  <a:lnTo>
                    <a:pt x="216" y="1665"/>
                  </a:lnTo>
                  <a:lnTo>
                    <a:pt x="198" y="1605"/>
                  </a:lnTo>
                  <a:lnTo>
                    <a:pt x="192" y="1593"/>
                  </a:lnTo>
                  <a:lnTo>
                    <a:pt x="204" y="1581"/>
                  </a:lnTo>
                  <a:lnTo>
                    <a:pt x="234" y="1587"/>
                  </a:lnTo>
                  <a:lnTo>
                    <a:pt x="258" y="1569"/>
                  </a:lnTo>
                  <a:lnTo>
                    <a:pt x="258" y="1557"/>
                  </a:lnTo>
                  <a:lnTo>
                    <a:pt x="252" y="1557"/>
                  </a:lnTo>
                  <a:lnTo>
                    <a:pt x="246" y="1545"/>
                  </a:lnTo>
                  <a:lnTo>
                    <a:pt x="234" y="1539"/>
                  </a:lnTo>
                  <a:lnTo>
                    <a:pt x="216" y="1539"/>
                  </a:lnTo>
                  <a:lnTo>
                    <a:pt x="216" y="1521"/>
                  </a:lnTo>
                  <a:lnTo>
                    <a:pt x="198" y="1509"/>
                  </a:lnTo>
                  <a:lnTo>
                    <a:pt x="174" y="1467"/>
                  </a:lnTo>
                  <a:lnTo>
                    <a:pt x="180" y="1437"/>
                  </a:lnTo>
                  <a:lnTo>
                    <a:pt x="174" y="1425"/>
                  </a:lnTo>
                  <a:lnTo>
                    <a:pt x="174" y="1407"/>
                  </a:lnTo>
                  <a:lnTo>
                    <a:pt x="144" y="1383"/>
                  </a:lnTo>
                  <a:lnTo>
                    <a:pt x="108" y="1395"/>
                  </a:lnTo>
                  <a:lnTo>
                    <a:pt x="108" y="1383"/>
                  </a:lnTo>
                  <a:lnTo>
                    <a:pt x="102" y="1371"/>
                  </a:lnTo>
                  <a:lnTo>
                    <a:pt x="60" y="1365"/>
                  </a:lnTo>
                  <a:lnTo>
                    <a:pt x="54" y="1365"/>
                  </a:lnTo>
                  <a:lnTo>
                    <a:pt x="54" y="1329"/>
                  </a:lnTo>
                  <a:lnTo>
                    <a:pt x="42" y="1305"/>
                  </a:lnTo>
                  <a:lnTo>
                    <a:pt x="30" y="1299"/>
                  </a:lnTo>
                  <a:lnTo>
                    <a:pt x="36" y="1269"/>
                  </a:lnTo>
                  <a:lnTo>
                    <a:pt x="18" y="1245"/>
                  </a:lnTo>
                  <a:lnTo>
                    <a:pt x="18" y="1239"/>
                  </a:lnTo>
                  <a:lnTo>
                    <a:pt x="36" y="1221"/>
                  </a:lnTo>
                  <a:lnTo>
                    <a:pt x="30" y="1210"/>
                  </a:lnTo>
                  <a:lnTo>
                    <a:pt x="24" y="1204"/>
                  </a:lnTo>
                  <a:lnTo>
                    <a:pt x="18" y="1186"/>
                  </a:lnTo>
                  <a:lnTo>
                    <a:pt x="12" y="1180"/>
                  </a:lnTo>
                  <a:lnTo>
                    <a:pt x="0" y="1138"/>
                  </a:lnTo>
                  <a:lnTo>
                    <a:pt x="36" y="1126"/>
                  </a:lnTo>
                  <a:lnTo>
                    <a:pt x="54" y="1096"/>
                  </a:lnTo>
                  <a:lnTo>
                    <a:pt x="54" y="1072"/>
                  </a:lnTo>
                  <a:lnTo>
                    <a:pt x="90" y="1042"/>
                  </a:lnTo>
                  <a:lnTo>
                    <a:pt x="138" y="1048"/>
                  </a:lnTo>
                  <a:lnTo>
                    <a:pt x="120" y="1030"/>
                  </a:lnTo>
                  <a:lnTo>
                    <a:pt x="66" y="1012"/>
                  </a:lnTo>
                  <a:lnTo>
                    <a:pt x="54" y="994"/>
                  </a:lnTo>
                  <a:lnTo>
                    <a:pt x="66" y="1000"/>
                  </a:lnTo>
                  <a:lnTo>
                    <a:pt x="66" y="976"/>
                  </a:lnTo>
                  <a:lnTo>
                    <a:pt x="24" y="988"/>
                  </a:lnTo>
                  <a:lnTo>
                    <a:pt x="126" y="892"/>
                  </a:lnTo>
                  <a:lnTo>
                    <a:pt x="192" y="790"/>
                  </a:lnTo>
                  <a:lnTo>
                    <a:pt x="192" y="760"/>
                  </a:lnTo>
                  <a:lnTo>
                    <a:pt x="162" y="725"/>
                  </a:lnTo>
                  <a:lnTo>
                    <a:pt x="144" y="695"/>
                  </a:lnTo>
                  <a:lnTo>
                    <a:pt x="156" y="641"/>
                  </a:lnTo>
                  <a:lnTo>
                    <a:pt x="132" y="611"/>
                  </a:lnTo>
                  <a:lnTo>
                    <a:pt x="132" y="581"/>
                  </a:lnTo>
                  <a:lnTo>
                    <a:pt x="120" y="581"/>
                  </a:lnTo>
                  <a:lnTo>
                    <a:pt x="120" y="533"/>
                  </a:lnTo>
                  <a:lnTo>
                    <a:pt x="132" y="479"/>
                  </a:lnTo>
                  <a:lnTo>
                    <a:pt x="96" y="353"/>
                  </a:lnTo>
                  <a:lnTo>
                    <a:pt x="132" y="281"/>
                  </a:lnTo>
                  <a:lnTo>
                    <a:pt x="102" y="222"/>
                  </a:lnTo>
                  <a:lnTo>
                    <a:pt x="66" y="186"/>
                  </a:lnTo>
                  <a:lnTo>
                    <a:pt x="72" y="132"/>
                  </a:lnTo>
                  <a:lnTo>
                    <a:pt x="66" y="126"/>
                  </a:lnTo>
                  <a:lnTo>
                    <a:pt x="90" y="108"/>
                  </a:lnTo>
                  <a:lnTo>
                    <a:pt x="132" y="60"/>
                  </a:lnTo>
                  <a:lnTo>
                    <a:pt x="138" y="36"/>
                  </a:lnTo>
                  <a:lnTo>
                    <a:pt x="168" y="42"/>
                  </a:lnTo>
                  <a:lnTo>
                    <a:pt x="168" y="18"/>
                  </a:lnTo>
                  <a:lnTo>
                    <a:pt x="198" y="36"/>
                  </a:lnTo>
                  <a:lnTo>
                    <a:pt x="204" y="18"/>
                  </a:lnTo>
                  <a:lnTo>
                    <a:pt x="216" y="18"/>
                  </a:lnTo>
                  <a:lnTo>
                    <a:pt x="210" y="0"/>
                  </a:lnTo>
                  <a:lnTo>
                    <a:pt x="264" y="24"/>
                  </a:lnTo>
                  <a:lnTo>
                    <a:pt x="258" y="42"/>
                  </a:lnTo>
                  <a:lnTo>
                    <a:pt x="222" y="24"/>
                  </a:lnTo>
                  <a:lnTo>
                    <a:pt x="216" y="48"/>
                  </a:lnTo>
                  <a:lnTo>
                    <a:pt x="258" y="66"/>
                  </a:lnTo>
                  <a:lnTo>
                    <a:pt x="258" y="78"/>
                  </a:lnTo>
                  <a:lnTo>
                    <a:pt x="270" y="66"/>
                  </a:lnTo>
                  <a:lnTo>
                    <a:pt x="276" y="90"/>
                  </a:lnTo>
                  <a:lnTo>
                    <a:pt x="390" y="90"/>
                  </a:lnTo>
                  <a:lnTo>
                    <a:pt x="503" y="204"/>
                  </a:lnTo>
                  <a:lnTo>
                    <a:pt x="569" y="222"/>
                  </a:lnTo>
                  <a:lnTo>
                    <a:pt x="611" y="275"/>
                  </a:lnTo>
                  <a:lnTo>
                    <a:pt x="617" y="323"/>
                  </a:lnTo>
                  <a:lnTo>
                    <a:pt x="629" y="335"/>
                  </a:lnTo>
                  <a:lnTo>
                    <a:pt x="623" y="371"/>
                  </a:lnTo>
                  <a:lnTo>
                    <a:pt x="569" y="425"/>
                  </a:lnTo>
                  <a:lnTo>
                    <a:pt x="521" y="449"/>
                  </a:lnTo>
                  <a:lnTo>
                    <a:pt x="324" y="401"/>
                  </a:lnTo>
                  <a:lnTo>
                    <a:pt x="324" y="383"/>
                  </a:lnTo>
                  <a:lnTo>
                    <a:pt x="282" y="377"/>
                  </a:lnTo>
                  <a:lnTo>
                    <a:pt x="234" y="335"/>
                  </a:lnTo>
                  <a:lnTo>
                    <a:pt x="216" y="341"/>
                  </a:lnTo>
                  <a:lnTo>
                    <a:pt x="342" y="473"/>
                  </a:lnTo>
                  <a:lnTo>
                    <a:pt x="336" y="521"/>
                  </a:lnTo>
                  <a:lnTo>
                    <a:pt x="318" y="533"/>
                  </a:lnTo>
                  <a:lnTo>
                    <a:pt x="342" y="581"/>
                  </a:lnTo>
                  <a:lnTo>
                    <a:pt x="348" y="605"/>
                  </a:lnTo>
                  <a:lnTo>
                    <a:pt x="336" y="623"/>
                  </a:lnTo>
                  <a:lnTo>
                    <a:pt x="378" y="635"/>
                  </a:lnTo>
                  <a:lnTo>
                    <a:pt x="402" y="665"/>
                  </a:lnTo>
                  <a:lnTo>
                    <a:pt x="461" y="689"/>
                  </a:lnTo>
                  <a:lnTo>
                    <a:pt x="491" y="683"/>
                  </a:lnTo>
                  <a:lnTo>
                    <a:pt x="479" y="623"/>
                  </a:lnTo>
                  <a:lnTo>
                    <a:pt x="455" y="635"/>
                  </a:lnTo>
                  <a:lnTo>
                    <a:pt x="426" y="599"/>
                  </a:lnTo>
                  <a:lnTo>
                    <a:pt x="420" y="575"/>
                  </a:lnTo>
                  <a:lnTo>
                    <a:pt x="437" y="551"/>
                  </a:lnTo>
                  <a:lnTo>
                    <a:pt x="497" y="587"/>
                  </a:lnTo>
                  <a:lnTo>
                    <a:pt x="485" y="593"/>
                  </a:lnTo>
                  <a:lnTo>
                    <a:pt x="485" y="605"/>
                  </a:lnTo>
                  <a:lnTo>
                    <a:pt x="503" y="587"/>
                  </a:lnTo>
                  <a:lnTo>
                    <a:pt x="611" y="623"/>
                  </a:lnTo>
                  <a:lnTo>
                    <a:pt x="569" y="533"/>
                  </a:lnTo>
                  <a:lnTo>
                    <a:pt x="563" y="503"/>
                  </a:lnTo>
                  <a:lnTo>
                    <a:pt x="635" y="455"/>
                  </a:lnTo>
                  <a:lnTo>
                    <a:pt x="671" y="401"/>
                  </a:lnTo>
                  <a:lnTo>
                    <a:pt x="725" y="431"/>
                  </a:lnTo>
                  <a:lnTo>
                    <a:pt x="719" y="455"/>
                  </a:lnTo>
                  <a:lnTo>
                    <a:pt x="737" y="443"/>
                  </a:lnTo>
                  <a:lnTo>
                    <a:pt x="755" y="473"/>
                  </a:lnTo>
                  <a:lnTo>
                    <a:pt x="749" y="425"/>
                  </a:lnTo>
                  <a:lnTo>
                    <a:pt x="773" y="353"/>
                  </a:lnTo>
                  <a:lnTo>
                    <a:pt x="737" y="311"/>
                  </a:lnTo>
                  <a:lnTo>
                    <a:pt x="749" y="263"/>
                  </a:lnTo>
                  <a:lnTo>
                    <a:pt x="755" y="198"/>
                  </a:lnTo>
                  <a:lnTo>
                    <a:pt x="713" y="156"/>
                  </a:lnTo>
                  <a:lnTo>
                    <a:pt x="827" y="180"/>
                  </a:lnTo>
                  <a:lnTo>
                    <a:pt x="851" y="216"/>
                  </a:lnTo>
                  <a:lnTo>
                    <a:pt x="863" y="257"/>
                  </a:lnTo>
                  <a:lnTo>
                    <a:pt x="809" y="269"/>
                  </a:lnTo>
                  <a:lnTo>
                    <a:pt x="791" y="299"/>
                  </a:lnTo>
                  <a:lnTo>
                    <a:pt x="833" y="365"/>
                  </a:lnTo>
                  <a:lnTo>
                    <a:pt x="857" y="365"/>
                  </a:lnTo>
                  <a:lnTo>
                    <a:pt x="863" y="389"/>
                  </a:lnTo>
                  <a:lnTo>
                    <a:pt x="911" y="353"/>
                  </a:lnTo>
                  <a:lnTo>
                    <a:pt x="911" y="329"/>
                  </a:lnTo>
                  <a:lnTo>
                    <a:pt x="923" y="281"/>
                  </a:lnTo>
                  <a:lnTo>
                    <a:pt x="1084" y="180"/>
                  </a:lnTo>
                  <a:lnTo>
                    <a:pt x="1102" y="174"/>
                  </a:lnTo>
                  <a:lnTo>
                    <a:pt x="1114" y="198"/>
                  </a:lnTo>
                  <a:lnTo>
                    <a:pt x="1126" y="174"/>
                  </a:lnTo>
                  <a:lnTo>
                    <a:pt x="1114" y="168"/>
                  </a:lnTo>
                  <a:lnTo>
                    <a:pt x="1132" y="144"/>
                  </a:lnTo>
                  <a:lnTo>
                    <a:pt x="1144" y="162"/>
                  </a:lnTo>
                  <a:lnTo>
                    <a:pt x="1156" y="162"/>
                  </a:lnTo>
                  <a:lnTo>
                    <a:pt x="1150" y="144"/>
                  </a:lnTo>
                  <a:lnTo>
                    <a:pt x="1162" y="132"/>
                  </a:lnTo>
                  <a:lnTo>
                    <a:pt x="1210" y="120"/>
                  </a:lnTo>
                  <a:lnTo>
                    <a:pt x="1174" y="132"/>
                  </a:lnTo>
                  <a:lnTo>
                    <a:pt x="1192" y="144"/>
                  </a:lnTo>
                  <a:lnTo>
                    <a:pt x="1180" y="168"/>
                  </a:lnTo>
                  <a:lnTo>
                    <a:pt x="1186" y="198"/>
                  </a:lnTo>
                  <a:lnTo>
                    <a:pt x="1216" y="216"/>
                  </a:lnTo>
                  <a:lnTo>
                    <a:pt x="1252" y="168"/>
                  </a:lnTo>
                  <a:lnTo>
                    <a:pt x="1336" y="174"/>
                  </a:lnTo>
                  <a:lnTo>
                    <a:pt x="1402" y="114"/>
                  </a:lnTo>
                  <a:lnTo>
                    <a:pt x="1426" y="150"/>
                  </a:lnTo>
                  <a:lnTo>
                    <a:pt x="1414" y="180"/>
                  </a:lnTo>
                  <a:lnTo>
                    <a:pt x="1432" y="198"/>
                  </a:lnTo>
                  <a:lnTo>
                    <a:pt x="1450" y="180"/>
                  </a:lnTo>
                  <a:lnTo>
                    <a:pt x="1444" y="150"/>
                  </a:lnTo>
                  <a:lnTo>
                    <a:pt x="1485" y="126"/>
                  </a:lnTo>
                  <a:lnTo>
                    <a:pt x="1491" y="1766"/>
                  </a:lnTo>
                  <a:close/>
                </a:path>
              </a:pathLst>
            </a:custGeom>
            <a:solidFill>
              <a:srgbClr val="007600">
                <a:alpha val="50000"/>
              </a:srgbClr>
            </a:solidFill>
            <a:ln w="9360">
              <a:solidFill>
                <a:srgbClr val="4d4d4d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wrap="none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7262" name=""/>
            <p:cNvSpPr/>
            <p:nvPr/>
          </p:nvSpPr>
          <p:spPr>
            <a:xfrm>
              <a:off x="4270320" y="4848840"/>
              <a:ext cx="584640" cy="257400"/>
            </a:xfrm>
            <a:custGeom>
              <a:avLst/>
              <a:gdLst/>
              <a:ahLst/>
              <a:rect l="l" t="t" r="r" b="b"/>
              <a:pathLst>
                <a:path w="252" h="126">
                  <a:moveTo>
                    <a:pt x="0" y="72"/>
                  </a:moveTo>
                  <a:lnTo>
                    <a:pt x="18" y="54"/>
                  </a:lnTo>
                  <a:lnTo>
                    <a:pt x="30" y="54"/>
                  </a:lnTo>
                  <a:lnTo>
                    <a:pt x="48" y="30"/>
                  </a:lnTo>
                  <a:lnTo>
                    <a:pt x="48" y="18"/>
                  </a:lnTo>
                  <a:lnTo>
                    <a:pt x="66" y="6"/>
                  </a:lnTo>
                  <a:lnTo>
                    <a:pt x="78" y="0"/>
                  </a:lnTo>
                  <a:lnTo>
                    <a:pt x="96" y="12"/>
                  </a:lnTo>
                  <a:lnTo>
                    <a:pt x="120" y="6"/>
                  </a:lnTo>
                  <a:lnTo>
                    <a:pt x="138" y="24"/>
                  </a:lnTo>
                  <a:lnTo>
                    <a:pt x="204" y="12"/>
                  </a:lnTo>
                  <a:lnTo>
                    <a:pt x="252" y="36"/>
                  </a:lnTo>
                  <a:lnTo>
                    <a:pt x="234" y="84"/>
                  </a:lnTo>
                  <a:lnTo>
                    <a:pt x="174" y="72"/>
                  </a:lnTo>
                  <a:lnTo>
                    <a:pt x="138" y="96"/>
                  </a:lnTo>
                  <a:lnTo>
                    <a:pt x="84" y="108"/>
                  </a:lnTo>
                  <a:lnTo>
                    <a:pt x="72" y="126"/>
                  </a:lnTo>
                  <a:lnTo>
                    <a:pt x="42" y="126"/>
                  </a:lnTo>
                  <a:lnTo>
                    <a:pt x="12" y="102"/>
                  </a:lnTo>
                  <a:lnTo>
                    <a:pt x="0" y="72"/>
                  </a:lnTo>
                  <a:close/>
                </a:path>
              </a:pathLst>
            </a:custGeom>
            <a:solidFill>
              <a:srgbClr val="007600">
                <a:alpha val="50000"/>
              </a:srgbClr>
            </a:solidFill>
            <a:ln w="9360">
              <a:solidFill>
                <a:srgbClr val="4d4d4d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wrap="none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7263" name=""/>
            <p:cNvSpPr/>
            <p:nvPr/>
          </p:nvSpPr>
          <p:spPr>
            <a:xfrm>
              <a:off x="3786120" y="4640400"/>
              <a:ext cx="665280" cy="355320"/>
            </a:xfrm>
            <a:custGeom>
              <a:avLst/>
              <a:gdLst/>
              <a:ahLst/>
              <a:rect l="l" t="t" r="r" b="b"/>
              <a:pathLst>
                <a:path w="287" h="174">
                  <a:moveTo>
                    <a:pt x="209" y="174"/>
                  </a:moveTo>
                  <a:lnTo>
                    <a:pt x="227" y="156"/>
                  </a:lnTo>
                  <a:lnTo>
                    <a:pt x="239" y="156"/>
                  </a:lnTo>
                  <a:lnTo>
                    <a:pt x="257" y="132"/>
                  </a:lnTo>
                  <a:lnTo>
                    <a:pt x="257" y="120"/>
                  </a:lnTo>
                  <a:lnTo>
                    <a:pt x="275" y="108"/>
                  </a:lnTo>
                  <a:lnTo>
                    <a:pt x="287" y="102"/>
                  </a:lnTo>
                  <a:lnTo>
                    <a:pt x="251" y="72"/>
                  </a:lnTo>
                  <a:lnTo>
                    <a:pt x="251" y="54"/>
                  </a:lnTo>
                  <a:lnTo>
                    <a:pt x="215" y="48"/>
                  </a:lnTo>
                  <a:lnTo>
                    <a:pt x="203" y="60"/>
                  </a:lnTo>
                  <a:lnTo>
                    <a:pt x="173" y="24"/>
                  </a:lnTo>
                  <a:lnTo>
                    <a:pt x="137" y="6"/>
                  </a:lnTo>
                  <a:lnTo>
                    <a:pt x="119" y="18"/>
                  </a:lnTo>
                  <a:lnTo>
                    <a:pt x="95" y="0"/>
                  </a:lnTo>
                  <a:lnTo>
                    <a:pt x="89" y="18"/>
                  </a:lnTo>
                  <a:lnTo>
                    <a:pt x="12" y="66"/>
                  </a:lnTo>
                  <a:lnTo>
                    <a:pt x="0" y="54"/>
                  </a:lnTo>
                  <a:lnTo>
                    <a:pt x="24" y="108"/>
                  </a:lnTo>
                  <a:lnTo>
                    <a:pt x="77" y="162"/>
                  </a:lnTo>
                  <a:lnTo>
                    <a:pt x="113" y="168"/>
                  </a:lnTo>
                  <a:lnTo>
                    <a:pt x="137" y="144"/>
                  </a:lnTo>
                  <a:lnTo>
                    <a:pt x="203" y="156"/>
                  </a:lnTo>
                  <a:lnTo>
                    <a:pt x="209" y="174"/>
                  </a:lnTo>
                  <a:close/>
                </a:path>
              </a:pathLst>
            </a:custGeom>
            <a:solidFill>
              <a:srgbClr val="007600">
                <a:alpha val="50000"/>
              </a:srgbClr>
            </a:solidFill>
            <a:ln w="9360">
              <a:solidFill>
                <a:srgbClr val="4d4d4d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wrap="none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7264" name=""/>
            <p:cNvSpPr/>
            <p:nvPr/>
          </p:nvSpPr>
          <p:spPr>
            <a:xfrm>
              <a:off x="3521520" y="4934880"/>
              <a:ext cx="776880" cy="343440"/>
            </a:xfrm>
            <a:custGeom>
              <a:avLst/>
              <a:gdLst/>
              <a:ahLst/>
              <a:rect l="l" t="t" r="r" b="b"/>
              <a:pathLst>
                <a:path w="335" h="168">
                  <a:moveTo>
                    <a:pt x="323" y="30"/>
                  </a:moveTo>
                  <a:lnTo>
                    <a:pt x="317" y="12"/>
                  </a:lnTo>
                  <a:lnTo>
                    <a:pt x="251" y="0"/>
                  </a:lnTo>
                  <a:lnTo>
                    <a:pt x="227" y="24"/>
                  </a:lnTo>
                  <a:lnTo>
                    <a:pt x="191" y="18"/>
                  </a:lnTo>
                  <a:lnTo>
                    <a:pt x="150" y="48"/>
                  </a:lnTo>
                  <a:lnTo>
                    <a:pt x="156" y="90"/>
                  </a:lnTo>
                  <a:lnTo>
                    <a:pt x="150" y="96"/>
                  </a:lnTo>
                  <a:lnTo>
                    <a:pt x="126" y="84"/>
                  </a:lnTo>
                  <a:lnTo>
                    <a:pt x="78" y="102"/>
                  </a:lnTo>
                  <a:lnTo>
                    <a:pt x="48" y="96"/>
                  </a:lnTo>
                  <a:lnTo>
                    <a:pt x="36" y="108"/>
                  </a:lnTo>
                  <a:lnTo>
                    <a:pt x="18" y="96"/>
                  </a:lnTo>
                  <a:lnTo>
                    <a:pt x="0" y="102"/>
                  </a:lnTo>
                  <a:lnTo>
                    <a:pt x="12" y="132"/>
                  </a:lnTo>
                  <a:lnTo>
                    <a:pt x="42" y="138"/>
                  </a:lnTo>
                  <a:lnTo>
                    <a:pt x="114" y="126"/>
                  </a:lnTo>
                  <a:lnTo>
                    <a:pt x="132" y="150"/>
                  </a:lnTo>
                  <a:lnTo>
                    <a:pt x="186" y="162"/>
                  </a:lnTo>
                  <a:lnTo>
                    <a:pt x="221" y="168"/>
                  </a:lnTo>
                  <a:lnTo>
                    <a:pt x="293" y="138"/>
                  </a:lnTo>
                  <a:lnTo>
                    <a:pt x="311" y="126"/>
                  </a:lnTo>
                  <a:lnTo>
                    <a:pt x="311" y="84"/>
                  </a:lnTo>
                  <a:lnTo>
                    <a:pt x="335" y="84"/>
                  </a:lnTo>
                  <a:lnTo>
                    <a:pt x="335" y="60"/>
                  </a:lnTo>
                  <a:lnTo>
                    <a:pt x="323" y="30"/>
                  </a:lnTo>
                  <a:lnTo>
                    <a:pt x="323" y="30"/>
                  </a:lnTo>
                  <a:close/>
                </a:path>
              </a:pathLst>
            </a:custGeom>
            <a:solidFill>
              <a:srgbClr val="007600">
                <a:alpha val="50000"/>
              </a:srgbClr>
            </a:solidFill>
            <a:ln w="9360">
              <a:solidFill>
                <a:srgbClr val="4d4d4d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wrap="none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7265" name=""/>
            <p:cNvSpPr/>
            <p:nvPr/>
          </p:nvSpPr>
          <p:spPr>
            <a:xfrm>
              <a:off x="2853360" y="4603680"/>
              <a:ext cx="347400" cy="245160"/>
            </a:xfrm>
            <a:custGeom>
              <a:avLst/>
              <a:gdLst/>
              <a:ahLst/>
              <a:rect l="l" t="t" r="r" b="b"/>
              <a:pathLst>
                <a:path w="150" h="120">
                  <a:moveTo>
                    <a:pt x="96" y="0"/>
                  </a:moveTo>
                  <a:lnTo>
                    <a:pt x="42" y="12"/>
                  </a:lnTo>
                  <a:lnTo>
                    <a:pt x="24" y="0"/>
                  </a:lnTo>
                  <a:lnTo>
                    <a:pt x="0" y="18"/>
                  </a:lnTo>
                  <a:lnTo>
                    <a:pt x="0" y="36"/>
                  </a:lnTo>
                  <a:lnTo>
                    <a:pt x="48" y="72"/>
                  </a:lnTo>
                  <a:lnTo>
                    <a:pt x="60" y="96"/>
                  </a:lnTo>
                  <a:lnTo>
                    <a:pt x="90" y="84"/>
                  </a:lnTo>
                  <a:lnTo>
                    <a:pt x="90" y="114"/>
                  </a:lnTo>
                  <a:lnTo>
                    <a:pt x="126" y="120"/>
                  </a:lnTo>
                  <a:lnTo>
                    <a:pt x="120" y="102"/>
                  </a:lnTo>
                  <a:lnTo>
                    <a:pt x="138" y="84"/>
                  </a:lnTo>
                  <a:lnTo>
                    <a:pt x="150" y="66"/>
                  </a:lnTo>
                  <a:lnTo>
                    <a:pt x="138" y="42"/>
                  </a:lnTo>
                  <a:lnTo>
                    <a:pt x="120" y="36"/>
                  </a:lnTo>
                  <a:lnTo>
                    <a:pt x="120" y="12"/>
                  </a:lnTo>
                  <a:lnTo>
                    <a:pt x="96" y="0"/>
                  </a:lnTo>
                  <a:close/>
                </a:path>
              </a:pathLst>
            </a:custGeom>
            <a:solidFill>
              <a:srgbClr val="007600">
                <a:alpha val="50000"/>
              </a:srgbClr>
            </a:solidFill>
            <a:ln w="9360">
              <a:solidFill>
                <a:srgbClr val="4d4d4d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wrap="none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7266" name=""/>
            <p:cNvSpPr/>
            <p:nvPr/>
          </p:nvSpPr>
          <p:spPr>
            <a:xfrm>
              <a:off x="5869080" y="6561720"/>
              <a:ext cx="236160" cy="122760"/>
            </a:xfrm>
            <a:custGeom>
              <a:avLst/>
              <a:gdLst/>
              <a:ahLst/>
              <a:rect l="l" t="t" r="r" b="b"/>
              <a:pathLst>
                <a:path w="102" h="60">
                  <a:moveTo>
                    <a:pt x="78" y="12"/>
                  </a:moveTo>
                  <a:lnTo>
                    <a:pt x="102" y="0"/>
                  </a:lnTo>
                  <a:lnTo>
                    <a:pt x="78" y="42"/>
                  </a:lnTo>
                  <a:lnTo>
                    <a:pt x="36" y="60"/>
                  </a:lnTo>
                  <a:lnTo>
                    <a:pt x="12" y="54"/>
                  </a:lnTo>
                  <a:lnTo>
                    <a:pt x="0" y="36"/>
                  </a:lnTo>
                  <a:lnTo>
                    <a:pt x="30" y="18"/>
                  </a:lnTo>
                  <a:lnTo>
                    <a:pt x="78" y="12"/>
                  </a:lnTo>
                  <a:close/>
                </a:path>
              </a:pathLst>
            </a:custGeom>
            <a:solidFill>
              <a:srgbClr val="007600">
                <a:alpha val="50000"/>
              </a:srgbClr>
            </a:solidFill>
            <a:ln w="9360">
              <a:solidFill>
                <a:srgbClr val="4d4d4d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wrap="none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7267" name=""/>
            <p:cNvSpPr/>
            <p:nvPr/>
          </p:nvSpPr>
          <p:spPr>
            <a:xfrm>
              <a:off x="4201200" y="4996080"/>
              <a:ext cx="681480" cy="367920"/>
            </a:xfrm>
            <a:custGeom>
              <a:avLst/>
              <a:gdLst/>
              <a:ahLst/>
              <a:rect l="l" t="t" r="r" b="b"/>
              <a:pathLst>
                <a:path w="294" h="180">
                  <a:moveTo>
                    <a:pt x="12" y="120"/>
                  </a:moveTo>
                  <a:lnTo>
                    <a:pt x="78" y="180"/>
                  </a:lnTo>
                  <a:lnTo>
                    <a:pt x="114" y="168"/>
                  </a:lnTo>
                  <a:lnTo>
                    <a:pt x="156" y="156"/>
                  </a:lnTo>
                  <a:lnTo>
                    <a:pt x="180" y="156"/>
                  </a:lnTo>
                  <a:lnTo>
                    <a:pt x="222" y="144"/>
                  </a:lnTo>
                  <a:lnTo>
                    <a:pt x="258" y="60"/>
                  </a:lnTo>
                  <a:lnTo>
                    <a:pt x="294" y="36"/>
                  </a:lnTo>
                  <a:lnTo>
                    <a:pt x="264" y="12"/>
                  </a:lnTo>
                  <a:lnTo>
                    <a:pt x="204" y="0"/>
                  </a:lnTo>
                  <a:lnTo>
                    <a:pt x="168" y="24"/>
                  </a:lnTo>
                  <a:lnTo>
                    <a:pt x="114" y="36"/>
                  </a:lnTo>
                  <a:lnTo>
                    <a:pt x="102" y="54"/>
                  </a:lnTo>
                  <a:lnTo>
                    <a:pt x="72" y="54"/>
                  </a:lnTo>
                  <a:lnTo>
                    <a:pt x="42" y="30"/>
                  </a:lnTo>
                  <a:lnTo>
                    <a:pt x="42" y="54"/>
                  </a:lnTo>
                  <a:lnTo>
                    <a:pt x="18" y="54"/>
                  </a:lnTo>
                  <a:lnTo>
                    <a:pt x="18" y="96"/>
                  </a:lnTo>
                  <a:lnTo>
                    <a:pt x="0" y="108"/>
                  </a:lnTo>
                  <a:lnTo>
                    <a:pt x="12" y="120"/>
                  </a:lnTo>
                  <a:close/>
                </a:path>
              </a:pathLst>
            </a:custGeom>
            <a:solidFill>
              <a:srgbClr val="007600">
                <a:alpha val="50000"/>
              </a:srgbClr>
            </a:solidFill>
            <a:ln w="9360">
              <a:solidFill>
                <a:srgbClr val="4d4d4d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wrap="none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7268" name=""/>
            <p:cNvSpPr/>
            <p:nvPr/>
          </p:nvSpPr>
          <p:spPr>
            <a:xfrm>
              <a:off x="4047840" y="4016880"/>
              <a:ext cx="41400" cy="37080"/>
            </a:xfrm>
            <a:custGeom>
              <a:avLst/>
              <a:gdLst/>
              <a:ahLst/>
              <a:rect l="l" t="t" r="r" b="b"/>
              <a:pathLst>
                <a:path w="18" h="18">
                  <a:moveTo>
                    <a:pt x="18" y="18"/>
                  </a:moveTo>
                  <a:lnTo>
                    <a:pt x="0" y="0"/>
                  </a:lnTo>
                  <a:lnTo>
                    <a:pt x="0" y="12"/>
                  </a:lnTo>
                  <a:lnTo>
                    <a:pt x="18" y="18"/>
                  </a:lnTo>
                  <a:close/>
                </a:path>
              </a:pathLst>
            </a:custGeom>
            <a:solidFill>
              <a:srgbClr val="007600">
                <a:alpha val="50000"/>
              </a:srgbClr>
            </a:solidFill>
            <a:ln w="9360">
              <a:solidFill>
                <a:srgbClr val="4d4d4d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wrap="none" tIns="-8640" bIns="-864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7269" name=""/>
            <p:cNvSpPr/>
            <p:nvPr/>
          </p:nvSpPr>
          <p:spPr>
            <a:xfrm>
              <a:off x="3382200" y="3612240"/>
              <a:ext cx="278640" cy="466200"/>
            </a:xfrm>
            <a:custGeom>
              <a:avLst/>
              <a:gdLst/>
              <a:ahLst/>
              <a:rect l="l" t="t" r="r" b="b"/>
              <a:pathLst>
                <a:path w="120" h="228">
                  <a:moveTo>
                    <a:pt x="60" y="228"/>
                  </a:moveTo>
                  <a:lnTo>
                    <a:pt x="24" y="222"/>
                  </a:lnTo>
                  <a:lnTo>
                    <a:pt x="24" y="192"/>
                  </a:lnTo>
                  <a:lnTo>
                    <a:pt x="0" y="174"/>
                  </a:lnTo>
                  <a:lnTo>
                    <a:pt x="0" y="108"/>
                  </a:lnTo>
                  <a:lnTo>
                    <a:pt x="6" y="66"/>
                  </a:lnTo>
                  <a:lnTo>
                    <a:pt x="102" y="0"/>
                  </a:lnTo>
                  <a:lnTo>
                    <a:pt x="108" y="42"/>
                  </a:lnTo>
                  <a:lnTo>
                    <a:pt x="84" y="90"/>
                  </a:lnTo>
                  <a:lnTo>
                    <a:pt x="96" y="90"/>
                  </a:lnTo>
                  <a:lnTo>
                    <a:pt x="90" y="102"/>
                  </a:lnTo>
                  <a:lnTo>
                    <a:pt x="120" y="102"/>
                  </a:lnTo>
                  <a:lnTo>
                    <a:pt x="120" y="114"/>
                  </a:lnTo>
                  <a:lnTo>
                    <a:pt x="108" y="132"/>
                  </a:lnTo>
                  <a:lnTo>
                    <a:pt x="96" y="126"/>
                  </a:lnTo>
                  <a:lnTo>
                    <a:pt x="96" y="144"/>
                  </a:lnTo>
                  <a:lnTo>
                    <a:pt x="78" y="150"/>
                  </a:lnTo>
                  <a:lnTo>
                    <a:pt x="78" y="162"/>
                  </a:lnTo>
                  <a:lnTo>
                    <a:pt x="66" y="162"/>
                  </a:lnTo>
                  <a:lnTo>
                    <a:pt x="72" y="174"/>
                  </a:lnTo>
                  <a:lnTo>
                    <a:pt x="60" y="210"/>
                  </a:lnTo>
                  <a:lnTo>
                    <a:pt x="72" y="228"/>
                  </a:lnTo>
                  <a:lnTo>
                    <a:pt x="60" y="228"/>
                  </a:lnTo>
                  <a:close/>
                </a:path>
              </a:pathLst>
            </a:custGeom>
            <a:solidFill>
              <a:srgbClr val="007600">
                <a:alpha val="50000"/>
              </a:srgbClr>
            </a:solidFill>
            <a:ln w="9360">
              <a:solidFill>
                <a:srgbClr val="4d4d4d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wrap="none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7270" name=""/>
            <p:cNvSpPr/>
            <p:nvPr/>
          </p:nvSpPr>
          <p:spPr>
            <a:xfrm>
              <a:off x="3646800" y="4053960"/>
              <a:ext cx="27720" cy="48600"/>
            </a:xfrm>
            <a:custGeom>
              <a:avLst/>
              <a:gdLst/>
              <a:ahLst/>
              <a:rect l="l" t="t" r="r" b="b"/>
              <a:pathLst>
                <a:path w="12" h="24">
                  <a:moveTo>
                    <a:pt x="12" y="0"/>
                  </a:moveTo>
                  <a:lnTo>
                    <a:pt x="6" y="24"/>
                  </a:lnTo>
                  <a:lnTo>
                    <a:pt x="0" y="12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7600">
                <a:alpha val="50000"/>
              </a:srgbClr>
            </a:solidFill>
            <a:ln w="9360">
              <a:solidFill>
                <a:srgbClr val="4d4d4d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wrap="none" tIns="2880" bIns="288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7271" name=""/>
            <p:cNvSpPr/>
            <p:nvPr/>
          </p:nvSpPr>
          <p:spPr>
            <a:xfrm>
              <a:off x="3549240" y="3955680"/>
              <a:ext cx="124920" cy="97920"/>
            </a:xfrm>
            <a:custGeom>
              <a:avLst/>
              <a:gdLst/>
              <a:ahLst/>
              <a:rect l="l" t="t" r="r" b="b"/>
              <a:pathLst>
                <a:path w="54" h="48">
                  <a:moveTo>
                    <a:pt x="18" y="6"/>
                  </a:moveTo>
                  <a:lnTo>
                    <a:pt x="42" y="0"/>
                  </a:lnTo>
                  <a:lnTo>
                    <a:pt x="54" y="30"/>
                  </a:lnTo>
                  <a:lnTo>
                    <a:pt x="48" y="42"/>
                  </a:lnTo>
                  <a:lnTo>
                    <a:pt x="18" y="48"/>
                  </a:lnTo>
                  <a:lnTo>
                    <a:pt x="0" y="12"/>
                  </a:lnTo>
                  <a:lnTo>
                    <a:pt x="18" y="6"/>
                  </a:lnTo>
                  <a:close/>
                </a:path>
              </a:pathLst>
            </a:custGeom>
            <a:solidFill>
              <a:srgbClr val="007600">
                <a:alpha val="50000"/>
              </a:srgbClr>
            </a:solidFill>
            <a:ln w="9360">
              <a:solidFill>
                <a:srgbClr val="4d4d4d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wrap="none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7272" name=""/>
            <p:cNvSpPr/>
            <p:nvPr/>
          </p:nvSpPr>
          <p:spPr>
            <a:xfrm>
              <a:off x="3688200" y="4066200"/>
              <a:ext cx="83520" cy="48960"/>
            </a:xfrm>
            <a:custGeom>
              <a:avLst/>
              <a:gdLst/>
              <a:ahLst/>
              <a:rect l="l" t="t" r="r" b="b"/>
              <a:pathLst>
                <a:path w="36" h="24">
                  <a:moveTo>
                    <a:pt x="12" y="0"/>
                  </a:moveTo>
                  <a:lnTo>
                    <a:pt x="30" y="6"/>
                  </a:lnTo>
                  <a:lnTo>
                    <a:pt x="36" y="24"/>
                  </a:lnTo>
                  <a:lnTo>
                    <a:pt x="0" y="12"/>
                  </a:lnTo>
                  <a:lnTo>
                    <a:pt x="0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7600">
                <a:alpha val="50000"/>
              </a:srgbClr>
            </a:solidFill>
            <a:ln w="9360">
              <a:solidFill>
                <a:srgbClr val="4d4d4d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wrap="none" tIns="3240" bIns="324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7273" name=""/>
            <p:cNvSpPr/>
            <p:nvPr/>
          </p:nvSpPr>
          <p:spPr>
            <a:xfrm>
              <a:off x="3771720" y="4066200"/>
              <a:ext cx="27720" cy="60840"/>
            </a:xfrm>
            <a:custGeom>
              <a:avLst/>
              <a:gdLst/>
              <a:ahLst/>
              <a:rect l="l" t="t" r="r" b="b"/>
              <a:pathLst>
                <a:path w="12" h="30">
                  <a:moveTo>
                    <a:pt x="0" y="0"/>
                  </a:moveTo>
                  <a:lnTo>
                    <a:pt x="12" y="6"/>
                  </a:lnTo>
                  <a:lnTo>
                    <a:pt x="6" y="3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7600">
                <a:alpha val="50000"/>
              </a:srgbClr>
            </a:solidFill>
            <a:ln w="9360">
              <a:solidFill>
                <a:srgbClr val="4d4d4d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wrap="none" tIns="15120" bIns="1512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7274" name=""/>
            <p:cNvSpPr/>
            <p:nvPr/>
          </p:nvSpPr>
          <p:spPr>
            <a:xfrm>
              <a:off x="3674520" y="3881880"/>
              <a:ext cx="180720" cy="171720"/>
            </a:xfrm>
            <a:custGeom>
              <a:avLst/>
              <a:gdLst/>
              <a:ahLst/>
              <a:rect l="l" t="t" r="r" b="b"/>
              <a:pathLst>
                <a:path w="78" h="84">
                  <a:moveTo>
                    <a:pt x="24" y="6"/>
                  </a:moveTo>
                  <a:lnTo>
                    <a:pt x="30" y="18"/>
                  </a:lnTo>
                  <a:lnTo>
                    <a:pt x="0" y="30"/>
                  </a:lnTo>
                  <a:lnTo>
                    <a:pt x="12" y="42"/>
                  </a:lnTo>
                  <a:lnTo>
                    <a:pt x="18" y="66"/>
                  </a:lnTo>
                  <a:lnTo>
                    <a:pt x="42" y="72"/>
                  </a:lnTo>
                  <a:lnTo>
                    <a:pt x="36" y="84"/>
                  </a:lnTo>
                  <a:lnTo>
                    <a:pt x="54" y="84"/>
                  </a:lnTo>
                  <a:lnTo>
                    <a:pt x="54" y="66"/>
                  </a:lnTo>
                  <a:lnTo>
                    <a:pt x="66" y="66"/>
                  </a:lnTo>
                  <a:lnTo>
                    <a:pt x="60" y="48"/>
                  </a:lnTo>
                  <a:lnTo>
                    <a:pt x="78" y="36"/>
                  </a:lnTo>
                  <a:lnTo>
                    <a:pt x="66" y="0"/>
                  </a:lnTo>
                  <a:lnTo>
                    <a:pt x="48" y="6"/>
                  </a:lnTo>
                  <a:lnTo>
                    <a:pt x="48" y="18"/>
                  </a:lnTo>
                  <a:lnTo>
                    <a:pt x="42" y="36"/>
                  </a:lnTo>
                  <a:lnTo>
                    <a:pt x="42" y="12"/>
                  </a:lnTo>
                  <a:lnTo>
                    <a:pt x="24" y="6"/>
                  </a:lnTo>
                  <a:close/>
                </a:path>
              </a:pathLst>
            </a:custGeom>
            <a:solidFill>
              <a:srgbClr val="007600">
                <a:alpha val="50000"/>
              </a:srgbClr>
            </a:solidFill>
            <a:ln w="9360">
              <a:solidFill>
                <a:srgbClr val="4d4d4d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wrap="none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7275" name=""/>
            <p:cNvSpPr/>
            <p:nvPr/>
          </p:nvSpPr>
          <p:spPr>
            <a:xfrm>
              <a:off x="3897000" y="4115160"/>
              <a:ext cx="55440" cy="48960"/>
            </a:xfrm>
            <a:custGeom>
              <a:avLst/>
              <a:gdLst/>
              <a:ahLst/>
              <a:rect l="l" t="t" r="r" b="b"/>
              <a:pathLst>
                <a:path w="24" h="24">
                  <a:moveTo>
                    <a:pt x="18" y="12"/>
                  </a:moveTo>
                  <a:lnTo>
                    <a:pt x="24" y="24"/>
                  </a:lnTo>
                  <a:lnTo>
                    <a:pt x="0" y="18"/>
                  </a:lnTo>
                  <a:lnTo>
                    <a:pt x="0" y="6"/>
                  </a:lnTo>
                  <a:lnTo>
                    <a:pt x="12" y="12"/>
                  </a:lnTo>
                  <a:lnTo>
                    <a:pt x="6" y="0"/>
                  </a:lnTo>
                  <a:lnTo>
                    <a:pt x="18" y="6"/>
                  </a:lnTo>
                  <a:lnTo>
                    <a:pt x="18" y="12"/>
                  </a:lnTo>
                  <a:close/>
                </a:path>
              </a:pathLst>
            </a:custGeom>
            <a:solidFill>
              <a:srgbClr val="007600">
                <a:alpha val="50000"/>
              </a:srgbClr>
            </a:solidFill>
            <a:ln w="9360">
              <a:solidFill>
                <a:srgbClr val="4d4d4d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wrap="none" tIns="3240" bIns="324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7276" name=""/>
            <p:cNvSpPr/>
            <p:nvPr/>
          </p:nvSpPr>
          <p:spPr>
            <a:xfrm>
              <a:off x="3897000" y="4115160"/>
              <a:ext cx="55440" cy="48960"/>
            </a:xfrm>
            <a:custGeom>
              <a:avLst/>
              <a:gdLst/>
              <a:ahLst/>
              <a:rect l="l" t="t" r="r" b="b"/>
              <a:pathLst>
                <a:path w="24" h="24">
                  <a:moveTo>
                    <a:pt x="18" y="12"/>
                  </a:moveTo>
                  <a:lnTo>
                    <a:pt x="24" y="24"/>
                  </a:lnTo>
                  <a:lnTo>
                    <a:pt x="0" y="18"/>
                  </a:lnTo>
                  <a:lnTo>
                    <a:pt x="0" y="6"/>
                  </a:lnTo>
                  <a:lnTo>
                    <a:pt x="12" y="12"/>
                  </a:lnTo>
                  <a:lnTo>
                    <a:pt x="6" y="0"/>
                  </a:lnTo>
                  <a:lnTo>
                    <a:pt x="18" y="6"/>
                  </a:lnTo>
                  <a:lnTo>
                    <a:pt x="18" y="12"/>
                  </a:lnTo>
                  <a:close/>
                </a:path>
              </a:pathLst>
            </a:custGeom>
            <a:solidFill>
              <a:srgbClr val="007600">
                <a:alpha val="50000"/>
              </a:srgbClr>
            </a:solidFill>
            <a:ln w="9360">
              <a:solidFill>
                <a:srgbClr val="4d4d4d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wrap="none" tIns="3240" bIns="324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7277" name=""/>
            <p:cNvSpPr/>
            <p:nvPr/>
          </p:nvSpPr>
          <p:spPr>
            <a:xfrm>
              <a:off x="3173760" y="4066200"/>
              <a:ext cx="901800" cy="1089000"/>
            </a:xfrm>
            <a:custGeom>
              <a:avLst/>
              <a:gdLst/>
              <a:ahLst/>
              <a:rect l="l" t="t" r="r" b="b"/>
              <a:pathLst>
                <a:path w="389" h="533">
                  <a:moveTo>
                    <a:pt x="383" y="299"/>
                  </a:moveTo>
                  <a:lnTo>
                    <a:pt x="389" y="263"/>
                  </a:lnTo>
                  <a:lnTo>
                    <a:pt x="377" y="245"/>
                  </a:lnTo>
                  <a:lnTo>
                    <a:pt x="365" y="168"/>
                  </a:lnTo>
                  <a:lnTo>
                    <a:pt x="353" y="156"/>
                  </a:lnTo>
                  <a:lnTo>
                    <a:pt x="365" y="120"/>
                  </a:lnTo>
                  <a:lnTo>
                    <a:pt x="353" y="90"/>
                  </a:lnTo>
                  <a:lnTo>
                    <a:pt x="300" y="42"/>
                  </a:lnTo>
                  <a:lnTo>
                    <a:pt x="276" y="48"/>
                  </a:lnTo>
                  <a:lnTo>
                    <a:pt x="288" y="36"/>
                  </a:lnTo>
                  <a:lnTo>
                    <a:pt x="234" y="78"/>
                  </a:lnTo>
                  <a:lnTo>
                    <a:pt x="204" y="78"/>
                  </a:lnTo>
                  <a:lnTo>
                    <a:pt x="216" y="48"/>
                  </a:lnTo>
                  <a:lnTo>
                    <a:pt x="174" y="42"/>
                  </a:lnTo>
                  <a:lnTo>
                    <a:pt x="168" y="30"/>
                  </a:lnTo>
                  <a:lnTo>
                    <a:pt x="168" y="12"/>
                  </a:lnTo>
                  <a:lnTo>
                    <a:pt x="150" y="6"/>
                  </a:lnTo>
                  <a:lnTo>
                    <a:pt x="114" y="0"/>
                  </a:lnTo>
                  <a:lnTo>
                    <a:pt x="132" y="30"/>
                  </a:lnTo>
                  <a:lnTo>
                    <a:pt x="114" y="48"/>
                  </a:lnTo>
                  <a:lnTo>
                    <a:pt x="132" y="84"/>
                  </a:lnTo>
                  <a:lnTo>
                    <a:pt x="114" y="90"/>
                  </a:lnTo>
                  <a:lnTo>
                    <a:pt x="114" y="120"/>
                  </a:lnTo>
                  <a:lnTo>
                    <a:pt x="108" y="108"/>
                  </a:lnTo>
                  <a:lnTo>
                    <a:pt x="90" y="114"/>
                  </a:lnTo>
                  <a:lnTo>
                    <a:pt x="90" y="96"/>
                  </a:lnTo>
                  <a:lnTo>
                    <a:pt x="72" y="96"/>
                  </a:lnTo>
                  <a:lnTo>
                    <a:pt x="54" y="96"/>
                  </a:lnTo>
                  <a:lnTo>
                    <a:pt x="48" y="114"/>
                  </a:lnTo>
                  <a:lnTo>
                    <a:pt x="66" y="132"/>
                  </a:lnTo>
                  <a:lnTo>
                    <a:pt x="48" y="132"/>
                  </a:lnTo>
                  <a:lnTo>
                    <a:pt x="36" y="162"/>
                  </a:lnTo>
                  <a:lnTo>
                    <a:pt x="24" y="174"/>
                  </a:lnTo>
                  <a:lnTo>
                    <a:pt x="42" y="198"/>
                  </a:lnTo>
                  <a:lnTo>
                    <a:pt x="24" y="228"/>
                  </a:lnTo>
                  <a:lnTo>
                    <a:pt x="0" y="222"/>
                  </a:lnTo>
                  <a:lnTo>
                    <a:pt x="0" y="305"/>
                  </a:lnTo>
                  <a:lnTo>
                    <a:pt x="12" y="329"/>
                  </a:lnTo>
                  <a:lnTo>
                    <a:pt x="0" y="347"/>
                  </a:lnTo>
                  <a:lnTo>
                    <a:pt x="12" y="377"/>
                  </a:lnTo>
                  <a:lnTo>
                    <a:pt x="12" y="389"/>
                  </a:lnTo>
                  <a:lnTo>
                    <a:pt x="30" y="413"/>
                  </a:lnTo>
                  <a:lnTo>
                    <a:pt x="90" y="425"/>
                  </a:lnTo>
                  <a:lnTo>
                    <a:pt x="66" y="485"/>
                  </a:lnTo>
                  <a:lnTo>
                    <a:pt x="66" y="515"/>
                  </a:lnTo>
                  <a:lnTo>
                    <a:pt x="120" y="515"/>
                  </a:lnTo>
                  <a:lnTo>
                    <a:pt x="150" y="527"/>
                  </a:lnTo>
                  <a:lnTo>
                    <a:pt x="168" y="521"/>
                  </a:lnTo>
                  <a:lnTo>
                    <a:pt x="186" y="533"/>
                  </a:lnTo>
                  <a:lnTo>
                    <a:pt x="198" y="521"/>
                  </a:lnTo>
                  <a:lnTo>
                    <a:pt x="228" y="527"/>
                  </a:lnTo>
                  <a:lnTo>
                    <a:pt x="276" y="509"/>
                  </a:lnTo>
                  <a:lnTo>
                    <a:pt x="300" y="521"/>
                  </a:lnTo>
                  <a:lnTo>
                    <a:pt x="306" y="515"/>
                  </a:lnTo>
                  <a:lnTo>
                    <a:pt x="300" y="473"/>
                  </a:lnTo>
                  <a:lnTo>
                    <a:pt x="341" y="443"/>
                  </a:lnTo>
                  <a:lnTo>
                    <a:pt x="288" y="389"/>
                  </a:lnTo>
                  <a:lnTo>
                    <a:pt x="264" y="335"/>
                  </a:lnTo>
                  <a:lnTo>
                    <a:pt x="276" y="347"/>
                  </a:lnTo>
                  <a:lnTo>
                    <a:pt x="353" y="299"/>
                  </a:lnTo>
                  <a:lnTo>
                    <a:pt x="359" y="281"/>
                  </a:lnTo>
                  <a:lnTo>
                    <a:pt x="383" y="299"/>
                  </a:lnTo>
                  <a:close/>
                </a:path>
              </a:pathLst>
            </a:custGeom>
            <a:solidFill>
              <a:srgbClr val="007600">
                <a:alpha val="50000"/>
              </a:srgbClr>
            </a:solidFill>
            <a:ln w="9360">
              <a:solidFill>
                <a:srgbClr val="4d4d4d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wrap="none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7278" name=""/>
            <p:cNvSpPr/>
            <p:nvPr/>
          </p:nvSpPr>
          <p:spPr>
            <a:xfrm>
              <a:off x="3992400" y="4090680"/>
              <a:ext cx="1015920" cy="831960"/>
            </a:xfrm>
            <a:custGeom>
              <a:avLst/>
              <a:gdLst/>
              <a:ahLst/>
              <a:rect l="l" t="t" r="r" b="b"/>
              <a:pathLst>
                <a:path w="438" h="407">
                  <a:moveTo>
                    <a:pt x="420" y="66"/>
                  </a:moveTo>
                  <a:lnTo>
                    <a:pt x="432" y="150"/>
                  </a:lnTo>
                  <a:lnTo>
                    <a:pt x="402" y="186"/>
                  </a:lnTo>
                  <a:lnTo>
                    <a:pt x="420" y="204"/>
                  </a:lnTo>
                  <a:lnTo>
                    <a:pt x="414" y="233"/>
                  </a:lnTo>
                  <a:lnTo>
                    <a:pt x="438" y="305"/>
                  </a:lnTo>
                  <a:lnTo>
                    <a:pt x="396" y="353"/>
                  </a:lnTo>
                  <a:lnTo>
                    <a:pt x="384" y="383"/>
                  </a:lnTo>
                  <a:lnTo>
                    <a:pt x="384" y="407"/>
                  </a:lnTo>
                  <a:lnTo>
                    <a:pt x="372" y="407"/>
                  </a:lnTo>
                  <a:lnTo>
                    <a:pt x="324" y="383"/>
                  </a:lnTo>
                  <a:lnTo>
                    <a:pt x="258" y="395"/>
                  </a:lnTo>
                  <a:lnTo>
                    <a:pt x="240" y="377"/>
                  </a:lnTo>
                  <a:lnTo>
                    <a:pt x="216" y="383"/>
                  </a:lnTo>
                  <a:lnTo>
                    <a:pt x="198" y="371"/>
                  </a:lnTo>
                  <a:lnTo>
                    <a:pt x="162" y="341"/>
                  </a:lnTo>
                  <a:lnTo>
                    <a:pt x="162" y="323"/>
                  </a:lnTo>
                  <a:lnTo>
                    <a:pt x="126" y="317"/>
                  </a:lnTo>
                  <a:lnTo>
                    <a:pt x="114" y="329"/>
                  </a:lnTo>
                  <a:lnTo>
                    <a:pt x="84" y="293"/>
                  </a:lnTo>
                  <a:lnTo>
                    <a:pt x="48" y="275"/>
                  </a:lnTo>
                  <a:lnTo>
                    <a:pt x="30" y="287"/>
                  </a:lnTo>
                  <a:lnTo>
                    <a:pt x="36" y="251"/>
                  </a:lnTo>
                  <a:lnTo>
                    <a:pt x="24" y="233"/>
                  </a:lnTo>
                  <a:lnTo>
                    <a:pt x="12" y="156"/>
                  </a:lnTo>
                  <a:lnTo>
                    <a:pt x="0" y="144"/>
                  </a:lnTo>
                  <a:lnTo>
                    <a:pt x="12" y="108"/>
                  </a:lnTo>
                  <a:lnTo>
                    <a:pt x="0" y="78"/>
                  </a:lnTo>
                  <a:lnTo>
                    <a:pt x="18" y="84"/>
                  </a:lnTo>
                  <a:lnTo>
                    <a:pt x="18" y="72"/>
                  </a:lnTo>
                  <a:lnTo>
                    <a:pt x="6" y="72"/>
                  </a:lnTo>
                  <a:lnTo>
                    <a:pt x="12" y="66"/>
                  </a:lnTo>
                  <a:lnTo>
                    <a:pt x="138" y="0"/>
                  </a:lnTo>
                  <a:lnTo>
                    <a:pt x="204" y="0"/>
                  </a:lnTo>
                  <a:lnTo>
                    <a:pt x="204" y="12"/>
                  </a:lnTo>
                  <a:lnTo>
                    <a:pt x="192" y="6"/>
                  </a:lnTo>
                  <a:lnTo>
                    <a:pt x="204" y="36"/>
                  </a:lnTo>
                  <a:lnTo>
                    <a:pt x="246" y="24"/>
                  </a:lnTo>
                  <a:lnTo>
                    <a:pt x="306" y="36"/>
                  </a:lnTo>
                  <a:lnTo>
                    <a:pt x="384" y="30"/>
                  </a:lnTo>
                  <a:lnTo>
                    <a:pt x="420" y="54"/>
                  </a:lnTo>
                  <a:lnTo>
                    <a:pt x="420" y="66"/>
                  </a:lnTo>
                  <a:close/>
                </a:path>
              </a:pathLst>
            </a:custGeom>
            <a:solidFill>
              <a:srgbClr val="007600">
                <a:alpha val="50000"/>
              </a:srgbClr>
            </a:solidFill>
            <a:ln w="9360">
              <a:solidFill>
                <a:srgbClr val="4d4d4d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wrap="none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7279" name=""/>
            <p:cNvSpPr/>
            <p:nvPr/>
          </p:nvSpPr>
          <p:spPr>
            <a:xfrm>
              <a:off x="4618800" y="5865120"/>
              <a:ext cx="651600" cy="477720"/>
            </a:xfrm>
            <a:custGeom>
              <a:avLst/>
              <a:gdLst/>
              <a:ahLst/>
              <a:rect l="l" t="t" r="r" b="b"/>
              <a:pathLst>
                <a:path w="281" h="234">
                  <a:moveTo>
                    <a:pt x="24" y="156"/>
                  </a:moveTo>
                  <a:lnTo>
                    <a:pt x="42" y="162"/>
                  </a:lnTo>
                  <a:lnTo>
                    <a:pt x="42" y="168"/>
                  </a:lnTo>
                  <a:lnTo>
                    <a:pt x="24" y="168"/>
                  </a:lnTo>
                  <a:lnTo>
                    <a:pt x="42" y="198"/>
                  </a:lnTo>
                  <a:lnTo>
                    <a:pt x="114" y="192"/>
                  </a:lnTo>
                  <a:lnTo>
                    <a:pt x="132" y="204"/>
                  </a:lnTo>
                  <a:lnTo>
                    <a:pt x="120" y="210"/>
                  </a:lnTo>
                  <a:lnTo>
                    <a:pt x="156" y="216"/>
                  </a:lnTo>
                  <a:lnTo>
                    <a:pt x="174" y="234"/>
                  </a:lnTo>
                  <a:lnTo>
                    <a:pt x="168" y="204"/>
                  </a:lnTo>
                  <a:lnTo>
                    <a:pt x="102" y="162"/>
                  </a:lnTo>
                  <a:lnTo>
                    <a:pt x="126" y="162"/>
                  </a:lnTo>
                  <a:lnTo>
                    <a:pt x="120" y="144"/>
                  </a:lnTo>
                  <a:lnTo>
                    <a:pt x="138" y="144"/>
                  </a:lnTo>
                  <a:lnTo>
                    <a:pt x="114" y="102"/>
                  </a:lnTo>
                  <a:lnTo>
                    <a:pt x="114" y="72"/>
                  </a:lnTo>
                  <a:lnTo>
                    <a:pt x="120" y="66"/>
                  </a:lnTo>
                  <a:lnTo>
                    <a:pt x="120" y="78"/>
                  </a:lnTo>
                  <a:lnTo>
                    <a:pt x="150" y="108"/>
                  </a:lnTo>
                  <a:lnTo>
                    <a:pt x="150" y="90"/>
                  </a:lnTo>
                  <a:lnTo>
                    <a:pt x="168" y="102"/>
                  </a:lnTo>
                  <a:lnTo>
                    <a:pt x="162" y="78"/>
                  </a:lnTo>
                  <a:lnTo>
                    <a:pt x="186" y="90"/>
                  </a:lnTo>
                  <a:lnTo>
                    <a:pt x="156" y="66"/>
                  </a:lnTo>
                  <a:lnTo>
                    <a:pt x="192" y="48"/>
                  </a:lnTo>
                  <a:lnTo>
                    <a:pt x="216" y="42"/>
                  </a:lnTo>
                  <a:lnTo>
                    <a:pt x="263" y="60"/>
                  </a:lnTo>
                  <a:lnTo>
                    <a:pt x="281" y="18"/>
                  </a:lnTo>
                  <a:lnTo>
                    <a:pt x="269" y="0"/>
                  </a:lnTo>
                  <a:lnTo>
                    <a:pt x="263" y="0"/>
                  </a:lnTo>
                  <a:lnTo>
                    <a:pt x="263" y="12"/>
                  </a:lnTo>
                  <a:lnTo>
                    <a:pt x="251" y="24"/>
                  </a:lnTo>
                  <a:lnTo>
                    <a:pt x="233" y="30"/>
                  </a:lnTo>
                  <a:lnTo>
                    <a:pt x="192" y="12"/>
                  </a:lnTo>
                  <a:lnTo>
                    <a:pt x="126" y="24"/>
                  </a:lnTo>
                  <a:lnTo>
                    <a:pt x="36" y="54"/>
                  </a:lnTo>
                  <a:lnTo>
                    <a:pt x="42" y="72"/>
                  </a:lnTo>
                  <a:lnTo>
                    <a:pt x="0" y="120"/>
                  </a:lnTo>
                  <a:lnTo>
                    <a:pt x="24" y="156"/>
                  </a:lnTo>
                  <a:close/>
                </a:path>
              </a:pathLst>
            </a:custGeom>
            <a:solidFill>
              <a:srgbClr val="007600">
                <a:alpha val="50000"/>
              </a:srgbClr>
            </a:solidFill>
            <a:ln w="9360">
              <a:solidFill>
                <a:srgbClr val="4d4d4d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wrap="none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7280" name=""/>
            <p:cNvSpPr/>
            <p:nvPr/>
          </p:nvSpPr>
          <p:spPr>
            <a:xfrm>
              <a:off x="4576680" y="6110280"/>
              <a:ext cx="41760" cy="36360"/>
            </a:xfrm>
            <a:custGeom>
              <a:avLst/>
              <a:gdLst/>
              <a:ahLst/>
              <a:rect l="l" t="t" r="r" b="b"/>
              <a:pathLst>
                <a:path w="18" h="18">
                  <a:moveTo>
                    <a:pt x="18" y="18"/>
                  </a:moveTo>
                  <a:lnTo>
                    <a:pt x="6" y="0"/>
                  </a:lnTo>
                  <a:lnTo>
                    <a:pt x="0" y="0"/>
                  </a:lnTo>
                  <a:lnTo>
                    <a:pt x="18" y="18"/>
                  </a:lnTo>
                  <a:close/>
                </a:path>
              </a:pathLst>
            </a:custGeom>
            <a:solidFill>
              <a:srgbClr val="007600">
                <a:alpha val="50000"/>
              </a:srgbClr>
            </a:solidFill>
            <a:ln w="9360">
              <a:solidFill>
                <a:srgbClr val="4d4d4d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wrap="none" tIns="-9360" bIns="-936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7281" name=""/>
            <p:cNvSpPr/>
            <p:nvPr/>
          </p:nvSpPr>
          <p:spPr>
            <a:xfrm>
              <a:off x="4646520" y="6257160"/>
              <a:ext cx="27720" cy="37080"/>
            </a:xfrm>
            <a:custGeom>
              <a:avLst/>
              <a:gdLst/>
              <a:ahLst/>
              <a:rect l="l" t="t" r="r" b="b"/>
              <a:pathLst>
                <a:path w="12" h="18">
                  <a:moveTo>
                    <a:pt x="12" y="18"/>
                  </a:moveTo>
                  <a:lnTo>
                    <a:pt x="12" y="0"/>
                  </a:lnTo>
                  <a:lnTo>
                    <a:pt x="0" y="12"/>
                  </a:lnTo>
                  <a:lnTo>
                    <a:pt x="12" y="18"/>
                  </a:lnTo>
                  <a:close/>
                </a:path>
              </a:pathLst>
            </a:custGeom>
            <a:solidFill>
              <a:srgbClr val="007600">
                <a:alpha val="50000"/>
              </a:srgbClr>
            </a:solidFill>
            <a:ln w="9360">
              <a:solidFill>
                <a:srgbClr val="4d4d4d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wrap="none" tIns="-8640" bIns="-864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7282" name=""/>
            <p:cNvSpPr/>
            <p:nvPr/>
          </p:nvSpPr>
          <p:spPr>
            <a:xfrm>
              <a:off x="4716000" y="6269760"/>
              <a:ext cx="236520" cy="208440"/>
            </a:xfrm>
            <a:custGeom>
              <a:avLst/>
              <a:gdLst/>
              <a:ahLst/>
              <a:rect l="l" t="t" r="r" b="b"/>
              <a:pathLst>
                <a:path w="102" h="102">
                  <a:moveTo>
                    <a:pt x="42" y="0"/>
                  </a:moveTo>
                  <a:lnTo>
                    <a:pt x="12" y="6"/>
                  </a:lnTo>
                  <a:lnTo>
                    <a:pt x="0" y="30"/>
                  </a:lnTo>
                  <a:lnTo>
                    <a:pt x="24" y="60"/>
                  </a:lnTo>
                  <a:lnTo>
                    <a:pt x="24" y="78"/>
                  </a:lnTo>
                  <a:lnTo>
                    <a:pt x="30" y="84"/>
                  </a:lnTo>
                  <a:lnTo>
                    <a:pt x="42" y="72"/>
                  </a:lnTo>
                  <a:lnTo>
                    <a:pt x="54" y="102"/>
                  </a:lnTo>
                  <a:lnTo>
                    <a:pt x="72" y="84"/>
                  </a:lnTo>
                  <a:lnTo>
                    <a:pt x="90" y="102"/>
                  </a:lnTo>
                  <a:lnTo>
                    <a:pt x="72" y="42"/>
                  </a:lnTo>
                  <a:lnTo>
                    <a:pt x="90" y="60"/>
                  </a:lnTo>
                  <a:lnTo>
                    <a:pt x="102" y="48"/>
                  </a:lnTo>
                  <a:lnTo>
                    <a:pt x="90" y="18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007600">
                <a:alpha val="50000"/>
              </a:srgbClr>
            </a:solidFill>
            <a:ln w="9360">
              <a:solidFill>
                <a:srgbClr val="4d4d4d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wrap="none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7283" name=""/>
            <p:cNvSpPr/>
            <p:nvPr/>
          </p:nvSpPr>
          <p:spPr>
            <a:xfrm>
              <a:off x="5091480" y="6306480"/>
              <a:ext cx="27720" cy="36360"/>
            </a:xfrm>
            <a:custGeom>
              <a:avLst/>
              <a:gdLst/>
              <a:ahLst/>
              <a:rect l="l" t="t" r="r" b="b"/>
              <a:pathLst>
                <a:path w="12" h="18">
                  <a:moveTo>
                    <a:pt x="12" y="18"/>
                  </a:moveTo>
                  <a:lnTo>
                    <a:pt x="12" y="6"/>
                  </a:lnTo>
                  <a:lnTo>
                    <a:pt x="0" y="0"/>
                  </a:lnTo>
                  <a:lnTo>
                    <a:pt x="12" y="18"/>
                  </a:lnTo>
                  <a:close/>
                </a:path>
              </a:pathLst>
            </a:custGeom>
            <a:solidFill>
              <a:srgbClr val="007600">
                <a:alpha val="50000"/>
              </a:srgbClr>
            </a:solidFill>
            <a:ln w="9360">
              <a:solidFill>
                <a:srgbClr val="4d4d4d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wrap="none" tIns="-9360" bIns="-936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7284" name=""/>
            <p:cNvSpPr/>
            <p:nvPr/>
          </p:nvSpPr>
          <p:spPr>
            <a:xfrm>
              <a:off x="4966560" y="6574320"/>
              <a:ext cx="276120" cy="85680"/>
            </a:xfrm>
            <a:custGeom>
              <a:avLst/>
              <a:gdLst/>
              <a:ahLst/>
              <a:rect l="l" t="t" r="r" b="b"/>
              <a:pathLst>
                <a:path w="119" h="42">
                  <a:moveTo>
                    <a:pt x="66" y="12"/>
                  </a:moveTo>
                  <a:lnTo>
                    <a:pt x="36" y="12"/>
                  </a:lnTo>
                  <a:lnTo>
                    <a:pt x="24" y="0"/>
                  </a:lnTo>
                  <a:lnTo>
                    <a:pt x="6" y="0"/>
                  </a:lnTo>
                  <a:lnTo>
                    <a:pt x="0" y="24"/>
                  </a:lnTo>
                  <a:lnTo>
                    <a:pt x="42" y="24"/>
                  </a:lnTo>
                  <a:lnTo>
                    <a:pt x="54" y="42"/>
                  </a:lnTo>
                  <a:lnTo>
                    <a:pt x="113" y="36"/>
                  </a:lnTo>
                  <a:lnTo>
                    <a:pt x="119" y="18"/>
                  </a:lnTo>
                  <a:lnTo>
                    <a:pt x="107" y="24"/>
                  </a:lnTo>
                  <a:lnTo>
                    <a:pt x="66" y="12"/>
                  </a:lnTo>
                  <a:close/>
                </a:path>
              </a:pathLst>
            </a:custGeom>
            <a:solidFill>
              <a:srgbClr val="007600">
                <a:alpha val="50000"/>
              </a:srgbClr>
            </a:solidFill>
            <a:ln w="9360">
              <a:solidFill>
                <a:srgbClr val="4d4d4d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wrap="none" tIns="39960" bIns="3996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7285" name=""/>
            <p:cNvSpPr/>
            <p:nvPr/>
          </p:nvSpPr>
          <p:spPr>
            <a:xfrm>
              <a:off x="5395680" y="6478200"/>
              <a:ext cx="55440" cy="58680"/>
            </a:xfrm>
            <a:custGeom>
              <a:avLst/>
              <a:gdLst/>
              <a:ahLst/>
              <a:rect l="l" t="t" r="r" b="b"/>
              <a:pathLst>
                <a:path w="24" h="29">
                  <a:moveTo>
                    <a:pt x="18" y="24"/>
                  </a:moveTo>
                  <a:lnTo>
                    <a:pt x="24" y="0"/>
                  </a:lnTo>
                  <a:lnTo>
                    <a:pt x="0" y="18"/>
                  </a:lnTo>
                  <a:lnTo>
                    <a:pt x="0" y="29"/>
                  </a:lnTo>
                  <a:lnTo>
                    <a:pt x="18" y="24"/>
                  </a:lnTo>
                  <a:close/>
                </a:path>
              </a:pathLst>
            </a:custGeom>
            <a:solidFill>
              <a:srgbClr val="007600">
                <a:alpha val="50000"/>
              </a:srgbClr>
            </a:solidFill>
            <a:ln w="9360">
              <a:solidFill>
                <a:srgbClr val="4d4d4d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wrap="none" tIns="12960" bIns="1296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7286" name=""/>
            <p:cNvSpPr/>
            <p:nvPr/>
          </p:nvSpPr>
          <p:spPr>
            <a:xfrm>
              <a:off x="5200920" y="6232680"/>
              <a:ext cx="27720" cy="48960"/>
            </a:xfrm>
            <a:custGeom>
              <a:avLst/>
              <a:gdLst/>
              <a:ahLst/>
              <a:rect l="l" t="t" r="r" b="b"/>
              <a:pathLst>
                <a:path w="12" h="24">
                  <a:moveTo>
                    <a:pt x="6" y="24"/>
                  </a:moveTo>
                  <a:lnTo>
                    <a:pt x="12" y="6"/>
                  </a:lnTo>
                  <a:lnTo>
                    <a:pt x="0" y="0"/>
                  </a:lnTo>
                  <a:lnTo>
                    <a:pt x="6" y="24"/>
                  </a:lnTo>
                  <a:close/>
                </a:path>
              </a:pathLst>
            </a:custGeom>
            <a:solidFill>
              <a:srgbClr val="007600">
                <a:alpha val="50000"/>
              </a:srgbClr>
            </a:solidFill>
            <a:ln w="9360">
              <a:solidFill>
                <a:srgbClr val="4d4d4d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wrap="none" tIns="3240" bIns="324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7287" name=""/>
            <p:cNvSpPr/>
            <p:nvPr/>
          </p:nvSpPr>
          <p:spPr>
            <a:xfrm>
              <a:off x="5200920" y="6147000"/>
              <a:ext cx="69120" cy="37080"/>
            </a:xfrm>
            <a:custGeom>
              <a:avLst/>
              <a:gdLst/>
              <a:ahLst/>
              <a:rect l="l" t="t" r="r" b="b"/>
              <a:pathLst>
                <a:path w="30" h="18">
                  <a:moveTo>
                    <a:pt x="30" y="18"/>
                  </a:moveTo>
                  <a:lnTo>
                    <a:pt x="18" y="0"/>
                  </a:lnTo>
                  <a:lnTo>
                    <a:pt x="0" y="12"/>
                  </a:lnTo>
                  <a:lnTo>
                    <a:pt x="30" y="18"/>
                  </a:lnTo>
                  <a:close/>
                </a:path>
              </a:pathLst>
            </a:custGeom>
            <a:solidFill>
              <a:srgbClr val="007600">
                <a:alpha val="50000"/>
              </a:srgbClr>
            </a:solidFill>
            <a:ln w="9360">
              <a:solidFill>
                <a:srgbClr val="4d4d4d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wrap="none" tIns="-8640" bIns="-864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7288" name=""/>
            <p:cNvSpPr/>
            <p:nvPr/>
          </p:nvSpPr>
          <p:spPr>
            <a:xfrm>
              <a:off x="5119560" y="6073200"/>
              <a:ext cx="27720" cy="24480"/>
            </a:xfrm>
            <a:custGeom>
              <a:avLst/>
              <a:gdLst/>
              <a:ahLst/>
              <a:rect l="l" t="t" r="r" b="b"/>
              <a:pathLst>
                <a:path w="12" h="12">
                  <a:moveTo>
                    <a:pt x="0" y="12"/>
                  </a:moveTo>
                  <a:lnTo>
                    <a:pt x="0" y="0"/>
                  </a:lnTo>
                  <a:lnTo>
                    <a:pt x="12" y="0"/>
                  </a:lnTo>
                  <a:lnTo>
                    <a:pt x="12" y="6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7600">
                <a:alpha val="50000"/>
              </a:srgbClr>
            </a:solidFill>
            <a:ln w="9360">
              <a:solidFill>
                <a:srgbClr val="4d4d4d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wrap="none" tIns="-21240" bIns="-2124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7289" name=""/>
            <p:cNvSpPr/>
            <p:nvPr/>
          </p:nvSpPr>
          <p:spPr>
            <a:xfrm>
              <a:off x="5063760" y="5975280"/>
              <a:ext cx="27720" cy="24480"/>
            </a:xfrm>
            <a:custGeom>
              <a:avLst/>
              <a:gdLst/>
              <a:ahLst/>
              <a:rect l="l" t="t" r="r" b="b"/>
              <a:pathLst>
                <a:path w="12" h="12">
                  <a:moveTo>
                    <a:pt x="6" y="12"/>
                  </a:moveTo>
                  <a:lnTo>
                    <a:pt x="12" y="0"/>
                  </a:lnTo>
                  <a:lnTo>
                    <a:pt x="0" y="6"/>
                  </a:lnTo>
                  <a:lnTo>
                    <a:pt x="6" y="12"/>
                  </a:lnTo>
                  <a:close/>
                </a:path>
              </a:pathLst>
            </a:custGeom>
            <a:solidFill>
              <a:srgbClr val="007600">
                <a:alpha val="50000"/>
              </a:srgbClr>
            </a:solidFill>
            <a:ln w="9360">
              <a:solidFill>
                <a:srgbClr val="4d4d4d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wrap="none" tIns="-21240" bIns="-2124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7290" name=""/>
            <p:cNvSpPr/>
            <p:nvPr/>
          </p:nvSpPr>
          <p:spPr>
            <a:xfrm>
              <a:off x="4924800" y="6184080"/>
              <a:ext cx="153000" cy="122040"/>
            </a:xfrm>
            <a:custGeom>
              <a:avLst/>
              <a:gdLst/>
              <a:ahLst/>
              <a:rect l="l" t="t" r="r" b="b"/>
              <a:pathLst>
                <a:path w="66" h="60">
                  <a:moveTo>
                    <a:pt x="66" y="54"/>
                  </a:moveTo>
                  <a:lnTo>
                    <a:pt x="48" y="24"/>
                  </a:lnTo>
                  <a:lnTo>
                    <a:pt x="12" y="0"/>
                  </a:lnTo>
                  <a:lnTo>
                    <a:pt x="0" y="12"/>
                  </a:lnTo>
                  <a:lnTo>
                    <a:pt x="48" y="48"/>
                  </a:lnTo>
                  <a:lnTo>
                    <a:pt x="60" y="60"/>
                  </a:lnTo>
                  <a:lnTo>
                    <a:pt x="66" y="60"/>
                  </a:lnTo>
                  <a:lnTo>
                    <a:pt x="66" y="54"/>
                  </a:lnTo>
                  <a:close/>
                </a:path>
              </a:pathLst>
            </a:custGeom>
            <a:solidFill>
              <a:srgbClr val="007600">
                <a:alpha val="50000"/>
              </a:srgbClr>
            </a:solidFill>
            <a:ln w="9360">
              <a:solidFill>
                <a:srgbClr val="4d4d4d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wrap="none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7291" name=""/>
            <p:cNvSpPr/>
            <p:nvPr/>
          </p:nvSpPr>
          <p:spPr>
            <a:xfrm>
              <a:off x="3243240" y="5192280"/>
              <a:ext cx="1208160" cy="1113840"/>
            </a:xfrm>
            <a:custGeom>
              <a:avLst/>
              <a:gdLst/>
              <a:ahLst/>
              <a:rect l="l" t="t" r="r" b="b"/>
              <a:pathLst>
                <a:path w="521" h="545">
                  <a:moveTo>
                    <a:pt x="306" y="96"/>
                  </a:moveTo>
                  <a:lnTo>
                    <a:pt x="317" y="90"/>
                  </a:lnTo>
                  <a:lnTo>
                    <a:pt x="306" y="78"/>
                  </a:lnTo>
                  <a:lnTo>
                    <a:pt x="300" y="54"/>
                  </a:lnTo>
                  <a:lnTo>
                    <a:pt x="294" y="54"/>
                  </a:lnTo>
                  <a:lnTo>
                    <a:pt x="306" y="36"/>
                  </a:lnTo>
                  <a:lnTo>
                    <a:pt x="252" y="24"/>
                  </a:lnTo>
                  <a:lnTo>
                    <a:pt x="234" y="0"/>
                  </a:lnTo>
                  <a:lnTo>
                    <a:pt x="162" y="12"/>
                  </a:lnTo>
                  <a:lnTo>
                    <a:pt x="162" y="30"/>
                  </a:lnTo>
                  <a:lnTo>
                    <a:pt x="150" y="30"/>
                  </a:lnTo>
                  <a:lnTo>
                    <a:pt x="150" y="48"/>
                  </a:lnTo>
                  <a:lnTo>
                    <a:pt x="114" y="36"/>
                  </a:lnTo>
                  <a:lnTo>
                    <a:pt x="102" y="72"/>
                  </a:lnTo>
                  <a:lnTo>
                    <a:pt x="78" y="48"/>
                  </a:lnTo>
                  <a:lnTo>
                    <a:pt x="48" y="72"/>
                  </a:lnTo>
                  <a:lnTo>
                    <a:pt x="12" y="78"/>
                  </a:lnTo>
                  <a:lnTo>
                    <a:pt x="0" y="84"/>
                  </a:lnTo>
                  <a:lnTo>
                    <a:pt x="18" y="114"/>
                  </a:lnTo>
                  <a:lnTo>
                    <a:pt x="0" y="138"/>
                  </a:lnTo>
                  <a:lnTo>
                    <a:pt x="6" y="144"/>
                  </a:lnTo>
                  <a:lnTo>
                    <a:pt x="18" y="179"/>
                  </a:lnTo>
                  <a:lnTo>
                    <a:pt x="36" y="185"/>
                  </a:lnTo>
                  <a:lnTo>
                    <a:pt x="36" y="203"/>
                  </a:lnTo>
                  <a:lnTo>
                    <a:pt x="60" y="197"/>
                  </a:lnTo>
                  <a:lnTo>
                    <a:pt x="90" y="168"/>
                  </a:lnTo>
                  <a:lnTo>
                    <a:pt x="150" y="197"/>
                  </a:lnTo>
                  <a:lnTo>
                    <a:pt x="168" y="251"/>
                  </a:lnTo>
                  <a:lnTo>
                    <a:pt x="198" y="293"/>
                  </a:lnTo>
                  <a:lnTo>
                    <a:pt x="216" y="293"/>
                  </a:lnTo>
                  <a:lnTo>
                    <a:pt x="282" y="359"/>
                  </a:lnTo>
                  <a:lnTo>
                    <a:pt x="306" y="359"/>
                  </a:lnTo>
                  <a:lnTo>
                    <a:pt x="335" y="395"/>
                  </a:lnTo>
                  <a:lnTo>
                    <a:pt x="359" y="395"/>
                  </a:lnTo>
                  <a:lnTo>
                    <a:pt x="365" y="419"/>
                  </a:lnTo>
                  <a:lnTo>
                    <a:pt x="383" y="431"/>
                  </a:lnTo>
                  <a:lnTo>
                    <a:pt x="395" y="425"/>
                  </a:lnTo>
                  <a:lnTo>
                    <a:pt x="419" y="497"/>
                  </a:lnTo>
                  <a:lnTo>
                    <a:pt x="401" y="509"/>
                  </a:lnTo>
                  <a:lnTo>
                    <a:pt x="395" y="533"/>
                  </a:lnTo>
                  <a:lnTo>
                    <a:pt x="395" y="545"/>
                  </a:lnTo>
                  <a:lnTo>
                    <a:pt x="413" y="545"/>
                  </a:lnTo>
                  <a:lnTo>
                    <a:pt x="431" y="521"/>
                  </a:lnTo>
                  <a:lnTo>
                    <a:pt x="437" y="497"/>
                  </a:lnTo>
                  <a:lnTo>
                    <a:pt x="455" y="485"/>
                  </a:lnTo>
                  <a:lnTo>
                    <a:pt x="455" y="461"/>
                  </a:lnTo>
                  <a:lnTo>
                    <a:pt x="431" y="443"/>
                  </a:lnTo>
                  <a:lnTo>
                    <a:pt x="443" y="407"/>
                  </a:lnTo>
                  <a:lnTo>
                    <a:pt x="461" y="401"/>
                  </a:lnTo>
                  <a:lnTo>
                    <a:pt x="491" y="419"/>
                  </a:lnTo>
                  <a:lnTo>
                    <a:pt x="515" y="437"/>
                  </a:lnTo>
                  <a:lnTo>
                    <a:pt x="521" y="425"/>
                  </a:lnTo>
                  <a:lnTo>
                    <a:pt x="491" y="389"/>
                  </a:lnTo>
                  <a:lnTo>
                    <a:pt x="407" y="347"/>
                  </a:lnTo>
                  <a:lnTo>
                    <a:pt x="413" y="323"/>
                  </a:lnTo>
                  <a:lnTo>
                    <a:pt x="413" y="317"/>
                  </a:lnTo>
                  <a:lnTo>
                    <a:pt x="371" y="323"/>
                  </a:lnTo>
                  <a:lnTo>
                    <a:pt x="353" y="305"/>
                  </a:lnTo>
                  <a:lnTo>
                    <a:pt x="323" y="275"/>
                  </a:lnTo>
                  <a:lnTo>
                    <a:pt x="300" y="215"/>
                  </a:lnTo>
                  <a:lnTo>
                    <a:pt x="252" y="185"/>
                  </a:lnTo>
                  <a:lnTo>
                    <a:pt x="246" y="156"/>
                  </a:lnTo>
                  <a:lnTo>
                    <a:pt x="252" y="138"/>
                  </a:lnTo>
                  <a:lnTo>
                    <a:pt x="246" y="126"/>
                  </a:lnTo>
                  <a:lnTo>
                    <a:pt x="246" y="108"/>
                  </a:lnTo>
                  <a:lnTo>
                    <a:pt x="288" y="84"/>
                  </a:lnTo>
                  <a:lnTo>
                    <a:pt x="300" y="84"/>
                  </a:lnTo>
                  <a:lnTo>
                    <a:pt x="306" y="96"/>
                  </a:lnTo>
                  <a:close/>
                </a:path>
              </a:pathLst>
            </a:custGeom>
            <a:solidFill>
              <a:srgbClr val="007600">
                <a:alpha val="50000"/>
              </a:srgbClr>
            </a:solidFill>
            <a:ln w="9360">
              <a:solidFill>
                <a:srgbClr val="4d4d4d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wrap="none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7292" name=""/>
            <p:cNvSpPr/>
            <p:nvPr/>
          </p:nvSpPr>
          <p:spPr>
            <a:xfrm>
              <a:off x="3396240" y="5913720"/>
              <a:ext cx="153000" cy="294120"/>
            </a:xfrm>
            <a:custGeom>
              <a:avLst/>
              <a:gdLst/>
              <a:ahLst/>
              <a:rect l="l" t="t" r="r" b="b"/>
              <a:pathLst>
                <a:path w="66" h="144">
                  <a:moveTo>
                    <a:pt x="42" y="0"/>
                  </a:moveTo>
                  <a:lnTo>
                    <a:pt x="54" y="12"/>
                  </a:lnTo>
                  <a:lnTo>
                    <a:pt x="66" y="36"/>
                  </a:lnTo>
                  <a:lnTo>
                    <a:pt x="66" y="114"/>
                  </a:lnTo>
                  <a:lnTo>
                    <a:pt x="54" y="126"/>
                  </a:lnTo>
                  <a:lnTo>
                    <a:pt x="48" y="120"/>
                  </a:lnTo>
                  <a:lnTo>
                    <a:pt x="24" y="144"/>
                  </a:lnTo>
                  <a:lnTo>
                    <a:pt x="12" y="120"/>
                  </a:lnTo>
                  <a:lnTo>
                    <a:pt x="12" y="84"/>
                  </a:lnTo>
                  <a:lnTo>
                    <a:pt x="0" y="24"/>
                  </a:lnTo>
                  <a:lnTo>
                    <a:pt x="18" y="3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007600">
                <a:alpha val="50000"/>
              </a:srgbClr>
            </a:solidFill>
            <a:ln w="9360">
              <a:solidFill>
                <a:srgbClr val="4d4d4d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wrap="none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7293" name=""/>
            <p:cNvSpPr/>
            <p:nvPr/>
          </p:nvSpPr>
          <p:spPr>
            <a:xfrm>
              <a:off x="3841920" y="6269760"/>
              <a:ext cx="317520" cy="171360"/>
            </a:xfrm>
            <a:custGeom>
              <a:avLst/>
              <a:gdLst/>
              <a:ahLst/>
              <a:rect l="l" t="t" r="r" b="b"/>
              <a:pathLst>
                <a:path w="137" h="84">
                  <a:moveTo>
                    <a:pt x="137" y="0"/>
                  </a:moveTo>
                  <a:lnTo>
                    <a:pt x="113" y="48"/>
                  </a:lnTo>
                  <a:lnTo>
                    <a:pt x="119" y="72"/>
                  </a:lnTo>
                  <a:lnTo>
                    <a:pt x="113" y="84"/>
                  </a:lnTo>
                  <a:lnTo>
                    <a:pt x="95" y="84"/>
                  </a:lnTo>
                  <a:lnTo>
                    <a:pt x="77" y="72"/>
                  </a:lnTo>
                  <a:lnTo>
                    <a:pt x="6" y="36"/>
                  </a:lnTo>
                  <a:lnTo>
                    <a:pt x="0" y="18"/>
                  </a:lnTo>
                  <a:lnTo>
                    <a:pt x="6" y="6"/>
                  </a:lnTo>
                  <a:lnTo>
                    <a:pt x="30" y="6"/>
                  </a:lnTo>
                  <a:lnTo>
                    <a:pt x="48" y="18"/>
                  </a:lnTo>
                  <a:lnTo>
                    <a:pt x="137" y="0"/>
                  </a:lnTo>
                  <a:close/>
                </a:path>
              </a:pathLst>
            </a:custGeom>
            <a:solidFill>
              <a:srgbClr val="007600">
                <a:alpha val="50000"/>
              </a:srgbClr>
            </a:solidFill>
            <a:ln w="9360">
              <a:solidFill>
                <a:srgbClr val="4d4d4d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wrap="none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7294" name=""/>
            <p:cNvSpPr/>
            <p:nvPr/>
          </p:nvSpPr>
          <p:spPr>
            <a:xfrm>
              <a:off x="3131640" y="4775400"/>
              <a:ext cx="69120" cy="85680"/>
            </a:xfrm>
            <a:custGeom>
              <a:avLst/>
              <a:gdLst/>
              <a:ahLst/>
              <a:rect l="l" t="t" r="r" b="b"/>
              <a:pathLst>
                <a:path w="30" h="42">
                  <a:moveTo>
                    <a:pt x="6" y="36"/>
                  </a:moveTo>
                  <a:lnTo>
                    <a:pt x="30" y="42"/>
                  </a:lnTo>
                  <a:lnTo>
                    <a:pt x="30" y="30"/>
                  </a:lnTo>
                  <a:lnTo>
                    <a:pt x="18" y="0"/>
                  </a:lnTo>
                  <a:lnTo>
                    <a:pt x="0" y="18"/>
                  </a:lnTo>
                  <a:lnTo>
                    <a:pt x="6" y="36"/>
                  </a:lnTo>
                  <a:close/>
                </a:path>
              </a:pathLst>
            </a:custGeom>
            <a:solidFill>
              <a:srgbClr val="007600">
                <a:alpha val="50000"/>
              </a:srgbClr>
            </a:solidFill>
            <a:ln w="9360">
              <a:solidFill>
                <a:srgbClr val="4d4d4d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wrap="none" tIns="39960" bIns="3996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7295" name=""/>
            <p:cNvSpPr/>
            <p:nvPr/>
          </p:nvSpPr>
          <p:spPr>
            <a:xfrm>
              <a:off x="3048120" y="4335840"/>
              <a:ext cx="41760" cy="37080"/>
            </a:xfrm>
            <a:custGeom>
              <a:avLst/>
              <a:gdLst/>
              <a:ahLst/>
              <a:rect l="l" t="t" r="r" b="b"/>
              <a:pathLst>
                <a:path w="18" h="18">
                  <a:moveTo>
                    <a:pt x="18" y="0"/>
                  </a:moveTo>
                  <a:lnTo>
                    <a:pt x="0" y="18"/>
                  </a:lnTo>
                  <a:lnTo>
                    <a:pt x="12" y="0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007600">
                <a:alpha val="50000"/>
              </a:srgbClr>
            </a:solidFill>
            <a:ln w="9360">
              <a:solidFill>
                <a:srgbClr val="4d4d4d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wrap="none" tIns="-8640" bIns="-864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7296" name=""/>
            <p:cNvSpPr/>
            <p:nvPr/>
          </p:nvSpPr>
          <p:spPr>
            <a:xfrm>
              <a:off x="2909160" y="4299120"/>
              <a:ext cx="375480" cy="390240"/>
            </a:xfrm>
            <a:custGeom>
              <a:avLst/>
              <a:gdLst/>
              <a:ahLst/>
              <a:rect l="l" t="t" r="r" b="b"/>
              <a:pathLst>
                <a:path w="162" h="191">
                  <a:moveTo>
                    <a:pt x="72" y="42"/>
                  </a:moveTo>
                  <a:lnTo>
                    <a:pt x="78" y="54"/>
                  </a:lnTo>
                  <a:lnTo>
                    <a:pt x="72" y="60"/>
                  </a:lnTo>
                  <a:lnTo>
                    <a:pt x="72" y="78"/>
                  </a:lnTo>
                  <a:lnTo>
                    <a:pt x="90" y="84"/>
                  </a:lnTo>
                  <a:lnTo>
                    <a:pt x="84" y="66"/>
                  </a:lnTo>
                  <a:lnTo>
                    <a:pt x="96" y="42"/>
                  </a:lnTo>
                  <a:lnTo>
                    <a:pt x="90" y="42"/>
                  </a:lnTo>
                  <a:lnTo>
                    <a:pt x="90" y="18"/>
                  </a:lnTo>
                  <a:lnTo>
                    <a:pt x="144" y="0"/>
                  </a:lnTo>
                  <a:lnTo>
                    <a:pt x="162" y="18"/>
                  </a:lnTo>
                  <a:lnTo>
                    <a:pt x="150" y="48"/>
                  </a:lnTo>
                  <a:lnTo>
                    <a:pt x="138" y="60"/>
                  </a:lnTo>
                  <a:lnTo>
                    <a:pt x="156" y="84"/>
                  </a:lnTo>
                  <a:lnTo>
                    <a:pt x="138" y="114"/>
                  </a:lnTo>
                  <a:lnTo>
                    <a:pt x="114" y="108"/>
                  </a:lnTo>
                  <a:lnTo>
                    <a:pt x="114" y="191"/>
                  </a:lnTo>
                  <a:lnTo>
                    <a:pt x="96" y="185"/>
                  </a:lnTo>
                  <a:lnTo>
                    <a:pt x="96" y="161"/>
                  </a:lnTo>
                  <a:lnTo>
                    <a:pt x="72" y="149"/>
                  </a:lnTo>
                  <a:lnTo>
                    <a:pt x="18" y="161"/>
                  </a:lnTo>
                  <a:lnTo>
                    <a:pt x="0" y="149"/>
                  </a:lnTo>
                  <a:lnTo>
                    <a:pt x="42" y="149"/>
                  </a:lnTo>
                  <a:lnTo>
                    <a:pt x="24" y="137"/>
                  </a:lnTo>
                  <a:lnTo>
                    <a:pt x="66" y="126"/>
                  </a:lnTo>
                  <a:lnTo>
                    <a:pt x="42" y="126"/>
                  </a:lnTo>
                  <a:lnTo>
                    <a:pt x="36" y="114"/>
                  </a:lnTo>
                  <a:lnTo>
                    <a:pt x="72" y="42"/>
                  </a:lnTo>
                  <a:close/>
                </a:path>
              </a:pathLst>
            </a:custGeom>
            <a:solidFill>
              <a:srgbClr val="007600">
                <a:alpha val="50000"/>
              </a:srgbClr>
            </a:solidFill>
            <a:ln w="9360">
              <a:solidFill>
                <a:srgbClr val="4d4d4d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wrap="none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7297" name=""/>
            <p:cNvSpPr/>
            <p:nvPr/>
          </p:nvSpPr>
          <p:spPr>
            <a:xfrm>
              <a:off x="1603080" y="5828040"/>
              <a:ext cx="333720" cy="576360"/>
            </a:xfrm>
            <a:custGeom>
              <a:avLst/>
              <a:gdLst/>
              <a:ahLst/>
              <a:rect l="l" t="t" r="r" b="b"/>
              <a:pathLst>
                <a:path w="144" h="282">
                  <a:moveTo>
                    <a:pt x="30" y="18"/>
                  </a:moveTo>
                  <a:lnTo>
                    <a:pt x="36" y="66"/>
                  </a:lnTo>
                  <a:lnTo>
                    <a:pt x="0" y="192"/>
                  </a:lnTo>
                  <a:lnTo>
                    <a:pt x="12" y="210"/>
                  </a:lnTo>
                  <a:lnTo>
                    <a:pt x="36" y="204"/>
                  </a:lnTo>
                  <a:lnTo>
                    <a:pt x="24" y="282"/>
                  </a:lnTo>
                  <a:lnTo>
                    <a:pt x="90" y="276"/>
                  </a:lnTo>
                  <a:lnTo>
                    <a:pt x="90" y="252"/>
                  </a:lnTo>
                  <a:lnTo>
                    <a:pt x="114" y="228"/>
                  </a:lnTo>
                  <a:lnTo>
                    <a:pt x="96" y="204"/>
                  </a:lnTo>
                  <a:lnTo>
                    <a:pt x="108" y="174"/>
                  </a:lnTo>
                  <a:lnTo>
                    <a:pt x="96" y="144"/>
                  </a:lnTo>
                  <a:lnTo>
                    <a:pt x="114" y="126"/>
                  </a:lnTo>
                  <a:lnTo>
                    <a:pt x="114" y="108"/>
                  </a:lnTo>
                  <a:lnTo>
                    <a:pt x="120" y="60"/>
                  </a:lnTo>
                  <a:lnTo>
                    <a:pt x="144" y="30"/>
                  </a:lnTo>
                  <a:lnTo>
                    <a:pt x="132" y="12"/>
                  </a:lnTo>
                  <a:lnTo>
                    <a:pt x="66" y="12"/>
                  </a:lnTo>
                  <a:lnTo>
                    <a:pt x="60" y="0"/>
                  </a:lnTo>
                  <a:lnTo>
                    <a:pt x="30" y="18"/>
                  </a:lnTo>
                  <a:close/>
                </a:path>
              </a:pathLst>
            </a:custGeom>
            <a:solidFill>
              <a:srgbClr val="007600">
                <a:alpha val="50000"/>
              </a:srgbClr>
            </a:solidFill>
            <a:ln w="9360">
              <a:solidFill>
                <a:srgbClr val="4d4d4d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wrap="none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7298" name=""/>
            <p:cNvSpPr/>
            <p:nvPr/>
          </p:nvSpPr>
          <p:spPr>
            <a:xfrm>
              <a:off x="4618800" y="5033160"/>
              <a:ext cx="957600" cy="598680"/>
            </a:xfrm>
            <a:custGeom>
              <a:avLst/>
              <a:gdLst/>
              <a:ahLst/>
              <a:rect l="l" t="t" r="r" b="b"/>
              <a:pathLst>
                <a:path w="413" h="293">
                  <a:moveTo>
                    <a:pt x="0" y="138"/>
                  </a:moveTo>
                  <a:lnTo>
                    <a:pt x="42" y="126"/>
                  </a:lnTo>
                  <a:lnTo>
                    <a:pt x="78" y="42"/>
                  </a:lnTo>
                  <a:lnTo>
                    <a:pt x="114" y="18"/>
                  </a:lnTo>
                  <a:lnTo>
                    <a:pt x="192" y="18"/>
                  </a:lnTo>
                  <a:lnTo>
                    <a:pt x="210" y="30"/>
                  </a:lnTo>
                  <a:lnTo>
                    <a:pt x="287" y="0"/>
                  </a:lnTo>
                  <a:lnTo>
                    <a:pt x="317" y="30"/>
                  </a:lnTo>
                  <a:lnTo>
                    <a:pt x="347" y="96"/>
                  </a:lnTo>
                  <a:lnTo>
                    <a:pt x="353" y="180"/>
                  </a:lnTo>
                  <a:lnTo>
                    <a:pt x="371" y="192"/>
                  </a:lnTo>
                  <a:lnTo>
                    <a:pt x="413" y="186"/>
                  </a:lnTo>
                  <a:lnTo>
                    <a:pt x="413" y="222"/>
                  </a:lnTo>
                  <a:lnTo>
                    <a:pt x="389" y="240"/>
                  </a:lnTo>
                  <a:lnTo>
                    <a:pt x="395" y="222"/>
                  </a:lnTo>
                  <a:lnTo>
                    <a:pt x="383" y="216"/>
                  </a:lnTo>
                  <a:lnTo>
                    <a:pt x="377" y="281"/>
                  </a:lnTo>
                  <a:lnTo>
                    <a:pt x="299" y="263"/>
                  </a:lnTo>
                  <a:lnTo>
                    <a:pt x="233" y="293"/>
                  </a:lnTo>
                  <a:lnTo>
                    <a:pt x="126" y="281"/>
                  </a:lnTo>
                  <a:lnTo>
                    <a:pt x="120" y="275"/>
                  </a:lnTo>
                  <a:lnTo>
                    <a:pt x="126" y="263"/>
                  </a:lnTo>
                  <a:lnTo>
                    <a:pt x="114" y="263"/>
                  </a:lnTo>
                  <a:lnTo>
                    <a:pt x="102" y="246"/>
                  </a:lnTo>
                  <a:lnTo>
                    <a:pt x="108" y="240"/>
                  </a:lnTo>
                  <a:lnTo>
                    <a:pt x="102" y="228"/>
                  </a:lnTo>
                  <a:lnTo>
                    <a:pt x="96" y="240"/>
                  </a:lnTo>
                  <a:lnTo>
                    <a:pt x="60" y="216"/>
                  </a:lnTo>
                  <a:lnTo>
                    <a:pt x="54" y="198"/>
                  </a:lnTo>
                  <a:lnTo>
                    <a:pt x="42" y="192"/>
                  </a:lnTo>
                  <a:lnTo>
                    <a:pt x="24" y="156"/>
                  </a:lnTo>
                  <a:lnTo>
                    <a:pt x="0" y="138"/>
                  </a:lnTo>
                  <a:close/>
                </a:path>
              </a:pathLst>
            </a:custGeom>
            <a:solidFill>
              <a:srgbClr val="007600">
                <a:alpha val="50000"/>
              </a:srgbClr>
            </a:solidFill>
            <a:ln w="9360">
              <a:solidFill>
                <a:srgbClr val="4d4d4d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wrap="none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7299" name=""/>
            <p:cNvSpPr/>
            <p:nvPr/>
          </p:nvSpPr>
          <p:spPr>
            <a:xfrm>
              <a:off x="3924720" y="5217120"/>
              <a:ext cx="303840" cy="159120"/>
            </a:xfrm>
            <a:custGeom>
              <a:avLst/>
              <a:gdLst/>
              <a:ahLst/>
              <a:rect l="l" t="t" r="r" b="b"/>
              <a:pathLst>
                <a:path w="131" h="78">
                  <a:moveTo>
                    <a:pt x="131" y="12"/>
                  </a:moveTo>
                  <a:lnTo>
                    <a:pt x="125" y="24"/>
                  </a:lnTo>
                  <a:lnTo>
                    <a:pt x="95" y="36"/>
                  </a:lnTo>
                  <a:lnTo>
                    <a:pt x="83" y="78"/>
                  </a:lnTo>
                  <a:lnTo>
                    <a:pt x="47" y="72"/>
                  </a:lnTo>
                  <a:lnTo>
                    <a:pt x="23" y="78"/>
                  </a:lnTo>
                  <a:lnTo>
                    <a:pt x="12" y="66"/>
                  </a:lnTo>
                  <a:lnTo>
                    <a:pt x="6" y="42"/>
                  </a:lnTo>
                  <a:lnTo>
                    <a:pt x="0" y="42"/>
                  </a:lnTo>
                  <a:lnTo>
                    <a:pt x="12" y="24"/>
                  </a:lnTo>
                  <a:lnTo>
                    <a:pt x="47" y="30"/>
                  </a:lnTo>
                  <a:lnTo>
                    <a:pt x="119" y="0"/>
                  </a:lnTo>
                  <a:lnTo>
                    <a:pt x="131" y="12"/>
                  </a:lnTo>
                  <a:lnTo>
                    <a:pt x="131" y="12"/>
                  </a:lnTo>
                  <a:close/>
                </a:path>
              </a:pathLst>
            </a:custGeom>
            <a:solidFill>
              <a:srgbClr val="007600">
                <a:alpha val="50000"/>
              </a:srgbClr>
            </a:solidFill>
            <a:ln w="9360">
              <a:solidFill>
                <a:srgbClr val="4d4d4d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wrap="none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7300" name=""/>
            <p:cNvSpPr/>
            <p:nvPr/>
          </p:nvSpPr>
          <p:spPr>
            <a:xfrm>
              <a:off x="3952800" y="5241600"/>
              <a:ext cx="595800" cy="512640"/>
            </a:xfrm>
            <a:custGeom>
              <a:avLst/>
              <a:gdLst/>
              <a:ahLst/>
              <a:rect l="l" t="t" r="r" b="b"/>
              <a:pathLst>
                <a:path w="257" h="251">
                  <a:moveTo>
                    <a:pt x="155" y="203"/>
                  </a:moveTo>
                  <a:lnTo>
                    <a:pt x="209" y="245"/>
                  </a:lnTo>
                  <a:lnTo>
                    <a:pt x="203" y="251"/>
                  </a:lnTo>
                  <a:lnTo>
                    <a:pt x="185" y="239"/>
                  </a:lnTo>
                  <a:lnTo>
                    <a:pt x="149" y="227"/>
                  </a:lnTo>
                  <a:lnTo>
                    <a:pt x="173" y="227"/>
                  </a:lnTo>
                  <a:lnTo>
                    <a:pt x="143" y="203"/>
                  </a:lnTo>
                  <a:lnTo>
                    <a:pt x="107" y="197"/>
                  </a:lnTo>
                  <a:lnTo>
                    <a:pt x="65" y="161"/>
                  </a:lnTo>
                  <a:lnTo>
                    <a:pt x="77" y="150"/>
                  </a:lnTo>
                  <a:lnTo>
                    <a:pt x="65" y="138"/>
                  </a:lnTo>
                  <a:lnTo>
                    <a:pt x="53" y="102"/>
                  </a:lnTo>
                  <a:lnTo>
                    <a:pt x="41" y="90"/>
                  </a:lnTo>
                  <a:lnTo>
                    <a:pt x="29" y="90"/>
                  </a:lnTo>
                  <a:lnTo>
                    <a:pt x="17" y="120"/>
                  </a:lnTo>
                  <a:lnTo>
                    <a:pt x="11" y="114"/>
                  </a:lnTo>
                  <a:lnTo>
                    <a:pt x="0" y="96"/>
                  </a:lnTo>
                  <a:lnTo>
                    <a:pt x="0" y="72"/>
                  </a:lnTo>
                  <a:lnTo>
                    <a:pt x="11" y="66"/>
                  </a:lnTo>
                  <a:lnTo>
                    <a:pt x="35" y="60"/>
                  </a:lnTo>
                  <a:lnTo>
                    <a:pt x="71" y="66"/>
                  </a:lnTo>
                  <a:lnTo>
                    <a:pt x="83" y="24"/>
                  </a:lnTo>
                  <a:lnTo>
                    <a:pt x="113" y="12"/>
                  </a:lnTo>
                  <a:lnTo>
                    <a:pt x="119" y="0"/>
                  </a:lnTo>
                  <a:lnTo>
                    <a:pt x="119" y="0"/>
                  </a:lnTo>
                  <a:lnTo>
                    <a:pt x="185" y="60"/>
                  </a:lnTo>
                  <a:lnTo>
                    <a:pt x="221" y="48"/>
                  </a:lnTo>
                  <a:lnTo>
                    <a:pt x="233" y="84"/>
                  </a:lnTo>
                  <a:lnTo>
                    <a:pt x="257" y="96"/>
                  </a:lnTo>
                  <a:lnTo>
                    <a:pt x="245" y="96"/>
                  </a:lnTo>
                  <a:lnTo>
                    <a:pt x="239" y="108"/>
                  </a:lnTo>
                  <a:lnTo>
                    <a:pt x="233" y="114"/>
                  </a:lnTo>
                  <a:lnTo>
                    <a:pt x="221" y="96"/>
                  </a:lnTo>
                  <a:lnTo>
                    <a:pt x="143" y="84"/>
                  </a:lnTo>
                  <a:lnTo>
                    <a:pt x="113" y="96"/>
                  </a:lnTo>
                  <a:lnTo>
                    <a:pt x="101" y="78"/>
                  </a:lnTo>
                  <a:lnTo>
                    <a:pt x="89" y="108"/>
                  </a:lnTo>
                  <a:lnTo>
                    <a:pt x="101" y="120"/>
                  </a:lnTo>
                  <a:lnTo>
                    <a:pt x="155" y="203"/>
                  </a:lnTo>
                  <a:close/>
                </a:path>
              </a:pathLst>
            </a:custGeom>
            <a:solidFill>
              <a:srgbClr val="007600">
                <a:alpha val="50000"/>
              </a:srgbClr>
            </a:solidFill>
            <a:ln w="9360">
              <a:solidFill>
                <a:srgbClr val="4d4d4d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wrap="none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7301" name=""/>
            <p:cNvSpPr/>
            <p:nvPr/>
          </p:nvSpPr>
          <p:spPr>
            <a:xfrm>
              <a:off x="4159440" y="5401080"/>
              <a:ext cx="403200" cy="340920"/>
            </a:xfrm>
            <a:custGeom>
              <a:avLst/>
              <a:gdLst/>
              <a:ahLst/>
              <a:rect l="l" t="t" r="r" b="b"/>
              <a:pathLst>
                <a:path w="174" h="167">
                  <a:moveTo>
                    <a:pt x="66" y="125"/>
                  </a:moveTo>
                  <a:lnTo>
                    <a:pt x="12" y="42"/>
                  </a:lnTo>
                  <a:lnTo>
                    <a:pt x="0" y="30"/>
                  </a:lnTo>
                  <a:lnTo>
                    <a:pt x="12" y="0"/>
                  </a:lnTo>
                  <a:lnTo>
                    <a:pt x="24" y="18"/>
                  </a:lnTo>
                  <a:lnTo>
                    <a:pt x="54" y="6"/>
                  </a:lnTo>
                  <a:lnTo>
                    <a:pt x="132" y="18"/>
                  </a:lnTo>
                  <a:lnTo>
                    <a:pt x="144" y="36"/>
                  </a:lnTo>
                  <a:lnTo>
                    <a:pt x="150" y="30"/>
                  </a:lnTo>
                  <a:lnTo>
                    <a:pt x="168" y="36"/>
                  </a:lnTo>
                  <a:lnTo>
                    <a:pt x="150" y="66"/>
                  </a:lnTo>
                  <a:lnTo>
                    <a:pt x="174" y="83"/>
                  </a:lnTo>
                  <a:lnTo>
                    <a:pt x="168" y="89"/>
                  </a:lnTo>
                  <a:lnTo>
                    <a:pt x="156" y="89"/>
                  </a:lnTo>
                  <a:lnTo>
                    <a:pt x="168" y="107"/>
                  </a:lnTo>
                  <a:lnTo>
                    <a:pt x="156" y="113"/>
                  </a:lnTo>
                  <a:lnTo>
                    <a:pt x="144" y="113"/>
                  </a:lnTo>
                  <a:lnTo>
                    <a:pt x="150" y="125"/>
                  </a:lnTo>
                  <a:lnTo>
                    <a:pt x="132" y="113"/>
                  </a:lnTo>
                  <a:lnTo>
                    <a:pt x="126" y="119"/>
                  </a:lnTo>
                  <a:lnTo>
                    <a:pt x="132" y="137"/>
                  </a:lnTo>
                  <a:lnTo>
                    <a:pt x="120" y="149"/>
                  </a:lnTo>
                  <a:lnTo>
                    <a:pt x="120" y="167"/>
                  </a:lnTo>
                  <a:lnTo>
                    <a:pt x="66" y="125"/>
                  </a:lnTo>
                  <a:close/>
                </a:path>
              </a:pathLst>
            </a:custGeom>
            <a:solidFill>
              <a:srgbClr val="007600">
                <a:alpha val="50000"/>
              </a:srgbClr>
            </a:solidFill>
            <a:ln w="9360">
              <a:solidFill>
                <a:srgbClr val="4d4d4d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wrap="none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7302" name=""/>
            <p:cNvSpPr/>
            <p:nvPr/>
          </p:nvSpPr>
          <p:spPr>
            <a:xfrm>
              <a:off x="4465800" y="5314680"/>
              <a:ext cx="431280" cy="500760"/>
            </a:xfrm>
            <a:custGeom>
              <a:avLst/>
              <a:gdLst/>
              <a:ahLst/>
              <a:rect l="l" t="t" r="r" b="b"/>
              <a:pathLst>
                <a:path w="186" h="245">
                  <a:moveTo>
                    <a:pt x="18" y="72"/>
                  </a:moveTo>
                  <a:lnTo>
                    <a:pt x="24" y="60"/>
                  </a:lnTo>
                  <a:lnTo>
                    <a:pt x="36" y="60"/>
                  </a:lnTo>
                  <a:lnTo>
                    <a:pt x="12" y="48"/>
                  </a:lnTo>
                  <a:lnTo>
                    <a:pt x="0" y="12"/>
                  </a:lnTo>
                  <a:lnTo>
                    <a:pt x="42" y="0"/>
                  </a:lnTo>
                  <a:lnTo>
                    <a:pt x="66" y="0"/>
                  </a:lnTo>
                  <a:lnTo>
                    <a:pt x="90" y="18"/>
                  </a:lnTo>
                  <a:lnTo>
                    <a:pt x="108" y="54"/>
                  </a:lnTo>
                  <a:lnTo>
                    <a:pt x="120" y="60"/>
                  </a:lnTo>
                  <a:lnTo>
                    <a:pt x="126" y="78"/>
                  </a:lnTo>
                  <a:lnTo>
                    <a:pt x="162" y="102"/>
                  </a:lnTo>
                  <a:lnTo>
                    <a:pt x="168" y="90"/>
                  </a:lnTo>
                  <a:lnTo>
                    <a:pt x="174" y="102"/>
                  </a:lnTo>
                  <a:lnTo>
                    <a:pt x="168" y="108"/>
                  </a:lnTo>
                  <a:lnTo>
                    <a:pt x="180" y="125"/>
                  </a:lnTo>
                  <a:lnTo>
                    <a:pt x="168" y="125"/>
                  </a:lnTo>
                  <a:lnTo>
                    <a:pt x="162" y="143"/>
                  </a:lnTo>
                  <a:lnTo>
                    <a:pt x="168" y="161"/>
                  </a:lnTo>
                  <a:lnTo>
                    <a:pt x="186" y="191"/>
                  </a:lnTo>
                  <a:lnTo>
                    <a:pt x="168" y="215"/>
                  </a:lnTo>
                  <a:lnTo>
                    <a:pt x="168" y="227"/>
                  </a:lnTo>
                  <a:lnTo>
                    <a:pt x="120" y="227"/>
                  </a:lnTo>
                  <a:lnTo>
                    <a:pt x="90" y="245"/>
                  </a:lnTo>
                  <a:lnTo>
                    <a:pt x="66" y="221"/>
                  </a:lnTo>
                  <a:lnTo>
                    <a:pt x="54" y="215"/>
                  </a:lnTo>
                  <a:lnTo>
                    <a:pt x="54" y="203"/>
                  </a:lnTo>
                  <a:lnTo>
                    <a:pt x="60" y="209"/>
                  </a:lnTo>
                  <a:lnTo>
                    <a:pt x="66" y="197"/>
                  </a:lnTo>
                  <a:lnTo>
                    <a:pt x="24" y="161"/>
                  </a:lnTo>
                  <a:lnTo>
                    <a:pt x="24" y="155"/>
                  </a:lnTo>
                  <a:lnTo>
                    <a:pt x="36" y="149"/>
                  </a:lnTo>
                  <a:lnTo>
                    <a:pt x="24" y="131"/>
                  </a:lnTo>
                  <a:lnTo>
                    <a:pt x="36" y="131"/>
                  </a:lnTo>
                  <a:lnTo>
                    <a:pt x="42" y="125"/>
                  </a:lnTo>
                  <a:lnTo>
                    <a:pt x="18" y="108"/>
                  </a:lnTo>
                  <a:lnTo>
                    <a:pt x="36" y="78"/>
                  </a:lnTo>
                  <a:lnTo>
                    <a:pt x="18" y="72"/>
                  </a:lnTo>
                  <a:close/>
                </a:path>
              </a:pathLst>
            </a:custGeom>
            <a:solidFill>
              <a:srgbClr val="007600">
                <a:alpha val="50000"/>
              </a:srgbClr>
            </a:solidFill>
            <a:ln w="9360">
              <a:solidFill>
                <a:srgbClr val="4d4d4d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wrap="none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7303" name=""/>
            <p:cNvSpPr/>
            <p:nvPr/>
          </p:nvSpPr>
          <p:spPr>
            <a:xfrm>
              <a:off x="4423680" y="5631840"/>
              <a:ext cx="195120" cy="220320"/>
            </a:xfrm>
            <a:custGeom>
              <a:avLst/>
              <a:gdLst/>
              <a:ahLst/>
              <a:rect l="l" t="t" r="r" b="b"/>
              <a:pathLst>
                <a:path w="84" h="108">
                  <a:moveTo>
                    <a:pt x="0" y="66"/>
                  </a:moveTo>
                  <a:lnTo>
                    <a:pt x="0" y="60"/>
                  </a:lnTo>
                  <a:lnTo>
                    <a:pt x="48" y="108"/>
                  </a:lnTo>
                  <a:lnTo>
                    <a:pt x="54" y="72"/>
                  </a:lnTo>
                  <a:lnTo>
                    <a:pt x="66" y="60"/>
                  </a:lnTo>
                  <a:lnTo>
                    <a:pt x="72" y="60"/>
                  </a:lnTo>
                  <a:lnTo>
                    <a:pt x="72" y="48"/>
                  </a:lnTo>
                  <a:lnTo>
                    <a:pt x="78" y="54"/>
                  </a:lnTo>
                  <a:lnTo>
                    <a:pt x="84" y="42"/>
                  </a:lnTo>
                  <a:lnTo>
                    <a:pt x="42" y="6"/>
                  </a:lnTo>
                  <a:lnTo>
                    <a:pt x="42" y="0"/>
                  </a:lnTo>
                  <a:lnTo>
                    <a:pt x="30" y="0"/>
                  </a:lnTo>
                  <a:lnTo>
                    <a:pt x="36" y="12"/>
                  </a:lnTo>
                  <a:lnTo>
                    <a:pt x="18" y="0"/>
                  </a:lnTo>
                  <a:lnTo>
                    <a:pt x="12" y="6"/>
                  </a:lnTo>
                  <a:lnTo>
                    <a:pt x="18" y="24"/>
                  </a:lnTo>
                  <a:lnTo>
                    <a:pt x="6" y="36"/>
                  </a:lnTo>
                  <a:lnTo>
                    <a:pt x="6" y="54"/>
                  </a:lnTo>
                  <a:lnTo>
                    <a:pt x="0" y="66"/>
                  </a:lnTo>
                  <a:close/>
                </a:path>
              </a:pathLst>
            </a:custGeom>
            <a:solidFill>
              <a:srgbClr val="007600">
                <a:alpha val="50000"/>
              </a:srgbClr>
            </a:solidFill>
            <a:ln w="9360">
              <a:solidFill>
                <a:srgbClr val="4d4d4d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wrap="none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7304" name=""/>
            <p:cNvSpPr/>
            <p:nvPr/>
          </p:nvSpPr>
          <p:spPr>
            <a:xfrm>
              <a:off x="1617120" y="5631840"/>
              <a:ext cx="1291680" cy="894960"/>
            </a:xfrm>
            <a:custGeom>
              <a:avLst/>
              <a:gdLst/>
              <a:ahLst/>
              <a:rect l="l" t="t" r="r" b="b"/>
              <a:pathLst>
                <a:path w="557" h="438">
                  <a:moveTo>
                    <a:pt x="330" y="18"/>
                  </a:moveTo>
                  <a:lnTo>
                    <a:pt x="378" y="54"/>
                  </a:lnTo>
                  <a:lnTo>
                    <a:pt x="426" y="60"/>
                  </a:lnTo>
                  <a:lnTo>
                    <a:pt x="450" y="54"/>
                  </a:lnTo>
                  <a:lnTo>
                    <a:pt x="468" y="60"/>
                  </a:lnTo>
                  <a:lnTo>
                    <a:pt x="480" y="78"/>
                  </a:lnTo>
                  <a:lnTo>
                    <a:pt x="480" y="72"/>
                  </a:lnTo>
                  <a:lnTo>
                    <a:pt x="498" y="78"/>
                  </a:lnTo>
                  <a:lnTo>
                    <a:pt x="545" y="78"/>
                  </a:lnTo>
                  <a:lnTo>
                    <a:pt x="557" y="84"/>
                  </a:lnTo>
                  <a:lnTo>
                    <a:pt x="545" y="114"/>
                  </a:lnTo>
                  <a:lnTo>
                    <a:pt x="444" y="168"/>
                  </a:lnTo>
                  <a:lnTo>
                    <a:pt x="396" y="252"/>
                  </a:lnTo>
                  <a:lnTo>
                    <a:pt x="402" y="276"/>
                  </a:lnTo>
                  <a:lnTo>
                    <a:pt x="420" y="282"/>
                  </a:lnTo>
                  <a:lnTo>
                    <a:pt x="414" y="294"/>
                  </a:lnTo>
                  <a:lnTo>
                    <a:pt x="390" y="312"/>
                  </a:lnTo>
                  <a:lnTo>
                    <a:pt x="378" y="354"/>
                  </a:lnTo>
                  <a:lnTo>
                    <a:pt x="354" y="354"/>
                  </a:lnTo>
                  <a:lnTo>
                    <a:pt x="324" y="396"/>
                  </a:lnTo>
                  <a:lnTo>
                    <a:pt x="222" y="396"/>
                  </a:lnTo>
                  <a:lnTo>
                    <a:pt x="174" y="438"/>
                  </a:lnTo>
                  <a:lnTo>
                    <a:pt x="144" y="426"/>
                  </a:lnTo>
                  <a:lnTo>
                    <a:pt x="120" y="378"/>
                  </a:lnTo>
                  <a:lnTo>
                    <a:pt x="84" y="372"/>
                  </a:lnTo>
                  <a:lnTo>
                    <a:pt x="84" y="348"/>
                  </a:lnTo>
                  <a:lnTo>
                    <a:pt x="108" y="324"/>
                  </a:lnTo>
                  <a:lnTo>
                    <a:pt x="90" y="300"/>
                  </a:lnTo>
                  <a:lnTo>
                    <a:pt x="102" y="270"/>
                  </a:lnTo>
                  <a:lnTo>
                    <a:pt x="90" y="240"/>
                  </a:lnTo>
                  <a:lnTo>
                    <a:pt x="108" y="222"/>
                  </a:lnTo>
                  <a:lnTo>
                    <a:pt x="108" y="204"/>
                  </a:lnTo>
                  <a:lnTo>
                    <a:pt x="114" y="156"/>
                  </a:lnTo>
                  <a:lnTo>
                    <a:pt x="138" y="126"/>
                  </a:lnTo>
                  <a:lnTo>
                    <a:pt x="126" y="108"/>
                  </a:lnTo>
                  <a:lnTo>
                    <a:pt x="60" y="108"/>
                  </a:lnTo>
                  <a:lnTo>
                    <a:pt x="54" y="96"/>
                  </a:lnTo>
                  <a:lnTo>
                    <a:pt x="24" y="114"/>
                  </a:lnTo>
                  <a:lnTo>
                    <a:pt x="30" y="78"/>
                  </a:lnTo>
                  <a:lnTo>
                    <a:pt x="24" y="84"/>
                  </a:lnTo>
                  <a:lnTo>
                    <a:pt x="18" y="72"/>
                  </a:lnTo>
                  <a:lnTo>
                    <a:pt x="24" y="60"/>
                  </a:lnTo>
                  <a:lnTo>
                    <a:pt x="0" y="42"/>
                  </a:lnTo>
                  <a:lnTo>
                    <a:pt x="18" y="24"/>
                  </a:lnTo>
                  <a:lnTo>
                    <a:pt x="42" y="24"/>
                  </a:lnTo>
                  <a:lnTo>
                    <a:pt x="54" y="0"/>
                  </a:lnTo>
                  <a:lnTo>
                    <a:pt x="330" y="18"/>
                  </a:lnTo>
                  <a:close/>
                </a:path>
              </a:pathLst>
            </a:custGeom>
            <a:solidFill>
              <a:srgbClr val="007600">
                <a:alpha val="50000"/>
              </a:srgbClr>
            </a:solidFill>
            <a:ln w="9360">
              <a:solidFill>
                <a:srgbClr val="4d4d4d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wrap="none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7305" name=""/>
            <p:cNvSpPr/>
            <p:nvPr/>
          </p:nvSpPr>
          <p:spPr>
            <a:xfrm>
              <a:off x="2702520" y="6184080"/>
              <a:ext cx="27720" cy="23760"/>
            </a:xfrm>
            <a:custGeom>
              <a:avLst/>
              <a:gdLst/>
              <a:ahLst/>
              <a:rect l="l" t="t" r="r" b="b"/>
              <a:pathLst>
                <a:path w="12" h="12">
                  <a:moveTo>
                    <a:pt x="12" y="0"/>
                  </a:moveTo>
                  <a:lnTo>
                    <a:pt x="6" y="12"/>
                  </a:lnTo>
                  <a:lnTo>
                    <a:pt x="0" y="6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7600">
                <a:alpha val="50000"/>
              </a:srgbClr>
            </a:solidFill>
            <a:ln w="9360">
              <a:solidFill>
                <a:srgbClr val="4d4d4d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wrap="none" tIns="-21960" bIns="-2196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7306" name=""/>
            <p:cNvSpPr/>
            <p:nvPr/>
          </p:nvSpPr>
          <p:spPr>
            <a:xfrm>
              <a:off x="2964960" y="6073200"/>
              <a:ext cx="41400" cy="12240"/>
            </a:xfrm>
            <a:custGeom>
              <a:avLst/>
              <a:gdLst/>
              <a:ahLst/>
              <a:rect l="l" t="t" r="r" b="b"/>
              <a:pathLst>
                <a:path w="18" h="6">
                  <a:moveTo>
                    <a:pt x="12" y="0"/>
                  </a:moveTo>
                  <a:lnTo>
                    <a:pt x="18" y="6"/>
                  </a:lnTo>
                  <a:lnTo>
                    <a:pt x="0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7600">
                <a:alpha val="50000"/>
              </a:srgbClr>
            </a:solidFill>
            <a:ln w="9360">
              <a:solidFill>
                <a:srgbClr val="4d4d4d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wrap="none" tIns="-33480" bIns="-3348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7307" name=""/>
            <p:cNvSpPr/>
            <p:nvPr/>
          </p:nvSpPr>
          <p:spPr>
            <a:xfrm>
              <a:off x="2811960" y="6073200"/>
              <a:ext cx="97200" cy="86040"/>
            </a:xfrm>
            <a:custGeom>
              <a:avLst/>
              <a:gdLst/>
              <a:ahLst/>
              <a:rect l="l" t="t" r="r" b="b"/>
              <a:pathLst>
                <a:path w="42" h="42">
                  <a:moveTo>
                    <a:pt x="36" y="0"/>
                  </a:moveTo>
                  <a:lnTo>
                    <a:pt x="36" y="12"/>
                  </a:lnTo>
                  <a:lnTo>
                    <a:pt x="42" y="18"/>
                  </a:lnTo>
                  <a:lnTo>
                    <a:pt x="30" y="42"/>
                  </a:lnTo>
                  <a:lnTo>
                    <a:pt x="0" y="24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007600">
                <a:alpha val="50000"/>
              </a:srgbClr>
            </a:solidFill>
            <a:ln w="9360">
              <a:solidFill>
                <a:srgbClr val="4d4d4d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wrap="none" tIns="40320" bIns="4032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7308" name=""/>
            <p:cNvSpPr/>
            <p:nvPr/>
          </p:nvSpPr>
          <p:spPr>
            <a:xfrm>
              <a:off x="3062160" y="773280"/>
              <a:ext cx="2653560" cy="2779560"/>
            </a:xfrm>
            <a:custGeom>
              <a:avLst/>
              <a:gdLst/>
              <a:ahLst/>
              <a:rect l="l" t="t" r="r" b="b"/>
              <a:pathLst>
                <a:path w="1144" h="1360">
                  <a:moveTo>
                    <a:pt x="114" y="916"/>
                  </a:moveTo>
                  <a:lnTo>
                    <a:pt x="90" y="934"/>
                  </a:lnTo>
                  <a:lnTo>
                    <a:pt x="114" y="952"/>
                  </a:lnTo>
                  <a:lnTo>
                    <a:pt x="114" y="964"/>
                  </a:lnTo>
                  <a:lnTo>
                    <a:pt x="66" y="964"/>
                  </a:lnTo>
                  <a:lnTo>
                    <a:pt x="72" y="970"/>
                  </a:lnTo>
                  <a:lnTo>
                    <a:pt x="66" y="982"/>
                  </a:lnTo>
                  <a:lnTo>
                    <a:pt x="72" y="1000"/>
                  </a:lnTo>
                  <a:lnTo>
                    <a:pt x="60" y="982"/>
                  </a:lnTo>
                  <a:lnTo>
                    <a:pt x="48" y="1000"/>
                  </a:lnTo>
                  <a:lnTo>
                    <a:pt x="48" y="1012"/>
                  </a:lnTo>
                  <a:lnTo>
                    <a:pt x="12" y="1006"/>
                  </a:lnTo>
                  <a:lnTo>
                    <a:pt x="12" y="1024"/>
                  </a:lnTo>
                  <a:lnTo>
                    <a:pt x="66" y="1024"/>
                  </a:lnTo>
                  <a:lnTo>
                    <a:pt x="6" y="1042"/>
                  </a:lnTo>
                  <a:lnTo>
                    <a:pt x="12" y="1048"/>
                  </a:lnTo>
                  <a:lnTo>
                    <a:pt x="6" y="1072"/>
                  </a:lnTo>
                  <a:lnTo>
                    <a:pt x="6" y="1096"/>
                  </a:lnTo>
                  <a:lnTo>
                    <a:pt x="60" y="1096"/>
                  </a:lnTo>
                  <a:lnTo>
                    <a:pt x="66" y="1072"/>
                  </a:lnTo>
                  <a:lnTo>
                    <a:pt x="66" y="1090"/>
                  </a:lnTo>
                  <a:lnTo>
                    <a:pt x="90" y="1090"/>
                  </a:lnTo>
                  <a:lnTo>
                    <a:pt x="114" y="1060"/>
                  </a:lnTo>
                  <a:lnTo>
                    <a:pt x="102" y="1090"/>
                  </a:lnTo>
                  <a:lnTo>
                    <a:pt x="120" y="1084"/>
                  </a:lnTo>
                  <a:lnTo>
                    <a:pt x="96" y="1096"/>
                  </a:lnTo>
                  <a:lnTo>
                    <a:pt x="96" y="1114"/>
                  </a:lnTo>
                  <a:lnTo>
                    <a:pt x="84" y="1120"/>
                  </a:lnTo>
                  <a:lnTo>
                    <a:pt x="78" y="1096"/>
                  </a:lnTo>
                  <a:lnTo>
                    <a:pt x="6" y="1114"/>
                  </a:lnTo>
                  <a:lnTo>
                    <a:pt x="12" y="1120"/>
                  </a:lnTo>
                  <a:lnTo>
                    <a:pt x="12" y="1132"/>
                  </a:lnTo>
                  <a:lnTo>
                    <a:pt x="0" y="1126"/>
                  </a:lnTo>
                  <a:lnTo>
                    <a:pt x="12" y="1144"/>
                  </a:lnTo>
                  <a:lnTo>
                    <a:pt x="30" y="1138"/>
                  </a:lnTo>
                  <a:lnTo>
                    <a:pt x="12" y="1168"/>
                  </a:lnTo>
                  <a:lnTo>
                    <a:pt x="12" y="1186"/>
                  </a:lnTo>
                  <a:lnTo>
                    <a:pt x="24" y="1174"/>
                  </a:lnTo>
                  <a:lnTo>
                    <a:pt x="30" y="1186"/>
                  </a:lnTo>
                  <a:lnTo>
                    <a:pt x="24" y="1198"/>
                  </a:lnTo>
                  <a:lnTo>
                    <a:pt x="24" y="1204"/>
                  </a:lnTo>
                  <a:lnTo>
                    <a:pt x="60" y="1150"/>
                  </a:lnTo>
                  <a:lnTo>
                    <a:pt x="90" y="1150"/>
                  </a:lnTo>
                  <a:lnTo>
                    <a:pt x="72" y="1168"/>
                  </a:lnTo>
                  <a:lnTo>
                    <a:pt x="66" y="1156"/>
                  </a:lnTo>
                  <a:lnTo>
                    <a:pt x="36" y="1210"/>
                  </a:lnTo>
                  <a:lnTo>
                    <a:pt x="60" y="1216"/>
                  </a:lnTo>
                  <a:lnTo>
                    <a:pt x="12" y="1246"/>
                  </a:lnTo>
                  <a:lnTo>
                    <a:pt x="12" y="1252"/>
                  </a:lnTo>
                  <a:lnTo>
                    <a:pt x="60" y="1240"/>
                  </a:lnTo>
                  <a:lnTo>
                    <a:pt x="42" y="1288"/>
                  </a:lnTo>
                  <a:lnTo>
                    <a:pt x="30" y="1282"/>
                  </a:lnTo>
                  <a:lnTo>
                    <a:pt x="24" y="1306"/>
                  </a:lnTo>
                  <a:lnTo>
                    <a:pt x="60" y="1342"/>
                  </a:lnTo>
                  <a:lnTo>
                    <a:pt x="78" y="1336"/>
                  </a:lnTo>
                  <a:lnTo>
                    <a:pt x="72" y="1360"/>
                  </a:lnTo>
                  <a:lnTo>
                    <a:pt x="120" y="1360"/>
                  </a:lnTo>
                  <a:lnTo>
                    <a:pt x="180" y="1318"/>
                  </a:lnTo>
                  <a:lnTo>
                    <a:pt x="204" y="1276"/>
                  </a:lnTo>
                  <a:lnTo>
                    <a:pt x="228" y="1282"/>
                  </a:lnTo>
                  <a:lnTo>
                    <a:pt x="240" y="1258"/>
                  </a:lnTo>
                  <a:lnTo>
                    <a:pt x="228" y="1222"/>
                  </a:lnTo>
                  <a:lnTo>
                    <a:pt x="246" y="1234"/>
                  </a:lnTo>
                  <a:lnTo>
                    <a:pt x="240" y="1210"/>
                  </a:lnTo>
                  <a:lnTo>
                    <a:pt x="246" y="1204"/>
                  </a:lnTo>
                  <a:lnTo>
                    <a:pt x="252" y="1264"/>
                  </a:lnTo>
                  <a:lnTo>
                    <a:pt x="270" y="1276"/>
                  </a:lnTo>
                  <a:lnTo>
                    <a:pt x="276" y="1300"/>
                  </a:lnTo>
                  <a:lnTo>
                    <a:pt x="288" y="1288"/>
                  </a:lnTo>
                  <a:lnTo>
                    <a:pt x="294" y="1258"/>
                  </a:lnTo>
                  <a:lnTo>
                    <a:pt x="288" y="1234"/>
                  </a:lnTo>
                  <a:lnTo>
                    <a:pt x="300" y="1204"/>
                  </a:lnTo>
                  <a:lnTo>
                    <a:pt x="324" y="1186"/>
                  </a:lnTo>
                  <a:lnTo>
                    <a:pt x="330" y="1150"/>
                  </a:lnTo>
                  <a:lnTo>
                    <a:pt x="312" y="1114"/>
                  </a:lnTo>
                  <a:lnTo>
                    <a:pt x="342" y="1078"/>
                  </a:lnTo>
                  <a:lnTo>
                    <a:pt x="318" y="1036"/>
                  </a:lnTo>
                  <a:lnTo>
                    <a:pt x="312" y="958"/>
                  </a:lnTo>
                  <a:lnTo>
                    <a:pt x="324" y="910"/>
                  </a:lnTo>
                  <a:lnTo>
                    <a:pt x="312" y="881"/>
                  </a:lnTo>
                  <a:lnTo>
                    <a:pt x="318" y="851"/>
                  </a:lnTo>
                  <a:lnTo>
                    <a:pt x="354" y="821"/>
                  </a:lnTo>
                  <a:lnTo>
                    <a:pt x="401" y="809"/>
                  </a:lnTo>
                  <a:lnTo>
                    <a:pt x="401" y="785"/>
                  </a:lnTo>
                  <a:lnTo>
                    <a:pt x="384" y="755"/>
                  </a:lnTo>
                  <a:lnTo>
                    <a:pt x="413" y="695"/>
                  </a:lnTo>
                  <a:lnTo>
                    <a:pt x="425" y="605"/>
                  </a:lnTo>
                  <a:lnTo>
                    <a:pt x="449" y="593"/>
                  </a:lnTo>
                  <a:lnTo>
                    <a:pt x="461" y="551"/>
                  </a:lnTo>
                  <a:lnTo>
                    <a:pt x="503" y="491"/>
                  </a:lnTo>
                  <a:lnTo>
                    <a:pt x="491" y="455"/>
                  </a:lnTo>
                  <a:lnTo>
                    <a:pt x="515" y="402"/>
                  </a:lnTo>
                  <a:lnTo>
                    <a:pt x="551" y="378"/>
                  </a:lnTo>
                  <a:lnTo>
                    <a:pt x="569" y="390"/>
                  </a:lnTo>
                  <a:lnTo>
                    <a:pt x="587" y="324"/>
                  </a:lnTo>
                  <a:lnTo>
                    <a:pt x="665" y="336"/>
                  </a:lnTo>
                  <a:lnTo>
                    <a:pt x="671" y="330"/>
                  </a:lnTo>
                  <a:lnTo>
                    <a:pt x="659" y="312"/>
                  </a:lnTo>
                  <a:lnTo>
                    <a:pt x="671" y="282"/>
                  </a:lnTo>
                  <a:lnTo>
                    <a:pt x="671" y="264"/>
                  </a:lnTo>
                  <a:lnTo>
                    <a:pt x="689" y="258"/>
                  </a:lnTo>
                  <a:lnTo>
                    <a:pt x="713" y="246"/>
                  </a:lnTo>
                  <a:lnTo>
                    <a:pt x="707" y="234"/>
                  </a:lnTo>
                  <a:lnTo>
                    <a:pt x="719" y="228"/>
                  </a:lnTo>
                  <a:lnTo>
                    <a:pt x="773" y="300"/>
                  </a:lnTo>
                  <a:lnTo>
                    <a:pt x="815" y="306"/>
                  </a:lnTo>
                  <a:lnTo>
                    <a:pt x="839" y="282"/>
                  </a:lnTo>
                  <a:lnTo>
                    <a:pt x="869" y="306"/>
                  </a:lnTo>
                  <a:lnTo>
                    <a:pt x="916" y="270"/>
                  </a:lnTo>
                  <a:lnTo>
                    <a:pt x="922" y="198"/>
                  </a:lnTo>
                  <a:lnTo>
                    <a:pt x="928" y="168"/>
                  </a:lnTo>
                  <a:lnTo>
                    <a:pt x="1018" y="132"/>
                  </a:lnTo>
                  <a:lnTo>
                    <a:pt x="1072" y="180"/>
                  </a:lnTo>
                  <a:lnTo>
                    <a:pt x="1072" y="216"/>
                  </a:lnTo>
                  <a:lnTo>
                    <a:pt x="1054" y="246"/>
                  </a:lnTo>
                  <a:lnTo>
                    <a:pt x="1066" y="264"/>
                  </a:lnTo>
                  <a:lnTo>
                    <a:pt x="1108" y="216"/>
                  </a:lnTo>
                  <a:lnTo>
                    <a:pt x="1114" y="192"/>
                  </a:lnTo>
                  <a:lnTo>
                    <a:pt x="1144" y="198"/>
                  </a:lnTo>
                  <a:lnTo>
                    <a:pt x="1144" y="174"/>
                  </a:lnTo>
                  <a:lnTo>
                    <a:pt x="1084" y="186"/>
                  </a:lnTo>
                  <a:lnTo>
                    <a:pt x="1102" y="156"/>
                  </a:lnTo>
                  <a:lnTo>
                    <a:pt x="1042" y="120"/>
                  </a:lnTo>
                  <a:lnTo>
                    <a:pt x="1108" y="132"/>
                  </a:lnTo>
                  <a:lnTo>
                    <a:pt x="1144" y="84"/>
                  </a:lnTo>
                  <a:lnTo>
                    <a:pt x="1102" y="48"/>
                  </a:lnTo>
                  <a:lnTo>
                    <a:pt x="1072" y="54"/>
                  </a:lnTo>
                  <a:lnTo>
                    <a:pt x="1072" y="30"/>
                  </a:lnTo>
                  <a:lnTo>
                    <a:pt x="1042" y="42"/>
                  </a:lnTo>
                  <a:lnTo>
                    <a:pt x="1042" y="84"/>
                  </a:lnTo>
                  <a:lnTo>
                    <a:pt x="1018" y="84"/>
                  </a:lnTo>
                  <a:lnTo>
                    <a:pt x="1030" y="60"/>
                  </a:lnTo>
                  <a:lnTo>
                    <a:pt x="1006" y="60"/>
                  </a:lnTo>
                  <a:lnTo>
                    <a:pt x="1018" y="54"/>
                  </a:lnTo>
                  <a:lnTo>
                    <a:pt x="1012" y="42"/>
                  </a:lnTo>
                  <a:lnTo>
                    <a:pt x="1030" y="36"/>
                  </a:lnTo>
                  <a:lnTo>
                    <a:pt x="1036" y="18"/>
                  </a:lnTo>
                  <a:lnTo>
                    <a:pt x="1000" y="0"/>
                  </a:lnTo>
                  <a:lnTo>
                    <a:pt x="976" y="84"/>
                  </a:lnTo>
                  <a:lnTo>
                    <a:pt x="952" y="90"/>
                  </a:lnTo>
                  <a:lnTo>
                    <a:pt x="952" y="18"/>
                  </a:lnTo>
                  <a:lnTo>
                    <a:pt x="887" y="132"/>
                  </a:lnTo>
                  <a:lnTo>
                    <a:pt x="881" y="126"/>
                  </a:lnTo>
                  <a:lnTo>
                    <a:pt x="893" y="84"/>
                  </a:lnTo>
                  <a:lnTo>
                    <a:pt x="922" y="30"/>
                  </a:lnTo>
                  <a:lnTo>
                    <a:pt x="893" y="42"/>
                  </a:lnTo>
                  <a:lnTo>
                    <a:pt x="881" y="18"/>
                  </a:lnTo>
                  <a:lnTo>
                    <a:pt x="857" y="36"/>
                  </a:lnTo>
                  <a:lnTo>
                    <a:pt x="869" y="54"/>
                  </a:lnTo>
                  <a:lnTo>
                    <a:pt x="809" y="114"/>
                  </a:lnTo>
                  <a:lnTo>
                    <a:pt x="809" y="144"/>
                  </a:lnTo>
                  <a:lnTo>
                    <a:pt x="791" y="132"/>
                  </a:lnTo>
                  <a:lnTo>
                    <a:pt x="791" y="120"/>
                  </a:lnTo>
                  <a:lnTo>
                    <a:pt x="767" y="126"/>
                  </a:lnTo>
                  <a:lnTo>
                    <a:pt x="749" y="102"/>
                  </a:lnTo>
                  <a:lnTo>
                    <a:pt x="743" y="120"/>
                  </a:lnTo>
                  <a:lnTo>
                    <a:pt x="731" y="102"/>
                  </a:lnTo>
                  <a:lnTo>
                    <a:pt x="731" y="126"/>
                  </a:lnTo>
                  <a:lnTo>
                    <a:pt x="749" y="132"/>
                  </a:lnTo>
                  <a:lnTo>
                    <a:pt x="755" y="180"/>
                  </a:lnTo>
                  <a:lnTo>
                    <a:pt x="719" y="138"/>
                  </a:lnTo>
                  <a:lnTo>
                    <a:pt x="719" y="156"/>
                  </a:lnTo>
                  <a:lnTo>
                    <a:pt x="695" y="162"/>
                  </a:lnTo>
                  <a:lnTo>
                    <a:pt x="689" y="174"/>
                  </a:lnTo>
                  <a:lnTo>
                    <a:pt x="695" y="192"/>
                  </a:lnTo>
                  <a:lnTo>
                    <a:pt x="677" y="222"/>
                  </a:lnTo>
                  <a:lnTo>
                    <a:pt x="677" y="204"/>
                  </a:lnTo>
                  <a:lnTo>
                    <a:pt x="677" y="150"/>
                  </a:lnTo>
                  <a:lnTo>
                    <a:pt x="653" y="174"/>
                  </a:lnTo>
                  <a:lnTo>
                    <a:pt x="653" y="210"/>
                  </a:lnTo>
                  <a:lnTo>
                    <a:pt x="647" y="174"/>
                  </a:lnTo>
                  <a:lnTo>
                    <a:pt x="629" y="174"/>
                  </a:lnTo>
                  <a:lnTo>
                    <a:pt x="623" y="210"/>
                  </a:lnTo>
                  <a:lnTo>
                    <a:pt x="641" y="240"/>
                  </a:lnTo>
                  <a:lnTo>
                    <a:pt x="605" y="204"/>
                  </a:lnTo>
                  <a:lnTo>
                    <a:pt x="599" y="204"/>
                  </a:lnTo>
                  <a:lnTo>
                    <a:pt x="617" y="228"/>
                  </a:lnTo>
                  <a:lnTo>
                    <a:pt x="605" y="234"/>
                  </a:lnTo>
                  <a:lnTo>
                    <a:pt x="587" y="228"/>
                  </a:lnTo>
                  <a:lnTo>
                    <a:pt x="587" y="210"/>
                  </a:lnTo>
                  <a:lnTo>
                    <a:pt x="581" y="234"/>
                  </a:lnTo>
                  <a:lnTo>
                    <a:pt x="581" y="246"/>
                  </a:lnTo>
                  <a:lnTo>
                    <a:pt x="557" y="264"/>
                  </a:lnTo>
                  <a:lnTo>
                    <a:pt x="569" y="288"/>
                  </a:lnTo>
                  <a:lnTo>
                    <a:pt x="563" y="282"/>
                  </a:lnTo>
                  <a:lnTo>
                    <a:pt x="563" y="300"/>
                  </a:lnTo>
                  <a:lnTo>
                    <a:pt x="509" y="324"/>
                  </a:lnTo>
                  <a:lnTo>
                    <a:pt x="557" y="336"/>
                  </a:lnTo>
                  <a:lnTo>
                    <a:pt x="545" y="354"/>
                  </a:lnTo>
                  <a:lnTo>
                    <a:pt x="503" y="342"/>
                  </a:lnTo>
                  <a:lnTo>
                    <a:pt x="503" y="390"/>
                  </a:lnTo>
                  <a:lnTo>
                    <a:pt x="491" y="396"/>
                  </a:lnTo>
                  <a:lnTo>
                    <a:pt x="485" y="366"/>
                  </a:lnTo>
                  <a:lnTo>
                    <a:pt x="461" y="402"/>
                  </a:lnTo>
                  <a:lnTo>
                    <a:pt x="467" y="419"/>
                  </a:lnTo>
                  <a:lnTo>
                    <a:pt x="455" y="431"/>
                  </a:lnTo>
                  <a:lnTo>
                    <a:pt x="473" y="431"/>
                  </a:lnTo>
                  <a:lnTo>
                    <a:pt x="425" y="443"/>
                  </a:lnTo>
                  <a:lnTo>
                    <a:pt x="407" y="503"/>
                  </a:lnTo>
                  <a:lnTo>
                    <a:pt x="372" y="533"/>
                  </a:lnTo>
                  <a:lnTo>
                    <a:pt x="366" y="545"/>
                  </a:lnTo>
                  <a:lnTo>
                    <a:pt x="378" y="551"/>
                  </a:lnTo>
                  <a:lnTo>
                    <a:pt x="360" y="557"/>
                  </a:lnTo>
                  <a:lnTo>
                    <a:pt x="372" y="581"/>
                  </a:lnTo>
                  <a:lnTo>
                    <a:pt x="336" y="617"/>
                  </a:lnTo>
                  <a:lnTo>
                    <a:pt x="360" y="605"/>
                  </a:lnTo>
                  <a:lnTo>
                    <a:pt x="360" y="623"/>
                  </a:lnTo>
                  <a:lnTo>
                    <a:pt x="348" y="617"/>
                  </a:lnTo>
                  <a:lnTo>
                    <a:pt x="342" y="647"/>
                  </a:lnTo>
                  <a:lnTo>
                    <a:pt x="330" y="647"/>
                  </a:lnTo>
                  <a:lnTo>
                    <a:pt x="342" y="677"/>
                  </a:lnTo>
                  <a:lnTo>
                    <a:pt x="324" y="659"/>
                  </a:lnTo>
                  <a:lnTo>
                    <a:pt x="312" y="689"/>
                  </a:lnTo>
                  <a:lnTo>
                    <a:pt x="324" y="677"/>
                  </a:lnTo>
                  <a:lnTo>
                    <a:pt x="330" y="701"/>
                  </a:lnTo>
                  <a:lnTo>
                    <a:pt x="282" y="725"/>
                  </a:lnTo>
                  <a:lnTo>
                    <a:pt x="282" y="743"/>
                  </a:lnTo>
                  <a:lnTo>
                    <a:pt x="288" y="743"/>
                  </a:lnTo>
                  <a:lnTo>
                    <a:pt x="282" y="767"/>
                  </a:lnTo>
                  <a:lnTo>
                    <a:pt x="264" y="761"/>
                  </a:lnTo>
                  <a:lnTo>
                    <a:pt x="228" y="809"/>
                  </a:lnTo>
                  <a:lnTo>
                    <a:pt x="228" y="821"/>
                  </a:lnTo>
                  <a:lnTo>
                    <a:pt x="210" y="833"/>
                  </a:lnTo>
                  <a:lnTo>
                    <a:pt x="228" y="863"/>
                  </a:lnTo>
                  <a:lnTo>
                    <a:pt x="282" y="839"/>
                  </a:lnTo>
                  <a:lnTo>
                    <a:pt x="228" y="881"/>
                  </a:lnTo>
                  <a:lnTo>
                    <a:pt x="210" y="857"/>
                  </a:lnTo>
                  <a:lnTo>
                    <a:pt x="192" y="869"/>
                  </a:lnTo>
                  <a:lnTo>
                    <a:pt x="198" y="881"/>
                  </a:lnTo>
                  <a:lnTo>
                    <a:pt x="192" y="887"/>
                  </a:lnTo>
                  <a:lnTo>
                    <a:pt x="180" y="869"/>
                  </a:lnTo>
                  <a:lnTo>
                    <a:pt x="162" y="881"/>
                  </a:lnTo>
                  <a:lnTo>
                    <a:pt x="114" y="916"/>
                  </a:lnTo>
                  <a:close/>
                </a:path>
              </a:pathLst>
            </a:custGeom>
            <a:solidFill>
              <a:srgbClr val="007600">
                <a:alpha val="50000"/>
              </a:srgbClr>
            </a:solidFill>
            <a:ln w="9360">
              <a:solidFill>
                <a:srgbClr val="4d4d4d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wrap="none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7309" name=""/>
            <p:cNvSpPr/>
            <p:nvPr/>
          </p:nvSpPr>
          <p:spPr>
            <a:xfrm>
              <a:off x="3423960" y="2512800"/>
              <a:ext cx="83520" cy="24480"/>
            </a:xfrm>
            <a:custGeom>
              <a:avLst/>
              <a:gdLst/>
              <a:ahLst/>
              <a:rect l="l" t="t" r="r" b="b"/>
              <a:pathLst>
                <a:path w="36" h="12">
                  <a:moveTo>
                    <a:pt x="0" y="12"/>
                  </a:moveTo>
                  <a:lnTo>
                    <a:pt x="24" y="0"/>
                  </a:lnTo>
                  <a:lnTo>
                    <a:pt x="36" y="12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7600">
                <a:alpha val="50000"/>
              </a:srgbClr>
            </a:solidFill>
            <a:ln w="9360">
              <a:solidFill>
                <a:srgbClr val="4d4d4d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wrap="none" tIns="-21240" bIns="-2124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7310" name=""/>
            <p:cNvSpPr/>
            <p:nvPr/>
          </p:nvSpPr>
          <p:spPr>
            <a:xfrm>
              <a:off x="5147280" y="773280"/>
              <a:ext cx="67320" cy="36360"/>
            </a:xfrm>
            <a:custGeom>
              <a:avLst/>
              <a:gdLst/>
              <a:ahLst/>
              <a:rect l="l" t="t" r="r" b="b"/>
              <a:pathLst>
                <a:path w="29" h="18">
                  <a:moveTo>
                    <a:pt x="23" y="0"/>
                  </a:moveTo>
                  <a:lnTo>
                    <a:pt x="29" y="18"/>
                  </a:lnTo>
                  <a:lnTo>
                    <a:pt x="0" y="6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007600">
                <a:alpha val="50000"/>
              </a:srgbClr>
            </a:solidFill>
            <a:ln w="9360">
              <a:solidFill>
                <a:srgbClr val="4d4d4d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wrap="none" tIns="-9360" bIns="-936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7311" name=""/>
            <p:cNvSpPr/>
            <p:nvPr/>
          </p:nvSpPr>
          <p:spPr>
            <a:xfrm>
              <a:off x="4980600" y="883440"/>
              <a:ext cx="27720" cy="37080"/>
            </a:xfrm>
            <a:custGeom>
              <a:avLst/>
              <a:gdLst/>
              <a:ahLst/>
              <a:rect l="l" t="t" r="r" b="b"/>
              <a:pathLst>
                <a:path w="12" h="18">
                  <a:moveTo>
                    <a:pt x="12" y="18"/>
                  </a:moveTo>
                  <a:lnTo>
                    <a:pt x="0" y="0"/>
                  </a:lnTo>
                  <a:lnTo>
                    <a:pt x="12" y="0"/>
                  </a:lnTo>
                  <a:lnTo>
                    <a:pt x="12" y="18"/>
                  </a:lnTo>
                  <a:close/>
                </a:path>
              </a:pathLst>
            </a:custGeom>
            <a:solidFill>
              <a:srgbClr val="007600">
                <a:alpha val="50000"/>
              </a:srgbClr>
            </a:solidFill>
            <a:ln w="9360">
              <a:solidFill>
                <a:srgbClr val="4d4d4d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wrap="none" tIns="-8640" bIns="-864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7312" name=""/>
            <p:cNvSpPr/>
            <p:nvPr/>
          </p:nvSpPr>
          <p:spPr>
            <a:xfrm>
              <a:off x="4897080" y="907920"/>
              <a:ext cx="83520" cy="73440"/>
            </a:xfrm>
            <a:custGeom>
              <a:avLst/>
              <a:gdLst/>
              <a:ahLst/>
              <a:rect l="l" t="t" r="r" b="b"/>
              <a:pathLst>
                <a:path w="36" h="36">
                  <a:moveTo>
                    <a:pt x="18" y="30"/>
                  </a:moveTo>
                  <a:lnTo>
                    <a:pt x="6" y="36"/>
                  </a:lnTo>
                  <a:lnTo>
                    <a:pt x="0" y="18"/>
                  </a:lnTo>
                  <a:lnTo>
                    <a:pt x="24" y="0"/>
                  </a:lnTo>
                  <a:lnTo>
                    <a:pt x="36" y="18"/>
                  </a:lnTo>
                  <a:lnTo>
                    <a:pt x="18" y="30"/>
                  </a:lnTo>
                  <a:close/>
                </a:path>
              </a:pathLst>
            </a:custGeom>
            <a:solidFill>
              <a:srgbClr val="007600">
                <a:alpha val="50000"/>
              </a:srgbClr>
            </a:solidFill>
            <a:ln w="9360">
              <a:solidFill>
                <a:srgbClr val="4d4d4d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wrap="none" tIns="27720" bIns="2772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7313" name=""/>
            <p:cNvSpPr/>
            <p:nvPr/>
          </p:nvSpPr>
          <p:spPr>
            <a:xfrm>
              <a:off x="4813200" y="883440"/>
              <a:ext cx="111240" cy="60840"/>
            </a:xfrm>
            <a:custGeom>
              <a:avLst/>
              <a:gdLst/>
              <a:ahLst/>
              <a:rect l="l" t="t" r="r" b="b"/>
              <a:pathLst>
                <a:path w="48" h="30">
                  <a:moveTo>
                    <a:pt x="12" y="0"/>
                  </a:moveTo>
                  <a:lnTo>
                    <a:pt x="48" y="6"/>
                  </a:lnTo>
                  <a:lnTo>
                    <a:pt x="12" y="30"/>
                  </a:lnTo>
                  <a:lnTo>
                    <a:pt x="0" y="12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7600">
                <a:alpha val="50000"/>
              </a:srgbClr>
            </a:solidFill>
            <a:ln w="9360">
              <a:solidFill>
                <a:srgbClr val="4d4d4d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wrap="none" tIns="15120" bIns="1512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7314" name=""/>
            <p:cNvSpPr/>
            <p:nvPr/>
          </p:nvSpPr>
          <p:spPr>
            <a:xfrm>
              <a:off x="4855320" y="969120"/>
              <a:ext cx="41400" cy="37080"/>
            </a:xfrm>
            <a:custGeom>
              <a:avLst/>
              <a:gdLst/>
              <a:ahLst/>
              <a:rect l="l" t="t" r="r" b="b"/>
              <a:pathLst>
                <a:path w="18" h="18">
                  <a:moveTo>
                    <a:pt x="12" y="18"/>
                  </a:moveTo>
                  <a:lnTo>
                    <a:pt x="0" y="0"/>
                  </a:lnTo>
                  <a:lnTo>
                    <a:pt x="18" y="0"/>
                  </a:lnTo>
                  <a:lnTo>
                    <a:pt x="18" y="12"/>
                  </a:lnTo>
                  <a:lnTo>
                    <a:pt x="12" y="18"/>
                  </a:lnTo>
                  <a:close/>
                </a:path>
              </a:pathLst>
            </a:custGeom>
            <a:solidFill>
              <a:srgbClr val="007600">
                <a:alpha val="50000"/>
              </a:srgbClr>
            </a:solidFill>
            <a:ln w="9360">
              <a:solidFill>
                <a:srgbClr val="4d4d4d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wrap="none" tIns="-8640" bIns="-864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7315" name=""/>
            <p:cNvSpPr/>
            <p:nvPr/>
          </p:nvSpPr>
          <p:spPr>
            <a:xfrm>
              <a:off x="4646520" y="1006200"/>
              <a:ext cx="27720" cy="36360"/>
            </a:xfrm>
            <a:custGeom>
              <a:avLst/>
              <a:gdLst/>
              <a:ahLst/>
              <a:rect l="l" t="t" r="r" b="b"/>
              <a:pathLst>
                <a:path w="12" h="18">
                  <a:moveTo>
                    <a:pt x="12" y="0"/>
                  </a:moveTo>
                  <a:lnTo>
                    <a:pt x="12" y="18"/>
                  </a:lnTo>
                  <a:lnTo>
                    <a:pt x="0" y="18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7600">
                <a:alpha val="50000"/>
              </a:srgbClr>
            </a:solidFill>
            <a:ln w="9360">
              <a:solidFill>
                <a:srgbClr val="4d4d4d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wrap="none" tIns="-9360" bIns="-936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7316" name=""/>
            <p:cNvSpPr/>
            <p:nvPr/>
          </p:nvSpPr>
          <p:spPr>
            <a:xfrm>
              <a:off x="4563000" y="1006200"/>
              <a:ext cx="55440" cy="36360"/>
            </a:xfrm>
            <a:custGeom>
              <a:avLst/>
              <a:gdLst/>
              <a:ahLst/>
              <a:rect l="l" t="t" r="r" b="b"/>
              <a:pathLst>
                <a:path w="24" h="18">
                  <a:moveTo>
                    <a:pt x="6" y="6"/>
                  </a:moveTo>
                  <a:lnTo>
                    <a:pt x="24" y="18"/>
                  </a:lnTo>
                  <a:lnTo>
                    <a:pt x="6" y="18"/>
                  </a:lnTo>
                  <a:lnTo>
                    <a:pt x="0" y="0"/>
                  </a:lnTo>
                  <a:lnTo>
                    <a:pt x="6" y="6"/>
                  </a:lnTo>
                  <a:close/>
                </a:path>
              </a:pathLst>
            </a:custGeom>
            <a:solidFill>
              <a:srgbClr val="007600">
                <a:alpha val="50000"/>
              </a:srgbClr>
            </a:solidFill>
            <a:ln w="9360">
              <a:solidFill>
                <a:srgbClr val="4d4d4d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wrap="none" tIns="-9360" bIns="-936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7317" name=""/>
            <p:cNvSpPr/>
            <p:nvPr/>
          </p:nvSpPr>
          <p:spPr>
            <a:xfrm>
              <a:off x="4493520" y="1055520"/>
              <a:ext cx="69120" cy="60840"/>
            </a:xfrm>
            <a:custGeom>
              <a:avLst/>
              <a:gdLst/>
              <a:ahLst/>
              <a:rect l="l" t="t" r="r" b="b"/>
              <a:pathLst>
                <a:path w="30" h="30">
                  <a:moveTo>
                    <a:pt x="0" y="0"/>
                  </a:moveTo>
                  <a:lnTo>
                    <a:pt x="30" y="6"/>
                  </a:lnTo>
                  <a:lnTo>
                    <a:pt x="12" y="3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7600">
                <a:alpha val="50000"/>
              </a:srgbClr>
            </a:solidFill>
            <a:ln w="9360">
              <a:solidFill>
                <a:srgbClr val="4d4d4d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wrap="none" tIns="15120" bIns="1512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7318" name=""/>
            <p:cNvSpPr/>
            <p:nvPr/>
          </p:nvSpPr>
          <p:spPr>
            <a:xfrm>
              <a:off x="4410000" y="1128600"/>
              <a:ext cx="83520" cy="48960"/>
            </a:xfrm>
            <a:custGeom>
              <a:avLst/>
              <a:gdLst/>
              <a:ahLst/>
              <a:rect l="l" t="t" r="r" b="b"/>
              <a:pathLst>
                <a:path w="36" h="24">
                  <a:moveTo>
                    <a:pt x="6" y="6"/>
                  </a:moveTo>
                  <a:lnTo>
                    <a:pt x="36" y="0"/>
                  </a:lnTo>
                  <a:lnTo>
                    <a:pt x="12" y="24"/>
                  </a:lnTo>
                  <a:lnTo>
                    <a:pt x="0" y="24"/>
                  </a:lnTo>
                  <a:lnTo>
                    <a:pt x="6" y="6"/>
                  </a:lnTo>
                  <a:close/>
                </a:path>
              </a:pathLst>
            </a:custGeom>
            <a:solidFill>
              <a:srgbClr val="007600">
                <a:alpha val="50000"/>
              </a:srgbClr>
            </a:solidFill>
            <a:ln w="9360">
              <a:solidFill>
                <a:srgbClr val="4d4d4d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wrap="none" tIns="3240" bIns="324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7319" name=""/>
            <p:cNvSpPr/>
            <p:nvPr/>
          </p:nvSpPr>
          <p:spPr>
            <a:xfrm>
              <a:off x="4284720" y="1177920"/>
              <a:ext cx="110880" cy="134640"/>
            </a:xfrm>
            <a:custGeom>
              <a:avLst/>
              <a:gdLst/>
              <a:ahLst/>
              <a:rect l="l" t="t" r="r" b="b"/>
              <a:pathLst>
                <a:path w="48" h="66">
                  <a:moveTo>
                    <a:pt x="0" y="48"/>
                  </a:moveTo>
                  <a:lnTo>
                    <a:pt x="0" y="42"/>
                  </a:lnTo>
                  <a:lnTo>
                    <a:pt x="0" y="24"/>
                  </a:lnTo>
                  <a:lnTo>
                    <a:pt x="24" y="0"/>
                  </a:lnTo>
                  <a:lnTo>
                    <a:pt x="48" y="24"/>
                  </a:lnTo>
                  <a:lnTo>
                    <a:pt x="42" y="48"/>
                  </a:lnTo>
                  <a:lnTo>
                    <a:pt x="0" y="66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7600">
                <a:alpha val="50000"/>
              </a:srgbClr>
            </a:solidFill>
            <a:ln w="9360">
              <a:solidFill>
                <a:srgbClr val="4d4d4d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wrap="none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7320" name=""/>
            <p:cNvSpPr/>
            <p:nvPr/>
          </p:nvSpPr>
          <p:spPr>
            <a:xfrm>
              <a:off x="4145400" y="1251360"/>
              <a:ext cx="69120" cy="60840"/>
            </a:xfrm>
            <a:custGeom>
              <a:avLst/>
              <a:gdLst/>
              <a:ahLst/>
              <a:rect l="l" t="t" r="r" b="b"/>
              <a:pathLst>
                <a:path w="30" h="30">
                  <a:moveTo>
                    <a:pt x="6" y="12"/>
                  </a:moveTo>
                  <a:lnTo>
                    <a:pt x="30" y="0"/>
                  </a:lnTo>
                  <a:lnTo>
                    <a:pt x="12" y="30"/>
                  </a:lnTo>
                  <a:lnTo>
                    <a:pt x="0" y="30"/>
                  </a:lnTo>
                  <a:lnTo>
                    <a:pt x="6" y="12"/>
                  </a:lnTo>
                  <a:close/>
                </a:path>
              </a:pathLst>
            </a:custGeom>
            <a:solidFill>
              <a:srgbClr val="007600">
                <a:alpha val="50000"/>
              </a:srgbClr>
            </a:solidFill>
            <a:ln w="9360">
              <a:solidFill>
                <a:srgbClr val="4d4d4d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wrap="none" tIns="15120" bIns="1512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7321" name=""/>
            <p:cNvSpPr/>
            <p:nvPr/>
          </p:nvSpPr>
          <p:spPr>
            <a:xfrm>
              <a:off x="4020120" y="1325160"/>
              <a:ext cx="83520" cy="73080"/>
            </a:xfrm>
            <a:custGeom>
              <a:avLst/>
              <a:gdLst/>
              <a:ahLst/>
              <a:rect l="l" t="t" r="r" b="b"/>
              <a:pathLst>
                <a:path w="36" h="36">
                  <a:moveTo>
                    <a:pt x="0" y="36"/>
                  </a:moveTo>
                  <a:lnTo>
                    <a:pt x="24" y="18"/>
                  </a:lnTo>
                  <a:lnTo>
                    <a:pt x="24" y="0"/>
                  </a:lnTo>
                  <a:lnTo>
                    <a:pt x="36" y="36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rgbClr val="007600">
                <a:alpha val="50000"/>
              </a:srgbClr>
            </a:solidFill>
            <a:ln w="9360">
              <a:solidFill>
                <a:srgbClr val="4d4d4d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wrap="none" tIns="27360" bIns="2736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7322" name=""/>
            <p:cNvSpPr/>
            <p:nvPr/>
          </p:nvSpPr>
          <p:spPr>
            <a:xfrm>
              <a:off x="4020120" y="1337400"/>
              <a:ext cx="222480" cy="183960"/>
            </a:xfrm>
            <a:custGeom>
              <a:avLst/>
              <a:gdLst/>
              <a:ahLst/>
              <a:rect l="l" t="t" r="r" b="b"/>
              <a:pathLst>
                <a:path w="96" h="90">
                  <a:moveTo>
                    <a:pt x="60" y="0"/>
                  </a:moveTo>
                  <a:lnTo>
                    <a:pt x="72" y="24"/>
                  </a:lnTo>
                  <a:lnTo>
                    <a:pt x="72" y="42"/>
                  </a:lnTo>
                  <a:lnTo>
                    <a:pt x="84" y="6"/>
                  </a:lnTo>
                  <a:lnTo>
                    <a:pt x="96" y="18"/>
                  </a:lnTo>
                  <a:lnTo>
                    <a:pt x="96" y="36"/>
                  </a:lnTo>
                  <a:lnTo>
                    <a:pt x="60" y="78"/>
                  </a:lnTo>
                  <a:lnTo>
                    <a:pt x="54" y="54"/>
                  </a:lnTo>
                  <a:lnTo>
                    <a:pt x="0" y="90"/>
                  </a:lnTo>
                  <a:lnTo>
                    <a:pt x="42" y="5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007600">
                <a:alpha val="50000"/>
              </a:srgbClr>
            </a:solidFill>
            <a:ln w="9360">
              <a:solidFill>
                <a:srgbClr val="4d4d4d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wrap="none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7323" name=""/>
            <p:cNvSpPr/>
            <p:nvPr/>
          </p:nvSpPr>
          <p:spPr>
            <a:xfrm>
              <a:off x="3146040" y="2780280"/>
              <a:ext cx="27720" cy="24480"/>
            </a:xfrm>
            <a:custGeom>
              <a:avLst/>
              <a:gdLst/>
              <a:ahLst/>
              <a:rect l="l" t="t" r="r" b="b"/>
              <a:pathLst>
                <a:path w="12" h="12">
                  <a:moveTo>
                    <a:pt x="6" y="12"/>
                  </a:moveTo>
                  <a:lnTo>
                    <a:pt x="12" y="0"/>
                  </a:lnTo>
                  <a:lnTo>
                    <a:pt x="0" y="0"/>
                  </a:lnTo>
                  <a:lnTo>
                    <a:pt x="6" y="12"/>
                  </a:lnTo>
                  <a:close/>
                </a:path>
              </a:pathLst>
            </a:custGeom>
            <a:solidFill>
              <a:srgbClr val="007600">
                <a:alpha val="50000"/>
              </a:srgbClr>
            </a:solidFill>
            <a:ln w="9360">
              <a:solidFill>
                <a:srgbClr val="4d4d4d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wrap="none" tIns="-21240" bIns="-2124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7324" name=""/>
            <p:cNvSpPr/>
            <p:nvPr/>
          </p:nvSpPr>
          <p:spPr>
            <a:xfrm>
              <a:off x="3688200" y="1300680"/>
              <a:ext cx="1333800" cy="2691720"/>
            </a:xfrm>
            <a:custGeom>
              <a:avLst/>
              <a:gdLst/>
              <a:ahLst/>
              <a:rect l="l" t="t" r="r" b="b"/>
              <a:pathLst>
                <a:path w="575" h="1317">
                  <a:moveTo>
                    <a:pt x="419" y="0"/>
                  </a:moveTo>
                  <a:lnTo>
                    <a:pt x="401" y="6"/>
                  </a:lnTo>
                  <a:lnTo>
                    <a:pt x="401" y="24"/>
                  </a:lnTo>
                  <a:lnTo>
                    <a:pt x="389" y="54"/>
                  </a:lnTo>
                  <a:lnTo>
                    <a:pt x="401" y="72"/>
                  </a:lnTo>
                  <a:lnTo>
                    <a:pt x="395" y="78"/>
                  </a:lnTo>
                  <a:lnTo>
                    <a:pt x="317" y="66"/>
                  </a:lnTo>
                  <a:lnTo>
                    <a:pt x="299" y="132"/>
                  </a:lnTo>
                  <a:lnTo>
                    <a:pt x="281" y="120"/>
                  </a:lnTo>
                  <a:lnTo>
                    <a:pt x="245" y="144"/>
                  </a:lnTo>
                  <a:lnTo>
                    <a:pt x="221" y="197"/>
                  </a:lnTo>
                  <a:lnTo>
                    <a:pt x="233" y="233"/>
                  </a:lnTo>
                  <a:lnTo>
                    <a:pt x="191" y="293"/>
                  </a:lnTo>
                  <a:lnTo>
                    <a:pt x="179" y="335"/>
                  </a:lnTo>
                  <a:lnTo>
                    <a:pt x="155" y="347"/>
                  </a:lnTo>
                  <a:lnTo>
                    <a:pt x="143" y="437"/>
                  </a:lnTo>
                  <a:lnTo>
                    <a:pt x="114" y="497"/>
                  </a:lnTo>
                  <a:lnTo>
                    <a:pt x="131" y="527"/>
                  </a:lnTo>
                  <a:lnTo>
                    <a:pt x="131" y="551"/>
                  </a:lnTo>
                  <a:lnTo>
                    <a:pt x="84" y="563"/>
                  </a:lnTo>
                  <a:lnTo>
                    <a:pt x="48" y="593"/>
                  </a:lnTo>
                  <a:lnTo>
                    <a:pt x="42" y="623"/>
                  </a:lnTo>
                  <a:lnTo>
                    <a:pt x="54" y="652"/>
                  </a:lnTo>
                  <a:lnTo>
                    <a:pt x="42" y="700"/>
                  </a:lnTo>
                  <a:lnTo>
                    <a:pt x="48" y="778"/>
                  </a:lnTo>
                  <a:lnTo>
                    <a:pt x="72" y="820"/>
                  </a:lnTo>
                  <a:lnTo>
                    <a:pt x="42" y="856"/>
                  </a:lnTo>
                  <a:lnTo>
                    <a:pt x="60" y="892"/>
                  </a:lnTo>
                  <a:lnTo>
                    <a:pt x="54" y="928"/>
                  </a:lnTo>
                  <a:lnTo>
                    <a:pt x="30" y="946"/>
                  </a:lnTo>
                  <a:lnTo>
                    <a:pt x="18" y="976"/>
                  </a:lnTo>
                  <a:lnTo>
                    <a:pt x="24" y="1000"/>
                  </a:lnTo>
                  <a:lnTo>
                    <a:pt x="18" y="1030"/>
                  </a:lnTo>
                  <a:lnTo>
                    <a:pt x="6" y="1042"/>
                  </a:lnTo>
                  <a:lnTo>
                    <a:pt x="0" y="1018"/>
                  </a:lnTo>
                  <a:lnTo>
                    <a:pt x="0" y="1030"/>
                  </a:lnTo>
                  <a:lnTo>
                    <a:pt x="0" y="1066"/>
                  </a:lnTo>
                  <a:lnTo>
                    <a:pt x="12" y="1084"/>
                  </a:lnTo>
                  <a:lnTo>
                    <a:pt x="18" y="1078"/>
                  </a:lnTo>
                  <a:lnTo>
                    <a:pt x="24" y="1084"/>
                  </a:lnTo>
                  <a:lnTo>
                    <a:pt x="12" y="1102"/>
                  </a:lnTo>
                  <a:lnTo>
                    <a:pt x="24" y="1102"/>
                  </a:lnTo>
                  <a:lnTo>
                    <a:pt x="24" y="1125"/>
                  </a:lnTo>
                  <a:lnTo>
                    <a:pt x="36" y="1125"/>
                  </a:lnTo>
                  <a:lnTo>
                    <a:pt x="30" y="1161"/>
                  </a:lnTo>
                  <a:lnTo>
                    <a:pt x="78" y="1227"/>
                  </a:lnTo>
                  <a:lnTo>
                    <a:pt x="66" y="1239"/>
                  </a:lnTo>
                  <a:lnTo>
                    <a:pt x="72" y="1251"/>
                  </a:lnTo>
                  <a:lnTo>
                    <a:pt x="60" y="1257"/>
                  </a:lnTo>
                  <a:lnTo>
                    <a:pt x="78" y="1299"/>
                  </a:lnTo>
                  <a:lnTo>
                    <a:pt x="72" y="1317"/>
                  </a:lnTo>
                  <a:lnTo>
                    <a:pt x="131" y="1317"/>
                  </a:lnTo>
                  <a:lnTo>
                    <a:pt x="143" y="1263"/>
                  </a:lnTo>
                  <a:lnTo>
                    <a:pt x="209" y="1257"/>
                  </a:lnTo>
                  <a:lnTo>
                    <a:pt x="239" y="1155"/>
                  </a:lnTo>
                  <a:lnTo>
                    <a:pt x="233" y="1114"/>
                  </a:lnTo>
                  <a:lnTo>
                    <a:pt x="245" y="1114"/>
                  </a:lnTo>
                  <a:lnTo>
                    <a:pt x="245" y="1084"/>
                  </a:lnTo>
                  <a:lnTo>
                    <a:pt x="227" y="1072"/>
                  </a:lnTo>
                  <a:lnTo>
                    <a:pt x="245" y="1066"/>
                  </a:lnTo>
                  <a:lnTo>
                    <a:pt x="221" y="1060"/>
                  </a:lnTo>
                  <a:lnTo>
                    <a:pt x="257" y="1048"/>
                  </a:lnTo>
                  <a:lnTo>
                    <a:pt x="281" y="1018"/>
                  </a:lnTo>
                  <a:lnTo>
                    <a:pt x="293" y="1030"/>
                  </a:lnTo>
                  <a:lnTo>
                    <a:pt x="311" y="1012"/>
                  </a:lnTo>
                  <a:lnTo>
                    <a:pt x="311" y="1000"/>
                  </a:lnTo>
                  <a:lnTo>
                    <a:pt x="329" y="994"/>
                  </a:lnTo>
                  <a:lnTo>
                    <a:pt x="269" y="1000"/>
                  </a:lnTo>
                  <a:lnTo>
                    <a:pt x="227" y="982"/>
                  </a:lnTo>
                  <a:lnTo>
                    <a:pt x="257" y="976"/>
                  </a:lnTo>
                  <a:lnTo>
                    <a:pt x="293" y="994"/>
                  </a:lnTo>
                  <a:lnTo>
                    <a:pt x="323" y="976"/>
                  </a:lnTo>
                  <a:lnTo>
                    <a:pt x="335" y="946"/>
                  </a:lnTo>
                  <a:lnTo>
                    <a:pt x="317" y="916"/>
                  </a:lnTo>
                  <a:lnTo>
                    <a:pt x="323" y="910"/>
                  </a:lnTo>
                  <a:lnTo>
                    <a:pt x="281" y="880"/>
                  </a:lnTo>
                  <a:lnTo>
                    <a:pt x="251" y="922"/>
                  </a:lnTo>
                  <a:lnTo>
                    <a:pt x="221" y="928"/>
                  </a:lnTo>
                  <a:lnTo>
                    <a:pt x="263" y="898"/>
                  </a:lnTo>
                  <a:lnTo>
                    <a:pt x="257" y="802"/>
                  </a:lnTo>
                  <a:lnTo>
                    <a:pt x="263" y="784"/>
                  </a:lnTo>
                  <a:lnTo>
                    <a:pt x="275" y="790"/>
                  </a:lnTo>
                  <a:lnTo>
                    <a:pt x="281" y="730"/>
                  </a:lnTo>
                  <a:lnTo>
                    <a:pt x="269" y="706"/>
                  </a:lnTo>
                  <a:lnTo>
                    <a:pt x="287" y="712"/>
                  </a:lnTo>
                  <a:lnTo>
                    <a:pt x="293" y="700"/>
                  </a:lnTo>
                  <a:lnTo>
                    <a:pt x="293" y="670"/>
                  </a:lnTo>
                  <a:lnTo>
                    <a:pt x="299" y="682"/>
                  </a:lnTo>
                  <a:lnTo>
                    <a:pt x="317" y="658"/>
                  </a:lnTo>
                  <a:lnTo>
                    <a:pt x="335" y="634"/>
                  </a:lnTo>
                  <a:lnTo>
                    <a:pt x="413" y="587"/>
                  </a:lnTo>
                  <a:lnTo>
                    <a:pt x="461" y="521"/>
                  </a:lnTo>
                  <a:lnTo>
                    <a:pt x="443" y="479"/>
                  </a:lnTo>
                  <a:lnTo>
                    <a:pt x="461" y="449"/>
                  </a:lnTo>
                  <a:lnTo>
                    <a:pt x="455" y="425"/>
                  </a:lnTo>
                  <a:lnTo>
                    <a:pt x="485" y="401"/>
                  </a:lnTo>
                  <a:lnTo>
                    <a:pt x="473" y="383"/>
                  </a:lnTo>
                  <a:lnTo>
                    <a:pt x="491" y="395"/>
                  </a:lnTo>
                  <a:lnTo>
                    <a:pt x="503" y="365"/>
                  </a:lnTo>
                  <a:lnTo>
                    <a:pt x="569" y="377"/>
                  </a:lnTo>
                  <a:lnTo>
                    <a:pt x="575" y="359"/>
                  </a:lnTo>
                  <a:lnTo>
                    <a:pt x="557" y="317"/>
                  </a:lnTo>
                  <a:lnTo>
                    <a:pt x="569" y="275"/>
                  </a:lnTo>
                  <a:lnTo>
                    <a:pt x="551" y="227"/>
                  </a:lnTo>
                  <a:lnTo>
                    <a:pt x="551" y="132"/>
                  </a:lnTo>
                  <a:lnTo>
                    <a:pt x="521" y="90"/>
                  </a:lnTo>
                  <a:lnTo>
                    <a:pt x="419" y="0"/>
                  </a:lnTo>
                  <a:close/>
                </a:path>
              </a:pathLst>
            </a:custGeom>
            <a:solidFill>
              <a:srgbClr val="007600">
                <a:alpha val="50000"/>
              </a:srgbClr>
            </a:solidFill>
            <a:ln w="9360">
              <a:solidFill>
                <a:srgbClr val="4d4d4d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wrap="none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7325" name=""/>
            <p:cNvSpPr/>
            <p:nvPr/>
          </p:nvSpPr>
          <p:spPr>
            <a:xfrm>
              <a:off x="4410000" y="3587760"/>
              <a:ext cx="83520" cy="147240"/>
            </a:xfrm>
            <a:custGeom>
              <a:avLst/>
              <a:gdLst/>
              <a:ahLst/>
              <a:rect l="l" t="t" r="r" b="b"/>
              <a:pathLst>
                <a:path w="36" h="72">
                  <a:moveTo>
                    <a:pt x="0" y="72"/>
                  </a:moveTo>
                  <a:lnTo>
                    <a:pt x="30" y="36"/>
                  </a:lnTo>
                  <a:lnTo>
                    <a:pt x="24" y="12"/>
                  </a:lnTo>
                  <a:lnTo>
                    <a:pt x="36" y="0"/>
                  </a:lnTo>
                  <a:lnTo>
                    <a:pt x="18" y="0"/>
                  </a:lnTo>
                  <a:lnTo>
                    <a:pt x="0" y="24"/>
                  </a:lnTo>
                  <a:lnTo>
                    <a:pt x="0" y="72"/>
                  </a:lnTo>
                  <a:close/>
                </a:path>
              </a:pathLst>
            </a:custGeom>
            <a:solidFill>
              <a:srgbClr val="007600">
                <a:alpha val="50000"/>
              </a:srgbClr>
            </a:solidFill>
            <a:ln w="9360">
              <a:solidFill>
                <a:srgbClr val="4d4d4d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wrap="none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7326" name=""/>
            <p:cNvSpPr/>
            <p:nvPr/>
          </p:nvSpPr>
          <p:spPr>
            <a:xfrm>
              <a:off x="4214880" y="3735000"/>
              <a:ext cx="55440" cy="122040"/>
            </a:xfrm>
            <a:custGeom>
              <a:avLst/>
              <a:gdLst/>
              <a:ahLst/>
              <a:rect l="l" t="t" r="r" b="b"/>
              <a:pathLst>
                <a:path w="24" h="60">
                  <a:moveTo>
                    <a:pt x="0" y="60"/>
                  </a:moveTo>
                  <a:lnTo>
                    <a:pt x="24" y="0"/>
                  </a:lnTo>
                  <a:lnTo>
                    <a:pt x="6" y="24"/>
                  </a:lnTo>
                  <a:lnTo>
                    <a:pt x="0" y="60"/>
                  </a:lnTo>
                  <a:close/>
                </a:path>
              </a:pathLst>
            </a:custGeom>
            <a:solidFill>
              <a:srgbClr val="007600">
                <a:alpha val="50000"/>
              </a:srgbClr>
            </a:solidFill>
            <a:ln w="9360">
              <a:solidFill>
                <a:srgbClr val="4d4d4d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wrap="none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7327" name=""/>
            <p:cNvSpPr/>
            <p:nvPr/>
          </p:nvSpPr>
          <p:spPr>
            <a:xfrm>
              <a:off x="3173760" y="5118840"/>
              <a:ext cx="444960" cy="232920"/>
            </a:xfrm>
            <a:custGeom>
              <a:avLst/>
              <a:gdLst/>
              <a:ahLst/>
              <a:rect l="l" t="t" r="r" b="b"/>
              <a:pathLst>
                <a:path w="192" h="114">
                  <a:moveTo>
                    <a:pt x="66" y="0"/>
                  </a:moveTo>
                  <a:lnTo>
                    <a:pt x="120" y="0"/>
                  </a:lnTo>
                  <a:lnTo>
                    <a:pt x="150" y="12"/>
                  </a:lnTo>
                  <a:lnTo>
                    <a:pt x="162" y="42"/>
                  </a:lnTo>
                  <a:lnTo>
                    <a:pt x="192" y="48"/>
                  </a:lnTo>
                  <a:lnTo>
                    <a:pt x="192" y="66"/>
                  </a:lnTo>
                  <a:lnTo>
                    <a:pt x="180" y="66"/>
                  </a:lnTo>
                  <a:lnTo>
                    <a:pt x="180" y="84"/>
                  </a:lnTo>
                  <a:lnTo>
                    <a:pt x="144" y="72"/>
                  </a:lnTo>
                  <a:lnTo>
                    <a:pt x="132" y="108"/>
                  </a:lnTo>
                  <a:lnTo>
                    <a:pt x="108" y="84"/>
                  </a:lnTo>
                  <a:lnTo>
                    <a:pt x="78" y="108"/>
                  </a:lnTo>
                  <a:lnTo>
                    <a:pt x="42" y="114"/>
                  </a:lnTo>
                  <a:lnTo>
                    <a:pt x="30" y="84"/>
                  </a:lnTo>
                  <a:lnTo>
                    <a:pt x="18" y="84"/>
                  </a:lnTo>
                  <a:lnTo>
                    <a:pt x="0" y="96"/>
                  </a:lnTo>
                  <a:lnTo>
                    <a:pt x="0" y="78"/>
                  </a:lnTo>
                  <a:lnTo>
                    <a:pt x="42" y="6"/>
                  </a:lnTo>
                  <a:lnTo>
                    <a:pt x="66" y="0"/>
                  </a:lnTo>
                  <a:close/>
                </a:path>
              </a:pathLst>
            </a:custGeom>
            <a:solidFill>
              <a:srgbClr val="007600">
                <a:alpha val="50000"/>
              </a:srgbClr>
            </a:solidFill>
            <a:ln w="9360">
              <a:solidFill>
                <a:srgbClr val="4d4d4d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wrap="none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7328" name=""/>
            <p:cNvSpPr/>
            <p:nvPr/>
          </p:nvSpPr>
          <p:spPr>
            <a:xfrm>
              <a:off x="4034160" y="5437800"/>
              <a:ext cx="27000" cy="36360"/>
            </a:xfrm>
            <a:custGeom>
              <a:avLst/>
              <a:gdLst/>
              <a:ahLst/>
              <a:rect l="l" t="t" r="r" b="b"/>
              <a:pathLst>
                <a:path w="12" h="18">
                  <a:moveTo>
                    <a:pt x="0" y="0"/>
                  </a:moveTo>
                  <a:lnTo>
                    <a:pt x="12" y="18"/>
                  </a:lnTo>
                  <a:lnTo>
                    <a:pt x="0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7600">
                <a:alpha val="50000"/>
              </a:srgbClr>
            </a:solidFill>
            <a:ln w="9360">
              <a:solidFill>
                <a:srgbClr val="4d4d4d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wrap="none" tIns="-9360" bIns="-936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7329" name=""/>
            <p:cNvSpPr/>
            <p:nvPr/>
          </p:nvSpPr>
          <p:spPr>
            <a:xfrm>
              <a:off x="2076480" y="4640400"/>
              <a:ext cx="1305360" cy="1150920"/>
            </a:xfrm>
            <a:custGeom>
              <a:avLst/>
              <a:gdLst/>
              <a:ahLst/>
              <a:rect l="l" t="t" r="r" b="b"/>
              <a:pathLst>
                <a:path w="563" h="563">
                  <a:moveTo>
                    <a:pt x="335" y="0"/>
                  </a:moveTo>
                  <a:lnTo>
                    <a:pt x="335" y="18"/>
                  </a:lnTo>
                  <a:lnTo>
                    <a:pt x="383" y="54"/>
                  </a:lnTo>
                  <a:lnTo>
                    <a:pt x="395" y="78"/>
                  </a:lnTo>
                  <a:lnTo>
                    <a:pt x="425" y="66"/>
                  </a:lnTo>
                  <a:lnTo>
                    <a:pt x="425" y="96"/>
                  </a:lnTo>
                  <a:lnTo>
                    <a:pt x="461" y="102"/>
                  </a:lnTo>
                  <a:lnTo>
                    <a:pt x="485" y="108"/>
                  </a:lnTo>
                  <a:lnTo>
                    <a:pt x="503" y="132"/>
                  </a:lnTo>
                  <a:lnTo>
                    <a:pt x="563" y="144"/>
                  </a:lnTo>
                  <a:lnTo>
                    <a:pt x="539" y="204"/>
                  </a:lnTo>
                  <a:lnTo>
                    <a:pt x="539" y="234"/>
                  </a:lnTo>
                  <a:lnTo>
                    <a:pt x="515" y="240"/>
                  </a:lnTo>
                  <a:lnTo>
                    <a:pt x="473" y="312"/>
                  </a:lnTo>
                  <a:lnTo>
                    <a:pt x="473" y="330"/>
                  </a:lnTo>
                  <a:lnTo>
                    <a:pt x="491" y="318"/>
                  </a:lnTo>
                  <a:lnTo>
                    <a:pt x="503" y="318"/>
                  </a:lnTo>
                  <a:lnTo>
                    <a:pt x="515" y="348"/>
                  </a:lnTo>
                  <a:lnTo>
                    <a:pt x="503" y="354"/>
                  </a:lnTo>
                  <a:lnTo>
                    <a:pt x="521" y="384"/>
                  </a:lnTo>
                  <a:lnTo>
                    <a:pt x="503" y="408"/>
                  </a:lnTo>
                  <a:lnTo>
                    <a:pt x="509" y="414"/>
                  </a:lnTo>
                  <a:lnTo>
                    <a:pt x="521" y="449"/>
                  </a:lnTo>
                  <a:lnTo>
                    <a:pt x="539" y="455"/>
                  </a:lnTo>
                  <a:lnTo>
                    <a:pt x="539" y="473"/>
                  </a:lnTo>
                  <a:lnTo>
                    <a:pt x="479" y="521"/>
                  </a:lnTo>
                  <a:lnTo>
                    <a:pt x="431" y="503"/>
                  </a:lnTo>
                  <a:lnTo>
                    <a:pt x="383" y="491"/>
                  </a:lnTo>
                  <a:lnTo>
                    <a:pt x="353" y="515"/>
                  </a:lnTo>
                  <a:lnTo>
                    <a:pt x="347" y="533"/>
                  </a:lnTo>
                  <a:lnTo>
                    <a:pt x="347" y="563"/>
                  </a:lnTo>
                  <a:lnTo>
                    <a:pt x="300" y="563"/>
                  </a:lnTo>
                  <a:lnTo>
                    <a:pt x="282" y="557"/>
                  </a:lnTo>
                  <a:lnTo>
                    <a:pt x="270" y="545"/>
                  </a:lnTo>
                  <a:lnTo>
                    <a:pt x="252" y="539"/>
                  </a:lnTo>
                  <a:lnTo>
                    <a:pt x="228" y="545"/>
                  </a:lnTo>
                  <a:lnTo>
                    <a:pt x="180" y="539"/>
                  </a:lnTo>
                  <a:lnTo>
                    <a:pt x="132" y="503"/>
                  </a:lnTo>
                  <a:lnTo>
                    <a:pt x="156" y="491"/>
                  </a:lnTo>
                  <a:lnTo>
                    <a:pt x="168" y="420"/>
                  </a:lnTo>
                  <a:lnTo>
                    <a:pt x="162" y="420"/>
                  </a:lnTo>
                  <a:lnTo>
                    <a:pt x="168" y="372"/>
                  </a:lnTo>
                  <a:lnTo>
                    <a:pt x="180" y="390"/>
                  </a:lnTo>
                  <a:lnTo>
                    <a:pt x="162" y="354"/>
                  </a:lnTo>
                  <a:lnTo>
                    <a:pt x="162" y="324"/>
                  </a:lnTo>
                  <a:lnTo>
                    <a:pt x="132" y="306"/>
                  </a:lnTo>
                  <a:lnTo>
                    <a:pt x="120" y="288"/>
                  </a:lnTo>
                  <a:lnTo>
                    <a:pt x="120" y="264"/>
                  </a:lnTo>
                  <a:lnTo>
                    <a:pt x="138" y="264"/>
                  </a:lnTo>
                  <a:lnTo>
                    <a:pt x="102" y="258"/>
                  </a:lnTo>
                  <a:lnTo>
                    <a:pt x="102" y="246"/>
                  </a:lnTo>
                  <a:lnTo>
                    <a:pt x="36" y="222"/>
                  </a:lnTo>
                  <a:lnTo>
                    <a:pt x="24" y="228"/>
                  </a:lnTo>
                  <a:lnTo>
                    <a:pt x="6" y="210"/>
                  </a:lnTo>
                  <a:lnTo>
                    <a:pt x="18" y="204"/>
                  </a:lnTo>
                  <a:lnTo>
                    <a:pt x="12" y="198"/>
                  </a:lnTo>
                  <a:lnTo>
                    <a:pt x="18" y="186"/>
                  </a:lnTo>
                  <a:lnTo>
                    <a:pt x="0" y="192"/>
                  </a:lnTo>
                  <a:lnTo>
                    <a:pt x="6" y="174"/>
                  </a:lnTo>
                  <a:lnTo>
                    <a:pt x="60" y="156"/>
                  </a:lnTo>
                  <a:lnTo>
                    <a:pt x="96" y="174"/>
                  </a:lnTo>
                  <a:lnTo>
                    <a:pt x="150" y="174"/>
                  </a:lnTo>
                  <a:lnTo>
                    <a:pt x="132" y="96"/>
                  </a:lnTo>
                  <a:lnTo>
                    <a:pt x="156" y="102"/>
                  </a:lnTo>
                  <a:lnTo>
                    <a:pt x="168" y="120"/>
                  </a:lnTo>
                  <a:lnTo>
                    <a:pt x="234" y="114"/>
                  </a:lnTo>
                  <a:lnTo>
                    <a:pt x="222" y="114"/>
                  </a:lnTo>
                  <a:lnTo>
                    <a:pt x="228" y="96"/>
                  </a:lnTo>
                  <a:lnTo>
                    <a:pt x="282" y="60"/>
                  </a:lnTo>
                  <a:lnTo>
                    <a:pt x="288" y="18"/>
                  </a:lnTo>
                  <a:lnTo>
                    <a:pt x="335" y="0"/>
                  </a:lnTo>
                  <a:close/>
                </a:path>
              </a:pathLst>
            </a:custGeom>
            <a:solidFill>
              <a:srgbClr val="007600">
                <a:alpha val="50000"/>
              </a:srgbClr>
            </a:solidFill>
            <a:ln w="9360">
              <a:solidFill>
                <a:srgbClr val="4d4d4d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wrap="none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7330" name=""/>
            <p:cNvSpPr/>
            <p:nvPr/>
          </p:nvSpPr>
          <p:spPr>
            <a:xfrm>
              <a:off x="3437640" y="5705640"/>
              <a:ext cx="97200" cy="208080"/>
            </a:xfrm>
            <a:custGeom>
              <a:avLst/>
              <a:gdLst/>
              <a:ahLst/>
              <a:rect l="l" t="t" r="r" b="b"/>
              <a:pathLst>
                <a:path w="42" h="102">
                  <a:moveTo>
                    <a:pt x="30" y="0"/>
                  </a:moveTo>
                  <a:lnTo>
                    <a:pt x="42" y="48"/>
                  </a:lnTo>
                  <a:lnTo>
                    <a:pt x="30" y="102"/>
                  </a:lnTo>
                  <a:lnTo>
                    <a:pt x="6" y="78"/>
                  </a:lnTo>
                  <a:lnTo>
                    <a:pt x="0" y="36"/>
                  </a:lnTo>
                  <a:lnTo>
                    <a:pt x="6" y="24"/>
                  </a:lnTo>
                  <a:lnTo>
                    <a:pt x="30" y="18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007600">
                <a:alpha val="50000"/>
              </a:srgbClr>
            </a:solidFill>
            <a:ln w="9360">
              <a:solidFill>
                <a:srgbClr val="4d4d4d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wrap="none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7331" name=""/>
            <p:cNvSpPr/>
            <p:nvPr/>
          </p:nvSpPr>
          <p:spPr>
            <a:xfrm>
              <a:off x="5229000" y="5828040"/>
              <a:ext cx="306000" cy="232920"/>
            </a:xfrm>
            <a:custGeom>
              <a:avLst/>
              <a:gdLst/>
              <a:ahLst/>
              <a:rect l="l" t="t" r="r" b="b"/>
              <a:pathLst>
                <a:path w="132" h="114">
                  <a:moveTo>
                    <a:pt x="84" y="6"/>
                  </a:moveTo>
                  <a:lnTo>
                    <a:pt x="48" y="0"/>
                  </a:lnTo>
                  <a:lnTo>
                    <a:pt x="6" y="18"/>
                  </a:lnTo>
                  <a:lnTo>
                    <a:pt x="18" y="36"/>
                  </a:lnTo>
                  <a:lnTo>
                    <a:pt x="0" y="78"/>
                  </a:lnTo>
                  <a:lnTo>
                    <a:pt x="24" y="84"/>
                  </a:lnTo>
                  <a:lnTo>
                    <a:pt x="6" y="96"/>
                  </a:lnTo>
                  <a:lnTo>
                    <a:pt x="6" y="114"/>
                  </a:lnTo>
                  <a:lnTo>
                    <a:pt x="66" y="60"/>
                  </a:lnTo>
                  <a:lnTo>
                    <a:pt x="120" y="60"/>
                  </a:lnTo>
                  <a:lnTo>
                    <a:pt x="132" y="48"/>
                  </a:lnTo>
                  <a:lnTo>
                    <a:pt x="90" y="30"/>
                  </a:lnTo>
                  <a:lnTo>
                    <a:pt x="84" y="6"/>
                  </a:lnTo>
                  <a:close/>
                </a:path>
              </a:pathLst>
            </a:custGeom>
            <a:solidFill>
              <a:srgbClr val="007600">
                <a:alpha val="50000"/>
              </a:srgbClr>
            </a:solidFill>
            <a:ln w="9360">
              <a:solidFill>
                <a:srgbClr val="4d4d4d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wrap="none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7332" name=""/>
            <p:cNvSpPr/>
            <p:nvPr/>
          </p:nvSpPr>
          <p:spPr>
            <a:xfrm>
              <a:off x="5229000" y="5828040"/>
              <a:ext cx="1904040" cy="721440"/>
            </a:xfrm>
            <a:custGeom>
              <a:avLst/>
              <a:gdLst/>
              <a:ahLst/>
              <a:rect l="l" t="t" r="r" b="b"/>
              <a:pathLst>
                <a:path w="821" h="353">
                  <a:moveTo>
                    <a:pt x="12" y="120"/>
                  </a:moveTo>
                  <a:lnTo>
                    <a:pt x="30" y="108"/>
                  </a:lnTo>
                  <a:lnTo>
                    <a:pt x="72" y="102"/>
                  </a:lnTo>
                  <a:lnTo>
                    <a:pt x="72" y="90"/>
                  </a:lnTo>
                  <a:lnTo>
                    <a:pt x="120" y="96"/>
                  </a:lnTo>
                  <a:lnTo>
                    <a:pt x="132" y="96"/>
                  </a:lnTo>
                  <a:lnTo>
                    <a:pt x="120" y="84"/>
                  </a:lnTo>
                  <a:lnTo>
                    <a:pt x="132" y="84"/>
                  </a:lnTo>
                  <a:lnTo>
                    <a:pt x="168" y="78"/>
                  </a:lnTo>
                  <a:lnTo>
                    <a:pt x="138" y="72"/>
                  </a:lnTo>
                  <a:lnTo>
                    <a:pt x="132" y="60"/>
                  </a:lnTo>
                  <a:lnTo>
                    <a:pt x="138" y="48"/>
                  </a:lnTo>
                  <a:lnTo>
                    <a:pt x="222" y="60"/>
                  </a:lnTo>
                  <a:lnTo>
                    <a:pt x="276" y="18"/>
                  </a:lnTo>
                  <a:lnTo>
                    <a:pt x="318" y="6"/>
                  </a:lnTo>
                  <a:lnTo>
                    <a:pt x="396" y="0"/>
                  </a:lnTo>
                  <a:lnTo>
                    <a:pt x="420" y="24"/>
                  </a:lnTo>
                  <a:lnTo>
                    <a:pt x="444" y="18"/>
                  </a:lnTo>
                  <a:lnTo>
                    <a:pt x="450" y="48"/>
                  </a:lnTo>
                  <a:lnTo>
                    <a:pt x="527" y="72"/>
                  </a:lnTo>
                  <a:lnTo>
                    <a:pt x="581" y="54"/>
                  </a:lnTo>
                  <a:lnTo>
                    <a:pt x="629" y="60"/>
                  </a:lnTo>
                  <a:lnTo>
                    <a:pt x="677" y="30"/>
                  </a:lnTo>
                  <a:lnTo>
                    <a:pt x="713" y="36"/>
                  </a:lnTo>
                  <a:lnTo>
                    <a:pt x="731" y="30"/>
                  </a:lnTo>
                  <a:lnTo>
                    <a:pt x="767" y="60"/>
                  </a:lnTo>
                  <a:lnTo>
                    <a:pt x="779" y="108"/>
                  </a:lnTo>
                  <a:lnTo>
                    <a:pt x="815" y="132"/>
                  </a:lnTo>
                  <a:lnTo>
                    <a:pt x="797" y="156"/>
                  </a:lnTo>
                  <a:lnTo>
                    <a:pt x="803" y="180"/>
                  </a:lnTo>
                  <a:lnTo>
                    <a:pt x="803" y="240"/>
                  </a:lnTo>
                  <a:lnTo>
                    <a:pt x="821" y="264"/>
                  </a:lnTo>
                  <a:lnTo>
                    <a:pt x="821" y="276"/>
                  </a:lnTo>
                  <a:lnTo>
                    <a:pt x="803" y="276"/>
                  </a:lnTo>
                  <a:lnTo>
                    <a:pt x="797" y="270"/>
                  </a:lnTo>
                  <a:lnTo>
                    <a:pt x="743" y="264"/>
                  </a:lnTo>
                  <a:lnTo>
                    <a:pt x="725" y="282"/>
                  </a:lnTo>
                  <a:lnTo>
                    <a:pt x="707" y="276"/>
                  </a:lnTo>
                  <a:lnTo>
                    <a:pt x="689" y="282"/>
                  </a:lnTo>
                  <a:lnTo>
                    <a:pt x="647" y="282"/>
                  </a:lnTo>
                  <a:lnTo>
                    <a:pt x="575" y="306"/>
                  </a:lnTo>
                  <a:lnTo>
                    <a:pt x="539" y="294"/>
                  </a:lnTo>
                  <a:lnTo>
                    <a:pt x="503" y="312"/>
                  </a:lnTo>
                  <a:lnTo>
                    <a:pt x="468" y="300"/>
                  </a:lnTo>
                  <a:lnTo>
                    <a:pt x="462" y="318"/>
                  </a:lnTo>
                  <a:lnTo>
                    <a:pt x="468" y="330"/>
                  </a:lnTo>
                  <a:lnTo>
                    <a:pt x="450" y="336"/>
                  </a:lnTo>
                  <a:lnTo>
                    <a:pt x="444" y="353"/>
                  </a:lnTo>
                  <a:lnTo>
                    <a:pt x="432" y="347"/>
                  </a:lnTo>
                  <a:lnTo>
                    <a:pt x="432" y="318"/>
                  </a:lnTo>
                  <a:lnTo>
                    <a:pt x="444" y="306"/>
                  </a:lnTo>
                  <a:lnTo>
                    <a:pt x="438" y="300"/>
                  </a:lnTo>
                  <a:lnTo>
                    <a:pt x="414" y="318"/>
                  </a:lnTo>
                  <a:lnTo>
                    <a:pt x="390" y="300"/>
                  </a:lnTo>
                  <a:lnTo>
                    <a:pt x="372" y="306"/>
                  </a:lnTo>
                  <a:lnTo>
                    <a:pt x="354" y="324"/>
                  </a:lnTo>
                  <a:lnTo>
                    <a:pt x="300" y="342"/>
                  </a:lnTo>
                  <a:lnTo>
                    <a:pt x="210" y="294"/>
                  </a:lnTo>
                  <a:lnTo>
                    <a:pt x="198" y="300"/>
                  </a:lnTo>
                  <a:lnTo>
                    <a:pt x="192" y="330"/>
                  </a:lnTo>
                  <a:lnTo>
                    <a:pt x="168" y="336"/>
                  </a:lnTo>
                  <a:lnTo>
                    <a:pt x="138" y="330"/>
                  </a:lnTo>
                  <a:lnTo>
                    <a:pt x="132" y="306"/>
                  </a:lnTo>
                  <a:lnTo>
                    <a:pt x="120" y="312"/>
                  </a:lnTo>
                  <a:lnTo>
                    <a:pt x="108" y="300"/>
                  </a:lnTo>
                  <a:lnTo>
                    <a:pt x="90" y="312"/>
                  </a:lnTo>
                  <a:lnTo>
                    <a:pt x="90" y="300"/>
                  </a:lnTo>
                  <a:lnTo>
                    <a:pt x="60" y="312"/>
                  </a:lnTo>
                  <a:lnTo>
                    <a:pt x="96" y="288"/>
                  </a:lnTo>
                  <a:lnTo>
                    <a:pt x="54" y="288"/>
                  </a:lnTo>
                  <a:lnTo>
                    <a:pt x="66" y="276"/>
                  </a:lnTo>
                  <a:lnTo>
                    <a:pt x="54" y="264"/>
                  </a:lnTo>
                  <a:lnTo>
                    <a:pt x="54" y="258"/>
                  </a:lnTo>
                  <a:lnTo>
                    <a:pt x="42" y="252"/>
                  </a:lnTo>
                  <a:lnTo>
                    <a:pt x="48" y="234"/>
                  </a:lnTo>
                  <a:lnTo>
                    <a:pt x="6" y="222"/>
                  </a:lnTo>
                  <a:lnTo>
                    <a:pt x="18" y="198"/>
                  </a:lnTo>
                  <a:lnTo>
                    <a:pt x="24" y="210"/>
                  </a:lnTo>
                  <a:lnTo>
                    <a:pt x="48" y="210"/>
                  </a:lnTo>
                  <a:lnTo>
                    <a:pt x="30" y="198"/>
                  </a:lnTo>
                  <a:lnTo>
                    <a:pt x="36" y="186"/>
                  </a:lnTo>
                  <a:lnTo>
                    <a:pt x="24" y="168"/>
                  </a:lnTo>
                  <a:lnTo>
                    <a:pt x="30" y="144"/>
                  </a:lnTo>
                  <a:lnTo>
                    <a:pt x="0" y="150"/>
                  </a:lnTo>
                  <a:lnTo>
                    <a:pt x="12" y="120"/>
                  </a:lnTo>
                  <a:close/>
                </a:path>
              </a:pathLst>
            </a:custGeom>
            <a:solidFill>
              <a:srgbClr val="007600">
                <a:alpha val="50000"/>
              </a:srgbClr>
            </a:solidFill>
            <a:ln w="9360">
              <a:solidFill>
                <a:srgbClr val="4d4d4d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wrap="none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7333" name=""/>
            <p:cNvSpPr/>
            <p:nvPr/>
          </p:nvSpPr>
          <p:spPr>
            <a:xfrm>
              <a:off x="4841280" y="3160800"/>
              <a:ext cx="41400" cy="48600"/>
            </a:xfrm>
            <a:custGeom>
              <a:avLst/>
              <a:gdLst/>
              <a:ahLst/>
              <a:rect l="l" t="t" r="r" b="b"/>
              <a:pathLst>
                <a:path w="18" h="24">
                  <a:moveTo>
                    <a:pt x="6" y="24"/>
                  </a:moveTo>
                  <a:lnTo>
                    <a:pt x="18" y="0"/>
                  </a:lnTo>
                  <a:lnTo>
                    <a:pt x="0" y="24"/>
                  </a:lnTo>
                  <a:lnTo>
                    <a:pt x="6" y="24"/>
                  </a:lnTo>
                  <a:close/>
                </a:path>
              </a:pathLst>
            </a:custGeom>
            <a:solidFill>
              <a:srgbClr val="007600">
                <a:alpha val="50000"/>
              </a:srgbClr>
            </a:solidFill>
            <a:ln w="9360">
              <a:solidFill>
                <a:srgbClr val="4d4d4d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wrap="none" tIns="2880" bIns="288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7334" name=""/>
            <p:cNvSpPr/>
            <p:nvPr/>
          </p:nvSpPr>
          <p:spPr>
            <a:xfrm>
              <a:off x="4563000" y="3148200"/>
              <a:ext cx="41400" cy="60840"/>
            </a:xfrm>
            <a:custGeom>
              <a:avLst/>
              <a:gdLst/>
              <a:ahLst/>
              <a:rect l="l" t="t" r="r" b="b"/>
              <a:pathLst>
                <a:path w="18" h="30">
                  <a:moveTo>
                    <a:pt x="12" y="0"/>
                  </a:moveTo>
                  <a:lnTo>
                    <a:pt x="6" y="0"/>
                  </a:lnTo>
                  <a:lnTo>
                    <a:pt x="0" y="24"/>
                  </a:lnTo>
                  <a:lnTo>
                    <a:pt x="18" y="3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7600">
                <a:alpha val="50000"/>
              </a:srgbClr>
            </a:solidFill>
            <a:ln w="9360">
              <a:solidFill>
                <a:srgbClr val="4d4d4d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wrap="none" tIns="15120" bIns="1512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7335" name=""/>
            <p:cNvSpPr/>
            <p:nvPr/>
          </p:nvSpPr>
          <p:spPr>
            <a:xfrm>
              <a:off x="4660200" y="1042920"/>
              <a:ext cx="1110600" cy="2178720"/>
            </a:xfrm>
            <a:custGeom>
              <a:avLst/>
              <a:gdLst/>
              <a:ahLst/>
              <a:rect l="l" t="t" r="r" b="b"/>
              <a:pathLst>
                <a:path w="479" h="1066">
                  <a:moveTo>
                    <a:pt x="0" y="126"/>
                  </a:moveTo>
                  <a:lnTo>
                    <a:pt x="102" y="216"/>
                  </a:lnTo>
                  <a:lnTo>
                    <a:pt x="132" y="258"/>
                  </a:lnTo>
                  <a:lnTo>
                    <a:pt x="132" y="353"/>
                  </a:lnTo>
                  <a:lnTo>
                    <a:pt x="150" y="401"/>
                  </a:lnTo>
                  <a:lnTo>
                    <a:pt x="138" y="443"/>
                  </a:lnTo>
                  <a:lnTo>
                    <a:pt x="156" y="485"/>
                  </a:lnTo>
                  <a:lnTo>
                    <a:pt x="210" y="539"/>
                  </a:lnTo>
                  <a:lnTo>
                    <a:pt x="215" y="593"/>
                  </a:lnTo>
                  <a:lnTo>
                    <a:pt x="180" y="605"/>
                  </a:lnTo>
                  <a:lnTo>
                    <a:pt x="174" y="635"/>
                  </a:lnTo>
                  <a:lnTo>
                    <a:pt x="96" y="737"/>
                  </a:lnTo>
                  <a:lnTo>
                    <a:pt x="72" y="760"/>
                  </a:lnTo>
                  <a:lnTo>
                    <a:pt x="48" y="760"/>
                  </a:lnTo>
                  <a:lnTo>
                    <a:pt x="48" y="784"/>
                  </a:lnTo>
                  <a:lnTo>
                    <a:pt x="30" y="784"/>
                  </a:lnTo>
                  <a:lnTo>
                    <a:pt x="18" y="820"/>
                  </a:lnTo>
                  <a:lnTo>
                    <a:pt x="30" y="856"/>
                  </a:lnTo>
                  <a:lnTo>
                    <a:pt x="24" y="874"/>
                  </a:lnTo>
                  <a:lnTo>
                    <a:pt x="48" y="928"/>
                  </a:lnTo>
                  <a:lnTo>
                    <a:pt x="36" y="928"/>
                  </a:lnTo>
                  <a:lnTo>
                    <a:pt x="36" y="958"/>
                  </a:lnTo>
                  <a:lnTo>
                    <a:pt x="30" y="976"/>
                  </a:lnTo>
                  <a:lnTo>
                    <a:pt x="36" y="994"/>
                  </a:lnTo>
                  <a:lnTo>
                    <a:pt x="30" y="1006"/>
                  </a:lnTo>
                  <a:lnTo>
                    <a:pt x="84" y="1042"/>
                  </a:lnTo>
                  <a:lnTo>
                    <a:pt x="96" y="1030"/>
                  </a:lnTo>
                  <a:lnTo>
                    <a:pt x="108" y="1066"/>
                  </a:lnTo>
                  <a:lnTo>
                    <a:pt x="120" y="1054"/>
                  </a:lnTo>
                  <a:lnTo>
                    <a:pt x="126" y="1066"/>
                  </a:lnTo>
                  <a:lnTo>
                    <a:pt x="168" y="1060"/>
                  </a:lnTo>
                  <a:lnTo>
                    <a:pt x="233" y="1024"/>
                  </a:lnTo>
                  <a:lnTo>
                    <a:pt x="311" y="1012"/>
                  </a:lnTo>
                  <a:lnTo>
                    <a:pt x="413" y="916"/>
                  </a:lnTo>
                  <a:lnTo>
                    <a:pt x="479" y="814"/>
                  </a:lnTo>
                  <a:lnTo>
                    <a:pt x="479" y="784"/>
                  </a:lnTo>
                  <a:lnTo>
                    <a:pt x="449" y="749"/>
                  </a:lnTo>
                  <a:lnTo>
                    <a:pt x="431" y="719"/>
                  </a:lnTo>
                  <a:lnTo>
                    <a:pt x="443" y="665"/>
                  </a:lnTo>
                  <a:lnTo>
                    <a:pt x="419" y="635"/>
                  </a:lnTo>
                  <a:lnTo>
                    <a:pt x="419" y="605"/>
                  </a:lnTo>
                  <a:lnTo>
                    <a:pt x="407" y="605"/>
                  </a:lnTo>
                  <a:lnTo>
                    <a:pt x="407" y="557"/>
                  </a:lnTo>
                  <a:lnTo>
                    <a:pt x="419" y="503"/>
                  </a:lnTo>
                  <a:lnTo>
                    <a:pt x="383" y="377"/>
                  </a:lnTo>
                  <a:lnTo>
                    <a:pt x="419" y="305"/>
                  </a:lnTo>
                  <a:lnTo>
                    <a:pt x="389" y="246"/>
                  </a:lnTo>
                  <a:lnTo>
                    <a:pt x="353" y="210"/>
                  </a:lnTo>
                  <a:lnTo>
                    <a:pt x="359" y="156"/>
                  </a:lnTo>
                  <a:lnTo>
                    <a:pt x="353" y="150"/>
                  </a:lnTo>
                  <a:lnTo>
                    <a:pt x="377" y="132"/>
                  </a:lnTo>
                  <a:lnTo>
                    <a:pt x="365" y="114"/>
                  </a:lnTo>
                  <a:lnTo>
                    <a:pt x="383" y="84"/>
                  </a:lnTo>
                  <a:lnTo>
                    <a:pt x="383" y="48"/>
                  </a:lnTo>
                  <a:lnTo>
                    <a:pt x="329" y="0"/>
                  </a:lnTo>
                  <a:lnTo>
                    <a:pt x="239" y="36"/>
                  </a:lnTo>
                  <a:lnTo>
                    <a:pt x="233" y="66"/>
                  </a:lnTo>
                  <a:lnTo>
                    <a:pt x="227" y="138"/>
                  </a:lnTo>
                  <a:lnTo>
                    <a:pt x="180" y="174"/>
                  </a:lnTo>
                  <a:lnTo>
                    <a:pt x="150" y="150"/>
                  </a:lnTo>
                  <a:lnTo>
                    <a:pt x="126" y="174"/>
                  </a:lnTo>
                  <a:lnTo>
                    <a:pt x="84" y="168"/>
                  </a:lnTo>
                  <a:lnTo>
                    <a:pt x="30" y="96"/>
                  </a:lnTo>
                  <a:lnTo>
                    <a:pt x="18" y="102"/>
                  </a:lnTo>
                  <a:lnTo>
                    <a:pt x="24" y="114"/>
                  </a:lnTo>
                  <a:lnTo>
                    <a:pt x="0" y="126"/>
                  </a:lnTo>
                  <a:close/>
                </a:path>
              </a:pathLst>
            </a:custGeom>
            <a:solidFill>
              <a:srgbClr val="007600">
                <a:alpha val="50000"/>
              </a:srgbClr>
            </a:solidFill>
            <a:ln w="9360">
              <a:solidFill>
                <a:srgbClr val="4d4d4d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wrap="none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7336" name=""/>
            <p:cNvSpPr/>
            <p:nvPr/>
          </p:nvSpPr>
          <p:spPr>
            <a:xfrm>
              <a:off x="2702520" y="5754240"/>
              <a:ext cx="27720" cy="37080"/>
            </a:xfrm>
            <a:custGeom>
              <a:avLst/>
              <a:gdLst/>
              <a:ahLst/>
              <a:rect l="l" t="t" r="r" b="b"/>
              <a:pathLst>
                <a:path w="12" h="18">
                  <a:moveTo>
                    <a:pt x="0" y="0"/>
                  </a:moveTo>
                  <a:lnTo>
                    <a:pt x="12" y="12"/>
                  </a:lnTo>
                  <a:lnTo>
                    <a:pt x="12" y="1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7600">
                <a:alpha val="50000"/>
              </a:srgbClr>
            </a:solidFill>
            <a:ln w="9360">
              <a:solidFill>
                <a:srgbClr val="4d4d4d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wrap="none" tIns="-8640" bIns="-864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7337" name=""/>
            <p:cNvSpPr/>
            <p:nvPr/>
          </p:nvSpPr>
          <p:spPr>
            <a:xfrm>
              <a:off x="1508040" y="4016880"/>
              <a:ext cx="443160" cy="574200"/>
            </a:xfrm>
            <a:custGeom>
              <a:avLst/>
              <a:gdLst/>
              <a:ahLst/>
              <a:rect l="l" t="t" r="r" b="b"/>
              <a:pathLst>
                <a:path w="191" h="281">
                  <a:moveTo>
                    <a:pt x="125" y="24"/>
                  </a:moveTo>
                  <a:lnTo>
                    <a:pt x="119" y="0"/>
                  </a:lnTo>
                  <a:lnTo>
                    <a:pt x="101" y="12"/>
                  </a:lnTo>
                  <a:lnTo>
                    <a:pt x="71" y="48"/>
                  </a:lnTo>
                  <a:lnTo>
                    <a:pt x="95" y="54"/>
                  </a:lnTo>
                  <a:lnTo>
                    <a:pt x="77" y="78"/>
                  </a:lnTo>
                  <a:lnTo>
                    <a:pt x="30" y="72"/>
                  </a:lnTo>
                  <a:lnTo>
                    <a:pt x="24" y="90"/>
                  </a:lnTo>
                  <a:lnTo>
                    <a:pt x="24" y="102"/>
                  </a:lnTo>
                  <a:lnTo>
                    <a:pt x="12" y="102"/>
                  </a:lnTo>
                  <a:lnTo>
                    <a:pt x="36" y="114"/>
                  </a:lnTo>
                  <a:lnTo>
                    <a:pt x="12" y="132"/>
                  </a:lnTo>
                  <a:lnTo>
                    <a:pt x="24" y="144"/>
                  </a:lnTo>
                  <a:lnTo>
                    <a:pt x="65" y="156"/>
                  </a:lnTo>
                  <a:lnTo>
                    <a:pt x="24" y="204"/>
                  </a:lnTo>
                  <a:lnTo>
                    <a:pt x="65" y="186"/>
                  </a:lnTo>
                  <a:lnTo>
                    <a:pt x="71" y="198"/>
                  </a:lnTo>
                  <a:lnTo>
                    <a:pt x="36" y="204"/>
                  </a:lnTo>
                  <a:lnTo>
                    <a:pt x="24" y="228"/>
                  </a:lnTo>
                  <a:lnTo>
                    <a:pt x="0" y="234"/>
                  </a:lnTo>
                  <a:lnTo>
                    <a:pt x="24" y="240"/>
                  </a:lnTo>
                  <a:lnTo>
                    <a:pt x="6" y="258"/>
                  </a:lnTo>
                  <a:lnTo>
                    <a:pt x="30" y="258"/>
                  </a:lnTo>
                  <a:lnTo>
                    <a:pt x="12" y="269"/>
                  </a:lnTo>
                  <a:lnTo>
                    <a:pt x="36" y="264"/>
                  </a:lnTo>
                  <a:lnTo>
                    <a:pt x="30" y="281"/>
                  </a:lnTo>
                  <a:lnTo>
                    <a:pt x="47" y="275"/>
                  </a:lnTo>
                  <a:lnTo>
                    <a:pt x="125" y="234"/>
                  </a:lnTo>
                  <a:lnTo>
                    <a:pt x="173" y="234"/>
                  </a:lnTo>
                  <a:lnTo>
                    <a:pt x="191" y="180"/>
                  </a:lnTo>
                  <a:lnTo>
                    <a:pt x="191" y="132"/>
                  </a:lnTo>
                  <a:lnTo>
                    <a:pt x="179" y="108"/>
                  </a:lnTo>
                  <a:lnTo>
                    <a:pt x="185" y="96"/>
                  </a:lnTo>
                  <a:lnTo>
                    <a:pt x="167" y="66"/>
                  </a:lnTo>
                  <a:lnTo>
                    <a:pt x="119" y="84"/>
                  </a:lnTo>
                  <a:lnTo>
                    <a:pt x="101" y="60"/>
                  </a:lnTo>
                  <a:lnTo>
                    <a:pt x="125" y="24"/>
                  </a:lnTo>
                  <a:close/>
                </a:path>
              </a:pathLst>
            </a:custGeom>
            <a:solidFill>
              <a:srgbClr val="007600">
                <a:alpha val="50000"/>
              </a:srgbClr>
            </a:solidFill>
            <a:ln w="9360">
              <a:solidFill>
                <a:srgbClr val="4d4d4d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wrap="none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7338" name=""/>
            <p:cNvSpPr/>
            <p:nvPr/>
          </p:nvSpPr>
          <p:spPr>
            <a:xfrm>
              <a:off x="2020680" y="3955680"/>
              <a:ext cx="13320" cy="36360"/>
            </a:xfrm>
            <a:custGeom>
              <a:avLst/>
              <a:gdLst/>
              <a:ahLst/>
              <a:rect l="l" t="t" r="r" b="b"/>
              <a:pathLst>
                <a:path w="6" h="18">
                  <a:moveTo>
                    <a:pt x="0" y="0"/>
                  </a:moveTo>
                  <a:lnTo>
                    <a:pt x="6" y="18"/>
                  </a:lnTo>
                  <a:lnTo>
                    <a:pt x="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7600">
                <a:alpha val="50000"/>
              </a:srgbClr>
            </a:solidFill>
            <a:ln w="9360">
              <a:solidFill>
                <a:srgbClr val="4d4d4d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wrap="none" tIns="-9360" bIns="-936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7339" name=""/>
            <p:cNvSpPr/>
            <p:nvPr/>
          </p:nvSpPr>
          <p:spPr>
            <a:xfrm>
              <a:off x="1742400" y="4005000"/>
              <a:ext cx="263880" cy="208440"/>
            </a:xfrm>
            <a:custGeom>
              <a:avLst/>
              <a:gdLst/>
              <a:ahLst/>
              <a:rect l="l" t="t" r="r" b="b"/>
              <a:pathLst>
                <a:path w="114" h="102">
                  <a:moveTo>
                    <a:pt x="24" y="30"/>
                  </a:moveTo>
                  <a:lnTo>
                    <a:pt x="0" y="66"/>
                  </a:lnTo>
                  <a:lnTo>
                    <a:pt x="18" y="90"/>
                  </a:lnTo>
                  <a:lnTo>
                    <a:pt x="66" y="72"/>
                  </a:lnTo>
                  <a:lnTo>
                    <a:pt x="84" y="102"/>
                  </a:lnTo>
                  <a:lnTo>
                    <a:pt x="108" y="78"/>
                  </a:lnTo>
                  <a:lnTo>
                    <a:pt x="102" y="60"/>
                  </a:lnTo>
                  <a:lnTo>
                    <a:pt x="108" y="72"/>
                  </a:lnTo>
                  <a:lnTo>
                    <a:pt x="114" y="66"/>
                  </a:lnTo>
                  <a:lnTo>
                    <a:pt x="90" y="54"/>
                  </a:lnTo>
                  <a:lnTo>
                    <a:pt x="96" y="30"/>
                  </a:lnTo>
                  <a:lnTo>
                    <a:pt x="84" y="12"/>
                  </a:lnTo>
                  <a:lnTo>
                    <a:pt x="36" y="24"/>
                  </a:lnTo>
                  <a:lnTo>
                    <a:pt x="48" y="6"/>
                  </a:lnTo>
                  <a:lnTo>
                    <a:pt x="30" y="0"/>
                  </a:lnTo>
                  <a:lnTo>
                    <a:pt x="24" y="30"/>
                  </a:lnTo>
                  <a:close/>
                </a:path>
              </a:pathLst>
            </a:custGeom>
            <a:solidFill>
              <a:srgbClr val="007600">
                <a:alpha val="50000"/>
              </a:srgbClr>
            </a:solidFill>
            <a:ln w="9360">
              <a:solidFill>
                <a:srgbClr val="4d4d4d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wrap="none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7340" name=""/>
            <p:cNvSpPr/>
            <p:nvPr/>
          </p:nvSpPr>
          <p:spPr>
            <a:xfrm>
              <a:off x="1881360" y="3624840"/>
              <a:ext cx="97560" cy="97560"/>
            </a:xfrm>
            <a:custGeom>
              <a:avLst/>
              <a:gdLst/>
              <a:ahLst/>
              <a:rect l="l" t="t" r="r" b="b"/>
              <a:pathLst>
                <a:path w="42" h="48">
                  <a:moveTo>
                    <a:pt x="18" y="0"/>
                  </a:moveTo>
                  <a:lnTo>
                    <a:pt x="0" y="24"/>
                  </a:lnTo>
                  <a:lnTo>
                    <a:pt x="36" y="48"/>
                  </a:lnTo>
                  <a:lnTo>
                    <a:pt x="42" y="36"/>
                  </a:lnTo>
                  <a:lnTo>
                    <a:pt x="30" y="36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007600">
                <a:alpha val="50000"/>
              </a:srgbClr>
            </a:solidFill>
            <a:ln w="9360">
              <a:solidFill>
                <a:srgbClr val="4d4d4d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wrap="none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7341" name=""/>
            <p:cNvSpPr/>
            <p:nvPr/>
          </p:nvSpPr>
          <p:spPr>
            <a:xfrm>
              <a:off x="1923480" y="3808440"/>
              <a:ext cx="55440" cy="37080"/>
            </a:xfrm>
            <a:custGeom>
              <a:avLst/>
              <a:gdLst/>
              <a:ahLst/>
              <a:rect l="l" t="t" r="r" b="b"/>
              <a:pathLst>
                <a:path w="24" h="18">
                  <a:moveTo>
                    <a:pt x="24" y="18"/>
                  </a:moveTo>
                  <a:lnTo>
                    <a:pt x="12" y="0"/>
                  </a:lnTo>
                  <a:lnTo>
                    <a:pt x="0" y="0"/>
                  </a:lnTo>
                  <a:lnTo>
                    <a:pt x="12" y="18"/>
                  </a:lnTo>
                  <a:lnTo>
                    <a:pt x="24" y="18"/>
                  </a:lnTo>
                  <a:close/>
                </a:path>
              </a:pathLst>
            </a:custGeom>
            <a:solidFill>
              <a:srgbClr val="007600">
                <a:alpha val="50000"/>
              </a:srgbClr>
            </a:solidFill>
            <a:ln w="9360">
              <a:solidFill>
                <a:srgbClr val="4d4d4d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wrap="none" tIns="-8640" bIns="-864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7342" name=""/>
            <p:cNvSpPr/>
            <p:nvPr/>
          </p:nvSpPr>
          <p:spPr>
            <a:xfrm>
              <a:off x="1951200" y="3881880"/>
              <a:ext cx="55080" cy="48960"/>
            </a:xfrm>
            <a:custGeom>
              <a:avLst/>
              <a:gdLst/>
              <a:ahLst/>
              <a:rect l="l" t="t" r="r" b="b"/>
              <a:pathLst>
                <a:path w="24" h="24">
                  <a:moveTo>
                    <a:pt x="24" y="0"/>
                  </a:moveTo>
                  <a:lnTo>
                    <a:pt x="0" y="24"/>
                  </a:lnTo>
                  <a:lnTo>
                    <a:pt x="12" y="0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007600">
                <a:alpha val="50000"/>
              </a:srgbClr>
            </a:solidFill>
            <a:ln w="9360">
              <a:solidFill>
                <a:srgbClr val="4d4d4d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wrap="none" tIns="3240" bIns="324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7343" name=""/>
            <p:cNvSpPr/>
            <p:nvPr/>
          </p:nvSpPr>
          <p:spPr>
            <a:xfrm>
              <a:off x="1909080" y="3918960"/>
              <a:ext cx="41760" cy="36360"/>
            </a:xfrm>
            <a:custGeom>
              <a:avLst/>
              <a:gdLst/>
              <a:ahLst/>
              <a:rect l="l" t="t" r="r" b="b"/>
              <a:pathLst>
                <a:path w="18" h="18">
                  <a:moveTo>
                    <a:pt x="6" y="0"/>
                  </a:moveTo>
                  <a:lnTo>
                    <a:pt x="0" y="18"/>
                  </a:lnTo>
                  <a:lnTo>
                    <a:pt x="18" y="18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7600">
                <a:alpha val="50000"/>
              </a:srgbClr>
            </a:solidFill>
            <a:ln w="9360">
              <a:solidFill>
                <a:srgbClr val="4d4d4d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wrap="none" tIns="-9360" bIns="-936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7344" name=""/>
            <p:cNvSpPr/>
            <p:nvPr/>
          </p:nvSpPr>
          <p:spPr>
            <a:xfrm>
              <a:off x="2076480" y="4151880"/>
              <a:ext cx="27720" cy="48960"/>
            </a:xfrm>
            <a:custGeom>
              <a:avLst/>
              <a:gdLst/>
              <a:ahLst/>
              <a:rect l="l" t="t" r="r" b="b"/>
              <a:pathLst>
                <a:path w="12" h="24">
                  <a:moveTo>
                    <a:pt x="12" y="0"/>
                  </a:moveTo>
                  <a:lnTo>
                    <a:pt x="0" y="24"/>
                  </a:lnTo>
                  <a:lnTo>
                    <a:pt x="12" y="18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7600">
                <a:alpha val="50000"/>
              </a:srgbClr>
            </a:solidFill>
            <a:ln w="9360">
              <a:solidFill>
                <a:srgbClr val="4d4d4d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wrap="none" tIns="3240" bIns="324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7345" name=""/>
            <p:cNvSpPr/>
            <p:nvPr/>
          </p:nvSpPr>
          <p:spPr>
            <a:xfrm>
              <a:off x="2104200" y="4299120"/>
              <a:ext cx="41400" cy="36360"/>
            </a:xfrm>
            <a:custGeom>
              <a:avLst/>
              <a:gdLst/>
              <a:ahLst/>
              <a:rect l="l" t="t" r="r" b="b"/>
              <a:pathLst>
                <a:path w="18" h="18">
                  <a:moveTo>
                    <a:pt x="18" y="18"/>
                  </a:moveTo>
                  <a:lnTo>
                    <a:pt x="0" y="0"/>
                  </a:lnTo>
                  <a:lnTo>
                    <a:pt x="12" y="18"/>
                  </a:lnTo>
                  <a:lnTo>
                    <a:pt x="18" y="18"/>
                  </a:lnTo>
                  <a:close/>
                </a:path>
              </a:pathLst>
            </a:custGeom>
            <a:solidFill>
              <a:srgbClr val="007600">
                <a:alpha val="50000"/>
              </a:srgbClr>
            </a:solidFill>
            <a:ln w="9360">
              <a:solidFill>
                <a:srgbClr val="4d4d4d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wrap="none" tIns="-9360" bIns="-936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7346" name=""/>
            <p:cNvSpPr/>
            <p:nvPr/>
          </p:nvSpPr>
          <p:spPr>
            <a:xfrm>
              <a:off x="1937160" y="3467160"/>
              <a:ext cx="793080" cy="1332360"/>
            </a:xfrm>
            <a:custGeom>
              <a:avLst/>
              <a:gdLst/>
              <a:ahLst/>
              <a:rect l="l" t="t" r="r" b="b"/>
              <a:pathLst>
                <a:path w="342" h="652">
                  <a:moveTo>
                    <a:pt x="162" y="616"/>
                  </a:moveTo>
                  <a:lnTo>
                    <a:pt x="198" y="604"/>
                  </a:lnTo>
                  <a:lnTo>
                    <a:pt x="210" y="592"/>
                  </a:lnTo>
                  <a:lnTo>
                    <a:pt x="234" y="598"/>
                  </a:lnTo>
                  <a:lnTo>
                    <a:pt x="312" y="586"/>
                  </a:lnTo>
                  <a:lnTo>
                    <a:pt x="330" y="562"/>
                  </a:lnTo>
                  <a:lnTo>
                    <a:pt x="306" y="556"/>
                  </a:lnTo>
                  <a:lnTo>
                    <a:pt x="294" y="544"/>
                  </a:lnTo>
                  <a:lnTo>
                    <a:pt x="342" y="503"/>
                  </a:lnTo>
                  <a:lnTo>
                    <a:pt x="342" y="461"/>
                  </a:lnTo>
                  <a:lnTo>
                    <a:pt x="324" y="443"/>
                  </a:lnTo>
                  <a:lnTo>
                    <a:pt x="270" y="449"/>
                  </a:lnTo>
                  <a:lnTo>
                    <a:pt x="288" y="419"/>
                  </a:lnTo>
                  <a:lnTo>
                    <a:pt x="252" y="389"/>
                  </a:lnTo>
                  <a:lnTo>
                    <a:pt x="276" y="395"/>
                  </a:lnTo>
                  <a:lnTo>
                    <a:pt x="276" y="383"/>
                  </a:lnTo>
                  <a:lnTo>
                    <a:pt x="240" y="323"/>
                  </a:lnTo>
                  <a:lnTo>
                    <a:pt x="222" y="317"/>
                  </a:lnTo>
                  <a:lnTo>
                    <a:pt x="198" y="245"/>
                  </a:lnTo>
                  <a:lnTo>
                    <a:pt x="156" y="209"/>
                  </a:lnTo>
                  <a:lnTo>
                    <a:pt x="126" y="209"/>
                  </a:lnTo>
                  <a:lnTo>
                    <a:pt x="156" y="197"/>
                  </a:lnTo>
                  <a:lnTo>
                    <a:pt x="138" y="173"/>
                  </a:lnTo>
                  <a:lnTo>
                    <a:pt x="156" y="173"/>
                  </a:lnTo>
                  <a:lnTo>
                    <a:pt x="174" y="143"/>
                  </a:lnTo>
                  <a:lnTo>
                    <a:pt x="192" y="101"/>
                  </a:lnTo>
                  <a:lnTo>
                    <a:pt x="186" y="77"/>
                  </a:lnTo>
                  <a:lnTo>
                    <a:pt x="84" y="89"/>
                  </a:lnTo>
                  <a:lnTo>
                    <a:pt x="84" y="77"/>
                  </a:lnTo>
                  <a:lnTo>
                    <a:pt x="102" y="65"/>
                  </a:lnTo>
                  <a:lnTo>
                    <a:pt x="90" y="59"/>
                  </a:lnTo>
                  <a:lnTo>
                    <a:pt x="132" y="24"/>
                  </a:lnTo>
                  <a:lnTo>
                    <a:pt x="132" y="0"/>
                  </a:lnTo>
                  <a:lnTo>
                    <a:pt x="126" y="0"/>
                  </a:lnTo>
                  <a:lnTo>
                    <a:pt x="54" y="6"/>
                  </a:lnTo>
                  <a:lnTo>
                    <a:pt x="42" y="30"/>
                  </a:lnTo>
                  <a:lnTo>
                    <a:pt x="36" y="36"/>
                  </a:lnTo>
                  <a:lnTo>
                    <a:pt x="30" y="42"/>
                  </a:lnTo>
                  <a:lnTo>
                    <a:pt x="36" y="54"/>
                  </a:lnTo>
                  <a:lnTo>
                    <a:pt x="18" y="65"/>
                  </a:lnTo>
                  <a:lnTo>
                    <a:pt x="24" y="89"/>
                  </a:lnTo>
                  <a:lnTo>
                    <a:pt x="12" y="89"/>
                  </a:lnTo>
                  <a:lnTo>
                    <a:pt x="12" y="101"/>
                  </a:lnTo>
                  <a:lnTo>
                    <a:pt x="30" y="107"/>
                  </a:lnTo>
                  <a:lnTo>
                    <a:pt x="12" y="149"/>
                  </a:lnTo>
                  <a:lnTo>
                    <a:pt x="0" y="155"/>
                  </a:lnTo>
                  <a:lnTo>
                    <a:pt x="18" y="173"/>
                  </a:lnTo>
                  <a:lnTo>
                    <a:pt x="36" y="167"/>
                  </a:lnTo>
                  <a:lnTo>
                    <a:pt x="18" y="263"/>
                  </a:lnTo>
                  <a:lnTo>
                    <a:pt x="36" y="233"/>
                  </a:lnTo>
                  <a:lnTo>
                    <a:pt x="30" y="209"/>
                  </a:lnTo>
                  <a:lnTo>
                    <a:pt x="42" y="197"/>
                  </a:lnTo>
                  <a:lnTo>
                    <a:pt x="36" y="221"/>
                  </a:lnTo>
                  <a:lnTo>
                    <a:pt x="54" y="209"/>
                  </a:lnTo>
                  <a:lnTo>
                    <a:pt x="66" y="221"/>
                  </a:lnTo>
                  <a:lnTo>
                    <a:pt x="54" y="239"/>
                  </a:lnTo>
                  <a:lnTo>
                    <a:pt x="66" y="251"/>
                  </a:lnTo>
                  <a:lnTo>
                    <a:pt x="48" y="293"/>
                  </a:lnTo>
                  <a:lnTo>
                    <a:pt x="42" y="293"/>
                  </a:lnTo>
                  <a:lnTo>
                    <a:pt x="48" y="317"/>
                  </a:lnTo>
                  <a:lnTo>
                    <a:pt x="54" y="299"/>
                  </a:lnTo>
                  <a:lnTo>
                    <a:pt x="72" y="317"/>
                  </a:lnTo>
                  <a:lnTo>
                    <a:pt x="78" y="305"/>
                  </a:lnTo>
                  <a:lnTo>
                    <a:pt x="132" y="293"/>
                  </a:lnTo>
                  <a:lnTo>
                    <a:pt x="108" y="329"/>
                  </a:lnTo>
                  <a:lnTo>
                    <a:pt x="126" y="359"/>
                  </a:lnTo>
                  <a:lnTo>
                    <a:pt x="150" y="347"/>
                  </a:lnTo>
                  <a:lnTo>
                    <a:pt x="138" y="383"/>
                  </a:lnTo>
                  <a:lnTo>
                    <a:pt x="144" y="383"/>
                  </a:lnTo>
                  <a:lnTo>
                    <a:pt x="138" y="407"/>
                  </a:lnTo>
                  <a:lnTo>
                    <a:pt x="144" y="413"/>
                  </a:lnTo>
                  <a:lnTo>
                    <a:pt x="102" y="413"/>
                  </a:lnTo>
                  <a:lnTo>
                    <a:pt x="66" y="449"/>
                  </a:lnTo>
                  <a:lnTo>
                    <a:pt x="90" y="443"/>
                  </a:lnTo>
                  <a:lnTo>
                    <a:pt x="96" y="473"/>
                  </a:lnTo>
                  <a:lnTo>
                    <a:pt x="90" y="491"/>
                  </a:lnTo>
                  <a:lnTo>
                    <a:pt x="36" y="521"/>
                  </a:lnTo>
                  <a:lnTo>
                    <a:pt x="48" y="538"/>
                  </a:lnTo>
                  <a:lnTo>
                    <a:pt x="72" y="527"/>
                  </a:lnTo>
                  <a:lnTo>
                    <a:pt x="84" y="538"/>
                  </a:lnTo>
                  <a:lnTo>
                    <a:pt x="102" y="538"/>
                  </a:lnTo>
                  <a:lnTo>
                    <a:pt x="120" y="556"/>
                  </a:lnTo>
                  <a:lnTo>
                    <a:pt x="162" y="538"/>
                  </a:lnTo>
                  <a:lnTo>
                    <a:pt x="138" y="568"/>
                  </a:lnTo>
                  <a:lnTo>
                    <a:pt x="90" y="574"/>
                  </a:lnTo>
                  <a:lnTo>
                    <a:pt x="24" y="652"/>
                  </a:lnTo>
                  <a:lnTo>
                    <a:pt x="42" y="652"/>
                  </a:lnTo>
                  <a:lnTo>
                    <a:pt x="66" y="628"/>
                  </a:lnTo>
                  <a:lnTo>
                    <a:pt x="108" y="634"/>
                  </a:lnTo>
                  <a:lnTo>
                    <a:pt x="120" y="610"/>
                  </a:lnTo>
                  <a:lnTo>
                    <a:pt x="150" y="598"/>
                  </a:lnTo>
                  <a:lnTo>
                    <a:pt x="162" y="616"/>
                  </a:lnTo>
                  <a:close/>
                </a:path>
              </a:pathLst>
            </a:custGeom>
            <a:solidFill>
              <a:srgbClr val="007600">
                <a:alpha val="50000"/>
              </a:srgbClr>
            </a:solidFill>
            <a:ln w="9360">
              <a:solidFill>
                <a:srgbClr val="4d4d4d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wrap="none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7347" name=""/>
            <p:cNvSpPr/>
            <p:nvPr/>
          </p:nvSpPr>
          <p:spPr>
            <a:xfrm>
              <a:off x="1839600" y="3491640"/>
              <a:ext cx="83520" cy="108360"/>
            </a:xfrm>
            <a:custGeom>
              <a:avLst/>
              <a:gdLst/>
              <a:ahLst/>
              <a:rect l="l" t="t" r="r" b="b"/>
              <a:pathLst>
                <a:path w="36" h="53">
                  <a:moveTo>
                    <a:pt x="36" y="0"/>
                  </a:moveTo>
                  <a:lnTo>
                    <a:pt x="0" y="24"/>
                  </a:lnTo>
                  <a:lnTo>
                    <a:pt x="0" y="53"/>
                  </a:lnTo>
                  <a:lnTo>
                    <a:pt x="30" y="36"/>
                  </a:lnTo>
                  <a:lnTo>
                    <a:pt x="30" y="30"/>
                  </a:lnTo>
                  <a:lnTo>
                    <a:pt x="36" y="18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007600">
                <a:alpha val="50000"/>
              </a:srgbClr>
            </a:solidFill>
            <a:ln w="9360">
              <a:solidFill>
                <a:srgbClr val="4d4d4d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wrap="none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7348" name=""/>
            <p:cNvSpPr/>
            <p:nvPr/>
          </p:nvSpPr>
          <p:spPr>
            <a:xfrm>
              <a:off x="7480800" y="1202400"/>
              <a:ext cx="220320" cy="195840"/>
            </a:xfrm>
            <a:custGeom>
              <a:avLst/>
              <a:gdLst/>
              <a:ahLst/>
              <a:rect l="l" t="t" r="r" b="b"/>
              <a:pathLst>
                <a:path w="95" h="96">
                  <a:moveTo>
                    <a:pt x="23" y="6"/>
                  </a:moveTo>
                  <a:lnTo>
                    <a:pt x="47" y="0"/>
                  </a:lnTo>
                  <a:lnTo>
                    <a:pt x="95" y="54"/>
                  </a:lnTo>
                  <a:lnTo>
                    <a:pt x="35" y="96"/>
                  </a:lnTo>
                  <a:lnTo>
                    <a:pt x="6" y="78"/>
                  </a:lnTo>
                  <a:lnTo>
                    <a:pt x="6" y="96"/>
                  </a:lnTo>
                  <a:lnTo>
                    <a:pt x="0" y="78"/>
                  </a:lnTo>
                  <a:lnTo>
                    <a:pt x="0" y="42"/>
                  </a:lnTo>
                  <a:lnTo>
                    <a:pt x="23" y="6"/>
                  </a:lnTo>
                  <a:lnTo>
                    <a:pt x="23" y="6"/>
                  </a:lnTo>
                  <a:close/>
                </a:path>
              </a:pathLst>
            </a:custGeom>
            <a:solidFill>
              <a:srgbClr val="007600">
                <a:alpha val="50000"/>
              </a:srgbClr>
            </a:solidFill>
            <a:ln w="9360">
              <a:solidFill>
                <a:srgbClr val="4d4d4d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wrap="none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7349" name=""/>
            <p:cNvSpPr/>
            <p:nvPr/>
          </p:nvSpPr>
          <p:spPr>
            <a:xfrm>
              <a:off x="4799520" y="3393360"/>
              <a:ext cx="97200" cy="48960"/>
            </a:xfrm>
            <a:custGeom>
              <a:avLst/>
              <a:gdLst/>
              <a:ahLst/>
              <a:rect l="l" t="t" r="r" b="b"/>
              <a:pathLst>
                <a:path w="42" h="24">
                  <a:moveTo>
                    <a:pt x="36" y="0"/>
                  </a:moveTo>
                  <a:lnTo>
                    <a:pt x="0" y="12"/>
                  </a:lnTo>
                  <a:lnTo>
                    <a:pt x="18" y="24"/>
                  </a:lnTo>
                  <a:lnTo>
                    <a:pt x="42" y="18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007600">
                <a:alpha val="50000"/>
              </a:srgbClr>
            </a:solidFill>
            <a:ln w="9360">
              <a:solidFill>
                <a:srgbClr val="4d4d4d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wrap="none" tIns="3240" bIns="324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7350" name=""/>
            <p:cNvSpPr/>
            <p:nvPr/>
          </p:nvSpPr>
          <p:spPr>
            <a:xfrm>
              <a:off x="4785480" y="3467160"/>
              <a:ext cx="139320" cy="110160"/>
            </a:xfrm>
            <a:custGeom>
              <a:avLst/>
              <a:gdLst/>
              <a:ahLst/>
              <a:rect l="l" t="t" r="r" b="b"/>
              <a:pathLst>
                <a:path w="60" h="54">
                  <a:moveTo>
                    <a:pt x="48" y="0"/>
                  </a:moveTo>
                  <a:lnTo>
                    <a:pt x="0" y="6"/>
                  </a:lnTo>
                  <a:lnTo>
                    <a:pt x="0" y="24"/>
                  </a:lnTo>
                  <a:lnTo>
                    <a:pt x="12" y="36"/>
                  </a:lnTo>
                  <a:lnTo>
                    <a:pt x="12" y="54"/>
                  </a:lnTo>
                  <a:lnTo>
                    <a:pt x="24" y="24"/>
                  </a:lnTo>
                  <a:lnTo>
                    <a:pt x="60" y="12"/>
                  </a:lnTo>
                  <a:lnTo>
                    <a:pt x="48" y="0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007600">
                <a:alpha val="50000"/>
              </a:srgbClr>
            </a:solidFill>
            <a:ln w="9360">
              <a:solidFill>
                <a:srgbClr val="4d4d4d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wrap="none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7351" name=""/>
            <p:cNvSpPr/>
            <p:nvPr/>
          </p:nvSpPr>
          <p:spPr>
            <a:xfrm>
              <a:off x="4938480" y="3258720"/>
              <a:ext cx="512640" cy="378000"/>
            </a:xfrm>
            <a:custGeom>
              <a:avLst/>
              <a:gdLst/>
              <a:ahLst/>
              <a:rect l="l" t="t" r="r" b="b"/>
              <a:pathLst>
                <a:path w="221" h="185">
                  <a:moveTo>
                    <a:pt x="185" y="185"/>
                  </a:moveTo>
                  <a:lnTo>
                    <a:pt x="185" y="179"/>
                  </a:lnTo>
                  <a:lnTo>
                    <a:pt x="203" y="161"/>
                  </a:lnTo>
                  <a:lnTo>
                    <a:pt x="197" y="150"/>
                  </a:lnTo>
                  <a:lnTo>
                    <a:pt x="191" y="144"/>
                  </a:lnTo>
                  <a:lnTo>
                    <a:pt x="185" y="126"/>
                  </a:lnTo>
                  <a:lnTo>
                    <a:pt x="179" y="120"/>
                  </a:lnTo>
                  <a:lnTo>
                    <a:pt x="167" y="78"/>
                  </a:lnTo>
                  <a:lnTo>
                    <a:pt x="203" y="66"/>
                  </a:lnTo>
                  <a:lnTo>
                    <a:pt x="221" y="36"/>
                  </a:lnTo>
                  <a:lnTo>
                    <a:pt x="221" y="12"/>
                  </a:lnTo>
                  <a:lnTo>
                    <a:pt x="209" y="0"/>
                  </a:lnTo>
                  <a:lnTo>
                    <a:pt x="203" y="30"/>
                  </a:lnTo>
                  <a:lnTo>
                    <a:pt x="197" y="30"/>
                  </a:lnTo>
                  <a:lnTo>
                    <a:pt x="101" y="12"/>
                  </a:lnTo>
                  <a:lnTo>
                    <a:pt x="6" y="54"/>
                  </a:lnTo>
                  <a:lnTo>
                    <a:pt x="0" y="84"/>
                  </a:lnTo>
                  <a:lnTo>
                    <a:pt x="18" y="90"/>
                  </a:lnTo>
                  <a:lnTo>
                    <a:pt x="6" y="102"/>
                  </a:lnTo>
                  <a:lnTo>
                    <a:pt x="18" y="126"/>
                  </a:lnTo>
                  <a:lnTo>
                    <a:pt x="54" y="120"/>
                  </a:lnTo>
                  <a:lnTo>
                    <a:pt x="48" y="161"/>
                  </a:lnTo>
                  <a:lnTo>
                    <a:pt x="90" y="150"/>
                  </a:lnTo>
                  <a:lnTo>
                    <a:pt x="125" y="167"/>
                  </a:lnTo>
                  <a:lnTo>
                    <a:pt x="149" y="185"/>
                  </a:lnTo>
                  <a:lnTo>
                    <a:pt x="173" y="185"/>
                  </a:lnTo>
                  <a:lnTo>
                    <a:pt x="185" y="185"/>
                  </a:lnTo>
                  <a:close/>
                </a:path>
              </a:pathLst>
            </a:custGeom>
            <a:solidFill>
              <a:srgbClr val="007600">
                <a:alpha val="50000"/>
              </a:srgbClr>
            </a:solidFill>
            <a:ln w="9360">
              <a:solidFill>
                <a:srgbClr val="4d4d4d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wrap="none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7352" name=""/>
            <p:cNvSpPr/>
            <p:nvPr/>
          </p:nvSpPr>
          <p:spPr>
            <a:xfrm>
              <a:off x="4688280" y="3565440"/>
              <a:ext cx="763200" cy="390240"/>
            </a:xfrm>
            <a:custGeom>
              <a:avLst/>
              <a:gdLst/>
              <a:ahLst/>
              <a:rect l="l" t="t" r="r" b="b"/>
              <a:pathLst>
                <a:path w="329" h="191">
                  <a:moveTo>
                    <a:pt x="0" y="149"/>
                  </a:moveTo>
                  <a:lnTo>
                    <a:pt x="6" y="107"/>
                  </a:lnTo>
                  <a:lnTo>
                    <a:pt x="36" y="41"/>
                  </a:lnTo>
                  <a:lnTo>
                    <a:pt x="72" y="23"/>
                  </a:lnTo>
                  <a:lnTo>
                    <a:pt x="108" y="77"/>
                  </a:lnTo>
                  <a:lnTo>
                    <a:pt x="144" y="89"/>
                  </a:lnTo>
                  <a:lnTo>
                    <a:pt x="150" y="65"/>
                  </a:lnTo>
                  <a:lnTo>
                    <a:pt x="156" y="11"/>
                  </a:lnTo>
                  <a:lnTo>
                    <a:pt x="198" y="0"/>
                  </a:lnTo>
                  <a:lnTo>
                    <a:pt x="233" y="17"/>
                  </a:lnTo>
                  <a:lnTo>
                    <a:pt x="257" y="35"/>
                  </a:lnTo>
                  <a:lnTo>
                    <a:pt x="281" y="35"/>
                  </a:lnTo>
                  <a:lnTo>
                    <a:pt x="293" y="35"/>
                  </a:lnTo>
                  <a:lnTo>
                    <a:pt x="311" y="59"/>
                  </a:lnTo>
                  <a:lnTo>
                    <a:pt x="305" y="89"/>
                  </a:lnTo>
                  <a:lnTo>
                    <a:pt x="317" y="95"/>
                  </a:lnTo>
                  <a:lnTo>
                    <a:pt x="329" y="119"/>
                  </a:lnTo>
                  <a:lnTo>
                    <a:pt x="329" y="155"/>
                  </a:lnTo>
                  <a:lnTo>
                    <a:pt x="317" y="155"/>
                  </a:lnTo>
                  <a:lnTo>
                    <a:pt x="299" y="179"/>
                  </a:lnTo>
                  <a:lnTo>
                    <a:pt x="281" y="179"/>
                  </a:lnTo>
                  <a:lnTo>
                    <a:pt x="269" y="191"/>
                  </a:lnTo>
                  <a:lnTo>
                    <a:pt x="251" y="185"/>
                  </a:lnTo>
                  <a:lnTo>
                    <a:pt x="215" y="155"/>
                  </a:lnTo>
                  <a:lnTo>
                    <a:pt x="198" y="149"/>
                  </a:lnTo>
                  <a:lnTo>
                    <a:pt x="180" y="125"/>
                  </a:lnTo>
                  <a:lnTo>
                    <a:pt x="156" y="143"/>
                  </a:lnTo>
                  <a:lnTo>
                    <a:pt x="132" y="131"/>
                  </a:lnTo>
                  <a:lnTo>
                    <a:pt x="60" y="131"/>
                  </a:lnTo>
                  <a:lnTo>
                    <a:pt x="30" y="143"/>
                  </a:lnTo>
                  <a:lnTo>
                    <a:pt x="18" y="155"/>
                  </a:lnTo>
                  <a:lnTo>
                    <a:pt x="0" y="149"/>
                  </a:lnTo>
                  <a:close/>
                </a:path>
              </a:pathLst>
            </a:custGeom>
            <a:solidFill>
              <a:srgbClr val="007600">
                <a:alpha val="50000"/>
              </a:srgbClr>
            </a:solidFill>
            <a:ln w="9360">
              <a:solidFill>
                <a:srgbClr val="4d4d4d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wrap="none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7353" name=""/>
            <p:cNvSpPr/>
            <p:nvPr/>
          </p:nvSpPr>
          <p:spPr>
            <a:xfrm>
              <a:off x="4563000" y="4005000"/>
              <a:ext cx="333720" cy="159120"/>
            </a:xfrm>
            <a:custGeom>
              <a:avLst/>
              <a:gdLst/>
              <a:ahLst/>
              <a:rect l="l" t="t" r="r" b="b"/>
              <a:pathLst>
                <a:path w="144" h="78">
                  <a:moveTo>
                    <a:pt x="138" y="72"/>
                  </a:moveTo>
                  <a:lnTo>
                    <a:pt x="144" y="42"/>
                  </a:lnTo>
                  <a:lnTo>
                    <a:pt x="138" y="24"/>
                  </a:lnTo>
                  <a:lnTo>
                    <a:pt x="108" y="18"/>
                  </a:lnTo>
                  <a:lnTo>
                    <a:pt x="72" y="0"/>
                  </a:lnTo>
                  <a:lnTo>
                    <a:pt x="72" y="6"/>
                  </a:lnTo>
                  <a:lnTo>
                    <a:pt x="66" y="30"/>
                  </a:lnTo>
                  <a:lnTo>
                    <a:pt x="42" y="24"/>
                  </a:lnTo>
                  <a:lnTo>
                    <a:pt x="48" y="12"/>
                  </a:lnTo>
                  <a:lnTo>
                    <a:pt x="18" y="30"/>
                  </a:lnTo>
                  <a:lnTo>
                    <a:pt x="0" y="66"/>
                  </a:lnTo>
                  <a:lnTo>
                    <a:pt x="60" y="78"/>
                  </a:lnTo>
                  <a:lnTo>
                    <a:pt x="138" y="72"/>
                  </a:lnTo>
                  <a:close/>
                </a:path>
              </a:pathLst>
            </a:custGeom>
            <a:solidFill>
              <a:srgbClr val="007600">
                <a:alpha val="50000"/>
              </a:srgbClr>
            </a:solidFill>
            <a:ln w="9360">
              <a:solidFill>
                <a:srgbClr val="4d4d4d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wrap="none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7354" name=""/>
            <p:cNvSpPr/>
            <p:nvPr/>
          </p:nvSpPr>
          <p:spPr>
            <a:xfrm>
              <a:off x="4688280" y="3820680"/>
              <a:ext cx="623520" cy="404640"/>
            </a:xfrm>
            <a:custGeom>
              <a:avLst/>
              <a:gdLst/>
              <a:ahLst/>
              <a:rect l="l" t="t" r="r" b="b"/>
              <a:pathLst>
                <a:path w="269" h="198">
                  <a:moveTo>
                    <a:pt x="84" y="162"/>
                  </a:moveTo>
                  <a:lnTo>
                    <a:pt x="90" y="132"/>
                  </a:lnTo>
                  <a:lnTo>
                    <a:pt x="84" y="114"/>
                  </a:lnTo>
                  <a:lnTo>
                    <a:pt x="54" y="108"/>
                  </a:lnTo>
                  <a:lnTo>
                    <a:pt x="18" y="90"/>
                  </a:lnTo>
                  <a:lnTo>
                    <a:pt x="0" y="24"/>
                  </a:lnTo>
                  <a:lnTo>
                    <a:pt x="18" y="30"/>
                  </a:lnTo>
                  <a:lnTo>
                    <a:pt x="30" y="18"/>
                  </a:lnTo>
                  <a:lnTo>
                    <a:pt x="60" y="6"/>
                  </a:lnTo>
                  <a:lnTo>
                    <a:pt x="132" y="6"/>
                  </a:lnTo>
                  <a:lnTo>
                    <a:pt x="156" y="18"/>
                  </a:lnTo>
                  <a:lnTo>
                    <a:pt x="180" y="0"/>
                  </a:lnTo>
                  <a:lnTo>
                    <a:pt x="198" y="24"/>
                  </a:lnTo>
                  <a:lnTo>
                    <a:pt x="215" y="30"/>
                  </a:lnTo>
                  <a:lnTo>
                    <a:pt x="251" y="60"/>
                  </a:lnTo>
                  <a:lnTo>
                    <a:pt x="269" y="66"/>
                  </a:lnTo>
                  <a:lnTo>
                    <a:pt x="251" y="78"/>
                  </a:lnTo>
                  <a:lnTo>
                    <a:pt x="251" y="90"/>
                  </a:lnTo>
                  <a:lnTo>
                    <a:pt x="269" y="90"/>
                  </a:lnTo>
                  <a:lnTo>
                    <a:pt x="257" y="108"/>
                  </a:lnTo>
                  <a:lnTo>
                    <a:pt x="227" y="120"/>
                  </a:lnTo>
                  <a:lnTo>
                    <a:pt x="215" y="162"/>
                  </a:lnTo>
                  <a:lnTo>
                    <a:pt x="221" y="180"/>
                  </a:lnTo>
                  <a:lnTo>
                    <a:pt x="215" y="180"/>
                  </a:lnTo>
                  <a:lnTo>
                    <a:pt x="203" y="168"/>
                  </a:lnTo>
                  <a:lnTo>
                    <a:pt x="180" y="180"/>
                  </a:lnTo>
                  <a:lnTo>
                    <a:pt x="180" y="192"/>
                  </a:lnTo>
                  <a:lnTo>
                    <a:pt x="120" y="198"/>
                  </a:lnTo>
                  <a:lnTo>
                    <a:pt x="120" y="186"/>
                  </a:lnTo>
                  <a:lnTo>
                    <a:pt x="84" y="162"/>
                  </a:lnTo>
                  <a:close/>
                </a:path>
              </a:pathLst>
            </a:custGeom>
            <a:solidFill>
              <a:srgbClr val="007600">
                <a:alpha val="50000"/>
              </a:srgbClr>
            </a:solidFill>
            <a:ln w="9360">
              <a:solidFill>
                <a:srgbClr val="4d4d4d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wrap="none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7355" name=""/>
            <p:cNvSpPr/>
            <p:nvPr/>
          </p:nvSpPr>
          <p:spPr>
            <a:xfrm>
              <a:off x="4924800" y="3881880"/>
              <a:ext cx="999360" cy="721440"/>
            </a:xfrm>
            <a:custGeom>
              <a:avLst/>
              <a:gdLst/>
              <a:ahLst/>
              <a:rect l="l" t="t" r="r" b="b"/>
              <a:pathLst>
                <a:path w="431" h="353">
                  <a:moveTo>
                    <a:pt x="12" y="335"/>
                  </a:moveTo>
                  <a:lnTo>
                    <a:pt x="18" y="306"/>
                  </a:lnTo>
                  <a:lnTo>
                    <a:pt x="0" y="288"/>
                  </a:lnTo>
                  <a:lnTo>
                    <a:pt x="30" y="252"/>
                  </a:lnTo>
                  <a:lnTo>
                    <a:pt x="18" y="168"/>
                  </a:lnTo>
                  <a:lnTo>
                    <a:pt x="78" y="162"/>
                  </a:lnTo>
                  <a:lnTo>
                    <a:pt x="78" y="150"/>
                  </a:lnTo>
                  <a:lnTo>
                    <a:pt x="101" y="138"/>
                  </a:lnTo>
                  <a:lnTo>
                    <a:pt x="113" y="150"/>
                  </a:lnTo>
                  <a:lnTo>
                    <a:pt x="119" y="150"/>
                  </a:lnTo>
                  <a:lnTo>
                    <a:pt x="113" y="132"/>
                  </a:lnTo>
                  <a:lnTo>
                    <a:pt x="125" y="90"/>
                  </a:lnTo>
                  <a:lnTo>
                    <a:pt x="155" y="78"/>
                  </a:lnTo>
                  <a:lnTo>
                    <a:pt x="167" y="60"/>
                  </a:lnTo>
                  <a:lnTo>
                    <a:pt x="149" y="60"/>
                  </a:lnTo>
                  <a:lnTo>
                    <a:pt x="149" y="48"/>
                  </a:lnTo>
                  <a:lnTo>
                    <a:pt x="167" y="36"/>
                  </a:lnTo>
                  <a:lnTo>
                    <a:pt x="179" y="24"/>
                  </a:lnTo>
                  <a:lnTo>
                    <a:pt x="197" y="24"/>
                  </a:lnTo>
                  <a:lnTo>
                    <a:pt x="215" y="0"/>
                  </a:lnTo>
                  <a:lnTo>
                    <a:pt x="227" y="0"/>
                  </a:lnTo>
                  <a:lnTo>
                    <a:pt x="233" y="0"/>
                  </a:lnTo>
                  <a:lnTo>
                    <a:pt x="275" y="6"/>
                  </a:lnTo>
                  <a:lnTo>
                    <a:pt x="281" y="18"/>
                  </a:lnTo>
                  <a:lnTo>
                    <a:pt x="281" y="30"/>
                  </a:lnTo>
                  <a:lnTo>
                    <a:pt x="317" y="18"/>
                  </a:lnTo>
                  <a:lnTo>
                    <a:pt x="347" y="42"/>
                  </a:lnTo>
                  <a:lnTo>
                    <a:pt x="347" y="60"/>
                  </a:lnTo>
                  <a:lnTo>
                    <a:pt x="353" y="72"/>
                  </a:lnTo>
                  <a:lnTo>
                    <a:pt x="347" y="102"/>
                  </a:lnTo>
                  <a:lnTo>
                    <a:pt x="371" y="144"/>
                  </a:lnTo>
                  <a:lnTo>
                    <a:pt x="389" y="156"/>
                  </a:lnTo>
                  <a:lnTo>
                    <a:pt x="389" y="174"/>
                  </a:lnTo>
                  <a:lnTo>
                    <a:pt x="407" y="174"/>
                  </a:lnTo>
                  <a:lnTo>
                    <a:pt x="419" y="180"/>
                  </a:lnTo>
                  <a:lnTo>
                    <a:pt x="425" y="192"/>
                  </a:lnTo>
                  <a:lnTo>
                    <a:pt x="431" y="192"/>
                  </a:lnTo>
                  <a:lnTo>
                    <a:pt x="431" y="204"/>
                  </a:lnTo>
                  <a:lnTo>
                    <a:pt x="407" y="222"/>
                  </a:lnTo>
                  <a:lnTo>
                    <a:pt x="377" y="216"/>
                  </a:lnTo>
                  <a:lnTo>
                    <a:pt x="365" y="228"/>
                  </a:lnTo>
                  <a:lnTo>
                    <a:pt x="371" y="240"/>
                  </a:lnTo>
                  <a:lnTo>
                    <a:pt x="389" y="300"/>
                  </a:lnTo>
                  <a:lnTo>
                    <a:pt x="353" y="306"/>
                  </a:lnTo>
                  <a:lnTo>
                    <a:pt x="341" y="318"/>
                  </a:lnTo>
                  <a:lnTo>
                    <a:pt x="335" y="347"/>
                  </a:lnTo>
                  <a:lnTo>
                    <a:pt x="323" y="353"/>
                  </a:lnTo>
                  <a:lnTo>
                    <a:pt x="317" y="347"/>
                  </a:lnTo>
                  <a:lnTo>
                    <a:pt x="287" y="353"/>
                  </a:lnTo>
                  <a:lnTo>
                    <a:pt x="269" y="335"/>
                  </a:lnTo>
                  <a:lnTo>
                    <a:pt x="251" y="353"/>
                  </a:lnTo>
                  <a:lnTo>
                    <a:pt x="227" y="335"/>
                  </a:lnTo>
                  <a:lnTo>
                    <a:pt x="203" y="347"/>
                  </a:lnTo>
                  <a:lnTo>
                    <a:pt x="197" y="335"/>
                  </a:lnTo>
                  <a:lnTo>
                    <a:pt x="185" y="335"/>
                  </a:lnTo>
                  <a:lnTo>
                    <a:pt x="173" y="324"/>
                  </a:lnTo>
                  <a:lnTo>
                    <a:pt x="125" y="312"/>
                  </a:lnTo>
                  <a:lnTo>
                    <a:pt x="66" y="312"/>
                  </a:lnTo>
                  <a:lnTo>
                    <a:pt x="54" y="324"/>
                  </a:lnTo>
                  <a:lnTo>
                    <a:pt x="12" y="335"/>
                  </a:lnTo>
                  <a:close/>
                </a:path>
              </a:pathLst>
            </a:custGeom>
            <a:solidFill>
              <a:srgbClr val="007600">
                <a:alpha val="50000"/>
              </a:srgbClr>
            </a:solidFill>
            <a:ln w="9360">
              <a:solidFill>
                <a:srgbClr val="4d4d4d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wrap="none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7356" name=""/>
            <p:cNvSpPr/>
            <p:nvPr/>
          </p:nvSpPr>
          <p:spPr>
            <a:xfrm>
              <a:off x="5284080" y="5008320"/>
              <a:ext cx="348120" cy="392400"/>
            </a:xfrm>
            <a:custGeom>
              <a:avLst/>
              <a:gdLst/>
              <a:ahLst/>
              <a:rect l="l" t="t" r="r" b="b"/>
              <a:pathLst>
                <a:path w="150" h="192">
                  <a:moveTo>
                    <a:pt x="66" y="192"/>
                  </a:moveTo>
                  <a:lnTo>
                    <a:pt x="84" y="186"/>
                  </a:lnTo>
                  <a:lnTo>
                    <a:pt x="90" y="174"/>
                  </a:lnTo>
                  <a:lnTo>
                    <a:pt x="108" y="156"/>
                  </a:lnTo>
                  <a:lnTo>
                    <a:pt x="114" y="132"/>
                  </a:lnTo>
                  <a:lnTo>
                    <a:pt x="150" y="132"/>
                  </a:lnTo>
                  <a:lnTo>
                    <a:pt x="150" y="108"/>
                  </a:lnTo>
                  <a:lnTo>
                    <a:pt x="138" y="96"/>
                  </a:lnTo>
                  <a:lnTo>
                    <a:pt x="132" y="72"/>
                  </a:lnTo>
                  <a:lnTo>
                    <a:pt x="114" y="60"/>
                  </a:lnTo>
                  <a:lnTo>
                    <a:pt x="114" y="30"/>
                  </a:lnTo>
                  <a:lnTo>
                    <a:pt x="90" y="18"/>
                  </a:lnTo>
                  <a:lnTo>
                    <a:pt x="72" y="18"/>
                  </a:lnTo>
                  <a:lnTo>
                    <a:pt x="36" y="0"/>
                  </a:lnTo>
                  <a:lnTo>
                    <a:pt x="12" y="0"/>
                  </a:lnTo>
                  <a:lnTo>
                    <a:pt x="0" y="12"/>
                  </a:lnTo>
                  <a:lnTo>
                    <a:pt x="30" y="42"/>
                  </a:lnTo>
                  <a:lnTo>
                    <a:pt x="60" y="108"/>
                  </a:lnTo>
                  <a:lnTo>
                    <a:pt x="66" y="192"/>
                  </a:lnTo>
                  <a:close/>
                </a:path>
              </a:pathLst>
            </a:custGeom>
            <a:solidFill>
              <a:srgbClr val="007600">
                <a:alpha val="50000"/>
              </a:srgbClr>
            </a:solidFill>
            <a:ln w="9360">
              <a:solidFill>
                <a:srgbClr val="4d4d4d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wrap="none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7357" name=""/>
            <p:cNvSpPr/>
            <p:nvPr/>
          </p:nvSpPr>
          <p:spPr>
            <a:xfrm>
              <a:off x="4813200" y="4458600"/>
              <a:ext cx="1860480" cy="1077120"/>
            </a:xfrm>
            <a:custGeom>
              <a:avLst/>
              <a:gdLst/>
              <a:ahLst/>
              <a:rect l="l" t="t" r="r" b="b"/>
              <a:pathLst>
                <a:path w="802" h="527">
                  <a:moveTo>
                    <a:pt x="203" y="281"/>
                  </a:moveTo>
                  <a:lnTo>
                    <a:pt x="126" y="311"/>
                  </a:lnTo>
                  <a:lnTo>
                    <a:pt x="108" y="299"/>
                  </a:lnTo>
                  <a:lnTo>
                    <a:pt x="30" y="299"/>
                  </a:lnTo>
                  <a:lnTo>
                    <a:pt x="0" y="275"/>
                  </a:lnTo>
                  <a:lnTo>
                    <a:pt x="18" y="227"/>
                  </a:lnTo>
                  <a:lnTo>
                    <a:pt x="30" y="227"/>
                  </a:lnTo>
                  <a:lnTo>
                    <a:pt x="30" y="203"/>
                  </a:lnTo>
                  <a:lnTo>
                    <a:pt x="42" y="173"/>
                  </a:lnTo>
                  <a:lnTo>
                    <a:pt x="84" y="125"/>
                  </a:lnTo>
                  <a:lnTo>
                    <a:pt x="60" y="53"/>
                  </a:lnTo>
                  <a:lnTo>
                    <a:pt x="102" y="42"/>
                  </a:lnTo>
                  <a:lnTo>
                    <a:pt x="114" y="30"/>
                  </a:lnTo>
                  <a:lnTo>
                    <a:pt x="173" y="30"/>
                  </a:lnTo>
                  <a:lnTo>
                    <a:pt x="221" y="42"/>
                  </a:lnTo>
                  <a:lnTo>
                    <a:pt x="233" y="53"/>
                  </a:lnTo>
                  <a:lnTo>
                    <a:pt x="245" y="53"/>
                  </a:lnTo>
                  <a:lnTo>
                    <a:pt x="251" y="65"/>
                  </a:lnTo>
                  <a:lnTo>
                    <a:pt x="275" y="53"/>
                  </a:lnTo>
                  <a:lnTo>
                    <a:pt x="299" y="71"/>
                  </a:lnTo>
                  <a:lnTo>
                    <a:pt x="317" y="53"/>
                  </a:lnTo>
                  <a:lnTo>
                    <a:pt x="335" y="71"/>
                  </a:lnTo>
                  <a:lnTo>
                    <a:pt x="365" y="65"/>
                  </a:lnTo>
                  <a:lnTo>
                    <a:pt x="371" y="71"/>
                  </a:lnTo>
                  <a:lnTo>
                    <a:pt x="383" y="65"/>
                  </a:lnTo>
                  <a:lnTo>
                    <a:pt x="389" y="36"/>
                  </a:lnTo>
                  <a:lnTo>
                    <a:pt x="401" y="24"/>
                  </a:lnTo>
                  <a:lnTo>
                    <a:pt x="437" y="18"/>
                  </a:lnTo>
                  <a:lnTo>
                    <a:pt x="443" y="24"/>
                  </a:lnTo>
                  <a:lnTo>
                    <a:pt x="461" y="0"/>
                  </a:lnTo>
                  <a:lnTo>
                    <a:pt x="521" y="0"/>
                  </a:lnTo>
                  <a:lnTo>
                    <a:pt x="551" y="36"/>
                  </a:lnTo>
                  <a:lnTo>
                    <a:pt x="551" y="42"/>
                  </a:lnTo>
                  <a:lnTo>
                    <a:pt x="539" y="48"/>
                  </a:lnTo>
                  <a:lnTo>
                    <a:pt x="545" y="71"/>
                  </a:lnTo>
                  <a:lnTo>
                    <a:pt x="569" y="77"/>
                  </a:lnTo>
                  <a:lnTo>
                    <a:pt x="581" y="77"/>
                  </a:lnTo>
                  <a:lnTo>
                    <a:pt x="593" y="95"/>
                  </a:lnTo>
                  <a:lnTo>
                    <a:pt x="593" y="125"/>
                  </a:lnTo>
                  <a:lnTo>
                    <a:pt x="605" y="131"/>
                  </a:lnTo>
                  <a:lnTo>
                    <a:pt x="629" y="131"/>
                  </a:lnTo>
                  <a:lnTo>
                    <a:pt x="635" y="143"/>
                  </a:lnTo>
                  <a:lnTo>
                    <a:pt x="647" y="143"/>
                  </a:lnTo>
                  <a:lnTo>
                    <a:pt x="676" y="131"/>
                  </a:lnTo>
                  <a:lnTo>
                    <a:pt x="706" y="167"/>
                  </a:lnTo>
                  <a:lnTo>
                    <a:pt x="724" y="161"/>
                  </a:lnTo>
                  <a:lnTo>
                    <a:pt x="742" y="173"/>
                  </a:lnTo>
                  <a:lnTo>
                    <a:pt x="754" y="173"/>
                  </a:lnTo>
                  <a:lnTo>
                    <a:pt x="802" y="191"/>
                  </a:lnTo>
                  <a:lnTo>
                    <a:pt x="796" y="197"/>
                  </a:lnTo>
                  <a:lnTo>
                    <a:pt x="802" y="215"/>
                  </a:lnTo>
                  <a:lnTo>
                    <a:pt x="796" y="227"/>
                  </a:lnTo>
                  <a:lnTo>
                    <a:pt x="784" y="227"/>
                  </a:lnTo>
                  <a:lnTo>
                    <a:pt x="796" y="239"/>
                  </a:lnTo>
                  <a:lnTo>
                    <a:pt x="784" y="251"/>
                  </a:lnTo>
                  <a:lnTo>
                    <a:pt x="784" y="275"/>
                  </a:lnTo>
                  <a:lnTo>
                    <a:pt x="790" y="275"/>
                  </a:lnTo>
                  <a:lnTo>
                    <a:pt x="784" y="311"/>
                  </a:lnTo>
                  <a:lnTo>
                    <a:pt x="760" y="311"/>
                  </a:lnTo>
                  <a:lnTo>
                    <a:pt x="748" y="305"/>
                  </a:lnTo>
                  <a:lnTo>
                    <a:pt x="736" y="317"/>
                  </a:lnTo>
                  <a:lnTo>
                    <a:pt x="724" y="323"/>
                  </a:lnTo>
                  <a:lnTo>
                    <a:pt x="718" y="335"/>
                  </a:lnTo>
                  <a:lnTo>
                    <a:pt x="718" y="359"/>
                  </a:lnTo>
                  <a:lnTo>
                    <a:pt x="605" y="389"/>
                  </a:lnTo>
                  <a:lnTo>
                    <a:pt x="587" y="413"/>
                  </a:lnTo>
                  <a:lnTo>
                    <a:pt x="575" y="401"/>
                  </a:lnTo>
                  <a:lnTo>
                    <a:pt x="569" y="419"/>
                  </a:lnTo>
                  <a:lnTo>
                    <a:pt x="569" y="431"/>
                  </a:lnTo>
                  <a:lnTo>
                    <a:pt x="557" y="419"/>
                  </a:lnTo>
                  <a:lnTo>
                    <a:pt x="551" y="431"/>
                  </a:lnTo>
                  <a:lnTo>
                    <a:pt x="533" y="407"/>
                  </a:lnTo>
                  <a:lnTo>
                    <a:pt x="533" y="419"/>
                  </a:lnTo>
                  <a:lnTo>
                    <a:pt x="515" y="419"/>
                  </a:lnTo>
                  <a:lnTo>
                    <a:pt x="533" y="437"/>
                  </a:lnTo>
                  <a:lnTo>
                    <a:pt x="551" y="431"/>
                  </a:lnTo>
                  <a:lnTo>
                    <a:pt x="551" y="443"/>
                  </a:lnTo>
                  <a:lnTo>
                    <a:pt x="569" y="449"/>
                  </a:lnTo>
                  <a:lnTo>
                    <a:pt x="575" y="473"/>
                  </a:lnTo>
                  <a:lnTo>
                    <a:pt x="641" y="467"/>
                  </a:lnTo>
                  <a:lnTo>
                    <a:pt x="635" y="491"/>
                  </a:lnTo>
                  <a:lnTo>
                    <a:pt x="593" y="485"/>
                  </a:lnTo>
                  <a:lnTo>
                    <a:pt x="527" y="527"/>
                  </a:lnTo>
                  <a:lnTo>
                    <a:pt x="503" y="521"/>
                  </a:lnTo>
                  <a:lnTo>
                    <a:pt x="503" y="485"/>
                  </a:lnTo>
                  <a:lnTo>
                    <a:pt x="461" y="467"/>
                  </a:lnTo>
                  <a:lnTo>
                    <a:pt x="521" y="431"/>
                  </a:lnTo>
                  <a:lnTo>
                    <a:pt x="515" y="425"/>
                  </a:lnTo>
                  <a:lnTo>
                    <a:pt x="431" y="419"/>
                  </a:lnTo>
                  <a:lnTo>
                    <a:pt x="443" y="407"/>
                  </a:lnTo>
                  <a:lnTo>
                    <a:pt x="425" y="401"/>
                  </a:lnTo>
                  <a:lnTo>
                    <a:pt x="449" y="401"/>
                  </a:lnTo>
                  <a:lnTo>
                    <a:pt x="437" y="383"/>
                  </a:lnTo>
                  <a:lnTo>
                    <a:pt x="383" y="395"/>
                  </a:lnTo>
                  <a:lnTo>
                    <a:pt x="371" y="419"/>
                  </a:lnTo>
                  <a:lnTo>
                    <a:pt x="353" y="407"/>
                  </a:lnTo>
                  <a:lnTo>
                    <a:pt x="365" y="431"/>
                  </a:lnTo>
                  <a:lnTo>
                    <a:pt x="341" y="455"/>
                  </a:lnTo>
                  <a:lnTo>
                    <a:pt x="335" y="443"/>
                  </a:lnTo>
                  <a:lnTo>
                    <a:pt x="329" y="467"/>
                  </a:lnTo>
                  <a:lnTo>
                    <a:pt x="287" y="473"/>
                  </a:lnTo>
                  <a:lnTo>
                    <a:pt x="269" y="461"/>
                  </a:lnTo>
                  <a:lnTo>
                    <a:pt x="287" y="455"/>
                  </a:lnTo>
                  <a:lnTo>
                    <a:pt x="293" y="443"/>
                  </a:lnTo>
                  <a:lnTo>
                    <a:pt x="311" y="425"/>
                  </a:lnTo>
                  <a:lnTo>
                    <a:pt x="317" y="401"/>
                  </a:lnTo>
                  <a:lnTo>
                    <a:pt x="353" y="401"/>
                  </a:lnTo>
                  <a:lnTo>
                    <a:pt x="353" y="377"/>
                  </a:lnTo>
                  <a:lnTo>
                    <a:pt x="341" y="365"/>
                  </a:lnTo>
                  <a:lnTo>
                    <a:pt x="335" y="341"/>
                  </a:lnTo>
                  <a:lnTo>
                    <a:pt x="317" y="329"/>
                  </a:lnTo>
                  <a:lnTo>
                    <a:pt x="317" y="299"/>
                  </a:lnTo>
                  <a:lnTo>
                    <a:pt x="293" y="287"/>
                  </a:lnTo>
                  <a:lnTo>
                    <a:pt x="275" y="287"/>
                  </a:lnTo>
                  <a:lnTo>
                    <a:pt x="239" y="269"/>
                  </a:lnTo>
                  <a:lnTo>
                    <a:pt x="215" y="269"/>
                  </a:lnTo>
                  <a:lnTo>
                    <a:pt x="203" y="281"/>
                  </a:lnTo>
                  <a:close/>
                </a:path>
              </a:pathLst>
            </a:custGeom>
            <a:solidFill>
              <a:srgbClr val="007600">
                <a:alpha val="50000"/>
              </a:srgbClr>
            </a:solidFill>
            <a:ln w="9360">
              <a:solidFill>
                <a:srgbClr val="4d4d4d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wrap="none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7358" name=""/>
            <p:cNvSpPr/>
            <p:nvPr/>
          </p:nvSpPr>
          <p:spPr>
            <a:xfrm>
              <a:off x="7007760" y="5913720"/>
              <a:ext cx="319680" cy="294120"/>
            </a:xfrm>
            <a:custGeom>
              <a:avLst/>
              <a:gdLst/>
              <a:ahLst/>
              <a:rect l="l" t="t" r="r" b="b"/>
              <a:pathLst>
                <a:path w="138" h="144">
                  <a:moveTo>
                    <a:pt x="0" y="18"/>
                  </a:moveTo>
                  <a:lnTo>
                    <a:pt x="60" y="0"/>
                  </a:lnTo>
                  <a:lnTo>
                    <a:pt x="66" y="0"/>
                  </a:lnTo>
                  <a:lnTo>
                    <a:pt x="78" y="12"/>
                  </a:lnTo>
                  <a:lnTo>
                    <a:pt x="90" y="18"/>
                  </a:lnTo>
                  <a:lnTo>
                    <a:pt x="90" y="42"/>
                  </a:lnTo>
                  <a:lnTo>
                    <a:pt x="108" y="60"/>
                  </a:lnTo>
                  <a:lnTo>
                    <a:pt x="102" y="78"/>
                  </a:lnTo>
                  <a:lnTo>
                    <a:pt x="120" y="96"/>
                  </a:lnTo>
                  <a:lnTo>
                    <a:pt x="132" y="96"/>
                  </a:lnTo>
                  <a:lnTo>
                    <a:pt x="132" y="120"/>
                  </a:lnTo>
                  <a:lnTo>
                    <a:pt x="126" y="120"/>
                  </a:lnTo>
                  <a:lnTo>
                    <a:pt x="138" y="144"/>
                  </a:lnTo>
                  <a:lnTo>
                    <a:pt x="114" y="144"/>
                  </a:lnTo>
                  <a:lnTo>
                    <a:pt x="102" y="102"/>
                  </a:lnTo>
                  <a:lnTo>
                    <a:pt x="84" y="102"/>
                  </a:lnTo>
                  <a:lnTo>
                    <a:pt x="66" y="90"/>
                  </a:lnTo>
                  <a:lnTo>
                    <a:pt x="54" y="96"/>
                  </a:lnTo>
                  <a:lnTo>
                    <a:pt x="48" y="90"/>
                  </a:lnTo>
                  <a:lnTo>
                    <a:pt x="12" y="66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007600">
                <a:alpha val="50000"/>
              </a:srgbClr>
            </a:solidFill>
            <a:ln w="9360">
              <a:solidFill>
                <a:srgbClr val="4d4d4d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wrap="none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7359" name=""/>
            <p:cNvSpPr/>
            <p:nvPr/>
          </p:nvSpPr>
          <p:spPr>
            <a:xfrm>
              <a:off x="7133040" y="6097680"/>
              <a:ext cx="138600" cy="110160"/>
            </a:xfrm>
            <a:custGeom>
              <a:avLst/>
              <a:gdLst/>
              <a:ahLst/>
              <a:rect l="l" t="t" r="r" b="b"/>
              <a:pathLst>
                <a:path w="60" h="54">
                  <a:moveTo>
                    <a:pt x="0" y="6"/>
                  </a:moveTo>
                  <a:lnTo>
                    <a:pt x="12" y="0"/>
                  </a:lnTo>
                  <a:lnTo>
                    <a:pt x="30" y="12"/>
                  </a:lnTo>
                  <a:lnTo>
                    <a:pt x="48" y="12"/>
                  </a:lnTo>
                  <a:lnTo>
                    <a:pt x="60" y="54"/>
                  </a:lnTo>
                  <a:lnTo>
                    <a:pt x="30" y="48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7600">
                <a:alpha val="50000"/>
              </a:srgbClr>
            </a:solidFill>
            <a:ln w="9360">
              <a:solidFill>
                <a:srgbClr val="4d4d4d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wrap="none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7360" name=""/>
            <p:cNvSpPr/>
            <p:nvPr/>
          </p:nvSpPr>
          <p:spPr>
            <a:xfrm>
              <a:off x="7160760" y="5840640"/>
              <a:ext cx="540000" cy="404640"/>
            </a:xfrm>
            <a:custGeom>
              <a:avLst/>
              <a:gdLst/>
              <a:ahLst/>
              <a:rect l="l" t="t" r="r" b="b"/>
              <a:pathLst>
                <a:path w="233" h="198">
                  <a:moveTo>
                    <a:pt x="72" y="180"/>
                  </a:moveTo>
                  <a:lnTo>
                    <a:pt x="60" y="156"/>
                  </a:lnTo>
                  <a:lnTo>
                    <a:pt x="66" y="156"/>
                  </a:lnTo>
                  <a:lnTo>
                    <a:pt x="66" y="132"/>
                  </a:lnTo>
                  <a:lnTo>
                    <a:pt x="54" y="132"/>
                  </a:lnTo>
                  <a:lnTo>
                    <a:pt x="36" y="114"/>
                  </a:lnTo>
                  <a:lnTo>
                    <a:pt x="42" y="96"/>
                  </a:lnTo>
                  <a:lnTo>
                    <a:pt x="24" y="78"/>
                  </a:lnTo>
                  <a:lnTo>
                    <a:pt x="24" y="54"/>
                  </a:lnTo>
                  <a:lnTo>
                    <a:pt x="12" y="48"/>
                  </a:lnTo>
                  <a:lnTo>
                    <a:pt x="0" y="36"/>
                  </a:lnTo>
                  <a:lnTo>
                    <a:pt x="18" y="24"/>
                  </a:lnTo>
                  <a:lnTo>
                    <a:pt x="72" y="42"/>
                  </a:lnTo>
                  <a:lnTo>
                    <a:pt x="72" y="30"/>
                  </a:lnTo>
                  <a:lnTo>
                    <a:pt x="54" y="12"/>
                  </a:lnTo>
                  <a:lnTo>
                    <a:pt x="66" y="0"/>
                  </a:lnTo>
                  <a:lnTo>
                    <a:pt x="96" y="18"/>
                  </a:lnTo>
                  <a:lnTo>
                    <a:pt x="102" y="36"/>
                  </a:lnTo>
                  <a:lnTo>
                    <a:pt x="132" y="36"/>
                  </a:lnTo>
                  <a:lnTo>
                    <a:pt x="150" y="6"/>
                  </a:lnTo>
                  <a:lnTo>
                    <a:pt x="173" y="30"/>
                  </a:lnTo>
                  <a:lnTo>
                    <a:pt x="203" y="78"/>
                  </a:lnTo>
                  <a:lnTo>
                    <a:pt x="227" y="84"/>
                  </a:lnTo>
                  <a:lnTo>
                    <a:pt x="233" y="96"/>
                  </a:lnTo>
                  <a:lnTo>
                    <a:pt x="215" y="90"/>
                  </a:lnTo>
                  <a:lnTo>
                    <a:pt x="203" y="102"/>
                  </a:lnTo>
                  <a:lnTo>
                    <a:pt x="185" y="168"/>
                  </a:lnTo>
                  <a:lnTo>
                    <a:pt x="167" y="162"/>
                  </a:lnTo>
                  <a:lnTo>
                    <a:pt x="167" y="198"/>
                  </a:lnTo>
                  <a:lnTo>
                    <a:pt x="132" y="180"/>
                  </a:lnTo>
                  <a:lnTo>
                    <a:pt x="144" y="168"/>
                  </a:lnTo>
                  <a:lnTo>
                    <a:pt x="138" y="138"/>
                  </a:lnTo>
                  <a:lnTo>
                    <a:pt x="126" y="138"/>
                  </a:lnTo>
                  <a:lnTo>
                    <a:pt x="96" y="144"/>
                  </a:lnTo>
                  <a:lnTo>
                    <a:pt x="72" y="180"/>
                  </a:lnTo>
                  <a:close/>
                </a:path>
              </a:pathLst>
            </a:custGeom>
            <a:solidFill>
              <a:srgbClr val="007600">
                <a:alpha val="50000"/>
              </a:srgbClr>
            </a:solidFill>
            <a:ln w="9360">
              <a:solidFill>
                <a:srgbClr val="4d4d4d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wrap="none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7361" name=""/>
            <p:cNvSpPr/>
            <p:nvPr/>
          </p:nvSpPr>
          <p:spPr>
            <a:xfrm>
              <a:off x="6631920" y="5644080"/>
              <a:ext cx="695880" cy="306720"/>
            </a:xfrm>
            <a:custGeom>
              <a:avLst/>
              <a:gdLst/>
              <a:ahLst/>
              <a:rect l="l" t="t" r="r" b="b"/>
              <a:pathLst>
                <a:path w="300" h="150">
                  <a:moveTo>
                    <a:pt x="162" y="150"/>
                  </a:moveTo>
                  <a:lnTo>
                    <a:pt x="126" y="120"/>
                  </a:lnTo>
                  <a:lnTo>
                    <a:pt x="108" y="126"/>
                  </a:lnTo>
                  <a:lnTo>
                    <a:pt x="72" y="120"/>
                  </a:lnTo>
                  <a:lnTo>
                    <a:pt x="84" y="108"/>
                  </a:lnTo>
                  <a:lnTo>
                    <a:pt x="84" y="90"/>
                  </a:lnTo>
                  <a:lnTo>
                    <a:pt x="66" y="48"/>
                  </a:lnTo>
                  <a:lnTo>
                    <a:pt x="18" y="18"/>
                  </a:lnTo>
                  <a:lnTo>
                    <a:pt x="0" y="0"/>
                  </a:lnTo>
                  <a:lnTo>
                    <a:pt x="36" y="0"/>
                  </a:lnTo>
                  <a:lnTo>
                    <a:pt x="84" y="18"/>
                  </a:lnTo>
                  <a:lnTo>
                    <a:pt x="138" y="18"/>
                  </a:lnTo>
                  <a:lnTo>
                    <a:pt x="186" y="54"/>
                  </a:lnTo>
                  <a:lnTo>
                    <a:pt x="216" y="42"/>
                  </a:lnTo>
                  <a:lnTo>
                    <a:pt x="240" y="48"/>
                  </a:lnTo>
                  <a:lnTo>
                    <a:pt x="264" y="60"/>
                  </a:lnTo>
                  <a:lnTo>
                    <a:pt x="264" y="78"/>
                  </a:lnTo>
                  <a:lnTo>
                    <a:pt x="294" y="96"/>
                  </a:lnTo>
                  <a:lnTo>
                    <a:pt x="282" y="108"/>
                  </a:lnTo>
                  <a:lnTo>
                    <a:pt x="300" y="126"/>
                  </a:lnTo>
                  <a:lnTo>
                    <a:pt x="300" y="138"/>
                  </a:lnTo>
                  <a:lnTo>
                    <a:pt x="246" y="120"/>
                  </a:lnTo>
                  <a:lnTo>
                    <a:pt x="228" y="132"/>
                  </a:lnTo>
                  <a:lnTo>
                    <a:pt x="222" y="132"/>
                  </a:lnTo>
                  <a:lnTo>
                    <a:pt x="162" y="150"/>
                  </a:lnTo>
                  <a:close/>
                </a:path>
              </a:pathLst>
            </a:custGeom>
            <a:solidFill>
              <a:srgbClr val="007600">
                <a:alpha val="50000"/>
              </a:srgbClr>
            </a:solidFill>
            <a:ln w="9360">
              <a:solidFill>
                <a:srgbClr val="4d4d4d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wrap="none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7362" name=""/>
            <p:cNvSpPr/>
            <p:nvPr/>
          </p:nvSpPr>
          <p:spPr>
            <a:xfrm>
              <a:off x="7924320" y="5730120"/>
              <a:ext cx="860400" cy="843840"/>
            </a:xfrm>
            <a:custGeom>
              <a:avLst/>
              <a:gdLst/>
              <a:ahLst/>
              <a:rect l="l" t="t" r="r" b="b"/>
              <a:pathLst>
                <a:path w="371" h="413">
                  <a:moveTo>
                    <a:pt x="365" y="96"/>
                  </a:moveTo>
                  <a:lnTo>
                    <a:pt x="341" y="84"/>
                  </a:lnTo>
                  <a:lnTo>
                    <a:pt x="341" y="60"/>
                  </a:lnTo>
                  <a:lnTo>
                    <a:pt x="347" y="60"/>
                  </a:lnTo>
                  <a:lnTo>
                    <a:pt x="335" y="48"/>
                  </a:lnTo>
                  <a:lnTo>
                    <a:pt x="330" y="30"/>
                  </a:lnTo>
                  <a:lnTo>
                    <a:pt x="306" y="30"/>
                  </a:lnTo>
                  <a:lnTo>
                    <a:pt x="276" y="0"/>
                  </a:lnTo>
                  <a:lnTo>
                    <a:pt x="270" y="12"/>
                  </a:lnTo>
                  <a:lnTo>
                    <a:pt x="258" y="12"/>
                  </a:lnTo>
                  <a:lnTo>
                    <a:pt x="270" y="30"/>
                  </a:lnTo>
                  <a:lnTo>
                    <a:pt x="252" y="18"/>
                  </a:lnTo>
                  <a:lnTo>
                    <a:pt x="246" y="36"/>
                  </a:lnTo>
                  <a:lnTo>
                    <a:pt x="216" y="42"/>
                  </a:lnTo>
                  <a:lnTo>
                    <a:pt x="204" y="54"/>
                  </a:lnTo>
                  <a:lnTo>
                    <a:pt x="210" y="90"/>
                  </a:lnTo>
                  <a:lnTo>
                    <a:pt x="204" y="90"/>
                  </a:lnTo>
                  <a:lnTo>
                    <a:pt x="162" y="84"/>
                  </a:lnTo>
                  <a:lnTo>
                    <a:pt x="132" y="90"/>
                  </a:lnTo>
                  <a:lnTo>
                    <a:pt x="102" y="42"/>
                  </a:lnTo>
                  <a:lnTo>
                    <a:pt x="78" y="24"/>
                  </a:lnTo>
                  <a:lnTo>
                    <a:pt x="30" y="42"/>
                  </a:lnTo>
                  <a:lnTo>
                    <a:pt x="0" y="60"/>
                  </a:lnTo>
                  <a:lnTo>
                    <a:pt x="12" y="102"/>
                  </a:lnTo>
                  <a:lnTo>
                    <a:pt x="12" y="66"/>
                  </a:lnTo>
                  <a:lnTo>
                    <a:pt x="42" y="48"/>
                  </a:lnTo>
                  <a:lnTo>
                    <a:pt x="54" y="54"/>
                  </a:lnTo>
                  <a:lnTo>
                    <a:pt x="72" y="78"/>
                  </a:lnTo>
                  <a:lnTo>
                    <a:pt x="102" y="102"/>
                  </a:lnTo>
                  <a:lnTo>
                    <a:pt x="78" y="120"/>
                  </a:lnTo>
                  <a:lnTo>
                    <a:pt x="84" y="126"/>
                  </a:lnTo>
                  <a:lnTo>
                    <a:pt x="78" y="132"/>
                  </a:lnTo>
                  <a:lnTo>
                    <a:pt x="24" y="126"/>
                  </a:lnTo>
                  <a:lnTo>
                    <a:pt x="18" y="102"/>
                  </a:lnTo>
                  <a:lnTo>
                    <a:pt x="12" y="150"/>
                  </a:lnTo>
                  <a:lnTo>
                    <a:pt x="18" y="174"/>
                  </a:lnTo>
                  <a:lnTo>
                    <a:pt x="42" y="162"/>
                  </a:lnTo>
                  <a:lnTo>
                    <a:pt x="48" y="174"/>
                  </a:lnTo>
                  <a:lnTo>
                    <a:pt x="42" y="180"/>
                  </a:lnTo>
                  <a:lnTo>
                    <a:pt x="60" y="192"/>
                  </a:lnTo>
                  <a:lnTo>
                    <a:pt x="42" y="210"/>
                  </a:lnTo>
                  <a:lnTo>
                    <a:pt x="72" y="228"/>
                  </a:lnTo>
                  <a:lnTo>
                    <a:pt x="60" y="252"/>
                  </a:lnTo>
                  <a:lnTo>
                    <a:pt x="66" y="312"/>
                  </a:lnTo>
                  <a:lnTo>
                    <a:pt x="90" y="306"/>
                  </a:lnTo>
                  <a:lnTo>
                    <a:pt x="126" y="276"/>
                  </a:lnTo>
                  <a:lnTo>
                    <a:pt x="204" y="264"/>
                  </a:lnTo>
                  <a:lnTo>
                    <a:pt x="222" y="282"/>
                  </a:lnTo>
                  <a:lnTo>
                    <a:pt x="300" y="306"/>
                  </a:lnTo>
                  <a:lnTo>
                    <a:pt x="312" y="324"/>
                  </a:lnTo>
                  <a:lnTo>
                    <a:pt x="359" y="360"/>
                  </a:lnTo>
                  <a:lnTo>
                    <a:pt x="359" y="360"/>
                  </a:lnTo>
                  <a:lnTo>
                    <a:pt x="359" y="401"/>
                  </a:lnTo>
                  <a:lnTo>
                    <a:pt x="371" y="413"/>
                  </a:lnTo>
                  <a:lnTo>
                    <a:pt x="365" y="96"/>
                  </a:lnTo>
                  <a:close/>
                </a:path>
              </a:pathLst>
            </a:custGeom>
            <a:solidFill>
              <a:srgbClr val="007600">
                <a:alpha val="50000"/>
              </a:srgbClr>
            </a:solidFill>
            <a:ln w="9360">
              <a:solidFill>
                <a:srgbClr val="4d4d4d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wrap="none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7363" name=""/>
            <p:cNvSpPr/>
            <p:nvPr/>
          </p:nvSpPr>
          <p:spPr>
            <a:xfrm>
              <a:off x="8286120" y="5376600"/>
              <a:ext cx="484200" cy="549720"/>
            </a:xfrm>
            <a:custGeom>
              <a:avLst/>
              <a:gdLst/>
              <a:ahLst/>
              <a:rect l="l" t="t" r="r" b="b"/>
              <a:pathLst>
                <a:path w="209" h="269">
                  <a:moveTo>
                    <a:pt x="209" y="269"/>
                  </a:moveTo>
                  <a:lnTo>
                    <a:pt x="185" y="257"/>
                  </a:lnTo>
                  <a:lnTo>
                    <a:pt x="185" y="233"/>
                  </a:lnTo>
                  <a:lnTo>
                    <a:pt x="191" y="233"/>
                  </a:lnTo>
                  <a:lnTo>
                    <a:pt x="179" y="221"/>
                  </a:lnTo>
                  <a:lnTo>
                    <a:pt x="174" y="203"/>
                  </a:lnTo>
                  <a:lnTo>
                    <a:pt x="150" y="203"/>
                  </a:lnTo>
                  <a:lnTo>
                    <a:pt x="120" y="173"/>
                  </a:lnTo>
                  <a:lnTo>
                    <a:pt x="114" y="185"/>
                  </a:lnTo>
                  <a:lnTo>
                    <a:pt x="102" y="185"/>
                  </a:lnTo>
                  <a:lnTo>
                    <a:pt x="114" y="203"/>
                  </a:lnTo>
                  <a:lnTo>
                    <a:pt x="96" y="191"/>
                  </a:lnTo>
                  <a:lnTo>
                    <a:pt x="90" y="209"/>
                  </a:lnTo>
                  <a:lnTo>
                    <a:pt x="60" y="215"/>
                  </a:lnTo>
                  <a:lnTo>
                    <a:pt x="48" y="227"/>
                  </a:lnTo>
                  <a:lnTo>
                    <a:pt x="54" y="263"/>
                  </a:lnTo>
                  <a:lnTo>
                    <a:pt x="48" y="263"/>
                  </a:lnTo>
                  <a:lnTo>
                    <a:pt x="6" y="257"/>
                  </a:lnTo>
                  <a:lnTo>
                    <a:pt x="0" y="42"/>
                  </a:lnTo>
                  <a:lnTo>
                    <a:pt x="114" y="0"/>
                  </a:lnTo>
                  <a:lnTo>
                    <a:pt x="138" y="12"/>
                  </a:lnTo>
                  <a:lnTo>
                    <a:pt x="209" y="48"/>
                  </a:lnTo>
                  <a:lnTo>
                    <a:pt x="209" y="269"/>
                  </a:lnTo>
                  <a:close/>
                </a:path>
              </a:pathLst>
            </a:custGeom>
            <a:solidFill>
              <a:srgbClr val="007600">
                <a:alpha val="50000"/>
              </a:srgbClr>
            </a:solidFill>
            <a:ln w="9360">
              <a:solidFill>
                <a:srgbClr val="4d4d4d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wrap="none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7364" name=""/>
            <p:cNvSpPr/>
            <p:nvPr/>
          </p:nvSpPr>
          <p:spPr>
            <a:xfrm>
              <a:off x="7327800" y="4544280"/>
              <a:ext cx="1442520" cy="1369080"/>
            </a:xfrm>
            <a:custGeom>
              <a:avLst/>
              <a:gdLst/>
              <a:ahLst/>
              <a:rect l="l" t="t" r="r" b="b"/>
              <a:pathLst>
                <a:path w="622" h="670">
                  <a:moveTo>
                    <a:pt x="622" y="77"/>
                  </a:moveTo>
                  <a:lnTo>
                    <a:pt x="598" y="65"/>
                  </a:lnTo>
                  <a:lnTo>
                    <a:pt x="581" y="89"/>
                  </a:lnTo>
                  <a:lnTo>
                    <a:pt x="569" y="89"/>
                  </a:lnTo>
                  <a:lnTo>
                    <a:pt x="563" y="77"/>
                  </a:lnTo>
                  <a:lnTo>
                    <a:pt x="569" y="77"/>
                  </a:lnTo>
                  <a:lnTo>
                    <a:pt x="539" y="77"/>
                  </a:lnTo>
                  <a:lnTo>
                    <a:pt x="527" y="47"/>
                  </a:lnTo>
                  <a:lnTo>
                    <a:pt x="515" y="47"/>
                  </a:lnTo>
                  <a:lnTo>
                    <a:pt x="497" y="47"/>
                  </a:lnTo>
                  <a:lnTo>
                    <a:pt x="485" y="65"/>
                  </a:lnTo>
                  <a:lnTo>
                    <a:pt x="467" y="47"/>
                  </a:lnTo>
                  <a:lnTo>
                    <a:pt x="449" y="53"/>
                  </a:lnTo>
                  <a:lnTo>
                    <a:pt x="449" y="59"/>
                  </a:lnTo>
                  <a:lnTo>
                    <a:pt x="437" y="53"/>
                  </a:lnTo>
                  <a:lnTo>
                    <a:pt x="401" y="83"/>
                  </a:lnTo>
                  <a:lnTo>
                    <a:pt x="377" y="71"/>
                  </a:lnTo>
                  <a:lnTo>
                    <a:pt x="365" y="53"/>
                  </a:lnTo>
                  <a:lnTo>
                    <a:pt x="359" y="53"/>
                  </a:lnTo>
                  <a:lnTo>
                    <a:pt x="359" y="83"/>
                  </a:lnTo>
                  <a:lnTo>
                    <a:pt x="353" y="83"/>
                  </a:lnTo>
                  <a:lnTo>
                    <a:pt x="347" y="65"/>
                  </a:lnTo>
                  <a:lnTo>
                    <a:pt x="305" y="17"/>
                  </a:lnTo>
                  <a:lnTo>
                    <a:pt x="263" y="17"/>
                  </a:lnTo>
                  <a:lnTo>
                    <a:pt x="257" y="0"/>
                  </a:lnTo>
                  <a:lnTo>
                    <a:pt x="251" y="0"/>
                  </a:lnTo>
                  <a:lnTo>
                    <a:pt x="233" y="0"/>
                  </a:lnTo>
                  <a:lnTo>
                    <a:pt x="227" y="17"/>
                  </a:lnTo>
                  <a:lnTo>
                    <a:pt x="221" y="17"/>
                  </a:lnTo>
                  <a:lnTo>
                    <a:pt x="209" y="17"/>
                  </a:lnTo>
                  <a:lnTo>
                    <a:pt x="209" y="6"/>
                  </a:lnTo>
                  <a:lnTo>
                    <a:pt x="179" y="11"/>
                  </a:lnTo>
                  <a:lnTo>
                    <a:pt x="161" y="35"/>
                  </a:lnTo>
                  <a:lnTo>
                    <a:pt x="125" y="47"/>
                  </a:lnTo>
                  <a:lnTo>
                    <a:pt x="119" y="65"/>
                  </a:lnTo>
                  <a:lnTo>
                    <a:pt x="101" y="77"/>
                  </a:lnTo>
                  <a:lnTo>
                    <a:pt x="89" y="83"/>
                  </a:lnTo>
                  <a:lnTo>
                    <a:pt x="101" y="125"/>
                  </a:lnTo>
                  <a:lnTo>
                    <a:pt x="83" y="137"/>
                  </a:lnTo>
                  <a:lnTo>
                    <a:pt x="42" y="89"/>
                  </a:lnTo>
                  <a:lnTo>
                    <a:pt x="36" y="119"/>
                  </a:lnTo>
                  <a:lnTo>
                    <a:pt x="18" y="131"/>
                  </a:lnTo>
                  <a:lnTo>
                    <a:pt x="12" y="167"/>
                  </a:lnTo>
                  <a:lnTo>
                    <a:pt x="24" y="179"/>
                  </a:lnTo>
                  <a:lnTo>
                    <a:pt x="6" y="197"/>
                  </a:lnTo>
                  <a:lnTo>
                    <a:pt x="0" y="227"/>
                  </a:lnTo>
                  <a:lnTo>
                    <a:pt x="24" y="239"/>
                  </a:lnTo>
                  <a:lnTo>
                    <a:pt x="30" y="269"/>
                  </a:lnTo>
                  <a:lnTo>
                    <a:pt x="36" y="275"/>
                  </a:lnTo>
                  <a:lnTo>
                    <a:pt x="36" y="269"/>
                  </a:lnTo>
                  <a:lnTo>
                    <a:pt x="72" y="275"/>
                  </a:lnTo>
                  <a:lnTo>
                    <a:pt x="89" y="293"/>
                  </a:lnTo>
                  <a:lnTo>
                    <a:pt x="107" y="335"/>
                  </a:lnTo>
                  <a:lnTo>
                    <a:pt x="83" y="335"/>
                  </a:lnTo>
                  <a:lnTo>
                    <a:pt x="78" y="347"/>
                  </a:lnTo>
                  <a:lnTo>
                    <a:pt x="83" y="353"/>
                  </a:lnTo>
                  <a:lnTo>
                    <a:pt x="161" y="335"/>
                  </a:lnTo>
                  <a:lnTo>
                    <a:pt x="191" y="311"/>
                  </a:lnTo>
                  <a:lnTo>
                    <a:pt x="227" y="323"/>
                  </a:lnTo>
                  <a:lnTo>
                    <a:pt x="263" y="311"/>
                  </a:lnTo>
                  <a:lnTo>
                    <a:pt x="287" y="335"/>
                  </a:lnTo>
                  <a:lnTo>
                    <a:pt x="323" y="389"/>
                  </a:lnTo>
                  <a:lnTo>
                    <a:pt x="353" y="419"/>
                  </a:lnTo>
                  <a:lnTo>
                    <a:pt x="359" y="431"/>
                  </a:lnTo>
                  <a:lnTo>
                    <a:pt x="353" y="431"/>
                  </a:lnTo>
                  <a:lnTo>
                    <a:pt x="353" y="443"/>
                  </a:lnTo>
                  <a:lnTo>
                    <a:pt x="245" y="425"/>
                  </a:lnTo>
                  <a:lnTo>
                    <a:pt x="233" y="437"/>
                  </a:lnTo>
                  <a:lnTo>
                    <a:pt x="209" y="437"/>
                  </a:lnTo>
                  <a:lnTo>
                    <a:pt x="203" y="455"/>
                  </a:lnTo>
                  <a:lnTo>
                    <a:pt x="215" y="479"/>
                  </a:lnTo>
                  <a:lnTo>
                    <a:pt x="155" y="479"/>
                  </a:lnTo>
                  <a:lnTo>
                    <a:pt x="191" y="514"/>
                  </a:lnTo>
                  <a:lnTo>
                    <a:pt x="209" y="562"/>
                  </a:lnTo>
                  <a:lnTo>
                    <a:pt x="263" y="586"/>
                  </a:lnTo>
                  <a:lnTo>
                    <a:pt x="257" y="640"/>
                  </a:lnTo>
                  <a:lnTo>
                    <a:pt x="287" y="622"/>
                  </a:lnTo>
                  <a:lnTo>
                    <a:pt x="335" y="604"/>
                  </a:lnTo>
                  <a:lnTo>
                    <a:pt x="359" y="622"/>
                  </a:lnTo>
                  <a:lnTo>
                    <a:pt x="389" y="670"/>
                  </a:lnTo>
                  <a:lnTo>
                    <a:pt x="419" y="664"/>
                  </a:lnTo>
                  <a:lnTo>
                    <a:pt x="413" y="449"/>
                  </a:lnTo>
                  <a:lnTo>
                    <a:pt x="527" y="407"/>
                  </a:lnTo>
                  <a:lnTo>
                    <a:pt x="551" y="419"/>
                  </a:lnTo>
                  <a:lnTo>
                    <a:pt x="622" y="455"/>
                  </a:lnTo>
                  <a:lnTo>
                    <a:pt x="622" y="77"/>
                  </a:lnTo>
                  <a:close/>
                </a:path>
              </a:pathLst>
            </a:custGeom>
            <a:solidFill>
              <a:srgbClr val="007600">
                <a:alpha val="50000"/>
              </a:srgbClr>
            </a:solidFill>
            <a:ln w="9360">
              <a:solidFill>
                <a:srgbClr val="4d4d4d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wrap="none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7365" name=""/>
            <p:cNvSpPr/>
            <p:nvPr/>
          </p:nvSpPr>
          <p:spPr>
            <a:xfrm>
              <a:off x="4534920" y="5754240"/>
              <a:ext cx="180720" cy="355680"/>
            </a:xfrm>
            <a:custGeom>
              <a:avLst/>
              <a:gdLst/>
              <a:ahLst/>
              <a:rect l="l" t="t" r="r" b="b"/>
              <a:pathLst>
                <a:path w="78" h="174">
                  <a:moveTo>
                    <a:pt x="72" y="108"/>
                  </a:moveTo>
                  <a:lnTo>
                    <a:pt x="78" y="126"/>
                  </a:lnTo>
                  <a:lnTo>
                    <a:pt x="36" y="174"/>
                  </a:lnTo>
                  <a:lnTo>
                    <a:pt x="0" y="132"/>
                  </a:lnTo>
                  <a:lnTo>
                    <a:pt x="6" y="132"/>
                  </a:lnTo>
                  <a:lnTo>
                    <a:pt x="0" y="78"/>
                  </a:lnTo>
                  <a:lnTo>
                    <a:pt x="12" y="54"/>
                  </a:lnTo>
                  <a:lnTo>
                    <a:pt x="0" y="48"/>
                  </a:lnTo>
                  <a:lnTo>
                    <a:pt x="6" y="12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36" y="6"/>
                  </a:lnTo>
                  <a:lnTo>
                    <a:pt x="60" y="30"/>
                  </a:lnTo>
                  <a:lnTo>
                    <a:pt x="48" y="78"/>
                  </a:lnTo>
                  <a:lnTo>
                    <a:pt x="72" y="108"/>
                  </a:lnTo>
                  <a:close/>
                </a:path>
              </a:pathLst>
            </a:custGeom>
            <a:solidFill>
              <a:srgbClr val="007600">
                <a:alpha val="50000"/>
              </a:srgbClr>
            </a:solidFill>
            <a:ln w="9360">
              <a:solidFill>
                <a:srgbClr val="4d4d4d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wrap="none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7366" name=""/>
            <p:cNvSpPr/>
            <p:nvPr/>
          </p:nvSpPr>
          <p:spPr>
            <a:xfrm>
              <a:off x="4646520" y="5778720"/>
              <a:ext cx="263880" cy="196200"/>
            </a:xfrm>
            <a:custGeom>
              <a:avLst/>
              <a:gdLst/>
              <a:ahLst/>
              <a:rect l="l" t="t" r="r" b="b"/>
              <a:pathLst>
                <a:path w="114" h="96">
                  <a:moveTo>
                    <a:pt x="24" y="96"/>
                  </a:moveTo>
                  <a:lnTo>
                    <a:pt x="0" y="66"/>
                  </a:lnTo>
                  <a:lnTo>
                    <a:pt x="12" y="18"/>
                  </a:lnTo>
                  <a:lnTo>
                    <a:pt x="42" y="0"/>
                  </a:lnTo>
                  <a:lnTo>
                    <a:pt x="90" y="0"/>
                  </a:lnTo>
                  <a:lnTo>
                    <a:pt x="90" y="12"/>
                  </a:lnTo>
                  <a:lnTo>
                    <a:pt x="108" y="24"/>
                  </a:lnTo>
                  <a:lnTo>
                    <a:pt x="114" y="66"/>
                  </a:lnTo>
                  <a:lnTo>
                    <a:pt x="24" y="96"/>
                  </a:lnTo>
                  <a:close/>
                </a:path>
              </a:pathLst>
            </a:custGeom>
            <a:solidFill>
              <a:srgbClr val="007600">
                <a:alpha val="50000"/>
              </a:srgbClr>
            </a:solidFill>
            <a:ln w="9360">
              <a:solidFill>
                <a:srgbClr val="4d4d4d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wrap="none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7367" name=""/>
            <p:cNvSpPr/>
            <p:nvPr/>
          </p:nvSpPr>
          <p:spPr>
            <a:xfrm>
              <a:off x="4841280" y="5570640"/>
              <a:ext cx="651600" cy="355320"/>
            </a:xfrm>
            <a:custGeom>
              <a:avLst/>
              <a:gdLst/>
              <a:ahLst/>
              <a:rect l="l" t="t" r="r" b="b"/>
              <a:pathLst>
                <a:path w="281" h="174">
                  <a:moveTo>
                    <a:pt x="281" y="18"/>
                  </a:moveTo>
                  <a:lnTo>
                    <a:pt x="203" y="0"/>
                  </a:lnTo>
                  <a:lnTo>
                    <a:pt x="137" y="30"/>
                  </a:lnTo>
                  <a:lnTo>
                    <a:pt x="30" y="18"/>
                  </a:lnTo>
                  <a:lnTo>
                    <a:pt x="24" y="12"/>
                  </a:lnTo>
                  <a:lnTo>
                    <a:pt x="30" y="0"/>
                  </a:lnTo>
                  <a:lnTo>
                    <a:pt x="18" y="0"/>
                  </a:lnTo>
                  <a:lnTo>
                    <a:pt x="6" y="0"/>
                  </a:lnTo>
                  <a:lnTo>
                    <a:pt x="0" y="18"/>
                  </a:lnTo>
                  <a:lnTo>
                    <a:pt x="6" y="36"/>
                  </a:lnTo>
                  <a:lnTo>
                    <a:pt x="24" y="66"/>
                  </a:lnTo>
                  <a:lnTo>
                    <a:pt x="6" y="90"/>
                  </a:lnTo>
                  <a:lnTo>
                    <a:pt x="6" y="102"/>
                  </a:lnTo>
                  <a:lnTo>
                    <a:pt x="6" y="114"/>
                  </a:lnTo>
                  <a:lnTo>
                    <a:pt x="24" y="126"/>
                  </a:lnTo>
                  <a:lnTo>
                    <a:pt x="30" y="168"/>
                  </a:lnTo>
                  <a:lnTo>
                    <a:pt x="96" y="156"/>
                  </a:lnTo>
                  <a:lnTo>
                    <a:pt x="137" y="174"/>
                  </a:lnTo>
                  <a:lnTo>
                    <a:pt x="155" y="168"/>
                  </a:lnTo>
                  <a:lnTo>
                    <a:pt x="167" y="156"/>
                  </a:lnTo>
                  <a:lnTo>
                    <a:pt x="167" y="144"/>
                  </a:lnTo>
                  <a:lnTo>
                    <a:pt x="173" y="144"/>
                  </a:lnTo>
                  <a:lnTo>
                    <a:pt x="215" y="126"/>
                  </a:lnTo>
                  <a:lnTo>
                    <a:pt x="251" y="132"/>
                  </a:lnTo>
                  <a:lnTo>
                    <a:pt x="227" y="102"/>
                  </a:lnTo>
                  <a:lnTo>
                    <a:pt x="245" y="84"/>
                  </a:lnTo>
                  <a:lnTo>
                    <a:pt x="251" y="60"/>
                  </a:lnTo>
                  <a:lnTo>
                    <a:pt x="275" y="42"/>
                  </a:lnTo>
                  <a:lnTo>
                    <a:pt x="281" y="18"/>
                  </a:lnTo>
                  <a:close/>
                </a:path>
              </a:pathLst>
            </a:custGeom>
            <a:solidFill>
              <a:srgbClr val="007600">
                <a:alpha val="50000"/>
              </a:srgbClr>
            </a:solidFill>
            <a:ln w="9360">
              <a:solidFill>
                <a:srgbClr val="4d4d4d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wrap="none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7368" name=""/>
            <p:cNvSpPr/>
            <p:nvPr/>
          </p:nvSpPr>
          <p:spPr>
            <a:xfrm>
              <a:off x="5632200" y="2914920"/>
              <a:ext cx="277920" cy="318600"/>
            </a:xfrm>
            <a:custGeom>
              <a:avLst/>
              <a:gdLst/>
              <a:ahLst/>
              <a:rect l="l" t="t" r="r" b="b"/>
              <a:pathLst>
                <a:path w="120" h="156">
                  <a:moveTo>
                    <a:pt x="36" y="0"/>
                  </a:moveTo>
                  <a:lnTo>
                    <a:pt x="96" y="42"/>
                  </a:lnTo>
                  <a:lnTo>
                    <a:pt x="114" y="72"/>
                  </a:lnTo>
                  <a:lnTo>
                    <a:pt x="120" y="102"/>
                  </a:lnTo>
                  <a:lnTo>
                    <a:pt x="102" y="138"/>
                  </a:lnTo>
                  <a:lnTo>
                    <a:pt x="72" y="132"/>
                  </a:lnTo>
                  <a:lnTo>
                    <a:pt x="54" y="156"/>
                  </a:lnTo>
                  <a:lnTo>
                    <a:pt x="42" y="156"/>
                  </a:lnTo>
                  <a:lnTo>
                    <a:pt x="36" y="114"/>
                  </a:lnTo>
                  <a:lnTo>
                    <a:pt x="6" y="60"/>
                  </a:lnTo>
                  <a:lnTo>
                    <a:pt x="0" y="60"/>
                  </a:lnTo>
                  <a:lnTo>
                    <a:pt x="0" y="30"/>
                  </a:lnTo>
                  <a:lnTo>
                    <a:pt x="36" y="0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007600">
                <a:alpha val="50000"/>
              </a:srgbClr>
            </a:solidFill>
            <a:ln w="9360">
              <a:solidFill>
                <a:srgbClr val="4d4d4d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wrap="none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7369" name=""/>
            <p:cNvSpPr/>
            <p:nvPr/>
          </p:nvSpPr>
          <p:spPr>
            <a:xfrm>
              <a:off x="8508600" y="5253480"/>
              <a:ext cx="261720" cy="390240"/>
            </a:xfrm>
            <a:custGeom>
              <a:avLst/>
              <a:gdLst/>
              <a:ahLst/>
              <a:rect l="l" t="t" r="r" b="b"/>
              <a:pathLst>
                <a:path w="113" h="191">
                  <a:moveTo>
                    <a:pt x="113" y="12"/>
                  </a:moveTo>
                  <a:lnTo>
                    <a:pt x="113" y="0"/>
                  </a:lnTo>
                  <a:lnTo>
                    <a:pt x="101" y="12"/>
                  </a:lnTo>
                  <a:lnTo>
                    <a:pt x="89" y="0"/>
                  </a:lnTo>
                  <a:lnTo>
                    <a:pt x="83" y="24"/>
                  </a:lnTo>
                  <a:lnTo>
                    <a:pt x="113" y="30"/>
                  </a:lnTo>
                  <a:lnTo>
                    <a:pt x="78" y="36"/>
                  </a:lnTo>
                  <a:lnTo>
                    <a:pt x="72" y="24"/>
                  </a:lnTo>
                  <a:lnTo>
                    <a:pt x="66" y="24"/>
                  </a:lnTo>
                  <a:lnTo>
                    <a:pt x="60" y="54"/>
                  </a:lnTo>
                  <a:lnTo>
                    <a:pt x="48" y="54"/>
                  </a:lnTo>
                  <a:lnTo>
                    <a:pt x="54" y="42"/>
                  </a:lnTo>
                  <a:lnTo>
                    <a:pt x="24" y="54"/>
                  </a:lnTo>
                  <a:lnTo>
                    <a:pt x="0" y="108"/>
                  </a:lnTo>
                  <a:lnTo>
                    <a:pt x="6" y="185"/>
                  </a:lnTo>
                  <a:lnTo>
                    <a:pt x="54" y="179"/>
                  </a:lnTo>
                  <a:lnTo>
                    <a:pt x="78" y="191"/>
                  </a:lnTo>
                  <a:lnTo>
                    <a:pt x="113" y="12"/>
                  </a:lnTo>
                  <a:close/>
                </a:path>
              </a:pathLst>
            </a:custGeom>
            <a:solidFill>
              <a:srgbClr val="007600">
                <a:alpha val="50000"/>
              </a:srgbClr>
            </a:solidFill>
            <a:ln w="9360">
              <a:solidFill>
                <a:srgbClr val="4d4d4d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wrap="none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7370" name=""/>
          <p:cNvSpPr/>
          <p:nvPr/>
        </p:nvSpPr>
        <p:spPr>
          <a:xfrm>
            <a:off x="5632560" y="2914560"/>
            <a:ext cx="277560" cy="319320"/>
          </a:xfrm>
          <a:custGeom>
            <a:avLst/>
            <a:gdLst/>
            <a:ahLst/>
            <a:rect l="l" t="t" r="r" b="b"/>
            <a:pathLst>
              <a:path w="120" h="156">
                <a:moveTo>
                  <a:pt x="36" y="0"/>
                </a:moveTo>
                <a:lnTo>
                  <a:pt x="96" y="42"/>
                </a:lnTo>
                <a:lnTo>
                  <a:pt x="114" y="72"/>
                </a:lnTo>
                <a:lnTo>
                  <a:pt x="120" y="102"/>
                </a:lnTo>
                <a:lnTo>
                  <a:pt x="102" y="138"/>
                </a:lnTo>
                <a:lnTo>
                  <a:pt x="72" y="132"/>
                </a:lnTo>
                <a:lnTo>
                  <a:pt x="54" y="156"/>
                </a:lnTo>
                <a:lnTo>
                  <a:pt x="42" y="156"/>
                </a:lnTo>
                <a:lnTo>
                  <a:pt x="36" y="114"/>
                </a:lnTo>
                <a:lnTo>
                  <a:pt x="6" y="60"/>
                </a:lnTo>
                <a:lnTo>
                  <a:pt x="0" y="60"/>
                </a:lnTo>
                <a:lnTo>
                  <a:pt x="0" y="30"/>
                </a:lnTo>
                <a:lnTo>
                  <a:pt x="36" y="0"/>
                </a:lnTo>
                <a:lnTo>
                  <a:pt x="36" y="0"/>
                </a:lnTo>
                <a:close/>
              </a:path>
            </a:pathLst>
          </a:custGeom>
          <a:solidFill>
            <a:srgbClr val="008226">
              <a:alpha val="50000"/>
            </a:srgbClr>
          </a:solidFill>
          <a:ln w="9360">
            <a:solidFill>
              <a:srgbClr val="5f5f5f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371" name=""/>
          <p:cNvSpPr/>
          <p:nvPr/>
        </p:nvSpPr>
        <p:spPr>
          <a:xfrm>
            <a:off x="8748720" y="1216080"/>
            <a:ext cx="923760" cy="5394240"/>
          </a:xfrm>
          <a:prstGeom prst="rect">
            <a:avLst/>
          </a:prstGeom>
          <a:solidFill>
            <a:srgbClr val="000000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7372" name=""/>
          <p:cNvGrpSpPr/>
          <p:nvPr/>
        </p:nvGrpSpPr>
        <p:grpSpPr>
          <a:xfrm>
            <a:off x="1015920" y="1506600"/>
            <a:ext cx="8642520" cy="4699080"/>
            <a:chOff x="1015920" y="1506600"/>
            <a:chExt cx="8642520" cy="4699080"/>
          </a:xfrm>
        </p:grpSpPr>
        <p:sp>
          <p:nvSpPr>
            <p:cNvPr id="7373" name=""/>
            <p:cNvSpPr/>
            <p:nvPr/>
          </p:nvSpPr>
          <p:spPr>
            <a:xfrm>
              <a:off x="1146240" y="1506600"/>
              <a:ext cx="8512200" cy="4699080"/>
            </a:xfrm>
            <a:prstGeom prst="rect">
              <a:avLst/>
            </a:prstGeom>
            <a:noFill/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spAutoFit/>
            </a:bodyPr>
            <a:p>
              <a:pPr>
                <a:spcBef>
                  <a:spcPts val="1650"/>
                </a:spcBef>
                <a:tabLst>
                  <a:tab algn="l" pos="0"/>
                  <a:tab algn="l" pos="228600"/>
                  <a:tab algn="l" pos="457200"/>
                  <a:tab algn="l" pos="685800"/>
                  <a:tab algn="l" pos="914400"/>
                  <a:tab algn="l" pos="1143000"/>
                  <a:tab algn="l" pos="1371600"/>
                  <a:tab algn="l" pos="1600200"/>
                  <a:tab algn="l" pos="1828800"/>
                  <a:tab algn="l" pos="2057400"/>
                  <a:tab algn="l" pos="2286000"/>
                  <a:tab algn="l" pos="2514600"/>
                  <a:tab algn="l" pos="2743200"/>
                  <a:tab algn="l" pos="2971800"/>
                  <a:tab algn="l" pos="3200400"/>
                  <a:tab algn="l" pos="3429000"/>
                  <a:tab algn="l" pos="3657600"/>
                  <a:tab algn="l" pos="3886200"/>
                  <a:tab algn="l" pos="4114800"/>
                  <a:tab algn="l" pos="4343400"/>
                  <a:tab algn="l" pos="4572000"/>
                </a:tabLst>
              </a:pPr>
              <a:r>
                <a:rPr b="1" lang="en-US" sz="2200" strike="noStrike" u="none">
                  <a:solidFill>
                    <a:srgbClr val="ffffff"/>
                  </a:solidFill>
                  <a:effectLst/>
                  <a:uFillTx/>
                  <a:latin typeface="Frutiger 45 Light"/>
                </a:rPr>
                <a:t>Marketing Offices in London, Frankfurt, Stockholm and Amsterdam</a:t>
              </a:r>
              <a:endParaRPr b="0" lang="en-US" sz="22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  <a:p>
              <a:pPr>
                <a:spcBef>
                  <a:spcPts val="1650"/>
                </a:spcBef>
                <a:tabLst>
                  <a:tab algn="l" pos="0"/>
                  <a:tab algn="l" pos="228600"/>
                  <a:tab algn="l" pos="457200"/>
                  <a:tab algn="l" pos="685800"/>
                  <a:tab algn="l" pos="914400"/>
                  <a:tab algn="l" pos="1143000"/>
                  <a:tab algn="l" pos="1371600"/>
                  <a:tab algn="l" pos="1600200"/>
                  <a:tab algn="l" pos="1828800"/>
                  <a:tab algn="l" pos="2057400"/>
                  <a:tab algn="l" pos="2286000"/>
                  <a:tab algn="l" pos="2514600"/>
                  <a:tab algn="l" pos="2743200"/>
                  <a:tab algn="l" pos="2971800"/>
                  <a:tab algn="l" pos="3200400"/>
                  <a:tab algn="l" pos="3429000"/>
                  <a:tab algn="l" pos="3657600"/>
                  <a:tab algn="l" pos="3886200"/>
                  <a:tab algn="l" pos="4114800"/>
                  <a:tab algn="l" pos="4343400"/>
                  <a:tab algn="l" pos="4572000"/>
                </a:tabLst>
              </a:pPr>
              <a:r>
                <a:rPr b="1" lang="en-US" sz="2200" strike="noStrike" u="none">
                  <a:solidFill>
                    <a:srgbClr val="ffffff"/>
                  </a:solidFill>
                  <a:effectLst/>
                  <a:uFillTx/>
                  <a:latin typeface="Frutiger 45 Light"/>
                </a:rPr>
                <a:t>266 Employees</a:t>
              </a:r>
              <a:endParaRPr b="0" lang="en-US" sz="22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  <a:p>
              <a:pPr>
                <a:spcBef>
                  <a:spcPts val="1650"/>
                </a:spcBef>
                <a:tabLst>
                  <a:tab algn="l" pos="0"/>
                  <a:tab algn="l" pos="228600"/>
                  <a:tab algn="l" pos="457200"/>
                  <a:tab algn="l" pos="685800"/>
                  <a:tab algn="l" pos="914400"/>
                  <a:tab algn="l" pos="1143000"/>
                  <a:tab algn="l" pos="1371600"/>
                  <a:tab algn="l" pos="1600200"/>
                  <a:tab algn="l" pos="1828800"/>
                  <a:tab algn="l" pos="2057400"/>
                  <a:tab algn="l" pos="2286000"/>
                  <a:tab algn="l" pos="2514600"/>
                  <a:tab algn="l" pos="2743200"/>
                  <a:tab algn="l" pos="2971800"/>
                  <a:tab algn="l" pos="3200400"/>
                  <a:tab algn="l" pos="3429000"/>
                  <a:tab algn="l" pos="3657600"/>
                  <a:tab algn="l" pos="3886200"/>
                  <a:tab algn="l" pos="4114800"/>
                  <a:tab algn="l" pos="4343400"/>
                  <a:tab algn="l" pos="4572000"/>
                </a:tabLst>
              </a:pPr>
              <a:r>
                <a:rPr b="1" lang="en-US" sz="2200" strike="noStrike" u="none">
                  <a:solidFill>
                    <a:srgbClr val="ffffff"/>
                  </a:solidFill>
                  <a:effectLst/>
                  <a:uFillTx/>
                  <a:latin typeface="Frutiger 45 Light"/>
                </a:rPr>
                <a:t>Successfully Expanding U.S. Relationships to Europe</a:t>
              </a:r>
              <a:endParaRPr b="0" lang="en-US" sz="22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  <a:p>
              <a:pPr>
                <a:spcBef>
                  <a:spcPts val="1650"/>
                </a:spcBef>
                <a:tabLst>
                  <a:tab algn="l" pos="0"/>
                  <a:tab algn="l" pos="228600"/>
                  <a:tab algn="l" pos="457200"/>
                  <a:tab algn="l" pos="685800"/>
                  <a:tab algn="l" pos="914400"/>
                  <a:tab algn="l" pos="1143000"/>
                  <a:tab algn="l" pos="1371600"/>
                  <a:tab algn="l" pos="1600200"/>
                  <a:tab algn="l" pos="1828800"/>
                  <a:tab algn="l" pos="2057400"/>
                  <a:tab algn="l" pos="2286000"/>
                  <a:tab algn="l" pos="2514600"/>
                  <a:tab algn="l" pos="2743200"/>
                  <a:tab algn="l" pos="2971800"/>
                  <a:tab algn="l" pos="3200400"/>
                  <a:tab algn="l" pos="3429000"/>
                  <a:tab algn="l" pos="3657600"/>
                  <a:tab algn="l" pos="3886200"/>
                  <a:tab algn="l" pos="4114800"/>
                  <a:tab algn="l" pos="4343400"/>
                  <a:tab algn="l" pos="4572000"/>
                </a:tabLst>
              </a:pPr>
              <a:r>
                <a:rPr b="1" lang="en-US" sz="2200" strike="noStrike" u="none">
                  <a:solidFill>
                    <a:srgbClr val="ffffff"/>
                  </a:solidFill>
                  <a:effectLst/>
                  <a:uFillTx/>
                  <a:latin typeface="Frutiger 45 Light"/>
                </a:rPr>
                <a:t>Rolling Out Energy Outsourcing to Large European </a:t>
              </a:r>
              <a:br>
                <a:rPr sz="2200"/>
              </a:br>
              <a:r>
                <a:rPr b="1" lang="en-US" sz="2200" strike="noStrike" u="none">
                  <a:solidFill>
                    <a:srgbClr val="ffffff"/>
                  </a:solidFill>
                  <a:effectLst/>
                  <a:uFillTx/>
                  <a:latin typeface="Frutiger 45 Light"/>
                </a:rPr>
                <a:t>Customers</a:t>
              </a:r>
              <a:endParaRPr b="0" lang="en-US" sz="22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  <a:p>
              <a:pPr>
                <a:spcBef>
                  <a:spcPts val="1650"/>
                </a:spcBef>
                <a:tabLst>
                  <a:tab algn="l" pos="0"/>
                  <a:tab algn="l" pos="228600"/>
                  <a:tab algn="l" pos="457200"/>
                  <a:tab algn="l" pos="685800"/>
                  <a:tab algn="l" pos="914400"/>
                  <a:tab algn="l" pos="1143000"/>
                  <a:tab algn="l" pos="1371600"/>
                  <a:tab algn="l" pos="1600200"/>
                  <a:tab algn="l" pos="1828800"/>
                  <a:tab algn="l" pos="2057400"/>
                  <a:tab algn="l" pos="2286000"/>
                  <a:tab algn="l" pos="2514600"/>
                  <a:tab algn="l" pos="2743200"/>
                  <a:tab algn="l" pos="2971800"/>
                  <a:tab algn="l" pos="3200400"/>
                  <a:tab algn="l" pos="3429000"/>
                  <a:tab algn="l" pos="3657600"/>
                  <a:tab algn="l" pos="3886200"/>
                  <a:tab algn="l" pos="4114800"/>
                  <a:tab algn="l" pos="4343400"/>
                  <a:tab algn="l" pos="4572000"/>
                </a:tabLst>
              </a:pPr>
              <a:r>
                <a:rPr b="1" lang="en-US" sz="2200" strike="noStrike" u="none">
                  <a:solidFill>
                    <a:srgbClr val="ffffff"/>
                  </a:solidFill>
                  <a:effectLst/>
                  <a:uFillTx/>
                  <a:latin typeface="Frutiger 45 Light"/>
                </a:rPr>
                <a:t>Significantly Growing Mid-Market Commodity Business</a:t>
              </a:r>
              <a:endParaRPr b="0" lang="en-US" sz="22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  <a:p>
              <a:pPr lvl="1" marL="114480" indent="2880">
                <a:lnSpc>
                  <a:spcPct val="100000"/>
                </a:lnSpc>
                <a:spcBef>
                  <a:spcPts val="624"/>
                </a:spcBef>
                <a:buClr>
                  <a:srgbClr val="ffffff"/>
                </a:buClr>
                <a:buFont typeface="Frutiger 45 Light"/>
                <a:buChar char="–"/>
                <a:tabLst>
                  <a:tab algn="l" pos="228600"/>
                  <a:tab algn="l" pos="457200"/>
                  <a:tab algn="l" pos="685800"/>
                  <a:tab algn="l" pos="914400"/>
                  <a:tab algn="l" pos="1143000"/>
                  <a:tab algn="l" pos="1371600"/>
                  <a:tab algn="l" pos="1600200"/>
                  <a:tab algn="l" pos="1828800"/>
                  <a:tab algn="l" pos="2057400"/>
                  <a:tab algn="l" pos="2286000"/>
                  <a:tab algn="l" pos="2514600"/>
                  <a:tab algn="l" pos="2743200"/>
                  <a:tab algn="l" pos="2971800"/>
                  <a:tab algn="l" pos="3200400"/>
                  <a:tab algn="l" pos="3429000"/>
                  <a:tab algn="l" pos="3657600"/>
                  <a:tab algn="l" pos="3886200"/>
                  <a:tab algn="l" pos="4114800"/>
                  <a:tab algn="l" pos="4343400"/>
                  <a:tab algn="l" pos="4572000"/>
                </a:tabLst>
              </a:pPr>
              <a:r>
                <a:rPr b="1" lang="en-US" sz="2000" strike="noStrike" u="none">
                  <a:solidFill>
                    <a:srgbClr val="ffffff"/>
                  </a:solidFill>
                  <a:effectLst/>
                  <a:uFillTx/>
                  <a:latin typeface="Frutiger 45 Light"/>
                </a:rPr>
                <a:t> Customer Segments Include:</a:t>
              </a:r>
              <a:endParaRPr b="0" lang="en-US" sz="20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  <a:p>
              <a:pPr lvl="2" marL="625320" indent="55800">
                <a:lnSpc>
                  <a:spcPct val="100000"/>
                </a:lnSpc>
                <a:spcBef>
                  <a:spcPts val="561"/>
                </a:spcBef>
                <a:buClr>
                  <a:srgbClr val="ffffff"/>
                </a:buClr>
                <a:buFont typeface="Frutiger 45 Light"/>
                <a:buChar char="•"/>
                <a:tabLst>
                  <a:tab algn="l" pos="685800"/>
                  <a:tab algn="l" pos="914400"/>
                  <a:tab algn="l" pos="1143000"/>
                  <a:tab algn="l" pos="1371600"/>
                  <a:tab algn="l" pos="1600200"/>
                  <a:tab algn="l" pos="1828800"/>
                  <a:tab algn="l" pos="2057400"/>
                  <a:tab algn="l" pos="2286000"/>
                  <a:tab algn="l" pos="2514600"/>
                  <a:tab algn="l" pos="2743200"/>
                  <a:tab algn="l" pos="2971800"/>
                  <a:tab algn="l" pos="3200400"/>
                  <a:tab algn="l" pos="3429000"/>
                  <a:tab algn="l" pos="3657600"/>
                  <a:tab algn="l" pos="3886200"/>
                  <a:tab algn="l" pos="4114800"/>
                  <a:tab algn="l" pos="4343400"/>
                  <a:tab algn="l" pos="4572000"/>
                  <a:tab algn="l" pos="4800600"/>
                  <a:tab algn="l" pos="5029200"/>
                </a:tabLst>
              </a:pPr>
              <a:r>
                <a:rPr b="1" lang="en-US" sz="1800" strike="noStrike" u="none">
                  <a:solidFill>
                    <a:srgbClr val="ffffff"/>
                  </a:solidFill>
                  <a:effectLst/>
                  <a:uFillTx/>
                  <a:latin typeface="Frutiger 45 Light"/>
                </a:rPr>
                <a:t> Retail Establishments</a:t>
              </a:r>
              <a:endParaRPr b="0" lang="en-US" sz="18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  <a:p>
              <a:pPr lvl="2" marL="625320" indent="55800">
                <a:lnSpc>
                  <a:spcPct val="100000"/>
                </a:lnSpc>
                <a:spcBef>
                  <a:spcPts val="561"/>
                </a:spcBef>
                <a:buClr>
                  <a:srgbClr val="ffffff"/>
                </a:buClr>
                <a:buFont typeface="Frutiger 45 Light"/>
                <a:buChar char="•"/>
                <a:tabLst>
                  <a:tab algn="l" pos="685800"/>
                  <a:tab algn="l" pos="914400"/>
                  <a:tab algn="l" pos="1143000"/>
                  <a:tab algn="l" pos="1371600"/>
                  <a:tab algn="l" pos="1600200"/>
                  <a:tab algn="l" pos="1828800"/>
                  <a:tab algn="l" pos="2057400"/>
                  <a:tab algn="l" pos="2286000"/>
                  <a:tab algn="l" pos="2514600"/>
                  <a:tab algn="l" pos="2743200"/>
                  <a:tab algn="l" pos="2971800"/>
                  <a:tab algn="l" pos="3200400"/>
                  <a:tab algn="l" pos="3429000"/>
                  <a:tab algn="l" pos="3657600"/>
                  <a:tab algn="l" pos="3886200"/>
                  <a:tab algn="l" pos="4114800"/>
                  <a:tab algn="l" pos="4343400"/>
                  <a:tab algn="l" pos="4572000"/>
                  <a:tab algn="l" pos="4800600"/>
                  <a:tab algn="l" pos="5029200"/>
                </a:tabLst>
              </a:pPr>
              <a:r>
                <a:rPr b="1" lang="en-US" sz="1800" strike="noStrike" u="none">
                  <a:solidFill>
                    <a:srgbClr val="ffffff"/>
                  </a:solidFill>
                  <a:effectLst/>
                  <a:uFillTx/>
                  <a:latin typeface="Frutiger 45 Light"/>
                </a:rPr>
                <a:t> Transportation</a:t>
              </a:r>
              <a:endParaRPr b="0" lang="en-US" sz="18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  <a:p>
              <a:pPr lvl="2" marL="625320" indent="55800">
                <a:lnSpc>
                  <a:spcPct val="100000"/>
                </a:lnSpc>
                <a:spcBef>
                  <a:spcPts val="561"/>
                </a:spcBef>
                <a:buClr>
                  <a:srgbClr val="ffffff"/>
                </a:buClr>
                <a:buFont typeface="Frutiger 45 Light"/>
                <a:buChar char="•"/>
                <a:tabLst>
                  <a:tab algn="l" pos="685800"/>
                  <a:tab algn="l" pos="914400"/>
                  <a:tab algn="l" pos="1143000"/>
                  <a:tab algn="l" pos="1371600"/>
                  <a:tab algn="l" pos="1600200"/>
                  <a:tab algn="l" pos="1828800"/>
                  <a:tab algn="l" pos="2057400"/>
                  <a:tab algn="l" pos="2286000"/>
                  <a:tab algn="l" pos="2514600"/>
                  <a:tab algn="l" pos="2743200"/>
                  <a:tab algn="l" pos="2971800"/>
                  <a:tab algn="l" pos="3200400"/>
                  <a:tab algn="l" pos="3429000"/>
                  <a:tab algn="l" pos="3657600"/>
                  <a:tab algn="l" pos="3886200"/>
                  <a:tab algn="l" pos="4114800"/>
                  <a:tab algn="l" pos="4343400"/>
                  <a:tab algn="l" pos="4572000"/>
                  <a:tab algn="l" pos="4800600"/>
                  <a:tab algn="l" pos="5029200"/>
                </a:tabLst>
              </a:pPr>
              <a:r>
                <a:rPr b="1" lang="en-US" sz="1800" strike="noStrike" u="none">
                  <a:solidFill>
                    <a:srgbClr val="ffffff"/>
                  </a:solidFill>
                  <a:effectLst/>
                  <a:uFillTx/>
                  <a:latin typeface="Frutiger 45 Light"/>
                </a:rPr>
                <a:t> Government</a:t>
              </a:r>
              <a:endParaRPr b="0" lang="en-US" sz="18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7374" name=""/>
            <p:cNvSpPr/>
            <p:nvPr/>
          </p:nvSpPr>
          <p:spPr>
            <a:xfrm>
              <a:off x="1015920" y="1674720"/>
              <a:ext cx="115920" cy="115920"/>
            </a:xfrm>
            <a:prstGeom prst="ellipse">
              <a:avLst/>
            </a:prstGeom>
            <a:solidFill>
              <a:srgbClr val="e9ad17"/>
            </a:solidFill>
            <a:ln w="648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35280" bIns="3528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7375" name=""/>
            <p:cNvSpPr/>
            <p:nvPr/>
          </p:nvSpPr>
          <p:spPr>
            <a:xfrm>
              <a:off x="1015920" y="2533680"/>
              <a:ext cx="115920" cy="115920"/>
            </a:xfrm>
            <a:prstGeom prst="ellipse">
              <a:avLst/>
            </a:prstGeom>
            <a:solidFill>
              <a:srgbClr val="e9ad17"/>
            </a:solidFill>
            <a:ln w="648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35280" bIns="3528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7376" name=""/>
            <p:cNvSpPr/>
            <p:nvPr/>
          </p:nvSpPr>
          <p:spPr>
            <a:xfrm>
              <a:off x="1015920" y="3073320"/>
              <a:ext cx="115920" cy="115920"/>
            </a:xfrm>
            <a:prstGeom prst="ellipse">
              <a:avLst/>
            </a:prstGeom>
            <a:solidFill>
              <a:srgbClr val="e9ad17"/>
            </a:solidFill>
            <a:ln w="648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35280" bIns="3528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7377" name=""/>
            <p:cNvSpPr/>
            <p:nvPr/>
          </p:nvSpPr>
          <p:spPr>
            <a:xfrm>
              <a:off x="1015920" y="4481640"/>
              <a:ext cx="115920" cy="115920"/>
            </a:xfrm>
            <a:prstGeom prst="ellipse">
              <a:avLst/>
            </a:prstGeom>
            <a:solidFill>
              <a:srgbClr val="e9ad17"/>
            </a:solidFill>
            <a:ln w="648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35280" bIns="3528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7378" name=""/>
            <p:cNvSpPr/>
            <p:nvPr/>
          </p:nvSpPr>
          <p:spPr>
            <a:xfrm>
              <a:off x="1015920" y="3597120"/>
              <a:ext cx="115920" cy="115920"/>
            </a:xfrm>
            <a:prstGeom prst="ellipse">
              <a:avLst/>
            </a:prstGeom>
            <a:solidFill>
              <a:srgbClr val="e9ad17"/>
            </a:solidFill>
            <a:ln w="648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35280" bIns="3528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</p:spTree>
  </p:cSld>
  <mc:AlternateContent>
    <mc:Choice Requires="p14">
      <p:transition spd="slow" p14:dur="2000"/>
    </mc:Choice>
    <mc:Fallback>
      <p:transition spd="slow"/>
    </mc:Fallback>
  </mc:AlternateContent>
</p:sld>
</file>

<file path=ppt/slides/slide28.xml><?xml version="1.0" encoding="utf-8"?>
<p:sld xmlns:a="http://schemas.openxmlformats.org/drawingml/2006/main" xmlns:p="http://schemas.openxmlformats.org/presentationml/2006/main" xmlns:r="http://schemas.openxmlformats.org/officeDocument/2006/relationships" xmlns:p14="http://schemas.microsoft.com/office/powerpoint/2010/main" xmlns:p15="http://schemas.microsoft.com/office/powerpoint/2012/main" xmlns:mc="http://schemas.openxmlformats.org/markup-compatibility/2006">
  <p:cSld>
    <p:bg>
      <p:bgPr>
        <a:solidFill>
          <a:srgbClr val="000000"/>
        </a:solidFill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79" name=""/>
          <p:cNvSpPr/>
          <p:nvPr/>
        </p:nvSpPr>
        <p:spPr>
          <a:xfrm>
            <a:off x="3697200" y="2798640"/>
            <a:ext cx="0" cy="669960"/>
          </a:xfrm>
          <a:prstGeom prst="line">
            <a:avLst/>
          </a:prstGeom>
          <a:ln w="9360">
            <a:solidFill>
              <a:srgbClr val="ffffff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380" name=""/>
          <p:cNvSpPr/>
          <p:nvPr/>
        </p:nvSpPr>
        <p:spPr>
          <a:xfrm>
            <a:off x="3701880" y="2419200"/>
            <a:ext cx="4783320" cy="425520"/>
          </a:xfrm>
          <a:custGeom>
            <a:avLst/>
            <a:gdLst/>
            <a:ahLst/>
            <a:rect l="l" t="t" r="r" b="b"/>
            <a:pathLst>
              <a:path w="4608" h="277">
                <a:moveTo>
                  <a:pt x="0" y="274"/>
                </a:moveTo>
                <a:lnTo>
                  <a:pt x="0" y="0"/>
                </a:lnTo>
                <a:lnTo>
                  <a:pt x="4606" y="0"/>
                </a:lnTo>
                <a:lnTo>
                  <a:pt x="4608" y="277"/>
                </a:lnTo>
              </a:path>
            </a:pathLst>
          </a:custGeom>
          <a:noFill/>
          <a:ln w="9360">
            <a:solidFill>
              <a:srgbClr val="ffffff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381" name=""/>
          <p:cNvSpPr/>
          <p:nvPr/>
        </p:nvSpPr>
        <p:spPr>
          <a:xfrm>
            <a:off x="1476360" y="3201840"/>
            <a:ext cx="4603680" cy="425520"/>
          </a:xfrm>
          <a:custGeom>
            <a:avLst/>
            <a:gdLst/>
            <a:ahLst/>
            <a:rect l="l" t="t" r="r" b="b"/>
            <a:pathLst>
              <a:path w="4608" h="277">
                <a:moveTo>
                  <a:pt x="0" y="274"/>
                </a:moveTo>
                <a:lnTo>
                  <a:pt x="0" y="0"/>
                </a:lnTo>
                <a:lnTo>
                  <a:pt x="4606" y="0"/>
                </a:lnTo>
                <a:lnTo>
                  <a:pt x="4608" y="277"/>
                </a:lnTo>
              </a:path>
            </a:pathLst>
          </a:custGeom>
          <a:noFill/>
          <a:ln w="9360">
            <a:solidFill>
              <a:srgbClr val="ffffff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382" name=""/>
          <p:cNvSpPr/>
          <p:nvPr/>
        </p:nvSpPr>
        <p:spPr>
          <a:xfrm>
            <a:off x="8475840" y="2798640"/>
            <a:ext cx="0" cy="669960"/>
          </a:xfrm>
          <a:prstGeom prst="line">
            <a:avLst/>
          </a:prstGeom>
          <a:ln w="9360">
            <a:solidFill>
              <a:srgbClr val="ffffff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383" name=""/>
          <p:cNvSpPr/>
          <p:nvPr/>
        </p:nvSpPr>
        <p:spPr>
          <a:xfrm>
            <a:off x="5148360" y="2046240"/>
            <a:ext cx="0" cy="368280"/>
          </a:xfrm>
          <a:prstGeom prst="line">
            <a:avLst/>
          </a:prstGeom>
          <a:ln w="9360">
            <a:solidFill>
              <a:srgbClr val="ffffff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384" name=""/>
          <p:cNvSpPr/>
          <p:nvPr/>
        </p:nvSpPr>
        <p:spPr>
          <a:xfrm>
            <a:off x="515880" y="3376440"/>
            <a:ext cx="1897200" cy="1300320"/>
          </a:xfrm>
          <a:prstGeom prst="rect">
            <a:avLst/>
          </a:prstGeom>
          <a:solidFill>
            <a:srgbClr val="808080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385" name=""/>
          <p:cNvSpPr/>
          <p:nvPr/>
        </p:nvSpPr>
        <p:spPr>
          <a:xfrm>
            <a:off x="5133960" y="3376440"/>
            <a:ext cx="1897200" cy="1300320"/>
          </a:xfrm>
          <a:prstGeom prst="rect">
            <a:avLst/>
          </a:prstGeom>
          <a:solidFill>
            <a:srgbClr val="808080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386" name=""/>
          <p:cNvSpPr/>
          <p:nvPr/>
        </p:nvSpPr>
        <p:spPr>
          <a:xfrm>
            <a:off x="578160" y="3592440"/>
            <a:ext cx="1793520" cy="91692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t">
            <a:spAutoFit/>
          </a:bodyPr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800" strike="noStrike" u="none">
                <a:solidFill>
                  <a:srgbClr val="4d4d4d"/>
                </a:solidFill>
                <a:effectLst/>
                <a:uFillTx/>
                <a:latin typeface="Frutiger 45 Light"/>
              </a:rPr>
              <a:t>Transportation</a:t>
            </a:r>
            <a:endParaRPr b="0" lang="en-US" sz="18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800" strike="noStrike" u="none">
                <a:solidFill>
                  <a:srgbClr val="4d4d4d"/>
                </a:solidFill>
                <a:effectLst/>
                <a:uFillTx/>
                <a:latin typeface="Frutiger 45 Light"/>
              </a:rPr>
              <a:t>&amp;</a:t>
            </a:r>
            <a:endParaRPr b="0" lang="en-US" sz="18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800" strike="noStrike" u="none">
                <a:solidFill>
                  <a:srgbClr val="4d4d4d"/>
                </a:solidFill>
                <a:effectLst/>
                <a:uFillTx/>
                <a:latin typeface="Frutiger 45 Light"/>
              </a:rPr>
              <a:t>Distribution</a:t>
            </a:r>
            <a:endParaRPr b="0" lang="en-US" sz="18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387" name=""/>
          <p:cNvSpPr/>
          <p:nvPr/>
        </p:nvSpPr>
        <p:spPr>
          <a:xfrm>
            <a:off x="7488360" y="3386160"/>
            <a:ext cx="1998720" cy="1300320"/>
          </a:xfrm>
          <a:prstGeom prst="rect">
            <a:avLst/>
          </a:prstGeom>
          <a:solidFill>
            <a:srgbClr val="004bed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388" name=""/>
          <p:cNvSpPr/>
          <p:nvPr/>
        </p:nvSpPr>
        <p:spPr>
          <a:xfrm>
            <a:off x="7772760" y="3686040"/>
            <a:ext cx="1387080" cy="64260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t">
            <a:spAutoFit/>
          </a:bodyPr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8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Broadband</a:t>
            </a:r>
            <a:endParaRPr b="0" lang="en-US" sz="18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8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Services</a:t>
            </a:r>
            <a:endParaRPr b="0" lang="en-US" sz="18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389" name=""/>
          <p:cNvSpPr/>
          <p:nvPr/>
        </p:nvSpPr>
        <p:spPr>
          <a:xfrm>
            <a:off x="5600520" y="3706920"/>
            <a:ext cx="955800" cy="64260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t">
            <a:spAutoFit/>
          </a:bodyPr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800" strike="noStrike" u="none">
                <a:solidFill>
                  <a:srgbClr val="4d4d4d"/>
                </a:solidFill>
                <a:effectLst/>
                <a:uFillTx/>
                <a:latin typeface="Frutiger 45 Light"/>
              </a:rPr>
              <a:t>Retail</a:t>
            </a:r>
            <a:endParaRPr b="0" lang="en-US" sz="18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800" strike="noStrike" u="none">
                <a:solidFill>
                  <a:srgbClr val="4d4d4d"/>
                </a:solidFill>
                <a:effectLst/>
                <a:uFillTx/>
                <a:latin typeface="Frutiger 45 Light"/>
              </a:rPr>
              <a:t>Energy</a:t>
            </a:r>
            <a:endParaRPr b="0" lang="en-US" sz="18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390" name=""/>
          <p:cNvSpPr/>
          <p:nvPr/>
        </p:nvSpPr>
        <p:spPr>
          <a:xfrm>
            <a:off x="2814480" y="3376440"/>
            <a:ext cx="1925640" cy="1300320"/>
          </a:xfrm>
          <a:prstGeom prst="rect">
            <a:avLst/>
          </a:prstGeom>
          <a:solidFill>
            <a:srgbClr val="808080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800" strike="noStrike" u="none">
                <a:solidFill>
                  <a:srgbClr val="4d4d4d"/>
                </a:solidFill>
                <a:effectLst/>
                <a:uFillTx/>
                <a:latin typeface="Frutiger 45 Light"/>
              </a:rPr>
              <a:t>Wholesale</a:t>
            </a:r>
            <a:endParaRPr b="0" lang="en-US" sz="18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800" strike="noStrike" u="none">
                <a:solidFill>
                  <a:srgbClr val="4d4d4d"/>
                </a:solidFill>
                <a:effectLst/>
                <a:uFillTx/>
                <a:latin typeface="Frutiger 45 Light"/>
              </a:rPr>
              <a:t>Energy</a:t>
            </a:r>
            <a:endParaRPr b="0" lang="en-US" sz="18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391" name=""/>
          <p:cNvSpPr/>
          <p:nvPr/>
        </p:nvSpPr>
        <p:spPr>
          <a:xfrm>
            <a:off x="1476360" y="2603520"/>
            <a:ext cx="4586400" cy="401760"/>
          </a:xfrm>
          <a:prstGeom prst="rect">
            <a:avLst/>
          </a:prstGeom>
          <a:solidFill>
            <a:srgbClr val="808080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392" name=""/>
          <p:cNvSpPr/>
          <p:nvPr/>
        </p:nvSpPr>
        <p:spPr>
          <a:xfrm>
            <a:off x="2444760" y="2639880"/>
            <a:ext cx="2529000" cy="35316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t">
            <a:spAutoFit/>
          </a:bodyPr>
          <a:p>
            <a:pPr algn="ctr">
              <a:lnSpc>
                <a:spcPct val="85000"/>
              </a:lnSpc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2000" strike="noStrike" u="none">
                <a:solidFill>
                  <a:srgbClr val="4d4d4d"/>
                </a:solidFill>
                <a:effectLst/>
                <a:uFillTx/>
                <a:latin typeface="Frutiger 45 Light"/>
              </a:rPr>
              <a:t>Energy Businesses</a:t>
            </a:r>
            <a:endParaRPr b="0" lang="en-US" sz="20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393" name=""/>
          <p:cNvSpPr/>
          <p:nvPr/>
        </p:nvSpPr>
        <p:spPr>
          <a:xfrm>
            <a:off x="7475400" y="2608200"/>
            <a:ext cx="2022480" cy="411120"/>
          </a:xfrm>
          <a:prstGeom prst="rect">
            <a:avLst/>
          </a:prstGeom>
          <a:solidFill>
            <a:srgbClr val="009900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394" name=""/>
          <p:cNvSpPr/>
          <p:nvPr/>
        </p:nvSpPr>
        <p:spPr>
          <a:xfrm>
            <a:off x="7624800" y="2627280"/>
            <a:ext cx="1730520" cy="36828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t">
            <a:spAutoFit/>
          </a:bodyPr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8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New Business</a:t>
            </a:r>
            <a:endParaRPr b="0" lang="en-US" sz="18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395" name=""/>
          <p:cNvSpPr/>
          <p:nvPr/>
        </p:nvSpPr>
        <p:spPr>
          <a:xfrm>
            <a:off x="7470360" y="4781520"/>
            <a:ext cx="2469600" cy="30744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t">
            <a:spAutoFit/>
          </a:bodyPr>
          <a:p>
            <a:pPr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4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Enron Broadband Services</a:t>
            </a:r>
            <a:endParaRPr b="0" lang="en-US" sz="1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396" name=""/>
          <p:cNvSpPr/>
          <p:nvPr/>
        </p:nvSpPr>
        <p:spPr>
          <a:xfrm>
            <a:off x="7486560" y="4890960"/>
            <a:ext cx="88920" cy="88920"/>
          </a:xfrm>
          <a:prstGeom prst="ellipse">
            <a:avLst/>
          </a:prstGeom>
          <a:solidFill>
            <a:srgbClr val="e9ad17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16200" bIns="162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pic>
        <p:nvPicPr>
          <p:cNvPr id="7397" name="Logoblk" descr=""/>
          <p:cNvPicPr/>
          <p:nvPr/>
        </p:nvPicPr>
        <p:blipFill>
          <a:blip r:embed="rId1"/>
          <a:stretch/>
        </p:blipFill>
        <p:spPr>
          <a:xfrm rot="10800000">
            <a:off x="4336560" y="554040"/>
            <a:ext cx="1638360" cy="1627200"/>
          </a:xfrm>
          <a:prstGeom prst="rect">
            <a:avLst/>
          </a:prstGeom>
          <a:noFill/>
          <a:ln w="0">
            <a:noFill/>
          </a:ln>
        </p:spPr>
      </p:pic>
    </p:spTree>
  </p:cSld>
  <mc:AlternateContent>
    <mc:Choice Requires="p14">
      <p:transition spd="slow" p14:dur="2000"/>
    </mc:Choice>
    <mc:Fallback>
      <p:transition spd="slow"/>
    </mc:Fallback>
  </mc:AlternateContent>
</p:sld>
</file>

<file path=ppt/slides/slide29.xml><?xml version="1.0" encoding="utf-8"?>
<p:sld xmlns:a="http://schemas.openxmlformats.org/drawingml/2006/main" xmlns:p="http://schemas.openxmlformats.org/presentationml/2006/main" xmlns:r="http://schemas.openxmlformats.org/officeDocument/2006/relationships" xmlns:p14="http://schemas.microsoft.com/office/powerpoint/2010/main" xmlns:p15="http://schemas.microsoft.com/office/powerpoint/2012/main" xmlns:mc="http://schemas.openxmlformats.org/markup-compatibility/2006">
  <p:cSld>
    <p:bg>
      <p:bgPr>
        <a:solidFill>
          <a:srgbClr val="000000"/>
        </a:solidFill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98" name=""/>
          <p:cNvSpPr/>
          <p:nvPr/>
        </p:nvSpPr>
        <p:spPr>
          <a:xfrm>
            <a:off x="777960" y="228600"/>
            <a:ext cx="8744040" cy="114300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ctr">
            <a:noAutofit/>
          </a:bodyPr>
          <a:p>
            <a:pPr algn="ctr">
              <a:lnSpc>
                <a:spcPct val="100000"/>
              </a:lnSpc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3000" strike="noStrike" u="none">
                <a:solidFill>
                  <a:srgbClr val="e9ad17"/>
                </a:solidFill>
                <a:effectLst/>
                <a:uFillTx/>
                <a:latin typeface="Frutiger 55 Roman"/>
              </a:rPr>
              <a:t>Key Attributes</a:t>
            </a:r>
            <a:endParaRPr b="0" lang="en-US" sz="30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399" name=""/>
          <p:cNvSpPr/>
          <p:nvPr/>
        </p:nvSpPr>
        <p:spPr>
          <a:xfrm>
            <a:off x="1884240" y="2120760"/>
            <a:ext cx="5990040" cy="212832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t">
            <a:spAutoFit/>
          </a:bodyPr>
          <a:p>
            <a:pPr>
              <a:spcBef>
                <a:spcPts val="1500"/>
              </a:spcBef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24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Very Robust, Interconnected IP Network</a:t>
            </a:r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>
              <a:spcBef>
                <a:spcPts val="1500"/>
              </a:spcBef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24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Extensive Reach to All Major Markets</a:t>
            </a:r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>
              <a:spcBef>
                <a:spcPts val="1500"/>
              </a:spcBef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24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Unparalleled Quality of Service Delivery</a:t>
            </a:r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>
              <a:spcBef>
                <a:spcPts val="1500"/>
              </a:spcBef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24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Flexible, Compelling Business Model</a:t>
            </a:r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400" name=""/>
          <p:cNvSpPr/>
          <p:nvPr/>
        </p:nvSpPr>
        <p:spPr>
          <a:xfrm>
            <a:off x="1778040" y="2305080"/>
            <a:ext cx="122040" cy="122040"/>
          </a:xfrm>
          <a:prstGeom prst="ellipse">
            <a:avLst/>
          </a:prstGeom>
          <a:solidFill>
            <a:srgbClr val="e9ad17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39960" bIns="3996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401" name=""/>
          <p:cNvSpPr/>
          <p:nvPr/>
        </p:nvSpPr>
        <p:spPr>
          <a:xfrm>
            <a:off x="1778040" y="2830680"/>
            <a:ext cx="122040" cy="122040"/>
          </a:xfrm>
          <a:prstGeom prst="ellipse">
            <a:avLst/>
          </a:prstGeom>
          <a:solidFill>
            <a:srgbClr val="e9ad17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39960" bIns="3996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402" name=""/>
          <p:cNvSpPr/>
          <p:nvPr/>
        </p:nvSpPr>
        <p:spPr>
          <a:xfrm>
            <a:off x="1778040" y="3354480"/>
            <a:ext cx="122040" cy="122040"/>
          </a:xfrm>
          <a:prstGeom prst="ellipse">
            <a:avLst/>
          </a:prstGeom>
          <a:solidFill>
            <a:srgbClr val="e9ad17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39960" bIns="3996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403" name=""/>
          <p:cNvSpPr/>
          <p:nvPr/>
        </p:nvSpPr>
        <p:spPr>
          <a:xfrm>
            <a:off x="1778040" y="3919680"/>
            <a:ext cx="122040" cy="122040"/>
          </a:xfrm>
          <a:prstGeom prst="ellipse">
            <a:avLst/>
          </a:prstGeom>
          <a:solidFill>
            <a:srgbClr val="e9ad17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39960" bIns="3996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404" name=""/>
          <p:cNvSpPr/>
          <p:nvPr/>
        </p:nvSpPr>
        <p:spPr>
          <a:xfrm>
            <a:off x="1957320" y="4732200"/>
            <a:ext cx="6107040" cy="109944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spAutoFit/>
          </a:bodyPr>
          <a:p>
            <a:pPr algn="ctr">
              <a:lnSpc>
                <a:spcPct val="110000"/>
              </a:lnSpc>
              <a:spcBef>
                <a:spcPts val="1250"/>
              </a:spcBef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20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Replicating Enron’s Wholesale Energy Experience and Skill Base in a Highly Scalable, Efficient Broadband Strategy</a:t>
            </a:r>
            <a:endParaRPr b="0" lang="en-US" sz="20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405" name=""/>
          <p:cNvSpPr/>
          <p:nvPr/>
        </p:nvSpPr>
        <p:spPr>
          <a:xfrm>
            <a:off x="1889280" y="4665600"/>
            <a:ext cx="6261120" cy="1238400"/>
          </a:xfrm>
          <a:prstGeom prst="rect">
            <a:avLst/>
          </a:prstGeom>
          <a:noFill/>
          <a:ln w="9360">
            <a:solidFill>
              <a:srgbClr val="ffffff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</p:spTree>
  </p:cSld>
  <mc:AlternateContent>
    <mc:Choice Requires="p14">
      <p:transition spd="slow" p14:dur="2000"/>
    </mc:Choice>
    <mc:Fallback>
      <p:transition spd="slow"/>
    </mc:Fallback>
  </mc:AlternateContent>
</p:sld>
</file>

<file path=ppt/slides/slide3.xml><?xml version="1.0" encoding="utf-8"?>
<p:sld xmlns:a="http://schemas.openxmlformats.org/drawingml/2006/main" xmlns:p="http://schemas.openxmlformats.org/presentationml/2006/main" xmlns:r="http://schemas.openxmlformats.org/officeDocument/2006/relationships" xmlns:p14="http://schemas.microsoft.com/office/powerpoint/2010/main" xmlns:p15="http://schemas.microsoft.com/office/powerpoint/2012/main" xmlns:mc="http://schemas.openxmlformats.org/markup-compatibility/2006" showMasterSp="0">
  <p:cSld>
    <p:bg>
      <p:bgPr>
        <a:solidFill>
          <a:srgbClr val="000000"/>
        </a:solidFill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" name=""/>
          <p:cNvSpPr/>
          <p:nvPr/>
        </p:nvSpPr>
        <p:spPr>
          <a:xfrm>
            <a:off x="3672000" y="2798640"/>
            <a:ext cx="0" cy="669960"/>
          </a:xfrm>
          <a:prstGeom prst="line">
            <a:avLst/>
          </a:prstGeom>
          <a:ln w="9360">
            <a:solidFill>
              <a:srgbClr val="ffffff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29" name=""/>
          <p:cNvSpPr/>
          <p:nvPr/>
        </p:nvSpPr>
        <p:spPr>
          <a:xfrm>
            <a:off x="3676680" y="2419200"/>
            <a:ext cx="4782960" cy="425520"/>
          </a:xfrm>
          <a:custGeom>
            <a:avLst/>
            <a:gdLst/>
            <a:ahLst/>
            <a:rect l="l" t="t" r="r" b="b"/>
            <a:pathLst>
              <a:path w="4608" h="277">
                <a:moveTo>
                  <a:pt x="0" y="274"/>
                </a:moveTo>
                <a:lnTo>
                  <a:pt x="0" y="0"/>
                </a:lnTo>
                <a:lnTo>
                  <a:pt x="4606" y="0"/>
                </a:lnTo>
                <a:lnTo>
                  <a:pt x="4608" y="277"/>
                </a:lnTo>
              </a:path>
            </a:pathLst>
          </a:custGeom>
          <a:noFill/>
          <a:ln w="9360">
            <a:solidFill>
              <a:srgbClr val="ffffff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0" name=""/>
          <p:cNvSpPr/>
          <p:nvPr/>
        </p:nvSpPr>
        <p:spPr>
          <a:xfrm>
            <a:off x="1450800" y="3201840"/>
            <a:ext cx="4604040" cy="425520"/>
          </a:xfrm>
          <a:custGeom>
            <a:avLst/>
            <a:gdLst/>
            <a:ahLst/>
            <a:rect l="l" t="t" r="r" b="b"/>
            <a:pathLst>
              <a:path w="4608" h="277">
                <a:moveTo>
                  <a:pt x="0" y="274"/>
                </a:moveTo>
                <a:lnTo>
                  <a:pt x="0" y="0"/>
                </a:lnTo>
                <a:lnTo>
                  <a:pt x="4606" y="0"/>
                </a:lnTo>
                <a:lnTo>
                  <a:pt x="4608" y="277"/>
                </a:lnTo>
              </a:path>
            </a:pathLst>
          </a:custGeom>
          <a:noFill/>
          <a:ln w="9360">
            <a:solidFill>
              <a:srgbClr val="ffffff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1" name=""/>
          <p:cNvSpPr/>
          <p:nvPr/>
        </p:nvSpPr>
        <p:spPr>
          <a:xfrm>
            <a:off x="8450280" y="2798640"/>
            <a:ext cx="0" cy="669960"/>
          </a:xfrm>
          <a:prstGeom prst="line">
            <a:avLst/>
          </a:prstGeom>
          <a:ln w="9360">
            <a:solidFill>
              <a:srgbClr val="ffffff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2" name=""/>
          <p:cNvSpPr/>
          <p:nvPr/>
        </p:nvSpPr>
        <p:spPr>
          <a:xfrm>
            <a:off x="5122800" y="2013120"/>
            <a:ext cx="0" cy="401400"/>
          </a:xfrm>
          <a:prstGeom prst="line">
            <a:avLst/>
          </a:prstGeom>
          <a:ln w="9360">
            <a:solidFill>
              <a:srgbClr val="ffffff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3" name=""/>
          <p:cNvSpPr/>
          <p:nvPr/>
        </p:nvSpPr>
        <p:spPr>
          <a:xfrm>
            <a:off x="490680" y="3376440"/>
            <a:ext cx="1896840" cy="1300320"/>
          </a:xfrm>
          <a:prstGeom prst="rect">
            <a:avLst/>
          </a:prstGeom>
          <a:solidFill>
            <a:srgbClr val="004bed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4" name=""/>
          <p:cNvSpPr/>
          <p:nvPr/>
        </p:nvSpPr>
        <p:spPr>
          <a:xfrm>
            <a:off x="5108400" y="3376440"/>
            <a:ext cx="1897200" cy="1300320"/>
          </a:xfrm>
          <a:prstGeom prst="rect">
            <a:avLst/>
          </a:prstGeom>
          <a:solidFill>
            <a:srgbClr val="004bed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5" name=""/>
          <p:cNvSpPr/>
          <p:nvPr/>
        </p:nvSpPr>
        <p:spPr>
          <a:xfrm>
            <a:off x="552600" y="3592440"/>
            <a:ext cx="1793520" cy="91692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t">
            <a:spAutoFit/>
          </a:bodyPr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8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Transportation</a:t>
            </a:r>
            <a:endParaRPr b="0" lang="en-US" sz="18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8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&amp;</a:t>
            </a:r>
            <a:endParaRPr b="0" lang="en-US" sz="18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8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Distribution</a:t>
            </a:r>
            <a:endParaRPr b="0" lang="en-US" sz="18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6" name=""/>
          <p:cNvSpPr/>
          <p:nvPr/>
        </p:nvSpPr>
        <p:spPr>
          <a:xfrm>
            <a:off x="7462800" y="3386160"/>
            <a:ext cx="1998720" cy="1300320"/>
          </a:xfrm>
          <a:prstGeom prst="rect">
            <a:avLst/>
          </a:prstGeom>
          <a:solidFill>
            <a:srgbClr val="004bed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7" name=""/>
          <p:cNvSpPr/>
          <p:nvPr/>
        </p:nvSpPr>
        <p:spPr>
          <a:xfrm>
            <a:off x="7747200" y="3686040"/>
            <a:ext cx="1387080" cy="64260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t">
            <a:spAutoFit/>
          </a:bodyPr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8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Broadband</a:t>
            </a:r>
            <a:endParaRPr b="0" lang="en-US" sz="18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8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Services</a:t>
            </a:r>
            <a:endParaRPr b="0" lang="en-US" sz="18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8" name=""/>
          <p:cNvSpPr/>
          <p:nvPr/>
        </p:nvSpPr>
        <p:spPr>
          <a:xfrm>
            <a:off x="5575320" y="3706920"/>
            <a:ext cx="955800" cy="64260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t">
            <a:spAutoFit/>
          </a:bodyPr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8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Retail</a:t>
            </a:r>
            <a:endParaRPr b="0" lang="en-US" sz="18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8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Energy</a:t>
            </a:r>
            <a:endParaRPr b="0" lang="en-US" sz="18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9" name=""/>
          <p:cNvSpPr/>
          <p:nvPr/>
        </p:nvSpPr>
        <p:spPr>
          <a:xfrm>
            <a:off x="2789280" y="3376440"/>
            <a:ext cx="1925640" cy="1300320"/>
          </a:xfrm>
          <a:prstGeom prst="rect">
            <a:avLst/>
          </a:prstGeom>
          <a:solidFill>
            <a:srgbClr val="004bed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8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Wholesale</a:t>
            </a:r>
            <a:endParaRPr b="0" lang="en-US" sz="18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8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Energy</a:t>
            </a:r>
            <a:endParaRPr b="0" lang="en-US" sz="18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0" name=""/>
          <p:cNvSpPr/>
          <p:nvPr/>
        </p:nvSpPr>
        <p:spPr>
          <a:xfrm>
            <a:off x="1450800" y="2603520"/>
            <a:ext cx="4586400" cy="401760"/>
          </a:xfrm>
          <a:prstGeom prst="rect">
            <a:avLst/>
          </a:prstGeom>
          <a:solidFill>
            <a:srgbClr val="009900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1" name=""/>
          <p:cNvSpPr/>
          <p:nvPr/>
        </p:nvSpPr>
        <p:spPr>
          <a:xfrm>
            <a:off x="2419560" y="2639880"/>
            <a:ext cx="2529000" cy="35316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t">
            <a:spAutoFit/>
          </a:bodyPr>
          <a:p>
            <a:pPr algn="ctr">
              <a:lnSpc>
                <a:spcPct val="85000"/>
              </a:lnSpc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20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Energy Businesses</a:t>
            </a:r>
            <a:endParaRPr b="0" lang="en-US" sz="20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2" name=""/>
          <p:cNvSpPr/>
          <p:nvPr/>
        </p:nvSpPr>
        <p:spPr>
          <a:xfrm>
            <a:off x="7450200" y="2608200"/>
            <a:ext cx="2022480" cy="411120"/>
          </a:xfrm>
          <a:prstGeom prst="rect">
            <a:avLst/>
          </a:prstGeom>
          <a:solidFill>
            <a:srgbClr val="009900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3" name=""/>
          <p:cNvSpPr/>
          <p:nvPr/>
        </p:nvSpPr>
        <p:spPr>
          <a:xfrm>
            <a:off x="7512480" y="2639880"/>
            <a:ext cx="1906200" cy="35316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t">
            <a:spAutoFit/>
          </a:bodyPr>
          <a:p>
            <a:pPr algn="ctr">
              <a:lnSpc>
                <a:spcPct val="85000"/>
              </a:lnSpc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20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New Business</a:t>
            </a:r>
            <a:endParaRPr b="0" lang="en-US" sz="20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4" name=""/>
          <p:cNvSpPr/>
          <p:nvPr/>
        </p:nvSpPr>
        <p:spPr>
          <a:xfrm>
            <a:off x="521640" y="4781520"/>
            <a:ext cx="1617480" cy="52092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t">
            <a:spAutoFit/>
          </a:bodyPr>
          <a:p>
            <a:pPr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4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Gas Pipelines</a:t>
            </a:r>
            <a:endParaRPr b="0" lang="en-US" sz="1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4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Portland General</a:t>
            </a:r>
            <a:endParaRPr b="0" lang="en-US" sz="1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5" name=""/>
          <p:cNvSpPr/>
          <p:nvPr/>
        </p:nvSpPr>
        <p:spPr>
          <a:xfrm>
            <a:off x="2829240" y="4781520"/>
            <a:ext cx="1894680" cy="180180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t">
            <a:spAutoFit/>
          </a:bodyPr>
          <a:p>
            <a:pPr>
              <a:tabLst>
                <a:tab algn="l" pos="0"/>
                <a:tab algn="l" pos="11592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4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Developed Regions</a:t>
            </a:r>
            <a:endParaRPr b="0" lang="en-US" sz="1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>
              <a:tabLst>
                <a:tab algn="l" pos="0"/>
                <a:tab algn="l" pos="11592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4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	</a:t>
            </a:r>
            <a:r>
              <a:rPr b="1" lang="en-US" sz="14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- North America</a:t>
            </a:r>
            <a:endParaRPr b="0" lang="en-US" sz="1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>
              <a:tabLst>
                <a:tab algn="l" pos="0"/>
                <a:tab algn="l" pos="11592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4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	</a:t>
            </a:r>
            <a:r>
              <a:rPr b="1" lang="en-US" sz="14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- Europe</a:t>
            </a:r>
            <a:endParaRPr b="0" lang="en-US" sz="1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>
              <a:tabLst>
                <a:tab algn="l" pos="0"/>
                <a:tab algn="l" pos="11592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4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Developing Regions</a:t>
            </a:r>
            <a:endParaRPr b="0" lang="en-US" sz="1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>
              <a:tabLst>
                <a:tab algn="l" pos="0"/>
                <a:tab algn="l" pos="11592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4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	</a:t>
            </a:r>
            <a:r>
              <a:rPr b="1" lang="en-US" sz="14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- Latin America</a:t>
            </a:r>
            <a:endParaRPr b="0" lang="en-US" sz="1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>
              <a:tabLst>
                <a:tab algn="l" pos="0"/>
                <a:tab algn="l" pos="11592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4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	</a:t>
            </a:r>
            <a:r>
              <a:rPr b="1" lang="en-US" sz="14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- India</a:t>
            </a:r>
            <a:endParaRPr b="0" lang="en-US" sz="1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>
              <a:tabLst>
                <a:tab algn="l" pos="0"/>
                <a:tab algn="l" pos="11592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4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	</a:t>
            </a:r>
            <a:r>
              <a:rPr b="1" lang="en-US" sz="14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- Asia/Pacific</a:t>
            </a:r>
            <a:endParaRPr b="0" lang="en-US" sz="1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>
              <a:tabLst>
                <a:tab algn="l" pos="0"/>
                <a:tab algn="l" pos="11592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endParaRPr b="0" lang="en-US" sz="1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6" name=""/>
          <p:cNvSpPr/>
          <p:nvPr/>
        </p:nvSpPr>
        <p:spPr>
          <a:xfrm>
            <a:off x="5107320" y="4781520"/>
            <a:ext cx="2133000" cy="30744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t">
            <a:spAutoFit/>
          </a:bodyPr>
          <a:p>
            <a:pPr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4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Enron Energy Services</a:t>
            </a:r>
            <a:endParaRPr b="0" lang="en-US" sz="1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7" name=""/>
          <p:cNvSpPr/>
          <p:nvPr/>
        </p:nvSpPr>
        <p:spPr>
          <a:xfrm>
            <a:off x="482760" y="4881600"/>
            <a:ext cx="98280" cy="98280"/>
          </a:xfrm>
          <a:prstGeom prst="ellipse">
            <a:avLst/>
          </a:prstGeom>
          <a:solidFill>
            <a:srgbClr val="e9ad17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22680" bIns="2268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8" name=""/>
          <p:cNvSpPr/>
          <p:nvPr/>
        </p:nvSpPr>
        <p:spPr>
          <a:xfrm>
            <a:off x="482760" y="5081760"/>
            <a:ext cx="98280" cy="98280"/>
          </a:xfrm>
          <a:prstGeom prst="ellipse">
            <a:avLst/>
          </a:prstGeom>
          <a:solidFill>
            <a:srgbClr val="e9ad17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22680" bIns="2268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49" name=""/>
          <p:cNvSpPr/>
          <p:nvPr/>
        </p:nvSpPr>
        <p:spPr>
          <a:xfrm>
            <a:off x="2792520" y="4881600"/>
            <a:ext cx="98280" cy="98280"/>
          </a:xfrm>
          <a:prstGeom prst="ellipse">
            <a:avLst/>
          </a:prstGeom>
          <a:solidFill>
            <a:srgbClr val="e9ad17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22680" bIns="2268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0" name=""/>
          <p:cNvSpPr/>
          <p:nvPr/>
        </p:nvSpPr>
        <p:spPr>
          <a:xfrm>
            <a:off x="2792520" y="5510160"/>
            <a:ext cx="98280" cy="98640"/>
          </a:xfrm>
          <a:prstGeom prst="ellipse">
            <a:avLst/>
          </a:prstGeom>
          <a:solidFill>
            <a:srgbClr val="e9ad17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23040" bIns="2304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1" name=""/>
          <p:cNvSpPr/>
          <p:nvPr/>
        </p:nvSpPr>
        <p:spPr>
          <a:xfrm>
            <a:off x="5118120" y="4881600"/>
            <a:ext cx="98280" cy="98280"/>
          </a:xfrm>
          <a:prstGeom prst="ellipse">
            <a:avLst/>
          </a:prstGeom>
          <a:solidFill>
            <a:srgbClr val="e9ad17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22680" bIns="2268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2" name=""/>
          <p:cNvSpPr/>
          <p:nvPr/>
        </p:nvSpPr>
        <p:spPr>
          <a:xfrm>
            <a:off x="7434720" y="4781520"/>
            <a:ext cx="2469600" cy="30744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t">
            <a:spAutoFit/>
          </a:bodyPr>
          <a:p>
            <a:pPr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4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Enron Broadband Services</a:t>
            </a:r>
            <a:endParaRPr b="0" lang="en-US" sz="1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3" name=""/>
          <p:cNvSpPr/>
          <p:nvPr/>
        </p:nvSpPr>
        <p:spPr>
          <a:xfrm>
            <a:off x="7451640" y="4881600"/>
            <a:ext cx="98640" cy="98280"/>
          </a:xfrm>
          <a:prstGeom prst="ellipse">
            <a:avLst/>
          </a:prstGeom>
          <a:solidFill>
            <a:srgbClr val="e9ad17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22680" bIns="2268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pic>
        <p:nvPicPr>
          <p:cNvPr id="54" name="Logoblk" descr=""/>
          <p:cNvPicPr/>
          <p:nvPr/>
        </p:nvPicPr>
        <p:blipFill>
          <a:blip r:embed="rId1"/>
          <a:stretch/>
        </p:blipFill>
        <p:spPr>
          <a:xfrm rot="10800000">
            <a:off x="4293720" y="554040"/>
            <a:ext cx="1638360" cy="1627200"/>
          </a:xfrm>
          <a:prstGeom prst="rect">
            <a:avLst/>
          </a:prstGeom>
          <a:noFill/>
          <a:ln w="0">
            <a:noFill/>
          </a:ln>
        </p:spPr>
      </p:pic>
    </p:spTree>
  </p:cSld>
  <mc:AlternateContent>
    <mc:Choice Requires="p14">
      <p:transition spd="slow" p14:dur="2000"/>
    </mc:Choice>
    <mc:Fallback>
      <p:transition spd="slow"/>
    </mc:Fallback>
  </mc:AlternateContent>
</p:sld>
</file>

<file path=ppt/slides/slide30.xml><?xml version="1.0" encoding="utf-8"?>
<p:sld xmlns:a="http://schemas.openxmlformats.org/drawingml/2006/main" xmlns:p="http://schemas.openxmlformats.org/presentationml/2006/main" xmlns:r="http://schemas.openxmlformats.org/officeDocument/2006/relationships" xmlns:p14="http://schemas.microsoft.com/office/powerpoint/2010/main" xmlns:p15="http://schemas.microsoft.com/office/powerpoint/2012/main" xmlns:mc="http://schemas.openxmlformats.org/markup-compatibility/2006">
  <p:cSld>
    <p:bg>
      <p:bgPr>
        <a:solidFill>
          <a:srgbClr val="000000"/>
        </a:solidFill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06" name=""/>
          <p:cNvSpPr/>
          <p:nvPr/>
        </p:nvSpPr>
        <p:spPr>
          <a:xfrm>
            <a:off x="777960" y="228600"/>
            <a:ext cx="8744040" cy="114300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ctr">
            <a:noAutofit/>
          </a:bodyPr>
          <a:p>
            <a:pPr algn="ctr">
              <a:lnSpc>
                <a:spcPct val="100000"/>
              </a:lnSpc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3000" strike="noStrike" u="none">
                <a:solidFill>
                  <a:srgbClr val="e9ad17"/>
                </a:solidFill>
                <a:effectLst/>
                <a:uFillTx/>
                <a:latin typeface="Frutiger 55 Roman"/>
              </a:rPr>
              <a:t>Enron Broadband Services</a:t>
            </a:r>
            <a:br>
              <a:rPr sz="3000"/>
            </a:br>
            <a:endParaRPr b="0" lang="en-US" sz="30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407" name=""/>
          <p:cNvSpPr/>
          <p:nvPr/>
        </p:nvSpPr>
        <p:spPr>
          <a:xfrm>
            <a:off x="6280200" y="2684520"/>
            <a:ext cx="3316320" cy="2201760"/>
          </a:xfrm>
          <a:prstGeom prst="ellipse">
            <a:avLst/>
          </a:prstGeom>
          <a:solidFill>
            <a:srgbClr val="b2b2b2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408" name=""/>
          <p:cNvSpPr/>
          <p:nvPr/>
        </p:nvSpPr>
        <p:spPr>
          <a:xfrm>
            <a:off x="735120" y="2687760"/>
            <a:ext cx="3314520" cy="2201760"/>
          </a:xfrm>
          <a:prstGeom prst="ellipse">
            <a:avLst/>
          </a:prstGeom>
          <a:solidFill>
            <a:srgbClr val="b2b2b2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409" name=""/>
          <p:cNvSpPr/>
          <p:nvPr/>
        </p:nvSpPr>
        <p:spPr>
          <a:xfrm>
            <a:off x="3502080" y="2066760"/>
            <a:ext cx="3314520" cy="2202120"/>
          </a:xfrm>
          <a:prstGeom prst="ellipse">
            <a:avLst/>
          </a:prstGeom>
          <a:solidFill>
            <a:srgbClr val="c20017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410" name=""/>
          <p:cNvSpPr/>
          <p:nvPr/>
        </p:nvSpPr>
        <p:spPr>
          <a:xfrm>
            <a:off x="3503520" y="2760840"/>
            <a:ext cx="3389400" cy="39672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spAutoFit/>
          </a:bodyPr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411" name=""/>
          <p:cNvSpPr/>
          <p:nvPr/>
        </p:nvSpPr>
        <p:spPr>
          <a:xfrm>
            <a:off x="4282920" y="1271520"/>
            <a:ext cx="1748160" cy="919080"/>
          </a:xfrm>
          <a:prstGeom prst="bevel">
            <a:avLst>
              <a:gd name="adj" fmla="val 12500"/>
            </a:avLst>
          </a:prstGeom>
          <a:solidFill>
            <a:srgbClr val="c20017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412" name=""/>
          <p:cNvSpPr/>
          <p:nvPr/>
        </p:nvSpPr>
        <p:spPr>
          <a:xfrm>
            <a:off x="4515840" y="1284120"/>
            <a:ext cx="1262880" cy="87156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t">
            <a:spAutoFit/>
          </a:bodyPr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7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Enron </a:t>
            </a:r>
            <a:endParaRPr b="0" lang="en-US" sz="17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7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Intelligent </a:t>
            </a:r>
            <a:endParaRPr b="0" lang="en-US" sz="17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7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Network</a:t>
            </a:r>
            <a:endParaRPr b="0" lang="en-US" sz="17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413" name=""/>
          <p:cNvSpPr/>
          <p:nvPr/>
        </p:nvSpPr>
        <p:spPr>
          <a:xfrm>
            <a:off x="3827520" y="2496960"/>
            <a:ext cx="2633760" cy="131364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spAutoFit/>
          </a:bodyPr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i="1" lang="en-US" sz="20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Deploy the Most Open, Efficient Network with Broad Connectivity</a:t>
            </a:r>
            <a:endParaRPr b="0" lang="en-US" sz="20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414" name=""/>
          <p:cNvSpPr/>
          <p:nvPr/>
        </p:nvSpPr>
        <p:spPr>
          <a:xfrm>
            <a:off x="7139160" y="2232000"/>
            <a:ext cx="1744560" cy="915840"/>
          </a:xfrm>
          <a:prstGeom prst="bevel">
            <a:avLst>
              <a:gd name="adj" fmla="val 12500"/>
            </a:avLst>
          </a:prstGeom>
          <a:solidFill>
            <a:srgbClr val="b2b2b2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415" name=""/>
          <p:cNvSpPr/>
          <p:nvPr/>
        </p:nvSpPr>
        <p:spPr>
          <a:xfrm>
            <a:off x="7485120" y="2419200"/>
            <a:ext cx="1071360" cy="61236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t">
            <a:spAutoFit/>
          </a:bodyPr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700" strike="noStrike" u="none">
                <a:solidFill>
                  <a:srgbClr val="dddddd"/>
                </a:solidFill>
                <a:effectLst/>
                <a:uFillTx/>
                <a:latin typeface="Frutiger 45 Light"/>
              </a:rPr>
              <a:t>Content</a:t>
            </a:r>
            <a:br>
              <a:rPr sz="1700"/>
            </a:br>
            <a:r>
              <a:rPr b="1" lang="en-US" sz="1700" strike="noStrike" u="none">
                <a:solidFill>
                  <a:srgbClr val="dddddd"/>
                </a:solidFill>
                <a:effectLst/>
                <a:uFillTx/>
                <a:latin typeface="Frutiger 45 Light"/>
              </a:rPr>
              <a:t>Services</a:t>
            </a:r>
            <a:endParaRPr b="0" lang="en-US" sz="17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416" name=""/>
          <p:cNvSpPr/>
          <p:nvPr/>
        </p:nvSpPr>
        <p:spPr>
          <a:xfrm>
            <a:off x="1487520" y="2233440"/>
            <a:ext cx="1747800" cy="919440"/>
          </a:xfrm>
          <a:prstGeom prst="bevel">
            <a:avLst>
              <a:gd name="adj" fmla="val 12500"/>
            </a:avLst>
          </a:prstGeom>
          <a:solidFill>
            <a:srgbClr val="b2b2b2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417" name=""/>
          <p:cNvSpPr/>
          <p:nvPr/>
        </p:nvSpPr>
        <p:spPr>
          <a:xfrm>
            <a:off x="1516680" y="2414520"/>
            <a:ext cx="1671840" cy="61236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t">
            <a:spAutoFit/>
          </a:bodyPr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700" strike="noStrike" u="none">
                <a:solidFill>
                  <a:srgbClr val="dddddd"/>
                </a:solidFill>
                <a:effectLst/>
                <a:uFillTx/>
                <a:latin typeface="Frutiger 45 Light"/>
              </a:rPr>
              <a:t>Bandwidth</a:t>
            </a:r>
            <a:br>
              <a:rPr sz="1700"/>
            </a:br>
            <a:r>
              <a:rPr b="1" lang="en-US" sz="1700" strike="noStrike" u="none">
                <a:solidFill>
                  <a:srgbClr val="dddddd"/>
                </a:solidFill>
                <a:effectLst/>
                <a:uFillTx/>
                <a:latin typeface="Frutiger 45 Light"/>
              </a:rPr>
              <a:t>Intermediation</a:t>
            </a:r>
            <a:endParaRPr b="0" lang="en-US" sz="17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418" name=""/>
          <p:cNvSpPr/>
          <p:nvPr/>
        </p:nvSpPr>
        <p:spPr>
          <a:xfrm>
            <a:off x="985680" y="3354480"/>
            <a:ext cx="2727360" cy="100872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spAutoFit/>
          </a:bodyPr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i="1" lang="en-US" sz="2000" strike="noStrike" u="none">
                <a:solidFill>
                  <a:srgbClr val="dddddd"/>
                </a:solidFill>
                <a:effectLst/>
                <a:uFillTx/>
                <a:latin typeface="Frutiger 45 Light"/>
              </a:rPr>
              <a:t>Be the World’s</a:t>
            </a:r>
            <a:br>
              <a:rPr sz="2000"/>
            </a:br>
            <a:r>
              <a:rPr b="1" i="1" lang="en-US" sz="2000" strike="noStrike" u="none">
                <a:solidFill>
                  <a:srgbClr val="dddddd"/>
                </a:solidFill>
                <a:effectLst/>
                <a:uFillTx/>
                <a:latin typeface="Frutiger 45 Light"/>
              </a:rPr>
              <a:t>Largest Buyer and</a:t>
            </a:r>
            <a:br>
              <a:rPr sz="2000"/>
            </a:br>
            <a:r>
              <a:rPr b="1" i="1" lang="en-US" sz="2000" strike="noStrike" u="none">
                <a:solidFill>
                  <a:srgbClr val="dddddd"/>
                </a:solidFill>
                <a:effectLst/>
                <a:uFillTx/>
                <a:latin typeface="Frutiger 45 Light"/>
              </a:rPr>
              <a:t>Seller of Bandwidth</a:t>
            </a:r>
            <a:endParaRPr b="0" lang="en-US" sz="20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419" name=""/>
          <p:cNvSpPr/>
          <p:nvPr/>
        </p:nvSpPr>
        <p:spPr>
          <a:xfrm>
            <a:off x="6608880" y="3143160"/>
            <a:ext cx="2727360" cy="131364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spAutoFit/>
          </a:bodyPr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i="1" lang="en-US" sz="2000" strike="noStrike" u="none">
                <a:solidFill>
                  <a:srgbClr val="dddddd"/>
                </a:solidFill>
                <a:effectLst/>
                <a:uFillTx/>
                <a:latin typeface="Frutiger 45 Light"/>
              </a:rPr>
              <a:t>Be the World’s Largest Provider of Premium Broadband Delivery Services</a:t>
            </a:r>
            <a:endParaRPr b="0" lang="en-US" sz="20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420" name=""/>
          <p:cNvSpPr/>
          <p:nvPr/>
        </p:nvSpPr>
        <p:spPr>
          <a:xfrm>
            <a:off x="4454640" y="4575240"/>
            <a:ext cx="4773600" cy="210204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spAutoFit/>
          </a:bodyPr>
          <a:p>
            <a:pPr>
              <a:spcBef>
                <a:spcPts val="561"/>
              </a:spcBef>
              <a:tabLst>
                <a:tab algn="l" pos="0"/>
                <a:tab algn="l" pos="2511360"/>
                <a:tab algn="l" pos="2924280"/>
                <a:tab algn="l" pos="3898800"/>
                <a:tab algn="l" pos="4873680"/>
                <a:tab algn="l" pos="5848200"/>
                <a:tab algn="l" pos="6823080"/>
                <a:tab algn="l" pos="7797960"/>
                <a:tab algn="l" pos="8772480"/>
                <a:tab algn="l" pos="9747360"/>
                <a:tab algn="l" pos="10721880"/>
              </a:tabLst>
            </a:pPr>
            <a:r>
              <a:rPr b="1" lang="en-US" sz="18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Fiber</a:t>
            </a:r>
            <a:endParaRPr b="0" lang="en-US" sz="18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>
              <a:spcBef>
                <a:spcPts val="561"/>
              </a:spcBef>
              <a:tabLst>
                <a:tab algn="l" pos="0"/>
                <a:tab algn="l" pos="2511360"/>
                <a:tab algn="l" pos="2924280"/>
                <a:tab algn="l" pos="3898800"/>
                <a:tab algn="l" pos="4873680"/>
                <a:tab algn="l" pos="5848200"/>
                <a:tab algn="l" pos="6823080"/>
                <a:tab algn="l" pos="7797960"/>
                <a:tab algn="l" pos="8772480"/>
                <a:tab algn="l" pos="9747360"/>
                <a:tab algn="l" pos="10721880"/>
              </a:tabLst>
            </a:pPr>
            <a:r>
              <a:rPr b="1" lang="en-US" sz="18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Servers</a:t>
            </a:r>
            <a:endParaRPr b="0" lang="en-US" sz="18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>
              <a:spcBef>
                <a:spcPts val="561"/>
              </a:spcBef>
              <a:tabLst>
                <a:tab algn="l" pos="0"/>
                <a:tab algn="l" pos="2511360"/>
                <a:tab algn="l" pos="2924280"/>
                <a:tab algn="l" pos="3898800"/>
                <a:tab algn="l" pos="4873680"/>
                <a:tab algn="l" pos="5848200"/>
                <a:tab algn="l" pos="6823080"/>
                <a:tab algn="l" pos="7797960"/>
                <a:tab algn="l" pos="8772480"/>
                <a:tab algn="l" pos="9747360"/>
                <a:tab algn="l" pos="10721880"/>
              </a:tabLst>
            </a:pPr>
            <a:r>
              <a:rPr b="1" lang="en-US" sz="18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Pooling Points</a:t>
            </a:r>
            <a:endParaRPr b="0" lang="en-US" sz="18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>
              <a:spcBef>
                <a:spcPts val="561"/>
              </a:spcBef>
              <a:tabLst>
                <a:tab algn="l" pos="0"/>
                <a:tab algn="l" pos="2511360"/>
                <a:tab algn="l" pos="2924280"/>
                <a:tab algn="l" pos="3898800"/>
                <a:tab algn="l" pos="4873680"/>
                <a:tab algn="l" pos="5848200"/>
                <a:tab algn="l" pos="6823080"/>
                <a:tab algn="l" pos="7797960"/>
                <a:tab algn="l" pos="8772480"/>
                <a:tab algn="l" pos="9747360"/>
                <a:tab algn="l" pos="10721880"/>
              </a:tabLst>
            </a:pPr>
            <a:r>
              <a:rPr b="1" lang="en-US" sz="18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Software</a:t>
            </a:r>
            <a:br>
              <a:rPr sz="1800"/>
            </a:br>
            <a:endParaRPr b="0" lang="en-US" sz="18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>
              <a:spcBef>
                <a:spcPts val="689"/>
              </a:spcBef>
              <a:tabLst>
                <a:tab algn="l" pos="0"/>
                <a:tab algn="l" pos="2511360"/>
                <a:tab algn="l" pos="2924280"/>
                <a:tab algn="l" pos="3898800"/>
                <a:tab algn="l" pos="4873680"/>
                <a:tab algn="l" pos="5848200"/>
                <a:tab algn="l" pos="6823080"/>
                <a:tab algn="l" pos="7797960"/>
                <a:tab algn="l" pos="8772480"/>
                <a:tab algn="l" pos="9747360"/>
                <a:tab algn="l" pos="10721880"/>
              </a:tabLst>
            </a:pPr>
            <a:r>
              <a:rPr b="1" lang="en-US" sz="22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	</a:t>
            </a:r>
            <a:endParaRPr b="0" lang="en-US" sz="22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421" name=""/>
          <p:cNvSpPr/>
          <p:nvPr/>
        </p:nvSpPr>
        <p:spPr>
          <a:xfrm>
            <a:off x="4335480" y="4697280"/>
            <a:ext cx="117360" cy="117720"/>
          </a:xfrm>
          <a:prstGeom prst="ellipse">
            <a:avLst/>
          </a:prstGeom>
          <a:solidFill>
            <a:srgbClr val="e9ad17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36360" bIns="3636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422" name=""/>
          <p:cNvSpPr/>
          <p:nvPr/>
        </p:nvSpPr>
        <p:spPr>
          <a:xfrm>
            <a:off x="4335480" y="5040360"/>
            <a:ext cx="117360" cy="117360"/>
          </a:xfrm>
          <a:prstGeom prst="ellipse">
            <a:avLst/>
          </a:prstGeom>
          <a:solidFill>
            <a:srgbClr val="e9ad17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36720" bIns="3672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423" name=""/>
          <p:cNvSpPr/>
          <p:nvPr/>
        </p:nvSpPr>
        <p:spPr>
          <a:xfrm>
            <a:off x="4335480" y="5364000"/>
            <a:ext cx="117360" cy="117720"/>
          </a:xfrm>
          <a:prstGeom prst="ellipse">
            <a:avLst/>
          </a:prstGeom>
          <a:solidFill>
            <a:srgbClr val="e9ad17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36360" bIns="3636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424" name=""/>
          <p:cNvSpPr/>
          <p:nvPr/>
        </p:nvSpPr>
        <p:spPr>
          <a:xfrm>
            <a:off x="4335480" y="5719680"/>
            <a:ext cx="117360" cy="117720"/>
          </a:xfrm>
          <a:prstGeom prst="ellipse">
            <a:avLst/>
          </a:prstGeom>
          <a:solidFill>
            <a:srgbClr val="e9ad17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36360" bIns="3636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425" name=""/>
          <p:cNvSpPr/>
          <p:nvPr/>
        </p:nvSpPr>
        <p:spPr>
          <a:xfrm>
            <a:off x="1389240" y="4908600"/>
            <a:ext cx="2771640" cy="133416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spAutoFit/>
          </a:bodyPr>
          <a:p>
            <a:pPr>
              <a:spcBef>
                <a:spcPts val="1125"/>
              </a:spcBef>
              <a:tabLst>
                <a:tab algn="l" pos="0"/>
                <a:tab algn="l" pos="2511360"/>
                <a:tab algn="l" pos="2924280"/>
                <a:tab algn="l" pos="3898800"/>
                <a:tab algn="l" pos="4873680"/>
                <a:tab algn="l" pos="5848200"/>
                <a:tab algn="l" pos="6823080"/>
                <a:tab algn="l" pos="7797960"/>
                <a:tab algn="l" pos="8772480"/>
                <a:tab algn="l" pos="9747360"/>
                <a:tab algn="l" pos="10721880"/>
              </a:tabLst>
            </a:pPr>
            <a:r>
              <a:rPr b="1" lang="en-US" sz="1800" strike="noStrike" u="none">
                <a:solidFill>
                  <a:srgbClr val="b2b2b2"/>
                </a:solidFill>
                <a:effectLst/>
                <a:uFillTx/>
                <a:latin typeface="Frutiger 45 Light"/>
              </a:rPr>
              <a:t>Bandwidth Marketing</a:t>
            </a:r>
            <a:endParaRPr b="0" lang="en-US" sz="18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>
              <a:spcBef>
                <a:spcPts val="1125"/>
              </a:spcBef>
              <a:tabLst>
                <a:tab algn="l" pos="0"/>
                <a:tab algn="l" pos="2511360"/>
                <a:tab algn="l" pos="2924280"/>
                <a:tab algn="l" pos="3898800"/>
                <a:tab algn="l" pos="4873680"/>
                <a:tab algn="l" pos="5848200"/>
                <a:tab algn="l" pos="6823080"/>
                <a:tab algn="l" pos="7797960"/>
                <a:tab algn="l" pos="8772480"/>
                <a:tab algn="l" pos="9747360"/>
                <a:tab algn="l" pos="10721880"/>
              </a:tabLst>
            </a:pPr>
            <a:r>
              <a:rPr b="1" lang="en-US" sz="1800" strike="noStrike" u="none">
                <a:solidFill>
                  <a:srgbClr val="b2b2b2"/>
                </a:solidFill>
                <a:effectLst/>
                <a:uFillTx/>
                <a:latin typeface="Frutiger 45 Light"/>
              </a:rPr>
              <a:t>Comprehensive</a:t>
            </a:r>
            <a:br>
              <a:rPr sz="1800"/>
            </a:br>
            <a:r>
              <a:rPr b="1" lang="en-US" sz="1800" strike="noStrike" u="none">
                <a:solidFill>
                  <a:srgbClr val="b2b2b2"/>
                </a:solidFill>
                <a:effectLst/>
                <a:uFillTx/>
                <a:latin typeface="Frutiger 45 Light"/>
              </a:rPr>
              <a:t>Bandwidth</a:t>
            </a:r>
            <a:br>
              <a:rPr sz="1800"/>
            </a:br>
            <a:r>
              <a:rPr b="1" lang="en-US" sz="1800" strike="noStrike" u="none">
                <a:solidFill>
                  <a:srgbClr val="b2b2b2"/>
                </a:solidFill>
                <a:effectLst/>
                <a:uFillTx/>
                <a:latin typeface="Frutiger 45 Light"/>
              </a:rPr>
              <a:t>Management</a:t>
            </a:r>
            <a:endParaRPr b="0" lang="en-US" sz="18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426" name=""/>
          <p:cNvSpPr/>
          <p:nvPr/>
        </p:nvSpPr>
        <p:spPr>
          <a:xfrm>
            <a:off x="1255680" y="5025960"/>
            <a:ext cx="117360" cy="117720"/>
          </a:xfrm>
          <a:prstGeom prst="ellipse">
            <a:avLst/>
          </a:prstGeom>
          <a:solidFill>
            <a:srgbClr val="b2b2b2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36360" bIns="3636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427" name=""/>
          <p:cNvSpPr/>
          <p:nvPr/>
        </p:nvSpPr>
        <p:spPr>
          <a:xfrm>
            <a:off x="1255680" y="5432400"/>
            <a:ext cx="117360" cy="117360"/>
          </a:xfrm>
          <a:prstGeom prst="ellipse">
            <a:avLst/>
          </a:prstGeom>
          <a:solidFill>
            <a:srgbClr val="b2b2b2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36720" bIns="3672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428" name=""/>
          <p:cNvSpPr/>
          <p:nvPr/>
        </p:nvSpPr>
        <p:spPr>
          <a:xfrm>
            <a:off x="6840360" y="4896000"/>
            <a:ext cx="2973600" cy="126252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spAutoFit/>
          </a:bodyPr>
          <a:p>
            <a:pPr>
              <a:spcBef>
                <a:spcPts val="561"/>
              </a:spcBef>
              <a:tabLst>
                <a:tab algn="l" pos="0"/>
                <a:tab algn="l" pos="2511360"/>
                <a:tab algn="l" pos="2924280"/>
                <a:tab algn="l" pos="3898800"/>
                <a:tab algn="l" pos="4873680"/>
                <a:tab algn="l" pos="5848200"/>
                <a:tab algn="l" pos="6823080"/>
                <a:tab algn="l" pos="7797960"/>
                <a:tab algn="l" pos="8772480"/>
                <a:tab algn="l" pos="9747360"/>
                <a:tab algn="l" pos="10721880"/>
              </a:tabLst>
            </a:pPr>
            <a:r>
              <a:rPr b="1" lang="en-US" sz="1800" strike="noStrike" u="none">
                <a:solidFill>
                  <a:srgbClr val="b2b2b2"/>
                </a:solidFill>
                <a:effectLst/>
                <a:uFillTx/>
                <a:latin typeface="Frutiger 45 Light"/>
              </a:rPr>
              <a:t>Delivery of Streaming</a:t>
            </a:r>
            <a:br>
              <a:rPr sz="1800"/>
            </a:br>
            <a:r>
              <a:rPr b="1" lang="en-US" sz="1800" strike="noStrike" u="none">
                <a:solidFill>
                  <a:srgbClr val="b2b2b2"/>
                </a:solidFill>
                <a:effectLst/>
                <a:uFillTx/>
                <a:latin typeface="Frutiger 45 Light"/>
              </a:rPr>
              <a:t>Content</a:t>
            </a:r>
            <a:endParaRPr b="0" lang="en-US" sz="18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>
              <a:spcBef>
                <a:spcPts val="561"/>
              </a:spcBef>
              <a:tabLst>
                <a:tab algn="l" pos="0"/>
                <a:tab algn="l" pos="2511360"/>
                <a:tab algn="l" pos="2924280"/>
                <a:tab algn="l" pos="3898800"/>
                <a:tab algn="l" pos="4873680"/>
                <a:tab algn="l" pos="5848200"/>
                <a:tab algn="l" pos="6823080"/>
                <a:tab algn="l" pos="7797960"/>
                <a:tab algn="l" pos="8772480"/>
                <a:tab algn="l" pos="9747360"/>
                <a:tab algn="l" pos="10721880"/>
              </a:tabLst>
            </a:pPr>
            <a:r>
              <a:rPr b="1" lang="en-US" sz="1800" strike="noStrike" u="none">
                <a:solidFill>
                  <a:srgbClr val="b2b2b2"/>
                </a:solidFill>
                <a:effectLst/>
                <a:uFillTx/>
                <a:latin typeface="Frutiger 45 Light"/>
              </a:rPr>
              <a:t>Data Management </a:t>
            </a:r>
            <a:br>
              <a:rPr sz="1800"/>
            </a:br>
            <a:r>
              <a:rPr b="1" lang="en-US" sz="1800" strike="noStrike" u="none">
                <a:solidFill>
                  <a:srgbClr val="b2b2b2"/>
                </a:solidFill>
                <a:effectLst/>
                <a:uFillTx/>
                <a:latin typeface="Frutiger 45 Light"/>
              </a:rPr>
              <a:t>Services</a:t>
            </a:r>
            <a:endParaRPr b="0" lang="en-US" sz="18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429" name=""/>
          <p:cNvSpPr/>
          <p:nvPr/>
        </p:nvSpPr>
        <p:spPr>
          <a:xfrm>
            <a:off x="6705720" y="5016600"/>
            <a:ext cx="117360" cy="117360"/>
          </a:xfrm>
          <a:prstGeom prst="ellipse">
            <a:avLst/>
          </a:prstGeom>
          <a:solidFill>
            <a:srgbClr val="b2b2b2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36720" bIns="3672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430" name=""/>
          <p:cNvSpPr/>
          <p:nvPr/>
        </p:nvSpPr>
        <p:spPr>
          <a:xfrm>
            <a:off x="6705720" y="5630760"/>
            <a:ext cx="117360" cy="117720"/>
          </a:xfrm>
          <a:prstGeom prst="ellipse">
            <a:avLst/>
          </a:prstGeom>
          <a:solidFill>
            <a:srgbClr val="b2b2b2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36360" bIns="3636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</p:spTree>
  </p:cSld>
  <mc:AlternateContent>
    <mc:Choice Requires="p14">
      <p:transition spd="slow" p14:dur="2000"/>
    </mc:Choice>
    <mc:Fallback>
      <p:transition spd="slow"/>
    </mc:Fallback>
  </mc:AlternateContent>
</p:sld>
</file>

<file path=ppt/slides/slide31.xml><?xml version="1.0" encoding="utf-8"?>
<p:sld xmlns:a="http://schemas.openxmlformats.org/drawingml/2006/main" xmlns:p="http://schemas.openxmlformats.org/presentationml/2006/main" xmlns:r="http://schemas.openxmlformats.org/officeDocument/2006/relationships" xmlns:p14="http://schemas.microsoft.com/office/powerpoint/2010/main" xmlns:p15="http://schemas.microsoft.com/office/powerpoint/2012/main" xmlns:mc="http://schemas.openxmlformats.org/markup-compatibility/2006">
  <p:cSld>
    <p:bg>
      <p:bgPr>
        <a:solidFill>
          <a:srgbClr val="000000"/>
        </a:solidFill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31" name=""/>
          <p:cNvSpPr/>
          <p:nvPr/>
        </p:nvSpPr>
        <p:spPr>
          <a:xfrm>
            <a:off x="1084320" y="104760"/>
            <a:ext cx="8145360" cy="86688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2160" rIns="92160" tIns="46080" bIns="46080" anchor="ctr">
            <a:noAutofit/>
          </a:bodyPr>
          <a:p>
            <a:pPr algn="ctr">
              <a:lnSpc>
                <a:spcPct val="100000"/>
              </a:lnSpc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3000" strike="noStrike" u="none">
                <a:solidFill>
                  <a:srgbClr val="e9ad17"/>
                </a:solidFill>
                <a:effectLst/>
                <a:uFillTx/>
                <a:latin typeface="Frutiger 55 Roman"/>
              </a:rPr>
              <a:t>The Enron Intelligent Network</a:t>
            </a:r>
            <a:endParaRPr b="0" lang="en-US" sz="30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 algn="ctr">
              <a:lnSpc>
                <a:spcPct val="100000"/>
              </a:lnSpc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2400" strike="noStrike" u="none">
                <a:solidFill>
                  <a:srgbClr val="e9ad17"/>
                </a:solidFill>
                <a:effectLst/>
                <a:uFillTx/>
                <a:latin typeface="Frutiger 55 Roman"/>
              </a:rPr>
              <a:t>Fiber</a:t>
            </a:r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432" name=""/>
          <p:cNvSpPr/>
          <p:nvPr/>
        </p:nvSpPr>
        <p:spPr>
          <a:xfrm flipH="1">
            <a:off x="9330840" y="3419640"/>
            <a:ext cx="1800" cy="4680"/>
          </a:xfrm>
          <a:prstGeom prst="line">
            <a:avLst/>
          </a:prstGeom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2120" bIns="-42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433" name=""/>
          <p:cNvSpPr/>
          <p:nvPr/>
        </p:nvSpPr>
        <p:spPr>
          <a:xfrm flipH="1">
            <a:off x="10395000" y="3498840"/>
            <a:ext cx="1440" cy="4680"/>
          </a:xfrm>
          <a:prstGeom prst="line">
            <a:avLst/>
          </a:prstGeom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2120" bIns="-42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434" name=""/>
          <p:cNvSpPr/>
          <p:nvPr/>
        </p:nvSpPr>
        <p:spPr>
          <a:xfrm flipH="1">
            <a:off x="9788400" y="3672000"/>
            <a:ext cx="5040" cy="14040"/>
          </a:xfrm>
          <a:prstGeom prst="line">
            <a:avLst/>
          </a:prstGeom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2760" bIns="-327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435" name=""/>
          <p:cNvSpPr/>
          <p:nvPr/>
        </p:nvSpPr>
        <p:spPr>
          <a:xfrm>
            <a:off x="1488240" y="3844800"/>
            <a:ext cx="1181520" cy="30744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t">
            <a:spAutoFit/>
          </a:bodyPr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4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Route Miles</a:t>
            </a:r>
            <a:endParaRPr b="0" lang="en-US" sz="1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aphicFrame>
        <p:nvGraphicFramePr>
          <p:cNvPr id="7436" name=""/>
          <p:cNvGraphicFramePr/>
          <p:nvPr/>
        </p:nvGraphicFramePr>
        <p:xfrm>
          <a:off x="747720" y="4233960"/>
          <a:ext cx="2563920" cy="1971720"/>
        </p:xfrm>
        <a:graphic>
          <a:graphicData uri="http://schemas.openxmlformats.org/presentationml/2006/ole">
            <p:oleObj r:id="rId1" spid="">
              <p:embed/>
              <p:pic>
                <p:nvPicPr>
                  <p:cNvPr id="7437" name="" descr=""/>
                  <p:cNvPicPr/>
                  <p:nvPr/>
                </p:nvPicPr>
                <p:blipFill>
                  <a:blip r:embed="rId2"/>
                  <a:stretch/>
                </p:blipFill>
                <p:spPr>
                  <a:xfrm>
                    <a:off x="747720" y="4233960"/>
                    <a:ext cx="2563920" cy="1971720"/>
                  </a:xfrm>
                  <a:prstGeom prst="rect">
                    <a:avLst/>
                  </a:prstGeom>
                  <a:noFill/>
                  <a:ln w="0">
                    <a:noFill/>
                  </a:ln>
                </p:spPr>
              </p:pic>
            </p:oleObj>
          </a:graphicData>
        </a:graphic>
      </p:graphicFrame>
      <p:sp>
        <p:nvSpPr>
          <p:cNvPr id="7438" name=""/>
          <p:cNvSpPr/>
          <p:nvPr/>
        </p:nvSpPr>
        <p:spPr>
          <a:xfrm>
            <a:off x="2507040" y="4172040"/>
            <a:ext cx="646920" cy="27684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t">
            <a:spAutoFit/>
          </a:bodyPr>
          <a:p>
            <a:pPr algn="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2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15,000</a:t>
            </a:r>
            <a:endParaRPr b="0" lang="en-US" sz="12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439" name=""/>
          <p:cNvSpPr/>
          <p:nvPr/>
        </p:nvSpPr>
        <p:spPr>
          <a:xfrm>
            <a:off x="2518920" y="6032520"/>
            <a:ext cx="621360" cy="27684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t">
            <a:spAutoFit/>
          </a:bodyPr>
          <a:p>
            <a:pPr algn="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2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2000E</a:t>
            </a:r>
            <a:endParaRPr b="0" lang="en-US" sz="12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440" name=""/>
          <p:cNvSpPr/>
          <p:nvPr/>
        </p:nvSpPr>
        <p:spPr>
          <a:xfrm>
            <a:off x="3956040" y="4989600"/>
            <a:ext cx="5135400" cy="113220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spAutoFit/>
          </a:bodyPr>
          <a:p>
            <a:pPr>
              <a:spcBef>
                <a:spcPts val="499"/>
              </a:spcBef>
              <a:tabLst>
                <a:tab algn="l" pos="0"/>
                <a:tab algn="l" pos="2511360"/>
                <a:tab algn="l" pos="2924280"/>
                <a:tab algn="l" pos="3898800"/>
                <a:tab algn="l" pos="4873680"/>
                <a:tab algn="l" pos="5848200"/>
                <a:tab algn="l" pos="6823080"/>
                <a:tab algn="l" pos="7797960"/>
                <a:tab algn="l" pos="8772480"/>
                <a:tab algn="l" pos="9747360"/>
                <a:tab algn="l" pos="10721880"/>
              </a:tabLst>
            </a:pPr>
            <a:r>
              <a:rPr b="1" lang="en-US" sz="16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Fiber Provides Backstop for Enron’s Commitments as Intermediation Market Develops</a:t>
            </a:r>
            <a:endParaRPr b="0" lang="en-US" sz="16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>
              <a:spcBef>
                <a:spcPts val="499"/>
              </a:spcBef>
              <a:tabLst>
                <a:tab algn="l" pos="0"/>
                <a:tab algn="l" pos="2511360"/>
                <a:tab algn="l" pos="2924280"/>
                <a:tab algn="l" pos="3898800"/>
                <a:tab algn="l" pos="4873680"/>
                <a:tab algn="l" pos="5848200"/>
                <a:tab algn="l" pos="6823080"/>
                <a:tab algn="l" pos="7797960"/>
                <a:tab algn="l" pos="8772480"/>
                <a:tab algn="l" pos="9747360"/>
                <a:tab algn="l" pos="10721880"/>
              </a:tabLst>
            </a:pPr>
            <a:r>
              <a:rPr b="1" lang="en-US" sz="16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Currently Serving 19 Cities; Over 90 Cities Within Network Reach</a:t>
            </a:r>
            <a:endParaRPr b="0" lang="en-US" sz="16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441" name=""/>
          <p:cNvSpPr/>
          <p:nvPr/>
        </p:nvSpPr>
        <p:spPr>
          <a:xfrm>
            <a:off x="3801960" y="4975200"/>
            <a:ext cx="5087880" cy="1106640"/>
          </a:xfrm>
          <a:prstGeom prst="rect">
            <a:avLst/>
          </a:prstGeom>
          <a:noFill/>
          <a:ln w="9360">
            <a:solidFill>
              <a:srgbClr val="ffffff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442" name=""/>
          <p:cNvSpPr/>
          <p:nvPr/>
        </p:nvSpPr>
        <p:spPr>
          <a:xfrm>
            <a:off x="3873600" y="5659560"/>
            <a:ext cx="88920" cy="88920"/>
          </a:xfrm>
          <a:prstGeom prst="ellipse">
            <a:avLst/>
          </a:prstGeom>
          <a:solidFill>
            <a:srgbClr val="e9ad17"/>
          </a:solidFill>
          <a:ln w="648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16200" bIns="162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443" name=""/>
          <p:cNvSpPr/>
          <p:nvPr/>
        </p:nvSpPr>
        <p:spPr>
          <a:xfrm>
            <a:off x="886320" y="6238800"/>
            <a:ext cx="2302920" cy="21564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t">
            <a:spAutoFit/>
          </a:bodyPr>
          <a:p>
            <a:pPr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8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Route Miles Typically Include 12 Fiber Pairs</a:t>
            </a:r>
            <a:endParaRPr b="0" lang="en-US" sz="8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444" name=""/>
          <p:cNvSpPr/>
          <p:nvPr/>
        </p:nvSpPr>
        <p:spPr>
          <a:xfrm>
            <a:off x="843120" y="6257880"/>
            <a:ext cx="2400120" cy="181080"/>
          </a:xfrm>
          <a:prstGeom prst="rect">
            <a:avLst/>
          </a:prstGeom>
          <a:noFill/>
          <a:ln w="9360">
            <a:solidFill>
              <a:srgbClr val="ffffff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445" name=""/>
          <p:cNvSpPr/>
          <p:nvPr/>
        </p:nvSpPr>
        <p:spPr>
          <a:xfrm>
            <a:off x="1740240" y="6032520"/>
            <a:ext cx="519840" cy="27684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t">
            <a:spAutoFit/>
          </a:bodyPr>
          <a:p>
            <a:pPr algn="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2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1999</a:t>
            </a:r>
            <a:endParaRPr b="0" lang="en-US" sz="12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446" name=""/>
          <p:cNvSpPr/>
          <p:nvPr/>
        </p:nvSpPr>
        <p:spPr>
          <a:xfrm>
            <a:off x="951120" y="6032520"/>
            <a:ext cx="519840" cy="27684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t">
            <a:spAutoFit/>
          </a:bodyPr>
          <a:p>
            <a:pPr algn="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2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1998</a:t>
            </a:r>
            <a:endParaRPr b="0" lang="en-US" sz="12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447" name=""/>
          <p:cNvSpPr/>
          <p:nvPr/>
        </p:nvSpPr>
        <p:spPr>
          <a:xfrm>
            <a:off x="1717920" y="4471920"/>
            <a:ext cx="646920" cy="27684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t">
            <a:spAutoFit/>
          </a:bodyPr>
          <a:p>
            <a:pPr algn="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2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12,325</a:t>
            </a:r>
            <a:endParaRPr b="0" lang="en-US" sz="12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448" name=""/>
          <p:cNvSpPr/>
          <p:nvPr/>
        </p:nvSpPr>
        <p:spPr>
          <a:xfrm>
            <a:off x="954720" y="5221440"/>
            <a:ext cx="561960" cy="27684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t">
            <a:spAutoFit/>
          </a:bodyPr>
          <a:p>
            <a:pPr algn="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2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5,538</a:t>
            </a:r>
            <a:endParaRPr b="0" lang="en-US" sz="12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449" name=""/>
          <p:cNvSpPr/>
          <p:nvPr/>
        </p:nvSpPr>
        <p:spPr>
          <a:xfrm>
            <a:off x="3294720" y="4164120"/>
            <a:ext cx="490320" cy="24660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t">
            <a:spAutoFit/>
          </a:bodyPr>
          <a:p>
            <a:pPr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0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1Q00</a:t>
            </a:r>
            <a:endParaRPr b="0" lang="en-US" sz="10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450" name=""/>
          <p:cNvSpPr/>
          <p:nvPr/>
        </p:nvSpPr>
        <p:spPr>
          <a:xfrm>
            <a:off x="3332160" y="4181400"/>
            <a:ext cx="409680" cy="204840"/>
          </a:xfrm>
          <a:prstGeom prst="rect">
            <a:avLst/>
          </a:prstGeom>
          <a:noFill/>
          <a:ln w="9360">
            <a:solidFill>
              <a:srgbClr val="ffffff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7451" name=""/>
          <p:cNvGrpSpPr/>
          <p:nvPr/>
        </p:nvGrpSpPr>
        <p:grpSpPr>
          <a:xfrm>
            <a:off x="1738440" y="1022400"/>
            <a:ext cx="6705000" cy="3739680"/>
            <a:chOff x="1738440" y="1022400"/>
            <a:chExt cx="6705000" cy="3739680"/>
          </a:xfrm>
        </p:grpSpPr>
        <p:sp>
          <p:nvSpPr>
            <p:cNvPr id="7452" name=""/>
            <p:cNvSpPr/>
            <p:nvPr/>
          </p:nvSpPr>
          <p:spPr>
            <a:xfrm>
              <a:off x="2028600" y="1022400"/>
              <a:ext cx="875880" cy="577440"/>
            </a:xfrm>
            <a:custGeom>
              <a:avLst/>
              <a:gdLst/>
              <a:ahLst/>
              <a:rect l="l" t="t" r="r" b="b"/>
              <a:pathLst>
                <a:path w="511" h="377">
                  <a:moveTo>
                    <a:pt x="452" y="376"/>
                  </a:moveTo>
                  <a:lnTo>
                    <a:pt x="386" y="358"/>
                  </a:lnTo>
                  <a:lnTo>
                    <a:pt x="342" y="348"/>
                  </a:lnTo>
                  <a:lnTo>
                    <a:pt x="308" y="352"/>
                  </a:lnTo>
                  <a:lnTo>
                    <a:pt x="290" y="344"/>
                  </a:lnTo>
                  <a:lnTo>
                    <a:pt x="268" y="344"/>
                  </a:lnTo>
                  <a:lnTo>
                    <a:pt x="236" y="350"/>
                  </a:lnTo>
                  <a:lnTo>
                    <a:pt x="204" y="340"/>
                  </a:lnTo>
                  <a:lnTo>
                    <a:pt x="166" y="340"/>
                  </a:lnTo>
                  <a:lnTo>
                    <a:pt x="138" y="332"/>
                  </a:lnTo>
                  <a:lnTo>
                    <a:pt x="90" y="326"/>
                  </a:lnTo>
                  <a:lnTo>
                    <a:pt x="68" y="300"/>
                  </a:lnTo>
                  <a:lnTo>
                    <a:pt x="70" y="268"/>
                  </a:lnTo>
                  <a:lnTo>
                    <a:pt x="56" y="258"/>
                  </a:lnTo>
                  <a:lnTo>
                    <a:pt x="40" y="254"/>
                  </a:lnTo>
                  <a:lnTo>
                    <a:pt x="30" y="238"/>
                  </a:lnTo>
                  <a:lnTo>
                    <a:pt x="6" y="234"/>
                  </a:lnTo>
                  <a:lnTo>
                    <a:pt x="0" y="222"/>
                  </a:lnTo>
                  <a:lnTo>
                    <a:pt x="2" y="206"/>
                  </a:lnTo>
                  <a:lnTo>
                    <a:pt x="14" y="202"/>
                  </a:lnTo>
                  <a:lnTo>
                    <a:pt x="20" y="192"/>
                  </a:lnTo>
                  <a:lnTo>
                    <a:pt x="10" y="164"/>
                  </a:lnTo>
                  <a:lnTo>
                    <a:pt x="12" y="112"/>
                  </a:lnTo>
                  <a:lnTo>
                    <a:pt x="16" y="90"/>
                  </a:lnTo>
                  <a:lnTo>
                    <a:pt x="2" y="58"/>
                  </a:lnTo>
                  <a:lnTo>
                    <a:pt x="2" y="36"/>
                  </a:lnTo>
                  <a:lnTo>
                    <a:pt x="14" y="26"/>
                  </a:lnTo>
                  <a:lnTo>
                    <a:pt x="28" y="30"/>
                  </a:lnTo>
                  <a:lnTo>
                    <a:pt x="46" y="46"/>
                  </a:lnTo>
                  <a:lnTo>
                    <a:pt x="72" y="58"/>
                  </a:lnTo>
                  <a:lnTo>
                    <a:pt x="102" y="62"/>
                  </a:lnTo>
                  <a:lnTo>
                    <a:pt x="116" y="64"/>
                  </a:lnTo>
                  <a:lnTo>
                    <a:pt x="134" y="92"/>
                  </a:lnTo>
                  <a:lnTo>
                    <a:pt x="126" y="102"/>
                  </a:lnTo>
                  <a:lnTo>
                    <a:pt x="124" y="108"/>
                  </a:lnTo>
                  <a:lnTo>
                    <a:pt x="130" y="120"/>
                  </a:lnTo>
                  <a:lnTo>
                    <a:pt x="134" y="124"/>
                  </a:lnTo>
                  <a:lnTo>
                    <a:pt x="114" y="164"/>
                  </a:lnTo>
                  <a:lnTo>
                    <a:pt x="122" y="164"/>
                  </a:lnTo>
                  <a:lnTo>
                    <a:pt x="150" y="164"/>
                  </a:lnTo>
                  <a:lnTo>
                    <a:pt x="146" y="118"/>
                  </a:lnTo>
                  <a:lnTo>
                    <a:pt x="166" y="114"/>
                  </a:lnTo>
                  <a:lnTo>
                    <a:pt x="168" y="100"/>
                  </a:lnTo>
                  <a:lnTo>
                    <a:pt x="160" y="94"/>
                  </a:lnTo>
                  <a:lnTo>
                    <a:pt x="138" y="90"/>
                  </a:lnTo>
                  <a:lnTo>
                    <a:pt x="138" y="80"/>
                  </a:lnTo>
                  <a:lnTo>
                    <a:pt x="164" y="42"/>
                  </a:lnTo>
                  <a:lnTo>
                    <a:pt x="146" y="12"/>
                  </a:lnTo>
                  <a:lnTo>
                    <a:pt x="156" y="0"/>
                  </a:lnTo>
                  <a:lnTo>
                    <a:pt x="510" y="88"/>
                  </a:lnTo>
                  <a:lnTo>
                    <a:pt x="452" y="376"/>
                  </a:lnTo>
                </a:path>
              </a:pathLst>
            </a:custGeom>
            <a:solidFill>
              <a:srgbClr val="008226"/>
            </a:solidFill>
            <a:ln cap="rnd" w="12600">
              <a:solidFill>
                <a:srgbClr val="333333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7453" name=""/>
            <p:cNvSpPr/>
            <p:nvPr/>
          </p:nvSpPr>
          <p:spPr>
            <a:xfrm>
              <a:off x="1798920" y="1384560"/>
              <a:ext cx="1050480" cy="775800"/>
            </a:xfrm>
            <a:custGeom>
              <a:avLst/>
              <a:gdLst/>
              <a:ahLst/>
              <a:rect l="l" t="t" r="r" b="b"/>
              <a:pathLst>
                <a:path w="613" h="507">
                  <a:moveTo>
                    <a:pt x="520" y="506"/>
                  </a:moveTo>
                  <a:lnTo>
                    <a:pt x="546" y="350"/>
                  </a:lnTo>
                  <a:lnTo>
                    <a:pt x="544" y="324"/>
                  </a:lnTo>
                  <a:lnTo>
                    <a:pt x="554" y="310"/>
                  </a:lnTo>
                  <a:lnTo>
                    <a:pt x="554" y="296"/>
                  </a:lnTo>
                  <a:lnTo>
                    <a:pt x="538" y="284"/>
                  </a:lnTo>
                  <a:lnTo>
                    <a:pt x="538" y="274"/>
                  </a:lnTo>
                  <a:lnTo>
                    <a:pt x="550" y="266"/>
                  </a:lnTo>
                  <a:lnTo>
                    <a:pt x="560" y="256"/>
                  </a:lnTo>
                  <a:lnTo>
                    <a:pt x="574" y="252"/>
                  </a:lnTo>
                  <a:lnTo>
                    <a:pt x="578" y="230"/>
                  </a:lnTo>
                  <a:lnTo>
                    <a:pt x="588" y="216"/>
                  </a:lnTo>
                  <a:lnTo>
                    <a:pt x="598" y="206"/>
                  </a:lnTo>
                  <a:lnTo>
                    <a:pt x="612" y="188"/>
                  </a:lnTo>
                  <a:lnTo>
                    <a:pt x="608" y="168"/>
                  </a:lnTo>
                  <a:lnTo>
                    <a:pt x="588" y="140"/>
                  </a:lnTo>
                  <a:lnTo>
                    <a:pt x="476" y="112"/>
                  </a:lnTo>
                  <a:lnTo>
                    <a:pt x="442" y="116"/>
                  </a:lnTo>
                  <a:lnTo>
                    <a:pt x="420" y="108"/>
                  </a:lnTo>
                  <a:lnTo>
                    <a:pt x="392" y="108"/>
                  </a:lnTo>
                  <a:lnTo>
                    <a:pt x="364" y="116"/>
                  </a:lnTo>
                  <a:lnTo>
                    <a:pt x="332" y="100"/>
                  </a:lnTo>
                  <a:lnTo>
                    <a:pt x="296" y="104"/>
                  </a:lnTo>
                  <a:lnTo>
                    <a:pt x="254" y="92"/>
                  </a:lnTo>
                  <a:lnTo>
                    <a:pt x="228" y="90"/>
                  </a:lnTo>
                  <a:lnTo>
                    <a:pt x="200" y="62"/>
                  </a:lnTo>
                  <a:lnTo>
                    <a:pt x="202" y="32"/>
                  </a:lnTo>
                  <a:lnTo>
                    <a:pt x="186" y="20"/>
                  </a:lnTo>
                  <a:lnTo>
                    <a:pt x="174" y="18"/>
                  </a:lnTo>
                  <a:lnTo>
                    <a:pt x="164" y="4"/>
                  </a:lnTo>
                  <a:lnTo>
                    <a:pt x="142" y="0"/>
                  </a:lnTo>
                  <a:lnTo>
                    <a:pt x="134" y="16"/>
                  </a:lnTo>
                  <a:lnTo>
                    <a:pt x="124" y="50"/>
                  </a:lnTo>
                  <a:lnTo>
                    <a:pt x="122" y="84"/>
                  </a:lnTo>
                  <a:lnTo>
                    <a:pt x="108" y="100"/>
                  </a:lnTo>
                  <a:lnTo>
                    <a:pt x="106" y="132"/>
                  </a:lnTo>
                  <a:lnTo>
                    <a:pt x="44" y="250"/>
                  </a:lnTo>
                  <a:lnTo>
                    <a:pt x="32" y="288"/>
                  </a:lnTo>
                  <a:lnTo>
                    <a:pt x="14" y="302"/>
                  </a:lnTo>
                  <a:lnTo>
                    <a:pt x="8" y="316"/>
                  </a:lnTo>
                  <a:lnTo>
                    <a:pt x="10" y="332"/>
                  </a:lnTo>
                  <a:lnTo>
                    <a:pt x="8" y="342"/>
                  </a:lnTo>
                  <a:lnTo>
                    <a:pt x="0" y="354"/>
                  </a:lnTo>
                  <a:lnTo>
                    <a:pt x="2" y="362"/>
                  </a:lnTo>
                  <a:lnTo>
                    <a:pt x="8" y="376"/>
                  </a:lnTo>
                  <a:lnTo>
                    <a:pt x="14" y="380"/>
                  </a:lnTo>
                  <a:lnTo>
                    <a:pt x="16" y="384"/>
                  </a:lnTo>
                  <a:lnTo>
                    <a:pt x="520" y="506"/>
                  </a:lnTo>
                </a:path>
              </a:pathLst>
            </a:custGeom>
            <a:solidFill>
              <a:srgbClr val="008226"/>
            </a:solidFill>
            <a:ln cap="rnd" w="12600">
              <a:solidFill>
                <a:srgbClr val="333333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7454" name=""/>
            <p:cNvSpPr/>
            <p:nvPr/>
          </p:nvSpPr>
          <p:spPr>
            <a:xfrm>
              <a:off x="2690640" y="1157400"/>
              <a:ext cx="734400" cy="1103760"/>
            </a:xfrm>
            <a:custGeom>
              <a:avLst/>
              <a:gdLst/>
              <a:ahLst/>
              <a:rect l="l" t="t" r="r" b="b"/>
              <a:pathLst>
                <a:path w="429" h="721">
                  <a:moveTo>
                    <a:pt x="124" y="0"/>
                  </a:moveTo>
                  <a:lnTo>
                    <a:pt x="178" y="8"/>
                  </a:lnTo>
                  <a:lnTo>
                    <a:pt x="160" y="118"/>
                  </a:lnTo>
                  <a:lnTo>
                    <a:pt x="166" y="130"/>
                  </a:lnTo>
                  <a:lnTo>
                    <a:pt x="178" y="140"/>
                  </a:lnTo>
                  <a:lnTo>
                    <a:pt x="178" y="150"/>
                  </a:lnTo>
                  <a:lnTo>
                    <a:pt x="172" y="166"/>
                  </a:lnTo>
                  <a:lnTo>
                    <a:pt x="172" y="174"/>
                  </a:lnTo>
                  <a:lnTo>
                    <a:pt x="196" y="182"/>
                  </a:lnTo>
                  <a:lnTo>
                    <a:pt x="202" y="202"/>
                  </a:lnTo>
                  <a:lnTo>
                    <a:pt x="226" y="256"/>
                  </a:lnTo>
                  <a:lnTo>
                    <a:pt x="240" y="256"/>
                  </a:lnTo>
                  <a:lnTo>
                    <a:pt x="248" y="276"/>
                  </a:lnTo>
                  <a:lnTo>
                    <a:pt x="230" y="294"/>
                  </a:lnTo>
                  <a:lnTo>
                    <a:pt x="232" y="306"/>
                  </a:lnTo>
                  <a:lnTo>
                    <a:pt x="240" y="320"/>
                  </a:lnTo>
                  <a:lnTo>
                    <a:pt x="238" y="322"/>
                  </a:lnTo>
                  <a:lnTo>
                    <a:pt x="226" y="328"/>
                  </a:lnTo>
                  <a:lnTo>
                    <a:pt x="222" y="346"/>
                  </a:lnTo>
                  <a:lnTo>
                    <a:pt x="218" y="364"/>
                  </a:lnTo>
                  <a:lnTo>
                    <a:pt x="224" y="370"/>
                  </a:lnTo>
                  <a:lnTo>
                    <a:pt x="240" y="356"/>
                  </a:lnTo>
                  <a:lnTo>
                    <a:pt x="246" y="352"/>
                  </a:lnTo>
                  <a:lnTo>
                    <a:pt x="262" y="356"/>
                  </a:lnTo>
                  <a:lnTo>
                    <a:pt x="262" y="378"/>
                  </a:lnTo>
                  <a:lnTo>
                    <a:pt x="270" y="390"/>
                  </a:lnTo>
                  <a:lnTo>
                    <a:pt x="272" y="436"/>
                  </a:lnTo>
                  <a:lnTo>
                    <a:pt x="282" y="442"/>
                  </a:lnTo>
                  <a:lnTo>
                    <a:pt x="298" y="444"/>
                  </a:lnTo>
                  <a:lnTo>
                    <a:pt x="302" y="470"/>
                  </a:lnTo>
                  <a:lnTo>
                    <a:pt x="312" y="480"/>
                  </a:lnTo>
                  <a:lnTo>
                    <a:pt x="318" y="476"/>
                  </a:lnTo>
                  <a:lnTo>
                    <a:pt x="356" y="476"/>
                  </a:lnTo>
                  <a:lnTo>
                    <a:pt x="402" y="468"/>
                  </a:lnTo>
                  <a:lnTo>
                    <a:pt x="428" y="492"/>
                  </a:lnTo>
                  <a:lnTo>
                    <a:pt x="400" y="720"/>
                  </a:lnTo>
                  <a:lnTo>
                    <a:pt x="0" y="656"/>
                  </a:lnTo>
                  <a:lnTo>
                    <a:pt x="26" y="494"/>
                  </a:lnTo>
                  <a:lnTo>
                    <a:pt x="22" y="474"/>
                  </a:lnTo>
                  <a:lnTo>
                    <a:pt x="36" y="452"/>
                  </a:lnTo>
                  <a:lnTo>
                    <a:pt x="18" y="430"/>
                  </a:lnTo>
                  <a:lnTo>
                    <a:pt x="20" y="422"/>
                  </a:lnTo>
                  <a:lnTo>
                    <a:pt x="38" y="404"/>
                  </a:lnTo>
                  <a:lnTo>
                    <a:pt x="54" y="400"/>
                  </a:lnTo>
                  <a:lnTo>
                    <a:pt x="58" y="378"/>
                  </a:lnTo>
                  <a:lnTo>
                    <a:pt x="90" y="336"/>
                  </a:lnTo>
                  <a:lnTo>
                    <a:pt x="86" y="310"/>
                  </a:lnTo>
                  <a:lnTo>
                    <a:pt x="66" y="286"/>
                  </a:lnTo>
                  <a:lnTo>
                    <a:pt x="124" y="0"/>
                  </a:lnTo>
                </a:path>
              </a:pathLst>
            </a:custGeom>
            <a:solidFill>
              <a:srgbClr val="008226"/>
            </a:solidFill>
            <a:ln cap="rnd" w="12600">
              <a:solidFill>
                <a:srgbClr val="333333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7455" name=""/>
            <p:cNvSpPr/>
            <p:nvPr/>
          </p:nvSpPr>
          <p:spPr>
            <a:xfrm>
              <a:off x="2968200" y="1166760"/>
              <a:ext cx="1307520" cy="748440"/>
            </a:xfrm>
            <a:custGeom>
              <a:avLst/>
              <a:gdLst/>
              <a:ahLst/>
              <a:rect l="l" t="t" r="r" b="b"/>
              <a:pathLst>
                <a:path w="763" h="489">
                  <a:moveTo>
                    <a:pt x="16" y="0"/>
                  </a:moveTo>
                  <a:lnTo>
                    <a:pt x="340" y="56"/>
                  </a:lnTo>
                  <a:lnTo>
                    <a:pt x="762" y="102"/>
                  </a:lnTo>
                  <a:lnTo>
                    <a:pt x="730" y="486"/>
                  </a:lnTo>
                  <a:lnTo>
                    <a:pt x="272" y="436"/>
                  </a:lnTo>
                  <a:lnTo>
                    <a:pt x="264" y="488"/>
                  </a:lnTo>
                  <a:lnTo>
                    <a:pt x="238" y="460"/>
                  </a:lnTo>
                  <a:lnTo>
                    <a:pt x="188" y="470"/>
                  </a:lnTo>
                  <a:lnTo>
                    <a:pt x="156" y="468"/>
                  </a:lnTo>
                  <a:lnTo>
                    <a:pt x="150" y="474"/>
                  </a:lnTo>
                  <a:lnTo>
                    <a:pt x="142" y="468"/>
                  </a:lnTo>
                  <a:lnTo>
                    <a:pt x="134" y="436"/>
                  </a:lnTo>
                  <a:lnTo>
                    <a:pt x="114" y="434"/>
                  </a:lnTo>
                  <a:lnTo>
                    <a:pt x="108" y="430"/>
                  </a:lnTo>
                  <a:lnTo>
                    <a:pt x="108" y="408"/>
                  </a:lnTo>
                  <a:lnTo>
                    <a:pt x="106" y="402"/>
                  </a:lnTo>
                  <a:lnTo>
                    <a:pt x="108" y="384"/>
                  </a:lnTo>
                  <a:lnTo>
                    <a:pt x="98" y="372"/>
                  </a:lnTo>
                  <a:lnTo>
                    <a:pt x="96" y="350"/>
                  </a:lnTo>
                  <a:lnTo>
                    <a:pt x="84" y="342"/>
                  </a:lnTo>
                  <a:lnTo>
                    <a:pt x="60" y="364"/>
                  </a:lnTo>
                  <a:lnTo>
                    <a:pt x="54" y="356"/>
                  </a:lnTo>
                  <a:lnTo>
                    <a:pt x="62" y="322"/>
                  </a:lnTo>
                  <a:lnTo>
                    <a:pt x="76" y="312"/>
                  </a:lnTo>
                  <a:lnTo>
                    <a:pt x="64" y="290"/>
                  </a:lnTo>
                  <a:lnTo>
                    <a:pt x="86" y="268"/>
                  </a:lnTo>
                  <a:lnTo>
                    <a:pt x="74" y="248"/>
                  </a:lnTo>
                  <a:lnTo>
                    <a:pt x="64" y="248"/>
                  </a:lnTo>
                  <a:lnTo>
                    <a:pt x="34" y="176"/>
                  </a:lnTo>
                  <a:lnTo>
                    <a:pt x="12" y="168"/>
                  </a:lnTo>
                  <a:lnTo>
                    <a:pt x="18" y="138"/>
                  </a:lnTo>
                  <a:lnTo>
                    <a:pt x="0" y="110"/>
                  </a:lnTo>
                  <a:lnTo>
                    <a:pt x="16" y="0"/>
                  </a:lnTo>
                </a:path>
              </a:pathLst>
            </a:custGeom>
            <a:solidFill>
              <a:srgbClr val="008226"/>
            </a:solidFill>
            <a:ln cap="rnd" w="12600">
              <a:solidFill>
                <a:srgbClr val="333333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7456" name=""/>
            <p:cNvSpPr/>
            <p:nvPr/>
          </p:nvSpPr>
          <p:spPr>
            <a:xfrm>
              <a:off x="4229280" y="1323000"/>
              <a:ext cx="862920" cy="475200"/>
            </a:xfrm>
            <a:custGeom>
              <a:avLst/>
              <a:gdLst/>
              <a:ahLst/>
              <a:rect l="l" t="t" r="r" b="b"/>
              <a:pathLst>
                <a:path w="505" h="311">
                  <a:moveTo>
                    <a:pt x="24" y="0"/>
                  </a:moveTo>
                  <a:lnTo>
                    <a:pt x="252" y="12"/>
                  </a:lnTo>
                  <a:lnTo>
                    <a:pt x="460" y="16"/>
                  </a:lnTo>
                  <a:lnTo>
                    <a:pt x="462" y="32"/>
                  </a:lnTo>
                  <a:lnTo>
                    <a:pt x="472" y="44"/>
                  </a:lnTo>
                  <a:lnTo>
                    <a:pt x="472" y="50"/>
                  </a:lnTo>
                  <a:lnTo>
                    <a:pt x="456" y="60"/>
                  </a:lnTo>
                  <a:lnTo>
                    <a:pt x="470" y="78"/>
                  </a:lnTo>
                  <a:lnTo>
                    <a:pt x="464" y="96"/>
                  </a:lnTo>
                  <a:lnTo>
                    <a:pt x="468" y="108"/>
                  </a:lnTo>
                  <a:lnTo>
                    <a:pt x="480" y="150"/>
                  </a:lnTo>
                  <a:lnTo>
                    <a:pt x="486" y="160"/>
                  </a:lnTo>
                  <a:lnTo>
                    <a:pt x="490" y="178"/>
                  </a:lnTo>
                  <a:lnTo>
                    <a:pt x="484" y="180"/>
                  </a:lnTo>
                  <a:lnTo>
                    <a:pt x="478" y="196"/>
                  </a:lnTo>
                  <a:lnTo>
                    <a:pt x="488" y="208"/>
                  </a:lnTo>
                  <a:lnTo>
                    <a:pt x="488" y="226"/>
                  </a:lnTo>
                  <a:lnTo>
                    <a:pt x="482" y="232"/>
                  </a:lnTo>
                  <a:lnTo>
                    <a:pt x="488" y="240"/>
                  </a:lnTo>
                  <a:lnTo>
                    <a:pt x="480" y="250"/>
                  </a:lnTo>
                  <a:lnTo>
                    <a:pt x="484" y="260"/>
                  </a:lnTo>
                  <a:lnTo>
                    <a:pt x="498" y="274"/>
                  </a:lnTo>
                  <a:lnTo>
                    <a:pt x="504" y="308"/>
                  </a:lnTo>
                  <a:lnTo>
                    <a:pt x="348" y="310"/>
                  </a:lnTo>
                  <a:lnTo>
                    <a:pt x="214" y="306"/>
                  </a:lnTo>
                  <a:lnTo>
                    <a:pt x="60" y="300"/>
                  </a:lnTo>
                  <a:lnTo>
                    <a:pt x="0" y="294"/>
                  </a:lnTo>
                  <a:lnTo>
                    <a:pt x="24" y="0"/>
                  </a:lnTo>
                </a:path>
              </a:pathLst>
            </a:custGeom>
            <a:solidFill>
              <a:srgbClr val="008226"/>
            </a:solidFill>
            <a:ln cap="rnd" w="12600">
              <a:solidFill>
                <a:srgbClr val="333333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7457" name=""/>
            <p:cNvSpPr/>
            <p:nvPr/>
          </p:nvSpPr>
          <p:spPr>
            <a:xfrm>
              <a:off x="3346200" y="1834200"/>
              <a:ext cx="873000" cy="665280"/>
            </a:xfrm>
            <a:custGeom>
              <a:avLst/>
              <a:gdLst/>
              <a:ahLst/>
              <a:rect l="l" t="t" r="r" b="b"/>
              <a:pathLst>
                <a:path w="510" h="435">
                  <a:moveTo>
                    <a:pt x="52" y="0"/>
                  </a:moveTo>
                  <a:lnTo>
                    <a:pt x="509" y="50"/>
                  </a:lnTo>
                  <a:lnTo>
                    <a:pt x="485" y="434"/>
                  </a:lnTo>
                  <a:lnTo>
                    <a:pt x="0" y="376"/>
                  </a:lnTo>
                  <a:lnTo>
                    <a:pt x="18" y="276"/>
                  </a:lnTo>
                  <a:lnTo>
                    <a:pt x="52" y="0"/>
                  </a:lnTo>
                </a:path>
              </a:pathLst>
            </a:custGeom>
            <a:solidFill>
              <a:srgbClr val="008226"/>
            </a:solidFill>
            <a:ln cap="rnd" w="12600">
              <a:solidFill>
                <a:srgbClr val="333333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7458" name=""/>
            <p:cNvSpPr/>
            <p:nvPr/>
          </p:nvSpPr>
          <p:spPr>
            <a:xfrm>
              <a:off x="4203720" y="1775880"/>
              <a:ext cx="909360" cy="522360"/>
            </a:xfrm>
            <a:custGeom>
              <a:avLst/>
              <a:gdLst/>
              <a:ahLst/>
              <a:rect l="l" t="t" r="r" b="b"/>
              <a:pathLst>
                <a:path w="531" h="341">
                  <a:moveTo>
                    <a:pt x="16" y="0"/>
                  </a:moveTo>
                  <a:lnTo>
                    <a:pt x="140" y="8"/>
                  </a:lnTo>
                  <a:lnTo>
                    <a:pt x="314" y="14"/>
                  </a:lnTo>
                  <a:lnTo>
                    <a:pt x="458" y="12"/>
                  </a:lnTo>
                  <a:lnTo>
                    <a:pt x="518" y="12"/>
                  </a:lnTo>
                  <a:lnTo>
                    <a:pt x="516" y="32"/>
                  </a:lnTo>
                  <a:lnTo>
                    <a:pt x="510" y="36"/>
                  </a:lnTo>
                  <a:lnTo>
                    <a:pt x="504" y="40"/>
                  </a:lnTo>
                  <a:lnTo>
                    <a:pt x="502" y="54"/>
                  </a:lnTo>
                  <a:lnTo>
                    <a:pt x="514" y="74"/>
                  </a:lnTo>
                  <a:lnTo>
                    <a:pt x="524" y="80"/>
                  </a:lnTo>
                  <a:lnTo>
                    <a:pt x="522" y="92"/>
                  </a:lnTo>
                  <a:lnTo>
                    <a:pt x="526" y="100"/>
                  </a:lnTo>
                  <a:lnTo>
                    <a:pt x="526" y="230"/>
                  </a:lnTo>
                  <a:lnTo>
                    <a:pt x="530" y="248"/>
                  </a:lnTo>
                  <a:lnTo>
                    <a:pt x="522" y="252"/>
                  </a:lnTo>
                  <a:lnTo>
                    <a:pt x="520" y="258"/>
                  </a:lnTo>
                  <a:lnTo>
                    <a:pt x="526" y="266"/>
                  </a:lnTo>
                  <a:lnTo>
                    <a:pt x="524" y="310"/>
                  </a:lnTo>
                  <a:lnTo>
                    <a:pt x="518" y="314"/>
                  </a:lnTo>
                  <a:lnTo>
                    <a:pt x="520" y="332"/>
                  </a:lnTo>
                  <a:lnTo>
                    <a:pt x="526" y="340"/>
                  </a:lnTo>
                  <a:lnTo>
                    <a:pt x="518" y="340"/>
                  </a:lnTo>
                  <a:lnTo>
                    <a:pt x="506" y="340"/>
                  </a:lnTo>
                  <a:lnTo>
                    <a:pt x="490" y="328"/>
                  </a:lnTo>
                  <a:lnTo>
                    <a:pt x="480" y="312"/>
                  </a:lnTo>
                  <a:lnTo>
                    <a:pt x="474" y="310"/>
                  </a:lnTo>
                  <a:lnTo>
                    <a:pt x="458" y="318"/>
                  </a:lnTo>
                  <a:lnTo>
                    <a:pt x="446" y="302"/>
                  </a:lnTo>
                  <a:lnTo>
                    <a:pt x="422" y="316"/>
                  </a:lnTo>
                  <a:lnTo>
                    <a:pt x="408" y="316"/>
                  </a:lnTo>
                  <a:lnTo>
                    <a:pt x="398" y="312"/>
                  </a:lnTo>
                  <a:lnTo>
                    <a:pt x="384" y="294"/>
                  </a:lnTo>
                  <a:lnTo>
                    <a:pt x="0" y="286"/>
                  </a:lnTo>
                  <a:lnTo>
                    <a:pt x="16" y="0"/>
                  </a:lnTo>
                </a:path>
              </a:pathLst>
            </a:custGeom>
            <a:solidFill>
              <a:srgbClr val="008226"/>
            </a:solidFill>
            <a:ln cap="rnd" w="12600">
              <a:solidFill>
                <a:srgbClr val="333333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7459" name=""/>
            <p:cNvSpPr/>
            <p:nvPr/>
          </p:nvSpPr>
          <p:spPr>
            <a:xfrm>
              <a:off x="4179600" y="2212920"/>
              <a:ext cx="1067400" cy="449280"/>
            </a:xfrm>
            <a:custGeom>
              <a:avLst/>
              <a:gdLst/>
              <a:ahLst/>
              <a:rect l="l" t="t" r="r" b="b"/>
              <a:pathLst>
                <a:path w="624" h="293">
                  <a:moveTo>
                    <a:pt x="12" y="0"/>
                  </a:moveTo>
                  <a:lnTo>
                    <a:pt x="395" y="8"/>
                  </a:lnTo>
                  <a:lnTo>
                    <a:pt x="411" y="28"/>
                  </a:lnTo>
                  <a:lnTo>
                    <a:pt x="437" y="32"/>
                  </a:lnTo>
                  <a:lnTo>
                    <a:pt x="459" y="16"/>
                  </a:lnTo>
                  <a:lnTo>
                    <a:pt x="473" y="32"/>
                  </a:lnTo>
                  <a:lnTo>
                    <a:pt x="487" y="24"/>
                  </a:lnTo>
                  <a:lnTo>
                    <a:pt x="495" y="28"/>
                  </a:lnTo>
                  <a:lnTo>
                    <a:pt x="509" y="48"/>
                  </a:lnTo>
                  <a:lnTo>
                    <a:pt x="531" y="56"/>
                  </a:lnTo>
                  <a:lnTo>
                    <a:pt x="537" y="54"/>
                  </a:lnTo>
                  <a:lnTo>
                    <a:pt x="551" y="54"/>
                  </a:lnTo>
                  <a:lnTo>
                    <a:pt x="557" y="84"/>
                  </a:lnTo>
                  <a:lnTo>
                    <a:pt x="569" y="94"/>
                  </a:lnTo>
                  <a:lnTo>
                    <a:pt x="571" y="122"/>
                  </a:lnTo>
                  <a:lnTo>
                    <a:pt x="579" y="126"/>
                  </a:lnTo>
                  <a:lnTo>
                    <a:pt x="581" y="154"/>
                  </a:lnTo>
                  <a:lnTo>
                    <a:pt x="587" y="158"/>
                  </a:lnTo>
                  <a:lnTo>
                    <a:pt x="589" y="200"/>
                  </a:lnTo>
                  <a:lnTo>
                    <a:pt x="597" y="204"/>
                  </a:lnTo>
                  <a:lnTo>
                    <a:pt x="599" y="246"/>
                  </a:lnTo>
                  <a:lnTo>
                    <a:pt x="611" y="250"/>
                  </a:lnTo>
                  <a:lnTo>
                    <a:pt x="623" y="260"/>
                  </a:lnTo>
                  <a:lnTo>
                    <a:pt x="621" y="292"/>
                  </a:lnTo>
                  <a:lnTo>
                    <a:pt x="138" y="292"/>
                  </a:lnTo>
                  <a:lnTo>
                    <a:pt x="138" y="196"/>
                  </a:lnTo>
                  <a:lnTo>
                    <a:pt x="0" y="186"/>
                  </a:lnTo>
                  <a:lnTo>
                    <a:pt x="12" y="0"/>
                  </a:lnTo>
                </a:path>
              </a:pathLst>
            </a:custGeom>
            <a:solidFill>
              <a:srgbClr val="008226"/>
            </a:solidFill>
            <a:ln cap="rnd" w="12600">
              <a:solidFill>
                <a:srgbClr val="333333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7460" name=""/>
            <p:cNvSpPr/>
            <p:nvPr/>
          </p:nvSpPr>
          <p:spPr>
            <a:xfrm>
              <a:off x="2885040" y="2210040"/>
              <a:ext cx="688320" cy="804960"/>
            </a:xfrm>
            <a:custGeom>
              <a:avLst/>
              <a:gdLst/>
              <a:ahLst/>
              <a:rect l="l" t="t" r="r" b="b"/>
              <a:pathLst>
                <a:path w="402" h="525">
                  <a:moveTo>
                    <a:pt x="76" y="0"/>
                  </a:moveTo>
                  <a:lnTo>
                    <a:pt x="285" y="32"/>
                  </a:lnTo>
                  <a:lnTo>
                    <a:pt x="269" y="130"/>
                  </a:lnTo>
                  <a:lnTo>
                    <a:pt x="401" y="146"/>
                  </a:lnTo>
                  <a:lnTo>
                    <a:pt x="361" y="524"/>
                  </a:lnTo>
                  <a:lnTo>
                    <a:pt x="0" y="466"/>
                  </a:lnTo>
                  <a:lnTo>
                    <a:pt x="76" y="0"/>
                  </a:lnTo>
                </a:path>
              </a:pathLst>
            </a:custGeom>
            <a:solidFill>
              <a:srgbClr val="008226"/>
            </a:solidFill>
            <a:ln cap="rnd" w="12600">
              <a:solidFill>
                <a:srgbClr val="333333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7461" name=""/>
            <p:cNvSpPr/>
            <p:nvPr/>
          </p:nvSpPr>
          <p:spPr>
            <a:xfrm>
              <a:off x="3501360" y="2433600"/>
              <a:ext cx="909360" cy="657000"/>
            </a:xfrm>
            <a:custGeom>
              <a:avLst/>
              <a:gdLst/>
              <a:ahLst/>
              <a:rect l="l" t="t" r="r" b="b"/>
              <a:pathLst>
                <a:path w="531" h="429">
                  <a:moveTo>
                    <a:pt x="40" y="0"/>
                  </a:moveTo>
                  <a:lnTo>
                    <a:pt x="324" y="34"/>
                  </a:lnTo>
                  <a:lnTo>
                    <a:pt x="426" y="46"/>
                  </a:lnTo>
                  <a:lnTo>
                    <a:pt x="530" y="50"/>
                  </a:lnTo>
                  <a:lnTo>
                    <a:pt x="526" y="428"/>
                  </a:lnTo>
                  <a:lnTo>
                    <a:pt x="290" y="414"/>
                  </a:lnTo>
                  <a:lnTo>
                    <a:pt x="160" y="400"/>
                  </a:lnTo>
                  <a:lnTo>
                    <a:pt x="0" y="382"/>
                  </a:lnTo>
                  <a:lnTo>
                    <a:pt x="40" y="0"/>
                  </a:lnTo>
                </a:path>
              </a:pathLst>
            </a:custGeom>
            <a:solidFill>
              <a:srgbClr val="008226"/>
            </a:solidFill>
            <a:ln cap="rnd" w="12600">
              <a:solidFill>
                <a:srgbClr val="333333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7462" name=""/>
            <p:cNvSpPr/>
            <p:nvPr/>
          </p:nvSpPr>
          <p:spPr>
            <a:xfrm>
              <a:off x="4402800" y="2660760"/>
              <a:ext cx="954720" cy="447840"/>
            </a:xfrm>
            <a:custGeom>
              <a:avLst/>
              <a:gdLst/>
              <a:ahLst/>
              <a:rect l="l" t="t" r="r" b="b"/>
              <a:pathLst>
                <a:path w="557" h="293">
                  <a:moveTo>
                    <a:pt x="4" y="0"/>
                  </a:moveTo>
                  <a:lnTo>
                    <a:pt x="486" y="0"/>
                  </a:lnTo>
                  <a:lnTo>
                    <a:pt x="514" y="4"/>
                  </a:lnTo>
                  <a:lnTo>
                    <a:pt x="524" y="12"/>
                  </a:lnTo>
                  <a:lnTo>
                    <a:pt x="532" y="20"/>
                  </a:lnTo>
                  <a:lnTo>
                    <a:pt x="530" y="34"/>
                  </a:lnTo>
                  <a:lnTo>
                    <a:pt x="520" y="34"/>
                  </a:lnTo>
                  <a:lnTo>
                    <a:pt x="516" y="42"/>
                  </a:lnTo>
                  <a:lnTo>
                    <a:pt x="518" y="48"/>
                  </a:lnTo>
                  <a:lnTo>
                    <a:pt x="532" y="54"/>
                  </a:lnTo>
                  <a:lnTo>
                    <a:pt x="534" y="64"/>
                  </a:lnTo>
                  <a:lnTo>
                    <a:pt x="532" y="74"/>
                  </a:lnTo>
                  <a:lnTo>
                    <a:pt x="546" y="86"/>
                  </a:lnTo>
                  <a:lnTo>
                    <a:pt x="550" y="98"/>
                  </a:lnTo>
                  <a:lnTo>
                    <a:pt x="556" y="292"/>
                  </a:lnTo>
                  <a:lnTo>
                    <a:pt x="176" y="288"/>
                  </a:lnTo>
                  <a:lnTo>
                    <a:pt x="0" y="280"/>
                  </a:lnTo>
                  <a:lnTo>
                    <a:pt x="4" y="0"/>
                  </a:lnTo>
                </a:path>
              </a:pathLst>
            </a:custGeom>
            <a:solidFill>
              <a:srgbClr val="008226"/>
            </a:solidFill>
            <a:ln cap="rnd" w="12600">
              <a:solidFill>
                <a:srgbClr val="333333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7463" name=""/>
            <p:cNvSpPr/>
            <p:nvPr/>
          </p:nvSpPr>
          <p:spPr>
            <a:xfrm>
              <a:off x="4274280" y="3080880"/>
              <a:ext cx="1109880" cy="498960"/>
            </a:xfrm>
            <a:custGeom>
              <a:avLst/>
              <a:gdLst/>
              <a:ahLst/>
              <a:rect l="l" t="t" r="r" b="b"/>
              <a:pathLst>
                <a:path w="648" h="327">
                  <a:moveTo>
                    <a:pt x="2" y="0"/>
                  </a:moveTo>
                  <a:lnTo>
                    <a:pt x="230" y="14"/>
                  </a:lnTo>
                  <a:lnTo>
                    <a:pt x="633" y="16"/>
                  </a:lnTo>
                  <a:lnTo>
                    <a:pt x="633" y="62"/>
                  </a:lnTo>
                  <a:lnTo>
                    <a:pt x="643" y="116"/>
                  </a:lnTo>
                  <a:lnTo>
                    <a:pt x="647" y="326"/>
                  </a:lnTo>
                  <a:lnTo>
                    <a:pt x="627" y="322"/>
                  </a:lnTo>
                  <a:lnTo>
                    <a:pt x="623" y="312"/>
                  </a:lnTo>
                  <a:lnTo>
                    <a:pt x="615" y="304"/>
                  </a:lnTo>
                  <a:lnTo>
                    <a:pt x="603" y="302"/>
                  </a:lnTo>
                  <a:lnTo>
                    <a:pt x="595" y="308"/>
                  </a:lnTo>
                  <a:lnTo>
                    <a:pt x="585" y="318"/>
                  </a:lnTo>
                  <a:lnTo>
                    <a:pt x="571" y="308"/>
                  </a:lnTo>
                  <a:lnTo>
                    <a:pt x="559" y="306"/>
                  </a:lnTo>
                  <a:lnTo>
                    <a:pt x="539" y="318"/>
                  </a:lnTo>
                  <a:lnTo>
                    <a:pt x="513" y="318"/>
                  </a:lnTo>
                  <a:lnTo>
                    <a:pt x="493" y="310"/>
                  </a:lnTo>
                  <a:lnTo>
                    <a:pt x="471" y="312"/>
                  </a:lnTo>
                  <a:lnTo>
                    <a:pt x="459" y="324"/>
                  </a:lnTo>
                  <a:lnTo>
                    <a:pt x="453" y="324"/>
                  </a:lnTo>
                  <a:lnTo>
                    <a:pt x="437" y="308"/>
                  </a:lnTo>
                  <a:lnTo>
                    <a:pt x="413" y="308"/>
                  </a:lnTo>
                  <a:lnTo>
                    <a:pt x="397" y="308"/>
                  </a:lnTo>
                  <a:lnTo>
                    <a:pt x="385" y="300"/>
                  </a:lnTo>
                  <a:lnTo>
                    <a:pt x="375" y="280"/>
                  </a:lnTo>
                  <a:lnTo>
                    <a:pt x="359" y="276"/>
                  </a:lnTo>
                  <a:lnTo>
                    <a:pt x="349" y="276"/>
                  </a:lnTo>
                  <a:lnTo>
                    <a:pt x="339" y="284"/>
                  </a:lnTo>
                  <a:lnTo>
                    <a:pt x="306" y="282"/>
                  </a:lnTo>
                  <a:lnTo>
                    <a:pt x="294" y="276"/>
                  </a:lnTo>
                  <a:lnTo>
                    <a:pt x="290" y="258"/>
                  </a:lnTo>
                  <a:lnTo>
                    <a:pt x="282" y="250"/>
                  </a:lnTo>
                  <a:lnTo>
                    <a:pt x="276" y="252"/>
                  </a:lnTo>
                  <a:lnTo>
                    <a:pt x="258" y="260"/>
                  </a:lnTo>
                  <a:lnTo>
                    <a:pt x="248" y="260"/>
                  </a:lnTo>
                  <a:lnTo>
                    <a:pt x="242" y="258"/>
                  </a:lnTo>
                  <a:lnTo>
                    <a:pt x="240" y="250"/>
                  </a:lnTo>
                  <a:lnTo>
                    <a:pt x="236" y="238"/>
                  </a:lnTo>
                  <a:lnTo>
                    <a:pt x="234" y="230"/>
                  </a:lnTo>
                  <a:lnTo>
                    <a:pt x="230" y="208"/>
                  </a:lnTo>
                  <a:lnTo>
                    <a:pt x="220" y="64"/>
                  </a:lnTo>
                  <a:lnTo>
                    <a:pt x="0" y="48"/>
                  </a:lnTo>
                  <a:lnTo>
                    <a:pt x="2" y="0"/>
                  </a:lnTo>
                </a:path>
              </a:pathLst>
            </a:custGeom>
            <a:solidFill>
              <a:srgbClr val="008226"/>
            </a:solidFill>
            <a:ln cap="rnd" w="12600">
              <a:solidFill>
                <a:srgbClr val="333333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7464" name=""/>
            <p:cNvSpPr/>
            <p:nvPr/>
          </p:nvSpPr>
          <p:spPr>
            <a:xfrm>
              <a:off x="3402360" y="3016440"/>
              <a:ext cx="873000" cy="826560"/>
            </a:xfrm>
            <a:custGeom>
              <a:avLst/>
              <a:gdLst/>
              <a:ahLst/>
              <a:rect l="l" t="t" r="r" b="b"/>
              <a:pathLst>
                <a:path w="509" h="541">
                  <a:moveTo>
                    <a:pt x="508" y="44"/>
                  </a:moveTo>
                  <a:lnTo>
                    <a:pt x="506" y="148"/>
                  </a:lnTo>
                  <a:lnTo>
                    <a:pt x="494" y="366"/>
                  </a:lnTo>
                  <a:lnTo>
                    <a:pt x="486" y="512"/>
                  </a:lnTo>
                  <a:lnTo>
                    <a:pt x="208" y="500"/>
                  </a:lnTo>
                  <a:lnTo>
                    <a:pt x="200" y="514"/>
                  </a:lnTo>
                  <a:lnTo>
                    <a:pt x="76" y="506"/>
                  </a:lnTo>
                  <a:lnTo>
                    <a:pt x="66" y="540"/>
                  </a:lnTo>
                  <a:lnTo>
                    <a:pt x="0" y="530"/>
                  </a:lnTo>
                  <a:lnTo>
                    <a:pt x="56" y="0"/>
                  </a:lnTo>
                  <a:lnTo>
                    <a:pt x="156" y="12"/>
                  </a:lnTo>
                  <a:lnTo>
                    <a:pt x="296" y="28"/>
                  </a:lnTo>
                  <a:lnTo>
                    <a:pt x="436" y="42"/>
                  </a:lnTo>
                  <a:lnTo>
                    <a:pt x="508" y="44"/>
                  </a:lnTo>
                </a:path>
              </a:pathLst>
            </a:custGeom>
            <a:solidFill>
              <a:srgbClr val="008226"/>
            </a:solidFill>
            <a:ln cap="rnd" w="12600">
              <a:solidFill>
                <a:srgbClr val="333333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7465" name=""/>
            <p:cNvSpPr/>
            <p:nvPr/>
          </p:nvSpPr>
          <p:spPr>
            <a:xfrm>
              <a:off x="2673360" y="2924280"/>
              <a:ext cx="827640" cy="901080"/>
            </a:xfrm>
            <a:custGeom>
              <a:avLst/>
              <a:gdLst/>
              <a:ahLst/>
              <a:rect l="l" t="t" r="r" b="b"/>
              <a:pathLst>
                <a:path w="484" h="589">
                  <a:moveTo>
                    <a:pt x="122" y="0"/>
                  </a:moveTo>
                  <a:lnTo>
                    <a:pt x="106" y="92"/>
                  </a:lnTo>
                  <a:lnTo>
                    <a:pt x="96" y="96"/>
                  </a:lnTo>
                  <a:lnTo>
                    <a:pt x="84" y="86"/>
                  </a:lnTo>
                  <a:lnTo>
                    <a:pt x="76" y="80"/>
                  </a:lnTo>
                  <a:lnTo>
                    <a:pt x="58" y="84"/>
                  </a:lnTo>
                  <a:lnTo>
                    <a:pt x="52" y="92"/>
                  </a:lnTo>
                  <a:lnTo>
                    <a:pt x="54" y="102"/>
                  </a:lnTo>
                  <a:lnTo>
                    <a:pt x="58" y="108"/>
                  </a:lnTo>
                  <a:lnTo>
                    <a:pt x="58" y="116"/>
                  </a:lnTo>
                  <a:lnTo>
                    <a:pt x="50" y="118"/>
                  </a:lnTo>
                  <a:lnTo>
                    <a:pt x="52" y="122"/>
                  </a:lnTo>
                  <a:lnTo>
                    <a:pt x="58" y="124"/>
                  </a:lnTo>
                  <a:lnTo>
                    <a:pt x="54" y="130"/>
                  </a:lnTo>
                  <a:lnTo>
                    <a:pt x="52" y="134"/>
                  </a:lnTo>
                  <a:lnTo>
                    <a:pt x="56" y="146"/>
                  </a:lnTo>
                  <a:lnTo>
                    <a:pt x="60" y="156"/>
                  </a:lnTo>
                  <a:lnTo>
                    <a:pt x="54" y="176"/>
                  </a:lnTo>
                  <a:lnTo>
                    <a:pt x="50" y="192"/>
                  </a:lnTo>
                  <a:lnTo>
                    <a:pt x="46" y="198"/>
                  </a:lnTo>
                  <a:lnTo>
                    <a:pt x="58" y="218"/>
                  </a:lnTo>
                  <a:lnTo>
                    <a:pt x="60" y="230"/>
                  </a:lnTo>
                  <a:lnTo>
                    <a:pt x="74" y="252"/>
                  </a:lnTo>
                  <a:lnTo>
                    <a:pt x="72" y="258"/>
                  </a:lnTo>
                  <a:lnTo>
                    <a:pt x="66" y="264"/>
                  </a:lnTo>
                  <a:lnTo>
                    <a:pt x="54" y="280"/>
                  </a:lnTo>
                  <a:lnTo>
                    <a:pt x="44" y="276"/>
                  </a:lnTo>
                  <a:lnTo>
                    <a:pt x="42" y="290"/>
                  </a:lnTo>
                  <a:lnTo>
                    <a:pt x="40" y="308"/>
                  </a:lnTo>
                  <a:lnTo>
                    <a:pt x="20" y="332"/>
                  </a:lnTo>
                  <a:lnTo>
                    <a:pt x="16" y="342"/>
                  </a:lnTo>
                  <a:lnTo>
                    <a:pt x="20" y="374"/>
                  </a:lnTo>
                  <a:lnTo>
                    <a:pt x="20" y="390"/>
                  </a:lnTo>
                  <a:lnTo>
                    <a:pt x="12" y="396"/>
                  </a:lnTo>
                  <a:lnTo>
                    <a:pt x="8" y="400"/>
                  </a:lnTo>
                  <a:lnTo>
                    <a:pt x="0" y="402"/>
                  </a:lnTo>
                  <a:lnTo>
                    <a:pt x="2" y="410"/>
                  </a:lnTo>
                  <a:lnTo>
                    <a:pt x="271" y="574"/>
                  </a:lnTo>
                  <a:lnTo>
                    <a:pt x="427" y="588"/>
                  </a:lnTo>
                  <a:lnTo>
                    <a:pt x="483" y="58"/>
                  </a:lnTo>
                  <a:lnTo>
                    <a:pt x="122" y="0"/>
                  </a:lnTo>
                </a:path>
              </a:pathLst>
            </a:custGeom>
            <a:solidFill>
              <a:srgbClr val="008226"/>
            </a:solidFill>
            <a:ln cap="rnd" w="12600">
              <a:solidFill>
                <a:srgbClr val="333333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7466" name=""/>
            <p:cNvSpPr/>
            <p:nvPr/>
          </p:nvSpPr>
          <p:spPr>
            <a:xfrm>
              <a:off x="2210760" y="2084760"/>
              <a:ext cx="802440" cy="1113120"/>
            </a:xfrm>
            <a:custGeom>
              <a:avLst/>
              <a:gdLst/>
              <a:ahLst/>
              <a:rect l="l" t="t" r="r" b="b"/>
              <a:pathLst>
                <a:path w="469" h="727">
                  <a:moveTo>
                    <a:pt x="72" y="0"/>
                  </a:moveTo>
                  <a:lnTo>
                    <a:pt x="244" y="38"/>
                  </a:lnTo>
                  <a:lnTo>
                    <a:pt x="280" y="48"/>
                  </a:lnTo>
                  <a:lnTo>
                    <a:pt x="468" y="80"/>
                  </a:lnTo>
                  <a:lnTo>
                    <a:pt x="376" y="636"/>
                  </a:lnTo>
                  <a:lnTo>
                    <a:pt x="372" y="642"/>
                  </a:lnTo>
                  <a:lnTo>
                    <a:pt x="366" y="642"/>
                  </a:lnTo>
                  <a:lnTo>
                    <a:pt x="356" y="634"/>
                  </a:lnTo>
                  <a:lnTo>
                    <a:pt x="344" y="626"/>
                  </a:lnTo>
                  <a:lnTo>
                    <a:pt x="332" y="630"/>
                  </a:lnTo>
                  <a:lnTo>
                    <a:pt x="320" y="636"/>
                  </a:lnTo>
                  <a:lnTo>
                    <a:pt x="326" y="652"/>
                  </a:lnTo>
                  <a:lnTo>
                    <a:pt x="328" y="666"/>
                  </a:lnTo>
                  <a:lnTo>
                    <a:pt x="322" y="668"/>
                  </a:lnTo>
                  <a:lnTo>
                    <a:pt x="322" y="686"/>
                  </a:lnTo>
                  <a:lnTo>
                    <a:pt x="328" y="708"/>
                  </a:lnTo>
                  <a:lnTo>
                    <a:pt x="322" y="724"/>
                  </a:lnTo>
                  <a:lnTo>
                    <a:pt x="318" y="726"/>
                  </a:lnTo>
                  <a:lnTo>
                    <a:pt x="0" y="278"/>
                  </a:lnTo>
                  <a:lnTo>
                    <a:pt x="72" y="0"/>
                  </a:lnTo>
                </a:path>
              </a:pathLst>
            </a:custGeom>
            <a:solidFill>
              <a:srgbClr val="008226"/>
            </a:solidFill>
            <a:ln cap="rnd" w="12600">
              <a:solidFill>
                <a:srgbClr val="333333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7467" name=""/>
            <p:cNvSpPr/>
            <p:nvPr/>
          </p:nvSpPr>
          <p:spPr>
            <a:xfrm>
              <a:off x="1738440" y="1976040"/>
              <a:ext cx="1059120" cy="1545840"/>
            </a:xfrm>
            <a:custGeom>
              <a:avLst/>
              <a:gdLst/>
              <a:ahLst/>
              <a:rect l="l" t="t" r="r" b="b"/>
              <a:pathLst>
                <a:path w="619" h="1011">
                  <a:moveTo>
                    <a:pt x="52" y="0"/>
                  </a:moveTo>
                  <a:lnTo>
                    <a:pt x="46" y="12"/>
                  </a:lnTo>
                  <a:lnTo>
                    <a:pt x="42" y="14"/>
                  </a:lnTo>
                  <a:lnTo>
                    <a:pt x="38" y="28"/>
                  </a:lnTo>
                  <a:lnTo>
                    <a:pt x="48" y="44"/>
                  </a:lnTo>
                  <a:lnTo>
                    <a:pt x="42" y="56"/>
                  </a:lnTo>
                  <a:lnTo>
                    <a:pt x="40" y="72"/>
                  </a:lnTo>
                  <a:lnTo>
                    <a:pt x="30" y="78"/>
                  </a:lnTo>
                  <a:lnTo>
                    <a:pt x="28" y="102"/>
                  </a:lnTo>
                  <a:lnTo>
                    <a:pt x="24" y="114"/>
                  </a:lnTo>
                  <a:lnTo>
                    <a:pt x="8" y="116"/>
                  </a:lnTo>
                  <a:lnTo>
                    <a:pt x="0" y="120"/>
                  </a:lnTo>
                  <a:lnTo>
                    <a:pt x="0" y="144"/>
                  </a:lnTo>
                  <a:lnTo>
                    <a:pt x="0" y="154"/>
                  </a:lnTo>
                  <a:lnTo>
                    <a:pt x="8" y="170"/>
                  </a:lnTo>
                  <a:lnTo>
                    <a:pt x="18" y="210"/>
                  </a:lnTo>
                  <a:lnTo>
                    <a:pt x="26" y="226"/>
                  </a:lnTo>
                  <a:lnTo>
                    <a:pt x="16" y="244"/>
                  </a:lnTo>
                  <a:lnTo>
                    <a:pt x="10" y="258"/>
                  </a:lnTo>
                  <a:lnTo>
                    <a:pt x="6" y="284"/>
                  </a:lnTo>
                  <a:lnTo>
                    <a:pt x="8" y="310"/>
                  </a:lnTo>
                  <a:lnTo>
                    <a:pt x="16" y="320"/>
                  </a:lnTo>
                  <a:lnTo>
                    <a:pt x="34" y="336"/>
                  </a:lnTo>
                  <a:lnTo>
                    <a:pt x="46" y="360"/>
                  </a:lnTo>
                  <a:lnTo>
                    <a:pt x="48" y="386"/>
                  </a:lnTo>
                  <a:lnTo>
                    <a:pt x="46" y="390"/>
                  </a:lnTo>
                  <a:lnTo>
                    <a:pt x="58" y="422"/>
                  </a:lnTo>
                  <a:lnTo>
                    <a:pt x="62" y="446"/>
                  </a:lnTo>
                  <a:lnTo>
                    <a:pt x="56" y="456"/>
                  </a:lnTo>
                  <a:lnTo>
                    <a:pt x="62" y="462"/>
                  </a:lnTo>
                  <a:lnTo>
                    <a:pt x="68" y="484"/>
                  </a:lnTo>
                  <a:lnTo>
                    <a:pt x="86" y="498"/>
                  </a:lnTo>
                  <a:lnTo>
                    <a:pt x="90" y="512"/>
                  </a:lnTo>
                  <a:lnTo>
                    <a:pt x="82" y="540"/>
                  </a:lnTo>
                  <a:lnTo>
                    <a:pt x="72" y="548"/>
                  </a:lnTo>
                  <a:lnTo>
                    <a:pt x="76" y="568"/>
                  </a:lnTo>
                  <a:lnTo>
                    <a:pt x="90" y="578"/>
                  </a:lnTo>
                  <a:lnTo>
                    <a:pt x="98" y="582"/>
                  </a:lnTo>
                  <a:lnTo>
                    <a:pt x="106" y="618"/>
                  </a:lnTo>
                  <a:lnTo>
                    <a:pt x="110" y="642"/>
                  </a:lnTo>
                  <a:lnTo>
                    <a:pt x="116" y="650"/>
                  </a:lnTo>
                  <a:lnTo>
                    <a:pt x="136" y="654"/>
                  </a:lnTo>
                  <a:lnTo>
                    <a:pt x="132" y="672"/>
                  </a:lnTo>
                  <a:lnTo>
                    <a:pt x="130" y="682"/>
                  </a:lnTo>
                  <a:lnTo>
                    <a:pt x="144" y="698"/>
                  </a:lnTo>
                  <a:lnTo>
                    <a:pt x="146" y="710"/>
                  </a:lnTo>
                  <a:lnTo>
                    <a:pt x="134" y="718"/>
                  </a:lnTo>
                  <a:lnTo>
                    <a:pt x="130" y="724"/>
                  </a:lnTo>
                  <a:lnTo>
                    <a:pt x="134" y="740"/>
                  </a:lnTo>
                  <a:lnTo>
                    <a:pt x="136" y="770"/>
                  </a:lnTo>
                  <a:lnTo>
                    <a:pt x="156" y="770"/>
                  </a:lnTo>
                  <a:lnTo>
                    <a:pt x="184" y="776"/>
                  </a:lnTo>
                  <a:lnTo>
                    <a:pt x="216" y="784"/>
                  </a:lnTo>
                  <a:lnTo>
                    <a:pt x="226" y="790"/>
                  </a:lnTo>
                  <a:lnTo>
                    <a:pt x="242" y="818"/>
                  </a:lnTo>
                  <a:lnTo>
                    <a:pt x="268" y="818"/>
                  </a:lnTo>
                  <a:lnTo>
                    <a:pt x="270" y="832"/>
                  </a:lnTo>
                  <a:lnTo>
                    <a:pt x="280" y="850"/>
                  </a:lnTo>
                  <a:lnTo>
                    <a:pt x="288" y="862"/>
                  </a:lnTo>
                  <a:lnTo>
                    <a:pt x="308" y="880"/>
                  </a:lnTo>
                  <a:lnTo>
                    <a:pt x="328" y="894"/>
                  </a:lnTo>
                  <a:lnTo>
                    <a:pt x="350" y="930"/>
                  </a:lnTo>
                  <a:lnTo>
                    <a:pt x="354" y="956"/>
                  </a:lnTo>
                  <a:lnTo>
                    <a:pt x="362" y="958"/>
                  </a:lnTo>
                  <a:lnTo>
                    <a:pt x="360" y="992"/>
                  </a:lnTo>
                  <a:lnTo>
                    <a:pt x="562" y="1010"/>
                  </a:lnTo>
                  <a:lnTo>
                    <a:pt x="562" y="960"/>
                  </a:lnTo>
                  <a:lnTo>
                    <a:pt x="584" y="926"/>
                  </a:lnTo>
                  <a:lnTo>
                    <a:pt x="588" y="896"/>
                  </a:lnTo>
                  <a:lnTo>
                    <a:pt x="598" y="898"/>
                  </a:lnTo>
                  <a:lnTo>
                    <a:pt x="618" y="870"/>
                  </a:lnTo>
                  <a:lnTo>
                    <a:pt x="602" y="846"/>
                  </a:lnTo>
                  <a:lnTo>
                    <a:pt x="604" y="836"/>
                  </a:lnTo>
                  <a:lnTo>
                    <a:pt x="590" y="816"/>
                  </a:lnTo>
                  <a:lnTo>
                    <a:pt x="594" y="804"/>
                  </a:lnTo>
                  <a:lnTo>
                    <a:pt x="274" y="346"/>
                  </a:lnTo>
                  <a:lnTo>
                    <a:pt x="346" y="72"/>
                  </a:lnTo>
                  <a:lnTo>
                    <a:pt x="52" y="0"/>
                  </a:lnTo>
                </a:path>
              </a:pathLst>
            </a:custGeom>
            <a:solidFill>
              <a:srgbClr val="008226"/>
            </a:solidFill>
            <a:ln cap="rnd" w="12600">
              <a:solidFill>
                <a:srgbClr val="333333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7468" name=""/>
            <p:cNvSpPr/>
            <p:nvPr/>
          </p:nvSpPr>
          <p:spPr>
            <a:xfrm>
              <a:off x="5010840" y="1292400"/>
              <a:ext cx="826200" cy="873360"/>
            </a:xfrm>
            <a:custGeom>
              <a:avLst/>
              <a:gdLst/>
              <a:ahLst/>
              <a:rect l="l" t="t" r="r" b="b"/>
              <a:pathLst>
                <a:path w="482" h="571">
                  <a:moveTo>
                    <a:pt x="4" y="34"/>
                  </a:moveTo>
                  <a:lnTo>
                    <a:pt x="128" y="32"/>
                  </a:lnTo>
                  <a:lnTo>
                    <a:pt x="132" y="0"/>
                  </a:lnTo>
                  <a:lnTo>
                    <a:pt x="154" y="0"/>
                  </a:lnTo>
                  <a:lnTo>
                    <a:pt x="156" y="42"/>
                  </a:lnTo>
                  <a:lnTo>
                    <a:pt x="166" y="54"/>
                  </a:lnTo>
                  <a:lnTo>
                    <a:pt x="170" y="68"/>
                  </a:lnTo>
                  <a:lnTo>
                    <a:pt x="188" y="74"/>
                  </a:lnTo>
                  <a:lnTo>
                    <a:pt x="206" y="76"/>
                  </a:lnTo>
                  <a:lnTo>
                    <a:pt x="224" y="92"/>
                  </a:lnTo>
                  <a:lnTo>
                    <a:pt x="234" y="88"/>
                  </a:lnTo>
                  <a:lnTo>
                    <a:pt x="243" y="72"/>
                  </a:lnTo>
                  <a:lnTo>
                    <a:pt x="293" y="76"/>
                  </a:lnTo>
                  <a:lnTo>
                    <a:pt x="297" y="96"/>
                  </a:lnTo>
                  <a:lnTo>
                    <a:pt x="305" y="100"/>
                  </a:lnTo>
                  <a:lnTo>
                    <a:pt x="313" y="94"/>
                  </a:lnTo>
                  <a:lnTo>
                    <a:pt x="327" y="94"/>
                  </a:lnTo>
                  <a:lnTo>
                    <a:pt x="351" y="118"/>
                  </a:lnTo>
                  <a:lnTo>
                    <a:pt x="399" y="116"/>
                  </a:lnTo>
                  <a:lnTo>
                    <a:pt x="399" y="104"/>
                  </a:lnTo>
                  <a:lnTo>
                    <a:pt x="411" y="94"/>
                  </a:lnTo>
                  <a:lnTo>
                    <a:pt x="423" y="110"/>
                  </a:lnTo>
                  <a:lnTo>
                    <a:pt x="455" y="108"/>
                  </a:lnTo>
                  <a:lnTo>
                    <a:pt x="481" y="118"/>
                  </a:lnTo>
                  <a:lnTo>
                    <a:pt x="439" y="148"/>
                  </a:lnTo>
                  <a:lnTo>
                    <a:pt x="391" y="182"/>
                  </a:lnTo>
                  <a:lnTo>
                    <a:pt x="355" y="232"/>
                  </a:lnTo>
                  <a:lnTo>
                    <a:pt x="343" y="254"/>
                  </a:lnTo>
                  <a:lnTo>
                    <a:pt x="323" y="266"/>
                  </a:lnTo>
                  <a:lnTo>
                    <a:pt x="319" y="286"/>
                  </a:lnTo>
                  <a:lnTo>
                    <a:pt x="327" y="308"/>
                  </a:lnTo>
                  <a:lnTo>
                    <a:pt x="311" y="326"/>
                  </a:lnTo>
                  <a:lnTo>
                    <a:pt x="295" y="348"/>
                  </a:lnTo>
                  <a:lnTo>
                    <a:pt x="295" y="362"/>
                  </a:lnTo>
                  <a:lnTo>
                    <a:pt x="299" y="364"/>
                  </a:lnTo>
                  <a:lnTo>
                    <a:pt x="297" y="438"/>
                  </a:lnTo>
                  <a:lnTo>
                    <a:pt x="357" y="470"/>
                  </a:lnTo>
                  <a:lnTo>
                    <a:pt x="371" y="486"/>
                  </a:lnTo>
                  <a:lnTo>
                    <a:pt x="373" y="500"/>
                  </a:lnTo>
                  <a:lnTo>
                    <a:pt x="401" y="502"/>
                  </a:lnTo>
                  <a:lnTo>
                    <a:pt x="411" y="544"/>
                  </a:lnTo>
                  <a:lnTo>
                    <a:pt x="423" y="554"/>
                  </a:lnTo>
                  <a:lnTo>
                    <a:pt x="419" y="560"/>
                  </a:lnTo>
                  <a:lnTo>
                    <a:pt x="277" y="560"/>
                  </a:lnTo>
                  <a:lnTo>
                    <a:pt x="138" y="564"/>
                  </a:lnTo>
                  <a:lnTo>
                    <a:pt x="56" y="570"/>
                  </a:lnTo>
                  <a:lnTo>
                    <a:pt x="56" y="554"/>
                  </a:lnTo>
                  <a:lnTo>
                    <a:pt x="56" y="402"/>
                  </a:lnTo>
                  <a:lnTo>
                    <a:pt x="32" y="372"/>
                  </a:lnTo>
                  <a:lnTo>
                    <a:pt x="36" y="354"/>
                  </a:lnTo>
                  <a:lnTo>
                    <a:pt x="48" y="340"/>
                  </a:lnTo>
                  <a:lnTo>
                    <a:pt x="48" y="294"/>
                  </a:lnTo>
                  <a:lnTo>
                    <a:pt x="24" y="274"/>
                  </a:lnTo>
                  <a:lnTo>
                    <a:pt x="28" y="266"/>
                  </a:lnTo>
                  <a:lnTo>
                    <a:pt x="34" y="260"/>
                  </a:lnTo>
                  <a:lnTo>
                    <a:pt x="24" y="250"/>
                  </a:lnTo>
                  <a:lnTo>
                    <a:pt x="30" y="240"/>
                  </a:lnTo>
                  <a:lnTo>
                    <a:pt x="32" y="226"/>
                  </a:lnTo>
                  <a:lnTo>
                    <a:pt x="20" y="216"/>
                  </a:lnTo>
                  <a:lnTo>
                    <a:pt x="28" y="200"/>
                  </a:lnTo>
                  <a:lnTo>
                    <a:pt x="36" y="192"/>
                  </a:lnTo>
                  <a:lnTo>
                    <a:pt x="24" y="170"/>
                  </a:lnTo>
                  <a:lnTo>
                    <a:pt x="10" y="118"/>
                  </a:lnTo>
                  <a:lnTo>
                    <a:pt x="14" y="98"/>
                  </a:lnTo>
                  <a:lnTo>
                    <a:pt x="0" y="82"/>
                  </a:lnTo>
                  <a:lnTo>
                    <a:pt x="18" y="68"/>
                  </a:lnTo>
                  <a:lnTo>
                    <a:pt x="8" y="52"/>
                  </a:lnTo>
                  <a:lnTo>
                    <a:pt x="4" y="34"/>
                  </a:lnTo>
                </a:path>
              </a:pathLst>
            </a:custGeom>
            <a:solidFill>
              <a:srgbClr val="008226"/>
            </a:solidFill>
            <a:ln cap="rnd" w="12600">
              <a:solidFill>
                <a:srgbClr val="333333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7469" name=""/>
            <p:cNvSpPr/>
            <p:nvPr/>
          </p:nvSpPr>
          <p:spPr>
            <a:xfrm>
              <a:off x="5091120" y="2149560"/>
              <a:ext cx="777240" cy="447840"/>
            </a:xfrm>
            <a:custGeom>
              <a:avLst/>
              <a:gdLst/>
              <a:ahLst/>
              <a:rect l="l" t="t" r="r" b="b"/>
              <a:pathLst>
                <a:path w="453" h="293">
                  <a:moveTo>
                    <a:pt x="6" y="8"/>
                  </a:moveTo>
                  <a:lnTo>
                    <a:pt x="208" y="0"/>
                  </a:lnTo>
                  <a:lnTo>
                    <a:pt x="376" y="0"/>
                  </a:lnTo>
                  <a:lnTo>
                    <a:pt x="374" y="10"/>
                  </a:lnTo>
                  <a:lnTo>
                    <a:pt x="366" y="40"/>
                  </a:lnTo>
                  <a:lnTo>
                    <a:pt x="382" y="60"/>
                  </a:lnTo>
                  <a:lnTo>
                    <a:pt x="388" y="72"/>
                  </a:lnTo>
                  <a:lnTo>
                    <a:pt x="418" y="74"/>
                  </a:lnTo>
                  <a:lnTo>
                    <a:pt x="420" y="98"/>
                  </a:lnTo>
                  <a:lnTo>
                    <a:pt x="432" y="100"/>
                  </a:lnTo>
                  <a:lnTo>
                    <a:pt x="432" y="108"/>
                  </a:lnTo>
                  <a:lnTo>
                    <a:pt x="440" y="120"/>
                  </a:lnTo>
                  <a:lnTo>
                    <a:pt x="452" y="124"/>
                  </a:lnTo>
                  <a:lnTo>
                    <a:pt x="452" y="148"/>
                  </a:lnTo>
                  <a:lnTo>
                    <a:pt x="446" y="172"/>
                  </a:lnTo>
                  <a:lnTo>
                    <a:pt x="410" y="188"/>
                  </a:lnTo>
                  <a:lnTo>
                    <a:pt x="390" y="200"/>
                  </a:lnTo>
                  <a:lnTo>
                    <a:pt x="394" y="222"/>
                  </a:lnTo>
                  <a:lnTo>
                    <a:pt x="400" y="234"/>
                  </a:lnTo>
                  <a:lnTo>
                    <a:pt x="398" y="244"/>
                  </a:lnTo>
                  <a:lnTo>
                    <a:pt x="378" y="268"/>
                  </a:lnTo>
                  <a:lnTo>
                    <a:pt x="374" y="286"/>
                  </a:lnTo>
                  <a:lnTo>
                    <a:pt x="368" y="292"/>
                  </a:lnTo>
                  <a:lnTo>
                    <a:pt x="356" y="268"/>
                  </a:lnTo>
                  <a:lnTo>
                    <a:pt x="66" y="276"/>
                  </a:lnTo>
                  <a:lnTo>
                    <a:pt x="64" y="250"/>
                  </a:lnTo>
                  <a:lnTo>
                    <a:pt x="54" y="244"/>
                  </a:lnTo>
                  <a:lnTo>
                    <a:pt x="52" y="202"/>
                  </a:lnTo>
                  <a:lnTo>
                    <a:pt x="50" y="196"/>
                  </a:lnTo>
                  <a:lnTo>
                    <a:pt x="46" y="168"/>
                  </a:lnTo>
                  <a:lnTo>
                    <a:pt x="36" y="166"/>
                  </a:lnTo>
                  <a:lnTo>
                    <a:pt x="34" y="138"/>
                  </a:lnTo>
                  <a:lnTo>
                    <a:pt x="22" y="124"/>
                  </a:lnTo>
                  <a:lnTo>
                    <a:pt x="16" y="96"/>
                  </a:lnTo>
                  <a:lnTo>
                    <a:pt x="6" y="92"/>
                  </a:lnTo>
                  <a:lnTo>
                    <a:pt x="0" y="70"/>
                  </a:lnTo>
                  <a:lnTo>
                    <a:pt x="6" y="60"/>
                  </a:lnTo>
                  <a:lnTo>
                    <a:pt x="6" y="8"/>
                  </a:lnTo>
                </a:path>
              </a:pathLst>
            </a:custGeom>
            <a:solidFill>
              <a:srgbClr val="008226"/>
            </a:solidFill>
            <a:ln cap="rnd" w="12600">
              <a:solidFill>
                <a:srgbClr val="333333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7470" name=""/>
            <p:cNvSpPr/>
            <p:nvPr/>
          </p:nvSpPr>
          <p:spPr>
            <a:xfrm>
              <a:off x="5200920" y="2558880"/>
              <a:ext cx="861480" cy="666720"/>
            </a:xfrm>
            <a:custGeom>
              <a:avLst/>
              <a:gdLst/>
              <a:ahLst/>
              <a:rect l="l" t="t" r="r" b="b"/>
              <a:pathLst>
                <a:path w="503" h="435">
                  <a:moveTo>
                    <a:pt x="288" y="0"/>
                  </a:moveTo>
                  <a:lnTo>
                    <a:pt x="302" y="22"/>
                  </a:lnTo>
                  <a:lnTo>
                    <a:pt x="310" y="56"/>
                  </a:lnTo>
                  <a:lnTo>
                    <a:pt x="318" y="80"/>
                  </a:lnTo>
                  <a:lnTo>
                    <a:pt x="326" y="96"/>
                  </a:lnTo>
                  <a:lnTo>
                    <a:pt x="358" y="114"/>
                  </a:lnTo>
                  <a:lnTo>
                    <a:pt x="360" y="128"/>
                  </a:lnTo>
                  <a:lnTo>
                    <a:pt x="370" y="154"/>
                  </a:lnTo>
                  <a:lnTo>
                    <a:pt x="386" y="158"/>
                  </a:lnTo>
                  <a:lnTo>
                    <a:pt x="396" y="158"/>
                  </a:lnTo>
                  <a:lnTo>
                    <a:pt x="412" y="172"/>
                  </a:lnTo>
                  <a:lnTo>
                    <a:pt x="400" y="218"/>
                  </a:lnTo>
                  <a:lnTo>
                    <a:pt x="424" y="226"/>
                  </a:lnTo>
                  <a:lnTo>
                    <a:pt x="440" y="242"/>
                  </a:lnTo>
                  <a:lnTo>
                    <a:pt x="434" y="260"/>
                  </a:lnTo>
                  <a:lnTo>
                    <a:pt x="460" y="264"/>
                  </a:lnTo>
                  <a:lnTo>
                    <a:pt x="468" y="282"/>
                  </a:lnTo>
                  <a:lnTo>
                    <a:pt x="470" y="312"/>
                  </a:lnTo>
                  <a:lnTo>
                    <a:pt x="484" y="328"/>
                  </a:lnTo>
                  <a:lnTo>
                    <a:pt x="494" y="328"/>
                  </a:lnTo>
                  <a:lnTo>
                    <a:pt x="502" y="334"/>
                  </a:lnTo>
                  <a:lnTo>
                    <a:pt x="502" y="364"/>
                  </a:lnTo>
                  <a:lnTo>
                    <a:pt x="480" y="386"/>
                  </a:lnTo>
                  <a:lnTo>
                    <a:pt x="474" y="390"/>
                  </a:lnTo>
                  <a:lnTo>
                    <a:pt x="472" y="422"/>
                  </a:lnTo>
                  <a:lnTo>
                    <a:pt x="468" y="432"/>
                  </a:lnTo>
                  <a:lnTo>
                    <a:pt x="446" y="434"/>
                  </a:lnTo>
                  <a:lnTo>
                    <a:pt x="418" y="426"/>
                  </a:lnTo>
                  <a:lnTo>
                    <a:pt x="428" y="406"/>
                  </a:lnTo>
                  <a:lnTo>
                    <a:pt x="436" y="394"/>
                  </a:lnTo>
                  <a:lnTo>
                    <a:pt x="432" y="386"/>
                  </a:lnTo>
                  <a:lnTo>
                    <a:pt x="196" y="398"/>
                  </a:lnTo>
                  <a:lnTo>
                    <a:pt x="90" y="402"/>
                  </a:lnTo>
                  <a:lnTo>
                    <a:pt x="86" y="250"/>
                  </a:lnTo>
                  <a:lnTo>
                    <a:pt x="82" y="156"/>
                  </a:lnTo>
                  <a:lnTo>
                    <a:pt x="64" y="140"/>
                  </a:lnTo>
                  <a:lnTo>
                    <a:pt x="62" y="120"/>
                  </a:lnTo>
                  <a:lnTo>
                    <a:pt x="50" y="114"/>
                  </a:lnTo>
                  <a:lnTo>
                    <a:pt x="50" y="98"/>
                  </a:lnTo>
                  <a:lnTo>
                    <a:pt x="64" y="96"/>
                  </a:lnTo>
                  <a:lnTo>
                    <a:pt x="64" y="82"/>
                  </a:lnTo>
                  <a:lnTo>
                    <a:pt x="46" y="68"/>
                  </a:lnTo>
                  <a:lnTo>
                    <a:pt x="24" y="66"/>
                  </a:lnTo>
                  <a:lnTo>
                    <a:pt x="24" y="46"/>
                  </a:lnTo>
                  <a:lnTo>
                    <a:pt x="26" y="32"/>
                  </a:lnTo>
                  <a:lnTo>
                    <a:pt x="14" y="22"/>
                  </a:lnTo>
                  <a:lnTo>
                    <a:pt x="0" y="20"/>
                  </a:lnTo>
                  <a:lnTo>
                    <a:pt x="0" y="6"/>
                  </a:lnTo>
                  <a:lnTo>
                    <a:pt x="288" y="0"/>
                  </a:lnTo>
                </a:path>
              </a:pathLst>
            </a:custGeom>
            <a:solidFill>
              <a:srgbClr val="008226"/>
            </a:solidFill>
            <a:ln cap="rnd" w="12600">
              <a:solidFill>
                <a:srgbClr val="333333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7471" name=""/>
            <p:cNvSpPr/>
            <p:nvPr/>
          </p:nvSpPr>
          <p:spPr>
            <a:xfrm>
              <a:off x="5352120" y="3150000"/>
              <a:ext cx="652680" cy="531720"/>
            </a:xfrm>
            <a:custGeom>
              <a:avLst/>
              <a:gdLst/>
              <a:ahLst/>
              <a:rect l="l" t="t" r="r" b="b"/>
              <a:pathLst>
                <a:path w="381" h="347">
                  <a:moveTo>
                    <a:pt x="0" y="14"/>
                  </a:moveTo>
                  <a:lnTo>
                    <a:pt x="12" y="66"/>
                  </a:lnTo>
                  <a:lnTo>
                    <a:pt x="16" y="244"/>
                  </a:lnTo>
                  <a:lnTo>
                    <a:pt x="16" y="280"/>
                  </a:lnTo>
                  <a:lnTo>
                    <a:pt x="24" y="292"/>
                  </a:lnTo>
                  <a:lnTo>
                    <a:pt x="58" y="294"/>
                  </a:lnTo>
                  <a:lnTo>
                    <a:pt x="60" y="346"/>
                  </a:lnTo>
                  <a:lnTo>
                    <a:pt x="286" y="338"/>
                  </a:lnTo>
                  <a:lnTo>
                    <a:pt x="290" y="326"/>
                  </a:lnTo>
                  <a:lnTo>
                    <a:pt x="288" y="310"/>
                  </a:lnTo>
                  <a:lnTo>
                    <a:pt x="296" y="306"/>
                  </a:lnTo>
                  <a:lnTo>
                    <a:pt x="290" y="288"/>
                  </a:lnTo>
                  <a:lnTo>
                    <a:pt x="282" y="282"/>
                  </a:lnTo>
                  <a:lnTo>
                    <a:pt x="282" y="276"/>
                  </a:lnTo>
                  <a:lnTo>
                    <a:pt x="300" y="266"/>
                  </a:lnTo>
                  <a:lnTo>
                    <a:pt x="294" y="254"/>
                  </a:lnTo>
                  <a:lnTo>
                    <a:pt x="296" y="240"/>
                  </a:lnTo>
                  <a:lnTo>
                    <a:pt x="286" y="220"/>
                  </a:lnTo>
                  <a:lnTo>
                    <a:pt x="304" y="216"/>
                  </a:lnTo>
                  <a:lnTo>
                    <a:pt x="316" y="198"/>
                  </a:lnTo>
                  <a:lnTo>
                    <a:pt x="324" y="200"/>
                  </a:lnTo>
                  <a:lnTo>
                    <a:pt x="324" y="170"/>
                  </a:lnTo>
                  <a:lnTo>
                    <a:pt x="340" y="148"/>
                  </a:lnTo>
                  <a:lnTo>
                    <a:pt x="352" y="146"/>
                  </a:lnTo>
                  <a:lnTo>
                    <a:pt x="358" y="140"/>
                  </a:lnTo>
                  <a:lnTo>
                    <a:pt x="354" y="128"/>
                  </a:lnTo>
                  <a:lnTo>
                    <a:pt x="362" y="122"/>
                  </a:lnTo>
                  <a:lnTo>
                    <a:pt x="348" y="110"/>
                  </a:lnTo>
                  <a:lnTo>
                    <a:pt x="352" y="98"/>
                  </a:lnTo>
                  <a:lnTo>
                    <a:pt x="360" y="86"/>
                  </a:lnTo>
                  <a:lnTo>
                    <a:pt x="368" y="84"/>
                  </a:lnTo>
                  <a:lnTo>
                    <a:pt x="368" y="72"/>
                  </a:lnTo>
                  <a:lnTo>
                    <a:pt x="374" y="72"/>
                  </a:lnTo>
                  <a:lnTo>
                    <a:pt x="372" y="60"/>
                  </a:lnTo>
                  <a:lnTo>
                    <a:pt x="380" y="58"/>
                  </a:lnTo>
                  <a:lnTo>
                    <a:pt x="380" y="44"/>
                  </a:lnTo>
                  <a:lnTo>
                    <a:pt x="356" y="46"/>
                  </a:lnTo>
                  <a:lnTo>
                    <a:pt x="328" y="38"/>
                  </a:lnTo>
                  <a:lnTo>
                    <a:pt x="338" y="18"/>
                  </a:lnTo>
                  <a:lnTo>
                    <a:pt x="348" y="4"/>
                  </a:lnTo>
                  <a:lnTo>
                    <a:pt x="338" y="0"/>
                  </a:lnTo>
                  <a:lnTo>
                    <a:pt x="0" y="14"/>
                  </a:lnTo>
                </a:path>
              </a:pathLst>
            </a:custGeom>
            <a:solidFill>
              <a:srgbClr val="008226"/>
            </a:solidFill>
            <a:ln cap="rnd" w="12600">
              <a:solidFill>
                <a:srgbClr val="333333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7472" name=""/>
            <p:cNvSpPr/>
            <p:nvPr/>
          </p:nvSpPr>
          <p:spPr>
            <a:xfrm>
              <a:off x="5721480" y="2262600"/>
              <a:ext cx="525960" cy="797760"/>
            </a:xfrm>
            <a:custGeom>
              <a:avLst/>
              <a:gdLst/>
              <a:ahLst/>
              <a:rect l="l" t="t" r="r" b="b"/>
              <a:pathLst>
                <a:path w="307" h="521">
                  <a:moveTo>
                    <a:pt x="52" y="6"/>
                  </a:moveTo>
                  <a:lnTo>
                    <a:pt x="50" y="22"/>
                  </a:lnTo>
                  <a:lnTo>
                    <a:pt x="62" y="26"/>
                  </a:lnTo>
                  <a:lnTo>
                    <a:pt x="64" y="38"/>
                  </a:lnTo>
                  <a:lnTo>
                    <a:pt x="72" y="46"/>
                  </a:lnTo>
                  <a:lnTo>
                    <a:pt x="82" y="50"/>
                  </a:lnTo>
                  <a:lnTo>
                    <a:pt x="78" y="98"/>
                  </a:lnTo>
                  <a:lnTo>
                    <a:pt x="20" y="124"/>
                  </a:lnTo>
                  <a:lnTo>
                    <a:pt x="28" y="152"/>
                  </a:lnTo>
                  <a:lnTo>
                    <a:pt x="30" y="162"/>
                  </a:lnTo>
                  <a:lnTo>
                    <a:pt x="8" y="192"/>
                  </a:lnTo>
                  <a:lnTo>
                    <a:pt x="6" y="214"/>
                  </a:lnTo>
                  <a:lnTo>
                    <a:pt x="0" y="222"/>
                  </a:lnTo>
                  <a:lnTo>
                    <a:pt x="10" y="270"/>
                  </a:lnTo>
                  <a:lnTo>
                    <a:pt x="20" y="292"/>
                  </a:lnTo>
                  <a:lnTo>
                    <a:pt x="54" y="308"/>
                  </a:lnTo>
                  <a:lnTo>
                    <a:pt x="62" y="346"/>
                  </a:lnTo>
                  <a:lnTo>
                    <a:pt x="82" y="352"/>
                  </a:lnTo>
                  <a:lnTo>
                    <a:pt x="92" y="348"/>
                  </a:lnTo>
                  <a:lnTo>
                    <a:pt x="106" y="368"/>
                  </a:lnTo>
                  <a:lnTo>
                    <a:pt x="96" y="410"/>
                  </a:lnTo>
                  <a:lnTo>
                    <a:pt x="114" y="418"/>
                  </a:lnTo>
                  <a:lnTo>
                    <a:pt x="136" y="432"/>
                  </a:lnTo>
                  <a:lnTo>
                    <a:pt x="130" y="452"/>
                  </a:lnTo>
                  <a:lnTo>
                    <a:pt x="160" y="458"/>
                  </a:lnTo>
                  <a:lnTo>
                    <a:pt x="164" y="488"/>
                  </a:lnTo>
                  <a:lnTo>
                    <a:pt x="168" y="510"/>
                  </a:lnTo>
                  <a:lnTo>
                    <a:pt x="182" y="520"/>
                  </a:lnTo>
                  <a:lnTo>
                    <a:pt x="200" y="520"/>
                  </a:lnTo>
                  <a:lnTo>
                    <a:pt x="208" y="506"/>
                  </a:lnTo>
                  <a:lnTo>
                    <a:pt x="256" y="516"/>
                  </a:lnTo>
                  <a:lnTo>
                    <a:pt x="254" y="504"/>
                  </a:lnTo>
                  <a:lnTo>
                    <a:pt x="238" y="494"/>
                  </a:lnTo>
                  <a:lnTo>
                    <a:pt x="240" y="488"/>
                  </a:lnTo>
                  <a:lnTo>
                    <a:pt x="256" y="474"/>
                  </a:lnTo>
                  <a:lnTo>
                    <a:pt x="270" y="472"/>
                  </a:lnTo>
                  <a:lnTo>
                    <a:pt x="270" y="458"/>
                  </a:lnTo>
                  <a:lnTo>
                    <a:pt x="276" y="442"/>
                  </a:lnTo>
                  <a:lnTo>
                    <a:pt x="262" y="440"/>
                  </a:lnTo>
                  <a:lnTo>
                    <a:pt x="266" y="424"/>
                  </a:lnTo>
                  <a:lnTo>
                    <a:pt x="276" y="408"/>
                  </a:lnTo>
                  <a:lnTo>
                    <a:pt x="270" y="390"/>
                  </a:lnTo>
                  <a:lnTo>
                    <a:pt x="296" y="364"/>
                  </a:lnTo>
                  <a:lnTo>
                    <a:pt x="296" y="352"/>
                  </a:lnTo>
                  <a:lnTo>
                    <a:pt x="306" y="346"/>
                  </a:lnTo>
                  <a:lnTo>
                    <a:pt x="292" y="342"/>
                  </a:lnTo>
                  <a:lnTo>
                    <a:pt x="296" y="306"/>
                  </a:lnTo>
                  <a:lnTo>
                    <a:pt x="286" y="306"/>
                  </a:lnTo>
                  <a:lnTo>
                    <a:pt x="286" y="290"/>
                  </a:lnTo>
                  <a:lnTo>
                    <a:pt x="294" y="266"/>
                  </a:lnTo>
                  <a:lnTo>
                    <a:pt x="286" y="164"/>
                  </a:lnTo>
                  <a:lnTo>
                    <a:pt x="272" y="64"/>
                  </a:lnTo>
                  <a:lnTo>
                    <a:pt x="266" y="48"/>
                  </a:lnTo>
                  <a:lnTo>
                    <a:pt x="268" y="36"/>
                  </a:lnTo>
                  <a:lnTo>
                    <a:pt x="256" y="24"/>
                  </a:lnTo>
                  <a:lnTo>
                    <a:pt x="244" y="22"/>
                  </a:lnTo>
                  <a:lnTo>
                    <a:pt x="242" y="0"/>
                  </a:lnTo>
                  <a:lnTo>
                    <a:pt x="52" y="6"/>
                  </a:lnTo>
                </a:path>
              </a:pathLst>
            </a:custGeom>
            <a:solidFill>
              <a:srgbClr val="008226"/>
            </a:solidFill>
            <a:ln cap="rnd" w="12600">
              <a:solidFill>
                <a:srgbClr val="333333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7473" name=""/>
            <p:cNvSpPr/>
            <p:nvPr/>
          </p:nvSpPr>
          <p:spPr>
            <a:xfrm>
              <a:off x="5512680" y="1626120"/>
              <a:ext cx="673920" cy="647280"/>
            </a:xfrm>
            <a:custGeom>
              <a:avLst/>
              <a:gdLst/>
              <a:ahLst/>
              <a:rect l="l" t="t" r="r" b="b"/>
              <a:pathLst>
                <a:path w="393" h="423">
                  <a:moveTo>
                    <a:pt x="366" y="414"/>
                  </a:moveTo>
                  <a:lnTo>
                    <a:pt x="366" y="394"/>
                  </a:lnTo>
                  <a:lnTo>
                    <a:pt x="360" y="374"/>
                  </a:lnTo>
                  <a:lnTo>
                    <a:pt x="356" y="344"/>
                  </a:lnTo>
                  <a:lnTo>
                    <a:pt x="358" y="324"/>
                  </a:lnTo>
                  <a:lnTo>
                    <a:pt x="362" y="310"/>
                  </a:lnTo>
                  <a:lnTo>
                    <a:pt x="368" y="298"/>
                  </a:lnTo>
                  <a:lnTo>
                    <a:pt x="362" y="284"/>
                  </a:lnTo>
                  <a:lnTo>
                    <a:pt x="356" y="276"/>
                  </a:lnTo>
                  <a:lnTo>
                    <a:pt x="360" y="264"/>
                  </a:lnTo>
                  <a:lnTo>
                    <a:pt x="368" y="260"/>
                  </a:lnTo>
                  <a:lnTo>
                    <a:pt x="368" y="206"/>
                  </a:lnTo>
                  <a:lnTo>
                    <a:pt x="376" y="194"/>
                  </a:lnTo>
                  <a:lnTo>
                    <a:pt x="392" y="178"/>
                  </a:lnTo>
                  <a:lnTo>
                    <a:pt x="390" y="160"/>
                  </a:lnTo>
                  <a:lnTo>
                    <a:pt x="384" y="154"/>
                  </a:lnTo>
                  <a:lnTo>
                    <a:pt x="374" y="158"/>
                  </a:lnTo>
                  <a:lnTo>
                    <a:pt x="370" y="180"/>
                  </a:lnTo>
                  <a:lnTo>
                    <a:pt x="360" y="188"/>
                  </a:lnTo>
                  <a:lnTo>
                    <a:pt x="352" y="194"/>
                  </a:lnTo>
                  <a:lnTo>
                    <a:pt x="350" y="206"/>
                  </a:lnTo>
                  <a:lnTo>
                    <a:pt x="338" y="216"/>
                  </a:lnTo>
                  <a:lnTo>
                    <a:pt x="322" y="218"/>
                  </a:lnTo>
                  <a:lnTo>
                    <a:pt x="330" y="198"/>
                  </a:lnTo>
                  <a:lnTo>
                    <a:pt x="344" y="180"/>
                  </a:lnTo>
                  <a:lnTo>
                    <a:pt x="356" y="164"/>
                  </a:lnTo>
                  <a:lnTo>
                    <a:pt x="360" y="150"/>
                  </a:lnTo>
                  <a:lnTo>
                    <a:pt x="332" y="146"/>
                  </a:lnTo>
                  <a:lnTo>
                    <a:pt x="342" y="112"/>
                  </a:lnTo>
                  <a:lnTo>
                    <a:pt x="314" y="102"/>
                  </a:lnTo>
                  <a:lnTo>
                    <a:pt x="304" y="94"/>
                  </a:lnTo>
                  <a:lnTo>
                    <a:pt x="290" y="90"/>
                  </a:lnTo>
                  <a:lnTo>
                    <a:pt x="284" y="80"/>
                  </a:lnTo>
                  <a:lnTo>
                    <a:pt x="264" y="88"/>
                  </a:lnTo>
                  <a:lnTo>
                    <a:pt x="252" y="76"/>
                  </a:lnTo>
                  <a:lnTo>
                    <a:pt x="224" y="62"/>
                  </a:lnTo>
                  <a:lnTo>
                    <a:pt x="210" y="74"/>
                  </a:lnTo>
                  <a:lnTo>
                    <a:pt x="200" y="76"/>
                  </a:lnTo>
                  <a:lnTo>
                    <a:pt x="192" y="70"/>
                  </a:lnTo>
                  <a:lnTo>
                    <a:pt x="168" y="54"/>
                  </a:lnTo>
                  <a:lnTo>
                    <a:pt x="164" y="48"/>
                  </a:lnTo>
                  <a:lnTo>
                    <a:pt x="166" y="34"/>
                  </a:lnTo>
                  <a:lnTo>
                    <a:pt x="148" y="38"/>
                  </a:lnTo>
                  <a:lnTo>
                    <a:pt x="140" y="30"/>
                  </a:lnTo>
                  <a:lnTo>
                    <a:pt x="126" y="10"/>
                  </a:lnTo>
                  <a:lnTo>
                    <a:pt x="122" y="0"/>
                  </a:lnTo>
                  <a:lnTo>
                    <a:pt x="110" y="4"/>
                  </a:lnTo>
                  <a:lnTo>
                    <a:pt x="84" y="26"/>
                  </a:lnTo>
                  <a:lnTo>
                    <a:pt x="64" y="36"/>
                  </a:lnTo>
                  <a:lnTo>
                    <a:pt x="46" y="38"/>
                  </a:lnTo>
                  <a:lnTo>
                    <a:pt x="30" y="48"/>
                  </a:lnTo>
                  <a:lnTo>
                    <a:pt x="26" y="66"/>
                  </a:lnTo>
                  <a:lnTo>
                    <a:pt x="30" y="90"/>
                  </a:lnTo>
                  <a:lnTo>
                    <a:pt x="2" y="126"/>
                  </a:lnTo>
                  <a:lnTo>
                    <a:pt x="0" y="144"/>
                  </a:lnTo>
                  <a:lnTo>
                    <a:pt x="8" y="148"/>
                  </a:lnTo>
                  <a:lnTo>
                    <a:pt x="2" y="216"/>
                  </a:lnTo>
                  <a:lnTo>
                    <a:pt x="58" y="248"/>
                  </a:lnTo>
                  <a:lnTo>
                    <a:pt x="78" y="264"/>
                  </a:lnTo>
                  <a:lnTo>
                    <a:pt x="80" y="284"/>
                  </a:lnTo>
                  <a:lnTo>
                    <a:pt x="106" y="282"/>
                  </a:lnTo>
                  <a:lnTo>
                    <a:pt x="114" y="322"/>
                  </a:lnTo>
                  <a:lnTo>
                    <a:pt x="128" y="332"/>
                  </a:lnTo>
                  <a:lnTo>
                    <a:pt x="128" y="346"/>
                  </a:lnTo>
                  <a:lnTo>
                    <a:pt x="120" y="380"/>
                  </a:lnTo>
                  <a:lnTo>
                    <a:pt x="132" y="398"/>
                  </a:lnTo>
                  <a:lnTo>
                    <a:pt x="140" y="412"/>
                  </a:lnTo>
                  <a:lnTo>
                    <a:pt x="172" y="414"/>
                  </a:lnTo>
                  <a:lnTo>
                    <a:pt x="174" y="422"/>
                  </a:lnTo>
                  <a:lnTo>
                    <a:pt x="366" y="414"/>
                  </a:lnTo>
                </a:path>
              </a:pathLst>
            </a:custGeom>
            <a:solidFill>
              <a:srgbClr val="008226"/>
            </a:solidFill>
            <a:ln cap="rnd" w="12600">
              <a:solidFill>
                <a:srgbClr val="333333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7474" name=""/>
            <p:cNvSpPr/>
            <p:nvPr/>
          </p:nvSpPr>
          <p:spPr>
            <a:xfrm>
              <a:off x="5793480" y="1528200"/>
              <a:ext cx="628920" cy="329040"/>
            </a:xfrm>
            <a:custGeom>
              <a:avLst/>
              <a:gdLst/>
              <a:ahLst/>
              <a:rect l="l" t="t" r="r" b="b"/>
              <a:pathLst>
                <a:path w="367" h="215">
                  <a:moveTo>
                    <a:pt x="350" y="76"/>
                  </a:moveTo>
                  <a:lnTo>
                    <a:pt x="366" y="94"/>
                  </a:lnTo>
                  <a:lnTo>
                    <a:pt x="362" y="108"/>
                  </a:lnTo>
                  <a:lnTo>
                    <a:pt x="346" y="112"/>
                  </a:lnTo>
                  <a:lnTo>
                    <a:pt x="318" y="120"/>
                  </a:lnTo>
                  <a:lnTo>
                    <a:pt x="302" y="144"/>
                  </a:lnTo>
                  <a:lnTo>
                    <a:pt x="272" y="144"/>
                  </a:lnTo>
                  <a:lnTo>
                    <a:pt x="260" y="166"/>
                  </a:lnTo>
                  <a:lnTo>
                    <a:pt x="216" y="168"/>
                  </a:lnTo>
                  <a:lnTo>
                    <a:pt x="198" y="214"/>
                  </a:lnTo>
                  <a:lnTo>
                    <a:pt x="168" y="208"/>
                  </a:lnTo>
                  <a:lnTo>
                    <a:pt x="174" y="176"/>
                  </a:lnTo>
                  <a:lnTo>
                    <a:pt x="150" y="168"/>
                  </a:lnTo>
                  <a:lnTo>
                    <a:pt x="144" y="156"/>
                  </a:lnTo>
                  <a:lnTo>
                    <a:pt x="126" y="154"/>
                  </a:lnTo>
                  <a:lnTo>
                    <a:pt x="118" y="142"/>
                  </a:lnTo>
                  <a:lnTo>
                    <a:pt x="98" y="150"/>
                  </a:lnTo>
                  <a:lnTo>
                    <a:pt x="84" y="138"/>
                  </a:lnTo>
                  <a:lnTo>
                    <a:pt x="58" y="126"/>
                  </a:lnTo>
                  <a:lnTo>
                    <a:pt x="42" y="142"/>
                  </a:lnTo>
                  <a:lnTo>
                    <a:pt x="26" y="136"/>
                  </a:lnTo>
                  <a:lnTo>
                    <a:pt x="0" y="114"/>
                  </a:lnTo>
                  <a:lnTo>
                    <a:pt x="6" y="96"/>
                  </a:lnTo>
                  <a:lnTo>
                    <a:pt x="10" y="82"/>
                  </a:lnTo>
                  <a:lnTo>
                    <a:pt x="30" y="72"/>
                  </a:lnTo>
                  <a:lnTo>
                    <a:pt x="52" y="72"/>
                  </a:lnTo>
                  <a:lnTo>
                    <a:pt x="106" y="30"/>
                  </a:lnTo>
                  <a:lnTo>
                    <a:pt x="122" y="2"/>
                  </a:lnTo>
                  <a:lnTo>
                    <a:pt x="174" y="0"/>
                  </a:lnTo>
                  <a:lnTo>
                    <a:pt x="150" y="6"/>
                  </a:lnTo>
                  <a:lnTo>
                    <a:pt x="126" y="36"/>
                  </a:lnTo>
                  <a:lnTo>
                    <a:pt x="112" y="36"/>
                  </a:lnTo>
                  <a:lnTo>
                    <a:pt x="114" y="58"/>
                  </a:lnTo>
                  <a:lnTo>
                    <a:pt x="162" y="62"/>
                  </a:lnTo>
                  <a:lnTo>
                    <a:pt x="182" y="88"/>
                  </a:lnTo>
                  <a:lnTo>
                    <a:pt x="230" y="84"/>
                  </a:lnTo>
                  <a:lnTo>
                    <a:pt x="250" y="72"/>
                  </a:lnTo>
                  <a:lnTo>
                    <a:pt x="278" y="62"/>
                  </a:lnTo>
                  <a:lnTo>
                    <a:pt x="312" y="64"/>
                  </a:lnTo>
                  <a:lnTo>
                    <a:pt x="336" y="46"/>
                  </a:lnTo>
                  <a:lnTo>
                    <a:pt x="340" y="64"/>
                  </a:lnTo>
                  <a:lnTo>
                    <a:pt x="338" y="72"/>
                  </a:lnTo>
                  <a:lnTo>
                    <a:pt x="350" y="76"/>
                  </a:lnTo>
                </a:path>
              </a:pathLst>
            </a:custGeom>
            <a:solidFill>
              <a:srgbClr val="008226"/>
            </a:solidFill>
            <a:ln cap="rnd" w="12600">
              <a:solidFill>
                <a:srgbClr val="333333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7475" name=""/>
            <p:cNvSpPr/>
            <p:nvPr/>
          </p:nvSpPr>
          <p:spPr>
            <a:xfrm>
              <a:off x="6171480" y="2324520"/>
              <a:ext cx="408960" cy="613440"/>
            </a:xfrm>
            <a:custGeom>
              <a:avLst/>
              <a:gdLst/>
              <a:ahLst/>
              <a:rect l="l" t="t" r="r" b="b"/>
              <a:pathLst>
                <a:path w="239" h="401">
                  <a:moveTo>
                    <a:pt x="12" y="20"/>
                  </a:moveTo>
                  <a:lnTo>
                    <a:pt x="52" y="24"/>
                  </a:lnTo>
                  <a:lnTo>
                    <a:pt x="66" y="6"/>
                  </a:lnTo>
                  <a:lnTo>
                    <a:pt x="204" y="0"/>
                  </a:lnTo>
                  <a:lnTo>
                    <a:pt x="236" y="244"/>
                  </a:lnTo>
                  <a:lnTo>
                    <a:pt x="238" y="256"/>
                  </a:lnTo>
                  <a:lnTo>
                    <a:pt x="234" y="278"/>
                  </a:lnTo>
                  <a:lnTo>
                    <a:pt x="220" y="296"/>
                  </a:lnTo>
                  <a:lnTo>
                    <a:pt x="198" y="294"/>
                  </a:lnTo>
                  <a:lnTo>
                    <a:pt x="196" y="310"/>
                  </a:lnTo>
                  <a:lnTo>
                    <a:pt x="180" y="316"/>
                  </a:lnTo>
                  <a:lnTo>
                    <a:pt x="178" y="336"/>
                  </a:lnTo>
                  <a:lnTo>
                    <a:pt x="166" y="348"/>
                  </a:lnTo>
                  <a:lnTo>
                    <a:pt x="162" y="370"/>
                  </a:lnTo>
                  <a:lnTo>
                    <a:pt x="140" y="372"/>
                  </a:lnTo>
                  <a:lnTo>
                    <a:pt x="138" y="360"/>
                  </a:lnTo>
                  <a:lnTo>
                    <a:pt x="124" y="362"/>
                  </a:lnTo>
                  <a:lnTo>
                    <a:pt x="112" y="388"/>
                  </a:lnTo>
                  <a:lnTo>
                    <a:pt x="102" y="388"/>
                  </a:lnTo>
                  <a:lnTo>
                    <a:pt x="92" y="388"/>
                  </a:lnTo>
                  <a:lnTo>
                    <a:pt x="74" y="390"/>
                  </a:lnTo>
                  <a:lnTo>
                    <a:pt x="72" y="386"/>
                  </a:lnTo>
                  <a:lnTo>
                    <a:pt x="66" y="380"/>
                  </a:lnTo>
                  <a:lnTo>
                    <a:pt x="54" y="380"/>
                  </a:lnTo>
                  <a:lnTo>
                    <a:pt x="44" y="400"/>
                  </a:lnTo>
                  <a:lnTo>
                    <a:pt x="0" y="398"/>
                  </a:lnTo>
                  <a:lnTo>
                    <a:pt x="4" y="386"/>
                  </a:lnTo>
                  <a:lnTo>
                    <a:pt x="12" y="364"/>
                  </a:lnTo>
                  <a:lnTo>
                    <a:pt x="6" y="350"/>
                  </a:lnTo>
                  <a:lnTo>
                    <a:pt x="34" y="324"/>
                  </a:lnTo>
                  <a:lnTo>
                    <a:pt x="34" y="314"/>
                  </a:lnTo>
                  <a:lnTo>
                    <a:pt x="46" y="308"/>
                  </a:lnTo>
                  <a:lnTo>
                    <a:pt x="28" y="298"/>
                  </a:lnTo>
                  <a:lnTo>
                    <a:pt x="34" y="266"/>
                  </a:lnTo>
                  <a:lnTo>
                    <a:pt x="22" y="264"/>
                  </a:lnTo>
                  <a:lnTo>
                    <a:pt x="24" y="242"/>
                  </a:lnTo>
                  <a:lnTo>
                    <a:pt x="32" y="220"/>
                  </a:lnTo>
                  <a:lnTo>
                    <a:pt x="26" y="118"/>
                  </a:lnTo>
                  <a:lnTo>
                    <a:pt x="12" y="20"/>
                  </a:lnTo>
                </a:path>
              </a:pathLst>
            </a:custGeom>
            <a:solidFill>
              <a:srgbClr val="008226"/>
            </a:solidFill>
            <a:ln cap="rnd" w="12600">
              <a:solidFill>
                <a:srgbClr val="333333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7476" name=""/>
            <p:cNvSpPr/>
            <p:nvPr/>
          </p:nvSpPr>
          <p:spPr>
            <a:xfrm>
              <a:off x="6264360" y="1756800"/>
              <a:ext cx="507600" cy="579960"/>
            </a:xfrm>
            <a:custGeom>
              <a:avLst/>
              <a:gdLst/>
              <a:ahLst/>
              <a:rect l="l" t="t" r="r" b="b"/>
              <a:pathLst>
                <a:path w="297" h="379">
                  <a:moveTo>
                    <a:pt x="152" y="378"/>
                  </a:moveTo>
                  <a:lnTo>
                    <a:pt x="148" y="368"/>
                  </a:lnTo>
                  <a:lnTo>
                    <a:pt x="8" y="374"/>
                  </a:lnTo>
                  <a:lnTo>
                    <a:pt x="20" y="358"/>
                  </a:lnTo>
                  <a:lnTo>
                    <a:pt x="32" y="332"/>
                  </a:lnTo>
                  <a:lnTo>
                    <a:pt x="46" y="312"/>
                  </a:lnTo>
                  <a:lnTo>
                    <a:pt x="30" y="286"/>
                  </a:lnTo>
                  <a:lnTo>
                    <a:pt x="28" y="242"/>
                  </a:lnTo>
                  <a:lnTo>
                    <a:pt x="14" y="222"/>
                  </a:lnTo>
                  <a:lnTo>
                    <a:pt x="4" y="210"/>
                  </a:lnTo>
                  <a:lnTo>
                    <a:pt x="4" y="198"/>
                  </a:lnTo>
                  <a:lnTo>
                    <a:pt x="12" y="188"/>
                  </a:lnTo>
                  <a:lnTo>
                    <a:pt x="0" y="156"/>
                  </a:lnTo>
                  <a:lnTo>
                    <a:pt x="20" y="124"/>
                  </a:lnTo>
                  <a:lnTo>
                    <a:pt x="10" y="110"/>
                  </a:lnTo>
                  <a:lnTo>
                    <a:pt x="10" y="96"/>
                  </a:lnTo>
                  <a:lnTo>
                    <a:pt x="22" y="76"/>
                  </a:lnTo>
                  <a:lnTo>
                    <a:pt x="26" y="58"/>
                  </a:lnTo>
                  <a:lnTo>
                    <a:pt x="46" y="60"/>
                  </a:lnTo>
                  <a:lnTo>
                    <a:pt x="44" y="80"/>
                  </a:lnTo>
                  <a:lnTo>
                    <a:pt x="54" y="86"/>
                  </a:lnTo>
                  <a:lnTo>
                    <a:pt x="66" y="76"/>
                  </a:lnTo>
                  <a:lnTo>
                    <a:pt x="62" y="46"/>
                  </a:lnTo>
                  <a:lnTo>
                    <a:pt x="68" y="38"/>
                  </a:lnTo>
                  <a:lnTo>
                    <a:pt x="80" y="40"/>
                  </a:lnTo>
                  <a:lnTo>
                    <a:pt x="76" y="12"/>
                  </a:lnTo>
                  <a:lnTo>
                    <a:pt x="90" y="2"/>
                  </a:lnTo>
                  <a:lnTo>
                    <a:pt x="138" y="0"/>
                  </a:lnTo>
                  <a:lnTo>
                    <a:pt x="158" y="10"/>
                  </a:lnTo>
                  <a:lnTo>
                    <a:pt x="160" y="20"/>
                  </a:lnTo>
                  <a:lnTo>
                    <a:pt x="178" y="20"/>
                  </a:lnTo>
                  <a:lnTo>
                    <a:pt x="204" y="28"/>
                  </a:lnTo>
                  <a:lnTo>
                    <a:pt x="208" y="42"/>
                  </a:lnTo>
                  <a:lnTo>
                    <a:pt x="198" y="50"/>
                  </a:lnTo>
                  <a:lnTo>
                    <a:pt x="218" y="96"/>
                  </a:lnTo>
                  <a:lnTo>
                    <a:pt x="218" y="110"/>
                  </a:lnTo>
                  <a:lnTo>
                    <a:pt x="186" y="152"/>
                  </a:lnTo>
                  <a:lnTo>
                    <a:pt x="174" y="176"/>
                  </a:lnTo>
                  <a:lnTo>
                    <a:pt x="180" y="184"/>
                  </a:lnTo>
                  <a:lnTo>
                    <a:pt x="200" y="186"/>
                  </a:lnTo>
                  <a:lnTo>
                    <a:pt x="210" y="176"/>
                  </a:lnTo>
                  <a:lnTo>
                    <a:pt x="232" y="138"/>
                  </a:lnTo>
                  <a:lnTo>
                    <a:pt x="254" y="138"/>
                  </a:lnTo>
                  <a:lnTo>
                    <a:pt x="280" y="174"/>
                  </a:lnTo>
                  <a:lnTo>
                    <a:pt x="280" y="198"/>
                  </a:lnTo>
                  <a:lnTo>
                    <a:pt x="278" y="212"/>
                  </a:lnTo>
                  <a:lnTo>
                    <a:pt x="296" y="224"/>
                  </a:lnTo>
                  <a:lnTo>
                    <a:pt x="294" y="248"/>
                  </a:lnTo>
                  <a:lnTo>
                    <a:pt x="284" y="266"/>
                  </a:lnTo>
                  <a:lnTo>
                    <a:pt x="278" y="288"/>
                  </a:lnTo>
                  <a:lnTo>
                    <a:pt x="272" y="302"/>
                  </a:lnTo>
                  <a:lnTo>
                    <a:pt x="254" y="306"/>
                  </a:lnTo>
                  <a:lnTo>
                    <a:pt x="262" y="328"/>
                  </a:lnTo>
                  <a:lnTo>
                    <a:pt x="254" y="334"/>
                  </a:lnTo>
                  <a:lnTo>
                    <a:pt x="238" y="362"/>
                  </a:lnTo>
                  <a:lnTo>
                    <a:pt x="152" y="378"/>
                  </a:lnTo>
                </a:path>
              </a:pathLst>
            </a:custGeom>
            <a:solidFill>
              <a:srgbClr val="008226"/>
            </a:solidFill>
            <a:ln cap="rnd" w="12600">
              <a:solidFill>
                <a:srgbClr val="333333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7477" name=""/>
            <p:cNvSpPr/>
            <p:nvPr/>
          </p:nvSpPr>
          <p:spPr>
            <a:xfrm>
              <a:off x="6523920" y="2219760"/>
              <a:ext cx="540000" cy="561960"/>
            </a:xfrm>
            <a:custGeom>
              <a:avLst/>
              <a:gdLst/>
              <a:ahLst/>
              <a:rect l="l" t="t" r="r" b="b"/>
              <a:pathLst>
                <a:path w="315" h="367">
                  <a:moveTo>
                    <a:pt x="0" y="74"/>
                  </a:moveTo>
                  <a:lnTo>
                    <a:pt x="86" y="60"/>
                  </a:lnTo>
                  <a:lnTo>
                    <a:pt x="130" y="60"/>
                  </a:lnTo>
                  <a:lnTo>
                    <a:pt x="142" y="68"/>
                  </a:lnTo>
                  <a:lnTo>
                    <a:pt x="192" y="64"/>
                  </a:lnTo>
                  <a:lnTo>
                    <a:pt x="196" y="58"/>
                  </a:lnTo>
                  <a:lnTo>
                    <a:pt x="212" y="56"/>
                  </a:lnTo>
                  <a:lnTo>
                    <a:pt x="224" y="48"/>
                  </a:lnTo>
                  <a:lnTo>
                    <a:pt x="230" y="24"/>
                  </a:lnTo>
                  <a:lnTo>
                    <a:pt x="252" y="12"/>
                  </a:lnTo>
                  <a:lnTo>
                    <a:pt x="286" y="0"/>
                  </a:lnTo>
                  <a:lnTo>
                    <a:pt x="312" y="126"/>
                  </a:lnTo>
                  <a:lnTo>
                    <a:pt x="306" y="136"/>
                  </a:lnTo>
                  <a:lnTo>
                    <a:pt x="314" y="148"/>
                  </a:lnTo>
                  <a:lnTo>
                    <a:pt x="308" y="160"/>
                  </a:lnTo>
                  <a:lnTo>
                    <a:pt x="302" y="172"/>
                  </a:lnTo>
                  <a:lnTo>
                    <a:pt x="304" y="226"/>
                  </a:lnTo>
                  <a:lnTo>
                    <a:pt x="296" y="238"/>
                  </a:lnTo>
                  <a:lnTo>
                    <a:pt x="284" y="238"/>
                  </a:lnTo>
                  <a:lnTo>
                    <a:pt x="282" y="262"/>
                  </a:lnTo>
                  <a:lnTo>
                    <a:pt x="256" y="258"/>
                  </a:lnTo>
                  <a:lnTo>
                    <a:pt x="240" y="268"/>
                  </a:lnTo>
                  <a:lnTo>
                    <a:pt x="254" y="276"/>
                  </a:lnTo>
                  <a:lnTo>
                    <a:pt x="246" y="292"/>
                  </a:lnTo>
                  <a:lnTo>
                    <a:pt x="258" y="306"/>
                  </a:lnTo>
                  <a:lnTo>
                    <a:pt x="258" y="316"/>
                  </a:lnTo>
                  <a:lnTo>
                    <a:pt x="232" y="300"/>
                  </a:lnTo>
                  <a:lnTo>
                    <a:pt x="216" y="312"/>
                  </a:lnTo>
                  <a:lnTo>
                    <a:pt x="222" y="344"/>
                  </a:lnTo>
                  <a:lnTo>
                    <a:pt x="214" y="348"/>
                  </a:lnTo>
                  <a:lnTo>
                    <a:pt x="208" y="364"/>
                  </a:lnTo>
                  <a:lnTo>
                    <a:pt x="196" y="366"/>
                  </a:lnTo>
                  <a:lnTo>
                    <a:pt x="196" y="348"/>
                  </a:lnTo>
                  <a:lnTo>
                    <a:pt x="184" y="348"/>
                  </a:lnTo>
                  <a:lnTo>
                    <a:pt x="180" y="332"/>
                  </a:lnTo>
                  <a:lnTo>
                    <a:pt x="172" y="324"/>
                  </a:lnTo>
                  <a:lnTo>
                    <a:pt x="158" y="322"/>
                  </a:lnTo>
                  <a:lnTo>
                    <a:pt x="152" y="334"/>
                  </a:lnTo>
                  <a:lnTo>
                    <a:pt x="142" y="346"/>
                  </a:lnTo>
                  <a:lnTo>
                    <a:pt x="118" y="352"/>
                  </a:lnTo>
                  <a:lnTo>
                    <a:pt x="92" y="342"/>
                  </a:lnTo>
                  <a:lnTo>
                    <a:pt x="60" y="336"/>
                  </a:lnTo>
                  <a:lnTo>
                    <a:pt x="58" y="316"/>
                  </a:lnTo>
                  <a:lnTo>
                    <a:pt x="50" y="312"/>
                  </a:lnTo>
                  <a:lnTo>
                    <a:pt x="30" y="312"/>
                  </a:lnTo>
                  <a:lnTo>
                    <a:pt x="0" y="74"/>
                  </a:lnTo>
                </a:path>
              </a:pathLst>
            </a:custGeom>
            <a:solidFill>
              <a:srgbClr val="008226"/>
            </a:solidFill>
            <a:ln cap="rnd" w="12600">
              <a:solidFill>
                <a:srgbClr val="333333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7478" name=""/>
            <p:cNvSpPr/>
            <p:nvPr/>
          </p:nvSpPr>
          <p:spPr>
            <a:xfrm>
              <a:off x="7016040" y="2101320"/>
              <a:ext cx="740160" cy="435600"/>
            </a:xfrm>
            <a:custGeom>
              <a:avLst/>
              <a:gdLst/>
              <a:ahLst/>
              <a:rect l="l" t="t" r="r" b="b"/>
              <a:pathLst>
                <a:path w="432" h="285">
                  <a:moveTo>
                    <a:pt x="0" y="76"/>
                  </a:moveTo>
                  <a:lnTo>
                    <a:pt x="24" y="52"/>
                  </a:lnTo>
                  <a:lnTo>
                    <a:pt x="42" y="40"/>
                  </a:lnTo>
                  <a:lnTo>
                    <a:pt x="52" y="54"/>
                  </a:lnTo>
                  <a:lnTo>
                    <a:pt x="44" y="62"/>
                  </a:lnTo>
                  <a:lnTo>
                    <a:pt x="152" y="48"/>
                  </a:lnTo>
                  <a:lnTo>
                    <a:pt x="339" y="4"/>
                  </a:lnTo>
                  <a:lnTo>
                    <a:pt x="363" y="0"/>
                  </a:lnTo>
                  <a:lnTo>
                    <a:pt x="365" y="8"/>
                  </a:lnTo>
                  <a:lnTo>
                    <a:pt x="381" y="14"/>
                  </a:lnTo>
                  <a:lnTo>
                    <a:pt x="383" y="26"/>
                  </a:lnTo>
                  <a:lnTo>
                    <a:pt x="391" y="40"/>
                  </a:lnTo>
                  <a:lnTo>
                    <a:pt x="403" y="40"/>
                  </a:lnTo>
                  <a:lnTo>
                    <a:pt x="411" y="54"/>
                  </a:lnTo>
                  <a:lnTo>
                    <a:pt x="403" y="62"/>
                  </a:lnTo>
                  <a:lnTo>
                    <a:pt x="403" y="78"/>
                  </a:lnTo>
                  <a:lnTo>
                    <a:pt x="393" y="94"/>
                  </a:lnTo>
                  <a:lnTo>
                    <a:pt x="401" y="100"/>
                  </a:lnTo>
                  <a:lnTo>
                    <a:pt x="391" y="110"/>
                  </a:lnTo>
                  <a:lnTo>
                    <a:pt x="391" y="124"/>
                  </a:lnTo>
                  <a:lnTo>
                    <a:pt x="401" y="136"/>
                  </a:lnTo>
                  <a:lnTo>
                    <a:pt x="403" y="150"/>
                  </a:lnTo>
                  <a:lnTo>
                    <a:pt x="423" y="152"/>
                  </a:lnTo>
                  <a:lnTo>
                    <a:pt x="431" y="164"/>
                  </a:lnTo>
                  <a:lnTo>
                    <a:pt x="421" y="188"/>
                  </a:lnTo>
                  <a:lnTo>
                    <a:pt x="411" y="200"/>
                  </a:lnTo>
                  <a:lnTo>
                    <a:pt x="387" y="212"/>
                  </a:lnTo>
                  <a:lnTo>
                    <a:pt x="373" y="230"/>
                  </a:lnTo>
                  <a:lnTo>
                    <a:pt x="241" y="252"/>
                  </a:lnTo>
                  <a:lnTo>
                    <a:pt x="40" y="284"/>
                  </a:lnTo>
                  <a:lnTo>
                    <a:pt x="22" y="220"/>
                  </a:lnTo>
                  <a:lnTo>
                    <a:pt x="18" y="212"/>
                  </a:lnTo>
                  <a:lnTo>
                    <a:pt x="24" y="196"/>
                  </a:lnTo>
                  <a:lnTo>
                    <a:pt x="0" y="76"/>
                  </a:lnTo>
                </a:path>
              </a:pathLst>
            </a:custGeom>
            <a:solidFill>
              <a:srgbClr val="008226"/>
            </a:solidFill>
            <a:ln cap="rnd" w="12600">
              <a:solidFill>
                <a:srgbClr val="333333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7479" name=""/>
            <p:cNvSpPr/>
            <p:nvPr/>
          </p:nvSpPr>
          <p:spPr>
            <a:xfrm>
              <a:off x="6860880" y="2455200"/>
              <a:ext cx="510480" cy="479520"/>
            </a:xfrm>
            <a:custGeom>
              <a:avLst/>
              <a:gdLst/>
              <a:ahLst/>
              <a:rect l="l" t="t" r="r" b="b"/>
              <a:pathLst>
                <a:path w="298" h="313">
                  <a:moveTo>
                    <a:pt x="114" y="0"/>
                  </a:moveTo>
                  <a:lnTo>
                    <a:pt x="104" y="14"/>
                  </a:lnTo>
                  <a:lnTo>
                    <a:pt x="108" y="60"/>
                  </a:lnTo>
                  <a:lnTo>
                    <a:pt x="104" y="84"/>
                  </a:lnTo>
                  <a:lnTo>
                    <a:pt x="88" y="82"/>
                  </a:lnTo>
                  <a:lnTo>
                    <a:pt x="82" y="106"/>
                  </a:lnTo>
                  <a:lnTo>
                    <a:pt x="58" y="104"/>
                  </a:lnTo>
                  <a:lnTo>
                    <a:pt x="48" y="110"/>
                  </a:lnTo>
                  <a:lnTo>
                    <a:pt x="54" y="122"/>
                  </a:lnTo>
                  <a:lnTo>
                    <a:pt x="50" y="136"/>
                  </a:lnTo>
                  <a:lnTo>
                    <a:pt x="62" y="150"/>
                  </a:lnTo>
                  <a:lnTo>
                    <a:pt x="56" y="160"/>
                  </a:lnTo>
                  <a:lnTo>
                    <a:pt x="36" y="146"/>
                  </a:lnTo>
                  <a:lnTo>
                    <a:pt x="22" y="156"/>
                  </a:lnTo>
                  <a:lnTo>
                    <a:pt x="26" y="192"/>
                  </a:lnTo>
                  <a:lnTo>
                    <a:pt x="16" y="192"/>
                  </a:lnTo>
                  <a:lnTo>
                    <a:pt x="14" y="208"/>
                  </a:lnTo>
                  <a:lnTo>
                    <a:pt x="0" y="214"/>
                  </a:lnTo>
                  <a:lnTo>
                    <a:pt x="4" y="228"/>
                  </a:lnTo>
                  <a:lnTo>
                    <a:pt x="8" y="240"/>
                  </a:lnTo>
                  <a:lnTo>
                    <a:pt x="12" y="256"/>
                  </a:lnTo>
                  <a:lnTo>
                    <a:pt x="30" y="266"/>
                  </a:lnTo>
                  <a:lnTo>
                    <a:pt x="48" y="270"/>
                  </a:lnTo>
                  <a:lnTo>
                    <a:pt x="50" y="286"/>
                  </a:lnTo>
                  <a:lnTo>
                    <a:pt x="72" y="298"/>
                  </a:lnTo>
                  <a:lnTo>
                    <a:pt x="74" y="312"/>
                  </a:lnTo>
                  <a:lnTo>
                    <a:pt x="96" y="306"/>
                  </a:lnTo>
                  <a:lnTo>
                    <a:pt x="96" y="298"/>
                  </a:lnTo>
                  <a:lnTo>
                    <a:pt x="128" y="300"/>
                  </a:lnTo>
                  <a:lnTo>
                    <a:pt x="132" y="292"/>
                  </a:lnTo>
                  <a:lnTo>
                    <a:pt x="148" y="290"/>
                  </a:lnTo>
                  <a:lnTo>
                    <a:pt x="148" y="274"/>
                  </a:lnTo>
                  <a:lnTo>
                    <a:pt x="171" y="274"/>
                  </a:lnTo>
                  <a:lnTo>
                    <a:pt x="173" y="262"/>
                  </a:lnTo>
                  <a:lnTo>
                    <a:pt x="185" y="250"/>
                  </a:lnTo>
                  <a:lnTo>
                    <a:pt x="187" y="232"/>
                  </a:lnTo>
                  <a:lnTo>
                    <a:pt x="197" y="222"/>
                  </a:lnTo>
                  <a:lnTo>
                    <a:pt x="195" y="198"/>
                  </a:lnTo>
                  <a:lnTo>
                    <a:pt x="203" y="188"/>
                  </a:lnTo>
                  <a:lnTo>
                    <a:pt x="209" y="172"/>
                  </a:lnTo>
                  <a:lnTo>
                    <a:pt x="213" y="160"/>
                  </a:lnTo>
                  <a:lnTo>
                    <a:pt x="229" y="156"/>
                  </a:lnTo>
                  <a:lnTo>
                    <a:pt x="235" y="168"/>
                  </a:lnTo>
                  <a:lnTo>
                    <a:pt x="255" y="132"/>
                  </a:lnTo>
                  <a:lnTo>
                    <a:pt x="273" y="130"/>
                  </a:lnTo>
                  <a:lnTo>
                    <a:pt x="277" y="118"/>
                  </a:lnTo>
                  <a:lnTo>
                    <a:pt x="271" y="106"/>
                  </a:lnTo>
                  <a:lnTo>
                    <a:pt x="295" y="100"/>
                  </a:lnTo>
                  <a:lnTo>
                    <a:pt x="289" y="82"/>
                  </a:lnTo>
                  <a:lnTo>
                    <a:pt x="289" y="62"/>
                  </a:lnTo>
                  <a:lnTo>
                    <a:pt x="297" y="60"/>
                  </a:lnTo>
                  <a:lnTo>
                    <a:pt x="293" y="50"/>
                  </a:lnTo>
                  <a:lnTo>
                    <a:pt x="263" y="56"/>
                  </a:lnTo>
                  <a:lnTo>
                    <a:pt x="243" y="52"/>
                  </a:lnTo>
                  <a:lnTo>
                    <a:pt x="243" y="68"/>
                  </a:lnTo>
                  <a:lnTo>
                    <a:pt x="211" y="88"/>
                  </a:lnTo>
                  <a:lnTo>
                    <a:pt x="203" y="40"/>
                  </a:lnTo>
                  <a:lnTo>
                    <a:pt x="130" y="50"/>
                  </a:lnTo>
                  <a:lnTo>
                    <a:pt x="114" y="0"/>
                  </a:lnTo>
                </a:path>
              </a:pathLst>
            </a:custGeom>
            <a:solidFill>
              <a:srgbClr val="008226"/>
            </a:solidFill>
            <a:ln cap="rnd" w="12600">
              <a:solidFill>
                <a:srgbClr val="333333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7480" name=""/>
            <p:cNvSpPr/>
            <p:nvPr/>
          </p:nvSpPr>
          <p:spPr>
            <a:xfrm>
              <a:off x="6016320" y="2700720"/>
              <a:ext cx="926280" cy="445320"/>
            </a:xfrm>
            <a:custGeom>
              <a:avLst/>
              <a:gdLst/>
              <a:ahLst/>
              <a:rect l="l" t="t" r="r" b="b"/>
              <a:pathLst>
                <a:path w="541" h="291">
                  <a:moveTo>
                    <a:pt x="540" y="112"/>
                  </a:moveTo>
                  <a:lnTo>
                    <a:pt x="540" y="148"/>
                  </a:lnTo>
                  <a:lnTo>
                    <a:pt x="530" y="150"/>
                  </a:lnTo>
                  <a:lnTo>
                    <a:pt x="524" y="160"/>
                  </a:lnTo>
                  <a:lnTo>
                    <a:pt x="512" y="152"/>
                  </a:lnTo>
                  <a:lnTo>
                    <a:pt x="508" y="166"/>
                  </a:lnTo>
                  <a:lnTo>
                    <a:pt x="500" y="164"/>
                  </a:lnTo>
                  <a:lnTo>
                    <a:pt x="498" y="184"/>
                  </a:lnTo>
                  <a:lnTo>
                    <a:pt x="490" y="196"/>
                  </a:lnTo>
                  <a:lnTo>
                    <a:pt x="482" y="194"/>
                  </a:lnTo>
                  <a:lnTo>
                    <a:pt x="482" y="204"/>
                  </a:lnTo>
                  <a:lnTo>
                    <a:pt x="466" y="202"/>
                  </a:lnTo>
                  <a:lnTo>
                    <a:pt x="464" y="220"/>
                  </a:lnTo>
                  <a:lnTo>
                    <a:pt x="452" y="220"/>
                  </a:lnTo>
                  <a:lnTo>
                    <a:pt x="452" y="228"/>
                  </a:lnTo>
                  <a:lnTo>
                    <a:pt x="342" y="244"/>
                  </a:lnTo>
                  <a:lnTo>
                    <a:pt x="238" y="254"/>
                  </a:lnTo>
                  <a:lnTo>
                    <a:pt x="162" y="254"/>
                  </a:lnTo>
                  <a:lnTo>
                    <a:pt x="148" y="270"/>
                  </a:lnTo>
                  <a:lnTo>
                    <a:pt x="136" y="268"/>
                  </a:lnTo>
                  <a:lnTo>
                    <a:pt x="126" y="260"/>
                  </a:lnTo>
                  <a:lnTo>
                    <a:pt x="116" y="262"/>
                  </a:lnTo>
                  <a:lnTo>
                    <a:pt x="96" y="276"/>
                  </a:lnTo>
                  <a:lnTo>
                    <a:pt x="70" y="290"/>
                  </a:lnTo>
                  <a:lnTo>
                    <a:pt x="44" y="288"/>
                  </a:lnTo>
                  <a:lnTo>
                    <a:pt x="0" y="290"/>
                  </a:lnTo>
                  <a:lnTo>
                    <a:pt x="26" y="270"/>
                  </a:lnTo>
                  <a:lnTo>
                    <a:pt x="24" y="236"/>
                  </a:lnTo>
                  <a:lnTo>
                    <a:pt x="36" y="222"/>
                  </a:lnTo>
                  <a:lnTo>
                    <a:pt x="82" y="230"/>
                  </a:lnTo>
                  <a:lnTo>
                    <a:pt x="78" y="220"/>
                  </a:lnTo>
                  <a:lnTo>
                    <a:pt x="64" y="204"/>
                  </a:lnTo>
                  <a:lnTo>
                    <a:pt x="82" y="188"/>
                  </a:lnTo>
                  <a:lnTo>
                    <a:pt x="96" y="184"/>
                  </a:lnTo>
                  <a:lnTo>
                    <a:pt x="104" y="156"/>
                  </a:lnTo>
                  <a:lnTo>
                    <a:pt x="130" y="152"/>
                  </a:lnTo>
                  <a:lnTo>
                    <a:pt x="142" y="134"/>
                  </a:lnTo>
                  <a:lnTo>
                    <a:pt x="154" y="134"/>
                  </a:lnTo>
                  <a:lnTo>
                    <a:pt x="164" y="144"/>
                  </a:lnTo>
                  <a:lnTo>
                    <a:pt x="202" y="142"/>
                  </a:lnTo>
                  <a:lnTo>
                    <a:pt x="214" y="114"/>
                  </a:lnTo>
                  <a:lnTo>
                    <a:pt x="224" y="114"/>
                  </a:lnTo>
                  <a:lnTo>
                    <a:pt x="230" y="124"/>
                  </a:lnTo>
                  <a:lnTo>
                    <a:pt x="248" y="124"/>
                  </a:lnTo>
                  <a:lnTo>
                    <a:pt x="252" y="102"/>
                  </a:lnTo>
                  <a:lnTo>
                    <a:pt x="266" y="94"/>
                  </a:lnTo>
                  <a:lnTo>
                    <a:pt x="268" y="70"/>
                  </a:lnTo>
                  <a:lnTo>
                    <a:pt x="284" y="66"/>
                  </a:lnTo>
                  <a:lnTo>
                    <a:pt x="286" y="46"/>
                  </a:lnTo>
                  <a:lnTo>
                    <a:pt x="308" y="50"/>
                  </a:lnTo>
                  <a:lnTo>
                    <a:pt x="326" y="24"/>
                  </a:lnTo>
                  <a:lnTo>
                    <a:pt x="326" y="2"/>
                  </a:lnTo>
                  <a:lnTo>
                    <a:pt x="350" y="0"/>
                  </a:lnTo>
                  <a:lnTo>
                    <a:pt x="354" y="20"/>
                  </a:lnTo>
                  <a:lnTo>
                    <a:pt x="386" y="28"/>
                  </a:lnTo>
                  <a:lnTo>
                    <a:pt x="414" y="38"/>
                  </a:lnTo>
                  <a:lnTo>
                    <a:pt x="442" y="28"/>
                  </a:lnTo>
                  <a:lnTo>
                    <a:pt x="454" y="8"/>
                  </a:lnTo>
                  <a:lnTo>
                    <a:pt x="466" y="8"/>
                  </a:lnTo>
                  <a:lnTo>
                    <a:pt x="476" y="20"/>
                  </a:lnTo>
                  <a:lnTo>
                    <a:pt x="478" y="34"/>
                  </a:lnTo>
                  <a:lnTo>
                    <a:pt x="492" y="34"/>
                  </a:lnTo>
                  <a:lnTo>
                    <a:pt x="490" y="56"/>
                  </a:lnTo>
                  <a:lnTo>
                    <a:pt x="504" y="100"/>
                  </a:lnTo>
                  <a:lnTo>
                    <a:pt x="526" y="106"/>
                  </a:lnTo>
                  <a:lnTo>
                    <a:pt x="540" y="112"/>
                  </a:lnTo>
                </a:path>
              </a:pathLst>
            </a:custGeom>
            <a:solidFill>
              <a:srgbClr val="008226"/>
            </a:solidFill>
            <a:ln cap="rnd" w="12600">
              <a:solidFill>
                <a:srgbClr val="333333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7481" name=""/>
            <p:cNvSpPr/>
            <p:nvPr/>
          </p:nvSpPr>
          <p:spPr>
            <a:xfrm>
              <a:off x="7207920" y="2453040"/>
              <a:ext cx="590760" cy="243720"/>
            </a:xfrm>
            <a:custGeom>
              <a:avLst/>
              <a:gdLst/>
              <a:ahLst/>
              <a:rect l="l" t="t" r="r" b="b"/>
              <a:pathLst>
                <a:path w="345" h="159">
                  <a:moveTo>
                    <a:pt x="338" y="102"/>
                  </a:moveTo>
                  <a:lnTo>
                    <a:pt x="344" y="122"/>
                  </a:lnTo>
                  <a:lnTo>
                    <a:pt x="338" y="122"/>
                  </a:lnTo>
                  <a:lnTo>
                    <a:pt x="338" y="128"/>
                  </a:lnTo>
                  <a:lnTo>
                    <a:pt x="330" y="136"/>
                  </a:lnTo>
                  <a:lnTo>
                    <a:pt x="330" y="148"/>
                  </a:lnTo>
                  <a:lnTo>
                    <a:pt x="294" y="156"/>
                  </a:lnTo>
                  <a:lnTo>
                    <a:pt x="286" y="138"/>
                  </a:lnTo>
                  <a:lnTo>
                    <a:pt x="274" y="138"/>
                  </a:lnTo>
                  <a:lnTo>
                    <a:pt x="260" y="104"/>
                  </a:lnTo>
                  <a:lnTo>
                    <a:pt x="270" y="88"/>
                  </a:lnTo>
                  <a:lnTo>
                    <a:pt x="260" y="88"/>
                  </a:lnTo>
                  <a:lnTo>
                    <a:pt x="246" y="72"/>
                  </a:lnTo>
                  <a:lnTo>
                    <a:pt x="256" y="54"/>
                  </a:lnTo>
                  <a:lnTo>
                    <a:pt x="250" y="52"/>
                  </a:lnTo>
                  <a:lnTo>
                    <a:pt x="248" y="36"/>
                  </a:lnTo>
                  <a:lnTo>
                    <a:pt x="256" y="14"/>
                  </a:lnTo>
                  <a:lnTo>
                    <a:pt x="240" y="18"/>
                  </a:lnTo>
                  <a:lnTo>
                    <a:pt x="236" y="36"/>
                  </a:lnTo>
                  <a:lnTo>
                    <a:pt x="222" y="46"/>
                  </a:lnTo>
                  <a:lnTo>
                    <a:pt x="232" y="60"/>
                  </a:lnTo>
                  <a:lnTo>
                    <a:pt x="230" y="76"/>
                  </a:lnTo>
                  <a:lnTo>
                    <a:pt x="238" y="78"/>
                  </a:lnTo>
                  <a:lnTo>
                    <a:pt x="230" y="94"/>
                  </a:lnTo>
                  <a:lnTo>
                    <a:pt x="236" y="112"/>
                  </a:lnTo>
                  <a:lnTo>
                    <a:pt x="240" y="136"/>
                  </a:lnTo>
                  <a:lnTo>
                    <a:pt x="254" y="146"/>
                  </a:lnTo>
                  <a:lnTo>
                    <a:pt x="248" y="158"/>
                  </a:lnTo>
                  <a:lnTo>
                    <a:pt x="238" y="152"/>
                  </a:lnTo>
                  <a:lnTo>
                    <a:pt x="220" y="154"/>
                  </a:lnTo>
                  <a:lnTo>
                    <a:pt x="216" y="144"/>
                  </a:lnTo>
                  <a:lnTo>
                    <a:pt x="190" y="148"/>
                  </a:lnTo>
                  <a:lnTo>
                    <a:pt x="184" y="124"/>
                  </a:lnTo>
                  <a:lnTo>
                    <a:pt x="186" y="110"/>
                  </a:lnTo>
                  <a:lnTo>
                    <a:pt x="200" y="92"/>
                  </a:lnTo>
                  <a:lnTo>
                    <a:pt x="192" y="80"/>
                  </a:lnTo>
                  <a:lnTo>
                    <a:pt x="156" y="76"/>
                  </a:lnTo>
                  <a:lnTo>
                    <a:pt x="152" y="58"/>
                  </a:lnTo>
                  <a:lnTo>
                    <a:pt x="138" y="60"/>
                  </a:lnTo>
                  <a:lnTo>
                    <a:pt x="132" y="76"/>
                  </a:lnTo>
                  <a:lnTo>
                    <a:pt x="110" y="80"/>
                  </a:lnTo>
                  <a:lnTo>
                    <a:pt x="92" y="64"/>
                  </a:lnTo>
                  <a:lnTo>
                    <a:pt x="88" y="48"/>
                  </a:lnTo>
                  <a:lnTo>
                    <a:pt x="62" y="56"/>
                  </a:lnTo>
                  <a:lnTo>
                    <a:pt x="40" y="54"/>
                  </a:lnTo>
                  <a:lnTo>
                    <a:pt x="38" y="70"/>
                  </a:lnTo>
                  <a:lnTo>
                    <a:pt x="6" y="88"/>
                  </a:lnTo>
                  <a:lnTo>
                    <a:pt x="0" y="42"/>
                  </a:lnTo>
                  <a:lnTo>
                    <a:pt x="262" y="0"/>
                  </a:lnTo>
                  <a:lnTo>
                    <a:pt x="294" y="102"/>
                  </a:lnTo>
                  <a:lnTo>
                    <a:pt x="338" y="102"/>
                  </a:lnTo>
                </a:path>
              </a:pathLst>
            </a:custGeom>
            <a:solidFill>
              <a:srgbClr val="008226"/>
            </a:solidFill>
            <a:ln cap="rnd" w="12600">
              <a:solidFill>
                <a:srgbClr val="333333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7482" name=""/>
            <p:cNvSpPr/>
            <p:nvPr/>
          </p:nvSpPr>
          <p:spPr>
            <a:xfrm>
              <a:off x="7893360" y="1528200"/>
              <a:ext cx="237960" cy="406080"/>
            </a:xfrm>
            <a:custGeom>
              <a:avLst/>
              <a:gdLst/>
              <a:ahLst/>
              <a:rect l="l" t="t" r="r" b="b"/>
              <a:pathLst>
                <a:path w="139" h="265">
                  <a:moveTo>
                    <a:pt x="22" y="30"/>
                  </a:moveTo>
                  <a:lnTo>
                    <a:pt x="16" y="16"/>
                  </a:lnTo>
                  <a:lnTo>
                    <a:pt x="22" y="4"/>
                  </a:lnTo>
                  <a:lnTo>
                    <a:pt x="38" y="0"/>
                  </a:lnTo>
                  <a:lnTo>
                    <a:pt x="54" y="8"/>
                  </a:lnTo>
                  <a:lnTo>
                    <a:pt x="78" y="84"/>
                  </a:lnTo>
                  <a:lnTo>
                    <a:pt x="86" y="92"/>
                  </a:lnTo>
                  <a:lnTo>
                    <a:pt x="88" y="118"/>
                  </a:lnTo>
                  <a:lnTo>
                    <a:pt x="92" y="128"/>
                  </a:lnTo>
                  <a:lnTo>
                    <a:pt x="102" y="138"/>
                  </a:lnTo>
                  <a:lnTo>
                    <a:pt x="100" y="174"/>
                  </a:lnTo>
                  <a:lnTo>
                    <a:pt x="114" y="188"/>
                  </a:lnTo>
                  <a:lnTo>
                    <a:pt x="118" y="200"/>
                  </a:lnTo>
                  <a:lnTo>
                    <a:pt x="136" y="200"/>
                  </a:lnTo>
                  <a:lnTo>
                    <a:pt x="138" y="208"/>
                  </a:lnTo>
                  <a:lnTo>
                    <a:pt x="126" y="222"/>
                  </a:lnTo>
                  <a:lnTo>
                    <a:pt x="120" y="234"/>
                  </a:lnTo>
                  <a:lnTo>
                    <a:pt x="104" y="234"/>
                  </a:lnTo>
                  <a:lnTo>
                    <a:pt x="100" y="252"/>
                  </a:lnTo>
                  <a:lnTo>
                    <a:pt x="88" y="252"/>
                  </a:lnTo>
                  <a:lnTo>
                    <a:pt x="26" y="264"/>
                  </a:lnTo>
                  <a:lnTo>
                    <a:pt x="10" y="232"/>
                  </a:lnTo>
                  <a:lnTo>
                    <a:pt x="18" y="196"/>
                  </a:lnTo>
                  <a:lnTo>
                    <a:pt x="0" y="178"/>
                  </a:lnTo>
                  <a:lnTo>
                    <a:pt x="18" y="156"/>
                  </a:lnTo>
                  <a:lnTo>
                    <a:pt x="16" y="140"/>
                  </a:lnTo>
                  <a:lnTo>
                    <a:pt x="8" y="126"/>
                  </a:lnTo>
                  <a:lnTo>
                    <a:pt x="14" y="114"/>
                  </a:lnTo>
                  <a:lnTo>
                    <a:pt x="32" y="108"/>
                  </a:lnTo>
                  <a:lnTo>
                    <a:pt x="32" y="96"/>
                  </a:lnTo>
                  <a:lnTo>
                    <a:pt x="40" y="84"/>
                  </a:lnTo>
                  <a:lnTo>
                    <a:pt x="26" y="76"/>
                  </a:lnTo>
                  <a:lnTo>
                    <a:pt x="26" y="64"/>
                  </a:lnTo>
                  <a:lnTo>
                    <a:pt x="30" y="48"/>
                  </a:lnTo>
                  <a:lnTo>
                    <a:pt x="22" y="30"/>
                  </a:lnTo>
                </a:path>
              </a:pathLst>
            </a:custGeom>
            <a:solidFill>
              <a:srgbClr val="008226"/>
            </a:solidFill>
            <a:ln cap="rnd" w="12600">
              <a:solidFill>
                <a:srgbClr val="333333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7483" name=""/>
            <p:cNvSpPr/>
            <p:nvPr/>
          </p:nvSpPr>
          <p:spPr>
            <a:xfrm>
              <a:off x="7986600" y="1154880"/>
              <a:ext cx="456840" cy="680400"/>
            </a:xfrm>
            <a:custGeom>
              <a:avLst/>
              <a:gdLst/>
              <a:ahLst/>
              <a:rect l="l" t="t" r="r" b="b"/>
              <a:pathLst>
                <a:path w="267" h="445">
                  <a:moveTo>
                    <a:pt x="0" y="248"/>
                  </a:moveTo>
                  <a:lnTo>
                    <a:pt x="20" y="222"/>
                  </a:lnTo>
                  <a:lnTo>
                    <a:pt x="20" y="180"/>
                  </a:lnTo>
                  <a:lnTo>
                    <a:pt x="30" y="156"/>
                  </a:lnTo>
                  <a:lnTo>
                    <a:pt x="28" y="136"/>
                  </a:lnTo>
                  <a:lnTo>
                    <a:pt x="18" y="96"/>
                  </a:lnTo>
                  <a:lnTo>
                    <a:pt x="40" y="32"/>
                  </a:lnTo>
                  <a:lnTo>
                    <a:pt x="46" y="26"/>
                  </a:lnTo>
                  <a:lnTo>
                    <a:pt x="46" y="12"/>
                  </a:lnTo>
                  <a:lnTo>
                    <a:pt x="62" y="6"/>
                  </a:lnTo>
                  <a:lnTo>
                    <a:pt x="74" y="24"/>
                  </a:lnTo>
                  <a:lnTo>
                    <a:pt x="94" y="24"/>
                  </a:lnTo>
                  <a:lnTo>
                    <a:pt x="96" y="20"/>
                  </a:lnTo>
                  <a:lnTo>
                    <a:pt x="110" y="16"/>
                  </a:lnTo>
                  <a:lnTo>
                    <a:pt x="118" y="0"/>
                  </a:lnTo>
                  <a:lnTo>
                    <a:pt x="126" y="12"/>
                  </a:lnTo>
                  <a:lnTo>
                    <a:pt x="126" y="20"/>
                  </a:lnTo>
                  <a:lnTo>
                    <a:pt x="162" y="38"/>
                  </a:lnTo>
                  <a:lnTo>
                    <a:pt x="182" y="132"/>
                  </a:lnTo>
                  <a:lnTo>
                    <a:pt x="198" y="150"/>
                  </a:lnTo>
                  <a:lnTo>
                    <a:pt x="226" y="150"/>
                  </a:lnTo>
                  <a:lnTo>
                    <a:pt x="230" y="158"/>
                  </a:lnTo>
                  <a:lnTo>
                    <a:pt x="228" y="178"/>
                  </a:lnTo>
                  <a:lnTo>
                    <a:pt x="236" y="188"/>
                  </a:lnTo>
                  <a:lnTo>
                    <a:pt x="262" y="194"/>
                  </a:lnTo>
                  <a:lnTo>
                    <a:pt x="266" y="212"/>
                  </a:lnTo>
                  <a:lnTo>
                    <a:pt x="256" y="240"/>
                  </a:lnTo>
                  <a:lnTo>
                    <a:pt x="226" y="268"/>
                  </a:lnTo>
                  <a:lnTo>
                    <a:pt x="200" y="270"/>
                  </a:lnTo>
                  <a:lnTo>
                    <a:pt x="192" y="276"/>
                  </a:lnTo>
                  <a:lnTo>
                    <a:pt x="186" y="292"/>
                  </a:lnTo>
                  <a:lnTo>
                    <a:pt x="180" y="294"/>
                  </a:lnTo>
                  <a:lnTo>
                    <a:pt x="160" y="282"/>
                  </a:lnTo>
                  <a:lnTo>
                    <a:pt x="158" y="296"/>
                  </a:lnTo>
                  <a:lnTo>
                    <a:pt x="164" y="314"/>
                  </a:lnTo>
                  <a:lnTo>
                    <a:pt x="164" y="332"/>
                  </a:lnTo>
                  <a:lnTo>
                    <a:pt x="152" y="336"/>
                  </a:lnTo>
                  <a:lnTo>
                    <a:pt x="114" y="334"/>
                  </a:lnTo>
                  <a:lnTo>
                    <a:pt x="116" y="352"/>
                  </a:lnTo>
                  <a:lnTo>
                    <a:pt x="110" y="366"/>
                  </a:lnTo>
                  <a:lnTo>
                    <a:pt x="98" y="366"/>
                  </a:lnTo>
                  <a:lnTo>
                    <a:pt x="94" y="394"/>
                  </a:lnTo>
                  <a:lnTo>
                    <a:pt x="90" y="408"/>
                  </a:lnTo>
                  <a:lnTo>
                    <a:pt x="82" y="414"/>
                  </a:lnTo>
                  <a:lnTo>
                    <a:pt x="84" y="444"/>
                  </a:lnTo>
                  <a:lnTo>
                    <a:pt x="66" y="444"/>
                  </a:lnTo>
                  <a:lnTo>
                    <a:pt x="60" y="430"/>
                  </a:lnTo>
                  <a:lnTo>
                    <a:pt x="44" y="418"/>
                  </a:lnTo>
                  <a:lnTo>
                    <a:pt x="50" y="386"/>
                  </a:lnTo>
                  <a:lnTo>
                    <a:pt x="36" y="368"/>
                  </a:lnTo>
                  <a:lnTo>
                    <a:pt x="32" y="336"/>
                  </a:lnTo>
                  <a:lnTo>
                    <a:pt x="22" y="318"/>
                  </a:lnTo>
                  <a:lnTo>
                    <a:pt x="0" y="248"/>
                  </a:lnTo>
                </a:path>
              </a:pathLst>
            </a:custGeom>
            <a:solidFill>
              <a:srgbClr val="008226"/>
            </a:solidFill>
            <a:ln cap="rnd" w="12600">
              <a:solidFill>
                <a:srgbClr val="333333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7484" name=""/>
            <p:cNvSpPr/>
            <p:nvPr/>
          </p:nvSpPr>
          <p:spPr>
            <a:xfrm>
              <a:off x="7821720" y="1873800"/>
              <a:ext cx="468000" cy="196920"/>
            </a:xfrm>
            <a:custGeom>
              <a:avLst/>
              <a:gdLst/>
              <a:ahLst/>
              <a:rect l="l" t="t" r="r" b="b"/>
              <a:pathLst>
                <a:path w="273" h="129">
                  <a:moveTo>
                    <a:pt x="12" y="54"/>
                  </a:moveTo>
                  <a:lnTo>
                    <a:pt x="68" y="40"/>
                  </a:lnTo>
                  <a:lnTo>
                    <a:pt x="132" y="26"/>
                  </a:lnTo>
                  <a:lnTo>
                    <a:pt x="146" y="24"/>
                  </a:lnTo>
                  <a:lnTo>
                    <a:pt x="146" y="6"/>
                  </a:lnTo>
                  <a:lnTo>
                    <a:pt x="164" y="10"/>
                  </a:lnTo>
                  <a:lnTo>
                    <a:pt x="168" y="0"/>
                  </a:lnTo>
                  <a:lnTo>
                    <a:pt x="180" y="4"/>
                  </a:lnTo>
                  <a:lnTo>
                    <a:pt x="182" y="36"/>
                  </a:lnTo>
                  <a:lnTo>
                    <a:pt x="186" y="52"/>
                  </a:lnTo>
                  <a:lnTo>
                    <a:pt x="202" y="72"/>
                  </a:lnTo>
                  <a:lnTo>
                    <a:pt x="210" y="88"/>
                  </a:lnTo>
                  <a:lnTo>
                    <a:pt x="230" y="88"/>
                  </a:lnTo>
                  <a:lnTo>
                    <a:pt x="242" y="82"/>
                  </a:lnTo>
                  <a:lnTo>
                    <a:pt x="234" y="72"/>
                  </a:lnTo>
                  <a:lnTo>
                    <a:pt x="234" y="56"/>
                  </a:lnTo>
                  <a:lnTo>
                    <a:pt x="246" y="60"/>
                  </a:lnTo>
                  <a:lnTo>
                    <a:pt x="262" y="66"/>
                  </a:lnTo>
                  <a:lnTo>
                    <a:pt x="268" y="76"/>
                  </a:lnTo>
                  <a:lnTo>
                    <a:pt x="258" y="90"/>
                  </a:lnTo>
                  <a:lnTo>
                    <a:pt x="254" y="104"/>
                  </a:lnTo>
                  <a:lnTo>
                    <a:pt x="272" y="102"/>
                  </a:lnTo>
                  <a:lnTo>
                    <a:pt x="268" y="120"/>
                  </a:lnTo>
                  <a:lnTo>
                    <a:pt x="254" y="128"/>
                  </a:lnTo>
                  <a:lnTo>
                    <a:pt x="252" y="110"/>
                  </a:lnTo>
                  <a:lnTo>
                    <a:pt x="242" y="112"/>
                  </a:lnTo>
                  <a:lnTo>
                    <a:pt x="218" y="114"/>
                  </a:lnTo>
                  <a:lnTo>
                    <a:pt x="208" y="104"/>
                  </a:lnTo>
                  <a:lnTo>
                    <a:pt x="200" y="114"/>
                  </a:lnTo>
                  <a:lnTo>
                    <a:pt x="192" y="120"/>
                  </a:lnTo>
                  <a:lnTo>
                    <a:pt x="182" y="120"/>
                  </a:lnTo>
                  <a:lnTo>
                    <a:pt x="182" y="106"/>
                  </a:lnTo>
                  <a:lnTo>
                    <a:pt x="166" y="104"/>
                  </a:lnTo>
                  <a:lnTo>
                    <a:pt x="162" y="88"/>
                  </a:lnTo>
                  <a:lnTo>
                    <a:pt x="158" y="82"/>
                  </a:lnTo>
                  <a:lnTo>
                    <a:pt x="146" y="88"/>
                  </a:lnTo>
                  <a:lnTo>
                    <a:pt x="120" y="90"/>
                  </a:lnTo>
                  <a:lnTo>
                    <a:pt x="98" y="98"/>
                  </a:lnTo>
                  <a:lnTo>
                    <a:pt x="70" y="104"/>
                  </a:lnTo>
                  <a:lnTo>
                    <a:pt x="56" y="118"/>
                  </a:lnTo>
                  <a:lnTo>
                    <a:pt x="44" y="106"/>
                  </a:lnTo>
                  <a:lnTo>
                    <a:pt x="32" y="120"/>
                  </a:lnTo>
                  <a:lnTo>
                    <a:pt x="14" y="120"/>
                  </a:lnTo>
                  <a:lnTo>
                    <a:pt x="0" y="104"/>
                  </a:lnTo>
                  <a:lnTo>
                    <a:pt x="12" y="54"/>
                  </a:lnTo>
                </a:path>
              </a:pathLst>
            </a:custGeom>
            <a:solidFill>
              <a:srgbClr val="008226"/>
            </a:solidFill>
            <a:ln cap="rnd" w="12600">
              <a:solidFill>
                <a:srgbClr val="333333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7485" name=""/>
            <p:cNvSpPr/>
            <p:nvPr/>
          </p:nvSpPr>
          <p:spPr>
            <a:xfrm>
              <a:off x="8051400" y="2002320"/>
              <a:ext cx="83160" cy="105840"/>
            </a:xfrm>
            <a:custGeom>
              <a:avLst/>
              <a:gdLst/>
              <a:ahLst/>
              <a:rect l="l" t="t" r="r" b="b"/>
              <a:pathLst>
                <a:path w="49" h="69">
                  <a:moveTo>
                    <a:pt x="20" y="0"/>
                  </a:moveTo>
                  <a:lnTo>
                    <a:pt x="8" y="4"/>
                  </a:lnTo>
                  <a:lnTo>
                    <a:pt x="0" y="6"/>
                  </a:lnTo>
                  <a:lnTo>
                    <a:pt x="2" y="46"/>
                  </a:lnTo>
                  <a:lnTo>
                    <a:pt x="10" y="68"/>
                  </a:lnTo>
                  <a:lnTo>
                    <a:pt x="40" y="60"/>
                  </a:lnTo>
                  <a:lnTo>
                    <a:pt x="48" y="34"/>
                  </a:lnTo>
                  <a:lnTo>
                    <a:pt x="44" y="20"/>
                  </a:lnTo>
                  <a:lnTo>
                    <a:pt x="30" y="20"/>
                  </a:lnTo>
                  <a:lnTo>
                    <a:pt x="20" y="0"/>
                  </a:lnTo>
                </a:path>
              </a:pathLst>
            </a:custGeom>
            <a:solidFill>
              <a:srgbClr val="008226"/>
            </a:solidFill>
            <a:ln cap="rnd" w="12600">
              <a:solidFill>
                <a:srgbClr val="333333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7486" name=""/>
            <p:cNvSpPr/>
            <p:nvPr/>
          </p:nvSpPr>
          <p:spPr>
            <a:xfrm>
              <a:off x="7848360" y="2007720"/>
              <a:ext cx="217080" cy="195480"/>
            </a:xfrm>
            <a:custGeom>
              <a:avLst/>
              <a:gdLst/>
              <a:ahLst/>
              <a:rect l="l" t="t" r="r" b="b"/>
              <a:pathLst>
                <a:path w="127" h="127">
                  <a:moveTo>
                    <a:pt x="116" y="0"/>
                  </a:moveTo>
                  <a:lnTo>
                    <a:pt x="120" y="40"/>
                  </a:lnTo>
                  <a:lnTo>
                    <a:pt x="126" y="64"/>
                  </a:lnTo>
                  <a:lnTo>
                    <a:pt x="122" y="78"/>
                  </a:lnTo>
                  <a:lnTo>
                    <a:pt x="102" y="84"/>
                  </a:lnTo>
                  <a:lnTo>
                    <a:pt x="78" y="92"/>
                  </a:lnTo>
                  <a:lnTo>
                    <a:pt x="66" y="104"/>
                  </a:lnTo>
                  <a:lnTo>
                    <a:pt x="54" y="120"/>
                  </a:lnTo>
                  <a:lnTo>
                    <a:pt x="34" y="126"/>
                  </a:lnTo>
                  <a:lnTo>
                    <a:pt x="2" y="118"/>
                  </a:lnTo>
                  <a:lnTo>
                    <a:pt x="22" y="108"/>
                  </a:lnTo>
                  <a:lnTo>
                    <a:pt x="10" y="92"/>
                  </a:lnTo>
                  <a:lnTo>
                    <a:pt x="8" y="76"/>
                  </a:lnTo>
                  <a:lnTo>
                    <a:pt x="4" y="58"/>
                  </a:lnTo>
                  <a:lnTo>
                    <a:pt x="0" y="30"/>
                  </a:lnTo>
                  <a:lnTo>
                    <a:pt x="20" y="32"/>
                  </a:lnTo>
                  <a:lnTo>
                    <a:pt x="30" y="20"/>
                  </a:lnTo>
                  <a:lnTo>
                    <a:pt x="42" y="30"/>
                  </a:lnTo>
                  <a:lnTo>
                    <a:pt x="56" y="14"/>
                  </a:lnTo>
                  <a:lnTo>
                    <a:pt x="116" y="0"/>
                  </a:lnTo>
                </a:path>
              </a:pathLst>
            </a:custGeom>
            <a:solidFill>
              <a:srgbClr val="008226"/>
            </a:solidFill>
            <a:ln cap="rnd" w="12600">
              <a:solidFill>
                <a:srgbClr val="333333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7487" name=""/>
            <p:cNvSpPr/>
            <p:nvPr/>
          </p:nvSpPr>
          <p:spPr>
            <a:xfrm>
              <a:off x="7890480" y="2147040"/>
              <a:ext cx="162000" cy="104400"/>
            </a:xfrm>
            <a:custGeom>
              <a:avLst/>
              <a:gdLst/>
              <a:ahLst/>
              <a:rect l="l" t="t" r="r" b="b"/>
              <a:pathLst>
                <a:path w="95" h="69">
                  <a:moveTo>
                    <a:pt x="36" y="16"/>
                  </a:moveTo>
                  <a:lnTo>
                    <a:pt x="56" y="16"/>
                  </a:lnTo>
                  <a:lnTo>
                    <a:pt x="66" y="14"/>
                  </a:lnTo>
                  <a:lnTo>
                    <a:pt x="78" y="2"/>
                  </a:lnTo>
                  <a:lnTo>
                    <a:pt x="94" y="0"/>
                  </a:lnTo>
                  <a:lnTo>
                    <a:pt x="90" y="16"/>
                  </a:lnTo>
                  <a:lnTo>
                    <a:pt x="76" y="26"/>
                  </a:lnTo>
                  <a:lnTo>
                    <a:pt x="68" y="38"/>
                  </a:lnTo>
                  <a:lnTo>
                    <a:pt x="70" y="52"/>
                  </a:lnTo>
                  <a:lnTo>
                    <a:pt x="58" y="50"/>
                  </a:lnTo>
                  <a:lnTo>
                    <a:pt x="38" y="60"/>
                  </a:lnTo>
                  <a:lnTo>
                    <a:pt x="8" y="68"/>
                  </a:lnTo>
                  <a:lnTo>
                    <a:pt x="0" y="34"/>
                  </a:lnTo>
                  <a:lnTo>
                    <a:pt x="28" y="32"/>
                  </a:lnTo>
                  <a:lnTo>
                    <a:pt x="36" y="16"/>
                  </a:lnTo>
                </a:path>
              </a:pathLst>
            </a:custGeom>
            <a:solidFill>
              <a:srgbClr val="008226"/>
            </a:solidFill>
            <a:ln cap="rnd" w="12600">
              <a:solidFill>
                <a:srgbClr val="333333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7488" name=""/>
            <p:cNvSpPr/>
            <p:nvPr/>
          </p:nvSpPr>
          <p:spPr>
            <a:xfrm>
              <a:off x="8178480" y="2069640"/>
              <a:ext cx="46080" cy="23400"/>
            </a:xfrm>
            <a:custGeom>
              <a:avLst/>
              <a:gdLst/>
              <a:ahLst/>
              <a:rect l="l" t="t" r="r" b="b"/>
              <a:pathLst>
                <a:path w="27" h="15">
                  <a:moveTo>
                    <a:pt x="2" y="0"/>
                  </a:moveTo>
                  <a:lnTo>
                    <a:pt x="26" y="2"/>
                  </a:lnTo>
                  <a:lnTo>
                    <a:pt x="22" y="8"/>
                  </a:lnTo>
                  <a:lnTo>
                    <a:pt x="0" y="14"/>
                  </a:lnTo>
                  <a:lnTo>
                    <a:pt x="2" y="0"/>
                  </a:lnTo>
                </a:path>
              </a:pathLst>
            </a:custGeom>
            <a:solidFill>
              <a:srgbClr val="008226"/>
            </a:solidFill>
            <a:ln cap="rnd" w="12600">
              <a:solidFill>
                <a:srgbClr val="333333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3400" bIns="-234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7489" name=""/>
            <p:cNvSpPr/>
            <p:nvPr/>
          </p:nvSpPr>
          <p:spPr>
            <a:xfrm>
              <a:off x="6780600" y="2540880"/>
              <a:ext cx="988560" cy="506880"/>
            </a:xfrm>
            <a:custGeom>
              <a:avLst/>
              <a:gdLst/>
              <a:ahLst/>
              <a:rect l="l" t="t" r="r" b="b"/>
              <a:pathLst>
                <a:path w="577" h="331">
                  <a:moveTo>
                    <a:pt x="0" y="330"/>
                  </a:moveTo>
                  <a:lnTo>
                    <a:pt x="4" y="320"/>
                  </a:lnTo>
                  <a:lnTo>
                    <a:pt x="14" y="322"/>
                  </a:lnTo>
                  <a:lnTo>
                    <a:pt x="16" y="306"/>
                  </a:lnTo>
                  <a:lnTo>
                    <a:pt x="34" y="312"/>
                  </a:lnTo>
                  <a:lnTo>
                    <a:pt x="34" y="300"/>
                  </a:lnTo>
                  <a:lnTo>
                    <a:pt x="52" y="290"/>
                  </a:lnTo>
                  <a:lnTo>
                    <a:pt x="52" y="270"/>
                  </a:lnTo>
                  <a:lnTo>
                    <a:pt x="66" y="260"/>
                  </a:lnTo>
                  <a:lnTo>
                    <a:pt x="74" y="262"/>
                  </a:lnTo>
                  <a:lnTo>
                    <a:pt x="82" y="256"/>
                  </a:lnTo>
                  <a:lnTo>
                    <a:pt x="92" y="254"/>
                  </a:lnTo>
                  <a:lnTo>
                    <a:pt x="94" y="232"/>
                  </a:lnTo>
                  <a:lnTo>
                    <a:pt x="114" y="242"/>
                  </a:lnTo>
                  <a:lnTo>
                    <a:pt x="118" y="256"/>
                  </a:lnTo>
                  <a:lnTo>
                    <a:pt x="142" y="250"/>
                  </a:lnTo>
                  <a:lnTo>
                    <a:pt x="142" y="242"/>
                  </a:lnTo>
                  <a:lnTo>
                    <a:pt x="156" y="242"/>
                  </a:lnTo>
                  <a:lnTo>
                    <a:pt x="176" y="244"/>
                  </a:lnTo>
                  <a:lnTo>
                    <a:pt x="176" y="236"/>
                  </a:lnTo>
                  <a:lnTo>
                    <a:pt x="190" y="234"/>
                  </a:lnTo>
                  <a:lnTo>
                    <a:pt x="196" y="218"/>
                  </a:lnTo>
                  <a:lnTo>
                    <a:pt x="218" y="220"/>
                  </a:lnTo>
                  <a:lnTo>
                    <a:pt x="220" y="200"/>
                  </a:lnTo>
                  <a:lnTo>
                    <a:pt x="228" y="192"/>
                  </a:lnTo>
                  <a:lnTo>
                    <a:pt x="234" y="172"/>
                  </a:lnTo>
                  <a:lnTo>
                    <a:pt x="244" y="160"/>
                  </a:lnTo>
                  <a:lnTo>
                    <a:pt x="240" y="140"/>
                  </a:lnTo>
                  <a:lnTo>
                    <a:pt x="252" y="126"/>
                  </a:lnTo>
                  <a:lnTo>
                    <a:pt x="258" y="104"/>
                  </a:lnTo>
                  <a:lnTo>
                    <a:pt x="276" y="104"/>
                  </a:lnTo>
                  <a:lnTo>
                    <a:pt x="282" y="112"/>
                  </a:lnTo>
                  <a:lnTo>
                    <a:pt x="300" y="78"/>
                  </a:lnTo>
                  <a:lnTo>
                    <a:pt x="322" y="76"/>
                  </a:lnTo>
                  <a:lnTo>
                    <a:pt x="326" y="62"/>
                  </a:lnTo>
                  <a:lnTo>
                    <a:pt x="320" y="50"/>
                  </a:lnTo>
                  <a:lnTo>
                    <a:pt x="340" y="46"/>
                  </a:lnTo>
                  <a:lnTo>
                    <a:pt x="336" y="24"/>
                  </a:lnTo>
                  <a:lnTo>
                    <a:pt x="334" y="4"/>
                  </a:lnTo>
                  <a:lnTo>
                    <a:pt x="360" y="22"/>
                  </a:lnTo>
                  <a:lnTo>
                    <a:pt x="384" y="18"/>
                  </a:lnTo>
                  <a:lnTo>
                    <a:pt x="388" y="2"/>
                  </a:lnTo>
                  <a:lnTo>
                    <a:pt x="402" y="0"/>
                  </a:lnTo>
                  <a:lnTo>
                    <a:pt x="406" y="18"/>
                  </a:lnTo>
                  <a:lnTo>
                    <a:pt x="446" y="22"/>
                  </a:lnTo>
                  <a:lnTo>
                    <a:pt x="448" y="38"/>
                  </a:lnTo>
                  <a:lnTo>
                    <a:pt x="432" y="48"/>
                  </a:lnTo>
                  <a:lnTo>
                    <a:pt x="438" y="90"/>
                  </a:lnTo>
                  <a:lnTo>
                    <a:pt x="468" y="90"/>
                  </a:lnTo>
                  <a:lnTo>
                    <a:pt x="480" y="102"/>
                  </a:lnTo>
                  <a:lnTo>
                    <a:pt x="496" y="112"/>
                  </a:lnTo>
                  <a:lnTo>
                    <a:pt x="514" y="108"/>
                  </a:lnTo>
                  <a:lnTo>
                    <a:pt x="522" y="122"/>
                  </a:lnTo>
                  <a:lnTo>
                    <a:pt x="514" y="132"/>
                  </a:lnTo>
                  <a:lnTo>
                    <a:pt x="516" y="156"/>
                  </a:lnTo>
                  <a:lnTo>
                    <a:pt x="514" y="172"/>
                  </a:lnTo>
                  <a:lnTo>
                    <a:pt x="522" y="190"/>
                  </a:lnTo>
                  <a:lnTo>
                    <a:pt x="522" y="204"/>
                  </a:lnTo>
                  <a:lnTo>
                    <a:pt x="556" y="204"/>
                  </a:lnTo>
                  <a:lnTo>
                    <a:pt x="576" y="236"/>
                  </a:lnTo>
                  <a:lnTo>
                    <a:pt x="496" y="254"/>
                  </a:lnTo>
                  <a:lnTo>
                    <a:pt x="380" y="276"/>
                  </a:lnTo>
                  <a:lnTo>
                    <a:pt x="232" y="296"/>
                  </a:lnTo>
                  <a:lnTo>
                    <a:pt x="0" y="330"/>
                  </a:lnTo>
                </a:path>
              </a:pathLst>
            </a:custGeom>
            <a:solidFill>
              <a:srgbClr val="008226"/>
            </a:solidFill>
            <a:ln cap="rnd" w="12600">
              <a:solidFill>
                <a:srgbClr val="333333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7490" name=""/>
            <p:cNvSpPr/>
            <p:nvPr/>
          </p:nvSpPr>
          <p:spPr>
            <a:xfrm>
              <a:off x="6718680" y="2899080"/>
              <a:ext cx="1094400" cy="443520"/>
            </a:xfrm>
            <a:custGeom>
              <a:avLst/>
              <a:gdLst/>
              <a:ahLst/>
              <a:rect l="l" t="t" r="r" b="b"/>
              <a:pathLst>
                <a:path w="639" h="289">
                  <a:moveTo>
                    <a:pt x="180" y="74"/>
                  </a:moveTo>
                  <a:lnTo>
                    <a:pt x="178" y="106"/>
                  </a:lnTo>
                  <a:lnTo>
                    <a:pt x="160" y="106"/>
                  </a:lnTo>
                  <a:lnTo>
                    <a:pt x="164" y="132"/>
                  </a:lnTo>
                  <a:lnTo>
                    <a:pt x="144" y="132"/>
                  </a:lnTo>
                  <a:lnTo>
                    <a:pt x="136" y="140"/>
                  </a:lnTo>
                  <a:lnTo>
                    <a:pt x="120" y="148"/>
                  </a:lnTo>
                  <a:lnTo>
                    <a:pt x="108" y="148"/>
                  </a:lnTo>
                  <a:lnTo>
                    <a:pt x="102" y="170"/>
                  </a:lnTo>
                  <a:lnTo>
                    <a:pt x="74" y="174"/>
                  </a:lnTo>
                  <a:lnTo>
                    <a:pt x="70" y="188"/>
                  </a:lnTo>
                  <a:lnTo>
                    <a:pt x="52" y="198"/>
                  </a:lnTo>
                  <a:lnTo>
                    <a:pt x="38" y="206"/>
                  </a:lnTo>
                  <a:lnTo>
                    <a:pt x="20" y="210"/>
                  </a:lnTo>
                  <a:lnTo>
                    <a:pt x="18" y="216"/>
                  </a:lnTo>
                  <a:lnTo>
                    <a:pt x="24" y="226"/>
                  </a:lnTo>
                  <a:lnTo>
                    <a:pt x="4" y="244"/>
                  </a:lnTo>
                  <a:lnTo>
                    <a:pt x="0" y="258"/>
                  </a:lnTo>
                  <a:lnTo>
                    <a:pt x="42" y="254"/>
                  </a:lnTo>
                  <a:lnTo>
                    <a:pt x="82" y="248"/>
                  </a:lnTo>
                  <a:lnTo>
                    <a:pt x="94" y="248"/>
                  </a:lnTo>
                  <a:lnTo>
                    <a:pt x="112" y="252"/>
                  </a:lnTo>
                  <a:lnTo>
                    <a:pt x="140" y="214"/>
                  </a:lnTo>
                  <a:lnTo>
                    <a:pt x="182" y="216"/>
                  </a:lnTo>
                  <a:lnTo>
                    <a:pt x="194" y="206"/>
                  </a:lnTo>
                  <a:lnTo>
                    <a:pt x="266" y="206"/>
                  </a:lnTo>
                  <a:lnTo>
                    <a:pt x="278" y="222"/>
                  </a:lnTo>
                  <a:lnTo>
                    <a:pt x="366" y="222"/>
                  </a:lnTo>
                  <a:lnTo>
                    <a:pt x="460" y="288"/>
                  </a:lnTo>
                  <a:lnTo>
                    <a:pt x="462" y="282"/>
                  </a:lnTo>
                  <a:lnTo>
                    <a:pt x="468" y="282"/>
                  </a:lnTo>
                  <a:lnTo>
                    <a:pt x="472" y="288"/>
                  </a:lnTo>
                  <a:lnTo>
                    <a:pt x="506" y="286"/>
                  </a:lnTo>
                  <a:lnTo>
                    <a:pt x="512" y="270"/>
                  </a:lnTo>
                  <a:lnTo>
                    <a:pt x="514" y="236"/>
                  </a:lnTo>
                  <a:lnTo>
                    <a:pt x="534" y="218"/>
                  </a:lnTo>
                  <a:lnTo>
                    <a:pt x="546" y="206"/>
                  </a:lnTo>
                  <a:lnTo>
                    <a:pt x="550" y="196"/>
                  </a:lnTo>
                  <a:lnTo>
                    <a:pt x="558" y="198"/>
                  </a:lnTo>
                  <a:lnTo>
                    <a:pt x="574" y="182"/>
                  </a:lnTo>
                  <a:lnTo>
                    <a:pt x="604" y="176"/>
                  </a:lnTo>
                  <a:lnTo>
                    <a:pt x="606" y="162"/>
                  </a:lnTo>
                  <a:lnTo>
                    <a:pt x="626" y="146"/>
                  </a:lnTo>
                  <a:lnTo>
                    <a:pt x="584" y="148"/>
                  </a:lnTo>
                  <a:lnTo>
                    <a:pt x="586" y="138"/>
                  </a:lnTo>
                  <a:lnTo>
                    <a:pt x="580" y="118"/>
                  </a:lnTo>
                  <a:lnTo>
                    <a:pt x="596" y="116"/>
                  </a:lnTo>
                  <a:lnTo>
                    <a:pt x="614" y="106"/>
                  </a:lnTo>
                  <a:lnTo>
                    <a:pt x="626" y="106"/>
                  </a:lnTo>
                  <a:lnTo>
                    <a:pt x="630" y="88"/>
                  </a:lnTo>
                  <a:lnTo>
                    <a:pt x="638" y="80"/>
                  </a:lnTo>
                  <a:lnTo>
                    <a:pt x="634" y="50"/>
                  </a:lnTo>
                  <a:lnTo>
                    <a:pt x="624" y="58"/>
                  </a:lnTo>
                  <a:lnTo>
                    <a:pt x="572" y="64"/>
                  </a:lnTo>
                  <a:lnTo>
                    <a:pt x="564" y="58"/>
                  </a:lnTo>
                  <a:lnTo>
                    <a:pt x="594" y="32"/>
                  </a:lnTo>
                  <a:lnTo>
                    <a:pt x="606" y="34"/>
                  </a:lnTo>
                  <a:lnTo>
                    <a:pt x="622" y="38"/>
                  </a:lnTo>
                  <a:lnTo>
                    <a:pt x="634" y="32"/>
                  </a:lnTo>
                  <a:lnTo>
                    <a:pt x="612" y="0"/>
                  </a:lnTo>
                  <a:lnTo>
                    <a:pt x="532" y="20"/>
                  </a:lnTo>
                  <a:lnTo>
                    <a:pt x="330" y="54"/>
                  </a:lnTo>
                  <a:lnTo>
                    <a:pt x="180" y="74"/>
                  </a:lnTo>
                </a:path>
              </a:pathLst>
            </a:custGeom>
            <a:solidFill>
              <a:srgbClr val="008226"/>
            </a:solidFill>
            <a:ln cap="rnd" w="12600">
              <a:solidFill>
                <a:srgbClr val="333333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7491" name=""/>
            <p:cNvSpPr/>
            <p:nvPr/>
          </p:nvSpPr>
          <p:spPr>
            <a:xfrm>
              <a:off x="5944320" y="3012120"/>
              <a:ext cx="1081440" cy="353880"/>
            </a:xfrm>
            <a:custGeom>
              <a:avLst/>
              <a:gdLst/>
              <a:ahLst/>
              <a:rect l="l" t="t" r="r" b="b"/>
              <a:pathLst>
                <a:path w="631" h="231">
                  <a:moveTo>
                    <a:pt x="630" y="0"/>
                  </a:moveTo>
                  <a:lnTo>
                    <a:pt x="628" y="28"/>
                  </a:lnTo>
                  <a:lnTo>
                    <a:pt x="612" y="30"/>
                  </a:lnTo>
                  <a:lnTo>
                    <a:pt x="614" y="54"/>
                  </a:lnTo>
                  <a:lnTo>
                    <a:pt x="600" y="58"/>
                  </a:lnTo>
                  <a:lnTo>
                    <a:pt x="572" y="74"/>
                  </a:lnTo>
                  <a:lnTo>
                    <a:pt x="560" y="72"/>
                  </a:lnTo>
                  <a:lnTo>
                    <a:pt x="554" y="96"/>
                  </a:lnTo>
                  <a:lnTo>
                    <a:pt x="530" y="98"/>
                  </a:lnTo>
                  <a:lnTo>
                    <a:pt x="522" y="112"/>
                  </a:lnTo>
                  <a:lnTo>
                    <a:pt x="490" y="130"/>
                  </a:lnTo>
                  <a:lnTo>
                    <a:pt x="470" y="136"/>
                  </a:lnTo>
                  <a:lnTo>
                    <a:pt x="476" y="148"/>
                  </a:lnTo>
                  <a:lnTo>
                    <a:pt x="450" y="170"/>
                  </a:lnTo>
                  <a:lnTo>
                    <a:pt x="448" y="182"/>
                  </a:lnTo>
                  <a:lnTo>
                    <a:pt x="300" y="202"/>
                  </a:lnTo>
                  <a:lnTo>
                    <a:pt x="212" y="216"/>
                  </a:lnTo>
                  <a:lnTo>
                    <a:pt x="126" y="222"/>
                  </a:lnTo>
                  <a:lnTo>
                    <a:pt x="10" y="230"/>
                  </a:lnTo>
                  <a:lnTo>
                    <a:pt x="8" y="216"/>
                  </a:lnTo>
                  <a:lnTo>
                    <a:pt x="14" y="212"/>
                  </a:lnTo>
                  <a:lnTo>
                    <a:pt x="0" y="200"/>
                  </a:lnTo>
                  <a:lnTo>
                    <a:pt x="10" y="180"/>
                  </a:lnTo>
                  <a:lnTo>
                    <a:pt x="22" y="172"/>
                  </a:lnTo>
                  <a:lnTo>
                    <a:pt x="24" y="158"/>
                  </a:lnTo>
                  <a:lnTo>
                    <a:pt x="34" y="146"/>
                  </a:lnTo>
                  <a:lnTo>
                    <a:pt x="34" y="130"/>
                  </a:lnTo>
                  <a:lnTo>
                    <a:pt x="42" y="96"/>
                  </a:lnTo>
                  <a:lnTo>
                    <a:pt x="48" y="90"/>
                  </a:lnTo>
                  <a:lnTo>
                    <a:pt x="62" y="84"/>
                  </a:lnTo>
                  <a:lnTo>
                    <a:pt x="96" y="86"/>
                  </a:lnTo>
                  <a:lnTo>
                    <a:pt x="112" y="86"/>
                  </a:lnTo>
                  <a:lnTo>
                    <a:pt x="162" y="54"/>
                  </a:lnTo>
                  <a:lnTo>
                    <a:pt x="172" y="62"/>
                  </a:lnTo>
                  <a:lnTo>
                    <a:pt x="194" y="64"/>
                  </a:lnTo>
                  <a:lnTo>
                    <a:pt x="206" y="48"/>
                  </a:lnTo>
                  <a:lnTo>
                    <a:pt x="296" y="48"/>
                  </a:lnTo>
                  <a:lnTo>
                    <a:pt x="428" y="34"/>
                  </a:lnTo>
                  <a:lnTo>
                    <a:pt x="556" y="12"/>
                  </a:lnTo>
                  <a:lnTo>
                    <a:pt x="630" y="0"/>
                  </a:lnTo>
                </a:path>
              </a:pathLst>
            </a:custGeom>
            <a:solidFill>
              <a:srgbClr val="008226"/>
            </a:solidFill>
            <a:ln cap="rnd" w="12600">
              <a:solidFill>
                <a:srgbClr val="333333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7492" name=""/>
            <p:cNvSpPr/>
            <p:nvPr/>
          </p:nvSpPr>
          <p:spPr>
            <a:xfrm>
              <a:off x="6856920" y="3214800"/>
              <a:ext cx="647280" cy="442440"/>
            </a:xfrm>
            <a:custGeom>
              <a:avLst/>
              <a:gdLst/>
              <a:ahLst/>
              <a:rect l="l" t="t" r="r" b="b"/>
              <a:pathLst>
                <a:path w="379" h="289">
                  <a:moveTo>
                    <a:pt x="12" y="42"/>
                  </a:moveTo>
                  <a:lnTo>
                    <a:pt x="32" y="44"/>
                  </a:lnTo>
                  <a:lnTo>
                    <a:pt x="60" y="6"/>
                  </a:lnTo>
                  <a:lnTo>
                    <a:pt x="82" y="8"/>
                  </a:lnTo>
                  <a:lnTo>
                    <a:pt x="102" y="10"/>
                  </a:lnTo>
                  <a:lnTo>
                    <a:pt x="114" y="0"/>
                  </a:lnTo>
                  <a:lnTo>
                    <a:pt x="186" y="0"/>
                  </a:lnTo>
                  <a:lnTo>
                    <a:pt x="194" y="16"/>
                  </a:lnTo>
                  <a:lnTo>
                    <a:pt x="286" y="16"/>
                  </a:lnTo>
                  <a:lnTo>
                    <a:pt x="378" y="80"/>
                  </a:lnTo>
                  <a:lnTo>
                    <a:pt x="374" y="94"/>
                  </a:lnTo>
                  <a:lnTo>
                    <a:pt x="340" y="142"/>
                  </a:lnTo>
                  <a:lnTo>
                    <a:pt x="338" y="170"/>
                  </a:lnTo>
                  <a:lnTo>
                    <a:pt x="320" y="168"/>
                  </a:lnTo>
                  <a:lnTo>
                    <a:pt x="322" y="190"/>
                  </a:lnTo>
                  <a:lnTo>
                    <a:pt x="316" y="196"/>
                  </a:lnTo>
                  <a:lnTo>
                    <a:pt x="298" y="198"/>
                  </a:lnTo>
                  <a:lnTo>
                    <a:pt x="294" y="214"/>
                  </a:lnTo>
                  <a:lnTo>
                    <a:pt x="288" y="228"/>
                  </a:lnTo>
                  <a:lnTo>
                    <a:pt x="270" y="230"/>
                  </a:lnTo>
                  <a:lnTo>
                    <a:pt x="262" y="236"/>
                  </a:lnTo>
                  <a:lnTo>
                    <a:pt x="250" y="236"/>
                  </a:lnTo>
                  <a:lnTo>
                    <a:pt x="242" y="246"/>
                  </a:lnTo>
                  <a:lnTo>
                    <a:pt x="246" y="270"/>
                  </a:lnTo>
                  <a:lnTo>
                    <a:pt x="240" y="280"/>
                  </a:lnTo>
                  <a:lnTo>
                    <a:pt x="232" y="288"/>
                  </a:lnTo>
                  <a:lnTo>
                    <a:pt x="214" y="274"/>
                  </a:lnTo>
                  <a:lnTo>
                    <a:pt x="204" y="250"/>
                  </a:lnTo>
                  <a:lnTo>
                    <a:pt x="192" y="250"/>
                  </a:lnTo>
                  <a:lnTo>
                    <a:pt x="188" y="228"/>
                  </a:lnTo>
                  <a:lnTo>
                    <a:pt x="180" y="220"/>
                  </a:lnTo>
                  <a:lnTo>
                    <a:pt x="170" y="206"/>
                  </a:lnTo>
                  <a:lnTo>
                    <a:pt x="158" y="206"/>
                  </a:lnTo>
                  <a:lnTo>
                    <a:pt x="154" y="202"/>
                  </a:lnTo>
                  <a:lnTo>
                    <a:pt x="142" y="204"/>
                  </a:lnTo>
                  <a:lnTo>
                    <a:pt x="134" y="196"/>
                  </a:lnTo>
                  <a:lnTo>
                    <a:pt x="136" y="186"/>
                  </a:lnTo>
                  <a:lnTo>
                    <a:pt x="124" y="172"/>
                  </a:lnTo>
                  <a:lnTo>
                    <a:pt x="110" y="168"/>
                  </a:lnTo>
                  <a:lnTo>
                    <a:pt x="110" y="154"/>
                  </a:lnTo>
                  <a:lnTo>
                    <a:pt x="92" y="140"/>
                  </a:lnTo>
                  <a:lnTo>
                    <a:pt x="82" y="140"/>
                  </a:lnTo>
                  <a:lnTo>
                    <a:pt x="80" y="128"/>
                  </a:lnTo>
                  <a:lnTo>
                    <a:pt x="64" y="122"/>
                  </a:lnTo>
                  <a:lnTo>
                    <a:pt x="52" y="110"/>
                  </a:lnTo>
                  <a:lnTo>
                    <a:pt x="38" y="88"/>
                  </a:lnTo>
                  <a:lnTo>
                    <a:pt x="30" y="84"/>
                  </a:lnTo>
                  <a:lnTo>
                    <a:pt x="10" y="80"/>
                  </a:lnTo>
                  <a:lnTo>
                    <a:pt x="0" y="68"/>
                  </a:lnTo>
                  <a:lnTo>
                    <a:pt x="4" y="60"/>
                  </a:lnTo>
                  <a:lnTo>
                    <a:pt x="12" y="42"/>
                  </a:lnTo>
                </a:path>
              </a:pathLst>
            </a:custGeom>
            <a:solidFill>
              <a:srgbClr val="008226"/>
            </a:solidFill>
            <a:ln cap="rnd" w="12600">
              <a:solidFill>
                <a:srgbClr val="333333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7493" name=""/>
            <p:cNvSpPr/>
            <p:nvPr/>
          </p:nvSpPr>
          <p:spPr>
            <a:xfrm>
              <a:off x="6562080" y="3275280"/>
              <a:ext cx="689760" cy="653040"/>
            </a:xfrm>
            <a:custGeom>
              <a:avLst/>
              <a:gdLst/>
              <a:ahLst/>
              <a:rect l="l" t="t" r="r" b="b"/>
              <a:pathLst>
                <a:path w="403" h="427">
                  <a:moveTo>
                    <a:pt x="0" y="24"/>
                  </a:moveTo>
                  <a:lnTo>
                    <a:pt x="88" y="12"/>
                  </a:lnTo>
                  <a:lnTo>
                    <a:pt x="178" y="0"/>
                  </a:lnTo>
                  <a:lnTo>
                    <a:pt x="172" y="24"/>
                  </a:lnTo>
                  <a:lnTo>
                    <a:pt x="180" y="42"/>
                  </a:lnTo>
                  <a:lnTo>
                    <a:pt x="210" y="46"/>
                  </a:lnTo>
                  <a:lnTo>
                    <a:pt x="226" y="74"/>
                  </a:lnTo>
                  <a:lnTo>
                    <a:pt x="250" y="86"/>
                  </a:lnTo>
                  <a:lnTo>
                    <a:pt x="252" y="98"/>
                  </a:lnTo>
                  <a:lnTo>
                    <a:pt x="264" y="100"/>
                  </a:lnTo>
                  <a:lnTo>
                    <a:pt x="278" y="110"/>
                  </a:lnTo>
                  <a:lnTo>
                    <a:pt x="278" y="126"/>
                  </a:lnTo>
                  <a:lnTo>
                    <a:pt x="304" y="138"/>
                  </a:lnTo>
                  <a:lnTo>
                    <a:pt x="306" y="156"/>
                  </a:lnTo>
                  <a:lnTo>
                    <a:pt x="308" y="164"/>
                  </a:lnTo>
                  <a:lnTo>
                    <a:pt x="328" y="162"/>
                  </a:lnTo>
                  <a:lnTo>
                    <a:pt x="346" y="168"/>
                  </a:lnTo>
                  <a:lnTo>
                    <a:pt x="356" y="190"/>
                  </a:lnTo>
                  <a:lnTo>
                    <a:pt x="362" y="210"/>
                  </a:lnTo>
                  <a:lnTo>
                    <a:pt x="380" y="212"/>
                  </a:lnTo>
                  <a:lnTo>
                    <a:pt x="384" y="236"/>
                  </a:lnTo>
                  <a:lnTo>
                    <a:pt x="402" y="248"/>
                  </a:lnTo>
                  <a:lnTo>
                    <a:pt x="402" y="272"/>
                  </a:lnTo>
                  <a:lnTo>
                    <a:pt x="386" y="274"/>
                  </a:lnTo>
                  <a:lnTo>
                    <a:pt x="388" y="284"/>
                  </a:lnTo>
                  <a:lnTo>
                    <a:pt x="380" y="292"/>
                  </a:lnTo>
                  <a:lnTo>
                    <a:pt x="388" y="304"/>
                  </a:lnTo>
                  <a:lnTo>
                    <a:pt x="392" y="320"/>
                  </a:lnTo>
                  <a:lnTo>
                    <a:pt x="380" y="326"/>
                  </a:lnTo>
                  <a:lnTo>
                    <a:pt x="378" y="352"/>
                  </a:lnTo>
                  <a:lnTo>
                    <a:pt x="372" y="354"/>
                  </a:lnTo>
                  <a:lnTo>
                    <a:pt x="380" y="364"/>
                  </a:lnTo>
                  <a:lnTo>
                    <a:pt x="378" y="390"/>
                  </a:lnTo>
                  <a:lnTo>
                    <a:pt x="362" y="386"/>
                  </a:lnTo>
                  <a:lnTo>
                    <a:pt x="354" y="378"/>
                  </a:lnTo>
                  <a:lnTo>
                    <a:pt x="342" y="380"/>
                  </a:lnTo>
                  <a:lnTo>
                    <a:pt x="336" y="390"/>
                  </a:lnTo>
                  <a:lnTo>
                    <a:pt x="338" y="404"/>
                  </a:lnTo>
                  <a:lnTo>
                    <a:pt x="344" y="408"/>
                  </a:lnTo>
                  <a:lnTo>
                    <a:pt x="344" y="426"/>
                  </a:lnTo>
                  <a:lnTo>
                    <a:pt x="332" y="424"/>
                  </a:lnTo>
                  <a:lnTo>
                    <a:pt x="322" y="412"/>
                  </a:lnTo>
                  <a:lnTo>
                    <a:pt x="232" y="414"/>
                  </a:lnTo>
                  <a:lnTo>
                    <a:pt x="104" y="418"/>
                  </a:lnTo>
                  <a:lnTo>
                    <a:pt x="90" y="392"/>
                  </a:lnTo>
                  <a:lnTo>
                    <a:pt x="90" y="384"/>
                  </a:lnTo>
                  <a:lnTo>
                    <a:pt x="84" y="376"/>
                  </a:lnTo>
                  <a:lnTo>
                    <a:pt x="72" y="378"/>
                  </a:lnTo>
                  <a:lnTo>
                    <a:pt x="76" y="366"/>
                  </a:lnTo>
                  <a:lnTo>
                    <a:pt x="84" y="324"/>
                  </a:lnTo>
                  <a:lnTo>
                    <a:pt x="76" y="320"/>
                  </a:lnTo>
                  <a:lnTo>
                    <a:pt x="78" y="296"/>
                  </a:lnTo>
                  <a:lnTo>
                    <a:pt x="92" y="276"/>
                  </a:lnTo>
                  <a:lnTo>
                    <a:pt x="80" y="272"/>
                  </a:lnTo>
                  <a:lnTo>
                    <a:pt x="72" y="262"/>
                  </a:lnTo>
                  <a:lnTo>
                    <a:pt x="60" y="258"/>
                  </a:lnTo>
                  <a:lnTo>
                    <a:pt x="58" y="246"/>
                  </a:lnTo>
                  <a:lnTo>
                    <a:pt x="70" y="234"/>
                  </a:lnTo>
                  <a:lnTo>
                    <a:pt x="68" y="228"/>
                  </a:lnTo>
                  <a:lnTo>
                    <a:pt x="58" y="220"/>
                  </a:lnTo>
                  <a:lnTo>
                    <a:pt x="36" y="138"/>
                  </a:lnTo>
                  <a:lnTo>
                    <a:pt x="0" y="24"/>
                  </a:lnTo>
                </a:path>
              </a:pathLst>
            </a:custGeom>
            <a:solidFill>
              <a:srgbClr val="008226"/>
            </a:solidFill>
            <a:ln cap="rnd" w="12600">
              <a:solidFill>
                <a:srgbClr val="333333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7494" name=""/>
            <p:cNvSpPr/>
            <p:nvPr/>
          </p:nvSpPr>
          <p:spPr>
            <a:xfrm>
              <a:off x="6222240" y="3312720"/>
              <a:ext cx="497520" cy="745560"/>
            </a:xfrm>
            <a:custGeom>
              <a:avLst/>
              <a:gdLst/>
              <a:ahLst/>
              <a:rect l="l" t="t" r="r" b="b"/>
              <a:pathLst>
                <a:path w="291" h="487">
                  <a:moveTo>
                    <a:pt x="0" y="24"/>
                  </a:moveTo>
                  <a:lnTo>
                    <a:pt x="90" y="16"/>
                  </a:lnTo>
                  <a:lnTo>
                    <a:pt x="200" y="0"/>
                  </a:lnTo>
                  <a:lnTo>
                    <a:pt x="256" y="196"/>
                  </a:lnTo>
                  <a:lnTo>
                    <a:pt x="266" y="204"/>
                  </a:lnTo>
                  <a:lnTo>
                    <a:pt x="254" y="224"/>
                  </a:lnTo>
                  <a:lnTo>
                    <a:pt x="258" y="234"/>
                  </a:lnTo>
                  <a:lnTo>
                    <a:pt x="270" y="240"/>
                  </a:lnTo>
                  <a:lnTo>
                    <a:pt x="290" y="252"/>
                  </a:lnTo>
                  <a:lnTo>
                    <a:pt x="274" y="268"/>
                  </a:lnTo>
                  <a:lnTo>
                    <a:pt x="274" y="294"/>
                  </a:lnTo>
                  <a:lnTo>
                    <a:pt x="284" y="302"/>
                  </a:lnTo>
                  <a:lnTo>
                    <a:pt x="270" y="352"/>
                  </a:lnTo>
                  <a:lnTo>
                    <a:pt x="286" y="352"/>
                  </a:lnTo>
                  <a:lnTo>
                    <a:pt x="290" y="370"/>
                  </a:lnTo>
                  <a:lnTo>
                    <a:pt x="130" y="392"/>
                  </a:lnTo>
                  <a:lnTo>
                    <a:pt x="96" y="394"/>
                  </a:lnTo>
                  <a:lnTo>
                    <a:pt x="80" y="404"/>
                  </a:lnTo>
                  <a:lnTo>
                    <a:pt x="78" y="412"/>
                  </a:lnTo>
                  <a:lnTo>
                    <a:pt x="84" y="424"/>
                  </a:lnTo>
                  <a:lnTo>
                    <a:pt x="110" y="428"/>
                  </a:lnTo>
                  <a:lnTo>
                    <a:pt x="100" y="438"/>
                  </a:lnTo>
                  <a:lnTo>
                    <a:pt x="110" y="462"/>
                  </a:lnTo>
                  <a:lnTo>
                    <a:pt x="104" y="468"/>
                  </a:lnTo>
                  <a:lnTo>
                    <a:pt x="94" y="486"/>
                  </a:lnTo>
                  <a:lnTo>
                    <a:pt x="86" y="484"/>
                  </a:lnTo>
                  <a:lnTo>
                    <a:pt x="68" y="464"/>
                  </a:lnTo>
                  <a:lnTo>
                    <a:pt x="62" y="454"/>
                  </a:lnTo>
                  <a:lnTo>
                    <a:pt x="52" y="452"/>
                  </a:lnTo>
                  <a:lnTo>
                    <a:pt x="46" y="480"/>
                  </a:lnTo>
                  <a:lnTo>
                    <a:pt x="26" y="478"/>
                  </a:lnTo>
                  <a:lnTo>
                    <a:pt x="12" y="356"/>
                  </a:lnTo>
                  <a:lnTo>
                    <a:pt x="4" y="174"/>
                  </a:lnTo>
                  <a:lnTo>
                    <a:pt x="0" y="24"/>
                  </a:lnTo>
                </a:path>
              </a:pathLst>
            </a:custGeom>
            <a:solidFill>
              <a:srgbClr val="008226"/>
            </a:solidFill>
            <a:ln cap="rnd" w="12600">
              <a:solidFill>
                <a:srgbClr val="333333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7495" name=""/>
            <p:cNvSpPr/>
            <p:nvPr/>
          </p:nvSpPr>
          <p:spPr>
            <a:xfrm>
              <a:off x="6355800" y="3851280"/>
              <a:ext cx="1193040" cy="810000"/>
            </a:xfrm>
            <a:custGeom>
              <a:avLst/>
              <a:gdLst/>
              <a:ahLst/>
              <a:rect l="l" t="t" r="r" b="b"/>
              <a:pathLst>
                <a:path w="697" h="529">
                  <a:moveTo>
                    <a:pt x="30" y="106"/>
                  </a:moveTo>
                  <a:lnTo>
                    <a:pt x="42" y="108"/>
                  </a:lnTo>
                  <a:lnTo>
                    <a:pt x="46" y="98"/>
                  </a:lnTo>
                  <a:lnTo>
                    <a:pt x="58" y="114"/>
                  </a:lnTo>
                  <a:lnTo>
                    <a:pt x="68" y="98"/>
                  </a:lnTo>
                  <a:lnTo>
                    <a:pt x="74" y="90"/>
                  </a:lnTo>
                  <a:lnTo>
                    <a:pt x="90" y="98"/>
                  </a:lnTo>
                  <a:lnTo>
                    <a:pt x="96" y="94"/>
                  </a:lnTo>
                  <a:lnTo>
                    <a:pt x="96" y="84"/>
                  </a:lnTo>
                  <a:lnTo>
                    <a:pt x="104" y="86"/>
                  </a:lnTo>
                  <a:lnTo>
                    <a:pt x="110" y="108"/>
                  </a:lnTo>
                  <a:lnTo>
                    <a:pt x="148" y="112"/>
                  </a:lnTo>
                  <a:lnTo>
                    <a:pt x="168" y="100"/>
                  </a:lnTo>
                  <a:lnTo>
                    <a:pt x="180" y="108"/>
                  </a:lnTo>
                  <a:lnTo>
                    <a:pt x="178" y="132"/>
                  </a:lnTo>
                  <a:lnTo>
                    <a:pt x="194" y="134"/>
                  </a:lnTo>
                  <a:lnTo>
                    <a:pt x="204" y="158"/>
                  </a:lnTo>
                  <a:lnTo>
                    <a:pt x="220" y="158"/>
                  </a:lnTo>
                  <a:lnTo>
                    <a:pt x="232" y="144"/>
                  </a:lnTo>
                  <a:lnTo>
                    <a:pt x="244" y="140"/>
                  </a:lnTo>
                  <a:lnTo>
                    <a:pt x="262" y="142"/>
                  </a:lnTo>
                  <a:lnTo>
                    <a:pt x="276" y="132"/>
                  </a:lnTo>
                  <a:lnTo>
                    <a:pt x="278" y="114"/>
                  </a:lnTo>
                  <a:lnTo>
                    <a:pt x="286" y="100"/>
                  </a:lnTo>
                  <a:lnTo>
                    <a:pt x="300" y="96"/>
                  </a:lnTo>
                  <a:lnTo>
                    <a:pt x="322" y="100"/>
                  </a:lnTo>
                  <a:lnTo>
                    <a:pt x="338" y="114"/>
                  </a:lnTo>
                  <a:lnTo>
                    <a:pt x="338" y="130"/>
                  </a:lnTo>
                  <a:lnTo>
                    <a:pt x="358" y="134"/>
                  </a:lnTo>
                  <a:lnTo>
                    <a:pt x="388" y="150"/>
                  </a:lnTo>
                  <a:lnTo>
                    <a:pt x="390" y="170"/>
                  </a:lnTo>
                  <a:lnTo>
                    <a:pt x="418" y="176"/>
                  </a:lnTo>
                  <a:lnTo>
                    <a:pt x="434" y="196"/>
                  </a:lnTo>
                  <a:lnTo>
                    <a:pt x="438" y="226"/>
                  </a:lnTo>
                  <a:lnTo>
                    <a:pt x="432" y="230"/>
                  </a:lnTo>
                  <a:lnTo>
                    <a:pt x="424" y="236"/>
                  </a:lnTo>
                  <a:lnTo>
                    <a:pt x="424" y="252"/>
                  </a:lnTo>
                  <a:lnTo>
                    <a:pt x="434" y="270"/>
                  </a:lnTo>
                  <a:lnTo>
                    <a:pt x="434" y="286"/>
                  </a:lnTo>
                  <a:lnTo>
                    <a:pt x="440" y="306"/>
                  </a:lnTo>
                  <a:lnTo>
                    <a:pt x="454" y="292"/>
                  </a:lnTo>
                  <a:lnTo>
                    <a:pt x="470" y="286"/>
                  </a:lnTo>
                  <a:lnTo>
                    <a:pt x="450" y="326"/>
                  </a:lnTo>
                  <a:lnTo>
                    <a:pt x="458" y="340"/>
                  </a:lnTo>
                  <a:lnTo>
                    <a:pt x="466" y="348"/>
                  </a:lnTo>
                  <a:lnTo>
                    <a:pt x="480" y="370"/>
                  </a:lnTo>
                  <a:lnTo>
                    <a:pt x="502" y="378"/>
                  </a:lnTo>
                  <a:lnTo>
                    <a:pt x="504" y="366"/>
                  </a:lnTo>
                  <a:lnTo>
                    <a:pt x="516" y="370"/>
                  </a:lnTo>
                  <a:lnTo>
                    <a:pt x="510" y="390"/>
                  </a:lnTo>
                  <a:lnTo>
                    <a:pt x="508" y="410"/>
                  </a:lnTo>
                  <a:lnTo>
                    <a:pt x="524" y="416"/>
                  </a:lnTo>
                  <a:lnTo>
                    <a:pt x="540" y="436"/>
                  </a:lnTo>
                  <a:lnTo>
                    <a:pt x="538" y="454"/>
                  </a:lnTo>
                  <a:lnTo>
                    <a:pt x="546" y="460"/>
                  </a:lnTo>
                  <a:lnTo>
                    <a:pt x="578" y="460"/>
                  </a:lnTo>
                  <a:lnTo>
                    <a:pt x="590" y="470"/>
                  </a:lnTo>
                  <a:lnTo>
                    <a:pt x="588" y="480"/>
                  </a:lnTo>
                  <a:lnTo>
                    <a:pt x="604" y="478"/>
                  </a:lnTo>
                  <a:lnTo>
                    <a:pt x="604" y="494"/>
                  </a:lnTo>
                  <a:lnTo>
                    <a:pt x="616" y="510"/>
                  </a:lnTo>
                  <a:lnTo>
                    <a:pt x="612" y="526"/>
                  </a:lnTo>
                  <a:lnTo>
                    <a:pt x="634" y="528"/>
                  </a:lnTo>
                  <a:lnTo>
                    <a:pt x="644" y="518"/>
                  </a:lnTo>
                  <a:lnTo>
                    <a:pt x="680" y="520"/>
                  </a:lnTo>
                  <a:lnTo>
                    <a:pt x="696" y="504"/>
                  </a:lnTo>
                  <a:lnTo>
                    <a:pt x="684" y="470"/>
                  </a:lnTo>
                  <a:lnTo>
                    <a:pt x="694" y="462"/>
                  </a:lnTo>
                  <a:lnTo>
                    <a:pt x="692" y="368"/>
                  </a:lnTo>
                  <a:lnTo>
                    <a:pt x="688" y="350"/>
                  </a:lnTo>
                  <a:lnTo>
                    <a:pt x="658" y="312"/>
                  </a:lnTo>
                  <a:lnTo>
                    <a:pt x="652" y="298"/>
                  </a:lnTo>
                  <a:lnTo>
                    <a:pt x="644" y="278"/>
                  </a:lnTo>
                  <a:lnTo>
                    <a:pt x="616" y="234"/>
                  </a:lnTo>
                  <a:lnTo>
                    <a:pt x="608" y="198"/>
                  </a:lnTo>
                  <a:lnTo>
                    <a:pt x="602" y="182"/>
                  </a:lnTo>
                  <a:lnTo>
                    <a:pt x="590" y="178"/>
                  </a:lnTo>
                  <a:lnTo>
                    <a:pt x="576" y="144"/>
                  </a:lnTo>
                  <a:lnTo>
                    <a:pt x="554" y="114"/>
                  </a:lnTo>
                  <a:lnTo>
                    <a:pt x="530" y="82"/>
                  </a:lnTo>
                  <a:lnTo>
                    <a:pt x="518" y="54"/>
                  </a:lnTo>
                  <a:lnTo>
                    <a:pt x="500" y="52"/>
                  </a:lnTo>
                  <a:lnTo>
                    <a:pt x="512" y="36"/>
                  </a:lnTo>
                  <a:lnTo>
                    <a:pt x="500" y="12"/>
                  </a:lnTo>
                  <a:lnTo>
                    <a:pt x="482" y="8"/>
                  </a:lnTo>
                  <a:lnTo>
                    <a:pt x="468" y="0"/>
                  </a:lnTo>
                  <a:lnTo>
                    <a:pt x="454" y="18"/>
                  </a:lnTo>
                  <a:lnTo>
                    <a:pt x="464" y="32"/>
                  </a:lnTo>
                  <a:lnTo>
                    <a:pt x="464" y="52"/>
                  </a:lnTo>
                  <a:lnTo>
                    <a:pt x="440" y="34"/>
                  </a:lnTo>
                  <a:lnTo>
                    <a:pt x="338" y="38"/>
                  </a:lnTo>
                  <a:lnTo>
                    <a:pt x="222" y="42"/>
                  </a:lnTo>
                  <a:lnTo>
                    <a:pt x="210" y="16"/>
                  </a:lnTo>
                  <a:lnTo>
                    <a:pt x="82" y="34"/>
                  </a:lnTo>
                  <a:lnTo>
                    <a:pt x="24" y="42"/>
                  </a:lnTo>
                  <a:lnTo>
                    <a:pt x="6" y="48"/>
                  </a:lnTo>
                  <a:lnTo>
                    <a:pt x="0" y="62"/>
                  </a:lnTo>
                  <a:lnTo>
                    <a:pt x="12" y="74"/>
                  </a:lnTo>
                  <a:lnTo>
                    <a:pt x="32" y="74"/>
                  </a:lnTo>
                  <a:lnTo>
                    <a:pt x="20" y="86"/>
                  </a:lnTo>
                  <a:lnTo>
                    <a:pt x="30" y="106"/>
                  </a:lnTo>
                </a:path>
              </a:pathLst>
            </a:custGeom>
            <a:solidFill>
              <a:srgbClr val="008226"/>
            </a:solidFill>
            <a:ln cap="rnd" w="12600">
              <a:solidFill>
                <a:srgbClr val="333333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7496" name=""/>
            <p:cNvSpPr/>
            <p:nvPr/>
          </p:nvSpPr>
          <p:spPr>
            <a:xfrm>
              <a:off x="5803200" y="3349800"/>
              <a:ext cx="458280" cy="726120"/>
            </a:xfrm>
            <a:custGeom>
              <a:avLst/>
              <a:gdLst/>
              <a:ahLst/>
              <a:rect l="l" t="t" r="r" b="b"/>
              <a:pathLst>
                <a:path w="267" h="475">
                  <a:moveTo>
                    <a:pt x="94" y="10"/>
                  </a:moveTo>
                  <a:lnTo>
                    <a:pt x="90" y="18"/>
                  </a:lnTo>
                  <a:lnTo>
                    <a:pt x="82" y="16"/>
                  </a:lnTo>
                  <a:lnTo>
                    <a:pt x="60" y="36"/>
                  </a:lnTo>
                  <a:lnTo>
                    <a:pt x="60" y="72"/>
                  </a:lnTo>
                  <a:lnTo>
                    <a:pt x="52" y="66"/>
                  </a:lnTo>
                  <a:lnTo>
                    <a:pt x="38" y="84"/>
                  </a:lnTo>
                  <a:lnTo>
                    <a:pt x="24" y="88"/>
                  </a:lnTo>
                  <a:lnTo>
                    <a:pt x="26" y="104"/>
                  </a:lnTo>
                  <a:lnTo>
                    <a:pt x="30" y="118"/>
                  </a:lnTo>
                  <a:lnTo>
                    <a:pt x="36" y="134"/>
                  </a:lnTo>
                  <a:lnTo>
                    <a:pt x="20" y="144"/>
                  </a:lnTo>
                  <a:lnTo>
                    <a:pt x="30" y="176"/>
                  </a:lnTo>
                  <a:lnTo>
                    <a:pt x="24" y="182"/>
                  </a:lnTo>
                  <a:lnTo>
                    <a:pt x="24" y="206"/>
                  </a:lnTo>
                  <a:lnTo>
                    <a:pt x="40" y="218"/>
                  </a:lnTo>
                  <a:lnTo>
                    <a:pt x="42" y="232"/>
                  </a:lnTo>
                  <a:lnTo>
                    <a:pt x="34" y="242"/>
                  </a:lnTo>
                  <a:lnTo>
                    <a:pt x="42" y="250"/>
                  </a:lnTo>
                  <a:lnTo>
                    <a:pt x="52" y="276"/>
                  </a:lnTo>
                  <a:lnTo>
                    <a:pt x="42" y="286"/>
                  </a:lnTo>
                  <a:lnTo>
                    <a:pt x="34" y="316"/>
                  </a:lnTo>
                  <a:lnTo>
                    <a:pt x="18" y="330"/>
                  </a:lnTo>
                  <a:lnTo>
                    <a:pt x="18" y="354"/>
                  </a:lnTo>
                  <a:lnTo>
                    <a:pt x="0" y="382"/>
                  </a:lnTo>
                  <a:lnTo>
                    <a:pt x="20" y="406"/>
                  </a:lnTo>
                  <a:lnTo>
                    <a:pt x="70" y="404"/>
                  </a:lnTo>
                  <a:lnTo>
                    <a:pt x="132" y="396"/>
                  </a:lnTo>
                  <a:lnTo>
                    <a:pt x="158" y="398"/>
                  </a:lnTo>
                  <a:lnTo>
                    <a:pt x="152" y="418"/>
                  </a:lnTo>
                  <a:lnTo>
                    <a:pt x="184" y="474"/>
                  </a:lnTo>
                  <a:lnTo>
                    <a:pt x="218" y="450"/>
                  </a:lnTo>
                  <a:lnTo>
                    <a:pt x="266" y="452"/>
                  </a:lnTo>
                  <a:lnTo>
                    <a:pt x="254" y="288"/>
                  </a:lnTo>
                  <a:lnTo>
                    <a:pt x="242" y="0"/>
                  </a:lnTo>
                  <a:lnTo>
                    <a:pt x="94" y="10"/>
                  </a:lnTo>
                </a:path>
              </a:pathLst>
            </a:custGeom>
            <a:solidFill>
              <a:srgbClr val="008226"/>
            </a:solidFill>
            <a:ln cap="rnd" w="12600">
              <a:solidFill>
                <a:srgbClr val="333333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7497" name=""/>
            <p:cNvSpPr/>
            <p:nvPr/>
          </p:nvSpPr>
          <p:spPr>
            <a:xfrm>
              <a:off x="3746520" y="3152880"/>
              <a:ext cx="1792440" cy="1581840"/>
            </a:xfrm>
            <a:custGeom>
              <a:avLst/>
              <a:gdLst/>
              <a:ahLst/>
              <a:rect l="l" t="t" r="r" b="b"/>
              <a:pathLst>
                <a:path w="1046" h="1033">
                  <a:moveTo>
                    <a:pt x="6" y="408"/>
                  </a:moveTo>
                  <a:lnTo>
                    <a:pt x="0" y="424"/>
                  </a:lnTo>
                  <a:lnTo>
                    <a:pt x="12" y="430"/>
                  </a:lnTo>
                  <a:lnTo>
                    <a:pt x="28" y="448"/>
                  </a:lnTo>
                  <a:lnTo>
                    <a:pt x="30" y="470"/>
                  </a:lnTo>
                  <a:lnTo>
                    <a:pt x="48" y="474"/>
                  </a:lnTo>
                  <a:lnTo>
                    <a:pt x="60" y="488"/>
                  </a:lnTo>
                  <a:lnTo>
                    <a:pt x="70" y="506"/>
                  </a:lnTo>
                  <a:lnTo>
                    <a:pt x="82" y="510"/>
                  </a:lnTo>
                  <a:lnTo>
                    <a:pt x="102" y="542"/>
                  </a:lnTo>
                  <a:lnTo>
                    <a:pt x="130" y="544"/>
                  </a:lnTo>
                  <a:lnTo>
                    <a:pt x="126" y="558"/>
                  </a:lnTo>
                  <a:lnTo>
                    <a:pt x="136" y="590"/>
                  </a:lnTo>
                  <a:lnTo>
                    <a:pt x="138" y="634"/>
                  </a:lnTo>
                  <a:lnTo>
                    <a:pt x="152" y="648"/>
                  </a:lnTo>
                  <a:lnTo>
                    <a:pt x="160" y="660"/>
                  </a:lnTo>
                  <a:lnTo>
                    <a:pt x="168" y="664"/>
                  </a:lnTo>
                  <a:lnTo>
                    <a:pt x="196" y="692"/>
                  </a:lnTo>
                  <a:lnTo>
                    <a:pt x="208" y="698"/>
                  </a:lnTo>
                  <a:lnTo>
                    <a:pt x="216" y="700"/>
                  </a:lnTo>
                  <a:lnTo>
                    <a:pt x="224" y="712"/>
                  </a:lnTo>
                  <a:lnTo>
                    <a:pt x="266" y="724"/>
                  </a:lnTo>
                  <a:lnTo>
                    <a:pt x="282" y="704"/>
                  </a:lnTo>
                  <a:lnTo>
                    <a:pt x="292" y="694"/>
                  </a:lnTo>
                  <a:lnTo>
                    <a:pt x="286" y="666"/>
                  </a:lnTo>
                  <a:lnTo>
                    <a:pt x="294" y="656"/>
                  </a:lnTo>
                  <a:lnTo>
                    <a:pt x="318" y="654"/>
                  </a:lnTo>
                  <a:lnTo>
                    <a:pt x="324" y="646"/>
                  </a:lnTo>
                  <a:lnTo>
                    <a:pt x="328" y="636"/>
                  </a:lnTo>
                  <a:lnTo>
                    <a:pt x="338" y="638"/>
                  </a:lnTo>
                  <a:lnTo>
                    <a:pt x="340" y="648"/>
                  </a:lnTo>
                  <a:lnTo>
                    <a:pt x="366" y="650"/>
                  </a:lnTo>
                  <a:lnTo>
                    <a:pt x="408" y="656"/>
                  </a:lnTo>
                  <a:lnTo>
                    <a:pt x="424" y="672"/>
                  </a:lnTo>
                  <a:lnTo>
                    <a:pt x="456" y="714"/>
                  </a:lnTo>
                  <a:lnTo>
                    <a:pt x="472" y="744"/>
                  </a:lnTo>
                  <a:lnTo>
                    <a:pt x="474" y="760"/>
                  </a:lnTo>
                  <a:lnTo>
                    <a:pt x="516" y="826"/>
                  </a:lnTo>
                  <a:lnTo>
                    <a:pt x="523" y="846"/>
                  </a:lnTo>
                  <a:lnTo>
                    <a:pt x="555" y="868"/>
                  </a:lnTo>
                  <a:lnTo>
                    <a:pt x="557" y="894"/>
                  </a:lnTo>
                  <a:lnTo>
                    <a:pt x="565" y="912"/>
                  </a:lnTo>
                  <a:lnTo>
                    <a:pt x="571" y="946"/>
                  </a:lnTo>
                  <a:lnTo>
                    <a:pt x="585" y="952"/>
                  </a:lnTo>
                  <a:lnTo>
                    <a:pt x="587" y="966"/>
                  </a:lnTo>
                  <a:lnTo>
                    <a:pt x="587" y="992"/>
                  </a:lnTo>
                  <a:lnTo>
                    <a:pt x="597" y="992"/>
                  </a:lnTo>
                  <a:lnTo>
                    <a:pt x="613" y="986"/>
                  </a:lnTo>
                  <a:lnTo>
                    <a:pt x="633" y="1008"/>
                  </a:lnTo>
                  <a:lnTo>
                    <a:pt x="651" y="1008"/>
                  </a:lnTo>
                  <a:lnTo>
                    <a:pt x="669" y="1020"/>
                  </a:lnTo>
                  <a:lnTo>
                    <a:pt x="693" y="1024"/>
                  </a:lnTo>
                  <a:lnTo>
                    <a:pt x="711" y="1018"/>
                  </a:lnTo>
                  <a:lnTo>
                    <a:pt x="727" y="1032"/>
                  </a:lnTo>
                  <a:lnTo>
                    <a:pt x="745" y="1032"/>
                  </a:lnTo>
                  <a:lnTo>
                    <a:pt x="753" y="1024"/>
                  </a:lnTo>
                  <a:lnTo>
                    <a:pt x="763" y="1022"/>
                  </a:lnTo>
                  <a:lnTo>
                    <a:pt x="775" y="1002"/>
                  </a:lnTo>
                  <a:lnTo>
                    <a:pt x="753" y="1006"/>
                  </a:lnTo>
                  <a:lnTo>
                    <a:pt x="741" y="982"/>
                  </a:lnTo>
                  <a:lnTo>
                    <a:pt x="737" y="976"/>
                  </a:lnTo>
                  <a:lnTo>
                    <a:pt x="735" y="940"/>
                  </a:lnTo>
                  <a:lnTo>
                    <a:pt x="727" y="926"/>
                  </a:lnTo>
                  <a:lnTo>
                    <a:pt x="737" y="908"/>
                  </a:lnTo>
                  <a:lnTo>
                    <a:pt x="737" y="888"/>
                  </a:lnTo>
                  <a:lnTo>
                    <a:pt x="747" y="874"/>
                  </a:lnTo>
                  <a:lnTo>
                    <a:pt x="745" y="856"/>
                  </a:lnTo>
                  <a:lnTo>
                    <a:pt x="743" y="844"/>
                  </a:lnTo>
                  <a:lnTo>
                    <a:pt x="755" y="838"/>
                  </a:lnTo>
                  <a:lnTo>
                    <a:pt x="761" y="820"/>
                  </a:lnTo>
                  <a:lnTo>
                    <a:pt x="775" y="818"/>
                  </a:lnTo>
                  <a:lnTo>
                    <a:pt x="791" y="808"/>
                  </a:lnTo>
                  <a:lnTo>
                    <a:pt x="795" y="796"/>
                  </a:lnTo>
                  <a:lnTo>
                    <a:pt x="809" y="800"/>
                  </a:lnTo>
                  <a:lnTo>
                    <a:pt x="819" y="790"/>
                  </a:lnTo>
                  <a:lnTo>
                    <a:pt x="815" y="772"/>
                  </a:lnTo>
                  <a:lnTo>
                    <a:pt x="827" y="778"/>
                  </a:lnTo>
                  <a:lnTo>
                    <a:pt x="859" y="778"/>
                  </a:lnTo>
                  <a:lnTo>
                    <a:pt x="891" y="758"/>
                  </a:lnTo>
                  <a:lnTo>
                    <a:pt x="907" y="740"/>
                  </a:lnTo>
                  <a:lnTo>
                    <a:pt x="925" y="732"/>
                  </a:lnTo>
                  <a:lnTo>
                    <a:pt x="941" y="714"/>
                  </a:lnTo>
                  <a:lnTo>
                    <a:pt x="957" y="708"/>
                  </a:lnTo>
                  <a:lnTo>
                    <a:pt x="951" y="686"/>
                  </a:lnTo>
                  <a:lnTo>
                    <a:pt x="935" y="670"/>
                  </a:lnTo>
                  <a:lnTo>
                    <a:pt x="935" y="648"/>
                  </a:lnTo>
                  <a:lnTo>
                    <a:pt x="953" y="662"/>
                  </a:lnTo>
                  <a:lnTo>
                    <a:pt x="965" y="686"/>
                  </a:lnTo>
                  <a:lnTo>
                    <a:pt x="1001" y="686"/>
                  </a:lnTo>
                  <a:lnTo>
                    <a:pt x="1017" y="662"/>
                  </a:lnTo>
                  <a:lnTo>
                    <a:pt x="1019" y="650"/>
                  </a:lnTo>
                  <a:lnTo>
                    <a:pt x="1031" y="636"/>
                  </a:lnTo>
                  <a:lnTo>
                    <a:pt x="1035" y="624"/>
                  </a:lnTo>
                  <a:lnTo>
                    <a:pt x="1029" y="610"/>
                  </a:lnTo>
                  <a:lnTo>
                    <a:pt x="1031" y="602"/>
                  </a:lnTo>
                  <a:lnTo>
                    <a:pt x="1037" y="596"/>
                  </a:lnTo>
                  <a:lnTo>
                    <a:pt x="1035" y="570"/>
                  </a:lnTo>
                  <a:lnTo>
                    <a:pt x="1043" y="552"/>
                  </a:lnTo>
                  <a:lnTo>
                    <a:pt x="1045" y="520"/>
                  </a:lnTo>
                  <a:lnTo>
                    <a:pt x="1037" y="508"/>
                  </a:lnTo>
                  <a:lnTo>
                    <a:pt x="1023" y="480"/>
                  </a:lnTo>
                  <a:lnTo>
                    <a:pt x="1021" y="458"/>
                  </a:lnTo>
                  <a:lnTo>
                    <a:pt x="999" y="442"/>
                  </a:lnTo>
                  <a:lnTo>
                    <a:pt x="993" y="292"/>
                  </a:lnTo>
                  <a:lnTo>
                    <a:pt x="959" y="290"/>
                  </a:lnTo>
                  <a:lnTo>
                    <a:pt x="951" y="274"/>
                  </a:lnTo>
                  <a:lnTo>
                    <a:pt x="937" y="280"/>
                  </a:lnTo>
                  <a:lnTo>
                    <a:pt x="923" y="256"/>
                  </a:lnTo>
                  <a:lnTo>
                    <a:pt x="913" y="254"/>
                  </a:lnTo>
                  <a:lnTo>
                    <a:pt x="893" y="272"/>
                  </a:lnTo>
                  <a:lnTo>
                    <a:pt x="877" y="258"/>
                  </a:lnTo>
                  <a:lnTo>
                    <a:pt x="863" y="256"/>
                  </a:lnTo>
                  <a:lnTo>
                    <a:pt x="843" y="272"/>
                  </a:lnTo>
                  <a:lnTo>
                    <a:pt x="817" y="268"/>
                  </a:lnTo>
                  <a:lnTo>
                    <a:pt x="797" y="260"/>
                  </a:lnTo>
                  <a:lnTo>
                    <a:pt x="777" y="262"/>
                  </a:lnTo>
                  <a:lnTo>
                    <a:pt x="763" y="276"/>
                  </a:lnTo>
                  <a:lnTo>
                    <a:pt x="739" y="258"/>
                  </a:lnTo>
                  <a:lnTo>
                    <a:pt x="705" y="262"/>
                  </a:lnTo>
                  <a:lnTo>
                    <a:pt x="687" y="248"/>
                  </a:lnTo>
                  <a:lnTo>
                    <a:pt x="677" y="230"/>
                  </a:lnTo>
                  <a:lnTo>
                    <a:pt x="657" y="224"/>
                  </a:lnTo>
                  <a:lnTo>
                    <a:pt x="645" y="234"/>
                  </a:lnTo>
                  <a:lnTo>
                    <a:pt x="607" y="234"/>
                  </a:lnTo>
                  <a:lnTo>
                    <a:pt x="601" y="222"/>
                  </a:lnTo>
                  <a:lnTo>
                    <a:pt x="595" y="208"/>
                  </a:lnTo>
                  <a:lnTo>
                    <a:pt x="587" y="200"/>
                  </a:lnTo>
                  <a:lnTo>
                    <a:pt x="559" y="212"/>
                  </a:lnTo>
                  <a:lnTo>
                    <a:pt x="547" y="206"/>
                  </a:lnTo>
                  <a:lnTo>
                    <a:pt x="539" y="170"/>
                  </a:lnTo>
                  <a:lnTo>
                    <a:pt x="531" y="96"/>
                  </a:lnTo>
                  <a:lnTo>
                    <a:pt x="523" y="16"/>
                  </a:lnTo>
                  <a:lnTo>
                    <a:pt x="308" y="0"/>
                  </a:lnTo>
                  <a:lnTo>
                    <a:pt x="282" y="422"/>
                  </a:lnTo>
                  <a:lnTo>
                    <a:pt x="6" y="408"/>
                  </a:lnTo>
                </a:path>
              </a:pathLst>
            </a:custGeom>
            <a:solidFill>
              <a:srgbClr val="008226"/>
            </a:solidFill>
            <a:ln cap="rnd" w="12600">
              <a:solidFill>
                <a:srgbClr val="333333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7498" name=""/>
            <p:cNvSpPr/>
            <p:nvPr/>
          </p:nvSpPr>
          <p:spPr>
            <a:xfrm>
              <a:off x="6814800" y="1919520"/>
              <a:ext cx="8280" cy="1080"/>
            </a:xfrm>
            <a:custGeom>
              <a:avLst/>
              <a:gdLst/>
              <a:ahLst/>
              <a:rect l="l" t="t" r="r" b="b"/>
              <a:pathLst>
                <a:path w="5" h="1">
                  <a:moveTo>
                    <a:pt x="0" y="0"/>
                  </a:moveTo>
                  <a:lnTo>
                    <a:pt x="4" y="0"/>
                  </a:lnTo>
                </a:path>
              </a:pathLst>
            </a:custGeom>
            <a:solidFill>
              <a:srgbClr val="008226"/>
            </a:solidFill>
            <a:ln cap="rnd" w="12600">
              <a:solidFill>
                <a:srgbClr val="333333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45720" bIns="-457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7499" name=""/>
            <p:cNvSpPr/>
            <p:nvPr/>
          </p:nvSpPr>
          <p:spPr>
            <a:xfrm>
              <a:off x="5893560" y="1432800"/>
              <a:ext cx="97200" cy="73080"/>
            </a:xfrm>
            <a:custGeom>
              <a:avLst/>
              <a:gdLst/>
              <a:ahLst/>
              <a:rect l="l" t="t" r="r" b="b"/>
              <a:pathLst>
                <a:path w="57" h="47">
                  <a:moveTo>
                    <a:pt x="56" y="0"/>
                  </a:moveTo>
                  <a:lnTo>
                    <a:pt x="34" y="4"/>
                  </a:lnTo>
                  <a:lnTo>
                    <a:pt x="20" y="20"/>
                  </a:lnTo>
                  <a:lnTo>
                    <a:pt x="4" y="28"/>
                  </a:lnTo>
                  <a:lnTo>
                    <a:pt x="0" y="46"/>
                  </a:lnTo>
                  <a:lnTo>
                    <a:pt x="32" y="34"/>
                  </a:lnTo>
                  <a:lnTo>
                    <a:pt x="44" y="18"/>
                  </a:lnTo>
                  <a:lnTo>
                    <a:pt x="52" y="12"/>
                  </a:lnTo>
                  <a:lnTo>
                    <a:pt x="56" y="0"/>
                  </a:lnTo>
                </a:path>
              </a:pathLst>
            </a:custGeom>
            <a:solidFill>
              <a:srgbClr val="008226"/>
            </a:solidFill>
            <a:ln cap="rnd" w="12600">
              <a:solidFill>
                <a:srgbClr val="333333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tIns="27360" bIns="273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7500" name=""/>
            <p:cNvSpPr/>
            <p:nvPr/>
          </p:nvSpPr>
          <p:spPr>
            <a:xfrm>
              <a:off x="6238800" y="1467720"/>
              <a:ext cx="77400" cy="18720"/>
            </a:xfrm>
            <a:custGeom>
              <a:avLst/>
              <a:gdLst/>
              <a:ahLst/>
              <a:rect l="l" t="t" r="r" b="b"/>
              <a:pathLst>
                <a:path w="45" h="13">
                  <a:moveTo>
                    <a:pt x="8" y="2"/>
                  </a:moveTo>
                  <a:lnTo>
                    <a:pt x="0" y="8"/>
                  </a:lnTo>
                  <a:lnTo>
                    <a:pt x="4" y="12"/>
                  </a:lnTo>
                  <a:lnTo>
                    <a:pt x="32" y="10"/>
                  </a:lnTo>
                  <a:lnTo>
                    <a:pt x="44" y="10"/>
                  </a:lnTo>
                  <a:lnTo>
                    <a:pt x="42" y="0"/>
                  </a:lnTo>
                  <a:lnTo>
                    <a:pt x="8" y="2"/>
                  </a:lnTo>
                </a:path>
              </a:pathLst>
            </a:custGeom>
            <a:solidFill>
              <a:srgbClr val="008226"/>
            </a:solidFill>
            <a:ln cap="rnd" w="12600">
              <a:solidFill>
                <a:srgbClr val="333333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tIns="-27000" bIns="-270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7501" name=""/>
            <p:cNvSpPr/>
            <p:nvPr/>
          </p:nvSpPr>
          <p:spPr>
            <a:xfrm>
              <a:off x="7089840" y="1619280"/>
              <a:ext cx="812160" cy="909360"/>
            </a:xfrm>
            <a:custGeom>
              <a:avLst/>
              <a:gdLst/>
              <a:ahLst/>
              <a:rect l="l" t="t" r="r" b="b"/>
              <a:pathLst>
                <a:path w="475" h="593">
                  <a:moveTo>
                    <a:pt x="382" y="0"/>
                  </a:moveTo>
                  <a:lnTo>
                    <a:pt x="364" y="10"/>
                  </a:lnTo>
                  <a:lnTo>
                    <a:pt x="322" y="8"/>
                  </a:lnTo>
                  <a:lnTo>
                    <a:pt x="292" y="22"/>
                  </a:lnTo>
                  <a:lnTo>
                    <a:pt x="254" y="42"/>
                  </a:lnTo>
                  <a:lnTo>
                    <a:pt x="238" y="60"/>
                  </a:lnTo>
                  <a:lnTo>
                    <a:pt x="238" y="84"/>
                  </a:lnTo>
                  <a:lnTo>
                    <a:pt x="216" y="98"/>
                  </a:lnTo>
                  <a:lnTo>
                    <a:pt x="202" y="114"/>
                  </a:lnTo>
                  <a:lnTo>
                    <a:pt x="202" y="122"/>
                  </a:lnTo>
                  <a:lnTo>
                    <a:pt x="214" y="136"/>
                  </a:lnTo>
                  <a:lnTo>
                    <a:pt x="216" y="142"/>
                  </a:lnTo>
                  <a:lnTo>
                    <a:pt x="210" y="154"/>
                  </a:lnTo>
                  <a:lnTo>
                    <a:pt x="214" y="164"/>
                  </a:lnTo>
                  <a:lnTo>
                    <a:pt x="218" y="176"/>
                  </a:lnTo>
                  <a:lnTo>
                    <a:pt x="214" y="186"/>
                  </a:lnTo>
                  <a:lnTo>
                    <a:pt x="200" y="188"/>
                  </a:lnTo>
                  <a:lnTo>
                    <a:pt x="180" y="216"/>
                  </a:lnTo>
                  <a:lnTo>
                    <a:pt x="156" y="222"/>
                  </a:lnTo>
                  <a:lnTo>
                    <a:pt x="100" y="222"/>
                  </a:lnTo>
                  <a:lnTo>
                    <a:pt x="98" y="230"/>
                  </a:lnTo>
                  <a:lnTo>
                    <a:pt x="44" y="230"/>
                  </a:lnTo>
                  <a:lnTo>
                    <a:pt x="32" y="242"/>
                  </a:lnTo>
                  <a:lnTo>
                    <a:pt x="30" y="262"/>
                  </a:lnTo>
                  <a:lnTo>
                    <a:pt x="40" y="274"/>
                  </a:lnTo>
                  <a:lnTo>
                    <a:pt x="52" y="290"/>
                  </a:lnTo>
                  <a:lnTo>
                    <a:pt x="48" y="306"/>
                  </a:lnTo>
                  <a:lnTo>
                    <a:pt x="22" y="330"/>
                  </a:lnTo>
                  <a:lnTo>
                    <a:pt x="0" y="350"/>
                  </a:lnTo>
                  <a:lnTo>
                    <a:pt x="10" y="364"/>
                  </a:lnTo>
                  <a:lnTo>
                    <a:pt x="4" y="378"/>
                  </a:lnTo>
                  <a:lnTo>
                    <a:pt x="92" y="364"/>
                  </a:lnTo>
                  <a:lnTo>
                    <a:pt x="318" y="312"/>
                  </a:lnTo>
                  <a:lnTo>
                    <a:pt x="322" y="322"/>
                  </a:lnTo>
                  <a:lnTo>
                    <a:pt x="340" y="328"/>
                  </a:lnTo>
                  <a:lnTo>
                    <a:pt x="342" y="352"/>
                  </a:lnTo>
                  <a:lnTo>
                    <a:pt x="362" y="354"/>
                  </a:lnTo>
                  <a:lnTo>
                    <a:pt x="368" y="364"/>
                  </a:lnTo>
                  <a:lnTo>
                    <a:pt x="360" y="376"/>
                  </a:lnTo>
                  <a:lnTo>
                    <a:pt x="358" y="394"/>
                  </a:lnTo>
                  <a:lnTo>
                    <a:pt x="350" y="406"/>
                  </a:lnTo>
                  <a:lnTo>
                    <a:pt x="356" y="420"/>
                  </a:lnTo>
                  <a:lnTo>
                    <a:pt x="346" y="426"/>
                  </a:lnTo>
                  <a:lnTo>
                    <a:pt x="356" y="448"/>
                  </a:lnTo>
                  <a:lnTo>
                    <a:pt x="354" y="464"/>
                  </a:lnTo>
                  <a:lnTo>
                    <a:pt x="380" y="466"/>
                  </a:lnTo>
                  <a:lnTo>
                    <a:pt x="386" y="482"/>
                  </a:lnTo>
                  <a:lnTo>
                    <a:pt x="374" y="508"/>
                  </a:lnTo>
                  <a:lnTo>
                    <a:pt x="348" y="526"/>
                  </a:lnTo>
                  <a:lnTo>
                    <a:pt x="350" y="540"/>
                  </a:lnTo>
                  <a:lnTo>
                    <a:pt x="356" y="548"/>
                  </a:lnTo>
                  <a:lnTo>
                    <a:pt x="362" y="566"/>
                  </a:lnTo>
                  <a:lnTo>
                    <a:pt x="376" y="564"/>
                  </a:lnTo>
                  <a:lnTo>
                    <a:pt x="390" y="568"/>
                  </a:lnTo>
                  <a:lnTo>
                    <a:pt x="400" y="574"/>
                  </a:lnTo>
                  <a:lnTo>
                    <a:pt x="414" y="592"/>
                  </a:lnTo>
                  <a:lnTo>
                    <a:pt x="424" y="582"/>
                  </a:lnTo>
                  <a:lnTo>
                    <a:pt x="422" y="568"/>
                  </a:lnTo>
                  <a:lnTo>
                    <a:pt x="438" y="554"/>
                  </a:lnTo>
                  <a:lnTo>
                    <a:pt x="448" y="538"/>
                  </a:lnTo>
                  <a:lnTo>
                    <a:pt x="446" y="500"/>
                  </a:lnTo>
                  <a:lnTo>
                    <a:pt x="454" y="488"/>
                  </a:lnTo>
                  <a:lnTo>
                    <a:pt x="452" y="446"/>
                  </a:lnTo>
                  <a:lnTo>
                    <a:pt x="446" y="438"/>
                  </a:lnTo>
                  <a:lnTo>
                    <a:pt x="436" y="436"/>
                  </a:lnTo>
                  <a:lnTo>
                    <a:pt x="430" y="436"/>
                  </a:lnTo>
                  <a:lnTo>
                    <a:pt x="432" y="424"/>
                  </a:lnTo>
                  <a:lnTo>
                    <a:pt x="438" y="406"/>
                  </a:lnTo>
                  <a:lnTo>
                    <a:pt x="446" y="418"/>
                  </a:lnTo>
                  <a:lnTo>
                    <a:pt x="448" y="426"/>
                  </a:lnTo>
                  <a:lnTo>
                    <a:pt x="474" y="414"/>
                  </a:lnTo>
                  <a:lnTo>
                    <a:pt x="474" y="398"/>
                  </a:lnTo>
                  <a:lnTo>
                    <a:pt x="470" y="388"/>
                  </a:lnTo>
                  <a:lnTo>
                    <a:pt x="468" y="380"/>
                  </a:lnTo>
                  <a:lnTo>
                    <a:pt x="458" y="378"/>
                  </a:lnTo>
                  <a:lnTo>
                    <a:pt x="448" y="370"/>
                  </a:lnTo>
                  <a:lnTo>
                    <a:pt x="466" y="360"/>
                  </a:lnTo>
                  <a:lnTo>
                    <a:pt x="450" y="346"/>
                  </a:lnTo>
                  <a:lnTo>
                    <a:pt x="448" y="330"/>
                  </a:lnTo>
                  <a:lnTo>
                    <a:pt x="442" y="286"/>
                  </a:lnTo>
                  <a:lnTo>
                    <a:pt x="442" y="282"/>
                  </a:lnTo>
                  <a:lnTo>
                    <a:pt x="428" y="272"/>
                  </a:lnTo>
                  <a:lnTo>
                    <a:pt x="440" y="224"/>
                  </a:lnTo>
                  <a:lnTo>
                    <a:pt x="436" y="210"/>
                  </a:lnTo>
                  <a:lnTo>
                    <a:pt x="430" y="194"/>
                  </a:lnTo>
                  <a:lnTo>
                    <a:pt x="432" y="180"/>
                  </a:lnTo>
                  <a:lnTo>
                    <a:pt x="420" y="140"/>
                  </a:lnTo>
                  <a:lnTo>
                    <a:pt x="400" y="140"/>
                  </a:lnTo>
                  <a:lnTo>
                    <a:pt x="406" y="120"/>
                  </a:lnTo>
                  <a:lnTo>
                    <a:pt x="406" y="104"/>
                  </a:lnTo>
                  <a:lnTo>
                    <a:pt x="392" y="90"/>
                  </a:lnTo>
                  <a:lnTo>
                    <a:pt x="400" y="76"/>
                  </a:lnTo>
                  <a:lnTo>
                    <a:pt x="394" y="56"/>
                  </a:lnTo>
                  <a:lnTo>
                    <a:pt x="382" y="40"/>
                  </a:lnTo>
                  <a:lnTo>
                    <a:pt x="382" y="0"/>
                  </a:lnTo>
                </a:path>
              </a:pathLst>
            </a:custGeom>
            <a:solidFill>
              <a:srgbClr val="008226"/>
            </a:solidFill>
            <a:ln cap="rnd" w="12600">
              <a:solidFill>
                <a:srgbClr val="333333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7502" name=""/>
            <p:cNvSpPr/>
            <p:nvPr/>
          </p:nvSpPr>
          <p:spPr>
            <a:xfrm>
              <a:off x="7653600" y="2430720"/>
              <a:ext cx="145440" cy="182880"/>
            </a:xfrm>
            <a:custGeom>
              <a:avLst/>
              <a:gdLst/>
              <a:ahLst/>
              <a:rect l="l" t="t" r="r" b="b"/>
              <a:pathLst>
                <a:path w="85" h="119">
                  <a:moveTo>
                    <a:pt x="18" y="0"/>
                  </a:moveTo>
                  <a:lnTo>
                    <a:pt x="28" y="34"/>
                  </a:lnTo>
                  <a:lnTo>
                    <a:pt x="40" y="36"/>
                  </a:lnTo>
                  <a:lnTo>
                    <a:pt x="50" y="56"/>
                  </a:lnTo>
                  <a:lnTo>
                    <a:pt x="54" y="68"/>
                  </a:lnTo>
                  <a:lnTo>
                    <a:pt x="68" y="70"/>
                  </a:lnTo>
                  <a:lnTo>
                    <a:pt x="84" y="82"/>
                  </a:lnTo>
                  <a:lnTo>
                    <a:pt x="84" y="106"/>
                  </a:lnTo>
                  <a:lnTo>
                    <a:pt x="78" y="118"/>
                  </a:lnTo>
                  <a:lnTo>
                    <a:pt x="36" y="118"/>
                  </a:lnTo>
                  <a:lnTo>
                    <a:pt x="0" y="10"/>
                  </a:lnTo>
                  <a:lnTo>
                    <a:pt x="18" y="0"/>
                  </a:lnTo>
                </a:path>
              </a:pathLst>
            </a:custGeom>
            <a:solidFill>
              <a:srgbClr val="008226"/>
            </a:solidFill>
            <a:ln cap="rnd" w="12600">
              <a:solidFill>
                <a:srgbClr val="333333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7503" name=""/>
            <p:cNvSpPr/>
            <p:nvPr/>
          </p:nvSpPr>
          <p:spPr>
            <a:xfrm>
              <a:off x="6533640" y="1668600"/>
              <a:ext cx="256680" cy="103320"/>
            </a:xfrm>
            <a:custGeom>
              <a:avLst/>
              <a:gdLst/>
              <a:ahLst/>
              <a:rect l="l" t="t" r="r" b="b"/>
              <a:pathLst>
                <a:path w="149" h="67">
                  <a:moveTo>
                    <a:pt x="148" y="14"/>
                  </a:moveTo>
                  <a:lnTo>
                    <a:pt x="138" y="14"/>
                  </a:lnTo>
                  <a:lnTo>
                    <a:pt x="124" y="24"/>
                  </a:lnTo>
                  <a:lnTo>
                    <a:pt x="112" y="8"/>
                  </a:lnTo>
                  <a:lnTo>
                    <a:pt x="80" y="10"/>
                  </a:lnTo>
                  <a:lnTo>
                    <a:pt x="66" y="12"/>
                  </a:lnTo>
                  <a:lnTo>
                    <a:pt x="56" y="0"/>
                  </a:lnTo>
                  <a:lnTo>
                    <a:pt x="38" y="6"/>
                  </a:lnTo>
                  <a:lnTo>
                    <a:pt x="28" y="2"/>
                  </a:lnTo>
                  <a:lnTo>
                    <a:pt x="18" y="8"/>
                  </a:lnTo>
                  <a:lnTo>
                    <a:pt x="0" y="8"/>
                  </a:lnTo>
                  <a:lnTo>
                    <a:pt x="0" y="16"/>
                  </a:lnTo>
                  <a:lnTo>
                    <a:pt x="22" y="32"/>
                  </a:lnTo>
                  <a:lnTo>
                    <a:pt x="50" y="28"/>
                  </a:lnTo>
                  <a:lnTo>
                    <a:pt x="76" y="32"/>
                  </a:lnTo>
                  <a:lnTo>
                    <a:pt x="100" y="48"/>
                  </a:lnTo>
                  <a:lnTo>
                    <a:pt x="114" y="36"/>
                  </a:lnTo>
                  <a:lnTo>
                    <a:pt x="122" y="46"/>
                  </a:lnTo>
                  <a:lnTo>
                    <a:pt x="120" y="66"/>
                  </a:lnTo>
                  <a:lnTo>
                    <a:pt x="128" y="66"/>
                  </a:lnTo>
                  <a:lnTo>
                    <a:pt x="148" y="14"/>
                  </a:lnTo>
                </a:path>
              </a:pathLst>
            </a:custGeom>
            <a:solidFill>
              <a:srgbClr val="008226"/>
            </a:solidFill>
            <a:ln cap="rnd" w="12600">
              <a:solidFill>
                <a:srgbClr val="333333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7504" name=""/>
            <p:cNvSpPr/>
            <p:nvPr/>
          </p:nvSpPr>
          <p:spPr>
            <a:xfrm>
              <a:off x="7742520" y="1576440"/>
              <a:ext cx="221400" cy="381240"/>
            </a:xfrm>
            <a:custGeom>
              <a:avLst/>
              <a:gdLst/>
              <a:ahLst/>
              <a:rect l="l" t="t" r="r" b="b"/>
              <a:pathLst>
                <a:path w="129" h="249">
                  <a:moveTo>
                    <a:pt x="0" y="28"/>
                  </a:moveTo>
                  <a:lnTo>
                    <a:pt x="76" y="12"/>
                  </a:lnTo>
                  <a:lnTo>
                    <a:pt x="112" y="0"/>
                  </a:lnTo>
                  <a:lnTo>
                    <a:pt x="118" y="18"/>
                  </a:lnTo>
                  <a:lnTo>
                    <a:pt x="116" y="34"/>
                  </a:lnTo>
                  <a:lnTo>
                    <a:pt x="118" y="46"/>
                  </a:lnTo>
                  <a:lnTo>
                    <a:pt x="128" y="54"/>
                  </a:lnTo>
                  <a:lnTo>
                    <a:pt x="122" y="60"/>
                  </a:lnTo>
                  <a:lnTo>
                    <a:pt x="122" y="78"/>
                  </a:lnTo>
                  <a:lnTo>
                    <a:pt x="110" y="80"/>
                  </a:lnTo>
                  <a:lnTo>
                    <a:pt x="102" y="84"/>
                  </a:lnTo>
                  <a:lnTo>
                    <a:pt x="98" y="96"/>
                  </a:lnTo>
                  <a:lnTo>
                    <a:pt x="106" y="110"/>
                  </a:lnTo>
                  <a:lnTo>
                    <a:pt x="106" y="124"/>
                  </a:lnTo>
                  <a:lnTo>
                    <a:pt x="94" y="134"/>
                  </a:lnTo>
                  <a:lnTo>
                    <a:pt x="90" y="146"/>
                  </a:lnTo>
                  <a:lnTo>
                    <a:pt x="108" y="168"/>
                  </a:lnTo>
                  <a:lnTo>
                    <a:pt x="98" y="202"/>
                  </a:lnTo>
                  <a:lnTo>
                    <a:pt x="114" y="234"/>
                  </a:lnTo>
                  <a:lnTo>
                    <a:pt x="88" y="244"/>
                  </a:lnTo>
                  <a:lnTo>
                    <a:pt x="56" y="248"/>
                  </a:lnTo>
                  <a:lnTo>
                    <a:pt x="46" y="216"/>
                  </a:lnTo>
                  <a:lnTo>
                    <a:pt x="48" y="204"/>
                  </a:lnTo>
                  <a:lnTo>
                    <a:pt x="38" y="166"/>
                  </a:lnTo>
                  <a:lnTo>
                    <a:pt x="16" y="168"/>
                  </a:lnTo>
                  <a:lnTo>
                    <a:pt x="24" y="152"/>
                  </a:lnTo>
                  <a:lnTo>
                    <a:pt x="24" y="128"/>
                  </a:lnTo>
                  <a:lnTo>
                    <a:pt x="10" y="120"/>
                  </a:lnTo>
                  <a:lnTo>
                    <a:pt x="18" y="102"/>
                  </a:lnTo>
                  <a:lnTo>
                    <a:pt x="12" y="82"/>
                  </a:lnTo>
                  <a:lnTo>
                    <a:pt x="0" y="72"/>
                  </a:lnTo>
                  <a:lnTo>
                    <a:pt x="0" y="28"/>
                  </a:lnTo>
                </a:path>
              </a:pathLst>
            </a:custGeom>
            <a:solidFill>
              <a:srgbClr val="008226"/>
            </a:solidFill>
            <a:ln cap="rnd" w="12600">
              <a:solidFill>
                <a:srgbClr val="333333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7505" name=""/>
            <p:cNvSpPr/>
            <p:nvPr/>
          </p:nvSpPr>
          <p:spPr>
            <a:xfrm>
              <a:off x="7512480" y="4606560"/>
              <a:ext cx="64800" cy="75600"/>
            </a:xfrm>
            <a:custGeom>
              <a:avLst/>
              <a:gdLst/>
              <a:ahLst/>
              <a:rect l="l" t="t" r="r" b="b"/>
              <a:pathLst>
                <a:path w="37" h="49">
                  <a:moveTo>
                    <a:pt x="2" y="30"/>
                  </a:moveTo>
                  <a:lnTo>
                    <a:pt x="22" y="8"/>
                  </a:lnTo>
                  <a:lnTo>
                    <a:pt x="28" y="0"/>
                  </a:lnTo>
                  <a:lnTo>
                    <a:pt x="36" y="14"/>
                  </a:lnTo>
                  <a:lnTo>
                    <a:pt x="26" y="32"/>
                  </a:lnTo>
                  <a:lnTo>
                    <a:pt x="10" y="48"/>
                  </a:lnTo>
                  <a:lnTo>
                    <a:pt x="0" y="48"/>
                  </a:lnTo>
                  <a:lnTo>
                    <a:pt x="2" y="30"/>
                  </a:lnTo>
                </a:path>
              </a:pathLst>
            </a:custGeom>
            <a:solidFill>
              <a:srgbClr val="008226"/>
            </a:solidFill>
            <a:ln cap="rnd" w="12600">
              <a:solidFill>
                <a:srgbClr val="333333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28800" bIns="28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7506" name=""/>
            <p:cNvSpPr/>
            <p:nvPr/>
          </p:nvSpPr>
          <p:spPr>
            <a:xfrm>
              <a:off x="7446240" y="4663080"/>
              <a:ext cx="39600" cy="46800"/>
            </a:xfrm>
            <a:custGeom>
              <a:avLst/>
              <a:gdLst/>
              <a:ahLst/>
              <a:rect l="l" t="t" r="r" b="b"/>
              <a:pathLst>
                <a:path w="22" h="31">
                  <a:moveTo>
                    <a:pt x="6" y="0"/>
                  </a:moveTo>
                  <a:lnTo>
                    <a:pt x="21" y="12"/>
                  </a:lnTo>
                  <a:lnTo>
                    <a:pt x="15" y="28"/>
                  </a:lnTo>
                  <a:lnTo>
                    <a:pt x="2" y="30"/>
                  </a:lnTo>
                  <a:lnTo>
                    <a:pt x="0" y="14"/>
                  </a:lnTo>
                  <a:lnTo>
                    <a:pt x="6" y="0"/>
                  </a:lnTo>
                </a:path>
              </a:pathLst>
            </a:custGeom>
            <a:solidFill>
              <a:srgbClr val="008226"/>
            </a:solidFill>
            <a:ln cap="rnd" w="12600">
              <a:solidFill>
                <a:srgbClr val="333333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0" bIns="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7507" name=""/>
            <p:cNvSpPr/>
            <p:nvPr/>
          </p:nvSpPr>
          <p:spPr>
            <a:xfrm>
              <a:off x="7370280" y="4683960"/>
              <a:ext cx="30960" cy="20520"/>
            </a:xfrm>
            <a:custGeom>
              <a:avLst/>
              <a:gdLst/>
              <a:ahLst/>
              <a:rect l="l" t="t" r="r" b="b"/>
              <a:pathLst>
                <a:path w="19" h="13">
                  <a:moveTo>
                    <a:pt x="2" y="0"/>
                  </a:moveTo>
                  <a:lnTo>
                    <a:pt x="16" y="2"/>
                  </a:lnTo>
                  <a:lnTo>
                    <a:pt x="18" y="12"/>
                  </a:lnTo>
                  <a:lnTo>
                    <a:pt x="0" y="12"/>
                  </a:lnTo>
                  <a:lnTo>
                    <a:pt x="2" y="0"/>
                  </a:lnTo>
                </a:path>
              </a:pathLst>
            </a:custGeom>
            <a:solidFill>
              <a:srgbClr val="008226"/>
            </a:solidFill>
            <a:ln cap="rnd" w="12600">
              <a:solidFill>
                <a:srgbClr val="333333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6280" bIns="-262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7508" name=""/>
            <p:cNvSpPr/>
            <p:nvPr/>
          </p:nvSpPr>
          <p:spPr>
            <a:xfrm>
              <a:off x="7415280" y="4712760"/>
              <a:ext cx="18000" cy="34560"/>
            </a:xfrm>
            <a:custGeom>
              <a:avLst/>
              <a:gdLst/>
              <a:ahLst/>
              <a:rect l="l" t="t" r="r" b="b"/>
              <a:pathLst>
                <a:path w="10" h="23">
                  <a:moveTo>
                    <a:pt x="0" y="0"/>
                  </a:moveTo>
                  <a:lnTo>
                    <a:pt x="9" y="6"/>
                  </a:lnTo>
                  <a:lnTo>
                    <a:pt x="7" y="22"/>
                  </a:lnTo>
                  <a:lnTo>
                    <a:pt x="0" y="16"/>
                  </a:lnTo>
                  <a:lnTo>
                    <a:pt x="0" y="0"/>
                  </a:lnTo>
                </a:path>
              </a:pathLst>
            </a:custGeom>
            <a:solidFill>
              <a:srgbClr val="008226"/>
            </a:solidFill>
            <a:ln cap="rnd" w="12600">
              <a:solidFill>
                <a:srgbClr val="333333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12240" bIns="-1224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7509" name=""/>
            <p:cNvSpPr/>
            <p:nvPr/>
          </p:nvSpPr>
          <p:spPr>
            <a:xfrm>
              <a:off x="7315200" y="4700520"/>
              <a:ext cx="29520" cy="24480"/>
            </a:xfrm>
            <a:custGeom>
              <a:avLst/>
              <a:gdLst/>
              <a:ahLst/>
              <a:rect l="l" t="t" r="r" b="b"/>
              <a:pathLst>
                <a:path w="17" h="17">
                  <a:moveTo>
                    <a:pt x="10" y="0"/>
                  </a:moveTo>
                  <a:lnTo>
                    <a:pt x="16" y="12"/>
                  </a:lnTo>
                  <a:lnTo>
                    <a:pt x="12" y="16"/>
                  </a:lnTo>
                  <a:lnTo>
                    <a:pt x="0" y="12"/>
                  </a:lnTo>
                  <a:lnTo>
                    <a:pt x="10" y="0"/>
                  </a:lnTo>
                </a:path>
              </a:pathLst>
            </a:custGeom>
            <a:solidFill>
              <a:srgbClr val="008226"/>
            </a:solidFill>
            <a:ln cap="rnd" w="12600">
              <a:solidFill>
                <a:srgbClr val="333333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2320" bIns="-223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7510" name=""/>
            <p:cNvSpPr/>
            <p:nvPr/>
          </p:nvSpPr>
          <p:spPr>
            <a:xfrm>
              <a:off x="7257240" y="4712760"/>
              <a:ext cx="18360" cy="15120"/>
            </a:xfrm>
            <a:custGeom>
              <a:avLst/>
              <a:gdLst/>
              <a:ahLst/>
              <a:rect l="l" t="t" r="r" b="b"/>
              <a:pathLst>
                <a:path w="11" h="11">
                  <a:moveTo>
                    <a:pt x="4" y="0"/>
                  </a:moveTo>
                  <a:lnTo>
                    <a:pt x="10" y="8"/>
                  </a:lnTo>
                  <a:lnTo>
                    <a:pt x="0" y="10"/>
                  </a:lnTo>
                  <a:lnTo>
                    <a:pt x="4" y="0"/>
                  </a:lnTo>
                </a:path>
              </a:pathLst>
            </a:custGeom>
            <a:solidFill>
              <a:srgbClr val="008226"/>
            </a:solidFill>
            <a:ln cap="rnd" w="12600">
              <a:solidFill>
                <a:srgbClr val="333333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1680" bIns="-316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7511" name=""/>
            <p:cNvSpPr/>
            <p:nvPr/>
          </p:nvSpPr>
          <p:spPr>
            <a:xfrm>
              <a:off x="7215120" y="4715280"/>
              <a:ext cx="18000" cy="9360"/>
            </a:xfrm>
            <a:custGeom>
              <a:avLst/>
              <a:gdLst/>
              <a:ahLst/>
              <a:rect l="l" t="t" r="r" b="b"/>
              <a:pathLst>
                <a:path w="10" h="7">
                  <a:moveTo>
                    <a:pt x="0" y="0"/>
                  </a:moveTo>
                  <a:lnTo>
                    <a:pt x="9" y="0"/>
                  </a:lnTo>
                  <a:lnTo>
                    <a:pt x="9" y="6"/>
                  </a:lnTo>
                  <a:lnTo>
                    <a:pt x="0" y="0"/>
                  </a:lnTo>
                </a:path>
              </a:pathLst>
            </a:custGeom>
            <a:solidFill>
              <a:srgbClr val="008226"/>
            </a:solidFill>
            <a:ln cap="rnd" w="12600">
              <a:solidFill>
                <a:srgbClr val="333333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7440" bIns="-3744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7512" name=""/>
            <p:cNvSpPr/>
            <p:nvPr/>
          </p:nvSpPr>
          <p:spPr>
            <a:xfrm>
              <a:off x="7191000" y="4739040"/>
              <a:ext cx="22680" cy="8280"/>
            </a:xfrm>
            <a:custGeom>
              <a:avLst/>
              <a:gdLst/>
              <a:ahLst/>
              <a:rect l="l" t="t" r="r" b="b"/>
              <a:pathLst>
                <a:path w="13" h="5">
                  <a:moveTo>
                    <a:pt x="0" y="0"/>
                  </a:moveTo>
                  <a:lnTo>
                    <a:pt x="12" y="4"/>
                  </a:lnTo>
                </a:path>
              </a:pathLst>
            </a:custGeom>
            <a:solidFill>
              <a:srgbClr val="008226"/>
            </a:solidFill>
            <a:ln cap="rnd" w="12600">
              <a:solidFill>
                <a:srgbClr val="333333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8520" bIns="-385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7513" name=""/>
            <p:cNvSpPr/>
            <p:nvPr/>
          </p:nvSpPr>
          <p:spPr>
            <a:xfrm>
              <a:off x="7278480" y="4736160"/>
              <a:ext cx="40680" cy="25920"/>
            </a:xfrm>
            <a:custGeom>
              <a:avLst/>
              <a:gdLst/>
              <a:ahLst/>
              <a:rect l="l" t="t" r="r" b="b"/>
              <a:pathLst>
                <a:path w="25" h="17">
                  <a:moveTo>
                    <a:pt x="0" y="0"/>
                  </a:moveTo>
                  <a:lnTo>
                    <a:pt x="24" y="2"/>
                  </a:lnTo>
                  <a:lnTo>
                    <a:pt x="22" y="10"/>
                  </a:lnTo>
                  <a:lnTo>
                    <a:pt x="4" y="16"/>
                  </a:lnTo>
                  <a:lnTo>
                    <a:pt x="0" y="0"/>
                  </a:lnTo>
                </a:path>
              </a:pathLst>
            </a:custGeom>
            <a:solidFill>
              <a:srgbClr val="008226"/>
            </a:solidFill>
            <a:ln cap="rnd" w="12600">
              <a:solidFill>
                <a:srgbClr val="333333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0880" bIns="-208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7514" name=""/>
            <p:cNvSpPr/>
            <p:nvPr/>
          </p:nvSpPr>
          <p:spPr>
            <a:xfrm>
              <a:off x="7342200" y="4733640"/>
              <a:ext cx="48960" cy="13680"/>
            </a:xfrm>
            <a:custGeom>
              <a:avLst/>
              <a:gdLst/>
              <a:ahLst/>
              <a:rect l="l" t="t" r="r" b="b"/>
              <a:pathLst>
                <a:path w="29" h="9">
                  <a:moveTo>
                    <a:pt x="0" y="0"/>
                  </a:moveTo>
                  <a:lnTo>
                    <a:pt x="28" y="2"/>
                  </a:lnTo>
                  <a:lnTo>
                    <a:pt x="24" y="8"/>
                  </a:lnTo>
                  <a:lnTo>
                    <a:pt x="0" y="0"/>
                  </a:lnTo>
                </a:path>
              </a:pathLst>
            </a:custGeom>
            <a:solidFill>
              <a:srgbClr val="008226"/>
            </a:solidFill>
            <a:ln cap="rnd" w="12600">
              <a:solidFill>
                <a:srgbClr val="333333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3120" bIns="-331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7515" name=""/>
            <p:cNvSpPr/>
            <p:nvPr/>
          </p:nvSpPr>
          <p:spPr>
            <a:xfrm>
              <a:off x="7230600" y="4736160"/>
              <a:ext cx="11160" cy="23400"/>
            </a:xfrm>
            <a:custGeom>
              <a:avLst/>
              <a:gdLst/>
              <a:ahLst/>
              <a:rect l="l" t="t" r="r" b="b"/>
              <a:pathLst>
                <a:path w="6" h="15">
                  <a:moveTo>
                    <a:pt x="0" y="0"/>
                  </a:moveTo>
                  <a:lnTo>
                    <a:pt x="5" y="12"/>
                  </a:lnTo>
                  <a:lnTo>
                    <a:pt x="2" y="14"/>
                  </a:lnTo>
                  <a:lnTo>
                    <a:pt x="0" y="0"/>
                  </a:lnTo>
                </a:path>
              </a:pathLst>
            </a:custGeom>
            <a:solidFill>
              <a:srgbClr val="008226"/>
            </a:solidFill>
            <a:ln cap="rnd" w="12600">
              <a:solidFill>
                <a:srgbClr val="333333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3400" bIns="-234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7516" name=""/>
            <p:cNvSpPr/>
            <p:nvPr/>
          </p:nvSpPr>
          <p:spPr>
            <a:xfrm>
              <a:off x="5455080" y="3668040"/>
              <a:ext cx="761400" cy="585360"/>
            </a:xfrm>
            <a:custGeom>
              <a:avLst/>
              <a:gdLst/>
              <a:ahLst/>
              <a:rect l="l" t="t" r="r" b="b"/>
              <a:pathLst>
                <a:path w="445" h="383">
                  <a:moveTo>
                    <a:pt x="0" y="10"/>
                  </a:moveTo>
                  <a:lnTo>
                    <a:pt x="86" y="6"/>
                  </a:lnTo>
                  <a:lnTo>
                    <a:pt x="224" y="0"/>
                  </a:lnTo>
                  <a:lnTo>
                    <a:pt x="242" y="8"/>
                  </a:lnTo>
                  <a:lnTo>
                    <a:pt x="246" y="22"/>
                  </a:lnTo>
                  <a:lnTo>
                    <a:pt x="238" y="30"/>
                  </a:lnTo>
                  <a:lnTo>
                    <a:pt x="248" y="48"/>
                  </a:lnTo>
                  <a:lnTo>
                    <a:pt x="256" y="66"/>
                  </a:lnTo>
                  <a:lnTo>
                    <a:pt x="244" y="80"/>
                  </a:lnTo>
                  <a:lnTo>
                    <a:pt x="242" y="94"/>
                  </a:lnTo>
                  <a:lnTo>
                    <a:pt x="238" y="104"/>
                  </a:lnTo>
                  <a:lnTo>
                    <a:pt x="222" y="118"/>
                  </a:lnTo>
                  <a:lnTo>
                    <a:pt x="220" y="146"/>
                  </a:lnTo>
                  <a:lnTo>
                    <a:pt x="204" y="172"/>
                  </a:lnTo>
                  <a:lnTo>
                    <a:pt x="222" y="196"/>
                  </a:lnTo>
                  <a:lnTo>
                    <a:pt x="356" y="186"/>
                  </a:lnTo>
                  <a:lnTo>
                    <a:pt x="354" y="210"/>
                  </a:lnTo>
                  <a:lnTo>
                    <a:pt x="386" y="264"/>
                  </a:lnTo>
                  <a:lnTo>
                    <a:pt x="394" y="260"/>
                  </a:lnTo>
                  <a:lnTo>
                    <a:pt x="408" y="284"/>
                  </a:lnTo>
                  <a:lnTo>
                    <a:pt x="388" y="304"/>
                  </a:lnTo>
                  <a:lnTo>
                    <a:pt x="402" y="320"/>
                  </a:lnTo>
                  <a:lnTo>
                    <a:pt x="422" y="322"/>
                  </a:lnTo>
                  <a:lnTo>
                    <a:pt x="426" y="342"/>
                  </a:lnTo>
                  <a:lnTo>
                    <a:pt x="444" y="356"/>
                  </a:lnTo>
                  <a:lnTo>
                    <a:pt x="438" y="366"/>
                  </a:lnTo>
                  <a:lnTo>
                    <a:pt x="408" y="382"/>
                  </a:lnTo>
                  <a:lnTo>
                    <a:pt x="390" y="356"/>
                  </a:lnTo>
                  <a:lnTo>
                    <a:pt x="376" y="346"/>
                  </a:lnTo>
                  <a:lnTo>
                    <a:pt x="348" y="374"/>
                  </a:lnTo>
                  <a:lnTo>
                    <a:pt x="318" y="358"/>
                  </a:lnTo>
                  <a:lnTo>
                    <a:pt x="306" y="362"/>
                  </a:lnTo>
                  <a:lnTo>
                    <a:pt x="300" y="380"/>
                  </a:lnTo>
                  <a:lnTo>
                    <a:pt x="264" y="364"/>
                  </a:lnTo>
                  <a:lnTo>
                    <a:pt x="200" y="338"/>
                  </a:lnTo>
                  <a:lnTo>
                    <a:pt x="184" y="334"/>
                  </a:lnTo>
                  <a:lnTo>
                    <a:pt x="170" y="344"/>
                  </a:lnTo>
                  <a:lnTo>
                    <a:pt x="146" y="334"/>
                  </a:lnTo>
                  <a:lnTo>
                    <a:pt x="122" y="326"/>
                  </a:lnTo>
                  <a:lnTo>
                    <a:pt x="100" y="326"/>
                  </a:lnTo>
                  <a:lnTo>
                    <a:pt x="70" y="312"/>
                  </a:lnTo>
                  <a:lnTo>
                    <a:pt x="58" y="320"/>
                  </a:lnTo>
                  <a:lnTo>
                    <a:pt x="22" y="320"/>
                  </a:lnTo>
                  <a:lnTo>
                    <a:pt x="36" y="302"/>
                  </a:lnTo>
                  <a:lnTo>
                    <a:pt x="38" y="286"/>
                  </a:lnTo>
                  <a:lnTo>
                    <a:pt x="36" y="272"/>
                  </a:lnTo>
                  <a:lnTo>
                    <a:pt x="40" y="258"/>
                  </a:lnTo>
                  <a:lnTo>
                    <a:pt x="40" y="236"/>
                  </a:lnTo>
                  <a:lnTo>
                    <a:pt x="46" y="216"/>
                  </a:lnTo>
                  <a:lnTo>
                    <a:pt x="50" y="182"/>
                  </a:lnTo>
                  <a:lnTo>
                    <a:pt x="40" y="172"/>
                  </a:lnTo>
                  <a:lnTo>
                    <a:pt x="34" y="154"/>
                  </a:lnTo>
                  <a:lnTo>
                    <a:pt x="28" y="142"/>
                  </a:lnTo>
                  <a:lnTo>
                    <a:pt x="26" y="124"/>
                  </a:lnTo>
                  <a:lnTo>
                    <a:pt x="18" y="118"/>
                  </a:lnTo>
                  <a:lnTo>
                    <a:pt x="2" y="106"/>
                  </a:lnTo>
                  <a:lnTo>
                    <a:pt x="0" y="10"/>
                  </a:lnTo>
                </a:path>
              </a:pathLst>
            </a:custGeom>
            <a:solidFill>
              <a:srgbClr val="008226"/>
            </a:solidFill>
            <a:ln cap="rnd" w="12600">
              <a:solidFill>
                <a:srgbClr val="333333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7517" name=""/>
            <p:cNvSpPr/>
            <p:nvPr/>
          </p:nvSpPr>
          <p:spPr>
            <a:xfrm>
              <a:off x="8065440" y="1818720"/>
              <a:ext cx="56160" cy="99360"/>
            </a:xfrm>
            <a:custGeom>
              <a:avLst/>
              <a:gdLst/>
              <a:ahLst/>
              <a:rect l="l" t="t" r="r" b="b"/>
              <a:pathLst>
                <a:path w="33" h="65">
                  <a:moveTo>
                    <a:pt x="0" y="0"/>
                  </a:moveTo>
                  <a:lnTo>
                    <a:pt x="32" y="64"/>
                  </a:lnTo>
                </a:path>
              </a:pathLst>
            </a:custGeom>
            <a:solidFill>
              <a:srgbClr val="008226"/>
            </a:solidFill>
            <a:ln cap="rnd" w="12600">
              <a:solidFill>
                <a:srgbClr val="333333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7518" name=""/>
          <p:cNvSpPr/>
          <p:nvPr/>
        </p:nvSpPr>
        <p:spPr>
          <a:xfrm>
            <a:off x="4508640" y="3354480"/>
            <a:ext cx="730080" cy="20952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0" rIns="0" tIns="0" bIns="0" anchor="t">
            <a:noAutofit/>
          </a:bodyPr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400" strike="noStrike" u="none" baseline="-25000">
                <a:solidFill>
                  <a:srgbClr val="000000"/>
                </a:solidFill>
                <a:effectLst/>
                <a:uFillTx/>
                <a:latin typeface="Frutiger 45 Light"/>
              </a:rPr>
              <a:t>Dallas</a:t>
            </a:r>
            <a:endParaRPr b="0" lang="en-US" sz="1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519" name=""/>
          <p:cNvSpPr/>
          <p:nvPr/>
        </p:nvSpPr>
        <p:spPr>
          <a:xfrm>
            <a:off x="8726400" y="1442880"/>
            <a:ext cx="728640" cy="20988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0" rIns="0" tIns="0" bIns="0" anchor="t">
            <a:noAutofit/>
          </a:bodyPr>
          <a:p>
            <a:pPr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400" strike="noStrike" u="none" baseline="-25000">
                <a:solidFill>
                  <a:srgbClr val="ffffff"/>
                </a:solidFill>
                <a:effectLst/>
                <a:uFillTx/>
                <a:latin typeface="Frutiger 45 Light"/>
              </a:rPr>
              <a:t>London</a:t>
            </a:r>
            <a:endParaRPr b="0" lang="en-US" sz="1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520" name=""/>
          <p:cNvSpPr/>
          <p:nvPr/>
        </p:nvSpPr>
        <p:spPr>
          <a:xfrm>
            <a:off x="8726400" y="1650960"/>
            <a:ext cx="728640" cy="20628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0" rIns="0" tIns="0" bIns="0" anchor="t">
            <a:noAutofit/>
          </a:bodyPr>
          <a:p>
            <a:pPr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400" strike="noStrike" u="none" baseline="-25000">
                <a:solidFill>
                  <a:srgbClr val="ffffff"/>
                </a:solidFill>
                <a:effectLst/>
                <a:uFillTx/>
                <a:latin typeface="Frutiger 45 Light"/>
              </a:rPr>
              <a:t>Paris</a:t>
            </a:r>
            <a:endParaRPr b="0" lang="en-US" sz="1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521" name=""/>
          <p:cNvSpPr/>
          <p:nvPr/>
        </p:nvSpPr>
        <p:spPr>
          <a:xfrm>
            <a:off x="8726400" y="1906560"/>
            <a:ext cx="728640" cy="20628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0" rIns="0" tIns="0" bIns="0" anchor="t">
            <a:noAutofit/>
          </a:bodyPr>
          <a:p>
            <a:pPr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400" strike="noStrike" u="none" baseline="-25000">
                <a:solidFill>
                  <a:srgbClr val="ffffff"/>
                </a:solidFill>
                <a:effectLst/>
                <a:uFillTx/>
                <a:latin typeface="Frutiger 45 Light"/>
              </a:rPr>
              <a:t>Copenhagen</a:t>
            </a:r>
            <a:endParaRPr b="0" lang="en-US" sz="1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522" name=""/>
          <p:cNvSpPr/>
          <p:nvPr/>
        </p:nvSpPr>
        <p:spPr>
          <a:xfrm>
            <a:off x="8726400" y="2143080"/>
            <a:ext cx="728640" cy="20484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0" rIns="0" tIns="0" bIns="0" anchor="t">
            <a:noAutofit/>
          </a:bodyPr>
          <a:p>
            <a:pPr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400" strike="noStrike" u="none" baseline="-25000">
                <a:solidFill>
                  <a:srgbClr val="ffffff"/>
                </a:solidFill>
                <a:effectLst/>
                <a:uFillTx/>
                <a:latin typeface="Frutiger 45 Light"/>
              </a:rPr>
              <a:t>Munich</a:t>
            </a:r>
            <a:endParaRPr b="0" lang="en-US" sz="1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523" name=""/>
          <p:cNvSpPr/>
          <p:nvPr/>
        </p:nvSpPr>
        <p:spPr>
          <a:xfrm>
            <a:off x="8726400" y="2382840"/>
            <a:ext cx="728640" cy="20808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0" rIns="0" tIns="0" bIns="0" anchor="t">
            <a:noAutofit/>
          </a:bodyPr>
          <a:p>
            <a:pPr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400" strike="noStrike" u="none" baseline="-25000">
                <a:solidFill>
                  <a:srgbClr val="ffffff"/>
                </a:solidFill>
                <a:effectLst/>
                <a:uFillTx/>
                <a:latin typeface="Frutiger 45 Light"/>
              </a:rPr>
              <a:t>Amsterdam</a:t>
            </a:r>
            <a:endParaRPr b="0" lang="en-US" sz="1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524" name=""/>
          <p:cNvSpPr/>
          <p:nvPr/>
        </p:nvSpPr>
        <p:spPr>
          <a:xfrm>
            <a:off x="8726400" y="2603520"/>
            <a:ext cx="728640" cy="20952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0" rIns="0" tIns="0" bIns="0" anchor="t">
            <a:noAutofit/>
          </a:bodyPr>
          <a:p>
            <a:pPr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400" strike="noStrike" u="none" baseline="-25000">
                <a:solidFill>
                  <a:srgbClr val="ffffff"/>
                </a:solidFill>
                <a:effectLst/>
                <a:uFillTx/>
                <a:latin typeface="Frutiger 45 Light"/>
              </a:rPr>
              <a:t>Rome</a:t>
            </a:r>
            <a:endParaRPr b="0" lang="en-US" sz="1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525" name=""/>
          <p:cNvSpPr/>
          <p:nvPr/>
        </p:nvSpPr>
        <p:spPr>
          <a:xfrm>
            <a:off x="4498920" y="2184480"/>
            <a:ext cx="730440" cy="21096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0" rIns="0" tIns="0" bIns="0" anchor="t">
            <a:noAutofit/>
          </a:bodyPr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400" strike="noStrike" u="none" baseline="-25000">
                <a:solidFill>
                  <a:srgbClr val="000000"/>
                </a:solidFill>
                <a:effectLst/>
                <a:uFillTx/>
                <a:latin typeface="Frutiger 45 Light"/>
              </a:rPr>
              <a:t>Omaha</a:t>
            </a:r>
            <a:endParaRPr b="0" lang="en-US" sz="1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526" name=""/>
          <p:cNvSpPr/>
          <p:nvPr/>
        </p:nvSpPr>
        <p:spPr>
          <a:xfrm>
            <a:off x="1052640" y="2554200"/>
            <a:ext cx="730080" cy="20952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0" rIns="0" tIns="0" bIns="0" anchor="t">
            <a:noAutofit/>
          </a:bodyPr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400" strike="noStrike" u="none" baseline="-25000">
                <a:solidFill>
                  <a:srgbClr val="ffffff"/>
                </a:solidFill>
                <a:effectLst/>
                <a:uFillTx/>
                <a:latin typeface="Frutiger 45 Light"/>
              </a:rPr>
              <a:t>San Francisco</a:t>
            </a:r>
            <a:endParaRPr b="0" lang="en-US" sz="1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527" name=""/>
          <p:cNvSpPr/>
          <p:nvPr/>
        </p:nvSpPr>
        <p:spPr>
          <a:xfrm>
            <a:off x="1251000" y="2706840"/>
            <a:ext cx="728640" cy="20628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0" rIns="0" tIns="0" bIns="0" anchor="t">
            <a:noAutofit/>
          </a:bodyPr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400" strike="noStrike" u="none" baseline="-25000">
                <a:solidFill>
                  <a:srgbClr val="ffffff"/>
                </a:solidFill>
                <a:effectLst/>
                <a:uFillTx/>
                <a:latin typeface="Frutiger 45 Light"/>
              </a:rPr>
              <a:t>San Jose</a:t>
            </a:r>
            <a:endParaRPr b="0" lang="en-US" sz="1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528" name=""/>
          <p:cNvSpPr/>
          <p:nvPr/>
        </p:nvSpPr>
        <p:spPr>
          <a:xfrm>
            <a:off x="1519200" y="3224160"/>
            <a:ext cx="730440" cy="21132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0" rIns="0" tIns="0" bIns="0" anchor="t">
            <a:noAutofit/>
          </a:bodyPr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400" strike="noStrike" u="none" baseline="-25000">
                <a:solidFill>
                  <a:srgbClr val="ffffff"/>
                </a:solidFill>
                <a:effectLst/>
                <a:uFillTx/>
                <a:latin typeface="Frutiger 45 Light"/>
              </a:rPr>
              <a:t>Los Angeles</a:t>
            </a:r>
            <a:endParaRPr b="0" lang="en-US" sz="1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529" name=""/>
          <p:cNvSpPr/>
          <p:nvPr/>
        </p:nvSpPr>
        <p:spPr>
          <a:xfrm>
            <a:off x="1928880" y="3441600"/>
            <a:ext cx="726840" cy="20808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0" rIns="0" tIns="0" bIns="0" anchor="t">
            <a:noAutofit/>
          </a:bodyPr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400" strike="noStrike" u="none" baseline="-25000">
                <a:solidFill>
                  <a:srgbClr val="ffffff"/>
                </a:solidFill>
                <a:effectLst/>
                <a:uFillTx/>
                <a:latin typeface="Frutiger 45 Light"/>
              </a:rPr>
              <a:t>San Diego</a:t>
            </a:r>
            <a:endParaRPr b="0" lang="en-US" sz="1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530" name=""/>
          <p:cNvSpPr/>
          <p:nvPr/>
        </p:nvSpPr>
        <p:spPr>
          <a:xfrm>
            <a:off x="612720" y="3057480"/>
            <a:ext cx="730440" cy="20952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0" rIns="0" tIns="0" bIns="0" anchor="t">
            <a:noAutofit/>
          </a:bodyPr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400" strike="noStrike" u="none" baseline="-25000">
                <a:solidFill>
                  <a:srgbClr val="ffffff"/>
                </a:solidFill>
                <a:effectLst/>
                <a:uFillTx/>
                <a:latin typeface="Frutiger 45 Light"/>
              </a:rPr>
              <a:t>Tokyo</a:t>
            </a:r>
            <a:endParaRPr b="0" lang="en-US" sz="1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531" name=""/>
          <p:cNvSpPr/>
          <p:nvPr/>
        </p:nvSpPr>
        <p:spPr>
          <a:xfrm>
            <a:off x="2898720" y="3233880"/>
            <a:ext cx="727200" cy="20772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0" rIns="0" tIns="0" bIns="0" anchor="t">
            <a:noAutofit/>
          </a:bodyPr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400" strike="noStrike" u="none" baseline="-25000">
                <a:solidFill>
                  <a:srgbClr val="000000"/>
                </a:solidFill>
                <a:effectLst/>
                <a:uFillTx/>
                <a:latin typeface="Frutiger 45 Light"/>
              </a:rPr>
              <a:t>Phoenix</a:t>
            </a:r>
            <a:endParaRPr b="0" lang="en-US" sz="1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532" name=""/>
          <p:cNvSpPr/>
          <p:nvPr/>
        </p:nvSpPr>
        <p:spPr>
          <a:xfrm>
            <a:off x="3495600" y="3017880"/>
            <a:ext cx="728640" cy="20952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0" rIns="0" tIns="0" bIns="0" anchor="ctr">
            <a:noAutofit/>
          </a:bodyPr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400" strike="noStrike" u="none" baseline="-25000">
                <a:solidFill>
                  <a:srgbClr val="000000"/>
                </a:solidFill>
                <a:effectLst/>
                <a:uFillTx/>
                <a:latin typeface="Frutiger 45 Light"/>
              </a:rPr>
              <a:t>Albuquerque</a:t>
            </a:r>
            <a:endParaRPr b="0" lang="en-US" sz="1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533" name=""/>
          <p:cNvSpPr/>
          <p:nvPr/>
        </p:nvSpPr>
        <p:spPr>
          <a:xfrm>
            <a:off x="2744640" y="2870280"/>
            <a:ext cx="728640" cy="20952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0" rIns="0" tIns="0" bIns="0" anchor="ctr">
            <a:noAutofit/>
          </a:bodyPr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400" strike="noStrike" u="none" baseline="-25000">
                <a:solidFill>
                  <a:srgbClr val="000000"/>
                </a:solidFill>
                <a:effectLst/>
                <a:uFillTx/>
                <a:latin typeface="Frutiger 45 Light"/>
              </a:rPr>
              <a:t>Las Vegas</a:t>
            </a:r>
            <a:endParaRPr b="0" lang="en-US" sz="1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534" name=""/>
          <p:cNvSpPr/>
          <p:nvPr/>
        </p:nvSpPr>
        <p:spPr>
          <a:xfrm>
            <a:off x="5159520" y="4210200"/>
            <a:ext cx="731520" cy="20952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0" rIns="0" tIns="0" bIns="0" anchor="t">
            <a:noAutofit/>
          </a:bodyPr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400" strike="noStrike" u="none" baseline="-25000">
                <a:solidFill>
                  <a:srgbClr val="ffffff"/>
                </a:solidFill>
                <a:effectLst/>
                <a:uFillTx/>
                <a:latin typeface="Frutiger 45 Light"/>
              </a:rPr>
              <a:t>Houston</a:t>
            </a:r>
            <a:endParaRPr b="0" lang="en-US" sz="1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535" name=""/>
          <p:cNvSpPr/>
          <p:nvPr/>
        </p:nvSpPr>
        <p:spPr>
          <a:xfrm>
            <a:off x="3965400" y="4078440"/>
            <a:ext cx="730440" cy="20952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0" rIns="0" tIns="0" bIns="0" anchor="t">
            <a:noAutofit/>
          </a:bodyPr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400" strike="noStrike" u="none" baseline="-25000">
                <a:solidFill>
                  <a:srgbClr val="ffffff"/>
                </a:solidFill>
                <a:effectLst/>
                <a:uFillTx/>
                <a:latin typeface="Frutiger 45 Light"/>
              </a:rPr>
              <a:t>San Antonio</a:t>
            </a:r>
            <a:endParaRPr b="0" lang="en-US" sz="1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536" name=""/>
          <p:cNvSpPr/>
          <p:nvPr/>
        </p:nvSpPr>
        <p:spPr>
          <a:xfrm>
            <a:off x="7139160" y="3952800"/>
            <a:ext cx="730080" cy="20808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0" rIns="0" tIns="0" bIns="0" anchor="t">
            <a:noAutofit/>
          </a:bodyPr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400" strike="noStrike" u="none" baseline="-25000">
                <a:solidFill>
                  <a:srgbClr val="ffffff"/>
                </a:solidFill>
                <a:effectLst/>
                <a:uFillTx/>
                <a:latin typeface="Frutiger 45 Light"/>
              </a:rPr>
              <a:t>Orlando</a:t>
            </a:r>
            <a:endParaRPr b="0" lang="en-US" sz="1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537" name=""/>
          <p:cNvSpPr/>
          <p:nvPr/>
        </p:nvSpPr>
        <p:spPr>
          <a:xfrm>
            <a:off x="7354800" y="4371840"/>
            <a:ext cx="728640" cy="20808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0" rIns="0" tIns="0" bIns="0" anchor="t">
            <a:noAutofit/>
          </a:bodyPr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400" strike="noStrike" u="none" baseline="-25000">
                <a:solidFill>
                  <a:srgbClr val="ffffff"/>
                </a:solidFill>
                <a:effectLst/>
                <a:uFillTx/>
                <a:latin typeface="Frutiger 45 Light"/>
              </a:rPr>
              <a:t>Miami</a:t>
            </a:r>
            <a:endParaRPr b="0" lang="en-US" sz="1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538" name=""/>
          <p:cNvSpPr/>
          <p:nvPr/>
        </p:nvSpPr>
        <p:spPr>
          <a:xfrm>
            <a:off x="2286000" y="847800"/>
            <a:ext cx="520560" cy="33660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t">
            <a:spAutoFit/>
          </a:bodyPr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400" strike="noStrike" u="none" baseline="-25000">
                <a:solidFill>
                  <a:srgbClr val="ffffff"/>
                </a:solidFill>
                <a:effectLst/>
                <a:uFillTx/>
                <a:latin typeface="Frutiger 45 Light"/>
              </a:rPr>
              <a:t>Seattle</a:t>
            </a:r>
            <a:endParaRPr b="0" lang="en-US" sz="1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539" name=""/>
          <p:cNvSpPr/>
          <p:nvPr/>
        </p:nvSpPr>
        <p:spPr>
          <a:xfrm>
            <a:off x="1541160" y="1214280"/>
            <a:ext cx="600840" cy="33660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t">
            <a:spAutoFit/>
          </a:bodyPr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400" strike="noStrike" u="none" baseline="-25000">
                <a:solidFill>
                  <a:srgbClr val="ffffff"/>
                </a:solidFill>
                <a:effectLst/>
                <a:uFillTx/>
                <a:latin typeface="Frutiger 45 Light"/>
              </a:rPr>
              <a:t>Portland</a:t>
            </a:r>
            <a:endParaRPr b="0" lang="en-US" sz="1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540" name=""/>
          <p:cNvSpPr/>
          <p:nvPr/>
        </p:nvSpPr>
        <p:spPr>
          <a:xfrm>
            <a:off x="1979640" y="2427120"/>
            <a:ext cx="730080" cy="20808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0" rIns="0" tIns="0" bIns="0" anchor="t">
            <a:noAutofit/>
          </a:bodyPr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400" strike="noStrike" u="none" baseline="-25000">
                <a:solidFill>
                  <a:srgbClr val="000000"/>
                </a:solidFill>
                <a:effectLst/>
                <a:uFillTx/>
                <a:latin typeface="Frutiger 45 Light"/>
              </a:rPr>
              <a:t>Sacramento</a:t>
            </a:r>
            <a:endParaRPr b="0" lang="en-US" sz="1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541" name=""/>
          <p:cNvSpPr/>
          <p:nvPr/>
        </p:nvSpPr>
        <p:spPr>
          <a:xfrm>
            <a:off x="2845080" y="1703520"/>
            <a:ext cx="462960" cy="33660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t">
            <a:spAutoFit/>
          </a:bodyPr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400" strike="noStrike" u="none" baseline="-25000">
                <a:solidFill>
                  <a:srgbClr val="000000"/>
                </a:solidFill>
                <a:effectLst/>
                <a:uFillTx/>
                <a:latin typeface="Frutiger 45 Light"/>
              </a:rPr>
              <a:t>Boise</a:t>
            </a:r>
            <a:endParaRPr b="0" lang="en-US" sz="1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542" name=""/>
          <p:cNvSpPr/>
          <p:nvPr/>
        </p:nvSpPr>
        <p:spPr>
          <a:xfrm>
            <a:off x="4041720" y="2319480"/>
            <a:ext cx="728640" cy="20772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0" rIns="0" tIns="0" bIns="0" anchor="t">
            <a:noAutofit/>
          </a:bodyPr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400" strike="noStrike" u="none" baseline="-25000">
                <a:solidFill>
                  <a:srgbClr val="000000"/>
                </a:solidFill>
                <a:effectLst/>
                <a:uFillTx/>
                <a:latin typeface="Frutiger 45 Light"/>
              </a:rPr>
              <a:t>Denver</a:t>
            </a:r>
            <a:endParaRPr b="0" lang="en-US" sz="1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543" name=""/>
          <p:cNvSpPr/>
          <p:nvPr/>
        </p:nvSpPr>
        <p:spPr>
          <a:xfrm>
            <a:off x="5981760" y="2278080"/>
            <a:ext cx="730080" cy="20808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0" rIns="0" tIns="0" bIns="0" anchor="t">
            <a:noAutofit/>
          </a:bodyPr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400" strike="noStrike" u="none" baseline="-25000">
                <a:solidFill>
                  <a:srgbClr val="000000"/>
                </a:solidFill>
                <a:effectLst/>
                <a:uFillTx/>
                <a:latin typeface="Frutiger 45 Light"/>
              </a:rPr>
              <a:t>Chicago</a:t>
            </a:r>
            <a:endParaRPr b="0" lang="en-US" sz="1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544" name=""/>
          <p:cNvSpPr/>
          <p:nvPr/>
        </p:nvSpPr>
        <p:spPr>
          <a:xfrm>
            <a:off x="4667400" y="1611360"/>
            <a:ext cx="728640" cy="20952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0" rIns="0" tIns="0" bIns="0" anchor="t">
            <a:noAutofit/>
          </a:bodyPr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400" strike="noStrike" u="none" baseline="-25000">
                <a:solidFill>
                  <a:srgbClr val="000000"/>
                </a:solidFill>
                <a:effectLst/>
                <a:uFillTx/>
                <a:latin typeface="Frutiger 45 Light"/>
              </a:rPr>
              <a:t>Minneapolis</a:t>
            </a:r>
            <a:endParaRPr b="0" lang="en-US" sz="1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545" name=""/>
          <p:cNvSpPr/>
          <p:nvPr/>
        </p:nvSpPr>
        <p:spPr>
          <a:xfrm>
            <a:off x="4853160" y="2693880"/>
            <a:ext cx="731520" cy="20808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0" rIns="0" tIns="0" bIns="0" anchor="t">
            <a:noAutofit/>
          </a:bodyPr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400" strike="noStrike" u="none" baseline="-25000">
                <a:solidFill>
                  <a:srgbClr val="000000"/>
                </a:solidFill>
                <a:effectLst/>
                <a:uFillTx/>
                <a:latin typeface="Frutiger 45 Light"/>
              </a:rPr>
              <a:t>Kansas City</a:t>
            </a:r>
            <a:endParaRPr b="0" lang="en-US" sz="1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546" name=""/>
          <p:cNvSpPr/>
          <p:nvPr/>
        </p:nvSpPr>
        <p:spPr>
          <a:xfrm>
            <a:off x="7688160" y="2620800"/>
            <a:ext cx="728640" cy="20808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0" rIns="0" tIns="0" bIns="0" anchor="t">
            <a:noAutofit/>
          </a:bodyPr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400" strike="noStrike" u="none" baseline="-25000">
                <a:solidFill>
                  <a:srgbClr val="ffffff"/>
                </a:solidFill>
                <a:effectLst/>
                <a:uFillTx/>
                <a:latin typeface="Frutiger 45 Light"/>
              </a:rPr>
              <a:t>Washington D.C.</a:t>
            </a:r>
            <a:endParaRPr b="0" lang="en-US" sz="1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547" name=""/>
          <p:cNvSpPr/>
          <p:nvPr/>
        </p:nvSpPr>
        <p:spPr>
          <a:xfrm>
            <a:off x="7072200" y="2989440"/>
            <a:ext cx="728640" cy="20772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0" rIns="0" tIns="0" bIns="0" anchor="t">
            <a:noAutofit/>
          </a:bodyPr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400" strike="noStrike" u="none" baseline="-25000">
                <a:solidFill>
                  <a:srgbClr val="000000"/>
                </a:solidFill>
                <a:effectLst/>
                <a:uFillTx/>
                <a:latin typeface="Frutiger 45 Light"/>
              </a:rPr>
              <a:t>Charlotte</a:t>
            </a:r>
            <a:endParaRPr b="0" lang="en-US" sz="1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548" name=""/>
          <p:cNvSpPr/>
          <p:nvPr/>
        </p:nvSpPr>
        <p:spPr>
          <a:xfrm>
            <a:off x="5353200" y="3495600"/>
            <a:ext cx="728640" cy="20952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0" rIns="0" tIns="0" bIns="0" anchor="t">
            <a:noAutofit/>
          </a:bodyPr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400" strike="noStrike" u="none" baseline="-25000">
                <a:solidFill>
                  <a:srgbClr val="000000"/>
                </a:solidFill>
                <a:effectLst/>
                <a:uFillTx/>
                <a:latin typeface="Frutiger 45 Light"/>
              </a:rPr>
              <a:t>Jackson</a:t>
            </a:r>
            <a:endParaRPr b="0" lang="en-US" sz="1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549" name=""/>
          <p:cNvSpPr/>
          <p:nvPr/>
        </p:nvSpPr>
        <p:spPr>
          <a:xfrm>
            <a:off x="6648480" y="3295800"/>
            <a:ext cx="730080" cy="20772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0" rIns="0" tIns="0" bIns="0" anchor="t">
            <a:noAutofit/>
          </a:bodyPr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400" strike="noStrike" u="none" baseline="-25000">
                <a:solidFill>
                  <a:srgbClr val="000000"/>
                </a:solidFill>
                <a:effectLst/>
                <a:uFillTx/>
                <a:latin typeface="Frutiger 45 Light"/>
              </a:rPr>
              <a:t>Atlanta</a:t>
            </a:r>
            <a:endParaRPr b="0" lang="en-US" sz="1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550" name=""/>
          <p:cNvSpPr/>
          <p:nvPr/>
        </p:nvSpPr>
        <p:spPr>
          <a:xfrm>
            <a:off x="7683480" y="1596960"/>
            <a:ext cx="728640" cy="20808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0" rIns="0" tIns="0" bIns="0" anchor="t">
            <a:noAutofit/>
          </a:bodyPr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400" strike="noStrike" u="none" baseline="-25000">
                <a:solidFill>
                  <a:srgbClr val="ffffff"/>
                </a:solidFill>
                <a:effectLst/>
                <a:uFillTx/>
                <a:latin typeface="Frutiger 45 Light"/>
              </a:rPr>
              <a:t>Boston</a:t>
            </a:r>
            <a:endParaRPr b="0" lang="en-US" sz="1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551" name=""/>
          <p:cNvSpPr/>
          <p:nvPr/>
        </p:nvSpPr>
        <p:spPr>
          <a:xfrm>
            <a:off x="6140160" y="1887480"/>
            <a:ext cx="514800" cy="33660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t">
            <a:spAutoFit/>
          </a:bodyPr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400" strike="noStrike" u="none" baseline="-25000">
                <a:solidFill>
                  <a:srgbClr val="ffffff"/>
                </a:solidFill>
                <a:effectLst/>
                <a:uFillTx/>
                <a:latin typeface="Frutiger 45 Light"/>
              </a:rPr>
              <a:t>Detroit</a:t>
            </a:r>
            <a:endParaRPr b="0" lang="en-US" sz="1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552" name=""/>
          <p:cNvSpPr/>
          <p:nvPr/>
        </p:nvSpPr>
        <p:spPr>
          <a:xfrm>
            <a:off x="7242480" y="1571760"/>
            <a:ext cx="526320" cy="33660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t">
            <a:spAutoFit/>
          </a:bodyPr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400" strike="noStrike" u="none" baseline="-25000">
                <a:solidFill>
                  <a:srgbClr val="ffffff"/>
                </a:solidFill>
                <a:effectLst/>
                <a:uFillTx/>
                <a:latin typeface="Frutiger 45 Light"/>
              </a:rPr>
              <a:t>Albany</a:t>
            </a:r>
            <a:endParaRPr b="0" lang="en-US" sz="1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553" name=""/>
          <p:cNvSpPr/>
          <p:nvPr/>
        </p:nvSpPr>
        <p:spPr>
          <a:xfrm>
            <a:off x="3225960" y="2016000"/>
            <a:ext cx="728640" cy="20952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0" rIns="0" tIns="0" bIns="0" anchor="t">
            <a:noAutofit/>
          </a:bodyPr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400" strike="noStrike" u="none" baseline="-25000">
                <a:solidFill>
                  <a:srgbClr val="000000"/>
                </a:solidFill>
                <a:effectLst/>
                <a:uFillTx/>
                <a:latin typeface="Frutiger 45 Light"/>
              </a:rPr>
              <a:t>Salt Lake City</a:t>
            </a:r>
            <a:endParaRPr b="0" lang="en-US" sz="1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554" name=""/>
          <p:cNvSpPr/>
          <p:nvPr/>
        </p:nvSpPr>
        <p:spPr>
          <a:xfrm>
            <a:off x="6665760" y="2205000"/>
            <a:ext cx="670320" cy="33660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t">
            <a:spAutoFit/>
          </a:bodyPr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400" strike="noStrike" u="none" baseline="-25000">
                <a:solidFill>
                  <a:srgbClr val="000000"/>
                </a:solidFill>
                <a:effectLst/>
                <a:uFillTx/>
                <a:latin typeface="Frutiger 45 Light"/>
              </a:rPr>
              <a:t>Cleveland</a:t>
            </a:r>
            <a:endParaRPr b="0" lang="en-US" sz="1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555" name=""/>
          <p:cNvSpPr/>
          <p:nvPr/>
        </p:nvSpPr>
        <p:spPr>
          <a:xfrm>
            <a:off x="5737320" y="2624040"/>
            <a:ext cx="726840" cy="21132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0" rIns="0" tIns="0" bIns="0" anchor="t">
            <a:noAutofit/>
          </a:bodyPr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400" strike="noStrike" u="none" baseline="-25000">
                <a:solidFill>
                  <a:srgbClr val="000000"/>
                </a:solidFill>
                <a:effectLst/>
                <a:uFillTx/>
                <a:latin typeface="Frutiger 45 Light"/>
              </a:rPr>
              <a:t>St. Louis</a:t>
            </a:r>
            <a:endParaRPr b="0" lang="en-US" sz="1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556" name=""/>
          <p:cNvSpPr/>
          <p:nvPr/>
        </p:nvSpPr>
        <p:spPr>
          <a:xfrm>
            <a:off x="6660720" y="1627200"/>
            <a:ext cx="572040" cy="33660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t">
            <a:spAutoFit/>
          </a:bodyPr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400" strike="noStrike" u="none" baseline="-25000">
                <a:solidFill>
                  <a:srgbClr val="ffffff"/>
                </a:solidFill>
                <a:effectLst/>
                <a:uFillTx/>
                <a:latin typeface="Frutiger 45 Light"/>
              </a:rPr>
              <a:t>Toronto</a:t>
            </a:r>
            <a:endParaRPr b="0" lang="en-US" sz="1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557" name=""/>
          <p:cNvSpPr/>
          <p:nvPr/>
        </p:nvSpPr>
        <p:spPr>
          <a:xfrm>
            <a:off x="5316480" y="2139840"/>
            <a:ext cx="2530440" cy="1957320"/>
          </a:xfrm>
          <a:custGeom>
            <a:avLst/>
            <a:gdLst/>
            <a:ahLst/>
            <a:rect l="l" t="t" r="r" b="b"/>
            <a:pathLst>
              <a:path w="1797" h="1389">
                <a:moveTo>
                  <a:pt x="0" y="1389"/>
                </a:moveTo>
                <a:lnTo>
                  <a:pt x="457" y="1149"/>
                </a:lnTo>
                <a:lnTo>
                  <a:pt x="598" y="1029"/>
                </a:lnTo>
                <a:lnTo>
                  <a:pt x="1797" y="0"/>
                </a:lnTo>
              </a:path>
            </a:pathLst>
          </a:custGeom>
          <a:noFill/>
          <a:ln w="38160">
            <a:solidFill>
              <a:srgbClr val="004bed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558" name=""/>
          <p:cNvSpPr/>
          <p:nvPr/>
        </p:nvSpPr>
        <p:spPr>
          <a:xfrm>
            <a:off x="5410080" y="1805040"/>
            <a:ext cx="727200" cy="471600"/>
          </a:xfrm>
          <a:custGeom>
            <a:avLst/>
            <a:gdLst/>
            <a:ahLst/>
            <a:rect l="l" t="t" r="r" b="b"/>
            <a:pathLst>
              <a:path w="530" h="342">
                <a:moveTo>
                  <a:pt x="518" y="342"/>
                </a:moveTo>
                <a:cubicBezTo>
                  <a:pt x="507" y="332"/>
                  <a:pt x="530" y="294"/>
                  <a:pt x="501" y="279"/>
                </a:cubicBezTo>
                <a:cubicBezTo>
                  <a:pt x="486" y="259"/>
                  <a:pt x="399" y="252"/>
                  <a:pt x="379" y="239"/>
                </a:cubicBezTo>
                <a:cubicBezTo>
                  <a:pt x="368" y="220"/>
                  <a:pt x="324" y="193"/>
                  <a:pt x="306" y="180"/>
                </a:cubicBezTo>
                <a:cubicBezTo>
                  <a:pt x="277" y="160"/>
                  <a:pt x="273" y="132"/>
                  <a:pt x="245" y="118"/>
                </a:cubicBezTo>
                <a:cubicBezTo>
                  <a:pt x="214" y="101"/>
                  <a:pt x="189" y="76"/>
                  <a:pt x="156" y="66"/>
                </a:cubicBezTo>
                <a:cubicBezTo>
                  <a:pt x="94" y="47"/>
                  <a:pt x="66" y="0"/>
                  <a:pt x="0" y="0"/>
                </a:cubicBezTo>
              </a:path>
            </a:pathLst>
          </a:custGeom>
          <a:noFill/>
          <a:ln w="38160">
            <a:solidFill>
              <a:srgbClr val="004bed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559" name=""/>
          <p:cNvSpPr/>
          <p:nvPr/>
        </p:nvSpPr>
        <p:spPr>
          <a:xfrm flipV="1">
            <a:off x="5021280" y="2138040"/>
            <a:ext cx="2825640" cy="1492200"/>
          </a:xfrm>
          <a:prstGeom prst="line">
            <a:avLst/>
          </a:prstGeom>
          <a:ln w="38160">
            <a:solidFill>
              <a:srgbClr val="004bed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560" name=""/>
          <p:cNvSpPr/>
          <p:nvPr/>
        </p:nvSpPr>
        <p:spPr>
          <a:xfrm>
            <a:off x="6157800" y="2139840"/>
            <a:ext cx="1692360" cy="104760"/>
          </a:xfrm>
          <a:custGeom>
            <a:avLst/>
            <a:gdLst/>
            <a:ahLst/>
            <a:rect l="l" t="t" r="r" b="b"/>
            <a:pathLst>
              <a:path w="1233" h="76">
                <a:moveTo>
                  <a:pt x="0" y="76"/>
                </a:moveTo>
                <a:lnTo>
                  <a:pt x="529" y="60"/>
                </a:lnTo>
                <a:lnTo>
                  <a:pt x="1233" y="0"/>
                </a:lnTo>
              </a:path>
            </a:pathLst>
          </a:custGeom>
          <a:noFill/>
          <a:ln w="38160">
            <a:solidFill>
              <a:srgbClr val="004bed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561" name=""/>
          <p:cNvSpPr/>
          <p:nvPr/>
        </p:nvSpPr>
        <p:spPr>
          <a:xfrm>
            <a:off x="2152800" y="1401840"/>
            <a:ext cx="969840" cy="1898640"/>
          </a:xfrm>
          <a:custGeom>
            <a:avLst/>
            <a:gdLst/>
            <a:ahLst/>
            <a:rect l="l" t="t" r="r" b="b"/>
            <a:pathLst>
              <a:path w="651" h="1229">
                <a:moveTo>
                  <a:pt x="0" y="12"/>
                </a:moveTo>
                <a:cubicBezTo>
                  <a:pt x="24" y="9"/>
                  <a:pt x="31" y="0"/>
                  <a:pt x="39" y="24"/>
                </a:cubicBezTo>
                <a:cubicBezTo>
                  <a:pt x="34" y="50"/>
                  <a:pt x="24" y="105"/>
                  <a:pt x="42" y="123"/>
                </a:cubicBezTo>
                <a:cubicBezTo>
                  <a:pt x="58" y="139"/>
                  <a:pt x="82" y="150"/>
                  <a:pt x="96" y="168"/>
                </a:cubicBezTo>
                <a:cubicBezTo>
                  <a:pt x="104" y="179"/>
                  <a:pt x="111" y="196"/>
                  <a:pt x="123" y="204"/>
                </a:cubicBezTo>
                <a:cubicBezTo>
                  <a:pt x="158" y="227"/>
                  <a:pt x="209" y="229"/>
                  <a:pt x="249" y="231"/>
                </a:cubicBezTo>
                <a:cubicBezTo>
                  <a:pt x="278" y="237"/>
                  <a:pt x="307" y="239"/>
                  <a:pt x="336" y="246"/>
                </a:cubicBezTo>
                <a:cubicBezTo>
                  <a:pt x="348" y="254"/>
                  <a:pt x="355" y="251"/>
                  <a:pt x="369" y="246"/>
                </a:cubicBezTo>
                <a:cubicBezTo>
                  <a:pt x="376" y="257"/>
                  <a:pt x="382" y="266"/>
                  <a:pt x="393" y="273"/>
                </a:cubicBezTo>
                <a:cubicBezTo>
                  <a:pt x="403" y="288"/>
                  <a:pt x="418" y="297"/>
                  <a:pt x="435" y="303"/>
                </a:cubicBezTo>
                <a:cubicBezTo>
                  <a:pt x="447" y="312"/>
                  <a:pt x="450" y="319"/>
                  <a:pt x="459" y="330"/>
                </a:cubicBezTo>
                <a:cubicBezTo>
                  <a:pt x="473" y="348"/>
                  <a:pt x="497" y="356"/>
                  <a:pt x="513" y="372"/>
                </a:cubicBezTo>
                <a:cubicBezTo>
                  <a:pt x="527" y="386"/>
                  <a:pt x="537" y="402"/>
                  <a:pt x="552" y="417"/>
                </a:cubicBezTo>
                <a:cubicBezTo>
                  <a:pt x="601" y="466"/>
                  <a:pt x="636" y="478"/>
                  <a:pt x="651" y="552"/>
                </a:cubicBezTo>
                <a:cubicBezTo>
                  <a:pt x="634" y="602"/>
                  <a:pt x="649" y="675"/>
                  <a:pt x="639" y="735"/>
                </a:cubicBezTo>
                <a:cubicBezTo>
                  <a:pt x="635" y="756"/>
                  <a:pt x="637" y="782"/>
                  <a:pt x="618" y="795"/>
                </a:cubicBezTo>
                <a:cubicBezTo>
                  <a:pt x="611" y="805"/>
                  <a:pt x="602" y="809"/>
                  <a:pt x="594" y="819"/>
                </a:cubicBezTo>
                <a:cubicBezTo>
                  <a:pt x="581" y="834"/>
                  <a:pt x="568" y="853"/>
                  <a:pt x="552" y="864"/>
                </a:cubicBezTo>
                <a:cubicBezTo>
                  <a:pt x="543" y="878"/>
                  <a:pt x="532" y="899"/>
                  <a:pt x="516" y="906"/>
                </a:cubicBezTo>
                <a:cubicBezTo>
                  <a:pt x="498" y="914"/>
                  <a:pt x="479" y="916"/>
                  <a:pt x="462" y="927"/>
                </a:cubicBezTo>
                <a:cubicBezTo>
                  <a:pt x="449" y="947"/>
                  <a:pt x="418" y="952"/>
                  <a:pt x="402" y="972"/>
                </a:cubicBezTo>
                <a:cubicBezTo>
                  <a:pt x="397" y="978"/>
                  <a:pt x="392" y="984"/>
                  <a:pt x="387" y="990"/>
                </a:cubicBezTo>
                <a:cubicBezTo>
                  <a:pt x="383" y="996"/>
                  <a:pt x="375" y="1008"/>
                  <a:pt x="375" y="1008"/>
                </a:cubicBezTo>
                <a:cubicBezTo>
                  <a:pt x="377" y="1037"/>
                  <a:pt x="376" y="1053"/>
                  <a:pt x="384" y="1077"/>
                </a:cubicBezTo>
                <a:cubicBezTo>
                  <a:pt x="376" y="1100"/>
                  <a:pt x="384" y="1075"/>
                  <a:pt x="378" y="1125"/>
                </a:cubicBezTo>
                <a:cubicBezTo>
                  <a:pt x="374" y="1163"/>
                  <a:pt x="336" y="1174"/>
                  <a:pt x="303" y="1179"/>
                </a:cubicBezTo>
                <a:cubicBezTo>
                  <a:pt x="260" y="1170"/>
                  <a:pt x="217" y="1170"/>
                  <a:pt x="174" y="1164"/>
                </a:cubicBezTo>
                <a:cubicBezTo>
                  <a:pt x="150" y="1167"/>
                  <a:pt x="128" y="1169"/>
                  <a:pt x="108" y="1182"/>
                </a:cubicBezTo>
                <a:cubicBezTo>
                  <a:pt x="103" y="1190"/>
                  <a:pt x="97" y="1200"/>
                  <a:pt x="93" y="1209"/>
                </a:cubicBezTo>
                <a:cubicBezTo>
                  <a:pt x="90" y="1215"/>
                  <a:pt x="81" y="1229"/>
                  <a:pt x="87" y="1227"/>
                </a:cubicBezTo>
                <a:cubicBezTo>
                  <a:pt x="90" y="1226"/>
                  <a:pt x="96" y="1224"/>
                  <a:pt x="96" y="1224"/>
                </a:cubicBezTo>
              </a:path>
            </a:pathLst>
          </a:custGeom>
          <a:noFill/>
          <a:ln w="38160">
            <a:solidFill>
              <a:srgbClr val="004bed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562" name=""/>
          <p:cNvSpPr/>
          <p:nvPr/>
        </p:nvSpPr>
        <p:spPr>
          <a:xfrm>
            <a:off x="1887480" y="1130400"/>
            <a:ext cx="811440" cy="2295360"/>
          </a:xfrm>
          <a:custGeom>
            <a:avLst/>
            <a:gdLst/>
            <a:ahLst/>
            <a:rect l="l" t="t" r="r" b="b"/>
            <a:pathLst>
              <a:path w="590" h="1670">
                <a:moveTo>
                  <a:pt x="310" y="0"/>
                </a:moveTo>
                <a:cubicBezTo>
                  <a:pt x="297" y="28"/>
                  <a:pt x="284" y="40"/>
                  <a:pt x="271" y="69"/>
                </a:cubicBezTo>
                <a:cubicBezTo>
                  <a:pt x="254" y="106"/>
                  <a:pt x="254" y="165"/>
                  <a:pt x="232" y="199"/>
                </a:cubicBezTo>
                <a:cubicBezTo>
                  <a:pt x="220" y="217"/>
                  <a:pt x="170" y="277"/>
                  <a:pt x="165" y="293"/>
                </a:cubicBezTo>
                <a:cubicBezTo>
                  <a:pt x="154" y="326"/>
                  <a:pt x="140" y="359"/>
                  <a:pt x="129" y="393"/>
                </a:cubicBezTo>
                <a:cubicBezTo>
                  <a:pt x="116" y="430"/>
                  <a:pt x="96" y="464"/>
                  <a:pt x="85" y="500"/>
                </a:cubicBezTo>
                <a:cubicBezTo>
                  <a:pt x="78" y="522"/>
                  <a:pt x="78" y="551"/>
                  <a:pt x="54" y="559"/>
                </a:cubicBezTo>
                <a:cubicBezTo>
                  <a:pt x="53" y="600"/>
                  <a:pt x="52" y="640"/>
                  <a:pt x="49" y="681"/>
                </a:cubicBezTo>
                <a:cubicBezTo>
                  <a:pt x="49" y="688"/>
                  <a:pt x="38" y="721"/>
                  <a:pt x="36" y="724"/>
                </a:cubicBezTo>
                <a:cubicBezTo>
                  <a:pt x="33" y="734"/>
                  <a:pt x="27" y="753"/>
                  <a:pt x="27" y="753"/>
                </a:cubicBezTo>
                <a:cubicBezTo>
                  <a:pt x="20" y="800"/>
                  <a:pt x="12" y="841"/>
                  <a:pt x="0" y="886"/>
                </a:cubicBezTo>
                <a:cubicBezTo>
                  <a:pt x="1" y="922"/>
                  <a:pt x="0" y="957"/>
                  <a:pt x="4" y="990"/>
                </a:cubicBezTo>
                <a:cubicBezTo>
                  <a:pt x="4" y="993"/>
                  <a:pt x="32" y="1043"/>
                  <a:pt x="36" y="1054"/>
                </a:cubicBezTo>
                <a:cubicBezTo>
                  <a:pt x="53" y="1094"/>
                  <a:pt x="62" y="1137"/>
                  <a:pt x="71" y="1180"/>
                </a:cubicBezTo>
                <a:cubicBezTo>
                  <a:pt x="76" y="1201"/>
                  <a:pt x="82" y="1240"/>
                  <a:pt x="94" y="1261"/>
                </a:cubicBezTo>
                <a:cubicBezTo>
                  <a:pt x="94" y="1261"/>
                  <a:pt x="115" y="1295"/>
                  <a:pt x="120" y="1301"/>
                </a:cubicBezTo>
                <a:cubicBezTo>
                  <a:pt x="122" y="1306"/>
                  <a:pt x="129" y="1314"/>
                  <a:pt x="129" y="1314"/>
                </a:cubicBezTo>
                <a:cubicBezTo>
                  <a:pt x="120" y="1336"/>
                  <a:pt x="129" y="1327"/>
                  <a:pt x="98" y="1336"/>
                </a:cubicBezTo>
                <a:cubicBezTo>
                  <a:pt x="94" y="1338"/>
                  <a:pt x="85" y="1342"/>
                  <a:pt x="85" y="1342"/>
                </a:cubicBezTo>
                <a:cubicBezTo>
                  <a:pt x="80" y="1346"/>
                  <a:pt x="65" y="1353"/>
                  <a:pt x="71" y="1355"/>
                </a:cubicBezTo>
                <a:cubicBezTo>
                  <a:pt x="79" y="1358"/>
                  <a:pt x="132" y="1334"/>
                  <a:pt x="142" y="1328"/>
                </a:cubicBezTo>
                <a:cubicBezTo>
                  <a:pt x="160" y="1346"/>
                  <a:pt x="170" y="1373"/>
                  <a:pt x="183" y="1395"/>
                </a:cubicBezTo>
                <a:cubicBezTo>
                  <a:pt x="186" y="1400"/>
                  <a:pt x="185" y="1406"/>
                  <a:pt x="188" y="1408"/>
                </a:cubicBezTo>
                <a:cubicBezTo>
                  <a:pt x="196" y="1417"/>
                  <a:pt x="229" y="1427"/>
                  <a:pt x="241" y="1436"/>
                </a:cubicBezTo>
                <a:cubicBezTo>
                  <a:pt x="249" y="1449"/>
                  <a:pt x="281" y="1441"/>
                  <a:pt x="289" y="1454"/>
                </a:cubicBezTo>
                <a:cubicBezTo>
                  <a:pt x="290" y="1459"/>
                  <a:pt x="290" y="1524"/>
                  <a:pt x="294" y="1533"/>
                </a:cubicBezTo>
                <a:cubicBezTo>
                  <a:pt x="297" y="1544"/>
                  <a:pt x="315" y="1551"/>
                  <a:pt x="322" y="1561"/>
                </a:cubicBezTo>
                <a:cubicBezTo>
                  <a:pt x="341" y="1584"/>
                  <a:pt x="346" y="1600"/>
                  <a:pt x="371" y="1617"/>
                </a:cubicBezTo>
                <a:cubicBezTo>
                  <a:pt x="387" y="1641"/>
                  <a:pt x="369" y="1658"/>
                  <a:pt x="400" y="1663"/>
                </a:cubicBezTo>
                <a:cubicBezTo>
                  <a:pt x="420" y="1670"/>
                  <a:pt x="469" y="1657"/>
                  <a:pt x="488" y="1663"/>
                </a:cubicBezTo>
                <a:cubicBezTo>
                  <a:pt x="572" y="1649"/>
                  <a:pt x="539" y="1652"/>
                  <a:pt x="590" y="1652"/>
                </a:cubicBezTo>
              </a:path>
            </a:pathLst>
          </a:custGeom>
          <a:noFill/>
          <a:ln w="38160">
            <a:solidFill>
              <a:srgbClr val="004bed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563" name=""/>
          <p:cNvSpPr/>
          <p:nvPr/>
        </p:nvSpPr>
        <p:spPr>
          <a:xfrm flipH="1" flipV="1">
            <a:off x="1225440" y="3171600"/>
            <a:ext cx="1160640" cy="129960"/>
          </a:xfrm>
          <a:prstGeom prst="line">
            <a:avLst/>
          </a:prstGeom>
          <a:ln w="38160">
            <a:solidFill>
              <a:srgbClr val="004bed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564" name=""/>
          <p:cNvSpPr/>
          <p:nvPr/>
        </p:nvSpPr>
        <p:spPr>
          <a:xfrm>
            <a:off x="3110040" y="2262240"/>
            <a:ext cx="2882880" cy="2060640"/>
          </a:xfrm>
          <a:custGeom>
            <a:avLst/>
            <a:gdLst/>
            <a:ahLst/>
            <a:rect l="l" t="t" r="r" b="b"/>
            <a:pathLst>
              <a:path w="1936" h="1333">
                <a:moveTo>
                  <a:pt x="0" y="44"/>
                </a:moveTo>
                <a:cubicBezTo>
                  <a:pt x="35" y="47"/>
                  <a:pt x="62" y="52"/>
                  <a:pt x="92" y="32"/>
                </a:cubicBezTo>
                <a:cubicBezTo>
                  <a:pt x="104" y="15"/>
                  <a:pt x="120" y="13"/>
                  <a:pt x="140" y="8"/>
                </a:cubicBezTo>
                <a:cubicBezTo>
                  <a:pt x="151" y="5"/>
                  <a:pt x="172" y="0"/>
                  <a:pt x="172" y="0"/>
                </a:cubicBezTo>
                <a:cubicBezTo>
                  <a:pt x="229" y="4"/>
                  <a:pt x="287" y="8"/>
                  <a:pt x="344" y="16"/>
                </a:cubicBezTo>
                <a:cubicBezTo>
                  <a:pt x="359" y="15"/>
                  <a:pt x="373" y="15"/>
                  <a:pt x="388" y="12"/>
                </a:cubicBezTo>
                <a:cubicBezTo>
                  <a:pt x="400" y="10"/>
                  <a:pt x="424" y="0"/>
                  <a:pt x="424" y="0"/>
                </a:cubicBezTo>
                <a:cubicBezTo>
                  <a:pt x="464" y="3"/>
                  <a:pt x="505" y="5"/>
                  <a:pt x="544" y="12"/>
                </a:cubicBezTo>
                <a:cubicBezTo>
                  <a:pt x="573" y="17"/>
                  <a:pt x="599" y="33"/>
                  <a:pt x="628" y="40"/>
                </a:cubicBezTo>
                <a:cubicBezTo>
                  <a:pt x="644" y="52"/>
                  <a:pt x="653" y="67"/>
                  <a:pt x="668" y="80"/>
                </a:cubicBezTo>
                <a:cubicBezTo>
                  <a:pt x="675" y="86"/>
                  <a:pt x="692" y="96"/>
                  <a:pt x="692" y="96"/>
                </a:cubicBezTo>
                <a:cubicBezTo>
                  <a:pt x="700" y="121"/>
                  <a:pt x="704" y="149"/>
                  <a:pt x="708" y="176"/>
                </a:cubicBezTo>
                <a:cubicBezTo>
                  <a:pt x="702" y="204"/>
                  <a:pt x="692" y="224"/>
                  <a:pt x="668" y="240"/>
                </a:cubicBezTo>
                <a:cubicBezTo>
                  <a:pt x="654" y="261"/>
                  <a:pt x="652" y="283"/>
                  <a:pt x="680" y="292"/>
                </a:cubicBezTo>
                <a:cubicBezTo>
                  <a:pt x="701" y="288"/>
                  <a:pt x="712" y="283"/>
                  <a:pt x="736" y="292"/>
                </a:cubicBezTo>
                <a:cubicBezTo>
                  <a:pt x="744" y="295"/>
                  <a:pt x="744" y="310"/>
                  <a:pt x="748" y="316"/>
                </a:cubicBezTo>
                <a:cubicBezTo>
                  <a:pt x="757" y="329"/>
                  <a:pt x="771" y="332"/>
                  <a:pt x="784" y="340"/>
                </a:cubicBezTo>
                <a:cubicBezTo>
                  <a:pt x="792" y="363"/>
                  <a:pt x="790" y="372"/>
                  <a:pt x="808" y="384"/>
                </a:cubicBezTo>
                <a:cubicBezTo>
                  <a:pt x="828" y="414"/>
                  <a:pt x="821" y="429"/>
                  <a:pt x="824" y="472"/>
                </a:cubicBezTo>
                <a:cubicBezTo>
                  <a:pt x="821" y="562"/>
                  <a:pt x="823" y="622"/>
                  <a:pt x="844" y="704"/>
                </a:cubicBezTo>
                <a:cubicBezTo>
                  <a:pt x="846" y="761"/>
                  <a:pt x="917" y="802"/>
                  <a:pt x="930" y="856"/>
                </a:cubicBezTo>
                <a:cubicBezTo>
                  <a:pt x="934" y="872"/>
                  <a:pt x="959" y="867"/>
                  <a:pt x="972" y="880"/>
                </a:cubicBezTo>
                <a:cubicBezTo>
                  <a:pt x="982" y="890"/>
                  <a:pt x="1026" y="902"/>
                  <a:pt x="1038" y="910"/>
                </a:cubicBezTo>
                <a:cubicBezTo>
                  <a:pt x="1074" y="924"/>
                  <a:pt x="1151" y="869"/>
                  <a:pt x="1182" y="892"/>
                </a:cubicBezTo>
                <a:cubicBezTo>
                  <a:pt x="1199" y="917"/>
                  <a:pt x="1269" y="858"/>
                  <a:pt x="1278" y="886"/>
                </a:cubicBezTo>
                <a:cubicBezTo>
                  <a:pt x="1281" y="894"/>
                  <a:pt x="1239" y="1004"/>
                  <a:pt x="1242" y="1012"/>
                </a:cubicBezTo>
                <a:cubicBezTo>
                  <a:pt x="1243" y="1016"/>
                  <a:pt x="1260" y="1084"/>
                  <a:pt x="1260" y="1084"/>
                </a:cubicBezTo>
                <a:cubicBezTo>
                  <a:pt x="1256" y="1111"/>
                  <a:pt x="1292" y="1150"/>
                  <a:pt x="1284" y="1174"/>
                </a:cubicBezTo>
                <a:cubicBezTo>
                  <a:pt x="1282" y="1198"/>
                  <a:pt x="1263" y="1203"/>
                  <a:pt x="1242" y="1216"/>
                </a:cubicBezTo>
                <a:cubicBezTo>
                  <a:pt x="1235" y="1220"/>
                  <a:pt x="1200" y="1257"/>
                  <a:pt x="1192" y="1260"/>
                </a:cubicBezTo>
                <a:cubicBezTo>
                  <a:pt x="1183" y="1263"/>
                  <a:pt x="1168" y="1276"/>
                  <a:pt x="1168" y="1276"/>
                </a:cubicBezTo>
                <a:cubicBezTo>
                  <a:pt x="1165" y="1280"/>
                  <a:pt x="1163" y="1285"/>
                  <a:pt x="1160" y="1288"/>
                </a:cubicBezTo>
                <a:cubicBezTo>
                  <a:pt x="1157" y="1291"/>
                  <a:pt x="1151" y="1292"/>
                  <a:pt x="1148" y="1296"/>
                </a:cubicBezTo>
                <a:cubicBezTo>
                  <a:pt x="1142" y="1303"/>
                  <a:pt x="1141" y="1313"/>
                  <a:pt x="1136" y="1320"/>
                </a:cubicBezTo>
                <a:cubicBezTo>
                  <a:pt x="1150" y="1329"/>
                  <a:pt x="1149" y="1333"/>
                  <a:pt x="1168" y="1324"/>
                </a:cubicBezTo>
                <a:cubicBezTo>
                  <a:pt x="1211" y="1304"/>
                  <a:pt x="1228" y="1284"/>
                  <a:pt x="1280" y="1280"/>
                </a:cubicBezTo>
                <a:cubicBezTo>
                  <a:pt x="1309" y="1278"/>
                  <a:pt x="1339" y="1277"/>
                  <a:pt x="1368" y="1276"/>
                </a:cubicBezTo>
                <a:cubicBezTo>
                  <a:pt x="1371" y="1276"/>
                  <a:pt x="1407" y="1272"/>
                  <a:pt x="1416" y="1268"/>
                </a:cubicBezTo>
                <a:cubicBezTo>
                  <a:pt x="1425" y="1264"/>
                  <a:pt x="1432" y="1257"/>
                  <a:pt x="1440" y="1252"/>
                </a:cubicBezTo>
                <a:cubicBezTo>
                  <a:pt x="1444" y="1249"/>
                  <a:pt x="1452" y="1244"/>
                  <a:pt x="1452" y="1244"/>
                </a:cubicBezTo>
                <a:cubicBezTo>
                  <a:pt x="1457" y="1245"/>
                  <a:pt x="1463" y="1251"/>
                  <a:pt x="1468" y="1248"/>
                </a:cubicBezTo>
                <a:cubicBezTo>
                  <a:pt x="1472" y="1246"/>
                  <a:pt x="1464" y="1240"/>
                  <a:pt x="1464" y="1236"/>
                </a:cubicBezTo>
                <a:cubicBezTo>
                  <a:pt x="1464" y="1226"/>
                  <a:pt x="1480" y="1195"/>
                  <a:pt x="1488" y="1188"/>
                </a:cubicBezTo>
                <a:cubicBezTo>
                  <a:pt x="1513" y="1166"/>
                  <a:pt x="1530" y="1164"/>
                  <a:pt x="1560" y="1156"/>
                </a:cubicBezTo>
                <a:cubicBezTo>
                  <a:pt x="1596" y="1146"/>
                  <a:pt x="1627" y="1133"/>
                  <a:pt x="1664" y="1128"/>
                </a:cubicBezTo>
                <a:cubicBezTo>
                  <a:pt x="1705" y="1129"/>
                  <a:pt x="1747" y="1130"/>
                  <a:pt x="1788" y="1132"/>
                </a:cubicBezTo>
                <a:cubicBezTo>
                  <a:pt x="1795" y="1132"/>
                  <a:pt x="1825" y="1143"/>
                  <a:pt x="1828" y="1144"/>
                </a:cubicBezTo>
                <a:cubicBezTo>
                  <a:pt x="1836" y="1147"/>
                  <a:pt x="1852" y="1152"/>
                  <a:pt x="1852" y="1152"/>
                </a:cubicBezTo>
                <a:cubicBezTo>
                  <a:pt x="1867" y="1175"/>
                  <a:pt x="1875" y="1172"/>
                  <a:pt x="1904" y="1176"/>
                </a:cubicBezTo>
                <a:cubicBezTo>
                  <a:pt x="1911" y="1190"/>
                  <a:pt x="1925" y="1221"/>
                  <a:pt x="1936" y="1232"/>
                </a:cubicBezTo>
              </a:path>
            </a:pathLst>
          </a:custGeom>
          <a:noFill/>
          <a:ln w="38160">
            <a:solidFill>
              <a:srgbClr val="004bed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565" name=""/>
          <p:cNvSpPr/>
          <p:nvPr/>
        </p:nvSpPr>
        <p:spPr>
          <a:xfrm>
            <a:off x="4151160" y="1844640"/>
            <a:ext cx="3940200" cy="895320"/>
          </a:xfrm>
          <a:custGeom>
            <a:avLst/>
            <a:gdLst/>
            <a:ahLst/>
            <a:rect l="l" t="t" r="r" b="b"/>
            <a:pathLst>
              <a:path w="2800" h="635">
                <a:moveTo>
                  <a:pt x="0" y="522"/>
                </a:moveTo>
                <a:cubicBezTo>
                  <a:pt x="65" y="528"/>
                  <a:pt x="69" y="526"/>
                  <a:pt x="114" y="535"/>
                </a:cubicBezTo>
                <a:cubicBezTo>
                  <a:pt x="139" y="539"/>
                  <a:pt x="186" y="548"/>
                  <a:pt x="186" y="548"/>
                </a:cubicBezTo>
                <a:cubicBezTo>
                  <a:pt x="364" y="517"/>
                  <a:pt x="631" y="635"/>
                  <a:pt x="811" y="632"/>
                </a:cubicBezTo>
                <a:cubicBezTo>
                  <a:pt x="838" y="587"/>
                  <a:pt x="760" y="498"/>
                  <a:pt x="751" y="473"/>
                </a:cubicBezTo>
                <a:cubicBezTo>
                  <a:pt x="748" y="464"/>
                  <a:pt x="731" y="443"/>
                  <a:pt x="728" y="434"/>
                </a:cubicBezTo>
                <a:cubicBezTo>
                  <a:pt x="727" y="429"/>
                  <a:pt x="724" y="421"/>
                  <a:pt x="724" y="421"/>
                </a:cubicBezTo>
                <a:cubicBezTo>
                  <a:pt x="721" y="390"/>
                  <a:pt x="719" y="359"/>
                  <a:pt x="715" y="328"/>
                </a:cubicBezTo>
                <a:cubicBezTo>
                  <a:pt x="714" y="317"/>
                  <a:pt x="705" y="292"/>
                  <a:pt x="703" y="285"/>
                </a:cubicBezTo>
                <a:cubicBezTo>
                  <a:pt x="702" y="280"/>
                  <a:pt x="698" y="271"/>
                  <a:pt x="698" y="271"/>
                </a:cubicBezTo>
                <a:cubicBezTo>
                  <a:pt x="699" y="264"/>
                  <a:pt x="696" y="253"/>
                  <a:pt x="703" y="249"/>
                </a:cubicBezTo>
                <a:cubicBezTo>
                  <a:pt x="719" y="242"/>
                  <a:pt x="737" y="245"/>
                  <a:pt x="753" y="245"/>
                </a:cubicBezTo>
                <a:cubicBezTo>
                  <a:pt x="799" y="245"/>
                  <a:pt x="843" y="248"/>
                  <a:pt x="889" y="249"/>
                </a:cubicBezTo>
                <a:cubicBezTo>
                  <a:pt x="932" y="258"/>
                  <a:pt x="978" y="275"/>
                  <a:pt x="1020" y="289"/>
                </a:cubicBezTo>
                <a:cubicBezTo>
                  <a:pt x="1031" y="292"/>
                  <a:pt x="1049" y="295"/>
                  <a:pt x="1058" y="302"/>
                </a:cubicBezTo>
                <a:cubicBezTo>
                  <a:pt x="1067" y="308"/>
                  <a:pt x="1084" y="320"/>
                  <a:pt x="1084" y="320"/>
                </a:cubicBezTo>
                <a:cubicBezTo>
                  <a:pt x="1098" y="343"/>
                  <a:pt x="1126" y="354"/>
                  <a:pt x="1151" y="359"/>
                </a:cubicBezTo>
                <a:cubicBezTo>
                  <a:pt x="1216" y="356"/>
                  <a:pt x="1212" y="360"/>
                  <a:pt x="1253" y="350"/>
                </a:cubicBezTo>
                <a:cubicBezTo>
                  <a:pt x="1335" y="332"/>
                  <a:pt x="1407" y="290"/>
                  <a:pt x="1486" y="263"/>
                </a:cubicBezTo>
                <a:cubicBezTo>
                  <a:pt x="1511" y="254"/>
                  <a:pt x="1602" y="239"/>
                  <a:pt x="1634" y="236"/>
                </a:cubicBezTo>
                <a:cubicBezTo>
                  <a:pt x="1653" y="230"/>
                  <a:pt x="1673" y="223"/>
                  <a:pt x="1693" y="219"/>
                </a:cubicBezTo>
                <a:cubicBezTo>
                  <a:pt x="1707" y="215"/>
                  <a:pt x="1722" y="213"/>
                  <a:pt x="1735" y="210"/>
                </a:cubicBezTo>
                <a:cubicBezTo>
                  <a:pt x="1743" y="209"/>
                  <a:pt x="1757" y="205"/>
                  <a:pt x="1757" y="205"/>
                </a:cubicBezTo>
                <a:cubicBezTo>
                  <a:pt x="1778" y="191"/>
                  <a:pt x="1800" y="177"/>
                  <a:pt x="1820" y="162"/>
                </a:cubicBezTo>
                <a:cubicBezTo>
                  <a:pt x="1834" y="151"/>
                  <a:pt x="1855" y="112"/>
                  <a:pt x="1871" y="104"/>
                </a:cubicBezTo>
                <a:cubicBezTo>
                  <a:pt x="1889" y="96"/>
                  <a:pt x="1911" y="84"/>
                  <a:pt x="1930" y="78"/>
                </a:cubicBezTo>
                <a:cubicBezTo>
                  <a:pt x="1957" y="70"/>
                  <a:pt x="1975" y="40"/>
                  <a:pt x="2002" y="39"/>
                </a:cubicBezTo>
                <a:cubicBezTo>
                  <a:pt x="2031" y="37"/>
                  <a:pt x="2088" y="40"/>
                  <a:pt x="2116" y="39"/>
                </a:cubicBezTo>
                <a:cubicBezTo>
                  <a:pt x="2252" y="34"/>
                  <a:pt x="2206" y="29"/>
                  <a:pt x="2311" y="21"/>
                </a:cubicBezTo>
                <a:cubicBezTo>
                  <a:pt x="2345" y="19"/>
                  <a:pt x="2373" y="13"/>
                  <a:pt x="2410" y="14"/>
                </a:cubicBezTo>
                <a:cubicBezTo>
                  <a:pt x="2447" y="15"/>
                  <a:pt x="2472" y="46"/>
                  <a:pt x="2548" y="26"/>
                </a:cubicBezTo>
                <a:cubicBezTo>
                  <a:pt x="2567" y="18"/>
                  <a:pt x="2607" y="10"/>
                  <a:pt x="2638" y="26"/>
                </a:cubicBezTo>
                <a:cubicBezTo>
                  <a:pt x="2654" y="0"/>
                  <a:pt x="2768" y="35"/>
                  <a:pt x="2800" y="2"/>
                </a:cubicBezTo>
              </a:path>
            </a:pathLst>
          </a:custGeom>
          <a:noFill/>
          <a:ln w="38160">
            <a:solidFill>
              <a:srgbClr val="004bed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566" name=""/>
          <p:cNvSpPr/>
          <p:nvPr/>
        </p:nvSpPr>
        <p:spPr>
          <a:xfrm>
            <a:off x="1814400" y="1398600"/>
            <a:ext cx="6297840" cy="2724120"/>
          </a:xfrm>
          <a:custGeom>
            <a:avLst/>
            <a:gdLst/>
            <a:ahLst/>
            <a:rect l="l" t="t" r="r" b="b"/>
            <a:pathLst>
              <a:path w="3906" h="1689">
                <a:moveTo>
                  <a:pt x="222" y="0"/>
                </a:moveTo>
                <a:lnTo>
                  <a:pt x="2692" y="534"/>
                </a:lnTo>
                <a:lnTo>
                  <a:pt x="3175" y="374"/>
                </a:lnTo>
                <a:lnTo>
                  <a:pt x="3906" y="292"/>
                </a:lnTo>
                <a:lnTo>
                  <a:pt x="3740" y="455"/>
                </a:lnTo>
                <a:lnTo>
                  <a:pt x="3372" y="952"/>
                </a:lnTo>
                <a:lnTo>
                  <a:pt x="3024" y="1253"/>
                </a:lnTo>
                <a:lnTo>
                  <a:pt x="2592" y="1501"/>
                </a:lnTo>
                <a:lnTo>
                  <a:pt x="2177" y="1689"/>
                </a:lnTo>
                <a:lnTo>
                  <a:pt x="282" y="1155"/>
                </a:lnTo>
                <a:lnTo>
                  <a:pt x="56" y="890"/>
                </a:lnTo>
                <a:lnTo>
                  <a:pt x="0" y="362"/>
                </a:lnTo>
                <a:lnTo>
                  <a:pt x="222" y="0"/>
                </a:lnTo>
                <a:close/>
              </a:path>
            </a:pathLst>
          </a:custGeom>
          <a:noFill/>
          <a:ln w="38160">
            <a:solidFill>
              <a:srgbClr val="004bed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567" name=""/>
          <p:cNvSpPr/>
          <p:nvPr/>
        </p:nvSpPr>
        <p:spPr>
          <a:xfrm>
            <a:off x="3125880" y="2260440"/>
            <a:ext cx="3003480" cy="343080"/>
          </a:xfrm>
          <a:custGeom>
            <a:avLst/>
            <a:gdLst/>
            <a:ahLst/>
            <a:rect l="l" t="t" r="r" b="b"/>
            <a:pathLst>
              <a:path w="2016" h="222">
                <a:moveTo>
                  <a:pt x="0" y="54"/>
                </a:moveTo>
                <a:lnTo>
                  <a:pt x="708" y="222"/>
                </a:lnTo>
                <a:lnTo>
                  <a:pt x="2016" y="0"/>
                </a:lnTo>
              </a:path>
            </a:pathLst>
          </a:custGeom>
          <a:noFill/>
          <a:ln w="38160">
            <a:solidFill>
              <a:srgbClr val="004bed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568" name=""/>
          <p:cNvSpPr/>
          <p:nvPr/>
        </p:nvSpPr>
        <p:spPr>
          <a:xfrm>
            <a:off x="5021280" y="2260440"/>
            <a:ext cx="2457360" cy="2225880"/>
          </a:xfrm>
          <a:custGeom>
            <a:avLst/>
            <a:gdLst/>
            <a:ahLst/>
            <a:rect l="l" t="t" r="r" b="b"/>
            <a:pathLst>
              <a:path w="1747" h="1580">
                <a:moveTo>
                  <a:pt x="788" y="0"/>
                </a:moveTo>
                <a:lnTo>
                  <a:pt x="0" y="981"/>
                </a:lnTo>
                <a:lnTo>
                  <a:pt x="222" y="1336"/>
                </a:lnTo>
                <a:lnTo>
                  <a:pt x="611" y="1198"/>
                </a:lnTo>
                <a:lnTo>
                  <a:pt x="901" y="1156"/>
                </a:lnTo>
                <a:lnTo>
                  <a:pt x="1304" y="1156"/>
                </a:lnTo>
                <a:lnTo>
                  <a:pt x="1747" y="1580"/>
                </a:lnTo>
                <a:lnTo>
                  <a:pt x="1172" y="806"/>
                </a:lnTo>
              </a:path>
            </a:pathLst>
          </a:custGeom>
          <a:noFill/>
          <a:ln w="38160">
            <a:solidFill>
              <a:srgbClr val="004bed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569" name=""/>
          <p:cNvSpPr/>
          <p:nvPr/>
        </p:nvSpPr>
        <p:spPr>
          <a:xfrm flipV="1">
            <a:off x="7863840" y="1780560"/>
            <a:ext cx="761760" cy="356040"/>
          </a:xfrm>
          <a:prstGeom prst="line">
            <a:avLst/>
          </a:prstGeom>
          <a:ln w="38160">
            <a:solidFill>
              <a:srgbClr val="004bed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570" name=""/>
          <p:cNvSpPr/>
          <p:nvPr/>
        </p:nvSpPr>
        <p:spPr>
          <a:xfrm flipV="1">
            <a:off x="7855920" y="2030040"/>
            <a:ext cx="779040" cy="98280"/>
          </a:xfrm>
          <a:prstGeom prst="line">
            <a:avLst/>
          </a:prstGeom>
          <a:ln w="38160">
            <a:solidFill>
              <a:srgbClr val="004bed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571" name=""/>
          <p:cNvSpPr/>
          <p:nvPr/>
        </p:nvSpPr>
        <p:spPr>
          <a:xfrm>
            <a:off x="7869960" y="2109960"/>
            <a:ext cx="757440" cy="142560"/>
          </a:xfrm>
          <a:prstGeom prst="line">
            <a:avLst/>
          </a:prstGeom>
          <a:ln w="38160">
            <a:solidFill>
              <a:srgbClr val="004bed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572" name=""/>
          <p:cNvSpPr/>
          <p:nvPr/>
        </p:nvSpPr>
        <p:spPr>
          <a:xfrm>
            <a:off x="7866360" y="2094840"/>
            <a:ext cx="767160" cy="387000"/>
          </a:xfrm>
          <a:prstGeom prst="line">
            <a:avLst/>
          </a:prstGeom>
          <a:ln w="38160">
            <a:solidFill>
              <a:srgbClr val="004bed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573" name=""/>
          <p:cNvSpPr/>
          <p:nvPr/>
        </p:nvSpPr>
        <p:spPr>
          <a:xfrm>
            <a:off x="7867080" y="2121840"/>
            <a:ext cx="807840" cy="588600"/>
          </a:xfrm>
          <a:prstGeom prst="line">
            <a:avLst/>
          </a:prstGeom>
          <a:ln w="38160">
            <a:solidFill>
              <a:srgbClr val="004bed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574" name=""/>
          <p:cNvSpPr/>
          <p:nvPr/>
        </p:nvSpPr>
        <p:spPr>
          <a:xfrm flipV="1">
            <a:off x="7849800" y="1558080"/>
            <a:ext cx="788400" cy="590040"/>
          </a:xfrm>
          <a:prstGeom prst="line">
            <a:avLst/>
          </a:prstGeom>
          <a:ln w="38160">
            <a:solidFill>
              <a:srgbClr val="004bed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575" name=""/>
          <p:cNvSpPr/>
          <p:nvPr/>
        </p:nvSpPr>
        <p:spPr>
          <a:xfrm>
            <a:off x="2019240" y="2973240"/>
            <a:ext cx="3005280" cy="646200"/>
          </a:xfrm>
          <a:prstGeom prst="line">
            <a:avLst/>
          </a:prstGeom>
          <a:ln w="38160">
            <a:solidFill>
              <a:srgbClr val="004bed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576" name=""/>
          <p:cNvSpPr/>
          <p:nvPr/>
        </p:nvSpPr>
        <p:spPr>
          <a:xfrm>
            <a:off x="7656480" y="2384280"/>
            <a:ext cx="730440" cy="21132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0" rIns="0" tIns="0" bIns="0" anchor="t">
            <a:noAutofit/>
          </a:bodyPr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400" strike="noStrike" u="none" baseline="-25000">
                <a:solidFill>
                  <a:srgbClr val="ffffff"/>
                </a:solidFill>
                <a:effectLst/>
                <a:uFillTx/>
                <a:latin typeface="Frutiger 45 Light"/>
              </a:rPr>
              <a:t>Philadelphia</a:t>
            </a:r>
            <a:endParaRPr b="0" lang="en-US" sz="1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577" name=""/>
          <p:cNvSpPr/>
          <p:nvPr/>
        </p:nvSpPr>
        <p:spPr>
          <a:xfrm>
            <a:off x="7118280" y="1911240"/>
            <a:ext cx="730440" cy="20808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0" rIns="0" tIns="0" bIns="0" anchor="t">
            <a:noAutofit/>
          </a:bodyPr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400" strike="noStrike" u="none" baseline="-25000">
                <a:solidFill>
                  <a:srgbClr val="000000"/>
                </a:solidFill>
                <a:effectLst/>
                <a:uFillTx/>
                <a:latin typeface="Frutiger 45 Light"/>
              </a:rPr>
              <a:t>New York</a:t>
            </a:r>
            <a:endParaRPr b="0" lang="en-US" sz="1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578" name=""/>
          <p:cNvSpPr/>
          <p:nvPr/>
        </p:nvSpPr>
        <p:spPr>
          <a:xfrm>
            <a:off x="7410600" y="4398840"/>
            <a:ext cx="104760" cy="103320"/>
          </a:xfrm>
          <a:prstGeom prst="ellipse">
            <a:avLst/>
          </a:prstGeom>
          <a:solidFill>
            <a:srgbClr val="004bed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26280" bIns="2628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579" name=""/>
          <p:cNvSpPr/>
          <p:nvPr/>
        </p:nvSpPr>
        <p:spPr>
          <a:xfrm>
            <a:off x="7194600" y="4114800"/>
            <a:ext cx="106200" cy="103320"/>
          </a:xfrm>
          <a:prstGeom prst="ellipse">
            <a:avLst/>
          </a:prstGeom>
          <a:solidFill>
            <a:srgbClr val="004bed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26280" bIns="2628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580" name=""/>
          <p:cNvSpPr/>
          <p:nvPr/>
        </p:nvSpPr>
        <p:spPr>
          <a:xfrm>
            <a:off x="6632640" y="3370320"/>
            <a:ext cx="104760" cy="102960"/>
          </a:xfrm>
          <a:prstGeom prst="ellipse">
            <a:avLst/>
          </a:prstGeom>
          <a:solidFill>
            <a:srgbClr val="004bed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25920" bIns="2592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581" name=""/>
          <p:cNvSpPr/>
          <p:nvPr/>
        </p:nvSpPr>
        <p:spPr>
          <a:xfrm>
            <a:off x="6980400" y="3075120"/>
            <a:ext cx="102960" cy="102960"/>
          </a:xfrm>
          <a:prstGeom prst="ellipse">
            <a:avLst/>
          </a:prstGeom>
          <a:solidFill>
            <a:srgbClr val="004bed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25920" bIns="2592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582" name=""/>
          <p:cNvSpPr/>
          <p:nvPr/>
        </p:nvSpPr>
        <p:spPr>
          <a:xfrm>
            <a:off x="7473960" y="2509920"/>
            <a:ext cx="103320" cy="101520"/>
          </a:xfrm>
          <a:prstGeom prst="ellipse">
            <a:avLst/>
          </a:prstGeom>
          <a:solidFill>
            <a:srgbClr val="004bed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25200" bIns="252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583" name=""/>
          <p:cNvSpPr/>
          <p:nvPr/>
        </p:nvSpPr>
        <p:spPr>
          <a:xfrm>
            <a:off x="8586720" y="1514520"/>
            <a:ext cx="104760" cy="104760"/>
          </a:xfrm>
          <a:prstGeom prst="ellipse">
            <a:avLst/>
          </a:prstGeom>
          <a:solidFill>
            <a:srgbClr val="004bed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27720" bIns="2772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584" name=""/>
          <p:cNvSpPr/>
          <p:nvPr/>
        </p:nvSpPr>
        <p:spPr>
          <a:xfrm>
            <a:off x="8586720" y="1738440"/>
            <a:ext cx="104760" cy="104760"/>
          </a:xfrm>
          <a:prstGeom prst="ellipse">
            <a:avLst/>
          </a:prstGeom>
          <a:solidFill>
            <a:srgbClr val="004bed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27720" bIns="2772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585" name=""/>
          <p:cNvSpPr/>
          <p:nvPr/>
        </p:nvSpPr>
        <p:spPr>
          <a:xfrm>
            <a:off x="8586720" y="1969920"/>
            <a:ext cx="104760" cy="106560"/>
          </a:xfrm>
          <a:prstGeom prst="ellipse">
            <a:avLst/>
          </a:prstGeom>
          <a:solidFill>
            <a:srgbClr val="004bed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28800" bIns="28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586" name=""/>
          <p:cNvSpPr/>
          <p:nvPr/>
        </p:nvSpPr>
        <p:spPr>
          <a:xfrm>
            <a:off x="8586720" y="2208240"/>
            <a:ext cx="104760" cy="103320"/>
          </a:xfrm>
          <a:prstGeom prst="ellipse">
            <a:avLst/>
          </a:prstGeom>
          <a:solidFill>
            <a:srgbClr val="004bed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26280" bIns="2628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587" name=""/>
          <p:cNvSpPr/>
          <p:nvPr/>
        </p:nvSpPr>
        <p:spPr>
          <a:xfrm>
            <a:off x="8586720" y="2427120"/>
            <a:ext cx="104760" cy="103320"/>
          </a:xfrm>
          <a:prstGeom prst="ellipse">
            <a:avLst/>
          </a:prstGeom>
          <a:solidFill>
            <a:srgbClr val="004bed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26280" bIns="2628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588" name=""/>
          <p:cNvSpPr/>
          <p:nvPr/>
        </p:nvSpPr>
        <p:spPr>
          <a:xfrm>
            <a:off x="8586720" y="2652840"/>
            <a:ext cx="104760" cy="102960"/>
          </a:xfrm>
          <a:prstGeom prst="ellipse">
            <a:avLst/>
          </a:prstGeom>
          <a:solidFill>
            <a:srgbClr val="004bed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25920" bIns="2592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589" name=""/>
          <p:cNvSpPr/>
          <p:nvPr/>
        </p:nvSpPr>
        <p:spPr>
          <a:xfrm>
            <a:off x="7780320" y="2089080"/>
            <a:ext cx="104760" cy="104760"/>
          </a:xfrm>
          <a:prstGeom prst="ellipse">
            <a:avLst/>
          </a:prstGeom>
          <a:solidFill>
            <a:srgbClr val="004bed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27720" bIns="2772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590" name=""/>
          <p:cNvSpPr/>
          <p:nvPr/>
        </p:nvSpPr>
        <p:spPr>
          <a:xfrm>
            <a:off x="7608960" y="2338560"/>
            <a:ext cx="102960" cy="102960"/>
          </a:xfrm>
          <a:prstGeom prst="ellipse">
            <a:avLst/>
          </a:prstGeom>
          <a:solidFill>
            <a:srgbClr val="004bed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25920" bIns="2592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591" name=""/>
          <p:cNvSpPr/>
          <p:nvPr/>
        </p:nvSpPr>
        <p:spPr>
          <a:xfrm>
            <a:off x="6924600" y="1847880"/>
            <a:ext cx="104760" cy="104760"/>
          </a:xfrm>
          <a:prstGeom prst="ellipse">
            <a:avLst/>
          </a:prstGeom>
          <a:solidFill>
            <a:srgbClr val="004bed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27720" bIns="2772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592" name=""/>
          <p:cNvSpPr/>
          <p:nvPr/>
        </p:nvSpPr>
        <p:spPr>
          <a:xfrm>
            <a:off x="5275440" y="4129200"/>
            <a:ext cx="104760" cy="104760"/>
          </a:xfrm>
          <a:prstGeom prst="ellipse">
            <a:avLst/>
          </a:prstGeom>
          <a:solidFill>
            <a:srgbClr val="004bed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27720" bIns="2772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593" name=""/>
          <p:cNvSpPr/>
          <p:nvPr/>
        </p:nvSpPr>
        <p:spPr>
          <a:xfrm>
            <a:off x="4964040" y="3575160"/>
            <a:ext cx="104760" cy="102960"/>
          </a:xfrm>
          <a:prstGeom prst="ellipse">
            <a:avLst/>
          </a:prstGeom>
          <a:solidFill>
            <a:srgbClr val="004bed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25920" bIns="2592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594" name=""/>
          <p:cNvSpPr/>
          <p:nvPr/>
        </p:nvSpPr>
        <p:spPr>
          <a:xfrm>
            <a:off x="4748040" y="4221000"/>
            <a:ext cx="105120" cy="104760"/>
          </a:xfrm>
          <a:prstGeom prst="ellipse">
            <a:avLst/>
          </a:prstGeom>
          <a:solidFill>
            <a:srgbClr val="004bed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27720" bIns="2772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595" name=""/>
          <p:cNvSpPr/>
          <p:nvPr/>
        </p:nvSpPr>
        <p:spPr>
          <a:xfrm>
            <a:off x="5900760" y="3701880"/>
            <a:ext cx="103320" cy="103320"/>
          </a:xfrm>
          <a:prstGeom prst="ellipse">
            <a:avLst/>
          </a:prstGeom>
          <a:solidFill>
            <a:srgbClr val="004bed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26280" bIns="2628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596" name=""/>
          <p:cNvSpPr/>
          <p:nvPr/>
        </p:nvSpPr>
        <p:spPr>
          <a:xfrm>
            <a:off x="5699160" y="2684520"/>
            <a:ext cx="106200" cy="102960"/>
          </a:xfrm>
          <a:prstGeom prst="ellipse">
            <a:avLst/>
          </a:prstGeom>
          <a:solidFill>
            <a:srgbClr val="004bed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25920" bIns="2592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597" name=""/>
          <p:cNvSpPr/>
          <p:nvPr/>
        </p:nvSpPr>
        <p:spPr>
          <a:xfrm>
            <a:off x="6070680" y="2211480"/>
            <a:ext cx="104760" cy="104760"/>
          </a:xfrm>
          <a:prstGeom prst="ellipse">
            <a:avLst/>
          </a:prstGeom>
          <a:solidFill>
            <a:srgbClr val="004bed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27720" bIns="2772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598" name=""/>
          <p:cNvSpPr/>
          <p:nvPr/>
        </p:nvSpPr>
        <p:spPr>
          <a:xfrm>
            <a:off x="5370480" y="1770120"/>
            <a:ext cx="103320" cy="101520"/>
          </a:xfrm>
          <a:prstGeom prst="ellipse">
            <a:avLst/>
          </a:prstGeom>
          <a:solidFill>
            <a:srgbClr val="004bed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25200" bIns="252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599" name=""/>
          <p:cNvSpPr/>
          <p:nvPr/>
        </p:nvSpPr>
        <p:spPr>
          <a:xfrm>
            <a:off x="6827760" y="2165400"/>
            <a:ext cx="103320" cy="102960"/>
          </a:xfrm>
          <a:prstGeom prst="ellipse">
            <a:avLst/>
          </a:prstGeom>
          <a:solidFill>
            <a:srgbClr val="004bed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25920" bIns="2592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600" name=""/>
          <p:cNvSpPr/>
          <p:nvPr/>
        </p:nvSpPr>
        <p:spPr>
          <a:xfrm>
            <a:off x="6622920" y="2068560"/>
            <a:ext cx="104760" cy="103320"/>
          </a:xfrm>
          <a:prstGeom prst="ellipse">
            <a:avLst/>
          </a:prstGeom>
          <a:solidFill>
            <a:srgbClr val="004bed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26280" bIns="2628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601" name=""/>
          <p:cNvSpPr/>
          <p:nvPr/>
        </p:nvSpPr>
        <p:spPr>
          <a:xfrm>
            <a:off x="5235480" y="2676600"/>
            <a:ext cx="106560" cy="104760"/>
          </a:xfrm>
          <a:prstGeom prst="ellipse">
            <a:avLst/>
          </a:prstGeom>
          <a:solidFill>
            <a:srgbClr val="004bed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27720" bIns="2772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602" name=""/>
          <p:cNvSpPr/>
          <p:nvPr/>
        </p:nvSpPr>
        <p:spPr>
          <a:xfrm>
            <a:off x="4094280" y="2541600"/>
            <a:ext cx="102960" cy="104760"/>
          </a:xfrm>
          <a:prstGeom prst="ellipse">
            <a:avLst/>
          </a:prstGeom>
          <a:solidFill>
            <a:srgbClr val="004bed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27720" bIns="2772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603" name=""/>
          <p:cNvSpPr/>
          <p:nvPr/>
        </p:nvSpPr>
        <p:spPr>
          <a:xfrm>
            <a:off x="5079960" y="2384280"/>
            <a:ext cx="106560" cy="106560"/>
          </a:xfrm>
          <a:prstGeom prst="ellipse">
            <a:avLst/>
          </a:prstGeom>
          <a:solidFill>
            <a:srgbClr val="004bed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28800" bIns="28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604" name=""/>
          <p:cNvSpPr/>
          <p:nvPr/>
        </p:nvSpPr>
        <p:spPr>
          <a:xfrm>
            <a:off x="3624120" y="3271680"/>
            <a:ext cx="104760" cy="104760"/>
          </a:xfrm>
          <a:prstGeom prst="ellipse">
            <a:avLst/>
          </a:prstGeom>
          <a:solidFill>
            <a:srgbClr val="004bed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27720" bIns="2772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605" name=""/>
          <p:cNvSpPr/>
          <p:nvPr/>
        </p:nvSpPr>
        <p:spPr>
          <a:xfrm>
            <a:off x="2924280" y="3421080"/>
            <a:ext cx="102960" cy="104760"/>
          </a:xfrm>
          <a:prstGeom prst="ellipse">
            <a:avLst/>
          </a:prstGeom>
          <a:solidFill>
            <a:srgbClr val="004bed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27720" bIns="2772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606" name=""/>
          <p:cNvSpPr/>
          <p:nvPr/>
        </p:nvSpPr>
        <p:spPr>
          <a:xfrm>
            <a:off x="2674800" y="2994120"/>
            <a:ext cx="103320" cy="102960"/>
          </a:xfrm>
          <a:prstGeom prst="ellipse">
            <a:avLst/>
          </a:prstGeom>
          <a:solidFill>
            <a:srgbClr val="004bed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25920" bIns="2592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607" name=""/>
          <p:cNvSpPr/>
          <p:nvPr/>
        </p:nvSpPr>
        <p:spPr>
          <a:xfrm>
            <a:off x="3089160" y="2290680"/>
            <a:ext cx="103320" cy="108000"/>
          </a:xfrm>
          <a:prstGeom prst="ellipse">
            <a:avLst/>
          </a:prstGeom>
          <a:solidFill>
            <a:srgbClr val="004bed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29520" bIns="2952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608" name=""/>
          <p:cNvSpPr/>
          <p:nvPr/>
        </p:nvSpPr>
        <p:spPr>
          <a:xfrm>
            <a:off x="2228760" y="3227400"/>
            <a:ext cx="104760" cy="104760"/>
          </a:xfrm>
          <a:prstGeom prst="ellipse">
            <a:avLst/>
          </a:prstGeom>
          <a:solidFill>
            <a:srgbClr val="004bed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27720" bIns="2772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609" name=""/>
          <p:cNvSpPr/>
          <p:nvPr/>
        </p:nvSpPr>
        <p:spPr>
          <a:xfrm>
            <a:off x="1882800" y="2765520"/>
            <a:ext cx="104760" cy="102960"/>
          </a:xfrm>
          <a:prstGeom prst="ellipse">
            <a:avLst/>
          </a:prstGeom>
          <a:solidFill>
            <a:srgbClr val="004bed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25920" bIns="2592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610" name=""/>
          <p:cNvSpPr/>
          <p:nvPr/>
        </p:nvSpPr>
        <p:spPr>
          <a:xfrm>
            <a:off x="2392200" y="3357720"/>
            <a:ext cx="103320" cy="102960"/>
          </a:xfrm>
          <a:prstGeom prst="ellipse">
            <a:avLst/>
          </a:prstGeom>
          <a:solidFill>
            <a:srgbClr val="004bed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25920" bIns="2592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611" name=""/>
          <p:cNvSpPr/>
          <p:nvPr/>
        </p:nvSpPr>
        <p:spPr>
          <a:xfrm>
            <a:off x="1803240" y="2668680"/>
            <a:ext cx="108000" cy="104760"/>
          </a:xfrm>
          <a:prstGeom prst="ellipse">
            <a:avLst/>
          </a:prstGeom>
          <a:solidFill>
            <a:srgbClr val="004bed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27720" bIns="2772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612" name=""/>
          <p:cNvSpPr/>
          <p:nvPr/>
        </p:nvSpPr>
        <p:spPr>
          <a:xfrm>
            <a:off x="1184400" y="3138480"/>
            <a:ext cx="106200" cy="103320"/>
          </a:xfrm>
          <a:prstGeom prst="ellipse">
            <a:avLst/>
          </a:prstGeom>
          <a:solidFill>
            <a:srgbClr val="004bed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26280" bIns="2628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613" name=""/>
          <p:cNvSpPr/>
          <p:nvPr/>
        </p:nvSpPr>
        <p:spPr>
          <a:xfrm>
            <a:off x="1893960" y="2529000"/>
            <a:ext cx="104760" cy="102960"/>
          </a:xfrm>
          <a:prstGeom prst="ellipse">
            <a:avLst/>
          </a:prstGeom>
          <a:solidFill>
            <a:srgbClr val="004bed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25920" bIns="2592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614" name=""/>
          <p:cNvSpPr/>
          <p:nvPr/>
        </p:nvSpPr>
        <p:spPr>
          <a:xfrm>
            <a:off x="2119320" y="1386000"/>
            <a:ext cx="104760" cy="104760"/>
          </a:xfrm>
          <a:prstGeom prst="ellipse">
            <a:avLst/>
          </a:prstGeom>
          <a:solidFill>
            <a:srgbClr val="004bed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27720" bIns="2772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615" name=""/>
          <p:cNvSpPr/>
          <p:nvPr/>
        </p:nvSpPr>
        <p:spPr>
          <a:xfrm>
            <a:off x="2268360" y="1077840"/>
            <a:ext cx="105120" cy="104760"/>
          </a:xfrm>
          <a:prstGeom prst="ellipse">
            <a:avLst/>
          </a:prstGeom>
          <a:solidFill>
            <a:srgbClr val="004bed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27720" bIns="2772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616" name=""/>
          <p:cNvSpPr/>
          <p:nvPr/>
        </p:nvSpPr>
        <p:spPr>
          <a:xfrm>
            <a:off x="2771640" y="1846440"/>
            <a:ext cx="104760" cy="104760"/>
          </a:xfrm>
          <a:prstGeom prst="ellipse">
            <a:avLst/>
          </a:prstGeom>
          <a:solidFill>
            <a:srgbClr val="004bed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27720" bIns="2772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617" name=""/>
          <p:cNvSpPr/>
          <p:nvPr/>
        </p:nvSpPr>
        <p:spPr>
          <a:xfrm>
            <a:off x="8047080" y="1816200"/>
            <a:ext cx="104760" cy="102960"/>
          </a:xfrm>
          <a:prstGeom prst="ellipse">
            <a:avLst/>
          </a:prstGeom>
          <a:solidFill>
            <a:srgbClr val="004bed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25920" bIns="2592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618" name=""/>
          <p:cNvSpPr/>
          <p:nvPr/>
        </p:nvSpPr>
        <p:spPr>
          <a:xfrm>
            <a:off x="5943600" y="4122720"/>
            <a:ext cx="103320" cy="103320"/>
          </a:xfrm>
          <a:prstGeom prst="ellipse">
            <a:avLst/>
          </a:prstGeom>
          <a:solidFill>
            <a:srgbClr val="004bed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26280" bIns="2628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619" name=""/>
          <p:cNvSpPr/>
          <p:nvPr/>
        </p:nvSpPr>
        <p:spPr>
          <a:xfrm>
            <a:off x="6032520" y="4183200"/>
            <a:ext cx="728640" cy="20628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0" rIns="0" tIns="0" bIns="0" anchor="t">
            <a:noAutofit/>
          </a:bodyPr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400" strike="noStrike" u="none" baseline="-25000">
                <a:solidFill>
                  <a:srgbClr val="ffffff"/>
                </a:solidFill>
                <a:effectLst/>
                <a:uFillTx/>
                <a:latin typeface="Frutiger 45 Light"/>
              </a:rPr>
              <a:t>New Orleans</a:t>
            </a:r>
            <a:endParaRPr b="0" lang="en-US" sz="1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620" name=""/>
          <p:cNvSpPr/>
          <p:nvPr/>
        </p:nvSpPr>
        <p:spPr>
          <a:xfrm>
            <a:off x="8256240" y="3394080"/>
            <a:ext cx="553320" cy="27684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t">
            <a:spAutoFit/>
          </a:bodyPr>
          <a:p>
            <a:pPr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2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Fiber</a:t>
            </a:r>
            <a:endParaRPr b="0" lang="en-US" sz="12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621" name=""/>
          <p:cNvSpPr/>
          <p:nvPr/>
        </p:nvSpPr>
        <p:spPr>
          <a:xfrm>
            <a:off x="8032680" y="3530520"/>
            <a:ext cx="262080" cy="0"/>
          </a:xfrm>
          <a:prstGeom prst="line">
            <a:avLst/>
          </a:prstGeom>
          <a:ln w="50760">
            <a:solidFill>
              <a:srgbClr val="004bed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-46800" bIns="-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622" name=""/>
          <p:cNvSpPr/>
          <p:nvPr/>
        </p:nvSpPr>
        <p:spPr>
          <a:xfrm>
            <a:off x="7947000" y="3341520"/>
            <a:ext cx="939960" cy="352440"/>
          </a:xfrm>
          <a:prstGeom prst="rect">
            <a:avLst/>
          </a:prstGeom>
          <a:noFill/>
          <a:ln w="9360">
            <a:solidFill>
              <a:srgbClr val="ffffff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623" name=""/>
          <p:cNvSpPr/>
          <p:nvPr/>
        </p:nvSpPr>
        <p:spPr>
          <a:xfrm>
            <a:off x="3879720" y="5108400"/>
            <a:ext cx="76320" cy="78120"/>
          </a:xfrm>
          <a:prstGeom prst="ellipse">
            <a:avLst/>
          </a:prstGeom>
          <a:solidFill>
            <a:srgbClr val="e9ad17"/>
          </a:solidFill>
          <a:ln w="648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9000" bIns="90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624" name=""/>
          <p:cNvSpPr/>
          <p:nvPr/>
        </p:nvSpPr>
        <p:spPr>
          <a:xfrm flipH="1">
            <a:off x="3120840" y="4383000"/>
            <a:ext cx="176040" cy="46080"/>
          </a:xfrm>
          <a:prstGeom prst="line">
            <a:avLst/>
          </a:prstGeom>
          <a:ln w="9360">
            <a:solidFill>
              <a:srgbClr val="ffffff"/>
            </a:solidFill>
            <a:miter/>
            <a:tailEnd len="med" type="triangle" w="med"/>
          </a:ln>
        </p:spPr>
        <p:style>
          <a:lnRef idx="0"/>
          <a:fillRef idx="0"/>
          <a:effectRef idx="0"/>
          <a:fontRef idx="minor"/>
        </p:style>
        <p:txBody>
          <a:bodyPr lIns="90000" rIns="90000" tIns="-720" bIns="-72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625" name=""/>
          <p:cNvSpPr/>
          <p:nvPr/>
        </p:nvSpPr>
        <p:spPr>
          <a:xfrm>
            <a:off x="3178080" y="4373640"/>
            <a:ext cx="730440" cy="24948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spAutoFit/>
          </a:bodyPr>
          <a:p>
            <a:pPr algn="ctr">
              <a:lnSpc>
                <a:spcPct val="85000"/>
              </a:lnSpc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6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Complete or in Construction</a:t>
            </a:r>
            <a:endParaRPr b="0" lang="en-US" sz="6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</p:spTree>
  </p:cSld>
  <mc:AlternateContent>
    <mc:Choice Requires="p14">
      <p:transition spd="slow" p14:dur="2000"/>
    </mc:Choice>
    <mc:Fallback>
      <p:transition spd="slow"/>
    </mc:Fallback>
  </mc:AlternateContent>
</p:sld>
</file>

<file path=ppt/slides/slide32.xml><?xml version="1.0" encoding="utf-8"?>
<p:sld xmlns:a="http://schemas.openxmlformats.org/drawingml/2006/main" xmlns:p="http://schemas.openxmlformats.org/presentationml/2006/main" xmlns:r="http://schemas.openxmlformats.org/officeDocument/2006/relationships" xmlns:p14="http://schemas.microsoft.com/office/powerpoint/2010/main" xmlns:p15="http://schemas.microsoft.com/office/powerpoint/2012/main" xmlns:mc="http://schemas.openxmlformats.org/markup-compatibility/2006">
  <p:cSld>
    <p:bg>
      <p:bgPr>
        <a:solidFill>
          <a:srgbClr val="000000"/>
        </a:solidFill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626" name=""/>
          <p:cNvGraphicFramePr/>
          <p:nvPr/>
        </p:nvGraphicFramePr>
        <p:xfrm>
          <a:off x="450720" y="4081320"/>
          <a:ext cx="3052800" cy="2189160"/>
        </p:xfrm>
        <a:graphic>
          <a:graphicData uri="http://schemas.openxmlformats.org/presentationml/2006/ole">
            <p:oleObj r:id="rId1" spid="">
              <p:embed/>
              <p:pic>
                <p:nvPicPr>
                  <p:cNvPr id="7627" name="" descr=""/>
                  <p:cNvPicPr/>
                  <p:nvPr/>
                </p:nvPicPr>
                <p:blipFill>
                  <a:blip r:embed="rId2"/>
                  <a:stretch/>
                </p:blipFill>
                <p:spPr>
                  <a:xfrm>
                    <a:off x="450720" y="4081320"/>
                    <a:ext cx="3052800" cy="2189160"/>
                  </a:xfrm>
                  <a:prstGeom prst="rect">
                    <a:avLst/>
                  </a:prstGeom>
                  <a:noFill/>
                  <a:ln w="0">
                    <a:noFill/>
                  </a:ln>
                </p:spPr>
              </p:pic>
            </p:oleObj>
          </a:graphicData>
        </a:graphic>
      </p:graphicFrame>
      <p:sp>
        <p:nvSpPr>
          <p:cNvPr id="7628" name=""/>
          <p:cNvSpPr/>
          <p:nvPr/>
        </p:nvSpPr>
        <p:spPr>
          <a:xfrm>
            <a:off x="1398600" y="139680"/>
            <a:ext cx="8145360" cy="86688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2160" rIns="92160" tIns="46080" bIns="46080" anchor="ctr">
            <a:noAutofit/>
          </a:bodyPr>
          <a:p>
            <a:pPr algn="ctr">
              <a:lnSpc>
                <a:spcPct val="100000"/>
              </a:lnSpc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3000" strike="noStrike" u="none">
                <a:solidFill>
                  <a:srgbClr val="e9ad17"/>
                </a:solidFill>
                <a:effectLst/>
                <a:uFillTx/>
                <a:latin typeface="Frutiger 55 Roman"/>
              </a:rPr>
              <a:t>The Enron Intelligent Network</a:t>
            </a:r>
            <a:endParaRPr b="0" lang="en-US" sz="30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 algn="ctr">
              <a:lnSpc>
                <a:spcPct val="100000"/>
              </a:lnSpc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2400" strike="noStrike" u="none">
                <a:solidFill>
                  <a:srgbClr val="e9ad17"/>
                </a:solidFill>
                <a:effectLst/>
                <a:uFillTx/>
                <a:latin typeface="Frutiger 55 Roman"/>
              </a:rPr>
              <a:t>Servers</a:t>
            </a:r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629" name=""/>
          <p:cNvSpPr/>
          <p:nvPr/>
        </p:nvSpPr>
        <p:spPr>
          <a:xfrm>
            <a:off x="4371840" y="5362560"/>
            <a:ext cx="5946840" cy="33768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spAutoFit/>
          </a:bodyPr>
          <a:p>
            <a:pPr>
              <a:spcBef>
                <a:spcPts val="499"/>
              </a:spcBef>
              <a:tabLst>
                <a:tab algn="l" pos="0"/>
                <a:tab algn="l" pos="2511360"/>
                <a:tab algn="l" pos="2924280"/>
                <a:tab algn="l" pos="3898800"/>
                <a:tab algn="l" pos="4873680"/>
                <a:tab algn="l" pos="5848200"/>
                <a:tab algn="l" pos="6823080"/>
                <a:tab algn="l" pos="7797960"/>
                <a:tab algn="l" pos="8772480"/>
                <a:tab algn="l" pos="9747360"/>
                <a:tab algn="l" pos="10721880"/>
              </a:tabLst>
            </a:pPr>
            <a:r>
              <a:rPr b="1" lang="en-US" sz="16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	</a:t>
            </a:r>
            <a:endParaRPr b="0" lang="en-US" sz="16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630" name=""/>
          <p:cNvSpPr/>
          <p:nvPr/>
        </p:nvSpPr>
        <p:spPr>
          <a:xfrm>
            <a:off x="3968640" y="5257800"/>
            <a:ext cx="88920" cy="88920"/>
          </a:xfrm>
          <a:prstGeom prst="ellipse">
            <a:avLst/>
          </a:prstGeom>
          <a:solidFill>
            <a:srgbClr val="e9ad17"/>
          </a:solidFill>
          <a:ln w="648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16200" bIns="162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631" name=""/>
          <p:cNvSpPr/>
          <p:nvPr/>
        </p:nvSpPr>
        <p:spPr>
          <a:xfrm>
            <a:off x="1593720" y="5349960"/>
            <a:ext cx="814680" cy="23472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0" rIns="0" tIns="0" bIns="0" anchor="t">
            <a:noAutofit/>
          </a:bodyPr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0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1Q00</a:t>
            </a:r>
            <a:endParaRPr b="0" lang="en-US" sz="10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632" name=""/>
          <p:cNvSpPr/>
          <p:nvPr/>
        </p:nvSpPr>
        <p:spPr>
          <a:xfrm>
            <a:off x="1747800" y="5313240"/>
            <a:ext cx="490680" cy="230400"/>
          </a:xfrm>
          <a:prstGeom prst="rect">
            <a:avLst/>
          </a:prstGeom>
          <a:noFill/>
          <a:ln w="9360">
            <a:solidFill>
              <a:srgbClr val="ffffff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633" name=""/>
          <p:cNvSpPr/>
          <p:nvPr/>
        </p:nvSpPr>
        <p:spPr>
          <a:xfrm>
            <a:off x="2235240" y="5538960"/>
            <a:ext cx="355680" cy="122040"/>
          </a:xfrm>
          <a:prstGeom prst="line">
            <a:avLst/>
          </a:prstGeom>
          <a:ln w="9360">
            <a:solidFill>
              <a:srgbClr val="ffffff"/>
            </a:solidFill>
            <a:miter/>
            <a:tailEnd len="med" type="triangle" w="med"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634" name=""/>
          <p:cNvSpPr/>
          <p:nvPr/>
        </p:nvSpPr>
        <p:spPr>
          <a:xfrm>
            <a:off x="1589040" y="5659560"/>
            <a:ext cx="814320" cy="23472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0" rIns="0" tIns="0" bIns="0" anchor="t">
            <a:noAutofit/>
          </a:bodyPr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2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222</a:t>
            </a:r>
            <a:endParaRPr b="0" lang="en-US" sz="12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635" name=""/>
          <p:cNvSpPr/>
          <p:nvPr/>
        </p:nvSpPr>
        <p:spPr>
          <a:xfrm>
            <a:off x="644400" y="5932440"/>
            <a:ext cx="814680" cy="23508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0" rIns="0" tIns="0" bIns="0" anchor="t">
            <a:noAutofit/>
          </a:bodyPr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2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0</a:t>
            </a:r>
            <a:endParaRPr b="0" lang="en-US" sz="12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636" name=""/>
          <p:cNvSpPr/>
          <p:nvPr/>
        </p:nvSpPr>
        <p:spPr>
          <a:xfrm>
            <a:off x="2546280" y="6116760"/>
            <a:ext cx="814320" cy="23472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0" rIns="0" tIns="0" bIns="0" anchor="t">
            <a:noAutofit/>
          </a:bodyPr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2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2000E</a:t>
            </a:r>
            <a:endParaRPr b="0" lang="en-US" sz="12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637" name=""/>
          <p:cNvSpPr/>
          <p:nvPr/>
        </p:nvSpPr>
        <p:spPr>
          <a:xfrm>
            <a:off x="1589040" y="6116760"/>
            <a:ext cx="814320" cy="23472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0" rIns="0" tIns="0" bIns="0" anchor="t">
            <a:noAutofit/>
          </a:bodyPr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2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1999</a:t>
            </a:r>
            <a:endParaRPr b="0" lang="en-US" sz="12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638" name=""/>
          <p:cNvSpPr/>
          <p:nvPr/>
        </p:nvSpPr>
        <p:spPr>
          <a:xfrm>
            <a:off x="639720" y="6116760"/>
            <a:ext cx="814320" cy="23472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0" rIns="0" tIns="0" bIns="0" anchor="t">
            <a:noAutofit/>
          </a:bodyPr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2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1998</a:t>
            </a:r>
            <a:endParaRPr b="0" lang="en-US" sz="12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639" name=""/>
          <p:cNvSpPr/>
          <p:nvPr/>
        </p:nvSpPr>
        <p:spPr>
          <a:xfrm flipH="1">
            <a:off x="10632960" y="4514760"/>
            <a:ext cx="5040" cy="15840"/>
          </a:xfrm>
          <a:prstGeom prst="line">
            <a:avLst/>
          </a:prstGeom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640" name=""/>
          <p:cNvSpPr/>
          <p:nvPr/>
        </p:nvSpPr>
        <p:spPr>
          <a:xfrm>
            <a:off x="3851280" y="5133960"/>
            <a:ext cx="5535720" cy="985680"/>
          </a:xfrm>
          <a:prstGeom prst="rect">
            <a:avLst/>
          </a:prstGeom>
          <a:solidFill>
            <a:srgbClr val="000000"/>
          </a:solidFill>
          <a:ln w="9360">
            <a:solidFill>
              <a:srgbClr val="ffffff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641" name=""/>
          <p:cNvSpPr/>
          <p:nvPr/>
        </p:nvSpPr>
        <p:spPr>
          <a:xfrm>
            <a:off x="4029120" y="5141880"/>
            <a:ext cx="5343480" cy="119556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spAutoFit/>
          </a:bodyPr>
          <a:p>
            <a:pPr>
              <a:spcBef>
                <a:spcPts val="499"/>
              </a:spcBef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6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Carrier-Class Servers with Multi-Platform Capabilities</a:t>
            </a:r>
            <a:endParaRPr b="0" lang="en-US" sz="16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>
              <a:spcBef>
                <a:spcPts val="499"/>
              </a:spcBef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6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Enron’s Operating Approach Enables Guaranteed QoS</a:t>
            </a:r>
            <a:endParaRPr b="0" lang="en-US" sz="16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>
              <a:spcBef>
                <a:spcPts val="499"/>
              </a:spcBef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6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400,000 Simultaneous Stream Potential Currently</a:t>
            </a:r>
            <a:endParaRPr b="0" lang="en-US" sz="16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642" name=""/>
          <p:cNvSpPr/>
          <p:nvPr/>
        </p:nvSpPr>
        <p:spPr>
          <a:xfrm>
            <a:off x="3968640" y="5557680"/>
            <a:ext cx="88920" cy="88920"/>
          </a:xfrm>
          <a:prstGeom prst="ellipse">
            <a:avLst/>
          </a:prstGeom>
          <a:solidFill>
            <a:srgbClr val="e9ad17"/>
          </a:solidFill>
          <a:ln w="648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16200" bIns="162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643" name=""/>
          <p:cNvSpPr/>
          <p:nvPr/>
        </p:nvSpPr>
        <p:spPr>
          <a:xfrm>
            <a:off x="3968640" y="5869080"/>
            <a:ext cx="88920" cy="88920"/>
          </a:xfrm>
          <a:prstGeom prst="ellipse">
            <a:avLst/>
          </a:prstGeom>
          <a:solidFill>
            <a:srgbClr val="e9ad17"/>
          </a:solidFill>
          <a:ln w="648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16200" bIns="162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644" name=""/>
          <p:cNvSpPr/>
          <p:nvPr/>
        </p:nvSpPr>
        <p:spPr>
          <a:xfrm>
            <a:off x="3968640" y="5257800"/>
            <a:ext cx="88920" cy="88920"/>
          </a:xfrm>
          <a:prstGeom prst="ellipse">
            <a:avLst/>
          </a:prstGeom>
          <a:solidFill>
            <a:srgbClr val="e9ad17"/>
          </a:solidFill>
          <a:ln w="648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16200" bIns="162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645" name=""/>
          <p:cNvSpPr/>
          <p:nvPr/>
        </p:nvSpPr>
        <p:spPr>
          <a:xfrm>
            <a:off x="2517840" y="5464080"/>
            <a:ext cx="814320" cy="23508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0" rIns="0" tIns="0" bIns="0" anchor="t">
            <a:noAutofit/>
          </a:bodyPr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2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415</a:t>
            </a:r>
            <a:endParaRPr b="0" lang="en-US" sz="12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646" name=""/>
          <p:cNvSpPr/>
          <p:nvPr/>
        </p:nvSpPr>
        <p:spPr>
          <a:xfrm>
            <a:off x="8728200" y="1546200"/>
            <a:ext cx="738000" cy="21132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647" name=""/>
          <p:cNvSpPr/>
          <p:nvPr/>
        </p:nvSpPr>
        <p:spPr>
          <a:xfrm>
            <a:off x="8728200" y="1779480"/>
            <a:ext cx="738000" cy="20808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648" name=""/>
          <p:cNvSpPr/>
          <p:nvPr/>
        </p:nvSpPr>
        <p:spPr>
          <a:xfrm>
            <a:off x="8728200" y="1995480"/>
            <a:ext cx="738000" cy="20952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649" name=""/>
          <p:cNvSpPr/>
          <p:nvPr/>
        </p:nvSpPr>
        <p:spPr>
          <a:xfrm>
            <a:off x="8728200" y="2246400"/>
            <a:ext cx="738000" cy="20952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650" name=""/>
          <p:cNvSpPr/>
          <p:nvPr/>
        </p:nvSpPr>
        <p:spPr>
          <a:xfrm>
            <a:off x="8728200" y="2462040"/>
            <a:ext cx="738000" cy="20988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651" name=""/>
          <p:cNvSpPr/>
          <p:nvPr/>
        </p:nvSpPr>
        <p:spPr>
          <a:xfrm>
            <a:off x="8728200" y="2695680"/>
            <a:ext cx="738000" cy="20952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652" name=""/>
          <p:cNvSpPr/>
          <p:nvPr/>
        </p:nvSpPr>
        <p:spPr>
          <a:xfrm>
            <a:off x="2317680" y="763560"/>
            <a:ext cx="574920" cy="23328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653" name=""/>
          <p:cNvSpPr/>
          <p:nvPr/>
        </p:nvSpPr>
        <p:spPr>
          <a:xfrm>
            <a:off x="8728200" y="1779480"/>
            <a:ext cx="738000" cy="20808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654" name=""/>
          <p:cNvSpPr/>
          <p:nvPr/>
        </p:nvSpPr>
        <p:spPr>
          <a:xfrm>
            <a:off x="8728200" y="1995480"/>
            <a:ext cx="738000" cy="20952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655" name=""/>
          <p:cNvSpPr/>
          <p:nvPr/>
        </p:nvSpPr>
        <p:spPr>
          <a:xfrm>
            <a:off x="8728200" y="2246400"/>
            <a:ext cx="738000" cy="20952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656" name=""/>
          <p:cNvSpPr/>
          <p:nvPr/>
        </p:nvSpPr>
        <p:spPr>
          <a:xfrm>
            <a:off x="8728200" y="2462040"/>
            <a:ext cx="738000" cy="20988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657" name=""/>
          <p:cNvSpPr/>
          <p:nvPr/>
        </p:nvSpPr>
        <p:spPr>
          <a:xfrm>
            <a:off x="8728200" y="2695680"/>
            <a:ext cx="738000" cy="20952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658" name=""/>
          <p:cNvSpPr/>
          <p:nvPr/>
        </p:nvSpPr>
        <p:spPr>
          <a:xfrm>
            <a:off x="2317680" y="763560"/>
            <a:ext cx="574920" cy="23328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659" name=""/>
          <p:cNvSpPr/>
          <p:nvPr/>
        </p:nvSpPr>
        <p:spPr>
          <a:xfrm>
            <a:off x="8420040" y="3760920"/>
            <a:ext cx="165240" cy="16488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660" name=""/>
          <p:cNvSpPr/>
          <p:nvPr/>
        </p:nvSpPr>
        <p:spPr>
          <a:xfrm>
            <a:off x="1143000" y="3371760"/>
            <a:ext cx="819000" cy="23184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0" rIns="0" tIns="0" bIns="0" anchor="t">
            <a:noAutofit/>
          </a:bodyPr>
          <a:p>
            <a:pPr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600" strike="noStrike" u="none" baseline="-25000">
                <a:solidFill>
                  <a:srgbClr val="ffffff"/>
                </a:solidFill>
                <a:effectLst/>
                <a:uFillTx/>
                <a:latin typeface="Frutiger 45 Light"/>
              </a:rPr>
              <a:t>Asia</a:t>
            </a:r>
            <a:endParaRPr b="0" lang="en-US" sz="16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661" name=""/>
          <p:cNvSpPr/>
          <p:nvPr/>
        </p:nvSpPr>
        <p:spPr>
          <a:xfrm>
            <a:off x="8594640" y="3379680"/>
            <a:ext cx="835200" cy="63216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t">
            <a:spAutoFit/>
          </a:bodyPr>
          <a:p>
            <a:pPr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4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Fiber</a:t>
            </a:r>
            <a:endParaRPr b="0" lang="en-US" sz="1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>
              <a:spcBef>
                <a:spcPts val="876"/>
              </a:spcBef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4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Servers</a:t>
            </a:r>
            <a:endParaRPr b="0" lang="en-US" sz="1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662" name=""/>
          <p:cNvSpPr/>
          <p:nvPr/>
        </p:nvSpPr>
        <p:spPr>
          <a:xfrm>
            <a:off x="8380440" y="3529080"/>
            <a:ext cx="266760" cy="1440"/>
          </a:xfrm>
          <a:prstGeom prst="line">
            <a:avLst/>
          </a:prstGeom>
          <a:ln w="50760">
            <a:solidFill>
              <a:srgbClr val="b2b2b2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663" name=""/>
          <p:cNvSpPr/>
          <p:nvPr/>
        </p:nvSpPr>
        <p:spPr>
          <a:xfrm>
            <a:off x="8292960" y="3378240"/>
            <a:ext cx="1071720" cy="608040"/>
          </a:xfrm>
          <a:prstGeom prst="rect">
            <a:avLst/>
          </a:prstGeom>
          <a:noFill/>
          <a:ln w="9360">
            <a:solidFill>
              <a:srgbClr val="ffffff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664" name=""/>
          <p:cNvSpPr/>
          <p:nvPr/>
        </p:nvSpPr>
        <p:spPr>
          <a:xfrm>
            <a:off x="9059760" y="1932120"/>
            <a:ext cx="714600" cy="20448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0" rIns="0" tIns="0" bIns="0" anchor="t">
            <a:noAutofit/>
          </a:bodyPr>
          <a:p>
            <a:pPr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600" strike="noStrike" u="none" baseline="-25000">
                <a:solidFill>
                  <a:srgbClr val="ffffff"/>
                </a:solidFill>
                <a:effectLst/>
                <a:uFillTx/>
                <a:latin typeface="Frutiger 45 Light"/>
              </a:rPr>
              <a:t>Europe</a:t>
            </a:r>
            <a:endParaRPr b="0" lang="en-US" sz="16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7665" name=""/>
          <p:cNvGrpSpPr/>
          <p:nvPr/>
        </p:nvGrpSpPr>
        <p:grpSpPr>
          <a:xfrm>
            <a:off x="1655640" y="952560"/>
            <a:ext cx="6755040" cy="3825360"/>
            <a:chOff x="1655640" y="952560"/>
            <a:chExt cx="6755040" cy="3825360"/>
          </a:xfrm>
        </p:grpSpPr>
        <p:grpSp>
          <p:nvGrpSpPr>
            <p:cNvPr id="7666" name=""/>
            <p:cNvGrpSpPr/>
            <p:nvPr/>
          </p:nvGrpSpPr>
          <p:grpSpPr>
            <a:xfrm>
              <a:off x="1655640" y="952560"/>
              <a:ext cx="6754680" cy="3825360"/>
              <a:chOff x="1655640" y="952560"/>
              <a:chExt cx="6754680" cy="3825360"/>
            </a:xfrm>
          </p:grpSpPr>
          <p:grpSp>
            <p:nvGrpSpPr>
              <p:cNvPr id="7667" name=""/>
              <p:cNvGrpSpPr/>
              <p:nvPr/>
            </p:nvGrpSpPr>
            <p:grpSpPr>
              <a:xfrm>
                <a:off x="1948320" y="952560"/>
                <a:ext cx="880920" cy="588240"/>
                <a:chOff x="1948320" y="952560"/>
                <a:chExt cx="880920" cy="588240"/>
              </a:xfrm>
            </p:grpSpPr>
            <p:sp>
              <p:nvSpPr>
                <p:cNvPr id="7668" name=""/>
                <p:cNvSpPr/>
                <p:nvPr/>
              </p:nvSpPr>
              <p:spPr>
                <a:xfrm>
                  <a:off x="1948320" y="952560"/>
                  <a:ext cx="880920" cy="588240"/>
                </a:xfrm>
                <a:custGeom>
                  <a:avLst/>
                  <a:gdLst/>
                  <a:ahLst/>
                  <a:rect l="l" t="t" r="r" b="b"/>
                  <a:pathLst>
                    <a:path w="1114" h="751">
                      <a:moveTo>
                        <a:pt x="987" y="751"/>
                      </a:moveTo>
                      <a:lnTo>
                        <a:pt x="843" y="715"/>
                      </a:lnTo>
                      <a:lnTo>
                        <a:pt x="748" y="696"/>
                      </a:lnTo>
                      <a:lnTo>
                        <a:pt x="672" y="703"/>
                      </a:lnTo>
                      <a:lnTo>
                        <a:pt x="633" y="687"/>
                      </a:lnTo>
                      <a:lnTo>
                        <a:pt x="586" y="687"/>
                      </a:lnTo>
                      <a:lnTo>
                        <a:pt x="516" y="699"/>
                      </a:lnTo>
                      <a:lnTo>
                        <a:pt x="446" y="679"/>
                      </a:lnTo>
                      <a:lnTo>
                        <a:pt x="363" y="679"/>
                      </a:lnTo>
                      <a:lnTo>
                        <a:pt x="302" y="663"/>
                      </a:lnTo>
                      <a:lnTo>
                        <a:pt x="196" y="651"/>
                      </a:lnTo>
                      <a:lnTo>
                        <a:pt x="150" y="598"/>
                      </a:lnTo>
                      <a:lnTo>
                        <a:pt x="153" y="536"/>
                      </a:lnTo>
                      <a:lnTo>
                        <a:pt x="123" y="516"/>
                      </a:lnTo>
                      <a:lnTo>
                        <a:pt x="88" y="507"/>
                      </a:lnTo>
                      <a:lnTo>
                        <a:pt x="65" y="476"/>
                      </a:lnTo>
                      <a:lnTo>
                        <a:pt x="13" y="467"/>
                      </a:lnTo>
                      <a:lnTo>
                        <a:pt x="0" y="444"/>
                      </a:lnTo>
                      <a:lnTo>
                        <a:pt x="4" y="412"/>
                      </a:lnTo>
                      <a:lnTo>
                        <a:pt x="31" y="404"/>
                      </a:lnTo>
                      <a:lnTo>
                        <a:pt x="43" y="383"/>
                      </a:lnTo>
                      <a:lnTo>
                        <a:pt x="22" y="327"/>
                      </a:lnTo>
                      <a:lnTo>
                        <a:pt x="27" y="223"/>
                      </a:lnTo>
                      <a:lnTo>
                        <a:pt x="35" y="180"/>
                      </a:lnTo>
                      <a:lnTo>
                        <a:pt x="4" y="115"/>
                      </a:lnTo>
                      <a:lnTo>
                        <a:pt x="4" y="72"/>
                      </a:lnTo>
                      <a:lnTo>
                        <a:pt x="31" y="52"/>
                      </a:lnTo>
                      <a:lnTo>
                        <a:pt x="61" y="59"/>
                      </a:lnTo>
                      <a:lnTo>
                        <a:pt x="101" y="92"/>
                      </a:lnTo>
                      <a:lnTo>
                        <a:pt x="157" y="115"/>
                      </a:lnTo>
                      <a:lnTo>
                        <a:pt x="223" y="124"/>
                      </a:lnTo>
                      <a:lnTo>
                        <a:pt x="254" y="128"/>
                      </a:lnTo>
                      <a:lnTo>
                        <a:pt x="293" y="183"/>
                      </a:lnTo>
                      <a:lnTo>
                        <a:pt x="275" y="203"/>
                      </a:lnTo>
                      <a:lnTo>
                        <a:pt x="272" y="216"/>
                      </a:lnTo>
                      <a:lnTo>
                        <a:pt x="284" y="239"/>
                      </a:lnTo>
                      <a:lnTo>
                        <a:pt x="293" y="248"/>
                      </a:lnTo>
                      <a:lnTo>
                        <a:pt x="250" y="327"/>
                      </a:lnTo>
                      <a:lnTo>
                        <a:pt x="266" y="327"/>
                      </a:lnTo>
                      <a:lnTo>
                        <a:pt x="327" y="327"/>
                      </a:lnTo>
                      <a:lnTo>
                        <a:pt x="318" y="235"/>
                      </a:lnTo>
                      <a:lnTo>
                        <a:pt x="363" y="228"/>
                      </a:lnTo>
                      <a:lnTo>
                        <a:pt x="367" y="200"/>
                      </a:lnTo>
                      <a:lnTo>
                        <a:pt x="349" y="187"/>
                      </a:lnTo>
                      <a:lnTo>
                        <a:pt x="302" y="180"/>
                      </a:lnTo>
                      <a:lnTo>
                        <a:pt x="302" y="160"/>
                      </a:lnTo>
                      <a:lnTo>
                        <a:pt x="358" y="84"/>
                      </a:lnTo>
                      <a:lnTo>
                        <a:pt x="318" y="23"/>
                      </a:lnTo>
                      <a:lnTo>
                        <a:pt x="342" y="0"/>
                      </a:lnTo>
                      <a:lnTo>
                        <a:pt x="1114" y="176"/>
                      </a:lnTo>
                      <a:lnTo>
                        <a:pt x="987" y="751"/>
                      </a:lnTo>
                      <a:close/>
                    </a:path>
                  </a:pathLst>
                </a:custGeom>
                <a:solidFill>
                  <a:srgbClr val="008226"/>
                </a:solidFill>
                <a:ln w="9360">
                  <a:solidFill>
                    <a:srgbClr val="333333"/>
                  </a:solidFill>
                  <a:round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46800" bIns="4680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7669" name=""/>
                <p:cNvSpPr/>
                <p:nvPr/>
              </p:nvSpPr>
              <p:spPr>
                <a:xfrm>
                  <a:off x="1948320" y="952560"/>
                  <a:ext cx="880920" cy="588240"/>
                </a:xfrm>
                <a:custGeom>
                  <a:avLst/>
                  <a:gdLst/>
                  <a:ahLst/>
                  <a:rect l="l" t="t" r="r" b="b"/>
                  <a:pathLst>
                    <a:path w="1114" h="751">
                      <a:moveTo>
                        <a:pt x="987" y="751"/>
                      </a:moveTo>
                      <a:lnTo>
                        <a:pt x="843" y="715"/>
                      </a:lnTo>
                      <a:lnTo>
                        <a:pt x="748" y="696"/>
                      </a:lnTo>
                      <a:lnTo>
                        <a:pt x="672" y="703"/>
                      </a:lnTo>
                      <a:lnTo>
                        <a:pt x="633" y="687"/>
                      </a:lnTo>
                      <a:lnTo>
                        <a:pt x="586" y="687"/>
                      </a:lnTo>
                      <a:lnTo>
                        <a:pt x="516" y="699"/>
                      </a:lnTo>
                      <a:lnTo>
                        <a:pt x="446" y="679"/>
                      </a:lnTo>
                      <a:lnTo>
                        <a:pt x="363" y="679"/>
                      </a:lnTo>
                      <a:lnTo>
                        <a:pt x="302" y="663"/>
                      </a:lnTo>
                      <a:lnTo>
                        <a:pt x="196" y="651"/>
                      </a:lnTo>
                      <a:lnTo>
                        <a:pt x="150" y="598"/>
                      </a:lnTo>
                      <a:lnTo>
                        <a:pt x="153" y="536"/>
                      </a:lnTo>
                      <a:lnTo>
                        <a:pt x="123" y="516"/>
                      </a:lnTo>
                      <a:lnTo>
                        <a:pt x="88" y="507"/>
                      </a:lnTo>
                      <a:lnTo>
                        <a:pt x="65" y="476"/>
                      </a:lnTo>
                      <a:lnTo>
                        <a:pt x="13" y="467"/>
                      </a:lnTo>
                      <a:lnTo>
                        <a:pt x="0" y="444"/>
                      </a:lnTo>
                      <a:lnTo>
                        <a:pt x="4" y="412"/>
                      </a:lnTo>
                      <a:lnTo>
                        <a:pt x="31" y="404"/>
                      </a:lnTo>
                      <a:lnTo>
                        <a:pt x="43" y="383"/>
                      </a:lnTo>
                      <a:lnTo>
                        <a:pt x="22" y="327"/>
                      </a:lnTo>
                      <a:lnTo>
                        <a:pt x="27" y="223"/>
                      </a:lnTo>
                      <a:lnTo>
                        <a:pt x="35" y="180"/>
                      </a:lnTo>
                      <a:lnTo>
                        <a:pt x="4" y="115"/>
                      </a:lnTo>
                      <a:lnTo>
                        <a:pt x="4" y="72"/>
                      </a:lnTo>
                      <a:lnTo>
                        <a:pt x="31" y="52"/>
                      </a:lnTo>
                      <a:lnTo>
                        <a:pt x="61" y="59"/>
                      </a:lnTo>
                      <a:lnTo>
                        <a:pt x="101" y="92"/>
                      </a:lnTo>
                      <a:lnTo>
                        <a:pt x="157" y="115"/>
                      </a:lnTo>
                      <a:lnTo>
                        <a:pt x="223" y="124"/>
                      </a:lnTo>
                      <a:lnTo>
                        <a:pt x="254" y="128"/>
                      </a:lnTo>
                      <a:lnTo>
                        <a:pt x="293" y="183"/>
                      </a:lnTo>
                      <a:lnTo>
                        <a:pt x="275" y="203"/>
                      </a:lnTo>
                      <a:lnTo>
                        <a:pt x="272" y="216"/>
                      </a:lnTo>
                      <a:lnTo>
                        <a:pt x="284" y="239"/>
                      </a:lnTo>
                      <a:lnTo>
                        <a:pt x="293" y="248"/>
                      </a:lnTo>
                      <a:lnTo>
                        <a:pt x="250" y="327"/>
                      </a:lnTo>
                      <a:lnTo>
                        <a:pt x="266" y="327"/>
                      </a:lnTo>
                      <a:lnTo>
                        <a:pt x="327" y="327"/>
                      </a:lnTo>
                      <a:lnTo>
                        <a:pt x="318" y="235"/>
                      </a:lnTo>
                      <a:lnTo>
                        <a:pt x="363" y="228"/>
                      </a:lnTo>
                      <a:lnTo>
                        <a:pt x="367" y="200"/>
                      </a:lnTo>
                      <a:lnTo>
                        <a:pt x="349" y="187"/>
                      </a:lnTo>
                      <a:lnTo>
                        <a:pt x="302" y="180"/>
                      </a:lnTo>
                      <a:lnTo>
                        <a:pt x="302" y="160"/>
                      </a:lnTo>
                      <a:lnTo>
                        <a:pt x="358" y="84"/>
                      </a:lnTo>
                      <a:lnTo>
                        <a:pt x="318" y="23"/>
                      </a:lnTo>
                      <a:lnTo>
                        <a:pt x="342" y="0"/>
                      </a:lnTo>
                      <a:lnTo>
                        <a:pt x="1114" y="176"/>
                      </a:lnTo>
                      <a:lnTo>
                        <a:pt x="987" y="751"/>
                      </a:lnTo>
                    </a:path>
                  </a:pathLst>
                </a:custGeom>
                <a:solidFill>
                  <a:srgbClr val="008226"/>
                </a:solidFill>
                <a:ln w="11160">
                  <a:solidFill>
                    <a:srgbClr val="333333"/>
                  </a:solidFill>
                  <a:round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46800" bIns="4680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</p:grpSp>
          <p:grpSp>
            <p:nvGrpSpPr>
              <p:cNvPr id="7670" name=""/>
              <p:cNvGrpSpPr/>
              <p:nvPr/>
            </p:nvGrpSpPr>
            <p:grpSpPr>
              <a:xfrm>
                <a:off x="1715400" y="1323000"/>
                <a:ext cx="1058040" cy="792360"/>
                <a:chOff x="1715400" y="1323000"/>
                <a:chExt cx="1058040" cy="792360"/>
              </a:xfrm>
            </p:grpSpPr>
            <p:sp>
              <p:nvSpPr>
                <p:cNvPr id="7671" name=""/>
                <p:cNvSpPr/>
                <p:nvPr/>
              </p:nvSpPr>
              <p:spPr>
                <a:xfrm>
                  <a:off x="1715400" y="1323000"/>
                  <a:ext cx="1058040" cy="792360"/>
                </a:xfrm>
                <a:custGeom>
                  <a:avLst/>
                  <a:gdLst/>
                  <a:ahLst/>
                  <a:rect l="l" t="t" r="r" b="b"/>
                  <a:pathLst>
                    <a:path w="1337" h="1010">
                      <a:moveTo>
                        <a:pt x="1136" y="1010"/>
                      </a:moveTo>
                      <a:lnTo>
                        <a:pt x="1194" y="699"/>
                      </a:lnTo>
                      <a:lnTo>
                        <a:pt x="1188" y="647"/>
                      </a:lnTo>
                      <a:lnTo>
                        <a:pt x="1210" y="618"/>
                      </a:lnTo>
                      <a:lnTo>
                        <a:pt x="1210" y="591"/>
                      </a:lnTo>
                      <a:lnTo>
                        <a:pt x="1176" y="566"/>
                      </a:lnTo>
                      <a:lnTo>
                        <a:pt x="1176" y="546"/>
                      </a:lnTo>
                      <a:lnTo>
                        <a:pt x="1201" y="530"/>
                      </a:lnTo>
                      <a:lnTo>
                        <a:pt x="1224" y="510"/>
                      </a:lnTo>
                      <a:lnTo>
                        <a:pt x="1255" y="503"/>
                      </a:lnTo>
                      <a:lnTo>
                        <a:pt x="1262" y="458"/>
                      </a:lnTo>
                      <a:lnTo>
                        <a:pt x="1285" y="431"/>
                      </a:lnTo>
                      <a:lnTo>
                        <a:pt x="1307" y="411"/>
                      </a:lnTo>
                      <a:lnTo>
                        <a:pt x="1337" y="375"/>
                      </a:lnTo>
                      <a:lnTo>
                        <a:pt x="1328" y="336"/>
                      </a:lnTo>
                      <a:lnTo>
                        <a:pt x="1285" y="278"/>
                      </a:lnTo>
                      <a:lnTo>
                        <a:pt x="1039" y="223"/>
                      </a:lnTo>
                      <a:lnTo>
                        <a:pt x="965" y="232"/>
                      </a:lnTo>
                      <a:lnTo>
                        <a:pt x="917" y="215"/>
                      </a:lnTo>
                      <a:lnTo>
                        <a:pt x="856" y="215"/>
                      </a:lnTo>
                      <a:lnTo>
                        <a:pt x="795" y="232"/>
                      </a:lnTo>
                      <a:lnTo>
                        <a:pt x="725" y="199"/>
                      </a:lnTo>
                      <a:lnTo>
                        <a:pt x="647" y="206"/>
                      </a:lnTo>
                      <a:lnTo>
                        <a:pt x="556" y="183"/>
                      </a:lnTo>
                      <a:lnTo>
                        <a:pt x="498" y="179"/>
                      </a:lnTo>
                      <a:lnTo>
                        <a:pt x="437" y="124"/>
                      </a:lnTo>
                      <a:lnTo>
                        <a:pt x="441" y="64"/>
                      </a:lnTo>
                      <a:lnTo>
                        <a:pt x="407" y="39"/>
                      </a:lnTo>
                      <a:lnTo>
                        <a:pt x="380" y="36"/>
                      </a:lnTo>
                      <a:lnTo>
                        <a:pt x="358" y="7"/>
                      </a:lnTo>
                      <a:lnTo>
                        <a:pt x="311" y="0"/>
                      </a:lnTo>
                      <a:lnTo>
                        <a:pt x="293" y="32"/>
                      </a:lnTo>
                      <a:lnTo>
                        <a:pt x="272" y="100"/>
                      </a:lnTo>
                      <a:lnTo>
                        <a:pt x="266" y="167"/>
                      </a:lnTo>
                      <a:lnTo>
                        <a:pt x="236" y="199"/>
                      </a:lnTo>
                      <a:lnTo>
                        <a:pt x="232" y="264"/>
                      </a:lnTo>
                      <a:lnTo>
                        <a:pt x="96" y="499"/>
                      </a:lnTo>
                      <a:lnTo>
                        <a:pt x="71" y="575"/>
                      </a:lnTo>
                      <a:lnTo>
                        <a:pt x="31" y="602"/>
                      </a:lnTo>
                      <a:lnTo>
                        <a:pt x="18" y="631"/>
                      </a:lnTo>
                      <a:lnTo>
                        <a:pt x="22" y="663"/>
                      </a:lnTo>
                      <a:lnTo>
                        <a:pt x="18" y="683"/>
                      </a:lnTo>
                      <a:lnTo>
                        <a:pt x="0" y="706"/>
                      </a:lnTo>
                      <a:lnTo>
                        <a:pt x="4" y="722"/>
                      </a:lnTo>
                      <a:lnTo>
                        <a:pt x="18" y="751"/>
                      </a:lnTo>
                      <a:lnTo>
                        <a:pt x="31" y="758"/>
                      </a:lnTo>
                      <a:lnTo>
                        <a:pt x="35" y="765"/>
                      </a:lnTo>
                      <a:lnTo>
                        <a:pt x="1136" y="1010"/>
                      </a:lnTo>
                      <a:close/>
                    </a:path>
                  </a:pathLst>
                </a:custGeom>
                <a:solidFill>
                  <a:srgbClr val="008226"/>
                </a:solidFill>
                <a:ln w="9360">
                  <a:solidFill>
                    <a:srgbClr val="333333"/>
                  </a:solidFill>
                  <a:round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46800" bIns="4680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7672" name=""/>
                <p:cNvSpPr/>
                <p:nvPr/>
              </p:nvSpPr>
              <p:spPr>
                <a:xfrm>
                  <a:off x="1715400" y="1323000"/>
                  <a:ext cx="1058040" cy="792360"/>
                </a:xfrm>
                <a:custGeom>
                  <a:avLst/>
                  <a:gdLst/>
                  <a:ahLst/>
                  <a:rect l="l" t="t" r="r" b="b"/>
                  <a:pathLst>
                    <a:path w="1337" h="1010">
                      <a:moveTo>
                        <a:pt x="1136" y="1010"/>
                      </a:moveTo>
                      <a:lnTo>
                        <a:pt x="1194" y="699"/>
                      </a:lnTo>
                      <a:lnTo>
                        <a:pt x="1188" y="647"/>
                      </a:lnTo>
                      <a:lnTo>
                        <a:pt x="1210" y="618"/>
                      </a:lnTo>
                      <a:lnTo>
                        <a:pt x="1210" y="591"/>
                      </a:lnTo>
                      <a:lnTo>
                        <a:pt x="1176" y="566"/>
                      </a:lnTo>
                      <a:lnTo>
                        <a:pt x="1176" y="546"/>
                      </a:lnTo>
                      <a:lnTo>
                        <a:pt x="1201" y="530"/>
                      </a:lnTo>
                      <a:lnTo>
                        <a:pt x="1224" y="510"/>
                      </a:lnTo>
                      <a:lnTo>
                        <a:pt x="1255" y="503"/>
                      </a:lnTo>
                      <a:lnTo>
                        <a:pt x="1262" y="458"/>
                      </a:lnTo>
                      <a:lnTo>
                        <a:pt x="1285" y="431"/>
                      </a:lnTo>
                      <a:lnTo>
                        <a:pt x="1307" y="411"/>
                      </a:lnTo>
                      <a:lnTo>
                        <a:pt x="1337" y="375"/>
                      </a:lnTo>
                      <a:lnTo>
                        <a:pt x="1328" y="336"/>
                      </a:lnTo>
                      <a:lnTo>
                        <a:pt x="1285" y="278"/>
                      </a:lnTo>
                      <a:lnTo>
                        <a:pt x="1039" y="223"/>
                      </a:lnTo>
                      <a:lnTo>
                        <a:pt x="965" y="232"/>
                      </a:lnTo>
                      <a:lnTo>
                        <a:pt x="917" y="215"/>
                      </a:lnTo>
                      <a:lnTo>
                        <a:pt x="856" y="215"/>
                      </a:lnTo>
                      <a:lnTo>
                        <a:pt x="795" y="232"/>
                      </a:lnTo>
                      <a:lnTo>
                        <a:pt x="725" y="199"/>
                      </a:lnTo>
                      <a:lnTo>
                        <a:pt x="647" y="206"/>
                      </a:lnTo>
                      <a:lnTo>
                        <a:pt x="556" y="183"/>
                      </a:lnTo>
                      <a:lnTo>
                        <a:pt x="498" y="179"/>
                      </a:lnTo>
                      <a:lnTo>
                        <a:pt x="437" y="124"/>
                      </a:lnTo>
                      <a:lnTo>
                        <a:pt x="441" y="64"/>
                      </a:lnTo>
                      <a:lnTo>
                        <a:pt x="407" y="39"/>
                      </a:lnTo>
                      <a:lnTo>
                        <a:pt x="380" y="36"/>
                      </a:lnTo>
                      <a:lnTo>
                        <a:pt x="358" y="7"/>
                      </a:lnTo>
                      <a:lnTo>
                        <a:pt x="311" y="0"/>
                      </a:lnTo>
                      <a:lnTo>
                        <a:pt x="293" y="32"/>
                      </a:lnTo>
                      <a:lnTo>
                        <a:pt x="272" y="100"/>
                      </a:lnTo>
                      <a:lnTo>
                        <a:pt x="266" y="167"/>
                      </a:lnTo>
                      <a:lnTo>
                        <a:pt x="236" y="199"/>
                      </a:lnTo>
                      <a:lnTo>
                        <a:pt x="232" y="264"/>
                      </a:lnTo>
                      <a:lnTo>
                        <a:pt x="96" y="499"/>
                      </a:lnTo>
                      <a:lnTo>
                        <a:pt x="71" y="575"/>
                      </a:lnTo>
                      <a:lnTo>
                        <a:pt x="31" y="602"/>
                      </a:lnTo>
                      <a:lnTo>
                        <a:pt x="18" y="631"/>
                      </a:lnTo>
                      <a:lnTo>
                        <a:pt x="22" y="663"/>
                      </a:lnTo>
                      <a:lnTo>
                        <a:pt x="18" y="683"/>
                      </a:lnTo>
                      <a:lnTo>
                        <a:pt x="0" y="706"/>
                      </a:lnTo>
                      <a:lnTo>
                        <a:pt x="4" y="722"/>
                      </a:lnTo>
                      <a:lnTo>
                        <a:pt x="18" y="751"/>
                      </a:lnTo>
                      <a:lnTo>
                        <a:pt x="31" y="758"/>
                      </a:lnTo>
                      <a:lnTo>
                        <a:pt x="35" y="765"/>
                      </a:lnTo>
                      <a:lnTo>
                        <a:pt x="1136" y="1010"/>
                      </a:lnTo>
                    </a:path>
                  </a:pathLst>
                </a:custGeom>
                <a:solidFill>
                  <a:srgbClr val="008226"/>
                </a:solidFill>
                <a:ln w="11160">
                  <a:solidFill>
                    <a:srgbClr val="333333"/>
                  </a:solidFill>
                  <a:round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46800" bIns="4680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</p:grpSp>
          <p:grpSp>
            <p:nvGrpSpPr>
              <p:cNvPr id="7673" name=""/>
              <p:cNvGrpSpPr/>
              <p:nvPr/>
            </p:nvGrpSpPr>
            <p:grpSpPr>
              <a:xfrm>
                <a:off x="2613960" y="1090440"/>
                <a:ext cx="738360" cy="1126800"/>
                <a:chOff x="2613960" y="1090440"/>
                <a:chExt cx="738360" cy="1126800"/>
              </a:xfrm>
            </p:grpSpPr>
            <p:sp>
              <p:nvSpPr>
                <p:cNvPr id="7674" name=""/>
                <p:cNvSpPr/>
                <p:nvPr/>
              </p:nvSpPr>
              <p:spPr>
                <a:xfrm>
                  <a:off x="2613960" y="1090440"/>
                  <a:ext cx="738360" cy="1126800"/>
                </a:xfrm>
                <a:custGeom>
                  <a:avLst/>
                  <a:gdLst/>
                  <a:ahLst/>
                  <a:rect l="l" t="t" r="r" b="b"/>
                  <a:pathLst>
                    <a:path w="935" h="1438">
                      <a:moveTo>
                        <a:pt x="271" y="0"/>
                      </a:moveTo>
                      <a:lnTo>
                        <a:pt x="388" y="16"/>
                      </a:lnTo>
                      <a:lnTo>
                        <a:pt x="349" y="236"/>
                      </a:lnTo>
                      <a:lnTo>
                        <a:pt x="363" y="259"/>
                      </a:lnTo>
                      <a:lnTo>
                        <a:pt x="388" y="281"/>
                      </a:lnTo>
                      <a:lnTo>
                        <a:pt x="388" y="300"/>
                      </a:lnTo>
                      <a:lnTo>
                        <a:pt x="376" y="331"/>
                      </a:lnTo>
                      <a:lnTo>
                        <a:pt x="376" y="347"/>
                      </a:lnTo>
                      <a:lnTo>
                        <a:pt x="428" y="363"/>
                      </a:lnTo>
                      <a:lnTo>
                        <a:pt x="440" y="403"/>
                      </a:lnTo>
                      <a:lnTo>
                        <a:pt x="492" y="511"/>
                      </a:lnTo>
                      <a:lnTo>
                        <a:pt x="523" y="511"/>
                      </a:lnTo>
                      <a:lnTo>
                        <a:pt x="541" y="552"/>
                      </a:lnTo>
                      <a:lnTo>
                        <a:pt x="501" y="588"/>
                      </a:lnTo>
                      <a:lnTo>
                        <a:pt x="507" y="611"/>
                      </a:lnTo>
                      <a:lnTo>
                        <a:pt x="523" y="640"/>
                      </a:lnTo>
                      <a:lnTo>
                        <a:pt x="519" y="644"/>
                      </a:lnTo>
                      <a:lnTo>
                        <a:pt x="492" y="654"/>
                      </a:lnTo>
                      <a:lnTo>
                        <a:pt x="485" y="690"/>
                      </a:lnTo>
                      <a:lnTo>
                        <a:pt x="476" y="726"/>
                      </a:lnTo>
                      <a:lnTo>
                        <a:pt x="489" y="739"/>
                      </a:lnTo>
                      <a:lnTo>
                        <a:pt x="523" y="712"/>
                      </a:lnTo>
                      <a:lnTo>
                        <a:pt x="537" y="703"/>
                      </a:lnTo>
                      <a:lnTo>
                        <a:pt x="572" y="712"/>
                      </a:lnTo>
                      <a:lnTo>
                        <a:pt x="572" y="755"/>
                      </a:lnTo>
                      <a:lnTo>
                        <a:pt x="590" y="778"/>
                      </a:lnTo>
                      <a:lnTo>
                        <a:pt x="593" y="870"/>
                      </a:lnTo>
                      <a:lnTo>
                        <a:pt x="615" y="883"/>
                      </a:lnTo>
                      <a:lnTo>
                        <a:pt x="651" y="886"/>
                      </a:lnTo>
                      <a:lnTo>
                        <a:pt x="660" y="938"/>
                      </a:lnTo>
                      <a:lnTo>
                        <a:pt x="681" y="958"/>
                      </a:lnTo>
                      <a:lnTo>
                        <a:pt x="694" y="951"/>
                      </a:lnTo>
                      <a:lnTo>
                        <a:pt x="776" y="951"/>
                      </a:lnTo>
                      <a:lnTo>
                        <a:pt x="877" y="935"/>
                      </a:lnTo>
                      <a:lnTo>
                        <a:pt x="935" y="983"/>
                      </a:lnTo>
                      <a:lnTo>
                        <a:pt x="873" y="1438"/>
                      </a:lnTo>
                      <a:lnTo>
                        <a:pt x="0" y="1310"/>
                      </a:lnTo>
                      <a:lnTo>
                        <a:pt x="58" y="987"/>
                      </a:lnTo>
                      <a:lnTo>
                        <a:pt x="49" y="947"/>
                      </a:lnTo>
                      <a:lnTo>
                        <a:pt x="79" y="902"/>
                      </a:lnTo>
                      <a:lnTo>
                        <a:pt x="40" y="859"/>
                      </a:lnTo>
                      <a:lnTo>
                        <a:pt x="43" y="843"/>
                      </a:lnTo>
                      <a:lnTo>
                        <a:pt x="83" y="807"/>
                      </a:lnTo>
                      <a:lnTo>
                        <a:pt x="119" y="798"/>
                      </a:lnTo>
                      <a:lnTo>
                        <a:pt x="126" y="755"/>
                      </a:lnTo>
                      <a:lnTo>
                        <a:pt x="196" y="671"/>
                      </a:lnTo>
                      <a:lnTo>
                        <a:pt x="187" y="618"/>
                      </a:lnTo>
                      <a:lnTo>
                        <a:pt x="144" y="572"/>
                      </a:lnTo>
                      <a:lnTo>
                        <a:pt x="271" y="0"/>
                      </a:lnTo>
                      <a:close/>
                    </a:path>
                  </a:pathLst>
                </a:custGeom>
                <a:solidFill>
                  <a:srgbClr val="008226"/>
                </a:solidFill>
                <a:ln w="9360">
                  <a:solidFill>
                    <a:srgbClr val="333333"/>
                  </a:solidFill>
                  <a:round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46800" bIns="4680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7675" name=""/>
                <p:cNvSpPr/>
                <p:nvPr/>
              </p:nvSpPr>
              <p:spPr>
                <a:xfrm>
                  <a:off x="2613960" y="1090440"/>
                  <a:ext cx="738360" cy="1126800"/>
                </a:xfrm>
                <a:custGeom>
                  <a:avLst/>
                  <a:gdLst/>
                  <a:ahLst/>
                  <a:rect l="l" t="t" r="r" b="b"/>
                  <a:pathLst>
                    <a:path w="935" h="1438">
                      <a:moveTo>
                        <a:pt x="271" y="0"/>
                      </a:moveTo>
                      <a:lnTo>
                        <a:pt x="388" y="16"/>
                      </a:lnTo>
                      <a:lnTo>
                        <a:pt x="349" y="236"/>
                      </a:lnTo>
                      <a:lnTo>
                        <a:pt x="363" y="259"/>
                      </a:lnTo>
                      <a:lnTo>
                        <a:pt x="388" y="281"/>
                      </a:lnTo>
                      <a:lnTo>
                        <a:pt x="388" y="300"/>
                      </a:lnTo>
                      <a:lnTo>
                        <a:pt x="376" y="331"/>
                      </a:lnTo>
                      <a:lnTo>
                        <a:pt x="376" y="347"/>
                      </a:lnTo>
                      <a:lnTo>
                        <a:pt x="428" y="363"/>
                      </a:lnTo>
                      <a:lnTo>
                        <a:pt x="440" y="403"/>
                      </a:lnTo>
                      <a:lnTo>
                        <a:pt x="492" y="511"/>
                      </a:lnTo>
                      <a:lnTo>
                        <a:pt x="523" y="511"/>
                      </a:lnTo>
                      <a:lnTo>
                        <a:pt x="541" y="552"/>
                      </a:lnTo>
                      <a:lnTo>
                        <a:pt x="501" y="588"/>
                      </a:lnTo>
                      <a:lnTo>
                        <a:pt x="507" y="611"/>
                      </a:lnTo>
                      <a:lnTo>
                        <a:pt x="523" y="640"/>
                      </a:lnTo>
                      <a:lnTo>
                        <a:pt x="519" y="644"/>
                      </a:lnTo>
                      <a:lnTo>
                        <a:pt x="492" y="654"/>
                      </a:lnTo>
                      <a:lnTo>
                        <a:pt x="485" y="690"/>
                      </a:lnTo>
                      <a:lnTo>
                        <a:pt x="476" y="726"/>
                      </a:lnTo>
                      <a:lnTo>
                        <a:pt x="489" y="739"/>
                      </a:lnTo>
                      <a:lnTo>
                        <a:pt x="523" y="712"/>
                      </a:lnTo>
                      <a:lnTo>
                        <a:pt x="537" y="703"/>
                      </a:lnTo>
                      <a:lnTo>
                        <a:pt x="572" y="712"/>
                      </a:lnTo>
                      <a:lnTo>
                        <a:pt x="572" y="755"/>
                      </a:lnTo>
                      <a:lnTo>
                        <a:pt x="590" y="778"/>
                      </a:lnTo>
                      <a:lnTo>
                        <a:pt x="593" y="870"/>
                      </a:lnTo>
                      <a:lnTo>
                        <a:pt x="615" y="883"/>
                      </a:lnTo>
                      <a:lnTo>
                        <a:pt x="651" y="886"/>
                      </a:lnTo>
                      <a:lnTo>
                        <a:pt x="660" y="938"/>
                      </a:lnTo>
                      <a:lnTo>
                        <a:pt x="681" y="958"/>
                      </a:lnTo>
                      <a:lnTo>
                        <a:pt x="694" y="951"/>
                      </a:lnTo>
                      <a:lnTo>
                        <a:pt x="776" y="951"/>
                      </a:lnTo>
                      <a:lnTo>
                        <a:pt x="877" y="935"/>
                      </a:lnTo>
                      <a:lnTo>
                        <a:pt x="935" y="983"/>
                      </a:lnTo>
                      <a:lnTo>
                        <a:pt x="873" y="1438"/>
                      </a:lnTo>
                      <a:lnTo>
                        <a:pt x="0" y="1310"/>
                      </a:lnTo>
                      <a:lnTo>
                        <a:pt x="58" y="987"/>
                      </a:lnTo>
                      <a:lnTo>
                        <a:pt x="49" y="947"/>
                      </a:lnTo>
                      <a:lnTo>
                        <a:pt x="79" y="902"/>
                      </a:lnTo>
                      <a:lnTo>
                        <a:pt x="40" y="859"/>
                      </a:lnTo>
                      <a:lnTo>
                        <a:pt x="43" y="843"/>
                      </a:lnTo>
                      <a:lnTo>
                        <a:pt x="83" y="807"/>
                      </a:lnTo>
                      <a:lnTo>
                        <a:pt x="119" y="798"/>
                      </a:lnTo>
                      <a:lnTo>
                        <a:pt x="126" y="755"/>
                      </a:lnTo>
                      <a:lnTo>
                        <a:pt x="196" y="671"/>
                      </a:lnTo>
                      <a:lnTo>
                        <a:pt x="187" y="618"/>
                      </a:lnTo>
                      <a:lnTo>
                        <a:pt x="144" y="572"/>
                      </a:lnTo>
                      <a:lnTo>
                        <a:pt x="271" y="0"/>
                      </a:lnTo>
                    </a:path>
                  </a:pathLst>
                </a:custGeom>
                <a:solidFill>
                  <a:srgbClr val="008226"/>
                </a:solidFill>
                <a:ln w="11160">
                  <a:solidFill>
                    <a:srgbClr val="333333"/>
                  </a:solidFill>
                  <a:round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46800" bIns="4680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</p:grpSp>
          <p:grpSp>
            <p:nvGrpSpPr>
              <p:cNvPr id="7676" name=""/>
              <p:cNvGrpSpPr/>
              <p:nvPr/>
            </p:nvGrpSpPr>
            <p:grpSpPr>
              <a:xfrm>
                <a:off x="2894400" y="1099800"/>
                <a:ext cx="1315800" cy="764640"/>
                <a:chOff x="2894400" y="1099800"/>
                <a:chExt cx="1315800" cy="764640"/>
              </a:xfrm>
            </p:grpSpPr>
            <p:sp>
              <p:nvSpPr>
                <p:cNvPr id="7677" name=""/>
                <p:cNvSpPr/>
                <p:nvPr/>
              </p:nvSpPr>
              <p:spPr>
                <a:xfrm>
                  <a:off x="2894400" y="1099800"/>
                  <a:ext cx="1315800" cy="764640"/>
                </a:xfrm>
                <a:custGeom>
                  <a:avLst/>
                  <a:gdLst/>
                  <a:ahLst/>
                  <a:rect l="l" t="t" r="r" b="b"/>
                  <a:pathLst>
                    <a:path w="1664" h="974">
                      <a:moveTo>
                        <a:pt x="34" y="0"/>
                      </a:moveTo>
                      <a:lnTo>
                        <a:pt x="742" y="111"/>
                      </a:lnTo>
                      <a:lnTo>
                        <a:pt x="1664" y="203"/>
                      </a:lnTo>
                      <a:lnTo>
                        <a:pt x="1594" y="970"/>
                      </a:lnTo>
                      <a:lnTo>
                        <a:pt x="593" y="870"/>
                      </a:lnTo>
                      <a:lnTo>
                        <a:pt x="577" y="974"/>
                      </a:lnTo>
                      <a:lnTo>
                        <a:pt x="519" y="918"/>
                      </a:lnTo>
                      <a:lnTo>
                        <a:pt x="410" y="938"/>
                      </a:lnTo>
                      <a:lnTo>
                        <a:pt x="342" y="934"/>
                      </a:lnTo>
                      <a:lnTo>
                        <a:pt x="327" y="945"/>
                      </a:lnTo>
                      <a:lnTo>
                        <a:pt x="311" y="934"/>
                      </a:lnTo>
                      <a:lnTo>
                        <a:pt x="293" y="870"/>
                      </a:lnTo>
                      <a:lnTo>
                        <a:pt x="250" y="866"/>
                      </a:lnTo>
                      <a:lnTo>
                        <a:pt x="236" y="857"/>
                      </a:lnTo>
                      <a:lnTo>
                        <a:pt x="236" y="814"/>
                      </a:lnTo>
                      <a:lnTo>
                        <a:pt x="232" y="801"/>
                      </a:lnTo>
                      <a:lnTo>
                        <a:pt x="236" y="765"/>
                      </a:lnTo>
                      <a:lnTo>
                        <a:pt x="214" y="742"/>
                      </a:lnTo>
                      <a:lnTo>
                        <a:pt x="210" y="699"/>
                      </a:lnTo>
                      <a:lnTo>
                        <a:pt x="183" y="683"/>
                      </a:lnTo>
                      <a:lnTo>
                        <a:pt x="131" y="726"/>
                      </a:lnTo>
                      <a:lnTo>
                        <a:pt x="119" y="710"/>
                      </a:lnTo>
                      <a:lnTo>
                        <a:pt x="135" y="643"/>
                      </a:lnTo>
                      <a:lnTo>
                        <a:pt x="165" y="622"/>
                      </a:lnTo>
                      <a:lnTo>
                        <a:pt x="140" y="578"/>
                      </a:lnTo>
                      <a:lnTo>
                        <a:pt x="187" y="535"/>
                      </a:lnTo>
                      <a:lnTo>
                        <a:pt x="162" y="494"/>
                      </a:lnTo>
                      <a:lnTo>
                        <a:pt x="140" y="494"/>
                      </a:lnTo>
                      <a:lnTo>
                        <a:pt x="74" y="350"/>
                      </a:lnTo>
                      <a:lnTo>
                        <a:pt x="27" y="336"/>
                      </a:lnTo>
                      <a:lnTo>
                        <a:pt x="40" y="275"/>
                      </a:lnTo>
                      <a:lnTo>
                        <a:pt x="0" y="219"/>
                      </a:lnTo>
                      <a:lnTo>
                        <a:pt x="34" y="0"/>
                      </a:lnTo>
                      <a:close/>
                    </a:path>
                  </a:pathLst>
                </a:custGeom>
                <a:solidFill>
                  <a:srgbClr val="008226"/>
                </a:solidFill>
                <a:ln w="9360">
                  <a:solidFill>
                    <a:srgbClr val="333333"/>
                  </a:solidFill>
                  <a:round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46800" bIns="4680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7678" name=""/>
                <p:cNvSpPr/>
                <p:nvPr/>
              </p:nvSpPr>
              <p:spPr>
                <a:xfrm>
                  <a:off x="2894400" y="1099800"/>
                  <a:ext cx="1315800" cy="764640"/>
                </a:xfrm>
                <a:custGeom>
                  <a:avLst/>
                  <a:gdLst/>
                  <a:ahLst/>
                  <a:rect l="l" t="t" r="r" b="b"/>
                  <a:pathLst>
                    <a:path w="1664" h="974">
                      <a:moveTo>
                        <a:pt x="34" y="0"/>
                      </a:moveTo>
                      <a:lnTo>
                        <a:pt x="742" y="111"/>
                      </a:lnTo>
                      <a:lnTo>
                        <a:pt x="1664" y="203"/>
                      </a:lnTo>
                      <a:lnTo>
                        <a:pt x="1594" y="970"/>
                      </a:lnTo>
                      <a:lnTo>
                        <a:pt x="593" y="870"/>
                      </a:lnTo>
                      <a:lnTo>
                        <a:pt x="577" y="974"/>
                      </a:lnTo>
                      <a:lnTo>
                        <a:pt x="519" y="918"/>
                      </a:lnTo>
                      <a:lnTo>
                        <a:pt x="410" y="938"/>
                      </a:lnTo>
                      <a:lnTo>
                        <a:pt x="342" y="934"/>
                      </a:lnTo>
                      <a:lnTo>
                        <a:pt x="327" y="945"/>
                      </a:lnTo>
                      <a:lnTo>
                        <a:pt x="311" y="934"/>
                      </a:lnTo>
                      <a:lnTo>
                        <a:pt x="293" y="870"/>
                      </a:lnTo>
                      <a:lnTo>
                        <a:pt x="250" y="866"/>
                      </a:lnTo>
                      <a:lnTo>
                        <a:pt x="236" y="857"/>
                      </a:lnTo>
                      <a:lnTo>
                        <a:pt x="236" y="814"/>
                      </a:lnTo>
                      <a:lnTo>
                        <a:pt x="232" y="801"/>
                      </a:lnTo>
                      <a:lnTo>
                        <a:pt x="236" y="765"/>
                      </a:lnTo>
                      <a:lnTo>
                        <a:pt x="214" y="742"/>
                      </a:lnTo>
                      <a:lnTo>
                        <a:pt x="210" y="699"/>
                      </a:lnTo>
                      <a:lnTo>
                        <a:pt x="183" y="683"/>
                      </a:lnTo>
                      <a:lnTo>
                        <a:pt x="131" y="726"/>
                      </a:lnTo>
                      <a:lnTo>
                        <a:pt x="119" y="710"/>
                      </a:lnTo>
                      <a:lnTo>
                        <a:pt x="135" y="643"/>
                      </a:lnTo>
                      <a:lnTo>
                        <a:pt x="165" y="622"/>
                      </a:lnTo>
                      <a:lnTo>
                        <a:pt x="140" y="578"/>
                      </a:lnTo>
                      <a:lnTo>
                        <a:pt x="187" y="535"/>
                      </a:lnTo>
                      <a:lnTo>
                        <a:pt x="162" y="494"/>
                      </a:lnTo>
                      <a:lnTo>
                        <a:pt x="140" y="494"/>
                      </a:lnTo>
                      <a:lnTo>
                        <a:pt x="74" y="350"/>
                      </a:lnTo>
                      <a:lnTo>
                        <a:pt x="27" y="336"/>
                      </a:lnTo>
                      <a:lnTo>
                        <a:pt x="40" y="275"/>
                      </a:lnTo>
                      <a:lnTo>
                        <a:pt x="0" y="219"/>
                      </a:lnTo>
                      <a:lnTo>
                        <a:pt x="34" y="0"/>
                      </a:lnTo>
                    </a:path>
                  </a:pathLst>
                </a:custGeom>
                <a:solidFill>
                  <a:srgbClr val="008226"/>
                </a:solidFill>
                <a:ln w="11160">
                  <a:solidFill>
                    <a:srgbClr val="333333"/>
                  </a:solidFill>
                  <a:round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46800" bIns="4680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</p:grpSp>
          <p:grpSp>
            <p:nvGrpSpPr>
              <p:cNvPr id="7679" name=""/>
              <p:cNvGrpSpPr/>
              <p:nvPr/>
            </p:nvGrpSpPr>
            <p:grpSpPr>
              <a:xfrm>
                <a:off x="4164480" y="1258560"/>
                <a:ext cx="868320" cy="486360"/>
                <a:chOff x="4164480" y="1258560"/>
                <a:chExt cx="868320" cy="486360"/>
              </a:xfrm>
            </p:grpSpPr>
            <p:sp>
              <p:nvSpPr>
                <p:cNvPr id="7680" name=""/>
                <p:cNvSpPr/>
                <p:nvPr/>
              </p:nvSpPr>
              <p:spPr>
                <a:xfrm>
                  <a:off x="4164480" y="1258560"/>
                  <a:ext cx="868320" cy="486360"/>
                </a:xfrm>
                <a:custGeom>
                  <a:avLst/>
                  <a:gdLst/>
                  <a:ahLst/>
                  <a:rect l="l" t="t" r="r" b="b"/>
                  <a:pathLst>
                    <a:path w="1097" h="618">
                      <a:moveTo>
                        <a:pt x="52" y="0"/>
                      </a:moveTo>
                      <a:lnTo>
                        <a:pt x="548" y="23"/>
                      </a:lnTo>
                      <a:lnTo>
                        <a:pt x="1000" y="32"/>
                      </a:lnTo>
                      <a:lnTo>
                        <a:pt x="1006" y="63"/>
                      </a:lnTo>
                      <a:lnTo>
                        <a:pt x="1027" y="88"/>
                      </a:lnTo>
                      <a:lnTo>
                        <a:pt x="1027" y="99"/>
                      </a:lnTo>
                      <a:lnTo>
                        <a:pt x="993" y="120"/>
                      </a:lnTo>
                      <a:lnTo>
                        <a:pt x="1024" y="156"/>
                      </a:lnTo>
                      <a:lnTo>
                        <a:pt x="1009" y="190"/>
                      </a:lnTo>
                      <a:lnTo>
                        <a:pt x="1018" y="215"/>
                      </a:lnTo>
                      <a:lnTo>
                        <a:pt x="1045" y="298"/>
                      </a:lnTo>
                      <a:lnTo>
                        <a:pt x="1058" y="318"/>
                      </a:lnTo>
                      <a:lnTo>
                        <a:pt x="1067" y="354"/>
                      </a:lnTo>
                      <a:lnTo>
                        <a:pt x="1054" y="359"/>
                      </a:lnTo>
                      <a:lnTo>
                        <a:pt x="1040" y="390"/>
                      </a:lnTo>
                      <a:lnTo>
                        <a:pt x="1062" y="415"/>
                      </a:lnTo>
                      <a:lnTo>
                        <a:pt x="1062" y="451"/>
                      </a:lnTo>
                      <a:lnTo>
                        <a:pt x="1049" y="462"/>
                      </a:lnTo>
                      <a:lnTo>
                        <a:pt x="1062" y="478"/>
                      </a:lnTo>
                      <a:lnTo>
                        <a:pt x="1045" y="498"/>
                      </a:lnTo>
                      <a:lnTo>
                        <a:pt x="1054" y="517"/>
                      </a:lnTo>
                      <a:lnTo>
                        <a:pt x="1085" y="546"/>
                      </a:lnTo>
                      <a:lnTo>
                        <a:pt x="1097" y="614"/>
                      </a:lnTo>
                      <a:lnTo>
                        <a:pt x="758" y="618"/>
                      </a:lnTo>
                      <a:lnTo>
                        <a:pt x="465" y="609"/>
                      </a:lnTo>
                      <a:lnTo>
                        <a:pt x="131" y="598"/>
                      </a:lnTo>
                      <a:lnTo>
                        <a:pt x="0" y="586"/>
                      </a:lnTo>
                      <a:lnTo>
                        <a:pt x="52" y="0"/>
                      </a:lnTo>
                      <a:close/>
                    </a:path>
                  </a:pathLst>
                </a:custGeom>
                <a:solidFill>
                  <a:srgbClr val="008226"/>
                </a:solidFill>
                <a:ln w="9360">
                  <a:solidFill>
                    <a:srgbClr val="333333"/>
                  </a:solidFill>
                  <a:round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46800" bIns="4680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7681" name=""/>
                <p:cNvSpPr/>
                <p:nvPr/>
              </p:nvSpPr>
              <p:spPr>
                <a:xfrm>
                  <a:off x="4164480" y="1258560"/>
                  <a:ext cx="868320" cy="486360"/>
                </a:xfrm>
                <a:custGeom>
                  <a:avLst/>
                  <a:gdLst/>
                  <a:ahLst/>
                  <a:rect l="l" t="t" r="r" b="b"/>
                  <a:pathLst>
                    <a:path w="1097" h="618">
                      <a:moveTo>
                        <a:pt x="52" y="0"/>
                      </a:moveTo>
                      <a:lnTo>
                        <a:pt x="548" y="23"/>
                      </a:lnTo>
                      <a:lnTo>
                        <a:pt x="1000" y="32"/>
                      </a:lnTo>
                      <a:lnTo>
                        <a:pt x="1006" y="63"/>
                      </a:lnTo>
                      <a:lnTo>
                        <a:pt x="1027" y="88"/>
                      </a:lnTo>
                      <a:lnTo>
                        <a:pt x="1027" y="99"/>
                      </a:lnTo>
                      <a:lnTo>
                        <a:pt x="993" y="120"/>
                      </a:lnTo>
                      <a:lnTo>
                        <a:pt x="1024" y="156"/>
                      </a:lnTo>
                      <a:lnTo>
                        <a:pt x="1009" y="190"/>
                      </a:lnTo>
                      <a:lnTo>
                        <a:pt x="1018" y="215"/>
                      </a:lnTo>
                      <a:lnTo>
                        <a:pt x="1045" y="298"/>
                      </a:lnTo>
                      <a:lnTo>
                        <a:pt x="1058" y="318"/>
                      </a:lnTo>
                      <a:lnTo>
                        <a:pt x="1067" y="354"/>
                      </a:lnTo>
                      <a:lnTo>
                        <a:pt x="1054" y="359"/>
                      </a:lnTo>
                      <a:lnTo>
                        <a:pt x="1040" y="390"/>
                      </a:lnTo>
                      <a:lnTo>
                        <a:pt x="1062" y="415"/>
                      </a:lnTo>
                      <a:lnTo>
                        <a:pt x="1062" y="451"/>
                      </a:lnTo>
                      <a:lnTo>
                        <a:pt x="1049" y="462"/>
                      </a:lnTo>
                      <a:lnTo>
                        <a:pt x="1062" y="478"/>
                      </a:lnTo>
                      <a:lnTo>
                        <a:pt x="1045" y="498"/>
                      </a:lnTo>
                      <a:lnTo>
                        <a:pt x="1054" y="517"/>
                      </a:lnTo>
                      <a:lnTo>
                        <a:pt x="1085" y="546"/>
                      </a:lnTo>
                      <a:lnTo>
                        <a:pt x="1097" y="614"/>
                      </a:lnTo>
                      <a:lnTo>
                        <a:pt x="758" y="618"/>
                      </a:lnTo>
                      <a:lnTo>
                        <a:pt x="465" y="609"/>
                      </a:lnTo>
                      <a:lnTo>
                        <a:pt x="131" y="598"/>
                      </a:lnTo>
                      <a:lnTo>
                        <a:pt x="0" y="586"/>
                      </a:lnTo>
                      <a:lnTo>
                        <a:pt x="52" y="0"/>
                      </a:lnTo>
                    </a:path>
                  </a:pathLst>
                </a:custGeom>
                <a:solidFill>
                  <a:srgbClr val="008226"/>
                </a:solidFill>
                <a:ln w="11160">
                  <a:solidFill>
                    <a:srgbClr val="333333"/>
                  </a:solidFill>
                  <a:round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46800" bIns="4680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</p:grpSp>
          <p:grpSp>
            <p:nvGrpSpPr>
              <p:cNvPr id="7682" name=""/>
              <p:cNvGrpSpPr/>
              <p:nvPr/>
            </p:nvGrpSpPr>
            <p:grpSpPr>
              <a:xfrm>
                <a:off x="3275280" y="1783080"/>
                <a:ext cx="878040" cy="679320"/>
                <a:chOff x="3275280" y="1783080"/>
                <a:chExt cx="878040" cy="679320"/>
              </a:xfrm>
            </p:grpSpPr>
            <p:sp>
              <p:nvSpPr>
                <p:cNvPr id="7683" name=""/>
                <p:cNvSpPr/>
                <p:nvPr/>
              </p:nvSpPr>
              <p:spPr>
                <a:xfrm>
                  <a:off x="3275280" y="1783080"/>
                  <a:ext cx="878040" cy="679320"/>
                </a:xfrm>
                <a:custGeom>
                  <a:avLst/>
                  <a:gdLst/>
                  <a:ahLst/>
                  <a:rect l="l" t="t" r="r" b="b"/>
                  <a:pathLst>
                    <a:path w="1110" h="866">
                      <a:moveTo>
                        <a:pt x="113" y="0"/>
                      </a:moveTo>
                      <a:lnTo>
                        <a:pt x="1110" y="100"/>
                      </a:lnTo>
                      <a:lnTo>
                        <a:pt x="1058" y="866"/>
                      </a:lnTo>
                      <a:lnTo>
                        <a:pt x="0" y="749"/>
                      </a:lnTo>
                      <a:lnTo>
                        <a:pt x="39" y="550"/>
                      </a:lnTo>
                      <a:lnTo>
                        <a:pt x="113" y="0"/>
                      </a:lnTo>
                      <a:close/>
                    </a:path>
                  </a:pathLst>
                </a:custGeom>
                <a:solidFill>
                  <a:srgbClr val="008226"/>
                </a:solidFill>
                <a:ln w="9360">
                  <a:solidFill>
                    <a:srgbClr val="333333"/>
                  </a:solidFill>
                  <a:round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46800" bIns="4680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7684" name=""/>
                <p:cNvSpPr/>
                <p:nvPr/>
              </p:nvSpPr>
              <p:spPr>
                <a:xfrm>
                  <a:off x="3275280" y="1783080"/>
                  <a:ext cx="878040" cy="679320"/>
                </a:xfrm>
                <a:custGeom>
                  <a:avLst/>
                  <a:gdLst/>
                  <a:ahLst/>
                  <a:rect l="l" t="t" r="r" b="b"/>
                  <a:pathLst>
                    <a:path w="1110" h="866">
                      <a:moveTo>
                        <a:pt x="113" y="0"/>
                      </a:moveTo>
                      <a:lnTo>
                        <a:pt x="1110" y="100"/>
                      </a:lnTo>
                      <a:lnTo>
                        <a:pt x="1058" y="866"/>
                      </a:lnTo>
                      <a:lnTo>
                        <a:pt x="0" y="749"/>
                      </a:lnTo>
                      <a:lnTo>
                        <a:pt x="39" y="550"/>
                      </a:lnTo>
                      <a:lnTo>
                        <a:pt x="113" y="0"/>
                      </a:lnTo>
                    </a:path>
                  </a:pathLst>
                </a:custGeom>
                <a:solidFill>
                  <a:srgbClr val="008226"/>
                </a:solidFill>
                <a:ln w="11160">
                  <a:solidFill>
                    <a:srgbClr val="333333"/>
                  </a:solidFill>
                  <a:round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46800" bIns="4680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</p:grpSp>
          <p:grpSp>
            <p:nvGrpSpPr>
              <p:cNvPr id="7685" name=""/>
              <p:cNvGrpSpPr/>
              <p:nvPr/>
            </p:nvGrpSpPr>
            <p:grpSpPr>
              <a:xfrm>
                <a:off x="4139280" y="1723320"/>
                <a:ext cx="915840" cy="533520"/>
                <a:chOff x="4139280" y="1723320"/>
                <a:chExt cx="915840" cy="533520"/>
              </a:xfrm>
            </p:grpSpPr>
            <p:sp>
              <p:nvSpPr>
                <p:cNvPr id="7686" name=""/>
                <p:cNvSpPr/>
                <p:nvPr/>
              </p:nvSpPr>
              <p:spPr>
                <a:xfrm>
                  <a:off x="4139280" y="1723320"/>
                  <a:ext cx="915840" cy="533520"/>
                </a:xfrm>
                <a:custGeom>
                  <a:avLst/>
                  <a:gdLst/>
                  <a:ahLst/>
                  <a:rect l="l" t="t" r="r" b="b"/>
                  <a:pathLst>
                    <a:path w="1157" h="679">
                      <a:moveTo>
                        <a:pt x="34" y="0"/>
                      </a:moveTo>
                      <a:lnTo>
                        <a:pt x="306" y="16"/>
                      </a:lnTo>
                      <a:lnTo>
                        <a:pt x="685" y="29"/>
                      </a:lnTo>
                      <a:lnTo>
                        <a:pt x="999" y="23"/>
                      </a:lnTo>
                      <a:lnTo>
                        <a:pt x="1130" y="23"/>
                      </a:lnTo>
                      <a:lnTo>
                        <a:pt x="1127" y="65"/>
                      </a:lnTo>
                      <a:lnTo>
                        <a:pt x="1113" y="72"/>
                      </a:lnTo>
                      <a:lnTo>
                        <a:pt x="1100" y="79"/>
                      </a:lnTo>
                      <a:lnTo>
                        <a:pt x="1096" y="108"/>
                      </a:lnTo>
                      <a:lnTo>
                        <a:pt x="1122" y="147"/>
                      </a:lnTo>
                      <a:lnTo>
                        <a:pt x="1143" y="160"/>
                      </a:lnTo>
                      <a:lnTo>
                        <a:pt x="1139" y="183"/>
                      </a:lnTo>
                      <a:lnTo>
                        <a:pt x="1148" y="200"/>
                      </a:lnTo>
                      <a:lnTo>
                        <a:pt x="1148" y="460"/>
                      </a:lnTo>
                      <a:lnTo>
                        <a:pt x="1157" y="496"/>
                      </a:lnTo>
                      <a:lnTo>
                        <a:pt x="1139" y="503"/>
                      </a:lnTo>
                      <a:lnTo>
                        <a:pt x="1136" y="516"/>
                      </a:lnTo>
                      <a:lnTo>
                        <a:pt x="1148" y="532"/>
                      </a:lnTo>
                      <a:lnTo>
                        <a:pt x="1143" y="620"/>
                      </a:lnTo>
                      <a:lnTo>
                        <a:pt x="1130" y="627"/>
                      </a:lnTo>
                      <a:lnTo>
                        <a:pt x="1136" y="663"/>
                      </a:lnTo>
                      <a:lnTo>
                        <a:pt x="1148" y="679"/>
                      </a:lnTo>
                      <a:lnTo>
                        <a:pt x="1130" y="679"/>
                      </a:lnTo>
                      <a:lnTo>
                        <a:pt x="1105" y="679"/>
                      </a:lnTo>
                      <a:lnTo>
                        <a:pt x="1069" y="656"/>
                      </a:lnTo>
                      <a:lnTo>
                        <a:pt x="1048" y="624"/>
                      </a:lnTo>
                      <a:lnTo>
                        <a:pt x="1035" y="620"/>
                      </a:lnTo>
                      <a:lnTo>
                        <a:pt x="999" y="635"/>
                      </a:lnTo>
                      <a:lnTo>
                        <a:pt x="974" y="604"/>
                      </a:lnTo>
                      <a:lnTo>
                        <a:pt x="922" y="631"/>
                      </a:lnTo>
                      <a:lnTo>
                        <a:pt x="891" y="631"/>
                      </a:lnTo>
                      <a:lnTo>
                        <a:pt x="868" y="624"/>
                      </a:lnTo>
                      <a:lnTo>
                        <a:pt x="838" y="588"/>
                      </a:lnTo>
                      <a:lnTo>
                        <a:pt x="0" y="572"/>
                      </a:lnTo>
                      <a:lnTo>
                        <a:pt x="34" y="0"/>
                      </a:lnTo>
                      <a:close/>
                    </a:path>
                  </a:pathLst>
                </a:custGeom>
                <a:solidFill>
                  <a:srgbClr val="008226"/>
                </a:solidFill>
                <a:ln w="9360">
                  <a:solidFill>
                    <a:srgbClr val="333333"/>
                  </a:solidFill>
                  <a:round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46800" bIns="4680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7687" name=""/>
                <p:cNvSpPr/>
                <p:nvPr/>
              </p:nvSpPr>
              <p:spPr>
                <a:xfrm>
                  <a:off x="4139280" y="1723320"/>
                  <a:ext cx="915840" cy="533520"/>
                </a:xfrm>
                <a:custGeom>
                  <a:avLst/>
                  <a:gdLst/>
                  <a:ahLst/>
                  <a:rect l="l" t="t" r="r" b="b"/>
                  <a:pathLst>
                    <a:path w="1157" h="679">
                      <a:moveTo>
                        <a:pt x="34" y="0"/>
                      </a:moveTo>
                      <a:lnTo>
                        <a:pt x="306" y="16"/>
                      </a:lnTo>
                      <a:lnTo>
                        <a:pt x="685" y="29"/>
                      </a:lnTo>
                      <a:lnTo>
                        <a:pt x="999" y="23"/>
                      </a:lnTo>
                      <a:lnTo>
                        <a:pt x="1130" y="23"/>
                      </a:lnTo>
                      <a:lnTo>
                        <a:pt x="1127" y="65"/>
                      </a:lnTo>
                      <a:lnTo>
                        <a:pt x="1113" y="72"/>
                      </a:lnTo>
                      <a:lnTo>
                        <a:pt x="1100" y="79"/>
                      </a:lnTo>
                      <a:lnTo>
                        <a:pt x="1096" y="108"/>
                      </a:lnTo>
                      <a:lnTo>
                        <a:pt x="1122" y="147"/>
                      </a:lnTo>
                      <a:lnTo>
                        <a:pt x="1143" y="160"/>
                      </a:lnTo>
                      <a:lnTo>
                        <a:pt x="1139" y="183"/>
                      </a:lnTo>
                      <a:lnTo>
                        <a:pt x="1148" y="200"/>
                      </a:lnTo>
                      <a:lnTo>
                        <a:pt x="1148" y="460"/>
                      </a:lnTo>
                      <a:lnTo>
                        <a:pt x="1157" y="496"/>
                      </a:lnTo>
                      <a:lnTo>
                        <a:pt x="1139" y="503"/>
                      </a:lnTo>
                      <a:lnTo>
                        <a:pt x="1136" y="516"/>
                      </a:lnTo>
                      <a:lnTo>
                        <a:pt x="1148" y="532"/>
                      </a:lnTo>
                      <a:lnTo>
                        <a:pt x="1143" y="620"/>
                      </a:lnTo>
                      <a:lnTo>
                        <a:pt x="1130" y="627"/>
                      </a:lnTo>
                      <a:lnTo>
                        <a:pt x="1136" y="663"/>
                      </a:lnTo>
                      <a:lnTo>
                        <a:pt x="1148" y="679"/>
                      </a:lnTo>
                      <a:lnTo>
                        <a:pt x="1130" y="679"/>
                      </a:lnTo>
                      <a:lnTo>
                        <a:pt x="1105" y="679"/>
                      </a:lnTo>
                      <a:lnTo>
                        <a:pt x="1069" y="656"/>
                      </a:lnTo>
                      <a:lnTo>
                        <a:pt x="1048" y="624"/>
                      </a:lnTo>
                      <a:lnTo>
                        <a:pt x="1035" y="620"/>
                      </a:lnTo>
                      <a:lnTo>
                        <a:pt x="999" y="635"/>
                      </a:lnTo>
                      <a:lnTo>
                        <a:pt x="974" y="604"/>
                      </a:lnTo>
                      <a:lnTo>
                        <a:pt x="922" y="631"/>
                      </a:lnTo>
                      <a:lnTo>
                        <a:pt x="891" y="631"/>
                      </a:lnTo>
                      <a:lnTo>
                        <a:pt x="868" y="624"/>
                      </a:lnTo>
                      <a:lnTo>
                        <a:pt x="838" y="588"/>
                      </a:lnTo>
                      <a:lnTo>
                        <a:pt x="0" y="572"/>
                      </a:lnTo>
                      <a:lnTo>
                        <a:pt x="34" y="0"/>
                      </a:lnTo>
                    </a:path>
                  </a:pathLst>
                </a:custGeom>
                <a:solidFill>
                  <a:srgbClr val="008226"/>
                </a:solidFill>
                <a:ln w="11160">
                  <a:solidFill>
                    <a:srgbClr val="333333"/>
                  </a:solidFill>
                  <a:round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46800" bIns="4680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</p:grpSp>
          <p:grpSp>
            <p:nvGrpSpPr>
              <p:cNvPr id="7688" name=""/>
              <p:cNvGrpSpPr/>
              <p:nvPr/>
            </p:nvGrpSpPr>
            <p:grpSpPr>
              <a:xfrm>
                <a:off x="4115520" y="2170800"/>
                <a:ext cx="1073880" cy="457920"/>
                <a:chOff x="4115520" y="2170800"/>
                <a:chExt cx="1073880" cy="457920"/>
              </a:xfrm>
            </p:grpSpPr>
            <p:sp>
              <p:nvSpPr>
                <p:cNvPr id="7689" name=""/>
                <p:cNvSpPr/>
                <p:nvPr/>
              </p:nvSpPr>
              <p:spPr>
                <a:xfrm>
                  <a:off x="4115520" y="2170800"/>
                  <a:ext cx="1073880" cy="457920"/>
                </a:xfrm>
                <a:custGeom>
                  <a:avLst/>
                  <a:gdLst/>
                  <a:ahLst/>
                  <a:rect l="l" t="t" r="r" b="b"/>
                  <a:pathLst>
                    <a:path w="1358" h="584">
                      <a:moveTo>
                        <a:pt x="27" y="0"/>
                      </a:moveTo>
                      <a:lnTo>
                        <a:pt x="860" y="16"/>
                      </a:lnTo>
                      <a:lnTo>
                        <a:pt x="896" y="56"/>
                      </a:lnTo>
                      <a:lnTo>
                        <a:pt x="952" y="65"/>
                      </a:lnTo>
                      <a:lnTo>
                        <a:pt x="1001" y="32"/>
                      </a:lnTo>
                      <a:lnTo>
                        <a:pt x="1031" y="65"/>
                      </a:lnTo>
                      <a:lnTo>
                        <a:pt x="1062" y="48"/>
                      </a:lnTo>
                      <a:lnTo>
                        <a:pt x="1080" y="56"/>
                      </a:lnTo>
                      <a:lnTo>
                        <a:pt x="1108" y="95"/>
                      </a:lnTo>
                      <a:lnTo>
                        <a:pt x="1157" y="111"/>
                      </a:lnTo>
                      <a:lnTo>
                        <a:pt x="1169" y="108"/>
                      </a:lnTo>
                      <a:lnTo>
                        <a:pt x="1200" y="108"/>
                      </a:lnTo>
                      <a:lnTo>
                        <a:pt x="1214" y="167"/>
                      </a:lnTo>
                      <a:lnTo>
                        <a:pt x="1240" y="189"/>
                      </a:lnTo>
                      <a:lnTo>
                        <a:pt x="1245" y="244"/>
                      </a:lnTo>
                      <a:lnTo>
                        <a:pt x="1261" y="251"/>
                      </a:lnTo>
                      <a:lnTo>
                        <a:pt x="1267" y="307"/>
                      </a:lnTo>
                      <a:lnTo>
                        <a:pt x="1279" y="316"/>
                      </a:lnTo>
                      <a:lnTo>
                        <a:pt x="1284" y="401"/>
                      </a:lnTo>
                      <a:lnTo>
                        <a:pt x="1301" y="408"/>
                      </a:lnTo>
                      <a:lnTo>
                        <a:pt x="1306" y="492"/>
                      </a:lnTo>
                      <a:lnTo>
                        <a:pt x="1331" y="499"/>
                      </a:lnTo>
                      <a:lnTo>
                        <a:pt x="1358" y="519"/>
                      </a:lnTo>
                      <a:lnTo>
                        <a:pt x="1353" y="584"/>
                      </a:lnTo>
                      <a:lnTo>
                        <a:pt x="300" y="584"/>
                      </a:lnTo>
                      <a:lnTo>
                        <a:pt x="300" y="392"/>
                      </a:lnTo>
                      <a:lnTo>
                        <a:pt x="0" y="372"/>
                      </a:lnTo>
                      <a:lnTo>
                        <a:pt x="27" y="0"/>
                      </a:lnTo>
                      <a:close/>
                    </a:path>
                  </a:pathLst>
                </a:custGeom>
                <a:solidFill>
                  <a:srgbClr val="008226"/>
                </a:solidFill>
                <a:ln w="9360">
                  <a:solidFill>
                    <a:srgbClr val="333333"/>
                  </a:solidFill>
                  <a:round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46800" bIns="4680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7690" name=""/>
                <p:cNvSpPr/>
                <p:nvPr/>
              </p:nvSpPr>
              <p:spPr>
                <a:xfrm>
                  <a:off x="4115520" y="2170800"/>
                  <a:ext cx="1073880" cy="457920"/>
                </a:xfrm>
                <a:custGeom>
                  <a:avLst/>
                  <a:gdLst/>
                  <a:ahLst/>
                  <a:rect l="l" t="t" r="r" b="b"/>
                  <a:pathLst>
                    <a:path w="1358" h="584">
                      <a:moveTo>
                        <a:pt x="27" y="0"/>
                      </a:moveTo>
                      <a:lnTo>
                        <a:pt x="860" y="16"/>
                      </a:lnTo>
                      <a:lnTo>
                        <a:pt x="896" y="56"/>
                      </a:lnTo>
                      <a:lnTo>
                        <a:pt x="952" y="65"/>
                      </a:lnTo>
                      <a:lnTo>
                        <a:pt x="1001" y="32"/>
                      </a:lnTo>
                      <a:lnTo>
                        <a:pt x="1031" y="65"/>
                      </a:lnTo>
                      <a:lnTo>
                        <a:pt x="1062" y="48"/>
                      </a:lnTo>
                      <a:lnTo>
                        <a:pt x="1080" y="56"/>
                      </a:lnTo>
                      <a:lnTo>
                        <a:pt x="1108" y="95"/>
                      </a:lnTo>
                      <a:lnTo>
                        <a:pt x="1157" y="111"/>
                      </a:lnTo>
                      <a:lnTo>
                        <a:pt x="1169" y="108"/>
                      </a:lnTo>
                      <a:lnTo>
                        <a:pt x="1200" y="108"/>
                      </a:lnTo>
                      <a:lnTo>
                        <a:pt x="1214" y="167"/>
                      </a:lnTo>
                      <a:lnTo>
                        <a:pt x="1240" y="189"/>
                      </a:lnTo>
                      <a:lnTo>
                        <a:pt x="1245" y="244"/>
                      </a:lnTo>
                      <a:lnTo>
                        <a:pt x="1261" y="251"/>
                      </a:lnTo>
                      <a:lnTo>
                        <a:pt x="1267" y="307"/>
                      </a:lnTo>
                      <a:lnTo>
                        <a:pt x="1279" y="316"/>
                      </a:lnTo>
                      <a:lnTo>
                        <a:pt x="1284" y="401"/>
                      </a:lnTo>
                      <a:lnTo>
                        <a:pt x="1301" y="408"/>
                      </a:lnTo>
                      <a:lnTo>
                        <a:pt x="1306" y="492"/>
                      </a:lnTo>
                      <a:lnTo>
                        <a:pt x="1331" y="499"/>
                      </a:lnTo>
                      <a:lnTo>
                        <a:pt x="1358" y="519"/>
                      </a:lnTo>
                      <a:lnTo>
                        <a:pt x="1353" y="584"/>
                      </a:lnTo>
                      <a:lnTo>
                        <a:pt x="300" y="584"/>
                      </a:lnTo>
                      <a:lnTo>
                        <a:pt x="300" y="392"/>
                      </a:lnTo>
                      <a:lnTo>
                        <a:pt x="0" y="372"/>
                      </a:lnTo>
                      <a:lnTo>
                        <a:pt x="27" y="0"/>
                      </a:lnTo>
                    </a:path>
                  </a:pathLst>
                </a:custGeom>
                <a:solidFill>
                  <a:srgbClr val="008226"/>
                </a:solidFill>
                <a:ln w="11160">
                  <a:solidFill>
                    <a:srgbClr val="333333"/>
                  </a:solidFill>
                  <a:round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46800" bIns="4680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</p:grpSp>
          <p:grpSp>
            <p:nvGrpSpPr>
              <p:cNvPr id="7691" name=""/>
              <p:cNvGrpSpPr/>
              <p:nvPr/>
            </p:nvGrpSpPr>
            <p:grpSpPr>
              <a:xfrm>
                <a:off x="2810160" y="2167560"/>
                <a:ext cx="692640" cy="822600"/>
                <a:chOff x="2810160" y="2167560"/>
                <a:chExt cx="692640" cy="822600"/>
              </a:xfrm>
            </p:grpSpPr>
            <p:sp>
              <p:nvSpPr>
                <p:cNvPr id="7692" name=""/>
                <p:cNvSpPr/>
                <p:nvPr/>
              </p:nvSpPr>
              <p:spPr>
                <a:xfrm>
                  <a:off x="2810160" y="2167560"/>
                  <a:ext cx="692640" cy="822600"/>
                </a:xfrm>
                <a:custGeom>
                  <a:avLst/>
                  <a:gdLst/>
                  <a:ahLst/>
                  <a:rect l="l" t="t" r="r" b="b"/>
                  <a:pathLst>
                    <a:path w="875" h="1048">
                      <a:moveTo>
                        <a:pt x="165" y="0"/>
                      </a:moveTo>
                      <a:lnTo>
                        <a:pt x="622" y="65"/>
                      </a:lnTo>
                      <a:lnTo>
                        <a:pt x="588" y="261"/>
                      </a:lnTo>
                      <a:lnTo>
                        <a:pt x="875" y="291"/>
                      </a:lnTo>
                      <a:lnTo>
                        <a:pt x="787" y="1048"/>
                      </a:lnTo>
                      <a:lnTo>
                        <a:pt x="0" y="931"/>
                      </a:lnTo>
                      <a:lnTo>
                        <a:pt x="165" y="0"/>
                      </a:lnTo>
                      <a:close/>
                    </a:path>
                  </a:pathLst>
                </a:custGeom>
                <a:solidFill>
                  <a:srgbClr val="008226"/>
                </a:solidFill>
                <a:ln w="9360">
                  <a:solidFill>
                    <a:srgbClr val="333333"/>
                  </a:solidFill>
                  <a:round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46800" bIns="4680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7693" name=""/>
                <p:cNvSpPr/>
                <p:nvPr/>
              </p:nvSpPr>
              <p:spPr>
                <a:xfrm>
                  <a:off x="2810160" y="2167560"/>
                  <a:ext cx="692640" cy="822600"/>
                </a:xfrm>
                <a:custGeom>
                  <a:avLst/>
                  <a:gdLst/>
                  <a:ahLst/>
                  <a:rect l="l" t="t" r="r" b="b"/>
                  <a:pathLst>
                    <a:path w="875" h="1048">
                      <a:moveTo>
                        <a:pt x="165" y="0"/>
                      </a:moveTo>
                      <a:lnTo>
                        <a:pt x="622" y="65"/>
                      </a:lnTo>
                      <a:lnTo>
                        <a:pt x="588" y="261"/>
                      </a:lnTo>
                      <a:lnTo>
                        <a:pt x="875" y="291"/>
                      </a:lnTo>
                      <a:lnTo>
                        <a:pt x="787" y="1048"/>
                      </a:lnTo>
                      <a:lnTo>
                        <a:pt x="0" y="931"/>
                      </a:lnTo>
                      <a:lnTo>
                        <a:pt x="165" y="0"/>
                      </a:lnTo>
                    </a:path>
                  </a:pathLst>
                </a:custGeom>
                <a:solidFill>
                  <a:srgbClr val="008226"/>
                </a:solidFill>
                <a:ln w="11160">
                  <a:solidFill>
                    <a:srgbClr val="333333"/>
                  </a:solidFill>
                  <a:round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46800" bIns="4680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</p:grpSp>
          <p:grpSp>
            <p:nvGrpSpPr>
              <p:cNvPr id="7694" name=""/>
              <p:cNvGrpSpPr/>
              <p:nvPr/>
            </p:nvGrpSpPr>
            <p:grpSpPr>
              <a:xfrm>
                <a:off x="3431880" y="2396880"/>
                <a:ext cx="914400" cy="670320"/>
                <a:chOff x="3431880" y="2396880"/>
                <a:chExt cx="914400" cy="670320"/>
              </a:xfrm>
            </p:grpSpPr>
            <p:sp>
              <p:nvSpPr>
                <p:cNvPr id="7695" name=""/>
                <p:cNvSpPr/>
                <p:nvPr/>
              </p:nvSpPr>
              <p:spPr>
                <a:xfrm>
                  <a:off x="3431880" y="2396880"/>
                  <a:ext cx="914400" cy="670320"/>
                </a:xfrm>
                <a:custGeom>
                  <a:avLst/>
                  <a:gdLst/>
                  <a:ahLst/>
                  <a:rect l="l" t="t" r="r" b="b"/>
                  <a:pathLst>
                    <a:path w="1158" h="856">
                      <a:moveTo>
                        <a:pt x="88" y="0"/>
                      </a:moveTo>
                      <a:lnTo>
                        <a:pt x="708" y="69"/>
                      </a:lnTo>
                      <a:lnTo>
                        <a:pt x="929" y="92"/>
                      </a:lnTo>
                      <a:lnTo>
                        <a:pt x="1158" y="101"/>
                      </a:lnTo>
                      <a:lnTo>
                        <a:pt x="1149" y="856"/>
                      </a:lnTo>
                      <a:lnTo>
                        <a:pt x="633" y="827"/>
                      </a:lnTo>
                      <a:lnTo>
                        <a:pt x="349" y="800"/>
                      </a:lnTo>
                      <a:lnTo>
                        <a:pt x="0" y="764"/>
                      </a:lnTo>
                      <a:lnTo>
                        <a:pt x="88" y="0"/>
                      </a:lnTo>
                      <a:close/>
                    </a:path>
                  </a:pathLst>
                </a:custGeom>
                <a:solidFill>
                  <a:srgbClr val="008226"/>
                </a:solidFill>
                <a:ln w="9360">
                  <a:solidFill>
                    <a:srgbClr val="333333"/>
                  </a:solidFill>
                  <a:round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46800" bIns="4680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7696" name=""/>
                <p:cNvSpPr/>
                <p:nvPr/>
              </p:nvSpPr>
              <p:spPr>
                <a:xfrm>
                  <a:off x="3431880" y="2396880"/>
                  <a:ext cx="914400" cy="670320"/>
                </a:xfrm>
                <a:custGeom>
                  <a:avLst/>
                  <a:gdLst/>
                  <a:ahLst/>
                  <a:rect l="l" t="t" r="r" b="b"/>
                  <a:pathLst>
                    <a:path w="1158" h="856">
                      <a:moveTo>
                        <a:pt x="88" y="0"/>
                      </a:moveTo>
                      <a:lnTo>
                        <a:pt x="708" y="69"/>
                      </a:lnTo>
                      <a:lnTo>
                        <a:pt x="929" y="92"/>
                      </a:lnTo>
                      <a:lnTo>
                        <a:pt x="1158" y="101"/>
                      </a:lnTo>
                      <a:lnTo>
                        <a:pt x="1149" y="856"/>
                      </a:lnTo>
                      <a:lnTo>
                        <a:pt x="633" y="827"/>
                      </a:lnTo>
                      <a:lnTo>
                        <a:pt x="349" y="800"/>
                      </a:lnTo>
                      <a:lnTo>
                        <a:pt x="0" y="764"/>
                      </a:lnTo>
                      <a:lnTo>
                        <a:pt x="88" y="0"/>
                      </a:lnTo>
                    </a:path>
                  </a:pathLst>
                </a:custGeom>
                <a:solidFill>
                  <a:srgbClr val="008226"/>
                </a:solidFill>
                <a:ln w="11160">
                  <a:solidFill>
                    <a:srgbClr val="333333"/>
                  </a:solidFill>
                  <a:round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46800" bIns="4680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</p:grpSp>
          <p:grpSp>
            <p:nvGrpSpPr>
              <p:cNvPr id="7697" name=""/>
              <p:cNvGrpSpPr/>
              <p:nvPr/>
            </p:nvGrpSpPr>
            <p:grpSpPr>
              <a:xfrm>
                <a:off x="4340160" y="2628720"/>
                <a:ext cx="960120" cy="456840"/>
                <a:chOff x="4340160" y="2628720"/>
                <a:chExt cx="960120" cy="456840"/>
              </a:xfrm>
            </p:grpSpPr>
            <p:sp>
              <p:nvSpPr>
                <p:cNvPr id="7698" name=""/>
                <p:cNvSpPr/>
                <p:nvPr/>
              </p:nvSpPr>
              <p:spPr>
                <a:xfrm>
                  <a:off x="4340160" y="2628720"/>
                  <a:ext cx="960120" cy="456840"/>
                </a:xfrm>
                <a:custGeom>
                  <a:avLst/>
                  <a:gdLst/>
                  <a:ahLst/>
                  <a:rect l="l" t="t" r="r" b="b"/>
                  <a:pathLst>
                    <a:path w="1214" h="582">
                      <a:moveTo>
                        <a:pt x="9" y="0"/>
                      </a:moveTo>
                      <a:lnTo>
                        <a:pt x="1062" y="0"/>
                      </a:lnTo>
                      <a:lnTo>
                        <a:pt x="1123" y="7"/>
                      </a:lnTo>
                      <a:lnTo>
                        <a:pt x="1144" y="23"/>
                      </a:lnTo>
                      <a:lnTo>
                        <a:pt x="1162" y="39"/>
                      </a:lnTo>
                      <a:lnTo>
                        <a:pt x="1157" y="68"/>
                      </a:lnTo>
                      <a:lnTo>
                        <a:pt x="1135" y="68"/>
                      </a:lnTo>
                      <a:lnTo>
                        <a:pt x="1126" y="84"/>
                      </a:lnTo>
                      <a:lnTo>
                        <a:pt x="1132" y="95"/>
                      </a:lnTo>
                      <a:lnTo>
                        <a:pt x="1162" y="108"/>
                      </a:lnTo>
                      <a:lnTo>
                        <a:pt x="1166" y="128"/>
                      </a:lnTo>
                      <a:lnTo>
                        <a:pt x="1162" y="147"/>
                      </a:lnTo>
                      <a:lnTo>
                        <a:pt x="1193" y="171"/>
                      </a:lnTo>
                      <a:lnTo>
                        <a:pt x="1200" y="196"/>
                      </a:lnTo>
                      <a:lnTo>
                        <a:pt x="1214" y="582"/>
                      </a:lnTo>
                      <a:lnTo>
                        <a:pt x="384" y="573"/>
                      </a:lnTo>
                      <a:lnTo>
                        <a:pt x="0" y="559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rgbClr val="008226"/>
                </a:solidFill>
                <a:ln w="9360">
                  <a:solidFill>
                    <a:srgbClr val="333333"/>
                  </a:solidFill>
                  <a:round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46800" bIns="4680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7699" name=""/>
                <p:cNvSpPr/>
                <p:nvPr/>
              </p:nvSpPr>
              <p:spPr>
                <a:xfrm>
                  <a:off x="4340160" y="2628720"/>
                  <a:ext cx="960120" cy="456840"/>
                </a:xfrm>
                <a:custGeom>
                  <a:avLst/>
                  <a:gdLst/>
                  <a:ahLst/>
                  <a:rect l="l" t="t" r="r" b="b"/>
                  <a:pathLst>
                    <a:path w="1214" h="582">
                      <a:moveTo>
                        <a:pt x="9" y="0"/>
                      </a:moveTo>
                      <a:lnTo>
                        <a:pt x="1062" y="0"/>
                      </a:lnTo>
                      <a:lnTo>
                        <a:pt x="1123" y="7"/>
                      </a:lnTo>
                      <a:lnTo>
                        <a:pt x="1144" y="23"/>
                      </a:lnTo>
                      <a:lnTo>
                        <a:pt x="1162" y="39"/>
                      </a:lnTo>
                      <a:lnTo>
                        <a:pt x="1157" y="68"/>
                      </a:lnTo>
                      <a:lnTo>
                        <a:pt x="1135" y="68"/>
                      </a:lnTo>
                      <a:lnTo>
                        <a:pt x="1126" y="84"/>
                      </a:lnTo>
                      <a:lnTo>
                        <a:pt x="1132" y="95"/>
                      </a:lnTo>
                      <a:lnTo>
                        <a:pt x="1162" y="108"/>
                      </a:lnTo>
                      <a:lnTo>
                        <a:pt x="1166" y="128"/>
                      </a:lnTo>
                      <a:lnTo>
                        <a:pt x="1162" y="147"/>
                      </a:lnTo>
                      <a:lnTo>
                        <a:pt x="1193" y="171"/>
                      </a:lnTo>
                      <a:lnTo>
                        <a:pt x="1200" y="196"/>
                      </a:lnTo>
                      <a:lnTo>
                        <a:pt x="1214" y="582"/>
                      </a:lnTo>
                      <a:lnTo>
                        <a:pt x="384" y="573"/>
                      </a:lnTo>
                      <a:lnTo>
                        <a:pt x="0" y="559"/>
                      </a:lnTo>
                      <a:lnTo>
                        <a:pt x="9" y="0"/>
                      </a:lnTo>
                    </a:path>
                  </a:pathLst>
                </a:custGeom>
                <a:solidFill>
                  <a:srgbClr val="008226"/>
                </a:solidFill>
                <a:ln w="11160">
                  <a:solidFill>
                    <a:srgbClr val="333333"/>
                  </a:solidFill>
                  <a:round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46800" bIns="4680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</p:grpSp>
          <p:grpSp>
            <p:nvGrpSpPr>
              <p:cNvPr id="7700" name=""/>
              <p:cNvGrpSpPr/>
              <p:nvPr/>
            </p:nvGrpSpPr>
            <p:grpSpPr>
              <a:xfrm>
                <a:off x="4210200" y="3059280"/>
                <a:ext cx="1117080" cy="508320"/>
                <a:chOff x="4210200" y="3059280"/>
                <a:chExt cx="1117080" cy="508320"/>
              </a:xfrm>
            </p:grpSpPr>
            <p:sp>
              <p:nvSpPr>
                <p:cNvPr id="7701" name=""/>
                <p:cNvSpPr/>
                <p:nvPr/>
              </p:nvSpPr>
              <p:spPr>
                <a:xfrm>
                  <a:off x="4210200" y="3059280"/>
                  <a:ext cx="1117080" cy="508320"/>
                </a:xfrm>
                <a:custGeom>
                  <a:avLst/>
                  <a:gdLst/>
                  <a:ahLst/>
                  <a:rect l="l" t="t" r="r" b="b"/>
                  <a:pathLst>
                    <a:path w="1412" h="649">
                      <a:moveTo>
                        <a:pt x="4" y="0"/>
                      </a:moveTo>
                      <a:lnTo>
                        <a:pt x="501" y="27"/>
                      </a:lnTo>
                      <a:lnTo>
                        <a:pt x="1382" y="32"/>
                      </a:lnTo>
                      <a:lnTo>
                        <a:pt x="1382" y="124"/>
                      </a:lnTo>
                      <a:lnTo>
                        <a:pt x="1403" y="230"/>
                      </a:lnTo>
                      <a:lnTo>
                        <a:pt x="1412" y="649"/>
                      </a:lnTo>
                      <a:lnTo>
                        <a:pt x="1368" y="640"/>
                      </a:lnTo>
                      <a:lnTo>
                        <a:pt x="1360" y="620"/>
                      </a:lnTo>
                      <a:lnTo>
                        <a:pt x="1342" y="606"/>
                      </a:lnTo>
                      <a:lnTo>
                        <a:pt x="1315" y="600"/>
                      </a:lnTo>
                      <a:lnTo>
                        <a:pt x="1299" y="613"/>
                      </a:lnTo>
                      <a:lnTo>
                        <a:pt x="1276" y="633"/>
                      </a:lnTo>
                      <a:lnTo>
                        <a:pt x="1245" y="613"/>
                      </a:lnTo>
                      <a:lnTo>
                        <a:pt x="1220" y="609"/>
                      </a:lnTo>
                      <a:lnTo>
                        <a:pt x="1177" y="633"/>
                      </a:lnTo>
                      <a:lnTo>
                        <a:pt x="1120" y="633"/>
                      </a:lnTo>
                      <a:lnTo>
                        <a:pt x="1076" y="616"/>
                      </a:lnTo>
                      <a:lnTo>
                        <a:pt x="1028" y="620"/>
                      </a:lnTo>
                      <a:lnTo>
                        <a:pt x="1001" y="645"/>
                      </a:lnTo>
                      <a:lnTo>
                        <a:pt x="988" y="645"/>
                      </a:lnTo>
                      <a:lnTo>
                        <a:pt x="954" y="613"/>
                      </a:lnTo>
                      <a:lnTo>
                        <a:pt x="902" y="613"/>
                      </a:lnTo>
                      <a:lnTo>
                        <a:pt x="866" y="613"/>
                      </a:lnTo>
                      <a:lnTo>
                        <a:pt x="841" y="597"/>
                      </a:lnTo>
                      <a:lnTo>
                        <a:pt x="818" y="557"/>
                      </a:lnTo>
                      <a:lnTo>
                        <a:pt x="784" y="550"/>
                      </a:lnTo>
                      <a:lnTo>
                        <a:pt x="762" y="550"/>
                      </a:lnTo>
                      <a:lnTo>
                        <a:pt x="740" y="564"/>
                      </a:lnTo>
                      <a:lnTo>
                        <a:pt x="669" y="561"/>
                      </a:lnTo>
                      <a:lnTo>
                        <a:pt x="642" y="550"/>
                      </a:lnTo>
                      <a:lnTo>
                        <a:pt x="633" y="514"/>
                      </a:lnTo>
                      <a:lnTo>
                        <a:pt x="615" y="498"/>
                      </a:lnTo>
                      <a:lnTo>
                        <a:pt x="602" y="501"/>
                      </a:lnTo>
                      <a:lnTo>
                        <a:pt x="563" y="518"/>
                      </a:lnTo>
                      <a:lnTo>
                        <a:pt x="541" y="518"/>
                      </a:lnTo>
                      <a:lnTo>
                        <a:pt x="528" y="514"/>
                      </a:lnTo>
                      <a:lnTo>
                        <a:pt x="523" y="498"/>
                      </a:lnTo>
                      <a:lnTo>
                        <a:pt x="516" y="473"/>
                      </a:lnTo>
                      <a:lnTo>
                        <a:pt x="510" y="458"/>
                      </a:lnTo>
                      <a:lnTo>
                        <a:pt x="501" y="413"/>
                      </a:lnTo>
                      <a:lnTo>
                        <a:pt x="480" y="128"/>
                      </a:lnTo>
                      <a:lnTo>
                        <a:pt x="0" y="95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008226"/>
                </a:solidFill>
                <a:ln w="9360">
                  <a:solidFill>
                    <a:srgbClr val="333333"/>
                  </a:solidFill>
                  <a:round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46800" bIns="4680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7702" name=""/>
                <p:cNvSpPr/>
                <p:nvPr/>
              </p:nvSpPr>
              <p:spPr>
                <a:xfrm>
                  <a:off x="4210200" y="3059280"/>
                  <a:ext cx="1117080" cy="508320"/>
                </a:xfrm>
                <a:custGeom>
                  <a:avLst/>
                  <a:gdLst/>
                  <a:ahLst/>
                  <a:rect l="l" t="t" r="r" b="b"/>
                  <a:pathLst>
                    <a:path w="1412" h="649">
                      <a:moveTo>
                        <a:pt x="4" y="0"/>
                      </a:moveTo>
                      <a:lnTo>
                        <a:pt x="501" y="27"/>
                      </a:lnTo>
                      <a:lnTo>
                        <a:pt x="1382" y="32"/>
                      </a:lnTo>
                      <a:lnTo>
                        <a:pt x="1382" y="124"/>
                      </a:lnTo>
                      <a:lnTo>
                        <a:pt x="1403" y="230"/>
                      </a:lnTo>
                      <a:lnTo>
                        <a:pt x="1412" y="649"/>
                      </a:lnTo>
                      <a:lnTo>
                        <a:pt x="1368" y="640"/>
                      </a:lnTo>
                      <a:lnTo>
                        <a:pt x="1360" y="620"/>
                      </a:lnTo>
                      <a:lnTo>
                        <a:pt x="1342" y="606"/>
                      </a:lnTo>
                      <a:lnTo>
                        <a:pt x="1315" y="600"/>
                      </a:lnTo>
                      <a:lnTo>
                        <a:pt x="1299" y="613"/>
                      </a:lnTo>
                      <a:lnTo>
                        <a:pt x="1276" y="633"/>
                      </a:lnTo>
                      <a:lnTo>
                        <a:pt x="1245" y="613"/>
                      </a:lnTo>
                      <a:lnTo>
                        <a:pt x="1220" y="609"/>
                      </a:lnTo>
                      <a:lnTo>
                        <a:pt x="1177" y="633"/>
                      </a:lnTo>
                      <a:lnTo>
                        <a:pt x="1120" y="633"/>
                      </a:lnTo>
                      <a:lnTo>
                        <a:pt x="1076" y="616"/>
                      </a:lnTo>
                      <a:lnTo>
                        <a:pt x="1028" y="620"/>
                      </a:lnTo>
                      <a:lnTo>
                        <a:pt x="1001" y="645"/>
                      </a:lnTo>
                      <a:lnTo>
                        <a:pt x="988" y="645"/>
                      </a:lnTo>
                      <a:lnTo>
                        <a:pt x="954" y="613"/>
                      </a:lnTo>
                      <a:lnTo>
                        <a:pt x="902" y="613"/>
                      </a:lnTo>
                      <a:lnTo>
                        <a:pt x="866" y="613"/>
                      </a:lnTo>
                      <a:lnTo>
                        <a:pt x="841" y="597"/>
                      </a:lnTo>
                      <a:lnTo>
                        <a:pt x="818" y="557"/>
                      </a:lnTo>
                      <a:lnTo>
                        <a:pt x="784" y="550"/>
                      </a:lnTo>
                      <a:lnTo>
                        <a:pt x="762" y="550"/>
                      </a:lnTo>
                      <a:lnTo>
                        <a:pt x="740" y="564"/>
                      </a:lnTo>
                      <a:lnTo>
                        <a:pt x="669" y="561"/>
                      </a:lnTo>
                      <a:lnTo>
                        <a:pt x="642" y="550"/>
                      </a:lnTo>
                      <a:lnTo>
                        <a:pt x="633" y="514"/>
                      </a:lnTo>
                      <a:lnTo>
                        <a:pt x="615" y="498"/>
                      </a:lnTo>
                      <a:lnTo>
                        <a:pt x="602" y="501"/>
                      </a:lnTo>
                      <a:lnTo>
                        <a:pt x="563" y="518"/>
                      </a:lnTo>
                      <a:lnTo>
                        <a:pt x="541" y="518"/>
                      </a:lnTo>
                      <a:lnTo>
                        <a:pt x="528" y="514"/>
                      </a:lnTo>
                      <a:lnTo>
                        <a:pt x="523" y="498"/>
                      </a:lnTo>
                      <a:lnTo>
                        <a:pt x="516" y="473"/>
                      </a:lnTo>
                      <a:lnTo>
                        <a:pt x="510" y="458"/>
                      </a:lnTo>
                      <a:lnTo>
                        <a:pt x="501" y="413"/>
                      </a:lnTo>
                      <a:lnTo>
                        <a:pt x="480" y="128"/>
                      </a:lnTo>
                      <a:lnTo>
                        <a:pt x="0" y="95"/>
                      </a:lnTo>
                      <a:lnTo>
                        <a:pt x="4" y="0"/>
                      </a:lnTo>
                    </a:path>
                  </a:pathLst>
                </a:custGeom>
                <a:solidFill>
                  <a:srgbClr val="008226"/>
                </a:solidFill>
                <a:ln w="11160">
                  <a:solidFill>
                    <a:srgbClr val="333333"/>
                  </a:solidFill>
                  <a:round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46800" bIns="4680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</p:grpSp>
          <p:grpSp>
            <p:nvGrpSpPr>
              <p:cNvPr id="7703" name=""/>
              <p:cNvGrpSpPr/>
              <p:nvPr/>
            </p:nvGrpSpPr>
            <p:grpSpPr>
              <a:xfrm>
                <a:off x="3332160" y="2993040"/>
                <a:ext cx="877680" cy="844560"/>
                <a:chOff x="3332160" y="2993040"/>
                <a:chExt cx="877680" cy="844560"/>
              </a:xfrm>
            </p:grpSpPr>
            <p:sp>
              <p:nvSpPr>
                <p:cNvPr id="7704" name=""/>
                <p:cNvSpPr/>
                <p:nvPr/>
              </p:nvSpPr>
              <p:spPr>
                <a:xfrm>
                  <a:off x="3332160" y="2993040"/>
                  <a:ext cx="877680" cy="844560"/>
                </a:xfrm>
                <a:custGeom>
                  <a:avLst/>
                  <a:gdLst/>
                  <a:ahLst/>
                  <a:rect l="l" t="t" r="r" b="b"/>
                  <a:pathLst>
                    <a:path w="1110" h="1076">
                      <a:moveTo>
                        <a:pt x="1110" y="88"/>
                      </a:moveTo>
                      <a:lnTo>
                        <a:pt x="1105" y="294"/>
                      </a:lnTo>
                      <a:lnTo>
                        <a:pt x="1080" y="729"/>
                      </a:lnTo>
                      <a:lnTo>
                        <a:pt x="1062" y="1020"/>
                      </a:lnTo>
                      <a:lnTo>
                        <a:pt x="454" y="997"/>
                      </a:lnTo>
                      <a:lnTo>
                        <a:pt x="436" y="1024"/>
                      </a:lnTo>
                      <a:lnTo>
                        <a:pt x="165" y="1008"/>
                      </a:lnTo>
                      <a:lnTo>
                        <a:pt x="143" y="1076"/>
                      </a:lnTo>
                      <a:lnTo>
                        <a:pt x="0" y="1056"/>
                      </a:lnTo>
                      <a:lnTo>
                        <a:pt x="122" y="0"/>
                      </a:lnTo>
                      <a:lnTo>
                        <a:pt x="341" y="23"/>
                      </a:lnTo>
                      <a:lnTo>
                        <a:pt x="646" y="55"/>
                      </a:lnTo>
                      <a:lnTo>
                        <a:pt x="952" y="84"/>
                      </a:lnTo>
                      <a:lnTo>
                        <a:pt x="1110" y="88"/>
                      </a:lnTo>
                      <a:close/>
                    </a:path>
                  </a:pathLst>
                </a:custGeom>
                <a:solidFill>
                  <a:srgbClr val="008226"/>
                </a:solidFill>
                <a:ln w="9360">
                  <a:solidFill>
                    <a:srgbClr val="333333"/>
                  </a:solidFill>
                  <a:round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46800" bIns="4680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7705" name=""/>
                <p:cNvSpPr/>
                <p:nvPr/>
              </p:nvSpPr>
              <p:spPr>
                <a:xfrm>
                  <a:off x="3332160" y="2993040"/>
                  <a:ext cx="877680" cy="844560"/>
                </a:xfrm>
                <a:custGeom>
                  <a:avLst/>
                  <a:gdLst/>
                  <a:ahLst/>
                  <a:rect l="l" t="t" r="r" b="b"/>
                  <a:pathLst>
                    <a:path w="1110" h="1076">
                      <a:moveTo>
                        <a:pt x="1110" y="88"/>
                      </a:moveTo>
                      <a:lnTo>
                        <a:pt x="1105" y="294"/>
                      </a:lnTo>
                      <a:lnTo>
                        <a:pt x="1080" y="729"/>
                      </a:lnTo>
                      <a:lnTo>
                        <a:pt x="1062" y="1020"/>
                      </a:lnTo>
                      <a:lnTo>
                        <a:pt x="454" y="997"/>
                      </a:lnTo>
                      <a:lnTo>
                        <a:pt x="436" y="1024"/>
                      </a:lnTo>
                      <a:lnTo>
                        <a:pt x="165" y="1008"/>
                      </a:lnTo>
                      <a:lnTo>
                        <a:pt x="143" y="1076"/>
                      </a:lnTo>
                      <a:lnTo>
                        <a:pt x="0" y="1056"/>
                      </a:lnTo>
                      <a:lnTo>
                        <a:pt x="122" y="0"/>
                      </a:lnTo>
                      <a:lnTo>
                        <a:pt x="341" y="23"/>
                      </a:lnTo>
                      <a:lnTo>
                        <a:pt x="646" y="55"/>
                      </a:lnTo>
                      <a:lnTo>
                        <a:pt x="952" y="84"/>
                      </a:lnTo>
                      <a:lnTo>
                        <a:pt x="1110" y="88"/>
                      </a:lnTo>
                    </a:path>
                  </a:pathLst>
                </a:custGeom>
                <a:solidFill>
                  <a:srgbClr val="008226"/>
                </a:solidFill>
                <a:ln w="11160">
                  <a:solidFill>
                    <a:srgbClr val="333333"/>
                  </a:solidFill>
                  <a:round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46800" bIns="4680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</p:grpSp>
          <p:grpSp>
            <p:nvGrpSpPr>
              <p:cNvPr id="7706" name=""/>
              <p:cNvGrpSpPr/>
              <p:nvPr/>
            </p:nvGrpSpPr>
            <p:grpSpPr>
              <a:xfrm>
                <a:off x="2596680" y="2899080"/>
                <a:ext cx="833040" cy="919800"/>
                <a:chOff x="2596680" y="2899080"/>
                <a:chExt cx="833040" cy="919800"/>
              </a:xfrm>
            </p:grpSpPr>
            <p:sp>
              <p:nvSpPr>
                <p:cNvPr id="7707" name=""/>
                <p:cNvSpPr/>
                <p:nvPr/>
              </p:nvSpPr>
              <p:spPr>
                <a:xfrm>
                  <a:off x="2596680" y="2899080"/>
                  <a:ext cx="833040" cy="919800"/>
                </a:xfrm>
                <a:custGeom>
                  <a:avLst/>
                  <a:gdLst/>
                  <a:ahLst/>
                  <a:rect l="l" t="t" r="r" b="b"/>
                  <a:pathLst>
                    <a:path w="1053" h="1174">
                      <a:moveTo>
                        <a:pt x="266" y="0"/>
                      </a:moveTo>
                      <a:lnTo>
                        <a:pt x="231" y="183"/>
                      </a:lnTo>
                      <a:lnTo>
                        <a:pt x="208" y="192"/>
                      </a:lnTo>
                      <a:lnTo>
                        <a:pt x="183" y="171"/>
                      </a:lnTo>
                      <a:lnTo>
                        <a:pt x="165" y="160"/>
                      </a:lnTo>
                      <a:lnTo>
                        <a:pt x="125" y="167"/>
                      </a:lnTo>
                      <a:lnTo>
                        <a:pt x="113" y="183"/>
                      </a:lnTo>
                      <a:lnTo>
                        <a:pt x="116" y="203"/>
                      </a:lnTo>
                      <a:lnTo>
                        <a:pt x="125" y="216"/>
                      </a:lnTo>
                      <a:lnTo>
                        <a:pt x="125" y="232"/>
                      </a:lnTo>
                      <a:lnTo>
                        <a:pt x="109" y="236"/>
                      </a:lnTo>
                      <a:lnTo>
                        <a:pt x="113" y="243"/>
                      </a:lnTo>
                      <a:lnTo>
                        <a:pt x="125" y="248"/>
                      </a:lnTo>
                      <a:lnTo>
                        <a:pt x="116" y="259"/>
                      </a:lnTo>
                      <a:lnTo>
                        <a:pt x="113" y="268"/>
                      </a:lnTo>
                      <a:lnTo>
                        <a:pt x="122" y="291"/>
                      </a:lnTo>
                      <a:lnTo>
                        <a:pt x="131" y="311"/>
                      </a:lnTo>
                      <a:lnTo>
                        <a:pt x="116" y="351"/>
                      </a:lnTo>
                      <a:lnTo>
                        <a:pt x="109" y="383"/>
                      </a:lnTo>
                      <a:lnTo>
                        <a:pt x="100" y="396"/>
                      </a:lnTo>
                      <a:lnTo>
                        <a:pt x="125" y="435"/>
                      </a:lnTo>
                      <a:lnTo>
                        <a:pt x="131" y="458"/>
                      </a:lnTo>
                      <a:lnTo>
                        <a:pt x="161" y="503"/>
                      </a:lnTo>
                      <a:lnTo>
                        <a:pt x="156" y="514"/>
                      </a:lnTo>
                      <a:lnTo>
                        <a:pt x="143" y="527"/>
                      </a:lnTo>
                      <a:lnTo>
                        <a:pt x="116" y="559"/>
                      </a:lnTo>
                      <a:lnTo>
                        <a:pt x="95" y="550"/>
                      </a:lnTo>
                      <a:lnTo>
                        <a:pt x="91" y="579"/>
                      </a:lnTo>
                      <a:lnTo>
                        <a:pt x="88" y="615"/>
                      </a:lnTo>
                      <a:lnTo>
                        <a:pt x="43" y="663"/>
                      </a:lnTo>
                      <a:lnTo>
                        <a:pt x="34" y="683"/>
                      </a:lnTo>
                      <a:lnTo>
                        <a:pt x="43" y="746"/>
                      </a:lnTo>
                      <a:lnTo>
                        <a:pt x="43" y="778"/>
                      </a:lnTo>
                      <a:lnTo>
                        <a:pt x="27" y="791"/>
                      </a:lnTo>
                      <a:lnTo>
                        <a:pt x="18" y="798"/>
                      </a:lnTo>
                      <a:lnTo>
                        <a:pt x="0" y="802"/>
                      </a:lnTo>
                      <a:lnTo>
                        <a:pt x="3" y="818"/>
                      </a:lnTo>
                      <a:lnTo>
                        <a:pt x="591" y="1145"/>
                      </a:lnTo>
                      <a:lnTo>
                        <a:pt x="930" y="1174"/>
                      </a:lnTo>
                      <a:lnTo>
                        <a:pt x="1053" y="115"/>
                      </a:lnTo>
                      <a:lnTo>
                        <a:pt x="266" y="0"/>
                      </a:lnTo>
                      <a:close/>
                    </a:path>
                  </a:pathLst>
                </a:custGeom>
                <a:solidFill>
                  <a:srgbClr val="008226"/>
                </a:solidFill>
                <a:ln w="9360">
                  <a:solidFill>
                    <a:srgbClr val="333333"/>
                  </a:solidFill>
                  <a:round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46800" bIns="4680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7708" name=""/>
                <p:cNvSpPr/>
                <p:nvPr/>
              </p:nvSpPr>
              <p:spPr>
                <a:xfrm>
                  <a:off x="2596680" y="2899080"/>
                  <a:ext cx="833040" cy="919800"/>
                </a:xfrm>
                <a:custGeom>
                  <a:avLst/>
                  <a:gdLst/>
                  <a:ahLst/>
                  <a:rect l="l" t="t" r="r" b="b"/>
                  <a:pathLst>
                    <a:path w="1053" h="1174">
                      <a:moveTo>
                        <a:pt x="266" y="0"/>
                      </a:moveTo>
                      <a:lnTo>
                        <a:pt x="231" y="183"/>
                      </a:lnTo>
                      <a:lnTo>
                        <a:pt x="208" y="192"/>
                      </a:lnTo>
                      <a:lnTo>
                        <a:pt x="183" y="171"/>
                      </a:lnTo>
                      <a:lnTo>
                        <a:pt x="165" y="160"/>
                      </a:lnTo>
                      <a:lnTo>
                        <a:pt x="125" y="167"/>
                      </a:lnTo>
                      <a:lnTo>
                        <a:pt x="113" y="183"/>
                      </a:lnTo>
                      <a:lnTo>
                        <a:pt x="116" y="203"/>
                      </a:lnTo>
                      <a:lnTo>
                        <a:pt x="125" y="216"/>
                      </a:lnTo>
                      <a:lnTo>
                        <a:pt x="125" y="232"/>
                      </a:lnTo>
                      <a:lnTo>
                        <a:pt x="109" y="236"/>
                      </a:lnTo>
                      <a:lnTo>
                        <a:pt x="113" y="243"/>
                      </a:lnTo>
                      <a:lnTo>
                        <a:pt x="125" y="248"/>
                      </a:lnTo>
                      <a:lnTo>
                        <a:pt x="116" y="259"/>
                      </a:lnTo>
                      <a:lnTo>
                        <a:pt x="113" y="268"/>
                      </a:lnTo>
                      <a:lnTo>
                        <a:pt x="122" y="291"/>
                      </a:lnTo>
                      <a:lnTo>
                        <a:pt x="131" y="311"/>
                      </a:lnTo>
                      <a:lnTo>
                        <a:pt x="116" y="351"/>
                      </a:lnTo>
                      <a:lnTo>
                        <a:pt x="109" y="383"/>
                      </a:lnTo>
                      <a:lnTo>
                        <a:pt x="100" y="396"/>
                      </a:lnTo>
                      <a:lnTo>
                        <a:pt x="125" y="435"/>
                      </a:lnTo>
                      <a:lnTo>
                        <a:pt x="131" y="458"/>
                      </a:lnTo>
                      <a:lnTo>
                        <a:pt x="161" y="503"/>
                      </a:lnTo>
                      <a:lnTo>
                        <a:pt x="156" y="514"/>
                      </a:lnTo>
                      <a:lnTo>
                        <a:pt x="143" y="527"/>
                      </a:lnTo>
                      <a:lnTo>
                        <a:pt x="116" y="559"/>
                      </a:lnTo>
                      <a:lnTo>
                        <a:pt x="95" y="550"/>
                      </a:lnTo>
                      <a:lnTo>
                        <a:pt x="91" y="579"/>
                      </a:lnTo>
                      <a:lnTo>
                        <a:pt x="88" y="615"/>
                      </a:lnTo>
                      <a:lnTo>
                        <a:pt x="43" y="663"/>
                      </a:lnTo>
                      <a:lnTo>
                        <a:pt x="34" y="683"/>
                      </a:lnTo>
                      <a:lnTo>
                        <a:pt x="43" y="746"/>
                      </a:lnTo>
                      <a:lnTo>
                        <a:pt x="43" y="778"/>
                      </a:lnTo>
                      <a:lnTo>
                        <a:pt x="27" y="791"/>
                      </a:lnTo>
                      <a:lnTo>
                        <a:pt x="18" y="798"/>
                      </a:lnTo>
                      <a:lnTo>
                        <a:pt x="0" y="802"/>
                      </a:lnTo>
                      <a:lnTo>
                        <a:pt x="3" y="818"/>
                      </a:lnTo>
                      <a:lnTo>
                        <a:pt x="591" y="1145"/>
                      </a:lnTo>
                      <a:lnTo>
                        <a:pt x="930" y="1174"/>
                      </a:lnTo>
                      <a:lnTo>
                        <a:pt x="1053" y="115"/>
                      </a:lnTo>
                      <a:lnTo>
                        <a:pt x="266" y="0"/>
                      </a:lnTo>
                    </a:path>
                  </a:pathLst>
                </a:custGeom>
                <a:solidFill>
                  <a:srgbClr val="008226"/>
                </a:solidFill>
                <a:ln w="11160">
                  <a:solidFill>
                    <a:srgbClr val="333333"/>
                  </a:solidFill>
                  <a:round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46800" bIns="4680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</p:grpSp>
          <p:grpSp>
            <p:nvGrpSpPr>
              <p:cNvPr id="7709" name=""/>
              <p:cNvGrpSpPr/>
              <p:nvPr/>
            </p:nvGrpSpPr>
            <p:grpSpPr>
              <a:xfrm>
                <a:off x="2131560" y="2038680"/>
                <a:ext cx="806760" cy="1139760"/>
                <a:chOff x="2131560" y="2038680"/>
                <a:chExt cx="806760" cy="1139760"/>
              </a:xfrm>
            </p:grpSpPr>
            <p:sp>
              <p:nvSpPr>
                <p:cNvPr id="7710" name=""/>
                <p:cNvSpPr/>
                <p:nvPr/>
              </p:nvSpPr>
              <p:spPr>
                <a:xfrm>
                  <a:off x="2131560" y="2038680"/>
                  <a:ext cx="806760" cy="1139760"/>
                </a:xfrm>
                <a:custGeom>
                  <a:avLst/>
                  <a:gdLst/>
                  <a:ahLst/>
                  <a:rect l="l" t="t" r="r" b="b"/>
                  <a:pathLst>
                    <a:path w="1021" h="1450">
                      <a:moveTo>
                        <a:pt x="156" y="0"/>
                      </a:moveTo>
                      <a:lnTo>
                        <a:pt x="532" y="75"/>
                      </a:lnTo>
                      <a:lnTo>
                        <a:pt x="611" y="95"/>
                      </a:lnTo>
                      <a:lnTo>
                        <a:pt x="1021" y="160"/>
                      </a:lnTo>
                      <a:lnTo>
                        <a:pt x="820" y="1270"/>
                      </a:lnTo>
                      <a:lnTo>
                        <a:pt x="811" y="1283"/>
                      </a:lnTo>
                      <a:lnTo>
                        <a:pt x="798" y="1283"/>
                      </a:lnTo>
                      <a:lnTo>
                        <a:pt x="776" y="1267"/>
                      </a:lnTo>
                      <a:lnTo>
                        <a:pt x="749" y="1251"/>
                      </a:lnTo>
                      <a:lnTo>
                        <a:pt x="724" y="1258"/>
                      </a:lnTo>
                      <a:lnTo>
                        <a:pt x="697" y="1270"/>
                      </a:lnTo>
                      <a:lnTo>
                        <a:pt x="712" y="1303"/>
                      </a:lnTo>
                      <a:lnTo>
                        <a:pt x="715" y="1330"/>
                      </a:lnTo>
                      <a:lnTo>
                        <a:pt x="703" y="1333"/>
                      </a:lnTo>
                      <a:lnTo>
                        <a:pt x="703" y="1369"/>
                      </a:lnTo>
                      <a:lnTo>
                        <a:pt x="715" y="1414"/>
                      </a:lnTo>
                      <a:lnTo>
                        <a:pt x="703" y="1446"/>
                      </a:lnTo>
                      <a:lnTo>
                        <a:pt x="694" y="1450"/>
                      </a:lnTo>
                      <a:lnTo>
                        <a:pt x="0" y="555"/>
                      </a:lnTo>
                      <a:lnTo>
                        <a:pt x="156" y="0"/>
                      </a:lnTo>
                      <a:close/>
                    </a:path>
                  </a:pathLst>
                </a:custGeom>
                <a:solidFill>
                  <a:srgbClr val="008226"/>
                </a:solidFill>
                <a:ln w="9360">
                  <a:solidFill>
                    <a:srgbClr val="333333"/>
                  </a:solidFill>
                  <a:round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46800" bIns="4680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7711" name=""/>
                <p:cNvSpPr/>
                <p:nvPr/>
              </p:nvSpPr>
              <p:spPr>
                <a:xfrm>
                  <a:off x="2131560" y="2038680"/>
                  <a:ext cx="806760" cy="1139760"/>
                </a:xfrm>
                <a:custGeom>
                  <a:avLst/>
                  <a:gdLst/>
                  <a:ahLst/>
                  <a:rect l="l" t="t" r="r" b="b"/>
                  <a:pathLst>
                    <a:path w="1021" h="1450">
                      <a:moveTo>
                        <a:pt x="156" y="0"/>
                      </a:moveTo>
                      <a:lnTo>
                        <a:pt x="532" y="75"/>
                      </a:lnTo>
                      <a:lnTo>
                        <a:pt x="611" y="95"/>
                      </a:lnTo>
                      <a:lnTo>
                        <a:pt x="1021" y="160"/>
                      </a:lnTo>
                      <a:lnTo>
                        <a:pt x="820" y="1270"/>
                      </a:lnTo>
                      <a:lnTo>
                        <a:pt x="811" y="1283"/>
                      </a:lnTo>
                      <a:lnTo>
                        <a:pt x="798" y="1283"/>
                      </a:lnTo>
                      <a:lnTo>
                        <a:pt x="776" y="1267"/>
                      </a:lnTo>
                      <a:lnTo>
                        <a:pt x="749" y="1251"/>
                      </a:lnTo>
                      <a:lnTo>
                        <a:pt x="724" y="1258"/>
                      </a:lnTo>
                      <a:lnTo>
                        <a:pt x="697" y="1270"/>
                      </a:lnTo>
                      <a:lnTo>
                        <a:pt x="712" y="1303"/>
                      </a:lnTo>
                      <a:lnTo>
                        <a:pt x="715" y="1330"/>
                      </a:lnTo>
                      <a:lnTo>
                        <a:pt x="703" y="1333"/>
                      </a:lnTo>
                      <a:lnTo>
                        <a:pt x="703" y="1369"/>
                      </a:lnTo>
                      <a:lnTo>
                        <a:pt x="715" y="1414"/>
                      </a:lnTo>
                      <a:lnTo>
                        <a:pt x="703" y="1446"/>
                      </a:lnTo>
                      <a:lnTo>
                        <a:pt x="694" y="1450"/>
                      </a:lnTo>
                      <a:lnTo>
                        <a:pt x="0" y="555"/>
                      </a:lnTo>
                      <a:lnTo>
                        <a:pt x="156" y="0"/>
                      </a:lnTo>
                    </a:path>
                  </a:pathLst>
                </a:custGeom>
                <a:solidFill>
                  <a:srgbClr val="008226"/>
                </a:solidFill>
                <a:ln w="11160">
                  <a:solidFill>
                    <a:srgbClr val="333333"/>
                  </a:solidFill>
                  <a:round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46800" bIns="4680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</p:grpSp>
          <p:grpSp>
            <p:nvGrpSpPr>
              <p:cNvPr id="7712" name=""/>
              <p:cNvGrpSpPr/>
              <p:nvPr/>
            </p:nvGrpSpPr>
            <p:grpSpPr>
              <a:xfrm>
                <a:off x="1655640" y="1927080"/>
                <a:ext cx="1064160" cy="1582200"/>
                <a:chOff x="1655640" y="1927080"/>
                <a:chExt cx="1064160" cy="1582200"/>
              </a:xfrm>
            </p:grpSpPr>
            <p:sp>
              <p:nvSpPr>
                <p:cNvPr id="7713" name=""/>
                <p:cNvSpPr/>
                <p:nvPr/>
              </p:nvSpPr>
              <p:spPr>
                <a:xfrm>
                  <a:off x="1655640" y="1927080"/>
                  <a:ext cx="1064160" cy="1582200"/>
                </a:xfrm>
                <a:custGeom>
                  <a:avLst/>
                  <a:gdLst/>
                  <a:ahLst/>
                  <a:rect l="l" t="t" r="r" b="b"/>
                  <a:pathLst>
                    <a:path w="1348" h="2014">
                      <a:moveTo>
                        <a:pt x="113" y="0"/>
                      </a:moveTo>
                      <a:lnTo>
                        <a:pt x="101" y="23"/>
                      </a:lnTo>
                      <a:lnTo>
                        <a:pt x="92" y="28"/>
                      </a:lnTo>
                      <a:lnTo>
                        <a:pt x="83" y="55"/>
                      </a:lnTo>
                      <a:lnTo>
                        <a:pt x="104" y="88"/>
                      </a:lnTo>
                      <a:lnTo>
                        <a:pt x="92" y="111"/>
                      </a:lnTo>
                      <a:lnTo>
                        <a:pt x="88" y="143"/>
                      </a:lnTo>
                      <a:lnTo>
                        <a:pt x="65" y="156"/>
                      </a:lnTo>
                      <a:lnTo>
                        <a:pt x="61" y="203"/>
                      </a:lnTo>
                      <a:lnTo>
                        <a:pt x="52" y="228"/>
                      </a:lnTo>
                      <a:lnTo>
                        <a:pt x="18" y="232"/>
                      </a:lnTo>
                      <a:lnTo>
                        <a:pt x="0" y="239"/>
                      </a:lnTo>
                      <a:lnTo>
                        <a:pt x="0" y="287"/>
                      </a:lnTo>
                      <a:lnTo>
                        <a:pt x="0" y="307"/>
                      </a:lnTo>
                      <a:lnTo>
                        <a:pt x="18" y="339"/>
                      </a:lnTo>
                      <a:lnTo>
                        <a:pt x="40" y="418"/>
                      </a:lnTo>
                      <a:lnTo>
                        <a:pt x="58" y="451"/>
                      </a:lnTo>
                      <a:lnTo>
                        <a:pt x="34" y="487"/>
                      </a:lnTo>
                      <a:lnTo>
                        <a:pt x="22" y="514"/>
                      </a:lnTo>
                      <a:lnTo>
                        <a:pt x="13" y="566"/>
                      </a:lnTo>
                      <a:lnTo>
                        <a:pt x="18" y="618"/>
                      </a:lnTo>
                      <a:lnTo>
                        <a:pt x="34" y="638"/>
                      </a:lnTo>
                      <a:lnTo>
                        <a:pt x="74" y="670"/>
                      </a:lnTo>
                      <a:lnTo>
                        <a:pt x="101" y="719"/>
                      </a:lnTo>
                      <a:lnTo>
                        <a:pt x="104" y="769"/>
                      </a:lnTo>
                      <a:lnTo>
                        <a:pt x="101" y="778"/>
                      </a:lnTo>
                      <a:lnTo>
                        <a:pt x="126" y="841"/>
                      </a:lnTo>
                      <a:lnTo>
                        <a:pt x="135" y="889"/>
                      </a:lnTo>
                      <a:lnTo>
                        <a:pt x="122" y="909"/>
                      </a:lnTo>
                      <a:lnTo>
                        <a:pt x="135" y="922"/>
                      </a:lnTo>
                      <a:lnTo>
                        <a:pt x="149" y="965"/>
                      </a:lnTo>
                      <a:lnTo>
                        <a:pt x="187" y="994"/>
                      </a:lnTo>
                      <a:lnTo>
                        <a:pt x="196" y="1021"/>
                      </a:lnTo>
                      <a:lnTo>
                        <a:pt x="178" y="1076"/>
                      </a:lnTo>
                      <a:lnTo>
                        <a:pt x="157" y="1092"/>
                      </a:lnTo>
                      <a:lnTo>
                        <a:pt x="166" y="1132"/>
                      </a:lnTo>
                      <a:lnTo>
                        <a:pt x="196" y="1152"/>
                      </a:lnTo>
                      <a:lnTo>
                        <a:pt x="214" y="1161"/>
                      </a:lnTo>
                      <a:lnTo>
                        <a:pt x="232" y="1233"/>
                      </a:lnTo>
                      <a:lnTo>
                        <a:pt x="239" y="1279"/>
                      </a:lnTo>
                      <a:lnTo>
                        <a:pt x="254" y="1295"/>
                      </a:lnTo>
                      <a:lnTo>
                        <a:pt x="297" y="1304"/>
                      </a:lnTo>
                      <a:lnTo>
                        <a:pt x="288" y="1340"/>
                      </a:lnTo>
                      <a:lnTo>
                        <a:pt x="284" y="1360"/>
                      </a:lnTo>
                      <a:lnTo>
                        <a:pt x="315" y="1393"/>
                      </a:lnTo>
                      <a:lnTo>
                        <a:pt x="318" y="1416"/>
                      </a:lnTo>
                      <a:lnTo>
                        <a:pt x="293" y="1432"/>
                      </a:lnTo>
                      <a:lnTo>
                        <a:pt x="284" y="1443"/>
                      </a:lnTo>
                      <a:lnTo>
                        <a:pt x="293" y="1475"/>
                      </a:lnTo>
                      <a:lnTo>
                        <a:pt x="297" y="1536"/>
                      </a:lnTo>
                      <a:lnTo>
                        <a:pt x="340" y="1536"/>
                      </a:lnTo>
                      <a:lnTo>
                        <a:pt x="401" y="1547"/>
                      </a:lnTo>
                      <a:lnTo>
                        <a:pt x="471" y="1563"/>
                      </a:lnTo>
                      <a:lnTo>
                        <a:pt x="493" y="1576"/>
                      </a:lnTo>
                      <a:lnTo>
                        <a:pt x="528" y="1632"/>
                      </a:lnTo>
                      <a:lnTo>
                        <a:pt x="584" y="1632"/>
                      </a:lnTo>
                      <a:lnTo>
                        <a:pt x="590" y="1659"/>
                      </a:lnTo>
                      <a:lnTo>
                        <a:pt x="611" y="1694"/>
                      </a:lnTo>
                      <a:lnTo>
                        <a:pt x="627" y="1720"/>
                      </a:lnTo>
                      <a:lnTo>
                        <a:pt x="672" y="1756"/>
                      </a:lnTo>
                      <a:lnTo>
                        <a:pt x="715" y="1783"/>
                      </a:lnTo>
                      <a:lnTo>
                        <a:pt x="764" y="1854"/>
                      </a:lnTo>
                      <a:lnTo>
                        <a:pt x="771" y="1907"/>
                      </a:lnTo>
                      <a:lnTo>
                        <a:pt x="789" y="1910"/>
                      </a:lnTo>
                      <a:lnTo>
                        <a:pt x="785" y="1978"/>
                      </a:lnTo>
                      <a:lnTo>
                        <a:pt x="1226" y="2014"/>
                      </a:lnTo>
                      <a:lnTo>
                        <a:pt x="1226" y="1914"/>
                      </a:lnTo>
                      <a:lnTo>
                        <a:pt x="1274" y="1847"/>
                      </a:lnTo>
                      <a:lnTo>
                        <a:pt x="1281" y="1786"/>
                      </a:lnTo>
                      <a:lnTo>
                        <a:pt x="1305" y="1792"/>
                      </a:lnTo>
                      <a:lnTo>
                        <a:pt x="1348" y="1736"/>
                      </a:lnTo>
                      <a:lnTo>
                        <a:pt x="1312" y="1687"/>
                      </a:lnTo>
                      <a:lnTo>
                        <a:pt x="1317" y="1667"/>
                      </a:lnTo>
                      <a:lnTo>
                        <a:pt x="1287" y="1628"/>
                      </a:lnTo>
                      <a:lnTo>
                        <a:pt x="1296" y="1603"/>
                      </a:lnTo>
                      <a:lnTo>
                        <a:pt x="597" y="690"/>
                      </a:lnTo>
                      <a:lnTo>
                        <a:pt x="755" y="143"/>
                      </a:lnTo>
                      <a:lnTo>
                        <a:pt x="113" y="0"/>
                      </a:lnTo>
                      <a:close/>
                    </a:path>
                  </a:pathLst>
                </a:custGeom>
                <a:solidFill>
                  <a:srgbClr val="008226"/>
                </a:solidFill>
                <a:ln w="9360">
                  <a:solidFill>
                    <a:srgbClr val="333333"/>
                  </a:solidFill>
                  <a:round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46800" bIns="4680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7714" name=""/>
                <p:cNvSpPr/>
                <p:nvPr/>
              </p:nvSpPr>
              <p:spPr>
                <a:xfrm>
                  <a:off x="1655640" y="1927080"/>
                  <a:ext cx="1064160" cy="1582200"/>
                </a:xfrm>
                <a:custGeom>
                  <a:avLst/>
                  <a:gdLst/>
                  <a:ahLst/>
                  <a:rect l="l" t="t" r="r" b="b"/>
                  <a:pathLst>
                    <a:path w="1348" h="2014">
                      <a:moveTo>
                        <a:pt x="113" y="0"/>
                      </a:moveTo>
                      <a:lnTo>
                        <a:pt x="101" y="23"/>
                      </a:lnTo>
                      <a:lnTo>
                        <a:pt x="92" y="28"/>
                      </a:lnTo>
                      <a:lnTo>
                        <a:pt x="83" y="55"/>
                      </a:lnTo>
                      <a:lnTo>
                        <a:pt x="104" y="88"/>
                      </a:lnTo>
                      <a:lnTo>
                        <a:pt x="92" y="111"/>
                      </a:lnTo>
                      <a:lnTo>
                        <a:pt x="88" y="143"/>
                      </a:lnTo>
                      <a:lnTo>
                        <a:pt x="65" y="156"/>
                      </a:lnTo>
                      <a:lnTo>
                        <a:pt x="61" y="203"/>
                      </a:lnTo>
                      <a:lnTo>
                        <a:pt x="52" y="228"/>
                      </a:lnTo>
                      <a:lnTo>
                        <a:pt x="18" y="232"/>
                      </a:lnTo>
                      <a:lnTo>
                        <a:pt x="0" y="239"/>
                      </a:lnTo>
                      <a:lnTo>
                        <a:pt x="0" y="287"/>
                      </a:lnTo>
                      <a:lnTo>
                        <a:pt x="0" y="307"/>
                      </a:lnTo>
                      <a:lnTo>
                        <a:pt x="18" y="339"/>
                      </a:lnTo>
                      <a:lnTo>
                        <a:pt x="40" y="418"/>
                      </a:lnTo>
                      <a:lnTo>
                        <a:pt x="58" y="451"/>
                      </a:lnTo>
                      <a:lnTo>
                        <a:pt x="34" y="487"/>
                      </a:lnTo>
                      <a:lnTo>
                        <a:pt x="22" y="514"/>
                      </a:lnTo>
                      <a:lnTo>
                        <a:pt x="13" y="566"/>
                      </a:lnTo>
                      <a:lnTo>
                        <a:pt x="18" y="618"/>
                      </a:lnTo>
                      <a:lnTo>
                        <a:pt x="34" y="638"/>
                      </a:lnTo>
                      <a:lnTo>
                        <a:pt x="74" y="670"/>
                      </a:lnTo>
                      <a:lnTo>
                        <a:pt x="101" y="719"/>
                      </a:lnTo>
                      <a:lnTo>
                        <a:pt x="104" y="769"/>
                      </a:lnTo>
                      <a:lnTo>
                        <a:pt x="101" y="778"/>
                      </a:lnTo>
                      <a:lnTo>
                        <a:pt x="126" y="841"/>
                      </a:lnTo>
                      <a:lnTo>
                        <a:pt x="135" y="889"/>
                      </a:lnTo>
                      <a:lnTo>
                        <a:pt x="122" y="909"/>
                      </a:lnTo>
                      <a:lnTo>
                        <a:pt x="135" y="922"/>
                      </a:lnTo>
                      <a:lnTo>
                        <a:pt x="149" y="965"/>
                      </a:lnTo>
                      <a:lnTo>
                        <a:pt x="187" y="994"/>
                      </a:lnTo>
                      <a:lnTo>
                        <a:pt x="196" y="1021"/>
                      </a:lnTo>
                      <a:lnTo>
                        <a:pt x="178" y="1076"/>
                      </a:lnTo>
                      <a:lnTo>
                        <a:pt x="157" y="1092"/>
                      </a:lnTo>
                      <a:lnTo>
                        <a:pt x="166" y="1132"/>
                      </a:lnTo>
                      <a:lnTo>
                        <a:pt x="196" y="1152"/>
                      </a:lnTo>
                      <a:lnTo>
                        <a:pt x="214" y="1161"/>
                      </a:lnTo>
                      <a:lnTo>
                        <a:pt x="232" y="1233"/>
                      </a:lnTo>
                      <a:lnTo>
                        <a:pt x="239" y="1279"/>
                      </a:lnTo>
                      <a:lnTo>
                        <a:pt x="254" y="1295"/>
                      </a:lnTo>
                      <a:lnTo>
                        <a:pt x="297" y="1304"/>
                      </a:lnTo>
                      <a:lnTo>
                        <a:pt x="288" y="1340"/>
                      </a:lnTo>
                      <a:lnTo>
                        <a:pt x="284" y="1360"/>
                      </a:lnTo>
                      <a:lnTo>
                        <a:pt x="315" y="1393"/>
                      </a:lnTo>
                      <a:lnTo>
                        <a:pt x="318" y="1416"/>
                      </a:lnTo>
                      <a:lnTo>
                        <a:pt x="293" y="1432"/>
                      </a:lnTo>
                      <a:lnTo>
                        <a:pt x="284" y="1443"/>
                      </a:lnTo>
                      <a:lnTo>
                        <a:pt x="293" y="1475"/>
                      </a:lnTo>
                      <a:lnTo>
                        <a:pt x="297" y="1536"/>
                      </a:lnTo>
                      <a:lnTo>
                        <a:pt x="340" y="1536"/>
                      </a:lnTo>
                      <a:lnTo>
                        <a:pt x="401" y="1547"/>
                      </a:lnTo>
                      <a:lnTo>
                        <a:pt x="471" y="1563"/>
                      </a:lnTo>
                      <a:lnTo>
                        <a:pt x="493" y="1576"/>
                      </a:lnTo>
                      <a:lnTo>
                        <a:pt x="528" y="1632"/>
                      </a:lnTo>
                      <a:lnTo>
                        <a:pt x="584" y="1632"/>
                      </a:lnTo>
                      <a:lnTo>
                        <a:pt x="590" y="1659"/>
                      </a:lnTo>
                      <a:lnTo>
                        <a:pt x="611" y="1694"/>
                      </a:lnTo>
                      <a:lnTo>
                        <a:pt x="627" y="1720"/>
                      </a:lnTo>
                      <a:lnTo>
                        <a:pt x="672" y="1756"/>
                      </a:lnTo>
                      <a:lnTo>
                        <a:pt x="715" y="1783"/>
                      </a:lnTo>
                      <a:lnTo>
                        <a:pt x="764" y="1854"/>
                      </a:lnTo>
                      <a:lnTo>
                        <a:pt x="771" y="1907"/>
                      </a:lnTo>
                      <a:lnTo>
                        <a:pt x="789" y="1910"/>
                      </a:lnTo>
                      <a:lnTo>
                        <a:pt x="785" y="1978"/>
                      </a:lnTo>
                      <a:lnTo>
                        <a:pt x="1226" y="2014"/>
                      </a:lnTo>
                      <a:lnTo>
                        <a:pt x="1226" y="1914"/>
                      </a:lnTo>
                      <a:lnTo>
                        <a:pt x="1274" y="1847"/>
                      </a:lnTo>
                      <a:lnTo>
                        <a:pt x="1281" y="1786"/>
                      </a:lnTo>
                      <a:lnTo>
                        <a:pt x="1305" y="1792"/>
                      </a:lnTo>
                      <a:lnTo>
                        <a:pt x="1348" y="1736"/>
                      </a:lnTo>
                      <a:lnTo>
                        <a:pt x="1312" y="1687"/>
                      </a:lnTo>
                      <a:lnTo>
                        <a:pt x="1317" y="1667"/>
                      </a:lnTo>
                      <a:lnTo>
                        <a:pt x="1287" y="1628"/>
                      </a:lnTo>
                      <a:lnTo>
                        <a:pt x="1296" y="1603"/>
                      </a:lnTo>
                      <a:lnTo>
                        <a:pt x="597" y="690"/>
                      </a:lnTo>
                      <a:lnTo>
                        <a:pt x="755" y="143"/>
                      </a:lnTo>
                      <a:lnTo>
                        <a:pt x="113" y="0"/>
                      </a:lnTo>
                    </a:path>
                  </a:pathLst>
                </a:custGeom>
                <a:solidFill>
                  <a:srgbClr val="008226"/>
                </a:solidFill>
                <a:ln w="11160">
                  <a:solidFill>
                    <a:srgbClr val="333333"/>
                  </a:solidFill>
                  <a:round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46800" bIns="4680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</p:grpSp>
          <p:grpSp>
            <p:nvGrpSpPr>
              <p:cNvPr id="7715" name=""/>
              <p:cNvGrpSpPr/>
              <p:nvPr/>
            </p:nvGrpSpPr>
            <p:grpSpPr>
              <a:xfrm>
                <a:off x="4952520" y="1228680"/>
                <a:ext cx="831600" cy="891720"/>
                <a:chOff x="4952520" y="1228680"/>
                <a:chExt cx="831600" cy="891720"/>
              </a:xfrm>
            </p:grpSpPr>
            <p:sp>
              <p:nvSpPr>
                <p:cNvPr id="7716" name=""/>
                <p:cNvSpPr/>
                <p:nvPr/>
              </p:nvSpPr>
              <p:spPr>
                <a:xfrm>
                  <a:off x="4952520" y="1228680"/>
                  <a:ext cx="831600" cy="891720"/>
                </a:xfrm>
                <a:custGeom>
                  <a:avLst/>
                  <a:gdLst/>
                  <a:ahLst/>
                  <a:rect l="l" t="t" r="r" b="b"/>
                  <a:pathLst>
                    <a:path w="1051" h="1138">
                      <a:moveTo>
                        <a:pt x="9" y="69"/>
                      </a:moveTo>
                      <a:lnTo>
                        <a:pt x="280" y="65"/>
                      </a:lnTo>
                      <a:lnTo>
                        <a:pt x="288" y="0"/>
                      </a:lnTo>
                      <a:lnTo>
                        <a:pt x="336" y="0"/>
                      </a:lnTo>
                      <a:lnTo>
                        <a:pt x="341" y="85"/>
                      </a:lnTo>
                      <a:lnTo>
                        <a:pt x="363" y="108"/>
                      </a:lnTo>
                      <a:lnTo>
                        <a:pt x="372" y="137"/>
                      </a:lnTo>
                      <a:lnTo>
                        <a:pt x="412" y="148"/>
                      </a:lnTo>
                      <a:lnTo>
                        <a:pt x="449" y="151"/>
                      </a:lnTo>
                      <a:lnTo>
                        <a:pt x="489" y="184"/>
                      </a:lnTo>
                      <a:lnTo>
                        <a:pt x="510" y="176"/>
                      </a:lnTo>
                      <a:lnTo>
                        <a:pt x="530" y="144"/>
                      </a:lnTo>
                      <a:lnTo>
                        <a:pt x="640" y="151"/>
                      </a:lnTo>
                      <a:lnTo>
                        <a:pt x="649" y="193"/>
                      </a:lnTo>
                      <a:lnTo>
                        <a:pt x="667" y="200"/>
                      </a:lnTo>
                      <a:lnTo>
                        <a:pt x="685" y="187"/>
                      </a:lnTo>
                      <a:lnTo>
                        <a:pt x="715" y="187"/>
                      </a:lnTo>
                      <a:lnTo>
                        <a:pt x="767" y="236"/>
                      </a:lnTo>
                      <a:lnTo>
                        <a:pt x="872" y="232"/>
                      </a:lnTo>
                      <a:lnTo>
                        <a:pt x="872" y="207"/>
                      </a:lnTo>
                      <a:lnTo>
                        <a:pt x="899" y="187"/>
                      </a:lnTo>
                      <a:lnTo>
                        <a:pt x="924" y="220"/>
                      </a:lnTo>
                      <a:lnTo>
                        <a:pt x="994" y="216"/>
                      </a:lnTo>
                      <a:lnTo>
                        <a:pt x="1051" y="236"/>
                      </a:lnTo>
                      <a:lnTo>
                        <a:pt x="960" y="295"/>
                      </a:lnTo>
                      <a:lnTo>
                        <a:pt x="854" y="363"/>
                      </a:lnTo>
                      <a:lnTo>
                        <a:pt x="776" y="464"/>
                      </a:lnTo>
                      <a:lnTo>
                        <a:pt x="749" y="507"/>
                      </a:lnTo>
                      <a:lnTo>
                        <a:pt x="706" y="530"/>
                      </a:lnTo>
                      <a:lnTo>
                        <a:pt x="697" y="572"/>
                      </a:lnTo>
                      <a:lnTo>
                        <a:pt x="715" y="615"/>
                      </a:lnTo>
                      <a:lnTo>
                        <a:pt x="679" y="651"/>
                      </a:lnTo>
                      <a:lnTo>
                        <a:pt x="645" y="694"/>
                      </a:lnTo>
                      <a:lnTo>
                        <a:pt x="645" y="723"/>
                      </a:lnTo>
                      <a:lnTo>
                        <a:pt x="654" y="726"/>
                      </a:lnTo>
                      <a:lnTo>
                        <a:pt x="649" y="874"/>
                      </a:lnTo>
                      <a:lnTo>
                        <a:pt x="780" y="938"/>
                      </a:lnTo>
                      <a:lnTo>
                        <a:pt x="810" y="971"/>
                      </a:lnTo>
                      <a:lnTo>
                        <a:pt x="814" y="998"/>
                      </a:lnTo>
                      <a:lnTo>
                        <a:pt x="877" y="1001"/>
                      </a:lnTo>
                      <a:lnTo>
                        <a:pt x="899" y="1086"/>
                      </a:lnTo>
                      <a:lnTo>
                        <a:pt x="924" y="1106"/>
                      </a:lnTo>
                      <a:lnTo>
                        <a:pt x="915" y="1118"/>
                      </a:lnTo>
                      <a:lnTo>
                        <a:pt x="606" y="1118"/>
                      </a:lnTo>
                      <a:lnTo>
                        <a:pt x="302" y="1125"/>
                      </a:lnTo>
                      <a:lnTo>
                        <a:pt x="122" y="1138"/>
                      </a:lnTo>
                      <a:lnTo>
                        <a:pt x="122" y="1106"/>
                      </a:lnTo>
                      <a:lnTo>
                        <a:pt x="122" y="802"/>
                      </a:lnTo>
                      <a:lnTo>
                        <a:pt x="70" y="743"/>
                      </a:lnTo>
                      <a:lnTo>
                        <a:pt x="79" y="707"/>
                      </a:lnTo>
                      <a:lnTo>
                        <a:pt x="104" y="680"/>
                      </a:lnTo>
                      <a:lnTo>
                        <a:pt x="104" y="586"/>
                      </a:lnTo>
                      <a:lnTo>
                        <a:pt x="52" y="547"/>
                      </a:lnTo>
                      <a:lnTo>
                        <a:pt x="61" y="530"/>
                      </a:lnTo>
                      <a:lnTo>
                        <a:pt x="74" y="520"/>
                      </a:lnTo>
                      <a:lnTo>
                        <a:pt x="52" y="500"/>
                      </a:lnTo>
                      <a:lnTo>
                        <a:pt x="65" y="478"/>
                      </a:lnTo>
                      <a:lnTo>
                        <a:pt x="70" y="451"/>
                      </a:lnTo>
                      <a:lnTo>
                        <a:pt x="43" y="432"/>
                      </a:lnTo>
                      <a:lnTo>
                        <a:pt x="61" y="399"/>
                      </a:lnTo>
                      <a:lnTo>
                        <a:pt x="79" y="383"/>
                      </a:lnTo>
                      <a:lnTo>
                        <a:pt x="52" y="340"/>
                      </a:lnTo>
                      <a:lnTo>
                        <a:pt x="22" y="236"/>
                      </a:lnTo>
                      <a:lnTo>
                        <a:pt x="31" y="196"/>
                      </a:lnTo>
                      <a:lnTo>
                        <a:pt x="0" y="164"/>
                      </a:lnTo>
                      <a:lnTo>
                        <a:pt x="40" y="137"/>
                      </a:lnTo>
                      <a:lnTo>
                        <a:pt x="18" y="105"/>
                      </a:lnTo>
                      <a:lnTo>
                        <a:pt x="9" y="69"/>
                      </a:lnTo>
                      <a:close/>
                    </a:path>
                  </a:pathLst>
                </a:custGeom>
                <a:solidFill>
                  <a:srgbClr val="008226"/>
                </a:solidFill>
                <a:ln w="9360">
                  <a:solidFill>
                    <a:srgbClr val="333333"/>
                  </a:solidFill>
                  <a:round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46800" bIns="4680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7717" name=""/>
                <p:cNvSpPr/>
                <p:nvPr/>
              </p:nvSpPr>
              <p:spPr>
                <a:xfrm>
                  <a:off x="4952520" y="1228680"/>
                  <a:ext cx="831600" cy="891720"/>
                </a:xfrm>
                <a:custGeom>
                  <a:avLst/>
                  <a:gdLst/>
                  <a:ahLst/>
                  <a:rect l="l" t="t" r="r" b="b"/>
                  <a:pathLst>
                    <a:path w="1051" h="1138">
                      <a:moveTo>
                        <a:pt x="9" y="69"/>
                      </a:moveTo>
                      <a:lnTo>
                        <a:pt x="280" y="65"/>
                      </a:lnTo>
                      <a:lnTo>
                        <a:pt x="288" y="0"/>
                      </a:lnTo>
                      <a:lnTo>
                        <a:pt x="336" y="0"/>
                      </a:lnTo>
                      <a:lnTo>
                        <a:pt x="341" y="85"/>
                      </a:lnTo>
                      <a:lnTo>
                        <a:pt x="363" y="108"/>
                      </a:lnTo>
                      <a:lnTo>
                        <a:pt x="372" y="137"/>
                      </a:lnTo>
                      <a:lnTo>
                        <a:pt x="412" y="148"/>
                      </a:lnTo>
                      <a:lnTo>
                        <a:pt x="449" y="151"/>
                      </a:lnTo>
                      <a:lnTo>
                        <a:pt x="489" y="184"/>
                      </a:lnTo>
                      <a:lnTo>
                        <a:pt x="510" y="176"/>
                      </a:lnTo>
                      <a:lnTo>
                        <a:pt x="530" y="144"/>
                      </a:lnTo>
                      <a:lnTo>
                        <a:pt x="640" y="151"/>
                      </a:lnTo>
                      <a:lnTo>
                        <a:pt x="649" y="193"/>
                      </a:lnTo>
                      <a:lnTo>
                        <a:pt x="667" y="200"/>
                      </a:lnTo>
                      <a:lnTo>
                        <a:pt x="685" y="187"/>
                      </a:lnTo>
                      <a:lnTo>
                        <a:pt x="715" y="187"/>
                      </a:lnTo>
                      <a:lnTo>
                        <a:pt x="767" y="236"/>
                      </a:lnTo>
                      <a:lnTo>
                        <a:pt x="872" y="232"/>
                      </a:lnTo>
                      <a:lnTo>
                        <a:pt x="872" y="207"/>
                      </a:lnTo>
                      <a:lnTo>
                        <a:pt x="899" y="187"/>
                      </a:lnTo>
                      <a:lnTo>
                        <a:pt x="924" y="220"/>
                      </a:lnTo>
                      <a:lnTo>
                        <a:pt x="994" y="216"/>
                      </a:lnTo>
                      <a:lnTo>
                        <a:pt x="1051" y="236"/>
                      </a:lnTo>
                      <a:lnTo>
                        <a:pt x="960" y="295"/>
                      </a:lnTo>
                      <a:lnTo>
                        <a:pt x="854" y="363"/>
                      </a:lnTo>
                      <a:lnTo>
                        <a:pt x="776" y="464"/>
                      </a:lnTo>
                      <a:lnTo>
                        <a:pt x="749" y="507"/>
                      </a:lnTo>
                      <a:lnTo>
                        <a:pt x="706" y="530"/>
                      </a:lnTo>
                      <a:lnTo>
                        <a:pt x="697" y="572"/>
                      </a:lnTo>
                      <a:lnTo>
                        <a:pt x="715" y="615"/>
                      </a:lnTo>
                      <a:lnTo>
                        <a:pt x="679" y="651"/>
                      </a:lnTo>
                      <a:lnTo>
                        <a:pt x="645" y="694"/>
                      </a:lnTo>
                      <a:lnTo>
                        <a:pt x="645" y="723"/>
                      </a:lnTo>
                      <a:lnTo>
                        <a:pt x="654" y="726"/>
                      </a:lnTo>
                      <a:lnTo>
                        <a:pt x="649" y="874"/>
                      </a:lnTo>
                      <a:lnTo>
                        <a:pt x="780" y="938"/>
                      </a:lnTo>
                      <a:lnTo>
                        <a:pt x="810" y="971"/>
                      </a:lnTo>
                      <a:lnTo>
                        <a:pt x="814" y="998"/>
                      </a:lnTo>
                      <a:lnTo>
                        <a:pt x="877" y="1001"/>
                      </a:lnTo>
                      <a:lnTo>
                        <a:pt x="899" y="1086"/>
                      </a:lnTo>
                      <a:lnTo>
                        <a:pt x="924" y="1106"/>
                      </a:lnTo>
                      <a:lnTo>
                        <a:pt x="915" y="1118"/>
                      </a:lnTo>
                      <a:lnTo>
                        <a:pt x="606" y="1118"/>
                      </a:lnTo>
                      <a:lnTo>
                        <a:pt x="302" y="1125"/>
                      </a:lnTo>
                      <a:lnTo>
                        <a:pt x="122" y="1138"/>
                      </a:lnTo>
                      <a:lnTo>
                        <a:pt x="122" y="1106"/>
                      </a:lnTo>
                      <a:lnTo>
                        <a:pt x="122" y="802"/>
                      </a:lnTo>
                      <a:lnTo>
                        <a:pt x="70" y="743"/>
                      </a:lnTo>
                      <a:lnTo>
                        <a:pt x="79" y="707"/>
                      </a:lnTo>
                      <a:lnTo>
                        <a:pt x="104" y="680"/>
                      </a:lnTo>
                      <a:lnTo>
                        <a:pt x="104" y="586"/>
                      </a:lnTo>
                      <a:lnTo>
                        <a:pt x="52" y="547"/>
                      </a:lnTo>
                      <a:lnTo>
                        <a:pt x="61" y="530"/>
                      </a:lnTo>
                      <a:lnTo>
                        <a:pt x="74" y="520"/>
                      </a:lnTo>
                      <a:lnTo>
                        <a:pt x="52" y="500"/>
                      </a:lnTo>
                      <a:lnTo>
                        <a:pt x="65" y="478"/>
                      </a:lnTo>
                      <a:lnTo>
                        <a:pt x="70" y="451"/>
                      </a:lnTo>
                      <a:lnTo>
                        <a:pt x="43" y="432"/>
                      </a:lnTo>
                      <a:lnTo>
                        <a:pt x="61" y="399"/>
                      </a:lnTo>
                      <a:lnTo>
                        <a:pt x="79" y="383"/>
                      </a:lnTo>
                      <a:lnTo>
                        <a:pt x="52" y="340"/>
                      </a:lnTo>
                      <a:lnTo>
                        <a:pt x="22" y="236"/>
                      </a:lnTo>
                      <a:lnTo>
                        <a:pt x="31" y="196"/>
                      </a:lnTo>
                      <a:lnTo>
                        <a:pt x="0" y="164"/>
                      </a:lnTo>
                      <a:lnTo>
                        <a:pt x="40" y="137"/>
                      </a:lnTo>
                      <a:lnTo>
                        <a:pt x="18" y="105"/>
                      </a:lnTo>
                      <a:lnTo>
                        <a:pt x="9" y="69"/>
                      </a:lnTo>
                    </a:path>
                  </a:pathLst>
                </a:custGeom>
                <a:solidFill>
                  <a:srgbClr val="008226"/>
                </a:solidFill>
                <a:ln w="11160">
                  <a:solidFill>
                    <a:srgbClr val="333333"/>
                  </a:solidFill>
                  <a:round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46800" bIns="4680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</p:grpSp>
          <p:grpSp>
            <p:nvGrpSpPr>
              <p:cNvPr id="7718" name=""/>
              <p:cNvGrpSpPr/>
              <p:nvPr/>
            </p:nvGrpSpPr>
            <p:grpSpPr>
              <a:xfrm>
                <a:off x="5033160" y="2106360"/>
                <a:ext cx="781200" cy="456480"/>
                <a:chOff x="5033160" y="2106360"/>
                <a:chExt cx="781200" cy="456480"/>
              </a:xfrm>
            </p:grpSpPr>
            <p:sp>
              <p:nvSpPr>
                <p:cNvPr id="7719" name=""/>
                <p:cNvSpPr/>
                <p:nvPr/>
              </p:nvSpPr>
              <p:spPr>
                <a:xfrm>
                  <a:off x="5033160" y="2106360"/>
                  <a:ext cx="781200" cy="456480"/>
                </a:xfrm>
                <a:custGeom>
                  <a:avLst/>
                  <a:gdLst/>
                  <a:ahLst/>
                  <a:rect l="l" t="t" r="r" b="b"/>
                  <a:pathLst>
                    <a:path w="989" h="582">
                      <a:moveTo>
                        <a:pt x="13" y="16"/>
                      </a:moveTo>
                      <a:lnTo>
                        <a:pt x="455" y="0"/>
                      </a:lnTo>
                      <a:lnTo>
                        <a:pt x="822" y="0"/>
                      </a:lnTo>
                      <a:lnTo>
                        <a:pt x="818" y="20"/>
                      </a:lnTo>
                      <a:lnTo>
                        <a:pt x="800" y="79"/>
                      </a:lnTo>
                      <a:lnTo>
                        <a:pt x="836" y="121"/>
                      </a:lnTo>
                      <a:lnTo>
                        <a:pt x="849" y="144"/>
                      </a:lnTo>
                      <a:lnTo>
                        <a:pt x="913" y="148"/>
                      </a:lnTo>
                      <a:lnTo>
                        <a:pt x="919" y="196"/>
                      </a:lnTo>
                      <a:lnTo>
                        <a:pt x="944" y="200"/>
                      </a:lnTo>
                      <a:lnTo>
                        <a:pt x="944" y="216"/>
                      </a:lnTo>
                      <a:lnTo>
                        <a:pt x="962" y="239"/>
                      </a:lnTo>
                      <a:lnTo>
                        <a:pt x="989" y="248"/>
                      </a:lnTo>
                      <a:lnTo>
                        <a:pt x="989" y="295"/>
                      </a:lnTo>
                      <a:lnTo>
                        <a:pt x="974" y="343"/>
                      </a:lnTo>
                      <a:lnTo>
                        <a:pt x="897" y="376"/>
                      </a:lnTo>
                      <a:lnTo>
                        <a:pt x="852" y="399"/>
                      </a:lnTo>
                      <a:lnTo>
                        <a:pt x="861" y="442"/>
                      </a:lnTo>
                      <a:lnTo>
                        <a:pt x="876" y="467"/>
                      </a:lnTo>
                      <a:lnTo>
                        <a:pt x="870" y="487"/>
                      </a:lnTo>
                      <a:lnTo>
                        <a:pt x="827" y="534"/>
                      </a:lnTo>
                      <a:lnTo>
                        <a:pt x="818" y="570"/>
                      </a:lnTo>
                      <a:lnTo>
                        <a:pt x="806" y="582"/>
                      </a:lnTo>
                      <a:lnTo>
                        <a:pt x="779" y="534"/>
                      </a:lnTo>
                      <a:lnTo>
                        <a:pt x="144" y="550"/>
                      </a:lnTo>
                      <a:lnTo>
                        <a:pt x="141" y="498"/>
                      </a:lnTo>
                      <a:lnTo>
                        <a:pt x="119" y="487"/>
                      </a:lnTo>
                      <a:lnTo>
                        <a:pt x="114" y="403"/>
                      </a:lnTo>
                      <a:lnTo>
                        <a:pt x="110" y="390"/>
                      </a:lnTo>
                      <a:lnTo>
                        <a:pt x="101" y="334"/>
                      </a:lnTo>
                      <a:lnTo>
                        <a:pt x="80" y="331"/>
                      </a:lnTo>
                      <a:lnTo>
                        <a:pt x="74" y="275"/>
                      </a:lnTo>
                      <a:lnTo>
                        <a:pt x="49" y="248"/>
                      </a:lnTo>
                      <a:lnTo>
                        <a:pt x="35" y="191"/>
                      </a:lnTo>
                      <a:lnTo>
                        <a:pt x="13" y="183"/>
                      </a:lnTo>
                      <a:lnTo>
                        <a:pt x="0" y="140"/>
                      </a:lnTo>
                      <a:lnTo>
                        <a:pt x="13" y="121"/>
                      </a:lnTo>
                      <a:lnTo>
                        <a:pt x="13" y="16"/>
                      </a:lnTo>
                      <a:close/>
                    </a:path>
                  </a:pathLst>
                </a:custGeom>
                <a:solidFill>
                  <a:srgbClr val="008226"/>
                </a:solidFill>
                <a:ln w="9360">
                  <a:solidFill>
                    <a:srgbClr val="333333"/>
                  </a:solidFill>
                  <a:round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46800" bIns="4680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7720" name=""/>
                <p:cNvSpPr/>
                <p:nvPr/>
              </p:nvSpPr>
              <p:spPr>
                <a:xfrm>
                  <a:off x="5033160" y="2106360"/>
                  <a:ext cx="781200" cy="456480"/>
                </a:xfrm>
                <a:custGeom>
                  <a:avLst/>
                  <a:gdLst/>
                  <a:ahLst/>
                  <a:rect l="l" t="t" r="r" b="b"/>
                  <a:pathLst>
                    <a:path w="989" h="582">
                      <a:moveTo>
                        <a:pt x="13" y="16"/>
                      </a:moveTo>
                      <a:lnTo>
                        <a:pt x="455" y="0"/>
                      </a:lnTo>
                      <a:lnTo>
                        <a:pt x="822" y="0"/>
                      </a:lnTo>
                      <a:lnTo>
                        <a:pt x="818" y="20"/>
                      </a:lnTo>
                      <a:lnTo>
                        <a:pt x="800" y="79"/>
                      </a:lnTo>
                      <a:lnTo>
                        <a:pt x="836" y="121"/>
                      </a:lnTo>
                      <a:lnTo>
                        <a:pt x="849" y="144"/>
                      </a:lnTo>
                      <a:lnTo>
                        <a:pt x="913" y="148"/>
                      </a:lnTo>
                      <a:lnTo>
                        <a:pt x="919" y="196"/>
                      </a:lnTo>
                      <a:lnTo>
                        <a:pt x="944" y="200"/>
                      </a:lnTo>
                      <a:lnTo>
                        <a:pt x="944" y="216"/>
                      </a:lnTo>
                      <a:lnTo>
                        <a:pt x="962" y="239"/>
                      </a:lnTo>
                      <a:lnTo>
                        <a:pt x="989" y="248"/>
                      </a:lnTo>
                      <a:lnTo>
                        <a:pt x="989" y="295"/>
                      </a:lnTo>
                      <a:lnTo>
                        <a:pt x="974" y="343"/>
                      </a:lnTo>
                      <a:lnTo>
                        <a:pt x="897" y="376"/>
                      </a:lnTo>
                      <a:lnTo>
                        <a:pt x="852" y="399"/>
                      </a:lnTo>
                      <a:lnTo>
                        <a:pt x="861" y="442"/>
                      </a:lnTo>
                      <a:lnTo>
                        <a:pt x="876" y="467"/>
                      </a:lnTo>
                      <a:lnTo>
                        <a:pt x="870" y="487"/>
                      </a:lnTo>
                      <a:lnTo>
                        <a:pt x="827" y="534"/>
                      </a:lnTo>
                      <a:lnTo>
                        <a:pt x="818" y="570"/>
                      </a:lnTo>
                      <a:lnTo>
                        <a:pt x="806" y="582"/>
                      </a:lnTo>
                      <a:lnTo>
                        <a:pt x="779" y="534"/>
                      </a:lnTo>
                      <a:lnTo>
                        <a:pt x="144" y="550"/>
                      </a:lnTo>
                      <a:lnTo>
                        <a:pt x="141" y="498"/>
                      </a:lnTo>
                      <a:lnTo>
                        <a:pt x="119" y="487"/>
                      </a:lnTo>
                      <a:lnTo>
                        <a:pt x="114" y="403"/>
                      </a:lnTo>
                      <a:lnTo>
                        <a:pt x="110" y="390"/>
                      </a:lnTo>
                      <a:lnTo>
                        <a:pt x="101" y="334"/>
                      </a:lnTo>
                      <a:lnTo>
                        <a:pt x="80" y="331"/>
                      </a:lnTo>
                      <a:lnTo>
                        <a:pt x="74" y="275"/>
                      </a:lnTo>
                      <a:lnTo>
                        <a:pt x="49" y="248"/>
                      </a:lnTo>
                      <a:lnTo>
                        <a:pt x="35" y="191"/>
                      </a:lnTo>
                      <a:lnTo>
                        <a:pt x="13" y="183"/>
                      </a:lnTo>
                      <a:lnTo>
                        <a:pt x="0" y="140"/>
                      </a:lnTo>
                      <a:lnTo>
                        <a:pt x="13" y="121"/>
                      </a:lnTo>
                      <a:lnTo>
                        <a:pt x="13" y="16"/>
                      </a:lnTo>
                    </a:path>
                  </a:pathLst>
                </a:custGeom>
                <a:solidFill>
                  <a:srgbClr val="008226"/>
                </a:solidFill>
                <a:ln w="11160">
                  <a:solidFill>
                    <a:srgbClr val="333333"/>
                  </a:solidFill>
                  <a:round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46800" bIns="4680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</p:grpSp>
          <p:grpSp>
            <p:nvGrpSpPr>
              <p:cNvPr id="7721" name=""/>
              <p:cNvGrpSpPr/>
              <p:nvPr/>
            </p:nvGrpSpPr>
            <p:grpSpPr>
              <a:xfrm>
                <a:off x="5143680" y="2523960"/>
                <a:ext cx="866880" cy="681120"/>
                <a:chOff x="5143680" y="2523960"/>
                <a:chExt cx="866880" cy="681120"/>
              </a:xfrm>
            </p:grpSpPr>
            <p:sp>
              <p:nvSpPr>
                <p:cNvPr id="7722" name=""/>
                <p:cNvSpPr/>
                <p:nvPr/>
              </p:nvSpPr>
              <p:spPr>
                <a:xfrm>
                  <a:off x="5143680" y="2523960"/>
                  <a:ext cx="866880" cy="681120"/>
                </a:xfrm>
                <a:custGeom>
                  <a:avLst/>
                  <a:gdLst/>
                  <a:ahLst/>
                  <a:rect l="l" t="t" r="r" b="b"/>
                  <a:pathLst>
                    <a:path w="1096" h="868">
                      <a:moveTo>
                        <a:pt x="629" y="0"/>
                      </a:moveTo>
                      <a:lnTo>
                        <a:pt x="659" y="43"/>
                      </a:lnTo>
                      <a:lnTo>
                        <a:pt x="677" y="111"/>
                      </a:lnTo>
                      <a:lnTo>
                        <a:pt x="693" y="160"/>
                      </a:lnTo>
                      <a:lnTo>
                        <a:pt x="711" y="192"/>
                      </a:lnTo>
                      <a:lnTo>
                        <a:pt x="781" y="228"/>
                      </a:lnTo>
                      <a:lnTo>
                        <a:pt x="785" y="255"/>
                      </a:lnTo>
                      <a:lnTo>
                        <a:pt x="806" y="307"/>
                      </a:lnTo>
                      <a:lnTo>
                        <a:pt x="842" y="316"/>
                      </a:lnTo>
                      <a:lnTo>
                        <a:pt x="864" y="316"/>
                      </a:lnTo>
                      <a:lnTo>
                        <a:pt x="898" y="343"/>
                      </a:lnTo>
                      <a:lnTo>
                        <a:pt x="873" y="437"/>
                      </a:lnTo>
                      <a:lnTo>
                        <a:pt x="925" y="451"/>
                      </a:lnTo>
                      <a:lnTo>
                        <a:pt x="959" y="483"/>
                      </a:lnTo>
                      <a:lnTo>
                        <a:pt x="947" y="519"/>
                      </a:lnTo>
                      <a:lnTo>
                        <a:pt x="1004" y="528"/>
                      </a:lnTo>
                      <a:lnTo>
                        <a:pt x="1020" y="564"/>
                      </a:lnTo>
                      <a:lnTo>
                        <a:pt x="1026" y="624"/>
                      </a:lnTo>
                      <a:lnTo>
                        <a:pt x="1056" y="656"/>
                      </a:lnTo>
                      <a:lnTo>
                        <a:pt x="1078" y="656"/>
                      </a:lnTo>
                      <a:lnTo>
                        <a:pt x="1096" y="668"/>
                      </a:lnTo>
                      <a:lnTo>
                        <a:pt x="1096" y="728"/>
                      </a:lnTo>
                      <a:lnTo>
                        <a:pt x="1047" y="771"/>
                      </a:lnTo>
                      <a:lnTo>
                        <a:pt x="1035" y="780"/>
                      </a:lnTo>
                      <a:lnTo>
                        <a:pt x="1029" y="845"/>
                      </a:lnTo>
                      <a:lnTo>
                        <a:pt x="1020" y="864"/>
                      </a:lnTo>
                      <a:lnTo>
                        <a:pt x="974" y="868"/>
                      </a:lnTo>
                      <a:lnTo>
                        <a:pt x="912" y="852"/>
                      </a:lnTo>
                      <a:lnTo>
                        <a:pt x="934" y="812"/>
                      </a:lnTo>
                      <a:lnTo>
                        <a:pt x="952" y="787"/>
                      </a:lnTo>
                      <a:lnTo>
                        <a:pt x="943" y="771"/>
                      </a:lnTo>
                      <a:lnTo>
                        <a:pt x="427" y="796"/>
                      </a:lnTo>
                      <a:lnTo>
                        <a:pt x="196" y="803"/>
                      </a:lnTo>
                      <a:lnTo>
                        <a:pt x="187" y="500"/>
                      </a:lnTo>
                      <a:lnTo>
                        <a:pt x="179" y="313"/>
                      </a:lnTo>
                      <a:lnTo>
                        <a:pt x="140" y="280"/>
                      </a:lnTo>
                      <a:lnTo>
                        <a:pt x="134" y="241"/>
                      </a:lnTo>
                      <a:lnTo>
                        <a:pt x="109" y="228"/>
                      </a:lnTo>
                      <a:lnTo>
                        <a:pt x="109" y="196"/>
                      </a:lnTo>
                      <a:lnTo>
                        <a:pt x="140" y="192"/>
                      </a:lnTo>
                      <a:lnTo>
                        <a:pt x="140" y="163"/>
                      </a:lnTo>
                      <a:lnTo>
                        <a:pt x="100" y="136"/>
                      </a:lnTo>
                      <a:lnTo>
                        <a:pt x="52" y="131"/>
                      </a:lnTo>
                      <a:lnTo>
                        <a:pt x="52" y="92"/>
                      </a:lnTo>
                      <a:lnTo>
                        <a:pt x="57" y="65"/>
                      </a:lnTo>
                      <a:lnTo>
                        <a:pt x="30" y="43"/>
                      </a:lnTo>
                      <a:lnTo>
                        <a:pt x="0" y="39"/>
                      </a:lnTo>
                      <a:lnTo>
                        <a:pt x="0" y="12"/>
                      </a:lnTo>
                      <a:lnTo>
                        <a:pt x="629" y="0"/>
                      </a:lnTo>
                      <a:close/>
                    </a:path>
                  </a:pathLst>
                </a:custGeom>
                <a:solidFill>
                  <a:srgbClr val="008226"/>
                </a:solidFill>
                <a:ln w="9360">
                  <a:solidFill>
                    <a:srgbClr val="333333"/>
                  </a:solidFill>
                  <a:round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46800" bIns="4680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7723" name=""/>
                <p:cNvSpPr/>
                <p:nvPr/>
              </p:nvSpPr>
              <p:spPr>
                <a:xfrm>
                  <a:off x="5143680" y="2523960"/>
                  <a:ext cx="866880" cy="681120"/>
                </a:xfrm>
                <a:custGeom>
                  <a:avLst/>
                  <a:gdLst/>
                  <a:ahLst/>
                  <a:rect l="l" t="t" r="r" b="b"/>
                  <a:pathLst>
                    <a:path w="1096" h="868">
                      <a:moveTo>
                        <a:pt x="629" y="0"/>
                      </a:moveTo>
                      <a:lnTo>
                        <a:pt x="659" y="43"/>
                      </a:lnTo>
                      <a:lnTo>
                        <a:pt x="677" y="111"/>
                      </a:lnTo>
                      <a:lnTo>
                        <a:pt x="693" y="160"/>
                      </a:lnTo>
                      <a:lnTo>
                        <a:pt x="711" y="192"/>
                      </a:lnTo>
                      <a:lnTo>
                        <a:pt x="781" y="228"/>
                      </a:lnTo>
                      <a:lnTo>
                        <a:pt x="785" y="255"/>
                      </a:lnTo>
                      <a:lnTo>
                        <a:pt x="806" y="307"/>
                      </a:lnTo>
                      <a:lnTo>
                        <a:pt x="842" y="316"/>
                      </a:lnTo>
                      <a:lnTo>
                        <a:pt x="864" y="316"/>
                      </a:lnTo>
                      <a:lnTo>
                        <a:pt x="898" y="343"/>
                      </a:lnTo>
                      <a:lnTo>
                        <a:pt x="873" y="437"/>
                      </a:lnTo>
                      <a:lnTo>
                        <a:pt x="925" y="451"/>
                      </a:lnTo>
                      <a:lnTo>
                        <a:pt x="959" y="483"/>
                      </a:lnTo>
                      <a:lnTo>
                        <a:pt x="947" y="519"/>
                      </a:lnTo>
                      <a:lnTo>
                        <a:pt x="1004" y="528"/>
                      </a:lnTo>
                      <a:lnTo>
                        <a:pt x="1020" y="564"/>
                      </a:lnTo>
                      <a:lnTo>
                        <a:pt x="1026" y="624"/>
                      </a:lnTo>
                      <a:lnTo>
                        <a:pt x="1056" y="656"/>
                      </a:lnTo>
                      <a:lnTo>
                        <a:pt x="1078" y="656"/>
                      </a:lnTo>
                      <a:lnTo>
                        <a:pt x="1096" y="668"/>
                      </a:lnTo>
                      <a:lnTo>
                        <a:pt x="1096" y="728"/>
                      </a:lnTo>
                      <a:lnTo>
                        <a:pt x="1047" y="771"/>
                      </a:lnTo>
                      <a:lnTo>
                        <a:pt x="1035" y="780"/>
                      </a:lnTo>
                      <a:lnTo>
                        <a:pt x="1029" y="845"/>
                      </a:lnTo>
                      <a:lnTo>
                        <a:pt x="1020" y="864"/>
                      </a:lnTo>
                      <a:lnTo>
                        <a:pt x="974" y="868"/>
                      </a:lnTo>
                      <a:lnTo>
                        <a:pt x="912" y="852"/>
                      </a:lnTo>
                      <a:lnTo>
                        <a:pt x="934" y="812"/>
                      </a:lnTo>
                      <a:lnTo>
                        <a:pt x="952" y="787"/>
                      </a:lnTo>
                      <a:lnTo>
                        <a:pt x="943" y="771"/>
                      </a:lnTo>
                      <a:lnTo>
                        <a:pt x="427" y="796"/>
                      </a:lnTo>
                      <a:lnTo>
                        <a:pt x="196" y="803"/>
                      </a:lnTo>
                      <a:lnTo>
                        <a:pt x="187" y="500"/>
                      </a:lnTo>
                      <a:lnTo>
                        <a:pt x="179" y="313"/>
                      </a:lnTo>
                      <a:lnTo>
                        <a:pt x="140" y="280"/>
                      </a:lnTo>
                      <a:lnTo>
                        <a:pt x="134" y="241"/>
                      </a:lnTo>
                      <a:lnTo>
                        <a:pt x="109" y="228"/>
                      </a:lnTo>
                      <a:lnTo>
                        <a:pt x="109" y="196"/>
                      </a:lnTo>
                      <a:lnTo>
                        <a:pt x="140" y="192"/>
                      </a:lnTo>
                      <a:lnTo>
                        <a:pt x="140" y="163"/>
                      </a:lnTo>
                      <a:lnTo>
                        <a:pt x="100" y="136"/>
                      </a:lnTo>
                      <a:lnTo>
                        <a:pt x="52" y="131"/>
                      </a:lnTo>
                      <a:lnTo>
                        <a:pt x="52" y="92"/>
                      </a:lnTo>
                      <a:lnTo>
                        <a:pt x="57" y="65"/>
                      </a:lnTo>
                      <a:lnTo>
                        <a:pt x="30" y="43"/>
                      </a:lnTo>
                      <a:lnTo>
                        <a:pt x="0" y="39"/>
                      </a:lnTo>
                      <a:lnTo>
                        <a:pt x="0" y="12"/>
                      </a:lnTo>
                      <a:lnTo>
                        <a:pt x="629" y="0"/>
                      </a:lnTo>
                    </a:path>
                  </a:pathLst>
                </a:custGeom>
                <a:solidFill>
                  <a:srgbClr val="008226"/>
                </a:solidFill>
                <a:ln w="11160">
                  <a:solidFill>
                    <a:srgbClr val="333333"/>
                  </a:solidFill>
                  <a:round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46800" bIns="4680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</p:grpSp>
          <p:grpSp>
            <p:nvGrpSpPr>
              <p:cNvPr id="7724" name=""/>
              <p:cNvGrpSpPr/>
              <p:nvPr/>
            </p:nvGrpSpPr>
            <p:grpSpPr>
              <a:xfrm>
                <a:off x="5295600" y="3129840"/>
                <a:ext cx="657720" cy="543240"/>
                <a:chOff x="5295600" y="3129840"/>
                <a:chExt cx="657720" cy="543240"/>
              </a:xfrm>
            </p:grpSpPr>
            <p:sp>
              <p:nvSpPr>
                <p:cNvPr id="7725" name=""/>
                <p:cNvSpPr/>
                <p:nvPr/>
              </p:nvSpPr>
              <p:spPr>
                <a:xfrm>
                  <a:off x="5295600" y="3129840"/>
                  <a:ext cx="657720" cy="543240"/>
                </a:xfrm>
                <a:custGeom>
                  <a:avLst/>
                  <a:gdLst/>
                  <a:ahLst/>
                  <a:rect l="l" t="t" r="r" b="b"/>
                  <a:pathLst>
                    <a:path w="830" h="692">
                      <a:moveTo>
                        <a:pt x="0" y="29"/>
                      </a:moveTo>
                      <a:lnTo>
                        <a:pt x="27" y="131"/>
                      </a:lnTo>
                      <a:lnTo>
                        <a:pt x="34" y="487"/>
                      </a:lnTo>
                      <a:lnTo>
                        <a:pt x="34" y="559"/>
                      </a:lnTo>
                      <a:lnTo>
                        <a:pt x="52" y="584"/>
                      </a:lnTo>
                      <a:lnTo>
                        <a:pt x="126" y="588"/>
                      </a:lnTo>
                      <a:lnTo>
                        <a:pt x="131" y="692"/>
                      </a:lnTo>
                      <a:lnTo>
                        <a:pt x="625" y="676"/>
                      </a:lnTo>
                      <a:lnTo>
                        <a:pt x="632" y="652"/>
                      </a:lnTo>
                      <a:lnTo>
                        <a:pt x="629" y="620"/>
                      </a:lnTo>
                      <a:lnTo>
                        <a:pt x="647" y="611"/>
                      </a:lnTo>
                      <a:lnTo>
                        <a:pt x="632" y="575"/>
                      </a:lnTo>
                      <a:lnTo>
                        <a:pt x="616" y="564"/>
                      </a:lnTo>
                      <a:lnTo>
                        <a:pt x="616" y="552"/>
                      </a:lnTo>
                      <a:lnTo>
                        <a:pt x="656" y="532"/>
                      </a:lnTo>
                      <a:lnTo>
                        <a:pt x="641" y="509"/>
                      </a:lnTo>
                      <a:lnTo>
                        <a:pt x="647" y="480"/>
                      </a:lnTo>
                      <a:lnTo>
                        <a:pt x="625" y="440"/>
                      </a:lnTo>
                      <a:lnTo>
                        <a:pt x="663" y="431"/>
                      </a:lnTo>
                      <a:lnTo>
                        <a:pt x="690" y="395"/>
                      </a:lnTo>
                      <a:lnTo>
                        <a:pt x="708" y="399"/>
                      </a:lnTo>
                      <a:lnTo>
                        <a:pt x="708" y="340"/>
                      </a:lnTo>
                      <a:lnTo>
                        <a:pt x="742" y="296"/>
                      </a:lnTo>
                      <a:lnTo>
                        <a:pt x="769" y="291"/>
                      </a:lnTo>
                      <a:lnTo>
                        <a:pt x="782" y="280"/>
                      </a:lnTo>
                      <a:lnTo>
                        <a:pt x="773" y="255"/>
                      </a:lnTo>
                      <a:lnTo>
                        <a:pt x="791" y="244"/>
                      </a:lnTo>
                      <a:lnTo>
                        <a:pt x="760" y="219"/>
                      </a:lnTo>
                      <a:lnTo>
                        <a:pt x="769" y="196"/>
                      </a:lnTo>
                      <a:lnTo>
                        <a:pt x="785" y="172"/>
                      </a:lnTo>
                      <a:lnTo>
                        <a:pt x="803" y="167"/>
                      </a:lnTo>
                      <a:lnTo>
                        <a:pt x="803" y="144"/>
                      </a:lnTo>
                      <a:lnTo>
                        <a:pt x="816" y="144"/>
                      </a:lnTo>
                      <a:lnTo>
                        <a:pt x="812" y="120"/>
                      </a:lnTo>
                      <a:lnTo>
                        <a:pt x="830" y="117"/>
                      </a:lnTo>
                      <a:lnTo>
                        <a:pt x="830" y="88"/>
                      </a:lnTo>
                      <a:lnTo>
                        <a:pt x="778" y="92"/>
                      </a:lnTo>
                      <a:lnTo>
                        <a:pt x="717" y="75"/>
                      </a:lnTo>
                      <a:lnTo>
                        <a:pt x="738" y="36"/>
                      </a:lnTo>
                      <a:lnTo>
                        <a:pt x="760" y="7"/>
                      </a:lnTo>
                      <a:lnTo>
                        <a:pt x="738" y="0"/>
                      </a:lnTo>
                      <a:lnTo>
                        <a:pt x="0" y="29"/>
                      </a:lnTo>
                      <a:close/>
                    </a:path>
                  </a:pathLst>
                </a:custGeom>
                <a:solidFill>
                  <a:srgbClr val="008226"/>
                </a:solidFill>
                <a:ln w="9360">
                  <a:solidFill>
                    <a:srgbClr val="333333"/>
                  </a:solidFill>
                  <a:round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46800" bIns="4680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7726" name=""/>
                <p:cNvSpPr/>
                <p:nvPr/>
              </p:nvSpPr>
              <p:spPr>
                <a:xfrm>
                  <a:off x="5295600" y="3129840"/>
                  <a:ext cx="657720" cy="543240"/>
                </a:xfrm>
                <a:custGeom>
                  <a:avLst/>
                  <a:gdLst/>
                  <a:ahLst/>
                  <a:rect l="l" t="t" r="r" b="b"/>
                  <a:pathLst>
                    <a:path w="830" h="692">
                      <a:moveTo>
                        <a:pt x="0" y="29"/>
                      </a:moveTo>
                      <a:lnTo>
                        <a:pt x="27" y="131"/>
                      </a:lnTo>
                      <a:lnTo>
                        <a:pt x="34" y="487"/>
                      </a:lnTo>
                      <a:lnTo>
                        <a:pt x="34" y="559"/>
                      </a:lnTo>
                      <a:lnTo>
                        <a:pt x="52" y="584"/>
                      </a:lnTo>
                      <a:lnTo>
                        <a:pt x="126" y="588"/>
                      </a:lnTo>
                      <a:lnTo>
                        <a:pt x="131" y="692"/>
                      </a:lnTo>
                      <a:lnTo>
                        <a:pt x="625" y="676"/>
                      </a:lnTo>
                      <a:lnTo>
                        <a:pt x="632" y="652"/>
                      </a:lnTo>
                      <a:lnTo>
                        <a:pt x="629" y="620"/>
                      </a:lnTo>
                      <a:lnTo>
                        <a:pt x="647" y="611"/>
                      </a:lnTo>
                      <a:lnTo>
                        <a:pt x="632" y="575"/>
                      </a:lnTo>
                      <a:lnTo>
                        <a:pt x="616" y="564"/>
                      </a:lnTo>
                      <a:lnTo>
                        <a:pt x="616" y="552"/>
                      </a:lnTo>
                      <a:lnTo>
                        <a:pt x="656" y="532"/>
                      </a:lnTo>
                      <a:lnTo>
                        <a:pt x="641" y="509"/>
                      </a:lnTo>
                      <a:lnTo>
                        <a:pt x="647" y="480"/>
                      </a:lnTo>
                      <a:lnTo>
                        <a:pt x="625" y="440"/>
                      </a:lnTo>
                      <a:lnTo>
                        <a:pt x="663" y="431"/>
                      </a:lnTo>
                      <a:lnTo>
                        <a:pt x="690" y="395"/>
                      </a:lnTo>
                      <a:lnTo>
                        <a:pt x="708" y="399"/>
                      </a:lnTo>
                      <a:lnTo>
                        <a:pt x="708" y="340"/>
                      </a:lnTo>
                      <a:lnTo>
                        <a:pt x="742" y="296"/>
                      </a:lnTo>
                      <a:lnTo>
                        <a:pt x="769" y="291"/>
                      </a:lnTo>
                      <a:lnTo>
                        <a:pt x="782" y="280"/>
                      </a:lnTo>
                      <a:lnTo>
                        <a:pt x="773" y="255"/>
                      </a:lnTo>
                      <a:lnTo>
                        <a:pt x="791" y="244"/>
                      </a:lnTo>
                      <a:lnTo>
                        <a:pt x="760" y="219"/>
                      </a:lnTo>
                      <a:lnTo>
                        <a:pt x="769" y="196"/>
                      </a:lnTo>
                      <a:lnTo>
                        <a:pt x="785" y="172"/>
                      </a:lnTo>
                      <a:lnTo>
                        <a:pt x="803" y="167"/>
                      </a:lnTo>
                      <a:lnTo>
                        <a:pt x="803" y="144"/>
                      </a:lnTo>
                      <a:lnTo>
                        <a:pt x="816" y="144"/>
                      </a:lnTo>
                      <a:lnTo>
                        <a:pt x="812" y="120"/>
                      </a:lnTo>
                      <a:lnTo>
                        <a:pt x="830" y="117"/>
                      </a:lnTo>
                      <a:lnTo>
                        <a:pt x="830" y="88"/>
                      </a:lnTo>
                      <a:lnTo>
                        <a:pt x="778" y="92"/>
                      </a:lnTo>
                      <a:lnTo>
                        <a:pt x="717" y="75"/>
                      </a:lnTo>
                      <a:lnTo>
                        <a:pt x="738" y="36"/>
                      </a:lnTo>
                      <a:lnTo>
                        <a:pt x="760" y="7"/>
                      </a:lnTo>
                      <a:lnTo>
                        <a:pt x="738" y="0"/>
                      </a:lnTo>
                      <a:lnTo>
                        <a:pt x="0" y="29"/>
                      </a:lnTo>
                    </a:path>
                  </a:pathLst>
                </a:custGeom>
                <a:solidFill>
                  <a:srgbClr val="008226"/>
                </a:solidFill>
                <a:ln w="11160">
                  <a:solidFill>
                    <a:srgbClr val="333333"/>
                  </a:solidFill>
                  <a:round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46800" bIns="4680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</p:grpSp>
          <p:grpSp>
            <p:nvGrpSpPr>
              <p:cNvPr id="7727" name=""/>
              <p:cNvGrpSpPr/>
              <p:nvPr/>
            </p:nvGrpSpPr>
            <p:grpSpPr>
              <a:xfrm>
                <a:off x="5668920" y="2220840"/>
                <a:ext cx="528120" cy="816120"/>
                <a:chOff x="5668920" y="2220840"/>
                <a:chExt cx="528120" cy="816120"/>
              </a:xfrm>
            </p:grpSpPr>
            <p:sp>
              <p:nvSpPr>
                <p:cNvPr id="7728" name=""/>
                <p:cNvSpPr/>
                <p:nvPr/>
              </p:nvSpPr>
              <p:spPr>
                <a:xfrm>
                  <a:off x="5668920" y="2220840"/>
                  <a:ext cx="528120" cy="816120"/>
                </a:xfrm>
                <a:custGeom>
                  <a:avLst/>
                  <a:gdLst/>
                  <a:ahLst/>
                  <a:rect l="l" t="t" r="r" b="b"/>
                  <a:pathLst>
                    <a:path w="668" h="1038">
                      <a:moveTo>
                        <a:pt x="113" y="12"/>
                      </a:moveTo>
                      <a:lnTo>
                        <a:pt x="109" y="43"/>
                      </a:lnTo>
                      <a:lnTo>
                        <a:pt x="134" y="52"/>
                      </a:lnTo>
                      <a:lnTo>
                        <a:pt x="140" y="75"/>
                      </a:lnTo>
                      <a:lnTo>
                        <a:pt x="156" y="91"/>
                      </a:lnTo>
                      <a:lnTo>
                        <a:pt x="179" y="100"/>
                      </a:lnTo>
                      <a:lnTo>
                        <a:pt x="170" y="195"/>
                      </a:lnTo>
                      <a:lnTo>
                        <a:pt x="43" y="248"/>
                      </a:lnTo>
                      <a:lnTo>
                        <a:pt x="61" y="303"/>
                      </a:lnTo>
                      <a:lnTo>
                        <a:pt x="64" y="323"/>
                      </a:lnTo>
                      <a:lnTo>
                        <a:pt x="18" y="382"/>
                      </a:lnTo>
                      <a:lnTo>
                        <a:pt x="12" y="427"/>
                      </a:lnTo>
                      <a:lnTo>
                        <a:pt x="0" y="443"/>
                      </a:lnTo>
                      <a:lnTo>
                        <a:pt x="21" y="539"/>
                      </a:lnTo>
                      <a:lnTo>
                        <a:pt x="43" y="584"/>
                      </a:lnTo>
                      <a:lnTo>
                        <a:pt x="118" y="614"/>
                      </a:lnTo>
                      <a:lnTo>
                        <a:pt x="134" y="691"/>
                      </a:lnTo>
                      <a:lnTo>
                        <a:pt x="179" y="702"/>
                      </a:lnTo>
                      <a:lnTo>
                        <a:pt x="201" y="695"/>
                      </a:lnTo>
                      <a:lnTo>
                        <a:pt x="232" y="735"/>
                      </a:lnTo>
                      <a:lnTo>
                        <a:pt x="210" y="819"/>
                      </a:lnTo>
                      <a:lnTo>
                        <a:pt x="249" y="835"/>
                      </a:lnTo>
                      <a:lnTo>
                        <a:pt x="296" y="862"/>
                      </a:lnTo>
                      <a:lnTo>
                        <a:pt x="284" y="902"/>
                      </a:lnTo>
                      <a:lnTo>
                        <a:pt x="348" y="914"/>
                      </a:lnTo>
                      <a:lnTo>
                        <a:pt x="357" y="974"/>
                      </a:lnTo>
                      <a:lnTo>
                        <a:pt x="366" y="1019"/>
                      </a:lnTo>
                      <a:lnTo>
                        <a:pt x="397" y="1038"/>
                      </a:lnTo>
                      <a:lnTo>
                        <a:pt x="436" y="1038"/>
                      </a:lnTo>
                      <a:lnTo>
                        <a:pt x="454" y="1010"/>
                      </a:lnTo>
                      <a:lnTo>
                        <a:pt x="559" y="1029"/>
                      </a:lnTo>
                      <a:lnTo>
                        <a:pt x="555" y="1006"/>
                      </a:lnTo>
                      <a:lnTo>
                        <a:pt x="519" y="986"/>
                      </a:lnTo>
                      <a:lnTo>
                        <a:pt x="524" y="974"/>
                      </a:lnTo>
                      <a:lnTo>
                        <a:pt x="559" y="947"/>
                      </a:lnTo>
                      <a:lnTo>
                        <a:pt x="589" y="943"/>
                      </a:lnTo>
                      <a:lnTo>
                        <a:pt x="589" y="914"/>
                      </a:lnTo>
                      <a:lnTo>
                        <a:pt x="602" y="882"/>
                      </a:lnTo>
                      <a:lnTo>
                        <a:pt x="571" y="878"/>
                      </a:lnTo>
                      <a:lnTo>
                        <a:pt x="580" y="846"/>
                      </a:lnTo>
                      <a:lnTo>
                        <a:pt x="602" y="814"/>
                      </a:lnTo>
                      <a:lnTo>
                        <a:pt x="589" y="778"/>
                      </a:lnTo>
                      <a:lnTo>
                        <a:pt x="647" y="727"/>
                      </a:lnTo>
                      <a:lnTo>
                        <a:pt x="647" y="702"/>
                      </a:lnTo>
                      <a:lnTo>
                        <a:pt x="668" y="691"/>
                      </a:lnTo>
                      <a:lnTo>
                        <a:pt x="638" y="682"/>
                      </a:lnTo>
                      <a:lnTo>
                        <a:pt x="647" y="611"/>
                      </a:lnTo>
                      <a:lnTo>
                        <a:pt x="623" y="611"/>
                      </a:lnTo>
                      <a:lnTo>
                        <a:pt x="623" y="578"/>
                      </a:lnTo>
                      <a:lnTo>
                        <a:pt x="641" y="531"/>
                      </a:lnTo>
                      <a:lnTo>
                        <a:pt x="623" y="327"/>
                      </a:lnTo>
                      <a:lnTo>
                        <a:pt x="593" y="127"/>
                      </a:lnTo>
                      <a:lnTo>
                        <a:pt x="580" y="95"/>
                      </a:lnTo>
                      <a:lnTo>
                        <a:pt x="586" y="71"/>
                      </a:lnTo>
                      <a:lnTo>
                        <a:pt x="559" y="48"/>
                      </a:lnTo>
                      <a:lnTo>
                        <a:pt x="532" y="43"/>
                      </a:lnTo>
                      <a:lnTo>
                        <a:pt x="528" y="0"/>
                      </a:lnTo>
                      <a:lnTo>
                        <a:pt x="113" y="12"/>
                      </a:lnTo>
                      <a:close/>
                    </a:path>
                  </a:pathLst>
                </a:custGeom>
                <a:solidFill>
                  <a:srgbClr val="008226"/>
                </a:solidFill>
                <a:ln w="9360">
                  <a:solidFill>
                    <a:srgbClr val="333333"/>
                  </a:solidFill>
                  <a:round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46800" bIns="4680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7729" name=""/>
                <p:cNvSpPr/>
                <p:nvPr/>
              </p:nvSpPr>
              <p:spPr>
                <a:xfrm>
                  <a:off x="5668920" y="2220840"/>
                  <a:ext cx="528120" cy="816120"/>
                </a:xfrm>
                <a:custGeom>
                  <a:avLst/>
                  <a:gdLst/>
                  <a:ahLst/>
                  <a:rect l="l" t="t" r="r" b="b"/>
                  <a:pathLst>
                    <a:path w="668" h="1038">
                      <a:moveTo>
                        <a:pt x="113" y="12"/>
                      </a:moveTo>
                      <a:lnTo>
                        <a:pt x="109" y="43"/>
                      </a:lnTo>
                      <a:lnTo>
                        <a:pt x="134" y="52"/>
                      </a:lnTo>
                      <a:lnTo>
                        <a:pt x="140" y="75"/>
                      </a:lnTo>
                      <a:lnTo>
                        <a:pt x="156" y="91"/>
                      </a:lnTo>
                      <a:lnTo>
                        <a:pt x="179" y="100"/>
                      </a:lnTo>
                      <a:lnTo>
                        <a:pt x="170" y="195"/>
                      </a:lnTo>
                      <a:lnTo>
                        <a:pt x="43" y="248"/>
                      </a:lnTo>
                      <a:lnTo>
                        <a:pt x="61" y="303"/>
                      </a:lnTo>
                      <a:lnTo>
                        <a:pt x="64" y="323"/>
                      </a:lnTo>
                      <a:lnTo>
                        <a:pt x="18" y="382"/>
                      </a:lnTo>
                      <a:lnTo>
                        <a:pt x="12" y="427"/>
                      </a:lnTo>
                      <a:lnTo>
                        <a:pt x="0" y="443"/>
                      </a:lnTo>
                      <a:lnTo>
                        <a:pt x="21" y="539"/>
                      </a:lnTo>
                      <a:lnTo>
                        <a:pt x="43" y="584"/>
                      </a:lnTo>
                      <a:lnTo>
                        <a:pt x="118" y="614"/>
                      </a:lnTo>
                      <a:lnTo>
                        <a:pt x="134" y="691"/>
                      </a:lnTo>
                      <a:lnTo>
                        <a:pt x="179" y="702"/>
                      </a:lnTo>
                      <a:lnTo>
                        <a:pt x="201" y="695"/>
                      </a:lnTo>
                      <a:lnTo>
                        <a:pt x="232" y="735"/>
                      </a:lnTo>
                      <a:lnTo>
                        <a:pt x="210" y="819"/>
                      </a:lnTo>
                      <a:lnTo>
                        <a:pt x="249" y="835"/>
                      </a:lnTo>
                      <a:lnTo>
                        <a:pt x="296" y="862"/>
                      </a:lnTo>
                      <a:lnTo>
                        <a:pt x="284" y="902"/>
                      </a:lnTo>
                      <a:lnTo>
                        <a:pt x="348" y="914"/>
                      </a:lnTo>
                      <a:lnTo>
                        <a:pt x="357" y="974"/>
                      </a:lnTo>
                      <a:lnTo>
                        <a:pt x="366" y="1019"/>
                      </a:lnTo>
                      <a:lnTo>
                        <a:pt x="397" y="1038"/>
                      </a:lnTo>
                      <a:lnTo>
                        <a:pt x="436" y="1038"/>
                      </a:lnTo>
                      <a:lnTo>
                        <a:pt x="454" y="1010"/>
                      </a:lnTo>
                      <a:lnTo>
                        <a:pt x="559" y="1029"/>
                      </a:lnTo>
                      <a:lnTo>
                        <a:pt x="555" y="1006"/>
                      </a:lnTo>
                      <a:lnTo>
                        <a:pt x="519" y="986"/>
                      </a:lnTo>
                      <a:lnTo>
                        <a:pt x="524" y="974"/>
                      </a:lnTo>
                      <a:lnTo>
                        <a:pt x="559" y="947"/>
                      </a:lnTo>
                      <a:lnTo>
                        <a:pt x="589" y="943"/>
                      </a:lnTo>
                      <a:lnTo>
                        <a:pt x="589" y="914"/>
                      </a:lnTo>
                      <a:lnTo>
                        <a:pt x="602" y="882"/>
                      </a:lnTo>
                      <a:lnTo>
                        <a:pt x="571" y="878"/>
                      </a:lnTo>
                      <a:lnTo>
                        <a:pt x="580" y="846"/>
                      </a:lnTo>
                      <a:lnTo>
                        <a:pt x="602" y="814"/>
                      </a:lnTo>
                      <a:lnTo>
                        <a:pt x="589" y="778"/>
                      </a:lnTo>
                      <a:lnTo>
                        <a:pt x="647" y="727"/>
                      </a:lnTo>
                      <a:lnTo>
                        <a:pt x="647" y="702"/>
                      </a:lnTo>
                      <a:lnTo>
                        <a:pt x="668" y="691"/>
                      </a:lnTo>
                      <a:lnTo>
                        <a:pt x="638" y="682"/>
                      </a:lnTo>
                      <a:lnTo>
                        <a:pt x="647" y="611"/>
                      </a:lnTo>
                      <a:lnTo>
                        <a:pt x="623" y="611"/>
                      </a:lnTo>
                      <a:lnTo>
                        <a:pt x="623" y="578"/>
                      </a:lnTo>
                      <a:lnTo>
                        <a:pt x="641" y="531"/>
                      </a:lnTo>
                      <a:lnTo>
                        <a:pt x="623" y="327"/>
                      </a:lnTo>
                      <a:lnTo>
                        <a:pt x="593" y="127"/>
                      </a:lnTo>
                      <a:lnTo>
                        <a:pt x="580" y="95"/>
                      </a:lnTo>
                      <a:lnTo>
                        <a:pt x="586" y="71"/>
                      </a:lnTo>
                      <a:lnTo>
                        <a:pt x="559" y="48"/>
                      </a:lnTo>
                      <a:lnTo>
                        <a:pt x="532" y="43"/>
                      </a:lnTo>
                      <a:lnTo>
                        <a:pt x="528" y="0"/>
                      </a:lnTo>
                      <a:lnTo>
                        <a:pt x="113" y="12"/>
                      </a:lnTo>
                    </a:path>
                  </a:pathLst>
                </a:custGeom>
                <a:solidFill>
                  <a:srgbClr val="008226"/>
                </a:solidFill>
                <a:ln w="11160">
                  <a:solidFill>
                    <a:srgbClr val="333333"/>
                  </a:solidFill>
                  <a:round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46800" bIns="4680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</p:grpSp>
          <p:grpSp>
            <p:nvGrpSpPr>
              <p:cNvPr id="7730" name=""/>
              <p:cNvGrpSpPr/>
              <p:nvPr/>
            </p:nvGrpSpPr>
            <p:grpSpPr>
              <a:xfrm>
                <a:off x="5458680" y="1569240"/>
                <a:ext cx="676800" cy="662400"/>
                <a:chOff x="5458680" y="1569240"/>
                <a:chExt cx="676800" cy="662400"/>
              </a:xfrm>
            </p:grpSpPr>
            <p:sp>
              <p:nvSpPr>
                <p:cNvPr id="7731" name=""/>
                <p:cNvSpPr/>
                <p:nvPr/>
              </p:nvSpPr>
              <p:spPr>
                <a:xfrm>
                  <a:off x="5458680" y="1569240"/>
                  <a:ext cx="676800" cy="662400"/>
                </a:xfrm>
                <a:custGeom>
                  <a:avLst/>
                  <a:gdLst/>
                  <a:ahLst/>
                  <a:rect l="l" t="t" r="r" b="b"/>
                  <a:pathLst>
                    <a:path w="857" h="843">
                      <a:moveTo>
                        <a:pt x="799" y="827"/>
                      </a:moveTo>
                      <a:lnTo>
                        <a:pt x="799" y="787"/>
                      </a:lnTo>
                      <a:lnTo>
                        <a:pt x="787" y="748"/>
                      </a:lnTo>
                      <a:lnTo>
                        <a:pt x="778" y="687"/>
                      </a:lnTo>
                      <a:lnTo>
                        <a:pt x="781" y="647"/>
                      </a:lnTo>
                      <a:lnTo>
                        <a:pt x="790" y="618"/>
                      </a:lnTo>
                      <a:lnTo>
                        <a:pt x="805" y="595"/>
                      </a:lnTo>
                      <a:lnTo>
                        <a:pt x="790" y="568"/>
                      </a:lnTo>
                      <a:lnTo>
                        <a:pt x="778" y="552"/>
                      </a:lnTo>
                      <a:lnTo>
                        <a:pt x="787" y="527"/>
                      </a:lnTo>
                      <a:lnTo>
                        <a:pt x="805" y="520"/>
                      </a:lnTo>
                      <a:lnTo>
                        <a:pt x="805" y="412"/>
                      </a:lnTo>
                      <a:lnTo>
                        <a:pt x="821" y="388"/>
                      </a:lnTo>
                      <a:lnTo>
                        <a:pt x="857" y="356"/>
                      </a:lnTo>
                      <a:lnTo>
                        <a:pt x="852" y="320"/>
                      </a:lnTo>
                      <a:lnTo>
                        <a:pt x="839" y="308"/>
                      </a:lnTo>
                      <a:lnTo>
                        <a:pt x="817" y="317"/>
                      </a:lnTo>
                      <a:lnTo>
                        <a:pt x="808" y="360"/>
                      </a:lnTo>
                      <a:lnTo>
                        <a:pt x="787" y="376"/>
                      </a:lnTo>
                      <a:lnTo>
                        <a:pt x="769" y="388"/>
                      </a:lnTo>
                      <a:lnTo>
                        <a:pt x="765" y="412"/>
                      </a:lnTo>
                      <a:lnTo>
                        <a:pt x="738" y="432"/>
                      </a:lnTo>
                      <a:lnTo>
                        <a:pt x="704" y="435"/>
                      </a:lnTo>
                      <a:lnTo>
                        <a:pt x="720" y="396"/>
                      </a:lnTo>
                      <a:lnTo>
                        <a:pt x="751" y="360"/>
                      </a:lnTo>
                      <a:lnTo>
                        <a:pt x="778" y="327"/>
                      </a:lnTo>
                      <a:lnTo>
                        <a:pt x="787" y="300"/>
                      </a:lnTo>
                      <a:lnTo>
                        <a:pt x="726" y="291"/>
                      </a:lnTo>
                      <a:lnTo>
                        <a:pt x="747" y="223"/>
                      </a:lnTo>
                      <a:lnTo>
                        <a:pt x="686" y="203"/>
                      </a:lnTo>
                      <a:lnTo>
                        <a:pt x="665" y="187"/>
                      </a:lnTo>
                      <a:lnTo>
                        <a:pt x="634" y="180"/>
                      </a:lnTo>
                      <a:lnTo>
                        <a:pt x="620" y="160"/>
                      </a:lnTo>
                      <a:lnTo>
                        <a:pt x="577" y="176"/>
                      </a:lnTo>
                      <a:lnTo>
                        <a:pt x="551" y="151"/>
                      </a:lnTo>
                      <a:lnTo>
                        <a:pt x="489" y="124"/>
                      </a:lnTo>
                      <a:lnTo>
                        <a:pt x="458" y="148"/>
                      </a:lnTo>
                      <a:lnTo>
                        <a:pt x="436" y="151"/>
                      </a:lnTo>
                      <a:lnTo>
                        <a:pt x="420" y="140"/>
                      </a:lnTo>
                      <a:lnTo>
                        <a:pt x="366" y="108"/>
                      </a:lnTo>
                      <a:lnTo>
                        <a:pt x="357" y="95"/>
                      </a:lnTo>
                      <a:lnTo>
                        <a:pt x="363" y="68"/>
                      </a:lnTo>
                      <a:lnTo>
                        <a:pt x="323" y="76"/>
                      </a:lnTo>
                      <a:lnTo>
                        <a:pt x="305" y="60"/>
                      </a:lnTo>
                      <a:lnTo>
                        <a:pt x="275" y="20"/>
                      </a:lnTo>
                      <a:lnTo>
                        <a:pt x="266" y="0"/>
                      </a:lnTo>
                      <a:lnTo>
                        <a:pt x="241" y="7"/>
                      </a:lnTo>
                      <a:lnTo>
                        <a:pt x="183" y="52"/>
                      </a:lnTo>
                      <a:lnTo>
                        <a:pt x="140" y="72"/>
                      </a:lnTo>
                      <a:lnTo>
                        <a:pt x="100" y="76"/>
                      </a:lnTo>
                      <a:lnTo>
                        <a:pt x="64" y="95"/>
                      </a:lnTo>
                      <a:lnTo>
                        <a:pt x="57" y="131"/>
                      </a:lnTo>
                      <a:lnTo>
                        <a:pt x="64" y="180"/>
                      </a:lnTo>
                      <a:lnTo>
                        <a:pt x="3" y="252"/>
                      </a:lnTo>
                      <a:lnTo>
                        <a:pt x="0" y="288"/>
                      </a:lnTo>
                      <a:lnTo>
                        <a:pt x="18" y="295"/>
                      </a:lnTo>
                      <a:lnTo>
                        <a:pt x="3" y="432"/>
                      </a:lnTo>
                      <a:lnTo>
                        <a:pt x="127" y="496"/>
                      </a:lnTo>
                      <a:lnTo>
                        <a:pt x="170" y="527"/>
                      </a:lnTo>
                      <a:lnTo>
                        <a:pt x="174" y="568"/>
                      </a:lnTo>
                      <a:lnTo>
                        <a:pt x="232" y="563"/>
                      </a:lnTo>
                      <a:lnTo>
                        <a:pt x="250" y="644"/>
                      </a:lnTo>
                      <a:lnTo>
                        <a:pt x="280" y="663"/>
                      </a:lnTo>
                      <a:lnTo>
                        <a:pt x="280" y="690"/>
                      </a:lnTo>
                      <a:lnTo>
                        <a:pt x="262" y="759"/>
                      </a:lnTo>
                      <a:lnTo>
                        <a:pt x="289" y="795"/>
                      </a:lnTo>
                      <a:lnTo>
                        <a:pt x="305" y="823"/>
                      </a:lnTo>
                      <a:lnTo>
                        <a:pt x="375" y="827"/>
                      </a:lnTo>
                      <a:lnTo>
                        <a:pt x="381" y="843"/>
                      </a:lnTo>
                      <a:lnTo>
                        <a:pt x="799" y="827"/>
                      </a:lnTo>
                      <a:close/>
                    </a:path>
                  </a:pathLst>
                </a:custGeom>
                <a:solidFill>
                  <a:srgbClr val="008226"/>
                </a:solidFill>
                <a:ln w="9360">
                  <a:solidFill>
                    <a:srgbClr val="333333"/>
                  </a:solidFill>
                  <a:round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46800" bIns="4680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7732" name=""/>
                <p:cNvSpPr/>
                <p:nvPr/>
              </p:nvSpPr>
              <p:spPr>
                <a:xfrm>
                  <a:off x="5458680" y="1569240"/>
                  <a:ext cx="676800" cy="662400"/>
                </a:xfrm>
                <a:custGeom>
                  <a:avLst/>
                  <a:gdLst/>
                  <a:ahLst/>
                  <a:rect l="l" t="t" r="r" b="b"/>
                  <a:pathLst>
                    <a:path w="857" h="843">
                      <a:moveTo>
                        <a:pt x="799" y="827"/>
                      </a:moveTo>
                      <a:lnTo>
                        <a:pt x="799" y="787"/>
                      </a:lnTo>
                      <a:lnTo>
                        <a:pt x="787" y="748"/>
                      </a:lnTo>
                      <a:lnTo>
                        <a:pt x="778" y="687"/>
                      </a:lnTo>
                      <a:lnTo>
                        <a:pt x="781" y="647"/>
                      </a:lnTo>
                      <a:lnTo>
                        <a:pt x="790" y="618"/>
                      </a:lnTo>
                      <a:lnTo>
                        <a:pt x="805" y="595"/>
                      </a:lnTo>
                      <a:lnTo>
                        <a:pt x="790" y="568"/>
                      </a:lnTo>
                      <a:lnTo>
                        <a:pt x="778" y="552"/>
                      </a:lnTo>
                      <a:lnTo>
                        <a:pt x="787" y="527"/>
                      </a:lnTo>
                      <a:lnTo>
                        <a:pt x="805" y="520"/>
                      </a:lnTo>
                      <a:lnTo>
                        <a:pt x="805" y="412"/>
                      </a:lnTo>
                      <a:lnTo>
                        <a:pt x="821" y="388"/>
                      </a:lnTo>
                      <a:lnTo>
                        <a:pt x="857" y="356"/>
                      </a:lnTo>
                      <a:lnTo>
                        <a:pt x="852" y="320"/>
                      </a:lnTo>
                      <a:lnTo>
                        <a:pt x="839" y="308"/>
                      </a:lnTo>
                      <a:lnTo>
                        <a:pt x="817" y="317"/>
                      </a:lnTo>
                      <a:lnTo>
                        <a:pt x="808" y="360"/>
                      </a:lnTo>
                      <a:lnTo>
                        <a:pt x="787" y="376"/>
                      </a:lnTo>
                      <a:lnTo>
                        <a:pt x="769" y="388"/>
                      </a:lnTo>
                      <a:lnTo>
                        <a:pt x="765" y="412"/>
                      </a:lnTo>
                      <a:lnTo>
                        <a:pt x="738" y="432"/>
                      </a:lnTo>
                      <a:lnTo>
                        <a:pt x="704" y="435"/>
                      </a:lnTo>
                      <a:lnTo>
                        <a:pt x="720" y="396"/>
                      </a:lnTo>
                      <a:lnTo>
                        <a:pt x="751" y="360"/>
                      </a:lnTo>
                      <a:lnTo>
                        <a:pt x="778" y="327"/>
                      </a:lnTo>
                      <a:lnTo>
                        <a:pt x="787" y="300"/>
                      </a:lnTo>
                      <a:lnTo>
                        <a:pt x="726" y="291"/>
                      </a:lnTo>
                      <a:lnTo>
                        <a:pt x="747" y="223"/>
                      </a:lnTo>
                      <a:lnTo>
                        <a:pt x="686" y="203"/>
                      </a:lnTo>
                      <a:lnTo>
                        <a:pt x="665" y="187"/>
                      </a:lnTo>
                      <a:lnTo>
                        <a:pt x="634" y="180"/>
                      </a:lnTo>
                      <a:lnTo>
                        <a:pt x="620" y="160"/>
                      </a:lnTo>
                      <a:lnTo>
                        <a:pt x="577" y="176"/>
                      </a:lnTo>
                      <a:lnTo>
                        <a:pt x="551" y="151"/>
                      </a:lnTo>
                      <a:lnTo>
                        <a:pt x="489" y="124"/>
                      </a:lnTo>
                      <a:lnTo>
                        <a:pt x="458" y="148"/>
                      </a:lnTo>
                      <a:lnTo>
                        <a:pt x="436" y="151"/>
                      </a:lnTo>
                      <a:lnTo>
                        <a:pt x="420" y="140"/>
                      </a:lnTo>
                      <a:lnTo>
                        <a:pt x="366" y="108"/>
                      </a:lnTo>
                      <a:lnTo>
                        <a:pt x="357" y="95"/>
                      </a:lnTo>
                      <a:lnTo>
                        <a:pt x="363" y="68"/>
                      </a:lnTo>
                      <a:lnTo>
                        <a:pt x="323" y="76"/>
                      </a:lnTo>
                      <a:lnTo>
                        <a:pt x="305" y="60"/>
                      </a:lnTo>
                      <a:lnTo>
                        <a:pt x="275" y="20"/>
                      </a:lnTo>
                      <a:lnTo>
                        <a:pt x="266" y="0"/>
                      </a:lnTo>
                      <a:lnTo>
                        <a:pt x="241" y="7"/>
                      </a:lnTo>
                      <a:lnTo>
                        <a:pt x="183" y="52"/>
                      </a:lnTo>
                      <a:lnTo>
                        <a:pt x="140" y="72"/>
                      </a:lnTo>
                      <a:lnTo>
                        <a:pt x="100" y="76"/>
                      </a:lnTo>
                      <a:lnTo>
                        <a:pt x="64" y="95"/>
                      </a:lnTo>
                      <a:lnTo>
                        <a:pt x="57" y="131"/>
                      </a:lnTo>
                      <a:lnTo>
                        <a:pt x="64" y="180"/>
                      </a:lnTo>
                      <a:lnTo>
                        <a:pt x="3" y="252"/>
                      </a:lnTo>
                      <a:lnTo>
                        <a:pt x="0" y="288"/>
                      </a:lnTo>
                      <a:lnTo>
                        <a:pt x="18" y="295"/>
                      </a:lnTo>
                      <a:lnTo>
                        <a:pt x="3" y="432"/>
                      </a:lnTo>
                      <a:lnTo>
                        <a:pt x="127" y="496"/>
                      </a:lnTo>
                      <a:lnTo>
                        <a:pt x="170" y="527"/>
                      </a:lnTo>
                      <a:lnTo>
                        <a:pt x="174" y="568"/>
                      </a:lnTo>
                      <a:lnTo>
                        <a:pt x="232" y="563"/>
                      </a:lnTo>
                      <a:lnTo>
                        <a:pt x="250" y="644"/>
                      </a:lnTo>
                      <a:lnTo>
                        <a:pt x="280" y="663"/>
                      </a:lnTo>
                      <a:lnTo>
                        <a:pt x="280" y="690"/>
                      </a:lnTo>
                      <a:lnTo>
                        <a:pt x="262" y="759"/>
                      </a:lnTo>
                      <a:lnTo>
                        <a:pt x="289" y="795"/>
                      </a:lnTo>
                      <a:lnTo>
                        <a:pt x="305" y="823"/>
                      </a:lnTo>
                      <a:lnTo>
                        <a:pt x="375" y="827"/>
                      </a:lnTo>
                      <a:lnTo>
                        <a:pt x="381" y="843"/>
                      </a:lnTo>
                      <a:lnTo>
                        <a:pt x="799" y="827"/>
                      </a:lnTo>
                    </a:path>
                  </a:pathLst>
                </a:custGeom>
                <a:solidFill>
                  <a:srgbClr val="008226"/>
                </a:solidFill>
                <a:ln w="11160">
                  <a:solidFill>
                    <a:srgbClr val="333333"/>
                  </a:solidFill>
                  <a:round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46800" bIns="4680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</p:grpSp>
          <p:grpSp>
            <p:nvGrpSpPr>
              <p:cNvPr id="7733" name=""/>
              <p:cNvGrpSpPr/>
              <p:nvPr/>
            </p:nvGrpSpPr>
            <p:grpSpPr>
              <a:xfrm>
                <a:off x="5741640" y="1468800"/>
                <a:ext cx="631080" cy="335520"/>
                <a:chOff x="5741640" y="1468800"/>
                <a:chExt cx="631080" cy="335520"/>
              </a:xfrm>
            </p:grpSpPr>
            <p:sp>
              <p:nvSpPr>
                <p:cNvPr id="7734" name=""/>
                <p:cNvSpPr/>
                <p:nvPr/>
              </p:nvSpPr>
              <p:spPr>
                <a:xfrm>
                  <a:off x="5741640" y="1468800"/>
                  <a:ext cx="631080" cy="335520"/>
                </a:xfrm>
                <a:custGeom>
                  <a:avLst/>
                  <a:gdLst/>
                  <a:ahLst/>
                  <a:rect l="l" t="t" r="r" b="b"/>
                  <a:pathLst>
                    <a:path w="800" h="427">
                      <a:moveTo>
                        <a:pt x="764" y="151"/>
                      </a:moveTo>
                      <a:lnTo>
                        <a:pt x="800" y="187"/>
                      </a:lnTo>
                      <a:lnTo>
                        <a:pt x="791" y="215"/>
                      </a:lnTo>
                      <a:lnTo>
                        <a:pt x="755" y="224"/>
                      </a:lnTo>
                      <a:lnTo>
                        <a:pt x="694" y="239"/>
                      </a:lnTo>
                      <a:lnTo>
                        <a:pt x="660" y="287"/>
                      </a:lnTo>
                      <a:lnTo>
                        <a:pt x="595" y="287"/>
                      </a:lnTo>
                      <a:lnTo>
                        <a:pt x="568" y="332"/>
                      </a:lnTo>
                      <a:lnTo>
                        <a:pt x="471" y="336"/>
                      </a:lnTo>
                      <a:lnTo>
                        <a:pt x="433" y="427"/>
                      </a:lnTo>
                      <a:lnTo>
                        <a:pt x="367" y="415"/>
                      </a:lnTo>
                      <a:lnTo>
                        <a:pt x="380" y="352"/>
                      </a:lnTo>
                      <a:lnTo>
                        <a:pt x="327" y="336"/>
                      </a:lnTo>
                      <a:lnTo>
                        <a:pt x="315" y="311"/>
                      </a:lnTo>
                      <a:lnTo>
                        <a:pt x="275" y="307"/>
                      </a:lnTo>
                      <a:lnTo>
                        <a:pt x="257" y="284"/>
                      </a:lnTo>
                      <a:lnTo>
                        <a:pt x="214" y="300"/>
                      </a:lnTo>
                      <a:lnTo>
                        <a:pt x="184" y="275"/>
                      </a:lnTo>
                      <a:lnTo>
                        <a:pt x="126" y="251"/>
                      </a:lnTo>
                      <a:lnTo>
                        <a:pt x="92" y="284"/>
                      </a:lnTo>
                      <a:lnTo>
                        <a:pt x="58" y="271"/>
                      </a:lnTo>
                      <a:lnTo>
                        <a:pt x="0" y="228"/>
                      </a:lnTo>
                      <a:lnTo>
                        <a:pt x="13" y="192"/>
                      </a:lnTo>
                      <a:lnTo>
                        <a:pt x="22" y="163"/>
                      </a:lnTo>
                      <a:lnTo>
                        <a:pt x="65" y="143"/>
                      </a:lnTo>
                      <a:lnTo>
                        <a:pt x="114" y="143"/>
                      </a:lnTo>
                      <a:lnTo>
                        <a:pt x="232" y="59"/>
                      </a:lnTo>
                      <a:lnTo>
                        <a:pt x="266" y="3"/>
                      </a:lnTo>
                      <a:lnTo>
                        <a:pt x="380" y="0"/>
                      </a:lnTo>
                      <a:lnTo>
                        <a:pt x="327" y="12"/>
                      </a:lnTo>
                      <a:lnTo>
                        <a:pt x="275" y="71"/>
                      </a:lnTo>
                      <a:lnTo>
                        <a:pt x="245" y="71"/>
                      </a:lnTo>
                      <a:lnTo>
                        <a:pt x="250" y="115"/>
                      </a:lnTo>
                      <a:lnTo>
                        <a:pt x="354" y="124"/>
                      </a:lnTo>
                      <a:lnTo>
                        <a:pt x="397" y="176"/>
                      </a:lnTo>
                      <a:lnTo>
                        <a:pt x="503" y="167"/>
                      </a:lnTo>
                      <a:lnTo>
                        <a:pt x="547" y="143"/>
                      </a:lnTo>
                      <a:lnTo>
                        <a:pt x="608" y="124"/>
                      </a:lnTo>
                      <a:lnTo>
                        <a:pt x="681" y="127"/>
                      </a:lnTo>
                      <a:lnTo>
                        <a:pt x="733" y="91"/>
                      </a:lnTo>
                      <a:lnTo>
                        <a:pt x="742" y="127"/>
                      </a:lnTo>
                      <a:lnTo>
                        <a:pt x="739" y="143"/>
                      </a:lnTo>
                      <a:lnTo>
                        <a:pt x="764" y="151"/>
                      </a:lnTo>
                      <a:close/>
                    </a:path>
                  </a:pathLst>
                </a:custGeom>
                <a:solidFill>
                  <a:srgbClr val="008226"/>
                </a:solidFill>
                <a:ln w="9360">
                  <a:solidFill>
                    <a:srgbClr val="333333"/>
                  </a:solidFill>
                  <a:round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46800" bIns="4680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7735" name=""/>
                <p:cNvSpPr/>
                <p:nvPr/>
              </p:nvSpPr>
              <p:spPr>
                <a:xfrm>
                  <a:off x="5741640" y="1468800"/>
                  <a:ext cx="631080" cy="335520"/>
                </a:xfrm>
                <a:custGeom>
                  <a:avLst/>
                  <a:gdLst/>
                  <a:ahLst/>
                  <a:rect l="l" t="t" r="r" b="b"/>
                  <a:pathLst>
                    <a:path w="800" h="427">
                      <a:moveTo>
                        <a:pt x="764" y="151"/>
                      </a:moveTo>
                      <a:lnTo>
                        <a:pt x="800" y="187"/>
                      </a:lnTo>
                      <a:lnTo>
                        <a:pt x="791" y="215"/>
                      </a:lnTo>
                      <a:lnTo>
                        <a:pt x="755" y="224"/>
                      </a:lnTo>
                      <a:lnTo>
                        <a:pt x="694" y="239"/>
                      </a:lnTo>
                      <a:lnTo>
                        <a:pt x="660" y="287"/>
                      </a:lnTo>
                      <a:lnTo>
                        <a:pt x="595" y="287"/>
                      </a:lnTo>
                      <a:lnTo>
                        <a:pt x="568" y="332"/>
                      </a:lnTo>
                      <a:lnTo>
                        <a:pt x="471" y="336"/>
                      </a:lnTo>
                      <a:lnTo>
                        <a:pt x="433" y="427"/>
                      </a:lnTo>
                      <a:lnTo>
                        <a:pt x="367" y="415"/>
                      </a:lnTo>
                      <a:lnTo>
                        <a:pt x="380" y="352"/>
                      </a:lnTo>
                      <a:lnTo>
                        <a:pt x="327" y="336"/>
                      </a:lnTo>
                      <a:lnTo>
                        <a:pt x="315" y="311"/>
                      </a:lnTo>
                      <a:lnTo>
                        <a:pt x="275" y="307"/>
                      </a:lnTo>
                      <a:lnTo>
                        <a:pt x="257" y="284"/>
                      </a:lnTo>
                      <a:lnTo>
                        <a:pt x="214" y="300"/>
                      </a:lnTo>
                      <a:lnTo>
                        <a:pt x="184" y="275"/>
                      </a:lnTo>
                      <a:lnTo>
                        <a:pt x="126" y="251"/>
                      </a:lnTo>
                      <a:lnTo>
                        <a:pt x="92" y="284"/>
                      </a:lnTo>
                      <a:lnTo>
                        <a:pt x="58" y="271"/>
                      </a:lnTo>
                      <a:lnTo>
                        <a:pt x="0" y="228"/>
                      </a:lnTo>
                      <a:lnTo>
                        <a:pt x="13" y="192"/>
                      </a:lnTo>
                      <a:lnTo>
                        <a:pt x="22" y="163"/>
                      </a:lnTo>
                      <a:lnTo>
                        <a:pt x="65" y="143"/>
                      </a:lnTo>
                      <a:lnTo>
                        <a:pt x="114" y="143"/>
                      </a:lnTo>
                      <a:lnTo>
                        <a:pt x="232" y="59"/>
                      </a:lnTo>
                      <a:lnTo>
                        <a:pt x="266" y="3"/>
                      </a:lnTo>
                      <a:lnTo>
                        <a:pt x="380" y="0"/>
                      </a:lnTo>
                      <a:lnTo>
                        <a:pt x="327" y="12"/>
                      </a:lnTo>
                      <a:lnTo>
                        <a:pt x="275" y="71"/>
                      </a:lnTo>
                      <a:lnTo>
                        <a:pt x="245" y="71"/>
                      </a:lnTo>
                      <a:lnTo>
                        <a:pt x="250" y="115"/>
                      </a:lnTo>
                      <a:lnTo>
                        <a:pt x="354" y="124"/>
                      </a:lnTo>
                      <a:lnTo>
                        <a:pt x="397" y="176"/>
                      </a:lnTo>
                      <a:lnTo>
                        <a:pt x="503" y="167"/>
                      </a:lnTo>
                      <a:lnTo>
                        <a:pt x="547" y="143"/>
                      </a:lnTo>
                      <a:lnTo>
                        <a:pt x="608" y="124"/>
                      </a:lnTo>
                      <a:lnTo>
                        <a:pt x="681" y="127"/>
                      </a:lnTo>
                      <a:lnTo>
                        <a:pt x="733" y="91"/>
                      </a:lnTo>
                      <a:lnTo>
                        <a:pt x="742" y="127"/>
                      </a:lnTo>
                      <a:lnTo>
                        <a:pt x="739" y="143"/>
                      </a:lnTo>
                      <a:lnTo>
                        <a:pt x="764" y="151"/>
                      </a:lnTo>
                    </a:path>
                  </a:pathLst>
                </a:custGeom>
                <a:solidFill>
                  <a:srgbClr val="008226"/>
                </a:solidFill>
                <a:ln w="11160">
                  <a:solidFill>
                    <a:srgbClr val="333333"/>
                  </a:solidFill>
                  <a:round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46800" bIns="4680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</p:grpSp>
          <p:grpSp>
            <p:nvGrpSpPr>
              <p:cNvPr id="7736" name=""/>
              <p:cNvGrpSpPr/>
              <p:nvPr/>
            </p:nvGrpSpPr>
            <p:grpSpPr>
              <a:xfrm>
                <a:off x="6121440" y="2285280"/>
                <a:ext cx="411480" cy="626040"/>
                <a:chOff x="6121440" y="2285280"/>
                <a:chExt cx="411480" cy="626040"/>
              </a:xfrm>
            </p:grpSpPr>
            <p:sp>
              <p:nvSpPr>
                <p:cNvPr id="7737" name=""/>
                <p:cNvSpPr/>
                <p:nvPr/>
              </p:nvSpPr>
              <p:spPr>
                <a:xfrm>
                  <a:off x="6121440" y="2285280"/>
                  <a:ext cx="411480" cy="626040"/>
                </a:xfrm>
                <a:custGeom>
                  <a:avLst/>
                  <a:gdLst/>
                  <a:ahLst/>
                  <a:rect l="l" t="t" r="r" b="b"/>
                  <a:pathLst>
                    <a:path w="519" h="798">
                      <a:moveTo>
                        <a:pt x="27" y="40"/>
                      </a:moveTo>
                      <a:lnTo>
                        <a:pt x="113" y="49"/>
                      </a:lnTo>
                      <a:lnTo>
                        <a:pt x="144" y="13"/>
                      </a:lnTo>
                      <a:lnTo>
                        <a:pt x="446" y="0"/>
                      </a:lnTo>
                      <a:lnTo>
                        <a:pt x="514" y="487"/>
                      </a:lnTo>
                      <a:lnTo>
                        <a:pt x="519" y="511"/>
                      </a:lnTo>
                      <a:lnTo>
                        <a:pt x="510" y="556"/>
                      </a:lnTo>
                      <a:lnTo>
                        <a:pt x="480" y="590"/>
                      </a:lnTo>
                      <a:lnTo>
                        <a:pt x="431" y="586"/>
                      </a:lnTo>
                      <a:lnTo>
                        <a:pt x="428" y="619"/>
                      </a:lnTo>
                      <a:lnTo>
                        <a:pt x="392" y="631"/>
                      </a:lnTo>
                      <a:lnTo>
                        <a:pt x="388" y="671"/>
                      </a:lnTo>
                      <a:lnTo>
                        <a:pt x="361" y="694"/>
                      </a:lnTo>
                      <a:lnTo>
                        <a:pt x="354" y="739"/>
                      </a:lnTo>
                      <a:lnTo>
                        <a:pt x="305" y="743"/>
                      </a:lnTo>
                      <a:lnTo>
                        <a:pt x="300" y="719"/>
                      </a:lnTo>
                      <a:lnTo>
                        <a:pt x="269" y="723"/>
                      </a:lnTo>
                      <a:lnTo>
                        <a:pt x="244" y="775"/>
                      </a:lnTo>
                      <a:lnTo>
                        <a:pt x="223" y="775"/>
                      </a:lnTo>
                      <a:lnTo>
                        <a:pt x="201" y="775"/>
                      </a:lnTo>
                      <a:lnTo>
                        <a:pt x="162" y="779"/>
                      </a:lnTo>
                      <a:lnTo>
                        <a:pt x="156" y="770"/>
                      </a:lnTo>
                      <a:lnTo>
                        <a:pt x="144" y="759"/>
                      </a:lnTo>
                      <a:lnTo>
                        <a:pt x="119" y="759"/>
                      </a:lnTo>
                      <a:lnTo>
                        <a:pt x="95" y="798"/>
                      </a:lnTo>
                      <a:lnTo>
                        <a:pt x="0" y="795"/>
                      </a:lnTo>
                      <a:lnTo>
                        <a:pt x="9" y="770"/>
                      </a:lnTo>
                      <a:lnTo>
                        <a:pt x="27" y="726"/>
                      </a:lnTo>
                      <a:lnTo>
                        <a:pt x="13" y="698"/>
                      </a:lnTo>
                      <a:lnTo>
                        <a:pt x="74" y="647"/>
                      </a:lnTo>
                      <a:lnTo>
                        <a:pt x="74" y="626"/>
                      </a:lnTo>
                      <a:lnTo>
                        <a:pt x="101" y="615"/>
                      </a:lnTo>
                      <a:lnTo>
                        <a:pt x="61" y="595"/>
                      </a:lnTo>
                      <a:lnTo>
                        <a:pt x="74" y="531"/>
                      </a:lnTo>
                      <a:lnTo>
                        <a:pt x="48" y="527"/>
                      </a:lnTo>
                      <a:lnTo>
                        <a:pt x="52" y="484"/>
                      </a:lnTo>
                      <a:lnTo>
                        <a:pt x="70" y="439"/>
                      </a:lnTo>
                      <a:lnTo>
                        <a:pt x="57" y="236"/>
                      </a:lnTo>
                      <a:lnTo>
                        <a:pt x="27" y="40"/>
                      </a:lnTo>
                      <a:close/>
                    </a:path>
                  </a:pathLst>
                </a:custGeom>
                <a:solidFill>
                  <a:srgbClr val="008226"/>
                </a:solidFill>
                <a:ln w="9360">
                  <a:solidFill>
                    <a:srgbClr val="333333"/>
                  </a:solidFill>
                  <a:round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46800" bIns="4680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7738" name=""/>
                <p:cNvSpPr/>
                <p:nvPr/>
              </p:nvSpPr>
              <p:spPr>
                <a:xfrm>
                  <a:off x="6121440" y="2285280"/>
                  <a:ext cx="411480" cy="626040"/>
                </a:xfrm>
                <a:custGeom>
                  <a:avLst/>
                  <a:gdLst/>
                  <a:ahLst/>
                  <a:rect l="l" t="t" r="r" b="b"/>
                  <a:pathLst>
                    <a:path w="519" h="798">
                      <a:moveTo>
                        <a:pt x="27" y="40"/>
                      </a:moveTo>
                      <a:lnTo>
                        <a:pt x="113" y="49"/>
                      </a:lnTo>
                      <a:lnTo>
                        <a:pt x="144" y="13"/>
                      </a:lnTo>
                      <a:lnTo>
                        <a:pt x="446" y="0"/>
                      </a:lnTo>
                      <a:lnTo>
                        <a:pt x="514" y="487"/>
                      </a:lnTo>
                      <a:lnTo>
                        <a:pt x="519" y="511"/>
                      </a:lnTo>
                      <a:lnTo>
                        <a:pt x="510" y="556"/>
                      </a:lnTo>
                      <a:lnTo>
                        <a:pt x="480" y="590"/>
                      </a:lnTo>
                      <a:lnTo>
                        <a:pt x="431" y="586"/>
                      </a:lnTo>
                      <a:lnTo>
                        <a:pt x="428" y="619"/>
                      </a:lnTo>
                      <a:lnTo>
                        <a:pt x="392" y="631"/>
                      </a:lnTo>
                      <a:lnTo>
                        <a:pt x="388" y="671"/>
                      </a:lnTo>
                      <a:lnTo>
                        <a:pt x="361" y="694"/>
                      </a:lnTo>
                      <a:lnTo>
                        <a:pt x="354" y="739"/>
                      </a:lnTo>
                      <a:lnTo>
                        <a:pt x="305" y="743"/>
                      </a:lnTo>
                      <a:lnTo>
                        <a:pt x="300" y="719"/>
                      </a:lnTo>
                      <a:lnTo>
                        <a:pt x="269" y="723"/>
                      </a:lnTo>
                      <a:lnTo>
                        <a:pt x="244" y="775"/>
                      </a:lnTo>
                      <a:lnTo>
                        <a:pt x="223" y="775"/>
                      </a:lnTo>
                      <a:lnTo>
                        <a:pt x="201" y="775"/>
                      </a:lnTo>
                      <a:lnTo>
                        <a:pt x="162" y="779"/>
                      </a:lnTo>
                      <a:lnTo>
                        <a:pt x="156" y="770"/>
                      </a:lnTo>
                      <a:lnTo>
                        <a:pt x="144" y="759"/>
                      </a:lnTo>
                      <a:lnTo>
                        <a:pt x="119" y="759"/>
                      </a:lnTo>
                      <a:lnTo>
                        <a:pt x="95" y="798"/>
                      </a:lnTo>
                      <a:lnTo>
                        <a:pt x="0" y="795"/>
                      </a:lnTo>
                      <a:lnTo>
                        <a:pt x="9" y="770"/>
                      </a:lnTo>
                      <a:lnTo>
                        <a:pt x="27" y="726"/>
                      </a:lnTo>
                      <a:lnTo>
                        <a:pt x="13" y="698"/>
                      </a:lnTo>
                      <a:lnTo>
                        <a:pt x="74" y="647"/>
                      </a:lnTo>
                      <a:lnTo>
                        <a:pt x="74" y="626"/>
                      </a:lnTo>
                      <a:lnTo>
                        <a:pt x="101" y="615"/>
                      </a:lnTo>
                      <a:lnTo>
                        <a:pt x="61" y="595"/>
                      </a:lnTo>
                      <a:lnTo>
                        <a:pt x="74" y="531"/>
                      </a:lnTo>
                      <a:lnTo>
                        <a:pt x="48" y="527"/>
                      </a:lnTo>
                      <a:lnTo>
                        <a:pt x="52" y="484"/>
                      </a:lnTo>
                      <a:lnTo>
                        <a:pt x="70" y="439"/>
                      </a:lnTo>
                      <a:lnTo>
                        <a:pt x="57" y="236"/>
                      </a:lnTo>
                      <a:lnTo>
                        <a:pt x="27" y="40"/>
                      </a:lnTo>
                    </a:path>
                  </a:pathLst>
                </a:custGeom>
                <a:solidFill>
                  <a:srgbClr val="008226"/>
                </a:solidFill>
                <a:ln w="11160">
                  <a:solidFill>
                    <a:srgbClr val="333333"/>
                  </a:solidFill>
                  <a:round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46800" bIns="4680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</p:grpSp>
          <p:grpSp>
            <p:nvGrpSpPr>
              <p:cNvPr id="7739" name=""/>
              <p:cNvGrpSpPr/>
              <p:nvPr/>
            </p:nvGrpSpPr>
            <p:grpSpPr>
              <a:xfrm>
                <a:off x="6216480" y="1702800"/>
                <a:ext cx="509400" cy="593280"/>
                <a:chOff x="6216480" y="1702800"/>
                <a:chExt cx="509400" cy="593280"/>
              </a:xfrm>
            </p:grpSpPr>
            <p:sp>
              <p:nvSpPr>
                <p:cNvPr id="7740" name=""/>
                <p:cNvSpPr/>
                <p:nvPr/>
              </p:nvSpPr>
              <p:spPr>
                <a:xfrm>
                  <a:off x="6216480" y="1702800"/>
                  <a:ext cx="509400" cy="593280"/>
                </a:xfrm>
                <a:custGeom>
                  <a:avLst/>
                  <a:gdLst/>
                  <a:ahLst/>
                  <a:rect l="l" t="t" r="r" b="b"/>
                  <a:pathLst>
                    <a:path w="645" h="755">
                      <a:moveTo>
                        <a:pt x="330" y="755"/>
                      </a:moveTo>
                      <a:lnTo>
                        <a:pt x="321" y="735"/>
                      </a:lnTo>
                      <a:lnTo>
                        <a:pt x="17" y="746"/>
                      </a:lnTo>
                      <a:lnTo>
                        <a:pt x="43" y="715"/>
                      </a:lnTo>
                      <a:lnTo>
                        <a:pt x="70" y="663"/>
                      </a:lnTo>
                      <a:lnTo>
                        <a:pt x="100" y="624"/>
                      </a:lnTo>
                      <a:lnTo>
                        <a:pt x="64" y="571"/>
                      </a:lnTo>
                      <a:lnTo>
                        <a:pt x="61" y="483"/>
                      </a:lnTo>
                      <a:lnTo>
                        <a:pt x="30" y="444"/>
                      </a:lnTo>
                      <a:lnTo>
                        <a:pt x="9" y="419"/>
                      </a:lnTo>
                      <a:lnTo>
                        <a:pt x="9" y="395"/>
                      </a:lnTo>
                      <a:lnTo>
                        <a:pt x="26" y="376"/>
                      </a:lnTo>
                      <a:lnTo>
                        <a:pt x="0" y="311"/>
                      </a:lnTo>
                      <a:lnTo>
                        <a:pt x="43" y="248"/>
                      </a:lnTo>
                      <a:lnTo>
                        <a:pt x="21" y="219"/>
                      </a:lnTo>
                      <a:lnTo>
                        <a:pt x="21" y="192"/>
                      </a:lnTo>
                      <a:lnTo>
                        <a:pt x="48" y="151"/>
                      </a:lnTo>
                      <a:lnTo>
                        <a:pt x="57" y="115"/>
                      </a:lnTo>
                      <a:lnTo>
                        <a:pt x="100" y="120"/>
                      </a:lnTo>
                      <a:lnTo>
                        <a:pt x="95" y="160"/>
                      </a:lnTo>
                      <a:lnTo>
                        <a:pt x="116" y="172"/>
                      </a:lnTo>
                      <a:lnTo>
                        <a:pt x="143" y="151"/>
                      </a:lnTo>
                      <a:lnTo>
                        <a:pt x="134" y="92"/>
                      </a:lnTo>
                      <a:lnTo>
                        <a:pt x="147" y="75"/>
                      </a:lnTo>
                      <a:lnTo>
                        <a:pt x="174" y="79"/>
                      </a:lnTo>
                      <a:lnTo>
                        <a:pt x="165" y="23"/>
                      </a:lnTo>
                      <a:lnTo>
                        <a:pt x="195" y="4"/>
                      </a:lnTo>
                      <a:lnTo>
                        <a:pt x="300" y="0"/>
                      </a:lnTo>
                      <a:lnTo>
                        <a:pt x="345" y="20"/>
                      </a:lnTo>
                      <a:lnTo>
                        <a:pt x="348" y="39"/>
                      </a:lnTo>
                      <a:lnTo>
                        <a:pt x="388" y="39"/>
                      </a:lnTo>
                      <a:lnTo>
                        <a:pt x="443" y="56"/>
                      </a:lnTo>
                      <a:lnTo>
                        <a:pt x="452" y="84"/>
                      </a:lnTo>
                      <a:lnTo>
                        <a:pt x="431" y="101"/>
                      </a:lnTo>
                      <a:lnTo>
                        <a:pt x="474" y="192"/>
                      </a:lnTo>
                      <a:lnTo>
                        <a:pt x="474" y="219"/>
                      </a:lnTo>
                      <a:lnTo>
                        <a:pt x="404" y="304"/>
                      </a:lnTo>
                      <a:lnTo>
                        <a:pt x="379" y="352"/>
                      </a:lnTo>
                      <a:lnTo>
                        <a:pt x="391" y="367"/>
                      </a:lnTo>
                      <a:lnTo>
                        <a:pt x="434" y="372"/>
                      </a:lnTo>
                      <a:lnTo>
                        <a:pt x="458" y="352"/>
                      </a:lnTo>
                      <a:lnTo>
                        <a:pt x="504" y="275"/>
                      </a:lnTo>
                      <a:lnTo>
                        <a:pt x="553" y="275"/>
                      </a:lnTo>
                      <a:lnTo>
                        <a:pt x="609" y="347"/>
                      </a:lnTo>
                      <a:lnTo>
                        <a:pt x="609" y="395"/>
                      </a:lnTo>
                      <a:lnTo>
                        <a:pt x="605" y="422"/>
                      </a:lnTo>
                      <a:lnTo>
                        <a:pt x="645" y="447"/>
                      </a:lnTo>
                      <a:lnTo>
                        <a:pt x="639" y="494"/>
                      </a:lnTo>
                      <a:lnTo>
                        <a:pt x="618" y="530"/>
                      </a:lnTo>
                      <a:lnTo>
                        <a:pt x="605" y="575"/>
                      </a:lnTo>
                      <a:lnTo>
                        <a:pt x="593" y="602"/>
                      </a:lnTo>
                      <a:lnTo>
                        <a:pt x="553" y="611"/>
                      </a:lnTo>
                      <a:lnTo>
                        <a:pt x="571" y="654"/>
                      </a:lnTo>
                      <a:lnTo>
                        <a:pt x="553" y="667"/>
                      </a:lnTo>
                      <a:lnTo>
                        <a:pt x="517" y="722"/>
                      </a:lnTo>
                      <a:lnTo>
                        <a:pt x="330" y="755"/>
                      </a:lnTo>
                      <a:close/>
                    </a:path>
                  </a:pathLst>
                </a:custGeom>
                <a:solidFill>
                  <a:srgbClr val="008226"/>
                </a:solidFill>
                <a:ln w="9360">
                  <a:solidFill>
                    <a:srgbClr val="333333"/>
                  </a:solidFill>
                  <a:round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46800" bIns="4680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7741" name=""/>
                <p:cNvSpPr/>
                <p:nvPr/>
              </p:nvSpPr>
              <p:spPr>
                <a:xfrm>
                  <a:off x="6216480" y="1702800"/>
                  <a:ext cx="509400" cy="593280"/>
                </a:xfrm>
                <a:custGeom>
                  <a:avLst/>
                  <a:gdLst/>
                  <a:ahLst/>
                  <a:rect l="l" t="t" r="r" b="b"/>
                  <a:pathLst>
                    <a:path w="645" h="755">
                      <a:moveTo>
                        <a:pt x="330" y="755"/>
                      </a:moveTo>
                      <a:lnTo>
                        <a:pt x="321" y="735"/>
                      </a:lnTo>
                      <a:lnTo>
                        <a:pt x="17" y="746"/>
                      </a:lnTo>
                      <a:lnTo>
                        <a:pt x="43" y="715"/>
                      </a:lnTo>
                      <a:lnTo>
                        <a:pt x="70" y="663"/>
                      </a:lnTo>
                      <a:lnTo>
                        <a:pt x="100" y="624"/>
                      </a:lnTo>
                      <a:lnTo>
                        <a:pt x="64" y="571"/>
                      </a:lnTo>
                      <a:lnTo>
                        <a:pt x="61" y="483"/>
                      </a:lnTo>
                      <a:lnTo>
                        <a:pt x="30" y="444"/>
                      </a:lnTo>
                      <a:lnTo>
                        <a:pt x="9" y="419"/>
                      </a:lnTo>
                      <a:lnTo>
                        <a:pt x="9" y="395"/>
                      </a:lnTo>
                      <a:lnTo>
                        <a:pt x="26" y="376"/>
                      </a:lnTo>
                      <a:lnTo>
                        <a:pt x="0" y="311"/>
                      </a:lnTo>
                      <a:lnTo>
                        <a:pt x="43" y="248"/>
                      </a:lnTo>
                      <a:lnTo>
                        <a:pt x="21" y="219"/>
                      </a:lnTo>
                      <a:lnTo>
                        <a:pt x="21" y="192"/>
                      </a:lnTo>
                      <a:lnTo>
                        <a:pt x="48" y="151"/>
                      </a:lnTo>
                      <a:lnTo>
                        <a:pt x="57" y="115"/>
                      </a:lnTo>
                      <a:lnTo>
                        <a:pt x="100" y="120"/>
                      </a:lnTo>
                      <a:lnTo>
                        <a:pt x="95" y="160"/>
                      </a:lnTo>
                      <a:lnTo>
                        <a:pt x="116" y="172"/>
                      </a:lnTo>
                      <a:lnTo>
                        <a:pt x="143" y="151"/>
                      </a:lnTo>
                      <a:lnTo>
                        <a:pt x="134" y="92"/>
                      </a:lnTo>
                      <a:lnTo>
                        <a:pt x="147" y="75"/>
                      </a:lnTo>
                      <a:lnTo>
                        <a:pt x="174" y="79"/>
                      </a:lnTo>
                      <a:lnTo>
                        <a:pt x="165" y="23"/>
                      </a:lnTo>
                      <a:lnTo>
                        <a:pt x="195" y="4"/>
                      </a:lnTo>
                      <a:lnTo>
                        <a:pt x="300" y="0"/>
                      </a:lnTo>
                      <a:lnTo>
                        <a:pt x="345" y="20"/>
                      </a:lnTo>
                      <a:lnTo>
                        <a:pt x="348" y="39"/>
                      </a:lnTo>
                      <a:lnTo>
                        <a:pt x="388" y="39"/>
                      </a:lnTo>
                      <a:lnTo>
                        <a:pt x="443" y="56"/>
                      </a:lnTo>
                      <a:lnTo>
                        <a:pt x="452" y="84"/>
                      </a:lnTo>
                      <a:lnTo>
                        <a:pt x="431" y="101"/>
                      </a:lnTo>
                      <a:lnTo>
                        <a:pt x="474" y="192"/>
                      </a:lnTo>
                      <a:lnTo>
                        <a:pt x="474" y="219"/>
                      </a:lnTo>
                      <a:lnTo>
                        <a:pt x="404" y="304"/>
                      </a:lnTo>
                      <a:lnTo>
                        <a:pt x="379" y="352"/>
                      </a:lnTo>
                      <a:lnTo>
                        <a:pt x="391" y="367"/>
                      </a:lnTo>
                      <a:lnTo>
                        <a:pt x="434" y="372"/>
                      </a:lnTo>
                      <a:lnTo>
                        <a:pt x="458" y="352"/>
                      </a:lnTo>
                      <a:lnTo>
                        <a:pt x="504" y="275"/>
                      </a:lnTo>
                      <a:lnTo>
                        <a:pt x="553" y="275"/>
                      </a:lnTo>
                      <a:lnTo>
                        <a:pt x="609" y="347"/>
                      </a:lnTo>
                      <a:lnTo>
                        <a:pt x="609" y="395"/>
                      </a:lnTo>
                      <a:lnTo>
                        <a:pt x="605" y="422"/>
                      </a:lnTo>
                      <a:lnTo>
                        <a:pt x="645" y="447"/>
                      </a:lnTo>
                      <a:lnTo>
                        <a:pt x="639" y="494"/>
                      </a:lnTo>
                      <a:lnTo>
                        <a:pt x="618" y="530"/>
                      </a:lnTo>
                      <a:lnTo>
                        <a:pt x="605" y="575"/>
                      </a:lnTo>
                      <a:lnTo>
                        <a:pt x="593" y="602"/>
                      </a:lnTo>
                      <a:lnTo>
                        <a:pt x="553" y="611"/>
                      </a:lnTo>
                      <a:lnTo>
                        <a:pt x="571" y="654"/>
                      </a:lnTo>
                      <a:lnTo>
                        <a:pt x="553" y="667"/>
                      </a:lnTo>
                      <a:lnTo>
                        <a:pt x="517" y="722"/>
                      </a:lnTo>
                      <a:lnTo>
                        <a:pt x="330" y="755"/>
                      </a:lnTo>
                    </a:path>
                  </a:pathLst>
                </a:custGeom>
                <a:solidFill>
                  <a:srgbClr val="008226"/>
                </a:solidFill>
                <a:ln w="11160">
                  <a:solidFill>
                    <a:srgbClr val="333333"/>
                  </a:solidFill>
                  <a:round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46800" bIns="4680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</p:grpSp>
          <p:grpSp>
            <p:nvGrpSpPr>
              <p:cNvPr id="7742" name=""/>
              <p:cNvGrpSpPr/>
              <p:nvPr/>
            </p:nvGrpSpPr>
            <p:grpSpPr>
              <a:xfrm>
                <a:off x="6477480" y="2176560"/>
                <a:ext cx="542160" cy="574560"/>
                <a:chOff x="6477480" y="2176560"/>
                <a:chExt cx="542160" cy="574560"/>
              </a:xfrm>
            </p:grpSpPr>
            <p:sp>
              <p:nvSpPr>
                <p:cNvPr id="7743" name=""/>
                <p:cNvSpPr/>
                <p:nvPr/>
              </p:nvSpPr>
              <p:spPr>
                <a:xfrm>
                  <a:off x="6477480" y="2176560"/>
                  <a:ext cx="542160" cy="574560"/>
                </a:xfrm>
                <a:custGeom>
                  <a:avLst/>
                  <a:gdLst/>
                  <a:ahLst/>
                  <a:rect l="l" t="t" r="r" b="b"/>
                  <a:pathLst>
                    <a:path w="687" h="731">
                      <a:moveTo>
                        <a:pt x="0" y="147"/>
                      </a:moveTo>
                      <a:lnTo>
                        <a:pt x="189" y="120"/>
                      </a:lnTo>
                      <a:lnTo>
                        <a:pt x="284" y="120"/>
                      </a:lnTo>
                      <a:lnTo>
                        <a:pt x="311" y="136"/>
                      </a:lnTo>
                      <a:lnTo>
                        <a:pt x="419" y="127"/>
                      </a:lnTo>
                      <a:lnTo>
                        <a:pt x="428" y="115"/>
                      </a:lnTo>
                      <a:lnTo>
                        <a:pt x="464" y="111"/>
                      </a:lnTo>
                      <a:lnTo>
                        <a:pt x="489" y="95"/>
                      </a:lnTo>
                      <a:lnTo>
                        <a:pt x="503" y="48"/>
                      </a:lnTo>
                      <a:lnTo>
                        <a:pt x="550" y="23"/>
                      </a:lnTo>
                      <a:lnTo>
                        <a:pt x="625" y="0"/>
                      </a:lnTo>
                      <a:lnTo>
                        <a:pt x="681" y="251"/>
                      </a:lnTo>
                      <a:lnTo>
                        <a:pt x="669" y="271"/>
                      </a:lnTo>
                      <a:lnTo>
                        <a:pt x="687" y="296"/>
                      </a:lnTo>
                      <a:lnTo>
                        <a:pt x="672" y="320"/>
                      </a:lnTo>
                      <a:lnTo>
                        <a:pt x="660" y="343"/>
                      </a:lnTo>
                      <a:lnTo>
                        <a:pt x="665" y="451"/>
                      </a:lnTo>
                      <a:lnTo>
                        <a:pt x="647" y="476"/>
                      </a:lnTo>
                      <a:lnTo>
                        <a:pt x="620" y="476"/>
                      </a:lnTo>
                      <a:lnTo>
                        <a:pt x="617" y="523"/>
                      </a:lnTo>
                      <a:lnTo>
                        <a:pt x="559" y="516"/>
                      </a:lnTo>
                      <a:lnTo>
                        <a:pt x="525" y="535"/>
                      </a:lnTo>
                      <a:lnTo>
                        <a:pt x="555" y="552"/>
                      </a:lnTo>
                      <a:lnTo>
                        <a:pt x="537" y="584"/>
                      </a:lnTo>
                      <a:lnTo>
                        <a:pt x="564" y="611"/>
                      </a:lnTo>
                      <a:lnTo>
                        <a:pt x="564" y="631"/>
                      </a:lnTo>
                      <a:lnTo>
                        <a:pt x="507" y="600"/>
                      </a:lnTo>
                      <a:lnTo>
                        <a:pt x="473" y="623"/>
                      </a:lnTo>
                      <a:lnTo>
                        <a:pt x="485" y="686"/>
                      </a:lnTo>
                      <a:lnTo>
                        <a:pt x="467" y="695"/>
                      </a:lnTo>
                      <a:lnTo>
                        <a:pt x="455" y="728"/>
                      </a:lnTo>
                      <a:lnTo>
                        <a:pt x="428" y="731"/>
                      </a:lnTo>
                      <a:lnTo>
                        <a:pt x="428" y="695"/>
                      </a:lnTo>
                      <a:lnTo>
                        <a:pt x="403" y="695"/>
                      </a:lnTo>
                      <a:lnTo>
                        <a:pt x="394" y="663"/>
                      </a:lnTo>
                      <a:lnTo>
                        <a:pt x="376" y="647"/>
                      </a:lnTo>
                      <a:lnTo>
                        <a:pt x="345" y="643"/>
                      </a:lnTo>
                      <a:lnTo>
                        <a:pt x="333" y="667"/>
                      </a:lnTo>
                      <a:lnTo>
                        <a:pt x="311" y="692"/>
                      </a:lnTo>
                      <a:lnTo>
                        <a:pt x="257" y="703"/>
                      </a:lnTo>
                      <a:lnTo>
                        <a:pt x="201" y="683"/>
                      </a:lnTo>
                      <a:lnTo>
                        <a:pt x="131" y="672"/>
                      </a:lnTo>
                      <a:lnTo>
                        <a:pt x="128" y="631"/>
                      </a:lnTo>
                      <a:lnTo>
                        <a:pt x="110" y="623"/>
                      </a:lnTo>
                      <a:lnTo>
                        <a:pt x="65" y="623"/>
                      </a:lnTo>
                      <a:lnTo>
                        <a:pt x="0" y="147"/>
                      </a:lnTo>
                      <a:close/>
                    </a:path>
                  </a:pathLst>
                </a:custGeom>
                <a:solidFill>
                  <a:srgbClr val="008226"/>
                </a:solidFill>
                <a:ln w="9360">
                  <a:solidFill>
                    <a:srgbClr val="333333"/>
                  </a:solidFill>
                  <a:round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46800" bIns="4680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7744" name=""/>
                <p:cNvSpPr/>
                <p:nvPr/>
              </p:nvSpPr>
              <p:spPr>
                <a:xfrm>
                  <a:off x="6477480" y="2176560"/>
                  <a:ext cx="542160" cy="574560"/>
                </a:xfrm>
                <a:custGeom>
                  <a:avLst/>
                  <a:gdLst/>
                  <a:ahLst/>
                  <a:rect l="l" t="t" r="r" b="b"/>
                  <a:pathLst>
                    <a:path w="687" h="731">
                      <a:moveTo>
                        <a:pt x="0" y="147"/>
                      </a:moveTo>
                      <a:lnTo>
                        <a:pt x="189" y="120"/>
                      </a:lnTo>
                      <a:lnTo>
                        <a:pt x="284" y="120"/>
                      </a:lnTo>
                      <a:lnTo>
                        <a:pt x="311" y="136"/>
                      </a:lnTo>
                      <a:lnTo>
                        <a:pt x="419" y="127"/>
                      </a:lnTo>
                      <a:lnTo>
                        <a:pt x="428" y="115"/>
                      </a:lnTo>
                      <a:lnTo>
                        <a:pt x="464" y="111"/>
                      </a:lnTo>
                      <a:lnTo>
                        <a:pt x="489" y="95"/>
                      </a:lnTo>
                      <a:lnTo>
                        <a:pt x="503" y="48"/>
                      </a:lnTo>
                      <a:lnTo>
                        <a:pt x="550" y="23"/>
                      </a:lnTo>
                      <a:lnTo>
                        <a:pt x="625" y="0"/>
                      </a:lnTo>
                      <a:lnTo>
                        <a:pt x="681" y="251"/>
                      </a:lnTo>
                      <a:lnTo>
                        <a:pt x="669" y="271"/>
                      </a:lnTo>
                      <a:lnTo>
                        <a:pt x="687" y="296"/>
                      </a:lnTo>
                      <a:lnTo>
                        <a:pt x="672" y="320"/>
                      </a:lnTo>
                      <a:lnTo>
                        <a:pt x="660" y="343"/>
                      </a:lnTo>
                      <a:lnTo>
                        <a:pt x="665" y="451"/>
                      </a:lnTo>
                      <a:lnTo>
                        <a:pt x="647" y="476"/>
                      </a:lnTo>
                      <a:lnTo>
                        <a:pt x="620" y="476"/>
                      </a:lnTo>
                      <a:lnTo>
                        <a:pt x="617" y="523"/>
                      </a:lnTo>
                      <a:lnTo>
                        <a:pt x="559" y="516"/>
                      </a:lnTo>
                      <a:lnTo>
                        <a:pt x="525" y="535"/>
                      </a:lnTo>
                      <a:lnTo>
                        <a:pt x="555" y="552"/>
                      </a:lnTo>
                      <a:lnTo>
                        <a:pt x="537" y="584"/>
                      </a:lnTo>
                      <a:lnTo>
                        <a:pt x="564" y="611"/>
                      </a:lnTo>
                      <a:lnTo>
                        <a:pt x="564" y="631"/>
                      </a:lnTo>
                      <a:lnTo>
                        <a:pt x="507" y="600"/>
                      </a:lnTo>
                      <a:lnTo>
                        <a:pt x="473" y="623"/>
                      </a:lnTo>
                      <a:lnTo>
                        <a:pt x="485" y="686"/>
                      </a:lnTo>
                      <a:lnTo>
                        <a:pt x="467" y="695"/>
                      </a:lnTo>
                      <a:lnTo>
                        <a:pt x="455" y="728"/>
                      </a:lnTo>
                      <a:lnTo>
                        <a:pt x="428" y="731"/>
                      </a:lnTo>
                      <a:lnTo>
                        <a:pt x="428" y="695"/>
                      </a:lnTo>
                      <a:lnTo>
                        <a:pt x="403" y="695"/>
                      </a:lnTo>
                      <a:lnTo>
                        <a:pt x="394" y="663"/>
                      </a:lnTo>
                      <a:lnTo>
                        <a:pt x="376" y="647"/>
                      </a:lnTo>
                      <a:lnTo>
                        <a:pt x="345" y="643"/>
                      </a:lnTo>
                      <a:lnTo>
                        <a:pt x="333" y="667"/>
                      </a:lnTo>
                      <a:lnTo>
                        <a:pt x="311" y="692"/>
                      </a:lnTo>
                      <a:lnTo>
                        <a:pt x="257" y="703"/>
                      </a:lnTo>
                      <a:lnTo>
                        <a:pt x="201" y="683"/>
                      </a:lnTo>
                      <a:lnTo>
                        <a:pt x="131" y="672"/>
                      </a:lnTo>
                      <a:lnTo>
                        <a:pt x="128" y="631"/>
                      </a:lnTo>
                      <a:lnTo>
                        <a:pt x="110" y="623"/>
                      </a:lnTo>
                      <a:lnTo>
                        <a:pt x="65" y="623"/>
                      </a:lnTo>
                      <a:lnTo>
                        <a:pt x="0" y="147"/>
                      </a:lnTo>
                    </a:path>
                  </a:pathLst>
                </a:custGeom>
                <a:solidFill>
                  <a:srgbClr val="008226"/>
                </a:solidFill>
                <a:ln w="11160">
                  <a:solidFill>
                    <a:srgbClr val="333333"/>
                  </a:solidFill>
                  <a:round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46800" bIns="4680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</p:grpSp>
          <p:grpSp>
            <p:nvGrpSpPr>
              <p:cNvPr id="7745" name=""/>
              <p:cNvGrpSpPr/>
              <p:nvPr/>
            </p:nvGrpSpPr>
            <p:grpSpPr>
              <a:xfrm>
                <a:off x="6973920" y="2055960"/>
                <a:ext cx="743400" cy="444240"/>
                <a:chOff x="6973920" y="2055960"/>
                <a:chExt cx="743400" cy="444240"/>
              </a:xfrm>
            </p:grpSpPr>
            <p:sp>
              <p:nvSpPr>
                <p:cNvPr id="7746" name=""/>
                <p:cNvSpPr/>
                <p:nvPr/>
              </p:nvSpPr>
              <p:spPr>
                <a:xfrm>
                  <a:off x="6973920" y="2055960"/>
                  <a:ext cx="743400" cy="444240"/>
                </a:xfrm>
                <a:custGeom>
                  <a:avLst/>
                  <a:gdLst/>
                  <a:ahLst/>
                  <a:rect l="l" t="t" r="r" b="b"/>
                  <a:pathLst>
                    <a:path w="942" h="566">
                      <a:moveTo>
                        <a:pt x="0" y="151"/>
                      </a:moveTo>
                      <a:lnTo>
                        <a:pt x="52" y="104"/>
                      </a:lnTo>
                      <a:lnTo>
                        <a:pt x="92" y="79"/>
                      </a:lnTo>
                      <a:lnTo>
                        <a:pt x="113" y="108"/>
                      </a:lnTo>
                      <a:lnTo>
                        <a:pt x="96" y="124"/>
                      </a:lnTo>
                      <a:lnTo>
                        <a:pt x="333" y="95"/>
                      </a:lnTo>
                      <a:lnTo>
                        <a:pt x="741" y="7"/>
                      </a:lnTo>
                      <a:lnTo>
                        <a:pt x="793" y="0"/>
                      </a:lnTo>
                      <a:lnTo>
                        <a:pt x="798" y="16"/>
                      </a:lnTo>
                      <a:lnTo>
                        <a:pt x="832" y="29"/>
                      </a:lnTo>
                      <a:lnTo>
                        <a:pt x="836" y="52"/>
                      </a:lnTo>
                      <a:lnTo>
                        <a:pt x="854" y="79"/>
                      </a:lnTo>
                      <a:lnTo>
                        <a:pt x="881" y="79"/>
                      </a:lnTo>
                      <a:lnTo>
                        <a:pt x="897" y="108"/>
                      </a:lnTo>
                      <a:lnTo>
                        <a:pt x="881" y="124"/>
                      </a:lnTo>
                      <a:lnTo>
                        <a:pt x="881" y="155"/>
                      </a:lnTo>
                      <a:lnTo>
                        <a:pt x="859" y="187"/>
                      </a:lnTo>
                      <a:lnTo>
                        <a:pt x="875" y="200"/>
                      </a:lnTo>
                      <a:lnTo>
                        <a:pt x="854" y="219"/>
                      </a:lnTo>
                      <a:lnTo>
                        <a:pt x="854" y="246"/>
                      </a:lnTo>
                      <a:lnTo>
                        <a:pt x="875" y="272"/>
                      </a:lnTo>
                      <a:lnTo>
                        <a:pt x="881" y="299"/>
                      </a:lnTo>
                      <a:lnTo>
                        <a:pt x="924" y="304"/>
                      </a:lnTo>
                      <a:lnTo>
                        <a:pt x="942" y="327"/>
                      </a:lnTo>
                      <a:lnTo>
                        <a:pt x="920" y="374"/>
                      </a:lnTo>
                      <a:lnTo>
                        <a:pt x="897" y="399"/>
                      </a:lnTo>
                      <a:lnTo>
                        <a:pt x="845" y="423"/>
                      </a:lnTo>
                      <a:lnTo>
                        <a:pt x="814" y="459"/>
                      </a:lnTo>
                      <a:lnTo>
                        <a:pt x="527" y="502"/>
                      </a:lnTo>
                      <a:lnTo>
                        <a:pt x="88" y="566"/>
                      </a:lnTo>
                      <a:lnTo>
                        <a:pt x="49" y="439"/>
                      </a:lnTo>
                      <a:lnTo>
                        <a:pt x="40" y="423"/>
                      </a:lnTo>
                      <a:lnTo>
                        <a:pt x="52" y="390"/>
                      </a:lnTo>
                      <a:lnTo>
                        <a:pt x="0" y="151"/>
                      </a:lnTo>
                      <a:close/>
                    </a:path>
                  </a:pathLst>
                </a:custGeom>
                <a:solidFill>
                  <a:srgbClr val="008226"/>
                </a:solidFill>
                <a:ln w="9360">
                  <a:solidFill>
                    <a:srgbClr val="333333"/>
                  </a:solidFill>
                  <a:round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46800" bIns="4680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7747" name=""/>
                <p:cNvSpPr/>
                <p:nvPr/>
              </p:nvSpPr>
              <p:spPr>
                <a:xfrm>
                  <a:off x="6973920" y="2055960"/>
                  <a:ext cx="743400" cy="444240"/>
                </a:xfrm>
                <a:custGeom>
                  <a:avLst/>
                  <a:gdLst/>
                  <a:ahLst/>
                  <a:rect l="l" t="t" r="r" b="b"/>
                  <a:pathLst>
                    <a:path w="942" h="566">
                      <a:moveTo>
                        <a:pt x="0" y="151"/>
                      </a:moveTo>
                      <a:lnTo>
                        <a:pt x="52" y="104"/>
                      </a:lnTo>
                      <a:lnTo>
                        <a:pt x="92" y="79"/>
                      </a:lnTo>
                      <a:lnTo>
                        <a:pt x="113" y="108"/>
                      </a:lnTo>
                      <a:lnTo>
                        <a:pt x="96" y="124"/>
                      </a:lnTo>
                      <a:lnTo>
                        <a:pt x="333" y="95"/>
                      </a:lnTo>
                      <a:lnTo>
                        <a:pt x="741" y="7"/>
                      </a:lnTo>
                      <a:lnTo>
                        <a:pt x="793" y="0"/>
                      </a:lnTo>
                      <a:lnTo>
                        <a:pt x="798" y="16"/>
                      </a:lnTo>
                      <a:lnTo>
                        <a:pt x="832" y="29"/>
                      </a:lnTo>
                      <a:lnTo>
                        <a:pt x="836" y="52"/>
                      </a:lnTo>
                      <a:lnTo>
                        <a:pt x="854" y="79"/>
                      </a:lnTo>
                      <a:lnTo>
                        <a:pt x="881" y="79"/>
                      </a:lnTo>
                      <a:lnTo>
                        <a:pt x="897" y="108"/>
                      </a:lnTo>
                      <a:lnTo>
                        <a:pt x="881" y="124"/>
                      </a:lnTo>
                      <a:lnTo>
                        <a:pt x="881" y="155"/>
                      </a:lnTo>
                      <a:lnTo>
                        <a:pt x="859" y="187"/>
                      </a:lnTo>
                      <a:lnTo>
                        <a:pt x="875" y="200"/>
                      </a:lnTo>
                      <a:lnTo>
                        <a:pt x="854" y="219"/>
                      </a:lnTo>
                      <a:lnTo>
                        <a:pt x="854" y="246"/>
                      </a:lnTo>
                      <a:lnTo>
                        <a:pt x="875" y="272"/>
                      </a:lnTo>
                      <a:lnTo>
                        <a:pt x="881" y="299"/>
                      </a:lnTo>
                      <a:lnTo>
                        <a:pt x="924" y="304"/>
                      </a:lnTo>
                      <a:lnTo>
                        <a:pt x="942" y="327"/>
                      </a:lnTo>
                      <a:lnTo>
                        <a:pt x="920" y="374"/>
                      </a:lnTo>
                      <a:lnTo>
                        <a:pt x="897" y="399"/>
                      </a:lnTo>
                      <a:lnTo>
                        <a:pt x="845" y="423"/>
                      </a:lnTo>
                      <a:lnTo>
                        <a:pt x="814" y="459"/>
                      </a:lnTo>
                      <a:lnTo>
                        <a:pt x="527" y="502"/>
                      </a:lnTo>
                      <a:lnTo>
                        <a:pt x="88" y="566"/>
                      </a:lnTo>
                      <a:lnTo>
                        <a:pt x="49" y="439"/>
                      </a:lnTo>
                      <a:lnTo>
                        <a:pt x="40" y="423"/>
                      </a:lnTo>
                      <a:lnTo>
                        <a:pt x="52" y="390"/>
                      </a:lnTo>
                      <a:lnTo>
                        <a:pt x="0" y="151"/>
                      </a:lnTo>
                    </a:path>
                  </a:pathLst>
                </a:custGeom>
                <a:solidFill>
                  <a:srgbClr val="008226"/>
                </a:solidFill>
                <a:ln w="11160">
                  <a:solidFill>
                    <a:srgbClr val="333333"/>
                  </a:solidFill>
                  <a:round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46800" bIns="4680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</p:grpSp>
          <p:grpSp>
            <p:nvGrpSpPr>
              <p:cNvPr id="7748" name=""/>
              <p:cNvGrpSpPr/>
              <p:nvPr/>
            </p:nvGrpSpPr>
            <p:grpSpPr>
              <a:xfrm>
                <a:off x="6817680" y="2418840"/>
                <a:ext cx="512280" cy="489240"/>
                <a:chOff x="6817680" y="2418840"/>
                <a:chExt cx="512280" cy="489240"/>
              </a:xfrm>
            </p:grpSpPr>
            <p:sp>
              <p:nvSpPr>
                <p:cNvPr id="7749" name=""/>
                <p:cNvSpPr/>
                <p:nvPr/>
              </p:nvSpPr>
              <p:spPr>
                <a:xfrm>
                  <a:off x="6817680" y="2418840"/>
                  <a:ext cx="512280" cy="489240"/>
                </a:xfrm>
                <a:custGeom>
                  <a:avLst/>
                  <a:gdLst/>
                  <a:ahLst/>
                  <a:rect l="l" t="t" r="r" b="b"/>
                  <a:pathLst>
                    <a:path w="648" h="624">
                      <a:moveTo>
                        <a:pt x="248" y="0"/>
                      </a:moveTo>
                      <a:lnTo>
                        <a:pt x="226" y="29"/>
                      </a:lnTo>
                      <a:lnTo>
                        <a:pt x="235" y="121"/>
                      </a:lnTo>
                      <a:lnTo>
                        <a:pt x="226" y="167"/>
                      </a:lnTo>
                      <a:lnTo>
                        <a:pt x="192" y="164"/>
                      </a:lnTo>
                      <a:lnTo>
                        <a:pt x="179" y="212"/>
                      </a:lnTo>
                      <a:lnTo>
                        <a:pt x="125" y="209"/>
                      </a:lnTo>
                      <a:lnTo>
                        <a:pt x="104" y="219"/>
                      </a:lnTo>
                      <a:lnTo>
                        <a:pt x="118" y="245"/>
                      </a:lnTo>
                      <a:lnTo>
                        <a:pt x="109" y="271"/>
                      </a:lnTo>
                      <a:lnTo>
                        <a:pt x="134" y="300"/>
                      </a:lnTo>
                      <a:lnTo>
                        <a:pt x="122" y="320"/>
                      </a:lnTo>
                      <a:lnTo>
                        <a:pt x="79" y="291"/>
                      </a:lnTo>
                      <a:lnTo>
                        <a:pt x="48" y="311"/>
                      </a:lnTo>
                      <a:lnTo>
                        <a:pt x="57" y="383"/>
                      </a:lnTo>
                      <a:lnTo>
                        <a:pt x="34" y="383"/>
                      </a:lnTo>
                      <a:lnTo>
                        <a:pt x="30" y="415"/>
                      </a:lnTo>
                      <a:lnTo>
                        <a:pt x="0" y="428"/>
                      </a:lnTo>
                      <a:lnTo>
                        <a:pt x="9" y="455"/>
                      </a:lnTo>
                      <a:lnTo>
                        <a:pt x="18" y="480"/>
                      </a:lnTo>
                      <a:lnTo>
                        <a:pt x="27" y="512"/>
                      </a:lnTo>
                      <a:lnTo>
                        <a:pt x="64" y="532"/>
                      </a:lnTo>
                      <a:lnTo>
                        <a:pt x="104" y="539"/>
                      </a:lnTo>
                      <a:lnTo>
                        <a:pt x="109" y="572"/>
                      </a:lnTo>
                      <a:lnTo>
                        <a:pt x="156" y="595"/>
                      </a:lnTo>
                      <a:lnTo>
                        <a:pt x="161" y="624"/>
                      </a:lnTo>
                      <a:lnTo>
                        <a:pt x="210" y="611"/>
                      </a:lnTo>
                      <a:lnTo>
                        <a:pt x="210" y="595"/>
                      </a:lnTo>
                      <a:lnTo>
                        <a:pt x="278" y="600"/>
                      </a:lnTo>
                      <a:lnTo>
                        <a:pt x="287" y="584"/>
                      </a:lnTo>
                      <a:lnTo>
                        <a:pt x="323" y="579"/>
                      </a:lnTo>
                      <a:lnTo>
                        <a:pt x="323" y="548"/>
                      </a:lnTo>
                      <a:lnTo>
                        <a:pt x="373" y="548"/>
                      </a:lnTo>
                      <a:lnTo>
                        <a:pt x="377" y="523"/>
                      </a:lnTo>
                      <a:lnTo>
                        <a:pt x="404" y="500"/>
                      </a:lnTo>
                      <a:lnTo>
                        <a:pt x="408" y="464"/>
                      </a:lnTo>
                      <a:lnTo>
                        <a:pt x="429" y="444"/>
                      </a:lnTo>
                      <a:lnTo>
                        <a:pt x="425" y="396"/>
                      </a:lnTo>
                      <a:lnTo>
                        <a:pt x="443" y="376"/>
                      </a:lnTo>
                      <a:lnTo>
                        <a:pt x="456" y="343"/>
                      </a:lnTo>
                      <a:lnTo>
                        <a:pt x="465" y="320"/>
                      </a:lnTo>
                      <a:lnTo>
                        <a:pt x="499" y="311"/>
                      </a:lnTo>
                      <a:lnTo>
                        <a:pt x="512" y="336"/>
                      </a:lnTo>
                      <a:lnTo>
                        <a:pt x="557" y="264"/>
                      </a:lnTo>
                      <a:lnTo>
                        <a:pt x="596" y="261"/>
                      </a:lnTo>
                      <a:lnTo>
                        <a:pt x="603" y="236"/>
                      </a:lnTo>
                      <a:lnTo>
                        <a:pt x="591" y="212"/>
                      </a:lnTo>
                      <a:lnTo>
                        <a:pt x="643" y="200"/>
                      </a:lnTo>
                      <a:lnTo>
                        <a:pt x="630" y="164"/>
                      </a:lnTo>
                      <a:lnTo>
                        <a:pt x="630" y="124"/>
                      </a:lnTo>
                      <a:lnTo>
                        <a:pt x="648" y="121"/>
                      </a:lnTo>
                      <a:lnTo>
                        <a:pt x="639" y="101"/>
                      </a:lnTo>
                      <a:lnTo>
                        <a:pt x="573" y="112"/>
                      </a:lnTo>
                      <a:lnTo>
                        <a:pt x="530" y="104"/>
                      </a:lnTo>
                      <a:lnTo>
                        <a:pt x="530" y="137"/>
                      </a:lnTo>
                      <a:lnTo>
                        <a:pt x="460" y="176"/>
                      </a:lnTo>
                      <a:lnTo>
                        <a:pt x="443" y="79"/>
                      </a:lnTo>
                      <a:lnTo>
                        <a:pt x="284" y="101"/>
                      </a:lnTo>
                      <a:lnTo>
                        <a:pt x="248" y="0"/>
                      </a:lnTo>
                      <a:close/>
                    </a:path>
                  </a:pathLst>
                </a:custGeom>
                <a:solidFill>
                  <a:srgbClr val="008226"/>
                </a:solidFill>
                <a:ln w="9360">
                  <a:solidFill>
                    <a:srgbClr val="333333"/>
                  </a:solidFill>
                  <a:round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46800" bIns="4680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7750" name=""/>
                <p:cNvSpPr/>
                <p:nvPr/>
              </p:nvSpPr>
              <p:spPr>
                <a:xfrm>
                  <a:off x="6817680" y="2418840"/>
                  <a:ext cx="512280" cy="489240"/>
                </a:xfrm>
                <a:custGeom>
                  <a:avLst/>
                  <a:gdLst/>
                  <a:ahLst/>
                  <a:rect l="l" t="t" r="r" b="b"/>
                  <a:pathLst>
                    <a:path w="648" h="624">
                      <a:moveTo>
                        <a:pt x="248" y="0"/>
                      </a:moveTo>
                      <a:lnTo>
                        <a:pt x="226" y="29"/>
                      </a:lnTo>
                      <a:lnTo>
                        <a:pt x="235" y="121"/>
                      </a:lnTo>
                      <a:lnTo>
                        <a:pt x="226" y="167"/>
                      </a:lnTo>
                      <a:lnTo>
                        <a:pt x="192" y="164"/>
                      </a:lnTo>
                      <a:lnTo>
                        <a:pt x="179" y="212"/>
                      </a:lnTo>
                      <a:lnTo>
                        <a:pt x="125" y="209"/>
                      </a:lnTo>
                      <a:lnTo>
                        <a:pt x="104" y="219"/>
                      </a:lnTo>
                      <a:lnTo>
                        <a:pt x="118" y="245"/>
                      </a:lnTo>
                      <a:lnTo>
                        <a:pt x="109" y="271"/>
                      </a:lnTo>
                      <a:lnTo>
                        <a:pt x="134" y="300"/>
                      </a:lnTo>
                      <a:lnTo>
                        <a:pt x="122" y="320"/>
                      </a:lnTo>
                      <a:lnTo>
                        <a:pt x="79" y="291"/>
                      </a:lnTo>
                      <a:lnTo>
                        <a:pt x="48" y="311"/>
                      </a:lnTo>
                      <a:lnTo>
                        <a:pt x="57" y="383"/>
                      </a:lnTo>
                      <a:lnTo>
                        <a:pt x="34" y="383"/>
                      </a:lnTo>
                      <a:lnTo>
                        <a:pt x="30" y="415"/>
                      </a:lnTo>
                      <a:lnTo>
                        <a:pt x="0" y="428"/>
                      </a:lnTo>
                      <a:lnTo>
                        <a:pt x="9" y="455"/>
                      </a:lnTo>
                      <a:lnTo>
                        <a:pt x="18" y="480"/>
                      </a:lnTo>
                      <a:lnTo>
                        <a:pt x="27" y="512"/>
                      </a:lnTo>
                      <a:lnTo>
                        <a:pt x="64" y="532"/>
                      </a:lnTo>
                      <a:lnTo>
                        <a:pt x="104" y="539"/>
                      </a:lnTo>
                      <a:lnTo>
                        <a:pt x="109" y="572"/>
                      </a:lnTo>
                      <a:lnTo>
                        <a:pt x="156" y="595"/>
                      </a:lnTo>
                      <a:lnTo>
                        <a:pt x="161" y="624"/>
                      </a:lnTo>
                      <a:lnTo>
                        <a:pt x="210" y="611"/>
                      </a:lnTo>
                      <a:lnTo>
                        <a:pt x="210" y="595"/>
                      </a:lnTo>
                      <a:lnTo>
                        <a:pt x="278" y="600"/>
                      </a:lnTo>
                      <a:lnTo>
                        <a:pt x="287" y="584"/>
                      </a:lnTo>
                      <a:lnTo>
                        <a:pt x="323" y="579"/>
                      </a:lnTo>
                      <a:lnTo>
                        <a:pt x="323" y="548"/>
                      </a:lnTo>
                      <a:lnTo>
                        <a:pt x="373" y="548"/>
                      </a:lnTo>
                      <a:lnTo>
                        <a:pt x="377" y="523"/>
                      </a:lnTo>
                      <a:lnTo>
                        <a:pt x="404" y="500"/>
                      </a:lnTo>
                      <a:lnTo>
                        <a:pt x="408" y="464"/>
                      </a:lnTo>
                      <a:lnTo>
                        <a:pt x="429" y="444"/>
                      </a:lnTo>
                      <a:lnTo>
                        <a:pt x="425" y="396"/>
                      </a:lnTo>
                      <a:lnTo>
                        <a:pt x="443" y="376"/>
                      </a:lnTo>
                      <a:lnTo>
                        <a:pt x="456" y="343"/>
                      </a:lnTo>
                      <a:lnTo>
                        <a:pt x="465" y="320"/>
                      </a:lnTo>
                      <a:lnTo>
                        <a:pt x="499" y="311"/>
                      </a:lnTo>
                      <a:lnTo>
                        <a:pt x="512" y="336"/>
                      </a:lnTo>
                      <a:lnTo>
                        <a:pt x="557" y="264"/>
                      </a:lnTo>
                      <a:lnTo>
                        <a:pt x="596" y="261"/>
                      </a:lnTo>
                      <a:lnTo>
                        <a:pt x="603" y="236"/>
                      </a:lnTo>
                      <a:lnTo>
                        <a:pt x="591" y="212"/>
                      </a:lnTo>
                      <a:lnTo>
                        <a:pt x="643" y="200"/>
                      </a:lnTo>
                      <a:lnTo>
                        <a:pt x="630" y="164"/>
                      </a:lnTo>
                      <a:lnTo>
                        <a:pt x="630" y="124"/>
                      </a:lnTo>
                      <a:lnTo>
                        <a:pt x="648" y="121"/>
                      </a:lnTo>
                      <a:lnTo>
                        <a:pt x="639" y="101"/>
                      </a:lnTo>
                      <a:lnTo>
                        <a:pt x="573" y="112"/>
                      </a:lnTo>
                      <a:lnTo>
                        <a:pt x="530" y="104"/>
                      </a:lnTo>
                      <a:lnTo>
                        <a:pt x="530" y="137"/>
                      </a:lnTo>
                      <a:lnTo>
                        <a:pt x="460" y="176"/>
                      </a:lnTo>
                      <a:lnTo>
                        <a:pt x="443" y="79"/>
                      </a:lnTo>
                      <a:lnTo>
                        <a:pt x="284" y="101"/>
                      </a:lnTo>
                      <a:lnTo>
                        <a:pt x="248" y="0"/>
                      </a:lnTo>
                    </a:path>
                  </a:pathLst>
                </a:custGeom>
                <a:solidFill>
                  <a:srgbClr val="008226"/>
                </a:solidFill>
                <a:ln w="11160">
                  <a:solidFill>
                    <a:srgbClr val="333333"/>
                  </a:solidFill>
                  <a:round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46800" bIns="4680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</p:grpSp>
          <p:grpSp>
            <p:nvGrpSpPr>
              <p:cNvPr id="7751" name=""/>
              <p:cNvGrpSpPr/>
              <p:nvPr/>
            </p:nvGrpSpPr>
            <p:grpSpPr>
              <a:xfrm>
                <a:off x="5966280" y="2669760"/>
                <a:ext cx="932040" cy="453240"/>
                <a:chOff x="5966280" y="2669760"/>
                <a:chExt cx="932040" cy="453240"/>
              </a:xfrm>
            </p:grpSpPr>
            <p:sp>
              <p:nvSpPr>
                <p:cNvPr id="7752" name=""/>
                <p:cNvSpPr/>
                <p:nvPr/>
              </p:nvSpPr>
              <p:spPr>
                <a:xfrm>
                  <a:off x="5966280" y="2669760"/>
                  <a:ext cx="932040" cy="453240"/>
                </a:xfrm>
                <a:custGeom>
                  <a:avLst/>
                  <a:gdLst/>
                  <a:ahLst/>
                  <a:rect l="l" t="t" r="r" b="b"/>
                  <a:pathLst>
                    <a:path w="1179" h="579">
                      <a:moveTo>
                        <a:pt x="1179" y="223"/>
                      </a:moveTo>
                      <a:lnTo>
                        <a:pt x="1179" y="295"/>
                      </a:lnTo>
                      <a:lnTo>
                        <a:pt x="1157" y="298"/>
                      </a:lnTo>
                      <a:lnTo>
                        <a:pt x="1143" y="320"/>
                      </a:lnTo>
                      <a:lnTo>
                        <a:pt x="1118" y="304"/>
                      </a:lnTo>
                      <a:lnTo>
                        <a:pt x="1109" y="331"/>
                      </a:lnTo>
                      <a:lnTo>
                        <a:pt x="1091" y="327"/>
                      </a:lnTo>
                      <a:lnTo>
                        <a:pt x="1087" y="367"/>
                      </a:lnTo>
                      <a:lnTo>
                        <a:pt x="1069" y="392"/>
                      </a:lnTo>
                      <a:lnTo>
                        <a:pt x="1051" y="386"/>
                      </a:lnTo>
                      <a:lnTo>
                        <a:pt x="1051" y="406"/>
                      </a:lnTo>
                      <a:lnTo>
                        <a:pt x="1017" y="403"/>
                      </a:lnTo>
                      <a:lnTo>
                        <a:pt x="1012" y="439"/>
                      </a:lnTo>
                      <a:lnTo>
                        <a:pt x="987" y="439"/>
                      </a:lnTo>
                      <a:lnTo>
                        <a:pt x="987" y="455"/>
                      </a:lnTo>
                      <a:lnTo>
                        <a:pt x="746" y="487"/>
                      </a:lnTo>
                      <a:lnTo>
                        <a:pt x="520" y="507"/>
                      </a:lnTo>
                      <a:lnTo>
                        <a:pt x="354" y="507"/>
                      </a:lnTo>
                      <a:lnTo>
                        <a:pt x="324" y="539"/>
                      </a:lnTo>
                      <a:lnTo>
                        <a:pt x="297" y="534"/>
                      </a:lnTo>
                      <a:lnTo>
                        <a:pt x="275" y="519"/>
                      </a:lnTo>
                      <a:lnTo>
                        <a:pt x="254" y="523"/>
                      </a:lnTo>
                      <a:lnTo>
                        <a:pt x="211" y="550"/>
                      </a:lnTo>
                      <a:lnTo>
                        <a:pt x="153" y="579"/>
                      </a:lnTo>
                      <a:lnTo>
                        <a:pt x="96" y="575"/>
                      </a:lnTo>
                      <a:lnTo>
                        <a:pt x="0" y="579"/>
                      </a:lnTo>
                      <a:lnTo>
                        <a:pt x="58" y="539"/>
                      </a:lnTo>
                      <a:lnTo>
                        <a:pt x="52" y="471"/>
                      </a:lnTo>
                      <a:lnTo>
                        <a:pt x="79" y="442"/>
                      </a:lnTo>
                      <a:lnTo>
                        <a:pt x="180" y="458"/>
                      </a:lnTo>
                      <a:lnTo>
                        <a:pt x="171" y="439"/>
                      </a:lnTo>
                      <a:lnTo>
                        <a:pt x="140" y="406"/>
                      </a:lnTo>
                      <a:lnTo>
                        <a:pt x="180" y="376"/>
                      </a:lnTo>
                      <a:lnTo>
                        <a:pt x="211" y="367"/>
                      </a:lnTo>
                      <a:lnTo>
                        <a:pt x="227" y="311"/>
                      </a:lnTo>
                      <a:lnTo>
                        <a:pt x="284" y="304"/>
                      </a:lnTo>
                      <a:lnTo>
                        <a:pt x="309" y="268"/>
                      </a:lnTo>
                      <a:lnTo>
                        <a:pt x="336" y="268"/>
                      </a:lnTo>
                      <a:lnTo>
                        <a:pt x="358" y="288"/>
                      </a:lnTo>
                      <a:lnTo>
                        <a:pt x="441" y="284"/>
                      </a:lnTo>
                      <a:lnTo>
                        <a:pt x="467" y="228"/>
                      </a:lnTo>
                      <a:lnTo>
                        <a:pt x="489" y="228"/>
                      </a:lnTo>
                      <a:lnTo>
                        <a:pt x="502" y="248"/>
                      </a:lnTo>
                      <a:lnTo>
                        <a:pt x="541" y="248"/>
                      </a:lnTo>
                      <a:lnTo>
                        <a:pt x="550" y="203"/>
                      </a:lnTo>
                      <a:lnTo>
                        <a:pt x="581" y="187"/>
                      </a:lnTo>
                      <a:lnTo>
                        <a:pt x="584" y="140"/>
                      </a:lnTo>
                      <a:lnTo>
                        <a:pt x="620" y="131"/>
                      </a:lnTo>
                      <a:lnTo>
                        <a:pt x="624" y="92"/>
                      </a:lnTo>
                      <a:lnTo>
                        <a:pt x="672" y="99"/>
                      </a:lnTo>
                      <a:lnTo>
                        <a:pt x="712" y="49"/>
                      </a:lnTo>
                      <a:lnTo>
                        <a:pt x="712" y="4"/>
                      </a:lnTo>
                      <a:lnTo>
                        <a:pt x="764" y="0"/>
                      </a:lnTo>
                      <a:lnTo>
                        <a:pt x="773" y="40"/>
                      </a:lnTo>
                      <a:lnTo>
                        <a:pt x="843" y="56"/>
                      </a:lnTo>
                      <a:lnTo>
                        <a:pt x="904" y="76"/>
                      </a:lnTo>
                      <a:lnTo>
                        <a:pt x="965" y="56"/>
                      </a:lnTo>
                      <a:lnTo>
                        <a:pt x="990" y="16"/>
                      </a:lnTo>
                      <a:lnTo>
                        <a:pt x="1017" y="16"/>
                      </a:lnTo>
                      <a:lnTo>
                        <a:pt x="1039" y="40"/>
                      </a:lnTo>
                      <a:lnTo>
                        <a:pt x="1042" y="68"/>
                      </a:lnTo>
                      <a:lnTo>
                        <a:pt x="1073" y="68"/>
                      </a:lnTo>
                      <a:lnTo>
                        <a:pt x="1069" y="111"/>
                      </a:lnTo>
                      <a:lnTo>
                        <a:pt x="1100" y="200"/>
                      </a:lnTo>
                      <a:lnTo>
                        <a:pt x="1149" y="212"/>
                      </a:lnTo>
                      <a:lnTo>
                        <a:pt x="1179" y="223"/>
                      </a:lnTo>
                      <a:close/>
                    </a:path>
                  </a:pathLst>
                </a:custGeom>
                <a:solidFill>
                  <a:srgbClr val="008226"/>
                </a:solidFill>
                <a:ln w="9360">
                  <a:solidFill>
                    <a:srgbClr val="333333"/>
                  </a:solidFill>
                  <a:round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46800" bIns="4680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7753" name=""/>
                <p:cNvSpPr/>
                <p:nvPr/>
              </p:nvSpPr>
              <p:spPr>
                <a:xfrm>
                  <a:off x="5966280" y="2669760"/>
                  <a:ext cx="932040" cy="453240"/>
                </a:xfrm>
                <a:custGeom>
                  <a:avLst/>
                  <a:gdLst/>
                  <a:ahLst/>
                  <a:rect l="l" t="t" r="r" b="b"/>
                  <a:pathLst>
                    <a:path w="1179" h="579">
                      <a:moveTo>
                        <a:pt x="1179" y="223"/>
                      </a:moveTo>
                      <a:lnTo>
                        <a:pt x="1179" y="295"/>
                      </a:lnTo>
                      <a:lnTo>
                        <a:pt x="1157" y="298"/>
                      </a:lnTo>
                      <a:lnTo>
                        <a:pt x="1143" y="320"/>
                      </a:lnTo>
                      <a:lnTo>
                        <a:pt x="1118" y="304"/>
                      </a:lnTo>
                      <a:lnTo>
                        <a:pt x="1109" y="331"/>
                      </a:lnTo>
                      <a:lnTo>
                        <a:pt x="1091" y="327"/>
                      </a:lnTo>
                      <a:lnTo>
                        <a:pt x="1087" y="367"/>
                      </a:lnTo>
                      <a:lnTo>
                        <a:pt x="1069" y="392"/>
                      </a:lnTo>
                      <a:lnTo>
                        <a:pt x="1051" y="386"/>
                      </a:lnTo>
                      <a:lnTo>
                        <a:pt x="1051" y="406"/>
                      </a:lnTo>
                      <a:lnTo>
                        <a:pt x="1017" y="403"/>
                      </a:lnTo>
                      <a:lnTo>
                        <a:pt x="1012" y="439"/>
                      </a:lnTo>
                      <a:lnTo>
                        <a:pt x="987" y="439"/>
                      </a:lnTo>
                      <a:lnTo>
                        <a:pt x="987" y="455"/>
                      </a:lnTo>
                      <a:lnTo>
                        <a:pt x="746" y="487"/>
                      </a:lnTo>
                      <a:lnTo>
                        <a:pt x="520" y="507"/>
                      </a:lnTo>
                      <a:lnTo>
                        <a:pt x="354" y="507"/>
                      </a:lnTo>
                      <a:lnTo>
                        <a:pt x="324" y="539"/>
                      </a:lnTo>
                      <a:lnTo>
                        <a:pt x="297" y="534"/>
                      </a:lnTo>
                      <a:lnTo>
                        <a:pt x="275" y="519"/>
                      </a:lnTo>
                      <a:lnTo>
                        <a:pt x="254" y="523"/>
                      </a:lnTo>
                      <a:lnTo>
                        <a:pt x="211" y="550"/>
                      </a:lnTo>
                      <a:lnTo>
                        <a:pt x="153" y="579"/>
                      </a:lnTo>
                      <a:lnTo>
                        <a:pt x="96" y="575"/>
                      </a:lnTo>
                      <a:lnTo>
                        <a:pt x="0" y="579"/>
                      </a:lnTo>
                      <a:lnTo>
                        <a:pt x="58" y="539"/>
                      </a:lnTo>
                      <a:lnTo>
                        <a:pt x="52" y="471"/>
                      </a:lnTo>
                      <a:lnTo>
                        <a:pt x="79" y="442"/>
                      </a:lnTo>
                      <a:lnTo>
                        <a:pt x="180" y="458"/>
                      </a:lnTo>
                      <a:lnTo>
                        <a:pt x="171" y="439"/>
                      </a:lnTo>
                      <a:lnTo>
                        <a:pt x="140" y="406"/>
                      </a:lnTo>
                      <a:lnTo>
                        <a:pt x="180" y="376"/>
                      </a:lnTo>
                      <a:lnTo>
                        <a:pt x="211" y="367"/>
                      </a:lnTo>
                      <a:lnTo>
                        <a:pt x="227" y="311"/>
                      </a:lnTo>
                      <a:lnTo>
                        <a:pt x="284" y="304"/>
                      </a:lnTo>
                      <a:lnTo>
                        <a:pt x="309" y="268"/>
                      </a:lnTo>
                      <a:lnTo>
                        <a:pt x="336" y="268"/>
                      </a:lnTo>
                      <a:lnTo>
                        <a:pt x="358" y="288"/>
                      </a:lnTo>
                      <a:lnTo>
                        <a:pt x="441" y="284"/>
                      </a:lnTo>
                      <a:lnTo>
                        <a:pt x="467" y="228"/>
                      </a:lnTo>
                      <a:lnTo>
                        <a:pt x="489" y="228"/>
                      </a:lnTo>
                      <a:lnTo>
                        <a:pt x="502" y="248"/>
                      </a:lnTo>
                      <a:lnTo>
                        <a:pt x="541" y="248"/>
                      </a:lnTo>
                      <a:lnTo>
                        <a:pt x="550" y="203"/>
                      </a:lnTo>
                      <a:lnTo>
                        <a:pt x="581" y="187"/>
                      </a:lnTo>
                      <a:lnTo>
                        <a:pt x="584" y="140"/>
                      </a:lnTo>
                      <a:lnTo>
                        <a:pt x="620" y="131"/>
                      </a:lnTo>
                      <a:lnTo>
                        <a:pt x="624" y="92"/>
                      </a:lnTo>
                      <a:lnTo>
                        <a:pt x="672" y="99"/>
                      </a:lnTo>
                      <a:lnTo>
                        <a:pt x="712" y="49"/>
                      </a:lnTo>
                      <a:lnTo>
                        <a:pt x="712" y="4"/>
                      </a:lnTo>
                      <a:lnTo>
                        <a:pt x="764" y="0"/>
                      </a:lnTo>
                      <a:lnTo>
                        <a:pt x="773" y="40"/>
                      </a:lnTo>
                      <a:lnTo>
                        <a:pt x="843" y="56"/>
                      </a:lnTo>
                      <a:lnTo>
                        <a:pt x="904" y="76"/>
                      </a:lnTo>
                      <a:lnTo>
                        <a:pt x="965" y="56"/>
                      </a:lnTo>
                      <a:lnTo>
                        <a:pt x="990" y="16"/>
                      </a:lnTo>
                      <a:lnTo>
                        <a:pt x="1017" y="16"/>
                      </a:lnTo>
                      <a:lnTo>
                        <a:pt x="1039" y="40"/>
                      </a:lnTo>
                      <a:lnTo>
                        <a:pt x="1042" y="68"/>
                      </a:lnTo>
                      <a:lnTo>
                        <a:pt x="1073" y="68"/>
                      </a:lnTo>
                      <a:lnTo>
                        <a:pt x="1069" y="111"/>
                      </a:lnTo>
                      <a:lnTo>
                        <a:pt x="1100" y="200"/>
                      </a:lnTo>
                      <a:lnTo>
                        <a:pt x="1149" y="212"/>
                      </a:lnTo>
                      <a:lnTo>
                        <a:pt x="1179" y="223"/>
                      </a:lnTo>
                    </a:path>
                  </a:pathLst>
                </a:custGeom>
                <a:solidFill>
                  <a:srgbClr val="008226"/>
                </a:solidFill>
                <a:ln w="11160">
                  <a:solidFill>
                    <a:srgbClr val="333333"/>
                  </a:solidFill>
                  <a:round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46800" bIns="4680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</p:grpSp>
          <p:grpSp>
            <p:nvGrpSpPr>
              <p:cNvPr id="7754" name=""/>
              <p:cNvGrpSpPr/>
              <p:nvPr/>
            </p:nvGrpSpPr>
            <p:grpSpPr>
              <a:xfrm>
                <a:off x="7166880" y="2415600"/>
                <a:ext cx="593280" cy="247680"/>
                <a:chOff x="7166880" y="2415600"/>
                <a:chExt cx="593280" cy="247680"/>
              </a:xfrm>
            </p:grpSpPr>
            <p:sp>
              <p:nvSpPr>
                <p:cNvPr id="7755" name=""/>
                <p:cNvSpPr/>
                <p:nvPr/>
              </p:nvSpPr>
              <p:spPr>
                <a:xfrm>
                  <a:off x="7166880" y="2415600"/>
                  <a:ext cx="593280" cy="247680"/>
                </a:xfrm>
                <a:custGeom>
                  <a:avLst/>
                  <a:gdLst/>
                  <a:ahLst/>
                  <a:rect l="l" t="t" r="r" b="b"/>
                  <a:pathLst>
                    <a:path w="751" h="316">
                      <a:moveTo>
                        <a:pt x="736" y="204"/>
                      </a:moveTo>
                      <a:lnTo>
                        <a:pt x="751" y="244"/>
                      </a:lnTo>
                      <a:lnTo>
                        <a:pt x="736" y="244"/>
                      </a:lnTo>
                      <a:lnTo>
                        <a:pt x="736" y="255"/>
                      </a:lnTo>
                      <a:lnTo>
                        <a:pt x="720" y="271"/>
                      </a:lnTo>
                      <a:lnTo>
                        <a:pt x="720" y="296"/>
                      </a:lnTo>
                      <a:lnTo>
                        <a:pt x="641" y="312"/>
                      </a:lnTo>
                      <a:lnTo>
                        <a:pt x="623" y="276"/>
                      </a:lnTo>
                      <a:lnTo>
                        <a:pt x="598" y="276"/>
                      </a:lnTo>
                      <a:lnTo>
                        <a:pt x="567" y="208"/>
                      </a:lnTo>
                      <a:lnTo>
                        <a:pt x="589" y="176"/>
                      </a:lnTo>
                      <a:lnTo>
                        <a:pt x="567" y="176"/>
                      </a:lnTo>
                      <a:lnTo>
                        <a:pt x="537" y="143"/>
                      </a:lnTo>
                      <a:lnTo>
                        <a:pt x="559" y="107"/>
                      </a:lnTo>
                      <a:lnTo>
                        <a:pt x="546" y="104"/>
                      </a:lnTo>
                      <a:lnTo>
                        <a:pt x="541" y="71"/>
                      </a:lnTo>
                      <a:lnTo>
                        <a:pt x="559" y="28"/>
                      </a:lnTo>
                      <a:lnTo>
                        <a:pt x="523" y="35"/>
                      </a:lnTo>
                      <a:lnTo>
                        <a:pt x="515" y="71"/>
                      </a:lnTo>
                      <a:lnTo>
                        <a:pt x="485" y="91"/>
                      </a:lnTo>
                      <a:lnTo>
                        <a:pt x="506" y="120"/>
                      </a:lnTo>
                      <a:lnTo>
                        <a:pt x="501" y="152"/>
                      </a:lnTo>
                      <a:lnTo>
                        <a:pt x="519" y="156"/>
                      </a:lnTo>
                      <a:lnTo>
                        <a:pt x="501" y="188"/>
                      </a:lnTo>
                      <a:lnTo>
                        <a:pt x="515" y="224"/>
                      </a:lnTo>
                      <a:lnTo>
                        <a:pt x="523" y="271"/>
                      </a:lnTo>
                      <a:lnTo>
                        <a:pt x="553" y="292"/>
                      </a:lnTo>
                      <a:lnTo>
                        <a:pt x="541" y="316"/>
                      </a:lnTo>
                      <a:lnTo>
                        <a:pt x="519" y="303"/>
                      </a:lnTo>
                      <a:lnTo>
                        <a:pt x="479" y="307"/>
                      </a:lnTo>
                      <a:lnTo>
                        <a:pt x="470" y="287"/>
                      </a:lnTo>
                      <a:lnTo>
                        <a:pt x="415" y="296"/>
                      </a:lnTo>
                      <a:lnTo>
                        <a:pt x="400" y="248"/>
                      </a:lnTo>
                      <a:lnTo>
                        <a:pt x="406" y="219"/>
                      </a:lnTo>
                      <a:lnTo>
                        <a:pt x="436" y="183"/>
                      </a:lnTo>
                      <a:lnTo>
                        <a:pt x="418" y="159"/>
                      </a:lnTo>
                      <a:lnTo>
                        <a:pt x="339" y="152"/>
                      </a:lnTo>
                      <a:lnTo>
                        <a:pt x="332" y="116"/>
                      </a:lnTo>
                      <a:lnTo>
                        <a:pt x="302" y="120"/>
                      </a:lnTo>
                      <a:lnTo>
                        <a:pt x="287" y="152"/>
                      </a:lnTo>
                      <a:lnTo>
                        <a:pt x="240" y="159"/>
                      </a:lnTo>
                      <a:lnTo>
                        <a:pt x="201" y="127"/>
                      </a:lnTo>
                      <a:lnTo>
                        <a:pt x="192" y="95"/>
                      </a:lnTo>
                      <a:lnTo>
                        <a:pt x="134" y="111"/>
                      </a:lnTo>
                      <a:lnTo>
                        <a:pt x="88" y="107"/>
                      </a:lnTo>
                      <a:lnTo>
                        <a:pt x="82" y="140"/>
                      </a:lnTo>
                      <a:lnTo>
                        <a:pt x="12" y="176"/>
                      </a:lnTo>
                      <a:lnTo>
                        <a:pt x="0" y="84"/>
                      </a:lnTo>
                      <a:lnTo>
                        <a:pt x="571" y="0"/>
                      </a:lnTo>
                      <a:lnTo>
                        <a:pt x="641" y="204"/>
                      </a:lnTo>
                      <a:lnTo>
                        <a:pt x="736" y="204"/>
                      </a:lnTo>
                      <a:close/>
                    </a:path>
                  </a:pathLst>
                </a:custGeom>
                <a:solidFill>
                  <a:srgbClr val="008226"/>
                </a:solidFill>
                <a:ln w="9360">
                  <a:solidFill>
                    <a:srgbClr val="333333"/>
                  </a:solidFill>
                  <a:round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46800" bIns="4680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7756" name=""/>
                <p:cNvSpPr/>
                <p:nvPr/>
              </p:nvSpPr>
              <p:spPr>
                <a:xfrm>
                  <a:off x="7166880" y="2415600"/>
                  <a:ext cx="593280" cy="247680"/>
                </a:xfrm>
                <a:custGeom>
                  <a:avLst/>
                  <a:gdLst/>
                  <a:ahLst/>
                  <a:rect l="l" t="t" r="r" b="b"/>
                  <a:pathLst>
                    <a:path w="751" h="316">
                      <a:moveTo>
                        <a:pt x="736" y="204"/>
                      </a:moveTo>
                      <a:lnTo>
                        <a:pt x="751" y="244"/>
                      </a:lnTo>
                      <a:lnTo>
                        <a:pt x="736" y="244"/>
                      </a:lnTo>
                      <a:lnTo>
                        <a:pt x="736" y="255"/>
                      </a:lnTo>
                      <a:lnTo>
                        <a:pt x="720" y="271"/>
                      </a:lnTo>
                      <a:lnTo>
                        <a:pt x="720" y="296"/>
                      </a:lnTo>
                      <a:lnTo>
                        <a:pt x="641" y="312"/>
                      </a:lnTo>
                      <a:lnTo>
                        <a:pt x="623" y="276"/>
                      </a:lnTo>
                      <a:lnTo>
                        <a:pt x="598" y="276"/>
                      </a:lnTo>
                      <a:lnTo>
                        <a:pt x="567" y="208"/>
                      </a:lnTo>
                      <a:lnTo>
                        <a:pt x="589" y="176"/>
                      </a:lnTo>
                      <a:lnTo>
                        <a:pt x="567" y="176"/>
                      </a:lnTo>
                      <a:lnTo>
                        <a:pt x="537" y="143"/>
                      </a:lnTo>
                      <a:lnTo>
                        <a:pt x="559" y="107"/>
                      </a:lnTo>
                      <a:lnTo>
                        <a:pt x="546" y="104"/>
                      </a:lnTo>
                      <a:lnTo>
                        <a:pt x="541" y="71"/>
                      </a:lnTo>
                      <a:lnTo>
                        <a:pt x="559" y="28"/>
                      </a:lnTo>
                      <a:lnTo>
                        <a:pt x="523" y="35"/>
                      </a:lnTo>
                      <a:lnTo>
                        <a:pt x="515" y="71"/>
                      </a:lnTo>
                      <a:lnTo>
                        <a:pt x="485" y="91"/>
                      </a:lnTo>
                      <a:lnTo>
                        <a:pt x="506" y="120"/>
                      </a:lnTo>
                      <a:lnTo>
                        <a:pt x="501" y="152"/>
                      </a:lnTo>
                      <a:lnTo>
                        <a:pt x="519" y="156"/>
                      </a:lnTo>
                      <a:lnTo>
                        <a:pt x="501" y="188"/>
                      </a:lnTo>
                      <a:lnTo>
                        <a:pt x="515" y="224"/>
                      </a:lnTo>
                      <a:lnTo>
                        <a:pt x="523" y="271"/>
                      </a:lnTo>
                      <a:lnTo>
                        <a:pt x="553" y="292"/>
                      </a:lnTo>
                      <a:lnTo>
                        <a:pt x="541" y="316"/>
                      </a:lnTo>
                      <a:lnTo>
                        <a:pt x="519" y="303"/>
                      </a:lnTo>
                      <a:lnTo>
                        <a:pt x="479" y="307"/>
                      </a:lnTo>
                      <a:lnTo>
                        <a:pt x="470" y="287"/>
                      </a:lnTo>
                      <a:lnTo>
                        <a:pt x="415" y="296"/>
                      </a:lnTo>
                      <a:lnTo>
                        <a:pt x="400" y="248"/>
                      </a:lnTo>
                      <a:lnTo>
                        <a:pt x="406" y="219"/>
                      </a:lnTo>
                      <a:lnTo>
                        <a:pt x="436" y="183"/>
                      </a:lnTo>
                      <a:lnTo>
                        <a:pt x="418" y="159"/>
                      </a:lnTo>
                      <a:lnTo>
                        <a:pt x="339" y="152"/>
                      </a:lnTo>
                      <a:lnTo>
                        <a:pt x="332" y="116"/>
                      </a:lnTo>
                      <a:lnTo>
                        <a:pt x="302" y="120"/>
                      </a:lnTo>
                      <a:lnTo>
                        <a:pt x="287" y="152"/>
                      </a:lnTo>
                      <a:lnTo>
                        <a:pt x="240" y="159"/>
                      </a:lnTo>
                      <a:lnTo>
                        <a:pt x="201" y="127"/>
                      </a:lnTo>
                      <a:lnTo>
                        <a:pt x="192" y="95"/>
                      </a:lnTo>
                      <a:lnTo>
                        <a:pt x="134" y="111"/>
                      </a:lnTo>
                      <a:lnTo>
                        <a:pt x="88" y="107"/>
                      </a:lnTo>
                      <a:lnTo>
                        <a:pt x="82" y="140"/>
                      </a:lnTo>
                      <a:lnTo>
                        <a:pt x="12" y="176"/>
                      </a:lnTo>
                      <a:lnTo>
                        <a:pt x="0" y="84"/>
                      </a:lnTo>
                      <a:lnTo>
                        <a:pt x="571" y="0"/>
                      </a:lnTo>
                      <a:lnTo>
                        <a:pt x="641" y="204"/>
                      </a:lnTo>
                      <a:lnTo>
                        <a:pt x="736" y="204"/>
                      </a:lnTo>
                    </a:path>
                  </a:pathLst>
                </a:custGeom>
                <a:solidFill>
                  <a:srgbClr val="008226"/>
                </a:solidFill>
                <a:ln w="11160">
                  <a:solidFill>
                    <a:srgbClr val="333333"/>
                  </a:solidFill>
                  <a:round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46800" bIns="4680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</p:grpSp>
          <p:grpSp>
            <p:nvGrpSpPr>
              <p:cNvPr id="7757" name=""/>
              <p:cNvGrpSpPr/>
              <p:nvPr/>
            </p:nvGrpSpPr>
            <p:grpSpPr>
              <a:xfrm>
                <a:off x="7857000" y="1468800"/>
                <a:ext cx="238680" cy="414360"/>
                <a:chOff x="7857000" y="1468800"/>
                <a:chExt cx="238680" cy="414360"/>
              </a:xfrm>
            </p:grpSpPr>
            <p:sp>
              <p:nvSpPr>
                <p:cNvPr id="7758" name=""/>
                <p:cNvSpPr/>
                <p:nvPr/>
              </p:nvSpPr>
              <p:spPr>
                <a:xfrm>
                  <a:off x="7857000" y="1468800"/>
                  <a:ext cx="238680" cy="414360"/>
                </a:xfrm>
                <a:custGeom>
                  <a:avLst/>
                  <a:gdLst/>
                  <a:ahLst/>
                  <a:rect l="l" t="t" r="r" b="b"/>
                  <a:pathLst>
                    <a:path w="302" h="528">
                      <a:moveTo>
                        <a:pt x="48" y="59"/>
                      </a:moveTo>
                      <a:lnTo>
                        <a:pt x="34" y="32"/>
                      </a:lnTo>
                      <a:lnTo>
                        <a:pt x="48" y="7"/>
                      </a:lnTo>
                      <a:lnTo>
                        <a:pt x="83" y="0"/>
                      </a:lnTo>
                      <a:lnTo>
                        <a:pt x="119" y="16"/>
                      </a:lnTo>
                      <a:lnTo>
                        <a:pt x="171" y="169"/>
                      </a:lnTo>
                      <a:lnTo>
                        <a:pt x="189" y="183"/>
                      </a:lnTo>
                      <a:lnTo>
                        <a:pt x="192" y="235"/>
                      </a:lnTo>
                      <a:lnTo>
                        <a:pt x="201" y="255"/>
                      </a:lnTo>
                      <a:lnTo>
                        <a:pt x="223" y="276"/>
                      </a:lnTo>
                      <a:lnTo>
                        <a:pt x="219" y="348"/>
                      </a:lnTo>
                      <a:lnTo>
                        <a:pt x="250" y="375"/>
                      </a:lnTo>
                      <a:lnTo>
                        <a:pt x="257" y="400"/>
                      </a:lnTo>
                      <a:lnTo>
                        <a:pt x="296" y="400"/>
                      </a:lnTo>
                      <a:lnTo>
                        <a:pt x="302" y="417"/>
                      </a:lnTo>
                      <a:lnTo>
                        <a:pt x="275" y="444"/>
                      </a:lnTo>
                      <a:lnTo>
                        <a:pt x="262" y="467"/>
                      </a:lnTo>
                      <a:lnTo>
                        <a:pt x="226" y="467"/>
                      </a:lnTo>
                      <a:lnTo>
                        <a:pt x="219" y="505"/>
                      </a:lnTo>
                      <a:lnTo>
                        <a:pt x="192" y="505"/>
                      </a:lnTo>
                      <a:lnTo>
                        <a:pt x="57" y="528"/>
                      </a:lnTo>
                      <a:lnTo>
                        <a:pt x="22" y="463"/>
                      </a:lnTo>
                      <a:lnTo>
                        <a:pt x="40" y="391"/>
                      </a:lnTo>
                      <a:lnTo>
                        <a:pt x="0" y="355"/>
                      </a:lnTo>
                      <a:lnTo>
                        <a:pt x="40" y="312"/>
                      </a:lnTo>
                      <a:lnTo>
                        <a:pt x="34" y="280"/>
                      </a:lnTo>
                      <a:lnTo>
                        <a:pt x="18" y="251"/>
                      </a:lnTo>
                      <a:lnTo>
                        <a:pt x="31" y="228"/>
                      </a:lnTo>
                      <a:lnTo>
                        <a:pt x="70" y="215"/>
                      </a:lnTo>
                      <a:lnTo>
                        <a:pt x="70" y="192"/>
                      </a:lnTo>
                      <a:lnTo>
                        <a:pt x="88" y="169"/>
                      </a:lnTo>
                      <a:lnTo>
                        <a:pt x="57" y="152"/>
                      </a:lnTo>
                      <a:lnTo>
                        <a:pt x="57" y="127"/>
                      </a:lnTo>
                      <a:lnTo>
                        <a:pt x="65" y="95"/>
                      </a:lnTo>
                      <a:lnTo>
                        <a:pt x="48" y="59"/>
                      </a:lnTo>
                      <a:close/>
                    </a:path>
                  </a:pathLst>
                </a:custGeom>
                <a:solidFill>
                  <a:srgbClr val="008226"/>
                </a:solidFill>
                <a:ln w="9360">
                  <a:solidFill>
                    <a:srgbClr val="333333"/>
                  </a:solidFill>
                  <a:round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46800" bIns="4680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7759" name=""/>
                <p:cNvSpPr/>
                <p:nvPr/>
              </p:nvSpPr>
              <p:spPr>
                <a:xfrm>
                  <a:off x="7857000" y="1468800"/>
                  <a:ext cx="238680" cy="414360"/>
                </a:xfrm>
                <a:custGeom>
                  <a:avLst/>
                  <a:gdLst/>
                  <a:ahLst/>
                  <a:rect l="l" t="t" r="r" b="b"/>
                  <a:pathLst>
                    <a:path w="302" h="528">
                      <a:moveTo>
                        <a:pt x="48" y="59"/>
                      </a:moveTo>
                      <a:lnTo>
                        <a:pt x="34" y="32"/>
                      </a:lnTo>
                      <a:lnTo>
                        <a:pt x="48" y="7"/>
                      </a:lnTo>
                      <a:lnTo>
                        <a:pt x="83" y="0"/>
                      </a:lnTo>
                      <a:lnTo>
                        <a:pt x="119" y="16"/>
                      </a:lnTo>
                      <a:lnTo>
                        <a:pt x="171" y="169"/>
                      </a:lnTo>
                      <a:lnTo>
                        <a:pt x="189" y="183"/>
                      </a:lnTo>
                      <a:lnTo>
                        <a:pt x="192" y="235"/>
                      </a:lnTo>
                      <a:lnTo>
                        <a:pt x="201" y="255"/>
                      </a:lnTo>
                      <a:lnTo>
                        <a:pt x="223" y="276"/>
                      </a:lnTo>
                      <a:lnTo>
                        <a:pt x="219" y="348"/>
                      </a:lnTo>
                      <a:lnTo>
                        <a:pt x="250" y="375"/>
                      </a:lnTo>
                      <a:lnTo>
                        <a:pt x="257" y="400"/>
                      </a:lnTo>
                      <a:lnTo>
                        <a:pt x="296" y="400"/>
                      </a:lnTo>
                      <a:lnTo>
                        <a:pt x="302" y="417"/>
                      </a:lnTo>
                      <a:lnTo>
                        <a:pt x="275" y="444"/>
                      </a:lnTo>
                      <a:lnTo>
                        <a:pt x="262" y="467"/>
                      </a:lnTo>
                      <a:lnTo>
                        <a:pt x="226" y="467"/>
                      </a:lnTo>
                      <a:lnTo>
                        <a:pt x="219" y="505"/>
                      </a:lnTo>
                      <a:lnTo>
                        <a:pt x="192" y="505"/>
                      </a:lnTo>
                      <a:lnTo>
                        <a:pt x="57" y="528"/>
                      </a:lnTo>
                      <a:lnTo>
                        <a:pt x="22" y="463"/>
                      </a:lnTo>
                      <a:lnTo>
                        <a:pt x="40" y="391"/>
                      </a:lnTo>
                      <a:lnTo>
                        <a:pt x="0" y="355"/>
                      </a:lnTo>
                      <a:lnTo>
                        <a:pt x="40" y="312"/>
                      </a:lnTo>
                      <a:lnTo>
                        <a:pt x="34" y="280"/>
                      </a:lnTo>
                      <a:lnTo>
                        <a:pt x="18" y="251"/>
                      </a:lnTo>
                      <a:lnTo>
                        <a:pt x="31" y="228"/>
                      </a:lnTo>
                      <a:lnTo>
                        <a:pt x="70" y="215"/>
                      </a:lnTo>
                      <a:lnTo>
                        <a:pt x="70" y="192"/>
                      </a:lnTo>
                      <a:lnTo>
                        <a:pt x="88" y="169"/>
                      </a:lnTo>
                      <a:lnTo>
                        <a:pt x="57" y="152"/>
                      </a:lnTo>
                      <a:lnTo>
                        <a:pt x="57" y="127"/>
                      </a:lnTo>
                      <a:lnTo>
                        <a:pt x="65" y="95"/>
                      </a:lnTo>
                      <a:lnTo>
                        <a:pt x="48" y="59"/>
                      </a:lnTo>
                    </a:path>
                  </a:pathLst>
                </a:custGeom>
                <a:solidFill>
                  <a:srgbClr val="008226"/>
                </a:solidFill>
                <a:ln w="11160">
                  <a:solidFill>
                    <a:srgbClr val="333333"/>
                  </a:solidFill>
                  <a:round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46800" bIns="4680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</p:grpSp>
          <p:grpSp>
            <p:nvGrpSpPr>
              <p:cNvPr id="7760" name=""/>
              <p:cNvGrpSpPr/>
              <p:nvPr/>
            </p:nvGrpSpPr>
            <p:grpSpPr>
              <a:xfrm>
                <a:off x="7951680" y="1087200"/>
                <a:ext cx="458640" cy="695520"/>
                <a:chOff x="7951680" y="1087200"/>
                <a:chExt cx="458640" cy="695520"/>
              </a:xfrm>
            </p:grpSpPr>
            <p:sp>
              <p:nvSpPr>
                <p:cNvPr id="7761" name=""/>
                <p:cNvSpPr/>
                <p:nvPr/>
              </p:nvSpPr>
              <p:spPr>
                <a:xfrm>
                  <a:off x="7951680" y="1087200"/>
                  <a:ext cx="458640" cy="695520"/>
                </a:xfrm>
                <a:custGeom>
                  <a:avLst/>
                  <a:gdLst/>
                  <a:ahLst/>
                  <a:rect l="l" t="t" r="r" b="b"/>
                  <a:pathLst>
                    <a:path w="580" h="886">
                      <a:moveTo>
                        <a:pt x="0" y="494"/>
                      </a:moveTo>
                      <a:lnTo>
                        <a:pt x="43" y="442"/>
                      </a:lnTo>
                      <a:lnTo>
                        <a:pt x="43" y="359"/>
                      </a:lnTo>
                      <a:lnTo>
                        <a:pt x="64" y="310"/>
                      </a:lnTo>
                      <a:lnTo>
                        <a:pt x="61" y="271"/>
                      </a:lnTo>
                      <a:lnTo>
                        <a:pt x="39" y="192"/>
                      </a:lnTo>
                      <a:lnTo>
                        <a:pt x="88" y="64"/>
                      </a:lnTo>
                      <a:lnTo>
                        <a:pt x="100" y="52"/>
                      </a:lnTo>
                      <a:lnTo>
                        <a:pt x="100" y="23"/>
                      </a:lnTo>
                      <a:lnTo>
                        <a:pt x="134" y="12"/>
                      </a:lnTo>
                      <a:lnTo>
                        <a:pt x="161" y="48"/>
                      </a:lnTo>
                      <a:lnTo>
                        <a:pt x="204" y="48"/>
                      </a:lnTo>
                      <a:lnTo>
                        <a:pt x="208" y="39"/>
                      </a:lnTo>
                      <a:lnTo>
                        <a:pt x="239" y="32"/>
                      </a:lnTo>
                      <a:lnTo>
                        <a:pt x="257" y="0"/>
                      </a:lnTo>
                      <a:lnTo>
                        <a:pt x="275" y="23"/>
                      </a:lnTo>
                      <a:lnTo>
                        <a:pt x="275" y="39"/>
                      </a:lnTo>
                      <a:lnTo>
                        <a:pt x="354" y="75"/>
                      </a:lnTo>
                      <a:lnTo>
                        <a:pt x="397" y="264"/>
                      </a:lnTo>
                      <a:lnTo>
                        <a:pt x="431" y="300"/>
                      </a:lnTo>
                      <a:lnTo>
                        <a:pt x="492" y="300"/>
                      </a:lnTo>
                      <a:lnTo>
                        <a:pt x="501" y="314"/>
                      </a:lnTo>
                      <a:lnTo>
                        <a:pt x="497" y="355"/>
                      </a:lnTo>
                      <a:lnTo>
                        <a:pt x="513" y="375"/>
                      </a:lnTo>
                      <a:lnTo>
                        <a:pt x="571" y="386"/>
                      </a:lnTo>
                      <a:lnTo>
                        <a:pt x="580" y="422"/>
                      </a:lnTo>
                      <a:lnTo>
                        <a:pt x="558" y="478"/>
                      </a:lnTo>
                      <a:lnTo>
                        <a:pt x="492" y="535"/>
                      </a:lnTo>
                      <a:lnTo>
                        <a:pt x="436" y="539"/>
                      </a:lnTo>
                      <a:lnTo>
                        <a:pt x="418" y="550"/>
                      </a:lnTo>
                      <a:lnTo>
                        <a:pt x="406" y="582"/>
                      </a:lnTo>
                      <a:lnTo>
                        <a:pt x="391" y="585"/>
                      </a:lnTo>
                      <a:lnTo>
                        <a:pt x="348" y="562"/>
                      </a:lnTo>
                      <a:lnTo>
                        <a:pt x="345" y="591"/>
                      </a:lnTo>
                      <a:lnTo>
                        <a:pt x="357" y="627"/>
                      </a:lnTo>
                      <a:lnTo>
                        <a:pt x="357" y="663"/>
                      </a:lnTo>
                      <a:lnTo>
                        <a:pt x="330" y="670"/>
                      </a:lnTo>
                      <a:lnTo>
                        <a:pt x="248" y="666"/>
                      </a:lnTo>
                      <a:lnTo>
                        <a:pt x="253" y="702"/>
                      </a:lnTo>
                      <a:lnTo>
                        <a:pt x="239" y="729"/>
                      </a:lnTo>
                      <a:lnTo>
                        <a:pt x="213" y="729"/>
                      </a:lnTo>
                      <a:lnTo>
                        <a:pt x="204" y="785"/>
                      </a:lnTo>
                      <a:lnTo>
                        <a:pt x="195" y="814"/>
                      </a:lnTo>
                      <a:lnTo>
                        <a:pt x="179" y="826"/>
                      </a:lnTo>
                      <a:lnTo>
                        <a:pt x="183" y="886"/>
                      </a:lnTo>
                      <a:lnTo>
                        <a:pt x="143" y="886"/>
                      </a:lnTo>
                      <a:lnTo>
                        <a:pt x="131" y="857"/>
                      </a:lnTo>
                      <a:lnTo>
                        <a:pt x="95" y="833"/>
                      </a:lnTo>
                      <a:lnTo>
                        <a:pt x="109" y="771"/>
                      </a:lnTo>
                      <a:lnTo>
                        <a:pt x="79" y="735"/>
                      </a:lnTo>
                      <a:lnTo>
                        <a:pt x="70" y="670"/>
                      </a:lnTo>
                      <a:lnTo>
                        <a:pt x="48" y="634"/>
                      </a:lnTo>
                      <a:lnTo>
                        <a:pt x="0" y="494"/>
                      </a:lnTo>
                      <a:close/>
                    </a:path>
                  </a:pathLst>
                </a:custGeom>
                <a:solidFill>
                  <a:srgbClr val="008226"/>
                </a:solidFill>
                <a:ln w="9360">
                  <a:solidFill>
                    <a:srgbClr val="333333"/>
                  </a:solidFill>
                  <a:round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46800" bIns="4680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7762" name=""/>
                <p:cNvSpPr/>
                <p:nvPr/>
              </p:nvSpPr>
              <p:spPr>
                <a:xfrm>
                  <a:off x="7951680" y="1087200"/>
                  <a:ext cx="458640" cy="695520"/>
                </a:xfrm>
                <a:custGeom>
                  <a:avLst/>
                  <a:gdLst/>
                  <a:ahLst/>
                  <a:rect l="l" t="t" r="r" b="b"/>
                  <a:pathLst>
                    <a:path w="580" h="886">
                      <a:moveTo>
                        <a:pt x="0" y="494"/>
                      </a:moveTo>
                      <a:lnTo>
                        <a:pt x="43" y="442"/>
                      </a:lnTo>
                      <a:lnTo>
                        <a:pt x="43" y="359"/>
                      </a:lnTo>
                      <a:lnTo>
                        <a:pt x="64" y="310"/>
                      </a:lnTo>
                      <a:lnTo>
                        <a:pt x="61" y="271"/>
                      </a:lnTo>
                      <a:lnTo>
                        <a:pt x="39" y="192"/>
                      </a:lnTo>
                      <a:lnTo>
                        <a:pt x="88" y="64"/>
                      </a:lnTo>
                      <a:lnTo>
                        <a:pt x="100" y="52"/>
                      </a:lnTo>
                      <a:lnTo>
                        <a:pt x="100" y="23"/>
                      </a:lnTo>
                      <a:lnTo>
                        <a:pt x="134" y="12"/>
                      </a:lnTo>
                      <a:lnTo>
                        <a:pt x="161" y="48"/>
                      </a:lnTo>
                      <a:lnTo>
                        <a:pt x="204" y="48"/>
                      </a:lnTo>
                      <a:lnTo>
                        <a:pt x="208" y="39"/>
                      </a:lnTo>
                      <a:lnTo>
                        <a:pt x="239" y="32"/>
                      </a:lnTo>
                      <a:lnTo>
                        <a:pt x="257" y="0"/>
                      </a:lnTo>
                      <a:lnTo>
                        <a:pt x="275" y="23"/>
                      </a:lnTo>
                      <a:lnTo>
                        <a:pt x="275" y="39"/>
                      </a:lnTo>
                      <a:lnTo>
                        <a:pt x="354" y="75"/>
                      </a:lnTo>
                      <a:lnTo>
                        <a:pt x="397" y="264"/>
                      </a:lnTo>
                      <a:lnTo>
                        <a:pt x="431" y="300"/>
                      </a:lnTo>
                      <a:lnTo>
                        <a:pt x="492" y="300"/>
                      </a:lnTo>
                      <a:lnTo>
                        <a:pt x="501" y="314"/>
                      </a:lnTo>
                      <a:lnTo>
                        <a:pt x="497" y="355"/>
                      </a:lnTo>
                      <a:lnTo>
                        <a:pt x="513" y="375"/>
                      </a:lnTo>
                      <a:lnTo>
                        <a:pt x="571" y="386"/>
                      </a:lnTo>
                      <a:lnTo>
                        <a:pt x="580" y="422"/>
                      </a:lnTo>
                      <a:lnTo>
                        <a:pt x="558" y="478"/>
                      </a:lnTo>
                      <a:lnTo>
                        <a:pt x="492" y="535"/>
                      </a:lnTo>
                      <a:lnTo>
                        <a:pt x="436" y="539"/>
                      </a:lnTo>
                      <a:lnTo>
                        <a:pt x="418" y="550"/>
                      </a:lnTo>
                      <a:lnTo>
                        <a:pt x="406" y="582"/>
                      </a:lnTo>
                      <a:lnTo>
                        <a:pt x="391" y="585"/>
                      </a:lnTo>
                      <a:lnTo>
                        <a:pt x="348" y="562"/>
                      </a:lnTo>
                      <a:lnTo>
                        <a:pt x="345" y="591"/>
                      </a:lnTo>
                      <a:lnTo>
                        <a:pt x="357" y="627"/>
                      </a:lnTo>
                      <a:lnTo>
                        <a:pt x="357" y="663"/>
                      </a:lnTo>
                      <a:lnTo>
                        <a:pt x="330" y="670"/>
                      </a:lnTo>
                      <a:lnTo>
                        <a:pt x="248" y="666"/>
                      </a:lnTo>
                      <a:lnTo>
                        <a:pt x="253" y="702"/>
                      </a:lnTo>
                      <a:lnTo>
                        <a:pt x="239" y="729"/>
                      </a:lnTo>
                      <a:lnTo>
                        <a:pt x="213" y="729"/>
                      </a:lnTo>
                      <a:lnTo>
                        <a:pt x="204" y="785"/>
                      </a:lnTo>
                      <a:lnTo>
                        <a:pt x="195" y="814"/>
                      </a:lnTo>
                      <a:lnTo>
                        <a:pt x="179" y="826"/>
                      </a:lnTo>
                      <a:lnTo>
                        <a:pt x="183" y="886"/>
                      </a:lnTo>
                      <a:lnTo>
                        <a:pt x="143" y="886"/>
                      </a:lnTo>
                      <a:lnTo>
                        <a:pt x="131" y="857"/>
                      </a:lnTo>
                      <a:lnTo>
                        <a:pt x="95" y="833"/>
                      </a:lnTo>
                      <a:lnTo>
                        <a:pt x="109" y="771"/>
                      </a:lnTo>
                      <a:lnTo>
                        <a:pt x="79" y="735"/>
                      </a:lnTo>
                      <a:lnTo>
                        <a:pt x="70" y="670"/>
                      </a:lnTo>
                      <a:lnTo>
                        <a:pt x="48" y="634"/>
                      </a:lnTo>
                      <a:lnTo>
                        <a:pt x="0" y="494"/>
                      </a:lnTo>
                    </a:path>
                  </a:pathLst>
                </a:custGeom>
                <a:solidFill>
                  <a:srgbClr val="008226"/>
                </a:solidFill>
                <a:ln w="11160">
                  <a:solidFill>
                    <a:srgbClr val="333333"/>
                  </a:solidFill>
                  <a:round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46800" bIns="4680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</p:grpSp>
          <p:grpSp>
            <p:nvGrpSpPr>
              <p:cNvPr id="7763" name=""/>
              <p:cNvGrpSpPr/>
              <p:nvPr/>
            </p:nvGrpSpPr>
            <p:grpSpPr>
              <a:xfrm>
                <a:off x="7785720" y="1823400"/>
                <a:ext cx="469800" cy="199080"/>
                <a:chOff x="7785720" y="1823400"/>
                <a:chExt cx="469800" cy="199080"/>
              </a:xfrm>
            </p:grpSpPr>
            <p:sp>
              <p:nvSpPr>
                <p:cNvPr id="7764" name=""/>
                <p:cNvSpPr/>
                <p:nvPr/>
              </p:nvSpPr>
              <p:spPr>
                <a:xfrm>
                  <a:off x="7785720" y="1823400"/>
                  <a:ext cx="469800" cy="199080"/>
                </a:xfrm>
                <a:custGeom>
                  <a:avLst/>
                  <a:gdLst/>
                  <a:ahLst/>
                  <a:rect l="l" t="t" r="r" b="b"/>
                  <a:pathLst>
                    <a:path w="595" h="255">
                      <a:moveTo>
                        <a:pt x="27" y="108"/>
                      </a:moveTo>
                      <a:lnTo>
                        <a:pt x="149" y="79"/>
                      </a:lnTo>
                      <a:lnTo>
                        <a:pt x="290" y="52"/>
                      </a:lnTo>
                      <a:lnTo>
                        <a:pt x="320" y="48"/>
                      </a:lnTo>
                      <a:lnTo>
                        <a:pt x="320" y="12"/>
                      </a:lnTo>
                      <a:lnTo>
                        <a:pt x="358" y="19"/>
                      </a:lnTo>
                      <a:lnTo>
                        <a:pt x="367" y="0"/>
                      </a:lnTo>
                      <a:lnTo>
                        <a:pt x="394" y="7"/>
                      </a:lnTo>
                      <a:lnTo>
                        <a:pt x="397" y="72"/>
                      </a:lnTo>
                      <a:lnTo>
                        <a:pt x="406" y="104"/>
                      </a:lnTo>
                      <a:lnTo>
                        <a:pt x="442" y="143"/>
                      </a:lnTo>
                      <a:lnTo>
                        <a:pt x="459" y="176"/>
                      </a:lnTo>
                      <a:lnTo>
                        <a:pt x="503" y="176"/>
                      </a:lnTo>
                      <a:lnTo>
                        <a:pt x="529" y="163"/>
                      </a:lnTo>
                      <a:lnTo>
                        <a:pt x="512" y="143"/>
                      </a:lnTo>
                      <a:lnTo>
                        <a:pt x="512" y="111"/>
                      </a:lnTo>
                      <a:lnTo>
                        <a:pt x="538" y="120"/>
                      </a:lnTo>
                      <a:lnTo>
                        <a:pt x="574" y="131"/>
                      </a:lnTo>
                      <a:lnTo>
                        <a:pt x="586" y="151"/>
                      </a:lnTo>
                      <a:lnTo>
                        <a:pt x="565" y="179"/>
                      </a:lnTo>
                      <a:lnTo>
                        <a:pt x="556" y="206"/>
                      </a:lnTo>
                      <a:lnTo>
                        <a:pt x="595" y="203"/>
                      </a:lnTo>
                      <a:lnTo>
                        <a:pt x="586" y="239"/>
                      </a:lnTo>
                      <a:lnTo>
                        <a:pt x="556" y="255"/>
                      </a:lnTo>
                      <a:lnTo>
                        <a:pt x="550" y="219"/>
                      </a:lnTo>
                      <a:lnTo>
                        <a:pt x="529" y="223"/>
                      </a:lnTo>
                      <a:lnTo>
                        <a:pt x="477" y="226"/>
                      </a:lnTo>
                      <a:lnTo>
                        <a:pt x="455" y="206"/>
                      </a:lnTo>
                      <a:lnTo>
                        <a:pt x="437" y="226"/>
                      </a:lnTo>
                      <a:lnTo>
                        <a:pt x="419" y="239"/>
                      </a:lnTo>
                      <a:lnTo>
                        <a:pt x="397" y="239"/>
                      </a:lnTo>
                      <a:lnTo>
                        <a:pt x="397" y="212"/>
                      </a:lnTo>
                      <a:lnTo>
                        <a:pt x="363" y="206"/>
                      </a:lnTo>
                      <a:lnTo>
                        <a:pt x="354" y="176"/>
                      </a:lnTo>
                      <a:lnTo>
                        <a:pt x="345" y="163"/>
                      </a:lnTo>
                      <a:lnTo>
                        <a:pt x="320" y="176"/>
                      </a:lnTo>
                      <a:lnTo>
                        <a:pt x="263" y="179"/>
                      </a:lnTo>
                      <a:lnTo>
                        <a:pt x="214" y="196"/>
                      </a:lnTo>
                      <a:lnTo>
                        <a:pt x="153" y="206"/>
                      </a:lnTo>
                      <a:lnTo>
                        <a:pt x="123" y="235"/>
                      </a:lnTo>
                      <a:lnTo>
                        <a:pt x="97" y="212"/>
                      </a:lnTo>
                      <a:lnTo>
                        <a:pt x="70" y="239"/>
                      </a:lnTo>
                      <a:lnTo>
                        <a:pt x="31" y="239"/>
                      </a:lnTo>
                      <a:lnTo>
                        <a:pt x="0" y="206"/>
                      </a:lnTo>
                      <a:lnTo>
                        <a:pt x="27" y="108"/>
                      </a:lnTo>
                      <a:close/>
                    </a:path>
                  </a:pathLst>
                </a:custGeom>
                <a:solidFill>
                  <a:srgbClr val="008226"/>
                </a:solidFill>
                <a:ln w="9360">
                  <a:solidFill>
                    <a:srgbClr val="333333"/>
                  </a:solidFill>
                  <a:round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46800" bIns="4680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7765" name=""/>
                <p:cNvSpPr/>
                <p:nvPr/>
              </p:nvSpPr>
              <p:spPr>
                <a:xfrm>
                  <a:off x="7785720" y="1823400"/>
                  <a:ext cx="469800" cy="199080"/>
                </a:xfrm>
                <a:custGeom>
                  <a:avLst/>
                  <a:gdLst/>
                  <a:ahLst/>
                  <a:rect l="l" t="t" r="r" b="b"/>
                  <a:pathLst>
                    <a:path w="595" h="255">
                      <a:moveTo>
                        <a:pt x="27" y="108"/>
                      </a:moveTo>
                      <a:lnTo>
                        <a:pt x="149" y="79"/>
                      </a:lnTo>
                      <a:lnTo>
                        <a:pt x="290" y="52"/>
                      </a:lnTo>
                      <a:lnTo>
                        <a:pt x="320" y="48"/>
                      </a:lnTo>
                      <a:lnTo>
                        <a:pt x="320" y="12"/>
                      </a:lnTo>
                      <a:lnTo>
                        <a:pt x="358" y="19"/>
                      </a:lnTo>
                      <a:lnTo>
                        <a:pt x="367" y="0"/>
                      </a:lnTo>
                      <a:lnTo>
                        <a:pt x="394" y="7"/>
                      </a:lnTo>
                      <a:lnTo>
                        <a:pt x="397" y="72"/>
                      </a:lnTo>
                      <a:lnTo>
                        <a:pt x="406" y="104"/>
                      </a:lnTo>
                      <a:lnTo>
                        <a:pt x="442" y="143"/>
                      </a:lnTo>
                      <a:lnTo>
                        <a:pt x="459" y="176"/>
                      </a:lnTo>
                      <a:lnTo>
                        <a:pt x="503" y="176"/>
                      </a:lnTo>
                      <a:lnTo>
                        <a:pt x="529" y="163"/>
                      </a:lnTo>
                      <a:lnTo>
                        <a:pt x="512" y="143"/>
                      </a:lnTo>
                      <a:lnTo>
                        <a:pt x="512" y="111"/>
                      </a:lnTo>
                      <a:lnTo>
                        <a:pt x="538" y="120"/>
                      </a:lnTo>
                      <a:lnTo>
                        <a:pt x="574" y="131"/>
                      </a:lnTo>
                      <a:lnTo>
                        <a:pt x="586" y="151"/>
                      </a:lnTo>
                      <a:lnTo>
                        <a:pt x="565" y="179"/>
                      </a:lnTo>
                      <a:lnTo>
                        <a:pt x="556" y="206"/>
                      </a:lnTo>
                      <a:lnTo>
                        <a:pt x="595" y="203"/>
                      </a:lnTo>
                      <a:lnTo>
                        <a:pt x="586" y="239"/>
                      </a:lnTo>
                      <a:lnTo>
                        <a:pt x="556" y="255"/>
                      </a:lnTo>
                      <a:lnTo>
                        <a:pt x="550" y="219"/>
                      </a:lnTo>
                      <a:lnTo>
                        <a:pt x="529" y="223"/>
                      </a:lnTo>
                      <a:lnTo>
                        <a:pt x="477" y="226"/>
                      </a:lnTo>
                      <a:lnTo>
                        <a:pt x="455" y="206"/>
                      </a:lnTo>
                      <a:lnTo>
                        <a:pt x="437" y="226"/>
                      </a:lnTo>
                      <a:lnTo>
                        <a:pt x="419" y="239"/>
                      </a:lnTo>
                      <a:lnTo>
                        <a:pt x="397" y="239"/>
                      </a:lnTo>
                      <a:lnTo>
                        <a:pt x="397" y="212"/>
                      </a:lnTo>
                      <a:lnTo>
                        <a:pt x="363" y="206"/>
                      </a:lnTo>
                      <a:lnTo>
                        <a:pt x="354" y="176"/>
                      </a:lnTo>
                      <a:lnTo>
                        <a:pt x="345" y="163"/>
                      </a:lnTo>
                      <a:lnTo>
                        <a:pt x="320" y="176"/>
                      </a:lnTo>
                      <a:lnTo>
                        <a:pt x="263" y="179"/>
                      </a:lnTo>
                      <a:lnTo>
                        <a:pt x="214" y="196"/>
                      </a:lnTo>
                      <a:lnTo>
                        <a:pt x="153" y="206"/>
                      </a:lnTo>
                      <a:lnTo>
                        <a:pt x="123" y="235"/>
                      </a:lnTo>
                      <a:lnTo>
                        <a:pt x="97" y="212"/>
                      </a:lnTo>
                      <a:lnTo>
                        <a:pt x="70" y="239"/>
                      </a:lnTo>
                      <a:lnTo>
                        <a:pt x="31" y="239"/>
                      </a:lnTo>
                      <a:lnTo>
                        <a:pt x="0" y="206"/>
                      </a:lnTo>
                      <a:lnTo>
                        <a:pt x="27" y="108"/>
                      </a:lnTo>
                    </a:path>
                  </a:pathLst>
                </a:custGeom>
                <a:solidFill>
                  <a:srgbClr val="008226"/>
                </a:solidFill>
                <a:ln w="11160">
                  <a:solidFill>
                    <a:srgbClr val="333333"/>
                  </a:solidFill>
                  <a:round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46800" bIns="4680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</p:grpSp>
          <p:grpSp>
            <p:nvGrpSpPr>
              <p:cNvPr id="7766" name=""/>
              <p:cNvGrpSpPr/>
              <p:nvPr/>
            </p:nvGrpSpPr>
            <p:grpSpPr>
              <a:xfrm>
                <a:off x="8016480" y="1953720"/>
                <a:ext cx="82440" cy="108360"/>
                <a:chOff x="8016480" y="1953720"/>
                <a:chExt cx="82440" cy="108360"/>
              </a:xfrm>
            </p:grpSpPr>
            <p:sp>
              <p:nvSpPr>
                <p:cNvPr id="7767" name=""/>
                <p:cNvSpPr/>
                <p:nvPr/>
              </p:nvSpPr>
              <p:spPr>
                <a:xfrm>
                  <a:off x="8016480" y="1953720"/>
                  <a:ext cx="82440" cy="108360"/>
                </a:xfrm>
                <a:custGeom>
                  <a:avLst/>
                  <a:gdLst/>
                  <a:ahLst/>
                  <a:rect l="l" t="t" r="r" b="b"/>
                  <a:pathLst>
                    <a:path w="104" h="136">
                      <a:moveTo>
                        <a:pt x="43" y="0"/>
                      </a:moveTo>
                      <a:lnTo>
                        <a:pt x="18" y="7"/>
                      </a:lnTo>
                      <a:lnTo>
                        <a:pt x="0" y="12"/>
                      </a:lnTo>
                      <a:lnTo>
                        <a:pt x="4" y="91"/>
                      </a:lnTo>
                      <a:lnTo>
                        <a:pt x="22" y="136"/>
                      </a:lnTo>
                      <a:lnTo>
                        <a:pt x="86" y="120"/>
                      </a:lnTo>
                      <a:lnTo>
                        <a:pt x="104" y="68"/>
                      </a:lnTo>
                      <a:lnTo>
                        <a:pt x="95" y="39"/>
                      </a:lnTo>
                      <a:lnTo>
                        <a:pt x="65" y="39"/>
                      </a:lnTo>
                      <a:lnTo>
                        <a:pt x="43" y="0"/>
                      </a:lnTo>
                      <a:close/>
                    </a:path>
                  </a:pathLst>
                </a:custGeom>
                <a:solidFill>
                  <a:srgbClr val="008226"/>
                </a:solidFill>
                <a:ln w="9360">
                  <a:solidFill>
                    <a:srgbClr val="333333"/>
                  </a:solidFill>
                  <a:round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46800" bIns="4680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7768" name=""/>
                <p:cNvSpPr/>
                <p:nvPr/>
              </p:nvSpPr>
              <p:spPr>
                <a:xfrm>
                  <a:off x="8016480" y="1953720"/>
                  <a:ext cx="82440" cy="108360"/>
                </a:xfrm>
                <a:custGeom>
                  <a:avLst/>
                  <a:gdLst/>
                  <a:ahLst/>
                  <a:rect l="l" t="t" r="r" b="b"/>
                  <a:pathLst>
                    <a:path w="104" h="136">
                      <a:moveTo>
                        <a:pt x="43" y="0"/>
                      </a:moveTo>
                      <a:lnTo>
                        <a:pt x="18" y="7"/>
                      </a:lnTo>
                      <a:lnTo>
                        <a:pt x="0" y="12"/>
                      </a:lnTo>
                      <a:lnTo>
                        <a:pt x="4" y="91"/>
                      </a:lnTo>
                      <a:lnTo>
                        <a:pt x="22" y="136"/>
                      </a:lnTo>
                      <a:lnTo>
                        <a:pt x="86" y="120"/>
                      </a:lnTo>
                      <a:lnTo>
                        <a:pt x="104" y="68"/>
                      </a:lnTo>
                      <a:lnTo>
                        <a:pt x="95" y="39"/>
                      </a:lnTo>
                      <a:lnTo>
                        <a:pt x="65" y="39"/>
                      </a:lnTo>
                      <a:lnTo>
                        <a:pt x="43" y="0"/>
                      </a:lnTo>
                    </a:path>
                  </a:pathLst>
                </a:custGeom>
                <a:solidFill>
                  <a:srgbClr val="008226"/>
                </a:solidFill>
                <a:ln w="11160">
                  <a:solidFill>
                    <a:srgbClr val="333333"/>
                  </a:solidFill>
                  <a:round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46800" bIns="4680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</p:grpSp>
          <p:grpSp>
            <p:nvGrpSpPr>
              <p:cNvPr id="7769" name=""/>
              <p:cNvGrpSpPr/>
              <p:nvPr/>
            </p:nvGrpSpPr>
            <p:grpSpPr>
              <a:xfrm>
                <a:off x="7812360" y="1960200"/>
                <a:ext cx="216720" cy="199080"/>
                <a:chOff x="7812360" y="1960200"/>
                <a:chExt cx="216720" cy="199080"/>
              </a:xfrm>
            </p:grpSpPr>
            <p:sp>
              <p:nvSpPr>
                <p:cNvPr id="7770" name=""/>
                <p:cNvSpPr/>
                <p:nvPr/>
              </p:nvSpPr>
              <p:spPr>
                <a:xfrm>
                  <a:off x="7812360" y="1960200"/>
                  <a:ext cx="216720" cy="199080"/>
                </a:xfrm>
                <a:custGeom>
                  <a:avLst/>
                  <a:gdLst/>
                  <a:ahLst/>
                  <a:rect l="l" t="t" r="r" b="b"/>
                  <a:pathLst>
                    <a:path w="275" h="253">
                      <a:moveTo>
                        <a:pt x="254" y="0"/>
                      </a:moveTo>
                      <a:lnTo>
                        <a:pt x="263" y="81"/>
                      </a:lnTo>
                      <a:lnTo>
                        <a:pt x="275" y="129"/>
                      </a:lnTo>
                      <a:lnTo>
                        <a:pt x="266" y="156"/>
                      </a:lnTo>
                      <a:lnTo>
                        <a:pt x="223" y="169"/>
                      </a:lnTo>
                      <a:lnTo>
                        <a:pt x="171" y="185"/>
                      </a:lnTo>
                      <a:lnTo>
                        <a:pt x="144" y="209"/>
                      </a:lnTo>
                      <a:lnTo>
                        <a:pt x="117" y="241"/>
                      </a:lnTo>
                      <a:lnTo>
                        <a:pt x="74" y="253"/>
                      </a:lnTo>
                      <a:lnTo>
                        <a:pt x="4" y="237"/>
                      </a:lnTo>
                      <a:lnTo>
                        <a:pt x="49" y="217"/>
                      </a:lnTo>
                      <a:lnTo>
                        <a:pt x="22" y="185"/>
                      </a:lnTo>
                      <a:lnTo>
                        <a:pt x="18" y="153"/>
                      </a:lnTo>
                      <a:lnTo>
                        <a:pt x="9" y="117"/>
                      </a:lnTo>
                      <a:lnTo>
                        <a:pt x="0" y="61"/>
                      </a:lnTo>
                      <a:lnTo>
                        <a:pt x="44" y="65"/>
                      </a:lnTo>
                      <a:lnTo>
                        <a:pt x="65" y="40"/>
                      </a:lnTo>
                      <a:lnTo>
                        <a:pt x="92" y="61"/>
                      </a:lnTo>
                      <a:lnTo>
                        <a:pt x="123" y="29"/>
                      </a:lnTo>
                      <a:lnTo>
                        <a:pt x="254" y="0"/>
                      </a:lnTo>
                      <a:close/>
                    </a:path>
                  </a:pathLst>
                </a:custGeom>
                <a:solidFill>
                  <a:srgbClr val="008226"/>
                </a:solidFill>
                <a:ln w="9360">
                  <a:solidFill>
                    <a:srgbClr val="333333"/>
                  </a:solidFill>
                  <a:round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46800" bIns="4680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7771" name=""/>
                <p:cNvSpPr/>
                <p:nvPr/>
              </p:nvSpPr>
              <p:spPr>
                <a:xfrm>
                  <a:off x="7812360" y="1960200"/>
                  <a:ext cx="216720" cy="199080"/>
                </a:xfrm>
                <a:custGeom>
                  <a:avLst/>
                  <a:gdLst/>
                  <a:ahLst/>
                  <a:rect l="l" t="t" r="r" b="b"/>
                  <a:pathLst>
                    <a:path w="275" h="253">
                      <a:moveTo>
                        <a:pt x="254" y="0"/>
                      </a:moveTo>
                      <a:lnTo>
                        <a:pt x="263" y="81"/>
                      </a:lnTo>
                      <a:lnTo>
                        <a:pt x="275" y="129"/>
                      </a:lnTo>
                      <a:lnTo>
                        <a:pt x="266" y="156"/>
                      </a:lnTo>
                      <a:lnTo>
                        <a:pt x="223" y="169"/>
                      </a:lnTo>
                      <a:lnTo>
                        <a:pt x="171" y="185"/>
                      </a:lnTo>
                      <a:lnTo>
                        <a:pt x="144" y="209"/>
                      </a:lnTo>
                      <a:lnTo>
                        <a:pt x="117" y="241"/>
                      </a:lnTo>
                      <a:lnTo>
                        <a:pt x="74" y="253"/>
                      </a:lnTo>
                      <a:lnTo>
                        <a:pt x="4" y="237"/>
                      </a:lnTo>
                      <a:lnTo>
                        <a:pt x="49" y="217"/>
                      </a:lnTo>
                      <a:lnTo>
                        <a:pt x="22" y="185"/>
                      </a:lnTo>
                      <a:lnTo>
                        <a:pt x="18" y="153"/>
                      </a:lnTo>
                      <a:lnTo>
                        <a:pt x="9" y="117"/>
                      </a:lnTo>
                      <a:lnTo>
                        <a:pt x="0" y="61"/>
                      </a:lnTo>
                      <a:lnTo>
                        <a:pt x="44" y="65"/>
                      </a:lnTo>
                      <a:lnTo>
                        <a:pt x="65" y="40"/>
                      </a:lnTo>
                      <a:lnTo>
                        <a:pt x="92" y="61"/>
                      </a:lnTo>
                      <a:lnTo>
                        <a:pt x="123" y="29"/>
                      </a:lnTo>
                      <a:lnTo>
                        <a:pt x="254" y="0"/>
                      </a:lnTo>
                    </a:path>
                  </a:pathLst>
                </a:custGeom>
                <a:solidFill>
                  <a:srgbClr val="008226"/>
                </a:solidFill>
                <a:ln w="11160">
                  <a:solidFill>
                    <a:srgbClr val="333333"/>
                  </a:solidFill>
                  <a:round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46800" bIns="4680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</p:grpSp>
          <p:grpSp>
            <p:nvGrpSpPr>
              <p:cNvPr id="7772" name=""/>
              <p:cNvGrpSpPr/>
              <p:nvPr/>
            </p:nvGrpSpPr>
            <p:grpSpPr>
              <a:xfrm>
                <a:off x="7855200" y="2103120"/>
                <a:ext cx="161280" cy="105120"/>
                <a:chOff x="7855200" y="2103120"/>
                <a:chExt cx="161280" cy="105120"/>
              </a:xfrm>
            </p:grpSpPr>
            <p:sp>
              <p:nvSpPr>
                <p:cNvPr id="7773" name=""/>
                <p:cNvSpPr/>
                <p:nvPr/>
              </p:nvSpPr>
              <p:spPr>
                <a:xfrm>
                  <a:off x="7855200" y="2103120"/>
                  <a:ext cx="161280" cy="105120"/>
                </a:xfrm>
                <a:custGeom>
                  <a:avLst/>
                  <a:gdLst/>
                  <a:ahLst/>
                  <a:rect l="l" t="t" r="r" b="b"/>
                  <a:pathLst>
                    <a:path w="205" h="134">
                      <a:moveTo>
                        <a:pt x="79" y="32"/>
                      </a:moveTo>
                      <a:lnTo>
                        <a:pt x="123" y="32"/>
                      </a:lnTo>
                      <a:lnTo>
                        <a:pt x="144" y="27"/>
                      </a:lnTo>
                      <a:lnTo>
                        <a:pt x="169" y="3"/>
                      </a:lnTo>
                      <a:lnTo>
                        <a:pt x="205" y="0"/>
                      </a:lnTo>
                      <a:lnTo>
                        <a:pt x="196" y="32"/>
                      </a:lnTo>
                      <a:lnTo>
                        <a:pt x="166" y="52"/>
                      </a:lnTo>
                      <a:lnTo>
                        <a:pt x="148" y="75"/>
                      </a:lnTo>
                      <a:lnTo>
                        <a:pt x="153" y="102"/>
                      </a:lnTo>
                      <a:lnTo>
                        <a:pt x="126" y="98"/>
                      </a:lnTo>
                      <a:lnTo>
                        <a:pt x="83" y="118"/>
                      </a:lnTo>
                      <a:lnTo>
                        <a:pt x="18" y="134"/>
                      </a:lnTo>
                      <a:lnTo>
                        <a:pt x="0" y="66"/>
                      </a:lnTo>
                      <a:lnTo>
                        <a:pt x="61" y="62"/>
                      </a:lnTo>
                      <a:lnTo>
                        <a:pt x="79" y="32"/>
                      </a:lnTo>
                      <a:close/>
                    </a:path>
                  </a:pathLst>
                </a:custGeom>
                <a:solidFill>
                  <a:srgbClr val="008226"/>
                </a:solidFill>
                <a:ln w="9360">
                  <a:solidFill>
                    <a:srgbClr val="333333"/>
                  </a:solidFill>
                  <a:round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46800" bIns="4680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7774" name=""/>
                <p:cNvSpPr/>
                <p:nvPr/>
              </p:nvSpPr>
              <p:spPr>
                <a:xfrm>
                  <a:off x="7855200" y="2103120"/>
                  <a:ext cx="161280" cy="105120"/>
                </a:xfrm>
                <a:custGeom>
                  <a:avLst/>
                  <a:gdLst/>
                  <a:ahLst/>
                  <a:rect l="l" t="t" r="r" b="b"/>
                  <a:pathLst>
                    <a:path w="205" h="134">
                      <a:moveTo>
                        <a:pt x="79" y="32"/>
                      </a:moveTo>
                      <a:lnTo>
                        <a:pt x="123" y="32"/>
                      </a:lnTo>
                      <a:lnTo>
                        <a:pt x="144" y="27"/>
                      </a:lnTo>
                      <a:lnTo>
                        <a:pt x="169" y="3"/>
                      </a:lnTo>
                      <a:lnTo>
                        <a:pt x="205" y="0"/>
                      </a:lnTo>
                      <a:lnTo>
                        <a:pt x="196" y="32"/>
                      </a:lnTo>
                      <a:lnTo>
                        <a:pt x="166" y="52"/>
                      </a:lnTo>
                      <a:lnTo>
                        <a:pt x="148" y="75"/>
                      </a:lnTo>
                      <a:lnTo>
                        <a:pt x="153" y="102"/>
                      </a:lnTo>
                      <a:lnTo>
                        <a:pt x="126" y="98"/>
                      </a:lnTo>
                      <a:lnTo>
                        <a:pt x="83" y="118"/>
                      </a:lnTo>
                      <a:lnTo>
                        <a:pt x="18" y="134"/>
                      </a:lnTo>
                      <a:lnTo>
                        <a:pt x="0" y="66"/>
                      </a:lnTo>
                      <a:lnTo>
                        <a:pt x="61" y="62"/>
                      </a:lnTo>
                      <a:lnTo>
                        <a:pt x="79" y="32"/>
                      </a:lnTo>
                    </a:path>
                  </a:pathLst>
                </a:custGeom>
                <a:solidFill>
                  <a:srgbClr val="008226"/>
                </a:solidFill>
                <a:ln w="11160">
                  <a:solidFill>
                    <a:srgbClr val="333333"/>
                  </a:solidFill>
                  <a:round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46800" bIns="4680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</p:grpSp>
          <p:grpSp>
            <p:nvGrpSpPr>
              <p:cNvPr id="7775" name=""/>
              <p:cNvGrpSpPr/>
              <p:nvPr/>
            </p:nvGrpSpPr>
            <p:grpSpPr>
              <a:xfrm>
                <a:off x="8144640" y="2022840"/>
                <a:ext cx="45720" cy="23400"/>
                <a:chOff x="8144640" y="2022840"/>
                <a:chExt cx="45720" cy="23400"/>
              </a:xfrm>
            </p:grpSpPr>
            <p:sp>
              <p:nvSpPr>
                <p:cNvPr id="7776" name=""/>
                <p:cNvSpPr/>
                <p:nvPr/>
              </p:nvSpPr>
              <p:spPr>
                <a:xfrm>
                  <a:off x="8144640" y="2022840"/>
                  <a:ext cx="45720" cy="23400"/>
                </a:xfrm>
                <a:custGeom>
                  <a:avLst/>
                  <a:gdLst/>
                  <a:ahLst/>
                  <a:rect l="l" t="t" r="r" b="b"/>
                  <a:pathLst>
                    <a:path w="57" h="29">
                      <a:moveTo>
                        <a:pt x="4" y="0"/>
                      </a:moveTo>
                      <a:lnTo>
                        <a:pt x="57" y="3"/>
                      </a:lnTo>
                      <a:lnTo>
                        <a:pt x="48" y="16"/>
                      </a:lnTo>
                      <a:lnTo>
                        <a:pt x="0" y="29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008226"/>
                </a:solidFill>
                <a:ln w="9360">
                  <a:solidFill>
                    <a:srgbClr val="333333"/>
                  </a:solidFill>
                  <a:round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-23400" bIns="-2340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7777" name=""/>
                <p:cNvSpPr/>
                <p:nvPr/>
              </p:nvSpPr>
              <p:spPr>
                <a:xfrm>
                  <a:off x="8144640" y="2022840"/>
                  <a:ext cx="45720" cy="23400"/>
                </a:xfrm>
                <a:custGeom>
                  <a:avLst/>
                  <a:gdLst/>
                  <a:ahLst/>
                  <a:rect l="l" t="t" r="r" b="b"/>
                  <a:pathLst>
                    <a:path w="57" h="29">
                      <a:moveTo>
                        <a:pt x="4" y="0"/>
                      </a:moveTo>
                      <a:lnTo>
                        <a:pt x="57" y="3"/>
                      </a:lnTo>
                      <a:lnTo>
                        <a:pt x="48" y="16"/>
                      </a:lnTo>
                      <a:lnTo>
                        <a:pt x="0" y="29"/>
                      </a:lnTo>
                      <a:lnTo>
                        <a:pt x="4" y="0"/>
                      </a:lnTo>
                    </a:path>
                  </a:pathLst>
                </a:custGeom>
                <a:solidFill>
                  <a:srgbClr val="008226"/>
                </a:solidFill>
                <a:ln w="11160">
                  <a:solidFill>
                    <a:srgbClr val="333333"/>
                  </a:solidFill>
                  <a:round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-23400" bIns="-2340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</p:grpSp>
          <p:grpSp>
            <p:nvGrpSpPr>
              <p:cNvPr id="7778" name=""/>
              <p:cNvGrpSpPr/>
              <p:nvPr/>
            </p:nvGrpSpPr>
            <p:grpSpPr>
              <a:xfrm>
                <a:off x="6737040" y="2506320"/>
                <a:ext cx="994680" cy="518040"/>
                <a:chOff x="6737040" y="2506320"/>
                <a:chExt cx="994680" cy="518040"/>
              </a:xfrm>
            </p:grpSpPr>
            <p:sp>
              <p:nvSpPr>
                <p:cNvPr id="7779" name=""/>
                <p:cNvSpPr/>
                <p:nvPr/>
              </p:nvSpPr>
              <p:spPr>
                <a:xfrm>
                  <a:off x="6737040" y="2506320"/>
                  <a:ext cx="994680" cy="518040"/>
                </a:xfrm>
                <a:custGeom>
                  <a:avLst/>
                  <a:gdLst/>
                  <a:ahLst/>
                  <a:rect l="l" t="t" r="r" b="b"/>
                  <a:pathLst>
                    <a:path w="1258" h="659">
                      <a:moveTo>
                        <a:pt x="0" y="659"/>
                      </a:moveTo>
                      <a:lnTo>
                        <a:pt x="9" y="639"/>
                      </a:lnTo>
                      <a:lnTo>
                        <a:pt x="31" y="643"/>
                      </a:lnTo>
                      <a:lnTo>
                        <a:pt x="34" y="611"/>
                      </a:lnTo>
                      <a:lnTo>
                        <a:pt x="74" y="623"/>
                      </a:lnTo>
                      <a:lnTo>
                        <a:pt x="74" y="600"/>
                      </a:lnTo>
                      <a:lnTo>
                        <a:pt x="113" y="578"/>
                      </a:lnTo>
                      <a:lnTo>
                        <a:pt x="113" y="539"/>
                      </a:lnTo>
                      <a:lnTo>
                        <a:pt x="144" y="519"/>
                      </a:lnTo>
                      <a:lnTo>
                        <a:pt x="162" y="523"/>
                      </a:lnTo>
                      <a:lnTo>
                        <a:pt x="180" y="512"/>
                      </a:lnTo>
                      <a:lnTo>
                        <a:pt x="201" y="506"/>
                      </a:lnTo>
                      <a:lnTo>
                        <a:pt x="205" y="463"/>
                      </a:lnTo>
                      <a:lnTo>
                        <a:pt x="248" y="483"/>
                      </a:lnTo>
                      <a:lnTo>
                        <a:pt x="257" y="512"/>
                      </a:lnTo>
                      <a:lnTo>
                        <a:pt x="311" y="499"/>
                      </a:lnTo>
                      <a:lnTo>
                        <a:pt x="311" y="483"/>
                      </a:lnTo>
                      <a:lnTo>
                        <a:pt x="342" y="483"/>
                      </a:lnTo>
                      <a:lnTo>
                        <a:pt x="385" y="487"/>
                      </a:lnTo>
                      <a:lnTo>
                        <a:pt x="385" y="470"/>
                      </a:lnTo>
                      <a:lnTo>
                        <a:pt x="415" y="467"/>
                      </a:lnTo>
                      <a:lnTo>
                        <a:pt x="428" y="434"/>
                      </a:lnTo>
                      <a:lnTo>
                        <a:pt x="476" y="440"/>
                      </a:lnTo>
                      <a:lnTo>
                        <a:pt x="480" y="399"/>
                      </a:lnTo>
                      <a:lnTo>
                        <a:pt x="498" y="382"/>
                      </a:lnTo>
                      <a:lnTo>
                        <a:pt x="511" y="343"/>
                      </a:lnTo>
                      <a:lnTo>
                        <a:pt x="532" y="319"/>
                      </a:lnTo>
                      <a:lnTo>
                        <a:pt x="525" y="280"/>
                      </a:lnTo>
                      <a:lnTo>
                        <a:pt x="550" y="251"/>
                      </a:lnTo>
                      <a:lnTo>
                        <a:pt x="563" y="208"/>
                      </a:lnTo>
                      <a:lnTo>
                        <a:pt x="602" y="208"/>
                      </a:lnTo>
                      <a:lnTo>
                        <a:pt x="617" y="224"/>
                      </a:lnTo>
                      <a:lnTo>
                        <a:pt x="654" y="156"/>
                      </a:lnTo>
                      <a:lnTo>
                        <a:pt x="703" y="151"/>
                      </a:lnTo>
                      <a:lnTo>
                        <a:pt x="712" y="124"/>
                      </a:lnTo>
                      <a:lnTo>
                        <a:pt x="699" y="100"/>
                      </a:lnTo>
                      <a:lnTo>
                        <a:pt x="742" y="91"/>
                      </a:lnTo>
                      <a:lnTo>
                        <a:pt x="733" y="48"/>
                      </a:lnTo>
                      <a:lnTo>
                        <a:pt x="730" y="7"/>
                      </a:lnTo>
                      <a:lnTo>
                        <a:pt x="785" y="43"/>
                      </a:lnTo>
                      <a:lnTo>
                        <a:pt x="839" y="35"/>
                      </a:lnTo>
                      <a:lnTo>
                        <a:pt x="847" y="3"/>
                      </a:lnTo>
                      <a:lnTo>
                        <a:pt x="877" y="0"/>
                      </a:lnTo>
                      <a:lnTo>
                        <a:pt x="886" y="35"/>
                      </a:lnTo>
                      <a:lnTo>
                        <a:pt x="974" y="43"/>
                      </a:lnTo>
                      <a:lnTo>
                        <a:pt x="978" y="75"/>
                      </a:lnTo>
                      <a:lnTo>
                        <a:pt x="944" y="95"/>
                      </a:lnTo>
                      <a:lnTo>
                        <a:pt x="956" y="179"/>
                      </a:lnTo>
                      <a:lnTo>
                        <a:pt x="1023" y="179"/>
                      </a:lnTo>
                      <a:lnTo>
                        <a:pt x="1048" y="203"/>
                      </a:lnTo>
                      <a:lnTo>
                        <a:pt x="1084" y="224"/>
                      </a:lnTo>
                      <a:lnTo>
                        <a:pt x="1121" y="215"/>
                      </a:lnTo>
                      <a:lnTo>
                        <a:pt x="1139" y="244"/>
                      </a:lnTo>
                      <a:lnTo>
                        <a:pt x="1121" y="264"/>
                      </a:lnTo>
                      <a:lnTo>
                        <a:pt x="1127" y="310"/>
                      </a:lnTo>
                      <a:lnTo>
                        <a:pt x="1121" y="343"/>
                      </a:lnTo>
                      <a:lnTo>
                        <a:pt x="1139" y="379"/>
                      </a:lnTo>
                      <a:lnTo>
                        <a:pt x="1139" y="408"/>
                      </a:lnTo>
                      <a:lnTo>
                        <a:pt x="1213" y="408"/>
                      </a:lnTo>
                      <a:lnTo>
                        <a:pt x="1258" y="470"/>
                      </a:lnTo>
                      <a:lnTo>
                        <a:pt x="1084" y="506"/>
                      </a:lnTo>
                      <a:lnTo>
                        <a:pt x="830" y="551"/>
                      </a:lnTo>
                      <a:lnTo>
                        <a:pt x="507" y="591"/>
                      </a:lnTo>
                      <a:lnTo>
                        <a:pt x="0" y="659"/>
                      </a:lnTo>
                      <a:close/>
                    </a:path>
                  </a:pathLst>
                </a:custGeom>
                <a:solidFill>
                  <a:srgbClr val="008226"/>
                </a:solidFill>
                <a:ln w="9360">
                  <a:solidFill>
                    <a:srgbClr val="333333"/>
                  </a:solidFill>
                  <a:round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46800" bIns="4680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7780" name=""/>
                <p:cNvSpPr/>
                <p:nvPr/>
              </p:nvSpPr>
              <p:spPr>
                <a:xfrm>
                  <a:off x="6737040" y="2506320"/>
                  <a:ext cx="994680" cy="518040"/>
                </a:xfrm>
                <a:custGeom>
                  <a:avLst/>
                  <a:gdLst/>
                  <a:ahLst/>
                  <a:rect l="l" t="t" r="r" b="b"/>
                  <a:pathLst>
                    <a:path w="1258" h="659">
                      <a:moveTo>
                        <a:pt x="0" y="659"/>
                      </a:moveTo>
                      <a:lnTo>
                        <a:pt x="9" y="639"/>
                      </a:lnTo>
                      <a:lnTo>
                        <a:pt x="31" y="643"/>
                      </a:lnTo>
                      <a:lnTo>
                        <a:pt x="34" y="611"/>
                      </a:lnTo>
                      <a:lnTo>
                        <a:pt x="74" y="623"/>
                      </a:lnTo>
                      <a:lnTo>
                        <a:pt x="74" y="600"/>
                      </a:lnTo>
                      <a:lnTo>
                        <a:pt x="113" y="578"/>
                      </a:lnTo>
                      <a:lnTo>
                        <a:pt x="113" y="539"/>
                      </a:lnTo>
                      <a:lnTo>
                        <a:pt x="144" y="519"/>
                      </a:lnTo>
                      <a:lnTo>
                        <a:pt x="162" y="523"/>
                      </a:lnTo>
                      <a:lnTo>
                        <a:pt x="180" y="512"/>
                      </a:lnTo>
                      <a:lnTo>
                        <a:pt x="201" y="506"/>
                      </a:lnTo>
                      <a:lnTo>
                        <a:pt x="205" y="463"/>
                      </a:lnTo>
                      <a:lnTo>
                        <a:pt x="248" y="483"/>
                      </a:lnTo>
                      <a:lnTo>
                        <a:pt x="257" y="512"/>
                      </a:lnTo>
                      <a:lnTo>
                        <a:pt x="311" y="499"/>
                      </a:lnTo>
                      <a:lnTo>
                        <a:pt x="311" y="483"/>
                      </a:lnTo>
                      <a:lnTo>
                        <a:pt x="342" y="483"/>
                      </a:lnTo>
                      <a:lnTo>
                        <a:pt x="385" y="487"/>
                      </a:lnTo>
                      <a:lnTo>
                        <a:pt x="385" y="470"/>
                      </a:lnTo>
                      <a:lnTo>
                        <a:pt x="415" y="467"/>
                      </a:lnTo>
                      <a:lnTo>
                        <a:pt x="428" y="434"/>
                      </a:lnTo>
                      <a:lnTo>
                        <a:pt x="476" y="440"/>
                      </a:lnTo>
                      <a:lnTo>
                        <a:pt x="480" y="399"/>
                      </a:lnTo>
                      <a:lnTo>
                        <a:pt x="498" y="382"/>
                      </a:lnTo>
                      <a:lnTo>
                        <a:pt x="511" y="343"/>
                      </a:lnTo>
                      <a:lnTo>
                        <a:pt x="532" y="319"/>
                      </a:lnTo>
                      <a:lnTo>
                        <a:pt x="525" y="280"/>
                      </a:lnTo>
                      <a:lnTo>
                        <a:pt x="550" y="251"/>
                      </a:lnTo>
                      <a:lnTo>
                        <a:pt x="563" y="208"/>
                      </a:lnTo>
                      <a:lnTo>
                        <a:pt x="602" y="208"/>
                      </a:lnTo>
                      <a:lnTo>
                        <a:pt x="617" y="224"/>
                      </a:lnTo>
                      <a:lnTo>
                        <a:pt x="654" y="156"/>
                      </a:lnTo>
                      <a:lnTo>
                        <a:pt x="703" y="151"/>
                      </a:lnTo>
                      <a:lnTo>
                        <a:pt x="712" y="124"/>
                      </a:lnTo>
                      <a:lnTo>
                        <a:pt x="699" y="100"/>
                      </a:lnTo>
                      <a:lnTo>
                        <a:pt x="742" y="91"/>
                      </a:lnTo>
                      <a:lnTo>
                        <a:pt x="733" y="48"/>
                      </a:lnTo>
                      <a:lnTo>
                        <a:pt x="730" y="7"/>
                      </a:lnTo>
                      <a:lnTo>
                        <a:pt x="785" y="43"/>
                      </a:lnTo>
                      <a:lnTo>
                        <a:pt x="839" y="35"/>
                      </a:lnTo>
                      <a:lnTo>
                        <a:pt x="847" y="3"/>
                      </a:lnTo>
                      <a:lnTo>
                        <a:pt x="877" y="0"/>
                      </a:lnTo>
                      <a:lnTo>
                        <a:pt x="886" y="35"/>
                      </a:lnTo>
                      <a:lnTo>
                        <a:pt x="974" y="43"/>
                      </a:lnTo>
                      <a:lnTo>
                        <a:pt x="978" y="75"/>
                      </a:lnTo>
                      <a:lnTo>
                        <a:pt x="944" y="95"/>
                      </a:lnTo>
                      <a:lnTo>
                        <a:pt x="956" y="179"/>
                      </a:lnTo>
                      <a:lnTo>
                        <a:pt x="1023" y="179"/>
                      </a:lnTo>
                      <a:lnTo>
                        <a:pt x="1048" y="203"/>
                      </a:lnTo>
                      <a:lnTo>
                        <a:pt x="1084" y="224"/>
                      </a:lnTo>
                      <a:lnTo>
                        <a:pt x="1121" y="215"/>
                      </a:lnTo>
                      <a:lnTo>
                        <a:pt x="1139" y="244"/>
                      </a:lnTo>
                      <a:lnTo>
                        <a:pt x="1121" y="264"/>
                      </a:lnTo>
                      <a:lnTo>
                        <a:pt x="1127" y="310"/>
                      </a:lnTo>
                      <a:lnTo>
                        <a:pt x="1121" y="343"/>
                      </a:lnTo>
                      <a:lnTo>
                        <a:pt x="1139" y="379"/>
                      </a:lnTo>
                      <a:lnTo>
                        <a:pt x="1139" y="408"/>
                      </a:lnTo>
                      <a:lnTo>
                        <a:pt x="1213" y="408"/>
                      </a:lnTo>
                      <a:lnTo>
                        <a:pt x="1258" y="470"/>
                      </a:lnTo>
                      <a:lnTo>
                        <a:pt x="1084" y="506"/>
                      </a:lnTo>
                      <a:lnTo>
                        <a:pt x="830" y="551"/>
                      </a:lnTo>
                      <a:lnTo>
                        <a:pt x="507" y="591"/>
                      </a:lnTo>
                      <a:lnTo>
                        <a:pt x="0" y="659"/>
                      </a:lnTo>
                    </a:path>
                  </a:pathLst>
                </a:custGeom>
                <a:solidFill>
                  <a:srgbClr val="008226"/>
                </a:solidFill>
                <a:ln w="11160">
                  <a:solidFill>
                    <a:srgbClr val="333333"/>
                  </a:solidFill>
                  <a:round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46800" bIns="4680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</p:grpSp>
          <p:grpSp>
            <p:nvGrpSpPr>
              <p:cNvPr id="7781" name=""/>
              <p:cNvGrpSpPr/>
              <p:nvPr/>
            </p:nvGrpSpPr>
            <p:grpSpPr>
              <a:xfrm>
                <a:off x="6673320" y="2872440"/>
                <a:ext cx="1101240" cy="453240"/>
                <a:chOff x="6673320" y="2872440"/>
                <a:chExt cx="1101240" cy="453240"/>
              </a:xfrm>
            </p:grpSpPr>
            <p:sp>
              <p:nvSpPr>
                <p:cNvPr id="7782" name=""/>
                <p:cNvSpPr/>
                <p:nvPr/>
              </p:nvSpPr>
              <p:spPr>
                <a:xfrm>
                  <a:off x="6673320" y="2872440"/>
                  <a:ext cx="1101240" cy="453240"/>
                </a:xfrm>
                <a:custGeom>
                  <a:avLst/>
                  <a:gdLst/>
                  <a:ahLst/>
                  <a:rect l="l" t="t" r="r" b="b"/>
                  <a:pathLst>
                    <a:path w="1393" h="577">
                      <a:moveTo>
                        <a:pt x="394" y="147"/>
                      </a:moveTo>
                      <a:lnTo>
                        <a:pt x="388" y="212"/>
                      </a:lnTo>
                      <a:lnTo>
                        <a:pt x="349" y="212"/>
                      </a:lnTo>
                      <a:lnTo>
                        <a:pt x="358" y="264"/>
                      </a:lnTo>
                      <a:lnTo>
                        <a:pt x="315" y="264"/>
                      </a:lnTo>
                      <a:lnTo>
                        <a:pt x="297" y="280"/>
                      </a:lnTo>
                      <a:lnTo>
                        <a:pt x="262" y="296"/>
                      </a:lnTo>
                      <a:lnTo>
                        <a:pt x="236" y="296"/>
                      </a:lnTo>
                      <a:lnTo>
                        <a:pt x="223" y="339"/>
                      </a:lnTo>
                      <a:lnTo>
                        <a:pt x="162" y="348"/>
                      </a:lnTo>
                      <a:lnTo>
                        <a:pt x="153" y="375"/>
                      </a:lnTo>
                      <a:lnTo>
                        <a:pt x="113" y="397"/>
                      </a:lnTo>
                      <a:lnTo>
                        <a:pt x="83" y="413"/>
                      </a:lnTo>
                      <a:lnTo>
                        <a:pt x="43" y="420"/>
                      </a:lnTo>
                      <a:lnTo>
                        <a:pt x="40" y="433"/>
                      </a:lnTo>
                      <a:lnTo>
                        <a:pt x="52" y="453"/>
                      </a:lnTo>
                      <a:lnTo>
                        <a:pt x="9" y="489"/>
                      </a:lnTo>
                      <a:lnTo>
                        <a:pt x="0" y="516"/>
                      </a:lnTo>
                      <a:lnTo>
                        <a:pt x="92" y="508"/>
                      </a:lnTo>
                      <a:lnTo>
                        <a:pt x="180" y="496"/>
                      </a:lnTo>
                      <a:lnTo>
                        <a:pt x="205" y="496"/>
                      </a:lnTo>
                      <a:lnTo>
                        <a:pt x="245" y="505"/>
                      </a:lnTo>
                      <a:lnTo>
                        <a:pt x="306" y="428"/>
                      </a:lnTo>
                      <a:lnTo>
                        <a:pt x="397" y="433"/>
                      </a:lnTo>
                      <a:lnTo>
                        <a:pt x="424" y="413"/>
                      </a:lnTo>
                      <a:lnTo>
                        <a:pt x="581" y="413"/>
                      </a:lnTo>
                      <a:lnTo>
                        <a:pt x="607" y="444"/>
                      </a:lnTo>
                      <a:lnTo>
                        <a:pt x="798" y="444"/>
                      </a:lnTo>
                      <a:lnTo>
                        <a:pt x="1005" y="577"/>
                      </a:lnTo>
                      <a:lnTo>
                        <a:pt x="1008" y="564"/>
                      </a:lnTo>
                      <a:lnTo>
                        <a:pt x="1021" y="564"/>
                      </a:lnTo>
                      <a:lnTo>
                        <a:pt x="1030" y="577"/>
                      </a:lnTo>
                      <a:lnTo>
                        <a:pt x="1103" y="573"/>
                      </a:lnTo>
                      <a:lnTo>
                        <a:pt x="1118" y="541"/>
                      </a:lnTo>
                      <a:lnTo>
                        <a:pt x="1121" y="472"/>
                      </a:lnTo>
                      <a:lnTo>
                        <a:pt x="1165" y="437"/>
                      </a:lnTo>
                      <a:lnTo>
                        <a:pt x="1191" y="413"/>
                      </a:lnTo>
                      <a:lnTo>
                        <a:pt x="1200" y="392"/>
                      </a:lnTo>
                      <a:lnTo>
                        <a:pt x="1218" y="397"/>
                      </a:lnTo>
                      <a:lnTo>
                        <a:pt x="1253" y="365"/>
                      </a:lnTo>
                      <a:lnTo>
                        <a:pt x="1317" y="352"/>
                      </a:lnTo>
                      <a:lnTo>
                        <a:pt x="1323" y="323"/>
                      </a:lnTo>
                      <a:lnTo>
                        <a:pt x="1366" y="293"/>
                      </a:lnTo>
                      <a:lnTo>
                        <a:pt x="1274" y="296"/>
                      </a:lnTo>
                      <a:lnTo>
                        <a:pt x="1280" y="277"/>
                      </a:lnTo>
                      <a:lnTo>
                        <a:pt x="1265" y="235"/>
                      </a:lnTo>
                      <a:lnTo>
                        <a:pt x="1301" y="232"/>
                      </a:lnTo>
                      <a:lnTo>
                        <a:pt x="1341" y="212"/>
                      </a:lnTo>
                      <a:lnTo>
                        <a:pt x="1366" y="212"/>
                      </a:lnTo>
                      <a:lnTo>
                        <a:pt x="1375" y="176"/>
                      </a:lnTo>
                      <a:lnTo>
                        <a:pt x="1393" y="160"/>
                      </a:lnTo>
                      <a:lnTo>
                        <a:pt x="1384" y="100"/>
                      </a:lnTo>
                      <a:lnTo>
                        <a:pt x="1362" y="117"/>
                      </a:lnTo>
                      <a:lnTo>
                        <a:pt x="1249" y="127"/>
                      </a:lnTo>
                      <a:lnTo>
                        <a:pt x="1231" y="117"/>
                      </a:lnTo>
                      <a:lnTo>
                        <a:pt x="1296" y="65"/>
                      </a:lnTo>
                      <a:lnTo>
                        <a:pt x="1323" y="68"/>
                      </a:lnTo>
                      <a:lnTo>
                        <a:pt x="1357" y="75"/>
                      </a:lnTo>
                      <a:lnTo>
                        <a:pt x="1384" y="65"/>
                      </a:lnTo>
                      <a:lnTo>
                        <a:pt x="1335" y="0"/>
                      </a:lnTo>
                      <a:lnTo>
                        <a:pt x="1161" y="39"/>
                      </a:lnTo>
                      <a:lnTo>
                        <a:pt x="721" y="108"/>
                      </a:lnTo>
                      <a:lnTo>
                        <a:pt x="394" y="147"/>
                      </a:lnTo>
                      <a:close/>
                    </a:path>
                  </a:pathLst>
                </a:custGeom>
                <a:solidFill>
                  <a:srgbClr val="008226"/>
                </a:solidFill>
                <a:ln w="9360">
                  <a:solidFill>
                    <a:srgbClr val="333333"/>
                  </a:solidFill>
                  <a:round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46800" bIns="4680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7783" name=""/>
                <p:cNvSpPr/>
                <p:nvPr/>
              </p:nvSpPr>
              <p:spPr>
                <a:xfrm>
                  <a:off x="6673320" y="2872440"/>
                  <a:ext cx="1101240" cy="453240"/>
                </a:xfrm>
                <a:custGeom>
                  <a:avLst/>
                  <a:gdLst/>
                  <a:ahLst/>
                  <a:rect l="l" t="t" r="r" b="b"/>
                  <a:pathLst>
                    <a:path w="1393" h="577">
                      <a:moveTo>
                        <a:pt x="394" y="147"/>
                      </a:moveTo>
                      <a:lnTo>
                        <a:pt x="388" y="212"/>
                      </a:lnTo>
                      <a:lnTo>
                        <a:pt x="349" y="212"/>
                      </a:lnTo>
                      <a:lnTo>
                        <a:pt x="358" y="264"/>
                      </a:lnTo>
                      <a:lnTo>
                        <a:pt x="315" y="264"/>
                      </a:lnTo>
                      <a:lnTo>
                        <a:pt x="297" y="280"/>
                      </a:lnTo>
                      <a:lnTo>
                        <a:pt x="262" y="296"/>
                      </a:lnTo>
                      <a:lnTo>
                        <a:pt x="236" y="296"/>
                      </a:lnTo>
                      <a:lnTo>
                        <a:pt x="223" y="339"/>
                      </a:lnTo>
                      <a:lnTo>
                        <a:pt x="162" y="348"/>
                      </a:lnTo>
                      <a:lnTo>
                        <a:pt x="153" y="375"/>
                      </a:lnTo>
                      <a:lnTo>
                        <a:pt x="113" y="397"/>
                      </a:lnTo>
                      <a:lnTo>
                        <a:pt x="83" y="413"/>
                      </a:lnTo>
                      <a:lnTo>
                        <a:pt x="43" y="420"/>
                      </a:lnTo>
                      <a:lnTo>
                        <a:pt x="40" y="433"/>
                      </a:lnTo>
                      <a:lnTo>
                        <a:pt x="52" y="453"/>
                      </a:lnTo>
                      <a:lnTo>
                        <a:pt x="9" y="489"/>
                      </a:lnTo>
                      <a:lnTo>
                        <a:pt x="0" y="516"/>
                      </a:lnTo>
                      <a:lnTo>
                        <a:pt x="92" y="508"/>
                      </a:lnTo>
                      <a:lnTo>
                        <a:pt x="180" y="496"/>
                      </a:lnTo>
                      <a:lnTo>
                        <a:pt x="205" y="496"/>
                      </a:lnTo>
                      <a:lnTo>
                        <a:pt x="245" y="505"/>
                      </a:lnTo>
                      <a:lnTo>
                        <a:pt x="306" y="428"/>
                      </a:lnTo>
                      <a:lnTo>
                        <a:pt x="397" y="433"/>
                      </a:lnTo>
                      <a:lnTo>
                        <a:pt x="424" y="413"/>
                      </a:lnTo>
                      <a:lnTo>
                        <a:pt x="581" y="413"/>
                      </a:lnTo>
                      <a:lnTo>
                        <a:pt x="607" y="444"/>
                      </a:lnTo>
                      <a:lnTo>
                        <a:pt x="798" y="444"/>
                      </a:lnTo>
                      <a:lnTo>
                        <a:pt x="1005" y="577"/>
                      </a:lnTo>
                      <a:lnTo>
                        <a:pt x="1008" y="564"/>
                      </a:lnTo>
                      <a:lnTo>
                        <a:pt x="1021" y="564"/>
                      </a:lnTo>
                      <a:lnTo>
                        <a:pt x="1030" y="577"/>
                      </a:lnTo>
                      <a:lnTo>
                        <a:pt x="1103" y="573"/>
                      </a:lnTo>
                      <a:lnTo>
                        <a:pt x="1118" y="541"/>
                      </a:lnTo>
                      <a:lnTo>
                        <a:pt x="1121" y="472"/>
                      </a:lnTo>
                      <a:lnTo>
                        <a:pt x="1165" y="437"/>
                      </a:lnTo>
                      <a:lnTo>
                        <a:pt x="1191" y="413"/>
                      </a:lnTo>
                      <a:lnTo>
                        <a:pt x="1200" y="392"/>
                      </a:lnTo>
                      <a:lnTo>
                        <a:pt x="1218" y="397"/>
                      </a:lnTo>
                      <a:lnTo>
                        <a:pt x="1253" y="365"/>
                      </a:lnTo>
                      <a:lnTo>
                        <a:pt x="1317" y="352"/>
                      </a:lnTo>
                      <a:lnTo>
                        <a:pt x="1323" y="323"/>
                      </a:lnTo>
                      <a:lnTo>
                        <a:pt x="1366" y="293"/>
                      </a:lnTo>
                      <a:lnTo>
                        <a:pt x="1274" y="296"/>
                      </a:lnTo>
                      <a:lnTo>
                        <a:pt x="1280" y="277"/>
                      </a:lnTo>
                      <a:lnTo>
                        <a:pt x="1265" y="235"/>
                      </a:lnTo>
                      <a:lnTo>
                        <a:pt x="1301" y="232"/>
                      </a:lnTo>
                      <a:lnTo>
                        <a:pt x="1341" y="212"/>
                      </a:lnTo>
                      <a:lnTo>
                        <a:pt x="1366" y="212"/>
                      </a:lnTo>
                      <a:lnTo>
                        <a:pt x="1375" y="176"/>
                      </a:lnTo>
                      <a:lnTo>
                        <a:pt x="1393" y="160"/>
                      </a:lnTo>
                      <a:lnTo>
                        <a:pt x="1384" y="100"/>
                      </a:lnTo>
                      <a:lnTo>
                        <a:pt x="1362" y="117"/>
                      </a:lnTo>
                      <a:lnTo>
                        <a:pt x="1249" y="127"/>
                      </a:lnTo>
                      <a:lnTo>
                        <a:pt x="1231" y="117"/>
                      </a:lnTo>
                      <a:lnTo>
                        <a:pt x="1296" y="65"/>
                      </a:lnTo>
                      <a:lnTo>
                        <a:pt x="1323" y="68"/>
                      </a:lnTo>
                      <a:lnTo>
                        <a:pt x="1357" y="75"/>
                      </a:lnTo>
                      <a:lnTo>
                        <a:pt x="1384" y="65"/>
                      </a:lnTo>
                      <a:lnTo>
                        <a:pt x="1335" y="0"/>
                      </a:lnTo>
                      <a:lnTo>
                        <a:pt x="1161" y="39"/>
                      </a:lnTo>
                      <a:lnTo>
                        <a:pt x="721" y="108"/>
                      </a:lnTo>
                      <a:lnTo>
                        <a:pt x="394" y="147"/>
                      </a:lnTo>
                    </a:path>
                  </a:pathLst>
                </a:custGeom>
                <a:solidFill>
                  <a:srgbClr val="008226"/>
                </a:solidFill>
                <a:ln w="11160">
                  <a:solidFill>
                    <a:srgbClr val="333333"/>
                  </a:solidFill>
                  <a:round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46800" bIns="4680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</p:grpSp>
          <p:grpSp>
            <p:nvGrpSpPr>
              <p:cNvPr id="7784" name=""/>
              <p:cNvGrpSpPr/>
              <p:nvPr/>
            </p:nvGrpSpPr>
            <p:grpSpPr>
              <a:xfrm>
                <a:off x="5893560" y="2988360"/>
                <a:ext cx="1088280" cy="360720"/>
                <a:chOff x="5893560" y="2988360"/>
                <a:chExt cx="1088280" cy="360720"/>
              </a:xfrm>
            </p:grpSpPr>
            <p:sp>
              <p:nvSpPr>
                <p:cNvPr id="7785" name=""/>
                <p:cNvSpPr/>
                <p:nvPr/>
              </p:nvSpPr>
              <p:spPr>
                <a:xfrm>
                  <a:off x="5893560" y="2988360"/>
                  <a:ext cx="1088280" cy="360720"/>
                </a:xfrm>
                <a:custGeom>
                  <a:avLst/>
                  <a:gdLst/>
                  <a:ahLst/>
                  <a:rect l="l" t="t" r="r" b="b"/>
                  <a:pathLst>
                    <a:path w="1376" h="460">
                      <a:moveTo>
                        <a:pt x="1376" y="0"/>
                      </a:moveTo>
                      <a:lnTo>
                        <a:pt x="1371" y="56"/>
                      </a:lnTo>
                      <a:lnTo>
                        <a:pt x="1337" y="59"/>
                      </a:lnTo>
                      <a:lnTo>
                        <a:pt x="1340" y="108"/>
                      </a:lnTo>
                      <a:lnTo>
                        <a:pt x="1310" y="117"/>
                      </a:lnTo>
                      <a:lnTo>
                        <a:pt x="1248" y="148"/>
                      </a:lnTo>
                      <a:lnTo>
                        <a:pt x="1223" y="144"/>
                      </a:lnTo>
                      <a:lnTo>
                        <a:pt x="1209" y="192"/>
                      </a:lnTo>
                      <a:lnTo>
                        <a:pt x="1157" y="196"/>
                      </a:lnTo>
                      <a:lnTo>
                        <a:pt x="1141" y="225"/>
                      </a:lnTo>
                      <a:lnTo>
                        <a:pt x="1071" y="261"/>
                      </a:lnTo>
                      <a:lnTo>
                        <a:pt x="1026" y="272"/>
                      </a:lnTo>
                      <a:lnTo>
                        <a:pt x="1040" y="297"/>
                      </a:lnTo>
                      <a:lnTo>
                        <a:pt x="983" y="340"/>
                      </a:lnTo>
                      <a:lnTo>
                        <a:pt x="979" y="363"/>
                      </a:lnTo>
                      <a:lnTo>
                        <a:pt x="656" y="405"/>
                      </a:lnTo>
                      <a:lnTo>
                        <a:pt x="463" y="432"/>
                      </a:lnTo>
                      <a:lnTo>
                        <a:pt x="275" y="444"/>
                      </a:lnTo>
                      <a:lnTo>
                        <a:pt x="21" y="460"/>
                      </a:lnTo>
                      <a:lnTo>
                        <a:pt x="18" y="432"/>
                      </a:lnTo>
                      <a:lnTo>
                        <a:pt x="30" y="424"/>
                      </a:lnTo>
                      <a:lnTo>
                        <a:pt x="0" y="401"/>
                      </a:lnTo>
                      <a:lnTo>
                        <a:pt x="21" y="360"/>
                      </a:lnTo>
                      <a:lnTo>
                        <a:pt x="48" y="343"/>
                      </a:lnTo>
                      <a:lnTo>
                        <a:pt x="52" y="316"/>
                      </a:lnTo>
                      <a:lnTo>
                        <a:pt x="73" y="291"/>
                      </a:lnTo>
                      <a:lnTo>
                        <a:pt x="73" y="261"/>
                      </a:lnTo>
                      <a:lnTo>
                        <a:pt x="91" y="192"/>
                      </a:lnTo>
                      <a:lnTo>
                        <a:pt x="104" y="180"/>
                      </a:lnTo>
                      <a:lnTo>
                        <a:pt x="134" y="167"/>
                      </a:lnTo>
                      <a:lnTo>
                        <a:pt x="210" y="173"/>
                      </a:lnTo>
                      <a:lnTo>
                        <a:pt x="244" y="173"/>
                      </a:lnTo>
                      <a:lnTo>
                        <a:pt x="354" y="108"/>
                      </a:lnTo>
                      <a:lnTo>
                        <a:pt x="375" y="124"/>
                      </a:lnTo>
                      <a:lnTo>
                        <a:pt x="424" y="128"/>
                      </a:lnTo>
                      <a:lnTo>
                        <a:pt x="449" y="95"/>
                      </a:lnTo>
                      <a:lnTo>
                        <a:pt x="647" y="95"/>
                      </a:lnTo>
                      <a:lnTo>
                        <a:pt x="934" y="68"/>
                      </a:lnTo>
                      <a:lnTo>
                        <a:pt x="1214" y="24"/>
                      </a:lnTo>
                      <a:lnTo>
                        <a:pt x="1376" y="0"/>
                      </a:lnTo>
                      <a:close/>
                    </a:path>
                  </a:pathLst>
                </a:custGeom>
                <a:solidFill>
                  <a:srgbClr val="008226"/>
                </a:solidFill>
                <a:ln w="9360">
                  <a:solidFill>
                    <a:srgbClr val="333333"/>
                  </a:solidFill>
                  <a:round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46800" bIns="4680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7786" name=""/>
                <p:cNvSpPr/>
                <p:nvPr/>
              </p:nvSpPr>
              <p:spPr>
                <a:xfrm>
                  <a:off x="5893560" y="2988360"/>
                  <a:ext cx="1088280" cy="360720"/>
                </a:xfrm>
                <a:custGeom>
                  <a:avLst/>
                  <a:gdLst/>
                  <a:ahLst/>
                  <a:rect l="l" t="t" r="r" b="b"/>
                  <a:pathLst>
                    <a:path w="1376" h="460">
                      <a:moveTo>
                        <a:pt x="1376" y="0"/>
                      </a:moveTo>
                      <a:lnTo>
                        <a:pt x="1371" y="56"/>
                      </a:lnTo>
                      <a:lnTo>
                        <a:pt x="1337" y="59"/>
                      </a:lnTo>
                      <a:lnTo>
                        <a:pt x="1340" y="108"/>
                      </a:lnTo>
                      <a:lnTo>
                        <a:pt x="1310" y="117"/>
                      </a:lnTo>
                      <a:lnTo>
                        <a:pt x="1248" y="148"/>
                      </a:lnTo>
                      <a:lnTo>
                        <a:pt x="1223" y="144"/>
                      </a:lnTo>
                      <a:lnTo>
                        <a:pt x="1209" y="192"/>
                      </a:lnTo>
                      <a:lnTo>
                        <a:pt x="1157" y="196"/>
                      </a:lnTo>
                      <a:lnTo>
                        <a:pt x="1141" y="225"/>
                      </a:lnTo>
                      <a:lnTo>
                        <a:pt x="1071" y="261"/>
                      </a:lnTo>
                      <a:lnTo>
                        <a:pt x="1026" y="272"/>
                      </a:lnTo>
                      <a:lnTo>
                        <a:pt x="1040" y="297"/>
                      </a:lnTo>
                      <a:lnTo>
                        <a:pt x="983" y="340"/>
                      </a:lnTo>
                      <a:lnTo>
                        <a:pt x="979" y="363"/>
                      </a:lnTo>
                      <a:lnTo>
                        <a:pt x="656" y="405"/>
                      </a:lnTo>
                      <a:lnTo>
                        <a:pt x="463" y="432"/>
                      </a:lnTo>
                      <a:lnTo>
                        <a:pt x="275" y="444"/>
                      </a:lnTo>
                      <a:lnTo>
                        <a:pt x="21" y="460"/>
                      </a:lnTo>
                      <a:lnTo>
                        <a:pt x="18" y="432"/>
                      </a:lnTo>
                      <a:lnTo>
                        <a:pt x="30" y="424"/>
                      </a:lnTo>
                      <a:lnTo>
                        <a:pt x="0" y="401"/>
                      </a:lnTo>
                      <a:lnTo>
                        <a:pt x="21" y="360"/>
                      </a:lnTo>
                      <a:lnTo>
                        <a:pt x="48" y="343"/>
                      </a:lnTo>
                      <a:lnTo>
                        <a:pt x="52" y="316"/>
                      </a:lnTo>
                      <a:lnTo>
                        <a:pt x="73" y="291"/>
                      </a:lnTo>
                      <a:lnTo>
                        <a:pt x="73" y="261"/>
                      </a:lnTo>
                      <a:lnTo>
                        <a:pt x="91" y="192"/>
                      </a:lnTo>
                      <a:lnTo>
                        <a:pt x="104" y="180"/>
                      </a:lnTo>
                      <a:lnTo>
                        <a:pt x="134" y="167"/>
                      </a:lnTo>
                      <a:lnTo>
                        <a:pt x="210" y="173"/>
                      </a:lnTo>
                      <a:lnTo>
                        <a:pt x="244" y="173"/>
                      </a:lnTo>
                      <a:lnTo>
                        <a:pt x="354" y="108"/>
                      </a:lnTo>
                      <a:lnTo>
                        <a:pt x="375" y="124"/>
                      </a:lnTo>
                      <a:lnTo>
                        <a:pt x="424" y="128"/>
                      </a:lnTo>
                      <a:lnTo>
                        <a:pt x="449" y="95"/>
                      </a:lnTo>
                      <a:lnTo>
                        <a:pt x="647" y="95"/>
                      </a:lnTo>
                      <a:lnTo>
                        <a:pt x="934" y="68"/>
                      </a:lnTo>
                      <a:lnTo>
                        <a:pt x="1214" y="24"/>
                      </a:lnTo>
                      <a:lnTo>
                        <a:pt x="1376" y="0"/>
                      </a:lnTo>
                    </a:path>
                  </a:pathLst>
                </a:custGeom>
                <a:solidFill>
                  <a:srgbClr val="008226"/>
                </a:solidFill>
                <a:ln w="11160">
                  <a:solidFill>
                    <a:srgbClr val="333333"/>
                  </a:solidFill>
                  <a:round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46800" bIns="4680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</p:grpSp>
          <p:grpSp>
            <p:nvGrpSpPr>
              <p:cNvPr id="7787" name=""/>
              <p:cNvGrpSpPr/>
              <p:nvPr/>
            </p:nvGrpSpPr>
            <p:grpSpPr>
              <a:xfrm>
                <a:off x="6812640" y="3195720"/>
                <a:ext cx="651600" cy="451800"/>
                <a:chOff x="6812640" y="3195720"/>
                <a:chExt cx="651600" cy="451800"/>
              </a:xfrm>
            </p:grpSpPr>
            <p:sp>
              <p:nvSpPr>
                <p:cNvPr id="7788" name=""/>
                <p:cNvSpPr/>
                <p:nvPr/>
              </p:nvSpPr>
              <p:spPr>
                <a:xfrm>
                  <a:off x="6812640" y="3195720"/>
                  <a:ext cx="651600" cy="451800"/>
                </a:xfrm>
                <a:custGeom>
                  <a:avLst/>
                  <a:gdLst/>
                  <a:ahLst/>
                  <a:rect l="l" t="t" r="r" b="b"/>
                  <a:pathLst>
                    <a:path w="823" h="575">
                      <a:moveTo>
                        <a:pt x="27" y="85"/>
                      </a:moveTo>
                      <a:lnTo>
                        <a:pt x="70" y="88"/>
                      </a:lnTo>
                      <a:lnTo>
                        <a:pt x="131" y="13"/>
                      </a:lnTo>
                      <a:lnTo>
                        <a:pt x="178" y="17"/>
                      </a:lnTo>
                      <a:lnTo>
                        <a:pt x="223" y="20"/>
                      </a:lnTo>
                      <a:lnTo>
                        <a:pt x="248" y="0"/>
                      </a:lnTo>
                      <a:lnTo>
                        <a:pt x="405" y="0"/>
                      </a:lnTo>
                      <a:lnTo>
                        <a:pt x="423" y="33"/>
                      </a:lnTo>
                      <a:lnTo>
                        <a:pt x="622" y="33"/>
                      </a:lnTo>
                      <a:lnTo>
                        <a:pt x="823" y="160"/>
                      </a:lnTo>
                      <a:lnTo>
                        <a:pt x="814" y="187"/>
                      </a:lnTo>
                      <a:lnTo>
                        <a:pt x="741" y="284"/>
                      </a:lnTo>
                      <a:lnTo>
                        <a:pt x="735" y="340"/>
                      </a:lnTo>
                      <a:lnTo>
                        <a:pt x="697" y="336"/>
                      </a:lnTo>
                      <a:lnTo>
                        <a:pt x="701" y="380"/>
                      </a:lnTo>
                      <a:lnTo>
                        <a:pt x="688" y="392"/>
                      </a:lnTo>
                      <a:lnTo>
                        <a:pt x="649" y="396"/>
                      </a:lnTo>
                      <a:lnTo>
                        <a:pt x="640" y="428"/>
                      </a:lnTo>
                      <a:lnTo>
                        <a:pt x="627" y="455"/>
                      </a:lnTo>
                      <a:lnTo>
                        <a:pt x="588" y="459"/>
                      </a:lnTo>
                      <a:lnTo>
                        <a:pt x="570" y="471"/>
                      </a:lnTo>
                      <a:lnTo>
                        <a:pt x="545" y="471"/>
                      </a:lnTo>
                      <a:lnTo>
                        <a:pt x="527" y="491"/>
                      </a:lnTo>
                      <a:lnTo>
                        <a:pt x="536" y="540"/>
                      </a:lnTo>
                      <a:lnTo>
                        <a:pt x="523" y="559"/>
                      </a:lnTo>
                      <a:lnTo>
                        <a:pt x="505" y="575"/>
                      </a:lnTo>
                      <a:lnTo>
                        <a:pt x="466" y="547"/>
                      </a:lnTo>
                      <a:lnTo>
                        <a:pt x="444" y="500"/>
                      </a:lnTo>
                      <a:lnTo>
                        <a:pt x="419" y="500"/>
                      </a:lnTo>
                      <a:lnTo>
                        <a:pt x="410" y="455"/>
                      </a:lnTo>
                      <a:lnTo>
                        <a:pt x="392" y="439"/>
                      </a:lnTo>
                      <a:lnTo>
                        <a:pt x="370" y="412"/>
                      </a:lnTo>
                      <a:lnTo>
                        <a:pt x="343" y="412"/>
                      </a:lnTo>
                      <a:lnTo>
                        <a:pt x="336" y="403"/>
                      </a:lnTo>
                      <a:lnTo>
                        <a:pt x="309" y="408"/>
                      </a:lnTo>
                      <a:lnTo>
                        <a:pt x="291" y="392"/>
                      </a:lnTo>
                      <a:lnTo>
                        <a:pt x="297" y="372"/>
                      </a:lnTo>
                      <a:lnTo>
                        <a:pt x="270" y="344"/>
                      </a:lnTo>
                      <a:lnTo>
                        <a:pt x="239" y="336"/>
                      </a:lnTo>
                      <a:lnTo>
                        <a:pt x="239" y="308"/>
                      </a:lnTo>
                      <a:lnTo>
                        <a:pt x="200" y="281"/>
                      </a:lnTo>
                      <a:lnTo>
                        <a:pt x="178" y="281"/>
                      </a:lnTo>
                      <a:lnTo>
                        <a:pt x="175" y="256"/>
                      </a:lnTo>
                      <a:lnTo>
                        <a:pt x="140" y="245"/>
                      </a:lnTo>
                      <a:lnTo>
                        <a:pt x="113" y="220"/>
                      </a:lnTo>
                      <a:lnTo>
                        <a:pt x="83" y="177"/>
                      </a:lnTo>
                      <a:lnTo>
                        <a:pt x="65" y="168"/>
                      </a:lnTo>
                      <a:lnTo>
                        <a:pt x="22" y="160"/>
                      </a:lnTo>
                      <a:lnTo>
                        <a:pt x="0" y="137"/>
                      </a:lnTo>
                      <a:lnTo>
                        <a:pt x="9" y="121"/>
                      </a:lnTo>
                      <a:lnTo>
                        <a:pt x="27" y="85"/>
                      </a:lnTo>
                      <a:close/>
                    </a:path>
                  </a:pathLst>
                </a:custGeom>
                <a:solidFill>
                  <a:srgbClr val="008226"/>
                </a:solidFill>
                <a:ln w="9360">
                  <a:solidFill>
                    <a:srgbClr val="333333"/>
                  </a:solidFill>
                  <a:round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46800" bIns="4680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7789" name=""/>
                <p:cNvSpPr/>
                <p:nvPr/>
              </p:nvSpPr>
              <p:spPr>
                <a:xfrm>
                  <a:off x="6812640" y="3195720"/>
                  <a:ext cx="651600" cy="451800"/>
                </a:xfrm>
                <a:custGeom>
                  <a:avLst/>
                  <a:gdLst/>
                  <a:ahLst/>
                  <a:rect l="l" t="t" r="r" b="b"/>
                  <a:pathLst>
                    <a:path w="823" h="575">
                      <a:moveTo>
                        <a:pt x="27" y="85"/>
                      </a:moveTo>
                      <a:lnTo>
                        <a:pt x="70" y="88"/>
                      </a:lnTo>
                      <a:lnTo>
                        <a:pt x="131" y="13"/>
                      </a:lnTo>
                      <a:lnTo>
                        <a:pt x="178" y="17"/>
                      </a:lnTo>
                      <a:lnTo>
                        <a:pt x="223" y="20"/>
                      </a:lnTo>
                      <a:lnTo>
                        <a:pt x="248" y="0"/>
                      </a:lnTo>
                      <a:lnTo>
                        <a:pt x="405" y="0"/>
                      </a:lnTo>
                      <a:lnTo>
                        <a:pt x="423" y="33"/>
                      </a:lnTo>
                      <a:lnTo>
                        <a:pt x="622" y="33"/>
                      </a:lnTo>
                      <a:lnTo>
                        <a:pt x="823" y="160"/>
                      </a:lnTo>
                      <a:lnTo>
                        <a:pt x="814" y="187"/>
                      </a:lnTo>
                      <a:lnTo>
                        <a:pt x="741" y="284"/>
                      </a:lnTo>
                      <a:lnTo>
                        <a:pt x="735" y="340"/>
                      </a:lnTo>
                      <a:lnTo>
                        <a:pt x="697" y="336"/>
                      </a:lnTo>
                      <a:lnTo>
                        <a:pt x="701" y="380"/>
                      </a:lnTo>
                      <a:lnTo>
                        <a:pt x="688" y="392"/>
                      </a:lnTo>
                      <a:lnTo>
                        <a:pt x="649" y="396"/>
                      </a:lnTo>
                      <a:lnTo>
                        <a:pt x="640" y="428"/>
                      </a:lnTo>
                      <a:lnTo>
                        <a:pt x="627" y="455"/>
                      </a:lnTo>
                      <a:lnTo>
                        <a:pt x="588" y="459"/>
                      </a:lnTo>
                      <a:lnTo>
                        <a:pt x="570" y="471"/>
                      </a:lnTo>
                      <a:lnTo>
                        <a:pt x="545" y="471"/>
                      </a:lnTo>
                      <a:lnTo>
                        <a:pt x="527" y="491"/>
                      </a:lnTo>
                      <a:lnTo>
                        <a:pt x="536" y="540"/>
                      </a:lnTo>
                      <a:lnTo>
                        <a:pt x="523" y="559"/>
                      </a:lnTo>
                      <a:lnTo>
                        <a:pt x="505" y="575"/>
                      </a:lnTo>
                      <a:lnTo>
                        <a:pt x="466" y="547"/>
                      </a:lnTo>
                      <a:lnTo>
                        <a:pt x="444" y="500"/>
                      </a:lnTo>
                      <a:lnTo>
                        <a:pt x="419" y="500"/>
                      </a:lnTo>
                      <a:lnTo>
                        <a:pt x="410" y="455"/>
                      </a:lnTo>
                      <a:lnTo>
                        <a:pt x="392" y="439"/>
                      </a:lnTo>
                      <a:lnTo>
                        <a:pt x="370" y="412"/>
                      </a:lnTo>
                      <a:lnTo>
                        <a:pt x="343" y="412"/>
                      </a:lnTo>
                      <a:lnTo>
                        <a:pt x="336" y="403"/>
                      </a:lnTo>
                      <a:lnTo>
                        <a:pt x="309" y="408"/>
                      </a:lnTo>
                      <a:lnTo>
                        <a:pt x="291" y="392"/>
                      </a:lnTo>
                      <a:lnTo>
                        <a:pt x="297" y="372"/>
                      </a:lnTo>
                      <a:lnTo>
                        <a:pt x="270" y="344"/>
                      </a:lnTo>
                      <a:lnTo>
                        <a:pt x="239" y="336"/>
                      </a:lnTo>
                      <a:lnTo>
                        <a:pt x="239" y="308"/>
                      </a:lnTo>
                      <a:lnTo>
                        <a:pt x="200" y="281"/>
                      </a:lnTo>
                      <a:lnTo>
                        <a:pt x="178" y="281"/>
                      </a:lnTo>
                      <a:lnTo>
                        <a:pt x="175" y="256"/>
                      </a:lnTo>
                      <a:lnTo>
                        <a:pt x="140" y="245"/>
                      </a:lnTo>
                      <a:lnTo>
                        <a:pt x="113" y="220"/>
                      </a:lnTo>
                      <a:lnTo>
                        <a:pt x="83" y="177"/>
                      </a:lnTo>
                      <a:lnTo>
                        <a:pt x="65" y="168"/>
                      </a:lnTo>
                      <a:lnTo>
                        <a:pt x="22" y="160"/>
                      </a:lnTo>
                      <a:lnTo>
                        <a:pt x="0" y="137"/>
                      </a:lnTo>
                      <a:lnTo>
                        <a:pt x="9" y="121"/>
                      </a:lnTo>
                      <a:lnTo>
                        <a:pt x="27" y="85"/>
                      </a:lnTo>
                    </a:path>
                  </a:pathLst>
                </a:custGeom>
                <a:solidFill>
                  <a:srgbClr val="008226"/>
                </a:solidFill>
                <a:ln w="11160">
                  <a:solidFill>
                    <a:srgbClr val="333333"/>
                  </a:solidFill>
                  <a:round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46800" bIns="4680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</p:grpSp>
          <p:grpSp>
            <p:nvGrpSpPr>
              <p:cNvPr id="7790" name=""/>
              <p:cNvGrpSpPr/>
              <p:nvPr/>
            </p:nvGrpSpPr>
            <p:grpSpPr>
              <a:xfrm>
                <a:off x="6515280" y="3258720"/>
                <a:ext cx="694440" cy="667080"/>
                <a:chOff x="6515280" y="3258720"/>
                <a:chExt cx="694440" cy="667080"/>
              </a:xfrm>
            </p:grpSpPr>
            <p:sp>
              <p:nvSpPr>
                <p:cNvPr id="7791" name=""/>
                <p:cNvSpPr/>
                <p:nvPr/>
              </p:nvSpPr>
              <p:spPr>
                <a:xfrm>
                  <a:off x="6515280" y="3258720"/>
                  <a:ext cx="694440" cy="667080"/>
                </a:xfrm>
                <a:custGeom>
                  <a:avLst/>
                  <a:gdLst/>
                  <a:ahLst/>
                  <a:rect l="l" t="t" r="r" b="b"/>
                  <a:pathLst>
                    <a:path w="877" h="851">
                      <a:moveTo>
                        <a:pt x="0" y="49"/>
                      </a:moveTo>
                      <a:lnTo>
                        <a:pt x="192" y="24"/>
                      </a:lnTo>
                      <a:lnTo>
                        <a:pt x="388" y="0"/>
                      </a:lnTo>
                      <a:lnTo>
                        <a:pt x="375" y="49"/>
                      </a:lnTo>
                      <a:lnTo>
                        <a:pt x="391" y="85"/>
                      </a:lnTo>
                      <a:lnTo>
                        <a:pt x="458" y="92"/>
                      </a:lnTo>
                      <a:lnTo>
                        <a:pt x="492" y="148"/>
                      </a:lnTo>
                      <a:lnTo>
                        <a:pt x="544" y="171"/>
                      </a:lnTo>
                      <a:lnTo>
                        <a:pt x="550" y="196"/>
                      </a:lnTo>
                      <a:lnTo>
                        <a:pt x="575" y="200"/>
                      </a:lnTo>
                      <a:lnTo>
                        <a:pt x="605" y="220"/>
                      </a:lnTo>
                      <a:lnTo>
                        <a:pt x="605" y="252"/>
                      </a:lnTo>
                      <a:lnTo>
                        <a:pt x="663" y="275"/>
                      </a:lnTo>
                      <a:lnTo>
                        <a:pt x="666" y="311"/>
                      </a:lnTo>
                      <a:lnTo>
                        <a:pt x="672" y="328"/>
                      </a:lnTo>
                      <a:lnTo>
                        <a:pt x="715" y="324"/>
                      </a:lnTo>
                      <a:lnTo>
                        <a:pt x="754" y="335"/>
                      </a:lnTo>
                      <a:lnTo>
                        <a:pt x="776" y="380"/>
                      </a:lnTo>
                      <a:lnTo>
                        <a:pt x="789" y="419"/>
                      </a:lnTo>
                      <a:lnTo>
                        <a:pt x="828" y="423"/>
                      </a:lnTo>
                      <a:lnTo>
                        <a:pt x="837" y="471"/>
                      </a:lnTo>
                      <a:lnTo>
                        <a:pt x="877" y="495"/>
                      </a:lnTo>
                      <a:lnTo>
                        <a:pt x="877" y="543"/>
                      </a:lnTo>
                      <a:lnTo>
                        <a:pt x="841" y="547"/>
                      </a:lnTo>
                      <a:lnTo>
                        <a:pt x="846" y="567"/>
                      </a:lnTo>
                      <a:lnTo>
                        <a:pt x="828" y="583"/>
                      </a:lnTo>
                      <a:lnTo>
                        <a:pt x="846" y="606"/>
                      </a:lnTo>
                      <a:lnTo>
                        <a:pt x="855" y="638"/>
                      </a:lnTo>
                      <a:lnTo>
                        <a:pt x="828" y="651"/>
                      </a:lnTo>
                      <a:lnTo>
                        <a:pt x="824" y="703"/>
                      </a:lnTo>
                      <a:lnTo>
                        <a:pt x="810" y="707"/>
                      </a:lnTo>
                      <a:lnTo>
                        <a:pt x="828" y="727"/>
                      </a:lnTo>
                      <a:lnTo>
                        <a:pt x="824" y="779"/>
                      </a:lnTo>
                      <a:lnTo>
                        <a:pt x="789" y="770"/>
                      </a:lnTo>
                      <a:lnTo>
                        <a:pt x="772" y="755"/>
                      </a:lnTo>
                      <a:lnTo>
                        <a:pt x="745" y="759"/>
                      </a:lnTo>
                      <a:lnTo>
                        <a:pt x="733" y="779"/>
                      </a:lnTo>
                      <a:lnTo>
                        <a:pt x="736" y="806"/>
                      </a:lnTo>
                      <a:lnTo>
                        <a:pt x="749" y="815"/>
                      </a:lnTo>
                      <a:lnTo>
                        <a:pt x="749" y="851"/>
                      </a:lnTo>
                      <a:lnTo>
                        <a:pt x="724" y="847"/>
                      </a:lnTo>
                      <a:lnTo>
                        <a:pt x="702" y="822"/>
                      </a:lnTo>
                      <a:lnTo>
                        <a:pt x="506" y="827"/>
                      </a:lnTo>
                      <a:lnTo>
                        <a:pt x="226" y="834"/>
                      </a:lnTo>
                      <a:lnTo>
                        <a:pt x="196" y="782"/>
                      </a:lnTo>
                      <a:lnTo>
                        <a:pt x="196" y="766"/>
                      </a:lnTo>
                      <a:lnTo>
                        <a:pt x="183" y="750"/>
                      </a:lnTo>
                      <a:lnTo>
                        <a:pt x="156" y="755"/>
                      </a:lnTo>
                      <a:lnTo>
                        <a:pt x="165" y="730"/>
                      </a:lnTo>
                      <a:lnTo>
                        <a:pt x="183" y="647"/>
                      </a:lnTo>
                      <a:lnTo>
                        <a:pt x="165" y="638"/>
                      </a:lnTo>
                      <a:lnTo>
                        <a:pt x="170" y="592"/>
                      </a:lnTo>
                      <a:lnTo>
                        <a:pt x="201" y="550"/>
                      </a:lnTo>
                      <a:lnTo>
                        <a:pt x="174" y="543"/>
                      </a:lnTo>
                      <a:lnTo>
                        <a:pt x="156" y="523"/>
                      </a:lnTo>
                      <a:lnTo>
                        <a:pt x="131" y="514"/>
                      </a:lnTo>
                      <a:lnTo>
                        <a:pt x="125" y="491"/>
                      </a:lnTo>
                      <a:lnTo>
                        <a:pt x="152" y="468"/>
                      </a:lnTo>
                      <a:lnTo>
                        <a:pt x="149" y="455"/>
                      </a:lnTo>
                      <a:lnTo>
                        <a:pt x="125" y="439"/>
                      </a:lnTo>
                      <a:lnTo>
                        <a:pt x="79" y="275"/>
                      </a:lnTo>
                      <a:lnTo>
                        <a:pt x="0" y="49"/>
                      </a:lnTo>
                      <a:close/>
                    </a:path>
                  </a:pathLst>
                </a:custGeom>
                <a:solidFill>
                  <a:srgbClr val="008226"/>
                </a:solidFill>
                <a:ln w="9360">
                  <a:solidFill>
                    <a:srgbClr val="333333"/>
                  </a:solidFill>
                  <a:round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46800" bIns="4680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7792" name=""/>
                <p:cNvSpPr/>
                <p:nvPr/>
              </p:nvSpPr>
              <p:spPr>
                <a:xfrm>
                  <a:off x="6515280" y="3258720"/>
                  <a:ext cx="694440" cy="667080"/>
                </a:xfrm>
                <a:custGeom>
                  <a:avLst/>
                  <a:gdLst/>
                  <a:ahLst/>
                  <a:rect l="l" t="t" r="r" b="b"/>
                  <a:pathLst>
                    <a:path w="877" h="851">
                      <a:moveTo>
                        <a:pt x="0" y="49"/>
                      </a:moveTo>
                      <a:lnTo>
                        <a:pt x="192" y="24"/>
                      </a:lnTo>
                      <a:lnTo>
                        <a:pt x="388" y="0"/>
                      </a:lnTo>
                      <a:lnTo>
                        <a:pt x="375" y="49"/>
                      </a:lnTo>
                      <a:lnTo>
                        <a:pt x="391" y="85"/>
                      </a:lnTo>
                      <a:lnTo>
                        <a:pt x="458" y="92"/>
                      </a:lnTo>
                      <a:lnTo>
                        <a:pt x="492" y="148"/>
                      </a:lnTo>
                      <a:lnTo>
                        <a:pt x="544" y="171"/>
                      </a:lnTo>
                      <a:lnTo>
                        <a:pt x="550" y="196"/>
                      </a:lnTo>
                      <a:lnTo>
                        <a:pt x="575" y="200"/>
                      </a:lnTo>
                      <a:lnTo>
                        <a:pt x="605" y="220"/>
                      </a:lnTo>
                      <a:lnTo>
                        <a:pt x="605" y="252"/>
                      </a:lnTo>
                      <a:lnTo>
                        <a:pt x="663" y="275"/>
                      </a:lnTo>
                      <a:lnTo>
                        <a:pt x="666" y="311"/>
                      </a:lnTo>
                      <a:lnTo>
                        <a:pt x="672" y="328"/>
                      </a:lnTo>
                      <a:lnTo>
                        <a:pt x="715" y="324"/>
                      </a:lnTo>
                      <a:lnTo>
                        <a:pt x="754" y="335"/>
                      </a:lnTo>
                      <a:lnTo>
                        <a:pt x="776" y="380"/>
                      </a:lnTo>
                      <a:lnTo>
                        <a:pt x="789" y="419"/>
                      </a:lnTo>
                      <a:lnTo>
                        <a:pt x="828" y="423"/>
                      </a:lnTo>
                      <a:lnTo>
                        <a:pt x="837" y="471"/>
                      </a:lnTo>
                      <a:lnTo>
                        <a:pt x="877" y="495"/>
                      </a:lnTo>
                      <a:lnTo>
                        <a:pt x="877" y="543"/>
                      </a:lnTo>
                      <a:lnTo>
                        <a:pt x="841" y="547"/>
                      </a:lnTo>
                      <a:lnTo>
                        <a:pt x="846" y="567"/>
                      </a:lnTo>
                      <a:lnTo>
                        <a:pt x="828" y="583"/>
                      </a:lnTo>
                      <a:lnTo>
                        <a:pt x="846" y="606"/>
                      </a:lnTo>
                      <a:lnTo>
                        <a:pt x="855" y="638"/>
                      </a:lnTo>
                      <a:lnTo>
                        <a:pt x="828" y="651"/>
                      </a:lnTo>
                      <a:lnTo>
                        <a:pt x="824" y="703"/>
                      </a:lnTo>
                      <a:lnTo>
                        <a:pt x="810" y="707"/>
                      </a:lnTo>
                      <a:lnTo>
                        <a:pt x="828" y="727"/>
                      </a:lnTo>
                      <a:lnTo>
                        <a:pt x="824" y="779"/>
                      </a:lnTo>
                      <a:lnTo>
                        <a:pt x="789" y="770"/>
                      </a:lnTo>
                      <a:lnTo>
                        <a:pt x="772" y="755"/>
                      </a:lnTo>
                      <a:lnTo>
                        <a:pt x="745" y="759"/>
                      </a:lnTo>
                      <a:lnTo>
                        <a:pt x="733" y="779"/>
                      </a:lnTo>
                      <a:lnTo>
                        <a:pt x="736" y="806"/>
                      </a:lnTo>
                      <a:lnTo>
                        <a:pt x="749" y="815"/>
                      </a:lnTo>
                      <a:lnTo>
                        <a:pt x="749" y="851"/>
                      </a:lnTo>
                      <a:lnTo>
                        <a:pt x="724" y="847"/>
                      </a:lnTo>
                      <a:lnTo>
                        <a:pt x="702" y="822"/>
                      </a:lnTo>
                      <a:lnTo>
                        <a:pt x="506" y="827"/>
                      </a:lnTo>
                      <a:lnTo>
                        <a:pt x="226" y="834"/>
                      </a:lnTo>
                      <a:lnTo>
                        <a:pt x="196" y="782"/>
                      </a:lnTo>
                      <a:lnTo>
                        <a:pt x="196" y="766"/>
                      </a:lnTo>
                      <a:lnTo>
                        <a:pt x="183" y="750"/>
                      </a:lnTo>
                      <a:lnTo>
                        <a:pt x="156" y="755"/>
                      </a:lnTo>
                      <a:lnTo>
                        <a:pt x="165" y="730"/>
                      </a:lnTo>
                      <a:lnTo>
                        <a:pt x="183" y="647"/>
                      </a:lnTo>
                      <a:lnTo>
                        <a:pt x="165" y="638"/>
                      </a:lnTo>
                      <a:lnTo>
                        <a:pt x="170" y="592"/>
                      </a:lnTo>
                      <a:lnTo>
                        <a:pt x="201" y="550"/>
                      </a:lnTo>
                      <a:lnTo>
                        <a:pt x="174" y="543"/>
                      </a:lnTo>
                      <a:lnTo>
                        <a:pt x="156" y="523"/>
                      </a:lnTo>
                      <a:lnTo>
                        <a:pt x="131" y="514"/>
                      </a:lnTo>
                      <a:lnTo>
                        <a:pt x="125" y="491"/>
                      </a:lnTo>
                      <a:lnTo>
                        <a:pt x="152" y="468"/>
                      </a:lnTo>
                      <a:lnTo>
                        <a:pt x="149" y="455"/>
                      </a:lnTo>
                      <a:lnTo>
                        <a:pt x="125" y="439"/>
                      </a:lnTo>
                      <a:lnTo>
                        <a:pt x="79" y="275"/>
                      </a:lnTo>
                      <a:lnTo>
                        <a:pt x="0" y="49"/>
                      </a:lnTo>
                    </a:path>
                  </a:pathLst>
                </a:custGeom>
                <a:solidFill>
                  <a:srgbClr val="008226"/>
                </a:solidFill>
                <a:ln w="11160">
                  <a:solidFill>
                    <a:srgbClr val="333333"/>
                  </a:solidFill>
                  <a:round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46800" bIns="4680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</p:grpSp>
          <p:grpSp>
            <p:nvGrpSpPr>
              <p:cNvPr id="7793" name=""/>
              <p:cNvGrpSpPr/>
              <p:nvPr/>
            </p:nvGrpSpPr>
            <p:grpSpPr>
              <a:xfrm>
                <a:off x="6173640" y="3296520"/>
                <a:ext cx="499680" cy="761040"/>
                <a:chOff x="6173640" y="3296520"/>
                <a:chExt cx="499680" cy="761040"/>
              </a:xfrm>
            </p:grpSpPr>
            <p:sp>
              <p:nvSpPr>
                <p:cNvPr id="7794" name=""/>
                <p:cNvSpPr/>
                <p:nvPr/>
              </p:nvSpPr>
              <p:spPr>
                <a:xfrm>
                  <a:off x="6173640" y="3296520"/>
                  <a:ext cx="499680" cy="761040"/>
                </a:xfrm>
                <a:custGeom>
                  <a:avLst/>
                  <a:gdLst/>
                  <a:ahLst/>
                  <a:rect l="l" t="t" r="r" b="b"/>
                  <a:pathLst>
                    <a:path w="632" h="970">
                      <a:moveTo>
                        <a:pt x="0" y="49"/>
                      </a:moveTo>
                      <a:lnTo>
                        <a:pt x="195" y="32"/>
                      </a:lnTo>
                      <a:lnTo>
                        <a:pt x="436" y="0"/>
                      </a:lnTo>
                      <a:lnTo>
                        <a:pt x="558" y="392"/>
                      </a:lnTo>
                      <a:lnTo>
                        <a:pt x="580" y="408"/>
                      </a:lnTo>
                      <a:lnTo>
                        <a:pt x="553" y="447"/>
                      </a:lnTo>
                      <a:lnTo>
                        <a:pt x="562" y="467"/>
                      </a:lnTo>
                      <a:lnTo>
                        <a:pt x="589" y="480"/>
                      </a:lnTo>
                      <a:lnTo>
                        <a:pt x="632" y="503"/>
                      </a:lnTo>
                      <a:lnTo>
                        <a:pt x="596" y="536"/>
                      </a:lnTo>
                      <a:lnTo>
                        <a:pt x="596" y="588"/>
                      </a:lnTo>
                      <a:lnTo>
                        <a:pt x="620" y="602"/>
                      </a:lnTo>
                      <a:lnTo>
                        <a:pt x="589" y="703"/>
                      </a:lnTo>
                      <a:lnTo>
                        <a:pt x="623" y="703"/>
                      </a:lnTo>
                      <a:lnTo>
                        <a:pt x="632" y="739"/>
                      </a:lnTo>
                      <a:lnTo>
                        <a:pt x="284" y="782"/>
                      </a:lnTo>
                      <a:lnTo>
                        <a:pt x="208" y="787"/>
                      </a:lnTo>
                      <a:lnTo>
                        <a:pt x="174" y="807"/>
                      </a:lnTo>
                      <a:lnTo>
                        <a:pt x="170" y="823"/>
                      </a:lnTo>
                      <a:lnTo>
                        <a:pt x="183" y="846"/>
                      </a:lnTo>
                      <a:lnTo>
                        <a:pt x="239" y="854"/>
                      </a:lnTo>
                      <a:lnTo>
                        <a:pt x="217" y="875"/>
                      </a:lnTo>
                      <a:lnTo>
                        <a:pt x="239" y="922"/>
                      </a:lnTo>
                      <a:lnTo>
                        <a:pt x="226" y="935"/>
                      </a:lnTo>
                      <a:lnTo>
                        <a:pt x="204" y="970"/>
                      </a:lnTo>
                      <a:lnTo>
                        <a:pt x="186" y="967"/>
                      </a:lnTo>
                      <a:lnTo>
                        <a:pt x="147" y="926"/>
                      </a:lnTo>
                      <a:lnTo>
                        <a:pt x="134" y="906"/>
                      </a:lnTo>
                      <a:lnTo>
                        <a:pt x="113" y="902"/>
                      </a:lnTo>
                      <a:lnTo>
                        <a:pt x="100" y="958"/>
                      </a:lnTo>
                      <a:lnTo>
                        <a:pt x="57" y="954"/>
                      </a:lnTo>
                      <a:lnTo>
                        <a:pt x="27" y="710"/>
                      </a:lnTo>
                      <a:lnTo>
                        <a:pt x="9" y="347"/>
                      </a:lnTo>
                      <a:lnTo>
                        <a:pt x="0" y="49"/>
                      </a:lnTo>
                      <a:close/>
                    </a:path>
                  </a:pathLst>
                </a:custGeom>
                <a:solidFill>
                  <a:srgbClr val="008226"/>
                </a:solidFill>
                <a:ln w="9360">
                  <a:solidFill>
                    <a:srgbClr val="333333"/>
                  </a:solidFill>
                  <a:round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46800" bIns="4680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7795" name=""/>
                <p:cNvSpPr/>
                <p:nvPr/>
              </p:nvSpPr>
              <p:spPr>
                <a:xfrm>
                  <a:off x="6173640" y="3296520"/>
                  <a:ext cx="499680" cy="761040"/>
                </a:xfrm>
                <a:custGeom>
                  <a:avLst/>
                  <a:gdLst/>
                  <a:ahLst/>
                  <a:rect l="l" t="t" r="r" b="b"/>
                  <a:pathLst>
                    <a:path w="632" h="970">
                      <a:moveTo>
                        <a:pt x="0" y="49"/>
                      </a:moveTo>
                      <a:lnTo>
                        <a:pt x="195" y="32"/>
                      </a:lnTo>
                      <a:lnTo>
                        <a:pt x="436" y="0"/>
                      </a:lnTo>
                      <a:lnTo>
                        <a:pt x="558" y="392"/>
                      </a:lnTo>
                      <a:lnTo>
                        <a:pt x="580" y="408"/>
                      </a:lnTo>
                      <a:lnTo>
                        <a:pt x="553" y="447"/>
                      </a:lnTo>
                      <a:lnTo>
                        <a:pt x="562" y="467"/>
                      </a:lnTo>
                      <a:lnTo>
                        <a:pt x="589" y="480"/>
                      </a:lnTo>
                      <a:lnTo>
                        <a:pt x="632" y="503"/>
                      </a:lnTo>
                      <a:lnTo>
                        <a:pt x="596" y="536"/>
                      </a:lnTo>
                      <a:lnTo>
                        <a:pt x="596" y="588"/>
                      </a:lnTo>
                      <a:lnTo>
                        <a:pt x="620" y="602"/>
                      </a:lnTo>
                      <a:lnTo>
                        <a:pt x="589" y="703"/>
                      </a:lnTo>
                      <a:lnTo>
                        <a:pt x="623" y="703"/>
                      </a:lnTo>
                      <a:lnTo>
                        <a:pt x="632" y="739"/>
                      </a:lnTo>
                      <a:lnTo>
                        <a:pt x="284" y="782"/>
                      </a:lnTo>
                      <a:lnTo>
                        <a:pt x="208" y="787"/>
                      </a:lnTo>
                      <a:lnTo>
                        <a:pt x="174" y="807"/>
                      </a:lnTo>
                      <a:lnTo>
                        <a:pt x="170" y="823"/>
                      </a:lnTo>
                      <a:lnTo>
                        <a:pt x="183" y="846"/>
                      </a:lnTo>
                      <a:lnTo>
                        <a:pt x="239" y="854"/>
                      </a:lnTo>
                      <a:lnTo>
                        <a:pt x="217" y="875"/>
                      </a:lnTo>
                      <a:lnTo>
                        <a:pt x="239" y="922"/>
                      </a:lnTo>
                      <a:lnTo>
                        <a:pt x="226" y="935"/>
                      </a:lnTo>
                      <a:lnTo>
                        <a:pt x="204" y="970"/>
                      </a:lnTo>
                      <a:lnTo>
                        <a:pt x="186" y="967"/>
                      </a:lnTo>
                      <a:lnTo>
                        <a:pt x="147" y="926"/>
                      </a:lnTo>
                      <a:lnTo>
                        <a:pt x="134" y="906"/>
                      </a:lnTo>
                      <a:lnTo>
                        <a:pt x="113" y="902"/>
                      </a:lnTo>
                      <a:lnTo>
                        <a:pt x="100" y="958"/>
                      </a:lnTo>
                      <a:lnTo>
                        <a:pt x="57" y="954"/>
                      </a:lnTo>
                      <a:lnTo>
                        <a:pt x="27" y="710"/>
                      </a:lnTo>
                      <a:lnTo>
                        <a:pt x="9" y="347"/>
                      </a:lnTo>
                      <a:lnTo>
                        <a:pt x="0" y="49"/>
                      </a:lnTo>
                    </a:path>
                  </a:pathLst>
                </a:custGeom>
                <a:solidFill>
                  <a:srgbClr val="008226"/>
                </a:solidFill>
                <a:ln w="11160">
                  <a:solidFill>
                    <a:srgbClr val="333333"/>
                  </a:solidFill>
                  <a:round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46800" bIns="4680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</p:grpSp>
          <p:grpSp>
            <p:nvGrpSpPr>
              <p:cNvPr id="7796" name=""/>
              <p:cNvGrpSpPr/>
              <p:nvPr/>
            </p:nvGrpSpPr>
            <p:grpSpPr>
              <a:xfrm>
                <a:off x="6308280" y="3846960"/>
                <a:ext cx="1200600" cy="829080"/>
                <a:chOff x="6308280" y="3846960"/>
                <a:chExt cx="1200600" cy="829080"/>
              </a:xfrm>
            </p:grpSpPr>
            <p:sp>
              <p:nvSpPr>
                <p:cNvPr id="7797" name=""/>
                <p:cNvSpPr/>
                <p:nvPr/>
              </p:nvSpPr>
              <p:spPr>
                <a:xfrm>
                  <a:off x="6308280" y="3846960"/>
                  <a:ext cx="1200600" cy="829080"/>
                </a:xfrm>
                <a:custGeom>
                  <a:avLst/>
                  <a:gdLst/>
                  <a:ahLst/>
                  <a:rect l="l" t="t" r="r" b="b"/>
                  <a:pathLst>
                    <a:path w="1519" h="1055">
                      <a:moveTo>
                        <a:pt x="65" y="212"/>
                      </a:moveTo>
                      <a:lnTo>
                        <a:pt x="92" y="215"/>
                      </a:lnTo>
                      <a:lnTo>
                        <a:pt x="101" y="196"/>
                      </a:lnTo>
                      <a:lnTo>
                        <a:pt x="126" y="228"/>
                      </a:lnTo>
                      <a:lnTo>
                        <a:pt x="149" y="196"/>
                      </a:lnTo>
                      <a:lnTo>
                        <a:pt x="162" y="179"/>
                      </a:lnTo>
                      <a:lnTo>
                        <a:pt x="196" y="196"/>
                      </a:lnTo>
                      <a:lnTo>
                        <a:pt x="211" y="187"/>
                      </a:lnTo>
                      <a:lnTo>
                        <a:pt x="211" y="167"/>
                      </a:lnTo>
                      <a:lnTo>
                        <a:pt x="227" y="172"/>
                      </a:lnTo>
                      <a:lnTo>
                        <a:pt x="241" y="215"/>
                      </a:lnTo>
                      <a:lnTo>
                        <a:pt x="324" y="223"/>
                      </a:lnTo>
                      <a:lnTo>
                        <a:pt x="367" y="199"/>
                      </a:lnTo>
                      <a:lnTo>
                        <a:pt x="392" y="215"/>
                      </a:lnTo>
                      <a:lnTo>
                        <a:pt x="388" y="264"/>
                      </a:lnTo>
                      <a:lnTo>
                        <a:pt x="423" y="267"/>
                      </a:lnTo>
                      <a:lnTo>
                        <a:pt x="446" y="316"/>
                      </a:lnTo>
                      <a:lnTo>
                        <a:pt x="480" y="316"/>
                      </a:lnTo>
                      <a:lnTo>
                        <a:pt x="507" y="287"/>
                      </a:lnTo>
                      <a:lnTo>
                        <a:pt x="532" y="280"/>
                      </a:lnTo>
                      <a:lnTo>
                        <a:pt x="572" y="284"/>
                      </a:lnTo>
                      <a:lnTo>
                        <a:pt x="602" y="264"/>
                      </a:lnTo>
                      <a:lnTo>
                        <a:pt x="606" y="228"/>
                      </a:lnTo>
                      <a:lnTo>
                        <a:pt x="624" y="199"/>
                      </a:lnTo>
                      <a:lnTo>
                        <a:pt x="654" y="192"/>
                      </a:lnTo>
                      <a:lnTo>
                        <a:pt x="703" y="199"/>
                      </a:lnTo>
                      <a:lnTo>
                        <a:pt x="737" y="228"/>
                      </a:lnTo>
                      <a:lnTo>
                        <a:pt x="737" y="258"/>
                      </a:lnTo>
                      <a:lnTo>
                        <a:pt x="782" y="267"/>
                      </a:lnTo>
                      <a:lnTo>
                        <a:pt x="847" y="300"/>
                      </a:lnTo>
                      <a:lnTo>
                        <a:pt x="850" y="339"/>
                      </a:lnTo>
                      <a:lnTo>
                        <a:pt x="911" y="352"/>
                      </a:lnTo>
                      <a:lnTo>
                        <a:pt x="947" y="391"/>
                      </a:lnTo>
                      <a:lnTo>
                        <a:pt x="956" y="451"/>
                      </a:lnTo>
                      <a:lnTo>
                        <a:pt x="942" y="460"/>
                      </a:lnTo>
                      <a:lnTo>
                        <a:pt x="926" y="471"/>
                      </a:lnTo>
                      <a:lnTo>
                        <a:pt x="926" y="503"/>
                      </a:lnTo>
                      <a:lnTo>
                        <a:pt x="947" y="539"/>
                      </a:lnTo>
                      <a:lnTo>
                        <a:pt x="947" y="571"/>
                      </a:lnTo>
                      <a:lnTo>
                        <a:pt x="960" y="611"/>
                      </a:lnTo>
                      <a:lnTo>
                        <a:pt x="990" y="584"/>
                      </a:lnTo>
                      <a:lnTo>
                        <a:pt x="1025" y="571"/>
                      </a:lnTo>
                      <a:lnTo>
                        <a:pt x="981" y="650"/>
                      </a:lnTo>
                      <a:lnTo>
                        <a:pt x="999" y="679"/>
                      </a:lnTo>
                      <a:lnTo>
                        <a:pt x="1017" y="695"/>
                      </a:lnTo>
                      <a:lnTo>
                        <a:pt x="1048" y="738"/>
                      </a:lnTo>
                      <a:lnTo>
                        <a:pt x="1095" y="755"/>
                      </a:lnTo>
                      <a:lnTo>
                        <a:pt x="1100" y="731"/>
                      </a:lnTo>
                      <a:lnTo>
                        <a:pt x="1125" y="738"/>
                      </a:lnTo>
                      <a:lnTo>
                        <a:pt x="1113" y="778"/>
                      </a:lnTo>
                      <a:lnTo>
                        <a:pt x="1109" y="819"/>
                      </a:lnTo>
                      <a:lnTo>
                        <a:pt x="1143" y="830"/>
                      </a:lnTo>
                      <a:lnTo>
                        <a:pt x="1177" y="871"/>
                      </a:lnTo>
                      <a:lnTo>
                        <a:pt x="1174" y="907"/>
                      </a:lnTo>
                      <a:lnTo>
                        <a:pt x="1192" y="918"/>
                      </a:lnTo>
                      <a:lnTo>
                        <a:pt x="1262" y="918"/>
                      </a:lnTo>
                      <a:lnTo>
                        <a:pt x="1287" y="938"/>
                      </a:lnTo>
                      <a:lnTo>
                        <a:pt x="1283" y="959"/>
                      </a:lnTo>
                      <a:lnTo>
                        <a:pt x="1317" y="954"/>
                      </a:lnTo>
                      <a:lnTo>
                        <a:pt x="1317" y="986"/>
                      </a:lnTo>
                      <a:lnTo>
                        <a:pt x="1344" y="1019"/>
                      </a:lnTo>
                      <a:lnTo>
                        <a:pt x="1335" y="1051"/>
                      </a:lnTo>
                      <a:lnTo>
                        <a:pt x="1384" y="1055"/>
                      </a:lnTo>
                      <a:lnTo>
                        <a:pt x="1406" y="1035"/>
                      </a:lnTo>
                      <a:lnTo>
                        <a:pt x="1483" y="1038"/>
                      </a:lnTo>
                      <a:lnTo>
                        <a:pt x="1519" y="1006"/>
                      </a:lnTo>
                      <a:lnTo>
                        <a:pt x="1492" y="938"/>
                      </a:lnTo>
                      <a:lnTo>
                        <a:pt x="1513" y="923"/>
                      </a:lnTo>
                      <a:lnTo>
                        <a:pt x="1510" y="735"/>
                      </a:lnTo>
                      <a:lnTo>
                        <a:pt x="1501" y="699"/>
                      </a:lnTo>
                      <a:lnTo>
                        <a:pt x="1436" y="623"/>
                      </a:lnTo>
                      <a:lnTo>
                        <a:pt x="1422" y="595"/>
                      </a:lnTo>
                      <a:lnTo>
                        <a:pt x="1406" y="555"/>
                      </a:lnTo>
                      <a:lnTo>
                        <a:pt x="1344" y="467"/>
                      </a:lnTo>
                      <a:lnTo>
                        <a:pt x="1326" y="395"/>
                      </a:lnTo>
                      <a:lnTo>
                        <a:pt x="1314" y="363"/>
                      </a:lnTo>
                      <a:lnTo>
                        <a:pt x="1287" y="356"/>
                      </a:lnTo>
                      <a:lnTo>
                        <a:pt x="1256" y="287"/>
                      </a:lnTo>
                      <a:lnTo>
                        <a:pt x="1208" y="228"/>
                      </a:lnTo>
                      <a:lnTo>
                        <a:pt x="1156" y="163"/>
                      </a:lnTo>
                      <a:lnTo>
                        <a:pt x="1131" y="108"/>
                      </a:lnTo>
                      <a:lnTo>
                        <a:pt x="1091" y="104"/>
                      </a:lnTo>
                      <a:lnTo>
                        <a:pt x="1116" y="72"/>
                      </a:lnTo>
                      <a:lnTo>
                        <a:pt x="1091" y="23"/>
                      </a:lnTo>
                      <a:lnTo>
                        <a:pt x="1052" y="16"/>
                      </a:lnTo>
                      <a:lnTo>
                        <a:pt x="1021" y="0"/>
                      </a:lnTo>
                      <a:lnTo>
                        <a:pt x="990" y="36"/>
                      </a:lnTo>
                      <a:lnTo>
                        <a:pt x="1012" y="64"/>
                      </a:lnTo>
                      <a:lnTo>
                        <a:pt x="1012" y="104"/>
                      </a:lnTo>
                      <a:lnTo>
                        <a:pt x="960" y="68"/>
                      </a:lnTo>
                      <a:lnTo>
                        <a:pt x="737" y="75"/>
                      </a:lnTo>
                      <a:lnTo>
                        <a:pt x="484" y="84"/>
                      </a:lnTo>
                      <a:lnTo>
                        <a:pt x="459" y="32"/>
                      </a:lnTo>
                      <a:lnTo>
                        <a:pt x="180" y="68"/>
                      </a:lnTo>
                      <a:lnTo>
                        <a:pt x="52" y="84"/>
                      </a:lnTo>
                      <a:lnTo>
                        <a:pt x="13" y="95"/>
                      </a:lnTo>
                      <a:lnTo>
                        <a:pt x="0" y="124"/>
                      </a:lnTo>
                      <a:lnTo>
                        <a:pt x="27" y="147"/>
                      </a:lnTo>
                      <a:lnTo>
                        <a:pt x="70" y="147"/>
                      </a:lnTo>
                      <a:lnTo>
                        <a:pt x="43" y="172"/>
                      </a:lnTo>
                      <a:lnTo>
                        <a:pt x="65" y="212"/>
                      </a:lnTo>
                      <a:close/>
                    </a:path>
                  </a:pathLst>
                </a:custGeom>
                <a:solidFill>
                  <a:srgbClr val="008226"/>
                </a:solidFill>
                <a:ln w="9360">
                  <a:solidFill>
                    <a:srgbClr val="333333"/>
                  </a:solidFill>
                  <a:round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46800" bIns="4680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7798" name=""/>
                <p:cNvSpPr/>
                <p:nvPr/>
              </p:nvSpPr>
              <p:spPr>
                <a:xfrm>
                  <a:off x="6308280" y="3846960"/>
                  <a:ext cx="1200600" cy="829080"/>
                </a:xfrm>
                <a:custGeom>
                  <a:avLst/>
                  <a:gdLst/>
                  <a:ahLst/>
                  <a:rect l="l" t="t" r="r" b="b"/>
                  <a:pathLst>
                    <a:path w="1519" h="1055">
                      <a:moveTo>
                        <a:pt x="65" y="212"/>
                      </a:moveTo>
                      <a:lnTo>
                        <a:pt x="92" y="215"/>
                      </a:lnTo>
                      <a:lnTo>
                        <a:pt x="101" y="196"/>
                      </a:lnTo>
                      <a:lnTo>
                        <a:pt x="126" y="228"/>
                      </a:lnTo>
                      <a:lnTo>
                        <a:pt x="149" y="196"/>
                      </a:lnTo>
                      <a:lnTo>
                        <a:pt x="162" y="179"/>
                      </a:lnTo>
                      <a:lnTo>
                        <a:pt x="196" y="196"/>
                      </a:lnTo>
                      <a:lnTo>
                        <a:pt x="211" y="187"/>
                      </a:lnTo>
                      <a:lnTo>
                        <a:pt x="211" y="167"/>
                      </a:lnTo>
                      <a:lnTo>
                        <a:pt x="227" y="172"/>
                      </a:lnTo>
                      <a:lnTo>
                        <a:pt x="241" y="215"/>
                      </a:lnTo>
                      <a:lnTo>
                        <a:pt x="324" y="223"/>
                      </a:lnTo>
                      <a:lnTo>
                        <a:pt x="367" y="199"/>
                      </a:lnTo>
                      <a:lnTo>
                        <a:pt x="392" y="215"/>
                      </a:lnTo>
                      <a:lnTo>
                        <a:pt x="388" y="264"/>
                      </a:lnTo>
                      <a:lnTo>
                        <a:pt x="423" y="267"/>
                      </a:lnTo>
                      <a:lnTo>
                        <a:pt x="446" y="316"/>
                      </a:lnTo>
                      <a:lnTo>
                        <a:pt x="480" y="316"/>
                      </a:lnTo>
                      <a:lnTo>
                        <a:pt x="507" y="287"/>
                      </a:lnTo>
                      <a:lnTo>
                        <a:pt x="532" y="280"/>
                      </a:lnTo>
                      <a:lnTo>
                        <a:pt x="572" y="284"/>
                      </a:lnTo>
                      <a:lnTo>
                        <a:pt x="602" y="264"/>
                      </a:lnTo>
                      <a:lnTo>
                        <a:pt x="606" y="228"/>
                      </a:lnTo>
                      <a:lnTo>
                        <a:pt x="624" y="199"/>
                      </a:lnTo>
                      <a:lnTo>
                        <a:pt x="654" y="192"/>
                      </a:lnTo>
                      <a:lnTo>
                        <a:pt x="703" y="199"/>
                      </a:lnTo>
                      <a:lnTo>
                        <a:pt x="737" y="228"/>
                      </a:lnTo>
                      <a:lnTo>
                        <a:pt x="737" y="258"/>
                      </a:lnTo>
                      <a:lnTo>
                        <a:pt x="782" y="267"/>
                      </a:lnTo>
                      <a:lnTo>
                        <a:pt x="847" y="300"/>
                      </a:lnTo>
                      <a:lnTo>
                        <a:pt x="850" y="339"/>
                      </a:lnTo>
                      <a:lnTo>
                        <a:pt x="911" y="352"/>
                      </a:lnTo>
                      <a:lnTo>
                        <a:pt x="947" y="391"/>
                      </a:lnTo>
                      <a:lnTo>
                        <a:pt x="956" y="451"/>
                      </a:lnTo>
                      <a:lnTo>
                        <a:pt x="942" y="460"/>
                      </a:lnTo>
                      <a:lnTo>
                        <a:pt x="926" y="471"/>
                      </a:lnTo>
                      <a:lnTo>
                        <a:pt x="926" y="503"/>
                      </a:lnTo>
                      <a:lnTo>
                        <a:pt x="947" y="539"/>
                      </a:lnTo>
                      <a:lnTo>
                        <a:pt x="947" y="571"/>
                      </a:lnTo>
                      <a:lnTo>
                        <a:pt x="960" y="611"/>
                      </a:lnTo>
                      <a:lnTo>
                        <a:pt x="990" y="584"/>
                      </a:lnTo>
                      <a:lnTo>
                        <a:pt x="1025" y="571"/>
                      </a:lnTo>
                      <a:lnTo>
                        <a:pt x="981" y="650"/>
                      </a:lnTo>
                      <a:lnTo>
                        <a:pt x="999" y="679"/>
                      </a:lnTo>
                      <a:lnTo>
                        <a:pt x="1017" y="695"/>
                      </a:lnTo>
                      <a:lnTo>
                        <a:pt x="1048" y="738"/>
                      </a:lnTo>
                      <a:lnTo>
                        <a:pt x="1095" y="755"/>
                      </a:lnTo>
                      <a:lnTo>
                        <a:pt x="1100" y="731"/>
                      </a:lnTo>
                      <a:lnTo>
                        <a:pt x="1125" y="738"/>
                      </a:lnTo>
                      <a:lnTo>
                        <a:pt x="1113" y="778"/>
                      </a:lnTo>
                      <a:lnTo>
                        <a:pt x="1109" y="819"/>
                      </a:lnTo>
                      <a:lnTo>
                        <a:pt x="1143" y="830"/>
                      </a:lnTo>
                      <a:lnTo>
                        <a:pt x="1177" y="871"/>
                      </a:lnTo>
                      <a:lnTo>
                        <a:pt x="1174" y="907"/>
                      </a:lnTo>
                      <a:lnTo>
                        <a:pt x="1192" y="918"/>
                      </a:lnTo>
                      <a:lnTo>
                        <a:pt x="1262" y="918"/>
                      </a:lnTo>
                      <a:lnTo>
                        <a:pt x="1287" y="938"/>
                      </a:lnTo>
                      <a:lnTo>
                        <a:pt x="1283" y="959"/>
                      </a:lnTo>
                      <a:lnTo>
                        <a:pt x="1317" y="954"/>
                      </a:lnTo>
                      <a:lnTo>
                        <a:pt x="1317" y="986"/>
                      </a:lnTo>
                      <a:lnTo>
                        <a:pt x="1344" y="1019"/>
                      </a:lnTo>
                      <a:lnTo>
                        <a:pt x="1335" y="1051"/>
                      </a:lnTo>
                      <a:lnTo>
                        <a:pt x="1384" y="1055"/>
                      </a:lnTo>
                      <a:lnTo>
                        <a:pt x="1406" y="1035"/>
                      </a:lnTo>
                      <a:lnTo>
                        <a:pt x="1483" y="1038"/>
                      </a:lnTo>
                      <a:lnTo>
                        <a:pt x="1519" y="1006"/>
                      </a:lnTo>
                      <a:lnTo>
                        <a:pt x="1492" y="938"/>
                      </a:lnTo>
                      <a:lnTo>
                        <a:pt x="1513" y="923"/>
                      </a:lnTo>
                      <a:lnTo>
                        <a:pt x="1510" y="735"/>
                      </a:lnTo>
                      <a:lnTo>
                        <a:pt x="1501" y="699"/>
                      </a:lnTo>
                      <a:lnTo>
                        <a:pt x="1436" y="623"/>
                      </a:lnTo>
                      <a:lnTo>
                        <a:pt x="1422" y="595"/>
                      </a:lnTo>
                      <a:lnTo>
                        <a:pt x="1406" y="555"/>
                      </a:lnTo>
                      <a:lnTo>
                        <a:pt x="1344" y="467"/>
                      </a:lnTo>
                      <a:lnTo>
                        <a:pt x="1326" y="395"/>
                      </a:lnTo>
                      <a:lnTo>
                        <a:pt x="1314" y="363"/>
                      </a:lnTo>
                      <a:lnTo>
                        <a:pt x="1287" y="356"/>
                      </a:lnTo>
                      <a:lnTo>
                        <a:pt x="1256" y="287"/>
                      </a:lnTo>
                      <a:lnTo>
                        <a:pt x="1208" y="228"/>
                      </a:lnTo>
                      <a:lnTo>
                        <a:pt x="1156" y="163"/>
                      </a:lnTo>
                      <a:lnTo>
                        <a:pt x="1131" y="108"/>
                      </a:lnTo>
                      <a:lnTo>
                        <a:pt x="1091" y="104"/>
                      </a:lnTo>
                      <a:lnTo>
                        <a:pt x="1116" y="72"/>
                      </a:lnTo>
                      <a:lnTo>
                        <a:pt x="1091" y="23"/>
                      </a:lnTo>
                      <a:lnTo>
                        <a:pt x="1052" y="16"/>
                      </a:lnTo>
                      <a:lnTo>
                        <a:pt x="1021" y="0"/>
                      </a:lnTo>
                      <a:lnTo>
                        <a:pt x="990" y="36"/>
                      </a:lnTo>
                      <a:lnTo>
                        <a:pt x="1012" y="64"/>
                      </a:lnTo>
                      <a:lnTo>
                        <a:pt x="1012" y="104"/>
                      </a:lnTo>
                      <a:lnTo>
                        <a:pt x="960" y="68"/>
                      </a:lnTo>
                      <a:lnTo>
                        <a:pt x="737" y="75"/>
                      </a:lnTo>
                      <a:lnTo>
                        <a:pt x="484" y="84"/>
                      </a:lnTo>
                      <a:lnTo>
                        <a:pt x="459" y="32"/>
                      </a:lnTo>
                      <a:lnTo>
                        <a:pt x="180" y="68"/>
                      </a:lnTo>
                      <a:lnTo>
                        <a:pt x="52" y="84"/>
                      </a:lnTo>
                      <a:lnTo>
                        <a:pt x="13" y="95"/>
                      </a:lnTo>
                      <a:lnTo>
                        <a:pt x="0" y="124"/>
                      </a:lnTo>
                      <a:lnTo>
                        <a:pt x="27" y="147"/>
                      </a:lnTo>
                      <a:lnTo>
                        <a:pt x="70" y="147"/>
                      </a:lnTo>
                      <a:lnTo>
                        <a:pt x="43" y="172"/>
                      </a:lnTo>
                      <a:lnTo>
                        <a:pt x="65" y="212"/>
                      </a:lnTo>
                    </a:path>
                  </a:pathLst>
                </a:custGeom>
                <a:solidFill>
                  <a:srgbClr val="008226"/>
                </a:solidFill>
                <a:ln w="11160">
                  <a:solidFill>
                    <a:srgbClr val="333333"/>
                  </a:solidFill>
                  <a:round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46800" bIns="4680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</p:grpSp>
          <p:grpSp>
            <p:nvGrpSpPr>
              <p:cNvPr id="7799" name=""/>
              <p:cNvGrpSpPr/>
              <p:nvPr/>
            </p:nvGrpSpPr>
            <p:grpSpPr>
              <a:xfrm>
                <a:off x="5751360" y="3333600"/>
                <a:ext cx="460080" cy="742320"/>
                <a:chOff x="5751360" y="3333600"/>
                <a:chExt cx="460080" cy="742320"/>
              </a:xfrm>
            </p:grpSpPr>
            <p:sp>
              <p:nvSpPr>
                <p:cNvPr id="7800" name=""/>
                <p:cNvSpPr/>
                <p:nvPr/>
              </p:nvSpPr>
              <p:spPr>
                <a:xfrm>
                  <a:off x="5751360" y="3333600"/>
                  <a:ext cx="460080" cy="742320"/>
                </a:xfrm>
                <a:custGeom>
                  <a:avLst/>
                  <a:gdLst/>
                  <a:ahLst/>
                  <a:rect l="l" t="t" r="r" b="b"/>
                  <a:pathLst>
                    <a:path w="582" h="945">
                      <a:moveTo>
                        <a:pt x="205" y="19"/>
                      </a:moveTo>
                      <a:lnTo>
                        <a:pt x="198" y="35"/>
                      </a:lnTo>
                      <a:lnTo>
                        <a:pt x="180" y="32"/>
                      </a:lnTo>
                      <a:lnTo>
                        <a:pt x="131" y="71"/>
                      </a:lnTo>
                      <a:lnTo>
                        <a:pt x="131" y="143"/>
                      </a:lnTo>
                      <a:lnTo>
                        <a:pt x="113" y="131"/>
                      </a:lnTo>
                      <a:lnTo>
                        <a:pt x="83" y="167"/>
                      </a:lnTo>
                      <a:lnTo>
                        <a:pt x="52" y="176"/>
                      </a:lnTo>
                      <a:lnTo>
                        <a:pt x="57" y="206"/>
                      </a:lnTo>
                      <a:lnTo>
                        <a:pt x="66" y="235"/>
                      </a:lnTo>
                      <a:lnTo>
                        <a:pt x="79" y="267"/>
                      </a:lnTo>
                      <a:lnTo>
                        <a:pt x="43" y="287"/>
                      </a:lnTo>
                      <a:lnTo>
                        <a:pt x="66" y="350"/>
                      </a:lnTo>
                      <a:lnTo>
                        <a:pt x="52" y="363"/>
                      </a:lnTo>
                      <a:lnTo>
                        <a:pt x="52" y="411"/>
                      </a:lnTo>
                      <a:lnTo>
                        <a:pt x="88" y="434"/>
                      </a:lnTo>
                      <a:lnTo>
                        <a:pt x="92" y="461"/>
                      </a:lnTo>
                      <a:lnTo>
                        <a:pt x="74" y="481"/>
                      </a:lnTo>
                      <a:lnTo>
                        <a:pt x="92" y="497"/>
                      </a:lnTo>
                      <a:lnTo>
                        <a:pt x="113" y="549"/>
                      </a:lnTo>
                      <a:lnTo>
                        <a:pt x="92" y="569"/>
                      </a:lnTo>
                      <a:lnTo>
                        <a:pt x="74" y="630"/>
                      </a:lnTo>
                      <a:lnTo>
                        <a:pt x="39" y="657"/>
                      </a:lnTo>
                      <a:lnTo>
                        <a:pt x="39" y="706"/>
                      </a:lnTo>
                      <a:lnTo>
                        <a:pt x="0" y="762"/>
                      </a:lnTo>
                      <a:lnTo>
                        <a:pt x="43" y="808"/>
                      </a:lnTo>
                      <a:lnTo>
                        <a:pt x="153" y="805"/>
                      </a:lnTo>
                      <a:lnTo>
                        <a:pt x="289" y="788"/>
                      </a:lnTo>
                      <a:lnTo>
                        <a:pt x="345" y="794"/>
                      </a:lnTo>
                      <a:lnTo>
                        <a:pt x="332" y="833"/>
                      </a:lnTo>
                      <a:lnTo>
                        <a:pt x="402" y="945"/>
                      </a:lnTo>
                      <a:lnTo>
                        <a:pt x="476" y="896"/>
                      </a:lnTo>
                      <a:lnTo>
                        <a:pt x="582" y="900"/>
                      </a:lnTo>
                      <a:lnTo>
                        <a:pt x="555" y="575"/>
                      </a:lnTo>
                      <a:lnTo>
                        <a:pt x="530" y="0"/>
                      </a:lnTo>
                      <a:lnTo>
                        <a:pt x="205" y="19"/>
                      </a:lnTo>
                      <a:close/>
                    </a:path>
                  </a:pathLst>
                </a:custGeom>
                <a:solidFill>
                  <a:srgbClr val="008226"/>
                </a:solidFill>
                <a:ln w="9360">
                  <a:solidFill>
                    <a:srgbClr val="333333"/>
                  </a:solidFill>
                  <a:round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46800" bIns="4680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7801" name=""/>
                <p:cNvSpPr/>
                <p:nvPr/>
              </p:nvSpPr>
              <p:spPr>
                <a:xfrm>
                  <a:off x="5751360" y="3333600"/>
                  <a:ext cx="460080" cy="742320"/>
                </a:xfrm>
                <a:custGeom>
                  <a:avLst/>
                  <a:gdLst/>
                  <a:ahLst/>
                  <a:rect l="l" t="t" r="r" b="b"/>
                  <a:pathLst>
                    <a:path w="582" h="945">
                      <a:moveTo>
                        <a:pt x="205" y="19"/>
                      </a:moveTo>
                      <a:lnTo>
                        <a:pt x="198" y="35"/>
                      </a:lnTo>
                      <a:lnTo>
                        <a:pt x="180" y="32"/>
                      </a:lnTo>
                      <a:lnTo>
                        <a:pt x="131" y="71"/>
                      </a:lnTo>
                      <a:lnTo>
                        <a:pt x="131" y="143"/>
                      </a:lnTo>
                      <a:lnTo>
                        <a:pt x="113" y="131"/>
                      </a:lnTo>
                      <a:lnTo>
                        <a:pt x="83" y="167"/>
                      </a:lnTo>
                      <a:lnTo>
                        <a:pt x="52" y="176"/>
                      </a:lnTo>
                      <a:lnTo>
                        <a:pt x="57" y="206"/>
                      </a:lnTo>
                      <a:lnTo>
                        <a:pt x="66" y="235"/>
                      </a:lnTo>
                      <a:lnTo>
                        <a:pt x="79" y="267"/>
                      </a:lnTo>
                      <a:lnTo>
                        <a:pt x="43" y="287"/>
                      </a:lnTo>
                      <a:lnTo>
                        <a:pt x="66" y="350"/>
                      </a:lnTo>
                      <a:lnTo>
                        <a:pt x="52" y="363"/>
                      </a:lnTo>
                      <a:lnTo>
                        <a:pt x="52" y="411"/>
                      </a:lnTo>
                      <a:lnTo>
                        <a:pt x="88" y="434"/>
                      </a:lnTo>
                      <a:lnTo>
                        <a:pt x="92" y="461"/>
                      </a:lnTo>
                      <a:lnTo>
                        <a:pt x="74" y="481"/>
                      </a:lnTo>
                      <a:lnTo>
                        <a:pt x="92" y="497"/>
                      </a:lnTo>
                      <a:lnTo>
                        <a:pt x="113" y="549"/>
                      </a:lnTo>
                      <a:lnTo>
                        <a:pt x="92" y="569"/>
                      </a:lnTo>
                      <a:lnTo>
                        <a:pt x="74" y="630"/>
                      </a:lnTo>
                      <a:lnTo>
                        <a:pt x="39" y="657"/>
                      </a:lnTo>
                      <a:lnTo>
                        <a:pt x="39" y="706"/>
                      </a:lnTo>
                      <a:lnTo>
                        <a:pt x="0" y="762"/>
                      </a:lnTo>
                      <a:lnTo>
                        <a:pt x="43" y="808"/>
                      </a:lnTo>
                      <a:lnTo>
                        <a:pt x="153" y="805"/>
                      </a:lnTo>
                      <a:lnTo>
                        <a:pt x="289" y="788"/>
                      </a:lnTo>
                      <a:lnTo>
                        <a:pt x="345" y="794"/>
                      </a:lnTo>
                      <a:lnTo>
                        <a:pt x="332" y="833"/>
                      </a:lnTo>
                      <a:lnTo>
                        <a:pt x="402" y="945"/>
                      </a:lnTo>
                      <a:lnTo>
                        <a:pt x="476" y="896"/>
                      </a:lnTo>
                      <a:lnTo>
                        <a:pt x="582" y="900"/>
                      </a:lnTo>
                      <a:lnTo>
                        <a:pt x="555" y="575"/>
                      </a:lnTo>
                      <a:lnTo>
                        <a:pt x="530" y="0"/>
                      </a:lnTo>
                      <a:lnTo>
                        <a:pt x="205" y="19"/>
                      </a:lnTo>
                    </a:path>
                  </a:pathLst>
                </a:custGeom>
                <a:solidFill>
                  <a:srgbClr val="008226"/>
                </a:solidFill>
                <a:ln w="11160">
                  <a:solidFill>
                    <a:srgbClr val="333333"/>
                  </a:solidFill>
                  <a:round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46800" bIns="4680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</p:grpSp>
          <p:grpSp>
            <p:nvGrpSpPr>
              <p:cNvPr id="7802" name=""/>
              <p:cNvGrpSpPr/>
              <p:nvPr/>
            </p:nvGrpSpPr>
            <p:grpSpPr>
              <a:xfrm>
                <a:off x="3678840" y="3133080"/>
                <a:ext cx="1804680" cy="1616760"/>
                <a:chOff x="3678840" y="3133080"/>
                <a:chExt cx="1804680" cy="1616760"/>
              </a:xfrm>
            </p:grpSpPr>
            <p:sp>
              <p:nvSpPr>
                <p:cNvPr id="7803" name=""/>
                <p:cNvSpPr/>
                <p:nvPr/>
              </p:nvSpPr>
              <p:spPr>
                <a:xfrm>
                  <a:off x="3678840" y="3133080"/>
                  <a:ext cx="1804680" cy="1616760"/>
                </a:xfrm>
                <a:custGeom>
                  <a:avLst/>
                  <a:gdLst/>
                  <a:ahLst/>
                  <a:rect l="l" t="t" r="r" b="b"/>
                  <a:pathLst>
                    <a:path w="2282" h="2061">
                      <a:moveTo>
                        <a:pt x="13" y="814"/>
                      </a:moveTo>
                      <a:lnTo>
                        <a:pt x="0" y="846"/>
                      </a:lnTo>
                      <a:lnTo>
                        <a:pt x="27" y="859"/>
                      </a:lnTo>
                      <a:lnTo>
                        <a:pt x="61" y="895"/>
                      </a:lnTo>
                      <a:lnTo>
                        <a:pt x="65" y="938"/>
                      </a:lnTo>
                      <a:lnTo>
                        <a:pt x="104" y="947"/>
                      </a:lnTo>
                      <a:lnTo>
                        <a:pt x="131" y="974"/>
                      </a:lnTo>
                      <a:lnTo>
                        <a:pt x="153" y="1010"/>
                      </a:lnTo>
                      <a:lnTo>
                        <a:pt x="180" y="1019"/>
                      </a:lnTo>
                      <a:lnTo>
                        <a:pt x="223" y="1081"/>
                      </a:lnTo>
                      <a:lnTo>
                        <a:pt x="284" y="1087"/>
                      </a:lnTo>
                      <a:lnTo>
                        <a:pt x="275" y="1114"/>
                      </a:lnTo>
                      <a:lnTo>
                        <a:pt x="297" y="1178"/>
                      </a:lnTo>
                      <a:lnTo>
                        <a:pt x="302" y="1267"/>
                      </a:lnTo>
                      <a:lnTo>
                        <a:pt x="332" y="1293"/>
                      </a:lnTo>
                      <a:lnTo>
                        <a:pt x="349" y="1317"/>
                      </a:lnTo>
                      <a:lnTo>
                        <a:pt x="367" y="1326"/>
                      </a:lnTo>
                      <a:lnTo>
                        <a:pt x="428" y="1382"/>
                      </a:lnTo>
                      <a:lnTo>
                        <a:pt x="455" y="1394"/>
                      </a:lnTo>
                      <a:lnTo>
                        <a:pt x="471" y="1398"/>
                      </a:lnTo>
                      <a:lnTo>
                        <a:pt x="489" y="1421"/>
                      </a:lnTo>
                      <a:lnTo>
                        <a:pt x="580" y="1446"/>
                      </a:lnTo>
                      <a:lnTo>
                        <a:pt x="616" y="1405"/>
                      </a:lnTo>
                      <a:lnTo>
                        <a:pt x="638" y="1385"/>
                      </a:lnTo>
                      <a:lnTo>
                        <a:pt x="625" y="1329"/>
                      </a:lnTo>
                      <a:lnTo>
                        <a:pt x="642" y="1310"/>
                      </a:lnTo>
                      <a:lnTo>
                        <a:pt x="694" y="1306"/>
                      </a:lnTo>
                      <a:lnTo>
                        <a:pt x="708" y="1290"/>
                      </a:lnTo>
                      <a:lnTo>
                        <a:pt x="717" y="1270"/>
                      </a:lnTo>
                      <a:lnTo>
                        <a:pt x="739" y="1274"/>
                      </a:lnTo>
                      <a:lnTo>
                        <a:pt x="742" y="1293"/>
                      </a:lnTo>
                      <a:lnTo>
                        <a:pt x="800" y="1297"/>
                      </a:lnTo>
                      <a:lnTo>
                        <a:pt x="891" y="1310"/>
                      </a:lnTo>
                      <a:lnTo>
                        <a:pt x="925" y="1342"/>
                      </a:lnTo>
                      <a:lnTo>
                        <a:pt x="996" y="1425"/>
                      </a:lnTo>
                      <a:lnTo>
                        <a:pt x="1031" y="1486"/>
                      </a:lnTo>
                      <a:lnTo>
                        <a:pt x="1035" y="1518"/>
                      </a:lnTo>
                      <a:lnTo>
                        <a:pt x="1127" y="1649"/>
                      </a:lnTo>
                      <a:lnTo>
                        <a:pt x="1141" y="1689"/>
                      </a:lnTo>
                      <a:lnTo>
                        <a:pt x="1211" y="1734"/>
                      </a:lnTo>
                      <a:lnTo>
                        <a:pt x="1217" y="1786"/>
                      </a:lnTo>
                      <a:lnTo>
                        <a:pt x="1235" y="1822"/>
                      </a:lnTo>
                      <a:lnTo>
                        <a:pt x="1247" y="1888"/>
                      </a:lnTo>
                      <a:lnTo>
                        <a:pt x="1278" y="1901"/>
                      </a:lnTo>
                      <a:lnTo>
                        <a:pt x="1281" y="1930"/>
                      </a:lnTo>
                      <a:lnTo>
                        <a:pt x="1281" y="1980"/>
                      </a:lnTo>
                      <a:lnTo>
                        <a:pt x="1303" y="1980"/>
                      </a:lnTo>
                      <a:lnTo>
                        <a:pt x="1339" y="1969"/>
                      </a:lnTo>
                      <a:lnTo>
                        <a:pt x="1382" y="2012"/>
                      </a:lnTo>
                      <a:lnTo>
                        <a:pt x="1421" y="2012"/>
                      </a:lnTo>
                      <a:lnTo>
                        <a:pt x="1461" y="2038"/>
                      </a:lnTo>
                      <a:lnTo>
                        <a:pt x="1513" y="2045"/>
                      </a:lnTo>
                      <a:lnTo>
                        <a:pt x="1553" y="2032"/>
                      </a:lnTo>
                      <a:lnTo>
                        <a:pt x="1587" y="2061"/>
                      </a:lnTo>
                      <a:lnTo>
                        <a:pt x="1626" y="2061"/>
                      </a:lnTo>
                      <a:lnTo>
                        <a:pt x="1644" y="2045"/>
                      </a:lnTo>
                      <a:lnTo>
                        <a:pt x="1666" y="2041"/>
                      </a:lnTo>
                      <a:lnTo>
                        <a:pt x="1693" y="2002"/>
                      </a:lnTo>
                      <a:lnTo>
                        <a:pt x="1644" y="2009"/>
                      </a:lnTo>
                      <a:lnTo>
                        <a:pt x="1617" y="1960"/>
                      </a:lnTo>
                      <a:lnTo>
                        <a:pt x="1610" y="1949"/>
                      </a:lnTo>
                      <a:lnTo>
                        <a:pt x="1605" y="1878"/>
                      </a:lnTo>
                      <a:lnTo>
                        <a:pt x="1587" y="1849"/>
                      </a:lnTo>
                      <a:lnTo>
                        <a:pt x="1610" y="1813"/>
                      </a:lnTo>
                      <a:lnTo>
                        <a:pt x="1610" y="1773"/>
                      </a:lnTo>
                      <a:lnTo>
                        <a:pt x="1632" y="1745"/>
                      </a:lnTo>
                      <a:lnTo>
                        <a:pt x="1626" y="1709"/>
                      </a:lnTo>
                      <a:lnTo>
                        <a:pt x="1623" y="1685"/>
                      </a:lnTo>
                      <a:lnTo>
                        <a:pt x="1648" y="1673"/>
                      </a:lnTo>
                      <a:lnTo>
                        <a:pt x="1662" y="1637"/>
                      </a:lnTo>
                      <a:lnTo>
                        <a:pt x="1693" y="1633"/>
                      </a:lnTo>
                      <a:lnTo>
                        <a:pt x="1727" y="1613"/>
                      </a:lnTo>
                      <a:lnTo>
                        <a:pt x="1736" y="1590"/>
                      </a:lnTo>
                      <a:lnTo>
                        <a:pt x="1766" y="1597"/>
                      </a:lnTo>
                      <a:lnTo>
                        <a:pt x="1788" y="1577"/>
                      </a:lnTo>
                      <a:lnTo>
                        <a:pt x="1779" y="1542"/>
                      </a:lnTo>
                      <a:lnTo>
                        <a:pt x="1806" y="1554"/>
                      </a:lnTo>
                      <a:lnTo>
                        <a:pt x="1876" y="1554"/>
                      </a:lnTo>
                      <a:lnTo>
                        <a:pt x="1946" y="1513"/>
                      </a:lnTo>
                      <a:lnTo>
                        <a:pt x="1980" y="1477"/>
                      </a:lnTo>
                      <a:lnTo>
                        <a:pt x="2020" y="1461"/>
                      </a:lnTo>
                      <a:lnTo>
                        <a:pt x="2054" y="1425"/>
                      </a:lnTo>
                      <a:lnTo>
                        <a:pt x="2090" y="1414"/>
                      </a:lnTo>
                      <a:lnTo>
                        <a:pt x="2077" y="1369"/>
                      </a:lnTo>
                      <a:lnTo>
                        <a:pt x="2041" y="1338"/>
                      </a:lnTo>
                      <a:lnTo>
                        <a:pt x="2041" y="1293"/>
                      </a:lnTo>
                      <a:lnTo>
                        <a:pt x="2081" y="1322"/>
                      </a:lnTo>
                      <a:lnTo>
                        <a:pt x="2108" y="1369"/>
                      </a:lnTo>
                      <a:lnTo>
                        <a:pt x="2185" y="1369"/>
                      </a:lnTo>
                      <a:lnTo>
                        <a:pt x="2221" y="1322"/>
                      </a:lnTo>
                      <a:lnTo>
                        <a:pt x="2225" y="1297"/>
                      </a:lnTo>
                      <a:lnTo>
                        <a:pt x="2252" y="1270"/>
                      </a:lnTo>
                      <a:lnTo>
                        <a:pt x="2261" y="1245"/>
                      </a:lnTo>
                      <a:lnTo>
                        <a:pt x="2246" y="1218"/>
                      </a:lnTo>
                      <a:lnTo>
                        <a:pt x="2252" y="1202"/>
                      </a:lnTo>
                      <a:lnTo>
                        <a:pt x="2264" y="1189"/>
                      </a:lnTo>
                      <a:lnTo>
                        <a:pt x="2261" y="1137"/>
                      </a:lnTo>
                      <a:lnTo>
                        <a:pt x="2277" y="1101"/>
                      </a:lnTo>
                      <a:lnTo>
                        <a:pt x="2282" y="1038"/>
                      </a:lnTo>
                      <a:lnTo>
                        <a:pt x="2264" y="1015"/>
                      </a:lnTo>
                      <a:lnTo>
                        <a:pt x="2234" y="957"/>
                      </a:lnTo>
                      <a:lnTo>
                        <a:pt x="2230" y="914"/>
                      </a:lnTo>
                      <a:lnTo>
                        <a:pt x="2181" y="882"/>
                      </a:lnTo>
                      <a:lnTo>
                        <a:pt x="2169" y="584"/>
                      </a:lnTo>
                      <a:lnTo>
                        <a:pt x="2093" y="578"/>
                      </a:lnTo>
                      <a:lnTo>
                        <a:pt x="2077" y="548"/>
                      </a:lnTo>
                      <a:lnTo>
                        <a:pt x="2047" y="558"/>
                      </a:lnTo>
                      <a:lnTo>
                        <a:pt x="2016" y="510"/>
                      </a:lnTo>
                      <a:lnTo>
                        <a:pt x="1993" y="506"/>
                      </a:lnTo>
                      <a:lnTo>
                        <a:pt x="1950" y="542"/>
                      </a:lnTo>
                      <a:lnTo>
                        <a:pt x="1916" y="515"/>
                      </a:lnTo>
                      <a:lnTo>
                        <a:pt x="1885" y="510"/>
                      </a:lnTo>
                      <a:lnTo>
                        <a:pt x="1840" y="542"/>
                      </a:lnTo>
                      <a:lnTo>
                        <a:pt x="1784" y="535"/>
                      </a:lnTo>
                      <a:lnTo>
                        <a:pt x="1739" y="519"/>
                      </a:lnTo>
                      <a:lnTo>
                        <a:pt x="1696" y="522"/>
                      </a:lnTo>
                      <a:lnTo>
                        <a:pt x="1666" y="551"/>
                      </a:lnTo>
                      <a:lnTo>
                        <a:pt x="1614" y="515"/>
                      </a:lnTo>
                      <a:lnTo>
                        <a:pt x="1540" y="522"/>
                      </a:lnTo>
                      <a:lnTo>
                        <a:pt x="1500" y="496"/>
                      </a:lnTo>
                      <a:lnTo>
                        <a:pt x="1479" y="460"/>
                      </a:lnTo>
                      <a:lnTo>
                        <a:pt x="1434" y="447"/>
                      </a:lnTo>
                      <a:lnTo>
                        <a:pt x="1409" y="467"/>
                      </a:lnTo>
                      <a:lnTo>
                        <a:pt x="1326" y="467"/>
                      </a:lnTo>
                      <a:lnTo>
                        <a:pt x="1312" y="443"/>
                      </a:lnTo>
                      <a:lnTo>
                        <a:pt x="1299" y="415"/>
                      </a:lnTo>
                      <a:lnTo>
                        <a:pt x="1281" y="398"/>
                      </a:lnTo>
                      <a:lnTo>
                        <a:pt x="1220" y="424"/>
                      </a:lnTo>
                      <a:lnTo>
                        <a:pt x="1195" y="411"/>
                      </a:lnTo>
                      <a:lnTo>
                        <a:pt x="1177" y="339"/>
                      </a:lnTo>
                      <a:lnTo>
                        <a:pt x="1159" y="192"/>
                      </a:lnTo>
                      <a:lnTo>
                        <a:pt x="1141" y="32"/>
                      </a:lnTo>
                      <a:lnTo>
                        <a:pt x="672" y="0"/>
                      </a:lnTo>
                      <a:lnTo>
                        <a:pt x="616" y="842"/>
                      </a:lnTo>
                      <a:lnTo>
                        <a:pt x="13" y="814"/>
                      </a:lnTo>
                      <a:close/>
                    </a:path>
                  </a:pathLst>
                </a:custGeom>
                <a:solidFill>
                  <a:srgbClr val="008226"/>
                </a:solidFill>
                <a:ln w="9360">
                  <a:solidFill>
                    <a:srgbClr val="333333"/>
                  </a:solidFill>
                  <a:round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46800" bIns="4680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7804" name=""/>
                <p:cNvSpPr/>
                <p:nvPr/>
              </p:nvSpPr>
              <p:spPr>
                <a:xfrm>
                  <a:off x="3678840" y="3133080"/>
                  <a:ext cx="1804680" cy="1616760"/>
                </a:xfrm>
                <a:custGeom>
                  <a:avLst/>
                  <a:gdLst/>
                  <a:ahLst/>
                  <a:rect l="l" t="t" r="r" b="b"/>
                  <a:pathLst>
                    <a:path w="2282" h="2061">
                      <a:moveTo>
                        <a:pt x="13" y="814"/>
                      </a:moveTo>
                      <a:lnTo>
                        <a:pt x="0" y="846"/>
                      </a:lnTo>
                      <a:lnTo>
                        <a:pt x="27" y="859"/>
                      </a:lnTo>
                      <a:lnTo>
                        <a:pt x="61" y="895"/>
                      </a:lnTo>
                      <a:lnTo>
                        <a:pt x="65" y="938"/>
                      </a:lnTo>
                      <a:lnTo>
                        <a:pt x="104" y="947"/>
                      </a:lnTo>
                      <a:lnTo>
                        <a:pt x="131" y="974"/>
                      </a:lnTo>
                      <a:lnTo>
                        <a:pt x="153" y="1010"/>
                      </a:lnTo>
                      <a:lnTo>
                        <a:pt x="180" y="1019"/>
                      </a:lnTo>
                      <a:lnTo>
                        <a:pt x="223" y="1081"/>
                      </a:lnTo>
                      <a:lnTo>
                        <a:pt x="284" y="1087"/>
                      </a:lnTo>
                      <a:lnTo>
                        <a:pt x="275" y="1114"/>
                      </a:lnTo>
                      <a:lnTo>
                        <a:pt x="297" y="1178"/>
                      </a:lnTo>
                      <a:lnTo>
                        <a:pt x="302" y="1267"/>
                      </a:lnTo>
                      <a:lnTo>
                        <a:pt x="332" y="1293"/>
                      </a:lnTo>
                      <a:lnTo>
                        <a:pt x="349" y="1317"/>
                      </a:lnTo>
                      <a:lnTo>
                        <a:pt x="367" y="1326"/>
                      </a:lnTo>
                      <a:lnTo>
                        <a:pt x="428" y="1382"/>
                      </a:lnTo>
                      <a:lnTo>
                        <a:pt x="455" y="1394"/>
                      </a:lnTo>
                      <a:lnTo>
                        <a:pt x="471" y="1398"/>
                      </a:lnTo>
                      <a:lnTo>
                        <a:pt x="489" y="1421"/>
                      </a:lnTo>
                      <a:lnTo>
                        <a:pt x="580" y="1446"/>
                      </a:lnTo>
                      <a:lnTo>
                        <a:pt x="616" y="1405"/>
                      </a:lnTo>
                      <a:lnTo>
                        <a:pt x="638" y="1385"/>
                      </a:lnTo>
                      <a:lnTo>
                        <a:pt x="625" y="1329"/>
                      </a:lnTo>
                      <a:lnTo>
                        <a:pt x="642" y="1310"/>
                      </a:lnTo>
                      <a:lnTo>
                        <a:pt x="694" y="1306"/>
                      </a:lnTo>
                      <a:lnTo>
                        <a:pt x="708" y="1290"/>
                      </a:lnTo>
                      <a:lnTo>
                        <a:pt x="717" y="1270"/>
                      </a:lnTo>
                      <a:lnTo>
                        <a:pt x="739" y="1274"/>
                      </a:lnTo>
                      <a:lnTo>
                        <a:pt x="742" y="1293"/>
                      </a:lnTo>
                      <a:lnTo>
                        <a:pt x="800" y="1297"/>
                      </a:lnTo>
                      <a:lnTo>
                        <a:pt x="891" y="1310"/>
                      </a:lnTo>
                      <a:lnTo>
                        <a:pt x="925" y="1342"/>
                      </a:lnTo>
                      <a:lnTo>
                        <a:pt x="996" y="1425"/>
                      </a:lnTo>
                      <a:lnTo>
                        <a:pt x="1031" y="1486"/>
                      </a:lnTo>
                      <a:lnTo>
                        <a:pt x="1035" y="1518"/>
                      </a:lnTo>
                      <a:lnTo>
                        <a:pt x="1127" y="1649"/>
                      </a:lnTo>
                      <a:lnTo>
                        <a:pt x="1141" y="1689"/>
                      </a:lnTo>
                      <a:lnTo>
                        <a:pt x="1211" y="1734"/>
                      </a:lnTo>
                      <a:lnTo>
                        <a:pt x="1217" y="1786"/>
                      </a:lnTo>
                      <a:lnTo>
                        <a:pt x="1235" y="1822"/>
                      </a:lnTo>
                      <a:lnTo>
                        <a:pt x="1247" y="1888"/>
                      </a:lnTo>
                      <a:lnTo>
                        <a:pt x="1278" y="1901"/>
                      </a:lnTo>
                      <a:lnTo>
                        <a:pt x="1281" y="1930"/>
                      </a:lnTo>
                      <a:lnTo>
                        <a:pt x="1281" y="1980"/>
                      </a:lnTo>
                      <a:lnTo>
                        <a:pt x="1303" y="1980"/>
                      </a:lnTo>
                      <a:lnTo>
                        <a:pt x="1339" y="1969"/>
                      </a:lnTo>
                      <a:lnTo>
                        <a:pt x="1382" y="2012"/>
                      </a:lnTo>
                      <a:lnTo>
                        <a:pt x="1421" y="2012"/>
                      </a:lnTo>
                      <a:lnTo>
                        <a:pt x="1461" y="2038"/>
                      </a:lnTo>
                      <a:lnTo>
                        <a:pt x="1513" y="2045"/>
                      </a:lnTo>
                      <a:lnTo>
                        <a:pt x="1553" y="2032"/>
                      </a:lnTo>
                      <a:lnTo>
                        <a:pt x="1587" y="2061"/>
                      </a:lnTo>
                      <a:lnTo>
                        <a:pt x="1626" y="2061"/>
                      </a:lnTo>
                      <a:lnTo>
                        <a:pt x="1644" y="2045"/>
                      </a:lnTo>
                      <a:lnTo>
                        <a:pt x="1666" y="2041"/>
                      </a:lnTo>
                      <a:lnTo>
                        <a:pt x="1693" y="2002"/>
                      </a:lnTo>
                      <a:lnTo>
                        <a:pt x="1644" y="2009"/>
                      </a:lnTo>
                      <a:lnTo>
                        <a:pt x="1617" y="1960"/>
                      </a:lnTo>
                      <a:lnTo>
                        <a:pt x="1610" y="1949"/>
                      </a:lnTo>
                      <a:lnTo>
                        <a:pt x="1605" y="1878"/>
                      </a:lnTo>
                      <a:lnTo>
                        <a:pt x="1587" y="1849"/>
                      </a:lnTo>
                      <a:lnTo>
                        <a:pt x="1610" y="1813"/>
                      </a:lnTo>
                      <a:lnTo>
                        <a:pt x="1610" y="1773"/>
                      </a:lnTo>
                      <a:lnTo>
                        <a:pt x="1632" y="1745"/>
                      </a:lnTo>
                      <a:lnTo>
                        <a:pt x="1626" y="1709"/>
                      </a:lnTo>
                      <a:lnTo>
                        <a:pt x="1623" y="1685"/>
                      </a:lnTo>
                      <a:lnTo>
                        <a:pt x="1648" y="1673"/>
                      </a:lnTo>
                      <a:lnTo>
                        <a:pt x="1662" y="1637"/>
                      </a:lnTo>
                      <a:lnTo>
                        <a:pt x="1693" y="1633"/>
                      </a:lnTo>
                      <a:lnTo>
                        <a:pt x="1727" y="1613"/>
                      </a:lnTo>
                      <a:lnTo>
                        <a:pt x="1736" y="1590"/>
                      </a:lnTo>
                      <a:lnTo>
                        <a:pt x="1766" y="1597"/>
                      </a:lnTo>
                      <a:lnTo>
                        <a:pt x="1788" y="1577"/>
                      </a:lnTo>
                      <a:lnTo>
                        <a:pt x="1779" y="1542"/>
                      </a:lnTo>
                      <a:lnTo>
                        <a:pt x="1806" y="1554"/>
                      </a:lnTo>
                      <a:lnTo>
                        <a:pt x="1876" y="1554"/>
                      </a:lnTo>
                      <a:lnTo>
                        <a:pt x="1946" y="1513"/>
                      </a:lnTo>
                      <a:lnTo>
                        <a:pt x="1980" y="1477"/>
                      </a:lnTo>
                      <a:lnTo>
                        <a:pt x="2020" y="1461"/>
                      </a:lnTo>
                      <a:lnTo>
                        <a:pt x="2054" y="1425"/>
                      </a:lnTo>
                      <a:lnTo>
                        <a:pt x="2090" y="1414"/>
                      </a:lnTo>
                      <a:lnTo>
                        <a:pt x="2077" y="1369"/>
                      </a:lnTo>
                      <a:lnTo>
                        <a:pt x="2041" y="1338"/>
                      </a:lnTo>
                      <a:lnTo>
                        <a:pt x="2041" y="1293"/>
                      </a:lnTo>
                      <a:lnTo>
                        <a:pt x="2081" y="1322"/>
                      </a:lnTo>
                      <a:lnTo>
                        <a:pt x="2108" y="1369"/>
                      </a:lnTo>
                      <a:lnTo>
                        <a:pt x="2185" y="1369"/>
                      </a:lnTo>
                      <a:lnTo>
                        <a:pt x="2221" y="1322"/>
                      </a:lnTo>
                      <a:lnTo>
                        <a:pt x="2225" y="1297"/>
                      </a:lnTo>
                      <a:lnTo>
                        <a:pt x="2252" y="1270"/>
                      </a:lnTo>
                      <a:lnTo>
                        <a:pt x="2261" y="1245"/>
                      </a:lnTo>
                      <a:lnTo>
                        <a:pt x="2246" y="1218"/>
                      </a:lnTo>
                      <a:lnTo>
                        <a:pt x="2252" y="1202"/>
                      </a:lnTo>
                      <a:lnTo>
                        <a:pt x="2264" y="1189"/>
                      </a:lnTo>
                      <a:lnTo>
                        <a:pt x="2261" y="1137"/>
                      </a:lnTo>
                      <a:lnTo>
                        <a:pt x="2277" y="1101"/>
                      </a:lnTo>
                      <a:lnTo>
                        <a:pt x="2282" y="1038"/>
                      </a:lnTo>
                      <a:lnTo>
                        <a:pt x="2264" y="1015"/>
                      </a:lnTo>
                      <a:lnTo>
                        <a:pt x="2234" y="957"/>
                      </a:lnTo>
                      <a:lnTo>
                        <a:pt x="2230" y="914"/>
                      </a:lnTo>
                      <a:lnTo>
                        <a:pt x="2181" y="882"/>
                      </a:lnTo>
                      <a:lnTo>
                        <a:pt x="2169" y="584"/>
                      </a:lnTo>
                      <a:lnTo>
                        <a:pt x="2093" y="578"/>
                      </a:lnTo>
                      <a:lnTo>
                        <a:pt x="2077" y="548"/>
                      </a:lnTo>
                      <a:lnTo>
                        <a:pt x="2047" y="558"/>
                      </a:lnTo>
                      <a:lnTo>
                        <a:pt x="2016" y="510"/>
                      </a:lnTo>
                      <a:lnTo>
                        <a:pt x="1993" y="506"/>
                      </a:lnTo>
                      <a:lnTo>
                        <a:pt x="1950" y="542"/>
                      </a:lnTo>
                      <a:lnTo>
                        <a:pt x="1916" y="515"/>
                      </a:lnTo>
                      <a:lnTo>
                        <a:pt x="1885" y="510"/>
                      </a:lnTo>
                      <a:lnTo>
                        <a:pt x="1840" y="542"/>
                      </a:lnTo>
                      <a:lnTo>
                        <a:pt x="1784" y="535"/>
                      </a:lnTo>
                      <a:lnTo>
                        <a:pt x="1739" y="519"/>
                      </a:lnTo>
                      <a:lnTo>
                        <a:pt x="1696" y="522"/>
                      </a:lnTo>
                      <a:lnTo>
                        <a:pt x="1666" y="551"/>
                      </a:lnTo>
                      <a:lnTo>
                        <a:pt x="1614" y="515"/>
                      </a:lnTo>
                      <a:lnTo>
                        <a:pt x="1540" y="522"/>
                      </a:lnTo>
                      <a:lnTo>
                        <a:pt x="1500" y="496"/>
                      </a:lnTo>
                      <a:lnTo>
                        <a:pt x="1479" y="460"/>
                      </a:lnTo>
                      <a:lnTo>
                        <a:pt x="1434" y="447"/>
                      </a:lnTo>
                      <a:lnTo>
                        <a:pt x="1409" y="467"/>
                      </a:lnTo>
                      <a:lnTo>
                        <a:pt x="1326" y="467"/>
                      </a:lnTo>
                      <a:lnTo>
                        <a:pt x="1312" y="443"/>
                      </a:lnTo>
                      <a:lnTo>
                        <a:pt x="1299" y="415"/>
                      </a:lnTo>
                      <a:lnTo>
                        <a:pt x="1281" y="398"/>
                      </a:lnTo>
                      <a:lnTo>
                        <a:pt x="1220" y="424"/>
                      </a:lnTo>
                      <a:lnTo>
                        <a:pt x="1195" y="411"/>
                      </a:lnTo>
                      <a:lnTo>
                        <a:pt x="1177" y="339"/>
                      </a:lnTo>
                      <a:lnTo>
                        <a:pt x="1159" y="192"/>
                      </a:lnTo>
                      <a:lnTo>
                        <a:pt x="1141" y="32"/>
                      </a:lnTo>
                      <a:lnTo>
                        <a:pt x="672" y="0"/>
                      </a:lnTo>
                      <a:lnTo>
                        <a:pt x="616" y="842"/>
                      </a:lnTo>
                      <a:lnTo>
                        <a:pt x="13" y="814"/>
                      </a:lnTo>
                    </a:path>
                  </a:pathLst>
                </a:custGeom>
                <a:solidFill>
                  <a:srgbClr val="008226"/>
                </a:solidFill>
                <a:ln w="11160">
                  <a:solidFill>
                    <a:srgbClr val="333333"/>
                  </a:solidFill>
                  <a:round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46800" bIns="4680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</p:grpSp>
          <p:grpSp>
            <p:nvGrpSpPr>
              <p:cNvPr id="7805" name=""/>
              <p:cNvGrpSpPr/>
              <p:nvPr/>
            </p:nvGrpSpPr>
            <p:grpSpPr>
              <a:xfrm>
                <a:off x="6769800" y="1870920"/>
                <a:ext cx="7560" cy="1080"/>
                <a:chOff x="6769800" y="1870920"/>
                <a:chExt cx="7560" cy="1080"/>
              </a:xfrm>
            </p:grpSpPr>
            <p:sp>
              <p:nvSpPr>
                <p:cNvPr id="7806" name=""/>
                <p:cNvSpPr/>
                <p:nvPr/>
              </p:nvSpPr>
              <p:spPr>
                <a:xfrm>
                  <a:off x="6769800" y="1870920"/>
                  <a:ext cx="7560" cy="1080"/>
                </a:xfrm>
                <a:custGeom>
                  <a:avLst/>
                  <a:gdLst/>
                  <a:ahLst/>
                  <a:rect l="l" t="t" r="r" b="b"/>
                  <a:pathLst>
                    <a:path w="9" h="0">
                      <a:moveTo>
                        <a:pt x="0" y="0"/>
                      </a:moveTo>
                      <a:lnTo>
                        <a:pt x="9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8226"/>
                </a:solidFill>
                <a:ln w="9360">
                  <a:solidFill>
                    <a:srgbClr val="333333"/>
                  </a:solidFill>
                  <a:round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-45720" bIns="-4572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7807" name=""/>
                <p:cNvSpPr/>
                <p:nvPr/>
              </p:nvSpPr>
              <p:spPr>
                <a:xfrm>
                  <a:off x="6769800" y="1870920"/>
                  <a:ext cx="7560" cy="1080"/>
                </a:xfrm>
                <a:prstGeom prst="line">
                  <a:avLst/>
                </a:prstGeom>
                <a:ln w="11160">
                  <a:solidFill>
                    <a:srgbClr val="333333"/>
                  </a:solidFill>
                  <a:miter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-45720" bIns="-4572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</p:grpSp>
          <p:grpSp>
            <p:nvGrpSpPr>
              <p:cNvPr id="7808" name=""/>
              <p:cNvGrpSpPr/>
              <p:nvPr/>
            </p:nvGrpSpPr>
            <p:grpSpPr>
              <a:xfrm>
                <a:off x="5841360" y="1371240"/>
                <a:ext cx="97920" cy="73440"/>
                <a:chOff x="5841360" y="1371240"/>
                <a:chExt cx="97920" cy="73440"/>
              </a:xfrm>
            </p:grpSpPr>
            <p:sp>
              <p:nvSpPr>
                <p:cNvPr id="7809" name=""/>
                <p:cNvSpPr/>
                <p:nvPr/>
              </p:nvSpPr>
              <p:spPr>
                <a:xfrm>
                  <a:off x="5841360" y="1371240"/>
                  <a:ext cx="97920" cy="73440"/>
                </a:xfrm>
                <a:custGeom>
                  <a:avLst/>
                  <a:gdLst/>
                  <a:ahLst/>
                  <a:rect l="l" t="t" r="r" b="b"/>
                  <a:pathLst>
                    <a:path w="122" h="93">
                      <a:moveTo>
                        <a:pt x="122" y="0"/>
                      </a:moveTo>
                      <a:lnTo>
                        <a:pt x="74" y="9"/>
                      </a:lnTo>
                      <a:lnTo>
                        <a:pt x="43" y="41"/>
                      </a:lnTo>
                      <a:lnTo>
                        <a:pt x="9" y="57"/>
                      </a:lnTo>
                      <a:lnTo>
                        <a:pt x="0" y="93"/>
                      </a:lnTo>
                      <a:lnTo>
                        <a:pt x="70" y="68"/>
                      </a:lnTo>
                      <a:lnTo>
                        <a:pt x="95" y="36"/>
                      </a:lnTo>
                      <a:lnTo>
                        <a:pt x="113" y="25"/>
                      </a:lnTo>
                      <a:lnTo>
                        <a:pt x="122" y="0"/>
                      </a:lnTo>
                      <a:close/>
                    </a:path>
                  </a:pathLst>
                </a:custGeom>
                <a:solidFill>
                  <a:srgbClr val="008226"/>
                </a:solidFill>
                <a:ln w="9360">
                  <a:solidFill>
                    <a:srgbClr val="333333"/>
                  </a:solidFill>
                  <a:round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26640" bIns="2664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7810" name=""/>
                <p:cNvSpPr/>
                <p:nvPr/>
              </p:nvSpPr>
              <p:spPr>
                <a:xfrm>
                  <a:off x="5841360" y="1371240"/>
                  <a:ext cx="97920" cy="73440"/>
                </a:xfrm>
                <a:custGeom>
                  <a:avLst/>
                  <a:gdLst/>
                  <a:ahLst/>
                  <a:rect l="l" t="t" r="r" b="b"/>
                  <a:pathLst>
                    <a:path w="122" h="93">
                      <a:moveTo>
                        <a:pt x="122" y="0"/>
                      </a:moveTo>
                      <a:lnTo>
                        <a:pt x="74" y="9"/>
                      </a:lnTo>
                      <a:lnTo>
                        <a:pt x="43" y="41"/>
                      </a:lnTo>
                      <a:lnTo>
                        <a:pt x="9" y="57"/>
                      </a:lnTo>
                      <a:lnTo>
                        <a:pt x="0" y="93"/>
                      </a:lnTo>
                      <a:lnTo>
                        <a:pt x="70" y="68"/>
                      </a:lnTo>
                      <a:lnTo>
                        <a:pt x="95" y="36"/>
                      </a:lnTo>
                      <a:lnTo>
                        <a:pt x="113" y="25"/>
                      </a:lnTo>
                      <a:lnTo>
                        <a:pt x="122" y="0"/>
                      </a:lnTo>
                    </a:path>
                  </a:pathLst>
                </a:custGeom>
                <a:solidFill>
                  <a:srgbClr val="008226"/>
                </a:solidFill>
                <a:ln w="11160">
                  <a:solidFill>
                    <a:srgbClr val="333333"/>
                  </a:solidFill>
                  <a:round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26640" bIns="2664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</p:grpSp>
          <p:grpSp>
            <p:nvGrpSpPr>
              <p:cNvPr id="7811" name=""/>
              <p:cNvGrpSpPr/>
              <p:nvPr/>
            </p:nvGrpSpPr>
            <p:grpSpPr>
              <a:xfrm>
                <a:off x="6190920" y="1407600"/>
                <a:ext cx="75960" cy="16920"/>
                <a:chOff x="6190920" y="1407600"/>
                <a:chExt cx="75960" cy="16920"/>
              </a:xfrm>
            </p:grpSpPr>
            <p:sp>
              <p:nvSpPr>
                <p:cNvPr id="7812" name=""/>
                <p:cNvSpPr/>
                <p:nvPr/>
              </p:nvSpPr>
              <p:spPr>
                <a:xfrm>
                  <a:off x="6190920" y="1407600"/>
                  <a:ext cx="75960" cy="16920"/>
                </a:xfrm>
                <a:custGeom>
                  <a:avLst/>
                  <a:gdLst/>
                  <a:ahLst/>
                  <a:rect l="l" t="t" r="r" b="b"/>
                  <a:pathLst>
                    <a:path w="97" h="23">
                      <a:moveTo>
                        <a:pt x="18" y="3"/>
                      </a:moveTo>
                      <a:lnTo>
                        <a:pt x="0" y="16"/>
                      </a:lnTo>
                      <a:lnTo>
                        <a:pt x="9" y="23"/>
                      </a:lnTo>
                      <a:lnTo>
                        <a:pt x="70" y="19"/>
                      </a:lnTo>
                      <a:lnTo>
                        <a:pt x="97" y="19"/>
                      </a:lnTo>
                      <a:lnTo>
                        <a:pt x="92" y="0"/>
                      </a:lnTo>
                      <a:lnTo>
                        <a:pt x="18" y="3"/>
                      </a:lnTo>
                      <a:close/>
                    </a:path>
                  </a:pathLst>
                </a:custGeom>
                <a:solidFill>
                  <a:srgbClr val="008226"/>
                </a:solidFill>
                <a:ln w="9360">
                  <a:solidFill>
                    <a:srgbClr val="333333"/>
                  </a:solidFill>
                  <a:round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-29880" bIns="-2988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7813" name=""/>
                <p:cNvSpPr/>
                <p:nvPr/>
              </p:nvSpPr>
              <p:spPr>
                <a:xfrm>
                  <a:off x="6190920" y="1407600"/>
                  <a:ext cx="75960" cy="16920"/>
                </a:xfrm>
                <a:custGeom>
                  <a:avLst/>
                  <a:gdLst/>
                  <a:ahLst/>
                  <a:rect l="l" t="t" r="r" b="b"/>
                  <a:pathLst>
                    <a:path w="97" h="23">
                      <a:moveTo>
                        <a:pt x="18" y="3"/>
                      </a:moveTo>
                      <a:lnTo>
                        <a:pt x="0" y="16"/>
                      </a:lnTo>
                      <a:lnTo>
                        <a:pt x="9" y="23"/>
                      </a:lnTo>
                      <a:lnTo>
                        <a:pt x="70" y="19"/>
                      </a:lnTo>
                      <a:lnTo>
                        <a:pt x="97" y="19"/>
                      </a:lnTo>
                      <a:lnTo>
                        <a:pt x="92" y="0"/>
                      </a:lnTo>
                      <a:lnTo>
                        <a:pt x="18" y="3"/>
                      </a:lnTo>
                    </a:path>
                  </a:pathLst>
                </a:custGeom>
                <a:solidFill>
                  <a:srgbClr val="008226"/>
                </a:solidFill>
                <a:ln w="11160">
                  <a:solidFill>
                    <a:srgbClr val="333333"/>
                  </a:solidFill>
                  <a:round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-29880" bIns="-2988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</p:grpSp>
          <p:grpSp>
            <p:nvGrpSpPr>
              <p:cNvPr id="7814" name=""/>
              <p:cNvGrpSpPr/>
              <p:nvPr/>
            </p:nvGrpSpPr>
            <p:grpSpPr>
              <a:xfrm>
                <a:off x="7047000" y="1563120"/>
                <a:ext cx="817920" cy="929520"/>
                <a:chOff x="7047000" y="1563120"/>
                <a:chExt cx="817920" cy="929520"/>
              </a:xfrm>
            </p:grpSpPr>
            <p:sp>
              <p:nvSpPr>
                <p:cNvPr id="7815" name=""/>
                <p:cNvSpPr/>
                <p:nvPr/>
              </p:nvSpPr>
              <p:spPr>
                <a:xfrm>
                  <a:off x="7047000" y="1563120"/>
                  <a:ext cx="817920" cy="929520"/>
                </a:xfrm>
                <a:custGeom>
                  <a:avLst/>
                  <a:gdLst/>
                  <a:ahLst/>
                  <a:rect l="l" t="t" r="r" b="b"/>
                  <a:pathLst>
                    <a:path w="1033" h="1185">
                      <a:moveTo>
                        <a:pt x="832" y="0"/>
                      </a:moveTo>
                      <a:lnTo>
                        <a:pt x="792" y="20"/>
                      </a:lnTo>
                      <a:lnTo>
                        <a:pt x="701" y="16"/>
                      </a:lnTo>
                      <a:lnTo>
                        <a:pt x="636" y="43"/>
                      </a:lnTo>
                      <a:lnTo>
                        <a:pt x="553" y="85"/>
                      </a:lnTo>
                      <a:lnTo>
                        <a:pt x="519" y="121"/>
                      </a:lnTo>
                      <a:lnTo>
                        <a:pt x="519" y="167"/>
                      </a:lnTo>
                      <a:lnTo>
                        <a:pt x="471" y="196"/>
                      </a:lnTo>
                      <a:lnTo>
                        <a:pt x="440" y="228"/>
                      </a:lnTo>
                      <a:lnTo>
                        <a:pt x="440" y="245"/>
                      </a:lnTo>
                      <a:lnTo>
                        <a:pt x="467" y="272"/>
                      </a:lnTo>
                      <a:lnTo>
                        <a:pt x="471" y="284"/>
                      </a:lnTo>
                      <a:lnTo>
                        <a:pt x="458" y="308"/>
                      </a:lnTo>
                      <a:lnTo>
                        <a:pt x="467" y="329"/>
                      </a:lnTo>
                      <a:lnTo>
                        <a:pt x="474" y="352"/>
                      </a:lnTo>
                      <a:lnTo>
                        <a:pt x="467" y="372"/>
                      </a:lnTo>
                      <a:lnTo>
                        <a:pt x="436" y="376"/>
                      </a:lnTo>
                      <a:lnTo>
                        <a:pt x="391" y="432"/>
                      </a:lnTo>
                      <a:lnTo>
                        <a:pt x="339" y="444"/>
                      </a:lnTo>
                      <a:lnTo>
                        <a:pt x="217" y="444"/>
                      </a:lnTo>
                      <a:lnTo>
                        <a:pt x="214" y="460"/>
                      </a:lnTo>
                      <a:lnTo>
                        <a:pt x="95" y="460"/>
                      </a:lnTo>
                      <a:lnTo>
                        <a:pt x="70" y="484"/>
                      </a:lnTo>
                      <a:lnTo>
                        <a:pt x="64" y="525"/>
                      </a:lnTo>
                      <a:lnTo>
                        <a:pt x="88" y="548"/>
                      </a:lnTo>
                      <a:lnTo>
                        <a:pt x="113" y="581"/>
                      </a:lnTo>
                      <a:lnTo>
                        <a:pt x="104" y="613"/>
                      </a:lnTo>
                      <a:lnTo>
                        <a:pt x="48" y="660"/>
                      </a:lnTo>
                      <a:lnTo>
                        <a:pt x="0" y="701"/>
                      </a:lnTo>
                      <a:lnTo>
                        <a:pt x="21" y="728"/>
                      </a:lnTo>
                      <a:lnTo>
                        <a:pt x="9" y="757"/>
                      </a:lnTo>
                      <a:lnTo>
                        <a:pt x="201" y="728"/>
                      </a:lnTo>
                      <a:lnTo>
                        <a:pt x="693" y="624"/>
                      </a:lnTo>
                      <a:lnTo>
                        <a:pt x="701" y="644"/>
                      </a:lnTo>
                      <a:lnTo>
                        <a:pt x="740" y="656"/>
                      </a:lnTo>
                      <a:lnTo>
                        <a:pt x="745" y="705"/>
                      </a:lnTo>
                      <a:lnTo>
                        <a:pt x="789" y="708"/>
                      </a:lnTo>
                      <a:lnTo>
                        <a:pt x="801" y="728"/>
                      </a:lnTo>
                      <a:lnTo>
                        <a:pt x="785" y="751"/>
                      </a:lnTo>
                      <a:lnTo>
                        <a:pt x="780" y="789"/>
                      </a:lnTo>
                      <a:lnTo>
                        <a:pt x="762" y="813"/>
                      </a:lnTo>
                      <a:lnTo>
                        <a:pt x="776" y="840"/>
                      </a:lnTo>
                      <a:lnTo>
                        <a:pt x="754" y="852"/>
                      </a:lnTo>
                      <a:lnTo>
                        <a:pt x="776" y="897"/>
                      </a:lnTo>
                      <a:lnTo>
                        <a:pt x="771" y="928"/>
                      </a:lnTo>
                      <a:lnTo>
                        <a:pt x="828" y="933"/>
                      </a:lnTo>
                      <a:lnTo>
                        <a:pt x="841" y="964"/>
                      </a:lnTo>
                      <a:lnTo>
                        <a:pt x="816" y="1016"/>
                      </a:lnTo>
                      <a:lnTo>
                        <a:pt x="758" y="1052"/>
                      </a:lnTo>
                      <a:lnTo>
                        <a:pt x="762" y="1080"/>
                      </a:lnTo>
                      <a:lnTo>
                        <a:pt x="776" y="1097"/>
                      </a:lnTo>
                      <a:lnTo>
                        <a:pt x="789" y="1132"/>
                      </a:lnTo>
                      <a:lnTo>
                        <a:pt x="819" y="1129"/>
                      </a:lnTo>
                      <a:lnTo>
                        <a:pt x="850" y="1136"/>
                      </a:lnTo>
                      <a:lnTo>
                        <a:pt x="871" y="1149"/>
                      </a:lnTo>
                      <a:lnTo>
                        <a:pt x="902" y="1185"/>
                      </a:lnTo>
                      <a:lnTo>
                        <a:pt x="923" y="1165"/>
                      </a:lnTo>
                      <a:lnTo>
                        <a:pt x="920" y="1136"/>
                      </a:lnTo>
                      <a:lnTo>
                        <a:pt x="954" y="1109"/>
                      </a:lnTo>
                      <a:lnTo>
                        <a:pt x="975" y="1077"/>
                      </a:lnTo>
                      <a:lnTo>
                        <a:pt x="972" y="999"/>
                      </a:lnTo>
                      <a:lnTo>
                        <a:pt x="990" y="976"/>
                      </a:lnTo>
                      <a:lnTo>
                        <a:pt x="984" y="892"/>
                      </a:lnTo>
                      <a:lnTo>
                        <a:pt x="972" y="875"/>
                      </a:lnTo>
                      <a:lnTo>
                        <a:pt x="950" y="872"/>
                      </a:lnTo>
                      <a:lnTo>
                        <a:pt x="936" y="872"/>
                      </a:lnTo>
                      <a:lnTo>
                        <a:pt x="941" y="848"/>
                      </a:lnTo>
                      <a:lnTo>
                        <a:pt x="954" y="813"/>
                      </a:lnTo>
                      <a:lnTo>
                        <a:pt x="972" y="836"/>
                      </a:lnTo>
                      <a:lnTo>
                        <a:pt x="975" y="852"/>
                      </a:lnTo>
                      <a:lnTo>
                        <a:pt x="1033" y="829"/>
                      </a:lnTo>
                      <a:lnTo>
                        <a:pt x="1033" y="796"/>
                      </a:lnTo>
                      <a:lnTo>
                        <a:pt x="1024" y="777"/>
                      </a:lnTo>
                      <a:lnTo>
                        <a:pt x="1020" y="760"/>
                      </a:lnTo>
                      <a:lnTo>
                        <a:pt x="997" y="757"/>
                      </a:lnTo>
                      <a:lnTo>
                        <a:pt x="975" y="741"/>
                      </a:lnTo>
                      <a:lnTo>
                        <a:pt x="1015" y="721"/>
                      </a:lnTo>
                      <a:lnTo>
                        <a:pt x="981" y="692"/>
                      </a:lnTo>
                      <a:lnTo>
                        <a:pt x="975" y="660"/>
                      </a:lnTo>
                      <a:lnTo>
                        <a:pt x="963" y="572"/>
                      </a:lnTo>
                      <a:lnTo>
                        <a:pt x="963" y="565"/>
                      </a:lnTo>
                      <a:lnTo>
                        <a:pt x="932" y="545"/>
                      </a:lnTo>
                      <a:lnTo>
                        <a:pt x="959" y="448"/>
                      </a:lnTo>
                      <a:lnTo>
                        <a:pt x="950" y="421"/>
                      </a:lnTo>
                      <a:lnTo>
                        <a:pt x="936" y="388"/>
                      </a:lnTo>
                      <a:lnTo>
                        <a:pt x="941" y="360"/>
                      </a:lnTo>
                      <a:lnTo>
                        <a:pt x="914" y="281"/>
                      </a:lnTo>
                      <a:lnTo>
                        <a:pt x="871" y="281"/>
                      </a:lnTo>
                      <a:lnTo>
                        <a:pt x="884" y="241"/>
                      </a:lnTo>
                      <a:lnTo>
                        <a:pt x="884" y="209"/>
                      </a:lnTo>
                      <a:lnTo>
                        <a:pt x="853" y="180"/>
                      </a:lnTo>
                      <a:lnTo>
                        <a:pt x="871" y="153"/>
                      </a:lnTo>
                      <a:lnTo>
                        <a:pt x="859" y="112"/>
                      </a:lnTo>
                      <a:lnTo>
                        <a:pt x="832" y="81"/>
                      </a:lnTo>
                      <a:lnTo>
                        <a:pt x="832" y="0"/>
                      </a:lnTo>
                      <a:close/>
                    </a:path>
                  </a:pathLst>
                </a:custGeom>
                <a:solidFill>
                  <a:srgbClr val="008226"/>
                </a:solidFill>
                <a:ln w="9360">
                  <a:solidFill>
                    <a:srgbClr val="333333"/>
                  </a:solidFill>
                  <a:round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46800" bIns="4680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7816" name=""/>
                <p:cNvSpPr/>
                <p:nvPr/>
              </p:nvSpPr>
              <p:spPr>
                <a:xfrm>
                  <a:off x="7047000" y="1563120"/>
                  <a:ext cx="817920" cy="929520"/>
                </a:xfrm>
                <a:custGeom>
                  <a:avLst/>
                  <a:gdLst/>
                  <a:ahLst/>
                  <a:rect l="l" t="t" r="r" b="b"/>
                  <a:pathLst>
                    <a:path w="1033" h="1185">
                      <a:moveTo>
                        <a:pt x="832" y="0"/>
                      </a:moveTo>
                      <a:lnTo>
                        <a:pt x="792" y="20"/>
                      </a:lnTo>
                      <a:lnTo>
                        <a:pt x="701" y="16"/>
                      </a:lnTo>
                      <a:lnTo>
                        <a:pt x="636" y="43"/>
                      </a:lnTo>
                      <a:lnTo>
                        <a:pt x="553" y="85"/>
                      </a:lnTo>
                      <a:lnTo>
                        <a:pt x="519" y="121"/>
                      </a:lnTo>
                      <a:lnTo>
                        <a:pt x="519" y="167"/>
                      </a:lnTo>
                      <a:lnTo>
                        <a:pt x="471" y="196"/>
                      </a:lnTo>
                      <a:lnTo>
                        <a:pt x="440" y="228"/>
                      </a:lnTo>
                      <a:lnTo>
                        <a:pt x="440" y="245"/>
                      </a:lnTo>
                      <a:lnTo>
                        <a:pt x="467" y="272"/>
                      </a:lnTo>
                      <a:lnTo>
                        <a:pt x="471" y="284"/>
                      </a:lnTo>
                      <a:lnTo>
                        <a:pt x="458" y="308"/>
                      </a:lnTo>
                      <a:lnTo>
                        <a:pt x="467" y="329"/>
                      </a:lnTo>
                      <a:lnTo>
                        <a:pt x="474" y="352"/>
                      </a:lnTo>
                      <a:lnTo>
                        <a:pt x="467" y="372"/>
                      </a:lnTo>
                      <a:lnTo>
                        <a:pt x="436" y="376"/>
                      </a:lnTo>
                      <a:lnTo>
                        <a:pt x="391" y="432"/>
                      </a:lnTo>
                      <a:lnTo>
                        <a:pt x="339" y="444"/>
                      </a:lnTo>
                      <a:lnTo>
                        <a:pt x="217" y="444"/>
                      </a:lnTo>
                      <a:lnTo>
                        <a:pt x="214" y="460"/>
                      </a:lnTo>
                      <a:lnTo>
                        <a:pt x="95" y="460"/>
                      </a:lnTo>
                      <a:lnTo>
                        <a:pt x="70" y="484"/>
                      </a:lnTo>
                      <a:lnTo>
                        <a:pt x="64" y="525"/>
                      </a:lnTo>
                      <a:lnTo>
                        <a:pt x="88" y="548"/>
                      </a:lnTo>
                      <a:lnTo>
                        <a:pt x="113" y="581"/>
                      </a:lnTo>
                      <a:lnTo>
                        <a:pt x="104" y="613"/>
                      </a:lnTo>
                      <a:lnTo>
                        <a:pt x="48" y="660"/>
                      </a:lnTo>
                      <a:lnTo>
                        <a:pt x="0" y="701"/>
                      </a:lnTo>
                      <a:lnTo>
                        <a:pt x="21" y="728"/>
                      </a:lnTo>
                      <a:lnTo>
                        <a:pt x="9" y="757"/>
                      </a:lnTo>
                      <a:lnTo>
                        <a:pt x="201" y="728"/>
                      </a:lnTo>
                      <a:lnTo>
                        <a:pt x="693" y="624"/>
                      </a:lnTo>
                      <a:lnTo>
                        <a:pt x="701" y="644"/>
                      </a:lnTo>
                      <a:lnTo>
                        <a:pt x="740" y="656"/>
                      </a:lnTo>
                      <a:lnTo>
                        <a:pt x="745" y="705"/>
                      </a:lnTo>
                      <a:lnTo>
                        <a:pt x="789" y="708"/>
                      </a:lnTo>
                      <a:lnTo>
                        <a:pt x="801" y="728"/>
                      </a:lnTo>
                      <a:lnTo>
                        <a:pt x="785" y="751"/>
                      </a:lnTo>
                      <a:lnTo>
                        <a:pt x="780" y="789"/>
                      </a:lnTo>
                      <a:lnTo>
                        <a:pt x="762" y="813"/>
                      </a:lnTo>
                      <a:lnTo>
                        <a:pt x="776" y="840"/>
                      </a:lnTo>
                      <a:lnTo>
                        <a:pt x="754" y="852"/>
                      </a:lnTo>
                      <a:lnTo>
                        <a:pt x="776" y="897"/>
                      </a:lnTo>
                      <a:lnTo>
                        <a:pt x="771" y="928"/>
                      </a:lnTo>
                      <a:lnTo>
                        <a:pt x="828" y="933"/>
                      </a:lnTo>
                      <a:lnTo>
                        <a:pt x="841" y="964"/>
                      </a:lnTo>
                      <a:lnTo>
                        <a:pt x="816" y="1016"/>
                      </a:lnTo>
                      <a:lnTo>
                        <a:pt x="758" y="1052"/>
                      </a:lnTo>
                      <a:lnTo>
                        <a:pt x="762" y="1080"/>
                      </a:lnTo>
                      <a:lnTo>
                        <a:pt x="776" y="1097"/>
                      </a:lnTo>
                      <a:lnTo>
                        <a:pt x="789" y="1132"/>
                      </a:lnTo>
                      <a:lnTo>
                        <a:pt x="819" y="1129"/>
                      </a:lnTo>
                      <a:lnTo>
                        <a:pt x="850" y="1136"/>
                      </a:lnTo>
                      <a:lnTo>
                        <a:pt x="871" y="1149"/>
                      </a:lnTo>
                      <a:lnTo>
                        <a:pt x="902" y="1185"/>
                      </a:lnTo>
                      <a:lnTo>
                        <a:pt x="923" y="1165"/>
                      </a:lnTo>
                      <a:lnTo>
                        <a:pt x="920" y="1136"/>
                      </a:lnTo>
                      <a:lnTo>
                        <a:pt x="954" y="1109"/>
                      </a:lnTo>
                      <a:lnTo>
                        <a:pt x="975" y="1077"/>
                      </a:lnTo>
                      <a:lnTo>
                        <a:pt x="972" y="999"/>
                      </a:lnTo>
                      <a:lnTo>
                        <a:pt x="990" y="976"/>
                      </a:lnTo>
                      <a:lnTo>
                        <a:pt x="984" y="892"/>
                      </a:lnTo>
                      <a:lnTo>
                        <a:pt x="972" y="875"/>
                      </a:lnTo>
                      <a:lnTo>
                        <a:pt x="950" y="872"/>
                      </a:lnTo>
                      <a:lnTo>
                        <a:pt x="936" y="872"/>
                      </a:lnTo>
                      <a:lnTo>
                        <a:pt x="941" y="848"/>
                      </a:lnTo>
                      <a:lnTo>
                        <a:pt x="954" y="813"/>
                      </a:lnTo>
                      <a:lnTo>
                        <a:pt x="972" y="836"/>
                      </a:lnTo>
                      <a:lnTo>
                        <a:pt x="975" y="852"/>
                      </a:lnTo>
                      <a:lnTo>
                        <a:pt x="1033" y="829"/>
                      </a:lnTo>
                      <a:lnTo>
                        <a:pt x="1033" y="796"/>
                      </a:lnTo>
                      <a:lnTo>
                        <a:pt x="1024" y="777"/>
                      </a:lnTo>
                      <a:lnTo>
                        <a:pt x="1020" y="760"/>
                      </a:lnTo>
                      <a:lnTo>
                        <a:pt x="997" y="757"/>
                      </a:lnTo>
                      <a:lnTo>
                        <a:pt x="975" y="741"/>
                      </a:lnTo>
                      <a:lnTo>
                        <a:pt x="1015" y="721"/>
                      </a:lnTo>
                      <a:lnTo>
                        <a:pt x="981" y="692"/>
                      </a:lnTo>
                      <a:lnTo>
                        <a:pt x="975" y="660"/>
                      </a:lnTo>
                      <a:lnTo>
                        <a:pt x="963" y="572"/>
                      </a:lnTo>
                      <a:lnTo>
                        <a:pt x="963" y="565"/>
                      </a:lnTo>
                      <a:lnTo>
                        <a:pt x="932" y="545"/>
                      </a:lnTo>
                      <a:lnTo>
                        <a:pt x="959" y="448"/>
                      </a:lnTo>
                      <a:lnTo>
                        <a:pt x="950" y="421"/>
                      </a:lnTo>
                      <a:lnTo>
                        <a:pt x="936" y="388"/>
                      </a:lnTo>
                      <a:lnTo>
                        <a:pt x="941" y="360"/>
                      </a:lnTo>
                      <a:lnTo>
                        <a:pt x="914" y="281"/>
                      </a:lnTo>
                      <a:lnTo>
                        <a:pt x="871" y="281"/>
                      </a:lnTo>
                      <a:lnTo>
                        <a:pt x="884" y="241"/>
                      </a:lnTo>
                      <a:lnTo>
                        <a:pt x="884" y="209"/>
                      </a:lnTo>
                      <a:lnTo>
                        <a:pt x="853" y="180"/>
                      </a:lnTo>
                      <a:lnTo>
                        <a:pt x="871" y="153"/>
                      </a:lnTo>
                      <a:lnTo>
                        <a:pt x="859" y="112"/>
                      </a:lnTo>
                      <a:lnTo>
                        <a:pt x="832" y="81"/>
                      </a:lnTo>
                      <a:lnTo>
                        <a:pt x="832" y="0"/>
                      </a:lnTo>
                    </a:path>
                  </a:pathLst>
                </a:custGeom>
                <a:solidFill>
                  <a:srgbClr val="008226"/>
                </a:solidFill>
                <a:ln w="11160">
                  <a:solidFill>
                    <a:srgbClr val="333333"/>
                  </a:solidFill>
                  <a:round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46800" bIns="4680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</p:grpSp>
          <p:grpSp>
            <p:nvGrpSpPr>
              <p:cNvPr id="7817" name=""/>
              <p:cNvGrpSpPr/>
              <p:nvPr/>
            </p:nvGrpSpPr>
            <p:grpSpPr>
              <a:xfrm>
                <a:off x="7616520" y="2393640"/>
                <a:ext cx="143640" cy="186840"/>
                <a:chOff x="7616520" y="2393640"/>
                <a:chExt cx="143640" cy="186840"/>
              </a:xfrm>
            </p:grpSpPr>
            <p:sp>
              <p:nvSpPr>
                <p:cNvPr id="7818" name=""/>
                <p:cNvSpPr/>
                <p:nvPr/>
              </p:nvSpPr>
              <p:spPr>
                <a:xfrm>
                  <a:off x="7616520" y="2393640"/>
                  <a:ext cx="143640" cy="186840"/>
                </a:xfrm>
                <a:custGeom>
                  <a:avLst/>
                  <a:gdLst/>
                  <a:ahLst/>
                  <a:rect l="l" t="t" r="r" b="b"/>
                  <a:pathLst>
                    <a:path w="184" h="237">
                      <a:moveTo>
                        <a:pt x="40" y="0"/>
                      </a:moveTo>
                      <a:lnTo>
                        <a:pt x="62" y="68"/>
                      </a:lnTo>
                      <a:lnTo>
                        <a:pt x="87" y="72"/>
                      </a:lnTo>
                      <a:lnTo>
                        <a:pt x="110" y="113"/>
                      </a:lnTo>
                      <a:lnTo>
                        <a:pt x="117" y="136"/>
                      </a:lnTo>
                      <a:lnTo>
                        <a:pt x="148" y="140"/>
                      </a:lnTo>
                      <a:lnTo>
                        <a:pt x="184" y="165"/>
                      </a:lnTo>
                      <a:lnTo>
                        <a:pt x="184" y="212"/>
                      </a:lnTo>
                      <a:lnTo>
                        <a:pt x="171" y="237"/>
                      </a:lnTo>
                      <a:lnTo>
                        <a:pt x="80" y="237"/>
                      </a:lnTo>
                      <a:lnTo>
                        <a:pt x="0" y="20"/>
                      </a:lnTo>
                      <a:lnTo>
                        <a:pt x="40" y="0"/>
                      </a:lnTo>
                      <a:close/>
                    </a:path>
                  </a:pathLst>
                </a:custGeom>
                <a:solidFill>
                  <a:srgbClr val="008226"/>
                </a:solidFill>
                <a:ln w="9360">
                  <a:solidFill>
                    <a:srgbClr val="333333"/>
                  </a:solidFill>
                  <a:round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46800" bIns="4680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7819" name=""/>
                <p:cNvSpPr/>
                <p:nvPr/>
              </p:nvSpPr>
              <p:spPr>
                <a:xfrm>
                  <a:off x="7616520" y="2393640"/>
                  <a:ext cx="143640" cy="186840"/>
                </a:xfrm>
                <a:custGeom>
                  <a:avLst/>
                  <a:gdLst/>
                  <a:ahLst/>
                  <a:rect l="l" t="t" r="r" b="b"/>
                  <a:pathLst>
                    <a:path w="184" h="237">
                      <a:moveTo>
                        <a:pt x="40" y="0"/>
                      </a:moveTo>
                      <a:lnTo>
                        <a:pt x="62" y="68"/>
                      </a:lnTo>
                      <a:lnTo>
                        <a:pt x="87" y="72"/>
                      </a:lnTo>
                      <a:lnTo>
                        <a:pt x="110" y="113"/>
                      </a:lnTo>
                      <a:lnTo>
                        <a:pt x="117" y="136"/>
                      </a:lnTo>
                      <a:lnTo>
                        <a:pt x="148" y="140"/>
                      </a:lnTo>
                      <a:lnTo>
                        <a:pt x="184" y="165"/>
                      </a:lnTo>
                      <a:lnTo>
                        <a:pt x="184" y="212"/>
                      </a:lnTo>
                      <a:lnTo>
                        <a:pt x="171" y="237"/>
                      </a:lnTo>
                      <a:lnTo>
                        <a:pt x="80" y="237"/>
                      </a:lnTo>
                      <a:lnTo>
                        <a:pt x="0" y="20"/>
                      </a:lnTo>
                      <a:lnTo>
                        <a:pt x="40" y="0"/>
                      </a:lnTo>
                    </a:path>
                  </a:pathLst>
                </a:custGeom>
                <a:solidFill>
                  <a:srgbClr val="008226"/>
                </a:solidFill>
                <a:ln w="11160">
                  <a:solidFill>
                    <a:srgbClr val="333333"/>
                  </a:solidFill>
                  <a:round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46800" bIns="4680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</p:grpSp>
          <p:grpSp>
            <p:nvGrpSpPr>
              <p:cNvPr id="7820" name=""/>
              <p:cNvGrpSpPr/>
              <p:nvPr/>
            </p:nvGrpSpPr>
            <p:grpSpPr>
              <a:xfrm>
                <a:off x="6486840" y="1613160"/>
                <a:ext cx="257760" cy="103320"/>
                <a:chOff x="6486840" y="1613160"/>
                <a:chExt cx="257760" cy="103320"/>
              </a:xfrm>
            </p:grpSpPr>
            <p:sp>
              <p:nvSpPr>
                <p:cNvPr id="7821" name=""/>
                <p:cNvSpPr/>
                <p:nvPr/>
              </p:nvSpPr>
              <p:spPr>
                <a:xfrm>
                  <a:off x="6486840" y="1613160"/>
                  <a:ext cx="257760" cy="103320"/>
                </a:xfrm>
                <a:custGeom>
                  <a:avLst/>
                  <a:gdLst/>
                  <a:ahLst/>
                  <a:rect l="l" t="t" r="r" b="b"/>
                  <a:pathLst>
                    <a:path w="325" h="133">
                      <a:moveTo>
                        <a:pt x="325" y="29"/>
                      </a:moveTo>
                      <a:lnTo>
                        <a:pt x="303" y="29"/>
                      </a:lnTo>
                      <a:lnTo>
                        <a:pt x="271" y="48"/>
                      </a:lnTo>
                      <a:lnTo>
                        <a:pt x="246" y="16"/>
                      </a:lnTo>
                      <a:lnTo>
                        <a:pt x="176" y="20"/>
                      </a:lnTo>
                      <a:lnTo>
                        <a:pt x="145" y="23"/>
                      </a:lnTo>
                      <a:lnTo>
                        <a:pt x="122" y="0"/>
                      </a:lnTo>
                      <a:lnTo>
                        <a:pt x="82" y="12"/>
                      </a:lnTo>
                      <a:lnTo>
                        <a:pt x="61" y="4"/>
                      </a:lnTo>
                      <a:lnTo>
                        <a:pt x="39" y="16"/>
                      </a:lnTo>
                      <a:lnTo>
                        <a:pt x="0" y="16"/>
                      </a:lnTo>
                      <a:lnTo>
                        <a:pt x="0" y="32"/>
                      </a:lnTo>
                      <a:lnTo>
                        <a:pt x="48" y="65"/>
                      </a:lnTo>
                      <a:lnTo>
                        <a:pt x="109" y="56"/>
                      </a:lnTo>
                      <a:lnTo>
                        <a:pt x="167" y="65"/>
                      </a:lnTo>
                      <a:lnTo>
                        <a:pt x="219" y="97"/>
                      </a:lnTo>
                      <a:lnTo>
                        <a:pt x="250" y="72"/>
                      </a:lnTo>
                      <a:lnTo>
                        <a:pt x="267" y="92"/>
                      </a:lnTo>
                      <a:lnTo>
                        <a:pt x="264" y="133"/>
                      </a:lnTo>
                      <a:lnTo>
                        <a:pt x="280" y="133"/>
                      </a:lnTo>
                      <a:lnTo>
                        <a:pt x="325" y="29"/>
                      </a:lnTo>
                      <a:close/>
                    </a:path>
                  </a:pathLst>
                </a:custGeom>
                <a:solidFill>
                  <a:srgbClr val="008226"/>
                </a:solidFill>
                <a:ln w="9360">
                  <a:solidFill>
                    <a:srgbClr val="333333"/>
                  </a:solidFill>
                  <a:round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46800" bIns="4680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7822" name=""/>
                <p:cNvSpPr/>
                <p:nvPr/>
              </p:nvSpPr>
              <p:spPr>
                <a:xfrm>
                  <a:off x="6486840" y="1613160"/>
                  <a:ext cx="257760" cy="103320"/>
                </a:xfrm>
                <a:custGeom>
                  <a:avLst/>
                  <a:gdLst/>
                  <a:ahLst/>
                  <a:rect l="l" t="t" r="r" b="b"/>
                  <a:pathLst>
                    <a:path w="325" h="133">
                      <a:moveTo>
                        <a:pt x="325" y="29"/>
                      </a:moveTo>
                      <a:lnTo>
                        <a:pt x="303" y="29"/>
                      </a:lnTo>
                      <a:lnTo>
                        <a:pt x="271" y="48"/>
                      </a:lnTo>
                      <a:lnTo>
                        <a:pt x="246" y="16"/>
                      </a:lnTo>
                      <a:lnTo>
                        <a:pt x="176" y="20"/>
                      </a:lnTo>
                      <a:lnTo>
                        <a:pt x="145" y="23"/>
                      </a:lnTo>
                      <a:lnTo>
                        <a:pt x="122" y="0"/>
                      </a:lnTo>
                      <a:lnTo>
                        <a:pt x="82" y="12"/>
                      </a:lnTo>
                      <a:lnTo>
                        <a:pt x="61" y="4"/>
                      </a:lnTo>
                      <a:lnTo>
                        <a:pt x="39" y="16"/>
                      </a:lnTo>
                      <a:lnTo>
                        <a:pt x="0" y="16"/>
                      </a:lnTo>
                      <a:lnTo>
                        <a:pt x="0" y="32"/>
                      </a:lnTo>
                      <a:lnTo>
                        <a:pt x="48" y="65"/>
                      </a:lnTo>
                      <a:lnTo>
                        <a:pt x="109" y="56"/>
                      </a:lnTo>
                      <a:lnTo>
                        <a:pt x="167" y="65"/>
                      </a:lnTo>
                      <a:lnTo>
                        <a:pt x="219" y="97"/>
                      </a:lnTo>
                      <a:lnTo>
                        <a:pt x="250" y="72"/>
                      </a:lnTo>
                      <a:lnTo>
                        <a:pt x="267" y="92"/>
                      </a:lnTo>
                      <a:lnTo>
                        <a:pt x="264" y="133"/>
                      </a:lnTo>
                      <a:lnTo>
                        <a:pt x="280" y="133"/>
                      </a:lnTo>
                      <a:lnTo>
                        <a:pt x="325" y="29"/>
                      </a:lnTo>
                    </a:path>
                  </a:pathLst>
                </a:custGeom>
                <a:solidFill>
                  <a:srgbClr val="008226"/>
                </a:solidFill>
                <a:ln w="11160">
                  <a:solidFill>
                    <a:srgbClr val="333333"/>
                  </a:solidFill>
                  <a:round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46800" bIns="4680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</p:grpSp>
          <p:grpSp>
            <p:nvGrpSpPr>
              <p:cNvPr id="7823" name=""/>
              <p:cNvGrpSpPr/>
              <p:nvPr/>
            </p:nvGrpSpPr>
            <p:grpSpPr>
              <a:xfrm>
                <a:off x="7705080" y="1519200"/>
                <a:ext cx="222480" cy="388800"/>
                <a:chOff x="7705080" y="1519200"/>
                <a:chExt cx="222480" cy="388800"/>
              </a:xfrm>
            </p:grpSpPr>
            <p:sp>
              <p:nvSpPr>
                <p:cNvPr id="7824" name=""/>
                <p:cNvSpPr/>
                <p:nvPr/>
              </p:nvSpPr>
              <p:spPr>
                <a:xfrm>
                  <a:off x="7705080" y="1519200"/>
                  <a:ext cx="222480" cy="388800"/>
                </a:xfrm>
                <a:custGeom>
                  <a:avLst/>
                  <a:gdLst/>
                  <a:ahLst/>
                  <a:rect l="l" t="t" r="r" b="b"/>
                  <a:pathLst>
                    <a:path w="280" h="496">
                      <a:moveTo>
                        <a:pt x="0" y="55"/>
                      </a:moveTo>
                      <a:lnTo>
                        <a:pt x="165" y="23"/>
                      </a:lnTo>
                      <a:lnTo>
                        <a:pt x="244" y="0"/>
                      </a:lnTo>
                      <a:lnTo>
                        <a:pt x="258" y="35"/>
                      </a:lnTo>
                      <a:lnTo>
                        <a:pt x="253" y="68"/>
                      </a:lnTo>
                      <a:lnTo>
                        <a:pt x="258" y="91"/>
                      </a:lnTo>
                      <a:lnTo>
                        <a:pt x="280" y="107"/>
                      </a:lnTo>
                      <a:lnTo>
                        <a:pt x="266" y="120"/>
                      </a:lnTo>
                      <a:lnTo>
                        <a:pt x="266" y="156"/>
                      </a:lnTo>
                      <a:lnTo>
                        <a:pt x="240" y="159"/>
                      </a:lnTo>
                      <a:lnTo>
                        <a:pt x="223" y="167"/>
                      </a:lnTo>
                      <a:lnTo>
                        <a:pt x="214" y="192"/>
                      </a:lnTo>
                      <a:lnTo>
                        <a:pt x="232" y="219"/>
                      </a:lnTo>
                      <a:lnTo>
                        <a:pt x="232" y="248"/>
                      </a:lnTo>
                      <a:lnTo>
                        <a:pt x="205" y="267"/>
                      </a:lnTo>
                      <a:lnTo>
                        <a:pt x="197" y="291"/>
                      </a:lnTo>
                      <a:lnTo>
                        <a:pt x="235" y="336"/>
                      </a:lnTo>
                      <a:lnTo>
                        <a:pt x="214" y="404"/>
                      </a:lnTo>
                      <a:lnTo>
                        <a:pt x="249" y="467"/>
                      </a:lnTo>
                      <a:lnTo>
                        <a:pt x="192" y="487"/>
                      </a:lnTo>
                      <a:lnTo>
                        <a:pt x="122" y="496"/>
                      </a:lnTo>
                      <a:lnTo>
                        <a:pt x="100" y="431"/>
                      </a:lnTo>
                      <a:lnTo>
                        <a:pt x="104" y="407"/>
                      </a:lnTo>
                      <a:lnTo>
                        <a:pt x="82" y="332"/>
                      </a:lnTo>
                      <a:lnTo>
                        <a:pt x="34" y="336"/>
                      </a:lnTo>
                      <a:lnTo>
                        <a:pt x="52" y="303"/>
                      </a:lnTo>
                      <a:lnTo>
                        <a:pt x="52" y="255"/>
                      </a:lnTo>
                      <a:lnTo>
                        <a:pt x="21" y="239"/>
                      </a:lnTo>
                      <a:lnTo>
                        <a:pt x="39" y="203"/>
                      </a:lnTo>
                      <a:lnTo>
                        <a:pt x="27" y="163"/>
                      </a:lnTo>
                      <a:lnTo>
                        <a:pt x="0" y="143"/>
                      </a:lnTo>
                      <a:lnTo>
                        <a:pt x="0" y="55"/>
                      </a:lnTo>
                      <a:close/>
                    </a:path>
                  </a:pathLst>
                </a:custGeom>
                <a:solidFill>
                  <a:srgbClr val="008226"/>
                </a:solidFill>
                <a:ln w="9360">
                  <a:solidFill>
                    <a:srgbClr val="333333"/>
                  </a:solidFill>
                  <a:round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46800" bIns="4680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7825" name=""/>
                <p:cNvSpPr/>
                <p:nvPr/>
              </p:nvSpPr>
              <p:spPr>
                <a:xfrm>
                  <a:off x="7705080" y="1519200"/>
                  <a:ext cx="222480" cy="388800"/>
                </a:xfrm>
                <a:custGeom>
                  <a:avLst/>
                  <a:gdLst/>
                  <a:ahLst/>
                  <a:rect l="l" t="t" r="r" b="b"/>
                  <a:pathLst>
                    <a:path w="280" h="496">
                      <a:moveTo>
                        <a:pt x="0" y="55"/>
                      </a:moveTo>
                      <a:lnTo>
                        <a:pt x="165" y="23"/>
                      </a:lnTo>
                      <a:lnTo>
                        <a:pt x="244" y="0"/>
                      </a:lnTo>
                      <a:lnTo>
                        <a:pt x="258" y="35"/>
                      </a:lnTo>
                      <a:lnTo>
                        <a:pt x="253" y="68"/>
                      </a:lnTo>
                      <a:lnTo>
                        <a:pt x="258" y="91"/>
                      </a:lnTo>
                      <a:lnTo>
                        <a:pt x="280" y="107"/>
                      </a:lnTo>
                      <a:lnTo>
                        <a:pt x="266" y="120"/>
                      </a:lnTo>
                      <a:lnTo>
                        <a:pt x="266" y="156"/>
                      </a:lnTo>
                      <a:lnTo>
                        <a:pt x="240" y="159"/>
                      </a:lnTo>
                      <a:lnTo>
                        <a:pt x="223" y="167"/>
                      </a:lnTo>
                      <a:lnTo>
                        <a:pt x="214" y="192"/>
                      </a:lnTo>
                      <a:lnTo>
                        <a:pt x="232" y="219"/>
                      </a:lnTo>
                      <a:lnTo>
                        <a:pt x="232" y="248"/>
                      </a:lnTo>
                      <a:lnTo>
                        <a:pt x="205" y="267"/>
                      </a:lnTo>
                      <a:lnTo>
                        <a:pt x="197" y="291"/>
                      </a:lnTo>
                      <a:lnTo>
                        <a:pt x="235" y="336"/>
                      </a:lnTo>
                      <a:lnTo>
                        <a:pt x="214" y="404"/>
                      </a:lnTo>
                      <a:lnTo>
                        <a:pt x="249" y="467"/>
                      </a:lnTo>
                      <a:lnTo>
                        <a:pt x="192" y="487"/>
                      </a:lnTo>
                      <a:lnTo>
                        <a:pt x="122" y="496"/>
                      </a:lnTo>
                      <a:lnTo>
                        <a:pt x="100" y="431"/>
                      </a:lnTo>
                      <a:lnTo>
                        <a:pt x="104" y="407"/>
                      </a:lnTo>
                      <a:lnTo>
                        <a:pt x="82" y="332"/>
                      </a:lnTo>
                      <a:lnTo>
                        <a:pt x="34" y="336"/>
                      </a:lnTo>
                      <a:lnTo>
                        <a:pt x="52" y="303"/>
                      </a:lnTo>
                      <a:lnTo>
                        <a:pt x="52" y="255"/>
                      </a:lnTo>
                      <a:lnTo>
                        <a:pt x="21" y="239"/>
                      </a:lnTo>
                      <a:lnTo>
                        <a:pt x="39" y="203"/>
                      </a:lnTo>
                      <a:lnTo>
                        <a:pt x="27" y="163"/>
                      </a:lnTo>
                      <a:lnTo>
                        <a:pt x="0" y="143"/>
                      </a:lnTo>
                      <a:lnTo>
                        <a:pt x="0" y="55"/>
                      </a:lnTo>
                    </a:path>
                  </a:pathLst>
                </a:custGeom>
                <a:solidFill>
                  <a:srgbClr val="008226"/>
                </a:solidFill>
                <a:ln w="11160">
                  <a:solidFill>
                    <a:srgbClr val="333333"/>
                  </a:solidFill>
                  <a:round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46800" bIns="4680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</p:grpSp>
          <p:grpSp>
            <p:nvGrpSpPr>
              <p:cNvPr id="7826" name=""/>
              <p:cNvGrpSpPr/>
              <p:nvPr/>
            </p:nvGrpSpPr>
            <p:grpSpPr>
              <a:xfrm>
                <a:off x="7474320" y="4620960"/>
                <a:ext cx="63000" cy="75240"/>
                <a:chOff x="7474320" y="4620960"/>
                <a:chExt cx="63000" cy="75240"/>
              </a:xfrm>
            </p:grpSpPr>
            <p:sp>
              <p:nvSpPr>
                <p:cNvPr id="7827" name=""/>
                <p:cNvSpPr/>
                <p:nvPr/>
              </p:nvSpPr>
              <p:spPr>
                <a:xfrm>
                  <a:off x="7474320" y="4620960"/>
                  <a:ext cx="63000" cy="75240"/>
                </a:xfrm>
                <a:custGeom>
                  <a:avLst/>
                  <a:gdLst/>
                  <a:ahLst/>
                  <a:rect l="l" t="t" r="r" b="b"/>
                  <a:pathLst>
                    <a:path w="81" h="97">
                      <a:moveTo>
                        <a:pt x="3" y="61"/>
                      </a:moveTo>
                      <a:lnTo>
                        <a:pt x="48" y="16"/>
                      </a:lnTo>
                      <a:lnTo>
                        <a:pt x="63" y="0"/>
                      </a:lnTo>
                      <a:lnTo>
                        <a:pt x="81" y="28"/>
                      </a:lnTo>
                      <a:lnTo>
                        <a:pt x="57" y="64"/>
                      </a:lnTo>
                      <a:lnTo>
                        <a:pt x="21" y="97"/>
                      </a:lnTo>
                      <a:lnTo>
                        <a:pt x="0" y="97"/>
                      </a:lnTo>
                      <a:lnTo>
                        <a:pt x="3" y="61"/>
                      </a:lnTo>
                      <a:close/>
                    </a:path>
                  </a:pathLst>
                </a:custGeom>
                <a:solidFill>
                  <a:srgbClr val="008226"/>
                </a:solidFill>
                <a:ln w="9360">
                  <a:solidFill>
                    <a:srgbClr val="333333"/>
                  </a:solidFill>
                  <a:round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28440" bIns="2844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7828" name=""/>
                <p:cNvSpPr/>
                <p:nvPr/>
              </p:nvSpPr>
              <p:spPr>
                <a:xfrm>
                  <a:off x="7474320" y="4620960"/>
                  <a:ext cx="63000" cy="75240"/>
                </a:xfrm>
                <a:custGeom>
                  <a:avLst/>
                  <a:gdLst/>
                  <a:ahLst/>
                  <a:rect l="l" t="t" r="r" b="b"/>
                  <a:pathLst>
                    <a:path w="81" h="97">
                      <a:moveTo>
                        <a:pt x="3" y="61"/>
                      </a:moveTo>
                      <a:lnTo>
                        <a:pt x="48" y="16"/>
                      </a:lnTo>
                      <a:lnTo>
                        <a:pt x="63" y="0"/>
                      </a:lnTo>
                      <a:lnTo>
                        <a:pt x="81" y="28"/>
                      </a:lnTo>
                      <a:lnTo>
                        <a:pt x="57" y="64"/>
                      </a:lnTo>
                      <a:lnTo>
                        <a:pt x="21" y="97"/>
                      </a:lnTo>
                      <a:lnTo>
                        <a:pt x="0" y="97"/>
                      </a:lnTo>
                      <a:lnTo>
                        <a:pt x="3" y="61"/>
                      </a:lnTo>
                    </a:path>
                  </a:pathLst>
                </a:custGeom>
                <a:solidFill>
                  <a:srgbClr val="008226"/>
                </a:solidFill>
                <a:ln w="11160">
                  <a:solidFill>
                    <a:srgbClr val="333333"/>
                  </a:solidFill>
                  <a:round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28440" bIns="2844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</p:grpSp>
          <p:grpSp>
            <p:nvGrpSpPr>
              <p:cNvPr id="7829" name=""/>
              <p:cNvGrpSpPr/>
              <p:nvPr/>
            </p:nvGrpSpPr>
            <p:grpSpPr>
              <a:xfrm>
                <a:off x="7407360" y="4679640"/>
                <a:ext cx="37800" cy="45000"/>
                <a:chOff x="7407360" y="4679640"/>
                <a:chExt cx="37800" cy="45000"/>
              </a:xfrm>
            </p:grpSpPr>
            <p:sp>
              <p:nvSpPr>
                <p:cNvPr id="7830" name=""/>
                <p:cNvSpPr/>
                <p:nvPr/>
              </p:nvSpPr>
              <p:spPr>
                <a:xfrm>
                  <a:off x="7407360" y="4679640"/>
                  <a:ext cx="37800" cy="45000"/>
                </a:xfrm>
                <a:custGeom>
                  <a:avLst/>
                  <a:gdLst/>
                  <a:ahLst/>
                  <a:rect l="l" t="t" r="r" b="b"/>
                  <a:pathLst>
                    <a:path w="49" h="60">
                      <a:moveTo>
                        <a:pt x="15" y="0"/>
                      </a:moveTo>
                      <a:lnTo>
                        <a:pt x="49" y="24"/>
                      </a:lnTo>
                      <a:lnTo>
                        <a:pt x="34" y="56"/>
                      </a:lnTo>
                      <a:lnTo>
                        <a:pt x="6" y="60"/>
                      </a:lnTo>
                      <a:lnTo>
                        <a:pt x="0" y="27"/>
                      </a:lnTo>
                      <a:lnTo>
                        <a:pt x="15" y="0"/>
                      </a:lnTo>
                      <a:close/>
                    </a:path>
                  </a:pathLst>
                </a:custGeom>
                <a:solidFill>
                  <a:srgbClr val="008226"/>
                </a:solidFill>
                <a:ln w="9360">
                  <a:solidFill>
                    <a:srgbClr val="333333"/>
                  </a:solidFill>
                  <a:round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-1800" bIns="-180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7831" name=""/>
                <p:cNvSpPr/>
                <p:nvPr/>
              </p:nvSpPr>
              <p:spPr>
                <a:xfrm>
                  <a:off x="7407360" y="4679640"/>
                  <a:ext cx="37800" cy="45000"/>
                </a:xfrm>
                <a:custGeom>
                  <a:avLst/>
                  <a:gdLst/>
                  <a:ahLst/>
                  <a:rect l="l" t="t" r="r" b="b"/>
                  <a:pathLst>
                    <a:path w="49" h="60">
                      <a:moveTo>
                        <a:pt x="15" y="0"/>
                      </a:moveTo>
                      <a:lnTo>
                        <a:pt x="49" y="24"/>
                      </a:lnTo>
                      <a:lnTo>
                        <a:pt x="34" y="56"/>
                      </a:lnTo>
                      <a:lnTo>
                        <a:pt x="6" y="60"/>
                      </a:lnTo>
                      <a:lnTo>
                        <a:pt x="0" y="27"/>
                      </a:lnTo>
                      <a:lnTo>
                        <a:pt x="15" y="0"/>
                      </a:lnTo>
                    </a:path>
                  </a:pathLst>
                </a:custGeom>
                <a:solidFill>
                  <a:srgbClr val="008226"/>
                </a:solidFill>
                <a:ln w="11160">
                  <a:solidFill>
                    <a:srgbClr val="333333"/>
                  </a:solidFill>
                  <a:round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-1800" bIns="-180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</p:grpSp>
          <p:grpSp>
            <p:nvGrpSpPr>
              <p:cNvPr id="7832" name=""/>
              <p:cNvGrpSpPr/>
              <p:nvPr/>
            </p:nvGrpSpPr>
            <p:grpSpPr>
              <a:xfrm>
                <a:off x="7329960" y="4699800"/>
                <a:ext cx="29880" cy="20160"/>
                <a:chOff x="7329960" y="4699800"/>
                <a:chExt cx="29880" cy="20160"/>
              </a:xfrm>
            </p:grpSpPr>
            <p:sp>
              <p:nvSpPr>
                <p:cNvPr id="7833" name=""/>
                <p:cNvSpPr/>
                <p:nvPr/>
              </p:nvSpPr>
              <p:spPr>
                <a:xfrm>
                  <a:off x="7329960" y="4699800"/>
                  <a:ext cx="29880" cy="20160"/>
                </a:xfrm>
                <a:custGeom>
                  <a:avLst/>
                  <a:gdLst/>
                  <a:ahLst/>
                  <a:rect l="l" t="t" r="r" b="b"/>
                  <a:pathLst>
                    <a:path w="38" h="25">
                      <a:moveTo>
                        <a:pt x="4" y="0"/>
                      </a:moveTo>
                      <a:lnTo>
                        <a:pt x="34" y="4"/>
                      </a:lnTo>
                      <a:lnTo>
                        <a:pt x="38" y="25"/>
                      </a:lnTo>
                      <a:lnTo>
                        <a:pt x="0" y="25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008226"/>
                </a:solidFill>
                <a:ln w="9360">
                  <a:solidFill>
                    <a:srgbClr val="333333"/>
                  </a:solidFill>
                  <a:round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-26640" bIns="-2664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7834" name=""/>
                <p:cNvSpPr/>
                <p:nvPr/>
              </p:nvSpPr>
              <p:spPr>
                <a:xfrm>
                  <a:off x="7329960" y="4699800"/>
                  <a:ext cx="29880" cy="20160"/>
                </a:xfrm>
                <a:custGeom>
                  <a:avLst/>
                  <a:gdLst/>
                  <a:ahLst/>
                  <a:rect l="l" t="t" r="r" b="b"/>
                  <a:pathLst>
                    <a:path w="38" h="25">
                      <a:moveTo>
                        <a:pt x="4" y="0"/>
                      </a:moveTo>
                      <a:lnTo>
                        <a:pt x="34" y="4"/>
                      </a:lnTo>
                      <a:lnTo>
                        <a:pt x="38" y="25"/>
                      </a:lnTo>
                      <a:lnTo>
                        <a:pt x="0" y="25"/>
                      </a:lnTo>
                      <a:lnTo>
                        <a:pt x="4" y="0"/>
                      </a:lnTo>
                    </a:path>
                  </a:pathLst>
                </a:custGeom>
                <a:solidFill>
                  <a:srgbClr val="008226"/>
                </a:solidFill>
                <a:ln w="11160">
                  <a:solidFill>
                    <a:srgbClr val="333333"/>
                  </a:solidFill>
                  <a:round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-26640" bIns="-2664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</p:grpSp>
          <p:grpSp>
            <p:nvGrpSpPr>
              <p:cNvPr id="7835" name=""/>
              <p:cNvGrpSpPr/>
              <p:nvPr/>
            </p:nvGrpSpPr>
            <p:grpSpPr>
              <a:xfrm>
                <a:off x="7375680" y="4729680"/>
                <a:ext cx="17280" cy="34200"/>
                <a:chOff x="7375680" y="4729680"/>
                <a:chExt cx="17280" cy="34200"/>
              </a:xfrm>
            </p:grpSpPr>
            <p:sp>
              <p:nvSpPr>
                <p:cNvPr id="7836" name=""/>
                <p:cNvSpPr/>
                <p:nvPr/>
              </p:nvSpPr>
              <p:spPr>
                <a:xfrm>
                  <a:off x="7375680" y="4729680"/>
                  <a:ext cx="17280" cy="34200"/>
                </a:xfrm>
                <a:custGeom>
                  <a:avLst/>
                  <a:gdLst/>
                  <a:ahLst/>
                  <a:rect l="l" t="t" r="r" b="b"/>
                  <a:pathLst>
                    <a:path w="21" h="43">
                      <a:moveTo>
                        <a:pt x="0" y="0"/>
                      </a:moveTo>
                      <a:lnTo>
                        <a:pt x="21" y="13"/>
                      </a:lnTo>
                      <a:lnTo>
                        <a:pt x="16" y="43"/>
                      </a:lnTo>
                      <a:lnTo>
                        <a:pt x="0" y="3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8226"/>
                </a:solidFill>
                <a:ln w="9360">
                  <a:solidFill>
                    <a:srgbClr val="333333"/>
                  </a:solidFill>
                  <a:round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-12600" bIns="-1260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7837" name=""/>
                <p:cNvSpPr/>
                <p:nvPr/>
              </p:nvSpPr>
              <p:spPr>
                <a:xfrm>
                  <a:off x="7375680" y="4729680"/>
                  <a:ext cx="17280" cy="34200"/>
                </a:xfrm>
                <a:custGeom>
                  <a:avLst/>
                  <a:gdLst/>
                  <a:ahLst/>
                  <a:rect l="l" t="t" r="r" b="b"/>
                  <a:pathLst>
                    <a:path w="21" h="43">
                      <a:moveTo>
                        <a:pt x="0" y="0"/>
                      </a:moveTo>
                      <a:lnTo>
                        <a:pt x="21" y="13"/>
                      </a:lnTo>
                      <a:lnTo>
                        <a:pt x="16" y="43"/>
                      </a:lnTo>
                      <a:lnTo>
                        <a:pt x="0" y="30"/>
                      </a:lnTo>
                      <a:lnTo>
                        <a:pt x="0" y="0"/>
                      </a:lnTo>
                    </a:path>
                  </a:pathLst>
                </a:custGeom>
                <a:solidFill>
                  <a:srgbClr val="008226"/>
                </a:solidFill>
                <a:ln w="11160">
                  <a:solidFill>
                    <a:srgbClr val="333333"/>
                  </a:solidFill>
                  <a:round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-12600" bIns="-1260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</p:grpSp>
          <p:grpSp>
            <p:nvGrpSpPr>
              <p:cNvPr id="7838" name=""/>
              <p:cNvGrpSpPr/>
              <p:nvPr/>
            </p:nvGrpSpPr>
            <p:grpSpPr>
              <a:xfrm>
                <a:off x="7274520" y="4716720"/>
                <a:ext cx="28080" cy="23760"/>
                <a:chOff x="7274520" y="4716720"/>
                <a:chExt cx="28080" cy="23760"/>
              </a:xfrm>
            </p:grpSpPr>
            <p:sp>
              <p:nvSpPr>
                <p:cNvPr id="7839" name=""/>
                <p:cNvSpPr/>
                <p:nvPr/>
              </p:nvSpPr>
              <p:spPr>
                <a:xfrm>
                  <a:off x="7274520" y="4716720"/>
                  <a:ext cx="28080" cy="23760"/>
                </a:xfrm>
                <a:custGeom>
                  <a:avLst/>
                  <a:gdLst/>
                  <a:ahLst/>
                  <a:rect l="l" t="t" r="r" b="b"/>
                  <a:pathLst>
                    <a:path w="36" h="30">
                      <a:moveTo>
                        <a:pt x="22" y="0"/>
                      </a:moveTo>
                      <a:lnTo>
                        <a:pt x="36" y="23"/>
                      </a:lnTo>
                      <a:lnTo>
                        <a:pt x="27" y="30"/>
                      </a:lnTo>
                      <a:lnTo>
                        <a:pt x="0" y="23"/>
                      </a:lnTo>
                      <a:lnTo>
                        <a:pt x="22" y="0"/>
                      </a:lnTo>
                      <a:close/>
                    </a:path>
                  </a:pathLst>
                </a:custGeom>
                <a:solidFill>
                  <a:srgbClr val="008226"/>
                </a:solidFill>
                <a:ln w="9360">
                  <a:solidFill>
                    <a:srgbClr val="333333"/>
                  </a:solidFill>
                  <a:round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-23040" bIns="-2304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7840" name=""/>
                <p:cNvSpPr/>
                <p:nvPr/>
              </p:nvSpPr>
              <p:spPr>
                <a:xfrm>
                  <a:off x="7274520" y="4716720"/>
                  <a:ext cx="28080" cy="23760"/>
                </a:xfrm>
                <a:custGeom>
                  <a:avLst/>
                  <a:gdLst/>
                  <a:ahLst/>
                  <a:rect l="l" t="t" r="r" b="b"/>
                  <a:pathLst>
                    <a:path w="36" h="30">
                      <a:moveTo>
                        <a:pt x="22" y="0"/>
                      </a:moveTo>
                      <a:lnTo>
                        <a:pt x="36" y="23"/>
                      </a:lnTo>
                      <a:lnTo>
                        <a:pt x="27" y="30"/>
                      </a:lnTo>
                      <a:lnTo>
                        <a:pt x="0" y="23"/>
                      </a:lnTo>
                      <a:lnTo>
                        <a:pt x="22" y="0"/>
                      </a:lnTo>
                    </a:path>
                  </a:pathLst>
                </a:custGeom>
                <a:solidFill>
                  <a:srgbClr val="008226"/>
                </a:solidFill>
                <a:ln w="11160">
                  <a:solidFill>
                    <a:srgbClr val="333333"/>
                  </a:solidFill>
                  <a:round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-23040" bIns="-2304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</p:grpSp>
          <p:grpSp>
            <p:nvGrpSpPr>
              <p:cNvPr id="7841" name=""/>
              <p:cNvGrpSpPr/>
              <p:nvPr/>
            </p:nvGrpSpPr>
            <p:grpSpPr>
              <a:xfrm>
                <a:off x="7216200" y="4729680"/>
                <a:ext cx="16920" cy="13680"/>
                <a:chOff x="7216200" y="4729680"/>
                <a:chExt cx="16920" cy="13680"/>
              </a:xfrm>
            </p:grpSpPr>
            <p:sp>
              <p:nvSpPr>
                <p:cNvPr id="7842" name=""/>
                <p:cNvSpPr/>
                <p:nvPr/>
              </p:nvSpPr>
              <p:spPr>
                <a:xfrm>
                  <a:off x="7216200" y="4729680"/>
                  <a:ext cx="16920" cy="13680"/>
                </a:xfrm>
                <a:custGeom>
                  <a:avLst/>
                  <a:gdLst/>
                  <a:ahLst/>
                  <a:rect l="l" t="t" r="r" b="b"/>
                  <a:pathLst>
                    <a:path w="21" h="18">
                      <a:moveTo>
                        <a:pt x="9" y="0"/>
                      </a:moveTo>
                      <a:lnTo>
                        <a:pt x="21" y="14"/>
                      </a:lnTo>
                      <a:lnTo>
                        <a:pt x="0" y="18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rgbClr val="008226"/>
                </a:solidFill>
                <a:ln w="9360">
                  <a:solidFill>
                    <a:srgbClr val="333333"/>
                  </a:solidFill>
                  <a:round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-33120" bIns="-3312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7843" name=""/>
                <p:cNvSpPr/>
                <p:nvPr/>
              </p:nvSpPr>
              <p:spPr>
                <a:xfrm>
                  <a:off x="7216200" y="4729680"/>
                  <a:ext cx="16920" cy="13680"/>
                </a:xfrm>
                <a:custGeom>
                  <a:avLst/>
                  <a:gdLst/>
                  <a:ahLst/>
                  <a:rect l="l" t="t" r="r" b="b"/>
                  <a:pathLst>
                    <a:path w="21" h="18">
                      <a:moveTo>
                        <a:pt x="9" y="0"/>
                      </a:moveTo>
                      <a:lnTo>
                        <a:pt x="21" y="14"/>
                      </a:lnTo>
                      <a:lnTo>
                        <a:pt x="0" y="18"/>
                      </a:lnTo>
                      <a:lnTo>
                        <a:pt x="9" y="0"/>
                      </a:lnTo>
                    </a:path>
                  </a:pathLst>
                </a:custGeom>
                <a:solidFill>
                  <a:srgbClr val="008226"/>
                </a:solidFill>
                <a:ln w="11160">
                  <a:solidFill>
                    <a:srgbClr val="333333"/>
                  </a:solidFill>
                  <a:round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-33120" bIns="-3312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</p:grpSp>
          <p:grpSp>
            <p:nvGrpSpPr>
              <p:cNvPr id="7844" name=""/>
              <p:cNvGrpSpPr/>
              <p:nvPr/>
            </p:nvGrpSpPr>
            <p:grpSpPr>
              <a:xfrm>
                <a:off x="7173360" y="4732560"/>
                <a:ext cx="16920" cy="7920"/>
                <a:chOff x="7173360" y="4732560"/>
                <a:chExt cx="16920" cy="7920"/>
              </a:xfrm>
            </p:grpSpPr>
            <p:sp>
              <p:nvSpPr>
                <p:cNvPr id="7845" name=""/>
                <p:cNvSpPr/>
                <p:nvPr/>
              </p:nvSpPr>
              <p:spPr>
                <a:xfrm>
                  <a:off x="7173360" y="4732560"/>
                  <a:ext cx="16920" cy="7920"/>
                </a:xfrm>
                <a:custGeom>
                  <a:avLst/>
                  <a:gdLst/>
                  <a:ahLst/>
                  <a:rect l="l" t="t" r="r" b="b"/>
                  <a:pathLst>
                    <a:path w="21" h="10">
                      <a:moveTo>
                        <a:pt x="0" y="0"/>
                      </a:moveTo>
                      <a:lnTo>
                        <a:pt x="21" y="0"/>
                      </a:lnTo>
                      <a:lnTo>
                        <a:pt x="21" y="1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8226"/>
                </a:solidFill>
                <a:ln w="9360">
                  <a:solidFill>
                    <a:srgbClr val="333333"/>
                  </a:solidFill>
                  <a:round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-38880" bIns="-3888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7846" name=""/>
                <p:cNvSpPr/>
                <p:nvPr/>
              </p:nvSpPr>
              <p:spPr>
                <a:xfrm>
                  <a:off x="7173360" y="4732560"/>
                  <a:ext cx="16920" cy="7920"/>
                </a:xfrm>
                <a:custGeom>
                  <a:avLst/>
                  <a:gdLst/>
                  <a:ahLst/>
                  <a:rect l="l" t="t" r="r" b="b"/>
                  <a:pathLst>
                    <a:path w="21" h="10">
                      <a:moveTo>
                        <a:pt x="0" y="0"/>
                      </a:moveTo>
                      <a:lnTo>
                        <a:pt x="21" y="0"/>
                      </a:lnTo>
                      <a:lnTo>
                        <a:pt x="21" y="10"/>
                      </a:lnTo>
                      <a:lnTo>
                        <a:pt x="0" y="0"/>
                      </a:lnTo>
                    </a:path>
                  </a:pathLst>
                </a:custGeom>
                <a:solidFill>
                  <a:srgbClr val="008226"/>
                </a:solidFill>
                <a:ln w="11160">
                  <a:solidFill>
                    <a:srgbClr val="333333"/>
                  </a:solidFill>
                  <a:round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-38880" bIns="-3888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</p:grpSp>
          <p:grpSp>
            <p:nvGrpSpPr>
              <p:cNvPr id="7847" name=""/>
              <p:cNvGrpSpPr/>
              <p:nvPr/>
            </p:nvGrpSpPr>
            <p:grpSpPr>
              <a:xfrm>
                <a:off x="7149960" y="4756320"/>
                <a:ext cx="21600" cy="7560"/>
                <a:chOff x="7149960" y="4756320"/>
                <a:chExt cx="21600" cy="7560"/>
              </a:xfrm>
            </p:grpSpPr>
            <p:sp>
              <p:nvSpPr>
                <p:cNvPr id="7848" name=""/>
                <p:cNvSpPr/>
                <p:nvPr/>
              </p:nvSpPr>
              <p:spPr>
                <a:xfrm>
                  <a:off x="7149960" y="4756320"/>
                  <a:ext cx="21600" cy="7560"/>
                </a:xfrm>
                <a:custGeom>
                  <a:avLst/>
                  <a:gdLst/>
                  <a:ahLst/>
                  <a:rect l="l" t="t" r="r" b="b"/>
                  <a:pathLst>
                    <a:path w="27" h="9">
                      <a:moveTo>
                        <a:pt x="0" y="0"/>
                      </a:moveTo>
                      <a:lnTo>
                        <a:pt x="27" y="9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8226"/>
                </a:solidFill>
                <a:ln w="9360">
                  <a:solidFill>
                    <a:srgbClr val="333333"/>
                  </a:solidFill>
                  <a:round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-39240" bIns="-3924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7849" name=""/>
                <p:cNvSpPr/>
                <p:nvPr/>
              </p:nvSpPr>
              <p:spPr>
                <a:xfrm>
                  <a:off x="7149960" y="4756320"/>
                  <a:ext cx="21600" cy="7560"/>
                </a:xfrm>
                <a:prstGeom prst="line">
                  <a:avLst/>
                </a:prstGeom>
                <a:ln w="11160">
                  <a:solidFill>
                    <a:srgbClr val="333333"/>
                  </a:solidFill>
                  <a:miter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-39240" bIns="-3924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</p:grpSp>
          <p:grpSp>
            <p:nvGrpSpPr>
              <p:cNvPr id="7850" name=""/>
              <p:cNvGrpSpPr/>
              <p:nvPr/>
            </p:nvGrpSpPr>
            <p:grpSpPr>
              <a:xfrm>
                <a:off x="7238520" y="4753080"/>
                <a:ext cx="39240" cy="24840"/>
                <a:chOff x="7238520" y="4753080"/>
                <a:chExt cx="39240" cy="24840"/>
              </a:xfrm>
            </p:grpSpPr>
            <p:sp>
              <p:nvSpPr>
                <p:cNvPr id="7851" name=""/>
                <p:cNvSpPr/>
                <p:nvPr/>
              </p:nvSpPr>
              <p:spPr>
                <a:xfrm>
                  <a:off x="7238520" y="4753080"/>
                  <a:ext cx="39240" cy="24840"/>
                </a:xfrm>
                <a:custGeom>
                  <a:avLst/>
                  <a:gdLst/>
                  <a:ahLst/>
                  <a:rect l="l" t="t" r="r" b="b"/>
                  <a:pathLst>
                    <a:path w="50" h="33">
                      <a:moveTo>
                        <a:pt x="0" y="0"/>
                      </a:moveTo>
                      <a:lnTo>
                        <a:pt x="50" y="4"/>
                      </a:lnTo>
                      <a:lnTo>
                        <a:pt x="46" y="20"/>
                      </a:lnTo>
                      <a:lnTo>
                        <a:pt x="9" y="3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8226"/>
                </a:solidFill>
                <a:ln w="9360">
                  <a:solidFill>
                    <a:srgbClr val="333333"/>
                  </a:solidFill>
                  <a:round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-21960" bIns="-2196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7852" name=""/>
                <p:cNvSpPr/>
                <p:nvPr/>
              </p:nvSpPr>
              <p:spPr>
                <a:xfrm>
                  <a:off x="7238520" y="4753080"/>
                  <a:ext cx="39240" cy="24840"/>
                </a:xfrm>
                <a:custGeom>
                  <a:avLst/>
                  <a:gdLst/>
                  <a:ahLst/>
                  <a:rect l="l" t="t" r="r" b="b"/>
                  <a:pathLst>
                    <a:path w="50" h="33">
                      <a:moveTo>
                        <a:pt x="0" y="0"/>
                      </a:moveTo>
                      <a:lnTo>
                        <a:pt x="50" y="4"/>
                      </a:lnTo>
                      <a:lnTo>
                        <a:pt x="46" y="20"/>
                      </a:lnTo>
                      <a:lnTo>
                        <a:pt x="9" y="33"/>
                      </a:lnTo>
                      <a:lnTo>
                        <a:pt x="0" y="0"/>
                      </a:lnTo>
                    </a:path>
                  </a:pathLst>
                </a:custGeom>
                <a:solidFill>
                  <a:srgbClr val="008226"/>
                </a:solidFill>
                <a:ln w="11160">
                  <a:solidFill>
                    <a:srgbClr val="333333"/>
                  </a:solidFill>
                  <a:round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-21960" bIns="-2196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</p:grpSp>
          <p:grpSp>
            <p:nvGrpSpPr>
              <p:cNvPr id="7853" name=""/>
              <p:cNvGrpSpPr/>
              <p:nvPr/>
            </p:nvGrpSpPr>
            <p:grpSpPr>
              <a:xfrm>
                <a:off x="7301520" y="4749840"/>
                <a:ext cx="48960" cy="14040"/>
                <a:chOff x="7301520" y="4749840"/>
                <a:chExt cx="48960" cy="14040"/>
              </a:xfrm>
            </p:grpSpPr>
            <p:sp>
              <p:nvSpPr>
                <p:cNvPr id="7854" name=""/>
                <p:cNvSpPr/>
                <p:nvPr/>
              </p:nvSpPr>
              <p:spPr>
                <a:xfrm>
                  <a:off x="7301520" y="4749840"/>
                  <a:ext cx="48960" cy="14040"/>
                </a:xfrm>
                <a:custGeom>
                  <a:avLst/>
                  <a:gdLst/>
                  <a:ahLst/>
                  <a:rect l="l" t="t" r="r" b="b"/>
                  <a:pathLst>
                    <a:path w="61" h="16">
                      <a:moveTo>
                        <a:pt x="0" y="0"/>
                      </a:moveTo>
                      <a:lnTo>
                        <a:pt x="61" y="3"/>
                      </a:lnTo>
                      <a:lnTo>
                        <a:pt x="52" y="16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8226"/>
                </a:solidFill>
                <a:ln w="9360">
                  <a:solidFill>
                    <a:srgbClr val="333333"/>
                  </a:solidFill>
                  <a:round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-32760" bIns="-3276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7855" name=""/>
                <p:cNvSpPr/>
                <p:nvPr/>
              </p:nvSpPr>
              <p:spPr>
                <a:xfrm>
                  <a:off x="7301520" y="4749840"/>
                  <a:ext cx="48960" cy="14040"/>
                </a:xfrm>
                <a:custGeom>
                  <a:avLst/>
                  <a:gdLst/>
                  <a:ahLst/>
                  <a:rect l="l" t="t" r="r" b="b"/>
                  <a:pathLst>
                    <a:path w="61" h="16">
                      <a:moveTo>
                        <a:pt x="0" y="0"/>
                      </a:moveTo>
                      <a:lnTo>
                        <a:pt x="61" y="3"/>
                      </a:lnTo>
                      <a:lnTo>
                        <a:pt x="52" y="16"/>
                      </a:lnTo>
                      <a:lnTo>
                        <a:pt x="0" y="0"/>
                      </a:lnTo>
                    </a:path>
                  </a:pathLst>
                </a:custGeom>
                <a:solidFill>
                  <a:srgbClr val="008226"/>
                </a:solidFill>
                <a:ln w="11160">
                  <a:solidFill>
                    <a:srgbClr val="333333"/>
                  </a:solidFill>
                  <a:round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-32760" bIns="-3276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</p:grpSp>
          <p:grpSp>
            <p:nvGrpSpPr>
              <p:cNvPr id="7856" name=""/>
              <p:cNvGrpSpPr/>
              <p:nvPr/>
            </p:nvGrpSpPr>
            <p:grpSpPr>
              <a:xfrm>
                <a:off x="7189200" y="4753080"/>
                <a:ext cx="9000" cy="23400"/>
                <a:chOff x="7189200" y="4753080"/>
                <a:chExt cx="9000" cy="23400"/>
              </a:xfrm>
            </p:grpSpPr>
            <p:sp>
              <p:nvSpPr>
                <p:cNvPr id="7857" name=""/>
                <p:cNvSpPr/>
                <p:nvPr/>
              </p:nvSpPr>
              <p:spPr>
                <a:xfrm>
                  <a:off x="7189200" y="4753080"/>
                  <a:ext cx="9000" cy="23400"/>
                </a:xfrm>
                <a:custGeom>
                  <a:avLst/>
                  <a:gdLst/>
                  <a:ahLst/>
                  <a:rect l="l" t="t" r="r" b="b"/>
                  <a:pathLst>
                    <a:path w="13" h="29">
                      <a:moveTo>
                        <a:pt x="0" y="0"/>
                      </a:moveTo>
                      <a:lnTo>
                        <a:pt x="13" y="26"/>
                      </a:lnTo>
                      <a:lnTo>
                        <a:pt x="6" y="29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8226"/>
                </a:solidFill>
                <a:ln w="9360">
                  <a:solidFill>
                    <a:srgbClr val="333333"/>
                  </a:solidFill>
                  <a:round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-23400" bIns="-2340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7858" name=""/>
                <p:cNvSpPr/>
                <p:nvPr/>
              </p:nvSpPr>
              <p:spPr>
                <a:xfrm>
                  <a:off x="7189200" y="4753080"/>
                  <a:ext cx="9000" cy="23400"/>
                </a:xfrm>
                <a:custGeom>
                  <a:avLst/>
                  <a:gdLst/>
                  <a:ahLst/>
                  <a:rect l="l" t="t" r="r" b="b"/>
                  <a:pathLst>
                    <a:path w="13" h="29">
                      <a:moveTo>
                        <a:pt x="0" y="0"/>
                      </a:moveTo>
                      <a:lnTo>
                        <a:pt x="13" y="26"/>
                      </a:lnTo>
                      <a:lnTo>
                        <a:pt x="6" y="29"/>
                      </a:lnTo>
                      <a:lnTo>
                        <a:pt x="0" y="0"/>
                      </a:lnTo>
                    </a:path>
                  </a:pathLst>
                </a:custGeom>
                <a:solidFill>
                  <a:srgbClr val="008226"/>
                </a:solidFill>
                <a:ln w="11160">
                  <a:solidFill>
                    <a:srgbClr val="333333"/>
                  </a:solidFill>
                  <a:round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-23400" bIns="-2340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</p:grpSp>
          <p:grpSp>
            <p:nvGrpSpPr>
              <p:cNvPr id="7859" name=""/>
              <p:cNvGrpSpPr/>
              <p:nvPr/>
            </p:nvGrpSpPr>
            <p:grpSpPr>
              <a:xfrm>
                <a:off x="5400000" y="3660480"/>
                <a:ext cx="765360" cy="597960"/>
                <a:chOff x="5400000" y="3660480"/>
                <a:chExt cx="765360" cy="597960"/>
              </a:xfrm>
            </p:grpSpPr>
            <p:sp>
              <p:nvSpPr>
                <p:cNvPr id="7860" name=""/>
                <p:cNvSpPr/>
                <p:nvPr/>
              </p:nvSpPr>
              <p:spPr>
                <a:xfrm>
                  <a:off x="5400000" y="3660480"/>
                  <a:ext cx="765360" cy="597960"/>
                </a:xfrm>
                <a:custGeom>
                  <a:avLst/>
                  <a:gdLst/>
                  <a:ahLst/>
                  <a:rect l="l" t="t" r="r" b="b"/>
                  <a:pathLst>
                    <a:path w="969" h="762">
                      <a:moveTo>
                        <a:pt x="0" y="19"/>
                      </a:moveTo>
                      <a:lnTo>
                        <a:pt x="187" y="12"/>
                      </a:lnTo>
                      <a:lnTo>
                        <a:pt x="489" y="0"/>
                      </a:lnTo>
                      <a:lnTo>
                        <a:pt x="528" y="16"/>
                      </a:lnTo>
                      <a:lnTo>
                        <a:pt x="537" y="43"/>
                      </a:lnTo>
                      <a:lnTo>
                        <a:pt x="519" y="59"/>
                      </a:lnTo>
                      <a:lnTo>
                        <a:pt x="541" y="95"/>
                      </a:lnTo>
                      <a:lnTo>
                        <a:pt x="559" y="131"/>
                      </a:lnTo>
                      <a:lnTo>
                        <a:pt x="532" y="160"/>
                      </a:lnTo>
                      <a:lnTo>
                        <a:pt x="528" y="187"/>
                      </a:lnTo>
                      <a:lnTo>
                        <a:pt x="519" y="206"/>
                      </a:lnTo>
                      <a:lnTo>
                        <a:pt x="483" y="235"/>
                      </a:lnTo>
                      <a:lnTo>
                        <a:pt x="480" y="291"/>
                      </a:lnTo>
                      <a:lnTo>
                        <a:pt x="446" y="343"/>
                      </a:lnTo>
                      <a:lnTo>
                        <a:pt x="483" y="390"/>
                      </a:lnTo>
                      <a:lnTo>
                        <a:pt x="776" y="370"/>
                      </a:lnTo>
                      <a:lnTo>
                        <a:pt x="773" y="418"/>
                      </a:lnTo>
                      <a:lnTo>
                        <a:pt x="841" y="526"/>
                      </a:lnTo>
                      <a:lnTo>
                        <a:pt x="859" y="519"/>
                      </a:lnTo>
                      <a:lnTo>
                        <a:pt x="890" y="566"/>
                      </a:lnTo>
                      <a:lnTo>
                        <a:pt x="846" y="605"/>
                      </a:lnTo>
                      <a:lnTo>
                        <a:pt x="877" y="638"/>
                      </a:lnTo>
                      <a:lnTo>
                        <a:pt x="920" y="641"/>
                      </a:lnTo>
                      <a:lnTo>
                        <a:pt x="929" y="683"/>
                      </a:lnTo>
                      <a:lnTo>
                        <a:pt x="969" y="710"/>
                      </a:lnTo>
                      <a:lnTo>
                        <a:pt x="956" y="729"/>
                      </a:lnTo>
                      <a:lnTo>
                        <a:pt x="890" y="762"/>
                      </a:lnTo>
                      <a:lnTo>
                        <a:pt x="850" y="710"/>
                      </a:lnTo>
                      <a:lnTo>
                        <a:pt x="819" y="690"/>
                      </a:lnTo>
                      <a:lnTo>
                        <a:pt x="758" y="745"/>
                      </a:lnTo>
                      <a:lnTo>
                        <a:pt x="694" y="713"/>
                      </a:lnTo>
                      <a:lnTo>
                        <a:pt x="667" y="722"/>
                      </a:lnTo>
                      <a:lnTo>
                        <a:pt x="654" y="758"/>
                      </a:lnTo>
                      <a:lnTo>
                        <a:pt x="575" y="726"/>
                      </a:lnTo>
                      <a:lnTo>
                        <a:pt x="437" y="674"/>
                      </a:lnTo>
                      <a:lnTo>
                        <a:pt x="401" y="666"/>
                      </a:lnTo>
                      <a:lnTo>
                        <a:pt x="370" y="686"/>
                      </a:lnTo>
                      <a:lnTo>
                        <a:pt x="318" y="666"/>
                      </a:lnTo>
                      <a:lnTo>
                        <a:pt x="266" y="650"/>
                      </a:lnTo>
                      <a:lnTo>
                        <a:pt x="218" y="650"/>
                      </a:lnTo>
                      <a:lnTo>
                        <a:pt x="153" y="621"/>
                      </a:lnTo>
                      <a:lnTo>
                        <a:pt x="126" y="638"/>
                      </a:lnTo>
                      <a:lnTo>
                        <a:pt x="49" y="638"/>
                      </a:lnTo>
                      <a:lnTo>
                        <a:pt x="79" y="602"/>
                      </a:lnTo>
                      <a:lnTo>
                        <a:pt x="83" y="569"/>
                      </a:lnTo>
                      <a:lnTo>
                        <a:pt x="79" y="542"/>
                      </a:lnTo>
                      <a:lnTo>
                        <a:pt x="88" y="514"/>
                      </a:lnTo>
                      <a:lnTo>
                        <a:pt x="88" y="471"/>
                      </a:lnTo>
                      <a:lnTo>
                        <a:pt x="101" y="431"/>
                      </a:lnTo>
                      <a:lnTo>
                        <a:pt x="110" y="363"/>
                      </a:lnTo>
                      <a:lnTo>
                        <a:pt x="88" y="343"/>
                      </a:lnTo>
                      <a:lnTo>
                        <a:pt x="74" y="307"/>
                      </a:lnTo>
                      <a:lnTo>
                        <a:pt x="61" y="284"/>
                      </a:lnTo>
                      <a:lnTo>
                        <a:pt x="58" y="248"/>
                      </a:lnTo>
                      <a:lnTo>
                        <a:pt x="40" y="235"/>
                      </a:lnTo>
                      <a:lnTo>
                        <a:pt x="4" y="212"/>
                      </a:lnTo>
                      <a:lnTo>
                        <a:pt x="0" y="19"/>
                      </a:lnTo>
                      <a:close/>
                    </a:path>
                  </a:pathLst>
                </a:custGeom>
                <a:solidFill>
                  <a:srgbClr val="008226"/>
                </a:solidFill>
                <a:ln w="9360">
                  <a:solidFill>
                    <a:srgbClr val="333333"/>
                  </a:solidFill>
                  <a:round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46800" bIns="4680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7861" name=""/>
                <p:cNvSpPr/>
                <p:nvPr/>
              </p:nvSpPr>
              <p:spPr>
                <a:xfrm>
                  <a:off x="5400000" y="3660480"/>
                  <a:ext cx="765360" cy="597960"/>
                </a:xfrm>
                <a:custGeom>
                  <a:avLst/>
                  <a:gdLst/>
                  <a:ahLst/>
                  <a:rect l="l" t="t" r="r" b="b"/>
                  <a:pathLst>
                    <a:path w="969" h="762">
                      <a:moveTo>
                        <a:pt x="0" y="19"/>
                      </a:moveTo>
                      <a:lnTo>
                        <a:pt x="187" y="12"/>
                      </a:lnTo>
                      <a:lnTo>
                        <a:pt x="489" y="0"/>
                      </a:lnTo>
                      <a:lnTo>
                        <a:pt x="528" y="16"/>
                      </a:lnTo>
                      <a:lnTo>
                        <a:pt x="537" y="43"/>
                      </a:lnTo>
                      <a:lnTo>
                        <a:pt x="519" y="59"/>
                      </a:lnTo>
                      <a:lnTo>
                        <a:pt x="541" y="95"/>
                      </a:lnTo>
                      <a:lnTo>
                        <a:pt x="559" y="131"/>
                      </a:lnTo>
                      <a:lnTo>
                        <a:pt x="532" y="160"/>
                      </a:lnTo>
                      <a:lnTo>
                        <a:pt x="528" y="187"/>
                      </a:lnTo>
                      <a:lnTo>
                        <a:pt x="519" y="206"/>
                      </a:lnTo>
                      <a:lnTo>
                        <a:pt x="483" y="235"/>
                      </a:lnTo>
                      <a:lnTo>
                        <a:pt x="480" y="291"/>
                      </a:lnTo>
                      <a:lnTo>
                        <a:pt x="446" y="343"/>
                      </a:lnTo>
                      <a:lnTo>
                        <a:pt x="483" y="390"/>
                      </a:lnTo>
                      <a:lnTo>
                        <a:pt x="776" y="370"/>
                      </a:lnTo>
                      <a:lnTo>
                        <a:pt x="773" y="418"/>
                      </a:lnTo>
                      <a:lnTo>
                        <a:pt x="841" y="526"/>
                      </a:lnTo>
                      <a:lnTo>
                        <a:pt x="859" y="519"/>
                      </a:lnTo>
                      <a:lnTo>
                        <a:pt x="890" y="566"/>
                      </a:lnTo>
                      <a:lnTo>
                        <a:pt x="846" y="605"/>
                      </a:lnTo>
                      <a:lnTo>
                        <a:pt x="877" y="638"/>
                      </a:lnTo>
                      <a:lnTo>
                        <a:pt x="920" y="641"/>
                      </a:lnTo>
                      <a:lnTo>
                        <a:pt x="929" y="683"/>
                      </a:lnTo>
                      <a:lnTo>
                        <a:pt x="969" y="710"/>
                      </a:lnTo>
                      <a:lnTo>
                        <a:pt x="956" y="729"/>
                      </a:lnTo>
                      <a:lnTo>
                        <a:pt x="890" y="762"/>
                      </a:lnTo>
                      <a:lnTo>
                        <a:pt x="850" y="710"/>
                      </a:lnTo>
                      <a:lnTo>
                        <a:pt x="819" y="690"/>
                      </a:lnTo>
                      <a:lnTo>
                        <a:pt x="758" y="745"/>
                      </a:lnTo>
                      <a:lnTo>
                        <a:pt x="694" y="713"/>
                      </a:lnTo>
                      <a:lnTo>
                        <a:pt x="667" y="722"/>
                      </a:lnTo>
                      <a:lnTo>
                        <a:pt x="654" y="758"/>
                      </a:lnTo>
                      <a:lnTo>
                        <a:pt x="575" y="726"/>
                      </a:lnTo>
                      <a:lnTo>
                        <a:pt x="437" y="674"/>
                      </a:lnTo>
                      <a:lnTo>
                        <a:pt x="401" y="666"/>
                      </a:lnTo>
                      <a:lnTo>
                        <a:pt x="370" y="686"/>
                      </a:lnTo>
                      <a:lnTo>
                        <a:pt x="318" y="666"/>
                      </a:lnTo>
                      <a:lnTo>
                        <a:pt x="266" y="650"/>
                      </a:lnTo>
                      <a:lnTo>
                        <a:pt x="218" y="650"/>
                      </a:lnTo>
                      <a:lnTo>
                        <a:pt x="153" y="621"/>
                      </a:lnTo>
                      <a:lnTo>
                        <a:pt x="126" y="638"/>
                      </a:lnTo>
                      <a:lnTo>
                        <a:pt x="49" y="638"/>
                      </a:lnTo>
                      <a:lnTo>
                        <a:pt x="79" y="602"/>
                      </a:lnTo>
                      <a:lnTo>
                        <a:pt x="83" y="569"/>
                      </a:lnTo>
                      <a:lnTo>
                        <a:pt x="79" y="542"/>
                      </a:lnTo>
                      <a:lnTo>
                        <a:pt x="88" y="514"/>
                      </a:lnTo>
                      <a:lnTo>
                        <a:pt x="88" y="471"/>
                      </a:lnTo>
                      <a:lnTo>
                        <a:pt x="101" y="431"/>
                      </a:lnTo>
                      <a:lnTo>
                        <a:pt x="110" y="363"/>
                      </a:lnTo>
                      <a:lnTo>
                        <a:pt x="88" y="343"/>
                      </a:lnTo>
                      <a:lnTo>
                        <a:pt x="74" y="307"/>
                      </a:lnTo>
                      <a:lnTo>
                        <a:pt x="61" y="284"/>
                      </a:lnTo>
                      <a:lnTo>
                        <a:pt x="58" y="248"/>
                      </a:lnTo>
                      <a:lnTo>
                        <a:pt x="40" y="235"/>
                      </a:lnTo>
                      <a:lnTo>
                        <a:pt x="4" y="212"/>
                      </a:lnTo>
                      <a:lnTo>
                        <a:pt x="0" y="19"/>
                      </a:lnTo>
                    </a:path>
                  </a:pathLst>
                </a:custGeom>
                <a:solidFill>
                  <a:srgbClr val="008226"/>
                </a:solidFill>
                <a:ln w="11160">
                  <a:solidFill>
                    <a:srgbClr val="333333"/>
                  </a:solidFill>
                  <a:round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46800" bIns="4680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</p:grpSp>
          <p:grpSp>
            <p:nvGrpSpPr>
              <p:cNvPr id="7862" name=""/>
              <p:cNvGrpSpPr/>
              <p:nvPr/>
            </p:nvGrpSpPr>
            <p:grpSpPr>
              <a:xfrm>
                <a:off x="8030880" y="1766880"/>
                <a:ext cx="55080" cy="100440"/>
                <a:chOff x="8030880" y="1766880"/>
                <a:chExt cx="55080" cy="100440"/>
              </a:xfrm>
            </p:grpSpPr>
            <p:sp>
              <p:nvSpPr>
                <p:cNvPr id="7863" name=""/>
                <p:cNvSpPr/>
                <p:nvPr/>
              </p:nvSpPr>
              <p:spPr>
                <a:xfrm>
                  <a:off x="8030880" y="1766880"/>
                  <a:ext cx="55080" cy="100440"/>
                </a:xfrm>
                <a:custGeom>
                  <a:avLst/>
                  <a:gdLst/>
                  <a:ahLst/>
                  <a:rect l="l" t="t" r="r" b="b"/>
                  <a:pathLst>
                    <a:path w="70" h="127">
                      <a:moveTo>
                        <a:pt x="0" y="0"/>
                      </a:moveTo>
                      <a:lnTo>
                        <a:pt x="70" y="12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8226"/>
                </a:solidFill>
                <a:ln w="9360">
                  <a:solidFill>
                    <a:srgbClr val="333333"/>
                  </a:solidFill>
                  <a:round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46800" bIns="4680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7864" name=""/>
                <p:cNvSpPr/>
                <p:nvPr/>
              </p:nvSpPr>
              <p:spPr>
                <a:xfrm>
                  <a:off x="8030880" y="1766880"/>
                  <a:ext cx="55080" cy="100440"/>
                </a:xfrm>
                <a:prstGeom prst="line">
                  <a:avLst/>
                </a:prstGeom>
                <a:ln w="11160">
                  <a:solidFill>
                    <a:srgbClr val="333333"/>
                  </a:solidFill>
                  <a:miter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46800" bIns="4680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</p:grpSp>
        </p:grpSp>
        <p:grpSp>
          <p:nvGrpSpPr>
            <p:cNvPr id="7865" name=""/>
            <p:cNvGrpSpPr/>
            <p:nvPr/>
          </p:nvGrpSpPr>
          <p:grpSpPr>
            <a:xfrm>
              <a:off x="4164120" y="1258920"/>
              <a:ext cx="868320" cy="485640"/>
              <a:chOff x="4164120" y="1258920"/>
              <a:chExt cx="868320" cy="485640"/>
            </a:xfrm>
          </p:grpSpPr>
          <p:sp>
            <p:nvSpPr>
              <p:cNvPr id="7866" name=""/>
              <p:cNvSpPr/>
              <p:nvPr/>
            </p:nvSpPr>
            <p:spPr>
              <a:xfrm>
                <a:off x="4164120" y="1258920"/>
                <a:ext cx="868320" cy="485640"/>
              </a:xfrm>
              <a:custGeom>
                <a:avLst/>
                <a:gdLst/>
                <a:ahLst/>
                <a:rect l="l" t="t" r="r" b="b"/>
                <a:pathLst>
                  <a:path w="1097" h="618">
                    <a:moveTo>
                      <a:pt x="52" y="0"/>
                    </a:moveTo>
                    <a:lnTo>
                      <a:pt x="548" y="23"/>
                    </a:lnTo>
                    <a:lnTo>
                      <a:pt x="1000" y="32"/>
                    </a:lnTo>
                    <a:lnTo>
                      <a:pt x="1006" y="63"/>
                    </a:lnTo>
                    <a:lnTo>
                      <a:pt x="1027" y="88"/>
                    </a:lnTo>
                    <a:lnTo>
                      <a:pt x="1027" y="99"/>
                    </a:lnTo>
                    <a:lnTo>
                      <a:pt x="993" y="120"/>
                    </a:lnTo>
                    <a:lnTo>
                      <a:pt x="1024" y="156"/>
                    </a:lnTo>
                    <a:lnTo>
                      <a:pt x="1009" y="190"/>
                    </a:lnTo>
                    <a:lnTo>
                      <a:pt x="1018" y="215"/>
                    </a:lnTo>
                    <a:lnTo>
                      <a:pt x="1045" y="298"/>
                    </a:lnTo>
                    <a:lnTo>
                      <a:pt x="1058" y="318"/>
                    </a:lnTo>
                    <a:lnTo>
                      <a:pt x="1067" y="354"/>
                    </a:lnTo>
                    <a:lnTo>
                      <a:pt x="1054" y="359"/>
                    </a:lnTo>
                    <a:lnTo>
                      <a:pt x="1040" y="390"/>
                    </a:lnTo>
                    <a:lnTo>
                      <a:pt x="1062" y="415"/>
                    </a:lnTo>
                    <a:lnTo>
                      <a:pt x="1062" y="451"/>
                    </a:lnTo>
                    <a:lnTo>
                      <a:pt x="1049" y="462"/>
                    </a:lnTo>
                    <a:lnTo>
                      <a:pt x="1062" y="478"/>
                    </a:lnTo>
                    <a:lnTo>
                      <a:pt x="1045" y="498"/>
                    </a:lnTo>
                    <a:lnTo>
                      <a:pt x="1054" y="517"/>
                    </a:lnTo>
                    <a:lnTo>
                      <a:pt x="1085" y="546"/>
                    </a:lnTo>
                    <a:lnTo>
                      <a:pt x="1097" y="614"/>
                    </a:lnTo>
                    <a:lnTo>
                      <a:pt x="758" y="618"/>
                    </a:lnTo>
                    <a:lnTo>
                      <a:pt x="465" y="609"/>
                    </a:lnTo>
                    <a:lnTo>
                      <a:pt x="131" y="598"/>
                    </a:lnTo>
                    <a:lnTo>
                      <a:pt x="0" y="586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008226"/>
              </a:solidFill>
              <a:ln w="9360">
                <a:solidFill>
                  <a:srgbClr val="333333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7867" name=""/>
              <p:cNvSpPr/>
              <p:nvPr/>
            </p:nvSpPr>
            <p:spPr>
              <a:xfrm>
                <a:off x="4164120" y="1258920"/>
                <a:ext cx="868320" cy="485640"/>
              </a:xfrm>
              <a:custGeom>
                <a:avLst/>
                <a:gdLst/>
                <a:ahLst/>
                <a:rect l="l" t="t" r="r" b="b"/>
                <a:pathLst>
                  <a:path w="1097" h="618">
                    <a:moveTo>
                      <a:pt x="52" y="0"/>
                    </a:moveTo>
                    <a:lnTo>
                      <a:pt x="548" y="23"/>
                    </a:lnTo>
                    <a:lnTo>
                      <a:pt x="1000" y="32"/>
                    </a:lnTo>
                    <a:lnTo>
                      <a:pt x="1006" y="63"/>
                    </a:lnTo>
                    <a:lnTo>
                      <a:pt x="1027" y="88"/>
                    </a:lnTo>
                    <a:lnTo>
                      <a:pt x="1027" y="99"/>
                    </a:lnTo>
                    <a:lnTo>
                      <a:pt x="993" y="120"/>
                    </a:lnTo>
                    <a:lnTo>
                      <a:pt x="1024" y="156"/>
                    </a:lnTo>
                    <a:lnTo>
                      <a:pt x="1009" y="190"/>
                    </a:lnTo>
                    <a:lnTo>
                      <a:pt x="1018" y="215"/>
                    </a:lnTo>
                    <a:lnTo>
                      <a:pt x="1045" y="298"/>
                    </a:lnTo>
                    <a:lnTo>
                      <a:pt x="1058" y="318"/>
                    </a:lnTo>
                    <a:lnTo>
                      <a:pt x="1067" y="354"/>
                    </a:lnTo>
                    <a:lnTo>
                      <a:pt x="1054" y="359"/>
                    </a:lnTo>
                    <a:lnTo>
                      <a:pt x="1040" y="390"/>
                    </a:lnTo>
                    <a:lnTo>
                      <a:pt x="1062" y="415"/>
                    </a:lnTo>
                    <a:lnTo>
                      <a:pt x="1062" y="451"/>
                    </a:lnTo>
                    <a:lnTo>
                      <a:pt x="1049" y="462"/>
                    </a:lnTo>
                    <a:lnTo>
                      <a:pt x="1062" y="478"/>
                    </a:lnTo>
                    <a:lnTo>
                      <a:pt x="1045" y="498"/>
                    </a:lnTo>
                    <a:lnTo>
                      <a:pt x="1054" y="517"/>
                    </a:lnTo>
                    <a:lnTo>
                      <a:pt x="1085" y="546"/>
                    </a:lnTo>
                    <a:lnTo>
                      <a:pt x="1097" y="614"/>
                    </a:lnTo>
                    <a:lnTo>
                      <a:pt x="758" y="618"/>
                    </a:lnTo>
                    <a:lnTo>
                      <a:pt x="465" y="609"/>
                    </a:lnTo>
                    <a:lnTo>
                      <a:pt x="131" y="598"/>
                    </a:lnTo>
                    <a:lnTo>
                      <a:pt x="0" y="586"/>
                    </a:lnTo>
                    <a:lnTo>
                      <a:pt x="52" y="0"/>
                    </a:lnTo>
                  </a:path>
                </a:pathLst>
              </a:custGeom>
              <a:solidFill>
                <a:srgbClr val="008226"/>
              </a:solidFill>
              <a:ln w="11160">
                <a:solidFill>
                  <a:srgbClr val="333333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  <p:grpSp>
          <p:nvGrpSpPr>
            <p:cNvPr id="7868" name=""/>
            <p:cNvGrpSpPr/>
            <p:nvPr/>
          </p:nvGrpSpPr>
          <p:grpSpPr>
            <a:xfrm>
              <a:off x="6121440" y="2286000"/>
              <a:ext cx="411120" cy="625320"/>
              <a:chOff x="6121440" y="2286000"/>
              <a:chExt cx="411120" cy="625320"/>
            </a:xfrm>
          </p:grpSpPr>
          <p:sp>
            <p:nvSpPr>
              <p:cNvPr id="7869" name=""/>
              <p:cNvSpPr/>
              <p:nvPr/>
            </p:nvSpPr>
            <p:spPr>
              <a:xfrm>
                <a:off x="6121440" y="2286000"/>
                <a:ext cx="411120" cy="625320"/>
              </a:xfrm>
              <a:custGeom>
                <a:avLst/>
                <a:gdLst/>
                <a:ahLst/>
                <a:rect l="l" t="t" r="r" b="b"/>
                <a:pathLst>
                  <a:path w="519" h="798">
                    <a:moveTo>
                      <a:pt x="27" y="40"/>
                    </a:moveTo>
                    <a:lnTo>
                      <a:pt x="113" y="49"/>
                    </a:lnTo>
                    <a:lnTo>
                      <a:pt x="144" y="13"/>
                    </a:lnTo>
                    <a:lnTo>
                      <a:pt x="446" y="0"/>
                    </a:lnTo>
                    <a:lnTo>
                      <a:pt x="514" y="487"/>
                    </a:lnTo>
                    <a:lnTo>
                      <a:pt x="519" y="511"/>
                    </a:lnTo>
                    <a:lnTo>
                      <a:pt x="510" y="556"/>
                    </a:lnTo>
                    <a:lnTo>
                      <a:pt x="480" y="590"/>
                    </a:lnTo>
                    <a:lnTo>
                      <a:pt x="431" y="586"/>
                    </a:lnTo>
                    <a:lnTo>
                      <a:pt x="428" y="619"/>
                    </a:lnTo>
                    <a:lnTo>
                      <a:pt x="392" y="631"/>
                    </a:lnTo>
                    <a:lnTo>
                      <a:pt x="388" y="671"/>
                    </a:lnTo>
                    <a:lnTo>
                      <a:pt x="361" y="694"/>
                    </a:lnTo>
                    <a:lnTo>
                      <a:pt x="354" y="739"/>
                    </a:lnTo>
                    <a:lnTo>
                      <a:pt x="305" y="743"/>
                    </a:lnTo>
                    <a:lnTo>
                      <a:pt x="300" y="719"/>
                    </a:lnTo>
                    <a:lnTo>
                      <a:pt x="269" y="723"/>
                    </a:lnTo>
                    <a:lnTo>
                      <a:pt x="244" y="775"/>
                    </a:lnTo>
                    <a:lnTo>
                      <a:pt x="223" y="775"/>
                    </a:lnTo>
                    <a:lnTo>
                      <a:pt x="201" y="775"/>
                    </a:lnTo>
                    <a:lnTo>
                      <a:pt x="162" y="779"/>
                    </a:lnTo>
                    <a:lnTo>
                      <a:pt x="156" y="770"/>
                    </a:lnTo>
                    <a:lnTo>
                      <a:pt x="144" y="759"/>
                    </a:lnTo>
                    <a:lnTo>
                      <a:pt x="119" y="759"/>
                    </a:lnTo>
                    <a:lnTo>
                      <a:pt x="95" y="798"/>
                    </a:lnTo>
                    <a:lnTo>
                      <a:pt x="0" y="795"/>
                    </a:lnTo>
                    <a:lnTo>
                      <a:pt x="9" y="770"/>
                    </a:lnTo>
                    <a:lnTo>
                      <a:pt x="27" y="726"/>
                    </a:lnTo>
                    <a:lnTo>
                      <a:pt x="13" y="698"/>
                    </a:lnTo>
                    <a:lnTo>
                      <a:pt x="74" y="647"/>
                    </a:lnTo>
                    <a:lnTo>
                      <a:pt x="74" y="626"/>
                    </a:lnTo>
                    <a:lnTo>
                      <a:pt x="101" y="615"/>
                    </a:lnTo>
                    <a:lnTo>
                      <a:pt x="61" y="595"/>
                    </a:lnTo>
                    <a:lnTo>
                      <a:pt x="74" y="531"/>
                    </a:lnTo>
                    <a:lnTo>
                      <a:pt x="48" y="527"/>
                    </a:lnTo>
                    <a:lnTo>
                      <a:pt x="52" y="484"/>
                    </a:lnTo>
                    <a:lnTo>
                      <a:pt x="70" y="439"/>
                    </a:lnTo>
                    <a:lnTo>
                      <a:pt x="57" y="236"/>
                    </a:lnTo>
                    <a:lnTo>
                      <a:pt x="27" y="40"/>
                    </a:lnTo>
                    <a:close/>
                  </a:path>
                </a:pathLst>
              </a:custGeom>
              <a:solidFill>
                <a:srgbClr val="008226"/>
              </a:solidFill>
              <a:ln w="9360">
                <a:solidFill>
                  <a:srgbClr val="333333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7870" name=""/>
              <p:cNvSpPr/>
              <p:nvPr/>
            </p:nvSpPr>
            <p:spPr>
              <a:xfrm>
                <a:off x="6121440" y="2286000"/>
                <a:ext cx="411120" cy="625320"/>
              </a:xfrm>
              <a:custGeom>
                <a:avLst/>
                <a:gdLst/>
                <a:ahLst/>
                <a:rect l="l" t="t" r="r" b="b"/>
                <a:pathLst>
                  <a:path w="519" h="798">
                    <a:moveTo>
                      <a:pt x="27" y="40"/>
                    </a:moveTo>
                    <a:lnTo>
                      <a:pt x="113" y="49"/>
                    </a:lnTo>
                    <a:lnTo>
                      <a:pt x="144" y="13"/>
                    </a:lnTo>
                    <a:lnTo>
                      <a:pt x="446" y="0"/>
                    </a:lnTo>
                    <a:lnTo>
                      <a:pt x="514" y="487"/>
                    </a:lnTo>
                    <a:lnTo>
                      <a:pt x="519" y="511"/>
                    </a:lnTo>
                    <a:lnTo>
                      <a:pt x="510" y="556"/>
                    </a:lnTo>
                    <a:lnTo>
                      <a:pt x="480" y="590"/>
                    </a:lnTo>
                    <a:lnTo>
                      <a:pt x="431" y="586"/>
                    </a:lnTo>
                    <a:lnTo>
                      <a:pt x="428" y="619"/>
                    </a:lnTo>
                    <a:lnTo>
                      <a:pt x="392" y="631"/>
                    </a:lnTo>
                    <a:lnTo>
                      <a:pt x="388" y="671"/>
                    </a:lnTo>
                    <a:lnTo>
                      <a:pt x="361" y="694"/>
                    </a:lnTo>
                    <a:lnTo>
                      <a:pt x="354" y="739"/>
                    </a:lnTo>
                    <a:lnTo>
                      <a:pt x="305" y="743"/>
                    </a:lnTo>
                    <a:lnTo>
                      <a:pt x="300" y="719"/>
                    </a:lnTo>
                    <a:lnTo>
                      <a:pt x="269" y="723"/>
                    </a:lnTo>
                    <a:lnTo>
                      <a:pt x="244" y="775"/>
                    </a:lnTo>
                    <a:lnTo>
                      <a:pt x="223" y="775"/>
                    </a:lnTo>
                    <a:lnTo>
                      <a:pt x="201" y="775"/>
                    </a:lnTo>
                    <a:lnTo>
                      <a:pt x="162" y="779"/>
                    </a:lnTo>
                    <a:lnTo>
                      <a:pt x="156" y="770"/>
                    </a:lnTo>
                    <a:lnTo>
                      <a:pt x="144" y="759"/>
                    </a:lnTo>
                    <a:lnTo>
                      <a:pt x="119" y="759"/>
                    </a:lnTo>
                    <a:lnTo>
                      <a:pt x="95" y="798"/>
                    </a:lnTo>
                    <a:lnTo>
                      <a:pt x="0" y="795"/>
                    </a:lnTo>
                    <a:lnTo>
                      <a:pt x="9" y="770"/>
                    </a:lnTo>
                    <a:lnTo>
                      <a:pt x="27" y="726"/>
                    </a:lnTo>
                    <a:lnTo>
                      <a:pt x="13" y="698"/>
                    </a:lnTo>
                    <a:lnTo>
                      <a:pt x="74" y="647"/>
                    </a:lnTo>
                    <a:lnTo>
                      <a:pt x="74" y="626"/>
                    </a:lnTo>
                    <a:lnTo>
                      <a:pt x="101" y="615"/>
                    </a:lnTo>
                    <a:lnTo>
                      <a:pt x="61" y="595"/>
                    </a:lnTo>
                    <a:lnTo>
                      <a:pt x="74" y="531"/>
                    </a:lnTo>
                    <a:lnTo>
                      <a:pt x="48" y="527"/>
                    </a:lnTo>
                    <a:lnTo>
                      <a:pt x="52" y="484"/>
                    </a:lnTo>
                    <a:lnTo>
                      <a:pt x="70" y="439"/>
                    </a:lnTo>
                    <a:lnTo>
                      <a:pt x="57" y="236"/>
                    </a:lnTo>
                    <a:lnTo>
                      <a:pt x="27" y="40"/>
                    </a:lnTo>
                  </a:path>
                </a:pathLst>
              </a:custGeom>
              <a:solidFill>
                <a:srgbClr val="008226"/>
              </a:solidFill>
              <a:ln w="11160">
                <a:solidFill>
                  <a:srgbClr val="333333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  <p:grpSp>
          <p:nvGrpSpPr>
            <p:cNvPr id="7871" name=""/>
            <p:cNvGrpSpPr/>
            <p:nvPr/>
          </p:nvGrpSpPr>
          <p:grpSpPr>
            <a:xfrm>
              <a:off x="1947960" y="952560"/>
              <a:ext cx="882720" cy="588960"/>
              <a:chOff x="1947960" y="952560"/>
              <a:chExt cx="882720" cy="588960"/>
            </a:xfrm>
          </p:grpSpPr>
          <p:sp>
            <p:nvSpPr>
              <p:cNvPr id="7872" name=""/>
              <p:cNvSpPr/>
              <p:nvPr/>
            </p:nvSpPr>
            <p:spPr>
              <a:xfrm>
                <a:off x="1947960" y="952560"/>
                <a:ext cx="882720" cy="588960"/>
              </a:xfrm>
              <a:custGeom>
                <a:avLst/>
                <a:gdLst/>
                <a:ahLst/>
                <a:rect l="l" t="t" r="r" b="b"/>
                <a:pathLst>
                  <a:path w="1114" h="751">
                    <a:moveTo>
                      <a:pt x="987" y="751"/>
                    </a:moveTo>
                    <a:lnTo>
                      <a:pt x="843" y="715"/>
                    </a:lnTo>
                    <a:lnTo>
                      <a:pt x="748" y="696"/>
                    </a:lnTo>
                    <a:lnTo>
                      <a:pt x="672" y="703"/>
                    </a:lnTo>
                    <a:lnTo>
                      <a:pt x="633" y="687"/>
                    </a:lnTo>
                    <a:lnTo>
                      <a:pt x="586" y="687"/>
                    </a:lnTo>
                    <a:lnTo>
                      <a:pt x="516" y="699"/>
                    </a:lnTo>
                    <a:lnTo>
                      <a:pt x="446" y="679"/>
                    </a:lnTo>
                    <a:lnTo>
                      <a:pt x="363" y="679"/>
                    </a:lnTo>
                    <a:lnTo>
                      <a:pt x="302" y="663"/>
                    </a:lnTo>
                    <a:lnTo>
                      <a:pt x="196" y="651"/>
                    </a:lnTo>
                    <a:lnTo>
                      <a:pt x="150" y="598"/>
                    </a:lnTo>
                    <a:lnTo>
                      <a:pt x="153" y="536"/>
                    </a:lnTo>
                    <a:lnTo>
                      <a:pt x="123" y="516"/>
                    </a:lnTo>
                    <a:lnTo>
                      <a:pt x="88" y="507"/>
                    </a:lnTo>
                    <a:lnTo>
                      <a:pt x="65" y="476"/>
                    </a:lnTo>
                    <a:lnTo>
                      <a:pt x="13" y="467"/>
                    </a:lnTo>
                    <a:lnTo>
                      <a:pt x="0" y="444"/>
                    </a:lnTo>
                    <a:lnTo>
                      <a:pt x="4" y="412"/>
                    </a:lnTo>
                    <a:lnTo>
                      <a:pt x="31" y="404"/>
                    </a:lnTo>
                    <a:lnTo>
                      <a:pt x="43" y="383"/>
                    </a:lnTo>
                    <a:lnTo>
                      <a:pt x="22" y="327"/>
                    </a:lnTo>
                    <a:lnTo>
                      <a:pt x="27" y="223"/>
                    </a:lnTo>
                    <a:lnTo>
                      <a:pt x="35" y="180"/>
                    </a:lnTo>
                    <a:lnTo>
                      <a:pt x="4" y="115"/>
                    </a:lnTo>
                    <a:lnTo>
                      <a:pt x="4" y="72"/>
                    </a:lnTo>
                    <a:lnTo>
                      <a:pt x="31" y="52"/>
                    </a:lnTo>
                    <a:lnTo>
                      <a:pt x="61" y="59"/>
                    </a:lnTo>
                    <a:lnTo>
                      <a:pt x="101" y="92"/>
                    </a:lnTo>
                    <a:lnTo>
                      <a:pt x="157" y="115"/>
                    </a:lnTo>
                    <a:lnTo>
                      <a:pt x="223" y="124"/>
                    </a:lnTo>
                    <a:lnTo>
                      <a:pt x="254" y="128"/>
                    </a:lnTo>
                    <a:lnTo>
                      <a:pt x="293" y="183"/>
                    </a:lnTo>
                    <a:lnTo>
                      <a:pt x="275" y="203"/>
                    </a:lnTo>
                    <a:lnTo>
                      <a:pt x="272" y="216"/>
                    </a:lnTo>
                    <a:lnTo>
                      <a:pt x="284" y="239"/>
                    </a:lnTo>
                    <a:lnTo>
                      <a:pt x="293" y="248"/>
                    </a:lnTo>
                    <a:lnTo>
                      <a:pt x="250" y="327"/>
                    </a:lnTo>
                    <a:lnTo>
                      <a:pt x="266" y="327"/>
                    </a:lnTo>
                    <a:lnTo>
                      <a:pt x="327" y="327"/>
                    </a:lnTo>
                    <a:lnTo>
                      <a:pt x="318" y="235"/>
                    </a:lnTo>
                    <a:lnTo>
                      <a:pt x="363" y="228"/>
                    </a:lnTo>
                    <a:lnTo>
                      <a:pt x="367" y="200"/>
                    </a:lnTo>
                    <a:lnTo>
                      <a:pt x="349" y="187"/>
                    </a:lnTo>
                    <a:lnTo>
                      <a:pt x="302" y="180"/>
                    </a:lnTo>
                    <a:lnTo>
                      <a:pt x="302" y="160"/>
                    </a:lnTo>
                    <a:lnTo>
                      <a:pt x="358" y="84"/>
                    </a:lnTo>
                    <a:lnTo>
                      <a:pt x="318" y="23"/>
                    </a:lnTo>
                    <a:lnTo>
                      <a:pt x="342" y="0"/>
                    </a:lnTo>
                    <a:lnTo>
                      <a:pt x="1114" y="176"/>
                    </a:lnTo>
                    <a:lnTo>
                      <a:pt x="987" y="751"/>
                    </a:lnTo>
                    <a:close/>
                  </a:path>
                </a:pathLst>
              </a:custGeom>
              <a:solidFill>
                <a:srgbClr val="008226"/>
              </a:solidFill>
              <a:ln w="9360">
                <a:solidFill>
                  <a:srgbClr val="333333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7873" name=""/>
              <p:cNvSpPr/>
              <p:nvPr/>
            </p:nvSpPr>
            <p:spPr>
              <a:xfrm>
                <a:off x="1947960" y="952560"/>
                <a:ext cx="882720" cy="588960"/>
              </a:xfrm>
              <a:custGeom>
                <a:avLst/>
                <a:gdLst/>
                <a:ahLst/>
                <a:rect l="l" t="t" r="r" b="b"/>
                <a:pathLst>
                  <a:path w="1114" h="751">
                    <a:moveTo>
                      <a:pt x="987" y="751"/>
                    </a:moveTo>
                    <a:lnTo>
                      <a:pt x="843" y="715"/>
                    </a:lnTo>
                    <a:lnTo>
                      <a:pt x="748" y="696"/>
                    </a:lnTo>
                    <a:lnTo>
                      <a:pt x="672" y="703"/>
                    </a:lnTo>
                    <a:lnTo>
                      <a:pt x="633" y="687"/>
                    </a:lnTo>
                    <a:lnTo>
                      <a:pt x="586" y="687"/>
                    </a:lnTo>
                    <a:lnTo>
                      <a:pt x="516" y="699"/>
                    </a:lnTo>
                    <a:lnTo>
                      <a:pt x="446" y="679"/>
                    </a:lnTo>
                    <a:lnTo>
                      <a:pt x="363" y="679"/>
                    </a:lnTo>
                    <a:lnTo>
                      <a:pt x="302" y="663"/>
                    </a:lnTo>
                    <a:lnTo>
                      <a:pt x="196" y="651"/>
                    </a:lnTo>
                    <a:lnTo>
                      <a:pt x="150" y="598"/>
                    </a:lnTo>
                    <a:lnTo>
                      <a:pt x="153" y="536"/>
                    </a:lnTo>
                    <a:lnTo>
                      <a:pt x="123" y="516"/>
                    </a:lnTo>
                    <a:lnTo>
                      <a:pt x="88" y="507"/>
                    </a:lnTo>
                    <a:lnTo>
                      <a:pt x="65" y="476"/>
                    </a:lnTo>
                    <a:lnTo>
                      <a:pt x="13" y="467"/>
                    </a:lnTo>
                    <a:lnTo>
                      <a:pt x="0" y="444"/>
                    </a:lnTo>
                    <a:lnTo>
                      <a:pt x="4" y="412"/>
                    </a:lnTo>
                    <a:lnTo>
                      <a:pt x="31" y="404"/>
                    </a:lnTo>
                    <a:lnTo>
                      <a:pt x="43" y="383"/>
                    </a:lnTo>
                    <a:lnTo>
                      <a:pt x="22" y="327"/>
                    </a:lnTo>
                    <a:lnTo>
                      <a:pt x="27" y="223"/>
                    </a:lnTo>
                    <a:lnTo>
                      <a:pt x="35" y="180"/>
                    </a:lnTo>
                    <a:lnTo>
                      <a:pt x="4" y="115"/>
                    </a:lnTo>
                    <a:lnTo>
                      <a:pt x="4" y="72"/>
                    </a:lnTo>
                    <a:lnTo>
                      <a:pt x="31" y="52"/>
                    </a:lnTo>
                    <a:lnTo>
                      <a:pt x="61" y="59"/>
                    </a:lnTo>
                    <a:lnTo>
                      <a:pt x="101" y="92"/>
                    </a:lnTo>
                    <a:lnTo>
                      <a:pt x="157" y="115"/>
                    </a:lnTo>
                    <a:lnTo>
                      <a:pt x="223" y="124"/>
                    </a:lnTo>
                    <a:lnTo>
                      <a:pt x="254" y="128"/>
                    </a:lnTo>
                    <a:lnTo>
                      <a:pt x="293" y="183"/>
                    </a:lnTo>
                    <a:lnTo>
                      <a:pt x="275" y="203"/>
                    </a:lnTo>
                    <a:lnTo>
                      <a:pt x="272" y="216"/>
                    </a:lnTo>
                    <a:lnTo>
                      <a:pt x="284" y="239"/>
                    </a:lnTo>
                    <a:lnTo>
                      <a:pt x="293" y="248"/>
                    </a:lnTo>
                    <a:lnTo>
                      <a:pt x="250" y="327"/>
                    </a:lnTo>
                    <a:lnTo>
                      <a:pt x="266" y="327"/>
                    </a:lnTo>
                    <a:lnTo>
                      <a:pt x="327" y="327"/>
                    </a:lnTo>
                    <a:lnTo>
                      <a:pt x="318" y="235"/>
                    </a:lnTo>
                    <a:lnTo>
                      <a:pt x="363" y="228"/>
                    </a:lnTo>
                    <a:lnTo>
                      <a:pt x="367" y="200"/>
                    </a:lnTo>
                    <a:lnTo>
                      <a:pt x="349" y="187"/>
                    </a:lnTo>
                    <a:lnTo>
                      <a:pt x="302" y="180"/>
                    </a:lnTo>
                    <a:lnTo>
                      <a:pt x="302" y="160"/>
                    </a:lnTo>
                    <a:lnTo>
                      <a:pt x="358" y="84"/>
                    </a:lnTo>
                    <a:lnTo>
                      <a:pt x="318" y="23"/>
                    </a:lnTo>
                    <a:lnTo>
                      <a:pt x="342" y="0"/>
                    </a:lnTo>
                    <a:lnTo>
                      <a:pt x="1114" y="176"/>
                    </a:lnTo>
                    <a:lnTo>
                      <a:pt x="987" y="751"/>
                    </a:lnTo>
                  </a:path>
                </a:pathLst>
              </a:custGeom>
              <a:solidFill>
                <a:srgbClr val="008226"/>
              </a:solidFill>
              <a:ln w="11160">
                <a:solidFill>
                  <a:srgbClr val="333333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  <p:grpSp>
          <p:nvGrpSpPr>
            <p:cNvPr id="7874" name=""/>
            <p:cNvGrpSpPr/>
            <p:nvPr/>
          </p:nvGrpSpPr>
          <p:grpSpPr>
            <a:xfrm>
              <a:off x="1716120" y="1322280"/>
              <a:ext cx="1058760" cy="793800"/>
              <a:chOff x="1716120" y="1322280"/>
              <a:chExt cx="1058760" cy="793800"/>
            </a:xfrm>
          </p:grpSpPr>
          <p:sp>
            <p:nvSpPr>
              <p:cNvPr id="7875" name=""/>
              <p:cNvSpPr/>
              <p:nvPr/>
            </p:nvSpPr>
            <p:spPr>
              <a:xfrm>
                <a:off x="1716120" y="1322280"/>
                <a:ext cx="1058760" cy="793800"/>
              </a:xfrm>
              <a:custGeom>
                <a:avLst/>
                <a:gdLst/>
                <a:ahLst/>
                <a:rect l="l" t="t" r="r" b="b"/>
                <a:pathLst>
                  <a:path w="1337" h="1010">
                    <a:moveTo>
                      <a:pt x="1136" y="1010"/>
                    </a:moveTo>
                    <a:lnTo>
                      <a:pt x="1194" y="699"/>
                    </a:lnTo>
                    <a:lnTo>
                      <a:pt x="1188" y="647"/>
                    </a:lnTo>
                    <a:lnTo>
                      <a:pt x="1210" y="618"/>
                    </a:lnTo>
                    <a:lnTo>
                      <a:pt x="1210" y="591"/>
                    </a:lnTo>
                    <a:lnTo>
                      <a:pt x="1176" y="566"/>
                    </a:lnTo>
                    <a:lnTo>
                      <a:pt x="1176" y="546"/>
                    </a:lnTo>
                    <a:lnTo>
                      <a:pt x="1201" y="530"/>
                    </a:lnTo>
                    <a:lnTo>
                      <a:pt x="1224" y="510"/>
                    </a:lnTo>
                    <a:lnTo>
                      <a:pt x="1255" y="503"/>
                    </a:lnTo>
                    <a:lnTo>
                      <a:pt x="1262" y="458"/>
                    </a:lnTo>
                    <a:lnTo>
                      <a:pt x="1285" y="431"/>
                    </a:lnTo>
                    <a:lnTo>
                      <a:pt x="1307" y="411"/>
                    </a:lnTo>
                    <a:lnTo>
                      <a:pt x="1337" y="375"/>
                    </a:lnTo>
                    <a:lnTo>
                      <a:pt x="1328" y="336"/>
                    </a:lnTo>
                    <a:lnTo>
                      <a:pt x="1285" y="278"/>
                    </a:lnTo>
                    <a:lnTo>
                      <a:pt x="1039" y="223"/>
                    </a:lnTo>
                    <a:lnTo>
                      <a:pt x="965" y="232"/>
                    </a:lnTo>
                    <a:lnTo>
                      <a:pt x="917" y="215"/>
                    </a:lnTo>
                    <a:lnTo>
                      <a:pt x="856" y="215"/>
                    </a:lnTo>
                    <a:lnTo>
                      <a:pt x="795" y="232"/>
                    </a:lnTo>
                    <a:lnTo>
                      <a:pt x="725" y="199"/>
                    </a:lnTo>
                    <a:lnTo>
                      <a:pt x="647" y="206"/>
                    </a:lnTo>
                    <a:lnTo>
                      <a:pt x="556" y="183"/>
                    </a:lnTo>
                    <a:lnTo>
                      <a:pt x="498" y="179"/>
                    </a:lnTo>
                    <a:lnTo>
                      <a:pt x="437" y="124"/>
                    </a:lnTo>
                    <a:lnTo>
                      <a:pt x="441" y="64"/>
                    </a:lnTo>
                    <a:lnTo>
                      <a:pt x="407" y="39"/>
                    </a:lnTo>
                    <a:lnTo>
                      <a:pt x="380" y="36"/>
                    </a:lnTo>
                    <a:lnTo>
                      <a:pt x="358" y="7"/>
                    </a:lnTo>
                    <a:lnTo>
                      <a:pt x="311" y="0"/>
                    </a:lnTo>
                    <a:lnTo>
                      <a:pt x="293" y="32"/>
                    </a:lnTo>
                    <a:lnTo>
                      <a:pt x="272" y="100"/>
                    </a:lnTo>
                    <a:lnTo>
                      <a:pt x="266" y="167"/>
                    </a:lnTo>
                    <a:lnTo>
                      <a:pt x="236" y="199"/>
                    </a:lnTo>
                    <a:lnTo>
                      <a:pt x="232" y="264"/>
                    </a:lnTo>
                    <a:lnTo>
                      <a:pt x="96" y="499"/>
                    </a:lnTo>
                    <a:lnTo>
                      <a:pt x="71" y="575"/>
                    </a:lnTo>
                    <a:lnTo>
                      <a:pt x="31" y="602"/>
                    </a:lnTo>
                    <a:lnTo>
                      <a:pt x="18" y="631"/>
                    </a:lnTo>
                    <a:lnTo>
                      <a:pt x="22" y="663"/>
                    </a:lnTo>
                    <a:lnTo>
                      <a:pt x="18" y="683"/>
                    </a:lnTo>
                    <a:lnTo>
                      <a:pt x="0" y="706"/>
                    </a:lnTo>
                    <a:lnTo>
                      <a:pt x="4" y="722"/>
                    </a:lnTo>
                    <a:lnTo>
                      <a:pt x="18" y="751"/>
                    </a:lnTo>
                    <a:lnTo>
                      <a:pt x="31" y="758"/>
                    </a:lnTo>
                    <a:lnTo>
                      <a:pt x="35" y="765"/>
                    </a:lnTo>
                    <a:lnTo>
                      <a:pt x="1136" y="1010"/>
                    </a:lnTo>
                    <a:close/>
                  </a:path>
                </a:pathLst>
              </a:custGeom>
              <a:solidFill>
                <a:srgbClr val="008226"/>
              </a:solidFill>
              <a:ln w="9360">
                <a:solidFill>
                  <a:srgbClr val="333333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7876" name=""/>
              <p:cNvSpPr/>
              <p:nvPr/>
            </p:nvSpPr>
            <p:spPr>
              <a:xfrm>
                <a:off x="1716120" y="1322280"/>
                <a:ext cx="1058760" cy="793800"/>
              </a:xfrm>
              <a:custGeom>
                <a:avLst/>
                <a:gdLst/>
                <a:ahLst/>
                <a:rect l="l" t="t" r="r" b="b"/>
                <a:pathLst>
                  <a:path w="1337" h="1010">
                    <a:moveTo>
                      <a:pt x="1136" y="1010"/>
                    </a:moveTo>
                    <a:lnTo>
                      <a:pt x="1194" y="699"/>
                    </a:lnTo>
                    <a:lnTo>
                      <a:pt x="1188" y="647"/>
                    </a:lnTo>
                    <a:lnTo>
                      <a:pt x="1210" y="618"/>
                    </a:lnTo>
                    <a:lnTo>
                      <a:pt x="1210" y="591"/>
                    </a:lnTo>
                    <a:lnTo>
                      <a:pt x="1176" y="566"/>
                    </a:lnTo>
                    <a:lnTo>
                      <a:pt x="1176" y="546"/>
                    </a:lnTo>
                    <a:lnTo>
                      <a:pt x="1201" y="530"/>
                    </a:lnTo>
                    <a:lnTo>
                      <a:pt x="1224" y="510"/>
                    </a:lnTo>
                    <a:lnTo>
                      <a:pt x="1255" y="503"/>
                    </a:lnTo>
                    <a:lnTo>
                      <a:pt x="1262" y="458"/>
                    </a:lnTo>
                    <a:lnTo>
                      <a:pt x="1285" y="431"/>
                    </a:lnTo>
                    <a:lnTo>
                      <a:pt x="1307" y="411"/>
                    </a:lnTo>
                    <a:lnTo>
                      <a:pt x="1337" y="375"/>
                    </a:lnTo>
                    <a:lnTo>
                      <a:pt x="1328" y="336"/>
                    </a:lnTo>
                    <a:lnTo>
                      <a:pt x="1285" y="278"/>
                    </a:lnTo>
                    <a:lnTo>
                      <a:pt x="1039" y="223"/>
                    </a:lnTo>
                    <a:lnTo>
                      <a:pt x="965" y="232"/>
                    </a:lnTo>
                    <a:lnTo>
                      <a:pt x="917" y="215"/>
                    </a:lnTo>
                    <a:lnTo>
                      <a:pt x="856" y="215"/>
                    </a:lnTo>
                    <a:lnTo>
                      <a:pt x="795" y="232"/>
                    </a:lnTo>
                    <a:lnTo>
                      <a:pt x="725" y="199"/>
                    </a:lnTo>
                    <a:lnTo>
                      <a:pt x="647" y="206"/>
                    </a:lnTo>
                    <a:lnTo>
                      <a:pt x="556" y="183"/>
                    </a:lnTo>
                    <a:lnTo>
                      <a:pt x="498" y="179"/>
                    </a:lnTo>
                    <a:lnTo>
                      <a:pt x="437" y="124"/>
                    </a:lnTo>
                    <a:lnTo>
                      <a:pt x="441" y="64"/>
                    </a:lnTo>
                    <a:lnTo>
                      <a:pt x="407" y="39"/>
                    </a:lnTo>
                    <a:lnTo>
                      <a:pt x="380" y="36"/>
                    </a:lnTo>
                    <a:lnTo>
                      <a:pt x="358" y="7"/>
                    </a:lnTo>
                    <a:lnTo>
                      <a:pt x="311" y="0"/>
                    </a:lnTo>
                    <a:lnTo>
                      <a:pt x="293" y="32"/>
                    </a:lnTo>
                    <a:lnTo>
                      <a:pt x="272" y="100"/>
                    </a:lnTo>
                    <a:lnTo>
                      <a:pt x="266" y="167"/>
                    </a:lnTo>
                    <a:lnTo>
                      <a:pt x="236" y="199"/>
                    </a:lnTo>
                    <a:lnTo>
                      <a:pt x="232" y="264"/>
                    </a:lnTo>
                    <a:lnTo>
                      <a:pt x="96" y="499"/>
                    </a:lnTo>
                    <a:lnTo>
                      <a:pt x="71" y="575"/>
                    </a:lnTo>
                    <a:lnTo>
                      <a:pt x="31" y="602"/>
                    </a:lnTo>
                    <a:lnTo>
                      <a:pt x="18" y="631"/>
                    </a:lnTo>
                    <a:lnTo>
                      <a:pt x="22" y="663"/>
                    </a:lnTo>
                    <a:lnTo>
                      <a:pt x="18" y="683"/>
                    </a:lnTo>
                    <a:lnTo>
                      <a:pt x="0" y="706"/>
                    </a:lnTo>
                    <a:lnTo>
                      <a:pt x="4" y="722"/>
                    </a:lnTo>
                    <a:lnTo>
                      <a:pt x="18" y="751"/>
                    </a:lnTo>
                    <a:lnTo>
                      <a:pt x="31" y="758"/>
                    </a:lnTo>
                    <a:lnTo>
                      <a:pt x="35" y="765"/>
                    </a:lnTo>
                    <a:lnTo>
                      <a:pt x="1136" y="1010"/>
                    </a:lnTo>
                  </a:path>
                </a:pathLst>
              </a:custGeom>
              <a:solidFill>
                <a:srgbClr val="008226"/>
              </a:solidFill>
              <a:ln w="11160">
                <a:solidFill>
                  <a:srgbClr val="333333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  <p:grpSp>
          <p:nvGrpSpPr>
            <p:cNvPr id="7877" name=""/>
            <p:cNvGrpSpPr/>
            <p:nvPr/>
          </p:nvGrpSpPr>
          <p:grpSpPr>
            <a:xfrm>
              <a:off x="2614680" y="1090440"/>
              <a:ext cx="739800" cy="1127160"/>
              <a:chOff x="2614680" y="1090440"/>
              <a:chExt cx="739800" cy="1127160"/>
            </a:xfrm>
          </p:grpSpPr>
          <p:sp>
            <p:nvSpPr>
              <p:cNvPr id="7878" name=""/>
              <p:cNvSpPr/>
              <p:nvPr/>
            </p:nvSpPr>
            <p:spPr>
              <a:xfrm>
                <a:off x="2614680" y="1090440"/>
                <a:ext cx="739800" cy="1127160"/>
              </a:xfrm>
              <a:custGeom>
                <a:avLst/>
                <a:gdLst/>
                <a:ahLst/>
                <a:rect l="l" t="t" r="r" b="b"/>
                <a:pathLst>
                  <a:path w="935" h="1438">
                    <a:moveTo>
                      <a:pt x="271" y="0"/>
                    </a:moveTo>
                    <a:lnTo>
                      <a:pt x="388" y="16"/>
                    </a:lnTo>
                    <a:lnTo>
                      <a:pt x="349" y="236"/>
                    </a:lnTo>
                    <a:lnTo>
                      <a:pt x="363" y="259"/>
                    </a:lnTo>
                    <a:lnTo>
                      <a:pt x="388" y="281"/>
                    </a:lnTo>
                    <a:lnTo>
                      <a:pt x="388" y="300"/>
                    </a:lnTo>
                    <a:lnTo>
                      <a:pt x="376" y="331"/>
                    </a:lnTo>
                    <a:lnTo>
                      <a:pt x="376" y="347"/>
                    </a:lnTo>
                    <a:lnTo>
                      <a:pt x="428" y="363"/>
                    </a:lnTo>
                    <a:lnTo>
                      <a:pt x="440" y="403"/>
                    </a:lnTo>
                    <a:lnTo>
                      <a:pt x="492" y="511"/>
                    </a:lnTo>
                    <a:lnTo>
                      <a:pt x="523" y="511"/>
                    </a:lnTo>
                    <a:lnTo>
                      <a:pt x="541" y="552"/>
                    </a:lnTo>
                    <a:lnTo>
                      <a:pt x="501" y="588"/>
                    </a:lnTo>
                    <a:lnTo>
                      <a:pt x="507" y="611"/>
                    </a:lnTo>
                    <a:lnTo>
                      <a:pt x="523" y="640"/>
                    </a:lnTo>
                    <a:lnTo>
                      <a:pt x="519" y="644"/>
                    </a:lnTo>
                    <a:lnTo>
                      <a:pt x="492" y="654"/>
                    </a:lnTo>
                    <a:lnTo>
                      <a:pt x="485" y="690"/>
                    </a:lnTo>
                    <a:lnTo>
                      <a:pt x="476" y="726"/>
                    </a:lnTo>
                    <a:lnTo>
                      <a:pt x="489" y="739"/>
                    </a:lnTo>
                    <a:lnTo>
                      <a:pt x="523" y="712"/>
                    </a:lnTo>
                    <a:lnTo>
                      <a:pt x="537" y="703"/>
                    </a:lnTo>
                    <a:lnTo>
                      <a:pt x="572" y="712"/>
                    </a:lnTo>
                    <a:lnTo>
                      <a:pt x="572" y="755"/>
                    </a:lnTo>
                    <a:lnTo>
                      <a:pt x="590" y="778"/>
                    </a:lnTo>
                    <a:lnTo>
                      <a:pt x="593" y="870"/>
                    </a:lnTo>
                    <a:lnTo>
                      <a:pt x="615" y="883"/>
                    </a:lnTo>
                    <a:lnTo>
                      <a:pt x="651" y="886"/>
                    </a:lnTo>
                    <a:lnTo>
                      <a:pt x="660" y="938"/>
                    </a:lnTo>
                    <a:lnTo>
                      <a:pt x="681" y="958"/>
                    </a:lnTo>
                    <a:lnTo>
                      <a:pt x="694" y="951"/>
                    </a:lnTo>
                    <a:lnTo>
                      <a:pt x="776" y="951"/>
                    </a:lnTo>
                    <a:lnTo>
                      <a:pt x="877" y="935"/>
                    </a:lnTo>
                    <a:lnTo>
                      <a:pt x="935" y="983"/>
                    </a:lnTo>
                    <a:lnTo>
                      <a:pt x="873" y="1438"/>
                    </a:lnTo>
                    <a:lnTo>
                      <a:pt x="0" y="1310"/>
                    </a:lnTo>
                    <a:lnTo>
                      <a:pt x="58" y="987"/>
                    </a:lnTo>
                    <a:lnTo>
                      <a:pt x="49" y="947"/>
                    </a:lnTo>
                    <a:lnTo>
                      <a:pt x="79" y="902"/>
                    </a:lnTo>
                    <a:lnTo>
                      <a:pt x="40" y="859"/>
                    </a:lnTo>
                    <a:lnTo>
                      <a:pt x="43" y="843"/>
                    </a:lnTo>
                    <a:lnTo>
                      <a:pt x="83" y="807"/>
                    </a:lnTo>
                    <a:lnTo>
                      <a:pt x="119" y="798"/>
                    </a:lnTo>
                    <a:lnTo>
                      <a:pt x="126" y="755"/>
                    </a:lnTo>
                    <a:lnTo>
                      <a:pt x="196" y="671"/>
                    </a:lnTo>
                    <a:lnTo>
                      <a:pt x="187" y="618"/>
                    </a:lnTo>
                    <a:lnTo>
                      <a:pt x="144" y="572"/>
                    </a:lnTo>
                    <a:lnTo>
                      <a:pt x="271" y="0"/>
                    </a:lnTo>
                    <a:close/>
                  </a:path>
                </a:pathLst>
              </a:custGeom>
              <a:solidFill>
                <a:srgbClr val="008226"/>
              </a:solidFill>
              <a:ln w="9360">
                <a:solidFill>
                  <a:srgbClr val="333333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7879" name=""/>
              <p:cNvSpPr/>
              <p:nvPr/>
            </p:nvSpPr>
            <p:spPr>
              <a:xfrm>
                <a:off x="2614680" y="1090440"/>
                <a:ext cx="739800" cy="1127160"/>
              </a:xfrm>
              <a:custGeom>
                <a:avLst/>
                <a:gdLst/>
                <a:ahLst/>
                <a:rect l="l" t="t" r="r" b="b"/>
                <a:pathLst>
                  <a:path w="935" h="1438">
                    <a:moveTo>
                      <a:pt x="271" y="0"/>
                    </a:moveTo>
                    <a:lnTo>
                      <a:pt x="388" y="16"/>
                    </a:lnTo>
                    <a:lnTo>
                      <a:pt x="349" y="236"/>
                    </a:lnTo>
                    <a:lnTo>
                      <a:pt x="363" y="259"/>
                    </a:lnTo>
                    <a:lnTo>
                      <a:pt x="388" y="281"/>
                    </a:lnTo>
                    <a:lnTo>
                      <a:pt x="388" y="300"/>
                    </a:lnTo>
                    <a:lnTo>
                      <a:pt x="376" y="331"/>
                    </a:lnTo>
                    <a:lnTo>
                      <a:pt x="376" y="347"/>
                    </a:lnTo>
                    <a:lnTo>
                      <a:pt x="428" y="363"/>
                    </a:lnTo>
                    <a:lnTo>
                      <a:pt x="440" y="403"/>
                    </a:lnTo>
                    <a:lnTo>
                      <a:pt x="492" y="511"/>
                    </a:lnTo>
                    <a:lnTo>
                      <a:pt x="523" y="511"/>
                    </a:lnTo>
                    <a:lnTo>
                      <a:pt x="541" y="552"/>
                    </a:lnTo>
                    <a:lnTo>
                      <a:pt x="501" y="588"/>
                    </a:lnTo>
                    <a:lnTo>
                      <a:pt x="507" y="611"/>
                    </a:lnTo>
                    <a:lnTo>
                      <a:pt x="523" y="640"/>
                    </a:lnTo>
                    <a:lnTo>
                      <a:pt x="519" y="644"/>
                    </a:lnTo>
                    <a:lnTo>
                      <a:pt x="492" y="654"/>
                    </a:lnTo>
                    <a:lnTo>
                      <a:pt x="485" y="690"/>
                    </a:lnTo>
                    <a:lnTo>
                      <a:pt x="476" y="726"/>
                    </a:lnTo>
                    <a:lnTo>
                      <a:pt x="489" y="739"/>
                    </a:lnTo>
                    <a:lnTo>
                      <a:pt x="523" y="712"/>
                    </a:lnTo>
                    <a:lnTo>
                      <a:pt x="537" y="703"/>
                    </a:lnTo>
                    <a:lnTo>
                      <a:pt x="572" y="712"/>
                    </a:lnTo>
                    <a:lnTo>
                      <a:pt x="572" y="755"/>
                    </a:lnTo>
                    <a:lnTo>
                      <a:pt x="590" y="778"/>
                    </a:lnTo>
                    <a:lnTo>
                      <a:pt x="593" y="870"/>
                    </a:lnTo>
                    <a:lnTo>
                      <a:pt x="615" y="883"/>
                    </a:lnTo>
                    <a:lnTo>
                      <a:pt x="651" y="886"/>
                    </a:lnTo>
                    <a:lnTo>
                      <a:pt x="660" y="938"/>
                    </a:lnTo>
                    <a:lnTo>
                      <a:pt x="681" y="958"/>
                    </a:lnTo>
                    <a:lnTo>
                      <a:pt x="694" y="951"/>
                    </a:lnTo>
                    <a:lnTo>
                      <a:pt x="776" y="951"/>
                    </a:lnTo>
                    <a:lnTo>
                      <a:pt x="877" y="935"/>
                    </a:lnTo>
                    <a:lnTo>
                      <a:pt x="935" y="983"/>
                    </a:lnTo>
                    <a:lnTo>
                      <a:pt x="873" y="1438"/>
                    </a:lnTo>
                    <a:lnTo>
                      <a:pt x="0" y="1310"/>
                    </a:lnTo>
                    <a:lnTo>
                      <a:pt x="58" y="987"/>
                    </a:lnTo>
                    <a:lnTo>
                      <a:pt x="49" y="947"/>
                    </a:lnTo>
                    <a:lnTo>
                      <a:pt x="79" y="902"/>
                    </a:lnTo>
                    <a:lnTo>
                      <a:pt x="40" y="859"/>
                    </a:lnTo>
                    <a:lnTo>
                      <a:pt x="43" y="843"/>
                    </a:lnTo>
                    <a:lnTo>
                      <a:pt x="83" y="807"/>
                    </a:lnTo>
                    <a:lnTo>
                      <a:pt x="119" y="798"/>
                    </a:lnTo>
                    <a:lnTo>
                      <a:pt x="126" y="755"/>
                    </a:lnTo>
                    <a:lnTo>
                      <a:pt x="196" y="671"/>
                    </a:lnTo>
                    <a:lnTo>
                      <a:pt x="187" y="618"/>
                    </a:lnTo>
                    <a:lnTo>
                      <a:pt x="144" y="572"/>
                    </a:lnTo>
                    <a:lnTo>
                      <a:pt x="271" y="0"/>
                    </a:lnTo>
                  </a:path>
                </a:pathLst>
              </a:custGeom>
              <a:solidFill>
                <a:srgbClr val="008226"/>
              </a:solidFill>
              <a:ln w="11160">
                <a:solidFill>
                  <a:srgbClr val="333333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  <p:grpSp>
          <p:nvGrpSpPr>
            <p:cNvPr id="7880" name=""/>
            <p:cNvGrpSpPr/>
            <p:nvPr/>
          </p:nvGrpSpPr>
          <p:grpSpPr>
            <a:xfrm>
              <a:off x="2894040" y="1100160"/>
              <a:ext cx="1316160" cy="763560"/>
              <a:chOff x="2894040" y="1100160"/>
              <a:chExt cx="1316160" cy="763560"/>
            </a:xfrm>
          </p:grpSpPr>
          <p:sp>
            <p:nvSpPr>
              <p:cNvPr id="7881" name=""/>
              <p:cNvSpPr/>
              <p:nvPr/>
            </p:nvSpPr>
            <p:spPr>
              <a:xfrm>
                <a:off x="2894040" y="1100160"/>
                <a:ext cx="1316160" cy="763560"/>
              </a:xfrm>
              <a:custGeom>
                <a:avLst/>
                <a:gdLst/>
                <a:ahLst/>
                <a:rect l="l" t="t" r="r" b="b"/>
                <a:pathLst>
                  <a:path w="1664" h="974">
                    <a:moveTo>
                      <a:pt x="34" y="0"/>
                    </a:moveTo>
                    <a:lnTo>
                      <a:pt x="742" y="111"/>
                    </a:lnTo>
                    <a:lnTo>
                      <a:pt x="1664" y="203"/>
                    </a:lnTo>
                    <a:lnTo>
                      <a:pt x="1594" y="970"/>
                    </a:lnTo>
                    <a:lnTo>
                      <a:pt x="593" y="870"/>
                    </a:lnTo>
                    <a:lnTo>
                      <a:pt x="577" y="974"/>
                    </a:lnTo>
                    <a:lnTo>
                      <a:pt x="519" y="918"/>
                    </a:lnTo>
                    <a:lnTo>
                      <a:pt x="410" y="938"/>
                    </a:lnTo>
                    <a:lnTo>
                      <a:pt x="342" y="934"/>
                    </a:lnTo>
                    <a:lnTo>
                      <a:pt x="327" y="945"/>
                    </a:lnTo>
                    <a:lnTo>
                      <a:pt x="311" y="934"/>
                    </a:lnTo>
                    <a:lnTo>
                      <a:pt x="293" y="870"/>
                    </a:lnTo>
                    <a:lnTo>
                      <a:pt x="250" y="866"/>
                    </a:lnTo>
                    <a:lnTo>
                      <a:pt x="236" y="857"/>
                    </a:lnTo>
                    <a:lnTo>
                      <a:pt x="236" y="814"/>
                    </a:lnTo>
                    <a:lnTo>
                      <a:pt x="232" y="801"/>
                    </a:lnTo>
                    <a:lnTo>
                      <a:pt x="236" y="765"/>
                    </a:lnTo>
                    <a:lnTo>
                      <a:pt x="214" y="742"/>
                    </a:lnTo>
                    <a:lnTo>
                      <a:pt x="210" y="699"/>
                    </a:lnTo>
                    <a:lnTo>
                      <a:pt x="183" y="683"/>
                    </a:lnTo>
                    <a:lnTo>
                      <a:pt x="131" y="726"/>
                    </a:lnTo>
                    <a:lnTo>
                      <a:pt x="119" y="710"/>
                    </a:lnTo>
                    <a:lnTo>
                      <a:pt x="135" y="643"/>
                    </a:lnTo>
                    <a:lnTo>
                      <a:pt x="165" y="622"/>
                    </a:lnTo>
                    <a:lnTo>
                      <a:pt x="140" y="578"/>
                    </a:lnTo>
                    <a:lnTo>
                      <a:pt x="187" y="535"/>
                    </a:lnTo>
                    <a:lnTo>
                      <a:pt x="162" y="494"/>
                    </a:lnTo>
                    <a:lnTo>
                      <a:pt x="140" y="494"/>
                    </a:lnTo>
                    <a:lnTo>
                      <a:pt x="74" y="350"/>
                    </a:lnTo>
                    <a:lnTo>
                      <a:pt x="27" y="336"/>
                    </a:lnTo>
                    <a:lnTo>
                      <a:pt x="40" y="275"/>
                    </a:lnTo>
                    <a:lnTo>
                      <a:pt x="0" y="219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008226"/>
              </a:solidFill>
              <a:ln w="9360">
                <a:solidFill>
                  <a:srgbClr val="333333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7882" name=""/>
              <p:cNvSpPr/>
              <p:nvPr/>
            </p:nvSpPr>
            <p:spPr>
              <a:xfrm>
                <a:off x="2894040" y="1100160"/>
                <a:ext cx="1316160" cy="763560"/>
              </a:xfrm>
              <a:custGeom>
                <a:avLst/>
                <a:gdLst/>
                <a:ahLst/>
                <a:rect l="l" t="t" r="r" b="b"/>
                <a:pathLst>
                  <a:path w="1664" h="974">
                    <a:moveTo>
                      <a:pt x="34" y="0"/>
                    </a:moveTo>
                    <a:lnTo>
                      <a:pt x="742" y="111"/>
                    </a:lnTo>
                    <a:lnTo>
                      <a:pt x="1664" y="203"/>
                    </a:lnTo>
                    <a:lnTo>
                      <a:pt x="1594" y="970"/>
                    </a:lnTo>
                    <a:lnTo>
                      <a:pt x="593" y="870"/>
                    </a:lnTo>
                    <a:lnTo>
                      <a:pt x="577" y="974"/>
                    </a:lnTo>
                    <a:lnTo>
                      <a:pt x="519" y="918"/>
                    </a:lnTo>
                    <a:lnTo>
                      <a:pt x="410" y="938"/>
                    </a:lnTo>
                    <a:lnTo>
                      <a:pt x="342" y="934"/>
                    </a:lnTo>
                    <a:lnTo>
                      <a:pt x="327" y="945"/>
                    </a:lnTo>
                    <a:lnTo>
                      <a:pt x="311" y="934"/>
                    </a:lnTo>
                    <a:lnTo>
                      <a:pt x="293" y="870"/>
                    </a:lnTo>
                    <a:lnTo>
                      <a:pt x="250" y="866"/>
                    </a:lnTo>
                    <a:lnTo>
                      <a:pt x="236" y="857"/>
                    </a:lnTo>
                    <a:lnTo>
                      <a:pt x="236" y="814"/>
                    </a:lnTo>
                    <a:lnTo>
                      <a:pt x="232" y="801"/>
                    </a:lnTo>
                    <a:lnTo>
                      <a:pt x="236" y="765"/>
                    </a:lnTo>
                    <a:lnTo>
                      <a:pt x="214" y="742"/>
                    </a:lnTo>
                    <a:lnTo>
                      <a:pt x="210" y="699"/>
                    </a:lnTo>
                    <a:lnTo>
                      <a:pt x="183" y="683"/>
                    </a:lnTo>
                    <a:lnTo>
                      <a:pt x="131" y="726"/>
                    </a:lnTo>
                    <a:lnTo>
                      <a:pt x="119" y="710"/>
                    </a:lnTo>
                    <a:lnTo>
                      <a:pt x="135" y="643"/>
                    </a:lnTo>
                    <a:lnTo>
                      <a:pt x="165" y="622"/>
                    </a:lnTo>
                    <a:lnTo>
                      <a:pt x="140" y="578"/>
                    </a:lnTo>
                    <a:lnTo>
                      <a:pt x="187" y="535"/>
                    </a:lnTo>
                    <a:lnTo>
                      <a:pt x="162" y="494"/>
                    </a:lnTo>
                    <a:lnTo>
                      <a:pt x="140" y="494"/>
                    </a:lnTo>
                    <a:lnTo>
                      <a:pt x="74" y="350"/>
                    </a:lnTo>
                    <a:lnTo>
                      <a:pt x="27" y="336"/>
                    </a:lnTo>
                    <a:lnTo>
                      <a:pt x="40" y="275"/>
                    </a:lnTo>
                    <a:lnTo>
                      <a:pt x="0" y="219"/>
                    </a:lnTo>
                    <a:lnTo>
                      <a:pt x="34" y="0"/>
                    </a:lnTo>
                  </a:path>
                </a:pathLst>
              </a:custGeom>
              <a:solidFill>
                <a:srgbClr val="008226"/>
              </a:solidFill>
              <a:ln w="11160">
                <a:solidFill>
                  <a:srgbClr val="333333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  <p:grpSp>
          <p:nvGrpSpPr>
            <p:cNvPr id="7883" name=""/>
            <p:cNvGrpSpPr/>
            <p:nvPr/>
          </p:nvGrpSpPr>
          <p:grpSpPr>
            <a:xfrm>
              <a:off x="3276720" y="1782720"/>
              <a:ext cx="876240" cy="679320"/>
              <a:chOff x="3276720" y="1782720"/>
              <a:chExt cx="876240" cy="679320"/>
            </a:xfrm>
          </p:grpSpPr>
          <p:sp>
            <p:nvSpPr>
              <p:cNvPr id="7884" name=""/>
              <p:cNvSpPr/>
              <p:nvPr/>
            </p:nvSpPr>
            <p:spPr>
              <a:xfrm>
                <a:off x="3276720" y="1782720"/>
                <a:ext cx="876240" cy="679320"/>
              </a:xfrm>
              <a:custGeom>
                <a:avLst/>
                <a:gdLst/>
                <a:ahLst/>
                <a:rect l="l" t="t" r="r" b="b"/>
                <a:pathLst>
                  <a:path w="1110" h="866">
                    <a:moveTo>
                      <a:pt x="113" y="0"/>
                    </a:moveTo>
                    <a:lnTo>
                      <a:pt x="1110" y="100"/>
                    </a:lnTo>
                    <a:lnTo>
                      <a:pt x="1058" y="866"/>
                    </a:lnTo>
                    <a:lnTo>
                      <a:pt x="0" y="749"/>
                    </a:lnTo>
                    <a:lnTo>
                      <a:pt x="39" y="550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rgbClr val="008226"/>
              </a:solidFill>
              <a:ln w="9360">
                <a:solidFill>
                  <a:srgbClr val="333333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7885" name=""/>
              <p:cNvSpPr/>
              <p:nvPr/>
            </p:nvSpPr>
            <p:spPr>
              <a:xfrm>
                <a:off x="3276720" y="1782720"/>
                <a:ext cx="876240" cy="679320"/>
              </a:xfrm>
              <a:custGeom>
                <a:avLst/>
                <a:gdLst/>
                <a:ahLst/>
                <a:rect l="l" t="t" r="r" b="b"/>
                <a:pathLst>
                  <a:path w="1110" h="866">
                    <a:moveTo>
                      <a:pt x="113" y="0"/>
                    </a:moveTo>
                    <a:lnTo>
                      <a:pt x="1110" y="100"/>
                    </a:lnTo>
                    <a:lnTo>
                      <a:pt x="1058" y="866"/>
                    </a:lnTo>
                    <a:lnTo>
                      <a:pt x="0" y="749"/>
                    </a:lnTo>
                    <a:lnTo>
                      <a:pt x="39" y="550"/>
                    </a:lnTo>
                    <a:lnTo>
                      <a:pt x="113" y="0"/>
                    </a:lnTo>
                  </a:path>
                </a:pathLst>
              </a:custGeom>
              <a:solidFill>
                <a:srgbClr val="008226"/>
              </a:solidFill>
              <a:ln w="11160">
                <a:solidFill>
                  <a:srgbClr val="333333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  <p:grpSp>
          <p:nvGrpSpPr>
            <p:cNvPr id="7886" name=""/>
            <p:cNvGrpSpPr/>
            <p:nvPr/>
          </p:nvGrpSpPr>
          <p:grpSpPr>
            <a:xfrm>
              <a:off x="4140360" y="1722600"/>
              <a:ext cx="914400" cy="534960"/>
              <a:chOff x="4140360" y="1722600"/>
              <a:chExt cx="914400" cy="534960"/>
            </a:xfrm>
          </p:grpSpPr>
          <p:sp>
            <p:nvSpPr>
              <p:cNvPr id="7887" name=""/>
              <p:cNvSpPr/>
              <p:nvPr/>
            </p:nvSpPr>
            <p:spPr>
              <a:xfrm>
                <a:off x="4140360" y="1722600"/>
                <a:ext cx="914400" cy="534960"/>
              </a:xfrm>
              <a:custGeom>
                <a:avLst/>
                <a:gdLst/>
                <a:ahLst/>
                <a:rect l="l" t="t" r="r" b="b"/>
                <a:pathLst>
                  <a:path w="1157" h="679">
                    <a:moveTo>
                      <a:pt x="34" y="0"/>
                    </a:moveTo>
                    <a:lnTo>
                      <a:pt x="306" y="16"/>
                    </a:lnTo>
                    <a:lnTo>
                      <a:pt x="685" y="29"/>
                    </a:lnTo>
                    <a:lnTo>
                      <a:pt x="999" y="23"/>
                    </a:lnTo>
                    <a:lnTo>
                      <a:pt x="1130" y="23"/>
                    </a:lnTo>
                    <a:lnTo>
                      <a:pt x="1127" y="65"/>
                    </a:lnTo>
                    <a:lnTo>
                      <a:pt x="1113" y="72"/>
                    </a:lnTo>
                    <a:lnTo>
                      <a:pt x="1100" y="79"/>
                    </a:lnTo>
                    <a:lnTo>
                      <a:pt x="1096" y="108"/>
                    </a:lnTo>
                    <a:lnTo>
                      <a:pt x="1122" y="147"/>
                    </a:lnTo>
                    <a:lnTo>
                      <a:pt x="1143" y="160"/>
                    </a:lnTo>
                    <a:lnTo>
                      <a:pt x="1139" y="183"/>
                    </a:lnTo>
                    <a:lnTo>
                      <a:pt x="1148" y="200"/>
                    </a:lnTo>
                    <a:lnTo>
                      <a:pt x="1148" y="460"/>
                    </a:lnTo>
                    <a:lnTo>
                      <a:pt x="1157" y="496"/>
                    </a:lnTo>
                    <a:lnTo>
                      <a:pt x="1139" y="503"/>
                    </a:lnTo>
                    <a:lnTo>
                      <a:pt x="1136" y="516"/>
                    </a:lnTo>
                    <a:lnTo>
                      <a:pt x="1148" y="532"/>
                    </a:lnTo>
                    <a:lnTo>
                      <a:pt x="1143" y="620"/>
                    </a:lnTo>
                    <a:lnTo>
                      <a:pt x="1130" y="627"/>
                    </a:lnTo>
                    <a:lnTo>
                      <a:pt x="1136" y="663"/>
                    </a:lnTo>
                    <a:lnTo>
                      <a:pt x="1148" y="679"/>
                    </a:lnTo>
                    <a:lnTo>
                      <a:pt x="1130" y="679"/>
                    </a:lnTo>
                    <a:lnTo>
                      <a:pt x="1105" y="679"/>
                    </a:lnTo>
                    <a:lnTo>
                      <a:pt x="1069" y="656"/>
                    </a:lnTo>
                    <a:lnTo>
                      <a:pt x="1048" y="624"/>
                    </a:lnTo>
                    <a:lnTo>
                      <a:pt x="1035" y="620"/>
                    </a:lnTo>
                    <a:lnTo>
                      <a:pt x="999" y="635"/>
                    </a:lnTo>
                    <a:lnTo>
                      <a:pt x="974" y="604"/>
                    </a:lnTo>
                    <a:lnTo>
                      <a:pt x="922" y="631"/>
                    </a:lnTo>
                    <a:lnTo>
                      <a:pt x="891" y="631"/>
                    </a:lnTo>
                    <a:lnTo>
                      <a:pt x="868" y="624"/>
                    </a:lnTo>
                    <a:lnTo>
                      <a:pt x="838" y="588"/>
                    </a:lnTo>
                    <a:lnTo>
                      <a:pt x="0" y="572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008226"/>
              </a:solidFill>
              <a:ln w="9360">
                <a:solidFill>
                  <a:srgbClr val="333333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7888" name=""/>
              <p:cNvSpPr/>
              <p:nvPr/>
            </p:nvSpPr>
            <p:spPr>
              <a:xfrm>
                <a:off x="4140360" y="1722600"/>
                <a:ext cx="914400" cy="534960"/>
              </a:xfrm>
              <a:custGeom>
                <a:avLst/>
                <a:gdLst/>
                <a:ahLst/>
                <a:rect l="l" t="t" r="r" b="b"/>
                <a:pathLst>
                  <a:path w="1157" h="679">
                    <a:moveTo>
                      <a:pt x="34" y="0"/>
                    </a:moveTo>
                    <a:lnTo>
                      <a:pt x="306" y="16"/>
                    </a:lnTo>
                    <a:lnTo>
                      <a:pt x="685" y="29"/>
                    </a:lnTo>
                    <a:lnTo>
                      <a:pt x="999" y="23"/>
                    </a:lnTo>
                    <a:lnTo>
                      <a:pt x="1130" y="23"/>
                    </a:lnTo>
                    <a:lnTo>
                      <a:pt x="1127" y="65"/>
                    </a:lnTo>
                    <a:lnTo>
                      <a:pt x="1113" y="72"/>
                    </a:lnTo>
                    <a:lnTo>
                      <a:pt x="1100" y="79"/>
                    </a:lnTo>
                    <a:lnTo>
                      <a:pt x="1096" y="108"/>
                    </a:lnTo>
                    <a:lnTo>
                      <a:pt x="1122" y="147"/>
                    </a:lnTo>
                    <a:lnTo>
                      <a:pt x="1143" y="160"/>
                    </a:lnTo>
                    <a:lnTo>
                      <a:pt x="1139" y="183"/>
                    </a:lnTo>
                    <a:lnTo>
                      <a:pt x="1148" y="200"/>
                    </a:lnTo>
                    <a:lnTo>
                      <a:pt x="1148" y="460"/>
                    </a:lnTo>
                    <a:lnTo>
                      <a:pt x="1157" y="496"/>
                    </a:lnTo>
                    <a:lnTo>
                      <a:pt x="1139" y="503"/>
                    </a:lnTo>
                    <a:lnTo>
                      <a:pt x="1136" y="516"/>
                    </a:lnTo>
                    <a:lnTo>
                      <a:pt x="1148" y="532"/>
                    </a:lnTo>
                    <a:lnTo>
                      <a:pt x="1143" y="620"/>
                    </a:lnTo>
                    <a:lnTo>
                      <a:pt x="1130" y="627"/>
                    </a:lnTo>
                    <a:lnTo>
                      <a:pt x="1136" y="663"/>
                    </a:lnTo>
                    <a:lnTo>
                      <a:pt x="1148" y="679"/>
                    </a:lnTo>
                    <a:lnTo>
                      <a:pt x="1130" y="679"/>
                    </a:lnTo>
                    <a:lnTo>
                      <a:pt x="1105" y="679"/>
                    </a:lnTo>
                    <a:lnTo>
                      <a:pt x="1069" y="656"/>
                    </a:lnTo>
                    <a:lnTo>
                      <a:pt x="1048" y="624"/>
                    </a:lnTo>
                    <a:lnTo>
                      <a:pt x="1035" y="620"/>
                    </a:lnTo>
                    <a:lnTo>
                      <a:pt x="999" y="635"/>
                    </a:lnTo>
                    <a:lnTo>
                      <a:pt x="974" y="604"/>
                    </a:lnTo>
                    <a:lnTo>
                      <a:pt x="922" y="631"/>
                    </a:lnTo>
                    <a:lnTo>
                      <a:pt x="891" y="631"/>
                    </a:lnTo>
                    <a:lnTo>
                      <a:pt x="868" y="624"/>
                    </a:lnTo>
                    <a:lnTo>
                      <a:pt x="838" y="588"/>
                    </a:lnTo>
                    <a:lnTo>
                      <a:pt x="0" y="572"/>
                    </a:lnTo>
                    <a:lnTo>
                      <a:pt x="34" y="0"/>
                    </a:lnTo>
                  </a:path>
                </a:pathLst>
              </a:custGeom>
              <a:solidFill>
                <a:srgbClr val="008226"/>
              </a:solidFill>
              <a:ln w="11160">
                <a:solidFill>
                  <a:srgbClr val="333333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  <p:grpSp>
          <p:nvGrpSpPr>
            <p:cNvPr id="7889" name=""/>
            <p:cNvGrpSpPr/>
            <p:nvPr/>
          </p:nvGrpSpPr>
          <p:grpSpPr>
            <a:xfrm>
              <a:off x="2809800" y="2166840"/>
              <a:ext cx="693720" cy="824040"/>
              <a:chOff x="2809800" y="2166840"/>
              <a:chExt cx="693720" cy="824040"/>
            </a:xfrm>
          </p:grpSpPr>
          <p:sp>
            <p:nvSpPr>
              <p:cNvPr id="7890" name=""/>
              <p:cNvSpPr/>
              <p:nvPr/>
            </p:nvSpPr>
            <p:spPr>
              <a:xfrm>
                <a:off x="2809800" y="2166840"/>
                <a:ext cx="693720" cy="824040"/>
              </a:xfrm>
              <a:custGeom>
                <a:avLst/>
                <a:gdLst/>
                <a:ahLst/>
                <a:rect l="l" t="t" r="r" b="b"/>
                <a:pathLst>
                  <a:path w="875" h="1048">
                    <a:moveTo>
                      <a:pt x="165" y="0"/>
                    </a:moveTo>
                    <a:lnTo>
                      <a:pt x="622" y="65"/>
                    </a:lnTo>
                    <a:lnTo>
                      <a:pt x="588" y="261"/>
                    </a:lnTo>
                    <a:lnTo>
                      <a:pt x="875" y="291"/>
                    </a:lnTo>
                    <a:lnTo>
                      <a:pt x="787" y="1048"/>
                    </a:lnTo>
                    <a:lnTo>
                      <a:pt x="0" y="931"/>
                    </a:lnTo>
                    <a:lnTo>
                      <a:pt x="165" y="0"/>
                    </a:lnTo>
                    <a:close/>
                  </a:path>
                </a:pathLst>
              </a:custGeom>
              <a:solidFill>
                <a:srgbClr val="008226"/>
              </a:solidFill>
              <a:ln w="9360">
                <a:solidFill>
                  <a:srgbClr val="333333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7891" name=""/>
              <p:cNvSpPr/>
              <p:nvPr/>
            </p:nvSpPr>
            <p:spPr>
              <a:xfrm>
                <a:off x="2809800" y="2166840"/>
                <a:ext cx="693720" cy="824040"/>
              </a:xfrm>
              <a:custGeom>
                <a:avLst/>
                <a:gdLst/>
                <a:ahLst/>
                <a:rect l="l" t="t" r="r" b="b"/>
                <a:pathLst>
                  <a:path w="875" h="1048">
                    <a:moveTo>
                      <a:pt x="165" y="0"/>
                    </a:moveTo>
                    <a:lnTo>
                      <a:pt x="622" y="65"/>
                    </a:lnTo>
                    <a:lnTo>
                      <a:pt x="588" y="261"/>
                    </a:lnTo>
                    <a:lnTo>
                      <a:pt x="875" y="291"/>
                    </a:lnTo>
                    <a:lnTo>
                      <a:pt x="787" y="1048"/>
                    </a:lnTo>
                    <a:lnTo>
                      <a:pt x="0" y="931"/>
                    </a:lnTo>
                    <a:lnTo>
                      <a:pt x="165" y="0"/>
                    </a:lnTo>
                  </a:path>
                </a:pathLst>
              </a:custGeom>
              <a:solidFill>
                <a:srgbClr val="008226"/>
              </a:solidFill>
              <a:ln w="11160">
                <a:solidFill>
                  <a:srgbClr val="333333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  <p:grpSp>
          <p:nvGrpSpPr>
            <p:cNvPr id="7892" name=""/>
            <p:cNvGrpSpPr/>
            <p:nvPr/>
          </p:nvGrpSpPr>
          <p:grpSpPr>
            <a:xfrm>
              <a:off x="3432240" y="2395440"/>
              <a:ext cx="914400" cy="671760"/>
              <a:chOff x="3432240" y="2395440"/>
              <a:chExt cx="914400" cy="671760"/>
            </a:xfrm>
          </p:grpSpPr>
          <p:sp>
            <p:nvSpPr>
              <p:cNvPr id="7893" name=""/>
              <p:cNvSpPr/>
              <p:nvPr/>
            </p:nvSpPr>
            <p:spPr>
              <a:xfrm>
                <a:off x="3432240" y="2395440"/>
                <a:ext cx="914400" cy="671760"/>
              </a:xfrm>
              <a:custGeom>
                <a:avLst/>
                <a:gdLst/>
                <a:ahLst/>
                <a:rect l="l" t="t" r="r" b="b"/>
                <a:pathLst>
                  <a:path w="1158" h="856">
                    <a:moveTo>
                      <a:pt x="88" y="0"/>
                    </a:moveTo>
                    <a:lnTo>
                      <a:pt x="708" y="69"/>
                    </a:lnTo>
                    <a:lnTo>
                      <a:pt x="929" y="92"/>
                    </a:lnTo>
                    <a:lnTo>
                      <a:pt x="1158" y="101"/>
                    </a:lnTo>
                    <a:lnTo>
                      <a:pt x="1149" y="856"/>
                    </a:lnTo>
                    <a:lnTo>
                      <a:pt x="633" y="827"/>
                    </a:lnTo>
                    <a:lnTo>
                      <a:pt x="349" y="800"/>
                    </a:lnTo>
                    <a:lnTo>
                      <a:pt x="0" y="764"/>
                    </a:lnTo>
                    <a:lnTo>
                      <a:pt x="88" y="0"/>
                    </a:lnTo>
                    <a:close/>
                  </a:path>
                </a:pathLst>
              </a:custGeom>
              <a:solidFill>
                <a:srgbClr val="008226"/>
              </a:solidFill>
              <a:ln w="9360">
                <a:solidFill>
                  <a:srgbClr val="333333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7894" name=""/>
              <p:cNvSpPr/>
              <p:nvPr/>
            </p:nvSpPr>
            <p:spPr>
              <a:xfrm>
                <a:off x="3432240" y="2395440"/>
                <a:ext cx="914400" cy="671760"/>
              </a:xfrm>
              <a:custGeom>
                <a:avLst/>
                <a:gdLst/>
                <a:ahLst/>
                <a:rect l="l" t="t" r="r" b="b"/>
                <a:pathLst>
                  <a:path w="1158" h="856">
                    <a:moveTo>
                      <a:pt x="88" y="0"/>
                    </a:moveTo>
                    <a:lnTo>
                      <a:pt x="708" y="69"/>
                    </a:lnTo>
                    <a:lnTo>
                      <a:pt x="929" y="92"/>
                    </a:lnTo>
                    <a:lnTo>
                      <a:pt x="1158" y="101"/>
                    </a:lnTo>
                    <a:lnTo>
                      <a:pt x="1149" y="856"/>
                    </a:lnTo>
                    <a:lnTo>
                      <a:pt x="633" y="827"/>
                    </a:lnTo>
                    <a:lnTo>
                      <a:pt x="349" y="800"/>
                    </a:lnTo>
                    <a:lnTo>
                      <a:pt x="0" y="764"/>
                    </a:lnTo>
                    <a:lnTo>
                      <a:pt x="88" y="0"/>
                    </a:lnTo>
                  </a:path>
                </a:pathLst>
              </a:custGeom>
              <a:solidFill>
                <a:srgbClr val="008226"/>
              </a:solidFill>
              <a:ln w="11160">
                <a:solidFill>
                  <a:srgbClr val="333333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  <p:grpSp>
          <p:nvGrpSpPr>
            <p:cNvPr id="7895" name=""/>
            <p:cNvGrpSpPr/>
            <p:nvPr/>
          </p:nvGrpSpPr>
          <p:grpSpPr>
            <a:xfrm>
              <a:off x="4340160" y="2629080"/>
              <a:ext cx="960480" cy="457200"/>
              <a:chOff x="4340160" y="2629080"/>
              <a:chExt cx="960480" cy="457200"/>
            </a:xfrm>
          </p:grpSpPr>
          <p:sp>
            <p:nvSpPr>
              <p:cNvPr id="7896" name=""/>
              <p:cNvSpPr/>
              <p:nvPr/>
            </p:nvSpPr>
            <p:spPr>
              <a:xfrm>
                <a:off x="4340160" y="2629080"/>
                <a:ext cx="960480" cy="457200"/>
              </a:xfrm>
              <a:custGeom>
                <a:avLst/>
                <a:gdLst/>
                <a:ahLst/>
                <a:rect l="l" t="t" r="r" b="b"/>
                <a:pathLst>
                  <a:path w="1214" h="582">
                    <a:moveTo>
                      <a:pt x="9" y="0"/>
                    </a:moveTo>
                    <a:lnTo>
                      <a:pt x="1062" y="0"/>
                    </a:lnTo>
                    <a:lnTo>
                      <a:pt x="1123" y="7"/>
                    </a:lnTo>
                    <a:lnTo>
                      <a:pt x="1144" y="23"/>
                    </a:lnTo>
                    <a:lnTo>
                      <a:pt x="1162" y="39"/>
                    </a:lnTo>
                    <a:lnTo>
                      <a:pt x="1157" y="68"/>
                    </a:lnTo>
                    <a:lnTo>
                      <a:pt x="1135" y="68"/>
                    </a:lnTo>
                    <a:lnTo>
                      <a:pt x="1126" y="84"/>
                    </a:lnTo>
                    <a:lnTo>
                      <a:pt x="1132" y="95"/>
                    </a:lnTo>
                    <a:lnTo>
                      <a:pt x="1162" y="108"/>
                    </a:lnTo>
                    <a:lnTo>
                      <a:pt x="1166" y="128"/>
                    </a:lnTo>
                    <a:lnTo>
                      <a:pt x="1162" y="147"/>
                    </a:lnTo>
                    <a:lnTo>
                      <a:pt x="1193" y="171"/>
                    </a:lnTo>
                    <a:lnTo>
                      <a:pt x="1200" y="196"/>
                    </a:lnTo>
                    <a:lnTo>
                      <a:pt x="1214" y="582"/>
                    </a:lnTo>
                    <a:lnTo>
                      <a:pt x="384" y="573"/>
                    </a:lnTo>
                    <a:lnTo>
                      <a:pt x="0" y="559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008226"/>
              </a:solidFill>
              <a:ln w="9360">
                <a:solidFill>
                  <a:srgbClr val="333333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7897" name=""/>
              <p:cNvSpPr/>
              <p:nvPr/>
            </p:nvSpPr>
            <p:spPr>
              <a:xfrm>
                <a:off x="4340160" y="2629080"/>
                <a:ext cx="960480" cy="457200"/>
              </a:xfrm>
              <a:custGeom>
                <a:avLst/>
                <a:gdLst/>
                <a:ahLst/>
                <a:rect l="l" t="t" r="r" b="b"/>
                <a:pathLst>
                  <a:path w="1214" h="582">
                    <a:moveTo>
                      <a:pt x="9" y="0"/>
                    </a:moveTo>
                    <a:lnTo>
                      <a:pt x="1062" y="0"/>
                    </a:lnTo>
                    <a:lnTo>
                      <a:pt x="1123" y="7"/>
                    </a:lnTo>
                    <a:lnTo>
                      <a:pt x="1144" y="23"/>
                    </a:lnTo>
                    <a:lnTo>
                      <a:pt x="1162" y="39"/>
                    </a:lnTo>
                    <a:lnTo>
                      <a:pt x="1157" y="68"/>
                    </a:lnTo>
                    <a:lnTo>
                      <a:pt x="1135" y="68"/>
                    </a:lnTo>
                    <a:lnTo>
                      <a:pt x="1126" y="84"/>
                    </a:lnTo>
                    <a:lnTo>
                      <a:pt x="1132" y="95"/>
                    </a:lnTo>
                    <a:lnTo>
                      <a:pt x="1162" y="108"/>
                    </a:lnTo>
                    <a:lnTo>
                      <a:pt x="1166" y="128"/>
                    </a:lnTo>
                    <a:lnTo>
                      <a:pt x="1162" y="147"/>
                    </a:lnTo>
                    <a:lnTo>
                      <a:pt x="1193" y="171"/>
                    </a:lnTo>
                    <a:lnTo>
                      <a:pt x="1200" y="196"/>
                    </a:lnTo>
                    <a:lnTo>
                      <a:pt x="1214" y="582"/>
                    </a:lnTo>
                    <a:lnTo>
                      <a:pt x="384" y="573"/>
                    </a:lnTo>
                    <a:lnTo>
                      <a:pt x="0" y="559"/>
                    </a:lnTo>
                    <a:lnTo>
                      <a:pt x="9" y="0"/>
                    </a:lnTo>
                  </a:path>
                </a:pathLst>
              </a:custGeom>
              <a:solidFill>
                <a:srgbClr val="008226"/>
              </a:solidFill>
              <a:ln w="11160">
                <a:solidFill>
                  <a:srgbClr val="333333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  <p:grpSp>
          <p:nvGrpSpPr>
            <p:cNvPr id="7898" name=""/>
            <p:cNvGrpSpPr/>
            <p:nvPr/>
          </p:nvGrpSpPr>
          <p:grpSpPr>
            <a:xfrm>
              <a:off x="4210200" y="3059280"/>
              <a:ext cx="1117440" cy="507960"/>
              <a:chOff x="4210200" y="3059280"/>
              <a:chExt cx="1117440" cy="507960"/>
            </a:xfrm>
          </p:grpSpPr>
          <p:sp>
            <p:nvSpPr>
              <p:cNvPr id="7899" name=""/>
              <p:cNvSpPr/>
              <p:nvPr/>
            </p:nvSpPr>
            <p:spPr>
              <a:xfrm>
                <a:off x="4210200" y="3059280"/>
                <a:ext cx="1117440" cy="507960"/>
              </a:xfrm>
              <a:custGeom>
                <a:avLst/>
                <a:gdLst/>
                <a:ahLst/>
                <a:rect l="l" t="t" r="r" b="b"/>
                <a:pathLst>
                  <a:path w="1412" h="649">
                    <a:moveTo>
                      <a:pt x="4" y="0"/>
                    </a:moveTo>
                    <a:lnTo>
                      <a:pt x="501" y="27"/>
                    </a:lnTo>
                    <a:lnTo>
                      <a:pt x="1382" y="32"/>
                    </a:lnTo>
                    <a:lnTo>
                      <a:pt x="1382" y="124"/>
                    </a:lnTo>
                    <a:lnTo>
                      <a:pt x="1403" y="230"/>
                    </a:lnTo>
                    <a:lnTo>
                      <a:pt x="1412" y="649"/>
                    </a:lnTo>
                    <a:lnTo>
                      <a:pt x="1368" y="640"/>
                    </a:lnTo>
                    <a:lnTo>
                      <a:pt x="1360" y="620"/>
                    </a:lnTo>
                    <a:lnTo>
                      <a:pt x="1342" y="606"/>
                    </a:lnTo>
                    <a:lnTo>
                      <a:pt x="1315" y="600"/>
                    </a:lnTo>
                    <a:lnTo>
                      <a:pt x="1299" y="613"/>
                    </a:lnTo>
                    <a:lnTo>
                      <a:pt x="1276" y="633"/>
                    </a:lnTo>
                    <a:lnTo>
                      <a:pt x="1245" y="613"/>
                    </a:lnTo>
                    <a:lnTo>
                      <a:pt x="1220" y="609"/>
                    </a:lnTo>
                    <a:lnTo>
                      <a:pt x="1177" y="633"/>
                    </a:lnTo>
                    <a:lnTo>
                      <a:pt x="1120" y="633"/>
                    </a:lnTo>
                    <a:lnTo>
                      <a:pt x="1076" y="616"/>
                    </a:lnTo>
                    <a:lnTo>
                      <a:pt x="1028" y="620"/>
                    </a:lnTo>
                    <a:lnTo>
                      <a:pt x="1001" y="645"/>
                    </a:lnTo>
                    <a:lnTo>
                      <a:pt x="988" y="645"/>
                    </a:lnTo>
                    <a:lnTo>
                      <a:pt x="954" y="613"/>
                    </a:lnTo>
                    <a:lnTo>
                      <a:pt x="902" y="613"/>
                    </a:lnTo>
                    <a:lnTo>
                      <a:pt x="866" y="613"/>
                    </a:lnTo>
                    <a:lnTo>
                      <a:pt x="841" y="597"/>
                    </a:lnTo>
                    <a:lnTo>
                      <a:pt x="818" y="557"/>
                    </a:lnTo>
                    <a:lnTo>
                      <a:pt x="784" y="550"/>
                    </a:lnTo>
                    <a:lnTo>
                      <a:pt x="762" y="550"/>
                    </a:lnTo>
                    <a:lnTo>
                      <a:pt x="740" y="564"/>
                    </a:lnTo>
                    <a:lnTo>
                      <a:pt x="669" y="561"/>
                    </a:lnTo>
                    <a:lnTo>
                      <a:pt x="642" y="550"/>
                    </a:lnTo>
                    <a:lnTo>
                      <a:pt x="633" y="514"/>
                    </a:lnTo>
                    <a:lnTo>
                      <a:pt x="615" y="498"/>
                    </a:lnTo>
                    <a:lnTo>
                      <a:pt x="602" y="501"/>
                    </a:lnTo>
                    <a:lnTo>
                      <a:pt x="563" y="518"/>
                    </a:lnTo>
                    <a:lnTo>
                      <a:pt x="541" y="518"/>
                    </a:lnTo>
                    <a:lnTo>
                      <a:pt x="528" y="514"/>
                    </a:lnTo>
                    <a:lnTo>
                      <a:pt x="523" y="498"/>
                    </a:lnTo>
                    <a:lnTo>
                      <a:pt x="516" y="473"/>
                    </a:lnTo>
                    <a:lnTo>
                      <a:pt x="510" y="458"/>
                    </a:lnTo>
                    <a:lnTo>
                      <a:pt x="501" y="413"/>
                    </a:lnTo>
                    <a:lnTo>
                      <a:pt x="480" y="128"/>
                    </a:lnTo>
                    <a:lnTo>
                      <a:pt x="0" y="9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8226"/>
              </a:solidFill>
              <a:ln w="9360">
                <a:solidFill>
                  <a:srgbClr val="333333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7900" name=""/>
              <p:cNvSpPr/>
              <p:nvPr/>
            </p:nvSpPr>
            <p:spPr>
              <a:xfrm>
                <a:off x="4210200" y="3059280"/>
                <a:ext cx="1117440" cy="507960"/>
              </a:xfrm>
              <a:custGeom>
                <a:avLst/>
                <a:gdLst/>
                <a:ahLst/>
                <a:rect l="l" t="t" r="r" b="b"/>
                <a:pathLst>
                  <a:path w="1412" h="649">
                    <a:moveTo>
                      <a:pt x="4" y="0"/>
                    </a:moveTo>
                    <a:lnTo>
                      <a:pt x="501" y="27"/>
                    </a:lnTo>
                    <a:lnTo>
                      <a:pt x="1382" y="32"/>
                    </a:lnTo>
                    <a:lnTo>
                      <a:pt x="1382" y="124"/>
                    </a:lnTo>
                    <a:lnTo>
                      <a:pt x="1403" y="230"/>
                    </a:lnTo>
                    <a:lnTo>
                      <a:pt x="1412" y="649"/>
                    </a:lnTo>
                    <a:lnTo>
                      <a:pt x="1368" y="640"/>
                    </a:lnTo>
                    <a:lnTo>
                      <a:pt x="1360" y="620"/>
                    </a:lnTo>
                    <a:lnTo>
                      <a:pt x="1342" y="606"/>
                    </a:lnTo>
                    <a:lnTo>
                      <a:pt x="1315" y="600"/>
                    </a:lnTo>
                    <a:lnTo>
                      <a:pt x="1299" y="613"/>
                    </a:lnTo>
                    <a:lnTo>
                      <a:pt x="1276" y="633"/>
                    </a:lnTo>
                    <a:lnTo>
                      <a:pt x="1245" y="613"/>
                    </a:lnTo>
                    <a:lnTo>
                      <a:pt x="1220" y="609"/>
                    </a:lnTo>
                    <a:lnTo>
                      <a:pt x="1177" y="633"/>
                    </a:lnTo>
                    <a:lnTo>
                      <a:pt x="1120" y="633"/>
                    </a:lnTo>
                    <a:lnTo>
                      <a:pt x="1076" y="616"/>
                    </a:lnTo>
                    <a:lnTo>
                      <a:pt x="1028" y="620"/>
                    </a:lnTo>
                    <a:lnTo>
                      <a:pt x="1001" y="645"/>
                    </a:lnTo>
                    <a:lnTo>
                      <a:pt x="988" y="645"/>
                    </a:lnTo>
                    <a:lnTo>
                      <a:pt x="954" y="613"/>
                    </a:lnTo>
                    <a:lnTo>
                      <a:pt x="902" y="613"/>
                    </a:lnTo>
                    <a:lnTo>
                      <a:pt x="866" y="613"/>
                    </a:lnTo>
                    <a:lnTo>
                      <a:pt x="841" y="597"/>
                    </a:lnTo>
                    <a:lnTo>
                      <a:pt x="818" y="557"/>
                    </a:lnTo>
                    <a:lnTo>
                      <a:pt x="784" y="550"/>
                    </a:lnTo>
                    <a:lnTo>
                      <a:pt x="762" y="550"/>
                    </a:lnTo>
                    <a:lnTo>
                      <a:pt x="740" y="564"/>
                    </a:lnTo>
                    <a:lnTo>
                      <a:pt x="669" y="561"/>
                    </a:lnTo>
                    <a:lnTo>
                      <a:pt x="642" y="550"/>
                    </a:lnTo>
                    <a:lnTo>
                      <a:pt x="633" y="514"/>
                    </a:lnTo>
                    <a:lnTo>
                      <a:pt x="615" y="498"/>
                    </a:lnTo>
                    <a:lnTo>
                      <a:pt x="602" y="501"/>
                    </a:lnTo>
                    <a:lnTo>
                      <a:pt x="563" y="518"/>
                    </a:lnTo>
                    <a:lnTo>
                      <a:pt x="541" y="518"/>
                    </a:lnTo>
                    <a:lnTo>
                      <a:pt x="528" y="514"/>
                    </a:lnTo>
                    <a:lnTo>
                      <a:pt x="523" y="498"/>
                    </a:lnTo>
                    <a:lnTo>
                      <a:pt x="516" y="473"/>
                    </a:lnTo>
                    <a:lnTo>
                      <a:pt x="510" y="458"/>
                    </a:lnTo>
                    <a:lnTo>
                      <a:pt x="501" y="413"/>
                    </a:lnTo>
                    <a:lnTo>
                      <a:pt x="480" y="128"/>
                    </a:lnTo>
                    <a:lnTo>
                      <a:pt x="0" y="95"/>
                    </a:lnTo>
                    <a:lnTo>
                      <a:pt x="4" y="0"/>
                    </a:lnTo>
                  </a:path>
                </a:pathLst>
              </a:custGeom>
              <a:solidFill>
                <a:srgbClr val="008226"/>
              </a:solidFill>
              <a:ln w="11160">
                <a:solidFill>
                  <a:srgbClr val="333333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  <p:grpSp>
          <p:nvGrpSpPr>
            <p:cNvPr id="7901" name=""/>
            <p:cNvGrpSpPr/>
            <p:nvPr/>
          </p:nvGrpSpPr>
          <p:grpSpPr>
            <a:xfrm>
              <a:off x="3333600" y="2992320"/>
              <a:ext cx="876600" cy="846360"/>
              <a:chOff x="3333600" y="2992320"/>
              <a:chExt cx="876600" cy="846360"/>
            </a:xfrm>
          </p:grpSpPr>
          <p:sp>
            <p:nvSpPr>
              <p:cNvPr id="7902" name=""/>
              <p:cNvSpPr/>
              <p:nvPr/>
            </p:nvSpPr>
            <p:spPr>
              <a:xfrm>
                <a:off x="3333600" y="2992320"/>
                <a:ext cx="876600" cy="846360"/>
              </a:xfrm>
              <a:custGeom>
                <a:avLst/>
                <a:gdLst/>
                <a:ahLst/>
                <a:rect l="l" t="t" r="r" b="b"/>
                <a:pathLst>
                  <a:path w="1110" h="1076">
                    <a:moveTo>
                      <a:pt x="1110" y="88"/>
                    </a:moveTo>
                    <a:lnTo>
                      <a:pt x="1105" y="294"/>
                    </a:lnTo>
                    <a:lnTo>
                      <a:pt x="1080" y="729"/>
                    </a:lnTo>
                    <a:lnTo>
                      <a:pt x="1062" y="1020"/>
                    </a:lnTo>
                    <a:lnTo>
                      <a:pt x="454" y="997"/>
                    </a:lnTo>
                    <a:lnTo>
                      <a:pt x="436" y="1024"/>
                    </a:lnTo>
                    <a:lnTo>
                      <a:pt x="165" y="1008"/>
                    </a:lnTo>
                    <a:lnTo>
                      <a:pt x="143" y="1076"/>
                    </a:lnTo>
                    <a:lnTo>
                      <a:pt x="0" y="1056"/>
                    </a:lnTo>
                    <a:lnTo>
                      <a:pt x="122" y="0"/>
                    </a:lnTo>
                    <a:lnTo>
                      <a:pt x="341" y="23"/>
                    </a:lnTo>
                    <a:lnTo>
                      <a:pt x="646" y="55"/>
                    </a:lnTo>
                    <a:lnTo>
                      <a:pt x="952" y="84"/>
                    </a:lnTo>
                    <a:lnTo>
                      <a:pt x="1110" y="88"/>
                    </a:lnTo>
                    <a:close/>
                  </a:path>
                </a:pathLst>
              </a:custGeom>
              <a:solidFill>
                <a:srgbClr val="008226"/>
              </a:solidFill>
              <a:ln w="9360">
                <a:solidFill>
                  <a:srgbClr val="333333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7903" name=""/>
              <p:cNvSpPr/>
              <p:nvPr/>
            </p:nvSpPr>
            <p:spPr>
              <a:xfrm>
                <a:off x="3333600" y="2992320"/>
                <a:ext cx="876600" cy="846360"/>
              </a:xfrm>
              <a:custGeom>
                <a:avLst/>
                <a:gdLst/>
                <a:ahLst/>
                <a:rect l="l" t="t" r="r" b="b"/>
                <a:pathLst>
                  <a:path w="1110" h="1076">
                    <a:moveTo>
                      <a:pt x="1110" y="88"/>
                    </a:moveTo>
                    <a:lnTo>
                      <a:pt x="1105" y="294"/>
                    </a:lnTo>
                    <a:lnTo>
                      <a:pt x="1080" y="729"/>
                    </a:lnTo>
                    <a:lnTo>
                      <a:pt x="1062" y="1020"/>
                    </a:lnTo>
                    <a:lnTo>
                      <a:pt x="454" y="997"/>
                    </a:lnTo>
                    <a:lnTo>
                      <a:pt x="436" y="1024"/>
                    </a:lnTo>
                    <a:lnTo>
                      <a:pt x="165" y="1008"/>
                    </a:lnTo>
                    <a:lnTo>
                      <a:pt x="143" y="1076"/>
                    </a:lnTo>
                    <a:lnTo>
                      <a:pt x="0" y="1056"/>
                    </a:lnTo>
                    <a:lnTo>
                      <a:pt x="122" y="0"/>
                    </a:lnTo>
                    <a:lnTo>
                      <a:pt x="341" y="23"/>
                    </a:lnTo>
                    <a:lnTo>
                      <a:pt x="646" y="55"/>
                    </a:lnTo>
                    <a:lnTo>
                      <a:pt x="952" y="84"/>
                    </a:lnTo>
                    <a:lnTo>
                      <a:pt x="1110" y="88"/>
                    </a:lnTo>
                  </a:path>
                </a:pathLst>
              </a:custGeom>
              <a:solidFill>
                <a:srgbClr val="008226"/>
              </a:solidFill>
              <a:ln w="11160">
                <a:solidFill>
                  <a:srgbClr val="333333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  <p:grpSp>
          <p:nvGrpSpPr>
            <p:cNvPr id="7904" name=""/>
            <p:cNvGrpSpPr/>
            <p:nvPr/>
          </p:nvGrpSpPr>
          <p:grpSpPr>
            <a:xfrm>
              <a:off x="2597040" y="2898720"/>
              <a:ext cx="833400" cy="920880"/>
              <a:chOff x="2597040" y="2898720"/>
              <a:chExt cx="833400" cy="920880"/>
            </a:xfrm>
          </p:grpSpPr>
          <p:sp>
            <p:nvSpPr>
              <p:cNvPr id="7905" name=""/>
              <p:cNvSpPr/>
              <p:nvPr/>
            </p:nvSpPr>
            <p:spPr>
              <a:xfrm>
                <a:off x="2597040" y="2898720"/>
                <a:ext cx="833400" cy="920880"/>
              </a:xfrm>
              <a:custGeom>
                <a:avLst/>
                <a:gdLst/>
                <a:ahLst/>
                <a:rect l="l" t="t" r="r" b="b"/>
                <a:pathLst>
                  <a:path w="1053" h="1174">
                    <a:moveTo>
                      <a:pt x="266" y="0"/>
                    </a:moveTo>
                    <a:lnTo>
                      <a:pt x="231" y="183"/>
                    </a:lnTo>
                    <a:lnTo>
                      <a:pt x="208" y="192"/>
                    </a:lnTo>
                    <a:lnTo>
                      <a:pt x="183" y="171"/>
                    </a:lnTo>
                    <a:lnTo>
                      <a:pt x="165" y="160"/>
                    </a:lnTo>
                    <a:lnTo>
                      <a:pt x="125" y="167"/>
                    </a:lnTo>
                    <a:lnTo>
                      <a:pt x="113" y="183"/>
                    </a:lnTo>
                    <a:lnTo>
                      <a:pt x="116" y="203"/>
                    </a:lnTo>
                    <a:lnTo>
                      <a:pt x="125" y="216"/>
                    </a:lnTo>
                    <a:lnTo>
                      <a:pt x="125" y="232"/>
                    </a:lnTo>
                    <a:lnTo>
                      <a:pt x="109" y="236"/>
                    </a:lnTo>
                    <a:lnTo>
                      <a:pt x="113" y="243"/>
                    </a:lnTo>
                    <a:lnTo>
                      <a:pt x="125" y="248"/>
                    </a:lnTo>
                    <a:lnTo>
                      <a:pt x="116" y="259"/>
                    </a:lnTo>
                    <a:lnTo>
                      <a:pt x="113" y="268"/>
                    </a:lnTo>
                    <a:lnTo>
                      <a:pt x="122" y="291"/>
                    </a:lnTo>
                    <a:lnTo>
                      <a:pt x="131" y="311"/>
                    </a:lnTo>
                    <a:lnTo>
                      <a:pt x="116" y="351"/>
                    </a:lnTo>
                    <a:lnTo>
                      <a:pt x="109" y="383"/>
                    </a:lnTo>
                    <a:lnTo>
                      <a:pt x="100" y="396"/>
                    </a:lnTo>
                    <a:lnTo>
                      <a:pt x="125" y="435"/>
                    </a:lnTo>
                    <a:lnTo>
                      <a:pt x="131" y="458"/>
                    </a:lnTo>
                    <a:lnTo>
                      <a:pt x="161" y="503"/>
                    </a:lnTo>
                    <a:lnTo>
                      <a:pt x="156" y="514"/>
                    </a:lnTo>
                    <a:lnTo>
                      <a:pt x="143" y="527"/>
                    </a:lnTo>
                    <a:lnTo>
                      <a:pt x="116" y="559"/>
                    </a:lnTo>
                    <a:lnTo>
                      <a:pt x="95" y="550"/>
                    </a:lnTo>
                    <a:lnTo>
                      <a:pt x="91" y="579"/>
                    </a:lnTo>
                    <a:lnTo>
                      <a:pt x="88" y="615"/>
                    </a:lnTo>
                    <a:lnTo>
                      <a:pt x="43" y="663"/>
                    </a:lnTo>
                    <a:lnTo>
                      <a:pt x="34" y="683"/>
                    </a:lnTo>
                    <a:lnTo>
                      <a:pt x="43" y="746"/>
                    </a:lnTo>
                    <a:lnTo>
                      <a:pt x="43" y="778"/>
                    </a:lnTo>
                    <a:lnTo>
                      <a:pt x="27" y="791"/>
                    </a:lnTo>
                    <a:lnTo>
                      <a:pt x="18" y="798"/>
                    </a:lnTo>
                    <a:lnTo>
                      <a:pt x="0" y="802"/>
                    </a:lnTo>
                    <a:lnTo>
                      <a:pt x="3" y="818"/>
                    </a:lnTo>
                    <a:lnTo>
                      <a:pt x="591" y="1145"/>
                    </a:lnTo>
                    <a:lnTo>
                      <a:pt x="930" y="1174"/>
                    </a:lnTo>
                    <a:lnTo>
                      <a:pt x="1053" y="115"/>
                    </a:lnTo>
                    <a:lnTo>
                      <a:pt x="266" y="0"/>
                    </a:lnTo>
                    <a:close/>
                  </a:path>
                </a:pathLst>
              </a:custGeom>
              <a:solidFill>
                <a:srgbClr val="008226"/>
              </a:solidFill>
              <a:ln w="9360">
                <a:solidFill>
                  <a:srgbClr val="333333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7906" name=""/>
              <p:cNvSpPr/>
              <p:nvPr/>
            </p:nvSpPr>
            <p:spPr>
              <a:xfrm>
                <a:off x="2597040" y="2898720"/>
                <a:ext cx="833400" cy="920880"/>
              </a:xfrm>
              <a:custGeom>
                <a:avLst/>
                <a:gdLst/>
                <a:ahLst/>
                <a:rect l="l" t="t" r="r" b="b"/>
                <a:pathLst>
                  <a:path w="1053" h="1174">
                    <a:moveTo>
                      <a:pt x="266" y="0"/>
                    </a:moveTo>
                    <a:lnTo>
                      <a:pt x="231" y="183"/>
                    </a:lnTo>
                    <a:lnTo>
                      <a:pt x="208" y="192"/>
                    </a:lnTo>
                    <a:lnTo>
                      <a:pt x="183" y="171"/>
                    </a:lnTo>
                    <a:lnTo>
                      <a:pt x="165" y="160"/>
                    </a:lnTo>
                    <a:lnTo>
                      <a:pt x="125" y="167"/>
                    </a:lnTo>
                    <a:lnTo>
                      <a:pt x="113" y="183"/>
                    </a:lnTo>
                    <a:lnTo>
                      <a:pt x="116" y="203"/>
                    </a:lnTo>
                    <a:lnTo>
                      <a:pt x="125" y="216"/>
                    </a:lnTo>
                    <a:lnTo>
                      <a:pt x="125" y="232"/>
                    </a:lnTo>
                    <a:lnTo>
                      <a:pt x="109" y="236"/>
                    </a:lnTo>
                    <a:lnTo>
                      <a:pt x="113" y="243"/>
                    </a:lnTo>
                    <a:lnTo>
                      <a:pt x="125" y="248"/>
                    </a:lnTo>
                    <a:lnTo>
                      <a:pt x="116" y="259"/>
                    </a:lnTo>
                    <a:lnTo>
                      <a:pt x="113" y="268"/>
                    </a:lnTo>
                    <a:lnTo>
                      <a:pt x="122" y="291"/>
                    </a:lnTo>
                    <a:lnTo>
                      <a:pt x="131" y="311"/>
                    </a:lnTo>
                    <a:lnTo>
                      <a:pt x="116" y="351"/>
                    </a:lnTo>
                    <a:lnTo>
                      <a:pt x="109" y="383"/>
                    </a:lnTo>
                    <a:lnTo>
                      <a:pt x="100" y="396"/>
                    </a:lnTo>
                    <a:lnTo>
                      <a:pt x="125" y="435"/>
                    </a:lnTo>
                    <a:lnTo>
                      <a:pt x="131" y="458"/>
                    </a:lnTo>
                    <a:lnTo>
                      <a:pt x="161" y="503"/>
                    </a:lnTo>
                    <a:lnTo>
                      <a:pt x="156" y="514"/>
                    </a:lnTo>
                    <a:lnTo>
                      <a:pt x="143" y="527"/>
                    </a:lnTo>
                    <a:lnTo>
                      <a:pt x="116" y="559"/>
                    </a:lnTo>
                    <a:lnTo>
                      <a:pt x="95" y="550"/>
                    </a:lnTo>
                    <a:lnTo>
                      <a:pt x="91" y="579"/>
                    </a:lnTo>
                    <a:lnTo>
                      <a:pt x="88" y="615"/>
                    </a:lnTo>
                    <a:lnTo>
                      <a:pt x="43" y="663"/>
                    </a:lnTo>
                    <a:lnTo>
                      <a:pt x="34" y="683"/>
                    </a:lnTo>
                    <a:lnTo>
                      <a:pt x="43" y="746"/>
                    </a:lnTo>
                    <a:lnTo>
                      <a:pt x="43" y="778"/>
                    </a:lnTo>
                    <a:lnTo>
                      <a:pt x="27" y="791"/>
                    </a:lnTo>
                    <a:lnTo>
                      <a:pt x="18" y="798"/>
                    </a:lnTo>
                    <a:lnTo>
                      <a:pt x="0" y="802"/>
                    </a:lnTo>
                    <a:lnTo>
                      <a:pt x="3" y="818"/>
                    </a:lnTo>
                    <a:lnTo>
                      <a:pt x="591" y="1145"/>
                    </a:lnTo>
                    <a:lnTo>
                      <a:pt x="930" y="1174"/>
                    </a:lnTo>
                    <a:lnTo>
                      <a:pt x="1053" y="115"/>
                    </a:lnTo>
                    <a:lnTo>
                      <a:pt x="266" y="0"/>
                    </a:lnTo>
                  </a:path>
                </a:pathLst>
              </a:custGeom>
              <a:solidFill>
                <a:srgbClr val="008226"/>
              </a:solidFill>
              <a:ln w="11160">
                <a:solidFill>
                  <a:srgbClr val="333333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  <p:grpSp>
          <p:nvGrpSpPr>
            <p:cNvPr id="7907" name=""/>
            <p:cNvGrpSpPr/>
            <p:nvPr/>
          </p:nvGrpSpPr>
          <p:grpSpPr>
            <a:xfrm>
              <a:off x="2131920" y="2038320"/>
              <a:ext cx="806400" cy="1141560"/>
              <a:chOff x="2131920" y="2038320"/>
              <a:chExt cx="806400" cy="1141560"/>
            </a:xfrm>
          </p:grpSpPr>
          <p:sp>
            <p:nvSpPr>
              <p:cNvPr id="7908" name=""/>
              <p:cNvSpPr/>
              <p:nvPr/>
            </p:nvSpPr>
            <p:spPr>
              <a:xfrm>
                <a:off x="2131920" y="2038320"/>
                <a:ext cx="806400" cy="1141560"/>
              </a:xfrm>
              <a:custGeom>
                <a:avLst/>
                <a:gdLst/>
                <a:ahLst/>
                <a:rect l="l" t="t" r="r" b="b"/>
                <a:pathLst>
                  <a:path w="1021" h="1450">
                    <a:moveTo>
                      <a:pt x="156" y="0"/>
                    </a:moveTo>
                    <a:lnTo>
                      <a:pt x="532" y="75"/>
                    </a:lnTo>
                    <a:lnTo>
                      <a:pt x="611" y="95"/>
                    </a:lnTo>
                    <a:lnTo>
                      <a:pt x="1021" y="160"/>
                    </a:lnTo>
                    <a:lnTo>
                      <a:pt x="820" y="1270"/>
                    </a:lnTo>
                    <a:lnTo>
                      <a:pt x="811" y="1283"/>
                    </a:lnTo>
                    <a:lnTo>
                      <a:pt x="798" y="1283"/>
                    </a:lnTo>
                    <a:lnTo>
                      <a:pt x="776" y="1267"/>
                    </a:lnTo>
                    <a:lnTo>
                      <a:pt x="749" y="1251"/>
                    </a:lnTo>
                    <a:lnTo>
                      <a:pt x="724" y="1258"/>
                    </a:lnTo>
                    <a:lnTo>
                      <a:pt x="697" y="1270"/>
                    </a:lnTo>
                    <a:lnTo>
                      <a:pt x="712" y="1303"/>
                    </a:lnTo>
                    <a:lnTo>
                      <a:pt x="715" y="1330"/>
                    </a:lnTo>
                    <a:lnTo>
                      <a:pt x="703" y="1333"/>
                    </a:lnTo>
                    <a:lnTo>
                      <a:pt x="703" y="1369"/>
                    </a:lnTo>
                    <a:lnTo>
                      <a:pt x="715" y="1414"/>
                    </a:lnTo>
                    <a:lnTo>
                      <a:pt x="703" y="1446"/>
                    </a:lnTo>
                    <a:lnTo>
                      <a:pt x="694" y="1450"/>
                    </a:lnTo>
                    <a:lnTo>
                      <a:pt x="0" y="555"/>
                    </a:lnTo>
                    <a:lnTo>
                      <a:pt x="156" y="0"/>
                    </a:lnTo>
                    <a:close/>
                  </a:path>
                </a:pathLst>
              </a:custGeom>
              <a:solidFill>
                <a:srgbClr val="008226"/>
              </a:solidFill>
              <a:ln w="9360">
                <a:solidFill>
                  <a:srgbClr val="333333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7909" name=""/>
              <p:cNvSpPr/>
              <p:nvPr/>
            </p:nvSpPr>
            <p:spPr>
              <a:xfrm>
                <a:off x="2131920" y="2038320"/>
                <a:ext cx="806400" cy="1141560"/>
              </a:xfrm>
              <a:custGeom>
                <a:avLst/>
                <a:gdLst/>
                <a:ahLst/>
                <a:rect l="l" t="t" r="r" b="b"/>
                <a:pathLst>
                  <a:path w="1021" h="1450">
                    <a:moveTo>
                      <a:pt x="156" y="0"/>
                    </a:moveTo>
                    <a:lnTo>
                      <a:pt x="532" y="75"/>
                    </a:lnTo>
                    <a:lnTo>
                      <a:pt x="611" y="95"/>
                    </a:lnTo>
                    <a:lnTo>
                      <a:pt x="1021" y="160"/>
                    </a:lnTo>
                    <a:lnTo>
                      <a:pt x="820" y="1270"/>
                    </a:lnTo>
                    <a:lnTo>
                      <a:pt x="811" y="1283"/>
                    </a:lnTo>
                    <a:lnTo>
                      <a:pt x="798" y="1283"/>
                    </a:lnTo>
                    <a:lnTo>
                      <a:pt x="776" y="1267"/>
                    </a:lnTo>
                    <a:lnTo>
                      <a:pt x="749" y="1251"/>
                    </a:lnTo>
                    <a:lnTo>
                      <a:pt x="724" y="1258"/>
                    </a:lnTo>
                    <a:lnTo>
                      <a:pt x="697" y="1270"/>
                    </a:lnTo>
                    <a:lnTo>
                      <a:pt x="712" y="1303"/>
                    </a:lnTo>
                    <a:lnTo>
                      <a:pt x="715" y="1330"/>
                    </a:lnTo>
                    <a:lnTo>
                      <a:pt x="703" y="1333"/>
                    </a:lnTo>
                    <a:lnTo>
                      <a:pt x="703" y="1369"/>
                    </a:lnTo>
                    <a:lnTo>
                      <a:pt x="715" y="1414"/>
                    </a:lnTo>
                    <a:lnTo>
                      <a:pt x="703" y="1446"/>
                    </a:lnTo>
                    <a:lnTo>
                      <a:pt x="694" y="1450"/>
                    </a:lnTo>
                    <a:lnTo>
                      <a:pt x="0" y="555"/>
                    </a:lnTo>
                    <a:lnTo>
                      <a:pt x="156" y="0"/>
                    </a:lnTo>
                  </a:path>
                </a:pathLst>
              </a:custGeom>
              <a:solidFill>
                <a:srgbClr val="008226"/>
              </a:solidFill>
              <a:ln w="11160">
                <a:solidFill>
                  <a:srgbClr val="333333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  <p:grpSp>
          <p:nvGrpSpPr>
            <p:cNvPr id="7910" name=""/>
            <p:cNvGrpSpPr/>
            <p:nvPr/>
          </p:nvGrpSpPr>
          <p:grpSpPr>
            <a:xfrm>
              <a:off x="1655640" y="1927080"/>
              <a:ext cx="1063800" cy="1582920"/>
              <a:chOff x="1655640" y="1927080"/>
              <a:chExt cx="1063800" cy="1582920"/>
            </a:xfrm>
          </p:grpSpPr>
          <p:sp>
            <p:nvSpPr>
              <p:cNvPr id="7911" name=""/>
              <p:cNvSpPr/>
              <p:nvPr/>
            </p:nvSpPr>
            <p:spPr>
              <a:xfrm>
                <a:off x="1655640" y="1927080"/>
                <a:ext cx="1063800" cy="1582920"/>
              </a:xfrm>
              <a:custGeom>
                <a:avLst/>
                <a:gdLst/>
                <a:ahLst/>
                <a:rect l="l" t="t" r="r" b="b"/>
                <a:pathLst>
                  <a:path w="1348" h="2014">
                    <a:moveTo>
                      <a:pt x="113" y="0"/>
                    </a:moveTo>
                    <a:lnTo>
                      <a:pt x="101" y="23"/>
                    </a:lnTo>
                    <a:lnTo>
                      <a:pt x="92" y="28"/>
                    </a:lnTo>
                    <a:lnTo>
                      <a:pt x="83" y="55"/>
                    </a:lnTo>
                    <a:lnTo>
                      <a:pt x="104" y="88"/>
                    </a:lnTo>
                    <a:lnTo>
                      <a:pt x="92" y="111"/>
                    </a:lnTo>
                    <a:lnTo>
                      <a:pt x="88" y="143"/>
                    </a:lnTo>
                    <a:lnTo>
                      <a:pt x="65" y="156"/>
                    </a:lnTo>
                    <a:lnTo>
                      <a:pt x="61" y="203"/>
                    </a:lnTo>
                    <a:lnTo>
                      <a:pt x="52" y="228"/>
                    </a:lnTo>
                    <a:lnTo>
                      <a:pt x="18" y="232"/>
                    </a:lnTo>
                    <a:lnTo>
                      <a:pt x="0" y="239"/>
                    </a:lnTo>
                    <a:lnTo>
                      <a:pt x="0" y="287"/>
                    </a:lnTo>
                    <a:lnTo>
                      <a:pt x="0" y="307"/>
                    </a:lnTo>
                    <a:lnTo>
                      <a:pt x="18" y="339"/>
                    </a:lnTo>
                    <a:lnTo>
                      <a:pt x="40" y="418"/>
                    </a:lnTo>
                    <a:lnTo>
                      <a:pt x="58" y="451"/>
                    </a:lnTo>
                    <a:lnTo>
                      <a:pt x="34" y="487"/>
                    </a:lnTo>
                    <a:lnTo>
                      <a:pt x="22" y="514"/>
                    </a:lnTo>
                    <a:lnTo>
                      <a:pt x="13" y="566"/>
                    </a:lnTo>
                    <a:lnTo>
                      <a:pt x="18" y="618"/>
                    </a:lnTo>
                    <a:lnTo>
                      <a:pt x="34" y="638"/>
                    </a:lnTo>
                    <a:lnTo>
                      <a:pt x="74" y="670"/>
                    </a:lnTo>
                    <a:lnTo>
                      <a:pt x="101" y="719"/>
                    </a:lnTo>
                    <a:lnTo>
                      <a:pt x="104" y="769"/>
                    </a:lnTo>
                    <a:lnTo>
                      <a:pt x="101" y="778"/>
                    </a:lnTo>
                    <a:lnTo>
                      <a:pt x="126" y="841"/>
                    </a:lnTo>
                    <a:lnTo>
                      <a:pt x="135" y="889"/>
                    </a:lnTo>
                    <a:lnTo>
                      <a:pt x="122" y="909"/>
                    </a:lnTo>
                    <a:lnTo>
                      <a:pt x="135" y="922"/>
                    </a:lnTo>
                    <a:lnTo>
                      <a:pt x="149" y="965"/>
                    </a:lnTo>
                    <a:lnTo>
                      <a:pt x="187" y="994"/>
                    </a:lnTo>
                    <a:lnTo>
                      <a:pt x="196" y="1021"/>
                    </a:lnTo>
                    <a:lnTo>
                      <a:pt x="178" y="1076"/>
                    </a:lnTo>
                    <a:lnTo>
                      <a:pt x="157" y="1092"/>
                    </a:lnTo>
                    <a:lnTo>
                      <a:pt x="166" y="1132"/>
                    </a:lnTo>
                    <a:lnTo>
                      <a:pt x="196" y="1152"/>
                    </a:lnTo>
                    <a:lnTo>
                      <a:pt x="214" y="1161"/>
                    </a:lnTo>
                    <a:lnTo>
                      <a:pt x="232" y="1233"/>
                    </a:lnTo>
                    <a:lnTo>
                      <a:pt x="239" y="1279"/>
                    </a:lnTo>
                    <a:lnTo>
                      <a:pt x="254" y="1295"/>
                    </a:lnTo>
                    <a:lnTo>
                      <a:pt x="297" y="1304"/>
                    </a:lnTo>
                    <a:lnTo>
                      <a:pt x="288" y="1340"/>
                    </a:lnTo>
                    <a:lnTo>
                      <a:pt x="284" y="1360"/>
                    </a:lnTo>
                    <a:lnTo>
                      <a:pt x="315" y="1393"/>
                    </a:lnTo>
                    <a:lnTo>
                      <a:pt x="318" y="1416"/>
                    </a:lnTo>
                    <a:lnTo>
                      <a:pt x="293" y="1432"/>
                    </a:lnTo>
                    <a:lnTo>
                      <a:pt x="284" y="1443"/>
                    </a:lnTo>
                    <a:lnTo>
                      <a:pt x="293" y="1475"/>
                    </a:lnTo>
                    <a:lnTo>
                      <a:pt x="297" y="1536"/>
                    </a:lnTo>
                    <a:lnTo>
                      <a:pt x="340" y="1536"/>
                    </a:lnTo>
                    <a:lnTo>
                      <a:pt x="401" y="1547"/>
                    </a:lnTo>
                    <a:lnTo>
                      <a:pt x="471" y="1563"/>
                    </a:lnTo>
                    <a:lnTo>
                      <a:pt x="493" y="1576"/>
                    </a:lnTo>
                    <a:lnTo>
                      <a:pt x="528" y="1632"/>
                    </a:lnTo>
                    <a:lnTo>
                      <a:pt x="584" y="1632"/>
                    </a:lnTo>
                    <a:lnTo>
                      <a:pt x="590" y="1659"/>
                    </a:lnTo>
                    <a:lnTo>
                      <a:pt x="611" y="1694"/>
                    </a:lnTo>
                    <a:lnTo>
                      <a:pt x="627" y="1720"/>
                    </a:lnTo>
                    <a:lnTo>
                      <a:pt x="672" y="1756"/>
                    </a:lnTo>
                    <a:lnTo>
                      <a:pt x="715" y="1783"/>
                    </a:lnTo>
                    <a:lnTo>
                      <a:pt x="764" y="1854"/>
                    </a:lnTo>
                    <a:lnTo>
                      <a:pt x="771" y="1907"/>
                    </a:lnTo>
                    <a:lnTo>
                      <a:pt x="789" y="1910"/>
                    </a:lnTo>
                    <a:lnTo>
                      <a:pt x="785" y="1978"/>
                    </a:lnTo>
                    <a:lnTo>
                      <a:pt x="1226" y="2014"/>
                    </a:lnTo>
                    <a:lnTo>
                      <a:pt x="1226" y="1914"/>
                    </a:lnTo>
                    <a:lnTo>
                      <a:pt x="1274" y="1847"/>
                    </a:lnTo>
                    <a:lnTo>
                      <a:pt x="1281" y="1786"/>
                    </a:lnTo>
                    <a:lnTo>
                      <a:pt x="1305" y="1792"/>
                    </a:lnTo>
                    <a:lnTo>
                      <a:pt x="1348" y="1736"/>
                    </a:lnTo>
                    <a:lnTo>
                      <a:pt x="1312" y="1687"/>
                    </a:lnTo>
                    <a:lnTo>
                      <a:pt x="1317" y="1667"/>
                    </a:lnTo>
                    <a:lnTo>
                      <a:pt x="1287" y="1628"/>
                    </a:lnTo>
                    <a:lnTo>
                      <a:pt x="1296" y="1603"/>
                    </a:lnTo>
                    <a:lnTo>
                      <a:pt x="597" y="690"/>
                    </a:lnTo>
                    <a:lnTo>
                      <a:pt x="755" y="143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rgbClr val="008226"/>
              </a:solidFill>
              <a:ln w="9360">
                <a:solidFill>
                  <a:srgbClr val="333333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7912" name=""/>
              <p:cNvSpPr/>
              <p:nvPr/>
            </p:nvSpPr>
            <p:spPr>
              <a:xfrm>
                <a:off x="1655640" y="1927080"/>
                <a:ext cx="1063800" cy="1582920"/>
              </a:xfrm>
              <a:custGeom>
                <a:avLst/>
                <a:gdLst/>
                <a:ahLst/>
                <a:rect l="l" t="t" r="r" b="b"/>
                <a:pathLst>
                  <a:path w="1348" h="2014">
                    <a:moveTo>
                      <a:pt x="113" y="0"/>
                    </a:moveTo>
                    <a:lnTo>
                      <a:pt x="101" y="23"/>
                    </a:lnTo>
                    <a:lnTo>
                      <a:pt x="92" y="28"/>
                    </a:lnTo>
                    <a:lnTo>
                      <a:pt x="83" y="55"/>
                    </a:lnTo>
                    <a:lnTo>
                      <a:pt x="104" y="88"/>
                    </a:lnTo>
                    <a:lnTo>
                      <a:pt x="92" y="111"/>
                    </a:lnTo>
                    <a:lnTo>
                      <a:pt x="88" y="143"/>
                    </a:lnTo>
                    <a:lnTo>
                      <a:pt x="65" y="156"/>
                    </a:lnTo>
                    <a:lnTo>
                      <a:pt x="61" y="203"/>
                    </a:lnTo>
                    <a:lnTo>
                      <a:pt x="52" y="228"/>
                    </a:lnTo>
                    <a:lnTo>
                      <a:pt x="18" y="232"/>
                    </a:lnTo>
                    <a:lnTo>
                      <a:pt x="0" y="239"/>
                    </a:lnTo>
                    <a:lnTo>
                      <a:pt x="0" y="287"/>
                    </a:lnTo>
                    <a:lnTo>
                      <a:pt x="0" y="307"/>
                    </a:lnTo>
                    <a:lnTo>
                      <a:pt x="18" y="339"/>
                    </a:lnTo>
                    <a:lnTo>
                      <a:pt x="40" y="418"/>
                    </a:lnTo>
                    <a:lnTo>
                      <a:pt x="58" y="451"/>
                    </a:lnTo>
                    <a:lnTo>
                      <a:pt x="34" y="487"/>
                    </a:lnTo>
                    <a:lnTo>
                      <a:pt x="22" y="514"/>
                    </a:lnTo>
                    <a:lnTo>
                      <a:pt x="13" y="566"/>
                    </a:lnTo>
                    <a:lnTo>
                      <a:pt x="18" y="618"/>
                    </a:lnTo>
                    <a:lnTo>
                      <a:pt x="34" y="638"/>
                    </a:lnTo>
                    <a:lnTo>
                      <a:pt x="74" y="670"/>
                    </a:lnTo>
                    <a:lnTo>
                      <a:pt x="101" y="719"/>
                    </a:lnTo>
                    <a:lnTo>
                      <a:pt x="104" y="769"/>
                    </a:lnTo>
                    <a:lnTo>
                      <a:pt x="101" y="778"/>
                    </a:lnTo>
                    <a:lnTo>
                      <a:pt x="126" y="841"/>
                    </a:lnTo>
                    <a:lnTo>
                      <a:pt x="135" y="889"/>
                    </a:lnTo>
                    <a:lnTo>
                      <a:pt x="122" y="909"/>
                    </a:lnTo>
                    <a:lnTo>
                      <a:pt x="135" y="922"/>
                    </a:lnTo>
                    <a:lnTo>
                      <a:pt x="149" y="965"/>
                    </a:lnTo>
                    <a:lnTo>
                      <a:pt x="187" y="994"/>
                    </a:lnTo>
                    <a:lnTo>
                      <a:pt x="196" y="1021"/>
                    </a:lnTo>
                    <a:lnTo>
                      <a:pt x="178" y="1076"/>
                    </a:lnTo>
                    <a:lnTo>
                      <a:pt x="157" y="1092"/>
                    </a:lnTo>
                    <a:lnTo>
                      <a:pt x="166" y="1132"/>
                    </a:lnTo>
                    <a:lnTo>
                      <a:pt x="196" y="1152"/>
                    </a:lnTo>
                    <a:lnTo>
                      <a:pt x="214" y="1161"/>
                    </a:lnTo>
                    <a:lnTo>
                      <a:pt x="232" y="1233"/>
                    </a:lnTo>
                    <a:lnTo>
                      <a:pt x="239" y="1279"/>
                    </a:lnTo>
                    <a:lnTo>
                      <a:pt x="254" y="1295"/>
                    </a:lnTo>
                    <a:lnTo>
                      <a:pt x="297" y="1304"/>
                    </a:lnTo>
                    <a:lnTo>
                      <a:pt x="288" y="1340"/>
                    </a:lnTo>
                    <a:lnTo>
                      <a:pt x="284" y="1360"/>
                    </a:lnTo>
                    <a:lnTo>
                      <a:pt x="315" y="1393"/>
                    </a:lnTo>
                    <a:lnTo>
                      <a:pt x="318" y="1416"/>
                    </a:lnTo>
                    <a:lnTo>
                      <a:pt x="293" y="1432"/>
                    </a:lnTo>
                    <a:lnTo>
                      <a:pt x="284" y="1443"/>
                    </a:lnTo>
                    <a:lnTo>
                      <a:pt x="293" y="1475"/>
                    </a:lnTo>
                    <a:lnTo>
                      <a:pt x="297" y="1536"/>
                    </a:lnTo>
                    <a:lnTo>
                      <a:pt x="340" y="1536"/>
                    </a:lnTo>
                    <a:lnTo>
                      <a:pt x="401" y="1547"/>
                    </a:lnTo>
                    <a:lnTo>
                      <a:pt x="471" y="1563"/>
                    </a:lnTo>
                    <a:lnTo>
                      <a:pt x="493" y="1576"/>
                    </a:lnTo>
                    <a:lnTo>
                      <a:pt x="528" y="1632"/>
                    </a:lnTo>
                    <a:lnTo>
                      <a:pt x="584" y="1632"/>
                    </a:lnTo>
                    <a:lnTo>
                      <a:pt x="590" y="1659"/>
                    </a:lnTo>
                    <a:lnTo>
                      <a:pt x="611" y="1694"/>
                    </a:lnTo>
                    <a:lnTo>
                      <a:pt x="627" y="1720"/>
                    </a:lnTo>
                    <a:lnTo>
                      <a:pt x="672" y="1756"/>
                    </a:lnTo>
                    <a:lnTo>
                      <a:pt x="715" y="1783"/>
                    </a:lnTo>
                    <a:lnTo>
                      <a:pt x="764" y="1854"/>
                    </a:lnTo>
                    <a:lnTo>
                      <a:pt x="771" y="1907"/>
                    </a:lnTo>
                    <a:lnTo>
                      <a:pt x="789" y="1910"/>
                    </a:lnTo>
                    <a:lnTo>
                      <a:pt x="785" y="1978"/>
                    </a:lnTo>
                    <a:lnTo>
                      <a:pt x="1226" y="2014"/>
                    </a:lnTo>
                    <a:lnTo>
                      <a:pt x="1226" y="1914"/>
                    </a:lnTo>
                    <a:lnTo>
                      <a:pt x="1274" y="1847"/>
                    </a:lnTo>
                    <a:lnTo>
                      <a:pt x="1281" y="1786"/>
                    </a:lnTo>
                    <a:lnTo>
                      <a:pt x="1305" y="1792"/>
                    </a:lnTo>
                    <a:lnTo>
                      <a:pt x="1348" y="1736"/>
                    </a:lnTo>
                    <a:lnTo>
                      <a:pt x="1312" y="1687"/>
                    </a:lnTo>
                    <a:lnTo>
                      <a:pt x="1317" y="1667"/>
                    </a:lnTo>
                    <a:lnTo>
                      <a:pt x="1287" y="1628"/>
                    </a:lnTo>
                    <a:lnTo>
                      <a:pt x="1296" y="1603"/>
                    </a:lnTo>
                    <a:lnTo>
                      <a:pt x="597" y="690"/>
                    </a:lnTo>
                    <a:lnTo>
                      <a:pt x="755" y="143"/>
                    </a:lnTo>
                    <a:lnTo>
                      <a:pt x="113" y="0"/>
                    </a:lnTo>
                  </a:path>
                </a:pathLst>
              </a:custGeom>
              <a:solidFill>
                <a:srgbClr val="008226"/>
              </a:solidFill>
              <a:ln w="11160">
                <a:solidFill>
                  <a:srgbClr val="333333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  <p:grpSp>
          <p:nvGrpSpPr>
            <p:cNvPr id="7913" name=""/>
            <p:cNvGrpSpPr/>
            <p:nvPr/>
          </p:nvGrpSpPr>
          <p:grpSpPr>
            <a:xfrm>
              <a:off x="4952880" y="1228680"/>
              <a:ext cx="831960" cy="892080"/>
              <a:chOff x="4952880" y="1228680"/>
              <a:chExt cx="831960" cy="892080"/>
            </a:xfrm>
          </p:grpSpPr>
          <p:sp>
            <p:nvSpPr>
              <p:cNvPr id="7914" name=""/>
              <p:cNvSpPr/>
              <p:nvPr/>
            </p:nvSpPr>
            <p:spPr>
              <a:xfrm>
                <a:off x="4952880" y="1228680"/>
                <a:ext cx="831960" cy="892080"/>
              </a:xfrm>
              <a:custGeom>
                <a:avLst/>
                <a:gdLst/>
                <a:ahLst/>
                <a:rect l="l" t="t" r="r" b="b"/>
                <a:pathLst>
                  <a:path w="1051" h="1138">
                    <a:moveTo>
                      <a:pt x="9" y="69"/>
                    </a:moveTo>
                    <a:lnTo>
                      <a:pt x="280" y="65"/>
                    </a:lnTo>
                    <a:lnTo>
                      <a:pt x="288" y="0"/>
                    </a:lnTo>
                    <a:lnTo>
                      <a:pt x="336" y="0"/>
                    </a:lnTo>
                    <a:lnTo>
                      <a:pt x="341" y="85"/>
                    </a:lnTo>
                    <a:lnTo>
                      <a:pt x="363" y="108"/>
                    </a:lnTo>
                    <a:lnTo>
                      <a:pt x="372" y="137"/>
                    </a:lnTo>
                    <a:lnTo>
                      <a:pt x="412" y="148"/>
                    </a:lnTo>
                    <a:lnTo>
                      <a:pt x="449" y="151"/>
                    </a:lnTo>
                    <a:lnTo>
                      <a:pt x="489" y="184"/>
                    </a:lnTo>
                    <a:lnTo>
                      <a:pt x="510" y="176"/>
                    </a:lnTo>
                    <a:lnTo>
                      <a:pt x="530" y="144"/>
                    </a:lnTo>
                    <a:lnTo>
                      <a:pt x="640" y="151"/>
                    </a:lnTo>
                    <a:lnTo>
                      <a:pt x="649" y="193"/>
                    </a:lnTo>
                    <a:lnTo>
                      <a:pt x="667" y="200"/>
                    </a:lnTo>
                    <a:lnTo>
                      <a:pt x="685" y="187"/>
                    </a:lnTo>
                    <a:lnTo>
                      <a:pt x="715" y="187"/>
                    </a:lnTo>
                    <a:lnTo>
                      <a:pt x="767" y="236"/>
                    </a:lnTo>
                    <a:lnTo>
                      <a:pt x="872" y="232"/>
                    </a:lnTo>
                    <a:lnTo>
                      <a:pt x="872" y="207"/>
                    </a:lnTo>
                    <a:lnTo>
                      <a:pt x="899" y="187"/>
                    </a:lnTo>
                    <a:lnTo>
                      <a:pt x="924" y="220"/>
                    </a:lnTo>
                    <a:lnTo>
                      <a:pt x="994" y="216"/>
                    </a:lnTo>
                    <a:lnTo>
                      <a:pt x="1051" y="236"/>
                    </a:lnTo>
                    <a:lnTo>
                      <a:pt x="960" y="295"/>
                    </a:lnTo>
                    <a:lnTo>
                      <a:pt x="854" y="363"/>
                    </a:lnTo>
                    <a:lnTo>
                      <a:pt x="776" y="464"/>
                    </a:lnTo>
                    <a:lnTo>
                      <a:pt x="749" y="507"/>
                    </a:lnTo>
                    <a:lnTo>
                      <a:pt x="706" y="530"/>
                    </a:lnTo>
                    <a:lnTo>
                      <a:pt x="697" y="572"/>
                    </a:lnTo>
                    <a:lnTo>
                      <a:pt x="715" y="615"/>
                    </a:lnTo>
                    <a:lnTo>
                      <a:pt x="679" y="651"/>
                    </a:lnTo>
                    <a:lnTo>
                      <a:pt x="645" y="694"/>
                    </a:lnTo>
                    <a:lnTo>
                      <a:pt x="645" y="723"/>
                    </a:lnTo>
                    <a:lnTo>
                      <a:pt x="654" y="726"/>
                    </a:lnTo>
                    <a:lnTo>
                      <a:pt x="649" y="874"/>
                    </a:lnTo>
                    <a:lnTo>
                      <a:pt x="780" y="938"/>
                    </a:lnTo>
                    <a:lnTo>
                      <a:pt x="810" y="971"/>
                    </a:lnTo>
                    <a:lnTo>
                      <a:pt x="814" y="998"/>
                    </a:lnTo>
                    <a:lnTo>
                      <a:pt x="877" y="1001"/>
                    </a:lnTo>
                    <a:lnTo>
                      <a:pt x="899" y="1086"/>
                    </a:lnTo>
                    <a:lnTo>
                      <a:pt x="924" y="1106"/>
                    </a:lnTo>
                    <a:lnTo>
                      <a:pt x="915" y="1118"/>
                    </a:lnTo>
                    <a:lnTo>
                      <a:pt x="606" y="1118"/>
                    </a:lnTo>
                    <a:lnTo>
                      <a:pt x="302" y="1125"/>
                    </a:lnTo>
                    <a:lnTo>
                      <a:pt x="122" y="1138"/>
                    </a:lnTo>
                    <a:lnTo>
                      <a:pt x="122" y="1106"/>
                    </a:lnTo>
                    <a:lnTo>
                      <a:pt x="122" y="802"/>
                    </a:lnTo>
                    <a:lnTo>
                      <a:pt x="70" y="743"/>
                    </a:lnTo>
                    <a:lnTo>
                      <a:pt x="79" y="707"/>
                    </a:lnTo>
                    <a:lnTo>
                      <a:pt x="104" y="680"/>
                    </a:lnTo>
                    <a:lnTo>
                      <a:pt x="104" y="586"/>
                    </a:lnTo>
                    <a:lnTo>
                      <a:pt x="52" y="547"/>
                    </a:lnTo>
                    <a:lnTo>
                      <a:pt x="61" y="530"/>
                    </a:lnTo>
                    <a:lnTo>
                      <a:pt x="74" y="520"/>
                    </a:lnTo>
                    <a:lnTo>
                      <a:pt x="52" y="500"/>
                    </a:lnTo>
                    <a:lnTo>
                      <a:pt x="65" y="478"/>
                    </a:lnTo>
                    <a:lnTo>
                      <a:pt x="70" y="451"/>
                    </a:lnTo>
                    <a:lnTo>
                      <a:pt x="43" y="432"/>
                    </a:lnTo>
                    <a:lnTo>
                      <a:pt x="61" y="399"/>
                    </a:lnTo>
                    <a:lnTo>
                      <a:pt x="79" y="383"/>
                    </a:lnTo>
                    <a:lnTo>
                      <a:pt x="52" y="340"/>
                    </a:lnTo>
                    <a:lnTo>
                      <a:pt x="22" y="236"/>
                    </a:lnTo>
                    <a:lnTo>
                      <a:pt x="31" y="196"/>
                    </a:lnTo>
                    <a:lnTo>
                      <a:pt x="0" y="164"/>
                    </a:lnTo>
                    <a:lnTo>
                      <a:pt x="40" y="137"/>
                    </a:lnTo>
                    <a:lnTo>
                      <a:pt x="18" y="105"/>
                    </a:lnTo>
                    <a:lnTo>
                      <a:pt x="9" y="69"/>
                    </a:lnTo>
                    <a:close/>
                  </a:path>
                </a:pathLst>
              </a:custGeom>
              <a:solidFill>
                <a:srgbClr val="008226"/>
              </a:solidFill>
              <a:ln w="9360">
                <a:solidFill>
                  <a:srgbClr val="333333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7915" name=""/>
              <p:cNvSpPr/>
              <p:nvPr/>
            </p:nvSpPr>
            <p:spPr>
              <a:xfrm>
                <a:off x="4952880" y="1228680"/>
                <a:ext cx="831960" cy="892080"/>
              </a:xfrm>
              <a:custGeom>
                <a:avLst/>
                <a:gdLst/>
                <a:ahLst/>
                <a:rect l="l" t="t" r="r" b="b"/>
                <a:pathLst>
                  <a:path w="1051" h="1138">
                    <a:moveTo>
                      <a:pt x="9" y="69"/>
                    </a:moveTo>
                    <a:lnTo>
                      <a:pt x="280" y="65"/>
                    </a:lnTo>
                    <a:lnTo>
                      <a:pt x="288" y="0"/>
                    </a:lnTo>
                    <a:lnTo>
                      <a:pt x="336" y="0"/>
                    </a:lnTo>
                    <a:lnTo>
                      <a:pt x="341" y="85"/>
                    </a:lnTo>
                    <a:lnTo>
                      <a:pt x="363" y="108"/>
                    </a:lnTo>
                    <a:lnTo>
                      <a:pt x="372" y="137"/>
                    </a:lnTo>
                    <a:lnTo>
                      <a:pt x="412" y="148"/>
                    </a:lnTo>
                    <a:lnTo>
                      <a:pt x="449" y="151"/>
                    </a:lnTo>
                    <a:lnTo>
                      <a:pt x="489" y="184"/>
                    </a:lnTo>
                    <a:lnTo>
                      <a:pt x="510" y="176"/>
                    </a:lnTo>
                    <a:lnTo>
                      <a:pt x="530" y="144"/>
                    </a:lnTo>
                    <a:lnTo>
                      <a:pt x="640" y="151"/>
                    </a:lnTo>
                    <a:lnTo>
                      <a:pt x="649" y="193"/>
                    </a:lnTo>
                    <a:lnTo>
                      <a:pt x="667" y="200"/>
                    </a:lnTo>
                    <a:lnTo>
                      <a:pt x="685" y="187"/>
                    </a:lnTo>
                    <a:lnTo>
                      <a:pt x="715" y="187"/>
                    </a:lnTo>
                    <a:lnTo>
                      <a:pt x="767" y="236"/>
                    </a:lnTo>
                    <a:lnTo>
                      <a:pt x="872" y="232"/>
                    </a:lnTo>
                    <a:lnTo>
                      <a:pt x="872" y="207"/>
                    </a:lnTo>
                    <a:lnTo>
                      <a:pt x="899" y="187"/>
                    </a:lnTo>
                    <a:lnTo>
                      <a:pt x="924" y="220"/>
                    </a:lnTo>
                    <a:lnTo>
                      <a:pt x="994" y="216"/>
                    </a:lnTo>
                    <a:lnTo>
                      <a:pt x="1051" y="236"/>
                    </a:lnTo>
                    <a:lnTo>
                      <a:pt x="960" y="295"/>
                    </a:lnTo>
                    <a:lnTo>
                      <a:pt x="854" y="363"/>
                    </a:lnTo>
                    <a:lnTo>
                      <a:pt x="776" y="464"/>
                    </a:lnTo>
                    <a:lnTo>
                      <a:pt x="749" y="507"/>
                    </a:lnTo>
                    <a:lnTo>
                      <a:pt x="706" y="530"/>
                    </a:lnTo>
                    <a:lnTo>
                      <a:pt x="697" y="572"/>
                    </a:lnTo>
                    <a:lnTo>
                      <a:pt x="715" y="615"/>
                    </a:lnTo>
                    <a:lnTo>
                      <a:pt x="679" y="651"/>
                    </a:lnTo>
                    <a:lnTo>
                      <a:pt x="645" y="694"/>
                    </a:lnTo>
                    <a:lnTo>
                      <a:pt x="645" y="723"/>
                    </a:lnTo>
                    <a:lnTo>
                      <a:pt x="654" y="726"/>
                    </a:lnTo>
                    <a:lnTo>
                      <a:pt x="649" y="874"/>
                    </a:lnTo>
                    <a:lnTo>
                      <a:pt x="780" y="938"/>
                    </a:lnTo>
                    <a:lnTo>
                      <a:pt x="810" y="971"/>
                    </a:lnTo>
                    <a:lnTo>
                      <a:pt x="814" y="998"/>
                    </a:lnTo>
                    <a:lnTo>
                      <a:pt x="877" y="1001"/>
                    </a:lnTo>
                    <a:lnTo>
                      <a:pt x="899" y="1086"/>
                    </a:lnTo>
                    <a:lnTo>
                      <a:pt x="924" y="1106"/>
                    </a:lnTo>
                    <a:lnTo>
                      <a:pt x="915" y="1118"/>
                    </a:lnTo>
                    <a:lnTo>
                      <a:pt x="606" y="1118"/>
                    </a:lnTo>
                    <a:lnTo>
                      <a:pt x="302" y="1125"/>
                    </a:lnTo>
                    <a:lnTo>
                      <a:pt x="122" y="1138"/>
                    </a:lnTo>
                    <a:lnTo>
                      <a:pt x="122" y="1106"/>
                    </a:lnTo>
                    <a:lnTo>
                      <a:pt x="122" y="802"/>
                    </a:lnTo>
                    <a:lnTo>
                      <a:pt x="70" y="743"/>
                    </a:lnTo>
                    <a:lnTo>
                      <a:pt x="79" y="707"/>
                    </a:lnTo>
                    <a:lnTo>
                      <a:pt x="104" y="680"/>
                    </a:lnTo>
                    <a:lnTo>
                      <a:pt x="104" y="586"/>
                    </a:lnTo>
                    <a:lnTo>
                      <a:pt x="52" y="547"/>
                    </a:lnTo>
                    <a:lnTo>
                      <a:pt x="61" y="530"/>
                    </a:lnTo>
                    <a:lnTo>
                      <a:pt x="74" y="520"/>
                    </a:lnTo>
                    <a:lnTo>
                      <a:pt x="52" y="500"/>
                    </a:lnTo>
                    <a:lnTo>
                      <a:pt x="65" y="478"/>
                    </a:lnTo>
                    <a:lnTo>
                      <a:pt x="70" y="451"/>
                    </a:lnTo>
                    <a:lnTo>
                      <a:pt x="43" y="432"/>
                    </a:lnTo>
                    <a:lnTo>
                      <a:pt x="61" y="399"/>
                    </a:lnTo>
                    <a:lnTo>
                      <a:pt x="79" y="383"/>
                    </a:lnTo>
                    <a:lnTo>
                      <a:pt x="52" y="340"/>
                    </a:lnTo>
                    <a:lnTo>
                      <a:pt x="22" y="236"/>
                    </a:lnTo>
                    <a:lnTo>
                      <a:pt x="31" y="196"/>
                    </a:lnTo>
                    <a:lnTo>
                      <a:pt x="0" y="164"/>
                    </a:lnTo>
                    <a:lnTo>
                      <a:pt x="40" y="137"/>
                    </a:lnTo>
                    <a:lnTo>
                      <a:pt x="18" y="105"/>
                    </a:lnTo>
                    <a:lnTo>
                      <a:pt x="9" y="69"/>
                    </a:lnTo>
                  </a:path>
                </a:pathLst>
              </a:custGeom>
              <a:solidFill>
                <a:srgbClr val="008226"/>
              </a:solidFill>
              <a:ln w="11160">
                <a:solidFill>
                  <a:srgbClr val="333333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  <p:grpSp>
          <p:nvGrpSpPr>
            <p:cNvPr id="7916" name=""/>
            <p:cNvGrpSpPr/>
            <p:nvPr/>
          </p:nvGrpSpPr>
          <p:grpSpPr>
            <a:xfrm>
              <a:off x="5295960" y="3129120"/>
              <a:ext cx="657000" cy="542880"/>
              <a:chOff x="5295960" y="3129120"/>
              <a:chExt cx="657000" cy="542880"/>
            </a:xfrm>
          </p:grpSpPr>
          <p:sp>
            <p:nvSpPr>
              <p:cNvPr id="7917" name=""/>
              <p:cNvSpPr/>
              <p:nvPr/>
            </p:nvSpPr>
            <p:spPr>
              <a:xfrm>
                <a:off x="5295960" y="3129120"/>
                <a:ext cx="657000" cy="542880"/>
              </a:xfrm>
              <a:custGeom>
                <a:avLst/>
                <a:gdLst/>
                <a:ahLst/>
                <a:rect l="l" t="t" r="r" b="b"/>
                <a:pathLst>
                  <a:path w="830" h="692">
                    <a:moveTo>
                      <a:pt x="0" y="29"/>
                    </a:moveTo>
                    <a:lnTo>
                      <a:pt x="27" y="131"/>
                    </a:lnTo>
                    <a:lnTo>
                      <a:pt x="34" y="487"/>
                    </a:lnTo>
                    <a:lnTo>
                      <a:pt x="34" y="559"/>
                    </a:lnTo>
                    <a:lnTo>
                      <a:pt x="52" y="584"/>
                    </a:lnTo>
                    <a:lnTo>
                      <a:pt x="126" y="588"/>
                    </a:lnTo>
                    <a:lnTo>
                      <a:pt x="131" y="692"/>
                    </a:lnTo>
                    <a:lnTo>
                      <a:pt x="625" y="676"/>
                    </a:lnTo>
                    <a:lnTo>
                      <a:pt x="632" y="652"/>
                    </a:lnTo>
                    <a:lnTo>
                      <a:pt x="629" y="620"/>
                    </a:lnTo>
                    <a:lnTo>
                      <a:pt x="647" y="611"/>
                    </a:lnTo>
                    <a:lnTo>
                      <a:pt x="632" y="575"/>
                    </a:lnTo>
                    <a:lnTo>
                      <a:pt x="616" y="564"/>
                    </a:lnTo>
                    <a:lnTo>
                      <a:pt x="616" y="552"/>
                    </a:lnTo>
                    <a:lnTo>
                      <a:pt x="656" y="532"/>
                    </a:lnTo>
                    <a:lnTo>
                      <a:pt x="641" y="509"/>
                    </a:lnTo>
                    <a:lnTo>
                      <a:pt x="647" y="480"/>
                    </a:lnTo>
                    <a:lnTo>
                      <a:pt x="625" y="440"/>
                    </a:lnTo>
                    <a:lnTo>
                      <a:pt x="663" y="431"/>
                    </a:lnTo>
                    <a:lnTo>
                      <a:pt x="690" y="395"/>
                    </a:lnTo>
                    <a:lnTo>
                      <a:pt x="708" y="399"/>
                    </a:lnTo>
                    <a:lnTo>
                      <a:pt x="708" y="340"/>
                    </a:lnTo>
                    <a:lnTo>
                      <a:pt x="742" y="296"/>
                    </a:lnTo>
                    <a:lnTo>
                      <a:pt x="769" y="291"/>
                    </a:lnTo>
                    <a:lnTo>
                      <a:pt x="782" y="280"/>
                    </a:lnTo>
                    <a:lnTo>
                      <a:pt x="773" y="255"/>
                    </a:lnTo>
                    <a:lnTo>
                      <a:pt x="791" y="244"/>
                    </a:lnTo>
                    <a:lnTo>
                      <a:pt x="760" y="219"/>
                    </a:lnTo>
                    <a:lnTo>
                      <a:pt x="769" y="196"/>
                    </a:lnTo>
                    <a:lnTo>
                      <a:pt x="785" y="172"/>
                    </a:lnTo>
                    <a:lnTo>
                      <a:pt x="803" y="167"/>
                    </a:lnTo>
                    <a:lnTo>
                      <a:pt x="803" y="144"/>
                    </a:lnTo>
                    <a:lnTo>
                      <a:pt x="816" y="144"/>
                    </a:lnTo>
                    <a:lnTo>
                      <a:pt x="812" y="120"/>
                    </a:lnTo>
                    <a:lnTo>
                      <a:pt x="830" y="117"/>
                    </a:lnTo>
                    <a:lnTo>
                      <a:pt x="830" y="88"/>
                    </a:lnTo>
                    <a:lnTo>
                      <a:pt x="778" y="92"/>
                    </a:lnTo>
                    <a:lnTo>
                      <a:pt x="717" y="75"/>
                    </a:lnTo>
                    <a:lnTo>
                      <a:pt x="738" y="36"/>
                    </a:lnTo>
                    <a:lnTo>
                      <a:pt x="760" y="7"/>
                    </a:lnTo>
                    <a:lnTo>
                      <a:pt x="738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008226"/>
              </a:solidFill>
              <a:ln w="9360">
                <a:solidFill>
                  <a:srgbClr val="333333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7918" name=""/>
              <p:cNvSpPr/>
              <p:nvPr/>
            </p:nvSpPr>
            <p:spPr>
              <a:xfrm>
                <a:off x="5295960" y="3129120"/>
                <a:ext cx="657000" cy="542880"/>
              </a:xfrm>
              <a:custGeom>
                <a:avLst/>
                <a:gdLst/>
                <a:ahLst/>
                <a:rect l="l" t="t" r="r" b="b"/>
                <a:pathLst>
                  <a:path w="830" h="692">
                    <a:moveTo>
                      <a:pt x="0" y="29"/>
                    </a:moveTo>
                    <a:lnTo>
                      <a:pt x="27" y="131"/>
                    </a:lnTo>
                    <a:lnTo>
                      <a:pt x="34" y="487"/>
                    </a:lnTo>
                    <a:lnTo>
                      <a:pt x="34" y="559"/>
                    </a:lnTo>
                    <a:lnTo>
                      <a:pt x="52" y="584"/>
                    </a:lnTo>
                    <a:lnTo>
                      <a:pt x="126" y="588"/>
                    </a:lnTo>
                    <a:lnTo>
                      <a:pt x="131" y="692"/>
                    </a:lnTo>
                    <a:lnTo>
                      <a:pt x="625" y="676"/>
                    </a:lnTo>
                    <a:lnTo>
                      <a:pt x="632" y="652"/>
                    </a:lnTo>
                    <a:lnTo>
                      <a:pt x="629" y="620"/>
                    </a:lnTo>
                    <a:lnTo>
                      <a:pt x="647" y="611"/>
                    </a:lnTo>
                    <a:lnTo>
                      <a:pt x="632" y="575"/>
                    </a:lnTo>
                    <a:lnTo>
                      <a:pt x="616" y="564"/>
                    </a:lnTo>
                    <a:lnTo>
                      <a:pt x="616" y="552"/>
                    </a:lnTo>
                    <a:lnTo>
                      <a:pt x="656" y="532"/>
                    </a:lnTo>
                    <a:lnTo>
                      <a:pt x="641" y="509"/>
                    </a:lnTo>
                    <a:lnTo>
                      <a:pt x="647" y="480"/>
                    </a:lnTo>
                    <a:lnTo>
                      <a:pt x="625" y="440"/>
                    </a:lnTo>
                    <a:lnTo>
                      <a:pt x="663" y="431"/>
                    </a:lnTo>
                    <a:lnTo>
                      <a:pt x="690" y="395"/>
                    </a:lnTo>
                    <a:lnTo>
                      <a:pt x="708" y="399"/>
                    </a:lnTo>
                    <a:lnTo>
                      <a:pt x="708" y="340"/>
                    </a:lnTo>
                    <a:lnTo>
                      <a:pt x="742" y="296"/>
                    </a:lnTo>
                    <a:lnTo>
                      <a:pt x="769" y="291"/>
                    </a:lnTo>
                    <a:lnTo>
                      <a:pt x="782" y="280"/>
                    </a:lnTo>
                    <a:lnTo>
                      <a:pt x="773" y="255"/>
                    </a:lnTo>
                    <a:lnTo>
                      <a:pt x="791" y="244"/>
                    </a:lnTo>
                    <a:lnTo>
                      <a:pt x="760" y="219"/>
                    </a:lnTo>
                    <a:lnTo>
                      <a:pt x="769" y="196"/>
                    </a:lnTo>
                    <a:lnTo>
                      <a:pt x="785" y="172"/>
                    </a:lnTo>
                    <a:lnTo>
                      <a:pt x="803" y="167"/>
                    </a:lnTo>
                    <a:lnTo>
                      <a:pt x="803" y="144"/>
                    </a:lnTo>
                    <a:lnTo>
                      <a:pt x="816" y="144"/>
                    </a:lnTo>
                    <a:lnTo>
                      <a:pt x="812" y="120"/>
                    </a:lnTo>
                    <a:lnTo>
                      <a:pt x="830" y="117"/>
                    </a:lnTo>
                    <a:lnTo>
                      <a:pt x="830" y="88"/>
                    </a:lnTo>
                    <a:lnTo>
                      <a:pt x="778" y="92"/>
                    </a:lnTo>
                    <a:lnTo>
                      <a:pt x="717" y="75"/>
                    </a:lnTo>
                    <a:lnTo>
                      <a:pt x="738" y="36"/>
                    </a:lnTo>
                    <a:lnTo>
                      <a:pt x="760" y="7"/>
                    </a:lnTo>
                    <a:lnTo>
                      <a:pt x="738" y="0"/>
                    </a:lnTo>
                    <a:lnTo>
                      <a:pt x="0" y="29"/>
                    </a:lnTo>
                  </a:path>
                </a:pathLst>
              </a:custGeom>
              <a:solidFill>
                <a:srgbClr val="008226"/>
              </a:solidFill>
              <a:ln w="11160">
                <a:solidFill>
                  <a:srgbClr val="333333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  <p:grpSp>
          <p:nvGrpSpPr>
            <p:cNvPr id="7919" name=""/>
            <p:cNvGrpSpPr/>
            <p:nvPr/>
          </p:nvGrpSpPr>
          <p:grpSpPr>
            <a:xfrm>
              <a:off x="5668920" y="2220840"/>
              <a:ext cx="528840" cy="816120"/>
              <a:chOff x="5668920" y="2220840"/>
              <a:chExt cx="528840" cy="816120"/>
            </a:xfrm>
          </p:grpSpPr>
          <p:sp>
            <p:nvSpPr>
              <p:cNvPr id="7920" name=""/>
              <p:cNvSpPr/>
              <p:nvPr/>
            </p:nvSpPr>
            <p:spPr>
              <a:xfrm>
                <a:off x="5668920" y="2220840"/>
                <a:ext cx="528840" cy="816120"/>
              </a:xfrm>
              <a:custGeom>
                <a:avLst/>
                <a:gdLst/>
                <a:ahLst/>
                <a:rect l="l" t="t" r="r" b="b"/>
                <a:pathLst>
                  <a:path w="668" h="1038">
                    <a:moveTo>
                      <a:pt x="113" y="12"/>
                    </a:moveTo>
                    <a:lnTo>
                      <a:pt x="109" y="43"/>
                    </a:lnTo>
                    <a:lnTo>
                      <a:pt x="134" y="52"/>
                    </a:lnTo>
                    <a:lnTo>
                      <a:pt x="140" y="75"/>
                    </a:lnTo>
                    <a:lnTo>
                      <a:pt x="156" y="91"/>
                    </a:lnTo>
                    <a:lnTo>
                      <a:pt x="179" y="100"/>
                    </a:lnTo>
                    <a:lnTo>
                      <a:pt x="170" y="195"/>
                    </a:lnTo>
                    <a:lnTo>
                      <a:pt x="43" y="248"/>
                    </a:lnTo>
                    <a:lnTo>
                      <a:pt x="61" y="303"/>
                    </a:lnTo>
                    <a:lnTo>
                      <a:pt x="64" y="323"/>
                    </a:lnTo>
                    <a:lnTo>
                      <a:pt x="18" y="382"/>
                    </a:lnTo>
                    <a:lnTo>
                      <a:pt x="12" y="427"/>
                    </a:lnTo>
                    <a:lnTo>
                      <a:pt x="0" y="443"/>
                    </a:lnTo>
                    <a:lnTo>
                      <a:pt x="21" y="539"/>
                    </a:lnTo>
                    <a:lnTo>
                      <a:pt x="43" y="584"/>
                    </a:lnTo>
                    <a:lnTo>
                      <a:pt x="118" y="614"/>
                    </a:lnTo>
                    <a:lnTo>
                      <a:pt x="134" y="691"/>
                    </a:lnTo>
                    <a:lnTo>
                      <a:pt x="179" y="702"/>
                    </a:lnTo>
                    <a:lnTo>
                      <a:pt x="201" y="695"/>
                    </a:lnTo>
                    <a:lnTo>
                      <a:pt x="232" y="735"/>
                    </a:lnTo>
                    <a:lnTo>
                      <a:pt x="210" y="819"/>
                    </a:lnTo>
                    <a:lnTo>
                      <a:pt x="249" y="835"/>
                    </a:lnTo>
                    <a:lnTo>
                      <a:pt x="296" y="862"/>
                    </a:lnTo>
                    <a:lnTo>
                      <a:pt x="284" y="902"/>
                    </a:lnTo>
                    <a:lnTo>
                      <a:pt x="348" y="914"/>
                    </a:lnTo>
                    <a:lnTo>
                      <a:pt x="357" y="974"/>
                    </a:lnTo>
                    <a:lnTo>
                      <a:pt x="366" y="1019"/>
                    </a:lnTo>
                    <a:lnTo>
                      <a:pt x="397" y="1038"/>
                    </a:lnTo>
                    <a:lnTo>
                      <a:pt x="436" y="1038"/>
                    </a:lnTo>
                    <a:lnTo>
                      <a:pt x="454" y="1010"/>
                    </a:lnTo>
                    <a:lnTo>
                      <a:pt x="559" y="1029"/>
                    </a:lnTo>
                    <a:lnTo>
                      <a:pt x="555" y="1006"/>
                    </a:lnTo>
                    <a:lnTo>
                      <a:pt x="519" y="986"/>
                    </a:lnTo>
                    <a:lnTo>
                      <a:pt x="524" y="974"/>
                    </a:lnTo>
                    <a:lnTo>
                      <a:pt x="559" y="947"/>
                    </a:lnTo>
                    <a:lnTo>
                      <a:pt x="589" y="943"/>
                    </a:lnTo>
                    <a:lnTo>
                      <a:pt x="589" y="914"/>
                    </a:lnTo>
                    <a:lnTo>
                      <a:pt x="602" y="882"/>
                    </a:lnTo>
                    <a:lnTo>
                      <a:pt x="571" y="878"/>
                    </a:lnTo>
                    <a:lnTo>
                      <a:pt x="580" y="846"/>
                    </a:lnTo>
                    <a:lnTo>
                      <a:pt x="602" y="814"/>
                    </a:lnTo>
                    <a:lnTo>
                      <a:pt x="589" y="778"/>
                    </a:lnTo>
                    <a:lnTo>
                      <a:pt x="647" y="727"/>
                    </a:lnTo>
                    <a:lnTo>
                      <a:pt x="647" y="702"/>
                    </a:lnTo>
                    <a:lnTo>
                      <a:pt x="668" y="691"/>
                    </a:lnTo>
                    <a:lnTo>
                      <a:pt x="638" y="682"/>
                    </a:lnTo>
                    <a:lnTo>
                      <a:pt x="647" y="611"/>
                    </a:lnTo>
                    <a:lnTo>
                      <a:pt x="623" y="611"/>
                    </a:lnTo>
                    <a:lnTo>
                      <a:pt x="623" y="578"/>
                    </a:lnTo>
                    <a:lnTo>
                      <a:pt x="641" y="531"/>
                    </a:lnTo>
                    <a:lnTo>
                      <a:pt x="623" y="327"/>
                    </a:lnTo>
                    <a:lnTo>
                      <a:pt x="593" y="127"/>
                    </a:lnTo>
                    <a:lnTo>
                      <a:pt x="580" y="95"/>
                    </a:lnTo>
                    <a:lnTo>
                      <a:pt x="586" y="71"/>
                    </a:lnTo>
                    <a:lnTo>
                      <a:pt x="559" y="48"/>
                    </a:lnTo>
                    <a:lnTo>
                      <a:pt x="532" y="43"/>
                    </a:lnTo>
                    <a:lnTo>
                      <a:pt x="528" y="0"/>
                    </a:lnTo>
                    <a:lnTo>
                      <a:pt x="113" y="12"/>
                    </a:lnTo>
                    <a:close/>
                  </a:path>
                </a:pathLst>
              </a:custGeom>
              <a:solidFill>
                <a:srgbClr val="008226"/>
              </a:solidFill>
              <a:ln w="9360">
                <a:solidFill>
                  <a:srgbClr val="333333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7921" name=""/>
              <p:cNvSpPr/>
              <p:nvPr/>
            </p:nvSpPr>
            <p:spPr>
              <a:xfrm>
                <a:off x="5668920" y="2220840"/>
                <a:ext cx="528840" cy="816120"/>
              </a:xfrm>
              <a:custGeom>
                <a:avLst/>
                <a:gdLst/>
                <a:ahLst/>
                <a:rect l="l" t="t" r="r" b="b"/>
                <a:pathLst>
                  <a:path w="668" h="1038">
                    <a:moveTo>
                      <a:pt x="113" y="12"/>
                    </a:moveTo>
                    <a:lnTo>
                      <a:pt x="109" y="43"/>
                    </a:lnTo>
                    <a:lnTo>
                      <a:pt x="134" y="52"/>
                    </a:lnTo>
                    <a:lnTo>
                      <a:pt x="140" y="75"/>
                    </a:lnTo>
                    <a:lnTo>
                      <a:pt x="156" y="91"/>
                    </a:lnTo>
                    <a:lnTo>
                      <a:pt x="179" y="100"/>
                    </a:lnTo>
                    <a:lnTo>
                      <a:pt x="170" y="195"/>
                    </a:lnTo>
                    <a:lnTo>
                      <a:pt x="43" y="248"/>
                    </a:lnTo>
                    <a:lnTo>
                      <a:pt x="61" y="303"/>
                    </a:lnTo>
                    <a:lnTo>
                      <a:pt x="64" y="323"/>
                    </a:lnTo>
                    <a:lnTo>
                      <a:pt x="18" y="382"/>
                    </a:lnTo>
                    <a:lnTo>
                      <a:pt x="12" y="427"/>
                    </a:lnTo>
                    <a:lnTo>
                      <a:pt x="0" y="443"/>
                    </a:lnTo>
                    <a:lnTo>
                      <a:pt x="21" y="539"/>
                    </a:lnTo>
                    <a:lnTo>
                      <a:pt x="43" y="584"/>
                    </a:lnTo>
                    <a:lnTo>
                      <a:pt x="118" y="614"/>
                    </a:lnTo>
                    <a:lnTo>
                      <a:pt x="134" y="691"/>
                    </a:lnTo>
                    <a:lnTo>
                      <a:pt x="179" y="702"/>
                    </a:lnTo>
                    <a:lnTo>
                      <a:pt x="201" y="695"/>
                    </a:lnTo>
                    <a:lnTo>
                      <a:pt x="232" y="735"/>
                    </a:lnTo>
                    <a:lnTo>
                      <a:pt x="210" y="819"/>
                    </a:lnTo>
                    <a:lnTo>
                      <a:pt x="249" y="835"/>
                    </a:lnTo>
                    <a:lnTo>
                      <a:pt x="296" y="862"/>
                    </a:lnTo>
                    <a:lnTo>
                      <a:pt x="284" y="902"/>
                    </a:lnTo>
                    <a:lnTo>
                      <a:pt x="348" y="914"/>
                    </a:lnTo>
                    <a:lnTo>
                      <a:pt x="357" y="974"/>
                    </a:lnTo>
                    <a:lnTo>
                      <a:pt x="366" y="1019"/>
                    </a:lnTo>
                    <a:lnTo>
                      <a:pt x="397" y="1038"/>
                    </a:lnTo>
                    <a:lnTo>
                      <a:pt x="436" y="1038"/>
                    </a:lnTo>
                    <a:lnTo>
                      <a:pt x="454" y="1010"/>
                    </a:lnTo>
                    <a:lnTo>
                      <a:pt x="559" y="1029"/>
                    </a:lnTo>
                    <a:lnTo>
                      <a:pt x="555" y="1006"/>
                    </a:lnTo>
                    <a:lnTo>
                      <a:pt x="519" y="986"/>
                    </a:lnTo>
                    <a:lnTo>
                      <a:pt x="524" y="974"/>
                    </a:lnTo>
                    <a:lnTo>
                      <a:pt x="559" y="947"/>
                    </a:lnTo>
                    <a:lnTo>
                      <a:pt x="589" y="943"/>
                    </a:lnTo>
                    <a:lnTo>
                      <a:pt x="589" y="914"/>
                    </a:lnTo>
                    <a:lnTo>
                      <a:pt x="602" y="882"/>
                    </a:lnTo>
                    <a:lnTo>
                      <a:pt x="571" y="878"/>
                    </a:lnTo>
                    <a:lnTo>
                      <a:pt x="580" y="846"/>
                    </a:lnTo>
                    <a:lnTo>
                      <a:pt x="602" y="814"/>
                    </a:lnTo>
                    <a:lnTo>
                      <a:pt x="589" y="778"/>
                    </a:lnTo>
                    <a:lnTo>
                      <a:pt x="647" y="727"/>
                    </a:lnTo>
                    <a:lnTo>
                      <a:pt x="647" y="702"/>
                    </a:lnTo>
                    <a:lnTo>
                      <a:pt x="668" y="691"/>
                    </a:lnTo>
                    <a:lnTo>
                      <a:pt x="638" y="682"/>
                    </a:lnTo>
                    <a:lnTo>
                      <a:pt x="647" y="611"/>
                    </a:lnTo>
                    <a:lnTo>
                      <a:pt x="623" y="611"/>
                    </a:lnTo>
                    <a:lnTo>
                      <a:pt x="623" y="578"/>
                    </a:lnTo>
                    <a:lnTo>
                      <a:pt x="641" y="531"/>
                    </a:lnTo>
                    <a:lnTo>
                      <a:pt x="623" y="327"/>
                    </a:lnTo>
                    <a:lnTo>
                      <a:pt x="593" y="127"/>
                    </a:lnTo>
                    <a:lnTo>
                      <a:pt x="580" y="95"/>
                    </a:lnTo>
                    <a:lnTo>
                      <a:pt x="586" y="71"/>
                    </a:lnTo>
                    <a:lnTo>
                      <a:pt x="559" y="48"/>
                    </a:lnTo>
                    <a:lnTo>
                      <a:pt x="532" y="43"/>
                    </a:lnTo>
                    <a:lnTo>
                      <a:pt x="528" y="0"/>
                    </a:lnTo>
                    <a:lnTo>
                      <a:pt x="113" y="12"/>
                    </a:lnTo>
                  </a:path>
                </a:pathLst>
              </a:custGeom>
              <a:solidFill>
                <a:srgbClr val="008226"/>
              </a:solidFill>
              <a:ln w="11160">
                <a:solidFill>
                  <a:srgbClr val="333333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  <p:grpSp>
          <p:nvGrpSpPr>
            <p:cNvPr id="7922" name=""/>
            <p:cNvGrpSpPr/>
            <p:nvPr/>
          </p:nvGrpSpPr>
          <p:grpSpPr>
            <a:xfrm>
              <a:off x="5459400" y="1568520"/>
              <a:ext cx="676440" cy="663480"/>
              <a:chOff x="5459400" y="1568520"/>
              <a:chExt cx="676440" cy="663480"/>
            </a:xfrm>
          </p:grpSpPr>
          <p:sp>
            <p:nvSpPr>
              <p:cNvPr id="7923" name=""/>
              <p:cNvSpPr/>
              <p:nvPr/>
            </p:nvSpPr>
            <p:spPr>
              <a:xfrm>
                <a:off x="5459400" y="1568520"/>
                <a:ext cx="676440" cy="663480"/>
              </a:xfrm>
              <a:custGeom>
                <a:avLst/>
                <a:gdLst/>
                <a:ahLst/>
                <a:rect l="l" t="t" r="r" b="b"/>
                <a:pathLst>
                  <a:path w="857" h="843">
                    <a:moveTo>
                      <a:pt x="799" y="827"/>
                    </a:moveTo>
                    <a:lnTo>
                      <a:pt x="799" y="787"/>
                    </a:lnTo>
                    <a:lnTo>
                      <a:pt x="787" y="748"/>
                    </a:lnTo>
                    <a:lnTo>
                      <a:pt x="778" y="687"/>
                    </a:lnTo>
                    <a:lnTo>
                      <a:pt x="781" y="647"/>
                    </a:lnTo>
                    <a:lnTo>
                      <a:pt x="790" y="618"/>
                    </a:lnTo>
                    <a:lnTo>
                      <a:pt x="805" y="595"/>
                    </a:lnTo>
                    <a:lnTo>
                      <a:pt x="790" y="568"/>
                    </a:lnTo>
                    <a:lnTo>
                      <a:pt x="778" y="552"/>
                    </a:lnTo>
                    <a:lnTo>
                      <a:pt x="787" y="527"/>
                    </a:lnTo>
                    <a:lnTo>
                      <a:pt x="805" y="520"/>
                    </a:lnTo>
                    <a:lnTo>
                      <a:pt x="805" y="412"/>
                    </a:lnTo>
                    <a:lnTo>
                      <a:pt x="821" y="388"/>
                    </a:lnTo>
                    <a:lnTo>
                      <a:pt x="857" y="356"/>
                    </a:lnTo>
                    <a:lnTo>
                      <a:pt x="852" y="320"/>
                    </a:lnTo>
                    <a:lnTo>
                      <a:pt x="839" y="308"/>
                    </a:lnTo>
                    <a:lnTo>
                      <a:pt x="817" y="317"/>
                    </a:lnTo>
                    <a:lnTo>
                      <a:pt x="808" y="360"/>
                    </a:lnTo>
                    <a:lnTo>
                      <a:pt x="787" y="376"/>
                    </a:lnTo>
                    <a:lnTo>
                      <a:pt x="769" y="388"/>
                    </a:lnTo>
                    <a:lnTo>
                      <a:pt x="765" y="412"/>
                    </a:lnTo>
                    <a:lnTo>
                      <a:pt x="738" y="432"/>
                    </a:lnTo>
                    <a:lnTo>
                      <a:pt x="704" y="435"/>
                    </a:lnTo>
                    <a:lnTo>
                      <a:pt x="720" y="396"/>
                    </a:lnTo>
                    <a:lnTo>
                      <a:pt x="751" y="360"/>
                    </a:lnTo>
                    <a:lnTo>
                      <a:pt x="778" y="327"/>
                    </a:lnTo>
                    <a:lnTo>
                      <a:pt x="787" y="300"/>
                    </a:lnTo>
                    <a:lnTo>
                      <a:pt x="726" y="291"/>
                    </a:lnTo>
                    <a:lnTo>
                      <a:pt x="747" y="223"/>
                    </a:lnTo>
                    <a:lnTo>
                      <a:pt x="686" y="203"/>
                    </a:lnTo>
                    <a:lnTo>
                      <a:pt x="665" y="187"/>
                    </a:lnTo>
                    <a:lnTo>
                      <a:pt x="634" y="180"/>
                    </a:lnTo>
                    <a:lnTo>
                      <a:pt x="620" y="160"/>
                    </a:lnTo>
                    <a:lnTo>
                      <a:pt x="577" y="176"/>
                    </a:lnTo>
                    <a:lnTo>
                      <a:pt x="551" y="151"/>
                    </a:lnTo>
                    <a:lnTo>
                      <a:pt x="489" y="124"/>
                    </a:lnTo>
                    <a:lnTo>
                      <a:pt x="458" y="148"/>
                    </a:lnTo>
                    <a:lnTo>
                      <a:pt x="436" y="151"/>
                    </a:lnTo>
                    <a:lnTo>
                      <a:pt x="420" y="140"/>
                    </a:lnTo>
                    <a:lnTo>
                      <a:pt x="366" y="108"/>
                    </a:lnTo>
                    <a:lnTo>
                      <a:pt x="357" y="95"/>
                    </a:lnTo>
                    <a:lnTo>
                      <a:pt x="363" y="68"/>
                    </a:lnTo>
                    <a:lnTo>
                      <a:pt x="323" y="76"/>
                    </a:lnTo>
                    <a:lnTo>
                      <a:pt x="305" y="60"/>
                    </a:lnTo>
                    <a:lnTo>
                      <a:pt x="275" y="20"/>
                    </a:lnTo>
                    <a:lnTo>
                      <a:pt x="266" y="0"/>
                    </a:lnTo>
                    <a:lnTo>
                      <a:pt x="241" y="7"/>
                    </a:lnTo>
                    <a:lnTo>
                      <a:pt x="183" y="52"/>
                    </a:lnTo>
                    <a:lnTo>
                      <a:pt x="140" y="72"/>
                    </a:lnTo>
                    <a:lnTo>
                      <a:pt x="100" y="76"/>
                    </a:lnTo>
                    <a:lnTo>
                      <a:pt x="64" y="95"/>
                    </a:lnTo>
                    <a:lnTo>
                      <a:pt x="57" y="131"/>
                    </a:lnTo>
                    <a:lnTo>
                      <a:pt x="64" y="180"/>
                    </a:lnTo>
                    <a:lnTo>
                      <a:pt x="3" y="252"/>
                    </a:lnTo>
                    <a:lnTo>
                      <a:pt x="0" y="288"/>
                    </a:lnTo>
                    <a:lnTo>
                      <a:pt x="18" y="295"/>
                    </a:lnTo>
                    <a:lnTo>
                      <a:pt x="3" y="432"/>
                    </a:lnTo>
                    <a:lnTo>
                      <a:pt x="127" y="496"/>
                    </a:lnTo>
                    <a:lnTo>
                      <a:pt x="170" y="527"/>
                    </a:lnTo>
                    <a:lnTo>
                      <a:pt x="174" y="568"/>
                    </a:lnTo>
                    <a:lnTo>
                      <a:pt x="232" y="563"/>
                    </a:lnTo>
                    <a:lnTo>
                      <a:pt x="250" y="644"/>
                    </a:lnTo>
                    <a:lnTo>
                      <a:pt x="280" y="663"/>
                    </a:lnTo>
                    <a:lnTo>
                      <a:pt x="280" y="690"/>
                    </a:lnTo>
                    <a:lnTo>
                      <a:pt x="262" y="759"/>
                    </a:lnTo>
                    <a:lnTo>
                      <a:pt x="289" y="795"/>
                    </a:lnTo>
                    <a:lnTo>
                      <a:pt x="305" y="823"/>
                    </a:lnTo>
                    <a:lnTo>
                      <a:pt x="375" y="827"/>
                    </a:lnTo>
                    <a:lnTo>
                      <a:pt x="381" y="843"/>
                    </a:lnTo>
                    <a:lnTo>
                      <a:pt x="799" y="827"/>
                    </a:lnTo>
                    <a:close/>
                  </a:path>
                </a:pathLst>
              </a:custGeom>
              <a:solidFill>
                <a:srgbClr val="008226"/>
              </a:solidFill>
              <a:ln w="9360">
                <a:solidFill>
                  <a:srgbClr val="333333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7924" name=""/>
              <p:cNvSpPr/>
              <p:nvPr/>
            </p:nvSpPr>
            <p:spPr>
              <a:xfrm>
                <a:off x="5459400" y="1568520"/>
                <a:ext cx="676440" cy="663480"/>
              </a:xfrm>
              <a:custGeom>
                <a:avLst/>
                <a:gdLst/>
                <a:ahLst/>
                <a:rect l="l" t="t" r="r" b="b"/>
                <a:pathLst>
                  <a:path w="857" h="843">
                    <a:moveTo>
                      <a:pt x="799" y="827"/>
                    </a:moveTo>
                    <a:lnTo>
                      <a:pt x="799" y="787"/>
                    </a:lnTo>
                    <a:lnTo>
                      <a:pt x="787" y="748"/>
                    </a:lnTo>
                    <a:lnTo>
                      <a:pt x="778" y="687"/>
                    </a:lnTo>
                    <a:lnTo>
                      <a:pt x="781" y="647"/>
                    </a:lnTo>
                    <a:lnTo>
                      <a:pt x="790" y="618"/>
                    </a:lnTo>
                    <a:lnTo>
                      <a:pt x="805" y="595"/>
                    </a:lnTo>
                    <a:lnTo>
                      <a:pt x="790" y="568"/>
                    </a:lnTo>
                    <a:lnTo>
                      <a:pt x="778" y="552"/>
                    </a:lnTo>
                    <a:lnTo>
                      <a:pt x="787" y="527"/>
                    </a:lnTo>
                    <a:lnTo>
                      <a:pt x="805" y="520"/>
                    </a:lnTo>
                    <a:lnTo>
                      <a:pt x="805" y="412"/>
                    </a:lnTo>
                    <a:lnTo>
                      <a:pt x="821" y="388"/>
                    </a:lnTo>
                    <a:lnTo>
                      <a:pt x="857" y="356"/>
                    </a:lnTo>
                    <a:lnTo>
                      <a:pt x="852" y="320"/>
                    </a:lnTo>
                    <a:lnTo>
                      <a:pt x="839" y="308"/>
                    </a:lnTo>
                    <a:lnTo>
                      <a:pt x="817" y="317"/>
                    </a:lnTo>
                    <a:lnTo>
                      <a:pt x="808" y="360"/>
                    </a:lnTo>
                    <a:lnTo>
                      <a:pt x="787" y="376"/>
                    </a:lnTo>
                    <a:lnTo>
                      <a:pt x="769" y="388"/>
                    </a:lnTo>
                    <a:lnTo>
                      <a:pt x="765" y="412"/>
                    </a:lnTo>
                    <a:lnTo>
                      <a:pt x="738" y="432"/>
                    </a:lnTo>
                    <a:lnTo>
                      <a:pt x="704" y="435"/>
                    </a:lnTo>
                    <a:lnTo>
                      <a:pt x="720" y="396"/>
                    </a:lnTo>
                    <a:lnTo>
                      <a:pt x="751" y="360"/>
                    </a:lnTo>
                    <a:lnTo>
                      <a:pt x="778" y="327"/>
                    </a:lnTo>
                    <a:lnTo>
                      <a:pt x="787" y="300"/>
                    </a:lnTo>
                    <a:lnTo>
                      <a:pt x="726" y="291"/>
                    </a:lnTo>
                    <a:lnTo>
                      <a:pt x="747" y="223"/>
                    </a:lnTo>
                    <a:lnTo>
                      <a:pt x="686" y="203"/>
                    </a:lnTo>
                    <a:lnTo>
                      <a:pt x="665" y="187"/>
                    </a:lnTo>
                    <a:lnTo>
                      <a:pt x="634" y="180"/>
                    </a:lnTo>
                    <a:lnTo>
                      <a:pt x="620" y="160"/>
                    </a:lnTo>
                    <a:lnTo>
                      <a:pt x="577" y="176"/>
                    </a:lnTo>
                    <a:lnTo>
                      <a:pt x="551" y="151"/>
                    </a:lnTo>
                    <a:lnTo>
                      <a:pt x="489" y="124"/>
                    </a:lnTo>
                    <a:lnTo>
                      <a:pt x="458" y="148"/>
                    </a:lnTo>
                    <a:lnTo>
                      <a:pt x="436" y="151"/>
                    </a:lnTo>
                    <a:lnTo>
                      <a:pt x="420" y="140"/>
                    </a:lnTo>
                    <a:lnTo>
                      <a:pt x="366" y="108"/>
                    </a:lnTo>
                    <a:lnTo>
                      <a:pt x="357" y="95"/>
                    </a:lnTo>
                    <a:lnTo>
                      <a:pt x="363" y="68"/>
                    </a:lnTo>
                    <a:lnTo>
                      <a:pt x="323" y="76"/>
                    </a:lnTo>
                    <a:lnTo>
                      <a:pt x="305" y="60"/>
                    </a:lnTo>
                    <a:lnTo>
                      <a:pt x="275" y="20"/>
                    </a:lnTo>
                    <a:lnTo>
                      <a:pt x="266" y="0"/>
                    </a:lnTo>
                    <a:lnTo>
                      <a:pt x="241" y="7"/>
                    </a:lnTo>
                    <a:lnTo>
                      <a:pt x="183" y="52"/>
                    </a:lnTo>
                    <a:lnTo>
                      <a:pt x="140" y="72"/>
                    </a:lnTo>
                    <a:lnTo>
                      <a:pt x="100" y="76"/>
                    </a:lnTo>
                    <a:lnTo>
                      <a:pt x="64" y="95"/>
                    </a:lnTo>
                    <a:lnTo>
                      <a:pt x="57" y="131"/>
                    </a:lnTo>
                    <a:lnTo>
                      <a:pt x="64" y="180"/>
                    </a:lnTo>
                    <a:lnTo>
                      <a:pt x="3" y="252"/>
                    </a:lnTo>
                    <a:lnTo>
                      <a:pt x="0" y="288"/>
                    </a:lnTo>
                    <a:lnTo>
                      <a:pt x="18" y="295"/>
                    </a:lnTo>
                    <a:lnTo>
                      <a:pt x="3" y="432"/>
                    </a:lnTo>
                    <a:lnTo>
                      <a:pt x="127" y="496"/>
                    </a:lnTo>
                    <a:lnTo>
                      <a:pt x="170" y="527"/>
                    </a:lnTo>
                    <a:lnTo>
                      <a:pt x="174" y="568"/>
                    </a:lnTo>
                    <a:lnTo>
                      <a:pt x="232" y="563"/>
                    </a:lnTo>
                    <a:lnTo>
                      <a:pt x="250" y="644"/>
                    </a:lnTo>
                    <a:lnTo>
                      <a:pt x="280" y="663"/>
                    </a:lnTo>
                    <a:lnTo>
                      <a:pt x="280" y="690"/>
                    </a:lnTo>
                    <a:lnTo>
                      <a:pt x="262" y="759"/>
                    </a:lnTo>
                    <a:lnTo>
                      <a:pt x="289" y="795"/>
                    </a:lnTo>
                    <a:lnTo>
                      <a:pt x="305" y="823"/>
                    </a:lnTo>
                    <a:lnTo>
                      <a:pt x="375" y="827"/>
                    </a:lnTo>
                    <a:lnTo>
                      <a:pt x="381" y="843"/>
                    </a:lnTo>
                    <a:lnTo>
                      <a:pt x="799" y="827"/>
                    </a:lnTo>
                  </a:path>
                </a:pathLst>
              </a:custGeom>
              <a:solidFill>
                <a:srgbClr val="008226"/>
              </a:solidFill>
              <a:ln w="11160">
                <a:solidFill>
                  <a:srgbClr val="333333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  <p:grpSp>
          <p:nvGrpSpPr>
            <p:cNvPr id="7925" name=""/>
            <p:cNvGrpSpPr/>
            <p:nvPr/>
          </p:nvGrpSpPr>
          <p:grpSpPr>
            <a:xfrm>
              <a:off x="5742000" y="1468440"/>
              <a:ext cx="630360" cy="336600"/>
              <a:chOff x="5742000" y="1468440"/>
              <a:chExt cx="630360" cy="336600"/>
            </a:xfrm>
          </p:grpSpPr>
          <p:sp>
            <p:nvSpPr>
              <p:cNvPr id="7926" name=""/>
              <p:cNvSpPr/>
              <p:nvPr/>
            </p:nvSpPr>
            <p:spPr>
              <a:xfrm>
                <a:off x="5742000" y="1468440"/>
                <a:ext cx="630360" cy="336600"/>
              </a:xfrm>
              <a:custGeom>
                <a:avLst/>
                <a:gdLst/>
                <a:ahLst/>
                <a:rect l="l" t="t" r="r" b="b"/>
                <a:pathLst>
                  <a:path w="800" h="427">
                    <a:moveTo>
                      <a:pt x="764" y="151"/>
                    </a:moveTo>
                    <a:lnTo>
                      <a:pt x="800" y="187"/>
                    </a:lnTo>
                    <a:lnTo>
                      <a:pt x="791" y="215"/>
                    </a:lnTo>
                    <a:lnTo>
                      <a:pt x="755" y="224"/>
                    </a:lnTo>
                    <a:lnTo>
                      <a:pt x="694" y="239"/>
                    </a:lnTo>
                    <a:lnTo>
                      <a:pt x="660" y="287"/>
                    </a:lnTo>
                    <a:lnTo>
                      <a:pt x="595" y="287"/>
                    </a:lnTo>
                    <a:lnTo>
                      <a:pt x="568" y="332"/>
                    </a:lnTo>
                    <a:lnTo>
                      <a:pt x="471" y="336"/>
                    </a:lnTo>
                    <a:lnTo>
                      <a:pt x="433" y="427"/>
                    </a:lnTo>
                    <a:lnTo>
                      <a:pt x="367" y="415"/>
                    </a:lnTo>
                    <a:lnTo>
                      <a:pt x="380" y="352"/>
                    </a:lnTo>
                    <a:lnTo>
                      <a:pt x="327" y="336"/>
                    </a:lnTo>
                    <a:lnTo>
                      <a:pt x="315" y="311"/>
                    </a:lnTo>
                    <a:lnTo>
                      <a:pt x="275" y="307"/>
                    </a:lnTo>
                    <a:lnTo>
                      <a:pt x="257" y="284"/>
                    </a:lnTo>
                    <a:lnTo>
                      <a:pt x="214" y="300"/>
                    </a:lnTo>
                    <a:lnTo>
                      <a:pt x="184" y="275"/>
                    </a:lnTo>
                    <a:lnTo>
                      <a:pt x="126" y="251"/>
                    </a:lnTo>
                    <a:lnTo>
                      <a:pt x="92" y="284"/>
                    </a:lnTo>
                    <a:lnTo>
                      <a:pt x="58" y="271"/>
                    </a:lnTo>
                    <a:lnTo>
                      <a:pt x="0" y="228"/>
                    </a:lnTo>
                    <a:lnTo>
                      <a:pt x="13" y="192"/>
                    </a:lnTo>
                    <a:lnTo>
                      <a:pt x="22" y="163"/>
                    </a:lnTo>
                    <a:lnTo>
                      <a:pt x="65" y="143"/>
                    </a:lnTo>
                    <a:lnTo>
                      <a:pt x="114" y="143"/>
                    </a:lnTo>
                    <a:lnTo>
                      <a:pt x="232" y="59"/>
                    </a:lnTo>
                    <a:lnTo>
                      <a:pt x="266" y="3"/>
                    </a:lnTo>
                    <a:lnTo>
                      <a:pt x="380" y="0"/>
                    </a:lnTo>
                    <a:lnTo>
                      <a:pt x="327" y="12"/>
                    </a:lnTo>
                    <a:lnTo>
                      <a:pt x="275" y="71"/>
                    </a:lnTo>
                    <a:lnTo>
                      <a:pt x="245" y="71"/>
                    </a:lnTo>
                    <a:lnTo>
                      <a:pt x="250" y="115"/>
                    </a:lnTo>
                    <a:lnTo>
                      <a:pt x="354" y="124"/>
                    </a:lnTo>
                    <a:lnTo>
                      <a:pt x="397" y="176"/>
                    </a:lnTo>
                    <a:lnTo>
                      <a:pt x="503" y="167"/>
                    </a:lnTo>
                    <a:lnTo>
                      <a:pt x="547" y="143"/>
                    </a:lnTo>
                    <a:lnTo>
                      <a:pt x="608" y="124"/>
                    </a:lnTo>
                    <a:lnTo>
                      <a:pt x="681" y="127"/>
                    </a:lnTo>
                    <a:lnTo>
                      <a:pt x="733" y="91"/>
                    </a:lnTo>
                    <a:lnTo>
                      <a:pt x="742" y="127"/>
                    </a:lnTo>
                    <a:lnTo>
                      <a:pt x="739" y="143"/>
                    </a:lnTo>
                    <a:lnTo>
                      <a:pt x="764" y="151"/>
                    </a:lnTo>
                    <a:close/>
                  </a:path>
                </a:pathLst>
              </a:custGeom>
              <a:solidFill>
                <a:srgbClr val="008226"/>
              </a:solidFill>
              <a:ln w="9360">
                <a:solidFill>
                  <a:srgbClr val="333333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7927" name=""/>
              <p:cNvSpPr/>
              <p:nvPr/>
            </p:nvSpPr>
            <p:spPr>
              <a:xfrm>
                <a:off x="5742000" y="1468440"/>
                <a:ext cx="630360" cy="336600"/>
              </a:xfrm>
              <a:custGeom>
                <a:avLst/>
                <a:gdLst/>
                <a:ahLst/>
                <a:rect l="l" t="t" r="r" b="b"/>
                <a:pathLst>
                  <a:path w="800" h="427">
                    <a:moveTo>
                      <a:pt x="764" y="151"/>
                    </a:moveTo>
                    <a:lnTo>
                      <a:pt x="800" y="187"/>
                    </a:lnTo>
                    <a:lnTo>
                      <a:pt x="791" y="215"/>
                    </a:lnTo>
                    <a:lnTo>
                      <a:pt x="755" y="224"/>
                    </a:lnTo>
                    <a:lnTo>
                      <a:pt x="694" y="239"/>
                    </a:lnTo>
                    <a:lnTo>
                      <a:pt x="660" y="287"/>
                    </a:lnTo>
                    <a:lnTo>
                      <a:pt x="595" y="287"/>
                    </a:lnTo>
                    <a:lnTo>
                      <a:pt x="568" y="332"/>
                    </a:lnTo>
                    <a:lnTo>
                      <a:pt x="471" y="336"/>
                    </a:lnTo>
                    <a:lnTo>
                      <a:pt x="433" y="427"/>
                    </a:lnTo>
                    <a:lnTo>
                      <a:pt x="367" y="415"/>
                    </a:lnTo>
                    <a:lnTo>
                      <a:pt x="380" y="352"/>
                    </a:lnTo>
                    <a:lnTo>
                      <a:pt x="327" y="336"/>
                    </a:lnTo>
                    <a:lnTo>
                      <a:pt x="315" y="311"/>
                    </a:lnTo>
                    <a:lnTo>
                      <a:pt x="275" y="307"/>
                    </a:lnTo>
                    <a:lnTo>
                      <a:pt x="257" y="284"/>
                    </a:lnTo>
                    <a:lnTo>
                      <a:pt x="214" y="300"/>
                    </a:lnTo>
                    <a:lnTo>
                      <a:pt x="184" y="275"/>
                    </a:lnTo>
                    <a:lnTo>
                      <a:pt x="126" y="251"/>
                    </a:lnTo>
                    <a:lnTo>
                      <a:pt x="92" y="284"/>
                    </a:lnTo>
                    <a:lnTo>
                      <a:pt x="58" y="271"/>
                    </a:lnTo>
                    <a:lnTo>
                      <a:pt x="0" y="228"/>
                    </a:lnTo>
                    <a:lnTo>
                      <a:pt x="13" y="192"/>
                    </a:lnTo>
                    <a:lnTo>
                      <a:pt x="22" y="163"/>
                    </a:lnTo>
                    <a:lnTo>
                      <a:pt x="65" y="143"/>
                    </a:lnTo>
                    <a:lnTo>
                      <a:pt x="114" y="143"/>
                    </a:lnTo>
                    <a:lnTo>
                      <a:pt x="232" y="59"/>
                    </a:lnTo>
                    <a:lnTo>
                      <a:pt x="266" y="3"/>
                    </a:lnTo>
                    <a:lnTo>
                      <a:pt x="380" y="0"/>
                    </a:lnTo>
                    <a:lnTo>
                      <a:pt x="327" y="12"/>
                    </a:lnTo>
                    <a:lnTo>
                      <a:pt x="275" y="71"/>
                    </a:lnTo>
                    <a:lnTo>
                      <a:pt x="245" y="71"/>
                    </a:lnTo>
                    <a:lnTo>
                      <a:pt x="250" y="115"/>
                    </a:lnTo>
                    <a:lnTo>
                      <a:pt x="354" y="124"/>
                    </a:lnTo>
                    <a:lnTo>
                      <a:pt x="397" y="176"/>
                    </a:lnTo>
                    <a:lnTo>
                      <a:pt x="503" y="167"/>
                    </a:lnTo>
                    <a:lnTo>
                      <a:pt x="547" y="143"/>
                    </a:lnTo>
                    <a:lnTo>
                      <a:pt x="608" y="124"/>
                    </a:lnTo>
                    <a:lnTo>
                      <a:pt x="681" y="127"/>
                    </a:lnTo>
                    <a:lnTo>
                      <a:pt x="733" y="91"/>
                    </a:lnTo>
                    <a:lnTo>
                      <a:pt x="742" y="127"/>
                    </a:lnTo>
                    <a:lnTo>
                      <a:pt x="739" y="143"/>
                    </a:lnTo>
                    <a:lnTo>
                      <a:pt x="764" y="151"/>
                    </a:lnTo>
                  </a:path>
                </a:pathLst>
              </a:custGeom>
              <a:solidFill>
                <a:srgbClr val="008226"/>
              </a:solidFill>
              <a:ln w="11160">
                <a:solidFill>
                  <a:srgbClr val="333333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  <p:grpSp>
          <p:nvGrpSpPr>
            <p:cNvPr id="7928" name=""/>
            <p:cNvGrpSpPr/>
            <p:nvPr/>
          </p:nvGrpSpPr>
          <p:grpSpPr>
            <a:xfrm>
              <a:off x="6477120" y="2176560"/>
              <a:ext cx="542880" cy="574560"/>
              <a:chOff x="6477120" y="2176560"/>
              <a:chExt cx="542880" cy="574560"/>
            </a:xfrm>
          </p:grpSpPr>
          <p:sp>
            <p:nvSpPr>
              <p:cNvPr id="7929" name=""/>
              <p:cNvSpPr/>
              <p:nvPr/>
            </p:nvSpPr>
            <p:spPr>
              <a:xfrm>
                <a:off x="6477120" y="2176560"/>
                <a:ext cx="542880" cy="574560"/>
              </a:xfrm>
              <a:custGeom>
                <a:avLst/>
                <a:gdLst/>
                <a:ahLst/>
                <a:rect l="l" t="t" r="r" b="b"/>
                <a:pathLst>
                  <a:path w="687" h="731">
                    <a:moveTo>
                      <a:pt x="0" y="147"/>
                    </a:moveTo>
                    <a:lnTo>
                      <a:pt x="189" y="120"/>
                    </a:lnTo>
                    <a:lnTo>
                      <a:pt x="284" y="120"/>
                    </a:lnTo>
                    <a:lnTo>
                      <a:pt x="311" y="136"/>
                    </a:lnTo>
                    <a:lnTo>
                      <a:pt x="419" y="127"/>
                    </a:lnTo>
                    <a:lnTo>
                      <a:pt x="428" y="115"/>
                    </a:lnTo>
                    <a:lnTo>
                      <a:pt x="464" y="111"/>
                    </a:lnTo>
                    <a:lnTo>
                      <a:pt x="489" y="95"/>
                    </a:lnTo>
                    <a:lnTo>
                      <a:pt x="503" y="48"/>
                    </a:lnTo>
                    <a:lnTo>
                      <a:pt x="550" y="23"/>
                    </a:lnTo>
                    <a:lnTo>
                      <a:pt x="625" y="0"/>
                    </a:lnTo>
                    <a:lnTo>
                      <a:pt x="681" y="251"/>
                    </a:lnTo>
                    <a:lnTo>
                      <a:pt x="669" y="271"/>
                    </a:lnTo>
                    <a:lnTo>
                      <a:pt x="687" y="296"/>
                    </a:lnTo>
                    <a:lnTo>
                      <a:pt x="672" y="320"/>
                    </a:lnTo>
                    <a:lnTo>
                      <a:pt x="660" y="343"/>
                    </a:lnTo>
                    <a:lnTo>
                      <a:pt x="665" y="451"/>
                    </a:lnTo>
                    <a:lnTo>
                      <a:pt x="647" y="476"/>
                    </a:lnTo>
                    <a:lnTo>
                      <a:pt x="620" y="476"/>
                    </a:lnTo>
                    <a:lnTo>
                      <a:pt x="617" y="523"/>
                    </a:lnTo>
                    <a:lnTo>
                      <a:pt x="559" y="516"/>
                    </a:lnTo>
                    <a:lnTo>
                      <a:pt x="525" y="535"/>
                    </a:lnTo>
                    <a:lnTo>
                      <a:pt x="555" y="552"/>
                    </a:lnTo>
                    <a:lnTo>
                      <a:pt x="537" y="584"/>
                    </a:lnTo>
                    <a:lnTo>
                      <a:pt x="564" y="611"/>
                    </a:lnTo>
                    <a:lnTo>
                      <a:pt x="564" y="631"/>
                    </a:lnTo>
                    <a:lnTo>
                      <a:pt x="507" y="600"/>
                    </a:lnTo>
                    <a:lnTo>
                      <a:pt x="473" y="623"/>
                    </a:lnTo>
                    <a:lnTo>
                      <a:pt x="485" y="686"/>
                    </a:lnTo>
                    <a:lnTo>
                      <a:pt x="467" y="695"/>
                    </a:lnTo>
                    <a:lnTo>
                      <a:pt x="455" y="728"/>
                    </a:lnTo>
                    <a:lnTo>
                      <a:pt x="428" y="731"/>
                    </a:lnTo>
                    <a:lnTo>
                      <a:pt x="428" y="695"/>
                    </a:lnTo>
                    <a:lnTo>
                      <a:pt x="403" y="695"/>
                    </a:lnTo>
                    <a:lnTo>
                      <a:pt x="394" y="663"/>
                    </a:lnTo>
                    <a:lnTo>
                      <a:pt x="376" y="647"/>
                    </a:lnTo>
                    <a:lnTo>
                      <a:pt x="345" y="643"/>
                    </a:lnTo>
                    <a:lnTo>
                      <a:pt x="333" y="667"/>
                    </a:lnTo>
                    <a:lnTo>
                      <a:pt x="311" y="692"/>
                    </a:lnTo>
                    <a:lnTo>
                      <a:pt x="257" y="703"/>
                    </a:lnTo>
                    <a:lnTo>
                      <a:pt x="201" y="683"/>
                    </a:lnTo>
                    <a:lnTo>
                      <a:pt x="131" y="672"/>
                    </a:lnTo>
                    <a:lnTo>
                      <a:pt x="128" y="631"/>
                    </a:lnTo>
                    <a:lnTo>
                      <a:pt x="110" y="623"/>
                    </a:lnTo>
                    <a:lnTo>
                      <a:pt x="65" y="623"/>
                    </a:lnTo>
                    <a:lnTo>
                      <a:pt x="0" y="147"/>
                    </a:lnTo>
                    <a:close/>
                  </a:path>
                </a:pathLst>
              </a:custGeom>
              <a:solidFill>
                <a:srgbClr val="008226"/>
              </a:solidFill>
              <a:ln w="9360">
                <a:solidFill>
                  <a:srgbClr val="333333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7930" name=""/>
              <p:cNvSpPr/>
              <p:nvPr/>
            </p:nvSpPr>
            <p:spPr>
              <a:xfrm>
                <a:off x="6477120" y="2176560"/>
                <a:ext cx="542880" cy="574560"/>
              </a:xfrm>
              <a:custGeom>
                <a:avLst/>
                <a:gdLst/>
                <a:ahLst/>
                <a:rect l="l" t="t" r="r" b="b"/>
                <a:pathLst>
                  <a:path w="687" h="731">
                    <a:moveTo>
                      <a:pt x="0" y="147"/>
                    </a:moveTo>
                    <a:lnTo>
                      <a:pt x="189" y="120"/>
                    </a:lnTo>
                    <a:lnTo>
                      <a:pt x="284" y="120"/>
                    </a:lnTo>
                    <a:lnTo>
                      <a:pt x="311" y="136"/>
                    </a:lnTo>
                    <a:lnTo>
                      <a:pt x="419" y="127"/>
                    </a:lnTo>
                    <a:lnTo>
                      <a:pt x="428" y="115"/>
                    </a:lnTo>
                    <a:lnTo>
                      <a:pt x="464" y="111"/>
                    </a:lnTo>
                    <a:lnTo>
                      <a:pt x="489" y="95"/>
                    </a:lnTo>
                    <a:lnTo>
                      <a:pt x="503" y="48"/>
                    </a:lnTo>
                    <a:lnTo>
                      <a:pt x="550" y="23"/>
                    </a:lnTo>
                    <a:lnTo>
                      <a:pt x="625" y="0"/>
                    </a:lnTo>
                    <a:lnTo>
                      <a:pt x="681" y="251"/>
                    </a:lnTo>
                    <a:lnTo>
                      <a:pt x="669" y="271"/>
                    </a:lnTo>
                    <a:lnTo>
                      <a:pt x="687" y="296"/>
                    </a:lnTo>
                    <a:lnTo>
                      <a:pt x="672" y="320"/>
                    </a:lnTo>
                    <a:lnTo>
                      <a:pt x="660" y="343"/>
                    </a:lnTo>
                    <a:lnTo>
                      <a:pt x="665" y="451"/>
                    </a:lnTo>
                    <a:lnTo>
                      <a:pt x="647" y="476"/>
                    </a:lnTo>
                    <a:lnTo>
                      <a:pt x="620" y="476"/>
                    </a:lnTo>
                    <a:lnTo>
                      <a:pt x="617" y="523"/>
                    </a:lnTo>
                    <a:lnTo>
                      <a:pt x="559" y="516"/>
                    </a:lnTo>
                    <a:lnTo>
                      <a:pt x="525" y="535"/>
                    </a:lnTo>
                    <a:lnTo>
                      <a:pt x="555" y="552"/>
                    </a:lnTo>
                    <a:lnTo>
                      <a:pt x="537" y="584"/>
                    </a:lnTo>
                    <a:lnTo>
                      <a:pt x="564" y="611"/>
                    </a:lnTo>
                    <a:lnTo>
                      <a:pt x="564" y="631"/>
                    </a:lnTo>
                    <a:lnTo>
                      <a:pt x="507" y="600"/>
                    </a:lnTo>
                    <a:lnTo>
                      <a:pt x="473" y="623"/>
                    </a:lnTo>
                    <a:lnTo>
                      <a:pt x="485" y="686"/>
                    </a:lnTo>
                    <a:lnTo>
                      <a:pt x="467" y="695"/>
                    </a:lnTo>
                    <a:lnTo>
                      <a:pt x="455" y="728"/>
                    </a:lnTo>
                    <a:lnTo>
                      <a:pt x="428" y="731"/>
                    </a:lnTo>
                    <a:lnTo>
                      <a:pt x="428" y="695"/>
                    </a:lnTo>
                    <a:lnTo>
                      <a:pt x="403" y="695"/>
                    </a:lnTo>
                    <a:lnTo>
                      <a:pt x="394" y="663"/>
                    </a:lnTo>
                    <a:lnTo>
                      <a:pt x="376" y="647"/>
                    </a:lnTo>
                    <a:lnTo>
                      <a:pt x="345" y="643"/>
                    </a:lnTo>
                    <a:lnTo>
                      <a:pt x="333" y="667"/>
                    </a:lnTo>
                    <a:lnTo>
                      <a:pt x="311" y="692"/>
                    </a:lnTo>
                    <a:lnTo>
                      <a:pt x="257" y="703"/>
                    </a:lnTo>
                    <a:lnTo>
                      <a:pt x="201" y="683"/>
                    </a:lnTo>
                    <a:lnTo>
                      <a:pt x="131" y="672"/>
                    </a:lnTo>
                    <a:lnTo>
                      <a:pt x="128" y="631"/>
                    </a:lnTo>
                    <a:lnTo>
                      <a:pt x="110" y="623"/>
                    </a:lnTo>
                    <a:lnTo>
                      <a:pt x="65" y="623"/>
                    </a:lnTo>
                    <a:lnTo>
                      <a:pt x="0" y="147"/>
                    </a:lnTo>
                  </a:path>
                </a:pathLst>
              </a:custGeom>
              <a:solidFill>
                <a:srgbClr val="008226"/>
              </a:solidFill>
              <a:ln w="11160">
                <a:solidFill>
                  <a:srgbClr val="333333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  <p:grpSp>
          <p:nvGrpSpPr>
            <p:cNvPr id="7931" name=""/>
            <p:cNvGrpSpPr/>
            <p:nvPr/>
          </p:nvGrpSpPr>
          <p:grpSpPr>
            <a:xfrm>
              <a:off x="6816600" y="2417760"/>
              <a:ext cx="513000" cy="490680"/>
              <a:chOff x="6816600" y="2417760"/>
              <a:chExt cx="513000" cy="490680"/>
            </a:xfrm>
          </p:grpSpPr>
          <p:sp>
            <p:nvSpPr>
              <p:cNvPr id="7932" name=""/>
              <p:cNvSpPr/>
              <p:nvPr/>
            </p:nvSpPr>
            <p:spPr>
              <a:xfrm>
                <a:off x="6816600" y="2417760"/>
                <a:ext cx="513000" cy="490680"/>
              </a:xfrm>
              <a:custGeom>
                <a:avLst/>
                <a:gdLst/>
                <a:ahLst/>
                <a:rect l="l" t="t" r="r" b="b"/>
                <a:pathLst>
                  <a:path w="648" h="624">
                    <a:moveTo>
                      <a:pt x="248" y="0"/>
                    </a:moveTo>
                    <a:lnTo>
                      <a:pt x="226" y="29"/>
                    </a:lnTo>
                    <a:lnTo>
                      <a:pt x="235" y="121"/>
                    </a:lnTo>
                    <a:lnTo>
                      <a:pt x="226" y="167"/>
                    </a:lnTo>
                    <a:lnTo>
                      <a:pt x="192" y="164"/>
                    </a:lnTo>
                    <a:lnTo>
                      <a:pt x="179" y="212"/>
                    </a:lnTo>
                    <a:lnTo>
                      <a:pt x="125" y="209"/>
                    </a:lnTo>
                    <a:lnTo>
                      <a:pt x="104" y="219"/>
                    </a:lnTo>
                    <a:lnTo>
                      <a:pt x="118" y="245"/>
                    </a:lnTo>
                    <a:lnTo>
                      <a:pt x="109" y="271"/>
                    </a:lnTo>
                    <a:lnTo>
                      <a:pt x="134" y="300"/>
                    </a:lnTo>
                    <a:lnTo>
                      <a:pt x="122" y="320"/>
                    </a:lnTo>
                    <a:lnTo>
                      <a:pt x="79" y="291"/>
                    </a:lnTo>
                    <a:lnTo>
                      <a:pt x="48" y="311"/>
                    </a:lnTo>
                    <a:lnTo>
                      <a:pt x="57" y="383"/>
                    </a:lnTo>
                    <a:lnTo>
                      <a:pt x="34" y="383"/>
                    </a:lnTo>
                    <a:lnTo>
                      <a:pt x="30" y="415"/>
                    </a:lnTo>
                    <a:lnTo>
                      <a:pt x="0" y="428"/>
                    </a:lnTo>
                    <a:lnTo>
                      <a:pt x="9" y="455"/>
                    </a:lnTo>
                    <a:lnTo>
                      <a:pt x="18" y="480"/>
                    </a:lnTo>
                    <a:lnTo>
                      <a:pt x="27" y="512"/>
                    </a:lnTo>
                    <a:lnTo>
                      <a:pt x="64" y="532"/>
                    </a:lnTo>
                    <a:lnTo>
                      <a:pt x="104" y="539"/>
                    </a:lnTo>
                    <a:lnTo>
                      <a:pt x="109" y="572"/>
                    </a:lnTo>
                    <a:lnTo>
                      <a:pt x="156" y="595"/>
                    </a:lnTo>
                    <a:lnTo>
                      <a:pt x="161" y="624"/>
                    </a:lnTo>
                    <a:lnTo>
                      <a:pt x="210" y="611"/>
                    </a:lnTo>
                    <a:lnTo>
                      <a:pt x="210" y="595"/>
                    </a:lnTo>
                    <a:lnTo>
                      <a:pt x="278" y="600"/>
                    </a:lnTo>
                    <a:lnTo>
                      <a:pt x="287" y="584"/>
                    </a:lnTo>
                    <a:lnTo>
                      <a:pt x="323" y="579"/>
                    </a:lnTo>
                    <a:lnTo>
                      <a:pt x="323" y="548"/>
                    </a:lnTo>
                    <a:lnTo>
                      <a:pt x="373" y="548"/>
                    </a:lnTo>
                    <a:lnTo>
                      <a:pt x="377" y="523"/>
                    </a:lnTo>
                    <a:lnTo>
                      <a:pt x="404" y="500"/>
                    </a:lnTo>
                    <a:lnTo>
                      <a:pt x="408" y="464"/>
                    </a:lnTo>
                    <a:lnTo>
                      <a:pt x="429" y="444"/>
                    </a:lnTo>
                    <a:lnTo>
                      <a:pt x="425" y="396"/>
                    </a:lnTo>
                    <a:lnTo>
                      <a:pt x="443" y="376"/>
                    </a:lnTo>
                    <a:lnTo>
                      <a:pt x="456" y="343"/>
                    </a:lnTo>
                    <a:lnTo>
                      <a:pt x="465" y="320"/>
                    </a:lnTo>
                    <a:lnTo>
                      <a:pt x="499" y="311"/>
                    </a:lnTo>
                    <a:lnTo>
                      <a:pt x="512" y="336"/>
                    </a:lnTo>
                    <a:lnTo>
                      <a:pt x="557" y="264"/>
                    </a:lnTo>
                    <a:lnTo>
                      <a:pt x="596" y="261"/>
                    </a:lnTo>
                    <a:lnTo>
                      <a:pt x="603" y="236"/>
                    </a:lnTo>
                    <a:lnTo>
                      <a:pt x="591" y="212"/>
                    </a:lnTo>
                    <a:lnTo>
                      <a:pt x="643" y="200"/>
                    </a:lnTo>
                    <a:lnTo>
                      <a:pt x="630" y="164"/>
                    </a:lnTo>
                    <a:lnTo>
                      <a:pt x="630" y="124"/>
                    </a:lnTo>
                    <a:lnTo>
                      <a:pt x="648" y="121"/>
                    </a:lnTo>
                    <a:lnTo>
                      <a:pt x="639" y="101"/>
                    </a:lnTo>
                    <a:lnTo>
                      <a:pt x="573" y="112"/>
                    </a:lnTo>
                    <a:lnTo>
                      <a:pt x="530" y="104"/>
                    </a:lnTo>
                    <a:lnTo>
                      <a:pt x="530" y="137"/>
                    </a:lnTo>
                    <a:lnTo>
                      <a:pt x="460" y="176"/>
                    </a:lnTo>
                    <a:lnTo>
                      <a:pt x="443" y="79"/>
                    </a:lnTo>
                    <a:lnTo>
                      <a:pt x="284" y="101"/>
                    </a:lnTo>
                    <a:lnTo>
                      <a:pt x="248" y="0"/>
                    </a:lnTo>
                    <a:close/>
                  </a:path>
                </a:pathLst>
              </a:custGeom>
              <a:solidFill>
                <a:srgbClr val="008226"/>
              </a:solidFill>
              <a:ln w="9360">
                <a:solidFill>
                  <a:srgbClr val="333333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7933" name=""/>
              <p:cNvSpPr/>
              <p:nvPr/>
            </p:nvSpPr>
            <p:spPr>
              <a:xfrm>
                <a:off x="6816600" y="2417760"/>
                <a:ext cx="513000" cy="490680"/>
              </a:xfrm>
              <a:custGeom>
                <a:avLst/>
                <a:gdLst/>
                <a:ahLst/>
                <a:rect l="l" t="t" r="r" b="b"/>
                <a:pathLst>
                  <a:path w="648" h="624">
                    <a:moveTo>
                      <a:pt x="248" y="0"/>
                    </a:moveTo>
                    <a:lnTo>
                      <a:pt x="226" y="29"/>
                    </a:lnTo>
                    <a:lnTo>
                      <a:pt x="235" y="121"/>
                    </a:lnTo>
                    <a:lnTo>
                      <a:pt x="226" y="167"/>
                    </a:lnTo>
                    <a:lnTo>
                      <a:pt x="192" y="164"/>
                    </a:lnTo>
                    <a:lnTo>
                      <a:pt x="179" y="212"/>
                    </a:lnTo>
                    <a:lnTo>
                      <a:pt x="125" y="209"/>
                    </a:lnTo>
                    <a:lnTo>
                      <a:pt x="104" y="219"/>
                    </a:lnTo>
                    <a:lnTo>
                      <a:pt x="118" y="245"/>
                    </a:lnTo>
                    <a:lnTo>
                      <a:pt x="109" y="271"/>
                    </a:lnTo>
                    <a:lnTo>
                      <a:pt x="134" y="300"/>
                    </a:lnTo>
                    <a:lnTo>
                      <a:pt x="122" y="320"/>
                    </a:lnTo>
                    <a:lnTo>
                      <a:pt x="79" y="291"/>
                    </a:lnTo>
                    <a:lnTo>
                      <a:pt x="48" y="311"/>
                    </a:lnTo>
                    <a:lnTo>
                      <a:pt x="57" y="383"/>
                    </a:lnTo>
                    <a:lnTo>
                      <a:pt x="34" y="383"/>
                    </a:lnTo>
                    <a:lnTo>
                      <a:pt x="30" y="415"/>
                    </a:lnTo>
                    <a:lnTo>
                      <a:pt x="0" y="428"/>
                    </a:lnTo>
                    <a:lnTo>
                      <a:pt x="9" y="455"/>
                    </a:lnTo>
                    <a:lnTo>
                      <a:pt x="18" y="480"/>
                    </a:lnTo>
                    <a:lnTo>
                      <a:pt x="27" y="512"/>
                    </a:lnTo>
                    <a:lnTo>
                      <a:pt x="64" y="532"/>
                    </a:lnTo>
                    <a:lnTo>
                      <a:pt x="104" y="539"/>
                    </a:lnTo>
                    <a:lnTo>
                      <a:pt x="109" y="572"/>
                    </a:lnTo>
                    <a:lnTo>
                      <a:pt x="156" y="595"/>
                    </a:lnTo>
                    <a:lnTo>
                      <a:pt x="161" y="624"/>
                    </a:lnTo>
                    <a:lnTo>
                      <a:pt x="210" y="611"/>
                    </a:lnTo>
                    <a:lnTo>
                      <a:pt x="210" y="595"/>
                    </a:lnTo>
                    <a:lnTo>
                      <a:pt x="278" y="600"/>
                    </a:lnTo>
                    <a:lnTo>
                      <a:pt x="287" y="584"/>
                    </a:lnTo>
                    <a:lnTo>
                      <a:pt x="323" y="579"/>
                    </a:lnTo>
                    <a:lnTo>
                      <a:pt x="323" y="548"/>
                    </a:lnTo>
                    <a:lnTo>
                      <a:pt x="373" y="548"/>
                    </a:lnTo>
                    <a:lnTo>
                      <a:pt x="377" y="523"/>
                    </a:lnTo>
                    <a:lnTo>
                      <a:pt x="404" y="500"/>
                    </a:lnTo>
                    <a:lnTo>
                      <a:pt x="408" y="464"/>
                    </a:lnTo>
                    <a:lnTo>
                      <a:pt x="429" y="444"/>
                    </a:lnTo>
                    <a:lnTo>
                      <a:pt x="425" y="396"/>
                    </a:lnTo>
                    <a:lnTo>
                      <a:pt x="443" y="376"/>
                    </a:lnTo>
                    <a:lnTo>
                      <a:pt x="456" y="343"/>
                    </a:lnTo>
                    <a:lnTo>
                      <a:pt x="465" y="320"/>
                    </a:lnTo>
                    <a:lnTo>
                      <a:pt x="499" y="311"/>
                    </a:lnTo>
                    <a:lnTo>
                      <a:pt x="512" y="336"/>
                    </a:lnTo>
                    <a:lnTo>
                      <a:pt x="557" y="264"/>
                    </a:lnTo>
                    <a:lnTo>
                      <a:pt x="596" y="261"/>
                    </a:lnTo>
                    <a:lnTo>
                      <a:pt x="603" y="236"/>
                    </a:lnTo>
                    <a:lnTo>
                      <a:pt x="591" y="212"/>
                    </a:lnTo>
                    <a:lnTo>
                      <a:pt x="643" y="200"/>
                    </a:lnTo>
                    <a:lnTo>
                      <a:pt x="630" y="164"/>
                    </a:lnTo>
                    <a:lnTo>
                      <a:pt x="630" y="124"/>
                    </a:lnTo>
                    <a:lnTo>
                      <a:pt x="648" y="121"/>
                    </a:lnTo>
                    <a:lnTo>
                      <a:pt x="639" y="101"/>
                    </a:lnTo>
                    <a:lnTo>
                      <a:pt x="573" y="112"/>
                    </a:lnTo>
                    <a:lnTo>
                      <a:pt x="530" y="104"/>
                    </a:lnTo>
                    <a:lnTo>
                      <a:pt x="530" y="137"/>
                    </a:lnTo>
                    <a:lnTo>
                      <a:pt x="460" y="176"/>
                    </a:lnTo>
                    <a:lnTo>
                      <a:pt x="443" y="79"/>
                    </a:lnTo>
                    <a:lnTo>
                      <a:pt x="284" y="101"/>
                    </a:lnTo>
                    <a:lnTo>
                      <a:pt x="248" y="0"/>
                    </a:lnTo>
                  </a:path>
                </a:pathLst>
              </a:custGeom>
              <a:solidFill>
                <a:srgbClr val="008226"/>
              </a:solidFill>
              <a:ln w="11160">
                <a:solidFill>
                  <a:srgbClr val="333333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  <p:grpSp>
          <p:nvGrpSpPr>
            <p:cNvPr id="7934" name=""/>
            <p:cNvGrpSpPr/>
            <p:nvPr/>
          </p:nvGrpSpPr>
          <p:grpSpPr>
            <a:xfrm>
              <a:off x="7856640" y="1468440"/>
              <a:ext cx="239760" cy="414360"/>
              <a:chOff x="7856640" y="1468440"/>
              <a:chExt cx="239760" cy="414360"/>
            </a:xfrm>
          </p:grpSpPr>
          <p:sp>
            <p:nvSpPr>
              <p:cNvPr id="7935" name=""/>
              <p:cNvSpPr/>
              <p:nvPr/>
            </p:nvSpPr>
            <p:spPr>
              <a:xfrm>
                <a:off x="7856640" y="1468440"/>
                <a:ext cx="239760" cy="414360"/>
              </a:xfrm>
              <a:custGeom>
                <a:avLst/>
                <a:gdLst/>
                <a:ahLst/>
                <a:rect l="l" t="t" r="r" b="b"/>
                <a:pathLst>
                  <a:path w="302" h="528">
                    <a:moveTo>
                      <a:pt x="48" y="59"/>
                    </a:moveTo>
                    <a:lnTo>
                      <a:pt x="34" y="32"/>
                    </a:lnTo>
                    <a:lnTo>
                      <a:pt x="48" y="7"/>
                    </a:lnTo>
                    <a:lnTo>
                      <a:pt x="83" y="0"/>
                    </a:lnTo>
                    <a:lnTo>
                      <a:pt x="119" y="16"/>
                    </a:lnTo>
                    <a:lnTo>
                      <a:pt x="171" y="169"/>
                    </a:lnTo>
                    <a:lnTo>
                      <a:pt x="189" y="183"/>
                    </a:lnTo>
                    <a:lnTo>
                      <a:pt x="192" y="235"/>
                    </a:lnTo>
                    <a:lnTo>
                      <a:pt x="201" y="255"/>
                    </a:lnTo>
                    <a:lnTo>
                      <a:pt x="223" y="276"/>
                    </a:lnTo>
                    <a:lnTo>
                      <a:pt x="219" y="348"/>
                    </a:lnTo>
                    <a:lnTo>
                      <a:pt x="250" y="375"/>
                    </a:lnTo>
                    <a:lnTo>
                      <a:pt x="257" y="400"/>
                    </a:lnTo>
                    <a:lnTo>
                      <a:pt x="296" y="400"/>
                    </a:lnTo>
                    <a:lnTo>
                      <a:pt x="302" y="417"/>
                    </a:lnTo>
                    <a:lnTo>
                      <a:pt x="275" y="444"/>
                    </a:lnTo>
                    <a:lnTo>
                      <a:pt x="262" y="467"/>
                    </a:lnTo>
                    <a:lnTo>
                      <a:pt x="226" y="467"/>
                    </a:lnTo>
                    <a:lnTo>
                      <a:pt x="219" y="505"/>
                    </a:lnTo>
                    <a:lnTo>
                      <a:pt x="192" y="505"/>
                    </a:lnTo>
                    <a:lnTo>
                      <a:pt x="57" y="528"/>
                    </a:lnTo>
                    <a:lnTo>
                      <a:pt x="22" y="463"/>
                    </a:lnTo>
                    <a:lnTo>
                      <a:pt x="40" y="391"/>
                    </a:lnTo>
                    <a:lnTo>
                      <a:pt x="0" y="355"/>
                    </a:lnTo>
                    <a:lnTo>
                      <a:pt x="40" y="312"/>
                    </a:lnTo>
                    <a:lnTo>
                      <a:pt x="34" y="280"/>
                    </a:lnTo>
                    <a:lnTo>
                      <a:pt x="18" y="251"/>
                    </a:lnTo>
                    <a:lnTo>
                      <a:pt x="31" y="228"/>
                    </a:lnTo>
                    <a:lnTo>
                      <a:pt x="70" y="215"/>
                    </a:lnTo>
                    <a:lnTo>
                      <a:pt x="70" y="192"/>
                    </a:lnTo>
                    <a:lnTo>
                      <a:pt x="88" y="169"/>
                    </a:lnTo>
                    <a:lnTo>
                      <a:pt x="57" y="152"/>
                    </a:lnTo>
                    <a:lnTo>
                      <a:pt x="57" y="127"/>
                    </a:lnTo>
                    <a:lnTo>
                      <a:pt x="65" y="95"/>
                    </a:lnTo>
                    <a:lnTo>
                      <a:pt x="48" y="59"/>
                    </a:lnTo>
                    <a:close/>
                  </a:path>
                </a:pathLst>
              </a:custGeom>
              <a:solidFill>
                <a:srgbClr val="008226"/>
              </a:solidFill>
              <a:ln w="9360">
                <a:solidFill>
                  <a:srgbClr val="333333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7936" name=""/>
              <p:cNvSpPr/>
              <p:nvPr/>
            </p:nvSpPr>
            <p:spPr>
              <a:xfrm>
                <a:off x="7856640" y="1468440"/>
                <a:ext cx="239760" cy="414360"/>
              </a:xfrm>
              <a:custGeom>
                <a:avLst/>
                <a:gdLst/>
                <a:ahLst/>
                <a:rect l="l" t="t" r="r" b="b"/>
                <a:pathLst>
                  <a:path w="302" h="528">
                    <a:moveTo>
                      <a:pt x="48" y="59"/>
                    </a:moveTo>
                    <a:lnTo>
                      <a:pt x="34" y="32"/>
                    </a:lnTo>
                    <a:lnTo>
                      <a:pt x="48" y="7"/>
                    </a:lnTo>
                    <a:lnTo>
                      <a:pt x="83" y="0"/>
                    </a:lnTo>
                    <a:lnTo>
                      <a:pt x="119" y="16"/>
                    </a:lnTo>
                    <a:lnTo>
                      <a:pt x="171" y="169"/>
                    </a:lnTo>
                    <a:lnTo>
                      <a:pt x="189" y="183"/>
                    </a:lnTo>
                    <a:lnTo>
                      <a:pt x="192" y="235"/>
                    </a:lnTo>
                    <a:lnTo>
                      <a:pt x="201" y="255"/>
                    </a:lnTo>
                    <a:lnTo>
                      <a:pt x="223" y="276"/>
                    </a:lnTo>
                    <a:lnTo>
                      <a:pt x="219" y="348"/>
                    </a:lnTo>
                    <a:lnTo>
                      <a:pt x="250" y="375"/>
                    </a:lnTo>
                    <a:lnTo>
                      <a:pt x="257" y="400"/>
                    </a:lnTo>
                    <a:lnTo>
                      <a:pt x="296" y="400"/>
                    </a:lnTo>
                    <a:lnTo>
                      <a:pt x="302" y="417"/>
                    </a:lnTo>
                    <a:lnTo>
                      <a:pt x="275" y="444"/>
                    </a:lnTo>
                    <a:lnTo>
                      <a:pt x="262" y="467"/>
                    </a:lnTo>
                    <a:lnTo>
                      <a:pt x="226" y="467"/>
                    </a:lnTo>
                    <a:lnTo>
                      <a:pt x="219" y="505"/>
                    </a:lnTo>
                    <a:lnTo>
                      <a:pt x="192" y="505"/>
                    </a:lnTo>
                    <a:lnTo>
                      <a:pt x="57" y="528"/>
                    </a:lnTo>
                    <a:lnTo>
                      <a:pt x="22" y="463"/>
                    </a:lnTo>
                    <a:lnTo>
                      <a:pt x="40" y="391"/>
                    </a:lnTo>
                    <a:lnTo>
                      <a:pt x="0" y="355"/>
                    </a:lnTo>
                    <a:lnTo>
                      <a:pt x="40" y="312"/>
                    </a:lnTo>
                    <a:lnTo>
                      <a:pt x="34" y="280"/>
                    </a:lnTo>
                    <a:lnTo>
                      <a:pt x="18" y="251"/>
                    </a:lnTo>
                    <a:lnTo>
                      <a:pt x="31" y="228"/>
                    </a:lnTo>
                    <a:lnTo>
                      <a:pt x="70" y="215"/>
                    </a:lnTo>
                    <a:lnTo>
                      <a:pt x="70" y="192"/>
                    </a:lnTo>
                    <a:lnTo>
                      <a:pt x="88" y="169"/>
                    </a:lnTo>
                    <a:lnTo>
                      <a:pt x="57" y="152"/>
                    </a:lnTo>
                    <a:lnTo>
                      <a:pt x="57" y="127"/>
                    </a:lnTo>
                    <a:lnTo>
                      <a:pt x="65" y="95"/>
                    </a:lnTo>
                    <a:lnTo>
                      <a:pt x="48" y="59"/>
                    </a:lnTo>
                  </a:path>
                </a:pathLst>
              </a:custGeom>
              <a:solidFill>
                <a:srgbClr val="008226"/>
              </a:solidFill>
              <a:ln w="11160">
                <a:solidFill>
                  <a:srgbClr val="333333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  <p:grpSp>
          <p:nvGrpSpPr>
            <p:cNvPr id="7937" name=""/>
            <p:cNvGrpSpPr/>
            <p:nvPr/>
          </p:nvGrpSpPr>
          <p:grpSpPr>
            <a:xfrm>
              <a:off x="7950240" y="1087560"/>
              <a:ext cx="460440" cy="695160"/>
              <a:chOff x="7950240" y="1087560"/>
              <a:chExt cx="460440" cy="695160"/>
            </a:xfrm>
          </p:grpSpPr>
          <p:sp>
            <p:nvSpPr>
              <p:cNvPr id="7938" name=""/>
              <p:cNvSpPr/>
              <p:nvPr/>
            </p:nvSpPr>
            <p:spPr>
              <a:xfrm>
                <a:off x="7950240" y="1087560"/>
                <a:ext cx="460440" cy="695160"/>
              </a:xfrm>
              <a:custGeom>
                <a:avLst/>
                <a:gdLst/>
                <a:ahLst/>
                <a:rect l="l" t="t" r="r" b="b"/>
                <a:pathLst>
                  <a:path w="580" h="886">
                    <a:moveTo>
                      <a:pt x="0" y="494"/>
                    </a:moveTo>
                    <a:lnTo>
                      <a:pt x="43" y="442"/>
                    </a:lnTo>
                    <a:lnTo>
                      <a:pt x="43" y="359"/>
                    </a:lnTo>
                    <a:lnTo>
                      <a:pt x="64" y="310"/>
                    </a:lnTo>
                    <a:lnTo>
                      <a:pt x="61" y="271"/>
                    </a:lnTo>
                    <a:lnTo>
                      <a:pt x="39" y="192"/>
                    </a:lnTo>
                    <a:lnTo>
                      <a:pt x="88" y="64"/>
                    </a:lnTo>
                    <a:lnTo>
                      <a:pt x="100" y="52"/>
                    </a:lnTo>
                    <a:lnTo>
                      <a:pt x="100" y="23"/>
                    </a:lnTo>
                    <a:lnTo>
                      <a:pt x="134" y="12"/>
                    </a:lnTo>
                    <a:lnTo>
                      <a:pt x="161" y="48"/>
                    </a:lnTo>
                    <a:lnTo>
                      <a:pt x="204" y="48"/>
                    </a:lnTo>
                    <a:lnTo>
                      <a:pt x="208" y="39"/>
                    </a:lnTo>
                    <a:lnTo>
                      <a:pt x="239" y="32"/>
                    </a:lnTo>
                    <a:lnTo>
                      <a:pt x="257" y="0"/>
                    </a:lnTo>
                    <a:lnTo>
                      <a:pt x="275" y="23"/>
                    </a:lnTo>
                    <a:lnTo>
                      <a:pt x="275" y="39"/>
                    </a:lnTo>
                    <a:lnTo>
                      <a:pt x="354" y="75"/>
                    </a:lnTo>
                    <a:lnTo>
                      <a:pt x="397" y="264"/>
                    </a:lnTo>
                    <a:lnTo>
                      <a:pt x="431" y="300"/>
                    </a:lnTo>
                    <a:lnTo>
                      <a:pt x="492" y="300"/>
                    </a:lnTo>
                    <a:lnTo>
                      <a:pt x="501" y="314"/>
                    </a:lnTo>
                    <a:lnTo>
                      <a:pt x="497" y="355"/>
                    </a:lnTo>
                    <a:lnTo>
                      <a:pt x="513" y="375"/>
                    </a:lnTo>
                    <a:lnTo>
                      <a:pt x="571" y="386"/>
                    </a:lnTo>
                    <a:lnTo>
                      <a:pt x="580" y="422"/>
                    </a:lnTo>
                    <a:lnTo>
                      <a:pt x="558" y="478"/>
                    </a:lnTo>
                    <a:lnTo>
                      <a:pt x="492" y="535"/>
                    </a:lnTo>
                    <a:lnTo>
                      <a:pt x="436" y="539"/>
                    </a:lnTo>
                    <a:lnTo>
                      <a:pt x="418" y="550"/>
                    </a:lnTo>
                    <a:lnTo>
                      <a:pt x="406" y="582"/>
                    </a:lnTo>
                    <a:lnTo>
                      <a:pt x="391" y="585"/>
                    </a:lnTo>
                    <a:lnTo>
                      <a:pt x="348" y="562"/>
                    </a:lnTo>
                    <a:lnTo>
                      <a:pt x="345" y="591"/>
                    </a:lnTo>
                    <a:lnTo>
                      <a:pt x="357" y="627"/>
                    </a:lnTo>
                    <a:lnTo>
                      <a:pt x="357" y="663"/>
                    </a:lnTo>
                    <a:lnTo>
                      <a:pt x="330" y="670"/>
                    </a:lnTo>
                    <a:lnTo>
                      <a:pt x="248" y="666"/>
                    </a:lnTo>
                    <a:lnTo>
                      <a:pt x="253" y="702"/>
                    </a:lnTo>
                    <a:lnTo>
                      <a:pt x="239" y="729"/>
                    </a:lnTo>
                    <a:lnTo>
                      <a:pt x="213" y="729"/>
                    </a:lnTo>
                    <a:lnTo>
                      <a:pt x="204" y="785"/>
                    </a:lnTo>
                    <a:lnTo>
                      <a:pt x="195" y="814"/>
                    </a:lnTo>
                    <a:lnTo>
                      <a:pt x="179" y="826"/>
                    </a:lnTo>
                    <a:lnTo>
                      <a:pt x="183" y="886"/>
                    </a:lnTo>
                    <a:lnTo>
                      <a:pt x="143" y="886"/>
                    </a:lnTo>
                    <a:lnTo>
                      <a:pt x="131" y="857"/>
                    </a:lnTo>
                    <a:lnTo>
                      <a:pt x="95" y="833"/>
                    </a:lnTo>
                    <a:lnTo>
                      <a:pt x="109" y="771"/>
                    </a:lnTo>
                    <a:lnTo>
                      <a:pt x="79" y="735"/>
                    </a:lnTo>
                    <a:lnTo>
                      <a:pt x="70" y="670"/>
                    </a:lnTo>
                    <a:lnTo>
                      <a:pt x="48" y="634"/>
                    </a:lnTo>
                    <a:lnTo>
                      <a:pt x="0" y="494"/>
                    </a:lnTo>
                    <a:close/>
                  </a:path>
                </a:pathLst>
              </a:custGeom>
              <a:solidFill>
                <a:srgbClr val="008226"/>
              </a:solidFill>
              <a:ln w="9360">
                <a:solidFill>
                  <a:srgbClr val="333333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7939" name=""/>
              <p:cNvSpPr/>
              <p:nvPr/>
            </p:nvSpPr>
            <p:spPr>
              <a:xfrm>
                <a:off x="7950240" y="1087560"/>
                <a:ext cx="460440" cy="695160"/>
              </a:xfrm>
              <a:custGeom>
                <a:avLst/>
                <a:gdLst/>
                <a:ahLst/>
                <a:rect l="l" t="t" r="r" b="b"/>
                <a:pathLst>
                  <a:path w="580" h="886">
                    <a:moveTo>
                      <a:pt x="0" y="494"/>
                    </a:moveTo>
                    <a:lnTo>
                      <a:pt x="43" y="442"/>
                    </a:lnTo>
                    <a:lnTo>
                      <a:pt x="43" y="359"/>
                    </a:lnTo>
                    <a:lnTo>
                      <a:pt x="64" y="310"/>
                    </a:lnTo>
                    <a:lnTo>
                      <a:pt x="61" y="271"/>
                    </a:lnTo>
                    <a:lnTo>
                      <a:pt x="39" y="192"/>
                    </a:lnTo>
                    <a:lnTo>
                      <a:pt x="88" y="64"/>
                    </a:lnTo>
                    <a:lnTo>
                      <a:pt x="100" y="52"/>
                    </a:lnTo>
                    <a:lnTo>
                      <a:pt x="100" y="23"/>
                    </a:lnTo>
                    <a:lnTo>
                      <a:pt x="134" y="12"/>
                    </a:lnTo>
                    <a:lnTo>
                      <a:pt x="161" y="48"/>
                    </a:lnTo>
                    <a:lnTo>
                      <a:pt x="204" y="48"/>
                    </a:lnTo>
                    <a:lnTo>
                      <a:pt x="208" y="39"/>
                    </a:lnTo>
                    <a:lnTo>
                      <a:pt x="239" y="32"/>
                    </a:lnTo>
                    <a:lnTo>
                      <a:pt x="257" y="0"/>
                    </a:lnTo>
                    <a:lnTo>
                      <a:pt x="275" y="23"/>
                    </a:lnTo>
                    <a:lnTo>
                      <a:pt x="275" y="39"/>
                    </a:lnTo>
                    <a:lnTo>
                      <a:pt x="354" y="75"/>
                    </a:lnTo>
                    <a:lnTo>
                      <a:pt x="397" y="264"/>
                    </a:lnTo>
                    <a:lnTo>
                      <a:pt x="431" y="300"/>
                    </a:lnTo>
                    <a:lnTo>
                      <a:pt x="492" y="300"/>
                    </a:lnTo>
                    <a:lnTo>
                      <a:pt x="501" y="314"/>
                    </a:lnTo>
                    <a:lnTo>
                      <a:pt x="497" y="355"/>
                    </a:lnTo>
                    <a:lnTo>
                      <a:pt x="513" y="375"/>
                    </a:lnTo>
                    <a:lnTo>
                      <a:pt x="571" y="386"/>
                    </a:lnTo>
                    <a:lnTo>
                      <a:pt x="580" y="422"/>
                    </a:lnTo>
                    <a:lnTo>
                      <a:pt x="558" y="478"/>
                    </a:lnTo>
                    <a:lnTo>
                      <a:pt x="492" y="535"/>
                    </a:lnTo>
                    <a:lnTo>
                      <a:pt x="436" y="539"/>
                    </a:lnTo>
                    <a:lnTo>
                      <a:pt x="418" y="550"/>
                    </a:lnTo>
                    <a:lnTo>
                      <a:pt x="406" y="582"/>
                    </a:lnTo>
                    <a:lnTo>
                      <a:pt x="391" y="585"/>
                    </a:lnTo>
                    <a:lnTo>
                      <a:pt x="348" y="562"/>
                    </a:lnTo>
                    <a:lnTo>
                      <a:pt x="345" y="591"/>
                    </a:lnTo>
                    <a:lnTo>
                      <a:pt x="357" y="627"/>
                    </a:lnTo>
                    <a:lnTo>
                      <a:pt x="357" y="663"/>
                    </a:lnTo>
                    <a:lnTo>
                      <a:pt x="330" y="670"/>
                    </a:lnTo>
                    <a:lnTo>
                      <a:pt x="248" y="666"/>
                    </a:lnTo>
                    <a:lnTo>
                      <a:pt x="253" y="702"/>
                    </a:lnTo>
                    <a:lnTo>
                      <a:pt x="239" y="729"/>
                    </a:lnTo>
                    <a:lnTo>
                      <a:pt x="213" y="729"/>
                    </a:lnTo>
                    <a:lnTo>
                      <a:pt x="204" y="785"/>
                    </a:lnTo>
                    <a:lnTo>
                      <a:pt x="195" y="814"/>
                    </a:lnTo>
                    <a:lnTo>
                      <a:pt x="179" y="826"/>
                    </a:lnTo>
                    <a:lnTo>
                      <a:pt x="183" y="886"/>
                    </a:lnTo>
                    <a:lnTo>
                      <a:pt x="143" y="886"/>
                    </a:lnTo>
                    <a:lnTo>
                      <a:pt x="131" y="857"/>
                    </a:lnTo>
                    <a:lnTo>
                      <a:pt x="95" y="833"/>
                    </a:lnTo>
                    <a:lnTo>
                      <a:pt x="109" y="771"/>
                    </a:lnTo>
                    <a:lnTo>
                      <a:pt x="79" y="735"/>
                    </a:lnTo>
                    <a:lnTo>
                      <a:pt x="70" y="670"/>
                    </a:lnTo>
                    <a:lnTo>
                      <a:pt x="48" y="634"/>
                    </a:lnTo>
                    <a:lnTo>
                      <a:pt x="0" y="494"/>
                    </a:lnTo>
                  </a:path>
                </a:pathLst>
              </a:custGeom>
              <a:solidFill>
                <a:srgbClr val="008226"/>
              </a:solidFill>
              <a:ln w="11160">
                <a:solidFill>
                  <a:srgbClr val="333333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  <p:grpSp>
          <p:nvGrpSpPr>
            <p:cNvPr id="7940" name=""/>
            <p:cNvGrpSpPr/>
            <p:nvPr/>
          </p:nvGrpSpPr>
          <p:grpSpPr>
            <a:xfrm>
              <a:off x="6735600" y="2506680"/>
              <a:ext cx="997200" cy="517680"/>
              <a:chOff x="6735600" y="2506680"/>
              <a:chExt cx="997200" cy="517680"/>
            </a:xfrm>
          </p:grpSpPr>
          <p:sp>
            <p:nvSpPr>
              <p:cNvPr id="7941" name=""/>
              <p:cNvSpPr/>
              <p:nvPr/>
            </p:nvSpPr>
            <p:spPr>
              <a:xfrm>
                <a:off x="6735600" y="2506680"/>
                <a:ext cx="997200" cy="517680"/>
              </a:xfrm>
              <a:custGeom>
                <a:avLst/>
                <a:gdLst/>
                <a:ahLst/>
                <a:rect l="l" t="t" r="r" b="b"/>
                <a:pathLst>
                  <a:path w="1258" h="659">
                    <a:moveTo>
                      <a:pt x="0" y="659"/>
                    </a:moveTo>
                    <a:lnTo>
                      <a:pt x="9" y="639"/>
                    </a:lnTo>
                    <a:lnTo>
                      <a:pt x="31" y="643"/>
                    </a:lnTo>
                    <a:lnTo>
                      <a:pt x="34" y="611"/>
                    </a:lnTo>
                    <a:lnTo>
                      <a:pt x="74" y="623"/>
                    </a:lnTo>
                    <a:lnTo>
                      <a:pt x="74" y="600"/>
                    </a:lnTo>
                    <a:lnTo>
                      <a:pt x="113" y="578"/>
                    </a:lnTo>
                    <a:lnTo>
                      <a:pt x="113" y="539"/>
                    </a:lnTo>
                    <a:lnTo>
                      <a:pt x="144" y="519"/>
                    </a:lnTo>
                    <a:lnTo>
                      <a:pt x="162" y="523"/>
                    </a:lnTo>
                    <a:lnTo>
                      <a:pt x="180" y="512"/>
                    </a:lnTo>
                    <a:lnTo>
                      <a:pt x="201" y="506"/>
                    </a:lnTo>
                    <a:lnTo>
                      <a:pt x="205" y="463"/>
                    </a:lnTo>
                    <a:lnTo>
                      <a:pt x="248" y="483"/>
                    </a:lnTo>
                    <a:lnTo>
                      <a:pt x="257" y="512"/>
                    </a:lnTo>
                    <a:lnTo>
                      <a:pt x="311" y="499"/>
                    </a:lnTo>
                    <a:lnTo>
                      <a:pt x="311" y="483"/>
                    </a:lnTo>
                    <a:lnTo>
                      <a:pt x="342" y="483"/>
                    </a:lnTo>
                    <a:lnTo>
                      <a:pt x="385" y="487"/>
                    </a:lnTo>
                    <a:lnTo>
                      <a:pt x="385" y="470"/>
                    </a:lnTo>
                    <a:lnTo>
                      <a:pt x="415" y="467"/>
                    </a:lnTo>
                    <a:lnTo>
                      <a:pt x="428" y="434"/>
                    </a:lnTo>
                    <a:lnTo>
                      <a:pt x="476" y="440"/>
                    </a:lnTo>
                    <a:lnTo>
                      <a:pt x="480" y="399"/>
                    </a:lnTo>
                    <a:lnTo>
                      <a:pt x="498" y="382"/>
                    </a:lnTo>
                    <a:lnTo>
                      <a:pt x="511" y="343"/>
                    </a:lnTo>
                    <a:lnTo>
                      <a:pt x="532" y="319"/>
                    </a:lnTo>
                    <a:lnTo>
                      <a:pt x="525" y="280"/>
                    </a:lnTo>
                    <a:lnTo>
                      <a:pt x="550" y="251"/>
                    </a:lnTo>
                    <a:lnTo>
                      <a:pt x="563" y="208"/>
                    </a:lnTo>
                    <a:lnTo>
                      <a:pt x="602" y="208"/>
                    </a:lnTo>
                    <a:lnTo>
                      <a:pt x="617" y="224"/>
                    </a:lnTo>
                    <a:lnTo>
                      <a:pt x="654" y="156"/>
                    </a:lnTo>
                    <a:lnTo>
                      <a:pt x="703" y="151"/>
                    </a:lnTo>
                    <a:lnTo>
                      <a:pt x="712" y="124"/>
                    </a:lnTo>
                    <a:lnTo>
                      <a:pt x="699" y="100"/>
                    </a:lnTo>
                    <a:lnTo>
                      <a:pt x="742" y="91"/>
                    </a:lnTo>
                    <a:lnTo>
                      <a:pt x="733" y="48"/>
                    </a:lnTo>
                    <a:lnTo>
                      <a:pt x="730" y="7"/>
                    </a:lnTo>
                    <a:lnTo>
                      <a:pt x="785" y="43"/>
                    </a:lnTo>
                    <a:lnTo>
                      <a:pt x="839" y="35"/>
                    </a:lnTo>
                    <a:lnTo>
                      <a:pt x="847" y="3"/>
                    </a:lnTo>
                    <a:lnTo>
                      <a:pt x="877" y="0"/>
                    </a:lnTo>
                    <a:lnTo>
                      <a:pt x="886" y="35"/>
                    </a:lnTo>
                    <a:lnTo>
                      <a:pt x="974" y="43"/>
                    </a:lnTo>
                    <a:lnTo>
                      <a:pt x="978" y="75"/>
                    </a:lnTo>
                    <a:lnTo>
                      <a:pt x="944" y="95"/>
                    </a:lnTo>
                    <a:lnTo>
                      <a:pt x="956" y="179"/>
                    </a:lnTo>
                    <a:lnTo>
                      <a:pt x="1023" y="179"/>
                    </a:lnTo>
                    <a:lnTo>
                      <a:pt x="1048" y="203"/>
                    </a:lnTo>
                    <a:lnTo>
                      <a:pt x="1084" y="224"/>
                    </a:lnTo>
                    <a:lnTo>
                      <a:pt x="1121" y="215"/>
                    </a:lnTo>
                    <a:lnTo>
                      <a:pt x="1139" y="244"/>
                    </a:lnTo>
                    <a:lnTo>
                      <a:pt x="1121" y="264"/>
                    </a:lnTo>
                    <a:lnTo>
                      <a:pt x="1127" y="310"/>
                    </a:lnTo>
                    <a:lnTo>
                      <a:pt x="1121" y="343"/>
                    </a:lnTo>
                    <a:lnTo>
                      <a:pt x="1139" y="379"/>
                    </a:lnTo>
                    <a:lnTo>
                      <a:pt x="1139" y="408"/>
                    </a:lnTo>
                    <a:lnTo>
                      <a:pt x="1213" y="408"/>
                    </a:lnTo>
                    <a:lnTo>
                      <a:pt x="1258" y="470"/>
                    </a:lnTo>
                    <a:lnTo>
                      <a:pt x="1084" y="506"/>
                    </a:lnTo>
                    <a:lnTo>
                      <a:pt x="830" y="551"/>
                    </a:lnTo>
                    <a:lnTo>
                      <a:pt x="507" y="591"/>
                    </a:lnTo>
                    <a:lnTo>
                      <a:pt x="0" y="659"/>
                    </a:lnTo>
                    <a:close/>
                  </a:path>
                </a:pathLst>
              </a:custGeom>
              <a:solidFill>
                <a:srgbClr val="008226"/>
              </a:solidFill>
              <a:ln w="9360">
                <a:solidFill>
                  <a:srgbClr val="333333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7942" name=""/>
              <p:cNvSpPr/>
              <p:nvPr/>
            </p:nvSpPr>
            <p:spPr>
              <a:xfrm>
                <a:off x="6735600" y="2506680"/>
                <a:ext cx="997200" cy="517680"/>
              </a:xfrm>
              <a:custGeom>
                <a:avLst/>
                <a:gdLst/>
                <a:ahLst/>
                <a:rect l="l" t="t" r="r" b="b"/>
                <a:pathLst>
                  <a:path w="1258" h="659">
                    <a:moveTo>
                      <a:pt x="0" y="659"/>
                    </a:moveTo>
                    <a:lnTo>
                      <a:pt x="9" y="639"/>
                    </a:lnTo>
                    <a:lnTo>
                      <a:pt x="31" y="643"/>
                    </a:lnTo>
                    <a:lnTo>
                      <a:pt x="34" y="611"/>
                    </a:lnTo>
                    <a:lnTo>
                      <a:pt x="74" y="623"/>
                    </a:lnTo>
                    <a:lnTo>
                      <a:pt x="74" y="600"/>
                    </a:lnTo>
                    <a:lnTo>
                      <a:pt x="113" y="578"/>
                    </a:lnTo>
                    <a:lnTo>
                      <a:pt x="113" y="539"/>
                    </a:lnTo>
                    <a:lnTo>
                      <a:pt x="144" y="519"/>
                    </a:lnTo>
                    <a:lnTo>
                      <a:pt x="162" y="523"/>
                    </a:lnTo>
                    <a:lnTo>
                      <a:pt x="180" y="512"/>
                    </a:lnTo>
                    <a:lnTo>
                      <a:pt x="201" y="506"/>
                    </a:lnTo>
                    <a:lnTo>
                      <a:pt x="205" y="463"/>
                    </a:lnTo>
                    <a:lnTo>
                      <a:pt x="248" y="483"/>
                    </a:lnTo>
                    <a:lnTo>
                      <a:pt x="257" y="512"/>
                    </a:lnTo>
                    <a:lnTo>
                      <a:pt x="311" y="499"/>
                    </a:lnTo>
                    <a:lnTo>
                      <a:pt x="311" y="483"/>
                    </a:lnTo>
                    <a:lnTo>
                      <a:pt x="342" y="483"/>
                    </a:lnTo>
                    <a:lnTo>
                      <a:pt x="385" y="487"/>
                    </a:lnTo>
                    <a:lnTo>
                      <a:pt x="385" y="470"/>
                    </a:lnTo>
                    <a:lnTo>
                      <a:pt x="415" y="467"/>
                    </a:lnTo>
                    <a:lnTo>
                      <a:pt x="428" y="434"/>
                    </a:lnTo>
                    <a:lnTo>
                      <a:pt x="476" y="440"/>
                    </a:lnTo>
                    <a:lnTo>
                      <a:pt x="480" y="399"/>
                    </a:lnTo>
                    <a:lnTo>
                      <a:pt x="498" y="382"/>
                    </a:lnTo>
                    <a:lnTo>
                      <a:pt x="511" y="343"/>
                    </a:lnTo>
                    <a:lnTo>
                      <a:pt x="532" y="319"/>
                    </a:lnTo>
                    <a:lnTo>
                      <a:pt x="525" y="280"/>
                    </a:lnTo>
                    <a:lnTo>
                      <a:pt x="550" y="251"/>
                    </a:lnTo>
                    <a:lnTo>
                      <a:pt x="563" y="208"/>
                    </a:lnTo>
                    <a:lnTo>
                      <a:pt x="602" y="208"/>
                    </a:lnTo>
                    <a:lnTo>
                      <a:pt x="617" y="224"/>
                    </a:lnTo>
                    <a:lnTo>
                      <a:pt x="654" y="156"/>
                    </a:lnTo>
                    <a:lnTo>
                      <a:pt x="703" y="151"/>
                    </a:lnTo>
                    <a:lnTo>
                      <a:pt x="712" y="124"/>
                    </a:lnTo>
                    <a:lnTo>
                      <a:pt x="699" y="100"/>
                    </a:lnTo>
                    <a:lnTo>
                      <a:pt x="742" y="91"/>
                    </a:lnTo>
                    <a:lnTo>
                      <a:pt x="733" y="48"/>
                    </a:lnTo>
                    <a:lnTo>
                      <a:pt x="730" y="7"/>
                    </a:lnTo>
                    <a:lnTo>
                      <a:pt x="785" y="43"/>
                    </a:lnTo>
                    <a:lnTo>
                      <a:pt x="839" y="35"/>
                    </a:lnTo>
                    <a:lnTo>
                      <a:pt x="847" y="3"/>
                    </a:lnTo>
                    <a:lnTo>
                      <a:pt x="877" y="0"/>
                    </a:lnTo>
                    <a:lnTo>
                      <a:pt x="886" y="35"/>
                    </a:lnTo>
                    <a:lnTo>
                      <a:pt x="974" y="43"/>
                    </a:lnTo>
                    <a:lnTo>
                      <a:pt x="978" y="75"/>
                    </a:lnTo>
                    <a:lnTo>
                      <a:pt x="944" y="95"/>
                    </a:lnTo>
                    <a:lnTo>
                      <a:pt x="956" y="179"/>
                    </a:lnTo>
                    <a:lnTo>
                      <a:pt x="1023" y="179"/>
                    </a:lnTo>
                    <a:lnTo>
                      <a:pt x="1048" y="203"/>
                    </a:lnTo>
                    <a:lnTo>
                      <a:pt x="1084" y="224"/>
                    </a:lnTo>
                    <a:lnTo>
                      <a:pt x="1121" y="215"/>
                    </a:lnTo>
                    <a:lnTo>
                      <a:pt x="1139" y="244"/>
                    </a:lnTo>
                    <a:lnTo>
                      <a:pt x="1121" y="264"/>
                    </a:lnTo>
                    <a:lnTo>
                      <a:pt x="1127" y="310"/>
                    </a:lnTo>
                    <a:lnTo>
                      <a:pt x="1121" y="343"/>
                    </a:lnTo>
                    <a:lnTo>
                      <a:pt x="1139" y="379"/>
                    </a:lnTo>
                    <a:lnTo>
                      <a:pt x="1139" y="408"/>
                    </a:lnTo>
                    <a:lnTo>
                      <a:pt x="1213" y="408"/>
                    </a:lnTo>
                    <a:lnTo>
                      <a:pt x="1258" y="470"/>
                    </a:lnTo>
                    <a:lnTo>
                      <a:pt x="1084" y="506"/>
                    </a:lnTo>
                    <a:lnTo>
                      <a:pt x="830" y="551"/>
                    </a:lnTo>
                    <a:lnTo>
                      <a:pt x="507" y="591"/>
                    </a:lnTo>
                    <a:lnTo>
                      <a:pt x="0" y="659"/>
                    </a:lnTo>
                  </a:path>
                </a:pathLst>
              </a:custGeom>
              <a:solidFill>
                <a:srgbClr val="008226"/>
              </a:solidFill>
              <a:ln w="11160">
                <a:solidFill>
                  <a:srgbClr val="333333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  <p:grpSp>
          <p:nvGrpSpPr>
            <p:cNvPr id="7943" name=""/>
            <p:cNvGrpSpPr/>
            <p:nvPr/>
          </p:nvGrpSpPr>
          <p:grpSpPr>
            <a:xfrm>
              <a:off x="6673680" y="2871720"/>
              <a:ext cx="1100160" cy="455760"/>
              <a:chOff x="6673680" y="2871720"/>
              <a:chExt cx="1100160" cy="455760"/>
            </a:xfrm>
          </p:grpSpPr>
          <p:sp>
            <p:nvSpPr>
              <p:cNvPr id="7944" name=""/>
              <p:cNvSpPr/>
              <p:nvPr/>
            </p:nvSpPr>
            <p:spPr>
              <a:xfrm>
                <a:off x="6673680" y="2871720"/>
                <a:ext cx="1100160" cy="455760"/>
              </a:xfrm>
              <a:custGeom>
                <a:avLst/>
                <a:gdLst/>
                <a:ahLst/>
                <a:rect l="l" t="t" r="r" b="b"/>
                <a:pathLst>
                  <a:path w="1393" h="577">
                    <a:moveTo>
                      <a:pt x="394" y="147"/>
                    </a:moveTo>
                    <a:lnTo>
                      <a:pt x="388" y="212"/>
                    </a:lnTo>
                    <a:lnTo>
                      <a:pt x="349" y="212"/>
                    </a:lnTo>
                    <a:lnTo>
                      <a:pt x="358" y="264"/>
                    </a:lnTo>
                    <a:lnTo>
                      <a:pt x="315" y="264"/>
                    </a:lnTo>
                    <a:lnTo>
                      <a:pt x="297" y="280"/>
                    </a:lnTo>
                    <a:lnTo>
                      <a:pt x="262" y="296"/>
                    </a:lnTo>
                    <a:lnTo>
                      <a:pt x="236" y="296"/>
                    </a:lnTo>
                    <a:lnTo>
                      <a:pt x="223" y="339"/>
                    </a:lnTo>
                    <a:lnTo>
                      <a:pt x="162" y="348"/>
                    </a:lnTo>
                    <a:lnTo>
                      <a:pt x="153" y="375"/>
                    </a:lnTo>
                    <a:lnTo>
                      <a:pt x="113" y="397"/>
                    </a:lnTo>
                    <a:lnTo>
                      <a:pt x="83" y="413"/>
                    </a:lnTo>
                    <a:lnTo>
                      <a:pt x="43" y="420"/>
                    </a:lnTo>
                    <a:lnTo>
                      <a:pt x="40" y="433"/>
                    </a:lnTo>
                    <a:lnTo>
                      <a:pt x="52" y="453"/>
                    </a:lnTo>
                    <a:lnTo>
                      <a:pt x="9" y="489"/>
                    </a:lnTo>
                    <a:lnTo>
                      <a:pt x="0" y="516"/>
                    </a:lnTo>
                    <a:lnTo>
                      <a:pt x="92" y="508"/>
                    </a:lnTo>
                    <a:lnTo>
                      <a:pt x="180" y="496"/>
                    </a:lnTo>
                    <a:lnTo>
                      <a:pt x="205" y="496"/>
                    </a:lnTo>
                    <a:lnTo>
                      <a:pt x="245" y="505"/>
                    </a:lnTo>
                    <a:lnTo>
                      <a:pt x="306" y="428"/>
                    </a:lnTo>
                    <a:lnTo>
                      <a:pt x="397" y="433"/>
                    </a:lnTo>
                    <a:lnTo>
                      <a:pt x="424" y="413"/>
                    </a:lnTo>
                    <a:lnTo>
                      <a:pt x="581" y="413"/>
                    </a:lnTo>
                    <a:lnTo>
                      <a:pt x="607" y="444"/>
                    </a:lnTo>
                    <a:lnTo>
                      <a:pt x="798" y="444"/>
                    </a:lnTo>
                    <a:lnTo>
                      <a:pt x="1005" y="577"/>
                    </a:lnTo>
                    <a:lnTo>
                      <a:pt x="1008" y="564"/>
                    </a:lnTo>
                    <a:lnTo>
                      <a:pt x="1021" y="564"/>
                    </a:lnTo>
                    <a:lnTo>
                      <a:pt x="1030" y="577"/>
                    </a:lnTo>
                    <a:lnTo>
                      <a:pt x="1103" y="573"/>
                    </a:lnTo>
                    <a:lnTo>
                      <a:pt x="1118" y="541"/>
                    </a:lnTo>
                    <a:lnTo>
                      <a:pt x="1121" y="472"/>
                    </a:lnTo>
                    <a:lnTo>
                      <a:pt x="1165" y="437"/>
                    </a:lnTo>
                    <a:lnTo>
                      <a:pt x="1191" y="413"/>
                    </a:lnTo>
                    <a:lnTo>
                      <a:pt x="1200" y="392"/>
                    </a:lnTo>
                    <a:lnTo>
                      <a:pt x="1218" y="397"/>
                    </a:lnTo>
                    <a:lnTo>
                      <a:pt x="1253" y="365"/>
                    </a:lnTo>
                    <a:lnTo>
                      <a:pt x="1317" y="352"/>
                    </a:lnTo>
                    <a:lnTo>
                      <a:pt x="1323" y="323"/>
                    </a:lnTo>
                    <a:lnTo>
                      <a:pt x="1366" y="293"/>
                    </a:lnTo>
                    <a:lnTo>
                      <a:pt x="1274" y="296"/>
                    </a:lnTo>
                    <a:lnTo>
                      <a:pt x="1280" y="277"/>
                    </a:lnTo>
                    <a:lnTo>
                      <a:pt x="1265" y="235"/>
                    </a:lnTo>
                    <a:lnTo>
                      <a:pt x="1301" y="232"/>
                    </a:lnTo>
                    <a:lnTo>
                      <a:pt x="1341" y="212"/>
                    </a:lnTo>
                    <a:lnTo>
                      <a:pt x="1366" y="212"/>
                    </a:lnTo>
                    <a:lnTo>
                      <a:pt x="1375" y="176"/>
                    </a:lnTo>
                    <a:lnTo>
                      <a:pt x="1393" y="160"/>
                    </a:lnTo>
                    <a:lnTo>
                      <a:pt x="1384" y="100"/>
                    </a:lnTo>
                    <a:lnTo>
                      <a:pt x="1362" y="117"/>
                    </a:lnTo>
                    <a:lnTo>
                      <a:pt x="1249" y="127"/>
                    </a:lnTo>
                    <a:lnTo>
                      <a:pt x="1231" y="117"/>
                    </a:lnTo>
                    <a:lnTo>
                      <a:pt x="1296" y="65"/>
                    </a:lnTo>
                    <a:lnTo>
                      <a:pt x="1323" y="68"/>
                    </a:lnTo>
                    <a:lnTo>
                      <a:pt x="1357" y="75"/>
                    </a:lnTo>
                    <a:lnTo>
                      <a:pt x="1384" y="65"/>
                    </a:lnTo>
                    <a:lnTo>
                      <a:pt x="1335" y="0"/>
                    </a:lnTo>
                    <a:lnTo>
                      <a:pt x="1161" y="39"/>
                    </a:lnTo>
                    <a:lnTo>
                      <a:pt x="721" y="108"/>
                    </a:lnTo>
                    <a:lnTo>
                      <a:pt x="394" y="147"/>
                    </a:lnTo>
                    <a:close/>
                  </a:path>
                </a:pathLst>
              </a:custGeom>
              <a:solidFill>
                <a:srgbClr val="008226"/>
              </a:solidFill>
              <a:ln w="9360">
                <a:solidFill>
                  <a:srgbClr val="333333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7945" name=""/>
              <p:cNvSpPr/>
              <p:nvPr/>
            </p:nvSpPr>
            <p:spPr>
              <a:xfrm>
                <a:off x="6673680" y="2871720"/>
                <a:ext cx="1100160" cy="455760"/>
              </a:xfrm>
              <a:custGeom>
                <a:avLst/>
                <a:gdLst/>
                <a:ahLst/>
                <a:rect l="l" t="t" r="r" b="b"/>
                <a:pathLst>
                  <a:path w="1393" h="577">
                    <a:moveTo>
                      <a:pt x="394" y="147"/>
                    </a:moveTo>
                    <a:lnTo>
                      <a:pt x="388" y="212"/>
                    </a:lnTo>
                    <a:lnTo>
                      <a:pt x="349" y="212"/>
                    </a:lnTo>
                    <a:lnTo>
                      <a:pt x="358" y="264"/>
                    </a:lnTo>
                    <a:lnTo>
                      <a:pt x="315" y="264"/>
                    </a:lnTo>
                    <a:lnTo>
                      <a:pt x="297" y="280"/>
                    </a:lnTo>
                    <a:lnTo>
                      <a:pt x="262" y="296"/>
                    </a:lnTo>
                    <a:lnTo>
                      <a:pt x="236" y="296"/>
                    </a:lnTo>
                    <a:lnTo>
                      <a:pt x="223" y="339"/>
                    </a:lnTo>
                    <a:lnTo>
                      <a:pt x="162" y="348"/>
                    </a:lnTo>
                    <a:lnTo>
                      <a:pt x="153" y="375"/>
                    </a:lnTo>
                    <a:lnTo>
                      <a:pt x="113" y="397"/>
                    </a:lnTo>
                    <a:lnTo>
                      <a:pt x="83" y="413"/>
                    </a:lnTo>
                    <a:lnTo>
                      <a:pt x="43" y="420"/>
                    </a:lnTo>
                    <a:lnTo>
                      <a:pt x="40" y="433"/>
                    </a:lnTo>
                    <a:lnTo>
                      <a:pt x="52" y="453"/>
                    </a:lnTo>
                    <a:lnTo>
                      <a:pt x="9" y="489"/>
                    </a:lnTo>
                    <a:lnTo>
                      <a:pt x="0" y="516"/>
                    </a:lnTo>
                    <a:lnTo>
                      <a:pt x="92" y="508"/>
                    </a:lnTo>
                    <a:lnTo>
                      <a:pt x="180" y="496"/>
                    </a:lnTo>
                    <a:lnTo>
                      <a:pt x="205" y="496"/>
                    </a:lnTo>
                    <a:lnTo>
                      <a:pt x="245" y="505"/>
                    </a:lnTo>
                    <a:lnTo>
                      <a:pt x="306" y="428"/>
                    </a:lnTo>
                    <a:lnTo>
                      <a:pt x="397" y="433"/>
                    </a:lnTo>
                    <a:lnTo>
                      <a:pt x="424" y="413"/>
                    </a:lnTo>
                    <a:lnTo>
                      <a:pt x="581" y="413"/>
                    </a:lnTo>
                    <a:lnTo>
                      <a:pt x="607" y="444"/>
                    </a:lnTo>
                    <a:lnTo>
                      <a:pt x="798" y="444"/>
                    </a:lnTo>
                    <a:lnTo>
                      <a:pt x="1005" y="577"/>
                    </a:lnTo>
                    <a:lnTo>
                      <a:pt x="1008" y="564"/>
                    </a:lnTo>
                    <a:lnTo>
                      <a:pt x="1021" y="564"/>
                    </a:lnTo>
                    <a:lnTo>
                      <a:pt x="1030" y="577"/>
                    </a:lnTo>
                    <a:lnTo>
                      <a:pt x="1103" y="573"/>
                    </a:lnTo>
                    <a:lnTo>
                      <a:pt x="1118" y="541"/>
                    </a:lnTo>
                    <a:lnTo>
                      <a:pt x="1121" y="472"/>
                    </a:lnTo>
                    <a:lnTo>
                      <a:pt x="1165" y="437"/>
                    </a:lnTo>
                    <a:lnTo>
                      <a:pt x="1191" y="413"/>
                    </a:lnTo>
                    <a:lnTo>
                      <a:pt x="1200" y="392"/>
                    </a:lnTo>
                    <a:lnTo>
                      <a:pt x="1218" y="397"/>
                    </a:lnTo>
                    <a:lnTo>
                      <a:pt x="1253" y="365"/>
                    </a:lnTo>
                    <a:lnTo>
                      <a:pt x="1317" y="352"/>
                    </a:lnTo>
                    <a:lnTo>
                      <a:pt x="1323" y="323"/>
                    </a:lnTo>
                    <a:lnTo>
                      <a:pt x="1366" y="293"/>
                    </a:lnTo>
                    <a:lnTo>
                      <a:pt x="1274" y="296"/>
                    </a:lnTo>
                    <a:lnTo>
                      <a:pt x="1280" y="277"/>
                    </a:lnTo>
                    <a:lnTo>
                      <a:pt x="1265" y="235"/>
                    </a:lnTo>
                    <a:lnTo>
                      <a:pt x="1301" y="232"/>
                    </a:lnTo>
                    <a:lnTo>
                      <a:pt x="1341" y="212"/>
                    </a:lnTo>
                    <a:lnTo>
                      <a:pt x="1366" y="212"/>
                    </a:lnTo>
                    <a:lnTo>
                      <a:pt x="1375" y="176"/>
                    </a:lnTo>
                    <a:lnTo>
                      <a:pt x="1393" y="160"/>
                    </a:lnTo>
                    <a:lnTo>
                      <a:pt x="1384" y="100"/>
                    </a:lnTo>
                    <a:lnTo>
                      <a:pt x="1362" y="117"/>
                    </a:lnTo>
                    <a:lnTo>
                      <a:pt x="1249" y="127"/>
                    </a:lnTo>
                    <a:lnTo>
                      <a:pt x="1231" y="117"/>
                    </a:lnTo>
                    <a:lnTo>
                      <a:pt x="1296" y="65"/>
                    </a:lnTo>
                    <a:lnTo>
                      <a:pt x="1323" y="68"/>
                    </a:lnTo>
                    <a:lnTo>
                      <a:pt x="1357" y="75"/>
                    </a:lnTo>
                    <a:lnTo>
                      <a:pt x="1384" y="65"/>
                    </a:lnTo>
                    <a:lnTo>
                      <a:pt x="1335" y="0"/>
                    </a:lnTo>
                    <a:lnTo>
                      <a:pt x="1161" y="39"/>
                    </a:lnTo>
                    <a:lnTo>
                      <a:pt x="721" y="108"/>
                    </a:lnTo>
                    <a:lnTo>
                      <a:pt x="394" y="147"/>
                    </a:lnTo>
                  </a:path>
                </a:pathLst>
              </a:custGeom>
              <a:solidFill>
                <a:srgbClr val="008226"/>
              </a:solidFill>
              <a:ln w="11160">
                <a:solidFill>
                  <a:srgbClr val="333333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  <p:grpSp>
          <p:nvGrpSpPr>
            <p:cNvPr id="7946" name=""/>
            <p:cNvGrpSpPr/>
            <p:nvPr/>
          </p:nvGrpSpPr>
          <p:grpSpPr>
            <a:xfrm>
              <a:off x="5892840" y="2989440"/>
              <a:ext cx="1089000" cy="360360"/>
              <a:chOff x="5892840" y="2989440"/>
              <a:chExt cx="1089000" cy="360360"/>
            </a:xfrm>
          </p:grpSpPr>
          <p:sp>
            <p:nvSpPr>
              <p:cNvPr id="7947" name=""/>
              <p:cNvSpPr/>
              <p:nvPr/>
            </p:nvSpPr>
            <p:spPr>
              <a:xfrm>
                <a:off x="5892840" y="2989440"/>
                <a:ext cx="1089000" cy="360360"/>
              </a:xfrm>
              <a:custGeom>
                <a:avLst/>
                <a:gdLst/>
                <a:ahLst/>
                <a:rect l="l" t="t" r="r" b="b"/>
                <a:pathLst>
                  <a:path w="1376" h="460">
                    <a:moveTo>
                      <a:pt x="1376" y="0"/>
                    </a:moveTo>
                    <a:lnTo>
                      <a:pt x="1371" y="56"/>
                    </a:lnTo>
                    <a:lnTo>
                      <a:pt x="1337" y="59"/>
                    </a:lnTo>
                    <a:lnTo>
                      <a:pt x="1340" y="108"/>
                    </a:lnTo>
                    <a:lnTo>
                      <a:pt x="1310" y="117"/>
                    </a:lnTo>
                    <a:lnTo>
                      <a:pt x="1248" y="148"/>
                    </a:lnTo>
                    <a:lnTo>
                      <a:pt x="1223" y="144"/>
                    </a:lnTo>
                    <a:lnTo>
                      <a:pt x="1209" y="192"/>
                    </a:lnTo>
                    <a:lnTo>
                      <a:pt x="1157" y="196"/>
                    </a:lnTo>
                    <a:lnTo>
                      <a:pt x="1141" y="225"/>
                    </a:lnTo>
                    <a:lnTo>
                      <a:pt x="1071" y="261"/>
                    </a:lnTo>
                    <a:lnTo>
                      <a:pt x="1026" y="272"/>
                    </a:lnTo>
                    <a:lnTo>
                      <a:pt x="1040" y="297"/>
                    </a:lnTo>
                    <a:lnTo>
                      <a:pt x="983" y="340"/>
                    </a:lnTo>
                    <a:lnTo>
                      <a:pt x="979" y="363"/>
                    </a:lnTo>
                    <a:lnTo>
                      <a:pt x="656" y="405"/>
                    </a:lnTo>
                    <a:lnTo>
                      <a:pt x="463" y="432"/>
                    </a:lnTo>
                    <a:lnTo>
                      <a:pt x="275" y="444"/>
                    </a:lnTo>
                    <a:lnTo>
                      <a:pt x="21" y="460"/>
                    </a:lnTo>
                    <a:lnTo>
                      <a:pt x="18" y="432"/>
                    </a:lnTo>
                    <a:lnTo>
                      <a:pt x="30" y="424"/>
                    </a:lnTo>
                    <a:lnTo>
                      <a:pt x="0" y="401"/>
                    </a:lnTo>
                    <a:lnTo>
                      <a:pt x="21" y="360"/>
                    </a:lnTo>
                    <a:lnTo>
                      <a:pt x="48" y="343"/>
                    </a:lnTo>
                    <a:lnTo>
                      <a:pt x="52" y="316"/>
                    </a:lnTo>
                    <a:lnTo>
                      <a:pt x="73" y="291"/>
                    </a:lnTo>
                    <a:lnTo>
                      <a:pt x="73" y="261"/>
                    </a:lnTo>
                    <a:lnTo>
                      <a:pt x="91" y="192"/>
                    </a:lnTo>
                    <a:lnTo>
                      <a:pt x="104" y="180"/>
                    </a:lnTo>
                    <a:lnTo>
                      <a:pt x="134" y="167"/>
                    </a:lnTo>
                    <a:lnTo>
                      <a:pt x="210" y="173"/>
                    </a:lnTo>
                    <a:lnTo>
                      <a:pt x="244" y="173"/>
                    </a:lnTo>
                    <a:lnTo>
                      <a:pt x="354" y="108"/>
                    </a:lnTo>
                    <a:lnTo>
                      <a:pt x="375" y="124"/>
                    </a:lnTo>
                    <a:lnTo>
                      <a:pt x="424" y="128"/>
                    </a:lnTo>
                    <a:lnTo>
                      <a:pt x="449" y="95"/>
                    </a:lnTo>
                    <a:lnTo>
                      <a:pt x="647" y="95"/>
                    </a:lnTo>
                    <a:lnTo>
                      <a:pt x="934" y="68"/>
                    </a:lnTo>
                    <a:lnTo>
                      <a:pt x="1214" y="24"/>
                    </a:lnTo>
                    <a:lnTo>
                      <a:pt x="1376" y="0"/>
                    </a:lnTo>
                    <a:close/>
                  </a:path>
                </a:pathLst>
              </a:custGeom>
              <a:solidFill>
                <a:srgbClr val="008226"/>
              </a:solidFill>
              <a:ln w="9360">
                <a:solidFill>
                  <a:srgbClr val="333333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7948" name=""/>
              <p:cNvSpPr/>
              <p:nvPr/>
            </p:nvSpPr>
            <p:spPr>
              <a:xfrm>
                <a:off x="5892840" y="2989440"/>
                <a:ext cx="1089000" cy="360360"/>
              </a:xfrm>
              <a:custGeom>
                <a:avLst/>
                <a:gdLst/>
                <a:ahLst/>
                <a:rect l="l" t="t" r="r" b="b"/>
                <a:pathLst>
                  <a:path w="1376" h="460">
                    <a:moveTo>
                      <a:pt x="1376" y="0"/>
                    </a:moveTo>
                    <a:lnTo>
                      <a:pt x="1371" y="56"/>
                    </a:lnTo>
                    <a:lnTo>
                      <a:pt x="1337" y="59"/>
                    </a:lnTo>
                    <a:lnTo>
                      <a:pt x="1340" y="108"/>
                    </a:lnTo>
                    <a:lnTo>
                      <a:pt x="1310" y="117"/>
                    </a:lnTo>
                    <a:lnTo>
                      <a:pt x="1248" y="148"/>
                    </a:lnTo>
                    <a:lnTo>
                      <a:pt x="1223" y="144"/>
                    </a:lnTo>
                    <a:lnTo>
                      <a:pt x="1209" y="192"/>
                    </a:lnTo>
                    <a:lnTo>
                      <a:pt x="1157" y="196"/>
                    </a:lnTo>
                    <a:lnTo>
                      <a:pt x="1141" y="225"/>
                    </a:lnTo>
                    <a:lnTo>
                      <a:pt x="1071" y="261"/>
                    </a:lnTo>
                    <a:lnTo>
                      <a:pt x="1026" y="272"/>
                    </a:lnTo>
                    <a:lnTo>
                      <a:pt x="1040" y="297"/>
                    </a:lnTo>
                    <a:lnTo>
                      <a:pt x="983" y="340"/>
                    </a:lnTo>
                    <a:lnTo>
                      <a:pt x="979" y="363"/>
                    </a:lnTo>
                    <a:lnTo>
                      <a:pt x="656" y="405"/>
                    </a:lnTo>
                    <a:lnTo>
                      <a:pt x="463" y="432"/>
                    </a:lnTo>
                    <a:lnTo>
                      <a:pt x="275" y="444"/>
                    </a:lnTo>
                    <a:lnTo>
                      <a:pt x="21" y="460"/>
                    </a:lnTo>
                    <a:lnTo>
                      <a:pt x="18" y="432"/>
                    </a:lnTo>
                    <a:lnTo>
                      <a:pt x="30" y="424"/>
                    </a:lnTo>
                    <a:lnTo>
                      <a:pt x="0" y="401"/>
                    </a:lnTo>
                    <a:lnTo>
                      <a:pt x="21" y="360"/>
                    </a:lnTo>
                    <a:lnTo>
                      <a:pt x="48" y="343"/>
                    </a:lnTo>
                    <a:lnTo>
                      <a:pt x="52" y="316"/>
                    </a:lnTo>
                    <a:lnTo>
                      <a:pt x="73" y="291"/>
                    </a:lnTo>
                    <a:lnTo>
                      <a:pt x="73" y="261"/>
                    </a:lnTo>
                    <a:lnTo>
                      <a:pt x="91" y="192"/>
                    </a:lnTo>
                    <a:lnTo>
                      <a:pt x="104" y="180"/>
                    </a:lnTo>
                    <a:lnTo>
                      <a:pt x="134" y="167"/>
                    </a:lnTo>
                    <a:lnTo>
                      <a:pt x="210" y="173"/>
                    </a:lnTo>
                    <a:lnTo>
                      <a:pt x="244" y="173"/>
                    </a:lnTo>
                    <a:lnTo>
                      <a:pt x="354" y="108"/>
                    </a:lnTo>
                    <a:lnTo>
                      <a:pt x="375" y="124"/>
                    </a:lnTo>
                    <a:lnTo>
                      <a:pt x="424" y="128"/>
                    </a:lnTo>
                    <a:lnTo>
                      <a:pt x="449" y="95"/>
                    </a:lnTo>
                    <a:lnTo>
                      <a:pt x="647" y="95"/>
                    </a:lnTo>
                    <a:lnTo>
                      <a:pt x="934" y="68"/>
                    </a:lnTo>
                    <a:lnTo>
                      <a:pt x="1214" y="24"/>
                    </a:lnTo>
                    <a:lnTo>
                      <a:pt x="1376" y="0"/>
                    </a:lnTo>
                  </a:path>
                </a:pathLst>
              </a:custGeom>
              <a:solidFill>
                <a:srgbClr val="008226"/>
              </a:solidFill>
              <a:ln w="11160">
                <a:solidFill>
                  <a:srgbClr val="333333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  <p:grpSp>
          <p:nvGrpSpPr>
            <p:cNvPr id="7949" name=""/>
            <p:cNvGrpSpPr/>
            <p:nvPr/>
          </p:nvGrpSpPr>
          <p:grpSpPr>
            <a:xfrm>
              <a:off x="6515280" y="3259080"/>
              <a:ext cx="695160" cy="666720"/>
              <a:chOff x="6515280" y="3259080"/>
              <a:chExt cx="695160" cy="666720"/>
            </a:xfrm>
          </p:grpSpPr>
          <p:sp>
            <p:nvSpPr>
              <p:cNvPr id="7950" name=""/>
              <p:cNvSpPr/>
              <p:nvPr/>
            </p:nvSpPr>
            <p:spPr>
              <a:xfrm>
                <a:off x="6515280" y="3259080"/>
                <a:ext cx="695160" cy="666720"/>
              </a:xfrm>
              <a:custGeom>
                <a:avLst/>
                <a:gdLst/>
                <a:ahLst/>
                <a:rect l="l" t="t" r="r" b="b"/>
                <a:pathLst>
                  <a:path w="877" h="851">
                    <a:moveTo>
                      <a:pt x="0" y="49"/>
                    </a:moveTo>
                    <a:lnTo>
                      <a:pt x="192" y="24"/>
                    </a:lnTo>
                    <a:lnTo>
                      <a:pt x="388" y="0"/>
                    </a:lnTo>
                    <a:lnTo>
                      <a:pt x="375" y="49"/>
                    </a:lnTo>
                    <a:lnTo>
                      <a:pt x="391" y="85"/>
                    </a:lnTo>
                    <a:lnTo>
                      <a:pt x="458" y="92"/>
                    </a:lnTo>
                    <a:lnTo>
                      <a:pt x="492" y="148"/>
                    </a:lnTo>
                    <a:lnTo>
                      <a:pt x="544" y="171"/>
                    </a:lnTo>
                    <a:lnTo>
                      <a:pt x="550" y="196"/>
                    </a:lnTo>
                    <a:lnTo>
                      <a:pt x="575" y="200"/>
                    </a:lnTo>
                    <a:lnTo>
                      <a:pt x="605" y="220"/>
                    </a:lnTo>
                    <a:lnTo>
                      <a:pt x="605" y="252"/>
                    </a:lnTo>
                    <a:lnTo>
                      <a:pt x="663" y="275"/>
                    </a:lnTo>
                    <a:lnTo>
                      <a:pt x="666" y="311"/>
                    </a:lnTo>
                    <a:lnTo>
                      <a:pt x="672" y="328"/>
                    </a:lnTo>
                    <a:lnTo>
                      <a:pt x="715" y="324"/>
                    </a:lnTo>
                    <a:lnTo>
                      <a:pt x="754" y="335"/>
                    </a:lnTo>
                    <a:lnTo>
                      <a:pt x="776" y="380"/>
                    </a:lnTo>
                    <a:lnTo>
                      <a:pt x="789" y="419"/>
                    </a:lnTo>
                    <a:lnTo>
                      <a:pt x="828" y="423"/>
                    </a:lnTo>
                    <a:lnTo>
                      <a:pt x="837" y="471"/>
                    </a:lnTo>
                    <a:lnTo>
                      <a:pt x="877" y="495"/>
                    </a:lnTo>
                    <a:lnTo>
                      <a:pt x="877" y="543"/>
                    </a:lnTo>
                    <a:lnTo>
                      <a:pt x="841" y="547"/>
                    </a:lnTo>
                    <a:lnTo>
                      <a:pt x="846" y="567"/>
                    </a:lnTo>
                    <a:lnTo>
                      <a:pt x="828" y="583"/>
                    </a:lnTo>
                    <a:lnTo>
                      <a:pt x="846" y="606"/>
                    </a:lnTo>
                    <a:lnTo>
                      <a:pt x="855" y="638"/>
                    </a:lnTo>
                    <a:lnTo>
                      <a:pt x="828" y="651"/>
                    </a:lnTo>
                    <a:lnTo>
                      <a:pt x="824" y="703"/>
                    </a:lnTo>
                    <a:lnTo>
                      <a:pt x="810" y="707"/>
                    </a:lnTo>
                    <a:lnTo>
                      <a:pt x="828" y="727"/>
                    </a:lnTo>
                    <a:lnTo>
                      <a:pt x="824" y="779"/>
                    </a:lnTo>
                    <a:lnTo>
                      <a:pt x="789" y="770"/>
                    </a:lnTo>
                    <a:lnTo>
                      <a:pt x="772" y="755"/>
                    </a:lnTo>
                    <a:lnTo>
                      <a:pt x="745" y="759"/>
                    </a:lnTo>
                    <a:lnTo>
                      <a:pt x="733" y="779"/>
                    </a:lnTo>
                    <a:lnTo>
                      <a:pt x="736" y="806"/>
                    </a:lnTo>
                    <a:lnTo>
                      <a:pt x="749" y="815"/>
                    </a:lnTo>
                    <a:lnTo>
                      <a:pt x="749" y="851"/>
                    </a:lnTo>
                    <a:lnTo>
                      <a:pt x="724" y="847"/>
                    </a:lnTo>
                    <a:lnTo>
                      <a:pt x="702" y="822"/>
                    </a:lnTo>
                    <a:lnTo>
                      <a:pt x="506" y="827"/>
                    </a:lnTo>
                    <a:lnTo>
                      <a:pt x="226" y="834"/>
                    </a:lnTo>
                    <a:lnTo>
                      <a:pt x="196" y="782"/>
                    </a:lnTo>
                    <a:lnTo>
                      <a:pt x="196" y="766"/>
                    </a:lnTo>
                    <a:lnTo>
                      <a:pt x="183" y="750"/>
                    </a:lnTo>
                    <a:lnTo>
                      <a:pt x="156" y="755"/>
                    </a:lnTo>
                    <a:lnTo>
                      <a:pt x="165" y="730"/>
                    </a:lnTo>
                    <a:lnTo>
                      <a:pt x="183" y="647"/>
                    </a:lnTo>
                    <a:lnTo>
                      <a:pt x="165" y="638"/>
                    </a:lnTo>
                    <a:lnTo>
                      <a:pt x="170" y="592"/>
                    </a:lnTo>
                    <a:lnTo>
                      <a:pt x="201" y="550"/>
                    </a:lnTo>
                    <a:lnTo>
                      <a:pt x="174" y="543"/>
                    </a:lnTo>
                    <a:lnTo>
                      <a:pt x="156" y="523"/>
                    </a:lnTo>
                    <a:lnTo>
                      <a:pt x="131" y="514"/>
                    </a:lnTo>
                    <a:lnTo>
                      <a:pt x="125" y="491"/>
                    </a:lnTo>
                    <a:lnTo>
                      <a:pt x="152" y="468"/>
                    </a:lnTo>
                    <a:lnTo>
                      <a:pt x="149" y="455"/>
                    </a:lnTo>
                    <a:lnTo>
                      <a:pt x="125" y="439"/>
                    </a:lnTo>
                    <a:lnTo>
                      <a:pt x="79" y="275"/>
                    </a:lnTo>
                    <a:lnTo>
                      <a:pt x="0" y="49"/>
                    </a:lnTo>
                    <a:close/>
                  </a:path>
                </a:pathLst>
              </a:custGeom>
              <a:solidFill>
                <a:srgbClr val="008226"/>
              </a:solidFill>
              <a:ln w="9360">
                <a:solidFill>
                  <a:srgbClr val="333333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7951" name=""/>
              <p:cNvSpPr/>
              <p:nvPr/>
            </p:nvSpPr>
            <p:spPr>
              <a:xfrm>
                <a:off x="6515280" y="3259080"/>
                <a:ext cx="695160" cy="666720"/>
              </a:xfrm>
              <a:custGeom>
                <a:avLst/>
                <a:gdLst/>
                <a:ahLst/>
                <a:rect l="l" t="t" r="r" b="b"/>
                <a:pathLst>
                  <a:path w="877" h="851">
                    <a:moveTo>
                      <a:pt x="0" y="49"/>
                    </a:moveTo>
                    <a:lnTo>
                      <a:pt x="192" y="24"/>
                    </a:lnTo>
                    <a:lnTo>
                      <a:pt x="388" y="0"/>
                    </a:lnTo>
                    <a:lnTo>
                      <a:pt x="375" y="49"/>
                    </a:lnTo>
                    <a:lnTo>
                      <a:pt x="391" y="85"/>
                    </a:lnTo>
                    <a:lnTo>
                      <a:pt x="458" y="92"/>
                    </a:lnTo>
                    <a:lnTo>
                      <a:pt x="492" y="148"/>
                    </a:lnTo>
                    <a:lnTo>
                      <a:pt x="544" y="171"/>
                    </a:lnTo>
                    <a:lnTo>
                      <a:pt x="550" y="196"/>
                    </a:lnTo>
                    <a:lnTo>
                      <a:pt x="575" y="200"/>
                    </a:lnTo>
                    <a:lnTo>
                      <a:pt x="605" y="220"/>
                    </a:lnTo>
                    <a:lnTo>
                      <a:pt x="605" y="252"/>
                    </a:lnTo>
                    <a:lnTo>
                      <a:pt x="663" y="275"/>
                    </a:lnTo>
                    <a:lnTo>
                      <a:pt x="666" y="311"/>
                    </a:lnTo>
                    <a:lnTo>
                      <a:pt x="672" y="328"/>
                    </a:lnTo>
                    <a:lnTo>
                      <a:pt x="715" y="324"/>
                    </a:lnTo>
                    <a:lnTo>
                      <a:pt x="754" y="335"/>
                    </a:lnTo>
                    <a:lnTo>
                      <a:pt x="776" y="380"/>
                    </a:lnTo>
                    <a:lnTo>
                      <a:pt x="789" y="419"/>
                    </a:lnTo>
                    <a:lnTo>
                      <a:pt x="828" y="423"/>
                    </a:lnTo>
                    <a:lnTo>
                      <a:pt x="837" y="471"/>
                    </a:lnTo>
                    <a:lnTo>
                      <a:pt x="877" y="495"/>
                    </a:lnTo>
                    <a:lnTo>
                      <a:pt x="877" y="543"/>
                    </a:lnTo>
                    <a:lnTo>
                      <a:pt x="841" y="547"/>
                    </a:lnTo>
                    <a:lnTo>
                      <a:pt x="846" y="567"/>
                    </a:lnTo>
                    <a:lnTo>
                      <a:pt x="828" y="583"/>
                    </a:lnTo>
                    <a:lnTo>
                      <a:pt x="846" y="606"/>
                    </a:lnTo>
                    <a:lnTo>
                      <a:pt x="855" y="638"/>
                    </a:lnTo>
                    <a:lnTo>
                      <a:pt x="828" y="651"/>
                    </a:lnTo>
                    <a:lnTo>
                      <a:pt x="824" y="703"/>
                    </a:lnTo>
                    <a:lnTo>
                      <a:pt x="810" y="707"/>
                    </a:lnTo>
                    <a:lnTo>
                      <a:pt x="828" y="727"/>
                    </a:lnTo>
                    <a:lnTo>
                      <a:pt x="824" y="779"/>
                    </a:lnTo>
                    <a:lnTo>
                      <a:pt x="789" y="770"/>
                    </a:lnTo>
                    <a:lnTo>
                      <a:pt x="772" y="755"/>
                    </a:lnTo>
                    <a:lnTo>
                      <a:pt x="745" y="759"/>
                    </a:lnTo>
                    <a:lnTo>
                      <a:pt x="733" y="779"/>
                    </a:lnTo>
                    <a:lnTo>
                      <a:pt x="736" y="806"/>
                    </a:lnTo>
                    <a:lnTo>
                      <a:pt x="749" y="815"/>
                    </a:lnTo>
                    <a:lnTo>
                      <a:pt x="749" y="851"/>
                    </a:lnTo>
                    <a:lnTo>
                      <a:pt x="724" y="847"/>
                    </a:lnTo>
                    <a:lnTo>
                      <a:pt x="702" y="822"/>
                    </a:lnTo>
                    <a:lnTo>
                      <a:pt x="506" y="827"/>
                    </a:lnTo>
                    <a:lnTo>
                      <a:pt x="226" y="834"/>
                    </a:lnTo>
                    <a:lnTo>
                      <a:pt x="196" y="782"/>
                    </a:lnTo>
                    <a:lnTo>
                      <a:pt x="196" y="766"/>
                    </a:lnTo>
                    <a:lnTo>
                      <a:pt x="183" y="750"/>
                    </a:lnTo>
                    <a:lnTo>
                      <a:pt x="156" y="755"/>
                    </a:lnTo>
                    <a:lnTo>
                      <a:pt x="165" y="730"/>
                    </a:lnTo>
                    <a:lnTo>
                      <a:pt x="183" y="647"/>
                    </a:lnTo>
                    <a:lnTo>
                      <a:pt x="165" y="638"/>
                    </a:lnTo>
                    <a:lnTo>
                      <a:pt x="170" y="592"/>
                    </a:lnTo>
                    <a:lnTo>
                      <a:pt x="201" y="550"/>
                    </a:lnTo>
                    <a:lnTo>
                      <a:pt x="174" y="543"/>
                    </a:lnTo>
                    <a:lnTo>
                      <a:pt x="156" y="523"/>
                    </a:lnTo>
                    <a:lnTo>
                      <a:pt x="131" y="514"/>
                    </a:lnTo>
                    <a:lnTo>
                      <a:pt x="125" y="491"/>
                    </a:lnTo>
                    <a:lnTo>
                      <a:pt x="152" y="468"/>
                    </a:lnTo>
                    <a:lnTo>
                      <a:pt x="149" y="455"/>
                    </a:lnTo>
                    <a:lnTo>
                      <a:pt x="125" y="439"/>
                    </a:lnTo>
                    <a:lnTo>
                      <a:pt x="79" y="275"/>
                    </a:lnTo>
                    <a:lnTo>
                      <a:pt x="0" y="49"/>
                    </a:lnTo>
                  </a:path>
                </a:pathLst>
              </a:custGeom>
              <a:solidFill>
                <a:srgbClr val="008226"/>
              </a:solidFill>
              <a:ln w="11160">
                <a:solidFill>
                  <a:srgbClr val="333333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  <p:grpSp>
          <p:nvGrpSpPr>
            <p:cNvPr id="7952" name=""/>
            <p:cNvGrpSpPr/>
            <p:nvPr/>
          </p:nvGrpSpPr>
          <p:grpSpPr>
            <a:xfrm>
              <a:off x="6173640" y="3295800"/>
              <a:ext cx="500040" cy="761760"/>
              <a:chOff x="6173640" y="3295800"/>
              <a:chExt cx="500040" cy="761760"/>
            </a:xfrm>
          </p:grpSpPr>
          <p:sp>
            <p:nvSpPr>
              <p:cNvPr id="7953" name=""/>
              <p:cNvSpPr/>
              <p:nvPr/>
            </p:nvSpPr>
            <p:spPr>
              <a:xfrm>
                <a:off x="6173640" y="3295800"/>
                <a:ext cx="500040" cy="761760"/>
              </a:xfrm>
              <a:custGeom>
                <a:avLst/>
                <a:gdLst/>
                <a:ahLst/>
                <a:rect l="l" t="t" r="r" b="b"/>
                <a:pathLst>
                  <a:path w="632" h="970">
                    <a:moveTo>
                      <a:pt x="0" y="49"/>
                    </a:moveTo>
                    <a:lnTo>
                      <a:pt x="195" y="32"/>
                    </a:lnTo>
                    <a:lnTo>
                      <a:pt x="436" y="0"/>
                    </a:lnTo>
                    <a:lnTo>
                      <a:pt x="558" y="392"/>
                    </a:lnTo>
                    <a:lnTo>
                      <a:pt x="580" y="408"/>
                    </a:lnTo>
                    <a:lnTo>
                      <a:pt x="553" y="447"/>
                    </a:lnTo>
                    <a:lnTo>
                      <a:pt x="562" y="467"/>
                    </a:lnTo>
                    <a:lnTo>
                      <a:pt x="589" y="480"/>
                    </a:lnTo>
                    <a:lnTo>
                      <a:pt x="632" y="503"/>
                    </a:lnTo>
                    <a:lnTo>
                      <a:pt x="596" y="536"/>
                    </a:lnTo>
                    <a:lnTo>
                      <a:pt x="596" y="588"/>
                    </a:lnTo>
                    <a:lnTo>
                      <a:pt x="620" y="602"/>
                    </a:lnTo>
                    <a:lnTo>
                      <a:pt x="589" y="703"/>
                    </a:lnTo>
                    <a:lnTo>
                      <a:pt x="623" y="703"/>
                    </a:lnTo>
                    <a:lnTo>
                      <a:pt x="632" y="739"/>
                    </a:lnTo>
                    <a:lnTo>
                      <a:pt x="284" y="782"/>
                    </a:lnTo>
                    <a:lnTo>
                      <a:pt x="208" y="787"/>
                    </a:lnTo>
                    <a:lnTo>
                      <a:pt x="174" y="807"/>
                    </a:lnTo>
                    <a:lnTo>
                      <a:pt x="170" y="823"/>
                    </a:lnTo>
                    <a:lnTo>
                      <a:pt x="183" y="846"/>
                    </a:lnTo>
                    <a:lnTo>
                      <a:pt x="239" y="854"/>
                    </a:lnTo>
                    <a:lnTo>
                      <a:pt x="217" y="875"/>
                    </a:lnTo>
                    <a:lnTo>
                      <a:pt x="239" y="922"/>
                    </a:lnTo>
                    <a:lnTo>
                      <a:pt x="226" y="935"/>
                    </a:lnTo>
                    <a:lnTo>
                      <a:pt x="204" y="970"/>
                    </a:lnTo>
                    <a:lnTo>
                      <a:pt x="186" y="967"/>
                    </a:lnTo>
                    <a:lnTo>
                      <a:pt x="147" y="926"/>
                    </a:lnTo>
                    <a:lnTo>
                      <a:pt x="134" y="906"/>
                    </a:lnTo>
                    <a:lnTo>
                      <a:pt x="113" y="902"/>
                    </a:lnTo>
                    <a:lnTo>
                      <a:pt x="100" y="958"/>
                    </a:lnTo>
                    <a:lnTo>
                      <a:pt x="57" y="954"/>
                    </a:lnTo>
                    <a:lnTo>
                      <a:pt x="27" y="710"/>
                    </a:lnTo>
                    <a:lnTo>
                      <a:pt x="9" y="347"/>
                    </a:lnTo>
                    <a:lnTo>
                      <a:pt x="0" y="49"/>
                    </a:lnTo>
                    <a:close/>
                  </a:path>
                </a:pathLst>
              </a:custGeom>
              <a:solidFill>
                <a:srgbClr val="008226"/>
              </a:solidFill>
              <a:ln w="9360">
                <a:solidFill>
                  <a:srgbClr val="333333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7954" name=""/>
              <p:cNvSpPr/>
              <p:nvPr/>
            </p:nvSpPr>
            <p:spPr>
              <a:xfrm>
                <a:off x="6173640" y="3295800"/>
                <a:ext cx="500040" cy="761760"/>
              </a:xfrm>
              <a:custGeom>
                <a:avLst/>
                <a:gdLst/>
                <a:ahLst/>
                <a:rect l="l" t="t" r="r" b="b"/>
                <a:pathLst>
                  <a:path w="632" h="970">
                    <a:moveTo>
                      <a:pt x="0" y="49"/>
                    </a:moveTo>
                    <a:lnTo>
                      <a:pt x="195" y="32"/>
                    </a:lnTo>
                    <a:lnTo>
                      <a:pt x="436" y="0"/>
                    </a:lnTo>
                    <a:lnTo>
                      <a:pt x="558" y="392"/>
                    </a:lnTo>
                    <a:lnTo>
                      <a:pt x="580" y="408"/>
                    </a:lnTo>
                    <a:lnTo>
                      <a:pt x="553" y="447"/>
                    </a:lnTo>
                    <a:lnTo>
                      <a:pt x="562" y="467"/>
                    </a:lnTo>
                    <a:lnTo>
                      <a:pt x="589" y="480"/>
                    </a:lnTo>
                    <a:lnTo>
                      <a:pt x="632" y="503"/>
                    </a:lnTo>
                    <a:lnTo>
                      <a:pt x="596" y="536"/>
                    </a:lnTo>
                    <a:lnTo>
                      <a:pt x="596" y="588"/>
                    </a:lnTo>
                    <a:lnTo>
                      <a:pt x="620" y="602"/>
                    </a:lnTo>
                    <a:lnTo>
                      <a:pt x="589" y="703"/>
                    </a:lnTo>
                    <a:lnTo>
                      <a:pt x="623" y="703"/>
                    </a:lnTo>
                    <a:lnTo>
                      <a:pt x="632" y="739"/>
                    </a:lnTo>
                    <a:lnTo>
                      <a:pt x="284" y="782"/>
                    </a:lnTo>
                    <a:lnTo>
                      <a:pt x="208" y="787"/>
                    </a:lnTo>
                    <a:lnTo>
                      <a:pt x="174" y="807"/>
                    </a:lnTo>
                    <a:lnTo>
                      <a:pt x="170" y="823"/>
                    </a:lnTo>
                    <a:lnTo>
                      <a:pt x="183" y="846"/>
                    </a:lnTo>
                    <a:lnTo>
                      <a:pt x="239" y="854"/>
                    </a:lnTo>
                    <a:lnTo>
                      <a:pt x="217" y="875"/>
                    </a:lnTo>
                    <a:lnTo>
                      <a:pt x="239" y="922"/>
                    </a:lnTo>
                    <a:lnTo>
                      <a:pt x="226" y="935"/>
                    </a:lnTo>
                    <a:lnTo>
                      <a:pt x="204" y="970"/>
                    </a:lnTo>
                    <a:lnTo>
                      <a:pt x="186" y="967"/>
                    </a:lnTo>
                    <a:lnTo>
                      <a:pt x="147" y="926"/>
                    </a:lnTo>
                    <a:lnTo>
                      <a:pt x="134" y="906"/>
                    </a:lnTo>
                    <a:lnTo>
                      <a:pt x="113" y="902"/>
                    </a:lnTo>
                    <a:lnTo>
                      <a:pt x="100" y="958"/>
                    </a:lnTo>
                    <a:lnTo>
                      <a:pt x="57" y="954"/>
                    </a:lnTo>
                    <a:lnTo>
                      <a:pt x="27" y="710"/>
                    </a:lnTo>
                    <a:lnTo>
                      <a:pt x="9" y="347"/>
                    </a:lnTo>
                    <a:lnTo>
                      <a:pt x="0" y="49"/>
                    </a:lnTo>
                  </a:path>
                </a:pathLst>
              </a:custGeom>
              <a:solidFill>
                <a:srgbClr val="008226"/>
              </a:solidFill>
              <a:ln w="11160">
                <a:solidFill>
                  <a:srgbClr val="333333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  <p:grpSp>
          <p:nvGrpSpPr>
            <p:cNvPr id="7955" name=""/>
            <p:cNvGrpSpPr/>
            <p:nvPr/>
          </p:nvGrpSpPr>
          <p:grpSpPr>
            <a:xfrm>
              <a:off x="5751360" y="3333600"/>
              <a:ext cx="459000" cy="743040"/>
              <a:chOff x="5751360" y="3333600"/>
              <a:chExt cx="459000" cy="743040"/>
            </a:xfrm>
          </p:grpSpPr>
          <p:sp>
            <p:nvSpPr>
              <p:cNvPr id="7956" name=""/>
              <p:cNvSpPr/>
              <p:nvPr/>
            </p:nvSpPr>
            <p:spPr>
              <a:xfrm>
                <a:off x="5751360" y="3333600"/>
                <a:ext cx="459000" cy="743040"/>
              </a:xfrm>
              <a:custGeom>
                <a:avLst/>
                <a:gdLst/>
                <a:ahLst/>
                <a:rect l="l" t="t" r="r" b="b"/>
                <a:pathLst>
                  <a:path w="582" h="945">
                    <a:moveTo>
                      <a:pt x="205" y="19"/>
                    </a:moveTo>
                    <a:lnTo>
                      <a:pt x="198" y="35"/>
                    </a:lnTo>
                    <a:lnTo>
                      <a:pt x="180" y="32"/>
                    </a:lnTo>
                    <a:lnTo>
                      <a:pt x="131" y="71"/>
                    </a:lnTo>
                    <a:lnTo>
                      <a:pt x="131" y="143"/>
                    </a:lnTo>
                    <a:lnTo>
                      <a:pt x="113" y="131"/>
                    </a:lnTo>
                    <a:lnTo>
                      <a:pt x="83" y="167"/>
                    </a:lnTo>
                    <a:lnTo>
                      <a:pt x="52" y="176"/>
                    </a:lnTo>
                    <a:lnTo>
                      <a:pt x="57" y="206"/>
                    </a:lnTo>
                    <a:lnTo>
                      <a:pt x="66" y="235"/>
                    </a:lnTo>
                    <a:lnTo>
                      <a:pt x="79" y="267"/>
                    </a:lnTo>
                    <a:lnTo>
                      <a:pt x="43" y="287"/>
                    </a:lnTo>
                    <a:lnTo>
                      <a:pt x="66" y="350"/>
                    </a:lnTo>
                    <a:lnTo>
                      <a:pt x="52" y="363"/>
                    </a:lnTo>
                    <a:lnTo>
                      <a:pt x="52" y="411"/>
                    </a:lnTo>
                    <a:lnTo>
                      <a:pt x="88" y="434"/>
                    </a:lnTo>
                    <a:lnTo>
                      <a:pt x="92" y="461"/>
                    </a:lnTo>
                    <a:lnTo>
                      <a:pt x="74" y="481"/>
                    </a:lnTo>
                    <a:lnTo>
                      <a:pt x="92" y="497"/>
                    </a:lnTo>
                    <a:lnTo>
                      <a:pt x="113" y="549"/>
                    </a:lnTo>
                    <a:lnTo>
                      <a:pt x="92" y="569"/>
                    </a:lnTo>
                    <a:lnTo>
                      <a:pt x="74" y="630"/>
                    </a:lnTo>
                    <a:lnTo>
                      <a:pt x="39" y="657"/>
                    </a:lnTo>
                    <a:lnTo>
                      <a:pt x="39" y="706"/>
                    </a:lnTo>
                    <a:lnTo>
                      <a:pt x="0" y="762"/>
                    </a:lnTo>
                    <a:lnTo>
                      <a:pt x="43" y="808"/>
                    </a:lnTo>
                    <a:lnTo>
                      <a:pt x="153" y="805"/>
                    </a:lnTo>
                    <a:lnTo>
                      <a:pt x="289" y="788"/>
                    </a:lnTo>
                    <a:lnTo>
                      <a:pt x="345" y="794"/>
                    </a:lnTo>
                    <a:lnTo>
                      <a:pt x="332" y="833"/>
                    </a:lnTo>
                    <a:lnTo>
                      <a:pt x="402" y="945"/>
                    </a:lnTo>
                    <a:lnTo>
                      <a:pt x="476" y="896"/>
                    </a:lnTo>
                    <a:lnTo>
                      <a:pt x="582" y="900"/>
                    </a:lnTo>
                    <a:lnTo>
                      <a:pt x="555" y="575"/>
                    </a:lnTo>
                    <a:lnTo>
                      <a:pt x="530" y="0"/>
                    </a:lnTo>
                    <a:lnTo>
                      <a:pt x="205" y="19"/>
                    </a:lnTo>
                    <a:close/>
                  </a:path>
                </a:pathLst>
              </a:custGeom>
              <a:solidFill>
                <a:srgbClr val="008226"/>
              </a:solidFill>
              <a:ln w="9360">
                <a:solidFill>
                  <a:srgbClr val="333333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7957" name=""/>
              <p:cNvSpPr/>
              <p:nvPr/>
            </p:nvSpPr>
            <p:spPr>
              <a:xfrm>
                <a:off x="5751360" y="3333600"/>
                <a:ext cx="459000" cy="743040"/>
              </a:xfrm>
              <a:custGeom>
                <a:avLst/>
                <a:gdLst/>
                <a:ahLst/>
                <a:rect l="l" t="t" r="r" b="b"/>
                <a:pathLst>
                  <a:path w="582" h="945">
                    <a:moveTo>
                      <a:pt x="205" y="19"/>
                    </a:moveTo>
                    <a:lnTo>
                      <a:pt x="198" y="35"/>
                    </a:lnTo>
                    <a:lnTo>
                      <a:pt x="180" y="32"/>
                    </a:lnTo>
                    <a:lnTo>
                      <a:pt x="131" y="71"/>
                    </a:lnTo>
                    <a:lnTo>
                      <a:pt x="131" y="143"/>
                    </a:lnTo>
                    <a:lnTo>
                      <a:pt x="113" y="131"/>
                    </a:lnTo>
                    <a:lnTo>
                      <a:pt x="83" y="167"/>
                    </a:lnTo>
                    <a:lnTo>
                      <a:pt x="52" y="176"/>
                    </a:lnTo>
                    <a:lnTo>
                      <a:pt x="57" y="206"/>
                    </a:lnTo>
                    <a:lnTo>
                      <a:pt x="66" y="235"/>
                    </a:lnTo>
                    <a:lnTo>
                      <a:pt x="79" y="267"/>
                    </a:lnTo>
                    <a:lnTo>
                      <a:pt x="43" y="287"/>
                    </a:lnTo>
                    <a:lnTo>
                      <a:pt x="66" y="350"/>
                    </a:lnTo>
                    <a:lnTo>
                      <a:pt x="52" y="363"/>
                    </a:lnTo>
                    <a:lnTo>
                      <a:pt x="52" y="411"/>
                    </a:lnTo>
                    <a:lnTo>
                      <a:pt x="88" y="434"/>
                    </a:lnTo>
                    <a:lnTo>
                      <a:pt x="92" y="461"/>
                    </a:lnTo>
                    <a:lnTo>
                      <a:pt x="74" y="481"/>
                    </a:lnTo>
                    <a:lnTo>
                      <a:pt x="92" y="497"/>
                    </a:lnTo>
                    <a:lnTo>
                      <a:pt x="113" y="549"/>
                    </a:lnTo>
                    <a:lnTo>
                      <a:pt x="92" y="569"/>
                    </a:lnTo>
                    <a:lnTo>
                      <a:pt x="74" y="630"/>
                    </a:lnTo>
                    <a:lnTo>
                      <a:pt x="39" y="657"/>
                    </a:lnTo>
                    <a:lnTo>
                      <a:pt x="39" y="706"/>
                    </a:lnTo>
                    <a:lnTo>
                      <a:pt x="0" y="762"/>
                    </a:lnTo>
                    <a:lnTo>
                      <a:pt x="43" y="808"/>
                    </a:lnTo>
                    <a:lnTo>
                      <a:pt x="153" y="805"/>
                    </a:lnTo>
                    <a:lnTo>
                      <a:pt x="289" y="788"/>
                    </a:lnTo>
                    <a:lnTo>
                      <a:pt x="345" y="794"/>
                    </a:lnTo>
                    <a:lnTo>
                      <a:pt x="332" y="833"/>
                    </a:lnTo>
                    <a:lnTo>
                      <a:pt x="402" y="945"/>
                    </a:lnTo>
                    <a:lnTo>
                      <a:pt x="476" y="896"/>
                    </a:lnTo>
                    <a:lnTo>
                      <a:pt x="582" y="900"/>
                    </a:lnTo>
                    <a:lnTo>
                      <a:pt x="555" y="575"/>
                    </a:lnTo>
                    <a:lnTo>
                      <a:pt x="530" y="0"/>
                    </a:lnTo>
                    <a:lnTo>
                      <a:pt x="205" y="19"/>
                    </a:lnTo>
                  </a:path>
                </a:pathLst>
              </a:custGeom>
              <a:solidFill>
                <a:srgbClr val="008226"/>
              </a:solidFill>
              <a:ln w="11160">
                <a:solidFill>
                  <a:srgbClr val="333333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  <p:grpSp>
          <p:nvGrpSpPr>
            <p:cNvPr id="7958" name=""/>
            <p:cNvGrpSpPr/>
            <p:nvPr/>
          </p:nvGrpSpPr>
          <p:grpSpPr>
            <a:xfrm>
              <a:off x="3678120" y="3133800"/>
              <a:ext cx="1805040" cy="1617480"/>
              <a:chOff x="3678120" y="3133800"/>
              <a:chExt cx="1805040" cy="1617480"/>
            </a:xfrm>
          </p:grpSpPr>
          <p:sp>
            <p:nvSpPr>
              <p:cNvPr id="7959" name=""/>
              <p:cNvSpPr/>
              <p:nvPr/>
            </p:nvSpPr>
            <p:spPr>
              <a:xfrm>
                <a:off x="3678120" y="3133800"/>
                <a:ext cx="1805040" cy="1617480"/>
              </a:xfrm>
              <a:custGeom>
                <a:avLst/>
                <a:gdLst/>
                <a:ahLst/>
                <a:rect l="l" t="t" r="r" b="b"/>
                <a:pathLst>
                  <a:path w="2282" h="2061">
                    <a:moveTo>
                      <a:pt x="13" y="814"/>
                    </a:moveTo>
                    <a:lnTo>
                      <a:pt x="0" y="846"/>
                    </a:lnTo>
                    <a:lnTo>
                      <a:pt x="27" y="859"/>
                    </a:lnTo>
                    <a:lnTo>
                      <a:pt x="61" y="895"/>
                    </a:lnTo>
                    <a:lnTo>
                      <a:pt x="65" y="938"/>
                    </a:lnTo>
                    <a:lnTo>
                      <a:pt x="104" y="947"/>
                    </a:lnTo>
                    <a:lnTo>
                      <a:pt x="131" y="974"/>
                    </a:lnTo>
                    <a:lnTo>
                      <a:pt x="153" y="1010"/>
                    </a:lnTo>
                    <a:lnTo>
                      <a:pt x="180" y="1019"/>
                    </a:lnTo>
                    <a:lnTo>
                      <a:pt x="223" y="1081"/>
                    </a:lnTo>
                    <a:lnTo>
                      <a:pt x="284" y="1087"/>
                    </a:lnTo>
                    <a:lnTo>
                      <a:pt x="275" y="1114"/>
                    </a:lnTo>
                    <a:lnTo>
                      <a:pt x="297" y="1178"/>
                    </a:lnTo>
                    <a:lnTo>
                      <a:pt x="302" y="1267"/>
                    </a:lnTo>
                    <a:lnTo>
                      <a:pt x="332" y="1293"/>
                    </a:lnTo>
                    <a:lnTo>
                      <a:pt x="349" y="1317"/>
                    </a:lnTo>
                    <a:lnTo>
                      <a:pt x="367" y="1326"/>
                    </a:lnTo>
                    <a:lnTo>
                      <a:pt x="428" y="1382"/>
                    </a:lnTo>
                    <a:lnTo>
                      <a:pt x="455" y="1394"/>
                    </a:lnTo>
                    <a:lnTo>
                      <a:pt x="471" y="1398"/>
                    </a:lnTo>
                    <a:lnTo>
                      <a:pt x="489" y="1421"/>
                    </a:lnTo>
                    <a:lnTo>
                      <a:pt x="580" y="1446"/>
                    </a:lnTo>
                    <a:lnTo>
                      <a:pt x="616" y="1405"/>
                    </a:lnTo>
                    <a:lnTo>
                      <a:pt x="638" y="1385"/>
                    </a:lnTo>
                    <a:lnTo>
                      <a:pt x="625" y="1329"/>
                    </a:lnTo>
                    <a:lnTo>
                      <a:pt x="642" y="1310"/>
                    </a:lnTo>
                    <a:lnTo>
                      <a:pt x="694" y="1306"/>
                    </a:lnTo>
                    <a:lnTo>
                      <a:pt x="708" y="1290"/>
                    </a:lnTo>
                    <a:lnTo>
                      <a:pt x="717" y="1270"/>
                    </a:lnTo>
                    <a:lnTo>
                      <a:pt x="739" y="1274"/>
                    </a:lnTo>
                    <a:lnTo>
                      <a:pt x="742" y="1293"/>
                    </a:lnTo>
                    <a:lnTo>
                      <a:pt x="800" y="1297"/>
                    </a:lnTo>
                    <a:lnTo>
                      <a:pt x="891" y="1310"/>
                    </a:lnTo>
                    <a:lnTo>
                      <a:pt x="925" y="1342"/>
                    </a:lnTo>
                    <a:lnTo>
                      <a:pt x="996" y="1425"/>
                    </a:lnTo>
                    <a:lnTo>
                      <a:pt x="1031" y="1486"/>
                    </a:lnTo>
                    <a:lnTo>
                      <a:pt x="1035" y="1518"/>
                    </a:lnTo>
                    <a:lnTo>
                      <a:pt x="1127" y="1649"/>
                    </a:lnTo>
                    <a:lnTo>
                      <a:pt x="1141" y="1689"/>
                    </a:lnTo>
                    <a:lnTo>
                      <a:pt x="1211" y="1734"/>
                    </a:lnTo>
                    <a:lnTo>
                      <a:pt x="1217" y="1786"/>
                    </a:lnTo>
                    <a:lnTo>
                      <a:pt x="1235" y="1822"/>
                    </a:lnTo>
                    <a:lnTo>
                      <a:pt x="1247" y="1888"/>
                    </a:lnTo>
                    <a:lnTo>
                      <a:pt x="1278" y="1901"/>
                    </a:lnTo>
                    <a:lnTo>
                      <a:pt x="1281" y="1930"/>
                    </a:lnTo>
                    <a:lnTo>
                      <a:pt x="1281" y="1980"/>
                    </a:lnTo>
                    <a:lnTo>
                      <a:pt x="1303" y="1980"/>
                    </a:lnTo>
                    <a:lnTo>
                      <a:pt x="1339" y="1969"/>
                    </a:lnTo>
                    <a:lnTo>
                      <a:pt x="1382" y="2012"/>
                    </a:lnTo>
                    <a:lnTo>
                      <a:pt x="1421" y="2012"/>
                    </a:lnTo>
                    <a:lnTo>
                      <a:pt x="1461" y="2038"/>
                    </a:lnTo>
                    <a:lnTo>
                      <a:pt x="1513" y="2045"/>
                    </a:lnTo>
                    <a:lnTo>
                      <a:pt x="1553" y="2032"/>
                    </a:lnTo>
                    <a:lnTo>
                      <a:pt x="1587" y="2061"/>
                    </a:lnTo>
                    <a:lnTo>
                      <a:pt x="1626" y="2061"/>
                    </a:lnTo>
                    <a:lnTo>
                      <a:pt x="1644" y="2045"/>
                    </a:lnTo>
                    <a:lnTo>
                      <a:pt x="1666" y="2041"/>
                    </a:lnTo>
                    <a:lnTo>
                      <a:pt x="1693" y="2002"/>
                    </a:lnTo>
                    <a:lnTo>
                      <a:pt x="1644" y="2009"/>
                    </a:lnTo>
                    <a:lnTo>
                      <a:pt x="1617" y="1960"/>
                    </a:lnTo>
                    <a:lnTo>
                      <a:pt x="1610" y="1949"/>
                    </a:lnTo>
                    <a:lnTo>
                      <a:pt x="1605" y="1878"/>
                    </a:lnTo>
                    <a:lnTo>
                      <a:pt x="1587" y="1849"/>
                    </a:lnTo>
                    <a:lnTo>
                      <a:pt x="1610" y="1813"/>
                    </a:lnTo>
                    <a:lnTo>
                      <a:pt x="1610" y="1773"/>
                    </a:lnTo>
                    <a:lnTo>
                      <a:pt x="1632" y="1745"/>
                    </a:lnTo>
                    <a:lnTo>
                      <a:pt x="1626" y="1709"/>
                    </a:lnTo>
                    <a:lnTo>
                      <a:pt x="1623" y="1685"/>
                    </a:lnTo>
                    <a:lnTo>
                      <a:pt x="1648" y="1673"/>
                    </a:lnTo>
                    <a:lnTo>
                      <a:pt x="1662" y="1637"/>
                    </a:lnTo>
                    <a:lnTo>
                      <a:pt x="1693" y="1633"/>
                    </a:lnTo>
                    <a:lnTo>
                      <a:pt x="1727" y="1613"/>
                    </a:lnTo>
                    <a:lnTo>
                      <a:pt x="1736" y="1590"/>
                    </a:lnTo>
                    <a:lnTo>
                      <a:pt x="1766" y="1597"/>
                    </a:lnTo>
                    <a:lnTo>
                      <a:pt x="1788" y="1577"/>
                    </a:lnTo>
                    <a:lnTo>
                      <a:pt x="1779" y="1542"/>
                    </a:lnTo>
                    <a:lnTo>
                      <a:pt x="1806" y="1554"/>
                    </a:lnTo>
                    <a:lnTo>
                      <a:pt x="1876" y="1554"/>
                    </a:lnTo>
                    <a:lnTo>
                      <a:pt x="1946" y="1513"/>
                    </a:lnTo>
                    <a:lnTo>
                      <a:pt x="1980" y="1477"/>
                    </a:lnTo>
                    <a:lnTo>
                      <a:pt x="2020" y="1461"/>
                    </a:lnTo>
                    <a:lnTo>
                      <a:pt x="2054" y="1425"/>
                    </a:lnTo>
                    <a:lnTo>
                      <a:pt x="2090" y="1414"/>
                    </a:lnTo>
                    <a:lnTo>
                      <a:pt x="2077" y="1369"/>
                    </a:lnTo>
                    <a:lnTo>
                      <a:pt x="2041" y="1338"/>
                    </a:lnTo>
                    <a:lnTo>
                      <a:pt x="2041" y="1293"/>
                    </a:lnTo>
                    <a:lnTo>
                      <a:pt x="2081" y="1322"/>
                    </a:lnTo>
                    <a:lnTo>
                      <a:pt x="2108" y="1369"/>
                    </a:lnTo>
                    <a:lnTo>
                      <a:pt x="2185" y="1369"/>
                    </a:lnTo>
                    <a:lnTo>
                      <a:pt x="2221" y="1322"/>
                    </a:lnTo>
                    <a:lnTo>
                      <a:pt x="2225" y="1297"/>
                    </a:lnTo>
                    <a:lnTo>
                      <a:pt x="2252" y="1270"/>
                    </a:lnTo>
                    <a:lnTo>
                      <a:pt x="2261" y="1245"/>
                    </a:lnTo>
                    <a:lnTo>
                      <a:pt x="2246" y="1218"/>
                    </a:lnTo>
                    <a:lnTo>
                      <a:pt x="2252" y="1202"/>
                    </a:lnTo>
                    <a:lnTo>
                      <a:pt x="2264" y="1189"/>
                    </a:lnTo>
                    <a:lnTo>
                      <a:pt x="2261" y="1137"/>
                    </a:lnTo>
                    <a:lnTo>
                      <a:pt x="2277" y="1101"/>
                    </a:lnTo>
                    <a:lnTo>
                      <a:pt x="2282" y="1038"/>
                    </a:lnTo>
                    <a:lnTo>
                      <a:pt x="2264" y="1015"/>
                    </a:lnTo>
                    <a:lnTo>
                      <a:pt x="2234" y="957"/>
                    </a:lnTo>
                    <a:lnTo>
                      <a:pt x="2230" y="914"/>
                    </a:lnTo>
                    <a:lnTo>
                      <a:pt x="2181" y="882"/>
                    </a:lnTo>
                    <a:lnTo>
                      <a:pt x="2169" y="584"/>
                    </a:lnTo>
                    <a:lnTo>
                      <a:pt x="2093" y="578"/>
                    </a:lnTo>
                    <a:lnTo>
                      <a:pt x="2077" y="548"/>
                    </a:lnTo>
                    <a:lnTo>
                      <a:pt x="2047" y="558"/>
                    </a:lnTo>
                    <a:lnTo>
                      <a:pt x="2016" y="510"/>
                    </a:lnTo>
                    <a:lnTo>
                      <a:pt x="1993" y="506"/>
                    </a:lnTo>
                    <a:lnTo>
                      <a:pt x="1950" y="542"/>
                    </a:lnTo>
                    <a:lnTo>
                      <a:pt x="1916" y="515"/>
                    </a:lnTo>
                    <a:lnTo>
                      <a:pt x="1885" y="510"/>
                    </a:lnTo>
                    <a:lnTo>
                      <a:pt x="1840" y="542"/>
                    </a:lnTo>
                    <a:lnTo>
                      <a:pt x="1784" y="535"/>
                    </a:lnTo>
                    <a:lnTo>
                      <a:pt x="1739" y="519"/>
                    </a:lnTo>
                    <a:lnTo>
                      <a:pt x="1696" y="522"/>
                    </a:lnTo>
                    <a:lnTo>
                      <a:pt x="1666" y="551"/>
                    </a:lnTo>
                    <a:lnTo>
                      <a:pt x="1614" y="515"/>
                    </a:lnTo>
                    <a:lnTo>
                      <a:pt x="1540" y="522"/>
                    </a:lnTo>
                    <a:lnTo>
                      <a:pt x="1500" y="496"/>
                    </a:lnTo>
                    <a:lnTo>
                      <a:pt x="1479" y="460"/>
                    </a:lnTo>
                    <a:lnTo>
                      <a:pt x="1434" y="447"/>
                    </a:lnTo>
                    <a:lnTo>
                      <a:pt x="1409" y="467"/>
                    </a:lnTo>
                    <a:lnTo>
                      <a:pt x="1326" y="467"/>
                    </a:lnTo>
                    <a:lnTo>
                      <a:pt x="1312" y="443"/>
                    </a:lnTo>
                    <a:lnTo>
                      <a:pt x="1299" y="415"/>
                    </a:lnTo>
                    <a:lnTo>
                      <a:pt x="1281" y="398"/>
                    </a:lnTo>
                    <a:lnTo>
                      <a:pt x="1220" y="424"/>
                    </a:lnTo>
                    <a:lnTo>
                      <a:pt x="1195" y="411"/>
                    </a:lnTo>
                    <a:lnTo>
                      <a:pt x="1177" y="339"/>
                    </a:lnTo>
                    <a:lnTo>
                      <a:pt x="1159" y="192"/>
                    </a:lnTo>
                    <a:lnTo>
                      <a:pt x="1141" y="32"/>
                    </a:lnTo>
                    <a:lnTo>
                      <a:pt x="672" y="0"/>
                    </a:lnTo>
                    <a:lnTo>
                      <a:pt x="616" y="842"/>
                    </a:lnTo>
                    <a:lnTo>
                      <a:pt x="13" y="814"/>
                    </a:lnTo>
                    <a:close/>
                  </a:path>
                </a:pathLst>
              </a:custGeom>
              <a:solidFill>
                <a:srgbClr val="008226"/>
              </a:solidFill>
              <a:ln w="9360">
                <a:solidFill>
                  <a:srgbClr val="333333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7960" name=""/>
              <p:cNvSpPr/>
              <p:nvPr/>
            </p:nvSpPr>
            <p:spPr>
              <a:xfrm>
                <a:off x="3678120" y="3133800"/>
                <a:ext cx="1805040" cy="1617480"/>
              </a:xfrm>
              <a:custGeom>
                <a:avLst/>
                <a:gdLst/>
                <a:ahLst/>
                <a:rect l="l" t="t" r="r" b="b"/>
                <a:pathLst>
                  <a:path w="2282" h="2061">
                    <a:moveTo>
                      <a:pt x="13" y="814"/>
                    </a:moveTo>
                    <a:lnTo>
                      <a:pt x="0" y="846"/>
                    </a:lnTo>
                    <a:lnTo>
                      <a:pt x="27" y="859"/>
                    </a:lnTo>
                    <a:lnTo>
                      <a:pt x="61" y="895"/>
                    </a:lnTo>
                    <a:lnTo>
                      <a:pt x="65" y="938"/>
                    </a:lnTo>
                    <a:lnTo>
                      <a:pt x="104" y="947"/>
                    </a:lnTo>
                    <a:lnTo>
                      <a:pt x="131" y="974"/>
                    </a:lnTo>
                    <a:lnTo>
                      <a:pt x="153" y="1010"/>
                    </a:lnTo>
                    <a:lnTo>
                      <a:pt x="180" y="1019"/>
                    </a:lnTo>
                    <a:lnTo>
                      <a:pt x="223" y="1081"/>
                    </a:lnTo>
                    <a:lnTo>
                      <a:pt x="284" y="1087"/>
                    </a:lnTo>
                    <a:lnTo>
                      <a:pt x="275" y="1114"/>
                    </a:lnTo>
                    <a:lnTo>
                      <a:pt x="297" y="1178"/>
                    </a:lnTo>
                    <a:lnTo>
                      <a:pt x="302" y="1267"/>
                    </a:lnTo>
                    <a:lnTo>
                      <a:pt x="332" y="1293"/>
                    </a:lnTo>
                    <a:lnTo>
                      <a:pt x="349" y="1317"/>
                    </a:lnTo>
                    <a:lnTo>
                      <a:pt x="367" y="1326"/>
                    </a:lnTo>
                    <a:lnTo>
                      <a:pt x="428" y="1382"/>
                    </a:lnTo>
                    <a:lnTo>
                      <a:pt x="455" y="1394"/>
                    </a:lnTo>
                    <a:lnTo>
                      <a:pt x="471" y="1398"/>
                    </a:lnTo>
                    <a:lnTo>
                      <a:pt x="489" y="1421"/>
                    </a:lnTo>
                    <a:lnTo>
                      <a:pt x="580" y="1446"/>
                    </a:lnTo>
                    <a:lnTo>
                      <a:pt x="616" y="1405"/>
                    </a:lnTo>
                    <a:lnTo>
                      <a:pt x="638" y="1385"/>
                    </a:lnTo>
                    <a:lnTo>
                      <a:pt x="625" y="1329"/>
                    </a:lnTo>
                    <a:lnTo>
                      <a:pt x="642" y="1310"/>
                    </a:lnTo>
                    <a:lnTo>
                      <a:pt x="694" y="1306"/>
                    </a:lnTo>
                    <a:lnTo>
                      <a:pt x="708" y="1290"/>
                    </a:lnTo>
                    <a:lnTo>
                      <a:pt x="717" y="1270"/>
                    </a:lnTo>
                    <a:lnTo>
                      <a:pt x="739" y="1274"/>
                    </a:lnTo>
                    <a:lnTo>
                      <a:pt x="742" y="1293"/>
                    </a:lnTo>
                    <a:lnTo>
                      <a:pt x="800" y="1297"/>
                    </a:lnTo>
                    <a:lnTo>
                      <a:pt x="891" y="1310"/>
                    </a:lnTo>
                    <a:lnTo>
                      <a:pt x="925" y="1342"/>
                    </a:lnTo>
                    <a:lnTo>
                      <a:pt x="996" y="1425"/>
                    </a:lnTo>
                    <a:lnTo>
                      <a:pt x="1031" y="1486"/>
                    </a:lnTo>
                    <a:lnTo>
                      <a:pt x="1035" y="1518"/>
                    </a:lnTo>
                    <a:lnTo>
                      <a:pt x="1127" y="1649"/>
                    </a:lnTo>
                    <a:lnTo>
                      <a:pt x="1141" y="1689"/>
                    </a:lnTo>
                    <a:lnTo>
                      <a:pt x="1211" y="1734"/>
                    </a:lnTo>
                    <a:lnTo>
                      <a:pt x="1217" y="1786"/>
                    </a:lnTo>
                    <a:lnTo>
                      <a:pt x="1235" y="1822"/>
                    </a:lnTo>
                    <a:lnTo>
                      <a:pt x="1247" y="1888"/>
                    </a:lnTo>
                    <a:lnTo>
                      <a:pt x="1278" y="1901"/>
                    </a:lnTo>
                    <a:lnTo>
                      <a:pt x="1281" y="1930"/>
                    </a:lnTo>
                    <a:lnTo>
                      <a:pt x="1281" y="1980"/>
                    </a:lnTo>
                    <a:lnTo>
                      <a:pt x="1303" y="1980"/>
                    </a:lnTo>
                    <a:lnTo>
                      <a:pt x="1339" y="1969"/>
                    </a:lnTo>
                    <a:lnTo>
                      <a:pt x="1382" y="2012"/>
                    </a:lnTo>
                    <a:lnTo>
                      <a:pt x="1421" y="2012"/>
                    </a:lnTo>
                    <a:lnTo>
                      <a:pt x="1461" y="2038"/>
                    </a:lnTo>
                    <a:lnTo>
                      <a:pt x="1513" y="2045"/>
                    </a:lnTo>
                    <a:lnTo>
                      <a:pt x="1553" y="2032"/>
                    </a:lnTo>
                    <a:lnTo>
                      <a:pt x="1587" y="2061"/>
                    </a:lnTo>
                    <a:lnTo>
                      <a:pt x="1626" y="2061"/>
                    </a:lnTo>
                    <a:lnTo>
                      <a:pt x="1644" y="2045"/>
                    </a:lnTo>
                    <a:lnTo>
                      <a:pt x="1666" y="2041"/>
                    </a:lnTo>
                    <a:lnTo>
                      <a:pt x="1693" y="2002"/>
                    </a:lnTo>
                    <a:lnTo>
                      <a:pt x="1644" y="2009"/>
                    </a:lnTo>
                    <a:lnTo>
                      <a:pt x="1617" y="1960"/>
                    </a:lnTo>
                    <a:lnTo>
                      <a:pt x="1610" y="1949"/>
                    </a:lnTo>
                    <a:lnTo>
                      <a:pt x="1605" y="1878"/>
                    </a:lnTo>
                    <a:lnTo>
                      <a:pt x="1587" y="1849"/>
                    </a:lnTo>
                    <a:lnTo>
                      <a:pt x="1610" y="1813"/>
                    </a:lnTo>
                    <a:lnTo>
                      <a:pt x="1610" y="1773"/>
                    </a:lnTo>
                    <a:lnTo>
                      <a:pt x="1632" y="1745"/>
                    </a:lnTo>
                    <a:lnTo>
                      <a:pt x="1626" y="1709"/>
                    </a:lnTo>
                    <a:lnTo>
                      <a:pt x="1623" y="1685"/>
                    </a:lnTo>
                    <a:lnTo>
                      <a:pt x="1648" y="1673"/>
                    </a:lnTo>
                    <a:lnTo>
                      <a:pt x="1662" y="1637"/>
                    </a:lnTo>
                    <a:lnTo>
                      <a:pt x="1693" y="1633"/>
                    </a:lnTo>
                    <a:lnTo>
                      <a:pt x="1727" y="1613"/>
                    </a:lnTo>
                    <a:lnTo>
                      <a:pt x="1736" y="1590"/>
                    </a:lnTo>
                    <a:lnTo>
                      <a:pt x="1766" y="1597"/>
                    </a:lnTo>
                    <a:lnTo>
                      <a:pt x="1788" y="1577"/>
                    </a:lnTo>
                    <a:lnTo>
                      <a:pt x="1779" y="1542"/>
                    </a:lnTo>
                    <a:lnTo>
                      <a:pt x="1806" y="1554"/>
                    </a:lnTo>
                    <a:lnTo>
                      <a:pt x="1876" y="1554"/>
                    </a:lnTo>
                    <a:lnTo>
                      <a:pt x="1946" y="1513"/>
                    </a:lnTo>
                    <a:lnTo>
                      <a:pt x="1980" y="1477"/>
                    </a:lnTo>
                    <a:lnTo>
                      <a:pt x="2020" y="1461"/>
                    </a:lnTo>
                    <a:lnTo>
                      <a:pt x="2054" y="1425"/>
                    </a:lnTo>
                    <a:lnTo>
                      <a:pt x="2090" y="1414"/>
                    </a:lnTo>
                    <a:lnTo>
                      <a:pt x="2077" y="1369"/>
                    </a:lnTo>
                    <a:lnTo>
                      <a:pt x="2041" y="1338"/>
                    </a:lnTo>
                    <a:lnTo>
                      <a:pt x="2041" y="1293"/>
                    </a:lnTo>
                    <a:lnTo>
                      <a:pt x="2081" y="1322"/>
                    </a:lnTo>
                    <a:lnTo>
                      <a:pt x="2108" y="1369"/>
                    </a:lnTo>
                    <a:lnTo>
                      <a:pt x="2185" y="1369"/>
                    </a:lnTo>
                    <a:lnTo>
                      <a:pt x="2221" y="1322"/>
                    </a:lnTo>
                    <a:lnTo>
                      <a:pt x="2225" y="1297"/>
                    </a:lnTo>
                    <a:lnTo>
                      <a:pt x="2252" y="1270"/>
                    </a:lnTo>
                    <a:lnTo>
                      <a:pt x="2261" y="1245"/>
                    </a:lnTo>
                    <a:lnTo>
                      <a:pt x="2246" y="1218"/>
                    </a:lnTo>
                    <a:lnTo>
                      <a:pt x="2252" y="1202"/>
                    </a:lnTo>
                    <a:lnTo>
                      <a:pt x="2264" y="1189"/>
                    </a:lnTo>
                    <a:lnTo>
                      <a:pt x="2261" y="1137"/>
                    </a:lnTo>
                    <a:lnTo>
                      <a:pt x="2277" y="1101"/>
                    </a:lnTo>
                    <a:lnTo>
                      <a:pt x="2282" y="1038"/>
                    </a:lnTo>
                    <a:lnTo>
                      <a:pt x="2264" y="1015"/>
                    </a:lnTo>
                    <a:lnTo>
                      <a:pt x="2234" y="957"/>
                    </a:lnTo>
                    <a:lnTo>
                      <a:pt x="2230" y="914"/>
                    </a:lnTo>
                    <a:lnTo>
                      <a:pt x="2181" y="882"/>
                    </a:lnTo>
                    <a:lnTo>
                      <a:pt x="2169" y="584"/>
                    </a:lnTo>
                    <a:lnTo>
                      <a:pt x="2093" y="578"/>
                    </a:lnTo>
                    <a:lnTo>
                      <a:pt x="2077" y="548"/>
                    </a:lnTo>
                    <a:lnTo>
                      <a:pt x="2047" y="558"/>
                    </a:lnTo>
                    <a:lnTo>
                      <a:pt x="2016" y="510"/>
                    </a:lnTo>
                    <a:lnTo>
                      <a:pt x="1993" y="506"/>
                    </a:lnTo>
                    <a:lnTo>
                      <a:pt x="1950" y="542"/>
                    </a:lnTo>
                    <a:lnTo>
                      <a:pt x="1916" y="515"/>
                    </a:lnTo>
                    <a:lnTo>
                      <a:pt x="1885" y="510"/>
                    </a:lnTo>
                    <a:lnTo>
                      <a:pt x="1840" y="542"/>
                    </a:lnTo>
                    <a:lnTo>
                      <a:pt x="1784" y="535"/>
                    </a:lnTo>
                    <a:lnTo>
                      <a:pt x="1739" y="519"/>
                    </a:lnTo>
                    <a:lnTo>
                      <a:pt x="1696" y="522"/>
                    </a:lnTo>
                    <a:lnTo>
                      <a:pt x="1666" y="551"/>
                    </a:lnTo>
                    <a:lnTo>
                      <a:pt x="1614" y="515"/>
                    </a:lnTo>
                    <a:lnTo>
                      <a:pt x="1540" y="522"/>
                    </a:lnTo>
                    <a:lnTo>
                      <a:pt x="1500" y="496"/>
                    </a:lnTo>
                    <a:lnTo>
                      <a:pt x="1479" y="460"/>
                    </a:lnTo>
                    <a:lnTo>
                      <a:pt x="1434" y="447"/>
                    </a:lnTo>
                    <a:lnTo>
                      <a:pt x="1409" y="467"/>
                    </a:lnTo>
                    <a:lnTo>
                      <a:pt x="1326" y="467"/>
                    </a:lnTo>
                    <a:lnTo>
                      <a:pt x="1312" y="443"/>
                    </a:lnTo>
                    <a:lnTo>
                      <a:pt x="1299" y="415"/>
                    </a:lnTo>
                    <a:lnTo>
                      <a:pt x="1281" y="398"/>
                    </a:lnTo>
                    <a:lnTo>
                      <a:pt x="1220" y="424"/>
                    </a:lnTo>
                    <a:lnTo>
                      <a:pt x="1195" y="411"/>
                    </a:lnTo>
                    <a:lnTo>
                      <a:pt x="1177" y="339"/>
                    </a:lnTo>
                    <a:lnTo>
                      <a:pt x="1159" y="192"/>
                    </a:lnTo>
                    <a:lnTo>
                      <a:pt x="1141" y="32"/>
                    </a:lnTo>
                    <a:lnTo>
                      <a:pt x="672" y="0"/>
                    </a:lnTo>
                    <a:lnTo>
                      <a:pt x="616" y="842"/>
                    </a:lnTo>
                    <a:lnTo>
                      <a:pt x="13" y="814"/>
                    </a:lnTo>
                  </a:path>
                </a:pathLst>
              </a:custGeom>
              <a:solidFill>
                <a:srgbClr val="008226"/>
              </a:solidFill>
              <a:ln w="11160">
                <a:solidFill>
                  <a:srgbClr val="333333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  <p:grpSp>
          <p:nvGrpSpPr>
            <p:cNvPr id="7961" name=""/>
            <p:cNvGrpSpPr/>
            <p:nvPr/>
          </p:nvGrpSpPr>
          <p:grpSpPr>
            <a:xfrm>
              <a:off x="5842080" y="1371600"/>
              <a:ext cx="96840" cy="73080"/>
              <a:chOff x="5842080" y="1371600"/>
              <a:chExt cx="96840" cy="73080"/>
            </a:xfrm>
          </p:grpSpPr>
          <p:sp>
            <p:nvSpPr>
              <p:cNvPr id="7962" name=""/>
              <p:cNvSpPr/>
              <p:nvPr/>
            </p:nvSpPr>
            <p:spPr>
              <a:xfrm>
                <a:off x="5842080" y="1371600"/>
                <a:ext cx="96840" cy="73080"/>
              </a:xfrm>
              <a:custGeom>
                <a:avLst/>
                <a:gdLst/>
                <a:ahLst/>
                <a:rect l="l" t="t" r="r" b="b"/>
                <a:pathLst>
                  <a:path w="122" h="93">
                    <a:moveTo>
                      <a:pt x="122" y="0"/>
                    </a:moveTo>
                    <a:lnTo>
                      <a:pt x="74" y="9"/>
                    </a:lnTo>
                    <a:lnTo>
                      <a:pt x="43" y="41"/>
                    </a:lnTo>
                    <a:lnTo>
                      <a:pt x="9" y="57"/>
                    </a:lnTo>
                    <a:lnTo>
                      <a:pt x="0" y="93"/>
                    </a:lnTo>
                    <a:lnTo>
                      <a:pt x="70" y="68"/>
                    </a:lnTo>
                    <a:lnTo>
                      <a:pt x="95" y="36"/>
                    </a:lnTo>
                    <a:lnTo>
                      <a:pt x="113" y="25"/>
                    </a:lnTo>
                    <a:lnTo>
                      <a:pt x="122" y="0"/>
                    </a:lnTo>
                    <a:close/>
                  </a:path>
                </a:pathLst>
              </a:custGeom>
              <a:solidFill>
                <a:srgbClr val="008226"/>
              </a:solidFill>
              <a:ln w="9360">
                <a:solidFill>
                  <a:srgbClr val="333333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26280" bIns="262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7963" name=""/>
              <p:cNvSpPr/>
              <p:nvPr/>
            </p:nvSpPr>
            <p:spPr>
              <a:xfrm>
                <a:off x="5842080" y="1371600"/>
                <a:ext cx="96840" cy="73080"/>
              </a:xfrm>
              <a:custGeom>
                <a:avLst/>
                <a:gdLst/>
                <a:ahLst/>
                <a:rect l="l" t="t" r="r" b="b"/>
                <a:pathLst>
                  <a:path w="122" h="93">
                    <a:moveTo>
                      <a:pt x="122" y="0"/>
                    </a:moveTo>
                    <a:lnTo>
                      <a:pt x="74" y="9"/>
                    </a:lnTo>
                    <a:lnTo>
                      <a:pt x="43" y="41"/>
                    </a:lnTo>
                    <a:lnTo>
                      <a:pt x="9" y="57"/>
                    </a:lnTo>
                    <a:lnTo>
                      <a:pt x="0" y="93"/>
                    </a:lnTo>
                    <a:lnTo>
                      <a:pt x="70" y="68"/>
                    </a:lnTo>
                    <a:lnTo>
                      <a:pt x="95" y="36"/>
                    </a:lnTo>
                    <a:lnTo>
                      <a:pt x="113" y="25"/>
                    </a:lnTo>
                    <a:lnTo>
                      <a:pt x="122" y="0"/>
                    </a:lnTo>
                  </a:path>
                </a:pathLst>
              </a:custGeom>
              <a:solidFill>
                <a:srgbClr val="008226"/>
              </a:solidFill>
              <a:ln w="11160">
                <a:solidFill>
                  <a:srgbClr val="333333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26280" bIns="262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  <p:grpSp>
          <p:nvGrpSpPr>
            <p:cNvPr id="7964" name=""/>
            <p:cNvGrpSpPr/>
            <p:nvPr/>
          </p:nvGrpSpPr>
          <p:grpSpPr>
            <a:xfrm>
              <a:off x="7047000" y="1563840"/>
              <a:ext cx="817560" cy="928440"/>
              <a:chOff x="7047000" y="1563840"/>
              <a:chExt cx="817560" cy="928440"/>
            </a:xfrm>
          </p:grpSpPr>
          <p:sp>
            <p:nvSpPr>
              <p:cNvPr id="7965" name=""/>
              <p:cNvSpPr/>
              <p:nvPr/>
            </p:nvSpPr>
            <p:spPr>
              <a:xfrm>
                <a:off x="7047000" y="1563840"/>
                <a:ext cx="817560" cy="928440"/>
              </a:xfrm>
              <a:custGeom>
                <a:avLst/>
                <a:gdLst/>
                <a:ahLst/>
                <a:rect l="l" t="t" r="r" b="b"/>
                <a:pathLst>
                  <a:path w="1033" h="1185">
                    <a:moveTo>
                      <a:pt x="832" y="0"/>
                    </a:moveTo>
                    <a:lnTo>
                      <a:pt x="792" y="20"/>
                    </a:lnTo>
                    <a:lnTo>
                      <a:pt x="701" y="16"/>
                    </a:lnTo>
                    <a:lnTo>
                      <a:pt x="636" y="43"/>
                    </a:lnTo>
                    <a:lnTo>
                      <a:pt x="553" y="85"/>
                    </a:lnTo>
                    <a:lnTo>
                      <a:pt x="519" y="121"/>
                    </a:lnTo>
                    <a:lnTo>
                      <a:pt x="519" y="167"/>
                    </a:lnTo>
                    <a:lnTo>
                      <a:pt x="471" y="196"/>
                    </a:lnTo>
                    <a:lnTo>
                      <a:pt x="440" y="228"/>
                    </a:lnTo>
                    <a:lnTo>
                      <a:pt x="440" y="245"/>
                    </a:lnTo>
                    <a:lnTo>
                      <a:pt x="467" y="272"/>
                    </a:lnTo>
                    <a:lnTo>
                      <a:pt x="471" y="284"/>
                    </a:lnTo>
                    <a:lnTo>
                      <a:pt x="458" y="308"/>
                    </a:lnTo>
                    <a:lnTo>
                      <a:pt x="467" y="329"/>
                    </a:lnTo>
                    <a:lnTo>
                      <a:pt x="474" y="352"/>
                    </a:lnTo>
                    <a:lnTo>
                      <a:pt x="467" y="372"/>
                    </a:lnTo>
                    <a:lnTo>
                      <a:pt x="436" y="376"/>
                    </a:lnTo>
                    <a:lnTo>
                      <a:pt x="391" y="432"/>
                    </a:lnTo>
                    <a:lnTo>
                      <a:pt x="339" y="444"/>
                    </a:lnTo>
                    <a:lnTo>
                      <a:pt x="217" y="444"/>
                    </a:lnTo>
                    <a:lnTo>
                      <a:pt x="214" y="460"/>
                    </a:lnTo>
                    <a:lnTo>
                      <a:pt x="95" y="460"/>
                    </a:lnTo>
                    <a:lnTo>
                      <a:pt x="70" y="484"/>
                    </a:lnTo>
                    <a:lnTo>
                      <a:pt x="64" y="525"/>
                    </a:lnTo>
                    <a:lnTo>
                      <a:pt x="88" y="548"/>
                    </a:lnTo>
                    <a:lnTo>
                      <a:pt x="113" y="581"/>
                    </a:lnTo>
                    <a:lnTo>
                      <a:pt x="104" y="613"/>
                    </a:lnTo>
                    <a:lnTo>
                      <a:pt x="48" y="660"/>
                    </a:lnTo>
                    <a:lnTo>
                      <a:pt x="0" y="701"/>
                    </a:lnTo>
                    <a:lnTo>
                      <a:pt x="21" y="728"/>
                    </a:lnTo>
                    <a:lnTo>
                      <a:pt x="9" y="757"/>
                    </a:lnTo>
                    <a:lnTo>
                      <a:pt x="201" y="728"/>
                    </a:lnTo>
                    <a:lnTo>
                      <a:pt x="693" y="624"/>
                    </a:lnTo>
                    <a:lnTo>
                      <a:pt x="701" y="644"/>
                    </a:lnTo>
                    <a:lnTo>
                      <a:pt x="740" y="656"/>
                    </a:lnTo>
                    <a:lnTo>
                      <a:pt x="745" y="705"/>
                    </a:lnTo>
                    <a:lnTo>
                      <a:pt x="789" y="708"/>
                    </a:lnTo>
                    <a:lnTo>
                      <a:pt x="801" y="728"/>
                    </a:lnTo>
                    <a:lnTo>
                      <a:pt x="785" y="751"/>
                    </a:lnTo>
                    <a:lnTo>
                      <a:pt x="780" y="789"/>
                    </a:lnTo>
                    <a:lnTo>
                      <a:pt x="762" y="813"/>
                    </a:lnTo>
                    <a:lnTo>
                      <a:pt x="776" y="840"/>
                    </a:lnTo>
                    <a:lnTo>
                      <a:pt x="754" y="852"/>
                    </a:lnTo>
                    <a:lnTo>
                      <a:pt x="776" y="897"/>
                    </a:lnTo>
                    <a:lnTo>
                      <a:pt x="771" y="928"/>
                    </a:lnTo>
                    <a:lnTo>
                      <a:pt x="828" y="933"/>
                    </a:lnTo>
                    <a:lnTo>
                      <a:pt x="841" y="964"/>
                    </a:lnTo>
                    <a:lnTo>
                      <a:pt x="816" y="1016"/>
                    </a:lnTo>
                    <a:lnTo>
                      <a:pt x="758" y="1052"/>
                    </a:lnTo>
                    <a:lnTo>
                      <a:pt x="762" y="1080"/>
                    </a:lnTo>
                    <a:lnTo>
                      <a:pt x="776" y="1097"/>
                    </a:lnTo>
                    <a:lnTo>
                      <a:pt x="789" y="1132"/>
                    </a:lnTo>
                    <a:lnTo>
                      <a:pt x="819" y="1129"/>
                    </a:lnTo>
                    <a:lnTo>
                      <a:pt x="850" y="1136"/>
                    </a:lnTo>
                    <a:lnTo>
                      <a:pt x="871" y="1149"/>
                    </a:lnTo>
                    <a:lnTo>
                      <a:pt x="902" y="1185"/>
                    </a:lnTo>
                    <a:lnTo>
                      <a:pt x="923" y="1165"/>
                    </a:lnTo>
                    <a:lnTo>
                      <a:pt x="920" y="1136"/>
                    </a:lnTo>
                    <a:lnTo>
                      <a:pt x="954" y="1109"/>
                    </a:lnTo>
                    <a:lnTo>
                      <a:pt x="975" y="1077"/>
                    </a:lnTo>
                    <a:lnTo>
                      <a:pt x="972" y="999"/>
                    </a:lnTo>
                    <a:lnTo>
                      <a:pt x="990" y="976"/>
                    </a:lnTo>
                    <a:lnTo>
                      <a:pt x="984" y="892"/>
                    </a:lnTo>
                    <a:lnTo>
                      <a:pt x="972" y="875"/>
                    </a:lnTo>
                    <a:lnTo>
                      <a:pt x="950" y="872"/>
                    </a:lnTo>
                    <a:lnTo>
                      <a:pt x="936" y="872"/>
                    </a:lnTo>
                    <a:lnTo>
                      <a:pt x="941" y="848"/>
                    </a:lnTo>
                    <a:lnTo>
                      <a:pt x="954" y="813"/>
                    </a:lnTo>
                    <a:lnTo>
                      <a:pt x="972" y="836"/>
                    </a:lnTo>
                    <a:lnTo>
                      <a:pt x="975" y="852"/>
                    </a:lnTo>
                    <a:lnTo>
                      <a:pt x="1033" y="829"/>
                    </a:lnTo>
                    <a:lnTo>
                      <a:pt x="1033" y="796"/>
                    </a:lnTo>
                    <a:lnTo>
                      <a:pt x="1024" y="777"/>
                    </a:lnTo>
                    <a:lnTo>
                      <a:pt x="1020" y="760"/>
                    </a:lnTo>
                    <a:lnTo>
                      <a:pt x="997" y="757"/>
                    </a:lnTo>
                    <a:lnTo>
                      <a:pt x="975" y="741"/>
                    </a:lnTo>
                    <a:lnTo>
                      <a:pt x="1015" y="721"/>
                    </a:lnTo>
                    <a:lnTo>
                      <a:pt x="981" y="692"/>
                    </a:lnTo>
                    <a:lnTo>
                      <a:pt x="975" y="660"/>
                    </a:lnTo>
                    <a:lnTo>
                      <a:pt x="963" y="572"/>
                    </a:lnTo>
                    <a:lnTo>
                      <a:pt x="963" y="565"/>
                    </a:lnTo>
                    <a:lnTo>
                      <a:pt x="932" y="545"/>
                    </a:lnTo>
                    <a:lnTo>
                      <a:pt x="959" y="448"/>
                    </a:lnTo>
                    <a:lnTo>
                      <a:pt x="950" y="421"/>
                    </a:lnTo>
                    <a:lnTo>
                      <a:pt x="936" y="388"/>
                    </a:lnTo>
                    <a:lnTo>
                      <a:pt x="941" y="360"/>
                    </a:lnTo>
                    <a:lnTo>
                      <a:pt x="914" y="281"/>
                    </a:lnTo>
                    <a:lnTo>
                      <a:pt x="871" y="281"/>
                    </a:lnTo>
                    <a:lnTo>
                      <a:pt x="884" y="241"/>
                    </a:lnTo>
                    <a:lnTo>
                      <a:pt x="884" y="209"/>
                    </a:lnTo>
                    <a:lnTo>
                      <a:pt x="853" y="180"/>
                    </a:lnTo>
                    <a:lnTo>
                      <a:pt x="871" y="153"/>
                    </a:lnTo>
                    <a:lnTo>
                      <a:pt x="859" y="112"/>
                    </a:lnTo>
                    <a:lnTo>
                      <a:pt x="832" y="81"/>
                    </a:lnTo>
                    <a:lnTo>
                      <a:pt x="832" y="0"/>
                    </a:lnTo>
                    <a:close/>
                  </a:path>
                </a:pathLst>
              </a:custGeom>
              <a:solidFill>
                <a:srgbClr val="008226"/>
              </a:solidFill>
              <a:ln w="9360">
                <a:solidFill>
                  <a:srgbClr val="333333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7966" name=""/>
              <p:cNvSpPr/>
              <p:nvPr/>
            </p:nvSpPr>
            <p:spPr>
              <a:xfrm>
                <a:off x="7047000" y="1563840"/>
                <a:ext cx="817560" cy="928440"/>
              </a:xfrm>
              <a:custGeom>
                <a:avLst/>
                <a:gdLst/>
                <a:ahLst/>
                <a:rect l="l" t="t" r="r" b="b"/>
                <a:pathLst>
                  <a:path w="1033" h="1185">
                    <a:moveTo>
                      <a:pt x="832" y="0"/>
                    </a:moveTo>
                    <a:lnTo>
                      <a:pt x="792" y="20"/>
                    </a:lnTo>
                    <a:lnTo>
                      <a:pt x="701" y="16"/>
                    </a:lnTo>
                    <a:lnTo>
                      <a:pt x="636" y="43"/>
                    </a:lnTo>
                    <a:lnTo>
                      <a:pt x="553" y="85"/>
                    </a:lnTo>
                    <a:lnTo>
                      <a:pt x="519" y="121"/>
                    </a:lnTo>
                    <a:lnTo>
                      <a:pt x="519" y="167"/>
                    </a:lnTo>
                    <a:lnTo>
                      <a:pt x="471" y="196"/>
                    </a:lnTo>
                    <a:lnTo>
                      <a:pt x="440" y="228"/>
                    </a:lnTo>
                    <a:lnTo>
                      <a:pt x="440" y="245"/>
                    </a:lnTo>
                    <a:lnTo>
                      <a:pt x="467" y="272"/>
                    </a:lnTo>
                    <a:lnTo>
                      <a:pt x="471" y="284"/>
                    </a:lnTo>
                    <a:lnTo>
                      <a:pt x="458" y="308"/>
                    </a:lnTo>
                    <a:lnTo>
                      <a:pt x="467" y="329"/>
                    </a:lnTo>
                    <a:lnTo>
                      <a:pt x="474" y="352"/>
                    </a:lnTo>
                    <a:lnTo>
                      <a:pt x="467" y="372"/>
                    </a:lnTo>
                    <a:lnTo>
                      <a:pt x="436" y="376"/>
                    </a:lnTo>
                    <a:lnTo>
                      <a:pt x="391" y="432"/>
                    </a:lnTo>
                    <a:lnTo>
                      <a:pt x="339" y="444"/>
                    </a:lnTo>
                    <a:lnTo>
                      <a:pt x="217" y="444"/>
                    </a:lnTo>
                    <a:lnTo>
                      <a:pt x="214" y="460"/>
                    </a:lnTo>
                    <a:lnTo>
                      <a:pt x="95" y="460"/>
                    </a:lnTo>
                    <a:lnTo>
                      <a:pt x="70" y="484"/>
                    </a:lnTo>
                    <a:lnTo>
                      <a:pt x="64" y="525"/>
                    </a:lnTo>
                    <a:lnTo>
                      <a:pt x="88" y="548"/>
                    </a:lnTo>
                    <a:lnTo>
                      <a:pt x="113" y="581"/>
                    </a:lnTo>
                    <a:lnTo>
                      <a:pt x="104" y="613"/>
                    </a:lnTo>
                    <a:lnTo>
                      <a:pt x="48" y="660"/>
                    </a:lnTo>
                    <a:lnTo>
                      <a:pt x="0" y="701"/>
                    </a:lnTo>
                    <a:lnTo>
                      <a:pt x="21" y="728"/>
                    </a:lnTo>
                    <a:lnTo>
                      <a:pt x="9" y="757"/>
                    </a:lnTo>
                    <a:lnTo>
                      <a:pt x="201" y="728"/>
                    </a:lnTo>
                    <a:lnTo>
                      <a:pt x="693" y="624"/>
                    </a:lnTo>
                    <a:lnTo>
                      <a:pt x="701" y="644"/>
                    </a:lnTo>
                    <a:lnTo>
                      <a:pt x="740" y="656"/>
                    </a:lnTo>
                    <a:lnTo>
                      <a:pt x="745" y="705"/>
                    </a:lnTo>
                    <a:lnTo>
                      <a:pt x="789" y="708"/>
                    </a:lnTo>
                    <a:lnTo>
                      <a:pt x="801" y="728"/>
                    </a:lnTo>
                    <a:lnTo>
                      <a:pt x="785" y="751"/>
                    </a:lnTo>
                    <a:lnTo>
                      <a:pt x="780" y="789"/>
                    </a:lnTo>
                    <a:lnTo>
                      <a:pt x="762" y="813"/>
                    </a:lnTo>
                    <a:lnTo>
                      <a:pt x="776" y="840"/>
                    </a:lnTo>
                    <a:lnTo>
                      <a:pt x="754" y="852"/>
                    </a:lnTo>
                    <a:lnTo>
                      <a:pt x="776" y="897"/>
                    </a:lnTo>
                    <a:lnTo>
                      <a:pt x="771" y="928"/>
                    </a:lnTo>
                    <a:lnTo>
                      <a:pt x="828" y="933"/>
                    </a:lnTo>
                    <a:lnTo>
                      <a:pt x="841" y="964"/>
                    </a:lnTo>
                    <a:lnTo>
                      <a:pt x="816" y="1016"/>
                    </a:lnTo>
                    <a:lnTo>
                      <a:pt x="758" y="1052"/>
                    </a:lnTo>
                    <a:lnTo>
                      <a:pt x="762" y="1080"/>
                    </a:lnTo>
                    <a:lnTo>
                      <a:pt x="776" y="1097"/>
                    </a:lnTo>
                    <a:lnTo>
                      <a:pt x="789" y="1132"/>
                    </a:lnTo>
                    <a:lnTo>
                      <a:pt x="819" y="1129"/>
                    </a:lnTo>
                    <a:lnTo>
                      <a:pt x="850" y="1136"/>
                    </a:lnTo>
                    <a:lnTo>
                      <a:pt x="871" y="1149"/>
                    </a:lnTo>
                    <a:lnTo>
                      <a:pt x="902" y="1185"/>
                    </a:lnTo>
                    <a:lnTo>
                      <a:pt x="923" y="1165"/>
                    </a:lnTo>
                    <a:lnTo>
                      <a:pt x="920" y="1136"/>
                    </a:lnTo>
                    <a:lnTo>
                      <a:pt x="954" y="1109"/>
                    </a:lnTo>
                    <a:lnTo>
                      <a:pt x="975" y="1077"/>
                    </a:lnTo>
                    <a:lnTo>
                      <a:pt x="972" y="999"/>
                    </a:lnTo>
                    <a:lnTo>
                      <a:pt x="990" y="976"/>
                    </a:lnTo>
                    <a:lnTo>
                      <a:pt x="984" y="892"/>
                    </a:lnTo>
                    <a:lnTo>
                      <a:pt x="972" y="875"/>
                    </a:lnTo>
                    <a:lnTo>
                      <a:pt x="950" y="872"/>
                    </a:lnTo>
                    <a:lnTo>
                      <a:pt x="936" y="872"/>
                    </a:lnTo>
                    <a:lnTo>
                      <a:pt x="941" y="848"/>
                    </a:lnTo>
                    <a:lnTo>
                      <a:pt x="954" y="813"/>
                    </a:lnTo>
                    <a:lnTo>
                      <a:pt x="972" y="836"/>
                    </a:lnTo>
                    <a:lnTo>
                      <a:pt x="975" y="852"/>
                    </a:lnTo>
                    <a:lnTo>
                      <a:pt x="1033" y="829"/>
                    </a:lnTo>
                    <a:lnTo>
                      <a:pt x="1033" y="796"/>
                    </a:lnTo>
                    <a:lnTo>
                      <a:pt x="1024" y="777"/>
                    </a:lnTo>
                    <a:lnTo>
                      <a:pt x="1020" y="760"/>
                    </a:lnTo>
                    <a:lnTo>
                      <a:pt x="997" y="757"/>
                    </a:lnTo>
                    <a:lnTo>
                      <a:pt x="975" y="741"/>
                    </a:lnTo>
                    <a:lnTo>
                      <a:pt x="1015" y="721"/>
                    </a:lnTo>
                    <a:lnTo>
                      <a:pt x="981" y="692"/>
                    </a:lnTo>
                    <a:lnTo>
                      <a:pt x="975" y="660"/>
                    </a:lnTo>
                    <a:lnTo>
                      <a:pt x="963" y="572"/>
                    </a:lnTo>
                    <a:lnTo>
                      <a:pt x="963" y="565"/>
                    </a:lnTo>
                    <a:lnTo>
                      <a:pt x="932" y="545"/>
                    </a:lnTo>
                    <a:lnTo>
                      <a:pt x="959" y="448"/>
                    </a:lnTo>
                    <a:lnTo>
                      <a:pt x="950" y="421"/>
                    </a:lnTo>
                    <a:lnTo>
                      <a:pt x="936" y="388"/>
                    </a:lnTo>
                    <a:lnTo>
                      <a:pt x="941" y="360"/>
                    </a:lnTo>
                    <a:lnTo>
                      <a:pt x="914" y="281"/>
                    </a:lnTo>
                    <a:lnTo>
                      <a:pt x="871" y="281"/>
                    </a:lnTo>
                    <a:lnTo>
                      <a:pt x="884" y="241"/>
                    </a:lnTo>
                    <a:lnTo>
                      <a:pt x="884" y="209"/>
                    </a:lnTo>
                    <a:lnTo>
                      <a:pt x="853" y="180"/>
                    </a:lnTo>
                    <a:lnTo>
                      <a:pt x="871" y="153"/>
                    </a:lnTo>
                    <a:lnTo>
                      <a:pt x="859" y="112"/>
                    </a:lnTo>
                    <a:lnTo>
                      <a:pt x="832" y="81"/>
                    </a:lnTo>
                    <a:lnTo>
                      <a:pt x="832" y="0"/>
                    </a:lnTo>
                  </a:path>
                </a:pathLst>
              </a:custGeom>
              <a:solidFill>
                <a:srgbClr val="008226"/>
              </a:solidFill>
              <a:ln w="11160">
                <a:solidFill>
                  <a:srgbClr val="333333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  <p:grpSp>
          <p:nvGrpSpPr>
            <p:cNvPr id="7967" name=""/>
            <p:cNvGrpSpPr/>
            <p:nvPr/>
          </p:nvGrpSpPr>
          <p:grpSpPr>
            <a:xfrm>
              <a:off x="6486480" y="1612800"/>
              <a:ext cx="258840" cy="103320"/>
              <a:chOff x="6486480" y="1612800"/>
              <a:chExt cx="258840" cy="103320"/>
            </a:xfrm>
          </p:grpSpPr>
          <p:sp>
            <p:nvSpPr>
              <p:cNvPr id="7968" name=""/>
              <p:cNvSpPr/>
              <p:nvPr/>
            </p:nvSpPr>
            <p:spPr>
              <a:xfrm>
                <a:off x="6486480" y="1612800"/>
                <a:ext cx="258840" cy="103320"/>
              </a:xfrm>
              <a:custGeom>
                <a:avLst/>
                <a:gdLst/>
                <a:ahLst/>
                <a:rect l="l" t="t" r="r" b="b"/>
                <a:pathLst>
                  <a:path w="325" h="133">
                    <a:moveTo>
                      <a:pt x="325" y="29"/>
                    </a:moveTo>
                    <a:lnTo>
                      <a:pt x="303" y="29"/>
                    </a:lnTo>
                    <a:lnTo>
                      <a:pt x="271" y="48"/>
                    </a:lnTo>
                    <a:lnTo>
                      <a:pt x="246" y="16"/>
                    </a:lnTo>
                    <a:lnTo>
                      <a:pt x="176" y="20"/>
                    </a:lnTo>
                    <a:lnTo>
                      <a:pt x="145" y="23"/>
                    </a:lnTo>
                    <a:lnTo>
                      <a:pt x="122" y="0"/>
                    </a:lnTo>
                    <a:lnTo>
                      <a:pt x="82" y="12"/>
                    </a:lnTo>
                    <a:lnTo>
                      <a:pt x="61" y="4"/>
                    </a:lnTo>
                    <a:lnTo>
                      <a:pt x="39" y="16"/>
                    </a:lnTo>
                    <a:lnTo>
                      <a:pt x="0" y="16"/>
                    </a:lnTo>
                    <a:lnTo>
                      <a:pt x="0" y="32"/>
                    </a:lnTo>
                    <a:lnTo>
                      <a:pt x="48" y="65"/>
                    </a:lnTo>
                    <a:lnTo>
                      <a:pt x="109" y="56"/>
                    </a:lnTo>
                    <a:lnTo>
                      <a:pt x="167" y="65"/>
                    </a:lnTo>
                    <a:lnTo>
                      <a:pt x="219" y="97"/>
                    </a:lnTo>
                    <a:lnTo>
                      <a:pt x="250" y="72"/>
                    </a:lnTo>
                    <a:lnTo>
                      <a:pt x="267" y="92"/>
                    </a:lnTo>
                    <a:lnTo>
                      <a:pt x="264" y="133"/>
                    </a:lnTo>
                    <a:lnTo>
                      <a:pt x="280" y="133"/>
                    </a:lnTo>
                    <a:lnTo>
                      <a:pt x="325" y="29"/>
                    </a:lnTo>
                    <a:close/>
                  </a:path>
                </a:pathLst>
              </a:custGeom>
              <a:solidFill>
                <a:srgbClr val="008226"/>
              </a:solidFill>
              <a:ln w="9360">
                <a:solidFill>
                  <a:srgbClr val="333333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7969" name=""/>
              <p:cNvSpPr/>
              <p:nvPr/>
            </p:nvSpPr>
            <p:spPr>
              <a:xfrm>
                <a:off x="6486480" y="1612800"/>
                <a:ext cx="258840" cy="103320"/>
              </a:xfrm>
              <a:custGeom>
                <a:avLst/>
                <a:gdLst/>
                <a:ahLst/>
                <a:rect l="l" t="t" r="r" b="b"/>
                <a:pathLst>
                  <a:path w="325" h="133">
                    <a:moveTo>
                      <a:pt x="325" y="29"/>
                    </a:moveTo>
                    <a:lnTo>
                      <a:pt x="303" y="29"/>
                    </a:lnTo>
                    <a:lnTo>
                      <a:pt x="271" y="48"/>
                    </a:lnTo>
                    <a:lnTo>
                      <a:pt x="246" y="16"/>
                    </a:lnTo>
                    <a:lnTo>
                      <a:pt x="176" y="20"/>
                    </a:lnTo>
                    <a:lnTo>
                      <a:pt x="145" y="23"/>
                    </a:lnTo>
                    <a:lnTo>
                      <a:pt x="122" y="0"/>
                    </a:lnTo>
                    <a:lnTo>
                      <a:pt x="82" y="12"/>
                    </a:lnTo>
                    <a:lnTo>
                      <a:pt x="61" y="4"/>
                    </a:lnTo>
                    <a:lnTo>
                      <a:pt x="39" y="16"/>
                    </a:lnTo>
                    <a:lnTo>
                      <a:pt x="0" y="16"/>
                    </a:lnTo>
                    <a:lnTo>
                      <a:pt x="0" y="32"/>
                    </a:lnTo>
                    <a:lnTo>
                      <a:pt x="48" y="65"/>
                    </a:lnTo>
                    <a:lnTo>
                      <a:pt x="109" y="56"/>
                    </a:lnTo>
                    <a:lnTo>
                      <a:pt x="167" y="65"/>
                    </a:lnTo>
                    <a:lnTo>
                      <a:pt x="219" y="97"/>
                    </a:lnTo>
                    <a:lnTo>
                      <a:pt x="250" y="72"/>
                    </a:lnTo>
                    <a:lnTo>
                      <a:pt x="267" y="92"/>
                    </a:lnTo>
                    <a:lnTo>
                      <a:pt x="264" y="133"/>
                    </a:lnTo>
                    <a:lnTo>
                      <a:pt x="280" y="133"/>
                    </a:lnTo>
                    <a:lnTo>
                      <a:pt x="325" y="29"/>
                    </a:lnTo>
                  </a:path>
                </a:pathLst>
              </a:custGeom>
              <a:solidFill>
                <a:srgbClr val="008226"/>
              </a:solidFill>
              <a:ln w="11160">
                <a:solidFill>
                  <a:srgbClr val="333333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  <p:grpSp>
          <p:nvGrpSpPr>
            <p:cNvPr id="7970" name=""/>
            <p:cNvGrpSpPr/>
            <p:nvPr/>
          </p:nvGrpSpPr>
          <p:grpSpPr>
            <a:xfrm>
              <a:off x="7704000" y="1519200"/>
              <a:ext cx="223560" cy="388800"/>
              <a:chOff x="7704000" y="1519200"/>
              <a:chExt cx="223560" cy="388800"/>
            </a:xfrm>
          </p:grpSpPr>
          <p:sp>
            <p:nvSpPr>
              <p:cNvPr id="7971" name=""/>
              <p:cNvSpPr/>
              <p:nvPr/>
            </p:nvSpPr>
            <p:spPr>
              <a:xfrm>
                <a:off x="7704000" y="1519200"/>
                <a:ext cx="223560" cy="388800"/>
              </a:xfrm>
              <a:custGeom>
                <a:avLst/>
                <a:gdLst/>
                <a:ahLst/>
                <a:rect l="l" t="t" r="r" b="b"/>
                <a:pathLst>
                  <a:path w="280" h="496">
                    <a:moveTo>
                      <a:pt x="0" y="55"/>
                    </a:moveTo>
                    <a:lnTo>
                      <a:pt x="165" y="23"/>
                    </a:lnTo>
                    <a:lnTo>
                      <a:pt x="244" y="0"/>
                    </a:lnTo>
                    <a:lnTo>
                      <a:pt x="258" y="35"/>
                    </a:lnTo>
                    <a:lnTo>
                      <a:pt x="253" y="68"/>
                    </a:lnTo>
                    <a:lnTo>
                      <a:pt x="258" y="91"/>
                    </a:lnTo>
                    <a:lnTo>
                      <a:pt x="280" y="107"/>
                    </a:lnTo>
                    <a:lnTo>
                      <a:pt x="266" y="120"/>
                    </a:lnTo>
                    <a:lnTo>
                      <a:pt x="266" y="156"/>
                    </a:lnTo>
                    <a:lnTo>
                      <a:pt x="240" y="159"/>
                    </a:lnTo>
                    <a:lnTo>
                      <a:pt x="223" y="167"/>
                    </a:lnTo>
                    <a:lnTo>
                      <a:pt x="214" y="192"/>
                    </a:lnTo>
                    <a:lnTo>
                      <a:pt x="232" y="219"/>
                    </a:lnTo>
                    <a:lnTo>
                      <a:pt x="232" y="248"/>
                    </a:lnTo>
                    <a:lnTo>
                      <a:pt x="205" y="267"/>
                    </a:lnTo>
                    <a:lnTo>
                      <a:pt x="197" y="291"/>
                    </a:lnTo>
                    <a:lnTo>
                      <a:pt x="235" y="336"/>
                    </a:lnTo>
                    <a:lnTo>
                      <a:pt x="214" y="404"/>
                    </a:lnTo>
                    <a:lnTo>
                      <a:pt x="249" y="467"/>
                    </a:lnTo>
                    <a:lnTo>
                      <a:pt x="192" y="487"/>
                    </a:lnTo>
                    <a:lnTo>
                      <a:pt x="122" y="496"/>
                    </a:lnTo>
                    <a:lnTo>
                      <a:pt x="100" y="431"/>
                    </a:lnTo>
                    <a:lnTo>
                      <a:pt x="104" y="407"/>
                    </a:lnTo>
                    <a:lnTo>
                      <a:pt x="82" y="332"/>
                    </a:lnTo>
                    <a:lnTo>
                      <a:pt x="34" y="336"/>
                    </a:lnTo>
                    <a:lnTo>
                      <a:pt x="52" y="303"/>
                    </a:lnTo>
                    <a:lnTo>
                      <a:pt x="52" y="255"/>
                    </a:lnTo>
                    <a:lnTo>
                      <a:pt x="21" y="239"/>
                    </a:lnTo>
                    <a:lnTo>
                      <a:pt x="39" y="203"/>
                    </a:lnTo>
                    <a:lnTo>
                      <a:pt x="27" y="163"/>
                    </a:lnTo>
                    <a:lnTo>
                      <a:pt x="0" y="143"/>
                    </a:lnTo>
                    <a:lnTo>
                      <a:pt x="0" y="55"/>
                    </a:lnTo>
                    <a:close/>
                  </a:path>
                </a:pathLst>
              </a:custGeom>
              <a:solidFill>
                <a:srgbClr val="008226"/>
              </a:solidFill>
              <a:ln w="9360">
                <a:solidFill>
                  <a:srgbClr val="333333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7972" name=""/>
              <p:cNvSpPr/>
              <p:nvPr/>
            </p:nvSpPr>
            <p:spPr>
              <a:xfrm>
                <a:off x="7704000" y="1519200"/>
                <a:ext cx="223560" cy="388800"/>
              </a:xfrm>
              <a:custGeom>
                <a:avLst/>
                <a:gdLst/>
                <a:ahLst/>
                <a:rect l="l" t="t" r="r" b="b"/>
                <a:pathLst>
                  <a:path w="280" h="496">
                    <a:moveTo>
                      <a:pt x="0" y="55"/>
                    </a:moveTo>
                    <a:lnTo>
                      <a:pt x="165" y="23"/>
                    </a:lnTo>
                    <a:lnTo>
                      <a:pt x="244" y="0"/>
                    </a:lnTo>
                    <a:lnTo>
                      <a:pt x="258" y="35"/>
                    </a:lnTo>
                    <a:lnTo>
                      <a:pt x="253" y="68"/>
                    </a:lnTo>
                    <a:lnTo>
                      <a:pt x="258" y="91"/>
                    </a:lnTo>
                    <a:lnTo>
                      <a:pt x="280" y="107"/>
                    </a:lnTo>
                    <a:lnTo>
                      <a:pt x="266" y="120"/>
                    </a:lnTo>
                    <a:lnTo>
                      <a:pt x="266" y="156"/>
                    </a:lnTo>
                    <a:lnTo>
                      <a:pt x="240" y="159"/>
                    </a:lnTo>
                    <a:lnTo>
                      <a:pt x="223" y="167"/>
                    </a:lnTo>
                    <a:lnTo>
                      <a:pt x="214" y="192"/>
                    </a:lnTo>
                    <a:lnTo>
                      <a:pt x="232" y="219"/>
                    </a:lnTo>
                    <a:lnTo>
                      <a:pt x="232" y="248"/>
                    </a:lnTo>
                    <a:lnTo>
                      <a:pt x="205" y="267"/>
                    </a:lnTo>
                    <a:lnTo>
                      <a:pt x="197" y="291"/>
                    </a:lnTo>
                    <a:lnTo>
                      <a:pt x="235" y="336"/>
                    </a:lnTo>
                    <a:lnTo>
                      <a:pt x="214" y="404"/>
                    </a:lnTo>
                    <a:lnTo>
                      <a:pt x="249" y="467"/>
                    </a:lnTo>
                    <a:lnTo>
                      <a:pt x="192" y="487"/>
                    </a:lnTo>
                    <a:lnTo>
                      <a:pt x="122" y="496"/>
                    </a:lnTo>
                    <a:lnTo>
                      <a:pt x="100" y="431"/>
                    </a:lnTo>
                    <a:lnTo>
                      <a:pt x="104" y="407"/>
                    </a:lnTo>
                    <a:lnTo>
                      <a:pt x="82" y="332"/>
                    </a:lnTo>
                    <a:lnTo>
                      <a:pt x="34" y="336"/>
                    </a:lnTo>
                    <a:lnTo>
                      <a:pt x="52" y="303"/>
                    </a:lnTo>
                    <a:lnTo>
                      <a:pt x="52" y="255"/>
                    </a:lnTo>
                    <a:lnTo>
                      <a:pt x="21" y="239"/>
                    </a:lnTo>
                    <a:lnTo>
                      <a:pt x="39" y="203"/>
                    </a:lnTo>
                    <a:lnTo>
                      <a:pt x="27" y="163"/>
                    </a:lnTo>
                    <a:lnTo>
                      <a:pt x="0" y="143"/>
                    </a:lnTo>
                    <a:lnTo>
                      <a:pt x="0" y="55"/>
                    </a:lnTo>
                  </a:path>
                </a:pathLst>
              </a:custGeom>
              <a:solidFill>
                <a:srgbClr val="008226"/>
              </a:solidFill>
              <a:ln w="11160">
                <a:solidFill>
                  <a:srgbClr val="333333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  <p:grpSp>
          <p:nvGrpSpPr>
            <p:cNvPr id="7973" name=""/>
            <p:cNvGrpSpPr/>
            <p:nvPr/>
          </p:nvGrpSpPr>
          <p:grpSpPr>
            <a:xfrm>
              <a:off x="5400720" y="3660840"/>
              <a:ext cx="763560" cy="598320"/>
              <a:chOff x="5400720" y="3660840"/>
              <a:chExt cx="763560" cy="598320"/>
            </a:xfrm>
          </p:grpSpPr>
          <p:sp>
            <p:nvSpPr>
              <p:cNvPr id="7974" name=""/>
              <p:cNvSpPr/>
              <p:nvPr/>
            </p:nvSpPr>
            <p:spPr>
              <a:xfrm>
                <a:off x="5400720" y="3660840"/>
                <a:ext cx="763560" cy="598320"/>
              </a:xfrm>
              <a:custGeom>
                <a:avLst/>
                <a:gdLst/>
                <a:ahLst/>
                <a:rect l="l" t="t" r="r" b="b"/>
                <a:pathLst>
                  <a:path w="969" h="762">
                    <a:moveTo>
                      <a:pt x="0" y="19"/>
                    </a:moveTo>
                    <a:lnTo>
                      <a:pt x="187" y="12"/>
                    </a:lnTo>
                    <a:lnTo>
                      <a:pt x="489" y="0"/>
                    </a:lnTo>
                    <a:lnTo>
                      <a:pt x="528" y="16"/>
                    </a:lnTo>
                    <a:lnTo>
                      <a:pt x="537" y="43"/>
                    </a:lnTo>
                    <a:lnTo>
                      <a:pt x="519" y="59"/>
                    </a:lnTo>
                    <a:lnTo>
                      <a:pt x="541" y="95"/>
                    </a:lnTo>
                    <a:lnTo>
                      <a:pt x="559" y="131"/>
                    </a:lnTo>
                    <a:lnTo>
                      <a:pt x="532" y="160"/>
                    </a:lnTo>
                    <a:lnTo>
                      <a:pt x="528" y="187"/>
                    </a:lnTo>
                    <a:lnTo>
                      <a:pt x="519" y="206"/>
                    </a:lnTo>
                    <a:lnTo>
                      <a:pt x="483" y="235"/>
                    </a:lnTo>
                    <a:lnTo>
                      <a:pt x="480" y="291"/>
                    </a:lnTo>
                    <a:lnTo>
                      <a:pt x="446" y="343"/>
                    </a:lnTo>
                    <a:lnTo>
                      <a:pt x="483" y="390"/>
                    </a:lnTo>
                    <a:lnTo>
                      <a:pt x="776" y="370"/>
                    </a:lnTo>
                    <a:lnTo>
                      <a:pt x="773" y="418"/>
                    </a:lnTo>
                    <a:lnTo>
                      <a:pt x="841" y="526"/>
                    </a:lnTo>
                    <a:lnTo>
                      <a:pt x="859" y="519"/>
                    </a:lnTo>
                    <a:lnTo>
                      <a:pt x="890" y="566"/>
                    </a:lnTo>
                    <a:lnTo>
                      <a:pt x="846" y="605"/>
                    </a:lnTo>
                    <a:lnTo>
                      <a:pt x="877" y="638"/>
                    </a:lnTo>
                    <a:lnTo>
                      <a:pt x="920" y="641"/>
                    </a:lnTo>
                    <a:lnTo>
                      <a:pt x="929" y="683"/>
                    </a:lnTo>
                    <a:lnTo>
                      <a:pt x="969" y="710"/>
                    </a:lnTo>
                    <a:lnTo>
                      <a:pt x="956" y="729"/>
                    </a:lnTo>
                    <a:lnTo>
                      <a:pt x="890" y="762"/>
                    </a:lnTo>
                    <a:lnTo>
                      <a:pt x="850" y="710"/>
                    </a:lnTo>
                    <a:lnTo>
                      <a:pt x="819" y="690"/>
                    </a:lnTo>
                    <a:lnTo>
                      <a:pt x="758" y="745"/>
                    </a:lnTo>
                    <a:lnTo>
                      <a:pt x="694" y="713"/>
                    </a:lnTo>
                    <a:lnTo>
                      <a:pt x="667" y="722"/>
                    </a:lnTo>
                    <a:lnTo>
                      <a:pt x="654" y="758"/>
                    </a:lnTo>
                    <a:lnTo>
                      <a:pt x="575" y="726"/>
                    </a:lnTo>
                    <a:lnTo>
                      <a:pt x="437" y="674"/>
                    </a:lnTo>
                    <a:lnTo>
                      <a:pt x="401" y="666"/>
                    </a:lnTo>
                    <a:lnTo>
                      <a:pt x="370" y="686"/>
                    </a:lnTo>
                    <a:lnTo>
                      <a:pt x="318" y="666"/>
                    </a:lnTo>
                    <a:lnTo>
                      <a:pt x="266" y="650"/>
                    </a:lnTo>
                    <a:lnTo>
                      <a:pt x="218" y="650"/>
                    </a:lnTo>
                    <a:lnTo>
                      <a:pt x="153" y="621"/>
                    </a:lnTo>
                    <a:lnTo>
                      <a:pt x="126" y="638"/>
                    </a:lnTo>
                    <a:lnTo>
                      <a:pt x="49" y="638"/>
                    </a:lnTo>
                    <a:lnTo>
                      <a:pt x="79" y="602"/>
                    </a:lnTo>
                    <a:lnTo>
                      <a:pt x="83" y="569"/>
                    </a:lnTo>
                    <a:lnTo>
                      <a:pt x="79" y="542"/>
                    </a:lnTo>
                    <a:lnTo>
                      <a:pt x="88" y="514"/>
                    </a:lnTo>
                    <a:lnTo>
                      <a:pt x="88" y="471"/>
                    </a:lnTo>
                    <a:lnTo>
                      <a:pt x="101" y="431"/>
                    </a:lnTo>
                    <a:lnTo>
                      <a:pt x="110" y="363"/>
                    </a:lnTo>
                    <a:lnTo>
                      <a:pt x="88" y="343"/>
                    </a:lnTo>
                    <a:lnTo>
                      <a:pt x="74" y="307"/>
                    </a:lnTo>
                    <a:lnTo>
                      <a:pt x="61" y="284"/>
                    </a:lnTo>
                    <a:lnTo>
                      <a:pt x="58" y="248"/>
                    </a:lnTo>
                    <a:lnTo>
                      <a:pt x="40" y="235"/>
                    </a:lnTo>
                    <a:lnTo>
                      <a:pt x="4" y="212"/>
                    </a:lnTo>
                    <a:lnTo>
                      <a:pt x="0" y="19"/>
                    </a:lnTo>
                    <a:close/>
                  </a:path>
                </a:pathLst>
              </a:custGeom>
              <a:solidFill>
                <a:srgbClr val="008226"/>
              </a:solidFill>
              <a:ln w="9360">
                <a:solidFill>
                  <a:srgbClr val="333333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7975" name=""/>
              <p:cNvSpPr/>
              <p:nvPr/>
            </p:nvSpPr>
            <p:spPr>
              <a:xfrm>
                <a:off x="5400720" y="3660840"/>
                <a:ext cx="763560" cy="598320"/>
              </a:xfrm>
              <a:custGeom>
                <a:avLst/>
                <a:gdLst/>
                <a:ahLst/>
                <a:rect l="l" t="t" r="r" b="b"/>
                <a:pathLst>
                  <a:path w="969" h="762">
                    <a:moveTo>
                      <a:pt x="0" y="19"/>
                    </a:moveTo>
                    <a:lnTo>
                      <a:pt x="187" y="12"/>
                    </a:lnTo>
                    <a:lnTo>
                      <a:pt x="489" y="0"/>
                    </a:lnTo>
                    <a:lnTo>
                      <a:pt x="528" y="16"/>
                    </a:lnTo>
                    <a:lnTo>
                      <a:pt x="537" y="43"/>
                    </a:lnTo>
                    <a:lnTo>
                      <a:pt x="519" y="59"/>
                    </a:lnTo>
                    <a:lnTo>
                      <a:pt x="541" y="95"/>
                    </a:lnTo>
                    <a:lnTo>
                      <a:pt x="559" y="131"/>
                    </a:lnTo>
                    <a:lnTo>
                      <a:pt x="532" y="160"/>
                    </a:lnTo>
                    <a:lnTo>
                      <a:pt x="528" y="187"/>
                    </a:lnTo>
                    <a:lnTo>
                      <a:pt x="519" y="206"/>
                    </a:lnTo>
                    <a:lnTo>
                      <a:pt x="483" y="235"/>
                    </a:lnTo>
                    <a:lnTo>
                      <a:pt x="480" y="291"/>
                    </a:lnTo>
                    <a:lnTo>
                      <a:pt x="446" y="343"/>
                    </a:lnTo>
                    <a:lnTo>
                      <a:pt x="483" y="390"/>
                    </a:lnTo>
                    <a:lnTo>
                      <a:pt x="776" y="370"/>
                    </a:lnTo>
                    <a:lnTo>
                      <a:pt x="773" y="418"/>
                    </a:lnTo>
                    <a:lnTo>
                      <a:pt x="841" y="526"/>
                    </a:lnTo>
                    <a:lnTo>
                      <a:pt x="859" y="519"/>
                    </a:lnTo>
                    <a:lnTo>
                      <a:pt x="890" y="566"/>
                    </a:lnTo>
                    <a:lnTo>
                      <a:pt x="846" y="605"/>
                    </a:lnTo>
                    <a:lnTo>
                      <a:pt x="877" y="638"/>
                    </a:lnTo>
                    <a:lnTo>
                      <a:pt x="920" y="641"/>
                    </a:lnTo>
                    <a:lnTo>
                      <a:pt x="929" y="683"/>
                    </a:lnTo>
                    <a:lnTo>
                      <a:pt x="969" y="710"/>
                    </a:lnTo>
                    <a:lnTo>
                      <a:pt x="956" y="729"/>
                    </a:lnTo>
                    <a:lnTo>
                      <a:pt x="890" y="762"/>
                    </a:lnTo>
                    <a:lnTo>
                      <a:pt x="850" y="710"/>
                    </a:lnTo>
                    <a:lnTo>
                      <a:pt x="819" y="690"/>
                    </a:lnTo>
                    <a:lnTo>
                      <a:pt x="758" y="745"/>
                    </a:lnTo>
                    <a:lnTo>
                      <a:pt x="694" y="713"/>
                    </a:lnTo>
                    <a:lnTo>
                      <a:pt x="667" y="722"/>
                    </a:lnTo>
                    <a:lnTo>
                      <a:pt x="654" y="758"/>
                    </a:lnTo>
                    <a:lnTo>
                      <a:pt x="575" y="726"/>
                    </a:lnTo>
                    <a:lnTo>
                      <a:pt x="437" y="674"/>
                    </a:lnTo>
                    <a:lnTo>
                      <a:pt x="401" y="666"/>
                    </a:lnTo>
                    <a:lnTo>
                      <a:pt x="370" y="686"/>
                    </a:lnTo>
                    <a:lnTo>
                      <a:pt x="318" y="666"/>
                    </a:lnTo>
                    <a:lnTo>
                      <a:pt x="266" y="650"/>
                    </a:lnTo>
                    <a:lnTo>
                      <a:pt x="218" y="650"/>
                    </a:lnTo>
                    <a:lnTo>
                      <a:pt x="153" y="621"/>
                    </a:lnTo>
                    <a:lnTo>
                      <a:pt x="126" y="638"/>
                    </a:lnTo>
                    <a:lnTo>
                      <a:pt x="49" y="638"/>
                    </a:lnTo>
                    <a:lnTo>
                      <a:pt x="79" y="602"/>
                    </a:lnTo>
                    <a:lnTo>
                      <a:pt x="83" y="569"/>
                    </a:lnTo>
                    <a:lnTo>
                      <a:pt x="79" y="542"/>
                    </a:lnTo>
                    <a:lnTo>
                      <a:pt x="88" y="514"/>
                    </a:lnTo>
                    <a:lnTo>
                      <a:pt x="88" y="471"/>
                    </a:lnTo>
                    <a:lnTo>
                      <a:pt x="101" y="431"/>
                    </a:lnTo>
                    <a:lnTo>
                      <a:pt x="110" y="363"/>
                    </a:lnTo>
                    <a:lnTo>
                      <a:pt x="88" y="343"/>
                    </a:lnTo>
                    <a:lnTo>
                      <a:pt x="74" y="307"/>
                    </a:lnTo>
                    <a:lnTo>
                      <a:pt x="61" y="284"/>
                    </a:lnTo>
                    <a:lnTo>
                      <a:pt x="58" y="248"/>
                    </a:lnTo>
                    <a:lnTo>
                      <a:pt x="40" y="235"/>
                    </a:lnTo>
                    <a:lnTo>
                      <a:pt x="4" y="212"/>
                    </a:lnTo>
                    <a:lnTo>
                      <a:pt x="0" y="19"/>
                    </a:lnTo>
                  </a:path>
                </a:pathLst>
              </a:custGeom>
              <a:solidFill>
                <a:srgbClr val="008226"/>
              </a:solidFill>
              <a:ln w="11160">
                <a:solidFill>
                  <a:srgbClr val="333333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</p:grpSp>
      <p:sp>
        <p:nvSpPr>
          <p:cNvPr id="7976" name=""/>
          <p:cNvSpPr/>
          <p:nvPr/>
        </p:nvSpPr>
        <p:spPr>
          <a:xfrm>
            <a:off x="2560680" y="4129200"/>
            <a:ext cx="714240" cy="20484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0" rIns="0" tIns="0" bIns="0" anchor="t">
            <a:noAutofit/>
          </a:bodyPr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2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1,500</a:t>
            </a:r>
            <a:endParaRPr b="0" lang="en-US" sz="12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977" name=""/>
          <p:cNvSpPr/>
          <p:nvPr/>
        </p:nvSpPr>
        <p:spPr>
          <a:xfrm>
            <a:off x="7650000" y="3994200"/>
            <a:ext cx="738360" cy="20808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978" name=""/>
          <p:cNvSpPr/>
          <p:nvPr/>
        </p:nvSpPr>
        <p:spPr>
          <a:xfrm>
            <a:off x="7792920" y="4478400"/>
            <a:ext cx="738360" cy="20952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979" name=""/>
          <p:cNvSpPr/>
          <p:nvPr/>
        </p:nvSpPr>
        <p:spPr>
          <a:xfrm>
            <a:off x="7792920" y="4478400"/>
            <a:ext cx="738360" cy="20952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980" name=""/>
          <p:cNvSpPr/>
          <p:nvPr/>
        </p:nvSpPr>
        <p:spPr>
          <a:xfrm>
            <a:off x="7458120" y="1812960"/>
            <a:ext cx="245880" cy="24444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981" name=""/>
          <p:cNvSpPr/>
          <p:nvPr/>
        </p:nvSpPr>
        <p:spPr>
          <a:xfrm>
            <a:off x="5321160" y="1727280"/>
            <a:ext cx="200160" cy="19836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982" name=""/>
          <p:cNvSpPr/>
          <p:nvPr/>
        </p:nvSpPr>
        <p:spPr>
          <a:xfrm>
            <a:off x="5037120" y="2546280"/>
            <a:ext cx="1440" cy="19836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pPr>
              <a:lnSpc>
                <a:spcPct val="100000"/>
              </a:lnSpc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983" name=""/>
          <p:cNvSpPr/>
          <p:nvPr/>
        </p:nvSpPr>
        <p:spPr>
          <a:xfrm>
            <a:off x="5911920" y="3544920"/>
            <a:ext cx="183960" cy="18108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984" name=""/>
          <p:cNvSpPr/>
          <p:nvPr/>
        </p:nvSpPr>
        <p:spPr>
          <a:xfrm>
            <a:off x="4708440" y="4278240"/>
            <a:ext cx="200160" cy="19836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985" name=""/>
          <p:cNvSpPr/>
          <p:nvPr/>
        </p:nvSpPr>
        <p:spPr>
          <a:xfrm>
            <a:off x="4019400" y="2563920"/>
            <a:ext cx="247680" cy="244440"/>
          </a:xfrm>
          <a:prstGeom prst="ellipse">
            <a:avLst/>
          </a:prstGeom>
          <a:solidFill>
            <a:srgbClr val="ffe80f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986" name=""/>
          <p:cNvSpPr/>
          <p:nvPr/>
        </p:nvSpPr>
        <p:spPr>
          <a:xfrm>
            <a:off x="3000240" y="2287440"/>
            <a:ext cx="249480" cy="244800"/>
          </a:xfrm>
          <a:prstGeom prst="ellipse">
            <a:avLst/>
          </a:prstGeom>
          <a:solidFill>
            <a:srgbClr val="ffe80f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987" name=""/>
          <p:cNvSpPr/>
          <p:nvPr/>
        </p:nvSpPr>
        <p:spPr>
          <a:xfrm>
            <a:off x="2746440" y="1936800"/>
            <a:ext cx="247680" cy="244440"/>
          </a:xfrm>
          <a:prstGeom prst="ellipse">
            <a:avLst/>
          </a:prstGeom>
          <a:solidFill>
            <a:srgbClr val="ffe80f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988" name=""/>
          <p:cNvSpPr/>
          <p:nvPr/>
        </p:nvSpPr>
        <p:spPr>
          <a:xfrm>
            <a:off x="2017800" y="1378080"/>
            <a:ext cx="201600" cy="19836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989" name=""/>
          <p:cNvSpPr/>
          <p:nvPr/>
        </p:nvSpPr>
        <p:spPr>
          <a:xfrm>
            <a:off x="4894200" y="3568680"/>
            <a:ext cx="249480" cy="244440"/>
          </a:xfrm>
          <a:prstGeom prst="ellipse">
            <a:avLst/>
          </a:prstGeom>
          <a:solidFill>
            <a:srgbClr val="ffe80f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990" name=""/>
          <p:cNvSpPr/>
          <p:nvPr/>
        </p:nvSpPr>
        <p:spPr>
          <a:xfrm>
            <a:off x="3513240" y="3233880"/>
            <a:ext cx="245880" cy="245880"/>
          </a:xfrm>
          <a:prstGeom prst="ellipse">
            <a:avLst/>
          </a:prstGeom>
          <a:solidFill>
            <a:srgbClr val="ffe80f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991" name=""/>
          <p:cNvSpPr/>
          <p:nvPr/>
        </p:nvSpPr>
        <p:spPr>
          <a:xfrm>
            <a:off x="4587840" y="3398760"/>
            <a:ext cx="739800" cy="21132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992" name=""/>
          <p:cNvSpPr/>
          <p:nvPr/>
        </p:nvSpPr>
        <p:spPr>
          <a:xfrm>
            <a:off x="4290840" y="2014560"/>
            <a:ext cx="739800" cy="21276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993" name=""/>
          <p:cNvSpPr/>
          <p:nvPr/>
        </p:nvSpPr>
        <p:spPr>
          <a:xfrm>
            <a:off x="1189080" y="2938320"/>
            <a:ext cx="736560" cy="20952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994" name=""/>
          <p:cNvSpPr/>
          <p:nvPr/>
        </p:nvSpPr>
        <p:spPr>
          <a:xfrm>
            <a:off x="1454040" y="3360600"/>
            <a:ext cx="736560" cy="20952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995" name=""/>
          <p:cNvSpPr/>
          <p:nvPr/>
        </p:nvSpPr>
        <p:spPr>
          <a:xfrm>
            <a:off x="1760400" y="3575160"/>
            <a:ext cx="735120" cy="20772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996" name=""/>
          <p:cNvSpPr/>
          <p:nvPr/>
        </p:nvSpPr>
        <p:spPr>
          <a:xfrm>
            <a:off x="544680" y="3159000"/>
            <a:ext cx="738000" cy="20952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997" name=""/>
          <p:cNvSpPr/>
          <p:nvPr/>
        </p:nvSpPr>
        <p:spPr>
          <a:xfrm>
            <a:off x="2892600" y="3254400"/>
            <a:ext cx="738000" cy="20952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998" name=""/>
          <p:cNvSpPr/>
          <p:nvPr/>
        </p:nvSpPr>
        <p:spPr>
          <a:xfrm>
            <a:off x="3538440" y="3024360"/>
            <a:ext cx="739800" cy="21240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999" name=""/>
          <p:cNvSpPr/>
          <p:nvPr/>
        </p:nvSpPr>
        <p:spPr>
          <a:xfrm>
            <a:off x="2747880" y="2913120"/>
            <a:ext cx="736560" cy="20952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000" name=""/>
          <p:cNvSpPr/>
          <p:nvPr/>
        </p:nvSpPr>
        <p:spPr>
          <a:xfrm>
            <a:off x="5194440" y="4280040"/>
            <a:ext cx="739800" cy="20952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001" name=""/>
          <p:cNvSpPr/>
          <p:nvPr/>
        </p:nvSpPr>
        <p:spPr>
          <a:xfrm>
            <a:off x="3952800" y="4276800"/>
            <a:ext cx="738360" cy="20952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002" name=""/>
          <p:cNvSpPr/>
          <p:nvPr/>
        </p:nvSpPr>
        <p:spPr>
          <a:xfrm>
            <a:off x="7242120" y="3956040"/>
            <a:ext cx="738360" cy="20952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003" name=""/>
          <p:cNvSpPr/>
          <p:nvPr/>
        </p:nvSpPr>
        <p:spPr>
          <a:xfrm>
            <a:off x="7434360" y="4441680"/>
            <a:ext cx="738000" cy="20952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004" name=""/>
          <p:cNvSpPr/>
          <p:nvPr/>
        </p:nvSpPr>
        <p:spPr>
          <a:xfrm>
            <a:off x="6183360" y="4067280"/>
            <a:ext cx="736560" cy="21096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005" name=""/>
          <p:cNvSpPr/>
          <p:nvPr/>
        </p:nvSpPr>
        <p:spPr>
          <a:xfrm>
            <a:off x="2227320" y="1308240"/>
            <a:ext cx="665280" cy="23328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006" name=""/>
          <p:cNvSpPr/>
          <p:nvPr/>
        </p:nvSpPr>
        <p:spPr>
          <a:xfrm>
            <a:off x="1955880" y="2455920"/>
            <a:ext cx="736560" cy="20952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007" name=""/>
          <p:cNvSpPr/>
          <p:nvPr/>
        </p:nvSpPr>
        <p:spPr>
          <a:xfrm>
            <a:off x="2793960" y="1704960"/>
            <a:ext cx="479520" cy="23508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008" name=""/>
          <p:cNvSpPr/>
          <p:nvPr/>
        </p:nvSpPr>
        <p:spPr>
          <a:xfrm>
            <a:off x="4064040" y="2406600"/>
            <a:ext cx="738000" cy="21132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009" name=""/>
          <p:cNvSpPr/>
          <p:nvPr/>
        </p:nvSpPr>
        <p:spPr>
          <a:xfrm>
            <a:off x="6126120" y="2343240"/>
            <a:ext cx="738360" cy="20952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010" name=""/>
          <p:cNvSpPr/>
          <p:nvPr/>
        </p:nvSpPr>
        <p:spPr>
          <a:xfrm>
            <a:off x="4649760" y="1544760"/>
            <a:ext cx="736560" cy="21096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011" name=""/>
          <p:cNvSpPr/>
          <p:nvPr/>
        </p:nvSpPr>
        <p:spPr>
          <a:xfrm>
            <a:off x="4886280" y="2776680"/>
            <a:ext cx="739800" cy="21096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012" name=""/>
          <p:cNvSpPr/>
          <p:nvPr/>
        </p:nvSpPr>
        <p:spPr>
          <a:xfrm>
            <a:off x="7715160" y="2508120"/>
            <a:ext cx="741600" cy="21132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013" name=""/>
          <p:cNvSpPr/>
          <p:nvPr/>
        </p:nvSpPr>
        <p:spPr>
          <a:xfrm>
            <a:off x="7424640" y="2973240"/>
            <a:ext cx="739800" cy="21276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014" name=""/>
          <p:cNvSpPr/>
          <p:nvPr/>
        </p:nvSpPr>
        <p:spPr>
          <a:xfrm>
            <a:off x="5310360" y="3475080"/>
            <a:ext cx="741240" cy="21276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015" name=""/>
          <p:cNvSpPr/>
          <p:nvPr/>
        </p:nvSpPr>
        <p:spPr>
          <a:xfrm>
            <a:off x="7875720" y="1574640"/>
            <a:ext cx="736560" cy="20988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016" name=""/>
          <p:cNvSpPr/>
          <p:nvPr/>
        </p:nvSpPr>
        <p:spPr>
          <a:xfrm>
            <a:off x="6141960" y="1814400"/>
            <a:ext cx="582840" cy="23184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017" name=""/>
          <p:cNvSpPr/>
          <p:nvPr/>
        </p:nvSpPr>
        <p:spPr>
          <a:xfrm>
            <a:off x="3198960" y="2127240"/>
            <a:ext cx="739800" cy="20952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018" name=""/>
          <p:cNvSpPr/>
          <p:nvPr/>
        </p:nvSpPr>
        <p:spPr>
          <a:xfrm>
            <a:off x="5919840" y="2610000"/>
            <a:ext cx="738000" cy="21240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8019" name=""/>
          <p:cNvGrpSpPr/>
          <p:nvPr/>
        </p:nvGrpSpPr>
        <p:grpSpPr>
          <a:xfrm>
            <a:off x="5032440" y="2106720"/>
            <a:ext cx="782640" cy="457200"/>
            <a:chOff x="5032440" y="2106720"/>
            <a:chExt cx="782640" cy="457200"/>
          </a:xfrm>
        </p:grpSpPr>
        <p:sp>
          <p:nvSpPr>
            <p:cNvPr id="8020" name=""/>
            <p:cNvSpPr/>
            <p:nvPr/>
          </p:nvSpPr>
          <p:spPr>
            <a:xfrm>
              <a:off x="5032440" y="2106720"/>
              <a:ext cx="782640" cy="457200"/>
            </a:xfrm>
            <a:custGeom>
              <a:avLst/>
              <a:gdLst/>
              <a:ahLst/>
              <a:rect l="l" t="t" r="r" b="b"/>
              <a:pathLst>
                <a:path w="989" h="582">
                  <a:moveTo>
                    <a:pt x="13" y="16"/>
                  </a:moveTo>
                  <a:lnTo>
                    <a:pt x="455" y="0"/>
                  </a:lnTo>
                  <a:lnTo>
                    <a:pt x="822" y="0"/>
                  </a:lnTo>
                  <a:lnTo>
                    <a:pt x="818" y="20"/>
                  </a:lnTo>
                  <a:lnTo>
                    <a:pt x="800" y="79"/>
                  </a:lnTo>
                  <a:lnTo>
                    <a:pt x="836" y="121"/>
                  </a:lnTo>
                  <a:lnTo>
                    <a:pt x="849" y="144"/>
                  </a:lnTo>
                  <a:lnTo>
                    <a:pt x="913" y="148"/>
                  </a:lnTo>
                  <a:lnTo>
                    <a:pt x="919" y="196"/>
                  </a:lnTo>
                  <a:lnTo>
                    <a:pt x="944" y="200"/>
                  </a:lnTo>
                  <a:lnTo>
                    <a:pt x="944" y="216"/>
                  </a:lnTo>
                  <a:lnTo>
                    <a:pt x="962" y="239"/>
                  </a:lnTo>
                  <a:lnTo>
                    <a:pt x="989" y="248"/>
                  </a:lnTo>
                  <a:lnTo>
                    <a:pt x="989" y="295"/>
                  </a:lnTo>
                  <a:lnTo>
                    <a:pt x="974" y="343"/>
                  </a:lnTo>
                  <a:lnTo>
                    <a:pt x="897" y="376"/>
                  </a:lnTo>
                  <a:lnTo>
                    <a:pt x="852" y="399"/>
                  </a:lnTo>
                  <a:lnTo>
                    <a:pt x="861" y="442"/>
                  </a:lnTo>
                  <a:lnTo>
                    <a:pt x="876" y="467"/>
                  </a:lnTo>
                  <a:lnTo>
                    <a:pt x="870" y="487"/>
                  </a:lnTo>
                  <a:lnTo>
                    <a:pt x="827" y="534"/>
                  </a:lnTo>
                  <a:lnTo>
                    <a:pt x="818" y="570"/>
                  </a:lnTo>
                  <a:lnTo>
                    <a:pt x="806" y="582"/>
                  </a:lnTo>
                  <a:lnTo>
                    <a:pt x="779" y="534"/>
                  </a:lnTo>
                  <a:lnTo>
                    <a:pt x="144" y="550"/>
                  </a:lnTo>
                  <a:lnTo>
                    <a:pt x="141" y="498"/>
                  </a:lnTo>
                  <a:lnTo>
                    <a:pt x="119" y="487"/>
                  </a:lnTo>
                  <a:lnTo>
                    <a:pt x="114" y="403"/>
                  </a:lnTo>
                  <a:lnTo>
                    <a:pt x="110" y="390"/>
                  </a:lnTo>
                  <a:lnTo>
                    <a:pt x="101" y="334"/>
                  </a:lnTo>
                  <a:lnTo>
                    <a:pt x="80" y="331"/>
                  </a:lnTo>
                  <a:lnTo>
                    <a:pt x="74" y="275"/>
                  </a:lnTo>
                  <a:lnTo>
                    <a:pt x="49" y="248"/>
                  </a:lnTo>
                  <a:lnTo>
                    <a:pt x="35" y="191"/>
                  </a:lnTo>
                  <a:lnTo>
                    <a:pt x="13" y="183"/>
                  </a:lnTo>
                  <a:lnTo>
                    <a:pt x="0" y="140"/>
                  </a:lnTo>
                  <a:lnTo>
                    <a:pt x="13" y="121"/>
                  </a:lnTo>
                  <a:lnTo>
                    <a:pt x="13" y="16"/>
                  </a:lnTo>
                  <a:close/>
                </a:path>
              </a:pathLst>
            </a:custGeom>
            <a:solidFill>
              <a:srgbClr val="e9ad17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8021" name=""/>
            <p:cNvSpPr/>
            <p:nvPr/>
          </p:nvSpPr>
          <p:spPr>
            <a:xfrm>
              <a:off x="5032440" y="2106720"/>
              <a:ext cx="782640" cy="457200"/>
            </a:xfrm>
            <a:custGeom>
              <a:avLst/>
              <a:gdLst/>
              <a:ahLst/>
              <a:rect l="l" t="t" r="r" b="b"/>
              <a:pathLst>
                <a:path w="989" h="582">
                  <a:moveTo>
                    <a:pt x="13" y="16"/>
                  </a:moveTo>
                  <a:lnTo>
                    <a:pt x="455" y="0"/>
                  </a:lnTo>
                  <a:lnTo>
                    <a:pt x="822" y="0"/>
                  </a:lnTo>
                  <a:lnTo>
                    <a:pt x="818" y="20"/>
                  </a:lnTo>
                  <a:lnTo>
                    <a:pt x="800" y="79"/>
                  </a:lnTo>
                  <a:lnTo>
                    <a:pt x="836" y="121"/>
                  </a:lnTo>
                  <a:lnTo>
                    <a:pt x="849" y="144"/>
                  </a:lnTo>
                  <a:lnTo>
                    <a:pt x="913" y="148"/>
                  </a:lnTo>
                  <a:lnTo>
                    <a:pt x="919" y="196"/>
                  </a:lnTo>
                  <a:lnTo>
                    <a:pt x="944" y="200"/>
                  </a:lnTo>
                  <a:lnTo>
                    <a:pt x="944" y="216"/>
                  </a:lnTo>
                  <a:lnTo>
                    <a:pt x="962" y="239"/>
                  </a:lnTo>
                  <a:lnTo>
                    <a:pt x="989" y="248"/>
                  </a:lnTo>
                  <a:lnTo>
                    <a:pt x="989" y="295"/>
                  </a:lnTo>
                  <a:lnTo>
                    <a:pt x="974" y="343"/>
                  </a:lnTo>
                  <a:lnTo>
                    <a:pt x="897" y="376"/>
                  </a:lnTo>
                  <a:lnTo>
                    <a:pt x="852" y="399"/>
                  </a:lnTo>
                  <a:lnTo>
                    <a:pt x="861" y="442"/>
                  </a:lnTo>
                  <a:lnTo>
                    <a:pt x="876" y="467"/>
                  </a:lnTo>
                  <a:lnTo>
                    <a:pt x="870" y="487"/>
                  </a:lnTo>
                  <a:lnTo>
                    <a:pt x="827" y="534"/>
                  </a:lnTo>
                  <a:lnTo>
                    <a:pt x="818" y="570"/>
                  </a:lnTo>
                  <a:lnTo>
                    <a:pt x="806" y="582"/>
                  </a:lnTo>
                  <a:lnTo>
                    <a:pt x="779" y="534"/>
                  </a:lnTo>
                  <a:lnTo>
                    <a:pt x="144" y="550"/>
                  </a:lnTo>
                  <a:lnTo>
                    <a:pt x="141" y="498"/>
                  </a:lnTo>
                  <a:lnTo>
                    <a:pt x="119" y="487"/>
                  </a:lnTo>
                  <a:lnTo>
                    <a:pt x="114" y="403"/>
                  </a:lnTo>
                  <a:lnTo>
                    <a:pt x="110" y="390"/>
                  </a:lnTo>
                  <a:lnTo>
                    <a:pt x="101" y="334"/>
                  </a:lnTo>
                  <a:lnTo>
                    <a:pt x="80" y="331"/>
                  </a:lnTo>
                  <a:lnTo>
                    <a:pt x="74" y="275"/>
                  </a:lnTo>
                  <a:lnTo>
                    <a:pt x="49" y="248"/>
                  </a:lnTo>
                  <a:lnTo>
                    <a:pt x="35" y="191"/>
                  </a:lnTo>
                  <a:lnTo>
                    <a:pt x="13" y="183"/>
                  </a:lnTo>
                  <a:lnTo>
                    <a:pt x="0" y="140"/>
                  </a:lnTo>
                  <a:lnTo>
                    <a:pt x="13" y="121"/>
                  </a:lnTo>
                  <a:lnTo>
                    <a:pt x="13" y="16"/>
                  </a:lnTo>
                </a:path>
              </a:pathLst>
            </a:custGeom>
            <a:solidFill>
              <a:srgbClr val="e9ad17"/>
            </a:solidFill>
            <a:ln w="11160">
              <a:solidFill>
                <a:srgbClr val="919191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8022" name=""/>
          <p:cNvGrpSpPr/>
          <p:nvPr/>
        </p:nvGrpSpPr>
        <p:grpSpPr>
          <a:xfrm>
            <a:off x="5143680" y="2523960"/>
            <a:ext cx="866520" cy="681120"/>
            <a:chOff x="5143680" y="2523960"/>
            <a:chExt cx="866520" cy="681120"/>
          </a:xfrm>
        </p:grpSpPr>
        <p:sp>
          <p:nvSpPr>
            <p:cNvPr id="8023" name=""/>
            <p:cNvSpPr/>
            <p:nvPr/>
          </p:nvSpPr>
          <p:spPr>
            <a:xfrm>
              <a:off x="5143680" y="2523960"/>
              <a:ext cx="866520" cy="681120"/>
            </a:xfrm>
            <a:custGeom>
              <a:avLst/>
              <a:gdLst/>
              <a:ahLst/>
              <a:rect l="l" t="t" r="r" b="b"/>
              <a:pathLst>
                <a:path w="1096" h="868">
                  <a:moveTo>
                    <a:pt x="629" y="0"/>
                  </a:moveTo>
                  <a:lnTo>
                    <a:pt x="659" y="43"/>
                  </a:lnTo>
                  <a:lnTo>
                    <a:pt x="677" y="111"/>
                  </a:lnTo>
                  <a:lnTo>
                    <a:pt x="693" y="160"/>
                  </a:lnTo>
                  <a:lnTo>
                    <a:pt x="711" y="192"/>
                  </a:lnTo>
                  <a:lnTo>
                    <a:pt x="781" y="228"/>
                  </a:lnTo>
                  <a:lnTo>
                    <a:pt x="785" y="255"/>
                  </a:lnTo>
                  <a:lnTo>
                    <a:pt x="806" y="307"/>
                  </a:lnTo>
                  <a:lnTo>
                    <a:pt x="842" y="316"/>
                  </a:lnTo>
                  <a:lnTo>
                    <a:pt x="864" y="316"/>
                  </a:lnTo>
                  <a:lnTo>
                    <a:pt x="898" y="343"/>
                  </a:lnTo>
                  <a:lnTo>
                    <a:pt x="873" y="437"/>
                  </a:lnTo>
                  <a:lnTo>
                    <a:pt x="925" y="451"/>
                  </a:lnTo>
                  <a:lnTo>
                    <a:pt x="959" y="483"/>
                  </a:lnTo>
                  <a:lnTo>
                    <a:pt x="947" y="519"/>
                  </a:lnTo>
                  <a:lnTo>
                    <a:pt x="1004" y="528"/>
                  </a:lnTo>
                  <a:lnTo>
                    <a:pt x="1020" y="564"/>
                  </a:lnTo>
                  <a:lnTo>
                    <a:pt x="1026" y="624"/>
                  </a:lnTo>
                  <a:lnTo>
                    <a:pt x="1056" y="656"/>
                  </a:lnTo>
                  <a:lnTo>
                    <a:pt x="1078" y="656"/>
                  </a:lnTo>
                  <a:lnTo>
                    <a:pt x="1096" y="668"/>
                  </a:lnTo>
                  <a:lnTo>
                    <a:pt x="1096" y="728"/>
                  </a:lnTo>
                  <a:lnTo>
                    <a:pt x="1047" y="771"/>
                  </a:lnTo>
                  <a:lnTo>
                    <a:pt x="1035" y="780"/>
                  </a:lnTo>
                  <a:lnTo>
                    <a:pt x="1029" y="845"/>
                  </a:lnTo>
                  <a:lnTo>
                    <a:pt x="1020" y="864"/>
                  </a:lnTo>
                  <a:lnTo>
                    <a:pt x="974" y="868"/>
                  </a:lnTo>
                  <a:lnTo>
                    <a:pt x="912" y="852"/>
                  </a:lnTo>
                  <a:lnTo>
                    <a:pt x="934" y="812"/>
                  </a:lnTo>
                  <a:lnTo>
                    <a:pt x="952" y="787"/>
                  </a:lnTo>
                  <a:lnTo>
                    <a:pt x="943" y="771"/>
                  </a:lnTo>
                  <a:lnTo>
                    <a:pt x="427" y="796"/>
                  </a:lnTo>
                  <a:lnTo>
                    <a:pt x="196" y="803"/>
                  </a:lnTo>
                  <a:lnTo>
                    <a:pt x="187" y="500"/>
                  </a:lnTo>
                  <a:lnTo>
                    <a:pt x="179" y="313"/>
                  </a:lnTo>
                  <a:lnTo>
                    <a:pt x="140" y="280"/>
                  </a:lnTo>
                  <a:lnTo>
                    <a:pt x="134" y="241"/>
                  </a:lnTo>
                  <a:lnTo>
                    <a:pt x="109" y="228"/>
                  </a:lnTo>
                  <a:lnTo>
                    <a:pt x="109" y="196"/>
                  </a:lnTo>
                  <a:lnTo>
                    <a:pt x="140" y="192"/>
                  </a:lnTo>
                  <a:lnTo>
                    <a:pt x="140" y="163"/>
                  </a:lnTo>
                  <a:lnTo>
                    <a:pt x="100" y="136"/>
                  </a:lnTo>
                  <a:lnTo>
                    <a:pt x="52" y="131"/>
                  </a:lnTo>
                  <a:lnTo>
                    <a:pt x="52" y="92"/>
                  </a:lnTo>
                  <a:lnTo>
                    <a:pt x="57" y="65"/>
                  </a:lnTo>
                  <a:lnTo>
                    <a:pt x="30" y="43"/>
                  </a:lnTo>
                  <a:lnTo>
                    <a:pt x="0" y="39"/>
                  </a:lnTo>
                  <a:lnTo>
                    <a:pt x="0" y="12"/>
                  </a:lnTo>
                  <a:lnTo>
                    <a:pt x="629" y="0"/>
                  </a:lnTo>
                  <a:close/>
                </a:path>
              </a:pathLst>
            </a:custGeom>
            <a:solidFill>
              <a:srgbClr val="008208"/>
            </a:solidFill>
            <a:ln w="9360">
              <a:solidFill>
                <a:srgbClr val="4d4d4d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8024" name=""/>
            <p:cNvSpPr/>
            <p:nvPr/>
          </p:nvSpPr>
          <p:spPr>
            <a:xfrm>
              <a:off x="5143680" y="2523960"/>
              <a:ext cx="866520" cy="681120"/>
            </a:xfrm>
            <a:custGeom>
              <a:avLst/>
              <a:gdLst/>
              <a:ahLst/>
              <a:rect l="l" t="t" r="r" b="b"/>
              <a:pathLst>
                <a:path w="1096" h="868">
                  <a:moveTo>
                    <a:pt x="629" y="0"/>
                  </a:moveTo>
                  <a:lnTo>
                    <a:pt x="659" y="43"/>
                  </a:lnTo>
                  <a:lnTo>
                    <a:pt x="677" y="111"/>
                  </a:lnTo>
                  <a:lnTo>
                    <a:pt x="693" y="160"/>
                  </a:lnTo>
                  <a:lnTo>
                    <a:pt x="711" y="192"/>
                  </a:lnTo>
                  <a:lnTo>
                    <a:pt x="781" y="228"/>
                  </a:lnTo>
                  <a:lnTo>
                    <a:pt x="785" y="255"/>
                  </a:lnTo>
                  <a:lnTo>
                    <a:pt x="806" y="307"/>
                  </a:lnTo>
                  <a:lnTo>
                    <a:pt x="842" y="316"/>
                  </a:lnTo>
                  <a:lnTo>
                    <a:pt x="864" y="316"/>
                  </a:lnTo>
                  <a:lnTo>
                    <a:pt x="898" y="343"/>
                  </a:lnTo>
                  <a:lnTo>
                    <a:pt x="873" y="437"/>
                  </a:lnTo>
                  <a:lnTo>
                    <a:pt x="925" y="451"/>
                  </a:lnTo>
                  <a:lnTo>
                    <a:pt x="959" y="483"/>
                  </a:lnTo>
                  <a:lnTo>
                    <a:pt x="947" y="519"/>
                  </a:lnTo>
                  <a:lnTo>
                    <a:pt x="1004" y="528"/>
                  </a:lnTo>
                  <a:lnTo>
                    <a:pt x="1020" y="564"/>
                  </a:lnTo>
                  <a:lnTo>
                    <a:pt x="1026" y="624"/>
                  </a:lnTo>
                  <a:lnTo>
                    <a:pt x="1056" y="656"/>
                  </a:lnTo>
                  <a:lnTo>
                    <a:pt x="1078" y="656"/>
                  </a:lnTo>
                  <a:lnTo>
                    <a:pt x="1096" y="668"/>
                  </a:lnTo>
                  <a:lnTo>
                    <a:pt x="1096" y="728"/>
                  </a:lnTo>
                  <a:lnTo>
                    <a:pt x="1047" y="771"/>
                  </a:lnTo>
                  <a:lnTo>
                    <a:pt x="1035" y="780"/>
                  </a:lnTo>
                  <a:lnTo>
                    <a:pt x="1029" y="845"/>
                  </a:lnTo>
                  <a:lnTo>
                    <a:pt x="1020" y="864"/>
                  </a:lnTo>
                  <a:lnTo>
                    <a:pt x="974" y="868"/>
                  </a:lnTo>
                  <a:lnTo>
                    <a:pt x="912" y="852"/>
                  </a:lnTo>
                  <a:lnTo>
                    <a:pt x="934" y="812"/>
                  </a:lnTo>
                  <a:lnTo>
                    <a:pt x="952" y="787"/>
                  </a:lnTo>
                  <a:lnTo>
                    <a:pt x="943" y="771"/>
                  </a:lnTo>
                  <a:lnTo>
                    <a:pt x="427" y="796"/>
                  </a:lnTo>
                  <a:lnTo>
                    <a:pt x="196" y="803"/>
                  </a:lnTo>
                  <a:lnTo>
                    <a:pt x="187" y="500"/>
                  </a:lnTo>
                  <a:lnTo>
                    <a:pt x="179" y="313"/>
                  </a:lnTo>
                  <a:lnTo>
                    <a:pt x="140" y="280"/>
                  </a:lnTo>
                  <a:lnTo>
                    <a:pt x="134" y="241"/>
                  </a:lnTo>
                  <a:lnTo>
                    <a:pt x="109" y="228"/>
                  </a:lnTo>
                  <a:lnTo>
                    <a:pt x="109" y="196"/>
                  </a:lnTo>
                  <a:lnTo>
                    <a:pt x="140" y="192"/>
                  </a:lnTo>
                  <a:lnTo>
                    <a:pt x="140" y="163"/>
                  </a:lnTo>
                  <a:lnTo>
                    <a:pt x="100" y="136"/>
                  </a:lnTo>
                  <a:lnTo>
                    <a:pt x="52" y="131"/>
                  </a:lnTo>
                  <a:lnTo>
                    <a:pt x="52" y="92"/>
                  </a:lnTo>
                  <a:lnTo>
                    <a:pt x="57" y="65"/>
                  </a:lnTo>
                  <a:lnTo>
                    <a:pt x="30" y="43"/>
                  </a:lnTo>
                  <a:lnTo>
                    <a:pt x="0" y="39"/>
                  </a:lnTo>
                  <a:lnTo>
                    <a:pt x="0" y="12"/>
                  </a:lnTo>
                  <a:lnTo>
                    <a:pt x="629" y="0"/>
                  </a:lnTo>
                </a:path>
              </a:pathLst>
            </a:custGeom>
            <a:solidFill>
              <a:srgbClr val="008208"/>
            </a:solidFill>
            <a:ln w="11160">
              <a:solidFill>
                <a:srgbClr val="4d4d4d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8025" name=""/>
          <p:cNvGrpSpPr/>
          <p:nvPr/>
        </p:nvGrpSpPr>
        <p:grpSpPr>
          <a:xfrm>
            <a:off x="5742000" y="1468440"/>
            <a:ext cx="630360" cy="336600"/>
            <a:chOff x="5742000" y="1468440"/>
            <a:chExt cx="630360" cy="336600"/>
          </a:xfrm>
        </p:grpSpPr>
        <p:sp>
          <p:nvSpPr>
            <p:cNvPr id="8026" name=""/>
            <p:cNvSpPr/>
            <p:nvPr/>
          </p:nvSpPr>
          <p:spPr>
            <a:xfrm>
              <a:off x="5742000" y="1468440"/>
              <a:ext cx="630360" cy="336600"/>
            </a:xfrm>
            <a:custGeom>
              <a:avLst/>
              <a:gdLst/>
              <a:ahLst/>
              <a:rect l="l" t="t" r="r" b="b"/>
              <a:pathLst>
                <a:path w="800" h="427">
                  <a:moveTo>
                    <a:pt x="764" y="151"/>
                  </a:moveTo>
                  <a:lnTo>
                    <a:pt x="800" y="187"/>
                  </a:lnTo>
                  <a:lnTo>
                    <a:pt x="791" y="215"/>
                  </a:lnTo>
                  <a:lnTo>
                    <a:pt x="755" y="224"/>
                  </a:lnTo>
                  <a:lnTo>
                    <a:pt x="694" y="239"/>
                  </a:lnTo>
                  <a:lnTo>
                    <a:pt x="660" y="287"/>
                  </a:lnTo>
                  <a:lnTo>
                    <a:pt x="595" y="287"/>
                  </a:lnTo>
                  <a:lnTo>
                    <a:pt x="568" y="332"/>
                  </a:lnTo>
                  <a:lnTo>
                    <a:pt x="471" y="336"/>
                  </a:lnTo>
                  <a:lnTo>
                    <a:pt x="433" y="427"/>
                  </a:lnTo>
                  <a:lnTo>
                    <a:pt x="367" y="415"/>
                  </a:lnTo>
                  <a:lnTo>
                    <a:pt x="380" y="352"/>
                  </a:lnTo>
                  <a:lnTo>
                    <a:pt x="327" y="336"/>
                  </a:lnTo>
                  <a:lnTo>
                    <a:pt x="315" y="311"/>
                  </a:lnTo>
                  <a:lnTo>
                    <a:pt x="275" y="307"/>
                  </a:lnTo>
                  <a:lnTo>
                    <a:pt x="257" y="284"/>
                  </a:lnTo>
                  <a:lnTo>
                    <a:pt x="214" y="300"/>
                  </a:lnTo>
                  <a:lnTo>
                    <a:pt x="184" y="275"/>
                  </a:lnTo>
                  <a:lnTo>
                    <a:pt x="126" y="251"/>
                  </a:lnTo>
                  <a:lnTo>
                    <a:pt x="92" y="284"/>
                  </a:lnTo>
                  <a:lnTo>
                    <a:pt x="58" y="271"/>
                  </a:lnTo>
                  <a:lnTo>
                    <a:pt x="0" y="228"/>
                  </a:lnTo>
                  <a:lnTo>
                    <a:pt x="13" y="192"/>
                  </a:lnTo>
                  <a:lnTo>
                    <a:pt x="22" y="163"/>
                  </a:lnTo>
                  <a:lnTo>
                    <a:pt x="65" y="143"/>
                  </a:lnTo>
                  <a:lnTo>
                    <a:pt x="114" y="143"/>
                  </a:lnTo>
                  <a:lnTo>
                    <a:pt x="232" y="59"/>
                  </a:lnTo>
                  <a:lnTo>
                    <a:pt x="266" y="3"/>
                  </a:lnTo>
                  <a:lnTo>
                    <a:pt x="380" y="0"/>
                  </a:lnTo>
                  <a:lnTo>
                    <a:pt x="327" y="12"/>
                  </a:lnTo>
                  <a:lnTo>
                    <a:pt x="275" y="71"/>
                  </a:lnTo>
                  <a:lnTo>
                    <a:pt x="245" y="71"/>
                  </a:lnTo>
                  <a:lnTo>
                    <a:pt x="250" y="115"/>
                  </a:lnTo>
                  <a:lnTo>
                    <a:pt x="354" y="124"/>
                  </a:lnTo>
                  <a:lnTo>
                    <a:pt x="397" y="176"/>
                  </a:lnTo>
                  <a:lnTo>
                    <a:pt x="503" y="167"/>
                  </a:lnTo>
                  <a:lnTo>
                    <a:pt x="547" y="143"/>
                  </a:lnTo>
                  <a:lnTo>
                    <a:pt x="608" y="124"/>
                  </a:lnTo>
                  <a:lnTo>
                    <a:pt x="681" y="127"/>
                  </a:lnTo>
                  <a:lnTo>
                    <a:pt x="733" y="91"/>
                  </a:lnTo>
                  <a:lnTo>
                    <a:pt x="742" y="127"/>
                  </a:lnTo>
                  <a:lnTo>
                    <a:pt x="739" y="143"/>
                  </a:lnTo>
                  <a:lnTo>
                    <a:pt x="764" y="151"/>
                  </a:lnTo>
                  <a:close/>
                </a:path>
              </a:pathLst>
            </a:custGeom>
            <a:solidFill>
              <a:srgbClr val="008208"/>
            </a:solidFill>
            <a:ln w="9360">
              <a:solidFill>
                <a:srgbClr val="5f5f5f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8027" name=""/>
            <p:cNvSpPr/>
            <p:nvPr/>
          </p:nvSpPr>
          <p:spPr>
            <a:xfrm>
              <a:off x="5742000" y="1468440"/>
              <a:ext cx="630360" cy="336600"/>
            </a:xfrm>
            <a:custGeom>
              <a:avLst/>
              <a:gdLst/>
              <a:ahLst/>
              <a:rect l="l" t="t" r="r" b="b"/>
              <a:pathLst>
                <a:path w="800" h="427">
                  <a:moveTo>
                    <a:pt x="764" y="151"/>
                  </a:moveTo>
                  <a:lnTo>
                    <a:pt x="800" y="187"/>
                  </a:lnTo>
                  <a:lnTo>
                    <a:pt x="791" y="215"/>
                  </a:lnTo>
                  <a:lnTo>
                    <a:pt x="755" y="224"/>
                  </a:lnTo>
                  <a:lnTo>
                    <a:pt x="694" y="239"/>
                  </a:lnTo>
                  <a:lnTo>
                    <a:pt x="660" y="287"/>
                  </a:lnTo>
                  <a:lnTo>
                    <a:pt x="595" y="287"/>
                  </a:lnTo>
                  <a:lnTo>
                    <a:pt x="568" y="332"/>
                  </a:lnTo>
                  <a:lnTo>
                    <a:pt x="471" y="336"/>
                  </a:lnTo>
                  <a:lnTo>
                    <a:pt x="433" y="427"/>
                  </a:lnTo>
                  <a:lnTo>
                    <a:pt x="367" y="415"/>
                  </a:lnTo>
                  <a:lnTo>
                    <a:pt x="380" y="352"/>
                  </a:lnTo>
                  <a:lnTo>
                    <a:pt x="327" y="336"/>
                  </a:lnTo>
                  <a:lnTo>
                    <a:pt x="315" y="311"/>
                  </a:lnTo>
                  <a:lnTo>
                    <a:pt x="275" y="307"/>
                  </a:lnTo>
                  <a:lnTo>
                    <a:pt x="257" y="284"/>
                  </a:lnTo>
                  <a:lnTo>
                    <a:pt x="214" y="300"/>
                  </a:lnTo>
                  <a:lnTo>
                    <a:pt x="184" y="275"/>
                  </a:lnTo>
                  <a:lnTo>
                    <a:pt x="126" y="251"/>
                  </a:lnTo>
                  <a:lnTo>
                    <a:pt x="92" y="284"/>
                  </a:lnTo>
                  <a:lnTo>
                    <a:pt x="58" y="271"/>
                  </a:lnTo>
                  <a:lnTo>
                    <a:pt x="0" y="228"/>
                  </a:lnTo>
                  <a:lnTo>
                    <a:pt x="13" y="192"/>
                  </a:lnTo>
                  <a:lnTo>
                    <a:pt x="22" y="163"/>
                  </a:lnTo>
                  <a:lnTo>
                    <a:pt x="65" y="143"/>
                  </a:lnTo>
                  <a:lnTo>
                    <a:pt x="114" y="143"/>
                  </a:lnTo>
                  <a:lnTo>
                    <a:pt x="232" y="59"/>
                  </a:lnTo>
                  <a:lnTo>
                    <a:pt x="266" y="3"/>
                  </a:lnTo>
                  <a:lnTo>
                    <a:pt x="380" y="0"/>
                  </a:lnTo>
                  <a:lnTo>
                    <a:pt x="327" y="12"/>
                  </a:lnTo>
                  <a:lnTo>
                    <a:pt x="275" y="71"/>
                  </a:lnTo>
                  <a:lnTo>
                    <a:pt x="245" y="71"/>
                  </a:lnTo>
                  <a:lnTo>
                    <a:pt x="250" y="115"/>
                  </a:lnTo>
                  <a:lnTo>
                    <a:pt x="354" y="124"/>
                  </a:lnTo>
                  <a:lnTo>
                    <a:pt x="397" y="176"/>
                  </a:lnTo>
                  <a:lnTo>
                    <a:pt x="503" y="167"/>
                  </a:lnTo>
                  <a:lnTo>
                    <a:pt x="547" y="143"/>
                  </a:lnTo>
                  <a:lnTo>
                    <a:pt x="608" y="124"/>
                  </a:lnTo>
                  <a:lnTo>
                    <a:pt x="681" y="127"/>
                  </a:lnTo>
                  <a:lnTo>
                    <a:pt x="733" y="91"/>
                  </a:lnTo>
                  <a:lnTo>
                    <a:pt x="742" y="127"/>
                  </a:lnTo>
                  <a:lnTo>
                    <a:pt x="739" y="143"/>
                  </a:lnTo>
                  <a:lnTo>
                    <a:pt x="764" y="151"/>
                  </a:lnTo>
                </a:path>
              </a:pathLst>
            </a:custGeom>
            <a:solidFill>
              <a:srgbClr val="008208"/>
            </a:solidFill>
            <a:ln w="11160">
              <a:solidFill>
                <a:srgbClr val="5f5f5f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8028" name=""/>
          <p:cNvGrpSpPr/>
          <p:nvPr/>
        </p:nvGrpSpPr>
        <p:grpSpPr>
          <a:xfrm>
            <a:off x="5965920" y="2670120"/>
            <a:ext cx="931680" cy="453960"/>
            <a:chOff x="5965920" y="2670120"/>
            <a:chExt cx="931680" cy="453960"/>
          </a:xfrm>
        </p:grpSpPr>
        <p:sp>
          <p:nvSpPr>
            <p:cNvPr id="8029" name=""/>
            <p:cNvSpPr/>
            <p:nvPr/>
          </p:nvSpPr>
          <p:spPr>
            <a:xfrm>
              <a:off x="5965920" y="2670120"/>
              <a:ext cx="931680" cy="453960"/>
            </a:xfrm>
            <a:custGeom>
              <a:avLst/>
              <a:gdLst/>
              <a:ahLst/>
              <a:rect l="l" t="t" r="r" b="b"/>
              <a:pathLst>
                <a:path w="1179" h="579">
                  <a:moveTo>
                    <a:pt x="1179" y="223"/>
                  </a:moveTo>
                  <a:lnTo>
                    <a:pt x="1179" y="295"/>
                  </a:lnTo>
                  <a:lnTo>
                    <a:pt x="1157" y="298"/>
                  </a:lnTo>
                  <a:lnTo>
                    <a:pt x="1143" y="320"/>
                  </a:lnTo>
                  <a:lnTo>
                    <a:pt x="1118" y="304"/>
                  </a:lnTo>
                  <a:lnTo>
                    <a:pt x="1109" y="331"/>
                  </a:lnTo>
                  <a:lnTo>
                    <a:pt x="1091" y="327"/>
                  </a:lnTo>
                  <a:lnTo>
                    <a:pt x="1087" y="367"/>
                  </a:lnTo>
                  <a:lnTo>
                    <a:pt x="1069" y="392"/>
                  </a:lnTo>
                  <a:lnTo>
                    <a:pt x="1051" y="386"/>
                  </a:lnTo>
                  <a:lnTo>
                    <a:pt x="1051" y="406"/>
                  </a:lnTo>
                  <a:lnTo>
                    <a:pt x="1017" y="403"/>
                  </a:lnTo>
                  <a:lnTo>
                    <a:pt x="1012" y="439"/>
                  </a:lnTo>
                  <a:lnTo>
                    <a:pt x="987" y="439"/>
                  </a:lnTo>
                  <a:lnTo>
                    <a:pt x="987" y="455"/>
                  </a:lnTo>
                  <a:lnTo>
                    <a:pt x="746" y="487"/>
                  </a:lnTo>
                  <a:lnTo>
                    <a:pt x="520" y="507"/>
                  </a:lnTo>
                  <a:lnTo>
                    <a:pt x="354" y="507"/>
                  </a:lnTo>
                  <a:lnTo>
                    <a:pt x="324" y="539"/>
                  </a:lnTo>
                  <a:lnTo>
                    <a:pt x="297" y="534"/>
                  </a:lnTo>
                  <a:lnTo>
                    <a:pt x="275" y="519"/>
                  </a:lnTo>
                  <a:lnTo>
                    <a:pt x="254" y="523"/>
                  </a:lnTo>
                  <a:lnTo>
                    <a:pt x="211" y="550"/>
                  </a:lnTo>
                  <a:lnTo>
                    <a:pt x="153" y="579"/>
                  </a:lnTo>
                  <a:lnTo>
                    <a:pt x="96" y="575"/>
                  </a:lnTo>
                  <a:lnTo>
                    <a:pt x="0" y="579"/>
                  </a:lnTo>
                  <a:lnTo>
                    <a:pt x="58" y="539"/>
                  </a:lnTo>
                  <a:lnTo>
                    <a:pt x="52" y="471"/>
                  </a:lnTo>
                  <a:lnTo>
                    <a:pt x="79" y="442"/>
                  </a:lnTo>
                  <a:lnTo>
                    <a:pt x="180" y="458"/>
                  </a:lnTo>
                  <a:lnTo>
                    <a:pt x="171" y="439"/>
                  </a:lnTo>
                  <a:lnTo>
                    <a:pt x="140" y="406"/>
                  </a:lnTo>
                  <a:lnTo>
                    <a:pt x="180" y="376"/>
                  </a:lnTo>
                  <a:lnTo>
                    <a:pt x="211" y="367"/>
                  </a:lnTo>
                  <a:lnTo>
                    <a:pt x="227" y="311"/>
                  </a:lnTo>
                  <a:lnTo>
                    <a:pt x="284" y="304"/>
                  </a:lnTo>
                  <a:lnTo>
                    <a:pt x="309" y="268"/>
                  </a:lnTo>
                  <a:lnTo>
                    <a:pt x="336" y="268"/>
                  </a:lnTo>
                  <a:lnTo>
                    <a:pt x="358" y="288"/>
                  </a:lnTo>
                  <a:lnTo>
                    <a:pt x="441" y="284"/>
                  </a:lnTo>
                  <a:lnTo>
                    <a:pt x="467" y="228"/>
                  </a:lnTo>
                  <a:lnTo>
                    <a:pt x="489" y="228"/>
                  </a:lnTo>
                  <a:lnTo>
                    <a:pt x="502" y="248"/>
                  </a:lnTo>
                  <a:lnTo>
                    <a:pt x="541" y="248"/>
                  </a:lnTo>
                  <a:lnTo>
                    <a:pt x="550" y="203"/>
                  </a:lnTo>
                  <a:lnTo>
                    <a:pt x="581" y="187"/>
                  </a:lnTo>
                  <a:lnTo>
                    <a:pt x="584" y="140"/>
                  </a:lnTo>
                  <a:lnTo>
                    <a:pt x="620" y="131"/>
                  </a:lnTo>
                  <a:lnTo>
                    <a:pt x="624" y="92"/>
                  </a:lnTo>
                  <a:lnTo>
                    <a:pt x="672" y="99"/>
                  </a:lnTo>
                  <a:lnTo>
                    <a:pt x="712" y="49"/>
                  </a:lnTo>
                  <a:lnTo>
                    <a:pt x="712" y="4"/>
                  </a:lnTo>
                  <a:lnTo>
                    <a:pt x="764" y="0"/>
                  </a:lnTo>
                  <a:lnTo>
                    <a:pt x="773" y="40"/>
                  </a:lnTo>
                  <a:lnTo>
                    <a:pt x="843" y="56"/>
                  </a:lnTo>
                  <a:lnTo>
                    <a:pt x="904" y="76"/>
                  </a:lnTo>
                  <a:lnTo>
                    <a:pt x="965" y="56"/>
                  </a:lnTo>
                  <a:lnTo>
                    <a:pt x="990" y="16"/>
                  </a:lnTo>
                  <a:lnTo>
                    <a:pt x="1017" y="16"/>
                  </a:lnTo>
                  <a:lnTo>
                    <a:pt x="1039" y="40"/>
                  </a:lnTo>
                  <a:lnTo>
                    <a:pt x="1042" y="68"/>
                  </a:lnTo>
                  <a:lnTo>
                    <a:pt x="1073" y="68"/>
                  </a:lnTo>
                  <a:lnTo>
                    <a:pt x="1069" y="111"/>
                  </a:lnTo>
                  <a:lnTo>
                    <a:pt x="1100" y="200"/>
                  </a:lnTo>
                  <a:lnTo>
                    <a:pt x="1149" y="212"/>
                  </a:lnTo>
                  <a:lnTo>
                    <a:pt x="1179" y="223"/>
                  </a:lnTo>
                  <a:close/>
                </a:path>
              </a:pathLst>
            </a:custGeom>
            <a:solidFill>
              <a:srgbClr val="00f008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8030" name=""/>
            <p:cNvSpPr/>
            <p:nvPr/>
          </p:nvSpPr>
          <p:spPr>
            <a:xfrm>
              <a:off x="5965920" y="2670120"/>
              <a:ext cx="931680" cy="453960"/>
            </a:xfrm>
            <a:custGeom>
              <a:avLst/>
              <a:gdLst/>
              <a:ahLst/>
              <a:rect l="l" t="t" r="r" b="b"/>
              <a:pathLst>
                <a:path w="1179" h="579">
                  <a:moveTo>
                    <a:pt x="1179" y="223"/>
                  </a:moveTo>
                  <a:lnTo>
                    <a:pt x="1179" y="295"/>
                  </a:lnTo>
                  <a:lnTo>
                    <a:pt x="1157" y="298"/>
                  </a:lnTo>
                  <a:lnTo>
                    <a:pt x="1143" y="320"/>
                  </a:lnTo>
                  <a:lnTo>
                    <a:pt x="1118" y="304"/>
                  </a:lnTo>
                  <a:lnTo>
                    <a:pt x="1109" y="331"/>
                  </a:lnTo>
                  <a:lnTo>
                    <a:pt x="1091" y="327"/>
                  </a:lnTo>
                  <a:lnTo>
                    <a:pt x="1087" y="367"/>
                  </a:lnTo>
                  <a:lnTo>
                    <a:pt x="1069" y="392"/>
                  </a:lnTo>
                  <a:lnTo>
                    <a:pt x="1051" y="386"/>
                  </a:lnTo>
                  <a:lnTo>
                    <a:pt x="1051" y="406"/>
                  </a:lnTo>
                  <a:lnTo>
                    <a:pt x="1017" y="403"/>
                  </a:lnTo>
                  <a:lnTo>
                    <a:pt x="1012" y="439"/>
                  </a:lnTo>
                  <a:lnTo>
                    <a:pt x="987" y="439"/>
                  </a:lnTo>
                  <a:lnTo>
                    <a:pt x="987" y="455"/>
                  </a:lnTo>
                  <a:lnTo>
                    <a:pt x="746" y="487"/>
                  </a:lnTo>
                  <a:lnTo>
                    <a:pt x="520" y="507"/>
                  </a:lnTo>
                  <a:lnTo>
                    <a:pt x="354" y="507"/>
                  </a:lnTo>
                  <a:lnTo>
                    <a:pt x="324" y="539"/>
                  </a:lnTo>
                  <a:lnTo>
                    <a:pt x="297" y="534"/>
                  </a:lnTo>
                  <a:lnTo>
                    <a:pt x="275" y="519"/>
                  </a:lnTo>
                  <a:lnTo>
                    <a:pt x="254" y="523"/>
                  </a:lnTo>
                  <a:lnTo>
                    <a:pt x="211" y="550"/>
                  </a:lnTo>
                  <a:lnTo>
                    <a:pt x="153" y="579"/>
                  </a:lnTo>
                  <a:lnTo>
                    <a:pt x="96" y="575"/>
                  </a:lnTo>
                  <a:lnTo>
                    <a:pt x="0" y="579"/>
                  </a:lnTo>
                  <a:lnTo>
                    <a:pt x="58" y="539"/>
                  </a:lnTo>
                  <a:lnTo>
                    <a:pt x="52" y="471"/>
                  </a:lnTo>
                  <a:lnTo>
                    <a:pt x="79" y="442"/>
                  </a:lnTo>
                  <a:lnTo>
                    <a:pt x="180" y="458"/>
                  </a:lnTo>
                  <a:lnTo>
                    <a:pt x="171" y="439"/>
                  </a:lnTo>
                  <a:lnTo>
                    <a:pt x="140" y="406"/>
                  </a:lnTo>
                  <a:lnTo>
                    <a:pt x="180" y="376"/>
                  </a:lnTo>
                  <a:lnTo>
                    <a:pt x="211" y="367"/>
                  </a:lnTo>
                  <a:lnTo>
                    <a:pt x="227" y="311"/>
                  </a:lnTo>
                  <a:lnTo>
                    <a:pt x="284" y="304"/>
                  </a:lnTo>
                  <a:lnTo>
                    <a:pt x="309" y="268"/>
                  </a:lnTo>
                  <a:lnTo>
                    <a:pt x="336" y="268"/>
                  </a:lnTo>
                  <a:lnTo>
                    <a:pt x="358" y="288"/>
                  </a:lnTo>
                  <a:lnTo>
                    <a:pt x="441" y="284"/>
                  </a:lnTo>
                  <a:lnTo>
                    <a:pt x="467" y="228"/>
                  </a:lnTo>
                  <a:lnTo>
                    <a:pt x="489" y="228"/>
                  </a:lnTo>
                  <a:lnTo>
                    <a:pt x="502" y="248"/>
                  </a:lnTo>
                  <a:lnTo>
                    <a:pt x="541" y="248"/>
                  </a:lnTo>
                  <a:lnTo>
                    <a:pt x="550" y="203"/>
                  </a:lnTo>
                  <a:lnTo>
                    <a:pt x="581" y="187"/>
                  </a:lnTo>
                  <a:lnTo>
                    <a:pt x="584" y="140"/>
                  </a:lnTo>
                  <a:lnTo>
                    <a:pt x="620" y="131"/>
                  </a:lnTo>
                  <a:lnTo>
                    <a:pt x="624" y="92"/>
                  </a:lnTo>
                  <a:lnTo>
                    <a:pt x="672" y="99"/>
                  </a:lnTo>
                  <a:lnTo>
                    <a:pt x="712" y="49"/>
                  </a:lnTo>
                  <a:lnTo>
                    <a:pt x="712" y="4"/>
                  </a:lnTo>
                  <a:lnTo>
                    <a:pt x="764" y="0"/>
                  </a:lnTo>
                  <a:lnTo>
                    <a:pt x="773" y="40"/>
                  </a:lnTo>
                  <a:lnTo>
                    <a:pt x="843" y="56"/>
                  </a:lnTo>
                  <a:lnTo>
                    <a:pt x="904" y="76"/>
                  </a:lnTo>
                  <a:lnTo>
                    <a:pt x="965" y="56"/>
                  </a:lnTo>
                  <a:lnTo>
                    <a:pt x="990" y="16"/>
                  </a:lnTo>
                  <a:lnTo>
                    <a:pt x="1017" y="16"/>
                  </a:lnTo>
                  <a:lnTo>
                    <a:pt x="1039" y="40"/>
                  </a:lnTo>
                  <a:lnTo>
                    <a:pt x="1042" y="68"/>
                  </a:lnTo>
                  <a:lnTo>
                    <a:pt x="1073" y="68"/>
                  </a:lnTo>
                  <a:lnTo>
                    <a:pt x="1069" y="111"/>
                  </a:lnTo>
                  <a:lnTo>
                    <a:pt x="1100" y="200"/>
                  </a:lnTo>
                  <a:lnTo>
                    <a:pt x="1149" y="212"/>
                  </a:lnTo>
                  <a:lnTo>
                    <a:pt x="1179" y="223"/>
                  </a:lnTo>
                </a:path>
              </a:pathLst>
            </a:custGeom>
            <a:noFill/>
            <a:ln w="11160">
              <a:solidFill>
                <a:srgbClr val="919191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8031" name=""/>
          <p:cNvGrpSpPr/>
          <p:nvPr/>
        </p:nvGrpSpPr>
        <p:grpSpPr>
          <a:xfrm>
            <a:off x="7167600" y="2416320"/>
            <a:ext cx="592200" cy="247680"/>
            <a:chOff x="7167600" y="2416320"/>
            <a:chExt cx="592200" cy="247680"/>
          </a:xfrm>
        </p:grpSpPr>
        <p:sp>
          <p:nvSpPr>
            <p:cNvPr id="8032" name=""/>
            <p:cNvSpPr/>
            <p:nvPr/>
          </p:nvSpPr>
          <p:spPr>
            <a:xfrm>
              <a:off x="7167600" y="2416320"/>
              <a:ext cx="592200" cy="247680"/>
            </a:xfrm>
            <a:custGeom>
              <a:avLst/>
              <a:gdLst/>
              <a:ahLst/>
              <a:rect l="l" t="t" r="r" b="b"/>
              <a:pathLst>
                <a:path w="751" h="316">
                  <a:moveTo>
                    <a:pt x="736" y="204"/>
                  </a:moveTo>
                  <a:lnTo>
                    <a:pt x="751" y="244"/>
                  </a:lnTo>
                  <a:lnTo>
                    <a:pt x="736" y="244"/>
                  </a:lnTo>
                  <a:lnTo>
                    <a:pt x="736" y="255"/>
                  </a:lnTo>
                  <a:lnTo>
                    <a:pt x="720" y="271"/>
                  </a:lnTo>
                  <a:lnTo>
                    <a:pt x="720" y="296"/>
                  </a:lnTo>
                  <a:lnTo>
                    <a:pt x="641" y="312"/>
                  </a:lnTo>
                  <a:lnTo>
                    <a:pt x="623" y="276"/>
                  </a:lnTo>
                  <a:lnTo>
                    <a:pt x="598" y="276"/>
                  </a:lnTo>
                  <a:lnTo>
                    <a:pt x="567" y="208"/>
                  </a:lnTo>
                  <a:lnTo>
                    <a:pt x="589" y="176"/>
                  </a:lnTo>
                  <a:lnTo>
                    <a:pt x="567" y="176"/>
                  </a:lnTo>
                  <a:lnTo>
                    <a:pt x="537" y="143"/>
                  </a:lnTo>
                  <a:lnTo>
                    <a:pt x="559" y="107"/>
                  </a:lnTo>
                  <a:lnTo>
                    <a:pt x="546" y="104"/>
                  </a:lnTo>
                  <a:lnTo>
                    <a:pt x="541" y="71"/>
                  </a:lnTo>
                  <a:lnTo>
                    <a:pt x="559" y="28"/>
                  </a:lnTo>
                  <a:lnTo>
                    <a:pt x="523" y="35"/>
                  </a:lnTo>
                  <a:lnTo>
                    <a:pt x="515" y="71"/>
                  </a:lnTo>
                  <a:lnTo>
                    <a:pt x="485" y="91"/>
                  </a:lnTo>
                  <a:lnTo>
                    <a:pt x="506" y="120"/>
                  </a:lnTo>
                  <a:lnTo>
                    <a:pt x="501" y="152"/>
                  </a:lnTo>
                  <a:lnTo>
                    <a:pt x="519" y="156"/>
                  </a:lnTo>
                  <a:lnTo>
                    <a:pt x="501" y="188"/>
                  </a:lnTo>
                  <a:lnTo>
                    <a:pt x="515" y="224"/>
                  </a:lnTo>
                  <a:lnTo>
                    <a:pt x="523" y="271"/>
                  </a:lnTo>
                  <a:lnTo>
                    <a:pt x="553" y="292"/>
                  </a:lnTo>
                  <a:lnTo>
                    <a:pt x="541" y="316"/>
                  </a:lnTo>
                  <a:lnTo>
                    <a:pt x="519" y="303"/>
                  </a:lnTo>
                  <a:lnTo>
                    <a:pt x="479" y="307"/>
                  </a:lnTo>
                  <a:lnTo>
                    <a:pt x="470" y="287"/>
                  </a:lnTo>
                  <a:lnTo>
                    <a:pt x="415" y="296"/>
                  </a:lnTo>
                  <a:lnTo>
                    <a:pt x="400" y="248"/>
                  </a:lnTo>
                  <a:lnTo>
                    <a:pt x="406" y="219"/>
                  </a:lnTo>
                  <a:lnTo>
                    <a:pt x="436" y="183"/>
                  </a:lnTo>
                  <a:lnTo>
                    <a:pt x="418" y="159"/>
                  </a:lnTo>
                  <a:lnTo>
                    <a:pt x="339" y="152"/>
                  </a:lnTo>
                  <a:lnTo>
                    <a:pt x="332" y="116"/>
                  </a:lnTo>
                  <a:lnTo>
                    <a:pt x="302" y="120"/>
                  </a:lnTo>
                  <a:lnTo>
                    <a:pt x="287" y="152"/>
                  </a:lnTo>
                  <a:lnTo>
                    <a:pt x="240" y="159"/>
                  </a:lnTo>
                  <a:lnTo>
                    <a:pt x="201" y="127"/>
                  </a:lnTo>
                  <a:lnTo>
                    <a:pt x="192" y="95"/>
                  </a:lnTo>
                  <a:lnTo>
                    <a:pt x="134" y="111"/>
                  </a:lnTo>
                  <a:lnTo>
                    <a:pt x="88" y="107"/>
                  </a:lnTo>
                  <a:lnTo>
                    <a:pt x="82" y="140"/>
                  </a:lnTo>
                  <a:lnTo>
                    <a:pt x="12" y="176"/>
                  </a:lnTo>
                  <a:lnTo>
                    <a:pt x="0" y="84"/>
                  </a:lnTo>
                  <a:lnTo>
                    <a:pt x="571" y="0"/>
                  </a:lnTo>
                  <a:lnTo>
                    <a:pt x="641" y="204"/>
                  </a:lnTo>
                  <a:lnTo>
                    <a:pt x="736" y="204"/>
                  </a:lnTo>
                  <a:close/>
                </a:path>
              </a:pathLst>
            </a:custGeom>
            <a:solidFill>
              <a:srgbClr val="e9ad17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8033" name=""/>
            <p:cNvSpPr/>
            <p:nvPr/>
          </p:nvSpPr>
          <p:spPr>
            <a:xfrm>
              <a:off x="7167600" y="2416320"/>
              <a:ext cx="592200" cy="247680"/>
            </a:xfrm>
            <a:custGeom>
              <a:avLst/>
              <a:gdLst/>
              <a:ahLst/>
              <a:rect l="l" t="t" r="r" b="b"/>
              <a:pathLst>
                <a:path w="751" h="316">
                  <a:moveTo>
                    <a:pt x="736" y="204"/>
                  </a:moveTo>
                  <a:lnTo>
                    <a:pt x="751" y="244"/>
                  </a:lnTo>
                  <a:lnTo>
                    <a:pt x="736" y="244"/>
                  </a:lnTo>
                  <a:lnTo>
                    <a:pt x="736" y="255"/>
                  </a:lnTo>
                  <a:lnTo>
                    <a:pt x="720" y="271"/>
                  </a:lnTo>
                  <a:lnTo>
                    <a:pt x="720" y="296"/>
                  </a:lnTo>
                  <a:lnTo>
                    <a:pt x="641" y="312"/>
                  </a:lnTo>
                  <a:lnTo>
                    <a:pt x="623" y="276"/>
                  </a:lnTo>
                  <a:lnTo>
                    <a:pt x="598" y="276"/>
                  </a:lnTo>
                  <a:lnTo>
                    <a:pt x="567" y="208"/>
                  </a:lnTo>
                  <a:lnTo>
                    <a:pt x="589" y="176"/>
                  </a:lnTo>
                  <a:lnTo>
                    <a:pt x="567" y="176"/>
                  </a:lnTo>
                  <a:lnTo>
                    <a:pt x="537" y="143"/>
                  </a:lnTo>
                  <a:lnTo>
                    <a:pt x="559" y="107"/>
                  </a:lnTo>
                  <a:lnTo>
                    <a:pt x="546" y="104"/>
                  </a:lnTo>
                  <a:lnTo>
                    <a:pt x="541" y="71"/>
                  </a:lnTo>
                  <a:lnTo>
                    <a:pt x="559" y="28"/>
                  </a:lnTo>
                  <a:lnTo>
                    <a:pt x="523" y="35"/>
                  </a:lnTo>
                  <a:lnTo>
                    <a:pt x="515" y="71"/>
                  </a:lnTo>
                  <a:lnTo>
                    <a:pt x="485" y="91"/>
                  </a:lnTo>
                  <a:lnTo>
                    <a:pt x="506" y="120"/>
                  </a:lnTo>
                  <a:lnTo>
                    <a:pt x="501" y="152"/>
                  </a:lnTo>
                  <a:lnTo>
                    <a:pt x="519" y="156"/>
                  </a:lnTo>
                  <a:lnTo>
                    <a:pt x="501" y="188"/>
                  </a:lnTo>
                  <a:lnTo>
                    <a:pt x="515" y="224"/>
                  </a:lnTo>
                  <a:lnTo>
                    <a:pt x="523" y="271"/>
                  </a:lnTo>
                  <a:lnTo>
                    <a:pt x="553" y="292"/>
                  </a:lnTo>
                  <a:lnTo>
                    <a:pt x="541" y="316"/>
                  </a:lnTo>
                  <a:lnTo>
                    <a:pt x="519" y="303"/>
                  </a:lnTo>
                  <a:lnTo>
                    <a:pt x="479" y="307"/>
                  </a:lnTo>
                  <a:lnTo>
                    <a:pt x="470" y="287"/>
                  </a:lnTo>
                  <a:lnTo>
                    <a:pt x="415" y="296"/>
                  </a:lnTo>
                  <a:lnTo>
                    <a:pt x="400" y="248"/>
                  </a:lnTo>
                  <a:lnTo>
                    <a:pt x="406" y="219"/>
                  </a:lnTo>
                  <a:lnTo>
                    <a:pt x="436" y="183"/>
                  </a:lnTo>
                  <a:lnTo>
                    <a:pt x="418" y="159"/>
                  </a:lnTo>
                  <a:lnTo>
                    <a:pt x="339" y="152"/>
                  </a:lnTo>
                  <a:lnTo>
                    <a:pt x="332" y="116"/>
                  </a:lnTo>
                  <a:lnTo>
                    <a:pt x="302" y="120"/>
                  </a:lnTo>
                  <a:lnTo>
                    <a:pt x="287" y="152"/>
                  </a:lnTo>
                  <a:lnTo>
                    <a:pt x="240" y="159"/>
                  </a:lnTo>
                  <a:lnTo>
                    <a:pt x="201" y="127"/>
                  </a:lnTo>
                  <a:lnTo>
                    <a:pt x="192" y="95"/>
                  </a:lnTo>
                  <a:lnTo>
                    <a:pt x="134" y="111"/>
                  </a:lnTo>
                  <a:lnTo>
                    <a:pt x="88" y="107"/>
                  </a:lnTo>
                  <a:lnTo>
                    <a:pt x="82" y="140"/>
                  </a:lnTo>
                  <a:lnTo>
                    <a:pt x="12" y="176"/>
                  </a:lnTo>
                  <a:lnTo>
                    <a:pt x="0" y="84"/>
                  </a:lnTo>
                  <a:lnTo>
                    <a:pt x="571" y="0"/>
                  </a:lnTo>
                  <a:lnTo>
                    <a:pt x="641" y="204"/>
                  </a:lnTo>
                  <a:lnTo>
                    <a:pt x="736" y="204"/>
                  </a:lnTo>
                </a:path>
              </a:pathLst>
            </a:custGeom>
            <a:solidFill>
              <a:srgbClr val="e9ad17"/>
            </a:solidFill>
            <a:ln w="11160">
              <a:solidFill>
                <a:srgbClr val="919191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8034" name=""/>
          <p:cNvGrpSpPr/>
          <p:nvPr/>
        </p:nvGrpSpPr>
        <p:grpSpPr>
          <a:xfrm>
            <a:off x="7785000" y="1824120"/>
            <a:ext cx="470160" cy="198360"/>
            <a:chOff x="7785000" y="1824120"/>
            <a:chExt cx="470160" cy="198360"/>
          </a:xfrm>
        </p:grpSpPr>
        <p:sp>
          <p:nvSpPr>
            <p:cNvPr id="8035" name=""/>
            <p:cNvSpPr/>
            <p:nvPr/>
          </p:nvSpPr>
          <p:spPr>
            <a:xfrm>
              <a:off x="7785000" y="1824120"/>
              <a:ext cx="470160" cy="198360"/>
            </a:xfrm>
            <a:custGeom>
              <a:avLst/>
              <a:gdLst/>
              <a:ahLst/>
              <a:rect l="l" t="t" r="r" b="b"/>
              <a:pathLst>
                <a:path w="595" h="255">
                  <a:moveTo>
                    <a:pt x="27" y="108"/>
                  </a:moveTo>
                  <a:lnTo>
                    <a:pt x="149" y="79"/>
                  </a:lnTo>
                  <a:lnTo>
                    <a:pt x="290" y="52"/>
                  </a:lnTo>
                  <a:lnTo>
                    <a:pt x="320" y="48"/>
                  </a:lnTo>
                  <a:lnTo>
                    <a:pt x="320" y="12"/>
                  </a:lnTo>
                  <a:lnTo>
                    <a:pt x="358" y="19"/>
                  </a:lnTo>
                  <a:lnTo>
                    <a:pt x="367" y="0"/>
                  </a:lnTo>
                  <a:lnTo>
                    <a:pt x="394" y="7"/>
                  </a:lnTo>
                  <a:lnTo>
                    <a:pt x="397" y="72"/>
                  </a:lnTo>
                  <a:lnTo>
                    <a:pt x="406" y="104"/>
                  </a:lnTo>
                  <a:lnTo>
                    <a:pt x="442" y="143"/>
                  </a:lnTo>
                  <a:lnTo>
                    <a:pt x="459" y="176"/>
                  </a:lnTo>
                  <a:lnTo>
                    <a:pt x="503" y="176"/>
                  </a:lnTo>
                  <a:lnTo>
                    <a:pt x="529" y="163"/>
                  </a:lnTo>
                  <a:lnTo>
                    <a:pt x="512" y="143"/>
                  </a:lnTo>
                  <a:lnTo>
                    <a:pt x="512" y="111"/>
                  </a:lnTo>
                  <a:lnTo>
                    <a:pt x="538" y="120"/>
                  </a:lnTo>
                  <a:lnTo>
                    <a:pt x="574" y="131"/>
                  </a:lnTo>
                  <a:lnTo>
                    <a:pt x="586" y="151"/>
                  </a:lnTo>
                  <a:lnTo>
                    <a:pt x="565" y="179"/>
                  </a:lnTo>
                  <a:lnTo>
                    <a:pt x="556" y="206"/>
                  </a:lnTo>
                  <a:lnTo>
                    <a:pt x="595" y="203"/>
                  </a:lnTo>
                  <a:lnTo>
                    <a:pt x="586" y="239"/>
                  </a:lnTo>
                  <a:lnTo>
                    <a:pt x="556" y="255"/>
                  </a:lnTo>
                  <a:lnTo>
                    <a:pt x="550" y="219"/>
                  </a:lnTo>
                  <a:lnTo>
                    <a:pt x="529" y="223"/>
                  </a:lnTo>
                  <a:lnTo>
                    <a:pt x="477" y="226"/>
                  </a:lnTo>
                  <a:lnTo>
                    <a:pt x="455" y="206"/>
                  </a:lnTo>
                  <a:lnTo>
                    <a:pt x="437" y="226"/>
                  </a:lnTo>
                  <a:lnTo>
                    <a:pt x="419" y="239"/>
                  </a:lnTo>
                  <a:lnTo>
                    <a:pt x="397" y="239"/>
                  </a:lnTo>
                  <a:lnTo>
                    <a:pt x="397" y="212"/>
                  </a:lnTo>
                  <a:lnTo>
                    <a:pt x="363" y="206"/>
                  </a:lnTo>
                  <a:lnTo>
                    <a:pt x="354" y="176"/>
                  </a:lnTo>
                  <a:lnTo>
                    <a:pt x="345" y="163"/>
                  </a:lnTo>
                  <a:lnTo>
                    <a:pt x="320" y="176"/>
                  </a:lnTo>
                  <a:lnTo>
                    <a:pt x="263" y="179"/>
                  </a:lnTo>
                  <a:lnTo>
                    <a:pt x="214" y="196"/>
                  </a:lnTo>
                  <a:lnTo>
                    <a:pt x="153" y="206"/>
                  </a:lnTo>
                  <a:lnTo>
                    <a:pt x="123" y="235"/>
                  </a:lnTo>
                  <a:lnTo>
                    <a:pt x="97" y="212"/>
                  </a:lnTo>
                  <a:lnTo>
                    <a:pt x="70" y="239"/>
                  </a:lnTo>
                  <a:lnTo>
                    <a:pt x="31" y="239"/>
                  </a:lnTo>
                  <a:lnTo>
                    <a:pt x="0" y="206"/>
                  </a:lnTo>
                  <a:lnTo>
                    <a:pt x="27" y="108"/>
                  </a:lnTo>
                  <a:close/>
                </a:path>
              </a:pathLst>
            </a:custGeom>
            <a:solidFill>
              <a:srgbClr val="e9ad17"/>
            </a:solidFill>
            <a:ln w="9360">
              <a:solidFill>
                <a:srgbClr val="4d4d4d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8036" name=""/>
            <p:cNvSpPr/>
            <p:nvPr/>
          </p:nvSpPr>
          <p:spPr>
            <a:xfrm>
              <a:off x="7785000" y="1824120"/>
              <a:ext cx="470160" cy="198360"/>
            </a:xfrm>
            <a:custGeom>
              <a:avLst/>
              <a:gdLst/>
              <a:ahLst/>
              <a:rect l="l" t="t" r="r" b="b"/>
              <a:pathLst>
                <a:path w="595" h="255">
                  <a:moveTo>
                    <a:pt x="27" y="108"/>
                  </a:moveTo>
                  <a:lnTo>
                    <a:pt x="149" y="79"/>
                  </a:lnTo>
                  <a:lnTo>
                    <a:pt x="290" y="52"/>
                  </a:lnTo>
                  <a:lnTo>
                    <a:pt x="320" y="48"/>
                  </a:lnTo>
                  <a:lnTo>
                    <a:pt x="320" y="12"/>
                  </a:lnTo>
                  <a:lnTo>
                    <a:pt x="358" y="19"/>
                  </a:lnTo>
                  <a:lnTo>
                    <a:pt x="367" y="0"/>
                  </a:lnTo>
                  <a:lnTo>
                    <a:pt x="394" y="7"/>
                  </a:lnTo>
                  <a:lnTo>
                    <a:pt x="397" y="72"/>
                  </a:lnTo>
                  <a:lnTo>
                    <a:pt x="406" y="104"/>
                  </a:lnTo>
                  <a:lnTo>
                    <a:pt x="442" y="143"/>
                  </a:lnTo>
                  <a:lnTo>
                    <a:pt x="459" y="176"/>
                  </a:lnTo>
                  <a:lnTo>
                    <a:pt x="503" y="176"/>
                  </a:lnTo>
                  <a:lnTo>
                    <a:pt x="529" y="163"/>
                  </a:lnTo>
                  <a:lnTo>
                    <a:pt x="512" y="143"/>
                  </a:lnTo>
                  <a:lnTo>
                    <a:pt x="512" y="111"/>
                  </a:lnTo>
                  <a:lnTo>
                    <a:pt x="538" y="120"/>
                  </a:lnTo>
                  <a:lnTo>
                    <a:pt x="574" y="131"/>
                  </a:lnTo>
                  <a:lnTo>
                    <a:pt x="586" y="151"/>
                  </a:lnTo>
                  <a:lnTo>
                    <a:pt x="565" y="179"/>
                  </a:lnTo>
                  <a:lnTo>
                    <a:pt x="556" y="206"/>
                  </a:lnTo>
                  <a:lnTo>
                    <a:pt x="595" y="203"/>
                  </a:lnTo>
                  <a:lnTo>
                    <a:pt x="586" y="239"/>
                  </a:lnTo>
                  <a:lnTo>
                    <a:pt x="556" y="255"/>
                  </a:lnTo>
                  <a:lnTo>
                    <a:pt x="550" y="219"/>
                  </a:lnTo>
                  <a:lnTo>
                    <a:pt x="529" y="223"/>
                  </a:lnTo>
                  <a:lnTo>
                    <a:pt x="477" y="226"/>
                  </a:lnTo>
                  <a:lnTo>
                    <a:pt x="455" y="206"/>
                  </a:lnTo>
                  <a:lnTo>
                    <a:pt x="437" y="226"/>
                  </a:lnTo>
                  <a:lnTo>
                    <a:pt x="419" y="239"/>
                  </a:lnTo>
                  <a:lnTo>
                    <a:pt x="397" y="239"/>
                  </a:lnTo>
                  <a:lnTo>
                    <a:pt x="397" y="212"/>
                  </a:lnTo>
                  <a:lnTo>
                    <a:pt x="363" y="206"/>
                  </a:lnTo>
                  <a:lnTo>
                    <a:pt x="354" y="176"/>
                  </a:lnTo>
                  <a:lnTo>
                    <a:pt x="345" y="163"/>
                  </a:lnTo>
                  <a:lnTo>
                    <a:pt x="320" y="176"/>
                  </a:lnTo>
                  <a:lnTo>
                    <a:pt x="263" y="179"/>
                  </a:lnTo>
                  <a:lnTo>
                    <a:pt x="214" y="196"/>
                  </a:lnTo>
                  <a:lnTo>
                    <a:pt x="153" y="206"/>
                  </a:lnTo>
                  <a:lnTo>
                    <a:pt x="123" y="235"/>
                  </a:lnTo>
                  <a:lnTo>
                    <a:pt x="97" y="212"/>
                  </a:lnTo>
                  <a:lnTo>
                    <a:pt x="70" y="239"/>
                  </a:lnTo>
                  <a:lnTo>
                    <a:pt x="31" y="239"/>
                  </a:lnTo>
                  <a:lnTo>
                    <a:pt x="0" y="206"/>
                  </a:lnTo>
                  <a:lnTo>
                    <a:pt x="27" y="108"/>
                  </a:lnTo>
                </a:path>
              </a:pathLst>
            </a:custGeom>
            <a:solidFill>
              <a:srgbClr val="e9ad17"/>
            </a:solidFill>
            <a:ln w="11160">
              <a:solidFill>
                <a:srgbClr val="4d4d4d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8037" name=""/>
          <p:cNvGrpSpPr/>
          <p:nvPr/>
        </p:nvGrpSpPr>
        <p:grpSpPr>
          <a:xfrm>
            <a:off x="8016840" y="1954080"/>
            <a:ext cx="82440" cy="108000"/>
            <a:chOff x="8016840" y="1954080"/>
            <a:chExt cx="82440" cy="108000"/>
          </a:xfrm>
        </p:grpSpPr>
        <p:sp>
          <p:nvSpPr>
            <p:cNvPr id="8038" name=""/>
            <p:cNvSpPr/>
            <p:nvPr/>
          </p:nvSpPr>
          <p:spPr>
            <a:xfrm>
              <a:off x="8016840" y="1954080"/>
              <a:ext cx="82440" cy="108000"/>
            </a:xfrm>
            <a:custGeom>
              <a:avLst/>
              <a:gdLst/>
              <a:ahLst/>
              <a:rect l="l" t="t" r="r" b="b"/>
              <a:pathLst>
                <a:path w="104" h="136">
                  <a:moveTo>
                    <a:pt x="43" y="0"/>
                  </a:moveTo>
                  <a:lnTo>
                    <a:pt x="18" y="7"/>
                  </a:lnTo>
                  <a:lnTo>
                    <a:pt x="0" y="12"/>
                  </a:lnTo>
                  <a:lnTo>
                    <a:pt x="4" y="91"/>
                  </a:lnTo>
                  <a:lnTo>
                    <a:pt x="22" y="136"/>
                  </a:lnTo>
                  <a:lnTo>
                    <a:pt x="86" y="120"/>
                  </a:lnTo>
                  <a:lnTo>
                    <a:pt x="104" y="68"/>
                  </a:lnTo>
                  <a:lnTo>
                    <a:pt x="95" y="39"/>
                  </a:lnTo>
                  <a:lnTo>
                    <a:pt x="65" y="39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e9ad17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8039" name=""/>
            <p:cNvSpPr/>
            <p:nvPr/>
          </p:nvSpPr>
          <p:spPr>
            <a:xfrm>
              <a:off x="8016840" y="1954080"/>
              <a:ext cx="82440" cy="108000"/>
            </a:xfrm>
            <a:custGeom>
              <a:avLst/>
              <a:gdLst/>
              <a:ahLst/>
              <a:rect l="l" t="t" r="r" b="b"/>
              <a:pathLst>
                <a:path w="104" h="136">
                  <a:moveTo>
                    <a:pt x="43" y="0"/>
                  </a:moveTo>
                  <a:lnTo>
                    <a:pt x="18" y="7"/>
                  </a:lnTo>
                  <a:lnTo>
                    <a:pt x="0" y="12"/>
                  </a:lnTo>
                  <a:lnTo>
                    <a:pt x="4" y="91"/>
                  </a:lnTo>
                  <a:lnTo>
                    <a:pt x="22" y="136"/>
                  </a:lnTo>
                  <a:lnTo>
                    <a:pt x="86" y="120"/>
                  </a:lnTo>
                  <a:lnTo>
                    <a:pt x="104" y="68"/>
                  </a:lnTo>
                  <a:lnTo>
                    <a:pt x="95" y="39"/>
                  </a:lnTo>
                  <a:lnTo>
                    <a:pt x="65" y="39"/>
                  </a:lnTo>
                  <a:lnTo>
                    <a:pt x="43" y="0"/>
                  </a:lnTo>
                </a:path>
              </a:pathLst>
            </a:custGeom>
            <a:solidFill>
              <a:srgbClr val="e9ad17"/>
            </a:solidFill>
            <a:ln w="11160">
              <a:solidFill>
                <a:srgbClr val="919191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8040" name=""/>
          <p:cNvGrpSpPr/>
          <p:nvPr/>
        </p:nvGrpSpPr>
        <p:grpSpPr>
          <a:xfrm>
            <a:off x="7812000" y="1960560"/>
            <a:ext cx="217440" cy="198360"/>
            <a:chOff x="7812000" y="1960560"/>
            <a:chExt cx="217440" cy="198360"/>
          </a:xfrm>
        </p:grpSpPr>
        <p:sp>
          <p:nvSpPr>
            <p:cNvPr id="8041" name=""/>
            <p:cNvSpPr/>
            <p:nvPr/>
          </p:nvSpPr>
          <p:spPr>
            <a:xfrm>
              <a:off x="7812000" y="1960560"/>
              <a:ext cx="217440" cy="198360"/>
            </a:xfrm>
            <a:custGeom>
              <a:avLst/>
              <a:gdLst/>
              <a:ahLst/>
              <a:rect l="l" t="t" r="r" b="b"/>
              <a:pathLst>
                <a:path w="275" h="253">
                  <a:moveTo>
                    <a:pt x="254" y="0"/>
                  </a:moveTo>
                  <a:lnTo>
                    <a:pt x="263" y="81"/>
                  </a:lnTo>
                  <a:lnTo>
                    <a:pt x="275" y="129"/>
                  </a:lnTo>
                  <a:lnTo>
                    <a:pt x="266" y="156"/>
                  </a:lnTo>
                  <a:lnTo>
                    <a:pt x="223" y="169"/>
                  </a:lnTo>
                  <a:lnTo>
                    <a:pt x="171" y="185"/>
                  </a:lnTo>
                  <a:lnTo>
                    <a:pt x="144" y="209"/>
                  </a:lnTo>
                  <a:lnTo>
                    <a:pt x="117" y="241"/>
                  </a:lnTo>
                  <a:lnTo>
                    <a:pt x="74" y="253"/>
                  </a:lnTo>
                  <a:lnTo>
                    <a:pt x="4" y="237"/>
                  </a:lnTo>
                  <a:lnTo>
                    <a:pt x="49" y="217"/>
                  </a:lnTo>
                  <a:lnTo>
                    <a:pt x="22" y="185"/>
                  </a:lnTo>
                  <a:lnTo>
                    <a:pt x="18" y="153"/>
                  </a:lnTo>
                  <a:lnTo>
                    <a:pt x="9" y="117"/>
                  </a:lnTo>
                  <a:lnTo>
                    <a:pt x="0" y="61"/>
                  </a:lnTo>
                  <a:lnTo>
                    <a:pt x="44" y="65"/>
                  </a:lnTo>
                  <a:lnTo>
                    <a:pt x="65" y="40"/>
                  </a:lnTo>
                  <a:lnTo>
                    <a:pt x="92" y="61"/>
                  </a:lnTo>
                  <a:lnTo>
                    <a:pt x="123" y="29"/>
                  </a:lnTo>
                  <a:lnTo>
                    <a:pt x="254" y="0"/>
                  </a:lnTo>
                  <a:close/>
                </a:path>
              </a:pathLst>
            </a:custGeom>
            <a:solidFill>
              <a:srgbClr val="e9ad17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8042" name=""/>
            <p:cNvSpPr/>
            <p:nvPr/>
          </p:nvSpPr>
          <p:spPr>
            <a:xfrm>
              <a:off x="7812000" y="1960560"/>
              <a:ext cx="217440" cy="198360"/>
            </a:xfrm>
            <a:custGeom>
              <a:avLst/>
              <a:gdLst/>
              <a:ahLst/>
              <a:rect l="l" t="t" r="r" b="b"/>
              <a:pathLst>
                <a:path w="275" h="253">
                  <a:moveTo>
                    <a:pt x="254" y="0"/>
                  </a:moveTo>
                  <a:lnTo>
                    <a:pt x="263" y="81"/>
                  </a:lnTo>
                  <a:lnTo>
                    <a:pt x="275" y="129"/>
                  </a:lnTo>
                  <a:lnTo>
                    <a:pt x="266" y="156"/>
                  </a:lnTo>
                  <a:lnTo>
                    <a:pt x="223" y="169"/>
                  </a:lnTo>
                  <a:lnTo>
                    <a:pt x="171" y="185"/>
                  </a:lnTo>
                  <a:lnTo>
                    <a:pt x="144" y="209"/>
                  </a:lnTo>
                  <a:lnTo>
                    <a:pt x="117" y="241"/>
                  </a:lnTo>
                  <a:lnTo>
                    <a:pt x="74" y="253"/>
                  </a:lnTo>
                  <a:lnTo>
                    <a:pt x="4" y="237"/>
                  </a:lnTo>
                  <a:lnTo>
                    <a:pt x="49" y="217"/>
                  </a:lnTo>
                  <a:lnTo>
                    <a:pt x="22" y="185"/>
                  </a:lnTo>
                  <a:lnTo>
                    <a:pt x="18" y="153"/>
                  </a:lnTo>
                  <a:lnTo>
                    <a:pt x="9" y="117"/>
                  </a:lnTo>
                  <a:lnTo>
                    <a:pt x="0" y="61"/>
                  </a:lnTo>
                  <a:lnTo>
                    <a:pt x="44" y="65"/>
                  </a:lnTo>
                  <a:lnTo>
                    <a:pt x="65" y="40"/>
                  </a:lnTo>
                  <a:lnTo>
                    <a:pt x="92" y="61"/>
                  </a:lnTo>
                  <a:lnTo>
                    <a:pt x="123" y="29"/>
                  </a:lnTo>
                  <a:lnTo>
                    <a:pt x="254" y="0"/>
                  </a:lnTo>
                </a:path>
              </a:pathLst>
            </a:custGeom>
            <a:solidFill>
              <a:srgbClr val="e9ad17"/>
            </a:solidFill>
            <a:ln w="11160">
              <a:solidFill>
                <a:srgbClr val="919191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8043" name=""/>
          <p:cNvGrpSpPr/>
          <p:nvPr/>
        </p:nvGrpSpPr>
        <p:grpSpPr>
          <a:xfrm>
            <a:off x="7854840" y="2103480"/>
            <a:ext cx="162000" cy="104760"/>
            <a:chOff x="7854840" y="2103480"/>
            <a:chExt cx="162000" cy="104760"/>
          </a:xfrm>
        </p:grpSpPr>
        <p:sp>
          <p:nvSpPr>
            <p:cNvPr id="8044" name=""/>
            <p:cNvSpPr/>
            <p:nvPr/>
          </p:nvSpPr>
          <p:spPr>
            <a:xfrm>
              <a:off x="7854840" y="2103480"/>
              <a:ext cx="162000" cy="104760"/>
            </a:xfrm>
            <a:custGeom>
              <a:avLst/>
              <a:gdLst/>
              <a:ahLst/>
              <a:rect l="l" t="t" r="r" b="b"/>
              <a:pathLst>
                <a:path w="205" h="134">
                  <a:moveTo>
                    <a:pt x="79" y="32"/>
                  </a:moveTo>
                  <a:lnTo>
                    <a:pt x="123" y="32"/>
                  </a:lnTo>
                  <a:lnTo>
                    <a:pt x="144" y="27"/>
                  </a:lnTo>
                  <a:lnTo>
                    <a:pt x="169" y="3"/>
                  </a:lnTo>
                  <a:lnTo>
                    <a:pt x="205" y="0"/>
                  </a:lnTo>
                  <a:lnTo>
                    <a:pt x="196" y="32"/>
                  </a:lnTo>
                  <a:lnTo>
                    <a:pt x="166" y="52"/>
                  </a:lnTo>
                  <a:lnTo>
                    <a:pt x="148" y="75"/>
                  </a:lnTo>
                  <a:lnTo>
                    <a:pt x="153" y="102"/>
                  </a:lnTo>
                  <a:lnTo>
                    <a:pt x="126" y="98"/>
                  </a:lnTo>
                  <a:lnTo>
                    <a:pt x="83" y="118"/>
                  </a:lnTo>
                  <a:lnTo>
                    <a:pt x="18" y="134"/>
                  </a:lnTo>
                  <a:lnTo>
                    <a:pt x="0" y="66"/>
                  </a:lnTo>
                  <a:lnTo>
                    <a:pt x="61" y="62"/>
                  </a:lnTo>
                  <a:lnTo>
                    <a:pt x="79" y="32"/>
                  </a:lnTo>
                  <a:close/>
                </a:path>
              </a:pathLst>
            </a:custGeom>
            <a:solidFill>
              <a:srgbClr val="e9ad17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8045" name=""/>
            <p:cNvSpPr/>
            <p:nvPr/>
          </p:nvSpPr>
          <p:spPr>
            <a:xfrm>
              <a:off x="7854840" y="2103480"/>
              <a:ext cx="162000" cy="104760"/>
            </a:xfrm>
            <a:custGeom>
              <a:avLst/>
              <a:gdLst/>
              <a:ahLst/>
              <a:rect l="l" t="t" r="r" b="b"/>
              <a:pathLst>
                <a:path w="205" h="134">
                  <a:moveTo>
                    <a:pt x="79" y="32"/>
                  </a:moveTo>
                  <a:lnTo>
                    <a:pt x="123" y="32"/>
                  </a:lnTo>
                  <a:lnTo>
                    <a:pt x="144" y="27"/>
                  </a:lnTo>
                  <a:lnTo>
                    <a:pt x="169" y="3"/>
                  </a:lnTo>
                  <a:lnTo>
                    <a:pt x="205" y="0"/>
                  </a:lnTo>
                  <a:lnTo>
                    <a:pt x="196" y="32"/>
                  </a:lnTo>
                  <a:lnTo>
                    <a:pt x="166" y="52"/>
                  </a:lnTo>
                  <a:lnTo>
                    <a:pt x="148" y="75"/>
                  </a:lnTo>
                  <a:lnTo>
                    <a:pt x="153" y="102"/>
                  </a:lnTo>
                  <a:lnTo>
                    <a:pt x="126" y="98"/>
                  </a:lnTo>
                  <a:lnTo>
                    <a:pt x="83" y="118"/>
                  </a:lnTo>
                  <a:lnTo>
                    <a:pt x="18" y="134"/>
                  </a:lnTo>
                  <a:lnTo>
                    <a:pt x="0" y="66"/>
                  </a:lnTo>
                  <a:lnTo>
                    <a:pt x="61" y="62"/>
                  </a:lnTo>
                  <a:lnTo>
                    <a:pt x="79" y="32"/>
                  </a:lnTo>
                </a:path>
              </a:pathLst>
            </a:custGeom>
            <a:solidFill>
              <a:srgbClr val="e9ad17"/>
            </a:solidFill>
            <a:ln w="11160">
              <a:solidFill>
                <a:srgbClr val="919191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8046" name=""/>
          <p:cNvGrpSpPr/>
          <p:nvPr/>
        </p:nvGrpSpPr>
        <p:grpSpPr>
          <a:xfrm>
            <a:off x="8145360" y="2022480"/>
            <a:ext cx="46080" cy="23760"/>
            <a:chOff x="8145360" y="2022480"/>
            <a:chExt cx="46080" cy="23760"/>
          </a:xfrm>
        </p:grpSpPr>
        <p:sp>
          <p:nvSpPr>
            <p:cNvPr id="8047" name=""/>
            <p:cNvSpPr/>
            <p:nvPr/>
          </p:nvSpPr>
          <p:spPr>
            <a:xfrm>
              <a:off x="8145360" y="2022480"/>
              <a:ext cx="46080" cy="23760"/>
            </a:xfrm>
            <a:custGeom>
              <a:avLst/>
              <a:gdLst/>
              <a:ahLst/>
              <a:rect l="l" t="t" r="r" b="b"/>
              <a:pathLst>
                <a:path w="57" h="29">
                  <a:moveTo>
                    <a:pt x="4" y="0"/>
                  </a:moveTo>
                  <a:lnTo>
                    <a:pt x="57" y="3"/>
                  </a:lnTo>
                  <a:lnTo>
                    <a:pt x="48" y="16"/>
                  </a:lnTo>
                  <a:lnTo>
                    <a:pt x="0" y="29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e9ad17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3040" bIns="-2304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8048" name=""/>
            <p:cNvSpPr/>
            <p:nvPr/>
          </p:nvSpPr>
          <p:spPr>
            <a:xfrm>
              <a:off x="8145360" y="2022480"/>
              <a:ext cx="46080" cy="23760"/>
            </a:xfrm>
            <a:custGeom>
              <a:avLst/>
              <a:gdLst/>
              <a:ahLst/>
              <a:rect l="l" t="t" r="r" b="b"/>
              <a:pathLst>
                <a:path w="57" h="29">
                  <a:moveTo>
                    <a:pt x="4" y="0"/>
                  </a:moveTo>
                  <a:lnTo>
                    <a:pt x="57" y="3"/>
                  </a:lnTo>
                  <a:lnTo>
                    <a:pt x="48" y="16"/>
                  </a:lnTo>
                  <a:lnTo>
                    <a:pt x="0" y="29"/>
                  </a:lnTo>
                  <a:lnTo>
                    <a:pt x="4" y="0"/>
                  </a:lnTo>
                </a:path>
              </a:pathLst>
            </a:custGeom>
            <a:solidFill>
              <a:srgbClr val="e9ad17"/>
            </a:solidFill>
            <a:ln w="11160">
              <a:solidFill>
                <a:srgbClr val="919191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3040" bIns="-2304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8049" name=""/>
          <p:cNvGrpSpPr/>
          <p:nvPr/>
        </p:nvGrpSpPr>
        <p:grpSpPr>
          <a:xfrm>
            <a:off x="6308640" y="3848040"/>
            <a:ext cx="1200240" cy="828720"/>
            <a:chOff x="6308640" y="3848040"/>
            <a:chExt cx="1200240" cy="828720"/>
          </a:xfrm>
        </p:grpSpPr>
        <p:sp>
          <p:nvSpPr>
            <p:cNvPr id="8050" name=""/>
            <p:cNvSpPr/>
            <p:nvPr/>
          </p:nvSpPr>
          <p:spPr>
            <a:xfrm>
              <a:off x="6308640" y="3848040"/>
              <a:ext cx="1200240" cy="828720"/>
            </a:xfrm>
            <a:custGeom>
              <a:avLst/>
              <a:gdLst/>
              <a:ahLst/>
              <a:rect l="l" t="t" r="r" b="b"/>
              <a:pathLst>
                <a:path w="1519" h="1055">
                  <a:moveTo>
                    <a:pt x="65" y="212"/>
                  </a:moveTo>
                  <a:lnTo>
                    <a:pt x="92" y="215"/>
                  </a:lnTo>
                  <a:lnTo>
                    <a:pt x="101" y="196"/>
                  </a:lnTo>
                  <a:lnTo>
                    <a:pt x="126" y="228"/>
                  </a:lnTo>
                  <a:lnTo>
                    <a:pt x="149" y="196"/>
                  </a:lnTo>
                  <a:lnTo>
                    <a:pt x="162" y="179"/>
                  </a:lnTo>
                  <a:lnTo>
                    <a:pt x="196" y="196"/>
                  </a:lnTo>
                  <a:lnTo>
                    <a:pt x="211" y="187"/>
                  </a:lnTo>
                  <a:lnTo>
                    <a:pt x="211" y="167"/>
                  </a:lnTo>
                  <a:lnTo>
                    <a:pt x="227" y="172"/>
                  </a:lnTo>
                  <a:lnTo>
                    <a:pt x="241" y="215"/>
                  </a:lnTo>
                  <a:lnTo>
                    <a:pt x="324" y="223"/>
                  </a:lnTo>
                  <a:lnTo>
                    <a:pt x="367" y="199"/>
                  </a:lnTo>
                  <a:lnTo>
                    <a:pt x="392" y="215"/>
                  </a:lnTo>
                  <a:lnTo>
                    <a:pt x="388" y="264"/>
                  </a:lnTo>
                  <a:lnTo>
                    <a:pt x="423" y="267"/>
                  </a:lnTo>
                  <a:lnTo>
                    <a:pt x="446" y="316"/>
                  </a:lnTo>
                  <a:lnTo>
                    <a:pt x="480" y="316"/>
                  </a:lnTo>
                  <a:lnTo>
                    <a:pt x="507" y="287"/>
                  </a:lnTo>
                  <a:lnTo>
                    <a:pt x="532" y="280"/>
                  </a:lnTo>
                  <a:lnTo>
                    <a:pt x="572" y="284"/>
                  </a:lnTo>
                  <a:lnTo>
                    <a:pt x="602" y="264"/>
                  </a:lnTo>
                  <a:lnTo>
                    <a:pt x="606" y="228"/>
                  </a:lnTo>
                  <a:lnTo>
                    <a:pt x="624" y="199"/>
                  </a:lnTo>
                  <a:lnTo>
                    <a:pt x="654" y="192"/>
                  </a:lnTo>
                  <a:lnTo>
                    <a:pt x="703" y="199"/>
                  </a:lnTo>
                  <a:lnTo>
                    <a:pt x="737" y="228"/>
                  </a:lnTo>
                  <a:lnTo>
                    <a:pt x="737" y="258"/>
                  </a:lnTo>
                  <a:lnTo>
                    <a:pt x="782" y="267"/>
                  </a:lnTo>
                  <a:lnTo>
                    <a:pt x="847" y="300"/>
                  </a:lnTo>
                  <a:lnTo>
                    <a:pt x="850" y="339"/>
                  </a:lnTo>
                  <a:lnTo>
                    <a:pt x="911" y="352"/>
                  </a:lnTo>
                  <a:lnTo>
                    <a:pt x="947" y="391"/>
                  </a:lnTo>
                  <a:lnTo>
                    <a:pt x="956" y="451"/>
                  </a:lnTo>
                  <a:lnTo>
                    <a:pt x="942" y="460"/>
                  </a:lnTo>
                  <a:lnTo>
                    <a:pt x="926" y="471"/>
                  </a:lnTo>
                  <a:lnTo>
                    <a:pt x="926" y="503"/>
                  </a:lnTo>
                  <a:lnTo>
                    <a:pt x="947" y="539"/>
                  </a:lnTo>
                  <a:lnTo>
                    <a:pt x="947" y="571"/>
                  </a:lnTo>
                  <a:lnTo>
                    <a:pt x="960" y="611"/>
                  </a:lnTo>
                  <a:lnTo>
                    <a:pt x="990" y="584"/>
                  </a:lnTo>
                  <a:lnTo>
                    <a:pt x="1025" y="571"/>
                  </a:lnTo>
                  <a:lnTo>
                    <a:pt x="981" y="650"/>
                  </a:lnTo>
                  <a:lnTo>
                    <a:pt x="999" y="679"/>
                  </a:lnTo>
                  <a:lnTo>
                    <a:pt x="1017" y="695"/>
                  </a:lnTo>
                  <a:lnTo>
                    <a:pt x="1048" y="738"/>
                  </a:lnTo>
                  <a:lnTo>
                    <a:pt x="1095" y="755"/>
                  </a:lnTo>
                  <a:lnTo>
                    <a:pt x="1100" y="731"/>
                  </a:lnTo>
                  <a:lnTo>
                    <a:pt x="1125" y="738"/>
                  </a:lnTo>
                  <a:lnTo>
                    <a:pt x="1113" y="778"/>
                  </a:lnTo>
                  <a:lnTo>
                    <a:pt x="1109" y="819"/>
                  </a:lnTo>
                  <a:lnTo>
                    <a:pt x="1143" y="830"/>
                  </a:lnTo>
                  <a:lnTo>
                    <a:pt x="1177" y="871"/>
                  </a:lnTo>
                  <a:lnTo>
                    <a:pt x="1174" y="907"/>
                  </a:lnTo>
                  <a:lnTo>
                    <a:pt x="1192" y="918"/>
                  </a:lnTo>
                  <a:lnTo>
                    <a:pt x="1262" y="918"/>
                  </a:lnTo>
                  <a:lnTo>
                    <a:pt x="1287" y="938"/>
                  </a:lnTo>
                  <a:lnTo>
                    <a:pt x="1283" y="959"/>
                  </a:lnTo>
                  <a:lnTo>
                    <a:pt x="1317" y="954"/>
                  </a:lnTo>
                  <a:lnTo>
                    <a:pt x="1317" y="986"/>
                  </a:lnTo>
                  <a:lnTo>
                    <a:pt x="1344" y="1019"/>
                  </a:lnTo>
                  <a:lnTo>
                    <a:pt x="1335" y="1051"/>
                  </a:lnTo>
                  <a:lnTo>
                    <a:pt x="1384" y="1055"/>
                  </a:lnTo>
                  <a:lnTo>
                    <a:pt x="1406" y="1035"/>
                  </a:lnTo>
                  <a:lnTo>
                    <a:pt x="1483" y="1038"/>
                  </a:lnTo>
                  <a:lnTo>
                    <a:pt x="1519" y="1006"/>
                  </a:lnTo>
                  <a:lnTo>
                    <a:pt x="1492" y="938"/>
                  </a:lnTo>
                  <a:lnTo>
                    <a:pt x="1513" y="923"/>
                  </a:lnTo>
                  <a:lnTo>
                    <a:pt x="1510" y="735"/>
                  </a:lnTo>
                  <a:lnTo>
                    <a:pt x="1501" y="699"/>
                  </a:lnTo>
                  <a:lnTo>
                    <a:pt x="1436" y="623"/>
                  </a:lnTo>
                  <a:lnTo>
                    <a:pt x="1422" y="595"/>
                  </a:lnTo>
                  <a:lnTo>
                    <a:pt x="1406" y="555"/>
                  </a:lnTo>
                  <a:lnTo>
                    <a:pt x="1344" y="467"/>
                  </a:lnTo>
                  <a:lnTo>
                    <a:pt x="1326" y="395"/>
                  </a:lnTo>
                  <a:lnTo>
                    <a:pt x="1314" y="363"/>
                  </a:lnTo>
                  <a:lnTo>
                    <a:pt x="1287" y="356"/>
                  </a:lnTo>
                  <a:lnTo>
                    <a:pt x="1256" y="287"/>
                  </a:lnTo>
                  <a:lnTo>
                    <a:pt x="1208" y="228"/>
                  </a:lnTo>
                  <a:lnTo>
                    <a:pt x="1156" y="163"/>
                  </a:lnTo>
                  <a:lnTo>
                    <a:pt x="1131" y="108"/>
                  </a:lnTo>
                  <a:lnTo>
                    <a:pt x="1091" y="104"/>
                  </a:lnTo>
                  <a:lnTo>
                    <a:pt x="1116" y="72"/>
                  </a:lnTo>
                  <a:lnTo>
                    <a:pt x="1091" y="23"/>
                  </a:lnTo>
                  <a:lnTo>
                    <a:pt x="1052" y="16"/>
                  </a:lnTo>
                  <a:lnTo>
                    <a:pt x="1021" y="0"/>
                  </a:lnTo>
                  <a:lnTo>
                    <a:pt x="990" y="36"/>
                  </a:lnTo>
                  <a:lnTo>
                    <a:pt x="1012" y="64"/>
                  </a:lnTo>
                  <a:lnTo>
                    <a:pt x="1012" y="104"/>
                  </a:lnTo>
                  <a:lnTo>
                    <a:pt x="960" y="68"/>
                  </a:lnTo>
                  <a:lnTo>
                    <a:pt x="737" y="75"/>
                  </a:lnTo>
                  <a:lnTo>
                    <a:pt x="484" y="84"/>
                  </a:lnTo>
                  <a:lnTo>
                    <a:pt x="459" y="32"/>
                  </a:lnTo>
                  <a:lnTo>
                    <a:pt x="180" y="68"/>
                  </a:lnTo>
                  <a:lnTo>
                    <a:pt x="52" y="84"/>
                  </a:lnTo>
                  <a:lnTo>
                    <a:pt x="13" y="95"/>
                  </a:lnTo>
                  <a:lnTo>
                    <a:pt x="0" y="124"/>
                  </a:lnTo>
                  <a:lnTo>
                    <a:pt x="27" y="147"/>
                  </a:lnTo>
                  <a:lnTo>
                    <a:pt x="70" y="147"/>
                  </a:lnTo>
                  <a:lnTo>
                    <a:pt x="43" y="172"/>
                  </a:lnTo>
                  <a:lnTo>
                    <a:pt x="65" y="212"/>
                  </a:lnTo>
                  <a:close/>
                </a:path>
              </a:pathLst>
            </a:custGeom>
            <a:solidFill>
              <a:srgbClr val="00f008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8051" name=""/>
            <p:cNvSpPr/>
            <p:nvPr/>
          </p:nvSpPr>
          <p:spPr>
            <a:xfrm>
              <a:off x="6308640" y="3848040"/>
              <a:ext cx="1200240" cy="828720"/>
            </a:xfrm>
            <a:custGeom>
              <a:avLst/>
              <a:gdLst/>
              <a:ahLst/>
              <a:rect l="l" t="t" r="r" b="b"/>
              <a:pathLst>
                <a:path w="1519" h="1055">
                  <a:moveTo>
                    <a:pt x="65" y="212"/>
                  </a:moveTo>
                  <a:lnTo>
                    <a:pt x="92" y="215"/>
                  </a:lnTo>
                  <a:lnTo>
                    <a:pt x="101" y="196"/>
                  </a:lnTo>
                  <a:lnTo>
                    <a:pt x="126" y="228"/>
                  </a:lnTo>
                  <a:lnTo>
                    <a:pt x="149" y="196"/>
                  </a:lnTo>
                  <a:lnTo>
                    <a:pt x="162" y="179"/>
                  </a:lnTo>
                  <a:lnTo>
                    <a:pt x="196" y="196"/>
                  </a:lnTo>
                  <a:lnTo>
                    <a:pt x="211" y="187"/>
                  </a:lnTo>
                  <a:lnTo>
                    <a:pt x="211" y="167"/>
                  </a:lnTo>
                  <a:lnTo>
                    <a:pt x="227" y="172"/>
                  </a:lnTo>
                  <a:lnTo>
                    <a:pt x="241" y="215"/>
                  </a:lnTo>
                  <a:lnTo>
                    <a:pt x="324" y="223"/>
                  </a:lnTo>
                  <a:lnTo>
                    <a:pt x="367" y="199"/>
                  </a:lnTo>
                  <a:lnTo>
                    <a:pt x="392" y="215"/>
                  </a:lnTo>
                  <a:lnTo>
                    <a:pt x="388" y="264"/>
                  </a:lnTo>
                  <a:lnTo>
                    <a:pt x="423" y="267"/>
                  </a:lnTo>
                  <a:lnTo>
                    <a:pt x="446" y="316"/>
                  </a:lnTo>
                  <a:lnTo>
                    <a:pt x="480" y="316"/>
                  </a:lnTo>
                  <a:lnTo>
                    <a:pt x="507" y="287"/>
                  </a:lnTo>
                  <a:lnTo>
                    <a:pt x="532" y="280"/>
                  </a:lnTo>
                  <a:lnTo>
                    <a:pt x="572" y="284"/>
                  </a:lnTo>
                  <a:lnTo>
                    <a:pt x="602" y="264"/>
                  </a:lnTo>
                  <a:lnTo>
                    <a:pt x="606" y="228"/>
                  </a:lnTo>
                  <a:lnTo>
                    <a:pt x="624" y="199"/>
                  </a:lnTo>
                  <a:lnTo>
                    <a:pt x="654" y="192"/>
                  </a:lnTo>
                  <a:lnTo>
                    <a:pt x="703" y="199"/>
                  </a:lnTo>
                  <a:lnTo>
                    <a:pt x="737" y="228"/>
                  </a:lnTo>
                  <a:lnTo>
                    <a:pt x="737" y="258"/>
                  </a:lnTo>
                  <a:lnTo>
                    <a:pt x="782" y="267"/>
                  </a:lnTo>
                  <a:lnTo>
                    <a:pt x="847" y="300"/>
                  </a:lnTo>
                  <a:lnTo>
                    <a:pt x="850" y="339"/>
                  </a:lnTo>
                  <a:lnTo>
                    <a:pt x="911" y="352"/>
                  </a:lnTo>
                  <a:lnTo>
                    <a:pt x="947" y="391"/>
                  </a:lnTo>
                  <a:lnTo>
                    <a:pt x="956" y="451"/>
                  </a:lnTo>
                  <a:lnTo>
                    <a:pt x="942" y="460"/>
                  </a:lnTo>
                  <a:lnTo>
                    <a:pt x="926" y="471"/>
                  </a:lnTo>
                  <a:lnTo>
                    <a:pt x="926" y="503"/>
                  </a:lnTo>
                  <a:lnTo>
                    <a:pt x="947" y="539"/>
                  </a:lnTo>
                  <a:lnTo>
                    <a:pt x="947" y="571"/>
                  </a:lnTo>
                  <a:lnTo>
                    <a:pt x="960" y="611"/>
                  </a:lnTo>
                  <a:lnTo>
                    <a:pt x="990" y="584"/>
                  </a:lnTo>
                  <a:lnTo>
                    <a:pt x="1025" y="571"/>
                  </a:lnTo>
                  <a:lnTo>
                    <a:pt x="981" y="650"/>
                  </a:lnTo>
                  <a:lnTo>
                    <a:pt x="999" y="679"/>
                  </a:lnTo>
                  <a:lnTo>
                    <a:pt x="1017" y="695"/>
                  </a:lnTo>
                  <a:lnTo>
                    <a:pt x="1048" y="738"/>
                  </a:lnTo>
                  <a:lnTo>
                    <a:pt x="1095" y="755"/>
                  </a:lnTo>
                  <a:lnTo>
                    <a:pt x="1100" y="731"/>
                  </a:lnTo>
                  <a:lnTo>
                    <a:pt x="1125" y="738"/>
                  </a:lnTo>
                  <a:lnTo>
                    <a:pt x="1113" y="778"/>
                  </a:lnTo>
                  <a:lnTo>
                    <a:pt x="1109" y="819"/>
                  </a:lnTo>
                  <a:lnTo>
                    <a:pt x="1143" y="830"/>
                  </a:lnTo>
                  <a:lnTo>
                    <a:pt x="1177" y="871"/>
                  </a:lnTo>
                  <a:lnTo>
                    <a:pt x="1174" y="907"/>
                  </a:lnTo>
                  <a:lnTo>
                    <a:pt x="1192" y="918"/>
                  </a:lnTo>
                  <a:lnTo>
                    <a:pt x="1262" y="918"/>
                  </a:lnTo>
                  <a:lnTo>
                    <a:pt x="1287" y="938"/>
                  </a:lnTo>
                  <a:lnTo>
                    <a:pt x="1283" y="959"/>
                  </a:lnTo>
                  <a:lnTo>
                    <a:pt x="1317" y="954"/>
                  </a:lnTo>
                  <a:lnTo>
                    <a:pt x="1317" y="986"/>
                  </a:lnTo>
                  <a:lnTo>
                    <a:pt x="1344" y="1019"/>
                  </a:lnTo>
                  <a:lnTo>
                    <a:pt x="1335" y="1051"/>
                  </a:lnTo>
                  <a:lnTo>
                    <a:pt x="1384" y="1055"/>
                  </a:lnTo>
                  <a:lnTo>
                    <a:pt x="1406" y="1035"/>
                  </a:lnTo>
                  <a:lnTo>
                    <a:pt x="1483" y="1038"/>
                  </a:lnTo>
                  <a:lnTo>
                    <a:pt x="1519" y="1006"/>
                  </a:lnTo>
                  <a:lnTo>
                    <a:pt x="1492" y="938"/>
                  </a:lnTo>
                  <a:lnTo>
                    <a:pt x="1513" y="923"/>
                  </a:lnTo>
                  <a:lnTo>
                    <a:pt x="1510" y="735"/>
                  </a:lnTo>
                  <a:lnTo>
                    <a:pt x="1501" y="699"/>
                  </a:lnTo>
                  <a:lnTo>
                    <a:pt x="1436" y="623"/>
                  </a:lnTo>
                  <a:lnTo>
                    <a:pt x="1422" y="595"/>
                  </a:lnTo>
                  <a:lnTo>
                    <a:pt x="1406" y="555"/>
                  </a:lnTo>
                  <a:lnTo>
                    <a:pt x="1344" y="467"/>
                  </a:lnTo>
                  <a:lnTo>
                    <a:pt x="1326" y="395"/>
                  </a:lnTo>
                  <a:lnTo>
                    <a:pt x="1314" y="363"/>
                  </a:lnTo>
                  <a:lnTo>
                    <a:pt x="1287" y="356"/>
                  </a:lnTo>
                  <a:lnTo>
                    <a:pt x="1256" y="287"/>
                  </a:lnTo>
                  <a:lnTo>
                    <a:pt x="1208" y="228"/>
                  </a:lnTo>
                  <a:lnTo>
                    <a:pt x="1156" y="163"/>
                  </a:lnTo>
                  <a:lnTo>
                    <a:pt x="1131" y="108"/>
                  </a:lnTo>
                  <a:lnTo>
                    <a:pt x="1091" y="104"/>
                  </a:lnTo>
                  <a:lnTo>
                    <a:pt x="1116" y="72"/>
                  </a:lnTo>
                  <a:lnTo>
                    <a:pt x="1091" y="23"/>
                  </a:lnTo>
                  <a:lnTo>
                    <a:pt x="1052" y="16"/>
                  </a:lnTo>
                  <a:lnTo>
                    <a:pt x="1021" y="0"/>
                  </a:lnTo>
                  <a:lnTo>
                    <a:pt x="990" y="36"/>
                  </a:lnTo>
                  <a:lnTo>
                    <a:pt x="1012" y="64"/>
                  </a:lnTo>
                  <a:lnTo>
                    <a:pt x="1012" y="104"/>
                  </a:lnTo>
                  <a:lnTo>
                    <a:pt x="960" y="68"/>
                  </a:lnTo>
                  <a:lnTo>
                    <a:pt x="737" y="75"/>
                  </a:lnTo>
                  <a:lnTo>
                    <a:pt x="484" y="84"/>
                  </a:lnTo>
                  <a:lnTo>
                    <a:pt x="459" y="32"/>
                  </a:lnTo>
                  <a:lnTo>
                    <a:pt x="180" y="68"/>
                  </a:lnTo>
                  <a:lnTo>
                    <a:pt x="52" y="84"/>
                  </a:lnTo>
                  <a:lnTo>
                    <a:pt x="13" y="95"/>
                  </a:lnTo>
                  <a:lnTo>
                    <a:pt x="0" y="124"/>
                  </a:lnTo>
                  <a:lnTo>
                    <a:pt x="27" y="147"/>
                  </a:lnTo>
                  <a:lnTo>
                    <a:pt x="70" y="147"/>
                  </a:lnTo>
                  <a:lnTo>
                    <a:pt x="43" y="172"/>
                  </a:lnTo>
                  <a:lnTo>
                    <a:pt x="65" y="212"/>
                  </a:lnTo>
                </a:path>
              </a:pathLst>
            </a:custGeom>
            <a:noFill/>
            <a:ln w="11160">
              <a:solidFill>
                <a:srgbClr val="919191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8052" name=""/>
          <p:cNvGrpSpPr/>
          <p:nvPr/>
        </p:nvGrpSpPr>
        <p:grpSpPr>
          <a:xfrm>
            <a:off x="6770520" y="1871640"/>
            <a:ext cx="7920" cy="1440"/>
            <a:chOff x="6770520" y="1871640"/>
            <a:chExt cx="7920" cy="1440"/>
          </a:xfrm>
        </p:grpSpPr>
        <p:sp>
          <p:nvSpPr>
            <p:cNvPr id="8053" name=""/>
            <p:cNvSpPr/>
            <p:nvPr/>
          </p:nvSpPr>
          <p:spPr>
            <a:xfrm>
              <a:off x="6770520" y="1871640"/>
              <a:ext cx="7920" cy="1440"/>
            </a:xfrm>
            <a:custGeom>
              <a:avLst/>
              <a:gdLst/>
              <a:ahLst/>
              <a:rect l="l" t="t" r="r" b="b"/>
              <a:pathLst>
                <a:path w="9" h="0">
                  <a:moveTo>
                    <a:pt x="0" y="0"/>
                  </a:moveTo>
                  <a:lnTo>
                    <a:pt x="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9ad17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45360" bIns="-453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8054" name=""/>
            <p:cNvSpPr/>
            <p:nvPr/>
          </p:nvSpPr>
          <p:spPr>
            <a:xfrm>
              <a:off x="6770520" y="1871640"/>
              <a:ext cx="7920" cy="1440"/>
            </a:xfrm>
            <a:prstGeom prst="line">
              <a:avLst/>
            </a:prstGeom>
            <a:ln w="11160">
              <a:solidFill>
                <a:srgbClr val="919191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45360" bIns="-453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8055" name=""/>
          <p:cNvGrpSpPr/>
          <p:nvPr/>
        </p:nvGrpSpPr>
        <p:grpSpPr>
          <a:xfrm>
            <a:off x="5842080" y="1371600"/>
            <a:ext cx="98280" cy="73080"/>
            <a:chOff x="5842080" y="1371600"/>
            <a:chExt cx="98280" cy="73080"/>
          </a:xfrm>
        </p:grpSpPr>
        <p:sp>
          <p:nvSpPr>
            <p:cNvPr id="8056" name=""/>
            <p:cNvSpPr/>
            <p:nvPr/>
          </p:nvSpPr>
          <p:spPr>
            <a:xfrm>
              <a:off x="5842080" y="1371600"/>
              <a:ext cx="98280" cy="73080"/>
            </a:xfrm>
            <a:custGeom>
              <a:avLst/>
              <a:gdLst/>
              <a:ahLst/>
              <a:rect l="l" t="t" r="r" b="b"/>
              <a:pathLst>
                <a:path w="122" h="93">
                  <a:moveTo>
                    <a:pt x="122" y="0"/>
                  </a:moveTo>
                  <a:lnTo>
                    <a:pt x="74" y="9"/>
                  </a:lnTo>
                  <a:lnTo>
                    <a:pt x="43" y="41"/>
                  </a:lnTo>
                  <a:lnTo>
                    <a:pt x="9" y="57"/>
                  </a:lnTo>
                  <a:lnTo>
                    <a:pt x="0" y="93"/>
                  </a:lnTo>
                  <a:lnTo>
                    <a:pt x="70" y="68"/>
                  </a:lnTo>
                  <a:lnTo>
                    <a:pt x="95" y="36"/>
                  </a:lnTo>
                  <a:lnTo>
                    <a:pt x="113" y="25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rgbClr val="008208"/>
            </a:solidFill>
            <a:ln w="9360">
              <a:solidFill>
                <a:srgbClr val="4d4d4d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26280" bIns="262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8057" name=""/>
            <p:cNvSpPr/>
            <p:nvPr/>
          </p:nvSpPr>
          <p:spPr>
            <a:xfrm>
              <a:off x="5842080" y="1371600"/>
              <a:ext cx="98280" cy="73080"/>
            </a:xfrm>
            <a:custGeom>
              <a:avLst/>
              <a:gdLst/>
              <a:ahLst/>
              <a:rect l="l" t="t" r="r" b="b"/>
              <a:pathLst>
                <a:path w="122" h="93">
                  <a:moveTo>
                    <a:pt x="122" y="0"/>
                  </a:moveTo>
                  <a:lnTo>
                    <a:pt x="74" y="9"/>
                  </a:lnTo>
                  <a:lnTo>
                    <a:pt x="43" y="41"/>
                  </a:lnTo>
                  <a:lnTo>
                    <a:pt x="9" y="57"/>
                  </a:lnTo>
                  <a:lnTo>
                    <a:pt x="0" y="93"/>
                  </a:lnTo>
                  <a:lnTo>
                    <a:pt x="70" y="68"/>
                  </a:lnTo>
                  <a:lnTo>
                    <a:pt x="95" y="36"/>
                  </a:lnTo>
                  <a:lnTo>
                    <a:pt x="113" y="25"/>
                  </a:lnTo>
                  <a:lnTo>
                    <a:pt x="122" y="0"/>
                  </a:lnTo>
                </a:path>
              </a:pathLst>
            </a:custGeom>
            <a:solidFill>
              <a:srgbClr val="008208"/>
            </a:solidFill>
            <a:ln w="11160">
              <a:solidFill>
                <a:srgbClr val="4d4d4d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26280" bIns="262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8058" name=""/>
          <p:cNvGrpSpPr/>
          <p:nvPr/>
        </p:nvGrpSpPr>
        <p:grpSpPr>
          <a:xfrm>
            <a:off x="6191280" y="1407960"/>
            <a:ext cx="76320" cy="16200"/>
            <a:chOff x="6191280" y="1407960"/>
            <a:chExt cx="76320" cy="16200"/>
          </a:xfrm>
        </p:grpSpPr>
        <p:sp>
          <p:nvSpPr>
            <p:cNvPr id="8059" name=""/>
            <p:cNvSpPr/>
            <p:nvPr/>
          </p:nvSpPr>
          <p:spPr>
            <a:xfrm>
              <a:off x="6191280" y="1407960"/>
              <a:ext cx="76320" cy="16200"/>
            </a:xfrm>
            <a:custGeom>
              <a:avLst/>
              <a:gdLst/>
              <a:ahLst/>
              <a:rect l="l" t="t" r="r" b="b"/>
              <a:pathLst>
                <a:path w="97" h="23">
                  <a:moveTo>
                    <a:pt x="18" y="3"/>
                  </a:moveTo>
                  <a:lnTo>
                    <a:pt x="0" y="16"/>
                  </a:lnTo>
                  <a:lnTo>
                    <a:pt x="9" y="23"/>
                  </a:lnTo>
                  <a:lnTo>
                    <a:pt x="70" y="19"/>
                  </a:lnTo>
                  <a:lnTo>
                    <a:pt x="97" y="19"/>
                  </a:lnTo>
                  <a:lnTo>
                    <a:pt x="92" y="0"/>
                  </a:lnTo>
                  <a:lnTo>
                    <a:pt x="18" y="3"/>
                  </a:lnTo>
                  <a:close/>
                </a:path>
              </a:pathLst>
            </a:custGeom>
            <a:solidFill>
              <a:srgbClr val="00f008"/>
            </a:solidFill>
            <a:ln w="9360">
              <a:solidFill>
                <a:srgbClr val="4d4d4d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0600" bIns="-306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8060" name=""/>
            <p:cNvSpPr/>
            <p:nvPr/>
          </p:nvSpPr>
          <p:spPr>
            <a:xfrm>
              <a:off x="6191280" y="1407960"/>
              <a:ext cx="76320" cy="16200"/>
            </a:xfrm>
            <a:custGeom>
              <a:avLst/>
              <a:gdLst/>
              <a:ahLst/>
              <a:rect l="l" t="t" r="r" b="b"/>
              <a:pathLst>
                <a:path w="97" h="23">
                  <a:moveTo>
                    <a:pt x="18" y="3"/>
                  </a:moveTo>
                  <a:lnTo>
                    <a:pt x="0" y="16"/>
                  </a:lnTo>
                  <a:lnTo>
                    <a:pt x="9" y="23"/>
                  </a:lnTo>
                  <a:lnTo>
                    <a:pt x="70" y="19"/>
                  </a:lnTo>
                  <a:lnTo>
                    <a:pt x="97" y="19"/>
                  </a:lnTo>
                  <a:lnTo>
                    <a:pt x="92" y="0"/>
                  </a:lnTo>
                  <a:lnTo>
                    <a:pt x="18" y="3"/>
                  </a:lnTo>
                </a:path>
              </a:pathLst>
            </a:custGeom>
            <a:noFill/>
            <a:ln w="11160">
              <a:solidFill>
                <a:srgbClr val="4d4d4d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0600" bIns="-306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8061" name=""/>
          <p:cNvGrpSpPr/>
          <p:nvPr/>
        </p:nvGrpSpPr>
        <p:grpSpPr>
          <a:xfrm>
            <a:off x="7616880" y="2394000"/>
            <a:ext cx="142920" cy="187200"/>
            <a:chOff x="7616880" y="2394000"/>
            <a:chExt cx="142920" cy="187200"/>
          </a:xfrm>
        </p:grpSpPr>
        <p:sp>
          <p:nvSpPr>
            <p:cNvPr id="8062" name=""/>
            <p:cNvSpPr/>
            <p:nvPr/>
          </p:nvSpPr>
          <p:spPr>
            <a:xfrm>
              <a:off x="7616880" y="2394000"/>
              <a:ext cx="142920" cy="187200"/>
            </a:xfrm>
            <a:custGeom>
              <a:avLst/>
              <a:gdLst/>
              <a:ahLst/>
              <a:rect l="l" t="t" r="r" b="b"/>
              <a:pathLst>
                <a:path w="184" h="237">
                  <a:moveTo>
                    <a:pt x="40" y="0"/>
                  </a:moveTo>
                  <a:lnTo>
                    <a:pt x="62" y="68"/>
                  </a:lnTo>
                  <a:lnTo>
                    <a:pt x="87" y="72"/>
                  </a:lnTo>
                  <a:lnTo>
                    <a:pt x="110" y="113"/>
                  </a:lnTo>
                  <a:lnTo>
                    <a:pt x="117" y="136"/>
                  </a:lnTo>
                  <a:lnTo>
                    <a:pt x="148" y="140"/>
                  </a:lnTo>
                  <a:lnTo>
                    <a:pt x="184" y="165"/>
                  </a:lnTo>
                  <a:lnTo>
                    <a:pt x="184" y="212"/>
                  </a:lnTo>
                  <a:lnTo>
                    <a:pt x="171" y="237"/>
                  </a:lnTo>
                  <a:lnTo>
                    <a:pt x="80" y="237"/>
                  </a:lnTo>
                  <a:lnTo>
                    <a:pt x="0" y="20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rgbClr val="e9ad17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8063" name=""/>
            <p:cNvSpPr/>
            <p:nvPr/>
          </p:nvSpPr>
          <p:spPr>
            <a:xfrm>
              <a:off x="7616880" y="2394000"/>
              <a:ext cx="142920" cy="187200"/>
            </a:xfrm>
            <a:custGeom>
              <a:avLst/>
              <a:gdLst/>
              <a:ahLst/>
              <a:rect l="l" t="t" r="r" b="b"/>
              <a:pathLst>
                <a:path w="184" h="237">
                  <a:moveTo>
                    <a:pt x="40" y="0"/>
                  </a:moveTo>
                  <a:lnTo>
                    <a:pt x="62" y="68"/>
                  </a:lnTo>
                  <a:lnTo>
                    <a:pt x="87" y="72"/>
                  </a:lnTo>
                  <a:lnTo>
                    <a:pt x="110" y="113"/>
                  </a:lnTo>
                  <a:lnTo>
                    <a:pt x="117" y="136"/>
                  </a:lnTo>
                  <a:lnTo>
                    <a:pt x="148" y="140"/>
                  </a:lnTo>
                  <a:lnTo>
                    <a:pt x="184" y="165"/>
                  </a:lnTo>
                  <a:lnTo>
                    <a:pt x="184" y="212"/>
                  </a:lnTo>
                  <a:lnTo>
                    <a:pt x="171" y="237"/>
                  </a:lnTo>
                  <a:lnTo>
                    <a:pt x="80" y="237"/>
                  </a:lnTo>
                  <a:lnTo>
                    <a:pt x="0" y="20"/>
                  </a:lnTo>
                  <a:lnTo>
                    <a:pt x="40" y="0"/>
                  </a:lnTo>
                </a:path>
              </a:pathLst>
            </a:custGeom>
            <a:solidFill>
              <a:srgbClr val="e9ad17"/>
            </a:solidFill>
            <a:ln w="11160">
              <a:solidFill>
                <a:srgbClr val="919191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8064" name=""/>
          <p:cNvGrpSpPr/>
          <p:nvPr/>
        </p:nvGrpSpPr>
        <p:grpSpPr>
          <a:xfrm>
            <a:off x="6486480" y="1612800"/>
            <a:ext cx="258840" cy="103320"/>
            <a:chOff x="6486480" y="1612800"/>
            <a:chExt cx="258840" cy="103320"/>
          </a:xfrm>
        </p:grpSpPr>
        <p:sp>
          <p:nvSpPr>
            <p:cNvPr id="8065" name=""/>
            <p:cNvSpPr/>
            <p:nvPr/>
          </p:nvSpPr>
          <p:spPr>
            <a:xfrm>
              <a:off x="6486480" y="1612800"/>
              <a:ext cx="258840" cy="103320"/>
            </a:xfrm>
            <a:custGeom>
              <a:avLst/>
              <a:gdLst/>
              <a:ahLst/>
              <a:rect l="l" t="t" r="r" b="b"/>
              <a:pathLst>
                <a:path w="325" h="133">
                  <a:moveTo>
                    <a:pt x="325" y="29"/>
                  </a:moveTo>
                  <a:lnTo>
                    <a:pt x="303" y="29"/>
                  </a:lnTo>
                  <a:lnTo>
                    <a:pt x="271" y="48"/>
                  </a:lnTo>
                  <a:lnTo>
                    <a:pt x="246" y="16"/>
                  </a:lnTo>
                  <a:lnTo>
                    <a:pt x="176" y="20"/>
                  </a:lnTo>
                  <a:lnTo>
                    <a:pt x="145" y="23"/>
                  </a:lnTo>
                  <a:lnTo>
                    <a:pt x="122" y="0"/>
                  </a:lnTo>
                  <a:lnTo>
                    <a:pt x="82" y="12"/>
                  </a:lnTo>
                  <a:lnTo>
                    <a:pt x="61" y="4"/>
                  </a:lnTo>
                  <a:lnTo>
                    <a:pt x="39" y="16"/>
                  </a:lnTo>
                  <a:lnTo>
                    <a:pt x="0" y="16"/>
                  </a:lnTo>
                  <a:lnTo>
                    <a:pt x="0" y="32"/>
                  </a:lnTo>
                  <a:lnTo>
                    <a:pt x="48" y="65"/>
                  </a:lnTo>
                  <a:lnTo>
                    <a:pt x="109" y="56"/>
                  </a:lnTo>
                  <a:lnTo>
                    <a:pt x="167" y="65"/>
                  </a:lnTo>
                  <a:lnTo>
                    <a:pt x="219" y="97"/>
                  </a:lnTo>
                  <a:lnTo>
                    <a:pt x="250" y="72"/>
                  </a:lnTo>
                  <a:lnTo>
                    <a:pt x="267" y="92"/>
                  </a:lnTo>
                  <a:lnTo>
                    <a:pt x="264" y="133"/>
                  </a:lnTo>
                  <a:lnTo>
                    <a:pt x="280" y="133"/>
                  </a:lnTo>
                  <a:lnTo>
                    <a:pt x="325" y="29"/>
                  </a:lnTo>
                  <a:close/>
                </a:path>
              </a:pathLst>
            </a:custGeom>
            <a:solidFill>
              <a:srgbClr val="008208"/>
            </a:solidFill>
            <a:ln w="9360">
              <a:solidFill>
                <a:srgbClr val="5f5f5f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8066" name=""/>
            <p:cNvSpPr/>
            <p:nvPr/>
          </p:nvSpPr>
          <p:spPr>
            <a:xfrm>
              <a:off x="6486480" y="1612800"/>
              <a:ext cx="258840" cy="103320"/>
            </a:xfrm>
            <a:custGeom>
              <a:avLst/>
              <a:gdLst/>
              <a:ahLst/>
              <a:rect l="l" t="t" r="r" b="b"/>
              <a:pathLst>
                <a:path w="325" h="133">
                  <a:moveTo>
                    <a:pt x="325" y="29"/>
                  </a:moveTo>
                  <a:lnTo>
                    <a:pt x="303" y="29"/>
                  </a:lnTo>
                  <a:lnTo>
                    <a:pt x="271" y="48"/>
                  </a:lnTo>
                  <a:lnTo>
                    <a:pt x="246" y="16"/>
                  </a:lnTo>
                  <a:lnTo>
                    <a:pt x="176" y="20"/>
                  </a:lnTo>
                  <a:lnTo>
                    <a:pt x="145" y="23"/>
                  </a:lnTo>
                  <a:lnTo>
                    <a:pt x="122" y="0"/>
                  </a:lnTo>
                  <a:lnTo>
                    <a:pt x="82" y="12"/>
                  </a:lnTo>
                  <a:lnTo>
                    <a:pt x="61" y="4"/>
                  </a:lnTo>
                  <a:lnTo>
                    <a:pt x="39" y="16"/>
                  </a:lnTo>
                  <a:lnTo>
                    <a:pt x="0" y="16"/>
                  </a:lnTo>
                  <a:lnTo>
                    <a:pt x="0" y="32"/>
                  </a:lnTo>
                  <a:lnTo>
                    <a:pt x="48" y="65"/>
                  </a:lnTo>
                  <a:lnTo>
                    <a:pt x="109" y="56"/>
                  </a:lnTo>
                  <a:lnTo>
                    <a:pt x="167" y="65"/>
                  </a:lnTo>
                  <a:lnTo>
                    <a:pt x="219" y="97"/>
                  </a:lnTo>
                  <a:lnTo>
                    <a:pt x="250" y="72"/>
                  </a:lnTo>
                  <a:lnTo>
                    <a:pt x="267" y="92"/>
                  </a:lnTo>
                  <a:lnTo>
                    <a:pt x="264" y="133"/>
                  </a:lnTo>
                  <a:lnTo>
                    <a:pt x="280" y="133"/>
                  </a:lnTo>
                  <a:lnTo>
                    <a:pt x="325" y="29"/>
                  </a:lnTo>
                </a:path>
              </a:pathLst>
            </a:custGeom>
            <a:solidFill>
              <a:srgbClr val="008208"/>
            </a:solidFill>
            <a:ln w="11160">
              <a:solidFill>
                <a:srgbClr val="5f5f5f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8067" name=""/>
          <p:cNvGrpSpPr/>
          <p:nvPr/>
        </p:nvGrpSpPr>
        <p:grpSpPr>
          <a:xfrm>
            <a:off x="8031240" y="1768320"/>
            <a:ext cx="55440" cy="100080"/>
            <a:chOff x="8031240" y="1768320"/>
            <a:chExt cx="55440" cy="100080"/>
          </a:xfrm>
        </p:grpSpPr>
        <p:sp>
          <p:nvSpPr>
            <p:cNvPr id="8068" name=""/>
            <p:cNvSpPr/>
            <p:nvPr/>
          </p:nvSpPr>
          <p:spPr>
            <a:xfrm>
              <a:off x="8031240" y="1768320"/>
              <a:ext cx="55440" cy="100080"/>
            </a:xfrm>
            <a:custGeom>
              <a:avLst/>
              <a:gdLst/>
              <a:ahLst/>
              <a:rect l="l" t="t" r="r" b="b"/>
              <a:pathLst>
                <a:path w="70" h="127">
                  <a:moveTo>
                    <a:pt x="0" y="0"/>
                  </a:moveTo>
                  <a:lnTo>
                    <a:pt x="70" y="12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9ad17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8069" name=""/>
            <p:cNvSpPr/>
            <p:nvPr/>
          </p:nvSpPr>
          <p:spPr>
            <a:xfrm>
              <a:off x="8031240" y="1768320"/>
              <a:ext cx="55440" cy="100080"/>
            </a:xfrm>
            <a:prstGeom prst="line">
              <a:avLst/>
            </a:prstGeom>
            <a:ln w="11160">
              <a:solidFill>
                <a:srgbClr val="919191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8070" name=""/>
          <p:cNvGrpSpPr/>
          <p:nvPr/>
        </p:nvGrpSpPr>
        <p:grpSpPr>
          <a:xfrm>
            <a:off x="5032440" y="2106720"/>
            <a:ext cx="782640" cy="457200"/>
            <a:chOff x="5032440" y="2106720"/>
            <a:chExt cx="782640" cy="457200"/>
          </a:xfrm>
        </p:grpSpPr>
        <p:sp>
          <p:nvSpPr>
            <p:cNvPr id="8071" name=""/>
            <p:cNvSpPr/>
            <p:nvPr/>
          </p:nvSpPr>
          <p:spPr>
            <a:xfrm>
              <a:off x="5032440" y="2106720"/>
              <a:ext cx="782640" cy="457200"/>
            </a:xfrm>
            <a:custGeom>
              <a:avLst/>
              <a:gdLst/>
              <a:ahLst/>
              <a:rect l="l" t="t" r="r" b="b"/>
              <a:pathLst>
                <a:path w="989" h="582">
                  <a:moveTo>
                    <a:pt x="13" y="16"/>
                  </a:moveTo>
                  <a:lnTo>
                    <a:pt x="455" y="0"/>
                  </a:lnTo>
                  <a:lnTo>
                    <a:pt x="822" y="0"/>
                  </a:lnTo>
                  <a:lnTo>
                    <a:pt x="818" y="20"/>
                  </a:lnTo>
                  <a:lnTo>
                    <a:pt x="800" y="79"/>
                  </a:lnTo>
                  <a:lnTo>
                    <a:pt x="836" y="121"/>
                  </a:lnTo>
                  <a:lnTo>
                    <a:pt x="849" y="144"/>
                  </a:lnTo>
                  <a:lnTo>
                    <a:pt x="913" y="148"/>
                  </a:lnTo>
                  <a:lnTo>
                    <a:pt x="919" y="196"/>
                  </a:lnTo>
                  <a:lnTo>
                    <a:pt x="944" y="200"/>
                  </a:lnTo>
                  <a:lnTo>
                    <a:pt x="944" y="216"/>
                  </a:lnTo>
                  <a:lnTo>
                    <a:pt x="962" y="239"/>
                  </a:lnTo>
                  <a:lnTo>
                    <a:pt x="989" y="248"/>
                  </a:lnTo>
                  <a:lnTo>
                    <a:pt x="989" y="295"/>
                  </a:lnTo>
                  <a:lnTo>
                    <a:pt x="974" y="343"/>
                  </a:lnTo>
                  <a:lnTo>
                    <a:pt x="897" y="376"/>
                  </a:lnTo>
                  <a:lnTo>
                    <a:pt x="852" y="399"/>
                  </a:lnTo>
                  <a:lnTo>
                    <a:pt x="861" y="442"/>
                  </a:lnTo>
                  <a:lnTo>
                    <a:pt x="876" y="467"/>
                  </a:lnTo>
                  <a:lnTo>
                    <a:pt x="870" y="487"/>
                  </a:lnTo>
                  <a:lnTo>
                    <a:pt x="827" y="534"/>
                  </a:lnTo>
                  <a:lnTo>
                    <a:pt x="818" y="570"/>
                  </a:lnTo>
                  <a:lnTo>
                    <a:pt x="806" y="582"/>
                  </a:lnTo>
                  <a:lnTo>
                    <a:pt x="779" y="534"/>
                  </a:lnTo>
                  <a:lnTo>
                    <a:pt x="144" y="550"/>
                  </a:lnTo>
                  <a:lnTo>
                    <a:pt x="141" y="498"/>
                  </a:lnTo>
                  <a:lnTo>
                    <a:pt x="119" y="487"/>
                  </a:lnTo>
                  <a:lnTo>
                    <a:pt x="114" y="403"/>
                  </a:lnTo>
                  <a:lnTo>
                    <a:pt x="110" y="390"/>
                  </a:lnTo>
                  <a:lnTo>
                    <a:pt x="101" y="334"/>
                  </a:lnTo>
                  <a:lnTo>
                    <a:pt x="80" y="331"/>
                  </a:lnTo>
                  <a:lnTo>
                    <a:pt x="74" y="275"/>
                  </a:lnTo>
                  <a:lnTo>
                    <a:pt x="49" y="248"/>
                  </a:lnTo>
                  <a:lnTo>
                    <a:pt x="35" y="191"/>
                  </a:lnTo>
                  <a:lnTo>
                    <a:pt x="13" y="183"/>
                  </a:lnTo>
                  <a:lnTo>
                    <a:pt x="0" y="140"/>
                  </a:lnTo>
                  <a:lnTo>
                    <a:pt x="13" y="121"/>
                  </a:lnTo>
                  <a:lnTo>
                    <a:pt x="13" y="16"/>
                  </a:lnTo>
                  <a:close/>
                </a:path>
              </a:pathLst>
            </a:custGeom>
            <a:solidFill>
              <a:srgbClr val="008208"/>
            </a:solidFill>
            <a:ln w="9360">
              <a:solidFill>
                <a:srgbClr val="4d4d4d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8072" name=""/>
            <p:cNvSpPr/>
            <p:nvPr/>
          </p:nvSpPr>
          <p:spPr>
            <a:xfrm>
              <a:off x="5032440" y="2106720"/>
              <a:ext cx="782640" cy="457200"/>
            </a:xfrm>
            <a:custGeom>
              <a:avLst/>
              <a:gdLst/>
              <a:ahLst/>
              <a:rect l="l" t="t" r="r" b="b"/>
              <a:pathLst>
                <a:path w="989" h="582">
                  <a:moveTo>
                    <a:pt x="13" y="16"/>
                  </a:moveTo>
                  <a:lnTo>
                    <a:pt x="455" y="0"/>
                  </a:lnTo>
                  <a:lnTo>
                    <a:pt x="822" y="0"/>
                  </a:lnTo>
                  <a:lnTo>
                    <a:pt x="818" y="20"/>
                  </a:lnTo>
                  <a:lnTo>
                    <a:pt x="800" y="79"/>
                  </a:lnTo>
                  <a:lnTo>
                    <a:pt x="836" y="121"/>
                  </a:lnTo>
                  <a:lnTo>
                    <a:pt x="849" y="144"/>
                  </a:lnTo>
                  <a:lnTo>
                    <a:pt x="913" y="148"/>
                  </a:lnTo>
                  <a:lnTo>
                    <a:pt x="919" y="196"/>
                  </a:lnTo>
                  <a:lnTo>
                    <a:pt x="944" y="200"/>
                  </a:lnTo>
                  <a:lnTo>
                    <a:pt x="944" y="216"/>
                  </a:lnTo>
                  <a:lnTo>
                    <a:pt x="962" y="239"/>
                  </a:lnTo>
                  <a:lnTo>
                    <a:pt x="989" y="248"/>
                  </a:lnTo>
                  <a:lnTo>
                    <a:pt x="989" y="295"/>
                  </a:lnTo>
                  <a:lnTo>
                    <a:pt x="974" y="343"/>
                  </a:lnTo>
                  <a:lnTo>
                    <a:pt x="897" y="376"/>
                  </a:lnTo>
                  <a:lnTo>
                    <a:pt x="852" y="399"/>
                  </a:lnTo>
                  <a:lnTo>
                    <a:pt x="861" y="442"/>
                  </a:lnTo>
                  <a:lnTo>
                    <a:pt x="876" y="467"/>
                  </a:lnTo>
                  <a:lnTo>
                    <a:pt x="870" y="487"/>
                  </a:lnTo>
                  <a:lnTo>
                    <a:pt x="827" y="534"/>
                  </a:lnTo>
                  <a:lnTo>
                    <a:pt x="818" y="570"/>
                  </a:lnTo>
                  <a:lnTo>
                    <a:pt x="806" y="582"/>
                  </a:lnTo>
                  <a:lnTo>
                    <a:pt x="779" y="534"/>
                  </a:lnTo>
                  <a:lnTo>
                    <a:pt x="144" y="550"/>
                  </a:lnTo>
                  <a:lnTo>
                    <a:pt x="141" y="498"/>
                  </a:lnTo>
                  <a:lnTo>
                    <a:pt x="119" y="487"/>
                  </a:lnTo>
                  <a:lnTo>
                    <a:pt x="114" y="403"/>
                  </a:lnTo>
                  <a:lnTo>
                    <a:pt x="110" y="390"/>
                  </a:lnTo>
                  <a:lnTo>
                    <a:pt x="101" y="334"/>
                  </a:lnTo>
                  <a:lnTo>
                    <a:pt x="80" y="331"/>
                  </a:lnTo>
                  <a:lnTo>
                    <a:pt x="74" y="275"/>
                  </a:lnTo>
                  <a:lnTo>
                    <a:pt x="49" y="248"/>
                  </a:lnTo>
                  <a:lnTo>
                    <a:pt x="35" y="191"/>
                  </a:lnTo>
                  <a:lnTo>
                    <a:pt x="13" y="183"/>
                  </a:lnTo>
                  <a:lnTo>
                    <a:pt x="0" y="140"/>
                  </a:lnTo>
                  <a:lnTo>
                    <a:pt x="13" y="121"/>
                  </a:lnTo>
                  <a:lnTo>
                    <a:pt x="13" y="16"/>
                  </a:lnTo>
                </a:path>
              </a:pathLst>
            </a:custGeom>
            <a:solidFill>
              <a:srgbClr val="008208"/>
            </a:solidFill>
            <a:ln w="11160">
              <a:solidFill>
                <a:srgbClr val="4d4d4d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8073" name=""/>
          <p:cNvGrpSpPr/>
          <p:nvPr/>
        </p:nvGrpSpPr>
        <p:grpSpPr>
          <a:xfrm>
            <a:off x="5965920" y="2670120"/>
            <a:ext cx="931680" cy="453960"/>
            <a:chOff x="5965920" y="2670120"/>
            <a:chExt cx="931680" cy="453960"/>
          </a:xfrm>
        </p:grpSpPr>
        <p:sp>
          <p:nvSpPr>
            <p:cNvPr id="8074" name=""/>
            <p:cNvSpPr/>
            <p:nvPr/>
          </p:nvSpPr>
          <p:spPr>
            <a:xfrm>
              <a:off x="5965920" y="2670120"/>
              <a:ext cx="931680" cy="453960"/>
            </a:xfrm>
            <a:custGeom>
              <a:avLst/>
              <a:gdLst/>
              <a:ahLst/>
              <a:rect l="l" t="t" r="r" b="b"/>
              <a:pathLst>
                <a:path w="1179" h="579">
                  <a:moveTo>
                    <a:pt x="1179" y="223"/>
                  </a:moveTo>
                  <a:lnTo>
                    <a:pt x="1179" y="295"/>
                  </a:lnTo>
                  <a:lnTo>
                    <a:pt x="1157" y="298"/>
                  </a:lnTo>
                  <a:lnTo>
                    <a:pt x="1143" y="320"/>
                  </a:lnTo>
                  <a:lnTo>
                    <a:pt x="1118" y="304"/>
                  </a:lnTo>
                  <a:lnTo>
                    <a:pt x="1109" y="331"/>
                  </a:lnTo>
                  <a:lnTo>
                    <a:pt x="1091" y="327"/>
                  </a:lnTo>
                  <a:lnTo>
                    <a:pt x="1087" y="367"/>
                  </a:lnTo>
                  <a:lnTo>
                    <a:pt x="1069" y="392"/>
                  </a:lnTo>
                  <a:lnTo>
                    <a:pt x="1051" y="386"/>
                  </a:lnTo>
                  <a:lnTo>
                    <a:pt x="1051" y="406"/>
                  </a:lnTo>
                  <a:lnTo>
                    <a:pt x="1017" y="403"/>
                  </a:lnTo>
                  <a:lnTo>
                    <a:pt x="1012" y="439"/>
                  </a:lnTo>
                  <a:lnTo>
                    <a:pt x="987" y="439"/>
                  </a:lnTo>
                  <a:lnTo>
                    <a:pt x="987" y="455"/>
                  </a:lnTo>
                  <a:lnTo>
                    <a:pt x="746" y="487"/>
                  </a:lnTo>
                  <a:lnTo>
                    <a:pt x="520" y="507"/>
                  </a:lnTo>
                  <a:lnTo>
                    <a:pt x="354" y="507"/>
                  </a:lnTo>
                  <a:lnTo>
                    <a:pt x="324" y="539"/>
                  </a:lnTo>
                  <a:lnTo>
                    <a:pt x="297" y="534"/>
                  </a:lnTo>
                  <a:lnTo>
                    <a:pt x="275" y="519"/>
                  </a:lnTo>
                  <a:lnTo>
                    <a:pt x="254" y="523"/>
                  </a:lnTo>
                  <a:lnTo>
                    <a:pt x="211" y="550"/>
                  </a:lnTo>
                  <a:lnTo>
                    <a:pt x="153" y="579"/>
                  </a:lnTo>
                  <a:lnTo>
                    <a:pt x="96" y="575"/>
                  </a:lnTo>
                  <a:lnTo>
                    <a:pt x="0" y="579"/>
                  </a:lnTo>
                  <a:lnTo>
                    <a:pt x="58" y="539"/>
                  </a:lnTo>
                  <a:lnTo>
                    <a:pt x="52" y="471"/>
                  </a:lnTo>
                  <a:lnTo>
                    <a:pt x="79" y="442"/>
                  </a:lnTo>
                  <a:lnTo>
                    <a:pt x="180" y="458"/>
                  </a:lnTo>
                  <a:lnTo>
                    <a:pt x="171" y="439"/>
                  </a:lnTo>
                  <a:lnTo>
                    <a:pt x="140" y="406"/>
                  </a:lnTo>
                  <a:lnTo>
                    <a:pt x="180" y="376"/>
                  </a:lnTo>
                  <a:lnTo>
                    <a:pt x="211" y="367"/>
                  </a:lnTo>
                  <a:lnTo>
                    <a:pt x="227" y="311"/>
                  </a:lnTo>
                  <a:lnTo>
                    <a:pt x="284" y="304"/>
                  </a:lnTo>
                  <a:lnTo>
                    <a:pt x="309" y="268"/>
                  </a:lnTo>
                  <a:lnTo>
                    <a:pt x="336" y="268"/>
                  </a:lnTo>
                  <a:lnTo>
                    <a:pt x="358" y="288"/>
                  </a:lnTo>
                  <a:lnTo>
                    <a:pt x="441" y="284"/>
                  </a:lnTo>
                  <a:lnTo>
                    <a:pt x="467" y="228"/>
                  </a:lnTo>
                  <a:lnTo>
                    <a:pt x="489" y="228"/>
                  </a:lnTo>
                  <a:lnTo>
                    <a:pt x="502" y="248"/>
                  </a:lnTo>
                  <a:lnTo>
                    <a:pt x="541" y="248"/>
                  </a:lnTo>
                  <a:lnTo>
                    <a:pt x="550" y="203"/>
                  </a:lnTo>
                  <a:lnTo>
                    <a:pt x="581" y="187"/>
                  </a:lnTo>
                  <a:lnTo>
                    <a:pt x="584" y="140"/>
                  </a:lnTo>
                  <a:lnTo>
                    <a:pt x="620" y="131"/>
                  </a:lnTo>
                  <a:lnTo>
                    <a:pt x="624" y="92"/>
                  </a:lnTo>
                  <a:lnTo>
                    <a:pt x="672" y="99"/>
                  </a:lnTo>
                  <a:lnTo>
                    <a:pt x="712" y="49"/>
                  </a:lnTo>
                  <a:lnTo>
                    <a:pt x="712" y="4"/>
                  </a:lnTo>
                  <a:lnTo>
                    <a:pt x="764" y="0"/>
                  </a:lnTo>
                  <a:lnTo>
                    <a:pt x="773" y="40"/>
                  </a:lnTo>
                  <a:lnTo>
                    <a:pt x="843" y="56"/>
                  </a:lnTo>
                  <a:lnTo>
                    <a:pt x="904" y="76"/>
                  </a:lnTo>
                  <a:lnTo>
                    <a:pt x="965" y="56"/>
                  </a:lnTo>
                  <a:lnTo>
                    <a:pt x="990" y="16"/>
                  </a:lnTo>
                  <a:lnTo>
                    <a:pt x="1017" y="16"/>
                  </a:lnTo>
                  <a:lnTo>
                    <a:pt x="1039" y="40"/>
                  </a:lnTo>
                  <a:lnTo>
                    <a:pt x="1042" y="68"/>
                  </a:lnTo>
                  <a:lnTo>
                    <a:pt x="1073" y="68"/>
                  </a:lnTo>
                  <a:lnTo>
                    <a:pt x="1069" y="111"/>
                  </a:lnTo>
                  <a:lnTo>
                    <a:pt x="1100" y="200"/>
                  </a:lnTo>
                  <a:lnTo>
                    <a:pt x="1149" y="212"/>
                  </a:lnTo>
                  <a:lnTo>
                    <a:pt x="1179" y="223"/>
                  </a:lnTo>
                  <a:close/>
                </a:path>
              </a:pathLst>
            </a:custGeom>
            <a:solidFill>
              <a:srgbClr val="008208"/>
            </a:solidFill>
            <a:ln w="9360">
              <a:solidFill>
                <a:srgbClr val="4d4d4d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8075" name=""/>
            <p:cNvSpPr/>
            <p:nvPr/>
          </p:nvSpPr>
          <p:spPr>
            <a:xfrm>
              <a:off x="5965920" y="2670120"/>
              <a:ext cx="931680" cy="453960"/>
            </a:xfrm>
            <a:custGeom>
              <a:avLst/>
              <a:gdLst/>
              <a:ahLst/>
              <a:rect l="l" t="t" r="r" b="b"/>
              <a:pathLst>
                <a:path w="1179" h="579">
                  <a:moveTo>
                    <a:pt x="1179" y="223"/>
                  </a:moveTo>
                  <a:lnTo>
                    <a:pt x="1179" y="295"/>
                  </a:lnTo>
                  <a:lnTo>
                    <a:pt x="1157" y="298"/>
                  </a:lnTo>
                  <a:lnTo>
                    <a:pt x="1143" y="320"/>
                  </a:lnTo>
                  <a:lnTo>
                    <a:pt x="1118" y="304"/>
                  </a:lnTo>
                  <a:lnTo>
                    <a:pt x="1109" y="331"/>
                  </a:lnTo>
                  <a:lnTo>
                    <a:pt x="1091" y="327"/>
                  </a:lnTo>
                  <a:lnTo>
                    <a:pt x="1087" y="367"/>
                  </a:lnTo>
                  <a:lnTo>
                    <a:pt x="1069" y="392"/>
                  </a:lnTo>
                  <a:lnTo>
                    <a:pt x="1051" y="386"/>
                  </a:lnTo>
                  <a:lnTo>
                    <a:pt x="1051" y="406"/>
                  </a:lnTo>
                  <a:lnTo>
                    <a:pt x="1017" y="403"/>
                  </a:lnTo>
                  <a:lnTo>
                    <a:pt x="1012" y="439"/>
                  </a:lnTo>
                  <a:lnTo>
                    <a:pt x="987" y="439"/>
                  </a:lnTo>
                  <a:lnTo>
                    <a:pt x="987" y="455"/>
                  </a:lnTo>
                  <a:lnTo>
                    <a:pt x="746" y="487"/>
                  </a:lnTo>
                  <a:lnTo>
                    <a:pt x="520" y="507"/>
                  </a:lnTo>
                  <a:lnTo>
                    <a:pt x="354" y="507"/>
                  </a:lnTo>
                  <a:lnTo>
                    <a:pt x="324" y="539"/>
                  </a:lnTo>
                  <a:lnTo>
                    <a:pt x="297" y="534"/>
                  </a:lnTo>
                  <a:lnTo>
                    <a:pt x="275" y="519"/>
                  </a:lnTo>
                  <a:lnTo>
                    <a:pt x="254" y="523"/>
                  </a:lnTo>
                  <a:lnTo>
                    <a:pt x="211" y="550"/>
                  </a:lnTo>
                  <a:lnTo>
                    <a:pt x="153" y="579"/>
                  </a:lnTo>
                  <a:lnTo>
                    <a:pt x="96" y="575"/>
                  </a:lnTo>
                  <a:lnTo>
                    <a:pt x="0" y="579"/>
                  </a:lnTo>
                  <a:lnTo>
                    <a:pt x="58" y="539"/>
                  </a:lnTo>
                  <a:lnTo>
                    <a:pt x="52" y="471"/>
                  </a:lnTo>
                  <a:lnTo>
                    <a:pt x="79" y="442"/>
                  </a:lnTo>
                  <a:lnTo>
                    <a:pt x="180" y="458"/>
                  </a:lnTo>
                  <a:lnTo>
                    <a:pt x="171" y="439"/>
                  </a:lnTo>
                  <a:lnTo>
                    <a:pt x="140" y="406"/>
                  </a:lnTo>
                  <a:lnTo>
                    <a:pt x="180" y="376"/>
                  </a:lnTo>
                  <a:lnTo>
                    <a:pt x="211" y="367"/>
                  </a:lnTo>
                  <a:lnTo>
                    <a:pt x="227" y="311"/>
                  </a:lnTo>
                  <a:lnTo>
                    <a:pt x="284" y="304"/>
                  </a:lnTo>
                  <a:lnTo>
                    <a:pt x="309" y="268"/>
                  </a:lnTo>
                  <a:lnTo>
                    <a:pt x="336" y="268"/>
                  </a:lnTo>
                  <a:lnTo>
                    <a:pt x="358" y="288"/>
                  </a:lnTo>
                  <a:lnTo>
                    <a:pt x="441" y="284"/>
                  </a:lnTo>
                  <a:lnTo>
                    <a:pt x="467" y="228"/>
                  </a:lnTo>
                  <a:lnTo>
                    <a:pt x="489" y="228"/>
                  </a:lnTo>
                  <a:lnTo>
                    <a:pt x="502" y="248"/>
                  </a:lnTo>
                  <a:lnTo>
                    <a:pt x="541" y="248"/>
                  </a:lnTo>
                  <a:lnTo>
                    <a:pt x="550" y="203"/>
                  </a:lnTo>
                  <a:lnTo>
                    <a:pt x="581" y="187"/>
                  </a:lnTo>
                  <a:lnTo>
                    <a:pt x="584" y="140"/>
                  </a:lnTo>
                  <a:lnTo>
                    <a:pt x="620" y="131"/>
                  </a:lnTo>
                  <a:lnTo>
                    <a:pt x="624" y="92"/>
                  </a:lnTo>
                  <a:lnTo>
                    <a:pt x="672" y="99"/>
                  </a:lnTo>
                  <a:lnTo>
                    <a:pt x="712" y="49"/>
                  </a:lnTo>
                  <a:lnTo>
                    <a:pt x="712" y="4"/>
                  </a:lnTo>
                  <a:lnTo>
                    <a:pt x="764" y="0"/>
                  </a:lnTo>
                  <a:lnTo>
                    <a:pt x="773" y="40"/>
                  </a:lnTo>
                  <a:lnTo>
                    <a:pt x="843" y="56"/>
                  </a:lnTo>
                  <a:lnTo>
                    <a:pt x="904" y="76"/>
                  </a:lnTo>
                  <a:lnTo>
                    <a:pt x="965" y="56"/>
                  </a:lnTo>
                  <a:lnTo>
                    <a:pt x="990" y="16"/>
                  </a:lnTo>
                  <a:lnTo>
                    <a:pt x="1017" y="16"/>
                  </a:lnTo>
                  <a:lnTo>
                    <a:pt x="1039" y="40"/>
                  </a:lnTo>
                  <a:lnTo>
                    <a:pt x="1042" y="68"/>
                  </a:lnTo>
                  <a:lnTo>
                    <a:pt x="1073" y="68"/>
                  </a:lnTo>
                  <a:lnTo>
                    <a:pt x="1069" y="111"/>
                  </a:lnTo>
                  <a:lnTo>
                    <a:pt x="1100" y="200"/>
                  </a:lnTo>
                  <a:lnTo>
                    <a:pt x="1149" y="212"/>
                  </a:lnTo>
                  <a:lnTo>
                    <a:pt x="1179" y="223"/>
                  </a:lnTo>
                </a:path>
              </a:pathLst>
            </a:custGeom>
            <a:solidFill>
              <a:srgbClr val="008208"/>
            </a:solidFill>
            <a:ln w="11160">
              <a:solidFill>
                <a:srgbClr val="4d4d4d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8076" name=""/>
          <p:cNvGrpSpPr/>
          <p:nvPr/>
        </p:nvGrpSpPr>
        <p:grpSpPr>
          <a:xfrm>
            <a:off x="7167600" y="2416320"/>
            <a:ext cx="592200" cy="247680"/>
            <a:chOff x="7167600" y="2416320"/>
            <a:chExt cx="592200" cy="247680"/>
          </a:xfrm>
        </p:grpSpPr>
        <p:sp>
          <p:nvSpPr>
            <p:cNvPr id="8077" name=""/>
            <p:cNvSpPr/>
            <p:nvPr/>
          </p:nvSpPr>
          <p:spPr>
            <a:xfrm>
              <a:off x="7167600" y="2416320"/>
              <a:ext cx="592200" cy="247680"/>
            </a:xfrm>
            <a:custGeom>
              <a:avLst/>
              <a:gdLst/>
              <a:ahLst/>
              <a:rect l="l" t="t" r="r" b="b"/>
              <a:pathLst>
                <a:path w="751" h="316">
                  <a:moveTo>
                    <a:pt x="736" y="204"/>
                  </a:moveTo>
                  <a:lnTo>
                    <a:pt x="751" y="244"/>
                  </a:lnTo>
                  <a:lnTo>
                    <a:pt x="736" y="244"/>
                  </a:lnTo>
                  <a:lnTo>
                    <a:pt x="736" y="255"/>
                  </a:lnTo>
                  <a:lnTo>
                    <a:pt x="720" y="271"/>
                  </a:lnTo>
                  <a:lnTo>
                    <a:pt x="720" y="296"/>
                  </a:lnTo>
                  <a:lnTo>
                    <a:pt x="641" y="312"/>
                  </a:lnTo>
                  <a:lnTo>
                    <a:pt x="623" y="276"/>
                  </a:lnTo>
                  <a:lnTo>
                    <a:pt x="598" y="276"/>
                  </a:lnTo>
                  <a:lnTo>
                    <a:pt x="567" y="208"/>
                  </a:lnTo>
                  <a:lnTo>
                    <a:pt x="589" y="176"/>
                  </a:lnTo>
                  <a:lnTo>
                    <a:pt x="567" y="176"/>
                  </a:lnTo>
                  <a:lnTo>
                    <a:pt x="537" y="143"/>
                  </a:lnTo>
                  <a:lnTo>
                    <a:pt x="559" y="107"/>
                  </a:lnTo>
                  <a:lnTo>
                    <a:pt x="546" y="104"/>
                  </a:lnTo>
                  <a:lnTo>
                    <a:pt x="541" y="71"/>
                  </a:lnTo>
                  <a:lnTo>
                    <a:pt x="559" y="28"/>
                  </a:lnTo>
                  <a:lnTo>
                    <a:pt x="523" y="35"/>
                  </a:lnTo>
                  <a:lnTo>
                    <a:pt x="515" y="71"/>
                  </a:lnTo>
                  <a:lnTo>
                    <a:pt x="485" y="91"/>
                  </a:lnTo>
                  <a:lnTo>
                    <a:pt x="506" y="120"/>
                  </a:lnTo>
                  <a:lnTo>
                    <a:pt x="501" y="152"/>
                  </a:lnTo>
                  <a:lnTo>
                    <a:pt x="519" y="156"/>
                  </a:lnTo>
                  <a:lnTo>
                    <a:pt x="501" y="188"/>
                  </a:lnTo>
                  <a:lnTo>
                    <a:pt x="515" y="224"/>
                  </a:lnTo>
                  <a:lnTo>
                    <a:pt x="523" y="271"/>
                  </a:lnTo>
                  <a:lnTo>
                    <a:pt x="553" y="292"/>
                  </a:lnTo>
                  <a:lnTo>
                    <a:pt x="541" y="316"/>
                  </a:lnTo>
                  <a:lnTo>
                    <a:pt x="519" y="303"/>
                  </a:lnTo>
                  <a:lnTo>
                    <a:pt x="479" y="307"/>
                  </a:lnTo>
                  <a:lnTo>
                    <a:pt x="470" y="287"/>
                  </a:lnTo>
                  <a:lnTo>
                    <a:pt x="415" y="296"/>
                  </a:lnTo>
                  <a:lnTo>
                    <a:pt x="400" y="248"/>
                  </a:lnTo>
                  <a:lnTo>
                    <a:pt x="406" y="219"/>
                  </a:lnTo>
                  <a:lnTo>
                    <a:pt x="436" y="183"/>
                  </a:lnTo>
                  <a:lnTo>
                    <a:pt x="418" y="159"/>
                  </a:lnTo>
                  <a:lnTo>
                    <a:pt x="339" y="152"/>
                  </a:lnTo>
                  <a:lnTo>
                    <a:pt x="332" y="116"/>
                  </a:lnTo>
                  <a:lnTo>
                    <a:pt x="302" y="120"/>
                  </a:lnTo>
                  <a:lnTo>
                    <a:pt x="287" y="152"/>
                  </a:lnTo>
                  <a:lnTo>
                    <a:pt x="240" y="159"/>
                  </a:lnTo>
                  <a:lnTo>
                    <a:pt x="201" y="127"/>
                  </a:lnTo>
                  <a:lnTo>
                    <a:pt x="192" y="95"/>
                  </a:lnTo>
                  <a:lnTo>
                    <a:pt x="134" y="111"/>
                  </a:lnTo>
                  <a:lnTo>
                    <a:pt x="88" y="107"/>
                  </a:lnTo>
                  <a:lnTo>
                    <a:pt x="82" y="140"/>
                  </a:lnTo>
                  <a:lnTo>
                    <a:pt x="12" y="176"/>
                  </a:lnTo>
                  <a:lnTo>
                    <a:pt x="0" y="84"/>
                  </a:lnTo>
                  <a:lnTo>
                    <a:pt x="571" y="0"/>
                  </a:lnTo>
                  <a:lnTo>
                    <a:pt x="641" y="204"/>
                  </a:lnTo>
                  <a:lnTo>
                    <a:pt x="736" y="204"/>
                  </a:lnTo>
                  <a:close/>
                </a:path>
              </a:pathLst>
            </a:custGeom>
            <a:solidFill>
              <a:srgbClr val="008208"/>
            </a:solidFill>
            <a:ln w="9360">
              <a:solidFill>
                <a:srgbClr val="4d4d4d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8078" name=""/>
            <p:cNvSpPr/>
            <p:nvPr/>
          </p:nvSpPr>
          <p:spPr>
            <a:xfrm>
              <a:off x="7167600" y="2416320"/>
              <a:ext cx="592200" cy="247680"/>
            </a:xfrm>
            <a:custGeom>
              <a:avLst/>
              <a:gdLst/>
              <a:ahLst/>
              <a:rect l="l" t="t" r="r" b="b"/>
              <a:pathLst>
                <a:path w="751" h="316">
                  <a:moveTo>
                    <a:pt x="736" y="204"/>
                  </a:moveTo>
                  <a:lnTo>
                    <a:pt x="751" y="244"/>
                  </a:lnTo>
                  <a:lnTo>
                    <a:pt x="736" y="244"/>
                  </a:lnTo>
                  <a:lnTo>
                    <a:pt x="736" y="255"/>
                  </a:lnTo>
                  <a:lnTo>
                    <a:pt x="720" y="271"/>
                  </a:lnTo>
                  <a:lnTo>
                    <a:pt x="720" y="296"/>
                  </a:lnTo>
                  <a:lnTo>
                    <a:pt x="641" y="312"/>
                  </a:lnTo>
                  <a:lnTo>
                    <a:pt x="623" y="276"/>
                  </a:lnTo>
                  <a:lnTo>
                    <a:pt x="598" y="276"/>
                  </a:lnTo>
                  <a:lnTo>
                    <a:pt x="567" y="208"/>
                  </a:lnTo>
                  <a:lnTo>
                    <a:pt x="589" y="176"/>
                  </a:lnTo>
                  <a:lnTo>
                    <a:pt x="567" y="176"/>
                  </a:lnTo>
                  <a:lnTo>
                    <a:pt x="537" y="143"/>
                  </a:lnTo>
                  <a:lnTo>
                    <a:pt x="559" y="107"/>
                  </a:lnTo>
                  <a:lnTo>
                    <a:pt x="546" y="104"/>
                  </a:lnTo>
                  <a:lnTo>
                    <a:pt x="541" y="71"/>
                  </a:lnTo>
                  <a:lnTo>
                    <a:pt x="559" y="28"/>
                  </a:lnTo>
                  <a:lnTo>
                    <a:pt x="523" y="35"/>
                  </a:lnTo>
                  <a:lnTo>
                    <a:pt x="515" y="71"/>
                  </a:lnTo>
                  <a:lnTo>
                    <a:pt x="485" y="91"/>
                  </a:lnTo>
                  <a:lnTo>
                    <a:pt x="506" y="120"/>
                  </a:lnTo>
                  <a:lnTo>
                    <a:pt x="501" y="152"/>
                  </a:lnTo>
                  <a:lnTo>
                    <a:pt x="519" y="156"/>
                  </a:lnTo>
                  <a:lnTo>
                    <a:pt x="501" y="188"/>
                  </a:lnTo>
                  <a:lnTo>
                    <a:pt x="515" y="224"/>
                  </a:lnTo>
                  <a:lnTo>
                    <a:pt x="523" y="271"/>
                  </a:lnTo>
                  <a:lnTo>
                    <a:pt x="553" y="292"/>
                  </a:lnTo>
                  <a:lnTo>
                    <a:pt x="541" y="316"/>
                  </a:lnTo>
                  <a:lnTo>
                    <a:pt x="519" y="303"/>
                  </a:lnTo>
                  <a:lnTo>
                    <a:pt x="479" y="307"/>
                  </a:lnTo>
                  <a:lnTo>
                    <a:pt x="470" y="287"/>
                  </a:lnTo>
                  <a:lnTo>
                    <a:pt x="415" y="296"/>
                  </a:lnTo>
                  <a:lnTo>
                    <a:pt x="400" y="248"/>
                  </a:lnTo>
                  <a:lnTo>
                    <a:pt x="406" y="219"/>
                  </a:lnTo>
                  <a:lnTo>
                    <a:pt x="436" y="183"/>
                  </a:lnTo>
                  <a:lnTo>
                    <a:pt x="418" y="159"/>
                  </a:lnTo>
                  <a:lnTo>
                    <a:pt x="339" y="152"/>
                  </a:lnTo>
                  <a:lnTo>
                    <a:pt x="332" y="116"/>
                  </a:lnTo>
                  <a:lnTo>
                    <a:pt x="302" y="120"/>
                  </a:lnTo>
                  <a:lnTo>
                    <a:pt x="287" y="152"/>
                  </a:lnTo>
                  <a:lnTo>
                    <a:pt x="240" y="159"/>
                  </a:lnTo>
                  <a:lnTo>
                    <a:pt x="201" y="127"/>
                  </a:lnTo>
                  <a:lnTo>
                    <a:pt x="192" y="95"/>
                  </a:lnTo>
                  <a:lnTo>
                    <a:pt x="134" y="111"/>
                  </a:lnTo>
                  <a:lnTo>
                    <a:pt x="88" y="107"/>
                  </a:lnTo>
                  <a:lnTo>
                    <a:pt x="82" y="140"/>
                  </a:lnTo>
                  <a:lnTo>
                    <a:pt x="12" y="176"/>
                  </a:lnTo>
                  <a:lnTo>
                    <a:pt x="0" y="84"/>
                  </a:lnTo>
                  <a:lnTo>
                    <a:pt x="571" y="0"/>
                  </a:lnTo>
                  <a:lnTo>
                    <a:pt x="641" y="204"/>
                  </a:lnTo>
                  <a:lnTo>
                    <a:pt x="736" y="204"/>
                  </a:lnTo>
                </a:path>
              </a:pathLst>
            </a:custGeom>
            <a:solidFill>
              <a:srgbClr val="008208"/>
            </a:solidFill>
            <a:ln w="11160">
              <a:solidFill>
                <a:srgbClr val="4d4d4d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8079" name=""/>
          <p:cNvGrpSpPr/>
          <p:nvPr/>
        </p:nvGrpSpPr>
        <p:grpSpPr>
          <a:xfrm>
            <a:off x="8016840" y="1954080"/>
            <a:ext cx="82440" cy="108000"/>
            <a:chOff x="8016840" y="1954080"/>
            <a:chExt cx="82440" cy="108000"/>
          </a:xfrm>
        </p:grpSpPr>
        <p:sp>
          <p:nvSpPr>
            <p:cNvPr id="8080" name=""/>
            <p:cNvSpPr/>
            <p:nvPr/>
          </p:nvSpPr>
          <p:spPr>
            <a:xfrm>
              <a:off x="8016840" y="1954080"/>
              <a:ext cx="82440" cy="108000"/>
            </a:xfrm>
            <a:custGeom>
              <a:avLst/>
              <a:gdLst/>
              <a:ahLst/>
              <a:rect l="l" t="t" r="r" b="b"/>
              <a:pathLst>
                <a:path w="104" h="136">
                  <a:moveTo>
                    <a:pt x="43" y="0"/>
                  </a:moveTo>
                  <a:lnTo>
                    <a:pt x="18" y="7"/>
                  </a:lnTo>
                  <a:lnTo>
                    <a:pt x="0" y="12"/>
                  </a:lnTo>
                  <a:lnTo>
                    <a:pt x="4" y="91"/>
                  </a:lnTo>
                  <a:lnTo>
                    <a:pt x="22" y="136"/>
                  </a:lnTo>
                  <a:lnTo>
                    <a:pt x="86" y="120"/>
                  </a:lnTo>
                  <a:lnTo>
                    <a:pt x="104" y="68"/>
                  </a:lnTo>
                  <a:lnTo>
                    <a:pt x="95" y="39"/>
                  </a:lnTo>
                  <a:lnTo>
                    <a:pt x="65" y="39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e9ad17"/>
            </a:solidFill>
            <a:ln w="9360">
              <a:solidFill>
                <a:srgbClr val="4d4d4d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8081" name=""/>
            <p:cNvSpPr/>
            <p:nvPr/>
          </p:nvSpPr>
          <p:spPr>
            <a:xfrm>
              <a:off x="8016840" y="1954080"/>
              <a:ext cx="82440" cy="108000"/>
            </a:xfrm>
            <a:custGeom>
              <a:avLst/>
              <a:gdLst/>
              <a:ahLst/>
              <a:rect l="l" t="t" r="r" b="b"/>
              <a:pathLst>
                <a:path w="104" h="136">
                  <a:moveTo>
                    <a:pt x="43" y="0"/>
                  </a:moveTo>
                  <a:lnTo>
                    <a:pt x="18" y="7"/>
                  </a:lnTo>
                  <a:lnTo>
                    <a:pt x="0" y="12"/>
                  </a:lnTo>
                  <a:lnTo>
                    <a:pt x="4" y="91"/>
                  </a:lnTo>
                  <a:lnTo>
                    <a:pt x="22" y="136"/>
                  </a:lnTo>
                  <a:lnTo>
                    <a:pt x="86" y="120"/>
                  </a:lnTo>
                  <a:lnTo>
                    <a:pt x="104" y="68"/>
                  </a:lnTo>
                  <a:lnTo>
                    <a:pt x="95" y="39"/>
                  </a:lnTo>
                  <a:lnTo>
                    <a:pt x="65" y="39"/>
                  </a:lnTo>
                  <a:lnTo>
                    <a:pt x="43" y="0"/>
                  </a:lnTo>
                </a:path>
              </a:pathLst>
            </a:custGeom>
            <a:solidFill>
              <a:srgbClr val="e9ad17"/>
            </a:solidFill>
            <a:ln w="11160">
              <a:solidFill>
                <a:srgbClr val="4d4d4d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8082" name=""/>
          <p:cNvGrpSpPr/>
          <p:nvPr/>
        </p:nvGrpSpPr>
        <p:grpSpPr>
          <a:xfrm>
            <a:off x="7812000" y="1960560"/>
            <a:ext cx="217440" cy="198360"/>
            <a:chOff x="7812000" y="1960560"/>
            <a:chExt cx="217440" cy="198360"/>
          </a:xfrm>
        </p:grpSpPr>
        <p:sp>
          <p:nvSpPr>
            <p:cNvPr id="8083" name=""/>
            <p:cNvSpPr/>
            <p:nvPr/>
          </p:nvSpPr>
          <p:spPr>
            <a:xfrm>
              <a:off x="7812000" y="1960560"/>
              <a:ext cx="217440" cy="198360"/>
            </a:xfrm>
            <a:custGeom>
              <a:avLst/>
              <a:gdLst/>
              <a:ahLst/>
              <a:rect l="l" t="t" r="r" b="b"/>
              <a:pathLst>
                <a:path w="275" h="253">
                  <a:moveTo>
                    <a:pt x="254" y="0"/>
                  </a:moveTo>
                  <a:lnTo>
                    <a:pt x="263" y="81"/>
                  </a:lnTo>
                  <a:lnTo>
                    <a:pt x="275" y="129"/>
                  </a:lnTo>
                  <a:lnTo>
                    <a:pt x="266" y="156"/>
                  </a:lnTo>
                  <a:lnTo>
                    <a:pt x="223" y="169"/>
                  </a:lnTo>
                  <a:lnTo>
                    <a:pt x="171" y="185"/>
                  </a:lnTo>
                  <a:lnTo>
                    <a:pt x="144" y="209"/>
                  </a:lnTo>
                  <a:lnTo>
                    <a:pt x="117" y="241"/>
                  </a:lnTo>
                  <a:lnTo>
                    <a:pt x="74" y="253"/>
                  </a:lnTo>
                  <a:lnTo>
                    <a:pt x="4" y="237"/>
                  </a:lnTo>
                  <a:lnTo>
                    <a:pt x="49" y="217"/>
                  </a:lnTo>
                  <a:lnTo>
                    <a:pt x="22" y="185"/>
                  </a:lnTo>
                  <a:lnTo>
                    <a:pt x="18" y="153"/>
                  </a:lnTo>
                  <a:lnTo>
                    <a:pt x="9" y="117"/>
                  </a:lnTo>
                  <a:lnTo>
                    <a:pt x="0" y="61"/>
                  </a:lnTo>
                  <a:lnTo>
                    <a:pt x="44" y="65"/>
                  </a:lnTo>
                  <a:lnTo>
                    <a:pt x="65" y="40"/>
                  </a:lnTo>
                  <a:lnTo>
                    <a:pt x="92" y="61"/>
                  </a:lnTo>
                  <a:lnTo>
                    <a:pt x="123" y="29"/>
                  </a:lnTo>
                  <a:lnTo>
                    <a:pt x="254" y="0"/>
                  </a:lnTo>
                  <a:close/>
                </a:path>
              </a:pathLst>
            </a:custGeom>
            <a:solidFill>
              <a:srgbClr val="e9ad17"/>
            </a:solidFill>
            <a:ln w="9360">
              <a:solidFill>
                <a:srgbClr val="4d4d4d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8084" name=""/>
            <p:cNvSpPr/>
            <p:nvPr/>
          </p:nvSpPr>
          <p:spPr>
            <a:xfrm>
              <a:off x="7812000" y="1960560"/>
              <a:ext cx="217440" cy="198360"/>
            </a:xfrm>
            <a:custGeom>
              <a:avLst/>
              <a:gdLst/>
              <a:ahLst/>
              <a:rect l="l" t="t" r="r" b="b"/>
              <a:pathLst>
                <a:path w="275" h="253">
                  <a:moveTo>
                    <a:pt x="254" y="0"/>
                  </a:moveTo>
                  <a:lnTo>
                    <a:pt x="263" y="81"/>
                  </a:lnTo>
                  <a:lnTo>
                    <a:pt x="275" y="129"/>
                  </a:lnTo>
                  <a:lnTo>
                    <a:pt x="266" y="156"/>
                  </a:lnTo>
                  <a:lnTo>
                    <a:pt x="223" y="169"/>
                  </a:lnTo>
                  <a:lnTo>
                    <a:pt x="171" y="185"/>
                  </a:lnTo>
                  <a:lnTo>
                    <a:pt x="144" y="209"/>
                  </a:lnTo>
                  <a:lnTo>
                    <a:pt x="117" y="241"/>
                  </a:lnTo>
                  <a:lnTo>
                    <a:pt x="74" y="253"/>
                  </a:lnTo>
                  <a:lnTo>
                    <a:pt x="4" y="237"/>
                  </a:lnTo>
                  <a:lnTo>
                    <a:pt x="49" y="217"/>
                  </a:lnTo>
                  <a:lnTo>
                    <a:pt x="22" y="185"/>
                  </a:lnTo>
                  <a:lnTo>
                    <a:pt x="18" y="153"/>
                  </a:lnTo>
                  <a:lnTo>
                    <a:pt x="9" y="117"/>
                  </a:lnTo>
                  <a:lnTo>
                    <a:pt x="0" y="61"/>
                  </a:lnTo>
                  <a:lnTo>
                    <a:pt x="44" y="65"/>
                  </a:lnTo>
                  <a:lnTo>
                    <a:pt x="65" y="40"/>
                  </a:lnTo>
                  <a:lnTo>
                    <a:pt x="92" y="61"/>
                  </a:lnTo>
                  <a:lnTo>
                    <a:pt x="123" y="29"/>
                  </a:lnTo>
                  <a:lnTo>
                    <a:pt x="254" y="0"/>
                  </a:lnTo>
                </a:path>
              </a:pathLst>
            </a:custGeom>
            <a:solidFill>
              <a:srgbClr val="e9ad17"/>
            </a:solidFill>
            <a:ln w="11160">
              <a:solidFill>
                <a:srgbClr val="4d4d4d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8085" name=""/>
          <p:cNvGrpSpPr/>
          <p:nvPr/>
        </p:nvGrpSpPr>
        <p:grpSpPr>
          <a:xfrm>
            <a:off x="7854840" y="2103480"/>
            <a:ext cx="162000" cy="104760"/>
            <a:chOff x="7854840" y="2103480"/>
            <a:chExt cx="162000" cy="104760"/>
          </a:xfrm>
        </p:grpSpPr>
        <p:sp>
          <p:nvSpPr>
            <p:cNvPr id="8086" name=""/>
            <p:cNvSpPr/>
            <p:nvPr/>
          </p:nvSpPr>
          <p:spPr>
            <a:xfrm>
              <a:off x="7854840" y="2103480"/>
              <a:ext cx="162000" cy="104760"/>
            </a:xfrm>
            <a:custGeom>
              <a:avLst/>
              <a:gdLst/>
              <a:ahLst/>
              <a:rect l="l" t="t" r="r" b="b"/>
              <a:pathLst>
                <a:path w="205" h="134">
                  <a:moveTo>
                    <a:pt x="79" y="32"/>
                  </a:moveTo>
                  <a:lnTo>
                    <a:pt x="123" y="32"/>
                  </a:lnTo>
                  <a:lnTo>
                    <a:pt x="144" y="27"/>
                  </a:lnTo>
                  <a:lnTo>
                    <a:pt x="169" y="3"/>
                  </a:lnTo>
                  <a:lnTo>
                    <a:pt x="205" y="0"/>
                  </a:lnTo>
                  <a:lnTo>
                    <a:pt x="196" y="32"/>
                  </a:lnTo>
                  <a:lnTo>
                    <a:pt x="166" y="52"/>
                  </a:lnTo>
                  <a:lnTo>
                    <a:pt x="148" y="75"/>
                  </a:lnTo>
                  <a:lnTo>
                    <a:pt x="153" y="102"/>
                  </a:lnTo>
                  <a:lnTo>
                    <a:pt x="126" y="98"/>
                  </a:lnTo>
                  <a:lnTo>
                    <a:pt x="83" y="118"/>
                  </a:lnTo>
                  <a:lnTo>
                    <a:pt x="18" y="134"/>
                  </a:lnTo>
                  <a:lnTo>
                    <a:pt x="0" y="66"/>
                  </a:lnTo>
                  <a:lnTo>
                    <a:pt x="61" y="62"/>
                  </a:lnTo>
                  <a:lnTo>
                    <a:pt x="79" y="32"/>
                  </a:lnTo>
                  <a:close/>
                </a:path>
              </a:pathLst>
            </a:custGeom>
            <a:solidFill>
              <a:srgbClr val="e9ad17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8087" name=""/>
            <p:cNvSpPr/>
            <p:nvPr/>
          </p:nvSpPr>
          <p:spPr>
            <a:xfrm>
              <a:off x="7854840" y="2103480"/>
              <a:ext cx="162000" cy="104760"/>
            </a:xfrm>
            <a:custGeom>
              <a:avLst/>
              <a:gdLst/>
              <a:ahLst/>
              <a:rect l="l" t="t" r="r" b="b"/>
              <a:pathLst>
                <a:path w="205" h="134">
                  <a:moveTo>
                    <a:pt x="79" y="32"/>
                  </a:moveTo>
                  <a:lnTo>
                    <a:pt x="123" y="32"/>
                  </a:lnTo>
                  <a:lnTo>
                    <a:pt x="144" y="27"/>
                  </a:lnTo>
                  <a:lnTo>
                    <a:pt x="169" y="3"/>
                  </a:lnTo>
                  <a:lnTo>
                    <a:pt x="205" y="0"/>
                  </a:lnTo>
                  <a:lnTo>
                    <a:pt x="196" y="32"/>
                  </a:lnTo>
                  <a:lnTo>
                    <a:pt x="166" y="52"/>
                  </a:lnTo>
                  <a:lnTo>
                    <a:pt x="148" y="75"/>
                  </a:lnTo>
                  <a:lnTo>
                    <a:pt x="153" y="102"/>
                  </a:lnTo>
                  <a:lnTo>
                    <a:pt x="126" y="98"/>
                  </a:lnTo>
                  <a:lnTo>
                    <a:pt x="83" y="118"/>
                  </a:lnTo>
                  <a:lnTo>
                    <a:pt x="18" y="134"/>
                  </a:lnTo>
                  <a:lnTo>
                    <a:pt x="0" y="66"/>
                  </a:lnTo>
                  <a:lnTo>
                    <a:pt x="61" y="62"/>
                  </a:lnTo>
                  <a:lnTo>
                    <a:pt x="79" y="32"/>
                  </a:lnTo>
                </a:path>
              </a:pathLst>
            </a:custGeom>
            <a:solidFill>
              <a:srgbClr val="e9ad17"/>
            </a:solidFill>
            <a:ln w="11160">
              <a:solidFill>
                <a:srgbClr val="919191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8088" name=""/>
          <p:cNvGrpSpPr/>
          <p:nvPr/>
        </p:nvGrpSpPr>
        <p:grpSpPr>
          <a:xfrm>
            <a:off x="8145360" y="2022480"/>
            <a:ext cx="46080" cy="23760"/>
            <a:chOff x="8145360" y="2022480"/>
            <a:chExt cx="46080" cy="23760"/>
          </a:xfrm>
        </p:grpSpPr>
        <p:sp>
          <p:nvSpPr>
            <p:cNvPr id="8089" name=""/>
            <p:cNvSpPr/>
            <p:nvPr/>
          </p:nvSpPr>
          <p:spPr>
            <a:xfrm>
              <a:off x="8145360" y="2022480"/>
              <a:ext cx="46080" cy="23760"/>
            </a:xfrm>
            <a:custGeom>
              <a:avLst/>
              <a:gdLst/>
              <a:ahLst/>
              <a:rect l="l" t="t" r="r" b="b"/>
              <a:pathLst>
                <a:path w="57" h="29">
                  <a:moveTo>
                    <a:pt x="4" y="0"/>
                  </a:moveTo>
                  <a:lnTo>
                    <a:pt x="57" y="3"/>
                  </a:lnTo>
                  <a:lnTo>
                    <a:pt x="48" y="16"/>
                  </a:lnTo>
                  <a:lnTo>
                    <a:pt x="0" y="29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e9ad17"/>
            </a:solidFill>
            <a:ln w="9360">
              <a:solidFill>
                <a:srgbClr val="4d4d4d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3040" bIns="-2304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8090" name=""/>
            <p:cNvSpPr/>
            <p:nvPr/>
          </p:nvSpPr>
          <p:spPr>
            <a:xfrm>
              <a:off x="8145360" y="2022480"/>
              <a:ext cx="46080" cy="23760"/>
            </a:xfrm>
            <a:custGeom>
              <a:avLst/>
              <a:gdLst/>
              <a:ahLst/>
              <a:rect l="l" t="t" r="r" b="b"/>
              <a:pathLst>
                <a:path w="57" h="29">
                  <a:moveTo>
                    <a:pt x="4" y="0"/>
                  </a:moveTo>
                  <a:lnTo>
                    <a:pt x="57" y="3"/>
                  </a:lnTo>
                  <a:lnTo>
                    <a:pt x="48" y="16"/>
                  </a:lnTo>
                  <a:lnTo>
                    <a:pt x="0" y="29"/>
                  </a:lnTo>
                  <a:lnTo>
                    <a:pt x="4" y="0"/>
                  </a:lnTo>
                </a:path>
              </a:pathLst>
            </a:custGeom>
            <a:solidFill>
              <a:srgbClr val="e9ad17"/>
            </a:solidFill>
            <a:ln w="11160">
              <a:solidFill>
                <a:srgbClr val="4d4d4d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3040" bIns="-2304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8091" name=""/>
          <p:cNvGrpSpPr/>
          <p:nvPr/>
        </p:nvGrpSpPr>
        <p:grpSpPr>
          <a:xfrm>
            <a:off x="6308640" y="3848040"/>
            <a:ext cx="1200240" cy="828720"/>
            <a:chOff x="6308640" y="3848040"/>
            <a:chExt cx="1200240" cy="828720"/>
          </a:xfrm>
        </p:grpSpPr>
        <p:sp>
          <p:nvSpPr>
            <p:cNvPr id="8092" name=""/>
            <p:cNvSpPr/>
            <p:nvPr/>
          </p:nvSpPr>
          <p:spPr>
            <a:xfrm>
              <a:off x="6308640" y="3848040"/>
              <a:ext cx="1200240" cy="828720"/>
            </a:xfrm>
            <a:custGeom>
              <a:avLst/>
              <a:gdLst/>
              <a:ahLst/>
              <a:rect l="l" t="t" r="r" b="b"/>
              <a:pathLst>
                <a:path w="1519" h="1055">
                  <a:moveTo>
                    <a:pt x="65" y="212"/>
                  </a:moveTo>
                  <a:lnTo>
                    <a:pt x="92" y="215"/>
                  </a:lnTo>
                  <a:lnTo>
                    <a:pt x="101" y="196"/>
                  </a:lnTo>
                  <a:lnTo>
                    <a:pt x="126" y="228"/>
                  </a:lnTo>
                  <a:lnTo>
                    <a:pt x="149" y="196"/>
                  </a:lnTo>
                  <a:lnTo>
                    <a:pt x="162" y="179"/>
                  </a:lnTo>
                  <a:lnTo>
                    <a:pt x="196" y="196"/>
                  </a:lnTo>
                  <a:lnTo>
                    <a:pt x="211" y="187"/>
                  </a:lnTo>
                  <a:lnTo>
                    <a:pt x="211" y="167"/>
                  </a:lnTo>
                  <a:lnTo>
                    <a:pt x="227" y="172"/>
                  </a:lnTo>
                  <a:lnTo>
                    <a:pt x="241" y="215"/>
                  </a:lnTo>
                  <a:lnTo>
                    <a:pt x="324" y="223"/>
                  </a:lnTo>
                  <a:lnTo>
                    <a:pt x="367" y="199"/>
                  </a:lnTo>
                  <a:lnTo>
                    <a:pt x="392" y="215"/>
                  </a:lnTo>
                  <a:lnTo>
                    <a:pt x="388" y="264"/>
                  </a:lnTo>
                  <a:lnTo>
                    <a:pt x="423" y="267"/>
                  </a:lnTo>
                  <a:lnTo>
                    <a:pt x="446" y="316"/>
                  </a:lnTo>
                  <a:lnTo>
                    <a:pt x="480" y="316"/>
                  </a:lnTo>
                  <a:lnTo>
                    <a:pt x="507" y="287"/>
                  </a:lnTo>
                  <a:lnTo>
                    <a:pt x="532" y="280"/>
                  </a:lnTo>
                  <a:lnTo>
                    <a:pt x="572" y="284"/>
                  </a:lnTo>
                  <a:lnTo>
                    <a:pt x="602" y="264"/>
                  </a:lnTo>
                  <a:lnTo>
                    <a:pt x="606" y="228"/>
                  </a:lnTo>
                  <a:lnTo>
                    <a:pt x="624" y="199"/>
                  </a:lnTo>
                  <a:lnTo>
                    <a:pt x="654" y="192"/>
                  </a:lnTo>
                  <a:lnTo>
                    <a:pt x="703" y="199"/>
                  </a:lnTo>
                  <a:lnTo>
                    <a:pt x="737" y="228"/>
                  </a:lnTo>
                  <a:lnTo>
                    <a:pt x="737" y="258"/>
                  </a:lnTo>
                  <a:lnTo>
                    <a:pt x="782" y="267"/>
                  </a:lnTo>
                  <a:lnTo>
                    <a:pt x="847" y="300"/>
                  </a:lnTo>
                  <a:lnTo>
                    <a:pt x="850" y="339"/>
                  </a:lnTo>
                  <a:lnTo>
                    <a:pt x="911" y="352"/>
                  </a:lnTo>
                  <a:lnTo>
                    <a:pt x="947" y="391"/>
                  </a:lnTo>
                  <a:lnTo>
                    <a:pt x="956" y="451"/>
                  </a:lnTo>
                  <a:lnTo>
                    <a:pt x="942" y="460"/>
                  </a:lnTo>
                  <a:lnTo>
                    <a:pt x="926" y="471"/>
                  </a:lnTo>
                  <a:lnTo>
                    <a:pt x="926" y="503"/>
                  </a:lnTo>
                  <a:lnTo>
                    <a:pt x="947" y="539"/>
                  </a:lnTo>
                  <a:lnTo>
                    <a:pt x="947" y="571"/>
                  </a:lnTo>
                  <a:lnTo>
                    <a:pt x="960" y="611"/>
                  </a:lnTo>
                  <a:lnTo>
                    <a:pt x="990" y="584"/>
                  </a:lnTo>
                  <a:lnTo>
                    <a:pt x="1025" y="571"/>
                  </a:lnTo>
                  <a:lnTo>
                    <a:pt x="981" y="650"/>
                  </a:lnTo>
                  <a:lnTo>
                    <a:pt x="999" y="679"/>
                  </a:lnTo>
                  <a:lnTo>
                    <a:pt x="1017" y="695"/>
                  </a:lnTo>
                  <a:lnTo>
                    <a:pt x="1048" y="738"/>
                  </a:lnTo>
                  <a:lnTo>
                    <a:pt x="1095" y="755"/>
                  </a:lnTo>
                  <a:lnTo>
                    <a:pt x="1100" y="731"/>
                  </a:lnTo>
                  <a:lnTo>
                    <a:pt x="1125" y="738"/>
                  </a:lnTo>
                  <a:lnTo>
                    <a:pt x="1113" y="778"/>
                  </a:lnTo>
                  <a:lnTo>
                    <a:pt x="1109" y="819"/>
                  </a:lnTo>
                  <a:lnTo>
                    <a:pt x="1143" y="830"/>
                  </a:lnTo>
                  <a:lnTo>
                    <a:pt x="1177" y="871"/>
                  </a:lnTo>
                  <a:lnTo>
                    <a:pt x="1174" y="907"/>
                  </a:lnTo>
                  <a:lnTo>
                    <a:pt x="1192" y="918"/>
                  </a:lnTo>
                  <a:lnTo>
                    <a:pt x="1262" y="918"/>
                  </a:lnTo>
                  <a:lnTo>
                    <a:pt x="1287" y="938"/>
                  </a:lnTo>
                  <a:lnTo>
                    <a:pt x="1283" y="959"/>
                  </a:lnTo>
                  <a:lnTo>
                    <a:pt x="1317" y="954"/>
                  </a:lnTo>
                  <a:lnTo>
                    <a:pt x="1317" y="986"/>
                  </a:lnTo>
                  <a:lnTo>
                    <a:pt x="1344" y="1019"/>
                  </a:lnTo>
                  <a:lnTo>
                    <a:pt x="1335" y="1051"/>
                  </a:lnTo>
                  <a:lnTo>
                    <a:pt x="1384" y="1055"/>
                  </a:lnTo>
                  <a:lnTo>
                    <a:pt x="1406" y="1035"/>
                  </a:lnTo>
                  <a:lnTo>
                    <a:pt x="1483" y="1038"/>
                  </a:lnTo>
                  <a:lnTo>
                    <a:pt x="1519" y="1006"/>
                  </a:lnTo>
                  <a:lnTo>
                    <a:pt x="1492" y="938"/>
                  </a:lnTo>
                  <a:lnTo>
                    <a:pt x="1513" y="923"/>
                  </a:lnTo>
                  <a:lnTo>
                    <a:pt x="1510" y="735"/>
                  </a:lnTo>
                  <a:lnTo>
                    <a:pt x="1501" y="699"/>
                  </a:lnTo>
                  <a:lnTo>
                    <a:pt x="1436" y="623"/>
                  </a:lnTo>
                  <a:lnTo>
                    <a:pt x="1422" y="595"/>
                  </a:lnTo>
                  <a:lnTo>
                    <a:pt x="1406" y="555"/>
                  </a:lnTo>
                  <a:lnTo>
                    <a:pt x="1344" y="467"/>
                  </a:lnTo>
                  <a:lnTo>
                    <a:pt x="1326" y="395"/>
                  </a:lnTo>
                  <a:lnTo>
                    <a:pt x="1314" y="363"/>
                  </a:lnTo>
                  <a:lnTo>
                    <a:pt x="1287" y="356"/>
                  </a:lnTo>
                  <a:lnTo>
                    <a:pt x="1256" y="287"/>
                  </a:lnTo>
                  <a:lnTo>
                    <a:pt x="1208" y="228"/>
                  </a:lnTo>
                  <a:lnTo>
                    <a:pt x="1156" y="163"/>
                  </a:lnTo>
                  <a:lnTo>
                    <a:pt x="1131" y="108"/>
                  </a:lnTo>
                  <a:lnTo>
                    <a:pt x="1091" y="104"/>
                  </a:lnTo>
                  <a:lnTo>
                    <a:pt x="1116" y="72"/>
                  </a:lnTo>
                  <a:lnTo>
                    <a:pt x="1091" y="23"/>
                  </a:lnTo>
                  <a:lnTo>
                    <a:pt x="1052" y="16"/>
                  </a:lnTo>
                  <a:lnTo>
                    <a:pt x="1021" y="0"/>
                  </a:lnTo>
                  <a:lnTo>
                    <a:pt x="990" y="36"/>
                  </a:lnTo>
                  <a:lnTo>
                    <a:pt x="1012" y="64"/>
                  </a:lnTo>
                  <a:lnTo>
                    <a:pt x="1012" y="104"/>
                  </a:lnTo>
                  <a:lnTo>
                    <a:pt x="960" y="68"/>
                  </a:lnTo>
                  <a:lnTo>
                    <a:pt x="737" y="75"/>
                  </a:lnTo>
                  <a:lnTo>
                    <a:pt x="484" y="84"/>
                  </a:lnTo>
                  <a:lnTo>
                    <a:pt x="459" y="32"/>
                  </a:lnTo>
                  <a:lnTo>
                    <a:pt x="180" y="68"/>
                  </a:lnTo>
                  <a:lnTo>
                    <a:pt x="52" y="84"/>
                  </a:lnTo>
                  <a:lnTo>
                    <a:pt x="13" y="95"/>
                  </a:lnTo>
                  <a:lnTo>
                    <a:pt x="0" y="124"/>
                  </a:lnTo>
                  <a:lnTo>
                    <a:pt x="27" y="147"/>
                  </a:lnTo>
                  <a:lnTo>
                    <a:pt x="70" y="147"/>
                  </a:lnTo>
                  <a:lnTo>
                    <a:pt x="43" y="172"/>
                  </a:lnTo>
                  <a:lnTo>
                    <a:pt x="65" y="212"/>
                  </a:lnTo>
                  <a:close/>
                </a:path>
              </a:pathLst>
            </a:custGeom>
            <a:solidFill>
              <a:srgbClr val="008208"/>
            </a:solidFill>
            <a:ln w="9360">
              <a:solidFill>
                <a:srgbClr val="4d4d4d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8093" name=""/>
            <p:cNvSpPr/>
            <p:nvPr/>
          </p:nvSpPr>
          <p:spPr>
            <a:xfrm>
              <a:off x="6308640" y="3848040"/>
              <a:ext cx="1200240" cy="828720"/>
            </a:xfrm>
            <a:custGeom>
              <a:avLst/>
              <a:gdLst/>
              <a:ahLst/>
              <a:rect l="l" t="t" r="r" b="b"/>
              <a:pathLst>
                <a:path w="1519" h="1055">
                  <a:moveTo>
                    <a:pt x="65" y="212"/>
                  </a:moveTo>
                  <a:lnTo>
                    <a:pt x="92" y="215"/>
                  </a:lnTo>
                  <a:lnTo>
                    <a:pt x="101" y="196"/>
                  </a:lnTo>
                  <a:lnTo>
                    <a:pt x="126" y="228"/>
                  </a:lnTo>
                  <a:lnTo>
                    <a:pt x="149" y="196"/>
                  </a:lnTo>
                  <a:lnTo>
                    <a:pt x="162" y="179"/>
                  </a:lnTo>
                  <a:lnTo>
                    <a:pt x="196" y="196"/>
                  </a:lnTo>
                  <a:lnTo>
                    <a:pt x="211" y="187"/>
                  </a:lnTo>
                  <a:lnTo>
                    <a:pt x="211" y="167"/>
                  </a:lnTo>
                  <a:lnTo>
                    <a:pt x="227" y="172"/>
                  </a:lnTo>
                  <a:lnTo>
                    <a:pt x="241" y="215"/>
                  </a:lnTo>
                  <a:lnTo>
                    <a:pt x="324" y="223"/>
                  </a:lnTo>
                  <a:lnTo>
                    <a:pt x="367" y="199"/>
                  </a:lnTo>
                  <a:lnTo>
                    <a:pt x="392" y="215"/>
                  </a:lnTo>
                  <a:lnTo>
                    <a:pt x="388" y="264"/>
                  </a:lnTo>
                  <a:lnTo>
                    <a:pt x="423" y="267"/>
                  </a:lnTo>
                  <a:lnTo>
                    <a:pt x="446" y="316"/>
                  </a:lnTo>
                  <a:lnTo>
                    <a:pt x="480" y="316"/>
                  </a:lnTo>
                  <a:lnTo>
                    <a:pt x="507" y="287"/>
                  </a:lnTo>
                  <a:lnTo>
                    <a:pt x="532" y="280"/>
                  </a:lnTo>
                  <a:lnTo>
                    <a:pt x="572" y="284"/>
                  </a:lnTo>
                  <a:lnTo>
                    <a:pt x="602" y="264"/>
                  </a:lnTo>
                  <a:lnTo>
                    <a:pt x="606" y="228"/>
                  </a:lnTo>
                  <a:lnTo>
                    <a:pt x="624" y="199"/>
                  </a:lnTo>
                  <a:lnTo>
                    <a:pt x="654" y="192"/>
                  </a:lnTo>
                  <a:lnTo>
                    <a:pt x="703" y="199"/>
                  </a:lnTo>
                  <a:lnTo>
                    <a:pt x="737" y="228"/>
                  </a:lnTo>
                  <a:lnTo>
                    <a:pt x="737" y="258"/>
                  </a:lnTo>
                  <a:lnTo>
                    <a:pt x="782" y="267"/>
                  </a:lnTo>
                  <a:lnTo>
                    <a:pt x="847" y="300"/>
                  </a:lnTo>
                  <a:lnTo>
                    <a:pt x="850" y="339"/>
                  </a:lnTo>
                  <a:lnTo>
                    <a:pt x="911" y="352"/>
                  </a:lnTo>
                  <a:lnTo>
                    <a:pt x="947" y="391"/>
                  </a:lnTo>
                  <a:lnTo>
                    <a:pt x="956" y="451"/>
                  </a:lnTo>
                  <a:lnTo>
                    <a:pt x="942" y="460"/>
                  </a:lnTo>
                  <a:lnTo>
                    <a:pt x="926" y="471"/>
                  </a:lnTo>
                  <a:lnTo>
                    <a:pt x="926" y="503"/>
                  </a:lnTo>
                  <a:lnTo>
                    <a:pt x="947" y="539"/>
                  </a:lnTo>
                  <a:lnTo>
                    <a:pt x="947" y="571"/>
                  </a:lnTo>
                  <a:lnTo>
                    <a:pt x="960" y="611"/>
                  </a:lnTo>
                  <a:lnTo>
                    <a:pt x="990" y="584"/>
                  </a:lnTo>
                  <a:lnTo>
                    <a:pt x="1025" y="571"/>
                  </a:lnTo>
                  <a:lnTo>
                    <a:pt x="981" y="650"/>
                  </a:lnTo>
                  <a:lnTo>
                    <a:pt x="999" y="679"/>
                  </a:lnTo>
                  <a:lnTo>
                    <a:pt x="1017" y="695"/>
                  </a:lnTo>
                  <a:lnTo>
                    <a:pt x="1048" y="738"/>
                  </a:lnTo>
                  <a:lnTo>
                    <a:pt x="1095" y="755"/>
                  </a:lnTo>
                  <a:lnTo>
                    <a:pt x="1100" y="731"/>
                  </a:lnTo>
                  <a:lnTo>
                    <a:pt x="1125" y="738"/>
                  </a:lnTo>
                  <a:lnTo>
                    <a:pt x="1113" y="778"/>
                  </a:lnTo>
                  <a:lnTo>
                    <a:pt x="1109" y="819"/>
                  </a:lnTo>
                  <a:lnTo>
                    <a:pt x="1143" y="830"/>
                  </a:lnTo>
                  <a:lnTo>
                    <a:pt x="1177" y="871"/>
                  </a:lnTo>
                  <a:lnTo>
                    <a:pt x="1174" y="907"/>
                  </a:lnTo>
                  <a:lnTo>
                    <a:pt x="1192" y="918"/>
                  </a:lnTo>
                  <a:lnTo>
                    <a:pt x="1262" y="918"/>
                  </a:lnTo>
                  <a:lnTo>
                    <a:pt x="1287" y="938"/>
                  </a:lnTo>
                  <a:lnTo>
                    <a:pt x="1283" y="959"/>
                  </a:lnTo>
                  <a:lnTo>
                    <a:pt x="1317" y="954"/>
                  </a:lnTo>
                  <a:lnTo>
                    <a:pt x="1317" y="986"/>
                  </a:lnTo>
                  <a:lnTo>
                    <a:pt x="1344" y="1019"/>
                  </a:lnTo>
                  <a:lnTo>
                    <a:pt x="1335" y="1051"/>
                  </a:lnTo>
                  <a:lnTo>
                    <a:pt x="1384" y="1055"/>
                  </a:lnTo>
                  <a:lnTo>
                    <a:pt x="1406" y="1035"/>
                  </a:lnTo>
                  <a:lnTo>
                    <a:pt x="1483" y="1038"/>
                  </a:lnTo>
                  <a:lnTo>
                    <a:pt x="1519" y="1006"/>
                  </a:lnTo>
                  <a:lnTo>
                    <a:pt x="1492" y="938"/>
                  </a:lnTo>
                  <a:lnTo>
                    <a:pt x="1513" y="923"/>
                  </a:lnTo>
                  <a:lnTo>
                    <a:pt x="1510" y="735"/>
                  </a:lnTo>
                  <a:lnTo>
                    <a:pt x="1501" y="699"/>
                  </a:lnTo>
                  <a:lnTo>
                    <a:pt x="1436" y="623"/>
                  </a:lnTo>
                  <a:lnTo>
                    <a:pt x="1422" y="595"/>
                  </a:lnTo>
                  <a:lnTo>
                    <a:pt x="1406" y="555"/>
                  </a:lnTo>
                  <a:lnTo>
                    <a:pt x="1344" y="467"/>
                  </a:lnTo>
                  <a:lnTo>
                    <a:pt x="1326" y="395"/>
                  </a:lnTo>
                  <a:lnTo>
                    <a:pt x="1314" y="363"/>
                  </a:lnTo>
                  <a:lnTo>
                    <a:pt x="1287" y="356"/>
                  </a:lnTo>
                  <a:lnTo>
                    <a:pt x="1256" y="287"/>
                  </a:lnTo>
                  <a:lnTo>
                    <a:pt x="1208" y="228"/>
                  </a:lnTo>
                  <a:lnTo>
                    <a:pt x="1156" y="163"/>
                  </a:lnTo>
                  <a:lnTo>
                    <a:pt x="1131" y="108"/>
                  </a:lnTo>
                  <a:lnTo>
                    <a:pt x="1091" y="104"/>
                  </a:lnTo>
                  <a:lnTo>
                    <a:pt x="1116" y="72"/>
                  </a:lnTo>
                  <a:lnTo>
                    <a:pt x="1091" y="23"/>
                  </a:lnTo>
                  <a:lnTo>
                    <a:pt x="1052" y="16"/>
                  </a:lnTo>
                  <a:lnTo>
                    <a:pt x="1021" y="0"/>
                  </a:lnTo>
                  <a:lnTo>
                    <a:pt x="990" y="36"/>
                  </a:lnTo>
                  <a:lnTo>
                    <a:pt x="1012" y="64"/>
                  </a:lnTo>
                  <a:lnTo>
                    <a:pt x="1012" y="104"/>
                  </a:lnTo>
                  <a:lnTo>
                    <a:pt x="960" y="68"/>
                  </a:lnTo>
                  <a:lnTo>
                    <a:pt x="737" y="75"/>
                  </a:lnTo>
                  <a:lnTo>
                    <a:pt x="484" y="84"/>
                  </a:lnTo>
                  <a:lnTo>
                    <a:pt x="459" y="32"/>
                  </a:lnTo>
                  <a:lnTo>
                    <a:pt x="180" y="68"/>
                  </a:lnTo>
                  <a:lnTo>
                    <a:pt x="52" y="84"/>
                  </a:lnTo>
                  <a:lnTo>
                    <a:pt x="13" y="95"/>
                  </a:lnTo>
                  <a:lnTo>
                    <a:pt x="0" y="124"/>
                  </a:lnTo>
                  <a:lnTo>
                    <a:pt x="27" y="147"/>
                  </a:lnTo>
                  <a:lnTo>
                    <a:pt x="70" y="147"/>
                  </a:lnTo>
                  <a:lnTo>
                    <a:pt x="43" y="172"/>
                  </a:lnTo>
                  <a:lnTo>
                    <a:pt x="65" y="212"/>
                  </a:lnTo>
                </a:path>
              </a:pathLst>
            </a:custGeom>
            <a:solidFill>
              <a:srgbClr val="008208"/>
            </a:solidFill>
            <a:ln w="11160">
              <a:solidFill>
                <a:srgbClr val="4d4d4d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8094" name=""/>
          <p:cNvGrpSpPr/>
          <p:nvPr/>
        </p:nvGrpSpPr>
        <p:grpSpPr>
          <a:xfrm>
            <a:off x="6770520" y="1871640"/>
            <a:ext cx="7920" cy="1440"/>
            <a:chOff x="6770520" y="1871640"/>
            <a:chExt cx="7920" cy="1440"/>
          </a:xfrm>
        </p:grpSpPr>
        <p:sp>
          <p:nvSpPr>
            <p:cNvPr id="8095" name=""/>
            <p:cNvSpPr/>
            <p:nvPr/>
          </p:nvSpPr>
          <p:spPr>
            <a:xfrm>
              <a:off x="6770520" y="1871640"/>
              <a:ext cx="7920" cy="1440"/>
            </a:xfrm>
            <a:custGeom>
              <a:avLst/>
              <a:gdLst/>
              <a:ahLst/>
              <a:rect l="l" t="t" r="r" b="b"/>
              <a:pathLst>
                <a:path w="9" h="0">
                  <a:moveTo>
                    <a:pt x="0" y="0"/>
                  </a:moveTo>
                  <a:lnTo>
                    <a:pt x="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9ad17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45360" bIns="-453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8096" name=""/>
            <p:cNvSpPr/>
            <p:nvPr/>
          </p:nvSpPr>
          <p:spPr>
            <a:xfrm>
              <a:off x="6770520" y="1871640"/>
              <a:ext cx="7920" cy="1440"/>
            </a:xfrm>
            <a:prstGeom prst="line">
              <a:avLst/>
            </a:prstGeom>
            <a:ln w="11160">
              <a:solidFill>
                <a:srgbClr val="919191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45360" bIns="-453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8097" name=""/>
          <p:cNvGrpSpPr/>
          <p:nvPr/>
        </p:nvGrpSpPr>
        <p:grpSpPr>
          <a:xfrm>
            <a:off x="6191280" y="1407960"/>
            <a:ext cx="76320" cy="16200"/>
            <a:chOff x="6191280" y="1407960"/>
            <a:chExt cx="76320" cy="16200"/>
          </a:xfrm>
        </p:grpSpPr>
        <p:sp>
          <p:nvSpPr>
            <p:cNvPr id="8098" name=""/>
            <p:cNvSpPr/>
            <p:nvPr/>
          </p:nvSpPr>
          <p:spPr>
            <a:xfrm>
              <a:off x="6191280" y="1407960"/>
              <a:ext cx="76320" cy="16200"/>
            </a:xfrm>
            <a:custGeom>
              <a:avLst/>
              <a:gdLst/>
              <a:ahLst/>
              <a:rect l="l" t="t" r="r" b="b"/>
              <a:pathLst>
                <a:path w="97" h="23">
                  <a:moveTo>
                    <a:pt x="18" y="3"/>
                  </a:moveTo>
                  <a:lnTo>
                    <a:pt x="0" y="16"/>
                  </a:lnTo>
                  <a:lnTo>
                    <a:pt x="9" y="23"/>
                  </a:lnTo>
                  <a:lnTo>
                    <a:pt x="70" y="19"/>
                  </a:lnTo>
                  <a:lnTo>
                    <a:pt x="97" y="19"/>
                  </a:lnTo>
                  <a:lnTo>
                    <a:pt x="92" y="0"/>
                  </a:lnTo>
                  <a:lnTo>
                    <a:pt x="18" y="3"/>
                  </a:lnTo>
                  <a:close/>
                </a:path>
              </a:pathLst>
            </a:custGeom>
            <a:solidFill>
              <a:srgbClr val="008208"/>
            </a:solidFill>
            <a:ln w="9360">
              <a:solidFill>
                <a:srgbClr val="4d4d4d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0600" bIns="-306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8099" name=""/>
            <p:cNvSpPr/>
            <p:nvPr/>
          </p:nvSpPr>
          <p:spPr>
            <a:xfrm>
              <a:off x="6191280" y="1407960"/>
              <a:ext cx="76320" cy="16200"/>
            </a:xfrm>
            <a:custGeom>
              <a:avLst/>
              <a:gdLst/>
              <a:ahLst/>
              <a:rect l="l" t="t" r="r" b="b"/>
              <a:pathLst>
                <a:path w="97" h="23">
                  <a:moveTo>
                    <a:pt x="18" y="3"/>
                  </a:moveTo>
                  <a:lnTo>
                    <a:pt x="0" y="16"/>
                  </a:lnTo>
                  <a:lnTo>
                    <a:pt x="9" y="23"/>
                  </a:lnTo>
                  <a:lnTo>
                    <a:pt x="70" y="19"/>
                  </a:lnTo>
                  <a:lnTo>
                    <a:pt x="97" y="19"/>
                  </a:lnTo>
                  <a:lnTo>
                    <a:pt x="92" y="0"/>
                  </a:lnTo>
                  <a:lnTo>
                    <a:pt x="18" y="3"/>
                  </a:lnTo>
                </a:path>
              </a:pathLst>
            </a:custGeom>
            <a:solidFill>
              <a:srgbClr val="008208"/>
            </a:solidFill>
            <a:ln w="11160">
              <a:solidFill>
                <a:srgbClr val="4d4d4d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0600" bIns="-306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8100" name=""/>
          <p:cNvGrpSpPr/>
          <p:nvPr/>
        </p:nvGrpSpPr>
        <p:grpSpPr>
          <a:xfrm>
            <a:off x="7616880" y="2394000"/>
            <a:ext cx="142920" cy="187200"/>
            <a:chOff x="7616880" y="2394000"/>
            <a:chExt cx="142920" cy="187200"/>
          </a:xfrm>
        </p:grpSpPr>
        <p:sp>
          <p:nvSpPr>
            <p:cNvPr id="8101" name=""/>
            <p:cNvSpPr/>
            <p:nvPr/>
          </p:nvSpPr>
          <p:spPr>
            <a:xfrm>
              <a:off x="7616880" y="2394000"/>
              <a:ext cx="142920" cy="187200"/>
            </a:xfrm>
            <a:custGeom>
              <a:avLst/>
              <a:gdLst/>
              <a:ahLst/>
              <a:rect l="l" t="t" r="r" b="b"/>
              <a:pathLst>
                <a:path w="184" h="237">
                  <a:moveTo>
                    <a:pt x="40" y="0"/>
                  </a:moveTo>
                  <a:lnTo>
                    <a:pt x="62" y="68"/>
                  </a:lnTo>
                  <a:lnTo>
                    <a:pt x="87" y="72"/>
                  </a:lnTo>
                  <a:lnTo>
                    <a:pt x="110" y="113"/>
                  </a:lnTo>
                  <a:lnTo>
                    <a:pt x="117" y="136"/>
                  </a:lnTo>
                  <a:lnTo>
                    <a:pt x="148" y="140"/>
                  </a:lnTo>
                  <a:lnTo>
                    <a:pt x="184" y="165"/>
                  </a:lnTo>
                  <a:lnTo>
                    <a:pt x="184" y="212"/>
                  </a:lnTo>
                  <a:lnTo>
                    <a:pt x="171" y="237"/>
                  </a:lnTo>
                  <a:lnTo>
                    <a:pt x="80" y="237"/>
                  </a:lnTo>
                  <a:lnTo>
                    <a:pt x="0" y="20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rgbClr val="e9ad17"/>
            </a:solidFill>
            <a:ln w="9360">
              <a:solidFill>
                <a:srgbClr val="4d4d4d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8102" name=""/>
            <p:cNvSpPr/>
            <p:nvPr/>
          </p:nvSpPr>
          <p:spPr>
            <a:xfrm>
              <a:off x="7616880" y="2394000"/>
              <a:ext cx="142920" cy="187200"/>
            </a:xfrm>
            <a:custGeom>
              <a:avLst/>
              <a:gdLst/>
              <a:ahLst/>
              <a:rect l="l" t="t" r="r" b="b"/>
              <a:pathLst>
                <a:path w="184" h="237">
                  <a:moveTo>
                    <a:pt x="40" y="0"/>
                  </a:moveTo>
                  <a:lnTo>
                    <a:pt x="62" y="68"/>
                  </a:lnTo>
                  <a:lnTo>
                    <a:pt x="87" y="72"/>
                  </a:lnTo>
                  <a:lnTo>
                    <a:pt x="110" y="113"/>
                  </a:lnTo>
                  <a:lnTo>
                    <a:pt x="117" y="136"/>
                  </a:lnTo>
                  <a:lnTo>
                    <a:pt x="148" y="140"/>
                  </a:lnTo>
                  <a:lnTo>
                    <a:pt x="184" y="165"/>
                  </a:lnTo>
                  <a:lnTo>
                    <a:pt x="184" y="212"/>
                  </a:lnTo>
                  <a:lnTo>
                    <a:pt x="171" y="237"/>
                  </a:lnTo>
                  <a:lnTo>
                    <a:pt x="80" y="237"/>
                  </a:lnTo>
                  <a:lnTo>
                    <a:pt x="0" y="20"/>
                  </a:lnTo>
                  <a:lnTo>
                    <a:pt x="40" y="0"/>
                  </a:lnTo>
                </a:path>
              </a:pathLst>
            </a:custGeom>
            <a:solidFill>
              <a:srgbClr val="e9ad17"/>
            </a:solidFill>
            <a:ln w="11160">
              <a:solidFill>
                <a:srgbClr val="4d4d4d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8103" name=""/>
          <p:cNvSpPr/>
          <p:nvPr/>
        </p:nvSpPr>
        <p:spPr>
          <a:xfrm>
            <a:off x="7464600" y="2622600"/>
            <a:ext cx="106200" cy="108000"/>
          </a:xfrm>
          <a:prstGeom prst="ellipse">
            <a:avLst/>
          </a:prstGeom>
          <a:solidFill>
            <a:srgbClr val="e9ad17"/>
          </a:solidFill>
          <a:ln w="7920">
            <a:solidFill>
              <a:srgbClr val="80808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29520" bIns="29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104" name=""/>
          <p:cNvSpPr/>
          <p:nvPr/>
        </p:nvSpPr>
        <p:spPr>
          <a:xfrm>
            <a:off x="7815240" y="2197080"/>
            <a:ext cx="104760" cy="104760"/>
          </a:xfrm>
          <a:prstGeom prst="ellipse">
            <a:avLst/>
          </a:prstGeom>
          <a:solidFill>
            <a:srgbClr val="e9ad17"/>
          </a:solidFill>
          <a:ln w="7920">
            <a:solidFill>
              <a:srgbClr val="80808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27720" bIns="27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105" name=""/>
          <p:cNvSpPr/>
          <p:nvPr/>
        </p:nvSpPr>
        <p:spPr>
          <a:xfrm>
            <a:off x="5002200" y="3659040"/>
            <a:ext cx="106200" cy="104760"/>
          </a:xfrm>
          <a:prstGeom prst="ellipse">
            <a:avLst/>
          </a:prstGeom>
          <a:solidFill>
            <a:srgbClr val="808080"/>
          </a:solidFill>
          <a:ln w="7920">
            <a:solidFill>
              <a:srgbClr val="80808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27720" bIns="27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106" name=""/>
          <p:cNvSpPr/>
          <p:nvPr/>
        </p:nvSpPr>
        <p:spPr>
          <a:xfrm>
            <a:off x="4086360" y="2649600"/>
            <a:ext cx="107640" cy="104760"/>
          </a:xfrm>
          <a:prstGeom prst="ellipse">
            <a:avLst/>
          </a:prstGeom>
          <a:solidFill>
            <a:srgbClr val="808080"/>
          </a:solidFill>
          <a:ln w="7920">
            <a:solidFill>
              <a:srgbClr val="80808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27720" bIns="27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107" name=""/>
          <p:cNvSpPr/>
          <p:nvPr/>
        </p:nvSpPr>
        <p:spPr>
          <a:xfrm>
            <a:off x="2905200" y="3527280"/>
            <a:ext cx="108000" cy="108000"/>
          </a:xfrm>
          <a:prstGeom prst="ellipse">
            <a:avLst/>
          </a:prstGeom>
          <a:solidFill>
            <a:srgbClr val="808080"/>
          </a:solidFill>
          <a:ln w="7920">
            <a:solidFill>
              <a:srgbClr val="80808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29520" bIns="29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108" name=""/>
          <p:cNvSpPr/>
          <p:nvPr/>
        </p:nvSpPr>
        <p:spPr>
          <a:xfrm>
            <a:off x="2654280" y="3102120"/>
            <a:ext cx="108000" cy="104760"/>
          </a:xfrm>
          <a:prstGeom prst="ellipse">
            <a:avLst/>
          </a:prstGeom>
          <a:solidFill>
            <a:srgbClr val="808080"/>
          </a:solidFill>
          <a:ln w="7920">
            <a:solidFill>
              <a:srgbClr val="80808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27720" bIns="27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109" name=""/>
          <p:cNvSpPr/>
          <p:nvPr/>
        </p:nvSpPr>
        <p:spPr>
          <a:xfrm>
            <a:off x="3071880" y="2398680"/>
            <a:ext cx="108000" cy="106560"/>
          </a:xfrm>
          <a:prstGeom prst="ellipse">
            <a:avLst/>
          </a:prstGeom>
          <a:solidFill>
            <a:srgbClr val="808080"/>
          </a:solidFill>
          <a:ln w="7920">
            <a:solidFill>
              <a:srgbClr val="80808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28800" bIns="28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110" name=""/>
          <p:cNvSpPr/>
          <p:nvPr/>
        </p:nvSpPr>
        <p:spPr>
          <a:xfrm>
            <a:off x="2219400" y="3327480"/>
            <a:ext cx="199800" cy="198360"/>
          </a:xfrm>
          <a:prstGeom prst="ellipse">
            <a:avLst/>
          </a:prstGeom>
          <a:solidFill>
            <a:srgbClr val="808080"/>
          </a:solidFill>
          <a:ln w="7920">
            <a:solidFill>
              <a:srgbClr val="80808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111" name=""/>
          <p:cNvSpPr/>
          <p:nvPr/>
        </p:nvSpPr>
        <p:spPr>
          <a:xfrm>
            <a:off x="1797120" y="2774880"/>
            <a:ext cx="199800" cy="198360"/>
          </a:xfrm>
          <a:prstGeom prst="ellipse">
            <a:avLst/>
          </a:prstGeom>
          <a:solidFill>
            <a:srgbClr val="808080"/>
          </a:solidFill>
          <a:ln w="7920">
            <a:solidFill>
              <a:srgbClr val="80808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112" name=""/>
          <p:cNvSpPr/>
          <p:nvPr/>
        </p:nvSpPr>
        <p:spPr>
          <a:xfrm>
            <a:off x="1150920" y="3244680"/>
            <a:ext cx="104760" cy="106560"/>
          </a:xfrm>
          <a:prstGeom prst="ellipse">
            <a:avLst/>
          </a:prstGeom>
          <a:solidFill>
            <a:srgbClr val="808080"/>
          </a:solidFill>
          <a:ln w="7920">
            <a:solidFill>
              <a:srgbClr val="80808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28800" bIns="28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113" name=""/>
          <p:cNvSpPr/>
          <p:nvPr/>
        </p:nvSpPr>
        <p:spPr>
          <a:xfrm>
            <a:off x="7464600" y="2622600"/>
            <a:ext cx="106200" cy="108000"/>
          </a:xfrm>
          <a:prstGeom prst="ellipse">
            <a:avLst/>
          </a:prstGeom>
          <a:solidFill>
            <a:srgbClr val="e9ad17"/>
          </a:solidFill>
          <a:ln w="7920">
            <a:solidFill>
              <a:srgbClr val="80808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29520" bIns="29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114" name=""/>
          <p:cNvSpPr/>
          <p:nvPr/>
        </p:nvSpPr>
        <p:spPr>
          <a:xfrm>
            <a:off x="7815240" y="2197080"/>
            <a:ext cx="104760" cy="104760"/>
          </a:xfrm>
          <a:prstGeom prst="ellipse">
            <a:avLst/>
          </a:prstGeom>
          <a:solidFill>
            <a:srgbClr val="e9ad17"/>
          </a:solidFill>
          <a:ln w="7920">
            <a:solidFill>
              <a:srgbClr val="80808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27720" bIns="27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115" name=""/>
          <p:cNvSpPr/>
          <p:nvPr/>
        </p:nvSpPr>
        <p:spPr>
          <a:xfrm>
            <a:off x="5002200" y="3659040"/>
            <a:ext cx="106200" cy="104760"/>
          </a:xfrm>
          <a:prstGeom prst="ellipse">
            <a:avLst/>
          </a:prstGeom>
          <a:solidFill>
            <a:srgbClr val="808080"/>
          </a:solidFill>
          <a:ln w="7920">
            <a:solidFill>
              <a:srgbClr val="80808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27720" bIns="27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116" name=""/>
          <p:cNvSpPr/>
          <p:nvPr/>
        </p:nvSpPr>
        <p:spPr>
          <a:xfrm>
            <a:off x="4086360" y="2649600"/>
            <a:ext cx="107640" cy="104760"/>
          </a:xfrm>
          <a:prstGeom prst="ellipse">
            <a:avLst/>
          </a:prstGeom>
          <a:solidFill>
            <a:srgbClr val="808080"/>
          </a:solidFill>
          <a:ln w="7920">
            <a:solidFill>
              <a:srgbClr val="80808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27720" bIns="27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117" name=""/>
          <p:cNvSpPr/>
          <p:nvPr/>
        </p:nvSpPr>
        <p:spPr>
          <a:xfrm>
            <a:off x="2905200" y="3527280"/>
            <a:ext cx="108000" cy="108000"/>
          </a:xfrm>
          <a:prstGeom prst="ellipse">
            <a:avLst/>
          </a:prstGeom>
          <a:solidFill>
            <a:srgbClr val="808080"/>
          </a:solidFill>
          <a:ln w="7920">
            <a:solidFill>
              <a:srgbClr val="80808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29520" bIns="29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118" name=""/>
          <p:cNvSpPr/>
          <p:nvPr/>
        </p:nvSpPr>
        <p:spPr>
          <a:xfrm>
            <a:off x="2654280" y="3102120"/>
            <a:ext cx="108000" cy="104760"/>
          </a:xfrm>
          <a:prstGeom prst="ellipse">
            <a:avLst/>
          </a:prstGeom>
          <a:solidFill>
            <a:srgbClr val="808080"/>
          </a:solidFill>
          <a:ln w="7920">
            <a:solidFill>
              <a:srgbClr val="80808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27720" bIns="27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119" name=""/>
          <p:cNvSpPr/>
          <p:nvPr/>
        </p:nvSpPr>
        <p:spPr>
          <a:xfrm>
            <a:off x="3071880" y="2398680"/>
            <a:ext cx="108000" cy="106560"/>
          </a:xfrm>
          <a:prstGeom prst="ellipse">
            <a:avLst/>
          </a:prstGeom>
          <a:solidFill>
            <a:srgbClr val="808080"/>
          </a:solidFill>
          <a:ln w="7920">
            <a:solidFill>
              <a:srgbClr val="80808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28800" bIns="28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120" name=""/>
          <p:cNvSpPr/>
          <p:nvPr/>
        </p:nvSpPr>
        <p:spPr>
          <a:xfrm>
            <a:off x="2219400" y="3327480"/>
            <a:ext cx="199800" cy="198360"/>
          </a:xfrm>
          <a:prstGeom prst="ellipse">
            <a:avLst/>
          </a:prstGeom>
          <a:solidFill>
            <a:srgbClr val="808080"/>
          </a:solidFill>
          <a:ln w="7920">
            <a:solidFill>
              <a:srgbClr val="80808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121" name=""/>
          <p:cNvSpPr/>
          <p:nvPr/>
        </p:nvSpPr>
        <p:spPr>
          <a:xfrm>
            <a:off x="1797120" y="2774880"/>
            <a:ext cx="199800" cy="198360"/>
          </a:xfrm>
          <a:prstGeom prst="ellipse">
            <a:avLst/>
          </a:prstGeom>
          <a:solidFill>
            <a:srgbClr val="808080"/>
          </a:solidFill>
          <a:ln w="7920">
            <a:solidFill>
              <a:srgbClr val="80808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122" name=""/>
          <p:cNvSpPr/>
          <p:nvPr/>
        </p:nvSpPr>
        <p:spPr>
          <a:xfrm>
            <a:off x="1150920" y="3244680"/>
            <a:ext cx="104760" cy="106560"/>
          </a:xfrm>
          <a:prstGeom prst="ellipse">
            <a:avLst/>
          </a:prstGeom>
          <a:solidFill>
            <a:srgbClr val="808080"/>
          </a:solidFill>
          <a:ln w="7920">
            <a:solidFill>
              <a:srgbClr val="80808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28800" bIns="28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123" name=""/>
          <p:cNvSpPr/>
          <p:nvPr/>
        </p:nvSpPr>
        <p:spPr>
          <a:xfrm>
            <a:off x="7464600" y="2622600"/>
            <a:ext cx="106200" cy="108000"/>
          </a:xfrm>
          <a:prstGeom prst="ellipse">
            <a:avLst/>
          </a:prstGeom>
          <a:solidFill>
            <a:srgbClr val="e9ad17"/>
          </a:solidFill>
          <a:ln w="7920">
            <a:solidFill>
              <a:srgbClr val="80808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29520" bIns="29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124" name=""/>
          <p:cNvSpPr/>
          <p:nvPr/>
        </p:nvSpPr>
        <p:spPr>
          <a:xfrm>
            <a:off x="7815240" y="2197080"/>
            <a:ext cx="104760" cy="104760"/>
          </a:xfrm>
          <a:prstGeom prst="ellipse">
            <a:avLst/>
          </a:prstGeom>
          <a:solidFill>
            <a:srgbClr val="e9ad17"/>
          </a:solidFill>
          <a:ln w="7920">
            <a:solidFill>
              <a:srgbClr val="80808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27720" bIns="27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125" name=""/>
          <p:cNvSpPr/>
          <p:nvPr/>
        </p:nvSpPr>
        <p:spPr>
          <a:xfrm>
            <a:off x="5002200" y="3659040"/>
            <a:ext cx="106200" cy="104760"/>
          </a:xfrm>
          <a:prstGeom prst="ellipse">
            <a:avLst/>
          </a:prstGeom>
          <a:solidFill>
            <a:srgbClr val="808080"/>
          </a:solidFill>
          <a:ln w="7920">
            <a:solidFill>
              <a:srgbClr val="80808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27720" bIns="27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126" name=""/>
          <p:cNvSpPr/>
          <p:nvPr/>
        </p:nvSpPr>
        <p:spPr>
          <a:xfrm>
            <a:off x="4086360" y="2649600"/>
            <a:ext cx="107640" cy="104760"/>
          </a:xfrm>
          <a:prstGeom prst="ellipse">
            <a:avLst/>
          </a:prstGeom>
          <a:solidFill>
            <a:srgbClr val="808080"/>
          </a:solidFill>
          <a:ln w="7920">
            <a:solidFill>
              <a:srgbClr val="80808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27720" bIns="27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127" name=""/>
          <p:cNvSpPr/>
          <p:nvPr/>
        </p:nvSpPr>
        <p:spPr>
          <a:xfrm>
            <a:off x="2905200" y="3527280"/>
            <a:ext cx="108000" cy="108000"/>
          </a:xfrm>
          <a:prstGeom prst="ellipse">
            <a:avLst/>
          </a:prstGeom>
          <a:solidFill>
            <a:srgbClr val="808080"/>
          </a:solidFill>
          <a:ln w="7920">
            <a:solidFill>
              <a:srgbClr val="80808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29520" bIns="29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128" name=""/>
          <p:cNvSpPr/>
          <p:nvPr/>
        </p:nvSpPr>
        <p:spPr>
          <a:xfrm>
            <a:off x="2654280" y="3102120"/>
            <a:ext cx="108000" cy="104760"/>
          </a:xfrm>
          <a:prstGeom prst="ellipse">
            <a:avLst/>
          </a:prstGeom>
          <a:solidFill>
            <a:srgbClr val="808080"/>
          </a:solidFill>
          <a:ln w="7920">
            <a:solidFill>
              <a:srgbClr val="80808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27720" bIns="27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129" name=""/>
          <p:cNvSpPr/>
          <p:nvPr/>
        </p:nvSpPr>
        <p:spPr>
          <a:xfrm>
            <a:off x="3071880" y="2398680"/>
            <a:ext cx="108000" cy="106560"/>
          </a:xfrm>
          <a:prstGeom prst="ellipse">
            <a:avLst/>
          </a:prstGeom>
          <a:solidFill>
            <a:srgbClr val="808080"/>
          </a:solidFill>
          <a:ln w="7920">
            <a:solidFill>
              <a:srgbClr val="80808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28800" bIns="28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130" name=""/>
          <p:cNvSpPr/>
          <p:nvPr/>
        </p:nvSpPr>
        <p:spPr>
          <a:xfrm>
            <a:off x="2219400" y="3327480"/>
            <a:ext cx="199800" cy="198360"/>
          </a:xfrm>
          <a:prstGeom prst="ellipse">
            <a:avLst/>
          </a:prstGeom>
          <a:solidFill>
            <a:srgbClr val="808080"/>
          </a:solidFill>
          <a:ln w="7920">
            <a:solidFill>
              <a:srgbClr val="80808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131" name=""/>
          <p:cNvSpPr/>
          <p:nvPr/>
        </p:nvSpPr>
        <p:spPr>
          <a:xfrm>
            <a:off x="1797120" y="2774880"/>
            <a:ext cx="199800" cy="198360"/>
          </a:xfrm>
          <a:prstGeom prst="ellipse">
            <a:avLst/>
          </a:prstGeom>
          <a:solidFill>
            <a:srgbClr val="808080"/>
          </a:solidFill>
          <a:ln w="7920">
            <a:solidFill>
              <a:srgbClr val="80808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132" name=""/>
          <p:cNvSpPr/>
          <p:nvPr/>
        </p:nvSpPr>
        <p:spPr>
          <a:xfrm>
            <a:off x="1150920" y="3244680"/>
            <a:ext cx="104760" cy="106560"/>
          </a:xfrm>
          <a:prstGeom prst="ellipse">
            <a:avLst/>
          </a:prstGeom>
          <a:solidFill>
            <a:srgbClr val="808080"/>
          </a:solidFill>
          <a:ln w="7920">
            <a:solidFill>
              <a:srgbClr val="80808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28800" bIns="28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133" name=""/>
          <p:cNvSpPr/>
          <p:nvPr/>
        </p:nvSpPr>
        <p:spPr>
          <a:xfrm>
            <a:off x="5299200" y="2255760"/>
            <a:ext cx="2527200" cy="1935360"/>
          </a:xfrm>
          <a:custGeom>
            <a:avLst/>
            <a:gdLst/>
            <a:ahLst/>
            <a:rect l="l" t="t" r="r" b="b"/>
            <a:pathLst>
              <a:path w="1797" h="1389">
                <a:moveTo>
                  <a:pt x="0" y="1389"/>
                </a:moveTo>
                <a:lnTo>
                  <a:pt x="457" y="1149"/>
                </a:lnTo>
                <a:lnTo>
                  <a:pt x="598" y="1029"/>
                </a:lnTo>
                <a:lnTo>
                  <a:pt x="1797" y="0"/>
                </a:lnTo>
              </a:path>
            </a:pathLst>
          </a:custGeom>
          <a:noFill/>
          <a:ln w="38160">
            <a:solidFill>
              <a:srgbClr val="b2b2b2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134" name=""/>
          <p:cNvSpPr/>
          <p:nvPr/>
        </p:nvSpPr>
        <p:spPr>
          <a:xfrm>
            <a:off x="5402160" y="1874880"/>
            <a:ext cx="719280" cy="514440"/>
          </a:xfrm>
          <a:custGeom>
            <a:avLst/>
            <a:gdLst/>
            <a:ahLst/>
            <a:rect l="l" t="t" r="r" b="b"/>
            <a:pathLst>
              <a:path w="483" h="336">
                <a:moveTo>
                  <a:pt x="472" y="336"/>
                </a:moveTo>
                <a:cubicBezTo>
                  <a:pt x="462" y="327"/>
                  <a:pt x="483" y="293"/>
                  <a:pt x="456" y="280"/>
                </a:cubicBezTo>
                <a:cubicBezTo>
                  <a:pt x="442" y="262"/>
                  <a:pt x="362" y="256"/>
                  <a:pt x="344" y="244"/>
                </a:cubicBezTo>
                <a:cubicBezTo>
                  <a:pt x="333" y="227"/>
                  <a:pt x="293" y="203"/>
                  <a:pt x="276" y="192"/>
                </a:cubicBezTo>
                <a:cubicBezTo>
                  <a:pt x="249" y="174"/>
                  <a:pt x="246" y="149"/>
                  <a:pt x="220" y="136"/>
                </a:cubicBezTo>
                <a:cubicBezTo>
                  <a:pt x="191" y="121"/>
                  <a:pt x="175" y="77"/>
                  <a:pt x="144" y="68"/>
                </a:cubicBezTo>
                <a:cubicBezTo>
                  <a:pt x="87" y="51"/>
                  <a:pt x="61" y="0"/>
                  <a:pt x="0" y="0"/>
                </a:cubicBezTo>
              </a:path>
            </a:pathLst>
          </a:custGeom>
          <a:solidFill>
            <a:srgbClr val="e9ad17"/>
          </a:solidFill>
          <a:ln w="38160">
            <a:solidFill>
              <a:srgbClr val="b2b2b2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135" name=""/>
          <p:cNvSpPr/>
          <p:nvPr/>
        </p:nvSpPr>
        <p:spPr>
          <a:xfrm flipV="1">
            <a:off x="5003640" y="2253960"/>
            <a:ext cx="2822760" cy="1476360"/>
          </a:xfrm>
          <a:prstGeom prst="line">
            <a:avLst/>
          </a:prstGeom>
          <a:ln w="38160">
            <a:solidFill>
              <a:srgbClr val="b2b2b2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136" name=""/>
          <p:cNvSpPr/>
          <p:nvPr/>
        </p:nvSpPr>
        <p:spPr>
          <a:xfrm flipV="1">
            <a:off x="6138720" y="2255400"/>
            <a:ext cx="1690920" cy="103320"/>
          </a:xfrm>
          <a:prstGeom prst="line">
            <a:avLst/>
          </a:prstGeom>
          <a:ln w="38160">
            <a:solidFill>
              <a:srgbClr val="b2b2b2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137" name=""/>
          <p:cNvSpPr/>
          <p:nvPr/>
        </p:nvSpPr>
        <p:spPr>
          <a:xfrm>
            <a:off x="2136600" y="1522440"/>
            <a:ext cx="970200" cy="1882800"/>
          </a:xfrm>
          <a:custGeom>
            <a:avLst/>
            <a:gdLst/>
            <a:ahLst/>
            <a:rect l="l" t="t" r="r" b="b"/>
            <a:pathLst>
              <a:path w="651" h="1229">
                <a:moveTo>
                  <a:pt x="0" y="12"/>
                </a:moveTo>
                <a:cubicBezTo>
                  <a:pt x="24" y="9"/>
                  <a:pt x="31" y="0"/>
                  <a:pt x="39" y="24"/>
                </a:cubicBezTo>
                <a:cubicBezTo>
                  <a:pt x="34" y="50"/>
                  <a:pt x="24" y="105"/>
                  <a:pt x="42" y="123"/>
                </a:cubicBezTo>
                <a:cubicBezTo>
                  <a:pt x="58" y="139"/>
                  <a:pt x="82" y="150"/>
                  <a:pt x="96" y="168"/>
                </a:cubicBezTo>
                <a:cubicBezTo>
                  <a:pt x="104" y="179"/>
                  <a:pt x="111" y="196"/>
                  <a:pt x="123" y="204"/>
                </a:cubicBezTo>
                <a:cubicBezTo>
                  <a:pt x="158" y="227"/>
                  <a:pt x="209" y="229"/>
                  <a:pt x="249" y="231"/>
                </a:cubicBezTo>
                <a:cubicBezTo>
                  <a:pt x="278" y="237"/>
                  <a:pt x="307" y="239"/>
                  <a:pt x="336" y="246"/>
                </a:cubicBezTo>
                <a:cubicBezTo>
                  <a:pt x="348" y="254"/>
                  <a:pt x="355" y="251"/>
                  <a:pt x="369" y="246"/>
                </a:cubicBezTo>
                <a:cubicBezTo>
                  <a:pt x="376" y="257"/>
                  <a:pt x="382" y="266"/>
                  <a:pt x="393" y="273"/>
                </a:cubicBezTo>
                <a:cubicBezTo>
                  <a:pt x="403" y="288"/>
                  <a:pt x="418" y="297"/>
                  <a:pt x="435" y="303"/>
                </a:cubicBezTo>
                <a:cubicBezTo>
                  <a:pt x="447" y="312"/>
                  <a:pt x="450" y="319"/>
                  <a:pt x="459" y="330"/>
                </a:cubicBezTo>
                <a:cubicBezTo>
                  <a:pt x="473" y="348"/>
                  <a:pt x="497" y="356"/>
                  <a:pt x="513" y="372"/>
                </a:cubicBezTo>
                <a:cubicBezTo>
                  <a:pt x="527" y="386"/>
                  <a:pt x="537" y="402"/>
                  <a:pt x="552" y="417"/>
                </a:cubicBezTo>
                <a:cubicBezTo>
                  <a:pt x="601" y="466"/>
                  <a:pt x="636" y="478"/>
                  <a:pt x="651" y="552"/>
                </a:cubicBezTo>
                <a:cubicBezTo>
                  <a:pt x="634" y="602"/>
                  <a:pt x="649" y="675"/>
                  <a:pt x="639" y="735"/>
                </a:cubicBezTo>
                <a:cubicBezTo>
                  <a:pt x="635" y="756"/>
                  <a:pt x="637" y="782"/>
                  <a:pt x="618" y="795"/>
                </a:cubicBezTo>
                <a:cubicBezTo>
                  <a:pt x="611" y="805"/>
                  <a:pt x="602" y="809"/>
                  <a:pt x="594" y="819"/>
                </a:cubicBezTo>
                <a:cubicBezTo>
                  <a:pt x="581" y="834"/>
                  <a:pt x="568" y="853"/>
                  <a:pt x="552" y="864"/>
                </a:cubicBezTo>
                <a:cubicBezTo>
                  <a:pt x="543" y="878"/>
                  <a:pt x="532" y="899"/>
                  <a:pt x="516" y="906"/>
                </a:cubicBezTo>
                <a:cubicBezTo>
                  <a:pt x="498" y="914"/>
                  <a:pt x="479" y="916"/>
                  <a:pt x="462" y="927"/>
                </a:cubicBezTo>
                <a:cubicBezTo>
                  <a:pt x="449" y="947"/>
                  <a:pt x="418" y="952"/>
                  <a:pt x="402" y="972"/>
                </a:cubicBezTo>
                <a:cubicBezTo>
                  <a:pt x="397" y="978"/>
                  <a:pt x="392" y="984"/>
                  <a:pt x="387" y="990"/>
                </a:cubicBezTo>
                <a:cubicBezTo>
                  <a:pt x="383" y="996"/>
                  <a:pt x="375" y="1008"/>
                  <a:pt x="375" y="1008"/>
                </a:cubicBezTo>
                <a:cubicBezTo>
                  <a:pt x="377" y="1037"/>
                  <a:pt x="376" y="1053"/>
                  <a:pt x="384" y="1077"/>
                </a:cubicBezTo>
                <a:cubicBezTo>
                  <a:pt x="376" y="1100"/>
                  <a:pt x="384" y="1075"/>
                  <a:pt x="378" y="1125"/>
                </a:cubicBezTo>
                <a:cubicBezTo>
                  <a:pt x="374" y="1163"/>
                  <a:pt x="336" y="1174"/>
                  <a:pt x="303" y="1179"/>
                </a:cubicBezTo>
                <a:cubicBezTo>
                  <a:pt x="260" y="1170"/>
                  <a:pt x="217" y="1170"/>
                  <a:pt x="174" y="1164"/>
                </a:cubicBezTo>
                <a:cubicBezTo>
                  <a:pt x="150" y="1167"/>
                  <a:pt x="128" y="1169"/>
                  <a:pt x="108" y="1182"/>
                </a:cubicBezTo>
                <a:cubicBezTo>
                  <a:pt x="103" y="1190"/>
                  <a:pt x="97" y="1200"/>
                  <a:pt x="93" y="1209"/>
                </a:cubicBezTo>
                <a:cubicBezTo>
                  <a:pt x="90" y="1215"/>
                  <a:pt x="81" y="1229"/>
                  <a:pt x="87" y="1227"/>
                </a:cubicBezTo>
                <a:cubicBezTo>
                  <a:pt x="90" y="1226"/>
                  <a:pt x="96" y="1224"/>
                  <a:pt x="96" y="1224"/>
                </a:cubicBezTo>
              </a:path>
            </a:pathLst>
          </a:custGeom>
          <a:noFill/>
          <a:ln w="38160">
            <a:solidFill>
              <a:srgbClr val="b2b2b2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138" name=""/>
          <p:cNvSpPr/>
          <p:nvPr/>
        </p:nvSpPr>
        <p:spPr>
          <a:xfrm>
            <a:off x="1873080" y="1139760"/>
            <a:ext cx="711360" cy="2384640"/>
          </a:xfrm>
          <a:custGeom>
            <a:avLst/>
            <a:gdLst/>
            <a:ahLst/>
            <a:rect l="l" t="t" r="r" b="b"/>
            <a:pathLst>
              <a:path w="547" h="1712">
                <a:moveTo>
                  <a:pt x="323" y="54"/>
                </a:moveTo>
                <a:cubicBezTo>
                  <a:pt x="329" y="60"/>
                  <a:pt x="313" y="0"/>
                  <a:pt x="327" y="62"/>
                </a:cubicBezTo>
                <a:cubicBezTo>
                  <a:pt x="333" y="84"/>
                  <a:pt x="315" y="42"/>
                  <a:pt x="323" y="64"/>
                </a:cubicBezTo>
                <a:cubicBezTo>
                  <a:pt x="330" y="86"/>
                  <a:pt x="315" y="29"/>
                  <a:pt x="323" y="52"/>
                </a:cubicBezTo>
                <a:cubicBezTo>
                  <a:pt x="323" y="62"/>
                  <a:pt x="313" y="39"/>
                  <a:pt x="327" y="60"/>
                </a:cubicBezTo>
                <a:cubicBezTo>
                  <a:pt x="323" y="50"/>
                  <a:pt x="326" y="53"/>
                  <a:pt x="313" y="84"/>
                </a:cubicBezTo>
                <a:cubicBezTo>
                  <a:pt x="302" y="111"/>
                  <a:pt x="270" y="122"/>
                  <a:pt x="258" y="150"/>
                </a:cubicBezTo>
                <a:cubicBezTo>
                  <a:pt x="242" y="187"/>
                  <a:pt x="241" y="244"/>
                  <a:pt x="220" y="277"/>
                </a:cubicBezTo>
                <a:cubicBezTo>
                  <a:pt x="209" y="294"/>
                  <a:pt x="162" y="353"/>
                  <a:pt x="157" y="369"/>
                </a:cubicBezTo>
                <a:cubicBezTo>
                  <a:pt x="146" y="401"/>
                  <a:pt x="133" y="433"/>
                  <a:pt x="123" y="466"/>
                </a:cubicBezTo>
                <a:cubicBezTo>
                  <a:pt x="111" y="502"/>
                  <a:pt x="92" y="535"/>
                  <a:pt x="80" y="571"/>
                </a:cubicBezTo>
                <a:cubicBezTo>
                  <a:pt x="73" y="593"/>
                  <a:pt x="73" y="620"/>
                  <a:pt x="51" y="628"/>
                </a:cubicBezTo>
                <a:cubicBezTo>
                  <a:pt x="50" y="668"/>
                  <a:pt x="49" y="707"/>
                  <a:pt x="47" y="747"/>
                </a:cubicBezTo>
                <a:cubicBezTo>
                  <a:pt x="47" y="754"/>
                  <a:pt x="35" y="786"/>
                  <a:pt x="34" y="790"/>
                </a:cubicBezTo>
                <a:cubicBezTo>
                  <a:pt x="31" y="799"/>
                  <a:pt x="25" y="817"/>
                  <a:pt x="25" y="817"/>
                </a:cubicBezTo>
                <a:cubicBezTo>
                  <a:pt x="19" y="863"/>
                  <a:pt x="11" y="903"/>
                  <a:pt x="0" y="948"/>
                </a:cubicBezTo>
                <a:cubicBezTo>
                  <a:pt x="1" y="982"/>
                  <a:pt x="0" y="1016"/>
                  <a:pt x="4" y="1049"/>
                </a:cubicBezTo>
                <a:cubicBezTo>
                  <a:pt x="4" y="1052"/>
                  <a:pt x="30" y="1100"/>
                  <a:pt x="34" y="1111"/>
                </a:cubicBezTo>
                <a:cubicBezTo>
                  <a:pt x="50" y="1150"/>
                  <a:pt x="59" y="1192"/>
                  <a:pt x="68" y="1234"/>
                </a:cubicBezTo>
                <a:cubicBezTo>
                  <a:pt x="72" y="1255"/>
                  <a:pt x="78" y="1293"/>
                  <a:pt x="89" y="1313"/>
                </a:cubicBezTo>
                <a:cubicBezTo>
                  <a:pt x="89" y="1313"/>
                  <a:pt x="110" y="1346"/>
                  <a:pt x="114" y="1352"/>
                </a:cubicBezTo>
                <a:cubicBezTo>
                  <a:pt x="117" y="1357"/>
                  <a:pt x="123" y="1365"/>
                  <a:pt x="123" y="1365"/>
                </a:cubicBezTo>
                <a:cubicBezTo>
                  <a:pt x="115" y="1387"/>
                  <a:pt x="123" y="1377"/>
                  <a:pt x="93" y="1387"/>
                </a:cubicBezTo>
                <a:cubicBezTo>
                  <a:pt x="89" y="1388"/>
                  <a:pt x="80" y="1392"/>
                  <a:pt x="80" y="1392"/>
                </a:cubicBezTo>
                <a:cubicBezTo>
                  <a:pt x="76" y="1396"/>
                  <a:pt x="62" y="1403"/>
                  <a:pt x="68" y="1405"/>
                </a:cubicBezTo>
                <a:cubicBezTo>
                  <a:pt x="74" y="1407"/>
                  <a:pt x="125" y="1384"/>
                  <a:pt x="135" y="1378"/>
                </a:cubicBezTo>
                <a:cubicBezTo>
                  <a:pt x="152" y="1396"/>
                  <a:pt x="163" y="1422"/>
                  <a:pt x="174" y="1444"/>
                </a:cubicBezTo>
                <a:cubicBezTo>
                  <a:pt x="176" y="1449"/>
                  <a:pt x="175" y="1454"/>
                  <a:pt x="178" y="1457"/>
                </a:cubicBezTo>
                <a:cubicBezTo>
                  <a:pt x="186" y="1466"/>
                  <a:pt x="217" y="1475"/>
                  <a:pt x="229" y="1484"/>
                </a:cubicBezTo>
                <a:cubicBezTo>
                  <a:pt x="237" y="1497"/>
                  <a:pt x="267" y="1488"/>
                  <a:pt x="275" y="1501"/>
                </a:cubicBezTo>
                <a:cubicBezTo>
                  <a:pt x="276" y="1506"/>
                  <a:pt x="293" y="1555"/>
                  <a:pt x="296" y="1563"/>
                </a:cubicBezTo>
                <a:cubicBezTo>
                  <a:pt x="300" y="1575"/>
                  <a:pt x="323" y="1585"/>
                  <a:pt x="330" y="1594"/>
                </a:cubicBezTo>
                <a:cubicBezTo>
                  <a:pt x="348" y="1617"/>
                  <a:pt x="340" y="1634"/>
                  <a:pt x="364" y="1651"/>
                </a:cubicBezTo>
                <a:cubicBezTo>
                  <a:pt x="379" y="1674"/>
                  <a:pt x="382" y="1686"/>
                  <a:pt x="411" y="1690"/>
                </a:cubicBezTo>
                <a:cubicBezTo>
                  <a:pt x="430" y="1697"/>
                  <a:pt x="431" y="1697"/>
                  <a:pt x="449" y="1703"/>
                </a:cubicBezTo>
                <a:cubicBezTo>
                  <a:pt x="547" y="1699"/>
                  <a:pt x="494" y="1712"/>
                  <a:pt x="542" y="1712"/>
                </a:cubicBezTo>
              </a:path>
            </a:pathLst>
          </a:custGeom>
          <a:noFill/>
          <a:ln w="38160">
            <a:solidFill>
              <a:srgbClr val="b2b2b2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139" name=""/>
          <p:cNvSpPr/>
          <p:nvPr/>
        </p:nvSpPr>
        <p:spPr>
          <a:xfrm flipH="1" flipV="1">
            <a:off x="1209600" y="3274920"/>
            <a:ext cx="1160640" cy="131760"/>
          </a:xfrm>
          <a:prstGeom prst="line">
            <a:avLst/>
          </a:prstGeom>
          <a:ln w="38160">
            <a:solidFill>
              <a:srgbClr val="b2b2b2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140" name=""/>
          <p:cNvSpPr/>
          <p:nvPr/>
        </p:nvSpPr>
        <p:spPr>
          <a:xfrm>
            <a:off x="3094200" y="2376360"/>
            <a:ext cx="2879640" cy="2038320"/>
          </a:xfrm>
          <a:custGeom>
            <a:avLst/>
            <a:gdLst/>
            <a:ahLst/>
            <a:rect l="l" t="t" r="r" b="b"/>
            <a:pathLst>
              <a:path w="1936" h="1333">
                <a:moveTo>
                  <a:pt x="0" y="44"/>
                </a:moveTo>
                <a:cubicBezTo>
                  <a:pt x="35" y="47"/>
                  <a:pt x="62" y="52"/>
                  <a:pt x="92" y="32"/>
                </a:cubicBezTo>
                <a:cubicBezTo>
                  <a:pt x="104" y="15"/>
                  <a:pt x="120" y="13"/>
                  <a:pt x="140" y="8"/>
                </a:cubicBezTo>
                <a:cubicBezTo>
                  <a:pt x="151" y="5"/>
                  <a:pt x="172" y="0"/>
                  <a:pt x="172" y="0"/>
                </a:cubicBezTo>
                <a:cubicBezTo>
                  <a:pt x="229" y="4"/>
                  <a:pt x="287" y="8"/>
                  <a:pt x="344" y="16"/>
                </a:cubicBezTo>
                <a:cubicBezTo>
                  <a:pt x="359" y="15"/>
                  <a:pt x="373" y="15"/>
                  <a:pt x="388" y="12"/>
                </a:cubicBezTo>
                <a:cubicBezTo>
                  <a:pt x="400" y="10"/>
                  <a:pt x="424" y="0"/>
                  <a:pt x="424" y="0"/>
                </a:cubicBezTo>
                <a:cubicBezTo>
                  <a:pt x="464" y="3"/>
                  <a:pt x="505" y="5"/>
                  <a:pt x="544" y="12"/>
                </a:cubicBezTo>
                <a:cubicBezTo>
                  <a:pt x="573" y="17"/>
                  <a:pt x="599" y="33"/>
                  <a:pt x="628" y="40"/>
                </a:cubicBezTo>
                <a:cubicBezTo>
                  <a:pt x="644" y="52"/>
                  <a:pt x="653" y="67"/>
                  <a:pt x="668" y="80"/>
                </a:cubicBezTo>
                <a:cubicBezTo>
                  <a:pt x="675" y="86"/>
                  <a:pt x="692" y="96"/>
                  <a:pt x="692" y="96"/>
                </a:cubicBezTo>
                <a:cubicBezTo>
                  <a:pt x="700" y="121"/>
                  <a:pt x="704" y="149"/>
                  <a:pt x="708" y="176"/>
                </a:cubicBezTo>
                <a:cubicBezTo>
                  <a:pt x="702" y="204"/>
                  <a:pt x="692" y="224"/>
                  <a:pt x="668" y="240"/>
                </a:cubicBezTo>
                <a:cubicBezTo>
                  <a:pt x="654" y="261"/>
                  <a:pt x="652" y="283"/>
                  <a:pt x="680" y="292"/>
                </a:cubicBezTo>
                <a:cubicBezTo>
                  <a:pt x="701" y="288"/>
                  <a:pt x="712" y="283"/>
                  <a:pt x="736" y="292"/>
                </a:cubicBezTo>
                <a:cubicBezTo>
                  <a:pt x="744" y="295"/>
                  <a:pt x="744" y="310"/>
                  <a:pt x="748" y="316"/>
                </a:cubicBezTo>
                <a:cubicBezTo>
                  <a:pt x="757" y="329"/>
                  <a:pt x="771" y="332"/>
                  <a:pt x="784" y="340"/>
                </a:cubicBezTo>
                <a:cubicBezTo>
                  <a:pt x="792" y="363"/>
                  <a:pt x="790" y="372"/>
                  <a:pt x="808" y="384"/>
                </a:cubicBezTo>
                <a:cubicBezTo>
                  <a:pt x="828" y="414"/>
                  <a:pt x="821" y="429"/>
                  <a:pt x="824" y="472"/>
                </a:cubicBezTo>
                <a:cubicBezTo>
                  <a:pt x="821" y="562"/>
                  <a:pt x="823" y="622"/>
                  <a:pt x="844" y="704"/>
                </a:cubicBezTo>
                <a:cubicBezTo>
                  <a:pt x="846" y="761"/>
                  <a:pt x="917" y="802"/>
                  <a:pt x="930" y="856"/>
                </a:cubicBezTo>
                <a:cubicBezTo>
                  <a:pt x="934" y="872"/>
                  <a:pt x="959" y="867"/>
                  <a:pt x="972" y="880"/>
                </a:cubicBezTo>
                <a:cubicBezTo>
                  <a:pt x="982" y="890"/>
                  <a:pt x="1026" y="902"/>
                  <a:pt x="1038" y="910"/>
                </a:cubicBezTo>
                <a:cubicBezTo>
                  <a:pt x="1074" y="924"/>
                  <a:pt x="1151" y="869"/>
                  <a:pt x="1182" y="892"/>
                </a:cubicBezTo>
                <a:cubicBezTo>
                  <a:pt x="1199" y="917"/>
                  <a:pt x="1269" y="858"/>
                  <a:pt x="1278" y="886"/>
                </a:cubicBezTo>
                <a:cubicBezTo>
                  <a:pt x="1281" y="894"/>
                  <a:pt x="1239" y="1004"/>
                  <a:pt x="1242" y="1012"/>
                </a:cubicBezTo>
                <a:cubicBezTo>
                  <a:pt x="1243" y="1016"/>
                  <a:pt x="1260" y="1084"/>
                  <a:pt x="1260" y="1084"/>
                </a:cubicBezTo>
                <a:cubicBezTo>
                  <a:pt x="1256" y="1111"/>
                  <a:pt x="1292" y="1150"/>
                  <a:pt x="1284" y="1174"/>
                </a:cubicBezTo>
                <a:cubicBezTo>
                  <a:pt x="1282" y="1198"/>
                  <a:pt x="1263" y="1203"/>
                  <a:pt x="1242" y="1216"/>
                </a:cubicBezTo>
                <a:cubicBezTo>
                  <a:pt x="1235" y="1220"/>
                  <a:pt x="1200" y="1257"/>
                  <a:pt x="1192" y="1260"/>
                </a:cubicBezTo>
                <a:cubicBezTo>
                  <a:pt x="1183" y="1263"/>
                  <a:pt x="1168" y="1276"/>
                  <a:pt x="1168" y="1276"/>
                </a:cubicBezTo>
                <a:cubicBezTo>
                  <a:pt x="1165" y="1280"/>
                  <a:pt x="1163" y="1285"/>
                  <a:pt x="1160" y="1288"/>
                </a:cubicBezTo>
                <a:cubicBezTo>
                  <a:pt x="1157" y="1291"/>
                  <a:pt x="1151" y="1292"/>
                  <a:pt x="1148" y="1296"/>
                </a:cubicBezTo>
                <a:cubicBezTo>
                  <a:pt x="1142" y="1303"/>
                  <a:pt x="1141" y="1313"/>
                  <a:pt x="1136" y="1320"/>
                </a:cubicBezTo>
                <a:cubicBezTo>
                  <a:pt x="1150" y="1329"/>
                  <a:pt x="1149" y="1333"/>
                  <a:pt x="1168" y="1324"/>
                </a:cubicBezTo>
                <a:cubicBezTo>
                  <a:pt x="1211" y="1304"/>
                  <a:pt x="1228" y="1284"/>
                  <a:pt x="1280" y="1280"/>
                </a:cubicBezTo>
                <a:cubicBezTo>
                  <a:pt x="1309" y="1278"/>
                  <a:pt x="1339" y="1277"/>
                  <a:pt x="1368" y="1276"/>
                </a:cubicBezTo>
                <a:cubicBezTo>
                  <a:pt x="1371" y="1276"/>
                  <a:pt x="1407" y="1272"/>
                  <a:pt x="1416" y="1268"/>
                </a:cubicBezTo>
                <a:cubicBezTo>
                  <a:pt x="1425" y="1264"/>
                  <a:pt x="1432" y="1257"/>
                  <a:pt x="1440" y="1252"/>
                </a:cubicBezTo>
                <a:cubicBezTo>
                  <a:pt x="1444" y="1249"/>
                  <a:pt x="1452" y="1244"/>
                  <a:pt x="1452" y="1244"/>
                </a:cubicBezTo>
                <a:cubicBezTo>
                  <a:pt x="1457" y="1245"/>
                  <a:pt x="1463" y="1251"/>
                  <a:pt x="1468" y="1248"/>
                </a:cubicBezTo>
                <a:cubicBezTo>
                  <a:pt x="1472" y="1246"/>
                  <a:pt x="1464" y="1240"/>
                  <a:pt x="1464" y="1236"/>
                </a:cubicBezTo>
                <a:cubicBezTo>
                  <a:pt x="1464" y="1226"/>
                  <a:pt x="1480" y="1195"/>
                  <a:pt x="1488" y="1188"/>
                </a:cubicBezTo>
                <a:cubicBezTo>
                  <a:pt x="1513" y="1166"/>
                  <a:pt x="1530" y="1164"/>
                  <a:pt x="1560" y="1156"/>
                </a:cubicBezTo>
                <a:cubicBezTo>
                  <a:pt x="1596" y="1146"/>
                  <a:pt x="1627" y="1133"/>
                  <a:pt x="1664" y="1128"/>
                </a:cubicBezTo>
                <a:cubicBezTo>
                  <a:pt x="1705" y="1129"/>
                  <a:pt x="1747" y="1130"/>
                  <a:pt x="1788" y="1132"/>
                </a:cubicBezTo>
                <a:cubicBezTo>
                  <a:pt x="1795" y="1132"/>
                  <a:pt x="1825" y="1143"/>
                  <a:pt x="1828" y="1144"/>
                </a:cubicBezTo>
                <a:cubicBezTo>
                  <a:pt x="1836" y="1147"/>
                  <a:pt x="1852" y="1152"/>
                  <a:pt x="1852" y="1152"/>
                </a:cubicBezTo>
                <a:cubicBezTo>
                  <a:pt x="1867" y="1175"/>
                  <a:pt x="1875" y="1172"/>
                  <a:pt x="1904" y="1176"/>
                </a:cubicBezTo>
                <a:cubicBezTo>
                  <a:pt x="1911" y="1190"/>
                  <a:pt x="1925" y="1221"/>
                  <a:pt x="1936" y="1232"/>
                </a:cubicBezTo>
              </a:path>
            </a:pathLst>
          </a:custGeom>
          <a:noFill/>
          <a:ln w="38160">
            <a:solidFill>
              <a:srgbClr val="b2b2b2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141" name=""/>
          <p:cNvSpPr/>
          <p:nvPr/>
        </p:nvSpPr>
        <p:spPr>
          <a:xfrm>
            <a:off x="4135320" y="1957320"/>
            <a:ext cx="3935520" cy="885960"/>
          </a:xfrm>
          <a:custGeom>
            <a:avLst/>
            <a:gdLst/>
            <a:ahLst/>
            <a:rect l="l" t="t" r="r" b="b"/>
            <a:pathLst>
              <a:path w="2800" h="635">
                <a:moveTo>
                  <a:pt x="0" y="522"/>
                </a:moveTo>
                <a:cubicBezTo>
                  <a:pt x="65" y="528"/>
                  <a:pt x="69" y="526"/>
                  <a:pt x="114" y="535"/>
                </a:cubicBezTo>
                <a:cubicBezTo>
                  <a:pt x="139" y="539"/>
                  <a:pt x="186" y="548"/>
                  <a:pt x="186" y="548"/>
                </a:cubicBezTo>
                <a:cubicBezTo>
                  <a:pt x="364" y="517"/>
                  <a:pt x="631" y="635"/>
                  <a:pt x="811" y="632"/>
                </a:cubicBezTo>
                <a:cubicBezTo>
                  <a:pt x="838" y="587"/>
                  <a:pt x="760" y="498"/>
                  <a:pt x="751" y="473"/>
                </a:cubicBezTo>
                <a:cubicBezTo>
                  <a:pt x="748" y="464"/>
                  <a:pt x="731" y="443"/>
                  <a:pt x="728" y="434"/>
                </a:cubicBezTo>
                <a:cubicBezTo>
                  <a:pt x="727" y="429"/>
                  <a:pt x="724" y="421"/>
                  <a:pt x="724" y="421"/>
                </a:cubicBezTo>
                <a:cubicBezTo>
                  <a:pt x="721" y="390"/>
                  <a:pt x="719" y="359"/>
                  <a:pt x="715" y="328"/>
                </a:cubicBezTo>
                <a:cubicBezTo>
                  <a:pt x="714" y="317"/>
                  <a:pt x="705" y="292"/>
                  <a:pt x="703" y="285"/>
                </a:cubicBezTo>
                <a:cubicBezTo>
                  <a:pt x="702" y="280"/>
                  <a:pt x="698" y="271"/>
                  <a:pt x="698" y="271"/>
                </a:cubicBezTo>
                <a:cubicBezTo>
                  <a:pt x="699" y="264"/>
                  <a:pt x="696" y="253"/>
                  <a:pt x="703" y="249"/>
                </a:cubicBezTo>
                <a:cubicBezTo>
                  <a:pt x="719" y="242"/>
                  <a:pt x="737" y="245"/>
                  <a:pt x="753" y="245"/>
                </a:cubicBezTo>
                <a:cubicBezTo>
                  <a:pt x="799" y="245"/>
                  <a:pt x="843" y="248"/>
                  <a:pt x="889" y="249"/>
                </a:cubicBezTo>
                <a:cubicBezTo>
                  <a:pt x="932" y="258"/>
                  <a:pt x="978" y="275"/>
                  <a:pt x="1020" y="289"/>
                </a:cubicBezTo>
                <a:cubicBezTo>
                  <a:pt x="1031" y="292"/>
                  <a:pt x="1049" y="295"/>
                  <a:pt x="1058" y="302"/>
                </a:cubicBezTo>
                <a:cubicBezTo>
                  <a:pt x="1067" y="308"/>
                  <a:pt x="1084" y="320"/>
                  <a:pt x="1084" y="320"/>
                </a:cubicBezTo>
                <a:cubicBezTo>
                  <a:pt x="1098" y="343"/>
                  <a:pt x="1126" y="354"/>
                  <a:pt x="1151" y="359"/>
                </a:cubicBezTo>
                <a:cubicBezTo>
                  <a:pt x="1216" y="356"/>
                  <a:pt x="1212" y="360"/>
                  <a:pt x="1253" y="350"/>
                </a:cubicBezTo>
                <a:cubicBezTo>
                  <a:pt x="1335" y="332"/>
                  <a:pt x="1407" y="290"/>
                  <a:pt x="1486" y="263"/>
                </a:cubicBezTo>
                <a:cubicBezTo>
                  <a:pt x="1511" y="254"/>
                  <a:pt x="1602" y="239"/>
                  <a:pt x="1634" y="236"/>
                </a:cubicBezTo>
                <a:cubicBezTo>
                  <a:pt x="1653" y="230"/>
                  <a:pt x="1673" y="223"/>
                  <a:pt x="1693" y="219"/>
                </a:cubicBezTo>
                <a:cubicBezTo>
                  <a:pt x="1707" y="215"/>
                  <a:pt x="1722" y="213"/>
                  <a:pt x="1735" y="210"/>
                </a:cubicBezTo>
                <a:cubicBezTo>
                  <a:pt x="1743" y="209"/>
                  <a:pt x="1757" y="205"/>
                  <a:pt x="1757" y="205"/>
                </a:cubicBezTo>
                <a:cubicBezTo>
                  <a:pt x="1778" y="191"/>
                  <a:pt x="1800" y="177"/>
                  <a:pt x="1820" y="162"/>
                </a:cubicBezTo>
                <a:cubicBezTo>
                  <a:pt x="1834" y="151"/>
                  <a:pt x="1855" y="112"/>
                  <a:pt x="1871" y="104"/>
                </a:cubicBezTo>
                <a:cubicBezTo>
                  <a:pt x="1889" y="96"/>
                  <a:pt x="1911" y="84"/>
                  <a:pt x="1930" y="78"/>
                </a:cubicBezTo>
                <a:cubicBezTo>
                  <a:pt x="1957" y="70"/>
                  <a:pt x="1975" y="40"/>
                  <a:pt x="2002" y="39"/>
                </a:cubicBezTo>
                <a:cubicBezTo>
                  <a:pt x="2031" y="37"/>
                  <a:pt x="2088" y="40"/>
                  <a:pt x="2116" y="39"/>
                </a:cubicBezTo>
                <a:cubicBezTo>
                  <a:pt x="2252" y="34"/>
                  <a:pt x="2206" y="29"/>
                  <a:pt x="2311" y="21"/>
                </a:cubicBezTo>
                <a:cubicBezTo>
                  <a:pt x="2345" y="19"/>
                  <a:pt x="2373" y="13"/>
                  <a:pt x="2410" y="14"/>
                </a:cubicBezTo>
                <a:cubicBezTo>
                  <a:pt x="2447" y="15"/>
                  <a:pt x="2472" y="46"/>
                  <a:pt x="2548" y="26"/>
                </a:cubicBezTo>
                <a:cubicBezTo>
                  <a:pt x="2567" y="18"/>
                  <a:pt x="2607" y="10"/>
                  <a:pt x="2638" y="26"/>
                </a:cubicBezTo>
                <a:cubicBezTo>
                  <a:pt x="2654" y="0"/>
                  <a:pt x="2768" y="35"/>
                  <a:pt x="2800" y="2"/>
                </a:cubicBezTo>
              </a:path>
            </a:pathLst>
          </a:custGeom>
          <a:noFill/>
          <a:ln w="38160">
            <a:solidFill>
              <a:srgbClr val="b2b2b2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142" name=""/>
          <p:cNvSpPr/>
          <p:nvPr/>
        </p:nvSpPr>
        <p:spPr>
          <a:xfrm>
            <a:off x="1798560" y="1519200"/>
            <a:ext cx="6291360" cy="2700360"/>
          </a:xfrm>
          <a:custGeom>
            <a:avLst/>
            <a:gdLst/>
            <a:ahLst/>
            <a:rect l="l" t="t" r="r" b="b"/>
            <a:pathLst>
              <a:path w="4477" h="1936">
                <a:moveTo>
                  <a:pt x="254" y="0"/>
                </a:moveTo>
                <a:lnTo>
                  <a:pt x="3085" y="612"/>
                </a:lnTo>
                <a:lnTo>
                  <a:pt x="3638" y="469"/>
                </a:lnTo>
                <a:lnTo>
                  <a:pt x="4477" y="335"/>
                </a:lnTo>
                <a:lnTo>
                  <a:pt x="4287" y="521"/>
                </a:lnTo>
                <a:lnTo>
                  <a:pt x="3865" y="1091"/>
                </a:lnTo>
                <a:lnTo>
                  <a:pt x="3466" y="1436"/>
                </a:lnTo>
                <a:lnTo>
                  <a:pt x="2971" y="1721"/>
                </a:lnTo>
                <a:lnTo>
                  <a:pt x="2495" y="1936"/>
                </a:lnTo>
                <a:lnTo>
                  <a:pt x="323" y="1324"/>
                </a:lnTo>
                <a:lnTo>
                  <a:pt x="64" y="1020"/>
                </a:lnTo>
                <a:lnTo>
                  <a:pt x="0" y="415"/>
                </a:lnTo>
                <a:lnTo>
                  <a:pt x="254" y="0"/>
                </a:lnTo>
                <a:close/>
              </a:path>
            </a:pathLst>
          </a:custGeom>
          <a:noFill/>
          <a:ln w="38160">
            <a:solidFill>
              <a:srgbClr val="b2b2b2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143" name=""/>
          <p:cNvSpPr/>
          <p:nvPr/>
        </p:nvSpPr>
        <p:spPr>
          <a:xfrm>
            <a:off x="3110040" y="2373480"/>
            <a:ext cx="3001680" cy="339480"/>
          </a:xfrm>
          <a:custGeom>
            <a:avLst/>
            <a:gdLst/>
            <a:ahLst/>
            <a:rect l="l" t="t" r="r" b="b"/>
            <a:pathLst>
              <a:path w="2016" h="222">
                <a:moveTo>
                  <a:pt x="0" y="54"/>
                </a:moveTo>
                <a:lnTo>
                  <a:pt x="708" y="222"/>
                </a:lnTo>
                <a:lnTo>
                  <a:pt x="2016" y="0"/>
                </a:lnTo>
              </a:path>
            </a:pathLst>
          </a:custGeom>
          <a:noFill/>
          <a:ln w="38160">
            <a:solidFill>
              <a:srgbClr val="b2b2b2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144" name=""/>
          <p:cNvSpPr/>
          <p:nvPr/>
        </p:nvSpPr>
        <p:spPr>
          <a:xfrm>
            <a:off x="5003640" y="2373480"/>
            <a:ext cx="2454480" cy="2203200"/>
          </a:xfrm>
          <a:custGeom>
            <a:avLst/>
            <a:gdLst/>
            <a:ahLst/>
            <a:rect l="l" t="t" r="r" b="b"/>
            <a:pathLst>
              <a:path w="1552" h="1404">
                <a:moveTo>
                  <a:pt x="700" y="0"/>
                </a:moveTo>
                <a:lnTo>
                  <a:pt x="0" y="872"/>
                </a:lnTo>
                <a:lnTo>
                  <a:pt x="197" y="1187"/>
                </a:lnTo>
                <a:lnTo>
                  <a:pt x="543" y="1065"/>
                </a:lnTo>
                <a:lnTo>
                  <a:pt x="800" y="1027"/>
                </a:lnTo>
                <a:lnTo>
                  <a:pt x="1158" y="1027"/>
                </a:lnTo>
                <a:lnTo>
                  <a:pt x="1552" y="1404"/>
                </a:lnTo>
                <a:lnTo>
                  <a:pt x="1091" y="730"/>
                </a:lnTo>
              </a:path>
            </a:pathLst>
          </a:custGeom>
          <a:noFill/>
          <a:ln w="38160">
            <a:solidFill>
              <a:srgbClr val="b2b2b2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145" name=""/>
          <p:cNvSpPr/>
          <p:nvPr/>
        </p:nvSpPr>
        <p:spPr>
          <a:xfrm flipV="1">
            <a:off x="7840440" y="1868400"/>
            <a:ext cx="880200" cy="381960"/>
          </a:xfrm>
          <a:prstGeom prst="line">
            <a:avLst/>
          </a:prstGeom>
          <a:ln w="38160">
            <a:solidFill>
              <a:srgbClr val="b2b2b2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146" name=""/>
          <p:cNvSpPr/>
          <p:nvPr/>
        </p:nvSpPr>
        <p:spPr>
          <a:xfrm flipV="1">
            <a:off x="7836120" y="2106720"/>
            <a:ext cx="871200" cy="135720"/>
          </a:xfrm>
          <a:prstGeom prst="line">
            <a:avLst/>
          </a:prstGeom>
          <a:ln w="38160">
            <a:solidFill>
              <a:srgbClr val="b2b2b2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147" name=""/>
          <p:cNvSpPr/>
          <p:nvPr/>
        </p:nvSpPr>
        <p:spPr>
          <a:xfrm>
            <a:off x="7842960" y="2247120"/>
            <a:ext cx="854280" cy="112680"/>
          </a:xfrm>
          <a:prstGeom prst="line">
            <a:avLst/>
          </a:prstGeom>
          <a:ln w="38160">
            <a:solidFill>
              <a:srgbClr val="b2b2b2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148" name=""/>
          <p:cNvSpPr/>
          <p:nvPr/>
        </p:nvSpPr>
        <p:spPr>
          <a:xfrm>
            <a:off x="7854840" y="2193840"/>
            <a:ext cx="749520" cy="417600"/>
          </a:xfrm>
          <a:prstGeom prst="line">
            <a:avLst/>
          </a:prstGeom>
          <a:ln w="38160">
            <a:solidFill>
              <a:srgbClr val="b2b2b2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149" name=""/>
          <p:cNvSpPr/>
          <p:nvPr/>
        </p:nvSpPr>
        <p:spPr>
          <a:xfrm>
            <a:off x="7865280" y="2190240"/>
            <a:ext cx="704880" cy="705960"/>
          </a:xfrm>
          <a:prstGeom prst="line">
            <a:avLst/>
          </a:prstGeom>
          <a:ln w="38160">
            <a:solidFill>
              <a:srgbClr val="b2b2b2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150" name=""/>
          <p:cNvSpPr/>
          <p:nvPr/>
        </p:nvSpPr>
        <p:spPr>
          <a:xfrm flipV="1">
            <a:off x="7828560" y="1677600"/>
            <a:ext cx="787680" cy="584640"/>
          </a:xfrm>
          <a:prstGeom prst="line">
            <a:avLst/>
          </a:prstGeom>
          <a:ln w="38160">
            <a:solidFill>
              <a:srgbClr val="b2b2b2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151" name=""/>
          <p:cNvSpPr/>
          <p:nvPr/>
        </p:nvSpPr>
        <p:spPr>
          <a:xfrm>
            <a:off x="2004840" y="3079800"/>
            <a:ext cx="3071880" cy="631800"/>
          </a:xfrm>
          <a:prstGeom prst="line">
            <a:avLst/>
          </a:prstGeom>
          <a:ln w="38160">
            <a:solidFill>
              <a:srgbClr val="b2b2b2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152" name=""/>
          <p:cNvSpPr/>
          <p:nvPr/>
        </p:nvSpPr>
        <p:spPr>
          <a:xfrm>
            <a:off x="6613560" y="3471840"/>
            <a:ext cx="104760" cy="104760"/>
          </a:xfrm>
          <a:prstGeom prst="ellipse">
            <a:avLst/>
          </a:prstGeom>
          <a:solidFill>
            <a:srgbClr val="e9ad17"/>
          </a:solidFill>
          <a:ln w="9360">
            <a:solidFill>
              <a:srgbClr val="b2b2b2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27720" bIns="2772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153" name=""/>
          <p:cNvSpPr/>
          <p:nvPr/>
        </p:nvSpPr>
        <p:spPr>
          <a:xfrm>
            <a:off x="7453440" y="2619360"/>
            <a:ext cx="104760" cy="101520"/>
          </a:xfrm>
          <a:prstGeom prst="ellipse">
            <a:avLst/>
          </a:prstGeom>
          <a:solidFill>
            <a:srgbClr val="e9ad17"/>
          </a:solidFill>
          <a:ln w="9360">
            <a:solidFill>
              <a:srgbClr val="b2b2b2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25200" bIns="252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154" name=""/>
          <p:cNvSpPr/>
          <p:nvPr/>
        </p:nvSpPr>
        <p:spPr>
          <a:xfrm>
            <a:off x="7759800" y="2203560"/>
            <a:ext cx="106200" cy="102960"/>
          </a:xfrm>
          <a:prstGeom prst="ellipse">
            <a:avLst/>
          </a:prstGeom>
          <a:solidFill>
            <a:srgbClr val="e9ad17"/>
          </a:solidFill>
          <a:ln w="9360">
            <a:solidFill>
              <a:srgbClr val="b2b2b2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25920" bIns="2592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155" name=""/>
          <p:cNvSpPr/>
          <p:nvPr/>
        </p:nvSpPr>
        <p:spPr>
          <a:xfrm>
            <a:off x="6905520" y="1965240"/>
            <a:ext cx="104760" cy="106560"/>
          </a:xfrm>
          <a:prstGeom prst="ellipse">
            <a:avLst/>
          </a:prstGeom>
          <a:solidFill>
            <a:srgbClr val="e9ad17"/>
          </a:solidFill>
          <a:ln w="9360">
            <a:solidFill>
              <a:srgbClr val="b2b2b2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28800" bIns="28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156" name=""/>
          <p:cNvSpPr/>
          <p:nvPr/>
        </p:nvSpPr>
        <p:spPr>
          <a:xfrm>
            <a:off x="4981680" y="3649680"/>
            <a:ext cx="102960" cy="104760"/>
          </a:xfrm>
          <a:prstGeom prst="ellipse">
            <a:avLst/>
          </a:prstGeom>
          <a:solidFill>
            <a:srgbClr val="c0c0c0"/>
          </a:solidFill>
          <a:ln w="9360">
            <a:solidFill>
              <a:srgbClr val="b2b2b2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27720" bIns="2772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157" name=""/>
          <p:cNvSpPr/>
          <p:nvPr/>
        </p:nvSpPr>
        <p:spPr>
          <a:xfrm>
            <a:off x="4732200" y="4314960"/>
            <a:ext cx="200160" cy="198360"/>
          </a:xfrm>
          <a:prstGeom prst="ellipse">
            <a:avLst/>
          </a:prstGeom>
          <a:solidFill>
            <a:srgbClr val="e9ad17"/>
          </a:solidFill>
          <a:ln w="9360">
            <a:solidFill>
              <a:srgbClr val="b2b2b2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158" name=""/>
          <p:cNvSpPr/>
          <p:nvPr/>
        </p:nvSpPr>
        <p:spPr>
          <a:xfrm>
            <a:off x="5883120" y="3800520"/>
            <a:ext cx="182880" cy="182520"/>
          </a:xfrm>
          <a:prstGeom prst="ellipse">
            <a:avLst/>
          </a:prstGeom>
          <a:solidFill>
            <a:srgbClr val="e9ad17"/>
          </a:solidFill>
          <a:ln w="9360">
            <a:solidFill>
              <a:srgbClr val="b2b2b2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159" name=""/>
          <p:cNvSpPr/>
          <p:nvPr/>
        </p:nvSpPr>
        <p:spPr>
          <a:xfrm>
            <a:off x="5681520" y="2793960"/>
            <a:ext cx="104760" cy="103320"/>
          </a:xfrm>
          <a:prstGeom prst="ellipse">
            <a:avLst/>
          </a:prstGeom>
          <a:solidFill>
            <a:srgbClr val="e9ad17"/>
          </a:solidFill>
          <a:ln w="9360">
            <a:solidFill>
              <a:srgbClr val="b2b2b2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26280" bIns="2628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160" name=""/>
          <p:cNvSpPr/>
          <p:nvPr/>
        </p:nvSpPr>
        <p:spPr>
          <a:xfrm>
            <a:off x="6053040" y="2324160"/>
            <a:ext cx="103320" cy="102960"/>
          </a:xfrm>
          <a:prstGeom prst="ellipse">
            <a:avLst/>
          </a:prstGeom>
          <a:solidFill>
            <a:srgbClr val="e9ad17"/>
          </a:solidFill>
          <a:ln w="9360">
            <a:solidFill>
              <a:srgbClr val="b2b2b2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25920" bIns="2592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161" name=""/>
          <p:cNvSpPr/>
          <p:nvPr/>
        </p:nvSpPr>
        <p:spPr>
          <a:xfrm>
            <a:off x="5353200" y="1819440"/>
            <a:ext cx="199800" cy="198360"/>
          </a:xfrm>
          <a:prstGeom prst="ellipse">
            <a:avLst/>
          </a:prstGeom>
          <a:solidFill>
            <a:srgbClr val="e9ad17"/>
          </a:solidFill>
          <a:ln w="9360">
            <a:solidFill>
              <a:srgbClr val="b2b2b2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162" name=""/>
          <p:cNvSpPr/>
          <p:nvPr/>
        </p:nvSpPr>
        <p:spPr>
          <a:xfrm>
            <a:off x="6850080" y="2259000"/>
            <a:ext cx="103320" cy="101520"/>
          </a:xfrm>
          <a:prstGeom prst="ellipse">
            <a:avLst/>
          </a:prstGeom>
          <a:solidFill>
            <a:srgbClr val="e9ad17"/>
          </a:solidFill>
          <a:ln w="9360">
            <a:solidFill>
              <a:srgbClr val="b2b2b2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25200" bIns="252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163" name=""/>
          <p:cNvSpPr/>
          <p:nvPr/>
        </p:nvSpPr>
        <p:spPr>
          <a:xfrm>
            <a:off x="5218200" y="2786040"/>
            <a:ext cx="106200" cy="103320"/>
          </a:xfrm>
          <a:prstGeom prst="ellipse">
            <a:avLst/>
          </a:prstGeom>
          <a:solidFill>
            <a:srgbClr val="e9ad17"/>
          </a:solidFill>
          <a:ln w="9360">
            <a:solidFill>
              <a:srgbClr val="b2b2b2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26280" bIns="2628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164" name=""/>
          <p:cNvSpPr/>
          <p:nvPr/>
        </p:nvSpPr>
        <p:spPr>
          <a:xfrm>
            <a:off x="4075200" y="2652840"/>
            <a:ext cx="102960" cy="101520"/>
          </a:xfrm>
          <a:prstGeom prst="ellipse">
            <a:avLst/>
          </a:prstGeom>
          <a:solidFill>
            <a:srgbClr val="b2b2b2"/>
          </a:solidFill>
          <a:ln w="9360">
            <a:solidFill>
              <a:srgbClr val="b2b2b2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25200" bIns="252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165" name=""/>
          <p:cNvSpPr/>
          <p:nvPr/>
        </p:nvSpPr>
        <p:spPr>
          <a:xfrm>
            <a:off x="5064120" y="2496960"/>
            <a:ext cx="103320" cy="103320"/>
          </a:xfrm>
          <a:prstGeom prst="ellipse">
            <a:avLst/>
          </a:prstGeom>
          <a:solidFill>
            <a:srgbClr val="e9ad17"/>
          </a:solidFill>
          <a:ln w="9360">
            <a:solidFill>
              <a:srgbClr val="b2b2b2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26280" bIns="2628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166" name=""/>
          <p:cNvSpPr/>
          <p:nvPr/>
        </p:nvSpPr>
        <p:spPr>
          <a:xfrm>
            <a:off x="3608280" y="3367080"/>
            <a:ext cx="103320" cy="103320"/>
          </a:xfrm>
          <a:prstGeom prst="ellipse">
            <a:avLst/>
          </a:prstGeom>
          <a:solidFill>
            <a:srgbClr val="c0c0c0"/>
          </a:solidFill>
          <a:ln w="9360">
            <a:solidFill>
              <a:srgbClr val="b2b2b2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26280" bIns="2628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167" name=""/>
          <p:cNvSpPr/>
          <p:nvPr/>
        </p:nvSpPr>
        <p:spPr>
          <a:xfrm>
            <a:off x="2909880" y="3522600"/>
            <a:ext cx="101520" cy="103320"/>
          </a:xfrm>
          <a:prstGeom prst="ellipse">
            <a:avLst/>
          </a:prstGeom>
          <a:solidFill>
            <a:srgbClr val="c0c0c0"/>
          </a:solidFill>
          <a:ln w="9360">
            <a:solidFill>
              <a:srgbClr val="b2b2b2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26280" bIns="2628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168" name=""/>
          <p:cNvSpPr/>
          <p:nvPr/>
        </p:nvSpPr>
        <p:spPr>
          <a:xfrm>
            <a:off x="2658960" y="3100320"/>
            <a:ext cx="104760" cy="101520"/>
          </a:xfrm>
          <a:prstGeom prst="ellipse">
            <a:avLst/>
          </a:prstGeom>
          <a:solidFill>
            <a:srgbClr val="c0c0c0"/>
          </a:solidFill>
          <a:ln w="9360">
            <a:solidFill>
              <a:srgbClr val="b2b2b2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25200" bIns="252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169" name=""/>
          <p:cNvSpPr/>
          <p:nvPr/>
        </p:nvSpPr>
        <p:spPr>
          <a:xfrm>
            <a:off x="3075120" y="2405160"/>
            <a:ext cx="101520" cy="102960"/>
          </a:xfrm>
          <a:prstGeom prst="ellipse">
            <a:avLst/>
          </a:prstGeom>
          <a:solidFill>
            <a:srgbClr val="c20017"/>
          </a:solidFill>
          <a:ln w="9360">
            <a:solidFill>
              <a:srgbClr val="b2b2b2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25920" bIns="2592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170" name=""/>
          <p:cNvSpPr/>
          <p:nvPr/>
        </p:nvSpPr>
        <p:spPr>
          <a:xfrm>
            <a:off x="2228760" y="3321000"/>
            <a:ext cx="200160" cy="198360"/>
          </a:xfrm>
          <a:prstGeom prst="ellipse">
            <a:avLst/>
          </a:prstGeom>
          <a:solidFill>
            <a:srgbClr val="c0c0c0"/>
          </a:solidFill>
          <a:ln w="9360">
            <a:solidFill>
              <a:srgbClr val="b2b2b2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171" name=""/>
          <p:cNvSpPr/>
          <p:nvPr/>
        </p:nvSpPr>
        <p:spPr>
          <a:xfrm>
            <a:off x="1812960" y="2778120"/>
            <a:ext cx="200160" cy="198360"/>
          </a:xfrm>
          <a:prstGeom prst="ellipse">
            <a:avLst/>
          </a:prstGeom>
          <a:solidFill>
            <a:srgbClr val="c0c0c0"/>
          </a:solidFill>
          <a:ln w="9360">
            <a:solidFill>
              <a:srgbClr val="b2b2b2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172" name=""/>
          <p:cNvSpPr/>
          <p:nvPr/>
        </p:nvSpPr>
        <p:spPr>
          <a:xfrm>
            <a:off x="1171440" y="3243240"/>
            <a:ext cx="104760" cy="101520"/>
          </a:xfrm>
          <a:prstGeom prst="ellipse">
            <a:avLst/>
          </a:prstGeom>
          <a:solidFill>
            <a:srgbClr val="c0c0c0"/>
          </a:solidFill>
          <a:ln w="9360">
            <a:solidFill>
              <a:srgbClr val="b2b2b2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25200" bIns="252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173" name=""/>
          <p:cNvSpPr/>
          <p:nvPr/>
        </p:nvSpPr>
        <p:spPr>
          <a:xfrm>
            <a:off x="2755800" y="1963800"/>
            <a:ext cx="103320" cy="102960"/>
          </a:xfrm>
          <a:prstGeom prst="ellipse">
            <a:avLst/>
          </a:prstGeom>
          <a:solidFill>
            <a:srgbClr val="c20017"/>
          </a:solidFill>
          <a:ln w="9360">
            <a:solidFill>
              <a:srgbClr val="b2b2b2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25920" bIns="2592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174" name=""/>
          <p:cNvSpPr/>
          <p:nvPr/>
        </p:nvSpPr>
        <p:spPr>
          <a:xfrm>
            <a:off x="8026560" y="1932120"/>
            <a:ext cx="106200" cy="102960"/>
          </a:xfrm>
          <a:prstGeom prst="ellipse">
            <a:avLst/>
          </a:prstGeom>
          <a:solidFill>
            <a:srgbClr val="e9ad17"/>
          </a:solidFill>
          <a:ln w="9360">
            <a:solidFill>
              <a:srgbClr val="b2b2b2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25920" bIns="2592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175" name=""/>
          <p:cNvSpPr/>
          <p:nvPr/>
        </p:nvSpPr>
        <p:spPr>
          <a:xfrm>
            <a:off x="4587840" y="3398760"/>
            <a:ext cx="739800" cy="21132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176" name=""/>
          <p:cNvSpPr/>
          <p:nvPr/>
        </p:nvSpPr>
        <p:spPr>
          <a:xfrm>
            <a:off x="4290840" y="2014560"/>
            <a:ext cx="739800" cy="21276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177" name=""/>
          <p:cNvSpPr/>
          <p:nvPr/>
        </p:nvSpPr>
        <p:spPr>
          <a:xfrm>
            <a:off x="1454040" y="3360600"/>
            <a:ext cx="736560" cy="20952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178" name=""/>
          <p:cNvSpPr/>
          <p:nvPr/>
        </p:nvSpPr>
        <p:spPr>
          <a:xfrm>
            <a:off x="544680" y="3159000"/>
            <a:ext cx="738000" cy="20952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179" name=""/>
          <p:cNvSpPr/>
          <p:nvPr/>
        </p:nvSpPr>
        <p:spPr>
          <a:xfrm>
            <a:off x="2892600" y="3254400"/>
            <a:ext cx="738000" cy="20952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180" name=""/>
          <p:cNvSpPr/>
          <p:nvPr/>
        </p:nvSpPr>
        <p:spPr>
          <a:xfrm>
            <a:off x="3538440" y="3024360"/>
            <a:ext cx="739800" cy="21240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181" name=""/>
          <p:cNvSpPr/>
          <p:nvPr/>
        </p:nvSpPr>
        <p:spPr>
          <a:xfrm>
            <a:off x="3952800" y="4276800"/>
            <a:ext cx="738360" cy="20952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182" name=""/>
          <p:cNvSpPr/>
          <p:nvPr/>
        </p:nvSpPr>
        <p:spPr>
          <a:xfrm>
            <a:off x="7242120" y="3956040"/>
            <a:ext cx="738360" cy="20952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183" name=""/>
          <p:cNvSpPr/>
          <p:nvPr/>
        </p:nvSpPr>
        <p:spPr>
          <a:xfrm>
            <a:off x="7434360" y="4441680"/>
            <a:ext cx="738000" cy="20952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184" name=""/>
          <p:cNvSpPr/>
          <p:nvPr/>
        </p:nvSpPr>
        <p:spPr>
          <a:xfrm>
            <a:off x="2227320" y="1308240"/>
            <a:ext cx="665280" cy="23328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185" name=""/>
          <p:cNvSpPr/>
          <p:nvPr/>
        </p:nvSpPr>
        <p:spPr>
          <a:xfrm>
            <a:off x="2793960" y="1704960"/>
            <a:ext cx="479520" cy="23508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186" name=""/>
          <p:cNvSpPr/>
          <p:nvPr/>
        </p:nvSpPr>
        <p:spPr>
          <a:xfrm>
            <a:off x="6126120" y="2343240"/>
            <a:ext cx="738360" cy="20952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187" name=""/>
          <p:cNvSpPr/>
          <p:nvPr/>
        </p:nvSpPr>
        <p:spPr>
          <a:xfrm>
            <a:off x="4649760" y="1544760"/>
            <a:ext cx="736560" cy="21096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188" name=""/>
          <p:cNvSpPr/>
          <p:nvPr/>
        </p:nvSpPr>
        <p:spPr>
          <a:xfrm>
            <a:off x="7424640" y="2973240"/>
            <a:ext cx="739800" cy="21276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189" name=""/>
          <p:cNvSpPr/>
          <p:nvPr/>
        </p:nvSpPr>
        <p:spPr>
          <a:xfrm>
            <a:off x="7875720" y="1574640"/>
            <a:ext cx="736560" cy="20988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190" name=""/>
          <p:cNvSpPr/>
          <p:nvPr/>
        </p:nvSpPr>
        <p:spPr>
          <a:xfrm>
            <a:off x="3198960" y="2127240"/>
            <a:ext cx="739800" cy="20952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191" name=""/>
          <p:cNvSpPr/>
          <p:nvPr/>
        </p:nvSpPr>
        <p:spPr>
          <a:xfrm>
            <a:off x="5919840" y="2610000"/>
            <a:ext cx="738000" cy="21240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192" name=""/>
          <p:cNvSpPr/>
          <p:nvPr/>
        </p:nvSpPr>
        <p:spPr>
          <a:xfrm>
            <a:off x="4886280" y="3673440"/>
            <a:ext cx="184320" cy="18252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193" name=""/>
          <p:cNvSpPr/>
          <p:nvPr/>
        </p:nvSpPr>
        <p:spPr>
          <a:xfrm>
            <a:off x="4930920" y="3519360"/>
            <a:ext cx="183960" cy="18252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194" name=""/>
          <p:cNvSpPr/>
          <p:nvPr/>
        </p:nvSpPr>
        <p:spPr>
          <a:xfrm>
            <a:off x="4764240" y="3492360"/>
            <a:ext cx="183960" cy="18108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195" name=""/>
          <p:cNvSpPr/>
          <p:nvPr/>
        </p:nvSpPr>
        <p:spPr>
          <a:xfrm>
            <a:off x="5030640" y="3619440"/>
            <a:ext cx="184320" cy="18108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196" name=""/>
          <p:cNvSpPr/>
          <p:nvPr/>
        </p:nvSpPr>
        <p:spPr>
          <a:xfrm>
            <a:off x="4680000" y="4313160"/>
            <a:ext cx="201600" cy="19836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197" name=""/>
          <p:cNvSpPr/>
          <p:nvPr/>
        </p:nvSpPr>
        <p:spPr>
          <a:xfrm>
            <a:off x="4746600" y="4137120"/>
            <a:ext cx="201600" cy="19836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198" name=""/>
          <p:cNvSpPr/>
          <p:nvPr/>
        </p:nvSpPr>
        <p:spPr>
          <a:xfrm>
            <a:off x="4897440" y="4214880"/>
            <a:ext cx="201600" cy="19836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199" name=""/>
          <p:cNvSpPr/>
          <p:nvPr/>
        </p:nvSpPr>
        <p:spPr>
          <a:xfrm>
            <a:off x="4780080" y="4297320"/>
            <a:ext cx="201600" cy="19836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200" name=""/>
          <p:cNvSpPr/>
          <p:nvPr/>
        </p:nvSpPr>
        <p:spPr>
          <a:xfrm>
            <a:off x="4881600" y="4363920"/>
            <a:ext cx="200160" cy="19872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201" name=""/>
          <p:cNvSpPr/>
          <p:nvPr/>
        </p:nvSpPr>
        <p:spPr>
          <a:xfrm>
            <a:off x="5811840" y="4081320"/>
            <a:ext cx="184320" cy="19872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202" name=""/>
          <p:cNvSpPr/>
          <p:nvPr/>
        </p:nvSpPr>
        <p:spPr>
          <a:xfrm>
            <a:off x="5872320" y="4241880"/>
            <a:ext cx="201600" cy="19836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203" name=""/>
          <p:cNvSpPr/>
          <p:nvPr/>
        </p:nvSpPr>
        <p:spPr>
          <a:xfrm>
            <a:off x="5911920" y="4059360"/>
            <a:ext cx="183960" cy="19980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204" name=""/>
          <p:cNvSpPr/>
          <p:nvPr/>
        </p:nvSpPr>
        <p:spPr>
          <a:xfrm>
            <a:off x="6000840" y="4114800"/>
            <a:ext cx="199800" cy="19836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205" name=""/>
          <p:cNvSpPr/>
          <p:nvPr/>
        </p:nvSpPr>
        <p:spPr>
          <a:xfrm>
            <a:off x="7265880" y="4533840"/>
            <a:ext cx="200160" cy="19836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206" name=""/>
          <p:cNvSpPr/>
          <p:nvPr/>
        </p:nvSpPr>
        <p:spPr>
          <a:xfrm>
            <a:off x="7439040" y="4578480"/>
            <a:ext cx="200160" cy="19836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207" name=""/>
          <p:cNvSpPr/>
          <p:nvPr/>
        </p:nvSpPr>
        <p:spPr>
          <a:xfrm>
            <a:off x="7372440" y="4424400"/>
            <a:ext cx="199800" cy="19836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208" name=""/>
          <p:cNvSpPr/>
          <p:nvPr/>
        </p:nvSpPr>
        <p:spPr>
          <a:xfrm>
            <a:off x="7410600" y="4259160"/>
            <a:ext cx="201600" cy="19872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209" name=""/>
          <p:cNvSpPr/>
          <p:nvPr/>
        </p:nvSpPr>
        <p:spPr>
          <a:xfrm>
            <a:off x="7054920" y="4132440"/>
            <a:ext cx="199800" cy="19836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210" name=""/>
          <p:cNvSpPr/>
          <p:nvPr/>
        </p:nvSpPr>
        <p:spPr>
          <a:xfrm>
            <a:off x="7037280" y="3938760"/>
            <a:ext cx="200160" cy="19836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211" name=""/>
          <p:cNvSpPr/>
          <p:nvPr/>
        </p:nvSpPr>
        <p:spPr>
          <a:xfrm>
            <a:off x="7155000" y="4010040"/>
            <a:ext cx="199800" cy="19836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212" name=""/>
          <p:cNvSpPr/>
          <p:nvPr/>
        </p:nvSpPr>
        <p:spPr>
          <a:xfrm>
            <a:off x="6948360" y="4038480"/>
            <a:ext cx="200160" cy="19872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213" name=""/>
          <p:cNvSpPr/>
          <p:nvPr/>
        </p:nvSpPr>
        <p:spPr>
          <a:xfrm>
            <a:off x="5783400" y="3668760"/>
            <a:ext cx="201600" cy="19836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214" name=""/>
          <p:cNvSpPr/>
          <p:nvPr/>
        </p:nvSpPr>
        <p:spPr>
          <a:xfrm>
            <a:off x="5883120" y="3530520"/>
            <a:ext cx="201600" cy="19836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215" name=""/>
          <p:cNvSpPr/>
          <p:nvPr/>
        </p:nvSpPr>
        <p:spPr>
          <a:xfrm>
            <a:off x="6078600" y="3630600"/>
            <a:ext cx="201600" cy="19836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216" name=""/>
          <p:cNvSpPr/>
          <p:nvPr/>
        </p:nvSpPr>
        <p:spPr>
          <a:xfrm>
            <a:off x="5916600" y="3807000"/>
            <a:ext cx="184320" cy="19836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217" name=""/>
          <p:cNvSpPr/>
          <p:nvPr/>
        </p:nvSpPr>
        <p:spPr>
          <a:xfrm>
            <a:off x="5945040" y="3673440"/>
            <a:ext cx="200160" cy="19836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218" name=""/>
          <p:cNvSpPr/>
          <p:nvPr/>
        </p:nvSpPr>
        <p:spPr>
          <a:xfrm>
            <a:off x="5276880" y="4211640"/>
            <a:ext cx="200160" cy="19836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219" name=""/>
          <p:cNvSpPr/>
          <p:nvPr/>
        </p:nvSpPr>
        <p:spPr>
          <a:xfrm>
            <a:off x="5221440" y="3878280"/>
            <a:ext cx="199800" cy="19836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220" name=""/>
          <p:cNvSpPr/>
          <p:nvPr/>
        </p:nvSpPr>
        <p:spPr>
          <a:xfrm>
            <a:off x="5405400" y="3933720"/>
            <a:ext cx="200160" cy="19872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221" name=""/>
          <p:cNvSpPr/>
          <p:nvPr/>
        </p:nvSpPr>
        <p:spPr>
          <a:xfrm>
            <a:off x="5416560" y="4137120"/>
            <a:ext cx="200160" cy="19836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222" name=""/>
          <p:cNvSpPr/>
          <p:nvPr/>
        </p:nvSpPr>
        <p:spPr>
          <a:xfrm>
            <a:off x="5121360" y="4175280"/>
            <a:ext cx="199800" cy="19836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223" name=""/>
          <p:cNvSpPr/>
          <p:nvPr/>
        </p:nvSpPr>
        <p:spPr>
          <a:xfrm>
            <a:off x="5081760" y="4010040"/>
            <a:ext cx="199800" cy="19836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224" name=""/>
          <p:cNvSpPr/>
          <p:nvPr/>
        </p:nvSpPr>
        <p:spPr>
          <a:xfrm>
            <a:off x="5332320" y="4038480"/>
            <a:ext cx="200160" cy="19872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225" name=""/>
          <p:cNvSpPr/>
          <p:nvPr/>
        </p:nvSpPr>
        <p:spPr>
          <a:xfrm>
            <a:off x="5086440" y="3452760"/>
            <a:ext cx="183960" cy="18252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226" name=""/>
          <p:cNvSpPr/>
          <p:nvPr/>
        </p:nvSpPr>
        <p:spPr>
          <a:xfrm>
            <a:off x="7232760" y="4341960"/>
            <a:ext cx="199800" cy="19836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227" name=""/>
          <p:cNvSpPr/>
          <p:nvPr/>
        </p:nvSpPr>
        <p:spPr>
          <a:xfrm>
            <a:off x="5996160" y="3537000"/>
            <a:ext cx="199800" cy="19836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228" name=""/>
          <p:cNvSpPr/>
          <p:nvPr/>
        </p:nvSpPr>
        <p:spPr>
          <a:xfrm>
            <a:off x="4724280" y="4446720"/>
            <a:ext cx="201600" cy="19836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229" name=""/>
          <p:cNvSpPr/>
          <p:nvPr/>
        </p:nvSpPr>
        <p:spPr>
          <a:xfrm>
            <a:off x="6586560" y="3443400"/>
            <a:ext cx="183960" cy="19836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230" name=""/>
          <p:cNvSpPr/>
          <p:nvPr/>
        </p:nvSpPr>
        <p:spPr>
          <a:xfrm>
            <a:off x="6757920" y="3475080"/>
            <a:ext cx="184320" cy="19836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231" name=""/>
          <p:cNvSpPr/>
          <p:nvPr/>
        </p:nvSpPr>
        <p:spPr>
          <a:xfrm>
            <a:off x="6624720" y="3260880"/>
            <a:ext cx="183960" cy="19836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232" name=""/>
          <p:cNvSpPr/>
          <p:nvPr/>
        </p:nvSpPr>
        <p:spPr>
          <a:xfrm>
            <a:off x="6642000" y="3613320"/>
            <a:ext cx="184320" cy="19836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233" name=""/>
          <p:cNvSpPr/>
          <p:nvPr/>
        </p:nvSpPr>
        <p:spPr>
          <a:xfrm>
            <a:off x="7416720" y="2610000"/>
            <a:ext cx="200160" cy="19836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234" name=""/>
          <p:cNvSpPr/>
          <p:nvPr/>
        </p:nvSpPr>
        <p:spPr>
          <a:xfrm>
            <a:off x="7354800" y="2444760"/>
            <a:ext cx="200160" cy="19836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235" name=""/>
          <p:cNvSpPr/>
          <p:nvPr/>
        </p:nvSpPr>
        <p:spPr>
          <a:xfrm>
            <a:off x="7237440" y="2593800"/>
            <a:ext cx="201600" cy="19872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236" name=""/>
          <p:cNvSpPr/>
          <p:nvPr/>
        </p:nvSpPr>
        <p:spPr>
          <a:xfrm>
            <a:off x="7477200" y="2478240"/>
            <a:ext cx="201600" cy="19836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237" name=""/>
          <p:cNvSpPr/>
          <p:nvPr/>
        </p:nvSpPr>
        <p:spPr>
          <a:xfrm>
            <a:off x="7616880" y="2471760"/>
            <a:ext cx="199800" cy="19836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238" name=""/>
          <p:cNvSpPr/>
          <p:nvPr/>
        </p:nvSpPr>
        <p:spPr>
          <a:xfrm>
            <a:off x="7572240" y="2306520"/>
            <a:ext cx="200160" cy="19872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239" name=""/>
          <p:cNvSpPr/>
          <p:nvPr/>
        </p:nvSpPr>
        <p:spPr>
          <a:xfrm>
            <a:off x="7750080" y="2340000"/>
            <a:ext cx="201600" cy="19836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240" name=""/>
          <p:cNvSpPr/>
          <p:nvPr/>
        </p:nvSpPr>
        <p:spPr>
          <a:xfrm>
            <a:off x="7778880" y="2538360"/>
            <a:ext cx="199800" cy="19836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241" name=""/>
          <p:cNvSpPr/>
          <p:nvPr/>
        </p:nvSpPr>
        <p:spPr>
          <a:xfrm>
            <a:off x="7896240" y="2201760"/>
            <a:ext cx="182520" cy="19872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242" name=""/>
          <p:cNvSpPr/>
          <p:nvPr/>
        </p:nvSpPr>
        <p:spPr>
          <a:xfrm>
            <a:off x="7761240" y="2075040"/>
            <a:ext cx="184320" cy="19836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243" name=""/>
          <p:cNvSpPr/>
          <p:nvPr/>
        </p:nvSpPr>
        <p:spPr>
          <a:xfrm>
            <a:off x="7867800" y="2085840"/>
            <a:ext cx="183960" cy="19872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244" name=""/>
          <p:cNvSpPr/>
          <p:nvPr/>
        </p:nvSpPr>
        <p:spPr>
          <a:xfrm>
            <a:off x="7543800" y="2085840"/>
            <a:ext cx="201600" cy="19872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245" name=""/>
          <p:cNvSpPr/>
          <p:nvPr/>
        </p:nvSpPr>
        <p:spPr>
          <a:xfrm>
            <a:off x="7672320" y="2014560"/>
            <a:ext cx="184320" cy="19836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246" name=""/>
          <p:cNvSpPr/>
          <p:nvPr/>
        </p:nvSpPr>
        <p:spPr>
          <a:xfrm>
            <a:off x="7805880" y="1920960"/>
            <a:ext cx="183960" cy="19836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247" name=""/>
          <p:cNvSpPr/>
          <p:nvPr/>
        </p:nvSpPr>
        <p:spPr>
          <a:xfrm>
            <a:off x="7996320" y="1909800"/>
            <a:ext cx="183960" cy="19836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248" name=""/>
          <p:cNvSpPr/>
          <p:nvPr/>
        </p:nvSpPr>
        <p:spPr>
          <a:xfrm>
            <a:off x="7907400" y="1778040"/>
            <a:ext cx="199800" cy="19836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249" name=""/>
          <p:cNvSpPr/>
          <p:nvPr/>
        </p:nvSpPr>
        <p:spPr>
          <a:xfrm>
            <a:off x="8078760" y="1727280"/>
            <a:ext cx="201600" cy="19836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250" name=""/>
          <p:cNvSpPr/>
          <p:nvPr/>
        </p:nvSpPr>
        <p:spPr>
          <a:xfrm>
            <a:off x="8034480" y="1820880"/>
            <a:ext cx="201600" cy="19836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251" name=""/>
          <p:cNvSpPr/>
          <p:nvPr/>
        </p:nvSpPr>
        <p:spPr>
          <a:xfrm>
            <a:off x="8134200" y="1882800"/>
            <a:ext cx="201600" cy="19836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252" name=""/>
          <p:cNvSpPr/>
          <p:nvPr/>
        </p:nvSpPr>
        <p:spPr>
          <a:xfrm>
            <a:off x="7889760" y="1981080"/>
            <a:ext cx="200160" cy="19872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253" name=""/>
          <p:cNvSpPr/>
          <p:nvPr/>
        </p:nvSpPr>
        <p:spPr>
          <a:xfrm>
            <a:off x="8001000" y="2041560"/>
            <a:ext cx="201600" cy="19836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254" name=""/>
          <p:cNvSpPr/>
          <p:nvPr/>
        </p:nvSpPr>
        <p:spPr>
          <a:xfrm>
            <a:off x="7661160" y="1882800"/>
            <a:ext cx="200160" cy="19836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255" name=""/>
          <p:cNvSpPr/>
          <p:nvPr/>
        </p:nvSpPr>
        <p:spPr>
          <a:xfrm>
            <a:off x="7550280" y="1932120"/>
            <a:ext cx="199800" cy="19836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256" name=""/>
          <p:cNvSpPr/>
          <p:nvPr/>
        </p:nvSpPr>
        <p:spPr>
          <a:xfrm>
            <a:off x="7667640" y="2168640"/>
            <a:ext cx="200160" cy="19836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257" name=""/>
          <p:cNvSpPr/>
          <p:nvPr/>
        </p:nvSpPr>
        <p:spPr>
          <a:xfrm>
            <a:off x="7778880" y="2201760"/>
            <a:ext cx="199800" cy="19872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258" name=""/>
          <p:cNvSpPr/>
          <p:nvPr/>
        </p:nvSpPr>
        <p:spPr>
          <a:xfrm>
            <a:off x="7923240" y="2212920"/>
            <a:ext cx="200160" cy="19836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259" name=""/>
          <p:cNvSpPr/>
          <p:nvPr/>
        </p:nvSpPr>
        <p:spPr>
          <a:xfrm>
            <a:off x="7421400" y="1838160"/>
            <a:ext cx="201600" cy="19872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260" name=""/>
          <p:cNvSpPr/>
          <p:nvPr/>
        </p:nvSpPr>
        <p:spPr>
          <a:xfrm>
            <a:off x="7338960" y="1882800"/>
            <a:ext cx="200160" cy="19836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261" name=""/>
          <p:cNvSpPr/>
          <p:nvPr/>
        </p:nvSpPr>
        <p:spPr>
          <a:xfrm>
            <a:off x="7343640" y="1789200"/>
            <a:ext cx="200160" cy="19836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262" name=""/>
          <p:cNvSpPr/>
          <p:nvPr/>
        </p:nvSpPr>
        <p:spPr>
          <a:xfrm>
            <a:off x="8486640" y="1568520"/>
            <a:ext cx="200160" cy="19836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263" name=""/>
          <p:cNvSpPr/>
          <p:nvPr/>
        </p:nvSpPr>
        <p:spPr>
          <a:xfrm>
            <a:off x="8613720" y="1584360"/>
            <a:ext cx="201600" cy="19836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264" name=""/>
          <p:cNvSpPr/>
          <p:nvPr/>
        </p:nvSpPr>
        <p:spPr>
          <a:xfrm>
            <a:off x="8747280" y="2835360"/>
            <a:ext cx="199800" cy="19836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265" name=""/>
          <p:cNvSpPr/>
          <p:nvPr/>
        </p:nvSpPr>
        <p:spPr>
          <a:xfrm>
            <a:off x="8699400" y="2698920"/>
            <a:ext cx="200160" cy="19836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266" name=""/>
          <p:cNvSpPr/>
          <p:nvPr/>
        </p:nvSpPr>
        <p:spPr>
          <a:xfrm>
            <a:off x="8524800" y="1639800"/>
            <a:ext cx="201600" cy="19836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267" name=""/>
          <p:cNvSpPr/>
          <p:nvPr/>
        </p:nvSpPr>
        <p:spPr>
          <a:xfrm>
            <a:off x="8553600" y="1805040"/>
            <a:ext cx="199800" cy="19836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268" name=""/>
          <p:cNvSpPr/>
          <p:nvPr/>
        </p:nvSpPr>
        <p:spPr>
          <a:xfrm>
            <a:off x="8658360" y="1716120"/>
            <a:ext cx="201600" cy="19836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269" name=""/>
          <p:cNvSpPr/>
          <p:nvPr/>
        </p:nvSpPr>
        <p:spPr>
          <a:xfrm>
            <a:off x="8609040" y="1943280"/>
            <a:ext cx="200160" cy="19836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270" name=""/>
          <p:cNvSpPr/>
          <p:nvPr/>
        </p:nvSpPr>
        <p:spPr>
          <a:xfrm>
            <a:off x="8680320" y="1820880"/>
            <a:ext cx="201600" cy="19836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271" name=""/>
          <p:cNvSpPr/>
          <p:nvPr/>
        </p:nvSpPr>
        <p:spPr>
          <a:xfrm>
            <a:off x="8658360" y="2063880"/>
            <a:ext cx="201600" cy="19836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272" name=""/>
          <p:cNvSpPr/>
          <p:nvPr/>
        </p:nvSpPr>
        <p:spPr>
          <a:xfrm>
            <a:off x="8786880" y="2190600"/>
            <a:ext cx="199800" cy="19872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273" name=""/>
          <p:cNvSpPr/>
          <p:nvPr/>
        </p:nvSpPr>
        <p:spPr>
          <a:xfrm>
            <a:off x="8683560" y="2332080"/>
            <a:ext cx="201600" cy="19836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274" name=""/>
          <p:cNvSpPr/>
          <p:nvPr/>
        </p:nvSpPr>
        <p:spPr>
          <a:xfrm>
            <a:off x="8804160" y="2357280"/>
            <a:ext cx="200160" cy="19872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275" name=""/>
          <p:cNvSpPr/>
          <p:nvPr/>
        </p:nvSpPr>
        <p:spPr>
          <a:xfrm>
            <a:off x="8601120" y="2473200"/>
            <a:ext cx="200160" cy="19872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276" name=""/>
          <p:cNvSpPr/>
          <p:nvPr/>
        </p:nvSpPr>
        <p:spPr>
          <a:xfrm>
            <a:off x="8790120" y="2511360"/>
            <a:ext cx="199800" cy="19836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277" name=""/>
          <p:cNvSpPr/>
          <p:nvPr/>
        </p:nvSpPr>
        <p:spPr>
          <a:xfrm>
            <a:off x="8596440" y="2178000"/>
            <a:ext cx="199800" cy="19836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278" name=""/>
          <p:cNvSpPr/>
          <p:nvPr/>
        </p:nvSpPr>
        <p:spPr>
          <a:xfrm>
            <a:off x="8569440" y="2792520"/>
            <a:ext cx="201600" cy="19836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279" name=""/>
          <p:cNvSpPr/>
          <p:nvPr/>
        </p:nvSpPr>
        <p:spPr>
          <a:xfrm>
            <a:off x="8613720" y="2587680"/>
            <a:ext cx="201600" cy="19836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280" name=""/>
          <p:cNvSpPr/>
          <p:nvPr/>
        </p:nvSpPr>
        <p:spPr>
          <a:xfrm>
            <a:off x="6621480" y="2158920"/>
            <a:ext cx="103320" cy="101520"/>
          </a:xfrm>
          <a:prstGeom prst="ellipse">
            <a:avLst/>
          </a:prstGeom>
          <a:solidFill>
            <a:srgbClr val="e9ad17"/>
          </a:solidFill>
          <a:ln w="9360">
            <a:solidFill>
              <a:srgbClr val="b2b2b2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25200" bIns="252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281" name=""/>
          <p:cNvSpPr/>
          <p:nvPr/>
        </p:nvSpPr>
        <p:spPr>
          <a:xfrm>
            <a:off x="6575400" y="2124000"/>
            <a:ext cx="200160" cy="19836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282" name=""/>
          <p:cNvSpPr/>
          <p:nvPr/>
        </p:nvSpPr>
        <p:spPr>
          <a:xfrm>
            <a:off x="6575400" y="1947960"/>
            <a:ext cx="200160" cy="19836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283" name=""/>
          <p:cNvSpPr/>
          <p:nvPr/>
        </p:nvSpPr>
        <p:spPr>
          <a:xfrm>
            <a:off x="6719760" y="2041560"/>
            <a:ext cx="200160" cy="19836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284" name=""/>
          <p:cNvSpPr/>
          <p:nvPr/>
        </p:nvSpPr>
        <p:spPr>
          <a:xfrm>
            <a:off x="6429240" y="2048040"/>
            <a:ext cx="201600" cy="19836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285" name=""/>
          <p:cNvSpPr/>
          <p:nvPr/>
        </p:nvSpPr>
        <p:spPr>
          <a:xfrm>
            <a:off x="6875640" y="1905120"/>
            <a:ext cx="201600" cy="19836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286" name=""/>
          <p:cNvSpPr/>
          <p:nvPr/>
        </p:nvSpPr>
        <p:spPr>
          <a:xfrm>
            <a:off x="7004160" y="1778040"/>
            <a:ext cx="199800" cy="19836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287" name=""/>
          <p:cNvSpPr/>
          <p:nvPr/>
        </p:nvSpPr>
        <p:spPr>
          <a:xfrm>
            <a:off x="7020000" y="1959120"/>
            <a:ext cx="183960" cy="19836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288" name=""/>
          <p:cNvSpPr/>
          <p:nvPr/>
        </p:nvSpPr>
        <p:spPr>
          <a:xfrm>
            <a:off x="7093080" y="1887480"/>
            <a:ext cx="199800" cy="19836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289" name=""/>
          <p:cNvSpPr/>
          <p:nvPr/>
        </p:nvSpPr>
        <p:spPr>
          <a:xfrm>
            <a:off x="6842160" y="2224080"/>
            <a:ext cx="183960" cy="19836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290" name=""/>
          <p:cNvSpPr/>
          <p:nvPr/>
        </p:nvSpPr>
        <p:spPr>
          <a:xfrm>
            <a:off x="6993000" y="2174760"/>
            <a:ext cx="199800" cy="19872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291" name=""/>
          <p:cNvSpPr/>
          <p:nvPr/>
        </p:nvSpPr>
        <p:spPr>
          <a:xfrm>
            <a:off x="6792840" y="2157480"/>
            <a:ext cx="200160" cy="19836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292" name=""/>
          <p:cNvSpPr/>
          <p:nvPr/>
        </p:nvSpPr>
        <p:spPr>
          <a:xfrm>
            <a:off x="6897600" y="2081160"/>
            <a:ext cx="184320" cy="19836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293" name=""/>
          <p:cNvSpPr/>
          <p:nvPr/>
        </p:nvSpPr>
        <p:spPr>
          <a:xfrm>
            <a:off x="7203960" y="1920960"/>
            <a:ext cx="201600" cy="19836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294" name=""/>
          <p:cNvSpPr/>
          <p:nvPr/>
        </p:nvSpPr>
        <p:spPr>
          <a:xfrm>
            <a:off x="6040440" y="2333520"/>
            <a:ext cx="200160" cy="19872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295" name=""/>
          <p:cNvSpPr/>
          <p:nvPr/>
        </p:nvSpPr>
        <p:spPr>
          <a:xfrm>
            <a:off x="5940360" y="2235240"/>
            <a:ext cx="200160" cy="19836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296" name=""/>
          <p:cNvSpPr/>
          <p:nvPr/>
        </p:nvSpPr>
        <p:spPr>
          <a:xfrm>
            <a:off x="6084720" y="2174760"/>
            <a:ext cx="184320" cy="19872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297" name=""/>
          <p:cNvSpPr/>
          <p:nvPr/>
        </p:nvSpPr>
        <p:spPr>
          <a:xfrm>
            <a:off x="6246720" y="2174760"/>
            <a:ext cx="200160" cy="19872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298" name=""/>
          <p:cNvSpPr/>
          <p:nvPr/>
        </p:nvSpPr>
        <p:spPr>
          <a:xfrm>
            <a:off x="6118200" y="2052720"/>
            <a:ext cx="200160" cy="19836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299" name=""/>
          <p:cNvSpPr/>
          <p:nvPr/>
        </p:nvSpPr>
        <p:spPr>
          <a:xfrm>
            <a:off x="5996160" y="2112840"/>
            <a:ext cx="182520" cy="20016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300" name=""/>
          <p:cNvSpPr/>
          <p:nvPr/>
        </p:nvSpPr>
        <p:spPr>
          <a:xfrm>
            <a:off x="5616720" y="2736720"/>
            <a:ext cx="183960" cy="19872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301" name=""/>
          <p:cNvSpPr/>
          <p:nvPr/>
        </p:nvSpPr>
        <p:spPr>
          <a:xfrm>
            <a:off x="5772240" y="2781360"/>
            <a:ext cx="201600" cy="19836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302" name=""/>
          <p:cNvSpPr/>
          <p:nvPr/>
        </p:nvSpPr>
        <p:spPr>
          <a:xfrm>
            <a:off x="5756400" y="2670120"/>
            <a:ext cx="199800" cy="19836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303" name=""/>
          <p:cNvSpPr/>
          <p:nvPr/>
        </p:nvSpPr>
        <p:spPr>
          <a:xfrm>
            <a:off x="5672160" y="2631960"/>
            <a:ext cx="200160" cy="19872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304" name=""/>
          <p:cNvSpPr/>
          <p:nvPr/>
        </p:nvSpPr>
        <p:spPr>
          <a:xfrm>
            <a:off x="5683320" y="2797200"/>
            <a:ext cx="199800" cy="19836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305" name=""/>
          <p:cNvSpPr/>
          <p:nvPr/>
        </p:nvSpPr>
        <p:spPr>
          <a:xfrm>
            <a:off x="5214960" y="2814480"/>
            <a:ext cx="183960" cy="19872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306" name=""/>
          <p:cNvSpPr/>
          <p:nvPr/>
        </p:nvSpPr>
        <p:spPr>
          <a:xfrm>
            <a:off x="5137200" y="2752560"/>
            <a:ext cx="199800" cy="19872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307" name=""/>
          <p:cNvSpPr/>
          <p:nvPr/>
        </p:nvSpPr>
        <p:spPr>
          <a:xfrm>
            <a:off x="5210280" y="2658960"/>
            <a:ext cx="199800" cy="19872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308" name=""/>
          <p:cNvSpPr/>
          <p:nvPr/>
        </p:nvSpPr>
        <p:spPr>
          <a:xfrm>
            <a:off x="5310360" y="2752560"/>
            <a:ext cx="199800" cy="19872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309" name=""/>
          <p:cNvSpPr/>
          <p:nvPr/>
        </p:nvSpPr>
        <p:spPr>
          <a:xfrm>
            <a:off x="5299200" y="2863800"/>
            <a:ext cx="199800" cy="19836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310" name=""/>
          <p:cNvSpPr/>
          <p:nvPr/>
        </p:nvSpPr>
        <p:spPr>
          <a:xfrm>
            <a:off x="4975200" y="2736720"/>
            <a:ext cx="201600" cy="19872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311" name=""/>
          <p:cNvSpPr/>
          <p:nvPr/>
        </p:nvSpPr>
        <p:spPr>
          <a:xfrm>
            <a:off x="5137200" y="2554200"/>
            <a:ext cx="199800" cy="19836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312" name=""/>
          <p:cNvSpPr/>
          <p:nvPr/>
        </p:nvSpPr>
        <p:spPr>
          <a:xfrm>
            <a:off x="5019840" y="2455920"/>
            <a:ext cx="183960" cy="19836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313" name=""/>
          <p:cNvSpPr/>
          <p:nvPr/>
        </p:nvSpPr>
        <p:spPr>
          <a:xfrm>
            <a:off x="5187960" y="2406600"/>
            <a:ext cx="200160" cy="19836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314" name=""/>
          <p:cNvSpPr/>
          <p:nvPr/>
        </p:nvSpPr>
        <p:spPr>
          <a:xfrm>
            <a:off x="5030640" y="2295360"/>
            <a:ext cx="201600" cy="19872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315" name=""/>
          <p:cNvSpPr/>
          <p:nvPr/>
        </p:nvSpPr>
        <p:spPr>
          <a:xfrm>
            <a:off x="4870440" y="2367000"/>
            <a:ext cx="200160" cy="19836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316" name=""/>
          <p:cNvSpPr/>
          <p:nvPr/>
        </p:nvSpPr>
        <p:spPr>
          <a:xfrm>
            <a:off x="5321160" y="1778040"/>
            <a:ext cx="200160" cy="19836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317" name=""/>
          <p:cNvSpPr/>
          <p:nvPr/>
        </p:nvSpPr>
        <p:spPr>
          <a:xfrm>
            <a:off x="5483160" y="1871640"/>
            <a:ext cx="200160" cy="19836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318" name=""/>
          <p:cNvSpPr/>
          <p:nvPr/>
        </p:nvSpPr>
        <p:spPr>
          <a:xfrm>
            <a:off x="5483160" y="1716120"/>
            <a:ext cx="200160" cy="19836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319" name=""/>
          <p:cNvSpPr/>
          <p:nvPr/>
        </p:nvSpPr>
        <p:spPr>
          <a:xfrm>
            <a:off x="5332320" y="1947960"/>
            <a:ext cx="200160" cy="19836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320" name=""/>
          <p:cNvSpPr/>
          <p:nvPr/>
        </p:nvSpPr>
        <p:spPr>
          <a:xfrm>
            <a:off x="5348160" y="1595520"/>
            <a:ext cx="201600" cy="19836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321" name=""/>
          <p:cNvSpPr/>
          <p:nvPr/>
        </p:nvSpPr>
        <p:spPr>
          <a:xfrm>
            <a:off x="7550280" y="2625840"/>
            <a:ext cx="199800" cy="19980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322" name=""/>
          <p:cNvSpPr/>
          <p:nvPr/>
        </p:nvSpPr>
        <p:spPr>
          <a:xfrm>
            <a:off x="6485040" y="3321000"/>
            <a:ext cx="183960" cy="19836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323" name=""/>
          <p:cNvSpPr/>
          <p:nvPr/>
        </p:nvSpPr>
        <p:spPr>
          <a:xfrm>
            <a:off x="5483160" y="1871640"/>
            <a:ext cx="200160" cy="19836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324" name=""/>
          <p:cNvSpPr/>
          <p:nvPr/>
        </p:nvSpPr>
        <p:spPr>
          <a:xfrm>
            <a:off x="4017960" y="2658960"/>
            <a:ext cx="182520" cy="19872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325" name=""/>
          <p:cNvSpPr/>
          <p:nvPr/>
        </p:nvSpPr>
        <p:spPr>
          <a:xfrm>
            <a:off x="4206960" y="2593800"/>
            <a:ext cx="199800" cy="19872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326" name=""/>
          <p:cNvSpPr/>
          <p:nvPr/>
        </p:nvSpPr>
        <p:spPr>
          <a:xfrm>
            <a:off x="4067280" y="2543040"/>
            <a:ext cx="201600" cy="19872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327" name=""/>
          <p:cNvSpPr/>
          <p:nvPr/>
        </p:nvSpPr>
        <p:spPr>
          <a:xfrm>
            <a:off x="3949560" y="2455920"/>
            <a:ext cx="201600" cy="19836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328" name=""/>
          <p:cNvSpPr/>
          <p:nvPr/>
        </p:nvSpPr>
        <p:spPr>
          <a:xfrm>
            <a:off x="4151160" y="2741760"/>
            <a:ext cx="200160" cy="19836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329" name=""/>
          <p:cNvSpPr/>
          <p:nvPr/>
        </p:nvSpPr>
        <p:spPr>
          <a:xfrm>
            <a:off x="3878280" y="2620800"/>
            <a:ext cx="200160" cy="19872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330" name=""/>
          <p:cNvSpPr/>
          <p:nvPr/>
        </p:nvSpPr>
        <p:spPr>
          <a:xfrm>
            <a:off x="4167360" y="2913120"/>
            <a:ext cx="201600" cy="19836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331" name=""/>
          <p:cNvSpPr/>
          <p:nvPr/>
        </p:nvSpPr>
        <p:spPr>
          <a:xfrm>
            <a:off x="3900600" y="2322360"/>
            <a:ext cx="199800" cy="19872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332" name=""/>
          <p:cNvSpPr/>
          <p:nvPr/>
        </p:nvSpPr>
        <p:spPr>
          <a:xfrm>
            <a:off x="3030480" y="2362320"/>
            <a:ext cx="201600" cy="19836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333" name=""/>
          <p:cNvSpPr/>
          <p:nvPr/>
        </p:nvSpPr>
        <p:spPr>
          <a:xfrm>
            <a:off x="3143160" y="2471760"/>
            <a:ext cx="200160" cy="19836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334" name=""/>
          <p:cNvSpPr/>
          <p:nvPr/>
        </p:nvSpPr>
        <p:spPr>
          <a:xfrm>
            <a:off x="3192480" y="2317680"/>
            <a:ext cx="200160" cy="19836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335" name=""/>
          <p:cNvSpPr/>
          <p:nvPr/>
        </p:nvSpPr>
        <p:spPr>
          <a:xfrm>
            <a:off x="3092400" y="2197080"/>
            <a:ext cx="200160" cy="19836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336" name=""/>
          <p:cNvSpPr/>
          <p:nvPr/>
        </p:nvSpPr>
        <p:spPr>
          <a:xfrm>
            <a:off x="2936880" y="2235240"/>
            <a:ext cx="200160" cy="19836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337" name=""/>
          <p:cNvSpPr/>
          <p:nvPr/>
        </p:nvSpPr>
        <p:spPr>
          <a:xfrm>
            <a:off x="2730600" y="1909800"/>
            <a:ext cx="199800" cy="19836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338" name=""/>
          <p:cNvSpPr/>
          <p:nvPr/>
        </p:nvSpPr>
        <p:spPr>
          <a:xfrm>
            <a:off x="2892600" y="1981080"/>
            <a:ext cx="199800" cy="19872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339" name=""/>
          <p:cNvSpPr/>
          <p:nvPr/>
        </p:nvSpPr>
        <p:spPr>
          <a:xfrm>
            <a:off x="2886120" y="1816200"/>
            <a:ext cx="200160" cy="19836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340" name=""/>
          <p:cNvSpPr/>
          <p:nvPr/>
        </p:nvSpPr>
        <p:spPr>
          <a:xfrm>
            <a:off x="2746440" y="1727280"/>
            <a:ext cx="201600" cy="19836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341" name=""/>
          <p:cNvSpPr/>
          <p:nvPr/>
        </p:nvSpPr>
        <p:spPr>
          <a:xfrm>
            <a:off x="6189840" y="2317680"/>
            <a:ext cx="201600" cy="19836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342" name=""/>
          <p:cNvSpPr/>
          <p:nvPr/>
        </p:nvSpPr>
        <p:spPr>
          <a:xfrm>
            <a:off x="6029280" y="1965240"/>
            <a:ext cx="200160" cy="19836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343" name=""/>
          <p:cNvSpPr/>
          <p:nvPr/>
        </p:nvSpPr>
        <p:spPr>
          <a:xfrm>
            <a:off x="5894280" y="2052720"/>
            <a:ext cx="201600" cy="19836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344" name=""/>
          <p:cNvSpPr/>
          <p:nvPr/>
        </p:nvSpPr>
        <p:spPr>
          <a:xfrm>
            <a:off x="3560760" y="3316320"/>
            <a:ext cx="184320" cy="19836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345" name=""/>
          <p:cNvSpPr/>
          <p:nvPr/>
        </p:nvSpPr>
        <p:spPr>
          <a:xfrm>
            <a:off x="3733920" y="3260880"/>
            <a:ext cx="199800" cy="19836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346" name=""/>
          <p:cNvSpPr/>
          <p:nvPr/>
        </p:nvSpPr>
        <p:spPr>
          <a:xfrm>
            <a:off x="3687840" y="3414600"/>
            <a:ext cx="201600" cy="19872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347" name=""/>
          <p:cNvSpPr/>
          <p:nvPr/>
        </p:nvSpPr>
        <p:spPr>
          <a:xfrm>
            <a:off x="3833640" y="3381480"/>
            <a:ext cx="200160" cy="19836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348" name=""/>
          <p:cNvSpPr/>
          <p:nvPr/>
        </p:nvSpPr>
        <p:spPr>
          <a:xfrm>
            <a:off x="3598920" y="3178080"/>
            <a:ext cx="201600" cy="19836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349" name=""/>
          <p:cNvSpPr/>
          <p:nvPr/>
        </p:nvSpPr>
        <p:spPr>
          <a:xfrm>
            <a:off x="3438360" y="3243240"/>
            <a:ext cx="200160" cy="20016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350" name=""/>
          <p:cNvSpPr/>
          <p:nvPr/>
        </p:nvSpPr>
        <p:spPr>
          <a:xfrm>
            <a:off x="3521160" y="3425760"/>
            <a:ext cx="201600" cy="19836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351" name=""/>
          <p:cNvSpPr/>
          <p:nvPr/>
        </p:nvSpPr>
        <p:spPr>
          <a:xfrm>
            <a:off x="2616120" y="3027240"/>
            <a:ext cx="200160" cy="19872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352" name=""/>
          <p:cNvSpPr/>
          <p:nvPr/>
        </p:nvSpPr>
        <p:spPr>
          <a:xfrm>
            <a:off x="2759040" y="2908440"/>
            <a:ext cx="201600" cy="19980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353" name=""/>
          <p:cNvSpPr/>
          <p:nvPr/>
        </p:nvSpPr>
        <p:spPr>
          <a:xfrm>
            <a:off x="2604960" y="2851200"/>
            <a:ext cx="200160" cy="19836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354" name=""/>
          <p:cNvSpPr/>
          <p:nvPr/>
        </p:nvSpPr>
        <p:spPr>
          <a:xfrm>
            <a:off x="2616120" y="2673360"/>
            <a:ext cx="200160" cy="19836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355" name=""/>
          <p:cNvSpPr/>
          <p:nvPr/>
        </p:nvSpPr>
        <p:spPr>
          <a:xfrm>
            <a:off x="2519280" y="2898720"/>
            <a:ext cx="201600" cy="19836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356" name=""/>
          <p:cNvSpPr/>
          <p:nvPr/>
        </p:nvSpPr>
        <p:spPr>
          <a:xfrm>
            <a:off x="2914560" y="2792520"/>
            <a:ext cx="200160" cy="19836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357" name=""/>
          <p:cNvSpPr/>
          <p:nvPr/>
        </p:nvSpPr>
        <p:spPr>
          <a:xfrm>
            <a:off x="2854440" y="3465360"/>
            <a:ext cx="199800" cy="19872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358" name=""/>
          <p:cNvSpPr/>
          <p:nvPr/>
        </p:nvSpPr>
        <p:spPr>
          <a:xfrm>
            <a:off x="3044880" y="3490920"/>
            <a:ext cx="199800" cy="19836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359" name=""/>
          <p:cNvSpPr/>
          <p:nvPr/>
        </p:nvSpPr>
        <p:spPr>
          <a:xfrm>
            <a:off x="2960640" y="3325680"/>
            <a:ext cx="201600" cy="19872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360" name=""/>
          <p:cNvSpPr/>
          <p:nvPr/>
        </p:nvSpPr>
        <p:spPr>
          <a:xfrm>
            <a:off x="2925720" y="3656160"/>
            <a:ext cx="200160" cy="19836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361" name=""/>
          <p:cNvSpPr/>
          <p:nvPr/>
        </p:nvSpPr>
        <p:spPr>
          <a:xfrm>
            <a:off x="3139920" y="3359160"/>
            <a:ext cx="200160" cy="19836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362" name=""/>
          <p:cNvSpPr/>
          <p:nvPr/>
        </p:nvSpPr>
        <p:spPr>
          <a:xfrm>
            <a:off x="2328840" y="3421080"/>
            <a:ext cx="200160" cy="19836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363" name=""/>
          <p:cNvSpPr/>
          <p:nvPr/>
        </p:nvSpPr>
        <p:spPr>
          <a:xfrm>
            <a:off x="2292480" y="3254400"/>
            <a:ext cx="201600" cy="19836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364" name=""/>
          <p:cNvSpPr/>
          <p:nvPr/>
        </p:nvSpPr>
        <p:spPr>
          <a:xfrm>
            <a:off x="2125800" y="3360600"/>
            <a:ext cx="199800" cy="19872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365" name=""/>
          <p:cNvSpPr/>
          <p:nvPr/>
        </p:nvSpPr>
        <p:spPr>
          <a:xfrm>
            <a:off x="2162160" y="3195720"/>
            <a:ext cx="200160" cy="19836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366" name=""/>
          <p:cNvSpPr/>
          <p:nvPr/>
        </p:nvSpPr>
        <p:spPr>
          <a:xfrm>
            <a:off x="1982880" y="3243240"/>
            <a:ext cx="199800" cy="20016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367" name=""/>
          <p:cNvSpPr/>
          <p:nvPr/>
        </p:nvSpPr>
        <p:spPr>
          <a:xfrm>
            <a:off x="2065320" y="3090960"/>
            <a:ext cx="201600" cy="19836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368" name=""/>
          <p:cNvSpPr/>
          <p:nvPr/>
        </p:nvSpPr>
        <p:spPr>
          <a:xfrm>
            <a:off x="1889280" y="3092400"/>
            <a:ext cx="199800" cy="19836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369" name=""/>
          <p:cNvSpPr/>
          <p:nvPr/>
        </p:nvSpPr>
        <p:spPr>
          <a:xfrm>
            <a:off x="1960560" y="2927520"/>
            <a:ext cx="200160" cy="19836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370" name=""/>
          <p:cNvSpPr/>
          <p:nvPr/>
        </p:nvSpPr>
        <p:spPr>
          <a:xfrm>
            <a:off x="1779480" y="3222720"/>
            <a:ext cx="201600" cy="19836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371" name=""/>
          <p:cNvSpPr/>
          <p:nvPr/>
        </p:nvSpPr>
        <p:spPr>
          <a:xfrm>
            <a:off x="1792440" y="2973240"/>
            <a:ext cx="201600" cy="19872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372" name=""/>
          <p:cNvSpPr/>
          <p:nvPr/>
        </p:nvSpPr>
        <p:spPr>
          <a:xfrm>
            <a:off x="2006640" y="2773440"/>
            <a:ext cx="201600" cy="19836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373" name=""/>
          <p:cNvSpPr/>
          <p:nvPr/>
        </p:nvSpPr>
        <p:spPr>
          <a:xfrm>
            <a:off x="1863720" y="2832120"/>
            <a:ext cx="200160" cy="19836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374" name=""/>
          <p:cNvSpPr/>
          <p:nvPr/>
        </p:nvSpPr>
        <p:spPr>
          <a:xfrm>
            <a:off x="1673280" y="2832120"/>
            <a:ext cx="199800" cy="19836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375" name=""/>
          <p:cNvSpPr/>
          <p:nvPr/>
        </p:nvSpPr>
        <p:spPr>
          <a:xfrm>
            <a:off x="1792440" y="2689200"/>
            <a:ext cx="201600" cy="19836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376" name=""/>
          <p:cNvSpPr/>
          <p:nvPr/>
        </p:nvSpPr>
        <p:spPr>
          <a:xfrm>
            <a:off x="1960560" y="2654280"/>
            <a:ext cx="200160" cy="19836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377" name=""/>
          <p:cNvSpPr/>
          <p:nvPr/>
        </p:nvSpPr>
        <p:spPr>
          <a:xfrm>
            <a:off x="1614600" y="2678040"/>
            <a:ext cx="199800" cy="20016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378" name=""/>
          <p:cNvSpPr/>
          <p:nvPr/>
        </p:nvSpPr>
        <p:spPr>
          <a:xfrm>
            <a:off x="1722600" y="1992240"/>
            <a:ext cx="201600" cy="19836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379" name=""/>
          <p:cNvSpPr/>
          <p:nvPr/>
        </p:nvSpPr>
        <p:spPr>
          <a:xfrm>
            <a:off x="1866960" y="2062080"/>
            <a:ext cx="199800" cy="19836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380" name=""/>
          <p:cNvSpPr/>
          <p:nvPr/>
        </p:nvSpPr>
        <p:spPr>
          <a:xfrm>
            <a:off x="1855800" y="1886040"/>
            <a:ext cx="200160" cy="19836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381" name=""/>
          <p:cNvSpPr/>
          <p:nvPr/>
        </p:nvSpPr>
        <p:spPr>
          <a:xfrm>
            <a:off x="1735200" y="1874880"/>
            <a:ext cx="201600" cy="19836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382" name=""/>
          <p:cNvSpPr/>
          <p:nvPr/>
        </p:nvSpPr>
        <p:spPr>
          <a:xfrm>
            <a:off x="1903320" y="1757520"/>
            <a:ext cx="200160" cy="19836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383" name=""/>
          <p:cNvSpPr/>
          <p:nvPr/>
        </p:nvSpPr>
        <p:spPr>
          <a:xfrm>
            <a:off x="1135080" y="3198960"/>
            <a:ext cx="200160" cy="19836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384" name=""/>
          <p:cNvSpPr/>
          <p:nvPr/>
        </p:nvSpPr>
        <p:spPr>
          <a:xfrm>
            <a:off x="1243080" y="3044880"/>
            <a:ext cx="182520" cy="19836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385" name=""/>
          <p:cNvSpPr/>
          <p:nvPr/>
        </p:nvSpPr>
        <p:spPr>
          <a:xfrm>
            <a:off x="1074600" y="3033720"/>
            <a:ext cx="201600" cy="19836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386" name=""/>
          <p:cNvSpPr/>
          <p:nvPr/>
        </p:nvSpPr>
        <p:spPr>
          <a:xfrm>
            <a:off x="1314360" y="3209760"/>
            <a:ext cx="201600" cy="19872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387" name=""/>
          <p:cNvSpPr/>
          <p:nvPr/>
        </p:nvSpPr>
        <p:spPr>
          <a:xfrm>
            <a:off x="1422360" y="3056040"/>
            <a:ext cx="200160" cy="19836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388" name=""/>
          <p:cNvSpPr/>
          <p:nvPr/>
        </p:nvSpPr>
        <p:spPr>
          <a:xfrm>
            <a:off x="1219320" y="2914560"/>
            <a:ext cx="199800" cy="19836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389" name=""/>
          <p:cNvSpPr/>
          <p:nvPr/>
        </p:nvSpPr>
        <p:spPr>
          <a:xfrm>
            <a:off x="2249640" y="1460520"/>
            <a:ext cx="199800" cy="19836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390" name=""/>
          <p:cNvSpPr/>
          <p:nvPr/>
        </p:nvSpPr>
        <p:spPr>
          <a:xfrm>
            <a:off x="2200320" y="1308240"/>
            <a:ext cx="201600" cy="19836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391" name=""/>
          <p:cNvSpPr/>
          <p:nvPr/>
        </p:nvSpPr>
        <p:spPr>
          <a:xfrm>
            <a:off x="2033640" y="1282680"/>
            <a:ext cx="199800" cy="19836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392" name=""/>
          <p:cNvSpPr/>
          <p:nvPr/>
        </p:nvSpPr>
        <p:spPr>
          <a:xfrm>
            <a:off x="2165400" y="1211400"/>
            <a:ext cx="199800" cy="19836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393" name=""/>
          <p:cNvSpPr/>
          <p:nvPr/>
        </p:nvSpPr>
        <p:spPr>
          <a:xfrm>
            <a:off x="2266920" y="1155600"/>
            <a:ext cx="200160" cy="19836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394" name=""/>
          <p:cNvSpPr/>
          <p:nvPr/>
        </p:nvSpPr>
        <p:spPr>
          <a:xfrm>
            <a:off x="2128680" y="1046160"/>
            <a:ext cx="200160" cy="19836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395" name=""/>
          <p:cNvSpPr/>
          <p:nvPr/>
        </p:nvSpPr>
        <p:spPr>
          <a:xfrm>
            <a:off x="2284560" y="1009800"/>
            <a:ext cx="199800" cy="19836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396" name=""/>
          <p:cNvSpPr/>
          <p:nvPr/>
        </p:nvSpPr>
        <p:spPr>
          <a:xfrm>
            <a:off x="2021040" y="1198440"/>
            <a:ext cx="199800" cy="19872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397" name=""/>
          <p:cNvSpPr/>
          <p:nvPr/>
        </p:nvSpPr>
        <p:spPr>
          <a:xfrm>
            <a:off x="2790720" y="2063880"/>
            <a:ext cx="200160" cy="19836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398" name=""/>
          <p:cNvSpPr/>
          <p:nvPr/>
        </p:nvSpPr>
        <p:spPr>
          <a:xfrm>
            <a:off x="5110200" y="3913200"/>
            <a:ext cx="200160" cy="19836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399" name=""/>
          <p:cNvSpPr/>
          <p:nvPr/>
        </p:nvSpPr>
        <p:spPr>
          <a:xfrm>
            <a:off x="5216400" y="4030560"/>
            <a:ext cx="200160" cy="19872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400" name=""/>
          <p:cNvSpPr/>
          <p:nvPr/>
        </p:nvSpPr>
        <p:spPr>
          <a:xfrm>
            <a:off x="5742000" y="4122720"/>
            <a:ext cx="200160" cy="19836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401" name=""/>
          <p:cNvSpPr/>
          <p:nvPr/>
        </p:nvSpPr>
        <p:spPr>
          <a:xfrm>
            <a:off x="5813280" y="3968640"/>
            <a:ext cx="200160" cy="19872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402" name=""/>
          <p:cNvSpPr/>
          <p:nvPr/>
        </p:nvSpPr>
        <p:spPr>
          <a:xfrm>
            <a:off x="5637240" y="1776240"/>
            <a:ext cx="200160" cy="19872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403" name=""/>
          <p:cNvSpPr/>
          <p:nvPr/>
        </p:nvSpPr>
        <p:spPr>
          <a:xfrm>
            <a:off x="2098800" y="1454040"/>
            <a:ext cx="201600" cy="19872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404" name=""/>
          <p:cNvSpPr/>
          <p:nvPr/>
        </p:nvSpPr>
        <p:spPr>
          <a:xfrm>
            <a:off x="7194600" y="3057480"/>
            <a:ext cx="199800" cy="19836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405" name=""/>
          <p:cNvSpPr/>
          <p:nvPr/>
        </p:nvSpPr>
        <p:spPr>
          <a:xfrm>
            <a:off x="7240680" y="2921040"/>
            <a:ext cx="199800" cy="19836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406" name=""/>
          <p:cNvSpPr/>
          <p:nvPr/>
        </p:nvSpPr>
        <p:spPr>
          <a:xfrm>
            <a:off x="7093080" y="2952720"/>
            <a:ext cx="199800" cy="19836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407" name=""/>
          <p:cNvSpPr/>
          <p:nvPr/>
        </p:nvSpPr>
        <p:spPr>
          <a:xfrm>
            <a:off x="6999120" y="3044880"/>
            <a:ext cx="200160" cy="19836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408" name=""/>
          <p:cNvSpPr/>
          <p:nvPr/>
        </p:nvSpPr>
        <p:spPr>
          <a:xfrm>
            <a:off x="7093080" y="3114720"/>
            <a:ext cx="199800" cy="19836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409" name=""/>
          <p:cNvSpPr/>
          <p:nvPr/>
        </p:nvSpPr>
        <p:spPr>
          <a:xfrm>
            <a:off x="3789360" y="1495440"/>
            <a:ext cx="201600" cy="20160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410" name=""/>
          <p:cNvSpPr/>
          <p:nvPr/>
        </p:nvSpPr>
        <p:spPr>
          <a:xfrm>
            <a:off x="3711600" y="1390680"/>
            <a:ext cx="201600" cy="20160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411" name=""/>
          <p:cNvSpPr/>
          <p:nvPr/>
        </p:nvSpPr>
        <p:spPr>
          <a:xfrm>
            <a:off x="3633840" y="1428840"/>
            <a:ext cx="201600" cy="20160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412" name=""/>
          <p:cNvSpPr/>
          <p:nvPr/>
        </p:nvSpPr>
        <p:spPr>
          <a:xfrm>
            <a:off x="4403880" y="1521000"/>
            <a:ext cx="201600" cy="20160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413" name=""/>
          <p:cNvSpPr/>
          <p:nvPr/>
        </p:nvSpPr>
        <p:spPr>
          <a:xfrm>
            <a:off x="4481640" y="1441440"/>
            <a:ext cx="201600" cy="20160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414" name=""/>
          <p:cNvSpPr/>
          <p:nvPr/>
        </p:nvSpPr>
        <p:spPr>
          <a:xfrm>
            <a:off x="4559400" y="1506600"/>
            <a:ext cx="201600" cy="20160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415" name=""/>
          <p:cNvSpPr/>
          <p:nvPr/>
        </p:nvSpPr>
        <p:spPr>
          <a:xfrm>
            <a:off x="4664160" y="1427040"/>
            <a:ext cx="201600" cy="20160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416" name=""/>
          <p:cNvSpPr/>
          <p:nvPr/>
        </p:nvSpPr>
        <p:spPr>
          <a:xfrm>
            <a:off x="4768920" y="1440000"/>
            <a:ext cx="201600" cy="20160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</p:spTree>
  </p:cSld>
  <mc:AlternateContent>
    <mc:Choice Requires="p14">
      <p:transition spd="slow" p14:dur="2000"/>
    </mc:Choice>
    <mc:Fallback>
      <p:transition spd="slow"/>
    </mc:Fallback>
  </mc:AlternateContent>
</p:sld>
</file>

<file path=ppt/slides/slide33.xml><?xml version="1.0" encoding="utf-8"?>
<p:sld xmlns:a="http://schemas.openxmlformats.org/drawingml/2006/main" xmlns:p="http://schemas.openxmlformats.org/presentationml/2006/main" xmlns:r="http://schemas.openxmlformats.org/officeDocument/2006/relationships" xmlns:p14="http://schemas.microsoft.com/office/powerpoint/2010/main" xmlns:p15="http://schemas.microsoft.com/office/powerpoint/2012/main" xmlns:mc="http://schemas.openxmlformats.org/markup-compatibility/2006">
  <p:cSld>
    <p:bg>
      <p:bgPr>
        <a:solidFill>
          <a:srgbClr val="000000"/>
        </a:solidFill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17" name=""/>
          <p:cNvSpPr/>
          <p:nvPr/>
        </p:nvSpPr>
        <p:spPr>
          <a:xfrm>
            <a:off x="6772320" y="2625840"/>
            <a:ext cx="136440" cy="79200"/>
          </a:xfrm>
          <a:custGeom>
            <a:avLst/>
            <a:gdLst/>
            <a:ahLst/>
            <a:rect l="l" t="t" r="r" b="b"/>
            <a:pathLst>
              <a:path w="86" h="50">
                <a:moveTo>
                  <a:pt x="0" y="16"/>
                </a:moveTo>
                <a:lnTo>
                  <a:pt x="4" y="50"/>
                </a:lnTo>
                <a:lnTo>
                  <a:pt x="86" y="30"/>
                </a:lnTo>
                <a:lnTo>
                  <a:pt x="82" y="0"/>
                </a:lnTo>
                <a:lnTo>
                  <a:pt x="0" y="16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000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32400" bIns="324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8418" name=""/>
          <p:cNvGrpSpPr/>
          <p:nvPr/>
        </p:nvGrpSpPr>
        <p:grpSpPr>
          <a:xfrm>
            <a:off x="8908920" y="1044720"/>
            <a:ext cx="1572480" cy="5470200"/>
            <a:chOff x="8908920" y="1044720"/>
            <a:chExt cx="1572480" cy="5470200"/>
          </a:xfrm>
        </p:grpSpPr>
        <p:pic>
          <p:nvPicPr>
            <p:cNvPr id="8419" name="internap" descr=""/>
            <p:cNvPicPr/>
            <p:nvPr/>
          </p:nvPicPr>
          <p:blipFill>
            <a:blip r:embed="rId1"/>
            <a:stretch/>
          </p:blipFill>
          <p:spPr>
            <a:xfrm>
              <a:off x="9025920" y="1044720"/>
              <a:ext cx="1103040" cy="461160"/>
            </a:xfrm>
            <a:prstGeom prst="rect">
              <a:avLst/>
            </a:prstGeom>
            <a:noFill/>
            <a:ln w="0">
              <a:noFill/>
            </a:ln>
          </p:spPr>
        </p:pic>
        <p:pic>
          <p:nvPicPr>
            <p:cNvPr id="8420" name="level%203" descr=""/>
            <p:cNvPicPr/>
            <p:nvPr/>
          </p:nvPicPr>
          <p:blipFill>
            <a:blip r:embed="rId2"/>
            <a:stretch/>
          </p:blipFill>
          <p:spPr>
            <a:xfrm>
              <a:off x="9115560" y="1626120"/>
              <a:ext cx="1013400" cy="300600"/>
            </a:xfrm>
            <a:prstGeom prst="rect">
              <a:avLst/>
            </a:prstGeom>
            <a:noFill/>
            <a:ln w="0">
              <a:noFill/>
            </a:ln>
          </p:spPr>
        </p:pic>
        <p:pic>
          <p:nvPicPr>
            <p:cNvPr id="8421" name="verio" descr=""/>
            <p:cNvPicPr/>
            <p:nvPr/>
          </p:nvPicPr>
          <p:blipFill>
            <a:blip r:embed="rId3"/>
            <a:stretch/>
          </p:blipFill>
          <p:spPr>
            <a:xfrm>
              <a:off x="8939520" y="4765680"/>
              <a:ext cx="1189440" cy="219960"/>
            </a:xfrm>
            <a:prstGeom prst="rect">
              <a:avLst/>
            </a:prstGeom>
            <a:noFill/>
            <a:ln w="0">
              <a:noFill/>
            </a:ln>
          </p:spPr>
        </p:pic>
        <p:grpSp>
          <p:nvGrpSpPr>
            <p:cNvPr id="8422" name=""/>
            <p:cNvGrpSpPr/>
            <p:nvPr/>
          </p:nvGrpSpPr>
          <p:grpSpPr>
            <a:xfrm>
              <a:off x="8908920" y="4330800"/>
              <a:ext cx="1220040" cy="309960"/>
              <a:chOff x="8908920" y="4330800"/>
              <a:chExt cx="1220040" cy="309960"/>
            </a:xfrm>
          </p:grpSpPr>
          <p:pic>
            <p:nvPicPr>
              <p:cNvPr id="8423" name="rminet" descr=""/>
              <p:cNvPicPr/>
              <p:nvPr/>
            </p:nvPicPr>
            <p:blipFill>
              <a:blip r:embed="rId4"/>
              <a:stretch/>
            </p:blipFill>
            <p:spPr>
              <a:xfrm>
                <a:off x="8908920" y="4330800"/>
                <a:ext cx="1220040" cy="309960"/>
              </a:xfrm>
              <a:prstGeom prst="rect">
                <a:avLst/>
              </a:prstGeom>
              <a:noFill/>
              <a:ln w="0">
                <a:noFill/>
              </a:ln>
            </p:spPr>
          </p:pic>
          <p:sp>
            <p:nvSpPr>
              <p:cNvPr id="8424" name=""/>
              <p:cNvSpPr/>
              <p:nvPr/>
            </p:nvSpPr>
            <p:spPr>
              <a:xfrm>
                <a:off x="9291960" y="4554000"/>
                <a:ext cx="668160" cy="59040"/>
              </a:xfrm>
              <a:prstGeom prst="rect">
                <a:avLst/>
              </a:prstGeom>
              <a:solidFill>
                <a:srgbClr val="ffffff"/>
              </a:solidFill>
              <a:ln w="9360">
                <a:solidFill>
                  <a:srgbClr val="ffffff"/>
                </a:solidFill>
                <a:miter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wrap="none" lIns="90000" rIns="90000" tIns="12240" bIns="12240" anchor="ctr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  <p:pic>
          <p:nvPicPr>
            <p:cNvPr id="8425" name="pdq" descr=""/>
            <p:cNvPicPr/>
            <p:nvPr/>
          </p:nvPicPr>
          <p:blipFill>
            <a:blip r:embed="rId5"/>
            <a:stretch/>
          </p:blipFill>
          <p:spPr>
            <a:xfrm>
              <a:off x="9047880" y="3501720"/>
              <a:ext cx="1081080" cy="263880"/>
            </a:xfrm>
            <a:prstGeom prst="rect">
              <a:avLst/>
            </a:prstGeom>
            <a:noFill/>
            <a:ln w="0">
              <a:noFill/>
            </a:ln>
          </p:spPr>
        </p:pic>
        <p:pic>
          <p:nvPicPr>
            <p:cNvPr id="8426" name="netrail_logo" descr=""/>
            <p:cNvPicPr/>
            <p:nvPr/>
          </p:nvPicPr>
          <p:blipFill>
            <a:blip r:embed="rId6"/>
            <a:srcRect l="13796" t="0" r="21002" b="0"/>
            <a:stretch/>
          </p:blipFill>
          <p:spPr>
            <a:xfrm>
              <a:off x="9126000" y="1995120"/>
              <a:ext cx="1002960" cy="344520"/>
            </a:xfrm>
            <a:prstGeom prst="rect">
              <a:avLst/>
            </a:prstGeom>
            <a:noFill/>
            <a:ln w="0">
              <a:noFill/>
            </a:ln>
          </p:spPr>
        </p:pic>
        <p:pic>
          <p:nvPicPr>
            <p:cNvPr id="8427" name="northpoint%20logo" descr=""/>
            <p:cNvPicPr/>
            <p:nvPr/>
          </p:nvPicPr>
          <p:blipFill>
            <a:blip r:embed="rId7"/>
            <a:stretch/>
          </p:blipFill>
          <p:spPr>
            <a:xfrm>
              <a:off x="9568440" y="2443320"/>
              <a:ext cx="560520" cy="490320"/>
            </a:xfrm>
            <a:prstGeom prst="rect">
              <a:avLst/>
            </a:prstGeom>
            <a:noFill/>
            <a:ln w="0">
              <a:noFill/>
            </a:ln>
          </p:spPr>
        </p:pic>
        <p:grpSp>
          <p:nvGrpSpPr>
            <p:cNvPr id="8428" name=""/>
            <p:cNvGrpSpPr/>
            <p:nvPr/>
          </p:nvGrpSpPr>
          <p:grpSpPr>
            <a:xfrm>
              <a:off x="9249840" y="5691600"/>
              <a:ext cx="879120" cy="353880"/>
              <a:chOff x="9249840" y="5691600"/>
              <a:chExt cx="879120" cy="353880"/>
            </a:xfrm>
          </p:grpSpPr>
          <p:sp>
            <p:nvSpPr>
              <p:cNvPr id="8429" name=""/>
              <p:cNvSpPr/>
              <p:nvPr/>
            </p:nvSpPr>
            <p:spPr>
              <a:xfrm>
                <a:off x="9249840" y="5691600"/>
                <a:ext cx="879120" cy="353880"/>
              </a:xfrm>
              <a:prstGeom prst="rect">
                <a:avLst/>
              </a:prstGeom>
              <a:solidFill>
                <a:srgbClr val="b2b2b2"/>
              </a:solidFill>
              <a:ln w="9360">
                <a:solidFill>
                  <a:srgbClr val="b2b2b2"/>
                </a:solidFill>
                <a:miter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wrap="none" lIns="90000" rIns="90000" tIns="46800" bIns="46800" anchor="ctr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8430" name=""/>
              <p:cNvSpPr/>
              <p:nvPr/>
            </p:nvSpPr>
            <p:spPr>
              <a:xfrm>
                <a:off x="9276120" y="5715360"/>
                <a:ext cx="826200" cy="306000"/>
              </a:xfrm>
              <a:prstGeom prst="rect">
                <a:avLst/>
              </a:prstGeom>
              <a:solidFill>
                <a:srgbClr val="ffffff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wrap="none" lIns="90000" rIns="90000" tIns="46800" bIns="46800" anchor="ctr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pic>
            <p:nvPicPr>
              <p:cNvPr id="8431" name="corporate" descr=""/>
              <p:cNvPicPr/>
              <p:nvPr/>
            </p:nvPicPr>
            <p:blipFill>
              <a:blip r:embed="rId8"/>
              <a:srcRect l="6699" t="5997" r="2395" b="11864"/>
              <a:stretch/>
            </p:blipFill>
            <p:spPr>
              <a:xfrm>
                <a:off x="9283680" y="5771160"/>
                <a:ext cx="818280" cy="190800"/>
              </a:xfrm>
              <a:prstGeom prst="rect">
                <a:avLst/>
              </a:prstGeom>
              <a:noFill/>
              <a:ln w="0">
                <a:noFill/>
              </a:ln>
            </p:spPr>
          </p:pic>
        </p:grpSp>
        <p:pic>
          <p:nvPicPr>
            <p:cNvPr id="8432" name="orconet" descr=""/>
            <p:cNvPicPr/>
            <p:nvPr/>
          </p:nvPicPr>
          <p:blipFill>
            <a:blip r:embed="rId9"/>
            <a:stretch/>
          </p:blipFill>
          <p:spPr>
            <a:xfrm>
              <a:off x="9324360" y="3069000"/>
              <a:ext cx="804600" cy="320040"/>
            </a:xfrm>
            <a:prstGeom prst="rect">
              <a:avLst/>
            </a:prstGeom>
            <a:noFill/>
            <a:ln w="0">
              <a:noFill/>
            </a:ln>
          </p:spPr>
        </p:pic>
        <p:pic>
          <p:nvPicPr>
            <p:cNvPr id="8433" name="villagenet" descr=""/>
            <p:cNvPicPr/>
            <p:nvPr/>
          </p:nvPicPr>
          <p:blipFill>
            <a:blip r:embed="rId10">
              <a:lum contrast="8000"/>
            </a:blip>
            <a:stretch/>
          </p:blipFill>
          <p:spPr>
            <a:xfrm>
              <a:off x="9188640" y="5093280"/>
              <a:ext cx="940320" cy="462960"/>
            </a:xfrm>
            <a:prstGeom prst="rect">
              <a:avLst/>
            </a:prstGeom>
            <a:noFill/>
            <a:ln w="0">
              <a:noFill/>
            </a:ln>
          </p:spPr>
        </p:pic>
        <p:grpSp>
          <p:nvGrpSpPr>
            <p:cNvPr id="8434" name=""/>
            <p:cNvGrpSpPr/>
            <p:nvPr/>
          </p:nvGrpSpPr>
          <p:grpSpPr>
            <a:xfrm>
              <a:off x="9003600" y="6202080"/>
              <a:ext cx="1477800" cy="312840"/>
              <a:chOff x="9003600" y="6202080"/>
              <a:chExt cx="1477800" cy="312840"/>
            </a:xfrm>
          </p:grpSpPr>
          <p:sp>
            <p:nvSpPr>
              <p:cNvPr id="8435" name=""/>
              <p:cNvSpPr/>
              <p:nvPr/>
            </p:nvSpPr>
            <p:spPr>
              <a:xfrm>
                <a:off x="9003600" y="6202080"/>
                <a:ext cx="1132200" cy="312840"/>
              </a:xfrm>
              <a:prstGeom prst="roundRect">
                <a:avLst>
                  <a:gd name="adj" fmla="val 16667"/>
                </a:avLst>
              </a:prstGeom>
              <a:solidFill>
                <a:srgbClr val="dddddd"/>
              </a:solidFill>
              <a:ln w="9360">
                <a:solidFill>
                  <a:srgbClr val="000000"/>
                </a:solidFill>
                <a:miter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wrap="none" lIns="90000" rIns="90000" tIns="46800" bIns="46800" anchor="ctr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8436" name=""/>
              <p:cNvSpPr/>
              <p:nvPr/>
            </p:nvSpPr>
            <p:spPr>
              <a:xfrm>
                <a:off x="9037800" y="6248880"/>
                <a:ext cx="1443600" cy="218520"/>
              </a:xfrm>
              <a:prstGeom prst="rect">
                <a:avLst/>
              </a:prstGeom>
              <a:noFill/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2160" rIns="92160" tIns="46080" bIns="46080" anchor="ctr">
                <a:noAutofit/>
              </a:bodyPr>
              <a:p>
                <a:pPr>
                  <a:lnSpc>
                    <a:spcPct val="100000"/>
                  </a:lnSpc>
                  <a:tabLst>
                    <a:tab algn="l" pos="0"/>
                    <a:tab algn="l" pos="914400"/>
                    <a:tab algn="l" pos="1828800"/>
                    <a:tab algn="l" pos="2743200"/>
                    <a:tab algn="l" pos="3657600"/>
                    <a:tab algn="l" pos="4572000"/>
                    <a:tab algn="l" pos="5486400"/>
                    <a:tab algn="l" pos="6400800"/>
                    <a:tab algn="l" pos="7315200"/>
                    <a:tab algn="l" pos="8229600"/>
                    <a:tab algn="l" pos="9144000"/>
                    <a:tab algn="l" pos="10058400"/>
                  </a:tabLst>
                </a:pPr>
                <a:r>
                  <a:rPr b="1" lang="en-US" sz="1400" strike="noStrike" u="none">
                    <a:solidFill>
                      <a:srgbClr val="000000"/>
                    </a:solidFill>
                    <a:effectLst/>
                    <a:uFillTx/>
                    <a:latin typeface="Frutiger 55 Roman"/>
                  </a:rPr>
                  <a:t>X-Stream</a:t>
                </a:r>
                <a:endParaRPr b="0" lang="en-US" sz="1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  <p:pic>
          <p:nvPicPr>
            <p:cNvPr id="8437" name="rcn" descr=""/>
            <p:cNvPicPr/>
            <p:nvPr/>
          </p:nvPicPr>
          <p:blipFill>
            <a:blip r:embed="rId11"/>
            <a:stretch/>
          </p:blipFill>
          <p:spPr>
            <a:xfrm>
              <a:off x="9112320" y="3890880"/>
              <a:ext cx="1016280" cy="347400"/>
            </a:xfrm>
            <a:prstGeom prst="rect">
              <a:avLst/>
            </a:prstGeom>
            <a:noFill/>
            <a:ln w="0">
              <a:noFill/>
            </a:ln>
          </p:spPr>
        </p:pic>
      </p:grpSp>
      <p:pic>
        <p:nvPicPr>
          <p:cNvPr id="8438" name="easystreet" descr=""/>
          <p:cNvPicPr/>
          <p:nvPr/>
        </p:nvPicPr>
        <p:blipFill>
          <a:blip r:embed="rId12"/>
          <a:stretch/>
        </p:blipFill>
        <p:spPr>
          <a:xfrm>
            <a:off x="12600" y="2774880"/>
            <a:ext cx="1341360" cy="506520"/>
          </a:xfrm>
          <a:prstGeom prst="rect">
            <a:avLst/>
          </a:prstGeom>
          <a:noFill/>
          <a:ln w="0">
            <a:noFill/>
          </a:ln>
        </p:spPr>
      </p:pic>
      <p:pic>
        <p:nvPicPr>
          <p:cNvPr id="8439" name="gst%20logo" descr=""/>
          <p:cNvPicPr/>
          <p:nvPr/>
        </p:nvPicPr>
        <p:blipFill>
          <a:blip r:embed="rId13"/>
          <a:srcRect l="7482" t="21353" r="77383" b="24528"/>
          <a:stretch/>
        </p:blipFill>
        <p:spPr>
          <a:xfrm>
            <a:off x="266760" y="5591160"/>
            <a:ext cx="755640" cy="312840"/>
          </a:xfrm>
          <a:prstGeom prst="rect">
            <a:avLst/>
          </a:prstGeom>
          <a:noFill/>
          <a:ln w="0">
            <a:noFill/>
          </a:ln>
        </p:spPr>
      </p:pic>
      <p:pic>
        <p:nvPicPr>
          <p:cNvPr id="8440" name="harvard" descr=""/>
          <p:cNvPicPr/>
          <p:nvPr/>
        </p:nvPicPr>
        <p:blipFill>
          <a:blip r:embed="rId14"/>
          <a:srcRect l="2536" t="9409" r="2246" b="10753"/>
          <a:stretch/>
        </p:blipFill>
        <p:spPr>
          <a:xfrm>
            <a:off x="266760" y="6035760"/>
            <a:ext cx="1112760" cy="234720"/>
          </a:xfrm>
          <a:prstGeom prst="rect">
            <a:avLst/>
          </a:prstGeom>
          <a:noFill/>
          <a:ln w="0">
            <a:noFill/>
          </a:ln>
        </p:spPr>
      </p:pic>
      <p:pic>
        <p:nvPicPr>
          <p:cNvPr id="8441" name="gte" descr=""/>
          <p:cNvPicPr/>
          <p:nvPr/>
        </p:nvPicPr>
        <p:blipFill>
          <a:blip r:embed="rId15"/>
          <a:srcRect l="0" t="0" r="60485" b="33333"/>
          <a:stretch/>
        </p:blipFill>
        <p:spPr>
          <a:xfrm>
            <a:off x="266760" y="5138640"/>
            <a:ext cx="679320" cy="320760"/>
          </a:xfrm>
          <a:prstGeom prst="rect">
            <a:avLst/>
          </a:prstGeom>
          <a:noFill/>
          <a:ln w="0">
            <a:noFill/>
          </a:ln>
        </p:spPr>
      </p:pic>
      <p:pic>
        <p:nvPicPr>
          <p:cNvPr id="8442" name="bell%20south" descr=""/>
          <p:cNvPicPr/>
          <p:nvPr/>
        </p:nvPicPr>
        <p:blipFill>
          <a:blip r:embed="rId16"/>
          <a:srcRect l="19482" t="34817" r="45052" b="30197"/>
          <a:stretch/>
        </p:blipFill>
        <p:spPr>
          <a:xfrm>
            <a:off x="165240" y="1643040"/>
            <a:ext cx="1477800" cy="228600"/>
          </a:xfrm>
          <a:prstGeom prst="rect">
            <a:avLst/>
          </a:prstGeom>
          <a:solidFill>
            <a:srgbClr val="b2b2b2"/>
          </a:solidFill>
          <a:ln w="0">
            <a:noFill/>
          </a:ln>
        </p:spPr>
      </p:pic>
      <p:pic>
        <p:nvPicPr>
          <p:cNvPr id="8443" name="ARC" descr=""/>
          <p:cNvPicPr/>
          <p:nvPr/>
        </p:nvPicPr>
        <p:blipFill>
          <a:blip r:embed="rId17"/>
          <a:stretch/>
        </p:blipFill>
        <p:spPr>
          <a:xfrm>
            <a:off x="266760" y="1071720"/>
            <a:ext cx="528480" cy="403200"/>
          </a:xfrm>
          <a:prstGeom prst="rect">
            <a:avLst/>
          </a:prstGeom>
          <a:noFill/>
          <a:ln w="9360">
            <a:solidFill>
              <a:srgbClr val="b2b2b2"/>
            </a:solidFill>
            <a:miter/>
          </a:ln>
        </p:spPr>
      </p:pic>
      <p:pic>
        <p:nvPicPr>
          <p:cNvPr id="8444" name="cemetric" descr=""/>
          <p:cNvPicPr/>
          <p:nvPr/>
        </p:nvPicPr>
        <p:blipFill>
          <a:blip r:embed="rId18"/>
          <a:srcRect l="0" t="0" r="76579" b="0"/>
          <a:stretch/>
        </p:blipFill>
        <p:spPr>
          <a:xfrm>
            <a:off x="228600" y="2328840"/>
            <a:ext cx="911160" cy="415800"/>
          </a:xfrm>
          <a:prstGeom prst="rect">
            <a:avLst/>
          </a:prstGeom>
          <a:noFill/>
          <a:ln w="0">
            <a:noFill/>
          </a:ln>
        </p:spPr>
      </p:pic>
      <p:pic>
        <p:nvPicPr>
          <p:cNvPr id="8445" name="firstworld" descr=""/>
          <p:cNvPicPr/>
          <p:nvPr/>
        </p:nvPicPr>
        <p:blipFill>
          <a:blip r:embed="rId19"/>
          <a:stretch/>
        </p:blipFill>
        <p:spPr>
          <a:xfrm>
            <a:off x="266760" y="4741920"/>
            <a:ext cx="1084320" cy="264960"/>
          </a:xfrm>
          <a:prstGeom prst="rect">
            <a:avLst/>
          </a:prstGeom>
          <a:noFill/>
          <a:ln w="0">
            <a:noFill/>
          </a:ln>
        </p:spPr>
      </p:pic>
      <p:pic>
        <p:nvPicPr>
          <p:cNvPr id="8446" name="flashnet" descr=""/>
          <p:cNvPicPr/>
          <p:nvPr/>
        </p:nvPicPr>
        <p:blipFill>
          <a:blip r:embed="rId20"/>
          <a:srcRect l="19910" t="19090" r="25126" b="18930"/>
          <a:stretch/>
        </p:blipFill>
        <p:spPr>
          <a:xfrm>
            <a:off x="266760" y="4170240"/>
            <a:ext cx="496800" cy="439920"/>
          </a:xfrm>
          <a:prstGeom prst="rect">
            <a:avLst/>
          </a:prstGeom>
          <a:noFill/>
          <a:ln w="0">
            <a:noFill/>
          </a:ln>
        </p:spPr>
      </p:pic>
      <p:pic>
        <p:nvPicPr>
          <p:cNvPr id="8447" name="epoch" descr=""/>
          <p:cNvPicPr/>
          <p:nvPr/>
        </p:nvPicPr>
        <p:blipFill>
          <a:blip r:embed="rId21"/>
          <a:srcRect l="0" t="0" r="0" b="32748"/>
          <a:stretch/>
        </p:blipFill>
        <p:spPr>
          <a:xfrm>
            <a:off x="266760" y="3824280"/>
            <a:ext cx="668160" cy="239760"/>
          </a:xfrm>
          <a:prstGeom prst="rect">
            <a:avLst/>
          </a:prstGeom>
          <a:noFill/>
          <a:ln w="0">
            <a:noFill/>
          </a:ln>
        </p:spPr>
      </p:pic>
      <p:pic>
        <p:nvPicPr>
          <p:cNvPr id="8448" name="homeleft" descr=""/>
          <p:cNvPicPr/>
          <p:nvPr/>
        </p:nvPicPr>
        <p:blipFill>
          <a:blip r:embed="rId22"/>
          <a:srcRect l="0" t="0" r="34961" b="0"/>
          <a:stretch/>
        </p:blipFill>
        <p:spPr>
          <a:xfrm>
            <a:off x="266760" y="3438360"/>
            <a:ext cx="885600" cy="330480"/>
          </a:xfrm>
          <a:prstGeom prst="rect">
            <a:avLst/>
          </a:prstGeom>
          <a:noFill/>
          <a:ln w="0">
            <a:noFill/>
          </a:ln>
        </p:spPr>
      </p:pic>
      <p:pic>
        <p:nvPicPr>
          <p:cNvPr id="8449" name="cerbernet" descr=""/>
          <p:cNvPicPr/>
          <p:nvPr/>
        </p:nvPicPr>
        <p:blipFill>
          <a:blip r:embed="rId23"/>
          <a:stretch/>
        </p:blipFill>
        <p:spPr>
          <a:xfrm>
            <a:off x="279360" y="2016000"/>
            <a:ext cx="1414440" cy="181080"/>
          </a:xfrm>
          <a:prstGeom prst="rect">
            <a:avLst/>
          </a:prstGeom>
          <a:noFill/>
          <a:ln w="0">
            <a:noFill/>
          </a:ln>
        </p:spPr>
      </p:pic>
      <p:grpSp>
        <p:nvGrpSpPr>
          <p:cNvPr id="8450" name=""/>
          <p:cNvGrpSpPr/>
          <p:nvPr/>
        </p:nvGrpSpPr>
        <p:grpSpPr>
          <a:xfrm>
            <a:off x="1809720" y="928800"/>
            <a:ext cx="6253560" cy="3851280"/>
            <a:chOff x="1809720" y="928800"/>
            <a:chExt cx="6253560" cy="3851280"/>
          </a:xfrm>
        </p:grpSpPr>
        <p:sp>
          <p:nvSpPr>
            <p:cNvPr id="8451" name=""/>
            <p:cNvSpPr/>
            <p:nvPr/>
          </p:nvSpPr>
          <p:spPr>
            <a:xfrm>
              <a:off x="6381360" y="2675160"/>
              <a:ext cx="896760" cy="487440"/>
            </a:xfrm>
            <a:custGeom>
              <a:avLst/>
              <a:gdLst/>
              <a:ahLst/>
              <a:rect l="l" t="t" r="r" b="b"/>
              <a:pathLst>
                <a:path w="577" h="331">
                  <a:moveTo>
                    <a:pt x="0" y="330"/>
                  </a:moveTo>
                  <a:lnTo>
                    <a:pt x="4" y="320"/>
                  </a:lnTo>
                  <a:lnTo>
                    <a:pt x="14" y="322"/>
                  </a:lnTo>
                  <a:lnTo>
                    <a:pt x="16" y="306"/>
                  </a:lnTo>
                  <a:lnTo>
                    <a:pt x="34" y="312"/>
                  </a:lnTo>
                  <a:lnTo>
                    <a:pt x="34" y="300"/>
                  </a:lnTo>
                  <a:lnTo>
                    <a:pt x="52" y="290"/>
                  </a:lnTo>
                  <a:lnTo>
                    <a:pt x="52" y="270"/>
                  </a:lnTo>
                  <a:lnTo>
                    <a:pt x="66" y="260"/>
                  </a:lnTo>
                  <a:lnTo>
                    <a:pt x="74" y="262"/>
                  </a:lnTo>
                  <a:lnTo>
                    <a:pt x="82" y="256"/>
                  </a:lnTo>
                  <a:lnTo>
                    <a:pt x="92" y="254"/>
                  </a:lnTo>
                  <a:lnTo>
                    <a:pt x="94" y="232"/>
                  </a:lnTo>
                  <a:lnTo>
                    <a:pt x="114" y="242"/>
                  </a:lnTo>
                  <a:lnTo>
                    <a:pt x="118" y="256"/>
                  </a:lnTo>
                  <a:lnTo>
                    <a:pt x="142" y="250"/>
                  </a:lnTo>
                  <a:lnTo>
                    <a:pt x="142" y="242"/>
                  </a:lnTo>
                  <a:lnTo>
                    <a:pt x="156" y="242"/>
                  </a:lnTo>
                  <a:lnTo>
                    <a:pt x="176" y="244"/>
                  </a:lnTo>
                  <a:lnTo>
                    <a:pt x="176" y="236"/>
                  </a:lnTo>
                  <a:lnTo>
                    <a:pt x="190" y="234"/>
                  </a:lnTo>
                  <a:lnTo>
                    <a:pt x="196" y="218"/>
                  </a:lnTo>
                  <a:lnTo>
                    <a:pt x="218" y="220"/>
                  </a:lnTo>
                  <a:lnTo>
                    <a:pt x="220" y="200"/>
                  </a:lnTo>
                  <a:lnTo>
                    <a:pt x="228" y="192"/>
                  </a:lnTo>
                  <a:lnTo>
                    <a:pt x="234" y="172"/>
                  </a:lnTo>
                  <a:lnTo>
                    <a:pt x="244" y="160"/>
                  </a:lnTo>
                  <a:lnTo>
                    <a:pt x="240" y="140"/>
                  </a:lnTo>
                  <a:lnTo>
                    <a:pt x="252" y="126"/>
                  </a:lnTo>
                  <a:lnTo>
                    <a:pt x="258" y="104"/>
                  </a:lnTo>
                  <a:lnTo>
                    <a:pt x="276" y="104"/>
                  </a:lnTo>
                  <a:lnTo>
                    <a:pt x="282" y="112"/>
                  </a:lnTo>
                  <a:lnTo>
                    <a:pt x="300" y="78"/>
                  </a:lnTo>
                  <a:lnTo>
                    <a:pt x="322" y="76"/>
                  </a:lnTo>
                  <a:lnTo>
                    <a:pt x="326" y="62"/>
                  </a:lnTo>
                  <a:lnTo>
                    <a:pt x="320" y="50"/>
                  </a:lnTo>
                  <a:lnTo>
                    <a:pt x="340" y="46"/>
                  </a:lnTo>
                  <a:lnTo>
                    <a:pt x="336" y="24"/>
                  </a:lnTo>
                  <a:lnTo>
                    <a:pt x="334" y="4"/>
                  </a:lnTo>
                  <a:lnTo>
                    <a:pt x="360" y="22"/>
                  </a:lnTo>
                  <a:lnTo>
                    <a:pt x="384" y="18"/>
                  </a:lnTo>
                  <a:lnTo>
                    <a:pt x="388" y="2"/>
                  </a:lnTo>
                  <a:lnTo>
                    <a:pt x="402" y="0"/>
                  </a:lnTo>
                  <a:lnTo>
                    <a:pt x="406" y="18"/>
                  </a:lnTo>
                  <a:lnTo>
                    <a:pt x="446" y="22"/>
                  </a:lnTo>
                  <a:lnTo>
                    <a:pt x="448" y="38"/>
                  </a:lnTo>
                  <a:lnTo>
                    <a:pt x="432" y="48"/>
                  </a:lnTo>
                  <a:lnTo>
                    <a:pt x="438" y="90"/>
                  </a:lnTo>
                  <a:lnTo>
                    <a:pt x="468" y="90"/>
                  </a:lnTo>
                  <a:lnTo>
                    <a:pt x="480" y="102"/>
                  </a:lnTo>
                  <a:lnTo>
                    <a:pt x="496" y="112"/>
                  </a:lnTo>
                  <a:lnTo>
                    <a:pt x="514" y="108"/>
                  </a:lnTo>
                  <a:lnTo>
                    <a:pt x="522" y="122"/>
                  </a:lnTo>
                  <a:lnTo>
                    <a:pt x="514" y="132"/>
                  </a:lnTo>
                  <a:lnTo>
                    <a:pt x="516" y="156"/>
                  </a:lnTo>
                  <a:lnTo>
                    <a:pt x="514" y="172"/>
                  </a:lnTo>
                  <a:lnTo>
                    <a:pt x="522" y="190"/>
                  </a:lnTo>
                  <a:lnTo>
                    <a:pt x="522" y="204"/>
                  </a:lnTo>
                  <a:lnTo>
                    <a:pt x="556" y="204"/>
                  </a:lnTo>
                  <a:lnTo>
                    <a:pt x="576" y="236"/>
                  </a:lnTo>
                  <a:lnTo>
                    <a:pt x="496" y="254"/>
                  </a:lnTo>
                  <a:lnTo>
                    <a:pt x="380" y="276"/>
                  </a:lnTo>
                  <a:lnTo>
                    <a:pt x="232" y="296"/>
                  </a:lnTo>
                  <a:lnTo>
                    <a:pt x="0" y="330"/>
                  </a:lnTo>
                </a:path>
              </a:pathLst>
            </a:custGeom>
            <a:solidFill>
              <a:srgbClr val="008226"/>
            </a:solidFill>
            <a:ln cap="rnd" w="12600">
              <a:solidFill>
                <a:srgbClr val="7f7f7f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grpSp>
          <p:nvGrpSpPr>
            <p:cNvPr id="8452" name=""/>
            <p:cNvGrpSpPr/>
            <p:nvPr/>
          </p:nvGrpSpPr>
          <p:grpSpPr>
            <a:xfrm>
              <a:off x="1809720" y="928800"/>
              <a:ext cx="6253560" cy="3851280"/>
              <a:chOff x="1809720" y="928800"/>
              <a:chExt cx="6253560" cy="3851280"/>
            </a:xfrm>
          </p:grpSpPr>
          <p:sp>
            <p:nvSpPr>
              <p:cNvPr id="8453" name=""/>
              <p:cNvSpPr/>
              <p:nvPr/>
            </p:nvSpPr>
            <p:spPr>
              <a:xfrm>
                <a:off x="4844880" y="2300400"/>
                <a:ext cx="704520" cy="428760"/>
              </a:xfrm>
              <a:custGeom>
                <a:avLst/>
                <a:gdLst/>
                <a:ahLst/>
                <a:rect l="l" t="t" r="r" b="b"/>
                <a:pathLst>
                  <a:path w="453" h="293">
                    <a:moveTo>
                      <a:pt x="6" y="8"/>
                    </a:moveTo>
                    <a:lnTo>
                      <a:pt x="208" y="0"/>
                    </a:lnTo>
                    <a:lnTo>
                      <a:pt x="376" y="0"/>
                    </a:lnTo>
                    <a:lnTo>
                      <a:pt x="374" y="10"/>
                    </a:lnTo>
                    <a:lnTo>
                      <a:pt x="366" y="40"/>
                    </a:lnTo>
                    <a:lnTo>
                      <a:pt x="382" y="60"/>
                    </a:lnTo>
                    <a:lnTo>
                      <a:pt x="388" y="72"/>
                    </a:lnTo>
                    <a:lnTo>
                      <a:pt x="418" y="74"/>
                    </a:lnTo>
                    <a:lnTo>
                      <a:pt x="420" y="98"/>
                    </a:lnTo>
                    <a:lnTo>
                      <a:pt x="432" y="100"/>
                    </a:lnTo>
                    <a:lnTo>
                      <a:pt x="432" y="108"/>
                    </a:lnTo>
                    <a:lnTo>
                      <a:pt x="440" y="120"/>
                    </a:lnTo>
                    <a:lnTo>
                      <a:pt x="452" y="124"/>
                    </a:lnTo>
                    <a:lnTo>
                      <a:pt x="452" y="148"/>
                    </a:lnTo>
                    <a:lnTo>
                      <a:pt x="446" y="172"/>
                    </a:lnTo>
                    <a:lnTo>
                      <a:pt x="410" y="188"/>
                    </a:lnTo>
                    <a:lnTo>
                      <a:pt x="390" y="200"/>
                    </a:lnTo>
                    <a:lnTo>
                      <a:pt x="394" y="222"/>
                    </a:lnTo>
                    <a:lnTo>
                      <a:pt x="400" y="234"/>
                    </a:lnTo>
                    <a:lnTo>
                      <a:pt x="398" y="244"/>
                    </a:lnTo>
                    <a:lnTo>
                      <a:pt x="378" y="268"/>
                    </a:lnTo>
                    <a:lnTo>
                      <a:pt x="374" y="286"/>
                    </a:lnTo>
                    <a:lnTo>
                      <a:pt x="368" y="292"/>
                    </a:lnTo>
                    <a:lnTo>
                      <a:pt x="356" y="268"/>
                    </a:lnTo>
                    <a:lnTo>
                      <a:pt x="66" y="276"/>
                    </a:lnTo>
                    <a:lnTo>
                      <a:pt x="64" y="250"/>
                    </a:lnTo>
                    <a:lnTo>
                      <a:pt x="54" y="244"/>
                    </a:lnTo>
                    <a:lnTo>
                      <a:pt x="52" y="202"/>
                    </a:lnTo>
                    <a:lnTo>
                      <a:pt x="50" y="196"/>
                    </a:lnTo>
                    <a:lnTo>
                      <a:pt x="46" y="168"/>
                    </a:lnTo>
                    <a:lnTo>
                      <a:pt x="36" y="166"/>
                    </a:lnTo>
                    <a:lnTo>
                      <a:pt x="34" y="138"/>
                    </a:lnTo>
                    <a:lnTo>
                      <a:pt x="22" y="124"/>
                    </a:lnTo>
                    <a:lnTo>
                      <a:pt x="16" y="96"/>
                    </a:lnTo>
                    <a:lnTo>
                      <a:pt x="6" y="92"/>
                    </a:lnTo>
                    <a:lnTo>
                      <a:pt x="0" y="70"/>
                    </a:lnTo>
                    <a:lnTo>
                      <a:pt x="6" y="60"/>
                    </a:lnTo>
                    <a:lnTo>
                      <a:pt x="6" y="8"/>
                    </a:lnTo>
                  </a:path>
                </a:pathLst>
              </a:custGeom>
              <a:solidFill>
                <a:srgbClr val="008226"/>
              </a:solidFill>
              <a:ln cap="rnd" w="12600">
                <a:solidFill>
                  <a:srgbClr val="7f7f7f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8454" name=""/>
              <p:cNvSpPr/>
              <p:nvPr/>
            </p:nvSpPr>
            <p:spPr>
              <a:xfrm>
                <a:off x="4946400" y="2692800"/>
                <a:ext cx="782280" cy="639720"/>
              </a:xfrm>
              <a:custGeom>
                <a:avLst/>
                <a:gdLst/>
                <a:ahLst/>
                <a:rect l="l" t="t" r="r" b="b"/>
                <a:pathLst>
                  <a:path w="503" h="435">
                    <a:moveTo>
                      <a:pt x="288" y="0"/>
                    </a:moveTo>
                    <a:lnTo>
                      <a:pt x="302" y="22"/>
                    </a:lnTo>
                    <a:lnTo>
                      <a:pt x="310" y="56"/>
                    </a:lnTo>
                    <a:lnTo>
                      <a:pt x="318" y="80"/>
                    </a:lnTo>
                    <a:lnTo>
                      <a:pt x="326" y="96"/>
                    </a:lnTo>
                    <a:lnTo>
                      <a:pt x="358" y="114"/>
                    </a:lnTo>
                    <a:lnTo>
                      <a:pt x="360" y="128"/>
                    </a:lnTo>
                    <a:lnTo>
                      <a:pt x="370" y="154"/>
                    </a:lnTo>
                    <a:lnTo>
                      <a:pt x="386" y="158"/>
                    </a:lnTo>
                    <a:lnTo>
                      <a:pt x="396" y="158"/>
                    </a:lnTo>
                    <a:lnTo>
                      <a:pt x="412" y="172"/>
                    </a:lnTo>
                    <a:lnTo>
                      <a:pt x="400" y="218"/>
                    </a:lnTo>
                    <a:lnTo>
                      <a:pt x="424" y="226"/>
                    </a:lnTo>
                    <a:lnTo>
                      <a:pt x="440" y="242"/>
                    </a:lnTo>
                    <a:lnTo>
                      <a:pt x="434" y="260"/>
                    </a:lnTo>
                    <a:lnTo>
                      <a:pt x="460" y="264"/>
                    </a:lnTo>
                    <a:lnTo>
                      <a:pt x="468" y="282"/>
                    </a:lnTo>
                    <a:lnTo>
                      <a:pt x="470" y="312"/>
                    </a:lnTo>
                    <a:lnTo>
                      <a:pt x="484" y="328"/>
                    </a:lnTo>
                    <a:lnTo>
                      <a:pt x="494" y="328"/>
                    </a:lnTo>
                    <a:lnTo>
                      <a:pt x="502" y="334"/>
                    </a:lnTo>
                    <a:lnTo>
                      <a:pt x="502" y="364"/>
                    </a:lnTo>
                    <a:lnTo>
                      <a:pt x="480" y="386"/>
                    </a:lnTo>
                    <a:lnTo>
                      <a:pt x="474" y="390"/>
                    </a:lnTo>
                    <a:lnTo>
                      <a:pt x="472" y="422"/>
                    </a:lnTo>
                    <a:lnTo>
                      <a:pt x="468" y="432"/>
                    </a:lnTo>
                    <a:lnTo>
                      <a:pt x="446" y="434"/>
                    </a:lnTo>
                    <a:lnTo>
                      <a:pt x="418" y="426"/>
                    </a:lnTo>
                    <a:lnTo>
                      <a:pt x="428" y="406"/>
                    </a:lnTo>
                    <a:lnTo>
                      <a:pt x="436" y="394"/>
                    </a:lnTo>
                    <a:lnTo>
                      <a:pt x="432" y="386"/>
                    </a:lnTo>
                    <a:lnTo>
                      <a:pt x="196" y="398"/>
                    </a:lnTo>
                    <a:lnTo>
                      <a:pt x="90" y="402"/>
                    </a:lnTo>
                    <a:lnTo>
                      <a:pt x="86" y="250"/>
                    </a:lnTo>
                    <a:lnTo>
                      <a:pt x="82" y="156"/>
                    </a:lnTo>
                    <a:lnTo>
                      <a:pt x="64" y="140"/>
                    </a:lnTo>
                    <a:lnTo>
                      <a:pt x="62" y="120"/>
                    </a:lnTo>
                    <a:lnTo>
                      <a:pt x="50" y="114"/>
                    </a:lnTo>
                    <a:lnTo>
                      <a:pt x="50" y="98"/>
                    </a:lnTo>
                    <a:lnTo>
                      <a:pt x="64" y="96"/>
                    </a:lnTo>
                    <a:lnTo>
                      <a:pt x="64" y="82"/>
                    </a:lnTo>
                    <a:lnTo>
                      <a:pt x="46" y="68"/>
                    </a:lnTo>
                    <a:lnTo>
                      <a:pt x="24" y="66"/>
                    </a:lnTo>
                    <a:lnTo>
                      <a:pt x="24" y="46"/>
                    </a:lnTo>
                    <a:lnTo>
                      <a:pt x="26" y="32"/>
                    </a:lnTo>
                    <a:lnTo>
                      <a:pt x="14" y="22"/>
                    </a:lnTo>
                    <a:lnTo>
                      <a:pt x="0" y="20"/>
                    </a:lnTo>
                    <a:lnTo>
                      <a:pt x="0" y="6"/>
                    </a:lnTo>
                    <a:lnTo>
                      <a:pt x="288" y="0"/>
                    </a:lnTo>
                  </a:path>
                </a:pathLst>
              </a:custGeom>
              <a:solidFill>
                <a:srgbClr val="008226"/>
              </a:solidFill>
              <a:ln cap="rnd" w="12600">
                <a:solidFill>
                  <a:srgbClr val="7f7f7f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8455" name=""/>
              <p:cNvSpPr/>
              <p:nvPr/>
            </p:nvSpPr>
            <p:spPr>
              <a:xfrm>
                <a:off x="5911560" y="1922760"/>
                <a:ext cx="460080" cy="557280"/>
              </a:xfrm>
              <a:custGeom>
                <a:avLst/>
                <a:gdLst/>
                <a:ahLst/>
                <a:rect l="l" t="t" r="r" b="b"/>
                <a:pathLst>
                  <a:path w="297" h="379">
                    <a:moveTo>
                      <a:pt x="152" y="378"/>
                    </a:moveTo>
                    <a:lnTo>
                      <a:pt x="148" y="368"/>
                    </a:lnTo>
                    <a:lnTo>
                      <a:pt x="8" y="374"/>
                    </a:lnTo>
                    <a:lnTo>
                      <a:pt x="20" y="358"/>
                    </a:lnTo>
                    <a:lnTo>
                      <a:pt x="32" y="332"/>
                    </a:lnTo>
                    <a:lnTo>
                      <a:pt x="46" y="312"/>
                    </a:lnTo>
                    <a:lnTo>
                      <a:pt x="30" y="286"/>
                    </a:lnTo>
                    <a:lnTo>
                      <a:pt x="28" y="242"/>
                    </a:lnTo>
                    <a:lnTo>
                      <a:pt x="14" y="222"/>
                    </a:lnTo>
                    <a:lnTo>
                      <a:pt x="4" y="210"/>
                    </a:lnTo>
                    <a:lnTo>
                      <a:pt x="4" y="198"/>
                    </a:lnTo>
                    <a:lnTo>
                      <a:pt x="12" y="188"/>
                    </a:lnTo>
                    <a:lnTo>
                      <a:pt x="0" y="156"/>
                    </a:lnTo>
                    <a:lnTo>
                      <a:pt x="20" y="124"/>
                    </a:lnTo>
                    <a:lnTo>
                      <a:pt x="10" y="110"/>
                    </a:lnTo>
                    <a:lnTo>
                      <a:pt x="10" y="96"/>
                    </a:lnTo>
                    <a:lnTo>
                      <a:pt x="22" y="76"/>
                    </a:lnTo>
                    <a:lnTo>
                      <a:pt x="26" y="58"/>
                    </a:lnTo>
                    <a:lnTo>
                      <a:pt x="46" y="60"/>
                    </a:lnTo>
                    <a:lnTo>
                      <a:pt x="44" y="80"/>
                    </a:lnTo>
                    <a:lnTo>
                      <a:pt x="54" y="86"/>
                    </a:lnTo>
                    <a:lnTo>
                      <a:pt x="66" y="76"/>
                    </a:lnTo>
                    <a:lnTo>
                      <a:pt x="62" y="46"/>
                    </a:lnTo>
                    <a:lnTo>
                      <a:pt x="68" y="38"/>
                    </a:lnTo>
                    <a:lnTo>
                      <a:pt x="80" y="40"/>
                    </a:lnTo>
                    <a:lnTo>
                      <a:pt x="76" y="12"/>
                    </a:lnTo>
                    <a:lnTo>
                      <a:pt x="90" y="2"/>
                    </a:lnTo>
                    <a:lnTo>
                      <a:pt x="138" y="0"/>
                    </a:lnTo>
                    <a:lnTo>
                      <a:pt x="158" y="10"/>
                    </a:lnTo>
                    <a:lnTo>
                      <a:pt x="160" y="20"/>
                    </a:lnTo>
                    <a:lnTo>
                      <a:pt x="178" y="20"/>
                    </a:lnTo>
                    <a:lnTo>
                      <a:pt x="204" y="28"/>
                    </a:lnTo>
                    <a:lnTo>
                      <a:pt x="208" y="42"/>
                    </a:lnTo>
                    <a:lnTo>
                      <a:pt x="198" y="50"/>
                    </a:lnTo>
                    <a:lnTo>
                      <a:pt x="218" y="96"/>
                    </a:lnTo>
                    <a:lnTo>
                      <a:pt x="218" y="110"/>
                    </a:lnTo>
                    <a:lnTo>
                      <a:pt x="186" y="152"/>
                    </a:lnTo>
                    <a:lnTo>
                      <a:pt x="174" y="176"/>
                    </a:lnTo>
                    <a:lnTo>
                      <a:pt x="180" y="184"/>
                    </a:lnTo>
                    <a:lnTo>
                      <a:pt x="200" y="186"/>
                    </a:lnTo>
                    <a:lnTo>
                      <a:pt x="210" y="176"/>
                    </a:lnTo>
                    <a:lnTo>
                      <a:pt x="232" y="138"/>
                    </a:lnTo>
                    <a:lnTo>
                      <a:pt x="254" y="138"/>
                    </a:lnTo>
                    <a:lnTo>
                      <a:pt x="280" y="174"/>
                    </a:lnTo>
                    <a:lnTo>
                      <a:pt x="280" y="198"/>
                    </a:lnTo>
                    <a:lnTo>
                      <a:pt x="278" y="212"/>
                    </a:lnTo>
                    <a:lnTo>
                      <a:pt x="296" y="224"/>
                    </a:lnTo>
                    <a:lnTo>
                      <a:pt x="294" y="248"/>
                    </a:lnTo>
                    <a:lnTo>
                      <a:pt x="284" y="266"/>
                    </a:lnTo>
                    <a:lnTo>
                      <a:pt x="278" y="288"/>
                    </a:lnTo>
                    <a:lnTo>
                      <a:pt x="272" y="302"/>
                    </a:lnTo>
                    <a:lnTo>
                      <a:pt x="254" y="306"/>
                    </a:lnTo>
                    <a:lnTo>
                      <a:pt x="262" y="328"/>
                    </a:lnTo>
                    <a:lnTo>
                      <a:pt x="254" y="334"/>
                    </a:lnTo>
                    <a:lnTo>
                      <a:pt x="238" y="362"/>
                    </a:lnTo>
                    <a:lnTo>
                      <a:pt x="152" y="378"/>
                    </a:lnTo>
                  </a:path>
                </a:pathLst>
              </a:custGeom>
              <a:solidFill>
                <a:srgbClr val="008226"/>
              </a:solidFill>
              <a:ln cap="rnd" w="12600">
                <a:solidFill>
                  <a:srgbClr val="7f7f7f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8456" name=""/>
              <p:cNvSpPr/>
              <p:nvPr/>
            </p:nvSpPr>
            <p:spPr>
              <a:xfrm>
                <a:off x="6595920" y="2252880"/>
                <a:ext cx="671040" cy="419040"/>
              </a:xfrm>
              <a:custGeom>
                <a:avLst/>
                <a:gdLst/>
                <a:ahLst/>
                <a:rect l="l" t="t" r="r" b="b"/>
                <a:pathLst>
                  <a:path w="432" h="285">
                    <a:moveTo>
                      <a:pt x="0" y="76"/>
                    </a:moveTo>
                    <a:lnTo>
                      <a:pt x="24" y="52"/>
                    </a:lnTo>
                    <a:lnTo>
                      <a:pt x="42" y="40"/>
                    </a:lnTo>
                    <a:lnTo>
                      <a:pt x="52" y="54"/>
                    </a:lnTo>
                    <a:lnTo>
                      <a:pt x="44" y="62"/>
                    </a:lnTo>
                    <a:lnTo>
                      <a:pt x="152" y="48"/>
                    </a:lnTo>
                    <a:lnTo>
                      <a:pt x="339" y="4"/>
                    </a:lnTo>
                    <a:lnTo>
                      <a:pt x="363" y="0"/>
                    </a:lnTo>
                    <a:lnTo>
                      <a:pt x="365" y="8"/>
                    </a:lnTo>
                    <a:lnTo>
                      <a:pt x="381" y="14"/>
                    </a:lnTo>
                    <a:lnTo>
                      <a:pt x="383" y="26"/>
                    </a:lnTo>
                    <a:lnTo>
                      <a:pt x="391" y="40"/>
                    </a:lnTo>
                    <a:lnTo>
                      <a:pt x="403" y="40"/>
                    </a:lnTo>
                    <a:lnTo>
                      <a:pt x="411" y="54"/>
                    </a:lnTo>
                    <a:lnTo>
                      <a:pt x="403" y="62"/>
                    </a:lnTo>
                    <a:lnTo>
                      <a:pt x="403" y="78"/>
                    </a:lnTo>
                    <a:lnTo>
                      <a:pt x="393" y="94"/>
                    </a:lnTo>
                    <a:lnTo>
                      <a:pt x="401" y="100"/>
                    </a:lnTo>
                    <a:lnTo>
                      <a:pt x="391" y="110"/>
                    </a:lnTo>
                    <a:lnTo>
                      <a:pt x="391" y="124"/>
                    </a:lnTo>
                    <a:lnTo>
                      <a:pt x="401" y="136"/>
                    </a:lnTo>
                    <a:lnTo>
                      <a:pt x="403" y="150"/>
                    </a:lnTo>
                    <a:lnTo>
                      <a:pt x="423" y="152"/>
                    </a:lnTo>
                    <a:lnTo>
                      <a:pt x="431" y="164"/>
                    </a:lnTo>
                    <a:lnTo>
                      <a:pt x="421" y="188"/>
                    </a:lnTo>
                    <a:lnTo>
                      <a:pt x="411" y="200"/>
                    </a:lnTo>
                    <a:lnTo>
                      <a:pt x="387" y="212"/>
                    </a:lnTo>
                    <a:lnTo>
                      <a:pt x="373" y="230"/>
                    </a:lnTo>
                    <a:lnTo>
                      <a:pt x="241" y="252"/>
                    </a:lnTo>
                    <a:lnTo>
                      <a:pt x="40" y="284"/>
                    </a:lnTo>
                    <a:lnTo>
                      <a:pt x="22" y="220"/>
                    </a:lnTo>
                    <a:lnTo>
                      <a:pt x="18" y="212"/>
                    </a:lnTo>
                    <a:lnTo>
                      <a:pt x="24" y="196"/>
                    </a:lnTo>
                    <a:lnTo>
                      <a:pt x="0" y="76"/>
                    </a:lnTo>
                  </a:path>
                </a:pathLst>
              </a:custGeom>
              <a:solidFill>
                <a:srgbClr val="008226"/>
              </a:solidFill>
              <a:ln cap="rnd" w="12600">
                <a:solidFill>
                  <a:srgbClr val="7f7f7f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grpSp>
            <p:nvGrpSpPr>
              <p:cNvPr id="8457" name=""/>
              <p:cNvGrpSpPr/>
              <p:nvPr/>
            </p:nvGrpSpPr>
            <p:grpSpPr>
              <a:xfrm>
                <a:off x="1809720" y="928800"/>
                <a:ext cx="6253560" cy="3851280"/>
                <a:chOff x="1809720" y="928800"/>
                <a:chExt cx="6253560" cy="3851280"/>
              </a:xfrm>
            </p:grpSpPr>
            <p:grpSp>
              <p:nvGrpSpPr>
                <p:cNvPr id="8458" name=""/>
                <p:cNvGrpSpPr/>
                <p:nvPr/>
              </p:nvGrpSpPr>
              <p:grpSpPr>
                <a:xfrm>
                  <a:off x="2179440" y="928800"/>
                  <a:ext cx="5883840" cy="1493640"/>
                  <a:chOff x="2179440" y="928800"/>
                  <a:chExt cx="5883840" cy="1493640"/>
                </a:xfrm>
              </p:grpSpPr>
              <p:grpSp>
                <p:nvGrpSpPr>
                  <p:cNvPr id="8459" name=""/>
                  <p:cNvGrpSpPr/>
                  <p:nvPr/>
                </p:nvGrpSpPr>
                <p:grpSpPr>
                  <a:xfrm>
                    <a:off x="4442760" y="934560"/>
                    <a:ext cx="809640" cy="618120"/>
                    <a:chOff x="4442760" y="934560"/>
                    <a:chExt cx="809640" cy="618120"/>
                  </a:xfrm>
                </p:grpSpPr>
                <p:sp>
                  <p:nvSpPr>
                    <p:cNvPr id="8460" name=""/>
                    <p:cNvSpPr/>
                    <p:nvPr/>
                  </p:nvSpPr>
                  <p:spPr>
                    <a:xfrm>
                      <a:off x="4442760" y="934560"/>
                      <a:ext cx="809640" cy="618120"/>
                    </a:xfrm>
                    <a:custGeom>
                      <a:avLst/>
                      <a:gdLst/>
                      <a:ahLst/>
                      <a:rect l="l" t="t" r="r" b="b"/>
                      <a:pathLst>
                        <a:path w="936" h="782">
                          <a:moveTo>
                            <a:pt x="43" y="0"/>
                          </a:moveTo>
                          <a:lnTo>
                            <a:pt x="14" y="545"/>
                          </a:lnTo>
                          <a:lnTo>
                            <a:pt x="0" y="778"/>
                          </a:lnTo>
                          <a:lnTo>
                            <a:pt x="226" y="782"/>
                          </a:lnTo>
                          <a:lnTo>
                            <a:pt x="609" y="775"/>
                          </a:lnTo>
                          <a:lnTo>
                            <a:pt x="663" y="208"/>
                          </a:lnTo>
                          <a:lnTo>
                            <a:pt x="936" y="0"/>
                          </a:lnTo>
                          <a:lnTo>
                            <a:pt x="43" y="0"/>
                          </a:lnTo>
                          <a:close/>
                        </a:path>
                      </a:pathLst>
                    </a:custGeom>
                    <a:solidFill>
                      <a:srgbClr val="008226"/>
                    </a:solidFill>
                    <a:ln cap="rnd" w="12600">
                      <a:solidFill>
                        <a:srgbClr val="7f7f7f"/>
                      </a:solidFill>
                      <a:round/>
                    </a:ln>
                  </p:spPr>
                  <p:style>
                    <a:lnRef idx="0"/>
                    <a:fillRef idx="0"/>
                    <a:effectRef idx="0"/>
                    <a:fontRef idx="minor"/>
                  </p:style>
                  <p:txBody>
                    <a:bodyPr anchor="t">
                      <a:noAutofit/>
                    </a:bodyPr>
                    <a:p>
                      <a:endParaRPr b="0" lang="en-US" sz="2400" strike="noStrike" u="none">
                        <a:solidFill>
                          <a:srgbClr val="000000"/>
                        </a:solidFill>
                        <a:effectLst/>
                        <a:uFillTx/>
                        <a:latin typeface="Frutiger 45 Light"/>
                      </a:endParaRPr>
                    </a:p>
                  </p:txBody>
                </p:sp>
                <p:sp>
                  <p:nvSpPr>
                    <p:cNvPr id="8461" name=""/>
                    <p:cNvSpPr/>
                    <p:nvPr/>
                  </p:nvSpPr>
                  <p:spPr>
                    <a:xfrm>
                      <a:off x="4442760" y="934560"/>
                      <a:ext cx="809640" cy="618120"/>
                    </a:xfrm>
                    <a:custGeom>
                      <a:avLst/>
                      <a:gdLst/>
                      <a:ahLst/>
                      <a:rect l="l" t="t" r="r" b="b"/>
                      <a:pathLst>
                        <a:path w="936" h="782">
                          <a:moveTo>
                            <a:pt x="43" y="0"/>
                          </a:moveTo>
                          <a:lnTo>
                            <a:pt x="14" y="545"/>
                          </a:lnTo>
                          <a:lnTo>
                            <a:pt x="0" y="778"/>
                          </a:lnTo>
                          <a:lnTo>
                            <a:pt x="226" y="782"/>
                          </a:lnTo>
                          <a:lnTo>
                            <a:pt x="609" y="775"/>
                          </a:lnTo>
                          <a:lnTo>
                            <a:pt x="663" y="208"/>
                          </a:lnTo>
                          <a:lnTo>
                            <a:pt x="936" y="0"/>
                          </a:lnTo>
                          <a:lnTo>
                            <a:pt x="43" y="0"/>
                          </a:lnTo>
                        </a:path>
                      </a:pathLst>
                    </a:custGeom>
                    <a:solidFill>
                      <a:srgbClr val="008226"/>
                    </a:solidFill>
                    <a:ln cap="rnd" w="12600">
                      <a:solidFill>
                        <a:srgbClr val="7f7f7f"/>
                      </a:solidFill>
                      <a:round/>
                    </a:ln>
                  </p:spPr>
                  <p:style>
                    <a:lnRef idx="0"/>
                    <a:fillRef idx="0"/>
                    <a:effectRef idx="0"/>
                    <a:fontRef idx="minor"/>
                  </p:style>
                  <p:txBody>
                    <a:bodyPr anchor="t">
                      <a:noAutofit/>
                    </a:bodyPr>
                    <a:p>
                      <a:endParaRPr b="0" lang="en-US" sz="2400" strike="noStrike" u="none">
                        <a:solidFill>
                          <a:srgbClr val="000000"/>
                        </a:solidFill>
                        <a:effectLst/>
                        <a:uFillTx/>
                        <a:latin typeface="Frutiger 45 Light"/>
                      </a:endParaRPr>
                    </a:p>
                  </p:txBody>
                </p:sp>
              </p:grpSp>
              <p:grpSp>
                <p:nvGrpSpPr>
                  <p:cNvPr id="8462" name=""/>
                  <p:cNvGrpSpPr/>
                  <p:nvPr/>
                </p:nvGrpSpPr>
                <p:grpSpPr>
                  <a:xfrm>
                    <a:off x="4975560" y="934560"/>
                    <a:ext cx="2189160" cy="1487880"/>
                    <a:chOff x="4975560" y="934560"/>
                    <a:chExt cx="2189160" cy="1487880"/>
                  </a:xfrm>
                </p:grpSpPr>
                <p:grpSp>
                  <p:nvGrpSpPr>
                    <p:cNvPr id="8463" name=""/>
                    <p:cNvGrpSpPr/>
                    <p:nvPr/>
                  </p:nvGrpSpPr>
                  <p:grpSpPr>
                    <a:xfrm>
                      <a:off x="4975560" y="934560"/>
                      <a:ext cx="2189160" cy="1487880"/>
                      <a:chOff x="4975560" y="934560"/>
                      <a:chExt cx="2189160" cy="1487880"/>
                    </a:xfrm>
                  </p:grpSpPr>
                  <p:sp>
                    <p:nvSpPr>
                      <p:cNvPr id="8464" name=""/>
                      <p:cNvSpPr/>
                      <p:nvPr/>
                    </p:nvSpPr>
                    <p:spPr>
                      <a:xfrm>
                        <a:off x="4975560" y="934560"/>
                        <a:ext cx="2189160" cy="1487880"/>
                      </a:xfrm>
                      <a:custGeom>
                        <a:avLst/>
                        <a:gdLst/>
                        <a:ahLst/>
                        <a:rect l="l" t="t" r="r" b="b"/>
                        <a:pathLst>
                          <a:path w="2528" h="1879">
                            <a:moveTo>
                              <a:pt x="320" y="0"/>
                            </a:moveTo>
                            <a:lnTo>
                              <a:pt x="54" y="208"/>
                            </a:lnTo>
                            <a:lnTo>
                              <a:pt x="0" y="721"/>
                            </a:lnTo>
                            <a:lnTo>
                              <a:pt x="40" y="717"/>
                            </a:lnTo>
                            <a:lnTo>
                              <a:pt x="40" y="746"/>
                            </a:lnTo>
                            <a:lnTo>
                              <a:pt x="51" y="757"/>
                            </a:lnTo>
                            <a:lnTo>
                              <a:pt x="43" y="796"/>
                            </a:lnTo>
                            <a:lnTo>
                              <a:pt x="61" y="811"/>
                            </a:lnTo>
                            <a:lnTo>
                              <a:pt x="69" y="846"/>
                            </a:lnTo>
                            <a:lnTo>
                              <a:pt x="137" y="857"/>
                            </a:lnTo>
                            <a:lnTo>
                              <a:pt x="158" y="886"/>
                            </a:lnTo>
                            <a:lnTo>
                              <a:pt x="183" y="879"/>
                            </a:lnTo>
                            <a:lnTo>
                              <a:pt x="201" y="846"/>
                            </a:lnTo>
                            <a:lnTo>
                              <a:pt x="298" y="857"/>
                            </a:lnTo>
                            <a:lnTo>
                              <a:pt x="298" y="897"/>
                            </a:lnTo>
                            <a:lnTo>
                              <a:pt x="320" y="900"/>
                            </a:lnTo>
                            <a:lnTo>
                              <a:pt x="323" y="886"/>
                            </a:lnTo>
                            <a:lnTo>
                              <a:pt x="355" y="886"/>
                            </a:lnTo>
                            <a:lnTo>
                              <a:pt x="395" y="936"/>
                            </a:lnTo>
                            <a:lnTo>
                              <a:pt x="445" y="936"/>
                            </a:lnTo>
                            <a:lnTo>
                              <a:pt x="488" y="936"/>
                            </a:lnTo>
                            <a:lnTo>
                              <a:pt x="477" y="904"/>
                            </a:lnTo>
                            <a:lnTo>
                              <a:pt x="506" y="889"/>
                            </a:lnTo>
                            <a:lnTo>
                              <a:pt x="527" y="911"/>
                            </a:lnTo>
                            <a:lnTo>
                              <a:pt x="578" y="911"/>
                            </a:lnTo>
                            <a:lnTo>
                              <a:pt x="639" y="936"/>
                            </a:lnTo>
                            <a:lnTo>
                              <a:pt x="707" y="889"/>
                            </a:lnTo>
                            <a:lnTo>
                              <a:pt x="692" y="846"/>
                            </a:lnTo>
                            <a:lnTo>
                              <a:pt x="750" y="843"/>
                            </a:lnTo>
                            <a:lnTo>
                              <a:pt x="750" y="807"/>
                            </a:lnTo>
                            <a:lnTo>
                              <a:pt x="761" y="800"/>
                            </a:lnTo>
                            <a:lnTo>
                              <a:pt x="796" y="814"/>
                            </a:lnTo>
                            <a:lnTo>
                              <a:pt x="800" y="796"/>
                            </a:lnTo>
                            <a:lnTo>
                              <a:pt x="786" y="753"/>
                            </a:lnTo>
                            <a:lnTo>
                              <a:pt x="804" y="753"/>
                            </a:lnTo>
                            <a:lnTo>
                              <a:pt x="832" y="768"/>
                            </a:lnTo>
                            <a:lnTo>
                              <a:pt x="893" y="778"/>
                            </a:lnTo>
                            <a:lnTo>
                              <a:pt x="925" y="768"/>
                            </a:lnTo>
                            <a:lnTo>
                              <a:pt x="943" y="757"/>
                            </a:lnTo>
                            <a:lnTo>
                              <a:pt x="1019" y="775"/>
                            </a:lnTo>
                            <a:lnTo>
                              <a:pt x="1029" y="825"/>
                            </a:lnTo>
                            <a:lnTo>
                              <a:pt x="1058" y="861"/>
                            </a:lnTo>
                            <a:lnTo>
                              <a:pt x="1058" y="893"/>
                            </a:lnTo>
                            <a:lnTo>
                              <a:pt x="1151" y="893"/>
                            </a:lnTo>
                            <a:lnTo>
                              <a:pt x="1166" y="875"/>
                            </a:lnTo>
                            <a:lnTo>
                              <a:pt x="1194" y="879"/>
                            </a:lnTo>
                            <a:lnTo>
                              <a:pt x="1198" y="915"/>
                            </a:lnTo>
                            <a:lnTo>
                              <a:pt x="1191" y="936"/>
                            </a:lnTo>
                            <a:lnTo>
                              <a:pt x="1212" y="961"/>
                            </a:lnTo>
                            <a:lnTo>
                              <a:pt x="1227" y="983"/>
                            </a:lnTo>
                            <a:lnTo>
                              <a:pt x="1245" y="983"/>
                            </a:lnTo>
                            <a:lnTo>
                              <a:pt x="1252" y="993"/>
                            </a:lnTo>
                            <a:lnTo>
                              <a:pt x="1234" y="1015"/>
                            </a:lnTo>
                            <a:lnTo>
                              <a:pt x="1230" y="1054"/>
                            </a:lnTo>
                            <a:lnTo>
                              <a:pt x="1259" y="1044"/>
                            </a:lnTo>
                            <a:lnTo>
                              <a:pt x="1266" y="1062"/>
                            </a:lnTo>
                            <a:lnTo>
                              <a:pt x="1252" y="1072"/>
                            </a:lnTo>
                            <a:lnTo>
                              <a:pt x="1252" y="1094"/>
                            </a:lnTo>
                            <a:lnTo>
                              <a:pt x="1266" y="1097"/>
                            </a:lnTo>
                            <a:lnTo>
                              <a:pt x="1273" y="1119"/>
                            </a:lnTo>
                            <a:lnTo>
                              <a:pt x="1424" y="1133"/>
                            </a:lnTo>
                            <a:lnTo>
                              <a:pt x="1506" y="1123"/>
                            </a:lnTo>
                            <a:lnTo>
                              <a:pt x="1513" y="1141"/>
                            </a:lnTo>
                            <a:lnTo>
                              <a:pt x="1553" y="1141"/>
                            </a:lnTo>
                            <a:lnTo>
                              <a:pt x="1571" y="1158"/>
                            </a:lnTo>
                            <a:lnTo>
                              <a:pt x="1610" y="1126"/>
                            </a:lnTo>
                            <a:lnTo>
                              <a:pt x="1628" y="1148"/>
                            </a:lnTo>
                            <a:lnTo>
                              <a:pt x="1675" y="1151"/>
                            </a:lnTo>
                            <a:lnTo>
                              <a:pt x="1682" y="1166"/>
                            </a:lnTo>
                            <a:lnTo>
                              <a:pt x="1703" y="1155"/>
                            </a:lnTo>
                            <a:lnTo>
                              <a:pt x="1725" y="1148"/>
                            </a:lnTo>
                            <a:lnTo>
                              <a:pt x="1764" y="1198"/>
                            </a:lnTo>
                            <a:lnTo>
                              <a:pt x="1761" y="1216"/>
                            </a:lnTo>
                            <a:lnTo>
                              <a:pt x="1786" y="1216"/>
                            </a:lnTo>
                            <a:lnTo>
                              <a:pt x="1782" y="1248"/>
                            </a:lnTo>
                            <a:lnTo>
                              <a:pt x="1818" y="1244"/>
                            </a:lnTo>
                            <a:lnTo>
                              <a:pt x="1822" y="1273"/>
                            </a:lnTo>
                            <a:lnTo>
                              <a:pt x="1865" y="1305"/>
                            </a:lnTo>
                            <a:lnTo>
                              <a:pt x="1879" y="1331"/>
                            </a:lnTo>
                            <a:lnTo>
                              <a:pt x="1858" y="1338"/>
                            </a:lnTo>
                            <a:lnTo>
                              <a:pt x="1822" y="1327"/>
                            </a:lnTo>
                            <a:lnTo>
                              <a:pt x="1847" y="1348"/>
                            </a:lnTo>
                            <a:lnTo>
                              <a:pt x="1840" y="1377"/>
                            </a:lnTo>
                            <a:lnTo>
                              <a:pt x="1822" y="1388"/>
                            </a:lnTo>
                            <a:lnTo>
                              <a:pt x="1800" y="1370"/>
                            </a:lnTo>
                            <a:lnTo>
                              <a:pt x="1775" y="1363"/>
                            </a:lnTo>
                            <a:lnTo>
                              <a:pt x="1764" y="1366"/>
                            </a:lnTo>
                            <a:lnTo>
                              <a:pt x="1750" y="1388"/>
                            </a:lnTo>
                            <a:lnTo>
                              <a:pt x="1718" y="1359"/>
                            </a:lnTo>
                            <a:lnTo>
                              <a:pt x="1729" y="1341"/>
                            </a:lnTo>
                            <a:lnTo>
                              <a:pt x="1721" y="1327"/>
                            </a:lnTo>
                            <a:lnTo>
                              <a:pt x="1693" y="1334"/>
                            </a:lnTo>
                            <a:lnTo>
                              <a:pt x="1686" y="1323"/>
                            </a:lnTo>
                            <a:lnTo>
                              <a:pt x="1682" y="1305"/>
                            </a:lnTo>
                            <a:lnTo>
                              <a:pt x="1668" y="1295"/>
                            </a:lnTo>
                            <a:lnTo>
                              <a:pt x="1625" y="1302"/>
                            </a:lnTo>
                            <a:lnTo>
                              <a:pt x="1639" y="1327"/>
                            </a:lnTo>
                            <a:lnTo>
                              <a:pt x="1664" y="1345"/>
                            </a:lnTo>
                            <a:lnTo>
                              <a:pt x="1689" y="1348"/>
                            </a:lnTo>
                            <a:lnTo>
                              <a:pt x="1689" y="1392"/>
                            </a:lnTo>
                            <a:lnTo>
                              <a:pt x="1678" y="1417"/>
                            </a:lnTo>
                            <a:lnTo>
                              <a:pt x="1675" y="1452"/>
                            </a:lnTo>
                            <a:lnTo>
                              <a:pt x="1657" y="1467"/>
                            </a:lnTo>
                            <a:lnTo>
                              <a:pt x="1664" y="1521"/>
                            </a:lnTo>
                            <a:lnTo>
                              <a:pt x="1689" y="1539"/>
                            </a:lnTo>
                            <a:lnTo>
                              <a:pt x="1675" y="1549"/>
                            </a:lnTo>
                            <a:lnTo>
                              <a:pt x="1675" y="1610"/>
                            </a:lnTo>
                            <a:lnTo>
                              <a:pt x="1657" y="1632"/>
                            </a:lnTo>
                            <a:lnTo>
                              <a:pt x="1664" y="1657"/>
                            </a:lnTo>
                            <a:lnTo>
                              <a:pt x="1614" y="1671"/>
                            </a:lnTo>
                            <a:lnTo>
                              <a:pt x="1564" y="1811"/>
                            </a:lnTo>
                            <a:lnTo>
                              <a:pt x="1531" y="1811"/>
                            </a:lnTo>
                            <a:lnTo>
                              <a:pt x="1553" y="1854"/>
                            </a:lnTo>
                            <a:lnTo>
                              <a:pt x="1567" y="1879"/>
                            </a:lnTo>
                            <a:lnTo>
                              <a:pt x="1574" y="1843"/>
                            </a:lnTo>
                            <a:lnTo>
                              <a:pt x="1639" y="1861"/>
                            </a:lnTo>
                            <a:lnTo>
                              <a:pt x="1635" y="1833"/>
                            </a:lnTo>
                            <a:lnTo>
                              <a:pt x="1657" y="1836"/>
                            </a:lnTo>
                            <a:lnTo>
                              <a:pt x="1678" y="1800"/>
                            </a:lnTo>
                            <a:lnTo>
                              <a:pt x="1671" y="1779"/>
                            </a:lnTo>
                            <a:lnTo>
                              <a:pt x="1707" y="1772"/>
                            </a:lnTo>
                            <a:lnTo>
                              <a:pt x="1732" y="1718"/>
                            </a:lnTo>
                            <a:lnTo>
                              <a:pt x="1786" y="1721"/>
                            </a:lnTo>
                            <a:lnTo>
                              <a:pt x="1829" y="1714"/>
                            </a:lnTo>
                            <a:lnTo>
                              <a:pt x="1876" y="1711"/>
                            </a:lnTo>
                            <a:lnTo>
                              <a:pt x="1883" y="1675"/>
                            </a:lnTo>
                            <a:lnTo>
                              <a:pt x="1908" y="1657"/>
                            </a:lnTo>
                            <a:lnTo>
                              <a:pt x="1944" y="1639"/>
                            </a:lnTo>
                            <a:lnTo>
                              <a:pt x="1958" y="1625"/>
                            </a:lnTo>
                            <a:lnTo>
                              <a:pt x="1980" y="1639"/>
                            </a:lnTo>
                            <a:lnTo>
                              <a:pt x="2012" y="1603"/>
                            </a:lnTo>
                            <a:lnTo>
                              <a:pt x="2001" y="1585"/>
                            </a:lnTo>
                            <a:lnTo>
                              <a:pt x="1972" y="1582"/>
                            </a:lnTo>
                            <a:lnTo>
                              <a:pt x="1947" y="1585"/>
                            </a:lnTo>
                            <a:lnTo>
                              <a:pt x="1933" y="1600"/>
                            </a:lnTo>
                            <a:lnTo>
                              <a:pt x="1904" y="1596"/>
                            </a:lnTo>
                            <a:lnTo>
                              <a:pt x="1919" y="1574"/>
                            </a:lnTo>
                            <a:lnTo>
                              <a:pt x="1922" y="1521"/>
                            </a:lnTo>
                            <a:lnTo>
                              <a:pt x="1944" y="1513"/>
                            </a:lnTo>
                            <a:lnTo>
                              <a:pt x="1976" y="1463"/>
                            </a:lnTo>
                            <a:lnTo>
                              <a:pt x="2012" y="1460"/>
                            </a:lnTo>
                            <a:lnTo>
                              <a:pt x="2048" y="1435"/>
                            </a:lnTo>
                            <a:lnTo>
                              <a:pt x="2094" y="1427"/>
                            </a:lnTo>
                            <a:lnTo>
                              <a:pt x="2109" y="1406"/>
                            </a:lnTo>
                            <a:lnTo>
                              <a:pt x="2145" y="1406"/>
                            </a:lnTo>
                            <a:lnTo>
                              <a:pt x="2162" y="1377"/>
                            </a:lnTo>
                            <a:lnTo>
                              <a:pt x="2177" y="1377"/>
                            </a:lnTo>
                            <a:lnTo>
                              <a:pt x="2173" y="1406"/>
                            </a:lnTo>
                            <a:lnTo>
                              <a:pt x="2231" y="1402"/>
                            </a:lnTo>
                            <a:lnTo>
                              <a:pt x="2231" y="1388"/>
                            </a:lnTo>
                            <a:lnTo>
                              <a:pt x="2220" y="1374"/>
                            </a:lnTo>
                            <a:lnTo>
                              <a:pt x="2248" y="1352"/>
                            </a:lnTo>
                            <a:lnTo>
                              <a:pt x="2284" y="1331"/>
                            </a:lnTo>
                            <a:lnTo>
                              <a:pt x="2309" y="1327"/>
                            </a:lnTo>
                            <a:lnTo>
                              <a:pt x="2306" y="1302"/>
                            </a:lnTo>
                            <a:lnTo>
                              <a:pt x="2338" y="1273"/>
                            </a:lnTo>
                            <a:lnTo>
                              <a:pt x="2370" y="1255"/>
                            </a:lnTo>
                            <a:lnTo>
                              <a:pt x="2370" y="1201"/>
                            </a:lnTo>
                            <a:lnTo>
                              <a:pt x="2403" y="1176"/>
                            </a:lnTo>
                            <a:lnTo>
                              <a:pt x="2467" y="1141"/>
                            </a:lnTo>
                            <a:lnTo>
                              <a:pt x="2528" y="1119"/>
                            </a:lnTo>
                            <a:lnTo>
                              <a:pt x="2471" y="1108"/>
                            </a:lnTo>
                            <a:lnTo>
                              <a:pt x="2428" y="1105"/>
                            </a:lnTo>
                            <a:lnTo>
                              <a:pt x="2395" y="1083"/>
                            </a:lnTo>
                            <a:lnTo>
                              <a:pt x="2399" y="1058"/>
                            </a:lnTo>
                            <a:lnTo>
                              <a:pt x="2403" y="1040"/>
                            </a:lnTo>
                            <a:lnTo>
                              <a:pt x="2374" y="1033"/>
                            </a:lnTo>
                            <a:lnTo>
                              <a:pt x="2360" y="1044"/>
                            </a:lnTo>
                            <a:lnTo>
                              <a:pt x="2324" y="1062"/>
                            </a:lnTo>
                            <a:lnTo>
                              <a:pt x="2266" y="1040"/>
                            </a:lnTo>
                            <a:lnTo>
                              <a:pt x="2263" y="1015"/>
                            </a:lnTo>
                            <a:lnTo>
                              <a:pt x="2263" y="990"/>
                            </a:lnTo>
                            <a:lnTo>
                              <a:pt x="2252" y="976"/>
                            </a:lnTo>
                            <a:lnTo>
                              <a:pt x="2180" y="990"/>
                            </a:lnTo>
                            <a:lnTo>
                              <a:pt x="2177" y="936"/>
                            </a:lnTo>
                            <a:lnTo>
                              <a:pt x="2137" y="936"/>
                            </a:lnTo>
                            <a:lnTo>
                              <a:pt x="2091" y="904"/>
                            </a:lnTo>
                            <a:lnTo>
                              <a:pt x="2055" y="915"/>
                            </a:lnTo>
                            <a:lnTo>
                              <a:pt x="2033" y="936"/>
                            </a:lnTo>
                            <a:lnTo>
                              <a:pt x="1983" y="936"/>
                            </a:lnTo>
                            <a:lnTo>
                              <a:pt x="1969" y="897"/>
                            </a:lnTo>
                            <a:lnTo>
                              <a:pt x="1976" y="850"/>
                            </a:lnTo>
                            <a:lnTo>
                              <a:pt x="1865" y="811"/>
                            </a:lnTo>
                            <a:lnTo>
                              <a:pt x="1843" y="782"/>
                            </a:lnTo>
                            <a:lnTo>
                              <a:pt x="1707" y="710"/>
                            </a:lnTo>
                            <a:lnTo>
                              <a:pt x="1700" y="4"/>
                            </a:lnTo>
                            <a:lnTo>
                              <a:pt x="320" y="0"/>
                            </a:lnTo>
                            <a:close/>
                          </a:path>
                        </a:pathLst>
                      </a:custGeom>
                      <a:solidFill>
                        <a:srgbClr val="008226"/>
                      </a:solidFill>
                      <a:ln cap="rnd" w="12600">
                        <a:solidFill>
                          <a:srgbClr val="7f7f7f"/>
                        </a:solidFill>
                        <a:round/>
                      </a:ln>
                    </p:spPr>
                    <p:style>
                      <a:lnRef idx="0"/>
                      <a:fillRef idx="0"/>
                      <a:effectRef idx="0"/>
                      <a:fontRef idx="minor"/>
                    </p:style>
                    <p:txBody>
                      <a:bodyPr anchor="t">
                        <a:noAutofit/>
                      </a:bodyPr>
                      <a:p>
                        <a:endParaRPr b="0" lang="en-US" sz="2400" strike="noStrike" u="none">
                          <a:solidFill>
                            <a:srgbClr val="000000"/>
                          </a:solidFill>
                          <a:effectLst/>
                          <a:uFillTx/>
                          <a:latin typeface="Frutiger 45 Light"/>
                        </a:endParaRPr>
                      </a:p>
                    </p:txBody>
                  </p:sp>
                  <p:sp>
                    <p:nvSpPr>
                      <p:cNvPr id="8465" name=""/>
                      <p:cNvSpPr/>
                      <p:nvPr/>
                    </p:nvSpPr>
                    <p:spPr>
                      <a:xfrm>
                        <a:off x="4975560" y="934560"/>
                        <a:ext cx="2189160" cy="1487880"/>
                      </a:xfrm>
                      <a:custGeom>
                        <a:avLst/>
                        <a:gdLst/>
                        <a:ahLst/>
                        <a:rect l="l" t="t" r="r" b="b"/>
                        <a:pathLst>
                          <a:path w="2528" h="1879">
                            <a:moveTo>
                              <a:pt x="320" y="0"/>
                            </a:moveTo>
                            <a:lnTo>
                              <a:pt x="54" y="208"/>
                            </a:lnTo>
                            <a:lnTo>
                              <a:pt x="0" y="721"/>
                            </a:lnTo>
                            <a:lnTo>
                              <a:pt x="40" y="717"/>
                            </a:lnTo>
                            <a:lnTo>
                              <a:pt x="40" y="746"/>
                            </a:lnTo>
                            <a:lnTo>
                              <a:pt x="51" y="757"/>
                            </a:lnTo>
                            <a:lnTo>
                              <a:pt x="43" y="796"/>
                            </a:lnTo>
                            <a:lnTo>
                              <a:pt x="61" y="811"/>
                            </a:lnTo>
                            <a:lnTo>
                              <a:pt x="69" y="846"/>
                            </a:lnTo>
                            <a:lnTo>
                              <a:pt x="137" y="857"/>
                            </a:lnTo>
                            <a:lnTo>
                              <a:pt x="158" y="886"/>
                            </a:lnTo>
                            <a:lnTo>
                              <a:pt x="183" y="879"/>
                            </a:lnTo>
                            <a:lnTo>
                              <a:pt x="201" y="846"/>
                            </a:lnTo>
                            <a:lnTo>
                              <a:pt x="298" y="857"/>
                            </a:lnTo>
                            <a:lnTo>
                              <a:pt x="298" y="897"/>
                            </a:lnTo>
                            <a:lnTo>
                              <a:pt x="320" y="900"/>
                            </a:lnTo>
                            <a:lnTo>
                              <a:pt x="323" y="886"/>
                            </a:lnTo>
                            <a:lnTo>
                              <a:pt x="355" y="886"/>
                            </a:lnTo>
                            <a:lnTo>
                              <a:pt x="395" y="936"/>
                            </a:lnTo>
                            <a:lnTo>
                              <a:pt x="445" y="936"/>
                            </a:lnTo>
                            <a:lnTo>
                              <a:pt x="488" y="936"/>
                            </a:lnTo>
                            <a:lnTo>
                              <a:pt x="477" y="904"/>
                            </a:lnTo>
                            <a:lnTo>
                              <a:pt x="506" y="889"/>
                            </a:lnTo>
                            <a:lnTo>
                              <a:pt x="527" y="911"/>
                            </a:lnTo>
                            <a:lnTo>
                              <a:pt x="578" y="911"/>
                            </a:lnTo>
                            <a:lnTo>
                              <a:pt x="639" y="936"/>
                            </a:lnTo>
                            <a:lnTo>
                              <a:pt x="707" y="889"/>
                            </a:lnTo>
                            <a:lnTo>
                              <a:pt x="692" y="846"/>
                            </a:lnTo>
                            <a:lnTo>
                              <a:pt x="750" y="843"/>
                            </a:lnTo>
                            <a:lnTo>
                              <a:pt x="750" y="807"/>
                            </a:lnTo>
                            <a:lnTo>
                              <a:pt x="761" y="800"/>
                            </a:lnTo>
                            <a:lnTo>
                              <a:pt x="796" y="814"/>
                            </a:lnTo>
                            <a:lnTo>
                              <a:pt x="800" y="796"/>
                            </a:lnTo>
                            <a:lnTo>
                              <a:pt x="786" y="753"/>
                            </a:lnTo>
                            <a:lnTo>
                              <a:pt x="804" y="753"/>
                            </a:lnTo>
                            <a:lnTo>
                              <a:pt x="832" y="768"/>
                            </a:lnTo>
                            <a:lnTo>
                              <a:pt x="893" y="778"/>
                            </a:lnTo>
                            <a:lnTo>
                              <a:pt x="925" y="768"/>
                            </a:lnTo>
                            <a:lnTo>
                              <a:pt x="943" y="757"/>
                            </a:lnTo>
                            <a:lnTo>
                              <a:pt x="1019" y="775"/>
                            </a:lnTo>
                            <a:lnTo>
                              <a:pt x="1029" y="825"/>
                            </a:lnTo>
                            <a:lnTo>
                              <a:pt x="1058" y="861"/>
                            </a:lnTo>
                            <a:lnTo>
                              <a:pt x="1058" y="893"/>
                            </a:lnTo>
                            <a:lnTo>
                              <a:pt x="1151" y="893"/>
                            </a:lnTo>
                            <a:lnTo>
                              <a:pt x="1166" y="875"/>
                            </a:lnTo>
                            <a:lnTo>
                              <a:pt x="1194" y="879"/>
                            </a:lnTo>
                            <a:lnTo>
                              <a:pt x="1198" y="915"/>
                            </a:lnTo>
                            <a:lnTo>
                              <a:pt x="1191" y="936"/>
                            </a:lnTo>
                            <a:lnTo>
                              <a:pt x="1212" y="961"/>
                            </a:lnTo>
                            <a:lnTo>
                              <a:pt x="1227" y="983"/>
                            </a:lnTo>
                            <a:lnTo>
                              <a:pt x="1245" y="983"/>
                            </a:lnTo>
                            <a:lnTo>
                              <a:pt x="1252" y="993"/>
                            </a:lnTo>
                            <a:lnTo>
                              <a:pt x="1234" y="1015"/>
                            </a:lnTo>
                            <a:lnTo>
                              <a:pt x="1230" y="1054"/>
                            </a:lnTo>
                            <a:lnTo>
                              <a:pt x="1259" y="1044"/>
                            </a:lnTo>
                            <a:lnTo>
                              <a:pt x="1266" y="1062"/>
                            </a:lnTo>
                            <a:lnTo>
                              <a:pt x="1252" y="1072"/>
                            </a:lnTo>
                            <a:lnTo>
                              <a:pt x="1252" y="1094"/>
                            </a:lnTo>
                            <a:lnTo>
                              <a:pt x="1266" y="1097"/>
                            </a:lnTo>
                            <a:lnTo>
                              <a:pt x="1273" y="1119"/>
                            </a:lnTo>
                            <a:lnTo>
                              <a:pt x="1424" y="1133"/>
                            </a:lnTo>
                            <a:lnTo>
                              <a:pt x="1506" y="1123"/>
                            </a:lnTo>
                            <a:lnTo>
                              <a:pt x="1513" y="1141"/>
                            </a:lnTo>
                            <a:lnTo>
                              <a:pt x="1553" y="1141"/>
                            </a:lnTo>
                            <a:lnTo>
                              <a:pt x="1571" y="1158"/>
                            </a:lnTo>
                            <a:lnTo>
                              <a:pt x="1610" y="1126"/>
                            </a:lnTo>
                            <a:lnTo>
                              <a:pt x="1628" y="1148"/>
                            </a:lnTo>
                            <a:lnTo>
                              <a:pt x="1675" y="1151"/>
                            </a:lnTo>
                            <a:lnTo>
                              <a:pt x="1682" y="1166"/>
                            </a:lnTo>
                            <a:lnTo>
                              <a:pt x="1703" y="1155"/>
                            </a:lnTo>
                            <a:lnTo>
                              <a:pt x="1725" y="1148"/>
                            </a:lnTo>
                            <a:lnTo>
                              <a:pt x="1764" y="1198"/>
                            </a:lnTo>
                            <a:lnTo>
                              <a:pt x="1761" y="1216"/>
                            </a:lnTo>
                            <a:lnTo>
                              <a:pt x="1786" y="1216"/>
                            </a:lnTo>
                            <a:lnTo>
                              <a:pt x="1782" y="1248"/>
                            </a:lnTo>
                            <a:lnTo>
                              <a:pt x="1818" y="1244"/>
                            </a:lnTo>
                            <a:lnTo>
                              <a:pt x="1822" y="1273"/>
                            </a:lnTo>
                            <a:lnTo>
                              <a:pt x="1865" y="1305"/>
                            </a:lnTo>
                            <a:lnTo>
                              <a:pt x="1879" y="1331"/>
                            </a:lnTo>
                            <a:lnTo>
                              <a:pt x="1858" y="1338"/>
                            </a:lnTo>
                            <a:lnTo>
                              <a:pt x="1822" y="1327"/>
                            </a:lnTo>
                            <a:lnTo>
                              <a:pt x="1847" y="1348"/>
                            </a:lnTo>
                            <a:lnTo>
                              <a:pt x="1840" y="1377"/>
                            </a:lnTo>
                            <a:lnTo>
                              <a:pt x="1822" y="1388"/>
                            </a:lnTo>
                            <a:lnTo>
                              <a:pt x="1800" y="1370"/>
                            </a:lnTo>
                            <a:lnTo>
                              <a:pt x="1775" y="1363"/>
                            </a:lnTo>
                            <a:lnTo>
                              <a:pt x="1764" y="1366"/>
                            </a:lnTo>
                            <a:lnTo>
                              <a:pt x="1750" y="1388"/>
                            </a:lnTo>
                            <a:lnTo>
                              <a:pt x="1718" y="1359"/>
                            </a:lnTo>
                            <a:lnTo>
                              <a:pt x="1729" y="1341"/>
                            </a:lnTo>
                            <a:lnTo>
                              <a:pt x="1721" y="1327"/>
                            </a:lnTo>
                            <a:lnTo>
                              <a:pt x="1693" y="1334"/>
                            </a:lnTo>
                            <a:lnTo>
                              <a:pt x="1686" y="1323"/>
                            </a:lnTo>
                            <a:lnTo>
                              <a:pt x="1682" y="1305"/>
                            </a:lnTo>
                            <a:lnTo>
                              <a:pt x="1668" y="1295"/>
                            </a:lnTo>
                            <a:lnTo>
                              <a:pt x="1625" y="1302"/>
                            </a:lnTo>
                            <a:lnTo>
                              <a:pt x="1639" y="1327"/>
                            </a:lnTo>
                            <a:lnTo>
                              <a:pt x="1664" y="1345"/>
                            </a:lnTo>
                            <a:lnTo>
                              <a:pt x="1689" y="1348"/>
                            </a:lnTo>
                            <a:lnTo>
                              <a:pt x="1689" y="1392"/>
                            </a:lnTo>
                            <a:lnTo>
                              <a:pt x="1678" y="1417"/>
                            </a:lnTo>
                            <a:lnTo>
                              <a:pt x="1675" y="1452"/>
                            </a:lnTo>
                            <a:lnTo>
                              <a:pt x="1657" y="1467"/>
                            </a:lnTo>
                            <a:lnTo>
                              <a:pt x="1664" y="1521"/>
                            </a:lnTo>
                            <a:lnTo>
                              <a:pt x="1689" y="1539"/>
                            </a:lnTo>
                            <a:lnTo>
                              <a:pt x="1675" y="1549"/>
                            </a:lnTo>
                            <a:lnTo>
                              <a:pt x="1675" y="1610"/>
                            </a:lnTo>
                            <a:lnTo>
                              <a:pt x="1657" y="1632"/>
                            </a:lnTo>
                            <a:lnTo>
                              <a:pt x="1664" y="1657"/>
                            </a:lnTo>
                            <a:lnTo>
                              <a:pt x="1614" y="1671"/>
                            </a:lnTo>
                            <a:lnTo>
                              <a:pt x="1564" y="1811"/>
                            </a:lnTo>
                            <a:lnTo>
                              <a:pt x="1531" y="1811"/>
                            </a:lnTo>
                            <a:lnTo>
                              <a:pt x="1553" y="1854"/>
                            </a:lnTo>
                            <a:lnTo>
                              <a:pt x="1567" y="1879"/>
                            </a:lnTo>
                            <a:lnTo>
                              <a:pt x="1574" y="1843"/>
                            </a:lnTo>
                            <a:lnTo>
                              <a:pt x="1639" y="1861"/>
                            </a:lnTo>
                            <a:lnTo>
                              <a:pt x="1635" y="1833"/>
                            </a:lnTo>
                            <a:lnTo>
                              <a:pt x="1657" y="1836"/>
                            </a:lnTo>
                            <a:lnTo>
                              <a:pt x="1678" y="1800"/>
                            </a:lnTo>
                            <a:lnTo>
                              <a:pt x="1671" y="1779"/>
                            </a:lnTo>
                            <a:lnTo>
                              <a:pt x="1707" y="1772"/>
                            </a:lnTo>
                            <a:lnTo>
                              <a:pt x="1732" y="1718"/>
                            </a:lnTo>
                            <a:lnTo>
                              <a:pt x="1786" y="1721"/>
                            </a:lnTo>
                            <a:lnTo>
                              <a:pt x="1829" y="1714"/>
                            </a:lnTo>
                            <a:lnTo>
                              <a:pt x="1876" y="1711"/>
                            </a:lnTo>
                            <a:lnTo>
                              <a:pt x="1883" y="1675"/>
                            </a:lnTo>
                            <a:lnTo>
                              <a:pt x="1908" y="1657"/>
                            </a:lnTo>
                            <a:lnTo>
                              <a:pt x="1944" y="1639"/>
                            </a:lnTo>
                            <a:lnTo>
                              <a:pt x="1958" y="1625"/>
                            </a:lnTo>
                            <a:lnTo>
                              <a:pt x="1980" y="1639"/>
                            </a:lnTo>
                            <a:lnTo>
                              <a:pt x="2012" y="1603"/>
                            </a:lnTo>
                            <a:lnTo>
                              <a:pt x="2001" y="1585"/>
                            </a:lnTo>
                            <a:lnTo>
                              <a:pt x="1972" y="1582"/>
                            </a:lnTo>
                            <a:lnTo>
                              <a:pt x="1947" y="1585"/>
                            </a:lnTo>
                            <a:lnTo>
                              <a:pt x="1933" y="1600"/>
                            </a:lnTo>
                            <a:lnTo>
                              <a:pt x="1904" y="1596"/>
                            </a:lnTo>
                            <a:lnTo>
                              <a:pt x="1919" y="1574"/>
                            </a:lnTo>
                            <a:lnTo>
                              <a:pt x="1922" y="1521"/>
                            </a:lnTo>
                            <a:lnTo>
                              <a:pt x="1944" y="1513"/>
                            </a:lnTo>
                            <a:lnTo>
                              <a:pt x="1976" y="1463"/>
                            </a:lnTo>
                            <a:lnTo>
                              <a:pt x="2012" y="1460"/>
                            </a:lnTo>
                            <a:lnTo>
                              <a:pt x="2048" y="1435"/>
                            </a:lnTo>
                            <a:lnTo>
                              <a:pt x="2094" y="1427"/>
                            </a:lnTo>
                            <a:lnTo>
                              <a:pt x="2109" y="1406"/>
                            </a:lnTo>
                            <a:lnTo>
                              <a:pt x="2145" y="1406"/>
                            </a:lnTo>
                            <a:lnTo>
                              <a:pt x="2162" y="1377"/>
                            </a:lnTo>
                            <a:lnTo>
                              <a:pt x="2177" y="1377"/>
                            </a:lnTo>
                            <a:lnTo>
                              <a:pt x="2173" y="1406"/>
                            </a:lnTo>
                            <a:lnTo>
                              <a:pt x="2231" y="1402"/>
                            </a:lnTo>
                            <a:lnTo>
                              <a:pt x="2231" y="1388"/>
                            </a:lnTo>
                            <a:lnTo>
                              <a:pt x="2220" y="1374"/>
                            </a:lnTo>
                            <a:lnTo>
                              <a:pt x="2248" y="1352"/>
                            </a:lnTo>
                            <a:lnTo>
                              <a:pt x="2284" y="1331"/>
                            </a:lnTo>
                            <a:lnTo>
                              <a:pt x="2309" y="1327"/>
                            </a:lnTo>
                            <a:lnTo>
                              <a:pt x="2306" y="1302"/>
                            </a:lnTo>
                            <a:lnTo>
                              <a:pt x="2338" y="1273"/>
                            </a:lnTo>
                            <a:lnTo>
                              <a:pt x="2370" y="1255"/>
                            </a:lnTo>
                            <a:lnTo>
                              <a:pt x="2370" y="1201"/>
                            </a:lnTo>
                            <a:lnTo>
                              <a:pt x="2403" y="1176"/>
                            </a:lnTo>
                            <a:lnTo>
                              <a:pt x="2467" y="1141"/>
                            </a:lnTo>
                            <a:lnTo>
                              <a:pt x="2528" y="1119"/>
                            </a:lnTo>
                            <a:lnTo>
                              <a:pt x="2471" y="1108"/>
                            </a:lnTo>
                            <a:lnTo>
                              <a:pt x="2428" y="1105"/>
                            </a:lnTo>
                            <a:lnTo>
                              <a:pt x="2395" y="1083"/>
                            </a:lnTo>
                            <a:lnTo>
                              <a:pt x="2399" y="1058"/>
                            </a:lnTo>
                            <a:lnTo>
                              <a:pt x="2403" y="1040"/>
                            </a:lnTo>
                            <a:lnTo>
                              <a:pt x="2374" y="1033"/>
                            </a:lnTo>
                            <a:lnTo>
                              <a:pt x="2360" y="1044"/>
                            </a:lnTo>
                            <a:lnTo>
                              <a:pt x="2324" y="1062"/>
                            </a:lnTo>
                            <a:lnTo>
                              <a:pt x="2266" y="1040"/>
                            </a:lnTo>
                            <a:lnTo>
                              <a:pt x="2263" y="1015"/>
                            </a:lnTo>
                            <a:lnTo>
                              <a:pt x="2263" y="990"/>
                            </a:lnTo>
                            <a:lnTo>
                              <a:pt x="2252" y="976"/>
                            </a:lnTo>
                            <a:lnTo>
                              <a:pt x="2180" y="990"/>
                            </a:lnTo>
                            <a:lnTo>
                              <a:pt x="2177" y="936"/>
                            </a:lnTo>
                            <a:lnTo>
                              <a:pt x="2137" y="936"/>
                            </a:lnTo>
                            <a:lnTo>
                              <a:pt x="2091" y="904"/>
                            </a:lnTo>
                            <a:lnTo>
                              <a:pt x="2055" y="915"/>
                            </a:lnTo>
                            <a:lnTo>
                              <a:pt x="2033" y="936"/>
                            </a:lnTo>
                            <a:lnTo>
                              <a:pt x="1983" y="936"/>
                            </a:lnTo>
                            <a:lnTo>
                              <a:pt x="1969" y="897"/>
                            </a:lnTo>
                            <a:lnTo>
                              <a:pt x="1976" y="850"/>
                            </a:lnTo>
                            <a:lnTo>
                              <a:pt x="1865" y="811"/>
                            </a:lnTo>
                            <a:lnTo>
                              <a:pt x="1843" y="782"/>
                            </a:lnTo>
                            <a:lnTo>
                              <a:pt x="1707" y="710"/>
                            </a:lnTo>
                            <a:lnTo>
                              <a:pt x="1700" y="4"/>
                            </a:lnTo>
                            <a:lnTo>
                              <a:pt x="320" y="0"/>
                            </a:lnTo>
                          </a:path>
                        </a:pathLst>
                      </a:custGeom>
                      <a:solidFill>
                        <a:srgbClr val="008226"/>
                      </a:solidFill>
                      <a:ln cap="rnd" w="12600">
                        <a:solidFill>
                          <a:srgbClr val="7f7f7f"/>
                        </a:solidFill>
                        <a:round/>
                      </a:ln>
                    </p:spPr>
                    <p:style>
                      <a:lnRef idx="0"/>
                      <a:fillRef idx="0"/>
                      <a:effectRef idx="0"/>
                      <a:fontRef idx="minor"/>
                    </p:style>
                    <p:txBody>
                      <a:bodyPr anchor="t">
                        <a:noAutofit/>
                      </a:bodyPr>
                      <a:p>
                        <a:endParaRPr b="0" lang="en-US" sz="2400" strike="noStrike" u="none">
                          <a:solidFill>
                            <a:srgbClr val="000000"/>
                          </a:solidFill>
                          <a:effectLst/>
                          <a:uFillTx/>
                          <a:latin typeface="Frutiger 45 Light"/>
                        </a:endParaRPr>
                      </a:p>
                    </p:txBody>
                  </p:sp>
                </p:grpSp>
                <p:sp>
                  <p:nvSpPr>
                    <p:cNvPr id="8466" name=""/>
                    <p:cNvSpPr/>
                    <p:nvPr/>
                  </p:nvSpPr>
                  <p:spPr>
                    <a:xfrm>
                      <a:off x="6406560" y="2083320"/>
                      <a:ext cx="13680" cy="12240"/>
                    </a:xfrm>
                    <a:prstGeom prst="rect">
                      <a:avLst/>
                    </a:prstGeom>
                    <a:solidFill>
                      <a:srgbClr val="008226"/>
                    </a:solidFill>
                    <a:ln cap="rnd" w="12600">
                      <a:solidFill>
                        <a:srgbClr val="7f7f7f"/>
                      </a:solidFill>
                      <a:miter/>
                    </a:ln>
                  </p:spPr>
                  <p:style>
                    <a:lnRef idx="0"/>
                    <a:fillRef idx="0"/>
                    <a:effectRef idx="0"/>
                    <a:fontRef idx="minor"/>
                  </p:style>
                  <p:txBody>
                    <a:bodyPr lIns="90000" rIns="90000" tIns="-34560" bIns="-34560" anchor="t">
                      <a:noAutofit/>
                    </a:bodyPr>
                    <a:p>
                      <a:endParaRPr b="0" lang="en-US" sz="2400" strike="noStrike" u="none">
                        <a:solidFill>
                          <a:srgbClr val="000000"/>
                        </a:solidFill>
                        <a:effectLst/>
                        <a:uFillTx/>
                        <a:latin typeface="Frutiger 45 Light"/>
                      </a:endParaRPr>
                    </a:p>
                  </p:txBody>
                </p:sp>
              </p:grpSp>
              <p:grpSp>
                <p:nvGrpSpPr>
                  <p:cNvPr id="8467" name=""/>
                  <p:cNvGrpSpPr/>
                  <p:nvPr/>
                </p:nvGrpSpPr>
                <p:grpSpPr>
                  <a:xfrm>
                    <a:off x="6447240" y="934560"/>
                    <a:ext cx="1616040" cy="888480"/>
                    <a:chOff x="6447240" y="934560"/>
                    <a:chExt cx="1616040" cy="888480"/>
                  </a:xfrm>
                </p:grpSpPr>
                <p:sp>
                  <p:nvSpPr>
                    <p:cNvPr id="8468" name=""/>
                    <p:cNvSpPr/>
                    <p:nvPr/>
                  </p:nvSpPr>
                  <p:spPr>
                    <a:xfrm>
                      <a:off x="6447240" y="934560"/>
                      <a:ext cx="1616040" cy="888480"/>
                    </a:xfrm>
                    <a:custGeom>
                      <a:avLst/>
                      <a:gdLst/>
                      <a:ahLst/>
                      <a:rect l="l" t="t" r="r" b="b"/>
                      <a:pathLst>
                        <a:path w="1868" h="1123">
                          <a:moveTo>
                            <a:pt x="7" y="219"/>
                          </a:moveTo>
                          <a:lnTo>
                            <a:pt x="7" y="710"/>
                          </a:lnTo>
                          <a:lnTo>
                            <a:pt x="90" y="753"/>
                          </a:lnTo>
                          <a:lnTo>
                            <a:pt x="150" y="782"/>
                          </a:lnTo>
                          <a:lnTo>
                            <a:pt x="161" y="811"/>
                          </a:lnTo>
                          <a:lnTo>
                            <a:pt x="258" y="839"/>
                          </a:lnTo>
                          <a:lnTo>
                            <a:pt x="280" y="854"/>
                          </a:lnTo>
                          <a:lnTo>
                            <a:pt x="265" y="904"/>
                          </a:lnTo>
                          <a:lnTo>
                            <a:pt x="305" y="936"/>
                          </a:lnTo>
                          <a:lnTo>
                            <a:pt x="358" y="915"/>
                          </a:lnTo>
                          <a:lnTo>
                            <a:pt x="398" y="911"/>
                          </a:lnTo>
                          <a:lnTo>
                            <a:pt x="441" y="936"/>
                          </a:lnTo>
                          <a:lnTo>
                            <a:pt x="477" y="936"/>
                          </a:lnTo>
                          <a:lnTo>
                            <a:pt x="484" y="990"/>
                          </a:lnTo>
                          <a:lnTo>
                            <a:pt x="505" y="986"/>
                          </a:lnTo>
                          <a:lnTo>
                            <a:pt x="548" y="979"/>
                          </a:lnTo>
                          <a:lnTo>
                            <a:pt x="563" y="1001"/>
                          </a:lnTo>
                          <a:lnTo>
                            <a:pt x="566" y="1044"/>
                          </a:lnTo>
                          <a:lnTo>
                            <a:pt x="624" y="1062"/>
                          </a:lnTo>
                          <a:lnTo>
                            <a:pt x="660" y="1047"/>
                          </a:lnTo>
                          <a:lnTo>
                            <a:pt x="678" y="1033"/>
                          </a:lnTo>
                          <a:lnTo>
                            <a:pt x="703" y="1047"/>
                          </a:lnTo>
                          <a:lnTo>
                            <a:pt x="699" y="1087"/>
                          </a:lnTo>
                          <a:lnTo>
                            <a:pt x="728" y="1105"/>
                          </a:lnTo>
                          <a:lnTo>
                            <a:pt x="832" y="1119"/>
                          </a:lnTo>
                          <a:lnTo>
                            <a:pt x="864" y="1115"/>
                          </a:lnTo>
                          <a:lnTo>
                            <a:pt x="900" y="1123"/>
                          </a:lnTo>
                          <a:lnTo>
                            <a:pt x="929" y="1105"/>
                          </a:lnTo>
                          <a:lnTo>
                            <a:pt x="1033" y="1083"/>
                          </a:lnTo>
                          <a:lnTo>
                            <a:pt x="1119" y="1054"/>
                          </a:lnTo>
                          <a:lnTo>
                            <a:pt x="1115" y="1019"/>
                          </a:lnTo>
                          <a:lnTo>
                            <a:pt x="1126" y="1001"/>
                          </a:lnTo>
                          <a:lnTo>
                            <a:pt x="1154" y="997"/>
                          </a:lnTo>
                          <a:lnTo>
                            <a:pt x="1183" y="1004"/>
                          </a:lnTo>
                          <a:lnTo>
                            <a:pt x="1219" y="936"/>
                          </a:lnTo>
                          <a:lnTo>
                            <a:pt x="1215" y="879"/>
                          </a:lnTo>
                          <a:lnTo>
                            <a:pt x="1233" y="836"/>
                          </a:lnTo>
                          <a:lnTo>
                            <a:pt x="1212" y="735"/>
                          </a:lnTo>
                          <a:lnTo>
                            <a:pt x="1251" y="606"/>
                          </a:lnTo>
                          <a:lnTo>
                            <a:pt x="1266" y="599"/>
                          </a:lnTo>
                          <a:lnTo>
                            <a:pt x="1262" y="577"/>
                          </a:lnTo>
                          <a:lnTo>
                            <a:pt x="1294" y="570"/>
                          </a:lnTo>
                          <a:lnTo>
                            <a:pt x="1312" y="603"/>
                          </a:lnTo>
                          <a:lnTo>
                            <a:pt x="1348" y="599"/>
                          </a:lnTo>
                          <a:lnTo>
                            <a:pt x="1384" y="588"/>
                          </a:lnTo>
                          <a:lnTo>
                            <a:pt x="1387" y="560"/>
                          </a:lnTo>
                          <a:lnTo>
                            <a:pt x="1405" y="560"/>
                          </a:lnTo>
                          <a:lnTo>
                            <a:pt x="1405" y="599"/>
                          </a:lnTo>
                          <a:lnTo>
                            <a:pt x="1477" y="628"/>
                          </a:lnTo>
                          <a:lnTo>
                            <a:pt x="1509" y="789"/>
                          </a:lnTo>
                          <a:lnTo>
                            <a:pt x="1549" y="771"/>
                          </a:lnTo>
                          <a:lnTo>
                            <a:pt x="1563" y="768"/>
                          </a:lnTo>
                          <a:lnTo>
                            <a:pt x="1563" y="739"/>
                          </a:lnTo>
                          <a:lnTo>
                            <a:pt x="1542" y="732"/>
                          </a:lnTo>
                          <a:lnTo>
                            <a:pt x="1542" y="714"/>
                          </a:lnTo>
                          <a:lnTo>
                            <a:pt x="1563" y="710"/>
                          </a:lnTo>
                          <a:lnTo>
                            <a:pt x="1581" y="717"/>
                          </a:lnTo>
                          <a:lnTo>
                            <a:pt x="1599" y="696"/>
                          </a:lnTo>
                          <a:lnTo>
                            <a:pt x="1595" y="664"/>
                          </a:lnTo>
                          <a:lnTo>
                            <a:pt x="1574" y="646"/>
                          </a:lnTo>
                          <a:lnTo>
                            <a:pt x="1578" y="621"/>
                          </a:lnTo>
                          <a:lnTo>
                            <a:pt x="1595" y="603"/>
                          </a:lnTo>
                          <a:lnTo>
                            <a:pt x="1621" y="606"/>
                          </a:lnTo>
                          <a:lnTo>
                            <a:pt x="1656" y="653"/>
                          </a:lnTo>
                          <a:lnTo>
                            <a:pt x="1674" y="642"/>
                          </a:lnTo>
                          <a:lnTo>
                            <a:pt x="1717" y="595"/>
                          </a:lnTo>
                          <a:lnTo>
                            <a:pt x="1717" y="570"/>
                          </a:lnTo>
                          <a:lnTo>
                            <a:pt x="1789" y="470"/>
                          </a:lnTo>
                          <a:lnTo>
                            <a:pt x="1789" y="438"/>
                          </a:lnTo>
                          <a:lnTo>
                            <a:pt x="1785" y="416"/>
                          </a:lnTo>
                          <a:lnTo>
                            <a:pt x="1803" y="416"/>
                          </a:lnTo>
                          <a:lnTo>
                            <a:pt x="1818" y="427"/>
                          </a:lnTo>
                          <a:lnTo>
                            <a:pt x="1868" y="416"/>
                          </a:lnTo>
                          <a:lnTo>
                            <a:pt x="1868" y="0"/>
                          </a:lnTo>
                          <a:lnTo>
                            <a:pt x="0" y="4"/>
                          </a:lnTo>
                          <a:lnTo>
                            <a:pt x="7" y="219"/>
                          </a:lnTo>
                          <a:close/>
                        </a:path>
                      </a:pathLst>
                    </a:custGeom>
                    <a:solidFill>
                      <a:srgbClr val="008226"/>
                    </a:solidFill>
                    <a:ln cap="rnd" w="12600">
                      <a:solidFill>
                        <a:srgbClr val="7f7f7f"/>
                      </a:solidFill>
                      <a:round/>
                    </a:ln>
                  </p:spPr>
                  <p:style>
                    <a:lnRef idx="0"/>
                    <a:fillRef idx="0"/>
                    <a:effectRef idx="0"/>
                    <a:fontRef idx="minor"/>
                  </p:style>
                  <p:txBody>
                    <a:bodyPr anchor="t">
                      <a:noAutofit/>
                    </a:bodyPr>
                    <a:p>
                      <a:endParaRPr b="0" lang="en-US" sz="2400" strike="noStrike" u="none">
                        <a:solidFill>
                          <a:srgbClr val="000000"/>
                        </a:solidFill>
                        <a:effectLst/>
                        <a:uFillTx/>
                        <a:latin typeface="Frutiger 45 Light"/>
                      </a:endParaRPr>
                    </a:p>
                  </p:txBody>
                </p:sp>
                <p:sp>
                  <p:nvSpPr>
                    <p:cNvPr id="8469" name=""/>
                    <p:cNvSpPr/>
                    <p:nvPr/>
                  </p:nvSpPr>
                  <p:spPr>
                    <a:xfrm>
                      <a:off x="6447240" y="934560"/>
                      <a:ext cx="1616040" cy="888480"/>
                    </a:xfrm>
                    <a:custGeom>
                      <a:avLst/>
                      <a:gdLst/>
                      <a:ahLst/>
                      <a:rect l="l" t="t" r="r" b="b"/>
                      <a:pathLst>
                        <a:path w="1868" h="1123">
                          <a:moveTo>
                            <a:pt x="7" y="219"/>
                          </a:moveTo>
                          <a:lnTo>
                            <a:pt x="7" y="710"/>
                          </a:lnTo>
                          <a:lnTo>
                            <a:pt x="90" y="753"/>
                          </a:lnTo>
                          <a:lnTo>
                            <a:pt x="150" y="782"/>
                          </a:lnTo>
                          <a:lnTo>
                            <a:pt x="161" y="811"/>
                          </a:lnTo>
                          <a:lnTo>
                            <a:pt x="258" y="839"/>
                          </a:lnTo>
                          <a:lnTo>
                            <a:pt x="280" y="854"/>
                          </a:lnTo>
                          <a:lnTo>
                            <a:pt x="265" y="904"/>
                          </a:lnTo>
                          <a:lnTo>
                            <a:pt x="305" y="936"/>
                          </a:lnTo>
                          <a:lnTo>
                            <a:pt x="358" y="915"/>
                          </a:lnTo>
                          <a:lnTo>
                            <a:pt x="398" y="911"/>
                          </a:lnTo>
                          <a:lnTo>
                            <a:pt x="441" y="936"/>
                          </a:lnTo>
                          <a:lnTo>
                            <a:pt x="477" y="936"/>
                          </a:lnTo>
                          <a:lnTo>
                            <a:pt x="484" y="990"/>
                          </a:lnTo>
                          <a:lnTo>
                            <a:pt x="505" y="986"/>
                          </a:lnTo>
                          <a:lnTo>
                            <a:pt x="548" y="979"/>
                          </a:lnTo>
                          <a:lnTo>
                            <a:pt x="563" y="1001"/>
                          </a:lnTo>
                          <a:lnTo>
                            <a:pt x="566" y="1044"/>
                          </a:lnTo>
                          <a:lnTo>
                            <a:pt x="624" y="1062"/>
                          </a:lnTo>
                          <a:lnTo>
                            <a:pt x="660" y="1047"/>
                          </a:lnTo>
                          <a:lnTo>
                            <a:pt x="678" y="1033"/>
                          </a:lnTo>
                          <a:lnTo>
                            <a:pt x="703" y="1047"/>
                          </a:lnTo>
                          <a:lnTo>
                            <a:pt x="699" y="1087"/>
                          </a:lnTo>
                          <a:lnTo>
                            <a:pt x="728" y="1105"/>
                          </a:lnTo>
                          <a:lnTo>
                            <a:pt x="832" y="1119"/>
                          </a:lnTo>
                          <a:lnTo>
                            <a:pt x="864" y="1115"/>
                          </a:lnTo>
                          <a:lnTo>
                            <a:pt x="900" y="1123"/>
                          </a:lnTo>
                          <a:lnTo>
                            <a:pt x="929" y="1105"/>
                          </a:lnTo>
                          <a:lnTo>
                            <a:pt x="1033" y="1083"/>
                          </a:lnTo>
                          <a:lnTo>
                            <a:pt x="1119" y="1054"/>
                          </a:lnTo>
                          <a:lnTo>
                            <a:pt x="1115" y="1019"/>
                          </a:lnTo>
                          <a:lnTo>
                            <a:pt x="1126" y="1001"/>
                          </a:lnTo>
                          <a:lnTo>
                            <a:pt x="1154" y="997"/>
                          </a:lnTo>
                          <a:lnTo>
                            <a:pt x="1183" y="1004"/>
                          </a:lnTo>
                          <a:lnTo>
                            <a:pt x="1219" y="936"/>
                          </a:lnTo>
                          <a:lnTo>
                            <a:pt x="1215" y="879"/>
                          </a:lnTo>
                          <a:lnTo>
                            <a:pt x="1233" y="836"/>
                          </a:lnTo>
                          <a:lnTo>
                            <a:pt x="1212" y="735"/>
                          </a:lnTo>
                          <a:lnTo>
                            <a:pt x="1251" y="606"/>
                          </a:lnTo>
                          <a:lnTo>
                            <a:pt x="1266" y="599"/>
                          </a:lnTo>
                          <a:lnTo>
                            <a:pt x="1262" y="577"/>
                          </a:lnTo>
                          <a:lnTo>
                            <a:pt x="1294" y="570"/>
                          </a:lnTo>
                          <a:lnTo>
                            <a:pt x="1312" y="603"/>
                          </a:lnTo>
                          <a:lnTo>
                            <a:pt x="1348" y="599"/>
                          </a:lnTo>
                          <a:lnTo>
                            <a:pt x="1384" y="588"/>
                          </a:lnTo>
                          <a:lnTo>
                            <a:pt x="1387" y="560"/>
                          </a:lnTo>
                          <a:lnTo>
                            <a:pt x="1405" y="560"/>
                          </a:lnTo>
                          <a:lnTo>
                            <a:pt x="1405" y="599"/>
                          </a:lnTo>
                          <a:lnTo>
                            <a:pt x="1477" y="628"/>
                          </a:lnTo>
                          <a:lnTo>
                            <a:pt x="1509" y="789"/>
                          </a:lnTo>
                          <a:lnTo>
                            <a:pt x="1549" y="771"/>
                          </a:lnTo>
                          <a:lnTo>
                            <a:pt x="1563" y="768"/>
                          </a:lnTo>
                          <a:lnTo>
                            <a:pt x="1563" y="739"/>
                          </a:lnTo>
                          <a:lnTo>
                            <a:pt x="1542" y="732"/>
                          </a:lnTo>
                          <a:lnTo>
                            <a:pt x="1542" y="714"/>
                          </a:lnTo>
                          <a:lnTo>
                            <a:pt x="1563" y="710"/>
                          </a:lnTo>
                          <a:lnTo>
                            <a:pt x="1581" y="717"/>
                          </a:lnTo>
                          <a:lnTo>
                            <a:pt x="1599" y="696"/>
                          </a:lnTo>
                          <a:lnTo>
                            <a:pt x="1595" y="664"/>
                          </a:lnTo>
                          <a:lnTo>
                            <a:pt x="1574" y="646"/>
                          </a:lnTo>
                          <a:lnTo>
                            <a:pt x="1578" y="621"/>
                          </a:lnTo>
                          <a:lnTo>
                            <a:pt x="1595" y="603"/>
                          </a:lnTo>
                          <a:lnTo>
                            <a:pt x="1621" y="606"/>
                          </a:lnTo>
                          <a:lnTo>
                            <a:pt x="1656" y="653"/>
                          </a:lnTo>
                          <a:lnTo>
                            <a:pt x="1674" y="642"/>
                          </a:lnTo>
                          <a:lnTo>
                            <a:pt x="1717" y="595"/>
                          </a:lnTo>
                          <a:lnTo>
                            <a:pt x="1717" y="570"/>
                          </a:lnTo>
                          <a:lnTo>
                            <a:pt x="1789" y="470"/>
                          </a:lnTo>
                          <a:lnTo>
                            <a:pt x="1789" y="438"/>
                          </a:lnTo>
                          <a:lnTo>
                            <a:pt x="1785" y="416"/>
                          </a:lnTo>
                          <a:lnTo>
                            <a:pt x="1803" y="416"/>
                          </a:lnTo>
                          <a:lnTo>
                            <a:pt x="1818" y="427"/>
                          </a:lnTo>
                          <a:lnTo>
                            <a:pt x="1868" y="416"/>
                          </a:lnTo>
                          <a:lnTo>
                            <a:pt x="1868" y="0"/>
                          </a:lnTo>
                          <a:lnTo>
                            <a:pt x="0" y="4"/>
                          </a:lnTo>
                          <a:lnTo>
                            <a:pt x="7" y="219"/>
                          </a:lnTo>
                        </a:path>
                      </a:pathLst>
                    </a:custGeom>
                    <a:solidFill>
                      <a:srgbClr val="008226"/>
                    </a:solidFill>
                    <a:ln cap="rnd" w="12600">
                      <a:solidFill>
                        <a:srgbClr val="7f7f7f"/>
                      </a:solidFill>
                      <a:round/>
                    </a:ln>
                  </p:spPr>
                  <p:style>
                    <a:lnRef idx="0"/>
                    <a:fillRef idx="0"/>
                    <a:effectRef idx="0"/>
                    <a:fontRef idx="minor"/>
                  </p:style>
                  <p:txBody>
                    <a:bodyPr anchor="t">
                      <a:noAutofit/>
                    </a:bodyPr>
                    <a:p>
                      <a:endParaRPr b="0" lang="en-US" sz="2400" strike="noStrike" u="none">
                        <a:solidFill>
                          <a:srgbClr val="000000"/>
                        </a:solidFill>
                        <a:effectLst/>
                        <a:uFillTx/>
                        <a:latin typeface="Frutiger 45 Light"/>
                      </a:endParaRPr>
                    </a:p>
                  </p:txBody>
                </p:sp>
              </p:grpSp>
              <p:grpSp>
                <p:nvGrpSpPr>
                  <p:cNvPr id="8470" name=""/>
                  <p:cNvGrpSpPr/>
                  <p:nvPr/>
                </p:nvGrpSpPr>
                <p:grpSpPr>
                  <a:xfrm>
                    <a:off x="3641760" y="931680"/>
                    <a:ext cx="833400" cy="615600"/>
                    <a:chOff x="3641760" y="931680"/>
                    <a:chExt cx="833400" cy="615600"/>
                  </a:xfrm>
                </p:grpSpPr>
                <p:sp>
                  <p:nvSpPr>
                    <p:cNvPr id="8471" name=""/>
                    <p:cNvSpPr/>
                    <p:nvPr/>
                  </p:nvSpPr>
                  <p:spPr>
                    <a:xfrm>
                      <a:off x="3641760" y="931680"/>
                      <a:ext cx="833400" cy="615600"/>
                    </a:xfrm>
                    <a:custGeom>
                      <a:avLst/>
                      <a:gdLst/>
                      <a:ahLst/>
                      <a:rect l="l" t="t" r="r" b="b"/>
                      <a:pathLst>
                        <a:path w="964" h="778">
                          <a:moveTo>
                            <a:pt x="964" y="0"/>
                          </a:moveTo>
                          <a:lnTo>
                            <a:pt x="129" y="3"/>
                          </a:lnTo>
                          <a:lnTo>
                            <a:pt x="0" y="702"/>
                          </a:lnTo>
                          <a:lnTo>
                            <a:pt x="186" y="720"/>
                          </a:lnTo>
                          <a:lnTo>
                            <a:pt x="527" y="756"/>
                          </a:lnTo>
                          <a:lnTo>
                            <a:pt x="925" y="778"/>
                          </a:lnTo>
                          <a:lnTo>
                            <a:pt x="964" y="0"/>
                          </a:lnTo>
                          <a:close/>
                        </a:path>
                      </a:pathLst>
                    </a:custGeom>
                    <a:solidFill>
                      <a:srgbClr val="008226"/>
                    </a:solidFill>
                    <a:ln cap="rnd" w="12600">
                      <a:solidFill>
                        <a:srgbClr val="7f7f7f"/>
                      </a:solidFill>
                      <a:round/>
                    </a:ln>
                  </p:spPr>
                  <p:style>
                    <a:lnRef idx="0"/>
                    <a:fillRef idx="0"/>
                    <a:effectRef idx="0"/>
                    <a:fontRef idx="minor"/>
                  </p:style>
                  <p:txBody>
                    <a:bodyPr anchor="t">
                      <a:noAutofit/>
                    </a:bodyPr>
                    <a:p>
                      <a:endParaRPr b="0" lang="en-US" sz="2400" strike="noStrike" u="none">
                        <a:solidFill>
                          <a:srgbClr val="000000"/>
                        </a:solidFill>
                        <a:effectLst/>
                        <a:uFillTx/>
                        <a:latin typeface="Frutiger 45 Light"/>
                      </a:endParaRPr>
                    </a:p>
                  </p:txBody>
                </p:sp>
                <p:sp>
                  <p:nvSpPr>
                    <p:cNvPr id="8472" name=""/>
                    <p:cNvSpPr/>
                    <p:nvPr/>
                  </p:nvSpPr>
                  <p:spPr>
                    <a:xfrm>
                      <a:off x="3641760" y="931680"/>
                      <a:ext cx="833400" cy="615600"/>
                    </a:xfrm>
                    <a:custGeom>
                      <a:avLst/>
                      <a:gdLst/>
                      <a:ahLst/>
                      <a:rect l="l" t="t" r="r" b="b"/>
                      <a:pathLst>
                        <a:path w="964" h="778">
                          <a:moveTo>
                            <a:pt x="964" y="0"/>
                          </a:moveTo>
                          <a:lnTo>
                            <a:pt x="129" y="3"/>
                          </a:lnTo>
                          <a:lnTo>
                            <a:pt x="0" y="702"/>
                          </a:lnTo>
                          <a:lnTo>
                            <a:pt x="186" y="720"/>
                          </a:lnTo>
                          <a:lnTo>
                            <a:pt x="527" y="756"/>
                          </a:lnTo>
                          <a:lnTo>
                            <a:pt x="925" y="778"/>
                          </a:lnTo>
                          <a:lnTo>
                            <a:pt x="964" y="0"/>
                          </a:lnTo>
                        </a:path>
                      </a:pathLst>
                    </a:custGeom>
                    <a:solidFill>
                      <a:srgbClr val="008226"/>
                    </a:solidFill>
                    <a:ln cap="rnd" w="12600">
                      <a:solidFill>
                        <a:srgbClr val="7f7f7f"/>
                      </a:solidFill>
                      <a:round/>
                    </a:ln>
                  </p:spPr>
                  <p:style>
                    <a:lnRef idx="0"/>
                    <a:fillRef idx="0"/>
                    <a:effectRef idx="0"/>
                    <a:fontRef idx="minor"/>
                  </p:style>
                  <p:txBody>
                    <a:bodyPr anchor="t">
                      <a:noAutofit/>
                    </a:bodyPr>
                    <a:p>
                      <a:endParaRPr b="0" lang="en-US" sz="2400" strike="noStrike" u="none">
                        <a:solidFill>
                          <a:srgbClr val="000000"/>
                        </a:solidFill>
                        <a:effectLst/>
                        <a:uFillTx/>
                        <a:latin typeface="Frutiger 45 Light"/>
                      </a:endParaRPr>
                    </a:p>
                  </p:txBody>
                </p:sp>
              </p:grpSp>
              <p:grpSp>
                <p:nvGrpSpPr>
                  <p:cNvPr id="8473" name=""/>
                  <p:cNvGrpSpPr/>
                  <p:nvPr/>
                </p:nvGrpSpPr>
                <p:grpSpPr>
                  <a:xfrm>
                    <a:off x="2809440" y="928800"/>
                    <a:ext cx="944280" cy="557640"/>
                    <a:chOff x="2809440" y="928800"/>
                    <a:chExt cx="944280" cy="557640"/>
                  </a:xfrm>
                </p:grpSpPr>
                <p:sp>
                  <p:nvSpPr>
                    <p:cNvPr id="8474" name=""/>
                    <p:cNvSpPr/>
                    <p:nvPr/>
                  </p:nvSpPr>
                  <p:spPr>
                    <a:xfrm>
                      <a:off x="2809440" y="928800"/>
                      <a:ext cx="944280" cy="557640"/>
                    </a:xfrm>
                    <a:custGeom>
                      <a:avLst/>
                      <a:gdLst/>
                      <a:ahLst/>
                      <a:rect l="l" t="t" r="r" b="b"/>
                      <a:pathLst>
                        <a:path w="1094" h="703">
                          <a:moveTo>
                            <a:pt x="1094" y="4"/>
                          </a:moveTo>
                          <a:lnTo>
                            <a:pt x="0" y="0"/>
                          </a:lnTo>
                          <a:lnTo>
                            <a:pt x="97" y="82"/>
                          </a:lnTo>
                          <a:lnTo>
                            <a:pt x="240" y="179"/>
                          </a:lnTo>
                          <a:lnTo>
                            <a:pt x="240" y="190"/>
                          </a:lnTo>
                          <a:lnTo>
                            <a:pt x="348" y="337"/>
                          </a:lnTo>
                          <a:lnTo>
                            <a:pt x="344" y="366"/>
                          </a:lnTo>
                          <a:lnTo>
                            <a:pt x="373" y="409"/>
                          </a:lnTo>
                          <a:lnTo>
                            <a:pt x="420" y="441"/>
                          </a:lnTo>
                          <a:lnTo>
                            <a:pt x="420" y="473"/>
                          </a:lnTo>
                          <a:lnTo>
                            <a:pt x="395" y="524"/>
                          </a:lnTo>
                          <a:lnTo>
                            <a:pt x="384" y="538"/>
                          </a:lnTo>
                          <a:lnTo>
                            <a:pt x="398" y="570"/>
                          </a:lnTo>
                          <a:lnTo>
                            <a:pt x="438" y="588"/>
                          </a:lnTo>
                          <a:lnTo>
                            <a:pt x="459" y="631"/>
                          </a:lnTo>
                          <a:lnTo>
                            <a:pt x="717" y="674"/>
                          </a:lnTo>
                          <a:lnTo>
                            <a:pt x="965" y="703"/>
                          </a:lnTo>
                          <a:lnTo>
                            <a:pt x="1094" y="4"/>
                          </a:lnTo>
                          <a:close/>
                        </a:path>
                      </a:pathLst>
                    </a:custGeom>
                    <a:solidFill>
                      <a:srgbClr val="008226"/>
                    </a:solidFill>
                    <a:ln cap="rnd" w="12600">
                      <a:solidFill>
                        <a:srgbClr val="7f7f7f"/>
                      </a:solidFill>
                      <a:round/>
                    </a:ln>
                  </p:spPr>
                  <p:style>
                    <a:lnRef idx="0"/>
                    <a:fillRef idx="0"/>
                    <a:effectRef idx="0"/>
                    <a:fontRef idx="minor"/>
                  </p:style>
                  <p:txBody>
                    <a:bodyPr anchor="t">
                      <a:noAutofit/>
                    </a:bodyPr>
                    <a:p>
                      <a:endParaRPr b="0" lang="en-US" sz="2400" strike="noStrike" u="none">
                        <a:solidFill>
                          <a:srgbClr val="000000"/>
                        </a:solidFill>
                        <a:effectLst/>
                        <a:uFillTx/>
                        <a:latin typeface="Frutiger 45 Light"/>
                      </a:endParaRPr>
                    </a:p>
                  </p:txBody>
                </p:sp>
                <p:sp>
                  <p:nvSpPr>
                    <p:cNvPr id="8475" name=""/>
                    <p:cNvSpPr/>
                    <p:nvPr/>
                  </p:nvSpPr>
                  <p:spPr>
                    <a:xfrm>
                      <a:off x="2809440" y="928800"/>
                      <a:ext cx="944280" cy="557640"/>
                    </a:xfrm>
                    <a:custGeom>
                      <a:avLst/>
                      <a:gdLst/>
                      <a:ahLst/>
                      <a:rect l="l" t="t" r="r" b="b"/>
                      <a:pathLst>
                        <a:path w="1094" h="703">
                          <a:moveTo>
                            <a:pt x="1094" y="4"/>
                          </a:moveTo>
                          <a:lnTo>
                            <a:pt x="0" y="0"/>
                          </a:lnTo>
                          <a:lnTo>
                            <a:pt x="97" y="82"/>
                          </a:lnTo>
                          <a:lnTo>
                            <a:pt x="240" y="179"/>
                          </a:lnTo>
                          <a:lnTo>
                            <a:pt x="240" y="190"/>
                          </a:lnTo>
                          <a:lnTo>
                            <a:pt x="348" y="337"/>
                          </a:lnTo>
                          <a:lnTo>
                            <a:pt x="344" y="366"/>
                          </a:lnTo>
                          <a:lnTo>
                            <a:pt x="373" y="409"/>
                          </a:lnTo>
                          <a:lnTo>
                            <a:pt x="420" y="441"/>
                          </a:lnTo>
                          <a:lnTo>
                            <a:pt x="420" y="473"/>
                          </a:lnTo>
                          <a:lnTo>
                            <a:pt x="395" y="524"/>
                          </a:lnTo>
                          <a:lnTo>
                            <a:pt x="384" y="538"/>
                          </a:lnTo>
                          <a:lnTo>
                            <a:pt x="398" y="570"/>
                          </a:lnTo>
                          <a:lnTo>
                            <a:pt x="438" y="588"/>
                          </a:lnTo>
                          <a:lnTo>
                            <a:pt x="459" y="631"/>
                          </a:lnTo>
                          <a:lnTo>
                            <a:pt x="717" y="674"/>
                          </a:lnTo>
                          <a:lnTo>
                            <a:pt x="965" y="703"/>
                          </a:lnTo>
                          <a:lnTo>
                            <a:pt x="1094" y="4"/>
                          </a:lnTo>
                        </a:path>
                      </a:pathLst>
                    </a:custGeom>
                    <a:solidFill>
                      <a:srgbClr val="008226"/>
                    </a:solidFill>
                    <a:ln cap="rnd" w="12600">
                      <a:solidFill>
                        <a:srgbClr val="7f7f7f"/>
                      </a:solidFill>
                      <a:round/>
                    </a:ln>
                  </p:spPr>
                  <p:style>
                    <a:lnRef idx="0"/>
                    <a:fillRef idx="0"/>
                    <a:effectRef idx="0"/>
                    <a:fontRef idx="minor"/>
                  </p:style>
                  <p:txBody>
                    <a:bodyPr anchor="t">
                      <a:noAutofit/>
                    </a:bodyPr>
                    <a:p>
                      <a:endParaRPr b="0" lang="en-US" sz="2400" strike="noStrike" u="none">
                        <a:solidFill>
                          <a:srgbClr val="000000"/>
                        </a:solidFill>
                        <a:effectLst/>
                        <a:uFillTx/>
                        <a:latin typeface="Frutiger 45 Light"/>
                      </a:endParaRPr>
                    </a:p>
                  </p:txBody>
                </p:sp>
              </p:grpSp>
              <p:sp>
                <p:nvSpPr>
                  <p:cNvPr id="8476" name=""/>
                  <p:cNvSpPr/>
                  <p:nvPr/>
                </p:nvSpPr>
                <p:spPr>
                  <a:xfrm>
                    <a:off x="2179440" y="928800"/>
                    <a:ext cx="1024920" cy="499680"/>
                  </a:xfrm>
                  <a:custGeom>
                    <a:avLst/>
                    <a:gdLst/>
                    <a:ahLst/>
                    <a:rect l="l" t="t" r="r" b="b"/>
                    <a:pathLst>
                      <a:path w="703" h="335">
                        <a:moveTo>
                          <a:pt x="2" y="0"/>
                        </a:moveTo>
                        <a:lnTo>
                          <a:pt x="4" y="10"/>
                        </a:lnTo>
                        <a:lnTo>
                          <a:pt x="0" y="23"/>
                        </a:lnTo>
                        <a:lnTo>
                          <a:pt x="0" y="40"/>
                        </a:lnTo>
                        <a:lnTo>
                          <a:pt x="17" y="59"/>
                        </a:lnTo>
                        <a:lnTo>
                          <a:pt x="32" y="71"/>
                        </a:lnTo>
                        <a:lnTo>
                          <a:pt x="32" y="93"/>
                        </a:lnTo>
                        <a:lnTo>
                          <a:pt x="21" y="124"/>
                        </a:lnTo>
                        <a:lnTo>
                          <a:pt x="19" y="139"/>
                        </a:lnTo>
                        <a:lnTo>
                          <a:pt x="32" y="145"/>
                        </a:lnTo>
                        <a:lnTo>
                          <a:pt x="49" y="141"/>
                        </a:lnTo>
                        <a:lnTo>
                          <a:pt x="49" y="158"/>
                        </a:lnTo>
                        <a:lnTo>
                          <a:pt x="49" y="166"/>
                        </a:lnTo>
                        <a:lnTo>
                          <a:pt x="66" y="166"/>
                        </a:lnTo>
                        <a:lnTo>
                          <a:pt x="77" y="175"/>
                        </a:lnTo>
                        <a:lnTo>
                          <a:pt x="66" y="186"/>
                        </a:lnTo>
                        <a:lnTo>
                          <a:pt x="47" y="197"/>
                        </a:lnTo>
                        <a:lnTo>
                          <a:pt x="39" y="210"/>
                        </a:lnTo>
                        <a:lnTo>
                          <a:pt x="53" y="215"/>
                        </a:lnTo>
                        <a:lnTo>
                          <a:pt x="80" y="212"/>
                        </a:lnTo>
                        <a:lnTo>
                          <a:pt x="93" y="213"/>
                        </a:lnTo>
                        <a:lnTo>
                          <a:pt x="98" y="212"/>
                        </a:lnTo>
                        <a:lnTo>
                          <a:pt x="96" y="219"/>
                        </a:lnTo>
                        <a:lnTo>
                          <a:pt x="362" y="276"/>
                        </a:lnTo>
                        <a:lnTo>
                          <a:pt x="475" y="303"/>
                        </a:lnTo>
                        <a:lnTo>
                          <a:pt x="535" y="308"/>
                        </a:lnTo>
                        <a:lnTo>
                          <a:pt x="703" y="335"/>
                        </a:lnTo>
                        <a:lnTo>
                          <a:pt x="692" y="310"/>
                        </a:lnTo>
                        <a:lnTo>
                          <a:pt x="669" y="305"/>
                        </a:lnTo>
                        <a:lnTo>
                          <a:pt x="659" y="286"/>
                        </a:lnTo>
                        <a:lnTo>
                          <a:pt x="680" y="247"/>
                        </a:lnTo>
                        <a:lnTo>
                          <a:pt x="677" y="232"/>
                        </a:lnTo>
                        <a:lnTo>
                          <a:pt x="654" y="219"/>
                        </a:lnTo>
                        <a:lnTo>
                          <a:pt x="633" y="192"/>
                        </a:lnTo>
                        <a:lnTo>
                          <a:pt x="640" y="179"/>
                        </a:lnTo>
                        <a:lnTo>
                          <a:pt x="571" y="95"/>
                        </a:lnTo>
                        <a:lnTo>
                          <a:pt x="488" y="44"/>
                        </a:lnTo>
                        <a:lnTo>
                          <a:pt x="431" y="0"/>
                        </a:lnTo>
                        <a:lnTo>
                          <a:pt x="2" y="0"/>
                        </a:lnTo>
                      </a:path>
                    </a:pathLst>
                  </a:custGeom>
                  <a:solidFill>
                    <a:srgbClr val="008226"/>
                  </a:solidFill>
                  <a:ln cap="rnd" w="12600">
                    <a:solidFill>
                      <a:srgbClr val="7f7f7f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anchor="t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</p:grpSp>
            <p:sp>
              <p:nvSpPr>
                <p:cNvPr id="8477" name=""/>
                <p:cNvSpPr/>
                <p:nvPr/>
              </p:nvSpPr>
              <p:spPr>
                <a:xfrm>
                  <a:off x="2064960" y="1217880"/>
                  <a:ext cx="796680" cy="555480"/>
                </a:xfrm>
                <a:custGeom>
                  <a:avLst/>
                  <a:gdLst/>
                  <a:ahLst/>
                  <a:rect l="l" t="t" r="r" b="b"/>
                  <a:pathLst>
                    <a:path w="511" h="377">
                      <a:moveTo>
                        <a:pt x="452" y="376"/>
                      </a:moveTo>
                      <a:lnTo>
                        <a:pt x="386" y="358"/>
                      </a:lnTo>
                      <a:lnTo>
                        <a:pt x="342" y="348"/>
                      </a:lnTo>
                      <a:lnTo>
                        <a:pt x="308" y="352"/>
                      </a:lnTo>
                      <a:lnTo>
                        <a:pt x="290" y="344"/>
                      </a:lnTo>
                      <a:lnTo>
                        <a:pt x="268" y="344"/>
                      </a:lnTo>
                      <a:lnTo>
                        <a:pt x="236" y="350"/>
                      </a:lnTo>
                      <a:lnTo>
                        <a:pt x="204" y="340"/>
                      </a:lnTo>
                      <a:lnTo>
                        <a:pt x="166" y="340"/>
                      </a:lnTo>
                      <a:lnTo>
                        <a:pt x="138" y="332"/>
                      </a:lnTo>
                      <a:lnTo>
                        <a:pt x="90" y="326"/>
                      </a:lnTo>
                      <a:lnTo>
                        <a:pt x="68" y="300"/>
                      </a:lnTo>
                      <a:lnTo>
                        <a:pt x="70" y="268"/>
                      </a:lnTo>
                      <a:lnTo>
                        <a:pt x="56" y="258"/>
                      </a:lnTo>
                      <a:lnTo>
                        <a:pt x="40" y="254"/>
                      </a:lnTo>
                      <a:lnTo>
                        <a:pt x="30" y="238"/>
                      </a:lnTo>
                      <a:lnTo>
                        <a:pt x="6" y="234"/>
                      </a:lnTo>
                      <a:lnTo>
                        <a:pt x="0" y="222"/>
                      </a:lnTo>
                      <a:lnTo>
                        <a:pt x="2" y="206"/>
                      </a:lnTo>
                      <a:lnTo>
                        <a:pt x="14" y="202"/>
                      </a:lnTo>
                      <a:lnTo>
                        <a:pt x="20" y="192"/>
                      </a:lnTo>
                      <a:lnTo>
                        <a:pt x="10" y="164"/>
                      </a:lnTo>
                      <a:lnTo>
                        <a:pt x="12" y="112"/>
                      </a:lnTo>
                      <a:lnTo>
                        <a:pt x="16" y="90"/>
                      </a:lnTo>
                      <a:lnTo>
                        <a:pt x="2" y="58"/>
                      </a:lnTo>
                      <a:lnTo>
                        <a:pt x="2" y="36"/>
                      </a:lnTo>
                      <a:lnTo>
                        <a:pt x="14" y="26"/>
                      </a:lnTo>
                      <a:lnTo>
                        <a:pt x="28" y="30"/>
                      </a:lnTo>
                      <a:lnTo>
                        <a:pt x="46" y="46"/>
                      </a:lnTo>
                      <a:lnTo>
                        <a:pt x="72" y="58"/>
                      </a:lnTo>
                      <a:lnTo>
                        <a:pt x="102" y="62"/>
                      </a:lnTo>
                      <a:lnTo>
                        <a:pt x="116" y="64"/>
                      </a:lnTo>
                      <a:lnTo>
                        <a:pt x="134" y="92"/>
                      </a:lnTo>
                      <a:lnTo>
                        <a:pt x="126" y="102"/>
                      </a:lnTo>
                      <a:lnTo>
                        <a:pt x="124" y="108"/>
                      </a:lnTo>
                      <a:lnTo>
                        <a:pt x="130" y="120"/>
                      </a:lnTo>
                      <a:lnTo>
                        <a:pt x="134" y="124"/>
                      </a:lnTo>
                      <a:lnTo>
                        <a:pt x="114" y="164"/>
                      </a:lnTo>
                      <a:lnTo>
                        <a:pt x="122" y="164"/>
                      </a:lnTo>
                      <a:lnTo>
                        <a:pt x="150" y="164"/>
                      </a:lnTo>
                      <a:lnTo>
                        <a:pt x="146" y="118"/>
                      </a:lnTo>
                      <a:lnTo>
                        <a:pt x="166" y="114"/>
                      </a:lnTo>
                      <a:lnTo>
                        <a:pt x="168" y="100"/>
                      </a:lnTo>
                      <a:lnTo>
                        <a:pt x="160" y="94"/>
                      </a:lnTo>
                      <a:lnTo>
                        <a:pt x="138" y="90"/>
                      </a:lnTo>
                      <a:lnTo>
                        <a:pt x="138" y="80"/>
                      </a:lnTo>
                      <a:lnTo>
                        <a:pt x="164" y="42"/>
                      </a:lnTo>
                      <a:lnTo>
                        <a:pt x="146" y="12"/>
                      </a:lnTo>
                      <a:lnTo>
                        <a:pt x="156" y="0"/>
                      </a:lnTo>
                      <a:lnTo>
                        <a:pt x="510" y="88"/>
                      </a:lnTo>
                      <a:lnTo>
                        <a:pt x="452" y="376"/>
                      </a:lnTo>
                    </a:path>
                  </a:pathLst>
                </a:custGeom>
                <a:solidFill>
                  <a:srgbClr val="008226"/>
                </a:solidFill>
                <a:ln cap="rnd" w="12600">
                  <a:solidFill>
                    <a:srgbClr val="7f7f7f"/>
                  </a:solidFill>
                  <a:round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46800" bIns="4680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8478" name=""/>
                <p:cNvSpPr/>
                <p:nvPr/>
              </p:nvSpPr>
              <p:spPr>
                <a:xfrm>
                  <a:off x="1858680" y="1562400"/>
                  <a:ext cx="953640" cy="744480"/>
                </a:xfrm>
                <a:custGeom>
                  <a:avLst/>
                  <a:gdLst/>
                  <a:ahLst/>
                  <a:rect l="l" t="t" r="r" b="b"/>
                  <a:pathLst>
                    <a:path w="613" h="507">
                      <a:moveTo>
                        <a:pt x="520" y="506"/>
                      </a:moveTo>
                      <a:lnTo>
                        <a:pt x="546" y="350"/>
                      </a:lnTo>
                      <a:lnTo>
                        <a:pt x="544" y="324"/>
                      </a:lnTo>
                      <a:lnTo>
                        <a:pt x="554" y="310"/>
                      </a:lnTo>
                      <a:lnTo>
                        <a:pt x="554" y="296"/>
                      </a:lnTo>
                      <a:lnTo>
                        <a:pt x="538" y="284"/>
                      </a:lnTo>
                      <a:lnTo>
                        <a:pt x="538" y="274"/>
                      </a:lnTo>
                      <a:lnTo>
                        <a:pt x="550" y="266"/>
                      </a:lnTo>
                      <a:lnTo>
                        <a:pt x="560" y="256"/>
                      </a:lnTo>
                      <a:lnTo>
                        <a:pt x="574" y="252"/>
                      </a:lnTo>
                      <a:lnTo>
                        <a:pt x="578" y="230"/>
                      </a:lnTo>
                      <a:lnTo>
                        <a:pt x="588" y="216"/>
                      </a:lnTo>
                      <a:lnTo>
                        <a:pt x="598" y="206"/>
                      </a:lnTo>
                      <a:lnTo>
                        <a:pt x="612" y="188"/>
                      </a:lnTo>
                      <a:lnTo>
                        <a:pt x="608" y="168"/>
                      </a:lnTo>
                      <a:lnTo>
                        <a:pt x="588" y="140"/>
                      </a:lnTo>
                      <a:lnTo>
                        <a:pt x="476" y="112"/>
                      </a:lnTo>
                      <a:lnTo>
                        <a:pt x="442" y="116"/>
                      </a:lnTo>
                      <a:lnTo>
                        <a:pt x="420" y="108"/>
                      </a:lnTo>
                      <a:lnTo>
                        <a:pt x="392" y="108"/>
                      </a:lnTo>
                      <a:lnTo>
                        <a:pt x="364" y="116"/>
                      </a:lnTo>
                      <a:lnTo>
                        <a:pt x="332" y="100"/>
                      </a:lnTo>
                      <a:lnTo>
                        <a:pt x="296" y="104"/>
                      </a:lnTo>
                      <a:lnTo>
                        <a:pt x="254" y="92"/>
                      </a:lnTo>
                      <a:lnTo>
                        <a:pt x="228" y="90"/>
                      </a:lnTo>
                      <a:lnTo>
                        <a:pt x="200" y="62"/>
                      </a:lnTo>
                      <a:lnTo>
                        <a:pt x="202" y="32"/>
                      </a:lnTo>
                      <a:lnTo>
                        <a:pt x="186" y="20"/>
                      </a:lnTo>
                      <a:lnTo>
                        <a:pt x="174" y="18"/>
                      </a:lnTo>
                      <a:lnTo>
                        <a:pt x="164" y="4"/>
                      </a:lnTo>
                      <a:lnTo>
                        <a:pt x="142" y="0"/>
                      </a:lnTo>
                      <a:lnTo>
                        <a:pt x="134" y="16"/>
                      </a:lnTo>
                      <a:lnTo>
                        <a:pt x="124" y="50"/>
                      </a:lnTo>
                      <a:lnTo>
                        <a:pt x="122" y="84"/>
                      </a:lnTo>
                      <a:lnTo>
                        <a:pt x="108" y="100"/>
                      </a:lnTo>
                      <a:lnTo>
                        <a:pt x="106" y="132"/>
                      </a:lnTo>
                      <a:lnTo>
                        <a:pt x="44" y="250"/>
                      </a:lnTo>
                      <a:lnTo>
                        <a:pt x="32" y="288"/>
                      </a:lnTo>
                      <a:lnTo>
                        <a:pt x="14" y="302"/>
                      </a:lnTo>
                      <a:lnTo>
                        <a:pt x="8" y="316"/>
                      </a:lnTo>
                      <a:lnTo>
                        <a:pt x="10" y="332"/>
                      </a:lnTo>
                      <a:lnTo>
                        <a:pt x="8" y="342"/>
                      </a:lnTo>
                      <a:lnTo>
                        <a:pt x="0" y="354"/>
                      </a:lnTo>
                      <a:lnTo>
                        <a:pt x="2" y="362"/>
                      </a:lnTo>
                      <a:lnTo>
                        <a:pt x="8" y="376"/>
                      </a:lnTo>
                      <a:lnTo>
                        <a:pt x="14" y="380"/>
                      </a:lnTo>
                      <a:lnTo>
                        <a:pt x="16" y="384"/>
                      </a:lnTo>
                      <a:lnTo>
                        <a:pt x="520" y="506"/>
                      </a:lnTo>
                    </a:path>
                  </a:pathLst>
                </a:custGeom>
                <a:solidFill>
                  <a:srgbClr val="008226"/>
                </a:solidFill>
                <a:ln cap="rnd" w="12600">
                  <a:solidFill>
                    <a:srgbClr val="7f7f7f"/>
                  </a:solidFill>
                  <a:round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46800" bIns="4680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8479" name=""/>
                <p:cNvSpPr/>
                <p:nvPr/>
              </p:nvSpPr>
              <p:spPr>
                <a:xfrm>
                  <a:off x="2665080" y="1348200"/>
                  <a:ext cx="669600" cy="1058760"/>
                </a:xfrm>
                <a:custGeom>
                  <a:avLst/>
                  <a:gdLst/>
                  <a:ahLst/>
                  <a:rect l="l" t="t" r="r" b="b"/>
                  <a:pathLst>
                    <a:path w="429" h="721">
                      <a:moveTo>
                        <a:pt x="124" y="0"/>
                      </a:moveTo>
                      <a:lnTo>
                        <a:pt x="178" y="8"/>
                      </a:lnTo>
                      <a:lnTo>
                        <a:pt x="160" y="118"/>
                      </a:lnTo>
                      <a:lnTo>
                        <a:pt x="166" y="130"/>
                      </a:lnTo>
                      <a:lnTo>
                        <a:pt x="178" y="140"/>
                      </a:lnTo>
                      <a:lnTo>
                        <a:pt x="178" y="150"/>
                      </a:lnTo>
                      <a:lnTo>
                        <a:pt x="172" y="166"/>
                      </a:lnTo>
                      <a:lnTo>
                        <a:pt x="172" y="174"/>
                      </a:lnTo>
                      <a:lnTo>
                        <a:pt x="196" y="182"/>
                      </a:lnTo>
                      <a:lnTo>
                        <a:pt x="202" y="202"/>
                      </a:lnTo>
                      <a:lnTo>
                        <a:pt x="226" y="256"/>
                      </a:lnTo>
                      <a:lnTo>
                        <a:pt x="240" y="256"/>
                      </a:lnTo>
                      <a:lnTo>
                        <a:pt x="248" y="276"/>
                      </a:lnTo>
                      <a:lnTo>
                        <a:pt x="230" y="294"/>
                      </a:lnTo>
                      <a:lnTo>
                        <a:pt x="232" y="306"/>
                      </a:lnTo>
                      <a:lnTo>
                        <a:pt x="240" y="320"/>
                      </a:lnTo>
                      <a:lnTo>
                        <a:pt x="238" y="322"/>
                      </a:lnTo>
                      <a:lnTo>
                        <a:pt x="226" y="328"/>
                      </a:lnTo>
                      <a:lnTo>
                        <a:pt x="222" y="346"/>
                      </a:lnTo>
                      <a:lnTo>
                        <a:pt x="218" y="364"/>
                      </a:lnTo>
                      <a:lnTo>
                        <a:pt x="224" y="370"/>
                      </a:lnTo>
                      <a:lnTo>
                        <a:pt x="240" y="356"/>
                      </a:lnTo>
                      <a:lnTo>
                        <a:pt x="246" y="352"/>
                      </a:lnTo>
                      <a:lnTo>
                        <a:pt x="262" y="356"/>
                      </a:lnTo>
                      <a:lnTo>
                        <a:pt x="262" y="378"/>
                      </a:lnTo>
                      <a:lnTo>
                        <a:pt x="270" y="390"/>
                      </a:lnTo>
                      <a:lnTo>
                        <a:pt x="272" y="436"/>
                      </a:lnTo>
                      <a:lnTo>
                        <a:pt x="282" y="442"/>
                      </a:lnTo>
                      <a:lnTo>
                        <a:pt x="298" y="444"/>
                      </a:lnTo>
                      <a:lnTo>
                        <a:pt x="302" y="470"/>
                      </a:lnTo>
                      <a:lnTo>
                        <a:pt x="312" y="480"/>
                      </a:lnTo>
                      <a:lnTo>
                        <a:pt x="318" y="476"/>
                      </a:lnTo>
                      <a:lnTo>
                        <a:pt x="356" y="476"/>
                      </a:lnTo>
                      <a:lnTo>
                        <a:pt x="402" y="468"/>
                      </a:lnTo>
                      <a:lnTo>
                        <a:pt x="428" y="492"/>
                      </a:lnTo>
                      <a:lnTo>
                        <a:pt x="400" y="720"/>
                      </a:lnTo>
                      <a:lnTo>
                        <a:pt x="0" y="656"/>
                      </a:lnTo>
                      <a:lnTo>
                        <a:pt x="26" y="494"/>
                      </a:lnTo>
                      <a:lnTo>
                        <a:pt x="22" y="474"/>
                      </a:lnTo>
                      <a:lnTo>
                        <a:pt x="36" y="452"/>
                      </a:lnTo>
                      <a:lnTo>
                        <a:pt x="18" y="430"/>
                      </a:lnTo>
                      <a:lnTo>
                        <a:pt x="20" y="422"/>
                      </a:lnTo>
                      <a:lnTo>
                        <a:pt x="38" y="404"/>
                      </a:lnTo>
                      <a:lnTo>
                        <a:pt x="54" y="400"/>
                      </a:lnTo>
                      <a:lnTo>
                        <a:pt x="58" y="378"/>
                      </a:lnTo>
                      <a:lnTo>
                        <a:pt x="90" y="336"/>
                      </a:lnTo>
                      <a:lnTo>
                        <a:pt x="86" y="310"/>
                      </a:lnTo>
                      <a:lnTo>
                        <a:pt x="66" y="286"/>
                      </a:lnTo>
                      <a:lnTo>
                        <a:pt x="124" y="0"/>
                      </a:lnTo>
                    </a:path>
                  </a:pathLst>
                </a:custGeom>
                <a:solidFill>
                  <a:srgbClr val="008226"/>
                </a:solidFill>
                <a:ln cap="rnd" w="12600">
                  <a:solidFill>
                    <a:srgbClr val="7f7f7f"/>
                  </a:solidFill>
                  <a:round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46800" bIns="4680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8480" name=""/>
                <p:cNvSpPr/>
                <p:nvPr/>
              </p:nvSpPr>
              <p:spPr>
                <a:xfrm>
                  <a:off x="2919240" y="1356120"/>
                  <a:ext cx="1185480" cy="718920"/>
                </a:xfrm>
                <a:custGeom>
                  <a:avLst/>
                  <a:gdLst/>
                  <a:ahLst/>
                  <a:rect l="l" t="t" r="r" b="b"/>
                  <a:pathLst>
                    <a:path w="763" h="489">
                      <a:moveTo>
                        <a:pt x="16" y="0"/>
                      </a:moveTo>
                      <a:lnTo>
                        <a:pt x="340" y="56"/>
                      </a:lnTo>
                      <a:lnTo>
                        <a:pt x="762" y="102"/>
                      </a:lnTo>
                      <a:lnTo>
                        <a:pt x="730" y="486"/>
                      </a:lnTo>
                      <a:lnTo>
                        <a:pt x="272" y="436"/>
                      </a:lnTo>
                      <a:lnTo>
                        <a:pt x="264" y="488"/>
                      </a:lnTo>
                      <a:lnTo>
                        <a:pt x="238" y="460"/>
                      </a:lnTo>
                      <a:lnTo>
                        <a:pt x="188" y="470"/>
                      </a:lnTo>
                      <a:lnTo>
                        <a:pt x="156" y="468"/>
                      </a:lnTo>
                      <a:lnTo>
                        <a:pt x="150" y="474"/>
                      </a:lnTo>
                      <a:lnTo>
                        <a:pt x="142" y="468"/>
                      </a:lnTo>
                      <a:lnTo>
                        <a:pt x="134" y="436"/>
                      </a:lnTo>
                      <a:lnTo>
                        <a:pt x="114" y="434"/>
                      </a:lnTo>
                      <a:lnTo>
                        <a:pt x="108" y="430"/>
                      </a:lnTo>
                      <a:lnTo>
                        <a:pt x="108" y="408"/>
                      </a:lnTo>
                      <a:lnTo>
                        <a:pt x="106" y="402"/>
                      </a:lnTo>
                      <a:lnTo>
                        <a:pt x="108" y="384"/>
                      </a:lnTo>
                      <a:lnTo>
                        <a:pt x="98" y="372"/>
                      </a:lnTo>
                      <a:lnTo>
                        <a:pt x="96" y="350"/>
                      </a:lnTo>
                      <a:lnTo>
                        <a:pt x="84" y="342"/>
                      </a:lnTo>
                      <a:lnTo>
                        <a:pt x="60" y="364"/>
                      </a:lnTo>
                      <a:lnTo>
                        <a:pt x="54" y="356"/>
                      </a:lnTo>
                      <a:lnTo>
                        <a:pt x="62" y="322"/>
                      </a:lnTo>
                      <a:lnTo>
                        <a:pt x="76" y="312"/>
                      </a:lnTo>
                      <a:lnTo>
                        <a:pt x="64" y="290"/>
                      </a:lnTo>
                      <a:lnTo>
                        <a:pt x="86" y="268"/>
                      </a:lnTo>
                      <a:lnTo>
                        <a:pt x="74" y="248"/>
                      </a:lnTo>
                      <a:lnTo>
                        <a:pt x="64" y="248"/>
                      </a:lnTo>
                      <a:lnTo>
                        <a:pt x="34" y="176"/>
                      </a:lnTo>
                      <a:lnTo>
                        <a:pt x="12" y="168"/>
                      </a:lnTo>
                      <a:lnTo>
                        <a:pt x="18" y="138"/>
                      </a:lnTo>
                      <a:lnTo>
                        <a:pt x="0" y="110"/>
                      </a:lnTo>
                      <a:lnTo>
                        <a:pt x="16" y="0"/>
                      </a:lnTo>
                    </a:path>
                  </a:pathLst>
                </a:custGeom>
                <a:solidFill>
                  <a:srgbClr val="008226"/>
                </a:solidFill>
                <a:ln cap="rnd" w="12600">
                  <a:solidFill>
                    <a:srgbClr val="7f7f7f"/>
                  </a:solidFill>
                  <a:round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46800" bIns="4680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8481" name=""/>
                <p:cNvSpPr/>
                <p:nvPr/>
              </p:nvSpPr>
              <p:spPr>
                <a:xfrm>
                  <a:off x="4063680" y="1517760"/>
                  <a:ext cx="782280" cy="457200"/>
                </a:xfrm>
                <a:custGeom>
                  <a:avLst/>
                  <a:gdLst/>
                  <a:ahLst/>
                  <a:rect l="l" t="t" r="r" b="b"/>
                  <a:pathLst>
                    <a:path w="505" h="311">
                      <a:moveTo>
                        <a:pt x="24" y="0"/>
                      </a:moveTo>
                      <a:lnTo>
                        <a:pt x="252" y="12"/>
                      </a:lnTo>
                      <a:lnTo>
                        <a:pt x="460" y="16"/>
                      </a:lnTo>
                      <a:lnTo>
                        <a:pt x="462" y="32"/>
                      </a:lnTo>
                      <a:lnTo>
                        <a:pt x="472" y="44"/>
                      </a:lnTo>
                      <a:lnTo>
                        <a:pt x="472" y="50"/>
                      </a:lnTo>
                      <a:lnTo>
                        <a:pt x="456" y="60"/>
                      </a:lnTo>
                      <a:lnTo>
                        <a:pt x="470" y="78"/>
                      </a:lnTo>
                      <a:lnTo>
                        <a:pt x="464" y="96"/>
                      </a:lnTo>
                      <a:lnTo>
                        <a:pt x="468" y="108"/>
                      </a:lnTo>
                      <a:lnTo>
                        <a:pt x="480" y="150"/>
                      </a:lnTo>
                      <a:lnTo>
                        <a:pt x="486" y="160"/>
                      </a:lnTo>
                      <a:lnTo>
                        <a:pt x="490" y="178"/>
                      </a:lnTo>
                      <a:lnTo>
                        <a:pt x="484" y="180"/>
                      </a:lnTo>
                      <a:lnTo>
                        <a:pt x="478" y="196"/>
                      </a:lnTo>
                      <a:lnTo>
                        <a:pt x="488" y="208"/>
                      </a:lnTo>
                      <a:lnTo>
                        <a:pt x="488" y="226"/>
                      </a:lnTo>
                      <a:lnTo>
                        <a:pt x="482" y="232"/>
                      </a:lnTo>
                      <a:lnTo>
                        <a:pt x="488" y="240"/>
                      </a:lnTo>
                      <a:lnTo>
                        <a:pt x="480" y="250"/>
                      </a:lnTo>
                      <a:lnTo>
                        <a:pt x="484" y="260"/>
                      </a:lnTo>
                      <a:lnTo>
                        <a:pt x="498" y="274"/>
                      </a:lnTo>
                      <a:lnTo>
                        <a:pt x="504" y="308"/>
                      </a:lnTo>
                      <a:lnTo>
                        <a:pt x="348" y="310"/>
                      </a:lnTo>
                      <a:lnTo>
                        <a:pt x="214" y="306"/>
                      </a:lnTo>
                      <a:lnTo>
                        <a:pt x="60" y="300"/>
                      </a:lnTo>
                      <a:lnTo>
                        <a:pt x="0" y="294"/>
                      </a:lnTo>
                      <a:lnTo>
                        <a:pt x="24" y="0"/>
                      </a:lnTo>
                    </a:path>
                  </a:pathLst>
                </a:custGeom>
                <a:solidFill>
                  <a:srgbClr val="008226"/>
                </a:solidFill>
                <a:ln cap="rnd" w="12600">
                  <a:solidFill>
                    <a:srgbClr val="7f7f7f"/>
                  </a:solidFill>
                  <a:round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46800" bIns="4680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8482" name=""/>
                <p:cNvSpPr/>
                <p:nvPr/>
              </p:nvSpPr>
              <p:spPr>
                <a:xfrm>
                  <a:off x="3263760" y="1995840"/>
                  <a:ext cx="790200" cy="639720"/>
                </a:xfrm>
                <a:custGeom>
                  <a:avLst/>
                  <a:gdLst/>
                  <a:ahLst/>
                  <a:rect l="l" t="t" r="r" b="b"/>
                  <a:pathLst>
                    <a:path w="510" h="435">
                      <a:moveTo>
                        <a:pt x="52" y="0"/>
                      </a:moveTo>
                      <a:lnTo>
                        <a:pt x="509" y="50"/>
                      </a:lnTo>
                      <a:lnTo>
                        <a:pt x="485" y="434"/>
                      </a:lnTo>
                      <a:lnTo>
                        <a:pt x="0" y="376"/>
                      </a:lnTo>
                      <a:lnTo>
                        <a:pt x="18" y="276"/>
                      </a:lnTo>
                      <a:lnTo>
                        <a:pt x="52" y="0"/>
                      </a:lnTo>
                    </a:path>
                  </a:pathLst>
                </a:custGeom>
                <a:solidFill>
                  <a:srgbClr val="008226"/>
                </a:solidFill>
                <a:ln cap="rnd" w="12600">
                  <a:solidFill>
                    <a:srgbClr val="7f7f7f"/>
                  </a:solidFill>
                  <a:round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46800" bIns="4680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8483" name=""/>
                <p:cNvSpPr/>
                <p:nvPr/>
              </p:nvSpPr>
              <p:spPr>
                <a:xfrm>
                  <a:off x="4028760" y="1943280"/>
                  <a:ext cx="826920" cy="498600"/>
                </a:xfrm>
                <a:custGeom>
                  <a:avLst/>
                  <a:gdLst/>
                  <a:ahLst/>
                  <a:rect l="l" t="t" r="r" b="b"/>
                  <a:pathLst>
                    <a:path w="531" h="341">
                      <a:moveTo>
                        <a:pt x="16" y="0"/>
                      </a:moveTo>
                      <a:lnTo>
                        <a:pt x="140" y="8"/>
                      </a:lnTo>
                      <a:lnTo>
                        <a:pt x="314" y="14"/>
                      </a:lnTo>
                      <a:lnTo>
                        <a:pt x="458" y="12"/>
                      </a:lnTo>
                      <a:lnTo>
                        <a:pt x="518" y="12"/>
                      </a:lnTo>
                      <a:lnTo>
                        <a:pt x="516" y="32"/>
                      </a:lnTo>
                      <a:lnTo>
                        <a:pt x="510" y="36"/>
                      </a:lnTo>
                      <a:lnTo>
                        <a:pt x="504" y="40"/>
                      </a:lnTo>
                      <a:lnTo>
                        <a:pt x="502" y="54"/>
                      </a:lnTo>
                      <a:lnTo>
                        <a:pt x="514" y="74"/>
                      </a:lnTo>
                      <a:lnTo>
                        <a:pt x="524" y="80"/>
                      </a:lnTo>
                      <a:lnTo>
                        <a:pt x="522" y="92"/>
                      </a:lnTo>
                      <a:lnTo>
                        <a:pt x="526" y="100"/>
                      </a:lnTo>
                      <a:lnTo>
                        <a:pt x="526" y="230"/>
                      </a:lnTo>
                      <a:lnTo>
                        <a:pt x="530" y="248"/>
                      </a:lnTo>
                      <a:lnTo>
                        <a:pt x="522" y="252"/>
                      </a:lnTo>
                      <a:lnTo>
                        <a:pt x="520" y="258"/>
                      </a:lnTo>
                      <a:lnTo>
                        <a:pt x="526" y="266"/>
                      </a:lnTo>
                      <a:lnTo>
                        <a:pt x="524" y="310"/>
                      </a:lnTo>
                      <a:lnTo>
                        <a:pt x="518" y="314"/>
                      </a:lnTo>
                      <a:lnTo>
                        <a:pt x="520" y="332"/>
                      </a:lnTo>
                      <a:lnTo>
                        <a:pt x="526" y="340"/>
                      </a:lnTo>
                      <a:lnTo>
                        <a:pt x="518" y="340"/>
                      </a:lnTo>
                      <a:lnTo>
                        <a:pt x="506" y="340"/>
                      </a:lnTo>
                      <a:lnTo>
                        <a:pt x="490" y="328"/>
                      </a:lnTo>
                      <a:lnTo>
                        <a:pt x="480" y="312"/>
                      </a:lnTo>
                      <a:lnTo>
                        <a:pt x="474" y="310"/>
                      </a:lnTo>
                      <a:lnTo>
                        <a:pt x="458" y="318"/>
                      </a:lnTo>
                      <a:lnTo>
                        <a:pt x="446" y="302"/>
                      </a:lnTo>
                      <a:lnTo>
                        <a:pt x="422" y="316"/>
                      </a:lnTo>
                      <a:lnTo>
                        <a:pt x="408" y="316"/>
                      </a:lnTo>
                      <a:lnTo>
                        <a:pt x="398" y="312"/>
                      </a:lnTo>
                      <a:lnTo>
                        <a:pt x="384" y="294"/>
                      </a:lnTo>
                      <a:lnTo>
                        <a:pt x="0" y="286"/>
                      </a:lnTo>
                      <a:lnTo>
                        <a:pt x="16" y="0"/>
                      </a:lnTo>
                    </a:path>
                  </a:pathLst>
                </a:custGeom>
                <a:solidFill>
                  <a:srgbClr val="008226"/>
                </a:solidFill>
                <a:ln cap="rnd" w="12600">
                  <a:solidFill>
                    <a:srgbClr val="7f7f7f"/>
                  </a:solidFill>
                  <a:round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46800" bIns="4680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8484" name=""/>
                <p:cNvSpPr/>
                <p:nvPr/>
              </p:nvSpPr>
              <p:spPr>
                <a:xfrm>
                  <a:off x="4019400" y="2360880"/>
                  <a:ext cx="969480" cy="430200"/>
                </a:xfrm>
                <a:custGeom>
                  <a:avLst/>
                  <a:gdLst/>
                  <a:ahLst/>
                  <a:rect l="l" t="t" r="r" b="b"/>
                  <a:pathLst>
                    <a:path w="624" h="293">
                      <a:moveTo>
                        <a:pt x="12" y="0"/>
                      </a:moveTo>
                      <a:lnTo>
                        <a:pt x="395" y="8"/>
                      </a:lnTo>
                      <a:lnTo>
                        <a:pt x="411" y="28"/>
                      </a:lnTo>
                      <a:lnTo>
                        <a:pt x="437" y="32"/>
                      </a:lnTo>
                      <a:lnTo>
                        <a:pt x="459" y="16"/>
                      </a:lnTo>
                      <a:lnTo>
                        <a:pt x="473" y="32"/>
                      </a:lnTo>
                      <a:lnTo>
                        <a:pt x="487" y="24"/>
                      </a:lnTo>
                      <a:lnTo>
                        <a:pt x="495" y="28"/>
                      </a:lnTo>
                      <a:lnTo>
                        <a:pt x="509" y="48"/>
                      </a:lnTo>
                      <a:lnTo>
                        <a:pt x="531" y="56"/>
                      </a:lnTo>
                      <a:lnTo>
                        <a:pt x="537" y="54"/>
                      </a:lnTo>
                      <a:lnTo>
                        <a:pt x="551" y="54"/>
                      </a:lnTo>
                      <a:lnTo>
                        <a:pt x="557" y="84"/>
                      </a:lnTo>
                      <a:lnTo>
                        <a:pt x="569" y="94"/>
                      </a:lnTo>
                      <a:lnTo>
                        <a:pt x="571" y="122"/>
                      </a:lnTo>
                      <a:lnTo>
                        <a:pt x="579" y="126"/>
                      </a:lnTo>
                      <a:lnTo>
                        <a:pt x="581" y="154"/>
                      </a:lnTo>
                      <a:lnTo>
                        <a:pt x="587" y="158"/>
                      </a:lnTo>
                      <a:lnTo>
                        <a:pt x="589" y="200"/>
                      </a:lnTo>
                      <a:lnTo>
                        <a:pt x="597" y="204"/>
                      </a:lnTo>
                      <a:lnTo>
                        <a:pt x="599" y="246"/>
                      </a:lnTo>
                      <a:lnTo>
                        <a:pt x="611" y="250"/>
                      </a:lnTo>
                      <a:lnTo>
                        <a:pt x="623" y="260"/>
                      </a:lnTo>
                      <a:lnTo>
                        <a:pt x="621" y="292"/>
                      </a:lnTo>
                      <a:lnTo>
                        <a:pt x="138" y="292"/>
                      </a:lnTo>
                      <a:lnTo>
                        <a:pt x="138" y="196"/>
                      </a:lnTo>
                      <a:lnTo>
                        <a:pt x="0" y="186"/>
                      </a:lnTo>
                      <a:lnTo>
                        <a:pt x="12" y="0"/>
                      </a:lnTo>
                    </a:path>
                  </a:pathLst>
                </a:custGeom>
                <a:solidFill>
                  <a:srgbClr val="008226"/>
                </a:solidFill>
                <a:ln cap="rnd" w="12600">
                  <a:solidFill>
                    <a:srgbClr val="7f7f7f"/>
                  </a:solidFill>
                  <a:round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46800" bIns="4680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8485" name=""/>
                <p:cNvSpPr/>
                <p:nvPr/>
              </p:nvSpPr>
              <p:spPr>
                <a:xfrm>
                  <a:off x="2842920" y="2357640"/>
                  <a:ext cx="625320" cy="773280"/>
                </a:xfrm>
                <a:custGeom>
                  <a:avLst/>
                  <a:gdLst/>
                  <a:ahLst/>
                  <a:rect l="l" t="t" r="r" b="b"/>
                  <a:pathLst>
                    <a:path w="402" h="525">
                      <a:moveTo>
                        <a:pt x="76" y="0"/>
                      </a:moveTo>
                      <a:lnTo>
                        <a:pt x="285" y="32"/>
                      </a:lnTo>
                      <a:lnTo>
                        <a:pt x="269" y="130"/>
                      </a:lnTo>
                      <a:lnTo>
                        <a:pt x="401" y="146"/>
                      </a:lnTo>
                      <a:lnTo>
                        <a:pt x="361" y="524"/>
                      </a:lnTo>
                      <a:lnTo>
                        <a:pt x="0" y="466"/>
                      </a:lnTo>
                      <a:lnTo>
                        <a:pt x="76" y="0"/>
                      </a:lnTo>
                    </a:path>
                  </a:pathLst>
                </a:custGeom>
                <a:solidFill>
                  <a:srgbClr val="008226"/>
                </a:solidFill>
                <a:ln cap="rnd" w="12600">
                  <a:solidFill>
                    <a:srgbClr val="7f7f7f"/>
                  </a:solidFill>
                  <a:round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46800" bIns="4680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8486" name=""/>
                <p:cNvSpPr/>
                <p:nvPr/>
              </p:nvSpPr>
              <p:spPr>
                <a:xfrm>
                  <a:off x="3403440" y="2571840"/>
                  <a:ext cx="825120" cy="631800"/>
                </a:xfrm>
                <a:custGeom>
                  <a:avLst/>
                  <a:gdLst/>
                  <a:ahLst/>
                  <a:rect l="l" t="t" r="r" b="b"/>
                  <a:pathLst>
                    <a:path w="531" h="429">
                      <a:moveTo>
                        <a:pt x="40" y="0"/>
                      </a:moveTo>
                      <a:lnTo>
                        <a:pt x="324" y="34"/>
                      </a:lnTo>
                      <a:lnTo>
                        <a:pt x="426" y="46"/>
                      </a:lnTo>
                      <a:lnTo>
                        <a:pt x="530" y="50"/>
                      </a:lnTo>
                      <a:lnTo>
                        <a:pt x="526" y="428"/>
                      </a:lnTo>
                      <a:lnTo>
                        <a:pt x="290" y="414"/>
                      </a:lnTo>
                      <a:lnTo>
                        <a:pt x="160" y="400"/>
                      </a:lnTo>
                      <a:lnTo>
                        <a:pt x="0" y="382"/>
                      </a:lnTo>
                      <a:lnTo>
                        <a:pt x="40" y="0"/>
                      </a:lnTo>
                    </a:path>
                  </a:pathLst>
                </a:custGeom>
                <a:solidFill>
                  <a:srgbClr val="008226"/>
                </a:solidFill>
                <a:ln cap="rnd" w="12600">
                  <a:solidFill>
                    <a:srgbClr val="7f7f7f"/>
                  </a:solidFill>
                  <a:round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46800" bIns="4680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8487" name=""/>
                <p:cNvSpPr/>
                <p:nvPr/>
              </p:nvSpPr>
              <p:spPr>
                <a:xfrm>
                  <a:off x="4221000" y="2789640"/>
                  <a:ext cx="866520" cy="430200"/>
                </a:xfrm>
                <a:custGeom>
                  <a:avLst/>
                  <a:gdLst/>
                  <a:ahLst/>
                  <a:rect l="l" t="t" r="r" b="b"/>
                  <a:pathLst>
                    <a:path w="557" h="293">
                      <a:moveTo>
                        <a:pt x="4" y="0"/>
                      </a:moveTo>
                      <a:lnTo>
                        <a:pt x="486" y="0"/>
                      </a:lnTo>
                      <a:lnTo>
                        <a:pt x="514" y="4"/>
                      </a:lnTo>
                      <a:lnTo>
                        <a:pt x="524" y="12"/>
                      </a:lnTo>
                      <a:lnTo>
                        <a:pt x="532" y="20"/>
                      </a:lnTo>
                      <a:lnTo>
                        <a:pt x="530" y="34"/>
                      </a:lnTo>
                      <a:lnTo>
                        <a:pt x="520" y="34"/>
                      </a:lnTo>
                      <a:lnTo>
                        <a:pt x="516" y="42"/>
                      </a:lnTo>
                      <a:lnTo>
                        <a:pt x="518" y="48"/>
                      </a:lnTo>
                      <a:lnTo>
                        <a:pt x="532" y="54"/>
                      </a:lnTo>
                      <a:lnTo>
                        <a:pt x="534" y="64"/>
                      </a:lnTo>
                      <a:lnTo>
                        <a:pt x="532" y="74"/>
                      </a:lnTo>
                      <a:lnTo>
                        <a:pt x="546" y="86"/>
                      </a:lnTo>
                      <a:lnTo>
                        <a:pt x="550" y="98"/>
                      </a:lnTo>
                      <a:lnTo>
                        <a:pt x="556" y="292"/>
                      </a:lnTo>
                      <a:lnTo>
                        <a:pt x="176" y="288"/>
                      </a:lnTo>
                      <a:lnTo>
                        <a:pt x="0" y="280"/>
                      </a:lnTo>
                      <a:lnTo>
                        <a:pt x="4" y="0"/>
                      </a:lnTo>
                    </a:path>
                  </a:pathLst>
                </a:custGeom>
                <a:solidFill>
                  <a:srgbClr val="008226"/>
                </a:solidFill>
                <a:ln cap="rnd" w="12600">
                  <a:solidFill>
                    <a:srgbClr val="7f7f7f"/>
                  </a:solidFill>
                  <a:round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46800" bIns="4680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8488" name=""/>
                <p:cNvSpPr/>
                <p:nvPr/>
              </p:nvSpPr>
              <p:spPr>
                <a:xfrm>
                  <a:off x="4105080" y="3192840"/>
                  <a:ext cx="1007640" cy="479160"/>
                </a:xfrm>
                <a:custGeom>
                  <a:avLst/>
                  <a:gdLst/>
                  <a:ahLst/>
                  <a:rect l="l" t="t" r="r" b="b"/>
                  <a:pathLst>
                    <a:path w="648" h="327">
                      <a:moveTo>
                        <a:pt x="2" y="0"/>
                      </a:moveTo>
                      <a:lnTo>
                        <a:pt x="230" y="14"/>
                      </a:lnTo>
                      <a:lnTo>
                        <a:pt x="633" y="16"/>
                      </a:lnTo>
                      <a:lnTo>
                        <a:pt x="633" y="62"/>
                      </a:lnTo>
                      <a:lnTo>
                        <a:pt x="643" y="116"/>
                      </a:lnTo>
                      <a:lnTo>
                        <a:pt x="647" y="326"/>
                      </a:lnTo>
                      <a:lnTo>
                        <a:pt x="627" y="322"/>
                      </a:lnTo>
                      <a:lnTo>
                        <a:pt x="623" y="312"/>
                      </a:lnTo>
                      <a:lnTo>
                        <a:pt x="615" y="304"/>
                      </a:lnTo>
                      <a:lnTo>
                        <a:pt x="603" y="302"/>
                      </a:lnTo>
                      <a:lnTo>
                        <a:pt x="595" y="308"/>
                      </a:lnTo>
                      <a:lnTo>
                        <a:pt x="585" y="318"/>
                      </a:lnTo>
                      <a:lnTo>
                        <a:pt x="571" y="308"/>
                      </a:lnTo>
                      <a:lnTo>
                        <a:pt x="559" y="306"/>
                      </a:lnTo>
                      <a:lnTo>
                        <a:pt x="539" y="318"/>
                      </a:lnTo>
                      <a:lnTo>
                        <a:pt x="513" y="318"/>
                      </a:lnTo>
                      <a:lnTo>
                        <a:pt x="493" y="310"/>
                      </a:lnTo>
                      <a:lnTo>
                        <a:pt x="471" y="312"/>
                      </a:lnTo>
                      <a:lnTo>
                        <a:pt x="459" y="324"/>
                      </a:lnTo>
                      <a:lnTo>
                        <a:pt x="453" y="324"/>
                      </a:lnTo>
                      <a:lnTo>
                        <a:pt x="437" y="308"/>
                      </a:lnTo>
                      <a:lnTo>
                        <a:pt x="413" y="308"/>
                      </a:lnTo>
                      <a:lnTo>
                        <a:pt x="397" y="308"/>
                      </a:lnTo>
                      <a:lnTo>
                        <a:pt x="385" y="300"/>
                      </a:lnTo>
                      <a:lnTo>
                        <a:pt x="375" y="280"/>
                      </a:lnTo>
                      <a:lnTo>
                        <a:pt x="359" y="276"/>
                      </a:lnTo>
                      <a:lnTo>
                        <a:pt x="349" y="276"/>
                      </a:lnTo>
                      <a:lnTo>
                        <a:pt x="339" y="284"/>
                      </a:lnTo>
                      <a:lnTo>
                        <a:pt x="306" y="282"/>
                      </a:lnTo>
                      <a:lnTo>
                        <a:pt x="294" y="276"/>
                      </a:lnTo>
                      <a:lnTo>
                        <a:pt x="290" y="258"/>
                      </a:lnTo>
                      <a:lnTo>
                        <a:pt x="282" y="250"/>
                      </a:lnTo>
                      <a:lnTo>
                        <a:pt x="276" y="252"/>
                      </a:lnTo>
                      <a:lnTo>
                        <a:pt x="258" y="260"/>
                      </a:lnTo>
                      <a:lnTo>
                        <a:pt x="248" y="260"/>
                      </a:lnTo>
                      <a:lnTo>
                        <a:pt x="242" y="258"/>
                      </a:lnTo>
                      <a:lnTo>
                        <a:pt x="240" y="250"/>
                      </a:lnTo>
                      <a:lnTo>
                        <a:pt x="236" y="238"/>
                      </a:lnTo>
                      <a:lnTo>
                        <a:pt x="234" y="230"/>
                      </a:lnTo>
                      <a:lnTo>
                        <a:pt x="230" y="208"/>
                      </a:lnTo>
                      <a:lnTo>
                        <a:pt x="220" y="64"/>
                      </a:lnTo>
                      <a:lnTo>
                        <a:pt x="0" y="48"/>
                      </a:lnTo>
                      <a:lnTo>
                        <a:pt x="2" y="0"/>
                      </a:lnTo>
                    </a:path>
                  </a:pathLst>
                </a:custGeom>
                <a:solidFill>
                  <a:srgbClr val="008226"/>
                </a:solidFill>
                <a:ln cap="rnd" w="12600">
                  <a:solidFill>
                    <a:srgbClr val="7f7f7f"/>
                  </a:solidFill>
                  <a:round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46800" bIns="4680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8489" name=""/>
                <p:cNvSpPr/>
                <p:nvPr/>
              </p:nvSpPr>
              <p:spPr>
                <a:xfrm>
                  <a:off x="3312720" y="3130920"/>
                  <a:ext cx="792000" cy="793800"/>
                </a:xfrm>
                <a:custGeom>
                  <a:avLst/>
                  <a:gdLst/>
                  <a:ahLst/>
                  <a:rect l="l" t="t" r="r" b="b"/>
                  <a:pathLst>
                    <a:path w="509" h="541">
                      <a:moveTo>
                        <a:pt x="508" y="44"/>
                      </a:moveTo>
                      <a:lnTo>
                        <a:pt x="506" y="148"/>
                      </a:lnTo>
                      <a:lnTo>
                        <a:pt x="494" y="366"/>
                      </a:lnTo>
                      <a:lnTo>
                        <a:pt x="486" y="512"/>
                      </a:lnTo>
                      <a:lnTo>
                        <a:pt x="208" y="500"/>
                      </a:lnTo>
                      <a:lnTo>
                        <a:pt x="200" y="514"/>
                      </a:lnTo>
                      <a:lnTo>
                        <a:pt x="76" y="506"/>
                      </a:lnTo>
                      <a:lnTo>
                        <a:pt x="66" y="540"/>
                      </a:lnTo>
                      <a:lnTo>
                        <a:pt x="0" y="530"/>
                      </a:lnTo>
                      <a:lnTo>
                        <a:pt x="56" y="0"/>
                      </a:lnTo>
                      <a:lnTo>
                        <a:pt x="156" y="12"/>
                      </a:lnTo>
                      <a:lnTo>
                        <a:pt x="296" y="28"/>
                      </a:lnTo>
                      <a:lnTo>
                        <a:pt x="436" y="42"/>
                      </a:lnTo>
                      <a:lnTo>
                        <a:pt x="508" y="44"/>
                      </a:lnTo>
                    </a:path>
                  </a:pathLst>
                </a:custGeom>
                <a:solidFill>
                  <a:srgbClr val="008226"/>
                </a:solidFill>
                <a:ln cap="rnd" w="12600">
                  <a:solidFill>
                    <a:srgbClr val="7f7f7f"/>
                  </a:solidFill>
                  <a:round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46800" bIns="4680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8490" name=""/>
                <p:cNvSpPr/>
                <p:nvPr/>
              </p:nvSpPr>
              <p:spPr>
                <a:xfrm>
                  <a:off x="2651040" y="3043440"/>
                  <a:ext cx="752040" cy="862200"/>
                </a:xfrm>
                <a:custGeom>
                  <a:avLst/>
                  <a:gdLst/>
                  <a:ahLst/>
                  <a:rect l="l" t="t" r="r" b="b"/>
                  <a:pathLst>
                    <a:path w="484" h="589">
                      <a:moveTo>
                        <a:pt x="122" y="0"/>
                      </a:moveTo>
                      <a:lnTo>
                        <a:pt x="106" y="92"/>
                      </a:lnTo>
                      <a:lnTo>
                        <a:pt x="96" y="96"/>
                      </a:lnTo>
                      <a:lnTo>
                        <a:pt x="84" y="86"/>
                      </a:lnTo>
                      <a:lnTo>
                        <a:pt x="76" y="80"/>
                      </a:lnTo>
                      <a:lnTo>
                        <a:pt x="58" y="84"/>
                      </a:lnTo>
                      <a:lnTo>
                        <a:pt x="52" y="92"/>
                      </a:lnTo>
                      <a:lnTo>
                        <a:pt x="54" y="102"/>
                      </a:lnTo>
                      <a:lnTo>
                        <a:pt x="58" y="108"/>
                      </a:lnTo>
                      <a:lnTo>
                        <a:pt x="58" y="116"/>
                      </a:lnTo>
                      <a:lnTo>
                        <a:pt x="50" y="118"/>
                      </a:lnTo>
                      <a:lnTo>
                        <a:pt x="52" y="122"/>
                      </a:lnTo>
                      <a:lnTo>
                        <a:pt x="58" y="124"/>
                      </a:lnTo>
                      <a:lnTo>
                        <a:pt x="54" y="130"/>
                      </a:lnTo>
                      <a:lnTo>
                        <a:pt x="52" y="134"/>
                      </a:lnTo>
                      <a:lnTo>
                        <a:pt x="56" y="146"/>
                      </a:lnTo>
                      <a:lnTo>
                        <a:pt x="60" y="156"/>
                      </a:lnTo>
                      <a:lnTo>
                        <a:pt x="54" y="176"/>
                      </a:lnTo>
                      <a:lnTo>
                        <a:pt x="50" y="192"/>
                      </a:lnTo>
                      <a:lnTo>
                        <a:pt x="46" y="198"/>
                      </a:lnTo>
                      <a:lnTo>
                        <a:pt x="58" y="218"/>
                      </a:lnTo>
                      <a:lnTo>
                        <a:pt x="60" y="230"/>
                      </a:lnTo>
                      <a:lnTo>
                        <a:pt x="74" y="252"/>
                      </a:lnTo>
                      <a:lnTo>
                        <a:pt x="72" y="258"/>
                      </a:lnTo>
                      <a:lnTo>
                        <a:pt x="66" y="264"/>
                      </a:lnTo>
                      <a:lnTo>
                        <a:pt x="54" y="280"/>
                      </a:lnTo>
                      <a:lnTo>
                        <a:pt x="44" y="276"/>
                      </a:lnTo>
                      <a:lnTo>
                        <a:pt x="42" y="290"/>
                      </a:lnTo>
                      <a:lnTo>
                        <a:pt x="40" y="308"/>
                      </a:lnTo>
                      <a:lnTo>
                        <a:pt x="20" y="332"/>
                      </a:lnTo>
                      <a:lnTo>
                        <a:pt x="16" y="342"/>
                      </a:lnTo>
                      <a:lnTo>
                        <a:pt x="20" y="374"/>
                      </a:lnTo>
                      <a:lnTo>
                        <a:pt x="20" y="390"/>
                      </a:lnTo>
                      <a:lnTo>
                        <a:pt x="12" y="396"/>
                      </a:lnTo>
                      <a:lnTo>
                        <a:pt x="8" y="400"/>
                      </a:lnTo>
                      <a:lnTo>
                        <a:pt x="0" y="402"/>
                      </a:lnTo>
                      <a:lnTo>
                        <a:pt x="2" y="410"/>
                      </a:lnTo>
                      <a:lnTo>
                        <a:pt x="271" y="574"/>
                      </a:lnTo>
                      <a:lnTo>
                        <a:pt x="427" y="588"/>
                      </a:lnTo>
                      <a:lnTo>
                        <a:pt x="483" y="58"/>
                      </a:lnTo>
                      <a:lnTo>
                        <a:pt x="122" y="0"/>
                      </a:lnTo>
                    </a:path>
                  </a:pathLst>
                </a:custGeom>
                <a:solidFill>
                  <a:srgbClr val="008226"/>
                </a:solidFill>
                <a:ln cap="rnd" w="12600">
                  <a:solidFill>
                    <a:srgbClr val="7f7f7f"/>
                  </a:solidFill>
                  <a:round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46800" bIns="4680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8491" name=""/>
                <p:cNvSpPr/>
                <p:nvPr/>
              </p:nvSpPr>
              <p:spPr>
                <a:xfrm>
                  <a:off x="2231640" y="2237040"/>
                  <a:ext cx="728640" cy="1069920"/>
                </a:xfrm>
                <a:custGeom>
                  <a:avLst/>
                  <a:gdLst/>
                  <a:ahLst/>
                  <a:rect l="l" t="t" r="r" b="b"/>
                  <a:pathLst>
                    <a:path w="469" h="727">
                      <a:moveTo>
                        <a:pt x="72" y="0"/>
                      </a:moveTo>
                      <a:lnTo>
                        <a:pt x="244" y="38"/>
                      </a:lnTo>
                      <a:lnTo>
                        <a:pt x="280" y="48"/>
                      </a:lnTo>
                      <a:lnTo>
                        <a:pt x="468" y="80"/>
                      </a:lnTo>
                      <a:lnTo>
                        <a:pt x="376" y="636"/>
                      </a:lnTo>
                      <a:lnTo>
                        <a:pt x="372" y="642"/>
                      </a:lnTo>
                      <a:lnTo>
                        <a:pt x="366" y="642"/>
                      </a:lnTo>
                      <a:lnTo>
                        <a:pt x="356" y="634"/>
                      </a:lnTo>
                      <a:lnTo>
                        <a:pt x="344" y="626"/>
                      </a:lnTo>
                      <a:lnTo>
                        <a:pt x="332" y="630"/>
                      </a:lnTo>
                      <a:lnTo>
                        <a:pt x="320" y="636"/>
                      </a:lnTo>
                      <a:lnTo>
                        <a:pt x="326" y="652"/>
                      </a:lnTo>
                      <a:lnTo>
                        <a:pt x="328" y="666"/>
                      </a:lnTo>
                      <a:lnTo>
                        <a:pt x="322" y="668"/>
                      </a:lnTo>
                      <a:lnTo>
                        <a:pt x="322" y="686"/>
                      </a:lnTo>
                      <a:lnTo>
                        <a:pt x="328" y="708"/>
                      </a:lnTo>
                      <a:lnTo>
                        <a:pt x="322" y="724"/>
                      </a:lnTo>
                      <a:lnTo>
                        <a:pt x="318" y="726"/>
                      </a:lnTo>
                      <a:lnTo>
                        <a:pt x="0" y="278"/>
                      </a:lnTo>
                      <a:lnTo>
                        <a:pt x="72" y="0"/>
                      </a:lnTo>
                    </a:path>
                  </a:pathLst>
                </a:custGeom>
                <a:solidFill>
                  <a:srgbClr val="008226"/>
                </a:solidFill>
                <a:ln cap="rnd" w="12600">
                  <a:solidFill>
                    <a:srgbClr val="7f7f7f"/>
                  </a:solidFill>
                  <a:round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46800" bIns="4680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8492" name=""/>
                <p:cNvSpPr/>
                <p:nvPr/>
              </p:nvSpPr>
              <p:spPr>
                <a:xfrm>
                  <a:off x="1809720" y="2129040"/>
                  <a:ext cx="958680" cy="1484280"/>
                </a:xfrm>
                <a:custGeom>
                  <a:avLst/>
                  <a:gdLst/>
                  <a:ahLst/>
                  <a:rect l="l" t="t" r="r" b="b"/>
                  <a:pathLst>
                    <a:path w="619" h="1011">
                      <a:moveTo>
                        <a:pt x="52" y="0"/>
                      </a:moveTo>
                      <a:lnTo>
                        <a:pt x="46" y="12"/>
                      </a:lnTo>
                      <a:lnTo>
                        <a:pt x="42" y="14"/>
                      </a:lnTo>
                      <a:lnTo>
                        <a:pt x="38" y="28"/>
                      </a:lnTo>
                      <a:lnTo>
                        <a:pt x="48" y="44"/>
                      </a:lnTo>
                      <a:lnTo>
                        <a:pt x="42" y="56"/>
                      </a:lnTo>
                      <a:lnTo>
                        <a:pt x="40" y="72"/>
                      </a:lnTo>
                      <a:lnTo>
                        <a:pt x="30" y="78"/>
                      </a:lnTo>
                      <a:lnTo>
                        <a:pt x="28" y="102"/>
                      </a:lnTo>
                      <a:lnTo>
                        <a:pt x="24" y="114"/>
                      </a:lnTo>
                      <a:lnTo>
                        <a:pt x="8" y="116"/>
                      </a:lnTo>
                      <a:lnTo>
                        <a:pt x="0" y="120"/>
                      </a:lnTo>
                      <a:lnTo>
                        <a:pt x="0" y="144"/>
                      </a:lnTo>
                      <a:lnTo>
                        <a:pt x="0" y="154"/>
                      </a:lnTo>
                      <a:lnTo>
                        <a:pt x="8" y="170"/>
                      </a:lnTo>
                      <a:lnTo>
                        <a:pt x="18" y="210"/>
                      </a:lnTo>
                      <a:lnTo>
                        <a:pt x="26" y="226"/>
                      </a:lnTo>
                      <a:lnTo>
                        <a:pt x="16" y="244"/>
                      </a:lnTo>
                      <a:lnTo>
                        <a:pt x="10" y="258"/>
                      </a:lnTo>
                      <a:lnTo>
                        <a:pt x="6" y="284"/>
                      </a:lnTo>
                      <a:lnTo>
                        <a:pt x="8" y="310"/>
                      </a:lnTo>
                      <a:lnTo>
                        <a:pt x="16" y="320"/>
                      </a:lnTo>
                      <a:lnTo>
                        <a:pt x="34" y="336"/>
                      </a:lnTo>
                      <a:lnTo>
                        <a:pt x="46" y="360"/>
                      </a:lnTo>
                      <a:lnTo>
                        <a:pt x="48" y="386"/>
                      </a:lnTo>
                      <a:lnTo>
                        <a:pt x="46" y="390"/>
                      </a:lnTo>
                      <a:lnTo>
                        <a:pt x="58" y="422"/>
                      </a:lnTo>
                      <a:lnTo>
                        <a:pt x="62" y="446"/>
                      </a:lnTo>
                      <a:lnTo>
                        <a:pt x="56" y="456"/>
                      </a:lnTo>
                      <a:lnTo>
                        <a:pt x="62" y="462"/>
                      </a:lnTo>
                      <a:lnTo>
                        <a:pt x="68" y="484"/>
                      </a:lnTo>
                      <a:lnTo>
                        <a:pt x="86" y="498"/>
                      </a:lnTo>
                      <a:lnTo>
                        <a:pt x="90" y="512"/>
                      </a:lnTo>
                      <a:lnTo>
                        <a:pt x="82" y="540"/>
                      </a:lnTo>
                      <a:lnTo>
                        <a:pt x="72" y="548"/>
                      </a:lnTo>
                      <a:lnTo>
                        <a:pt x="76" y="568"/>
                      </a:lnTo>
                      <a:lnTo>
                        <a:pt x="90" y="578"/>
                      </a:lnTo>
                      <a:lnTo>
                        <a:pt x="98" y="582"/>
                      </a:lnTo>
                      <a:lnTo>
                        <a:pt x="106" y="618"/>
                      </a:lnTo>
                      <a:lnTo>
                        <a:pt x="110" y="642"/>
                      </a:lnTo>
                      <a:lnTo>
                        <a:pt x="116" y="650"/>
                      </a:lnTo>
                      <a:lnTo>
                        <a:pt x="136" y="654"/>
                      </a:lnTo>
                      <a:lnTo>
                        <a:pt x="132" y="672"/>
                      </a:lnTo>
                      <a:lnTo>
                        <a:pt x="130" y="682"/>
                      </a:lnTo>
                      <a:lnTo>
                        <a:pt x="144" y="698"/>
                      </a:lnTo>
                      <a:lnTo>
                        <a:pt x="146" y="710"/>
                      </a:lnTo>
                      <a:lnTo>
                        <a:pt x="134" y="718"/>
                      </a:lnTo>
                      <a:lnTo>
                        <a:pt x="130" y="724"/>
                      </a:lnTo>
                      <a:lnTo>
                        <a:pt x="134" y="740"/>
                      </a:lnTo>
                      <a:lnTo>
                        <a:pt x="136" y="770"/>
                      </a:lnTo>
                      <a:lnTo>
                        <a:pt x="156" y="770"/>
                      </a:lnTo>
                      <a:lnTo>
                        <a:pt x="184" y="776"/>
                      </a:lnTo>
                      <a:lnTo>
                        <a:pt x="216" y="784"/>
                      </a:lnTo>
                      <a:lnTo>
                        <a:pt x="226" y="790"/>
                      </a:lnTo>
                      <a:lnTo>
                        <a:pt x="242" y="818"/>
                      </a:lnTo>
                      <a:lnTo>
                        <a:pt x="268" y="818"/>
                      </a:lnTo>
                      <a:lnTo>
                        <a:pt x="270" y="832"/>
                      </a:lnTo>
                      <a:lnTo>
                        <a:pt x="280" y="850"/>
                      </a:lnTo>
                      <a:lnTo>
                        <a:pt x="288" y="862"/>
                      </a:lnTo>
                      <a:lnTo>
                        <a:pt x="308" y="880"/>
                      </a:lnTo>
                      <a:lnTo>
                        <a:pt x="328" y="894"/>
                      </a:lnTo>
                      <a:lnTo>
                        <a:pt x="350" y="930"/>
                      </a:lnTo>
                      <a:lnTo>
                        <a:pt x="354" y="956"/>
                      </a:lnTo>
                      <a:lnTo>
                        <a:pt x="362" y="958"/>
                      </a:lnTo>
                      <a:lnTo>
                        <a:pt x="360" y="992"/>
                      </a:lnTo>
                      <a:lnTo>
                        <a:pt x="562" y="1010"/>
                      </a:lnTo>
                      <a:lnTo>
                        <a:pt x="562" y="960"/>
                      </a:lnTo>
                      <a:lnTo>
                        <a:pt x="584" y="926"/>
                      </a:lnTo>
                      <a:lnTo>
                        <a:pt x="588" y="896"/>
                      </a:lnTo>
                      <a:lnTo>
                        <a:pt x="598" y="898"/>
                      </a:lnTo>
                      <a:lnTo>
                        <a:pt x="618" y="870"/>
                      </a:lnTo>
                      <a:lnTo>
                        <a:pt x="602" y="846"/>
                      </a:lnTo>
                      <a:lnTo>
                        <a:pt x="604" y="836"/>
                      </a:lnTo>
                      <a:lnTo>
                        <a:pt x="590" y="816"/>
                      </a:lnTo>
                      <a:lnTo>
                        <a:pt x="594" y="804"/>
                      </a:lnTo>
                      <a:lnTo>
                        <a:pt x="274" y="346"/>
                      </a:lnTo>
                      <a:lnTo>
                        <a:pt x="346" y="72"/>
                      </a:lnTo>
                      <a:lnTo>
                        <a:pt x="52" y="0"/>
                      </a:lnTo>
                    </a:path>
                  </a:pathLst>
                </a:custGeom>
                <a:solidFill>
                  <a:srgbClr val="008226"/>
                </a:solidFill>
                <a:ln cap="rnd" w="12600">
                  <a:solidFill>
                    <a:srgbClr val="7f7f7f"/>
                  </a:solidFill>
                  <a:round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46800" bIns="4680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8493" name=""/>
                <p:cNvSpPr/>
                <p:nvPr/>
              </p:nvSpPr>
              <p:spPr>
                <a:xfrm>
                  <a:off x="4755960" y="1478160"/>
                  <a:ext cx="750600" cy="838080"/>
                </a:xfrm>
                <a:custGeom>
                  <a:avLst/>
                  <a:gdLst/>
                  <a:ahLst/>
                  <a:rect l="l" t="t" r="r" b="b"/>
                  <a:pathLst>
                    <a:path w="482" h="571">
                      <a:moveTo>
                        <a:pt x="4" y="34"/>
                      </a:moveTo>
                      <a:lnTo>
                        <a:pt x="128" y="32"/>
                      </a:lnTo>
                      <a:lnTo>
                        <a:pt x="132" y="0"/>
                      </a:lnTo>
                      <a:lnTo>
                        <a:pt x="154" y="0"/>
                      </a:lnTo>
                      <a:lnTo>
                        <a:pt x="156" y="42"/>
                      </a:lnTo>
                      <a:lnTo>
                        <a:pt x="166" y="54"/>
                      </a:lnTo>
                      <a:lnTo>
                        <a:pt x="170" y="68"/>
                      </a:lnTo>
                      <a:lnTo>
                        <a:pt x="188" y="74"/>
                      </a:lnTo>
                      <a:lnTo>
                        <a:pt x="206" y="76"/>
                      </a:lnTo>
                      <a:lnTo>
                        <a:pt x="224" y="92"/>
                      </a:lnTo>
                      <a:lnTo>
                        <a:pt x="234" y="88"/>
                      </a:lnTo>
                      <a:lnTo>
                        <a:pt x="243" y="72"/>
                      </a:lnTo>
                      <a:lnTo>
                        <a:pt x="293" y="76"/>
                      </a:lnTo>
                      <a:lnTo>
                        <a:pt x="297" y="96"/>
                      </a:lnTo>
                      <a:lnTo>
                        <a:pt x="305" y="100"/>
                      </a:lnTo>
                      <a:lnTo>
                        <a:pt x="313" y="94"/>
                      </a:lnTo>
                      <a:lnTo>
                        <a:pt x="327" y="94"/>
                      </a:lnTo>
                      <a:lnTo>
                        <a:pt x="351" y="118"/>
                      </a:lnTo>
                      <a:lnTo>
                        <a:pt x="399" y="116"/>
                      </a:lnTo>
                      <a:lnTo>
                        <a:pt x="399" y="104"/>
                      </a:lnTo>
                      <a:lnTo>
                        <a:pt x="411" y="94"/>
                      </a:lnTo>
                      <a:lnTo>
                        <a:pt x="423" y="110"/>
                      </a:lnTo>
                      <a:lnTo>
                        <a:pt x="455" y="108"/>
                      </a:lnTo>
                      <a:lnTo>
                        <a:pt x="481" y="118"/>
                      </a:lnTo>
                      <a:lnTo>
                        <a:pt x="439" y="148"/>
                      </a:lnTo>
                      <a:lnTo>
                        <a:pt x="391" y="182"/>
                      </a:lnTo>
                      <a:lnTo>
                        <a:pt x="355" y="232"/>
                      </a:lnTo>
                      <a:lnTo>
                        <a:pt x="343" y="254"/>
                      </a:lnTo>
                      <a:lnTo>
                        <a:pt x="323" y="266"/>
                      </a:lnTo>
                      <a:lnTo>
                        <a:pt x="319" y="286"/>
                      </a:lnTo>
                      <a:lnTo>
                        <a:pt x="327" y="308"/>
                      </a:lnTo>
                      <a:lnTo>
                        <a:pt x="311" y="326"/>
                      </a:lnTo>
                      <a:lnTo>
                        <a:pt x="295" y="348"/>
                      </a:lnTo>
                      <a:lnTo>
                        <a:pt x="295" y="362"/>
                      </a:lnTo>
                      <a:lnTo>
                        <a:pt x="299" y="364"/>
                      </a:lnTo>
                      <a:lnTo>
                        <a:pt x="297" y="438"/>
                      </a:lnTo>
                      <a:lnTo>
                        <a:pt x="357" y="470"/>
                      </a:lnTo>
                      <a:lnTo>
                        <a:pt x="371" y="486"/>
                      </a:lnTo>
                      <a:lnTo>
                        <a:pt x="373" y="500"/>
                      </a:lnTo>
                      <a:lnTo>
                        <a:pt x="401" y="502"/>
                      </a:lnTo>
                      <a:lnTo>
                        <a:pt x="411" y="544"/>
                      </a:lnTo>
                      <a:lnTo>
                        <a:pt x="423" y="554"/>
                      </a:lnTo>
                      <a:lnTo>
                        <a:pt x="419" y="560"/>
                      </a:lnTo>
                      <a:lnTo>
                        <a:pt x="277" y="560"/>
                      </a:lnTo>
                      <a:lnTo>
                        <a:pt x="138" y="564"/>
                      </a:lnTo>
                      <a:lnTo>
                        <a:pt x="56" y="570"/>
                      </a:lnTo>
                      <a:lnTo>
                        <a:pt x="56" y="554"/>
                      </a:lnTo>
                      <a:lnTo>
                        <a:pt x="56" y="402"/>
                      </a:lnTo>
                      <a:lnTo>
                        <a:pt x="32" y="372"/>
                      </a:lnTo>
                      <a:lnTo>
                        <a:pt x="36" y="354"/>
                      </a:lnTo>
                      <a:lnTo>
                        <a:pt x="48" y="340"/>
                      </a:lnTo>
                      <a:lnTo>
                        <a:pt x="48" y="294"/>
                      </a:lnTo>
                      <a:lnTo>
                        <a:pt x="24" y="274"/>
                      </a:lnTo>
                      <a:lnTo>
                        <a:pt x="28" y="266"/>
                      </a:lnTo>
                      <a:lnTo>
                        <a:pt x="34" y="260"/>
                      </a:lnTo>
                      <a:lnTo>
                        <a:pt x="24" y="250"/>
                      </a:lnTo>
                      <a:lnTo>
                        <a:pt x="30" y="240"/>
                      </a:lnTo>
                      <a:lnTo>
                        <a:pt x="32" y="226"/>
                      </a:lnTo>
                      <a:lnTo>
                        <a:pt x="20" y="216"/>
                      </a:lnTo>
                      <a:lnTo>
                        <a:pt x="28" y="200"/>
                      </a:lnTo>
                      <a:lnTo>
                        <a:pt x="36" y="192"/>
                      </a:lnTo>
                      <a:lnTo>
                        <a:pt x="24" y="170"/>
                      </a:lnTo>
                      <a:lnTo>
                        <a:pt x="10" y="118"/>
                      </a:lnTo>
                      <a:lnTo>
                        <a:pt x="14" y="98"/>
                      </a:lnTo>
                      <a:lnTo>
                        <a:pt x="0" y="82"/>
                      </a:lnTo>
                      <a:lnTo>
                        <a:pt x="18" y="68"/>
                      </a:lnTo>
                      <a:lnTo>
                        <a:pt x="8" y="52"/>
                      </a:lnTo>
                      <a:lnTo>
                        <a:pt x="4" y="34"/>
                      </a:lnTo>
                    </a:path>
                  </a:pathLst>
                </a:custGeom>
                <a:solidFill>
                  <a:srgbClr val="008226"/>
                </a:solidFill>
                <a:ln cap="rnd" w="12600">
                  <a:solidFill>
                    <a:srgbClr val="7f7f7f"/>
                  </a:solidFill>
                  <a:round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46800" bIns="4680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8494" name=""/>
                <p:cNvSpPr/>
                <p:nvPr/>
              </p:nvSpPr>
              <p:spPr>
                <a:xfrm>
                  <a:off x="5082840" y="3259440"/>
                  <a:ext cx="593640" cy="511200"/>
                </a:xfrm>
                <a:custGeom>
                  <a:avLst/>
                  <a:gdLst/>
                  <a:ahLst/>
                  <a:rect l="l" t="t" r="r" b="b"/>
                  <a:pathLst>
                    <a:path w="381" h="347">
                      <a:moveTo>
                        <a:pt x="0" y="14"/>
                      </a:moveTo>
                      <a:lnTo>
                        <a:pt x="12" y="66"/>
                      </a:lnTo>
                      <a:lnTo>
                        <a:pt x="16" y="244"/>
                      </a:lnTo>
                      <a:lnTo>
                        <a:pt x="16" y="280"/>
                      </a:lnTo>
                      <a:lnTo>
                        <a:pt x="24" y="292"/>
                      </a:lnTo>
                      <a:lnTo>
                        <a:pt x="58" y="294"/>
                      </a:lnTo>
                      <a:lnTo>
                        <a:pt x="60" y="346"/>
                      </a:lnTo>
                      <a:lnTo>
                        <a:pt x="286" y="338"/>
                      </a:lnTo>
                      <a:lnTo>
                        <a:pt x="290" y="326"/>
                      </a:lnTo>
                      <a:lnTo>
                        <a:pt x="288" y="310"/>
                      </a:lnTo>
                      <a:lnTo>
                        <a:pt x="296" y="306"/>
                      </a:lnTo>
                      <a:lnTo>
                        <a:pt x="290" y="288"/>
                      </a:lnTo>
                      <a:lnTo>
                        <a:pt x="282" y="282"/>
                      </a:lnTo>
                      <a:lnTo>
                        <a:pt x="282" y="276"/>
                      </a:lnTo>
                      <a:lnTo>
                        <a:pt x="300" y="266"/>
                      </a:lnTo>
                      <a:lnTo>
                        <a:pt x="294" y="254"/>
                      </a:lnTo>
                      <a:lnTo>
                        <a:pt x="296" y="240"/>
                      </a:lnTo>
                      <a:lnTo>
                        <a:pt x="286" y="220"/>
                      </a:lnTo>
                      <a:lnTo>
                        <a:pt x="304" y="216"/>
                      </a:lnTo>
                      <a:lnTo>
                        <a:pt x="316" y="198"/>
                      </a:lnTo>
                      <a:lnTo>
                        <a:pt x="324" y="200"/>
                      </a:lnTo>
                      <a:lnTo>
                        <a:pt x="324" y="170"/>
                      </a:lnTo>
                      <a:lnTo>
                        <a:pt x="340" y="148"/>
                      </a:lnTo>
                      <a:lnTo>
                        <a:pt x="352" y="146"/>
                      </a:lnTo>
                      <a:lnTo>
                        <a:pt x="358" y="140"/>
                      </a:lnTo>
                      <a:lnTo>
                        <a:pt x="354" y="128"/>
                      </a:lnTo>
                      <a:lnTo>
                        <a:pt x="362" y="122"/>
                      </a:lnTo>
                      <a:lnTo>
                        <a:pt x="348" y="110"/>
                      </a:lnTo>
                      <a:lnTo>
                        <a:pt x="352" y="98"/>
                      </a:lnTo>
                      <a:lnTo>
                        <a:pt x="360" y="86"/>
                      </a:lnTo>
                      <a:lnTo>
                        <a:pt x="368" y="84"/>
                      </a:lnTo>
                      <a:lnTo>
                        <a:pt x="368" y="72"/>
                      </a:lnTo>
                      <a:lnTo>
                        <a:pt x="374" y="72"/>
                      </a:lnTo>
                      <a:lnTo>
                        <a:pt x="372" y="60"/>
                      </a:lnTo>
                      <a:lnTo>
                        <a:pt x="380" y="58"/>
                      </a:lnTo>
                      <a:lnTo>
                        <a:pt x="380" y="44"/>
                      </a:lnTo>
                      <a:lnTo>
                        <a:pt x="356" y="46"/>
                      </a:lnTo>
                      <a:lnTo>
                        <a:pt x="328" y="38"/>
                      </a:lnTo>
                      <a:lnTo>
                        <a:pt x="338" y="18"/>
                      </a:lnTo>
                      <a:lnTo>
                        <a:pt x="348" y="4"/>
                      </a:lnTo>
                      <a:lnTo>
                        <a:pt x="338" y="0"/>
                      </a:lnTo>
                      <a:lnTo>
                        <a:pt x="0" y="14"/>
                      </a:lnTo>
                    </a:path>
                  </a:pathLst>
                </a:custGeom>
                <a:solidFill>
                  <a:srgbClr val="008226"/>
                </a:solidFill>
                <a:ln cap="rnd" w="12600">
                  <a:solidFill>
                    <a:srgbClr val="7f7f7f"/>
                  </a:solidFill>
                  <a:round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46800" bIns="4680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8495" name=""/>
                <p:cNvSpPr/>
                <p:nvPr/>
              </p:nvSpPr>
              <p:spPr>
                <a:xfrm>
                  <a:off x="5418000" y="2406960"/>
                  <a:ext cx="478800" cy="765000"/>
                </a:xfrm>
                <a:custGeom>
                  <a:avLst/>
                  <a:gdLst/>
                  <a:ahLst/>
                  <a:rect l="l" t="t" r="r" b="b"/>
                  <a:pathLst>
                    <a:path w="307" h="521">
                      <a:moveTo>
                        <a:pt x="52" y="6"/>
                      </a:moveTo>
                      <a:lnTo>
                        <a:pt x="50" y="22"/>
                      </a:lnTo>
                      <a:lnTo>
                        <a:pt x="62" y="26"/>
                      </a:lnTo>
                      <a:lnTo>
                        <a:pt x="64" y="38"/>
                      </a:lnTo>
                      <a:lnTo>
                        <a:pt x="72" y="46"/>
                      </a:lnTo>
                      <a:lnTo>
                        <a:pt x="82" y="50"/>
                      </a:lnTo>
                      <a:lnTo>
                        <a:pt x="78" y="98"/>
                      </a:lnTo>
                      <a:lnTo>
                        <a:pt x="20" y="124"/>
                      </a:lnTo>
                      <a:lnTo>
                        <a:pt x="28" y="152"/>
                      </a:lnTo>
                      <a:lnTo>
                        <a:pt x="30" y="162"/>
                      </a:lnTo>
                      <a:lnTo>
                        <a:pt x="8" y="192"/>
                      </a:lnTo>
                      <a:lnTo>
                        <a:pt x="6" y="214"/>
                      </a:lnTo>
                      <a:lnTo>
                        <a:pt x="0" y="222"/>
                      </a:lnTo>
                      <a:lnTo>
                        <a:pt x="10" y="270"/>
                      </a:lnTo>
                      <a:lnTo>
                        <a:pt x="20" y="292"/>
                      </a:lnTo>
                      <a:lnTo>
                        <a:pt x="54" y="308"/>
                      </a:lnTo>
                      <a:lnTo>
                        <a:pt x="62" y="346"/>
                      </a:lnTo>
                      <a:lnTo>
                        <a:pt x="82" y="352"/>
                      </a:lnTo>
                      <a:lnTo>
                        <a:pt x="92" y="348"/>
                      </a:lnTo>
                      <a:lnTo>
                        <a:pt x="106" y="368"/>
                      </a:lnTo>
                      <a:lnTo>
                        <a:pt x="96" y="410"/>
                      </a:lnTo>
                      <a:lnTo>
                        <a:pt x="114" y="418"/>
                      </a:lnTo>
                      <a:lnTo>
                        <a:pt x="136" y="432"/>
                      </a:lnTo>
                      <a:lnTo>
                        <a:pt x="130" y="452"/>
                      </a:lnTo>
                      <a:lnTo>
                        <a:pt x="160" y="458"/>
                      </a:lnTo>
                      <a:lnTo>
                        <a:pt x="164" y="488"/>
                      </a:lnTo>
                      <a:lnTo>
                        <a:pt x="168" y="510"/>
                      </a:lnTo>
                      <a:lnTo>
                        <a:pt x="182" y="520"/>
                      </a:lnTo>
                      <a:lnTo>
                        <a:pt x="200" y="520"/>
                      </a:lnTo>
                      <a:lnTo>
                        <a:pt x="208" y="506"/>
                      </a:lnTo>
                      <a:lnTo>
                        <a:pt x="256" y="516"/>
                      </a:lnTo>
                      <a:lnTo>
                        <a:pt x="254" y="504"/>
                      </a:lnTo>
                      <a:lnTo>
                        <a:pt x="238" y="494"/>
                      </a:lnTo>
                      <a:lnTo>
                        <a:pt x="240" y="488"/>
                      </a:lnTo>
                      <a:lnTo>
                        <a:pt x="256" y="474"/>
                      </a:lnTo>
                      <a:lnTo>
                        <a:pt x="270" y="472"/>
                      </a:lnTo>
                      <a:lnTo>
                        <a:pt x="270" y="458"/>
                      </a:lnTo>
                      <a:lnTo>
                        <a:pt x="276" y="442"/>
                      </a:lnTo>
                      <a:lnTo>
                        <a:pt x="262" y="440"/>
                      </a:lnTo>
                      <a:lnTo>
                        <a:pt x="266" y="424"/>
                      </a:lnTo>
                      <a:lnTo>
                        <a:pt x="276" y="408"/>
                      </a:lnTo>
                      <a:lnTo>
                        <a:pt x="270" y="390"/>
                      </a:lnTo>
                      <a:lnTo>
                        <a:pt x="296" y="364"/>
                      </a:lnTo>
                      <a:lnTo>
                        <a:pt x="296" y="352"/>
                      </a:lnTo>
                      <a:lnTo>
                        <a:pt x="306" y="346"/>
                      </a:lnTo>
                      <a:lnTo>
                        <a:pt x="292" y="342"/>
                      </a:lnTo>
                      <a:lnTo>
                        <a:pt x="296" y="306"/>
                      </a:lnTo>
                      <a:lnTo>
                        <a:pt x="286" y="306"/>
                      </a:lnTo>
                      <a:lnTo>
                        <a:pt x="286" y="290"/>
                      </a:lnTo>
                      <a:lnTo>
                        <a:pt x="294" y="266"/>
                      </a:lnTo>
                      <a:lnTo>
                        <a:pt x="286" y="164"/>
                      </a:lnTo>
                      <a:lnTo>
                        <a:pt x="272" y="64"/>
                      </a:lnTo>
                      <a:lnTo>
                        <a:pt x="266" y="48"/>
                      </a:lnTo>
                      <a:lnTo>
                        <a:pt x="268" y="36"/>
                      </a:lnTo>
                      <a:lnTo>
                        <a:pt x="256" y="24"/>
                      </a:lnTo>
                      <a:lnTo>
                        <a:pt x="244" y="22"/>
                      </a:lnTo>
                      <a:lnTo>
                        <a:pt x="242" y="0"/>
                      </a:lnTo>
                      <a:lnTo>
                        <a:pt x="52" y="6"/>
                      </a:lnTo>
                    </a:path>
                  </a:pathLst>
                </a:custGeom>
                <a:solidFill>
                  <a:srgbClr val="008226"/>
                </a:solidFill>
                <a:ln cap="rnd" w="12600">
                  <a:solidFill>
                    <a:srgbClr val="7f7f7f"/>
                  </a:solidFill>
                  <a:round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46800" bIns="4680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8496" name=""/>
                <p:cNvSpPr/>
                <p:nvPr/>
              </p:nvSpPr>
              <p:spPr>
                <a:xfrm>
                  <a:off x="5211360" y="1797120"/>
                  <a:ext cx="610920" cy="623880"/>
                </a:xfrm>
                <a:custGeom>
                  <a:avLst/>
                  <a:gdLst/>
                  <a:ahLst/>
                  <a:rect l="l" t="t" r="r" b="b"/>
                  <a:pathLst>
                    <a:path w="393" h="423">
                      <a:moveTo>
                        <a:pt x="366" y="414"/>
                      </a:moveTo>
                      <a:lnTo>
                        <a:pt x="366" y="394"/>
                      </a:lnTo>
                      <a:lnTo>
                        <a:pt x="360" y="374"/>
                      </a:lnTo>
                      <a:lnTo>
                        <a:pt x="356" y="344"/>
                      </a:lnTo>
                      <a:lnTo>
                        <a:pt x="358" y="324"/>
                      </a:lnTo>
                      <a:lnTo>
                        <a:pt x="362" y="310"/>
                      </a:lnTo>
                      <a:lnTo>
                        <a:pt x="368" y="298"/>
                      </a:lnTo>
                      <a:lnTo>
                        <a:pt x="362" y="284"/>
                      </a:lnTo>
                      <a:lnTo>
                        <a:pt x="356" y="276"/>
                      </a:lnTo>
                      <a:lnTo>
                        <a:pt x="360" y="264"/>
                      </a:lnTo>
                      <a:lnTo>
                        <a:pt x="368" y="260"/>
                      </a:lnTo>
                      <a:lnTo>
                        <a:pt x="368" y="206"/>
                      </a:lnTo>
                      <a:lnTo>
                        <a:pt x="376" y="194"/>
                      </a:lnTo>
                      <a:lnTo>
                        <a:pt x="392" y="178"/>
                      </a:lnTo>
                      <a:lnTo>
                        <a:pt x="390" y="160"/>
                      </a:lnTo>
                      <a:lnTo>
                        <a:pt x="384" y="154"/>
                      </a:lnTo>
                      <a:lnTo>
                        <a:pt x="374" y="158"/>
                      </a:lnTo>
                      <a:lnTo>
                        <a:pt x="370" y="180"/>
                      </a:lnTo>
                      <a:lnTo>
                        <a:pt x="360" y="188"/>
                      </a:lnTo>
                      <a:lnTo>
                        <a:pt x="352" y="194"/>
                      </a:lnTo>
                      <a:lnTo>
                        <a:pt x="350" y="206"/>
                      </a:lnTo>
                      <a:lnTo>
                        <a:pt x="338" y="216"/>
                      </a:lnTo>
                      <a:lnTo>
                        <a:pt x="322" y="218"/>
                      </a:lnTo>
                      <a:lnTo>
                        <a:pt x="330" y="198"/>
                      </a:lnTo>
                      <a:lnTo>
                        <a:pt x="344" y="180"/>
                      </a:lnTo>
                      <a:lnTo>
                        <a:pt x="356" y="164"/>
                      </a:lnTo>
                      <a:lnTo>
                        <a:pt x="360" y="150"/>
                      </a:lnTo>
                      <a:lnTo>
                        <a:pt x="332" y="146"/>
                      </a:lnTo>
                      <a:lnTo>
                        <a:pt x="342" y="112"/>
                      </a:lnTo>
                      <a:lnTo>
                        <a:pt x="314" y="102"/>
                      </a:lnTo>
                      <a:lnTo>
                        <a:pt x="304" y="94"/>
                      </a:lnTo>
                      <a:lnTo>
                        <a:pt x="290" y="90"/>
                      </a:lnTo>
                      <a:lnTo>
                        <a:pt x="284" y="80"/>
                      </a:lnTo>
                      <a:lnTo>
                        <a:pt x="264" y="88"/>
                      </a:lnTo>
                      <a:lnTo>
                        <a:pt x="252" y="76"/>
                      </a:lnTo>
                      <a:lnTo>
                        <a:pt x="224" y="62"/>
                      </a:lnTo>
                      <a:lnTo>
                        <a:pt x="210" y="74"/>
                      </a:lnTo>
                      <a:lnTo>
                        <a:pt x="200" y="76"/>
                      </a:lnTo>
                      <a:lnTo>
                        <a:pt x="192" y="70"/>
                      </a:lnTo>
                      <a:lnTo>
                        <a:pt x="168" y="54"/>
                      </a:lnTo>
                      <a:lnTo>
                        <a:pt x="164" y="48"/>
                      </a:lnTo>
                      <a:lnTo>
                        <a:pt x="166" y="34"/>
                      </a:lnTo>
                      <a:lnTo>
                        <a:pt x="148" y="38"/>
                      </a:lnTo>
                      <a:lnTo>
                        <a:pt x="140" y="30"/>
                      </a:lnTo>
                      <a:lnTo>
                        <a:pt x="126" y="10"/>
                      </a:lnTo>
                      <a:lnTo>
                        <a:pt x="122" y="0"/>
                      </a:lnTo>
                      <a:lnTo>
                        <a:pt x="110" y="4"/>
                      </a:lnTo>
                      <a:lnTo>
                        <a:pt x="84" y="26"/>
                      </a:lnTo>
                      <a:lnTo>
                        <a:pt x="64" y="36"/>
                      </a:lnTo>
                      <a:lnTo>
                        <a:pt x="46" y="38"/>
                      </a:lnTo>
                      <a:lnTo>
                        <a:pt x="30" y="48"/>
                      </a:lnTo>
                      <a:lnTo>
                        <a:pt x="26" y="66"/>
                      </a:lnTo>
                      <a:lnTo>
                        <a:pt x="30" y="90"/>
                      </a:lnTo>
                      <a:lnTo>
                        <a:pt x="2" y="126"/>
                      </a:lnTo>
                      <a:lnTo>
                        <a:pt x="0" y="144"/>
                      </a:lnTo>
                      <a:lnTo>
                        <a:pt x="8" y="148"/>
                      </a:lnTo>
                      <a:lnTo>
                        <a:pt x="2" y="216"/>
                      </a:lnTo>
                      <a:lnTo>
                        <a:pt x="58" y="248"/>
                      </a:lnTo>
                      <a:lnTo>
                        <a:pt x="78" y="264"/>
                      </a:lnTo>
                      <a:lnTo>
                        <a:pt x="80" y="284"/>
                      </a:lnTo>
                      <a:lnTo>
                        <a:pt x="106" y="282"/>
                      </a:lnTo>
                      <a:lnTo>
                        <a:pt x="114" y="322"/>
                      </a:lnTo>
                      <a:lnTo>
                        <a:pt x="128" y="332"/>
                      </a:lnTo>
                      <a:lnTo>
                        <a:pt x="128" y="346"/>
                      </a:lnTo>
                      <a:lnTo>
                        <a:pt x="120" y="380"/>
                      </a:lnTo>
                      <a:lnTo>
                        <a:pt x="132" y="398"/>
                      </a:lnTo>
                      <a:lnTo>
                        <a:pt x="140" y="412"/>
                      </a:lnTo>
                      <a:lnTo>
                        <a:pt x="172" y="414"/>
                      </a:lnTo>
                      <a:lnTo>
                        <a:pt x="174" y="422"/>
                      </a:lnTo>
                      <a:lnTo>
                        <a:pt x="366" y="414"/>
                      </a:lnTo>
                    </a:path>
                  </a:pathLst>
                </a:custGeom>
                <a:solidFill>
                  <a:srgbClr val="008226"/>
                </a:solidFill>
                <a:ln cap="rnd" w="12600">
                  <a:solidFill>
                    <a:srgbClr val="7f7f7f"/>
                  </a:solidFill>
                  <a:round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46800" bIns="4680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8497" name=""/>
                <p:cNvSpPr/>
                <p:nvPr/>
              </p:nvSpPr>
              <p:spPr>
                <a:xfrm>
                  <a:off x="5484600" y="1703520"/>
                  <a:ext cx="569520" cy="316080"/>
                </a:xfrm>
                <a:custGeom>
                  <a:avLst/>
                  <a:gdLst/>
                  <a:ahLst/>
                  <a:rect l="l" t="t" r="r" b="b"/>
                  <a:pathLst>
                    <a:path w="367" h="215">
                      <a:moveTo>
                        <a:pt x="350" y="76"/>
                      </a:moveTo>
                      <a:lnTo>
                        <a:pt x="366" y="94"/>
                      </a:lnTo>
                      <a:lnTo>
                        <a:pt x="362" y="108"/>
                      </a:lnTo>
                      <a:lnTo>
                        <a:pt x="346" y="112"/>
                      </a:lnTo>
                      <a:lnTo>
                        <a:pt x="318" y="120"/>
                      </a:lnTo>
                      <a:lnTo>
                        <a:pt x="302" y="144"/>
                      </a:lnTo>
                      <a:lnTo>
                        <a:pt x="272" y="144"/>
                      </a:lnTo>
                      <a:lnTo>
                        <a:pt x="260" y="166"/>
                      </a:lnTo>
                      <a:lnTo>
                        <a:pt x="216" y="168"/>
                      </a:lnTo>
                      <a:lnTo>
                        <a:pt x="198" y="214"/>
                      </a:lnTo>
                      <a:lnTo>
                        <a:pt x="168" y="208"/>
                      </a:lnTo>
                      <a:lnTo>
                        <a:pt x="174" y="176"/>
                      </a:lnTo>
                      <a:lnTo>
                        <a:pt x="150" y="168"/>
                      </a:lnTo>
                      <a:lnTo>
                        <a:pt x="144" y="156"/>
                      </a:lnTo>
                      <a:lnTo>
                        <a:pt x="126" y="154"/>
                      </a:lnTo>
                      <a:lnTo>
                        <a:pt x="118" y="142"/>
                      </a:lnTo>
                      <a:lnTo>
                        <a:pt x="98" y="150"/>
                      </a:lnTo>
                      <a:lnTo>
                        <a:pt x="84" y="138"/>
                      </a:lnTo>
                      <a:lnTo>
                        <a:pt x="58" y="126"/>
                      </a:lnTo>
                      <a:lnTo>
                        <a:pt x="42" y="142"/>
                      </a:lnTo>
                      <a:lnTo>
                        <a:pt x="26" y="136"/>
                      </a:lnTo>
                      <a:lnTo>
                        <a:pt x="0" y="114"/>
                      </a:lnTo>
                      <a:lnTo>
                        <a:pt x="6" y="96"/>
                      </a:lnTo>
                      <a:lnTo>
                        <a:pt x="10" y="82"/>
                      </a:lnTo>
                      <a:lnTo>
                        <a:pt x="30" y="72"/>
                      </a:lnTo>
                      <a:lnTo>
                        <a:pt x="52" y="72"/>
                      </a:lnTo>
                      <a:lnTo>
                        <a:pt x="106" y="30"/>
                      </a:lnTo>
                      <a:lnTo>
                        <a:pt x="122" y="2"/>
                      </a:lnTo>
                      <a:lnTo>
                        <a:pt x="174" y="0"/>
                      </a:lnTo>
                      <a:lnTo>
                        <a:pt x="150" y="6"/>
                      </a:lnTo>
                      <a:lnTo>
                        <a:pt x="126" y="36"/>
                      </a:lnTo>
                      <a:lnTo>
                        <a:pt x="112" y="36"/>
                      </a:lnTo>
                      <a:lnTo>
                        <a:pt x="114" y="58"/>
                      </a:lnTo>
                      <a:lnTo>
                        <a:pt x="162" y="62"/>
                      </a:lnTo>
                      <a:lnTo>
                        <a:pt x="182" y="88"/>
                      </a:lnTo>
                      <a:lnTo>
                        <a:pt x="230" y="84"/>
                      </a:lnTo>
                      <a:lnTo>
                        <a:pt x="250" y="72"/>
                      </a:lnTo>
                      <a:lnTo>
                        <a:pt x="278" y="62"/>
                      </a:lnTo>
                      <a:lnTo>
                        <a:pt x="312" y="64"/>
                      </a:lnTo>
                      <a:lnTo>
                        <a:pt x="336" y="46"/>
                      </a:lnTo>
                      <a:lnTo>
                        <a:pt x="340" y="64"/>
                      </a:lnTo>
                      <a:lnTo>
                        <a:pt x="338" y="72"/>
                      </a:lnTo>
                      <a:lnTo>
                        <a:pt x="350" y="76"/>
                      </a:lnTo>
                    </a:path>
                  </a:pathLst>
                </a:custGeom>
                <a:solidFill>
                  <a:srgbClr val="008226"/>
                </a:solidFill>
                <a:ln cap="rnd" w="12600">
                  <a:solidFill>
                    <a:srgbClr val="7f7f7f"/>
                  </a:solidFill>
                  <a:round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46800" bIns="4680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8498" name=""/>
                <p:cNvSpPr/>
                <p:nvPr/>
              </p:nvSpPr>
              <p:spPr>
                <a:xfrm>
                  <a:off x="5827320" y="2468880"/>
                  <a:ext cx="369720" cy="585720"/>
                </a:xfrm>
                <a:custGeom>
                  <a:avLst/>
                  <a:gdLst/>
                  <a:ahLst/>
                  <a:rect l="l" t="t" r="r" b="b"/>
                  <a:pathLst>
                    <a:path w="239" h="401">
                      <a:moveTo>
                        <a:pt x="12" y="20"/>
                      </a:moveTo>
                      <a:lnTo>
                        <a:pt x="52" y="24"/>
                      </a:lnTo>
                      <a:lnTo>
                        <a:pt x="66" y="6"/>
                      </a:lnTo>
                      <a:lnTo>
                        <a:pt x="204" y="0"/>
                      </a:lnTo>
                      <a:lnTo>
                        <a:pt x="236" y="244"/>
                      </a:lnTo>
                      <a:lnTo>
                        <a:pt x="238" y="256"/>
                      </a:lnTo>
                      <a:lnTo>
                        <a:pt x="234" y="278"/>
                      </a:lnTo>
                      <a:lnTo>
                        <a:pt x="220" y="296"/>
                      </a:lnTo>
                      <a:lnTo>
                        <a:pt x="198" y="294"/>
                      </a:lnTo>
                      <a:lnTo>
                        <a:pt x="196" y="310"/>
                      </a:lnTo>
                      <a:lnTo>
                        <a:pt x="180" y="316"/>
                      </a:lnTo>
                      <a:lnTo>
                        <a:pt x="178" y="336"/>
                      </a:lnTo>
                      <a:lnTo>
                        <a:pt x="166" y="348"/>
                      </a:lnTo>
                      <a:lnTo>
                        <a:pt x="162" y="370"/>
                      </a:lnTo>
                      <a:lnTo>
                        <a:pt x="140" y="372"/>
                      </a:lnTo>
                      <a:lnTo>
                        <a:pt x="138" y="360"/>
                      </a:lnTo>
                      <a:lnTo>
                        <a:pt x="124" y="362"/>
                      </a:lnTo>
                      <a:lnTo>
                        <a:pt x="112" y="388"/>
                      </a:lnTo>
                      <a:lnTo>
                        <a:pt x="102" y="388"/>
                      </a:lnTo>
                      <a:lnTo>
                        <a:pt x="92" y="388"/>
                      </a:lnTo>
                      <a:lnTo>
                        <a:pt x="74" y="390"/>
                      </a:lnTo>
                      <a:lnTo>
                        <a:pt x="72" y="386"/>
                      </a:lnTo>
                      <a:lnTo>
                        <a:pt x="66" y="380"/>
                      </a:lnTo>
                      <a:lnTo>
                        <a:pt x="54" y="380"/>
                      </a:lnTo>
                      <a:lnTo>
                        <a:pt x="44" y="400"/>
                      </a:lnTo>
                      <a:lnTo>
                        <a:pt x="0" y="398"/>
                      </a:lnTo>
                      <a:lnTo>
                        <a:pt x="4" y="386"/>
                      </a:lnTo>
                      <a:lnTo>
                        <a:pt x="12" y="364"/>
                      </a:lnTo>
                      <a:lnTo>
                        <a:pt x="6" y="350"/>
                      </a:lnTo>
                      <a:lnTo>
                        <a:pt x="34" y="324"/>
                      </a:lnTo>
                      <a:lnTo>
                        <a:pt x="34" y="314"/>
                      </a:lnTo>
                      <a:lnTo>
                        <a:pt x="46" y="308"/>
                      </a:lnTo>
                      <a:lnTo>
                        <a:pt x="28" y="298"/>
                      </a:lnTo>
                      <a:lnTo>
                        <a:pt x="34" y="266"/>
                      </a:lnTo>
                      <a:lnTo>
                        <a:pt x="22" y="264"/>
                      </a:lnTo>
                      <a:lnTo>
                        <a:pt x="24" y="242"/>
                      </a:lnTo>
                      <a:lnTo>
                        <a:pt x="32" y="220"/>
                      </a:lnTo>
                      <a:lnTo>
                        <a:pt x="26" y="118"/>
                      </a:lnTo>
                      <a:lnTo>
                        <a:pt x="12" y="20"/>
                      </a:lnTo>
                    </a:path>
                  </a:pathLst>
                </a:custGeom>
                <a:solidFill>
                  <a:srgbClr val="008226"/>
                </a:solidFill>
                <a:ln cap="rnd" w="12600">
                  <a:solidFill>
                    <a:srgbClr val="7f7f7f"/>
                  </a:solidFill>
                  <a:round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46800" bIns="4680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8499" name=""/>
                <p:cNvSpPr/>
                <p:nvPr/>
              </p:nvSpPr>
              <p:spPr>
                <a:xfrm>
                  <a:off x="6146640" y="2367360"/>
                  <a:ext cx="489960" cy="539640"/>
                </a:xfrm>
                <a:custGeom>
                  <a:avLst/>
                  <a:gdLst/>
                  <a:ahLst/>
                  <a:rect l="l" t="t" r="r" b="b"/>
                  <a:pathLst>
                    <a:path w="315" h="367">
                      <a:moveTo>
                        <a:pt x="0" y="74"/>
                      </a:moveTo>
                      <a:lnTo>
                        <a:pt x="86" y="60"/>
                      </a:lnTo>
                      <a:lnTo>
                        <a:pt x="130" y="60"/>
                      </a:lnTo>
                      <a:lnTo>
                        <a:pt x="142" y="68"/>
                      </a:lnTo>
                      <a:lnTo>
                        <a:pt x="192" y="64"/>
                      </a:lnTo>
                      <a:lnTo>
                        <a:pt x="196" y="58"/>
                      </a:lnTo>
                      <a:lnTo>
                        <a:pt x="212" y="56"/>
                      </a:lnTo>
                      <a:lnTo>
                        <a:pt x="224" y="48"/>
                      </a:lnTo>
                      <a:lnTo>
                        <a:pt x="230" y="24"/>
                      </a:lnTo>
                      <a:lnTo>
                        <a:pt x="252" y="12"/>
                      </a:lnTo>
                      <a:lnTo>
                        <a:pt x="286" y="0"/>
                      </a:lnTo>
                      <a:lnTo>
                        <a:pt x="312" y="126"/>
                      </a:lnTo>
                      <a:lnTo>
                        <a:pt x="306" y="136"/>
                      </a:lnTo>
                      <a:lnTo>
                        <a:pt x="314" y="148"/>
                      </a:lnTo>
                      <a:lnTo>
                        <a:pt x="308" y="160"/>
                      </a:lnTo>
                      <a:lnTo>
                        <a:pt x="302" y="172"/>
                      </a:lnTo>
                      <a:lnTo>
                        <a:pt x="304" y="226"/>
                      </a:lnTo>
                      <a:lnTo>
                        <a:pt x="296" y="238"/>
                      </a:lnTo>
                      <a:lnTo>
                        <a:pt x="284" y="238"/>
                      </a:lnTo>
                      <a:lnTo>
                        <a:pt x="282" y="262"/>
                      </a:lnTo>
                      <a:lnTo>
                        <a:pt x="256" y="258"/>
                      </a:lnTo>
                      <a:lnTo>
                        <a:pt x="240" y="268"/>
                      </a:lnTo>
                      <a:lnTo>
                        <a:pt x="254" y="276"/>
                      </a:lnTo>
                      <a:lnTo>
                        <a:pt x="246" y="292"/>
                      </a:lnTo>
                      <a:lnTo>
                        <a:pt x="258" y="306"/>
                      </a:lnTo>
                      <a:lnTo>
                        <a:pt x="258" y="316"/>
                      </a:lnTo>
                      <a:lnTo>
                        <a:pt x="232" y="300"/>
                      </a:lnTo>
                      <a:lnTo>
                        <a:pt x="216" y="312"/>
                      </a:lnTo>
                      <a:lnTo>
                        <a:pt x="222" y="344"/>
                      </a:lnTo>
                      <a:lnTo>
                        <a:pt x="214" y="348"/>
                      </a:lnTo>
                      <a:lnTo>
                        <a:pt x="208" y="364"/>
                      </a:lnTo>
                      <a:lnTo>
                        <a:pt x="196" y="366"/>
                      </a:lnTo>
                      <a:lnTo>
                        <a:pt x="196" y="348"/>
                      </a:lnTo>
                      <a:lnTo>
                        <a:pt x="184" y="348"/>
                      </a:lnTo>
                      <a:lnTo>
                        <a:pt x="180" y="332"/>
                      </a:lnTo>
                      <a:lnTo>
                        <a:pt x="172" y="324"/>
                      </a:lnTo>
                      <a:lnTo>
                        <a:pt x="158" y="322"/>
                      </a:lnTo>
                      <a:lnTo>
                        <a:pt x="152" y="334"/>
                      </a:lnTo>
                      <a:lnTo>
                        <a:pt x="142" y="346"/>
                      </a:lnTo>
                      <a:lnTo>
                        <a:pt x="118" y="352"/>
                      </a:lnTo>
                      <a:lnTo>
                        <a:pt x="92" y="342"/>
                      </a:lnTo>
                      <a:lnTo>
                        <a:pt x="60" y="336"/>
                      </a:lnTo>
                      <a:lnTo>
                        <a:pt x="58" y="316"/>
                      </a:lnTo>
                      <a:lnTo>
                        <a:pt x="50" y="312"/>
                      </a:lnTo>
                      <a:lnTo>
                        <a:pt x="30" y="312"/>
                      </a:lnTo>
                      <a:lnTo>
                        <a:pt x="0" y="74"/>
                      </a:lnTo>
                    </a:path>
                  </a:pathLst>
                </a:custGeom>
                <a:solidFill>
                  <a:srgbClr val="008226"/>
                </a:solidFill>
                <a:ln cap="rnd" w="12600">
                  <a:solidFill>
                    <a:srgbClr val="7f7f7f"/>
                  </a:solidFill>
                  <a:round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46800" bIns="4680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8500" name=""/>
                <p:cNvSpPr/>
                <p:nvPr/>
              </p:nvSpPr>
              <p:spPr>
                <a:xfrm>
                  <a:off x="6453000" y="2594160"/>
                  <a:ext cx="463320" cy="459000"/>
                </a:xfrm>
                <a:custGeom>
                  <a:avLst/>
                  <a:gdLst/>
                  <a:ahLst/>
                  <a:rect l="l" t="t" r="r" b="b"/>
                  <a:pathLst>
                    <a:path w="298" h="313">
                      <a:moveTo>
                        <a:pt x="114" y="0"/>
                      </a:moveTo>
                      <a:lnTo>
                        <a:pt x="104" y="14"/>
                      </a:lnTo>
                      <a:lnTo>
                        <a:pt x="108" y="60"/>
                      </a:lnTo>
                      <a:lnTo>
                        <a:pt x="104" y="84"/>
                      </a:lnTo>
                      <a:lnTo>
                        <a:pt x="88" y="82"/>
                      </a:lnTo>
                      <a:lnTo>
                        <a:pt x="82" y="106"/>
                      </a:lnTo>
                      <a:lnTo>
                        <a:pt x="58" y="104"/>
                      </a:lnTo>
                      <a:lnTo>
                        <a:pt x="48" y="110"/>
                      </a:lnTo>
                      <a:lnTo>
                        <a:pt x="54" y="122"/>
                      </a:lnTo>
                      <a:lnTo>
                        <a:pt x="50" y="136"/>
                      </a:lnTo>
                      <a:lnTo>
                        <a:pt x="62" y="150"/>
                      </a:lnTo>
                      <a:lnTo>
                        <a:pt x="56" y="160"/>
                      </a:lnTo>
                      <a:lnTo>
                        <a:pt x="36" y="146"/>
                      </a:lnTo>
                      <a:lnTo>
                        <a:pt x="22" y="156"/>
                      </a:lnTo>
                      <a:lnTo>
                        <a:pt x="26" y="192"/>
                      </a:lnTo>
                      <a:lnTo>
                        <a:pt x="16" y="192"/>
                      </a:lnTo>
                      <a:lnTo>
                        <a:pt x="14" y="208"/>
                      </a:lnTo>
                      <a:lnTo>
                        <a:pt x="0" y="214"/>
                      </a:lnTo>
                      <a:lnTo>
                        <a:pt x="4" y="228"/>
                      </a:lnTo>
                      <a:lnTo>
                        <a:pt x="8" y="240"/>
                      </a:lnTo>
                      <a:lnTo>
                        <a:pt x="12" y="256"/>
                      </a:lnTo>
                      <a:lnTo>
                        <a:pt x="30" y="266"/>
                      </a:lnTo>
                      <a:lnTo>
                        <a:pt x="48" y="270"/>
                      </a:lnTo>
                      <a:lnTo>
                        <a:pt x="50" y="286"/>
                      </a:lnTo>
                      <a:lnTo>
                        <a:pt x="72" y="298"/>
                      </a:lnTo>
                      <a:lnTo>
                        <a:pt x="74" y="312"/>
                      </a:lnTo>
                      <a:lnTo>
                        <a:pt x="96" y="306"/>
                      </a:lnTo>
                      <a:lnTo>
                        <a:pt x="96" y="298"/>
                      </a:lnTo>
                      <a:lnTo>
                        <a:pt x="128" y="300"/>
                      </a:lnTo>
                      <a:lnTo>
                        <a:pt x="132" y="292"/>
                      </a:lnTo>
                      <a:lnTo>
                        <a:pt x="148" y="290"/>
                      </a:lnTo>
                      <a:lnTo>
                        <a:pt x="148" y="274"/>
                      </a:lnTo>
                      <a:lnTo>
                        <a:pt x="171" y="274"/>
                      </a:lnTo>
                      <a:lnTo>
                        <a:pt x="173" y="262"/>
                      </a:lnTo>
                      <a:lnTo>
                        <a:pt x="185" y="250"/>
                      </a:lnTo>
                      <a:lnTo>
                        <a:pt x="187" y="232"/>
                      </a:lnTo>
                      <a:lnTo>
                        <a:pt x="197" y="222"/>
                      </a:lnTo>
                      <a:lnTo>
                        <a:pt x="195" y="198"/>
                      </a:lnTo>
                      <a:lnTo>
                        <a:pt x="203" y="188"/>
                      </a:lnTo>
                      <a:lnTo>
                        <a:pt x="209" y="172"/>
                      </a:lnTo>
                      <a:lnTo>
                        <a:pt x="213" y="160"/>
                      </a:lnTo>
                      <a:lnTo>
                        <a:pt x="229" y="156"/>
                      </a:lnTo>
                      <a:lnTo>
                        <a:pt x="235" y="168"/>
                      </a:lnTo>
                      <a:lnTo>
                        <a:pt x="255" y="132"/>
                      </a:lnTo>
                      <a:lnTo>
                        <a:pt x="273" y="130"/>
                      </a:lnTo>
                      <a:lnTo>
                        <a:pt x="277" y="118"/>
                      </a:lnTo>
                      <a:lnTo>
                        <a:pt x="271" y="106"/>
                      </a:lnTo>
                      <a:lnTo>
                        <a:pt x="295" y="100"/>
                      </a:lnTo>
                      <a:lnTo>
                        <a:pt x="289" y="82"/>
                      </a:lnTo>
                      <a:lnTo>
                        <a:pt x="289" y="62"/>
                      </a:lnTo>
                      <a:lnTo>
                        <a:pt x="297" y="60"/>
                      </a:lnTo>
                      <a:lnTo>
                        <a:pt x="293" y="50"/>
                      </a:lnTo>
                      <a:lnTo>
                        <a:pt x="263" y="56"/>
                      </a:lnTo>
                      <a:lnTo>
                        <a:pt x="243" y="52"/>
                      </a:lnTo>
                      <a:lnTo>
                        <a:pt x="243" y="68"/>
                      </a:lnTo>
                      <a:lnTo>
                        <a:pt x="211" y="88"/>
                      </a:lnTo>
                      <a:lnTo>
                        <a:pt x="203" y="40"/>
                      </a:lnTo>
                      <a:lnTo>
                        <a:pt x="130" y="50"/>
                      </a:lnTo>
                      <a:lnTo>
                        <a:pt x="114" y="0"/>
                      </a:lnTo>
                    </a:path>
                  </a:pathLst>
                </a:custGeom>
                <a:solidFill>
                  <a:srgbClr val="008226"/>
                </a:solidFill>
                <a:ln cap="rnd" w="12600">
                  <a:solidFill>
                    <a:srgbClr val="7f7f7f"/>
                  </a:solidFill>
                  <a:round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46800" bIns="4680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8501" name=""/>
                <p:cNvSpPr/>
                <p:nvPr/>
              </p:nvSpPr>
              <p:spPr>
                <a:xfrm>
                  <a:off x="5686200" y="2829240"/>
                  <a:ext cx="839520" cy="426960"/>
                </a:xfrm>
                <a:custGeom>
                  <a:avLst/>
                  <a:gdLst/>
                  <a:ahLst/>
                  <a:rect l="l" t="t" r="r" b="b"/>
                  <a:pathLst>
                    <a:path w="541" h="291">
                      <a:moveTo>
                        <a:pt x="540" y="112"/>
                      </a:moveTo>
                      <a:lnTo>
                        <a:pt x="540" y="148"/>
                      </a:lnTo>
                      <a:lnTo>
                        <a:pt x="530" y="150"/>
                      </a:lnTo>
                      <a:lnTo>
                        <a:pt x="524" y="160"/>
                      </a:lnTo>
                      <a:lnTo>
                        <a:pt x="512" y="152"/>
                      </a:lnTo>
                      <a:lnTo>
                        <a:pt x="508" y="166"/>
                      </a:lnTo>
                      <a:lnTo>
                        <a:pt x="500" y="164"/>
                      </a:lnTo>
                      <a:lnTo>
                        <a:pt x="498" y="184"/>
                      </a:lnTo>
                      <a:lnTo>
                        <a:pt x="490" y="196"/>
                      </a:lnTo>
                      <a:lnTo>
                        <a:pt x="482" y="194"/>
                      </a:lnTo>
                      <a:lnTo>
                        <a:pt x="482" y="204"/>
                      </a:lnTo>
                      <a:lnTo>
                        <a:pt x="466" y="202"/>
                      </a:lnTo>
                      <a:lnTo>
                        <a:pt x="464" y="220"/>
                      </a:lnTo>
                      <a:lnTo>
                        <a:pt x="452" y="220"/>
                      </a:lnTo>
                      <a:lnTo>
                        <a:pt x="452" y="228"/>
                      </a:lnTo>
                      <a:lnTo>
                        <a:pt x="342" y="244"/>
                      </a:lnTo>
                      <a:lnTo>
                        <a:pt x="238" y="254"/>
                      </a:lnTo>
                      <a:lnTo>
                        <a:pt x="162" y="254"/>
                      </a:lnTo>
                      <a:lnTo>
                        <a:pt x="148" y="270"/>
                      </a:lnTo>
                      <a:lnTo>
                        <a:pt x="136" y="268"/>
                      </a:lnTo>
                      <a:lnTo>
                        <a:pt x="126" y="260"/>
                      </a:lnTo>
                      <a:lnTo>
                        <a:pt x="116" y="262"/>
                      </a:lnTo>
                      <a:lnTo>
                        <a:pt x="96" y="276"/>
                      </a:lnTo>
                      <a:lnTo>
                        <a:pt x="70" y="290"/>
                      </a:lnTo>
                      <a:lnTo>
                        <a:pt x="44" y="288"/>
                      </a:lnTo>
                      <a:lnTo>
                        <a:pt x="0" y="290"/>
                      </a:lnTo>
                      <a:lnTo>
                        <a:pt x="26" y="270"/>
                      </a:lnTo>
                      <a:lnTo>
                        <a:pt x="24" y="236"/>
                      </a:lnTo>
                      <a:lnTo>
                        <a:pt x="36" y="222"/>
                      </a:lnTo>
                      <a:lnTo>
                        <a:pt x="82" y="230"/>
                      </a:lnTo>
                      <a:lnTo>
                        <a:pt x="78" y="220"/>
                      </a:lnTo>
                      <a:lnTo>
                        <a:pt x="64" y="204"/>
                      </a:lnTo>
                      <a:lnTo>
                        <a:pt x="82" y="188"/>
                      </a:lnTo>
                      <a:lnTo>
                        <a:pt x="96" y="184"/>
                      </a:lnTo>
                      <a:lnTo>
                        <a:pt x="104" y="156"/>
                      </a:lnTo>
                      <a:lnTo>
                        <a:pt x="130" y="152"/>
                      </a:lnTo>
                      <a:lnTo>
                        <a:pt x="142" y="134"/>
                      </a:lnTo>
                      <a:lnTo>
                        <a:pt x="154" y="134"/>
                      </a:lnTo>
                      <a:lnTo>
                        <a:pt x="164" y="144"/>
                      </a:lnTo>
                      <a:lnTo>
                        <a:pt x="202" y="142"/>
                      </a:lnTo>
                      <a:lnTo>
                        <a:pt x="214" y="114"/>
                      </a:lnTo>
                      <a:lnTo>
                        <a:pt x="224" y="114"/>
                      </a:lnTo>
                      <a:lnTo>
                        <a:pt x="230" y="124"/>
                      </a:lnTo>
                      <a:lnTo>
                        <a:pt x="248" y="124"/>
                      </a:lnTo>
                      <a:lnTo>
                        <a:pt x="252" y="102"/>
                      </a:lnTo>
                      <a:lnTo>
                        <a:pt x="266" y="94"/>
                      </a:lnTo>
                      <a:lnTo>
                        <a:pt x="268" y="70"/>
                      </a:lnTo>
                      <a:lnTo>
                        <a:pt x="284" y="66"/>
                      </a:lnTo>
                      <a:lnTo>
                        <a:pt x="286" y="46"/>
                      </a:lnTo>
                      <a:lnTo>
                        <a:pt x="308" y="50"/>
                      </a:lnTo>
                      <a:lnTo>
                        <a:pt x="326" y="24"/>
                      </a:lnTo>
                      <a:lnTo>
                        <a:pt x="326" y="2"/>
                      </a:lnTo>
                      <a:lnTo>
                        <a:pt x="350" y="0"/>
                      </a:lnTo>
                      <a:lnTo>
                        <a:pt x="354" y="20"/>
                      </a:lnTo>
                      <a:lnTo>
                        <a:pt x="386" y="28"/>
                      </a:lnTo>
                      <a:lnTo>
                        <a:pt x="414" y="38"/>
                      </a:lnTo>
                      <a:lnTo>
                        <a:pt x="442" y="28"/>
                      </a:lnTo>
                      <a:lnTo>
                        <a:pt x="454" y="8"/>
                      </a:lnTo>
                      <a:lnTo>
                        <a:pt x="466" y="8"/>
                      </a:lnTo>
                      <a:lnTo>
                        <a:pt x="476" y="20"/>
                      </a:lnTo>
                      <a:lnTo>
                        <a:pt x="478" y="34"/>
                      </a:lnTo>
                      <a:lnTo>
                        <a:pt x="492" y="34"/>
                      </a:lnTo>
                      <a:lnTo>
                        <a:pt x="490" y="56"/>
                      </a:lnTo>
                      <a:lnTo>
                        <a:pt x="504" y="100"/>
                      </a:lnTo>
                      <a:lnTo>
                        <a:pt x="526" y="106"/>
                      </a:lnTo>
                      <a:lnTo>
                        <a:pt x="540" y="112"/>
                      </a:lnTo>
                    </a:path>
                  </a:pathLst>
                </a:custGeom>
                <a:solidFill>
                  <a:srgbClr val="008226"/>
                </a:solidFill>
                <a:ln cap="rnd" w="12600">
                  <a:solidFill>
                    <a:srgbClr val="7f7f7f"/>
                  </a:solidFill>
                  <a:round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46800" bIns="4680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8502" name=""/>
                <p:cNvSpPr/>
                <p:nvPr/>
              </p:nvSpPr>
              <p:spPr>
                <a:xfrm>
                  <a:off x="7467480" y="1352880"/>
                  <a:ext cx="414000" cy="654120"/>
                </a:xfrm>
                <a:custGeom>
                  <a:avLst/>
                  <a:gdLst/>
                  <a:ahLst/>
                  <a:rect l="l" t="t" r="r" b="b"/>
                  <a:pathLst>
                    <a:path w="267" h="445">
                      <a:moveTo>
                        <a:pt x="0" y="248"/>
                      </a:moveTo>
                      <a:lnTo>
                        <a:pt x="20" y="222"/>
                      </a:lnTo>
                      <a:lnTo>
                        <a:pt x="20" y="180"/>
                      </a:lnTo>
                      <a:lnTo>
                        <a:pt x="30" y="156"/>
                      </a:lnTo>
                      <a:lnTo>
                        <a:pt x="28" y="136"/>
                      </a:lnTo>
                      <a:lnTo>
                        <a:pt x="18" y="96"/>
                      </a:lnTo>
                      <a:lnTo>
                        <a:pt x="40" y="32"/>
                      </a:lnTo>
                      <a:lnTo>
                        <a:pt x="46" y="26"/>
                      </a:lnTo>
                      <a:lnTo>
                        <a:pt x="46" y="12"/>
                      </a:lnTo>
                      <a:lnTo>
                        <a:pt x="62" y="6"/>
                      </a:lnTo>
                      <a:lnTo>
                        <a:pt x="74" y="24"/>
                      </a:lnTo>
                      <a:lnTo>
                        <a:pt x="94" y="24"/>
                      </a:lnTo>
                      <a:lnTo>
                        <a:pt x="96" y="20"/>
                      </a:lnTo>
                      <a:lnTo>
                        <a:pt x="110" y="16"/>
                      </a:lnTo>
                      <a:lnTo>
                        <a:pt x="118" y="0"/>
                      </a:lnTo>
                      <a:lnTo>
                        <a:pt x="126" y="12"/>
                      </a:lnTo>
                      <a:lnTo>
                        <a:pt x="126" y="20"/>
                      </a:lnTo>
                      <a:lnTo>
                        <a:pt x="162" y="38"/>
                      </a:lnTo>
                      <a:lnTo>
                        <a:pt x="182" y="132"/>
                      </a:lnTo>
                      <a:lnTo>
                        <a:pt x="198" y="150"/>
                      </a:lnTo>
                      <a:lnTo>
                        <a:pt x="226" y="150"/>
                      </a:lnTo>
                      <a:lnTo>
                        <a:pt x="230" y="158"/>
                      </a:lnTo>
                      <a:lnTo>
                        <a:pt x="228" y="178"/>
                      </a:lnTo>
                      <a:lnTo>
                        <a:pt x="236" y="188"/>
                      </a:lnTo>
                      <a:lnTo>
                        <a:pt x="262" y="194"/>
                      </a:lnTo>
                      <a:lnTo>
                        <a:pt x="266" y="212"/>
                      </a:lnTo>
                      <a:lnTo>
                        <a:pt x="256" y="240"/>
                      </a:lnTo>
                      <a:lnTo>
                        <a:pt x="226" y="268"/>
                      </a:lnTo>
                      <a:lnTo>
                        <a:pt x="200" y="270"/>
                      </a:lnTo>
                      <a:lnTo>
                        <a:pt x="192" y="276"/>
                      </a:lnTo>
                      <a:lnTo>
                        <a:pt x="186" y="292"/>
                      </a:lnTo>
                      <a:lnTo>
                        <a:pt x="180" y="294"/>
                      </a:lnTo>
                      <a:lnTo>
                        <a:pt x="160" y="282"/>
                      </a:lnTo>
                      <a:lnTo>
                        <a:pt x="158" y="296"/>
                      </a:lnTo>
                      <a:lnTo>
                        <a:pt x="164" y="314"/>
                      </a:lnTo>
                      <a:lnTo>
                        <a:pt x="164" y="332"/>
                      </a:lnTo>
                      <a:lnTo>
                        <a:pt x="152" y="336"/>
                      </a:lnTo>
                      <a:lnTo>
                        <a:pt x="114" y="334"/>
                      </a:lnTo>
                      <a:lnTo>
                        <a:pt x="116" y="352"/>
                      </a:lnTo>
                      <a:lnTo>
                        <a:pt x="110" y="366"/>
                      </a:lnTo>
                      <a:lnTo>
                        <a:pt x="98" y="366"/>
                      </a:lnTo>
                      <a:lnTo>
                        <a:pt x="94" y="394"/>
                      </a:lnTo>
                      <a:lnTo>
                        <a:pt x="90" y="408"/>
                      </a:lnTo>
                      <a:lnTo>
                        <a:pt x="82" y="414"/>
                      </a:lnTo>
                      <a:lnTo>
                        <a:pt x="84" y="444"/>
                      </a:lnTo>
                      <a:lnTo>
                        <a:pt x="66" y="444"/>
                      </a:lnTo>
                      <a:lnTo>
                        <a:pt x="60" y="430"/>
                      </a:lnTo>
                      <a:lnTo>
                        <a:pt x="44" y="418"/>
                      </a:lnTo>
                      <a:lnTo>
                        <a:pt x="50" y="386"/>
                      </a:lnTo>
                      <a:lnTo>
                        <a:pt x="36" y="368"/>
                      </a:lnTo>
                      <a:lnTo>
                        <a:pt x="32" y="336"/>
                      </a:lnTo>
                      <a:lnTo>
                        <a:pt x="22" y="318"/>
                      </a:lnTo>
                      <a:lnTo>
                        <a:pt x="0" y="248"/>
                      </a:lnTo>
                    </a:path>
                  </a:pathLst>
                </a:custGeom>
                <a:solidFill>
                  <a:srgbClr val="008226"/>
                </a:solidFill>
                <a:ln cap="rnd" w="12600">
                  <a:solidFill>
                    <a:srgbClr val="7f7f7f"/>
                  </a:solidFill>
                  <a:round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46800" bIns="4680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8503" name=""/>
                <p:cNvSpPr/>
                <p:nvPr/>
              </p:nvSpPr>
              <p:spPr>
                <a:xfrm>
                  <a:off x="6324480" y="3019680"/>
                  <a:ext cx="993240" cy="426960"/>
                </a:xfrm>
                <a:custGeom>
                  <a:avLst/>
                  <a:gdLst/>
                  <a:ahLst/>
                  <a:rect l="l" t="t" r="r" b="b"/>
                  <a:pathLst>
                    <a:path w="639" h="289">
                      <a:moveTo>
                        <a:pt x="180" y="74"/>
                      </a:moveTo>
                      <a:lnTo>
                        <a:pt x="178" y="106"/>
                      </a:lnTo>
                      <a:lnTo>
                        <a:pt x="160" y="106"/>
                      </a:lnTo>
                      <a:lnTo>
                        <a:pt x="164" y="132"/>
                      </a:lnTo>
                      <a:lnTo>
                        <a:pt x="144" y="132"/>
                      </a:lnTo>
                      <a:lnTo>
                        <a:pt x="136" y="140"/>
                      </a:lnTo>
                      <a:lnTo>
                        <a:pt x="120" y="148"/>
                      </a:lnTo>
                      <a:lnTo>
                        <a:pt x="108" y="148"/>
                      </a:lnTo>
                      <a:lnTo>
                        <a:pt x="102" y="170"/>
                      </a:lnTo>
                      <a:lnTo>
                        <a:pt x="74" y="174"/>
                      </a:lnTo>
                      <a:lnTo>
                        <a:pt x="70" y="188"/>
                      </a:lnTo>
                      <a:lnTo>
                        <a:pt x="52" y="198"/>
                      </a:lnTo>
                      <a:lnTo>
                        <a:pt x="38" y="206"/>
                      </a:lnTo>
                      <a:lnTo>
                        <a:pt x="20" y="210"/>
                      </a:lnTo>
                      <a:lnTo>
                        <a:pt x="18" y="216"/>
                      </a:lnTo>
                      <a:lnTo>
                        <a:pt x="24" y="226"/>
                      </a:lnTo>
                      <a:lnTo>
                        <a:pt x="4" y="244"/>
                      </a:lnTo>
                      <a:lnTo>
                        <a:pt x="0" y="258"/>
                      </a:lnTo>
                      <a:lnTo>
                        <a:pt x="42" y="254"/>
                      </a:lnTo>
                      <a:lnTo>
                        <a:pt x="82" y="248"/>
                      </a:lnTo>
                      <a:lnTo>
                        <a:pt x="94" y="248"/>
                      </a:lnTo>
                      <a:lnTo>
                        <a:pt x="112" y="252"/>
                      </a:lnTo>
                      <a:lnTo>
                        <a:pt x="140" y="214"/>
                      </a:lnTo>
                      <a:lnTo>
                        <a:pt x="182" y="216"/>
                      </a:lnTo>
                      <a:lnTo>
                        <a:pt x="194" y="206"/>
                      </a:lnTo>
                      <a:lnTo>
                        <a:pt x="266" y="206"/>
                      </a:lnTo>
                      <a:lnTo>
                        <a:pt x="278" y="222"/>
                      </a:lnTo>
                      <a:lnTo>
                        <a:pt x="366" y="222"/>
                      </a:lnTo>
                      <a:lnTo>
                        <a:pt x="460" y="288"/>
                      </a:lnTo>
                      <a:lnTo>
                        <a:pt x="462" y="282"/>
                      </a:lnTo>
                      <a:lnTo>
                        <a:pt x="468" y="282"/>
                      </a:lnTo>
                      <a:lnTo>
                        <a:pt x="472" y="288"/>
                      </a:lnTo>
                      <a:lnTo>
                        <a:pt x="506" y="286"/>
                      </a:lnTo>
                      <a:lnTo>
                        <a:pt x="512" y="270"/>
                      </a:lnTo>
                      <a:lnTo>
                        <a:pt x="514" y="236"/>
                      </a:lnTo>
                      <a:lnTo>
                        <a:pt x="534" y="218"/>
                      </a:lnTo>
                      <a:lnTo>
                        <a:pt x="546" y="206"/>
                      </a:lnTo>
                      <a:lnTo>
                        <a:pt x="550" y="196"/>
                      </a:lnTo>
                      <a:lnTo>
                        <a:pt x="558" y="198"/>
                      </a:lnTo>
                      <a:lnTo>
                        <a:pt x="574" y="182"/>
                      </a:lnTo>
                      <a:lnTo>
                        <a:pt x="604" y="176"/>
                      </a:lnTo>
                      <a:lnTo>
                        <a:pt x="606" y="162"/>
                      </a:lnTo>
                      <a:lnTo>
                        <a:pt x="626" y="146"/>
                      </a:lnTo>
                      <a:lnTo>
                        <a:pt x="584" y="148"/>
                      </a:lnTo>
                      <a:lnTo>
                        <a:pt x="586" y="138"/>
                      </a:lnTo>
                      <a:lnTo>
                        <a:pt x="580" y="118"/>
                      </a:lnTo>
                      <a:lnTo>
                        <a:pt x="596" y="116"/>
                      </a:lnTo>
                      <a:lnTo>
                        <a:pt x="614" y="106"/>
                      </a:lnTo>
                      <a:lnTo>
                        <a:pt x="626" y="106"/>
                      </a:lnTo>
                      <a:lnTo>
                        <a:pt x="630" y="88"/>
                      </a:lnTo>
                      <a:lnTo>
                        <a:pt x="638" y="80"/>
                      </a:lnTo>
                      <a:lnTo>
                        <a:pt x="634" y="50"/>
                      </a:lnTo>
                      <a:lnTo>
                        <a:pt x="624" y="58"/>
                      </a:lnTo>
                      <a:lnTo>
                        <a:pt x="572" y="64"/>
                      </a:lnTo>
                      <a:lnTo>
                        <a:pt x="564" y="58"/>
                      </a:lnTo>
                      <a:lnTo>
                        <a:pt x="594" y="32"/>
                      </a:lnTo>
                      <a:lnTo>
                        <a:pt x="606" y="34"/>
                      </a:lnTo>
                      <a:lnTo>
                        <a:pt x="622" y="38"/>
                      </a:lnTo>
                      <a:lnTo>
                        <a:pt x="634" y="32"/>
                      </a:lnTo>
                      <a:lnTo>
                        <a:pt x="612" y="0"/>
                      </a:lnTo>
                      <a:lnTo>
                        <a:pt x="532" y="20"/>
                      </a:lnTo>
                      <a:lnTo>
                        <a:pt x="330" y="54"/>
                      </a:lnTo>
                      <a:lnTo>
                        <a:pt x="180" y="74"/>
                      </a:lnTo>
                    </a:path>
                  </a:pathLst>
                </a:custGeom>
                <a:solidFill>
                  <a:srgbClr val="008226"/>
                </a:solidFill>
                <a:ln cap="rnd" w="12600">
                  <a:solidFill>
                    <a:srgbClr val="7f7f7f"/>
                  </a:solidFill>
                  <a:round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46800" bIns="4680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8504" name=""/>
                <p:cNvSpPr/>
                <p:nvPr/>
              </p:nvSpPr>
              <p:spPr>
                <a:xfrm>
                  <a:off x="5621040" y="3129120"/>
                  <a:ext cx="980640" cy="339840"/>
                </a:xfrm>
                <a:custGeom>
                  <a:avLst/>
                  <a:gdLst/>
                  <a:ahLst/>
                  <a:rect l="l" t="t" r="r" b="b"/>
                  <a:pathLst>
                    <a:path w="631" h="231">
                      <a:moveTo>
                        <a:pt x="630" y="0"/>
                      </a:moveTo>
                      <a:lnTo>
                        <a:pt x="628" y="28"/>
                      </a:lnTo>
                      <a:lnTo>
                        <a:pt x="612" y="30"/>
                      </a:lnTo>
                      <a:lnTo>
                        <a:pt x="614" y="54"/>
                      </a:lnTo>
                      <a:lnTo>
                        <a:pt x="600" y="58"/>
                      </a:lnTo>
                      <a:lnTo>
                        <a:pt x="572" y="74"/>
                      </a:lnTo>
                      <a:lnTo>
                        <a:pt x="560" y="72"/>
                      </a:lnTo>
                      <a:lnTo>
                        <a:pt x="554" y="96"/>
                      </a:lnTo>
                      <a:lnTo>
                        <a:pt x="530" y="98"/>
                      </a:lnTo>
                      <a:lnTo>
                        <a:pt x="522" y="112"/>
                      </a:lnTo>
                      <a:lnTo>
                        <a:pt x="490" y="130"/>
                      </a:lnTo>
                      <a:lnTo>
                        <a:pt x="470" y="136"/>
                      </a:lnTo>
                      <a:lnTo>
                        <a:pt x="476" y="148"/>
                      </a:lnTo>
                      <a:lnTo>
                        <a:pt x="450" y="170"/>
                      </a:lnTo>
                      <a:lnTo>
                        <a:pt x="448" y="182"/>
                      </a:lnTo>
                      <a:lnTo>
                        <a:pt x="300" y="202"/>
                      </a:lnTo>
                      <a:lnTo>
                        <a:pt x="212" y="216"/>
                      </a:lnTo>
                      <a:lnTo>
                        <a:pt x="126" y="222"/>
                      </a:lnTo>
                      <a:lnTo>
                        <a:pt x="10" y="230"/>
                      </a:lnTo>
                      <a:lnTo>
                        <a:pt x="8" y="216"/>
                      </a:lnTo>
                      <a:lnTo>
                        <a:pt x="14" y="212"/>
                      </a:lnTo>
                      <a:lnTo>
                        <a:pt x="0" y="200"/>
                      </a:lnTo>
                      <a:lnTo>
                        <a:pt x="10" y="180"/>
                      </a:lnTo>
                      <a:lnTo>
                        <a:pt x="22" y="172"/>
                      </a:lnTo>
                      <a:lnTo>
                        <a:pt x="24" y="158"/>
                      </a:lnTo>
                      <a:lnTo>
                        <a:pt x="34" y="146"/>
                      </a:lnTo>
                      <a:lnTo>
                        <a:pt x="34" y="130"/>
                      </a:lnTo>
                      <a:lnTo>
                        <a:pt x="42" y="96"/>
                      </a:lnTo>
                      <a:lnTo>
                        <a:pt x="48" y="90"/>
                      </a:lnTo>
                      <a:lnTo>
                        <a:pt x="62" y="84"/>
                      </a:lnTo>
                      <a:lnTo>
                        <a:pt x="96" y="86"/>
                      </a:lnTo>
                      <a:lnTo>
                        <a:pt x="112" y="86"/>
                      </a:lnTo>
                      <a:lnTo>
                        <a:pt x="162" y="54"/>
                      </a:lnTo>
                      <a:lnTo>
                        <a:pt x="172" y="62"/>
                      </a:lnTo>
                      <a:lnTo>
                        <a:pt x="194" y="64"/>
                      </a:lnTo>
                      <a:lnTo>
                        <a:pt x="206" y="48"/>
                      </a:lnTo>
                      <a:lnTo>
                        <a:pt x="296" y="48"/>
                      </a:lnTo>
                      <a:lnTo>
                        <a:pt x="428" y="34"/>
                      </a:lnTo>
                      <a:lnTo>
                        <a:pt x="556" y="12"/>
                      </a:lnTo>
                      <a:lnTo>
                        <a:pt x="630" y="0"/>
                      </a:lnTo>
                    </a:path>
                  </a:pathLst>
                </a:custGeom>
                <a:solidFill>
                  <a:srgbClr val="008226"/>
                </a:solidFill>
                <a:ln cap="rnd" w="12600">
                  <a:solidFill>
                    <a:srgbClr val="7f7f7f"/>
                  </a:solidFill>
                  <a:round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46800" bIns="4680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8505" name=""/>
                <p:cNvSpPr/>
                <p:nvPr/>
              </p:nvSpPr>
              <p:spPr>
                <a:xfrm>
                  <a:off x="6449760" y="3321360"/>
                  <a:ext cx="588600" cy="425520"/>
                </a:xfrm>
                <a:custGeom>
                  <a:avLst/>
                  <a:gdLst/>
                  <a:ahLst/>
                  <a:rect l="l" t="t" r="r" b="b"/>
                  <a:pathLst>
                    <a:path w="379" h="289">
                      <a:moveTo>
                        <a:pt x="12" y="42"/>
                      </a:moveTo>
                      <a:lnTo>
                        <a:pt x="32" y="44"/>
                      </a:lnTo>
                      <a:lnTo>
                        <a:pt x="60" y="6"/>
                      </a:lnTo>
                      <a:lnTo>
                        <a:pt x="82" y="8"/>
                      </a:lnTo>
                      <a:lnTo>
                        <a:pt x="102" y="10"/>
                      </a:lnTo>
                      <a:lnTo>
                        <a:pt x="114" y="0"/>
                      </a:lnTo>
                      <a:lnTo>
                        <a:pt x="186" y="0"/>
                      </a:lnTo>
                      <a:lnTo>
                        <a:pt x="194" y="16"/>
                      </a:lnTo>
                      <a:lnTo>
                        <a:pt x="286" y="16"/>
                      </a:lnTo>
                      <a:lnTo>
                        <a:pt x="378" y="80"/>
                      </a:lnTo>
                      <a:lnTo>
                        <a:pt x="374" y="94"/>
                      </a:lnTo>
                      <a:lnTo>
                        <a:pt x="340" y="142"/>
                      </a:lnTo>
                      <a:lnTo>
                        <a:pt x="338" y="170"/>
                      </a:lnTo>
                      <a:lnTo>
                        <a:pt x="320" y="168"/>
                      </a:lnTo>
                      <a:lnTo>
                        <a:pt x="322" y="190"/>
                      </a:lnTo>
                      <a:lnTo>
                        <a:pt x="316" y="196"/>
                      </a:lnTo>
                      <a:lnTo>
                        <a:pt x="298" y="198"/>
                      </a:lnTo>
                      <a:lnTo>
                        <a:pt x="294" y="214"/>
                      </a:lnTo>
                      <a:lnTo>
                        <a:pt x="288" y="228"/>
                      </a:lnTo>
                      <a:lnTo>
                        <a:pt x="270" y="230"/>
                      </a:lnTo>
                      <a:lnTo>
                        <a:pt x="262" y="236"/>
                      </a:lnTo>
                      <a:lnTo>
                        <a:pt x="250" y="236"/>
                      </a:lnTo>
                      <a:lnTo>
                        <a:pt x="242" y="246"/>
                      </a:lnTo>
                      <a:lnTo>
                        <a:pt x="246" y="270"/>
                      </a:lnTo>
                      <a:lnTo>
                        <a:pt x="240" y="280"/>
                      </a:lnTo>
                      <a:lnTo>
                        <a:pt x="232" y="288"/>
                      </a:lnTo>
                      <a:lnTo>
                        <a:pt x="214" y="274"/>
                      </a:lnTo>
                      <a:lnTo>
                        <a:pt x="204" y="250"/>
                      </a:lnTo>
                      <a:lnTo>
                        <a:pt x="192" y="250"/>
                      </a:lnTo>
                      <a:lnTo>
                        <a:pt x="188" y="228"/>
                      </a:lnTo>
                      <a:lnTo>
                        <a:pt x="180" y="220"/>
                      </a:lnTo>
                      <a:lnTo>
                        <a:pt x="170" y="206"/>
                      </a:lnTo>
                      <a:lnTo>
                        <a:pt x="158" y="206"/>
                      </a:lnTo>
                      <a:lnTo>
                        <a:pt x="154" y="202"/>
                      </a:lnTo>
                      <a:lnTo>
                        <a:pt x="142" y="204"/>
                      </a:lnTo>
                      <a:lnTo>
                        <a:pt x="134" y="196"/>
                      </a:lnTo>
                      <a:lnTo>
                        <a:pt x="136" y="186"/>
                      </a:lnTo>
                      <a:lnTo>
                        <a:pt x="124" y="172"/>
                      </a:lnTo>
                      <a:lnTo>
                        <a:pt x="110" y="168"/>
                      </a:lnTo>
                      <a:lnTo>
                        <a:pt x="110" y="154"/>
                      </a:lnTo>
                      <a:lnTo>
                        <a:pt x="92" y="140"/>
                      </a:lnTo>
                      <a:lnTo>
                        <a:pt x="82" y="140"/>
                      </a:lnTo>
                      <a:lnTo>
                        <a:pt x="80" y="128"/>
                      </a:lnTo>
                      <a:lnTo>
                        <a:pt x="64" y="122"/>
                      </a:lnTo>
                      <a:lnTo>
                        <a:pt x="52" y="110"/>
                      </a:lnTo>
                      <a:lnTo>
                        <a:pt x="38" y="88"/>
                      </a:lnTo>
                      <a:lnTo>
                        <a:pt x="30" y="84"/>
                      </a:lnTo>
                      <a:lnTo>
                        <a:pt x="10" y="80"/>
                      </a:lnTo>
                      <a:lnTo>
                        <a:pt x="0" y="68"/>
                      </a:lnTo>
                      <a:lnTo>
                        <a:pt x="4" y="60"/>
                      </a:lnTo>
                      <a:lnTo>
                        <a:pt x="12" y="42"/>
                      </a:lnTo>
                    </a:path>
                  </a:pathLst>
                </a:custGeom>
                <a:solidFill>
                  <a:srgbClr val="008226"/>
                </a:solidFill>
                <a:ln cap="rnd" w="12600">
                  <a:solidFill>
                    <a:srgbClr val="7f7f7f"/>
                  </a:solidFill>
                  <a:round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46800" bIns="4680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8506" name=""/>
                <p:cNvSpPr/>
                <p:nvPr/>
              </p:nvSpPr>
              <p:spPr>
                <a:xfrm>
                  <a:off x="6181560" y="3381480"/>
                  <a:ext cx="626760" cy="625680"/>
                </a:xfrm>
                <a:custGeom>
                  <a:avLst/>
                  <a:gdLst/>
                  <a:ahLst/>
                  <a:rect l="l" t="t" r="r" b="b"/>
                  <a:pathLst>
                    <a:path w="403" h="427">
                      <a:moveTo>
                        <a:pt x="0" y="24"/>
                      </a:moveTo>
                      <a:lnTo>
                        <a:pt x="88" y="12"/>
                      </a:lnTo>
                      <a:lnTo>
                        <a:pt x="178" y="0"/>
                      </a:lnTo>
                      <a:lnTo>
                        <a:pt x="172" y="24"/>
                      </a:lnTo>
                      <a:lnTo>
                        <a:pt x="180" y="42"/>
                      </a:lnTo>
                      <a:lnTo>
                        <a:pt x="210" y="46"/>
                      </a:lnTo>
                      <a:lnTo>
                        <a:pt x="226" y="74"/>
                      </a:lnTo>
                      <a:lnTo>
                        <a:pt x="250" y="86"/>
                      </a:lnTo>
                      <a:lnTo>
                        <a:pt x="252" y="98"/>
                      </a:lnTo>
                      <a:lnTo>
                        <a:pt x="264" y="100"/>
                      </a:lnTo>
                      <a:lnTo>
                        <a:pt x="278" y="110"/>
                      </a:lnTo>
                      <a:lnTo>
                        <a:pt x="278" y="126"/>
                      </a:lnTo>
                      <a:lnTo>
                        <a:pt x="304" y="138"/>
                      </a:lnTo>
                      <a:lnTo>
                        <a:pt x="306" y="156"/>
                      </a:lnTo>
                      <a:lnTo>
                        <a:pt x="308" y="164"/>
                      </a:lnTo>
                      <a:lnTo>
                        <a:pt x="328" y="162"/>
                      </a:lnTo>
                      <a:lnTo>
                        <a:pt x="346" y="168"/>
                      </a:lnTo>
                      <a:lnTo>
                        <a:pt x="356" y="190"/>
                      </a:lnTo>
                      <a:lnTo>
                        <a:pt x="362" y="210"/>
                      </a:lnTo>
                      <a:lnTo>
                        <a:pt x="380" y="212"/>
                      </a:lnTo>
                      <a:lnTo>
                        <a:pt x="384" y="236"/>
                      </a:lnTo>
                      <a:lnTo>
                        <a:pt x="402" y="248"/>
                      </a:lnTo>
                      <a:lnTo>
                        <a:pt x="402" y="272"/>
                      </a:lnTo>
                      <a:lnTo>
                        <a:pt x="386" y="274"/>
                      </a:lnTo>
                      <a:lnTo>
                        <a:pt x="388" y="284"/>
                      </a:lnTo>
                      <a:lnTo>
                        <a:pt x="380" y="292"/>
                      </a:lnTo>
                      <a:lnTo>
                        <a:pt x="388" y="304"/>
                      </a:lnTo>
                      <a:lnTo>
                        <a:pt x="392" y="320"/>
                      </a:lnTo>
                      <a:lnTo>
                        <a:pt x="380" y="326"/>
                      </a:lnTo>
                      <a:lnTo>
                        <a:pt x="378" y="352"/>
                      </a:lnTo>
                      <a:lnTo>
                        <a:pt x="372" y="354"/>
                      </a:lnTo>
                      <a:lnTo>
                        <a:pt x="380" y="364"/>
                      </a:lnTo>
                      <a:lnTo>
                        <a:pt x="378" y="390"/>
                      </a:lnTo>
                      <a:lnTo>
                        <a:pt x="362" y="386"/>
                      </a:lnTo>
                      <a:lnTo>
                        <a:pt x="354" y="378"/>
                      </a:lnTo>
                      <a:lnTo>
                        <a:pt x="342" y="380"/>
                      </a:lnTo>
                      <a:lnTo>
                        <a:pt x="336" y="390"/>
                      </a:lnTo>
                      <a:lnTo>
                        <a:pt x="338" y="404"/>
                      </a:lnTo>
                      <a:lnTo>
                        <a:pt x="344" y="408"/>
                      </a:lnTo>
                      <a:lnTo>
                        <a:pt x="344" y="426"/>
                      </a:lnTo>
                      <a:lnTo>
                        <a:pt x="332" y="424"/>
                      </a:lnTo>
                      <a:lnTo>
                        <a:pt x="322" y="412"/>
                      </a:lnTo>
                      <a:lnTo>
                        <a:pt x="232" y="414"/>
                      </a:lnTo>
                      <a:lnTo>
                        <a:pt x="104" y="418"/>
                      </a:lnTo>
                      <a:lnTo>
                        <a:pt x="90" y="392"/>
                      </a:lnTo>
                      <a:lnTo>
                        <a:pt x="90" y="384"/>
                      </a:lnTo>
                      <a:lnTo>
                        <a:pt x="84" y="376"/>
                      </a:lnTo>
                      <a:lnTo>
                        <a:pt x="72" y="378"/>
                      </a:lnTo>
                      <a:lnTo>
                        <a:pt x="76" y="366"/>
                      </a:lnTo>
                      <a:lnTo>
                        <a:pt x="84" y="324"/>
                      </a:lnTo>
                      <a:lnTo>
                        <a:pt x="76" y="320"/>
                      </a:lnTo>
                      <a:lnTo>
                        <a:pt x="78" y="296"/>
                      </a:lnTo>
                      <a:lnTo>
                        <a:pt x="92" y="276"/>
                      </a:lnTo>
                      <a:lnTo>
                        <a:pt x="80" y="272"/>
                      </a:lnTo>
                      <a:lnTo>
                        <a:pt x="72" y="262"/>
                      </a:lnTo>
                      <a:lnTo>
                        <a:pt x="60" y="258"/>
                      </a:lnTo>
                      <a:lnTo>
                        <a:pt x="58" y="246"/>
                      </a:lnTo>
                      <a:lnTo>
                        <a:pt x="70" y="234"/>
                      </a:lnTo>
                      <a:lnTo>
                        <a:pt x="68" y="228"/>
                      </a:lnTo>
                      <a:lnTo>
                        <a:pt x="58" y="220"/>
                      </a:lnTo>
                      <a:lnTo>
                        <a:pt x="36" y="138"/>
                      </a:lnTo>
                      <a:lnTo>
                        <a:pt x="0" y="24"/>
                      </a:lnTo>
                    </a:path>
                  </a:pathLst>
                </a:custGeom>
                <a:solidFill>
                  <a:srgbClr val="008226"/>
                </a:solidFill>
                <a:ln cap="rnd" w="12600">
                  <a:solidFill>
                    <a:srgbClr val="7f7f7f"/>
                  </a:solidFill>
                  <a:round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46800" bIns="4680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8507" name=""/>
                <p:cNvSpPr/>
                <p:nvPr/>
              </p:nvSpPr>
              <p:spPr>
                <a:xfrm>
                  <a:off x="5871960" y="3414960"/>
                  <a:ext cx="455400" cy="716040"/>
                </a:xfrm>
                <a:custGeom>
                  <a:avLst/>
                  <a:gdLst/>
                  <a:ahLst/>
                  <a:rect l="l" t="t" r="r" b="b"/>
                  <a:pathLst>
                    <a:path w="291" h="487">
                      <a:moveTo>
                        <a:pt x="0" y="24"/>
                      </a:moveTo>
                      <a:lnTo>
                        <a:pt x="90" y="16"/>
                      </a:lnTo>
                      <a:lnTo>
                        <a:pt x="200" y="0"/>
                      </a:lnTo>
                      <a:lnTo>
                        <a:pt x="256" y="196"/>
                      </a:lnTo>
                      <a:lnTo>
                        <a:pt x="266" y="204"/>
                      </a:lnTo>
                      <a:lnTo>
                        <a:pt x="254" y="224"/>
                      </a:lnTo>
                      <a:lnTo>
                        <a:pt x="258" y="234"/>
                      </a:lnTo>
                      <a:lnTo>
                        <a:pt x="270" y="240"/>
                      </a:lnTo>
                      <a:lnTo>
                        <a:pt x="290" y="252"/>
                      </a:lnTo>
                      <a:lnTo>
                        <a:pt x="274" y="268"/>
                      </a:lnTo>
                      <a:lnTo>
                        <a:pt x="274" y="294"/>
                      </a:lnTo>
                      <a:lnTo>
                        <a:pt x="284" y="302"/>
                      </a:lnTo>
                      <a:lnTo>
                        <a:pt x="270" y="352"/>
                      </a:lnTo>
                      <a:lnTo>
                        <a:pt x="286" y="352"/>
                      </a:lnTo>
                      <a:lnTo>
                        <a:pt x="290" y="370"/>
                      </a:lnTo>
                      <a:lnTo>
                        <a:pt x="130" y="392"/>
                      </a:lnTo>
                      <a:lnTo>
                        <a:pt x="96" y="394"/>
                      </a:lnTo>
                      <a:lnTo>
                        <a:pt x="80" y="404"/>
                      </a:lnTo>
                      <a:lnTo>
                        <a:pt x="78" y="412"/>
                      </a:lnTo>
                      <a:lnTo>
                        <a:pt x="84" y="424"/>
                      </a:lnTo>
                      <a:lnTo>
                        <a:pt x="110" y="428"/>
                      </a:lnTo>
                      <a:lnTo>
                        <a:pt x="100" y="438"/>
                      </a:lnTo>
                      <a:lnTo>
                        <a:pt x="110" y="462"/>
                      </a:lnTo>
                      <a:lnTo>
                        <a:pt x="104" y="468"/>
                      </a:lnTo>
                      <a:lnTo>
                        <a:pt x="94" y="486"/>
                      </a:lnTo>
                      <a:lnTo>
                        <a:pt x="86" y="484"/>
                      </a:lnTo>
                      <a:lnTo>
                        <a:pt x="68" y="464"/>
                      </a:lnTo>
                      <a:lnTo>
                        <a:pt x="62" y="454"/>
                      </a:lnTo>
                      <a:lnTo>
                        <a:pt x="52" y="452"/>
                      </a:lnTo>
                      <a:lnTo>
                        <a:pt x="46" y="480"/>
                      </a:lnTo>
                      <a:lnTo>
                        <a:pt x="26" y="478"/>
                      </a:lnTo>
                      <a:lnTo>
                        <a:pt x="12" y="356"/>
                      </a:lnTo>
                      <a:lnTo>
                        <a:pt x="4" y="174"/>
                      </a:lnTo>
                      <a:lnTo>
                        <a:pt x="0" y="24"/>
                      </a:lnTo>
                    </a:path>
                  </a:pathLst>
                </a:custGeom>
                <a:solidFill>
                  <a:srgbClr val="008226"/>
                </a:solidFill>
                <a:ln cap="rnd" w="12600">
                  <a:solidFill>
                    <a:srgbClr val="7f7f7f"/>
                  </a:solidFill>
                  <a:round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46800" bIns="4680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8508" name=""/>
                <p:cNvSpPr/>
                <p:nvPr/>
              </p:nvSpPr>
              <p:spPr>
                <a:xfrm>
                  <a:off x="5994000" y="3932640"/>
                  <a:ext cx="1083960" cy="776160"/>
                </a:xfrm>
                <a:custGeom>
                  <a:avLst/>
                  <a:gdLst/>
                  <a:ahLst/>
                  <a:rect l="l" t="t" r="r" b="b"/>
                  <a:pathLst>
                    <a:path w="697" h="529">
                      <a:moveTo>
                        <a:pt x="30" y="106"/>
                      </a:moveTo>
                      <a:lnTo>
                        <a:pt x="42" y="108"/>
                      </a:lnTo>
                      <a:lnTo>
                        <a:pt x="46" y="98"/>
                      </a:lnTo>
                      <a:lnTo>
                        <a:pt x="58" y="114"/>
                      </a:lnTo>
                      <a:lnTo>
                        <a:pt x="68" y="98"/>
                      </a:lnTo>
                      <a:lnTo>
                        <a:pt x="74" y="90"/>
                      </a:lnTo>
                      <a:lnTo>
                        <a:pt x="90" y="98"/>
                      </a:lnTo>
                      <a:lnTo>
                        <a:pt x="96" y="94"/>
                      </a:lnTo>
                      <a:lnTo>
                        <a:pt x="96" y="84"/>
                      </a:lnTo>
                      <a:lnTo>
                        <a:pt x="104" y="86"/>
                      </a:lnTo>
                      <a:lnTo>
                        <a:pt x="110" y="108"/>
                      </a:lnTo>
                      <a:lnTo>
                        <a:pt x="148" y="112"/>
                      </a:lnTo>
                      <a:lnTo>
                        <a:pt x="168" y="100"/>
                      </a:lnTo>
                      <a:lnTo>
                        <a:pt x="180" y="108"/>
                      </a:lnTo>
                      <a:lnTo>
                        <a:pt x="178" y="132"/>
                      </a:lnTo>
                      <a:lnTo>
                        <a:pt x="194" y="134"/>
                      </a:lnTo>
                      <a:lnTo>
                        <a:pt x="204" y="158"/>
                      </a:lnTo>
                      <a:lnTo>
                        <a:pt x="220" y="158"/>
                      </a:lnTo>
                      <a:lnTo>
                        <a:pt x="232" y="144"/>
                      </a:lnTo>
                      <a:lnTo>
                        <a:pt x="244" y="140"/>
                      </a:lnTo>
                      <a:lnTo>
                        <a:pt x="262" y="142"/>
                      </a:lnTo>
                      <a:lnTo>
                        <a:pt x="276" y="132"/>
                      </a:lnTo>
                      <a:lnTo>
                        <a:pt x="278" y="114"/>
                      </a:lnTo>
                      <a:lnTo>
                        <a:pt x="286" y="100"/>
                      </a:lnTo>
                      <a:lnTo>
                        <a:pt x="300" y="96"/>
                      </a:lnTo>
                      <a:lnTo>
                        <a:pt x="322" y="100"/>
                      </a:lnTo>
                      <a:lnTo>
                        <a:pt x="338" y="114"/>
                      </a:lnTo>
                      <a:lnTo>
                        <a:pt x="338" y="130"/>
                      </a:lnTo>
                      <a:lnTo>
                        <a:pt x="358" y="134"/>
                      </a:lnTo>
                      <a:lnTo>
                        <a:pt x="388" y="150"/>
                      </a:lnTo>
                      <a:lnTo>
                        <a:pt x="390" y="170"/>
                      </a:lnTo>
                      <a:lnTo>
                        <a:pt x="418" y="176"/>
                      </a:lnTo>
                      <a:lnTo>
                        <a:pt x="434" y="196"/>
                      </a:lnTo>
                      <a:lnTo>
                        <a:pt x="438" y="226"/>
                      </a:lnTo>
                      <a:lnTo>
                        <a:pt x="432" y="230"/>
                      </a:lnTo>
                      <a:lnTo>
                        <a:pt x="424" y="236"/>
                      </a:lnTo>
                      <a:lnTo>
                        <a:pt x="424" y="252"/>
                      </a:lnTo>
                      <a:lnTo>
                        <a:pt x="434" y="270"/>
                      </a:lnTo>
                      <a:lnTo>
                        <a:pt x="434" y="286"/>
                      </a:lnTo>
                      <a:lnTo>
                        <a:pt x="440" y="306"/>
                      </a:lnTo>
                      <a:lnTo>
                        <a:pt x="454" y="292"/>
                      </a:lnTo>
                      <a:lnTo>
                        <a:pt x="470" y="286"/>
                      </a:lnTo>
                      <a:lnTo>
                        <a:pt x="450" y="326"/>
                      </a:lnTo>
                      <a:lnTo>
                        <a:pt x="458" y="340"/>
                      </a:lnTo>
                      <a:lnTo>
                        <a:pt x="466" y="348"/>
                      </a:lnTo>
                      <a:lnTo>
                        <a:pt x="480" y="370"/>
                      </a:lnTo>
                      <a:lnTo>
                        <a:pt x="502" y="378"/>
                      </a:lnTo>
                      <a:lnTo>
                        <a:pt x="504" y="366"/>
                      </a:lnTo>
                      <a:lnTo>
                        <a:pt x="516" y="370"/>
                      </a:lnTo>
                      <a:lnTo>
                        <a:pt x="510" y="390"/>
                      </a:lnTo>
                      <a:lnTo>
                        <a:pt x="508" y="410"/>
                      </a:lnTo>
                      <a:lnTo>
                        <a:pt x="524" y="416"/>
                      </a:lnTo>
                      <a:lnTo>
                        <a:pt x="540" y="436"/>
                      </a:lnTo>
                      <a:lnTo>
                        <a:pt x="538" y="454"/>
                      </a:lnTo>
                      <a:lnTo>
                        <a:pt x="546" y="460"/>
                      </a:lnTo>
                      <a:lnTo>
                        <a:pt x="578" y="460"/>
                      </a:lnTo>
                      <a:lnTo>
                        <a:pt x="590" y="470"/>
                      </a:lnTo>
                      <a:lnTo>
                        <a:pt x="588" y="480"/>
                      </a:lnTo>
                      <a:lnTo>
                        <a:pt x="604" y="478"/>
                      </a:lnTo>
                      <a:lnTo>
                        <a:pt x="604" y="494"/>
                      </a:lnTo>
                      <a:lnTo>
                        <a:pt x="616" y="510"/>
                      </a:lnTo>
                      <a:lnTo>
                        <a:pt x="612" y="526"/>
                      </a:lnTo>
                      <a:lnTo>
                        <a:pt x="634" y="528"/>
                      </a:lnTo>
                      <a:lnTo>
                        <a:pt x="644" y="518"/>
                      </a:lnTo>
                      <a:lnTo>
                        <a:pt x="680" y="520"/>
                      </a:lnTo>
                      <a:lnTo>
                        <a:pt x="696" y="504"/>
                      </a:lnTo>
                      <a:lnTo>
                        <a:pt x="684" y="470"/>
                      </a:lnTo>
                      <a:lnTo>
                        <a:pt x="694" y="462"/>
                      </a:lnTo>
                      <a:lnTo>
                        <a:pt x="692" y="368"/>
                      </a:lnTo>
                      <a:lnTo>
                        <a:pt x="688" y="350"/>
                      </a:lnTo>
                      <a:lnTo>
                        <a:pt x="658" y="312"/>
                      </a:lnTo>
                      <a:lnTo>
                        <a:pt x="652" y="298"/>
                      </a:lnTo>
                      <a:lnTo>
                        <a:pt x="644" y="278"/>
                      </a:lnTo>
                      <a:lnTo>
                        <a:pt x="616" y="234"/>
                      </a:lnTo>
                      <a:lnTo>
                        <a:pt x="608" y="198"/>
                      </a:lnTo>
                      <a:lnTo>
                        <a:pt x="602" y="182"/>
                      </a:lnTo>
                      <a:lnTo>
                        <a:pt x="590" y="178"/>
                      </a:lnTo>
                      <a:lnTo>
                        <a:pt x="576" y="144"/>
                      </a:lnTo>
                      <a:lnTo>
                        <a:pt x="554" y="114"/>
                      </a:lnTo>
                      <a:lnTo>
                        <a:pt x="530" y="82"/>
                      </a:lnTo>
                      <a:lnTo>
                        <a:pt x="518" y="54"/>
                      </a:lnTo>
                      <a:lnTo>
                        <a:pt x="500" y="52"/>
                      </a:lnTo>
                      <a:lnTo>
                        <a:pt x="512" y="36"/>
                      </a:lnTo>
                      <a:lnTo>
                        <a:pt x="500" y="12"/>
                      </a:lnTo>
                      <a:lnTo>
                        <a:pt x="482" y="8"/>
                      </a:lnTo>
                      <a:lnTo>
                        <a:pt x="468" y="0"/>
                      </a:lnTo>
                      <a:lnTo>
                        <a:pt x="454" y="18"/>
                      </a:lnTo>
                      <a:lnTo>
                        <a:pt x="464" y="32"/>
                      </a:lnTo>
                      <a:lnTo>
                        <a:pt x="464" y="52"/>
                      </a:lnTo>
                      <a:lnTo>
                        <a:pt x="440" y="34"/>
                      </a:lnTo>
                      <a:lnTo>
                        <a:pt x="338" y="38"/>
                      </a:lnTo>
                      <a:lnTo>
                        <a:pt x="222" y="42"/>
                      </a:lnTo>
                      <a:lnTo>
                        <a:pt x="210" y="16"/>
                      </a:lnTo>
                      <a:lnTo>
                        <a:pt x="82" y="34"/>
                      </a:lnTo>
                      <a:lnTo>
                        <a:pt x="24" y="42"/>
                      </a:lnTo>
                      <a:lnTo>
                        <a:pt x="6" y="48"/>
                      </a:lnTo>
                      <a:lnTo>
                        <a:pt x="0" y="62"/>
                      </a:lnTo>
                      <a:lnTo>
                        <a:pt x="12" y="74"/>
                      </a:lnTo>
                      <a:lnTo>
                        <a:pt x="32" y="74"/>
                      </a:lnTo>
                      <a:lnTo>
                        <a:pt x="20" y="86"/>
                      </a:lnTo>
                      <a:lnTo>
                        <a:pt x="30" y="106"/>
                      </a:lnTo>
                    </a:path>
                  </a:pathLst>
                </a:custGeom>
                <a:solidFill>
                  <a:srgbClr val="008226"/>
                </a:solidFill>
                <a:ln cap="rnd" w="12600">
                  <a:solidFill>
                    <a:srgbClr val="7f7f7f"/>
                  </a:solidFill>
                  <a:round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46800" bIns="4680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8509" name=""/>
                <p:cNvSpPr/>
                <p:nvPr/>
              </p:nvSpPr>
              <p:spPr>
                <a:xfrm>
                  <a:off x="5492520" y="3451320"/>
                  <a:ext cx="417240" cy="696960"/>
                </a:xfrm>
                <a:custGeom>
                  <a:avLst/>
                  <a:gdLst/>
                  <a:ahLst/>
                  <a:rect l="l" t="t" r="r" b="b"/>
                  <a:pathLst>
                    <a:path w="267" h="475">
                      <a:moveTo>
                        <a:pt x="94" y="10"/>
                      </a:moveTo>
                      <a:lnTo>
                        <a:pt x="90" y="18"/>
                      </a:lnTo>
                      <a:lnTo>
                        <a:pt x="82" y="16"/>
                      </a:lnTo>
                      <a:lnTo>
                        <a:pt x="60" y="36"/>
                      </a:lnTo>
                      <a:lnTo>
                        <a:pt x="60" y="72"/>
                      </a:lnTo>
                      <a:lnTo>
                        <a:pt x="52" y="66"/>
                      </a:lnTo>
                      <a:lnTo>
                        <a:pt x="38" y="84"/>
                      </a:lnTo>
                      <a:lnTo>
                        <a:pt x="24" y="88"/>
                      </a:lnTo>
                      <a:lnTo>
                        <a:pt x="26" y="104"/>
                      </a:lnTo>
                      <a:lnTo>
                        <a:pt x="30" y="118"/>
                      </a:lnTo>
                      <a:lnTo>
                        <a:pt x="36" y="134"/>
                      </a:lnTo>
                      <a:lnTo>
                        <a:pt x="20" y="144"/>
                      </a:lnTo>
                      <a:lnTo>
                        <a:pt x="30" y="176"/>
                      </a:lnTo>
                      <a:lnTo>
                        <a:pt x="24" y="182"/>
                      </a:lnTo>
                      <a:lnTo>
                        <a:pt x="24" y="206"/>
                      </a:lnTo>
                      <a:lnTo>
                        <a:pt x="40" y="218"/>
                      </a:lnTo>
                      <a:lnTo>
                        <a:pt x="42" y="232"/>
                      </a:lnTo>
                      <a:lnTo>
                        <a:pt x="34" y="242"/>
                      </a:lnTo>
                      <a:lnTo>
                        <a:pt x="42" y="250"/>
                      </a:lnTo>
                      <a:lnTo>
                        <a:pt x="52" y="276"/>
                      </a:lnTo>
                      <a:lnTo>
                        <a:pt x="42" y="286"/>
                      </a:lnTo>
                      <a:lnTo>
                        <a:pt x="34" y="316"/>
                      </a:lnTo>
                      <a:lnTo>
                        <a:pt x="18" y="330"/>
                      </a:lnTo>
                      <a:lnTo>
                        <a:pt x="18" y="354"/>
                      </a:lnTo>
                      <a:lnTo>
                        <a:pt x="0" y="382"/>
                      </a:lnTo>
                      <a:lnTo>
                        <a:pt x="20" y="406"/>
                      </a:lnTo>
                      <a:lnTo>
                        <a:pt x="70" y="404"/>
                      </a:lnTo>
                      <a:lnTo>
                        <a:pt x="132" y="396"/>
                      </a:lnTo>
                      <a:lnTo>
                        <a:pt x="158" y="398"/>
                      </a:lnTo>
                      <a:lnTo>
                        <a:pt x="152" y="418"/>
                      </a:lnTo>
                      <a:lnTo>
                        <a:pt x="184" y="474"/>
                      </a:lnTo>
                      <a:lnTo>
                        <a:pt x="218" y="450"/>
                      </a:lnTo>
                      <a:lnTo>
                        <a:pt x="266" y="452"/>
                      </a:lnTo>
                      <a:lnTo>
                        <a:pt x="254" y="288"/>
                      </a:lnTo>
                      <a:lnTo>
                        <a:pt x="242" y="0"/>
                      </a:lnTo>
                      <a:lnTo>
                        <a:pt x="94" y="10"/>
                      </a:lnTo>
                    </a:path>
                  </a:pathLst>
                </a:custGeom>
                <a:solidFill>
                  <a:srgbClr val="008226"/>
                </a:solidFill>
                <a:ln cap="rnd" w="12600">
                  <a:solidFill>
                    <a:srgbClr val="7f7f7f"/>
                  </a:solidFill>
                  <a:round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46800" bIns="4680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8510" name=""/>
                <p:cNvSpPr/>
                <p:nvPr/>
              </p:nvSpPr>
              <p:spPr>
                <a:xfrm>
                  <a:off x="3625560" y="3260880"/>
                  <a:ext cx="1628640" cy="1519200"/>
                </a:xfrm>
                <a:custGeom>
                  <a:avLst/>
                  <a:gdLst/>
                  <a:ahLst/>
                  <a:rect l="l" t="t" r="r" b="b"/>
                  <a:pathLst>
                    <a:path w="1046" h="1033">
                      <a:moveTo>
                        <a:pt x="6" y="408"/>
                      </a:moveTo>
                      <a:lnTo>
                        <a:pt x="0" y="424"/>
                      </a:lnTo>
                      <a:lnTo>
                        <a:pt x="12" y="430"/>
                      </a:lnTo>
                      <a:lnTo>
                        <a:pt x="28" y="448"/>
                      </a:lnTo>
                      <a:lnTo>
                        <a:pt x="30" y="470"/>
                      </a:lnTo>
                      <a:lnTo>
                        <a:pt x="48" y="474"/>
                      </a:lnTo>
                      <a:lnTo>
                        <a:pt x="60" y="488"/>
                      </a:lnTo>
                      <a:lnTo>
                        <a:pt x="70" y="506"/>
                      </a:lnTo>
                      <a:lnTo>
                        <a:pt x="82" y="510"/>
                      </a:lnTo>
                      <a:lnTo>
                        <a:pt x="102" y="542"/>
                      </a:lnTo>
                      <a:lnTo>
                        <a:pt x="130" y="544"/>
                      </a:lnTo>
                      <a:lnTo>
                        <a:pt x="126" y="558"/>
                      </a:lnTo>
                      <a:lnTo>
                        <a:pt x="136" y="590"/>
                      </a:lnTo>
                      <a:lnTo>
                        <a:pt x="138" y="634"/>
                      </a:lnTo>
                      <a:lnTo>
                        <a:pt x="152" y="648"/>
                      </a:lnTo>
                      <a:lnTo>
                        <a:pt x="160" y="660"/>
                      </a:lnTo>
                      <a:lnTo>
                        <a:pt x="168" y="664"/>
                      </a:lnTo>
                      <a:lnTo>
                        <a:pt x="196" y="692"/>
                      </a:lnTo>
                      <a:lnTo>
                        <a:pt x="208" y="698"/>
                      </a:lnTo>
                      <a:lnTo>
                        <a:pt x="216" y="700"/>
                      </a:lnTo>
                      <a:lnTo>
                        <a:pt x="224" y="712"/>
                      </a:lnTo>
                      <a:lnTo>
                        <a:pt x="266" y="724"/>
                      </a:lnTo>
                      <a:lnTo>
                        <a:pt x="282" y="704"/>
                      </a:lnTo>
                      <a:lnTo>
                        <a:pt x="292" y="694"/>
                      </a:lnTo>
                      <a:lnTo>
                        <a:pt x="286" y="666"/>
                      </a:lnTo>
                      <a:lnTo>
                        <a:pt x="294" y="656"/>
                      </a:lnTo>
                      <a:lnTo>
                        <a:pt x="318" y="654"/>
                      </a:lnTo>
                      <a:lnTo>
                        <a:pt x="324" y="646"/>
                      </a:lnTo>
                      <a:lnTo>
                        <a:pt x="328" y="636"/>
                      </a:lnTo>
                      <a:lnTo>
                        <a:pt x="338" y="638"/>
                      </a:lnTo>
                      <a:lnTo>
                        <a:pt x="340" y="648"/>
                      </a:lnTo>
                      <a:lnTo>
                        <a:pt x="366" y="650"/>
                      </a:lnTo>
                      <a:lnTo>
                        <a:pt x="408" y="656"/>
                      </a:lnTo>
                      <a:lnTo>
                        <a:pt x="424" y="672"/>
                      </a:lnTo>
                      <a:lnTo>
                        <a:pt x="456" y="714"/>
                      </a:lnTo>
                      <a:lnTo>
                        <a:pt x="472" y="744"/>
                      </a:lnTo>
                      <a:lnTo>
                        <a:pt x="474" y="760"/>
                      </a:lnTo>
                      <a:lnTo>
                        <a:pt x="516" y="826"/>
                      </a:lnTo>
                      <a:lnTo>
                        <a:pt x="523" y="846"/>
                      </a:lnTo>
                      <a:lnTo>
                        <a:pt x="555" y="868"/>
                      </a:lnTo>
                      <a:lnTo>
                        <a:pt x="557" y="894"/>
                      </a:lnTo>
                      <a:lnTo>
                        <a:pt x="565" y="912"/>
                      </a:lnTo>
                      <a:lnTo>
                        <a:pt x="571" y="946"/>
                      </a:lnTo>
                      <a:lnTo>
                        <a:pt x="585" y="952"/>
                      </a:lnTo>
                      <a:lnTo>
                        <a:pt x="587" y="966"/>
                      </a:lnTo>
                      <a:lnTo>
                        <a:pt x="587" y="992"/>
                      </a:lnTo>
                      <a:lnTo>
                        <a:pt x="597" y="992"/>
                      </a:lnTo>
                      <a:lnTo>
                        <a:pt x="613" y="986"/>
                      </a:lnTo>
                      <a:lnTo>
                        <a:pt x="633" y="1008"/>
                      </a:lnTo>
                      <a:lnTo>
                        <a:pt x="651" y="1008"/>
                      </a:lnTo>
                      <a:lnTo>
                        <a:pt x="669" y="1020"/>
                      </a:lnTo>
                      <a:lnTo>
                        <a:pt x="693" y="1024"/>
                      </a:lnTo>
                      <a:lnTo>
                        <a:pt x="711" y="1018"/>
                      </a:lnTo>
                      <a:lnTo>
                        <a:pt x="727" y="1032"/>
                      </a:lnTo>
                      <a:lnTo>
                        <a:pt x="745" y="1032"/>
                      </a:lnTo>
                      <a:lnTo>
                        <a:pt x="753" y="1024"/>
                      </a:lnTo>
                      <a:lnTo>
                        <a:pt x="763" y="1022"/>
                      </a:lnTo>
                      <a:lnTo>
                        <a:pt x="775" y="1002"/>
                      </a:lnTo>
                      <a:lnTo>
                        <a:pt x="753" y="1006"/>
                      </a:lnTo>
                      <a:lnTo>
                        <a:pt x="741" y="982"/>
                      </a:lnTo>
                      <a:lnTo>
                        <a:pt x="737" y="976"/>
                      </a:lnTo>
                      <a:lnTo>
                        <a:pt x="735" y="940"/>
                      </a:lnTo>
                      <a:lnTo>
                        <a:pt x="727" y="926"/>
                      </a:lnTo>
                      <a:lnTo>
                        <a:pt x="737" y="908"/>
                      </a:lnTo>
                      <a:lnTo>
                        <a:pt x="737" y="888"/>
                      </a:lnTo>
                      <a:lnTo>
                        <a:pt x="747" y="874"/>
                      </a:lnTo>
                      <a:lnTo>
                        <a:pt x="745" y="856"/>
                      </a:lnTo>
                      <a:lnTo>
                        <a:pt x="743" y="844"/>
                      </a:lnTo>
                      <a:lnTo>
                        <a:pt x="755" y="838"/>
                      </a:lnTo>
                      <a:lnTo>
                        <a:pt x="761" y="820"/>
                      </a:lnTo>
                      <a:lnTo>
                        <a:pt x="775" y="818"/>
                      </a:lnTo>
                      <a:lnTo>
                        <a:pt x="791" y="808"/>
                      </a:lnTo>
                      <a:lnTo>
                        <a:pt x="795" y="796"/>
                      </a:lnTo>
                      <a:lnTo>
                        <a:pt x="809" y="800"/>
                      </a:lnTo>
                      <a:lnTo>
                        <a:pt x="819" y="790"/>
                      </a:lnTo>
                      <a:lnTo>
                        <a:pt x="815" y="772"/>
                      </a:lnTo>
                      <a:lnTo>
                        <a:pt x="827" y="778"/>
                      </a:lnTo>
                      <a:lnTo>
                        <a:pt x="859" y="778"/>
                      </a:lnTo>
                      <a:lnTo>
                        <a:pt x="891" y="758"/>
                      </a:lnTo>
                      <a:lnTo>
                        <a:pt x="907" y="740"/>
                      </a:lnTo>
                      <a:lnTo>
                        <a:pt x="925" y="732"/>
                      </a:lnTo>
                      <a:lnTo>
                        <a:pt x="941" y="714"/>
                      </a:lnTo>
                      <a:lnTo>
                        <a:pt x="957" y="708"/>
                      </a:lnTo>
                      <a:lnTo>
                        <a:pt x="951" y="686"/>
                      </a:lnTo>
                      <a:lnTo>
                        <a:pt x="935" y="670"/>
                      </a:lnTo>
                      <a:lnTo>
                        <a:pt x="935" y="648"/>
                      </a:lnTo>
                      <a:lnTo>
                        <a:pt x="953" y="662"/>
                      </a:lnTo>
                      <a:lnTo>
                        <a:pt x="965" y="686"/>
                      </a:lnTo>
                      <a:lnTo>
                        <a:pt x="1001" y="686"/>
                      </a:lnTo>
                      <a:lnTo>
                        <a:pt x="1017" y="662"/>
                      </a:lnTo>
                      <a:lnTo>
                        <a:pt x="1019" y="650"/>
                      </a:lnTo>
                      <a:lnTo>
                        <a:pt x="1031" y="636"/>
                      </a:lnTo>
                      <a:lnTo>
                        <a:pt x="1035" y="624"/>
                      </a:lnTo>
                      <a:lnTo>
                        <a:pt x="1029" y="610"/>
                      </a:lnTo>
                      <a:lnTo>
                        <a:pt x="1031" y="602"/>
                      </a:lnTo>
                      <a:lnTo>
                        <a:pt x="1037" y="596"/>
                      </a:lnTo>
                      <a:lnTo>
                        <a:pt x="1035" y="570"/>
                      </a:lnTo>
                      <a:lnTo>
                        <a:pt x="1043" y="552"/>
                      </a:lnTo>
                      <a:lnTo>
                        <a:pt x="1045" y="520"/>
                      </a:lnTo>
                      <a:lnTo>
                        <a:pt x="1037" y="508"/>
                      </a:lnTo>
                      <a:lnTo>
                        <a:pt x="1023" y="480"/>
                      </a:lnTo>
                      <a:lnTo>
                        <a:pt x="1021" y="458"/>
                      </a:lnTo>
                      <a:lnTo>
                        <a:pt x="999" y="442"/>
                      </a:lnTo>
                      <a:lnTo>
                        <a:pt x="993" y="292"/>
                      </a:lnTo>
                      <a:lnTo>
                        <a:pt x="959" y="290"/>
                      </a:lnTo>
                      <a:lnTo>
                        <a:pt x="951" y="274"/>
                      </a:lnTo>
                      <a:lnTo>
                        <a:pt x="937" y="280"/>
                      </a:lnTo>
                      <a:lnTo>
                        <a:pt x="923" y="256"/>
                      </a:lnTo>
                      <a:lnTo>
                        <a:pt x="913" y="254"/>
                      </a:lnTo>
                      <a:lnTo>
                        <a:pt x="893" y="272"/>
                      </a:lnTo>
                      <a:lnTo>
                        <a:pt x="877" y="258"/>
                      </a:lnTo>
                      <a:lnTo>
                        <a:pt x="863" y="256"/>
                      </a:lnTo>
                      <a:lnTo>
                        <a:pt x="843" y="272"/>
                      </a:lnTo>
                      <a:lnTo>
                        <a:pt x="817" y="268"/>
                      </a:lnTo>
                      <a:lnTo>
                        <a:pt x="797" y="260"/>
                      </a:lnTo>
                      <a:lnTo>
                        <a:pt x="777" y="262"/>
                      </a:lnTo>
                      <a:lnTo>
                        <a:pt x="763" y="276"/>
                      </a:lnTo>
                      <a:lnTo>
                        <a:pt x="739" y="258"/>
                      </a:lnTo>
                      <a:lnTo>
                        <a:pt x="705" y="262"/>
                      </a:lnTo>
                      <a:lnTo>
                        <a:pt x="687" y="248"/>
                      </a:lnTo>
                      <a:lnTo>
                        <a:pt x="677" y="230"/>
                      </a:lnTo>
                      <a:lnTo>
                        <a:pt x="657" y="224"/>
                      </a:lnTo>
                      <a:lnTo>
                        <a:pt x="645" y="234"/>
                      </a:lnTo>
                      <a:lnTo>
                        <a:pt x="607" y="234"/>
                      </a:lnTo>
                      <a:lnTo>
                        <a:pt x="601" y="222"/>
                      </a:lnTo>
                      <a:lnTo>
                        <a:pt x="595" y="208"/>
                      </a:lnTo>
                      <a:lnTo>
                        <a:pt x="587" y="200"/>
                      </a:lnTo>
                      <a:lnTo>
                        <a:pt x="559" y="212"/>
                      </a:lnTo>
                      <a:lnTo>
                        <a:pt x="547" y="206"/>
                      </a:lnTo>
                      <a:lnTo>
                        <a:pt x="539" y="170"/>
                      </a:lnTo>
                      <a:lnTo>
                        <a:pt x="531" y="96"/>
                      </a:lnTo>
                      <a:lnTo>
                        <a:pt x="523" y="16"/>
                      </a:lnTo>
                      <a:lnTo>
                        <a:pt x="308" y="0"/>
                      </a:lnTo>
                      <a:lnTo>
                        <a:pt x="282" y="422"/>
                      </a:lnTo>
                      <a:lnTo>
                        <a:pt x="6" y="408"/>
                      </a:lnTo>
                    </a:path>
                  </a:pathLst>
                </a:custGeom>
                <a:solidFill>
                  <a:srgbClr val="008226"/>
                </a:solidFill>
                <a:ln cap="rnd" w="12600">
                  <a:solidFill>
                    <a:srgbClr val="7f7f7f"/>
                  </a:solidFill>
                  <a:round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46800" bIns="4680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8511" name=""/>
                <p:cNvSpPr/>
                <p:nvPr/>
              </p:nvSpPr>
              <p:spPr>
                <a:xfrm>
                  <a:off x="6661080" y="1789200"/>
                  <a:ext cx="736200" cy="873360"/>
                </a:xfrm>
                <a:custGeom>
                  <a:avLst/>
                  <a:gdLst/>
                  <a:ahLst/>
                  <a:rect l="l" t="t" r="r" b="b"/>
                  <a:pathLst>
                    <a:path w="475" h="593">
                      <a:moveTo>
                        <a:pt x="382" y="0"/>
                      </a:moveTo>
                      <a:lnTo>
                        <a:pt x="364" y="10"/>
                      </a:lnTo>
                      <a:lnTo>
                        <a:pt x="322" y="8"/>
                      </a:lnTo>
                      <a:lnTo>
                        <a:pt x="292" y="22"/>
                      </a:lnTo>
                      <a:lnTo>
                        <a:pt x="254" y="42"/>
                      </a:lnTo>
                      <a:lnTo>
                        <a:pt x="238" y="60"/>
                      </a:lnTo>
                      <a:lnTo>
                        <a:pt x="238" y="84"/>
                      </a:lnTo>
                      <a:lnTo>
                        <a:pt x="216" y="98"/>
                      </a:lnTo>
                      <a:lnTo>
                        <a:pt x="202" y="114"/>
                      </a:lnTo>
                      <a:lnTo>
                        <a:pt x="202" y="122"/>
                      </a:lnTo>
                      <a:lnTo>
                        <a:pt x="214" y="136"/>
                      </a:lnTo>
                      <a:lnTo>
                        <a:pt x="216" y="142"/>
                      </a:lnTo>
                      <a:lnTo>
                        <a:pt x="210" y="154"/>
                      </a:lnTo>
                      <a:lnTo>
                        <a:pt x="214" y="164"/>
                      </a:lnTo>
                      <a:lnTo>
                        <a:pt x="218" y="176"/>
                      </a:lnTo>
                      <a:lnTo>
                        <a:pt x="214" y="186"/>
                      </a:lnTo>
                      <a:lnTo>
                        <a:pt x="200" y="188"/>
                      </a:lnTo>
                      <a:lnTo>
                        <a:pt x="180" y="216"/>
                      </a:lnTo>
                      <a:lnTo>
                        <a:pt x="156" y="222"/>
                      </a:lnTo>
                      <a:lnTo>
                        <a:pt x="100" y="222"/>
                      </a:lnTo>
                      <a:lnTo>
                        <a:pt x="98" y="230"/>
                      </a:lnTo>
                      <a:lnTo>
                        <a:pt x="44" y="230"/>
                      </a:lnTo>
                      <a:lnTo>
                        <a:pt x="32" y="242"/>
                      </a:lnTo>
                      <a:lnTo>
                        <a:pt x="30" y="262"/>
                      </a:lnTo>
                      <a:lnTo>
                        <a:pt x="40" y="274"/>
                      </a:lnTo>
                      <a:lnTo>
                        <a:pt x="52" y="290"/>
                      </a:lnTo>
                      <a:lnTo>
                        <a:pt x="48" y="306"/>
                      </a:lnTo>
                      <a:lnTo>
                        <a:pt x="22" y="330"/>
                      </a:lnTo>
                      <a:lnTo>
                        <a:pt x="0" y="350"/>
                      </a:lnTo>
                      <a:lnTo>
                        <a:pt x="10" y="364"/>
                      </a:lnTo>
                      <a:lnTo>
                        <a:pt x="4" y="378"/>
                      </a:lnTo>
                      <a:lnTo>
                        <a:pt x="92" y="364"/>
                      </a:lnTo>
                      <a:lnTo>
                        <a:pt x="318" y="312"/>
                      </a:lnTo>
                      <a:lnTo>
                        <a:pt x="322" y="322"/>
                      </a:lnTo>
                      <a:lnTo>
                        <a:pt x="340" y="328"/>
                      </a:lnTo>
                      <a:lnTo>
                        <a:pt x="342" y="352"/>
                      </a:lnTo>
                      <a:lnTo>
                        <a:pt x="362" y="354"/>
                      </a:lnTo>
                      <a:lnTo>
                        <a:pt x="368" y="364"/>
                      </a:lnTo>
                      <a:lnTo>
                        <a:pt x="360" y="376"/>
                      </a:lnTo>
                      <a:lnTo>
                        <a:pt x="358" y="394"/>
                      </a:lnTo>
                      <a:lnTo>
                        <a:pt x="350" y="406"/>
                      </a:lnTo>
                      <a:lnTo>
                        <a:pt x="356" y="420"/>
                      </a:lnTo>
                      <a:lnTo>
                        <a:pt x="346" y="426"/>
                      </a:lnTo>
                      <a:lnTo>
                        <a:pt x="356" y="448"/>
                      </a:lnTo>
                      <a:lnTo>
                        <a:pt x="354" y="464"/>
                      </a:lnTo>
                      <a:lnTo>
                        <a:pt x="380" y="466"/>
                      </a:lnTo>
                      <a:lnTo>
                        <a:pt x="386" y="482"/>
                      </a:lnTo>
                      <a:lnTo>
                        <a:pt x="374" y="508"/>
                      </a:lnTo>
                      <a:lnTo>
                        <a:pt x="348" y="526"/>
                      </a:lnTo>
                      <a:lnTo>
                        <a:pt x="350" y="540"/>
                      </a:lnTo>
                      <a:lnTo>
                        <a:pt x="356" y="548"/>
                      </a:lnTo>
                      <a:lnTo>
                        <a:pt x="362" y="566"/>
                      </a:lnTo>
                      <a:lnTo>
                        <a:pt x="376" y="564"/>
                      </a:lnTo>
                      <a:lnTo>
                        <a:pt x="390" y="568"/>
                      </a:lnTo>
                      <a:lnTo>
                        <a:pt x="400" y="574"/>
                      </a:lnTo>
                      <a:lnTo>
                        <a:pt x="414" y="592"/>
                      </a:lnTo>
                      <a:lnTo>
                        <a:pt x="424" y="582"/>
                      </a:lnTo>
                      <a:lnTo>
                        <a:pt x="422" y="568"/>
                      </a:lnTo>
                      <a:lnTo>
                        <a:pt x="438" y="554"/>
                      </a:lnTo>
                      <a:lnTo>
                        <a:pt x="448" y="538"/>
                      </a:lnTo>
                      <a:lnTo>
                        <a:pt x="446" y="500"/>
                      </a:lnTo>
                      <a:lnTo>
                        <a:pt x="454" y="488"/>
                      </a:lnTo>
                      <a:lnTo>
                        <a:pt x="452" y="446"/>
                      </a:lnTo>
                      <a:lnTo>
                        <a:pt x="446" y="438"/>
                      </a:lnTo>
                      <a:lnTo>
                        <a:pt x="436" y="436"/>
                      </a:lnTo>
                      <a:lnTo>
                        <a:pt x="430" y="436"/>
                      </a:lnTo>
                      <a:lnTo>
                        <a:pt x="432" y="424"/>
                      </a:lnTo>
                      <a:lnTo>
                        <a:pt x="438" y="406"/>
                      </a:lnTo>
                      <a:lnTo>
                        <a:pt x="446" y="418"/>
                      </a:lnTo>
                      <a:lnTo>
                        <a:pt x="448" y="426"/>
                      </a:lnTo>
                      <a:lnTo>
                        <a:pt x="474" y="414"/>
                      </a:lnTo>
                      <a:lnTo>
                        <a:pt x="474" y="398"/>
                      </a:lnTo>
                      <a:lnTo>
                        <a:pt x="470" y="388"/>
                      </a:lnTo>
                      <a:lnTo>
                        <a:pt x="468" y="380"/>
                      </a:lnTo>
                      <a:lnTo>
                        <a:pt x="458" y="378"/>
                      </a:lnTo>
                      <a:lnTo>
                        <a:pt x="448" y="370"/>
                      </a:lnTo>
                      <a:lnTo>
                        <a:pt x="466" y="360"/>
                      </a:lnTo>
                      <a:lnTo>
                        <a:pt x="450" y="346"/>
                      </a:lnTo>
                      <a:lnTo>
                        <a:pt x="448" y="330"/>
                      </a:lnTo>
                      <a:lnTo>
                        <a:pt x="442" y="286"/>
                      </a:lnTo>
                      <a:lnTo>
                        <a:pt x="442" y="282"/>
                      </a:lnTo>
                      <a:lnTo>
                        <a:pt x="428" y="272"/>
                      </a:lnTo>
                      <a:lnTo>
                        <a:pt x="440" y="224"/>
                      </a:lnTo>
                      <a:lnTo>
                        <a:pt x="436" y="210"/>
                      </a:lnTo>
                      <a:lnTo>
                        <a:pt x="430" y="194"/>
                      </a:lnTo>
                      <a:lnTo>
                        <a:pt x="432" y="180"/>
                      </a:lnTo>
                      <a:lnTo>
                        <a:pt x="420" y="140"/>
                      </a:lnTo>
                      <a:lnTo>
                        <a:pt x="400" y="140"/>
                      </a:lnTo>
                      <a:lnTo>
                        <a:pt x="406" y="120"/>
                      </a:lnTo>
                      <a:lnTo>
                        <a:pt x="406" y="104"/>
                      </a:lnTo>
                      <a:lnTo>
                        <a:pt x="392" y="90"/>
                      </a:lnTo>
                      <a:lnTo>
                        <a:pt x="400" y="76"/>
                      </a:lnTo>
                      <a:lnTo>
                        <a:pt x="394" y="56"/>
                      </a:lnTo>
                      <a:lnTo>
                        <a:pt x="382" y="40"/>
                      </a:lnTo>
                      <a:lnTo>
                        <a:pt x="382" y="0"/>
                      </a:lnTo>
                    </a:path>
                  </a:pathLst>
                </a:custGeom>
                <a:solidFill>
                  <a:srgbClr val="008226"/>
                </a:solidFill>
                <a:ln cap="rnd" w="12600">
                  <a:solidFill>
                    <a:srgbClr val="7f7f7f"/>
                  </a:solidFill>
                  <a:round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8512" name=""/>
                <p:cNvSpPr/>
                <p:nvPr/>
              </p:nvSpPr>
              <p:spPr>
                <a:xfrm>
                  <a:off x="7252920" y="1751400"/>
                  <a:ext cx="201240" cy="366480"/>
                </a:xfrm>
                <a:custGeom>
                  <a:avLst/>
                  <a:gdLst/>
                  <a:ahLst/>
                  <a:rect l="l" t="t" r="r" b="b"/>
                  <a:pathLst>
                    <a:path w="129" h="249">
                      <a:moveTo>
                        <a:pt x="0" y="28"/>
                      </a:moveTo>
                      <a:lnTo>
                        <a:pt x="76" y="12"/>
                      </a:lnTo>
                      <a:lnTo>
                        <a:pt x="112" y="0"/>
                      </a:lnTo>
                      <a:lnTo>
                        <a:pt x="118" y="18"/>
                      </a:lnTo>
                      <a:lnTo>
                        <a:pt x="116" y="34"/>
                      </a:lnTo>
                      <a:lnTo>
                        <a:pt x="118" y="46"/>
                      </a:lnTo>
                      <a:lnTo>
                        <a:pt x="128" y="54"/>
                      </a:lnTo>
                      <a:lnTo>
                        <a:pt x="122" y="60"/>
                      </a:lnTo>
                      <a:lnTo>
                        <a:pt x="122" y="78"/>
                      </a:lnTo>
                      <a:lnTo>
                        <a:pt x="110" y="80"/>
                      </a:lnTo>
                      <a:lnTo>
                        <a:pt x="102" y="84"/>
                      </a:lnTo>
                      <a:lnTo>
                        <a:pt x="98" y="96"/>
                      </a:lnTo>
                      <a:lnTo>
                        <a:pt x="106" y="110"/>
                      </a:lnTo>
                      <a:lnTo>
                        <a:pt x="106" y="124"/>
                      </a:lnTo>
                      <a:lnTo>
                        <a:pt x="94" y="134"/>
                      </a:lnTo>
                      <a:lnTo>
                        <a:pt x="90" y="146"/>
                      </a:lnTo>
                      <a:lnTo>
                        <a:pt x="108" y="168"/>
                      </a:lnTo>
                      <a:lnTo>
                        <a:pt x="98" y="202"/>
                      </a:lnTo>
                      <a:lnTo>
                        <a:pt x="114" y="234"/>
                      </a:lnTo>
                      <a:lnTo>
                        <a:pt x="88" y="244"/>
                      </a:lnTo>
                      <a:lnTo>
                        <a:pt x="56" y="248"/>
                      </a:lnTo>
                      <a:lnTo>
                        <a:pt x="46" y="216"/>
                      </a:lnTo>
                      <a:lnTo>
                        <a:pt x="48" y="204"/>
                      </a:lnTo>
                      <a:lnTo>
                        <a:pt x="38" y="166"/>
                      </a:lnTo>
                      <a:lnTo>
                        <a:pt x="16" y="168"/>
                      </a:lnTo>
                      <a:lnTo>
                        <a:pt x="24" y="152"/>
                      </a:lnTo>
                      <a:lnTo>
                        <a:pt x="24" y="128"/>
                      </a:lnTo>
                      <a:lnTo>
                        <a:pt x="10" y="120"/>
                      </a:lnTo>
                      <a:lnTo>
                        <a:pt x="18" y="102"/>
                      </a:lnTo>
                      <a:lnTo>
                        <a:pt x="12" y="82"/>
                      </a:lnTo>
                      <a:lnTo>
                        <a:pt x="0" y="72"/>
                      </a:lnTo>
                      <a:lnTo>
                        <a:pt x="0" y="28"/>
                      </a:lnTo>
                    </a:path>
                  </a:pathLst>
                </a:custGeom>
                <a:solidFill>
                  <a:srgbClr val="008226"/>
                </a:solidFill>
                <a:ln cap="rnd" w="12600">
                  <a:solidFill>
                    <a:srgbClr val="7f7f7f"/>
                  </a:solidFill>
                  <a:round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8513" name=""/>
                <p:cNvSpPr/>
                <p:nvPr/>
              </p:nvSpPr>
              <p:spPr>
                <a:xfrm>
                  <a:off x="5176440" y="3757680"/>
                  <a:ext cx="691920" cy="562320"/>
                </a:xfrm>
                <a:custGeom>
                  <a:avLst/>
                  <a:gdLst/>
                  <a:ahLst/>
                  <a:rect l="l" t="t" r="r" b="b"/>
                  <a:pathLst>
                    <a:path w="445" h="383">
                      <a:moveTo>
                        <a:pt x="0" y="10"/>
                      </a:moveTo>
                      <a:lnTo>
                        <a:pt x="86" y="6"/>
                      </a:lnTo>
                      <a:lnTo>
                        <a:pt x="224" y="0"/>
                      </a:lnTo>
                      <a:lnTo>
                        <a:pt x="242" y="8"/>
                      </a:lnTo>
                      <a:lnTo>
                        <a:pt x="246" y="22"/>
                      </a:lnTo>
                      <a:lnTo>
                        <a:pt x="238" y="30"/>
                      </a:lnTo>
                      <a:lnTo>
                        <a:pt x="248" y="48"/>
                      </a:lnTo>
                      <a:lnTo>
                        <a:pt x="256" y="66"/>
                      </a:lnTo>
                      <a:lnTo>
                        <a:pt x="244" y="80"/>
                      </a:lnTo>
                      <a:lnTo>
                        <a:pt x="242" y="94"/>
                      </a:lnTo>
                      <a:lnTo>
                        <a:pt x="238" y="104"/>
                      </a:lnTo>
                      <a:lnTo>
                        <a:pt x="222" y="118"/>
                      </a:lnTo>
                      <a:lnTo>
                        <a:pt x="220" y="146"/>
                      </a:lnTo>
                      <a:lnTo>
                        <a:pt x="204" y="172"/>
                      </a:lnTo>
                      <a:lnTo>
                        <a:pt x="222" y="196"/>
                      </a:lnTo>
                      <a:lnTo>
                        <a:pt x="356" y="186"/>
                      </a:lnTo>
                      <a:lnTo>
                        <a:pt x="354" y="210"/>
                      </a:lnTo>
                      <a:lnTo>
                        <a:pt x="386" y="264"/>
                      </a:lnTo>
                      <a:lnTo>
                        <a:pt x="394" y="260"/>
                      </a:lnTo>
                      <a:lnTo>
                        <a:pt x="408" y="284"/>
                      </a:lnTo>
                      <a:lnTo>
                        <a:pt x="388" y="304"/>
                      </a:lnTo>
                      <a:lnTo>
                        <a:pt x="402" y="320"/>
                      </a:lnTo>
                      <a:lnTo>
                        <a:pt x="422" y="322"/>
                      </a:lnTo>
                      <a:lnTo>
                        <a:pt x="426" y="342"/>
                      </a:lnTo>
                      <a:lnTo>
                        <a:pt x="444" y="356"/>
                      </a:lnTo>
                      <a:lnTo>
                        <a:pt x="438" y="366"/>
                      </a:lnTo>
                      <a:lnTo>
                        <a:pt x="408" y="382"/>
                      </a:lnTo>
                      <a:lnTo>
                        <a:pt x="390" y="356"/>
                      </a:lnTo>
                      <a:lnTo>
                        <a:pt x="376" y="346"/>
                      </a:lnTo>
                      <a:lnTo>
                        <a:pt x="348" y="374"/>
                      </a:lnTo>
                      <a:lnTo>
                        <a:pt x="318" y="358"/>
                      </a:lnTo>
                      <a:lnTo>
                        <a:pt x="306" y="362"/>
                      </a:lnTo>
                      <a:lnTo>
                        <a:pt x="300" y="380"/>
                      </a:lnTo>
                      <a:lnTo>
                        <a:pt x="264" y="364"/>
                      </a:lnTo>
                      <a:lnTo>
                        <a:pt x="200" y="338"/>
                      </a:lnTo>
                      <a:lnTo>
                        <a:pt x="184" y="334"/>
                      </a:lnTo>
                      <a:lnTo>
                        <a:pt x="170" y="344"/>
                      </a:lnTo>
                      <a:lnTo>
                        <a:pt x="146" y="334"/>
                      </a:lnTo>
                      <a:lnTo>
                        <a:pt x="122" y="326"/>
                      </a:lnTo>
                      <a:lnTo>
                        <a:pt x="100" y="326"/>
                      </a:lnTo>
                      <a:lnTo>
                        <a:pt x="70" y="312"/>
                      </a:lnTo>
                      <a:lnTo>
                        <a:pt x="58" y="320"/>
                      </a:lnTo>
                      <a:lnTo>
                        <a:pt x="22" y="320"/>
                      </a:lnTo>
                      <a:lnTo>
                        <a:pt x="36" y="302"/>
                      </a:lnTo>
                      <a:lnTo>
                        <a:pt x="38" y="286"/>
                      </a:lnTo>
                      <a:lnTo>
                        <a:pt x="36" y="272"/>
                      </a:lnTo>
                      <a:lnTo>
                        <a:pt x="40" y="258"/>
                      </a:lnTo>
                      <a:lnTo>
                        <a:pt x="40" y="236"/>
                      </a:lnTo>
                      <a:lnTo>
                        <a:pt x="46" y="216"/>
                      </a:lnTo>
                      <a:lnTo>
                        <a:pt x="50" y="182"/>
                      </a:lnTo>
                      <a:lnTo>
                        <a:pt x="40" y="172"/>
                      </a:lnTo>
                      <a:lnTo>
                        <a:pt x="34" y="154"/>
                      </a:lnTo>
                      <a:lnTo>
                        <a:pt x="28" y="142"/>
                      </a:lnTo>
                      <a:lnTo>
                        <a:pt x="26" y="124"/>
                      </a:lnTo>
                      <a:lnTo>
                        <a:pt x="18" y="118"/>
                      </a:lnTo>
                      <a:lnTo>
                        <a:pt x="2" y="106"/>
                      </a:lnTo>
                      <a:lnTo>
                        <a:pt x="0" y="10"/>
                      </a:lnTo>
                    </a:path>
                  </a:pathLst>
                </a:custGeom>
                <a:solidFill>
                  <a:srgbClr val="008226"/>
                </a:solidFill>
                <a:ln cap="rnd" w="12600">
                  <a:solidFill>
                    <a:srgbClr val="7f7f7f"/>
                  </a:solidFill>
                  <a:round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46800" bIns="4680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</p:grpSp>
        </p:grpSp>
      </p:grpSp>
      <p:sp>
        <p:nvSpPr>
          <p:cNvPr id="8514" name=""/>
          <p:cNvSpPr/>
          <p:nvPr/>
        </p:nvSpPr>
        <p:spPr>
          <a:xfrm>
            <a:off x="7012080" y="2004840"/>
            <a:ext cx="223920" cy="22392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515" name=""/>
          <p:cNvSpPr/>
          <p:nvPr/>
        </p:nvSpPr>
        <p:spPr>
          <a:xfrm>
            <a:off x="5065560" y="1925640"/>
            <a:ext cx="182880" cy="18252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516" name=""/>
          <p:cNvSpPr/>
          <p:nvPr/>
        </p:nvSpPr>
        <p:spPr>
          <a:xfrm>
            <a:off x="4807080" y="2679840"/>
            <a:ext cx="225360" cy="22356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517" name=""/>
          <p:cNvSpPr/>
          <p:nvPr/>
        </p:nvSpPr>
        <p:spPr>
          <a:xfrm>
            <a:off x="6302520" y="3336840"/>
            <a:ext cx="225360" cy="22716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518" name=""/>
          <p:cNvSpPr/>
          <p:nvPr/>
        </p:nvSpPr>
        <p:spPr>
          <a:xfrm>
            <a:off x="5603760" y="3597120"/>
            <a:ext cx="166680" cy="16668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519" name=""/>
          <p:cNvSpPr/>
          <p:nvPr/>
        </p:nvSpPr>
        <p:spPr>
          <a:xfrm>
            <a:off x="4508640" y="4272120"/>
            <a:ext cx="182520" cy="18252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520" name=""/>
          <p:cNvSpPr/>
          <p:nvPr/>
        </p:nvSpPr>
        <p:spPr>
          <a:xfrm>
            <a:off x="3881520" y="2693880"/>
            <a:ext cx="223920" cy="22536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521" name=""/>
          <p:cNvSpPr/>
          <p:nvPr/>
        </p:nvSpPr>
        <p:spPr>
          <a:xfrm>
            <a:off x="2819520" y="3503520"/>
            <a:ext cx="225360" cy="22716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522" name=""/>
          <p:cNvSpPr/>
          <p:nvPr/>
        </p:nvSpPr>
        <p:spPr>
          <a:xfrm>
            <a:off x="2952720" y="2440080"/>
            <a:ext cx="227160" cy="22536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523" name=""/>
          <p:cNvSpPr/>
          <p:nvPr/>
        </p:nvSpPr>
        <p:spPr>
          <a:xfrm>
            <a:off x="2722680" y="2119320"/>
            <a:ext cx="223560" cy="22392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524" name=""/>
          <p:cNvSpPr/>
          <p:nvPr/>
        </p:nvSpPr>
        <p:spPr>
          <a:xfrm>
            <a:off x="2058840" y="1603440"/>
            <a:ext cx="182880" cy="18252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525" name=""/>
          <p:cNvSpPr/>
          <p:nvPr/>
        </p:nvSpPr>
        <p:spPr>
          <a:xfrm>
            <a:off x="4678200" y="3618000"/>
            <a:ext cx="225720" cy="22680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526" name=""/>
          <p:cNvSpPr/>
          <p:nvPr/>
        </p:nvSpPr>
        <p:spPr>
          <a:xfrm>
            <a:off x="3419640" y="3309840"/>
            <a:ext cx="225360" cy="22716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527" name=""/>
          <p:cNvSpPr/>
          <p:nvPr/>
        </p:nvSpPr>
        <p:spPr>
          <a:xfrm>
            <a:off x="2565360" y="3092400"/>
            <a:ext cx="225360" cy="22716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8528" name=""/>
          <p:cNvGrpSpPr/>
          <p:nvPr/>
        </p:nvGrpSpPr>
        <p:grpSpPr>
          <a:xfrm>
            <a:off x="7520040" y="2133720"/>
            <a:ext cx="74520" cy="99720"/>
            <a:chOff x="7520040" y="2133720"/>
            <a:chExt cx="74520" cy="99720"/>
          </a:xfrm>
        </p:grpSpPr>
        <p:sp>
          <p:nvSpPr>
            <p:cNvPr id="8529" name=""/>
            <p:cNvSpPr/>
            <p:nvPr/>
          </p:nvSpPr>
          <p:spPr>
            <a:xfrm>
              <a:off x="7520040" y="2133720"/>
              <a:ext cx="74520" cy="99720"/>
            </a:xfrm>
            <a:custGeom>
              <a:avLst/>
              <a:gdLst/>
              <a:ahLst/>
              <a:rect l="l" t="t" r="r" b="b"/>
              <a:pathLst>
                <a:path w="104" h="136">
                  <a:moveTo>
                    <a:pt x="43" y="0"/>
                  </a:moveTo>
                  <a:lnTo>
                    <a:pt x="18" y="7"/>
                  </a:lnTo>
                  <a:lnTo>
                    <a:pt x="0" y="12"/>
                  </a:lnTo>
                  <a:lnTo>
                    <a:pt x="4" y="91"/>
                  </a:lnTo>
                  <a:lnTo>
                    <a:pt x="22" y="136"/>
                  </a:lnTo>
                  <a:lnTo>
                    <a:pt x="86" y="120"/>
                  </a:lnTo>
                  <a:lnTo>
                    <a:pt x="104" y="68"/>
                  </a:lnTo>
                  <a:lnTo>
                    <a:pt x="95" y="39"/>
                  </a:lnTo>
                  <a:lnTo>
                    <a:pt x="65" y="39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e9ad17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8530" name=""/>
            <p:cNvSpPr/>
            <p:nvPr/>
          </p:nvSpPr>
          <p:spPr>
            <a:xfrm>
              <a:off x="7520040" y="2133720"/>
              <a:ext cx="74520" cy="99720"/>
            </a:xfrm>
            <a:custGeom>
              <a:avLst/>
              <a:gdLst/>
              <a:ahLst/>
              <a:rect l="l" t="t" r="r" b="b"/>
              <a:pathLst>
                <a:path w="104" h="136">
                  <a:moveTo>
                    <a:pt x="43" y="0"/>
                  </a:moveTo>
                  <a:lnTo>
                    <a:pt x="18" y="7"/>
                  </a:lnTo>
                  <a:lnTo>
                    <a:pt x="0" y="12"/>
                  </a:lnTo>
                  <a:lnTo>
                    <a:pt x="4" y="91"/>
                  </a:lnTo>
                  <a:lnTo>
                    <a:pt x="22" y="136"/>
                  </a:lnTo>
                  <a:lnTo>
                    <a:pt x="86" y="120"/>
                  </a:lnTo>
                  <a:lnTo>
                    <a:pt x="104" y="68"/>
                  </a:lnTo>
                  <a:lnTo>
                    <a:pt x="95" y="39"/>
                  </a:lnTo>
                  <a:lnTo>
                    <a:pt x="65" y="39"/>
                  </a:lnTo>
                  <a:lnTo>
                    <a:pt x="43" y="0"/>
                  </a:lnTo>
                </a:path>
              </a:pathLst>
            </a:custGeom>
            <a:solidFill>
              <a:srgbClr val="e9ad17"/>
            </a:solidFill>
            <a:ln w="11160">
              <a:solidFill>
                <a:srgbClr val="919191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8531" name=""/>
          <p:cNvGrpSpPr/>
          <p:nvPr/>
        </p:nvGrpSpPr>
        <p:grpSpPr>
          <a:xfrm>
            <a:off x="7334280" y="2139840"/>
            <a:ext cx="196920" cy="182520"/>
            <a:chOff x="7334280" y="2139840"/>
            <a:chExt cx="196920" cy="182520"/>
          </a:xfrm>
        </p:grpSpPr>
        <p:sp>
          <p:nvSpPr>
            <p:cNvPr id="8532" name=""/>
            <p:cNvSpPr/>
            <p:nvPr/>
          </p:nvSpPr>
          <p:spPr>
            <a:xfrm>
              <a:off x="7334280" y="2139840"/>
              <a:ext cx="196920" cy="182520"/>
            </a:xfrm>
            <a:custGeom>
              <a:avLst/>
              <a:gdLst/>
              <a:ahLst/>
              <a:rect l="l" t="t" r="r" b="b"/>
              <a:pathLst>
                <a:path w="275" h="253">
                  <a:moveTo>
                    <a:pt x="254" y="0"/>
                  </a:moveTo>
                  <a:lnTo>
                    <a:pt x="263" y="81"/>
                  </a:lnTo>
                  <a:lnTo>
                    <a:pt x="275" y="129"/>
                  </a:lnTo>
                  <a:lnTo>
                    <a:pt x="266" y="156"/>
                  </a:lnTo>
                  <a:lnTo>
                    <a:pt x="223" y="169"/>
                  </a:lnTo>
                  <a:lnTo>
                    <a:pt x="171" y="185"/>
                  </a:lnTo>
                  <a:lnTo>
                    <a:pt x="144" y="209"/>
                  </a:lnTo>
                  <a:lnTo>
                    <a:pt x="117" y="241"/>
                  </a:lnTo>
                  <a:lnTo>
                    <a:pt x="74" y="253"/>
                  </a:lnTo>
                  <a:lnTo>
                    <a:pt x="4" y="237"/>
                  </a:lnTo>
                  <a:lnTo>
                    <a:pt x="49" y="217"/>
                  </a:lnTo>
                  <a:lnTo>
                    <a:pt x="22" y="185"/>
                  </a:lnTo>
                  <a:lnTo>
                    <a:pt x="18" y="153"/>
                  </a:lnTo>
                  <a:lnTo>
                    <a:pt x="9" y="117"/>
                  </a:lnTo>
                  <a:lnTo>
                    <a:pt x="0" y="61"/>
                  </a:lnTo>
                  <a:lnTo>
                    <a:pt x="44" y="65"/>
                  </a:lnTo>
                  <a:lnTo>
                    <a:pt x="65" y="40"/>
                  </a:lnTo>
                  <a:lnTo>
                    <a:pt x="92" y="61"/>
                  </a:lnTo>
                  <a:lnTo>
                    <a:pt x="123" y="29"/>
                  </a:lnTo>
                  <a:lnTo>
                    <a:pt x="254" y="0"/>
                  </a:lnTo>
                  <a:close/>
                </a:path>
              </a:pathLst>
            </a:custGeom>
            <a:solidFill>
              <a:srgbClr val="e9ad17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8533" name=""/>
            <p:cNvSpPr/>
            <p:nvPr/>
          </p:nvSpPr>
          <p:spPr>
            <a:xfrm>
              <a:off x="7334280" y="2139840"/>
              <a:ext cx="196920" cy="182520"/>
            </a:xfrm>
            <a:custGeom>
              <a:avLst/>
              <a:gdLst/>
              <a:ahLst/>
              <a:rect l="l" t="t" r="r" b="b"/>
              <a:pathLst>
                <a:path w="275" h="253">
                  <a:moveTo>
                    <a:pt x="254" y="0"/>
                  </a:moveTo>
                  <a:lnTo>
                    <a:pt x="263" y="81"/>
                  </a:lnTo>
                  <a:lnTo>
                    <a:pt x="275" y="129"/>
                  </a:lnTo>
                  <a:lnTo>
                    <a:pt x="266" y="156"/>
                  </a:lnTo>
                  <a:lnTo>
                    <a:pt x="223" y="169"/>
                  </a:lnTo>
                  <a:lnTo>
                    <a:pt x="171" y="185"/>
                  </a:lnTo>
                  <a:lnTo>
                    <a:pt x="144" y="209"/>
                  </a:lnTo>
                  <a:lnTo>
                    <a:pt x="117" y="241"/>
                  </a:lnTo>
                  <a:lnTo>
                    <a:pt x="74" y="253"/>
                  </a:lnTo>
                  <a:lnTo>
                    <a:pt x="4" y="237"/>
                  </a:lnTo>
                  <a:lnTo>
                    <a:pt x="49" y="217"/>
                  </a:lnTo>
                  <a:lnTo>
                    <a:pt x="22" y="185"/>
                  </a:lnTo>
                  <a:lnTo>
                    <a:pt x="18" y="153"/>
                  </a:lnTo>
                  <a:lnTo>
                    <a:pt x="9" y="117"/>
                  </a:lnTo>
                  <a:lnTo>
                    <a:pt x="0" y="61"/>
                  </a:lnTo>
                  <a:lnTo>
                    <a:pt x="44" y="65"/>
                  </a:lnTo>
                  <a:lnTo>
                    <a:pt x="65" y="40"/>
                  </a:lnTo>
                  <a:lnTo>
                    <a:pt x="92" y="61"/>
                  </a:lnTo>
                  <a:lnTo>
                    <a:pt x="123" y="29"/>
                  </a:lnTo>
                  <a:lnTo>
                    <a:pt x="254" y="0"/>
                  </a:lnTo>
                </a:path>
              </a:pathLst>
            </a:custGeom>
            <a:solidFill>
              <a:srgbClr val="e9ad17"/>
            </a:solidFill>
            <a:ln w="11160">
              <a:solidFill>
                <a:srgbClr val="919191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8534" name=""/>
          <p:cNvGrpSpPr/>
          <p:nvPr/>
        </p:nvGrpSpPr>
        <p:grpSpPr>
          <a:xfrm>
            <a:off x="7372440" y="2270160"/>
            <a:ext cx="147600" cy="98280"/>
            <a:chOff x="7372440" y="2270160"/>
            <a:chExt cx="147600" cy="98280"/>
          </a:xfrm>
        </p:grpSpPr>
        <p:sp>
          <p:nvSpPr>
            <p:cNvPr id="8535" name=""/>
            <p:cNvSpPr/>
            <p:nvPr/>
          </p:nvSpPr>
          <p:spPr>
            <a:xfrm>
              <a:off x="7372440" y="2270160"/>
              <a:ext cx="147600" cy="98280"/>
            </a:xfrm>
            <a:custGeom>
              <a:avLst/>
              <a:gdLst/>
              <a:ahLst/>
              <a:rect l="l" t="t" r="r" b="b"/>
              <a:pathLst>
                <a:path w="205" h="134">
                  <a:moveTo>
                    <a:pt x="79" y="32"/>
                  </a:moveTo>
                  <a:lnTo>
                    <a:pt x="123" y="32"/>
                  </a:lnTo>
                  <a:lnTo>
                    <a:pt x="144" y="27"/>
                  </a:lnTo>
                  <a:lnTo>
                    <a:pt x="169" y="3"/>
                  </a:lnTo>
                  <a:lnTo>
                    <a:pt x="205" y="0"/>
                  </a:lnTo>
                  <a:lnTo>
                    <a:pt x="196" y="32"/>
                  </a:lnTo>
                  <a:lnTo>
                    <a:pt x="166" y="52"/>
                  </a:lnTo>
                  <a:lnTo>
                    <a:pt x="148" y="75"/>
                  </a:lnTo>
                  <a:lnTo>
                    <a:pt x="153" y="102"/>
                  </a:lnTo>
                  <a:lnTo>
                    <a:pt x="126" y="98"/>
                  </a:lnTo>
                  <a:lnTo>
                    <a:pt x="83" y="118"/>
                  </a:lnTo>
                  <a:lnTo>
                    <a:pt x="18" y="134"/>
                  </a:lnTo>
                  <a:lnTo>
                    <a:pt x="0" y="66"/>
                  </a:lnTo>
                  <a:lnTo>
                    <a:pt x="61" y="62"/>
                  </a:lnTo>
                  <a:lnTo>
                    <a:pt x="79" y="32"/>
                  </a:lnTo>
                  <a:close/>
                </a:path>
              </a:pathLst>
            </a:custGeom>
            <a:solidFill>
              <a:srgbClr val="e9ad17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8536" name=""/>
            <p:cNvSpPr/>
            <p:nvPr/>
          </p:nvSpPr>
          <p:spPr>
            <a:xfrm>
              <a:off x="7372440" y="2270160"/>
              <a:ext cx="147600" cy="98280"/>
            </a:xfrm>
            <a:custGeom>
              <a:avLst/>
              <a:gdLst/>
              <a:ahLst/>
              <a:rect l="l" t="t" r="r" b="b"/>
              <a:pathLst>
                <a:path w="205" h="134">
                  <a:moveTo>
                    <a:pt x="79" y="32"/>
                  </a:moveTo>
                  <a:lnTo>
                    <a:pt x="123" y="32"/>
                  </a:lnTo>
                  <a:lnTo>
                    <a:pt x="144" y="27"/>
                  </a:lnTo>
                  <a:lnTo>
                    <a:pt x="169" y="3"/>
                  </a:lnTo>
                  <a:lnTo>
                    <a:pt x="205" y="0"/>
                  </a:lnTo>
                  <a:lnTo>
                    <a:pt x="196" y="32"/>
                  </a:lnTo>
                  <a:lnTo>
                    <a:pt x="166" y="52"/>
                  </a:lnTo>
                  <a:lnTo>
                    <a:pt x="148" y="75"/>
                  </a:lnTo>
                  <a:lnTo>
                    <a:pt x="153" y="102"/>
                  </a:lnTo>
                  <a:lnTo>
                    <a:pt x="126" y="98"/>
                  </a:lnTo>
                  <a:lnTo>
                    <a:pt x="83" y="118"/>
                  </a:lnTo>
                  <a:lnTo>
                    <a:pt x="18" y="134"/>
                  </a:lnTo>
                  <a:lnTo>
                    <a:pt x="0" y="66"/>
                  </a:lnTo>
                  <a:lnTo>
                    <a:pt x="61" y="62"/>
                  </a:lnTo>
                  <a:lnTo>
                    <a:pt x="79" y="32"/>
                  </a:lnTo>
                </a:path>
              </a:pathLst>
            </a:custGeom>
            <a:solidFill>
              <a:srgbClr val="e9ad17"/>
            </a:solidFill>
            <a:ln w="11160">
              <a:solidFill>
                <a:srgbClr val="919191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8537" name=""/>
          <p:cNvGrpSpPr/>
          <p:nvPr/>
        </p:nvGrpSpPr>
        <p:grpSpPr>
          <a:xfrm>
            <a:off x="7637400" y="2197080"/>
            <a:ext cx="41400" cy="22320"/>
            <a:chOff x="7637400" y="2197080"/>
            <a:chExt cx="41400" cy="22320"/>
          </a:xfrm>
        </p:grpSpPr>
        <p:sp>
          <p:nvSpPr>
            <p:cNvPr id="8538" name=""/>
            <p:cNvSpPr/>
            <p:nvPr/>
          </p:nvSpPr>
          <p:spPr>
            <a:xfrm>
              <a:off x="7637400" y="2197080"/>
              <a:ext cx="41400" cy="22320"/>
            </a:xfrm>
            <a:custGeom>
              <a:avLst/>
              <a:gdLst/>
              <a:ahLst/>
              <a:rect l="l" t="t" r="r" b="b"/>
              <a:pathLst>
                <a:path w="57" h="29">
                  <a:moveTo>
                    <a:pt x="4" y="0"/>
                  </a:moveTo>
                  <a:lnTo>
                    <a:pt x="57" y="3"/>
                  </a:lnTo>
                  <a:lnTo>
                    <a:pt x="48" y="16"/>
                  </a:lnTo>
                  <a:lnTo>
                    <a:pt x="0" y="29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e9ad17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4480" bIns="-244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8539" name=""/>
            <p:cNvSpPr/>
            <p:nvPr/>
          </p:nvSpPr>
          <p:spPr>
            <a:xfrm>
              <a:off x="7637400" y="2197080"/>
              <a:ext cx="41400" cy="22320"/>
            </a:xfrm>
            <a:custGeom>
              <a:avLst/>
              <a:gdLst/>
              <a:ahLst/>
              <a:rect l="l" t="t" r="r" b="b"/>
              <a:pathLst>
                <a:path w="57" h="29">
                  <a:moveTo>
                    <a:pt x="4" y="0"/>
                  </a:moveTo>
                  <a:lnTo>
                    <a:pt x="57" y="3"/>
                  </a:lnTo>
                  <a:lnTo>
                    <a:pt x="48" y="16"/>
                  </a:lnTo>
                  <a:lnTo>
                    <a:pt x="0" y="29"/>
                  </a:lnTo>
                  <a:lnTo>
                    <a:pt x="4" y="0"/>
                  </a:lnTo>
                </a:path>
              </a:pathLst>
            </a:custGeom>
            <a:solidFill>
              <a:srgbClr val="e9ad17"/>
            </a:solidFill>
            <a:ln w="11160">
              <a:solidFill>
                <a:srgbClr val="919191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4480" bIns="-244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8540" name=""/>
          <p:cNvGrpSpPr/>
          <p:nvPr/>
        </p:nvGrpSpPr>
        <p:grpSpPr>
          <a:xfrm>
            <a:off x="7156440" y="2538360"/>
            <a:ext cx="130320" cy="173160"/>
            <a:chOff x="7156440" y="2538360"/>
            <a:chExt cx="130320" cy="173160"/>
          </a:xfrm>
        </p:grpSpPr>
        <p:sp>
          <p:nvSpPr>
            <p:cNvPr id="8541" name=""/>
            <p:cNvSpPr/>
            <p:nvPr/>
          </p:nvSpPr>
          <p:spPr>
            <a:xfrm>
              <a:off x="7156440" y="2538360"/>
              <a:ext cx="130320" cy="173160"/>
            </a:xfrm>
            <a:custGeom>
              <a:avLst/>
              <a:gdLst/>
              <a:ahLst/>
              <a:rect l="l" t="t" r="r" b="b"/>
              <a:pathLst>
                <a:path w="184" h="237">
                  <a:moveTo>
                    <a:pt x="40" y="0"/>
                  </a:moveTo>
                  <a:lnTo>
                    <a:pt x="62" y="68"/>
                  </a:lnTo>
                  <a:lnTo>
                    <a:pt x="87" y="72"/>
                  </a:lnTo>
                  <a:lnTo>
                    <a:pt x="110" y="113"/>
                  </a:lnTo>
                  <a:lnTo>
                    <a:pt x="117" y="136"/>
                  </a:lnTo>
                  <a:lnTo>
                    <a:pt x="148" y="140"/>
                  </a:lnTo>
                  <a:lnTo>
                    <a:pt x="184" y="165"/>
                  </a:lnTo>
                  <a:lnTo>
                    <a:pt x="184" y="212"/>
                  </a:lnTo>
                  <a:lnTo>
                    <a:pt x="171" y="237"/>
                  </a:lnTo>
                  <a:lnTo>
                    <a:pt x="80" y="237"/>
                  </a:lnTo>
                  <a:lnTo>
                    <a:pt x="0" y="20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rgbClr val="e9ad17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8542" name=""/>
            <p:cNvSpPr/>
            <p:nvPr/>
          </p:nvSpPr>
          <p:spPr>
            <a:xfrm>
              <a:off x="7156440" y="2538360"/>
              <a:ext cx="130320" cy="173160"/>
            </a:xfrm>
            <a:custGeom>
              <a:avLst/>
              <a:gdLst/>
              <a:ahLst/>
              <a:rect l="l" t="t" r="r" b="b"/>
              <a:pathLst>
                <a:path w="184" h="237">
                  <a:moveTo>
                    <a:pt x="40" y="0"/>
                  </a:moveTo>
                  <a:lnTo>
                    <a:pt x="62" y="68"/>
                  </a:lnTo>
                  <a:lnTo>
                    <a:pt x="87" y="72"/>
                  </a:lnTo>
                  <a:lnTo>
                    <a:pt x="110" y="113"/>
                  </a:lnTo>
                  <a:lnTo>
                    <a:pt x="117" y="136"/>
                  </a:lnTo>
                  <a:lnTo>
                    <a:pt x="148" y="140"/>
                  </a:lnTo>
                  <a:lnTo>
                    <a:pt x="184" y="165"/>
                  </a:lnTo>
                  <a:lnTo>
                    <a:pt x="184" y="212"/>
                  </a:lnTo>
                  <a:lnTo>
                    <a:pt x="171" y="237"/>
                  </a:lnTo>
                  <a:lnTo>
                    <a:pt x="80" y="237"/>
                  </a:lnTo>
                  <a:lnTo>
                    <a:pt x="0" y="20"/>
                  </a:lnTo>
                  <a:lnTo>
                    <a:pt x="40" y="0"/>
                  </a:lnTo>
                </a:path>
              </a:pathLst>
            </a:custGeom>
            <a:solidFill>
              <a:srgbClr val="e9ad17"/>
            </a:solidFill>
            <a:ln w="11160">
              <a:solidFill>
                <a:srgbClr val="919191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8543" name=""/>
          <p:cNvGrpSpPr/>
          <p:nvPr/>
        </p:nvGrpSpPr>
        <p:grpSpPr>
          <a:xfrm>
            <a:off x="7532640" y="1962000"/>
            <a:ext cx="50760" cy="93960"/>
            <a:chOff x="7532640" y="1962000"/>
            <a:chExt cx="50760" cy="93960"/>
          </a:xfrm>
        </p:grpSpPr>
        <p:sp>
          <p:nvSpPr>
            <p:cNvPr id="8544" name=""/>
            <p:cNvSpPr/>
            <p:nvPr/>
          </p:nvSpPr>
          <p:spPr>
            <a:xfrm>
              <a:off x="7532640" y="1962000"/>
              <a:ext cx="50760" cy="93960"/>
            </a:xfrm>
            <a:custGeom>
              <a:avLst/>
              <a:gdLst/>
              <a:ahLst/>
              <a:rect l="l" t="t" r="r" b="b"/>
              <a:pathLst>
                <a:path w="70" h="127">
                  <a:moveTo>
                    <a:pt x="0" y="0"/>
                  </a:moveTo>
                  <a:lnTo>
                    <a:pt x="70" y="12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9ad17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8545" name=""/>
            <p:cNvSpPr/>
            <p:nvPr/>
          </p:nvSpPr>
          <p:spPr>
            <a:xfrm>
              <a:off x="7532640" y="1962000"/>
              <a:ext cx="50760" cy="93960"/>
            </a:xfrm>
            <a:prstGeom prst="line">
              <a:avLst/>
            </a:prstGeom>
            <a:ln w="11160">
              <a:solidFill>
                <a:srgbClr val="919191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8546" name=""/>
          <p:cNvGrpSpPr/>
          <p:nvPr/>
        </p:nvGrpSpPr>
        <p:grpSpPr>
          <a:xfrm>
            <a:off x="7520040" y="2133720"/>
            <a:ext cx="74520" cy="99720"/>
            <a:chOff x="7520040" y="2133720"/>
            <a:chExt cx="74520" cy="99720"/>
          </a:xfrm>
        </p:grpSpPr>
        <p:sp>
          <p:nvSpPr>
            <p:cNvPr id="8547" name=""/>
            <p:cNvSpPr/>
            <p:nvPr/>
          </p:nvSpPr>
          <p:spPr>
            <a:xfrm>
              <a:off x="7520040" y="2133720"/>
              <a:ext cx="74520" cy="99720"/>
            </a:xfrm>
            <a:custGeom>
              <a:avLst/>
              <a:gdLst/>
              <a:ahLst/>
              <a:rect l="l" t="t" r="r" b="b"/>
              <a:pathLst>
                <a:path w="104" h="136">
                  <a:moveTo>
                    <a:pt x="43" y="0"/>
                  </a:moveTo>
                  <a:lnTo>
                    <a:pt x="18" y="7"/>
                  </a:lnTo>
                  <a:lnTo>
                    <a:pt x="0" y="12"/>
                  </a:lnTo>
                  <a:lnTo>
                    <a:pt x="4" y="91"/>
                  </a:lnTo>
                  <a:lnTo>
                    <a:pt x="22" y="136"/>
                  </a:lnTo>
                  <a:lnTo>
                    <a:pt x="86" y="120"/>
                  </a:lnTo>
                  <a:lnTo>
                    <a:pt x="104" y="68"/>
                  </a:lnTo>
                  <a:lnTo>
                    <a:pt x="95" y="39"/>
                  </a:lnTo>
                  <a:lnTo>
                    <a:pt x="65" y="39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e9ad17"/>
            </a:solidFill>
            <a:ln w="9360">
              <a:solidFill>
                <a:srgbClr val="4d4d4d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8548" name=""/>
            <p:cNvSpPr/>
            <p:nvPr/>
          </p:nvSpPr>
          <p:spPr>
            <a:xfrm>
              <a:off x="7520040" y="2133720"/>
              <a:ext cx="74520" cy="99720"/>
            </a:xfrm>
            <a:custGeom>
              <a:avLst/>
              <a:gdLst/>
              <a:ahLst/>
              <a:rect l="l" t="t" r="r" b="b"/>
              <a:pathLst>
                <a:path w="104" h="136">
                  <a:moveTo>
                    <a:pt x="43" y="0"/>
                  </a:moveTo>
                  <a:lnTo>
                    <a:pt x="18" y="7"/>
                  </a:lnTo>
                  <a:lnTo>
                    <a:pt x="0" y="12"/>
                  </a:lnTo>
                  <a:lnTo>
                    <a:pt x="4" y="91"/>
                  </a:lnTo>
                  <a:lnTo>
                    <a:pt x="22" y="136"/>
                  </a:lnTo>
                  <a:lnTo>
                    <a:pt x="86" y="120"/>
                  </a:lnTo>
                  <a:lnTo>
                    <a:pt x="104" y="68"/>
                  </a:lnTo>
                  <a:lnTo>
                    <a:pt x="95" y="39"/>
                  </a:lnTo>
                  <a:lnTo>
                    <a:pt x="65" y="39"/>
                  </a:lnTo>
                  <a:lnTo>
                    <a:pt x="43" y="0"/>
                  </a:lnTo>
                </a:path>
              </a:pathLst>
            </a:custGeom>
            <a:solidFill>
              <a:srgbClr val="e9ad17"/>
            </a:solidFill>
            <a:ln w="11160">
              <a:solidFill>
                <a:srgbClr val="4d4d4d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8549" name=""/>
          <p:cNvGrpSpPr/>
          <p:nvPr/>
        </p:nvGrpSpPr>
        <p:grpSpPr>
          <a:xfrm>
            <a:off x="7334280" y="2139840"/>
            <a:ext cx="196920" cy="182520"/>
            <a:chOff x="7334280" y="2139840"/>
            <a:chExt cx="196920" cy="182520"/>
          </a:xfrm>
        </p:grpSpPr>
        <p:sp>
          <p:nvSpPr>
            <p:cNvPr id="8550" name=""/>
            <p:cNvSpPr/>
            <p:nvPr/>
          </p:nvSpPr>
          <p:spPr>
            <a:xfrm>
              <a:off x="7334280" y="2139840"/>
              <a:ext cx="196920" cy="182520"/>
            </a:xfrm>
            <a:custGeom>
              <a:avLst/>
              <a:gdLst/>
              <a:ahLst/>
              <a:rect l="l" t="t" r="r" b="b"/>
              <a:pathLst>
                <a:path w="275" h="253">
                  <a:moveTo>
                    <a:pt x="254" y="0"/>
                  </a:moveTo>
                  <a:lnTo>
                    <a:pt x="263" y="81"/>
                  </a:lnTo>
                  <a:lnTo>
                    <a:pt x="275" y="129"/>
                  </a:lnTo>
                  <a:lnTo>
                    <a:pt x="266" y="156"/>
                  </a:lnTo>
                  <a:lnTo>
                    <a:pt x="223" y="169"/>
                  </a:lnTo>
                  <a:lnTo>
                    <a:pt x="171" y="185"/>
                  </a:lnTo>
                  <a:lnTo>
                    <a:pt x="144" y="209"/>
                  </a:lnTo>
                  <a:lnTo>
                    <a:pt x="117" y="241"/>
                  </a:lnTo>
                  <a:lnTo>
                    <a:pt x="74" y="253"/>
                  </a:lnTo>
                  <a:lnTo>
                    <a:pt x="4" y="237"/>
                  </a:lnTo>
                  <a:lnTo>
                    <a:pt x="49" y="217"/>
                  </a:lnTo>
                  <a:lnTo>
                    <a:pt x="22" y="185"/>
                  </a:lnTo>
                  <a:lnTo>
                    <a:pt x="18" y="153"/>
                  </a:lnTo>
                  <a:lnTo>
                    <a:pt x="9" y="117"/>
                  </a:lnTo>
                  <a:lnTo>
                    <a:pt x="0" y="61"/>
                  </a:lnTo>
                  <a:lnTo>
                    <a:pt x="44" y="65"/>
                  </a:lnTo>
                  <a:lnTo>
                    <a:pt x="65" y="40"/>
                  </a:lnTo>
                  <a:lnTo>
                    <a:pt x="92" y="61"/>
                  </a:lnTo>
                  <a:lnTo>
                    <a:pt x="123" y="29"/>
                  </a:lnTo>
                  <a:lnTo>
                    <a:pt x="254" y="0"/>
                  </a:lnTo>
                  <a:close/>
                </a:path>
              </a:pathLst>
            </a:custGeom>
            <a:solidFill>
              <a:srgbClr val="e9ad17"/>
            </a:solidFill>
            <a:ln w="9360">
              <a:solidFill>
                <a:srgbClr val="4d4d4d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8551" name=""/>
            <p:cNvSpPr/>
            <p:nvPr/>
          </p:nvSpPr>
          <p:spPr>
            <a:xfrm>
              <a:off x="7334280" y="2139840"/>
              <a:ext cx="196920" cy="182520"/>
            </a:xfrm>
            <a:custGeom>
              <a:avLst/>
              <a:gdLst/>
              <a:ahLst/>
              <a:rect l="l" t="t" r="r" b="b"/>
              <a:pathLst>
                <a:path w="275" h="253">
                  <a:moveTo>
                    <a:pt x="254" y="0"/>
                  </a:moveTo>
                  <a:lnTo>
                    <a:pt x="263" y="81"/>
                  </a:lnTo>
                  <a:lnTo>
                    <a:pt x="275" y="129"/>
                  </a:lnTo>
                  <a:lnTo>
                    <a:pt x="266" y="156"/>
                  </a:lnTo>
                  <a:lnTo>
                    <a:pt x="223" y="169"/>
                  </a:lnTo>
                  <a:lnTo>
                    <a:pt x="171" y="185"/>
                  </a:lnTo>
                  <a:lnTo>
                    <a:pt x="144" y="209"/>
                  </a:lnTo>
                  <a:lnTo>
                    <a:pt x="117" y="241"/>
                  </a:lnTo>
                  <a:lnTo>
                    <a:pt x="74" y="253"/>
                  </a:lnTo>
                  <a:lnTo>
                    <a:pt x="4" y="237"/>
                  </a:lnTo>
                  <a:lnTo>
                    <a:pt x="49" y="217"/>
                  </a:lnTo>
                  <a:lnTo>
                    <a:pt x="22" y="185"/>
                  </a:lnTo>
                  <a:lnTo>
                    <a:pt x="18" y="153"/>
                  </a:lnTo>
                  <a:lnTo>
                    <a:pt x="9" y="117"/>
                  </a:lnTo>
                  <a:lnTo>
                    <a:pt x="0" y="61"/>
                  </a:lnTo>
                  <a:lnTo>
                    <a:pt x="44" y="65"/>
                  </a:lnTo>
                  <a:lnTo>
                    <a:pt x="65" y="40"/>
                  </a:lnTo>
                  <a:lnTo>
                    <a:pt x="92" y="61"/>
                  </a:lnTo>
                  <a:lnTo>
                    <a:pt x="123" y="29"/>
                  </a:lnTo>
                  <a:lnTo>
                    <a:pt x="254" y="0"/>
                  </a:lnTo>
                </a:path>
              </a:pathLst>
            </a:custGeom>
            <a:solidFill>
              <a:srgbClr val="e9ad17"/>
            </a:solidFill>
            <a:ln w="11160">
              <a:solidFill>
                <a:srgbClr val="4d4d4d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8552" name=""/>
          <p:cNvGrpSpPr/>
          <p:nvPr/>
        </p:nvGrpSpPr>
        <p:grpSpPr>
          <a:xfrm>
            <a:off x="7372440" y="2270160"/>
            <a:ext cx="147600" cy="98280"/>
            <a:chOff x="7372440" y="2270160"/>
            <a:chExt cx="147600" cy="98280"/>
          </a:xfrm>
        </p:grpSpPr>
        <p:sp>
          <p:nvSpPr>
            <p:cNvPr id="8553" name=""/>
            <p:cNvSpPr/>
            <p:nvPr/>
          </p:nvSpPr>
          <p:spPr>
            <a:xfrm>
              <a:off x="7372440" y="2270160"/>
              <a:ext cx="147600" cy="98280"/>
            </a:xfrm>
            <a:custGeom>
              <a:avLst/>
              <a:gdLst/>
              <a:ahLst/>
              <a:rect l="l" t="t" r="r" b="b"/>
              <a:pathLst>
                <a:path w="205" h="134">
                  <a:moveTo>
                    <a:pt x="79" y="32"/>
                  </a:moveTo>
                  <a:lnTo>
                    <a:pt x="123" y="32"/>
                  </a:lnTo>
                  <a:lnTo>
                    <a:pt x="144" y="27"/>
                  </a:lnTo>
                  <a:lnTo>
                    <a:pt x="169" y="3"/>
                  </a:lnTo>
                  <a:lnTo>
                    <a:pt x="205" y="0"/>
                  </a:lnTo>
                  <a:lnTo>
                    <a:pt x="196" y="32"/>
                  </a:lnTo>
                  <a:lnTo>
                    <a:pt x="166" y="52"/>
                  </a:lnTo>
                  <a:lnTo>
                    <a:pt x="148" y="75"/>
                  </a:lnTo>
                  <a:lnTo>
                    <a:pt x="153" y="102"/>
                  </a:lnTo>
                  <a:lnTo>
                    <a:pt x="126" y="98"/>
                  </a:lnTo>
                  <a:lnTo>
                    <a:pt x="83" y="118"/>
                  </a:lnTo>
                  <a:lnTo>
                    <a:pt x="18" y="134"/>
                  </a:lnTo>
                  <a:lnTo>
                    <a:pt x="0" y="66"/>
                  </a:lnTo>
                  <a:lnTo>
                    <a:pt x="61" y="62"/>
                  </a:lnTo>
                  <a:lnTo>
                    <a:pt x="79" y="32"/>
                  </a:lnTo>
                  <a:close/>
                </a:path>
              </a:pathLst>
            </a:custGeom>
            <a:solidFill>
              <a:srgbClr val="e9ad17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8554" name=""/>
            <p:cNvSpPr/>
            <p:nvPr/>
          </p:nvSpPr>
          <p:spPr>
            <a:xfrm>
              <a:off x="7372440" y="2270160"/>
              <a:ext cx="147600" cy="98280"/>
            </a:xfrm>
            <a:custGeom>
              <a:avLst/>
              <a:gdLst/>
              <a:ahLst/>
              <a:rect l="l" t="t" r="r" b="b"/>
              <a:pathLst>
                <a:path w="205" h="134">
                  <a:moveTo>
                    <a:pt x="79" y="32"/>
                  </a:moveTo>
                  <a:lnTo>
                    <a:pt x="123" y="32"/>
                  </a:lnTo>
                  <a:lnTo>
                    <a:pt x="144" y="27"/>
                  </a:lnTo>
                  <a:lnTo>
                    <a:pt x="169" y="3"/>
                  </a:lnTo>
                  <a:lnTo>
                    <a:pt x="205" y="0"/>
                  </a:lnTo>
                  <a:lnTo>
                    <a:pt x="196" y="32"/>
                  </a:lnTo>
                  <a:lnTo>
                    <a:pt x="166" y="52"/>
                  </a:lnTo>
                  <a:lnTo>
                    <a:pt x="148" y="75"/>
                  </a:lnTo>
                  <a:lnTo>
                    <a:pt x="153" y="102"/>
                  </a:lnTo>
                  <a:lnTo>
                    <a:pt x="126" y="98"/>
                  </a:lnTo>
                  <a:lnTo>
                    <a:pt x="83" y="118"/>
                  </a:lnTo>
                  <a:lnTo>
                    <a:pt x="18" y="134"/>
                  </a:lnTo>
                  <a:lnTo>
                    <a:pt x="0" y="66"/>
                  </a:lnTo>
                  <a:lnTo>
                    <a:pt x="61" y="62"/>
                  </a:lnTo>
                  <a:lnTo>
                    <a:pt x="79" y="32"/>
                  </a:lnTo>
                </a:path>
              </a:pathLst>
            </a:custGeom>
            <a:solidFill>
              <a:srgbClr val="e9ad17"/>
            </a:solidFill>
            <a:ln w="11160">
              <a:solidFill>
                <a:srgbClr val="919191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8555" name=""/>
          <p:cNvGrpSpPr/>
          <p:nvPr/>
        </p:nvGrpSpPr>
        <p:grpSpPr>
          <a:xfrm>
            <a:off x="7637400" y="2197080"/>
            <a:ext cx="41400" cy="22320"/>
            <a:chOff x="7637400" y="2197080"/>
            <a:chExt cx="41400" cy="22320"/>
          </a:xfrm>
        </p:grpSpPr>
        <p:sp>
          <p:nvSpPr>
            <p:cNvPr id="8556" name=""/>
            <p:cNvSpPr/>
            <p:nvPr/>
          </p:nvSpPr>
          <p:spPr>
            <a:xfrm>
              <a:off x="7637400" y="2197080"/>
              <a:ext cx="41400" cy="22320"/>
            </a:xfrm>
            <a:custGeom>
              <a:avLst/>
              <a:gdLst/>
              <a:ahLst/>
              <a:rect l="l" t="t" r="r" b="b"/>
              <a:pathLst>
                <a:path w="57" h="29">
                  <a:moveTo>
                    <a:pt x="4" y="0"/>
                  </a:moveTo>
                  <a:lnTo>
                    <a:pt x="57" y="3"/>
                  </a:lnTo>
                  <a:lnTo>
                    <a:pt x="48" y="16"/>
                  </a:lnTo>
                  <a:lnTo>
                    <a:pt x="0" y="29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e9ad17"/>
            </a:solidFill>
            <a:ln w="9360">
              <a:solidFill>
                <a:srgbClr val="4d4d4d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4480" bIns="-244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8557" name=""/>
            <p:cNvSpPr/>
            <p:nvPr/>
          </p:nvSpPr>
          <p:spPr>
            <a:xfrm>
              <a:off x="7637400" y="2197080"/>
              <a:ext cx="41400" cy="22320"/>
            </a:xfrm>
            <a:custGeom>
              <a:avLst/>
              <a:gdLst/>
              <a:ahLst/>
              <a:rect l="l" t="t" r="r" b="b"/>
              <a:pathLst>
                <a:path w="57" h="29">
                  <a:moveTo>
                    <a:pt x="4" y="0"/>
                  </a:moveTo>
                  <a:lnTo>
                    <a:pt x="57" y="3"/>
                  </a:lnTo>
                  <a:lnTo>
                    <a:pt x="48" y="16"/>
                  </a:lnTo>
                  <a:lnTo>
                    <a:pt x="0" y="29"/>
                  </a:lnTo>
                  <a:lnTo>
                    <a:pt x="4" y="0"/>
                  </a:lnTo>
                </a:path>
              </a:pathLst>
            </a:custGeom>
            <a:solidFill>
              <a:srgbClr val="e9ad17"/>
            </a:solidFill>
            <a:ln w="11160">
              <a:solidFill>
                <a:srgbClr val="4d4d4d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4480" bIns="-244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8558" name=""/>
          <p:cNvGrpSpPr/>
          <p:nvPr/>
        </p:nvGrpSpPr>
        <p:grpSpPr>
          <a:xfrm>
            <a:off x="7156440" y="2538360"/>
            <a:ext cx="130320" cy="173160"/>
            <a:chOff x="7156440" y="2538360"/>
            <a:chExt cx="130320" cy="173160"/>
          </a:xfrm>
        </p:grpSpPr>
        <p:sp>
          <p:nvSpPr>
            <p:cNvPr id="8559" name=""/>
            <p:cNvSpPr/>
            <p:nvPr/>
          </p:nvSpPr>
          <p:spPr>
            <a:xfrm>
              <a:off x="7156440" y="2538360"/>
              <a:ext cx="130320" cy="173160"/>
            </a:xfrm>
            <a:custGeom>
              <a:avLst/>
              <a:gdLst/>
              <a:ahLst/>
              <a:rect l="l" t="t" r="r" b="b"/>
              <a:pathLst>
                <a:path w="184" h="237">
                  <a:moveTo>
                    <a:pt x="40" y="0"/>
                  </a:moveTo>
                  <a:lnTo>
                    <a:pt x="62" y="68"/>
                  </a:lnTo>
                  <a:lnTo>
                    <a:pt x="87" y="72"/>
                  </a:lnTo>
                  <a:lnTo>
                    <a:pt x="110" y="113"/>
                  </a:lnTo>
                  <a:lnTo>
                    <a:pt x="117" y="136"/>
                  </a:lnTo>
                  <a:lnTo>
                    <a:pt x="148" y="140"/>
                  </a:lnTo>
                  <a:lnTo>
                    <a:pt x="184" y="165"/>
                  </a:lnTo>
                  <a:lnTo>
                    <a:pt x="184" y="212"/>
                  </a:lnTo>
                  <a:lnTo>
                    <a:pt x="171" y="237"/>
                  </a:lnTo>
                  <a:lnTo>
                    <a:pt x="80" y="237"/>
                  </a:lnTo>
                  <a:lnTo>
                    <a:pt x="0" y="20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rgbClr val="e9ad17"/>
            </a:solidFill>
            <a:ln w="9360">
              <a:solidFill>
                <a:srgbClr val="4d4d4d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8560" name=""/>
            <p:cNvSpPr/>
            <p:nvPr/>
          </p:nvSpPr>
          <p:spPr>
            <a:xfrm>
              <a:off x="7156440" y="2538360"/>
              <a:ext cx="130320" cy="173160"/>
            </a:xfrm>
            <a:custGeom>
              <a:avLst/>
              <a:gdLst/>
              <a:ahLst/>
              <a:rect l="l" t="t" r="r" b="b"/>
              <a:pathLst>
                <a:path w="184" h="237">
                  <a:moveTo>
                    <a:pt x="40" y="0"/>
                  </a:moveTo>
                  <a:lnTo>
                    <a:pt x="62" y="68"/>
                  </a:lnTo>
                  <a:lnTo>
                    <a:pt x="87" y="72"/>
                  </a:lnTo>
                  <a:lnTo>
                    <a:pt x="110" y="113"/>
                  </a:lnTo>
                  <a:lnTo>
                    <a:pt x="117" y="136"/>
                  </a:lnTo>
                  <a:lnTo>
                    <a:pt x="148" y="140"/>
                  </a:lnTo>
                  <a:lnTo>
                    <a:pt x="184" y="165"/>
                  </a:lnTo>
                  <a:lnTo>
                    <a:pt x="184" y="212"/>
                  </a:lnTo>
                  <a:lnTo>
                    <a:pt x="171" y="237"/>
                  </a:lnTo>
                  <a:lnTo>
                    <a:pt x="80" y="237"/>
                  </a:lnTo>
                  <a:lnTo>
                    <a:pt x="0" y="20"/>
                  </a:lnTo>
                  <a:lnTo>
                    <a:pt x="40" y="0"/>
                  </a:lnTo>
                </a:path>
              </a:pathLst>
            </a:custGeom>
            <a:solidFill>
              <a:srgbClr val="e9ad17"/>
            </a:solidFill>
            <a:ln w="11160">
              <a:solidFill>
                <a:srgbClr val="4d4d4d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8561" name=""/>
          <p:cNvSpPr/>
          <p:nvPr/>
        </p:nvSpPr>
        <p:spPr>
          <a:xfrm>
            <a:off x="7018200" y="2749680"/>
            <a:ext cx="96840" cy="98280"/>
          </a:xfrm>
          <a:prstGeom prst="ellipse">
            <a:avLst/>
          </a:prstGeom>
          <a:solidFill>
            <a:srgbClr val="e9ad17"/>
          </a:solidFill>
          <a:ln w="7920">
            <a:solidFill>
              <a:srgbClr val="80808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22680" bIns="226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562" name=""/>
          <p:cNvSpPr/>
          <p:nvPr/>
        </p:nvSpPr>
        <p:spPr>
          <a:xfrm>
            <a:off x="7335720" y="2357280"/>
            <a:ext cx="96840" cy="95400"/>
          </a:xfrm>
          <a:prstGeom prst="ellipse">
            <a:avLst/>
          </a:prstGeom>
          <a:solidFill>
            <a:srgbClr val="e9ad17"/>
          </a:solidFill>
          <a:ln w="7920">
            <a:solidFill>
              <a:srgbClr val="80808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21240" bIns="212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563" name=""/>
          <p:cNvSpPr/>
          <p:nvPr/>
        </p:nvSpPr>
        <p:spPr>
          <a:xfrm>
            <a:off x="4775040" y="3701880"/>
            <a:ext cx="96840" cy="96840"/>
          </a:xfrm>
          <a:prstGeom prst="ellipse">
            <a:avLst/>
          </a:prstGeom>
          <a:solidFill>
            <a:srgbClr val="e9ad17"/>
          </a:solidFill>
          <a:ln w="7920">
            <a:solidFill>
              <a:srgbClr val="80808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21960" bIns="21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564" name=""/>
          <p:cNvSpPr/>
          <p:nvPr/>
        </p:nvSpPr>
        <p:spPr>
          <a:xfrm>
            <a:off x="3941640" y="2774880"/>
            <a:ext cx="98640" cy="95400"/>
          </a:xfrm>
          <a:prstGeom prst="ellipse">
            <a:avLst/>
          </a:prstGeom>
          <a:solidFill>
            <a:srgbClr val="e9ad17"/>
          </a:solidFill>
          <a:ln w="7920">
            <a:solidFill>
              <a:srgbClr val="80808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21240" bIns="212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565" name=""/>
          <p:cNvSpPr/>
          <p:nvPr/>
        </p:nvSpPr>
        <p:spPr>
          <a:xfrm>
            <a:off x="2867040" y="3581280"/>
            <a:ext cx="96840" cy="100080"/>
          </a:xfrm>
          <a:prstGeom prst="ellipse">
            <a:avLst/>
          </a:prstGeom>
          <a:solidFill>
            <a:srgbClr val="e9ad17"/>
          </a:solidFill>
          <a:ln w="7920">
            <a:solidFill>
              <a:srgbClr val="80808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24480" bIns="244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566" name=""/>
          <p:cNvSpPr/>
          <p:nvPr/>
        </p:nvSpPr>
        <p:spPr>
          <a:xfrm>
            <a:off x="2638440" y="3191040"/>
            <a:ext cx="98280" cy="95040"/>
          </a:xfrm>
          <a:prstGeom prst="ellipse">
            <a:avLst/>
          </a:prstGeom>
          <a:solidFill>
            <a:srgbClr val="e9ad17"/>
          </a:solidFill>
          <a:ln w="7920">
            <a:solidFill>
              <a:srgbClr val="80808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20880" bIns="20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567" name=""/>
          <p:cNvSpPr/>
          <p:nvPr/>
        </p:nvSpPr>
        <p:spPr>
          <a:xfrm>
            <a:off x="3017880" y="2543040"/>
            <a:ext cx="98280" cy="98640"/>
          </a:xfrm>
          <a:prstGeom prst="ellipse">
            <a:avLst/>
          </a:prstGeom>
          <a:solidFill>
            <a:srgbClr val="e9ad17"/>
          </a:solidFill>
          <a:ln w="7920">
            <a:solidFill>
              <a:srgbClr val="80808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23040" bIns="230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568" name=""/>
          <p:cNvSpPr/>
          <p:nvPr/>
        </p:nvSpPr>
        <p:spPr>
          <a:xfrm>
            <a:off x="2241720" y="3397320"/>
            <a:ext cx="182520" cy="182520"/>
          </a:xfrm>
          <a:prstGeom prst="ellipse">
            <a:avLst/>
          </a:prstGeom>
          <a:solidFill>
            <a:srgbClr val="e9ad17"/>
          </a:solidFill>
          <a:ln w="7920">
            <a:solidFill>
              <a:srgbClr val="80808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569" name=""/>
          <p:cNvSpPr/>
          <p:nvPr/>
        </p:nvSpPr>
        <p:spPr>
          <a:xfrm>
            <a:off x="1857240" y="2889360"/>
            <a:ext cx="182520" cy="182520"/>
          </a:xfrm>
          <a:prstGeom prst="ellipse">
            <a:avLst/>
          </a:prstGeom>
          <a:solidFill>
            <a:srgbClr val="e9ad17"/>
          </a:solidFill>
          <a:ln w="7920">
            <a:solidFill>
              <a:srgbClr val="80808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570" name=""/>
          <p:cNvSpPr/>
          <p:nvPr/>
        </p:nvSpPr>
        <p:spPr>
          <a:xfrm>
            <a:off x="2138400" y="1666800"/>
            <a:ext cx="182520" cy="182520"/>
          </a:xfrm>
          <a:prstGeom prst="ellipse">
            <a:avLst/>
          </a:prstGeom>
          <a:solidFill>
            <a:srgbClr val="e9ad17"/>
          </a:solidFill>
          <a:ln w="7920">
            <a:solidFill>
              <a:srgbClr val="80808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571" name=""/>
          <p:cNvSpPr/>
          <p:nvPr/>
        </p:nvSpPr>
        <p:spPr>
          <a:xfrm>
            <a:off x="7018200" y="2749680"/>
            <a:ext cx="96840" cy="98280"/>
          </a:xfrm>
          <a:prstGeom prst="ellipse">
            <a:avLst/>
          </a:prstGeom>
          <a:solidFill>
            <a:srgbClr val="e9ad17"/>
          </a:solidFill>
          <a:ln w="7920">
            <a:solidFill>
              <a:srgbClr val="80808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22680" bIns="226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572" name=""/>
          <p:cNvSpPr/>
          <p:nvPr/>
        </p:nvSpPr>
        <p:spPr>
          <a:xfrm>
            <a:off x="7335720" y="2357280"/>
            <a:ext cx="96840" cy="95400"/>
          </a:xfrm>
          <a:prstGeom prst="ellipse">
            <a:avLst/>
          </a:prstGeom>
          <a:solidFill>
            <a:srgbClr val="e9ad17"/>
          </a:solidFill>
          <a:ln w="7920">
            <a:solidFill>
              <a:srgbClr val="80808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21240" bIns="212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573" name=""/>
          <p:cNvSpPr/>
          <p:nvPr/>
        </p:nvSpPr>
        <p:spPr>
          <a:xfrm>
            <a:off x="4775040" y="3701880"/>
            <a:ext cx="96840" cy="96840"/>
          </a:xfrm>
          <a:prstGeom prst="ellipse">
            <a:avLst/>
          </a:prstGeom>
          <a:solidFill>
            <a:srgbClr val="e9ad17"/>
          </a:solidFill>
          <a:ln w="7920">
            <a:solidFill>
              <a:srgbClr val="80808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21960" bIns="21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574" name=""/>
          <p:cNvSpPr/>
          <p:nvPr/>
        </p:nvSpPr>
        <p:spPr>
          <a:xfrm>
            <a:off x="3941640" y="2774880"/>
            <a:ext cx="98640" cy="95400"/>
          </a:xfrm>
          <a:prstGeom prst="ellipse">
            <a:avLst/>
          </a:prstGeom>
          <a:solidFill>
            <a:srgbClr val="e9ad17"/>
          </a:solidFill>
          <a:ln w="7920">
            <a:solidFill>
              <a:srgbClr val="80808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21240" bIns="212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575" name=""/>
          <p:cNvSpPr/>
          <p:nvPr/>
        </p:nvSpPr>
        <p:spPr>
          <a:xfrm>
            <a:off x="2867040" y="3581280"/>
            <a:ext cx="96840" cy="100080"/>
          </a:xfrm>
          <a:prstGeom prst="ellipse">
            <a:avLst/>
          </a:prstGeom>
          <a:solidFill>
            <a:srgbClr val="e9ad17"/>
          </a:solidFill>
          <a:ln w="7920">
            <a:solidFill>
              <a:srgbClr val="80808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24480" bIns="244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576" name=""/>
          <p:cNvSpPr/>
          <p:nvPr/>
        </p:nvSpPr>
        <p:spPr>
          <a:xfrm>
            <a:off x="2638440" y="3191040"/>
            <a:ext cx="98280" cy="95040"/>
          </a:xfrm>
          <a:prstGeom prst="ellipse">
            <a:avLst/>
          </a:prstGeom>
          <a:solidFill>
            <a:srgbClr val="e9ad17"/>
          </a:solidFill>
          <a:ln w="7920">
            <a:solidFill>
              <a:srgbClr val="80808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20880" bIns="20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577" name=""/>
          <p:cNvSpPr/>
          <p:nvPr/>
        </p:nvSpPr>
        <p:spPr>
          <a:xfrm>
            <a:off x="3017880" y="2543040"/>
            <a:ext cx="98280" cy="98640"/>
          </a:xfrm>
          <a:prstGeom prst="ellipse">
            <a:avLst/>
          </a:prstGeom>
          <a:solidFill>
            <a:srgbClr val="e9ad17"/>
          </a:solidFill>
          <a:ln w="7920">
            <a:solidFill>
              <a:srgbClr val="80808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23040" bIns="230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578" name=""/>
          <p:cNvSpPr/>
          <p:nvPr/>
        </p:nvSpPr>
        <p:spPr>
          <a:xfrm>
            <a:off x="2241720" y="3397320"/>
            <a:ext cx="182520" cy="182520"/>
          </a:xfrm>
          <a:prstGeom prst="ellipse">
            <a:avLst/>
          </a:prstGeom>
          <a:solidFill>
            <a:srgbClr val="e9ad17"/>
          </a:solidFill>
          <a:ln w="7920">
            <a:solidFill>
              <a:srgbClr val="80808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579" name=""/>
          <p:cNvSpPr/>
          <p:nvPr/>
        </p:nvSpPr>
        <p:spPr>
          <a:xfrm>
            <a:off x="1857240" y="2889360"/>
            <a:ext cx="182520" cy="182520"/>
          </a:xfrm>
          <a:prstGeom prst="ellipse">
            <a:avLst/>
          </a:prstGeom>
          <a:solidFill>
            <a:srgbClr val="e9ad17"/>
          </a:solidFill>
          <a:ln w="7920">
            <a:solidFill>
              <a:srgbClr val="80808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580" name=""/>
          <p:cNvSpPr/>
          <p:nvPr/>
        </p:nvSpPr>
        <p:spPr>
          <a:xfrm>
            <a:off x="2138400" y="1666800"/>
            <a:ext cx="182520" cy="182520"/>
          </a:xfrm>
          <a:prstGeom prst="ellipse">
            <a:avLst/>
          </a:prstGeom>
          <a:solidFill>
            <a:srgbClr val="e9ad17"/>
          </a:solidFill>
          <a:ln w="7920">
            <a:solidFill>
              <a:srgbClr val="80808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581" name=""/>
          <p:cNvSpPr/>
          <p:nvPr/>
        </p:nvSpPr>
        <p:spPr>
          <a:xfrm>
            <a:off x="7018200" y="2749680"/>
            <a:ext cx="96840" cy="98280"/>
          </a:xfrm>
          <a:prstGeom prst="ellipse">
            <a:avLst/>
          </a:prstGeom>
          <a:solidFill>
            <a:srgbClr val="e9ad17"/>
          </a:solidFill>
          <a:ln w="7920">
            <a:solidFill>
              <a:srgbClr val="80808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22680" bIns="226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582" name=""/>
          <p:cNvSpPr/>
          <p:nvPr/>
        </p:nvSpPr>
        <p:spPr>
          <a:xfrm>
            <a:off x="7335720" y="2357280"/>
            <a:ext cx="96840" cy="95400"/>
          </a:xfrm>
          <a:prstGeom prst="ellipse">
            <a:avLst/>
          </a:prstGeom>
          <a:solidFill>
            <a:srgbClr val="e9ad17"/>
          </a:solidFill>
          <a:ln w="7920">
            <a:solidFill>
              <a:srgbClr val="80808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21240" bIns="212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583" name=""/>
          <p:cNvSpPr/>
          <p:nvPr/>
        </p:nvSpPr>
        <p:spPr>
          <a:xfrm>
            <a:off x="4775040" y="3701880"/>
            <a:ext cx="96840" cy="96840"/>
          </a:xfrm>
          <a:prstGeom prst="ellipse">
            <a:avLst/>
          </a:prstGeom>
          <a:solidFill>
            <a:srgbClr val="e9ad17"/>
          </a:solidFill>
          <a:ln w="7920">
            <a:solidFill>
              <a:srgbClr val="80808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21960" bIns="21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584" name=""/>
          <p:cNvSpPr/>
          <p:nvPr/>
        </p:nvSpPr>
        <p:spPr>
          <a:xfrm>
            <a:off x="3941640" y="2774880"/>
            <a:ext cx="98640" cy="95400"/>
          </a:xfrm>
          <a:prstGeom prst="ellipse">
            <a:avLst/>
          </a:prstGeom>
          <a:solidFill>
            <a:srgbClr val="e9ad17"/>
          </a:solidFill>
          <a:ln w="7920">
            <a:solidFill>
              <a:srgbClr val="80808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21240" bIns="212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585" name=""/>
          <p:cNvSpPr/>
          <p:nvPr/>
        </p:nvSpPr>
        <p:spPr>
          <a:xfrm>
            <a:off x="2867040" y="3581280"/>
            <a:ext cx="96840" cy="100080"/>
          </a:xfrm>
          <a:prstGeom prst="ellipse">
            <a:avLst/>
          </a:prstGeom>
          <a:solidFill>
            <a:srgbClr val="e9ad17"/>
          </a:solidFill>
          <a:ln w="7920">
            <a:solidFill>
              <a:srgbClr val="80808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24480" bIns="244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586" name=""/>
          <p:cNvSpPr/>
          <p:nvPr/>
        </p:nvSpPr>
        <p:spPr>
          <a:xfrm>
            <a:off x="2638440" y="3191040"/>
            <a:ext cx="98280" cy="95040"/>
          </a:xfrm>
          <a:prstGeom prst="ellipse">
            <a:avLst/>
          </a:prstGeom>
          <a:solidFill>
            <a:srgbClr val="e9ad17"/>
          </a:solidFill>
          <a:ln w="7920">
            <a:solidFill>
              <a:srgbClr val="80808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20880" bIns="20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587" name=""/>
          <p:cNvSpPr/>
          <p:nvPr/>
        </p:nvSpPr>
        <p:spPr>
          <a:xfrm>
            <a:off x="3017880" y="2543040"/>
            <a:ext cx="98280" cy="98640"/>
          </a:xfrm>
          <a:prstGeom prst="ellipse">
            <a:avLst/>
          </a:prstGeom>
          <a:solidFill>
            <a:srgbClr val="e9ad17"/>
          </a:solidFill>
          <a:ln w="7920">
            <a:solidFill>
              <a:srgbClr val="80808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23040" bIns="230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588" name=""/>
          <p:cNvSpPr/>
          <p:nvPr/>
        </p:nvSpPr>
        <p:spPr>
          <a:xfrm>
            <a:off x="2241720" y="3397320"/>
            <a:ext cx="182520" cy="182520"/>
          </a:xfrm>
          <a:prstGeom prst="ellipse">
            <a:avLst/>
          </a:prstGeom>
          <a:solidFill>
            <a:srgbClr val="e9ad17"/>
          </a:solidFill>
          <a:ln w="7920">
            <a:solidFill>
              <a:srgbClr val="80808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589" name=""/>
          <p:cNvSpPr/>
          <p:nvPr/>
        </p:nvSpPr>
        <p:spPr>
          <a:xfrm>
            <a:off x="1857240" y="2889360"/>
            <a:ext cx="182520" cy="182520"/>
          </a:xfrm>
          <a:prstGeom prst="ellipse">
            <a:avLst/>
          </a:prstGeom>
          <a:solidFill>
            <a:srgbClr val="e9ad17"/>
          </a:solidFill>
          <a:ln w="7920">
            <a:solidFill>
              <a:srgbClr val="80808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590" name=""/>
          <p:cNvSpPr/>
          <p:nvPr/>
        </p:nvSpPr>
        <p:spPr>
          <a:xfrm>
            <a:off x="2138400" y="1666800"/>
            <a:ext cx="182520" cy="182520"/>
          </a:xfrm>
          <a:prstGeom prst="ellipse">
            <a:avLst/>
          </a:prstGeom>
          <a:solidFill>
            <a:srgbClr val="e9ad17"/>
          </a:solidFill>
          <a:ln w="7920">
            <a:solidFill>
              <a:srgbClr val="80808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591" name=""/>
          <p:cNvSpPr/>
          <p:nvPr/>
        </p:nvSpPr>
        <p:spPr>
          <a:xfrm>
            <a:off x="5045040" y="2411280"/>
            <a:ext cx="2301840" cy="1781280"/>
          </a:xfrm>
          <a:custGeom>
            <a:avLst/>
            <a:gdLst/>
            <a:ahLst/>
            <a:rect l="l" t="t" r="r" b="b"/>
            <a:pathLst>
              <a:path w="1797" h="1389">
                <a:moveTo>
                  <a:pt x="0" y="1389"/>
                </a:moveTo>
                <a:lnTo>
                  <a:pt x="457" y="1149"/>
                </a:lnTo>
                <a:lnTo>
                  <a:pt x="598" y="1029"/>
                </a:lnTo>
                <a:lnTo>
                  <a:pt x="1797" y="0"/>
                </a:lnTo>
              </a:path>
            </a:pathLst>
          </a:custGeom>
          <a:noFill/>
          <a:ln w="38160">
            <a:solidFill>
              <a:srgbClr val="b2b2b2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592" name=""/>
          <p:cNvSpPr/>
          <p:nvPr/>
        </p:nvSpPr>
        <p:spPr>
          <a:xfrm>
            <a:off x="5140440" y="2062080"/>
            <a:ext cx="653760" cy="473040"/>
          </a:xfrm>
          <a:custGeom>
            <a:avLst/>
            <a:gdLst/>
            <a:ahLst/>
            <a:rect l="l" t="t" r="r" b="b"/>
            <a:pathLst>
              <a:path w="483" h="336">
                <a:moveTo>
                  <a:pt x="472" y="336"/>
                </a:moveTo>
                <a:cubicBezTo>
                  <a:pt x="462" y="327"/>
                  <a:pt x="483" y="293"/>
                  <a:pt x="456" y="280"/>
                </a:cubicBezTo>
                <a:cubicBezTo>
                  <a:pt x="442" y="262"/>
                  <a:pt x="362" y="256"/>
                  <a:pt x="344" y="244"/>
                </a:cubicBezTo>
                <a:cubicBezTo>
                  <a:pt x="333" y="227"/>
                  <a:pt x="293" y="203"/>
                  <a:pt x="276" y="192"/>
                </a:cubicBezTo>
                <a:cubicBezTo>
                  <a:pt x="249" y="174"/>
                  <a:pt x="246" y="149"/>
                  <a:pt x="220" y="136"/>
                </a:cubicBezTo>
                <a:cubicBezTo>
                  <a:pt x="191" y="121"/>
                  <a:pt x="175" y="77"/>
                  <a:pt x="144" y="68"/>
                </a:cubicBezTo>
                <a:cubicBezTo>
                  <a:pt x="87" y="51"/>
                  <a:pt x="61" y="0"/>
                  <a:pt x="0" y="0"/>
                </a:cubicBezTo>
              </a:path>
            </a:pathLst>
          </a:custGeom>
          <a:solidFill>
            <a:srgbClr val="e9ad17"/>
          </a:solidFill>
          <a:ln w="38160">
            <a:solidFill>
              <a:srgbClr val="b2b2b2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593" name=""/>
          <p:cNvSpPr/>
          <p:nvPr/>
        </p:nvSpPr>
        <p:spPr>
          <a:xfrm flipV="1">
            <a:off x="4776840" y="2409480"/>
            <a:ext cx="2570040" cy="1359000"/>
          </a:xfrm>
          <a:prstGeom prst="line">
            <a:avLst/>
          </a:prstGeom>
          <a:ln w="38160">
            <a:solidFill>
              <a:srgbClr val="b2b2b2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594" name=""/>
          <p:cNvSpPr/>
          <p:nvPr/>
        </p:nvSpPr>
        <p:spPr>
          <a:xfrm flipV="1">
            <a:off x="5810400" y="2410920"/>
            <a:ext cx="1539720" cy="95400"/>
          </a:xfrm>
          <a:prstGeom prst="line">
            <a:avLst/>
          </a:prstGeom>
          <a:ln w="38160">
            <a:solidFill>
              <a:srgbClr val="b2b2b2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595" name=""/>
          <p:cNvSpPr/>
          <p:nvPr/>
        </p:nvSpPr>
        <p:spPr>
          <a:xfrm>
            <a:off x="2166840" y="1736640"/>
            <a:ext cx="882720" cy="1731960"/>
          </a:xfrm>
          <a:custGeom>
            <a:avLst/>
            <a:gdLst/>
            <a:ahLst/>
            <a:rect l="l" t="t" r="r" b="b"/>
            <a:pathLst>
              <a:path w="651" h="1229">
                <a:moveTo>
                  <a:pt x="0" y="12"/>
                </a:moveTo>
                <a:cubicBezTo>
                  <a:pt x="24" y="9"/>
                  <a:pt x="31" y="0"/>
                  <a:pt x="39" y="24"/>
                </a:cubicBezTo>
                <a:cubicBezTo>
                  <a:pt x="34" y="50"/>
                  <a:pt x="24" y="105"/>
                  <a:pt x="42" y="123"/>
                </a:cubicBezTo>
                <a:cubicBezTo>
                  <a:pt x="58" y="139"/>
                  <a:pt x="82" y="150"/>
                  <a:pt x="96" y="168"/>
                </a:cubicBezTo>
                <a:cubicBezTo>
                  <a:pt x="104" y="179"/>
                  <a:pt x="111" y="196"/>
                  <a:pt x="123" y="204"/>
                </a:cubicBezTo>
                <a:cubicBezTo>
                  <a:pt x="158" y="227"/>
                  <a:pt x="209" y="229"/>
                  <a:pt x="249" y="231"/>
                </a:cubicBezTo>
                <a:cubicBezTo>
                  <a:pt x="278" y="237"/>
                  <a:pt x="307" y="239"/>
                  <a:pt x="336" y="246"/>
                </a:cubicBezTo>
                <a:cubicBezTo>
                  <a:pt x="348" y="254"/>
                  <a:pt x="355" y="251"/>
                  <a:pt x="369" y="246"/>
                </a:cubicBezTo>
                <a:cubicBezTo>
                  <a:pt x="376" y="257"/>
                  <a:pt x="382" y="266"/>
                  <a:pt x="393" y="273"/>
                </a:cubicBezTo>
                <a:cubicBezTo>
                  <a:pt x="403" y="288"/>
                  <a:pt x="418" y="297"/>
                  <a:pt x="435" y="303"/>
                </a:cubicBezTo>
                <a:cubicBezTo>
                  <a:pt x="447" y="312"/>
                  <a:pt x="450" y="319"/>
                  <a:pt x="459" y="330"/>
                </a:cubicBezTo>
                <a:cubicBezTo>
                  <a:pt x="473" y="348"/>
                  <a:pt x="497" y="356"/>
                  <a:pt x="513" y="372"/>
                </a:cubicBezTo>
                <a:cubicBezTo>
                  <a:pt x="527" y="386"/>
                  <a:pt x="537" y="402"/>
                  <a:pt x="552" y="417"/>
                </a:cubicBezTo>
                <a:cubicBezTo>
                  <a:pt x="601" y="466"/>
                  <a:pt x="636" y="478"/>
                  <a:pt x="651" y="552"/>
                </a:cubicBezTo>
                <a:cubicBezTo>
                  <a:pt x="634" y="602"/>
                  <a:pt x="649" y="675"/>
                  <a:pt x="639" y="735"/>
                </a:cubicBezTo>
                <a:cubicBezTo>
                  <a:pt x="635" y="756"/>
                  <a:pt x="637" y="782"/>
                  <a:pt x="618" y="795"/>
                </a:cubicBezTo>
                <a:cubicBezTo>
                  <a:pt x="611" y="805"/>
                  <a:pt x="602" y="809"/>
                  <a:pt x="594" y="819"/>
                </a:cubicBezTo>
                <a:cubicBezTo>
                  <a:pt x="581" y="834"/>
                  <a:pt x="568" y="853"/>
                  <a:pt x="552" y="864"/>
                </a:cubicBezTo>
                <a:cubicBezTo>
                  <a:pt x="543" y="878"/>
                  <a:pt x="532" y="899"/>
                  <a:pt x="516" y="906"/>
                </a:cubicBezTo>
                <a:cubicBezTo>
                  <a:pt x="498" y="914"/>
                  <a:pt x="479" y="916"/>
                  <a:pt x="462" y="927"/>
                </a:cubicBezTo>
                <a:cubicBezTo>
                  <a:pt x="449" y="947"/>
                  <a:pt x="418" y="952"/>
                  <a:pt x="402" y="972"/>
                </a:cubicBezTo>
                <a:cubicBezTo>
                  <a:pt x="397" y="978"/>
                  <a:pt x="392" y="984"/>
                  <a:pt x="387" y="990"/>
                </a:cubicBezTo>
                <a:cubicBezTo>
                  <a:pt x="383" y="996"/>
                  <a:pt x="375" y="1008"/>
                  <a:pt x="375" y="1008"/>
                </a:cubicBezTo>
                <a:cubicBezTo>
                  <a:pt x="377" y="1037"/>
                  <a:pt x="376" y="1053"/>
                  <a:pt x="384" y="1077"/>
                </a:cubicBezTo>
                <a:cubicBezTo>
                  <a:pt x="376" y="1100"/>
                  <a:pt x="384" y="1075"/>
                  <a:pt x="378" y="1125"/>
                </a:cubicBezTo>
                <a:cubicBezTo>
                  <a:pt x="374" y="1163"/>
                  <a:pt x="336" y="1174"/>
                  <a:pt x="303" y="1179"/>
                </a:cubicBezTo>
                <a:cubicBezTo>
                  <a:pt x="260" y="1170"/>
                  <a:pt x="217" y="1170"/>
                  <a:pt x="174" y="1164"/>
                </a:cubicBezTo>
                <a:cubicBezTo>
                  <a:pt x="150" y="1167"/>
                  <a:pt x="128" y="1169"/>
                  <a:pt x="108" y="1182"/>
                </a:cubicBezTo>
                <a:cubicBezTo>
                  <a:pt x="103" y="1190"/>
                  <a:pt x="97" y="1200"/>
                  <a:pt x="93" y="1209"/>
                </a:cubicBezTo>
                <a:cubicBezTo>
                  <a:pt x="90" y="1215"/>
                  <a:pt x="81" y="1229"/>
                  <a:pt x="87" y="1227"/>
                </a:cubicBezTo>
                <a:cubicBezTo>
                  <a:pt x="90" y="1226"/>
                  <a:pt x="96" y="1224"/>
                  <a:pt x="96" y="1224"/>
                </a:cubicBezTo>
              </a:path>
            </a:pathLst>
          </a:custGeom>
          <a:noFill/>
          <a:ln w="38160">
            <a:solidFill>
              <a:srgbClr val="b2b2b2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596" name=""/>
          <p:cNvSpPr/>
          <p:nvPr/>
        </p:nvSpPr>
        <p:spPr>
          <a:xfrm>
            <a:off x="1927080" y="1384200"/>
            <a:ext cx="646200" cy="2194200"/>
          </a:xfrm>
          <a:custGeom>
            <a:avLst/>
            <a:gdLst/>
            <a:ahLst/>
            <a:rect l="l" t="t" r="r" b="b"/>
            <a:pathLst>
              <a:path w="547" h="1712">
                <a:moveTo>
                  <a:pt x="323" y="54"/>
                </a:moveTo>
                <a:cubicBezTo>
                  <a:pt x="329" y="60"/>
                  <a:pt x="313" y="0"/>
                  <a:pt x="327" y="62"/>
                </a:cubicBezTo>
                <a:cubicBezTo>
                  <a:pt x="333" y="84"/>
                  <a:pt x="315" y="42"/>
                  <a:pt x="323" y="64"/>
                </a:cubicBezTo>
                <a:cubicBezTo>
                  <a:pt x="330" y="86"/>
                  <a:pt x="315" y="29"/>
                  <a:pt x="323" y="52"/>
                </a:cubicBezTo>
                <a:cubicBezTo>
                  <a:pt x="323" y="62"/>
                  <a:pt x="313" y="39"/>
                  <a:pt x="327" y="60"/>
                </a:cubicBezTo>
                <a:cubicBezTo>
                  <a:pt x="323" y="50"/>
                  <a:pt x="326" y="53"/>
                  <a:pt x="313" y="84"/>
                </a:cubicBezTo>
                <a:cubicBezTo>
                  <a:pt x="302" y="111"/>
                  <a:pt x="270" y="122"/>
                  <a:pt x="258" y="150"/>
                </a:cubicBezTo>
                <a:cubicBezTo>
                  <a:pt x="242" y="187"/>
                  <a:pt x="241" y="244"/>
                  <a:pt x="220" y="277"/>
                </a:cubicBezTo>
                <a:cubicBezTo>
                  <a:pt x="209" y="294"/>
                  <a:pt x="162" y="353"/>
                  <a:pt x="157" y="369"/>
                </a:cubicBezTo>
                <a:cubicBezTo>
                  <a:pt x="146" y="401"/>
                  <a:pt x="133" y="433"/>
                  <a:pt x="123" y="466"/>
                </a:cubicBezTo>
                <a:cubicBezTo>
                  <a:pt x="111" y="502"/>
                  <a:pt x="92" y="535"/>
                  <a:pt x="80" y="571"/>
                </a:cubicBezTo>
                <a:cubicBezTo>
                  <a:pt x="73" y="593"/>
                  <a:pt x="73" y="620"/>
                  <a:pt x="51" y="628"/>
                </a:cubicBezTo>
                <a:cubicBezTo>
                  <a:pt x="50" y="668"/>
                  <a:pt x="49" y="707"/>
                  <a:pt x="47" y="747"/>
                </a:cubicBezTo>
                <a:cubicBezTo>
                  <a:pt x="47" y="754"/>
                  <a:pt x="35" y="786"/>
                  <a:pt x="34" y="790"/>
                </a:cubicBezTo>
                <a:cubicBezTo>
                  <a:pt x="31" y="799"/>
                  <a:pt x="25" y="817"/>
                  <a:pt x="25" y="817"/>
                </a:cubicBezTo>
                <a:cubicBezTo>
                  <a:pt x="19" y="863"/>
                  <a:pt x="11" y="903"/>
                  <a:pt x="0" y="948"/>
                </a:cubicBezTo>
                <a:cubicBezTo>
                  <a:pt x="1" y="982"/>
                  <a:pt x="0" y="1016"/>
                  <a:pt x="4" y="1049"/>
                </a:cubicBezTo>
                <a:cubicBezTo>
                  <a:pt x="4" y="1052"/>
                  <a:pt x="30" y="1100"/>
                  <a:pt x="34" y="1111"/>
                </a:cubicBezTo>
                <a:cubicBezTo>
                  <a:pt x="50" y="1150"/>
                  <a:pt x="59" y="1192"/>
                  <a:pt x="68" y="1234"/>
                </a:cubicBezTo>
                <a:cubicBezTo>
                  <a:pt x="72" y="1255"/>
                  <a:pt x="78" y="1293"/>
                  <a:pt x="89" y="1313"/>
                </a:cubicBezTo>
                <a:cubicBezTo>
                  <a:pt x="89" y="1313"/>
                  <a:pt x="110" y="1346"/>
                  <a:pt x="114" y="1352"/>
                </a:cubicBezTo>
                <a:cubicBezTo>
                  <a:pt x="117" y="1357"/>
                  <a:pt x="123" y="1365"/>
                  <a:pt x="123" y="1365"/>
                </a:cubicBezTo>
                <a:cubicBezTo>
                  <a:pt x="115" y="1387"/>
                  <a:pt x="123" y="1377"/>
                  <a:pt x="93" y="1387"/>
                </a:cubicBezTo>
                <a:cubicBezTo>
                  <a:pt x="89" y="1388"/>
                  <a:pt x="80" y="1392"/>
                  <a:pt x="80" y="1392"/>
                </a:cubicBezTo>
                <a:cubicBezTo>
                  <a:pt x="76" y="1396"/>
                  <a:pt x="62" y="1403"/>
                  <a:pt x="68" y="1405"/>
                </a:cubicBezTo>
                <a:cubicBezTo>
                  <a:pt x="74" y="1407"/>
                  <a:pt x="125" y="1384"/>
                  <a:pt x="135" y="1378"/>
                </a:cubicBezTo>
                <a:cubicBezTo>
                  <a:pt x="152" y="1396"/>
                  <a:pt x="163" y="1422"/>
                  <a:pt x="174" y="1444"/>
                </a:cubicBezTo>
                <a:cubicBezTo>
                  <a:pt x="176" y="1449"/>
                  <a:pt x="175" y="1454"/>
                  <a:pt x="178" y="1457"/>
                </a:cubicBezTo>
                <a:cubicBezTo>
                  <a:pt x="186" y="1466"/>
                  <a:pt x="217" y="1475"/>
                  <a:pt x="229" y="1484"/>
                </a:cubicBezTo>
                <a:cubicBezTo>
                  <a:pt x="237" y="1497"/>
                  <a:pt x="267" y="1488"/>
                  <a:pt x="275" y="1501"/>
                </a:cubicBezTo>
                <a:cubicBezTo>
                  <a:pt x="276" y="1506"/>
                  <a:pt x="293" y="1555"/>
                  <a:pt x="296" y="1563"/>
                </a:cubicBezTo>
                <a:cubicBezTo>
                  <a:pt x="300" y="1575"/>
                  <a:pt x="323" y="1585"/>
                  <a:pt x="330" y="1594"/>
                </a:cubicBezTo>
                <a:cubicBezTo>
                  <a:pt x="348" y="1617"/>
                  <a:pt x="340" y="1634"/>
                  <a:pt x="364" y="1651"/>
                </a:cubicBezTo>
                <a:cubicBezTo>
                  <a:pt x="379" y="1674"/>
                  <a:pt x="382" y="1686"/>
                  <a:pt x="411" y="1690"/>
                </a:cubicBezTo>
                <a:cubicBezTo>
                  <a:pt x="430" y="1697"/>
                  <a:pt x="431" y="1697"/>
                  <a:pt x="449" y="1703"/>
                </a:cubicBezTo>
                <a:cubicBezTo>
                  <a:pt x="547" y="1699"/>
                  <a:pt x="494" y="1712"/>
                  <a:pt x="542" y="1712"/>
                </a:cubicBezTo>
              </a:path>
            </a:pathLst>
          </a:custGeom>
          <a:noFill/>
          <a:ln w="38160">
            <a:solidFill>
              <a:srgbClr val="b2b2b2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597" name=""/>
          <p:cNvSpPr/>
          <p:nvPr/>
        </p:nvSpPr>
        <p:spPr>
          <a:xfrm>
            <a:off x="3038400" y="2522520"/>
            <a:ext cx="2622600" cy="1874880"/>
          </a:xfrm>
          <a:custGeom>
            <a:avLst/>
            <a:gdLst/>
            <a:ahLst/>
            <a:rect l="l" t="t" r="r" b="b"/>
            <a:pathLst>
              <a:path w="1936" h="1333">
                <a:moveTo>
                  <a:pt x="0" y="44"/>
                </a:moveTo>
                <a:cubicBezTo>
                  <a:pt x="35" y="47"/>
                  <a:pt x="62" y="52"/>
                  <a:pt x="92" y="32"/>
                </a:cubicBezTo>
                <a:cubicBezTo>
                  <a:pt x="104" y="15"/>
                  <a:pt x="120" y="13"/>
                  <a:pt x="140" y="8"/>
                </a:cubicBezTo>
                <a:cubicBezTo>
                  <a:pt x="151" y="5"/>
                  <a:pt x="172" y="0"/>
                  <a:pt x="172" y="0"/>
                </a:cubicBezTo>
                <a:cubicBezTo>
                  <a:pt x="229" y="4"/>
                  <a:pt x="287" y="8"/>
                  <a:pt x="344" y="16"/>
                </a:cubicBezTo>
                <a:cubicBezTo>
                  <a:pt x="359" y="15"/>
                  <a:pt x="373" y="15"/>
                  <a:pt x="388" y="12"/>
                </a:cubicBezTo>
                <a:cubicBezTo>
                  <a:pt x="400" y="10"/>
                  <a:pt x="424" y="0"/>
                  <a:pt x="424" y="0"/>
                </a:cubicBezTo>
                <a:cubicBezTo>
                  <a:pt x="464" y="3"/>
                  <a:pt x="505" y="5"/>
                  <a:pt x="544" y="12"/>
                </a:cubicBezTo>
                <a:cubicBezTo>
                  <a:pt x="573" y="17"/>
                  <a:pt x="599" y="33"/>
                  <a:pt x="628" y="40"/>
                </a:cubicBezTo>
                <a:cubicBezTo>
                  <a:pt x="644" y="52"/>
                  <a:pt x="653" y="67"/>
                  <a:pt x="668" y="80"/>
                </a:cubicBezTo>
                <a:cubicBezTo>
                  <a:pt x="675" y="86"/>
                  <a:pt x="692" y="96"/>
                  <a:pt x="692" y="96"/>
                </a:cubicBezTo>
                <a:cubicBezTo>
                  <a:pt x="700" y="121"/>
                  <a:pt x="704" y="149"/>
                  <a:pt x="708" y="176"/>
                </a:cubicBezTo>
                <a:cubicBezTo>
                  <a:pt x="702" y="204"/>
                  <a:pt x="692" y="224"/>
                  <a:pt x="668" y="240"/>
                </a:cubicBezTo>
                <a:cubicBezTo>
                  <a:pt x="654" y="261"/>
                  <a:pt x="652" y="283"/>
                  <a:pt x="680" y="292"/>
                </a:cubicBezTo>
                <a:cubicBezTo>
                  <a:pt x="701" y="288"/>
                  <a:pt x="712" y="283"/>
                  <a:pt x="736" y="292"/>
                </a:cubicBezTo>
                <a:cubicBezTo>
                  <a:pt x="744" y="295"/>
                  <a:pt x="744" y="310"/>
                  <a:pt x="748" y="316"/>
                </a:cubicBezTo>
                <a:cubicBezTo>
                  <a:pt x="757" y="329"/>
                  <a:pt x="771" y="332"/>
                  <a:pt x="784" y="340"/>
                </a:cubicBezTo>
                <a:cubicBezTo>
                  <a:pt x="792" y="363"/>
                  <a:pt x="790" y="372"/>
                  <a:pt x="808" y="384"/>
                </a:cubicBezTo>
                <a:cubicBezTo>
                  <a:pt x="828" y="414"/>
                  <a:pt x="821" y="429"/>
                  <a:pt x="824" y="472"/>
                </a:cubicBezTo>
                <a:cubicBezTo>
                  <a:pt x="821" y="562"/>
                  <a:pt x="823" y="622"/>
                  <a:pt x="844" y="704"/>
                </a:cubicBezTo>
                <a:cubicBezTo>
                  <a:pt x="846" y="761"/>
                  <a:pt x="917" y="802"/>
                  <a:pt x="930" y="856"/>
                </a:cubicBezTo>
                <a:cubicBezTo>
                  <a:pt x="934" y="872"/>
                  <a:pt x="959" y="867"/>
                  <a:pt x="972" y="880"/>
                </a:cubicBezTo>
                <a:cubicBezTo>
                  <a:pt x="982" y="890"/>
                  <a:pt x="1026" y="902"/>
                  <a:pt x="1038" y="910"/>
                </a:cubicBezTo>
                <a:cubicBezTo>
                  <a:pt x="1074" y="924"/>
                  <a:pt x="1151" y="869"/>
                  <a:pt x="1182" y="892"/>
                </a:cubicBezTo>
                <a:cubicBezTo>
                  <a:pt x="1199" y="917"/>
                  <a:pt x="1269" y="858"/>
                  <a:pt x="1278" y="886"/>
                </a:cubicBezTo>
                <a:cubicBezTo>
                  <a:pt x="1281" y="894"/>
                  <a:pt x="1239" y="1004"/>
                  <a:pt x="1242" y="1012"/>
                </a:cubicBezTo>
                <a:cubicBezTo>
                  <a:pt x="1243" y="1016"/>
                  <a:pt x="1260" y="1084"/>
                  <a:pt x="1260" y="1084"/>
                </a:cubicBezTo>
                <a:cubicBezTo>
                  <a:pt x="1256" y="1111"/>
                  <a:pt x="1292" y="1150"/>
                  <a:pt x="1284" y="1174"/>
                </a:cubicBezTo>
                <a:cubicBezTo>
                  <a:pt x="1282" y="1198"/>
                  <a:pt x="1263" y="1203"/>
                  <a:pt x="1242" y="1216"/>
                </a:cubicBezTo>
                <a:cubicBezTo>
                  <a:pt x="1235" y="1220"/>
                  <a:pt x="1200" y="1257"/>
                  <a:pt x="1192" y="1260"/>
                </a:cubicBezTo>
                <a:cubicBezTo>
                  <a:pt x="1183" y="1263"/>
                  <a:pt x="1168" y="1276"/>
                  <a:pt x="1168" y="1276"/>
                </a:cubicBezTo>
                <a:cubicBezTo>
                  <a:pt x="1165" y="1280"/>
                  <a:pt x="1163" y="1285"/>
                  <a:pt x="1160" y="1288"/>
                </a:cubicBezTo>
                <a:cubicBezTo>
                  <a:pt x="1157" y="1291"/>
                  <a:pt x="1151" y="1292"/>
                  <a:pt x="1148" y="1296"/>
                </a:cubicBezTo>
                <a:cubicBezTo>
                  <a:pt x="1142" y="1303"/>
                  <a:pt x="1141" y="1313"/>
                  <a:pt x="1136" y="1320"/>
                </a:cubicBezTo>
                <a:cubicBezTo>
                  <a:pt x="1150" y="1329"/>
                  <a:pt x="1149" y="1333"/>
                  <a:pt x="1168" y="1324"/>
                </a:cubicBezTo>
                <a:cubicBezTo>
                  <a:pt x="1211" y="1304"/>
                  <a:pt x="1228" y="1284"/>
                  <a:pt x="1280" y="1280"/>
                </a:cubicBezTo>
                <a:cubicBezTo>
                  <a:pt x="1309" y="1278"/>
                  <a:pt x="1339" y="1277"/>
                  <a:pt x="1368" y="1276"/>
                </a:cubicBezTo>
                <a:cubicBezTo>
                  <a:pt x="1371" y="1276"/>
                  <a:pt x="1407" y="1272"/>
                  <a:pt x="1416" y="1268"/>
                </a:cubicBezTo>
                <a:cubicBezTo>
                  <a:pt x="1425" y="1264"/>
                  <a:pt x="1432" y="1257"/>
                  <a:pt x="1440" y="1252"/>
                </a:cubicBezTo>
                <a:cubicBezTo>
                  <a:pt x="1444" y="1249"/>
                  <a:pt x="1452" y="1244"/>
                  <a:pt x="1452" y="1244"/>
                </a:cubicBezTo>
                <a:cubicBezTo>
                  <a:pt x="1457" y="1245"/>
                  <a:pt x="1463" y="1251"/>
                  <a:pt x="1468" y="1248"/>
                </a:cubicBezTo>
                <a:cubicBezTo>
                  <a:pt x="1472" y="1246"/>
                  <a:pt x="1464" y="1240"/>
                  <a:pt x="1464" y="1236"/>
                </a:cubicBezTo>
                <a:cubicBezTo>
                  <a:pt x="1464" y="1226"/>
                  <a:pt x="1480" y="1195"/>
                  <a:pt x="1488" y="1188"/>
                </a:cubicBezTo>
                <a:cubicBezTo>
                  <a:pt x="1513" y="1166"/>
                  <a:pt x="1530" y="1164"/>
                  <a:pt x="1560" y="1156"/>
                </a:cubicBezTo>
                <a:cubicBezTo>
                  <a:pt x="1596" y="1146"/>
                  <a:pt x="1627" y="1133"/>
                  <a:pt x="1664" y="1128"/>
                </a:cubicBezTo>
                <a:cubicBezTo>
                  <a:pt x="1705" y="1129"/>
                  <a:pt x="1747" y="1130"/>
                  <a:pt x="1788" y="1132"/>
                </a:cubicBezTo>
                <a:cubicBezTo>
                  <a:pt x="1795" y="1132"/>
                  <a:pt x="1825" y="1143"/>
                  <a:pt x="1828" y="1144"/>
                </a:cubicBezTo>
                <a:cubicBezTo>
                  <a:pt x="1836" y="1147"/>
                  <a:pt x="1852" y="1152"/>
                  <a:pt x="1852" y="1152"/>
                </a:cubicBezTo>
                <a:cubicBezTo>
                  <a:pt x="1867" y="1175"/>
                  <a:pt x="1875" y="1172"/>
                  <a:pt x="1904" y="1176"/>
                </a:cubicBezTo>
                <a:cubicBezTo>
                  <a:pt x="1911" y="1190"/>
                  <a:pt x="1925" y="1221"/>
                  <a:pt x="1936" y="1232"/>
                </a:cubicBezTo>
              </a:path>
            </a:pathLst>
          </a:custGeom>
          <a:noFill/>
          <a:ln w="38160">
            <a:solidFill>
              <a:srgbClr val="b2b2b2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598" name=""/>
          <p:cNvSpPr/>
          <p:nvPr/>
        </p:nvSpPr>
        <p:spPr>
          <a:xfrm>
            <a:off x="3986280" y="2138400"/>
            <a:ext cx="3583080" cy="812880"/>
          </a:xfrm>
          <a:custGeom>
            <a:avLst/>
            <a:gdLst/>
            <a:ahLst/>
            <a:rect l="l" t="t" r="r" b="b"/>
            <a:pathLst>
              <a:path w="2800" h="635">
                <a:moveTo>
                  <a:pt x="0" y="522"/>
                </a:moveTo>
                <a:cubicBezTo>
                  <a:pt x="65" y="528"/>
                  <a:pt x="69" y="526"/>
                  <a:pt x="114" y="535"/>
                </a:cubicBezTo>
                <a:cubicBezTo>
                  <a:pt x="139" y="539"/>
                  <a:pt x="186" y="548"/>
                  <a:pt x="186" y="548"/>
                </a:cubicBezTo>
                <a:cubicBezTo>
                  <a:pt x="364" y="517"/>
                  <a:pt x="631" y="635"/>
                  <a:pt x="811" y="632"/>
                </a:cubicBezTo>
                <a:cubicBezTo>
                  <a:pt x="838" y="587"/>
                  <a:pt x="760" y="498"/>
                  <a:pt x="751" y="473"/>
                </a:cubicBezTo>
                <a:cubicBezTo>
                  <a:pt x="748" y="464"/>
                  <a:pt x="731" y="443"/>
                  <a:pt x="728" y="434"/>
                </a:cubicBezTo>
                <a:cubicBezTo>
                  <a:pt x="727" y="429"/>
                  <a:pt x="724" y="421"/>
                  <a:pt x="724" y="421"/>
                </a:cubicBezTo>
                <a:cubicBezTo>
                  <a:pt x="721" y="390"/>
                  <a:pt x="719" y="359"/>
                  <a:pt x="715" y="328"/>
                </a:cubicBezTo>
                <a:cubicBezTo>
                  <a:pt x="714" y="317"/>
                  <a:pt x="705" y="292"/>
                  <a:pt x="703" y="285"/>
                </a:cubicBezTo>
                <a:cubicBezTo>
                  <a:pt x="702" y="280"/>
                  <a:pt x="698" y="271"/>
                  <a:pt x="698" y="271"/>
                </a:cubicBezTo>
                <a:cubicBezTo>
                  <a:pt x="699" y="264"/>
                  <a:pt x="696" y="253"/>
                  <a:pt x="703" y="249"/>
                </a:cubicBezTo>
                <a:cubicBezTo>
                  <a:pt x="719" y="242"/>
                  <a:pt x="737" y="245"/>
                  <a:pt x="753" y="245"/>
                </a:cubicBezTo>
                <a:cubicBezTo>
                  <a:pt x="799" y="245"/>
                  <a:pt x="843" y="248"/>
                  <a:pt x="889" y="249"/>
                </a:cubicBezTo>
                <a:cubicBezTo>
                  <a:pt x="932" y="258"/>
                  <a:pt x="978" y="275"/>
                  <a:pt x="1020" y="289"/>
                </a:cubicBezTo>
                <a:cubicBezTo>
                  <a:pt x="1031" y="292"/>
                  <a:pt x="1049" y="295"/>
                  <a:pt x="1058" y="302"/>
                </a:cubicBezTo>
                <a:cubicBezTo>
                  <a:pt x="1067" y="308"/>
                  <a:pt x="1084" y="320"/>
                  <a:pt x="1084" y="320"/>
                </a:cubicBezTo>
                <a:cubicBezTo>
                  <a:pt x="1098" y="343"/>
                  <a:pt x="1126" y="354"/>
                  <a:pt x="1151" y="359"/>
                </a:cubicBezTo>
                <a:cubicBezTo>
                  <a:pt x="1216" y="356"/>
                  <a:pt x="1212" y="360"/>
                  <a:pt x="1253" y="350"/>
                </a:cubicBezTo>
                <a:cubicBezTo>
                  <a:pt x="1335" y="332"/>
                  <a:pt x="1407" y="290"/>
                  <a:pt x="1486" y="263"/>
                </a:cubicBezTo>
                <a:cubicBezTo>
                  <a:pt x="1511" y="254"/>
                  <a:pt x="1602" y="239"/>
                  <a:pt x="1634" y="236"/>
                </a:cubicBezTo>
                <a:cubicBezTo>
                  <a:pt x="1653" y="230"/>
                  <a:pt x="1673" y="223"/>
                  <a:pt x="1693" y="219"/>
                </a:cubicBezTo>
                <a:cubicBezTo>
                  <a:pt x="1707" y="215"/>
                  <a:pt x="1722" y="213"/>
                  <a:pt x="1735" y="210"/>
                </a:cubicBezTo>
                <a:cubicBezTo>
                  <a:pt x="1743" y="209"/>
                  <a:pt x="1757" y="205"/>
                  <a:pt x="1757" y="205"/>
                </a:cubicBezTo>
                <a:cubicBezTo>
                  <a:pt x="1778" y="191"/>
                  <a:pt x="1800" y="177"/>
                  <a:pt x="1820" y="162"/>
                </a:cubicBezTo>
                <a:cubicBezTo>
                  <a:pt x="1834" y="151"/>
                  <a:pt x="1855" y="112"/>
                  <a:pt x="1871" y="104"/>
                </a:cubicBezTo>
                <a:cubicBezTo>
                  <a:pt x="1889" y="96"/>
                  <a:pt x="1911" y="84"/>
                  <a:pt x="1930" y="78"/>
                </a:cubicBezTo>
                <a:cubicBezTo>
                  <a:pt x="1957" y="70"/>
                  <a:pt x="1975" y="40"/>
                  <a:pt x="2002" y="39"/>
                </a:cubicBezTo>
                <a:cubicBezTo>
                  <a:pt x="2031" y="37"/>
                  <a:pt x="2088" y="40"/>
                  <a:pt x="2116" y="39"/>
                </a:cubicBezTo>
                <a:cubicBezTo>
                  <a:pt x="2252" y="34"/>
                  <a:pt x="2206" y="29"/>
                  <a:pt x="2311" y="21"/>
                </a:cubicBezTo>
                <a:cubicBezTo>
                  <a:pt x="2345" y="19"/>
                  <a:pt x="2373" y="13"/>
                  <a:pt x="2410" y="14"/>
                </a:cubicBezTo>
                <a:cubicBezTo>
                  <a:pt x="2447" y="15"/>
                  <a:pt x="2472" y="46"/>
                  <a:pt x="2548" y="26"/>
                </a:cubicBezTo>
                <a:cubicBezTo>
                  <a:pt x="2567" y="18"/>
                  <a:pt x="2607" y="10"/>
                  <a:pt x="2638" y="26"/>
                </a:cubicBezTo>
                <a:cubicBezTo>
                  <a:pt x="2654" y="0"/>
                  <a:pt x="2768" y="35"/>
                  <a:pt x="2800" y="2"/>
                </a:cubicBezTo>
              </a:path>
            </a:pathLst>
          </a:custGeom>
          <a:noFill/>
          <a:ln w="38160">
            <a:solidFill>
              <a:srgbClr val="b2b2b2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599" name=""/>
          <p:cNvSpPr/>
          <p:nvPr/>
        </p:nvSpPr>
        <p:spPr>
          <a:xfrm>
            <a:off x="1859040" y="1735200"/>
            <a:ext cx="5729040" cy="2482920"/>
          </a:xfrm>
          <a:custGeom>
            <a:avLst/>
            <a:gdLst/>
            <a:ahLst/>
            <a:rect l="l" t="t" r="r" b="b"/>
            <a:pathLst>
              <a:path w="4477" h="1936">
                <a:moveTo>
                  <a:pt x="254" y="0"/>
                </a:moveTo>
                <a:lnTo>
                  <a:pt x="3085" y="612"/>
                </a:lnTo>
                <a:lnTo>
                  <a:pt x="3638" y="469"/>
                </a:lnTo>
                <a:lnTo>
                  <a:pt x="4477" y="335"/>
                </a:lnTo>
                <a:lnTo>
                  <a:pt x="4287" y="521"/>
                </a:lnTo>
                <a:lnTo>
                  <a:pt x="3865" y="1091"/>
                </a:lnTo>
                <a:lnTo>
                  <a:pt x="3466" y="1436"/>
                </a:lnTo>
                <a:lnTo>
                  <a:pt x="2971" y="1721"/>
                </a:lnTo>
                <a:lnTo>
                  <a:pt x="2495" y="1936"/>
                </a:lnTo>
                <a:lnTo>
                  <a:pt x="323" y="1324"/>
                </a:lnTo>
                <a:lnTo>
                  <a:pt x="64" y="1020"/>
                </a:lnTo>
                <a:lnTo>
                  <a:pt x="0" y="415"/>
                </a:lnTo>
                <a:lnTo>
                  <a:pt x="254" y="0"/>
                </a:lnTo>
                <a:close/>
              </a:path>
            </a:pathLst>
          </a:custGeom>
          <a:noFill/>
          <a:ln w="38160">
            <a:solidFill>
              <a:srgbClr val="b2b2b2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600" name=""/>
          <p:cNvSpPr/>
          <p:nvPr/>
        </p:nvSpPr>
        <p:spPr>
          <a:xfrm>
            <a:off x="3052800" y="2519280"/>
            <a:ext cx="2733480" cy="312840"/>
          </a:xfrm>
          <a:custGeom>
            <a:avLst/>
            <a:gdLst/>
            <a:ahLst/>
            <a:rect l="l" t="t" r="r" b="b"/>
            <a:pathLst>
              <a:path w="2016" h="222">
                <a:moveTo>
                  <a:pt x="0" y="54"/>
                </a:moveTo>
                <a:lnTo>
                  <a:pt x="708" y="222"/>
                </a:lnTo>
                <a:lnTo>
                  <a:pt x="2016" y="0"/>
                </a:lnTo>
              </a:path>
            </a:pathLst>
          </a:custGeom>
          <a:noFill/>
          <a:ln w="38160">
            <a:solidFill>
              <a:srgbClr val="b2b2b2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601" name=""/>
          <p:cNvSpPr/>
          <p:nvPr/>
        </p:nvSpPr>
        <p:spPr>
          <a:xfrm>
            <a:off x="4776840" y="2519280"/>
            <a:ext cx="2235240" cy="2027160"/>
          </a:xfrm>
          <a:custGeom>
            <a:avLst/>
            <a:gdLst/>
            <a:ahLst/>
            <a:rect l="l" t="t" r="r" b="b"/>
            <a:pathLst>
              <a:path w="1552" h="1404">
                <a:moveTo>
                  <a:pt x="700" y="0"/>
                </a:moveTo>
                <a:lnTo>
                  <a:pt x="0" y="872"/>
                </a:lnTo>
                <a:lnTo>
                  <a:pt x="197" y="1187"/>
                </a:lnTo>
                <a:lnTo>
                  <a:pt x="543" y="1065"/>
                </a:lnTo>
                <a:lnTo>
                  <a:pt x="800" y="1027"/>
                </a:lnTo>
                <a:lnTo>
                  <a:pt x="1158" y="1027"/>
                </a:lnTo>
                <a:lnTo>
                  <a:pt x="1552" y="1404"/>
                </a:lnTo>
                <a:lnTo>
                  <a:pt x="1091" y="730"/>
                </a:lnTo>
              </a:path>
            </a:pathLst>
          </a:custGeom>
          <a:noFill/>
          <a:ln w="38160">
            <a:solidFill>
              <a:srgbClr val="b2b2b2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602" name=""/>
          <p:cNvSpPr/>
          <p:nvPr/>
        </p:nvSpPr>
        <p:spPr>
          <a:xfrm>
            <a:off x="2048040" y="3170160"/>
            <a:ext cx="2795400" cy="581040"/>
          </a:xfrm>
          <a:prstGeom prst="line">
            <a:avLst/>
          </a:prstGeom>
          <a:ln w="38160">
            <a:solidFill>
              <a:srgbClr val="b2b2b2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603" name=""/>
          <p:cNvSpPr/>
          <p:nvPr/>
        </p:nvSpPr>
        <p:spPr>
          <a:xfrm>
            <a:off x="6243480" y="3530520"/>
            <a:ext cx="95400" cy="95400"/>
          </a:xfrm>
          <a:prstGeom prst="ellipse">
            <a:avLst/>
          </a:prstGeom>
          <a:solidFill>
            <a:srgbClr val="e9ad17"/>
          </a:solidFill>
          <a:ln w="9360">
            <a:solidFill>
              <a:srgbClr val="b2b2b2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21240" bIns="2124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604" name=""/>
          <p:cNvSpPr/>
          <p:nvPr/>
        </p:nvSpPr>
        <p:spPr>
          <a:xfrm>
            <a:off x="7007400" y="2746440"/>
            <a:ext cx="95040" cy="93600"/>
          </a:xfrm>
          <a:prstGeom prst="ellipse">
            <a:avLst/>
          </a:prstGeom>
          <a:solidFill>
            <a:srgbClr val="e9ad17"/>
          </a:solidFill>
          <a:ln w="9360">
            <a:solidFill>
              <a:srgbClr val="b2b2b2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19440" bIns="1944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605" name=""/>
          <p:cNvSpPr/>
          <p:nvPr/>
        </p:nvSpPr>
        <p:spPr>
          <a:xfrm>
            <a:off x="7286760" y="2363760"/>
            <a:ext cx="96840" cy="95400"/>
          </a:xfrm>
          <a:prstGeom prst="ellipse">
            <a:avLst/>
          </a:prstGeom>
          <a:solidFill>
            <a:srgbClr val="e9ad17"/>
          </a:solidFill>
          <a:ln w="9360">
            <a:solidFill>
              <a:srgbClr val="b2b2b2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21240" bIns="2124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606" name=""/>
          <p:cNvSpPr/>
          <p:nvPr/>
        </p:nvSpPr>
        <p:spPr>
          <a:xfrm>
            <a:off x="6508800" y="2144880"/>
            <a:ext cx="95040" cy="96840"/>
          </a:xfrm>
          <a:prstGeom prst="ellipse">
            <a:avLst/>
          </a:prstGeom>
          <a:solidFill>
            <a:srgbClr val="e9ad17"/>
          </a:solidFill>
          <a:ln w="9360">
            <a:solidFill>
              <a:srgbClr val="b2b2b2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21960" bIns="2196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607" name=""/>
          <p:cNvSpPr/>
          <p:nvPr/>
        </p:nvSpPr>
        <p:spPr>
          <a:xfrm>
            <a:off x="4756320" y="3693960"/>
            <a:ext cx="93600" cy="95400"/>
          </a:xfrm>
          <a:prstGeom prst="ellipse">
            <a:avLst/>
          </a:prstGeom>
          <a:solidFill>
            <a:srgbClr val="e9ad17"/>
          </a:solidFill>
          <a:ln w="9360">
            <a:solidFill>
              <a:srgbClr val="b2b2b2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21240" bIns="2124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608" name=""/>
          <p:cNvSpPr/>
          <p:nvPr/>
        </p:nvSpPr>
        <p:spPr>
          <a:xfrm>
            <a:off x="4529160" y="4305240"/>
            <a:ext cx="182520" cy="182520"/>
          </a:xfrm>
          <a:prstGeom prst="ellipse">
            <a:avLst/>
          </a:prstGeom>
          <a:solidFill>
            <a:srgbClr val="e9ad17"/>
          </a:solidFill>
          <a:ln w="9360">
            <a:solidFill>
              <a:srgbClr val="b2b2b2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609" name=""/>
          <p:cNvSpPr/>
          <p:nvPr/>
        </p:nvSpPr>
        <p:spPr>
          <a:xfrm>
            <a:off x="5576760" y="3832200"/>
            <a:ext cx="168480" cy="168480"/>
          </a:xfrm>
          <a:prstGeom prst="ellipse">
            <a:avLst/>
          </a:prstGeom>
          <a:solidFill>
            <a:srgbClr val="e9ad17"/>
          </a:solidFill>
          <a:ln w="9360">
            <a:solidFill>
              <a:srgbClr val="b2b2b2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610" name=""/>
          <p:cNvSpPr/>
          <p:nvPr/>
        </p:nvSpPr>
        <p:spPr>
          <a:xfrm>
            <a:off x="5394240" y="2906640"/>
            <a:ext cx="95400" cy="93600"/>
          </a:xfrm>
          <a:prstGeom prst="ellipse">
            <a:avLst/>
          </a:prstGeom>
          <a:solidFill>
            <a:srgbClr val="e9ad17"/>
          </a:solidFill>
          <a:ln w="9360">
            <a:solidFill>
              <a:srgbClr val="b2b2b2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19440" bIns="1944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611" name=""/>
          <p:cNvSpPr/>
          <p:nvPr/>
        </p:nvSpPr>
        <p:spPr>
          <a:xfrm>
            <a:off x="5732640" y="2475000"/>
            <a:ext cx="95040" cy="95040"/>
          </a:xfrm>
          <a:prstGeom prst="ellipse">
            <a:avLst/>
          </a:prstGeom>
          <a:solidFill>
            <a:srgbClr val="e9ad17"/>
          </a:solidFill>
          <a:ln w="9360">
            <a:solidFill>
              <a:srgbClr val="b2b2b2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20880" bIns="2088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612" name=""/>
          <p:cNvSpPr/>
          <p:nvPr/>
        </p:nvSpPr>
        <p:spPr>
          <a:xfrm>
            <a:off x="5095800" y="2009880"/>
            <a:ext cx="182520" cy="182520"/>
          </a:xfrm>
          <a:prstGeom prst="ellipse">
            <a:avLst/>
          </a:prstGeom>
          <a:solidFill>
            <a:srgbClr val="e9ad17"/>
          </a:solidFill>
          <a:ln w="9360">
            <a:solidFill>
              <a:srgbClr val="b2b2b2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613" name=""/>
          <p:cNvSpPr/>
          <p:nvPr/>
        </p:nvSpPr>
        <p:spPr>
          <a:xfrm>
            <a:off x="6458040" y="2414520"/>
            <a:ext cx="95040" cy="93600"/>
          </a:xfrm>
          <a:prstGeom prst="ellipse">
            <a:avLst/>
          </a:prstGeom>
          <a:solidFill>
            <a:srgbClr val="e9ad17"/>
          </a:solidFill>
          <a:ln w="9360">
            <a:solidFill>
              <a:srgbClr val="b2b2b2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19440" bIns="1944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614" name=""/>
          <p:cNvSpPr/>
          <p:nvPr/>
        </p:nvSpPr>
        <p:spPr>
          <a:xfrm>
            <a:off x="4971960" y="2900520"/>
            <a:ext cx="96840" cy="95040"/>
          </a:xfrm>
          <a:prstGeom prst="ellipse">
            <a:avLst/>
          </a:prstGeom>
          <a:solidFill>
            <a:srgbClr val="e9ad17"/>
          </a:solidFill>
          <a:ln w="9360">
            <a:solidFill>
              <a:srgbClr val="b2b2b2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20880" bIns="2088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615" name=""/>
          <p:cNvSpPr/>
          <p:nvPr/>
        </p:nvSpPr>
        <p:spPr>
          <a:xfrm>
            <a:off x="3932280" y="2776680"/>
            <a:ext cx="93600" cy="93600"/>
          </a:xfrm>
          <a:prstGeom prst="ellipse">
            <a:avLst/>
          </a:prstGeom>
          <a:solidFill>
            <a:srgbClr val="e9ad17"/>
          </a:solidFill>
          <a:ln w="9360">
            <a:solidFill>
              <a:srgbClr val="b2b2b2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19440" bIns="1944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616" name=""/>
          <p:cNvSpPr/>
          <p:nvPr/>
        </p:nvSpPr>
        <p:spPr>
          <a:xfrm>
            <a:off x="4830840" y="2633760"/>
            <a:ext cx="95040" cy="95040"/>
          </a:xfrm>
          <a:prstGeom prst="ellipse">
            <a:avLst/>
          </a:prstGeom>
          <a:solidFill>
            <a:srgbClr val="e9ad17"/>
          </a:solidFill>
          <a:ln w="9360">
            <a:solidFill>
              <a:srgbClr val="b2b2b2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20880" bIns="2088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617" name=""/>
          <p:cNvSpPr/>
          <p:nvPr/>
        </p:nvSpPr>
        <p:spPr>
          <a:xfrm>
            <a:off x="3505320" y="3433680"/>
            <a:ext cx="95040" cy="95400"/>
          </a:xfrm>
          <a:prstGeom prst="ellipse">
            <a:avLst/>
          </a:prstGeom>
          <a:solidFill>
            <a:srgbClr val="e9ad17"/>
          </a:solidFill>
          <a:ln w="9360">
            <a:solidFill>
              <a:srgbClr val="b2b2b2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21240" bIns="2124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618" name=""/>
          <p:cNvSpPr/>
          <p:nvPr/>
        </p:nvSpPr>
        <p:spPr>
          <a:xfrm>
            <a:off x="2870280" y="3576600"/>
            <a:ext cx="93600" cy="95400"/>
          </a:xfrm>
          <a:prstGeom prst="ellipse">
            <a:avLst/>
          </a:prstGeom>
          <a:solidFill>
            <a:srgbClr val="e9ad17"/>
          </a:solidFill>
          <a:ln w="9360">
            <a:solidFill>
              <a:srgbClr val="b2b2b2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21240" bIns="2124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619" name=""/>
          <p:cNvSpPr/>
          <p:nvPr/>
        </p:nvSpPr>
        <p:spPr>
          <a:xfrm>
            <a:off x="2641680" y="3189240"/>
            <a:ext cx="95040" cy="93600"/>
          </a:xfrm>
          <a:prstGeom prst="ellipse">
            <a:avLst/>
          </a:prstGeom>
          <a:solidFill>
            <a:srgbClr val="e9ad17"/>
          </a:solidFill>
          <a:ln w="9360">
            <a:solidFill>
              <a:srgbClr val="b2b2b2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19440" bIns="1944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620" name=""/>
          <p:cNvSpPr/>
          <p:nvPr/>
        </p:nvSpPr>
        <p:spPr>
          <a:xfrm>
            <a:off x="3019320" y="2548080"/>
            <a:ext cx="93600" cy="95040"/>
          </a:xfrm>
          <a:prstGeom prst="ellipse">
            <a:avLst/>
          </a:prstGeom>
          <a:solidFill>
            <a:srgbClr val="e9ad17"/>
          </a:solidFill>
          <a:ln w="9360">
            <a:solidFill>
              <a:srgbClr val="b2b2b2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20880" bIns="2088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621" name=""/>
          <p:cNvSpPr/>
          <p:nvPr/>
        </p:nvSpPr>
        <p:spPr>
          <a:xfrm>
            <a:off x="2251080" y="3392640"/>
            <a:ext cx="182520" cy="182520"/>
          </a:xfrm>
          <a:prstGeom prst="ellipse">
            <a:avLst/>
          </a:prstGeom>
          <a:solidFill>
            <a:srgbClr val="e9ad17"/>
          </a:solidFill>
          <a:ln w="9360">
            <a:solidFill>
              <a:srgbClr val="b2b2b2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622" name=""/>
          <p:cNvSpPr/>
          <p:nvPr/>
        </p:nvSpPr>
        <p:spPr>
          <a:xfrm>
            <a:off x="1871640" y="2892600"/>
            <a:ext cx="182520" cy="182520"/>
          </a:xfrm>
          <a:prstGeom prst="ellipse">
            <a:avLst/>
          </a:prstGeom>
          <a:solidFill>
            <a:srgbClr val="e9ad17"/>
          </a:solidFill>
          <a:ln w="9360">
            <a:solidFill>
              <a:srgbClr val="b2b2b2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623" name=""/>
          <p:cNvSpPr/>
          <p:nvPr/>
        </p:nvSpPr>
        <p:spPr>
          <a:xfrm>
            <a:off x="2147760" y="1684440"/>
            <a:ext cx="182520" cy="182520"/>
          </a:xfrm>
          <a:prstGeom prst="ellipse">
            <a:avLst/>
          </a:prstGeom>
          <a:solidFill>
            <a:srgbClr val="e9ad17"/>
          </a:solidFill>
          <a:ln w="9360">
            <a:solidFill>
              <a:srgbClr val="b2b2b2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624" name=""/>
          <p:cNvSpPr/>
          <p:nvPr/>
        </p:nvSpPr>
        <p:spPr>
          <a:xfrm>
            <a:off x="2262240" y="1382760"/>
            <a:ext cx="182520" cy="182520"/>
          </a:xfrm>
          <a:prstGeom prst="ellipse">
            <a:avLst/>
          </a:prstGeom>
          <a:solidFill>
            <a:srgbClr val="e9ad17"/>
          </a:solidFill>
          <a:ln w="9360">
            <a:solidFill>
              <a:srgbClr val="b2b2b2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625" name=""/>
          <p:cNvSpPr/>
          <p:nvPr/>
        </p:nvSpPr>
        <p:spPr>
          <a:xfrm>
            <a:off x="2730600" y="2143080"/>
            <a:ext cx="93600" cy="95400"/>
          </a:xfrm>
          <a:prstGeom prst="ellipse">
            <a:avLst/>
          </a:prstGeom>
          <a:solidFill>
            <a:srgbClr val="e9ad17"/>
          </a:solidFill>
          <a:ln w="9360">
            <a:solidFill>
              <a:srgbClr val="b2b2b2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21240" bIns="2124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626" name=""/>
          <p:cNvSpPr/>
          <p:nvPr/>
        </p:nvSpPr>
        <p:spPr>
          <a:xfrm>
            <a:off x="7529400" y="2112840"/>
            <a:ext cx="95400" cy="95400"/>
          </a:xfrm>
          <a:prstGeom prst="ellipse">
            <a:avLst/>
          </a:prstGeom>
          <a:solidFill>
            <a:srgbClr val="e9ad17"/>
          </a:solidFill>
          <a:ln w="9360">
            <a:solidFill>
              <a:srgbClr val="b2b2b2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21240" bIns="2124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627" name=""/>
          <p:cNvSpPr/>
          <p:nvPr/>
        </p:nvSpPr>
        <p:spPr>
          <a:xfrm>
            <a:off x="6661080" y="2224080"/>
            <a:ext cx="676440" cy="19044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628" name=""/>
          <p:cNvSpPr/>
          <p:nvPr/>
        </p:nvSpPr>
        <p:spPr>
          <a:xfrm>
            <a:off x="4670280" y="3716280"/>
            <a:ext cx="166680" cy="16668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629" name=""/>
          <p:cNvSpPr/>
          <p:nvPr/>
        </p:nvSpPr>
        <p:spPr>
          <a:xfrm>
            <a:off x="4710240" y="3575160"/>
            <a:ext cx="168120" cy="16668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630" name=""/>
          <p:cNvSpPr/>
          <p:nvPr/>
        </p:nvSpPr>
        <p:spPr>
          <a:xfrm>
            <a:off x="4559400" y="3549600"/>
            <a:ext cx="166680" cy="16668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631" name=""/>
          <p:cNvSpPr/>
          <p:nvPr/>
        </p:nvSpPr>
        <p:spPr>
          <a:xfrm>
            <a:off x="4802040" y="3665520"/>
            <a:ext cx="166680" cy="16668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632" name=""/>
          <p:cNvSpPr/>
          <p:nvPr/>
        </p:nvSpPr>
        <p:spPr>
          <a:xfrm>
            <a:off x="4483080" y="4305240"/>
            <a:ext cx="182520" cy="18252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633" name=""/>
          <p:cNvSpPr/>
          <p:nvPr/>
        </p:nvSpPr>
        <p:spPr>
          <a:xfrm>
            <a:off x="4543560" y="4141800"/>
            <a:ext cx="182520" cy="18252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634" name=""/>
          <p:cNvSpPr/>
          <p:nvPr/>
        </p:nvSpPr>
        <p:spPr>
          <a:xfrm>
            <a:off x="4680000" y="4213080"/>
            <a:ext cx="182520" cy="18288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635" name=""/>
          <p:cNvSpPr/>
          <p:nvPr/>
        </p:nvSpPr>
        <p:spPr>
          <a:xfrm>
            <a:off x="4573440" y="4289400"/>
            <a:ext cx="182880" cy="18252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636" name=""/>
          <p:cNvSpPr/>
          <p:nvPr/>
        </p:nvSpPr>
        <p:spPr>
          <a:xfrm>
            <a:off x="4665600" y="4349880"/>
            <a:ext cx="182520" cy="18252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637" name=""/>
          <p:cNvSpPr/>
          <p:nvPr/>
        </p:nvSpPr>
        <p:spPr>
          <a:xfrm>
            <a:off x="5511960" y="4091040"/>
            <a:ext cx="168120" cy="18252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638" name=""/>
          <p:cNvSpPr/>
          <p:nvPr/>
        </p:nvSpPr>
        <p:spPr>
          <a:xfrm>
            <a:off x="5568840" y="4238640"/>
            <a:ext cx="182520" cy="18252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639" name=""/>
          <p:cNvSpPr/>
          <p:nvPr/>
        </p:nvSpPr>
        <p:spPr>
          <a:xfrm>
            <a:off x="5603760" y="4071960"/>
            <a:ext cx="166680" cy="18252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640" name=""/>
          <p:cNvSpPr/>
          <p:nvPr/>
        </p:nvSpPr>
        <p:spPr>
          <a:xfrm>
            <a:off x="5684760" y="4122720"/>
            <a:ext cx="182520" cy="18252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641" name=""/>
          <p:cNvSpPr/>
          <p:nvPr/>
        </p:nvSpPr>
        <p:spPr>
          <a:xfrm>
            <a:off x="6837480" y="4506840"/>
            <a:ext cx="182520" cy="18252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642" name=""/>
          <p:cNvSpPr/>
          <p:nvPr/>
        </p:nvSpPr>
        <p:spPr>
          <a:xfrm>
            <a:off x="6994440" y="4548240"/>
            <a:ext cx="182520" cy="18252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643" name=""/>
          <p:cNvSpPr/>
          <p:nvPr/>
        </p:nvSpPr>
        <p:spPr>
          <a:xfrm>
            <a:off x="6932520" y="4406760"/>
            <a:ext cx="182520" cy="18288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644" name=""/>
          <p:cNvSpPr/>
          <p:nvPr/>
        </p:nvSpPr>
        <p:spPr>
          <a:xfrm>
            <a:off x="6969240" y="4254480"/>
            <a:ext cx="182520" cy="18252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645" name=""/>
          <p:cNvSpPr/>
          <p:nvPr/>
        </p:nvSpPr>
        <p:spPr>
          <a:xfrm>
            <a:off x="6643800" y="4137120"/>
            <a:ext cx="182520" cy="18252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646" name=""/>
          <p:cNvSpPr/>
          <p:nvPr/>
        </p:nvSpPr>
        <p:spPr>
          <a:xfrm>
            <a:off x="6629400" y="3959280"/>
            <a:ext cx="182520" cy="18252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647" name=""/>
          <p:cNvSpPr/>
          <p:nvPr/>
        </p:nvSpPr>
        <p:spPr>
          <a:xfrm>
            <a:off x="6735600" y="4025880"/>
            <a:ext cx="182880" cy="18252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648" name=""/>
          <p:cNvSpPr/>
          <p:nvPr/>
        </p:nvSpPr>
        <p:spPr>
          <a:xfrm>
            <a:off x="6546960" y="4051440"/>
            <a:ext cx="182520" cy="18252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649" name=""/>
          <p:cNvSpPr/>
          <p:nvPr/>
        </p:nvSpPr>
        <p:spPr>
          <a:xfrm>
            <a:off x="5486400" y="3711600"/>
            <a:ext cx="184320" cy="18252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650" name=""/>
          <p:cNvSpPr/>
          <p:nvPr/>
        </p:nvSpPr>
        <p:spPr>
          <a:xfrm>
            <a:off x="5578560" y="3584520"/>
            <a:ext cx="182520" cy="18252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651" name=""/>
          <p:cNvSpPr/>
          <p:nvPr/>
        </p:nvSpPr>
        <p:spPr>
          <a:xfrm>
            <a:off x="5756400" y="3675240"/>
            <a:ext cx="182520" cy="18252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652" name=""/>
          <p:cNvSpPr/>
          <p:nvPr/>
        </p:nvSpPr>
        <p:spPr>
          <a:xfrm>
            <a:off x="5608800" y="3838680"/>
            <a:ext cx="168120" cy="18252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653" name=""/>
          <p:cNvSpPr/>
          <p:nvPr/>
        </p:nvSpPr>
        <p:spPr>
          <a:xfrm>
            <a:off x="5634000" y="3716280"/>
            <a:ext cx="182520" cy="18252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654" name=""/>
          <p:cNvSpPr/>
          <p:nvPr/>
        </p:nvSpPr>
        <p:spPr>
          <a:xfrm>
            <a:off x="5025960" y="4211640"/>
            <a:ext cx="182520" cy="18252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655" name=""/>
          <p:cNvSpPr/>
          <p:nvPr/>
        </p:nvSpPr>
        <p:spPr>
          <a:xfrm>
            <a:off x="4975200" y="3903840"/>
            <a:ext cx="182520" cy="18252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656" name=""/>
          <p:cNvSpPr/>
          <p:nvPr/>
        </p:nvSpPr>
        <p:spPr>
          <a:xfrm>
            <a:off x="5141880" y="3954600"/>
            <a:ext cx="182520" cy="18252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657" name=""/>
          <p:cNvSpPr/>
          <p:nvPr/>
        </p:nvSpPr>
        <p:spPr>
          <a:xfrm>
            <a:off x="5153040" y="4141800"/>
            <a:ext cx="182520" cy="18252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658" name=""/>
          <p:cNvSpPr/>
          <p:nvPr/>
        </p:nvSpPr>
        <p:spPr>
          <a:xfrm>
            <a:off x="4883040" y="4178160"/>
            <a:ext cx="182520" cy="18288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659" name=""/>
          <p:cNvSpPr/>
          <p:nvPr/>
        </p:nvSpPr>
        <p:spPr>
          <a:xfrm>
            <a:off x="4848120" y="4025880"/>
            <a:ext cx="182520" cy="18252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660" name=""/>
          <p:cNvSpPr/>
          <p:nvPr/>
        </p:nvSpPr>
        <p:spPr>
          <a:xfrm>
            <a:off x="5076720" y="4051440"/>
            <a:ext cx="182520" cy="18252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661" name=""/>
          <p:cNvSpPr/>
          <p:nvPr/>
        </p:nvSpPr>
        <p:spPr>
          <a:xfrm>
            <a:off x="4853160" y="3513240"/>
            <a:ext cx="166680" cy="16812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662" name=""/>
          <p:cNvSpPr/>
          <p:nvPr/>
        </p:nvSpPr>
        <p:spPr>
          <a:xfrm>
            <a:off x="6805440" y="4330800"/>
            <a:ext cx="182880" cy="18252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663" name=""/>
          <p:cNvSpPr/>
          <p:nvPr/>
        </p:nvSpPr>
        <p:spPr>
          <a:xfrm>
            <a:off x="5680080" y="3589200"/>
            <a:ext cx="182520" cy="18288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664" name=""/>
          <p:cNvSpPr/>
          <p:nvPr/>
        </p:nvSpPr>
        <p:spPr>
          <a:xfrm>
            <a:off x="4522680" y="4425840"/>
            <a:ext cx="182520" cy="18252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665" name=""/>
          <p:cNvSpPr/>
          <p:nvPr/>
        </p:nvSpPr>
        <p:spPr>
          <a:xfrm>
            <a:off x="6218280" y="3503520"/>
            <a:ext cx="166680" cy="18252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666" name=""/>
          <p:cNvSpPr/>
          <p:nvPr/>
        </p:nvSpPr>
        <p:spPr>
          <a:xfrm>
            <a:off x="6375240" y="3533760"/>
            <a:ext cx="166680" cy="18252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667" name=""/>
          <p:cNvSpPr/>
          <p:nvPr/>
        </p:nvSpPr>
        <p:spPr>
          <a:xfrm>
            <a:off x="6253200" y="3335400"/>
            <a:ext cx="166680" cy="18252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668" name=""/>
          <p:cNvSpPr/>
          <p:nvPr/>
        </p:nvSpPr>
        <p:spPr>
          <a:xfrm>
            <a:off x="6269040" y="3660840"/>
            <a:ext cx="166680" cy="18252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669" name=""/>
          <p:cNvSpPr/>
          <p:nvPr/>
        </p:nvSpPr>
        <p:spPr>
          <a:xfrm>
            <a:off x="6973920" y="2736720"/>
            <a:ext cx="182520" cy="18252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670" name=""/>
          <p:cNvSpPr/>
          <p:nvPr/>
        </p:nvSpPr>
        <p:spPr>
          <a:xfrm>
            <a:off x="6918480" y="2585880"/>
            <a:ext cx="182520" cy="18288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671" name=""/>
          <p:cNvSpPr/>
          <p:nvPr/>
        </p:nvSpPr>
        <p:spPr>
          <a:xfrm>
            <a:off x="6811920" y="2722680"/>
            <a:ext cx="182520" cy="18252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672" name=""/>
          <p:cNvSpPr/>
          <p:nvPr/>
        </p:nvSpPr>
        <p:spPr>
          <a:xfrm>
            <a:off x="7029360" y="2616120"/>
            <a:ext cx="182520" cy="18252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673" name=""/>
          <p:cNvSpPr/>
          <p:nvPr/>
        </p:nvSpPr>
        <p:spPr>
          <a:xfrm>
            <a:off x="7156440" y="2610000"/>
            <a:ext cx="182520" cy="18396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674" name=""/>
          <p:cNvSpPr/>
          <p:nvPr/>
        </p:nvSpPr>
        <p:spPr>
          <a:xfrm>
            <a:off x="7115040" y="2459160"/>
            <a:ext cx="182520" cy="18252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675" name=""/>
          <p:cNvSpPr/>
          <p:nvPr/>
        </p:nvSpPr>
        <p:spPr>
          <a:xfrm>
            <a:off x="7278840" y="2489040"/>
            <a:ext cx="182520" cy="18288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676" name=""/>
          <p:cNvSpPr/>
          <p:nvPr/>
        </p:nvSpPr>
        <p:spPr>
          <a:xfrm>
            <a:off x="7304040" y="2671920"/>
            <a:ext cx="182520" cy="18252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677" name=""/>
          <p:cNvSpPr/>
          <p:nvPr/>
        </p:nvSpPr>
        <p:spPr>
          <a:xfrm>
            <a:off x="7410600" y="2362320"/>
            <a:ext cx="166680" cy="18252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678" name=""/>
          <p:cNvSpPr/>
          <p:nvPr/>
        </p:nvSpPr>
        <p:spPr>
          <a:xfrm>
            <a:off x="7288200" y="2244600"/>
            <a:ext cx="166680" cy="18252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679" name=""/>
          <p:cNvSpPr/>
          <p:nvPr/>
        </p:nvSpPr>
        <p:spPr>
          <a:xfrm>
            <a:off x="7385040" y="2255760"/>
            <a:ext cx="166680" cy="18252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680" name=""/>
          <p:cNvSpPr/>
          <p:nvPr/>
        </p:nvSpPr>
        <p:spPr>
          <a:xfrm>
            <a:off x="7089840" y="2255760"/>
            <a:ext cx="182520" cy="18252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681" name=""/>
          <p:cNvSpPr/>
          <p:nvPr/>
        </p:nvSpPr>
        <p:spPr>
          <a:xfrm>
            <a:off x="7207200" y="2189160"/>
            <a:ext cx="166680" cy="18252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682" name=""/>
          <p:cNvSpPr/>
          <p:nvPr/>
        </p:nvSpPr>
        <p:spPr>
          <a:xfrm>
            <a:off x="7329600" y="2103480"/>
            <a:ext cx="166680" cy="18252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683" name=""/>
          <p:cNvSpPr/>
          <p:nvPr/>
        </p:nvSpPr>
        <p:spPr>
          <a:xfrm>
            <a:off x="7500960" y="2093760"/>
            <a:ext cx="168120" cy="18288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684" name=""/>
          <p:cNvSpPr/>
          <p:nvPr/>
        </p:nvSpPr>
        <p:spPr>
          <a:xfrm>
            <a:off x="7419960" y="1971720"/>
            <a:ext cx="182520" cy="18252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685" name=""/>
          <p:cNvSpPr/>
          <p:nvPr/>
        </p:nvSpPr>
        <p:spPr>
          <a:xfrm>
            <a:off x="7577280" y="1925640"/>
            <a:ext cx="182520" cy="18252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686" name=""/>
          <p:cNvSpPr/>
          <p:nvPr/>
        </p:nvSpPr>
        <p:spPr>
          <a:xfrm>
            <a:off x="7537320" y="2011320"/>
            <a:ext cx="182520" cy="18252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687" name=""/>
          <p:cNvSpPr/>
          <p:nvPr/>
        </p:nvSpPr>
        <p:spPr>
          <a:xfrm>
            <a:off x="7628040" y="2068560"/>
            <a:ext cx="182520" cy="18252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688" name=""/>
          <p:cNvSpPr/>
          <p:nvPr/>
        </p:nvSpPr>
        <p:spPr>
          <a:xfrm>
            <a:off x="7404120" y="2158920"/>
            <a:ext cx="183960" cy="18252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689" name=""/>
          <p:cNvSpPr/>
          <p:nvPr/>
        </p:nvSpPr>
        <p:spPr>
          <a:xfrm>
            <a:off x="7505640" y="2214720"/>
            <a:ext cx="182520" cy="18252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690" name=""/>
          <p:cNvSpPr/>
          <p:nvPr/>
        </p:nvSpPr>
        <p:spPr>
          <a:xfrm>
            <a:off x="7196040" y="2068560"/>
            <a:ext cx="182520" cy="18252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691" name=""/>
          <p:cNvSpPr/>
          <p:nvPr/>
        </p:nvSpPr>
        <p:spPr>
          <a:xfrm>
            <a:off x="7095960" y="2112840"/>
            <a:ext cx="182880" cy="18252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692" name=""/>
          <p:cNvSpPr/>
          <p:nvPr/>
        </p:nvSpPr>
        <p:spPr>
          <a:xfrm>
            <a:off x="7202520" y="2332080"/>
            <a:ext cx="182520" cy="18252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693" name=""/>
          <p:cNvSpPr/>
          <p:nvPr/>
        </p:nvSpPr>
        <p:spPr>
          <a:xfrm>
            <a:off x="7304040" y="2362320"/>
            <a:ext cx="182520" cy="18252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694" name=""/>
          <p:cNvSpPr/>
          <p:nvPr/>
        </p:nvSpPr>
        <p:spPr>
          <a:xfrm>
            <a:off x="7435800" y="2371680"/>
            <a:ext cx="182520" cy="18252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695" name=""/>
          <p:cNvSpPr/>
          <p:nvPr/>
        </p:nvSpPr>
        <p:spPr>
          <a:xfrm>
            <a:off x="6978600" y="2027160"/>
            <a:ext cx="182520" cy="18252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696" name=""/>
          <p:cNvSpPr/>
          <p:nvPr/>
        </p:nvSpPr>
        <p:spPr>
          <a:xfrm>
            <a:off x="6902280" y="2068560"/>
            <a:ext cx="182880" cy="18252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697" name=""/>
          <p:cNvSpPr/>
          <p:nvPr/>
        </p:nvSpPr>
        <p:spPr>
          <a:xfrm>
            <a:off x="6907320" y="1981080"/>
            <a:ext cx="182520" cy="18252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698" name=""/>
          <p:cNvSpPr/>
          <p:nvPr/>
        </p:nvSpPr>
        <p:spPr>
          <a:xfrm>
            <a:off x="6249960" y="2322360"/>
            <a:ext cx="95400" cy="93960"/>
          </a:xfrm>
          <a:prstGeom prst="ellipse">
            <a:avLst/>
          </a:prstGeom>
          <a:solidFill>
            <a:srgbClr val="e9ad17"/>
          </a:solidFill>
          <a:ln w="9360">
            <a:solidFill>
              <a:srgbClr val="b2b2b2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19800" bIns="19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699" name=""/>
          <p:cNvSpPr/>
          <p:nvPr/>
        </p:nvSpPr>
        <p:spPr>
          <a:xfrm>
            <a:off x="6207120" y="2290680"/>
            <a:ext cx="182520" cy="18252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700" name=""/>
          <p:cNvSpPr/>
          <p:nvPr/>
        </p:nvSpPr>
        <p:spPr>
          <a:xfrm>
            <a:off x="6207120" y="2128680"/>
            <a:ext cx="182520" cy="18288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701" name=""/>
          <p:cNvSpPr/>
          <p:nvPr/>
        </p:nvSpPr>
        <p:spPr>
          <a:xfrm>
            <a:off x="6338880" y="2214720"/>
            <a:ext cx="182520" cy="18252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702" name=""/>
          <p:cNvSpPr/>
          <p:nvPr/>
        </p:nvSpPr>
        <p:spPr>
          <a:xfrm>
            <a:off x="6075360" y="2219400"/>
            <a:ext cx="182520" cy="18252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703" name=""/>
          <p:cNvSpPr/>
          <p:nvPr/>
        </p:nvSpPr>
        <p:spPr>
          <a:xfrm>
            <a:off x="6481800" y="2087640"/>
            <a:ext cx="182520" cy="18252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704" name=""/>
          <p:cNvSpPr/>
          <p:nvPr/>
        </p:nvSpPr>
        <p:spPr>
          <a:xfrm>
            <a:off x="6597720" y="1971720"/>
            <a:ext cx="182520" cy="18252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705" name=""/>
          <p:cNvSpPr/>
          <p:nvPr/>
        </p:nvSpPr>
        <p:spPr>
          <a:xfrm>
            <a:off x="6613560" y="2138400"/>
            <a:ext cx="166680" cy="18252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706" name=""/>
          <p:cNvSpPr/>
          <p:nvPr/>
        </p:nvSpPr>
        <p:spPr>
          <a:xfrm>
            <a:off x="6678720" y="2073240"/>
            <a:ext cx="183960" cy="18252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707" name=""/>
          <p:cNvSpPr/>
          <p:nvPr/>
        </p:nvSpPr>
        <p:spPr>
          <a:xfrm>
            <a:off x="6451560" y="2382840"/>
            <a:ext cx="166680" cy="18252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708" name=""/>
          <p:cNvSpPr/>
          <p:nvPr/>
        </p:nvSpPr>
        <p:spPr>
          <a:xfrm>
            <a:off x="6588000" y="2336760"/>
            <a:ext cx="182520" cy="18252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709" name=""/>
          <p:cNvSpPr/>
          <p:nvPr/>
        </p:nvSpPr>
        <p:spPr>
          <a:xfrm>
            <a:off x="6405480" y="2320920"/>
            <a:ext cx="182520" cy="18252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710" name=""/>
          <p:cNvSpPr/>
          <p:nvPr/>
        </p:nvSpPr>
        <p:spPr>
          <a:xfrm>
            <a:off x="6502320" y="2251080"/>
            <a:ext cx="166680" cy="18252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711" name=""/>
          <p:cNvSpPr/>
          <p:nvPr/>
        </p:nvSpPr>
        <p:spPr>
          <a:xfrm>
            <a:off x="6780240" y="2103480"/>
            <a:ext cx="182520" cy="18252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712" name=""/>
          <p:cNvSpPr/>
          <p:nvPr/>
        </p:nvSpPr>
        <p:spPr>
          <a:xfrm>
            <a:off x="5719680" y="2484360"/>
            <a:ext cx="168480" cy="18252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713" name=""/>
          <p:cNvSpPr/>
          <p:nvPr/>
        </p:nvSpPr>
        <p:spPr>
          <a:xfrm>
            <a:off x="5629320" y="2392200"/>
            <a:ext cx="166680" cy="18288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714" name=""/>
          <p:cNvSpPr/>
          <p:nvPr/>
        </p:nvSpPr>
        <p:spPr>
          <a:xfrm>
            <a:off x="5761080" y="2336760"/>
            <a:ext cx="166680" cy="18252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715" name=""/>
          <p:cNvSpPr/>
          <p:nvPr/>
        </p:nvSpPr>
        <p:spPr>
          <a:xfrm>
            <a:off x="5908680" y="2336760"/>
            <a:ext cx="166680" cy="18252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716" name=""/>
          <p:cNvSpPr/>
          <p:nvPr/>
        </p:nvSpPr>
        <p:spPr>
          <a:xfrm>
            <a:off x="5791320" y="2225520"/>
            <a:ext cx="168120" cy="18288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717" name=""/>
          <p:cNvSpPr/>
          <p:nvPr/>
        </p:nvSpPr>
        <p:spPr>
          <a:xfrm>
            <a:off x="5680080" y="2281320"/>
            <a:ext cx="166680" cy="18252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718" name=""/>
          <p:cNvSpPr/>
          <p:nvPr/>
        </p:nvSpPr>
        <p:spPr>
          <a:xfrm>
            <a:off x="5335560" y="2854440"/>
            <a:ext cx="166680" cy="18252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719" name=""/>
          <p:cNvSpPr/>
          <p:nvPr/>
        </p:nvSpPr>
        <p:spPr>
          <a:xfrm>
            <a:off x="5477040" y="2894040"/>
            <a:ext cx="168120" cy="18252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720" name=""/>
          <p:cNvSpPr/>
          <p:nvPr/>
        </p:nvSpPr>
        <p:spPr>
          <a:xfrm>
            <a:off x="5460840" y="2793960"/>
            <a:ext cx="168480" cy="18252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721" name=""/>
          <p:cNvSpPr/>
          <p:nvPr/>
        </p:nvSpPr>
        <p:spPr>
          <a:xfrm>
            <a:off x="5386320" y="2757600"/>
            <a:ext cx="166680" cy="18252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722" name=""/>
          <p:cNvSpPr/>
          <p:nvPr/>
        </p:nvSpPr>
        <p:spPr>
          <a:xfrm>
            <a:off x="5396040" y="2909880"/>
            <a:ext cx="166680" cy="18252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723" name=""/>
          <p:cNvSpPr/>
          <p:nvPr/>
        </p:nvSpPr>
        <p:spPr>
          <a:xfrm>
            <a:off x="4968720" y="2925720"/>
            <a:ext cx="168480" cy="18252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724" name=""/>
          <p:cNvSpPr/>
          <p:nvPr/>
        </p:nvSpPr>
        <p:spPr>
          <a:xfrm>
            <a:off x="4898880" y="2868480"/>
            <a:ext cx="182880" cy="18252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725" name=""/>
          <p:cNvSpPr/>
          <p:nvPr/>
        </p:nvSpPr>
        <p:spPr>
          <a:xfrm>
            <a:off x="4964040" y="2782800"/>
            <a:ext cx="182520" cy="18252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726" name=""/>
          <p:cNvSpPr/>
          <p:nvPr/>
        </p:nvSpPr>
        <p:spPr>
          <a:xfrm>
            <a:off x="5056200" y="2868480"/>
            <a:ext cx="182520" cy="18252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727" name=""/>
          <p:cNvSpPr/>
          <p:nvPr/>
        </p:nvSpPr>
        <p:spPr>
          <a:xfrm>
            <a:off x="5045040" y="2970360"/>
            <a:ext cx="182520" cy="18252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728" name=""/>
          <p:cNvSpPr/>
          <p:nvPr/>
        </p:nvSpPr>
        <p:spPr>
          <a:xfrm>
            <a:off x="4751280" y="2854440"/>
            <a:ext cx="182520" cy="18252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729" name=""/>
          <p:cNvSpPr/>
          <p:nvPr/>
        </p:nvSpPr>
        <p:spPr>
          <a:xfrm>
            <a:off x="4898880" y="2685960"/>
            <a:ext cx="182880" cy="18252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730" name=""/>
          <p:cNvSpPr/>
          <p:nvPr/>
        </p:nvSpPr>
        <p:spPr>
          <a:xfrm>
            <a:off x="4792680" y="2595600"/>
            <a:ext cx="166680" cy="18252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731" name=""/>
          <p:cNvSpPr/>
          <p:nvPr/>
        </p:nvSpPr>
        <p:spPr>
          <a:xfrm>
            <a:off x="4944960" y="2549520"/>
            <a:ext cx="182520" cy="18252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732" name=""/>
          <p:cNvSpPr/>
          <p:nvPr/>
        </p:nvSpPr>
        <p:spPr>
          <a:xfrm>
            <a:off x="4802040" y="2448000"/>
            <a:ext cx="182880" cy="18252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733" name=""/>
          <p:cNvSpPr/>
          <p:nvPr/>
        </p:nvSpPr>
        <p:spPr>
          <a:xfrm>
            <a:off x="4654440" y="2514600"/>
            <a:ext cx="182520" cy="18252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734" name=""/>
          <p:cNvSpPr/>
          <p:nvPr/>
        </p:nvSpPr>
        <p:spPr>
          <a:xfrm>
            <a:off x="5065560" y="1971720"/>
            <a:ext cx="182880" cy="18252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735" name=""/>
          <p:cNvSpPr/>
          <p:nvPr/>
        </p:nvSpPr>
        <p:spPr>
          <a:xfrm>
            <a:off x="5213520" y="2057400"/>
            <a:ext cx="182520" cy="18252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736" name=""/>
          <p:cNvSpPr/>
          <p:nvPr/>
        </p:nvSpPr>
        <p:spPr>
          <a:xfrm>
            <a:off x="5213520" y="1916280"/>
            <a:ext cx="182520" cy="18252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737" name=""/>
          <p:cNvSpPr/>
          <p:nvPr/>
        </p:nvSpPr>
        <p:spPr>
          <a:xfrm>
            <a:off x="5076720" y="2128680"/>
            <a:ext cx="182520" cy="18288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738" name=""/>
          <p:cNvSpPr/>
          <p:nvPr/>
        </p:nvSpPr>
        <p:spPr>
          <a:xfrm>
            <a:off x="5091120" y="1803240"/>
            <a:ext cx="182520" cy="18288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739" name=""/>
          <p:cNvSpPr/>
          <p:nvPr/>
        </p:nvSpPr>
        <p:spPr>
          <a:xfrm>
            <a:off x="7095960" y="2752560"/>
            <a:ext cx="182880" cy="18288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740" name=""/>
          <p:cNvSpPr/>
          <p:nvPr/>
        </p:nvSpPr>
        <p:spPr>
          <a:xfrm>
            <a:off x="6126120" y="3392640"/>
            <a:ext cx="168480" cy="18252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741" name=""/>
          <p:cNvSpPr/>
          <p:nvPr/>
        </p:nvSpPr>
        <p:spPr>
          <a:xfrm>
            <a:off x="5213520" y="2057400"/>
            <a:ext cx="182520" cy="18252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742" name=""/>
          <p:cNvSpPr/>
          <p:nvPr/>
        </p:nvSpPr>
        <p:spPr>
          <a:xfrm>
            <a:off x="3878280" y="2782800"/>
            <a:ext cx="168120" cy="18252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743" name=""/>
          <p:cNvSpPr/>
          <p:nvPr/>
        </p:nvSpPr>
        <p:spPr>
          <a:xfrm>
            <a:off x="4051440" y="2722680"/>
            <a:ext cx="182520" cy="18252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744" name=""/>
          <p:cNvSpPr/>
          <p:nvPr/>
        </p:nvSpPr>
        <p:spPr>
          <a:xfrm>
            <a:off x="3924360" y="2676600"/>
            <a:ext cx="182520" cy="18252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745" name=""/>
          <p:cNvSpPr/>
          <p:nvPr/>
        </p:nvSpPr>
        <p:spPr>
          <a:xfrm>
            <a:off x="3817800" y="2595600"/>
            <a:ext cx="182880" cy="18252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746" name=""/>
          <p:cNvSpPr/>
          <p:nvPr/>
        </p:nvSpPr>
        <p:spPr>
          <a:xfrm>
            <a:off x="4000680" y="2859120"/>
            <a:ext cx="182520" cy="18252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747" name=""/>
          <p:cNvSpPr/>
          <p:nvPr/>
        </p:nvSpPr>
        <p:spPr>
          <a:xfrm>
            <a:off x="3751200" y="2747880"/>
            <a:ext cx="184320" cy="18252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748" name=""/>
          <p:cNvSpPr/>
          <p:nvPr/>
        </p:nvSpPr>
        <p:spPr>
          <a:xfrm>
            <a:off x="4016520" y="3016080"/>
            <a:ext cx="182520" cy="18288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749" name=""/>
          <p:cNvSpPr/>
          <p:nvPr/>
        </p:nvSpPr>
        <p:spPr>
          <a:xfrm>
            <a:off x="3772080" y="2473200"/>
            <a:ext cx="182520" cy="18252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750" name=""/>
          <p:cNvSpPr/>
          <p:nvPr/>
        </p:nvSpPr>
        <p:spPr>
          <a:xfrm>
            <a:off x="2981160" y="2509920"/>
            <a:ext cx="182880" cy="18252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751" name=""/>
          <p:cNvSpPr/>
          <p:nvPr/>
        </p:nvSpPr>
        <p:spPr>
          <a:xfrm>
            <a:off x="3083040" y="2610000"/>
            <a:ext cx="182520" cy="18396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752" name=""/>
          <p:cNvSpPr/>
          <p:nvPr/>
        </p:nvSpPr>
        <p:spPr>
          <a:xfrm>
            <a:off x="3127320" y="2468520"/>
            <a:ext cx="182520" cy="18252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753" name=""/>
          <p:cNvSpPr/>
          <p:nvPr/>
        </p:nvSpPr>
        <p:spPr>
          <a:xfrm>
            <a:off x="3036960" y="2357280"/>
            <a:ext cx="182520" cy="18288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754" name=""/>
          <p:cNvSpPr/>
          <p:nvPr/>
        </p:nvSpPr>
        <p:spPr>
          <a:xfrm>
            <a:off x="2894040" y="2392200"/>
            <a:ext cx="182520" cy="18288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755" name=""/>
          <p:cNvSpPr/>
          <p:nvPr/>
        </p:nvSpPr>
        <p:spPr>
          <a:xfrm>
            <a:off x="2706840" y="2093760"/>
            <a:ext cx="182520" cy="18288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756" name=""/>
          <p:cNvSpPr/>
          <p:nvPr/>
        </p:nvSpPr>
        <p:spPr>
          <a:xfrm>
            <a:off x="2854440" y="2158920"/>
            <a:ext cx="182520" cy="18252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757" name=""/>
          <p:cNvSpPr/>
          <p:nvPr/>
        </p:nvSpPr>
        <p:spPr>
          <a:xfrm>
            <a:off x="2849400" y="2006640"/>
            <a:ext cx="182880" cy="18252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758" name=""/>
          <p:cNvSpPr/>
          <p:nvPr/>
        </p:nvSpPr>
        <p:spPr>
          <a:xfrm>
            <a:off x="2722680" y="1925640"/>
            <a:ext cx="182520" cy="18252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759" name=""/>
          <p:cNvSpPr/>
          <p:nvPr/>
        </p:nvSpPr>
        <p:spPr>
          <a:xfrm>
            <a:off x="5857920" y="2468520"/>
            <a:ext cx="166680" cy="18252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760" name=""/>
          <p:cNvSpPr/>
          <p:nvPr/>
        </p:nvSpPr>
        <p:spPr>
          <a:xfrm>
            <a:off x="5710320" y="2144880"/>
            <a:ext cx="168120" cy="18252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761" name=""/>
          <p:cNvSpPr/>
          <p:nvPr/>
        </p:nvSpPr>
        <p:spPr>
          <a:xfrm>
            <a:off x="5587920" y="2225520"/>
            <a:ext cx="168480" cy="18288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762" name=""/>
          <p:cNvSpPr/>
          <p:nvPr/>
        </p:nvSpPr>
        <p:spPr>
          <a:xfrm>
            <a:off x="3462480" y="3386160"/>
            <a:ext cx="168120" cy="18252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763" name=""/>
          <p:cNvSpPr/>
          <p:nvPr/>
        </p:nvSpPr>
        <p:spPr>
          <a:xfrm>
            <a:off x="3619440" y="3335400"/>
            <a:ext cx="182520" cy="18252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764" name=""/>
          <p:cNvSpPr/>
          <p:nvPr/>
        </p:nvSpPr>
        <p:spPr>
          <a:xfrm>
            <a:off x="3579840" y="3478320"/>
            <a:ext cx="182520" cy="18252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765" name=""/>
          <p:cNvSpPr/>
          <p:nvPr/>
        </p:nvSpPr>
        <p:spPr>
          <a:xfrm>
            <a:off x="3711600" y="3448080"/>
            <a:ext cx="182520" cy="18252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766" name=""/>
          <p:cNvSpPr/>
          <p:nvPr/>
        </p:nvSpPr>
        <p:spPr>
          <a:xfrm>
            <a:off x="3498840" y="3259080"/>
            <a:ext cx="182520" cy="18252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767" name=""/>
          <p:cNvSpPr/>
          <p:nvPr/>
        </p:nvSpPr>
        <p:spPr>
          <a:xfrm>
            <a:off x="3351240" y="3321000"/>
            <a:ext cx="182520" cy="18252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768" name=""/>
          <p:cNvSpPr/>
          <p:nvPr/>
        </p:nvSpPr>
        <p:spPr>
          <a:xfrm>
            <a:off x="3427560" y="3487680"/>
            <a:ext cx="182520" cy="18252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769" name=""/>
          <p:cNvSpPr/>
          <p:nvPr/>
        </p:nvSpPr>
        <p:spPr>
          <a:xfrm>
            <a:off x="2603520" y="3121200"/>
            <a:ext cx="166680" cy="18252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770" name=""/>
          <p:cNvSpPr/>
          <p:nvPr/>
        </p:nvSpPr>
        <p:spPr>
          <a:xfrm>
            <a:off x="2733840" y="3013200"/>
            <a:ext cx="166680" cy="18252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771" name=""/>
          <p:cNvSpPr/>
          <p:nvPr/>
        </p:nvSpPr>
        <p:spPr>
          <a:xfrm>
            <a:off x="2592360" y="2959200"/>
            <a:ext cx="168480" cy="18252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772" name=""/>
          <p:cNvSpPr/>
          <p:nvPr/>
        </p:nvSpPr>
        <p:spPr>
          <a:xfrm>
            <a:off x="2603520" y="2795760"/>
            <a:ext cx="166680" cy="18252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773" name=""/>
          <p:cNvSpPr/>
          <p:nvPr/>
        </p:nvSpPr>
        <p:spPr>
          <a:xfrm>
            <a:off x="2428920" y="2849400"/>
            <a:ext cx="168120" cy="18288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774" name=""/>
          <p:cNvSpPr/>
          <p:nvPr/>
        </p:nvSpPr>
        <p:spPr>
          <a:xfrm>
            <a:off x="2874960" y="2905200"/>
            <a:ext cx="166680" cy="18252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775" name=""/>
          <p:cNvSpPr/>
          <p:nvPr/>
        </p:nvSpPr>
        <p:spPr>
          <a:xfrm>
            <a:off x="2819520" y="3524400"/>
            <a:ext cx="168120" cy="18252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776" name=""/>
          <p:cNvSpPr/>
          <p:nvPr/>
        </p:nvSpPr>
        <p:spPr>
          <a:xfrm>
            <a:off x="2994120" y="3548160"/>
            <a:ext cx="166680" cy="18252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777" name=""/>
          <p:cNvSpPr/>
          <p:nvPr/>
        </p:nvSpPr>
        <p:spPr>
          <a:xfrm>
            <a:off x="2917800" y="3395520"/>
            <a:ext cx="166680" cy="18288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778" name=""/>
          <p:cNvSpPr/>
          <p:nvPr/>
        </p:nvSpPr>
        <p:spPr>
          <a:xfrm>
            <a:off x="2884320" y="3700440"/>
            <a:ext cx="166680" cy="18252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779" name=""/>
          <p:cNvSpPr/>
          <p:nvPr/>
        </p:nvSpPr>
        <p:spPr>
          <a:xfrm>
            <a:off x="3079800" y="3427560"/>
            <a:ext cx="168120" cy="18252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780" name=""/>
          <p:cNvSpPr/>
          <p:nvPr/>
        </p:nvSpPr>
        <p:spPr>
          <a:xfrm>
            <a:off x="2341440" y="3483000"/>
            <a:ext cx="182520" cy="18252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781" name=""/>
          <p:cNvSpPr/>
          <p:nvPr/>
        </p:nvSpPr>
        <p:spPr>
          <a:xfrm>
            <a:off x="2308320" y="3330720"/>
            <a:ext cx="182520" cy="18252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782" name=""/>
          <p:cNvSpPr/>
          <p:nvPr/>
        </p:nvSpPr>
        <p:spPr>
          <a:xfrm>
            <a:off x="2155680" y="3429000"/>
            <a:ext cx="182880" cy="18252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783" name=""/>
          <p:cNvSpPr/>
          <p:nvPr/>
        </p:nvSpPr>
        <p:spPr>
          <a:xfrm>
            <a:off x="2189160" y="3276720"/>
            <a:ext cx="182520" cy="18252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784" name=""/>
          <p:cNvSpPr/>
          <p:nvPr/>
        </p:nvSpPr>
        <p:spPr>
          <a:xfrm>
            <a:off x="2025720" y="3321000"/>
            <a:ext cx="182520" cy="18252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785" name=""/>
          <p:cNvSpPr/>
          <p:nvPr/>
        </p:nvSpPr>
        <p:spPr>
          <a:xfrm>
            <a:off x="2101680" y="3179880"/>
            <a:ext cx="182880" cy="18252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786" name=""/>
          <p:cNvSpPr/>
          <p:nvPr/>
        </p:nvSpPr>
        <p:spPr>
          <a:xfrm>
            <a:off x="1941480" y="3181320"/>
            <a:ext cx="182520" cy="18252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787" name=""/>
          <p:cNvSpPr/>
          <p:nvPr/>
        </p:nvSpPr>
        <p:spPr>
          <a:xfrm>
            <a:off x="2004840" y="3029040"/>
            <a:ext cx="182880" cy="18252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788" name=""/>
          <p:cNvSpPr/>
          <p:nvPr/>
        </p:nvSpPr>
        <p:spPr>
          <a:xfrm>
            <a:off x="1841400" y="3300480"/>
            <a:ext cx="182520" cy="18252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789" name=""/>
          <p:cNvSpPr/>
          <p:nvPr/>
        </p:nvSpPr>
        <p:spPr>
          <a:xfrm>
            <a:off x="1852560" y="3071880"/>
            <a:ext cx="184320" cy="18252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790" name=""/>
          <p:cNvSpPr/>
          <p:nvPr/>
        </p:nvSpPr>
        <p:spPr>
          <a:xfrm>
            <a:off x="2048040" y="2887560"/>
            <a:ext cx="183960" cy="18252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791" name=""/>
          <p:cNvSpPr/>
          <p:nvPr/>
        </p:nvSpPr>
        <p:spPr>
          <a:xfrm>
            <a:off x="1917720" y="2941560"/>
            <a:ext cx="182520" cy="18252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792" name=""/>
          <p:cNvSpPr/>
          <p:nvPr/>
        </p:nvSpPr>
        <p:spPr>
          <a:xfrm>
            <a:off x="1744560" y="2941560"/>
            <a:ext cx="182520" cy="18252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793" name=""/>
          <p:cNvSpPr/>
          <p:nvPr/>
        </p:nvSpPr>
        <p:spPr>
          <a:xfrm>
            <a:off x="1852560" y="2811600"/>
            <a:ext cx="184320" cy="18252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794" name=""/>
          <p:cNvSpPr/>
          <p:nvPr/>
        </p:nvSpPr>
        <p:spPr>
          <a:xfrm>
            <a:off x="2004840" y="2778120"/>
            <a:ext cx="182880" cy="18252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795" name=""/>
          <p:cNvSpPr/>
          <p:nvPr/>
        </p:nvSpPr>
        <p:spPr>
          <a:xfrm>
            <a:off x="1690560" y="2800440"/>
            <a:ext cx="182520" cy="18252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796" name=""/>
          <p:cNvSpPr/>
          <p:nvPr/>
        </p:nvSpPr>
        <p:spPr>
          <a:xfrm>
            <a:off x="1790640" y="2170080"/>
            <a:ext cx="182520" cy="18252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797" name=""/>
          <p:cNvSpPr/>
          <p:nvPr/>
        </p:nvSpPr>
        <p:spPr>
          <a:xfrm>
            <a:off x="1920960" y="2233440"/>
            <a:ext cx="182520" cy="18288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798" name=""/>
          <p:cNvSpPr/>
          <p:nvPr/>
        </p:nvSpPr>
        <p:spPr>
          <a:xfrm>
            <a:off x="1909800" y="2071800"/>
            <a:ext cx="182520" cy="18252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799" name=""/>
          <p:cNvSpPr/>
          <p:nvPr/>
        </p:nvSpPr>
        <p:spPr>
          <a:xfrm>
            <a:off x="1801800" y="2062080"/>
            <a:ext cx="182520" cy="18252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800" name=""/>
          <p:cNvSpPr/>
          <p:nvPr/>
        </p:nvSpPr>
        <p:spPr>
          <a:xfrm>
            <a:off x="1954080" y="1952640"/>
            <a:ext cx="182520" cy="18252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801" name=""/>
          <p:cNvSpPr/>
          <p:nvPr/>
        </p:nvSpPr>
        <p:spPr>
          <a:xfrm>
            <a:off x="2139840" y="1670040"/>
            <a:ext cx="182520" cy="18252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802" name=""/>
          <p:cNvSpPr/>
          <p:nvPr/>
        </p:nvSpPr>
        <p:spPr>
          <a:xfrm>
            <a:off x="2270160" y="1679400"/>
            <a:ext cx="182520" cy="18288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803" name=""/>
          <p:cNvSpPr/>
          <p:nvPr/>
        </p:nvSpPr>
        <p:spPr>
          <a:xfrm>
            <a:off x="2225520" y="1539720"/>
            <a:ext cx="182880" cy="18288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804" name=""/>
          <p:cNvSpPr/>
          <p:nvPr/>
        </p:nvSpPr>
        <p:spPr>
          <a:xfrm>
            <a:off x="2073240" y="1515960"/>
            <a:ext cx="182520" cy="18252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805" name=""/>
          <p:cNvSpPr/>
          <p:nvPr/>
        </p:nvSpPr>
        <p:spPr>
          <a:xfrm>
            <a:off x="2192400" y="1450800"/>
            <a:ext cx="182520" cy="18288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806" name=""/>
          <p:cNvSpPr/>
          <p:nvPr/>
        </p:nvSpPr>
        <p:spPr>
          <a:xfrm>
            <a:off x="2279520" y="1363680"/>
            <a:ext cx="182520" cy="18252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807" name=""/>
          <p:cNvSpPr/>
          <p:nvPr/>
        </p:nvSpPr>
        <p:spPr>
          <a:xfrm>
            <a:off x="2158920" y="1298520"/>
            <a:ext cx="182520" cy="18252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808" name=""/>
          <p:cNvSpPr/>
          <p:nvPr/>
        </p:nvSpPr>
        <p:spPr>
          <a:xfrm>
            <a:off x="2300400" y="1265400"/>
            <a:ext cx="183960" cy="18252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809" name=""/>
          <p:cNvSpPr/>
          <p:nvPr/>
        </p:nvSpPr>
        <p:spPr>
          <a:xfrm>
            <a:off x="2060640" y="1438200"/>
            <a:ext cx="183960" cy="18252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810" name=""/>
          <p:cNvSpPr/>
          <p:nvPr/>
        </p:nvSpPr>
        <p:spPr>
          <a:xfrm>
            <a:off x="2762280" y="2235240"/>
            <a:ext cx="182520" cy="18252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811" name=""/>
          <p:cNvSpPr/>
          <p:nvPr/>
        </p:nvSpPr>
        <p:spPr>
          <a:xfrm>
            <a:off x="4873680" y="3936960"/>
            <a:ext cx="182520" cy="18252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812" name=""/>
          <p:cNvSpPr/>
          <p:nvPr/>
        </p:nvSpPr>
        <p:spPr>
          <a:xfrm>
            <a:off x="4970520" y="4044960"/>
            <a:ext cx="182520" cy="18252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813" name=""/>
          <p:cNvSpPr/>
          <p:nvPr/>
        </p:nvSpPr>
        <p:spPr>
          <a:xfrm>
            <a:off x="5448240" y="4129200"/>
            <a:ext cx="184320" cy="18252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814" name=""/>
          <p:cNvSpPr/>
          <p:nvPr/>
        </p:nvSpPr>
        <p:spPr>
          <a:xfrm>
            <a:off x="5513400" y="3987720"/>
            <a:ext cx="182520" cy="18252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815" name=""/>
          <p:cNvSpPr/>
          <p:nvPr/>
        </p:nvSpPr>
        <p:spPr>
          <a:xfrm>
            <a:off x="5354640" y="1969920"/>
            <a:ext cx="182520" cy="18288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816" name=""/>
          <p:cNvSpPr/>
          <p:nvPr/>
        </p:nvSpPr>
        <p:spPr>
          <a:xfrm>
            <a:off x="808200" y="187200"/>
            <a:ext cx="8677080" cy="86688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2160" rIns="92160" tIns="46080" bIns="46080" anchor="ctr">
            <a:noAutofit/>
          </a:bodyPr>
          <a:p>
            <a:pPr algn="ctr">
              <a:lnSpc>
                <a:spcPct val="100000"/>
              </a:lnSpc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3000" strike="noStrike" u="none">
                <a:solidFill>
                  <a:srgbClr val="e9ad17"/>
                </a:solidFill>
                <a:effectLst/>
                <a:uFillTx/>
                <a:latin typeface="Frutiger 55 Roman"/>
              </a:rPr>
              <a:t>Enron’s Broadband Distribution Network</a:t>
            </a:r>
            <a:endParaRPr b="0" lang="en-US" sz="30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 algn="ctr">
              <a:lnSpc>
                <a:spcPct val="100000"/>
              </a:lnSpc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endParaRPr b="0" lang="en-US" sz="30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817" name=""/>
          <p:cNvSpPr/>
          <p:nvPr/>
        </p:nvSpPr>
        <p:spPr>
          <a:xfrm flipH="1">
            <a:off x="11007720" y="4484520"/>
            <a:ext cx="1440" cy="5040"/>
          </a:xfrm>
          <a:prstGeom prst="line">
            <a:avLst/>
          </a:prstGeom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1760" bIns="-417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818" name=""/>
          <p:cNvSpPr/>
          <p:nvPr/>
        </p:nvSpPr>
        <p:spPr>
          <a:xfrm flipH="1">
            <a:off x="10483920" y="4183200"/>
            <a:ext cx="1440" cy="4680"/>
          </a:xfrm>
          <a:prstGeom prst="line">
            <a:avLst/>
          </a:prstGeom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2120" bIns="-42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819" name=""/>
          <p:cNvSpPr/>
          <p:nvPr/>
        </p:nvSpPr>
        <p:spPr>
          <a:xfrm flipH="1">
            <a:off x="11702520" y="4273560"/>
            <a:ext cx="1800" cy="6480"/>
          </a:xfrm>
          <a:prstGeom prst="line">
            <a:avLst/>
          </a:prstGeom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0320" bIns="-403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820" name=""/>
          <p:cNvSpPr/>
          <p:nvPr/>
        </p:nvSpPr>
        <p:spPr>
          <a:xfrm>
            <a:off x="2193840" y="5237280"/>
            <a:ext cx="101520" cy="101520"/>
          </a:xfrm>
          <a:prstGeom prst="ellipse">
            <a:avLst/>
          </a:prstGeom>
          <a:solidFill>
            <a:srgbClr val="e9ad17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25200" bIns="252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821" name=""/>
          <p:cNvSpPr/>
          <p:nvPr/>
        </p:nvSpPr>
        <p:spPr>
          <a:xfrm>
            <a:off x="2193840" y="5530680"/>
            <a:ext cx="101520" cy="101880"/>
          </a:xfrm>
          <a:prstGeom prst="ellipse">
            <a:avLst/>
          </a:prstGeom>
          <a:solidFill>
            <a:srgbClr val="e9ad17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25560" bIns="2556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822" name=""/>
          <p:cNvSpPr/>
          <p:nvPr/>
        </p:nvSpPr>
        <p:spPr>
          <a:xfrm>
            <a:off x="2246400" y="5122800"/>
            <a:ext cx="6073560" cy="131256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spAutoFit/>
          </a:bodyPr>
          <a:p>
            <a:pPr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6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Enron Reaches the Entire Public Internet Worldwide Today</a:t>
            </a:r>
            <a:endParaRPr b="0" lang="en-US" sz="16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6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Enron Co-Locates Servers with Distribution Partners, One Hop from End Users, Enabling New Broadband Products</a:t>
            </a:r>
            <a:endParaRPr b="0" lang="en-US" sz="16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6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Current One-Hop Initiatives Will Reach 20 Million End Users in 2000</a:t>
            </a:r>
            <a:endParaRPr b="0" lang="en-US" sz="16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823" name=""/>
          <p:cNvSpPr/>
          <p:nvPr/>
        </p:nvSpPr>
        <p:spPr>
          <a:xfrm>
            <a:off x="10022040" y="5078520"/>
            <a:ext cx="33120" cy="2700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-19800" bIns="-19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824" name=""/>
          <p:cNvSpPr/>
          <p:nvPr/>
        </p:nvSpPr>
        <p:spPr>
          <a:xfrm>
            <a:off x="2193840" y="5978520"/>
            <a:ext cx="101520" cy="101520"/>
          </a:xfrm>
          <a:prstGeom prst="ellipse">
            <a:avLst/>
          </a:prstGeom>
          <a:solidFill>
            <a:srgbClr val="e9ad17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25200" bIns="252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825" name=""/>
          <p:cNvSpPr/>
          <p:nvPr/>
        </p:nvSpPr>
        <p:spPr>
          <a:xfrm>
            <a:off x="8059680" y="1019160"/>
            <a:ext cx="917640" cy="1730520"/>
          </a:xfrm>
          <a:prstGeom prst="rect">
            <a:avLst/>
          </a:prstGeom>
          <a:solidFill>
            <a:srgbClr val="000000"/>
          </a:solidFill>
          <a:ln w="15120">
            <a:solidFill>
              <a:srgbClr val="b2b2b2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8826" name=""/>
          <p:cNvGrpSpPr/>
          <p:nvPr/>
        </p:nvGrpSpPr>
        <p:grpSpPr>
          <a:xfrm>
            <a:off x="8097840" y="1068480"/>
            <a:ext cx="835200" cy="1622160"/>
            <a:chOff x="8097840" y="1068480"/>
            <a:chExt cx="835200" cy="1622160"/>
          </a:xfrm>
        </p:grpSpPr>
        <p:sp>
          <p:nvSpPr>
            <p:cNvPr id="8827" name=""/>
            <p:cNvSpPr/>
            <p:nvPr/>
          </p:nvSpPr>
          <p:spPr>
            <a:xfrm>
              <a:off x="8122680" y="1362960"/>
              <a:ext cx="29520" cy="48240"/>
            </a:xfrm>
            <a:custGeom>
              <a:avLst/>
              <a:gdLst/>
              <a:ahLst/>
              <a:rect l="l" t="t" r="r" b="b"/>
              <a:pathLst>
                <a:path w="67" h="96">
                  <a:moveTo>
                    <a:pt x="25" y="0"/>
                  </a:moveTo>
                  <a:lnTo>
                    <a:pt x="67" y="42"/>
                  </a:lnTo>
                  <a:lnTo>
                    <a:pt x="19" y="66"/>
                  </a:lnTo>
                  <a:lnTo>
                    <a:pt x="27" y="96"/>
                  </a:lnTo>
                  <a:lnTo>
                    <a:pt x="0" y="93"/>
                  </a:lnTo>
                  <a:lnTo>
                    <a:pt x="7" y="44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008226"/>
            </a:solidFill>
            <a:ln w="12600">
              <a:solidFill>
                <a:srgbClr val="777777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1440" bIns="144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grpSp>
          <p:nvGrpSpPr>
            <p:cNvPr id="8828" name=""/>
            <p:cNvGrpSpPr/>
            <p:nvPr/>
          </p:nvGrpSpPr>
          <p:grpSpPr>
            <a:xfrm>
              <a:off x="8097840" y="1068480"/>
              <a:ext cx="835200" cy="1622160"/>
              <a:chOff x="8097840" y="1068480"/>
              <a:chExt cx="835200" cy="1622160"/>
            </a:xfrm>
          </p:grpSpPr>
          <p:sp>
            <p:nvSpPr>
              <p:cNvPr id="8829" name=""/>
              <p:cNvSpPr/>
              <p:nvPr/>
            </p:nvSpPr>
            <p:spPr>
              <a:xfrm>
                <a:off x="8177040" y="1467000"/>
                <a:ext cx="22680" cy="25560"/>
              </a:xfrm>
              <a:custGeom>
                <a:avLst/>
                <a:gdLst/>
                <a:ahLst/>
                <a:rect l="l" t="t" r="r" b="b"/>
                <a:pathLst>
                  <a:path w="53" h="51">
                    <a:moveTo>
                      <a:pt x="38" y="0"/>
                    </a:moveTo>
                    <a:lnTo>
                      <a:pt x="0" y="38"/>
                    </a:lnTo>
                    <a:lnTo>
                      <a:pt x="27" y="51"/>
                    </a:lnTo>
                    <a:lnTo>
                      <a:pt x="53" y="27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008226"/>
              </a:solidFill>
              <a:ln w="12600">
                <a:solidFill>
                  <a:srgbClr val="777777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21240" bIns="-2124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grpSp>
            <p:nvGrpSpPr>
              <p:cNvPr id="8830" name=""/>
              <p:cNvGrpSpPr/>
              <p:nvPr/>
            </p:nvGrpSpPr>
            <p:grpSpPr>
              <a:xfrm>
                <a:off x="8097840" y="1068480"/>
                <a:ext cx="835200" cy="1622160"/>
                <a:chOff x="8097840" y="1068480"/>
                <a:chExt cx="835200" cy="1622160"/>
              </a:xfrm>
            </p:grpSpPr>
            <p:sp>
              <p:nvSpPr>
                <p:cNvPr id="8831" name=""/>
                <p:cNvSpPr/>
                <p:nvPr/>
              </p:nvSpPr>
              <p:spPr>
                <a:xfrm>
                  <a:off x="8183520" y="1150920"/>
                  <a:ext cx="749520" cy="1539720"/>
                </a:xfrm>
                <a:custGeom>
                  <a:avLst/>
                  <a:gdLst/>
                  <a:ahLst/>
                  <a:rect l="l" t="t" r="r" b="b"/>
                  <a:pathLst>
                    <a:path w="1720" h="3051">
                      <a:moveTo>
                        <a:pt x="701" y="0"/>
                      </a:moveTo>
                      <a:lnTo>
                        <a:pt x="657" y="10"/>
                      </a:lnTo>
                      <a:lnTo>
                        <a:pt x="597" y="26"/>
                      </a:lnTo>
                      <a:lnTo>
                        <a:pt x="581" y="26"/>
                      </a:lnTo>
                      <a:lnTo>
                        <a:pt x="566" y="40"/>
                      </a:lnTo>
                      <a:lnTo>
                        <a:pt x="551" y="29"/>
                      </a:lnTo>
                      <a:lnTo>
                        <a:pt x="530" y="51"/>
                      </a:lnTo>
                      <a:lnTo>
                        <a:pt x="496" y="40"/>
                      </a:lnTo>
                      <a:lnTo>
                        <a:pt x="444" y="40"/>
                      </a:lnTo>
                      <a:lnTo>
                        <a:pt x="429" y="53"/>
                      </a:lnTo>
                      <a:lnTo>
                        <a:pt x="389" y="26"/>
                      </a:lnTo>
                      <a:lnTo>
                        <a:pt x="319" y="26"/>
                      </a:lnTo>
                      <a:lnTo>
                        <a:pt x="334" y="50"/>
                      </a:lnTo>
                      <a:lnTo>
                        <a:pt x="307" y="117"/>
                      </a:lnTo>
                      <a:lnTo>
                        <a:pt x="273" y="140"/>
                      </a:lnTo>
                      <a:lnTo>
                        <a:pt x="269" y="194"/>
                      </a:lnTo>
                      <a:lnTo>
                        <a:pt x="289" y="228"/>
                      </a:lnTo>
                      <a:lnTo>
                        <a:pt x="223" y="228"/>
                      </a:lnTo>
                      <a:lnTo>
                        <a:pt x="230" y="267"/>
                      </a:lnTo>
                      <a:lnTo>
                        <a:pt x="246" y="290"/>
                      </a:lnTo>
                      <a:lnTo>
                        <a:pt x="207" y="310"/>
                      </a:lnTo>
                      <a:lnTo>
                        <a:pt x="200" y="340"/>
                      </a:lnTo>
                      <a:lnTo>
                        <a:pt x="216" y="364"/>
                      </a:lnTo>
                      <a:lnTo>
                        <a:pt x="192" y="367"/>
                      </a:lnTo>
                      <a:lnTo>
                        <a:pt x="185" y="403"/>
                      </a:lnTo>
                      <a:lnTo>
                        <a:pt x="153" y="414"/>
                      </a:lnTo>
                      <a:lnTo>
                        <a:pt x="185" y="475"/>
                      </a:lnTo>
                      <a:lnTo>
                        <a:pt x="149" y="465"/>
                      </a:lnTo>
                      <a:lnTo>
                        <a:pt x="142" y="491"/>
                      </a:lnTo>
                      <a:lnTo>
                        <a:pt x="192" y="514"/>
                      </a:lnTo>
                      <a:lnTo>
                        <a:pt x="200" y="544"/>
                      </a:lnTo>
                      <a:lnTo>
                        <a:pt x="179" y="588"/>
                      </a:lnTo>
                      <a:lnTo>
                        <a:pt x="189" y="618"/>
                      </a:lnTo>
                      <a:lnTo>
                        <a:pt x="162" y="610"/>
                      </a:lnTo>
                      <a:lnTo>
                        <a:pt x="112" y="621"/>
                      </a:lnTo>
                      <a:lnTo>
                        <a:pt x="96" y="661"/>
                      </a:lnTo>
                      <a:lnTo>
                        <a:pt x="62" y="694"/>
                      </a:lnTo>
                      <a:lnTo>
                        <a:pt x="116" y="742"/>
                      </a:lnTo>
                      <a:lnTo>
                        <a:pt x="192" y="720"/>
                      </a:lnTo>
                      <a:lnTo>
                        <a:pt x="234" y="707"/>
                      </a:lnTo>
                      <a:lnTo>
                        <a:pt x="312" y="602"/>
                      </a:lnTo>
                      <a:lnTo>
                        <a:pt x="303" y="654"/>
                      </a:lnTo>
                      <a:lnTo>
                        <a:pt x="277" y="715"/>
                      </a:lnTo>
                      <a:lnTo>
                        <a:pt x="230" y="738"/>
                      </a:lnTo>
                      <a:lnTo>
                        <a:pt x="227" y="768"/>
                      </a:lnTo>
                      <a:lnTo>
                        <a:pt x="196" y="792"/>
                      </a:lnTo>
                      <a:lnTo>
                        <a:pt x="196" y="834"/>
                      </a:lnTo>
                      <a:lnTo>
                        <a:pt x="216" y="854"/>
                      </a:lnTo>
                      <a:lnTo>
                        <a:pt x="212" y="899"/>
                      </a:lnTo>
                      <a:lnTo>
                        <a:pt x="180" y="922"/>
                      </a:lnTo>
                      <a:lnTo>
                        <a:pt x="162" y="934"/>
                      </a:lnTo>
                      <a:lnTo>
                        <a:pt x="157" y="911"/>
                      </a:lnTo>
                      <a:lnTo>
                        <a:pt x="169" y="872"/>
                      </a:lnTo>
                      <a:lnTo>
                        <a:pt x="150" y="884"/>
                      </a:lnTo>
                      <a:lnTo>
                        <a:pt x="130" y="919"/>
                      </a:lnTo>
                      <a:lnTo>
                        <a:pt x="92" y="942"/>
                      </a:lnTo>
                      <a:lnTo>
                        <a:pt x="50" y="961"/>
                      </a:lnTo>
                      <a:lnTo>
                        <a:pt x="36" y="999"/>
                      </a:lnTo>
                      <a:lnTo>
                        <a:pt x="39" y="1015"/>
                      </a:lnTo>
                      <a:lnTo>
                        <a:pt x="0" y="1046"/>
                      </a:lnTo>
                      <a:lnTo>
                        <a:pt x="35" y="1058"/>
                      </a:lnTo>
                      <a:lnTo>
                        <a:pt x="96" y="1054"/>
                      </a:lnTo>
                      <a:lnTo>
                        <a:pt x="127" y="1026"/>
                      </a:lnTo>
                      <a:lnTo>
                        <a:pt x="139" y="997"/>
                      </a:lnTo>
                      <a:lnTo>
                        <a:pt x="180" y="974"/>
                      </a:lnTo>
                      <a:lnTo>
                        <a:pt x="187" y="1042"/>
                      </a:lnTo>
                      <a:lnTo>
                        <a:pt x="157" y="1072"/>
                      </a:lnTo>
                      <a:lnTo>
                        <a:pt x="160" y="1198"/>
                      </a:lnTo>
                      <a:lnTo>
                        <a:pt x="180" y="1176"/>
                      </a:lnTo>
                      <a:lnTo>
                        <a:pt x="203" y="1085"/>
                      </a:lnTo>
                      <a:lnTo>
                        <a:pt x="223" y="1042"/>
                      </a:lnTo>
                      <a:lnTo>
                        <a:pt x="230" y="1011"/>
                      </a:lnTo>
                      <a:lnTo>
                        <a:pt x="246" y="984"/>
                      </a:lnTo>
                      <a:lnTo>
                        <a:pt x="239" y="947"/>
                      </a:lnTo>
                      <a:lnTo>
                        <a:pt x="263" y="964"/>
                      </a:lnTo>
                      <a:lnTo>
                        <a:pt x="339" y="961"/>
                      </a:lnTo>
                      <a:lnTo>
                        <a:pt x="353" y="945"/>
                      </a:lnTo>
                      <a:lnTo>
                        <a:pt x="366" y="958"/>
                      </a:lnTo>
                      <a:lnTo>
                        <a:pt x="350" y="992"/>
                      </a:lnTo>
                      <a:lnTo>
                        <a:pt x="350" y="1035"/>
                      </a:lnTo>
                      <a:lnTo>
                        <a:pt x="389" y="1095"/>
                      </a:lnTo>
                      <a:lnTo>
                        <a:pt x="330" y="1169"/>
                      </a:lnTo>
                      <a:lnTo>
                        <a:pt x="334" y="1199"/>
                      </a:lnTo>
                      <a:lnTo>
                        <a:pt x="269" y="1296"/>
                      </a:lnTo>
                      <a:lnTo>
                        <a:pt x="270" y="1343"/>
                      </a:lnTo>
                      <a:lnTo>
                        <a:pt x="316" y="1425"/>
                      </a:lnTo>
                      <a:lnTo>
                        <a:pt x="306" y="1392"/>
                      </a:lnTo>
                      <a:lnTo>
                        <a:pt x="304" y="1369"/>
                      </a:lnTo>
                      <a:lnTo>
                        <a:pt x="322" y="1359"/>
                      </a:lnTo>
                      <a:lnTo>
                        <a:pt x="340" y="1355"/>
                      </a:lnTo>
                      <a:lnTo>
                        <a:pt x="347" y="1373"/>
                      </a:lnTo>
                      <a:lnTo>
                        <a:pt x="376" y="1385"/>
                      </a:lnTo>
                      <a:lnTo>
                        <a:pt x="387" y="1412"/>
                      </a:lnTo>
                      <a:lnTo>
                        <a:pt x="409" y="1425"/>
                      </a:lnTo>
                      <a:lnTo>
                        <a:pt x="414" y="1346"/>
                      </a:lnTo>
                      <a:lnTo>
                        <a:pt x="443" y="1386"/>
                      </a:lnTo>
                      <a:lnTo>
                        <a:pt x="540" y="1356"/>
                      </a:lnTo>
                      <a:lnTo>
                        <a:pt x="551" y="1315"/>
                      </a:lnTo>
                      <a:lnTo>
                        <a:pt x="687" y="1321"/>
                      </a:lnTo>
                      <a:lnTo>
                        <a:pt x="624" y="1355"/>
                      </a:lnTo>
                      <a:lnTo>
                        <a:pt x="593" y="1398"/>
                      </a:lnTo>
                      <a:lnTo>
                        <a:pt x="594" y="1453"/>
                      </a:lnTo>
                      <a:lnTo>
                        <a:pt x="606" y="1548"/>
                      </a:lnTo>
                      <a:lnTo>
                        <a:pt x="627" y="1569"/>
                      </a:lnTo>
                      <a:lnTo>
                        <a:pt x="648" y="1589"/>
                      </a:lnTo>
                      <a:lnTo>
                        <a:pt x="644" y="1646"/>
                      </a:lnTo>
                      <a:lnTo>
                        <a:pt x="658" y="1632"/>
                      </a:lnTo>
                      <a:lnTo>
                        <a:pt x="696" y="1575"/>
                      </a:lnTo>
                      <a:lnTo>
                        <a:pt x="716" y="1576"/>
                      </a:lnTo>
                      <a:lnTo>
                        <a:pt x="703" y="1589"/>
                      </a:lnTo>
                      <a:lnTo>
                        <a:pt x="716" y="1616"/>
                      </a:lnTo>
                      <a:lnTo>
                        <a:pt x="714" y="1639"/>
                      </a:lnTo>
                      <a:lnTo>
                        <a:pt x="700" y="1669"/>
                      </a:lnTo>
                      <a:lnTo>
                        <a:pt x="703" y="1686"/>
                      </a:lnTo>
                      <a:lnTo>
                        <a:pt x="688" y="1696"/>
                      </a:lnTo>
                      <a:lnTo>
                        <a:pt x="673" y="1727"/>
                      </a:lnTo>
                      <a:lnTo>
                        <a:pt x="676" y="1886"/>
                      </a:lnTo>
                      <a:lnTo>
                        <a:pt x="637" y="1877"/>
                      </a:lnTo>
                      <a:lnTo>
                        <a:pt x="660" y="1923"/>
                      </a:lnTo>
                      <a:lnTo>
                        <a:pt x="647" y="1913"/>
                      </a:lnTo>
                      <a:lnTo>
                        <a:pt x="621" y="1913"/>
                      </a:lnTo>
                      <a:lnTo>
                        <a:pt x="577" y="1874"/>
                      </a:lnTo>
                      <a:lnTo>
                        <a:pt x="550" y="1889"/>
                      </a:lnTo>
                      <a:lnTo>
                        <a:pt x="514" y="1884"/>
                      </a:lnTo>
                      <a:lnTo>
                        <a:pt x="519" y="1903"/>
                      </a:lnTo>
                      <a:lnTo>
                        <a:pt x="503" y="1899"/>
                      </a:lnTo>
                      <a:lnTo>
                        <a:pt x="484" y="1914"/>
                      </a:lnTo>
                      <a:lnTo>
                        <a:pt x="460" y="1907"/>
                      </a:lnTo>
                      <a:lnTo>
                        <a:pt x="441" y="1873"/>
                      </a:lnTo>
                      <a:lnTo>
                        <a:pt x="411" y="1877"/>
                      </a:lnTo>
                      <a:lnTo>
                        <a:pt x="389" y="1857"/>
                      </a:lnTo>
                      <a:lnTo>
                        <a:pt x="364" y="1872"/>
                      </a:lnTo>
                      <a:lnTo>
                        <a:pt x="344" y="1903"/>
                      </a:lnTo>
                      <a:lnTo>
                        <a:pt x="369" y="1917"/>
                      </a:lnTo>
                      <a:lnTo>
                        <a:pt x="399" y="1939"/>
                      </a:lnTo>
                      <a:lnTo>
                        <a:pt x="403" y="1994"/>
                      </a:lnTo>
                      <a:lnTo>
                        <a:pt x="344" y="2033"/>
                      </a:lnTo>
                      <a:lnTo>
                        <a:pt x="326" y="2062"/>
                      </a:lnTo>
                      <a:lnTo>
                        <a:pt x="340" y="2074"/>
                      </a:lnTo>
                      <a:lnTo>
                        <a:pt x="454" y="2052"/>
                      </a:lnTo>
                      <a:lnTo>
                        <a:pt x="456" y="2089"/>
                      </a:lnTo>
                      <a:lnTo>
                        <a:pt x="476" y="2087"/>
                      </a:lnTo>
                      <a:lnTo>
                        <a:pt x="446" y="2143"/>
                      </a:lnTo>
                      <a:lnTo>
                        <a:pt x="473" y="2160"/>
                      </a:lnTo>
                      <a:lnTo>
                        <a:pt x="433" y="2236"/>
                      </a:lnTo>
                      <a:lnTo>
                        <a:pt x="364" y="2256"/>
                      </a:lnTo>
                      <a:lnTo>
                        <a:pt x="326" y="2320"/>
                      </a:lnTo>
                      <a:lnTo>
                        <a:pt x="240" y="2353"/>
                      </a:lnTo>
                      <a:lnTo>
                        <a:pt x="266" y="2377"/>
                      </a:lnTo>
                      <a:lnTo>
                        <a:pt x="257" y="2406"/>
                      </a:lnTo>
                      <a:lnTo>
                        <a:pt x="299" y="2417"/>
                      </a:lnTo>
                      <a:lnTo>
                        <a:pt x="277" y="2433"/>
                      </a:lnTo>
                      <a:lnTo>
                        <a:pt x="294" y="2447"/>
                      </a:lnTo>
                      <a:lnTo>
                        <a:pt x="180" y="2457"/>
                      </a:lnTo>
                      <a:lnTo>
                        <a:pt x="294" y="2500"/>
                      </a:lnTo>
                      <a:lnTo>
                        <a:pt x="334" y="2458"/>
                      </a:lnTo>
                      <a:lnTo>
                        <a:pt x="417" y="2458"/>
                      </a:lnTo>
                      <a:lnTo>
                        <a:pt x="441" y="2501"/>
                      </a:lnTo>
                      <a:lnTo>
                        <a:pt x="449" y="2488"/>
                      </a:lnTo>
                      <a:lnTo>
                        <a:pt x="550" y="2555"/>
                      </a:lnTo>
                      <a:lnTo>
                        <a:pt x="644" y="2555"/>
                      </a:lnTo>
                      <a:lnTo>
                        <a:pt x="713" y="2498"/>
                      </a:lnTo>
                      <a:lnTo>
                        <a:pt x="784" y="2498"/>
                      </a:lnTo>
                      <a:lnTo>
                        <a:pt x="691" y="2580"/>
                      </a:lnTo>
                      <a:lnTo>
                        <a:pt x="684" y="2635"/>
                      </a:lnTo>
                      <a:lnTo>
                        <a:pt x="630" y="2635"/>
                      </a:lnTo>
                      <a:lnTo>
                        <a:pt x="583" y="2623"/>
                      </a:lnTo>
                      <a:lnTo>
                        <a:pt x="389" y="2650"/>
                      </a:lnTo>
                      <a:lnTo>
                        <a:pt x="406" y="2677"/>
                      </a:lnTo>
                      <a:lnTo>
                        <a:pt x="346" y="2694"/>
                      </a:lnTo>
                      <a:lnTo>
                        <a:pt x="310" y="2701"/>
                      </a:lnTo>
                      <a:lnTo>
                        <a:pt x="294" y="2782"/>
                      </a:lnTo>
                      <a:lnTo>
                        <a:pt x="272" y="2797"/>
                      </a:lnTo>
                      <a:lnTo>
                        <a:pt x="250" y="2840"/>
                      </a:lnTo>
                      <a:lnTo>
                        <a:pt x="227" y="2837"/>
                      </a:lnTo>
                      <a:lnTo>
                        <a:pt x="195" y="2887"/>
                      </a:lnTo>
                      <a:lnTo>
                        <a:pt x="137" y="2931"/>
                      </a:lnTo>
                      <a:lnTo>
                        <a:pt x="107" y="2954"/>
                      </a:lnTo>
                      <a:lnTo>
                        <a:pt x="39" y="3042"/>
                      </a:lnTo>
                      <a:lnTo>
                        <a:pt x="106" y="3017"/>
                      </a:lnTo>
                      <a:lnTo>
                        <a:pt x="103" y="3051"/>
                      </a:lnTo>
                      <a:lnTo>
                        <a:pt x="172" y="3051"/>
                      </a:lnTo>
                      <a:lnTo>
                        <a:pt x="185" y="3014"/>
                      </a:lnTo>
                      <a:lnTo>
                        <a:pt x="219" y="3014"/>
                      </a:lnTo>
                      <a:lnTo>
                        <a:pt x="237" y="2964"/>
                      </a:lnTo>
                      <a:lnTo>
                        <a:pt x="253" y="2977"/>
                      </a:lnTo>
                      <a:lnTo>
                        <a:pt x="256" y="2964"/>
                      </a:lnTo>
                      <a:lnTo>
                        <a:pt x="303" y="2962"/>
                      </a:lnTo>
                      <a:lnTo>
                        <a:pt x="369" y="2920"/>
                      </a:lnTo>
                      <a:lnTo>
                        <a:pt x="384" y="2947"/>
                      </a:lnTo>
                      <a:lnTo>
                        <a:pt x="414" y="2944"/>
                      </a:lnTo>
                      <a:lnTo>
                        <a:pt x="430" y="2992"/>
                      </a:lnTo>
                      <a:lnTo>
                        <a:pt x="497" y="3001"/>
                      </a:lnTo>
                      <a:lnTo>
                        <a:pt x="483" y="2951"/>
                      </a:lnTo>
                      <a:lnTo>
                        <a:pt x="521" y="2938"/>
                      </a:lnTo>
                      <a:lnTo>
                        <a:pt x="526" y="2912"/>
                      </a:lnTo>
                      <a:lnTo>
                        <a:pt x="553" y="2880"/>
                      </a:lnTo>
                      <a:lnTo>
                        <a:pt x="553" y="2812"/>
                      </a:lnTo>
                      <a:lnTo>
                        <a:pt x="593" y="2837"/>
                      </a:lnTo>
                      <a:lnTo>
                        <a:pt x="704" y="2825"/>
                      </a:lnTo>
                      <a:lnTo>
                        <a:pt x="754" y="2864"/>
                      </a:lnTo>
                      <a:lnTo>
                        <a:pt x="800" y="2851"/>
                      </a:lnTo>
                      <a:lnTo>
                        <a:pt x="864" y="2877"/>
                      </a:lnTo>
                      <a:lnTo>
                        <a:pt x="875" y="2828"/>
                      </a:lnTo>
                      <a:lnTo>
                        <a:pt x="932" y="2825"/>
                      </a:lnTo>
                      <a:lnTo>
                        <a:pt x="972" y="2757"/>
                      </a:lnTo>
                      <a:lnTo>
                        <a:pt x="988" y="2784"/>
                      </a:lnTo>
                      <a:lnTo>
                        <a:pt x="1025" y="2768"/>
                      </a:lnTo>
                      <a:lnTo>
                        <a:pt x="1052" y="2812"/>
                      </a:lnTo>
                      <a:lnTo>
                        <a:pt x="1105" y="2787"/>
                      </a:lnTo>
                      <a:lnTo>
                        <a:pt x="1151" y="2798"/>
                      </a:lnTo>
                      <a:lnTo>
                        <a:pt x="1232" y="2760"/>
                      </a:lnTo>
                      <a:lnTo>
                        <a:pt x="1277" y="2772"/>
                      </a:lnTo>
                      <a:lnTo>
                        <a:pt x="1335" y="2798"/>
                      </a:lnTo>
                      <a:lnTo>
                        <a:pt x="1392" y="2772"/>
                      </a:lnTo>
                      <a:lnTo>
                        <a:pt x="1426" y="2761"/>
                      </a:lnTo>
                      <a:lnTo>
                        <a:pt x="1473" y="2757"/>
                      </a:lnTo>
                      <a:lnTo>
                        <a:pt x="1526" y="2744"/>
                      </a:lnTo>
                      <a:lnTo>
                        <a:pt x="1558" y="2711"/>
                      </a:lnTo>
                      <a:lnTo>
                        <a:pt x="1576" y="2678"/>
                      </a:lnTo>
                      <a:lnTo>
                        <a:pt x="1611" y="2663"/>
                      </a:lnTo>
                      <a:lnTo>
                        <a:pt x="1636" y="2568"/>
                      </a:lnTo>
                      <a:lnTo>
                        <a:pt x="1522" y="2571"/>
                      </a:lnTo>
                      <a:lnTo>
                        <a:pt x="1483" y="2584"/>
                      </a:lnTo>
                      <a:lnTo>
                        <a:pt x="1459" y="2568"/>
                      </a:lnTo>
                      <a:lnTo>
                        <a:pt x="1505" y="2528"/>
                      </a:lnTo>
                      <a:lnTo>
                        <a:pt x="1461" y="2524"/>
                      </a:lnTo>
                      <a:lnTo>
                        <a:pt x="1526" y="2487"/>
                      </a:lnTo>
                      <a:lnTo>
                        <a:pt x="1531" y="2473"/>
                      </a:lnTo>
                      <a:lnTo>
                        <a:pt x="1501" y="2434"/>
                      </a:lnTo>
                      <a:lnTo>
                        <a:pt x="1526" y="2403"/>
                      </a:lnTo>
                      <a:lnTo>
                        <a:pt x="1558" y="2434"/>
                      </a:lnTo>
                      <a:lnTo>
                        <a:pt x="1612" y="2404"/>
                      </a:lnTo>
                      <a:lnTo>
                        <a:pt x="1608" y="2363"/>
                      </a:lnTo>
                      <a:lnTo>
                        <a:pt x="1643" y="2326"/>
                      </a:lnTo>
                      <a:lnTo>
                        <a:pt x="1649" y="2297"/>
                      </a:lnTo>
                      <a:lnTo>
                        <a:pt x="1670" y="2260"/>
                      </a:lnTo>
                      <a:lnTo>
                        <a:pt x="1708" y="2231"/>
                      </a:lnTo>
                      <a:lnTo>
                        <a:pt x="1720" y="2176"/>
                      </a:lnTo>
                      <a:lnTo>
                        <a:pt x="1699" y="2113"/>
                      </a:lnTo>
                      <a:lnTo>
                        <a:pt x="1662" y="2077"/>
                      </a:lnTo>
                      <a:lnTo>
                        <a:pt x="1623" y="2057"/>
                      </a:lnTo>
                      <a:lnTo>
                        <a:pt x="1542" y="2024"/>
                      </a:lnTo>
                      <a:lnTo>
                        <a:pt x="1471" y="2009"/>
                      </a:lnTo>
                      <a:lnTo>
                        <a:pt x="1446" y="2024"/>
                      </a:lnTo>
                      <a:lnTo>
                        <a:pt x="1428" y="2069"/>
                      </a:lnTo>
                      <a:lnTo>
                        <a:pt x="1392" y="2064"/>
                      </a:lnTo>
                      <a:lnTo>
                        <a:pt x="1355" y="2052"/>
                      </a:lnTo>
                      <a:lnTo>
                        <a:pt x="1326" y="2050"/>
                      </a:lnTo>
                      <a:lnTo>
                        <a:pt x="1309" y="2036"/>
                      </a:lnTo>
                      <a:lnTo>
                        <a:pt x="1332" y="2004"/>
                      </a:lnTo>
                      <a:lnTo>
                        <a:pt x="1361" y="1980"/>
                      </a:lnTo>
                      <a:lnTo>
                        <a:pt x="1382" y="1946"/>
                      </a:lnTo>
                      <a:lnTo>
                        <a:pt x="1382" y="1879"/>
                      </a:lnTo>
                      <a:lnTo>
                        <a:pt x="1349" y="1843"/>
                      </a:lnTo>
                      <a:lnTo>
                        <a:pt x="1328" y="1839"/>
                      </a:lnTo>
                      <a:lnTo>
                        <a:pt x="1292" y="1802"/>
                      </a:lnTo>
                      <a:lnTo>
                        <a:pt x="1288" y="1783"/>
                      </a:lnTo>
                      <a:lnTo>
                        <a:pt x="1296" y="1777"/>
                      </a:lnTo>
                      <a:lnTo>
                        <a:pt x="1324" y="1755"/>
                      </a:lnTo>
                      <a:lnTo>
                        <a:pt x="1324" y="1736"/>
                      </a:lnTo>
                      <a:lnTo>
                        <a:pt x="1301" y="1716"/>
                      </a:lnTo>
                      <a:lnTo>
                        <a:pt x="1301" y="1693"/>
                      </a:lnTo>
                      <a:lnTo>
                        <a:pt x="1285" y="1675"/>
                      </a:lnTo>
                      <a:lnTo>
                        <a:pt x="1285" y="1615"/>
                      </a:lnTo>
                      <a:lnTo>
                        <a:pt x="1232" y="1563"/>
                      </a:lnTo>
                      <a:lnTo>
                        <a:pt x="1219" y="1563"/>
                      </a:lnTo>
                      <a:lnTo>
                        <a:pt x="1191" y="1433"/>
                      </a:lnTo>
                      <a:lnTo>
                        <a:pt x="1045" y="1402"/>
                      </a:lnTo>
                      <a:lnTo>
                        <a:pt x="954" y="1218"/>
                      </a:lnTo>
                      <a:lnTo>
                        <a:pt x="972" y="1099"/>
                      </a:lnTo>
                      <a:lnTo>
                        <a:pt x="964" y="1044"/>
                      </a:lnTo>
                      <a:lnTo>
                        <a:pt x="934" y="984"/>
                      </a:lnTo>
                      <a:lnTo>
                        <a:pt x="884" y="955"/>
                      </a:lnTo>
                      <a:lnTo>
                        <a:pt x="834" y="927"/>
                      </a:lnTo>
                      <a:lnTo>
                        <a:pt x="784" y="919"/>
                      </a:lnTo>
                      <a:lnTo>
                        <a:pt x="734" y="942"/>
                      </a:lnTo>
                      <a:lnTo>
                        <a:pt x="668" y="952"/>
                      </a:lnTo>
                      <a:lnTo>
                        <a:pt x="584" y="949"/>
                      </a:lnTo>
                      <a:lnTo>
                        <a:pt x="586" y="924"/>
                      </a:lnTo>
                      <a:lnTo>
                        <a:pt x="646" y="934"/>
                      </a:lnTo>
                      <a:lnTo>
                        <a:pt x="755" y="868"/>
                      </a:lnTo>
                      <a:lnTo>
                        <a:pt x="780" y="815"/>
                      </a:lnTo>
                      <a:lnTo>
                        <a:pt x="750" y="811"/>
                      </a:lnTo>
                      <a:lnTo>
                        <a:pt x="740" y="778"/>
                      </a:lnTo>
                      <a:lnTo>
                        <a:pt x="777" y="767"/>
                      </a:lnTo>
                      <a:lnTo>
                        <a:pt x="823" y="715"/>
                      </a:lnTo>
                      <a:lnTo>
                        <a:pt x="838" y="654"/>
                      </a:lnTo>
                      <a:lnTo>
                        <a:pt x="868" y="582"/>
                      </a:lnTo>
                      <a:lnTo>
                        <a:pt x="895" y="537"/>
                      </a:lnTo>
                      <a:lnTo>
                        <a:pt x="898" y="483"/>
                      </a:lnTo>
                      <a:lnTo>
                        <a:pt x="911" y="437"/>
                      </a:lnTo>
                      <a:lnTo>
                        <a:pt x="934" y="410"/>
                      </a:lnTo>
                      <a:lnTo>
                        <a:pt x="927" y="364"/>
                      </a:lnTo>
                      <a:lnTo>
                        <a:pt x="908" y="346"/>
                      </a:lnTo>
                      <a:lnTo>
                        <a:pt x="865" y="340"/>
                      </a:lnTo>
                      <a:lnTo>
                        <a:pt x="818" y="353"/>
                      </a:lnTo>
                      <a:lnTo>
                        <a:pt x="768" y="326"/>
                      </a:lnTo>
                      <a:lnTo>
                        <a:pt x="746" y="326"/>
                      </a:lnTo>
                      <a:lnTo>
                        <a:pt x="738" y="353"/>
                      </a:lnTo>
                      <a:lnTo>
                        <a:pt x="687" y="344"/>
                      </a:lnTo>
                      <a:lnTo>
                        <a:pt x="646" y="328"/>
                      </a:lnTo>
                      <a:lnTo>
                        <a:pt x="591" y="340"/>
                      </a:lnTo>
                      <a:lnTo>
                        <a:pt x="566" y="353"/>
                      </a:lnTo>
                      <a:lnTo>
                        <a:pt x="539" y="367"/>
                      </a:lnTo>
                      <a:lnTo>
                        <a:pt x="527" y="337"/>
                      </a:lnTo>
                      <a:lnTo>
                        <a:pt x="516" y="371"/>
                      </a:lnTo>
                      <a:lnTo>
                        <a:pt x="504" y="326"/>
                      </a:lnTo>
                      <a:lnTo>
                        <a:pt x="561" y="287"/>
                      </a:lnTo>
                      <a:lnTo>
                        <a:pt x="534" y="257"/>
                      </a:lnTo>
                      <a:lnTo>
                        <a:pt x="606" y="176"/>
                      </a:lnTo>
                      <a:lnTo>
                        <a:pt x="690" y="117"/>
                      </a:lnTo>
                      <a:lnTo>
                        <a:pt x="714" y="67"/>
                      </a:lnTo>
                      <a:lnTo>
                        <a:pt x="700" y="53"/>
                      </a:lnTo>
                      <a:lnTo>
                        <a:pt x="701" y="0"/>
                      </a:lnTo>
                      <a:close/>
                    </a:path>
                  </a:pathLst>
                </a:custGeom>
                <a:solidFill>
                  <a:srgbClr val="008226"/>
                </a:solidFill>
                <a:ln w="12600">
                  <a:solidFill>
                    <a:srgbClr val="777777"/>
                  </a:solidFill>
                  <a:round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46800" bIns="4680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8832" name=""/>
                <p:cNvSpPr/>
                <p:nvPr/>
              </p:nvSpPr>
              <p:spPr>
                <a:xfrm>
                  <a:off x="8163360" y="1177920"/>
                  <a:ext cx="77760" cy="106920"/>
                </a:xfrm>
                <a:custGeom>
                  <a:avLst/>
                  <a:gdLst/>
                  <a:ahLst/>
                  <a:rect l="l" t="t" r="r" b="b"/>
                  <a:pathLst>
                    <a:path w="180" h="213">
                      <a:moveTo>
                        <a:pt x="170" y="2"/>
                      </a:moveTo>
                      <a:lnTo>
                        <a:pt x="59" y="65"/>
                      </a:lnTo>
                      <a:lnTo>
                        <a:pt x="16" y="106"/>
                      </a:lnTo>
                      <a:lnTo>
                        <a:pt x="15" y="136"/>
                      </a:lnTo>
                      <a:lnTo>
                        <a:pt x="0" y="186"/>
                      </a:lnTo>
                      <a:lnTo>
                        <a:pt x="12" y="197"/>
                      </a:lnTo>
                      <a:lnTo>
                        <a:pt x="19" y="213"/>
                      </a:lnTo>
                      <a:lnTo>
                        <a:pt x="32" y="194"/>
                      </a:lnTo>
                      <a:lnTo>
                        <a:pt x="43" y="164"/>
                      </a:lnTo>
                      <a:lnTo>
                        <a:pt x="50" y="152"/>
                      </a:lnTo>
                      <a:lnTo>
                        <a:pt x="73" y="163"/>
                      </a:lnTo>
                      <a:lnTo>
                        <a:pt x="96" y="163"/>
                      </a:lnTo>
                      <a:lnTo>
                        <a:pt x="123" y="153"/>
                      </a:lnTo>
                      <a:lnTo>
                        <a:pt x="119" y="106"/>
                      </a:lnTo>
                      <a:lnTo>
                        <a:pt x="160" y="86"/>
                      </a:lnTo>
                      <a:lnTo>
                        <a:pt x="162" y="57"/>
                      </a:lnTo>
                      <a:lnTo>
                        <a:pt x="180" y="42"/>
                      </a:lnTo>
                      <a:lnTo>
                        <a:pt x="179" y="0"/>
                      </a:lnTo>
                      <a:lnTo>
                        <a:pt x="170" y="2"/>
                      </a:lnTo>
                      <a:close/>
                    </a:path>
                  </a:pathLst>
                </a:custGeom>
                <a:solidFill>
                  <a:srgbClr val="008226"/>
                </a:solidFill>
                <a:ln w="12600">
                  <a:solidFill>
                    <a:srgbClr val="777777"/>
                  </a:solidFill>
                  <a:round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46800" bIns="4680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8833" name=""/>
                <p:cNvSpPr/>
                <p:nvPr/>
              </p:nvSpPr>
              <p:spPr>
                <a:xfrm>
                  <a:off x="8121600" y="1306800"/>
                  <a:ext cx="36720" cy="48240"/>
                </a:xfrm>
                <a:custGeom>
                  <a:avLst/>
                  <a:gdLst/>
                  <a:ahLst/>
                  <a:rect l="l" t="t" r="r" b="b"/>
                  <a:pathLst>
                    <a:path w="84" h="95">
                      <a:moveTo>
                        <a:pt x="47" y="0"/>
                      </a:moveTo>
                      <a:lnTo>
                        <a:pt x="0" y="30"/>
                      </a:lnTo>
                      <a:lnTo>
                        <a:pt x="44" y="30"/>
                      </a:lnTo>
                      <a:lnTo>
                        <a:pt x="44" y="81"/>
                      </a:lnTo>
                      <a:lnTo>
                        <a:pt x="70" y="95"/>
                      </a:lnTo>
                      <a:lnTo>
                        <a:pt x="84" y="16"/>
                      </a:lnTo>
                      <a:lnTo>
                        <a:pt x="70" y="1"/>
                      </a:lnTo>
                      <a:lnTo>
                        <a:pt x="47" y="0"/>
                      </a:lnTo>
                      <a:close/>
                    </a:path>
                  </a:pathLst>
                </a:custGeom>
                <a:solidFill>
                  <a:srgbClr val="008226"/>
                </a:solidFill>
                <a:ln w="12600">
                  <a:solidFill>
                    <a:srgbClr val="777777"/>
                  </a:solidFill>
                  <a:round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1440" bIns="144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8834" name=""/>
                <p:cNvSpPr/>
                <p:nvPr/>
              </p:nvSpPr>
              <p:spPr>
                <a:xfrm>
                  <a:off x="8199000" y="1316160"/>
                  <a:ext cx="36360" cy="81720"/>
                </a:xfrm>
                <a:custGeom>
                  <a:avLst/>
                  <a:gdLst/>
                  <a:ahLst/>
                  <a:rect l="l" t="t" r="r" b="b"/>
                  <a:pathLst>
                    <a:path w="84" h="163">
                      <a:moveTo>
                        <a:pt x="80" y="0"/>
                      </a:moveTo>
                      <a:lnTo>
                        <a:pt x="54" y="55"/>
                      </a:lnTo>
                      <a:lnTo>
                        <a:pt x="0" y="63"/>
                      </a:lnTo>
                      <a:lnTo>
                        <a:pt x="14" y="119"/>
                      </a:lnTo>
                      <a:lnTo>
                        <a:pt x="50" y="147"/>
                      </a:lnTo>
                      <a:lnTo>
                        <a:pt x="52" y="163"/>
                      </a:lnTo>
                      <a:lnTo>
                        <a:pt x="84" y="106"/>
                      </a:lnTo>
                      <a:lnTo>
                        <a:pt x="54" y="86"/>
                      </a:lnTo>
                      <a:lnTo>
                        <a:pt x="84" y="53"/>
                      </a:lnTo>
                      <a:lnTo>
                        <a:pt x="80" y="0"/>
                      </a:lnTo>
                      <a:close/>
                    </a:path>
                  </a:pathLst>
                </a:custGeom>
                <a:solidFill>
                  <a:srgbClr val="008226"/>
                </a:solidFill>
                <a:ln w="12600">
                  <a:solidFill>
                    <a:srgbClr val="777777"/>
                  </a:solidFill>
                  <a:round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34920" bIns="3492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8835" name=""/>
                <p:cNvSpPr/>
                <p:nvPr/>
              </p:nvSpPr>
              <p:spPr>
                <a:xfrm>
                  <a:off x="8097840" y="1417680"/>
                  <a:ext cx="44280" cy="32760"/>
                </a:xfrm>
                <a:custGeom>
                  <a:avLst/>
                  <a:gdLst/>
                  <a:ahLst/>
                  <a:rect l="l" t="t" r="r" b="b"/>
                  <a:pathLst>
                    <a:path w="102" h="65">
                      <a:moveTo>
                        <a:pt x="28" y="7"/>
                      </a:moveTo>
                      <a:lnTo>
                        <a:pt x="102" y="0"/>
                      </a:lnTo>
                      <a:lnTo>
                        <a:pt x="33" y="65"/>
                      </a:lnTo>
                      <a:lnTo>
                        <a:pt x="9" y="64"/>
                      </a:lnTo>
                      <a:lnTo>
                        <a:pt x="0" y="35"/>
                      </a:lnTo>
                      <a:lnTo>
                        <a:pt x="28" y="7"/>
                      </a:lnTo>
                      <a:close/>
                    </a:path>
                  </a:pathLst>
                </a:custGeom>
                <a:solidFill>
                  <a:srgbClr val="008226"/>
                </a:solidFill>
                <a:ln w="12600">
                  <a:solidFill>
                    <a:srgbClr val="777777"/>
                  </a:solidFill>
                  <a:round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-14040" bIns="-1404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8836" name=""/>
                <p:cNvSpPr/>
                <p:nvPr/>
              </p:nvSpPr>
              <p:spPr>
                <a:xfrm>
                  <a:off x="8152200" y="1499760"/>
                  <a:ext cx="24480" cy="34560"/>
                </a:xfrm>
                <a:custGeom>
                  <a:avLst/>
                  <a:gdLst/>
                  <a:ahLst/>
                  <a:rect l="l" t="t" r="r" b="b"/>
                  <a:pathLst>
                    <a:path w="57" h="69">
                      <a:moveTo>
                        <a:pt x="30" y="0"/>
                      </a:moveTo>
                      <a:lnTo>
                        <a:pt x="0" y="45"/>
                      </a:lnTo>
                      <a:lnTo>
                        <a:pt x="10" y="55"/>
                      </a:lnTo>
                      <a:lnTo>
                        <a:pt x="57" y="69"/>
                      </a:lnTo>
                      <a:lnTo>
                        <a:pt x="54" y="29"/>
                      </a:lnTo>
                      <a:lnTo>
                        <a:pt x="30" y="0"/>
                      </a:lnTo>
                      <a:close/>
                    </a:path>
                  </a:pathLst>
                </a:custGeom>
                <a:solidFill>
                  <a:srgbClr val="008226"/>
                </a:solidFill>
                <a:ln w="12600">
                  <a:solidFill>
                    <a:srgbClr val="777777"/>
                  </a:solidFill>
                  <a:round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-12240" bIns="-1224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8837" name=""/>
                <p:cNvSpPr/>
                <p:nvPr/>
              </p:nvSpPr>
              <p:spPr>
                <a:xfrm>
                  <a:off x="8282520" y="1679400"/>
                  <a:ext cx="44640" cy="56160"/>
                </a:xfrm>
                <a:custGeom>
                  <a:avLst/>
                  <a:gdLst/>
                  <a:ahLst/>
                  <a:rect l="l" t="t" r="r" b="b"/>
                  <a:pathLst>
                    <a:path w="103" h="111">
                      <a:moveTo>
                        <a:pt x="26" y="1"/>
                      </a:moveTo>
                      <a:lnTo>
                        <a:pt x="0" y="46"/>
                      </a:lnTo>
                      <a:lnTo>
                        <a:pt x="0" y="78"/>
                      </a:lnTo>
                      <a:lnTo>
                        <a:pt x="9" y="111"/>
                      </a:lnTo>
                      <a:lnTo>
                        <a:pt x="29" y="110"/>
                      </a:lnTo>
                      <a:lnTo>
                        <a:pt x="76" y="73"/>
                      </a:lnTo>
                      <a:lnTo>
                        <a:pt x="103" y="24"/>
                      </a:lnTo>
                      <a:lnTo>
                        <a:pt x="66" y="0"/>
                      </a:lnTo>
                      <a:lnTo>
                        <a:pt x="26" y="1"/>
                      </a:lnTo>
                      <a:close/>
                    </a:path>
                  </a:pathLst>
                </a:custGeom>
                <a:solidFill>
                  <a:srgbClr val="008226"/>
                </a:solidFill>
                <a:ln w="12600">
                  <a:solidFill>
                    <a:srgbClr val="777777"/>
                  </a:solidFill>
                  <a:round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9360" bIns="936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8838" name=""/>
                <p:cNvSpPr/>
                <p:nvPr/>
              </p:nvSpPr>
              <p:spPr>
                <a:xfrm>
                  <a:off x="8466480" y="1068480"/>
                  <a:ext cx="39600" cy="27360"/>
                </a:xfrm>
                <a:custGeom>
                  <a:avLst/>
                  <a:gdLst/>
                  <a:ahLst/>
                  <a:rect l="l" t="t" r="r" b="b"/>
                  <a:pathLst>
                    <a:path w="91" h="55">
                      <a:moveTo>
                        <a:pt x="24" y="12"/>
                      </a:moveTo>
                      <a:lnTo>
                        <a:pt x="0" y="53"/>
                      </a:lnTo>
                      <a:lnTo>
                        <a:pt x="64" y="55"/>
                      </a:lnTo>
                      <a:lnTo>
                        <a:pt x="91" y="0"/>
                      </a:lnTo>
                      <a:lnTo>
                        <a:pt x="24" y="12"/>
                      </a:lnTo>
                      <a:close/>
                    </a:path>
                  </a:pathLst>
                </a:custGeom>
                <a:solidFill>
                  <a:srgbClr val="008226"/>
                </a:solidFill>
                <a:ln w="12600">
                  <a:solidFill>
                    <a:srgbClr val="777777"/>
                  </a:solidFill>
                  <a:round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-19440" bIns="-19440" anchor="t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</p:grpSp>
        </p:grpSp>
      </p:grpSp>
      <p:sp>
        <p:nvSpPr>
          <p:cNvPr id="8839" name=""/>
          <p:cNvSpPr/>
          <p:nvPr/>
        </p:nvSpPr>
        <p:spPr>
          <a:xfrm>
            <a:off x="8161560" y="1400040"/>
            <a:ext cx="510840" cy="36828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t">
            <a:spAutoFit/>
          </a:bodyPr>
          <a:p>
            <a:pPr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800" strike="noStrike" u="none">
                <a:solidFill>
                  <a:srgbClr val="b2b2b2"/>
                </a:solidFill>
                <a:effectLst/>
                <a:uFillTx/>
                <a:latin typeface="Frutiger 45 Light"/>
              </a:rPr>
              <a:t>UK</a:t>
            </a:r>
            <a:endParaRPr b="0" lang="en-US" sz="18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840" name=""/>
          <p:cNvSpPr/>
          <p:nvPr/>
        </p:nvSpPr>
        <p:spPr>
          <a:xfrm>
            <a:off x="3303720" y="1239840"/>
            <a:ext cx="182520" cy="18252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841" name=""/>
          <p:cNvSpPr/>
          <p:nvPr/>
        </p:nvSpPr>
        <p:spPr>
          <a:xfrm>
            <a:off x="8586720" y="2384280"/>
            <a:ext cx="182520" cy="18288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842" name=""/>
          <p:cNvSpPr/>
          <p:nvPr/>
        </p:nvSpPr>
        <p:spPr>
          <a:xfrm>
            <a:off x="8709120" y="2274840"/>
            <a:ext cx="182520" cy="18252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843" name=""/>
          <p:cNvSpPr/>
          <p:nvPr/>
        </p:nvSpPr>
        <p:spPr>
          <a:xfrm>
            <a:off x="8493120" y="2084400"/>
            <a:ext cx="182520" cy="18252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844" name=""/>
          <p:cNvSpPr/>
          <p:nvPr/>
        </p:nvSpPr>
        <p:spPr>
          <a:xfrm>
            <a:off x="8524800" y="1866960"/>
            <a:ext cx="182520" cy="18252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845" name=""/>
          <p:cNvSpPr/>
          <p:nvPr/>
        </p:nvSpPr>
        <p:spPr>
          <a:xfrm>
            <a:off x="8364600" y="2247840"/>
            <a:ext cx="182520" cy="18252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846" name=""/>
          <p:cNvSpPr/>
          <p:nvPr/>
        </p:nvSpPr>
        <p:spPr>
          <a:xfrm>
            <a:off x="8486640" y="2235240"/>
            <a:ext cx="182520" cy="18252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847" name=""/>
          <p:cNvSpPr/>
          <p:nvPr/>
        </p:nvSpPr>
        <p:spPr>
          <a:xfrm>
            <a:off x="8359920" y="1881360"/>
            <a:ext cx="182520" cy="18252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848" name=""/>
          <p:cNvSpPr/>
          <p:nvPr/>
        </p:nvSpPr>
        <p:spPr>
          <a:xfrm>
            <a:off x="8551800" y="1746360"/>
            <a:ext cx="182520" cy="18252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849" name=""/>
          <p:cNvSpPr/>
          <p:nvPr/>
        </p:nvSpPr>
        <p:spPr>
          <a:xfrm>
            <a:off x="8373960" y="1949400"/>
            <a:ext cx="182520" cy="18252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850" name=""/>
          <p:cNvSpPr/>
          <p:nvPr/>
        </p:nvSpPr>
        <p:spPr>
          <a:xfrm>
            <a:off x="8383680" y="2341440"/>
            <a:ext cx="127080" cy="112680"/>
          </a:xfrm>
          <a:prstGeom prst="triangle">
            <a:avLst>
              <a:gd name="adj" fmla="val 50000"/>
            </a:avLst>
          </a:prstGeom>
          <a:solidFill>
            <a:srgbClr val="c20017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-9360" bIns="-936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851" name=""/>
          <p:cNvSpPr/>
          <p:nvPr/>
        </p:nvSpPr>
        <p:spPr>
          <a:xfrm>
            <a:off x="8520120" y="2341440"/>
            <a:ext cx="127080" cy="112680"/>
          </a:xfrm>
          <a:prstGeom prst="triangle">
            <a:avLst>
              <a:gd name="adj" fmla="val 50000"/>
            </a:avLst>
          </a:prstGeom>
          <a:solidFill>
            <a:srgbClr val="c20017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-9360" bIns="-936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852" name=""/>
          <p:cNvSpPr/>
          <p:nvPr/>
        </p:nvSpPr>
        <p:spPr>
          <a:xfrm>
            <a:off x="8566200" y="2246400"/>
            <a:ext cx="127080" cy="112680"/>
          </a:xfrm>
          <a:prstGeom prst="triangle">
            <a:avLst>
              <a:gd name="adj" fmla="val 50000"/>
            </a:avLst>
          </a:prstGeom>
          <a:solidFill>
            <a:srgbClr val="c20017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-9360" bIns="-936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853" name=""/>
          <p:cNvSpPr/>
          <p:nvPr/>
        </p:nvSpPr>
        <p:spPr>
          <a:xfrm>
            <a:off x="8674200" y="2220840"/>
            <a:ext cx="127080" cy="112680"/>
          </a:xfrm>
          <a:prstGeom prst="triangle">
            <a:avLst>
              <a:gd name="adj" fmla="val 50000"/>
            </a:avLst>
          </a:prstGeom>
          <a:solidFill>
            <a:srgbClr val="c20017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-9360" bIns="-936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854" name=""/>
          <p:cNvSpPr/>
          <p:nvPr/>
        </p:nvSpPr>
        <p:spPr>
          <a:xfrm>
            <a:off x="8477280" y="1944720"/>
            <a:ext cx="127080" cy="112680"/>
          </a:xfrm>
          <a:prstGeom prst="triangle">
            <a:avLst>
              <a:gd name="adj" fmla="val 50000"/>
            </a:avLst>
          </a:prstGeom>
          <a:solidFill>
            <a:srgbClr val="c20017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-9360" bIns="-936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855" name=""/>
          <p:cNvSpPr/>
          <p:nvPr/>
        </p:nvSpPr>
        <p:spPr>
          <a:xfrm>
            <a:off x="8558280" y="1835280"/>
            <a:ext cx="127080" cy="112680"/>
          </a:xfrm>
          <a:prstGeom prst="triangle">
            <a:avLst>
              <a:gd name="adj" fmla="val 50000"/>
            </a:avLst>
          </a:prstGeom>
          <a:solidFill>
            <a:srgbClr val="c20017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-9360" bIns="-936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856" name=""/>
          <p:cNvSpPr/>
          <p:nvPr/>
        </p:nvSpPr>
        <p:spPr>
          <a:xfrm>
            <a:off x="6711840" y="3252960"/>
            <a:ext cx="182520" cy="18252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857" name=""/>
          <p:cNvSpPr/>
          <p:nvPr/>
        </p:nvSpPr>
        <p:spPr>
          <a:xfrm>
            <a:off x="6762600" y="3094200"/>
            <a:ext cx="182880" cy="18252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858" name=""/>
          <p:cNvSpPr/>
          <p:nvPr/>
        </p:nvSpPr>
        <p:spPr>
          <a:xfrm>
            <a:off x="6594480" y="3130560"/>
            <a:ext cx="182520" cy="18252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859" name=""/>
          <p:cNvSpPr/>
          <p:nvPr/>
        </p:nvSpPr>
        <p:spPr>
          <a:xfrm>
            <a:off x="6488280" y="3236760"/>
            <a:ext cx="182520" cy="18288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860" name=""/>
          <p:cNvSpPr/>
          <p:nvPr/>
        </p:nvSpPr>
        <p:spPr>
          <a:xfrm>
            <a:off x="6594480" y="3316320"/>
            <a:ext cx="182520" cy="18252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861" name=""/>
          <p:cNvSpPr/>
          <p:nvPr/>
        </p:nvSpPr>
        <p:spPr>
          <a:xfrm>
            <a:off x="6775560" y="1841400"/>
            <a:ext cx="182520" cy="18252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8862" name=""/>
          <p:cNvGrpSpPr/>
          <p:nvPr/>
        </p:nvGrpSpPr>
        <p:grpSpPr>
          <a:xfrm>
            <a:off x="6696000" y="1566720"/>
            <a:ext cx="654120" cy="352440"/>
            <a:chOff x="6696000" y="1566720"/>
            <a:chExt cx="654120" cy="352440"/>
          </a:xfrm>
        </p:grpSpPr>
        <p:sp>
          <p:nvSpPr>
            <p:cNvPr id="8863" name=""/>
            <p:cNvSpPr/>
            <p:nvPr/>
          </p:nvSpPr>
          <p:spPr>
            <a:xfrm>
              <a:off x="6878520" y="1736640"/>
              <a:ext cx="182520" cy="182520"/>
            </a:xfrm>
            <a:prstGeom prst="ellipse">
              <a:avLst/>
            </a:prstGeom>
            <a:solidFill>
              <a:srgbClr val="e9ad17"/>
            </a:solidFill>
            <a:ln w="111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8864" name=""/>
            <p:cNvSpPr/>
            <p:nvPr/>
          </p:nvSpPr>
          <p:spPr>
            <a:xfrm>
              <a:off x="6696000" y="1723680"/>
              <a:ext cx="182520" cy="182880"/>
            </a:xfrm>
            <a:prstGeom prst="ellipse">
              <a:avLst/>
            </a:prstGeom>
            <a:solidFill>
              <a:srgbClr val="e9ad17"/>
            </a:solidFill>
            <a:ln w="111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8865" name=""/>
            <p:cNvSpPr/>
            <p:nvPr/>
          </p:nvSpPr>
          <p:spPr>
            <a:xfrm>
              <a:off x="6815160" y="1644480"/>
              <a:ext cx="182520" cy="182520"/>
            </a:xfrm>
            <a:prstGeom prst="ellipse">
              <a:avLst/>
            </a:prstGeom>
            <a:solidFill>
              <a:srgbClr val="e9ad17"/>
            </a:solidFill>
            <a:ln w="111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8866" name=""/>
            <p:cNvSpPr/>
            <p:nvPr/>
          </p:nvSpPr>
          <p:spPr>
            <a:xfrm>
              <a:off x="7049880" y="1723680"/>
              <a:ext cx="182520" cy="182880"/>
            </a:xfrm>
            <a:prstGeom prst="ellipse">
              <a:avLst/>
            </a:prstGeom>
            <a:solidFill>
              <a:srgbClr val="e9ad17"/>
            </a:solidFill>
            <a:ln w="111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8867" name=""/>
            <p:cNvSpPr/>
            <p:nvPr/>
          </p:nvSpPr>
          <p:spPr>
            <a:xfrm>
              <a:off x="7167600" y="1671480"/>
              <a:ext cx="182520" cy="182520"/>
            </a:xfrm>
            <a:prstGeom prst="ellipse">
              <a:avLst/>
            </a:prstGeom>
            <a:solidFill>
              <a:srgbClr val="e9ad17"/>
            </a:solidFill>
            <a:ln w="111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8868" name=""/>
            <p:cNvSpPr/>
            <p:nvPr/>
          </p:nvSpPr>
          <p:spPr>
            <a:xfrm>
              <a:off x="7102440" y="1566720"/>
              <a:ext cx="182520" cy="182520"/>
            </a:xfrm>
            <a:prstGeom prst="ellipse">
              <a:avLst/>
            </a:prstGeom>
            <a:solidFill>
              <a:srgbClr val="e9ad17"/>
            </a:solidFill>
            <a:ln w="111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8869" name=""/>
            <p:cNvSpPr/>
            <p:nvPr/>
          </p:nvSpPr>
          <p:spPr>
            <a:xfrm>
              <a:off x="7024680" y="1617480"/>
              <a:ext cx="182520" cy="182520"/>
            </a:xfrm>
            <a:prstGeom prst="ellipse">
              <a:avLst/>
            </a:prstGeom>
            <a:solidFill>
              <a:srgbClr val="e9ad17"/>
            </a:solidFill>
            <a:ln w="111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8870" name=""/>
          <p:cNvSpPr/>
          <p:nvPr/>
        </p:nvSpPr>
        <p:spPr>
          <a:xfrm>
            <a:off x="2233440" y="1084320"/>
            <a:ext cx="182880" cy="18252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871" name=""/>
          <p:cNvSpPr/>
          <p:nvPr/>
        </p:nvSpPr>
        <p:spPr>
          <a:xfrm>
            <a:off x="2403360" y="1162080"/>
            <a:ext cx="182520" cy="18252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872" name=""/>
          <p:cNvSpPr/>
          <p:nvPr/>
        </p:nvSpPr>
        <p:spPr>
          <a:xfrm>
            <a:off x="2065320" y="5102280"/>
            <a:ext cx="6356520" cy="1465200"/>
          </a:xfrm>
          <a:prstGeom prst="rect">
            <a:avLst/>
          </a:prstGeom>
          <a:noFill/>
          <a:ln w="9360">
            <a:solidFill>
              <a:srgbClr val="ffffff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873" name=""/>
          <p:cNvSpPr/>
          <p:nvPr/>
        </p:nvSpPr>
        <p:spPr>
          <a:xfrm>
            <a:off x="3421080" y="1136520"/>
            <a:ext cx="182520" cy="18252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874" name=""/>
          <p:cNvSpPr/>
          <p:nvPr/>
        </p:nvSpPr>
        <p:spPr>
          <a:xfrm>
            <a:off x="3303720" y="1136520"/>
            <a:ext cx="182520" cy="18252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875" name=""/>
          <p:cNvSpPr/>
          <p:nvPr/>
        </p:nvSpPr>
        <p:spPr>
          <a:xfrm>
            <a:off x="3186000" y="1123920"/>
            <a:ext cx="182520" cy="18252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876" name=""/>
          <p:cNvSpPr/>
          <p:nvPr/>
        </p:nvSpPr>
        <p:spPr>
          <a:xfrm>
            <a:off x="3263760" y="1319040"/>
            <a:ext cx="182880" cy="18288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877" name=""/>
          <p:cNvSpPr/>
          <p:nvPr/>
        </p:nvSpPr>
        <p:spPr>
          <a:xfrm>
            <a:off x="3576600" y="1724040"/>
            <a:ext cx="182520" cy="18252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878" name=""/>
          <p:cNvSpPr/>
          <p:nvPr/>
        </p:nvSpPr>
        <p:spPr>
          <a:xfrm>
            <a:off x="3498840" y="1619280"/>
            <a:ext cx="182520" cy="18252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879" name=""/>
          <p:cNvSpPr/>
          <p:nvPr/>
        </p:nvSpPr>
        <p:spPr>
          <a:xfrm>
            <a:off x="3421080" y="1657440"/>
            <a:ext cx="182520" cy="18252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880" name=""/>
          <p:cNvSpPr/>
          <p:nvPr/>
        </p:nvSpPr>
        <p:spPr>
          <a:xfrm>
            <a:off x="4229280" y="1749600"/>
            <a:ext cx="182520" cy="18252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881" name=""/>
          <p:cNvSpPr/>
          <p:nvPr/>
        </p:nvSpPr>
        <p:spPr>
          <a:xfrm>
            <a:off x="4307040" y="1670040"/>
            <a:ext cx="182520" cy="18252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882" name=""/>
          <p:cNvSpPr/>
          <p:nvPr/>
        </p:nvSpPr>
        <p:spPr>
          <a:xfrm>
            <a:off x="4384800" y="1735200"/>
            <a:ext cx="182520" cy="18252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883" name=""/>
          <p:cNvSpPr/>
          <p:nvPr/>
        </p:nvSpPr>
        <p:spPr>
          <a:xfrm>
            <a:off x="4489560" y="1655640"/>
            <a:ext cx="182520" cy="18252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884" name=""/>
          <p:cNvSpPr/>
          <p:nvPr/>
        </p:nvSpPr>
        <p:spPr>
          <a:xfrm>
            <a:off x="4594320" y="1668600"/>
            <a:ext cx="182520" cy="18252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885" name=""/>
          <p:cNvSpPr/>
          <p:nvPr/>
        </p:nvSpPr>
        <p:spPr>
          <a:xfrm>
            <a:off x="3043080" y="1722600"/>
            <a:ext cx="182880" cy="18252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886" name=""/>
          <p:cNvSpPr/>
          <p:nvPr/>
        </p:nvSpPr>
        <p:spPr>
          <a:xfrm>
            <a:off x="7500960" y="3554280"/>
            <a:ext cx="1170000" cy="879480"/>
          </a:xfrm>
          <a:prstGeom prst="rect">
            <a:avLst/>
          </a:prstGeom>
          <a:noFill/>
          <a:ln w="9360">
            <a:solidFill>
              <a:srgbClr val="ffffff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887" name=""/>
          <p:cNvSpPr/>
          <p:nvPr/>
        </p:nvSpPr>
        <p:spPr>
          <a:xfrm>
            <a:off x="7648560" y="3886200"/>
            <a:ext cx="165240" cy="16524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888" name=""/>
          <p:cNvSpPr/>
          <p:nvPr/>
        </p:nvSpPr>
        <p:spPr>
          <a:xfrm>
            <a:off x="7624800" y="3710160"/>
            <a:ext cx="255600" cy="0"/>
          </a:xfrm>
          <a:prstGeom prst="line">
            <a:avLst/>
          </a:prstGeom>
          <a:ln w="50760">
            <a:solidFill>
              <a:srgbClr val="b2b2b2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-46800" bIns="-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889" name=""/>
          <p:cNvSpPr/>
          <p:nvPr/>
        </p:nvSpPr>
        <p:spPr>
          <a:xfrm>
            <a:off x="7628040" y="4164120"/>
            <a:ext cx="218880" cy="164880"/>
          </a:xfrm>
          <a:prstGeom prst="triangle">
            <a:avLst>
              <a:gd name="adj" fmla="val 50000"/>
            </a:avLst>
          </a:prstGeom>
          <a:solidFill>
            <a:srgbClr val="c20017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8280" bIns="828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890" name=""/>
          <p:cNvSpPr/>
          <p:nvPr/>
        </p:nvSpPr>
        <p:spPr>
          <a:xfrm>
            <a:off x="7859880" y="3573360"/>
            <a:ext cx="756720" cy="111168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t">
            <a:spAutoFit/>
          </a:bodyPr>
          <a:p>
            <a:pPr>
              <a:spcBef>
                <a:spcPts val="751"/>
              </a:spcBef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2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Fiber</a:t>
            </a:r>
            <a:endParaRPr b="0" lang="en-US" sz="12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>
              <a:spcBef>
                <a:spcPts val="751"/>
              </a:spcBef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2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Servers</a:t>
            </a:r>
            <a:endParaRPr b="0" lang="en-US" sz="12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>
              <a:spcBef>
                <a:spcPts val="751"/>
              </a:spcBef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2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Markets</a:t>
            </a:r>
            <a:endParaRPr b="0" lang="en-US" sz="12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>
              <a:spcBef>
                <a:spcPts val="751"/>
              </a:spcBef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endParaRPr b="0" lang="en-US" sz="12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891" name=""/>
          <p:cNvSpPr/>
          <p:nvPr/>
        </p:nvSpPr>
        <p:spPr>
          <a:xfrm>
            <a:off x="3049560" y="2779560"/>
            <a:ext cx="192240" cy="18756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892" name=""/>
          <p:cNvSpPr/>
          <p:nvPr/>
        </p:nvSpPr>
        <p:spPr>
          <a:xfrm>
            <a:off x="2889360" y="2768760"/>
            <a:ext cx="190440" cy="18720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893" name=""/>
          <p:cNvSpPr/>
          <p:nvPr/>
        </p:nvSpPr>
        <p:spPr>
          <a:xfrm>
            <a:off x="2868480" y="2629080"/>
            <a:ext cx="190800" cy="18720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894" name=""/>
          <p:cNvSpPr/>
          <p:nvPr/>
        </p:nvSpPr>
        <p:spPr>
          <a:xfrm>
            <a:off x="3065400" y="2643120"/>
            <a:ext cx="190440" cy="18576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895" name=""/>
          <p:cNvSpPr/>
          <p:nvPr/>
        </p:nvSpPr>
        <p:spPr>
          <a:xfrm>
            <a:off x="2013120" y="816120"/>
            <a:ext cx="6410160" cy="198360"/>
          </a:xfrm>
          <a:prstGeom prst="rect">
            <a:avLst/>
          </a:prstGeom>
          <a:solidFill>
            <a:srgbClr val="000000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896" name=""/>
          <p:cNvSpPr/>
          <p:nvPr/>
        </p:nvSpPr>
        <p:spPr>
          <a:xfrm>
            <a:off x="7392960" y="1712880"/>
            <a:ext cx="214200" cy="385920"/>
          </a:xfrm>
          <a:custGeom>
            <a:avLst/>
            <a:gdLst/>
            <a:ahLst/>
            <a:rect l="l" t="t" r="r" b="b"/>
            <a:pathLst>
              <a:path w="139" h="265">
                <a:moveTo>
                  <a:pt x="22" y="30"/>
                </a:moveTo>
                <a:lnTo>
                  <a:pt x="16" y="16"/>
                </a:lnTo>
                <a:lnTo>
                  <a:pt x="22" y="4"/>
                </a:lnTo>
                <a:lnTo>
                  <a:pt x="38" y="0"/>
                </a:lnTo>
                <a:lnTo>
                  <a:pt x="54" y="8"/>
                </a:lnTo>
                <a:lnTo>
                  <a:pt x="78" y="84"/>
                </a:lnTo>
                <a:lnTo>
                  <a:pt x="86" y="92"/>
                </a:lnTo>
                <a:lnTo>
                  <a:pt x="88" y="118"/>
                </a:lnTo>
                <a:lnTo>
                  <a:pt x="92" y="128"/>
                </a:lnTo>
                <a:lnTo>
                  <a:pt x="102" y="138"/>
                </a:lnTo>
                <a:lnTo>
                  <a:pt x="100" y="174"/>
                </a:lnTo>
                <a:lnTo>
                  <a:pt x="114" y="188"/>
                </a:lnTo>
                <a:lnTo>
                  <a:pt x="118" y="200"/>
                </a:lnTo>
                <a:lnTo>
                  <a:pt x="136" y="200"/>
                </a:lnTo>
                <a:lnTo>
                  <a:pt x="138" y="208"/>
                </a:lnTo>
                <a:lnTo>
                  <a:pt x="126" y="222"/>
                </a:lnTo>
                <a:lnTo>
                  <a:pt x="120" y="234"/>
                </a:lnTo>
                <a:lnTo>
                  <a:pt x="104" y="234"/>
                </a:lnTo>
                <a:lnTo>
                  <a:pt x="100" y="252"/>
                </a:lnTo>
                <a:lnTo>
                  <a:pt x="88" y="252"/>
                </a:lnTo>
                <a:lnTo>
                  <a:pt x="26" y="264"/>
                </a:lnTo>
                <a:lnTo>
                  <a:pt x="10" y="232"/>
                </a:lnTo>
                <a:lnTo>
                  <a:pt x="18" y="196"/>
                </a:lnTo>
                <a:lnTo>
                  <a:pt x="0" y="178"/>
                </a:lnTo>
                <a:lnTo>
                  <a:pt x="18" y="156"/>
                </a:lnTo>
                <a:lnTo>
                  <a:pt x="16" y="140"/>
                </a:lnTo>
                <a:lnTo>
                  <a:pt x="8" y="126"/>
                </a:lnTo>
                <a:lnTo>
                  <a:pt x="14" y="114"/>
                </a:lnTo>
                <a:lnTo>
                  <a:pt x="32" y="108"/>
                </a:lnTo>
                <a:lnTo>
                  <a:pt x="32" y="96"/>
                </a:lnTo>
                <a:lnTo>
                  <a:pt x="40" y="84"/>
                </a:lnTo>
                <a:lnTo>
                  <a:pt x="26" y="76"/>
                </a:lnTo>
                <a:lnTo>
                  <a:pt x="26" y="64"/>
                </a:lnTo>
                <a:lnTo>
                  <a:pt x="30" y="48"/>
                </a:lnTo>
                <a:lnTo>
                  <a:pt x="22" y="30"/>
                </a:lnTo>
              </a:path>
            </a:pathLst>
          </a:custGeom>
          <a:solidFill>
            <a:srgbClr val="008226"/>
          </a:solidFill>
          <a:ln cap="rnd" w="12600">
            <a:solidFill>
              <a:srgbClr val="7f7f7f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897" name=""/>
          <p:cNvSpPr/>
          <p:nvPr/>
        </p:nvSpPr>
        <p:spPr>
          <a:xfrm>
            <a:off x="5592600" y="1682640"/>
            <a:ext cx="86040" cy="69840"/>
          </a:xfrm>
          <a:custGeom>
            <a:avLst/>
            <a:gdLst/>
            <a:ahLst/>
            <a:rect l="l" t="t" r="r" b="b"/>
            <a:pathLst>
              <a:path w="57" h="47">
                <a:moveTo>
                  <a:pt x="56" y="0"/>
                </a:moveTo>
                <a:lnTo>
                  <a:pt x="34" y="4"/>
                </a:lnTo>
                <a:lnTo>
                  <a:pt x="20" y="20"/>
                </a:lnTo>
                <a:lnTo>
                  <a:pt x="4" y="28"/>
                </a:lnTo>
                <a:lnTo>
                  <a:pt x="0" y="46"/>
                </a:lnTo>
                <a:lnTo>
                  <a:pt x="32" y="34"/>
                </a:lnTo>
                <a:lnTo>
                  <a:pt x="44" y="18"/>
                </a:lnTo>
                <a:lnTo>
                  <a:pt x="52" y="12"/>
                </a:lnTo>
                <a:lnTo>
                  <a:pt x="56" y="0"/>
                </a:lnTo>
              </a:path>
            </a:pathLst>
          </a:custGeom>
          <a:solidFill>
            <a:srgbClr val="008226"/>
          </a:solidFill>
          <a:ln cap="rnd" w="12600">
            <a:solidFill>
              <a:srgbClr val="7f7f7f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tIns="24120" bIns="24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898" name=""/>
          <p:cNvSpPr/>
          <p:nvPr/>
        </p:nvSpPr>
        <p:spPr>
          <a:xfrm>
            <a:off x="5905440" y="1714680"/>
            <a:ext cx="69840" cy="17280"/>
          </a:xfrm>
          <a:custGeom>
            <a:avLst/>
            <a:gdLst/>
            <a:ahLst/>
            <a:rect l="l" t="t" r="r" b="b"/>
            <a:pathLst>
              <a:path w="45" h="13">
                <a:moveTo>
                  <a:pt x="8" y="2"/>
                </a:moveTo>
                <a:lnTo>
                  <a:pt x="0" y="8"/>
                </a:lnTo>
                <a:lnTo>
                  <a:pt x="4" y="12"/>
                </a:lnTo>
                <a:lnTo>
                  <a:pt x="32" y="10"/>
                </a:lnTo>
                <a:lnTo>
                  <a:pt x="44" y="10"/>
                </a:lnTo>
                <a:lnTo>
                  <a:pt x="42" y="0"/>
                </a:lnTo>
                <a:lnTo>
                  <a:pt x="8" y="2"/>
                </a:lnTo>
              </a:path>
            </a:pathLst>
          </a:custGeom>
          <a:solidFill>
            <a:srgbClr val="c20017"/>
          </a:solidFill>
          <a:ln cap="rnd" w="12600">
            <a:solidFill>
              <a:srgbClr val="7f7f7f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tIns="-28440" bIns="-284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899" name=""/>
          <p:cNvSpPr/>
          <p:nvPr/>
        </p:nvSpPr>
        <p:spPr>
          <a:xfrm>
            <a:off x="6168960" y="1906560"/>
            <a:ext cx="231840" cy="98280"/>
          </a:xfrm>
          <a:custGeom>
            <a:avLst/>
            <a:gdLst/>
            <a:ahLst/>
            <a:rect l="l" t="t" r="r" b="b"/>
            <a:pathLst>
              <a:path w="149" h="67">
                <a:moveTo>
                  <a:pt x="148" y="14"/>
                </a:moveTo>
                <a:lnTo>
                  <a:pt x="138" y="14"/>
                </a:lnTo>
                <a:lnTo>
                  <a:pt x="124" y="24"/>
                </a:lnTo>
                <a:lnTo>
                  <a:pt x="112" y="8"/>
                </a:lnTo>
                <a:lnTo>
                  <a:pt x="80" y="10"/>
                </a:lnTo>
                <a:lnTo>
                  <a:pt x="66" y="12"/>
                </a:lnTo>
                <a:lnTo>
                  <a:pt x="56" y="0"/>
                </a:lnTo>
                <a:lnTo>
                  <a:pt x="38" y="6"/>
                </a:lnTo>
                <a:lnTo>
                  <a:pt x="28" y="2"/>
                </a:lnTo>
                <a:lnTo>
                  <a:pt x="18" y="8"/>
                </a:lnTo>
                <a:lnTo>
                  <a:pt x="0" y="8"/>
                </a:lnTo>
                <a:lnTo>
                  <a:pt x="0" y="16"/>
                </a:lnTo>
                <a:lnTo>
                  <a:pt x="22" y="32"/>
                </a:lnTo>
                <a:lnTo>
                  <a:pt x="50" y="28"/>
                </a:lnTo>
                <a:lnTo>
                  <a:pt x="76" y="32"/>
                </a:lnTo>
                <a:lnTo>
                  <a:pt x="100" y="48"/>
                </a:lnTo>
                <a:lnTo>
                  <a:pt x="114" y="36"/>
                </a:lnTo>
                <a:lnTo>
                  <a:pt x="122" y="46"/>
                </a:lnTo>
                <a:lnTo>
                  <a:pt x="120" y="66"/>
                </a:lnTo>
                <a:lnTo>
                  <a:pt x="128" y="66"/>
                </a:lnTo>
                <a:lnTo>
                  <a:pt x="148" y="14"/>
                </a:lnTo>
              </a:path>
            </a:pathLst>
          </a:custGeom>
          <a:solidFill>
            <a:srgbClr val="008226"/>
          </a:solidFill>
          <a:ln cap="rnd" w="12600">
            <a:solidFill>
              <a:srgbClr val="7f7f7f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900" name=""/>
          <p:cNvSpPr/>
          <p:nvPr/>
        </p:nvSpPr>
        <p:spPr>
          <a:xfrm>
            <a:off x="7053120" y="4707000"/>
            <a:ext cx="59040" cy="73080"/>
          </a:xfrm>
          <a:custGeom>
            <a:avLst/>
            <a:gdLst/>
            <a:ahLst/>
            <a:rect l="l" t="t" r="r" b="b"/>
            <a:pathLst>
              <a:path w="37" h="49">
                <a:moveTo>
                  <a:pt x="2" y="30"/>
                </a:moveTo>
                <a:lnTo>
                  <a:pt x="22" y="8"/>
                </a:lnTo>
                <a:lnTo>
                  <a:pt x="28" y="0"/>
                </a:lnTo>
                <a:lnTo>
                  <a:pt x="36" y="14"/>
                </a:lnTo>
                <a:lnTo>
                  <a:pt x="26" y="32"/>
                </a:lnTo>
                <a:lnTo>
                  <a:pt x="10" y="48"/>
                </a:lnTo>
                <a:lnTo>
                  <a:pt x="0" y="48"/>
                </a:lnTo>
                <a:lnTo>
                  <a:pt x="2" y="30"/>
                </a:lnTo>
              </a:path>
            </a:pathLst>
          </a:custGeom>
          <a:solidFill>
            <a:srgbClr val="c20017"/>
          </a:solidFill>
          <a:ln cap="rnd" w="12600">
            <a:solidFill>
              <a:srgbClr val="7f7f7f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26280" bIns="262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901" name=""/>
          <p:cNvSpPr/>
          <p:nvPr/>
        </p:nvSpPr>
        <p:spPr>
          <a:xfrm>
            <a:off x="6994440" y="4761000"/>
            <a:ext cx="34920" cy="46080"/>
          </a:xfrm>
          <a:custGeom>
            <a:avLst/>
            <a:gdLst/>
            <a:ahLst/>
            <a:rect l="l" t="t" r="r" b="b"/>
            <a:pathLst>
              <a:path w="22" h="31">
                <a:moveTo>
                  <a:pt x="6" y="0"/>
                </a:moveTo>
                <a:lnTo>
                  <a:pt x="21" y="12"/>
                </a:lnTo>
                <a:lnTo>
                  <a:pt x="15" y="28"/>
                </a:lnTo>
                <a:lnTo>
                  <a:pt x="2" y="30"/>
                </a:lnTo>
                <a:lnTo>
                  <a:pt x="0" y="14"/>
                </a:lnTo>
                <a:lnTo>
                  <a:pt x="6" y="0"/>
                </a:lnTo>
              </a:path>
            </a:pathLst>
          </a:custGeom>
          <a:solidFill>
            <a:srgbClr val="c20017"/>
          </a:solidFill>
          <a:ln cap="rnd" w="12600">
            <a:solidFill>
              <a:srgbClr val="7f7f7f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720" bIns="-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902" name=""/>
          <p:cNvSpPr/>
          <p:nvPr/>
        </p:nvSpPr>
        <p:spPr>
          <a:xfrm>
            <a:off x="6924600" y="4781520"/>
            <a:ext cx="28800" cy="19080"/>
          </a:xfrm>
          <a:custGeom>
            <a:avLst/>
            <a:gdLst/>
            <a:ahLst/>
            <a:rect l="l" t="t" r="r" b="b"/>
            <a:pathLst>
              <a:path w="19" h="13">
                <a:moveTo>
                  <a:pt x="2" y="0"/>
                </a:moveTo>
                <a:lnTo>
                  <a:pt x="16" y="2"/>
                </a:lnTo>
                <a:lnTo>
                  <a:pt x="18" y="12"/>
                </a:lnTo>
                <a:lnTo>
                  <a:pt x="0" y="12"/>
                </a:lnTo>
                <a:lnTo>
                  <a:pt x="2" y="0"/>
                </a:lnTo>
              </a:path>
            </a:pathLst>
          </a:custGeom>
          <a:solidFill>
            <a:srgbClr val="c20017"/>
          </a:solidFill>
          <a:ln cap="rnd" w="12600">
            <a:solidFill>
              <a:srgbClr val="7f7f7f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7720" bIns="-27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903" name=""/>
          <p:cNvSpPr/>
          <p:nvPr/>
        </p:nvSpPr>
        <p:spPr>
          <a:xfrm>
            <a:off x="6966000" y="4808520"/>
            <a:ext cx="14400" cy="33480"/>
          </a:xfrm>
          <a:custGeom>
            <a:avLst/>
            <a:gdLst/>
            <a:ahLst/>
            <a:rect l="l" t="t" r="r" b="b"/>
            <a:pathLst>
              <a:path w="10" h="23">
                <a:moveTo>
                  <a:pt x="0" y="0"/>
                </a:moveTo>
                <a:lnTo>
                  <a:pt x="9" y="6"/>
                </a:lnTo>
                <a:lnTo>
                  <a:pt x="7" y="22"/>
                </a:lnTo>
                <a:lnTo>
                  <a:pt x="0" y="16"/>
                </a:lnTo>
                <a:lnTo>
                  <a:pt x="0" y="0"/>
                </a:lnTo>
              </a:path>
            </a:pathLst>
          </a:custGeom>
          <a:solidFill>
            <a:srgbClr val="c20017"/>
          </a:solidFill>
          <a:ln cap="rnd" w="12600">
            <a:solidFill>
              <a:srgbClr val="7f7f7f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3320" bIns="-133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904" name=""/>
          <p:cNvSpPr/>
          <p:nvPr/>
        </p:nvSpPr>
        <p:spPr>
          <a:xfrm>
            <a:off x="6875640" y="4795920"/>
            <a:ext cx="25200" cy="23760"/>
          </a:xfrm>
          <a:custGeom>
            <a:avLst/>
            <a:gdLst/>
            <a:ahLst/>
            <a:rect l="l" t="t" r="r" b="b"/>
            <a:pathLst>
              <a:path w="17" h="17">
                <a:moveTo>
                  <a:pt x="10" y="0"/>
                </a:moveTo>
                <a:lnTo>
                  <a:pt x="16" y="12"/>
                </a:lnTo>
                <a:lnTo>
                  <a:pt x="12" y="16"/>
                </a:lnTo>
                <a:lnTo>
                  <a:pt x="0" y="12"/>
                </a:lnTo>
                <a:lnTo>
                  <a:pt x="10" y="0"/>
                </a:lnTo>
              </a:path>
            </a:pathLst>
          </a:custGeom>
          <a:solidFill>
            <a:srgbClr val="c20017"/>
          </a:solidFill>
          <a:ln cap="rnd" w="12600">
            <a:solidFill>
              <a:srgbClr val="7f7f7f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3040" bIns="-230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905" name=""/>
          <p:cNvSpPr/>
          <p:nvPr/>
        </p:nvSpPr>
        <p:spPr>
          <a:xfrm>
            <a:off x="6823080" y="4808520"/>
            <a:ext cx="17280" cy="14400"/>
          </a:xfrm>
          <a:custGeom>
            <a:avLst/>
            <a:gdLst/>
            <a:ahLst/>
            <a:rect l="l" t="t" r="r" b="b"/>
            <a:pathLst>
              <a:path w="11" h="11">
                <a:moveTo>
                  <a:pt x="4" y="0"/>
                </a:moveTo>
                <a:lnTo>
                  <a:pt x="10" y="8"/>
                </a:lnTo>
                <a:lnTo>
                  <a:pt x="0" y="10"/>
                </a:lnTo>
                <a:lnTo>
                  <a:pt x="4" y="0"/>
                </a:lnTo>
              </a:path>
            </a:pathLst>
          </a:custGeom>
          <a:solidFill>
            <a:srgbClr val="c20017"/>
          </a:solidFill>
          <a:ln cap="rnd" w="12600">
            <a:solidFill>
              <a:srgbClr val="7f7f7f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2400" bIns="-324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906" name=""/>
          <p:cNvSpPr/>
          <p:nvPr/>
        </p:nvSpPr>
        <p:spPr>
          <a:xfrm>
            <a:off x="6784920" y="4809960"/>
            <a:ext cx="14400" cy="9720"/>
          </a:xfrm>
          <a:custGeom>
            <a:avLst/>
            <a:gdLst/>
            <a:ahLst/>
            <a:rect l="l" t="t" r="r" b="b"/>
            <a:pathLst>
              <a:path w="10" h="7">
                <a:moveTo>
                  <a:pt x="0" y="0"/>
                </a:moveTo>
                <a:lnTo>
                  <a:pt x="9" y="0"/>
                </a:lnTo>
                <a:lnTo>
                  <a:pt x="9" y="6"/>
                </a:lnTo>
                <a:lnTo>
                  <a:pt x="0" y="0"/>
                </a:lnTo>
              </a:path>
            </a:pathLst>
          </a:custGeom>
          <a:solidFill>
            <a:srgbClr val="c20017"/>
          </a:solidFill>
          <a:ln cap="rnd" w="12600">
            <a:solidFill>
              <a:srgbClr val="7f7f7f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7080" bIns="-370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907" name=""/>
          <p:cNvSpPr/>
          <p:nvPr/>
        </p:nvSpPr>
        <p:spPr>
          <a:xfrm>
            <a:off x="6762600" y="4832280"/>
            <a:ext cx="20880" cy="9720"/>
          </a:xfrm>
          <a:custGeom>
            <a:avLst/>
            <a:gdLst/>
            <a:ahLst/>
            <a:rect l="l" t="t" r="r" b="b"/>
            <a:pathLst>
              <a:path w="13" h="5">
                <a:moveTo>
                  <a:pt x="0" y="0"/>
                </a:moveTo>
                <a:lnTo>
                  <a:pt x="12" y="4"/>
                </a:lnTo>
              </a:path>
            </a:pathLst>
          </a:custGeom>
          <a:solidFill>
            <a:srgbClr val="c20017"/>
          </a:solidFill>
          <a:ln cap="rnd" w="12600">
            <a:solidFill>
              <a:srgbClr val="7f7f7f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7080" bIns="-370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908" name=""/>
          <p:cNvSpPr/>
          <p:nvPr/>
        </p:nvSpPr>
        <p:spPr>
          <a:xfrm>
            <a:off x="6840360" y="4830840"/>
            <a:ext cx="38160" cy="25200"/>
          </a:xfrm>
          <a:custGeom>
            <a:avLst/>
            <a:gdLst/>
            <a:ahLst/>
            <a:rect l="l" t="t" r="r" b="b"/>
            <a:pathLst>
              <a:path w="25" h="17">
                <a:moveTo>
                  <a:pt x="0" y="0"/>
                </a:moveTo>
                <a:lnTo>
                  <a:pt x="24" y="2"/>
                </a:lnTo>
                <a:lnTo>
                  <a:pt x="22" y="10"/>
                </a:lnTo>
                <a:lnTo>
                  <a:pt x="4" y="16"/>
                </a:lnTo>
                <a:lnTo>
                  <a:pt x="0" y="0"/>
                </a:lnTo>
              </a:path>
            </a:pathLst>
          </a:custGeom>
          <a:solidFill>
            <a:srgbClr val="c20017"/>
          </a:solidFill>
          <a:ln cap="rnd" w="12600">
            <a:solidFill>
              <a:srgbClr val="7f7f7f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1600" bIns="-216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909" name=""/>
          <p:cNvSpPr/>
          <p:nvPr/>
        </p:nvSpPr>
        <p:spPr>
          <a:xfrm>
            <a:off x="6899400" y="4829040"/>
            <a:ext cx="46080" cy="12960"/>
          </a:xfrm>
          <a:custGeom>
            <a:avLst/>
            <a:gdLst/>
            <a:ahLst/>
            <a:rect l="l" t="t" r="r" b="b"/>
            <a:pathLst>
              <a:path w="29" h="9">
                <a:moveTo>
                  <a:pt x="0" y="0"/>
                </a:moveTo>
                <a:lnTo>
                  <a:pt x="28" y="2"/>
                </a:lnTo>
                <a:lnTo>
                  <a:pt x="24" y="8"/>
                </a:lnTo>
                <a:lnTo>
                  <a:pt x="0" y="0"/>
                </a:lnTo>
              </a:path>
            </a:pathLst>
          </a:custGeom>
          <a:solidFill>
            <a:srgbClr val="c20017"/>
          </a:solidFill>
          <a:ln cap="rnd" w="12600">
            <a:solidFill>
              <a:srgbClr val="7f7f7f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3840" bIns="-338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910" name=""/>
          <p:cNvSpPr/>
          <p:nvPr/>
        </p:nvSpPr>
        <p:spPr>
          <a:xfrm>
            <a:off x="6797520" y="4830840"/>
            <a:ext cx="11160" cy="22320"/>
          </a:xfrm>
          <a:custGeom>
            <a:avLst/>
            <a:gdLst/>
            <a:ahLst/>
            <a:rect l="l" t="t" r="r" b="b"/>
            <a:pathLst>
              <a:path w="6" h="15">
                <a:moveTo>
                  <a:pt x="0" y="0"/>
                </a:moveTo>
                <a:lnTo>
                  <a:pt x="5" y="12"/>
                </a:lnTo>
                <a:lnTo>
                  <a:pt x="2" y="14"/>
                </a:lnTo>
                <a:lnTo>
                  <a:pt x="0" y="0"/>
                </a:lnTo>
              </a:path>
            </a:pathLst>
          </a:custGeom>
          <a:solidFill>
            <a:srgbClr val="c20017"/>
          </a:solidFill>
          <a:ln cap="rnd" w="12600">
            <a:solidFill>
              <a:srgbClr val="7f7f7f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4480" bIns="-244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911" name=""/>
          <p:cNvSpPr/>
          <p:nvPr/>
        </p:nvSpPr>
        <p:spPr>
          <a:xfrm>
            <a:off x="7551720" y="2050920"/>
            <a:ext cx="50760" cy="95400"/>
          </a:xfrm>
          <a:custGeom>
            <a:avLst/>
            <a:gdLst/>
            <a:ahLst/>
            <a:rect l="l" t="t" r="r" b="b"/>
            <a:pathLst>
              <a:path w="33" h="65">
                <a:moveTo>
                  <a:pt x="0" y="0"/>
                </a:moveTo>
                <a:lnTo>
                  <a:pt x="32" y="64"/>
                </a:lnTo>
              </a:path>
            </a:pathLst>
          </a:custGeom>
          <a:solidFill>
            <a:srgbClr val="c20017"/>
          </a:solidFill>
          <a:ln cap="rnd" w="12600">
            <a:solidFill>
              <a:srgbClr val="7f7f7f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912" name=""/>
          <p:cNvSpPr/>
          <p:nvPr/>
        </p:nvSpPr>
        <p:spPr>
          <a:xfrm>
            <a:off x="5103720" y="4110120"/>
            <a:ext cx="149400" cy="133200"/>
          </a:xfrm>
          <a:prstGeom prst="triangle">
            <a:avLst>
              <a:gd name="adj" fmla="val 50000"/>
            </a:avLst>
          </a:prstGeom>
          <a:solidFill>
            <a:srgbClr val="c20017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-2160" bIns="-216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913" name=""/>
          <p:cNvSpPr/>
          <p:nvPr/>
        </p:nvSpPr>
        <p:spPr>
          <a:xfrm>
            <a:off x="4941720" y="3722760"/>
            <a:ext cx="150840" cy="131760"/>
          </a:xfrm>
          <a:prstGeom prst="triangle">
            <a:avLst>
              <a:gd name="adj" fmla="val 50000"/>
            </a:avLst>
          </a:prstGeom>
          <a:solidFill>
            <a:srgbClr val="c20017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-2880" bIns="-288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914" name=""/>
          <p:cNvSpPr/>
          <p:nvPr/>
        </p:nvSpPr>
        <p:spPr>
          <a:xfrm>
            <a:off x="4924440" y="3863880"/>
            <a:ext cx="149040" cy="130320"/>
          </a:xfrm>
          <a:prstGeom prst="triangle">
            <a:avLst>
              <a:gd name="adj" fmla="val 50000"/>
            </a:avLst>
          </a:prstGeom>
          <a:solidFill>
            <a:srgbClr val="c20017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-3240" bIns="-324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915" name=""/>
          <p:cNvSpPr/>
          <p:nvPr/>
        </p:nvSpPr>
        <p:spPr>
          <a:xfrm>
            <a:off x="4624560" y="4151160"/>
            <a:ext cx="149040" cy="130320"/>
          </a:xfrm>
          <a:prstGeom prst="triangle">
            <a:avLst>
              <a:gd name="adj" fmla="val 50000"/>
            </a:avLst>
          </a:prstGeom>
          <a:solidFill>
            <a:srgbClr val="c20017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-3240" bIns="-324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916" name=""/>
          <p:cNvSpPr/>
          <p:nvPr/>
        </p:nvSpPr>
        <p:spPr>
          <a:xfrm>
            <a:off x="4548240" y="4186080"/>
            <a:ext cx="150840" cy="131760"/>
          </a:xfrm>
          <a:prstGeom prst="triangle">
            <a:avLst>
              <a:gd name="adj" fmla="val 50000"/>
            </a:avLst>
          </a:prstGeom>
          <a:solidFill>
            <a:srgbClr val="c20017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-2880" bIns="-288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917" name=""/>
          <p:cNvSpPr/>
          <p:nvPr/>
        </p:nvSpPr>
        <p:spPr>
          <a:xfrm>
            <a:off x="4689360" y="4325760"/>
            <a:ext cx="149400" cy="132120"/>
          </a:xfrm>
          <a:prstGeom prst="triangle">
            <a:avLst>
              <a:gd name="adj" fmla="val 50000"/>
            </a:avLst>
          </a:prstGeom>
          <a:solidFill>
            <a:srgbClr val="c20017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-2880" bIns="-288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918" name=""/>
          <p:cNvSpPr/>
          <p:nvPr/>
        </p:nvSpPr>
        <p:spPr>
          <a:xfrm>
            <a:off x="4857840" y="4300560"/>
            <a:ext cx="152280" cy="131760"/>
          </a:xfrm>
          <a:prstGeom prst="triangle">
            <a:avLst>
              <a:gd name="adj" fmla="val 50000"/>
            </a:avLst>
          </a:prstGeom>
          <a:solidFill>
            <a:srgbClr val="c20017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-2880" bIns="-288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919" name=""/>
          <p:cNvSpPr/>
          <p:nvPr/>
        </p:nvSpPr>
        <p:spPr>
          <a:xfrm>
            <a:off x="4917960" y="4146480"/>
            <a:ext cx="152640" cy="130320"/>
          </a:xfrm>
          <a:prstGeom prst="triangle">
            <a:avLst>
              <a:gd name="adj" fmla="val 50000"/>
            </a:avLst>
          </a:prstGeom>
          <a:solidFill>
            <a:srgbClr val="c20017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-3240" bIns="-324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920" name=""/>
          <p:cNvSpPr/>
          <p:nvPr/>
        </p:nvSpPr>
        <p:spPr>
          <a:xfrm>
            <a:off x="4768920" y="4178160"/>
            <a:ext cx="147600" cy="130320"/>
          </a:xfrm>
          <a:prstGeom prst="triangle">
            <a:avLst>
              <a:gd name="adj" fmla="val 50000"/>
            </a:avLst>
          </a:prstGeom>
          <a:solidFill>
            <a:srgbClr val="c20017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-3240" bIns="-324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921" name=""/>
          <p:cNvSpPr/>
          <p:nvPr/>
        </p:nvSpPr>
        <p:spPr>
          <a:xfrm>
            <a:off x="4768920" y="3967200"/>
            <a:ext cx="147600" cy="131760"/>
          </a:xfrm>
          <a:prstGeom prst="triangle">
            <a:avLst>
              <a:gd name="adj" fmla="val 50000"/>
            </a:avLst>
          </a:prstGeom>
          <a:solidFill>
            <a:srgbClr val="c20017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-2880" bIns="-288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922" name=""/>
          <p:cNvSpPr/>
          <p:nvPr/>
        </p:nvSpPr>
        <p:spPr>
          <a:xfrm>
            <a:off x="4597560" y="3971880"/>
            <a:ext cx="149040" cy="131760"/>
          </a:xfrm>
          <a:prstGeom prst="triangle">
            <a:avLst>
              <a:gd name="adj" fmla="val 50000"/>
            </a:avLst>
          </a:prstGeom>
          <a:solidFill>
            <a:srgbClr val="c20017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-2880" bIns="-288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923" name=""/>
          <p:cNvSpPr/>
          <p:nvPr/>
        </p:nvSpPr>
        <p:spPr>
          <a:xfrm>
            <a:off x="4494240" y="3863880"/>
            <a:ext cx="146160" cy="130320"/>
          </a:xfrm>
          <a:prstGeom prst="triangle">
            <a:avLst>
              <a:gd name="adj" fmla="val 50000"/>
            </a:avLst>
          </a:prstGeom>
          <a:solidFill>
            <a:srgbClr val="c20017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-3240" bIns="-324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924" name=""/>
          <p:cNvSpPr/>
          <p:nvPr/>
        </p:nvSpPr>
        <p:spPr>
          <a:xfrm>
            <a:off x="4584600" y="3713040"/>
            <a:ext cx="149400" cy="131760"/>
          </a:xfrm>
          <a:prstGeom prst="triangle">
            <a:avLst>
              <a:gd name="adj" fmla="val 50000"/>
            </a:avLst>
          </a:prstGeom>
          <a:solidFill>
            <a:srgbClr val="c20017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-2880" bIns="-288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925" name=""/>
          <p:cNvSpPr/>
          <p:nvPr/>
        </p:nvSpPr>
        <p:spPr>
          <a:xfrm>
            <a:off x="4749840" y="3768840"/>
            <a:ext cx="150840" cy="129960"/>
          </a:xfrm>
          <a:prstGeom prst="triangle">
            <a:avLst>
              <a:gd name="adj" fmla="val 50000"/>
            </a:avLst>
          </a:prstGeom>
          <a:solidFill>
            <a:srgbClr val="c20017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-3600" bIns="-36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926" name=""/>
          <p:cNvSpPr/>
          <p:nvPr/>
        </p:nvSpPr>
        <p:spPr>
          <a:xfrm>
            <a:off x="1893960" y="3154320"/>
            <a:ext cx="150840" cy="133560"/>
          </a:xfrm>
          <a:prstGeom prst="triangle">
            <a:avLst>
              <a:gd name="adj" fmla="val 50000"/>
            </a:avLst>
          </a:prstGeom>
          <a:solidFill>
            <a:srgbClr val="c20017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-2160" bIns="-216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927" name=""/>
          <p:cNvSpPr/>
          <p:nvPr/>
        </p:nvSpPr>
        <p:spPr>
          <a:xfrm>
            <a:off x="1887480" y="2703600"/>
            <a:ext cx="149400" cy="133200"/>
          </a:xfrm>
          <a:prstGeom prst="triangle">
            <a:avLst>
              <a:gd name="adj" fmla="val 50000"/>
            </a:avLst>
          </a:prstGeom>
          <a:solidFill>
            <a:srgbClr val="c20017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-2160" bIns="-216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928" name=""/>
          <p:cNvSpPr/>
          <p:nvPr/>
        </p:nvSpPr>
        <p:spPr>
          <a:xfrm>
            <a:off x="1963800" y="2936880"/>
            <a:ext cx="150840" cy="135000"/>
          </a:xfrm>
          <a:prstGeom prst="triangle">
            <a:avLst>
              <a:gd name="adj" fmla="val 50000"/>
            </a:avLst>
          </a:prstGeom>
          <a:solidFill>
            <a:srgbClr val="c20017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-1800" bIns="-1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929" name=""/>
          <p:cNvSpPr/>
          <p:nvPr/>
        </p:nvSpPr>
        <p:spPr>
          <a:xfrm>
            <a:off x="2060640" y="3024360"/>
            <a:ext cx="149040" cy="129960"/>
          </a:xfrm>
          <a:prstGeom prst="triangle">
            <a:avLst>
              <a:gd name="adj" fmla="val 50000"/>
            </a:avLst>
          </a:prstGeom>
          <a:solidFill>
            <a:srgbClr val="c20017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-3600" bIns="-36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930" name=""/>
          <p:cNvSpPr/>
          <p:nvPr/>
        </p:nvSpPr>
        <p:spPr>
          <a:xfrm>
            <a:off x="2311560" y="2781360"/>
            <a:ext cx="149040" cy="133200"/>
          </a:xfrm>
          <a:prstGeom prst="triangle">
            <a:avLst>
              <a:gd name="adj" fmla="val 50000"/>
            </a:avLst>
          </a:prstGeom>
          <a:solidFill>
            <a:srgbClr val="c20017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-2160" bIns="-216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931" name=""/>
          <p:cNvSpPr/>
          <p:nvPr/>
        </p:nvSpPr>
        <p:spPr>
          <a:xfrm>
            <a:off x="2308320" y="2852640"/>
            <a:ext cx="150840" cy="133560"/>
          </a:xfrm>
          <a:prstGeom prst="triangle">
            <a:avLst>
              <a:gd name="adj" fmla="val 50000"/>
            </a:avLst>
          </a:prstGeom>
          <a:solidFill>
            <a:srgbClr val="c20017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-2160" bIns="-216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932" name=""/>
          <p:cNvSpPr/>
          <p:nvPr/>
        </p:nvSpPr>
        <p:spPr>
          <a:xfrm>
            <a:off x="1901880" y="2932200"/>
            <a:ext cx="147600" cy="131760"/>
          </a:xfrm>
          <a:prstGeom prst="triangle">
            <a:avLst>
              <a:gd name="adj" fmla="val 50000"/>
            </a:avLst>
          </a:prstGeom>
          <a:solidFill>
            <a:srgbClr val="c20017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-2880" bIns="-288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933" name=""/>
          <p:cNvSpPr/>
          <p:nvPr/>
        </p:nvSpPr>
        <p:spPr>
          <a:xfrm>
            <a:off x="1998720" y="3289320"/>
            <a:ext cx="152280" cy="131760"/>
          </a:xfrm>
          <a:prstGeom prst="triangle">
            <a:avLst>
              <a:gd name="adj" fmla="val 50000"/>
            </a:avLst>
          </a:prstGeom>
          <a:solidFill>
            <a:srgbClr val="c20017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-2880" bIns="-288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934" name=""/>
          <p:cNvSpPr/>
          <p:nvPr/>
        </p:nvSpPr>
        <p:spPr>
          <a:xfrm>
            <a:off x="2050920" y="2471760"/>
            <a:ext cx="150840" cy="133200"/>
          </a:xfrm>
          <a:prstGeom prst="triangle">
            <a:avLst>
              <a:gd name="adj" fmla="val 50000"/>
            </a:avLst>
          </a:prstGeom>
          <a:solidFill>
            <a:srgbClr val="c20017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-2160" bIns="-216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935" name=""/>
          <p:cNvSpPr/>
          <p:nvPr/>
        </p:nvSpPr>
        <p:spPr>
          <a:xfrm>
            <a:off x="2994120" y="3567240"/>
            <a:ext cx="149040" cy="133200"/>
          </a:xfrm>
          <a:prstGeom prst="triangle">
            <a:avLst>
              <a:gd name="adj" fmla="val 50000"/>
            </a:avLst>
          </a:prstGeom>
          <a:solidFill>
            <a:srgbClr val="c20017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-2160" bIns="-216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936" name=""/>
          <p:cNvSpPr/>
          <p:nvPr/>
        </p:nvSpPr>
        <p:spPr>
          <a:xfrm>
            <a:off x="3033720" y="2603520"/>
            <a:ext cx="150840" cy="131760"/>
          </a:xfrm>
          <a:prstGeom prst="triangle">
            <a:avLst>
              <a:gd name="adj" fmla="val 50000"/>
            </a:avLst>
          </a:prstGeom>
          <a:solidFill>
            <a:srgbClr val="c20017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-2880" bIns="-288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937" name=""/>
          <p:cNvSpPr/>
          <p:nvPr/>
        </p:nvSpPr>
        <p:spPr>
          <a:xfrm>
            <a:off x="3070080" y="2838600"/>
            <a:ext cx="149400" cy="129960"/>
          </a:xfrm>
          <a:prstGeom prst="triangle">
            <a:avLst>
              <a:gd name="adj" fmla="val 50000"/>
            </a:avLst>
          </a:prstGeom>
          <a:solidFill>
            <a:srgbClr val="c20017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-3600" bIns="-36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938" name=""/>
          <p:cNvSpPr/>
          <p:nvPr/>
        </p:nvSpPr>
        <p:spPr>
          <a:xfrm>
            <a:off x="3289320" y="2651040"/>
            <a:ext cx="150840" cy="133560"/>
          </a:xfrm>
          <a:prstGeom prst="triangle">
            <a:avLst>
              <a:gd name="adj" fmla="val 50000"/>
            </a:avLst>
          </a:prstGeom>
          <a:solidFill>
            <a:srgbClr val="c20017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-2160" bIns="-216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939" name=""/>
          <p:cNvSpPr/>
          <p:nvPr/>
        </p:nvSpPr>
        <p:spPr>
          <a:xfrm>
            <a:off x="3875040" y="3011400"/>
            <a:ext cx="150840" cy="130320"/>
          </a:xfrm>
          <a:prstGeom prst="triangle">
            <a:avLst>
              <a:gd name="adj" fmla="val 50000"/>
            </a:avLst>
          </a:prstGeom>
          <a:solidFill>
            <a:srgbClr val="c20017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-3240" bIns="-324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940" name=""/>
          <p:cNvSpPr/>
          <p:nvPr/>
        </p:nvSpPr>
        <p:spPr>
          <a:xfrm>
            <a:off x="3720960" y="2774880"/>
            <a:ext cx="149400" cy="130320"/>
          </a:xfrm>
          <a:prstGeom prst="triangle">
            <a:avLst>
              <a:gd name="adj" fmla="val 50000"/>
            </a:avLst>
          </a:prstGeom>
          <a:solidFill>
            <a:srgbClr val="c20017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-3240" bIns="-324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941" name=""/>
          <p:cNvSpPr/>
          <p:nvPr/>
        </p:nvSpPr>
        <p:spPr>
          <a:xfrm>
            <a:off x="2117880" y="3083040"/>
            <a:ext cx="147600" cy="133200"/>
          </a:xfrm>
          <a:prstGeom prst="triangle">
            <a:avLst>
              <a:gd name="adj" fmla="val 50000"/>
            </a:avLst>
          </a:prstGeom>
          <a:solidFill>
            <a:srgbClr val="c20017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-2160" bIns="-216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942" name=""/>
          <p:cNvSpPr/>
          <p:nvPr/>
        </p:nvSpPr>
        <p:spPr>
          <a:xfrm>
            <a:off x="2144880" y="3187800"/>
            <a:ext cx="147600" cy="131760"/>
          </a:xfrm>
          <a:prstGeom prst="triangle">
            <a:avLst>
              <a:gd name="adj" fmla="val 50000"/>
            </a:avLst>
          </a:prstGeom>
          <a:solidFill>
            <a:srgbClr val="c20017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-2880" bIns="-288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943" name=""/>
          <p:cNvSpPr/>
          <p:nvPr/>
        </p:nvSpPr>
        <p:spPr>
          <a:xfrm>
            <a:off x="2120760" y="3292560"/>
            <a:ext cx="149400" cy="131760"/>
          </a:xfrm>
          <a:prstGeom prst="triangle">
            <a:avLst>
              <a:gd name="adj" fmla="val 50000"/>
            </a:avLst>
          </a:prstGeom>
          <a:solidFill>
            <a:srgbClr val="c20017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-2880" bIns="-288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944" name=""/>
          <p:cNvSpPr/>
          <p:nvPr/>
        </p:nvSpPr>
        <p:spPr>
          <a:xfrm>
            <a:off x="2222640" y="3343320"/>
            <a:ext cx="149040" cy="133200"/>
          </a:xfrm>
          <a:prstGeom prst="triangle">
            <a:avLst>
              <a:gd name="adj" fmla="val 50000"/>
            </a:avLst>
          </a:prstGeom>
          <a:solidFill>
            <a:srgbClr val="c20017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-2160" bIns="-216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945" name=""/>
          <p:cNvSpPr/>
          <p:nvPr/>
        </p:nvSpPr>
        <p:spPr>
          <a:xfrm>
            <a:off x="2286000" y="3398760"/>
            <a:ext cx="150840" cy="133560"/>
          </a:xfrm>
          <a:prstGeom prst="triangle">
            <a:avLst>
              <a:gd name="adj" fmla="val 50000"/>
            </a:avLst>
          </a:prstGeom>
          <a:solidFill>
            <a:srgbClr val="c20017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-2160" bIns="-216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946" name=""/>
          <p:cNvSpPr/>
          <p:nvPr/>
        </p:nvSpPr>
        <p:spPr>
          <a:xfrm>
            <a:off x="2451240" y="3467160"/>
            <a:ext cx="150840" cy="129960"/>
          </a:xfrm>
          <a:prstGeom prst="triangle">
            <a:avLst>
              <a:gd name="adj" fmla="val 50000"/>
            </a:avLst>
          </a:prstGeom>
          <a:solidFill>
            <a:srgbClr val="c20017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-3600" bIns="-36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947" name=""/>
          <p:cNvSpPr/>
          <p:nvPr/>
        </p:nvSpPr>
        <p:spPr>
          <a:xfrm>
            <a:off x="2565360" y="3384720"/>
            <a:ext cx="150840" cy="133200"/>
          </a:xfrm>
          <a:prstGeom prst="triangle">
            <a:avLst>
              <a:gd name="adj" fmla="val 50000"/>
            </a:avLst>
          </a:prstGeom>
          <a:solidFill>
            <a:srgbClr val="c20017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-2160" bIns="-216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948" name=""/>
          <p:cNvSpPr/>
          <p:nvPr/>
        </p:nvSpPr>
        <p:spPr>
          <a:xfrm>
            <a:off x="2811600" y="2095560"/>
            <a:ext cx="150840" cy="129960"/>
          </a:xfrm>
          <a:prstGeom prst="triangle">
            <a:avLst>
              <a:gd name="adj" fmla="val 50000"/>
            </a:avLst>
          </a:prstGeom>
          <a:solidFill>
            <a:srgbClr val="c20017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-3600" bIns="-36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949" name=""/>
          <p:cNvSpPr/>
          <p:nvPr/>
        </p:nvSpPr>
        <p:spPr>
          <a:xfrm>
            <a:off x="4780080" y="2660760"/>
            <a:ext cx="150840" cy="133200"/>
          </a:xfrm>
          <a:prstGeom prst="triangle">
            <a:avLst>
              <a:gd name="adj" fmla="val 50000"/>
            </a:avLst>
          </a:prstGeom>
          <a:solidFill>
            <a:srgbClr val="c20017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-2160" bIns="-216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950" name=""/>
          <p:cNvSpPr/>
          <p:nvPr/>
        </p:nvSpPr>
        <p:spPr>
          <a:xfrm>
            <a:off x="5078520" y="2104920"/>
            <a:ext cx="147600" cy="131760"/>
          </a:xfrm>
          <a:prstGeom prst="triangle">
            <a:avLst>
              <a:gd name="adj" fmla="val 50000"/>
            </a:avLst>
          </a:prstGeom>
          <a:solidFill>
            <a:srgbClr val="c20017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-2880" bIns="-288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951" name=""/>
          <p:cNvSpPr/>
          <p:nvPr/>
        </p:nvSpPr>
        <p:spPr>
          <a:xfrm>
            <a:off x="5398920" y="3054240"/>
            <a:ext cx="150840" cy="130320"/>
          </a:xfrm>
          <a:prstGeom prst="triangle">
            <a:avLst>
              <a:gd name="adj" fmla="val 50000"/>
            </a:avLst>
          </a:prstGeom>
          <a:solidFill>
            <a:srgbClr val="c20017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-3240" bIns="-324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952" name=""/>
          <p:cNvSpPr/>
          <p:nvPr/>
        </p:nvSpPr>
        <p:spPr>
          <a:xfrm>
            <a:off x="6480000" y="2475000"/>
            <a:ext cx="154080" cy="133200"/>
          </a:xfrm>
          <a:prstGeom prst="triangle">
            <a:avLst>
              <a:gd name="adj" fmla="val 50000"/>
            </a:avLst>
          </a:prstGeom>
          <a:solidFill>
            <a:srgbClr val="c20017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-2160" bIns="-216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953" name=""/>
          <p:cNvSpPr/>
          <p:nvPr/>
        </p:nvSpPr>
        <p:spPr>
          <a:xfrm>
            <a:off x="6146640" y="2386080"/>
            <a:ext cx="150840" cy="133200"/>
          </a:xfrm>
          <a:prstGeom prst="triangle">
            <a:avLst>
              <a:gd name="adj" fmla="val 50000"/>
            </a:avLst>
          </a:prstGeom>
          <a:solidFill>
            <a:srgbClr val="c20017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-2160" bIns="-216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954" name=""/>
          <p:cNvSpPr/>
          <p:nvPr/>
        </p:nvSpPr>
        <p:spPr>
          <a:xfrm>
            <a:off x="6253200" y="2309760"/>
            <a:ext cx="152280" cy="131760"/>
          </a:xfrm>
          <a:prstGeom prst="triangle">
            <a:avLst>
              <a:gd name="adj" fmla="val 50000"/>
            </a:avLst>
          </a:prstGeom>
          <a:solidFill>
            <a:srgbClr val="c20017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-2880" bIns="-288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955" name=""/>
          <p:cNvSpPr/>
          <p:nvPr/>
        </p:nvSpPr>
        <p:spPr>
          <a:xfrm>
            <a:off x="6892920" y="4589640"/>
            <a:ext cx="149400" cy="134640"/>
          </a:xfrm>
          <a:prstGeom prst="triangle">
            <a:avLst>
              <a:gd name="adj" fmla="val 50000"/>
            </a:avLst>
          </a:prstGeom>
          <a:solidFill>
            <a:srgbClr val="c20017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-1800" bIns="-1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956" name=""/>
          <p:cNvSpPr/>
          <p:nvPr/>
        </p:nvSpPr>
        <p:spPr>
          <a:xfrm>
            <a:off x="5630760" y="2508120"/>
            <a:ext cx="150840" cy="131760"/>
          </a:xfrm>
          <a:prstGeom prst="triangle">
            <a:avLst>
              <a:gd name="adj" fmla="val 50000"/>
            </a:avLst>
          </a:prstGeom>
          <a:solidFill>
            <a:srgbClr val="c20017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-2880" bIns="-288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957" name=""/>
          <p:cNvSpPr/>
          <p:nvPr/>
        </p:nvSpPr>
        <p:spPr>
          <a:xfrm>
            <a:off x="5673600" y="2638440"/>
            <a:ext cx="152640" cy="131760"/>
          </a:xfrm>
          <a:prstGeom prst="triangle">
            <a:avLst>
              <a:gd name="adj" fmla="val 50000"/>
            </a:avLst>
          </a:prstGeom>
          <a:solidFill>
            <a:srgbClr val="c20017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-2880" bIns="-288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958" name=""/>
          <p:cNvSpPr/>
          <p:nvPr/>
        </p:nvSpPr>
        <p:spPr>
          <a:xfrm>
            <a:off x="5630760" y="2782800"/>
            <a:ext cx="150840" cy="131760"/>
          </a:xfrm>
          <a:prstGeom prst="triangle">
            <a:avLst>
              <a:gd name="adj" fmla="val 50000"/>
            </a:avLst>
          </a:prstGeom>
          <a:solidFill>
            <a:srgbClr val="c20017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-2880" bIns="-288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959" name=""/>
          <p:cNvSpPr/>
          <p:nvPr/>
        </p:nvSpPr>
        <p:spPr>
          <a:xfrm>
            <a:off x="5732640" y="2728800"/>
            <a:ext cx="149040" cy="131760"/>
          </a:xfrm>
          <a:prstGeom prst="triangle">
            <a:avLst>
              <a:gd name="adj" fmla="val 50000"/>
            </a:avLst>
          </a:prstGeom>
          <a:solidFill>
            <a:srgbClr val="c20017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-2880" bIns="-288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960" name=""/>
          <p:cNvSpPr/>
          <p:nvPr/>
        </p:nvSpPr>
        <p:spPr>
          <a:xfrm>
            <a:off x="5645160" y="2867040"/>
            <a:ext cx="149040" cy="133200"/>
          </a:xfrm>
          <a:prstGeom prst="triangle">
            <a:avLst>
              <a:gd name="adj" fmla="val 50000"/>
            </a:avLst>
          </a:prstGeom>
          <a:solidFill>
            <a:srgbClr val="c20017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-2160" bIns="-216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961" name=""/>
          <p:cNvSpPr/>
          <p:nvPr/>
        </p:nvSpPr>
        <p:spPr>
          <a:xfrm>
            <a:off x="6912000" y="2422440"/>
            <a:ext cx="147600" cy="133560"/>
          </a:xfrm>
          <a:prstGeom prst="triangle">
            <a:avLst>
              <a:gd name="adj" fmla="val 50000"/>
            </a:avLst>
          </a:prstGeom>
          <a:solidFill>
            <a:srgbClr val="c20017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-2160" bIns="-216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962" name=""/>
          <p:cNvSpPr/>
          <p:nvPr/>
        </p:nvSpPr>
        <p:spPr>
          <a:xfrm>
            <a:off x="7176960" y="2305080"/>
            <a:ext cx="147600" cy="131760"/>
          </a:xfrm>
          <a:prstGeom prst="triangle">
            <a:avLst>
              <a:gd name="adj" fmla="val 50000"/>
            </a:avLst>
          </a:prstGeom>
          <a:solidFill>
            <a:srgbClr val="c20017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-2880" bIns="-288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963" name=""/>
          <p:cNvSpPr/>
          <p:nvPr/>
        </p:nvSpPr>
        <p:spPr>
          <a:xfrm>
            <a:off x="7161120" y="2357280"/>
            <a:ext cx="149400" cy="131760"/>
          </a:xfrm>
          <a:prstGeom prst="triangle">
            <a:avLst>
              <a:gd name="adj" fmla="val 50000"/>
            </a:avLst>
          </a:prstGeom>
          <a:solidFill>
            <a:srgbClr val="c20017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-2880" bIns="-288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964" name=""/>
          <p:cNvSpPr/>
          <p:nvPr/>
        </p:nvSpPr>
        <p:spPr>
          <a:xfrm>
            <a:off x="7245360" y="2440080"/>
            <a:ext cx="149040" cy="131760"/>
          </a:xfrm>
          <a:prstGeom prst="triangle">
            <a:avLst>
              <a:gd name="adj" fmla="val 50000"/>
            </a:avLst>
          </a:prstGeom>
          <a:solidFill>
            <a:srgbClr val="c20017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-2880" bIns="-288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965" name=""/>
          <p:cNvSpPr/>
          <p:nvPr/>
        </p:nvSpPr>
        <p:spPr>
          <a:xfrm>
            <a:off x="7311960" y="2500200"/>
            <a:ext cx="150840" cy="130320"/>
          </a:xfrm>
          <a:prstGeom prst="triangle">
            <a:avLst>
              <a:gd name="adj" fmla="val 50000"/>
            </a:avLst>
          </a:prstGeom>
          <a:solidFill>
            <a:srgbClr val="c20017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-3240" bIns="-324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966" name=""/>
          <p:cNvSpPr/>
          <p:nvPr/>
        </p:nvSpPr>
        <p:spPr>
          <a:xfrm>
            <a:off x="7319880" y="2395440"/>
            <a:ext cx="150840" cy="133560"/>
          </a:xfrm>
          <a:prstGeom prst="triangle">
            <a:avLst>
              <a:gd name="adj" fmla="val 50000"/>
            </a:avLst>
          </a:prstGeom>
          <a:solidFill>
            <a:srgbClr val="c20017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-2160" bIns="-216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967" name=""/>
          <p:cNvSpPr/>
          <p:nvPr/>
        </p:nvSpPr>
        <p:spPr>
          <a:xfrm>
            <a:off x="7412040" y="2325600"/>
            <a:ext cx="149400" cy="130320"/>
          </a:xfrm>
          <a:prstGeom prst="triangle">
            <a:avLst>
              <a:gd name="adj" fmla="val 50000"/>
            </a:avLst>
          </a:prstGeom>
          <a:solidFill>
            <a:srgbClr val="c20017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-3240" bIns="-324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968" name=""/>
          <p:cNvSpPr/>
          <p:nvPr/>
        </p:nvSpPr>
        <p:spPr>
          <a:xfrm>
            <a:off x="7434360" y="2436840"/>
            <a:ext cx="145800" cy="133200"/>
          </a:xfrm>
          <a:prstGeom prst="triangle">
            <a:avLst>
              <a:gd name="adj" fmla="val 50000"/>
            </a:avLst>
          </a:prstGeom>
          <a:solidFill>
            <a:srgbClr val="c20017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-2160" bIns="-216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969" name=""/>
          <p:cNvSpPr/>
          <p:nvPr/>
        </p:nvSpPr>
        <p:spPr>
          <a:xfrm>
            <a:off x="7061040" y="2476440"/>
            <a:ext cx="149400" cy="131760"/>
          </a:xfrm>
          <a:prstGeom prst="triangle">
            <a:avLst>
              <a:gd name="adj" fmla="val 50000"/>
            </a:avLst>
          </a:prstGeom>
          <a:solidFill>
            <a:srgbClr val="c20017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-2880" bIns="-288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970" name=""/>
          <p:cNvSpPr/>
          <p:nvPr/>
        </p:nvSpPr>
        <p:spPr>
          <a:xfrm>
            <a:off x="7018200" y="2343240"/>
            <a:ext cx="150840" cy="128520"/>
          </a:xfrm>
          <a:prstGeom prst="triangle">
            <a:avLst>
              <a:gd name="adj" fmla="val 50000"/>
            </a:avLst>
          </a:prstGeom>
          <a:solidFill>
            <a:srgbClr val="c20017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-3960" bIns="-396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971" name=""/>
          <p:cNvSpPr/>
          <p:nvPr/>
        </p:nvSpPr>
        <p:spPr>
          <a:xfrm>
            <a:off x="6861240" y="2665440"/>
            <a:ext cx="150840" cy="135000"/>
          </a:xfrm>
          <a:prstGeom prst="triangle">
            <a:avLst>
              <a:gd name="adj" fmla="val 50000"/>
            </a:avLst>
          </a:prstGeom>
          <a:solidFill>
            <a:srgbClr val="c20017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-1800" bIns="-1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972" name=""/>
          <p:cNvSpPr/>
          <p:nvPr/>
        </p:nvSpPr>
        <p:spPr>
          <a:xfrm>
            <a:off x="6973920" y="2828880"/>
            <a:ext cx="150840" cy="131760"/>
          </a:xfrm>
          <a:prstGeom prst="triangle">
            <a:avLst>
              <a:gd name="adj" fmla="val 50000"/>
            </a:avLst>
          </a:prstGeom>
          <a:solidFill>
            <a:srgbClr val="c20017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-2880" bIns="-288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973" name=""/>
          <p:cNvSpPr/>
          <p:nvPr/>
        </p:nvSpPr>
        <p:spPr>
          <a:xfrm>
            <a:off x="7075440" y="2895480"/>
            <a:ext cx="150840" cy="131760"/>
          </a:xfrm>
          <a:prstGeom prst="triangle">
            <a:avLst>
              <a:gd name="adj" fmla="val 50000"/>
            </a:avLst>
          </a:prstGeom>
          <a:solidFill>
            <a:srgbClr val="c20017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-2880" bIns="-288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974" name=""/>
          <p:cNvSpPr/>
          <p:nvPr/>
        </p:nvSpPr>
        <p:spPr>
          <a:xfrm>
            <a:off x="7045200" y="2616120"/>
            <a:ext cx="150840" cy="131760"/>
          </a:xfrm>
          <a:prstGeom prst="triangle">
            <a:avLst>
              <a:gd name="adj" fmla="val 50000"/>
            </a:avLst>
          </a:prstGeom>
          <a:solidFill>
            <a:srgbClr val="c20017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-2880" bIns="-288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975" name=""/>
          <p:cNvSpPr/>
          <p:nvPr/>
        </p:nvSpPr>
        <p:spPr>
          <a:xfrm>
            <a:off x="7091280" y="2724120"/>
            <a:ext cx="150840" cy="131760"/>
          </a:xfrm>
          <a:prstGeom prst="triangle">
            <a:avLst>
              <a:gd name="adj" fmla="val 50000"/>
            </a:avLst>
          </a:prstGeom>
          <a:solidFill>
            <a:srgbClr val="c20017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-2880" bIns="-288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976" name=""/>
          <p:cNvSpPr/>
          <p:nvPr/>
        </p:nvSpPr>
        <p:spPr>
          <a:xfrm>
            <a:off x="7178760" y="2752560"/>
            <a:ext cx="147600" cy="130320"/>
          </a:xfrm>
          <a:prstGeom prst="triangle">
            <a:avLst>
              <a:gd name="adj" fmla="val 50000"/>
            </a:avLst>
          </a:prstGeom>
          <a:solidFill>
            <a:srgbClr val="c20017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-3240" bIns="-324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977" name=""/>
          <p:cNvSpPr/>
          <p:nvPr/>
        </p:nvSpPr>
        <p:spPr>
          <a:xfrm>
            <a:off x="6932520" y="2585880"/>
            <a:ext cx="150840" cy="131760"/>
          </a:xfrm>
          <a:prstGeom prst="triangle">
            <a:avLst>
              <a:gd name="adj" fmla="val 50000"/>
            </a:avLst>
          </a:prstGeom>
          <a:solidFill>
            <a:srgbClr val="c20017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-2880" bIns="-288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978" name=""/>
          <p:cNvSpPr/>
          <p:nvPr/>
        </p:nvSpPr>
        <p:spPr>
          <a:xfrm>
            <a:off x="2284560" y="1378080"/>
            <a:ext cx="150840" cy="131760"/>
          </a:xfrm>
          <a:prstGeom prst="triangle">
            <a:avLst>
              <a:gd name="adj" fmla="val 50000"/>
            </a:avLst>
          </a:prstGeom>
          <a:solidFill>
            <a:srgbClr val="c20017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-2880" bIns="-288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979" name=""/>
          <p:cNvSpPr/>
          <p:nvPr/>
        </p:nvSpPr>
        <p:spPr>
          <a:xfrm>
            <a:off x="2324160" y="1492200"/>
            <a:ext cx="147600" cy="131760"/>
          </a:xfrm>
          <a:prstGeom prst="triangle">
            <a:avLst>
              <a:gd name="adj" fmla="val 50000"/>
            </a:avLst>
          </a:prstGeom>
          <a:solidFill>
            <a:srgbClr val="c20017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-2880" bIns="-288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980" name=""/>
          <p:cNvSpPr/>
          <p:nvPr/>
        </p:nvSpPr>
        <p:spPr>
          <a:xfrm>
            <a:off x="2441520" y="1450800"/>
            <a:ext cx="149400" cy="133560"/>
          </a:xfrm>
          <a:prstGeom prst="triangle">
            <a:avLst>
              <a:gd name="adj" fmla="val 50000"/>
            </a:avLst>
          </a:prstGeom>
          <a:solidFill>
            <a:srgbClr val="c20017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-2160" bIns="-216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981" name=""/>
          <p:cNvSpPr/>
          <p:nvPr/>
        </p:nvSpPr>
        <p:spPr>
          <a:xfrm>
            <a:off x="2363760" y="1598760"/>
            <a:ext cx="147600" cy="129960"/>
          </a:xfrm>
          <a:prstGeom prst="triangle">
            <a:avLst>
              <a:gd name="adj" fmla="val 50000"/>
            </a:avLst>
          </a:prstGeom>
          <a:solidFill>
            <a:srgbClr val="c20017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-3600" bIns="-36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982" name=""/>
          <p:cNvSpPr/>
          <p:nvPr/>
        </p:nvSpPr>
        <p:spPr>
          <a:xfrm>
            <a:off x="2511360" y="1547640"/>
            <a:ext cx="149400" cy="131760"/>
          </a:xfrm>
          <a:prstGeom prst="triangle">
            <a:avLst>
              <a:gd name="adj" fmla="val 50000"/>
            </a:avLst>
          </a:prstGeom>
          <a:solidFill>
            <a:srgbClr val="c20017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-2880" bIns="-288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983" name=""/>
          <p:cNvSpPr/>
          <p:nvPr/>
        </p:nvSpPr>
        <p:spPr>
          <a:xfrm>
            <a:off x="2611440" y="1481040"/>
            <a:ext cx="149400" cy="133560"/>
          </a:xfrm>
          <a:prstGeom prst="triangle">
            <a:avLst>
              <a:gd name="adj" fmla="val 50000"/>
            </a:avLst>
          </a:prstGeom>
          <a:solidFill>
            <a:srgbClr val="c20017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-2160" bIns="-216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984" name=""/>
          <p:cNvSpPr/>
          <p:nvPr/>
        </p:nvSpPr>
        <p:spPr>
          <a:xfrm>
            <a:off x="2630520" y="1639800"/>
            <a:ext cx="146160" cy="133560"/>
          </a:xfrm>
          <a:prstGeom prst="triangle">
            <a:avLst>
              <a:gd name="adj" fmla="val 50000"/>
            </a:avLst>
          </a:prstGeom>
          <a:solidFill>
            <a:srgbClr val="c20017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-2160" bIns="-216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985" name=""/>
          <p:cNvSpPr/>
          <p:nvPr/>
        </p:nvSpPr>
        <p:spPr>
          <a:xfrm>
            <a:off x="2376360" y="1298520"/>
            <a:ext cx="149400" cy="128520"/>
          </a:xfrm>
          <a:prstGeom prst="triangle">
            <a:avLst>
              <a:gd name="adj" fmla="val 50000"/>
            </a:avLst>
          </a:prstGeom>
          <a:solidFill>
            <a:srgbClr val="c20017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-3960" bIns="-396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986" name=""/>
          <p:cNvSpPr/>
          <p:nvPr/>
        </p:nvSpPr>
        <p:spPr>
          <a:xfrm>
            <a:off x="2550960" y="1312920"/>
            <a:ext cx="149400" cy="128520"/>
          </a:xfrm>
          <a:prstGeom prst="triangle">
            <a:avLst>
              <a:gd name="adj" fmla="val 50000"/>
            </a:avLst>
          </a:prstGeom>
          <a:solidFill>
            <a:srgbClr val="c20017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-3960" bIns="-396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987" name=""/>
          <p:cNvSpPr/>
          <p:nvPr/>
        </p:nvSpPr>
        <p:spPr>
          <a:xfrm>
            <a:off x="2039760" y="1979640"/>
            <a:ext cx="150840" cy="133200"/>
          </a:xfrm>
          <a:prstGeom prst="triangle">
            <a:avLst>
              <a:gd name="adj" fmla="val 50000"/>
            </a:avLst>
          </a:prstGeom>
          <a:solidFill>
            <a:srgbClr val="c20017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-2160" bIns="-216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988" name=""/>
          <p:cNvSpPr/>
          <p:nvPr/>
        </p:nvSpPr>
        <p:spPr>
          <a:xfrm>
            <a:off x="2154240" y="2050920"/>
            <a:ext cx="149400" cy="131760"/>
          </a:xfrm>
          <a:prstGeom prst="triangle">
            <a:avLst>
              <a:gd name="adj" fmla="val 50000"/>
            </a:avLst>
          </a:prstGeom>
          <a:solidFill>
            <a:srgbClr val="c20017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-2880" bIns="-288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989" name=""/>
          <p:cNvSpPr/>
          <p:nvPr/>
        </p:nvSpPr>
        <p:spPr>
          <a:xfrm>
            <a:off x="2305080" y="2008080"/>
            <a:ext cx="150840" cy="130320"/>
          </a:xfrm>
          <a:prstGeom prst="triangle">
            <a:avLst>
              <a:gd name="adj" fmla="val 50000"/>
            </a:avLst>
          </a:prstGeom>
          <a:solidFill>
            <a:srgbClr val="c20017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-3240" bIns="-324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990" name=""/>
          <p:cNvSpPr/>
          <p:nvPr/>
        </p:nvSpPr>
        <p:spPr>
          <a:xfrm>
            <a:off x="2157480" y="1855800"/>
            <a:ext cx="150840" cy="131760"/>
          </a:xfrm>
          <a:prstGeom prst="triangle">
            <a:avLst>
              <a:gd name="adj" fmla="val 50000"/>
            </a:avLst>
          </a:prstGeom>
          <a:solidFill>
            <a:srgbClr val="c20017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-2880" bIns="-288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991" name=""/>
          <p:cNvSpPr/>
          <p:nvPr/>
        </p:nvSpPr>
        <p:spPr>
          <a:xfrm>
            <a:off x="2276640" y="1895400"/>
            <a:ext cx="149040" cy="133560"/>
          </a:xfrm>
          <a:prstGeom prst="triangle">
            <a:avLst>
              <a:gd name="adj" fmla="val 50000"/>
            </a:avLst>
          </a:prstGeom>
          <a:solidFill>
            <a:srgbClr val="c20017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-2160" bIns="-216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992" name=""/>
          <p:cNvSpPr/>
          <p:nvPr/>
        </p:nvSpPr>
        <p:spPr>
          <a:xfrm>
            <a:off x="6242040" y="3691080"/>
            <a:ext cx="150840" cy="133200"/>
          </a:xfrm>
          <a:prstGeom prst="triangle">
            <a:avLst>
              <a:gd name="adj" fmla="val 50000"/>
            </a:avLst>
          </a:prstGeom>
          <a:solidFill>
            <a:srgbClr val="c20017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-2160" bIns="-216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993" name=""/>
          <p:cNvSpPr/>
          <p:nvPr/>
        </p:nvSpPr>
        <p:spPr>
          <a:xfrm>
            <a:off x="6340320" y="3432240"/>
            <a:ext cx="146160" cy="131760"/>
          </a:xfrm>
          <a:prstGeom prst="triangle">
            <a:avLst>
              <a:gd name="adj" fmla="val 50000"/>
            </a:avLst>
          </a:prstGeom>
          <a:solidFill>
            <a:srgbClr val="c20017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-2880" bIns="-288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994" name=""/>
          <p:cNvSpPr/>
          <p:nvPr/>
        </p:nvSpPr>
        <p:spPr>
          <a:xfrm>
            <a:off x="6377040" y="3565440"/>
            <a:ext cx="150840" cy="133560"/>
          </a:xfrm>
          <a:prstGeom prst="triangle">
            <a:avLst>
              <a:gd name="adj" fmla="val 50000"/>
            </a:avLst>
          </a:prstGeom>
          <a:solidFill>
            <a:srgbClr val="c20017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-2160" bIns="-216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995" name=""/>
          <p:cNvSpPr/>
          <p:nvPr/>
        </p:nvSpPr>
        <p:spPr>
          <a:xfrm>
            <a:off x="6411960" y="3675240"/>
            <a:ext cx="147600" cy="131760"/>
          </a:xfrm>
          <a:prstGeom prst="triangle">
            <a:avLst>
              <a:gd name="adj" fmla="val 50000"/>
            </a:avLst>
          </a:prstGeom>
          <a:solidFill>
            <a:srgbClr val="c20017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-2880" bIns="-288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996" name=""/>
          <p:cNvSpPr/>
          <p:nvPr/>
        </p:nvSpPr>
        <p:spPr>
          <a:xfrm>
            <a:off x="6431040" y="3749760"/>
            <a:ext cx="150840" cy="129960"/>
          </a:xfrm>
          <a:prstGeom prst="triangle">
            <a:avLst>
              <a:gd name="adj" fmla="val 50000"/>
            </a:avLst>
          </a:prstGeom>
          <a:solidFill>
            <a:srgbClr val="c20017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-3600" bIns="-36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997" name=""/>
          <p:cNvSpPr/>
          <p:nvPr/>
        </p:nvSpPr>
        <p:spPr>
          <a:xfrm>
            <a:off x="6508800" y="3562200"/>
            <a:ext cx="150840" cy="131760"/>
          </a:xfrm>
          <a:prstGeom prst="triangle">
            <a:avLst>
              <a:gd name="adj" fmla="val 50000"/>
            </a:avLst>
          </a:prstGeom>
          <a:solidFill>
            <a:srgbClr val="c20017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-2880" bIns="-288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998" name=""/>
          <p:cNvSpPr/>
          <p:nvPr/>
        </p:nvSpPr>
        <p:spPr>
          <a:xfrm>
            <a:off x="6824520" y="4219560"/>
            <a:ext cx="150840" cy="130320"/>
          </a:xfrm>
          <a:prstGeom prst="triangle">
            <a:avLst>
              <a:gd name="adj" fmla="val 50000"/>
            </a:avLst>
          </a:prstGeom>
          <a:solidFill>
            <a:srgbClr val="c20017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-3240" bIns="-324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999" name=""/>
          <p:cNvSpPr/>
          <p:nvPr/>
        </p:nvSpPr>
        <p:spPr>
          <a:xfrm>
            <a:off x="7075440" y="1668600"/>
            <a:ext cx="149400" cy="133200"/>
          </a:xfrm>
          <a:prstGeom prst="triangle">
            <a:avLst>
              <a:gd name="adj" fmla="val 50000"/>
            </a:avLst>
          </a:prstGeom>
          <a:solidFill>
            <a:srgbClr val="c20017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-2160" bIns="-216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000" name=""/>
          <p:cNvSpPr/>
          <p:nvPr/>
        </p:nvSpPr>
        <p:spPr>
          <a:xfrm>
            <a:off x="6426360" y="2147760"/>
            <a:ext cx="147600" cy="133560"/>
          </a:xfrm>
          <a:prstGeom prst="triangle">
            <a:avLst>
              <a:gd name="adj" fmla="val 50000"/>
            </a:avLst>
          </a:prstGeom>
          <a:solidFill>
            <a:srgbClr val="c20017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-2160" bIns="-216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001" name=""/>
          <p:cNvSpPr/>
          <p:nvPr/>
        </p:nvSpPr>
        <p:spPr>
          <a:xfrm>
            <a:off x="3247920" y="1252440"/>
            <a:ext cx="149400" cy="133560"/>
          </a:xfrm>
          <a:prstGeom prst="triangle">
            <a:avLst>
              <a:gd name="adj" fmla="val 50000"/>
            </a:avLst>
          </a:prstGeom>
          <a:solidFill>
            <a:srgbClr val="c20017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-2160" bIns="-216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002" name=""/>
          <p:cNvSpPr/>
          <p:nvPr/>
        </p:nvSpPr>
        <p:spPr>
          <a:xfrm>
            <a:off x="3273480" y="1058760"/>
            <a:ext cx="149040" cy="131760"/>
          </a:xfrm>
          <a:prstGeom prst="triangle">
            <a:avLst>
              <a:gd name="adj" fmla="val 50000"/>
            </a:avLst>
          </a:prstGeom>
          <a:solidFill>
            <a:srgbClr val="c20017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-2880" bIns="-288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003" name=""/>
          <p:cNvSpPr/>
          <p:nvPr/>
        </p:nvSpPr>
        <p:spPr>
          <a:xfrm>
            <a:off x="2287440" y="1168560"/>
            <a:ext cx="149400" cy="129960"/>
          </a:xfrm>
          <a:prstGeom prst="triangle">
            <a:avLst>
              <a:gd name="adj" fmla="val 50000"/>
            </a:avLst>
          </a:prstGeom>
          <a:solidFill>
            <a:srgbClr val="c20017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-3600" bIns="-36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004" name=""/>
          <p:cNvSpPr/>
          <p:nvPr/>
        </p:nvSpPr>
        <p:spPr>
          <a:xfrm>
            <a:off x="6823080" y="1789200"/>
            <a:ext cx="150840" cy="131760"/>
          </a:xfrm>
          <a:prstGeom prst="triangle">
            <a:avLst>
              <a:gd name="adj" fmla="val 50000"/>
            </a:avLst>
          </a:prstGeom>
          <a:solidFill>
            <a:srgbClr val="c20017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-2880" bIns="-288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005" name=""/>
          <p:cNvSpPr/>
          <p:nvPr/>
        </p:nvSpPr>
        <p:spPr>
          <a:xfrm>
            <a:off x="3110040" y="3665520"/>
            <a:ext cx="147600" cy="131760"/>
          </a:xfrm>
          <a:prstGeom prst="triangle">
            <a:avLst>
              <a:gd name="adj" fmla="val 50000"/>
            </a:avLst>
          </a:prstGeom>
          <a:solidFill>
            <a:srgbClr val="c20017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-2880" bIns="-288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006" name=""/>
          <p:cNvSpPr/>
          <p:nvPr/>
        </p:nvSpPr>
        <p:spPr>
          <a:xfrm>
            <a:off x="3686040" y="3371760"/>
            <a:ext cx="147600" cy="131760"/>
          </a:xfrm>
          <a:prstGeom prst="triangle">
            <a:avLst>
              <a:gd name="adj" fmla="val 50000"/>
            </a:avLst>
          </a:prstGeom>
          <a:solidFill>
            <a:srgbClr val="c20017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-2880" bIns="-288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007" name=""/>
          <p:cNvSpPr/>
          <p:nvPr/>
        </p:nvSpPr>
        <p:spPr>
          <a:xfrm>
            <a:off x="3798720" y="2496960"/>
            <a:ext cx="149400" cy="132120"/>
          </a:xfrm>
          <a:prstGeom prst="triangle">
            <a:avLst>
              <a:gd name="adj" fmla="val 50000"/>
            </a:avLst>
          </a:prstGeom>
          <a:solidFill>
            <a:srgbClr val="c20017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-2880" bIns="-288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008" name=""/>
          <p:cNvSpPr/>
          <p:nvPr/>
        </p:nvSpPr>
        <p:spPr>
          <a:xfrm>
            <a:off x="3044880" y="1793880"/>
            <a:ext cx="149040" cy="131760"/>
          </a:xfrm>
          <a:prstGeom prst="triangle">
            <a:avLst>
              <a:gd name="adj" fmla="val 50000"/>
            </a:avLst>
          </a:prstGeom>
          <a:solidFill>
            <a:srgbClr val="c20017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-2880" bIns="-288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009" name=""/>
          <p:cNvSpPr/>
          <p:nvPr/>
        </p:nvSpPr>
        <p:spPr>
          <a:xfrm>
            <a:off x="2901960" y="2155680"/>
            <a:ext cx="149040" cy="131760"/>
          </a:xfrm>
          <a:prstGeom prst="triangle">
            <a:avLst>
              <a:gd name="adj" fmla="val 50000"/>
            </a:avLst>
          </a:prstGeom>
          <a:solidFill>
            <a:srgbClr val="c20017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-2880" bIns="-288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010" name=""/>
          <p:cNvSpPr/>
          <p:nvPr/>
        </p:nvSpPr>
        <p:spPr>
          <a:xfrm>
            <a:off x="3029040" y="2463840"/>
            <a:ext cx="150840" cy="131760"/>
          </a:xfrm>
          <a:prstGeom prst="triangle">
            <a:avLst>
              <a:gd name="adj" fmla="val 50000"/>
            </a:avLst>
          </a:prstGeom>
          <a:solidFill>
            <a:srgbClr val="c20017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-2880" bIns="-288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011" name=""/>
          <p:cNvSpPr/>
          <p:nvPr/>
        </p:nvSpPr>
        <p:spPr>
          <a:xfrm>
            <a:off x="3157560" y="2513160"/>
            <a:ext cx="149040" cy="129960"/>
          </a:xfrm>
          <a:prstGeom prst="triangle">
            <a:avLst>
              <a:gd name="adj" fmla="val 50000"/>
            </a:avLst>
          </a:prstGeom>
          <a:solidFill>
            <a:srgbClr val="c20017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-3600" bIns="-36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012" name=""/>
          <p:cNvSpPr/>
          <p:nvPr/>
        </p:nvSpPr>
        <p:spPr>
          <a:xfrm>
            <a:off x="5705640" y="3335400"/>
            <a:ext cx="150480" cy="133200"/>
          </a:xfrm>
          <a:prstGeom prst="triangle">
            <a:avLst>
              <a:gd name="adj" fmla="val 50000"/>
            </a:avLst>
          </a:prstGeom>
          <a:solidFill>
            <a:srgbClr val="c20017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-2160" bIns="-216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013" name=""/>
          <p:cNvSpPr/>
          <p:nvPr/>
        </p:nvSpPr>
        <p:spPr>
          <a:xfrm>
            <a:off x="5884920" y="3324240"/>
            <a:ext cx="150840" cy="131760"/>
          </a:xfrm>
          <a:prstGeom prst="triangle">
            <a:avLst>
              <a:gd name="adj" fmla="val 50000"/>
            </a:avLst>
          </a:prstGeom>
          <a:solidFill>
            <a:srgbClr val="c20017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-2880" bIns="-288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014" name=""/>
          <p:cNvSpPr/>
          <p:nvPr/>
        </p:nvSpPr>
        <p:spPr>
          <a:xfrm>
            <a:off x="6024600" y="3557520"/>
            <a:ext cx="150840" cy="133560"/>
          </a:xfrm>
          <a:prstGeom prst="triangle">
            <a:avLst>
              <a:gd name="adj" fmla="val 50000"/>
            </a:avLst>
          </a:prstGeom>
          <a:solidFill>
            <a:srgbClr val="c20017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-2160" bIns="-216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015" name=""/>
          <p:cNvSpPr/>
          <p:nvPr/>
        </p:nvSpPr>
        <p:spPr>
          <a:xfrm>
            <a:off x="6049800" y="2930400"/>
            <a:ext cx="149400" cy="131760"/>
          </a:xfrm>
          <a:prstGeom prst="triangle">
            <a:avLst>
              <a:gd name="adj" fmla="val 50000"/>
            </a:avLst>
          </a:prstGeom>
          <a:solidFill>
            <a:srgbClr val="c20017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-2880" bIns="-288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016" name=""/>
          <p:cNvSpPr/>
          <p:nvPr/>
        </p:nvSpPr>
        <p:spPr>
          <a:xfrm>
            <a:off x="4703760" y="2527200"/>
            <a:ext cx="150840" cy="131760"/>
          </a:xfrm>
          <a:prstGeom prst="triangle">
            <a:avLst>
              <a:gd name="adj" fmla="val 50000"/>
            </a:avLst>
          </a:prstGeom>
          <a:solidFill>
            <a:srgbClr val="c20017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-2880" bIns="-288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017" name=""/>
          <p:cNvSpPr/>
          <p:nvPr/>
        </p:nvSpPr>
        <p:spPr>
          <a:xfrm>
            <a:off x="4653000" y="2328840"/>
            <a:ext cx="152280" cy="131760"/>
          </a:xfrm>
          <a:prstGeom prst="triangle">
            <a:avLst>
              <a:gd name="adj" fmla="val 50000"/>
            </a:avLst>
          </a:prstGeom>
          <a:solidFill>
            <a:srgbClr val="c20017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-2880" bIns="-288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018" name=""/>
          <p:cNvSpPr/>
          <p:nvPr/>
        </p:nvSpPr>
        <p:spPr>
          <a:xfrm>
            <a:off x="6980400" y="2943360"/>
            <a:ext cx="150480" cy="131760"/>
          </a:xfrm>
          <a:prstGeom prst="triangle">
            <a:avLst>
              <a:gd name="adj" fmla="val 50000"/>
            </a:avLst>
          </a:prstGeom>
          <a:solidFill>
            <a:srgbClr val="c20017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-2880" bIns="-288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019" name=""/>
          <p:cNvSpPr/>
          <p:nvPr/>
        </p:nvSpPr>
        <p:spPr>
          <a:xfrm>
            <a:off x="6854760" y="2943360"/>
            <a:ext cx="149400" cy="131760"/>
          </a:xfrm>
          <a:prstGeom prst="triangle">
            <a:avLst>
              <a:gd name="adj" fmla="val 50000"/>
            </a:avLst>
          </a:prstGeom>
          <a:solidFill>
            <a:srgbClr val="c20017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-2880" bIns="-288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020" name=""/>
          <p:cNvSpPr/>
          <p:nvPr/>
        </p:nvSpPr>
        <p:spPr>
          <a:xfrm>
            <a:off x="6647040" y="4065480"/>
            <a:ext cx="150480" cy="133560"/>
          </a:xfrm>
          <a:prstGeom prst="triangle">
            <a:avLst>
              <a:gd name="adj" fmla="val 50000"/>
            </a:avLst>
          </a:prstGeom>
          <a:solidFill>
            <a:srgbClr val="c20017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-2160" bIns="-216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021" name=""/>
          <p:cNvSpPr/>
          <p:nvPr/>
        </p:nvSpPr>
        <p:spPr>
          <a:xfrm>
            <a:off x="6996240" y="4632480"/>
            <a:ext cx="153720" cy="131760"/>
          </a:xfrm>
          <a:prstGeom prst="triangle">
            <a:avLst>
              <a:gd name="adj" fmla="val 50000"/>
            </a:avLst>
          </a:prstGeom>
          <a:solidFill>
            <a:srgbClr val="c20017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-2880" bIns="-288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022" name=""/>
          <p:cNvSpPr/>
          <p:nvPr/>
        </p:nvSpPr>
        <p:spPr>
          <a:xfrm>
            <a:off x="1795320" y="3043080"/>
            <a:ext cx="149400" cy="122400"/>
          </a:xfrm>
          <a:prstGeom prst="triangle">
            <a:avLst>
              <a:gd name="adj" fmla="val 50000"/>
            </a:avLst>
          </a:prstGeom>
          <a:solidFill>
            <a:srgbClr val="c20017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-5760" bIns="-576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023" name=""/>
          <p:cNvSpPr/>
          <p:nvPr/>
        </p:nvSpPr>
        <p:spPr>
          <a:xfrm>
            <a:off x="2276640" y="1633680"/>
            <a:ext cx="147600" cy="133200"/>
          </a:xfrm>
          <a:prstGeom prst="triangle">
            <a:avLst>
              <a:gd name="adj" fmla="val 50000"/>
            </a:avLst>
          </a:prstGeom>
          <a:solidFill>
            <a:srgbClr val="c20017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-2160" bIns="-216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024" name=""/>
          <p:cNvSpPr/>
          <p:nvPr/>
        </p:nvSpPr>
        <p:spPr>
          <a:xfrm>
            <a:off x="2206800" y="1582560"/>
            <a:ext cx="147600" cy="133560"/>
          </a:xfrm>
          <a:prstGeom prst="triangle">
            <a:avLst>
              <a:gd name="adj" fmla="val 50000"/>
            </a:avLst>
          </a:prstGeom>
          <a:solidFill>
            <a:srgbClr val="c20017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-2160" bIns="-216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025" name=""/>
          <p:cNvSpPr/>
          <p:nvPr/>
        </p:nvSpPr>
        <p:spPr>
          <a:xfrm>
            <a:off x="2068560" y="1765440"/>
            <a:ext cx="146160" cy="133200"/>
          </a:xfrm>
          <a:prstGeom prst="triangle">
            <a:avLst>
              <a:gd name="adj" fmla="val 50000"/>
            </a:avLst>
          </a:prstGeom>
          <a:solidFill>
            <a:srgbClr val="c20017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-2160" bIns="-216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026" name=""/>
          <p:cNvSpPr/>
          <p:nvPr/>
        </p:nvSpPr>
        <p:spPr>
          <a:xfrm>
            <a:off x="5261040" y="2978280"/>
            <a:ext cx="149040" cy="129960"/>
          </a:xfrm>
          <a:prstGeom prst="triangle">
            <a:avLst>
              <a:gd name="adj" fmla="val 50000"/>
            </a:avLst>
          </a:prstGeom>
          <a:solidFill>
            <a:srgbClr val="c20017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-3600" bIns="-36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027" name=""/>
          <p:cNvSpPr/>
          <p:nvPr/>
        </p:nvSpPr>
        <p:spPr>
          <a:xfrm>
            <a:off x="4411800" y="3776760"/>
            <a:ext cx="147600" cy="128520"/>
          </a:xfrm>
          <a:prstGeom prst="triangle">
            <a:avLst>
              <a:gd name="adj" fmla="val 50000"/>
            </a:avLst>
          </a:prstGeom>
          <a:solidFill>
            <a:srgbClr val="c20017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-3960" bIns="-396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028" name=""/>
          <p:cNvSpPr/>
          <p:nvPr/>
        </p:nvSpPr>
        <p:spPr>
          <a:xfrm>
            <a:off x="4322880" y="3825720"/>
            <a:ext cx="147600" cy="130320"/>
          </a:xfrm>
          <a:prstGeom prst="triangle">
            <a:avLst>
              <a:gd name="adj" fmla="val 50000"/>
            </a:avLst>
          </a:prstGeom>
          <a:solidFill>
            <a:srgbClr val="c20017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-3240" bIns="-324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029" name=""/>
          <p:cNvSpPr/>
          <p:nvPr/>
        </p:nvSpPr>
        <p:spPr>
          <a:xfrm>
            <a:off x="4519440" y="4016520"/>
            <a:ext cx="146160" cy="128520"/>
          </a:xfrm>
          <a:prstGeom prst="triangle">
            <a:avLst>
              <a:gd name="adj" fmla="val 50000"/>
            </a:avLst>
          </a:prstGeom>
          <a:solidFill>
            <a:srgbClr val="c20017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-3960" bIns="-396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030" name=""/>
          <p:cNvSpPr/>
          <p:nvPr/>
        </p:nvSpPr>
        <p:spPr>
          <a:xfrm>
            <a:off x="4424400" y="4052880"/>
            <a:ext cx="147600" cy="130320"/>
          </a:xfrm>
          <a:prstGeom prst="triangle">
            <a:avLst>
              <a:gd name="adj" fmla="val 50000"/>
            </a:avLst>
          </a:prstGeom>
          <a:solidFill>
            <a:srgbClr val="c20017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-3240" bIns="-324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031" name=""/>
          <p:cNvSpPr/>
          <p:nvPr/>
        </p:nvSpPr>
        <p:spPr>
          <a:xfrm>
            <a:off x="4341960" y="4016520"/>
            <a:ext cx="147600" cy="128520"/>
          </a:xfrm>
          <a:prstGeom prst="triangle">
            <a:avLst>
              <a:gd name="adj" fmla="val 50000"/>
            </a:avLst>
          </a:prstGeom>
          <a:solidFill>
            <a:srgbClr val="c20017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-3960" bIns="-396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032" name=""/>
          <p:cNvSpPr/>
          <p:nvPr/>
        </p:nvSpPr>
        <p:spPr>
          <a:xfrm>
            <a:off x="6556320" y="3705120"/>
            <a:ext cx="152280" cy="130320"/>
          </a:xfrm>
          <a:prstGeom prst="triangle">
            <a:avLst>
              <a:gd name="adj" fmla="val 50000"/>
            </a:avLst>
          </a:prstGeom>
          <a:solidFill>
            <a:srgbClr val="c20017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-3240" bIns="-324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033" name=""/>
          <p:cNvSpPr/>
          <p:nvPr/>
        </p:nvSpPr>
        <p:spPr>
          <a:xfrm>
            <a:off x="6568920" y="3781440"/>
            <a:ext cx="150840" cy="130320"/>
          </a:xfrm>
          <a:prstGeom prst="triangle">
            <a:avLst>
              <a:gd name="adj" fmla="val 50000"/>
            </a:avLst>
          </a:prstGeom>
          <a:solidFill>
            <a:srgbClr val="c20017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-3240" bIns="-324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034" name=""/>
          <p:cNvSpPr/>
          <p:nvPr/>
        </p:nvSpPr>
        <p:spPr>
          <a:xfrm>
            <a:off x="6726240" y="4395960"/>
            <a:ext cx="150840" cy="131760"/>
          </a:xfrm>
          <a:prstGeom prst="triangle">
            <a:avLst>
              <a:gd name="adj" fmla="val 50000"/>
            </a:avLst>
          </a:prstGeom>
          <a:solidFill>
            <a:srgbClr val="c20017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-2880" bIns="-288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035" name=""/>
          <p:cNvSpPr/>
          <p:nvPr/>
        </p:nvSpPr>
        <p:spPr>
          <a:xfrm>
            <a:off x="7043760" y="4529160"/>
            <a:ext cx="154080" cy="133200"/>
          </a:xfrm>
          <a:prstGeom prst="triangle">
            <a:avLst>
              <a:gd name="adj" fmla="val 50000"/>
            </a:avLst>
          </a:prstGeom>
          <a:solidFill>
            <a:srgbClr val="c20017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-2160" bIns="-216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036" name=""/>
          <p:cNvSpPr/>
          <p:nvPr/>
        </p:nvSpPr>
        <p:spPr>
          <a:xfrm>
            <a:off x="6966000" y="4398840"/>
            <a:ext cx="152280" cy="131760"/>
          </a:xfrm>
          <a:prstGeom prst="triangle">
            <a:avLst>
              <a:gd name="adj" fmla="val 50000"/>
            </a:avLst>
          </a:prstGeom>
          <a:solidFill>
            <a:srgbClr val="c20017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-2880" bIns="-288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037" name=""/>
          <p:cNvSpPr/>
          <p:nvPr/>
        </p:nvSpPr>
        <p:spPr>
          <a:xfrm>
            <a:off x="6826320" y="4329000"/>
            <a:ext cx="150840" cy="133560"/>
          </a:xfrm>
          <a:prstGeom prst="triangle">
            <a:avLst>
              <a:gd name="adj" fmla="val 50000"/>
            </a:avLst>
          </a:prstGeom>
          <a:solidFill>
            <a:srgbClr val="c20017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-2160" bIns="-216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038" name=""/>
          <p:cNvSpPr/>
          <p:nvPr/>
        </p:nvSpPr>
        <p:spPr>
          <a:xfrm>
            <a:off x="6872400" y="4468680"/>
            <a:ext cx="150840" cy="130320"/>
          </a:xfrm>
          <a:prstGeom prst="triangle">
            <a:avLst>
              <a:gd name="adj" fmla="val 50000"/>
            </a:avLst>
          </a:prstGeom>
          <a:solidFill>
            <a:srgbClr val="c20017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-3240" bIns="-324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039" name=""/>
          <p:cNvSpPr/>
          <p:nvPr/>
        </p:nvSpPr>
        <p:spPr>
          <a:xfrm>
            <a:off x="6651720" y="4254480"/>
            <a:ext cx="149040" cy="131760"/>
          </a:xfrm>
          <a:prstGeom prst="triangle">
            <a:avLst>
              <a:gd name="adj" fmla="val 50000"/>
            </a:avLst>
          </a:prstGeom>
          <a:solidFill>
            <a:srgbClr val="c20017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-2880" bIns="-288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040" name=""/>
          <p:cNvSpPr/>
          <p:nvPr/>
        </p:nvSpPr>
        <p:spPr>
          <a:xfrm>
            <a:off x="5519880" y="2482920"/>
            <a:ext cx="149040" cy="129960"/>
          </a:xfrm>
          <a:prstGeom prst="triangle">
            <a:avLst>
              <a:gd name="adj" fmla="val 50000"/>
            </a:avLst>
          </a:prstGeom>
          <a:solidFill>
            <a:srgbClr val="c20017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-3600" bIns="-36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041" name=""/>
          <p:cNvSpPr/>
          <p:nvPr/>
        </p:nvSpPr>
        <p:spPr>
          <a:xfrm>
            <a:off x="5522760" y="2611440"/>
            <a:ext cx="150840" cy="133200"/>
          </a:xfrm>
          <a:prstGeom prst="triangle">
            <a:avLst>
              <a:gd name="adj" fmla="val 50000"/>
            </a:avLst>
          </a:prstGeom>
          <a:solidFill>
            <a:srgbClr val="c20017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-2160" bIns="-216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042" name=""/>
          <p:cNvSpPr/>
          <p:nvPr/>
        </p:nvSpPr>
        <p:spPr>
          <a:xfrm>
            <a:off x="6103800" y="2243160"/>
            <a:ext cx="147600" cy="131760"/>
          </a:xfrm>
          <a:prstGeom prst="triangle">
            <a:avLst>
              <a:gd name="adj" fmla="val 50000"/>
            </a:avLst>
          </a:prstGeom>
          <a:solidFill>
            <a:srgbClr val="c20017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-2880" bIns="-288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043" name=""/>
          <p:cNvSpPr/>
          <p:nvPr/>
        </p:nvSpPr>
        <p:spPr>
          <a:xfrm>
            <a:off x="6329520" y="2550960"/>
            <a:ext cx="152280" cy="133560"/>
          </a:xfrm>
          <a:prstGeom prst="triangle">
            <a:avLst>
              <a:gd name="adj" fmla="val 50000"/>
            </a:avLst>
          </a:prstGeom>
          <a:solidFill>
            <a:srgbClr val="c20017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-2160" bIns="-216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044" name=""/>
          <p:cNvSpPr/>
          <p:nvPr/>
        </p:nvSpPr>
        <p:spPr>
          <a:xfrm>
            <a:off x="6461280" y="2631960"/>
            <a:ext cx="153720" cy="135000"/>
          </a:xfrm>
          <a:prstGeom prst="triangle">
            <a:avLst>
              <a:gd name="adj" fmla="val 50000"/>
            </a:avLst>
          </a:prstGeom>
          <a:solidFill>
            <a:srgbClr val="c20017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-1800" bIns="-1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045" name=""/>
          <p:cNvSpPr/>
          <p:nvPr/>
        </p:nvSpPr>
        <p:spPr>
          <a:xfrm>
            <a:off x="6727680" y="3000240"/>
            <a:ext cx="149400" cy="131760"/>
          </a:xfrm>
          <a:prstGeom prst="triangle">
            <a:avLst>
              <a:gd name="adj" fmla="val 50000"/>
            </a:avLst>
          </a:prstGeom>
          <a:solidFill>
            <a:srgbClr val="c20017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-2880" bIns="-288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046" name=""/>
          <p:cNvSpPr/>
          <p:nvPr/>
        </p:nvSpPr>
        <p:spPr>
          <a:xfrm>
            <a:off x="6778800" y="2457360"/>
            <a:ext cx="149040" cy="133560"/>
          </a:xfrm>
          <a:prstGeom prst="triangle">
            <a:avLst>
              <a:gd name="adj" fmla="val 50000"/>
            </a:avLst>
          </a:prstGeom>
          <a:solidFill>
            <a:srgbClr val="c20017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-2160" bIns="-216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047" name=""/>
          <p:cNvSpPr/>
          <p:nvPr/>
        </p:nvSpPr>
        <p:spPr>
          <a:xfrm>
            <a:off x="7532640" y="1996920"/>
            <a:ext cx="149400" cy="133560"/>
          </a:xfrm>
          <a:prstGeom prst="triangle">
            <a:avLst>
              <a:gd name="adj" fmla="val 50000"/>
            </a:avLst>
          </a:prstGeom>
          <a:solidFill>
            <a:srgbClr val="c20017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-2160" bIns="-216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048" name=""/>
          <p:cNvSpPr/>
          <p:nvPr/>
        </p:nvSpPr>
        <p:spPr>
          <a:xfrm>
            <a:off x="7470720" y="1974960"/>
            <a:ext cx="147600" cy="133200"/>
          </a:xfrm>
          <a:prstGeom prst="triangle">
            <a:avLst>
              <a:gd name="adj" fmla="val 50000"/>
            </a:avLst>
          </a:prstGeom>
          <a:solidFill>
            <a:srgbClr val="c20017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-2160" bIns="-216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049" name=""/>
          <p:cNvSpPr/>
          <p:nvPr/>
        </p:nvSpPr>
        <p:spPr>
          <a:xfrm>
            <a:off x="7391520" y="1968480"/>
            <a:ext cx="147600" cy="133200"/>
          </a:xfrm>
          <a:prstGeom prst="triangle">
            <a:avLst>
              <a:gd name="adj" fmla="val 50000"/>
            </a:avLst>
          </a:prstGeom>
          <a:solidFill>
            <a:srgbClr val="c20017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-2160" bIns="-216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050" name=""/>
          <p:cNvSpPr/>
          <p:nvPr/>
        </p:nvSpPr>
        <p:spPr>
          <a:xfrm>
            <a:off x="7450200" y="2062080"/>
            <a:ext cx="150840" cy="133560"/>
          </a:xfrm>
          <a:prstGeom prst="triangle">
            <a:avLst>
              <a:gd name="adj" fmla="val 50000"/>
            </a:avLst>
          </a:prstGeom>
          <a:solidFill>
            <a:srgbClr val="c20017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-2160" bIns="-216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051" name=""/>
          <p:cNvSpPr/>
          <p:nvPr/>
        </p:nvSpPr>
        <p:spPr>
          <a:xfrm>
            <a:off x="7502400" y="2122560"/>
            <a:ext cx="149400" cy="129960"/>
          </a:xfrm>
          <a:prstGeom prst="triangle">
            <a:avLst>
              <a:gd name="adj" fmla="val 50000"/>
            </a:avLst>
          </a:prstGeom>
          <a:solidFill>
            <a:srgbClr val="c20017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-3600" bIns="-36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052" name=""/>
          <p:cNvSpPr/>
          <p:nvPr/>
        </p:nvSpPr>
        <p:spPr>
          <a:xfrm>
            <a:off x="7581960" y="2062080"/>
            <a:ext cx="149040" cy="130320"/>
          </a:xfrm>
          <a:prstGeom prst="triangle">
            <a:avLst>
              <a:gd name="adj" fmla="val 50000"/>
            </a:avLst>
          </a:prstGeom>
          <a:solidFill>
            <a:srgbClr val="c20017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-3240" bIns="-324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053" name=""/>
          <p:cNvSpPr/>
          <p:nvPr/>
        </p:nvSpPr>
        <p:spPr>
          <a:xfrm>
            <a:off x="7362720" y="2090880"/>
            <a:ext cx="147600" cy="133200"/>
          </a:xfrm>
          <a:prstGeom prst="triangle">
            <a:avLst>
              <a:gd name="adj" fmla="val 50000"/>
            </a:avLst>
          </a:prstGeom>
          <a:solidFill>
            <a:srgbClr val="c20017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-2160" bIns="-216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054" name=""/>
          <p:cNvSpPr/>
          <p:nvPr/>
        </p:nvSpPr>
        <p:spPr>
          <a:xfrm>
            <a:off x="6756480" y="4157640"/>
            <a:ext cx="152280" cy="131760"/>
          </a:xfrm>
          <a:prstGeom prst="triangle">
            <a:avLst>
              <a:gd name="adj" fmla="val 50000"/>
            </a:avLst>
          </a:prstGeom>
          <a:solidFill>
            <a:srgbClr val="c20017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-2880" bIns="-288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055" name=""/>
          <p:cNvSpPr/>
          <p:nvPr/>
        </p:nvSpPr>
        <p:spPr>
          <a:xfrm>
            <a:off x="5591160" y="4192560"/>
            <a:ext cx="149400" cy="131760"/>
          </a:xfrm>
          <a:prstGeom prst="triangle">
            <a:avLst>
              <a:gd name="adj" fmla="val 50000"/>
            </a:avLst>
          </a:prstGeom>
          <a:solidFill>
            <a:srgbClr val="c20017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-2880" bIns="-288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056" name=""/>
          <p:cNvSpPr/>
          <p:nvPr/>
        </p:nvSpPr>
        <p:spPr>
          <a:xfrm>
            <a:off x="3768840" y="3038400"/>
            <a:ext cx="147600" cy="130320"/>
          </a:xfrm>
          <a:prstGeom prst="triangle">
            <a:avLst>
              <a:gd name="adj" fmla="val 50000"/>
            </a:avLst>
          </a:prstGeom>
          <a:solidFill>
            <a:srgbClr val="c20017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-3240" bIns="-324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057" name=""/>
          <p:cNvSpPr/>
          <p:nvPr/>
        </p:nvSpPr>
        <p:spPr>
          <a:xfrm>
            <a:off x="3854520" y="2836800"/>
            <a:ext cx="152280" cy="131760"/>
          </a:xfrm>
          <a:prstGeom prst="triangle">
            <a:avLst>
              <a:gd name="adj" fmla="val 50000"/>
            </a:avLst>
          </a:prstGeom>
          <a:solidFill>
            <a:srgbClr val="c20017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-2880" bIns="-288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058" name=""/>
          <p:cNvSpPr/>
          <p:nvPr/>
        </p:nvSpPr>
        <p:spPr>
          <a:xfrm>
            <a:off x="3613320" y="3063960"/>
            <a:ext cx="149040" cy="129960"/>
          </a:xfrm>
          <a:prstGeom prst="triangle">
            <a:avLst>
              <a:gd name="adj" fmla="val 50000"/>
            </a:avLst>
          </a:prstGeom>
          <a:solidFill>
            <a:srgbClr val="c20017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-3600" bIns="-36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059" name=""/>
          <p:cNvSpPr/>
          <p:nvPr/>
        </p:nvSpPr>
        <p:spPr>
          <a:xfrm>
            <a:off x="3492360" y="1744560"/>
            <a:ext cx="147600" cy="133560"/>
          </a:xfrm>
          <a:prstGeom prst="triangle">
            <a:avLst>
              <a:gd name="adj" fmla="val 50000"/>
            </a:avLst>
          </a:prstGeom>
          <a:solidFill>
            <a:srgbClr val="c20017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-2160" bIns="-216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060" name=""/>
          <p:cNvSpPr/>
          <p:nvPr/>
        </p:nvSpPr>
        <p:spPr>
          <a:xfrm>
            <a:off x="4362480" y="1785960"/>
            <a:ext cx="149040" cy="131760"/>
          </a:xfrm>
          <a:prstGeom prst="triangle">
            <a:avLst>
              <a:gd name="adj" fmla="val 50000"/>
            </a:avLst>
          </a:prstGeom>
          <a:solidFill>
            <a:srgbClr val="c20017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-2880" bIns="-288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061" name=""/>
          <p:cNvSpPr/>
          <p:nvPr/>
        </p:nvSpPr>
        <p:spPr>
          <a:xfrm>
            <a:off x="4567320" y="1749600"/>
            <a:ext cx="147600" cy="134640"/>
          </a:xfrm>
          <a:prstGeom prst="triangle">
            <a:avLst>
              <a:gd name="adj" fmla="val 50000"/>
            </a:avLst>
          </a:prstGeom>
          <a:solidFill>
            <a:srgbClr val="c20017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-1800" bIns="-1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</p:spTree>
  </p:cSld>
  <mc:AlternateContent>
    <mc:Choice Requires="p14">
      <p:transition spd="slow" p14:dur="2000"/>
    </mc:Choice>
    <mc:Fallback>
      <p:transition spd="slow"/>
    </mc:Fallback>
  </mc:AlternateContent>
</p:sld>
</file>

<file path=ppt/slides/slide34.xml><?xml version="1.0" encoding="utf-8"?>
<p:sld xmlns:a="http://schemas.openxmlformats.org/drawingml/2006/main" xmlns:p="http://schemas.openxmlformats.org/presentationml/2006/main" xmlns:r="http://schemas.openxmlformats.org/officeDocument/2006/relationships" xmlns:p14="http://schemas.microsoft.com/office/powerpoint/2010/main" xmlns:p15="http://schemas.microsoft.com/office/powerpoint/2012/main" xmlns:mc="http://schemas.openxmlformats.org/markup-compatibility/2006">
  <p:cSld>
    <p:bg>
      <p:bgPr>
        <a:solidFill>
          <a:srgbClr val="000000"/>
        </a:solidFill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62" name=""/>
          <p:cNvSpPr/>
          <p:nvPr/>
        </p:nvSpPr>
        <p:spPr>
          <a:xfrm>
            <a:off x="7831080" y="5224320"/>
            <a:ext cx="2181240" cy="1335240"/>
          </a:xfrm>
          <a:prstGeom prst="rect">
            <a:avLst/>
          </a:prstGeom>
          <a:solidFill>
            <a:srgbClr val="000000"/>
          </a:solidFill>
          <a:ln w="9360">
            <a:solidFill>
              <a:srgbClr val="ffffff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063" name=""/>
          <p:cNvSpPr/>
          <p:nvPr/>
        </p:nvSpPr>
        <p:spPr>
          <a:xfrm>
            <a:off x="6762600" y="2727360"/>
            <a:ext cx="155880" cy="76320"/>
          </a:xfrm>
          <a:custGeom>
            <a:avLst/>
            <a:gdLst/>
            <a:ahLst/>
            <a:rect l="l" t="t" r="r" b="b"/>
            <a:pathLst>
              <a:path w="98" h="48">
                <a:moveTo>
                  <a:pt x="0" y="15"/>
                </a:moveTo>
                <a:lnTo>
                  <a:pt x="11" y="48"/>
                </a:lnTo>
                <a:lnTo>
                  <a:pt x="89" y="30"/>
                </a:lnTo>
                <a:lnTo>
                  <a:pt x="98" y="0"/>
                </a:lnTo>
                <a:lnTo>
                  <a:pt x="0" y="15"/>
                </a:lnTo>
                <a:close/>
              </a:path>
            </a:pathLst>
          </a:custGeom>
          <a:solidFill>
            <a:srgbClr val="00f008"/>
          </a:solidFill>
          <a:ln cap="rnd" w="12600">
            <a:solidFill>
              <a:srgbClr val="7f7f7f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tIns="30600" bIns="306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064" name=""/>
          <p:cNvSpPr/>
          <p:nvPr/>
        </p:nvSpPr>
        <p:spPr>
          <a:xfrm>
            <a:off x="517680" y="108000"/>
            <a:ext cx="9212040" cy="86688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2160" rIns="92160" tIns="46080" bIns="46080" anchor="ctr">
            <a:noAutofit/>
          </a:bodyPr>
          <a:p>
            <a:pPr algn="ctr">
              <a:lnSpc>
                <a:spcPct val="100000"/>
              </a:lnSpc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3000" strike="noStrike" u="none">
                <a:solidFill>
                  <a:srgbClr val="e9ad17"/>
                </a:solidFill>
                <a:effectLst/>
                <a:uFillTx/>
                <a:latin typeface="Frutiger 55 Roman"/>
              </a:rPr>
              <a:t>Enron’s Broadband Distribution Network</a:t>
            </a:r>
            <a:endParaRPr b="0" lang="en-US" sz="30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 algn="ctr">
              <a:lnSpc>
                <a:spcPct val="100000"/>
              </a:lnSpc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2400" strike="noStrike" u="none">
                <a:solidFill>
                  <a:srgbClr val="e9ad17"/>
                </a:solidFill>
                <a:effectLst/>
                <a:uFillTx/>
                <a:latin typeface="Frutiger 55 Roman"/>
              </a:rPr>
              <a:t>RBOC and Telcom Partners</a:t>
            </a:r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065" name=""/>
          <p:cNvSpPr/>
          <p:nvPr/>
        </p:nvSpPr>
        <p:spPr>
          <a:xfrm flipH="1">
            <a:off x="10172880" y="4173480"/>
            <a:ext cx="1440" cy="4680"/>
          </a:xfrm>
          <a:prstGeom prst="line">
            <a:avLst/>
          </a:prstGeom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2120" bIns="-42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066" name=""/>
          <p:cNvSpPr/>
          <p:nvPr/>
        </p:nvSpPr>
        <p:spPr>
          <a:xfrm>
            <a:off x="314280" y="3913200"/>
            <a:ext cx="2760840" cy="1141560"/>
          </a:xfrm>
          <a:custGeom>
            <a:avLst/>
            <a:gdLst/>
            <a:ahLst/>
            <a:rect l="l" t="t" r="r" b="b"/>
            <a:pathLst>
              <a:path w="1739" h="719">
                <a:moveTo>
                  <a:pt x="0" y="717"/>
                </a:moveTo>
                <a:lnTo>
                  <a:pt x="1739" y="0"/>
                </a:lnTo>
                <a:lnTo>
                  <a:pt x="1396" y="719"/>
                </a:lnTo>
                <a:lnTo>
                  <a:pt x="0" y="717"/>
                </a:lnTo>
                <a:close/>
              </a:path>
            </a:pathLst>
          </a:custGeom>
          <a:solidFill>
            <a:srgbClr val="dddddd">
              <a:alpha val="50000"/>
            </a:srgbClr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067" name=""/>
          <p:cNvSpPr/>
          <p:nvPr/>
        </p:nvSpPr>
        <p:spPr>
          <a:xfrm>
            <a:off x="326880" y="5289480"/>
            <a:ext cx="2203560" cy="1252440"/>
          </a:xfrm>
          <a:prstGeom prst="rect">
            <a:avLst/>
          </a:prstGeom>
          <a:solidFill>
            <a:srgbClr val="000000"/>
          </a:solidFill>
          <a:ln w="9360">
            <a:solidFill>
              <a:srgbClr val="ffffff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068" name=""/>
          <p:cNvSpPr/>
          <p:nvPr/>
        </p:nvSpPr>
        <p:spPr>
          <a:xfrm>
            <a:off x="325440" y="5054760"/>
            <a:ext cx="2203560" cy="301320"/>
          </a:xfrm>
          <a:prstGeom prst="rect">
            <a:avLst/>
          </a:prstGeom>
          <a:solidFill>
            <a:srgbClr val="008226"/>
          </a:solidFill>
          <a:ln cap="rnd" w="12600">
            <a:solidFill>
              <a:srgbClr val="7f7f7f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069" name=""/>
          <p:cNvSpPr/>
          <p:nvPr/>
        </p:nvSpPr>
        <p:spPr>
          <a:xfrm>
            <a:off x="409680" y="5435640"/>
            <a:ext cx="77760" cy="77760"/>
          </a:xfrm>
          <a:prstGeom prst="ellipse">
            <a:avLst/>
          </a:prstGeom>
          <a:solidFill>
            <a:srgbClr val="e9ad17"/>
          </a:solidFill>
          <a:ln w="324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8640" bIns="86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070" name=""/>
          <p:cNvSpPr/>
          <p:nvPr/>
        </p:nvSpPr>
        <p:spPr>
          <a:xfrm>
            <a:off x="409680" y="5827680"/>
            <a:ext cx="77760" cy="79560"/>
          </a:xfrm>
          <a:prstGeom prst="ellipse">
            <a:avLst/>
          </a:prstGeom>
          <a:solidFill>
            <a:srgbClr val="e9ad17"/>
          </a:solidFill>
          <a:ln w="324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9720" bIns="9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071" name=""/>
          <p:cNvSpPr/>
          <p:nvPr/>
        </p:nvSpPr>
        <p:spPr>
          <a:xfrm>
            <a:off x="409680" y="6238800"/>
            <a:ext cx="77760" cy="79560"/>
          </a:xfrm>
          <a:prstGeom prst="ellipse">
            <a:avLst/>
          </a:prstGeom>
          <a:solidFill>
            <a:srgbClr val="e9ad17"/>
          </a:solidFill>
          <a:ln w="324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9720" bIns="9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072" name=""/>
          <p:cNvSpPr/>
          <p:nvPr/>
        </p:nvSpPr>
        <p:spPr>
          <a:xfrm>
            <a:off x="560520" y="5392800"/>
            <a:ext cx="1895400" cy="116460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0" rIns="0" tIns="0" bIns="0" anchor="t">
            <a:spAutoFit/>
          </a:bodyPr>
          <a:p>
            <a:pPr>
              <a:spcBef>
                <a:spcPts val="264"/>
              </a:spcBef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2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25 Million Customers in 14 States</a:t>
            </a:r>
            <a:endParaRPr b="0" lang="en-US" sz="12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>
              <a:spcBef>
                <a:spcPts val="264"/>
              </a:spcBef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2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400,000 Internet Customers</a:t>
            </a:r>
            <a:endParaRPr b="0" lang="en-US" sz="12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>
              <a:spcBef>
                <a:spcPts val="264"/>
              </a:spcBef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2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Largest DSL Subscriber Base in U.S.</a:t>
            </a:r>
            <a:endParaRPr b="0" lang="en-US" sz="12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pic>
        <p:nvPicPr>
          <p:cNvPr id="9073" name="corporate" descr=""/>
          <p:cNvPicPr/>
          <p:nvPr/>
        </p:nvPicPr>
        <p:blipFill>
          <a:blip r:embed="rId1"/>
          <a:srcRect l="0" t="5997" r="0" b="11864"/>
          <a:stretch/>
        </p:blipFill>
        <p:spPr>
          <a:xfrm>
            <a:off x="950760" y="5095800"/>
            <a:ext cx="952560" cy="225360"/>
          </a:xfrm>
          <a:prstGeom prst="rect">
            <a:avLst/>
          </a:prstGeom>
          <a:noFill/>
          <a:ln w="0">
            <a:noFill/>
          </a:ln>
        </p:spPr>
      </p:pic>
      <p:sp>
        <p:nvSpPr>
          <p:cNvPr id="9074" name=""/>
          <p:cNvSpPr/>
          <p:nvPr/>
        </p:nvSpPr>
        <p:spPr>
          <a:xfrm>
            <a:off x="8001000" y="5369040"/>
            <a:ext cx="1965240" cy="147132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0" rIns="0" tIns="0" bIns="0" anchor="t">
            <a:spAutoFit/>
          </a:bodyPr>
          <a:p>
            <a:pPr>
              <a:spcBef>
                <a:spcPts val="751"/>
              </a:spcBef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2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16 Million Customers in 9 States </a:t>
            </a:r>
            <a:endParaRPr b="0" lang="en-US" sz="12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>
              <a:spcBef>
                <a:spcPts val="751"/>
              </a:spcBef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2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700,000 Internet Customers</a:t>
            </a:r>
            <a:endParaRPr b="0" lang="en-US" sz="12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>
              <a:spcBef>
                <a:spcPts val="751"/>
              </a:spcBef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2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Rapid DSL Subscribers  Growth</a:t>
            </a:r>
            <a:endParaRPr b="0" lang="en-US" sz="12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endParaRPr b="0" lang="en-US" sz="12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075" name=""/>
          <p:cNvSpPr/>
          <p:nvPr/>
        </p:nvSpPr>
        <p:spPr>
          <a:xfrm>
            <a:off x="7889760" y="5410080"/>
            <a:ext cx="77760" cy="77760"/>
          </a:xfrm>
          <a:prstGeom prst="ellipse">
            <a:avLst/>
          </a:prstGeom>
          <a:solidFill>
            <a:srgbClr val="e9ad17"/>
          </a:solidFill>
          <a:ln w="324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8640" bIns="86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076" name=""/>
          <p:cNvSpPr/>
          <p:nvPr/>
        </p:nvSpPr>
        <p:spPr>
          <a:xfrm>
            <a:off x="7889760" y="5856120"/>
            <a:ext cx="77760" cy="79560"/>
          </a:xfrm>
          <a:prstGeom prst="ellipse">
            <a:avLst/>
          </a:prstGeom>
          <a:solidFill>
            <a:srgbClr val="e9ad17"/>
          </a:solidFill>
          <a:ln w="324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9720" bIns="9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077" name=""/>
          <p:cNvSpPr/>
          <p:nvPr/>
        </p:nvSpPr>
        <p:spPr>
          <a:xfrm>
            <a:off x="6624720" y="4011480"/>
            <a:ext cx="3392280" cy="970200"/>
          </a:xfrm>
          <a:custGeom>
            <a:avLst/>
            <a:gdLst/>
            <a:ahLst/>
            <a:rect l="l" t="t" r="r" b="b"/>
            <a:pathLst>
              <a:path w="2137" h="611">
                <a:moveTo>
                  <a:pt x="2137" y="605"/>
                </a:moveTo>
                <a:lnTo>
                  <a:pt x="0" y="0"/>
                </a:lnTo>
                <a:lnTo>
                  <a:pt x="759" y="611"/>
                </a:lnTo>
                <a:lnTo>
                  <a:pt x="2137" y="605"/>
                </a:lnTo>
                <a:close/>
              </a:path>
            </a:pathLst>
          </a:custGeom>
          <a:solidFill>
            <a:srgbClr val="dddddd">
              <a:alpha val="50000"/>
            </a:srgbClr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078" name=""/>
          <p:cNvSpPr/>
          <p:nvPr/>
        </p:nvSpPr>
        <p:spPr>
          <a:xfrm>
            <a:off x="7889760" y="6148440"/>
            <a:ext cx="77760" cy="79200"/>
          </a:xfrm>
          <a:prstGeom prst="ellipse">
            <a:avLst/>
          </a:prstGeom>
          <a:solidFill>
            <a:srgbClr val="e9ad17"/>
          </a:solidFill>
          <a:ln w="324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9360" bIns="9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079" name=""/>
          <p:cNvSpPr/>
          <p:nvPr/>
        </p:nvSpPr>
        <p:spPr>
          <a:xfrm>
            <a:off x="7808760" y="2254320"/>
            <a:ext cx="2203560" cy="1531800"/>
          </a:xfrm>
          <a:prstGeom prst="rect">
            <a:avLst/>
          </a:prstGeom>
          <a:solidFill>
            <a:srgbClr val="000000"/>
          </a:solidFill>
          <a:ln w="9360">
            <a:solidFill>
              <a:srgbClr val="ffffff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080" name=""/>
          <p:cNvSpPr/>
          <p:nvPr/>
        </p:nvSpPr>
        <p:spPr>
          <a:xfrm>
            <a:off x="7862760" y="2467080"/>
            <a:ext cx="79560" cy="77760"/>
          </a:xfrm>
          <a:prstGeom prst="ellipse">
            <a:avLst/>
          </a:prstGeom>
          <a:solidFill>
            <a:srgbClr val="e9ad17"/>
          </a:solidFill>
          <a:ln w="324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8640" bIns="86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081" name=""/>
          <p:cNvSpPr/>
          <p:nvPr/>
        </p:nvSpPr>
        <p:spPr>
          <a:xfrm>
            <a:off x="7862760" y="3425760"/>
            <a:ext cx="79560" cy="79560"/>
          </a:xfrm>
          <a:prstGeom prst="ellipse">
            <a:avLst/>
          </a:prstGeom>
          <a:solidFill>
            <a:srgbClr val="e9ad17"/>
          </a:solidFill>
          <a:ln w="324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9720" bIns="9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082" name=""/>
          <p:cNvSpPr/>
          <p:nvPr/>
        </p:nvSpPr>
        <p:spPr>
          <a:xfrm>
            <a:off x="8013600" y="2413080"/>
            <a:ext cx="2016360" cy="134748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0" rIns="0" tIns="0" bIns="0" anchor="t">
            <a:spAutoFit/>
          </a:bodyPr>
          <a:p>
            <a:pPr>
              <a:spcBef>
                <a:spcPts val="264"/>
              </a:spcBef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2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13 Million Customers in 6 Largest Markets</a:t>
            </a:r>
            <a:endParaRPr b="0" lang="en-US" sz="12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>
              <a:spcBef>
                <a:spcPts val="264"/>
              </a:spcBef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2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Over 60% Canadian Market Share; Owns Canada’s Largest ISP</a:t>
            </a:r>
            <a:endParaRPr b="0" lang="en-US" sz="12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>
              <a:spcBef>
                <a:spcPts val="264"/>
              </a:spcBef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2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Adds 3,000+ Mile Lit Network</a:t>
            </a:r>
            <a:endParaRPr b="0" lang="en-US" sz="12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083" name=""/>
          <p:cNvSpPr/>
          <p:nvPr/>
        </p:nvSpPr>
        <p:spPr>
          <a:xfrm>
            <a:off x="7862760" y="2873520"/>
            <a:ext cx="79560" cy="79200"/>
          </a:xfrm>
          <a:prstGeom prst="ellipse">
            <a:avLst/>
          </a:prstGeom>
          <a:solidFill>
            <a:srgbClr val="e9ad17"/>
          </a:solidFill>
          <a:ln w="324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9360" bIns="9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084" name=""/>
          <p:cNvSpPr/>
          <p:nvPr/>
        </p:nvSpPr>
        <p:spPr>
          <a:xfrm>
            <a:off x="3484440" y="6134040"/>
            <a:ext cx="77760" cy="79560"/>
          </a:xfrm>
          <a:prstGeom prst="ellipse">
            <a:avLst/>
          </a:prstGeom>
          <a:solidFill>
            <a:srgbClr val="e9ad17"/>
          </a:solidFill>
          <a:ln w="324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9720" bIns="9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085" name=""/>
          <p:cNvSpPr/>
          <p:nvPr/>
        </p:nvSpPr>
        <p:spPr>
          <a:xfrm>
            <a:off x="3484440" y="5783400"/>
            <a:ext cx="77760" cy="79200"/>
          </a:xfrm>
          <a:prstGeom prst="ellipse">
            <a:avLst/>
          </a:prstGeom>
          <a:solidFill>
            <a:srgbClr val="e9ad17"/>
          </a:solidFill>
          <a:ln w="324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9360" bIns="9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086" name=""/>
          <p:cNvSpPr/>
          <p:nvPr/>
        </p:nvSpPr>
        <p:spPr>
          <a:xfrm>
            <a:off x="3519360" y="5673600"/>
            <a:ext cx="3687840" cy="89892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spAutoFit/>
          </a:bodyPr>
          <a:p>
            <a:pPr>
              <a:spcBef>
                <a:spcPts val="938"/>
              </a:spcBef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5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RBOC’s are Leading DSL Deployment</a:t>
            </a:r>
            <a:endParaRPr b="0" lang="en-US" sz="15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>
              <a:spcBef>
                <a:spcPts val="938"/>
              </a:spcBef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5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Enron is Rapidly Extending Broadband Capabilities</a:t>
            </a:r>
            <a:endParaRPr b="0" lang="en-US" sz="15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087" name=""/>
          <p:cNvSpPr/>
          <p:nvPr/>
        </p:nvSpPr>
        <p:spPr>
          <a:xfrm>
            <a:off x="3389400" y="5649840"/>
            <a:ext cx="3744720" cy="912960"/>
          </a:xfrm>
          <a:prstGeom prst="rect">
            <a:avLst/>
          </a:prstGeom>
          <a:noFill/>
          <a:ln w="9360">
            <a:solidFill>
              <a:srgbClr val="ffffff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088" name=""/>
          <p:cNvSpPr/>
          <p:nvPr/>
        </p:nvSpPr>
        <p:spPr>
          <a:xfrm>
            <a:off x="503280" y="3121200"/>
            <a:ext cx="1170000" cy="879480"/>
          </a:xfrm>
          <a:prstGeom prst="rect">
            <a:avLst/>
          </a:prstGeom>
          <a:noFill/>
          <a:ln w="9360">
            <a:solidFill>
              <a:srgbClr val="ffffff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089" name=""/>
          <p:cNvSpPr/>
          <p:nvPr/>
        </p:nvSpPr>
        <p:spPr>
          <a:xfrm>
            <a:off x="650880" y="3452760"/>
            <a:ext cx="165240" cy="16524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090" name=""/>
          <p:cNvSpPr/>
          <p:nvPr/>
        </p:nvSpPr>
        <p:spPr>
          <a:xfrm>
            <a:off x="627120" y="3276720"/>
            <a:ext cx="255600" cy="0"/>
          </a:xfrm>
          <a:prstGeom prst="line">
            <a:avLst/>
          </a:prstGeom>
          <a:ln w="50760">
            <a:solidFill>
              <a:srgbClr val="b2b2b2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-46800" bIns="-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091" name=""/>
          <p:cNvSpPr/>
          <p:nvPr/>
        </p:nvSpPr>
        <p:spPr>
          <a:xfrm>
            <a:off x="630360" y="3730680"/>
            <a:ext cx="218880" cy="164880"/>
          </a:xfrm>
          <a:prstGeom prst="triangle">
            <a:avLst>
              <a:gd name="adj" fmla="val 50000"/>
            </a:avLst>
          </a:prstGeom>
          <a:solidFill>
            <a:srgbClr val="c20017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8280" bIns="828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092" name=""/>
          <p:cNvSpPr/>
          <p:nvPr/>
        </p:nvSpPr>
        <p:spPr>
          <a:xfrm>
            <a:off x="862200" y="3139920"/>
            <a:ext cx="756720" cy="111168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t">
            <a:spAutoFit/>
          </a:bodyPr>
          <a:p>
            <a:pPr>
              <a:spcBef>
                <a:spcPts val="751"/>
              </a:spcBef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2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Fiber</a:t>
            </a:r>
            <a:endParaRPr b="0" lang="en-US" sz="12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>
              <a:spcBef>
                <a:spcPts val="751"/>
              </a:spcBef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2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Servers</a:t>
            </a:r>
            <a:endParaRPr b="0" lang="en-US" sz="12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>
              <a:spcBef>
                <a:spcPts val="751"/>
              </a:spcBef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2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Markets</a:t>
            </a:r>
            <a:endParaRPr b="0" lang="en-US" sz="12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>
              <a:spcBef>
                <a:spcPts val="751"/>
              </a:spcBef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endParaRPr b="0" lang="en-US" sz="12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093" name=""/>
          <p:cNvSpPr/>
          <p:nvPr/>
        </p:nvSpPr>
        <p:spPr>
          <a:xfrm>
            <a:off x="6378480" y="2776680"/>
            <a:ext cx="897120" cy="487080"/>
          </a:xfrm>
          <a:custGeom>
            <a:avLst/>
            <a:gdLst/>
            <a:ahLst/>
            <a:rect l="l" t="t" r="r" b="b"/>
            <a:pathLst>
              <a:path w="577" h="331">
                <a:moveTo>
                  <a:pt x="0" y="330"/>
                </a:moveTo>
                <a:lnTo>
                  <a:pt x="4" y="320"/>
                </a:lnTo>
                <a:lnTo>
                  <a:pt x="14" y="322"/>
                </a:lnTo>
                <a:lnTo>
                  <a:pt x="16" y="306"/>
                </a:lnTo>
                <a:lnTo>
                  <a:pt x="34" y="312"/>
                </a:lnTo>
                <a:lnTo>
                  <a:pt x="34" y="300"/>
                </a:lnTo>
                <a:lnTo>
                  <a:pt x="52" y="290"/>
                </a:lnTo>
                <a:lnTo>
                  <a:pt x="52" y="270"/>
                </a:lnTo>
                <a:lnTo>
                  <a:pt x="66" y="260"/>
                </a:lnTo>
                <a:lnTo>
                  <a:pt x="74" y="262"/>
                </a:lnTo>
                <a:lnTo>
                  <a:pt x="82" y="256"/>
                </a:lnTo>
                <a:lnTo>
                  <a:pt x="92" y="254"/>
                </a:lnTo>
                <a:lnTo>
                  <a:pt x="94" y="232"/>
                </a:lnTo>
                <a:lnTo>
                  <a:pt x="114" y="242"/>
                </a:lnTo>
                <a:lnTo>
                  <a:pt x="118" y="256"/>
                </a:lnTo>
                <a:lnTo>
                  <a:pt x="142" y="250"/>
                </a:lnTo>
                <a:lnTo>
                  <a:pt x="142" y="242"/>
                </a:lnTo>
                <a:lnTo>
                  <a:pt x="156" y="242"/>
                </a:lnTo>
                <a:lnTo>
                  <a:pt x="176" y="244"/>
                </a:lnTo>
                <a:lnTo>
                  <a:pt x="176" y="236"/>
                </a:lnTo>
                <a:lnTo>
                  <a:pt x="190" y="234"/>
                </a:lnTo>
                <a:lnTo>
                  <a:pt x="196" y="218"/>
                </a:lnTo>
                <a:lnTo>
                  <a:pt x="218" y="220"/>
                </a:lnTo>
                <a:lnTo>
                  <a:pt x="220" y="200"/>
                </a:lnTo>
                <a:lnTo>
                  <a:pt x="228" y="192"/>
                </a:lnTo>
                <a:lnTo>
                  <a:pt x="234" y="172"/>
                </a:lnTo>
                <a:lnTo>
                  <a:pt x="244" y="160"/>
                </a:lnTo>
                <a:lnTo>
                  <a:pt x="240" y="140"/>
                </a:lnTo>
                <a:lnTo>
                  <a:pt x="252" y="126"/>
                </a:lnTo>
                <a:lnTo>
                  <a:pt x="258" y="104"/>
                </a:lnTo>
                <a:lnTo>
                  <a:pt x="276" y="104"/>
                </a:lnTo>
                <a:lnTo>
                  <a:pt x="282" y="112"/>
                </a:lnTo>
                <a:lnTo>
                  <a:pt x="300" y="78"/>
                </a:lnTo>
                <a:lnTo>
                  <a:pt x="322" y="76"/>
                </a:lnTo>
                <a:lnTo>
                  <a:pt x="326" y="62"/>
                </a:lnTo>
                <a:lnTo>
                  <a:pt x="320" y="50"/>
                </a:lnTo>
                <a:lnTo>
                  <a:pt x="340" y="46"/>
                </a:lnTo>
                <a:lnTo>
                  <a:pt x="336" y="24"/>
                </a:lnTo>
                <a:lnTo>
                  <a:pt x="334" y="4"/>
                </a:lnTo>
                <a:lnTo>
                  <a:pt x="360" y="22"/>
                </a:lnTo>
                <a:lnTo>
                  <a:pt x="384" y="18"/>
                </a:lnTo>
                <a:lnTo>
                  <a:pt x="388" y="2"/>
                </a:lnTo>
                <a:lnTo>
                  <a:pt x="402" y="0"/>
                </a:lnTo>
                <a:lnTo>
                  <a:pt x="406" y="18"/>
                </a:lnTo>
                <a:lnTo>
                  <a:pt x="446" y="22"/>
                </a:lnTo>
                <a:lnTo>
                  <a:pt x="448" y="38"/>
                </a:lnTo>
                <a:lnTo>
                  <a:pt x="432" y="48"/>
                </a:lnTo>
                <a:lnTo>
                  <a:pt x="438" y="90"/>
                </a:lnTo>
                <a:lnTo>
                  <a:pt x="468" y="90"/>
                </a:lnTo>
                <a:lnTo>
                  <a:pt x="480" y="102"/>
                </a:lnTo>
                <a:lnTo>
                  <a:pt x="496" y="112"/>
                </a:lnTo>
                <a:lnTo>
                  <a:pt x="514" y="108"/>
                </a:lnTo>
                <a:lnTo>
                  <a:pt x="522" y="122"/>
                </a:lnTo>
                <a:lnTo>
                  <a:pt x="514" y="132"/>
                </a:lnTo>
                <a:lnTo>
                  <a:pt x="516" y="156"/>
                </a:lnTo>
                <a:lnTo>
                  <a:pt x="514" y="172"/>
                </a:lnTo>
                <a:lnTo>
                  <a:pt x="522" y="190"/>
                </a:lnTo>
                <a:lnTo>
                  <a:pt x="522" y="204"/>
                </a:lnTo>
                <a:lnTo>
                  <a:pt x="556" y="204"/>
                </a:lnTo>
                <a:lnTo>
                  <a:pt x="576" y="236"/>
                </a:lnTo>
                <a:lnTo>
                  <a:pt x="496" y="254"/>
                </a:lnTo>
                <a:lnTo>
                  <a:pt x="380" y="276"/>
                </a:lnTo>
                <a:lnTo>
                  <a:pt x="232" y="296"/>
                </a:lnTo>
                <a:lnTo>
                  <a:pt x="0" y="330"/>
                </a:lnTo>
              </a:path>
            </a:pathLst>
          </a:custGeom>
          <a:solidFill>
            <a:srgbClr val="00f008"/>
          </a:solidFill>
          <a:ln cap="rnd" w="12600">
            <a:solidFill>
              <a:srgbClr val="7f7f7f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094" name=""/>
          <p:cNvSpPr/>
          <p:nvPr/>
        </p:nvSpPr>
        <p:spPr>
          <a:xfrm>
            <a:off x="4842000" y="2401920"/>
            <a:ext cx="704880" cy="428760"/>
          </a:xfrm>
          <a:custGeom>
            <a:avLst/>
            <a:gdLst/>
            <a:ahLst/>
            <a:rect l="l" t="t" r="r" b="b"/>
            <a:pathLst>
              <a:path w="453" h="293">
                <a:moveTo>
                  <a:pt x="6" y="8"/>
                </a:moveTo>
                <a:lnTo>
                  <a:pt x="208" y="0"/>
                </a:lnTo>
                <a:lnTo>
                  <a:pt x="376" y="0"/>
                </a:lnTo>
                <a:lnTo>
                  <a:pt x="374" y="10"/>
                </a:lnTo>
                <a:lnTo>
                  <a:pt x="366" y="40"/>
                </a:lnTo>
                <a:lnTo>
                  <a:pt x="382" y="60"/>
                </a:lnTo>
                <a:lnTo>
                  <a:pt x="388" y="72"/>
                </a:lnTo>
                <a:lnTo>
                  <a:pt x="418" y="74"/>
                </a:lnTo>
                <a:lnTo>
                  <a:pt x="420" y="98"/>
                </a:lnTo>
                <a:lnTo>
                  <a:pt x="432" y="100"/>
                </a:lnTo>
                <a:lnTo>
                  <a:pt x="432" y="108"/>
                </a:lnTo>
                <a:lnTo>
                  <a:pt x="440" y="120"/>
                </a:lnTo>
                <a:lnTo>
                  <a:pt x="452" y="124"/>
                </a:lnTo>
                <a:lnTo>
                  <a:pt x="452" y="148"/>
                </a:lnTo>
                <a:lnTo>
                  <a:pt x="446" y="172"/>
                </a:lnTo>
                <a:lnTo>
                  <a:pt x="410" y="188"/>
                </a:lnTo>
                <a:lnTo>
                  <a:pt x="390" y="200"/>
                </a:lnTo>
                <a:lnTo>
                  <a:pt x="394" y="222"/>
                </a:lnTo>
                <a:lnTo>
                  <a:pt x="400" y="234"/>
                </a:lnTo>
                <a:lnTo>
                  <a:pt x="398" y="244"/>
                </a:lnTo>
                <a:lnTo>
                  <a:pt x="378" y="268"/>
                </a:lnTo>
                <a:lnTo>
                  <a:pt x="374" y="286"/>
                </a:lnTo>
                <a:lnTo>
                  <a:pt x="368" y="292"/>
                </a:lnTo>
                <a:lnTo>
                  <a:pt x="356" y="268"/>
                </a:lnTo>
                <a:lnTo>
                  <a:pt x="66" y="276"/>
                </a:lnTo>
                <a:lnTo>
                  <a:pt x="64" y="250"/>
                </a:lnTo>
                <a:lnTo>
                  <a:pt x="54" y="244"/>
                </a:lnTo>
                <a:lnTo>
                  <a:pt x="52" y="202"/>
                </a:lnTo>
                <a:lnTo>
                  <a:pt x="50" y="196"/>
                </a:lnTo>
                <a:lnTo>
                  <a:pt x="46" y="168"/>
                </a:lnTo>
                <a:lnTo>
                  <a:pt x="36" y="166"/>
                </a:lnTo>
                <a:lnTo>
                  <a:pt x="34" y="138"/>
                </a:lnTo>
                <a:lnTo>
                  <a:pt x="22" y="124"/>
                </a:lnTo>
                <a:lnTo>
                  <a:pt x="16" y="96"/>
                </a:lnTo>
                <a:lnTo>
                  <a:pt x="6" y="92"/>
                </a:lnTo>
                <a:lnTo>
                  <a:pt x="0" y="70"/>
                </a:lnTo>
                <a:lnTo>
                  <a:pt x="6" y="60"/>
                </a:lnTo>
                <a:lnTo>
                  <a:pt x="6" y="8"/>
                </a:lnTo>
              </a:path>
            </a:pathLst>
          </a:custGeom>
          <a:solidFill>
            <a:srgbClr val="009804"/>
          </a:solidFill>
          <a:ln cap="rnd" w="12600">
            <a:solidFill>
              <a:srgbClr val="7f7f7f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095" name=""/>
          <p:cNvSpPr/>
          <p:nvPr/>
        </p:nvSpPr>
        <p:spPr>
          <a:xfrm>
            <a:off x="4943520" y="2793960"/>
            <a:ext cx="782640" cy="639720"/>
          </a:xfrm>
          <a:custGeom>
            <a:avLst/>
            <a:gdLst/>
            <a:ahLst/>
            <a:rect l="l" t="t" r="r" b="b"/>
            <a:pathLst>
              <a:path w="503" h="435">
                <a:moveTo>
                  <a:pt x="288" y="0"/>
                </a:moveTo>
                <a:lnTo>
                  <a:pt x="302" y="22"/>
                </a:lnTo>
                <a:lnTo>
                  <a:pt x="310" y="56"/>
                </a:lnTo>
                <a:lnTo>
                  <a:pt x="318" y="80"/>
                </a:lnTo>
                <a:lnTo>
                  <a:pt x="326" y="96"/>
                </a:lnTo>
                <a:lnTo>
                  <a:pt x="358" y="114"/>
                </a:lnTo>
                <a:lnTo>
                  <a:pt x="360" y="128"/>
                </a:lnTo>
                <a:lnTo>
                  <a:pt x="370" y="154"/>
                </a:lnTo>
                <a:lnTo>
                  <a:pt x="386" y="158"/>
                </a:lnTo>
                <a:lnTo>
                  <a:pt x="396" y="158"/>
                </a:lnTo>
                <a:lnTo>
                  <a:pt x="412" y="172"/>
                </a:lnTo>
                <a:lnTo>
                  <a:pt x="400" y="218"/>
                </a:lnTo>
                <a:lnTo>
                  <a:pt x="424" y="226"/>
                </a:lnTo>
                <a:lnTo>
                  <a:pt x="440" y="242"/>
                </a:lnTo>
                <a:lnTo>
                  <a:pt x="434" y="260"/>
                </a:lnTo>
                <a:lnTo>
                  <a:pt x="460" y="264"/>
                </a:lnTo>
                <a:lnTo>
                  <a:pt x="468" y="282"/>
                </a:lnTo>
                <a:lnTo>
                  <a:pt x="470" y="312"/>
                </a:lnTo>
                <a:lnTo>
                  <a:pt x="484" y="328"/>
                </a:lnTo>
                <a:lnTo>
                  <a:pt x="494" y="328"/>
                </a:lnTo>
                <a:lnTo>
                  <a:pt x="502" y="334"/>
                </a:lnTo>
                <a:lnTo>
                  <a:pt x="502" y="364"/>
                </a:lnTo>
                <a:lnTo>
                  <a:pt x="480" y="386"/>
                </a:lnTo>
                <a:lnTo>
                  <a:pt x="474" y="390"/>
                </a:lnTo>
                <a:lnTo>
                  <a:pt x="472" y="422"/>
                </a:lnTo>
                <a:lnTo>
                  <a:pt x="468" y="432"/>
                </a:lnTo>
                <a:lnTo>
                  <a:pt x="446" y="434"/>
                </a:lnTo>
                <a:lnTo>
                  <a:pt x="418" y="426"/>
                </a:lnTo>
                <a:lnTo>
                  <a:pt x="428" y="406"/>
                </a:lnTo>
                <a:lnTo>
                  <a:pt x="436" y="394"/>
                </a:lnTo>
                <a:lnTo>
                  <a:pt x="432" y="386"/>
                </a:lnTo>
                <a:lnTo>
                  <a:pt x="196" y="398"/>
                </a:lnTo>
                <a:lnTo>
                  <a:pt x="90" y="402"/>
                </a:lnTo>
                <a:lnTo>
                  <a:pt x="86" y="250"/>
                </a:lnTo>
                <a:lnTo>
                  <a:pt x="82" y="156"/>
                </a:lnTo>
                <a:lnTo>
                  <a:pt x="64" y="140"/>
                </a:lnTo>
                <a:lnTo>
                  <a:pt x="62" y="120"/>
                </a:lnTo>
                <a:lnTo>
                  <a:pt x="50" y="114"/>
                </a:lnTo>
                <a:lnTo>
                  <a:pt x="50" y="98"/>
                </a:lnTo>
                <a:lnTo>
                  <a:pt x="64" y="96"/>
                </a:lnTo>
                <a:lnTo>
                  <a:pt x="64" y="82"/>
                </a:lnTo>
                <a:lnTo>
                  <a:pt x="46" y="68"/>
                </a:lnTo>
                <a:lnTo>
                  <a:pt x="24" y="66"/>
                </a:lnTo>
                <a:lnTo>
                  <a:pt x="24" y="46"/>
                </a:lnTo>
                <a:lnTo>
                  <a:pt x="26" y="32"/>
                </a:lnTo>
                <a:lnTo>
                  <a:pt x="14" y="22"/>
                </a:lnTo>
                <a:lnTo>
                  <a:pt x="0" y="20"/>
                </a:lnTo>
                <a:lnTo>
                  <a:pt x="0" y="6"/>
                </a:lnTo>
                <a:lnTo>
                  <a:pt x="288" y="0"/>
                </a:lnTo>
              </a:path>
            </a:pathLst>
          </a:custGeom>
          <a:solidFill>
            <a:srgbClr val="00f008"/>
          </a:solidFill>
          <a:ln cap="rnd" w="12600">
            <a:solidFill>
              <a:srgbClr val="7f7f7f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096" name=""/>
          <p:cNvSpPr/>
          <p:nvPr/>
        </p:nvSpPr>
        <p:spPr>
          <a:xfrm>
            <a:off x="5908680" y="2023920"/>
            <a:ext cx="460440" cy="557280"/>
          </a:xfrm>
          <a:custGeom>
            <a:avLst/>
            <a:gdLst/>
            <a:ahLst/>
            <a:rect l="l" t="t" r="r" b="b"/>
            <a:pathLst>
              <a:path w="297" h="379">
                <a:moveTo>
                  <a:pt x="152" y="378"/>
                </a:moveTo>
                <a:lnTo>
                  <a:pt x="148" y="368"/>
                </a:lnTo>
                <a:lnTo>
                  <a:pt x="8" y="374"/>
                </a:lnTo>
                <a:lnTo>
                  <a:pt x="20" y="358"/>
                </a:lnTo>
                <a:lnTo>
                  <a:pt x="32" y="332"/>
                </a:lnTo>
                <a:lnTo>
                  <a:pt x="46" y="312"/>
                </a:lnTo>
                <a:lnTo>
                  <a:pt x="30" y="286"/>
                </a:lnTo>
                <a:lnTo>
                  <a:pt x="28" y="242"/>
                </a:lnTo>
                <a:lnTo>
                  <a:pt x="14" y="222"/>
                </a:lnTo>
                <a:lnTo>
                  <a:pt x="4" y="210"/>
                </a:lnTo>
                <a:lnTo>
                  <a:pt x="4" y="198"/>
                </a:lnTo>
                <a:lnTo>
                  <a:pt x="12" y="188"/>
                </a:lnTo>
                <a:lnTo>
                  <a:pt x="0" y="156"/>
                </a:lnTo>
                <a:lnTo>
                  <a:pt x="20" y="124"/>
                </a:lnTo>
                <a:lnTo>
                  <a:pt x="10" y="110"/>
                </a:lnTo>
                <a:lnTo>
                  <a:pt x="10" y="96"/>
                </a:lnTo>
                <a:lnTo>
                  <a:pt x="22" y="76"/>
                </a:lnTo>
                <a:lnTo>
                  <a:pt x="26" y="58"/>
                </a:lnTo>
                <a:lnTo>
                  <a:pt x="46" y="60"/>
                </a:lnTo>
                <a:lnTo>
                  <a:pt x="44" y="80"/>
                </a:lnTo>
                <a:lnTo>
                  <a:pt x="54" y="86"/>
                </a:lnTo>
                <a:lnTo>
                  <a:pt x="66" y="76"/>
                </a:lnTo>
                <a:lnTo>
                  <a:pt x="62" y="46"/>
                </a:lnTo>
                <a:lnTo>
                  <a:pt x="68" y="38"/>
                </a:lnTo>
                <a:lnTo>
                  <a:pt x="80" y="40"/>
                </a:lnTo>
                <a:lnTo>
                  <a:pt x="76" y="12"/>
                </a:lnTo>
                <a:lnTo>
                  <a:pt x="90" y="2"/>
                </a:lnTo>
                <a:lnTo>
                  <a:pt x="138" y="0"/>
                </a:lnTo>
                <a:lnTo>
                  <a:pt x="158" y="10"/>
                </a:lnTo>
                <a:lnTo>
                  <a:pt x="160" y="20"/>
                </a:lnTo>
                <a:lnTo>
                  <a:pt x="178" y="20"/>
                </a:lnTo>
                <a:lnTo>
                  <a:pt x="204" y="28"/>
                </a:lnTo>
                <a:lnTo>
                  <a:pt x="208" y="42"/>
                </a:lnTo>
                <a:lnTo>
                  <a:pt x="198" y="50"/>
                </a:lnTo>
                <a:lnTo>
                  <a:pt x="218" y="96"/>
                </a:lnTo>
                <a:lnTo>
                  <a:pt x="218" y="110"/>
                </a:lnTo>
                <a:lnTo>
                  <a:pt x="186" y="152"/>
                </a:lnTo>
                <a:lnTo>
                  <a:pt x="174" y="176"/>
                </a:lnTo>
                <a:lnTo>
                  <a:pt x="180" y="184"/>
                </a:lnTo>
                <a:lnTo>
                  <a:pt x="200" y="186"/>
                </a:lnTo>
                <a:lnTo>
                  <a:pt x="210" y="176"/>
                </a:lnTo>
                <a:lnTo>
                  <a:pt x="232" y="138"/>
                </a:lnTo>
                <a:lnTo>
                  <a:pt x="254" y="138"/>
                </a:lnTo>
                <a:lnTo>
                  <a:pt x="280" y="174"/>
                </a:lnTo>
                <a:lnTo>
                  <a:pt x="280" y="198"/>
                </a:lnTo>
                <a:lnTo>
                  <a:pt x="278" y="212"/>
                </a:lnTo>
                <a:lnTo>
                  <a:pt x="296" y="224"/>
                </a:lnTo>
                <a:lnTo>
                  <a:pt x="294" y="248"/>
                </a:lnTo>
                <a:lnTo>
                  <a:pt x="284" y="266"/>
                </a:lnTo>
                <a:lnTo>
                  <a:pt x="278" y="288"/>
                </a:lnTo>
                <a:lnTo>
                  <a:pt x="272" y="302"/>
                </a:lnTo>
                <a:lnTo>
                  <a:pt x="254" y="306"/>
                </a:lnTo>
                <a:lnTo>
                  <a:pt x="262" y="328"/>
                </a:lnTo>
                <a:lnTo>
                  <a:pt x="254" y="334"/>
                </a:lnTo>
                <a:lnTo>
                  <a:pt x="238" y="362"/>
                </a:lnTo>
                <a:lnTo>
                  <a:pt x="152" y="378"/>
                </a:lnTo>
              </a:path>
            </a:pathLst>
          </a:custGeom>
          <a:solidFill>
            <a:srgbClr val="00f008"/>
          </a:solidFill>
          <a:ln cap="rnd" w="12600">
            <a:solidFill>
              <a:srgbClr val="7f7f7f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097" name=""/>
          <p:cNvSpPr/>
          <p:nvPr/>
        </p:nvSpPr>
        <p:spPr>
          <a:xfrm>
            <a:off x="6586560" y="2351160"/>
            <a:ext cx="671400" cy="419040"/>
          </a:xfrm>
          <a:custGeom>
            <a:avLst/>
            <a:gdLst/>
            <a:ahLst/>
            <a:rect l="l" t="t" r="r" b="b"/>
            <a:pathLst>
              <a:path w="432" h="285">
                <a:moveTo>
                  <a:pt x="0" y="76"/>
                </a:moveTo>
                <a:lnTo>
                  <a:pt x="24" y="52"/>
                </a:lnTo>
                <a:lnTo>
                  <a:pt x="42" y="40"/>
                </a:lnTo>
                <a:lnTo>
                  <a:pt x="52" y="54"/>
                </a:lnTo>
                <a:lnTo>
                  <a:pt x="44" y="62"/>
                </a:lnTo>
                <a:lnTo>
                  <a:pt x="152" y="48"/>
                </a:lnTo>
                <a:lnTo>
                  <a:pt x="339" y="4"/>
                </a:lnTo>
                <a:lnTo>
                  <a:pt x="363" y="0"/>
                </a:lnTo>
                <a:lnTo>
                  <a:pt x="365" y="8"/>
                </a:lnTo>
                <a:lnTo>
                  <a:pt x="381" y="14"/>
                </a:lnTo>
                <a:lnTo>
                  <a:pt x="383" y="26"/>
                </a:lnTo>
                <a:lnTo>
                  <a:pt x="391" y="40"/>
                </a:lnTo>
                <a:lnTo>
                  <a:pt x="403" y="40"/>
                </a:lnTo>
                <a:lnTo>
                  <a:pt x="411" y="54"/>
                </a:lnTo>
                <a:lnTo>
                  <a:pt x="403" y="62"/>
                </a:lnTo>
                <a:lnTo>
                  <a:pt x="403" y="78"/>
                </a:lnTo>
                <a:lnTo>
                  <a:pt x="393" y="94"/>
                </a:lnTo>
                <a:lnTo>
                  <a:pt x="401" y="100"/>
                </a:lnTo>
                <a:lnTo>
                  <a:pt x="391" y="110"/>
                </a:lnTo>
                <a:lnTo>
                  <a:pt x="391" y="124"/>
                </a:lnTo>
                <a:lnTo>
                  <a:pt x="401" y="136"/>
                </a:lnTo>
                <a:lnTo>
                  <a:pt x="403" y="150"/>
                </a:lnTo>
                <a:lnTo>
                  <a:pt x="423" y="152"/>
                </a:lnTo>
                <a:lnTo>
                  <a:pt x="431" y="164"/>
                </a:lnTo>
                <a:lnTo>
                  <a:pt x="421" y="188"/>
                </a:lnTo>
                <a:lnTo>
                  <a:pt x="411" y="200"/>
                </a:lnTo>
                <a:lnTo>
                  <a:pt x="387" y="212"/>
                </a:lnTo>
                <a:lnTo>
                  <a:pt x="373" y="230"/>
                </a:lnTo>
                <a:lnTo>
                  <a:pt x="241" y="252"/>
                </a:lnTo>
                <a:lnTo>
                  <a:pt x="40" y="284"/>
                </a:lnTo>
                <a:lnTo>
                  <a:pt x="22" y="220"/>
                </a:lnTo>
                <a:lnTo>
                  <a:pt x="18" y="212"/>
                </a:lnTo>
                <a:lnTo>
                  <a:pt x="24" y="196"/>
                </a:lnTo>
                <a:lnTo>
                  <a:pt x="0" y="76"/>
                </a:lnTo>
              </a:path>
            </a:pathLst>
          </a:custGeom>
          <a:solidFill>
            <a:srgbClr val="00f008"/>
          </a:solidFill>
          <a:ln cap="rnd" w="12600">
            <a:solidFill>
              <a:srgbClr val="7f7f7f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9098" name=""/>
          <p:cNvGrpSpPr/>
          <p:nvPr/>
        </p:nvGrpSpPr>
        <p:grpSpPr>
          <a:xfrm>
            <a:off x="4440240" y="1036800"/>
            <a:ext cx="809280" cy="617400"/>
            <a:chOff x="4440240" y="1036800"/>
            <a:chExt cx="809280" cy="617400"/>
          </a:xfrm>
        </p:grpSpPr>
        <p:sp>
          <p:nvSpPr>
            <p:cNvPr id="9099" name=""/>
            <p:cNvSpPr/>
            <p:nvPr/>
          </p:nvSpPr>
          <p:spPr>
            <a:xfrm>
              <a:off x="4440240" y="1036800"/>
              <a:ext cx="809280" cy="617400"/>
            </a:xfrm>
            <a:custGeom>
              <a:avLst/>
              <a:gdLst/>
              <a:ahLst/>
              <a:rect l="l" t="t" r="r" b="b"/>
              <a:pathLst>
                <a:path w="936" h="782">
                  <a:moveTo>
                    <a:pt x="43" y="0"/>
                  </a:moveTo>
                  <a:lnTo>
                    <a:pt x="14" y="545"/>
                  </a:lnTo>
                  <a:lnTo>
                    <a:pt x="0" y="778"/>
                  </a:lnTo>
                  <a:lnTo>
                    <a:pt x="226" y="782"/>
                  </a:lnTo>
                  <a:lnTo>
                    <a:pt x="609" y="775"/>
                  </a:lnTo>
                  <a:lnTo>
                    <a:pt x="663" y="208"/>
                  </a:lnTo>
                  <a:lnTo>
                    <a:pt x="936" y="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00f008"/>
            </a:solidFill>
            <a:ln cap="rnd" w="12600">
              <a:solidFill>
                <a:srgbClr val="7f7f7f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9100" name=""/>
            <p:cNvSpPr/>
            <p:nvPr/>
          </p:nvSpPr>
          <p:spPr>
            <a:xfrm>
              <a:off x="4440240" y="1036800"/>
              <a:ext cx="809280" cy="617400"/>
            </a:xfrm>
            <a:custGeom>
              <a:avLst/>
              <a:gdLst/>
              <a:ahLst/>
              <a:rect l="l" t="t" r="r" b="b"/>
              <a:pathLst>
                <a:path w="936" h="782">
                  <a:moveTo>
                    <a:pt x="43" y="0"/>
                  </a:moveTo>
                  <a:lnTo>
                    <a:pt x="14" y="545"/>
                  </a:lnTo>
                  <a:lnTo>
                    <a:pt x="0" y="778"/>
                  </a:lnTo>
                  <a:lnTo>
                    <a:pt x="226" y="782"/>
                  </a:lnTo>
                  <a:lnTo>
                    <a:pt x="609" y="775"/>
                  </a:lnTo>
                  <a:lnTo>
                    <a:pt x="663" y="208"/>
                  </a:lnTo>
                  <a:lnTo>
                    <a:pt x="936" y="0"/>
                  </a:lnTo>
                  <a:lnTo>
                    <a:pt x="43" y="0"/>
                  </a:lnTo>
                </a:path>
              </a:pathLst>
            </a:custGeom>
            <a:solidFill>
              <a:srgbClr val="00f008"/>
            </a:solidFill>
            <a:ln cap="rnd" w="12600">
              <a:solidFill>
                <a:srgbClr val="7f7f7f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9101" name=""/>
          <p:cNvGrpSpPr/>
          <p:nvPr/>
        </p:nvGrpSpPr>
        <p:grpSpPr>
          <a:xfrm>
            <a:off x="4973760" y="1036800"/>
            <a:ext cx="2188440" cy="1487160"/>
            <a:chOff x="4973760" y="1036800"/>
            <a:chExt cx="2188440" cy="1487160"/>
          </a:xfrm>
        </p:grpSpPr>
        <p:grpSp>
          <p:nvGrpSpPr>
            <p:cNvPr id="9102" name=""/>
            <p:cNvGrpSpPr/>
            <p:nvPr/>
          </p:nvGrpSpPr>
          <p:grpSpPr>
            <a:xfrm>
              <a:off x="4973760" y="1036800"/>
              <a:ext cx="2188440" cy="1487160"/>
              <a:chOff x="4973760" y="1036800"/>
              <a:chExt cx="2188440" cy="1487160"/>
            </a:xfrm>
          </p:grpSpPr>
          <p:sp>
            <p:nvSpPr>
              <p:cNvPr id="9103" name=""/>
              <p:cNvSpPr/>
              <p:nvPr/>
            </p:nvSpPr>
            <p:spPr>
              <a:xfrm>
                <a:off x="4973760" y="1036800"/>
                <a:ext cx="2188440" cy="1487160"/>
              </a:xfrm>
              <a:custGeom>
                <a:avLst/>
                <a:gdLst/>
                <a:ahLst/>
                <a:rect l="l" t="t" r="r" b="b"/>
                <a:pathLst>
                  <a:path w="2528" h="1879">
                    <a:moveTo>
                      <a:pt x="320" y="0"/>
                    </a:moveTo>
                    <a:lnTo>
                      <a:pt x="54" y="208"/>
                    </a:lnTo>
                    <a:lnTo>
                      <a:pt x="0" y="721"/>
                    </a:lnTo>
                    <a:lnTo>
                      <a:pt x="40" y="717"/>
                    </a:lnTo>
                    <a:lnTo>
                      <a:pt x="40" y="746"/>
                    </a:lnTo>
                    <a:lnTo>
                      <a:pt x="51" y="757"/>
                    </a:lnTo>
                    <a:lnTo>
                      <a:pt x="43" y="796"/>
                    </a:lnTo>
                    <a:lnTo>
                      <a:pt x="61" y="811"/>
                    </a:lnTo>
                    <a:lnTo>
                      <a:pt x="69" y="846"/>
                    </a:lnTo>
                    <a:lnTo>
                      <a:pt x="137" y="857"/>
                    </a:lnTo>
                    <a:lnTo>
                      <a:pt x="158" y="886"/>
                    </a:lnTo>
                    <a:lnTo>
                      <a:pt x="183" y="879"/>
                    </a:lnTo>
                    <a:lnTo>
                      <a:pt x="201" y="846"/>
                    </a:lnTo>
                    <a:lnTo>
                      <a:pt x="298" y="857"/>
                    </a:lnTo>
                    <a:lnTo>
                      <a:pt x="298" y="897"/>
                    </a:lnTo>
                    <a:lnTo>
                      <a:pt x="320" y="900"/>
                    </a:lnTo>
                    <a:lnTo>
                      <a:pt x="323" y="886"/>
                    </a:lnTo>
                    <a:lnTo>
                      <a:pt x="355" y="886"/>
                    </a:lnTo>
                    <a:lnTo>
                      <a:pt x="395" y="936"/>
                    </a:lnTo>
                    <a:lnTo>
                      <a:pt x="445" y="936"/>
                    </a:lnTo>
                    <a:lnTo>
                      <a:pt x="488" y="936"/>
                    </a:lnTo>
                    <a:lnTo>
                      <a:pt x="477" y="904"/>
                    </a:lnTo>
                    <a:lnTo>
                      <a:pt x="506" y="889"/>
                    </a:lnTo>
                    <a:lnTo>
                      <a:pt x="527" y="911"/>
                    </a:lnTo>
                    <a:lnTo>
                      <a:pt x="578" y="911"/>
                    </a:lnTo>
                    <a:lnTo>
                      <a:pt x="639" y="936"/>
                    </a:lnTo>
                    <a:lnTo>
                      <a:pt x="707" y="889"/>
                    </a:lnTo>
                    <a:lnTo>
                      <a:pt x="692" y="846"/>
                    </a:lnTo>
                    <a:lnTo>
                      <a:pt x="750" y="843"/>
                    </a:lnTo>
                    <a:lnTo>
                      <a:pt x="750" y="807"/>
                    </a:lnTo>
                    <a:lnTo>
                      <a:pt x="761" y="800"/>
                    </a:lnTo>
                    <a:lnTo>
                      <a:pt x="796" y="814"/>
                    </a:lnTo>
                    <a:lnTo>
                      <a:pt x="800" y="796"/>
                    </a:lnTo>
                    <a:lnTo>
                      <a:pt x="786" y="753"/>
                    </a:lnTo>
                    <a:lnTo>
                      <a:pt x="804" y="753"/>
                    </a:lnTo>
                    <a:lnTo>
                      <a:pt x="832" y="768"/>
                    </a:lnTo>
                    <a:lnTo>
                      <a:pt x="893" y="778"/>
                    </a:lnTo>
                    <a:lnTo>
                      <a:pt x="925" y="768"/>
                    </a:lnTo>
                    <a:lnTo>
                      <a:pt x="943" y="757"/>
                    </a:lnTo>
                    <a:lnTo>
                      <a:pt x="1019" y="775"/>
                    </a:lnTo>
                    <a:lnTo>
                      <a:pt x="1029" y="825"/>
                    </a:lnTo>
                    <a:lnTo>
                      <a:pt x="1058" y="861"/>
                    </a:lnTo>
                    <a:lnTo>
                      <a:pt x="1058" y="893"/>
                    </a:lnTo>
                    <a:lnTo>
                      <a:pt x="1151" y="893"/>
                    </a:lnTo>
                    <a:lnTo>
                      <a:pt x="1166" y="875"/>
                    </a:lnTo>
                    <a:lnTo>
                      <a:pt x="1194" y="879"/>
                    </a:lnTo>
                    <a:lnTo>
                      <a:pt x="1198" y="915"/>
                    </a:lnTo>
                    <a:lnTo>
                      <a:pt x="1191" y="936"/>
                    </a:lnTo>
                    <a:lnTo>
                      <a:pt x="1212" y="961"/>
                    </a:lnTo>
                    <a:lnTo>
                      <a:pt x="1227" y="983"/>
                    </a:lnTo>
                    <a:lnTo>
                      <a:pt x="1245" y="983"/>
                    </a:lnTo>
                    <a:lnTo>
                      <a:pt x="1252" y="993"/>
                    </a:lnTo>
                    <a:lnTo>
                      <a:pt x="1234" y="1015"/>
                    </a:lnTo>
                    <a:lnTo>
                      <a:pt x="1230" y="1054"/>
                    </a:lnTo>
                    <a:lnTo>
                      <a:pt x="1259" y="1044"/>
                    </a:lnTo>
                    <a:lnTo>
                      <a:pt x="1266" y="1062"/>
                    </a:lnTo>
                    <a:lnTo>
                      <a:pt x="1252" y="1072"/>
                    </a:lnTo>
                    <a:lnTo>
                      <a:pt x="1252" y="1094"/>
                    </a:lnTo>
                    <a:lnTo>
                      <a:pt x="1266" y="1097"/>
                    </a:lnTo>
                    <a:lnTo>
                      <a:pt x="1273" y="1119"/>
                    </a:lnTo>
                    <a:lnTo>
                      <a:pt x="1424" y="1133"/>
                    </a:lnTo>
                    <a:lnTo>
                      <a:pt x="1506" y="1123"/>
                    </a:lnTo>
                    <a:lnTo>
                      <a:pt x="1513" y="1141"/>
                    </a:lnTo>
                    <a:lnTo>
                      <a:pt x="1553" y="1141"/>
                    </a:lnTo>
                    <a:lnTo>
                      <a:pt x="1571" y="1158"/>
                    </a:lnTo>
                    <a:lnTo>
                      <a:pt x="1610" y="1126"/>
                    </a:lnTo>
                    <a:lnTo>
                      <a:pt x="1628" y="1148"/>
                    </a:lnTo>
                    <a:lnTo>
                      <a:pt x="1675" y="1151"/>
                    </a:lnTo>
                    <a:lnTo>
                      <a:pt x="1682" y="1166"/>
                    </a:lnTo>
                    <a:lnTo>
                      <a:pt x="1703" y="1155"/>
                    </a:lnTo>
                    <a:lnTo>
                      <a:pt x="1725" y="1148"/>
                    </a:lnTo>
                    <a:lnTo>
                      <a:pt x="1764" y="1198"/>
                    </a:lnTo>
                    <a:lnTo>
                      <a:pt x="1761" y="1216"/>
                    </a:lnTo>
                    <a:lnTo>
                      <a:pt x="1786" y="1216"/>
                    </a:lnTo>
                    <a:lnTo>
                      <a:pt x="1782" y="1248"/>
                    </a:lnTo>
                    <a:lnTo>
                      <a:pt x="1818" y="1244"/>
                    </a:lnTo>
                    <a:lnTo>
                      <a:pt x="1822" y="1273"/>
                    </a:lnTo>
                    <a:lnTo>
                      <a:pt x="1865" y="1305"/>
                    </a:lnTo>
                    <a:lnTo>
                      <a:pt x="1879" y="1331"/>
                    </a:lnTo>
                    <a:lnTo>
                      <a:pt x="1858" y="1338"/>
                    </a:lnTo>
                    <a:lnTo>
                      <a:pt x="1822" y="1327"/>
                    </a:lnTo>
                    <a:lnTo>
                      <a:pt x="1847" y="1348"/>
                    </a:lnTo>
                    <a:lnTo>
                      <a:pt x="1840" y="1377"/>
                    </a:lnTo>
                    <a:lnTo>
                      <a:pt x="1822" y="1388"/>
                    </a:lnTo>
                    <a:lnTo>
                      <a:pt x="1800" y="1370"/>
                    </a:lnTo>
                    <a:lnTo>
                      <a:pt x="1775" y="1363"/>
                    </a:lnTo>
                    <a:lnTo>
                      <a:pt x="1764" y="1366"/>
                    </a:lnTo>
                    <a:lnTo>
                      <a:pt x="1750" y="1388"/>
                    </a:lnTo>
                    <a:lnTo>
                      <a:pt x="1718" y="1359"/>
                    </a:lnTo>
                    <a:lnTo>
                      <a:pt x="1729" y="1341"/>
                    </a:lnTo>
                    <a:lnTo>
                      <a:pt x="1721" y="1327"/>
                    </a:lnTo>
                    <a:lnTo>
                      <a:pt x="1693" y="1334"/>
                    </a:lnTo>
                    <a:lnTo>
                      <a:pt x="1686" y="1323"/>
                    </a:lnTo>
                    <a:lnTo>
                      <a:pt x="1682" y="1305"/>
                    </a:lnTo>
                    <a:lnTo>
                      <a:pt x="1668" y="1295"/>
                    </a:lnTo>
                    <a:lnTo>
                      <a:pt x="1625" y="1302"/>
                    </a:lnTo>
                    <a:lnTo>
                      <a:pt x="1639" y="1327"/>
                    </a:lnTo>
                    <a:lnTo>
                      <a:pt x="1664" y="1345"/>
                    </a:lnTo>
                    <a:lnTo>
                      <a:pt x="1689" y="1348"/>
                    </a:lnTo>
                    <a:lnTo>
                      <a:pt x="1689" y="1392"/>
                    </a:lnTo>
                    <a:lnTo>
                      <a:pt x="1678" y="1417"/>
                    </a:lnTo>
                    <a:lnTo>
                      <a:pt x="1675" y="1452"/>
                    </a:lnTo>
                    <a:lnTo>
                      <a:pt x="1657" y="1467"/>
                    </a:lnTo>
                    <a:lnTo>
                      <a:pt x="1664" y="1521"/>
                    </a:lnTo>
                    <a:lnTo>
                      <a:pt x="1689" y="1539"/>
                    </a:lnTo>
                    <a:lnTo>
                      <a:pt x="1675" y="1549"/>
                    </a:lnTo>
                    <a:lnTo>
                      <a:pt x="1675" y="1610"/>
                    </a:lnTo>
                    <a:lnTo>
                      <a:pt x="1657" y="1632"/>
                    </a:lnTo>
                    <a:lnTo>
                      <a:pt x="1664" y="1657"/>
                    </a:lnTo>
                    <a:lnTo>
                      <a:pt x="1614" y="1671"/>
                    </a:lnTo>
                    <a:lnTo>
                      <a:pt x="1564" y="1811"/>
                    </a:lnTo>
                    <a:lnTo>
                      <a:pt x="1531" y="1811"/>
                    </a:lnTo>
                    <a:lnTo>
                      <a:pt x="1553" y="1854"/>
                    </a:lnTo>
                    <a:lnTo>
                      <a:pt x="1567" y="1879"/>
                    </a:lnTo>
                    <a:lnTo>
                      <a:pt x="1574" y="1843"/>
                    </a:lnTo>
                    <a:lnTo>
                      <a:pt x="1639" y="1861"/>
                    </a:lnTo>
                    <a:lnTo>
                      <a:pt x="1635" y="1833"/>
                    </a:lnTo>
                    <a:lnTo>
                      <a:pt x="1657" y="1836"/>
                    </a:lnTo>
                    <a:lnTo>
                      <a:pt x="1678" y="1800"/>
                    </a:lnTo>
                    <a:lnTo>
                      <a:pt x="1671" y="1779"/>
                    </a:lnTo>
                    <a:lnTo>
                      <a:pt x="1707" y="1772"/>
                    </a:lnTo>
                    <a:lnTo>
                      <a:pt x="1732" y="1718"/>
                    </a:lnTo>
                    <a:lnTo>
                      <a:pt x="1786" y="1721"/>
                    </a:lnTo>
                    <a:lnTo>
                      <a:pt x="1829" y="1714"/>
                    </a:lnTo>
                    <a:lnTo>
                      <a:pt x="1876" y="1711"/>
                    </a:lnTo>
                    <a:lnTo>
                      <a:pt x="1883" y="1675"/>
                    </a:lnTo>
                    <a:lnTo>
                      <a:pt x="1908" y="1657"/>
                    </a:lnTo>
                    <a:lnTo>
                      <a:pt x="1944" y="1639"/>
                    </a:lnTo>
                    <a:lnTo>
                      <a:pt x="1958" y="1625"/>
                    </a:lnTo>
                    <a:lnTo>
                      <a:pt x="1980" y="1639"/>
                    </a:lnTo>
                    <a:lnTo>
                      <a:pt x="2012" y="1603"/>
                    </a:lnTo>
                    <a:lnTo>
                      <a:pt x="2001" y="1585"/>
                    </a:lnTo>
                    <a:lnTo>
                      <a:pt x="1972" y="1582"/>
                    </a:lnTo>
                    <a:lnTo>
                      <a:pt x="1947" y="1585"/>
                    </a:lnTo>
                    <a:lnTo>
                      <a:pt x="1933" y="1600"/>
                    </a:lnTo>
                    <a:lnTo>
                      <a:pt x="1904" y="1596"/>
                    </a:lnTo>
                    <a:lnTo>
                      <a:pt x="1919" y="1574"/>
                    </a:lnTo>
                    <a:lnTo>
                      <a:pt x="1922" y="1521"/>
                    </a:lnTo>
                    <a:lnTo>
                      <a:pt x="1944" y="1513"/>
                    </a:lnTo>
                    <a:lnTo>
                      <a:pt x="1976" y="1463"/>
                    </a:lnTo>
                    <a:lnTo>
                      <a:pt x="2012" y="1460"/>
                    </a:lnTo>
                    <a:lnTo>
                      <a:pt x="2048" y="1435"/>
                    </a:lnTo>
                    <a:lnTo>
                      <a:pt x="2094" y="1427"/>
                    </a:lnTo>
                    <a:lnTo>
                      <a:pt x="2109" y="1406"/>
                    </a:lnTo>
                    <a:lnTo>
                      <a:pt x="2145" y="1406"/>
                    </a:lnTo>
                    <a:lnTo>
                      <a:pt x="2162" y="1377"/>
                    </a:lnTo>
                    <a:lnTo>
                      <a:pt x="2177" y="1377"/>
                    </a:lnTo>
                    <a:lnTo>
                      <a:pt x="2173" y="1406"/>
                    </a:lnTo>
                    <a:lnTo>
                      <a:pt x="2231" y="1402"/>
                    </a:lnTo>
                    <a:lnTo>
                      <a:pt x="2231" y="1388"/>
                    </a:lnTo>
                    <a:lnTo>
                      <a:pt x="2220" y="1374"/>
                    </a:lnTo>
                    <a:lnTo>
                      <a:pt x="2248" y="1352"/>
                    </a:lnTo>
                    <a:lnTo>
                      <a:pt x="2284" y="1331"/>
                    </a:lnTo>
                    <a:lnTo>
                      <a:pt x="2309" y="1327"/>
                    </a:lnTo>
                    <a:lnTo>
                      <a:pt x="2306" y="1302"/>
                    </a:lnTo>
                    <a:lnTo>
                      <a:pt x="2338" y="1273"/>
                    </a:lnTo>
                    <a:lnTo>
                      <a:pt x="2370" y="1255"/>
                    </a:lnTo>
                    <a:lnTo>
                      <a:pt x="2370" y="1201"/>
                    </a:lnTo>
                    <a:lnTo>
                      <a:pt x="2403" y="1176"/>
                    </a:lnTo>
                    <a:lnTo>
                      <a:pt x="2467" y="1141"/>
                    </a:lnTo>
                    <a:lnTo>
                      <a:pt x="2528" y="1119"/>
                    </a:lnTo>
                    <a:lnTo>
                      <a:pt x="2471" y="1108"/>
                    </a:lnTo>
                    <a:lnTo>
                      <a:pt x="2428" y="1105"/>
                    </a:lnTo>
                    <a:lnTo>
                      <a:pt x="2395" y="1083"/>
                    </a:lnTo>
                    <a:lnTo>
                      <a:pt x="2399" y="1058"/>
                    </a:lnTo>
                    <a:lnTo>
                      <a:pt x="2403" y="1040"/>
                    </a:lnTo>
                    <a:lnTo>
                      <a:pt x="2374" y="1033"/>
                    </a:lnTo>
                    <a:lnTo>
                      <a:pt x="2360" y="1044"/>
                    </a:lnTo>
                    <a:lnTo>
                      <a:pt x="2324" y="1062"/>
                    </a:lnTo>
                    <a:lnTo>
                      <a:pt x="2266" y="1040"/>
                    </a:lnTo>
                    <a:lnTo>
                      <a:pt x="2263" y="1015"/>
                    </a:lnTo>
                    <a:lnTo>
                      <a:pt x="2263" y="990"/>
                    </a:lnTo>
                    <a:lnTo>
                      <a:pt x="2252" y="976"/>
                    </a:lnTo>
                    <a:lnTo>
                      <a:pt x="2180" y="990"/>
                    </a:lnTo>
                    <a:lnTo>
                      <a:pt x="2177" y="936"/>
                    </a:lnTo>
                    <a:lnTo>
                      <a:pt x="2137" y="936"/>
                    </a:lnTo>
                    <a:lnTo>
                      <a:pt x="2091" y="904"/>
                    </a:lnTo>
                    <a:lnTo>
                      <a:pt x="2055" y="915"/>
                    </a:lnTo>
                    <a:lnTo>
                      <a:pt x="2033" y="936"/>
                    </a:lnTo>
                    <a:lnTo>
                      <a:pt x="1983" y="936"/>
                    </a:lnTo>
                    <a:lnTo>
                      <a:pt x="1969" y="897"/>
                    </a:lnTo>
                    <a:lnTo>
                      <a:pt x="1976" y="850"/>
                    </a:lnTo>
                    <a:lnTo>
                      <a:pt x="1865" y="811"/>
                    </a:lnTo>
                    <a:lnTo>
                      <a:pt x="1843" y="782"/>
                    </a:lnTo>
                    <a:lnTo>
                      <a:pt x="1707" y="710"/>
                    </a:lnTo>
                    <a:lnTo>
                      <a:pt x="1700" y="4"/>
                    </a:lnTo>
                    <a:lnTo>
                      <a:pt x="320" y="0"/>
                    </a:lnTo>
                    <a:close/>
                  </a:path>
                </a:pathLst>
              </a:custGeom>
              <a:solidFill>
                <a:srgbClr val="008226"/>
              </a:solidFill>
              <a:ln cap="rnd" w="12600">
                <a:solidFill>
                  <a:srgbClr val="7f7f7f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9104" name=""/>
              <p:cNvSpPr/>
              <p:nvPr/>
            </p:nvSpPr>
            <p:spPr>
              <a:xfrm>
                <a:off x="4973760" y="1036800"/>
                <a:ext cx="2188440" cy="1487160"/>
              </a:xfrm>
              <a:custGeom>
                <a:avLst/>
                <a:gdLst/>
                <a:ahLst/>
                <a:rect l="l" t="t" r="r" b="b"/>
                <a:pathLst>
                  <a:path w="2528" h="1879">
                    <a:moveTo>
                      <a:pt x="320" y="0"/>
                    </a:moveTo>
                    <a:lnTo>
                      <a:pt x="54" y="208"/>
                    </a:lnTo>
                    <a:lnTo>
                      <a:pt x="0" y="721"/>
                    </a:lnTo>
                    <a:lnTo>
                      <a:pt x="40" y="717"/>
                    </a:lnTo>
                    <a:lnTo>
                      <a:pt x="40" y="746"/>
                    </a:lnTo>
                    <a:lnTo>
                      <a:pt x="51" y="757"/>
                    </a:lnTo>
                    <a:lnTo>
                      <a:pt x="43" y="796"/>
                    </a:lnTo>
                    <a:lnTo>
                      <a:pt x="61" y="811"/>
                    </a:lnTo>
                    <a:lnTo>
                      <a:pt x="69" y="846"/>
                    </a:lnTo>
                    <a:lnTo>
                      <a:pt x="137" y="857"/>
                    </a:lnTo>
                    <a:lnTo>
                      <a:pt x="158" y="886"/>
                    </a:lnTo>
                    <a:lnTo>
                      <a:pt x="183" y="879"/>
                    </a:lnTo>
                    <a:lnTo>
                      <a:pt x="201" y="846"/>
                    </a:lnTo>
                    <a:lnTo>
                      <a:pt x="298" y="857"/>
                    </a:lnTo>
                    <a:lnTo>
                      <a:pt x="298" y="897"/>
                    </a:lnTo>
                    <a:lnTo>
                      <a:pt x="320" y="900"/>
                    </a:lnTo>
                    <a:lnTo>
                      <a:pt x="323" y="886"/>
                    </a:lnTo>
                    <a:lnTo>
                      <a:pt x="355" y="886"/>
                    </a:lnTo>
                    <a:lnTo>
                      <a:pt x="395" y="936"/>
                    </a:lnTo>
                    <a:lnTo>
                      <a:pt x="445" y="936"/>
                    </a:lnTo>
                    <a:lnTo>
                      <a:pt x="488" y="936"/>
                    </a:lnTo>
                    <a:lnTo>
                      <a:pt x="477" y="904"/>
                    </a:lnTo>
                    <a:lnTo>
                      <a:pt x="506" y="889"/>
                    </a:lnTo>
                    <a:lnTo>
                      <a:pt x="527" y="911"/>
                    </a:lnTo>
                    <a:lnTo>
                      <a:pt x="578" y="911"/>
                    </a:lnTo>
                    <a:lnTo>
                      <a:pt x="639" y="936"/>
                    </a:lnTo>
                    <a:lnTo>
                      <a:pt x="707" y="889"/>
                    </a:lnTo>
                    <a:lnTo>
                      <a:pt x="692" y="846"/>
                    </a:lnTo>
                    <a:lnTo>
                      <a:pt x="750" y="843"/>
                    </a:lnTo>
                    <a:lnTo>
                      <a:pt x="750" y="807"/>
                    </a:lnTo>
                    <a:lnTo>
                      <a:pt x="761" y="800"/>
                    </a:lnTo>
                    <a:lnTo>
                      <a:pt x="796" y="814"/>
                    </a:lnTo>
                    <a:lnTo>
                      <a:pt x="800" y="796"/>
                    </a:lnTo>
                    <a:lnTo>
                      <a:pt x="786" y="753"/>
                    </a:lnTo>
                    <a:lnTo>
                      <a:pt x="804" y="753"/>
                    </a:lnTo>
                    <a:lnTo>
                      <a:pt x="832" y="768"/>
                    </a:lnTo>
                    <a:lnTo>
                      <a:pt x="893" y="778"/>
                    </a:lnTo>
                    <a:lnTo>
                      <a:pt x="925" y="768"/>
                    </a:lnTo>
                    <a:lnTo>
                      <a:pt x="943" y="757"/>
                    </a:lnTo>
                    <a:lnTo>
                      <a:pt x="1019" y="775"/>
                    </a:lnTo>
                    <a:lnTo>
                      <a:pt x="1029" y="825"/>
                    </a:lnTo>
                    <a:lnTo>
                      <a:pt x="1058" y="861"/>
                    </a:lnTo>
                    <a:lnTo>
                      <a:pt x="1058" y="893"/>
                    </a:lnTo>
                    <a:lnTo>
                      <a:pt x="1151" y="893"/>
                    </a:lnTo>
                    <a:lnTo>
                      <a:pt x="1166" y="875"/>
                    </a:lnTo>
                    <a:lnTo>
                      <a:pt x="1194" y="879"/>
                    </a:lnTo>
                    <a:lnTo>
                      <a:pt x="1198" y="915"/>
                    </a:lnTo>
                    <a:lnTo>
                      <a:pt x="1191" y="936"/>
                    </a:lnTo>
                    <a:lnTo>
                      <a:pt x="1212" y="961"/>
                    </a:lnTo>
                    <a:lnTo>
                      <a:pt x="1227" y="983"/>
                    </a:lnTo>
                    <a:lnTo>
                      <a:pt x="1245" y="983"/>
                    </a:lnTo>
                    <a:lnTo>
                      <a:pt x="1252" y="993"/>
                    </a:lnTo>
                    <a:lnTo>
                      <a:pt x="1234" y="1015"/>
                    </a:lnTo>
                    <a:lnTo>
                      <a:pt x="1230" y="1054"/>
                    </a:lnTo>
                    <a:lnTo>
                      <a:pt x="1259" y="1044"/>
                    </a:lnTo>
                    <a:lnTo>
                      <a:pt x="1266" y="1062"/>
                    </a:lnTo>
                    <a:lnTo>
                      <a:pt x="1252" y="1072"/>
                    </a:lnTo>
                    <a:lnTo>
                      <a:pt x="1252" y="1094"/>
                    </a:lnTo>
                    <a:lnTo>
                      <a:pt x="1266" y="1097"/>
                    </a:lnTo>
                    <a:lnTo>
                      <a:pt x="1273" y="1119"/>
                    </a:lnTo>
                    <a:lnTo>
                      <a:pt x="1424" y="1133"/>
                    </a:lnTo>
                    <a:lnTo>
                      <a:pt x="1506" y="1123"/>
                    </a:lnTo>
                    <a:lnTo>
                      <a:pt x="1513" y="1141"/>
                    </a:lnTo>
                    <a:lnTo>
                      <a:pt x="1553" y="1141"/>
                    </a:lnTo>
                    <a:lnTo>
                      <a:pt x="1571" y="1158"/>
                    </a:lnTo>
                    <a:lnTo>
                      <a:pt x="1610" y="1126"/>
                    </a:lnTo>
                    <a:lnTo>
                      <a:pt x="1628" y="1148"/>
                    </a:lnTo>
                    <a:lnTo>
                      <a:pt x="1675" y="1151"/>
                    </a:lnTo>
                    <a:lnTo>
                      <a:pt x="1682" y="1166"/>
                    </a:lnTo>
                    <a:lnTo>
                      <a:pt x="1703" y="1155"/>
                    </a:lnTo>
                    <a:lnTo>
                      <a:pt x="1725" y="1148"/>
                    </a:lnTo>
                    <a:lnTo>
                      <a:pt x="1764" y="1198"/>
                    </a:lnTo>
                    <a:lnTo>
                      <a:pt x="1761" y="1216"/>
                    </a:lnTo>
                    <a:lnTo>
                      <a:pt x="1786" y="1216"/>
                    </a:lnTo>
                    <a:lnTo>
                      <a:pt x="1782" y="1248"/>
                    </a:lnTo>
                    <a:lnTo>
                      <a:pt x="1818" y="1244"/>
                    </a:lnTo>
                    <a:lnTo>
                      <a:pt x="1822" y="1273"/>
                    </a:lnTo>
                    <a:lnTo>
                      <a:pt x="1865" y="1305"/>
                    </a:lnTo>
                    <a:lnTo>
                      <a:pt x="1879" y="1331"/>
                    </a:lnTo>
                    <a:lnTo>
                      <a:pt x="1858" y="1338"/>
                    </a:lnTo>
                    <a:lnTo>
                      <a:pt x="1822" y="1327"/>
                    </a:lnTo>
                    <a:lnTo>
                      <a:pt x="1847" y="1348"/>
                    </a:lnTo>
                    <a:lnTo>
                      <a:pt x="1840" y="1377"/>
                    </a:lnTo>
                    <a:lnTo>
                      <a:pt x="1822" y="1388"/>
                    </a:lnTo>
                    <a:lnTo>
                      <a:pt x="1800" y="1370"/>
                    </a:lnTo>
                    <a:lnTo>
                      <a:pt x="1775" y="1363"/>
                    </a:lnTo>
                    <a:lnTo>
                      <a:pt x="1764" y="1366"/>
                    </a:lnTo>
                    <a:lnTo>
                      <a:pt x="1750" y="1388"/>
                    </a:lnTo>
                    <a:lnTo>
                      <a:pt x="1718" y="1359"/>
                    </a:lnTo>
                    <a:lnTo>
                      <a:pt x="1729" y="1341"/>
                    </a:lnTo>
                    <a:lnTo>
                      <a:pt x="1721" y="1327"/>
                    </a:lnTo>
                    <a:lnTo>
                      <a:pt x="1693" y="1334"/>
                    </a:lnTo>
                    <a:lnTo>
                      <a:pt x="1686" y="1323"/>
                    </a:lnTo>
                    <a:lnTo>
                      <a:pt x="1682" y="1305"/>
                    </a:lnTo>
                    <a:lnTo>
                      <a:pt x="1668" y="1295"/>
                    </a:lnTo>
                    <a:lnTo>
                      <a:pt x="1625" y="1302"/>
                    </a:lnTo>
                    <a:lnTo>
                      <a:pt x="1639" y="1327"/>
                    </a:lnTo>
                    <a:lnTo>
                      <a:pt x="1664" y="1345"/>
                    </a:lnTo>
                    <a:lnTo>
                      <a:pt x="1689" y="1348"/>
                    </a:lnTo>
                    <a:lnTo>
                      <a:pt x="1689" y="1392"/>
                    </a:lnTo>
                    <a:lnTo>
                      <a:pt x="1678" y="1417"/>
                    </a:lnTo>
                    <a:lnTo>
                      <a:pt x="1675" y="1452"/>
                    </a:lnTo>
                    <a:lnTo>
                      <a:pt x="1657" y="1467"/>
                    </a:lnTo>
                    <a:lnTo>
                      <a:pt x="1664" y="1521"/>
                    </a:lnTo>
                    <a:lnTo>
                      <a:pt x="1689" y="1539"/>
                    </a:lnTo>
                    <a:lnTo>
                      <a:pt x="1675" y="1549"/>
                    </a:lnTo>
                    <a:lnTo>
                      <a:pt x="1675" y="1610"/>
                    </a:lnTo>
                    <a:lnTo>
                      <a:pt x="1657" y="1632"/>
                    </a:lnTo>
                    <a:lnTo>
                      <a:pt x="1664" y="1657"/>
                    </a:lnTo>
                    <a:lnTo>
                      <a:pt x="1614" y="1671"/>
                    </a:lnTo>
                    <a:lnTo>
                      <a:pt x="1564" y="1811"/>
                    </a:lnTo>
                    <a:lnTo>
                      <a:pt x="1531" y="1811"/>
                    </a:lnTo>
                    <a:lnTo>
                      <a:pt x="1553" y="1854"/>
                    </a:lnTo>
                    <a:lnTo>
                      <a:pt x="1567" y="1879"/>
                    </a:lnTo>
                    <a:lnTo>
                      <a:pt x="1574" y="1843"/>
                    </a:lnTo>
                    <a:lnTo>
                      <a:pt x="1639" y="1861"/>
                    </a:lnTo>
                    <a:lnTo>
                      <a:pt x="1635" y="1833"/>
                    </a:lnTo>
                    <a:lnTo>
                      <a:pt x="1657" y="1836"/>
                    </a:lnTo>
                    <a:lnTo>
                      <a:pt x="1678" y="1800"/>
                    </a:lnTo>
                    <a:lnTo>
                      <a:pt x="1671" y="1779"/>
                    </a:lnTo>
                    <a:lnTo>
                      <a:pt x="1707" y="1772"/>
                    </a:lnTo>
                    <a:lnTo>
                      <a:pt x="1732" y="1718"/>
                    </a:lnTo>
                    <a:lnTo>
                      <a:pt x="1786" y="1721"/>
                    </a:lnTo>
                    <a:lnTo>
                      <a:pt x="1829" y="1714"/>
                    </a:lnTo>
                    <a:lnTo>
                      <a:pt x="1876" y="1711"/>
                    </a:lnTo>
                    <a:lnTo>
                      <a:pt x="1883" y="1675"/>
                    </a:lnTo>
                    <a:lnTo>
                      <a:pt x="1908" y="1657"/>
                    </a:lnTo>
                    <a:lnTo>
                      <a:pt x="1944" y="1639"/>
                    </a:lnTo>
                    <a:lnTo>
                      <a:pt x="1958" y="1625"/>
                    </a:lnTo>
                    <a:lnTo>
                      <a:pt x="1980" y="1639"/>
                    </a:lnTo>
                    <a:lnTo>
                      <a:pt x="2012" y="1603"/>
                    </a:lnTo>
                    <a:lnTo>
                      <a:pt x="2001" y="1585"/>
                    </a:lnTo>
                    <a:lnTo>
                      <a:pt x="1972" y="1582"/>
                    </a:lnTo>
                    <a:lnTo>
                      <a:pt x="1947" y="1585"/>
                    </a:lnTo>
                    <a:lnTo>
                      <a:pt x="1933" y="1600"/>
                    </a:lnTo>
                    <a:lnTo>
                      <a:pt x="1904" y="1596"/>
                    </a:lnTo>
                    <a:lnTo>
                      <a:pt x="1919" y="1574"/>
                    </a:lnTo>
                    <a:lnTo>
                      <a:pt x="1922" y="1521"/>
                    </a:lnTo>
                    <a:lnTo>
                      <a:pt x="1944" y="1513"/>
                    </a:lnTo>
                    <a:lnTo>
                      <a:pt x="1976" y="1463"/>
                    </a:lnTo>
                    <a:lnTo>
                      <a:pt x="2012" y="1460"/>
                    </a:lnTo>
                    <a:lnTo>
                      <a:pt x="2048" y="1435"/>
                    </a:lnTo>
                    <a:lnTo>
                      <a:pt x="2094" y="1427"/>
                    </a:lnTo>
                    <a:lnTo>
                      <a:pt x="2109" y="1406"/>
                    </a:lnTo>
                    <a:lnTo>
                      <a:pt x="2145" y="1406"/>
                    </a:lnTo>
                    <a:lnTo>
                      <a:pt x="2162" y="1377"/>
                    </a:lnTo>
                    <a:lnTo>
                      <a:pt x="2177" y="1377"/>
                    </a:lnTo>
                    <a:lnTo>
                      <a:pt x="2173" y="1406"/>
                    </a:lnTo>
                    <a:lnTo>
                      <a:pt x="2231" y="1402"/>
                    </a:lnTo>
                    <a:lnTo>
                      <a:pt x="2231" y="1388"/>
                    </a:lnTo>
                    <a:lnTo>
                      <a:pt x="2220" y="1374"/>
                    </a:lnTo>
                    <a:lnTo>
                      <a:pt x="2248" y="1352"/>
                    </a:lnTo>
                    <a:lnTo>
                      <a:pt x="2284" y="1331"/>
                    </a:lnTo>
                    <a:lnTo>
                      <a:pt x="2309" y="1327"/>
                    </a:lnTo>
                    <a:lnTo>
                      <a:pt x="2306" y="1302"/>
                    </a:lnTo>
                    <a:lnTo>
                      <a:pt x="2338" y="1273"/>
                    </a:lnTo>
                    <a:lnTo>
                      <a:pt x="2370" y="1255"/>
                    </a:lnTo>
                    <a:lnTo>
                      <a:pt x="2370" y="1201"/>
                    </a:lnTo>
                    <a:lnTo>
                      <a:pt x="2403" y="1176"/>
                    </a:lnTo>
                    <a:lnTo>
                      <a:pt x="2467" y="1141"/>
                    </a:lnTo>
                    <a:lnTo>
                      <a:pt x="2528" y="1119"/>
                    </a:lnTo>
                    <a:lnTo>
                      <a:pt x="2471" y="1108"/>
                    </a:lnTo>
                    <a:lnTo>
                      <a:pt x="2428" y="1105"/>
                    </a:lnTo>
                    <a:lnTo>
                      <a:pt x="2395" y="1083"/>
                    </a:lnTo>
                    <a:lnTo>
                      <a:pt x="2399" y="1058"/>
                    </a:lnTo>
                    <a:lnTo>
                      <a:pt x="2403" y="1040"/>
                    </a:lnTo>
                    <a:lnTo>
                      <a:pt x="2374" y="1033"/>
                    </a:lnTo>
                    <a:lnTo>
                      <a:pt x="2360" y="1044"/>
                    </a:lnTo>
                    <a:lnTo>
                      <a:pt x="2324" y="1062"/>
                    </a:lnTo>
                    <a:lnTo>
                      <a:pt x="2266" y="1040"/>
                    </a:lnTo>
                    <a:lnTo>
                      <a:pt x="2263" y="1015"/>
                    </a:lnTo>
                    <a:lnTo>
                      <a:pt x="2263" y="990"/>
                    </a:lnTo>
                    <a:lnTo>
                      <a:pt x="2252" y="976"/>
                    </a:lnTo>
                    <a:lnTo>
                      <a:pt x="2180" y="990"/>
                    </a:lnTo>
                    <a:lnTo>
                      <a:pt x="2177" y="936"/>
                    </a:lnTo>
                    <a:lnTo>
                      <a:pt x="2137" y="936"/>
                    </a:lnTo>
                    <a:lnTo>
                      <a:pt x="2091" y="904"/>
                    </a:lnTo>
                    <a:lnTo>
                      <a:pt x="2055" y="915"/>
                    </a:lnTo>
                    <a:lnTo>
                      <a:pt x="2033" y="936"/>
                    </a:lnTo>
                    <a:lnTo>
                      <a:pt x="1983" y="936"/>
                    </a:lnTo>
                    <a:lnTo>
                      <a:pt x="1969" y="897"/>
                    </a:lnTo>
                    <a:lnTo>
                      <a:pt x="1976" y="850"/>
                    </a:lnTo>
                    <a:lnTo>
                      <a:pt x="1865" y="811"/>
                    </a:lnTo>
                    <a:lnTo>
                      <a:pt x="1843" y="782"/>
                    </a:lnTo>
                    <a:lnTo>
                      <a:pt x="1707" y="710"/>
                    </a:lnTo>
                    <a:lnTo>
                      <a:pt x="1700" y="4"/>
                    </a:lnTo>
                    <a:lnTo>
                      <a:pt x="320" y="0"/>
                    </a:lnTo>
                  </a:path>
                </a:pathLst>
              </a:custGeom>
              <a:solidFill>
                <a:srgbClr val="008226"/>
              </a:solidFill>
              <a:ln cap="rnd" w="12600">
                <a:solidFill>
                  <a:srgbClr val="7f7f7f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  <p:sp>
          <p:nvSpPr>
            <p:cNvPr id="9105" name=""/>
            <p:cNvSpPr/>
            <p:nvPr/>
          </p:nvSpPr>
          <p:spPr>
            <a:xfrm>
              <a:off x="6404400" y="2185200"/>
              <a:ext cx="13680" cy="12240"/>
            </a:xfrm>
            <a:prstGeom prst="rect">
              <a:avLst/>
            </a:prstGeom>
            <a:solidFill>
              <a:srgbClr val="008226"/>
            </a:solidFill>
            <a:ln cap="rnd" w="12600">
              <a:solidFill>
                <a:srgbClr val="7f7f7f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4560" bIns="-345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9106" name=""/>
          <p:cNvGrpSpPr/>
          <p:nvPr/>
        </p:nvGrpSpPr>
        <p:grpSpPr>
          <a:xfrm>
            <a:off x="6445080" y="1036800"/>
            <a:ext cx="1616040" cy="887400"/>
            <a:chOff x="6445080" y="1036800"/>
            <a:chExt cx="1616040" cy="887400"/>
          </a:xfrm>
        </p:grpSpPr>
        <p:sp>
          <p:nvSpPr>
            <p:cNvPr id="9107" name=""/>
            <p:cNvSpPr/>
            <p:nvPr/>
          </p:nvSpPr>
          <p:spPr>
            <a:xfrm>
              <a:off x="6445080" y="1036800"/>
              <a:ext cx="1616040" cy="887400"/>
            </a:xfrm>
            <a:custGeom>
              <a:avLst/>
              <a:gdLst/>
              <a:ahLst/>
              <a:rect l="l" t="t" r="r" b="b"/>
              <a:pathLst>
                <a:path w="1868" h="1123">
                  <a:moveTo>
                    <a:pt x="7" y="219"/>
                  </a:moveTo>
                  <a:lnTo>
                    <a:pt x="7" y="710"/>
                  </a:lnTo>
                  <a:lnTo>
                    <a:pt x="90" y="753"/>
                  </a:lnTo>
                  <a:lnTo>
                    <a:pt x="150" y="782"/>
                  </a:lnTo>
                  <a:lnTo>
                    <a:pt x="161" y="811"/>
                  </a:lnTo>
                  <a:lnTo>
                    <a:pt x="258" y="839"/>
                  </a:lnTo>
                  <a:lnTo>
                    <a:pt x="280" y="854"/>
                  </a:lnTo>
                  <a:lnTo>
                    <a:pt x="265" y="904"/>
                  </a:lnTo>
                  <a:lnTo>
                    <a:pt x="305" y="936"/>
                  </a:lnTo>
                  <a:lnTo>
                    <a:pt x="358" y="915"/>
                  </a:lnTo>
                  <a:lnTo>
                    <a:pt x="398" y="911"/>
                  </a:lnTo>
                  <a:lnTo>
                    <a:pt x="441" y="936"/>
                  </a:lnTo>
                  <a:lnTo>
                    <a:pt x="477" y="936"/>
                  </a:lnTo>
                  <a:lnTo>
                    <a:pt x="484" y="990"/>
                  </a:lnTo>
                  <a:lnTo>
                    <a:pt x="505" y="986"/>
                  </a:lnTo>
                  <a:lnTo>
                    <a:pt x="548" y="979"/>
                  </a:lnTo>
                  <a:lnTo>
                    <a:pt x="563" y="1001"/>
                  </a:lnTo>
                  <a:lnTo>
                    <a:pt x="566" y="1044"/>
                  </a:lnTo>
                  <a:lnTo>
                    <a:pt x="624" y="1062"/>
                  </a:lnTo>
                  <a:lnTo>
                    <a:pt x="660" y="1047"/>
                  </a:lnTo>
                  <a:lnTo>
                    <a:pt x="678" y="1033"/>
                  </a:lnTo>
                  <a:lnTo>
                    <a:pt x="703" y="1047"/>
                  </a:lnTo>
                  <a:lnTo>
                    <a:pt x="699" y="1087"/>
                  </a:lnTo>
                  <a:lnTo>
                    <a:pt x="728" y="1105"/>
                  </a:lnTo>
                  <a:lnTo>
                    <a:pt x="832" y="1119"/>
                  </a:lnTo>
                  <a:lnTo>
                    <a:pt x="864" y="1115"/>
                  </a:lnTo>
                  <a:lnTo>
                    <a:pt x="900" y="1123"/>
                  </a:lnTo>
                  <a:lnTo>
                    <a:pt x="929" y="1105"/>
                  </a:lnTo>
                  <a:lnTo>
                    <a:pt x="1033" y="1083"/>
                  </a:lnTo>
                  <a:lnTo>
                    <a:pt x="1119" y="1054"/>
                  </a:lnTo>
                  <a:lnTo>
                    <a:pt x="1115" y="1019"/>
                  </a:lnTo>
                  <a:lnTo>
                    <a:pt x="1126" y="1001"/>
                  </a:lnTo>
                  <a:lnTo>
                    <a:pt x="1154" y="997"/>
                  </a:lnTo>
                  <a:lnTo>
                    <a:pt x="1183" y="1004"/>
                  </a:lnTo>
                  <a:lnTo>
                    <a:pt x="1219" y="936"/>
                  </a:lnTo>
                  <a:lnTo>
                    <a:pt x="1215" y="879"/>
                  </a:lnTo>
                  <a:lnTo>
                    <a:pt x="1233" y="836"/>
                  </a:lnTo>
                  <a:lnTo>
                    <a:pt x="1212" y="735"/>
                  </a:lnTo>
                  <a:lnTo>
                    <a:pt x="1251" y="606"/>
                  </a:lnTo>
                  <a:lnTo>
                    <a:pt x="1266" y="599"/>
                  </a:lnTo>
                  <a:lnTo>
                    <a:pt x="1262" y="577"/>
                  </a:lnTo>
                  <a:lnTo>
                    <a:pt x="1294" y="570"/>
                  </a:lnTo>
                  <a:lnTo>
                    <a:pt x="1312" y="603"/>
                  </a:lnTo>
                  <a:lnTo>
                    <a:pt x="1348" y="599"/>
                  </a:lnTo>
                  <a:lnTo>
                    <a:pt x="1384" y="588"/>
                  </a:lnTo>
                  <a:lnTo>
                    <a:pt x="1387" y="560"/>
                  </a:lnTo>
                  <a:lnTo>
                    <a:pt x="1405" y="560"/>
                  </a:lnTo>
                  <a:lnTo>
                    <a:pt x="1405" y="599"/>
                  </a:lnTo>
                  <a:lnTo>
                    <a:pt x="1477" y="628"/>
                  </a:lnTo>
                  <a:lnTo>
                    <a:pt x="1509" y="789"/>
                  </a:lnTo>
                  <a:lnTo>
                    <a:pt x="1549" y="771"/>
                  </a:lnTo>
                  <a:lnTo>
                    <a:pt x="1563" y="768"/>
                  </a:lnTo>
                  <a:lnTo>
                    <a:pt x="1563" y="739"/>
                  </a:lnTo>
                  <a:lnTo>
                    <a:pt x="1542" y="732"/>
                  </a:lnTo>
                  <a:lnTo>
                    <a:pt x="1542" y="714"/>
                  </a:lnTo>
                  <a:lnTo>
                    <a:pt x="1563" y="710"/>
                  </a:lnTo>
                  <a:lnTo>
                    <a:pt x="1581" y="717"/>
                  </a:lnTo>
                  <a:lnTo>
                    <a:pt x="1599" y="696"/>
                  </a:lnTo>
                  <a:lnTo>
                    <a:pt x="1595" y="664"/>
                  </a:lnTo>
                  <a:lnTo>
                    <a:pt x="1574" y="646"/>
                  </a:lnTo>
                  <a:lnTo>
                    <a:pt x="1578" y="621"/>
                  </a:lnTo>
                  <a:lnTo>
                    <a:pt x="1595" y="603"/>
                  </a:lnTo>
                  <a:lnTo>
                    <a:pt x="1621" y="606"/>
                  </a:lnTo>
                  <a:lnTo>
                    <a:pt x="1656" y="653"/>
                  </a:lnTo>
                  <a:lnTo>
                    <a:pt x="1674" y="642"/>
                  </a:lnTo>
                  <a:lnTo>
                    <a:pt x="1717" y="595"/>
                  </a:lnTo>
                  <a:lnTo>
                    <a:pt x="1717" y="570"/>
                  </a:lnTo>
                  <a:lnTo>
                    <a:pt x="1789" y="470"/>
                  </a:lnTo>
                  <a:lnTo>
                    <a:pt x="1789" y="438"/>
                  </a:lnTo>
                  <a:lnTo>
                    <a:pt x="1785" y="416"/>
                  </a:lnTo>
                  <a:lnTo>
                    <a:pt x="1803" y="416"/>
                  </a:lnTo>
                  <a:lnTo>
                    <a:pt x="1818" y="427"/>
                  </a:lnTo>
                  <a:lnTo>
                    <a:pt x="1868" y="416"/>
                  </a:lnTo>
                  <a:lnTo>
                    <a:pt x="1868" y="0"/>
                  </a:lnTo>
                  <a:lnTo>
                    <a:pt x="0" y="4"/>
                  </a:lnTo>
                  <a:lnTo>
                    <a:pt x="7" y="219"/>
                  </a:lnTo>
                  <a:close/>
                </a:path>
              </a:pathLst>
            </a:custGeom>
            <a:solidFill>
              <a:srgbClr val="008226"/>
            </a:solidFill>
            <a:ln cap="rnd" w="12600">
              <a:solidFill>
                <a:srgbClr val="7f7f7f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9108" name=""/>
            <p:cNvSpPr/>
            <p:nvPr/>
          </p:nvSpPr>
          <p:spPr>
            <a:xfrm>
              <a:off x="6445080" y="1036800"/>
              <a:ext cx="1616040" cy="887400"/>
            </a:xfrm>
            <a:custGeom>
              <a:avLst/>
              <a:gdLst/>
              <a:ahLst/>
              <a:rect l="l" t="t" r="r" b="b"/>
              <a:pathLst>
                <a:path w="1868" h="1123">
                  <a:moveTo>
                    <a:pt x="7" y="219"/>
                  </a:moveTo>
                  <a:lnTo>
                    <a:pt x="7" y="710"/>
                  </a:lnTo>
                  <a:lnTo>
                    <a:pt x="90" y="753"/>
                  </a:lnTo>
                  <a:lnTo>
                    <a:pt x="150" y="782"/>
                  </a:lnTo>
                  <a:lnTo>
                    <a:pt x="161" y="811"/>
                  </a:lnTo>
                  <a:lnTo>
                    <a:pt x="258" y="839"/>
                  </a:lnTo>
                  <a:lnTo>
                    <a:pt x="280" y="854"/>
                  </a:lnTo>
                  <a:lnTo>
                    <a:pt x="265" y="904"/>
                  </a:lnTo>
                  <a:lnTo>
                    <a:pt x="305" y="936"/>
                  </a:lnTo>
                  <a:lnTo>
                    <a:pt x="358" y="915"/>
                  </a:lnTo>
                  <a:lnTo>
                    <a:pt x="398" y="911"/>
                  </a:lnTo>
                  <a:lnTo>
                    <a:pt x="441" y="936"/>
                  </a:lnTo>
                  <a:lnTo>
                    <a:pt x="477" y="936"/>
                  </a:lnTo>
                  <a:lnTo>
                    <a:pt x="484" y="990"/>
                  </a:lnTo>
                  <a:lnTo>
                    <a:pt x="505" y="986"/>
                  </a:lnTo>
                  <a:lnTo>
                    <a:pt x="548" y="979"/>
                  </a:lnTo>
                  <a:lnTo>
                    <a:pt x="563" y="1001"/>
                  </a:lnTo>
                  <a:lnTo>
                    <a:pt x="566" y="1044"/>
                  </a:lnTo>
                  <a:lnTo>
                    <a:pt x="624" y="1062"/>
                  </a:lnTo>
                  <a:lnTo>
                    <a:pt x="660" y="1047"/>
                  </a:lnTo>
                  <a:lnTo>
                    <a:pt x="678" y="1033"/>
                  </a:lnTo>
                  <a:lnTo>
                    <a:pt x="703" y="1047"/>
                  </a:lnTo>
                  <a:lnTo>
                    <a:pt x="699" y="1087"/>
                  </a:lnTo>
                  <a:lnTo>
                    <a:pt x="728" y="1105"/>
                  </a:lnTo>
                  <a:lnTo>
                    <a:pt x="832" y="1119"/>
                  </a:lnTo>
                  <a:lnTo>
                    <a:pt x="864" y="1115"/>
                  </a:lnTo>
                  <a:lnTo>
                    <a:pt x="900" y="1123"/>
                  </a:lnTo>
                  <a:lnTo>
                    <a:pt x="929" y="1105"/>
                  </a:lnTo>
                  <a:lnTo>
                    <a:pt x="1033" y="1083"/>
                  </a:lnTo>
                  <a:lnTo>
                    <a:pt x="1119" y="1054"/>
                  </a:lnTo>
                  <a:lnTo>
                    <a:pt x="1115" y="1019"/>
                  </a:lnTo>
                  <a:lnTo>
                    <a:pt x="1126" y="1001"/>
                  </a:lnTo>
                  <a:lnTo>
                    <a:pt x="1154" y="997"/>
                  </a:lnTo>
                  <a:lnTo>
                    <a:pt x="1183" y="1004"/>
                  </a:lnTo>
                  <a:lnTo>
                    <a:pt x="1219" y="936"/>
                  </a:lnTo>
                  <a:lnTo>
                    <a:pt x="1215" y="879"/>
                  </a:lnTo>
                  <a:lnTo>
                    <a:pt x="1233" y="836"/>
                  </a:lnTo>
                  <a:lnTo>
                    <a:pt x="1212" y="735"/>
                  </a:lnTo>
                  <a:lnTo>
                    <a:pt x="1251" y="606"/>
                  </a:lnTo>
                  <a:lnTo>
                    <a:pt x="1266" y="599"/>
                  </a:lnTo>
                  <a:lnTo>
                    <a:pt x="1262" y="577"/>
                  </a:lnTo>
                  <a:lnTo>
                    <a:pt x="1294" y="570"/>
                  </a:lnTo>
                  <a:lnTo>
                    <a:pt x="1312" y="603"/>
                  </a:lnTo>
                  <a:lnTo>
                    <a:pt x="1348" y="599"/>
                  </a:lnTo>
                  <a:lnTo>
                    <a:pt x="1384" y="588"/>
                  </a:lnTo>
                  <a:lnTo>
                    <a:pt x="1387" y="560"/>
                  </a:lnTo>
                  <a:lnTo>
                    <a:pt x="1405" y="560"/>
                  </a:lnTo>
                  <a:lnTo>
                    <a:pt x="1405" y="599"/>
                  </a:lnTo>
                  <a:lnTo>
                    <a:pt x="1477" y="628"/>
                  </a:lnTo>
                  <a:lnTo>
                    <a:pt x="1509" y="789"/>
                  </a:lnTo>
                  <a:lnTo>
                    <a:pt x="1549" y="771"/>
                  </a:lnTo>
                  <a:lnTo>
                    <a:pt x="1563" y="768"/>
                  </a:lnTo>
                  <a:lnTo>
                    <a:pt x="1563" y="739"/>
                  </a:lnTo>
                  <a:lnTo>
                    <a:pt x="1542" y="732"/>
                  </a:lnTo>
                  <a:lnTo>
                    <a:pt x="1542" y="714"/>
                  </a:lnTo>
                  <a:lnTo>
                    <a:pt x="1563" y="710"/>
                  </a:lnTo>
                  <a:lnTo>
                    <a:pt x="1581" y="717"/>
                  </a:lnTo>
                  <a:lnTo>
                    <a:pt x="1599" y="696"/>
                  </a:lnTo>
                  <a:lnTo>
                    <a:pt x="1595" y="664"/>
                  </a:lnTo>
                  <a:lnTo>
                    <a:pt x="1574" y="646"/>
                  </a:lnTo>
                  <a:lnTo>
                    <a:pt x="1578" y="621"/>
                  </a:lnTo>
                  <a:lnTo>
                    <a:pt x="1595" y="603"/>
                  </a:lnTo>
                  <a:lnTo>
                    <a:pt x="1621" y="606"/>
                  </a:lnTo>
                  <a:lnTo>
                    <a:pt x="1656" y="653"/>
                  </a:lnTo>
                  <a:lnTo>
                    <a:pt x="1674" y="642"/>
                  </a:lnTo>
                  <a:lnTo>
                    <a:pt x="1717" y="595"/>
                  </a:lnTo>
                  <a:lnTo>
                    <a:pt x="1717" y="570"/>
                  </a:lnTo>
                  <a:lnTo>
                    <a:pt x="1789" y="470"/>
                  </a:lnTo>
                  <a:lnTo>
                    <a:pt x="1789" y="438"/>
                  </a:lnTo>
                  <a:lnTo>
                    <a:pt x="1785" y="416"/>
                  </a:lnTo>
                  <a:lnTo>
                    <a:pt x="1803" y="416"/>
                  </a:lnTo>
                  <a:lnTo>
                    <a:pt x="1818" y="427"/>
                  </a:lnTo>
                  <a:lnTo>
                    <a:pt x="1868" y="416"/>
                  </a:lnTo>
                  <a:lnTo>
                    <a:pt x="1868" y="0"/>
                  </a:lnTo>
                  <a:lnTo>
                    <a:pt x="0" y="4"/>
                  </a:lnTo>
                  <a:lnTo>
                    <a:pt x="7" y="219"/>
                  </a:lnTo>
                </a:path>
              </a:pathLst>
            </a:custGeom>
            <a:solidFill>
              <a:srgbClr val="008226"/>
            </a:solidFill>
            <a:ln cap="rnd" w="12600">
              <a:solidFill>
                <a:srgbClr val="7f7f7f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9109" name=""/>
          <p:cNvGrpSpPr/>
          <p:nvPr/>
        </p:nvGrpSpPr>
        <p:grpSpPr>
          <a:xfrm>
            <a:off x="3638520" y="1033560"/>
            <a:ext cx="834840" cy="615960"/>
            <a:chOff x="3638520" y="1033560"/>
            <a:chExt cx="834840" cy="615960"/>
          </a:xfrm>
        </p:grpSpPr>
        <p:sp>
          <p:nvSpPr>
            <p:cNvPr id="9110" name=""/>
            <p:cNvSpPr/>
            <p:nvPr/>
          </p:nvSpPr>
          <p:spPr>
            <a:xfrm>
              <a:off x="3638520" y="1033560"/>
              <a:ext cx="834840" cy="615960"/>
            </a:xfrm>
            <a:custGeom>
              <a:avLst/>
              <a:gdLst/>
              <a:ahLst/>
              <a:rect l="l" t="t" r="r" b="b"/>
              <a:pathLst>
                <a:path w="964" h="778">
                  <a:moveTo>
                    <a:pt x="964" y="0"/>
                  </a:moveTo>
                  <a:lnTo>
                    <a:pt x="129" y="3"/>
                  </a:lnTo>
                  <a:lnTo>
                    <a:pt x="0" y="702"/>
                  </a:lnTo>
                  <a:lnTo>
                    <a:pt x="186" y="720"/>
                  </a:lnTo>
                  <a:lnTo>
                    <a:pt x="527" y="756"/>
                  </a:lnTo>
                  <a:lnTo>
                    <a:pt x="925" y="778"/>
                  </a:lnTo>
                  <a:lnTo>
                    <a:pt x="964" y="0"/>
                  </a:lnTo>
                  <a:close/>
                </a:path>
              </a:pathLst>
            </a:custGeom>
            <a:solidFill>
              <a:srgbClr val="00f008"/>
            </a:solidFill>
            <a:ln cap="rnd" w="12600">
              <a:solidFill>
                <a:srgbClr val="7f7f7f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9111" name=""/>
            <p:cNvSpPr/>
            <p:nvPr/>
          </p:nvSpPr>
          <p:spPr>
            <a:xfrm>
              <a:off x="3638520" y="1033560"/>
              <a:ext cx="834840" cy="615960"/>
            </a:xfrm>
            <a:custGeom>
              <a:avLst/>
              <a:gdLst/>
              <a:ahLst/>
              <a:rect l="l" t="t" r="r" b="b"/>
              <a:pathLst>
                <a:path w="964" h="778">
                  <a:moveTo>
                    <a:pt x="964" y="0"/>
                  </a:moveTo>
                  <a:lnTo>
                    <a:pt x="129" y="3"/>
                  </a:lnTo>
                  <a:lnTo>
                    <a:pt x="0" y="702"/>
                  </a:lnTo>
                  <a:lnTo>
                    <a:pt x="186" y="720"/>
                  </a:lnTo>
                  <a:lnTo>
                    <a:pt x="527" y="756"/>
                  </a:lnTo>
                  <a:lnTo>
                    <a:pt x="925" y="778"/>
                  </a:lnTo>
                  <a:lnTo>
                    <a:pt x="964" y="0"/>
                  </a:lnTo>
                </a:path>
              </a:pathLst>
            </a:custGeom>
            <a:solidFill>
              <a:srgbClr val="00f008"/>
            </a:solidFill>
            <a:ln cap="rnd" w="12600">
              <a:solidFill>
                <a:srgbClr val="7f7f7f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9112" name=""/>
          <p:cNvGrpSpPr/>
          <p:nvPr/>
        </p:nvGrpSpPr>
        <p:grpSpPr>
          <a:xfrm>
            <a:off x="2806560" y="1030320"/>
            <a:ext cx="944280" cy="557280"/>
            <a:chOff x="2806560" y="1030320"/>
            <a:chExt cx="944280" cy="557280"/>
          </a:xfrm>
        </p:grpSpPr>
        <p:sp>
          <p:nvSpPr>
            <p:cNvPr id="9113" name=""/>
            <p:cNvSpPr/>
            <p:nvPr/>
          </p:nvSpPr>
          <p:spPr>
            <a:xfrm>
              <a:off x="2806560" y="1030320"/>
              <a:ext cx="944280" cy="557280"/>
            </a:xfrm>
            <a:custGeom>
              <a:avLst/>
              <a:gdLst/>
              <a:ahLst/>
              <a:rect l="l" t="t" r="r" b="b"/>
              <a:pathLst>
                <a:path w="1094" h="703">
                  <a:moveTo>
                    <a:pt x="1094" y="4"/>
                  </a:moveTo>
                  <a:lnTo>
                    <a:pt x="0" y="0"/>
                  </a:lnTo>
                  <a:lnTo>
                    <a:pt x="97" y="82"/>
                  </a:lnTo>
                  <a:lnTo>
                    <a:pt x="240" y="179"/>
                  </a:lnTo>
                  <a:lnTo>
                    <a:pt x="240" y="190"/>
                  </a:lnTo>
                  <a:lnTo>
                    <a:pt x="348" y="337"/>
                  </a:lnTo>
                  <a:lnTo>
                    <a:pt x="344" y="366"/>
                  </a:lnTo>
                  <a:lnTo>
                    <a:pt x="373" y="409"/>
                  </a:lnTo>
                  <a:lnTo>
                    <a:pt x="420" y="441"/>
                  </a:lnTo>
                  <a:lnTo>
                    <a:pt x="420" y="473"/>
                  </a:lnTo>
                  <a:lnTo>
                    <a:pt x="395" y="524"/>
                  </a:lnTo>
                  <a:lnTo>
                    <a:pt x="384" y="538"/>
                  </a:lnTo>
                  <a:lnTo>
                    <a:pt x="398" y="570"/>
                  </a:lnTo>
                  <a:lnTo>
                    <a:pt x="438" y="588"/>
                  </a:lnTo>
                  <a:lnTo>
                    <a:pt x="459" y="631"/>
                  </a:lnTo>
                  <a:lnTo>
                    <a:pt x="717" y="674"/>
                  </a:lnTo>
                  <a:lnTo>
                    <a:pt x="965" y="703"/>
                  </a:lnTo>
                  <a:lnTo>
                    <a:pt x="1094" y="4"/>
                  </a:lnTo>
                  <a:close/>
                </a:path>
              </a:pathLst>
            </a:custGeom>
            <a:solidFill>
              <a:srgbClr val="008226"/>
            </a:solidFill>
            <a:ln cap="rnd" w="12600">
              <a:solidFill>
                <a:srgbClr val="7f7f7f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9114" name=""/>
            <p:cNvSpPr/>
            <p:nvPr/>
          </p:nvSpPr>
          <p:spPr>
            <a:xfrm>
              <a:off x="2806560" y="1030320"/>
              <a:ext cx="944280" cy="557280"/>
            </a:xfrm>
            <a:custGeom>
              <a:avLst/>
              <a:gdLst/>
              <a:ahLst/>
              <a:rect l="l" t="t" r="r" b="b"/>
              <a:pathLst>
                <a:path w="1094" h="703">
                  <a:moveTo>
                    <a:pt x="1094" y="4"/>
                  </a:moveTo>
                  <a:lnTo>
                    <a:pt x="0" y="0"/>
                  </a:lnTo>
                  <a:lnTo>
                    <a:pt x="97" y="82"/>
                  </a:lnTo>
                  <a:lnTo>
                    <a:pt x="240" y="179"/>
                  </a:lnTo>
                  <a:lnTo>
                    <a:pt x="240" y="190"/>
                  </a:lnTo>
                  <a:lnTo>
                    <a:pt x="348" y="337"/>
                  </a:lnTo>
                  <a:lnTo>
                    <a:pt x="344" y="366"/>
                  </a:lnTo>
                  <a:lnTo>
                    <a:pt x="373" y="409"/>
                  </a:lnTo>
                  <a:lnTo>
                    <a:pt x="420" y="441"/>
                  </a:lnTo>
                  <a:lnTo>
                    <a:pt x="420" y="473"/>
                  </a:lnTo>
                  <a:lnTo>
                    <a:pt x="395" y="524"/>
                  </a:lnTo>
                  <a:lnTo>
                    <a:pt x="384" y="538"/>
                  </a:lnTo>
                  <a:lnTo>
                    <a:pt x="398" y="570"/>
                  </a:lnTo>
                  <a:lnTo>
                    <a:pt x="438" y="588"/>
                  </a:lnTo>
                  <a:lnTo>
                    <a:pt x="459" y="631"/>
                  </a:lnTo>
                  <a:lnTo>
                    <a:pt x="717" y="674"/>
                  </a:lnTo>
                  <a:lnTo>
                    <a:pt x="965" y="703"/>
                  </a:lnTo>
                  <a:lnTo>
                    <a:pt x="1094" y="4"/>
                  </a:lnTo>
                </a:path>
              </a:pathLst>
            </a:custGeom>
            <a:solidFill>
              <a:srgbClr val="008226"/>
            </a:solidFill>
            <a:ln cap="rnd" w="12600">
              <a:solidFill>
                <a:srgbClr val="7f7f7f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9115" name=""/>
          <p:cNvSpPr/>
          <p:nvPr/>
        </p:nvSpPr>
        <p:spPr>
          <a:xfrm>
            <a:off x="2176560" y="1030320"/>
            <a:ext cx="1025280" cy="500040"/>
          </a:xfrm>
          <a:custGeom>
            <a:avLst/>
            <a:gdLst/>
            <a:ahLst/>
            <a:rect l="l" t="t" r="r" b="b"/>
            <a:pathLst>
              <a:path w="703" h="335">
                <a:moveTo>
                  <a:pt x="2" y="0"/>
                </a:moveTo>
                <a:lnTo>
                  <a:pt x="4" y="10"/>
                </a:lnTo>
                <a:lnTo>
                  <a:pt x="0" y="23"/>
                </a:lnTo>
                <a:lnTo>
                  <a:pt x="0" y="40"/>
                </a:lnTo>
                <a:lnTo>
                  <a:pt x="17" y="59"/>
                </a:lnTo>
                <a:lnTo>
                  <a:pt x="32" y="71"/>
                </a:lnTo>
                <a:lnTo>
                  <a:pt x="32" y="93"/>
                </a:lnTo>
                <a:lnTo>
                  <a:pt x="21" y="124"/>
                </a:lnTo>
                <a:lnTo>
                  <a:pt x="19" y="139"/>
                </a:lnTo>
                <a:lnTo>
                  <a:pt x="32" y="145"/>
                </a:lnTo>
                <a:lnTo>
                  <a:pt x="49" y="141"/>
                </a:lnTo>
                <a:lnTo>
                  <a:pt x="49" y="158"/>
                </a:lnTo>
                <a:lnTo>
                  <a:pt x="49" y="166"/>
                </a:lnTo>
                <a:lnTo>
                  <a:pt x="66" y="166"/>
                </a:lnTo>
                <a:lnTo>
                  <a:pt x="77" y="175"/>
                </a:lnTo>
                <a:lnTo>
                  <a:pt x="66" y="186"/>
                </a:lnTo>
                <a:lnTo>
                  <a:pt x="47" y="197"/>
                </a:lnTo>
                <a:lnTo>
                  <a:pt x="39" y="210"/>
                </a:lnTo>
                <a:lnTo>
                  <a:pt x="53" y="215"/>
                </a:lnTo>
                <a:lnTo>
                  <a:pt x="80" y="212"/>
                </a:lnTo>
                <a:lnTo>
                  <a:pt x="93" y="213"/>
                </a:lnTo>
                <a:lnTo>
                  <a:pt x="98" y="212"/>
                </a:lnTo>
                <a:lnTo>
                  <a:pt x="96" y="219"/>
                </a:lnTo>
                <a:lnTo>
                  <a:pt x="362" y="276"/>
                </a:lnTo>
                <a:lnTo>
                  <a:pt x="475" y="303"/>
                </a:lnTo>
                <a:lnTo>
                  <a:pt x="535" y="308"/>
                </a:lnTo>
                <a:lnTo>
                  <a:pt x="703" y="335"/>
                </a:lnTo>
                <a:lnTo>
                  <a:pt x="692" y="310"/>
                </a:lnTo>
                <a:lnTo>
                  <a:pt x="669" y="305"/>
                </a:lnTo>
                <a:lnTo>
                  <a:pt x="659" y="286"/>
                </a:lnTo>
                <a:lnTo>
                  <a:pt x="680" y="247"/>
                </a:lnTo>
                <a:lnTo>
                  <a:pt x="677" y="232"/>
                </a:lnTo>
                <a:lnTo>
                  <a:pt x="654" y="219"/>
                </a:lnTo>
                <a:lnTo>
                  <a:pt x="633" y="192"/>
                </a:lnTo>
                <a:lnTo>
                  <a:pt x="640" y="179"/>
                </a:lnTo>
                <a:lnTo>
                  <a:pt x="571" y="95"/>
                </a:lnTo>
                <a:lnTo>
                  <a:pt x="488" y="44"/>
                </a:lnTo>
                <a:lnTo>
                  <a:pt x="431" y="0"/>
                </a:lnTo>
                <a:lnTo>
                  <a:pt x="2" y="0"/>
                </a:lnTo>
              </a:path>
            </a:pathLst>
          </a:custGeom>
          <a:solidFill>
            <a:srgbClr val="008226"/>
          </a:solidFill>
          <a:ln cap="rnd" w="12600">
            <a:solidFill>
              <a:srgbClr val="7f7f7f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116" name=""/>
          <p:cNvSpPr/>
          <p:nvPr/>
        </p:nvSpPr>
        <p:spPr>
          <a:xfrm>
            <a:off x="2062080" y="1319040"/>
            <a:ext cx="797040" cy="555840"/>
          </a:xfrm>
          <a:custGeom>
            <a:avLst/>
            <a:gdLst/>
            <a:ahLst/>
            <a:rect l="l" t="t" r="r" b="b"/>
            <a:pathLst>
              <a:path w="511" h="377">
                <a:moveTo>
                  <a:pt x="452" y="376"/>
                </a:moveTo>
                <a:lnTo>
                  <a:pt x="386" y="358"/>
                </a:lnTo>
                <a:lnTo>
                  <a:pt x="342" y="348"/>
                </a:lnTo>
                <a:lnTo>
                  <a:pt x="308" y="352"/>
                </a:lnTo>
                <a:lnTo>
                  <a:pt x="290" y="344"/>
                </a:lnTo>
                <a:lnTo>
                  <a:pt x="268" y="344"/>
                </a:lnTo>
                <a:lnTo>
                  <a:pt x="236" y="350"/>
                </a:lnTo>
                <a:lnTo>
                  <a:pt x="204" y="340"/>
                </a:lnTo>
                <a:lnTo>
                  <a:pt x="166" y="340"/>
                </a:lnTo>
                <a:lnTo>
                  <a:pt x="138" y="332"/>
                </a:lnTo>
                <a:lnTo>
                  <a:pt x="90" y="326"/>
                </a:lnTo>
                <a:lnTo>
                  <a:pt x="68" y="300"/>
                </a:lnTo>
                <a:lnTo>
                  <a:pt x="70" y="268"/>
                </a:lnTo>
                <a:lnTo>
                  <a:pt x="56" y="258"/>
                </a:lnTo>
                <a:lnTo>
                  <a:pt x="40" y="254"/>
                </a:lnTo>
                <a:lnTo>
                  <a:pt x="30" y="238"/>
                </a:lnTo>
                <a:lnTo>
                  <a:pt x="6" y="234"/>
                </a:lnTo>
                <a:lnTo>
                  <a:pt x="0" y="222"/>
                </a:lnTo>
                <a:lnTo>
                  <a:pt x="2" y="206"/>
                </a:lnTo>
                <a:lnTo>
                  <a:pt x="14" y="202"/>
                </a:lnTo>
                <a:lnTo>
                  <a:pt x="20" y="192"/>
                </a:lnTo>
                <a:lnTo>
                  <a:pt x="10" y="164"/>
                </a:lnTo>
                <a:lnTo>
                  <a:pt x="12" y="112"/>
                </a:lnTo>
                <a:lnTo>
                  <a:pt x="16" y="90"/>
                </a:lnTo>
                <a:lnTo>
                  <a:pt x="2" y="58"/>
                </a:lnTo>
                <a:lnTo>
                  <a:pt x="2" y="36"/>
                </a:lnTo>
                <a:lnTo>
                  <a:pt x="14" y="26"/>
                </a:lnTo>
                <a:lnTo>
                  <a:pt x="28" y="30"/>
                </a:lnTo>
                <a:lnTo>
                  <a:pt x="46" y="46"/>
                </a:lnTo>
                <a:lnTo>
                  <a:pt x="72" y="58"/>
                </a:lnTo>
                <a:lnTo>
                  <a:pt x="102" y="62"/>
                </a:lnTo>
                <a:lnTo>
                  <a:pt x="116" y="64"/>
                </a:lnTo>
                <a:lnTo>
                  <a:pt x="134" y="92"/>
                </a:lnTo>
                <a:lnTo>
                  <a:pt x="126" y="102"/>
                </a:lnTo>
                <a:lnTo>
                  <a:pt x="124" y="108"/>
                </a:lnTo>
                <a:lnTo>
                  <a:pt x="130" y="120"/>
                </a:lnTo>
                <a:lnTo>
                  <a:pt x="134" y="124"/>
                </a:lnTo>
                <a:lnTo>
                  <a:pt x="114" y="164"/>
                </a:lnTo>
                <a:lnTo>
                  <a:pt x="122" y="164"/>
                </a:lnTo>
                <a:lnTo>
                  <a:pt x="150" y="164"/>
                </a:lnTo>
                <a:lnTo>
                  <a:pt x="146" y="118"/>
                </a:lnTo>
                <a:lnTo>
                  <a:pt x="166" y="114"/>
                </a:lnTo>
                <a:lnTo>
                  <a:pt x="168" y="100"/>
                </a:lnTo>
                <a:lnTo>
                  <a:pt x="160" y="94"/>
                </a:lnTo>
                <a:lnTo>
                  <a:pt x="138" y="90"/>
                </a:lnTo>
                <a:lnTo>
                  <a:pt x="138" y="80"/>
                </a:lnTo>
                <a:lnTo>
                  <a:pt x="164" y="42"/>
                </a:lnTo>
                <a:lnTo>
                  <a:pt x="146" y="12"/>
                </a:lnTo>
                <a:lnTo>
                  <a:pt x="156" y="0"/>
                </a:lnTo>
                <a:lnTo>
                  <a:pt x="510" y="88"/>
                </a:lnTo>
                <a:lnTo>
                  <a:pt x="452" y="376"/>
                </a:lnTo>
              </a:path>
            </a:pathLst>
          </a:custGeom>
          <a:solidFill>
            <a:srgbClr val="008226"/>
          </a:solidFill>
          <a:ln cap="rnd" w="12600">
            <a:solidFill>
              <a:srgbClr val="7f7f7f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117" name=""/>
          <p:cNvSpPr/>
          <p:nvPr/>
        </p:nvSpPr>
        <p:spPr>
          <a:xfrm>
            <a:off x="1855800" y="1663560"/>
            <a:ext cx="954000" cy="744840"/>
          </a:xfrm>
          <a:custGeom>
            <a:avLst/>
            <a:gdLst/>
            <a:ahLst/>
            <a:rect l="l" t="t" r="r" b="b"/>
            <a:pathLst>
              <a:path w="613" h="507">
                <a:moveTo>
                  <a:pt x="520" y="506"/>
                </a:moveTo>
                <a:lnTo>
                  <a:pt x="546" y="350"/>
                </a:lnTo>
                <a:lnTo>
                  <a:pt x="544" y="324"/>
                </a:lnTo>
                <a:lnTo>
                  <a:pt x="554" y="310"/>
                </a:lnTo>
                <a:lnTo>
                  <a:pt x="554" y="296"/>
                </a:lnTo>
                <a:lnTo>
                  <a:pt x="538" y="284"/>
                </a:lnTo>
                <a:lnTo>
                  <a:pt x="538" y="274"/>
                </a:lnTo>
                <a:lnTo>
                  <a:pt x="550" y="266"/>
                </a:lnTo>
                <a:lnTo>
                  <a:pt x="560" y="256"/>
                </a:lnTo>
                <a:lnTo>
                  <a:pt x="574" y="252"/>
                </a:lnTo>
                <a:lnTo>
                  <a:pt x="578" y="230"/>
                </a:lnTo>
                <a:lnTo>
                  <a:pt x="588" y="216"/>
                </a:lnTo>
                <a:lnTo>
                  <a:pt x="598" y="206"/>
                </a:lnTo>
                <a:lnTo>
                  <a:pt x="612" y="188"/>
                </a:lnTo>
                <a:lnTo>
                  <a:pt x="608" y="168"/>
                </a:lnTo>
                <a:lnTo>
                  <a:pt x="588" y="140"/>
                </a:lnTo>
                <a:lnTo>
                  <a:pt x="476" y="112"/>
                </a:lnTo>
                <a:lnTo>
                  <a:pt x="442" y="116"/>
                </a:lnTo>
                <a:lnTo>
                  <a:pt x="420" y="108"/>
                </a:lnTo>
                <a:lnTo>
                  <a:pt x="392" y="108"/>
                </a:lnTo>
                <a:lnTo>
                  <a:pt x="364" y="116"/>
                </a:lnTo>
                <a:lnTo>
                  <a:pt x="332" y="100"/>
                </a:lnTo>
                <a:lnTo>
                  <a:pt x="296" y="104"/>
                </a:lnTo>
                <a:lnTo>
                  <a:pt x="254" y="92"/>
                </a:lnTo>
                <a:lnTo>
                  <a:pt x="228" y="90"/>
                </a:lnTo>
                <a:lnTo>
                  <a:pt x="200" y="62"/>
                </a:lnTo>
                <a:lnTo>
                  <a:pt x="202" y="32"/>
                </a:lnTo>
                <a:lnTo>
                  <a:pt x="186" y="20"/>
                </a:lnTo>
                <a:lnTo>
                  <a:pt x="174" y="18"/>
                </a:lnTo>
                <a:lnTo>
                  <a:pt x="164" y="4"/>
                </a:lnTo>
                <a:lnTo>
                  <a:pt x="142" y="0"/>
                </a:lnTo>
                <a:lnTo>
                  <a:pt x="134" y="16"/>
                </a:lnTo>
                <a:lnTo>
                  <a:pt x="124" y="50"/>
                </a:lnTo>
                <a:lnTo>
                  <a:pt x="122" y="84"/>
                </a:lnTo>
                <a:lnTo>
                  <a:pt x="108" y="100"/>
                </a:lnTo>
                <a:lnTo>
                  <a:pt x="106" y="132"/>
                </a:lnTo>
                <a:lnTo>
                  <a:pt x="44" y="250"/>
                </a:lnTo>
                <a:lnTo>
                  <a:pt x="32" y="288"/>
                </a:lnTo>
                <a:lnTo>
                  <a:pt x="14" y="302"/>
                </a:lnTo>
                <a:lnTo>
                  <a:pt x="8" y="316"/>
                </a:lnTo>
                <a:lnTo>
                  <a:pt x="10" y="332"/>
                </a:lnTo>
                <a:lnTo>
                  <a:pt x="8" y="342"/>
                </a:lnTo>
                <a:lnTo>
                  <a:pt x="0" y="354"/>
                </a:lnTo>
                <a:lnTo>
                  <a:pt x="2" y="362"/>
                </a:lnTo>
                <a:lnTo>
                  <a:pt x="8" y="376"/>
                </a:lnTo>
                <a:lnTo>
                  <a:pt x="14" y="380"/>
                </a:lnTo>
                <a:lnTo>
                  <a:pt x="16" y="384"/>
                </a:lnTo>
                <a:lnTo>
                  <a:pt x="520" y="506"/>
                </a:lnTo>
              </a:path>
            </a:pathLst>
          </a:custGeom>
          <a:solidFill>
            <a:srgbClr val="008226"/>
          </a:solidFill>
          <a:ln cap="rnd" w="12600">
            <a:solidFill>
              <a:srgbClr val="7f7f7f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118" name=""/>
          <p:cNvSpPr/>
          <p:nvPr/>
        </p:nvSpPr>
        <p:spPr>
          <a:xfrm>
            <a:off x="2662200" y="1449360"/>
            <a:ext cx="669960" cy="1058760"/>
          </a:xfrm>
          <a:custGeom>
            <a:avLst/>
            <a:gdLst/>
            <a:ahLst/>
            <a:rect l="l" t="t" r="r" b="b"/>
            <a:pathLst>
              <a:path w="429" h="721">
                <a:moveTo>
                  <a:pt x="124" y="0"/>
                </a:moveTo>
                <a:lnTo>
                  <a:pt x="178" y="8"/>
                </a:lnTo>
                <a:lnTo>
                  <a:pt x="160" y="118"/>
                </a:lnTo>
                <a:lnTo>
                  <a:pt x="166" y="130"/>
                </a:lnTo>
                <a:lnTo>
                  <a:pt x="178" y="140"/>
                </a:lnTo>
                <a:lnTo>
                  <a:pt x="178" y="150"/>
                </a:lnTo>
                <a:lnTo>
                  <a:pt x="172" y="166"/>
                </a:lnTo>
                <a:lnTo>
                  <a:pt x="172" y="174"/>
                </a:lnTo>
                <a:lnTo>
                  <a:pt x="196" y="182"/>
                </a:lnTo>
                <a:lnTo>
                  <a:pt x="202" y="202"/>
                </a:lnTo>
                <a:lnTo>
                  <a:pt x="226" y="256"/>
                </a:lnTo>
                <a:lnTo>
                  <a:pt x="240" y="256"/>
                </a:lnTo>
                <a:lnTo>
                  <a:pt x="248" y="276"/>
                </a:lnTo>
                <a:lnTo>
                  <a:pt x="230" y="294"/>
                </a:lnTo>
                <a:lnTo>
                  <a:pt x="232" y="306"/>
                </a:lnTo>
                <a:lnTo>
                  <a:pt x="240" y="320"/>
                </a:lnTo>
                <a:lnTo>
                  <a:pt x="238" y="322"/>
                </a:lnTo>
                <a:lnTo>
                  <a:pt x="226" y="328"/>
                </a:lnTo>
                <a:lnTo>
                  <a:pt x="222" y="346"/>
                </a:lnTo>
                <a:lnTo>
                  <a:pt x="218" y="364"/>
                </a:lnTo>
                <a:lnTo>
                  <a:pt x="224" y="370"/>
                </a:lnTo>
                <a:lnTo>
                  <a:pt x="240" y="356"/>
                </a:lnTo>
                <a:lnTo>
                  <a:pt x="246" y="352"/>
                </a:lnTo>
                <a:lnTo>
                  <a:pt x="262" y="356"/>
                </a:lnTo>
                <a:lnTo>
                  <a:pt x="262" y="378"/>
                </a:lnTo>
                <a:lnTo>
                  <a:pt x="270" y="390"/>
                </a:lnTo>
                <a:lnTo>
                  <a:pt x="272" y="436"/>
                </a:lnTo>
                <a:lnTo>
                  <a:pt x="282" y="442"/>
                </a:lnTo>
                <a:lnTo>
                  <a:pt x="298" y="444"/>
                </a:lnTo>
                <a:lnTo>
                  <a:pt x="302" y="470"/>
                </a:lnTo>
                <a:lnTo>
                  <a:pt x="312" y="480"/>
                </a:lnTo>
                <a:lnTo>
                  <a:pt x="318" y="476"/>
                </a:lnTo>
                <a:lnTo>
                  <a:pt x="356" y="476"/>
                </a:lnTo>
                <a:lnTo>
                  <a:pt x="402" y="468"/>
                </a:lnTo>
                <a:lnTo>
                  <a:pt x="428" y="492"/>
                </a:lnTo>
                <a:lnTo>
                  <a:pt x="400" y="720"/>
                </a:lnTo>
                <a:lnTo>
                  <a:pt x="0" y="656"/>
                </a:lnTo>
                <a:lnTo>
                  <a:pt x="26" y="494"/>
                </a:lnTo>
                <a:lnTo>
                  <a:pt x="22" y="474"/>
                </a:lnTo>
                <a:lnTo>
                  <a:pt x="36" y="452"/>
                </a:lnTo>
                <a:lnTo>
                  <a:pt x="18" y="430"/>
                </a:lnTo>
                <a:lnTo>
                  <a:pt x="20" y="422"/>
                </a:lnTo>
                <a:lnTo>
                  <a:pt x="38" y="404"/>
                </a:lnTo>
                <a:lnTo>
                  <a:pt x="54" y="400"/>
                </a:lnTo>
                <a:lnTo>
                  <a:pt x="58" y="378"/>
                </a:lnTo>
                <a:lnTo>
                  <a:pt x="90" y="336"/>
                </a:lnTo>
                <a:lnTo>
                  <a:pt x="86" y="310"/>
                </a:lnTo>
                <a:lnTo>
                  <a:pt x="66" y="286"/>
                </a:lnTo>
                <a:lnTo>
                  <a:pt x="124" y="0"/>
                </a:lnTo>
              </a:path>
            </a:pathLst>
          </a:custGeom>
          <a:solidFill>
            <a:srgbClr val="008226"/>
          </a:solidFill>
          <a:ln cap="rnd" w="12600">
            <a:solidFill>
              <a:srgbClr val="7f7f7f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119" name=""/>
          <p:cNvSpPr/>
          <p:nvPr/>
        </p:nvSpPr>
        <p:spPr>
          <a:xfrm>
            <a:off x="2916360" y="1457280"/>
            <a:ext cx="1185840" cy="719280"/>
          </a:xfrm>
          <a:custGeom>
            <a:avLst/>
            <a:gdLst/>
            <a:ahLst/>
            <a:rect l="l" t="t" r="r" b="b"/>
            <a:pathLst>
              <a:path w="763" h="489">
                <a:moveTo>
                  <a:pt x="16" y="0"/>
                </a:moveTo>
                <a:lnTo>
                  <a:pt x="340" y="56"/>
                </a:lnTo>
                <a:lnTo>
                  <a:pt x="762" y="102"/>
                </a:lnTo>
                <a:lnTo>
                  <a:pt x="730" y="486"/>
                </a:lnTo>
                <a:lnTo>
                  <a:pt x="272" y="436"/>
                </a:lnTo>
                <a:lnTo>
                  <a:pt x="264" y="488"/>
                </a:lnTo>
                <a:lnTo>
                  <a:pt x="238" y="460"/>
                </a:lnTo>
                <a:lnTo>
                  <a:pt x="188" y="470"/>
                </a:lnTo>
                <a:lnTo>
                  <a:pt x="156" y="468"/>
                </a:lnTo>
                <a:lnTo>
                  <a:pt x="150" y="474"/>
                </a:lnTo>
                <a:lnTo>
                  <a:pt x="142" y="468"/>
                </a:lnTo>
                <a:lnTo>
                  <a:pt x="134" y="436"/>
                </a:lnTo>
                <a:lnTo>
                  <a:pt x="114" y="434"/>
                </a:lnTo>
                <a:lnTo>
                  <a:pt x="108" y="430"/>
                </a:lnTo>
                <a:lnTo>
                  <a:pt x="108" y="408"/>
                </a:lnTo>
                <a:lnTo>
                  <a:pt x="106" y="402"/>
                </a:lnTo>
                <a:lnTo>
                  <a:pt x="108" y="384"/>
                </a:lnTo>
                <a:lnTo>
                  <a:pt x="98" y="372"/>
                </a:lnTo>
                <a:lnTo>
                  <a:pt x="96" y="350"/>
                </a:lnTo>
                <a:lnTo>
                  <a:pt x="84" y="342"/>
                </a:lnTo>
                <a:lnTo>
                  <a:pt x="60" y="364"/>
                </a:lnTo>
                <a:lnTo>
                  <a:pt x="54" y="356"/>
                </a:lnTo>
                <a:lnTo>
                  <a:pt x="62" y="322"/>
                </a:lnTo>
                <a:lnTo>
                  <a:pt x="76" y="312"/>
                </a:lnTo>
                <a:lnTo>
                  <a:pt x="64" y="290"/>
                </a:lnTo>
                <a:lnTo>
                  <a:pt x="86" y="268"/>
                </a:lnTo>
                <a:lnTo>
                  <a:pt x="74" y="248"/>
                </a:lnTo>
                <a:lnTo>
                  <a:pt x="64" y="248"/>
                </a:lnTo>
                <a:lnTo>
                  <a:pt x="34" y="176"/>
                </a:lnTo>
                <a:lnTo>
                  <a:pt x="12" y="168"/>
                </a:lnTo>
                <a:lnTo>
                  <a:pt x="18" y="138"/>
                </a:lnTo>
                <a:lnTo>
                  <a:pt x="0" y="110"/>
                </a:lnTo>
                <a:lnTo>
                  <a:pt x="16" y="0"/>
                </a:lnTo>
              </a:path>
            </a:pathLst>
          </a:custGeom>
          <a:solidFill>
            <a:srgbClr val="008226"/>
          </a:solidFill>
          <a:ln cap="rnd" w="12600">
            <a:solidFill>
              <a:srgbClr val="7f7f7f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120" name=""/>
          <p:cNvSpPr/>
          <p:nvPr/>
        </p:nvSpPr>
        <p:spPr>
          <a:xfrm>
            <a:off x="4060800" y="1619280"/>
            <a:ext cx="782640" cy="457200"/>
          </a:xfrm>
          <a:custGeom>
            <a:avLst/>
            <a:gdLst/>
            <a:ahLst/>
            <a:rect l="l" t="t" r="r" b="b"/>
            <a:pathLst>
              <a:path w="505" h="311">
                <a:moveTo>
                  <a:pt x="24" y="0"/>
                </a:moveTo>
                <a:lnTo>
                  <a:pt x="252" y="12"/>
                </a:lnTo>
                <a:lnTo>
                  <a:pt x="460" y="16"/>
                </a:lnTo>
                <a:lnTo>
                  <a:pt x="462" y="32"/>
                </a:lnTo>
                <a:lnTo>
                  <a:pt x="472" y="44"/>
                </a:lnTo>
                <a:lnTo>
                  <a:pt x="472" y="50"/>
                </a:lnTo>
                <a:lnTo>
                  <a:pt x="456" y="60"/>
                </a:lnTo>
                <a:lnTo>
                  <a:pt x="470" y="78"/>
                </a:lnTo>
                <a:lnTo>
                  <a:pt x="464" y="96"/>
                </a:lnTo>
                <a:lnTo>
                  <a:pt x="468" y="108"/>
                </a:lnTo>
                <a:lnTo>
                  <a:pt x="480" y="150"/>
                </a:lnTo>
                <a:lnTo>
                  <a:pt x="486" y="160"/>
                </a:lnTo>
                <a:lnTo>
                  <a:pt x="490" y="178"/>
                </a:lnTo>
                <a:lnTo>
                  <a:pt x="484" y="180"/>
                </a:lnTo>
                <a:lnTo>
                  <a:pt x="478" y="196"/>
                </a:lnTo>
                <a:lnTo>
                  <a:pt x="488" y="208"/>
                </a:lnTo>
                <a:lnTo>
                  <a:pt x="488" y="226"/>
                </a:lnTo>
                <a:lnTo>
                  <a:pt x="482" y="232"/>
                </a:lnTo>
                <a:lnTo>
                  <a:pt x="488" y="240"/>
                </a:lnTo>
                <a:lnTo>
                  <a:pt x="480" y="250"/>
                </a:lnTo>
                <a:lnTo>
                  <a:pt x="484" y="260"/>
                </a:lnTo>
                <a:lnTo>
                  <a:pt x="498" y="274"/>
                </a:lnTo>
                <a:lnTo>
                  <a:pt x="504" y="308"/>
                </a:lnTo>
                <a:lnTo>
                  <a:pt x="348" y="310"/>
                </a:lnTo>
                <a:lnTo>
                  <a:pt x="214" y="306"/>
                </a:lnTo>
                <a:lnTo>
                  <a:pt x="60" y="300"/>
                </a:lnTo>
                <a:lnTo>
                  <a:pt x="0" y="294"/>
                </a:lnTo>
                <a:lnTo>
                  <a:pt x="24" y="0"/>
                </a:lnTo>
              </a:path>
            </a:pathLst>
          </a:custGeom>
          <a:solidFill>
            <a:srgbClr val="008226"/>
          </a:solidFill>
          <a:ln cap="rnd" w="12600">
            <a:solidFill>
              <a:srgbClr val="7f7f7f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121" name=""/>
          <p:cNvSpPr/>
          <p:nvPr/>
        </p:nvSpPr>
        <p:spPr>
          <a:xfrm>
            <a:off x="3260880" y="2097000"/>
            <a:ext cx="790560" cy="639720"/>
          </a:xfrm>
          <a:custGeom>
            <a:avLst/>
            <a:gdLst/>
            <a:ahLst/>
            <a:rect l="l" t="t" r="r" b="b"/>
            <a:pathLst>
              <a:path w="510" h="435">
                <a:moveTo>
                  <a:pt x="52" y="0"/>
                </a:moveTo>
                <a:lnTo>
                  <a:pt x="509" y="50"/>
                </a:lnTo>
                <a:lnTo>
                  <a:pt x="485" y="434"/>
                </a:lnTo>
                <a:lnTo>
                  <a:pt x="0" y="376"/>
                </a:lnTo>
                <a:lnTo>
                  <a:pt x="18" y="276"/>
                </a:lnTo>
                <a:lnTo>
                  <a:pt x="52" y="0"/>
                </a:lnTo>
              </a:path>
            </a:pathLst>
          </a:custGeom>
          <a:solidFill>
            <a:srgbClr val="008226"/>
          </a:solidFill>
          <a:ln cap="rnd" w="12600">
            <a:solidFill>
              <a:srgbClr val="7f7f7f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122" name=""/>
          <p:cNvSpPr/>
          <p:nvPr/>
        </p:nvSpPr>
        <p:spPr>
          <a:xfrm>
            <a:off x="4025880" y="2044800"/>
            <a:ext cx="827280" cy="498240"/>
          </a:xfrm>
          <a:custGeom>
            <a:avLst/>
            <a:gdLst/>
            <a:ahLst/>
            <a:rect l="l" t="t" r="r" b="b"/>
            <a:pathLst>
              <a:path w="531" h="341">
                <a:moveTo>
                  <a:pt x="16" y="0"/>
                </a:moveTo>
                <a:lnTo>
                  <a:pt x="140" y="8"/>
                </a:lnTo>
                <a:lnTo>
                  <a:pt x="314" y="14"/>
                </a:lnTo>
                <a:lnTo>
                  <a:pt x="458" y="12"/>
                </a:lnTo>
                <a:lnTo>
                  <a:pt x="518" y="12"/>
                </a:lnTo>
                <a:lnTo>
                  <a:pt x="516" y="32"/>
                </a:lnTo>
                <a:lnTo>
                  <a:pt x="510" y="36"/>
                </a:lnTo>
                <a:lnTo>
                  <a:pt x="504" y="40"/>
                </a:lnTo>
                <a:lnTo>
                  <a:pt x="502" y="54"/>
                </a:lnTo>
                <a:lnTo>
                  <a:pt x="514" y="74"/>
                </a:lnTo>
                <a:lnTo>
                  <a:pt x="524" y="80"/>
                </a:lnTo>
                <a:lnTo>
                  <a:pt x="522" y="92"/>
                </a:lnTo>
                <a:lnTo>
                  <a:pt x="526" y="100"/>
                </a:lnTo>
                <a:lnTo>
                  <a:pt x="526" y="230"/>
                </a:lnTo>
                <a:lnTo>
                  <a:pt x="530" y="248"/>
                </a:lnTo>
                <a:lnTo>
                  <a:pt x="522" y="252"/>
                </a:lnTo>
                <a:lnTo>
                  <a:pt x="520" y="258"/>
                </a:lnTo>
                <a:lnTo>
                  <a:pt x="526" y="266"/>
                </a:lnTo>
                <a:lnTo>
                  <a:pt x="524" y="310"/>
                </a:lnTo>
                <a:lnTo>
                  <a:pt x="518" y="314"/>
                </a:lnTo>
                <a:lnTo>
                  <a:pt x="520" y="332"/>
                </a:lnTo>
                <a:lnTo>
                  <a:pt x="526" y="340"/>
                </a:lnTo>
                <a:lnTo>
                  <a:pt x="518" y="340"/>
                </a:lnTo>
                <a:lnTo>
                  <a:pt x="506" y="340"/>
                </a:lnTo>
                <a:lnTo>
                  <a:pt x="490" y="328"/>
                </a:lnTo>
                <a:lnTo>
                  <a:pt x="480" y="312"/>
                </a:lnTo>
                <a:lnTo>
                  <a:pt x="474" y="310"/>
                </a:lnTo>
                <a:lnTo>
                  <a:pt x="458" y="318"/>
                </a:lnTo>
                <a:lnTo>
                  <a:pt x="446" y="302"/>
                </a:lnTo>
                <a:lnTo>
                  <a:pt x="422" y="316"/>
                </a:lnTo>
                <a:lnTo>
                  <a:pt x="408" y="316"/>
                </a:lnTo>
                <a:lnTo>
                  <a:pt x="398" y="312"/>
                </a:lnTo>
                <a:lnTo>
                  <a:pt x="384" y="294"/>
                </a:lnTo>
                <a:lnTo>
                  <a:pt x="0" y="286"/>
                </a:lnTo>
                <a:lnTo>
                  <a:pt x="16" y="0"/>
                </a:lnTo>
              </a:path>
            </a:pathLst>
          </a:custGeom>
          <a:solidFill>
            <a:srgbClr val="008226"/>
          </a:solidFill>
          <a:ln cap="rnd" w="12600">
            <a:solidFill>
              <a:srgbClr val="7f7f7f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123" name=""/>
          <p:cNvSpPr/>
          <p:nvPr/>
        </p:nvSpPr>
        <p:spPr>
          <a:xfrm>
            <a:off x="4016520" y="2462040"/>
            <a:ext cx="969840" cy="430560"/>
          </a:xfrm>
          <a:custGeom>
            <a:avLst/>
            <a:gdLst/>
            <a:ahLst/>
            <a:rect l="l" t="t" r="r" b="b"/>
            <a:pathLst>
              <a:path w="624" h="293">
                <a:moveTo>
                  <a:pt x="12" y="0"/>
                </a:moveTo>
                <a:lnTo>
                  <a:pt x="395" y="8"/>
                </a:lnTo>
                <a:lnTo>
                  <a:pt x="411" y="28"/>
                </a:lnTo>
                <a:lnTo>
                  <a:pt x="437" y="32"/>
                </a:lnTo>
                <a:lnTo>
                  <a:pt x="459" y="16"/>
                </a:lnTo>
                <a:lnTo>
                  <a:pt x="473" y="32"/>
                </a:lnTo>
                <a:lnTo>
                  <a:pt x="487" y="24"/>
                </a:lnTo>
                <a:lnTo>
                  <a:pt x="495" y="28"/>
                </a:lnTo>
                <a:lnTo>
                  <a:pt x="509" y="48"/>
                </a:lnTo>
                <a:lnTo>
                  <a:pt x="531" y="56"/>
                </a:lnTo>
                <a:lnTo>
                  <a:pt x="537" y="54"/>
                </a:lnTo>
                <a:lnTo>
                  <a:pt x="551" y="54"/>
                </a:lnTo>
                <a:lnTo>
                  <a:pt x="557" y="84"/>
                </a:lnTo>
                <a:lnTo>
                  <a:pt x="569" y="94"/>
                </a:lnTo>
                <a:lnTo>
                  <a:pt x="571" y="122"/>
                </a:lnTo>
                <a:lnTo>
                  <a:pt x="579" y="126"/>
                </a:lnTo>
                <a:lnTo>
                  <a:pt x="581" y="154"/>
                </a:lnTo>
                <a:lnTo>
                  <a:pt x="587" y="158"/>
                </a:lnTo>
                <a:lnTo>
                  <a:pt x="589" y="200"/>
                </a:lnTo>
                <a:lnTo>
                  <a:pt x="597" y="204"/>
                </a:lnTo>
                <a:lnTo>
                  <a:pt x="599" y="246"/>
                </a:lnTo>
                <a:lnTo>
                  <a:pt x="611" y="250"/>
                </a:lnTo>
                <a:lnTo>
                  <a:pt x="623" y="260"/>
                </a:lnTo>
                <a:lnTo>
                  <a:pt x="621" y="292"/>
                </a:lnTo>
                <a:lnTo>
                  <a:pt x="138" y="292"/>
                </a:lnTo>
                <a:lnTo>
                  <a:pt x="138" y="196"/>
                </a:lnTo>
                <a:lnTo>
                  <a:pt x="0" y="186"/>
                </a:lnTo>
                <a:lnTo>
                  <a:pt x="12" y="0"/>
                </a:lnTo>
              </a:path>
            </a:pathLst>
          </a:custGeom>
          <a:solidFill>
            <a:srgbClr val="008226"/>
          </a:solidFill>
          <a:ln cap="rnd" w="12600">
            <a:solidFill>
              <a:srgbClr val="7f7f7f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124" name=""/>
          <p:cNvSpPr/>
          <p:nvPr/>
        </p:nvSpPr>
        <p:spPr>
          <a:xfrm>
            <a:off x="2840040" y="2459160"/>
            <a:ext cx="625320" cy="772920"/>
          </a:xfrm>
          <a:custGeom>
            <a:avLst/>
            <a:gdLst/>
            <a:ahLst/>
            <a:rect l="l" t="t" r="r" b="b"/>
            <a:pathLst>
              <a:path w="402" h="525">
                <a:moveTo>
                  <a:pt x="76" y="0"/>
                </a:moveTo>
                <a:lnTo>
                  <a:pt x="285" y="32"/>
                </a:lnTo>
                <a:lnTo>
                  <a:pt x="269" y="130"/>
                </a:lnTo>
                <a:lnTo>
                  <a:pt x="401" y="146"/>
                </a:lnTo>
                <a:lnTo>
                  <a:pt x="361" y="524"/>
                </a:lnTo>
                <a:lnTo>
                  <a:pt x="0" y="466"/>
                </a:lnTo>
                <a:lnTo>
                  <a:pt x="76" y="0"/>
                </a:lnTo>
              </a:path>
            </a:pathLst>
          </a:custGeom>
          <a:solidFill>
            <a:srgbClr val="008226"/>
          </a:solidFill>
          <a:ln cap="rnd" w="12600">
            <a:solidFill>
              <a:srgbClr val="7f7f7f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125" name=""/>
          <p:cNvSpPr/>
          <p:nvPr/>
        </p:nvSpPr>
        <p:spPr>
          <a:xfrm>
            <a:off x="3400560" y="2673360"/>
            <a:ext cx="825480" cy="631800"/>
          </a:xfrm>
          <a:custGeom>
            <a:avLst/>
            <a:gdLst/>
            <a:ahLst/>
            <a:rect l="l" t="t" r="r" b="b"/>
            <a:pathLst>
              <a:path w="531" h="429">
                <a:moveTo>
                  <a:pt x="40" y="0"/>
                </a:moveTo>
                <a:lnTo>
                  <a:pt x="324" y="34"/>
                </a:lnTo>
                <a:lnTo>
                  <a:pt x="426" y="46"/>
                </a:lnTo>
                <a:lnTo>
                  <a:pt x="530" y="50"/>
                </a:lnTo>
                <a:lnTo>
                  <a:pt x="526" y="428"/>
                </a:lnTo>
                <a:lnTo>
                  <a:pt x="290" y="414"/>
                </a:lnTo>
                <a:lnTo>
                  <a:pt x="160" y="400"/>
                </a:lnTo>
                <a:lnTo>
                  <a:pt x="0" y="382"/>
                </a:lnTo>
                <a:lnTo>
                  <a:pt x="40" y="0"/>
                </a:lnTo>
              </a:path>
            </a:pathLst>
          </a:custGeom>
          <a:solidFill>
            <a:srgbClr val="008226"/>
          </a:solidFill>
          <a:ln cap="rnd" w="12600">
            <a:solidFill>
              <a:srgbClr val="7f7f7f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126" name=""/>
          <p:cNvSpPr/>
          <p:nvPr/>
        </p:nvSpPr>
        <p:spPr>
          <a:xfrm>
            <a:off x="4218120" y="2890800"/>
            <a:ext cx="866520" cy="430200"/>
          </a:xfrm>
          <a:custGeom>
            <a:avLst/>
            <a:gdLst/>
            <a:ahLst/>
            <a:rect l="l" t="t" r="r" b="b"/>
            <a:pathLst>
              <a:path w="557" h="293">
                <a:moveTo>
                  <a:pt x="4" y="0"/>
                </a:moveTo>
                <a:lnTo>
                  <a:pt x="486" y="0"/>
                </a:lnTo>
                <a:lnTo>
                  <a:pt x="514" y="4"/>
                </a:lnTo>
                <a:lnTo>
                  <a:pt x="524" y="12"/>
                </a:lnTo>
                <a:lnTo>
                  <a:pt x="532" y="20"/>
                </a:lnTo>
                <a:lnTo>
                  <a:pt x="530" y="34"/>
                </a:lnTo>
                <a:lnTo>
                  <a:pt x="520" y="34"/>
                </a:lnTo>
                <a:lnTo>
                  <a:pt x="516" y="42"/>
                </a:lnTo>
                <a:lnTo>
                  <a:pt x="518" y="48"/>
                </a:lnTo>
                <a:lnTo>
                  <a:pt x="532" y="54"/>
                </a:lnTo>
                <a:lnTo>
                  <a:pt x="534" y="64"/>
                </a:lnTo>
                <a:lnTo>
                  <a:pt x="532" y="74"/>
                </a:lnTo>
                <a:lnTo>
                  <a:pt x="546" y="86"/>
                </a:lnTo>
                <a:lnTo>
                  <a:pt x="550" y="98"/>
                </a:lnTo>
                <a:lnTo>
                  <a:pt x="556" y="292"/>
                </a:lnTo>
                <a:lnTo>
                  <a:pt x="176" y="288"/>
                </a:lnTo>
                <a:lnTo>
                  <a:pt x="0" y="280"/>
                </a:lnTo>
                <a:lnTo>
                  <a:pt x="4" y="0"/>
                </a:lnTo>
              </a:path>
            </a:pathLst>
          </a:custGeom>
          <a:solidFill>
            <a:srgbClr val="00f008"/>
          </a:solidFill>
          <a:ln cap="rnd" w="12600">
            <a:solidFill>
              <a:srgbClr val="7f7f7f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127" name=""/>
          <p:cNvSpPr/>
          <p:nvPr/>
        </p:nvSpPr>
        <p:spPr>
          <a:xfrm>
            <a:off x="4102200" y="3294000"/>
            <a:ext cx="1008000" cy="479520"/>
          </a:xfrm>
          <a:custGeom>
            <a:avLst/>
            <a:gdLst/>
            <a:ahLst/>
            <a:rect l="l" t="t" r="r" b="b"/>
            <a:pathLst>
              <a:path w="648" h="327">
                <a:moveTo>
                  <a:pt x="2" y="0"/>
                </a:moveTo>
                <a:lnTo>
                  <a:pt x="230" y="14"/>
                </a:lnTo>
                <a:lnTo>
                  <a:pt x="633" y="16"/>
                </a:lnTo>
                <a:lnTo>
                  <a:pt x="633" y="62"/>
                </a:lnTo>
                <a:lnTo>
                  <a:pt x="643" y="116"/>
                </a:lnTo>
                <a:lnTo>
                  <a:pt x="647" y="326"/>
                </a:lnTo>
                <a:lnTo>
                  <a:pt x="627" y="322"/>
                </a:lnTo>
                <a:lnTo>
                  <a:pt x="623" y="312"/>
                </a:lnTo>
                <a:lnTo>
                  <a:pt x="615" y="304"/>
                </a:lnTo>
                <a:lnTo>
                  <a:pt x="603" y="302"/>
                </a:lnTo>
                <a:lnTo>
                  <a:pt x="595" y="308"/>
                </a:lnTo>
                <a:lnTo>
                  <a:pt x="585" y="318"/>
                </a:lnTo>
                <a:lnTo>
                  <a:pt x="571" y="308"/>
                </a:lnTo>
                <a:lnTo>
                  <a:pt x="559" y="306"/>
                </a:lnTo>
                <a:lnTo>
                  <a:pt x="539" y="318"/>
                </a:lnTo>
                <a:lnTo>
                  <a:pt x="513" y="318"/>
                </a:lnTo>
                <a:lnTo>
                  <a:pt x="493" y="310"/>
                </a:lnTo>
                <a:lnTo>
                  <a:pt x="471" y="312"/>
                </a:lnTo>
                <a:lnTo>
                  <a:pt x="459" y="324"/>
                </a:lnTo>
                <a:lnTo>
                  <a:pt x="453" y="324"/>
                </a:lnTo>
                <a:lnTo>
                  <a:pt x="437" y="308"/>
                </a:lnTo>
                <a:lnTo>
                  <a:pt x="413" y="308"/>
                </a:lnTo>
                <a:lnTo>
                  <a:pt x="397" y="308"/>
                </a:lnTo>
                <a:lnTo>
                  <a:pt x="385" y="300"/>
                </a:lnTo>
                <a:lnTo>
                  <a:pt x="375" y="280"/>
                </a:lnTo>
                <a:lnTo>
                  <a:pt x="359" y="276"/>
                </a:lnTo>
                <a:lnTo>
                  <a:pt x="349" y="276"/>
                </a:lnTo>
                <a:lnTo>
                  <a:pt x="339" y="284"/>
                </a:lnTo>
                <a:lnTo>
                  <a:pt x="306" y="282"/>
                </a:lnTo>
                <a:lnTo>
                  <a:pt x="294" y="276"/>
                </a:lnTo>
                <a:lnTo>
                  <a:pt x="290" y="258"/>
                </a:lnTo>
                <a:lnTo>
                  <a:pt x="282" y="250"/>
                </a:lnTo>
                <a:lnTo>
                  <a:pt x="276" y="252"/>
                </a:lnTo>
                <a:lnTo>
                  <a:pt x="258" y="260"/>
                </a:lnTo>
                <a:lnTo>
                  <a:pt x="248" y="260"/>
                </a:lnTo>
                <a:lnTo>
                  <a:pt x="242" y="258"/>
                </a:lnTo>
                <a:lnTo>
                  <a:pt x="240" y="250"/>
                </a:lnTo>
                <a:lnTo>
                  <a:pt x="236" y="238"/>
                </a:lnTo>
                <a:lnTo>
                  <a:pt x="234" y="230"/>
                </a:lnTo>
                <a:lnTo>
                  <a:pt x="230" y="208"/>
                </a:lnTo>
                <a:lnTo>
                  <a:pt x="220" y="64"/>
                </a:lnTo>
                <a:lnTo>
                  <a:pt x="0" y="48"/>
                </a:lnTo>
                <a:lnTo>
                  <a:pt x="2" y="0"/>
                </a:lnTo>
              </a:path>
            </a:pathLst>
          </a:custGeom>
          <a:solidFill>
            <a:srgbClr val="00f008"/>
          </a:solidFill>
          <a:ln cap="rnd" w="12600">
            <a:solidFill>
              <a:srgbClr val="7f7f7f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128" name=""/>
          <p:cNvSpPr/>
          <p:nvPr/>
        </p:nvSpPr>
        <p:spPr>
          <a:xfrm>
            <a:off x="3309840" y="3232080"/>
            <a:ext cx="792360" cy="793800"/>
          </a:xfrm>
          <a:custGeom>
            <a:avLst/>
            <a:gdLst/>
            <a:ahLst/>
            <a:rect l="l" t="t" r="r" b="b"/>
            <a:pathLst>
              <a:path w="509" h="541">
                <a:moveTo>
                  <a:pt x="508" y="44"/>
                </a:moveTo>
                <a:lnTo>
                  <a:pt x="506" y="148"/>
                </a:lnTo>
                <a:lnTo>
                  <a:pt x="494" y="366"/>
                </a:lnTo>
                <a:lnTo>
                  <a:pt x="486" y="512"/>
                </a:lnTo>
                <a:lnTo>
                  <a:pt x="208" y="500"/>
                </a:lnTo>
                <a:lnTo>
                  <a:pt x="200" y="514"/>
                </a:lnTo>
                <a:lnTo>
                  <a:pt x="76" y="506"/>
                </a:lnTo>
                <a:lnTo>
                  <a:pt x="66" y="540"/>
                </a:lnTo>
                <a:lnTo>
                  <a:pt x="0" y="530"/>
                </a:lnTo>
                <a:lnTo>
                  <a:pt x="56" y="0"/>
                </a:lnTo>
                <a:lnTo>
                  <a:pt x="156" y="12"/>
                </a:lnTo>
                <a:lnTo>
                  <a:pt x="296" y="28"/>
                </a:lnTo>
                <a:lnTo>
                  <a:pt x="436" y="42"/>
                </a:lnTo>
                <a:lnTo>
                  <a:pt x="508" y="44"/>
                </a:lnTo>
              </a:path>
            </a:pathLst>
          </a:custGeom>
          <a:solidFill>
            <a:srgbClr val="008226"/>
          </a:solidFill>
          <a:ln cap="rnd" w="12600">
            <a:solidFill>
              <a:srgbClr val="7f7f7f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129" name=""/>
          <p:cNvSpPr/>
          <p:nvPr/>
        </p:nvSpPr>
        <p:spPr>
          <a:xfrm>
            <a:off x="2647800" y="3144960"/>
            <a:ext cx="752760" cy="861840"/>
          </a:xfrm>
          <a:custGeom>
            <a:avLst/>
            <a:gdLst/>
            <a:ahLst/>
            <a:rect l="l" t="t" r="r" b="b"/>
            <a:pathLst>
              <a:path w="484" h="589">
                <a:moveTo>
                  <a:pt x="122" y="0"/>
                </a:moveTo>
                <a:lnTo>
                  <a:pt x="106" y="92"/>
                </a:lnTo>
                <a:lnTo>
                  <a:pt x="96" y="96"/>
                </a:lnTo>
                <a:lnTo>
                  <a:pt x="84" y="86"/>
                </a:lnTo>
                <a:lnTo>
                  <a:pt x="76" y="80"/>
                </a:lnTo>
                <a:lnTo>
                  <a:pt x="58" y="84"/>
                </a:lnTo>
                <a:lnTo>
                  <a:pt x="52" y="92"/>
                </a:lnTo>
                <a:lnTo>
                  <a:pt x="54" y="102"/>
                </a:lnTo>
                <a:lnTo>
                  <a:pt x="58" y="108"/>
                </a:lnTo>
                <a:lnTo>
                  <a:pt x="58" y="116"/>
                </a:lnTo>
                <a:lnTo>
                  <a:pt x="50" y="118"/>
                </a:lnTo>
                <a:lnTo>
                  <a:pt x="52" y="122"/>
                </a:lnTo>
                <a:lnTo>
                  <a:pt x="58" y="124"/>
                </a:lnTo>
                <a:lnTo>
                  <a:pt x="54" y="130"/>
                </a:lnTo>
                <a:lnTo>
                  <a:pt x="52" y="134"/>
                </a:lnTo>
                <a:lnTo>
                  <a:pt x="56" y="146"/>
                </a:lnTo>
                <a:lnTo>
                  <a:pt x="60" y="156"/>
                </a:lnTo>
                <a:lnTo>
                  <a:pt x="54" y="176"/>
                </a:lnTo>
                <a:lnTo>
                  <a:pt x="50" y="192"/>
                </a:lnTo>
                <a:lnTo>
                  <a:pt x="46" y="198"/>
                </a:lnTo>
                <a:lnTo>
                  <a:pt x="58" y="218"/>
                </a:lnTo>
                <a:lnTo>
                  <a:pt x="60" y="230"/>
                </a:lnTo>
                <a:lnTo>
                  <a:pt x="74" y="252"/>
                </a:lnTo>
                <a:lnTo>
                  <a:pt x="72" y="258"/>
                </a:lnTo>
                <a:lnTo>
                  <a:pt x="66" y="264"/>
                </a:lnTo>
                <a:lnTo>
                  <a:pt x="54" y="280"/>
                </a:lnTo>
                <a:lnTo>
                  <a:pt x="44" y="276"/>
                </a:lnTo>
                <a:lnTo>
                  <a:pt x="42" y="290"/>
                </a:lnTo>
                <a:lnTo>
                  <a:pt x="40" y="308"/>
                </a:lnTo>
                <a:lnTo>
                  <a:pt x="20" y="332"/>
                </a:lnTo>
                <a:lnTo>
                  <a:pt x="16" y="342"/>
                </a:lnTo>
                <a:lnTo>
                  <a:pt x="20" y="374"/>
                </a:lnTo>
                <a:lnTo>
                  <a:pt x="20" y="390"/>
                </a:lnTo>
                <a:lnTo>
                  <a:pt x="12" y="396"/>
                </a:lnTo>
                <a:lnTo>
                  <a:pt x="8" y="400"/>
                </a:lnTo>
                <a:lnTo>
                  <a:pt x="0" y="402"/>
                </a:lnTo>
                <a:lnTo>
                  <a:pt x="2" y="410"/>
                </a:lnTo>
                <a:lnTo>
                  <a:pt x="271" y="574"/>
                </a:lnTo>
                <a:lnTo>
                  <a:pt x="427" y="588"/>
                </a:lnTo>
                <a:lnTo>
                  <a:pt x="483" y="58"/>
                </a:lnTo>
                <a:lnTo>
                  <a:pt x="122" y="0"/>
                </a:lnTo>
              </a:path>
            </a:pathLst>
          </a:custGeom>
          <a:solidFill>
            <a:srgbClr val="008226"/>
          </a:solidFill>
          <a:ln cap="rnd" w="12600">
            <a:solidFill>
              <a:srgbClr val="7f7f7f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130" name=""/>
          <p:cNvSpPr/>
          <p:nvPr/>
        </p:nvSpPr>
        <p:spPr>
          <a:xfrm>
            <a:off x="2228760" y="2338560"/>
            <a:ext cx="728640" cy="1069920"/>
          </a:xfrm>
          <a:custGeom>
            <a:avLst/>
            <a:gdLst/>
            <a:ahLst/>
            <a:rect l="l" t="t" r="r" b="b"/>
            <a:pathLst>
              <a:path w="469" h="727">
                <a:moveTo>
                  <a:pt x="72" y="0"/>
                </a:moveTo>
                <a:lnTo>
                  <a:pt x="244" y="38"/>
                </a:lnTo>
                <a:lnTo>
                  <a:pt x="280" y="48"/>
                </a:lnTo>
                <a:lnTo>
                  <a:pt x="468" y="80"/>
                </a:lnTo>
                <a:lnTo>
                  <a:pt x="376" y="636"/>
                </a:lnTo>
                <a:lnTo>
                  <a:pt x="372" y="642"/>
                </a:lnTo>
                <a:lnTo>
                  <a:pt x="366" y="642"/>
                </a:lnTo>
                <a:lnTo>
                  <a:pt x="356" y="634"/>
                </a:lnTo>
                <a:lnTo>
                  <a:pt x="344" y="626"/>
                </a:lnTo>
                <a:lnTo>
                  <a:pt x="332" y="630"/>
                </a:lnTo>
                <a:lnTo>
                  <a:pt x="320" y="636"/>
                </a:lnTo>
                <a:lnTo>
                  <a:pt x="326" y="652"/>
                </a:lnTo>
                <a:lnTo>
                  <a:pt x="328" y="666"/>
                </a:lnTo>
                <a:lnTo>
                  <a:pt x="322" y="668"/>
                </a:lnTo>
                <a:lnTo>
                  <a:pt x="322" y="686"/>
                </a:lnTo>
                <a:lnTo>
                  <a:pt x="328" y="708"/>
                </a:lnTo>
                <a:lnTo>
                  <a:pt x="322" y="724"/>
                </a:lnTo>
                <a:lnTo>
                  <a:pt x="318" y="726"/>
                </a:lnTo>
                <a:lnTo>
                  <a:pt x="0" y="278"/>
                </a:lnTo>
                <a:lnTo>
                  <a:pt x="72" y="0"/>
                </a:lnTo>
              </a:path>
            </a:pathLst>
          </a:custGeom>
          <a:solidFill>
            <a:srgbClr val="00f008"/>
          </a:solidFill>
          <a:ln cap="rnd" w="12600">
            <a:solidFill>
              <a:srgbClr val="7f7f7f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131" name=""/>
          <p:cNvSpPr/>
          <p:nvPr/>
        </p:nvSpPr>
        <p:spPr>
          <a:xfrm>
            <a:off x="1806480" y="2230560"/>
            <a:ext cx="959040" cy="1484280"/>
          </a:xfrm>
          <a:custGeom>
            <a:avLst/>
            <a:gdLst/>
            <a:ahLst/>
            <a:rect l="l" t="t" r="r" b="b"/>
            <a:pathLst>
              <a:path w="619" h="1011">
                <a:moveTo>
                  <a:pt x="52" y="0"/>
                </a:moveTo>
                <a:lnTo>
                  <a:pt x="46" y="12"/>
                </a:lnTo>
                <a:lnTo>
                  <a:pt x="42" y="14"/>
                </a:lnTo>
                <a:lnTo>
                  <a:pt x="38" y="28"/>
                </a:lnTo>
                <a:lnTo>
                  <a:pt x="48" y="44"/>
                </a:lnTo>
                <a:lnTo>
                  <a:pt x="42" y="56"/>
                </a:lnTo>
                <a:lnTo>
                  <a:pt x="40" y="72"/>
                </a:lnTo>
                <a:lnTo>
                  <a:pt x="30" y="78"/>
                </a:lnTo>
                <a:lnTo>
                  <a:pt x="28" y="102"/>
                </a:lnTo>
                <a:lnTo>
                  <a:pt x="24" y="114"/>
                </a:lnTo>
                <a:lnTo>
                  <a:pt x="8" y="116"/>
                </a:lnTo>
                <a:lnTo>
                  <a:pt x="0" y="120"/>
                </a:lnTo>
                <a:lnTo>
                  <a:pt x="0" y="144"/>
                </a:lnTo>
                <a:lnTo>
                  <a:pt x="0" y="154"/>
                </a:lnTo>
                <a:lnTo>
                  <a:pt x="8" y="170"/>
                </a:lnTo>
                <a:lnTo>
                  <a:pt x="18" y="210"/>
                </a:lnTo>
                <a:lnTo>
                  <a:pt x="26" y="226"/>
                </a:lnTo>
                <a:lnTo>
                  <a:pt x="16" y="244"/>
                </a:lnTo>
                <a:lnTo>
                  <a:pt x="10" y="258"/>
                </a:lnTo>
                <a:lnTo>
                  <a:pt x="6" y="284"/>
                </a:lnTo>
                <a:lnTo>
                  <a:pt x="8" y="310"/>
                </a:lnTo>
                <a:lnTo>
                  <a:pt x="16" y="320"/>
                </a:lnTo>
                <a:lnTo>
                  <a:pt x="34" y="336"/>
                </a:lnTo>
                <a:lnTo>
                  <a:pt x="46" y="360"/>
                </a:lnTo>
                <a:lnTo>
                  <a:pt x="48" y="386"/>
                </a:lnTo>
                <a:lnTo>
                  <a:pt x="46" y="390"/>
                </a:lnTo>
                <a:lnTo>
                  <a:pt x="58" y="422"/>
                </a:lnTo>
                <a:lnTo>
                  <a:pt x="62" y="446"/>
                </a:lnTo>
                <a:lnTo>
                  <a:pt x="56" y="456"/>
                </a:lnTo>
                <a:lnTo>
                  <a:pt x="62" y="462"/>
                </a:lnTo>
                <a:lnTo>
                  <a:pt x="68" y="484"/>
                </a:lnTo>
                <a:lnTo>
                  <a:pt x="86" y="498"/>
                </a:lnTo>
                <a:lnTo>
                  <a:pt x="90" y="512"/>
                </a:lnTo>
                <a:lnTo>
                  <a:pt x="82" y="540"/>
                </a:lnTo>
                <a:lnTo>
                  <a:pt x="72" y="548"/>
                </a:lnTo>
                <a:lnTo>
                  <a:pt x="76" y="568"/>
                </a:lnTo>
                <a:lnTo>
                  <a:pt x="90" y="578"/>
                </a:lnTo>
                <a:lnTo>
                  <a:pt x="98" y="582"/>
                </a:lnTo>
                <a:lnTo>
                  <a:pt x="106" y="618"/>
                </a:lnTo>
                <a:lnTo>
                  <a:pt x="110" y="642"/>
                </a:lnTo>
                <a:lnTo>
                  <a:pt x="116" y="650"/>
                </a:lnTo>
                <a:lnTo>
                  <a:pt x="136" y="654"/>
                </a:lnTo>
                <a:lnTo>
                  <a:pt x="132" y="672"/>
                </a:lnTo>
                <a:lnTo>
                  <a:pt x="130" y="682"/>
                </a:lnTo>
                <a:lnTo>
                  <a:pt x="144" y="698"/>
                </a:lnTo>
                <a:lnTo>
                  <a:pt x="146" y="710"/>
                </a:lnTo>
                <a:lnTo>
                  <a:pt x="134" y="718"/>
                </a:lnTo>
                <a:lnTo>
                  <a:pt x="130" y="724"/>
                </a:lnTo>
                <a:lnTo>
                  <a:pt x="134" y="740"/>
                </a:lnTo>
                <a:lnTo>
                  <a:pt x="136" y="770"/>
                </a:lnTo>
                <a:lnTo>
                  <a:pt x="156" y="770"/>
                </a:lnTo>
                <a:lnTo>
                  <a:pt x="184" y="776"/>
                </a:lnTo>
                <a:lnTo>
                  <a:pt x="216" y="784"/>
                </a:lnTo>
                <a:lnTo>
                  <a:pt x="226" y="790"/>
                </a:lnTo>
                <a:lnTo>
                  <a:pt x="242" y="818"/>
                </a:lnTo>
                <a:lnTo>
                  <a:pt x="268" y="818"/>
                </a:lnTo>
                <a:lnTo>
                  <a:pt x="270" y="832"/>
                </a:lnTo>
                <a:lnTo>
                  <a:pt x="280" y="850"/>
                </a:lnTo>
                <a:lnTo>
                  <a:pt x="288" y="862"/>
                </a:lnTo>
                <a:lnTo>
                  <a:pt x="308" y="880"/>
                </a:lnTo>
                <a:lnTo>
                  <a:pt x="328" y="894"/>
                </a:lnTo>
                <a:lnTo>
                  <a:pt x="350" y="930"/>
                </a:lnTo>
                <a:lnTo>
                  <a:pt x="354" y="956"/>
                </a:lnTo>
                <a:lnTo>
                  <a:pt x="362" y="958"/>
                </a:lnTo>
                <a:lnTo>
                  <a:pt x="360" y="992"/>
                </a:lnTo>
                <a:lnTo>
                  <a:pt x="562" y="1010"/>
                </a:lnTo>
                <a:lnTo>
                  <a:pt x="562" y="960"/>
                </a:lnTo>
                <a:lnTo>
                  <a:pt x="584" y="926"/>
                </a:lnTo>
                <a:lnTo>
                  <a:pt x="588" y="896"/>
                </a:lnTo>
                <a:lnTo>
                  <a:pt x="598" y="898"/>
                </a:lnTo>
                <a:lnTo>
                  <a:pt x="618" y="870"/>
                </a:lnTo>
                <a:lnTo>
                  <a:pt x="602" y="846"/>
                </a:lnTo>
                <a:lnTo>
                  <a:pt x="604" y="836"/>
                </a:lnTo>
                <a:lnTo>
                  <a:pt x="590" y="816"/>
                </a:lnTo>
                <a:lnTo>
                  <a:pt x="594" y="804"/>
                </a:lnTo>
                <a:lnTo>
                  <a:pt x="274" y="346"/>
                </a:lnTo>
                <a:lnTo>
                  <a:pt x="346" y="72"/>
                </a:lnTo>
                <a:lnTo>
                  <a:pt x="52" y="0"/>
                </a:lnTo>
              </a:path>
            </a:pathLst>
          </a:custGeom>
          <a:solidFill>
            <a:srgbClr val="00f008"/>
          </a:solidFill>
          <a:ln cap="rnd" w="12600">
            <a:solidFill>
              <a:srgbClr val="7f7f7f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132" name=""/>
          <p:cNvSpPr/>
          <p:nvPr/>
        </p:nvSpPr>
        <p:spPr>
          <a:xfrm>
            <a:off x="4753080" y="1579680"/>
            <a:ext cx="750960" cy="838080"/>
          </a:xfrm>
          <a:custGeom>
            <a:avLst/>
            <a:gdLst/>
            <a:ahLst/>
            <a:rect l="l" t="t" r="r" b="b"/>
            <a:pathLst>
              <a:path w="482" h="571">
                <a:moveTo>
                  <a:pt x="4" y="34"/>
                </a:moveTo>
                <a:lnTo>
                  <a:pt x="128" y="32"/>
                </a:lnTo>
                <a:lnTo>
                  <a:pt x="132" y="0"/>
                </a:lnTo>
                <a:lnTo>
                  <a:pt x="154" y="0"/>
                </a:lnTo>
                <a:lnTo>
                  <a:pt x="156" y="42"/>
                </a:lnTo>
                <a:lnTo>
                  <a:pt x="166" y="54"/>
                </a:lnTo>
                <a:lnTo>
                  <a:pt x="170" y="68"/>
                </a:lnTo>
                <a:lnTo>
                  <a:pt x="188" y="74"/>
                </a:lnTo>
                <a:lnTo>
                  <a:pt x="206" y="76"/>
                </a:lnTo>
                <a:lnTo>
                  <a:pt x="224" y="92"/>
                </a:lnTo>
                <a:lnTo>
                  <a:pt x="234" y="88"/>
                </a:lnTo>
                <a:lnTo>
                  <a:pt x="243" y="72"/>
                </a:lnTo>
                <a:lnTo>
                  <a:pt x="293" y="76"/>
                </a:lnTo>
                <a:lnTo>
                  <a:pt x="297" y="96"/>
                </a:lnTo>
                <a:lnTo>
                  <a:pt x="305" y="100"/>
                </a:lnTo>
                <a:lnTo>
                  <a:pt x="313" y="94"/>
                </a:lnTo>
                <a:lnTo>
                  <a:pt x="327" y="94"/>
                </a:lnTo>
                <a:lnTo>
                  <a:pt x="351" y="118"/>
                </a:lnTo>
                <a:lnTo>
                  <a:pt x="399" y="116"/>
                </a:lnTo>
                <a:lnTo>
                  <a:pt x="399" y="104"/>
                </a:lnTo>
                <a:lnTo>
                  <a:pt x="411" y="94"/>
                </a:lnTo>
                <a:lnTo>
                  <a:pt x="423" y="110"/>
                </a:lnTo>
                <a:lnTo>
                  <a:pt x="455" y="108"/>
                </a:lnTo>
                <a:lnTo>
                  <a:pt x="481" y="118"/>
                </a:lnTo>
                <a:lnTo>
                  <a:pt x="439" y="148"/>
                </a:lnTo>
                <a:lnTo>
                  <a:pt x="391" y="182"/>
                </a:lnTo>
                <a:lnTo>
                  <a:pt x="355" y="232"/>
                </a:lnTo>
                <a:lnTo>
                  <a:pt x="343" y="254"/>
                </a:lnTo>
                <a:lnTo>
                  <a:pt x="323" y="266"/>
                </a:lnTo>
                <a:lnTo>
                  <a:pt x="319" y="286"/>
                </a:lnTo>
                <a:lnTo>
                  <a:pt x="327" y="308"/>
                </a:lnTo>
                <a:lnTo>
                  <a:pt x="311" y="326"/>
                </a:lnTo>
                <a:lnTo>
                  <a:pt x="295" y="348"/>
                </a:lnTo>
                <a:lnTo>
                  <a:pt x="295" y="362"/>
                </a:lnTo>
                <a:lnTo>
                  <a:pt x="299" y="364"/>
                </a:lnTo>
                <a:lnTo>
                  <a:pt x="297" y="438"/>
                </a:lnTo>
                <a:lnTo>
                  <a:pt x="357" y="470"/>
                </a:lnTo>
                <a:lnTo>
                  <a:pt x="371" y="486"/>
                </a:lnTo>
                <a:lnTo>
                  <a:pt x="373" y="500"/>
                </a:lnTo>
                <a:lnTo>
                  <a:pt x="401" y="502"/>
                </a:lnTo>
                <a:lnTo>
                  <a:pt x="411" y="544"/>
                </a:lnTo>
                <a:lnTo>
                  <a:pt x="423" y="554"/>
                </a:lnTo>
                <a:lnTo>
                  <a:pt x="419" y="560"/>
                </a:lnTo>
                <a:lnTo>
                  <a:pt x="277" y="560"/>
                </a:lnTo>
                <a:lnTo>
                  <a:pt x="138" y="564"/>
                </a:lnTo>
                <a:lnTo>
                  <a:pt x="56" y="570"/>
                </a:lnTo>
                <a:lnTo>
                  <a:pt x="56" y="554"/>
                </a:lnTo>
                <a:lnTo>
                  <a:pt x="56" y="402"/>
                </a:lnTo>
                <a:lnTo>
                  <a:pt x="32" y="372"/>
                </a:lnTo>
                <a:lnTo>
                  <a:pt x="36" y="354"/>
                </a:lnTo>
                <a:lnTo>
                  <a:pt x="48" y="340"/>
                </a:lnTo>
                <a:lnTo>
                  <a:pt x="48" y="294"/>
                </a:lnTo>
                <a:lnTo>
                  <a:pt x="24" y="274"/>
                </a:lnTo>
                <a:lnTo>
                  <a:pt x="28" y="266"/>
                </a:lnTo>
                <a:lnTo>
                  <a:pt x="34" y="260"/>
                </a:lnTo>
                <a:lnTo>
                  <a:pt x="24" y="250"/>
                </a:lnTo>
                <a:lnTo>
                  <a:pt x="30" y="240"/>
                </a:lnTo>
                <a:lnTo>
                  <a:pt x="32" y="226"/>
                </a:lnTo>
                <a:lnTo>
                  <a:pt x="20" y="216"/>
                </a:lnTo>
                <a:lnTo>
                  <a:pt x="28" y="200"/>
                </a:lnTo>
                <a:lnTo>
                  <a:pt x="36" y="192"/>
                </a:lnTo>
                <a:lnTo>
                  <a:pt x="24" y="170"/>
                </a:lnTo>
                <a:lnTo>
                  <a:pt x="10" y="118"/>
                </a:lnTo>
                <a:lnTo>
                  <a:pt x="14" y="98"/>
                </a:lnTo>
                <a:lnTo>
                  <a:pt x="0" y="82"/>
                </a:lnTo>
                <a:lnTo>
                  <a:pt x="18" y="68"/>
                </a:lnTo>
                <a:lnTo>
                  <a:pt x="8" y="52"/>
                </a:lnTo>
                <a:lnTo>
                  <a:pt x="4" y="34"/>
                </a:lnTo>
              </a:path>
            </a:pathLst>
          </a:custGeom>
          <a:solidFill>
            <a:srgbClr val="008226"/>
          </a:solidFill>
          <a:ln cap="rnd" w="12600">
            <a:solidFill>
              <a:srgbClr val="7f7f7f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133" name=""/>
          <p:cNvSpPr/>
          <p:nvPr/>
        </p:nvSpPr>
        <p:spPr>
          <a:xfrm>
            <a:off x="5079960" y="3360600"/>
            <a:ext cx="593640" cy="511200"/>
          </a:xfrm>
          <a:custGeom>
            <a:avLst/>
            <a:gdLst/>
            <a:ahLst/>
            <a:rect l="l" t="t" r="r" b="b"/>
            <a:pathLst>
              <a:path w="381" h="347">
                <a:moveTo>
                  <a:pt x="0" y="14"/>
                </a:moveTo>
                <a:lnTo>
                  <a:pt x="12" y="66"/>
                </a:lnTo>
                <a:lnTo>
                  <a:pt x="16" y="244"/>
                </a:lnTo>
                <a:lnTo>
                  <a:pt x="16" y="280"/>
                </a:lnTo>
                <a:lnTo>
                  <a:pt x="24" y="292"/>
                </a:lnTo>
                <a:lnTo>
                  <a:pt x="58" y="294"/>
                </a:lnTo>
                <a:lnTo>
                  <a:pt x="60" y="346"/>
                </a:lnTo>
                <a:lnTo>
                  <a:pt x="286" y="338"/>
                </a:lnTo>
                <a:lnTo>
                  <a:pt x="290" y="326"/>
                </a:lnTo>
                <a:lnTo>
                  <a:pt x="288" y="310"/>
                </a:lnTo>
                <a:lnTo>
                  <a:pt x="296" y="306"/>
                </a:lnTo>
                <a:lnTo>
                  <a:pt x="290" y="288"/>
                </a:lnTo>
                <a:lnTo>
                  <a:pt x="282" y="282"/>
                </a:lnTo>
                <a:lnTo>
                  <a:pt x="282" y="276"/>
                </a:lnTo>
                <a:lnTo>
                  <a:pt x="300" y="266"/>
                </a:lnTo>
                <a:lnTo>
                  <a:pt x="294" y="254"/>
                </a:lnTo>
                <a:lnTo>
                  <a:pt x="296" y="240"/>
                </a:lnTo>
                <a:lnTo>
                  <a:pt x="286" y="220"/>
                </a:lnTo>
                <a:lnTo>
                  <a:pt x="304" y="216"/>
                </a:lnTo>
                <a:lnTo>
                  <a:pt x="316" y="198"/>
                </a:lnTo>
                <a:lnTo>
                  <a:pt x="324" y="200"/>
                </a:lnTo>
                <a:lnTo>
                  <a:pt x="324" y="170"/>
                </a:lnTo>
                <a:lnTo>
                  <a:pt x="340" y="148"/>
                </a:lnTo>
                <a:lnTo>
                  <a:pt x="352" y="146"/>
                </a:lnTo>
                <a:lnTo>
                  <a:pt x="358" y="140"/>
                </a:lnTo>
                <a:lnTo>
                  <a:pt x="354" y="128"/>
                </a:lnTo>
                <a:lnTo>
                  <a:pt x="362" y="122"/>
                </a:lnTo>
                <a:lnTo>
                  <a:pt x="348" y="110"/>
                </a:lnTo>
                <a:lnTo>
                  <a:pt x="352" y="98"/>
                </a:lnTo>
                <a:lnTo>
                  <a:pt x="360" y="86"/>
                </a:lnTo>
                <a:lnTo>
                  <a:pt x="368" y="84"/>
                </a:lnTo>
                <a:lnTo>
                  <a:pt x="368" y="72"/>
                </a:lnTo>
                <a:lnTo>
                  <a:pt x="374" y="72"/>
                </a:lnTo>
                <a:lnTo>
                  <a:pt x="372" y="60"/>
                </a:lnTo>
                <a:lnTo>
                  <a:pt x="380" y="58"/>
                </a:lnTo>
                <a:lnTo>
                  <a:pt x="380" y="44"/>
                </a:lnTo>
                <a:lnTo>
                  <a:pt x="356" y="46"/>
                </a:lnTo>
                <a:lnTo>
                  <a:pt x="328" y="38"/>
                </a:lnTo>
                <a:lnTo>
                  <a:pt x="338" y="18"/>
                </a:lnTo>
                <a:lnTo>
                  <a:pt x="348" y="4"/>
                </a:lnTo>
                <a:lnTo>
                  <a:pt x="338" y="0"/>
                </a:lnTo>
                <a:lnTo>
                  <a:pt x="0" y="14"/>
                </a:lnTo>
              </a:path>
            </a:pathLst>
          </a:custGeom>
          <a:solidFill>
            <a:srgbClr val="00f008"/>
          </a:solidFill>
          <a:ln cap="rnd" w="12600">
            <a:solidFill>
              <a:srgbClr val="7f7f7f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134" name=""/>
          <p:cNvSpPr/>
          <p:nvPr/>
        </p:nvSpPr>
        <p:spPr>
          <a:xfrm>
            <a:off x="5415120" y="2508120"/>
            <a:ext cx="479160" cy="765360"/>
          </a:xfrm>
          <a:custGeom>
            <a:avLst/>
            <a:gdLst/>
            <a:ahLst/>
            <a:rect l="l" t="t" r="r" b="b"/>
            <a:pathLst>
              <a:path w="307" h="521">
                <a:moveTo>
                  <a:pt x="52" y="6"/>
                </a:moveTo>
                <a:lnTo>
                  <a:pt x="50" y="22"/>
                </a:lnTo>
                <a:lnTo>
                  <a:pt x="62" y="26"/>
                </a:lnTo>
                <a:lnTo>
                  <a:pt x="64" y="38"/>
                </a:lnTo>
                <a:lnTo>
                  <a:pt x="72" y="46"/>
                </a:lnTo>
                <a:lnTo>
                  <a:pt x="82" y="50"/>
                </a:lnTo>
                <a:lnTo>
                  <a:pt x="78" y="98"/>
                </a:lnTo>
                <a:lnTo>
                  <a:pt x="20" y="124"/>
                </a:lnTo>
                <a:lnTo>
                  <a:pt x="28" y="152"/>
                </a:lnTo>
                <a:lnTo>
                  <a:pt x="30" y="162"/>
                </a:lnTo>
                <a:lnTo>
                  <a:pt x="8" y="192"/>
                </a:lnTo>
                <a:lnTo>
                  <a:pt x="6" y="214"/>
                </a:lnTo>
                <a:lnTo>
                  <a:pt x="0" y="222"/>
                </a:lnTo>
                <a:lnTo>
                  <a:pt x="10" y="270"/>
                </a:lnTo>
                <a:lnTo>
                  <a:pt x="20" y="292"/>
                </a:lnTo>
                <a:lnTo>
                  <a:pt x="54" y="308"/>
                </a:lnTo>
                <a:lnTo>
                  <a:pt x="62" y="346"/>
                </a:lnTo>
                <a:lnTo>
                  <a:pt x="82" y="352"/>
                </a:lnTo>
                <a:lnTo>
                  <a:pt x="92" y="348"/>
                </a:lnTo>
                <a:lnTo>
                  <a:pt x="106" y="368"/>
                </a:lnTo>
                <a:lnTo>
                  <a:pt x="96" y="410"/>
                </a:lnTo>
                <a:lnTo>
                  <a:pt x="114" y="418"/>
                </a:lnTo>
                <a:lnTo>
                  <a:pt x="136" y="432"/>
                </a:lnTo>
                <a:lnTo>
                  <a:pt x="130" y="452"/>
                </a:lnTo>
                <a:lnTo>
                  <a:pt x="160" y="458"/>
                </a:lnTo>
                <a:lnTo>
                  <a:pt x="164" y="488"/>
                </a:lnTo>
                <a:lnTo>
                  <a:pt x="168" y="510"/>
                </a:lnTo>
                <a:lnTo>
                  <a:pt x="182" y="520"/>
                </a:lnTo>
                <a:lnTo>
                  <a:pt x="200" y="520"/>
                </a:lnTo>
                <a:lnTo>
                  <a:pt x="208" y="506"/>
                </a:lnTo>
                <a:lnTo>
                  <a:pt x="256" y="516"/>
                </a:lnTo>
                <a:lnTo>
                  <a:pt x="254" y="504"/>
                </a:lnTo>
                <a:lnTo>
                  <a:pt x="238" y="494"/>
                </a:lnTo>
                <a:lnTo>
                  <a:pt x="240" y="488"/>
                </a:lnTo>
                <a:lnTo>
                  <a:pt x="256" y="474"/>
                </a:lnTo>
                <a:lnTo>
                  <a:pt x="270" y="472"/>
                </a:lnTo>
                <a:lnTo>
                  <a:pt x="270" y="458"/>
                </a:lnTo>
                <a:lnTo>
                  <a:pt x="276" y="442"/>
                </a:lnTo>
                <a:lnTo>
                  <a:pt x="262" y="440"/>
                </a:lnTo>
                <a:lnTo>
                  <a:pt x="266" y="424"/>
                </a:lnTo>
                <a:lnTo>
                  <a:pt x="276" y="408"/>
                </a:lnTo>
                <a:lnTo>
                  <a:pt x="270" y="390"/>
                </a:lnTo>
                <a:lnTo>
                  <a:pt x="296" y="364"/>
                </a:lnTo>
                <a:lnTo>
                  <a:pt x="296" y="352"/>
                </a:lnTo>
                <a:lnTo>
                  <a:pt x="306" y="346"/>
                </a:lnTo>
                <a:lnTo>
                  <a:pt x="292" y="342"/>
                </a:lnTo>
                <a:lnTo>
                  <a:pt x="296" y="306"/>
                </a:lnTo>
                <a:lnTo>
                  <a:pt x="286" y="306"/>
                </a:lnTo>
                <a:lnTo>
                  <a:pt x="286" y="290"/>
                </a:lnTo>
                <a:lnTo>
                  <a:pt x="294" y="266"/>
                </a:lnTo>
                <a:lnTo>
                  <a:pt x="286" y="164"/>
                </a:lnTo>
                <a:lnTo>
                  <a:pt x="272" y="64"/>
                </a:lnTo>
                <a:lnTo>
                  <a:pt x="266" y="48"/>
                </a:lnTo>
                <a:lnTo>
                  <a:pt x="268" y="36"/>
                </a:lnTo>
                <a:lnTo>
                  <a:pt x="256" y="24"/>
                </a:lnTo>
                <a:lnTo>
                  <a:pt x="244" y="22"/>
                </a:lnTo>
                <a:lnTo>
                  <a:pt x="242" y="0"/>
                </a:lnTo>
                <a:lnTo>
                  <a:pt x="52" y="6"/>
                </a:lnTo>
              </a:path>
            </a:pathLst>
          </a:custGeom>
          <a:solidFill>
            <a:srgbClr val="00f008"/>
          </a:solidFill>
          <a:ln cap="rnd" w="12600">
            <a:solidFill>
              <a:srgbClr val="7f7f7f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135" name=""/>
          <p:cNvSpPr/>
          <p:nvPr/>
        </p:nvSpPr>
        <p:spPr>
          <a:xfrm>
            <a:off x="5208480" y="1898640"/>
            <a:ext cx="611280" cy="623880"/>
          </a:xfrm>
          <a:custGeom>
            <a:avLst/>
            <a:gdLst/>
            <a:ahLst/>
            <a:rect l="l" t="t" r="r" b="b"/>
            <a:pathLst>
              <a:path w="393" h="423">
                <a:moveTo>
                  <a:pt x="366" y="414"/>
                </a:moveTo>
                <a:lnTo>
                  <a:pt x="366" y="394"/>
                </a:lnTo>
                <a:lnTo>
                  <a:pt x="360" y="374"/>
                </a:lnTo>
                <a:lnTo>
                  <a:pt x="356" y="344"/>
                </a:lnTo>
                <a:lnTo>
                  <a:pt x="358" y="324"/>
                </a:lnTo>
                <a:lnTo>
                  <a:pt x="362" y="310"/>
                </a:lnTo>
                <a:lnTo>
                  <a:pt x="368" y="298"/>
                </a:lnTo>
                <a:lnTo>
                  <a:pt x="362" y="284"/>
                </a:lnTo>
                <a:lnTo>
                  <a:pt x="356" y="276"/>
                </a:lnTo>
                <a:lnTo>
                  <a:pt x="360" y="264"/>
                </a:lnTo>
                <a:lnTo>
                  <a:pt x="368" y="260"/>
                </a:lnTo>
                <a:lnTo>
                  <a:pt x="368" y="206"/>
                </a:lnTo>
                <a:lnTo>
                  <a:pt x="376" y="194"/>
                </a:lnTo>
                <a:lnTo>
                  <a:pt x="392" y="178"/>
                </a:lnTo>
                <a:lnTo>
                  <a:pt x="390" y="160"/>
                </a:lnTo>
                <a:lnTo>
                  <a:pt x="384" y="154"/>
                </a:lnTo>
                <a:lnTo>
                  <a:pt x="374" y="158"/>
                </a:lnTo>
                <a:lnTo>
                  <a:pt x="370" y="180"/>
                </a:lnTo>
                <a:lnTo>
                  <a:pt x="360" y="188"/>
                </a:lnTo>
                <a:lnTo>
                  <a:pt x="352" y="194"/>
                </a:lnTo>
                <a:lnTo>
                  <a:pt x="350" y="206"/>
                </a:lnTo>
                <a:lnTo>
                  <a:pt x="338" y="216"/>
                </a:lnTo>
                <a:lnTo>
                  <a:pt x="322" y="218"/>
                </a:lnTo>
                <a:lnTo>
                  <a:pt x="330" y="198"/>
                </a:lnTo>
                <a:lnTo>
                  <a:pt x="344" y="180"/>
                </a:lnTo>
                <a:lnTo>
                  <a:pt x="356" y="164"/>
                </a:lnTo>
                <a:lnTo>
                  <a:pt x="360" y="150"/>
                </a:lnTo>
                <a:lnTo>
                  <a:pt x="332" y="146"/>
                </a:lnTo>
                <a:lnTo>
                  <a:pt x="342" y="112"/>
                </a:lnTo>
                <a:lnTo>
                  <a:pt x="314" y="102"/>
                </a:lnTo>
                <a:lnTo>
                  <a:pt x="304" y="94"/>
                </a:lnTo>
                <a:lnTo>
                  <a:pt x="290" y="90"/>
                </a:lnTo>
                <a:lnTo>
                  <a:pt x="284" y="80"/>
                </a:lnTo>
                <a:lnTo>
                  <a:pt x="264" y="88"/>
                </a:lnTo>
                <a:lnTo>
                  <a:pt x="252" y="76"/>
                </a:lnTo>
                <a:lnTo>
                  <a:pt x="224" y="62"/>
                </a:lnTo>
                <a:lnTo>
                  <a:pt x="210" y="74"/>
                </a:lnTo>
                <a:lnTo>
                  <a:pt x="200" y="76"/>
                </a:lnTo>
                <a:lnTo>
                  <a:pt x="192" y="70"/>
                </a:lnTo>
                <a:lnTo>
                  <a:pt x="168" y="54"/>
                </a:lnTo>
                <a:lnTo>
                  <a:pt x="164" y="48"/>
                </a:lnTo>
                <a:lnTo>
                  <a:pt x="166" y="34"/>
                </a:lnTo>
                <a:lnTo>
                  <a:pt x="148" y="38"/>
                </a:lnTo>
                <a:lnTo>
                  <a:pt x="140" y="30"/>
                </a:lnTo>
                <a:lnTo>
                  <a:pt x="126" y="10"/>
                </a:lnTo>
                <a:lnTo>
                  <a:pt x="122" y="0"/>
                </a:lnTo>
                <a:lnTo>
                  <a:pt x="110" y="4"/>
                </a:lnTo>
                <a:lnTo>
                  <a:pt x="84" y="26"/>
                </a:lnTo>
                <a:lnTo>
                  <a:pt x="64" y="36"/>
                </a:lnTo>
                <a:lnTo>
                  <a:pt x="46" y="38"/>
                </a:lnTo>
                <a:lnTo>
                  <a:pt x="30" y="48"/>
                </a:lnTo>
                <a:lnTo>
                  <a:pt x="26" y="66"/>
                </a:lnTo>
                <a:lnTo>
                  <a:pt x="30" y="90"/>
                </a:lnTo>
                <a:lnTo>
                  <a:pt x="2" y="126"/>
                </a:lnTo>
                <a:lnTo>
                  <a:pt x="0" y="144"/>
                </a:lnTo>
                <a:lnTo>
                  <a:pt x="8" y="148"/>
                </a:lnTo>
                <a:lnTo>
                  <a:pt x="2" y="216"/>
                </a:lnTo>
                <a:lnTo>
                  <a:pt x="58" y="248"/>
                </a:lnTo>
                <a:lnTo>
                  <a:pt x="78" y="264"/>
                </a:lnTo>
                <a:lnTo>
                  <a:pt x="80" y="284"/>
                </a:lnTo>
                <a:lnTo>
                  <a:pt x="106" y="282"/>
                </a:lnTo>
                <a:lnTo>
                  <a:pt x="114" y="322"/>
                </a:lnTo>
                <a:lnTo>
                  <a:pt x="128" y="332"/>
                </a:lnTo>
                <a:lnTo>
                  <a:pt x="128" y="346"/>
                </a:lnTo>
                <a:lnTo>
                  <a:pt x="120" y="380"/>
                </a:lnTo>
                <a:lnTo>
                  <a:pt x="132" y="398"/>
                </a:lnTo>
                <a:lnTo>
                  <a:pt x="140" y="412"/>
                </a:lnTo>
                <a:lnTo>
                  <a:pt x="172" y="414"/>
                </a:lnTo>
                <a:lnTo>
                  <a:pt x="174" y="422"/>
                </a:lnTo>
                <a:lnTo>
                  <a:pt x="366" y="414"/>
                </a:lnTo>
              </a:path>
            </a:pathLst>
          </a:custGeom>
          <a:solidFill>
            <a:srgbClr val="00f008"/>
          </a:solidFill>
          <a:ln cap="rnd" w="12600">
            <a:solidFill>
              <a:srgbClr val="7f7f7f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136" name=""/>
          <p:cNvSpPr/>
          <p:nvPr/>
        </p:nvSpPr>
        <p:spPr>
          <a:xfrm>
            <a:off x="5481720" y="1805040"/>
            <a:ext cx="569880" cy="315720"/>
          </a:xfrm>
          <a:custGeom>
            <a:avLst/>
            <a:gdLst/>
            <a:ahLst/>
            <a:rect l="l" t="t" r="r" b="b"/>
            <a:pathLst>
              <a:path w="367" h="215">
                <a:moveTo>
                  <a:pt x="350" y="76"/>
                </a:moveTo>
                <a:lnTo>
                  <a:pt x="366" y="94"/>
                </a:lnTo>
                <a:lnTo>
                  <a:pt x="362" y="108"/>
                </a:lnTo>
                <a:lnTo>
                  <a:pt x="346" y="112"/>
                </a:lnTo>
                <a:lnTo>
                  <a:pt x="318" y="120"/>
                </a:lnTo>
                <a:lnTo>
                  <a:pt x="302" y="144"/>
                </a:lnTo>
                <a:lnTo>
                  <a:pt x="272" y="144"/>
                </a:lnTo>
                <a:lnTo>
                  <a:pt x="260" y="166"/>
                </a:lnTo>
                <a:lnTo>
                  <a:pt x="216" y="168"/>
                </a:lnTo>
                <a:lnTo>
                  <a:pt x="198" y="214"/>
                </a:lnTo>
                <a:lnTo>
                  <a:pt x="168" y="208"/>
                </a:lnTo>
                <a:lnTo>
                  <a:pt x="174" y="176"/>
                </a:lnTo>
                <a:lnTo>
                  <a:pt x="150" y="168"/>
                </a:lnTo>
                <a:lnTo>
                  <a:pt x="144" y="156"/>
                </a:lnTo>
                <a:lnTo>
                  <a:pt x="126" y="154"/>
                </a:lnTo>
                <a:lnTo>
                  <a:pt x="118" y="142"/>
                </a:lnTo>
                <a:lnTo>
                  <a:pt x="98" y="150"/>
                </a:lnTo>
                <a:lnTo>
                  <a:pt x="84" y="138"/>
                </a:lnTo>
                <a:lnTo>
                  <a:pt x="58" y="126"/>
                </a:lnTo>
                <a:lnTo>
                  <a:pt x="42" y="142"/>
                </a:lnTo>
                <a:lnTo>
                  <a:pt x="26" y="136"/>
                </a:lnTo>
                <a:lnTo>
                  <a:pt x="0" y="114"/>
                </a:lnTo>
                <a:lnTo>
                  <a:pt x="6" y="96"/>
                </a:lnTo>
                <a:lnTo>
                  <a:pt x="10" y="82"/>
                </a:lnTo>
                <a:lnTo>
                  <a:pt x="30" y="72"/>
                </a:lnTo>
                <a:lnTo>
                  <a:pt x="52" y="72"/>
                </a:lnTo>
                <a:lnTo>
                  <a:pt x="106" y="30"/>
                </a:lnTo>
                <a:lnTo>
                  <a:pt x="122" y="2"/>
                </a:lnTo>
                <a:lnTo>
                  <a:pt x="174" y="0"/>
                </a:lnTo>
                <a:lnTo>
                  <a:pt x="150" y="6"/>
                </a:lnTo>
                <a:lnTo>
                  <a:pt x="126" y="36"/>
                </a:lnTo>
                <a:lnTo>
                  <a:pt x="112" y="36"/>
                </a:lnTo>
                <a:lnTo>
                  <a:pt x="114" y="58"/>
                </a:lnTo>
                <a:lnTo>
                  <a:pt x="162" y="62"/>
                </a:lnTo>
                <a:lnTo>
                  <a:pt x="182" y="88"/>
                </a:lnTo>
                <a:lnTo>
                  <a:pt x="230" y="84"/>
                </a:lnTo>
                <a:lnTo>
                  <a:pt x="250" y="72"/>
                </a:lnTo>
                <a:lnTo>
                  <a:pt x="278" y="62"/>
                </a:lnTo>
                <a:lnTo>
                  <a:pt x="312" y="64"/>
                </a:lnTo>
                <a:lnTo>
                  <a:pt x="336" y="46"/>
                </a:lnTo>
                <a:lnTo>
                  <a:pt x="340" y="64"/>
                </a:lnTo>
                <a:lnTo>
                  <a:pt x="338" y="72"/>
                </a:lnTo>
                <a:lnTo>
                  <a:pt x="350" y="76"/>
                </a:lnTo>
              </a:path>
            </a:pathLst>
          </a:custGeom>
          <a:solidFill>
            <a:srgbClr val="00f008"/>
          </a:solidFill>
          <a:ln cap="rnd" w="12600">
            <a:solidFill>
              <a:srgbClr val="7f7f7f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137" name=""/>
          <p:cNvSpPr/>
          <p:nvPr/>
        </p:nvSpPr>
        <p:spPr>
          <a:xfrm>
            <a:off x="5824440" y="2570040"/>
            <a:ext cx="370080" cy="586080"/>
          </a:xfrm>
          <a:custGeom>
            <a:avLst/>
            <a:gdLst/>
            <a:ahLst/>
            <a:rect l="l" t="t" r="r" b="b"/>
            <a:pathLst>
              <a:path w="239" h="401">
                <a:moveTo>
                  <a:pt x="12" y="20"/>
                </a:moveTo>
                <a:lnTo>
                  <a:pt x="52" y="24"/>
                </a:lnTo>
                <a:lnTo>
                  <a:pt x="66" y="6"/>
                </a:lnTo>
                <a:lnTo>
                  <a:pt x="204" y="0"/>
                </a:lnTo>
                <a:lnTo>
                  <a:pt x="236" y="244"/>
                </a:lnTo>
                <a:lnTo>
                  <a:pt x="238" y="256"/>
                </a:lnTo>
                <a:lnTo>
                  <a:pt x="234" y="278"/>
                </a:lnTo>
                <a:lnTo>
                  <a:pt x="220" y="296"/>
                </a:lnTo>
                <a:lnTo>
                  <a:pt x="198" y="294"/>
                </a:lnTo>
                <a:lnTo>
                  <a:pt x="196" y="310"/>
                </a:lnTo>
                <a:lnTo>
                  <a:pt x="180" y="316"/>
                </a:lnTo>
                <a:lnTo>
                  <a:pt x="178" y="336"/>
                </a:lnTo>
                <a:lnTo>
                  <a:pt x="166" y="348"/>
                </a:lnTo>
                <a:lnTo>
                  <a:pt x="162" y="370"/>
                </a:lnTo>
                <a:lnTo>
                  <a:pt x="140" y="372"/>
                </a:lnTo>
                <a:lnTo>
                  <a:pt x="138" y="360"/>
                </a:lnTo>
                <a:lnTo>
                  <a:pt x="124" y="362"/>
                </a:lnTo>
                <a:lnTo>
                  <a:pt x="112" y="388"/>
                </a:lnTo>
                <a:lnTo>
                  <a:pt x="102" y="388"/>
                </a:lnTo>
                <a:lnTo>
                  <a:pt x="92" y="388"/>
                </a:lnTo>
                <a:lnTo>
                  <a:pt x="74" y="390"/>
                </a:lnTo>
                <a:lnTo>
                  <a:pt x="72" y="386"/>
                </a:lnTo>
                <a:lnTo>
                  <a:pt x="66" y="380"/>
                </a:lnTo>
                <a:lnTo>
                  <a:pt x="54" y="380"/>
                </a:lnTo>
                <a:lnTo>
                  <a:pt x="44" y="400"/>
                </a:lnTo>
                <a:lnTo>
                  <a:pt x="0" y="398"/>
                </a:lnTo>
                <a:lnTo>
                  <a:pt x="4" y="386"/>
                </a:lnTo>
                <a:lnTo>
                  <a:pt x="12" y="364"/>
                </a:lnTo>
                <a:lnTo>
                  <a:pt x="6" y="350"/>
                </a:lnTo>
                <a:lnTo>
                  <a:pt x="34" y="324"/>
                </a:lnTo>
                <a:lnTo>
                  <a:pt x="34" y="314"/>
                </a:lnTo>
                <a:lnTo>
                  <a:pt x="46" y="308"/>
                </a:lnTo>
                <a:lnTo>
                  <a:pt x="28" y="298"/>
                </a:lnTo>
                <a:lnTo>
                  <a:pt x="34" y="266"/>
                </a:lnTo>
                <a:lnTo>
                  <a:pt x="22" y="264"/>
                </a:lnTo>
                <a:lnTo>
                  <a:pt x="24" y="242"/>
                </a:lnTo>
                <a:lnTo>
                  <a:pt x="32" y="220"/>
                </a:lnTo>
                <a:lnTo>
                  <a:pt x="26" y="118"/>
                </a:lnTo>
                <a:lnTo>
                  <a:pt x="12" y="20"/>
                </a:lnTo>
              </a:path>
            </a:pathLst>
          </a:custGeom>
          <a:solidFill>
            <a:srgbClr val="00f008"/>
          </a:solidFill>
          <a:ln cap="rnd" w="12600">
            <a:solidFill>
              <a:srgbClr val="7f7f7f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138" name=""/>
          <p:cNvSpPr/>
          <p:nvPr/>
        </p:nvSpPr>
        <p:spPr>
          <a:xfrm>
            <a:off x="6143760" y="2468520"/>
            <a:ext cx="490320" cy="539640"/>
          </a:xfrm>
          <a:custGeom>
            <a:avLst/>
            <a:gdLst/>
            <a:ahLst/>
            <a:rect l="l" t="t" r="r" b="b"/>
            <a:pathLst>
              <a:path w="315" h="367">
                <a:moveTo>
                  <a:pt x="0" y="74"/>
                </a:moveTo>
                <a:lnTo>
                  <a:pt x="86" y="60"/>
                </a:lnTo>
                <a:lnTo>
                  <a:pt x="130" y="60"/>
                </a:lnTo>
                <a:lnTo>
                  <a:pt x="142" y="68"/>
                </a:lnTo>
                <a:lnTo>
                  <a:pt x="192" y="64"/>
                </a:lnTo>
                <a:lnTo>
                  <a:pt x="196" y="58"/>
                </a:lnTo>
                <a:lnTo>
                  <a:pt x="212" y="56"/>
                </a:lnTo>
                <a:lnTo>
                  <a:pt x="224" y="48"/>
                </a:lnTo>
                <a:lnTo>
                  <a:pt x="230" y="24"/>
                </a:lnTo>
                <a:lnTo>
                  <a:pt x="252" y="12"/>
                </a:lnTo>
                <a:lnTo>
                  <a:pt x="286" y="0"/>
                </a:lnTo>
                <a:lnTo>
                  <a:pt x="312" y="126"/>
                </a:lnTo>
                <a:lnTo>
                  <a:pt x="306" y="136"/>
                </a:lnTo>
                <a:lnTo>
                  <a:pt x="314" y="148"/>
                </a:lnTo>
                <a:lnTo>
                  <a:pt x="308" y="160"/>
                </a:lnTo>
                <a:lnTo>
                  <a:pt x="302" y="172"/>
                </a:lnTo>
                <a:lnTo>
                  <a:pt x="304" y="226"/>
                </a:lnTo>
                <a:lnTo>
                  <a:pt x="296" y="238"/>
                </a:lnTo>
                <a:lnTo>
                  <a:pt x="284" y="238"/>
                </a:lnTo>
                <a:lnTo>
                  <a:pt x="282" y="262"/>
                </a:lnTo>
                <a:lnTo>
                  <a:pt x="256" y="258"/>
                </a:lnTo>
                <a:lnTo>
                  <a:pt x="240" y="268"/>
                </a:lnTo>
                <a:lnTo>
                  <a:pt x="254" y="276"/>
                </a:lnTo>
                <a:lnTo>
                  <a:pt x="246" y="292"/>
                </a:lnTo>
                <a:lnTo>
                  <a:pt x="258" y="306"/>
                </a:lnTo>
                <a:lnTo>
                  <a:pt x="258" y="316"/>
                </a:lnTo>
                <a:lnTo>
                  <a:pt x="232" y="300"/>
                </a:lnTo>
                <a:lnTo>
                  <a:pt x="216" y="312"/>
                </a:lnTo>
                <a:lnTo>
                  <a:pt x="222" y="344"/>
                </a:lnTo>
                <a:lnTo>
                  <a:pt x="214" y="348"/>
                </a:lnTo>
                <a:lnTo>
                  <a:pt x="208" y="364"/>
                </a:lnTo>
                <a:lnTo>
                  <a:pt x="196" y="366"/>
                </a:lnTo>
                <a:lnTo>
                  <a:pt x="196" y="348"/>
                </a:lnTo>
                <a:lnTo>
                  <a:pt x="184" y="348"/>
                </a:lnTo>
                <a:lnTo>
                  <a:pt x="180" y="332"/>
                </a:lnTo>
                <a:lnTo>
                  <a:pt x="172" y="324"/>
                </a:lnTo>
                <a:lnTo>
                  <a:pt x="158" y="322"/>
                </a:lnTo>
                <a:lnTo>
                  <a:pt x="152" y="334"/>
                </a:lnTo>
                <a:lnTo>
                  <a:pt x="142" y="346"/>
                </a:lnTo>
                <a:lnTo>
                  <a:pt x="118" y="352"/>
                </a:lnTo>
                <a:lnTo>
                  <a:pt x="92" y="342"/>
                </a:lnTo>
                <a:lnTo>
                  <a:pt x="60" y="336"/>
                </a:lnTo>
                <a:lnTo>
                  <a:pt x="58" y="316"/>
                </a:lnTo>
                <a:lnTo>
                  <a:pt x="50" y="312"/>
                </a:lnTo>
                <a:lnTo>
                  <a:pt x="30" y="312"/>
                </a:lnTo>
                <a:lnTo>
                  <a:pt x="0" y="74"/>
                </a:lnTo>
              </a:path>
            </a:pathLst>
          </a:custGeom>
          <a:solidFill>
            <a:srgbClr val="00f008"/>
          </a:solidFill>
          <a:ln cap="rnd" w="12600">
            <a:solidFill>
              <a:srgbClr val="7f7f7f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139" name=""/>
          <p:cNvSpPr/>
          <p:nvPr/>
        </p:nvSpPr>
        <p:spPr>
          <a:xfrm>
            <a:off x="6450120" y="2695680"/>
            <a:ext cx="463320" cy="458640"/>
          </a:xfrm>
          <a:custGeom>
            <a:avLst/>
            <a:gdLst/>
            <a:ahLst/>
            <a:rect l="l" t="t" r="r" b="b"/>
            <a:pathLst>
              <a:path w="298" h="313">
                <a:moveTo>
                  <a:pt x="114" y="0"/>
                </a:moveTo>
                <a:lnTo>
                  <a:pt x="104" y="14"/>
                </a:lnTo>
                <a:lnTo>
                  <a:pt x="108" y="60"/>
                </a:lnTo>
                <a:lnTo>
                  <a:pt x="104" y="84"/>
                </a:lnTo>
                <a:lnTo>
                  <a:pt x="88" y="82"/>
                </a:lnTo>
                <a:lnTo>
                  <a:pt x="82" y="106"/>
                </a:lnTo>
                <a:lnTo>
                  <a:pt x="58" y="104"/>
                </a:lnTo>
                <a:lnTo>
                  <a:pt x="48" y="110"/>
                </a:lnTo>
                <a:lnTo>
                  <a:pt x="54" y="122"/>
                </a:lnTo>
                <a:lnTo>
                  <a:pt x="50" y="136"/>
                </a:lnTo>
                <a:lnTo>
                  <a:pt x="62" y="150"/>
                </a:lnTo>
                <a:lnTo>
                  <a:pt x="56" y="160"/>
                </a:lnTo>
                <a:lnTo>
                  <a:pt x="36" y="146"/>
                </a:lnTo>
                <a:lnTo>
                  <a:pt x="22" y="156"/>
                </a:lnTo>
                <a:lnTo>
                  <a:pt x="26" y="192"/>
                </a:lnTo>
                <a:lnTo>
                  <a:pt x="16" y="192"/>
                </a:lnTo>
                <a:lnTo>
                  <a:pt x="14" y="208"/>
                </a:lnTo>
                <a:lnTo>
                  <a:pt x="0" y="214"/>
                </a:lnTo>
                <a:lnTo>
                  <a:pt x="4" y="228"/>
                </a:lnTo>
                <a:lnTo>
                  <a:pt x="8" y="240"/>
                </a:lnTo>
                <a:lnTo>
                  <a:pt x="12" y="256"/>
                </a:lnTo>
                <a:lnTo>
                  <a:pt x="30" y="266"/>
                </a:lnTo>
                <a:lnTo>
                  <a:pt x="48" y="270"/>
                </a:lnTo>
                <a:lnTo>
                  <a:pt x="50" y="286"/>
                </a:lnTo>
                <a:lnTo>
                  <a:pt x="72" y="298"/>
                </a:lnTo>
                <a:lnTo>
                  <a:pt x="74" y="312"/>
                </a:lnTo>
                <a:lnTo>
                  <a:pt x="96" y="306"/>
                </a:lnTo>
                <a:lnTo>
                  <a:pt x="96" y="298"/>
                </a:lnTo>
                <a:lnTo>
                  <a:pt x="128" y="300"/>
                </a:lnTo>
                <a:lnTo>
                  <a:pt x="132" y="292"/>
                </a:lnTo>
                <a:lnTo>
                  <a:pt x="148" y="290"/>
                </a:lnTo>
                <a:lnTo>
                  <a:pt x="148" y="274"/>
                </a:lnTo>
                <a:lnTo>
                  <a:pt x="171" y="274"/>
                </a:lnTo>
                <a:lnTo>
                  <a:pt x="173" y="262"/>
                </a:lnTo>
                <a:lnTo>
                  <a:pt x="185" y="250"/>
                </a:lnTo>
                <a:lnTo>
                  <a:pt x="187" y="232"/>
                </a:lnTo>
                <a:lnTo>
                  <a:pt x="197" y="222"/>
                </a:lnTo>
                <a:lnTo>
                  <a:pt x="195" y="198"/>
                </a:lnTo>
                <a:lnTo>
                  <a:pt x="203" y="188"/>
                </a:lnTo>
                <a:lnTo>
                  <a:pt x="209" y="172"/>
                </a:lnTo>
                <a:lnTo>
                  <a:pt x="213" y="160"/>
                </a:lnTo>
                <a:lnTo>
                  <a:pt x="229" y="156"/>
                </a:lnTo>
                <a:lnTo>
                  <a:pt x="235" y="168"/>
                </a:lnTo>
                <a:lnTo>
                  <a:pt x="255" y="132"/>
                </a:lnTo>
                <a:lnTo>
                  <a:pt x="273" y="130"/>
                </a:lnTo>
                <a:lnTo>
                  <a:pt x="277" y="118"/>
                </a:lnTo>
                <a:lnTo>
                  <a:pt x="271" y="106"/>
                </a:lnTo>
                <a:lnTo>
                  <a:pt x="295" y="100"/>
                </a:lnTo>
                <a:lnTo>
                  <a:pt x="289" y="82"/>
                </a:lnTo>
                <a:lnTo>
                  <a:pt x="289" y="62"/>
                </a:lnTo>
                <a:lnTo>
                  <a:pt x="297" y="60"/>
                </a:lnTo>
                <a:lnTo>
                  <a:pt x="293" y="50"/>
                </a:lnTo>
                <a:lnTo>
                  <a:pt x="263" y="56"/>
                </a:lnTo>
                <a:lnTo>
                  <a:pt x="243" y="52"/>
                </a:lnTo>
                <a:lnTo>
                  <a:pt x="243" y="68"/>
                </a:lnTo>
                <a:lnTo>
                  <a:pt x="211" y="88"/>
                </a:lnTo>
                <a:lnTo>
                  <a:pt x="203" y="40"/>
                </a:lnTo>
                <a:lnTo>
                  <a:pt x="130" y="50"/>
                </a:lnTo>
                <a:lnTo>
                  <a:pt x="114" y="0"/>
                </a:lnTo>
              </a:path>
            </a:pathLst>
          </a:custGeom>
          <a:solidFill>
            <a:srgbClr val="00f008"/>
          </a:solidFill>
          <a:ln cap="rnd" w="12600">
            <a:solidFill>
              <a:srgbClr val="7f7f7f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140" name=""/>
          <p:cNvSpPr/>
          <p:nvPr/>
        </p:nvSpPr>
        <p:spPr>
          <a:xfrm>
            <a:off x="5683320" y="2930400"/>
            <a:ext cx="839880" cy="427320"/>
          </a:xfrm>
          <a:custGeom>
            <a:avLst/>
            <a:gdLst/>
            <a:ahLst/>
            <a:rect l="l" t="t" r="r" b="b"/>
            <a:pathLst>
              <a:path w="541" h="291">
                <a:moveTo>
                  <a:pt x="540" y="112"/>
                </a:moveTo>
                <a:lnTo>
                  <a:pt x="540" y="148"/>
                </a:lnTo>
                <a:lnTo>
                  <a:pt x="530" y="150"/>
                </a:lnTo>
                <a:lnTo>
                  <a:pt x="524" y="160"/>
                </a:lnTo>
                <a:lnTo>
                  <a:pt x="512" y="152"/>
                </a:lnTo>
                <a:lnTo>
                  <a:pt x="508" y="166"/>
                </a:lnTo>
                <a:lnTo>
                  <a:pt x="500" y="164"/>
                </a:lnTo>
                <a:lnTo>
                  <a:pt x="498" y="184"/>
                </a:lnTo>
                <a:lnTo>
                  <a:pt x="490" y="196"/>
                </a:lnTo>
                <a:lnTo>
                  <a:pt x="482" y="194"/>
                </a:lnTo>
                <a:lnTo>
                  <a:pt x="482" y="204"/>
                </a:lnTo>
                <a:lnTo>
                  <a:pt x="466" y="202"/>
                </a:lnTo>
                <a:lnTo>
                  <a:pt x="464" y="220"/>
                </a:lnTo>
                <a:lnTo>
                  <a:pt x="452" y="220"/>
                </a:lnTo>
                <a:lnTo>
                  <a:pt x="452" y="228"/>
                </a:lnTo>
                <a:lnTo>
                  <a:pt x="342" y="244"/>
                </a:lnTo>
                <a:lnTo>
                  <a:pt x="238" y="254"/>
                </a:lnTo>
                <a:lnTo>
                  <a:pt x="162" y="254"/>
                </a:lnTo>
                <a:lnTo>
                  <a:pt x="148" y="270"/>
                </a:lnTo>
                <a:lnTo>
                  <a:pt x="136" y="268"/>
                </a:lnTo>
                <a:lnTo>
                  <a:pt x="126" y="260"/>
                </a:lnTo>
                <a:lnTo>
                  <a:pt x="116" y="262"/>
                </a:lnTo>
                <a:lnTo>
                  <a:pt x="96" y="276"/>
                </a:lnTo>
                <a:lnTo>
                  <a:pt x="70" y="290"/>
                </a:lnTo>
                <a:lnTo>
                  <a:pt x="44" y="288"/>
                </a:lnTo>
                <a:lnTo>
                  <a:pt x="0" y="290"/>
                </a:lnTo>
                <a:lnTo>
                  <a:pt x="26" y="270"/>
                </a:lnTo>
                <a:lnTo>
                  <a:pt x="24" y="236"/>
                </a:lnTo>
                <a:lnTo>
                  <a:pt x="36" y="222"/>
                </a:lnTo>
                <a:lnTo>
                  <a:pt x="82" y="230"/>
                </a:lnTo>
                <a:lnTo>
                  <a:pt x="78" y="220"/>
                </a:lnTo>
                <a:lnTo>
                  <a:pt x="64" y="204"/>
                </a:lnTo>
                <a:lnTo>
                  <a:pt x="82" y="188"/>
                </a:lnTo>
                <a:lnTo>
                  <a:pt x="96" y="184"/>
                </a:lnTo>
                <a:lnTo>
                  <a:pt x="104" y="156"/>
                </a:lnTo>
                <a:lnTo>
                  <a:pt x="130" y="152"/>
                </a:lnTo>
                <a:lnTo>
                  <a:pt x="142" y="134"/>
                </a:lnTo>
                <a:lnTo>
                  <a:pt x="154" y="134"/>
                </a:lnTo>
                <a:lnTo>
                  <a:pt x="164" y="144"/>
                </a:lnTo>
                <a:lnTo>
                  <a:pt x="202" y="142"/>
                </a:lnTo>
                <a:lnTo>
                  <a:pt x="214" y="114"/>
                </a:lnTo>
                <a:lnTo>
                  <a:pt x="224" y="114"/>
                </a:lnTo>
                <a:lnTo>
                  <a:pt x="230" y="124"/>
                </a:lnTo>
                <a:lnTo>
                  <a:pt x="248" y="124"/>
                </a:lnTo>
                <a:lnTo>
                  <a:pt x="252" y="102"/>
                </a:lnTo>
                <a:lnTo>
                  <a:pt x="266" y="94"/>
                </a:lnTo>
                <a:lnTo>
                  <a:pt x="268" y="70"/>
                </a:lnTo>
                <a:lnTo>
                  <a:pt x="284" y="66"/>
                </a:lnTo>
                <a:lnTo>
                  <a:pt x="286" y="46"/>
                </a:lnTo>
                <a:lnTo>
                  <a:pt x="308" y="50"/>
                </a:lnTo>
                <a:lnTo>
                  <a:pt x="326" y="24"/>
                </a:lnTo>
                <a:lnTo>
                  <a:pt x="326" y="2"/>
                </a:lnTo>
                <a:lnTo>
                  <a:pt x="350" y="0"/>
                </a:lnTo>
                <a:lnTo>
                  <a:pt x="354" y="20"/>
                </a:lnTo>
                <a:lnTo>
                  <a:pt x="386" y="28"/>
                </a:lnTo>
                <a:lnTo>
                  <a:pt x="414" y="38"/>
                </a:lnTo>
                <a:lnTo>
                  <a:pt x="442" y="28"/>
                </a:lnTo>
                <a:lnTo>
                  <a:pt x="454" y="8"/>
                </a:lnTo>
                <a:lnTo>
                  <a:pt x="466" y="8"/>
                </a:lnTo>
                <a:lnTo>
                  <a:pt x="476" y="20"/>
                </a:lnTo>
                <a:lnTo>
                  <a:pt x="478" y="34"/>
                </a:lnTo>
                <a:lnTo>
                  <a:pt x="492" y="34"/>
                </a:lnTo>
                <a:lnTo>
                  <a:pt x="490" y="56"/>
                </a:lnTo>
                <a:lnTo>
                  <a:pt x="504" y="100"/>
                </a:lnTo>
                <a:lnTo>
                  <a:pt x="526" y="106"/>
                </a:lnTo>
                <a:lnTo>
                  <a:pt x="540" y="112"/>
                </a:lnTo>
              </a:path>
            </a:pathLst>
          </a:custGeom>
          <a:solidFill>
            <a:srgbClr val="008226"/>
          </a:solidFill>
          <a:ln cap="rnd" w="12600">
            <a:solidFill>
              <a:srgbClr val="7f7f7f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141" name=""/>
          <p:cNvSpPr/>
          <p:nvPr/>
        </p:nvSpPr>
        <p:spPr>
          <a:xfrm>
            <a:off x="7464600" y="1454040"/>
            <a:ext cx="414000" cy="654120"/>
          </a:xfrm>
          <a:custGeom>
            <a:avLst/>
            <a:gdLst/>
            <a:ahLst/>
            <a:rect l="l" t="t" r="r" b="b"/>
            <a:pathLst>
              <a:path w="267" h="445">
                <a:moveTo>
                  <a:pt x="0" y="248"/>
                </a:moveTo>
                <a:lnTo>
                  <a:pt x="20" y="222"/>
                </a:lnTo>
                <a:lnTo>
                  <a:pt x="20" y="180"/>
                </a:lnTo>
                <a:lnTo>
                  <a:pt x="30" y="156"/>
                </a:lnTo>
                <a:lnTo>
                  <a:pt x="28" y="136"/>
                </a:lnTo>
                <a:lnTo>
                  <a:pt x="18" y="96"/>
                </a:lnTo>
                <a:lnTo>
                  <a:pt x="40" y="32"/>
                </a:lnTo>
                <a:lnTo>
                  <a:pt x="46" y="26"/>
                </a:lnTo>
                <a:lnTo>
                  <a:pt x="46" y="12"/>
                </a:lnTo>
                <a:lnTo>
                  <a:pt x="62" y="6"/>
                </a:lnTo>
                <a:lnTo>
                  <a:pt x="74" y="24"/>
                </a:lnTo>
                <a:lnTo>
                  <a:pt x="94" y="24"/>
                </a:lnTo>
                <a:lnTo>
                  <a:pt x="96" y="20"/>
                </a:lnTo>
                <a:lnTo>
                  <a:pt x="110" y="16"/>
                </a:lnTo>
                <a:lnTo>
                  <a:pt x="118" y="0"/>
                </a:lnTo>
                <a:lnTo>
                  <a:pt x="126" y="12"/>
                </a:lnTo>
                <a:lnTo>
                  <a:pt x="126" y="20"/>
                </a:lnTo>
                <a:lnTo>
                  <a:pt x="162" y="38"/>
                </a:lnTo>
                <a:lnTo>
                  <a:pt x="182" y="132"/>
                </a:lnTo>
                <a:lnTo>
                  <a:pt x="198" y="150"/>
                </a:lnTo>
                <a:lnTo>
                  <a:pt x="226" y="150"/>
                </a:lnTo>
                <a:lnTo>
                  <a:pt x="230" y="158"/>
                </a:lnTo>
                <a:lnTo>
                  <a:pt x="228" y="178"/>
                </a:lnTo>
                <a:lnTo>
                  <a:pt x="236" y="188"/>
                </a:lnTo>
                <a:lnTo>
                  <a:pt x="262" y="194"/>
                </a:lnTo>
                <a:lnTo>
                  <a:pt x="266" y="212"/>
                </a:lnTo>
                <a:lnTo>
                  <a:pt x="256" y="240"/>
                </a:lnTo>
                <a:lnTo>
                  <a:pt x="226" y="268"/>
                </a:lnTo>
                <a:lnTo>
                  <a:pt x="200" y="270"/>
                </a:lnTo>
                <a:lnTo>
                  <a:pt x="192" y="276"/>
                </a:lnTo>
                <a:lnTo>
                  <a:pt x="186" y="292"/>
                </a:lnTo>
                <a:lnTo>
                  <a:pt x="180" y="294"/>
                </a:lnTo>
                <a:lnTo>
                  <a:pt x="160" y="282"/>
                </a:lnTo>
                <a:lnTo>
                  <a:pt x="158" y="296"/>
                </a:lnTo>
                <a:lnTo>
                  <a:pt x="164" y="314"/>
                </a:lnTo>
                <a:lnTo>
                  <a:pt x="164" y="332"/>
                </a:lnTo>
                <a:lnTo>
                  <a:pt x="152" y="336"/>
                </a:lnTo>
                <a:lnTo>
                  <a:pt x="114" y="334"/>
                </a:lnTo>
                <a:lnTo>
                  <a:pt x="116" y="352"/>
                </a:lnTo>
                <a:lnTo>
                  <a:pt x="110" y="366"/>
                </a:lnTo>
                <a:lnTo>
                  <a:pt x="98" y="366"/>
                </a:lnTo>
                <a:lnTo>
                  <a:pt x="94" y="394"/>
                </a:lnTo>
                <a:lnTo>
                  <a:pt x="90" y="408"/>
                </a:lnTo>
                <a:lnTo>
                  <a:pt x="82" y="414"/>
                </a:lnTo>
                <a:lnTo>
                  <a:pt x="84" y="444"/>
                </a:lnTo>
                <a:lnTo>
                  <a:pt x="66" y="444"/>
                </a:lnTo>
                <a:lnTo>
                  <a:pt x="60" y="430"/>
                </a:lnTo>
                <a:lnTo>
                  <a:pt x="44" y="418"/>
                </a:lnTo>
                <a:lnTo>
                  <a:pt x="50" y="386"/>
                </a:lnTo>
                <a:lnTo>
                  <a:pt x="36" y="368"/>
                </a:lnTo>
                <a:lnTo>
                  <a:pt x="32" y="336"/>
                </a:lnTo>
                <a:lnTo>
                  <a:pt x="22" y="318"/>
                </a:lnTo>
                <a:lnTo>
                  <a:pt x="0" y="248"/>
                </a:lnTo>
              </a:path>
            </a:pathLst>
          </a:custGeom>
          <a:solidFill>
            <a:srgbClr val="00f008"/>
          </a:solidFill>
          <a:ln cap="rnd" w="12600">
            <a:solidFill>
              <a:srgbClr val="7f7f7f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142" name=""/>
          <p:cNvSpPr/>
          <p:nvPr/>
        </p:nvSpPr>
        <p:spPr>
          <a:xfrm>
            <a:off x="6321600" y="3121200"/>
            <a:ext cx="993600" cy="426960"/>
          </a:xfrm>
          <a:custGeom>
            <a:avLst/>
            <a:gdLst/>
            <a:ahLst/>
            <a:rect l="l" t="t" r="r" b="b"/>
            <a:pathLst>
              <a:path w="639" h="289">
                <a:moveTo>
                  <a:pt x="180" y="74"/>
                </a:moveTo>
                <a:lnTo>
                  <a:pt x="178" y="106"/>
                </a:lnTo>
                <a:lnTo>
                  <a:pt x="160" y="106"/>
                </a:lnTo>
                <a:lnTo>
                  <a:pt x="164" y="132"/>
                </a:lnTo>
                <a:lnTo>
                  <a:pt x="144" y="132"/>
                </a:lnTo>
                <a:lnTo>
                  <a:pt x="136" y="140"/>
                </a:lnTo>
                <a:lnTo>
                  <a:pt x="120" y="148"/>
                </a:lnTo>
                <a:lnTo>
                  <a:pt x="108" y="148"/>
                </a:lnTo>
                <a:lnTo>
                  <a:pt x="102" y="170"/>
                </a:lnTo>
                <a:lnTo>
                  <a:pt x="74" y="174"/>
                </a:lnTo>
                <a:lnTo>
                  <a:pt x="70" y="188"/>
                </a:lnTo>
                <a:lnTo>
                  <a:pt x="52" y="198"/>
                </a:lnTo>
                <a:lnTo>
                  <a:pt x="38" y="206"/>
                </a:lnTo>
                <a:lnTo>
                  <a:pt x="20" y="210"/>
                </a:lnTo>
                <a:lnTo>
                  <a:pt x="18" y="216"/>
                </a:lnTo>
                <a:lnTo>
                  <a:pt x="24" y="226"/>
                </a:lnTo>
                <a:lnTo>
                  <a:pt x="4" y="244"/>
                </a:lnTo>
                <a:lnTo>
                  <a:pt x="0" y="258"/>
                </a:lnTo>
                <a:lnTo>
                  <a:pt x="42" y="254"/>
                </a:lnTo>
                <a:lnTo>
                  <a:pt x="82" y="248"/>
                </a:lnTo>
                <a:lnTo>
                  <a:pt x="94" y="248"/>
                </a:lnTo>
                <a:lnTo>
                  <a:pt x="112" y="252"/>
                </a:lnTo>
                <a:lnTo>
                  <a:pt x="140" y="214"/>
                </a:lnTo>
                <a:lnTo>
                  <a:pt x="182" y="216"/>
                </a:lnTo>
                <a:lnTo>
                  <a:pt x="194" y="206"/>
                </a:lnTo>
                <a:lnTo>
                  <a:pt x="266" y="206"/>
                </a:lnTo>
                <a:lnTo>
                  <a:pt x="278" y="222"/>
                </a:lnTo>
                <a:lnTo>
                  <a:pt x="366" y="222"/>
                </a:lnTo>
                <a:lnTo>
                  <a:pt x="460" y="288"/>
                </a:lnTo>
                <a:lnTo>
                  <a:pt x="462" y="282"/>
                </a:lnTo>
                <a:lnTo>
                  <a:pt x="468" y="282"/>
                </a:lnTo>
                <a:lnTo>
                  <a:pt x="472" y="288"/>
                </a:lnTo>
                <a:lnTo>
                  <a:pt x="506" y="286"/>
                </a:lnTo>
                <a:lnTo>
                  <a:pt x="512" y="270"/>
                </a:lnTo>
                <a:lnTo>
                  <a:pt x="514" y="236"/>
                </a:lnTo>
                <a:lnTo>
                  <a:pt x="534" y="218"/>
                </a:lnTo>
                <a:lnTo>
                  <a:pt x="546" y="206"/>
                </a:lnTo>
                <a:lnTo>
                  <a:pt x="550" y="196"/>
                </a:lnTo>
                <a:lnTo>
                  <a:pt x="558" y="198"/>
                </a:lnTo>
                <a:lnTo>
                  <a:pt x="574" y="182"/>
                </a:lnTo>
                <a:lnTo>
                  <a:pt x="604" y="176"/>
                </a:lnTo>
                <a:lnTo>
                  <a:pt x="606" y="162"/>
                </a:lnTo>
                <a:lnTo>
                  <a:pt x="626" y="146"/>
                </a:lnTo>
                <a:lnTo>
                  <a:pt x="584" y="148"/>
                </a:lnTo>
                <a:lnTo>
                  <a:pt x="586" y="138"/>
                </a:lnTo>
                <a:lnTo>
                  <a:pt x="580" y="118"/>
                </a:lnTo>
                <a:lnTo>
                  <a:pt x="596" y="116"/>
                </a:lnTo>
                <a:lnTo>
                  <a:pt x="614" y="106"/>
                </a:lnTo>
                <a:lnTo>
                  <a:pt x="626" y="106"/>
                </a:lnTo>
                <a:lnTo>
                  <a:pt x="630" y="88"/>
                </a:lnTo>
                <a:lnTo>
                  <a:pt x="638" y="80"/>
                </a:lnTo>
                <a:lnTo>
                  <a:pt x="634" y="50"/>
                </a:lnTo>
                <a:lnTo>
                  <a:pt x="624" y="58"/>
                </a:lnTo>
                <a:lnTo>
                  <a:pt x="572" y="64"/>
                </a:lnTo>
                <a:lnTo>
                  <a:pt x="564" y="58"/>
                </a:lnTo>
                <a:lnTo>
                  <a:pt x="594" y="32"/>
                </a:lnTo>
                <a:lnTo>
                  <a:pt x="606" y="34"/>
                </a:lnTo>
                <a:lnTo>
                  <a:pt x="622" y="38"/>
                </a:lnTo>
                <a:lnTo>
                  <a:pt x="634" y="32"/>
                </a:lnTo>
                <a:lnTo>
                  <a:pt x="612" y="0"/>
                </a:lnTo>
                <a:lnTo>
                  <a:pt x="532" y="20"/>
                </a:lnTo>
                <a:lnTo>
                  <a:pt x="330" y="54"/>
                </a:lnTo>
                <a:lnTo>
                  <a:pt x="180" y="74"/>
                </a:lnTo>
              </a:path>
            </a:pathLst>
          </a:custGeom>
          <a:solidFill>
            <a:srgbClr val="008226"/>
          </a:solidFill>
          <a:ln cap="rnd" w="12600">
            <a:solidFill>
              <a:srgbClr val="7f7f7f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143" name=""/>
          <p:cNvSpPr/>
          <p:nvPr/>
        </p:nvSpPr>
        <p:spPr>
          <a:xfrm>
            <a:off x="5618160" y="3230640"/>
            <a:ext cx="981000" cy="339480"/>
          </a:xfrm>
          <a:custGeom>
            <a:avLst/>
            <a:gdLst/>
            <a:ahLst/>
            <a:rect l="l" t="t" r="r" b="b"/>
            <a:pathLst>
              <a:path w="631" h="231">
                <a:moveTo>
                  <a:pt x="630" y="0"/>
                </a:moveTo>
                <a:lnTo>
                  <a:pt x="628" y="28"/>
                </a:lnTo>
                <a:lnTo>
                  <a:pt x="612" y="30"/>
                </a:lnTo>
                <a:lnTo>
                  <a:pt x="614" y="54"/>
                </a:lnTo>
                <a:lnTo>
                  <a:pt x="600" y="58"/>
                </a:lnTo>
                <a:lnTo>
                  <a:pt x="572" y="74"/>
                </a:lnTo>
                <a:lnTo>
                  <a:pt x="560" y="72"/>
                </a:lnTo>
                <a:lnTo>
                  <a:pt x="554" y="96"/>
                </a:lnTo>
                <a:lnTo>
                  <a:pt x="530" y="98"/>
                </a:lnTo>
                <a:lnTo>
                  <a:pt x="522" y="112"/>
                </a:lnTo>
                <a:lnTo>
                  <a:pt x="490" y="130"/>
                </a:lnTo>
                <a:lnTo>
                  <a:pt x="470" y="136"/>
                </a:lnTo>
                <a:lnTo>
                  <a:pt x="476" y="148"/>
                </a:lnTo>
                <a:lnTo>
                  <a:pt x="450" y="170"/>
                </a:lnTo>
                <a:lnTo>
                  <a:pt x="448" y="182"/>
                </a:lnTo>
                <a:lnTo>
                  <a:pt x="300" y="202"/>
                </a:lnTo>
                <a:lnTo>
                  <a:pt x="212" y="216"/>
                </a:lnTo>
                <a:lnTo>
                  <a:pt x="126" y="222"/>
                </a:lnTo>
                <a:lnTo>
                  <a:pt x="10" y="230"/>
                </a:lnTo>
                <a:lnTo>
                  <a:pt x="8" y="216"/>
                </a:lnTo>
                <a:lnTo>
                  <a:pt x="14" y="212"/>
                </a:lnTo>
                <a:lnTo>
                  <a:pt x="0" y="200"/>
                </a:lnTo>
                <a:lnTo>
                  <a:pt x="10" y="180"/>
                </a:lnTo>
                <a:lnTo>
                  <a:pt x="22" y="172"/>
                </a:lnTo>
                <a:lnTo>
                  <a:pt x="24" y="158"/>
                </a:lnTo>
                <a:lnTo>
                  <a:pt x="34" y="146"/>
                </a:lnTo>
                <a:lnTo>
                  <a:pt x="34" y="130"/>
                </a:lnTo>
                <a:lnTo>
                  <a:pt x="42" y="96"/>
                </a:lnTo>
                <a:lnTo>
                  <a:pt x="48" y="90"/>
                </a:lnTo>
                <a:lnTo>
                  <a:pt x="62" y="84"/>
                </a:lnTo>
                <a:lnTo>
                  <a:pt x="96" y="86"/>
                </a:lnTo>
                <a:lnTo>
                  <a:pt x="112" y="86"/>
                </a:lnTo>
                <a:lnTo>
                  <a:pt x="162" y="54"/>
                </a:lnTo>
                <a:lnTo>
                  <a:pt x="172" y="62"/>
                </a:lnTo>
                <a:lnTo>
                  <a:pt x="194" y="64"/>
                </a:lnTo>
                <a:lnTo>
                  <a:pt x="206" y="48"/>
                </a:lnTo>
                <a:lnTo>
                  <a:pt x="296" y="48"/>
                </a:lnTo>
                <a:lnTo>
                  <a:pt x="428" y="34"/>
                </a:lnTo>
                <a:lnTo>
                  <a:pt x="556" y="12"/>
                </a:lnTo>
                <a:lnTo>
                  <a:pt x="630" y="0"/>
                </a:lnTo>
              </a:path>
            </a:pathLst>
          </a:custGeom>
          <a:solidFill>
            <a:srgbClr val="008226"/>
          </a:solidFill>
          <a:ln cap="rnd" w="12600">
            <a:solidFill>
              <a:srgbClr val="7f7f7f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144" name=""/>
          <p:cNvSpPr/>
          <p:nvPr/>
        </p:nvSpPr>
        <p:spPr>
          <a:xfrm>
            <a:off x="6446880" y="3422520"/>
            <a:ext cx="588960" cy="425520"/>
          </a:xfrm>
          <a:custGeom>
            <a:avLst/>
            <a:gdLst/>
            <a:ahLst/>
            <a:rect l="l" t="t" r="r" b="b"/>
            <a:pathLst>
              <a:path w="379" h="289">
                <a:moveTo>
                  <a:pt x="12" y="42"/>
                </a:moveTo>
                <a:lnTo>
                  <a:pt x="32" y="44"/>
                </a:lnTo>
                <a:lnTo>
                  <a:pt x="60" y="6"/>
                </a:lnTo>
                <a:lnTo>
                  <a:pt x="82" y="8"/>
                </a:lnTo>
                <a:lnTo>
                  <a:pt x="102" y="10"/>
                </a:lnTo>
                <a:lnTo>
                  <a:pt x="114" y="0"/>
                </a:lnTo>
                <a:lnTo>
                  <a:pt x="186" y="0"/>
                </a:lnTo>
                <a:lnTo>
                  <a:pt x="194" y="16"/>
                </a:lnTo>
                <a:lnTo>
                  <a:pt x="286" y="16"/>
                </a:lnTo>
                <a:lnTo>
                  <a:pt x="378" y="80"/>
                </a:lnTo>
                <a:lnTo>
                  <a:pt x="374" y="94"/>
                </a:lnTo>
                <a:lnTo>
                  <a:pt x="340" y="142"/>
                </a:lnTo>
                <a:lnTo>
                  <a:pt x="338" y="170"/>
                </a:lnTo>
                <a:lnTo>
                  <a:pt x="320" y="168"/>
                </a:lnTo>
                <a:lnTo>
                  <a:pt x="322" y="190"/>
                </a:lnTo>
                <a:lnTo>
                  <a:pt x="316" y="196"/>
                </a:lnTo>
                <a:lnTo>
                  <a:pt x="298" y="198"/>
                </a:lnTo>
                <a:lnTo>
                  <a:pt x="294" y="214"/>
                </a:lnTo>
                <a:lnTo>
                  <a:pt x="288" y="228"/>
                </a:lnTo>
                <a:lnTo>
                  <a:pt x="270" y="230"/>
                </a:lnTo>
                <a:lnTo>
                  <a:pt x="262" y="236"/>
                </a:lnTo>
                <a:lnTo>
                  <a:pt x="250" y="236"/>
                </a:lnTo>
                <a:lnTo>
                  <a:pt x="242" y="246"/>
                </a:lnTo>
                <a:lnTo>
                  <a:pt x="246" y="270"/>
                </a:lnTo>
                <a:lnTo>
                  <a:pt x="240" y="280"/>
                </a:lnTo>
                <a:lnTo>
                  <a:pt x="232" y="288"/>
                </a:lnTo>
                <a:lnTo>
                  <a:pt x="214" y="274"/>
                </a:lnTo>
                <a:lnTo>
                  <a:pt x="204" y="250"/>
                </a:lnTo>
                <a:lnTo>
                  <a:pt x="192" y="250"/>
                </a:lnTo>
                <a:lnTo>
                  <a:pt x="188" y="228"/>
                </a:lnTo>
                <a:lnTo>
                  <a:pt x="180" y="220"/>
                </a:lnTo>
                <a:lnTo>
                  <a:pt x="170" y="206"/>
                </a:lnTo>
                <a:lnTo>
                  <a:pt x="158" y="206"/>
                </a:lnTo>
                <a:lnTo>
                  <a:pt x="154" y="202"/>
                </a:lnTo>
                <a:lnTo>
                  <a:pt x="142" y="204"/>
                </a:lnTo>
                <a:lnTo>
                  <a:pt x="134" y="196"/>
                </a:lnTo>
                <a:lnTo>
                  <a:pt x="136" y="186"/>
                </a:lnTo>
                <a:lnTo>
                  <a:pt x="124" y="172"/>
                </a:lnTo>
                <a:lnTo>
                  <a:pt x="110" y="168"/>
                </a:lnTo>
                <a:lnTo>
                  <a:pt x="110" y="154"/>
                </a:lnTo>
                <a:lnTo>
                  <a:pt x="92" y="140"/>
                </a:lnTo>
                <a:lnTo>
                  <a:pt x="82" y="140"/>
                </a:lnTo>
                <a:lnTo>
                  <a:pt x="80" y="128"/>
                </a:lnTo>
                <a:lnTo>
                  <a:pt x="64" y="122"/>
                </a:lnTo>
                <a:lnTo>
                  <a:pt x="52" y="110"/>
                </a:lnTo>
                <a:lnTo>
                  <a:pt x="38" y="88"/>
                </a:lnTo>
                <a:lnTo>
                  <a:pt x="30" y="84"/>
                </a:lnTo>
                <a:lnTo>
                  <a:pt x="10" y="80"/>
                </a:lnTo>
                <a:lnTo>
                  <a:pt x="0" y="68"/>
                </a:lnTo>
                <a:lnTo>
                  <a:pt x="4" y="60"/>
                </a:lnTo>
                <a:lnTo>
                  <a:pt x="12" y="42"/>
                </a:lnTo>
              </a:path>
            </a:pathLst>
          </a:custGeom>
          <a:solidFill>
            <a:srgbClr val="008226"/>
          </a:solidFill>
          <a:ln cap="rnd" w="12600">
            <a:solidFill>
              <a:srgbClr val="7f7f7f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145" name=""/>
          <p:cNvSpPr/>
          <p:nvPr/>
        </p:nvSpPr>
        <p:spPr>
          <a:xfrm>
            <a:off x="6178680" y="3483000"/>
            <a:ext cx="626760" cy="625320"/>
          </a:xfrm>
          <a:custGeom>
            <a:avLst/>
            <a:gdLst/>
            <a:ahLst/>
            <a:rect l="l" t="t" r="r" b="b"/>
            <a:pathLst>
              <a:path w="403" h="427">
                <a:moveTo>
                  <a:pt x="0" y="24"/>
                </a:moveTo>
                <a:lnTo>
                  <a:pt x="88" y="12"/>
                </a:lnTo>
                <a:lnTo>
                  <a:pt x="178" y="0"/>
                </a:lnTo>
                <a:lnTo>
                  <a:pt x="172" y="24"/>
                </a:lnTo>
                <a:lnTo>
                  <a:pt x="180" y="42"/>
                </a:lnTo>
                <a:lnTo>
                  <a:pt x="210" y="46"/>
                </a:lnTo>
                <a:lnTo>
                  <a:pt x="226" y="74"/>
                </a:lnTo>
                <a:lnTo>
                  <a:pt x="250" y="86"/>
                </a:lnTo>
                <a:lnTo>
                  <a:pt x="252" y="98"/>
                </a:lnTo>
                <a:lnTo>
                  <a:pt x="264" y="100"/>
                </a:lnTo>
                <a:lnTo>
                  <a:pt x="278" y="110"/>
                </a:lnTo>
                <a:lnTo>
                  <a:pt x="278" y="126"/>
                </a:lnTo>
                <a:lnTo>
                  <a:pt x="304" y="138"/>
                </a:lnTo>
                <a:lnTo>
                  <a:pt x="306" y="156"/>
                </a:lnTo>
                <a:lnTo>
                  <a:pt x="308" y="164"/>
                </a:lnTo>
                <a:lnTo>
                  <a:pt x="328" y="162"/>
                </a:lnTo>
                <a:lnTo>
                  <a:pt x="346" y="168"/>
                </a:lnTo>
                <a:lnTo>
                  <a:pt x="356" y="190"/>
                </a:lnTo>
                <a:lnTo>
                  <a:pt x="362" y="210"/>
                </a:lnTo>
                <a:lnTo>
                  <a:pt x="380" y="212"/>
                </a:lnTo>
                <a:lnTo>
                  <a:pt x="384" y="236"/>
                </a:lnTo>
                <a:lnTo>
                  <a:pt x="402" y="248"/>
                </a:lnTo>
                <a:lnTo>
                  <a:pt x="402" y="272"/>
                </a:lnTo>
                <a:lnTo>
                  <a:pt x="386" y="274"/>
                </a:lnTo>
                <a:lnTo>
                  <a:pt x="388" y="284"/>
                </a:lnTo>
                <a:lnTo>
                  <a:pt x="380" y="292"/>
                </a:lnTo>
                <a:lnTo>
                  <a:pt x="388" y="304"/>
                </a:lnTo>
                <a:lnTo>
                  <a:pt x="392" y="320"/>
                </a:lnTo>
                <a:lnTo>
                  <a:pt x="380" y="326"/>
                </a:lnTo>
                <a:lnTo>
                  <a:pt x="378" y="352"/>
                </a:lnTo>
                <a:lnTo>
                  <a:pt x="372" y="354"/>
                </a:lnTo>
                <a:lnTo>
                  <a:pt x="380" y="364"/>
                </a:lnTo>
                <a:lnTo>
                  <a:pt x="378" y="390"/>
                </a:lnTo>
                <a:lnTo>
                  <a:pt x="362" y="386"/>
                </a:lnTo>
                <a:lnTo>
                  <a:pt x="354" y="378"/>
                </a:lnTo>
                <a:lnTo>
                  <a:pt x="342" y="380"/>
                </a:lnTo>
                <a:lnTo>
                  <a:pt x="336" y="390"/>
                </a:lnTo>
                <a:lnTo>
                  <a:pt x="338" y="404"/>
                </a:lnTo>
                <a:lnTo>
                  <a:pt x="344" y="408"/>
                </a:lnTo>
                <a:lnTo>
                  <a:pt x="344" y="426"/>
                </a:lnTo>
                <a:lnTo>
                  <a:pt x="332" y="424"/>
                </a:lnTo>
                <a:lnTo>
                  <a:pt x="322" y="412"/>
                </a:lnTo>
                <a:lnTo>
                  <a:pt x="232" y="414"/>
                </a:lnTo>
                <a:lnTo>
                  <a:pt x="104" y="418"/>
                </a:lnTo>
                <a:lnTo>
                  <a:pt x="90" y="392"/>
                </a:lnTo>
                <a:lnTo>
                  <a:pt x="90" y="384"/>
                </a:lnTo>
                <a:lnTo>
                  <a:pt x="84" y="376"/>
                </a:lnTo>
                <a:lnTo>
                  <a:pt x="72" y="378"/>
                </a:lnTo>
                <a:lnTo>
                  <a:pt x="76" y="366"/>
                </a:lnTo>
                <a:lnTo>
                  <a:pt x="84" y="324"/>
                </a:lnTo>
                <a:lnTo>
                  <a:pt x="76" y="320"/>
                </a:lnTo>
                <a:lnTo>
                  <a:pt x="78" y="296"/>
                </a:lnTo>
                <a:lnTo>
                  <a:pt x="92" y="276"/>
                </a:lnTo>
                <a:lnTo>
                  <a:pt x="80" y="272"/>
                </a:lnTo>
                <a:lnTo>
                  <a:pt x="72" y="262"/>
                </a:lnTo>
                <a:lnTo>
                  <a:pt x="60" y="258"/>
                </a:lnTo>
                <a:lnTo>
                  <a:pt x="58" y="246"/>
                </a:lnTo>
                <a:lnTo>
                  <a:pt x="70" y="234"/>
                </a:lnTo>
                <a:lnTo>
                  <a:pt x="68" y="228"/>
                </a:lnTo>
                <a:lnTo>
                  <a:pt x="58" y="220"/>
                </a:lnTo>
                <a:lnTo>
                  <a:pt x="36" y="138"/>
                </a:lnTo>
                <a:lnTo>
                  <a:pt x="0" y="24"/>
                </a:lnTo>
              </a:path>
            </a:pathLst>
          </a:custGeom>
          <a:solidFill>
            <a:srgbClr val="008226"/>
          </a:solidFill>
          <a:ln cap="rnd" w="12600">
            <a:solidFill>
              <a:srgbClr val="7f7f7f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146" name=""/>
          <p:cNvSpPr/>
          <p:nvPr/>
        </p:nvSpPr>
        <p:spPr>
          <a:xfrm>
            <a:off x="5869080" y="3516480"/>
            <a:ext cx="455400" cy="715680"/>
          </a:xfrm>
          <a:custGeom>
            <a:avLst/>
            <a:gdLst/>
            <a:ahLst/>
            <a:rect l="l" t="t" r="r" b="b"/>
            <a:pathLst>
              <a:path w="291" h="487">
                <a:moveTo>
                  <a:pt x="0" y="24"/>
                </a:moveTo>
                <a:lnTo>
                  <a:pt x="90" y="16"/>
                </a:lnTo>
                <a:lnTo>
                  <a:pt x="200" y="0"/>
                </a:lnTo>
                <a:lnTo>
                  <a:pt x="256" y="196"/>
                </a:lnTo>
                <a:lnTo>
                  <a:pt x="266" y="204"/>
                </a:lnTo>
                <a:lnTo>
                  <a:pt x="254" y="224"/>
                </a:lnTo>
                <a:lnTo>
                  <a:pt x="258" y="234"/>
                </a:lnTo>
                <a:lnTo>
                  <a:pt x="270" y="240"/>
                </a:lnTo>
                <a:lnTo>
                  <a:pt x="290" y="252"/>
                </a:lnTo>
                <a:lnTo>
                  <a:pt x="274" y="268"/>
                </a:lnTo>
                <a:lnTo>
                  <a:pt x="274" y="294"/>
                </a:lnTo>
                <a:lnTo>
                  <a:pt x="284" y="302"/>
                </a:lnTo>
                <a:lnTo>
                  <a:pt x="270" y="352"/>
                </a:lnTo>
                <a:lnTo>
                  <a:pt x="286" y="352"/>
                </a:lnTo>
                <a:lnTo>
                  <a:pt x="290" y="370"/>
                </a:lnTo>
                <a:lnTo>
                  <a:pt x="130" y="392"/>
                </a:lnTo>
                <a:lnTo>
                  <a:pt x="96" y="394"/>
                </a:lnTo>
                <a:lnTo>
                  <a:pt x="80" y="404"/>
                </a:lnTo>
                <a:lnTo>
                  <a:pt x="78" y="412"/>
                </a:lnTo>
                <a:lnTo>
                  <a:pt x="84" y="424"/>
                </a:lnTo>
                <a:lnTo>
                  <a:pt x="110" y="428"/>
                </a:lnTo>
                <a:lnTo>
                  <a:pt x="100" y="438"/>
                </a:lnTo>
                <a:lnTo>
                  <a:pt x="110" y="462"/>
                </a:lnTo>
                <a:lnTo>
                  <a:pt x="104" y="468"/>
                </a:lnTo>
                <a:lnTo>
                  <a:pt x="94" y="486"/>
                </a:lnTo>
                <a:lnTo>
                  <a:pt x="86" y="484"/>
                </a:lnTo>
                <a:lnTo>
                  <a:pt x="68" y="464"/>
                </a:lnTo>
                <a:lnTo>
                  <a:pt x="62" y="454"/>
                </a:lnTo>
                <a:lnTo>
                  <a:pt x="52" y="452"/>
                </a:lnTo>
                <a:lnTo>
                  <a:pt x="46" y="480"/>
                </a:lnTo>
                <a:lnTo>
                  <a:pt x="26" y="478"/>
                </a:lnTo>
                <a:lnTo>
                  <a:pt x="12" y="356"/>
                </a:lnTo>
                <a:lnTo>
                  <a:pt x="4" y="174"/>
                </a:lnTo>
                <a:lnTo>
                  <a:pt x="0" y="24"/>
                </a:lnTo>
              </a:path>
            </a:pathLst>
          </a:custGeom>
          <a:solidFill>
            <a:srgbClr val="008226"/>
          </a:solidFill>
          <a:ln cap="rnd" w="12600">
            <a:solidFill>
              <a:srgbClr val="7f7f7f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147" name=""/>
          <p:cNvSpPr/>
          <p:nvPr/>
        </p:nvSpPr>
        <p:spPr>
          <a:xfrm>
            <a:off x="5991120" y="4033800"/>
            <a:ext cx="1084320" cy="776160"/>
          </a:xfrm>
          <a:custGeom>
            <a:avLst/>
            <a:gdLst/>
            <a:ahLst/>
            <a:rect l="l" t="t" r="r" b="b"/>
            <a:pathLst>
              <a:path w="697" h="529">
                <a:moveTo>
                  <a:pt x="30" y="106"/>
                </a:moveTo>
                <a:lnTo>
                  <a:pt x="42" y="108"/>
                </a:lnTo>
                <a:lnTo>
                  <a:pt x="46" y="98"/>
                </a:lnTo>
                <a:lnTo>
                  <a:pt x="58" y="114"/>
                </a:lnTo>
                <a:lnTo>
                  <a:pt x="68" y="98"/>
                </a:lnTo>
                <a:lnTo>
                  <a:pt x="74" y="90"/>
                </a:lnTo>
                <a:lnTo>
                  <a:pt x="90" y="98"/>
                </a:lnTo>
                <a:lnTo>
                  <a:pt x="96" y="94"/>
                </a:lnTo>
                <a:lnTo>
                  <a:pt x="96" y="84"/>
                </a:lnTo>
                <a:lnTo>
                  <a:pt x="104" y="86"/>
                </a:lnTo>
                <a:lnTo>
                  <a:pt x="110" y="108"/>
                </a:lnTo>
                <a:lnTo>
                  <a:pt x="148" y="112"/>
                </a:lnTo>
                <a:lnTo>
                  <a:pt x="168" y="100"/>
                </a:lnTo>
                <a:lnTo>
                  <a:pt x="180" y="108"/>
                </a:lnTo>
                <a:lnTo>
                  <a:pt x="178" y="132"/>
                </a:lnTo>
                <a:lnTo>
                  <a:pt x="194" y="134"/>
                </a:lnTo>
                <a:lnTo>
                  <a:pt x="204" y="158"/>
                </a:lnTo>
                <a:lnTo>
                  <a:pt x="220" y="158"/>
                </a:lnTo>
                <a:lnTo>
                  <a:pt x="232" y="144"/>
                </a:lnTo>
                <a:lnTo>
                  <a:pt x="244" y="140"/>
                </a:lnTo>
                <a:lnTo>
                  <a:pt x="262" y="142"/>
                </a:lnTo>
                <a:lnTo>
                  <a:pt x="276" y="132"/>
                </a:lnTo>
                <a:lnTo>
                  <a:pt x="278" y="114"/>
                </a:lnTo>
                <a:lnTo>
                  <a:pt x="286" y="100"/>
                </a:lnTo>
                <a:lnTo>
                  <a:pt x="300" y="96"/>
                </a:lnTo>
                <a:lnTo>
                  <a:pt x="322" y="100"/>
                </a:lnTo>
                <a:lnTo>
                  <a:pt x="338" y="114"/>
                </a:lnTo>
                <a:lnTo>
                  <a:pt x="338" y="130"/>
                </a:lnTo>
                <a:lnTo>
                  <a:pt x="358" y="134"/>
                </a:lnTo>
                <a:lnTo>
                  <a:pt x="388" y="150"/>
                </a:lnTo>
                <a:lnTo>
                  <a:pt x="390" y="170"/>
                </a:lnTo>
                <a:lnTo>
                  <a:pt x="418" y="176"/>
                </a:lnTo>
                <a:lnTo>
                  <a:pt x="434" y="196"/>
                </a:lnTo>
                <a:lnTo>
                  <a:pt x="438" y="226"/>
                </a:lnTo>
                <a:lnTo>
                  <a:pt x="432" y="230"/>
                </a:lnTo>
                <a:lnTo>
                  <a:pt x="424" y="236"/>
                </a:lnTo>
                <a:lnTo>
                  <a:pt x="424" y="252"/>
                </a:lnTo>
                <a:lnTo>
                  <a:pt x="434" y="270"/>
                </a:lnTo>
                <a:lnTo>
                  <a:pt x="434" y="286"/>
                </a:lnTo>
                <a:lnTo>
                  <a:pt x="440" y="306"/>
                </a:lnTo>
                <a:lnTo>
                  <a:pt x="454" y="292"/>
                </a:lnTo>
                <a:lnTo>
                  <a:pt x="470" y="286"/>
                </a:lnTo>
                <a:lnTo>
                  <a:pt x="450" y="326"/>
                </a:lnTo>
                <a:lnTo>
                  <a:pt x="458" y="340"/>
                </a:lnTo>
                <a:lnTo>
                  <a:pt x="466" y="348"/>
                </a:lnTo>
                <a:lnTo>
                  <a:pt x="480" y="370"/>
                </a:lnTo>
                <a:lnTo>
                  <a:pt x="502" y="378"/>
                </a:lnTo>
                <a:lnTo>
                  <a:pt x="504" y="366"/>
                </a:lnTo>
                <a:lnTo>
                  <a:pt x="516" y="370"/>
                </a:lnTo>
                <a:lnTo>
                  <a:pt x="510" y="390"/>
                </a:lnTo>
                <a:lnTo>
                  <a:pt x="508" y="410"/>
                </a:lnTo>
                <a:lnTo>
                  <a:pt x="524" y="416"/>
                </a:lnTo>
                <a:lnTo>
                  <a:pt x="540" y="436"/>
                </a:lnTo>
                <a:lnTo>
                  <a:pt x="538" y="454"/>
                </a:lnTo>
                <a:lnTo>
                  <a:pt x="546" y="460"/>
                </a:lnTo>
                <a:lnTo>
                  <a:pt x="578" y="460"/>
                </a:lnTo>
                <a:lnTo>
                  <a:pt x="590" y="470"/>
                </a:lnTo>
                <a:lnTo>
                  <a:pt x="588" y="480"/>
                </a:lnTo>
                <a:lnTo>
                  <a:pt x="604" y="478"/>
                </a:lnTo>
                <a:lnTo>
                  <a:pt x="604" y="494"/>
                </a:lnTo>
                <a:lnTo>
                  <a:pt x="616" y="510"/>
                </a:lnTo>
                <a:lnTo>
                  <a:pt x="612" y="526"/>
                </a:lnTo>
                <a:lnTo>
                  <a:pt x="634" y="528"/>
                </a:lnTo>
                <a:lnTo>
                  <a:pt x="644" y="518"/>
                </a:lnTo>
                <a:lnTo>
                  <a:pt x="680" y="520"/>
                </a:lnTo>
                <a:lnTo>
                  <a:pt x="696" y="504"/>
                </a:lnTo>
                <a:lnTo>
                  <a:pt x="684" y="470"/>
                </a:lnTo>
                <a:lnTo>
                  <a:pt x="694" y="462"/>
                </a:lnTo>
                <a:lnTo>
                  <a:pt x="692" y="368"/>
                </a:lnTo>
                <a:lnTo>
                  <a:pt x="688" y="350"/>
                </a:lnTo>
                <a:lnTo>
                  <a:pt x="658" y="312"/>
                </a:lnTo>
                <a:lnTo>
                  <a:pt x="652" y="298"/>
                </a:lnTo>
                <a:lnTo>
                  <a:pt x="644" y="278"/>
                </a:lnTo>
                <a:lnTo>
                  <a:pt x="616" y="234"/>
                </a:lnTo>
                <a:lnTo>
                  <a:pt x="608" y="198"/>
                </a:lnTo>
                <a:lnTo>
                  <a:pt x="602" y="182"/>
                </a:lnTo>
                <a:lnTo>
                  <a:pt x="590" y="178"/>
                </a:lnTo>
                <a:lnTo>
                  <a:pt x="576" y="144"/>
                </a:lnTo>
                <a:lnTo>
                  <a:pt x="554" y="114"/>
                </a:lnTo>
                <a:lnTo>
                  <a:pt x="530" y="82"/>
                </a:lnTo>
                <a:lnTo>
                  <a:pt x="518" y="54"/>
                </a:lnTo>
                <a:lnTo>
                  <a:pt x="500" y="52"/>
                </a:lnTo>
                <a:lnTo>
                  <a:pt x="512" y="36"/>
                </a:lnTo>
                <a:lnTo>
                  <a:pt x="500" y="12"/>
                </a:lnTo>
                <a:lnTo>
                  <a:pt x="482" y="8"/>
                </a:lnTo>
                <a:lnTo>
                  <a:pt x="468" y="0"/>
                </a:lnTo>
                <a:lnTo>
                  <a:pt x="454" y="18"/>
                </a:lnTo>
                <a:lnTo>
                  <a:pt x="464" y="32"/>
                </a:lnTo>
                <a:lnTo>
                  <a:pt x="464" y="52"/>
                </a:lnTo>
                <a:lnTo>
                  <a:pt x="440" y="34"/>
                </a:lnTo>
                <a:lnTo>
                  <a:pt x="338" y="38"/>
                </a:lnTo>
                <a:lnTo>
                  <a:pt x="222" y="42"/>
                </a:lnTo>
                <a:lnTo>
                  <a:pt x="210" y="16"/>
                </a:lnTo>
                <a:lnTo>
                  <a:pt x="82" y="34"/>
                </a:lnTo>
                <a:lnTo>
                  <a:pt x="24" y="42"/>
                </a:lnTo>
                <a:lnTo>
                  <a:pt x="6" y="48"/>
                </a:lnTo>
                <a:lnTo>
                  <a:pt x="0" y="62"/>
                </a:lnTo>
                <a:lnTo>
                  <a:pt x="12" y="74"/>
                </a:lnTo>
                <a:lnTo>
                  <a:pt x="32" y="74"/>
                </a:lnTo>
                <a:lnTo>
                  <a:pt x="20" y="86"/>
                </a:lnTo>
                <a:lnTo>
                  <a:pt x="30" y="106"/>
                </a:lnTo>
              </a:path>
            </a:pathLst>
          </a:custGeom>
          <a:solidFill>
            <a:srgbClr val="008226"/>
          </a:solidFill>
          <a:ln cap="rnd" w="12600">
            <a:solidFill>
              <a:srgbClr val="7f7f7f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148" name=""/>
          <p:cNvSpPr/>
          <p:nvPr/>
        </p:nvSpPr>
        <p:spPr>
          <a:xfrm>
            <a:off x="5489640" y="3552840"/>
            <a:ext cx="417600" cy="696960"/>
          </a:xfrm>
          <a:custGeom>
            <a:avLst/>
            <a:gdLst/>
            <a:ahLst/>
            <a:rect l="l" t="t" r="r" b="b"/>
            <a:pathLst>
              <a:path w="267" h="475">
                <a:moveTo>
                  <a:pt x="94" y="10"/>
                </a:moveTo>
                <a:lnTo>
                  <a:pt x="90" y="18"/>
                </a:lnTo>
                <a:lnTo>
                  <a:pt x="82" y="16"/>
                </a:lnTo>
                <a:lnTo>
                  <a:pt x="60" y="36"/>
                </a:lnTo>
                <a:lnTo>
                  <a:pt x="60" y="72"/>
                </a:lnTo>
                <a:lnTo>
                  <a:pt x="52" y="66"/>
                </a:lnTo>
                <a:lnTo>
                  <a:pt x="38" y="84"/>
                </a:lnTo>
                <a:lnTo>
                  <a:pt x="24" y="88"/>
                </a:lnTo>
                <a:lnTo>
                  <a:pt x="26" y="104"/>
                </a:lnTo>
                <a:lnTo>
                  <a:pt x="30" y="118"/>
                </a:lnTo>
                <a:lnTo>
                  <a:pt x="36" y="134"/>
                </a:lnTo>
                <a:lnTo>
                  <a:pt x="20" y="144"/>
                </a:lnTo>
                <a:lnTo>
                  <a:pt x="30" y="176"/>
                </a:lnTo>
                <a:lnTo>
                  <a:pt x="24" y="182"/>
                </a:lnTo>
                <a:lnTo>
                  <a:pt x="24" y="206"/>
                </a:lnTo>
                <a:lnTo>
                  <a:pt x="40" y="218"/>
                </a:lnTo>
                <a:lnTo>
                  <a:pt x="42" y="232"/>
                </a:lnTo>
                <a:lnTo>
                  <a:pt x="34" y="242"/>
                </a:lnTo>
                <a:lnTo>
                  <a:pt x="42" y="250"/>
                </a:lnTo>
                <a:lnTo>
                  <a:pt x="52" y="276"/>
                </a:lnTo>
                <a:lnTo>
                  <a:pt x="42" y="286"/>
                </a:lnTo>
                <a:lnTo>
                  <a:pt x="34" y="316"/>
                </a:lnTo>
                <a:lnTo>
                  <a:pt x="18" y="330"/>
                </a:lnTo>
                <a:lnTo>
                  <a:pt x="18" y="354"/>
                </a:lnTo>
                <a:lnTo>
                  <a:pt x="0" y="382"/>
                </a:lnTo>
                <a:lnTo>
                  <a:pt x="20" y="406"/>
                </a:lnTo>
                <a:lnTo>
                  <a:pt x="70" y="404"/>
                </a:lnTo>
                <a:lnTo>
                  <a:pt x="132" y="396"/>
                </a:lnTo>
                <a:lnTo>
                  <a:pt x="158" y="398"/>
                </a:lnTo>
                <a:lnTo>
                  <a:pt x="152" y="418"/>
                </a:lnTo>
                <a:lnTo>
                  <a:pt x="184" y="474"/>
                </a:lnTo>
                <a:lnTo>
                  <a:pt x="218" y="450"/>
                </a:lnTo>
                <a:lnTo>
                  <a:pt x="266" y="452"/>
                </a:lnTo>
                <a:lnTo>
                  <a:pt x="254" y="288"/>
                </a:lnTo>
                <a:lnTo>
                  <a:pt x="242" y="0"/>
                </a:lnTo>
                <a:lnTo>
                  <a:pt x="94" y="10"/>
                </a:lnTo>
              </a:path>
            </a:pathLst>
          </a:custGeom>
          <a:solidFill>
            <a:srgbClr val="008226"/>
          </a:solidFill>
          <a:ln cap="rnd" w="12600">
            <a:solidFill>
              <a:srgbClr val="7f7f7f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149" name=""/>
          <p:cNvSpPr/>
          <p:nvPr/>
        </p:nvSpPr>
        <p:spPr>
          <a:xfrm>
            <a:off x="3622680" y="3362400"/>
            <a:ext cx="1628640" cy="1519200"/>
          </a:xfrm>
          <a:custGeom>
            <a:avLst/>
            <a:gdLst/>
            <a:ahLst/>
            <a:rect l="l" t="t" r="r" b="b"/>
            <a:pathLst>
              <a:path w="1046" h="1033">
                <a:moveTo>
                  <a:pt x="6" y="408"/>
                </a:moveTo>
                <a:lnTo>
                  <a:pt x="0" y="424"/>
                </a:lnTo>
                <a:lnTo>
                  <a:pt x="12" y="430"/>
                </a:lnTo>
                <a:lnTo>
                  <a:pt x="28" y="448"/>
                </a:lnTo>
                <a:lnTo>
                  <a:pt x="30" y="470"/>
                </a:lnTo>
                <a:lnTo>
                  <a:pt x="48" y="474"/>
                </a:lnTo>
                <a:lnTo>
                  <a:pt x="60" y="488"/>
                </a:lnTo>
                <a:lnTo>
                  <a:pt x="70" y="506"/>
                </a:lnTo>
                <a:lnTo>
                  <a:pt x="82" y="510"/>
                </a:lnTo>
                <a:lnTo>
                  <a:pt x="102" y="542"/>
                </a:lnTo>
                <a:lnTo>
                  <a:pt x="130" y="544"/>
                </a:lnTo>
                <a:lnTo>
                  <a:pt x="126" y="558"/>
                </a:lnTo>
                <a:lnTo>
                  <a:pt x="136" y="590"/>
                </a:lnTo>
                <a:lnTo>
                  <a:pt x="138" y="634"/>
                </a:lnTo>
                <a:lnTo>
                  <a:pt x="152" y="648"/>
                </a:lnTo>
                <a:lnTo>
                  <a:pt x="160" y="660"/>
                </a:lnTo>
                <a:lnTo>
                  <a:pt x="168" y="664"/>
                </a:lnTo>
                <a:lnTo>
                  <a:pt x="196" y="692"/>
                </a:lnTo>
                <a:lnTo>
                  <a:pt x="208" y="698"/>
                </a:lnTo>
                <a:lnTo>
                  <a:pt x="216" y="700"/>
                </a:lnTo>
                <a:lnTo>
                  <a:pt x="224" y="712"/>
                </a:lnTo>
                <a:lnTo>
                  <a:pt x="266" y="724"/>
                </a:lnTo>
                <a:lnTo>
                  <a:pt x="282" y="704"/>
                </a:lnTo>
                <a:lnTo>
                  <a:pt x="292" y="694"/>
                </a:lnTo>
                <a:lnTo>
                  <a:pt x="286" y="666"/>
                </a:lnTo>
                <a:lnTo>
                  <a:pt x="294" y="656"/>
                </a:lnTo>
                <a:lnTo>
                  <a:pt x="318" y="654"/>
                </a:lnTo>
                <a:lnTo>
                  <a:pt x="324" y="646"/>
                </a:lnTo>
                <a:lnTo>
                  <a:pt x="328" y="636"/>
                </a:lnTo>
                <a:lnTo>
                  <a:pt x="338" y="638"/>
                </a:lnTo>
                <a:lnTo>
                  <a:pt x="340" y="648"/>
                </a:lnTo>
                <a:lnTo>
                  <a:pt x="366" y="650"/>
                </a:lnTo>
                <a:lnTo>
                  <a:pt x="408" y="656"/>
                </a:lnTo>
                <a:lnTo>
                  <a:pt x="424" y="672"/>
                </a:lnTo>
                <a:lnTo>
                  <a:pt x="456" y="714"/>
                </a:lnTo>
                <a:lnTo>
                  <a:pt x="472" y="744"/>
                </a:lnTo>
                <a:lnTo>
                  <a:pt x="474" y="760"/>
                </a:lnTo>
                <a:lnTo>
                  <a:pt x="516" y="826"/>
                </a:lnTo>
                <a:lnTo>
                  <a:pt x="523" y="846"/>
                </a:lnTo>
                <a:lnTo>
                  <a:pt x="555" y="868"/>
                </a:lnTo>
                <a:lnTo>
                  <a:pt x="557" y="894"/>
                </a:lnTo>
                <a:lnTo>
                  <a:pt x="565" y="912"/>
                </a:lnTo>
                <a:lnTo>
                  <a:pt x="571" y="946"/>
                </a:lnTo>
                <a:lnTo>
                  <a:pt x="585" y="952"/>
                </a:lnTo>
                <a:lnTo>
                  <a:pt x="587" y="966"/>
                </a:lnTo>
                <a:lnTo>
                  <a:pt x="587" y="992"/>
                </a:lnTo>
                <a:lnTo>
                  <a:pt x="597" y="992"/>
                </a:lnTo>
                <a:lnTo>
                  <a:pt x="613" y="986"/>
                </a:lnTo>
                <a:lnTo>
                  <a:pt x="633" y="1008"/>
                </a:lnTo>
                <a:lnTo>
                  <a:pt x="651" y="1008"/>
                </a:lnTo>
                <a:lnTo>
                  <a:pt x="669" y="1020"/>
                </a:lnTo>
                <a:lnTo>
                  <a:pt x="693" y="1024"/>
                </a:lnTo>
                <a:lnTo>
                  <a:pt x="711" y="1018"/>
                </a:lnTo>
                <a:lnTo>
                  <a:pt x="727" y="1032"/>
                </a:lnTo>
                <a:lnTo>
                  <a:pt x="745" y="1032"/>
                </a:lnTo>
                <a:lnTo>
                  <a:pt x="753" y="1024"/>
                </a:lnTo>
                <a:lnTo>
                  <a:pt x="763" y="1022"/>
                </a:lnTo>
                <a:lnTo>
                  <a:pt x="775" y="1002"/>
                </a:lnTo>
                <a:lnTo>
                  <a:pt x="753" y="1006"/>
                </a:lnTo>
                <a:lnTo>
                  <a:pt x="741" y="982"/>
                </a:lnTo>
                <a:lnTo>
                  <a:pt x="737" y="976"/>
                </a:lnTo>
                <a:lnTo>
                  <a:pt x="735" y="940"/>
                </a:lnTo>
                <a:lnTo>
                  <a:pt x="727" y="926"/>
                </a:lnTo>
                <a:lnTo>
                  <a:pt x="737" y="908"/>
                </a:lnTo>
                <a:lnTo>
                  <a:pt x="737" y="888"/>
                </a:lnTo>
                <a:lnTo>
                  <a:pt x="747" y="874"/>
                </a:lnTo>
                <a:lnTo>
                  <a:pt x="745" y="856"/>
                </a:lnTo>
                <a:lnTo>
                  <a:pt x="743" y="844"/>
                </a:lnTo>
                <a:lnTo>
                  <a:pt x="755" y="838"/>
                </a:lnTo>
                <a:lnTo>
                  <a:pt x="761" y="820"/>
                </a:lnTo>
                <a:lnTo>
                  <a:pt x="775" y="818"/>
                </a:lnTo>
                <a:lnTo>
                  <a:pt x="791" y="808"/>
                </a:lnTo>
                <a:lnTo>
                  <a:pt x="795" y="796"/>
                </a:lnTo>
                <a:lnTo>
                  <a:pt x="809" y="800"/>
                </a:lnTo>
                <a:lnTo>
                  <a:pt x="819" y="790"/>
                </a:lnTo>
                <a:lnTo>
                  <a:pt x="815" y="772"/>
                </a:lnTo>
                <a:lnTo>
                  <a:pt x="827" y="778"/>
                </a:lnTo>
                <a:lnTo>
                  <a:pt x="859" y="778"/>
                </a:lnTo>
                <a:lnTo>
                  <a:pt x="891" y="758"/>
                </a:lnTo>
                <a:lnTo>
                  <a:pt x="907" y="740"/>
                </a:lnTo>
                <a:lnTo>
                  <a:pt x="925" y="732"/>
                </a:lnTo>
                <a:lnTo>
                  <a:pt x="941" y="714"/>
                </a:lnTo>
                <a:lnTo>
                  <a:pt x="957" y="708"/>
                </a:lnTo>
                <a:lnTo>
                  <a:pt x="951" y="686"/>
                </a:lnTo>
                <a:lnTo>
                  <a:pt x="935" y="670"/>
                </a:lnTo>
                <a:lnTo>
                  <a:pt x="935" y="648"/>
                </a:lnTo>
                <a:lnTo>
                  <a:pt x="953" y="662"/>
                </a:lnTo>
                <a:lnTo>
                  <a:pt x="965" y="686"/>
                </a:lnTo>
                <a:lnTo>
                  <a:pt x="1001" y="686"/>
                </a:lnTo>
                <a:lnTo>
                  <a:pt x="1017" y="662"/>
                </a:lnTo>
                <a:lnTo>
                  <a:pt x="1019" y="650"/>
                </a:lnTo>
                <a:lnTo>
                  <a:pt x="1031" y="636"/>
                </a:lnTo>
                <a:lnTo>
                  <a:pt x="1035" y="624"/>
                </a:lnTo>
                <a:lnTo>
                  <a:pt x="1029" y="610"/>
                </a:lnTo>
                <a:lnTo>
                  <a:pt x="1031" y="602"/>
                </a:lnTo>
                <a:lnTo>
                  <a:pt x="1037" y="596"/>
                </a:lnTo>
                <a:lnTo>
                  <a:pt x="1035" y="570"/>
                </a:lnTo>
                <a:lnTo>
                  <a:pt x="1043" y="552"/>
                </a:lnTo>
                <a:lnTo>
                  <a:pt x="1045" y="520"/>
                </a:lnTo>
                <a:lnTo>
                  <a:pt x="1037" y="508"/>
                </a:lnTo>
                <a:lnTo>
                  <a:pt x="1023" y="480"/>
                </a:lnTo>
                <a:lnTo>
                  <a:pt x="1021" y="458"/>
                </a:lnTo>
                <a:lnTo>
                  <a:pt x="999" y="442"/>
                </a:lnTo>
                <a:lnTo>
                  <a:pt x="993" y="292"/>
                </a:lnTo>
                <a:lnTo>
                  <a:pt x="959" y="290"/>
                </a:lnTo>
                <a:lnTo>
                  <a:pt x="951" y="274"/>
                </a:lnTo>
                <a:lnTo>
                  <a:pt x="937" y="280"/>
                </a:lnTo>
                <a:lnTo>
                  <a:pt x="923" y="256"/>
                </a:lnTo>
                <a:lnTo>
                  <a:pt x="913" y="254"/>
                </a:lnTo>
                <a:lnTo>
                  <a:pt x="893" y="272"/>
                </a:lnTo>
                <a:lnTo>
                  <a:pt x="877" y="258"/>
                </a:lnTo>
                <a:lnTo>
                  <a:pt x="863" y="256"/>
                </a:lnTo>
                <a:lnTo>
                  <a:pt x="843" y="272"/>
                </a:lnTo>
                <a:lnTo>
                  <a:pt x="817" y="268"/>
                </a:lnTo>
                <a:lnTo>
                  <a:pt x="797" y="260"/>
                </a:lnTo>
                <a:lnTo>
                  <a:pt x="777" y="262"/>
                </a:lnTo>
                <a:lnTo>
                  <a:pt x="763" y="276"/>
                </a:lnTo>
                <a:lnTo>
                  <a:pt x="739" y="258"/>
                </a:lnTo>
                <a:lnTo>
                  <a:pt x="705" y="262"/>
                </a:lnTo>
                <a:lnTo>
                  <a:pt x="687" y="248"/>
                </a:lnTo>
                <a:lnTo>
                  <a:pt x="677" y="230"/>
                </a:lnTo>
                <a:lnTo>
                  <a:pt x="657" y="224"/>
                </a:lnTo>
                <a:lnTo>
                  <a:pt x="645" y="234"/>
                </a:lnTo>
                <a:lnTo>
                  <a:pt x="607" y="234"/>
                </a:lnTo>
                <a:lnTo>
                  <a:pt x="601" y="222"/>
                </a:lnTo>
                <a:lnTo>
                  <a:pt x="595" y="208"/>
                </a:lnTo>
                <a:lnTo>
                  <a:pt x="587" y="200"/>
                </a:lnTo>
                <a:lnTo>
                  <a:pt x="559" y="212"/>
                </a:lnTo>
                <a:lnTo>
                  <a:pt x="547" y="206"/>
                </a:lnTo>
                <a:lnTo>
                  <a:pt x="539" y="170"/>
                </a:lnTo>
                <a:lnTo>
                  <a:pt x="531" y="96"/>
                </a:lnTo>
                <a:lnTo>
                  <a:pt x="523" y="16"/>
                </a:lnTo>
                <a:lnTo>
                  <a:pt x="308" y="0"/>
                </a:lnTo>
                <a:lnTo>
                  <a:pt x="282" y="422"/>
                </a:lnTo>
                <a:lnTo>
                  <a:pt x="6" y="408"/>
                </a:lnTo>
              </a:path>
            </a:pathLst>
          </a:custGeom>
          <a:solidFill>
            <a:srgbClr val="00f008"/>
          </a:solidFill>
          <a:ln cap="rnd" w="12600">
            <a:solidFill>
              <a:srgbClr val="7f7f7f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150" name=""/>
          <p:cNvSpPr/>
          <p:nvPr/>
        </p:nvSpPr>
        <p:spPr>
          <a:xfrm>
            <a:off x="6657840" y="1890720"/>
            <a:ext cx="736560" cy="873000"/>
          </a:xfrm>
          <a:custGeom>
            <a:avLst/>
            <a:gdLst/>
            <a:ahLst/>
            <a:rect l="l" t="t" r="r" b="b"/>
            <a:pathLst>
              <a:path w="475" h="593">
                <a:moveTo>
                  <a:pt x="382" y="0"/>
                </a:moveTo>
                <a:lnTo>
                  <a:pt x="364" y="10"/>
                </a:lnTo>
                <a:lnTo>
                  <a:pt x="322" y="8"/>
                </a:lnTo>
                <a:lnTo>
                  <a:pt x="292" y="22"/>
                </a:lnTo>
                <a:lnTo>
                  <a:pt x="254" y="42"/>
                </a:lnTo>
                <a:lnTo>
                  <a:pt x="238" y="60"/>
                </a:lnTo>
                <a:lnTo>
                  <a:pt x="238" y="84"/>
                </a:lnTo>
                <a:lnTo>
                  <a:pt x="216" y="98"/>
                </a:lnTo>
                <a:lnTo>
                  <a:pt x="202" y="114"/>
                </a:lnTo>
                <a:lnTo>
                  <a:pt x="202" y="122"/>
                </a:lnTo>
                <a:lnTo>
                  <a:pt x="214" y="136"/>
                </a:lnTo>
                <a:lnTo>
                  <a:pt x="216" y="142"/>
                </a:lnTo>
                <a:lnTo>
                  <a:pt x="210" y="154"/>
                </a:lnTo>
                <a:lnTo>
                  <a:pt x="214" y="164"/>
                </a:lnTo>
                <a:lnTo>
                  <a:pt x="218" y="176"/>
                </a:lnTo>
                <a:lnTo>
                  <a:pt x="214" y="186"/>
                </a:lnTo>
                <a:lnTo>
                  <a:pt x="200" y="188"/>
                </a:lnTo>
                <a:lnTo>
                  <a:pt x="180" y="216"/>
                </a:lnTo>
                <a:lnTo>
                  <a:pt x="156" y="222"/>
                </a:lnTo>
                <a:lnTo>
                  <a:pt x="100" y="222"/>
                </a:lnTo>
                <a:lnTo>
                  <a:pt x="98" y="230"/>
                </a:lnTo>
                <a:lnTo>
                  <a:pt x="44" y="230"/>
                </a:lnTo>
                <a:lnTo>
                  <a:pt x="32" y="242"/>
                </a:lnTo>
                <a:lnTo>
                  <a:pt x="30" y="262"/>
                </a:lnTo>
                <a:lnTo>
                  <a:pt x="40" y="274"/>
                </a:lnTo>
                <a:lnTo>
                  <a:pt x="52" y="290"/>
                </a:lnTo>
                <a:lnTo>
                  <a:pt x="48" y="306"/>
                </a:lnTo>
                <a:lnTo>
                  <a:pt x="22" y="330"/>
                </a:lnTo>
                <a:lnTo>
                  <a:pt x="0" y="350"/>
                </a:lnTo>
                <a:lnTo>
                  <a:pt x="10" y="364"/>
                </a:lnTo>
                <a:lnTo>
                  <a:pt x="4" y="378"/>
                </a:lnTo>
                <a:lnTo>
                  <a:pt x="92" y="364"/>
                </a:lnTo>
                <a:lnTo>
                  <a:pt x="318" y="312"/>
                </a:lnTo>
                <a:lnTo>
                  <a:pt x="322" y="322"/>
                </a:lnTo>
                <a:lnTo>
                  <a:pt x="340" y="328"/>
                </a:lnTo>
                <a:lnTo>
                  <a:pt x="342" y="352"/>
                </a:lnTo>
                <a:lnTo>
                  <a:pt x="362" y="354"/>
                </a:lnTo>
                <a:lnTo>
                  <a:pt x="368" y="364"/>
                </a:lnTo>
                <a:lnTo>
                  <a:pt x="360" y="376"/>
                </a:lnTo>
                <a:lnTo>
                  <a:pt x="358" y="394"/>
                </a:lnTo>
                <a:lnTo>
                  <a:pt x="350" y="406"/>
                </a:lnTo>
                <a:lnTo>
                  <a:pt x="356" y="420"/>
                </a:lnTo>
                <a:lnTo>
                  <a:pt x="346" y="426"/>
                </a:lnTo>
                <a:lnTo>
                  <a:pt x="356" y="448"/>
                </a:lnTo>
                <a:lnTo>
                  <a:pt x="354" y="464"/>
                </a:lnTo>
                <a:lnTo>
                  <a:pt x="380" y="466"/>
                </a:lnTo>
                <a:lnTo>
                  <a:pt x="386" y="482"/>
                </a:lnTo>
                <a:lnTo>
                  <a:pt x="374" y="508"/>
                </a:lnTo>
                <a:lnTo>
                  <a:pt x="348" y="526"/>
                </a:lnTo>
                <a:lnTo>
                  <a:pt x="350" y="540"/>
                </a:lnTo>
                <a:lnTo>
                  <a:pt x="356" y="548"/>
                </a:lnTo>
                <a:lnTo>
                  <a:pt x="362" y="566"/>
                </a:lnTo>
                <a:lnTo>
                  <a:pt x="376" y="564"/>
                </a:lnTo>
                <a:lnTo>
                  <a:pt x="390" y="568"/>
                </a:lnTo>
                <a:lnTo>
                  <a:pt x="400" y="574"/>
                </a:lnTo>
                <a:lnTo>
                  <a:pt x="414" y="592"/>
                </a:lnTo>
                <a:lnTo>
                  <a:pt x="424" y="582"/>
                </a:lnTo>
                <a:lnTo>
                  <a:pt x="422" y="568"/>
                </a:lnTo>
                <a:lnTo>
                  <a:pt x="438" y="554"/>
                </a:lnTo>
                <a:lnTo>
                  <a:pt x="448" y="538"/>
                </a:lnTo>
                <a:lnTo>
                  <a:pt x="446" y="500"/>
                </a:lnTo>
                <a:lnTo>
                  <a:pt x="454" y="488"/>
                </a:lnTo>
                <a:lnTo>
                  <a:pt x="452" y="446"/>
                </a:lnTo>
                <a:lnTo>
                  <a:pt x="446" y="438"/>
                </a:lnTo>
                <a:lnTo>
                  <a:pt x="436" y="436"/>
                </a:lnTo>
                <a:lnTo>
                  <a:pt x="430" y="436"/>
                </a:lnTo>
                <a:lnTo>
                  <a:pt x="432" y="424"/>
                </a:lnTo>
                <a:lnTo>
                  <a:pt x="438" y="406"/>
                </a:lnTo>
                <a:lnTo>
                  <a:pt x="446" y="418"/>
                </a:lnTo>
                <a:lnTo>
                  <a:pt x="448" y="426"/>
                </a:lnTo>
                <a:lnTo>
                  <a:pt x="474" y="414"/>
                </a:lnTo>
                <a:lnTo>
                  <a:pt x="474" y="398"/>
                </a:lnTo>
                <a:lnTo>
                  <a:pt x="470" y="388"/>
                </a:lnTo>
                <a:lnTo>
                  <a:pt x="468" y="380"/>
                </a:lnTo>
                <a:lnTo>
                  <a:pt x="458" y="378"/>
                </a:lnTo>
                <a:lnTo>
                  <a:pt x="448" y="370"/>
                </a:lnTo>
                <a:lnTo>
                  <a:pt x="466" y="360"/>
                </a:lnTo>
                <a:lnTo>
                  <a:pt x="450" y="346"/>
                </a:lnTo>
                <a:lnTo>
                  <a:pt x="448" y="330"/>
                </a:lnTo>
                <a:lnTo>
                  <a:pt x="442" y="286"/>
                </a:lnTo>
                <a:lnTo>
                  <a:pt x="442" y="282"/>
                </a:lnTo>
                <a:lnTo>
                  <a:pt x="428" y="272"/>
                </a:lnTo>
                <a:lnTo>
                  <a:pt x="440" y="224"/>
                </a:lnTo>
                <a:lnTo>
                  <a:pt x="436" y="210"/>
                </a:lnTo>
                <a:lnTo>
                  <a:pt x="430" y="194"/>
                </a:lnTo>
                <a:lnTo>
                  <a:pt x="432" y="180"/>
                </a:lnTo>
                <a:lnTo>
                  <a:pt x="420" y="140"/>
                </a:lnTo>
                <a:lnTo>
                  <a:pt x="400" y="140"/>
                </a:lnTo>
                <a:lnTo>
                  <a:pt x="406" y="120"/>
                </a:lnTo>
                <a:lnTo>
                  <a:pt x="406" y="104"/>
                </a:lnTo>
                <a:lnTo>
                  <a:pt x="392" y="90"/>
                </a:lnTo>
                <a:lnTo>
                  <a:pt x="400" y="76"/>
                </a:lnTo>
                <a:lnTo>
                  <a:pt x="394" y="56"/>
                </a:lnTo>
                <a:lnTo>
                  <a:pt x="382" y="40"/>
                </a:lnTo>
                <a:lnTo>
                  <a:pt x="382" y="0"/>
                </a:lnTo>
              </a:path>
            </a:pathLst>
          </a:custGeom>
          <a:solidFill>
            <a:srgbClr val="00f008"/>
          </a:solidFill>
          <a:ln cap="rnd" w="12600">
            <a:solidFill>
              <a:srgbClr val="7f7f7f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151" name=""/>
          <p:cNvSpPr/>
          <p:nvPr/>
        </p:nvSpPr>
        <p:spPr>
          <a:xfrm>
            <a:off x="7250040" y="1852560"/>
            <a:ext cx="201600" cy="366840"/>
          </a:xfrm>
          <a:custGeom>
            <a:avLst/>
            <a:gdLst/>
            <a:ahLst/>
            <a:rect l="l" t="t" r="r" b="b"/>
            <a:pathLst>
              <a:path w="129" h="249">
                <a:moveTo>
                  <a:pt x="0" y="28"/>
                </a:moveTo>
                <a:lnTo>
                  <a:pt x="76" y="12"/>
                </a:lnTo>
                <a:lnTo>
                  <a:pt x="112" y="0"/>
                </a:lnTo>
                <a:lnTo>
                  <a:pt x="118" y="18"/>
                </a:lnTo>
                <a:lnTo>
                  <a:pt x="116" y="34"/>
                </a:lnTo>
                <a:lnTo>
                  <a:pt x="118" y="46"/>
                </a:lnTo>
                <a:lnTo>
                  <a:pt x="128" y="54"/>
                </a:lnTo>
                <a:lnTo>
                  <a:pt x="122" y="60"/>
                </a:lnTo>
                <a:lnTo>
                  <a:pt x="122" y="78"/>
                </a:lnTo>
                <a:lnTo>
                  <a:pt x="110" y="80"/>
                </a:lnTo>
                <a:lnTo>
                  <a:pt x="102" y="84"/>
                </a:lnTo>
                <a:lnTo>
                  <a:pt x="98" y="96"/>
                </a:lnTo>
                <a:lnTo>
                  <a:pt x="106" y="110"/>
                </a:lnTo>
                <a:lnTo>
                  <a:pt x="106" y="124"/>
                </a:lnTo>
                <a:lnTo>
                  <a:pt x="94" y="134"/>
                </a:lnTo>
                <a:lnTo>
                  <a:pt x="90" y="146"/>
                </a:lnTo>
                <a:lnTo>
                  <a:pt x="108" y="168"/>
                </a:lnTo>
                <a:lnTo>
                  <a:pt x="98" y="202"/>
                </a:lnTo>
                <a:lnTo>
                  <a:pt x="114" y="234"/>
                </a:lnTo>
                <a:lnTo>
                  <a:pt x="88" y="244"/>
                </a:lnTo>
                <a:lnTo>
                  <a:pt x="56" y="248"/>
                </a:lnTo>
                <a:lnTo>
                  <a:pt x="46" y="216"/>
                </a:lnTo>
                <a:lnTo>
                  <a:pt x="48" y="204"/>
                </a:lnTo>
                <a:lnTo>
                  <a:pt x="38" y="166"/>
                </a:lnTo>
                <a:lnTo>
                  <a:pt x="16" y="168"/>
                </a:lnTo>
                <a:lnTo>
                  <a:pt x="24" y="152"/>
                </a:lnTo>
                <a:lnTo>
                  <a:pt x="24" y="128"/>
                </a:lnTo>
                <a:lnTo>
                  <a:pt x="10" y="120"/>
                </a:lnTo>
                <a:lnTo>
                  <a:pt x="18" y="102"/>
                </a:lnTo>
                <a:lnTo>
                  <a:pt x="12" y="82"/>
                </a:lnTo>
                <a:lnTo>
                  <a:pt x="0" y="72"/>
                </a:lnTo>
                <a:lnTo>
                  <a:pt x="0" y="28"/>
                </a:lnTo>
              </a:path>
            </a:pathLst>
          </a:custGeom>
          <a:solidFill>
            <a:srgbClr val="00f008"/>
          </a:solidFill>
          <a:ln cap="rnd" w="12600">
            <a:solidFill>
              <a:srgbClr val="7f7f7f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152" name=""/>
          <p:cNvSpPr/>
          <p:nvPr/>
        </p:nvSpPr>
        <p:spPr>
          <a:xfrm>
            <a:off x="5173560" y="3859200"/>
            <a:ext cx="692280" cy="561960"/>
          </a:xfrm>
          <a:custGeom>
            <a:avLst/>
            <a:gdLst/>
            <a:ahLst/>
            <a:rect l="l" t="t" r="r" b="b"/>
            <a:pathLst>
              <a:path w="445" h="383">
                <a:moveTo>
                  <a:pt x="0" y="10"/>
                </a:moveTo>
                <a:lnTo>
                  <a:pt x="86" y="6"/>
                </a:lnTo>
                <a:lnTo>
                  <a:pt x="224" y="0"/>
                </a:lnTo>
                <a:lnTo>
                  <a:pt x="242" y="8"/>
                </a:lnTo>
                <a:lnTo>
                  <a:pt x="246" y="22"/>
                </a:lnTo>
                <a:lnTo>
                  <a:pt x="238" y="30"/>
                </a:lnTo>
                <a:lnTo>
                  <a:pt x="248" y="48"/>
                </a:lnTo>
                <a:lnTo>
                  <a:pt x="256" y="66"/>
                </a:lnTo>
                <a:lnTo>
                  <a:pt x="244" y="80"/>
                </a:lnTo>
                <a:lnTo>
                  <a:pt x="242" y="94"/>
                </a:lnTo>
                <a:lnTo>
                  <a:pt x="238" y="104"/>
                </a:lnTo>
                <a:lnTo>
                  <a:pt x="222" y="118"/>
                </a:lnTo>
                <a:lnTo>
                  <a:pt x="220" y="146"/>
                </a:lnTo>
                <a:lnTo>
                  <a:pt x="204" y="172"/>
                </a:lnTo>
                <a:lnTo>
                  <a:pt x="222" y="196"/>
                </a:lnTo>
                <a:lnTo>
                  <a:pt x="356" y="186"/>
                </a:lnTo>
                <a:lnTo>
                  <a:pt x="354" y="210"/>
                </a:lnTo>
                <a:lnTo>
                  <a:pt x="386" y="264"/>
                </a:lnTo>
                <a:lnTo>
                  <a:pt x="394" y="260"/>
                </a:lnTo>
                <a:lnTo>
                  <a:pt x="408" y="284"/>
                </a:lnTo>
                <a:lnTo>
                  <a:pt x="388" y="304"/>
                </a:lnTo>
                <a:lnTo>
                  <a:pt x="402" y="320"/>
                </a:lnTo>
                <a:lnTo>
                  <a:pt x="422" y="322"/>
                </a:lnTo>
                <a:lnTo>
                  <a:pt x="426" y="342"/>
                </a:lnTo>
                <a:lnTo>
                  <a:pt x="444" y="356"/>
                </a:lnTo>
                <a:lnTo>
                  <a:pt x="438" y="366"/>
                </a:lnTo>
                <a:lnTo>
                  <a:pt x="408" y="382"/>
                </a:lnTo>
                <a:lnTo>
                  <a:pt x="390" y="356"/>
                </a:lnTo>
                <a:lnTo>
                  <a:pt x="376" y="346"/>
                </a:lnTo>
                <a:lnTo>
                  <a:pt x="348" y="374"/>
                </a:lnTo>
                <a:lnTo>
                  <a:pt x="318" y="358"/>
                </a:lnTo>
                <a:lnTo>
                  <a:pt x="306" y="362"/>
                </a:lnTo>
                <a:lnTo>
                  <a:pt x="300" y="380"/>
                </a:lnTo>
                <a:lnTo>
                  <a:pt x="264" y="364"/>
                </a:lnTo>
                <a:lnTo>
                  <a:pt x="200" y="338"/>
                </a:lnTo>
                <a:lnTo>
                  <a:pt x="184" y="334"/>
                </a:lnTo>
                <a:lnTo>
                  <a:pt x="170" y="344"/>
                </a:lnTo>
                <a:lnTo>
                  <a:pt x="146" y="334"/>
                </a:lnTo>
                <a:lnTo>
                  <a:pt x="122" y="326"/>
                </a:lnTo>
                <a:lnTo>
                  <a:pt x="100" y="326"/>
                </a:lnTo>
                <a:lnTo>
                  <a:pt x="70" y="312"/>
                </a:lnTo>
                <a:lnTo>
                  <a:pt x="58" y="320"/>
                </a:lnTo>
                <a:lnTo>
                  <a:pt x="22" y="320"/>
                </a:lnTo>
                <a:lnTo>
                  <a:pt x="36" y="302"/>
                </a:lnTo>
                <a:lnTo>
                  <a:pt x="38" y="286"/>
                </a:lnTo>
                <a:lnTo>
                  <a:pt x="36" y="272"/>
                </a:lnTo>
                <a:lnTo>
                  <a:pt x="40" y="258"/>
                </a:lnTo>
                <a:lnTo>
                  <a:pt x="40" y="236"/>
                </a:lnTo>
                <a:lnTo>
                  <a:pt x="46" y="216"/>
                </a:lnTo>
                <a:lnTo>
                  <a:pt x="50" y="182"/>
                </a:lnTo>
                <a:lnTo>
                  <a:pt x="40" y="172"/>
                </a:lnTo>
                <a:lnTo>
                  <a:pt x="34" y="154"/>
                </a:lnTo>
                <a:lnTo>
                  <a:pt x="28" y="142"/>
                </a:lnTo>
                <a:lnTo>
                  <a:pt x="26" y="124"/>
                </a:lnTo>
                <a:lnTo>
                  <a:pt x="18" y="118"/>
                </a:lnTo>
                <a:lnTo>
                  <a:pt x="2" y="106"/>
                </a:lnTo>
                <a:lnTo>
                  <a:pt x="0" y="10"/>
                </a:lnTo>
              </a:path>
            </a:pathLst>
          </a:custGeom>
          <a:solidFill>
            <a:srgbClr val="008226"/>
          </a:solidFill>
          <a:ln cap="rnd" w="12600">
            <a:solidFill>
              <a:srgbClr val="7f7f7f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153" name=""/>
          <p:cNvSpPr/>
          <p:nvPr/>
        </p:nvSpPr>
        <p:spPr>
          <a:xfrm>
            <a:off x="7183440" y="4111560"/>
            <a:ext cx="671400" cy="19224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154" name=""/>
          <p:cNvSpPr/>
          <p:nvPr/>
        </p:nvSpPr>
        <p:spPr>
          <a:xfrm>
            <a:off x="7313760" y="4557600"/>
            <a:ext cx="671400" cy="19224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155" name=""/>
          <p:cNvSpPr/>
          <p:nvPr/>
        </p:nvSpPr>
        <p:spPr>
          <a:xfrm>
            <a:off x="7313760" y="4557600"/>
            <a:ext cx="671400" cy="19224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156" name=""/>
          <p:cNvSpPr/>
          <p:nvPr/>
        </p:nvSpPr>
        <p:spPr>
          <a:xfrm>
            <a:off x="7008840" y="2106720"/>
            <a:ext cx="223920" cy="22356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157" name=""/>
          <p:cNvSpPr/>
          <p:nvPr/>
        </p:nvSpPr>
        <p:spPr>
          <a:xfrm>
            <a:off x="5062680" y="2027160"/>
            <a:ext cx="182520" cy="18252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158" name=""/>
          <p:cNvSpPr/>
          <p:nvPr/>
        </p:nvSpPr>
        <p:spPr>
          <a:xfrm>
            <a:off x="5424480" y="2832120"/>
            <a:ext cx="225360" cy="22536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159" name=""/>
          <p:cNvSpPr/>
          <p:nvPr/>
        </p:nvSpPr>
        <p:spPr>
          <a:xfrm>
            <a:off x="4803840" y="2781360"/>
            <a:ext cx="225360" cy="22392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160" name=""/>
          <p:cNvSpPr/>
          <p:nvPr/>
        </p:nvSpPr>
        <p:spPr>
          <a:xfrm>
            <a:off x="6299280" y="3438360"/>
            <a:ext cx="225360" cy="22716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161" name=""/>
          <p:cNvSpPr/>
          <p:nvPr/>
        </p:nvSpPr>
        <p:spPr>
          <a:xfrm>
            <a:off x="5600880" y="3699000"/>
            <a:ext cx="166680" cy="166680"/>
          </a:xfrm>
          <a:prstGeom prst="ellipse">
            <a:avLst/>
          </a:prstGeom>
          <a:solidFill>
            <a:srgbClr val="ffe80f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162" name=""/>
          <p:cNvSpPr/>
          <p:nvPr/>
        </p:nvSpPr>
        <p:spPr>
          <a:xfrm>
            <a:off x="4505400" y="4373640"/>
            <a:ext cx="182520" cy="182520"/>
          </a:xfrm>
          <a:prstGeom prst="ellipse">
            <a:avLst/>
          </a:prstGeom>
          <a:solidFill>
            <a:srgbClr val="ffe80f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163" name=""/>
          <p:cNvSpPr/>
          <p:nvPr/>
        </p:nvSpPr>
        <p:spPr>
          <a:xfrm>
            <a:off x="3878280" y="2795760"/>
            <a:ext cx="223920" cy="225360"/>
          </a:xfrm>
          <a:prstGeom prst="ellipse">
            <a:avLst/>
          </a:prstGeom>
          <a:solidFill>
            <a:srgbClr val="ffe80f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164" name=""/>
          <p:cNvSpPr/>
          <p:nvPr/>
        </p:nvSpPr>
        <p:spPr>
          <a:xfrm>
            <a:off x="2816280" y="3605040"/>
            <a:ext cx="225360" cy="22716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165" name=""/>
          <p:cNvSpPr/>
          <p:nvPr/>
        </p:nvSpPr>
        <p:spPr>
          <a:xfrm>
            <a:off x="2949480" y="2541600"/>
            <a:ext cx="227160" cy="22536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166" name=""/>
          <p:cNvSpPr/>
          <p:nvPr/>
        </p:nvSpPr>
        <p:spPr>
          <a:xfrm>
            <a:off x="2719440" y="2220840"/>
            <a:ext cx="223920" cy="22392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167" name=""/>
          <p:cNvSpPr/>
          <p:nvPr/>
        </p:nvSpPr>
        <p:spPr>
          <a:xfrm>
            <a:off x="2055960" y="1704960"/>
            <a:ext cx="182520" cy="18252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168" name=""/>
          <p:cNvSpPr/>
          <p:nvPr/>
        </p:nvSpPr>
        <p:spPr>
          <a:xfrm>
            <a:off x="4675320" y="3719520"/>
            <a:ext cx="225360" cy="227160"/>
          </a:xfrm>
          <a:prstGeom prst="ellipse">
            <a:avLst/>
          </a:prstGeom>
          <a:solidFill>
            <a:srgbClr val="ffe80f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169" name=""/>
          <p:cNvSpPr/>
          <p:nvPr/>
        </p:nvSpPr>
        <p:spPr>
          <a:xfrm>
            <a:off x="3416400" y="3411360"/>
            <a:ext cx="225360" cy="227160"/>
          </a:xfrm>
          <a:prstGeom prst="ellipse">
            <a:avLst/>
          </a:prstGeom>
          <a:solidFill>
            <a:srgbClr val="ffe80f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170" name=""/>
          <p:cNvSpPr/>
          <p:nvPr/>
        </p:nvSpPr>
        <p:spPr>
          <a:xfrm>
            <a:off x="4395960" y="3564000"/>
            <a:ext cx="672840" cy="19368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171" name=""/>
          <p:cNvSpPr/>
          <p:nvPr/>
        </p:nvSpPr>
        <p:spPr>
          <a:xfrm>
            <a:off x="4125960" y="2290680"/>
            <a:ext cx="673200" cy="19548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172" name=""/>
          <p:cNvSpPr/>
          <p:nvPr/>
        </p:nvSpPr>
        <p:spPr>
          <a:xfrm>
            <a:off x="1558800" y="3139920"/>
            <a:ext cx="669960" cy="19368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173" name=""/>
          <p:cNvSpPr/>
          <p:nvPr/>
        </p:nvSpPr>
        <p:spPr>
          <a:xfrm>
            <a:off x="1541520" y="3530520"/>
            <a:ext cx="671400" cy="19224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174" name=""/>
          <p:cNvSpPr/>
          <p:nvPr/>
        </p:nvSpPr>
        <p:spPr>
          <a:xfrm>
            <a:off x="1820880" y="3726000"/>
            <a:ext cx="669960" cy="19188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175" name=""/>
          <p:cNvSpPr/>
          <p:nvPr/>
        </p:nvSpPr>
        <p:spPr>
          <a:xfrm>
            <a:off x="2852640" y="3432240"/>
            <a:ext cx="669960" cy="19368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176" name=""/>
          <p:cNvSpPr/>
          <p:nvPr/>
        </p:nvSpPr>
        <p:spPr>
          <a:xfrm>
            <a:off x="3440160" y="3220920"/>
            <a:ext cx="673200" cy="19548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177" name=""/>
          <p:cNvSpPr/>
          <p:nvPr/>
        </p:nvSpPr>
        <p:spPr>
          <a:xfrm>
            <a:off x="2720880" y="3117960"/>
            <a:ext cx="669960" cy="19188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178" name=""/>
          <p:cNvSpPr/>
          <p:nvPr/>
        </p:nvSpPr>
        <p:spPr>
          <a:xfrm>
            <a:off x="4946760" y="4375080"/>
            <a:ext cx="674640" cy="19224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179" name=""/>
          <p:cNvSpPr/>
          <p:nvPr/>
        </p:nvSpPr>
        <p:spPr>
          <a:xfrm>
            <a:off x="3817800" y="4371840"/>
            <a:ext cx="671760" cy="19224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180" name=""/>
          <p:cNvSpPr/>
          <p:nvPr/>
        </p:nvSpPr>
        <p:spPr>
          <a:xfrm>
            <a:off x="6811920" y="4078440"/>
            <a:ext cx="671400" cy="19188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181" name=""/>
          <p:cNvSpPr/>
          <p:nvPr/>
        </p:nvSpPr>
        <p:spPr>
          <a:xfrm>
            <a:off x="6986520" y="4524480"/>
            <a:ext cx="673200" cy="19188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182" name=""/>
          <p:cNvSpPr/>
          <p:nvPr/>
        </p:nvSpPr>
        <p:spPr>
          <a:xfrm>
            <a:off x="5848200" y="4179960"/>
            <a:ext cx="669960" cy="19368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183" name=""/>
          <p:cNvSpPr/>
          <p:nvPr/>
        </p:nvSpPr>
        <p:spPr>
          <a:xfrm>
            <a:off x="2246400" y="1641600"/>
            <a:ext cx="606240" cy="21420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184" name=""/>
          <p:cNvSpPr/>
          <p:nvPr/>
        </p:nvSpPr>
        <p:spPr>
          <a:xfrm>
            <a:off x="1998720" y="2697120"/>
            <a:ext cx="671400" cy="19224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185" name=""/>
          <p:cNvSpPr/>
          <p:nvPr/>
        </p:nvSpPr>
        <p:spPr>
          <a:xfrm>
            <a:off x="2762280" y="2006640"/>
            <a:ext cx="436680" cy="21600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186" name=""/>
          <p:cNvSpPr/>
          <p:nvPr/>
        </p:nvSpPr>
        <p:spPr>
          <a:xfrm>
            <a:off x="3917880" y="2652840"/>
            <a:ext cx="671760" cy="19368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187" name=""/>
          <p:cNvSpPr/>
          <p:nvPr/>
        </p:nvSpPr>
        <p:spPr>
          <a:xfrm>
            <a:off x="5796000" y="2593800"/>
            <a:ext cx="671400" cy="19224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188" name=""/>
          <p:cNvSpPr/>
          <p:nvPr/>
        </p:nvSpPr>
        <p:spPr>
          <a:xfrm>
            <a:off x="4451400" y="1859040"/>
            <a:ext cx="671400" cy="19368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189" name=""/>
          <p:cNvSpPr/>
          <p:nvPr/>
        </p:nvSpPr>
        <p:spPr>
          <a:xfrm>
            <a:off x="4667400" y="2992320"/>
            <a:ext cx="672840" cy="19368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190" name=""/>
          <p:cNvSpPr/>
          <p:nvPr/>
        </p:nvSpPr>
        <p:spPr>
          <a:xfrm>
            <a:off x="7099200" y="2946240"/>
            <a:ext cx="669960" cy="19368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191" name=""/>
          <p:cNvSpPr/>
          <p:nvPr/>
        </p:nvSpPr>
        <p:spPr>
          <a:xfrm>
            <a:off x="7243920" y="2744640"/>
            <a:ext cx="674640" cy="19368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192" name=""/>
          <p:cNvSpPr/>
          <p:nvPr/>
        </p:nvSpPr>
        <p:spPr>
          <a:xfrm>
            <a:off x="6978600" y="3173400"/>
            <a:ext cx="673200" cy="19512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193" name=""/>
          <p:cNvSpPr/>
          <p:nvPr/>
        </p:nvSpPr>
        <p:spPr>
          <a:xfrm>
            <a:off x="5052960" y="3635280"/>
            <a:ext cx="674640" cy="19548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194" name=""/>
          <p:cNvSpPr/>
          <p:nvPr/>
        </p:nvSpPr>
        <p:spPr>
          <a:xfrm>
            <a:off x="7388280" y="1886040"/>
            <a:ext cx="671400" cy="19368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195" name=""/>
          <p:cNvSpPr/>
          <p:nvPr/>
        </p:nvSpPr>
        <p:spPr>
          <a:xfrm>
            <a:off x="5810400" y="2106720"/>
            <a:ext cx="529920" cy="21420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196" name=""/>
          <p:cNvSpPr/>
          <p:nvPr/>
        </p:nvSpPr>
        <p:spPr>
          <a:xfrm>
            <a:off x="3130560" y="2395440"/>
            <a:ext cx="674640" cy="19224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197" name=""/>
          <p:cNvSpPr/>
          <p:nvPr/>
        </p:nvSpPr>
        <p:spPr>
          <a:xfrm>
            <a:off x="6303960" y="2544840"/>
            <a:ext cx="674640" cy="21600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198" name=""/>
          <p:cNvSpPr/>
          <p:nvPr/>
        </p:nvSpPr>
        <p:spPr>
          <a:xfrm>
            <a:off x="5608800" y="2838600"/>
            <a:ext cx="671400" cy="19512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199" name=""/>
          <p:cNvSpPr/>
          <p:nvPr/>
        </p:nvSpPr>
        <p:spPr>
          <a:xfrm>
            <a:off x="6454800" y="1922400"/>
            <a:ext cx="584280" cy="21420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200" name=""/>
          <p:cNvSpPr/>
          <p:nvPr/>
        </p:nvSpPr>
        <p:spPr>
          <a:xfrm>
            <a:off x="6657840" y="2325600"/>
            <a:ext cx="676440" cy="19044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9201" name=""/>
          <p:cNvGrpSpPr/>
          <p:nvPr/>
        </p:nvGrpSpPr>
        <p:grpSpPr>
          <a:xfrm>
            <a:off x="7516800" y="2235240"/>
            <a:ext cx="74520" cy="100080"/>
            <a:chOff x="7516800" y="2235240"/>
            <a:chExt cx="74520" cy="100080"/>
          </a:xfrm>
        </p:grpSpPr>
        <p:sp>
          <p:nvSpPr>
            <p:cNvPr id="9202" name=""/>
            <p:cNvSpPr/>
            <p:nvPr/>
          </p:nvSpPr>
          <p:spPr>
            <a:xfrm>
              <a:off x="7516800" y="2235240"/>
              <a:ext cx="74520" cy="100080"/>
            </a:xfrm>
            <a:custGeom>
              <a:avLst/>
              <a:gdLst/>
              <a:ahLst/>
              <a:rect l="l" t="t" r="r" b="b"/>
              <a:pathLst>
                <a:path w="104" h="136">
                  <a:moveTo>
                    <a:pt x="43" y="0"/>
                  </a:moveTo>
                  <a:lnTo>
                    <a:pt x="18" y="7"/>
                  </a:lnTo>
                  <a:lnTo>
                    <a:pt x="0" y="12"/>
                  </a:lnTo>
                  <a:lnTo>
                    <a:pt x="4" y="91"/>
                  </a:lnTo>
                  <a:lnTo>
                    <a:pt x="22" y="136"/>
                  </a:lnTo>
                  <a:lnTo>
                    <a:pt x="86" y="120"/>
                  </a:lnTo>
                  <a:lnTo>
                    <a:pt x="104" y="68"/>
                  </a:lnTo>
                  <a:lnTo>
                    <a:pt x="95" y="39"/>
                  </a:lnTo>
                  <a:lnTo>
                    <a:pt x="65" y="39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00f008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9203" name=""/>
            <p:cNvSpPr/>
            <p:nvPr/>
          </p:nvSpPr>
          <p:spPr>
            <a:xfrm>
              <a:off x="7516800" y="2235240"/>
              <a:ext cx="74520" cy="100080"/>
            </a:xfrm>
            <a:custGeom>
              <a:avLst/>
              <a:gdLst/>
              <a:ahLst/>
              <a:rect l="l" t="t" r="r" b="b"/>
              <a:pathLst>
                <a:path w="104" h="136">
                  <a:moveTo>
                    <a:pt x="43" y="0"/>
                  </a:moveTo>
                  <a:lnTo>
                    <a:pt x="18" y="7"/>
                  </a:lnTo>
                  <a:lnTo>
                    <a:pt x="0" y="12"/>
                  </a:lnTo>
                  <a:lnTo>
                    <a:pt x="4" y="91"/>
                  </a:lnTo>
                  <a:lnTo>
                    <a:pt x="22" y="136"/>
                  </a:lnTo>
                  <a:lnTo>
                    <a:pt x="86" y="120"/>
                  </a:lnTo>
                  <a:lnTo>
                    <a:pt x="104" y="68"/>
                  </a:lnTo>
                  <a:lnTo>
                    <a:pt x="95" y="39"/>
                  </a:lnTo>
                  <a:lnTo>
                    <a:pt x="65" y="39"/>
                  </a:lnTo>
                  <a:lnTo>
                    <a:pt x="43" y="0"/>
                  </a:lnTo>
                </a:path>
              </a:pathLst>
            </a:custGeom>
            <a:noFill/>
            <a:ln w="11160">
              <a:solidFill>
                <a:srgbClr val="919191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9204" name=""/>
          <p:cNvGrpSpPr/>
          <p:nvPr/>
        </p:nvGrpSpPr>
        <p:grpSpPr>
          <a:xfrm>
            <a:off x="7331040" y="2241720"/>
            <a:ext cx="196920" cy="182520"/>
            <a:chOff x="7331040" y="2241720"/>
            <a:chExt cx="196920" cy="182520"/>
          </a:xfrm>
        </p:grpSpPr>
        <p:sp>
          <p:nvSpPr>
            <p:cNvPr id="9205" name=""/>
            <p:cNvSpPr/>
            <p:nvPr/>
          </p:nvSpPr>
          <p:spPr>
            <a:xfrm>
              <a:off x="7331040" y="2241720"/>
              <a:ext cx="196920" cy="182520"/>
            </a:xfrm>
            <a:custGeom>
              <a:avLst/>
              <a:gdLst/>
              <a:ahLst/>
              <a:rect l="l" t="t" r="r" b="b"/>
              <a:pathLst>
                <a:path w="275" h="253">
                  <a:moveTo>
                    <a:pt x="254" y="0"/>
                  </a:moveTo>
                  <a:lnTo>
                    <a:pt x="263" y="81"/>
                  </a:lnTo>
                  <a:lnTo>
                    <a:pt x="275" y="129"/>
                  </a:lnTo>
                  <a:lnTo>
                    <a:pt x="266" y="156"/>
                  </a:lnTo>
                  <a:lnTo>
                    <a:pt x="223" y="169"/>
                  </a:lnTo>
                  <a:lnTo>
                    <a:pt x="171" y="185"/>
                  </a:lnTo>
                  <a:lnTo>
                    <a:pt x="144" y="209"/>
                  </a:lnTo>
                  <a:lnTo>
                    <a:pt x="117" y="241"/>
                  </a:lnTo>
                  <a:lnTo>
                    <a:pt x="74" y="253"/>
                  </a:lnTo>
                  <a:lnTo>
                    <a:pt x="4" y="237"/>
                  </a:lnTo>
                  <a:lnTo>
                    <a:pt x="49" y="217"/>
                  </a:lnTo>
                  <a:lnTo>
                    <a:pt x="22" y="185"/>
                  </a:lnTo>
                  <a:lnTo>
                    <a:pt x="18" y="153"/>
                  </a:lnTo>
                  <a:lnTo>
                    <a:pt x="9" y="117"/>
                  </a:lnTo>
                  <a:lnTo>
                    <a:pt x="0" y="61"/>
                  </a:lnTo>
                  <a:lnTo>
                    <a:pt x="44" y="65"/>
                  </a:lnTo>
                  <a:lnTo>
                    <a:pt x="65" y="40"/>
                  </a:lnTo>
                  <a:lnTo>
                    <a:pt x="92" y="61"/>
                  </a:lnTo>
                  <a:lnTo>
                    <a:pt x="123" y="29"/>
                  </a:lnTo>
                  <a:lnTo>
                    <a:pt x="254" y="0"/>
                  </a:lnTo>
                  <a:close/>
                </a:path>
              </a:pathLst>
            </a:custGeom>
            <a:solidFill>
              <a:srgbClr val="00f008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9206" name=""/>
            <p:cNvSpPr/>
            <p:nvPr/>
          </p:nvSpPr>
          <p:spPr>
            <a:xfrm>
              <a:off x="7331040" y="2241720"/>
              <a:ext cx="196920" cy="182520"/>
            </a:xfrm>
            <a:custGeom>
              <a:avLst/>
              <a:gdLst/>
              <a:ahLst/>
              <a:rect l="l" t="t" r="r" b="b"/>
              <a:pathLst>
                <a:path w="275" h="253">
                  <a:moveTo>
                    <a:pt x="254" y="0"/>
                  </a:moveTo>
                  <a:lnTo>
                    <a:pt x="263" y="81"/>
                  </a:lnTo>
                  <a:lnTo>
                    <a:pt x="275" y="129"/>
                  </a:lnTo>
                  <a:lnTo>
                    <a:pt x="266" y="156"/>
                  </a:lnTo>
                  <a:lnTo>
                    <a:pt x="223" y="169"/>
                  </a:lnTo>
                  <a:lnTo>
                    <a:pt x="171" y="185"/>
                  </a:lnTo>
                  <a:lnTo>
                    <a:pt x="144" y="209"/>
                  </a:lnTo>
                  <a:lnTo>
                    <a:pt x="117" y="241"/>
                  </a:lnTo>
                  <a:lnTo>
                    <a:pt x="74" y="253"/>
                  </a:lnTo>
                  <a:lnTo>
                    <a:pt x="4" y="237"/>
                  </a:lnTo>
                  <a:lnTo>
                    <a:pt x="49" y="217"/>
                  </a:lnTo>
                  <a:lnTo>
                    <a:pt x="22" y="185"/>
                  </a:lnTo>
                  <a:lnTo>
                    <a:pt x="18" y="153"/>
                  </a:lnTo>
                  <a:lnTo>
                    <a:pt x="9" y="117"/>
                  </a:lnTo>
                  <a:lnTo>
                    <a:pt x="0" y="61"/>
                  </a:lnTo>
                  <a:lnTo>
                    <a:pt x="44" y="65"/>
                  </a:lnTo>
                  <a:lnTo>
                    <a:pt x="65" y="40"/>
                  </a:lnTo>
                  <a:lnTo>
                    <a:pt x="92" y="61"/>
                  </a:lnTo>
                  <a:lnTo>
                    <a:pt x="123" y="29"/>
                  </a:lnTo>
                  <a:lnTo>
                    <a:pt x="254" y="0"/>
                  </a:lnTo>
                </a:path>
              </a:pathLst>
            </a:custGeom>
            <a:noFill/>
            <a:ln w="11160">
              <a:solidFill>
                <a:srgbClr val="919191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9207" name=""/>
          <p:cNvGrpSpPr/>
          <p:nvPr/>
        </p:nvGrpSpPr>
        <p:grpSpPr>
          <a:xfrm>
            <a:off x="7369200" y="2371680"/>
            <a:ext cx="147600" cy="98640"/>
            <a:chOff x="7369200" y="2371680"/>
            <a:chExt cx="147600" cy="98640"/>
          </a:xfrm>
        </p:grpSpPr>
        <p:sp>
          <p:nvSpPr>
            <p:cNvPr id="9208" name=""/>
            <p:cNvSpPr/>
            <p:nvPr/>
          </p:nvSpPr>
          <p:spPr>
            <a:xfrm>
              <a:off x="7369200" y="2371680"/>
              <a:ext cx="147600" cy="98640"/>
            </a:xfrm>
            <a:custGeom>
              <a:avLst/>
              <a:gdLst/>
              <a:ahLst/>
              <a:rect l="l" t="t" r="r" b="b"/>
              <a:pathLst>
                <a:path w="205" h="134">
                  <a:moveTo>
                    <a:pt x="79" y="32"/>
                  </a:moveTo>
                  <a:lnTo>
                    <a:pt x="123" y="32"/>
                  </a:lnTo>
                  <a:lnTo>
                    <a:pt x="144" y="27"/>
                  </a:lnTo>
                  <a:lnTo>
                    <a:pt x="169" y="3"/>
                  </a:lnTo>
                  <a:lnTo>
                    <a:pt x="205" y="0"/>
                  </a:lnTo>
                  <a:lnTo>
                    <a:pt x="196" y="32"/>
                  </a:lnTo>
                  <a:lnTo>
                    <a:pt x="166" y="52"/>
                  </a:lnTo>
                  <a:lnTo>
                    <a:pt x="148" y="75"/>
                  </a:lnTo>
                  <a:lnTo>
                    <a:pt x="153" y="102"/>
                  </a:lnTo>
                  <a:lnTo>
                    <a:pt x="126" y="98"/>
                  </a:lnTo>
                  <a:lnTo>
                    <a:pt x="83" y="118"/>
                  </a:lnTo>
                  <a:lnTo>
                    <a:pt x="18" y="134"/>
                  </a:lnTo>
                  <a:lnTo>
                    <a:pt x="0" y="66"/>
                  </a:lnTo>
                  <a:lnTo>
                    <a:pt x="61" y="62"/>
                  </a:lnTo>
                  <a:lnTo>
                    <a:pt x="79" y="32"/>
                  </a:lnTo>
                  <a:close/>
                </a:path>
              </a:pathLst>
            </a:custGeom>
            <a:solidFill>
              <a:srgbClr val="00f008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9209" name=""/>
            <p:cNvSpPr/>
            <p:nvPr/>
          </p:nvSpPr>
          <p:spPr>
            <a:xfrm>
              <a:off x="7369200" y="2371680"/>
              <a:ext cx="147600" cy="98640"/>
            </a:xfrm>
            <a:custGeom>
              <a:avLst/>
              <a:gdLst/>
              <a:ahLst/>
              <a:rect l="l" t="t" r="r" b="b"/>
              <a:pathLst>
                <a:path w="205" h="134">
                  <a:moveTo>
                    <a:pt x="79" y="32"/>
                  </a:moveTo>
                  <a:lnTo>
                    <a:pt x="123" y="32"/>
                  </a:lnTo>
                  <a:lnTo>
                    <a:pt x="144" y="27"/>
                  </a:lnTo>
                  <a:lnTo>
                    <a:pt x="169" y="3"/>
                  </a:lnTo>
                  <a:lnTo>
                    <a:pt x="205" y="0"/>
                  </a:lnTo>
                  <a:lnTo>
                    <a:pt x="196" y="32"/>
                  </a:lnTo>
                  <a:lnTo>
                    <a:pt x="166" y="52"/>
                  </a:lnTo>
                  <a:lnTo>
                    <a:pt x="148" y="75"/>
                  </a:lnTo>
                  <a:lnTo>
                    <a:pt x="153" y="102"/>
                  </a:lnTo>
                  <a:lnTo>
                    <a:pt x="126" y="98"/>
                  </a:lnTo>
                  <a:lnTo>
                    <a:pt x="83" y="118"/>
                  </a:lnTo>
                  <a:lnTo>
                    <a:pt x="18" y="134"/>
                  </a:lnTo>
                  <a:lnTo>
                    <a:pt x="0" y="66"/>
                  </a:lnTo>
                  <a:lnTo>
                    <a:pt x="61" y="62"/>
                  </a:lnTo>
                  <a:lnTo>
                    <a:pt x="79" y="32"/>
                  </a:lnTo>
                </a:path>
              </a:pathLst>
            </a:custGeom>
            <a:noFill/>
            <a:ln w="11160">
              <a:solidFill>
                <a:srgbClr val="919191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9210" name=""/>
          <p:cNvGrpSpPr/>
          <p:nvPr/>
        </p:nvGrpSpPr>
        <p:grpSpPr>
          <a:xfrm>
            <a:off x="7634160" y="2298600"/>
            <a:ext cx="41400" cy="22320"/>
            <a:chOff x="7634160" y="2298600"/>
            <a:chExt cx="41400" cy="22320"/>
          </a:xfrm>
        </p:grpSpPr>
        <p:sp>
          <p:nvSpPr>
            <p:cNvPr id="9211" name=""/>
            <p:cNvSpPr/>
            <p:nvPr/>
          </p:nvSpPr>
          <p:spPr>
            <a:xfrm>
              <a:off x="7634160" y="2298600"/>
              <a:ext cx="41400" cy="22320"/>
            </a:xfrm>
            <a:custGeom>
              <a:avLst/>
              <a:gdLst/>
              <a:ahLst/>
              <a:rect l="l" t="t" r="r" b="b"/>
              <a:pathLst>
                <a:path w="57" h="29">
                  <a:moveTo>
                    <a:pt x="4" y="0"/>
                  </a:moveTo>
                  <a:lnTo>
                    <a:pt x="57" y="3"/>
                  </a:lnTo>
                  <a:lnTo>
                    <a:pt x="48" y="16"/>
                  </a:lnTo>
                  <a:lnTo>
                    <a:pt x="0" y="29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00f008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4480" bIns="-244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9212" name=""/>
            <p:cNvSpPr/>
            <p:nvPr/>
          </p:nvSpPr>
          <p:spPr>
            <a:xfrm>
              <a:off x="7634160" y="2298600"/>
              <a:ext cx="41400" cy="22320"/>
            </a:xfrm>
            <a:custGeom>
              <a:avLst/>
              <a:gdLst/>
              <a:ahLst/>
              <a:rect l="l" t="t" r="r" b="b"/>
              <a:pathLst>
                <a:path w="57" h="29">
                  <a:moveTo>
                    <a:pt x="4" y="0"/>
                  </a:moveTo>
                  <a:lnTo>
                    <a:pt x="57" y="3"/>
                  </a:lnTo>
                  <a:lnTo>
                    <a:pt x="48" y="16"/>
                  </a:lnTo>
                  <a:lnTo>
                    <a:pt x="0" y="29"/>
                  </a:lnTo>
                  <a:lnTo>
                    <a:pt x="4" y="0"/>
                  </a:lnTo>
                </a:path>
              </a:pathLst>
            </a:custGeom>
            <a:noFill/>
            <a:ln w="11160">
              <a:solidFill>
                <a:srgbClr val="919191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4480" bIns="-244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9213" name=""/>
          <p:cNvGrpSpPr/>
          <p:nvPr/>
        </p:nvGrpSpPr>
        <p:grpSpPr>
          <a:xfrm>
            <a:off x="7153200" y="2639880"/>
            <a:ext cx="130320" cy="173160"/>
            <a:chOff x="7153200" y="2639880"/>
            <a:chExt cx="130320" cy="173160"/>
          </a:xfrm>
        </p:grpSpPr>
        <p:sp>
          <p:nvSpPr>
            <p:cNvPr id="9214" name=""/>
            <p:cNvSpPr/>
            <p:nvPr/>
          </p:nvSpPr>
          <p:spPr>
            <a:xfrm>
              <a:off x="7153200" y="2639880"/>
              <a:ext cx="130320" cy="173160"/>
            </a:xfrm>
            <a:custGeom>
              <a:avLst/>
              <a:gdLst/>
              <a:ahLst/>
              <a:rect l="l" t="t" r="r" b="b"/>
              <a:pathLst>
                <a:path w="184" h="237">
                  <a:moveTo>
                    <a:pt x="40" y="0"/>
                  </a:moveTo>
                  <a:lnTo>
                    <a:pt x="62" y="68"/>
                  </a:lnTo>
                  <a:lnTo>
                    <a:pt x="87" y="72"/>
                  </a:lnTo>
                  <a:lnTo>
                    <a:pt x="110" y="113"/>
                  </a:lnTo>
                  <a:lnTo>
                    <a:pt x="117" y="136"/>
                  </a:lnTo>
                  <a:lnTo>
                    <a:pt x="148" y="140"/>
                  </a:lnTo>
                  <a:lnTo>
                    <a:pt x="184" y="165"/>
                  </a:lnTo>
                  <a:lnTo>
                    <a:pt x="184" y="212"/>
                  </a:lnTo>
                  <a:lnTo>
                    <a:pt x="171" y="237"/>
                  </a:lnTo>
                  <a:lnTo>
                    <a:pt x="80" y="237"/>
                  </a:lnTo>
                  <a:lnTo>
                    <a:pt x="0" y="20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rgbClr val="00f008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9215" name=""/>
            <p:cNvSpPr/>
            <p:nvPr/>
          </p:nvSpPr>
          <p:spPr>
            <a:xfrm>
              <a:off x="7153200" y="2639880"/>
              <a:ext cx="130320" cy="173160"/>
            </a:xfrm>
            <a:custGeom>
              <a:avLst/>
              <a:gdLst/>
              <a:ahLst/>
              <a:rect l="l" t="t" r="r" b="b"/>
              <a:pathLst>
                <a:path w="184" h="237">
                  <a:moveTo>
                    <a:pt x="40" y="0"/>
                  </a:moveTo>
                  <a:lnTo>
                    <a:pt x="62" y="68"/>
                  </a:lnTo>
                  <a:lnTo>
                    <a:pt x="87" y="72"/>
                  </a:lnTo>
                  <a:lnTo>
                    <a:pt x="110" y="113"/>
                  </a:lnTo>
                  <a:lnTo>
                    <a:pt x="117" y="136"/>
                  </a:lnTo>
                  <a:lnTo>
                    <a:pt x="148" y="140"/>
                  </a:lnTo>
                  <a:lnTo>
                    <a:pt x="184" y="165"/>
                  </a:lnTo>
                  <a:lnTo>
                    <a:pt x="184" y="212"/>
                  </a:lnTo>
                  <a:lnTo>
                    <a:pt x="171" y="237"/>
                  </a:lnTo>
                  <a:lnTo>
                    <a:pt x="80" y="237"/>
                  </a:lnTo>
                  <a:lnTo>
                    <a:pt x="0" y="20"/>
                  </a:lnTo>
                  <a:lnTo>
                    <a:pt x="40" y="0"/>
                  </a:lnTo>
                </a:path>
              </a:pathLst>
            </a:custGeom>
            <a:noFill/>
            <a:ln w="11160">
              <a:solidFill>
                <a:srgbClr val="919191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9216" name=""/>
          <p:cNvGrpSpPr/>
          <p:nvPr/>
        </p:nvGrpSpPr>
        <p:grpSpPr>
          <a:xfrm>
            <a:off x="7529400" y="2063880"/>
            <a:ext cx="50760" cy="93600"/>
            <a:chOff x="7529400" y="2063880"/>
            <a:chExt cx="50760" cy="93600"/>
          </a:xfrm>
        </p:grpSpPr>
        <p:sp>
          <p:nvSpPr>
            <p:cNvPr id="9217" name=""/>
            <p:cNvSpPr/>
            <p:nvPr/>
          </p:nvSpPr>
          <p:spPr>
            <a:xfrm>
              <a:off x="7529400" y="2063880"/>
              <a:ext cx="50760" cy="93600"/>
            </a:xfrm>
            <a:custGeom>
              <a:avLst/>
              <a:gdLst/>
              <a:ahLst/>
              <a:rect l="l" t="t" r="r" b="b"/>
              <a:pathLst>
                <a:path w="70" h="127">
                  <a:moveTo>
                    <a:pt x="0" y="0"/>
                  </a:moveTo>
                  <a:lnTo>
                    <a:pt x="70" y="12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f008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9218" name=""/>
            <p:cNvSpPr/>
            <p:nvPr/>
          </p:nvSpPr>
          <p:spPr>
            <a:xfrm>
              <a:off x="7529400" y="2063880"/>
              <a:ext cx="50760" cy="93600"/>
            </a:xfrm>
            <a:prstGeom prst="line">
              <a:avLst/>
            </a:prstGeom>
            <a:ln w="11160">
              <a:solidFill>
                <a:srgbClr val="919191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9219" name=""/>
          <p:cNvGrpSpPr/>
          <p:nvPr/>
        </p:nvGrpSpPr>
        <p:grpSpPr>
          <a:xfrm>
            <a:off x="7516800" y="2235240"/>
            <a:ext cx="74520" cy="100080"/>
            <a:chOff x="7516800" y="2235240"/>
            <a:chExt cx="74520" cy="100080"/>
          </a:xfrm>
        </p:grpSpPr>
        <p:sp>
          <p:nvSpPr>
            <p:cNvPr id="9220" name=""/>
            <p:cNvSpPr/>
            <p:nvPr/>
          </p:nvSpPr>
          <p:spPr>
            <a:xfrm>
              <a:off x="7516800" y="2235240"/>
              <a:ext cx="74520" cy="100080"/>
            </a:xfrm>
            <a:custGeom>
              <a:avLst/>
              <a:gdLst/>
              <a:ahLst/>
              <a:rect l="l" t="t" r="r" b="b"/>
              <a:pathLst>
                <a:path w="104" h="136">
                  <a:moveTo>
                    <a:pt x="43" y="0"/>
                  </a:moveTo>
                  <a:lnTo>
                    <a:pt x="18" y="7"/>
                  </a:lnTo>
                  <a:lnTo>
                    <a:pt x="0" y="12"/>
                  </a:lnTo>
                  <a:lnTo>
                    <a:pt x="4" y="91"/>
                  </a:lnTo>
                  <a:lnTo>
                    <a:pt x="22" y="136"/>
                  </a:lnTo>
                  <a:lnTo>
                    <a:pt x="86" y="120"/>
                  </a:lnTo>
                  <a:lnTo>
                    <a:pt x="104" y="68"/>
                  </a:lnTo>
                  <a:lnTo>
                    <a:pt x="95" y="39"/>
                  </a:lnTo>
                  <a:lnTo>
                    <a:pt x="65" y="39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00f008"/>
            </a:solidFill>
            <a:ln w="9360">
              <a:solidFill>
                <a:srgbClr val="4d4d4d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9221" name=""/>
            <p:cNvSpPr/>
            <p:nvPr/>
          </p:nvSpPr>
          <p:spPr>
            <a:xfrm>
              <a:off x="7516800" y="2235240"/>
              <a:ext cx="74520" cy="100080"/>
            </a:xfrm>
            <a:custGeom>
              <a:avLst/>
              <a:gdLst/>
              <a:ahLst/>
              <a:rect l="l" t="t" r="r" b="b"/>
              <a:pathLst>
                <a:path w="104" h="136">
                  <a:moveTo>
                    <a:pt x="43" y="0"/>
                  </a:moveTo>
                  <a:lnTo>
                    <a:pt x="18" y="7"/>
                  </a:lnTo>
                  <a:lnTo>
                    <a:pt x="0" y="12"/>
                  </a:lnTo>
                  <a:lnTo>
                    <a:pt x="4" y="91"/>
                  </a:lnTo>
                  <a:lnTo>
                    <a:pt x="22" y="136"/>
                  </a:lnTo>
                  <a:lnTo>
                    <a:pt x="86" y="120"/>
                  </a:lnTo>
                  <a:lnTo>
                    <a:pt x="104" y="68"/>
                  </a:lnTo>
                  <a:lnTo>
                    <a:pt x="95" y="39"/>
                  </a:lnTo>
                  <a:lnTo>
                    <a:pt x="65" y="39"/>
                  </a:lnTo>
                  <a:lnTo>
                    <a:pt x="43" y="0"/>
                  </a:lnTo>
                </a:path>
              </a:pathLst>
            </a:custGeom>
            <a:noFill/>
            <a:ln w="11160">
              <a:solidFill>
                <a:srgbClr val="4d4d4d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9222" name=""/>
          <p:cNvGrpSpPr/>
          <p:nvPr/>
        </p:nvGrpSpPr>
        <p:grpSpPr>
          <a:xfrm>
            <a:off x="7331040" y="2241720"/>
            <a:ext cx="196920" cy="182520"/>
            <a:chOff x="7331040" y="2241720"/>
            <a:chExt cx="196920" cy="182520"/>
          </a:xfrm>
        </p:grpSpPr>
        <p:sp>
          <p:nvSpPr>
            <p:cNvPr id="9223" name=""/>
            <p:cNvSpPr/>
            <p:nvPr/>
          </p:nvSpPr>
          <p:spPr>
            <a:xfrm>
              <a:off x="7331040" y="2241720"/>
              <a:ext cx="196920" cy="182520"/>
            </a:xfrm>
            <a:custGeom>
              <a:avLst/>
              <a:gdLst/>
              <a:ahLst/>
              <a:rect l="l" t="t" r="r" b="b"/>
              <a:pathLst>
                <a:path w="275" h="253">
                  <a:moveTo>
                    <a:pt x="254" y="0"/>
                  </a:moveTo>
                  <a:lnTo>
                    <a:pt x="263" y="81"/>
                  </a:lnTo>
                  <a:lnTo>
                    <a:pt x="275" y="129"/>
                  </a:lnTo>
                  <a:lnTo>
                    <a:pt x="266" y="156"/>
                  </a:lnTo>
                  <a:lnTo>
                    <a:pt x="223" y="169"/>
                  </a:lnTo>
                  <a:lnTo>
                    <a:pt x="171" y="185"/>
                  </a:lnTo>
                  <a:lnTo>
                    <a:pt x="144" y="209"/>
                  </a:lnTo>
                  <a:lnTo>
                    <a:pt x="117" y="241"/>
                  </a:lnTo>
                  <a:lnTo>
                    <a:pt x="74" y="253"/>
                  </a:lnTo>
                  <a:lnTo>
                    <a:pt x="4" y="237"/>
                  </a:lnTo>
                  <a:lnTo>
                    <a:pt x="49" y="217"/>
                  </a:lnTo>
                  <a:lnTo>
                    <a:pt x="22" y="185"/>
                  </a:lnTo>
                  <a:lnTo>
                    <a:pt x="18" y="153"/>
                  </a:lnTo>
                  <a:lnTo>
                    <a:pt x="9" y="117"/>
                  </a:lnTo>
                  <a:lnTo>
                    <a:pt x="0" y="61"/>
                  </a:lnTo>
                  <a:lnTo>
                    <a:pt x="44" y="65"/>
                  </a:lnTo>
                  <a:lnTo>
                    <a:pt x="65" y="40"/>
                  </a:lnTo>
                  <a:lnTo>
                    <a:pt x="92" y="61"/>
                  </a:lnTo>
                  <a:lnTo>
                    <a:pt x="123" y="29"/>
                  </a:lnTo>
                  <a:lnTo>
                    <a:pt x="254" y="0"/>
                  </a:lnTo>
                  <a:close/>
                </a:path>
              </a:pathLst>
            </a:custGeom>
            <a:solidFill>
              <a:srgbClr val="00f008"/>
            </a:solidFill>
            <a:ln w="9360">
              <a:solidFill>
                <a:srgbClr val="4d4d4d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9224" name=""/>
            <p:cNvSpPr/>
            <p:nvPr/>
          </p:nvSpPr>
          <p:spPr>
            <a:xfrm>
              <a:off x="7331040" y="2241720"/>
              <a:ext cx="196920" cy="182520"/>
            </a:xfrm>
            <a:custGeom>
              <a:avLst/>
              <a:gdLst/>
              <a:ahLst/>
              <a:rect l="l" t="t" r="r" b="b"/>
              <a:pathLst>
                <a:path w="275" h="253">
                  <a:moveTo>
                    <a:pt x="254" y="0"/>
                  </a:moveTo>
                  <a:lnTo>
                    <a:pt x="263" y="81"/>
                  </a:lnTo>
                  <a:lnTo>
                    <a:pt x="275" y="129"/>
                  </a:lnTo>
                  <a:lnTo>
                    <a:pt x="266" y="156"/>
                  </a:lnTo>
                  <a:lnTo>
                    <a:pt x="223" y="169"/>
                  </a:lnTo>
                  <a:lnTo>
                    <a:pt x="171" y="185"/>
                  </a:lnTo>
                  <a:lnTo>
                    <a:pt x="144" y="209"/>
                  </a:lnTo>
                  <a:lnTo>
                    <a:pt x="117" y="241"/>
                  </a:lnTo>
                  <a:lnTo>
                    <a:pt x="74" y="253"/>
                  </a:lnTo>
                  <a:lnTo>
                    <a:pt x="4" y="237"/>
                  </a:lnTo>
                  <a:lnTo>
                    <a:pt x="49" y="217"/>
                  </a:lnTo>
                  <a:lnTo>
                    <a:pt x="22" y="185"/>
                  </a:lnTo>
                  <a:lnTo>
                    <a:pt x="18" y="153"/>
                  </a:lnTo>
                  <a:lnTo>
                    <a:pt x="9" y="117"/>
                  </a:lnTo>
                  <a:lnTo>
                    <a:pt x="0" y="61"/>
                  </a:lnTo>
                  <a:lnTo>
                    <a:pt x="44" y="65"/>
                  </a:lnTo>
                  <a:lnTo>
                    <a:pt x="65" y="40"/>
                  </a:lnTo>
                  <a:lnTo>
                    <a:pt x="92" y="61"/>
                  </a:lnTo>
                  <a:lnTo>
                    <a:pt x="123" y="29"/>
                  </a:lnTo>
                  <a:lnTo>
                    <a:pt x="254" y="0"/>
                  </a:lnTo>
                </a:path>
              </a:pathLst>
            </a:custGeom>
            <a:noFill/>
            <a:ln w="11160">
              <a:solidFill>
                <a:srgbClr val="4d4d4d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9225" name=""/>
          <p:cNvGrpSpPr/>
          <p:nvPr/>
        </p:nvGrpSpPr>
        <p:grpSpPr>
          <a:xfrm>
            <a:off x="7369200" y="2371680"/>
            <a:ext cx="147600" cy="98640"/>
            <a:chOff x="7369200" y="2371680"/>
            <a:chExt cx="147600" cy="98640"/>
          </a:xfrm>
        </p:grpSpPr>
        <p:sp>
          <p:nvSpPr>
            <p:cNvPr id="9226" name=""/>
            <p:cNvSpPr/>
            <p:nvPr/>
          </p:nvSpPr>
          <p:spPr>
            <a:xfrm>
              <a:off x="7369200" y="2371680"/>
              <a:ext cx="147600" cy="98640"/>
            </a:xfrm>
            <a:custGeom>
              <a:avLst/>
              <a:gdLst/>
              <a:ahLst/>
              <a:rect l="l" t="t" r="r" b="b"/>
              <a:pathLst>
                <a:path w="205" h="134">
                  <a:moveTo>
                    <a:pt x="79" y="32"/>
                  </a:moveTo>
                  <a:lnTo>
                    <a:pt x="123" y="32"/>
                  </a:lnTo>
                  <a:lnTo>
                    <a:pt x="144" y="27"/>
                  </a:lnTo>
                  <a:lnTo>
                    <a:pt x="169" y="3"/>
                  </a:lnTo>
                  <a:lnTo>
                    <a:pt x="205" y="0"/>
                  </a:lnTo>
                  <a:lnTo>
                    <a:pt x="196" y="32"/>
                  </a:lnTo>
                  <a:lnTo>
                    <a:pt x="166" y="52"/>
                  </a:lnTo>
                  <a:lnTo>
                    <a:pt x="148" y="75"/>
                  </a:lnTo>
                  <a:lnTo>
                    <a:pt x="153" y="102"/>
                  </a:lnTo>
                  <a:lnTo>
                    <a:pt x="126" y="98"/>
                  </a:lnTo>
                  <a:lnTo>
                    <a:pt x="83" y="118"/>
                  </a:lnTo>
                  <a:lnTo>
                    <a:pt x="18" y="134"/>
                  </a:lnTo>
                  <a:lnTo>
                    <a:pt x="0" y="66"/>
                  </a:lnTo>
                  <a:lnTo>
                    <a:pt x="61" y="62"/>
                  </a:lnTo>
                  <a:lnTo>
                    <a:pt x="79" y="32"/>
                  </a:lnTo>
                  <a:close/>
                </a:path>
              </a:pathLst>
            </a:custGeom>
            <a:solidFill>
              <a:srgbClr val="00f008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9227" name=""/>
            <p:cNvSpPr/>
            <p:nvPr/>
          </p:nvSpPr>
          <p:spPr>
            <a:xfrm>
              <a:off x="7369200" y="2371680"/>
              <a:ext cx="147600" cy="98640"/>
            </a:xfrm>
            <a:custGeom>
              <a:avLst/>
              <a:gdLst/>
              <a:ahLst/>
              <a:rect l="l" t="t" r="r" b="b"/>
              <a:pathLst>
                <a:path w="205" h="134">
                  <a:moveTo>
                    <a:pt x="79" y="32"/>
                  </a:moveTo>
                  <a:lnTo>
                    <a:pt x="123" y="32"/>
                  </a:lnTo>
                  <a:lnTo>
                    <a:pt x="144" y="27"/>
                  </a:lnTo>
                  <a:lnTo>
                    <a:pt x="169" y="3"/>
                  </a:lnTo>
                  <a:lnTo>
                    <a:pt x="205" y="0"/>
                  </a:lnTo>
                  <a:lnTo>
                    <a:pt x="196" y="32"/>
                  </a:lnTo>
                  <a:lnTo>
                    <a:pt x="166" y="52"/>
                  </a:lnTo>
                  <a:lnTo>
                    <a:pt x="148" y="75"/>
                  </a:lnTo>
                  <a:lnTo>
                    <a:pt x="153" y="102"/>
                  </a:lnTo>
                  <a:lnTo>
                    <a:pt x="126" y="98"/>
                  </a:lnTo>
                  <a:lnTo>
                    <a:pt x="83" y="118"/>
                  </a:lnTo>
                  <a:lnTo>
                    <a:pt x="18" y="134"/>
                  </a:lnTo>
                  <a:lnTo>
                    <a:pt x="0" y="66"/>
                  </a:lnTo>
                  <a:lnTo>
                    <a:pt x="61" y="62"/>
                  </a:lnTo>
                  <a:lnTo>
                    <a:pt x="79" y="32"/>
                  </a:lnTo>
                </a:path>
              </a:pathLst>
            </a:custGeom>
            <a:noFill/>
            <a:ln w="11160">
              <a:solidFill>
                <a:srgbClr val="919191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9228" name=""/>
          <p:cNvGrpSpPr/>
          <p:nvPr/>
        </p:nvGrpSpPr>
        <p:grpSpPr>
          <a:xfrm>
            <a:off x="7634160" y="2298600"/>
            <a:ext cx="41400" cy="22320"/>
            <a:chOff x="7634160" y="2298600"/>
            <a:chExt cx="41400" cy="22320"/>
          </a:xfrm>
        </p:grpSpPr>
        <p:sp>
          <p:nvSpPr>
            <p:cNvPr id="9229" name=""/>
            <p:cNvSpPr/>
            <p:nvPr/>
          </p:nvSpPr>
          <p:spPr>
            <a:xfrm>
              <a:off x="7634160" y="2298600"/>
              <a:ext cx="41400" cy="22320"/>
            </a:xfrm>
            <a:custGeom>
              <a:avLst/>
              <a:gdLst/>
              <a:ahLst/>
              <a:rect l="l" t="t" r="r" b="b"/>
              <a:pathLst>
                <a:path w="57" h="29">
                  <a:moveTo>
                    <a:pt x="4" y="0"/>
                  </a:moveTo>
                  <a:lnTo>
                    <a:pt x="57" y="3"/>
                  </a:lnTo>
                  <a:lnTo>
                    <a:pt x="48" y="16"/>
                  </a:lnTo>
                  <a:lnTo>
                    <a:pt x="0" y="29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00f008"/>
            </a:solidFill>
            <a:ln w="9360">
              <a:solidFill>
                <a:srgbClr val="4d4d4d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4480" bIns="-244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9230" name=""/>
            <p:cNvSpPr/>
            <p:nvPr/>
          </p:nvSpPr>
          <p:spPr>
            <a:xfrm>
              <a:off x="7634160" y="2298600"/>
              <a:ext cx="41400" cy="22320"/>
            </a:xfrm>
            <a:custGeom>
              <a:avLst/>
              <a:gdLst/>
              <a:ahLst/>
              <a:rect l="l" t="t" r="r" b="b"/>
              <a:pathLst>
                <a:path w="57" h="29">
                  <a:moveTo>
                    <a:pt x="4" y="0"/>
                  </a:moveTo>
                  <a:lnTo>
                    <a:pt x="57" y="3"/>
                  </a:lnTo>
                  <a:lnTo>
                    <a:pt x="48" y="16"/>
                  </a:lnTo>
                  <a:lnTo>
                    <a:pt x="0" y="29"/>
                  </a:lnTo>
                  <a:lnTo>
                    <a:pt x="4" y="0"/>
                  </a:lnTo>
                </a:path>
              </a:pathLst>
            </a:custGeom>
            <a:noFill/>
            <a:ln w="11160">
              <a:solidFill>
                <a:srgbClr val="4d4d4d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4480" bIns="-244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9231" name=""/>
          <p:cNvGrpSpPr/>
          <p:nvPr/>
        </p:nvGrpSpPr>
        <p:grpSpPr>
          <a:xfrm>
            <a:off x="7153200" y="2639880"/>
            <a:ext cx="130320" cy="173160"/>
            <a:chOff x="7153200" y="2639880"/>
            <a:chExt cx="130320" cy="173160"/>
          </a:xfrm>
        </p:grpSpPr>
        <p:sp>
          <p:nvSpPr>
            <p:cNvPr id="9232" name=""/>
            <p:cNvSpPr/>
            <p:nvPr/>
          </p:nvSpPr>
          <p:spPr>
            <a:xfrm>
              <a:off x="7153200" y="2639880"/>
              <a:ext cx="130320" cy="173160"/>
            </a:xfrm>
            <a:custGeom>
              <a:avLst/>
              <a:gdLst/>
              <a:ahLst/>
              <a:rect l="l" t="t" r="r" b="b"/>
              <a:pathLst>
                <a:path w="184" h="237">
                  <a:moveTo>
                    <a:pt x="40" y="0"/>
                  </a:moveTo>
                  <a:lnTo>
                    <a:pt x="62" y="68"/>
                  </a:lnTo>
                  <a:lnTo>
                    <a:pt x="87" y="72"/>
                  </a:lnTo>
                  <a:lnTo>
                    <a:pt x="110" y="113"/>
                  </a:lnTo>
                  <a:lnTo>
                    <a:pt x="117" y="136"/>
                  </a:lnTo>
                  <a:lnTo>
                    <a:pt x="148" y="140"/>
                  </a:lnTo>
                  <a:lnTo>
                    <a:pt x="184" y="165"/>
                  </a:lnTo>
                  <a:lnTo>
                    <a:pt x="184" y="212"/>
                  </a:lnTo>
                  <a:lnTo>
                    <a:pt x="171" y="237"/>
                  </a:lnTo>
                  <a:lnTo>
                    <a:pt x="80" y="237"/>
                  </a:lnTo>
                  <a:lnTo>
                    <a:pt x="0" y="20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rgbClr val="00f008"/>
            </a:solidFill>
            <a:ln w="9360">
              <a:solidFill>
                <a:srgbClr val="4d4d4d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9233" name=""/>
            <p:cNvSpPr/>
            <p:nvPr/>
          </p:nvSpPr>
          <p:spPr>
            <a:xfrm>
              <a:off x="7153200" y="2639880"/>
              <a:ext cx="130320" cy="173160"/>
            </a:xfrm>
            <a:custGeom>
              <a:avLst/>
              <a:gdLst/>
              <a:ahLst/>
              <a:rect l="l" t="t" r="r" b="b"/>
              <a:pathLst>
                <a:path w="184" h="237">
                  <a:moveTo>
                    <a:pt x="40" y="0"/>
                  </a:moveTo>
                  <a:lnTo>
                    <a:pt x="62" y="68"/>
                  </a:lnTo>
                  <a:lnTo>
                    <a:pt x="87" y="72"/>
                  </a:lnTo>
                  <a:lnTo>
                    <a:pt x="110" y="113"/>
                  </a:lnTo>
                  <a:lnTo>
                    <a:pt x="117" y="136"/>
                  </a:lnTo>
                  <a:lnTo>
                    <a:pt x="148" y="140"/>
                  </a:lnTo>
                  <a:lnTo>
                    <a:pt x="184" y="165"/>
                  </a:lnTo>
                  <a:lnTo>
                    <a:pt x="184" y="212"/>
                  </a:lnTo>
                  <a:lnTo>
                    <a:pt x="171" y="237"/>
                  </a:lnTo>
                  <a:lnTo>
                    <a:pt x="80" y="237"/>
                  </a:lnTo>
                  <a:lnTo>
                    <a:pt x="0" y="20"/>
                  </a:lnTo>
                  <a:lnTo>
                    <a:pt x="40" y="0"/>
                  </a:lnTo>
                </a:path>
              </a:pathLst>
            </a:custGeom>
            <a:noFill/>
            <a:ln w="11160">
              <a:solidFill>
                <a:srgbClr val="4d4d4d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9234" name=""/>
          <p:cNvSpPr/>
          <p:nvPr/>
        </p:nvSpPr>
        <p:spPr>
          <a:xfrm>
            <a:off x="7015320" y="2851200"/>
            <a:ext cx="96840" cy="98280"/>
          </a:xfrm>
          <a:prstGeom prst="ellipse">
            <a:avLst/>
          </a:prstGeom>
          <a:solidFill>
            <a:srgbClr val="808080"/>
          </a:solidFill>
          <a:ln w="7920">
            <a:solidFill>
              <a:srgbClr val="80808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22680" bIns="226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235" name=""/>
          <p:cNvSpPr/>
          <p:nvPr/>
        </p:nvSpPr>
        <p:spPr>
          <a:xfrm>
            <a:off x="7332840" y="2459160"/>
            <a:ext cx="96840" cy="95040"/>
          </a:xfrm>
          <a:prstGeom prst="ellipse">
            <a:avLst/>
          </a:prstGeom>
          <a:solidFill>
            <a:srgbClr val="808080"/>
          </a:solidFill>
          <a:ln w="7920">
            <a:solidFill>
              <a:srgbClr val="80808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20880" bIns="20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236" name=""/>
          <p:cNvSpPr/>
          <p:nvPr/>
        </p:nvSpPr>
        <p:spPr>
          <a:xfrm>
            <a:off x="4772160" y="3803760"/>
            <a:ext cx="96840" cy="96840"/>
          </a:xfrm>
          <a:prstGeom prst="ellipse">
            <a:avLst/>
          </a:prstGeom>
          <a:solidFill>
            <a:srgbClr val="808080"/>
          </a:solidFill>
          <a:ln w="7920">
            <a:solidFill>
              <a:srgbClr val="80808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21960" bIns="21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237" name=""/>
          <p:cNvSpPr/>
          <p:nvPr/>
        </p:nvSpPr>
        <p:spPr>
          <a:xfrm>
            <a:off x="3938760" y="2876400"/>
            <a:ext cx="98280" cy="95400"/>
          </a:xfrm>
          <a:prstGeom prst="ellipse">
            <a:avLst/>
          </a:prstGeom>
          <a:solidFill>
            <a:srgbClr val="808080"/>
          </a:solidFill>
          <a:ln w="7920">
            <a:solidFill>
              <a:srgbClr val="80808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21240" bIns="212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238" name=""/>
          <p:cNvSpPr/>
          <p:nvPr/>
        </p:nvSpPr>
        <p:spPr>
          <a:xfrm>
            <a:off x="2863800" y="3683160"/>
            <a:ext cx="96840" cy="99720"/>
          </a:xfrm>
          <a:prstGeom prst="ellipse">
            <a:avLst/>
          </a:prstGeom>
          <a:solidFill>
            <a:srgbClr val="808080"/>
          </a:solidFill>
          <a:ln w="7920">
            <a:solidFill>
              <a:srgbClr val="80808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24120" bIns="24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239" name=""/>
          <p:cNvSpPr/>
          <p:nvPr/>
        </p:nvSpPr>
        <p:spPr>
          <a:xfrm>
            <a:off x="2635200" y="3292560"/>
            <a:ext cx="98640" cy="95040"/>
          </a:xfrm>
          <a:prstGeom prst="ellipse">
            <a:avLst/>
          </a:prstGeom>
          <a:solidFill>
            <a:srgbClr val="808080"/>
          </a:solidFill>
          <a:ln w="7920">
            <a:solidFill>
              <a:srgbClr val="80808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20880" bIns="20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240" name=""/>
          <p:cNvSpPr/>
          <p:nvPr/>
        </p:nvSpPr>
        <p:spPr>
          <a:xfrm>
            <a:off x="3014640" y="2644920"/>
            <a:ext cx="98280" cy="98280"/>
          </a:xfrm>
          <a:prstGeom prst="ellipse">
            <a:avLst/>
          </a:prstGeom>
          <a:solidFill>
            <a:srgbClr val="808080"/>
          </a:solidFill>
          <a:ln w="7920">
            <a:solidFill>
              <a:srgbClr val="80808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22680" bIns="226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241" name=""/>
          <p:cNvSpPr/>
          <p:nvPr/>
        </p:nvSpPr>
        <p:spPr>
          <a:xfrm>
            <a:off x="2238480" y="3498840"/>
            <a:ext cx="182520" cy="182520"/>
          </a:xfrm>
          <a:prstGeom prst="ellipse">
            <a:avLst/>
          </a:prstGeom>
          <a:solidFill>
            <a:srgbClr val="808080"/>
          </a:solidFill>
          <a:ln w="7920">
            <a:solidFill>
              <a:srgbClr val="80808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242" name=""/>
          <p:cNvSpPr/>
          <p:nvPr/>
        </p:nvSpPr>
        <p:spPr>
          <a:xfrm>
            <a:off x="1854360" y="2990880"/>
            <a:ext cx="182520" cy="182520"/>
          </a:xfrm>
          <a:prstGeom prst="ellipse">
            <a:avLst/>
          </a:prstGeom>
          <a:solidFill>
            <a:srgbClr val="808080"/>
          </a:solidFill>
          <a:ln w="7920">
            <a:solidFill>
              <a:srgbClr val="80808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243" name=""/>
          <p:cNvSpPr/>
          <p:nvPr/>
        </p:nvSpPr>
        <p:spPr>
          <a:xfrm>
            <a:off x="2135160" y="1768320"/>
            <a:ext cx="182520" cy="182880"/>
          </a:xfrm>
          <a:prstGeom prst="ellipse">
            <a:avLst/>
          </a:prstGeom>
          <a:solidFill>
            <a:srgbClr val="808080"/>
          </a:solidFill>
          <a:ln w="7920">
            <a:solidFill>
              <a:srgbClr val="80808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244" name=""/>
          <p:cNvSpPr/>
          <p:nvPr/>
        </p:nvSpPr>
        <p:spPr>
          <a:xfrm>
            <a:off x="7015320" y="2851200"/>
            <a:ext cx="96840" cy="98280"/>
          </a:xfrm>
          <a:prstGeom prst="ellipse">
            <a:avLst/>
          </a:prstGeom>
          <a:solidFill>
            <a:srgbClr val="808080"/>
          </a:solidFill>
          <a:ln w="7920">
            <a:solidFill>
              <a:srgbClr val="80808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22680" bIns="226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245" name=""/>
          <p:cNvSpPr/>
          <p:nvPr/>
        </p:nvSpPr>
        <p:spPr>
          <a:xfrm>
            <a:off x="7332840" y="2459160"/>
            <a:ext cx="96840" cy="95040"/>
          </a:xfrm>
          <a:prstGeom prst="ellipse">
            <a:avLst/>
          </a:prstGeom>
          <a:solidFill>
            <a:srgbClr val="808080"/>
          </a:solidFill>
          <a:ln w="7920">
            <a:solidFill>
              <a:srgbClr val="80808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20880" bIns="20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246" name=""/>
          <p:cNvSpPr/>
          <p:nvPr/>
        </p:nvSpPr>
        <p:spPr>
          <a:xfrm>
            <a:off x="4772160" y="3803760"/>
            <a:ext cx="96840" cy="96840"/>
          </a:xfrm>
          <a:prstGeom prst="ellipse">
            <a:avLst/>
          </a:prstGeom>
          <a:solidFill>
            <a:srgbClr val="808080"/>
          </a:solidFill>
          <a:ln w="7920">
            <a:solidFill>
              <a:srgbClr val="80808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21960" bIns="21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247" name=""/>
          <p:cNvSpPr/>
          <p:nvPr/>
        </p:nvSpPr>
        <p:spPr>
          <a:xfrm>
            <a:off x="3938760" y="2876400"/>
            <a:ext cx="98280" cy="95400"/>
          </a:xfrm>
          <a:prstGeom prst="ellipse">
            <a:avLst/>
          </a:prstGeom>
          <a:solidFill>
            <a:srgbClr val="808080"/>
          </a:solidFill>
          <a:ln w="7920">
            <a:solidFill>
              <a:srgbClr val="80808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21240" bIns="212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248" name=""/>
          <p:cNvSpPr/>
          <p:nvPr/>
        </p:nvSpPr>
        <p:spPr>
          <a:xfrm>
            <a:off x="2863800" y="3683160"/>
            <a:ext cx="96840" cy="99720"/>
          </a:xfrm>
          <a:prstGeom prst="ellipse">
            <a:avLst/>
          </a:prstGeom>
          <a:solidFill>
            <a:srgbClr val="808080"/>
          </a:solidFill>
          <a:ln w="7920">
            <a:solidFill>
              <a:srgbClr val="80808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24120" bIns="24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249" name=""/>
          <p:cNvSpPr/>
          <p:nvPr/>
        </p:nvSpPr>
        <p:spPr>
          <a:xfrm>
            <a:off x="2635200" y="3292560"/>
            <a:ext cx="98640" cy="95040"/>
          </a:xfrm>
          <a:prstGeom prst="ellipse">
            <a:avLst/>
          </a:prstGeom>
          <a:solidFill>
            <a:srgbClr val="808080"/>
          </a:solidFill>
          <a:ln w="7920">
            <a:solidFill>
              <a:srgbClr val="80808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20880" bIns="20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250" name=""/>
          <p:cNvSpPr/>
          <p:nvPr/>
        </p:nvSpPr>
        <p:spPr>
          <a:xfrm>
            <a:off x="3014640" y="2644920"/>
            <a:ext cx="98280" cy="98280"/>
          </a:xfrm>
          <a:prstGeom prst="ellipse">
            <a:avLst/>
          </a:prstGeom>
          <a:solidFill>
            <a:srgbClr val="808080"/>
          </a:solidFill>
          <a:ln w="7920">
            <a:solidFill>
              <a:srgbClr val="80808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22680" bIns="226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251" name=""/>
          <p:cNvSpPr/>
          <p:nvPr/>
        </p:nvSpPr>
        <p:spPr>
          <a:xfrm>
            <a:off x="2238480" y="3498840"/>
            <a:ext cx="182520" cy="182520"/>
          </a:xfrm>
          <a:prstGeom prst="ellipse">
            <a:avLst/>
          </a:prstGeom>
          <a:solidFill>
            <a:srgbClr val="808080"/>
          </a:solidFill>
          <a:ln w="7920">
            <a:solidFill>
              <a:srgbClr val="80808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252" name=""/>
          <p:cNvSpPr/>
          <p:nvPr/>
        </p:nvSpPr>
        <p:spPr>
          <a:xfrm>
            <a:off x="1854360" y="2990880"/>
            <a:ext cx="182520" cy="182520"/>
          </a:xfrm>
          <a:prstGeom prst="ellipse">
            <a:avLst/>
          </a:prstGeom>
          <a:solidFill>
            <a:srgbClr val="808080"/>
          </a:solidFill>
          <a:ln w="7920">
            <a:solidFill>
              <a:srgbClr val="80808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253" name=""/>
          <p:cNvSpPr/>
          <p:nvPr/>
        </p:nvSpPr>
        <p:spPr>
          <a:xfrm>
            <a:off x="2135160" y="1768320"/>
            <a:ext cx="182520" cy="182880"/>
          </a:xfrm>
          <a:prstGeom prst="ellipse">
            <a:avLst/>
          </a:prstGeom>
          <a:solidFill>
            <a:srgbClr val="808080"/>
          </a:solidFill>
          <a:ln w="7920">
            <a:solidFill>
              <a:srgbClr val="80808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254" name=""/>
          <p:cNvSpPr/>
          <p:nvPr/>
        </p:nvSpPr>
        <p:spPr>
          <a:xfrm>
            <a:off x="7015320" y="2851200"/>
            <a:ext cx="96840" cy="98280"/>
          </a:xfrm>
          <a:prstGeom prst="ellipse">
            <a:avLst/>
          </a:prstGeom>
          <a:solidFill>
            <a:srgbClr val="808080"/>
          </a:solidFill>
          <a:ln w="7920">
            <a:solidFill>
              <a:srgbClr val="80808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22680" bIns="226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255" name=""/>
          <p:cNvSpPr/>
          <p:nvPr/>
        </p:nvSpPr>
        <p:spPr>
          <a:xfrm>
            <a:off x="7332840" y="2459160"/>
            <a:ext cx="96840" cy="95040"/>
          </a:xfrm>
          <a:prstGeom prst="ellipse">
            <a:avLst/>
          </a:prstGeom>
          <a:solidFill>
            <a:srgbClr val="808080"/>
          </a:solidFill>
          <a:ln w="7920">
            <a:solidFill>
              <a:srgbClr val="80808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20880" bIns="20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256" name=""/>
          <p:cNvSpPr/>
          <p:nvPr/>
        </p:nvSpPr>
        <p:spPr>
          <a:xfrm>
            <a:off x="4772160" y="3803760"/>
            <a:ext cx="96840" cy="96840"/>
          </a:xfrm>
          <a:prstGeom prst="ellipse">
            <a:avLst/>
          </a:prstGeom>
          <a:solidFill>
            <a:srgbClr val="808080"/>
          </a:solidFill>
          <a:ln w="7920">
            <a:solidFill>
              <a:srgbClr val="80808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21960" bIns="21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257" name=""/>
          <p:cNvSpPr/>
          <p:nvPr/>
        </p:nvSpPr>
        <p:spPr>
          <a:xfrm>
            <a:off x="3938760" y="2876400"/>
            <a:ext cx="98280" cy="95400"/>
          </a:xfrm>
          <a:prstGeom prst="ellipse">
            <a:avLst/>
          </a:prstGeom>
          <a:solidFill>
            <a:srgbClr val="808080"/>
          </a:solidFill>
          <a:ln w="7920">
            <a:solidFill>
              <a:srgbClr val="80808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21240" bIns="212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258" name=""/>
          <p:cNvSpPr/>
          <p:nvPr/>
        </p:nvSpPr>
        <p:spPr>
          <a:xfrm>
            <a:off x="2863800" y="3683160"/>
            <a:ext cx="96840" cy="99720"/>
          </a:xfrm>
          <a:prstGeom prst="ellipse">
            <a:avLst/>
          </a:prstGeom>
          <a:solidFill>
            <a:srgbClr val="808080"/>
          </a:solidFill>
          <a:ln w="7920">
            <a:solidFill>
              <a:srgbClr val="80808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24120" bIns="24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259" name=""/>
          <p:cNvSpPr/>
          <p:nvPr/>
        </p:nvSpPr>
        <p:spPr>
          <a:xfrm>
            <a:off x="2635200" y="3292560"/>
            <a:ext cx="98640" cy="95040"/>
          </a:xfrm>
          <a:prstGeom prst="ellipse">
            <a:avLst/>
          </a:prstGeom>
          <a:solidFill>
            <a:srgbClr val="808080"/>
          </a:solidFill>
          <a:ln w="7920">
            <a:solidFill>
              <a:srgbClr val="80808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20880" bIns="20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260" name=""/>
          <p:cNvSpPr/>
          <p:nvPr/>
        </p:nvSpPr>
        <p:spPr>
          <a:xfrm>
            <a:off x="3014640" y="2644920"/>
            <a:ext cx="98280" cy="98280"/>
          </a:xfrm>
          <a:prstGeom prst="ellipse">
            <a:avLst/>
          </a:prstGeom>
          <a:solidFill>
            <a:srgbClr val="808080"/>
          </a:solidFill>
          <a:ln w="7920">
            <a:solidFill>
              <a:srgbClr val="80808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22680" bIns="226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261" name=""/>
          <p:cNvSpPr/>
          <p:nvPr/>
        </p:nvSpPr>
        <p:spPr>
          <a:xfrm>
            <a:off x="2238480" y="3498840"/>
            <a:ext cx="182520" cy="182520"/>
          </a:xfrm>
          <a:prstGeom prst="ellipse">
            <a:avLst/>
          </a:prstGeom>
          <a:solidFill>
            <a:srgbClr val="808080"/>
          </a:solidFill>
          <a:ln w="7920">
            <a:solidFill>
              <a:srgbClr val="80808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262" name=""/>
          <p:cNvSpPr/>
          <p:nvPr/>
        </p:nvSpPr>
        <p:spPr>
          <a:xfrm>
            <a:off x="1854360" y="2990880"/>
            <a:ext cx="182520" cy="182520"/>
          </a:xfrm>
          <a:prstGeom prst="ellipse">
            <a:avLst/>
          </a:prstGeom>
          <a:solidFill>
            <a:srgbClr val="808080"/>
          </a:solidFill>
          <a:ln w="7920">
            <a:solidFill>
              <a:srgbClr val="80808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263" name=""/>
          <p:cNvSpPr/>
          <p:nvPr/>
        </p:nvSpPr>
        <p:spPr>
          <a:xfrm>
            <a:off x="2135160" y="1768320"/>
            <a:ext cx="182520" cy="182880"/>
          </a:xfrm>
          <a:prstGeom prst="ellipse">
            <a:avLst/>
          </a:prstGeom>
          <a:solidFill>
            <a:srgbClr val="808080"/>
          </a:solidFill>
          <a:ln w="7920">
            <a:solidFill>
              <a:srgbClr val="80808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264" name=""/>
          <p:cNvSpPr/>
          <p:nvPr/>
        </p:nvSpPr>
        <p:spPr>
          <a:xfrm>
            <a:off x="5041800" y="2513160"/>
            <a:ext cx="2301840" cy="1780920"/>
          </a:xfrm>
          <a:custGeom>
            <a:avLst/>
            <a:gdLst/>
            <a:ahLst/>
            <a:rect l="l" t="t" r="r" b="b"/>
            <a:pathLst>
              <a:path w="1797" h="1389">
                <a:moveTo>
                  <a:pt x="0" y="1389"/>
                </a:moveTo>
                <a:lnTo>
                  <a:pt x="457" y="1149"/>
                </a:lnTo>
                <a:lnTo>
                  <a:pt x="598" y="1029"/>
                </a:lnTo>
                <a:lnTo>
                  <a:pt x="1797" y="0"/>
                </a:lnTo>
              </a:path>
            </a:pathLst>
          </a:custGeom>
          <a:noFill/>
          <a:ln w="38160">
            <a:solidFill>
              <a:srgbClr val="b2b2b2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265" name=""/>
          <p:cNvSpPr/>
          <p:nvPr/>
        </p:nvSpPr>
        <p:spPr>
          <a:xfrm>
            <a:off x="5137200" y="2163600"/>
            <a:ext cx="654120" cy="473400"/>
          </a:xfrm>
          <a:custGeom>
            <a:avLst/>
            <a:gdLst/>
            <a:ahLst/>
            <a:rect l="l" t="t" r="r" b="b"/>
            <a:pathLst>
              <a:path w="483" h="336">
                <a:moveTo>
                  <a:pt x="472" y="336"/>
                </a:moveTo>
                <a:cubicBezTo>
                  <a:pt x="462" y="327"/>
                  <a:pt x="483" y="293"/>
                  <a:pt x="456" y="280"/>
                </a:cubicBezTo>
                <a:cubicBezTo>
                  <a:pt x="442" y="262"/>
                  <a:pt x="362" y="256"/>
                  <a:pt x="344" y="244"/>
                </a:cubicBezTo>
                <a:cubicBezTo>
                  <a:pt x="333" y="227"/>
                  <a:pt x="293" y="203"/>
                  <a:pt x="276" y="192"/>
                </a:cubicBezTo>
                <a:cubicBezTo>
                  <a:pt x="249" y="174"/>
                  <a:pt x="246" y="149"/>
                  <a:pt x="220" y="136"/>
                </a:cubicBezTo>
                <a:cubicBezTo>
                  <a:pt x="191" y="121"/>
                  <a:pt x="175" y="77"/>
                  <a:pt x="144" y="68"/>
                </a:cubicBezTo>
                <a:cubicBezTo>
                  <a:pt x="87" y="51"/>
                  <a:pt x="61" y="0"/>
                  <a:pt x="0" y="0"/>
                </a:cubicBezTo>
              </a:path>
            </a:pathLst>
          </a:custGeom>
          <a:noFill/>
          <a:ln w="38160">
            <a:solidFill>
              <a:srgbClr val="b2b2b2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266" name=""/>
          <p:cNvSpPr/>
          <p:nvPr/>
        </p:nvSpPr>
        <p:spPr>
          <a:xfrm flipV="1">
            <a:off x="4773600" y="2511000"/>
            <a:ext cx="2570040" cy="1359000"/>
          </a:xfrm>
          <a:prstGeom prst="line">
            <a:avLst/>
          </a:prstGeom>
          <a:ln w="38160">
            <a:solidFill>
              <a:srgbClr val="b2b2b2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267" name=""/>
          <p:cNvSpPr/>
          <p:nvPr/>
        </p:nvSpPr>
        <p:spPr>
          <a:xfrm flipV="1">
            <a:off x="5807160" y="2513160"/>
            <a:ext cx="1539720" cy="95040"/>
          </a:xfrm>
          <a:prstGeom prst="line">
            <a:avLst/>
          </a:prstGeom>
          <a:ln w="38160">
            <a:solidFill>
              <a:srgbClr val="b2b2b2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268" name=""/>
          <p:cNvSpPr/>
          <p:nvPr/>
        </p:nvSpPr>
        <p:spPr>
          <a:xfrm>
            <a:off x="2163600" y="1838160"/>
            <a:ext cx="882720" cy="1731960"/>
          </a:xfrm>
          <a:custGeom>
            <a:avLst/>
            <a:gdLst/>
            <a:ahLst/>
            <a:rect l="l" t="t" r="r" b="b"/>
            <a:pathLst>
              <a:path w="651" h="1229">
                <a:moveTo>
                  <a:pt x="0" y="12"/>
                </a:moveTo>
                <a:cubicBezTo>
                  <a:pt x="24" y="9"/>
                  <a:pt x="31" y="0"/>
                  <a:pt x="39" y="24"/>
                </a:cubicBezTo>
                <a:cubicBezTo>
                  <a:pt x="34" y="50"/>
                  <a:pt x="24" y="105"/>
                  <a:pt x="42" y="123"/>
                </a:cubicBezTo>
                <a:cubicBezTo>
                  <a:pt x="58" y="139"/>
                  <a:pt x="82" y="150"/>
                  <a:pt x="96" y="168"/>
                </a:cubicBezTo>
                <a:cubicBezTo>
                  <a:pt x="104" y="179"/>
                  <a:pt x="111" y="196"/>
                  <a:pt x="123" y="204"/>
                </a:cubicBezTo>
                <a:cubicBezTo>
                  <a:pt x="158" y="227"/>
                  <a:pt x="209" y="229"/>
                  <a:pt x="249" y="231"/>
                </a:cubicBezTo>
                <a:cubicBezTo>
                  <a:pt x="278" y="237"/>
                  <a:pt x="307" y="239"/>
                  <a:pt x="336" y="246"/>
                </a:cubicBezTo>
                <a:cubicBezTo>
                  <a:pt x="348" y="254"/>
                  <a:pt x="355" y="251"/>
                  <a:pt x="369" y="246"/>
                </a:cubicBezTo>
                <a:cubicBezTo>
                  <a:pt x="376" y="257"/>
                  <a:pt x="382" y="266"/>
                  <a:pt x="393" y="273"/>
                </a:cubicBezTo>
                <a:cubicBezTo>
                  <a:pt x="403" y="288"/>
                  <a:pt x="418" y="297"/>
                  <a:pt x="435" y="303"/>
                </a:cubicBezTo>
                <a:cubicBezTo>
                  <a:pt x="447" y="312"/>
                  <a:pt x="450" y="319"/>
                  <a:pt x="459" y="330"/>
                </a:cubicBezTo>
                <a:cubicBezTo>
                  <a:pt x="473" y="348"/>
                  <a:pt x="497" y="356"/>
                  <a:pt x="513" y="372"/>
                </a:cubicBezTo>
                <a:cubicBezTo>
                  <a:pt x="527" y="386"/>
                  <a:pt x="537" y="402"/>
                  <a:pt x="552" y="417"/>
                </a:cubicBezTo>
                <a:cubicBezTo>
                  <a:pt x="601" y="466"/>
                  <a:pt x="636" y="478"/>
                  <a:pt x="651" y="552"/>
                </a:cubicBezTo>
                <a:cubicBezTo>
                  <a:pt x="634" y="602"/>
                  <a:pt x="649" y="675"/>
                  <a:pt x="639" y="735"/>
                </a:cubicBezTo>
                <a:cubicBezTo>
                  <a:pt x="635" y="756"/>
                  <a:pt x="637" y="782"/>
                  <a:pt x="618" y="795"/>
                </a:cubicBezTo>
                <a:cubicBezTo>
                  <a:pt x="611" y="805"/>
                  <a:pt x="602" y="809"/>
                  <a:pt x="594" y="819"/>
                </a:cubicBezTo>
                <a:cubicBezTo>
                  <a:pt x="581" y="834"/>
                  <a:pt x="568" y="853"/>
                  <a:pt x="552" y="864"/>
                </a:cubicBezTo>
                <a:cubicBezTo>
                  <a:pt x="543" y="878"/>
                  <a:pt x="532" y="899"/>
                  <a:pt x="516" y="906"/>
                </a:cubicBezTo>
                <a:cubicBezTo>
                  <a:pt x="498" y="914"/>
                  <a:pt x="479" y="916"/>
                  <a:pt x="462" y="927"/>
                </a:cubicBezTo>
                <a:cubicBezTo>
                  <a:pt x="449" y="947"/>
                  <a:pt x="418" y="952"/>
                  <a:pt x="402" y="972"/>
                </a:cubicBezTo>
                <a:cubicBezTo>
                  <a:pt x="397" y="978"/>
                  <a:pt x="392" y="984"/>
                  <a:pt x="387" y="990"/>
                </a:cubicBezTo>
                <a:cubicBezTo>
                  <a:pt x="383" y="996"/>
                  <a:pt x="375" y="1008"/>
                  <a:pt x="375" y="1008"/>
                </a:cubicBezTo>
                <a:cubicBezTo>
                  <a:pt x="377" y="1037"/>
                  <a:pt x="376" y="1053"/>
                  <a:pt x="384" y="1077"/>
                </a:cubicBezTo>
                <a:cubicBezTo>
                  <a:pt x="376" y="1100"/>
                  <a:pt x="384" y="1075"/>
                  <a:pt x="378" y="1125"/>
                </a:cubicBezTo>
                <a:cubicBezTo>
                  <a:pt x="374" y="1163"/>
                  <a:pt x="336" y="1174"/>
                  <a:pt x="303" y="1179"/>
                </a:cubicBezTo>
                <a:cubicBezTo>
                  <a:pt x="260" y="1170"/>
                  <a:pt x="217" y="1170"/>
                  <a:pt x="174" y="1164"/>
                </a:cubicBezTo>
                <a:cubicBezTo>
                  <a:pt x="150" y="1167"/>
                  <a:pt x="128" y="1169"/>
                  <a:pt x="108" y="1182"/>
                </a:cubicBezTo>
                <a:cubicBezTo>
                  <a:pt x="103" y="1190"/>
                  <a:pt x="97" y="1200"/>
                  <a:pt x="93" y="1209"/>
                </a:cubicBezTo>
                <a:cubicBezTo>
                  <a:pt x="90" y="1215"/>
                  <a:pt x="81" y="1229"/>
                  <a:pt x="87" y="1227"/>
                </a:cubicBezTo>
                <a:cubicBezTo>
                  <a:pt x="90" y="1226"/>
                  <a:pt x="96" y="1224"/>
                  <a:pt x="96" y="1224"/>
                </a:cubicBezTo>
              </a:path>
            </a:pathLst>
          </a:custGeom>
          <a:noFill/>
          <a:ln w="38160">
            <a:solidFill>
              <a:srgbClr val="b2b2b2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269" name=""/>
          <p:cNvSpPr/>
          <p:nvPr/>
        </p:nvSpPr>
        <p:spPr>
          <a:xfrm>
            <a:off x="1924200" y="1486080"/>
            <a:ext cx="645840" cy="2193840"/>
          </a:xfrm>
          <a:custGeom>
            <a:avLst/>
            <a:gdLst/>
            <a:ahLst/>
            <a:rect l="l" t="t" r="r" b="b"/>
            <a:pathLst>
              <a:path w="547" h="1712">
                <a:moveTo>
                  <a:pt x="323" y="54"/>
                </a:moveTo>
                <a:cubicBezTo>
                  <a:pt x="329" y="60"/>
                  <a:pt x="313" y="0"/>
                  <a:pt x="327" y="62"/>
                </a:cubicBezTo>
                <a:cubicBezTo>
                  <a:pt x="333" y="84"/>
                  <a:pt x="315" y="42"/>
                  <a:pt x="323" y="64"/>
                </a:cubicBezTo>
                <a:cubicBezTo>
                  <a:pt x="330" y="86"/>
                  <a:pt x="315" y="29"/>
                  <a:pt x="323" y="52"/>
                </a:cubicBezTo>
                <a:cubicBezTo>
                  <a:pt x="323" y="62"/>
                  <a:pt x="313" y="39"/>
                  <a:pt x="327" y="60"/>
                </a:cubicBezTo>
                <a:cubicBezTo>
                  <a:pt x="323" y="50"/>
                  <a:pt x="326" y="53"/>
                  <a:pt x="313" y="84"/>
                </a:cubicBezTo>
                <a:cubicBezTo>
                  <a:pt x="302" y="111"/>
                  <a:pt x="270" y="122"/>
                  <a:pt x="258" y="150"/>
                </a:cubicBezTo>
                <a:cubicBezTo>
                  <a:pt x="242" y="187"/>
                  <a:pt x="241" y="244"/>
                  <a:pt x="220" y="277"/>
                </a:cubicBezTo>
                <a:cubicBezTo>
                  <a:pt x="209" y="294"/>
                  <a:pt x="162" y="353"/>
                  <a:pt x="157" y="369"/>
                </a:cubicBezTo>
                <a:cubicBezTo>
                  <a:pt x="146" y="401"/>
                  <a:pt x="133" y="433"/>
                  <a:pt x="123" y="466"/>
                </a:cubicBezTo>
                <a:cubicBezTo>
                  <a:pt x="111" y="502"/>
                  <a:pt x="92" y="535"/>
                  <a:pt x="80" y="571"/>
                </a:cubicBezTo>
                <a:cubicBezTo>
                  <a:pt x="73" y="593"/>
                  <a:pt x="73" y="620"/>
                  <a:pt x="51" y="628"/>
                </a:cubicBezTo>
                <a:cubicBezTo>
                  <a:pt x="50" y="668"/>
                  <a:pt x="49" y="707"/>
                  <a:pt x="47" y="747"/>
                </a:cubicBezTo>
                <a:cubicBezTo>
                  <a:pt x="47" y="754"/>
                  <a:pt x="35" y="786"/>
                  <a:pt x="34" y="790"/>
                </a:cubicBezTo>
                <a:cubicBezTo>
                  <a:pt x="31" y="799"/>
                  <a:pt x="25" y="817"/>
                  <a:pt x="25" y="817"/>
                </a:cubicBezTo>
                <a:cubicBezTo>
                  <a:pt x="19" y="863"/>
                  <a:pt x="11" y="903"/>
                  <a:pt x="0" y="948"/>
                </a:cubicBezTo>
                <a:cubicBezTo>
                  <a:pt x="1" y="982"/>
                  <a:pt x="0" y="1016"/>
                  <a:pt x="4" y="1049"/>
                </a:cubicBezTo>
                <a:cubicBezTo>
                  <a:pt x="4" y="1052"/>
                  <a:pt x="30" y="1100"/>
                  <a:pt x="34" y="1111"/>
                </a:cubicBezTo>
                <a:cubicBezTo>
                  <a:pt x="50" y="1150"/>
                  <a:pt x="59" y="1192"/>
                  <a:pt x="68" y="1234"/>
                </a:cubicBezTo>
                <a:cubicBezTo>
                  <a:pt x="72" y="1255"/>
                  <a:pt x="78" y="1293"/>
                  <a:pt x="89" y="1313"/>
                </a:cubicBezTo>
                <a:cubicBezTo>
                  <a:pt x="89" y="1313"/>
                  <a:pt x="110" y="1346"/>
                  <a:pt x="114" y="1352"/>
                </a:cubicBezTo>
                <a:cubicBezTo>
                  <a:pt x="117" y="1357"/>
                  <a:pt x="123" y="1365"/>
                  <a:pt x="123" y="1365"/>
                </a:cubicBezTo>
                <a:cubicBezTo>
                  <a:pt x="115" y="1387"/>
                  <a:pt x="123" y="1377"/>
                  <a:pt x="93" y="1387"/>
                </a:cubicBezTo>
                <a:cubicBezTo>
                  <a:pt x="89" y="1388"/>
                  <a:pt x="80" y="1392"/>
                  <a:pt x="80" y="1392"/>
                </a:cubicBezTo>
                <a:cubicBezTo>
                  <a:pt x="76" y="1396"/>
                  <a:pt x="62" y="1403"/>
                  <a:pt x="68" y="1405"/>
                </a:cubicBezTo>
                <a:cubicBezTo>
                  <a:pt x="74" y="1407"/>
                  <a:pt x="125" y="1384"/>
                  <a:pt x="135" y="1378"/>
                </a:cubicBezTo>
                <a:cubicBezTo>
                  <a:pt x="152" y="1396"/>
                  <a:pt x="163" y="1422"/>
                  <a:pt x="174" y="1444"/>
                </a:cubicBezTo>
                <a:cubicBezTo>
                  <a:pt x="176" y="1449"/>
                  <a:pt x="175" y="1454"/>
                  <a:pt x="178" y="1457"/>
                </a:cubicBezTo>
                <a:cubicBezTo>
                  <a:pt x="186" y="1466"/>
                  <a:pt x="217" y="1475"/>
                  <a:pt x="229" y="1484"/>
                </a:cubicBezTo>
                <a:cubicBezTo>
                  <a:pt x="237" y="1497"/>
                  <a:pt x="267" y="1488"/>
                  <a:pt x="275" y="1501"/>
                </a:cubicBezTo>
                <a:cubicBezTo>
                  <a:pt x="276" y="1506"/>
                  <a:pt x="293" y="1555"/>
                  <a:pt x="296" y="1563"/>
                </a:cubicBezTo>
                <a:cubicBezTo>
                  <a:pt x="300" y="1575"/>
                  <a:pt x="323" y="1585"/>
                  <a:pt x="330" y="1594"/>
                </a:cubicBezTo>
                <a:cubicBezTo>
                  <a:pt x="348" y="1617"/>
                  <a:pt x="340" y="1634"/>
                  <a:pt x="364" y="1651"/>
                </a:cubicBezTo>
                <a:cubicBezTo>
                  <a:pt x="379" y="1674"/>
                  <a:pt x="382" y="1686"/>
                  <a:pt x="411" y="1690"/>
                </a:cubicBezTo>
                <a:cubicBezTo>
                  <a:pt x="430" y="1697"/>
                  <a:pt x="431" y="1697"/>
                  <a:pt x="449" y="1703"/>
                </a:cubicBezTo>
                <a:cubicBezTo>
                  <a:pt x="547" y="1699"/>
                  <a:pt x="494" y="1712"/>
                  <a:pt x="542" y="1712"/>
                </a:cubicBezTo>
              </a:path>
            </a:pathLst>
          </a:custGeom>
          <a:noFill/>
          <a:ln w="38160">
            <a:solidFill>
              <a:srgbClr val="b2b2b2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270" name=""/>
          <p:cNvSpPr/>
          <p:nvPr/>
        </p:nvSpPr>
        <p:spPr>
          <a:xfrm>
            <a:off x="3035160" y="2624040"/>
            <a:ext cx="2622600" cy="1874880"/>
          </a:xfrm>
          <a:custGeom>
            <a:avLst/>
            <a:gdLst/>
            <a:ahLst/>
            <a:rect l="l" t="t" r="r" b="b"/>
            <a:pathLst>
              <a:path w="1936" h="1333">
                <a:moveTo>
                  <a:pt x="0" y="44"/>
                </a:moveTo>
                <a:cubicBezTo>
                  <a:pt x="35" y="47"/>
                  <a:pt x="62" y="52"/>
                  <a:pt x="92" y="32"/>
                </a:cubicBezTo>
                <a:cubicBezTo>
                  <a:pt x="104" y="15"/>
                  <a:pt x="120" y="13"/>
                  <a:pt x="140" y="8"/>
                </a:cubicBezTo>
                <a:cubicBezTo>
                  <a:pt x="151" y="5"/>
                  <a:pt x="172" y="0"/>
                  <a:pt x="172" y="0"/>
                </a:cubicBezTo>
                <a:cubicBezTo>
                  <a:pt x="229" y="4"/>
                  <a:pt x="287" y="8"/>
                  <a:pt x="344" y="16"/>
                </a:cubicBezTo>
                <a:cubicBezTo>
                  <a:pt x="359" y="15"/>
                  <a:pt x="373" y="15"/>
                  <a:pt x="388" y="12"/>
                </a:cubicBezTo>
                <a:cubicBezTo>
                  <a:pt x="400" y="10"/>
                  <a:pt x="424" y="0"/>
                  <a:pt x="424" y="0"/>
                </a:cubicBezTo>
                <a:cubicBezTo>
                  <a:pt x="464" y="3"/>
                  <a:pt x="505" y="5"/>
                  <a:pt x="544" y="12"/>
                </a:cubicBezTo>
                <a:cubicBezTo>
                  <a:pt x="573" y="17"/>
                  <a:pt x="599" y="33"/>
                  <a:pt x="628" y="40"/>
                </a:cubicBezTo>
                <a:cubicBezTo>
                  <a:pt x="644" y="52"/>
                  <a:pt x="653" y="67"/>
                  <a:pt x="668" y="80"/>
                </a:cubicBezTo>
                <a:cubicBezTo>
                  <a:pt x="675" y="86"/>
                  <a:pt x="692" y="96"/>
                  <a:pt x="692" y="96"/>
                </a:cubicBezTo>
                <a:cubicBezTo>
                  <a:pt x="700" y="121"/>
                  <a:pt x="704" y="149"/>
                  <a:pt x="708" y="176"/>
                </a:cubicBezTo>
                <a:cubicBezTo>
                  <a:pt x="702" y="204"/>
                  <a:pt x="692" y="224"/>
                  <a:pt x="668" y="240"/>
                </a:cubicBezTo>
                <a:cubicBezTo>
                  <a:pt x="654" y="261"/>
                  <a:pt x="652" y="283"/>
                  <a:pt x="680" y="292"/>
                </a:cubicBezTo>
                <a:cubicBezTo>
                  <a:pt x="701" y="288"/>
                  <a:pt x="712" y="283"/>
                  <a:pt x="736" y="292"/>
                </a:cubicBezTo>
                <a:cubicBezTo>
                  <a:pt x="744" y="295"/>
                  <a:pt x="744" y="310"/>
                  <a:pt x="748" y="316"/>
                </a:cubicBezTo>
                <a:cubicBezTo>
                  <a:pt x="757" y="329"/>
                  <a:pt x="771" y="332"/>
                  <a:pt x="784" y="340"/>
                </a:cubicBezTo>
                <a:cubicBezTo>
                  <a:pt x="792" y="363"/>
                  <a:pt x="790" y="372"/>
                  <a:pt x="808" y="384"/>
                </a:cubicBezTo>
                <a:cubicBezTo>
                  <a:pt x="828" y="414"/>
                  <a:pt x="821" y="429"/>
                  <a:pt x="824" y="472"/>
                </a:cubicBezTo>
                <a:cubicBezTo>
                  <a:pt x="821" y="562"/>
                  <a:pt x="823" y="622"/>
                  <a:pt x="844" y="704"/>
                </a:cubicBezTo>
                <a:cubicBezTo>
                  <a:pt x="846" y="761"/>
                  <a:pt x="917" y="802"/>
                  <a:pt x="930" y="856"/>
                </a:cubicBezTo>
                <a:cubicBezTo>
                  <a:pt x="934" y="872"/>
                  <a:pt x="959" y="867"/>
                  <a:pt x="972" y="880"/>
                </a:cubicBezTo>
                <a:cubicBezTo>
                  <a:pt x="982" y="890"/>
                  <a:pt x="1026" y="902"/>
                  <a:pt x="1038" y="910"/>
                </a:cubicBezTo>
                <a:cubicBezTo>
                  <a:pt x="1074" y="924"/>
                  <a:pt x="1151" y="869"/>
                  <a:pt x="1182" y="892"/>
                </a:cubicBezTo>
                <a:cubicBezTo>
                  <a:pt x="1199" y="917"/>
                  <a:pt x="1269" y="858"/>
                  <a:pt x="1278" y="886"/>
                </a:cubicBezTo>
                <a:cubicBezTo>
                  <a:pt x="1281" y="894"/>
                  <a:pt x="1239" y="1004"/>
                  <a:pt x="1242" y="1012"/>
                </a:cubicBezTo>
                <a:cubicBezTo>
                  <a:pt x="1243" y="1016"/>
                  <a:pt x="1260" y="1084"/>
                  <a:pt x="1260" y="1084"/>
                </a:cubicBezTo>
                <a:cubicBezTo>
                  <a:pt x="1256" y="1111"/>
                  <a:pt x="1292" y="1150"/>
                  <a:pt x="1284" y="1174"/>
                </a:cubicBezTo>
                <a:cubicBezTo>
                  <a:pt x="1282" y="1198"/>
                  <a:pt x="1263" y="1203"/>
                  <a:pt x="1242" y="1216"/>
                </a:cubicBezTo>
                <a:cubicBezTo>
                  <a:pt x="1235" y="1220"/>
                  <a:pt x="1200" y="1257"/>
                  <a:pt x="1192" y="1260"/>
                </a:cubicBezTo>
                <a:cubicBezTo>
                  <a:pt x="1183" y="1263"/>
                  <a:pt x="1168" y="1276"/>
                  <a:pt x="1168" y="1276"/>
                </a:cubicBezTo>
                <a:cubicBezTo>
                  <a:pt x="1165" y="1280"/>
                  <a:pt x="1163" y="1285"/>
                  <a:pt x="1160" y="1288"/>
                </a:cubicBezTo>
                <a:cubicBezTo>
                  <a:pt x="1157" y="1291"/>
                  <a:pt x="1151" y="1292"/>
                  <a:pt x="1148" y="1296"/>
                </a:cubicBezTo>
                <a:cubicBezTo>
                  <a:pt x="1142" y="1303"/>
                  <a:pt x="1141" y="1313"/>
                  <a:pt x="1136" y="1320"/>
                </a:cubicBezTo>
                <a:cubicBezTo>
                  <a:pt x="1150" y="1329"/>
                  <a:pt x="1149" y="1333"/>
                  <a:pt x="1168" y="1324"/>
                </a:cubicBezTo>
                <a:cubicBezTo>
                  <a:pt x="1211" y="1304"/>
                  <a:pt x="1228" y="1284"/>
                  <a:pt x="1280" y="1280"/>
                </a:cubicBezTo>
                <a:cubicBezTo>
                  <a:pt x="1309" y="1278"/>
                  <a:pt x="1339" y="1277"/>
                  <a:pt x="1368" y="1276"/>
                </a:cubicBezTo>
                <a:cubicBezTo>
                  <a:pt x="1371" y="1276"/>
                  <a:pt x="1407" y="1272"/>
                  <a:pt x="1416" y="1268"/>
                </a:cubicBezTo>
                <a:cubicBezTo>
                  <a:pt x="1425" y="1264"/>
                  <a:pt x="1432" y="1257"/>
                  <a:pt x="1440" y="1252"/>
                </a:cubicBezTo>
                <a:cubicBezTo>
                  <a:pt x="1444" y="1249"/>
                  <a:pt x="1452" y="1244"/>
                  <a:pt x="1452" y="1244"/>
                </a:cubicBezTo>
                <a:cubicBezTo>
                  <a:pt x="1457" y="1245"/>
                  <a:pt x="1463" y="1251"/>
                  <a:pt x="1468" y="1248"/>
                </a:cubicBezTo>
                <a:cubicBezTo>
                  <a:pt x="1472" y="1246"/>
                  <a:pt x="1464" y="1240"/>
                  <a:pt x="1464" y="1236"/>
                </a:cubicBezTo>
                <a:cubicBezTo>
                  <a:pt x="1464" y="1226"/>
                  <a:pt x="1480" y="1195"/>
                  <a:pt x="1488" y="1188"/>
                </a:cubicBezTo>
                <a:cubicBezTo>
                  <a:pt x="1513" y="1166"/>
                  <a:pt x="1530" y="1164"/>
                  <a:pt x="1560" y="1156"/>
                </a:cubicBezTo>
                <a:cubicBezTo>
                  <a:pt x="1596" y="1146"/>
                  <a:pt x="1627" y="1133"/>
                  <a:pt x="1664" y="1128"/>
                </a:cubicBezTo>
                <a:cubicBezTo>
                  <a:pt x="1705" y="1129"/>
                  <a:pt x="1747" y="1130"/>
                  <a:pt x="1788" y="1132"/>
                </a:cubicBezTo>
                <a:cubicBezTo>
                  <a:pt x="1795" y="1132"/>
                  <a:pt x="1825" y="1143"/>
                  <a:pt x="1828" y="1144"/>
                </a:cubicBezTo>
                <a:cubicBezTo>
                  <a:pt x="1836" y="1147"/>
                  <a:pt x="1852" y="1152"/>
                  <a:pt x="1852" y="1152"/>
                </a:cubicBezTo>
                <a:cubicBezTo>
                  <a:pt x="1867" y="1175"/>
                  <a:pt x="1875" y="1172"/>
                  <a:pt x="1904" y="1176"/>
                </a:cubicBezTo>
                <a:cubicBezTo>
                  <a:pt x="1911" y="1190"/>
                  <a:pt x="1925" y="1221"/>
                  <a:pt x="1936" y="1232"/>
                </a:cubicBezTo>
              </a:path>
            </a:pathLst>
          </a:custGeom>
          <a:noFill/>
          <a:ln w="38160">
            <a:solidFill>
              <a:srgbClr val="b2b2b2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271" name=""/>
          <p:cNvSpPr/>
          <p:nvPr/>
        </p:nvSpPr>
        <p:spPr>
          <a:xfrm>
            <a:off x="3983040" y="2239920"/>
            <a:ext cx="3583080" cy="812880"/>
          </a:xfrm>
          <a:custGeom>
            <a:avLst/>
            <a:gdLst/>
            <a:ahLst/>
            <a:rect l="l" t="t" r="r" b="b"/>
            <a:pathLst>
              <a:path w="2800" h="635">
                <a:moveTo>
                  <a:pt x="0" y="522"/>
                </a:moveTo>
                <a:cubicBezTo>
                  <a:pt x="65" y="528"/>
                  <a:pt x="69" y="526"/>
                  <a:pt x="114" y="535"/>
                </a:cubicBezTo>
                <a:cubicBezTo>
                  <a:pt x="139" y="539"/>
                  <a:pt x="186" y="548"/>
                  <a:pt x="186" y="548"/>
                </a:cubicBezTo>
                <a:cubicBezTo>
                  <a:pt x="364" y="517"/>
                  <a:pt x="631" y="635"/>
                  <a:pt x="811" y="632"/>
                </a:cubicBezTo>
                <a:cubicBezTo>
                  <a:pt x="838" y="587"/>
                  <a:pt x="760" y="498"/>
                  <a:pt x="751" y="473"/>
                </a:cubicBezTo>
                <a:cubicBezTo>
                  <a:pt x="748" y="464"/>
                  <a:pt x="731" y="443"/>
                  <a:pt x="728" y="434"/>
                </a:cubicBezTo>
                <a:cubicBezTo>
                  <a:pt x="727" y="429"/>
                  <a:pt x="724" y="421"/>
                  <a:pt x="724" y="421"/>
                </a:cubicBezTo>
                <a:cubicBezTo>
                  <a:pt x="721" y="390"/>
                  <a:pt x="719" y="359"/>
                  <a:pt x="715" y="328"/>
                </a:cubicBezTo>
                <a:cubicBezTo>
                  <a:pt x="714" y="317"/>
                  <a:pt x="705" y="292"/>
                  <a:pt x="703" y="285"/>
                </a:cubicBezTo>
                <a:cubicBezTo>
                  <a:pt x="702" y="280"/>
                  <a:pt x="698" y="271"/>
                  <a:pt x="698" y="271"/>
                </a:cubicBezTo>
                <a:cubicBezTo>
                  <a:pt x="699" y="264"/>
                  <a:pt x="696" y="253"/>
                  <a:pt x="703" y="249"/>
                </a:cubicBezTo>
                <a:cubicBezTo>
                  <a:pt x="719" y="242"/>
                  <a:pt x="737" y="245"/>
                  <a:pt x="753" y="245"/>
                </a:cubicBezTo>
                <a:cubicBezTo>
                  <a:pt x="799" y="245"/>
                  <a:pt x="843" y="248"/>
                  <a:pt x="889" y="249"/>
                </a:cubicBezTo>
                <a:cubicBezTo>
                  <a:pt x="932" y="258"/>
                  <a:pt x="978" y="275"/>
                  <a:pt x="1020" y="289"/>
                </a:cubicBezTo>
                <a:cubicBezTo>
                  <a:pt x="1031" y="292"/>
                  <a:pt x="1049" y="295"/>
                  <a:pt x="1058" y="302"/>
                </a:cubicBezTo>
                <a:cubicBezTo>
                  <a:pt x="1067" y="308"/>
                  <a:pt x="1084" y="320"/>
                  <a:pt x="1084" y="320"/>
                </a:cubicBezTo>
                <a:cubicBezTo>
                  <a:pt x="1098" y="343"/>
                  <a:pt x="1126" y="354"/>
                  <a:pt x="1151" y="359"/>
                </a:cubicBezTo>
                <a:cubicBezTo>
                  <a:pt x="1216" y="356"/>
                  <a:pt x="1212" y="360"/>
                  <a:pt x="1253" y="350"/>
                </a:cubicBezTo>
                <a:cubicBezTo>
                  <a:pt x="1335" y="332"/>
                  <a:pt x="1407" y="290"/>
                  <a:pt x="1486" y="263"/>
                </a:cubicBezTo>
                <a:cubicBezTo>
                  <a:pt x="1511" y="254"/>
                  <a:pt x="1602" y="239"/>
                  <a:pt x="1634" y="236"/>
                </a:cubicBezTo>
                <a:cubicBezTo>
                  <a:pt x="1653" y="230"/>
                  <a:pt x="1673" y="223"/>
                  <a:pt x="1693" y="219"/>
                </a:cubicBezTo>
                <a:cubicBezTo>
                  <a:pt x="1707" y="215"/>
                  <a:pt x="1722" y="213"/>
                  <a:pt x="1735" y="210"/>
                </a:cubicBezTo>
                <a:cubicBezTo>
                  <a:pt x="1743" y="209"/>
                  <a:pt x="1757" y="205"/>
                  <a:pt x="1757" y="205"/>
                </a:cubicBezTo>
                <a:cubicBezTo>
                  <a:pt x="1778" y="191"/>
                  <a:pt x="1800" y="177"/>
                  <a:pt x="1820" y="162"/>
                </a:cubicBezTo>
                <a:cubicBezTo>
                  <a:pt x="1834" y="151"/>
                  <a:pt x="1855" y="112"/>
                  <a:pt x="1871" y="104"/>
                </a:cubicBezTo>
                <a:cubicBezTo>
                  <a:pt x="1889" y="96"/>
                  <a:pt x="1911" y="84"/>
                  <a:pt x="1930" y="78"/>
                </a:cubicBezTo>
                <a:cubicBezTo>
                  <a:pt x="1957" y="70"/>
                  <a:pt x="1975" y="40"/>
                  <a:pt x="2002" y="39"/>
                </a:cubicBezTo>
                <a:cubicBezTo>
                  <a:pt x="2031" y="37"/>
                  <a:pt x="2088" y="40"/>
                  <a:pt x="2116" y="39"/>
                </a:cubicBezTo>
                <a:cubicBezTo>
                  <a:pt x="2252" y="34"/>
                  <a:pt x="2206" y="29"/>
                  <a:pt x="2311" y="21"/>
                </a:cubicBezTo>
                <a:cubicBezTo>
                  <a:pt x="2345" y="19"/>
                  <a:pt x="2373" y="13"/>
                  <a:pt x="2410" y="14"/>
                </a:cubicBezTo>
                <a:cubicBezTo>
                  <a:pt x="2447" y="15"/>
                  <a:pt x="2472" y="46"/>
                  <a:pt x="2548" y="26"/>
                </a:cubicBezTo>
                <a:cubicBezTo>
                  <a:pt x="2567" y="18"/>
                  <a:pt x="2607" y="10"/>
                  <a:pt x="2638" y="26"/>
                </a:cubicBezTo>
                <a:cubicBezTo>
                  <a:pt x="2654" y="0"/>
                  <a:pt x="2768" y="35"/>
                  <a:pt x="2800" y="2"/>
                </a:cubicBezTo>
              </a:path>
            </a:pathLst>
          </a:custGeom>
          <a:noFill/>
          <a:ln w="38160">
            <a:solidFill>
              <a:srgbClr val="b2b2b2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272" name=""/>
          <p:cNvSpPr/>
          <p:nvPr/>
        </p:nvSpPr>
        <p:spPr>
          <a:xfrm>
            <a:off x="1855800" y="1836720"/>
            <a:ext cx="5729400" cy="2482920"/>
          </a:xfrm>
          <a:custGeom>
            <a:avLst/>
            <a:gdLst/>
            <a:ahLst/>
            <a:rect l="l" t="t" r="r" b="b"/>
            <a:pathLst>
              <a:path w="4477" h="1936">
                <a:moveTo>
                  <a:pt x="254" y="0"/>
                </a:moveTo>
                <a:lnTo>
                  <a:pt x="3085" y="612"/>
                </a:lnTo>
                <a:lnTo>
                  <a:pt x="3638" y="469"/>
                </a:lnTo>
                <a:lnTo>
                  <a:pt x="4477" y="335"/>
                </a:lnTo>
                <a:lnTo>
                  <a:pt x="4287" y="521"/>
                </a:lnTo>
                <a:lnTo>
                  <a:pt x="3865" y="1091"/>
                </a:lnTo>
                <a:lnTo>
                  <a:pt x="3466" y="1436"/>
                </a:lnTo>
                <a:lnTo>
                  <a:pt x="2971" y="1721"/>
                </a:lnTo>
                <a:lnTo>
                  <a:pt x="2495" y="1936"/>
                </a:lnTo>
                <a:lnTo>
                  <a:pt x="323" y="1324"/>
                </a:lnTo>
                <a:lnTo>
                  <a:pt x="64" y="1020"/>
                </a:lnTo>
                <a:lnTo>
                  <a:pt x="0" y="415"/>
                </a:lnTo>
                <a:lnTo>
                  <a:pt x="254" y="0"/>
                </a:lnTo>
                <a:close/>
              </a:path>
            </a:pathLst>
          </a:custGeom>
          <a:noFill/>
          <a:ln w="38160">
            <a:solidFill>
              <a:srgbClr val="b2b2b2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273" name=""/>
          <p:cNvSpPr/>
          <p:nvPr/>
        </p:nvSpPr>
        <p:spPr>
          <a:xfrm>
            <a:off x="3049560" y="2620800"/>
            <a:ext cx="2733840" cy="312840"/>
          </a:xfrm>
          <a:custGeom>
            <a:avLst/>
            <a:gdLst/>
            <a:ahLst/>
            <a:rect l="l" t="t" r="r" b="b"/>
            <a:pathLst>
              <a:path w="2016" h="222">
                <a:moveTo>
                  <a:pt x="0" y="54"/>
                </a:moveTo>
                <a:lnTo>
                  <a:pt x="708" y="222"/>
                </a:lnTo>
                <a:lnTo>
                  <a:pt x="2016" y="0"/>
                </a:lnTo>
              </a:path>
            </a:pathLst>
          </a:custGeom>
          <a:noFill/>
          <a:ln w="38160">
            <a:solidFill>
              <a:srgbClr val="b2b2b2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274" name=""/>
          <p:cNvSpPr/>
          <p:nvPr/>
        </p:nvSpPr>
        <p:spPr>
          <a:xfrm>
            <a:off x="4773600" y="2620800"/>
            <a:ext cx="2235240" cy="2027520"/>
          </a:xfrm>
          <a:custGeom>
            <a:avLst/>
            <a:gdLst/>
            <a:ahLst/>
            <a:rect l="l" t="t" r="r" b="b"/>
            <a:pathLst>
              <a:path w="1552" h="1404">
                <a:moveTo>
                  <a:pt x="700" y="0"/>
                </a:moveTo>
                <a:lnTo>
                  <a:pt x="0" y="872"/>
                </a:lnTo>
                <a:lnTo>
                  <a:pt x="197" y="1187"/>
                </a:lnTo>
                <a:lnTo>
                  <a:pt x="543" y="1065"/>
                </a:lnTo>
                <a:lnTo>
                  <a:pt x="800" y="1027"/>
                </a:lnTo>
                <a:lnTo>
                  <a:pt x="1158" y="1027"/>
                </a:lnTo>
                <a:lnTo>
                  <a:pt x="1552" y="1404"/>
                </a:lnTo>
                <a:lnTo>
                  <a:pt x="1091" y="730"/>
                </a:lnTo>
              </a:path>
            </a:pathLst>
          </a:custGeom>
          <a:noFill/>
          <a:ln w="38160">
            <a:solidFill>
              <a:srgbClr val="b2b2b2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275" name=""/>
          <p:cNvSpPr/>
          <p:nvPr/>
        </p:nvSpPr>
        <p:spPr>
          <a:xfrm>
            <a:off x="2044800" y="3271680"/>
            <a:ext cx="2795400" cy="581040"/>
          </a:xfrm>
          <a:prstGeom prst="line">
            <a:avLst/>
          </a:prstGeom>
          <a:ln w="38160">
            <a:solidFill>
              <a:srgbClr val="b2b2b2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276" name=""/>
          <p:cNvSpPr/>
          <p:nvPr/>
        </p:nvSpPr>
        <p:spPr>
          <a:xfrm>
            <a:off x="6240600" y="3632040"/>
            <a:ext cx="95040" cy="95400"/>
          </a:xfrm>
          <a:prstGeom prst="ellipse">
            <a:avLst/>
          </a:prstGeom>
          <a:solidFill>
            <a:srgbClr val="b2b2b2"/>
          </a:solidFill>
          <a:ln w="9360">
            <a:solidFill>
              <a:srgbClr val="b2b2b2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21240" bIns="2124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277" name=""/>
          <p:cNvSpPr/>
          <p:nvPr/>
        </p:nvSpPr>
        <p:spPr>
          <a:xfrm>
            <a:off x="7004160" y="2847960"/>
            <a:ext cx="95040" cy="93600"/>
          </a:xfrm>
          <a:prstGeom prst="ellipse">
            <a:avLst/>
          </a:prstGeom>
          <a:solidFill>
            <a:srgbClr val="c0c0c0"/>
          </a:solidFill>
          <a:ln w="9360">
            <a:solidFill>
              <a:srgbClr val="b2b2b2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19440" bIns="1944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278" name=""/>
          <p:cNvSpPr/>
          <p:nvPr/>
        </p:nvSpPr>
        <p:spPr>
          <a:xfrm>
            <a:off x="7283520" y="2465280"/>
            <a:ext cx="96840" cy="95400"/>
          </a:xfrm>
          <a:prstGeom prst="ellipse">
            <a:avLst/>
          </a:prstGeom>
          <a:solidFill>
            <a:srgbClr val="c0c0c0"/>
          </a:solidFill>
          <a:ln w="9360">
            <a:solidFill>
              <a:srgbClr val="b2b2b2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21240" bIns="2124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279" name=""/>
          <p:cNvSpPr/>
          <p:nvPr/>
        </p:nvSpPr>
        <p:spPr>
          <a:xfrm>
            <a:off x="6505560" y="2246400"/>
            <a:ext cx="95400" cy="96840"/>
          </a:xfrm>
          <a:prstGeom prst="ellipse">
            <a:avLst/>
          </a:prstGeom>
          <a:solidFill>
            <a:srgbClr val="c0c0c0"/>
          </a:solidFill>
          <a:ln w="9360">
            <a:solidFill>
              <a:srgbClr val="b2b2b2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21960" bIns="2196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280" name=""/>
          <p:cNvSpPr/>
          <p:nvPr/>
        </p:nvSpPr>
        <p:spPr>
          <a:xfrm>
            <a:off x="4753080" y="3795840"/>
            <a:ext cx="93600" cy="95040"/>
          </a:xfrm>
          <a:prstGeom prst="ellipse">
            <a:avLst/>
          </a:prstGeom>
          <a:solidFill>
            <a:srgbClr val="c0c0c0"/>
          </a:solidFill>
          <a:ln w="9360">
            <a:solidFill>
              <a:srgbClr val="b2b2b2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20880" bIns="2088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281" name=""/>
          <p:cNvSpPr/>
          <p:nvPr/>
        </p:nvSpPr>
        <p:spPr>
          <a:xfrm>
            <a:off x="4525920" y="4406760"/>
            <a:ext cx="182520" cy="182880"/>
          </a:xfrm>
          <a:prstGeom prst="ellipse">
            <a:avLst/>
          </a:prstGeom>
          <a:solidFill>
            <a:srgbClr val="c0c0c0"/>
          </a:solidFill>
          <a:ln w="9360">
            <a:solidFill>
              <a:srgbClr val="b2b2b2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282" name=""/>
          <p:cNvSpPr/>
          <p:nvPr/>
        </p:nvSpPr>
        <p:spPr>
          <a:xfrm>
            <a:off x="5573880" y="3933720"/>
            <a:ext cx="168120" cy="168480"/>
          </a:xfrm>
          <a:prstGeom prst="ellipse">
            <a:avLst/>
          </a:prstGeom>
          <a:solidFill>
            <a:srgbClr val="c0c0c0"/>
          </a:solidFill>
          <a:ln w="9360">
            <a:solidFill>
              <a:srgbClr val="b2b2b2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283" name=""/>
          <p:cNvSpPr/>
          <p:nvPr/>
        </p:nvSpPr>
        <p:spPr>
          <a:xfrm>
            <a:off x="5391000" y="3008160"/>
            <a:ext cx="95400" cy="93960"/>
          </a:xfrm>
          <a:prstGeom prst="ellipse">
            <a:avLst/>
          </a:prstGeom>
          <a:solidFill>
            <a:srgbClr val="b2b2b2"/>
          </a:solidFill>
          <a:ln w="9360">
            <a:solidFill>
              <a:srgbClr val="b2b2b2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19800" bIns="19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284" name=""/>
          <p:cNvSpPr/>
          <p:nvPr/>
        </p:nvSpPr>
        <p:spPr>
          <a:xfrm>
            <a:off x="5729400" y="2576520"/>
            <a:ext cx="95040" cy="95400"/>
          </a:xfrm>
          <a:prstGeom prst="ellipse">
            <a:avLst/>
          </a:prstGeom>
          <a:solidFill>
            <a:srgbClr val="c0c0c0"/>
          </a:solidFill>
          <a:ln w="9360">
            <a:solidFill>
              <a:srgbClr val="b2b2b2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21240" bIns="2124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285" name=""/>
          <p:cNvSpPr/>
          <p:nvPr/>
        </p:nvSpPr>
        <p:spPr>
          <a:xfrm>
            <a:off x="5092560" y="2111400"/>
            <a:ext cx="182880" cy="182520"/>
          </a:xfrm>
          <a:prstGeom prst="ellipse">
            <a:avLst/>
          </a:prstGeom>
          <a:solidFill>
            <a:srgbClr val="c0c0c0"/>
          </a:solidFill>
          <a:ln w="9360">
            <a:solidFill>
              <a:srgbClr val="b2b2b2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286" name=""/>
          <p:cNvSpPr/>
          <p:nvPr/>
        </p:nvSpPr>
        <p:spPr>
          <a:xfrm>
            <a:off x="6454800" y="2516040"/>
            <a:ext cx="95400" cy="93960"/>
          </a:xfrm>
          <a:prstGeom prst="ellipse">
            <a:avLst/>
          </a:prstGeom>
          <a:solidFill>
            <a:srgbClr val="c0c0c0"/>
          </a:solidFill>
          <a:ln w="9360">
            <a:solidFill>
              <a:srgbClr val="b2b2b2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19800" bIns="19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287" name=""/>
          <p:cNvSpPr/>
          <p:nvPr/>
        </p:nvSpPr>
        <p:spPr>
          <a:xfrm>
            <a:off x="4968720" y="3002040"/>
            <a:ext cx="96840" cy="95040"/>
          </a:xfrm>
          <a:prstGeom prst="ellipse">
            <a:avLst/>
          </a:prstGeom>
          <a:solidFill>
            <a:srgbClr val="b2b2b2"/>
          </a:solidFill>
          <a:ln w="9360">
            <a:solidFill>
              <a:srgbClr val="b2b2b2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20880" bIns="2088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288" name=""/>
          <p:cNvSpPr/>
          <p:nvPr/>
        </p:nvSpPr>
        <p:spPr>
          <a:xfrm>
            <a:off x="3929040" y="2878200"/>
            <a:ext cx="93600" cy="93600"/>
          </a:xfrm>
          <a:prstGeom prst="ellipse">
            <a:avLst/>
          </a:prstGeom>
          <a:solidFill>
            <a:srgbClr val="b2b2b2"/>
          </a:solidFill>
          <a:ln w="9360">
            <a:solidFill>
              <a:srgbClr val="b2b2b2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19440" bIns="1944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289" name=""/>
          <p:cNvSpPr/>
          <p:nvPr/>
        </p:nvSpPr>
        <p:spPr>
          <a:xfrm>
            <a:off x="4827600" y="2735280"/>
            <a:ext cx="95400" cy="95400"/>
          </a:xfrm>
          <a:prstGeom prst="ellipse">
            <a:avLst/>
          </a:prstGeom>
          <a:solidFill>
            <a:srgbClr val="b2b2b2"/>
          </a:solidFill>
          <a:ln w="9360">
            <a:solidFill>
              <a:srgbClr val="b2b2b2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21240" bIns="2124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290" name=""/>
          <p:cNvSpPr/>
          <p:nvPr/>
        </p:nvSpPr>
        <p:spPr>
          <a:xfrm>
            <a:off x="3502080" y="3535200"/>
            <a:ext cx="95040" cy="95400"/>
          </a:xfrm>
          <a:prstGeom prst="ellipse">
            <a:avLst/>
          </a:prstGeom>
          <a:solidFill>
            <a:srgbClr val="c0c0c0"/>
          </a:solidFill>
          <a:ln w="9360">
            <a:solidFill>
              <a:srgbClr val="b2b2b2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21240" bIns="2124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291" name=""/>
          <p:cNvSpPr/>
          <p:nvPr/>
        </p:nvSpPr>
        <p:spPr>
          <a:xfrm>
            <a:off x="2867040" y="3678120"/>
            <a:ext cx="93600" cy="95400"/>
          </a:xfrm>
          <a:prstGeom prst="ellipse">
            <a:avLst/>
          </a:prstGeom>
          <a:solidFill>
            <a:srgbClr val="c0c0c0"/>
          </a:solidFill>
          <a:ln w="9360">
            <a:solidFill>
              <a:srgbClr val="b2b2b2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21240" bIns="2124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292" name=""/>
          <p:cNvSpPr/>
          <p:nvPr/>
        </p:nvSpPr>
        <p:spPr>
          <a:xfrm>
            <a:off x="2638440" y="3290760"/>
            <a:ext cx="95400" cy="93960"/>
          </a:xfrm>
          <a:prstGeom prst="ellipse">
            <a:avLst/>
          </a:prstGeom>
          <a:solidFill>
            <a:srgbClr val="c0c0c0"/>
          </a:solidFill>
          <a:ln w="9360">
            <a:solidFill>
              <a:srgbClr val="b2b2b2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19800" bIns="19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293" name=""/>
          <p:cNvSpPr/>
          <p:nvPr/>
        </p:nvSpPr>
        <p:spPr>
          <a:xfrm>
            <a:off x="3016080" y="2649600"/>
            <a:ext cx="93960" cy="95040"/>
          </a:xfrm>
          <a:prstGeom prst="ellipse">
            <a:avLst/>
          </a:prstGeom>
          <a:solidFill>
            <a:srgbClr val="c20017"/>
          </a:solidFill>
          <a:ln w="9360">
            <a:solidFill>
              <a:srgbClr val="b2b2b2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20880" bIns="2088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294" name=""/>
          <p:cNvSpPr/>
          <p:nvPr/>
        </p:nvSpPr>
        <p:spPr>
          <a:xfrm>
            <a:off x="2247840" y="3494160"/>
            <a:ext cx="182520" cy="182520"/>
          </a:xfrm>
          <a:prstGeom prst="ellipse">
            <a:avLst/>
          </a:prstGeom>
          <a:solidFill>
            <a:srgbClr val="c0c0c0"/>
          </a:solidFill>
          <a:ln w="9360">
            <a:solidFill>
              <a:srgbClr val="b2b2b2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295" name=""/>
          <p:cNvSpPr/>
          <p:nvPr/>
        </p:nvSpPr>
        <p:spPr>
          <a:xfrm>
            <a:off x="1868400" y="2994120"/>
            <a:ext cx="182520" cy="182520"/>
          </a:xfrm>
          <a:prstGeom prst="ellipse">
            <a:avLst/>
          </a:prstGeom>
          <a:solidFill>
            <a:srgbClr val="c0c0c0"/>
          </a:solidFill>
          <a:ln w="9360">
            <a:solidFill>
              <a:srgbClr val="b2b2b2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296" name=""/>
          <p:cNvSpPr/>
          <p:nvPr/>
        </p:nvSpPr>
        <p:spPr>
          <a:xfrm>
            <a:off x="2144880" y="1785960"/>
            <a:ext cx="182520" cy="182520"/>
          </a:xfrm>
          <a:prstGeom prst="ellipse">
            <a:avLst/>
          </a:prstGeom>
          <a:solidFill>
            <a:srgbClr val="e9ad17"/>
          </a:solidFill>
          <a:ln w="9360">
            <a:solidFill>
              <a:srgbClr val="333333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297" name=""/>
          <p:cNvSpPr/>
          <p:nvPr/>
        </p:nvSpPr>
        <p:spPr>
          <a:xfrm>
            <a:off x="2259000" y="1484280"/>
            <a:ext cx="182520" cy="182520"/>
          </a:xfrm>
          <a:prstGeom prst="ellipse">
            <a:avLst/>
          </a:prstGeom>
          <a:solidFill>
            <a:srgbClr val="c20017"/>
          </a:solidFill>
          <a:ln w="9360">
            <a:solidFill>
              <a:srgbClr val="b2b2b2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298" name=""/>
          <p:cNvSpPr/>
          <p:nvPr/>
        </p:nvSpPr>
        <p:spPr>
          <a:xfrm>
            <a:off x="2727360" y="2244600"/>
            <a:ext cx="93600" cy="95400"/>
          </a:xfrm>
          <a:prstGeom prst="ellipse">
            <a:avLst/>
          </a:prstGeom>
          <a:solidFill>
            <a:srgbClr val="c20017"/>
          </a:solidFill>
          <a:ln w="9360">
            <a:solidFill>
              <a:srgbClr val="b2b2b2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21240" bIns="2124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299" name=""/>
          <p:cNvSpPr/>
          <p:nvPr/>
        </p:nvSpPr>
        <p:spPr>
          <a:xfrm>
            <a:off x="7526160" y="2214720"/>
            <a:ext cx="95400" cy="95040"/>
          </a:xfrm>
          <a:prstGeom prst="ellipse">
            <a:avLst/>
          </a:prstGeom>
          <a:solidFill>
            <a:srgbClr val="b2b2b2"/>
          </a:solidFill>
          <a:ln w="9360">
            <a:solidFill>
              <a:srgbClr val="b2b2b2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20880" bIns="2088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300" name=""/>
          <p:cNvSpPr/>
          <p:nvPr/>
        </p:nvSpPr>
        <p:spPr>
          <a:xfrm>
            <a:off x="4395960" y="3564000"/>
            <a:ext cx="672840" cy="19368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301" name=""/>
          <p:cNvSpPr/>
          <p:nvPr/>
        </p:nvSpPr>
        <p:spPr>
          <a:xfrm>
            <a:off x="4125960" y="2290680"/>
            <a:ext cx="673200" cy="19548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302" name=""/>
          <p:cNvSpPr/>
          <p:nvPr/>
        </p:nvSpPr>
        <p:spPr>
          <a:xfrm>
            <a:off x="1558800" y="3139920"/>
            <a:ext cx="669960" cy="19368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303" name=""/>
          <p:cNvSpPr/>
          <p:nvPr/>
        </p:nvSpPr>
        <p:spPr>
          <a:xfrm>
            <a:off x="1541520" y="3530520"/>
            <a:ext cx="671400" cy="19224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304" name=""/>
          <p:cNvSpPr/>
          <p:nvPr/>
        </p:nvSpPr>
        <p:spPr>
          <a:xfrm>
            <a:off x="1820880" y="3726000"/>
            <a:ext cx="669960" cy="19188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305" name=""/>
          <p:cNvSpPr/>
          <p:nvPr/>
        </p:nvSpPr>
        <p:spPr>
          <a:xfrm>
            <a:off x="2852640" y="3432240"/>
            <a:ext cx="669960" cy="19368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306" name=""/>
          <p:cNvSpPr/>
          <p:nvPr/>
        </p:nvSpPr>
        <p:spPr>
          <a:xfrm>
            <a:off x="3440160" y="3220920"/>
            <a:ext cx="673200" cy="19548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307" name=""/>
          <p:cNvSpPr/>
          <p:nvPr/>
        </p:nvSpPr>
        <p:spPr>
          <a:xfrm>
            <a:off x="3817800" y="4371840"/>
            <a:ext cx="671760" cy="19224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308" name=""/>
          <p:cNvSpPr/>
          <p:nvPr/>
        </p:nvSpPr>
        <p:spPr>
          <a:xfrm>
            <a:off x="6811920" y="4078440"/>
            <a:ext cx="671400" cy="19188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309" name=""/>
          <p:cNvSpPr/>
          <p:nvPr/>
        </p:nvSpPr>
        <p:spPr>
          <a:xfrm>
            <a:off x="6986520" y="4524480"/>
            <a:ext cx="673200" cy="19188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310" name=""/>
          <p:cNvSpPr/>
          <p:nvPr/>
        </p:nvSpPr>
        <p:spPr>
          <a:xfrm>
            <a:off x="5796000" y="2593800"/>
            <a:ext cx="671400" cy="19224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311" name=""/>
          <p:cNvSpPr/>
          <p:nvPr/>
        </p:nvSpPr>
        <p:spPr>
          <a:xfrm>
            <a:off x="4451400" y="1859040"/>
            <a:ext cx="671400" cy="19368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312" name=""/>
          <p:cNvSpPr/>
          <p:nvPr/>
        </p:nvSpPr>
        <p:spPr>
          <a:xfrm>
            <a:off x="7099200" y="2946240"/>
            <a:ext cx="669960" cy="19368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313" name=""/>
          <p:cNvSpPr/>
          <p:nvPr/>
        </p:nvSpPr>
        <p:spPr>
          <a:xfrm>
            <a:off x="6978600" y="3173400"/>
            <a:ext cx="673200" cy="19512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314" name=""/>
          <p:cNvSpPr/>
          <p:nvPr/>
        </p:nvSpPr>
        <p:spPr>
          <a:xfrm>
            <a:off x="7388280" y="1886040"/>
            <a:ext cx="671400" cy="19368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315" name=""/>
          <p:cNvSpPr/>
          <p:nvPr/>
        </p:nvSpPr>
        <p:spPr>
          <a:xfrm>
            <a:off x="5608800" y="2838600"/>
            <a:ext cx="671400" cy="19512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316" name=""/>
          <p:cNvSpPr/>
          <p:nvPr/>
        </p:nvSpPr>
        <p:spPr>
          <a:xfrm>
            <a:off x="6454800" y="1922400"/>
            <a:ext cx="584280" cy="21420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317" name=""/>
          <p:cNvSpPr/>
          <p:nvPr/>
        </p:nvSpPr>
        <p:spPr>
          <a:xfrm>
            <a:off x="6657840" y="2325600"/>
            <a:ext cx="676440" cy="19044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318" name=""/>
          <p:cNvSpPr/>
          <p:nvPr/>
        </p:nvSpPr>
        <p:spPr>
          <a:xfrm>
            <a:off x="4667400" y="3817800"/>
            <a:ext cx="166680" cy="16668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319" name=""/>
          <p:cNvSpPr/>
          <p:nvPr/>
        </p:nvSpPr>
        <p:spPr>
          <a:xfrm>
            <a:off x="4707000" y="3676680"/>
            <a:ext cx="168120" cy="16668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320" name=""/>
          <p:cNvSpPr/>
          <p:nvPr/>
        </p:nvSpPr>
        <p:spPr>
          <a:xfrm>
            <a:off x="4556160" y="3651120"/>
            <a:ext cx="166680" cy="16668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321" name=""/>
          <p:cNvSpPr/>
          <p:nvPr/>
        </p:nvSpPr>
        <p:spPr>
          <a:xfrm>
            <a:off x="4799160" y="3767040"/>
            <a:ext cx="166680" cy="16668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322" name=""/>
          <p:cNvSpPr/>
          <p:nvPr/>
        </p:nvSpPr>
        <p:spPr>
          <a:xfrm>
            <a:off x="4479840" y="4406760"/>
            <a:ext cx="182520" cy="18288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323" name=""/>
          <p:cNvSpPr/>
          <p:nvPr/>
        </p:nvSpPr>
        <p:spPr>
          <a:xfrm>
            <a:off x="4540320" y="4243320"/>
            <a:ext cx="182520" cy="18252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324" name=""/>
          <p:cNvSpPr/>
          <p:nvPr/>
        </p:nvSpPr>
        <p:spPr>
          <a:xfrm>
            <a:off x="4676760" y="4314960"/>
            <a:ext cx="182520" cy="18252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325" name=""/>
          <p:cNvSpPr/>
          <p:nvPr/>
        </p:nvSpPr>
        <p:spPr>
          <a:xfrm>
            <a:off x="4570560" y="4390920"/>
            <a:ext cx="182520" cy="18252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326" name=""/>
          <p:cNvSpPr/>
          <p:nvPr/>
        </p:nvSpPr>
        <p:spPr>
          <a:xfrm>
            <a:off x="4662360" y="4451400"/>
            <a:ext cx="182520" cy="18252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327" name=""/>
          <p:cNvSpPr/>
          <p:nvPr/>
        </p:nvSpPr>
        <p:spPr>
          <a:xfrm>
            <a:off x="5508720" y="4192560"/>
            <a:ext cx="168120" cy="182520"/>
          </a:xfrm>
          <a:prstGeom prst="ellipse">
            <a:avLst/>
          </a:prstGeom>
          <a:solidFill>
            <a:srgbClr val="ffe80f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328" name=""/>
          <p:cNvSpPr/>
          <p:nvPr/>
        </p:nvSpPr>
        <p:spPr>
          <a:xfrm>
            <a:off x="5565600" y="4340160"/>
            <a:ext cx="182880" cy="18252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329" name=""/>
          <p:cNvSpPr/>
          <p:nvPr/>
        </p:nvSpPr>
        <p:spPr>
          <a:xfrm>
            <a:off x="5600880" y="4173480"/>
            <a:ext cx="166680" cy="18252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330" name=""/>
          <p:cNvSpPr/>
          <p:nvPr/>
        </p:nvSpPr>
        <p:spPr>
          <a:xfrm>
            <a:off x="5681520" y="4224240"/>
            <a:ext cx="182880" cy="18252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331" name=""/>
          <p:cNvSpPr/>
          <p:nvPr/>
        </p:nvSpPr>
        <p:spPr>
          <a:xfrm>
            <a:off x="6834240" y="4608360"/>
            <a:ext cx="182520" cy="18288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332" name=""/>
          <p:cNvSpPr/>
          <p:nvPr/>
        </p:nvSpPr>
        <p:spPr>
          <a:xfrm>
            <a:off x="6991200" y="4649760"/>
            <a:ext cx="182880" cy="18252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333" name=""/>
          <p:cNvSpPr/>
          <p:nvPr/>
        </p:nvSpPr>
        <p:spPr>
          <a:xfrm>
            <a:off x="6929280" y="4508640"/>
            <a:ext cx="182880" cy="18252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334" name=""/>
          <p:cNvSpPr/>
          <p:nvPr/>
        </p:nvSpPr>
        <p:spPr>
          <a:xfrm>
            <a:off x="6966000" y="4356000"/>
            <a:ext cx="182520" cy="18252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335" name=""/>
          <p:cNvSpPr/>
          <p:nvPr/>
        </p:nvSpPr>
        <p:spPr>
          <a:xfrm>
            <a:off x="6640560" y="4238640"/>
            <a:ext cx="182520" cy="18252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336" name=""/>
          <p:cNvSpPr/>
          <p:nvPr/>
        </p:nvSpPr>
        <p:spPr>
          <a:xfrm>
            <a:off x="6626160" y="4060800"/>
            <a:ext cx="182520" cy="18252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337" name=""/>
          <p:cNvSpPr/>
          <p:nvPr/>
        </p:nvSpPr>
        <p:spPr>
          <a:xfrm>
            <a:off x="6732720" y="4127400"/>
            <a:ext cx="182520" cy="18252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338" name=""/>
          <p:cNvSpPr/>
          <p:nvPr/>
        </p:nvSpPr>
        <p:spPr>
          <a:xfrm>
            <a:off x="6543720" y="4152960"/>
            <a:ext cx="182520" cy="18252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339" name=""/>
          <p:cNvSpPr/>
          <p:nvPr/>
        </p:nvSpPr>
        <p:spPr>
          <a:xfrm>
            <a:off x="5483160" y="3813120"/>
            <a:ext cx="184320" cy="18252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340" name=""/>
          <p:cNvSpPr/>
          <p:nvPr/>
        </p:nvSpPr>
        <p:spPr>
          <a:xfrm>
            <a:off x="5575320" y="3686040"/>
            <a:ext cx="182520" cy="18252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341" name=""/>
          <p:cNvSpPr/>
          <p:nvPr/>
        </p:nvSpPr>
        <p:spPr>
          <a:xfrm>
            <a:off x="5753160" y="3776760"/>
            <a:ext cx="182520" cy="18252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342" name=""/>
          <p:cNvSpPr/>
          <p:nvPr/>
        </p:nvSpPr>
        <p:spPr>
          <a:xfrm>
            <a:off x="5605560" y="3940200"/>
            <a:ext cx="168120" cy="18252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343" name=""/>
          <p:cNvSpPr/>
          <p:nvPr/>
        </p:nvSpPr>
        <p:spPr>
          <a:xfrm>
            <a:off x="5630760" y="3817800"/>
            <a:ext cx="182520" cy="18288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344" name=""/>
          <p:cNvSpPr/>
          <p:nvPr/>
        </p:nvSpPr>
        <p:spPr>
          <a:xfrm>
            <a:off x="5022720" y="4313160"/>
            <a:ext cx="182520" cy="18252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345" name=""/>
          <p:cNvSpPr/>
          <p:nvPr/>
        </p:nvSpPr>
        <p:spPr>
          <a:xfrm>
            <a:off x="4971960" y="4005360"/>
            <a:ext cx="182520" cy="18252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346" name=""/>
          <p:cNvSpPr/>
          <p:nvPr/>
        </p:nvSpPr>
        <p:spPr>
          <a:xfrm>
            <a:off x="5138640" y="4056120"/>
            <a:ext cx="182520" cy="18252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347" name=""/>
          <p:cNvSpPr/>
          <p:nvPr/>
        </p:nvSpPr>
        <p:spPr>
          <a:xfrm>
            <a:off x="5149800" y="4243320"/>
            <a:ext cx="182520" cy="18252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348" name=""/>
          <p:cNvSpPr/>
          <p:nvPr/>
        </p:nvSpPr>
        <p:spPr>
          <a:xfrm>
            <a:off x="4879800" y="4280040"/>
            <a:ext cx="182880" cy="18252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349" name=""/>
          <p:cNvSpPr/>
          <p:nvPr/>
        </p:nvSpPr>
        <p:spPr>
          <a:xfrm>
            <a:off x="4844880" y="4127400"/>
            <a:ext cx="182880" cy="18252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350" name=""/>
          <p:cNvSpPr/>
          <p:nvPr/>
        </p:nvSpPr>
        <p:spPr>
          <a:xfrm>
            <a:off x="5073480" y="4152960"/>
            <a:ext cx="182880" cy="18252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351" name=""/>
          <p:cNvSpPr/>
          <p:nvPr/>
        </p:nvSpPr>
        <p:spPr>
          <a:xfrm>
            <a:off x="4849920" y="3614760"/>
            <a:ext cx="166680" cy="16812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352" name=""/>
          <p:cNvSpPr/>
          <p:nvPr/>
        </p:nvSpPr>
        <p:spPr>
          <a:xfrm>
            <a:off x="6802560" y="4432320"/>
            <a:ext cx="182520" cy="18252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353" name=""/>
          <p:cNvSpPr/>
          <p:nvPr/>
        </p:nvSpPr>
        <p:spPr>
          <a:xfrm>
            <a:off x="5676840" y="3691080"/>
            <a:ext cx="182520" cy="18252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354" name=""/>
          <p:cNvSpPr/>
          <p:nvPr/>
        </p:nvSpPr>
        <p:spPr>
          <a:xfrm>
            <a:off x="4519440" y="4527720"/>
            <a:ext cx="182880" cy="18252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355" name=""/>
          <p:cNvSpPr/>
          <p:nvPr/>
        </p:nvSpPr>
        <p:spPr>
          <a:xfrm>
            <a:off x="6215040" y="3605040"/>
            <a:ext cx="166680" cy="18288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356" name=""/>
          <p:cNvSpPr/>
          <p:nvPr/>
        </p:nvSpPr>
        <p:spPr>
          <a:xfrm>
            <a:off x="6372360" y="3635280"/>
            <a:ext cx="166680" cy="18252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357" name=""/>
          <p:cNvSpPr/>
          <p:nvPr/>
        </p:nvSpPr>
        <p:spPr>
          <a:xfrm>
            <a:off x="6249960" y="3436920"/>
            <a:ext cx="166680" cy="18252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358" name=""/>
          <p:cNvSpPr/>
          <p:nvPr/>
        </p:nvSpPr>
        <p:spPr>
          <a:xfrm>
            <a:off x="6265800" y="3762360"/>
            <a:ext cx="166680" cy="18252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359" name=""/>
          <p:cNvSpPr/>
          <p:nvPr/>
        </p:nvSpPr>
        <p:spPr>
          <a:xfrm>
            <a:off x="6970680" y="2838600"/>
            <a:ext cx="182520" cy="18252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360" name=""/>
          <p:cNvSpPr/>
          <p:nvPr/>
        </p:nvSpPr>
        <p:spPr>
          <a:xfrm>
            <a:off x="6915240" y="2687760"/>
            <a:ext cx="182520" cy="18252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361" name=""/>
          <p:cNvSpPr/>
          <p:nvPr/>
        </p:nvSpPr>
        <p:spPr>
          <a:xfrm>
            <a:off x="6808680" y="2824200"/>
            <a:ext cx="182520" cy="18252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362" name=""/>
          <p:cNvSpPr/>
          <p:nvPr/>
        </p:nvSpPr>
        <p:spPr>
          <a:xfrm>
            <a:off x="7026120" y="2717640"/>
            <a:ext cx="182880" cy="18288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363" name=""/>
          <p:cNvSpPr/>
          <p:nvPr/>
        </p:nvSpPr>
        <p:spPr>
          <a:xfrm>
            <a:off x="7153200" y="2711520"/>
            <a:ext cx="182520" cy="18396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364" name=""/>
          <p:cNvSpPr/>
          <p:nvPr/>
        </p:nvSpPr>
        <p:spPr>
          <a:xfrm>
            <a:off x="7112160" y="2560680"/>
            <a:ext cx="182520" cy="18252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365" name=""/>
          <p:cNvSpPr/>
          <p:nvPr/>
        </p:nvSpPr>
        <p:spPr>
          <a:xfrm>
            <a:off x="7275600" y="2590920"/>
            <a:ext cx="182520" cy="18252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366" name=""/>
          <p:cNvSpPr/>
          <p:nvPr/>
        </p:nvSpPr>
        <p:spPr>
          <a:xfrm>
            <a:off x="7300800" y="2773440"/>
            <a:ext cx="182520" cy="18252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367" name=""/>
          <p:cNvSpPr/>
          <p:nvPr/>
        </p:nvSpPr>
        <p:spPr>
          <a:xfrm>
            <a:off x="7407360" y="2463840"/>
            <a:ext cx="166680" cy="182520"/>
          </a:xfrm>
          <a:prstGeom prst="ellipse">
            <a:avLst/>
          </a:prstGeom>
          <a:solidFill>
            <a:srgbClr val="ffe80f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368" name=""/>
          <p:cNvSpPr/>
          <p:nvPr/>
        </p:nvSpPr>
        <p:spPr>
          <a:xfrm>
            <a:off x="7284960" y="2346480"/>
            <a:ext cx="166680" cy="18252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369" name=""/>
          <p:cNvSpPr/>
          <p:nvPr/>
        </p:nvSpPr>
        <p:spPr>
          <a:xfrm>
            <a:off x="7381800" y="2357280"/>
            <a:ext cx="166680" cy="18288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370" name=""/>
          <p:cNvSpPr/>
          <p:nvPr/>
        </p:nvSpPr>
        <p:spPr>
          <a:xfrm>
            <a:off x="7086600" y="2357280"/>
            <a:ext cx="182520" cy="18288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371" name=""/>
          <p:cNvSpPr/>
          <p:nvPr/>
        </p:nvSpPr>
        <p:spPr>
          <a:xfrm>
            <a:off x="7203960" y="2290680"/>
            <a:ext cx="166680" cy="18252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372" name=""/>
          <p:cNvSpPr/>
          <p:nvPr/>
        </p:nvSpPr>
        <p:spPr>
          <a:xfrm>
            <a:off x="7326360" y="2205000"/>
            <a:ext cx="166680" cy="18252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373" name=""/>
          <p:cNvSpPr/>
          <p:nvPr/>
        </p:nvSpPr>
        <p:spPr>
          <a:xfrm>
            <a:off x="7497720" y="2195640"/>
            <a:ext cx="168480" cy="182520"/>
          </a:xfrm>
          <a:prstGeom prst="ellipse">
            <a:avLst/>
          </a:prstGeom>
          <a:solidFill>
            <a:srgbClr val="ffe80f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374" name=""/>
          <p:cNvSpPr/>
          <p:nvPr/>
        </p:nvSpPr>
        <p:spPr>
          <a:xfrm>
            <a:off x="7416720" y="2073240"/>
            <a:ext cx="182520" cy="182520"/>
          </a:xfrm>
          <a:prstGeom prst="ellipse">
            <a:avLst/>
          </a:prstGeom>
          <a:solidFill>
            <a:srgbClr val="ffe80f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375" name=""/>
          <p:cNvSpPr/>
          <p:nvPr/>
        </p:nvSpPr>
        <p:spPr>
          <a:xfrm>
            <a:off x="7574040" y="2027160"/>
            <a:ext cx="182520" cy="18252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376" name=""/>
          <p:cNvSpPr/>
          <p:nvPr/>
        </p:nvSpPr>
        <p:spPr>
          <a:xfrm>
            <a:off x="7534440" y="2112840"/>
            <a:ext cx="182520" cy="18252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377" name=""/>
          <p:cNvSpPr/>
          <p:nvPr/>
        </p:nvSpPr>
        <p:spPr>
          <a:xfrm>
            <a:off x="7624800" y="2170080"/>
            <a:ext cx="182520" cy="18252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378" name=""/>
          <p:cNvSpPr/>
          <p:nvPr/>
        </p:nvSpPr>
        <p:spPr>
          <a:xfrm>
            <a:off x="7400880" y="2260440"/>
            <a:ext cx="184320" cy="18288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379" name=""/>
          <p:cNvSpPr/>
          <p:nvPr/>
        </p:nvSpPr>
        <p:spPr>
          <a:xfrm>
            <a:off x="7502400" y="2316240"/>
            <a:ext cx="182520" cy="18252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380" name=""/>
          <p:cNvSpPr/>
          <p:nvPr/>
        </p:nvSpPr>
        <p:spPr>
          <a:xfrm>
            <a:off x="7192800" y="2170080"/>
            <a:ext cx="182880" cy="18252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381" name=""/>
          <p:cNvSpPr/>
          <p:nvPr/>
        </p:nvSpPr>
        <p:spPr>
          <a:xfrm>
            <a:off x="7093080" y="2214720"/>
            <a:ext cx="182520" cy="18252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382" name=""/>
          <p:cNvSpPr/>
          <p:nvPr/>
        </p:nvSpPr>
        <p:spPr>
          <a:xfrm>
            <a:off x="7199280" y="2433600"/>
            <a:ext cx="182520" cy="18252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383" name=""/>
          <p:cNvSpPr/>
          <p:nvPr/>
        </p:nvSpPr>
        <p:spPr>
          <a:xfrm>
            <a:off x="7300800" y="2463840"/>
            <a:ext cx="182520" cy="18252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384" name=""/>
          <p:cNvSpPr/>
          <p:nvPr/>
        </p:nvSpPr>
        <p:spPr>
          <a:xfrm>
            <a:off x="7432560" y="2473200"/>
            <a:ext cx="182520" cy="18252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385" name=""/>
          <p:cNvSpPr/>
          <p:nvPr/>
        </p:nvSpPr>
        <p:spPr>
          <a:xfrm>
            <a:off x="6975360" y="2128680"/>
            <a:ext cx="182520" cy="18288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386" name=""/>
          <p:cNvSpPr/>
          <p:nvPr/>
        </p:nvSpPr>
        <p:spPr>
          <a:xfrm>
            <a:off x="6899400" y="2170080"/>
            <a:ext cx="182520" cy="18252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387" name=""/>
          <p:cNvSpPr/>
          <p:nvPr/>
        </p:nvSpPr>
        <p:spPr>
          <a:xfrm>
            <a:off x="6904080" y="2082960"/>
            <a:ext cx="182520" cy="18252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388" name=""/>
          <p:cNvSpPr/>
          <p:nvPr/>
        </p:nvSpPr>
        <p:spPr>
          <a:xfrm>
            <a:off x="6246720" y="2424240"/>
            <a:ext cx="95400" cy="93600"/>
          </a:xfrm>
          <a:prstGeom prst="ellipse">
            <a:avLst/>
          </a:prstGeom>
          <a:solidFill>
            <a:srgbClr val="c0c0c0"/>
          </a:solidFill>
          <a:ln w="9360">
            <a:solidFill>
              <a:srgbClr val="b2b2b2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19440" bIns="1944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389" name=""/>
          <p:cNvSpPr/>
          <p:nvPr/>
        </p:nvSpPr>
        <p:spPr>
          <a:xfrm>
            <a:off x="6203880" y="2392200"/>
            <a:ext cx="182520" cy="18288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390" name=""/>
          <p:cNvSpPr/>
          <p:nvPr/>
        </p:nvSpPr>
        <p:spPr>
          <a:xfrm>
            <a:off x="6203880" y="2230560"/>
            <a:ext cx="182520" cy="18252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391" name=""/>
          <p:cNvSpPr/>
          <p:nvPr/>
        </p:nvSpPr>
        <p:spPr>
          <a:xfrm>
            <a:off x="6335640" y="2316240"/>
            <a:ext cx="182520" cy="18252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392" name=""/>
          <p:cNvSpPr/>
          <p:nvPr/>
        </p:nvSpPr>
        <p:spPr>
          <a:xfrm>
            <a:off x="6072120" y="2320920"/>
            <a:ext cx="182520" cy="18252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393" name=""/>
          <p:cNvSpPr/>
          <p:nvPr/>
        </p:nvSpPr>
        <p:spPr>
          <a:xfrm>
            <a:off x="6478560" y="2189160"/>
            <a:ext cx="182520" cy="18252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394" name=""/>
          <p:cNvSpPr/>
          <p:nvPr/>
        </p:nvSpPr>
        <p:spPr>
          <a:xfrm>
            <a:off x="6594480" y="2073240"/>
            <a:ext cx="182520" cy="18252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395" name=""/>
          <p:cNvSpPr/>
          <p:nvPr/>
        </p:nvSpPr>
        <p:spPr>
          <a:xfrm>
            <a:off x="6610320" y="2239920"/>
            <a:ext cx="166680" cy="18252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396" name=""/>
          <p:cNvSpPr/>
          <p:nvPr/>
        </p:nvSpPr>
        <p:spPr>
          <a:xfrm>
            <a:off x="6675480" y="2174760"/>
            <a:ext cx="183960" cy="18252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397" name=""/>
          <p:cNvSpPr/>
          <p:nvPr/>
        </p:nvSpPr>
        <p:spPr>
          <a:xfrm>
            <a:off x="6448320" y="2484360"/>
            <a:ext cx="166680" cy="18252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398" name=""/>
          <p:cNvSpPr/>
          <p:nvPr/>
        </p:nvSpPr>
        <p:spPr>
          <a:xfrm>
            <a:off x="6585120" y="2438280"/>
            <a:ext cx="182520" cy="18252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399" name=""/>
          <p:cNvSpPr/>
          <p:nvPr/>
        </p:nvSpPr>
        <p:spPr>
          <a:xfrm>
            <a:off x="6402240" y="2422440"/>
            <a:ext cx="182880" cy="18252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400" name=""/>
          <p:cNvSpPr/>
          <p:nvPr/>
        </p:nvSpPr>
        <p:spPr>
          <a:xfrm>
            <a:off x="6499080" y="2352600"/>
            <a:ext cx="166680" cy="18252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401" name=""/>
          <p:cNvSpPr/>
          <p:nvPr/>
        </p:nvSpPr>
        <p:spPr>
          <a:xfrm>
            <a:off x="6777000" y="2205000"/>
            <a:ext cx="182520" cy="18252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402" name=""/>
          <p:cNvSpPr/>
          <p:nvPr/>
        </p:nvSpPr>
        <p:spPr>
          <a:xfrm>
            <a:off x="5716440" y="2585880"/>
            <a:ext cx="168480" cy="18288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403" name=""/>
          <p:cNvSpPr/>
          <p:nvPr/>
        </p:nvSpPr>
        <p:spPr>
          <a:xfrm>
            <a:off x="5626080" y="2494080"/>
            <a:ext cx="166680" cy="18252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404" name=""/>
          <p:cNvSpPr/>
          <p:nvPr/>
        </p:nvSpPr>
        <p:spPr>
          <a:xfrm>
            <a:off x="5757840" y="2438280"/>
            <a:ext cx="166680" cy="18252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405" name=""/>
          <p:cNvSpPr/>
          <p:nvPr/>
        </p:nvSpPr>
        <p:spPr>
          <a:xfrm>
            <a:off x="5905440" y="2438280"/>
            <a:ext cx="166680" cy="18252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406" name=""/>
          <p:cNvSpPr/>
          <p:nvPr/>
        </p:nvSpPr>
        <p:spPr>
          <a:xfrm>
            <a:off x="5788080" y="2327400"/>
            <a:ext cx="168120" cy="18252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407" name=""/>
          <p:cNvSpPr/>
          <p:nvPr/>
        </p:nvSpPr>
        <p:spPr>
          <a:xfrm>
            <a:off x="5676840" y="2382840"/>
            <a:ext cx="166680" cy="18252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408" name=""/>
          <p:cNvSpPr/>
          <p:nvPr/>
        </p:nvSpPr>
        <p:spPr>
          <a:xfrm>
            <a:off x="5332320" y="2955960"/>
            <a:ext cx="166680" cy="18252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409" name=""/>
          <p:cNvSpPr/>
          <p:nvPr/>
        </p:nvSpPr>
        <p:spPr>
          <a:xfrm>
            <a:off x="5473800" y="2995560"/>
            <a:ext cx="168120" cy="18252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410" name=""/>
          <p:cNvSpPr/>
          <p:nvPr/>
        </p:nvSpPr>
        <p:spPr>
          <a:xfrm>
            <a:off x="5457960" y="2895480"/>
            <a:ext cx="168120" cy="18252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411" name=""/>
          <p:cNvSpPr/>
          <p:nvPr/>
        </p:nvSpPr>
        <p:spPr>
          <a:xfrm>
            <a:off x="5383080" y="2859120"/>
            <a:ext cx="166680" cy="18252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412" name=""/>
          <p:cNvSpPr/>
          <p:nvPr/>
        </p:nvSpPr>
        <p:spPr>
          <a:xfrm>
            <a:off x="5392800" y="3011400"/>
            <a:ext cx="166680" cy="18252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413" name=""/>
          <p:cNvSpPr/>
          <p:nvPr/>
        </p:nvSpPr>
        <p:spPr>
          <a:xfrm>
            <a:off x="4965840" y="3027240"/>
            <a:ext cx="168120" cy="18252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414" name=""/>
          <p:cNvSpPr/>
          <p:nvPr/>
        </p:nvSpPr>
        <p:spPr>
          <a:xfrm>
            <a:off x="4896000" y="2970360"/>
            <a:ext cx="182520" cy="18252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415" name=""/>
          <p:cNvSpPr/>
          <p:nvPr/>
        </p:nvSpPr>
        <p:spPr>
          <a:xfrm>
            <a:off x="4960800" y="2884320"/>
            <a:ext cx="182880" cy="18288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416" name=""/>
          <p:cNvSpPr/>
          <p:nvPr/>
        </p:nvSpPr>
        <p:spPr>
          <a:xfrm>
            <a:off x="5052960" y="2970360"/>
            <a:ext cx="182520" cy="18252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417" name=""/>
          <p:cNvSpPr/>
          <p:nvPr/>
        </p:nvSpPr>
        <p:spPr>
          <a:xfrm>
            <a:off x="5041800" y="3071880"/>
            <a:ext cx="182520" cy="18252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418" name=""/>
          <p:cNvSpPr/>
          <p:nvPr/>
        </p:nvSpPr>
        <p:spPr>
          <a:xfrm>
            <a:off x="4748040" y="2955960"/>
            <a:ext cx="182880" cy="18252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419" name=""/>
          <p:cNvSpPr/>
          <p:nvPr/>
        </p:nvSpPr>
        <p:spPr>
          <a:xfrm>
            <a:off x="4896000" y="2787480"/>
            <a:ext cx="182520" cy="18288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420" name=""/>
          <p:cNvSpPr/>
          <p:nvPr/>
        </p:nvSpPr>
        <p:spPr>
          <a:xfrm>
            <a:off x="4789440" y="2697120"/>
            <a:ext cx="166680" cy="18252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421" name=""/>
          <p:cNvSpPr/>
          <p:nvPr/>
        </p:nvSpPr>
        <p:spPr>
          <a:xfrm>
            <a:off x="4941720" y="2651040"/>
            <a:ext cx="182880" cy="18252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422" name=""/>
          <p:cNvSpPr/>
          <p:nvPr/>
        </p:nvSpPr>
        <p:spPr>
          <a:xfrm>
            <a:off x="4799160" y="2549520"/>
            <a:ext cx="182520" cy="18252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423" name=""/>
          <p:cNvSpPr/>
          <p:nvPr/>
        </p:nvSpPr>
        <p:spPr>
          <a:xfrm>
            <a:off x="4651200" y="2616120"/>
            <a:ext cx="182880" cy="18252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424" name=""/>
          <p:cNvSpPr/>
          <p:nvPr/>
        </p:nvSpPr>
        <p:spPr>
          <a:xfrm>
            <a:off x="5062680" y="2073240"/>
            <a:ext cx="182520" cy="18252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425" name=""/>
          <p:cNvSpPr/>
          <p:nvPr/>
        </p:nvSpPr>
        <p:spPr>
          <a:xfrm>
            <a:off x="5210280" y="2158920"/>
            <a:ext cx="182520" cy="182520"/>
          </a:xfrm>
          <a:prstGeom prst="ellipse">
            <a:avLst/>
          </a:prstGeom>
          <a:solidFill>
            <a:srgbClr val="ffe80f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426" name=""/>
          <p:cNvSpPr/>
          <p:nvPr/>
        </p:nvSpPr>
        <p:spPr>
          <a:xfrm>
            <a:off x="5210280" y="2017800"/>
            <a:ext cx="182520" cy="18252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427" name=""/>
          <p:cNvSpPr/>
          <p:nvPr/>
        </p:nvSpPr>
        <p:spPr>
          <a:xfrm>
            <a:off x="5073480" y="2230560"/>
            <a:ext cx="182880" cy="18252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428" name=""/>
          <p:cNvSpPr/>
          <p:nvPr/>
        </p:nvSpPr>
        <p:spPr>
          <a:xfrm>
            <a:off x="5087880" y="1905120"/>
            <a:ext cx="182520" cy="18252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429" name=""/>
          <p:cNvSpPr/>
          <p:nvPr/>
        </p:nvSpPr>
        <p:spPr>
          <a:xfrm>
            <a:off x="7093080" y="2854440"/>
            <a:ext cx="182520" cy="18252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430" name=""/>
          <p:cNvSpPr/>
          <p:nvPr/>
        </p:nvSpPr>
        <p:spPr>
          <a:xfrm>
            <a:off x="6122880" y="3494160"/>
            <a:ext cx="168480" cy="18252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431" name=""/>
          <p:cNvSpPr/>
          <p:nvPr/>
        </p:nvSpPr>
        <p:spPr>
          <a:xfrm>
            <a:off x="5210280" y="2158920"/>
            <a:ext cx="182520" cy="18252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432" name=""/>
          <p:cNvSpPr/>
          <p:nvPr/>
        </p:nvSpPr>
        <p:spPr>
          <a:xfrm>
            <a:off x="3875040" y="2884320"/>
            <a:ext cx="168480" cy="18288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433" name=""/>
          <p:cNvSpPr/>
          <p:nvPr/>
        </p:nvSpPr>
        <p:spPr>
          <a:xfrm>
            <a:off x="4048200" y="2824200"/>
            <a:ext cx="182520" cy="18252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434" name=""/>
          <p:cNvSpPr/>
          <p:nvPr/>
        </p:nvSpPr>
        <p:spPr>
          <a:xfrm>
            <a:off x="3921120" y="2778120"/>
            <a:ext cx="182520" cy="18252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435" name=""/>
          <p:cNvSpPr/>
          <p:nvPr/>
        </p:nvSpPr>
        <p:spPr>
          <a:xfrm>
            <a:off x="3814920" y="2697120"/>
            <a:ext cx="182520" cy="18252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436" name=""/>
          <p:cNvSpPr/>
          <p:nvPr/>
        </p:nvSpPr>
        <p:spPr>
          <a:xfrm>
            <a:off x="3997440" y="2960640"/>
            <a:ext cx="182520" cy="18252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437" name=""/>
          <p:cNvSpPr/>
          <p:nvPr/>
        </p:nvSpPr>
        <p:spPr>
          <a:xfrm>
            <a:off x="3747960" y="2849400"/>
            <a:ext cx="184320" cy="18288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438" name=""/>
          <p:cNvSpPr/>
          <p:nvPr/>
        </p:nvSpPr>
        <p:spPr>
          <a:xfrm>
            <a:off x="4013280" y="3117960"/>
            <a:ext cx="182520" cy="18252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439" name=""/>
          <p:cNvSpPr/>
          <p:nvPr/>
        </p:nvSpPr>
        <p:spPr>
          <a:xfrm>
            <a:off x="3768840" y="2575080"/>
            <a:ext cx="182520" cy="18252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440" name=""/>
          <p:cNvSpPr/>
          <p:nvPr/>
        </p:nvSpPr>
        <p:spPr>
          <a:xfrm>
            <a:off x="2978280" y="2611440"/>
            <a:ext cx="182520" cy="18252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441" name=""/>
          <p:cNvSpPr/>
          <p:nvPr/>
        </p:nvSpPr>
        <p:spPr>
          <a:xfrm>
            <a:off x="3079800" y="2711520"/>
            <a:ext cx="182520" cy="18396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442" name=""/>
          <p:cNvSpPr/>
          <p:nvPr/>
        </p:nvSpPr>
        <p:spPr>
          <a:xfrm>
            <a:off x="3124080" y="2570040"/>
            <a:ext cx="182520" cy="18252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443" name=""/>
          <p:cNvSpPr/>
          <p:nvPr/>
        </p:nvSpPr>
        <p:spPr>
          <a:xfrm>
            <a:off x="3033720" y="2459160"/>
            <a:ext cx="182520" cy="18252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444" name=""/>
          <p:cNvSpPr/>
          <p:nvPr/>
        </p:nvSpPr>
        <p:spPr>
          <a:xfrm>
            <a:off x="2890800" y="2494080"/>
            <a:ext cx="182520" cy="18252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445" name=""/>
          <p:cNvSpPr/>
          <p:nvPr/>
        </p:nvSpPr>
        <p:spPr>
          <a:xfrm>
            <a:off x="2703600" y="2195640"/>
            <a:ext cx="182520" cy="18252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446" name=""/>
          <p:cNvSpPr/>
          <p:nvPr/>
        </p:nvSpPr>
        <p:spPr>
          <a:xfrm>
            <a:off x="2851200" y="2260440"/>
            <a:ext cx="182520" cy="18288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447" name=""/>
          <p:cNvSpPr/>
          <p:nvPr/>
        </p:nvSpPr>
        <p:spPr>
          <a:xfrm>
            <a:off x="2846520" y="2108160"/>
            <a:ext cx="182520" cy="18252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448" name=""/>
          <p:cNvSpPr/>
          <p:nvPr/>
        </p:nvSpPr>
        <p:spPr>
          <a:xfrm>
            <a:off x="2719440" y="2027160"/>
            <a:ext cx="182520" cy="18252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449" name=""/>
          <p:cNvSpPr/>
          <p:nvPr/>
        </p:nvSpPr>
        <p:spPr>
          <a:xfrm>
            <a:off x="5854680" y="2570040"/>
            <a:ext cx="166680" cy="18252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450" name=""/>
          <p:cNvSpPr/>
          <p:nvPr/>
        </p:nvSpPr>
        <p:spPr>
          <a:xfrm>
            <a:off x="5707080" y="2246400"/>
            <a:ext cx="168120" cy="18252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451" name=""/>
          <p:cNvSpPr/>
          <p:nvPr/>
        </p:nvSpPr>
        <p:spPr>
          <a:xfrm>
            <a:off x="5584680" y="2327400"/>
            <a:ext cx="168480" cy="18252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452" name=""/>
          <p:cNvSpPr/>
          <p:nvPr/>
        </p:nvSpPr>
        <p:spPr>
          <a:xfrm>
            <a:off x="3459240" y="3487680"/>
            <a:ext cx="168120" cy="18252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453" name=""/>
          <p:cNvSpPr/>
          <p:nvPr/>
        </p:nvSpPr>
        <p:spPr>
          <a:xfrm>
            <a:off x="3616200" y="3436920"/>
            <a:ext cx="182520" cy="18252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454" name=""/>
          <p:cNvSpPr/>
          <p:nvPr/>
        </p:nvSpPr>
        <p:spPr>
          <a:xfrm>
            <a:off x="3576600" y="3579840"/>
            <a:ext cx="182520" cy="18252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455" name=""/>
          <p:cNvSpPr/>
          <p:nvPr/>
        </p:nvSpPr>
        <p:spPr>
          <a:xfrm>
            <a:off x="3708360" y="3549600"/>
            <a:ext cx="182520" cy="18252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456" name=""/>
          <p:cNvSpPr/>
          <p:nvPr/>
        </p:nvSpPr>
        <p:spPr>
          <a:xfrm>
            <a:off x="3495600" y="3360600"/>
            <a:ext cx="182520" cy="18288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457" name=""/>
          <p:cNvSpPr/>
          <p:nvPr/>
        </p:nvSpPr>
        <p:spPr>
          <a:xfrm>
            <a:off x="3348000" y="3422520"/>
            <a:ext cx="182520" cy="18252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458" name=""/>
          <p:cNvSpPr/>
          <p:nvPr/>
        </p:nvSpPr>
        <p:spPr>
          <a:xfrm>
            <a:off x="3424320" y="3589200"/>
            <a:ext cx="182520" cy="18288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459" name=""/>
          <p:cNvSpPr/>
          <p:nvPr/>
        </p:nvSpPr>
        <p:spPr>
          <a:xfrm>
            <a:off x="2600280" y="3222720"/>
            <a:ext cx="166680" cy="18252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460" name=""/>
          <p:cNvSpPr/>
          <p:nvPr/>
        </p:nvSpPr>
        <p:spPr>
          <a:xfrm>
            <a:off x="2730600" y="3114720"/>
            <a:ext cx="166680" cy="18252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461" name=""/>
          <p:cNvSpPr/>
          <p:nvPr/>
        </p:nvSpPr>
        <p:spPr>
          <a:xfrm>
            <a:off x="2589120" y="3060720"/>
            <a:ext cx="168480" cy="18252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462" name=""/>
          <p:cNvSpPr/>
          <p:nvPr/>
        </p:nvSpPr>
        <p:spPr>
          <a:xfrm>
            <a:off x="2600280" y="2897280"/>
            <a:ext cx="166680" cy="18252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463" name=""/>
          <p:cNvSpPr/>
          <p:nvPr/>
        </p:nvSpPr>
        <p:spPr>
          <a:xfrm>
            <a:off x="2425680" y="2951280"/>
            <a:ext cx="168120" cy="18252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464" name=""/>
          <p:cNvSpPr/>
          <p:nvPr/>
        </p:nvSpPr>
        <p:spPr>
          <a:xfrm>
            <a:off x="2871720" y="3006720"/>
            <a:ext cx="166680" cy="18252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465" name=""/>
          <p:cNvSpPr/>
          <p:nvPr/>
        </p:nvSpPr>
        <p:spPr>
          <a:xfrm>
            <a:off x="2816280" y="3625920"/>
            <a:ext cx="168120" cy="18252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466" name=""/>
          <p:cNvSpPr/>
          <p:nvPr/>
        </p:nvSpPr>
        <p:spPr>
          <a:xfrm>
            <a:off x="2990880" y="3649680"/>
            <a:ext cx="166680" cy="18252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467" name=""/>
          <p:cNvSpPr/>
          <p:nvPr/>
        </p:nvSpPr>
        <p:spPr>
          <a:xfrm>
            <a:off x="2914560" y="3497400"/>
            <a:ext cx="166680" cy="18252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468" name=""/>
          <p:cNvSpPr/>
          <p:nvPr/>
        </p:nvSpPr>
        <p:spPr>
          <a:xfrm>
            <a:off x="2881440" y="3801960"/>
            <a:ext cx="166680" cy="18252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469" name=""/>
          <p:cNvSpPr/>
          <p:nvPr/>
        </p:nvSpPr>
        <p:spPr>
          <a:xfrm>
            <a:off x="3076560" y="3529080"/>
            <a:ext cx="168120" cy="18252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470" name=""/>
          <p:cNvSpPr/>
          <p:nvPr/>
        </p:nvSpPr>
        <p:spPr>
          <a:xfrm>
            <a:off x="2338560" y="3584520"/>
            <a:ext cx="182520" cy="18252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471" name=""/>
          <p:cNvSpPr/>
          <p:nvPr/>
        </p:nvSpPr>
        <p:spPr>
          <a:xfrm>
            <a:off x="2305080" y="3432240"/>
            <a:ext cx="182520" cy="18252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472" name=""/>
          <p:cNvSpPr/>
          <p:nvPr/>
        </p:nvSpPr>
        <p:spPr>
          <a:xfrm>
            <a:off x="2152800" y="3530520"/>
            <a:ext cx="182520" cy="18252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473" name=""/>
          <p:cNvSpPr/>
          <p:nvPr/>
        </p:nvSpPr>
        <p:spPr>
          <a:xfrm>
            <a:off x="2185920" y="3378240"/>
            <a:ext cx="182520" cy="18252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474" name=""/>
          <p:cNvSpPr/>
          <p:nvPr/>
        </p:nvSpPr>
        <p:spPr>
          <a:xfrm>
            <a:off x="2022480" y="3422520"/>
            <a:ext cx="182520" cy="18252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475" name=""/>
          <p:cNvSpPr/>
          <p:nvPr/>
        </p:nvSpPr>
        <p:spPr>
          <a:xfrm>
            <a:off x="2098800" y="3281400"/>
            <a:ext cx="182520" cy="18252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476" name=""/>
          <p:cNvSpPr/>
          <p:nvPr/>
        </p:nvSpPr>
        <p:spPr>
          <a:xfrm>
            <a:off x="1938240" y="3282840"/>
            <a:ext cx="182520" cy="18252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477" name=""/>
          <p:cNvSpPr/>
          <p:nvPr/>
        </p:nvSpPr>
        <p:spPr>
          <a:xfrm>
            <a:off x="2001960" y="3130560"/>
            <a:ext cx="182520" cy="18252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478" name=""/>
          <p:cNvSpPr/>
          <p:nvPr/>
        </p:nvSpPr>
        <p:spPr>
          <a:xfrm>
            <a:off x="1838160" y="3402000"/>
            <a:ext cx="182880" cy="18252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479" name=""/>
          <p:cNvSpPr/>
          <p:nvPr/>
        </p:nvSpPr>
        <p:spPr>
          <a:xfrm>
            <a:off x="1849320" y="3173400"/>
            <a:ext cx="184320" cy="18252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480" name=""/>
          <p:cNvSpPr/>
          <p:nvPr/>
        </p:nvSpPr>
        <p:spPr>
          <a:xfrm>
            <a:off x="2044800" y="2989440"/>
            <a:ext cx="183960" cy="18252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481" name=""/>
          <p:cNvSpPr/>
          <p:nvPr/>
        </p:nvSpPr>
        <p:spPr>
          <a:xfrm>
            <a:off x="1914480" y="3043080"/>
            <a:ext cx="182520" cy="18288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482" name=""/>
          <p:cNvSpPr/>
          <p:nvPr/>
        </p:nvSpPr>
        <p:spPr>
          <a:xfrm>
            <a:off x="1741320" y="3043080"/>
            <a:ext cx="182880" cy="18288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483" name=""/>
          <p:cNvSpPr/>
          <p:nvPr/>
        </p:nvSpPr>
        <p:spPr>
          <a:xfrm>
            <a:off x="1849320" y="2913120"/>
            <a:ext cx="184320" cy="18252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484" name=""/>
          <p:cNvSpPr/>
          <p:nvPr/>
        </p:nvSpPr>
        <p:spPr>
          <a:xfrm>
            <a:off x="2001960" y="2879640"/>
            <a:ext cx="182520" cy="18252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485" name=""/>
          <p:cNvSpPr/>
          <p:nvPr/>
        </p:nvSpPr>
        <p:spPr>
          <a:xfrm>
            <a:off x="1687680" y="2901960"/>
            <a:ext cx="182520" cy="18252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486" name=""/>
          <p:cNvSpPr/>
          <p:nvPr/>
        </p:nvSpPr>
        <p:spPr>
          <a:xfrm>
            <a:off x="1787400" y="2271600"/>
            <a:ext cx="182520" cy="18252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487" name=""/>
          <p:cNvSpPr/>
          <p:nvPr/>
        </p:nvSpPr>
        <p:spPr>
          <a:xfrm>
            <a:off x="1917720" y="2335320"/>
            <a:ext cx="182520" cy="18252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488" name=""/>
          <p:cNvSpPr/>
          <p:nvPr/>
        </p:nvSpPr>
        <p:spPr>
          <a:xfrm>
            <a:off x="1906560" y="2173320"/>
            <a:ext cx="182520" cy="18252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489" name=""/>
          <p:cNvSpPr/>
          <p:nvPr/>
        </p:nvSpPr>
        <p:spPr>
          <a:xfrm>
            <a:off x="1798560" y="2163600"/>
            <a:ext cx="182520" cy="18288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490" name=""/>
          <p:cNvSpPr/>
          <p:nvPr/>
        </p:nvSpPr>
        <p:spPr>
          <a:xfrm>
            <a:off x="1951200" y="2054160"/>
            <a:ext cx="182520" cy="18252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491" name=""/>
          <p:cNvSpPr/>
          <p:nvPr/>
        </p:nvSpPr>
        <p:spPr>
          <a:xfrm>
            <a:off x="2136600" y="1771560"/>
            <a:ext cx="182880" cy="18252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492" name=""/>
          <p:cNvSpPr/>
          <p:nvPr/>
        </p:nvSpPr>
        <p:spPr>
          <a:xfrm>
            <a:off x="2266920" y="1781280"/>
            <a:ext cx="182520" cy="18252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493" name=""/>
          <p:cNvSpPr/>
          <p:nvPr/>
        </p:nvSpPr>
        <p:spPr>
          <a:xfrm>
            <a:off x="2222640" y="1641600"/>
            <a:ext cx="182520" cy="18252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494" name=""/>
          <p:cNvSpPr/>
          <p:nvPr/>
        </p:nvSpPr>
        <p:spPr>
          <a:xfrm>
            <a:off x="2070000" y="1617840"/>
            <a:ext cx="182520" cy="18252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495" name=""/>
          <p:cNvSpPr/>
          <p:nvPr/>
        </p:nvSpPr>
        <p:spPr>
          <a:xfrm>
            <a:off x="2189160" y="1552680"/>
            <a:ext cx="182520" cy="18252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496" name=""/>
          <p:cNvSpPr/>
          <p:nvPr/>
        </p:nvSpPr>
        <p:spPr>
          <a:xfrm>
            <a:off x="2276640" y="1465200"/>
            <a:ext cx="182520" cy="18252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497" name=""/>
          <p:cNvSpPr/>
          <p:nvPr/>
        </p:nvSpPr>
        <p:spPr>
          <a:xfrm>
            <a:off x="2155680" y="1400040"/>
            <a:ext cx="182880" cy="18252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498" name=""/>
          <p:cNvSpPr/>
          <p:nvPr/>
        </p:nvSpPr>
        <p:spPr>
          <a:xfrm>
            <a:off x="2297160" y="1366920"/>
            <a:ext cx="183960" cy="18252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499" name=""/>
          <p:cNvSpPr/>
          <p:nvPr/>
        </p:nvSpPr>
        <p:spPr>
          <a:xfrm>
            <a:off x="2057400" y="1539720"/>
            <a:ext cx="184320" cy="18288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500" name=""/>
          <p:cNvSpPr/>
          <p:nvPr/>
        </p:nvSpPr>
        <p:spPr>
          <a:xfrm>
            <a:off x="2759040" y="2336760"/>
            <a:ext cx="182520" cy="18252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501" name=""/>
          <p:cNvSpPr/>
          <p:nvPr/>
        </p:nvSpPr>
        <p:spPr>
          <a:xfrm>
            <a:off x="4870440" y="4038480"/>
            <a:ext cx="182520" cy="18252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502" name=""/>
          <p:cNvSpPr/>
          <p:nvPr/>
        </p:nvSpPr>
        <p:spPr>
          <a:xfrm>
            <a:off x="4967280" y="4146480"/>
            <a:ext cx="182520" cy="18252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503" name=""/>
          <p:cNvSpPr/>
          <p:nvPr/>
        </p:nvSpPr>
        <p:spPr>
          <a:xfrm>
            <a:off x="5445000" y="4230720"/>
            <a:ext cx="184320" cy="18252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504" name=""/>
          <p:cNvSpPr/>
          <p:nvPr/>
        </p:nvSpPr>
        <p:spPr>
          <a:xfrm>
            <a:off x="5510160" y="4089240"/>
            <a:ext cx="182520" cy="18288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505" name=""/>
          <p:cNvSpPr/>
          <p:nvPr/>
        </p:nvSpPr>
        <p:spPr>
          <a:xfrm>
            <a:off x="5351400" y="2071800"/>
            <a:ext cx="182520" cy="18252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506" name=""/>
          <p:cNvSpPr/>
          <p:nvPr/>
        </p:nvSpPr>
        <p:spPr>
          <a:xfrm>
            <a:off x="3300480" y="1341360"/>
            <a:ext cx="182520" cy="18252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507" name=""/>
          <p:cNvSpPr/>
          <p:nvPr/>
        </p:nvSpPr>
        <p:spPr>
          <a:xfrm>
            <a:off x="6708600" y="3354480"/>
            <a:ext cx="182880" cy="18252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508" name=""/>
          <p:cNvSpPr/>
          <p:nvPr/>
        </p:nvSpPr>
        <p:spPr>
          <a:xfrm>
            <a:off x="6759720" y="3195720"/>
            <a:ext cx="182520" cy="18252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509" name=""/>
          <p:cNvSpPr/>
          <p:nvPr/>
        </p:nvSpPr>
        <p:spPr>
          <a:xfrm>
            <a:off x="6591240" y="3232080"/>
            <a:ext cx="182520" cy="18252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510" name=""/>
          <p:cNvSpPr/>
          <p:nvPr/>
        </p:nvSpPr>
        <p:spPr>
          <a:xfrm>
            <a:off x="6485040" y="3338640"/>
            <a:ext cx="182520" cy="18252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511" name=""/>
          <p:cNvSpPr/>
          <p:nvPr/>
        </p:nvSpPr>
        <p:spPr>
          <a:xfrm>
            <a:off x="6591240" y="3417840"/>
            <a:ext cx="182520" cy="18252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512" name=""/>
          <p:cNvSpPr/>
          <p:nvPr/>
        </p:nvSpPr>
        <p:spPr>
          <a:xfrm>
            <a:off x="6772320" y="1943280"/>
            <a:ext cx="182520" cy="18252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9513" name=""/>
          <p:cNvGrpSpPr/>
          <p:nvPr/>
        </p:nvGrpSpPr>
        <p:grpSpPr>
          <a:xfrm>
            <a:off x="6692760" y="1668600"/>
            <a:ext cx="654120" cy="352440"/>
            <a:chOff x="6692760" y="1668600"/>
            <a:chExt cx="654120" cy="352440"/>
          </a:xfrm>
        </p:grpSpPr>
        <p:sp>
          <p:nvSpPr>
            <p:cNvPr id="9514" name=""/>
            <p:cNvSpPr/>
            <p:nvPr/>
          </p:nvSpPr>
          <p:spPr>
            <a:xfrm>
              <a:off x="6875280" y="1838520"/>
              <a:ext cx="182520" cy="182520"/>
            </a:xfrm>
            <a:prstGeom prst="ellipse">
              <a:avLst/>
            </a:prstGeom>
            <a:solidFill>
              <a:srgbClr val="e9ad17"/>
            </a:solidFill>
            <a:ln w="111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9515" name=""/>
            <p:cNvSpPr/>
            <p:nvPr/>
          </p:nvSpPr>
          <p:spPr>
            <a:xfrm>
              <a:off x="6692760" y="1825560"/>
              <a:ext cx="182520" cy="182880"/>
            </a:xfrm>
            <a:prstGeom prst="ellipse">
              <a:avLst/>
            </a:prstGeom>
            <a:solidFill>
              <a:srgbClr val="e9ad17"/>
            </a:solidFill>
            <a:ln w="111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9516" name=""/>
            <p:cNvSpPr/>
            <p:nvPr/>
          </p:nvSpPr>
          <p:spPr>
            <a:xfrm>
              <a:off x="6811920" y="1746360"/>
              <a:ext cx="182520" cy="182520"/>
            </a:xfrm>
            <a:prstGeom prst="ellipse">
              <a:avLst/>
            </a:prstGeom>
            <a:solidFill>
              <a:srgbClr val="e9ad17"/>
            </a:solidFill>
            <a:ln w="111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9517" name=""/>
            <p:cNvSpPr/>
            <p:nvPr/>
          </p:nvSpPr>
          <p:spPr>
            <a:xfrm>
              <a:off x="7046640" y="1825560"/>
              <a:ext cx="182520" cy="182880"/>
            </a:xfrm>
            <a:prstGeom prst="ellipse">
              <a:avLst/>
            </a:prstGeom>
            <a:solidFill>
              <a:srgbClr val="e9ad17"/>
            </a:solidFill>
            <a:ln w="111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9518" name=""/>
            <p:cNvSpPr/>
            <p:nvPr/>
          </p:nvSpPr>
          <p:spPr>
            <a:xfrm>
              <a:off x="7164360" y="1773360"/>
              <a:ext cx="182520" cy="182520"/>
            </a:xfrm>
            <a:prstGeom prst="ellipse">
              <a:avLst/>
            </a:prstGeom>
            <a:solidFill>
              <a:srgbClr val="e9ad17"/>
            </a:solidFill>
            <a:ln w="111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9519" name=""/>
            <p:cNvSpPr/>
            <p:nvPr/>
          </p:nvSpPr>
          <p:spPr>
            <a:xfrm>
              <a:off x="7099200" y="1668600"/>
              <a:ext cx="182520" cy="182520"/>
            </a:xfrm>
            <a:prstGeom prst="ellipse">
              <a:avLst/>
            </a:prstGeom>
            <a:solidFill>
              <a:srgbClr val="e9ad17"/>
            </a:solidFill>
            <a:ln w="111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9520" name=""/>
            <p:cNvSpPr/>
            <p:nvPr/>
          </p:nvSpPr>
          <p:spPr>
            <a:xfrm>
              <a:off x="7021440" y="1719360"/>
              <a:ext cx="182520" cy="182520"/>
            </a:xfrm>
            <a:prstGeom prst="ellipse">
              <a:avLst/>
            </a:prstGeom>
            <a:solidFill>
              <a:srgbClr val="e9ad17"/>
            </a:solidFill>
            <a:ln w="111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9521" name=""/>
          <p:cNvSpPr/>
          <p:nvPr/>
        </p:nvSpPr>
        <p:spPr>
          <a:xfrm>
            <a:off x="2230560" y="1185840"/>
            <a:ext cx="182520" cy="18252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522" name=""/>
          <p:cNvSpPr/>
          <p:nvPr/>
        </p:nvSpPr>
        <p:spPr>
          <a:xfrm>
            <a:off x="2400480" y="1263600"/>
            <a:ext cx="182520" cy="18252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523" name=""/>
          <p:cNvSpPr/>
          <p:nvPr/>
        </p:nvSpPr>
        <p:spPr>
          <a:xfrm>
            <a:off x="3417840" y="1238400"/>
            <a:ext cx="182520" cy="18252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524" name=""/>
          <p:cNvSpPr/>
          <p:nvPr/>
        </p:nvSpPr>
        <p:spPr>
          <a:xfrm>
            <a:off x="3300480" y="1238400"/>
            <a:ext cx="182520" cy="18252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525" name=""/>
          <p:cNvSpPr/>
          <p:nvPr/>
        </p:nvSpPr>
        <p:spPr>
          <a:xfrm>
            <a:off x="3182760" y="1225440"/>
            <a:ext cx="182880" cy="18252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526" name=""/>
          <p:cNvSpPr/>
          <p:nvPr/>
        </p:nvSpPr>
        <p:spPr>
          <a:xfrm>
            <a:off x="3260880" y="1420920"/>
            <a:ext cx="182520" cy="18252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527" name=""/>
          <p:cNvSpPr/>
          <p:nvPr/>
        </p:nvSpPr>
        <p:spPr>
          <a:xfrm>
            <a:off x="3573360" y="1825560"/>
            <a:ext cx="182520" cy="18252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528" name=""/>
          <p:cNvSpPr/>
          <p:nvPr/>
        </p:nvSpPr>
        <p:spPr>
          <a:xfrm>
            <a:off x="3495600" y="1720800"/>
            <a:ext cx="182520" cy="18252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529" name=""/>
          <p:cNvSpPr/>
          <p:nvPr/>
        </p:nvSpPr>
        <p:spPr>
          <a:xfrm>
            <a:off x="3417840" y="1758960"/>
            <a:ext cx="182520" cy="18252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530" name=""/>
          <p:cNvSpPr/>
          <p:nvPr/>
        </p:nvSpPr>
        <p:spPr>
          <a:xfrm>
            <a:off x="4226040" y="1851120"/>
            <a:ext cx="182520" cy="18252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531" name=""/>
          <p:cNvSpPr/>
          <p:nvPr/>
        </p:nvSpPr>
        <p:spPr>
          <a:xfrm>
            <a:off x="4303800" y="1771560"/>
            <a:ext cx="182520" cy="18252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532" name=""/>
          <p:cNvSpPr/>
          <p:nvPr/>
        </p:nvSpPr>
        <p:spPr>
          <a:xfrm>
            <a:off x="4381560" y="1836720"/>
            <a:ext cx="182520" cy="18252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533" name=""/>
          <p:cNvSpPr/>
          <p:nvPr/>
        </p:nvSpPr>
        <p:spPr>
          <a:xfrm>
            <a:off x="4486320" y="1757520"/>
            <a:ext cx="182520" cy="18252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534" name=""/>
          <p:cNvSpPr/>
          <p:nvPr/>
        </p:nvSpPr>
        <p:spPr>
          <a:xfrm>
            <a:off x="4591080" y="1770120"/>
            <a:ext cx="182520" cy="18252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535" name=""/>
          <p:cNvSpPr/>
          <p:nvPr/>
        </p:nvSpPr>
        <p:spPr>
          <a:xfrm>
            <a:off x="3040200" y="1824120"/>
            <a:ext cx="182520" cy="18252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536" name=""/>
          <p:cNvSpPr/>
          <p:nvPr/>
        </p:nvSpPr>
        <p:spPr>
          <a:xfrm>
            <a:off x="7364520" y="4470480"/>
            <a:ext cx="833400" cy="24120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537" name=""/>
          <p:cNvSpPr/>
          <p:nvPr/>
        </p:nvSpPr>
        <p:spPr>
          <a:xfrm>
            <a:off x="7364520" y="4470480"/>
            <a:ext cx="833400" cy="24120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538" name=""/>
          <p:cNvSpPr/>
          <p:nvPr/>
        </p:nvSpPr>
        <p:spPr>
          <a:xfrm>
            <a:off x="3046320" y="2881440"/>
            <a:ext cx="192240" cy="18720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539" name=""/>
          <p:cNvSpPr/>
          <p:nvPr/>
        </p:nvSpPr>
        <p:spPr>
          <a:xfrm>
            <a:off x="2886120" y="2870280"/>
            <a:ext cx="190440" cy="18720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540" name=""/>
          <p:cNvSpPr/>
          <p:nvPr/>
        </p:nvSpPr>
        <p:spPr>
          <a:xfrm>
            <a:off x="2865600" y="2730600"/>
            <a:ext cx="190440" cy="18720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541" name=""/>
          <p:cNvSpPr/>
          <p:nvPr/>
        </p:nvSpPr>
        <p:spPr>
          <a:xfrm>
            <a:off x="3062160" y="2744640"/>
            <a:ext cx="190800" cy="18576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542" name=""/>
          <p:cNvSpPr/>
          <p:nvPr/>
        </p:nvSpPr>
        <p:spPr>
          <a:xfrm>
            <a:off x="7392960" y="1811160"/>
            <a:ext cx="214200" cy="385920"/>
          </a:xfrm>
          <a:custGeom>
            <a:avLst/>
            <a:gdLst/>
            <a:ahLst/>
            <a:rect l="l" t="t" r="r" b="b"/>
            <a:pathLst>
              <a:path w="139" h="265">
                <a:moveTo>
                  <a:pt x="22" y="30"/>
                </a:moveTo>
                <a:lnTo>
                  <a:pt x="16" y="16"/>
                </a:lnTo>
                <a:lnTo>
                  <a:pt x="22" y="4"/>
                </a:lnTo>
                <a:lnTo>
                  <a:pt x="38" y="0"/>
                </a:lnTo>
                <a:lnTo>
                  <a:pt x="54" y="8"/>
                </a:lnTo>
                <a:lnTo>
                  <a:pt x="78" y="84"/>
                </a:lnTo>
                <a:lnTo>
                  <a:pt x="86" y="92"/>
                </a:lnTo>
                <a:lnTo>
                  <a:pt x="88" y="118"/>
                </a:lnTo>
                <a:lnTo>
                  <a:pt x="92" y="128"/>
                </a:lnTo>
                <a:lnTo>
                  <a:pt x="102" y="138"/>
                </a:lnTo>
                <a:lnTo>
                  <a:pt x="100" y="174"/>
                </a:lnTo>
                <a:lnTo>
                  <a:pt x="114" y="188"/>
                </a:lnTo>
                <a:lnTo>
                  <a:pt x="118" y="200"/>
                </a:lnTo>
                <a:lnTo>
                  <a:pt x="136" y="200"/>
                </a:lnTo>
                <a:lnTo>
                  <a:pt x="138" y="208"/>
                </a:lnTo>
                <a:lnTo>
                  <a:pt x="126" y="222"/>
                </a:lnTo>
                <a:lnTo>
                  <a:pt x="120" y="234"/>
                </a:lnTo>
                <a:lnTo>
                  <a:pt x="104" y="234"/>
                </a:lnTo>
                <a:lnTo>
                  <a:pt x="100" y="252"/>
                </a:lnTo>
                <a:lnTo>
                  <a:pt x="88" y="252"/>
                </a:lnTo>
                <a:lnTo>
                  <a:pt x="26" y="264"/>
                </a:lnTo>
                <a:lnTo>
                  <a:pt x="10" y="232"/>
                </a:lnTo>
                <a:lnTo>
                  <a:pt x="18" y="196"/>
                </a:lnTo>
                <a:lnTo>
                  <a:pt x="0" y="178"/>
                </a:lnTo>
                <a:lnTo>
                  <a:pt x="18" y="156"/>
                </a:lnTo>
                <a:lnTo>
                  <a:pt x="16" y="140"/>
                </a:lnTo>
                <a:lnTo>
                  <a:pt x="8" y="126"/>
                </a:lnTo>
                <a:lnTo>
                  <a:pt x="14" y="114"/>
                </a:lnTo>
                <a:lnTo>
                  <a:pt x="32" y="108"/>
                </a:lnTo>
                <a:lnTo>
                  <a:pt x="32" y="96"/>
                </a:lnTo>
                <a:lnTo>
                  <a:pt x="40" y="84"/>
                </a:lnTo>
                <a:lnTo>
                  <a:pt x="26" y="76"/>
                </a:lnTo>
                <a:lnTo>
                  <a:pt x="26" y="64"/>
                </a:lnTo>
                <a:lnTo>
                  <a:pt x="30" y="48"/>
                </a:lnTo>
                <a:lnTo>
                  <a:pt x="22" y="30"/>
                </a:lnTo>
              </a:path>
            </a:pathLst>
          </a:custGeom>
          <a:solidFill>
            <a:srgbClr val="00f008"/>
          </a:solidFill>
          <a:ln cap="rnd" w="12600">
            <a:solidFill>
              <a:srgbClr val="7f7f7f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543" name=""/>
          <p:cNvSpPr/>
          <p:nvPr/>
        </p:nvSpPr>
        <p:spPr>
          <a:xfrm>
            <a:off x="5589720" y="1784520"/>
            <a:ext cx="85680" cy="69840"/>
          </a:xfrm>
          <a:custGeom>
            <a:avLst/>
            <a:gdLst/>
            <a:ahLst/>
            <a:rect l="l" t="t" r="r" b="b"/>
            <a:pathLst>
              <a:path w="57" h="47">
                <a:moveTo>
                  <a:pt x="56" y="0"/>
                </a:moveTo>
                <a:lnTo>
                  <a:pt x="34" y="4"/>
                </a:lnTo>
                <a:lnTo>
                  <a:pt x="20" y="20"/>
                </a:lnTo>
                <a:lnTo>
                  <a:pt x="4" y="28"/>
                </a:lnTo>
                <a:lnTo>
                  <a:pt x="0" y="46"/>
                </a:lnTo>
                <a:lnTo>
                  <a:pt x="32" y="34"/>
                </a:lnTo>
                <a:lnTo>
                  <a:pt x="44" y="18"/>
                </a:lnTo>
                <a:lnTo>
                  <a:pt x="52" y="12"/>
                </a:lnTo>
                <a:lnTo>
                  <a:pt x="56" y="0"/>
                </a:lnTo>
              </a:path>
            </a:pathLst>
          </a:custGeom>
          <a:solidFill>
            <a:srgbClr val="00f008"/>
          </a:solidFill>
          <a:ln cap="rnd" w="12600">
            <a:solidFill>
              <a:srgbClr val="7f7f7f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tIns="24120" bIns="24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544" name=""/>
          <p:cNvSpPr/>
          <p:nvPr/>
        </p:nvSpPr>
        <p:spPr>
          <a:xfrm>
            <a:off x="5902200" y="1816200"/>
            <a:ext cx="69840" cy="17280"/>
          </a:xfrm>
          <a:custGeom>
            <a:avLst/>
            <a:gdLst/>
            <a:ahLst/>
            <a:rect l="l" t="t" r="r" b="b"/>
            <a:pathLst>
              <a:path w="45" h="13">
                <a:moveTo>
                  <a:pt x="8" y="2"/>
                </a:moveTo>
                <a:lnTo>
                  <a:pt x="0" y="8"/>
                </a:lnTo>
                <a:lnTo>
                  <a:pt x="4" y="12"/>
                </a:lnTo>
                <a:lnTo>
                  <a:pt x="32" y="10"/>
                </a:lnTo>
                <a:lnTo>
                  <a:pt x="44" y="10"/>
                </a:lnTo>
                <a:lnTo>
                  <a:pt x="42" y="0"/>
                </a:lnTo>
                <a:lnTo>
                  <a:pt x="8" y="2"/>
                </a:lnTo>
              </a:path>
            </a:pathLst>
          </a:custGeom>
          <a:solidFill>
            <a:srgbClr val="00f008"/>
          </a:solidFill>
          <a:ln cap="rnd" w="12600">
            <a:solidFill>
              <a:srgbClr val="7f7f7f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tIns="-28440" bIns="-284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545" name=""/>
          <p:cNvSpPr/>
          <p:nvPr/>
        </p:nvSpPr>
        <p:spPr>
          <a:xfrm>
            <a:off x="6165720" y="2008080"/>
            <a:ext cx="231840" cy="98640"/>
          </a:xfrm>
          <a:custGeom>
            <a:avLst/>
            <a:gdLst/>
            <a:ahLst/>
            <a:rect l="l" t="t" r="r" b="b"/>
            <a:pathLst>
              <a:path w="149" h="67">
                <a:moveTo>
                  <a:pt x="148" y="14"/>
                </a:moveTo>
                <a:lnTo>
                  <a:pt x="138" y="14"/>
                </a:lnTo>
                <a:lnTo>
                  <a:pt x="124" y="24"/>
                </a:lnTo>
                <a:lnTo>
                  <a:pt x="112" y="8"/>
                </a:lnTo>
                <a:lnTo>
                  <a:pt x="80" y="10"/>
                </a:lnTo>
                <a:lnTo>
                  <a:pt x="66" y="12"/>
                </a:lnTo>
                <a:lnTo>
                  <a:pt x="56" y="0"/>
                </a:lnTo>
                <a:lnTo>
                  <a:pt x="38" y="6"/>
                </a:lnTo>
                <a:lnTo>
                  <a:pt x="28" y="2"/>
                </a:lnTo>
                <a:lnTo>
                  <a:pt x="18" y="8"/>
                </a:lnTo>
                <a:lnTo>
                  <a:pt x="0" y="8"/>
                </a:lnTo>
                <a:lnTo>
                  <a:pt x="0" y="16"/>
                </a:lnTo>
                <a:lnTo>
                  <a:pt x="22" y="32"/>
                </a:lnTo>
                <a:lnTo>
                  <a:pt x="50" y="28"/>
                </a:lnTo>
                <a:lnTo>
                  <a:pt x="76" y="32"/>
                </a:lnTo>
                <a:lnTo>
                  <a:pt x="100" y="48"/>
                </a:lnTo>
                <a:lnTo>
                  <a:pt x="114" y="36"/>
                </a:lnTo>
                <a:lnTo>
                  <a:pt x="122" y="46"/>
                </a:lnTo>
                <a:lnTo>
                  <a:pt x="120" y="66"/>
                </a:lnTo>
                <a:lnTo>
                  <a:pt x="128" y="66"/>
                </a:lnTo>
                <a:lnTo>
                  <a:pt x="148" y="14"/>
                </a:lnTo>
              </a:path>
            </a:pathLst>
          </a:custGeom>
          <a:solidFill>
            <a:srgbClr val="00f008"/>
          </a:solidFill>
          <a:ln cap="rnd" w="12600">
            <a:solidFill>
              <a:srgbClr val="7f7f7f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546" name=""/>
          <p:cNvSpPr/>
          <p:nvPr/>
        </p:nvSpPr>
        <p:spPr>
          <a:xfrm>
            <a:off x="7050240" y="4808520"/>
            <a:ext cx="58680" cy="73080"/>
          </a:xfrm>
          <a:custGeom>
            <a:avLst/>
            <a:gdLst/>
            <a:ahLst/>
            <a:rect l="l" t="t" r="r" b="b"/>
            <a:pathLst>
              <a:path w="37" h="49">
                <a:moveTo>
                  <a:pt x="2" y="30"/>
                </a:moveTo>
                <a:lnTo>
                  <a:pt x="22" y="8"/>
                </a:lnTo>
                <a:lnTo>
                  <a:pt x="28" y="0"/>
                </a:lnTo>
                <a:lnTo>
                  <a:pt x="36" y="14"/>
                </a:lnTo>
                <a:lnTo>
                  <a:pt x="26" y="32"/>
                </a:lnTo>
                <a:lnTo>
                  <a:pt x="10" y="48"/>
                </a:lnTo>
                <a:lnTo>
                  <a:pt x="0" y="48"/>
                </a:lnTo>
                <a:lnTo>
                  <a:pt x="2" y="30"/>
                </a:lnTo>
              </a:path>
            </a:pathLst>
          </a:custGeom>
          <a:solidFill>
            <a:srgbClr val="008226"/>
          </a:solidFill>
          <a:ln cap="rnd" w="12600">
            <a:solidFill>
              <a:srgbClr val="7f7f7f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26280" bIns="262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547" name=""/>
          <p:cNvSpPr/>
          <p:nvPr/>
        </p:nvSpPr>
        <p:spPr>
          <a:xfrm>
            <a:off x="6991200" y="4862520"/>
            <a:ext cx="34920" cy="46080"/>
          </a:xfrm>
          <a:custGeom>
            <a:avLst/>
            <a:gdLst/>
            <a:ahLst/>
            <a:rect l="l" t="t" r="r" b="b"/>
            <a:pathLst>
              <a:path w="22" h="31">
                <a:moveTo>
                  <a:pt x="6" y="0"/>
                </a:moveTo>
                <a:lnTo>
                  <a:pt x="21" y="12"/>
                </a:lnTo>
                <a:lnTo>
                  <a:pt x="15" y="28"/>
                </a:lnTo>
                <a:lnTo>
                  <a:pt x="2" y="30"/>
                </a:lnTo>
                <a:lnTo>
                  <a:pt x="0" y="14"/>
                </a:lnTo>
                <a:lnTo>
                  <a:pt x="6" y="0"/>
                </a:lnTo>
              </a:path>
            </a:pathLst>
          </a:custGeom>
          <a:solidFill>
            <a:srgbClr val="008226"/>
          </a:solidFill>
          <a:ln cap="rnd" w="12600">
            <a:solidFill>
              <a:srgbClr val="7f7f7f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720" bIns="-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548" name=""/>
          <p:cNvSpPr/>
          <p:nvPr/>
        </p:nvSpPr>
        <p:spPr>
          <a:xfrm>
            <a:off x="6921360" y="4883040"/>
            <a:ext cx="28800" cy="19080"/>
          </a:xfrm>
          <a:custGeom>
            <a:avLst/>
            <a:gdLst/>
            <a:ahLst/>
            <a:rect l="l" t="t" r="r" b="b"/>
            <a:pathLst>
              <a:path w="19" h="13">
                <a:moveTo>
                  <a:pt x="2" y="0"/>
                </a:moveTo>
                <a:lnTo>
                  <a:pt x="16" y="2"/>
                </a:lnTo>
                <a:lnTo>
                  <a:pt x="18" y="12"/>
                </a:lnTo>
                <a:lnTo>
                  <a:pt x="0" y="12"/>
                </a:lnTo>
                <a:lnTo>
                  <a:pt x="2" y="0"/>
                </a:lnTo>
              </a:path>
            </a:pathLst>
          </a:custGeom>
          <a:solidFill>
            <a:srgbClr val="008226"/>
          </a:solidFill>
          <a:ln cap="rnd" w="12600">
            <a:solidFill>
              <a:srgbClr val="7f7f7f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7720" bIns="-27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549" name=""/>
          <p:cNvSpPr/>
          <p:nvPr/>
        </p:nvSpPr>
        <p:spPr>
          <a:xfrm>
            <a:off x="6962760" y="4910040"/>
            <a:ext cx="14400" cy="33480"/>
          </a:xfrm>
          <a:custGeom>
            <a:avLst/>
            <a:gdLst/>
            <a:ahLst/>
            <a:rect l="l" t="t" r="r" b="b"/>
            <a:pathLst>
              <a:path w="10" h="23">
                <a:moveTo>
                  <a:pt x="0" y="0"/>
                </a:moveTo>
                <a:lnTo>
                  <a:pt x="9" y="6"/>
                </a:lnTo>
                <a:lnTo>
                  <a:pt x="7" y="22"/>
                </a:lnTo>
                <a:lnTo>
                  <a:pt x="0" y="16"/>
                </a:lnTo>
                <a:lnTo>
                  <a:pt x="0" y="0"/>
                </a:lnTo>
              </a:path>
            </a:pathLst>
          </a:custGeom>
          <a:solidFill>
            <a:srgbClr val="008226"/>
          </a:solidFill>
          <a:ln cap="rnd" w="12600">
            <a:solidFill>
              <a:srgbClr val="7f7f7f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3320" bIns="-133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550" name=""/>
          <p:cNvSpPr/>
          <p:nvPr/>
        </p:nvSpPr>
        <p:spPr>
          <a:xfrm>
            <a:off x="6872400" y="4897440"/>
            <a:ext cx="25200" cy="23760"/>
          </a:xfrm>
          <a:custGeom>
            <a:avLst/>
            <a:gdLst/>
            <a:ahLst/>
            <a:rect l="l" t="t" r="r" b="b"/>
            <a:pathLst>
              <a:path w="17" h="17">
                <a:moveTo>
                  <a:pt x="10" y="0"/>
                </a:moveTo>
                <a:lnTo>
                  <a:pt x="16" y="12"/>
                </a:lnTo>
                <a:lnTo>
                  <a:pt x="12" y="16"/>
                </a:lnTo>
                <a:lnTo>
                  <a:pt x="0" y="12"/>
                </a:lnTo>
                <a:lnTo>
                  <a:pt x="10" y="0"/>
                </a:lnTo>
              </a:path>
            </a:pathLst>
          </a:custGeom>
          <a:solidFill>
            <a:srgbClr val="008226"/>
          </a:solidFill>
          <a:ln cap="rnd" w="12600">
            <a:solidFill>
              <a:srgbClr val="7f7f7f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3040" bIns="-230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551" name=""/>
          <p:cNvSpPr/>
          <p:nvPr/>
        </p:nvSpPr>
        <p:spPr>
          <a:xfrm>
            <a:off x="6819840" y="4910040"/>
            <a:ext cx="17640" cy="14400"/>
          </a:xfrm>
          <a:custGeom>
            <a:avLst/>
            <a:gdLst/>
            <a:ahLst/>
            <a:rect l="l" t="t" r="r" b="b"/>
            <a:pathLst>
              <a:path w="11" h="11">
                <a:moveTo>
                  <a:pt x="4" y="0"/>
                </a:moveTo>
                <a:lnTo>
                  <a:pt x="10" y="8"/>
                </a:lnTo>
                <a:lnTo>
                  <a:pt x="0" y="10"/>
                </a:lnTo>
                <a:lnTo>
                  <a:pt x="4" y="0"/>
                </a:lnTo>
              </a:path>
            </a:pathLst>
          </a:custGeom>
          <a:solidFill>
            <a:srgbClr val="008226"/>
          </a:solidFill>
          <a:ln cap="rnd" w="12600">
            <a:solidFill>
              <a:srgbClr val="7f7f7f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2400" bIns="-324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552" name=""/>
          <p:cNvSpPr/>
          <p:nvPr/>
        </p:nvSpPr>
        <p:spPr>
          <a:xfrm>
            <a:off x="6781680" y="4911840"/>
            <a:ext cx="14400" cy="9360"/>
          </a:xfrm>
          <a:custGeom>
            <a:avLst/>
            <a:gdLst/>
            <a:ahLst/>
            <a:rect l="l" t="t" r="r" b="b"/>
            <a:pathLst>
              <a:path w="10" h="7">
                <a:moveTo>
                  <a:pt x="0" y="0"/>
                </a:moveTo>
                <a:lnTo>
                  <a:pt x="9" y="0"/>
                </a:lnTo>
                <a:lnTo>
                  <a:pt x="9" y="6"/>
                </a:lnTo>
                <a:lnTo>
                  <a:pt x="0" y="0"/>
                </a:lnTo>
              </a:path>
            </a:pathLst>
          </a:custGeom>
          <a:solidFill>
            <a:srgbClr val="008226"/>
          </a:solidFill>
          <a:ln cap="rnd" w="12600">
            <a:solidFill>
              <a:srgbClr val="7f7f7f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7440" bIns="-374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553" name=""/>
          <p:cNvSpPr/>
          <p:nvPr/>
        </p:nvSpPr>
        <p:spPr>
          <a:xfrm>
            <a:off x="6759720" y="4933800"/>
            <a:ext cx="20520" cy="9720"/>
          </a:xfrm>
          <a:custGeom>
            <a:avLst/>
            <a:gdLst/>
            <a:ahLst/>
            <a:rect l="l" t="t" r="r" b="b"/>
            <a:pathLst>
              <a:path w="13" h="5">
                <a:moveTo>
                  <a:pt x="0" y="0"/>
                </a:moveTo>
                <a:lnTo>
                  <a:pt x="12" y="4"/>
                </a:lnTo>
              </a:path>
            </a:pathLst>
          </a:custGeom>
          <a:solidFill>
            <a:srgbClr val="008226"/>
          </a:solidFill>
          <a:ln cap="rnd" w="12600">
            <a:solidFill>
              <a:srgbClr val="7f7f7f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7080" bIns="-370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554" name=""/>
          <p:cNvSpPr/>
          <p:nvPr/>
        </p:nvSpPr>
        <p:spPr>
          <a:xfrm>
            <a:off x="6837480" y="4932360"/>
            <a:ext cx="38160" cy="25560"/>
          </a:xfrm>
          <a:custGeom>
            <a:avLst/>
            <a:gdLst/>
            <a:ahLst/>
            <a:rect l="l" t="t" r="r" b="b"/>
            <a:pathLst>
              <a:path w="25" h="17">
                <a:moveTo>
                  <a:pt x="0" y="0"/>
                </a:moveTo>
                <a:lnTo>
                  <a:pt x="24" y="2"/>
                </a:lnTo>
                <a:lnTo>
                  <a:pt x="22" y="10"/>
                </a:lnTo>
                <a:lnTo>
                  <a:pt x="4" y="16"/>
                </a:lnTo>
                <a:lnTo>
                  <a:pt x="0" y="0"/>
                </a:lnTo>
              </a:path>
            </a:pathLst>
          </a:custGeom>
          <a:solidFill>
            <a:srgbClr val="008226"/>
          </a:solidFill>
          <a:ln cap="rnd" w="12600">
            <a:solidFill>
              <a:srgbClr val="7f7f7f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1240" bIns="-212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555" name=""/>
          <p:cNvSpPr/>
          <p:nvPr/>
        </p:nvSpPr>
        <p:spPr>
          <a:xfrm>
            <a:off x="6896160" y="4930920"/>
            <a:ext cx="46080" cy="12600"/>
          </a:xfrm>
          <a:custGeom>
            <a:avLst/>
            <a:gdLst/>
            <a:ahLst/>
            <a:rect l="l" t="t" r="r" b="b"/>
            <a:pathLst>
              <a:path w="29" h="9">
                <a:moveTo>
                  <a:pt x="0" y="0"/>
                </a:moveTo>
                <a:lnTo>
                  <a:pt x="28" y="2"/>
                </a:lnTo>
                <a:lnTo>
                  <a:pt x="24" y="8"/>
                </a:lnTo>
                <a:lnTo>
                  <a:pt x="0" y="0"/>
                </a:lnTo>
              </a:path>
            </a:pathLst>
          </a:custGeom>
          <a:solidFill>
            <a:srgbClr val="008226"/>
          </a:solidFill>
          <a:ln cap="rnd" w="12600">
            <a:solidFill>
              <a:srgbClr val="7f7f7f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4200" bIns="-342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556" name=""/>
          <p:cNvSpPr/>
          <p:nvPr/>
        </p:nvSpPr>
        <p:spPr>
          <a:xfrm>
            <a:off x="6794640" y="4932360"/>
            <a:ext cx="10800" cy="22320"/>
          </a:xfrm>
          <a:custGeom>
            <a:avLst/>
            <a:gdLst/>
            <a:ahLst/>
            <a:rect l="l" t="t" r="r" b="b"/>
            <a:pathLst>
              <a:path w="6" h="15">
                <a:moveTo>
                  <a:pt x="0" y="0"/>
                </a:moveTo>
                <a:lnTo>
                  <a:pt x="5" y="12"/>
                </a:lnTo>
                <a:lnTo>
                  <a:pt x="2" y="14"/>
                </a:lnTo>
                <a:lnTo>
                  <a:pt x="0" y="0"/>
                </a:lnTo>
              </a:path>
            </a:pathLst>
          </a:custGeom>
          <a:solidFill>
            <a:srgbClr val="008226"/>
          </a:solidFill>
          <a:ln cap="rnd" w="12600">
            <a:solidFill>
              <a:srgbClr val="7f7f7f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4480" bIns="-244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557" name=""/>
          <p:cNvSpPr/>
          <p:nvPr/>
        </p:nvSpPr>
        <p:spPr>
          <a:xfrm>
            <a:off x="7548480" y="2152800"/>
            <a:ext cx="50760" cy="95040"/>
          </a:xfrm>
          <a:custGeom>
            <a:avLst/>
            <a:gdLst/>
            <a:ahLst/>
            <a:rect l="l" t="t" r="r" b="b"/>
            <a:pathLst>
              <a:path w="33" h="65">
                <a:moveTo>
                  <a:pt x="0" y="0"/>
                </a:moveTo>
                <a:lnTo>
                  <a:pt x="32" y="64"/>
                </a:lnTo>
              </a:path>
            </a:pathLst>
          </a:custGeom>
          <a:solidFill>
            <a:srgbClr val="00f008"/>
          </a:solidFill>
          <a:ln cap="rnd" w="12600">
            <a:solidFill>
              <a:srgbClr val="7f7f7f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558" name=""/>
          <p:cNvSpPr/>
          <p:nvPr/>
        </p:nvSpPr>
        <p:spPr>
          <a:xfrm>
            <a:off x="5100480" y="4211640"/>
            <a:ext cx="149400" cy="133200"/>
          </a:xfrm>
          <a:prstGeom prst="triangle">
            <a:avLst>
              <a:gd name="adj" fmla="val 50000"/>
            </a:avLst>
          </a:prstGeom>
          <a:solidFill>
            <a:srgbClr val="c20017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-2160" bIns="-216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559" name=""/>
          <p:cNvSpPr/>
          <p:nvPr/>
        </p:nvSpPr>
        <p:spPr>
          <a:xfrm>
            <a:off x="4938840" y="3824280"/>
            <a:ext cx="150840" cy="131760"/>
          </a:xfrm>
          <a:prstGeom prst="triangle">
            <a:avLst>
              <a:gd name="adj" fmla="val 50000"/>
            </a:avLst>
          </a:prstGeom>
          <a:solidFill>
            <a:srgbClr val="c20017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-2880" bIns="-288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560" name=""/>
          <p:cNvSpPr/>
          <p:nvPr/>
        </p:nvSpPr>
        <p:spPr>
          <a:xfrm>
            <a:off x="4921200" y="3965400"/>
            <a:ext cx="149400" cy="130320"/>
          </a:xfrm>
          <a:prstGeom prst="triangle">
            <a:avLst>
              <a:gd name="adj" fmla="val 50000"/>
            </a:avLst>
          </a:prstGeom>
          <a:solidFill>
            <a:srgbClr val="c20017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-3240" bIns="-324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561" name=""/>
          <p:cNvSpPr/>
          <p:nvPr/>
        </p:nvSpPr>
        <p:spPr>
          <a:xfrm>
            <a:off x="4621320" y="4253040"/>
            <a:ext cx="149040" cy="129960"/>
          </a:xfrm>
          <a:prstGeom prst="triangle">
            <a:avLst>
              <a:gd name="adj" fmla="val 50000"/>
            </a:avLst>
          </a:prstGeom>
          <a:solidFill>
            <a:srgbClr val="c20017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-3600" bIns="-36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562" name=""/>
          <p:cNvSpPr/>
          <p:nvPr/>
        </p:nvSpPr>
        <p:spPr>
          <a:xfrm>
            <a:off x="4545000" y="4287960"/>
            <a:ext cx="150840" cy="131760"/>
          </a:xfrm>
          <a:prstGeom prst="triangle">
            <a:avLst>
              <a:gd name="adj" fmla="val 50000"/>
            </a:avLst>
          </a:prstGeom>
          <a:solidFill>
            <a:srgbClr val="c20017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-2880" bIns="-288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563" name=""/>
          <p:cNvSpPr/>
          <p:nvPr/>
        </p:nvSpPr>
        <p:spPr>
          <a:xfrm>
            <a:off x="4686480" y="4427640"/>
            <a:ext cx="149040" cy="131760"/>
          </a:xfrm>
          <a:prstGeom prst="triangle">
            <a:avLst>
              <a:gd name="adj" fmla="val 50000"/>
            </a:avLst>
          </a:prstGeom>
          <a:solidFill>
            <a:srgbClr val="c20017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-2880" bIns="-288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564" name=""/>
          <p:cNvSpPr/>
          <p:nvPr/>
        </p:nvSpPr>
        <p:spPr>
          <a:xfrm>
            <a:off x="4854600" y="4402080"/>
            <a:ext cx="152280" cy="131760"/>
          </a:xfrm>
          <a:prstGeom prst="triangle">
            <a:avLst>
              <a:gd name="adj" fmla="val 50000"/>
            </a:avLst>
          </a:prstGeom>
          <a:solidFill>
            <a:srgbClr val="c20017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-2880" bIns="-288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565" name=""/>
          <p:cNvSpPr/>
          <p:nvPr/>
        </p:nvSpPr>
        <p:spPr>
          <a:xfrm>
            <a:off x="4915080" y="4248000"/>
            <a:ext cx="152280" cy="130320"/>
          </a:xfrm>
          <a:prstGeom prst="triangle">
            <a:avLst>
              <a:gd name="adj" fmla="val 50000"/>
            </a:avLst>
          </a:prstGeom>
          <a:solidFill>
            <a:srgbClr val="c20017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-3240" bIns="-324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566" name=""/>
          <p:cNvSpPr/>
          <p:nvPr/>
        </p:nvSpPr>
        <p:spPr>
          <a:xfrm>
            <a:off x="4765680" y="4280040"/>
            <a:ext cx="147600" cy="129960"/>
          </a:xfrm>
          <a:prstGeom prst="triangle">
            <a:avLst>
              <a:gd name="adj" fmla="val 50000"/>
            </a:avLst>
          </a:prstGeom>
          <a:solidFill>
            <a:srgbClr val="c20017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-3600" bIns="-36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567" name=""/>
          <p:cNvSpPr/>
          <p:nvPr/>
        </p:nvSpPr>
        <p:spPr>
          <a:xfrm>
            <a:off x="4765680" y="4068720"/>
            <a:ext cx="147600" cy="131760"/>
          </a:xfrm>
          <a:prstGeom prst="triangle">
            <a:avLst>
              <a:gd name="adj" fmla="val 50000"/>
            </a:avLst>
          </a:prstGeom>
          <a:solidFill>
            <a:srgbClr val="c20017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-2880" bIns="-288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568" name=""/>
          <p:cNvSpPr/>
          <p:nvPr/>
        </p:nvSpPr>
        <p:spPr>
          <a:xfrm>
            <a:off x="4594320" y="4073400"/>
            <a:ext cx="149040" cy="131760"/>
          </a:xfrm>
          <a:prstGeom prst="triangle">
            <a:avLst>
              <a:gd name="adj" fmla="val 50000"/>
            </a:avLst>
          </a:prstGeom>
          <a:solidFill>
            <a:srgbClr val="c20017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-2880" bIns="-288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569" name=""/>
          <p:cNvSpPr/>
          <p:nvPr/>
        </p:nvSpPr>
        <p:spPr>
          <a:xfrm>
            <a:off x="4491000" y="3965400"/>
            <a:ext cx="146160" cy="130320"/>
          </a:xfrm>
          <a:prstGeom prst="triangle">
            <a:avLst>
              <a:gd name="adj" fmla="val 50000"/>
            </a:avLst>
          </a:prstGeom>
          <a:solidFill>
            <a:srgbClr val="c20017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-3240" bIns="-324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570" name=""/>
          <p:cNvSpPr/>
          <p:nvPr/>
        </p:nvSpPr>
        <p:spPr>
          <a:xfrm>
            <a:off x="4581360" y="3814920"/>
            <a:ext cx="149400" cy="131760"/>
          </a:xfrm>
          <a:prstGeom prst="triangle">
            <a:avLst>
              <a:gd name="adj" fmla="val 50000"/>
            </a:avLst>
          </a:prstGeom>
          <a:solidFill>
            <a:srgbClr val="c20017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-2880" bIns="-288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571" name=""/>
          <p:cNvSpPr/>
          <p:nvPr/>
        </p:nvSpPr>
        <p:spPr>
          <a:xfrm>
            <a:off x="4746600" y="3870360"/>
            <a:ext cx="150840" cy="130320"/>
          </a:xfrm>
          <a:prstGeom prst="triangle">
            <a:avLst>
              <a:gd name="adj" fmla="val 50000"/>
            </a:avLst>
          </a:prstGeom>
          <a:solidFill>
            <a:srgbClr val="c20017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-3240" bIns="-324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572" name=""/>
          <p:cNvSpPr/>
          <p:nvPr/>
        </p:nvSpPr>
        <p:spPr>
          <a:xfrm>
            <a:off x="1890720" y="3255840"/>
            <a:ext cx="150840" cy="133560"/>
          </a:xfrm>
          <a:prstGeom prst="triangle">
            <a:avLst>
              <a:gd name="adj" fmla="val 50000"/>
            </a:avLst>
          </a:prstGeom>
          <a:solidFill>
            <a:srgbClr val="c20017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-2160" bIns="-216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573" name=""/>
          <p:cNvSpPr/>
          <p:nvPr/>
        </p:nvSpPr>
        <p:spPr>
          <a:xfrm>
            <a:off x="1884240" y="2805120"/>
            <a:ext cx="149400" cy="133200"/>
          </a:xfrm>
          <a:prstGeom prst="triangle">
            <a:avLst>
              <a:gd name="adj" fmla="val 50000"/>
            </a:avLst>
          </a:prstGeom>
          <a:solidFill>
            <a:srgbClr val="c20017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-2160" bIns="-216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574" name=""/>
          <p:cNvSpPr/>
          <p:nvPr/>
        </p:nvSpPr>
        <p:spPr>
          <a:xfrm>
            <a:off x="1960560" y="3038400"/>
            <a:ext cx="150840" cy="135000"/>
          </a:xfrm>
          <a:prstGeom prst="triangle">
            <a:avLst>
              <a:gd name="adj" fmla="val 50000"/>
            </a:avLst>
          </a:prstGeom>
          <a:solidFill>
            <a:srgbClr val="c20017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-1800" bIns="-1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575" name=""/>
          <p:cNvSpPr/>
          <p:nvPr/>
        </p:nvSpPr>
        <p:spPr>
          <a:xfrm>
            <a:off x="2057400" y="3125880"/>
            <a:ext cx="149400" cy="129960"/>
          </a:xfrm>
          <a:prstGeom prst="triangle">
            <a:avLst>
              <a:gd name="adj" fmla="val 50000"/>
            </a:avLst>
          </a:prstGeom>
          <a:solidFill>
            <a:srgbClr val="c20017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-3600" bIns="-36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576" name=""/>
          <p:cNvSpPr/>
          <p:nvPr/>
        </p:nvSpPr>
        <p:spPr>
          <a:xfrm>
            <a:off x="2308320" y="2882880"/>
            <a:ext cx="149040" cy="133200"/>
          </a:xfrm>
          <a:prstGeom prst="triangle">
            <a:avLst>
              <a:gd name="adj" fmla="val 50000"/>
            </a:avLst>
          </a:prstGeom>
          <a:solidFill>
            <a:srgbClr val="c20017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-2160" bIns="-216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577" name=""/>
          <p:cNvSpPr/>
          <p:nvPr/>
        </p:nvSpPr>
        <p:spPr>
          <a:xfrm>
            <a:off x="2305080" y="2954160"/>
            <a:ext cx="150840" cy="133560"/>
          </a:xfrm>
          <a:prstGeom prst="triangle">
            <a:avLst>
              <a:gd name="adj" fmla="val 50000"/>
            </a:avLst>
          </a:prstGeom>
          <a:solidFill>
            <a:srgbClr val="c20017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-2160" bIns="-216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578" name=""/>
          <p:cNvSpPr/>
          <p:nvPr/>
        </p:nvSpPr>
        <p:spPr>
          <a:xfrm>
            <a:off x="1898640" y="3033720"/>
            <a:ext cx="147600" cy="131760"/>
          </a:xfrm>
          <a:prstGeom prst="triangle">
            <a:avLst>
              <a:gd name="adj" fmla="val 50000"/>
            </a:avLst>
          </a:prstGeom>
          <a:solidFill>
            <a:srgbClr val="c20017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-2880" bIns="-288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579" name=""/>
          <p:cNvSpPr/>
          <p:nvPr/>
        </p:nvSpPr>
        <p:spPr>
          <a:xfrm>
            <a:off x="1995480" y="3390840"/>
            <a:ext cx="152280" cy="131760"/>
          </a:xfrm>
          <a:prstGeom prst="triangle">
            <a:avLst>
              <a:gd name="adj" fmla="val 50000"/>
            </a:avLst>
          </a:prstGeom>
          <a:solidFill>
            <a:srgbClr val="c20017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-2880" bIns="-288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580" name=""/>
          <p:cNvSpPr/>
          <p:nvPr/>
        </p:nvSpPr>
        <p:spPr>
          <a:xfrm>
            <a:off x="2048040" y="2573280"/>
            <a:ext cx="150480" cy="133560"/>
          </a:xfrm>
          <a:prstGeom prst="triangle">
            <a:avLst>
              <a:gd name="adj" fmla="val 50000"/>
            </a:avLst>
          </a:prstGeom>
          <a:solidFill>
            <a:srgbClr val="c20017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-2160" bIns="-216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581" name=""/>
          <p:cNvSpPr/>
          <p:nvPr/>
        </p:nvSpPr>
        <p:spPr>
          <a:xfrm>
            <a:off x="2990880" y="3668760"/>
            <a:ext cx="149040" cy="133200"/>
          </a:xfrm>
          <a:prstGeom prst="triangle">
            <a:avLst>
              <a:gd name="adj" fmla="val 50000"/>
            </a:avLst>
          </a:prstGeom>
          <a:solidFill>
            <a:srgbClr val="c20017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-2160" bIns="-216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582" name=""/>
          <p:cNvSpPr/>
          <p:nvPr/>
        </p:nvSpPr>
        <p:spPr>
          <a:xfrm>
            <a:off x="3030480" y="2705040"/>
            <a:ext cx="150840" cy="131760"/>
          </a:xfrm>
          <a:prstGeom prst="triangle">
            <a:avLst>
              <a:gd name="adj" fmla="val 50000"/>
            </a:avLst>
          </a:prstGeom>
          <a:solidFill>
            <a:srgbClr val="c20017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-2880" bIns="-288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583" name=""/>
          <p:cNvSpPr/>
          <p:nvPr/>
        </p:nvSpPr>
        <p:spPr>
          <a:xfrm>
            <a:off x="3067200" y="2940120"/>
            <a:ext cx="149040" cy="129960"/>
          </a:xfrm>
          <a:prstGeom prst="triangle">
            <a:avLst>
              <a:gd name="adj" fmla="val 50000"/>
            </a:avLst>
          </a:prstGeom>
          <a:solidFill>
            <a:srgbClr val="c20017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-3600" bIns="-36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584" name=""/>
          <p:cNvSpPr/>
          <p:nvPr/>
        </p:nvSpPr>
        <p:spPr>
          <a:xfrm>
            <a:off x="3286080" y="2752560"/>
            <a:ext cx="150840" cy="133560"/>
          </a:xfrm>
          <a:prstGeom prst="triangle">
            <a:avLst>
              <a:gd name="adj" fmla="val 50000"/>
            </a:avLst>
          </a:prstGeom>
          <a:solidFill>
            <a:srgbClr val="c20017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-2160" bIns="-216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585" name=""/>
          <p:cNvSpPr/>
          <p:nvPr/>
        </p:nvSpPr>
        <p:spPr>
          <a:xfrm>
            <a:off x="3871800" y="3112920"/>
            <a:ext cx="150840" cy="130320"/>
          </a:xfrm>
          <a:prstGeom prst="triangle">
            <a:avLst>
              <a:gd name="adj" fmla="val 50000"/>
            </a:avLst>
          </a:prstGeom>
          <a:solidFill>
            <a:srgbClr val="c20017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-3240" bIns="-324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586" name=""/>
          <p:cNvSpPr/>
          <p:nvPr/>
        </p:nvSpPr>
        <p:spPr>
          <a:xfrm>
            <a:off x="3718080" y="2876400"/>
            <a:ext cx="149040" cy="130320"/>
          </a:xfrm>
          <a:prstGeom prst="triangle">
            <a:avLst>
              <a:gd name="adj" fmla="val 50000"/>
            </a:avLst>
          </a:prstGeom>
          <a:solidFill>
            <a:srgbClr val="c20017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-3240" bIns="-324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587" name=""/>
          <p:cNvSpPr/>
          <p:nvPr/>
        </p:nvSpPr>
        <p:spPr>
          <a:xfrm>
            <a:off x="2114640" y="3184560"/>
            <a:ext cx="147600" cy="133200"/>
          </a:xfrm>
          <a:prstGeom prst="triangle">
            <a:avLst>
              <a:gd name="adj" fmla="val 50000"/>
            </a:avLst>
          </a:prstGeom>
          <a:solidFill>
            <a:srgbClr val="c20017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-2160" bIns="-216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588" name=""/>
          <p:cNvSpPr/>
          <p:nvPr/>
        </p:nvSpPr>
        <p:spPr>
          <a:xfrm>
            <a:off x="2141640" y="3289320"/>
            <a:ext cx="147600" cy="131760"/>
          </a:xfrm>
          <a:prstGeom prst="triangle">
            <a:avLst>
              <a:gd name="adj" fmla="val 50000"/>
            </a:avLst>
          </a:prstGeom>
          <a:solidFill>
            <a:srgbClr val="c20017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-2880" bIns="-288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589" name=""/>
          <p:cNvSpPr/>
          <p:nvPr/>
        </p:nvSpPr>
        <p:spPr>
          <a:xfrm>
            <a:off x="2117880" y="3394080"/>
            <a:ext cx="149040" cy="131760"/>
          </a:xfrm>
          <a:prstGeom prst="triangle">
            <a:avLst>
              <a:gd name="adj" fmla="val 50000"/>
            </a:avLst>
          </a:prstGeom>
          <a:solidFill>
            <a:srgbClr val="c20017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-2880" bIns="-288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590" name=""/>
          <p:cNvSpPr/>
          <p:nvPr/>
        </p:nvSpPr>
        <p:spPr>
          <a:xfrm>
            <a:off x="2219400" y="3444840"/>
            <a:ext cx="149040" cy="133560"/>
          </a:xfrm>
          <a:prstGeom prst="triangle">
            <a:avLst>
              <a:gd name="adj" fmla="val 50000"/>
            </a:avLst>
          </a:prstGeom>
          <a:solidFill>
            <a:srgbClr val="c20017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-2160" bIns="-216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591" name=""/>
          <p:cNvSpPr/>
          <p:nvPr/>
        </p:nvSpPr>
        <p:spPr>
          <a:xfrm>
            <a:off x="2282760" y="3500280"/>
            <a:ext cx="150840" cy="133560"/>
          </a:xfrm>
          <a:prstGeom prst="triangle">
            <a:avLst>
              <a:gd name="adj" fmla="val 50000"/>
            </a:avLst>
          </a:prstGeom>
          <a:solidFill>
            <a:srgbClr val="c20017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-2160" bIns="-216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592" name=""/>
          <p:cNvSpPr/>
          <p:nvPr/>
        </p:nvSpPr>
        <p:spPr>
          <a:xfrm>
            <a:off x="2448000" y="3568680"/>
            <a:ext cx="150840" cy="130320"/>
          </a:xfrm>
          <a:prstGeom prst="triangle">
            <a:avLst>
              <a:gd name="adj" fmla="val 50000"/>
            </a:avLst>
          </a:prstGeom>
          <a:solidFill>
            <a:srgbClr val="c20017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-3240" bIns="-324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593" name=""/>
          <p:cNvSpPr/>
          <p:nvPr/>
        </p:nvSpPr>
        <p:spPr>
          <a:xfrm>
            <a:off x="2562120" y="3486240"/>
            <a:ext cx="150840" cy="133200"/>
          </a:xfrm>
          <a:prstGeom prst="triangle">
            <a:avLst>
              <a:gd name="adj" fmla="val 50000"/>
            </a:avLst>
          </a:prstGeom>
          <a:solidFill>
            <a:srgbClr val="c20017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-2160" bIns="-216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594" name=""/>
          <p:cNvSpPr/>
          <p:nvPr/>
        </p:nvSpPr>
        <p:spPr>
          <a:xfrm>
            <a:off x="2808360" y="2197080"/>
            <a:ext cx="150840" cy="130320"/>
          </a:xfrm>
          <a:prstGeom prst="triangle">
            <a:avLst>
              <a:gd name="adj" fmla="val 50000"/>
            </a:avLst>
          </a:prstGeom>
          <a:solidFill>
            <a:srgbClr val="c20017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-3240" bIns="-324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595" name=""/>
          <p:cNvSpPr/>
          <p:nvPr/>
        </p:nvSpPr>
        <p:spPr>
          <a:xfrm>
            <a:off x="4776840" y="2762280"/>
            <a:ext cx="150840" cy="133200"/>
          </a:xfrm>
          <a:prstGeom prst="triangle">
            <a:avLst>
              <a:gd name="adj" fmla="val 50000"/>
            </a:avLst>
          </a:prstGeom>
          <a:solidFill>
            <a:srgbClr val="c20017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-2160" bIns="-216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596" name=""/>
          <p:cNvSpPr/>
          <p:nvPr/>
        </p:nvSpPr>
        <p:spPr>
          <a:xfrm>
            <a:off x="5075280" y="2206800"/>
            <a:ext cx="147600" cy="131760"/>
          </a:xfrm>
          <a:prstGeom prst="triangle">
            <a:avLst>
              <a:gd name="adj" fmla="val 50000"/>
            </a:avLst>
          </a:prstGeom>
          <a:solidFill>
            <a:srgbClr val="c20017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-2880" bIns="-288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597" name=""/>
          <p:cNvSpPr/>
          <p:nvPr/>
        </p:nvSpPr>
        <p:spPr>
          <a:xfrm>
            <a:off x="5396040" y="3156120"/>
            <a:ext cx="150840" cy="129960"/>
          </a:xfrm>
          <a:prstGeom prst="triangle">
            <a:avLst>
              <a:gd name="adj" fmla="val 50000"/>
            </a:avLst>
          </a:prstGeom>
          <a:solidFill>
            <a:srgbClr val="c20017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-3600" bIns="-36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598" name=""/>
          <p:cNvSpPr/>
          <p:nvPr/>
        </p:nvSpPr>
        <p:spPr>
          <a:xfrm>
            <a:off x="6477120" y="2576520"/>
            <a:ext cx="153720" cy="133200"/>
          </a:xfrm>
          <a:prstGeom prst="triangle">
            <a:avLst>
              <a:gd name="adj" fmla="val 50000"/>
            </a:avLst>
          </a:prstGeom>
          <a:solidFill>
            <a:srgbClr val="c20017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-2160" bIns="-216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599" name=""/>
          <p:cNvSpPr/>
          <p:nvPr/>
        </p:nvSpPr>
        <p:spPr>
          <a:xfrm>
            <a:off x="6143760" y="2487600"/>
            <a:ext cx="150840" cy="133200"/>
          </a:xfrm>
          <a:prstGeom prst="triangle">
            <a:avLst>
              <a:gd name="adj" fmla="val 50000"/>
            </a:avLst>
          </a:prstGeom>
          <a:solidFill>
            <a:srgbClr val="c20017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-2160" bIns="-216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600" name=""/>
          <p:cNvSpPr/>
          <p:nvPr/>
        </p:nvSpPr>
        <p:spPr>
          <a:xfrm>
            <a:off x="6249960" y="2411280"/>
            <a:ext cx="152280" cy="131760"/>
          </a:xfrm>
          <a:prstGeom prst="triangle">
            <a:avLst>
              <a:gd name="adj" fmla="val 50000"/>
            </a:avLst>
          </a:prstGeom>
          <a:solidFill>
            <a:srgbClr val="c20017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-2880" bIns="-288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601" name=""/>
          <p:cNvSpPr/>
          <p:nvPr/>
        </p:nvSpPr>
        <p:spPr>
          <a:xfrm>
            <a:off x="6889680" y="4691160"/>
            <a:ext cx="149400" cy="135000"/>
          </a:xfrm>
          <a:prstGeom prst="triangle">
            <a:avLst>
              <a:gd name="adj" fmla="val 50000"/>
            </a:avLst>
          </a:prstGeom>
          <a:solidFill>
            <a:srgbClr val="c20017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-1800" bIns="-1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602" name=""/>
          <p:cNvSpPr/>
          <p:nvPr/>
        </p:nvSpPr>
        <p:spPr>
          <a:xfrm>
            <a:off x="5627520" y="2610000"/>
            <a:ext cx="150840" cy="131760"/>
          </a:xfrm>
          <a:prstGeom prst="triangle">
            <a:avLst>
              <a:gd name="adj" fmla="val 50000"/>
            </a:avLst>
          </a:prstGeom>
          <a:solidFill>
            <a:srgbClr val="c20017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-2880" bIns="-288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603" name=""/>
          <p:cNvSpPr/>
          <p:nvPr/>
        </p:nvSpPr>
        <p:spPr>
          <a:xfrm>
            <a:off x="5670720" y="2739960"/>
            <a:ext cx="152280" cy="131760"/>
          </a:xfrm>
          <a:prstGeom prst="triangle">
            <a:avLst>
              <a:gd name="adj" fmla="val 50000"/>
            </a:avLst>
          </a:prstGeom>
          <a:solidFill>
            <a:srgbClr val="c20017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-2880" bIns="-288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604" name=""/>
          <p:cNvSpPr/>
          <p:nvPr/>
        </p:nvSpPr>
        <p:spPr>
          <a:xfrm>
            <a:off x="5627520" y="2884320"/>
            <a:ext cx="150840" cy="131760"/>
          </a:xfrm>
          <a:prstGeom prst="triangle">
            <a:avLst>
              <a:gd name="adj" fmla="val 50000"/>
            </a:avLst>
          </a:prstGeom>
          <a:solidFill>
            <a:srgbClr val="c20017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-2880" bIns="-288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605" name=""/>
          <p:cNvSpPr/>
          <p:nvPr/>
        </p:nvSpPr>
        <p:spPr>
          <a:xfrm>
            <a:off x="5729400" y="2830680"/>
            <a:ext cx="149040" cy="131760"/>
          </a:xfrm>
          <a:prstGeom prst="triangle">
            <a:avLst>
              <a:gd name="adj" fmla="val 50000"/>
            </a:avLst>
          </a:prstGeom>
          <a:solidFill>
            <a:srgbClr val="c20017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-2880" bIns="-288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606" name=""/>
          <p:cNvSpPr/>
          <p:nvPr/>
        </p:nvSpPr>
        <p:spPr>
          <a:xfrm>
            <a:off x="5641920" y="2968560"/>
            <a:ext cx="149400" cy="133560"/>
          </a:xfrm>
          <a:prstGeom prst="triangle">
            <a:avLst>
              <a:gd name="adj" fmla="val 50000"/>
            </a:avLst>
          </a:prstGeom>
          <a:solidFill>
            <a:srgbClr val="c20017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-2160" bIns="-216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607" name=""/>
          <p:cNvSpPr/>
          <p:nvPr/>
        </p:nvSpPr>
        <p:spPr>
          <a:xfrm>
            <a:off x="6908760" y="2523960"/>
            <a:ext cx="147600" cy="133560"/>
          </a:xfrm>
          <a:prstGeom prst="triangle">
            <a:avLst>
              <a:gd name="adj" fmla="val 50000"/>
            </a:avLst>
          </a:prstGeom>
          <a:solidFill>
            <a:srgbClr val="c20017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-2160" bIns="-216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608" name=""/>
          <p:cNvSpPr/>
          <p:nvPr/>
        </p:nvSpPr>
        <p:spPr>
          <a:xfrm>
            <a:off x="7174080" y="2406600"/>
            <a:ext cx="147600" cy="131760"/>
          </a:xfrm>
          <a:prstGeom prst="triangle">
            <a:avLst>
              <a:gd name="adj" fmla="val 50000"/>
            </a:avLst>
          </a:prstGeom>
          <a:solidFill>
            <a:srgbClr val="c20017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-2880" bIns="-288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609" name=""/>
          <p:cNvSpPr/>
          <p:nvPr/>
        </p:nvSpPr>
        <p:spPr>
          <a:xfrm>
            <a:off x="7157880" y="2459160"/>
            <a:ext cx="149400" cy="131760"/>
          </a:xfrm>
          <a:prstGeom prst="triangle">
            <a:avLst>
              <a:gd name="adj" fmla="val 50000"/>
            </a:avLst>
          </a:prstGeom>
          <a:solidFill>
            <a:srgbClr val="c20017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-2880" bIns="-288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610" name=""/>
          <p:cNvSpPr/>
          <p:nvPr/>
        </p:nvSpPr>
        <p:spPr>
          <a:xfrm>
            <a:off x="7242120" y="2541600"/>
            <a:ext cx="149400" cy="131760"/>
          </a:xfrm>
          <a:prstGeom prst="triangle">
            <a:avLst>
              <a:gd name="adj" fmla="val 50000"/>
            </a:avLst>
          </a:prstGeom>
          <a:solidFill>
            <a:srgbClr val="c20017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-2880" bIns="-288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611" name=""/>
          <p:cNvSpPr/>
          <p:nvPr/>
        </p:nvSpPr>
        <p:spPr>
          <a:xfrm>
            <a:off x="7308720" y="2602080"/>
            <a:ext cx="150840" cy="129960"/>
          </a:xfrm>
          <a:prstGeom prst="triangle">
            <a:avLst>
              <a:gd name="adj" fmla="val 50000"/>
            </a:avLst>
          </a:prstGeom>
          <a:solidFill>
            <a:srgbClr val="c20017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-3600" bIns="-36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612" name=""/>
          <p:cNvSpPr/>
          <p:nvPr/>
        </p:nvSpPr>
        <p:spPr>
          <a:xfrm>
            <a:off x="7316640" y="2496960"/>
            <a:ext cx="150840" cy="133560"/>
          </a:xfrm>
          <a:prstGeom prst="triangle">
            <a:avLst>
              <a:gd name="adj" fmla="val 50000"/>
            </a:avLst>
          </a:prstGeom>
          <a:solidFill>
            <a:srgbClr val="c20017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-2160" bIns="-216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613" name=""/>
          <p:cNvSpPr/>
          <p:nvPr/>
        </p:nvSpPr>
        <p:spPr>
          <a:xfrm>
            <a:off x="7408800" y="2427120"/>
            <a:ext cx="149400" cy="130320"/>
          </a:xfrm>
          <a:prstGeom prst="triangle">
            <a:avLst>
              <a:gd name="adj" fmla="val 50000"/>
            </a:avLst>
          </a:prstGeom>
          <a:solidFill>
            <a:srgbClr val="c20017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-3240" bIns="-324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614" name=""/>
          <p:cNvSpPr/>
          <p:nvPr/>
        </p:nvSpPr>
        <p:spPr>
          <a:xfrm>
            <a:off x="7431120" y="2538360"/>
            <a:ext cx="146160" cy="133560"/>
          </a:xfrm>
          <a:prstGeom prst="triangle">
            <a:avLst>
              <a:gd name="adj" fmla="val 50000"/>
            </a:avLst>
          </a:prstGeom>
          <a:solidFill>
            <a:srgbClr val="c20017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-2160" bIns="-216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615" name=""/>
          <p:cNvSpPr/>
          <p:nvPr/>
        </p:nvSpPr>
        <p:spPr>
          <a:xfrm>
            <a:off x="7058160" y="2577960"/>
            <a:ext cx="149040" cy="131760"/>
          </a:xfrm>
          <a:prstGeom prst="triangle">
            <a:avLst>
              <a:gd name="adj" fmla="val 50000"/>
            </a:avLst>
          </a:prstGeom>
          <a:solidFill>
            <a:srgbClr val="c20017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-2880" bIns="-288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616" name=""/>
          <p:cNvSpPr/>
          <p:nvPr/>
        </p:nvSpPr>
        <p:spPr>
          <a:xfrm>
            <a:off x="7015320" y="2444760"/>
            <a:ext cx="150480" cy="128520"/>
          </a:xfrm>
          <a:prstGeom prst="triangle">
            <a:avLst>
              <a:gd name="adj" fmla="val 50000"/>
            </a:avLst>
          </a:prstGeom>
          <a:solidFill>
            <a:srgbClr val="c20017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-3960" bIns="-396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617" name=""/>
          <p:cNvSpPr/>
          <p:nvPr/>
        </p:nvSpPr>
        <p:spPr>
          <a:xfrm>
            <a:off x="6858000" y="2766960"/>
            <a:ext cx="150840" cy="135000"/>
          </a:xfrm>
          <a:prstGeom prst="triangle">
            <a:avLst>
              <a:gd name="adj" fmla="val 50000"/>
            </a:avLst>
          </a:prstGeom>
          <a:solidFill>
            <a:srgbClr val="c20017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-1800" bIns="-1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618" name=""/>
          <p:cNvSpPr/>
          <p:nvPr/>
        </p:nvSpPr>
        <p:spPr>
          <a:xfrm>
            <a:off x="6970680" y="2930400"/>
            <a:ext cx="150840" cy="131760"/>
          </a:xfrm>
          <a:prstGeom prst="triangle">
            <a:avLst>
              <a:gd name="adj" fmla="val 50000"/>
            </a:avLst>
          </a:prstGeom>
          <a:solidFill>
            <a:srgbClr val="c20017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-2880" bIns="-288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619" name=""/>
          <p:cNvSpPr/>
          <p:nvPr/>
        </p:nvSpPr>
        <p:spPr>
          <a:xfrm>
            <a:off x="7072200" y="2997360"/>
            <a:ext cx="150840" cy="131760"/>
          </a:xfrm>
          <a:prstGeom prst="triangle">
            <a:avLst>
              <a:gd name="adj" fmla="val 50000"/>
            </a:avLst>
          </a:prstGeom>
          <a:solidFill>
            <a:srgbClr val="c20017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-2880" bIns="-288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620" name=""/>
          <p:cNvSpPr/>
          <p:nvPr/>
        </p:nvSpPr>
        <p:spPr>
          <a:xfrm>
            <a:off x="7042320" y="2717640"/>
            <a:ext cx="150480" cy="131760"/>
          </a:xfrm>
          <a:prstGeom prst="triangle">
            <a:avLst>
              <a:gd name="adj" fmla="val 50000"/>
            </a:avLst>
          </a:prstGeom>
          <a:solidFill>
            <a:srgbClr val="c20017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-2880" bIns="-288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621" name=""/>
          <p:cNvSpPr/>
          <p:nvPr/>
        </p:nvSpPr>
        <p:spPr>
          <a:xfrm>
            <a:off x="7088040" y="2825640"/>
            <a:ext cx="150840" cy="131760"/>
          </a:xfrm>
          <a:prstGeom prst="triangle">
            <a:avLst>
              <a:gd name="adj" fmla="val 50000"/>
            </a:avLst>
          </a:prstGeom>
          <a:solidFill>
            <a:srgbClr val="c20017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-2880" bIns="-288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622" name=""/>
          <p:cNvSpPr/>
          <p:nvPr/>
        </p:nvSpPr>
        <p:spPr>
          <a:xfrm>
            <a:off x="7175520" y="2854440"/>
            <a:ext cx="147600" cy="129960"/>
          </a:xfrm>
          <a:prstGeom prst="triangle">
            <a:avLst>
              <a:gd name="adj" fmla="val 50000"/>
            </a:avLst>
          </a:prstGeom>
          <a:solidFill>
            <a:srgbClr val="c20017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-3600" bIns="-36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623" name=""/>
          <p:cNvSpPr/>
          <p:nvPr/>
        </p:nvSpPr>
        <p:spPr>
          <a:xfrm>
            <a:off x="6929280" y="2687760"/>
            <a:ext cx="150840" cy="131760"/>
          </a:xfrm>
          <a:prstGeom prst="triangle">
            <a:avLst>
              <a:gd name="adj" fmla="val 50000"/>
            </a:avLst>
          </a:prstGeom>
          <a:solidFill>
            <a:srgbClr val="c20017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-2880" bIns="-288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624" name=""/>
          <p:cNvSpPr/>
          <p:nvPr/>
        </p:nvSpPr>
        <p:spPr>
          <a:xfrm>
            <a:off x="2281320" y="1479600"/>
            <a:ext cx="150840" cy="131760"/>
          </a:xfrm>
          <a:prstGeom prst="triangle">
            <a:avLst>
              <a:gd name="adj" fmla="val 50000"/>
            </a:avLst>
          </a:prstGeom>
          <a:solidFill>
            <a:srgbClr val="c20017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-2880" bIns="-288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625" name=""/>
          <p:cNvSpPr/>
          <p:nvPr/>
        </p:nvSpPr>
        <p:spPr>
          <a:xfrm>
            <a:off x="2320920" y="1593720"/>
            <a:ext cx="147600" cy="131760"/>
          </a:xfrm>
          <a:prstGeom prst="triangle">
            <a:avLst>
              <a:gd name="adj" fmla="val 50000"/>
            </a:avLst>
          </a:prstGeom>
          <a:solidFill>
            <a:srgbClr val="c20017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-2880" bIns="-288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626" name=""/>
          <p:cNvSpPr/>
          <p:nvPr/>
        </p:nvSpPr>
        <p:spPr>
          <a:xfrm>
            <a:off x="2438280" y="1552680"/>
            <a:ext cx="149400" cy="133200"/>
          </a:xfrm>
          <a:prstGeom prst="triangle">
            <a:avLst>
              <a:gd name="adj" fmla="val 50000"/>
            </a:avLst>
          </a:prstGeom>
          <a:solidFill>
            <a:srgbClr val="c20017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-2160" bIns="-216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627" name=""/>
          <p:cNvSpPr/>
          <p:nvPr/>
        </p:nvSpPr>
        <p:spPr>
          <a:xfrm>
            <a:off x="2360520" y="1700280"/>
            <a:ext cx="147600" cy="129960"/>
          </a:xfrm>
          <a:prstGeom prst="triangle">
            <a:avLst>
              <a:gd name="adj" fmla="val 50000"/>
            </a:avLst>
          </a:prstGeom>
          <a:solidFill>
            <a:srgbClr val="c20017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-3600" bIns="-36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628" name=""/>
          <p:cNvSpPr/>
          <p:nvPr/>
        </p:nvSpPr>
        <p:spPr>
          <a:xfrm>
            <a:off x="2508120" y="1649520"/>
            <a:ext cx="149400" cy="131760"/>
          </a:xfrm>
          <a:prstGeom prst="triangle">
            <a:avLst>
              <a:gd name="adj" fmla="val 50000"/>
            </a:avLst>
          </a:prstGeom>
          <a:solidFill>
            <a:srgbClr val="c20017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-2880" bIns="-288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629" name=""/>
          <p:cNvSpPr/>
          <p:nvPr/>
        </p:nvSpPr>
        <p:spPr>
          <a:xfrm>
            <a:off x="2608200" y="1582560"/>
            <a:ext cx="149400" cy="133560"/>
          </a:xfrm>
          <a:prstGeom prst="triangle">
            <a:avLst>
              <a:gd name="adj" fmla="val 50000"/>
            </a:avLst>
          </a:prstGeom>
          <a:solidFill>
            <a:srgbClr val="c20017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-2160" bIns="-216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630" name=""/>
          <p:cNvSpPr/>
          <p:nvPr/>
        </p:nvSpPr>
        <p:spPr>
          <a:xfrm>
            <a:off x="2627280" y="1741320"/>
            <a:ext cx="146160" cy="133560"/>
          </a:xfrm>
          <a:prstGeom prst="triangle">
            <a:avLst>
              <a:gd name="adj" fmla="val 50000"/>
            </a:avLst>
          </a:prstGeom>
          <a:solidFill>
            <a:srgbClr val="c20017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-2160" bIns="-216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631" name=""/>
          <p:cNvSpPr/>
          <p:nvPr/>
        </p:nvSpPr>
        <p:spPr>
          <a:xfrm>
            <a:off x="2373480" y="1400040"/>
            <a:ext cx="149040" cy="128880"/>
          </a:xfrm>
          <a:prstGeom prst="triangle">
            <a:avLst>
              <a:gd name="adj" fmla="val 50000"/>
            </a:avLst>
          </a:prstGeom>
          <a:solidFill>
            <a:srgbClr val="c20017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-3600" bIns="-36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632" name=""/>
          <p:cNvSpPr/>
          <p:nvPr/>
        </p:nvSpPr>
        <p:spPr>
          <a:xfrm>
            <a:off x="2548080" y="1414440"/>
            <a:ext cx="149040" cy="128520"/>
          </a:xfrm>
          <a:prstGeom prst="triangle">
            <a:avLst>
              <a:gd name="adj" fmla="val 50000"/>
            </a:avLst>
          </a:prstGeom>
          <a:solidFill>
            <a:srgbClr val="c20017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-3960" bIns="-396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633" name=""/>
          <p:cNvSpPr/>
          <p:nvPr/>
        </p:nvSpPr>
        <p:spPr>
          <a:xfrm>
            <a:off x="2036880" y="2081160"/>
            <a:ext cx="150840" cy="133560"/>
          </a:xfrm>
          <a:prstGeom prst="triangle">
            <a:avLst>
              <a:gd name="adj" fmla="val 50000"/>
            </a:avLst>
          </a:prstGeom>
          <a:solidFill>
            <a:srgbClr val="c20017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-2160" bIns="-216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634" name=""/>
          <p:cNvSpPr/>
          <p:nvPr/>
        </p:nvSpPr>
        <p:spPr>
          <a:xfrm>
            <a:off x="2151000" y="2152800"/>
            <a:ext cx="149400" cy="131760"/>
          </a:xfrm>
          <a:prstGeom prst="triangle">
            <a:avLst>
              <a:gd name="adj" fmla="val 50000"/>
            </a:avLst>
          </a:prstGeom>
          <a:solidFill>
            <a:srgbClr val="c20017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-2880" bIns="-288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635" name=""/>
          <p:cNvSpPr/>
          <p:nvPr/>
        </p:nvSpPr>
        <p:spPr>
          <a:xfrm>
            <a:off x="2301840" y="2109960"/>
            <a:ext cx="150840" cy="129960"/>
          </a:xfrm>
          <a:prstGeom prst="triangle">
            <a:avLst>
              <a:gd name="adj" fmla="val 50000"/>
            </a:avLst>
          </a:prstGeom>
          <a:solidFill>
            <a:srgbClr val="c20017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-3600" bIns="-36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636" name=""/>
          <p:cNvSpPr/>
          <p:nvPr/>
        </p:nvSpPr>
        <p:spPr>
          <a:xfrm>
            <a:off x="2154240" y="1957320"/>
            <a:ext cx="150840" cy="131760"/>
          </a:xfrm>
          <a:prstGeom prst="triangle">
            <a:avLst>
              <a:gd name="adj" fmla="val 50000"/>
            </a:avLst>
          </a:prstGeom>
          <a:solidFill>
            <a:srgbClr val="c20017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-2880" bIns="-288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637" name=""/>
          <p:cNvSpPr/>
          <p:nvPr/>
        </p:nvSpPr>
        <p:spPr>
          <a:xfrm>
            <a:off x="2273400" y="1996920"/>
            <a:ext cx="149040" cy="133560"/>
          </a:xfrm>
          <a:prstGeom prst="triangle">
            <a:avLst>
              <a:gd name="adj" fmla="val 50000"/>
            </a:avLst>
          </a:prstGeom>
          <a:solidFill>
            <a:srgbClr val="c20017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-2160" bIns="-216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638" name=""/>
          <p:cNvSpPr/>
          <p:nvPr/>
        </p:nvSpPr>
        <p:spPr>
          <a:xfrm>
            <a:off x="6238800" y="3792600"/>
            <a:ext cx="150840" cy="133200"/>
          </a:xfrm>
          <a:prstGeom prst="triangle">
            <a:avLst>
              <a:gd name="adj" fmla="val 50000"/>
            </a:avLst>
          </a:prstGeom>
          <a:solidFill>
            <a:srgbClr val="c20017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-2160" bIns="-216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639" name=""/>
          <p:cNvSpPr/>
          <p:nvPr/>
        </p:nvSpPr>
        <p:spPr>
          <a:xfrm>
            <a:off x="6337440" y="3533760"/>
            <a:ext cx="145800" cy="131760"/>
          </a:xfrm>
          <a:prstGeom prst="triangle">
            <a:avLst>
              <a:gd name="adj" fmla="val 50000"/>
            </a:avLst>
          </a:prstGeom>
          <a:solidFill>
            <a:srgbClr val="c20017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-2880" bIns="-288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640" name=""/>
          <p:cNvSpPr/>
          <p:nvPr/>
        </p:nvSpPr>
        <p:spPr>
          <a:xfrm>
            <a:off x="6373800" y="3666960"/>
            <a:ext cx="150840" cy="133560"/>
          </a:xfrm>
          <a:prstGeom prst="triangle">
            <a:avLst>
              <a:gd name="adj" fmla="val 50000"/>
            </a:avLst>
          </a:prstGeom>
          <a:solidFill>
            <a:srgbClr val="c20017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-2160" bIns="-216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641" name=""/>
          <p:cNvSpPr/>
          <p:nvPr/>
        </p:nvSpPr>
        <p:spPr>
          <a:xfrm>
            <a:off x="6408720" y="3776760"/>
            <a:ext cx="147600" cy="131760"/>
          </a:xfrm>
          <a:prstGeom prst="triangle">
            <a:avLst>
              <a:gd name="adj" fmla="val 50000"/>
            </a:avLst>
          </a:prstGeom>
          <a:solidFill>
            <a:srgbClr val="c20017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-2880" bIns="-288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642" name=""/>
          <p:cNvSpPr/>
          <p:nvPr/>
        </p:nvSpPr>
        <p:spPr>
          <a:xfrm>
            <a:off x="6427800" y="3851280"/>
            <a:ext cx="150840" cy="130320"/>
          </a:xfrm>
          <a:prstGeom prst="triangle">
            <a:avLst>
              <a:gd name="adj" fmla="val 50000"/>
            </a:avLst>
          </a:prstGeom>
          <a:solidFill>
            <a:srgbClr val="c20017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-3240" bIns="-324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643" name=""/>
          <p:cNvSpPr/>
          <p:nvPr/>
        </p:nvSpPr>
        <p:spPr>
          <a:xfrm>
            <a:off x="6505560" y="3664080"/>
            <a:ext cx="150840" cy="131760"/>
          </a:xfrm>
          <a:prstGeom prst="triangle">
            <a:avLst>
              <a:gd name="adj" fmla="val 50000"/>
            </a:avLst>
          </a:prstGeom>
          <a:solidFill>
            <a:srgbClr val="c20017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-2880" bIns="-288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644" name=""/>
          <p:cNvSpPr/>
          <p:nvPr/>
        </p:nvSpPr>
        <p:spPr>
          <a:xfrm>
            <a:off x="6821640" y="4321080"/>
            <a:ext cx="150840" cy="130320"/>
          </a:xfrm>
          <a:prstGeom prst="triangle">
            <a:avLst>
              <a:gd name="adj" fmla="val 50000"/>
            </a:avLst>
          </a:prstGeom>
          <a:solidFill>
            <a:srgbClr val="c20017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-3240" bIns="-324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645" name=""/>
          <p:cNvSpPr/>
          <p:nvPr/>
        </p:nvSpPr>
        <p:spPr>
          <a:xfrm>
            <a:off x="7072200" y="1770120"/>
            <a:ext cx="149400" cy="133200"/>
          </a:xfrm>
          <a:prstGeom prst="triangle">
            <a:avLst>
              <a:gd name="adj" fmla="val 50000"/>
            </a:avLst>
          </a:prstGeom>
          <a:solidFill>
            <a:srgbClr val="c20017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-2160" bIns="-216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646" name=""/>
          <p:cNvSpPr/>
          <p:nvPr/>
        </p:nvSpPr>
        <p:spPr>
          <a:xfrm>
            <a:off x="6423120" y="2249640"/>
            <a:ext cx="147600" cy="133200"/>
          </a:xfrm>
          <a:prstGeom prst="triangle">
            <a:avLst>
              <a:gd name="adj" fmla="val 50000"/>
            </a:avLst>
          </a:prstGeom>
          <a:solidFill>
            <a:srgbClr val="c20017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-2160" bIns="-216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647" name=""/>
          <p:cNvSpPr/>
          <p:nvPr/>
        </p:nvSpPr>
        <p:spPr>
          <a:xfrm>
            <a:off x="3244680" y="1353960"/>
            <a:ext cx="149400" cy="133560"/>
          </a:xfrm>
          <a:prstGeom prst="triangle">
            <a:avLst>
              <a:gd name="adj" fmla="val 50000"/>
            </a:avLst>
          </a:prstGeom>
          <a:solidFill>
            <a:srgbClr val="c20017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-2160" bIns="-216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648" name=""/>
          <p:cNvSpPr/>
          <p:nvPr/>
        </p:nvSpPr>
        <p:spPr>
          <a:xfrm>
            <a:off x="3270240" y="1160640"/>
            <a:ext cx="149400" cy="131760"/>
          </a:xfrm>
          <a:prstGeom prst="triangle">
            <a:avLst>
              <a:gd name="adj" fmla="val 50000"/>
            </a:avLst>
          </a:prstGeom>
          <a:solidFill>
            <a:srgbClr val="c20017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-2880" bIns="-288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649" name=""/>
          <p:cNvSpPr/>
          <p:nvPr/>
        </p:nvSpPr>
        <p:spPr>
          <a:xfrm>
            <a:off x="2284560" y="1270080"/>
            <a:ext cx="149040" cy="129960"/>
          </a:xfrm>
          <a:prstGeom prst="triangle">
            <a:avLst>
              <a:gd name="adj" fmla="val 50000"/>
            </a:avLst>
          </a:prstGeom>
          <a:solidFill>
            <a:srgbClr val="c20017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-3600" bIns="-36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650" name=""/>
          <p:cNvSpPr/>
          <p:nvPr/>
        </p:nvSpPr>
        <p:spPr>
          <a:xfrm>
            <a:off x="6819840" y="1890720"/>
            <a:ext cx="150840" cy="131760"/>
          </a:xfrm>
          <a:prstGeom prst="triangle">
            <a:avLst>
              <a:gd name="adj" fmla="val 50000"/>
            </a:avLst>
          </a:prstGeom>
          <a:solidFill>
            <a:srgbClr val="c20017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-2880" bIns="-288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651" name=""/>
          <p:cNvSpPr/>
          <p:nvPr/>
        </p:nvSpPr>
        <p:spPr>
          <a:xfrm>
            <a:off x="3106800" y="3767040"/>
            <a:ext cx="147600" cy="131760"/>
          </a:xfrm>
          <a:prstGeom prst="triangle">
            <a:avLst>
              <a:gd name="adj" fmla="val 50000"/>
            </a:avLst>
          </a:prstGeom>
          <a:solidFill>
            <a:srgbClr val="c20017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-2880" bIns="-288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652" name=""/>
          <p:cNvSpPr/>
          <p:nvPr/>
        </p:nvSpPr>
        <p:spPr>
          <a:xfrm>
            <a:off x="3683160" y="3473280"/>
            <a:ext cx="147600" cy="131760"/>
          </a:xfrm>
          <a:prstGeom prst="triangle">
            <a:avLst>
              <a:gd name="adj" fmla="val 50000"/>
            </a:avLst>
          </a:prstGeom>
          <a:solidFill>
            <a:srgbClr val="c20017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-2880" bIns="-288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653" name=""/>
          <p:cNvSpPr/>
          <p:nvPr/>
        </p:nvSpPr>
        <p:spPr>
          <a:xfrm>
            <a:off x="3795840" y="2598840"/>
            <a:ext cx="149040" cy="131760"/>
          </a:xfrm>
          <a:prstGeom prst="triangle">
            <a:avLst>
              <a:gd name="adj" fmla="val 50000"/>
            </a:avLst>
          </a:prstGeom>
          <a:solidFill>
            <a:srgbClr val="c20017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-2880" bIns="-288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654" name=""/>
          <p:cNvSpPr/>
          <p:nvPr/>
        </p:nvSpPr>
        <p:spPr>
          <a:xfrm>
            <a:off x="3041640" y="1895400"/>
            <a:ext cx="149400" cy="131760"/>
          </a:xfrm>
          <a:prstGeom prst="triangle">
            <a:avLst>
              <a:gd name="adj" fmla="val 50000"/>
            </a:avLst>
          </a:prstGeom>
          <a:solidFill>
            <a:srgbClr val="c20017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-2880" bIns="-288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655" name=""/>
          <p:cNvSpPr/>
          <p:nvPr/>
        </p:nvSpPr>
        <p:spPr>
          <a:xfrm>
            <a:off x="2898720" y="2257560"/>
            <a:ext cx="149400" cy="131760"/>
          </a:xfrm>
          <a:prstGeom prst="triangle">
            <a:avLst>
              <a:gd name="adj" fmla="val 50000"/>
            </a:avLst>
          </a:prstGeom>
          <a:solidFill>
            <a:srgbClr val="c20017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-2880" bIns="-288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656" name=""/>
          <p:cNvSpPr/>
          <p:nvPr/>
        </p:nvSpPr>
        <p:spPr>
          <a:xfrm>
            <a:off x="3025800" y="2565360"/>
            <a:ext cx="150840" cy="131760"/>
          </a:xfrm>
          <a:prstGeom prst="triangle">
            <a:avLst>
              <a:gd name="adj" fmla="val 50000"/>
            </a:avLst>
          </a:prstGeom>
          <a:solidFill>
            <a:srgbClr val="c20017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-2880" bIns="-288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657" name=""/>
          <p:cNvSpPr/>
          <p:nvPr/>
        </p:nvSpPr>
        <p:spPr>
          <a:xfrm>
            <a:off x="3154320" y="2614680"/>
            <a:ext cx="149400" cy="129960"/>
          </a:xfrm>
          <a:prstGeom prst="triangle">
            <a:avLst>
              <a:gd name="adj" fmla="val 50000"/>
            </a:avLst>
          </a:prstGeom>
          <a:solidFill>
            <a:srgbClr val="c20017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-3600" bIns="-36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658" name=""/>
          <p:cNvSpPr/>
          <p:nvPr/>
        </p:nvSpPr>
        <p:spPr>
          <a:xfrm>
            <a:off x="5702400" y="3436920"/>
            <a:ext cx="150840" cy="133200"/>
          </a:xfrm>
          <a:prstGeom prst="triangle">
            <a:avLst>
              <a:gd name="adj" fmla="val 50000"/>
            </a:avLst>
          </a:prstGeom>
          <a:solidFill>
            <a:srgbClr val="c20017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-2160" bIns="-216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659" name=""/>
          <p:cNvSpPr/>
          <p:nvPr/>
        </p:nvSpPr>
        <p:spPr>
          <a:xfrm>
            <a:off x="5881680" y="3425760"/>
            <a:ext cx="150840" cy="131760"/>
          </a:xfrm>
          <a:prstGeom prst="triangle">
            <a:avLst>
              <a:gd name="adj" fmla="val 50000"/>
            </a:avLst>
          </a:prstGeom>
          <a:solidFill>
            <a:srgbClr val="c20017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-2880" bIns="-288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660" name=""/>
          <p:cNvSpPr/>
          <p:nvPr/>
        </p:nvSpPr>
        <p:spPr>
          <a:xfrm>
            <a:off x="6021360" y="3659040"/>
            <a:ext cx="150840" cy="133560"/>
          </a:xfrm>
          <a:prstGeom prst="triangle">
            <a:avLst>
              <a:gd name="adj" fmla="val 50000"/>
            </a:avLst>
          </a:prstGeom>
          <a:solidFill>
            <a:srgbClr val="c20017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-2160" bIns="-216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661" name=""/>
          <p:cNvSpPr/>
          <p:nvPr/>
        </p:nvSpPr>
        <p:spPr>
          <a:xfrm>
            <a:off x="6046920" y="3032280"/>
            <a:ext cx="149040" cy="131760"/>
          </a:xfrm>
          <a:prstGeom prst="triangle">
            <a:avLst>
              <a:gd name="adj" fmla="val 50000"/>
            </a:avLst>
          </a:prstGeom>
          <a:solidFill>
            <a:srgbClr val="c20017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-2880" bIns="-288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662" name=""/>
          <p:cNvSpPr/>
          <p:nvPr/>
        </p:nvSpPr>
        <p:spPr>
          <a:xfrm>
            <a:off x="4700520" y="2629080"/>
            <a:ext cx="150840" cy="131760"/>
          </a:xfrm>
          <a:prstGeom prst="triangle">
            <a:avLst>
              <a:gd name="adj" fmla="val 50000"/>
            </a:avLst>
          </a:prstGeom>
          <a:solidFill>
            <a:srgbClr val="c20017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-2880" bIns="-288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663" name=""/>
          <p:cNvSpPr/>
          <p:nvPr/>
        </p:nvSpPr>
        <p:spPr>
          <a:xfrm>
            <a:off x="4649760" y="2430360"/>
            <a:ext cx="152280" cy="131760"/>
          </a:xfrm>
          <a:prstGeom prst="triangle">
            <a:avLst>
              <a:gd name="adj" fmla="val 50000"/>
            </a:avLst>
          </a:prstGeom>
          <a:solidFill>
            <a:srgbClr val="c20017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-2880" bIns="-288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664" name=""/>
          <p:cNvSpPr/>
          <p:nvPr/>
        </p:nvSpPr>
        <p:spPr>
          <a:xfrm>
            <a:off x="6977160" y="3044880"/>
            <a:ext cx="150840" cy="131760"/>
          </a:xfrm>
          <a:prstGeom prst="triangle">
            <a:avLst>
              <a:gd name="adj" fmla="val 50000"/>
            </a:avLst>
          </a:prstGeom>
          <a:solidFill>
            <a:srgbClr val="c20017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-2880" bIns="-288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665" name=""/>
          <p:cNvSpPr/>
          <p:nvPr/>
        </p:nvSpPr>
        <p:spPr>
          <a:xfrm>
            <a:off x="6851520" y="3044880"/>
            <a:ext cx="149400" cy="131760"/>
          </a:xfrm>
          <a:prstGeom prst="triangle">
            <a:avLst>
              <a:gd name="adj" fmla="val 50000"/>
            </a:avLst>
          </a:prstGeom>
          <a:solidFill>
            <a:srgbClr val="c20017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-2880" bIns="-288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666" name=""/>
          <p:cNvSpPr/>
          <p:nvPr/>
        </p:nvSpPr>
        <p:spPr>
          <a:xfrm>
            <a:off x="6643800" y="4167360"/>
            <a:ext cx="150840" cy="133200"/>
          </a:xfrm>
          <a:prstGeom prst="triangle">
            <a:avLst>
              <a:gd name="adj" fmla="val 50000"/>
            </a:avLst>
          </a:prstGeom>
          <a:solidFill>
            <a:srgbClr val="c20017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-2160" bIns="-216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667" name=""/>
          <p:cNvSpPr/>
          <p:nvPr/>
        </p:nvSpPr>
        <p:spPr>
          <a:xfrm>
            <a:off x="6993000" y="4734000"/>
            <a:ext cx="154080" cy="131760"/>
          </a:xfrm>
          <a:prstGeom prst="triangle">
            <a:avLst>
              <a:gd name="adj" fmla="val 50000"/>
            </a:avLst>
          </a:prstGeom>
          <a:solidFill>
            <a:srgbClr val="c20017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-2880" bIns="-288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668" name=""/>
          <p:cNvSpPr/>
          <p:nvPr/>
        </p:nvSpPr>
        <p:spPr>
          <a:xfrm>
            <a:off x="1792440" y="3144960"/>
            <a:ext cx="149040" cy="122040"/>
          </a:xfrm>
          <a:prstGeom prst="triangle">
            <a:avLst>
              <a:gd name="adj" fmla="val 50000"/>
            </a:avLst>
          </a:prstGeom>
          <a:solidFill>
            <a:srgbClr val="c20017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-5760" bIns="-576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669" name=""/>
          <p:cNvSpPr/>
          <p:nvPr/>
        </p:nvSpPr>
        <p:spPr>
          <a:xfrm>
            <a:off x="2273400" y="1735200"/>
            <a:ext cx="147600" cy="133200"/>
          </a:xfrm>
          <a:prstGeom prst="triangle">
            <a:avLst>
              <a:gd name="adj" fmla="val 50000"/>
            </a:avLst>
          </a:prstGeom>
          <a:solidFill>
            <a:srgbClr val="c20017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-2160" bIns="-216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670" name=""/>
          <p:cNvSpPr/>
          <p:nvPr/>
        </p:nvSpPr>
        <p:spPr>
          <a:xfrm>
            <a:off x="2203560" y="1684440"/>
            <a:ext cx="147600" cy="133200"/>
          </a:xfrm>
          <a:prstGeom prst="triangle">
            <a:avLst>
              <a:gd name="adj" fmla="val 50000"/>
            </a:avLst>
          </a:prstGeom>
          <a:solidFill>
            <a:srgbClr val="c20017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-2160" bIns="-216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671" name=""/>
          <p:cNvSpPr/>
          <p:nvPr/>
        </p:nvSpPr>
        <p:spPr>
          <a:xfrm>
            <a:off x="2065320" y="1866960"/>
            <a:ext cx="146160" cy="133200"/>
          </a:xfrm>
          <a:prstGeom prst="triangle">
            <a:avLst>
              <a:gd name="adj" fmla="val 50000"/>
            </a:avLst>
          </a:prstGeom>
          <a:solidFill>
            <a:srgbClr val="c20017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-2160" bIns="-216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672" name=""/>
          <p:cNvSpPr/>
          <p:nvPr/>
        </p:nvSpPr>
        <p:spPr>
          <a:xfrm>
            <a:off x="5257800" y="3079800"/>
            <a:ext cx="149400" cy="129960"/>
          </a:xfrm>
          <a:prstGeom prst="triangle">
            <a:avLst>
              <a:gd name="adj" fmla="val 50000"/>
            </a:avLst>
          </a:prstGeom>
          <a:solidFill>
            <a:srgbClr val="c20017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-3600" bIns="-36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673" name=""/>
          <p:cNvSpPr/>
          <p:nvPr/>
        </p:nvSpPr>
        <p:spPr>
          <a:xfrm>
            <a:off x="4408560" y="3878280"/>
            <a:ext cx="147600" cy="128520"/>
          </a:xfrm>
          <a:prstGeom prst="triangle">
            <a:avLst>
              <a:gd name="adj" fmla="val 50000"/>
            </a:avLst>
          </a:prstGeom>
          <a:solidFill>
            <a:srgbClr val="c20017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-3960" bIns="-396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674" name=""/>
          <p:cNvSpPr/>
          <p:nvPr/>
        </p:nvSpPr>
        <p:spPr>
          <a:xfrm>
            <a:off x="4319640" y="3927600"/>
            <a:ext cx="147600" cy="129960"/>
          </a:xfrm>
          <a:prstGeom prst="triangle">
            <a:avLst>
              <a:gd name="adj" fmla="val 50000"/>
            </a:avLst>
          </a:prstGeom>
          <a:solidFill>
            <a:srgbClr val="c20017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-3600" bIns="-36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675" name=""/>
          <p:cNvSpPr/>
          <p:nvPr/>
        </p:nvSpPr>
        <p:spPr>
          <a:xfrm>
            <a:off x="4516560" y="4118040"/>
            <a:ext cx="145800" cy="128520"/>
          </a:xfrm>
          <a:prstGeom prst="triangle">
            <a:avLst>
              <a:gd name="adj" fmla="val 50000"/>
            </a:avLst>
          </a:prstGeom>
          <a:solidFill>
            <a:srgbClr val="c20017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-3960" bIns="-396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676" name=""/>
          <p:cNvSpPr/>
          <p:nvPr/>
        </p:nvSpPr>
        <p:spPr>
          <a:xfrm>
            <a:off x="4421160" y="4154400"/>
            <a:ext cx="147600" cy="130320"/>
          </a:xfrm>
          <a:prstGeom prst="triangle">
            <a:avLst>
              <a:gd name="adj" fmla="val 50000"/>
            </a:avLst>
          </a:prstGeom>
          <a:solidFill>
            <a:srgbClr val="c20017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-3240" bIns="-324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677" name=""/>
          <p:cNvSpPr/>
          <p:nvPr/>
        </p:nvSpPr>
        <p:spPr>
          <a:xfrm>
            <a:off x="4338720" y="4118040"/>
            <a:ext cx="147600" cy="128520"/>
          </a:xfrm>
          <a:prstGeom prst="triangle">
            <a:avLst>
              <a:gd name="adj" fmla="val 50000"/>
            </a:avLst>
          </a:prstGeom>
          <a:solidFill>
            <a:srgbClr val="c20017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-3960" bIns="-396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678" name=""/>
          <p:cNvSpPr/>
          <p:nvPr/>
        </p:nvSpPr>
        <p:spPr>
          <a:xfrm>
            <a:off x="6553080" y="3807000"/>
            <a:ext cx="152640" cy="129960"/>
          </a:xfrm>
          <a:prstGeom prst="triangle">
            <a:avLst>
              <a:gd name="adj" fmla="val 50000"/>
            </a:avLst>
          </a:prstGeom>
          <a:solidFill>
            <a:srgbClr val="c20017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-3600" bIns="-36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679" name=""/>
          <p:cNvSpPr/>
          <p:nvPr/>
        </p:nvSpPr>
        <p:spPr>
          <a:xfrm>
            <a:off x="6566040" y="3882960"/>
            <a:ext cx="150840" cy="130320"/>
          </a:xfrm>
          <a:prstGeom prst="triangle">
            <a:avLst>
              <a:gd name="adj" fmla="val 50000"/>
            </a:avLst>
          </a:prstGeom>
          <a:solidFill>
            <a:srgbClr val="c20017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-3240" bIns="-324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680" name=""/>
          <p:cNvSpPr/>
          <p:nvPr/>
        </p:nvSpPr>
        <p:spPr>
          <a:xfrm>
            <a:off x="6723000" y="4497480"/>
            <a:ext cx="150840" cy="131760"/>
          </a:xfrm>
          <a:prstGeom prst="triangle">
            <a:avLst>
              <a:gd name="adj" fmla="val 50000"/>
            </a:avLst>
          </a:prstGeom>
          <a:solidFill>
            <a:srgbClr val="c20017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-2880" bIns="-288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681" name=""/>
          <p:cNvSpPr/>
          <p:nvPr/>
        </p:nvSpPr>
        <p:spPr>
          <a:xfrm>
            <a:off x="7040520" y="4630680"/>
            <a:ext cx="154080" cy="133560"/>
          </a:xfrm>
          <a:prstGeom prst="triangle">
            <a:avLst>
              <a:gd name="adj" fmla="val 50000"/>
            </a:avLst>
          </a:prstGeom>
          <a:solidFill>
            <a:srgbClr val="c20017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-2160" bIns="-216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682" name=""/>
          <p:cNvSpPr/>
          <p:nvPr/>
        </p:nvSpPr>
        <p:spPr>
          <a:xfrm>
            <a:off x="6962760" y="4500720"/>
            <a:ext cx="152280" cy="131760"/>
          </a:xfrm>
          <a:prstGeom prst="triangle">
            <a:avLst>
              <a:gd name="adj" fmla="val 50000"/>
            </a:avLst>
          </a:prstGeom>
          <a:solidFill>
            <a:srgbClr val="c20017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-2880" bIns="-288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683" name=""/>
          <p:cNvSpPr/>
          <p:nvPr/>
        </p:nvSpPr>
        <p:spPr>
          <a:xfrm>
            <a:off x="6823080" y="4430880"/>
            <a:ext cx="150840" cy="133200"/>
          </a:xfrm>
          <a:prstGeom prst="triangle">
            <a:avLst>
              <a:gd name="adj" fmla="val 50000"/>
            </a:avLst>
          </a:prstGeom>
          <a:solidFill>
            <a:srgbClr val="c20017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-2160" bIns="-216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684" name=""/>
          <p:cNvSpPr/>
          <p:nvPr/>
        </p:nvSpPr>
        <p:spPr>
          <a:xfrm>
            <a:off x="6869160" y="4570560"/>
            <a:ext cx="150840" cy="129960"/>
          </a:xfrm>
          <a:prstGeom prst="triangle">
            <a:avLst>
              <a:gd name="adj" fmla="val 50000"/>
            </a:avLst>
          </a:prstGeom>
          <a:solidFill>
            <a:srgbClr val="c20017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-3600" bIns="-36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685" name=""/>
          <p:cNvSpPr/>
          <p:nvPr/>
        </p:nvSpPr>
        <p:spPr>
          <a:xfrm>
            <a:off x="6648480" y="4356000"/>
            <a:ext cx="149040" cy="131760"/>
          </a:xfrm>
          <a:prstGeom prst="triangle">
            <a:avLst>
              <a:gd name="adj" fmla="val 50000"/>
            </a:avLst>
          </a:prstGeom>
          <a:solidFill>
            <a:srgbClr val="c20017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-2880" bIns="-288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686" name=""/>
          <p:cNvSpPr/>
          <p:nvPr/>
        </p:nvSpPr>
        <p:spPr>
          <a:xfrm>
            <a:off x="5516640" y="2584440"/>
            <a:ext cx="149040" cy="130320"/>
          </a:xfrm>
          <a:prstGeom prst="triangle">
            <a:avLst>
              <a:gd name="adj" fmla="val 50000"/>
            </a:avLst>
          </a:prstGeom>
          <a:solidFill>
            <a:srgbClr val="c20017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-3240" bIns="-324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687" name=""/>
          <p:cNvSpPr/>
          <p:nvPr/>
        </p:nvSpPr>
        <p:spPr>
          <a:xfrm>
            <a:off x="5519880" y="2712960"/>
            <a:ext cx="150840" cy="133560"/>
          </a:xfrm>
          <a:prstGeom prst="triangle">
            <a:avLst>
              <a:gd name="adj" fmla="val 50000"/>
            </a:avLst>
          </a:prstGeom>
          <a:solidFill>
            <a:srgbClr val="c20017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-2160" bIns="-216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688" name=""/>
          <p:cNvSpPr/>
          <p:nvPr/>
        </p:nvSpPr>
        <p:spPr>
          <a:xfrm>
            <a:off x="6100920" y="2344680"/>
            <a:ext cx="147600" cy="131760"/>
          </a:xfrm>
          <a:prstGeom prst="triangle">
            <a:avLst>
              <a:gd name="adj" fmla="val 50000"/>
            </a:avLst>
          </a:prstGeom>
          <a:solidFill>
            <a:srgbClr val="c20017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-2880" bIns="-288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689" name=""/>
          <p:cNvSpPr/>
          <p:nvPr/>
        </p:nvSpPr>
        <p:spPr>
          <a:xfrm>
            <a:off x="6326280" y="2652840"/>
            <a:ext cx="152280" cy="133200"/>
          </a:xfrm>
          <a:prstGeom prst="triangle">
            <a:avLst>
              <a:gd name="adj" fmla="val 50000"/>
            </a:avLst>
          </a:prstGeom>
          <a:solidFill>
            <a:srgbClr val="c20017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-2160" bIns="-216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690" name=""/>
          <p:cNvSpPr/>
          <p:nvPr/>
        </p:nvSpPr>
        <p:spPr>
          <a:xfrm>
            <a:off x="6458040" y="2733840"/>
            <a:ext cx="153720" cy="134640"/>
          </a:xfrm>
          <a:prstGeom prst="triangle">
            <a:avLst>
              <a:gd name="adj" fmla="val 50000"/>
            </a:avLst>
          </a:prstGeom>
          <a:solidFill>
            <a:srgbClr val="c20017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-1800" bIns="-1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691" name=""/>
          <p:cNvSpPr/>
          <p:nvPr/>
        </p:nvSpPr>
        <p:spPr>
          <a:xfrm>
            <a:off x="6724800" y="3102120"/>
            <a:ext cx="149040" cy="131760"/>
          </a:xfrm>
          <a:prstGeom prst="triangle">
            <a:avLst>
              <a:gd name="adj" fmla="val 50000"/>
            </a:avLst>
          </a:prstGeom>
          <a:solidFill>
            <a:srgbClr val="c20017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-2880" bIns="-288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692" name=""/>
          <p:cNvSpPr/>
          <p:nvPr/>
        </p:nvSpPr>
        <p:spPr>
          <a:xfrm>
            <a:off x="6775560" y="2558880"/>
            <a:ext cx="149040" cy="133560"/>
          </a:xfrm>
          <a:prstGeom prst="triangle">
            <a:avLst>
              <a:gd name="adj" fmla="val 50000"/>
            </a:avLst>
          </a:prstGeom>
          <a:solidFill>
            <a:srgbClr val="c20017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-2160" bIns="-216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693" name=""/>
          <p:cNvSpPr/>
          <p:nvPr/>
        </p:nvSpPr>
        <p:spPr>
          <a:xfrm>
            <a:off x="7529400" y="2098800"/>
            <a:ext cx="149400" cy="133200"/>
          </a:xfrm>
          <a:prstGeom prst="triangle">
            <a:avLst>
              <a:gd name="adj" fmla="val 50000"/>
            </a:avLst>
          </a:prstGeom>
          <a:solidFill>
            <a:srgbClr val="c20017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-2160" bIns="-216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694" name=""/>
          <p:cNvSpPr/>
          <p:nvPr/>
        </p:nvSpPr>
        <p:spPr>
          <a:xfrm>
            <a:off x="7467480" y="2076480"/>
            <a:ext cx="147600" cy="133200"/>
          </a:xfrm>
          <a:prstGeom prst="triangle">
            <a:avLst>
              <a:gd name="adj" fmla="val 50000"/>
            </a:avLst>
          </a:prstGeom>
          <a:solidFill>
            <a:srgbClr val="c20017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-2160" bIns="-216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695" name=""/>
          <p:cNvSpPr/>
          <p:nvPr/>
        </p:nvSpPr>
        <p:spPr>
          <a:xfrm>
            <a:off x="7397640" y="2098800"/>
            <a:ext cx="147600" cy="133200"/>
          </a:xfrm>
          <a:prstGeom prst="triangle">
            <a:avLst>
              <a:gd name="adj" fmla="val 50000"/>
            </a:avLst>
          </a:prstGeom>
          <a:solidFill>
            <a:srgbClr val="c20017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-2160" bIns="-216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696" name=""/>
          <p:cNvSpPr/>
          <p:nvPr/>
        </p:nvSpPr>
        <p:spPr>
          <a:xfrm>
            <a:off x="7446960" y="2163600"/>
            <a:ext cx="150840" cy="133560"/>
          </a:xfrm>
          <a:prstGeom prst="triangle">
            <a:avLst>
              <a:gd name="adj" fmla="val 50000"/>
            </a:avLst>
          </a:prstGeom>
          <a:solidFill>
            <a:srgbClr val="c20017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-2160" bIns="-216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697" name=""/>
          <p:cNvSpPr/>
          <p:nvPr/>
        </p:nvSpPr>
        <p:spPr>
          <a:xfrm>
            <a:off x="7499520" y="2224080"/>
            <a:ext cx="149040" cy="130320"/>
          </a:xfrm>
          <a:prstGeom prst="triangle">
            <a:avLst>
              <a:gd name="adj" fmla="val 50000"/>
            </a:avLst>
          </a:prstGeom>
          <a:solidFill>
            <a:srgbClr val="c20017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-3240" bIns="-324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698" name=""/>
          <p:cNvSpPr/>
          <p:nvPr/>
        </p:nvSpPr>
        <p:spPr>
          <a:xfrm>
            <a:off x="7578720" y="2163600"/>
            <a:ext cx="149400" cy="130320"/>
          </a:xfrm>
          <a:prstGeom prst="triangle">
            <a:avLst>
              <a:gd name="adj" fmla="val 50000"/>
            </a:avLst>
          </a:prstGeom>
          <a:solidFill>
            <a:srgbClr val="c20017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-3240" bIns="-324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699" name=""/>
          <p:cNvSpPr/>
          <p:nvPr/>
        </p:nvSpPr>
        <p:spPr>
          <a:xfrm>
            <a:off x="7370640" y="2171880"/>
            <a:ext cx="147600" cy="133200"/>
          </a:xfrm>
          <a:prstGeom prst="triangle">
            <a:avLst>
              <a:gd name="adj" fmla="val 50000"/>
            </a:avLst>
          </a:prstGeom>
          <a:solidFill>
            <a:srgbClr val="c20017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-2160" bIns="-216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700" name=""/>
          <p:cNvSpPr/>
          <p:nvPr/>
        </p:nvSpPr>
        <p:spPr>
          <a:xfrm>
            <a:off x="6753240" y="4259160"/>
            <a:ext cx="152280" cy="131760"/>
          </a:xfrm>
          <a:prstGeom prst="triangle">
            <a:avLst>
              <a:gd name="adj" fmla="val 50000"/>
            </a:avLst>
          </a:prstGeom>
          <a:solidFill>
            <a:srgbClr val="c20017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-2880" bIns="-288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701" name=""/>
          <p:cNvSpPr/>
          <p:nvPr/>
        </p:nvSpPr>
        <p:spPr>
          <a:xfrm>
            <a:off x="5587920" y="4294080"/>
            <a:ext cx="149400" cy="131760"/>
          </a:xfrm>
          <a:prstGeom prst="triangle">
            <a:avLst>
              <a:gd name="adj" fmla="val 50000"/>
            </a:avLst>
          </a:prstGeom>
          <a:solidFill>
            <a:srgbClr val="c20017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-2880" bIns="-288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702" name=""/>
          <p:cNvSpPr/>
          <p:nvPr/>
        </p:nvSpPr>
        <p:spPr>
          <a:xfrm>
            <a:off x="3765600" y="3139920"/>
            <a:ext cx="147600" cy="130320"/>
          </a:xfrm>
          <a:prstGeom prst="triangle">
            <a:avLst>
              <a:gd name="adj" fmla="val 50000"/>
            </a:avLst>
          </a:prstGeom>
          <a:solidFill>
            <a:srgbClr val="c20017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-3240" bIns="-324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703" name=""/>
          <p:cNvSpPr/>
          <p:nvPr/>
        </p:nvSpPr>
        <p:spPr>
          <a:xfrm>
            <a:off x="3851280" y="2938320"/>
            <a:ext cx="152280" cy="131760"/>
          </a:xfrm>
          <a:prstGeom prst="triangle">
            <a:avLst>
              <a:gd name="adj" fmla="val 50000"/>
            </a:avLst>
          </a:prstGeom>
          <a:solidFill>
            <a:srgbClr val="c20017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-2880" bIns="-288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704" name=""/>
          <p:cNvSpPr/>
          <p:nvPr/>
        </p:nvSpPr>
        <p:spPr>
          <a:xfrm>
            <a:off x="3610080" y="3165480"/>
            <a:ext cx="149040" cy="130320"/>
          </a:xfrm>
          <a:prstGeom prst="triangle">
            <a:avLst>
              <a:gd name="adj" fmla="val 50000"/>
            </a:avLst>
          </a:prstGeom>
          <a:solidFill>
            <a:srgbClr val="c20017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-3240" bIns="-324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705" name=""/>
          <p:cNvSpPr/>
          <p:nvPr/>
        </p:nvSpPr>
        <p:spPr>
          <a:xfrm>
            <a:off x="3489480" y="1846440"/>
            <a:ext cx="147600" cy="133200"/>
          </a:xfrm>
          <a:prstGeom prst="triangle">
            <a:avLst>
              <a:gd name="adj" fmla="val 50000"/>
            </a:avLst>
          </a:prstGeom>
          <a:solidFill>
            <a:srgbClr val="c20017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-2160" bIns="-216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706" name=""/>
          <p:cNvSpPr/>
          <p:nvPr/>
        </p:nvSpPr>
        <p:spPr>
          <a:xfrm>
            <a:off x="4359240" y="1887480"/>
            <a:ext cx="149400" cy="131760"/>
          </a:xfrm>
          <a:prstGeom prst="triangle">
            <a:avLst>
              <a:gd name="adj" fmla="val 50000"/>
            </a:avLst>
          </a:prstGeom>
          <a:solidFill>
            <a:srgbClr val="c20017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-2880" bIns="-288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707" name=""/>
          <p:cNvSpPr/>
          <p:nvPr/>
        </p:nvSpPr>
        <p:spPr>
          <a:xfrm>
            <a:off x="4564080" y="1851120"/>
            <a:ext cx="147600" cy="135000"/>
          </a:xfrm>
          <a:prstGeom prst="triangle">
            <a:avLst>
              <a:gd name="adj" fmla="val 50000"/>
            </a:avLst>
          </a:prstGeom>
          <a:solidFill>
            <a:srgbClr val="c20017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-1800" bIns="-1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708" name=""/>
          <p:cNvSpPr/>
          <p:nvPr/>
        </p:nvSpPr>
        <p:spPr>
          <a:xfrm>
            <a:off x="7816680" y="1317600"/>
            <a:ext cx="2197440" cy="723960"/>
          </a:xfrm>
          <a:custGeom>
            <a:avLst/>
            <a:gdLst/>
            <a:ahLst/>
            <a:rect l="l" t="t" r="r" b="b"/>
            <a:pathLst>
              <a:path w="1384" h="456">
                <a:moveTo>
                  <a:pt x="1384" y="456"/>
                </a:moveTo>
                <a:lnTo>
                  <a:pt x="113" y="0"/>
                </a:lnTo>
                <a:lnTo>
                  <a:pt x="0" y="452"/>
                </a:lnTo>
                <a:lnTo>
                  <a:pt x="1384" y="456"/>
                </a:lnTo>
                <a:close/>
              </a:path>
            </a:pathLst>
          </a:custGeom>
          <a:solidFill>
            <a:srgbClr val="dddddd">
              <a:alpha val="50000"/>
            </a:srgbClr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709" name=""/>
          <p:cNvSpPr/>
          <p:nvPr/>
        </p:nvSpPr>
        <p:spPr>
          <a:xfrm>
            <a:off x="7810560" y="2044800"/>
            <a:ext cx="2201760" cy="304560"/>
          </a:xfrm>
          <a:prstGeom prst="rect">
            <a:avLst/>
          </a:prstGeom>
          <a:solidFill>
            <a:srgbClr val="008226"/>
          </a:solidFill>
          <a:ln cap="rnd" w="12600">
            <a:solidFill>
              <a:srgbClr val="7f7f7f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pic>
        <p:nvPicPr>
          <p:cNvPr id="9710" name="top" descr=""/>
          <p:cNvPicPr/>
          <p:nvPr/>
        </p:nvPicPr>
        <p:blipFill>
          <a:blip r:embed="rId2"/>
          <a:srcRect l="8749" t="24089" r="82879" b="27505"/>
          <a:stretch/>
        </p:blipFill>
        <p:spPr>
          <a:xfrm>
            <a:off x="8713800" y="2079720"/>
            <a:ext cx="406440" cy="244440"/>
          </a:xfrm>
          <a:prstGeom prst="rect">
            <a:avLst/>
          </a:prstGeom>
          <a:noFill/>
          <a:ln w="0">
            <a:noFill/>
          </a:ln>
        </p:spPr>
      </p:pic>
      <p:sp>
        <p:nvSpPr>
          <p:cNvPr id="9711" name=""/>
          <p:cNvSpPr/>
          <p:nvPr/>
        </p:nvSpPr>
        <p:spPr>
          <a:xfrm>
            <a:off x="7829640" y="4975200"/>
            <a:ext cx="2184480" cy="301680"/>
          </a:xfrm>
          <a:prstGeom prst="rect">
            <a:avLst/>
          </a:prstGeom>
          <a:solidFill>
            <a:srgbClr val="008226"/>
          </a:solidFill>
          <a:ln cap="rnd" w="12600">
            <a:solidFill>
              <a:srgbClr val="7f7f7f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pic>
        <p:nvPicPr>
          <p:cNvPr id="9712" name="index_r01_c01" descr=""/>
          <p:cNvPicPr/>
          <p:nvPr/>
        </p:nvPicPr>
        <p:blipFill>
          <a:blip r:embed="rId3"/>
          <a:srcRect l="2888" t="21951" r="19989" b="20366"/>
          <a:stretch/>
        </p:blipFill>
        <p:spPr>
          <a:xfrm>
            <a:off x="8261280" y="5018040"/>
            <a:ext cx="1319400" cy="216000"/>
          </a:xfrm>
          <a:prstGeom prst="rect">
            <a:avLst/>
          </a:prstGeom>
          <a:noFill/>
          <a:ln w="0">
            <a:noFill/>
          </a:ln>
        </p:spPr>
      </p:pic>
    </p:spTree>
  </p:cSld>
  <mc:AlternateContent>
    <mc:Choice Requires="p14">
      <p:transition spd="slow" p14:dur="2000"/>
    </mc:Choice>
    <mc:Fallback>
      <p:transition spd="slow"/>
    </mc:Fallback>
  </mc:AlternateContent>
</p:sld>
</file>

<file path=ppt/slides/slide35.xml><?xml version="1.0" encoding="utf-8"?>
<p:sld xmlns:a="http://schemas.openxmlformats.org/drawingml/2006/main" xmlns:p="http://schemas.openxmlformats.org/presentationml/2006/main" xmlns:r="http://schemas.openxmlformats.org/officeDocument/2006/relationships" xmlns:p14="http://schemas.microsoft.com/office/powerpoint/2010/main" xmlns:p15="http://schemas.microsoft.com/office/powerpoint/2012/main" xmlns:mc="http://schemas.openxmlformats.org/markup-compatibility/2006">
  <p:cSld>
    <p:bg>
      <p:bgPr>
        <a:solidFill>
          <a:srgbClr val="000000"/>
        </a:solidFill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9713" name=""/>
          <p:cNvGraphicFramePr/>
          <p:nvPr/>
        </p:nvGraphicFramePr>
        <p:xfrm>
          <a:off x="773280" y="4162320"/>
          <a:ext cx="3070080" cy="2333880"/>
        </p:xfrm>
        <a:graphic>
          <a:graphicData uri="http://schemas.openxmlformats.org/presentationml/2006/ole">
            <p:oleObj r:id="rId1" spid="">
              <p:embed/>
              <p:pic>
                <p:nvPicPr>
                  <p:cNvPr id="9714" name="" descr=""/>
                  <p:cNvPicPr/>
                  <p:nvPr/>
                </p:nvPicPr>
                <p:blipFill>
                  <a:blip r:embed="rId2"/>
                  <a:stretch/>
                </p:blipFill>
                <p:spPr>
                  <a:xfrm>
                    <a:off x="773280" y="4162320"/>
                    <a:ext cx="3070080" cy="2333880"/>
                  </a:xfrm>
                  <a:prstGeom prst="rect">
                    <a:avLst/>
                  </a:prstGeom>
                  <a:noFill/>
                  <a:ln w="0">
                    <a:noFill/>
                  </a:ln>
                </p:spPr>
              </p:pic>
            </p:oleObj>
          </a:graphicData>
        </a:graphic>
      </p:graphicFrame>
      <p:sp>
        <p:nvSpPr>
          <p:cNvPr id="9715" name=""/>
          <p:cNvSpPr/>
          <p:nvPr/>
        </p:nvSpPr>
        <p:spPr>
          <a:xfrm>
            <a:off x="995400" y="123840"/>
            <a:ext cx="8145360" cy="86688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2160" rIns="92160" tIns="46080" bIns="46080" anchor="ctr">
            <a:noAutofit/>
          </a:bodyPr>
          <a:p>
            <a:pPr algn="ctr">
              <a:lnSpc>
                <a:spcPct val="100000"/>
              </a:lnSpc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3000" strike="noStrike" u="none">
                <a:solidFill>
                  <a:srgbClr val="e9ad17"/>
                </a:solidFill>
                <a:effectLst/>
                <a:uFillTx/>
                <a:latin typeface="Frutiger 55 Roman"/>
              </a:rPr>
              <a:t>The Enron Intelligent Network</a:t>
            </a:r>
            <a:endParaRPr b="0" lang="en-US" sz="30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 algn="ctr">
              <a:lnSpc>
                <a:spcPct val="100000"/>
              </a:lnSpc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2400" strike="noStrike" u="none">
                <a:solidFill>
                  <a:srgbClr val="e9ad17"/>
                </a:solidFill>
                <a:effectLst/>
                <a:uFillTx/>
                <a:latin typeface="Frutiger 55 Roman"/>
              </a:rPr>
              <a:t>Pooling Points</a:t>
            </a:r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716" name=""/>
          <p:cNvSpPr/>
          <p:nvPr/>
        </p:nvSpPr>
        <p:spPr>
          <a:xfrm>
            <a:off x="1689120" y="587520"/>
            <a:ext cx="655560" cy="26820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717" name=""/>
          <p:cNvSpPr/>
          <p:nvPr/>
        </p:nvSpPr>
        <p:spPr>
          <a:xfrm>
            <a:off x="1689120" y="587520"/>
            <a:ext cx="655560" cy="26820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718" name=""/>
          <p:cNvSpPr/>
          <p:nvPr/>
        </p:nvSpPr>
        <p:spPr>
          <a:xfrm flipH="1">
            <a:off x="10600920" y="4443480"/>
            <a:ext cx="4680" cy="15840"/>
          </a:xfrm>
          <a:prstGeom prst="line">
            <a:avLst/>
          </a:prstGeom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719" name=""/>
          <p:cNvSpPr/>
          <p:nvPr/>
        </p:nvSpPr>
        <p:spPr>
          <a:xfrm>
            <a:off x="1900080" y="5699160"/>
            <a:ext cx="814680" cy="23508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0" rIns="0" tIns="0" bIns="0" anchor="t">
            <a:noAutofit/>
          </a:bodyPr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2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3</a:t>
            </a:r>
            <a:endParaRPr b="0" lang="en-US" sz="12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720" name=""/>
          <p:cNvSpPr/>
          <p:nvPr/>
        </p:nvSpPr>
        <p:spPr>
          <a:xfrm>
            <a:off x="938160" y="6151680"/>
            <a:ext cx="814320" cy="23472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0" rIns="0" tIns="0" bIns="0" anchor="t">
            <a:noAutofit/>
          </a:bodyPr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2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0</a:t>
            </a:r>
            <a:endParaRPr b="0" lang="en-US" sz="12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721" name=""/>
          <p:cNvSpPr/>
          <p:nvPr/>
        </p:nvSpPr>
        <p:spPr>
          <a:xfrm>
            <a:off x="2843280" y="6370560"/>
            <a:ext cx="814320" cy="23508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0" rIns="0" tIns="0" bIns="0" anchor="t">
            <a:noAutofit/>
          </a:bodyPr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2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2000E</a:t>
            </a:r>
            <a:endParaRPr b="0" lang="en-US" sz="12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722" name=""/>
          <p:cNvSpPr/>
          <p:nvPr/>
        </p:nvSpPr>
        <p:spPr>
          <a:xfrm>
            <a:off x="1886040" y="6370560"/>
            <a:ext cx="814320" cy="23508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0" rIns="0" tIns="0" bIns="0" anchor="t">
            <a:noAutofit/>
          </a:bodyPr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2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1999</a:t>
            </a:r>
            <a:endParaRPr b="0" lang="en-US" sz="12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723" name=""/>
          <p:cNvSpPr/>
          <p:nvPr/>
        </p:nvSpPr>
        <p:spPr>
          <a:xfrm>
            <a:off x="936720" y="6370560"/>
            <a:ext cx="814320" cy="23508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0" rIns="0" tIns="0" bIns="0" anchor="t">
            <a:noAutofit/>
          </a:bodyPr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2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1998</a:t>
            </a:r>
            <a:endParaRPr b="0" lang="en-US" sz="12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724" name=""/>
          <p:cNvSpPr/>
          <p:nvPr/>
        </p:nvSpPr>
        <p:spPr>
          <a:xfrm>
            <a:off x="4433760" y="5791320"/>
            <a:ext cx="88920" cy="88920"/>
          </a:xfrm>
          <a:prstGeom prst="ellipse">
            <a:avLst/>
          </a:prstGeom>
          <a:solidFill>
            <a:srgbClr val="e9ad17"/>
          </a:solidFill>
          <a:ln w="648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16200" bIns="162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725" name=""/>
          <p:cNvSpPr/>
          <p:nvPr/>
        </p:nvSpPr>
        <p:spPr>
          <a:xfrm>
            <a:off x="4340160" y="5637240"/>
            <a:ext cx="4549680" cy="692280"/>
          </a:xfrm>
          <a:prstGeom prst="rect">
            <a:avLst/>
          </a:prstGeom>
          <a:noFill/>
          <a:ln w="9360">
            <a:solidFill>
              <a:srgbClr val="ffffff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726" name=""/>
          <p:cNvSpPr/>
          <p:nvPr/>
        </p:nvSpPr>
        <p:spPr>
          <a:xfrm>
            <a:off x="4503600" y="5659560"/>
            <a:ext cx="5053320" cy="64476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spAutoFit/>
          </a:bodyPr>
          <a:p>
            <a:pPr>
              <a:spcBef>
                <a:spcPts val="499"/>
              </a:spcBef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6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Accelerating Deployment of Pooling Points</a:t>
            </a:r>
            <a:endParaRPr b="0" lang="en-US" sz="16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>
              <a:spcBef>
                <a:spcPts val="499"/>
              </a:spcBef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6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First International Pooling Point in May</a:t>
            </a:r>
            <a:endParaRPr b="0" lang="en-US" sz="16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727" name=""/>
          <p:cNvSpPr/>
          <p:nvPr/>
        </p:nvSpPr>
        <p:spPr>
          <a:xfrm>
            <a:off x="4433760" y="6094440"/>
            <a:ext cx="88920" cy="88920"/>
          </a:xfrm>
          <a:prstGeom prst="ellipse">
            <a:avLst/>
          </a:prstGeom>
          <a:solidFill>
            <a:srgbClr val="e9ad17"/>
          </a:solidFill>
          <a:ln w="648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16200" bIns="162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728" name=""/>
          <p:cNvSpPr/>
          <p:nvPr/>
        </p:nvSpPr>
        <p:spPr>
          <a:xfrm>
            <a:off x="2886120" y="4335480"/>
            <a:ext cx="814320" cy="23508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0" rIns="0" tIns="0" bIns="0" anchor="t">
            <a:noAutofit/>
          </a:bodyPr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2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13</a:t>
            </a:r>
            <a:endParaRPr b="0" lang="en-US" sz="12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729" name=""/>
          <p:cNvSpPr/>
          <p:nvPr/>
        </p:nvSpPr>
        <p:spPr>
          <a:xfrm>
            <a:off x="7969320" y="3822840"/>
            <a:ext cx="1428840" cy="162828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t">
            <a:spAutoFit/>
          </a:bodyPr>
          <a:p>
            <a:pPr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4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Fiber</a:t>
            </a:r>
            <a:endParaRPr b="0" lang="en-US" sz="1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>
              <a:spcBef>
                <a:spcPts val="876"/>
              </a:spcBef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4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Servers</a:t>
            </a:r>
            <a:endParaRPr b="0" lang="en-US" sz="1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>
              <a:spcBef>
                <a:spcPts val="1400"/>
              </a:spcBef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4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Markets</a:t>
            </a:r>
            <a:endParaRPr b="0" lang="en-US" sz="1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>
              <a:spcBef>
                <a:spcPts val="1400"/>
              </a:spcBef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4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Pooling Points</a:t>
            </a:r>
            <a:endParaRPr b="0" lang="en-US" sz="1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endParaRPr b="0" lang="en-US" sz="1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730" name=""/>
          <p:cNvSpPr/>
          <p:nvPr/>
        </p:nvSpPr>
        <p:spPr>
          <a:xfrm>
            <a:off x="7545240" y="3819600"/>
            <a:ext cx="1833840" cy="1442880"/>
          </a:xfrm>
          <a:prstGeom prst="rect">
            <a:avLst/>
          </a:prstGeom>
          <a:noFill/>
          <a:ln w="9360">
            <a:solidFill>
              <a:srgbClr val="ffffff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731" name=""/>
          <p:cNvSpPr/>
          <p:nvPr/>
        </p:nvSpPr>
        <p:spPr>
          <a:xfrm>
            <a:off x="7769160" y="4214880"/>
            <a:ext cx="165240" cy="16488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pic>
        <p:nvPicPr>
          <p:cNvPr id="9732" name="yellow%20bldg" descr=""/>
          <p:cNvPicPr/>
          <p:nvPr/>
        </p:nvPicPr>
        <p:blipFill>
          <a:blip r:embed="rId3"/>
          <a:stretch/>
        </p:blipFill>
        <p:spPr>
          <a:xfrm>
            <a:off x="7645320" y="4930920"/>
            <a:ext cx="406440" cy="247680"/>
          </a:xfrm>
          <a:prstGeom prst="rect">
            <a:avLst/>
          </a:prstGeom>
          <a:noFill/>
          <a:ln w="0">
            <a:noFill/>
          </a:ln>
        </p:spPr>
      </p:pic>
      <p:grpSp>
        <p:nvGrpSpPr>
          <p:cNvPr id="9733" name=""/>
          <p:cNvGrpSpPr/>
          <p:nvPr/>
        </p:nvGrpSpPr>
        <p:grpSpPr>
          <a:xfrm>
            <a:off x="1636560" y="977760"/>
            <a:ext cx="6507000" cy="3816000"/>
            <a:chOff x="1636560" y="977760"/>
            <a:chExt cx="6507000" cy="3816000"/>
          </a:xfrm>
        </p:grpSpPr>
        <p:grpSp>
          <p:nvGrpSpPr>
            <p:cNvPr id="9734" name=""/>
            <p:cNvGrpSpPr/>
            <p:nvPr/>
          </p:nvGrpSpPr>
          <p:grpSpPr>
            <a:xfrm>
              <a:off x="1918440" y="977760"/>
              <a:ext cx="848520" cy="586800"/>
              <a:chOff x="1918440" y="977760"/>
              <a:chExt cx="848520" cy="586800"/>
            </a:xfrm>
          </p:grpSpPr>
          <p:sp>
            <p:nvSpPr>
              <p:cNvPr id="9735" name=""/>
              <p:cNvSpPr/>
              <p:nvPr/>
            </p:nvSpPr>
            <p:spPr>
              <a:xfrm>
                <a:off x="1918440" y="977760"/>
                <a:ext cx="848520" cy="586800"/>
              </a:xfrm>
              <a:custGeom>
                <a:avLst/>
                <a:gdLst/>
                <a:ahLst/>
                <a:rect l="l" t="t" r="r" b="b"/>
                <a:pathLst>
                  <a:path w="1114" h="751">
                    <a:moveTo>
                      <a:pt x="987" y="751"/>
                    </a:moveTo>
                    <a:lnTo>
                      <a:pt x="843" y="715"/>
                    </a:lnTo>
                    <a:lnTo>
                      <a:pt x="748" y="696"/>
                    </a:lnTo>
                    <a:lnTo>
                      <a:pt x="672" y="703"/>
                    </a:lnTo>
                    <a:lnTo>
                      <a:pt x="633" y="687"/>
                    </a:lnTo>
                    <a:lnTo>
                      <a:pt x="586" y="687"/>
                    </a:lnTo>
                    <a:lnTo>
                      <a:pt x="516" y="699"/>
                    </a:lnTo>
                    <a:lnTo>
                      <a:pt x="446" y="679"/>
                    </a:lnTo>
                    <a:lnTo>
                      <a:pt x="363" y="679"/>
                    </a:lnTo>
                    <a:lnTo>
                      <a:pt x="302" y="663"/>
                    </a:lnTo>
                    <a:lnTo>
                      <a:pt x="196" y="651"/>
                    </a:lnTo>
                    <a:lnTo>
                      <a:pt x="150" y="598"/>
                    </a:lnTo>
                    <a:lnTo>
                      <a:pt x="153" y="536"/>
                    </a:lnTo>
                    <a:lnTo>
                      <a:pt x="123" y="516"/>
                    </a:lnTo>
                    <a:lnTo>
                      <a:pt x="88" y="507"/>
                    </a:lnTo>
                    <a:lnTo>
                      <a:pt x="65" y="476"/>
                    </a:lnTo>
                    <a:lnTo>
                      <a:pt x="13" y="467"/>
                    </a:lnTo>
                    <a:lnTo>
                      <a:pt x="0" y="444"/>
                    </a:lnTo>
                    <a:lnTo>
                      <a:pt x="4" y="412"/>
                    </a:lnTo>
                    <a:lnTo>
                      <a:pt x="31" y="404"/>
                    </a:lnTo>
                    <a:lnTo>
                      <a:pt x="43" y="383"/>
                    </a:lnTo>
                    <a:lnTo>
                      <a:pt x="22" y="327"/>
                    </a:lnTo>
                    <a:lnTo>
                      <a:pt x="27" y="223"/>
                    </a:lnTo>
                    <a:lnTo>
                      <a:pt x="35" y="180"/>
                    </a:lnTo>
                    <a:lnTo>
                      <a:pt x="4" y="115"/>
                    </a:lnTo>
                    <a:lnTo>
                      <a:pt x="4" y="72"/>
                    </a:lnTo>
                    <a:lnTo>
                      <a:pt x="31" y="52"/>
                    </a:lnTo>
                    <a:lnTo>
                      <a:pt x="61" y="59"/>
                    </a:lnTo>
                    <a:lnTo>
                      <a:pt x="101" y="92"/>
                    </a:lnTo>
                    <a:lnTo>
                      <a:pt x="157" y="115"/>
                    </a:lnTo>
                    <a:lnTo>
                      <a:pt x="223" y="124"/>
                    </a:lnTo>
                    <a:lnTo>
                      <a:pt x="254" y="128"/>
                    </a:lnTo>
                    <a:lnTo>
                      <a:pt x="293" y="183"/>
                    </a:lnTo>
                    <a:lnTo>
                      <a:pt x="275" y="203"/>
                    </a:lnTo>
                    <a:lnTo>
                      <a:pt x="272" y="216"/>
                    </a:lnTo>
                    <a:lnTo>
                      <a:pt x="284" y="239"/>
                    </a:lnTo>
                    <a:lnTo>
                      <a:pt x="293" y="248"/>
                    </a:lnTo>
                    <a:lnTo>
                      <a:pt x="250" y="327"/>
                    </a:lnTo>
                    <a:lnTo>
                      <a:pt x="266" y="327"/>
                    </a:lnTo>
                    <a:lnTo>
                      <a:pt x="327" y="327"/>
                    </a:lnTo>
                    <a:lnTo>
                      <a:pt x="318" y="235"/>
                    </a:lnTo>
                    <a:lnTo>
                      <a:pt x="363" y="228"/>
                    </a:lnTo>
                    <a:lnTo>
                      <a:pt x="367" y="200"/>
                    </a:lnTo>
                    <a:lnTo>
                      <a:pt x="349" y="187"/>
                    </a:lnTo>
                    <a:lnTo>
                      <a:pt x="302" y="180"/>
                    </a:lnTo>
                    <a:lnTo>
                      <a:pt x="302" y="160"/>
                    </a:lnTo>
                    <a:lnTo>
                      <a:pt x="358" y="84"/>
                    </a:lnTo>
                    <a:lnTo>
                      <a:pt x="318" y="23"/>
                    </a:lnTo>
                    <a:lnTo>
                      <a:pt x="342" y="0"/>
                    </a:lnTo>
                    <a:lnTo>
                      <a:pt x="1114" y="176"/>
                    </a:lnTo>
                    <a:lnTo>
                      <a:pt x="987" y="751"/>
                    </a:lnTo>
                    <a:close/>
                  </a:path>
                </a:pathLst>
              </a:custGeom>
              <a:solidFill>
                <a:srgbClr val="008208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9736" name=""/>
              <p:cNvSpPr/>
              <p:nvPr/>
            </p:nvSpPr>
            <p:spPr>
              <a:xfrm>
                <a:off x="1918440" y="977760"/>
                <a:ext cx="848520" cy="586800"/>
              </a:xfrm>
              <a:custGeom>
                <a:avLst/>
                <a:gdLst/>
                <a:ahLst/>
                <a:rect l="l" t="t" r="r" b="b"/>
                <a:pathLst>
                  <a:path w="1114" h="751">
                    <a:moveTo>
                      <a:pt x="987" y="751"/>
                    </a:moveTo>
                    <a:lnTo>
                      <a:pt x="843" y="715"/>
                    </a:lnTo>
                    <a:lnTo>
                      <a:pt x="748" y="696"/>
                    </a:lnTo>
                    <a:lnTo>
                      <a:pt x="672" y="703"/>
                    </a:lnTo>
                    <a:lnTo>
                      <a:pt x="633" y="687"/>
                    </a:lnTo>
                    <a:lnTo>
                      <a:pt x="586" y="687"/>
                    </a:lnTo>
                    <a:lnTo>
                      <a:pt x="516" y="699"/>
                    </a:lnTo>
                    <a:lnTo>
                      <a:pt x="446" y="679"/>
                    </a:lnTo>
                    <a:lnTo>
                      <a:pt x="363" y="679"/>
                    </a:lnTo>
                    <a:lnTo>
                      <a:pt x="302" y="663"/>
                    </a:lnTo>
                    <a:lnTo>
                      <a:pt x="196" y="651"/>
                    </a:lnTo>
                    <a:lnTo>
                      <a:pt x="150" y="598"/>
                    </a:lnTo>
                    <a:lnTo>
                      <a:pt x="153" y="536"/>
                    </a:lnTo>
                    <a:lnTo>
                      <a:pt x="123" y="516"/>
                    </a:lnTo>
                    <a:lnTo>
                      <a:pt x="88" y="507"/>
                    </a:lnTo>
                    <a:lnTo>
                      <a:pt x="65" y="476"/>
                    </a:lnTo>
                    <a:lnTo>
                      <a:pt x="13" y="467"/>
                    </a:lnTo>
                    <a:lnTo>
                      <a:pt x="0" y="444"/>
                    </a:lnTo>
                    <a:lnTo>
                      <a:pt x="4" y="412"/>
                    </a:lnTo>
                    <a:lnTo>
                      <a:pt x="31" y="404"/>
                    </a:lnTo>
                    <a:lnTo>
                      <a:pt x="43" y="383"/>
                    </a:lnTo>
                    <a:lnTo>
                      <a:pt x="22" y="327"/>
                    </a:lnTo>
                    <a:lnTo>
                      <a:pt x="27" y="223"/>
                    </a:lnTo>
                    <a:lnTo>
                      <a:pt x="35" y="180"/>
                    </a:lnTo>
                    <a:lnTo>
                      <a:pt x="4" y="115"/>
                    </a:lnTo>
                    <a:lnTo>
                      <a:pt x="4" y="72"/>
                    </a:lnTo>
                    <a:lnTo>
                      <a:pt x="31" y="52"/>
                    </a:lnTo>
                    <a:lnTo>
                      <a:pt x="61" y="59"/>
                    </a:lnTo>
                    <a:lnTo>
                      <a:pt x="101" y="92"/>
                    </a:lnTo>
                    <a:lnTo>
                      <a:pt x="157" y="115"/>
                    </a:lnTo>
                    <a:lnTo>
                      <a:pt x="223" y="124"/>
                    </a:lnTo>
                    <a:lnTo>
                      <a:pt x="254" y="128"/>
                    </a:lnTo>
                    <a:lnTo>
                      <a:pt x="293" y="183"/>
                    </a:lnTo>
                    <a:lnTo>
                      <a:pt x="275" y="203"/>
                    </a:lnTo>
                    <a:lnTo>
                      <a:pt x="272" y="216"/>
                    </a:lnTo>
                    <a:lnTo>
                      <a:pt x="284" y="239"/>
                    </a:lnTo>
                    <a:lnTo>
                      <a:pt x="293" y="248"/>
                    </a:lnTo>
                    <a:lnTo>
                      <a:pt x="250" y="327"/>
                    </a:lnTo>
                    <a:lnTo>
                      <a:pt x="266" y="327"/>
                    </a:lnTo>
                    <a:lnTo>
                      <a:pt x="327" y="327"/>
                    </a:lnTo>
                    <a:lnTo>
                      <a:pt x="318" y="235"/>
                    </a:lnTo>
                    <a:lnTo>
                      <a:pt x="363" y="228"/>
                    </a:lnTo>
                    <a:lnTo>
                      <a:pt x="367" y="200"/>
                    </a:lnTo>
                    <a:lnTo>
                      <a:pt x="349" y="187"/>
                    </a:lnTo>
                    <a:lnTo>
                      <a:pt x="302" y="180"/>
                    </a:lnTo>
                    <a:lnTo>
                      <a:pt x="302" y="160"/>
                    </a:lnTo>
                    <a:lnTo>
                      <a:pt x="358" y="84"/>
                    </a:lnTo>
                    <a:lnTo>
                      <a:pt x="318" y="23"/>
                    </a:lnTo>
                    <a:lnTo>
                      <a:pt x="342" y="0"/>
                    </a:lnTo>
                    <a:lnTo>
                      <a:pt x="1114" y="176"/>
                    </a:lnTo>
                    <a:lnTo>
                      <a:pt x="987" y="751"/>
                    </a:lnTo>
                  </a:path>
                </a:pathLst>
              </a:custGeom>
              <a:solidFill>
                <a:srgbClr val="008208"/>
              </a:solidFill>
              <a:ln w="11160">
                <a:solidFill>
                  <a:srgbClr val="919191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  <p:grpSp>
          <p:nvGrpSpPr>
            <p:cNvPr id="9737" name=""/>
            <p:cNvGrpSpPr/>
            <p:nvPr/>
          </p:nvGrpSpPr>
          <p:grpSpPr>
            <a:xfrm>
              <a:off x="1694160" y="1347120"/>
              <a:ext cx="1019520" cy="790200"/>
              <a:chOff x="1694160" y="1347120"/>
              <a:chExt cx="1019520" cy="790200"/>
            </a:xfrm>
          </p:grpSpPr>
          <p:sp>
            <p:nvSpPr>
              <p:cNvPr id="9738" name=""/>
              <p:cNvSpPr/>
              <p:nvPr/>
            </p:nvSpPr>
            <p:spPr>
              <a:xfrm>
                <a:off x="1694160" y="1347120"/>
                <a:ext cx="1019520" cy="790200"/>
              </a:xfrm>
              <a:custGeom>
                <a:avLst/>
                <a:gdLst/>
                <a:ahLst/>
                <a:rect l="l" t="t" r="r" b="b"/>
                <a:pathLst>
                  <a:path w="1337" h="1010">
                    <a:moveTo>
                      <a:pt x="1136" y="1010"/>
                    </a:moveTo>
                    <a:lnTo>
                      <a:pt x="1194" y="699"/>
                    </a:lnTo>
                    <a:lnTo>
                      <a:pt x="1188" y="647"/>
                    </a:lnTo>
                    <a:lnTo>
                      <a:pt x="1210" y="618"/>
                    </a:lnTo>
                    <a:lnTo>
                      <a:pt x="1210" y="591"/>
                    </a:lnTo>
                    <a:lnTo>
                      <a:pt x="1176" y="566"/>
                    </a:lnTo>
                    <a:lnTo>
                      <a:pt x="1176" y="546"/>
                    </a:lnTo>
                    <a:lnTo>
                      <a:pt x="1201" y="530"/>
                    </a:lnTo>
                    <a:lnTo>
                      <a:pt x="1224" y="510"/>
                    </a:lnTo>
                    <a:lnTo>
                      <a:pt x="1255" y="503"/>
                    </a:lnTo>
                    <a:lnTo>
                      <a:pt x="1262" y="458"/>
                    </a:lnTo>
                    <a:lnTo>
                      <a:pt x="1285" y="431"/>
                    </a:lnTo>
                    <a:lnTo>
                      <a:pt x="1307" y="411"/>
                    </a:lnTo>
                    <a:lnTo>
                      <a:pt x="1337" y="375"/>
                    </a:lnTo>
                    <a:lnTo>
                      <a:pt x="1328" y="336"/>
                    </a:lnTo>
                    <a:lnTo>
                      <a:pt x="1285" y="278"/>
                    </a:lnTo>
                    <a:lnTo>
                      <a:pt x="1039" y="223"/>
                    </a:lnTo>
                    <a:lnTo>
                      <a:pt x="965" y="232"/>
                    </a:lnTo>
                    <a:lnTo>
                      <a:pt x="917" y="215"/>
                    </a:lnTo>
                    <a:lnTo>
                      <a:pt x="856" y="215"/>
                    </a:lnTo>
                    <a:lnTo>
                      <a:pt x="795" y="232"/>
                    </a:lnTo>
                    <a:lnTo>
                      <a:pt x="725" y="199"/>
                    </a:lnTo>
                    <a:lnTo>
                      <a:pt x="647" y="206"/>
                    </a:lnTo>
                    <a:lnTo>
                      <a:pt x="556" y="183"/>
                    </a:lnTo>
                    <a:lnTo>
                      <a:pt x="498" y="179"/>
                    </a:lnTo>
                    <a:lnTo>
                      <a:pt x="437" y="124"/>
                    </a:lnTo>
                    <a:lnTo>
                      <a:pt x="441" y="64"/>
                    </a:lnTo>
                    <a:lnTo>
                      <a:pt x="407" y="39"/>
                    </a:lnTo>
                    <a:lnTo>
                      <a:pt x="380" y="36"/>
                    </a:lnTo>
                    <a:lnTo>
                      <a:pt x="358" y="7"/>
                    </a:lnTo>
                    <a:lnTo>
                      <a:pt x="311" y="0"/>
                    </a:lnTo>
                    <a:lnTo>
                      <a:pt x="293" y="32"/>
                    </a:lnTo>
                    <a:lnTo>
                      <a:pt x="272" y="100"/>
                    </a:lnTo>
                    <a:lnTo>
                      <a:pt x="266" y="167"/>
                    </a:lnTo>
                    <a:lnTo>
                      <a:pt x="236" y="199"/>
                    </a:lnTo>
                    <a:lnTo>
                      <a:pt x="232" y="264"/>
                    </a:lnTo>
                    <a:lnTo>
                      <a:pt x="96" y="499"/>
                    </a:lnTo>
                    <a:lnTo>
                      <a:pt x="71" y="575"/>
                    </a:lnTo>
                    <a:lnTo>
                      <a:pt x="31" y="602"/>
                    </a:lnTo>
                    <a:lnTo>
                      <a:pt x="18" y="631"/>
                    </a:lnTo>
                    <a:lnTo>
                      <a:pt x="22" y="663"/>
                    </a:lnTo>
                    <a:lnTo>
                      <a:pt x="18" y="683"/>
                    </a:lnTo>
                    <a:lnTo>
                      <a:pt x="0" y="706"/>
                    </a:lnTo>
                    <a:lnTo>
                      <a:pt x="4" y="722"/>
                    </a:lnTo>
                    <a:lnTo>
                      <a:pt x="18" y="751"/>
                    </a:lnTo>
                    <a:lnTo>
                      <a:pt x="31" y="758"/>
                    </a:lnTo>
                    <a:lnTo>
                      <a:pt x="35" y="765"/>
                    </a:lnTo>
                    <a:lnTo>
                      <a:pt x="1136" y="1010"/>
                    </a:lnTo>
                    <a:close/>
                  </a:path>
                </a:pathLst>
              </a:custGeom>
              <a:solidFill>
                <a:srgbClr val="008208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9739" name=""/>
              <p:cNvSpPr/>
              <p:nvPr/>
            </p:nvSpPr>
            <p:spPr>
              <a:xfrm>
                <a:off x="1694160" y="1347120"/>
                <a:ext cx="1019520" cy="790200"/>
              </a:xfrm>
              <a:custGeom>
                <a:avLst/>
                <a:gdLst/>
                <a:ahLst/>
                <a:rect l="l" t="t" r="r" b="b"/>
                <a:pathLst>
                  <a:path w="1337" h="1010">
                    <a:moveTo>
                      <a:pt x="1136" y="1010"/>
                    </a:moveTo>
                    <a:lnTo>
                      <a:pt x="1194" y="699"/>
                    </a:lnTo>
                    <a:lnTo>
                      <a:pt x="1188" y="647"/>
                    </a:lnTo>
                    <a:lnTo>
                      <a:pt x="1210" y="618"/>
                    </a:lnTo>
                    <a:lnTo>
                      <a:pt x="1210" y="591"/>
                    </a:lnTo>
                    <a:lnTo>
                      <a:pt x="1176" y="566"/>
                    </a:lnTo>
                    <a:lnTo>
                      <a:pt x="1176" y="546"/>
                    </a:lnTo>
                    <a:lnTo>
                      <a:pt x="1201" y="530"/>
                    </a:lnTo>
                    <a:lnTo>
                      <a:pt x="1224" y="510"/>
                    </a:lnTo>
                    <a:lnTo>
                      <a:pt x="1255" y="503"/>
                    </a:lnTo>
                    <a:lnTo>
                      <a:pt x="1262" y="458"/>
                    </a:lnTo>
                    <a:lnTo>
                      <a:pt x="1285" y="431"/>
                    </a:lnTo>
                    <a:lnTo>
                      <a:pt x="1307" y="411"/>
                    </a:lnTo>
                    <a:lnTo>
                      <a:pt x="1337" y="375"/>
                    </a:lnTo>
                    <a:lnTo>
                      <a:pt x="1328" y="336"/>
                    </a:lnTo>
                    <a:lnTo>
                      <a:pt x="1285" y="278"/>
                    </a:lnTo>
                    <a:lnTo>
                      <a:pt x="1039" y="223"/>
                    </a:lnTo>
                    <a:lnTo>
                      <a:pt x="965" y="232"/>
                    </a:lnTo>
                    <a:lnTo>
                      <a:pt x="917" y="215"/>
                    </a:lnTo>
                    <a:lnTo>
                      <a:pt x="856" y="215"/>
                    </a:lnTo>
                    <a:lnTo>
                      <a:pt x="795" y="232"/>
                    </a:lnTo>
                    <a:lnTo>
                      <a:pt x="725" y="199"/>
                    </a:lnTo>
                    <a:lnTo>
                      <a:pt x="647" y="206"/>
                    </a:lnTo>
                    <a:lnTo>
                      <a:pt x="556" y="183"/>
                    </a:lnTo>
                    <a:lnTo>
                      <a:pt x="498" y="179"/>
                    </a:lnTo>
                    <a:lnTo>
                      <a:pt x="437" y="124"/>
                    </a:lnTo>
                    <a:lnTo>
                      <a:pt x="441" y="64"/>
                    </a:lnTo>
                    <a:lnTo>
                      <a:pt x="407" y="39"/>
                    </a:lnTo>
                    <a:lnTo>
                      <a:pt x="380" y="36"/>
                    </a:lnTo>
                    <a:lnTo>
                      <a:pt x="358" y="7"/>
                    </a:lnTo>
                    <a:lnTo>
                      <a:pt x="311" y="0"/>
                    </a:lnTo>
                    <a:lnTo>
                      <a:pt x="293" y="32"/>
                    </a:lnTo>
                    <a:lnTo>
                      <a:pt x="272" y="100"/>
                    </a:lnTo>
                    <a:lnTo>
                      <a:pt x="266" y="167"/>
                    </a:lnTo>
                    <a:lnTo>
                      <a:pt x="236" y="199"/>
                    </a:lnTo>
                    <a:lnTo>
                      <a:pt x="232" y="264"/>
                    </a:lnTo>
                    <a:lnTo>
                      <a:pt x="96" y="499"/>
                    </a:lnTo>
                    <a:lnTo>
                      <a:pt x="71" y="575"/>
                    </a:lnTo>
                    <a:lnTo>
                      <a:pt x="31" y="602"/>
                    </a:lnTo>
                    <a:lnTo>
                      <a:pt x="18" y="631"/>
                    </a:lnTo>
                    <a:lnTo>
                      <a:pt x="22" y="663"/>
                    </a:lnTo>
                    <a:lnTo>
                      <a:pt x="18" y="683"/>
                    </a:lnTo>
                    <a:lnTo>
                      <a:pt x="0" y="706"/>
                    </a:lnTo>
                    <a:lnTo>
                      <a:pt x="4" y="722"/>
                    </a:lnTo>
                    <a:lnTo>
                      <a:pt x="18" y="751"/>
                    </a:lnTo>
                    <a:lnTo>
                      <a:pt x="31" y="758"/>
                    </a:lnTo>
                    <a:lnTo>
                      <a:pt x="35" y="765"/>
                    </a:lnTo>
                    <a:lnTo>
                      <a:pt x="1136" y="1010"/>
                    </a:lnTo>
                  </a:path>
                </a:pathLst>
              </a:custGeom>
              <a:solidFill>
                <a:srgbClr val="008208"/>
              </a:solidFill>
              <a:ln w="11160">
                <a:solidFill>
                  <a:srgbClr val="919191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  <p:grpSp>
          <p:nvGrpSpPr>
            <p:cNvPr id="9740" name=""/>
            <p:cNvGrpSpPr/>
            <p:nvPr/>
          </p:nvGrpSpPr>
          <p:grpSpPr>
            <a:xfrm>
              <a:off x="2559960" y="1115280"/>
              <a:ext cx="711360" cy="1124280"/>
              <a:chOff x="2559960" y="1115280"/>
              <a:chExt cx="711360" cy="1124280"/>
            </a:xfrm>
          </p:grpSpPr>
          <p:sp>
            <p:nvSpPr>
              <p:cNvPr id="9741" name=""/>
              <p:cNvSpPr/>
              <p:nvPr/>
            </p:nvSpPr>
            <p:spPr>
              <a:xfrm>
                <a:off x="2559960" y="1115280"/>
                <a:ext cx="711360" cy="1124280"/>
              </a:xfrm>
              <a:custGeom>
                <a:avLst/>
                <a:gdLst/>
                <a:ahLst/>
                <a:rect l="l" t="t" r="r" b="b"/>
                <a:pathLst>
                  <a:path w="935" h="1438">
                    <a:moveTo>
                      <a:pt x="271" y="0"/>
                    </a:moveTo>
                    <a:lnTo>
                      <a:pt x="388" y="16"/>
                    </a:lnTo>
                    <a:lnTo>
                      <a:pt x="349" y="236"/>
                    </a:lnTo>
                    <a:lnTo>
                      <a:pt x="363" y="259"/>
                    </a:lnTo>
                    <a:lnTo>
                      <a:pt x="388" y="281"/>
                    </a:lnTo>
                    <a:lnTo>
                      <a:pt x="388" y="300"/>
                    </a:lnTo>
                    <a:lnTo>
                      <a:pt x="376" y="331"/>
                    </a:lnTo>
                    <a:lnTo>
                      <a:pt x="376" y="347"/>
                    </a:lnTo>
                    <a:lnTo>
                      <a:pt x="428" y="363"/>
                    </a:lnTo>
                    <a:lnTo>
                      <a:pt x="440" y="403"/>
                    </a:lnTo>
                    <a:lnTo>
                      <a:pt x="492" y="511"/>
                    </a:lnTo>
                    <a:lnTo>
                      <a:pt x="523" y="511"/>
                    </a:lnTo>
                    <a:lnTo>
                      <a:pt x="541" y="552"/>
                    </a:lnTo>
                    <a:lnTo>
                      <a:pt x="501" y="588"/>
                    </a:lnTo>
                    <a:lnTo>
                      <a:pt x="507" y="611"/>
                    </a:lnTo>
                    <a:lnTo>
                      <a:pt x="523" y="640"/>
                    </a:lnTo>
                    <a:lnTo>
                      <a:pt x="519" y="644"/>
                    </a:lnTo>
                    <a:lnTo>
                      <a:pt x="492" y="654"/>
                    </a:lnTo>
                    <a:lnTo>
                      <a:pt x="485" y="690"/>
                    </a:lnTo>
                    <a:lnTo>
                      <a:pt x="476" y="726"/>
                    </a:lnTo>
                    <a:lnTo>
                      <a:pt x="489" y="739"/>
                    </a:lnTo>
                    <a:lnTo>
                      <a:pt x="523" y="712"/>
                    </a:lnTo>
                    <a:lnTo>
                      <a:pt x="537" y="703"/>
                    </a:lnTo>
                    <a:lnTo>
                      <a:pt x="572" y="712"/>
                    </a:lnTo>
                    <a:lnTo>
                      <a:pt x="572" y="755"/>
                    </a:lnTo>
                    <a:lnTo>
                      <a:pt x="590" y="778"/>
                    </a:lnTo>
                    <a:lnTo>
                      <a:pt x="593" y="870"/>
                    </a:lnTo>
                    <a:lnTo>
                      <a:pt x="615" y="883"/>
                    </a:lnTo>
                    <a:lnTo>
                      <a:pt x="651" y="886"/>
                    </a:lnTo>
                    <a:lnTo>
                      <a:pt x="660" y="938"/>
                    </a:lnTo>
                    <a:lnTo>
                      <a:pt x="681" y="958"/>
                    </a:lnTo>
                    <a:lnTo>
                      <a:pt x="694" y="951"/>
                    </a:lnTo>
                    <a:lnTo>
                      <a:pt x="776" y="951"/>
                    </a:lnTo>
                    <a:lnTo>
                      <a:pt x="877" y="935"/>
                    </a:lnTo>
                    <a:lnTo>
                      <a:pt x="935" y="983"/>
                    </a:lnTo>
                    <a:lnTo>
                      <a:pt x="873" y="1438"/>
                    </a:lnTo>
                    <a:lnTo>
                      <a:pt x="0" y="1310"/>
                    </a:lnTo>
                    <a:lnTo>
                      <a:pt x="58" y="987"/>
                    </a:lnTo>
                    <a:lnTo>
                      <a:pt x="49" y="947"/>
                    </a:lnTo>
                    <a:lnTo>
                      <a:pt x="79" y="902"/>
                    </a:lnTo>
                    <a:lnTo>
                      <a:pt x="40" y="859"/>
                    </a:lnTo>
                    <a:lnTo>
                      <a:pt x="43" y="843"/>
                    </a:lnTo>
                    <a:lnTo>
                      <a:pt x="83" y="807"/>
                    </a:lnTo>
                    <a:lnTo>
                      <a:pt x="119" y="798"/>
                    </a:lnTo>
                    <a:lnTo>
                      <a:pt x="126" y="755"/>
                    </a:lnTo>
                    <a:lnTo>
                      <a:pt x="196" y="671"/>
                    </a:lnTo>
                    <a:lnTo>
                      <a:pt x="187" y="618"/>
                    </a:lnTo>
                    <a:lnTo>
                      <a:pt x="144" y="572"/>
                    </a:lnTo>
                    <a:lnTo>
                      <a:pt x="271" y="0"/>
                    </a:lnTo>
                    <a:close/>
                  </a:path>
                </a:pathLst>
              </a:custGeom>
              <a:solidFill>
                <a:srgbClr val="008208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9742" name=""/>
              <p:cNvSpPr/>
              <p:nvPr/>
            </p:nvSpPr>
            <p:spPr>
              <a:xfrm>
                <a:off x="2559960" y="1115280"/>
                <a:ext cx="711360" cy="1124280"/>
              </a:xfrm>
              <a:custGeom>
                <a:avLst/>
                <a:gdLst/>
                <a:ahLst/>
                <a:rect l="l" t="t" r="r" b="b"/>
                <a:pathLst>
                  <a:path w="935" h="1438">
                    <a:moveTo>
                      <a:pt x="271" y="0"/>
                    </a:moveTo>
                    <a:lnTo>
                      <a:pt x="388" y="16"/>
                    </a:lnTo>
                    <a:lnTo>
                      <a:pt x="349" y="236"/>
                    </a:lnTo>
                    <a:lnTo>
                      <a:pt x="363" y="259"/>
                    </a:lnTo>
                    <a:lnTo>
                      <a:pt x="388" y="281"/>
                    </a:lnTo>
                    <a:lnTo>
                      <a:pt x="388" y="300"/>
                    </a:lnTo>
                    <a:lnTo>
                      <a:pt x="376" y="331"/>
                    </a:lnTo>
                    <a:lnTo>
                      <a:pt x="376" y="347"/>
                    </a:lnTo>
                    <a:lnTo>
                      <a:pt x="428" y="363"/>
                    </a:lnTo>
                    <a:lnTo>
                      <a:pt x="440" y="403"/>
                    </a:lnTo>
                    <a:lnTo>
                      <a:pt x="492" y="511"/>
                    </a:lnTo>
                    <a:lnTo>
                      <a:pt x="523" y="511"/>
                    </a:lnTo>
                    <a:lnTo>
                      <a:pt x="541" y="552"/>
                    </a:lnTo>
                    <a:lnTo>
                      <a:pt x="501" y="588"/>
                    </a:lnTo>
                    <a:lnTo>
                      <a:pt x="507" y="611"/>
                    </a:lnTo>
                    <a:lnTo>
                      <a:pt x="523" y="640"/>
                    </a:lnTo>
                    <a:lnTo>
                      <a:pt x="519" y="644"/>
                    </a:lnTo>
                    <a:lnTo>
                      <a:pt x="492" y="654"/>
                    </a:lnTo>
                    <a:lnTo>
                      <a:pt x="485" y="690"/>
                    </a:lnTo>
                    <a:lnTo>
                      <a:pt x="476" y="726"/>
                    </a:lnTo>
                    <a:lnTo>
                      <a:pt x="489" y="739"/>
                    </a:lnTo>
                    <a:lnTo>
                      <a:pt x="523" y="712"/>
                    </a:lnTo>
                    <a:lnTo>
                      <a:pt x="537" y="703"/>
                    </a:lnTo>
                    <a:lnTo>
                      <a:pt x="572" y="712"/>
                    </a:lnTo>
                    <a:lnTo>
                      <a:pt x="572" y="755"/>
                    </a:lnTo>
                    <a:lnTo>
                      <a:pt x="590" y="778"/>
                    </a:lnTo>
                    <a:lnTo>
                      <a:pt x="593" y="870"/>
                    </a:lnTo>
                    <a:lnTo>
                      <a:pt x="615" y="883"/>
                    </a:lnTo>
                    <a:lnTo>
                      <a:pt x="651" y="886"/>
                    </a:lnTo>
                    <a:lnTo>
                      <a:pt x="660" y="938"/>
                    </a:lnTo>
                    <a:lnTo>
                      <a:pt x="681" y="958"/>
                    </a:lnTo>
                    <a:lnTo>
                      <a:pt x="694" y="951"/>
                    </a:lnTo>
                    <a:lnTo>
                      <a:pt x="776" y="951"/>
                    </a:lnTo>
                    <a:lnTo>
                      <a:pt x="877" y="935"/>
                    </a:lnTo>
                    <a:lnTo>
                      <a:pt x="935" y="983"/>
                    </a:lnTo>
                    <a:lnTo>
                      <a:pt x="873" y="1438"/>
                    </a:lnTo>
                    <a:lnTo>
                      <a:pt x="0" y="1310"/>
                    </a:lnTo>
                    <a:lnTo>
                      <a:pt x="58" y="987"/>
                    </a:lnTo>
                    <a:lnTo>
                      <a:pt x="49" y="947"/>
                    </a:lnTo>
                    <a:lnTo>
                      <a:pt x="79" y="902"/>
                    </a:lnTo>
                    <a:lnTo>
                      <a:pt x="40" y="859"/>
                    </a:lnTo>
                    <a:lnTo>
                      <a:pt x="43" y="843"/>
                    </a:lnTo>
                    <a:lnTo>
                      <a:pt x="83" y="807"/>
                    </a:lnTo>
                    <a:lnTo>
                      <a:pt x="119" y="798"/>
                    </a:lnTo>
                    <a:lnTo>
                      <a:pt x="126" y="755"/>
                    </a:lnTo>
                    <a:lnTo>
                      <a:pt x="196" y="671"/>
                    </a:lnTo>
                    <a:lnTo>
                      <a:pt x="187" y="618"/>
                    </a:lnTo>
                    <a:lnTo>
                      <a:pt x="144" y="572"/>
                    </a:lnTo>
                    <a:lnTo>
                      <a:pt x="271" y="0"/>
                    </a:lnTo>
                  </a:path>
                </a:pathLst>
              </a:custGeom>
              <a:solidFill>
                <a:srgbClr val="008208"/>
              </a:solidFill>
              <a:ln w="11160">
                <a:solidFill>
                  <a:srgbClr val="919191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  <p:grpSp>
          <p:nvGrpSpPr>
            <p:cNvPr id="9743" name=""/>
            <p:cNvGrpSpPr/>
            <p:nvPr/>
          </p:nvGrpSpPr>
          <p:grpSpPr>
            <a:xfrm>
              <a:off x="2829600" y="1124640"/>
              <a:ext cx="1267560" cy="762840"/>
              <a:chOff x="2829600" y="1124640"/>
              <a:chExt cx="1267560" cy="762840"/>
            </a:xfrm>
          </p:grpSpPr>
          <p:sp>
            <p:nvSpPr>
              <p:cNvPr id="9744" name=""/>
              <p:cNvSpPr/>
              <p:nvPr/>
            </p:nvSpPr>
            <p:spPr>
              <a:xfrm>
                <a:off x="2829600" y="1124640"/>
                <a:ext cx="1267560" cy="762840"/>
              </a:xfrm>
              <a:custGeom>
                <a:avLst/>
                <a:gdLst/>
                <a:ahLst/>
                <a:rect l="l" t="t" r="r" b="b"/>
                <a:pathLst>
                  <a:path w="1664" h="974">
                    <a:moveTo>
                      <a:pt x="34" y="0"/>
                    </a:moveTo>
                    <a:lnTo>
                      <a:pt x="742" y="111"/>
                    </a:lnTo>
                    <a:lnTo>
                      <a:pt x="1664" y="203"/>
                    </a:lnTo>
                    <a:lnTo>
                      <a:pt x="1594" y="970"/>
                    </a:lnTo>
                    <a:lnTo>
                      <a:pt x="593" y="870"/>
                    </a:lnTo>
                    <a:lnTo>
                      <a:pt x="577" y="974"/>
                    </a:lnTo>
                    <a:lnTo>
                      <a:pt x="519" y="918"/>
                    </a:lnTo>
                    <a:lnTo>
                      <a:pt x="410" y="938"/>
                    </a:lnTo>
                    <a:lnTo>
                      <a:pt x="342" y="934"/>
                    </a:lnTo>
                    <a:lnTo>
                      <a:pt x="327" y="945"/>
                    </a:lnTo>
                    <a:lnTo>
                      <a:pt x="311" y="934"/>
                    </a:lnTo>
                    <a:lnTo>
                      <a:pt x="293" y="870"/>
                    </a:lnTo>
                    <a:lnTo>
                      <a:pt x="250" y="866"/>
                    </a:lnTo>
                    <a:lnTo>
                      <a:pt x="236" y="857"/>
                    </a:lnTo>
                    <a:lnTo>
                      <a:pt x="236" y="814"/>
                    </a:lnTo>
                    <a:lnTo>
                      <a:pt x="232" y="801"/>
                    </a:lnTo>
                    <a:lnTo>
                      <a:pt x="236" y="765"/>
                    </a:lnTo>
                    <a:lnTo>
                      <a:pt x="214" y="742"/>
                    </a:lnTo>
                    <a:lnTo>
                      <a:pt x="210" y="699"/>
                    </a:lnTo>
                    <a:lnTo>
                      <a:pt x="183" y="683"/>
                    </a:lnTo>
                    <a:lnTo>
                      <a:pt x="131" y="726"/>
                    </a:lnTo>
                    <a:lnTo>
                      <a:pt x="119" y="710"/>
                    </a:lnTo>
                    <a:lnTo>
                      <a:pt x="135" y="643"/>
                    </a:lnTo>
                    <a:lnTo>
                      <a:pt x="165" y="622"/>
                    </a:lnTo>
                    <a:lnTo>
                      <a:pt x="140" y="578"/>
                    </a:lnTo>
                    <a:lnTo>
                      <a:pt x="187" y="535"/>
                    </a:lnTo>
                    <a:lnTo>
                      <a:pt x="162" y="494"/>
                    </a:lnTo>
                    <a:lnTo>
                      <a:pt x="140" y="494"/>
                    </a:lnTo>
                    <a:lnTo>
                      <a:pt x="74" y="350"/>
                    </a:lnTo>
                    <a:lnTo>
                      <a:pt x="27" y="336"/>
                    </a:lnTo>
                    <a:lnTo>
                      <a:pt x="40" y="275"/>
                    </a:lnTo>
                    <a:lnTo>
                      <a:pt x="0" y="219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008208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9745" name=""/>
              <p:cNvSpPr/>
              <p:nvPr/>
            </p:nvSpPr>
            <p:spPr>
              <a:xfrm>
                <a:off x="2829600" y="1124640"/>
                <a:ext cx="1267560" cy="762840"/>
              </a:xfrm>
              <a:custGeom>
                <a:avLst/>
                <a:gdLst/>
                <a:ahLst/>
                <a:rect l="l" t="t" r="r" b="b"/>
                <a:pathLst>
                  <a:path w="1664" h="974">
                    <a:moveTo>
                      <a:pt x="34" y="0"/>
                    </a:moveTo>
                    <a:lnTo>
                      <a:pt x="742" y="111"/>
                    </a:lnTo>
                    <a:lnTo>
                      <a:pt x="1664" y="203"/>
                    </a:lnTo>
                    <a:lnTo>
                      <a:pt x="1594" y="970"/>
                    </a:lnTo>
                    <a:lnTo>
                      <a:pt x="593" y="870"/>
                    </a:lnTo>
                    <a:lnTo>
                      <a:pt x="577" y="974"/>
                    </a:lnTo>
                    <a:lnTo>
                      <a:pt x="519" y="918"/>
                    </a:lnTo>
                    <a:lnTo>
                      <a:pt x="410" y="938"/>
                    </a:lnTo>
                    <a:lnTo>
                      <a:pt x="342" y="934"/>
                    </a:lnTo>
                    <a:lnTo>
                      <a:pt x="327" y="945"/>
                    </a:lnTo>
                    <a:lnTo>
                      <a:pt x="311" y="934"/>
                    </a:lnTo>
                    <a:lnTo>
                      <a:pt x="293" y="870"/>
                    </a:lnTo>
                    <a:lnTo>
                      <a:pt x="250" y="866"/>
                    </a:lnTo>
                    <a:lnTo>
                      <a:pt x="236" y="857"/>
                    </a:lnTo>
                    <a:lnTo>
                      <a:pt x="236" y="814"/>
                    </a:lnTo>
                    <a:lnTo>
                      <a:pt x="232" y="801"/>
                    </a:lnTo>
                    <a:lnTo>
                      <a:pt x="236" y="765"/>
                    </a:lnTo>
                    <a:lnTo>
                      <a:pt x="214" y="742"/>
                    </a:lnTo>
                    <a:lnTo>
                      <a:pt x="210" y="699"/>
                    </a:lnTo>
                    <a:lnTo>
                      <a:pt x="183" y="683"/>
                    </a:lnTo>
                    <a:lnTo>
                      <a:pt x="131" y="726"/>
                    </a:lnTo>
                    <a:lnTo>
                      <a:pt x="119" y="710"/>
                    </a:lnTo>
                    <a:lnTo>
                      <a:pt x="135" y="643"/>
                    </a:lnTo>
                    <a:lnTo>
                      <a:pt x="165" y="622"/>
                    </a:lnTo>
                    <a:lnTo>
                      <a:pt x="140" y="578"/>
                    </a:lnTo>
                    <a:lnTo>
                      <a:pt x="187" y="535"/>
                    </a:lnTo>
                    <a:lnTo>
                      <a:pt x="162" y="494"/>
                    </a:lnTo>
                    <a:lnTo>
                      <a:pt x="140" y="494"/>
                    </a:lnTo>
                    <a:lnTo>
                      <a:pt x="74" y="350"/>
                    </a:lnTo>
                    <a:lnTo>
                      <a:pt x="27" y="336"/>
                    </a:lnTo>
                    <a:lnTo>
                      <a:pt x="40" y="275"/>
                    </a:lnTo>
                    <a:lnTo>
                      <a:pt x="0" y="219"/>
                    </a:lnTo>
                    <a:lnTo>
                      <a:pt x="34" y="0"/>
                    </a:lnTo>
                  </a:path>
                </a:pathLst>
              </a:custGeom>
              <a:solidFill>
                <a:srgbClr val="008208"/>
              </a:solidFill>
              <a:ln w="11160">
                <a:solidFill>
                  <a:srgbClr val="919191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  <p:grpSp>
          <p:nvGrpSpPr>
            <p:cNvPr id="9746" name=""/>
            <p:cNvGrpSpPr/>
            <p:nvPr/>
          </p:nvGrpSpPr>
          <p:grpSpPr>
            <a:xfrm>
              <a:off x="4053600" y="1283040"/>
              <a:ext cx="836640" cy="485280"/>
              <a:chOff x="4053600" y="1283040"/>
              <a:chExt cx="836640" cy="485280"/>
            </a:xfrm>
          </p:grpSpPr>
          <p:sp>
            <p:nvSpPr>
              <p:cNvPr id="9747" name=""/>
              <p:cNvSpPr/>
              <p:nvPr/>
            </p:nvSpPr>
            <p:spPr>
              <a:xfrm>
                <a:off x="4053600" y="1283040"/>
                <a:ext cx="836640" cy="485280"/>
              </a:xfrm>
              <a:custGeom>
                <a:avLst/>
                <a:gdLst/>
                <a:ahLst/>
                <a:rect l="l" t="t" r="r" b="b"/>
                <a:pathLst>
                  <a:path w="1097" h="618">
                    <a:moveTo>
                      <a:pt x="52" y="0"/>
                    </a:moveTo>
                    <a:lnTo>
                      <a:pt x="548" y="23"/>
                    </a:lnTo>
                    <a:lnTo>
                      <a:pt x="1000" y="32"/>
                    </a:lnTo>
                    <a:lnTo>
                      <a:pt x="1006" y="63"/>
                    </a:lnTo>
                    <a:lnTo>
                      <a:pt x="1027" y="88"/>
                    </a:lnTo>
                    <a:lnTo>
                      <a:pt x="1027" y="99"/>
                    </a:lnTo>
                    <a:lnTo>
                      <a:pt x="993" y="120"/>
                    </a:lnTo>
                    <a:lnTo>
                      <a:pt x="1024" y="156"/>
                    </a:lnTo>
                    <a:lnTo>
                      <a:pt x="1009" y="190"/>
                    </a:lnTo>
                    <a:lnTo>
                      <a:pt x="1018" y="215"/>
                    </a:lnTo>
                    <a:lnTo>
                      <a:pt x="1045" y="298"/>
                    </a:lnTo>
                    <a:lnTo>
                      <a:pt x="1058" y="318"/>
                    </a:lnTo>
                    <a:lnTo>
                      <a:pt x="1067" y="354"/>
                    </a:lnTo>
                    <a:lnTo>
                      <a:pt x="1054" y="359"/>
                    </a:lnTo>
                    <a:lnTo>
                      <a:pt x="1040" y="390"/>
                    </a:lnTo>
                    <a:lnTo>
                      <a:pt x="1062" y="415"/>
                    </a:lnTo>
                    <a:lnTo>
                      <a:pt x="1062" y="451"/>
                    </a:lnTo>
                    <a:lnTo>
                      <a:pt x="1049" y="462"/>
                    </a:lnTo>
                    <a:lnTo>
                      <a:pt x="1062" y="478"/>
                    </a:lnTo>
                    <a:lnTo>
                      <a:pt x="1045" y="498"/>
                    </a:lnTo>
                    <a:lnTo>
                      <a:pt x="1054" y="517"/>
                    </a:lnTo>
                    <a:lnTo>
                      <a:pt x="1085" y="546"/>
                    </a:lnTo>
                    <a:lnTo>
                      <a:pt x="1097" y="614"/>
                    </a:lnTo>
                    <a:lnTo>
                      <a:pt x="758" y="618"/>
                    </a:lnTo>
                    <a:lnTo>
                      <a:pt x="465" y="609"/>
                    </a:lnTo>
                    <a:lnTo>
                      <a:pt x="131" y="598"/>
                    </a:lnTo>
                    <a:lnTo>
                      <a:pt x="0" y="586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008208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9748" name=""/>
              <p:cNvSpPr/>
              <p:nvPr/>
            </p:nvSpPr>
            <p:spPr>
              <a:xfrm>
                <a:off x="4053600" y="1283040"/>
                <a:ext cx="836640" cy="485280"/>
              </a:xfrm>
              <a:custGeom>
                <a:avLst/>
                <a:gdLst/>
                <a:ahLst/>
                <a:rect l="l" t="t" r="r" b="b"/>
                <a:pathLst>
                  <a:path w="1097" h="618">
                    <a:moveTo>
                      <a:pt x="52" y="0"/>
                    </a:moveTo>
                    <a:lnTo>
                      <a:pt x="548" y="23"/>
                    </a:lnTo>
                    <a:lnTo>
                      <a:pt x="1000" y="32"/>
                    </a:lnTo>
                    <a:lnTo>
                      <a:pt x="1006" y="63"/>
                    </a:lnTo>
                    <a:lnTo>
                      <a:pt x="1027" y="88"/>
                    </a:lnTo>
                    <a:lnTo>
                      <a:pt x="1027" y="99"/>
                    </a:lnTo>
                    <a:lnTo>
                      <a:pt x="993" y="120"/>
                    </a:lnTo>
                    <a:lnTo>
                      <a:pt x="1024" y="156"/>
                    </a:lnTo>
                    <a:lnTo>
                      <a:pt x="1009" y="190"/>
                    </a:lnTo>
                    <a:lnTo>
                      <a:pt x="1018" y="215"/>
                    </a:lnTo>
                    <a:lnTo>
                      <a:pt x="1045" y="298"/>
                    </a:lnTo>
                    <a:lnTo>
                      <a:pt x="1058" y="318"/>
                    </a:lnTo>
                    <a:lnTo>
                      <a:pt x="1067" y="354"/>
                    </a:lnTo>
                    <a:lnTo>
                      <a:pt x="1054" y="359"/>
                    </a:lnTo>
                    <a:lnTo>
                      <a:pt x="1040" y="390"/>
                    </a:lnTo>
                    <a:lnTo>
                      <a:pt x="1062" y="415"/>
                    </a:lnTo>
                    <a:lnTo>
                      <a:pt x="1062" y="451"/>
                    </a:lnTo>
                    <a:lnTo>
                      <a:pt x="1049" y="462"/>
                    </a:lnTo>
                    <a:lnTo>
                      <a:pt x="1062" y="478"/>
                    </a:lnTo>
                    <a:lnTo>
                      <a:pt x="1045" y="498"/>
                    </a:lnTo>
                    <a:lnTo>
                      <a:pt x="1054" y="517"/>
                    </a:lnTo>
                    <a:lnTo>
                      <a:pt x="1085" y="546"/>
                    </a:lnTo>
                    <a:lnTo>
                      <a:pt x="1097" y="614"/>
                    </a:lnTo>
                    <a:lnTo>
                      <a:pt x="758" y="618"/>
                    </a:lnTo>
                    <a:lnTo>
                      <a:pt x="465" y="609"/>
                    </a:lnTo>
                    <a:lnTo>
                      <a:pt x="131" y="598"/>
                    </a:lnTo>
                    <a:lnTo>
                      <a:pt x="0" y="586"/>
                    </a:lnTo>
                    <a:lnTo>
                      <a:pt x="52" y="0"/>
                    </a:lnTo>
                  </a:path>
                </a:pathLst>
              </a:custGeom>
              <a:solidFill>
                <a:srgbClr val="008208"/>
              </a:solidFill>
              <a:ln w="11160">
                <a:solidFill>
                  <a:srgbClr val="919191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  <p:grpSp>
          <p:nvGrpSpPr>
            <p:cNvPr id="9749" name=""/>
            <p:cNvGrpSpPr/>
            <p:nvPr/>
          </p:nvGrpSpPr>
          <p:grpSpPr>
            <a:xfrm>
              <a:off x="3196800" y="1806120"/>
              <a:ext cx="846000" cy="677880"/>
              <a:chOff x="3196800" y="1806120"/>
              <a:chExt cx="846000" cy="677880"/>
            </a:xfrm>
          </p:grpSpPr>
          <p:sp>
            <p:nvSpPr>
              <p:cNvPr id="9750" name=""/>
              <p:cNvSpPr/>
              <p:nvPr/>
            </p:nvSpPr>
            <p:spPr>
              <a:xfrm>
                <a:off x="3196800" y="1806120"/>
                <a:ext cx="846000" cy="677880"/>
              </a:xfrm>
              <a:custGeom>
                <a:avLst/>
                <a:gdLst/>
                <a:ahLst/>
                <a:rect l="l" t="t" r="r" b="b"/>
                <a:pathLst>
                  <a:path w="1110" h="866">
                    <a:moveTo>
                      <a:pt x="113" y="0"/>
                    </a:moveTo>
                    <a:lnTo>
                      <a:pt x="1110" y="100"/>
                    </a:lnTo>
                    <a:lnTo>
                      <a:pt x="1058" y="866"/>
                    </a:lnTo>
                    <a:lnTo>
                      <a:pt x="0" y="749"/>
                    </a:lnTo>
                    <a:lnTo>
                      <a:pt x="39" y="550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rgbClr val="008208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9751" name=""/>
              <p:cNvSpPr/>
              <p:nvPr/>
            </p:nvSpPr>
            <p:spPr>
              <a:xfrm>
                <a:off x="3196800" y="1806120"/>
                <a:ext cx="846000" cy="677880"/>
              </a:xfrm>
              <a:custGeom>
                <a:avLst/>
                <a:gdLst/>
                <a:ahLst/>
                <a:rect l="l" t="t" r="r" b="b"/>
                <a:pathLst>
                  <a:path w="1110" h="866">
                    <a:moveTo>
                      <a:pt x="113" y="0"/>
                    </a:moveTo>
                    <a:lnTo>
                      <a:pt x="1110" y="100"/>
                    </a:lnTo>
                    <a:lnTo>
                      <a:pt x="1058" y="866"/>
                    </a:lnTo>
                    <a:lnTo>
                      <a:pt x="0" y="749"/>
                    </a:lnTo>
                    <a:lnTo>
                      <a:pt x="39" y="550"/>
                    </a:lnTo>
                    <a:lnTo>
                      <a:pt x="113" y="0"/>
                    </a:lnTo>
                  </a:path>
                </a:pathLst>
              </a:custGeom>
              <a:solidFill>
                <a:srgbClr val="008208"/>
              </a:solidFill>
              <a:ln w="11160">
                <a:solidFill>
                  <a:srgbClr val="919191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  <p:grpSp>
          <p:nvGrpSpPr>
            <p:cNvPr id="9752" name=""/>
            <p:cNvGrpSpPr/>
            <p:nvPr/>
          </p:nvGrpSpPr>
          <p:grpSpPr>
            <a:xfrm>
              <a:off x="4029120" y="1746360"/>
              <a:ext cx="882000" cy="532080"/>
              <a:chOff x="4029120" y="1746360"/>
              <a:chExt cx="882000" cy="532080"/>
            </a:xfrm>
          </p:grpSpPr>
          <p:sp>
            <p:nvSpPr>
              <p:cNvPr id="9753" name=""/>
              <p:cNvSpPr/>
              <p:nvPr/>
            </p:nvSpPr>
            <p:spPr>
              <a:xfrm>
                <a:off x="4029120" y="1746360"/>
                <a:ext cx="882000" cy="532080"/>
              </a:xfrm>
              <a:custGeom>
                <a:avLst/>
                <a:gdLst/>
                <a:ahLst/>
                <a:rect l="l" t="t" r="r" b="b"/>
                <a:pathLst>
                  <a:path w="1157" h="679">
                    <a:moveTo>
                      <a:pt x="34" y="0"/>
                    </a:moveTo>
                    <a:lnTo>
                      <a:pt x="306" y="16"/>
                    </a:lnTo>
                    <a:lnTo>
                      <a:pt x="685" y="29"/>
                    </a:lnTo>
                    <a:lnTo>
                      <a:pt x="999" y="23"/>
                    </a:lnTo>
                    <a:lnTo>
                      <a:pt x="1130" y="23"/>
                    </a:lnTo>
                    <a:lnTo>
                      <a:pt x="1127" y="65"/>
                    </a:lnTo>
                    <a:lnTo>
                      <a:pt x="1113" y="72"/>
                    </a:lnTo>
                    <a:lnTo>
                      <a:pt x="1100" y="79"/>
                    </a:lnTo>
                    <a:lnTo>
                      <a:pt x="1096" y="108"/>
                    </a:lnTo>
                    <a:lnTo>
                      <a:pt x="1122" y="147"/>
                    </a:lnTo>
                    <a:lnTo>
                      <a:pt x="1143" y="160"/>
                    </a:lnTo>
                    <a:lnTo>
                      <a:pt x="1139" y="183"/>
                    </a:lnTo>
                    <a:lnTo>
                      <a:pt x="1148" y="200"/>
                    </a:lnTo>
                    <a:lnTo>
                      <a:pt x="1148" y="460"/>
                    </a:lnTo>
                    <a:lnTo>
                      <a:pt x="1157" y="496"/>
                    </a:lnTo>
                    <a:lnTo>
                      <a:pt x="1139" y="503"/>
                    </a:lnTo>
                    <a:lnTo>
                      <a:pt x="1136" y="516"/>
                    </a:lnTo>
                    <a:lnTo>
                      <a:pt x="1148" y="532"/>
                    </a:lnTo>
                    <a:lnTo>
                      <a:pt x="1143" y="620"/>
                    </a:lnTo>
                    <a:lnTo>
                      <a:pt x="1130" y="627"/>
                    </a:lnTo>
                    <a:lnTo>
                      <a:pt x="1136" y="663"/>
                    </a:lnTo>
                    <a:lnTo>
                      <a:pt x="1148" y="679"/>
                    </a:lnTo>
                    <a:lnTo>
                      <a:pt x="1130" y="679"/>
                    </a:lnTo>
                    <a:lnTo>
                      <a:pt x="1105" y="679"/>
                    </a:lnTo>
                    <a:lnTo>
                      <a:pt x="1069" y="656"/>
                    </a:lnTo>
                    <a:lnTo>
                      <a:pt x="1048" y="624"/>
                    </a:lnTo>
                    <a:lnTo>
                      <a:pt x="1035" y="620"/>
                    </a:lnTo>
                    <a:lnTo>
                      <a:pt x="999" y="635"/>
                    </a:lnTo>
                    <a:lnTo>
                      <a:pt x="974" y="604"/>
                    </a:lnTo>
                    <a:lnTo>
                      <a:pt x="922" y="631"/>
                    </a:lnTo>
                    <a:lnTo>
                      <a:pt x="891" y="631"/>
                    </a:lnTo>
                    <a:lnTo>
                      <a:pt x="868" y="624"/>
                    </a:lnTo>
                    <a:lnTo>
                      <a:pt x="838" y="588"/>
                    </a:lnTo>
                    <a:lnTo>
                      <a:pt x="0" y="572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008208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9754" name=""/>
              <p:cNvSpPr/>
              <p:nvPr/>
            </p:nvSpPr>
            <p:spPr>
              <a:xfrm>
                <a:off x="4029120" y="1746360"/>
                <a:ext cx="882000" cy="532080"/>
              </a:xfrm>
              <a:custGeom>
                <a:avLst/>
                <a:gdLst/>
                <a:ahLst/>
                <a:rect l="l" t="t" r="r" b="b"/>
                <a:pathLst>
                  <a:path w="1157" h="679">
                    <a:moveTo>
                      <a:pt x="34" y="0"/>
                    </a:moveTo>
                    <a:lnTo>
                      <a:pt x="306" y="16"/>
                    </a:lnTo>
                    <a:lnTo>
                      <a:pt x="685" y="29"/>
                    </a:lnTo>
                    <a:lnTo>
                      <a:pt x="999" y="23"/>
                    </a:lnTo>
                    <a:lnTo>
                      <a:pt x="1130" y="23"/>
                    </a:lnTo>
                    <a:lnTo>
                      <a:pt x="1127" y="65"/>
                    </a:lnTo>
                    <a:lnTo>
                      <a:pt x="1113" y="72"/>
                    </a:lnTo>
                    <a:lnTo>
                      <a:pt x="1100" y="79"/>
                    </a:lnTo>
                    <a:lnTo>
                      <a:pt x="1096" y="108"/>
                    </a:lnTo>
                    <a:lnTo>
                      <a:pt x="1122" y="147"/>
                    </a:lnTo>
                    <a:lnTo>
                      <a:pt x="1143" y="160"/>
                    </a:lnTo>
                    <a:lnTo>
                      <a:pt x="1139" y="183"/>
                    </a:lnTo>
                    <a:lnTo>
                      <a:pt x="1148" y="200"/>
                    </a:lnTo>
                    <a:lnTo>
                      <a:pt x="1148" y="460"/>
                    </a:lnTo>
                    <a:lnTo>
                      <a:pt x="1157" y="496"/>
                    </a:lnTo>
                    <a:lnTo>
                      <a:pt x="1139" y="503"/>
                    </a:lnTo>
                    <a:lnTo>
                      <a:pt x="1136" y="516"/>
                    </a:lnTo>
                    <a:lnTo>
                      <a:pt x="1148" y="532"/>
                    </a:lnTo>
                    <a:lnTo>
                      <a:pt x="1143" y="620"/>
                    </a:lnTo>
                    <a:lnTo>
                      <a:pt x="1130" y="627"/>
                    </a:lnTo>
                    <a:lnTo>
                      <a:pt x="1136" y="663"/>
                    </a:lnTo>
                    <a:lnTo>
                      <a:pt x="1148" y="679"/>
                    </a:lnTo>
                    <a:lnTo>
                      <a:pt x="1130" y="679"/>
                    </a:lnTo>
                    <a:lnTo>
                      <a:pt x="1105" y="679"/>
                    </a:lnTo>
                    <a:lnTo>
                      <a:pt x="1069" y="656"/>
                    </a:lnTo>
                    <a:lnTo>
                      <a:pt x="1048" y="624"/>
                    </a:lnTo>
                    <a:lnTo>
                      <a:pt x="1035" y="620"/>
                    </a:lnTo>
                    <a:lnTo>
                      <a:pt x="999" y="635"/>
                    </a:lnTo>
                    <a:lnTo>
                      <a:pt x="974" y="604"/>
                    </a:lnTo>
                    <a:lnTo>
                      <a:pt x="922" y="631"/>
                    </a:lnTo>
                    <a:lnTo>
                      <a:pt x="891" y="631"/>
                    </a:lnTo>
                    <a:lnTo>
                      <a:pt x="868" y="624"/>
                    </a:lnTo>
                    <a:lnTo>
                      <a:pt x="838" y="588"/>
                    </a:lnTo>
                    <a:lnTo>
                      <a:pt x="0" y="572"/>
                    </a:lnTo>
                    <a:lnTo>
                      <a:pt x="34" y="0"/>
                    </a:lnTo>
                  </a:path>
                </a:pathLst>
              </a:custGeom>
              <a:solidFill>
                <a:srgbClr val="008208"/>
              </a:solidFill>
              <a:ln w="11160">
                <a:solidFill>
                  <a:srgbClr val="919191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  <p:grpSp>
          <p:nvGrpSpPr>
            <p:cNvPr id="9755" name=""/>
            <p:cNvGrpSpPr/>
            <p:nvPr/>
          </p:nvGrpSpPr>
          <p:grpSpPr>
            <a:xfrm>
              <a:off x="4006080" y="2192760"/>
              <a:ext cx="1034640" cy="456840"/>
              <a:chOff x="4006080" y="2192760"/>
              <a:chExt cx="1034640" cy="456840"/>
            </a:xfrm>
          </p:grpSpPr>
          <p:sp>
            <p:nvSpPr>
              <p:cNvPr id="9756" name=""/>
              <p:cNvSpPr/>
              <p:nvPr/>
            </p:nvSpPr>
            <p:spPr>
              <a:xfrm>
                <a:off x="4006080" y="2192760"/>
                <a:ext cx="1034640" cy="456840"/>
              </a:xfrm>
              <a:custGeom>
                <a:avLst/>
                <a:gdLst/>
                <a:ahLst/>
                <a:rect l="l" t="t" r="r" b="b"/>
                <a:pathLst>
                  <a:path w="1358" h="584">
                    <a:moveTo>
                      <a:pt x="27" y="0"/>
                    </a:moveTo>
                    <a:lnTo>
                      <a:pt x="860" y="16"/>
                    </a:lnTo>
                    <a:lnTo>
                      <a:pt x="896" y="56"/>
                    </a:lnTo>
                    <a:lnTo>
                      <a:pt x="952" y="65"/>
                    </a:lnTo>
                    <a:lnTo>
                      <a:pt x="1001" y="32"/>
                    </a:lnTo>
                    <a:lnTo>
                      <a:pt x="1031" y="65"/>
                    </a:lnTo>
                    <a:lnTo>
                      <a:pt x="1062" y="48"/>
                    </a:lnTo>
                    <a:lnTo>
                      <a:pt x="1080" y="56"/>
                    </a:lnTo>
                    <a:lnTo>
                      <a:pt x="1108" y="95"/>
                    </a:lnTo>
                    <a:lnTo>
                      <a:pt x="1157" y="111"/>
                    </a:lnTo>
                    <a:lnTo>
                      <a:pt x="1169" y="108"/>
                    </a:lnTo>
                    <a:lnTo>
                      <a:pt x="1200" y="108"/>
                    </a:lnTo>
                    <a:lnTo>
                      <a:pt x="1214" y="167"/>
                    </a:lnTo>
                    <a:lnTo>
                      <a:pt x="1240" y="189"/>
                    </a:lnTo>
                    <a:lnTo>
                      <a:pt x="1245" y="244"/>
                    </a:lnTo>
                    <a:lnTo>
                      <a:pt x="1261" y="251"/>
                    </a:lnTo>
                    <a:lnTo>
                      <a:pt x="1267" y="307"/>
                    </a:lnTo>
                    <a:lnTo>
                      <a:pt x="1279" y="316"/>
                    </a:lnTo>
                    <a:lnTo>
                      <a:pt x="1284" y="401"/>
                    </a:lnTo>
                    <a:lnTo>
                      <a:pt x="1301" y="408"/>
                    </a:lnTo>
                    <a:lnTo>
                      <a:pt x="1306" y="492"/>
                    </a:lnTo>
                    <a:lnTo>
                      <a:pt x="1331" y="499"/>
                    </a:lnTo>
                    <a:lnTo>
                      <a:pt x="1358" y="519"/>
                    </a:lnTo>
                    <a:lnTo>
                      <a:pt x="1353" y="584"/>
                    </a:lnTo>
                    <a:lnTo>
                      <a:pt x="300" y="584"/>
                    </a:lnTo>
                    <a:lnTo>
                      <a:pt x="300" y="392"/>
                    </a:lnTo>
                    <a:lnTo>
                      <a:pt x="0" y="372"/>
                    </a:ln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008208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9757" name=""/>
              <p:cNvSpPr/>
              <p:nvPr/>
            </p:nvSpPr>
            <p:spPr>
              <a:xfrm>
                <a:off x="4006080" y="2192760"/>
                <a:ext cx="1034640" cy="456840"/>
              </a:xfrm>
              <a:custGeom>
                <a:avLst/>
                <a:gdLst/>
                <a:ahLst/>
                <a:rect l="l" t="t" r="r" b="b"/>
                <a:pathLst>
                  <a:path w="1358" h="584">
                    <a:moveTo>
                      <a:pt x="27" y="0"/>
                    </a:moveTo>
                    <a:lnTo>
                      <a:pt x="860" y="16"/>
                    </a:lnTo>
                    <a:lnTo>
                      <a:pt x="896" y="56"/>
                    </a:lnTo>
                    <a:lnTo>
                      <a:pt x="952" y="65"/>
                    </a:lnTo>
                    <a:lnTo>
                      <a:pt x="1001" y="32"/>
                    </a:lnTo>
                    <a:lnTo>
                      <a:pt x="1031" y="65"/>
                    </a:lnTo>
                    <a:lnTo>
                      <a:pt x="1062" y="48"/>
                    </a:lnTo>
                    <a:lnTo>
                      <a:pt x="1080" y="56"/>
                    </a:lnTo>
                    <a:lnTo>
                      <a:pt x="1108" y="95"/>
                    </a:lnTo>
                    <a:lnTo>
                      <a:pt x="1157" y="111"/>
                    </a:lnTo>
                    <a:lnTo>
                      <a:pt x="1169" y="108"/>
                    </a:lnTo>
                    <a:lnTo>
                      <a:pt x="1200" y="108"/>
                    </a:lnTo>
                    <a:lnTo>
                      <a:pt x="1214" y="167"/>
                    </a:lnTo>
                    <a:lnTo>
                      <a:pt x="1240" y="189"/>
                    </a:lnTo>
                    <a:lnTo>
                      <a:pt x="1245" y="244"/>
                    </a:lnTo>
                    <a:lnTo>
                      <a:pt x="1261" y="251"/>
                    </a:lnTo>
                    <a:lnTo>
                      <a:pt x="1267" y="307"/>
                    </a:lnTo>
                    <a:lnTo>
                      <a:pt x="1279" y="316"/>
                    </a:lnTo>
                    <a:lnTo>
                      <a:pt x="1284" y="401"/>
                    </a:lnTo>
                    <a:lnTo>
                      <a:pt x="1301" y="408"/>
                    </a:lnTo>
                    <a:lnTo>
                      <a:pt x="1306" y="492"/>
                    </a:lnTo>
                    <a:lnTo>
                      <a:pt x="1331" y="499"/>
                    </a:lnTo>
                    <a:lnTo>
                      <a:pt x="1358" y="519"/>
                    </a:lnTo>
                    <a:lnTo>
                      <a:pt x="1353" y="584"/>
                    </a:lnTo>
                    <a:lnTo>
                      <a:pt x="300" y="584"/>
                    </a:lnTo>
                    <a:lnTo>
                      <a:pt x="300" y="392"/>
                    </a:lnTo>
                    <a:lnTo>
                      <a:pt x="0" y="372"/>
                    </a:lnTo>
                    <a:lnTo>
                      <a:pt x="27" y="0"/>
                    </a:lnTo>
                  </a:path>
                </a:pathLst>
              </a:custGeom>
              <a:solidFill>
                <a:srgbClr val="008208"/>
              </a:solidFill>
              <a:ln w="11160">
                <a:solidFill>
                  <a:srgbClr val="919191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  <p:grpSp>
          <p:nvGrpSpPr>
            <p:cNvPr id="9758" name=""/>
            <p:cNvGrpSpPr/>
            <p:nvPr/>
          </p:nvGrpSpPr>
          <p:grpSpPr>
            <a:xfrm>
              <a:off x="2748960" y="2189520"/>
              <a:ext cx="667080" cy="820440"/>
              <a:chOff x="2748960" y="2189520"/>
              <a:chExt cx="667080" cy="820440"/>
            </a:xfrm>
          </p:grpSpPr>
          <p:sp>
            <p:nvSpPr>
              <p:cNvPr id="9759" name=""/>
              <p:cNvSpPr/>
              <p:nvPr/>
            </p:nvSpPr>
            <p:spPr>
              <a:xfrm>
                <a:off x="2748960" y="2189520"/>
                <a:ext cx="667080" cy="820440"/>
              </a:xfrm>
              <a:custGeom>
                <a:avLst/>
                <a:gdLst/>
                <a:ahLst/>
                <a:rect l="l" t="t" r="r" b="b"/>
                <a:pathLst>
                  <a:path w="875" h="1048">
                    <a:moveTo>
                      <a:pt x="165" y="0"/>
                    </a:moveTo>
                    <a:lnTo>
                      <a:pt x="622" y="65"/>
                    </a:lnTo>
                    <a:lnTo>
                      <a:pt x="588" y="261"/>
                    </a:lnTo>
                    <a:lnTo>
                      <a:pt x="875" y="291"/>
                    </a:lnTo>
                    <a:lnTo>
                      <a:pt x="787" y="1048"/>
                    </a:lnTo>
                    <a:lnTo>
                      <a:pt x="0" y="931"/>
                    </a:lnTo>
                    <a:lnTo>
                      <a:pt x="165" y="0"/>
                    </a:lnTo>
                    <a:close/>
                  </a:path>
                </a:pathLst>
              </a:custGeom>
              <a:solidFill>
                <a:srgbClr val="008208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9760" name=""/>
              <p:cNvSpPr/>
              <p:nvPr/>
            </p:nvSpPr>
            <p:spPr>
              <a:xfrm>
                <a:off x="2748960" y="2189520"/>
                <a:ext cx="667080" cy="820440"/>
              </a:xfrm>
              <a:custGeom>
                <a:avLst/>
                <a:gdLst/>
                <a:ahLst/>
                <a:rect l="l" t="t" r="r" b="b"/>
                <a:pathLst>
                  <a:path w="875" h="1048">
                    <a:moveTo>
                      <a:pt x="165" y="0"/>
                    </a:moveTo>
                    <a:lnTo>
                      <a:pt x="622" y="65"/>
                    </a:lnTo>
                    <a:lnTo>
                      <a:pt x="588" y="261"/>
                    </a:lnTo>
                    <a:lnTo>
                      <a:pt x="875" y="291"/>
                    </a:lnTo>
                    <a:lnTo>
                      <a:pt x="787" y="1048"/>
                    </a:lnTo>
                    <a:lnTo>
                      <a:pt x="0" y="931"/>
                    </a:lnTo>
                    <a:lnTo>
                      <a:pt x="165" y="0"/>
                    </a:lnTo>
                  </a:path>
                </a:pathLst>
              </a:custGeom>
              <a:solidFill>
                <a:srgbClr val="008208"/>
              </a:solidFill>
              <a:ln w="11160">
                <a:solidFill>
                  <a:srgbClr val="919191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  <p:grpSp>
          <p:nvGrpSpPr>
            <p:cNvPr id="9761" name=""/>
            <p:cNvGrpSpPr/>
            <p:nvPr/>
          </p:nvGrpSpPr>
          <p:grpSpPr>
            <a:xfrm>
              <a:off x="3347640" y="2418480"/>
              <a:ext cx="880920" cy="668520"/>
              <a:chOff x="3347640" y="2418480"/>
              <a:chExt cx="880920" cy="668520"/>
            </a:xfrm>
          </p:grpSpPr>
          <p:sp>
            <p:nvSpPr>
              <p:cNvPr id="9762" name=""/>
              <p:cNvSpPr/>
              <p:nvPr/>
            </p:nvSpPr>
            <p:spPr>
              <a:xfrm>
                <a:off x="3347640" y="2418480"/>
                <a:ext cx="880920" cy="668520"/>
              </a:xfrm>
              <a:custGeom>
                <a:avLst/>
                <a:gdLst/>
                <a:ahLst/>
                <a:rect l="l" t="t" r="r" b="b"/>
                <a:pathLst>
                  <a:path w="1158" h="856">
                    <a:moveTo>
                      <a:pt x="88" y="0"/>
                    </a:moveTo>
                    <a:lnTo>
                      <a:pt x="708" y="69"/>
                    </a:lnTo>
                    <a:lnTo>
                      <a:pt x="929" y="92"/>
                    </a:lnTo>
                    <a:lnTo>
                      <a:pt x="1158" y="101"/>
                    </a:lnTo>
                    <a:lnTo>
                      <a:pt x="1149" y="856"/>
                    </a:lnTo>
                    <a:lnTo>
                      <a:pt x="633" y="827"/>
                    </a:lnTo>
                    <a:lnTo>
                      <a:pt x="349" y="800"/>
                    </a:lnTo>
                    <a:lnTo>
                      <a:pt x="0" y="764"/>
                    </a:lnTo>
                    <a:lnTo>
                      <a:pt x="88" y="0"/>
                    </a:lnTo>
                    <a:close/>
                  </a:path>
                </a:pathLst>
              </a:custGeom>
              <a:solidFill>
                <a:srgbClr val="008208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9763" name=""/>
              <p:cNvSpPr/>
              <p:nvPr/>
            </p:nvSpPr>
            <p:spPr>
              <a:xfrm>
                <a:off x="3347640" y="2418480"/>
                <a:ext cx="880920" cy="668520"/>
              </a:xfrm>
              <a:custGeom>
                <a:avLst/>
                <a:gdLst/>
                <a:ahLst/>
                <a:rect l="l" t="t" r="r" b="b"/>
                <a:pathLst>
                  <a:path w="1158" h="856">
                    <a:moveTo>
                      <a:pt x="88" y="0"/>
                    </a:moveTo>
                    <a:lnTo>
                      <a:pt x="708" y="69"/>
                    </a:lnTo>
                    <a:lnTo>
                      <a:pt x="929" y="92"/>
                    </a:lnTo>
                    <a:lnTo>
                      <a:pt x="1158" y="101"/>
                    </a:lnTo>
                    <a:lnTo>
                      <a:pt x="1149" y="856"/>
                    </a:lnTo>
                    <a:lnTo>
                      <a:pt x="633" y="827"/>
                    </a:lnTo>
                    <a:lnTo>
                      <a:pt x="349" y="800"/>
                    </a:lnTo>
                    <a:lnTo>
                      <a:pt x="0" y="764"/>
                    </a:lnTo>
                    <a:lnTo>
                      <a:pt x="88" y="0"/>
                    </a:lnTo>
                  </a:path>
                </a:pathLst>
              </a:custGeom>
              <a:solidFill>
                <a:srgbClr val="008208"/>
              </a:solidFill>
              <a:ln w="11160">
                <a:solidFill>
                  <a:srgbClr val="919191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  <p:grpSp>
          <p:nvGrpSpPr>
            <p:cNvPr id="9764" name=""/>
            <p:cNvGrpSpPr/>
            <p:nvPr/>
          </p:nvGrpSpPr>
          <p:grpSpPr>
            <a:xfrm>
              <a:off x="4222440" y="2649960"/>
              <a:ext cx="924840" cy="455760"/>
              <a:chOff x="4222440" y="2649960"/>
              <a:chExt cx="924840" cy="455760"/>
            </a:xfrm>
          </p:grpSpPr>
          <p:sp>
            <p:nvSpPr>
              <p:cNvPr id="9765" name=""/>
              <p:cNvSpPr/>
              <p:nvPr/>
            </p:nvSpPr>
            <p:spPr>
              <a:xfrm>
                <a:off x="4222440" y="2649960"/>
                <a:ext cx="924840" cy="455760"/>
              </a:xfrm>
              <a:custGeom>
                <a:avLst/>
                <a:gdLst/>
                <a:ahLst/>
                <a:rect l="l" t="t" r="r" b="b"/>
                <a:pathLst>
                  <a:path w="1214" h="582">
                    <a:moveTo>
                      <a:pt x="9" y="0"/>
                    </a:moveTo>
                    <a:lnTo>
                      <a:pt x="1062" y="0"/>
                    </a:lnTo>
                    <a:lnTo>
                      <a:pt x="1123" y="7"/>
                    </a:lnTo>
                    <a:lnTo>
                      <a:pt x="1144" y="23"/>
                    </a:lnTo>
                    <a:lnTo>
                      <a:pt x="1162" y="39"/>
                    </a:lnTo>
                    <a:lnTo>
                      <a:pt x="1157" y="68"/>
                    </a:lnTo>
                    <a:lnTo>
                      <a:pt x="1135" y="68"/>
                    </a:lnTo>
                    <a:lnTo>
                      <a:pt x="1126" y="84"/>
                    </a:lnTo>
                    <a:lnTo>
                      <a:pt x="1132" y="95"/>
                    </a:lnTo>
                    <a:lnTo>
                      <a:pt x="1162" y="108"/>
                    </a:lnTo>
                    <a:lnTo>
                      <a:pt x="1166" y="128"/>
                    </a:lnTo>
                    <a:lnTo>
                      <a:pt x="1162" y="147"/>
                    </a:lnTo>
                    <a:lnTo>
                      <a:pt x="1193" y="171"/>
                    </a:lnTo>
                    <a:lnTo>
                      <a:pt x="1200" y="196"/>
                    </a:lnTo>
                    <a:lnTo>
                      <a:pt x="1214" y="582"/>
                    </a:lnTo>
                    <a:lnTo>
                      <a:pt x="384" y="573"/>
                    </a:lnTo>
                    <a:lnTo>
                      <a:pt x="0" y="559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008208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9766" name=""/>
              <p:cNvSpPr/>
              <p:nvPr/>
            </p:nvSpPr>
            <p:spPr>
              <a:xfrm>
                <a:off x="4222440" y="2649960"/>
                <a:ext cx="924840" cy="455760"/>
              </a:xfrm>
              <a:custGeom>
                <a:avLst/>
                <a:gdLst/>
                <a:ahLst/>
                <a:rect l="l" t="t" r="r" b="b"/>
                <a:pathLst>
                  <a:path w="1214" h="582">
                    <a:moveTo>
                      <a:pt x="9" y="0"/>
                    </a:moveTo>
                    <a:lnTo>
                      <a:pt x="1062" y="0"/>
                    </a:lnTo>
                    <a:lnTo>
                      <a:pt x="1123" y="7"/>
                    </a:lnTo>
                    <a:lnTo>
                      <a:pt x="1144" y="23"/>
                    </a:lnTo>
                    <a:lnTo>
                      <a:pt x="1162" y="39"/>
                    </a:lnTo>
                    <a:lnTo>
                      <a:pt x="1157" y="68"/>
                    </a:lnTo>
                    <a:lnTo>
                      <a:pt x="1135" y="68"/>
                    </a:lnTo>
                    <a:lnTo>
                      <a:pt x="1126" y="84"/>
                    </a:lnTo>
                    <a:lnTo>
                      <a:pt x="1132" y="95"/>
                    </a:lnTo>
                    <a:lnTo>
                      <a:pt x="1162" y="108"/>
                    </a:lnTo>
                    <a:lnTo>
                      <a:pt x="1166" y="128"/>
                    </a:lnTo>
                    <a:lnTo>
                      <a:pt x="1162" y="147"/>
                    </a:lnTo>
                    <a:lnTo>
                      <a:pt x="1193" y="171"/>
                    </a:lnTo>
                    <a:lnTo>
                      <a:pt x="1200" y="196"/>
                    </a:lnTo>
                    <a:lnTo>
                      <a:pt x="1214" y="582"/>
                    </a:lnTo>
                    <a:lnTo>
                      <a:pt x="384" y="573"/>
                    </a:lnTo>
                    <a:lnTo>
                      <a:pt x="0" y="559"/>
                    </a:lnTo>
                    <a:lnTo>
                      <a:pt x="9" y="0"/>
                    </a:lnTo>
                  </a:path>
                </a:pathLst>
              </a:custGeom>
              <a:solidFill>
                <a:srgbClr val="008208"/>
              </a:solidFill>
              <a:ln w="11160">
                <a:solidFill>
                  <a:srgbClr val="919191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  <p:grpSp>
          <p:nvGrpSpPr>
            <p:cNvPr id="9767" name=""/>
            <p:cNvGrpSpPr/>
            <p:nvPr/>
          </p:nvGrpSpPr>
          <p:grpSpPr>
            <a:xfrm>
              <a:off x="4097520" y="3079440"/>
              <a:ext cx="1076040" cy="506880"/>
              <a:chOff x="4097520" y="3079440"/>
              <a:chExt cx="1076040" cy="506880"/>
            </a:xfrm>
          </p:grpSpPr>
          <p:sp>
            <p:nvSpPr>
              <p:cNvPr id="9768" name=""/>
              <p:cNvSpPr/>
              <p:nvPr/>
            </p:nvSpPr>
            <p:spPr>
              <a:xfrm>
                <a:off x="4097520" y="3079440"/>
                <a:ext cx="1076040" cy="506880"/>
              </a:xfrm>
              <a:custGeom>
                <a:avLst/>
                <a:gdLst/>
                <a:ahLst/>
                <a:rect l="l" t="t" r="r" b="b"/>
                <a:pathLst>
                  <a:path w="1412" h="649">
                    <a:moveTo>
                      <a:pt x="4" y="0"/>
                    </a:moveTo>
                    <a:lnTo>
                      <a:pt x="501" y="27"/>
                    </a:lnTo>
                    <a:lnTo>
                      <a:pt x="1382" y="32"/>
                    </a:lnTo>
                    <a:lnTo>
                      <a:pt x="1382" y="124"/>
                    </a:lnTo>
                    <a:lnTo>
                      <a:pt x="1403" y="230"/>
                    </a:lnTo>
                    <a:lnTo>
                      <a:pt x="1412" y="649"/>
                    </a:lnTo>
                    <a:lnTo>
                      <a:pt x="1368" y="640"/>
                    </a:lnTo>
                    <a:lnTo>
                      <a:pt x="1360" y="620"/>
                    </a:lnTo>
                    <a:lnTo>
                      <a:pt x="1342" y="606"/>
                    </a:lnTo>
                    <a:lnTo>
                      <a:pt x="1315" y="600"/>
                    </a:lnTo>
                    <a:lnTo>
                      <a:pt x="1299" y="613"/>
                    </a:lnTo>
                    <a:lnTo>
                      <a:pt x="1276" y="633"/>
                    </a:lnTo>
                    <a:lnTo>
                      <a:pt x="1245" y="613"/>
                    </a:lnTo>
                    <a:lnTo>
                      <a:pt x="1220" y="609"/>
                    </a:lnTo>
                    <a:lnTo>
                      <a:pt x="1177" y="633"/>
                    </a:lnTo>
                    <a:lnTo>
                      <a:pt x="1120" y="633"/>
                    </a:lnTo>
                    <a:lnTo>
                      <a:pt x="1076" y="616"/>
                    </a:lnTo>
                    <a:lnTo>
                      <a:pt x="1028" y="620"/>
                    </a:lnTo>
                    <a:lnTo>
                      <a:pt x="1001" y="645"/>
                    </a:lnTo>
                    <a:lnTo>
                      <a:pt x="988" y="645"/>
                    </a:lnTo>
                    <a:lnTo>
                      <a:pt x="954" y="613"/>
                    </a:lnTo>
                    <a:lnTo>
                      <a:pt x="902" y="613"/>
                    </a:lnTo>
                    <a:lnTo>
                      <a:pt x="866" y="613"/>
                    </a:lnTo>
                    <a:lnTo>
                      <a:pt x="841" y="597"/>
                    </a:lnTo>
                    <a:lnTo>
                      <a:pt x="818" y="557"/>
                    </a:lnTo>
                    <a:lnTo>
                      <a:pt x="784" y="550"/>
                    </a:lnTo>
                    <a:lnTo>
                      <a:pt x="762" y="550"/>
                    </a:lnTo>
                    <a:lnTo>
                      <a:pt x="740" y="564"/>
                    </a:lnTo>
                    <a:lnTo>
                      <a:pt x="669" y="561"/>
                    </a:lnTo>
                    <a:lnTo>
                      <a:pt x="642" y="550"/>
                    </a:lnTo>
                    <a:lnTo>
                      <a:pt x="633" y="514"/>
                    </a:lnTo>
                    <a:lnTo>
                      <a:pt x="615" y="498"/>
                    </a:lnTo>
                    <a:lnTo>
                      <a:pt x="602" y="501"/>
                    </a:lnTo>
                    <a:lnTo>
                      <a:pt x="563" y="518"/>
                    </a:lnTo>
                    <a:lnTo>
                      <a:pt x="541" y="518"/>
                    </a:lnTo>
                    <a:lnTo>
                      <a:pt x="528" y="514"/>
                    </a:lnTo>
                    <a:lnTo>
                      <a:pt x="523" y="498"/>
                    </a:lnTo>
                    <a:lnTo>
                      <a:pt x="516" y="473"/>
                    </a:lnTo>
                    <a:lnTo>
                      <a:pt x="510" y="458"/>
                    </a:lnTo>
                    <a:lnTo>
                      <a:pt x="501" y="413"/>
                    </a:lnTo>
                    <a:lnTo>
                      <a:pt x="480" y="128"/>
                    </a:lnTo>
                    <a:lnTo>
                      <a:pt x="0" y="9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8208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9769" name=""/>
              <p:cNvSpPr/>
              <p:nvPr/>
            </p:nvSpPr>
            <p:spPr>
              <a:xfrm>
                <a:off x="4097520" y="3079440"/>
                <a:ext cx="1076040" cy="506880"/>
              </a:xfrm>
              <a:custGeom>
                <a:avLst/>
                <a:gdLst/>
                <a:ahLst/>
                <a:rect l="l" t="t" r="r" b="b"/>
                <a:pathLst>
                  <a:path w="1412" h="649">
                    <a:moveTo>
                      <a:pt x="4" y="0"/>
                    </a:moveTo>
                    <a:lnTo>
                      <a:pt x="501" y="27"/>
                    </a:lnTo>
                    <a:lnTo>
                      <a:pt x="1382" y="32"/>
                    </a:lnTo>
                    <a:lnTo>
                      <a:pt x="1382" y="124"/>
                    </a:lnTo>
                    <a:lnTo>
                      <a:pt x="1403" y="230"/>
                    </a:lnTo>
                    <a:lnTo>
                      <a:pt x="1412" y="649"/>
                    </a:lnTo>
                    <a:lnTo>
                      <a:pt x="1368" y="640"/>
                    </a:lnTo>
                    <a:lnTo>
                      <a:pt x="1360" y="620"/>
                    </a:lnTo>
                    <a:lnTo>
                      <a:pt x="1342" y="606"/>
                    </a:lnTo>
                    <a:lnTo>
                      <a:pt x="1315" y="600"/>
                    </a:lnTo>
                    <a:lnTo>
                      <a:pt x="1299" y="613"/>
                    </a:lnTo>
                    <a:lnTo>
                      <a:pt x="1276" y="633"/>
                    </a:lnTo>
                    <a:lnTo>
                      <a:pt x="1245" y="613"/>
                    </a:lnTo>
                    <a:lnTo>
                      <a:pt x="1220" y="609"/>
                    </a:lnTo>
                    <a:lnTo>
                      <a:pt x="1177" y="633"/>
                    </a:lnTo>
                    <a:lnTo>
                      <a:pt x="1120" y="633"/>
                    </a:lnTo>
                    <a:lnTo>
                      <a:pt x="1076" y="616"/>
                    </a:lnTo>
                    <a:lnTo>
                      <a:pt x="1028" y="620"/>
                    </a:lnTo>
                    <a:lnTo>
                      <a:pt x="1001" y="645"/>
                    </a:lnTo>
                    <a:lnTo>
                      <a:pt x="988" y="645"/>
                    </a:lnTo>
                    <a:lnTo>
                      <a:pt x="954" y="613"/>
                    </a:lnTo>
                    <a:lnTo>
                      <a:pt x="902" y="613"/>
                    </a:lnTo>
                    <a:lnTo>
                      <a:pt x="866" y="613"/>
                    </a:lnTo>
                    <a:lnTo>
                      <a:pt x="841" y="597"/>
                    </a:lnTo>
                    <a:lnTo>
                      <a:pt x="818" y="557"/>
                    </a:lnTo>
                    <a:lnTo>
                      <a:pt x="784" y="550"/>
                    </a:lnTo>
                    <a:lnTo>
                      <a:pt x="762" y="550"/>
                    </a:lnTo>
                    <a:lnTo>
                      <a:pt x="740" y="564"/>
                    </a:lnTo>
                    <a:lnTo>
                      <a:pt x="669" y="561"/>
                    </a:lnTo>
                    <a:lnTo>
                      <a:pt x="642" y="550"/>
                    </a:lnTo>
                    <a:lnTo>
                      <a:pt x="633" y="514"/>
                    </a:lnTo>
                    <a:lnTo>
                      <a:pt x="615" y="498"/>
                    </a:lnTo>
                    <a:lnTo>
                      <a:pt x="602" y="501"/>
                    </a:lnTo>
                    <a:lnTo>
                      <a:pt x="563" y="518"/>
                    </a:lnTo>
                    <a:lnTo>
                      <a:pt x="541" y="518"/>
                    </a:lnTo>
                    <a:lnTo>
                      <a:pt x="528" y="514"/>
                    </a:lnTo>
                    <a:lnTo>
                      <a:pt x="523" y="498"/>
                    </a:lnTo>
                    <a:lnTo>
                      <a:pt x="516" y="473"/>
                    </a:lnTo>
                    <a:lnTo>
                      <a:pt x="510" y="458"/>
                    </a:lnTo>
                    <a:lnTo>
                      <a:pt x="501" y="413"/>
                    </a:lnTo>
                    <a:lnTo>
                      <a:pt x="480" y="128"/>
                    </a:lnTo>
                    <a:lnTo>
                      <a:pt x="0" y="95"/>
                    </a:lnTo>
                    <a:lnTo>
                      <a:pt x="4" y="0"/>
                    </a:lnTo>
                  </a:path>
                </a:pathLst>
              </a:custGeom>
              <a:solidFill>
                <a:srgbClr val="008208"/>
              </a:solidFill>
              <a:ln w="11160">
                <a:solidFill>
                  <a:srgbClr val="919191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  <p:grpSp>
          <p:nvGrpSpPr>
            <p:cNvPr id="9770" name=""/>
            <p:cNvGrpSpPr/>
            <p:nvPr/>
          </p:nvGrpSpPr>
          <p:grpSpPr>
            <a:xfrm>
              <a:off x="3251880" y="3013200"/>
              <a:ext cx="845640" cy="842400"/>
              <a:chOff x="3251880" y="3013200"/>
              <a:chExt cx="845640" cy="842400"/>
            </a:xfrm>
          </p:grpSpPr>
          <p:sp>
            <p:nvSpPr>
              <p:cNvPr id="9771" name=""/>
              <p:cNvSpPr/>
              <p:nvPr/>
            </p:nvSpPr>
            <p:spPr>
              <a:xfrm>
                <a:off x="3251880" y="3013200"/>
                <a:ext cx="845640" cy="842400"/>
              </a:xfrm>
              <a:custGeom>
                <a:avLst/>
                <a:gdLst/>
                <a:ahLst/>
                <a:rect l="l" t="t" r="r" b="b"/>
                <a:pathLst>
                  <a:path w="1110" h="1076">
                    <a:moveTo>
                      <a:pt x="1110" y="88"/>
                    </a:moveTo>
                    <a:lnTo>
                      <a:pt x="1105" y="294"/>
                    </a:lnTo>
                    <a:lnTo>
                      <a:pt x="1080" y="729"/>
                    </a:lnTo>
                    <a:lnTo>
                      <a:pt x="1062" y="1020"/>
                    </a:lnTo>
                    <a:lnTo>
                      <a:pt x="454" y="997"/>
                    </a:lnTo>
                    <a:lnTo>
                      <a:pt x="436" y="1024"/>
                    </a:lnTo>
                    <a:lnTo>
                      <a:pt x="165" y="1008"/>
                    </a:lnTo>
                    <a:lnTo>
                      <a:pt x="143" y="1076"/>
                    </a:lnTo>
                    <a:lnTo>
                      <a:pt x="0" y="1056"/>
                    </a:lnTo>
                    <a:lnTo>
                      <a:pt x="122" y="0"/>
                    </a:lnTo>
                    <a:lnTo>
                      <a:pt x="341" y="23"/>
                    </a:lnTo>
                    <a:lnTo>
                      <a:pt x="646" y="55"/>
                    </a:lnTo>
                    <a:lnTo>
                      <a:pt x="952" y="84"/>
                    </a:lnTo>
                    <a:lnTo>
                      <a:pt x="1110" y="88"/>
                    </a:lnTo>
                    <a:close/>
                  </a:path>
                </a:pathLst>
              </a:custGeom>
              <a:solidFill>
                <a:srgbClr val="008208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9772" name=""/>
              <p:cNvSpPr/>
              <p:nvPr/>
            </p:nvSpPr>
            <p:spPr>
              <a:xfrm>
                <a:off x="3251880" y="3013200"/>
                <a:ext cx="845640" cy="842400"/>
              </a:xfrm>
              <a:custGeom>
                <a:avLst/>
                <a:gdLst/>
                <a:ahLst/>
                <a:rect l="l" t="t" r="r" b="b"/>
                <a:pathLst>
                  <a:path w="1110" h="1076">
                    <a:moveTo>
                      <a:pt x="1110" y="88"/>
                    </a:moveTo>
                    <a:lnTo>
                      <a:pt x="1105" y="294"/>
                    </a:lnTo>
                    <a:lnTo>
                      <a:pt x="1080" y="729"/>
                    </a:lnTo>
                    <a:lnTo>
                      <a:pt x="1062" y="1020"/>
                    </a:lnTo>
                    <a:lnTo>
                      <a:pt x="454" y="997"/>
                    </a:lnTo>
                    <a:lnTo>
                      <a:pt x="436" y="1024"/>
                    </a:lnTo>
                    <a:lnTo>
                      <a:pt x="165" y="1008"/>
                    </a:lnTo>
                    <a:lnTo>
                      <a:pt x="143" y="1076"/>
                    </a:lnTo>
                    <a:lnTo>
                      <a:pt x="0" y="1056"/>
                    </a:lnTo>
                    <a:lnTo>
                      <a:pt x="122" y="0"/>
                    </a:lnTo>
                    <a:lnTo>
                      <a:pt x="341" y="23"/>
                    </a:lnTo>
                    <a:lnTo>
                      <a:pt x="646" y="55"/>
                    </a:lnTo>
                    <a:lnTo>
                      <a:pt x="952" y="84"/>
                    </a:lnTo>
                    <a:lnTo>
                      <a:pt x="1110" y="88"/>
                    </a:lnTo>
                  </a:path>
                </a:pathLst>
              </a:custGeom>
              <a:solidFill>
                <a:srgbClr val="008208"/>
              </a:solidFill>
              <a:ln w="11160">
                <a:solidFill>
                  <a:srgbClr val="919191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  <p:grpSp>
          <p:nvGrpSpPr>
            <p:cNvPr id="9773" name=""/>
            <p:cNvGrpSpPr/>
            <p:nvPr/>
          </p:nvGrpSpPr>
          <p:grpSpPr>
            <a:xfrm>
              <a:off x="2543400" y="2919600"/>
              <a:ext cx="802800" cy="917640"/>
              <a:chOff x="2543400" y="2919600"/>
              <a:chExt cx="802800" cy="917640"/>
            </a:xfrm>
          </p:grpSpPr>
          <p:sp>
            <p:nvSpPr>
              <p:cNvPr id="9774" name=""/>
              <p:cNvSpPr/>
              <p:nvPr/>
            </p:nvSpPr>
            <p:spPr>
              <a:xfrm>
                <a:off x="2543400" y="2919600"/>
                <a:ext cx="802800" cy="917640"/>
              </a:xfrm>
              <a:custGeom>
                <a:avLst/>
                <a:gdLst/>
                <a:ahLst/>
                <a:rect l="l" t="t" r="r" b="b"/>
                <a:pathLst>
                  <a:path w="1053" h="1174">
                    <a:moveTo>
                      <a:pt x="266" y="0"/>
                    </a:moveTo>
                    <a:lnTo>
                      <a:pt x="231" y="183"/>
                    </a:lnTo>
                    <a:lnTo>
                      <a:pt x="208" y="192"/>
                    </a:lnTo>
                    <a:lnTo>
                      <a:pt x="183" y="171"/>
                    </a:lnTo>
                    <a:lnTo>
                      <a:pt x="165" y="160"/>
                    </a:lnTo>
                    <a:lnTo>
                      <a:pt x="125" y="167"/>
                    </a:lnTo>
                    <a:lnTo>
                      <a:pt x="113" y="183"/>
                    </a:lnTo>
                    <a:lnTo>
                      <a:pt x="116" y="203"/>
                    </a:lnTo>
                    <a:lnTo>
                      <a:pt x="125" y="216"/>
                    </a:lnTo>
                    <a:lnTo>
                      <a:pt x="125" y="232"/>
                    </a:lnTo>
                    <a:lnTo>
                      <a:pt x="109" y="236"/>
                    </a:lnTo>
                    <a:lnTo>
                      <a:pt x="113" y="243"/>
                    </a:lnTo>
                    <a:lnTo>
                      <a:pt x="125" y="248"/>
                    </a:lnTo>
                    <a:lnTo>
                      <a:pt x="116" y="259"/>
                    </a:lnTo>
                    <a:lnTo>
                      <a:pt x="113" y="268"/>
                    </a:lnTo>
                    <a:lnTo>
                      <a:pt x="122" y="291"/>
                    </a:lnTo>
                    <a:lnTo>
                      <a:pt x="131" y="311"/>
                    </a:lnTo>
                    <a:lnTo>
                      <a:pt x="116" y="351"/>
                    </a:lnTo>
                    <a:lnTo>
                      <a:pt x="109" y="383"/>
                    </a:lnTo>
                    <a:lnTo>
                      <a:pt x="100" y="396"/>
                    </a:lnTo>
                    <a:lnTo>
                      <a:pt x="125" y="435"/>
                    </a:lnTo>
                    <a:lnTo>
                      <a:pt x="131" y="458"/>
                    </a:lnTo>
                    <a:lnTo>
                      <a:pt x="161" y="503"/>
                    </a:lnTo>
                    <a:lnTo>
                      <a:pt x="156" y="514"/>
                    </a:lnTo>
                    <a:lnTo>
                      <a:pt x="143" y="527"/>
                    </a:lnTo>
                    <a:lnTo>
                      <a:pt x="116" y="559"/>
                    </a:lnTo>
                    <a:lnTo>
                      <a:pt x="95" y="550"/>
                    </a:lnTo>
                    <a:lnTo>
                      <a:pt x="91" y="579"/>
                    </a:lnTo>
                    <a:lnTo>
                      <a:pt x="88" y="615"/>
                    </a:lnTo>
                    <a:lnTo>
                      <a:pt x="43" y="663"/>
                    </a:lnTo>
                    <a:lnTo>
                      <a:pt x="34" y="683"/>
                    </a:lnTo>
                    <a:lnTo>
                      <a:pt x="43" y="746"/>
                    </a:lnTo>
                    <a:lnTo>
                      <a:pt x="43" y="778"/>
                    </a:lnTo>
                    <a:lnTo>
                      <a:pt x="27" y="791"/>
                    </a:lnTo>
                    <a:lnTo>
                      <a:pt x="18" y="798"/>
                    </a:lnTo>
                    <a:lnTo>
                      <a:pt x="0" y="802"/>
                    </a:lnTo>
                    <a:lnTo>
                      <a:pt x="3" y="818"/>
                    </a:lnTo>
                    <a:lnTo>
                      <a:pt x="591" y="1145"/>
                    </a:lnTo>
                    <a:lnTo>
                      <a:pt x="930" y="1174"/>
                    </a:lnTo>
                    <a:lnTo>
                      <a:pt x="1053" y="115"/>
                    </a:lnTo>
                    <a:lnTo>
                      <a:pt x="266" y="0"/>
                    </a:lnTo>
                    <a:close/>
                  </a:path>
                </a:pathLst>
              </a:custGeom>
              <a:solidFill>
                <a:srgbClr val="008208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9775" name=""/>
              <p:cNvSpPr/>
              <p:nvPr/>
            </p:nvSpPr>
            <p:spPr>
              <a:xfrm>
                <a:off x="2543400" y="2919600"/>
                <a:ext cx="802800" cy="917640"/>
              </a:xfrm>
              <a:custGeom>
                <a:avLst/>
                <a:gdLst/>
                <a:ahLst/>
                <a:rect l="l" t="t" r="r" b="b"/>
                <a:pathLst>
                  <a:path w="1053" h="1174">
                    <a:moveTo>
                      <a:pt x="266" y="0"/>
                    </a:moveTo>
                    <a:lnTo>
                      <a:pt x="231" y="183"/>
                    </a:lnTo>
                    <a:lnTo>
                      <a:pt x="208" y="192"/>
                    </a:lnTo>
                    <a:lnTo>
                      <a:pt x="183" y="171"/>
                    </a:lnTo>
                    <a:lnTo>
                      <a:pt x="165" y="160"/>
                    </a:lnTo>
                    <a:lnTo>
                      <a:pt x="125" y="167"/>
                    </a:lnTo>
                    <a:lnTo>
                      <a:pt x="113" y="183"/>
                    </a:lnTo>
                    <a:lnTo>
                      <a:pt x="116" y="203"/>
                    </a:lnTo>
                    <a:lnTo>
                      <a:pt x="125" y="216"/>
                    </a:lnTo>
                    <a:lnTo>
                      <a:pt x="125" y="232"/>
                    </a:lnTo>
                    <a:lnTo>
                      <a:pt x="109" y="236"/>
                    </a:lnTo>
                    <a:lnTo>
                      <a:pt x="113" y="243"/>
                    </a:lnTo>
                    <a:lnTo>
                      <a:pt x="125" y="248"/>
                    </a:lnTo>
                    <a:lnTo>
                      <a:pt x="116" y="259"/>
                    </a:lnTo>
                    <a:lnTo>
                      <a:pt x="113" y="268"/>
                    </a:lnTo>
                    <a:lnTo>
                      <a:pt x="122" y="291"/>
                    </a:lnTo>
                    <a:lnTo>
                      <a:pt x="131" y="311"/>
                    </a:lnTo>
                    <a:lnTo>
                      <a:pt x="116" y="351"/>
                    </a:lnTo>
                    <a:lnTo>
                      <a:pt x="109" y="383"/>
                    </a:lnTo>
                    <a:lnTo>
                      <a:pt x="100" y="396"/>
                    </a:lnTo>
                    <a:lnTo>
                      <a:pt x="125" y="435"/>
                    </a:lnTo>
                    <a:lnTo>
                      <a:pt x="131" y="458"/>
                    </a:lnTo>
                    <a:lnTo>
                      <a:pt x="161" y="503"/>
                    </a:lnTo>
                    <a:lnTo>
                      <a:pt x="156" y="514"/>
                    </a:lnTo>
                    <a:lnTo>
                      <a:pt x="143" y="527"/>
                    </a:lnTo>
                    <a:lnTo>
                      <a:pt x="116" y="559"/>
                    </a:lnTo>
                    <a:lnTo>
                      <a:pt x="95" y="550"/>
                    </a:lnTo>
                    <a:lnTo>
                      <a:pt x="91" y="579"/>
                    </a:lnTo>
                    <a:lnTo>
                      <a:pt x="88" y="615"/>
                    </a:lnTo>
                    <a:lnTo>
                      <a:pt x="43" y="663"/>
                    </a:lnTo>
                    <a:lnTo>
                      <a:pt x="34" y="683"/>
                    </a:lnTo>
                    <a:lnTo>
                      <a:pt x="43" y="746"/>
                    </a:lnTo>
                    <a:lnTo>
                      <a:pt x="43" y="778"/>
                    </a:lnTo>
                    <a:lnTo>
                      <a:pt x="27" y="791"/>
                    </a:lnTo>
                    <a:lnTo>
                      <a:pt x="18" y="798"/>
                    </a:lnTo>
                    <a:lnTo>
                      <a:pt x="0" y="802"/>
                    </a:lnTo>
                    <a:lnTo>
                      <a:pt x="3" y="818"/>
                    </a:lnTo>
                    <a:lnTo>
                      <a:pt x="591" y="1145"/>
                    </a:lnTo>
                    <a:lnTo>
                      <a:pt x="930" y="1174"/>
                    </a:lnTo>
                    <a:lnTo>
                      <a:pt x="1053" y="115"/>
                    </a:lnTo>
                    <a:lnTo>
                      <a:pt x="266" y="0"/>
                    </a:lnTo>
                  </a:path>
                </a:pathLst>
              </a:custGeom>
              <a:solidFill>
                <a:srgbClr val="008208"/>
              </a:solidFill>
              <a:ln w="11160">
                <a:solidFill>
                  <a:srgbClr val="919191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  <p:grpSp>
          <p:nvGrpSpPr>
            <p:cNvPr id="9776" name=""/>
            <p:cNvGrpSpPr/>
            <p:nvPr/>
          </p:nvGrpSpPr>
          <p:grpSpPr>
            <a:xfrm>
              <a:off x="2094840" y="2061000"/>
              <a:ext cx="777240" cy="1136880"/>
              <a:chOff x="2094840" y="2061000"/>
              <a:chExt cx="777240" cy="1136880"/>
            </a:xfrm>
          </p:grpSpPr>
          <p:sp>
            <p:nvSpPr>
              <p:cNvPr id="9777" name=""/>
              <p:cNvSpPr/>
              <p:nvPr/>
            </p:nvSpPr>
            <p:spPr>
              <a:xfrm>
                <a:off x="2094840" y="2061000"/>
                <a:ext cx="777240" cy="1136880"/>
              </a:xfrm>
              <a:custGeom>
                <a:avLst/>
                <a:gdLst/>
                <a:ahLst/>
                <a:rect l="l" t="t" r="r" b="b"/>
                <a:pathLst>
                  <a:path w="1021" h="1450">
                    <a:moveTo>
                      <a:pt x="156" y="0"/>
                    </a:moveTo>
                    <a:lnTo>
                      <a:pt x="532" y="75"/>
                    </a:lnTo>
                    <a:lnTo>
                      <a:pt x="611" y="95"/>
                    </a:lnTo>
                    <a:lnTo>
                      <a:pt x="1021" y="160"/>
                    </a:lnTo>
                    <a:lnTo>
                      <a:pt x="820" y="1270"/>
                    </a:lnTo>
                    <a:lnTo>
                      <a:pt x="811" y="1283"/>
                    </a:lnTo>
                    <a:lnTo>
                      <a:pt x="798" y="1283"/>
                    </a:lnTo>
                    <a:lnTo>
                      <a:pt x="776" y="1267"/>
                    </a:lnTo>
                    <a:lnTo>
                      <a:pt x="749" y="1251"/>
                    </a:lnTo>
                    <a:lnTo>
                      <a:pt x="724" y="1258"/>
                    </a:lnTo>
                    <a:lnTo>
                      <a:pt x="697" y="1270"/>
                    </a:lnTo>
                    <a:lnTo>
                      <a:pt x="712" y="1303"/>
                    </a:lnTo>
                    <a:lnTo>
                      <a:pt x="715" y="1330"/>
                    </a:lnTo>
                    <a:lnTo>
                      <a:pt x="703" y="1333"/>
                    </a:lnTo>
                    <a:lnTo>
                      <a:pt x="703" y="1369"/>
                    </a:lnTo>
                    <a:lnTo>
                      <a:pt x="715" y="1414"/>
                    </a:lnTo>
                    <a:lnTo>
                      <a:pt x="703" y="1446"/>
                    </a:lnTo>
                    <a:lnTo>
                      <a:pt x="694" y="1450"/>
                    </a:lnTo>
                    <a:lnTo>
                      <a:pt x="0" y="555"/>
                    </a:lnTo>
                    <a:lnTo>
                      <a:pt x="156" y="0"/>
                    </a:lnTo>
                    <a:close/>
                  </a:path>
                </a:pathLst>
              </a:custGeom>
              <a:solidFill>
                <a:srgbClr val="008208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9778" name=""/>
              <p:cNvSpPr/>
              <p:nvPr/>
            </p:nvSpPr>
            <p:spPr>
              <a:xfrm>
                <a:off x="2094840" y="2061000"/>
                <a:ext cx="777240" cy="1136880"/>
              </a:xfrm>
              <a:custGeom>
                <a:avLst/>
                <a:gdLst/>
                <a:ahLst/>
                <a:rect l="l" t="t" r="r" b="b"/>
                <a:pathLst>
                  <a:path w="1021" h="1450">
                    <a:moveTo>
                      <a:pt x="156" y="0"/>
                    </a:moveTo>
                    <a:lnTo>
                      <a:pt x="532" y="75"/>
                    </a:lnTo>
                    <a:lnTo>
                      <a:pt x="611" y="95"/>
                    </a:lnTo>
                    <a:lnTo>
                      <a:pt x="1021" y="160"/>
                    </a:lnTo>
                    <a:lnTo>
                      <a:pt x="820" y="1270"/>
                    </a:lnTo>
                    <a:lnTo>
                      <a:pt x="811" y="1283"/>
                    </a:lnTo>
                    <a:lnTo>
                      <a:pt x="798" y="1283"/>
                    </a:lnTo>
                    <a:lnTo>
                      <a:pt x="776" y="1267"/>
                    </a:lnTo>
                    <a:lnTo>
                      <a:pt x="749" y="1251"/>
                    </a:lnTo>
                    <a:lnTo>
                      <a:pt x="724" y="1258"/>
                    </a:lnTo>
                    <a:lnTo>
                      <a:pt x="697" y="1270"/>
                    </a:lnTo>
                    <a:lnTo>
                      <a:pt x="712" y="1303"/>
                    </a:lnTo>
                    <a:lnTo>
                      <a:pt x="715" y="1330"/>
                    </a:lnTo>
                    <a:lnTo>
                      <a:pt x="703" y="1333"/>
                    </a:lnTo>
                    <a:lnTo>
                      <a:pt x="703" y="1369"/>
                    </a:lnTo>
                    <a:lnTo>
                      <a:pt x="715" y="1414"/>
                    </a:lnTo>
                    <a:lnTo>
                      <a:pt x="703" y="1446"/>
                    </a:lnTo>
                    <a:lnTo>
                      <a:pt x="694" y="1450"/>
                    </a:lnTo>
                    <a:lnTo>
                      <a:pt x="0" y="555"/>
                    </a:lnTo>
                    <a:lnTo>
                      <a:pt x="156" y="0"/>
                    </a:lnTo>
                  </a:path>
                </a:pathLst>
              </a:custGeom>
              <a:solidFill>
                <a:srgbClr val="008208"/>
              </a:solidFill>
              <a:ln w="11160">
                <a:solidFill>
                  <a:srgbClr val="919191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  <p:grpSp>
          <p:nvGrpSpPr>
            <p:cNvPr id="9779" name=""/>
            <p:cNvGrpSpPr/>
            <p:nvPr/>
          </p:nvGrpSpPr>
          <p:grpSpPr>
            <a:xfrm>
              <a:off x="1636560" y="1950120"/>
              <a:ext cx="1025280" cy="1578600"/>
              <a:chOff x="1636560" y="1950120"/>
              <a:chExt cx="1025280" cy="1578600"/>
            </a:xfrm>
          </p:grpSpPr>
          <p:sp>
            <p:nvSpPr>
              <p:cNvPr id="9780" name=""/>
              <p:cNvSpPr/>
              <p:nvPr/>
            </p:nvSpPr>
            <p:spPr>
              <a:xfrm>
                <a:off x="1636560" y="1950120"/>
                <a:ext cx="1025280" cy="1578600"/>
              </a:xfrm>
              <a:custGeom>
                <a:avLst/>
                <a:gdLst/>
                <a:ahLst/>
                <a:rect l="l" t="t" r="r" b="b"/>
                <a:pathLst>
                  <a:path w="1348" h="2014">
                    <a:moveTo>
                      <a:pt x="113" y="0"/>
                    </a:moveTo>
                    <a:lnTo>
                      <a:pt x="101" y="23"/>
                    </a:lnTo>
                    <a:lnTo>
                      <a:pt x="92" y="28"/>
                    </a:lnTo>
                    <a:lnTo>
                      <a:pt x="83" y="55"/>
                    </a:lnTo>
                    <a:lnTo>
                      <a:pt x="104" y="88"/>
                    </a:lnTo>
                    <a:lnTo>
                      <a:pt x="92" y="111"/>
                    </a:lnTo>
                    <a:lnTo>
                      <a:pt x="88" y="143"/>
                    </a:lnTo>
                    <a:lnTo>
                      <a:pt x="65" y="156"/>
                    </a:lnTo>
                    <a:lnTo>
                      <a:pt x="61" y="203"/>
                    </a:lnTo>
                    <a:lnTo>
                      <a:pt x="52" y="228"/>
                    </a:lnTo>
                    <a:lnTo>
                      <a:pt x="18" y="232"/>
                    </a:lnTo>
                    <a:lnTo>
                      <a:pt x="0" y="239"/>
                    </a:lnTo>
                    <a:lnTo>
                      <a:pt x="0" y="287"/>
                    </a:lnTo>
                    <a:lnTo>
                      <a:pt x="0" y="307"/>
                    </a:lnTo>
                    <a:lnTo>
                      <a:pt x="18" y="339"/>
                    </a:lnTo>
                    <a:lnTo>
                      <a:pt x="40" y="418"/>
                    </a:lnTo>
                    <a:lnTo>
                      <a:pt x="58" y="451"/>
                    </a:lnTo>
                    <a:lnTo>
                      <a:pt x="34" y="487"/>
                    </a:lnTo>
                    <a:lnTo>
                      <a:pt x="22" y="514"/>
                    </a:lnTo>
                    <a:lnTo>
                      <a:pt x="13" y="566"/>
                    </a:lnTo>
                    <a:lnTo>
                      <a:pt x="18" y="618"/>
                    </a:lnTo>
                    <a:lnTo>
                      <a:pt x="34" y="638"/>
                    </a:lnTo>
                    <a:lnTo>
                      <a:pt x="74" y="670"/>
                    </a:lnTo>
                    <a:lnTo>
                      <a:pt x="101" y="719"/>
                    </a:lnTo>
                    <a:lnTo>
                      <a:pt x="104" y="769"/>
                    </a:lnTo>
                    <a:lnTo>
                      <a:pt x="101" y="778"/>
                    </a:lnTo>
                    <a:lnTo>
                      <a:pt x="126" y="841"/>
                    </a:lnTo>
                    <a:lnTo>
                      <a:pt x="135" y="889"/>
                    </a:lnTo>
                    <a:lnTo>
                      <a:pt x="122" y="909"/>
                    </a:lnTo>
                    <a:lnTo>
                      <a:pt x="135" y="922"/>
                    </a:lnTo>
                    <a:lnTo>
                      <a:pt x="149" y="965"/>
                    </a:lnTo>
                    <a:lnTo>
                      <a:pt x="187" y="994"/>
                    </a:lnTo>
                    <a:lnTo>
                      <a:pt x="196" y="1021"/>
                    </a:lnTo>
                    <a:lnTo>
                      <a:pt x="178" y="1076"/>
                    </a:lnTo>
                    <a:lnTo>
                      <a:pt x="157" y="1092"/>
                    </a:lnTo>
                    <a:lnTo>
                      <a:pt x="166" y="1132"/>
                    </a:lnTo>
                    <a:lnTo>
                      <a:pt x="196" y="1152"/>
                    </a:lnTo>
                    <a:lnTo>
                      <a:pt x="214" y="1161"/>
                    </a:lnTo>
                    <a:lnTo>
                      <a:pt x="232" y="1233"/>
                    </a:lnTo>
                    <a:lnTo>
                      <a:pt x="239" y="1279"/>
                    </a:lnTo>
                    <a:lnTo>
                      <a:pt x="254" y="1295"/>
                    </a:lnTo>
                    <a:lnTo>
                      <a:pt x="297" y="1304"/>
                    </a:lnTo>
                    <a:lnTo>
                      <a:pt x="288" y="1340"/>
                    </a:lnTo>
                    <a:lnTo>
                      <a:pt x="284" y="1360"/>
                    </a:lnTo>
                    <a:lnTo>
                      <a:pt x="315" y="1393"/>
                    </a:lnTo>
                    <a:lnTo>
                      <a:pt x="318" y="1416"/>
                    </a:lnTo>
                    <a:lnTo>
                      <a:pt x="293" y="1432"/>
                    </a:lnTo>
                    <a:lnTo>
                      <a:pt x="284" y="1443"/>
                    </a:lnTo>
                    <a:lnTo>
                      <a:pt x="293" y="1475"/>
                    </a:lnTo>
                    <a:lnTo>
                      <a:pt x="297" y="1536"/>
                    </a:lnTo>
                    <a:lnTo>
                      <a:pt x="340" y="1536"/>
                    </a:lnTo>
                    <a:lnTo>
                      <a:pt x="401" y="1547"/>
                    </a:lnTo>
                    <a:lnTo>
                      <a:pt x="471" y="1563"/>
                    </a:lnTo>
                    <a:lnTo>
                      <a:pt x="493" y="1576"/>
                    </a:lnTo>
                    <a:lnTo>
                      <a:pt x="528" y="1632"/>
                    </a:lnTo>
                    <a:lnTo>
                      <a:pt x="584" y="1632"/>
                    </a:lnTo>
                    <a:lnTo>
                      <a:pt x="590" y="1659"/>
                    </a:lnTo>
                    <a:lnTo>
                      <a:pt x="611" y="1694"/>
                    </a:lnTo>
                    <a:lnTo>
                      <a:pt x="627" y="1720"/>
                    </a:lnTo>
                    <a:lnTo>
                      <a:pt x="672" y="1756"/>
                    </a:lnTo>
                    <a:lnTo>
                      <a:pt x="715" y="1783"/>
                    </a:lnTo>
                    <a:lnTo>
                      <a:pt x="764" y="1854"/>
                    </a:lnTo>
                    <a:lnTo>
                      <a:pt x="771" y="1907"/>
                    </a:lnTo>
                    <a:lnTo>
                      <a:pt x="789" y="1910"/>
                    </a:lnTo>
                    <a:lnTo>
                      <a:pt x="785" y="1978"/>
                    </a:lnTo>
                    <a:lnTo>
                      <a:pt x="1226" y="2014"/>
                    </a:lnTo>
                    <a:lnTo>
                      <a:pt x="1226" y="1914"/>
                    </a:lnTo>
                    <a:lnTo>
                      <a:pt x="1274" y="1847"/>
                    </a:lnTo>
                    <a:lnTo>
                      <a:pt x="1281" y="1786"/>
                    </a:lnTo>
                    <a:lnTo>
                      <a:pt x="1305" y="1792"/>
                    </a:lnTo>
                    <a:lnTo>
                      <a:pt x="1348" y="1736"/>
                    </a:lnTo>
                    <a:lnTo>
                      <a:pt x="1312" y="1687"/>
                    </a:lnTo>
                    <a:lnTo>
                      <a:pt x="1317" y="1667"/>
                    </a:lnTo>
                    <a:lnTo>
                      <a:pt x="1287" y="1628"/>
                    </a:lnTo>
                    <a:lnTo>
                      <a:pt x="1296" y="1603"/>
                    </a:lnTo>
                    <a:lnTo>
                      <a:pt x="597" y="690"/>
                    </a:lnTo>
                    <a:lnTo>
                      <a:pt x="755" y="143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rgbClr val="008208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9781" name=""/>
              <p:cNvSpPr/>
              <p:nvPr/>
            </p:nvSpPr>
            <p:spPr>
              <a:xfrm>
                <a:off x="1636560" y="1950120"/>
                <a:ext cx="1025280" cy="1578600"/>
              </a:xfrm>
              <a:custGeom>
                <a:avLst/>
                <a:gdLst/>
                <a:ahLst/>
                <a:rect l="l" t="t" r="r" b="b"/>
                <a:pathLst>
                  <a:path w="1348" h="2014">
                    <a:moveTo>
                      <a:pt x="113" y="0"/>
                    </a:moveTo>
                    <a:lnTo>
                      <a:pt x="101" y="23"/>
                    </a:lnTo>
                    <a:lnTo>
                      <a:pt x="92" y="28"/>
                    </a:lnTo>
                    <a:lnTo>
                      <a:pt x="83" y="55"/>
                    </a:lnTo>
                    <a:lnTo>
                      <a:pt x="104" y="88"/>
                    </a:lnTo>
                    <a:lnTo>
                      <a:pt x="92" y="111"/>
                    </a:lnTo>
                    <a:lnTo>
                      <a:pt x="88" y="143"/>
                    </a:lnTo>
                    <a:lnTo>
                      <a:pt x="65" y="156"/>
                    </a:lnTo>
                    <a:lnTo>
                      <a:pt x="61" y="203"/>
                    </a:lnTo>
                    <a:lnTo>
                      <a:pt x="52" y="228"/>
                    </a:lnTo>
                    <a:lnTo>
                      <a:pt x="18" y="232"/>
                    </a:lnTo>
                    <a:lnTo>
                      <a:pt x="0" y="239"/>
                    </a:lnTo>
                    <a:lnTo>
                      <a:pt x="0" y="287"/>
                    </a:lnTo>
                    <a:lnTo>
                      <a:pt x="0" y="307"/>
                    </a:lnTo>
                    <a:lnTo>
                      <a:pt x="18" y="339"/>
                    </a:lnTo>
                    <a:lnTo>
                      <a:pt x="40" y="418"/>
                    </a:lnTo>
                    <a:lnTo>
                      <a:pt x="58" y="451"/>
                    </a:lnTo>
                    <a:lnTo>
                      <a:pt x="34" y="487"/>
                    </a:lnTo>
                    <a:lnTo>
                      <a:pt x="22" y="514"/>
                    </a:lnTo>
                    <a:lnTo>
                      <a:pt x="13" y="566"/>
                    </a:lnTo>
                    <a:lnTo>
                      <a:pt x="18" y="618"/>
                    </a:lnTo>
                    <a:lnTo>
                      <a:pt x="34" y="638"/>
                    </a:lnTo>
                    <a:lnTo>
                      <a:pt x="74" y="670"/>
                    </a:lnTo>
                    <a:lnTo>
                      <a:pt x="101" y="719"/>
                    </a:lnTo>
                    <a:lnTo>
                      <a:pt x="104" y="769"/>
                    </a:lnTo>
                    <a:lnTo>
                      <a:pt x="101" y="778"/>
                    </a:lnTo>
                    <a:lnTo>
                      <a:pt x="126" y="841"/>
                    </a:lnTo>
                    <a:lnTo>
                      <a:pt x="135" y="889"/>
                    </a:lnTo>
                    <a:lnTo>
                      <a:pt x="122" y="909"/>
                    </a:lnTo>
                    <a:lnTo>
                      <a:pt x="135" y="922"/>
                    </a:lnTo>
                    <a:lnTo>
                      <a:pt x="149" y="965"/>
                    </a:lnTo>
                    <a:lnTo>
                      <a:pt x="187" y="994"/>
                    </a:lnTo>
                    <a:lnTo>
                      <a:pt x="196" y="1021"/>
                    </a:lnTo>
                    <a:lnTo>
                      <a:pt x="178" y="1076"/>
                    </a:lnTo>
                    <a:lnTo>
                      <a:pt x="157" y="1092"/>
                    </a:lnTo>
                    <a:lnTo>
                      <a:pt x="166" y="1132"/>
                    </a:lnTo>
                    <a:lnTo>
                      <a:pt x="196" y="1152"/>
                    </a:lnTo>
                    <a:lnTo>
                      <a:pt x="214" y="1161"/>
                    </a:lnTo>
                    <a:lnTo>
                      <a:pt x="232" y="1233"/>
                    </a:lnTo>
                    <a:lnTo>
                      <a:pt x="239" y="1279"/>
                    </a:lnTo>
                    <a:lnTo>
                      <a:pt x="254" y="1295"/>
                    </a:lnTo>
                    <a:lnTo>
                      <a:pt x="297" y="1304"/>
                    </a:lnTo>
                    <a:lnTo>
                      <a:pt x="288" y="1340"/>
                    </a:lnTo>
                    <a:lnTo>
                      <a:pt x="284" y="1360"/>
                    </a:lnTo>
                    <a:lnTo>
                      <a:pt x="315" y="1393"/>
                    </a:lnTo>
                    <a:lnTo>
                      <a:pt x="318" y="1416"/>
                    </a:lnTo>
                    <a:lnTo>
                      <a:pt x="293" y="1432"/>
                    </a:lnTo>
                    <a:lnTo>
                      <a:pt x="284" y="1443"/>
                    </a:lnTo>
                    <a:lnTo>
                      <a:pt x="293" y="1475"/>
                    </a:lnTo>
                    <a:lnTo>
                      <a:pt x="297" y="1536"/>
                    </a:lnTo>
                    <a:lnTo>
                      <a:pt x="340" y="1536"/>
                    </a:lnTo>
                    <a:lnTo>
                      <a:pt x="401" y="1547"/>
                    </a:lnTo>
                    <a:lnTo>
                      <a:pt x="471" y="1563"/>
                    </a:lnTo>
                    <a:lnTo>
                      <a:pt x="493" y="1576"/>
                    </a:lnTo>
                    <a:lnTo>
                      <a:pt x="528" y="1632"/>
                    </a:lnTo>
                    <a:lnTo>
                      <a:pt x="584" y="1632"/>
                    </a:lnTo>
                    <a:lnTo>
                      <a:pt x="590" y="1659"/>
                    </a:lnTo>
                    <a:lnTo>
                      <a:pt x="611" y="1694"/>
                    </a:lnTo>
                    <a:lnTo>
                      <a:pt x="627" y="1720"/>
                    </a:lnTo>
                    <a:lnTo>
                      <a:pt x="672" y="1756"/>
                    </a:lnTo>
                    <a:lnTo>
                      <a:pt x="715" y="1783"/>
                    </a:lnTo>
                    <a:lnTo>
                      <a:pt x="764" y="1854"/>
                    </a:lnTo>
                    <a:lnTo>
                      <a:pt x="771" y="1907"/>
                    </a:lnTo>
                    <a:lnTo>
                      <a:pt x="789" y="1910"/>
                    </a:lnTo>
                    <a:lnTo>
                      <a:pt x="785" y="1978"/>
                    </a:lnTo>
                    <a:lnTo>
                      <a:pt x="1226" y="2014"/>
                    </a:lnTo>
                    <a:lnTo>
                      <a:pt x="1226" y="1914"/>
                    </a:lnTo>
                    <a:lnTo>
                      <a:pt x="1274" y="1847"/>
                    </a:lnTo>
                    <a:lnTo>
                      <a:pt x="1281" y="1786"/>
                    </a:lnTo>
                    <a:lnTo>
                      <a:pt x="1305" y="1792"/>
                    </a:lnTo>
                    <a:lnTo>
                      <a:pt x="1348" y="1736"/>
                    </a:lnTo>
                    <a:lnTo>
                      <a:pt x="1312" y="1687"/>
                    </a:lnTo>
                    <a:lnTo>
                      <a:pt x="1317" y="1667"/>
                    </a:lnTo>
                    <a:lnTo>
                      <a:pt x="1287" y="1628"/>
                    </a:lnTo>
                    <a:lnTo>
                      <a:pt x="1296" y="1603"/>
                    </a:lnTo>
                    <a:lnTo>
                      <a:pt x="597" y="690"/>
                    </a:lnTo>
                    <a:lnTo>
                      <a:pt x="755" y="143"/>
                    </a:lnTo>
                    <a:lnTo>
                      <a:pt x="113" y="0"/>
                    </a:lnTo>
                  </a:path>
                </a:pathLst>
              </a:custGeom>
              <a:solidFill>
                <a:srgbClr val="008208"/>
              </a:solidFill>
              <a:ln w="11160">
                <a:solidFill>
                  <a:srgbClr val="919191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  <p:grpSp>
          <p:nvGrpSpPr>
            <p:cNvPr id="9782" name=""/>
            <p:cNvGrpSpPr/>
            <p:nvPr/>
          </p:nvGrpSpPr>
          <p:grpSpPr>
            <a:xfrm>
              <a:off x="4812480" y="1253160"/>
              <a:ext cx="801360" cy="889560"/>
              <a:chOff x="4812480" y="1253160"/>
              <a:chExt cx="801360" cy="889560"/>
            </a:xfrm>
          </p:grpSpPr>
          <p:sp>
            <p:nvSpPr>
              <p:cNvPr id="9783" name=""/>
              <p:cNvSpPr/>
              <p:nvPr/>
            </p:nvSpPr>
            <p:spPr>
              <a:xfrm>
                <a:off x="4812480" y="1253160"/>
                <a:ext cx="801360" cy="889560"/>
              </a:xfrm>
              <a:custGeom>
                <a:avLst/>
                <a:gdLst/>
                <a:ahLst/>
                <a:rect l="l" t="t" r="r" b="b"/>
                <a:pathLst>
                  <a:path w="1051" h="1138">
                    <a:moveTo>
                      <a:pt x="9" y="69"/>
                    </a:moveTo>
                    <a:lnTo>
                      <a:pt x="280" y="65"/>
                    </a:lnTo>
                    <a:lnTo>
                      <a:pt x="288" y="0"/>
                    </a:lnTo>
                    <a:lnTo>
                      <a:pt x="336" y="0"/>
                    </a:lnTo>
                    <a:lnTo>
                      <a:pt x="341" y="85"/>
                    </a:lnTo>
                    <a:lnTo>
                      <a:pt x="363" y="108"/>
                    </a:lnTo>
                    <a:lnTo>
                      <a:pt x="372" y="137"/>
                    </a:lnTo>
                    <a:lnTo>
                      <a:pt x="412" y="148"/>
                    </a:lnTo>
                    <a:lnTo>
                      <a:pt x="449" y="151"/>
                    </a:lnTo>
                    <a:lnTo>
                      <a:pt x="489" y="184"/>
                    </a:lnTo>
                    <a:lnTo>
                      <a:pt x="510" y="176"/>
                    </a:lnTo>
                    <a:lnTo>
                      <a:pt x="530" y="144"/>
                    </a:lnTo>
                    <a:lnTo>
                      <a:pt x="640" y="151"/>
                    </a:lnTo>
                    <a:lnTo>
                      <a:pt x="649" y="193"/>
                    </a:lnTo>
                    <a:lnTo>
                      <a:pt x="667" y="200"/>
                    </a:lnTo>
                    <a:lnTo>
                      <a:pt x="685" y="187"/>
                    </a:lnTo>
                    <a:lnTo>
                      <a:pt x="715" y="187"/>
                    </a:lnTo>
                    <a:lnTo>
                      <a:pt x="767" y="236"/>
                    </a:lnTo>
                    <a:lnTo>
                      <a:pt x="872" y="232"/>
                    </a:lnTo>
                    <a:lnTo>
                      <a:pt x="872" y="207"/>
                    </a:lnTo>
                    <a:lnTo>
                      <a:pt x="899" y="187"/>
                    </a:lnTo>
                    <a:lnTo>
                      <a:pt x="924" y="220"/>
                    </a:lnTo>
                    <a:lnTo>
                      <a:pt x="994" y="216"/>
                    </a:lnTo>
                    <a:lnTo>
                      <a:pt x="1051" y="236"/>
                    </a:lnTo>
                    <a:lnTo>
                      <a:pt x="960" y="295"/>
                    </a:lnTo>
                    <a:lnTo>
                      <a:pt x="854" y="363"/>
                    </a:lnTo>
                    <a:lnTo>
                      <a:pt x="776" y="464"/>
                    </a:lnTo>
                    <a:lnTo>
                      <a:pt x="749" y="507"/>
                    </a:lnTo>
                    <a:lnTo>
                      <a:pt x="706" y="530"/>
                    </a:lnTo>
                    <a:lnTo>
                      <a:pt x="697" y="572"/>
                    </a:lnTo>
                    <a:lnTo>
                      <a:pt x="715" y="615"/>
                    </a:lnTo>
                    <a:lnTo>
                      <a:pt x="679" y="651"/>
                    </a:lnTo>
                    <a:lnTo>
                      <a:pt x="645" y="694"/>
                    </a:lnTo>
                    <a:lnTo>
                      <a:pt x="645" y="723"/>
                    </a:lnTo>
                    <a:lnTo>
                      <a:pt x="654" y="726"/>
                    </a:lnTo>
                    <a:lnTo>
                      <a:pt x="649" y="874"/>
                    </a:lnTo>
                    <a:lnTo>
                      <a:pt x="780" y="938"/>
                    </a:lnTo>
                    <a:lnTo>
                      <a:pt x="810" y="971"/>
                    </a:lnTo>
                    <a:lnTo>
                      <a:pt x="814" y="998"/>
                    </a:lnTo>
                    <a:lnTo>
                      <a:pt x="877" y="1001"/>
                    </a:lnTo>
                    <a:lnTo>
                      <a:pt x="899" y="1086"/>
                    </a:lnTo>
                    <a:lnTo>
                      <a:pt x="924" y="1106"/>
                    </a:lnTo>
                    <a:lnTo>
                      <a:pt x="915" y="1118"/>
                    </a:lnTo>
                    <a:lnTo>
                      <a:pt x="606" y="1118"/>
                    </a:lnTo>
                    <a:lnTo>
                      <a:pt x="302" y="1125"/>
                    </a:lnTo>
                    <a:lnTo>
                      <a:pt x="122" y="1138"/>
                    </a:lnTo>
                    <a:lnTo>
                      <a:pt x="122" y="1106"/>
                    </a:lnTo>
                    <a:lnTo>
                      <a:pt x="122" y="802"/>
                    </a:lnTo>
                    <a:lnTo>
                      <a:pt x="70" y="743"/>
                    </a:lnTo>
                    <a:lnTo>
                      <a:pt x="79" y="707"/>
                    </a:lnTo>
                    <a:lnTo>
                      <a:pt x="104" y="680"/>
                    </a:lnTo>
                    <a:lnTo>
                      <a:pt x="104" y="586"/>
                    </a:lnTo>
                    <a:lnTo>
                      <a:pt x="52" y="547"/>
                    </a:lnTo>
                    <a:lnTo>
                      <a:pt x="61" y="530"/>
                    </a:lnTo>
                    <a:lnTo>
                      <a:pt x="74" y="520"/>
                    </a:lnTo>
                    <a:lnTo>
                      <a:pt x="52" y="500"/>
                    </a:lnTo>
                    <a:lnTo>
                      <a:pt x="65" y="478"/>
                    </a:lnTo>
                    <a:lnTo>
                      <a:pt x="70" y="451"/>
                    </a:lnTo>
                    <a:lnTo>
                      <a:pt x="43" y="432"/>
                    </a:lnTo>
                    <a:lnTo>
                      <a:pt x="61" y="399"/>
                    </a:lnTo>
                    <a:lnTo>
                      <a:pt x="79" y="383"/>
                    </a:lnTo>
                    <a:lnTo>
                      <a:pt x="52" y="340"/>
                    </a:lnTo>
                    <a:lnTo>
                      <a:pt x="22" y="236"/>
                    </a:lnTo>
                    <a:lnTo>
                      <a:pt x="31" y="196"/>
                    </a:lnTo>
                    <a:lnTo>
                      <a:pt x="0" y="164"/>
                    </a:lnTo>
                    <a:lnTo>
                      <a:pt x="40" y="137"/>
                    </a:lnTo>
                    <a:lnTo>
                      <a:pt x="18" y="105"/>
                    </a:lnTo>
                    <a:lnTo>
                      <a:pt x="9" y="69"/>
                    </a:lnTo>
                    <a:close/>
                  </a:path>
                </a:pathLst>
              </a:custGeom>
              <a:solidFill>
                <a:srgbClr val="008208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9784" name=""/>
              <p:cNvSpPr/>
              <p:nvPr/>
            </p:nvSpPr>
            <p:spPr>
              <a:xfrm>
                <a:off x="4812480" y="1253160"/>
                <a:ext cx="801360" cy="889560"/>
              </a:xfrm>
              <a:custGeom>
                <a:avLst/>
                <a:gdLst/>
                <a:ahLst/>
                <a:rect l="l" t="t" r="r" b="b"/>
                <a:pathLst>
                  <a:path w="1051" h="1138">
                    <a:moveTo>
                      <a:pt x="9" y="69"/>
                    </a:moveTo>
                    <a:lnTo>
                      <a:pt x="280" y="65"/>
                    </a:lnTo>
                    <a:lnTo>
                      <a:pt x="288" y="0"/>
                    </a:lnTo>
                    <a:lnTo>
                      <a:pt x="336" y="0"/>
                    </a:lnTo>
                    <a:lnTo>
                      <a:pt x="341" y="85"/>
                    </a:lnTo>
                    <a:lnTo>
                      <a:pt x="363" y="108"/>
                    </a:lnTo>
                    <a:lnTo>
                      <a:pt x="372" y="137"/>
                    </a:lnTo>
                    <a:lnTo>
                      <a:pt x="412" y="148"/>
                    </a:lnTo>
                    <a:lnTo>
                      <a:pt x="449" y="151"/>
                    </a:lnTo>
                    <a:lnTo>
                      <a:pt x="489" y="184"/>
                    </a:lnTo>
                    <a:lnTo>
                      <a:pt x="510" y="176"/>
                    </a:lnTo>
                    <a:lnTo>
                      <a:pt x="530" y="144"/>
                    </a:lnTo>
                    <a:lnTo>
                      <a:pt x="640" y="151"/>
                    </a:lnTo>
                    <a:lnTo>
                      <a:pt x="649" y="193"/>
                    </a:lnTo>
                    <a:lnTo>
                      <a:pt x="667" y="200"/>
                    </a:lnTo>
                    <a:lnTo>
                      <a:pt x="685" y="187"/>
                    </a:lnTo>
                    <a:lnTo>
                      <a:pt x="715" y="187"/>
                    </a:lnTo>
                    <a:lnTo>
                      <a:pt x="767" y="236"/>
                    </a:lnTo>
                    <a:lnTo>
                      <a:pt x="872" y="232"/>
                    </a:lnTo>
                    <a:lnTo>
                      <a:pt x="872" y="207"/>
                    </a:lnTo>
                    <a:lnTo>
                      <a:pt x="899" y="187"/>
                    </a:lnTo>
                    <a:lnTo>
                      <a:pt x="924" y="220"/>
                    </a:lnTo>
                    <a:lnTo>
                      <a:pt x="994" y="216"/>
                    </a:lnTo>
                    <a:lnTo>
                      <a:pt x="1051" y="236"/>
                    </a:lnTo>
                    <a:lnTo>
                      <a:pt x="960" y="295"/>
                    </a:lnTo>
                    <a:lnTo>
                      <a:pt x="854" y="363"/>
                    </a:lnTo>
                    <a:lnTo>
                      <a:pt x="776" y="464"/>
                    </a:lnTo>
                    <a:lnTo>
                      <a:pt x="749" y="507"/>
                    </a:lnTo>
                    <a:lnTo>
                      <a:pt x="706" y="530"/>
                    </a:lnTo>
                    <a:lnTo>
                      <a:pt x="697" y="572"/>
                    </a:lnTo>
                    <a:lnTo>
                      <a:pt x="715" y="615"/>
                    </a:lnTo>
                    <a:lnTo>
                      <a:pt x="679" y="651"/>
                    </a:lnTo>
                    <a:lnTo>
                      <a:pt x="645" y="694"/>
                    </a:lnTo>
                    <a:lnTo>
                      <a:pt x="645" y="723"/>
                    </a:lnTo>
                    <a:lnTo>
                      <a:pt x="654" y="726"/>
                    </a:lnTo>
                    <a:lnTo>
                      <a:pt x="649" y="874"/>
                    </a:lnTo>
                    <a:lnTo>
                      <a:pt x="780" y="938"/>
                    </a:lnTo>
                    <a:lnTo>
                      <a:pt x="810" y="971"/>
                    </a:lnTo>
                    <a:lnTo>
                      <a:pt x="814" y="998"/>
                    </a:lnTo>
                    <a:lnTo>
                      <a:pt x="877" y="1001"/>
                    </a:lnTo>
                    <a:lnTo>
                      <a:pt x="899" y="1086"/>
                    </a:lnTo>
                    <a:lnTo>
                      <a:pt x="924" y="1106"/>
                    </a:lnTo>
                    <a:lnTo>
                      <a:pt x="915" y="1118"/>
                    </a:lnTo>
                    <a:lnTo>
                      <a:pt x="606" y="1118"/>
                    </a:lnTo>
                    <a:lnTo>
                      <a:pt x="302" y="1125"/>
                    </a:lnTo>
                    <a:lnTo>
                      <a:pt x="122" y="1138"/>
                    </a:lnTo>
                    <a:lnTo>
                      <a:pt x="122" y="1106"/>
                    </a:lnTo>
                    <a:lnTo>
                      <a:pt x="122" y="802"/>
                    </a:lnTo>
                    <a:lnTo>
                      <a:pt x="70" y="743"/>
                    </a:lnTo>
                    <a:lnTo>
                      <a:pt x="79" y="707"/>
                    </a:lnTo>
                    <a:lnTo>
                      <a:pt x="104" y="680"/>
                    </a:lnTo>
                    <a:lnTo>
                      <a:pt x="104" y="586"/>
                    </a:lnTo>
                    <a:lnTo>
                      <a:pt x="52" y="547"/>
                    </a:lnTo>
                    <a:lnTo>
                      <a:pt x="61" y="530"/>
                    </a:lnTo>
                    <a:lnTo>
                      <a:pt x="74" y="520"/>
                    </a:lnTo>
                    <a:lnTo>
                      <a:pt x="52" y="500"/>
                    </a:lnTo>
                    <a:lnTo>
                      <a:pt x="65" y="478"/>
                    </a:lnTo>
                    <a:lnTo>
                      <a:pt x="70" y="451"/>
                    </a:lnTo>
                    <a:lnTo>
                      <a:pt x="43" y="432"/>
                    </a:lnTo>
                    <a:lnTo>
                      <a:pt x="61" y="399"/>
                    </a:lnTo>
                    <a:lnTo>
                      <a:pt x="79" y="383"/>
                    </a:lnTo>
                    <a:lnTo>
                      <a:pt x="52" y="340"/>
                    </a:lnTo>
                    <a:lnTo>
                      <a:pt x="22" y="236"/>
                    </a:lnTo>
                    <a:lnTo>
                      <a:pt x="31" y="196"/>
                    </a:lnTo>
                    <a:lnTo>
                      <a:pt x="0" y="164"/>
                    </a:lnTo>
                    <a:lnTo>
                      <a:pt x="40" y="137"/>
                    </a:lnTo>
                    <a:lnTo>
                      <a:pt x="18" y="105"/>
                    </a:lnTo>
                    <a:lnTo>
                      <a:pt x="9" y="69"/>
                    </a:lnTo>
                  </a:path>
                </a:pathLst>
              </a:custGeom>
              <a:solidFill>
                <a:srgbClr val="008208"/>
              </a:solidFill>
              <a:ln w="11160">
                <a:solidFill>
                  <a:srgbClr val="919191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  <p:grpSp>
          <p:nvGrpSpPr>
            <p:cNvPr id="9785" name=""/>
            <p:cNvGrpSpPr/>
            <p:nvPr/>
          </p:nvGrpSpPr>
          <p:grpSpPr>
            <a:xfrm>
              <a:off x="4890240" y="2128680"/>
              <a:ext cx="752400" cy="455400"/>
              <a:chOff x="4890240" y="2128680"/>
              <a:chExt cx="752400" cy="455400"/>
            </a:xfrm>
          </p:grpSpPr>
          <p:sp>
            <p:nvSpPr>
              <p:cNvPr id="9786" name=""/>
              <p:cNvSpPr/>
              <p:nvPr/>
            </p:nvSpPr>
            <p:spPr>
              <a:xfrm>
                <a:off x="4890240" y="2128680"/>
                <a:ext cx="752400" cy="455400"/>
              </a:xfrm>
              <a:custGeom>
                <a:avLst/>
                <a:gdLst/>
                <a:ahLst/>
                <a:rect l="l" t="t" r="r" b="b"/>
                <a:pathLst>
                  <a:path w="989" h="582">
                    <a:moveTo>
                      <a:pt x="13" y="16"/>
                    </a:moveTo>
                    <a:lnTo>
                      <a:pt x="455" y="0"/>
                    </a:lnTo>
                    <a:lnTo>
                      <a:pt x="822" y="0"/>
                    </a:lnTo>
                    <a:lnTo>
                      <a:pt x="818" y="20"/>
                    </a:lnTo>
                    <a:lnTo>
                      <a:pt x="800" y="79"/>
                    </a:lnTo>
                    <a:lnTo>
                      <a:pt x="836" y="121"/>
                    </a:lnTo>
                    <a:lnTo>
                      <a:pt x="849" y="144"/>
                    </a:lnTo>
                    <a:lnTo>
                      <a:pt x="913" y="148"/>
                    </a:lnTo>
                    <a:lnTo>
                      <a:pt x="919" y="196"/>
                    </a:lnTo>
                    <a:lnTo>
                      <a:pt x="944" y="200"/>
                    </a:lnTo>
                    <a:lnTo>
                      <a:pt x="944" y="216"/>
                    </a:lnTo>
                    <a:lnTo>
                      <a:pt x="962" y="239"/>
                    </a:lnTo>
                    <a:lnTo>
                      <a:pt x="989" y="248"/>
                    </a:lnTo>
                    <a:lnTo>
                      <a:pt x="989" y="295"/>
                    </a:lnTo>
                    <a:lnTo>
                      <a:pt x="974" y="343"/>
                    </a:lnTo>
                    <a:lnTo>
                      <a:pt x="897" y="376"/>
                    </a:lnTo>
                    <a:lnTo>
                      <a:pt x="852" y="399"/>
                    </a:lnTo>
                    <a:lnTo>
                      <a:pt x="861" y="442"/>
                    </a:lnTo>
                    <a:lnTo>
                      <a:pt x="876" y="467"/>
                    </a:lnTo>
                    <a:lnTo>
                      <a:pt x="870" y="487"/>
                    </a:lnTo>
                    <a:lnTo>
                      <a:pt x="827" y="534"/>
                    </a:lnTo>
                    <a:lnTo>
                      <a:pt x="818" y="570"/>
                    </a:lnTo>
                    <a:lnTo>
                      <a:pt x="806" y="582"/>
                    </a:lnTo>
                    <a:lnTo>
                      <a:pt x="779" y="534"/>
                    </a:lnTo>
                    <a:lnTo>
                      <a:pt x="144" y="550"/>
                    </a:lnTo>
                    <a:lnTo>
                      <a:pt x="141" y="498"/>
                    </a:lnTo>
                    <a:lnTo>
                      <a:pt x="119" y="487"/>
                    </a:lnTo>
                    <a:lnTo>
                      <a:pt x="114" y="403"/>
                    </a:lnTo>
                    <a:lnTo>
                      <a:pt x="110" y="390"/>
                    </a:lnTo>
                    <a:lnTo>
                      <a:pt x="101" y="334"/>
                    </a:lnTo>
                    <a:lnTo>
                      <a:pt x="80" y="331"/>
                    </a:lnTo>
                    <a:lnTo>
                      <a:pt x="74" y="275"/>
                    </a:lnTo>
                    <a:lnTo>
                      <a:pt x="49" y="248"/>
                    </a:lnTo>
                    <a:lnTo>
                      <a:pt x="35" y="191"/>
                    </a:lnTo>
                    <a:lnTo>
                      <a:pt x="13" y="183"/>
                    </a:lnTo>
                    <a:lnTo>
                      <a:pt x="0" y="140"/>
                    </a:lnTo>
                    <a:lnTo>
                      <a:pt x="13" y="121"/>
                    </a:lnTo>
                    <a:lnTo>
                      <a:pt x="13" y="16"/>
                    </a:lnTo>
                    <a:close/>
                  </a:path>
                </a:pathLst>
              </a:custGeom>
              <a:solidFill>
                <a:srgbClr val="008208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9787" name=""/>
              <p:cNvSpPr/>
              <p:nvPr/>
            </p:nvSpPr>
            <p:spPr>
              <a:xfrm>
                <a:off x="4890240" y="2128680"/>
                <a:ext cx="752400" cy="455400"/>
              </a:xfrm>
              <a:custGeom>
                <a:avLst/>
                <a:gdLst/>
                <a:ahLst/>
                <a:rect l="l" t="t" r="r" b="b"/>
                <a:pathLst>
                  <a:path w="989" h="582">
                    <a:moveTo>
                      <a:pt x="13" y="16"/>
                    </a:moveTo>
                    <a:lnTo>
                      <a:pt x="455" y="0"/>
                    </a:lnTo>
                    <a:lnTo>
                      <a:pt x="822" y="0"/>
                    </a:lnTo>
                    <a:lnTo>
                      <a:pt x="818" y="20"/>
                    </a:lnTo>
                    <a:lnTo>
                      <a:pt x="800" y="79"/>
                    </a:lnTo>
                    <a:lnTo>
                      <a:pt x="836" y="121"/>
                    </a:lnTo>
                    <a:lnTo>
                      <a:pt x="849" y="144"/>
                    </a:lnTo>
                    <a:lnTo>
                      <a:pt x="913" y="148"/>
                    </a:lnTo>
                    <a:lnTo>
                      <a:pt x="919" y="196"/>
                    </a:lnTo>
                    <a:lnTo>
                      <a:pt x="944" y="200"/>
                    </a:lnTo>
                    <a:lnTo>
                      <a:pt x="944" y="216"/>
                    </a:lnTo>
                    <a:lnTo>
                      <a:pt x="962" y="239"/>
                    </a:lnTo>
                    <a:lnTo>
                      <a:pt x="989" y="248"/>
                    </a:lnTo>
                    <a:lnTo>
                      <a:pt x="989" y="295"/>
                    </a:lnTo>
                    <a:lnTo>
                      <a:pt x="974" y="343"/>
                    </a:lnTo>
                    <a:lnTo>
                      <a:pt x="897" y="376"/>
                    </a:lnTo>
                    <a:lnTo>
                      <a:pt x="852" y="399"/>
                    </a:lnTo>
                    <a:lnTo>
                      <a:pt x="861" y="442"/>
                    </a:lnTo>
                    <a:lnTo>
                      <a:pt x="876" y="467"/>
                    </a:lnTo>
                    <a:lnTo>
                      <a:pt x="870" y="487"/>
                    </a:lnTo>
                    <a:lnTo>
                      <a:pt x="827" y="534"/>
                    </a:lnTo>
                    <a:lnTo>
                      <a:pt x="818" y="570"/>
                    </a:lnTo>
                    <a:lnTo>
                      <a:pt x="806" y="582"/>
                    </a:lnTo>
                    <a:lnTo>
                      <a:pt x="779" y="534"/>
                    </a:lnTo>
                    <a:lnTo>
                      <a:pt x="144" y="550"/>
                    </a:lnTo>
                    <a:lnTo>
                      <a:pt x="141" y="498"/>
                    </a:lnTo>
                    <a:lnTo>
                      <a:pt x="119" y="487"/>
                    </a:lnTo>
                    <a:lnTo>
                      <a:pt x="114" y="403"/>
                    </a:lnTo>
                    <a:lnTo>
                      <a:pt x="110" y="390"/>
                    </a:lnTo>
                    <a:lnTo>
                      <a:pt x="101" y="334"/>
                    </a:lnTo>
                    <a:lnTo>
                      <a:pt x="80" y="331"/>
                    </a:lnTo>
                    <a:lnTo>
                      <a:pt x="74" y="275"/>
                    </a:lnTo>
                    <a:lnTo>
                      <a:pt x="49" y="248"/>
                    </a:lnTo>
                    <a:lnTo>
                      <a:pt x="35" y="191"/>
                    </a:lnTo>
                    <a:lnTo>
                      <a:pt x="13" y="183"/>
                    </a:lnTo>
                    <a:lnTo>
                      <a:pt x="0" y="140"/>
                    </a:lnTo>
                    <a:lnTo>
                      <a:pt x="13" y="121"/>
                    </a:lnTo>
                    <a:lnTo>
                      <a:pt x="13" y="16"/>
                    </a:lnTo>
                  </a:path>
                </a:pathLst>
              </a:custGeom>
              <a:solidFill>
                <a:srgbClr val="008208"/>
              </a:solidFill>
              <a:ln w="11160">
                <a:solidFill>
                  <a:srgbClr val="919191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  <p:grpSp>
          <p:nvGrpSpPr>
            <p:cNvPr id="9788" name=""/>
            <p:cNvGrpSpPr/>
            <p:nvPr/>
          </p:nvGrpSpPr>
          <p:grpSpPr>
            <a:xfrm>
              <a:off x="4996800" y="2545200"/>
              <a:ext cx="835200" cy="679680"/>
              <a:chOff x="4996800" y="2545200"/>
              <a:chExt cx="835200" cy="679680"/>
            </a:xfrm>
          </p:grpSpPr>
          <p:sp>
            <p:nvSpPr>
              <p:cNvPr id="9789" name=""/>
              <p:cNvSpPr/>
              <p:nvPr/>
            </p:nvSpPr>
            <p:spPr>
              <a:xfrm>
                <a:off x="4996800" y="2545200"/>
                <a:ext cx="835200" cy="679680"/>
              </a:xfrm>
              <a:custGeom>
                <a:avLst/>
                <a:gdLst/>
                <a:ahLst/>
                <a:rect l="l" t="t" r="r" b="b"/>
                <a:pathLst>
                  <a:path w="1096" h="868">
                    <a:moveTo>
                      <a:pt x="629" y="0"/>
                    </a:moveTo>
                    <a:lnTo>
                      <a:pt x="659" y="43"/>
                    </a:lnTo>
                    <a:lnTo>
                      <a:pt x="677" y="111"/>
                    </a:lnTo>
                    <a:lnTo>
                      <a:pt x="693" y="160"/>
                    </a:lnTo>
                    <a:lnTo>
                      <a:pt x="711" y="192"/>
                    </a:lnTo>
                    <a:lnTo>
                      <a:pt x="781" y="228"/>
                    </a:lnTo>
                    <a:lnTo>
                      <a:pt x="785" y="255"/>
                    </a:lnTo>
                    <a:lnTo>
                      <a:pt x="806" y="307"/>
                    </a:lnTo>
                    <a:lnTo>
                      <a:pt x="842" y="316"/>
                    </a:lnTo>
                    <a:lnTo>
                      <a:pt x="864" y="316"/>
                    </a:lnTo>
                    <a:lnTo>
                      <a:pt x="898" y="343"/>
                    </a:lnTo>
                    <a:lnTo>
                      <a:pt x="873" y="437"/>
                    </a:lnTo>
                    <a:lnTo>
                      <a:pt x="925" y="451"/>
                    </a:lnTo>
                    <a:lnTo>
                      <a:pt x="959" y="483"/>
                    </a:lnTo>
                    <a:lnTo>
                      <a:pt x="947" y="519"/>
                    </a:lnTo>
                    <a:lnTo>
                      <a:pt x="1004" y="528"/>
                    </a:lnTo>
                    <a:lnTo>
                      <a:pt x="1020" y="564"/>
                    </a:lnTo>
                    <a:lnTo>
                      <a:pt x="1026" y="624"/>
                    </a:lnTo>
                    <a:lnTo>
                      <a:pt x="1056" y="656"/>
                    </a:lnTo>
                    <a:lnTo>
                      <a:pt x="1078" y="656"/>
                    </a:lnTo>
                    <a:lnTo>
                      <a:pt x="1096" y="668"/>
                    </a:lnTo>
                    <a:lnTo>
                      <a:pt x="1096" y="728"/>
                    </a:lnTo>
                    <a:lnTo>
                      <a:pt x="1047" y="771"/>
                    </a:lnTo>
                    <a:lnTo>
                      <a:pt x="1035" y="780"/>
                    </a:lnTo>
                    <a:lnTo>
                      <a:pt x="1029" y="845"/>
                    </a:lnTo>
                    <a:lnTo>
                      <a:pt x="1020" y="864"/>
                    </a:lnTo>
                    <a:lnTo>
                      <a:pt x="974" y="868"/>
                    </a:lnTo>
                    <a:lnTo>
                      <a:pt x="912" y="852"/>
                    </a:lnTo>
                    <a:lnTo>
                      <a:pt x="934" y="812"/>
                    </a:lnTo>
                    <a:lnTo>
                      <a:pt x="952" y="787"/>
                    </a:lnTo>
                    <a:lnTo>
                      <a:pt x="943" y="771"/>
                    </a:lnTo>
                    <a:lnTo>
                      <a:pt x="427" y="796"/>
                    </a:lnTo>
                    <a:lnTo>
                      <a:pt x="196" y="803"/>
                    </a:lnTo>
                    <a:lnTo>
                      <a:pt x="187" y="500"/>
                    </a:lnTo>
                    <a:lnTo>
                      <a:pt x="179" y="313"/>
                    </a:lnTo>
                    <a:lnTo>
                      <a:pt x="140" y="280"/>
                    </a:lnTo>
                    <a:lnTo>
                      <a:pt x="134" y="241"/>
                    </a:lnTo>
                    <a:lnTo>
                      <a:pt x="109" y="228"/>
                    </a:lnTo>
                    <a:lnTo>
                      <a:pt x="109" y="196"/>
                    </a:lnTo>
                    <a:lnTo>
                      <a:pt x="140" y="192"/>
                    </a:lnTo>
                    <a:lnTo>
                      <a:pt x="140" y="163"/>
                    </a:lnTo>
                    <a:lnTo>
                      <a:pt x="100" y="136"/>
                    </a:lnTo>
                    <a:lnTo>
                      <a:pt x="52" y="131"/>
                    </a:lnTo>
                    <a:lnTo>
                      <a:pt x="52" y="92"/>
                    </a:lnTo>
                    <a:lnTo>
                      <a:pt x="57" y="65"/>
                    </a:lnTo>
                    <a:lnTo>
                      <a:pt x="30" y="43"/>
                    </a:lnTo>
                    <a:lnTo>
                      <a:pt x="0" y="39"/>
                    </a:lnTo>
                    <a:lnTo>
                      <a:pt x="0" y="12"/>
                    </a:lnTo>
                    <a:lnTo>
                      <a:pt x="629" y="0"/>
                    </a:lnTo>
                    <a:close/>
                  </a:path>
                </a:pathLst>
              </a:custGeom>
              <a:solidFill>
                <a:srgbClr val="008208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9790" name=""/>
              <p:cNvSpPr/>
              <p:nvPr/>
            </p:nvSpPr>
            <p:spPr>
              <a:xfrm>
                <a:off x="4996800" y="2545200"/>
                <a:ext cx="835200" cy="679680"/>
              </a:xfrm>
              <a:custGeom>
                <a:avLst/>
                <a:gdLst/>
                <a:ahLst/>
                <a:rect l="l" t="t" r="r" b="b"/>
                <a:pathLst>
                  <a:path w="1096" h="868">
                    <a:moveTo>
                      <a:pt x="629" y="0"/>
                    </a:moveTo>
                    <a:lnTo>
                      <a:pt x="659" y="43"/>
                    </a:lnTo>
                    <a:lnTo>
                      <a:pt x="677" y="111"/>
                    </a:lnTo>
                    <a:lnTo>
                      <a:pt x="693" y="160"/>
                    </a:lnTo>
                    <a:lnTo>
                      <a:pt x="711" y="192"/>
                    </a:lnTo>
                    <a:lnTo>
                      <a:pt x="781" y="228"/>
                    </a:lnTo>
                    <a:lnTo>
                      <a:pt x="785" y="255"/>
                    </a:lnTo>
                    <a:lnTo>
                      <a:pt x="806" y="307"/>
                    </a:lnTo>
                    <a:lnTo>
                      <a:pt x="842" y="316"/>
                    </a:lnTo>
                    <a:lnTo>
                      <a:pt x="864" y="316"/>
                    </a:lnTo>
                    <a:lnTo>
                      <a:pt x="898" y="343"/>
                    </a:lnTo>
                    <a:lnTo>
                      <a:pt x="873" y="437"/>
                    </a:lnTo>
                    <a:lnTo>
                      <a:pt x="925" y="451"/>
                    </a:lnTo>
                    <a:lnTo>
                      <a:pt x="959" y="483"/>
                    </a:lnTo>
                    <a:lnTo>
                      <a:pt x="947" y="519"/>
                    </a:lnTo>
                    <a:lnTo>
                      <a:pt x="1004" y="528"/>
                    </a:lnTo>
                    <a:lnTo>
                      <a:pt x="1020" y="564"/>
                    </a:lnTo>
                    <a:lnTo>
                      <a:pt x="1026" y="624"/>
                    </a:lnTo>
                    <a:lnTo>
                      <a:pt x="1056" y="656"/>
                    </a:lnTo>
                    <a:lnTo>
                      <a:pt x="1078" y="656"/>
                    </a:lnTo>
                    <a:lnTo>
                      <a:pt x="1096" y="668"/>
                    </a:lnTo>
                    <a:lnTo>
                      <a:pt x="1096" y="728"/>
                    </a:lnTo>
                    <a:lnTo>
                      <a:pt x="1047" y="771"/>
                    </a:lnTo>
                    <a:lnTo>
                      <a:pt x="1035" y="780"/>
                    </a:lnTo>
                    <a:lnTo>
                      <a:pt x="1029" y="845"/>
                    </a:lnTo>
                    <a:lnTo>
                      <a:pt x="1020" y="864"/>
                    </a:lnTo>
                    <a:lnTo>
                      <a:pt x="974" y="868"/>
                    </a:lnTo>
                    <a:lnTo>
                      <a:pt x="912" y="852"/>
                    </a:lnTo>
                    <a:lnTo>
                      <a:pt x="934" y="812"/>
                    </a:lnTo>
                    <a:lnTo>
                      <a:pt x="952" y="787"/>
                    </a:lnTo>
                    <a:lnTo>
                      <a:pt x="943" y="771"/>
                    </a:lnTo>
                    <a:lnTo>
                      <a:pt x="427" y="796"/>
                    </a:lnTo>
                    <a:lnTo>
                      <a:pt x="196" y="803"/>
                    </a:lnTo>
                    <a:lnTo>
                      <a:pt x="187" y="500"/>
                    </a:lnTo>
                    <a:lnTo>
                      <a:pt x="179" y="313"/>
                    </a:lnTo>
                    <a:lnTo>
                      <a:pt x="140" y="280"/>
                    </a:lnTo>
                    <a:lnTo>
                      <a:pt x="134" y="241"/>
                    </a:lnTo>
                    <a:lnTo>
                      <a:pt x="109" y="228"/>
                    </a:lnTo>
                    <a:lnTo>
                      <a:pt x="109" y="196"/>
                    </a:lnTo>
                    <a:lnTo>
                      <a:pt x="140" y="192"/>
                    </a:lnTo>
                    <a:lnTo>
                      <a:pt x="140" y="163"/>
                    </a:lnTo>
                    <a:lnTo>
                      <a:pt x="100" y="136"/>
                    </a:lnTo>
                    <a:lnTo>
                      <a:pt x="52" y="131"/>
                    </a:lnTo>
                    <a:lnTo>
                      <a:pt x="52" y="92"/>
                    </a:lnTo>
                    <a:lnTo>
                      <a:pt x="57" y="65"/>
                    </a:lnTo>
                    <a:lnTo>
                      <a:pt x="30" y="43"/>
                    </a:lnTo>
                    <a:lnTo>
                      <a:pt x="0" y="39"/>
                    </a:lnTo>
                    <a:lnTo>
                      <a:pt x="0" y="12"/>
                    </a:lnTo>
                    <a:lnTo>
                      <a:pt x="629" y="0"/>
                    </a:lnTo>
                  </a:path>
                </a:pathLst>
              </a:custGeom>
              <a:solidFill>
                <a:srgbClr val="008208"/>
              </a:solidFill>
              <a:ln w="11160">
                <a:solidFill>
                  <a:srgbClr val="919191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  <p:grpSp>
          <p:nvGrpSpPr>
            <p:cNvPr id="9791" name=""/>
            <p:cNvGrpSpPr/>
            <p:nvPr/>
          </p:nvGrpSpPr>
          <p:grpSpPr>
            <a:xfrm>
              <a:off x="5143320" y="3149640"/>
              <a:ext cx="633600" cy="541800"/>
              <a:chOff x="5143320" y="3149640"/>
              <a:chExt cx="633600" cy="541800"/>
            </a:xfrm>
          </p:grpSpPr>
          <p:sp>
            <p:nvSpPr>
              <p:cNvPr id="9792" name=""/>
              <p:cNvSpPr/>
              <p:nvPr/>
            </p:nvSpPr>
            <p:spPr>
              <a:xfrm>
                <a:off x="5143320" y="3149640"/>
                <a:ext cx="633600" cy="541800"/>
              </a:xfrm>
              <a:custGeom>
                <a:avLst/>
                <a:gdLst/>
                <a:ahLst/>
                <a:rect l="l" t="t" r="r" b="b"/>
                <a:pathLst>
                  <a:path w="830" h="692">
                    <a:moveTo>
                      <a:pt x="0" y="29"/>
                    </a:moveTo>
                    <a:lnTo>
                      <a:pt x="27" y="131"/>
                    </a:lnTo>
                    <a:lnTo>
                      <a:pt x="34" y="487"/>
                    </a:lnTo>
                    <a:lnTo>
                      <a:pt x="34" y="559"/>
                    </a:lnTo>
                    <a:lnTo>
                      <a:pt x="52" y="584"/>
                    </a:lnTo>
                    <a:lnTo>
                      <a:pt x="126" y="588"/>
                    </a:lnTo>
                    <a:lnTo>
                      <a:pt x="131" y="692"/>
                    </a:lnTo>
                    <a:lnTo>
                      <a:pt x="625" y="676"/>
                    </a:lnTo>
                    <a:lnTo>
                      <a:pt x="632" y="652"/>
                    </a:lnTo>
                    <a:lnTo>
                      <a:pt x="629" y="620"/>
                    </a:lnTo>
                    <a:lnTo>
                      <a:pt x="647" y="611"/>
                    </a:lnTo>
                    <a:lnTo>
                      <a:pt x="632" y="575"/>
                    </a:lnTo>
                    <a:lnTo>
                      <a:pt x="616" y="564"/>
                    </a:lnTo>
                    <a:lnTo>
                      <a:pt x="616" y="552"/>
                    </a:lnTo>
                    <a:lnTo>
                      <a:pt x="656" y="532"/>
                    </a:lnTo>
                    <a:lnTo>
                      <a:pt x="641" y="509"/>
                    </a:lnTo>
                    <a:lnTo>
                      <a:pt x="647" y="480"/>
                    </a:lnTo>
                    <a:lnTo>
                      <a:pt x="625" y="440"/>
                    </a:lnTo>
                    <a:lnTo>
                      <a:pt x="663" y="431"/>
                    </a:lnTo>
                    <a:lnTo>
                      <a:pt x="690" y="395"/>
                    </a:lnTo>
                    <a:lnTo>
                      <a:pt x="708" y="399"/>
                    </a:lnTo>
                    <a:lnTo>
                      <a:pt x="708" y="340"/>
                    </a:lnTo>
                    <a:lnTo>
                      <a:pt x="742" y="296"/>
                    </a:lnTo>
                    <a:lnTo>
                      <a:pt x="769" y="291"/>
                    </a:lnTo>
                    <a:lnTo>
                      <a:pt x="782" y="280"/>
                    </a:lnTo>
                    <a:lnTo>
                      <a:pt x="773" y="255"/>
                    </a:lnTo>
                    <a:lnTo>
                      <a:pt x="791" y="244"/>
                    </a:lnTo>
                    <a:lnTo>
                      <a:pt x="760" y="219"/>
                    </a:lnTo>
                    <a:lnTo>
                      <a:pt x="769" y="196"/>
                    </a:lnTo>
                    <a:lnTo>
                      <a:pt x="785" y="172"/>
                    </a:lnTo>
                    <a:lnTo>
                      <a:pt x="803" y="167"/>
                    </a:lnTo>
                    <a:lnTo>
                      <a:pt x="803" y="144"/>
                    </a:lnTo>
                    <a:lnTo>
                      <a:pt x="816" y="144"/>
                    </a:lnTo>
                    <a:lnTo>
                      <a:pt x="812" y="120"/>
                    </a:lnTo>
                    <a:lnTo>
                      <a:pt x="830" y="117"/>
                    </a:lnTo>
                    <a:lnTo>
                      <a:pt x="830" y="88"/>
                    </a:lnTo>
                    <a:lnTo>
                      <a:pt x="778" y="92"/>
                    </a:lnTo>
                    <a:lnTo>
                      <a:pt x="717" y="75"/>
                    </a:lnTo>
                    <a:lnTo>
                      <a:pt x="738" y="36"/>
                    </a:lnTo>
                    <a:lnTo>
                      <a:pt x="760" y="7"/>
                    </a:lnTo>
                    <a:lnTo>
                      <a:pt x="738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008208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9793" name=""/>
              <p:cNvSpPr/>
              <p:nvPr/>
            </p:nvSpPr>
            <p:spPr>
              <a:xfrm>
                <a:off x="5143320" y="3149640"/>
                <a:ext cx="633600" cy="541800"/>
              </a:xfrm>
              <a:custGeom>
                <a:avLst/>
                <a:gdLst/>
                <a:ahLst/>
                <a:rect l="l" t="t" r="r" b="b"/>
                <a:pathLst>
                  <a:path w="830" h="692">
                    <a:moveTo>
                      <a:pt x="0" y="29"/>
                    </a:moveTo>
                    <a:lnTo>
                      <a:pt x="27" y="131"/>
                    </a:lnTo>
                    <a:lnTo>
                      <a:pt x="34" y="487"/>
                    </a:lnTo>
                    <a:lnTo>
                      <a:pt x="34" y="559"/>
                    </a:lnTo>
                    <a:lnTo>
                      <a:pt x="52" y="584"/>
                    </a:lnTo>
                    <a:lnTo>
                      <a:pt x="126" y="588"/>
                    </a:lnTo>
                    <a:lnTo>
                      <a:pt x="131" y="692"/>
                    </a:lnTo>
                    <a:lnTo>
                      <a:pt x="625" y="676"/>
                    </a:lnTo>
                    <a:lnTo>
                      <a:pt x="632" y="652"/>
                    </a:lnTo>
                    <a:lnTo>
                      <a:pt x="629" y="620"/>
                    </a:lnTo>
                    <a:lnTo>
                      <a:pt x="647" y="611"/>
                    </a:lnTo>
                    <a:lnTo>
                      <a:pt x="632" y="575"/>
                    </a:lnTo>
                    <a:lnTo>
                      <a:pt x="616" y="564"/>
                    </a:lnTo>
                    <a:lnTo>
                      <a:pt x="616" y="552"/>
                    </a:lnTo>
                    <a:lnTo>
                      <a:pt x="656" y="532"/>
                    </a:lnTo>
                    <a:lnTo>
                      <a:pt x="641" y="509"/>
                    </a:lnTo>
                    <a:lnTo>
                      <a:pt x="647" y="480"/>
                    </a:lnTo>
                    <a:lnTo>
                      <a:pt x="625" y="440"/>
                    </a:lnTo>
                    <a:lnTo>
                      <a:pt x="663" y="431"/>
                    </a:lnTo>
                    <a:lnTo>
                      <a:pt x="690" y="395"/>
                    </a:lnTo>
                    <a:lnTo>
                      <a:pt x="708" y="399"/>
                    </a:lnTo>
                    <a:lnTo>
                      <a:pt x="708" y="340"/>
                    </a:lnTo>
                    <a:lnTo>
                      <a:pt x="742" y="296"/>
                    </a:lnTo>
                    <a:lnTo>
                      <a:pt x="769" y="291"/>
                    </a:lnTo>
                    <a:lnTo>
                      <a:pt x="782" y="280"/>
                    </a:lnTo>
                    <a:lnTo>
                      <a:pt x="773" y="255"/>
                    </a:lnTo>
                    <a:lnTo>
                      <a:pt x="791" y="244"/>
                    </a:lnTo>
                    <a:lnTo>
                      <a:pt x="760" y="219"/>
                    </a:lnTo>
                    <a:lnTo>
                      <a:pt x="769" y="196"/>
                    </a:lnTo>
                    <a:lnTo>
                      <a:pt x="785" y="172"/>
                    </a:lnTo>
                    <a:lnTo>
                      <a:pt x="803" y="167"/>
                    </a:lnTo>
                    <a:lnTo>
                      <a:pt x="803" y="144"/>
                    </a:lnTo>
                    <a:lnTo>
                      <a:pt x="816" y="144"/>
                    </a:lnTo>
                    <a:lnTo>
                      <a:pt x="812" y="120"/>
                    </a:lnTo>
                    <a:lnTo>
                      <a:pt x="830" y="117"/>
                    </a:lnTo>
                    <a:lnTo>
                      <a:pt x="830" y="88"/>
                    </a:lnTo>
                    <a:lnTo>
                      <a:pt x="778" y="92"/>
                    </a:lnTo>
                    <a:lnTo>
                      <a:pt x="717" y="75"/>
                    </a:lnTo>
                    <a:lnTo>
                      <a:pt x="738" y="36"/>
                    </a:lnTo>
                    <a:lnTo>
                      <a:pt x="760" y="7"/>
                    </a:lnTo>
                    <a:lnTo>
                      <a:pt x="738" y="0"/>
                    </a:lnTo>
                    <a:lnTo>
                      <a:pt x="0" y="29"/>
                    </a:lnTo>
                  </a:path>
                </a:pathLst>
              </a:custGeom>
              <a:solidFill>
                <a:srgbClr val="008208"/>
              </a:solidFill>
              <a:ln w="11160">
                <a:solidFill>
                  <a:srgbClr val="919191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  <p:grpSp>
          <p:nvGrpSpPr>
            <p:cNvPr id="9794" name=""/>
            <p:cNvGrpSpPr/>
            <p:nvPr/>
          </p:nvGrpSpPr>
          <p:grpSpPr>
            <a:xfrm>
              <a:off x="5502600" y="2242800"/>
              <a:ext cx="509040" cy="814320"/>
              <a:chOff x="5502600" y="2242800"/>
              <a:chExt cx="509040" cy="814320"/>
            </a:xfrm>
          </p:grpSpPr>
          <p:sp>
            <p:nvSpPr>
              <p:cNvPr id="9795" name=""/>
              <p:cNvSpPr/>
              <p:nvPr/>
            </p:nvSpPr>
            <p:spPr>
              <a:xfrm>
                <a:off x="5502600" y="2242800"/>
                <a:ext cx="509040" cy="814320"/>
              </a:xfrm>
              <a:custGeom>
                <a:avLst/>
                <a:gdLst/>
                <a:ahLst/>
                <a:rect l="l" t="t" r="r" b="b"/>
                <a:pathLst>
                  <a:path w="668" h="1038">
                    <a:moveTo>
                      <a:pt x="113" y="12"/>
                    </a:moveTo>
                    <a:lnTo>
                      <a:pt x="109" y="43"/>
                    </a:lnTo>
                    <a:lnTo>
                      <a:pt x="134" y="52"/>
                    </a:lnTo>
                    <a:lnTo>
                      <a:pt x="140" y="75"/>
                    </a:lnTo>
                    <a:lnTo>
                      <a:pt x="156" y="91"/>
                    </a:lnTo>
                    <a:lnTo>
                      <a:pt x="179" y="100"/>
                    </a:lnTo>
                    <a:lnTo>
                      <a:pt x="170" y="195"/>
                    </a:lnTo>
                    <a:lnTo>
                      <a:pt x="43" y="248"/>
                    </a:lnTo>
                    <a:lnTo>
                      <a:pt x="61" y="303"/>
                    </a:lnTo>
                    <a:lnTo>
                      <a:pt x="64" y="323"/>
                    </a:lnTo>
                    <a:lnTo>
                      <a:pt x="18" y="382"/>
                    </a:lnTo>
                    <a:lnTo>
                      <a:pt x="12" y="427"/>
                    </a:lnTo>
                    <a:lnTo>
                      <a:pt x="0" y="443"/>
                    </a:lnTo>
                    <a:lnTo>
                      <a:pt x="21" y="539"/>
                    </a:lnTo>
                    <a:lnTo>
                      <a:pt x="43" y="584"/>
                    </a:lnTo>
                    <a:lnTo>
                      <a:pt x="118" y="614"/>
                    </a:lnTo>
                    <a:lnTo>
                      <a:pt x="134" y="691"/>
                    </a:lnTo>
                    <a:lnTo>
                      <a:pt x="179" y="702"/>
                    </a:lnTo>
                    <a:lnTo>
                      <a:pt x="201" y="695"/>
                    </a:lnTo>
                    <a:lnTo>
                      <a:pt x="232" y="735"/>
                    </a:lnTo>
                    <a:lnTo>
                      <a:pt x="210" y="819"/>
                    </a:lnTo>
                    <a:lnTo>
                      <a:pt x="249" y="835"/>
                    </a:lnTo>
                    <a:lnTo>
                      <a:pt x="296" y="862"/>
                    </a:lnTo>
                    <a:lnTo>
                      <a:pt x="284" y="902"/>
                    </a:lnTo>
                    <a:lnTo>
                      <a:pt x="348" y="914"/>
                    </a:lnTo>
                    <a:lnTo>
                      <a:pt x="357" y="974"/>
                    </a:lnTo>
                    <a:lnTo>
                      <a:pt x="366" y="1019"/>
                    </a:lnTo>
                    <a:lnTo>
                      <a:pt x="397" y="1038"/>
                    </a:lnTo>
                    <a:lnTo>
                      <a:pt x="436" y="1038"/>
                    </a:lnTo>
                    <a:lnTo>
                      <a:pt x="454" y="1010"/>
                    </a:lnTo>
                    <a:lnTo>
                      <a:pt x="559" y="1029"/>
                    </a:lnTo>
                    <a:lnTo>
                      <a:pt x="555" y="1006"/>
                    </a:lnTo>
                    <a:lnTo>
                      <a:pt x="519" y="986"/>
                    </a:lnTo>
                    <a:lnTo>
                      <a:pt x="524" y="974"/>
                    </a:lnTo>
                    <a:lnTo>
                      <a:pt x="559" y="947"/>
                    </a:lnTo>
                    <a:lnTo>
                      <a:pt x="589" y="943"/>
                    </a:lnTo>
                    <a:lnTo>
                      <a:pt x="589" y="914"/>
                    </a:lnTo>
                    <a:lnTo>
                      <a:pt x="602" y="882"/>
                    </a:lnTo>
                    <a:lnTo>
                      <a:pt x="571" y="878"/>
                    </a:lnTo>
                    <a:lnTo>
                      <a:pt x="580" y="846"/>
                    </a:lnTo>
                    <a:lnTo>
                      <a:pt x="602" y="814"/>
                    </a:lnTo>
                    <a:lnTo>
                      <a:pt x="589" y="778"/>
                    </a:lnTo>
                    <a:lnTo>
                      <a:pt x="647" y="727"/>
                    </a:lnTo>
                    <a:lnTo>
                      <a:pt x="647" y="702"/>
                    </a:lnTo>
                    <a:lnTo>
                      <a:pt x="668" y="691"/>
                    </a:lnTo>
                    <a:lnTo>
                      <a:pt x="638" y="682"/>
                    </a:lnTo>
                    <a:lnTo>
                      <a:pt x="647" y="611"/>
                    </a:lnTo>
                    <a:lnTo>
                      <a:pt x="623" y="611"/>
                    </a:lnTo>
                    <a:lnTo>
                      <a:pt x="623" y="578"/>
                    </a:lnTo>
                    <a:lnTo>
                      <a:pt x="641" y="531"/>
                    </a:lnTo>
                    <a:lnTo>
                      <a:pt x="623" y="327"/>
                    </a:lnTo>
                    <a:lnTo>
                      <a:pt x="593" y="127"/>
                    </a:lnTo>
                    <a:lnTo>
                      <a:pt x="580" y="95"/>
                    </a:lnTo>
                    <a:lnTo>
                      <a:pt x="586" y="71"/>
                    </a:lnTo>
                    <a:lnTo>
                      <a:pt x="559" y="48"/>
                    </a:lnTo>
                    <a:lnTo>
                      <a:pt x="532" y="43"/>
                    </a:lnTo>
                    <a:lnTo>
                      <a:pt x="528" y="0"/>
                    </a:lnTo>
                    <a:lnTo>
                      <a:pt x="113" y="12"/>
                    </a:lnTo>
                    <a:close/>
                  </a:path>
                </a:pathLst>
              </a:custGeom>
              <a:solidFill>
                <a:srgbClr val="008208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9796" name=""/>
              <p:cNvSpPr/>
              <p:nvPr/>
            </p:nvSpPr>
            <p:spPr>
              <a:xfrm>
                <a:off x="5502600" y="2242800"/>
                <a:ext cx="509040" cy="814320"/>
              </a:xfrm>
              <a:custGeom>
                <a:avLst/>
                <a:gdLst/>
                <a:ahLst/>
                <a:rect l="l" t="t" r="r" b="b"/>
                <a:pathLst>
                  <a:path w="668" h="1038">
                    <a:moveTo>
                      <a:pt x="113" y="12"/>
                    </a:moveTo>
                    <a:lnTo>
                      <a:pt x="109" y="43"/>
                    </a:lnTo>
                    <a:lnTo>
                      <a:pt x="134" y="52"/>
                    </a:lnTo>
                    <a:lnTo>
                      <a:pt x="140" y="75"/>
                    </a:lnTo>
                    <a:lnTo>
                      <a:pt x="156" y="91"/>
                    </a:lnTo>
                    <a:lnTo>
                      <a:pt x="179" y="100"/>
                    </a:lnTo>
                    <a:lnTo>
                      <a:pt x="170" y="195"/>
                    </a:lnTo>
                    <a:lnTo>
                      <a:pt x="43" y="248"/>
                    </a:lnTo>
                    <a:lnTo>
                      <a:pt x="61" y="303"/>
                    </a:lnTo>
                    <a:lnTo>
                      <a:pt x="64" y="323"/>
                    </a:lnTo>
                    <a:lnTo>
                      <a:pt x="18" y="382"/>
                    </a:lnTo>
                    <a:lnTo>
                      <a:pt x="12" y="427"/>
                    </a:lnTo>
                    <a:lnTo>
                      <a:pt x="0" y="443"/>
                    </a:lnTo>
                    <a:lnTo>
                      <a:pt x="21" y="539"/>
                    </a:lnTo>
                    <a:lnTo>
                      <a:pt x="43" y="584"/>
                    </a:lnTo>
                    <a:lnTo>
                      <a:pt x="118" y="614"/>
                    </a:lnTo>
                    <a:lnTo>
                      <a:pt x="134" y="691"/>
                    </a:lnTo>
                    <a:lnTo>
                      <a:pt x="179" y="702"/>
                    </a:lnTo>
                    <a:lnTo>
                      <a:pt x="201" y="695"/>
                    </a:lnTo>
                    <a:lnTo>
                      <a:pt x="232" y="735"/>
                    </a:lnTo>
                    <a:lnTo>
                      <a:pt x="210" y="819"/>
                    </a:lnTo>
                    <a:lnTo>
                      <a:pt x="249" y="835"/>
                    </a:lnTo>
                    <a:lnTo>
                      <a:pt x="296" y="862"/>
                    </a:lnTo>
                    <a:lnTo>
                      <a:pt x="284" y="902"/>
                    </a:lnTo>
                    <a:lnTo>
                      <a:pt x="348" y="914"/>
                    </a:lnTo>
                    <a:lnTo>
                      <a:pt x="357" y="974"/>
                    </a:lnTo>
                    <a:lnTo>
                      <a:pt x="366" y="1019"/>
                    </a:lnTo>
                    <a:lnTo>
                      <a:pt x="397" y="1038"/>
                    </a:lnTo>
                    <a:lnTo>
                      <a:pt x="436" y="1038"/>
                    </a:lnTo>
                    <a:lnTo>
                      <a:pt x="454" y="1010"/>
                    </a:lnTo>
                    <a:lnTo>
                      <a:pt x="559" y="1029"/>
                    </a:lnTo>
                    <a:lnTo>
                      <a:pt x="555" y="1006"/>
                    </a:lnTo>
                    <a:lnTo>
                      <a:pt x="519" y="986"/>
                    </a:lnTo>
                    <a:lnTo>
                      <a:pt x="524" y="974"/>
                    </a:lnTo>
                    <a:lnTo>
                      <a:pt x="559" y="947"/>
                    </a:lnTo>
                    <a:lnTo>
                      <a:pt x="589" y="943"/>
                    </a:lnTo>
                    <a:lnTo>
                      <a:pt x="589" y="914"/>
                    </a:lnTo>
                    <a:lnTo>
                      <a:pt x="602" y="882"/>
                    </a:lnTo>
                    <a:lnTo>
                      <a:pt x="571" y="878"/>
                    </a:lnTo>
                    <a:lnTo>
                      <a:pt x="580" y="846"/>
                    </a:lnTo>
                    <a:lnTo>
                      <a:pt x="602" y="814"/>
                    </a:lnTo>
                    <a:lnTo>
                      <a:pt x="589" y="778"/>
                    </a:lnTo>
                    <a:lnTo>
                      <a:pt x="647" y="727"/>
                    </a:lnTo>
                    <a:lnTo>
                      <a:pt x="647" y="702"/>
                    </a:lnTo>
                    <a:lnTo>
                      <a:pt x="668" y="691"/>
                    </a:lnTo>
                    <a:lnTo>
                      <a:pt x="638" y="682"/>
                    </a:lnTo>
                    <a:lnTo>
                      <a:pt x="647" y="611"/>
                    </a:lnTo>
                    <a:lnTo>
                      <a:pt x="623" y="611"/>
                    </a:lnTo>
                    <a:lnTo>
                      <a:pt x="623" y="578"/>
                    </a:lnTo>
                    <a:lnTo>
                      <a:pt x="641" y="531"/>
                    </a:lnTo>
                    <a:lnTo>
                      <a:pt x="623" y="327"/>
                    </a:lnTo>
                    <a:lnTo>
                      <a:pt x="593" y="127"/>
                    </a:lnTo>
                    <a:lnTo>
                      <a:pt x="580" y="95"/>
                    </a:lnTo>
                    <a:lnTo>
                      <a:pt x="586" y="71"/>
                    </a:lnTo>
                    <a:lnTo>
                      <a:pt x="559" y="48"/>
                    </a:lnTo>
                    <a:lnTo>
                      <a:pt x="532" y="43"/>
                    </a:lnTo>
                    <a:lnTo>
                      <a:pt x="528" y="0"/>
                    </a:lnTo>
                    <a:lnTo>
                      <a:pt x="113" y="12"/>
                    </a:lnTo>
                  </a:path>
                </a:pathLst>
              </a:custGeom>
              <a:solidFill>
                <a:srgbClr val="008208"/>
              </a:solidFill>
              <a:ln w="11160">
                <a:solidFill>
                  <a:srgbClr val="919191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  <p:grpSp>
          <p:nvGrpSpPr>
            <p:cNvPr id="9797" name=""/>
            <p:cNvGrpSpPr/>
            <p:nvPr/>
          </p:nvGrpSpPr>
          <p:grpSpPr>
            <a:xfrm>
              <a:off x="5300280" y="1593000"/>
              <a:ext cx="651960" cy="660600"/>
              <a:chOff x="5300280" y="1593000"/>
              <a:chExt cx="651960" cy="660600"/>
            </a:xfrm>
          </p:grpSpPr>
          <p:sp>
            <p:nvSpPr>
              <p:cNvPr id="9798" name=""/>
              <p:cNvSpPr/>
              <p:nvPr/>
            </p:nvSpPr>
            <p:spPr>
              <a:xfrm>
                <a:off x="5300280" y="1593000"/>
                <a:ext cx="651960" cy="660600"/>
              </a:xfrm>
              <a:custGeom>
                <a:avLst/>
                <a:gdLst/>
                <a:ahLst/>
                <a:rect l="l" t="t" r="r" b="b"/>
                <a:pathLst>
                  <a:path w="857" h="843">
                    <a:moveTo>
                      <a:pt x="799" y="827"/>
                    </a:moveTo>
                    <a:lnTo>
                      <a:pt x="799" y="787"/>
                    </a:lnTo>
                    <a:lnTo>
                      <a:pt x="787" y="748"/>
                    </a:lnTo>
                    <a:lnTo>
                      <a:pt x="778" y="687"/>
                    </a:lnTo>
                    <a:lnTo>
                      <a:pt x="781" y="647"/>
                    </a:lnTo>
                    <a:lnTo>
                      <a:pt x="790" y="618"/>
                    </a:lnTo>
                    <a:lnTo>
                      <a:pt x="805" y="595"/>
                    </a:lnTo>
                    <a:lnTo>
                      <a:pt x="790" y="568"/>
                    </a:lnTo>
                    <a:lnTo>
                      <a:pt x="778" y="552"/>
                    </a:lnTo>
                    <a:lnTo>
                      <a:pt x="787" y="527"/>
                    </a:lnTo>
                    <a:lnTo>
                      <a:pt x="805" y="520"/>
                    </a:lnTo>
                    <a:lnTo>
                      <a:pt x="805" y="412"/>
                    </a:lnTo>
                    <a:lnTo>
                      <a:pt x="821" y="388"/>
                    </a:lnTo>
                    <a:lnTo>
                      <a:pt x="857" y="356"/>
                    </a:lnTo>
                    <a:lnTo>
                      <a:pt x="852" y="320"/>
                    </a:lnTo>
                    <a:lnTo>
                      <a:pt x="839" y="308"/>
                    </a:lnTo>
                    <a:lnTo>
                      <a:pt x="817" y="317"/>
                    </a:lnTo>
                    <a:lnTo>
                      <a:pt x="808" y="360"/>
                    </a:lnTo>
                    <a:lnTo>
                      <a:pt x="787" y="376"/>
                    </a:lnTo>
                    <a:lnTo>
                      <a:pt x="769" y="388"/>
                    </a:lnTo>
                    <a:lnTo>
                      <a:pt x="765" y="412"/>
                    </a:lnTo>
                    <a:lnTo>
                      <a:pt x="738" y="432"/>
                    </a:lnTo>
                    <a:lnTo>
                      <a:pt x="704" y="435"/>
                    </a:lnTo>
                    <a:lnTo>
                      <a:pt x="720" y="396"/>
                    </a:lnTo>
                    <a:lnTo>
                      <a:pt x="751" y="360"/>
                    </a:lnTo>
                    <a:lnTo>
                      <a:pt x="778" y="327"/>
                    </a:lnTo>
                    <a:lnTo>
                      <a:pt x="787" y="300"/>
                    </a:lnTo>
                    <a:lnTo>
                      <a:pt x="726" y="291"/>
                    </a:lnTo>
                    <a:lnTo>
                      <a:pt x="747" y="223"/>
                    </a:lnTo>
                    <a:lnTo>
                      <a:pt x="686" y="203"/>
                    </a:lnTo>
                    <a:lnTo>
                      <a:pt x="665" y="187"/>
                    </a:lnTo>
                    <a:lnTo>
                      <a:pt x="634" y="180"/>
                    </a:lnTo>
                    <a:lnTo>
                      <a:pt x="620" y="160"/>
                    </a:lnTo>
                    <a:lnTo>
                      <a:pt x="577" y="176"/>
                    </a:lnTo>
                    <a:lnTo>
                      <a:pt x="551" y="151"/>
                    </a:lnTo>
                    <a:lnTo>
                      <a:pt x="489" y="124"/>
                    </a:lnTo>
                    <a:lnTo>
                      <a:pt x="458" y="148"/>
                    </a:lnTo>
                    <a:lnTo>
                      <a:pt x="436" y="151"/>
                    </a:lnTo>
                    <a:lnTo>
                      <a:pt x="420" y="140"/>
                    </a:lnTo>
                    <a:lnTo>
                      <a:pt x="366" y="108"/>
                    </a:lnTo>
                    <a:lnTo>
                      <a:pt x="357" y="95"/>
                    </a:lnTo>
                    <a:lnTo>
                      <a:pt x="363" y="68"/>
                    </a:lnTo>
                    <a:lnTo>
                      <a:pt x="323" y="76"/>
                    </a:lnTo>
                    <a:lnTo>
                      <a:pt x="305" y="60"/>
                    </a:lnTo>
                    <a:lnTo>
                      <a:pt x="275" y="20"/>
                    </a:lnTo>
                    <a:lnTo>
                      <a:pt x="266" y="0"/>
                    </a:lnTo>
                    <a:lnTo>
                      <a:pt x="241" y="7"/>
                    </a:lnTo>
                    <a:lnTo>
                      <a:pt x="183" y="52"/>
                    </a:lnTo>
                    <a:lnTo>
                      <a:pt x="140" y="72"/>
                    </a:lnTo>
                    <a:lnTo>
                      <a:pt x="100" y="76"/>
                    </a:lnTo>
                    <a:lnTo>
                      <a:pt x="64" y="95"/>
                    </a:lnTo>
                    <a:lnTo>
                      <a:pt x="57" y="131"/>
                    </a:lnTo>
                    <a:lnTo>
                      <a:pt x="64" y="180"/>
                    </a:lnTo>
                    <a:lnTo>
                      <a:pt x="3" y="252"/>
                    </a:lnTo>
                    <a:lnTo>
                      <a:pt x="0" y="288"/>
                    </a:lnTo>
                    <a:lnTo>
                      <a:pt x="18" y="295"/>
                    </a:lnTo>
                    <a:lnTo>
                      <a:pt x="3" y="432"/>
                    </a:lnTo>
                    <a:lnTo>
                      <a:pt x="127" y="496"/>
                    </a:lnTo>
                    <a:lnTo>
                      <a:pt x="170" y="527"/>
                    </a:lnTo>
                    <a:lnTo>
                      <a:pt x="174" y="568"/>
                    </a:lnTo>
                    <a:lnTo>
                      <a:pt x="232" y="563"/>
                    </a:lnTo>
                    <a:lnTo>
                      <a:pt x="250" y="644"/>
                    </a:lnTo>
                    <a:lnTo>
                      <a:pt x="280" y="663"/>
                    </a:lnTo>
                    <a:lnTo>
                      <a:pt x="280" y="690"/>
                    </a:lnTo>
                    <a:lnTo>
                      <a:pt x="262" y="759"/>
                    </a:lnTo>
                    <a:lnTo>
                      <a:pt x="289" y="795"/>
                    </a:lnTo>
                    <a:lnTo>
                      <a:pt x="305" y="823"/>
                    </a:lnTo>
                    <a:lnTo>
                      <a:pt x="375" y="827"/>
                    </a:lnTo>
                    <a:lnTo>
                      <a:pt x="381" y="843"/>
                    </a:lnTo>
                    <a:lnTo>
                      <a:pt x="799" y="827"/>
                    </a:lnTo>
                    <a:close/>
                  </a:path>
                </a:pathLst>
              </a:custGeom>
              <a:solidFill>
                <a:srgbClr val="008208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9799" name=""/>
              <p:cNvSpPr/>
              <p:nvPr/>
            </p:nvSpPr>
            <p:spPr>
              <a:xfrm>
                <a:off x="5300280" y="1593000"/>
                <a:ext cx="651960" cy="660600"/>
              </a:xfrm>
              <a:custGeom>
                <a:avLst/>
                <a:gdLst/>
                <a:ahLst/>
                <a:rect l="l" t="t" r="r" b="b"/>
                <a:pathLst>
                  <a:path w="857" h="843">
                    <a:moveTo>
                      <a:pt x="799" y="827"/>
                    </a:moveTo>
                    <a:lnTo>
                      <a:pt x="799" y="787"/>
                    </a:lnTo>
                    <a:lnTo>
                      <a:pt x="787" y="748"/>
                    </a:lnTo>
                    <a:lnTo>
                      <a:pt x="778" y="687"/>
                    </a:lnTo>
                    <a:lnTo>
                      <a:pt x="781" y="647"/>
                    </a:lnTo>
                    <a:lnTo>
                      <a:pt x="790" y="618"/>
                    </a:lnTo>
                    <a:lnTo>
                      <a:pt x="805" y="595"/>
                    </a:lnTo>
                    <a:lnTo>
                      <a:pt x="790" y="568"/>
                    </a:lnTo>
                    <a:lnTo>
                      <a:pt x="778" y="552"/>
                    </a:lnTo>
                    <a:lnTo>
                      <a:pt x="787" y="527"/>
                    </a:lnTo>
                    <a:lnTo>
                      <a:pt x="805" y="520"/>
                    </a:lnTo>
                    <a:lnTo>
                      <a:pt x="805" y="412"/>
                    </a:lnTo>
                    <a:lnTo>
                      <a:pt x="821" y="388"/>
                    </a:lnTo>
                    <a:lnTo>
                      <a:pt x="857" y="356"/>
                    </a:lnTo>
                    <a:lnTo>
                      <a:pt x="852" y="320"/>
                    </a:lnTo>
                    <a:lnTo>
                      <a:pt x="839" y="308"/>
                    </a:lnTo>
                    <a:lnTo>
                      <a:pt x="817" y="317"/>
                    </a:lnTo>
                    <a:lnTo>
                      <a:pt x="808" y="360"/>
                    </a:lnTo>
                    <a:lnTo>
                      <a:pt x="787" y="376"/>
                    </a:lnTo>
                    <a:lnTo>
                      <a:pt x="769" y="388"/>
                    </a:lnTo>
                    <a:lnTo>
                      <a:pt x="765" y="412"/>
                    </a:lnTo>
                    <a:lnTo>
                      <a:pt x="738" y="432"/>
                    </a:lnTo>
                    <a:lnTo>
                      <a:pt x="704" y="435"/>
                    </a:lnTo>
                    <a:lnTo>
                      <a:pt x="720" y="396"/>
                    </a:lnTo>
                    <a:lnTo>
                      <a:pt x="751" y="360"/>
                    </a:lnTo>
                    <a:lnTo>
                      <a:pt x="778" y="327"/>
                    </a:lnTo>
                    <a:lnTo>
                      <a:pt x="787" y="300"/>
                    </a:lnTo>
                    <a:lnTo>
                      <a:pt x="726" y="291"/>
                    </a:lnTo>
                    <a:lnTo>
                      <a:pt x="747" y="223"/>
                    </a:lnTo>
                    <a:lnTo>
                      <a:pt x="686" y="203"/>
                    </a:lnTo>
                    <a:lnTo>
                      <a:pt x="665" y="187"/>
                    </a:lnTo>
                    <a:lnTo>
                      <a:pt x="634" y="180"/>
                    </a:lnTo>
                    <a:lnTo>
                      <a:pt x="620" y="160"/>
                    </a:lnTo>
                    <a:lnTo>
                      <a:pt x="577" y="176"/>
                    </a:lnTo>
                    <a:lnTo>
                      <a:pt x="551" y="151"/>
                    </a:lnTo>
                    <a:lnTo>
                      <a:pt x="489" y="124"/>
                    </a:lnTo>
                    <a:lnTo>
                      <a:pt x="458" y="148"/>
                    </a:lnTo>
                    <a:lnTo>
                      <a:pt x="436" y="151"/>
                    </a:lnTo>
                    <a:lnTo>
                      <a:pt x="420" y="140"/>
                    </a:lnTo>
                    <a:lnTo>
                      <a:pt x="366" y="108"/>
                    </a:lnTo>
                    <a:lnTo>
                      <a:pt x="357" y="95"/>
                    </a:lnTo>
                    <a:lnTo>
                      <a:pt x="363" y="68"/>
                    </a:lnTo>
                    <a:lnTo>
                      <a:pt x="323" y="76"/>
                    </a:lnTo>
                    <a:lnTo>
                      <a:pt x="305" y="60"/>
                    </a:lnTo>
                    <a:lnTo>
                      <a:pt x="275" y="20"/>
                    </a:lnTo>
                    <a:lnTo>
                      <a:pt x="266" y="0"/>
                    </a:lnTo>
                    <a:lnTo>
                      <a:pt x="241" y="7"/>
                    </a:lnTo>
                    <a:lnTo>
                      <a:pt x="183" y="52"/>
                    </a:lnTo>
                    <a:lnTo>
                      <a:pt x="140" y="72"/>
                    </a:lnTo>
                    <a:lnTo>
                      <a:pt x="100" y="76"/>
                    </a:lnTo>
                    <a:lnTo>
                      <a:pt x="64" y="95"/>
                    </a:lnTo>
                    <a:lnTo>
                      <a:pt x="57" y="131"/>
                    </a:lnTo>
                    <a:lnTo>
                      <a:pt x="64" y="180"/>
                    </a:lnTo>
                    <a:lnTo>
                      <a:pt x="3" y="252"/>
                    </a:lnTo>
                    <a:lnTo>
                      <a:pt x="0" y="288"/>
                    </a:lnTo>
                    <a:lnTo>
                      <a:pt x="18" y="295"/>
                    </a:lnTo>
                    <a:lnTo>
                      <a:pt x="3" y="432"/>
                    </a:lnTo>
                    <a:lnTo>
                      <a:pt x="127" y="496"/>
                    </a:lnTo>
                    <a:lnTo>
                      <a:pt x="170" y="527"/>
                    </a:lnTo>
                    <a:lnTo>
                      <a:pt x="174" y="568"/>
                    </a:lnTo>
                    <a:lnTo>
                      <a:pt x="232" y="563"/>
                    </a:lnTo>
                    <a:lnTo>
                      <a:pt x="250" y="644"/>
                    </a:lnTo>
                    <a:lnTo>
                      <a:pt x="280" y="663"/>
                    </a:lnTo>
                    <a:lnTo>
                      <a:pt x="280" y="690"/>
                    </a:lnTo>
                    <a:lnTo>
                      <a:pt x="262" y="759"/>
                    </a:lnTo>
                    <a:lnTo>
                      <a:pt x="289" y="795"/>
                    </a:lnTo>
                    <a:lnTo>
                      <a:pt x="305" y="823"/>
                    </a:lnTo>
                    <a:lnTo>
                      <a:pt x="375" y="827"/>
                    </a:lnTo>
                    <a:lnTo>
                      <a:pt x="381" y="843"/>
                    </a:lnTo>
                    <a:lnTo>
                      <a:pt x="799" y="827"/>
                    </a:lnTo>
                  </a:path>
                </a:pathLst>
              </a:custGeom>
              <a:solidFill>
                <a:srgbClr val="008208"/>
              </a:solidFill>
              <a:ln w="11160">
                <a:solidFill>
                  <a:srgbClr val="919191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  <p:grpSp>
          <p:nvGrpSpPr>
            <p:cNvPr id="9800" name=""/>
            <p:cNvGrpSpPr/>
            <p:nvPr/>
          </p:nvGrpSpPr>
          <p:grpSpPr>
            <a:xfrm>
              <a:off x="5572800" y="1492920"/>
              <a:ext cx="608040" cy="334800"/>
              <a:chOff x="5572800" y="1492920"/>
              <a:chExt cx="608040" cy="334800"/>
            </a:xfrm>
          </p:grpSpPr>
          <p:sp>
            <p:nvSpPr>
              <p:cNvPr id="9801" name=""/>
              <p:cNvSpPr/>
              <p:nvPr/>
            </p:nvSpPr>
            <p:spPr>
              <a:xfrm>
                <a:off x="5572800" y="1492920"/>
                <a:ext cx="608040" cy="334800"/>
              </a:xfrm>
              <a:custGeom>
                <a:avLst/>
                <a:gdLst/>
                <a:ahLst/>
                <a:rect l="l" t="t" r="r" b="b"/>
                <a:pathLst>
                  <a:path w="800" h="427">
                    <a:moveTo>
                      <a:pt x="764" y="151"/>
                    </a:moveTo>
                    <a:lnTo>
                      <a:pt x="800" y="187"/>
                    </a:lnTo>
                    <a:lnTo>
                      <a:pt x="791" y="215"/>
                    </a:lnTo>
                    <a:lnTo>
                      <a:pt x="755" y="224"/>
                    </a:lnTo>
                    <a:lnTo>
                      <a:pt x="694" y="239"/>
                    </a:lnTo>
                    <a:lnTo>
                      <a:pt x="660" y="287"/>
                    </a:lnTo>
                    <a:lnTo>
                      <a:pt x="595" y="287"/>
                    </a:lnTo>
                    <a:lnTo>
                      <a:pt x="568" y="332"/>
                    </a:lnTo>
                    <a:lnTo>
                      <a:pt x="471" y="336"/>
                    </a:lnTo>
                    <a:lnTo>
                      <a:pt x="433" y="427"/>
                    </a:lnTo>
                    <a:lnTo>
                      <a:pt x="367" y="415"/>
                    </a:lnTo>
                    <a:lnTo>
                      <a:pt x="380" y="352"/>
                    </a:lnTo>
                    <a:lnTo>
                      <a:pt x="327" y="336"/>
                    </a:lnTo>
                    <a:lnTo>
                      <a:pt x="315" y="311"/>
                    </a:lnTo>
                    <a:lnTo>
                      <a:pt x="275" y="307"/>
                    </a:lnTo>
                    <a:lnTo>
                      <a:pt x="257" y="284"/>
                    </a:lnTo>
                    <a:lnTo>
                      <a:pt x="214" y="300"/>
                    </a:lnTo>
                    <a:lnTo>
                      <a:pt x="184" y="275"/>
                    </a:lnTo>
                    <a:lnTo>
                      <a:pt x="126" y="251"/>
                    </a:lnTo>
                    <a:lnTo>
                      <a:pt x="92" y="284"/>
                    </a:lnTo>
                    <a:lnTo>
                      <a:pt x="58" y="271"/>
                    </a:lnTo>
                    <a:lnTo>
                      <a:pt x="0" y="228"/>
                    </a:lnTo>
                    <a:lnTo>
                      <a:pt x="13" y="192"/>
                    </a:lnTo>
                    <a:lnTo>
                      <a:pt x="22" y="163"/>
                    </a:lnTo>
                    <a:lnTo>
                      <a:pt x="65" y="143"/>
                    </a:lnTo>
                    <a:lnTo>
                      <a:pt x="114" y="143"/>
                    </a:lnTo>
                    <a:lnTo>
                      <a:pt x="232" y="59"/>
                    </a:lnTo>
                    <a:lnTo>
                      <a:pt x="266" y="3"/>
                    </a:lnTo>
                    <a:lnTo>
                      <a:pt x="380" y="0"/>
                    </a:lnTo>
                    <a:lnTo>
                      <a:pt x="327" y="12"/>
                    </a:lnTo>
                    <a:lnTo>
                      <a:pt x="275" y="71"/>
                    </a:lnTo>
                    <a:lnTo>
                      <a:pt x="245" y="71"/>
                    </a:lnTo>
                    <a:lnTo>
                      <a:pt x="250" y="115"/>
                    </a:lnTo>
                    <a:lnTo>
                      <a:pt x="354" y="124"/>
                    </a:lnTo>
                    <a:lnTo>
                      <a:pt x="397" y="176"/>
                    </a:lnTo>
                    <a:lnTo>
                      <a:pt x="503" y="167"/>
                    </a:lnTo>
                    <a:lnTo>
                      <a:pt x="547" y="143"/>
                    </a:lnTo>
                    <a:lnTo>
                      <a:pt x="608" y="124"/>
                    </a:lnTo>
                    <a:lnTo>
                      <a:pt x="681" y="127"/>
                    </a:lnTo>
                    <a:lnTo>
                      <a:pt x="733" y="91"/>
                    </a:lnTo>
                    <a:lnTo>
                      <a:pt x="742" y="127"/>
                    </a:lnTo>
                    <a:lnTo>
                      <a:pt x="739" y="143"/>
                    </a:lnTo>
                    <a:lnTo>
                      <a:pt x="764" y="151"/>
                    </a:lnTo>
                    <a:close/>
                  </a:path>
                </a:pathLst>
              </a:custGeom>
              <a:solidFill>
                <a:srgbClr val="008208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9802" name=""/>
              <p:cNvSpPr/>
              <p:nvPr/>
            </p:nvSpPr>
            <p:spPr>
              <a:xfrm>
                <a:off x="5572800" y="1492920"/>
                <a:ext cx="608040" cy="334800"/>
              </a:xfrm>
              <a:custGeom>
                <a:avLst/>
                <a:gdLst/>
                <a:ahLst/>
                <a:rect l="l" t="t" r="r" b="b"/>
                <a:pathLst>
                  <a:path w="800" h="427">
                    <a:moveTo>
                      <a:pt x="764" y="151"/>
                    </a:moveTo>
                    <a:lnTo>
                      <a:pt x="800" y="187"/>
                    </a:lnTo>
                    <a:lnTo>
                      <a:pt x="791" y="215"/>
                    </a:lnTo>
                    <a:lnTo>
                      <a:pt x="755" y="224"/>
                    </a:lnTo>
                    <a:lnTo>
                      <a:pt x="694" y="239"/>
                    </a:lnTo>
                    <a:lnTo>
                      <a:pt x="660" y="287"/>
                    </a:lnTo>
                    <a:lnTo>
                      <a:pt x="595" y="287"/>
                    </a:lnTo>
                    <a:lnTo>
                      <a:pt x="568" y="332"/>
                    </a:lnTo>
                    <a:lnTo>
                      <a:pt x="471" y="336"/>
                    </a:lnTo>
                    <a:lnTo>
                      <a:pt x="433" y="427"/>
                    </a:lnTo>
                    <a:lnTo>
                      <a:pt x="367" y="415"/>
                    </a:lnTo>
                    <a:lnTo>
                      <a:pt x="380" y="352"/>
                    </a:lnTo>
                    <a:lnTo>
                      <a:pt x="327" y="336"/>
                    </a:lnTo>
                    <a:lnTo>
                      <a:pt x="315" y="311"/>
                    </a:lnTo>
                    <a:lnTo>
                      <a:pt x="275" y="307"/>
                    </a:lnTo>
                    <a:lnTo>
                      <a:pt x="257" y="284"/>
                    </a:lnTo>
                    <a:lnTo>
                      <a:pt x="214" y="300"/>
                    </a:lnTo>
                    <a:lnTo>
                      <a:pt x="184" y="275"/>
                    </a:lnTo>
                    <a:lnTo>
                      <a:pt x="126" y="251"/>
                    </a:lnTo>
                    <a:lnTo>
                      <a:pt x="92" y="284"/>
                    </a:lnTo>
                    <a:lnTo>
                      <a:pt x="58" y="271"/>
                    </a:lnTo>
                    <a:lnTo>
                      <a:pt x="0" y="228"/>
                    </a:lnTo>
                    <a:lnTo>
                      <a:pt x="13" y="192"/>
                    </a:lnTo>
                    <a:lnTo>
                      <a:pt x="22" y="163"/>
                    </a:lnTo>
                    <a:lnTo>
                      <a:pt x="65" y="143"/>
                    </a:lnTo>
                    <a:lnTo>
                      <a:pt x="114" y="143"/>
                    </a:lnTo>
                    <a:lnTo>
                      <a:pt x="232" y="59"/>
                    </a:lnTo>
                    <a:lnTo>
                      <a:pt x="266" y="3"/>
                    </a:lnTo>
                    <a:lnTo>
                      <a:pt x="380" y="0"/>
                    </a:lnTo>
                    <a:lnTo>
                      <a:pt x="327" y="12"/>
                    </a:lnTo>
                    <a:lnTo>
                      <a:pt x="275" y="71"/>
                    </a:lnTo>
                    <a:lnTo>
                      <a:pt x="245" y="71"/>
                    </a:lnTo>
                    <a:lnTo>
                      <a:pt x="250" y="115"/>
                    </a:lnTo>
                    <a:lnTo>
                      <a:pt x="354" y="124"/>
                    </a:lnTo>
                    <a:lnTo>
                      <a:pt x="397" y="176"/>
                    </a:lnTo>
                    <a:lnTo>
                      <a:pt x="503" y="167"/>
                    </a:lnTo>
                    <a:lnTo>
                      <a:pt x="547" y="143"/>
                    </a:lnTo>
                    <a:lnTo>
                      <a:pt x="608" y="124"/>
                    </a:lnTo>
                    <a:lnTo>
                      <a:pt x="681" y="127"/>
                    </a:lnTo>
                    <a:lnTo>
                      <a:pt x="733" y="91"/>
                    </a:lnTo>
                    <a:lnTo>
                      <a:pt x="742" y="127"/>
                    </a:lnTo>
                    <a:lnTo>
                      <a:pt x="739" y="143"/>
                    </a:lnTo>
                    <a:lnTo>
                      <a:pt x="764" y="151"/>
                    </a:lnTo>
                  </a:path>
                </a:pathLst>
              </a:custGeom>
              <a:solidFill>
                <a:srgbClr val="008208"/>
              </a:solidFill>
              <a:ln w="11160">
                <a:solidFill>
                  <a:srgbClr val="919191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  <p:grpSp>
          <p:nvGrpSpPr>
            <p:cNvPr id="9803" name=""/>
            <p:cNvGrpSpPr/>
            <p:nvPr/>
          </p:nvGrpSpPr>
          <p:grpSpPr>
            <a:xfrm>
              <a:off x="5938560" y="2307240"/>
              <a:ext cx="396360" cy="624600"/>
              <a:chOff x="5938560" y="2307240"/>
              <a:chExt cx="396360" cy="624600"/>
            </a:xfrm>
          </p:grpSpPr>
          <p:sp>
            <p:nvSpPr>
              <p:cNvPr id="9804" name=""/>
              <p:cNvSpPr/>
              <p:nvPr/>
            </p:nvSpPr>
            <p:spPr>
              <a:xfrm>
                <a:off x="5938560" y="2307240"/>
                <a:ext cx="396360" cy="624600"/>
              </a:xfrm>
              <a:custGeom>
                <a:avLst/>
                <a:gdLst/>
                <a:ahLst/>
                <a:rect l="l" t="t" r="r" b="b"/>
                <a:pathLst>
                  <a:path w="519" h="798">
                    <a:moveTo>
                      <a:pt x="27" y="40"/>
                    </a:moveTo>
                    <a:lnTo>
                      <a:pt x="113" y="49"/>
                    </a:lnTo>
                    <a:lnTo>
                      <a:pt x="144" y="13"/>
                    </a:lnTo>
                    <a:lnTo>
                      <a:pt x="446" y="0"/>
                    </a:lnTo>
                    <a:lnTo>
                      <a:pt x="514" y="487"/>
                    </a:lnTo>
                    <a:lnTo>
                      <a:pt x="519" y="511"/>
                    </a:lnTo>
                    <a:lnTo>
                      <a:pt x="510" y="556"/>
                    </a:lnTo>
                    <a:lnTo>
                      <a:pt x="480" y="590"/>
                    </a:lnTo>
                    <a:lnTo>
                      <a:pt x="431" y="586"/>
                    </a:lnTo>
                    <a:lnTo>
                      <a:pt x="428" y="619"/>
                    </a:lnTo>
                    <a:lnTo>
                      <a:pt x="392" y="631"/>
                    </a:lnTo>
                    <a:lnTo>
                      <a:pt x="388" y="671"/>
                    </a:lnTo>
                    <a:lnTo>
                      <a:pt x="361" y="694"/>
                    </a:lnTo>
                    <a:lnTo>
                      <a:pt x="354" y="739"/>
                    </a:lnTo>
                    <a:lnTo>
                      <a:pt x="305" y="743"/>
                    </a:lnTo>
                    <a:lnTo>
                      <a:pt x="300" y="719"/>
                    </a:lnTo>
                    <a:lnTo>
                      <a:pt x="269" y="723"/>
                    </a:lnTo>
                    <a:lnTo>
                      <a:pt x="244" y="775"/>
                    </a:lnTo>
                    <a:lnTo>
                      <a:pt x="223" y="775"/>
                    </a:lnTo>
                    <a:lnTo>
                      <a:pt x="201" y="775"/>
                    </a:lnTo>
                    <a:lnTo>
                      <a:pt x="162" y="779"/>
                    </a:lnTo>
                    <a:lnTo>
                      <a:pt x="156" y="770"/>
                    </a:lnTo>
                    <a:lnTo>
                      <a:pt x="144" y="759"/>
                    </a:lnTo>
                    <a:lnTo>
                      <a:pt x="119" y="759"/>
                    </a:lnTo>
                    <a:lnTo>
                      <a:pt x="95" y="798"/>
                    </a:lnTo>
                    <a:lnTo>
                      <a:pt x="0" y="795"/>
                    </a:lnTo>
                    <a:lnTo>
                      <a:pt x="9" y="770"/>
                    </a:lnTo>
                    <a:lnTo>
                      <a:pt x="27" y="726"/>
                    </a:lnTo>
                    <a:lnTo>
                      <a:pt x="13" y="698"/>
                    </a:lnTo>
                    <a:lnTo>
                      <a:pt x="74" y="647"/>
                    </a:lnTo>
                    <a:lnTo>
                      <a:pt x="74" y="626"/>
                    </a:lnTo>
                    <a:lnTo>
                      <a:pt x="101" y="615"/>
                    </a:lnTo>
                    <a:lnTo>
                      <a:pt x="61" y="595"/>
                    </a:lnTo>
                    <a:lnTo>
                      <a:pt x="74" y="531"/>
                    </a:lnTo>
                    <a:lnTo>
                      <a:pt x="48" y="527"/>
                    </a:lnTo>
                    <a:lnTo>
                      <a:pt x="52" y="484"/>
                    </a:lnTo>
                    <a:lnTo>
                      <a:pt x="70" y="439"/>
                    </a:lnTo>
                    <a:lnTo>
                      <a:pt x="57" y="236"/>
                    </a:lnTo>
                    <a:lnTo>
                      <a:pt x="27" y="40"/>
                    </a:lnTo>
                    <a:close/>
                  </a:path>
                </a:pathLst>
              </a:custGeom>
              <a:solidFill>
                <a:srgbClr val="008208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9805" name=""/>
              <p:cNvSpPr/>
              <p:nvPr/>
            </p:nvSpPr>
            <p:spPr>
              <a:xfrm>
                <a:off x="5938560" y="2307240"/>
                <a:ext cx="396360" cy="624600"/>
              </a:xfrm>
              <a:custGeom>
                <a:avLst/>
                <a:gdLst/>
                <a:ahLst/>
                <a:rect l="l" t="t" r="r" b="b"/>
                <a:pathLst>
                  <a:path w="519" h="798">
                    <a:moveTo>
                      <a:pt x="27" y="40"/>
                    </a:moveTo>
                    <a:lnTo>
                      <a:pt x="113" y="49"/>
                    </a:lnTo>
                    <a:lnTo>
                      <a:pt x="144" y="13"/>
                    </a:lnTo>
                    <a:lnTo>
                      <a:pt x="446" y="0"/>
                    </a:lnTo>
                    <a:lnTo>
                      <a:pt x="514" y="487"/>
                    </a:lnTo>
                    <a:lnTo>
                      <a:pt x="519" y="511"/>
                    </a:lnTo>
                    <a:lnTo>
                      <a:pt x="510" y="556"/>
                    </a:lnTo>
                    <a:lnTo>
                      <a:pt x="480" y="590"/>
                    </a:lnTo>
                    <a:lnTo>
                      <a:pt x="431" y="586"/>
                    </a:lnTo>
                    <a:lnTo>
                      <a:pt x="428" y="619"/>
                    </a:lnTo>
                    <a:lnTo>
                      <a:pt x="392" y="631"/>
                    </a:lnTo>
                    <a:lnTo>
                      <a:pt x="388" y="671"/>
                    </a:lnTo>
                    <a:lnTo>
                      <a:pt x="361" y="694"/>
                    </a:lnTo>
                    <a:lnTo>
                      <a:pt x="354" y="739"/>
                    </a:lnTo>
                    <a:lnTo>
                      <a:pt x="305" y="743"/>
                    </a:lnTo>
                    <a:lnTo>
                      <a:pt x="300" y="719"/>
                    </a:lnTo>
                    <a:lnTo>
                      <a:pt x="269" y="723"/>
                    </a:lnTo>
                    <a:lnTo>
                      <a:pt x="244" y="775"/>
                    </a:lnTo>
                    <a:lnTo>
                      <a:pt x="223" y="775"/>
                    </a:lnTo>
                    <a:lnTo>
                      <a:pt x="201" y="775"/>
                    </a:lnTo>
                    <a:lnTo>
                      <a:pt x="162" y="779"/>
                    </a:lnTo>
                    <a:lnTo>
                      <a:pt x="156" y="770"/>
                    </a:lnTo>
                    <a:lnTo>
                      <a:pt x="144" y="759"/>
                    </a:lnTo>
                    <a:lnTo>
                      <a:pt x="119" y="759"/>
                    </a:lnTo>
                    <a:lnTo>
                      <a:pt x="95" y="798"/>
                    </a:lnTo>
                    <a:lnTo>
                      <a:pt x="0" y="795"/>
                    </a:lnTo>
                    <a:lnTo>
                      <a:pt x="9" y="770"/>
                    </a:lnTo>
                    <a:lnTo>
                      <a:pt x="27" y="726"/>
                    </a:lnTo>
                    <a:lnTo>
                      <a:pt x="13" y="698"/>
                    </a:lnTo>
                    <a:lnTo>
                      <a:pt x="74" y="647"/>
                    </a:lnTo>
                    <a:lnTo>
                      <a:pt x="74" y="626"/>
                    </a:lnTo>
                    <a:lnTo>
                      <a:pt x="101" y="615"/>
                    </a:lnTo>
                    <a:lnTo>
                      <a:pt x="61" y="595"/>
                    </a:lnTo>
                    <a:lnTo>
                      <a:pt x="74" y="531"/>
                    </a:lnTo>
                    <a:lnTo>
                      <a:pt x="48" y="527"/>
                    </a:lnTo>
                    <a:lnTo>
                      <a:pt x="52" y="484"/>
                    </a:lnTo>
                    <a:lnTo>
                      <a:pt x="70" y="439"/>
                    </a:lnTo>
                    <a:lnTo>
                      <a:pt x="57" y="236"/>
                    </a:lnTo>
                    <a:lnTo>
                      <a:pt x="27" y="40"/>
                    </a:lnTo>
                  </a:path>
                </a:pathLst>
              </a:custGeom>
              <a:solidFill>
                <a:srgbClr val="008208"/>
              </a:solidFill>
              <a:ln w="11160">
                <a:solidFill>
                  <a:srgbClr val="919191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  <p:grpSp>
          <p:nvGrpSpPr>
            <p:cNvPr id="9806" name=""/>
            <p:cNvGrpSpPr/>
            <p:nvPr/>
          </p:nvGrpSpPr>
          <p:grpSpPr>
            <a:xfrm>
              <a:off x="6030000" y="1726200"/>
              <a:ext cx="490680" cy="591840"/>
              <a:chOff x="6030000" y="1726200"/>
              <a:chExt cx="490680" cy="591840"/>
            </a:xfrm>
          </p:grpSpPr>
          <p:sp>
            <p:nvSpPr>
              <p:cNvPr id="9807" name=""/>
              <p:cNvSpPr/>
              <p:nvPr/>
            </p:nvSpPr>
            <p:spPr>
              <a:xfrm>
                <a:off x="6030000" y="1726200"/>
                <a:ext cx="490680" cy="591840"/>
              </a:xfrm>
              <a:custGeom>
                <a:avLst/>
                <a:gdLst/>
                <a:ahLst/>
                <a:rect l="l" t="t" r="r" b="b"/>
                <a:pathLst>
                  <a:path w="645" h="755">
                    <a:moveTo>
                      <a:pt x="330" y="755"/>
                    </a:moveTo>
                    <a:lnTo>
                      <a:pt x="321" y="735"/>
                    </a:lnTo>
                    <a:lnTo>
                      <a:pt x="17" y="746"/>
                    </a:lnTo>
                    <a:lnTo>
                      <a:pt x="43" y="715"/>
                    </a:lnTo>
                    <a:lnTo>
                      <a:pt x="70" y="663"/>
                    </a:lnTo>
                    <a:lnTo>
                      <a:pt x="100" y="624"/>
                    </a:lnTo>
                    <a:lnTo>
                      <a:pt x="64" y="571"/>
                    </a:lnTo>
                    <a:lnTo>
                      <a:pt x="61" y="483"/>
                    </a:lnTo>
                    <a:lnTo>
                      <a:pt x="30" y="444"/>
                    </a:lnTo>
                    <a:lnTo>
                      <a:pt x="9" y="419"/>
                    </a:lnTo>
                    <a:lnTo>
                      <a:pt x="9" y="395"/>
                    </a:lnTo>
                    <a:lnTo>
                      <a:pt x="26" y="376"/>
                    </a:lnTo>
                    <a:lnTo>
                      <a:pt x="0" y="311"/>
                    </a:lnTo>
                    <a:lnTo>
                      <a:pt x="43" y="248"/>
                    </a:lnTo>
                    <a:lnTo>
                      <a:pt x="21" y="219"/>
                    </a:lnTo>
                    <a:lnTo>
                      <a:pt x="21" y="192"/>
                    </a:lnTo>
                    <a:lnTo>
                      <a:pt x="48" y="151"/>
                    </a:lnTo>
                    <a:lnTo>
                      <a:pt x="57" y="115"/>
                    </a:lnTo>
                    <a:lnTo>
                      <a:pt x="100" y="120"/>
                    </a:lnTo>
                    <a:lnTo>
                      <a:pt x="95" y="160"/>
                    </a:lnTo>
                    <a:lnTo>
                      <a:pt x="116" y="172"/>
                    </a:lnTo>
                    <a:lnTo>
                      <a:pt x="143" y="151"/>
                    </a:lnTo>
                    <a:lnTo>
                      <a:pt x="134" y="92"/>
                    </a:lnTo>
                    <a:lnTo>
                      <a:pt x="147" y="75"/>
                    </a:lnTo>
                    <a:lnTo>
                      <a:pt x="174" y="79"/>
                    </a:lnTo>
                    <a:lnTo>
                      <a:pt x="165" y="23"/>
                    </a:lnTo>
                    <a:lnTo>
                      <a:pt x="195" y="4"/>
                    </a:lnTo>
                    <a:lnTo>
                      <a:pt x="300" y="0"/>
                    </a:lnTo>
                    <a:lnTo>
                      <a:pt x="345" y="20"/>
                    </a:lnTo>
                    <a:lnTo>
                      <a:pt x="348" y="39"/>
                    </a:lnTo>
                    <a:lnTo>
                      <a:pt x="388" y="39"/>
                    </a:lnTo>
                    <a:lnTo>
                      <a:pt x="443" y="56"/>
                    </a:lnTo>
                    <a:lnTo>
                      <a:pt x="452" y="84"/>
                    </a:lnTo>
                    <a:lnTo>
                      <a:pt x="431" y="101"/>
                    </a:lnTo>
                    <a:lnTo>
                      <a:pt x="474" y="192"/>
                    </a:lnTo>
                    <a:lnTo>
                      <a:pt x="474" y="219"/>
                    </a:lnTo>
                    <a:lnTo>
                      <a:pt x="404" y="304"/>
                    </a:lnTo>
                    <a:lnTo>
                      <a:pt x="379" y="352"/>
                    </a:lnTo>
                    <a:lnTo>
                      <a:pt x="391" y="367"/>
                    </a:lnTo>
                    <a:lnTo>
                      <a:pt x="434" y="372"/>
                    </a:lnTo>
                    <a:lnTo>
                      <a:pt x="458" y="352"/>
                    </a:lnTo>
                    <a:lnTo>
                      <a:pt x="504" y="275"/>
                    </a:lnTo>
                    <a:lnTo>
                      <a:pt x="553" y="275"/>
                    </a:lnTo>
                    <a:lnTo>
                      <a:pt x="609" y="347"/>
                    </a:lnTo>
                    <a:lnTo>
                      <a:pt x="609" y="395"/>
                    </a:lnTo>
                    <a:lnTo>
                      <a:pt x="605" y="422"/>
                    </a:lnTo>
                    <a:lnTo>
                      <a:pt x="645" y="447"/>
                    </a:lnTo>
                    <a:lnTo>
                      <a:pt x="639" y="494"/>
                    </a:lnTo>
                    <a:lnTo>
                      <a:pt x="618" y="530"/>
                    </a:lnTo>
                    <a:lnTo>
                      <a:pt x="605" y="575"/>
                    </a:lnTo>
                    <a:lnTo>
                      <a:pt x="593" y="602"/>
                    </a:lnTo>
                    <a:lnTo>
                      <a:pt x="553" y="611"/>
                    </a:lnTo>
                    <a:lnTo>
                      <a:pt x="571" y="654"/>
                    </a:lnTo>
                    <a:lnTo>
                      <a:pt x="553" y="667"/>
                    </a:lnTo>
                    <a:lnTo>
                      <a:pt x="517" y="722"/>
                    </a:lnTo>
                    <a:lnTo>
                      <a:pt x="330" y="755"/>
                    </a:lnTo>
                    <a:close/>
                  </a:path>
                </a:pathLst>
              </a:custGeom>
              <a:solidFill>
                <a:srgbClr val="008208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9808" name=""/>
              <p:cNvSpPr/>
              <p:nvPr/>
            </p:nvSpPr>
            <p:spPr>
              <a:xfrm>
                <a:off x="6030000" y="1726200"/>
                <a:ext cx="490680" cy="591840"/>
              </a:xfrm>
              <a:custGeom>
                <a:avLst/>
                <a:gdLst/>
                <a:ahLst/>
                <a:rect l="l" t="t" r="r" b="b"/>
                <a:pathLst>
                  <a:path w="645" h="755">
                    <a:moveTo>
                      <a:pt x="330" y="755"/>
                    </a:moveTo>
                    <a:lnTo>
                      <a:pt x="321" y="735"/>
                    </a:lnTo>
                    <a:lnTo>
                      <a:pt x="17" y="746"/>
                    </a:lnTo>
                    <a:lnTo>
                      <a:pt x="43" y="715"/>
                    </a:lnTo>
                    <a:lnTo>
                      <a:pt x="70" y="663"/>
                    </a:lnTo>
                    <a:lnTo>
                      <a:pt x="100" y="624"/>
                    </a:lnTo>
                    <a:lnTo>
                      <a:pt x="64" y="571"/>
                    </a:lnTo>
                    <a:lnTo>
                      <a:pt x="61" y="483"/>
                    </a:lnTo>
                    <a:lnTo>
                      <a:pt x="30" y="444"/>
                    </a:lnTo>
                    <a:lnTo>
                      <a:pt x="9" y="419"/>
                    </a:lnTo>
                    <a:lnTo>
                      <a:pt x="9" y="395"/>
                    </a:lnTo>
                    <a:lnTo>
                      <a:pt x="26" y="376"/>
                    </a:lnTo>
                    <a:lnTo>
                      <a:pt x="0" y="311"/>
                    </a:lnTo>
                    <a:lnTo>
                      <a:pt x="43" y="248"/>
                    </a:lnTo>
                    <a:lnTo>
                      <a:pt x="21" y="219"/>
                    </a:lnTo>
                    <a:lnTo>
                      <a:pt x="21" y="192"/>
                    </a:lnTo>
                    <a:lnTo>
                      <a:pt x="48" y="151"/>
                    </a:lnTo>
                    <a:lnTo>
                      <a:pt x="57" y="115"/>
                    </a:lnTo>
                    <a:lnTo>
                      <a:pt x="100" y="120"/>
                    </a:lnTo>
                    <a:lnTo>
                      <a:pt x="95" y="160"/>
                    </a:lnTo>
                    <a:lnTo>
                      <a:pt x="116" y="172"/>
                    </a:lnTo>
                    <a:lnTo>
                      <a:pt x="143" y="151"/>
                    </a:lnTo>
                    <a:lnTo>
                      <a:pt x="134" y="92"/>
                    </a:lnTo>
                    <a:lnTo>
                      <a:pt x="147" y="75"/>
                    </a:lnTo>
                    <a:lnTo>
                      <a:pt x="174" y="79"/>
                    </a:lnTo>
                    <a:lnTo>
                      <a:pt x="165" y="23"/>
                    </a:lnTo>
                    <a:lnTo>
                      <a:pt x="195" y="4"/>
                    </a:lnTo>
                    <a:lnTo>
                      <a:pt x="300" y="0"/>
                    </a:lnTo>
                    <a:lnTo>
                      <a:pt x="345" y="20"/>
                    </a:lnTo>
                    <a:lnTo>
                      <a:pt x="348" y="39"/>
                    </a:lnTo>
                    <a:lnTo>
                      <a:pt x="388" y="39"/>
                    </a:lnTo>
                    <a:lnTo>
                      <a:pt x="443" y="56"/>
                    </a:lnTo>
                    <a:lnTo>
                      <a:pt x="452" y="84"/>
                    </a:lnTo>
                    <a:lnTo>
                      <a:pt x="431" y="101"/>
                    </a:lnTo>
                    <a:lnTo>
                      <a:pt x="474" y="192"/>
                    </a:lnTo>
                    <a:lnTo>
                      <a:pt x="474" y="219"/>
                    </a:lnTo>
                    <a:lnTo>
                      <a:pt x="404" y="304"/>
                    </a:lnTo>
                    <a:lnTo>
                      <a:pt x="379" y="352"/>
                    </a:lnTo>
                    <a:lnTo>
                      <a:pt x="391" y="367"/>
                    </a:lnTo>
                    <a:lnTo>
                      <a:pt x="434" y="372"/>
                    </a:lnTo>
                    <a:lnTo>
                      <a:pt x="458" y="352"/>
                    </a:lnTo>
                    <a:lnTo>
                      <a:pt x="504" y="275"/>
                    </a:lnTo>
                    <a:lnTo>
                      <a:pt x="553" y="275"/>
                    </a:lnTo>
                    <a:lnTo>
                      <a:pt x="609" y="347"/>
                    </a:lnTo>
                    <a:lnTo>
                      <a:pt x="609" y="395"/>
                    </a:lnTo>
                    <a:lnTo>
                      <a:pt x="605" y="422"/>
                    </a:lnTo>
                    <a:lnTo>
                      <a:pt x="645" y="447"/>
                    </a:lnTo>
                    <a:lnTo>
                      <a:pt x="639" y="494"/>
                    </a:lnTo>
                    <a:lnTo>
                      <a:pt x="618" y="530"/>
                    </a:lnTo>
                    <a:lnTo>
                      <a:pt x="605" y="575"/>
                    </a:lnTo>
                    <a:lnTo>
                      <a:pt x="593" y="602"/>
                    </a:lnTo>
                    <a:lnTo>
                      <a:pt x="553" y="611"/>
                    </a:lnTo>
                    <a:lnTo>
                      <a:pt x="571" y="654"/>
                    </a:lnTo>
                    <a:lnTo>
                      <a:pt x="553" y="667"/>
                    </a:lnTo>
                    <a:lnTo>
                      <a:pt x="517" y="722"/>
                    </a:lnTo>
                    <a:lnTo>
                      <a:pt x="330" y="755"/>
                    </a:lnTo>
                  </a:path>
                </a:pathLst>
              </a:custGeom>
              <a:solidFill>
                <a:srgbClr val="008208"/>
              </a:solidFill>
              <a:ln w="11160">
                <a:solidFill>
                  <a:srgbClr val="919191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  <p:grpSp>
          <p:nvGrpSpPr>
            <p:cNvPr id="9809" name=""/>
            <p:cNvGrpSpPr/>
            <p:nvPr/>
          </p:nvGrpSpPr>
          <p:grpSpPr>
            <a:xfrm>
              <a:off x="6281640" y="2198880"/>
              <a:ext cx="522360" cy="573120"/>
              <a:chOff x="6281640" y="2198880"/>
              <a:chExt cx="522360" cy="573120"/>
            </a:xfrm>
          </p:grpSpPr>
          <p:sp>
            <p:nvSpPr>
              <p:cNvPr id="9810" name=""/>
              <p:cNvSpPr/>
              <p:nvPr/>
            </p:nvSpPr>
            <p:spPr>
              <a:xfrm>
                <a:off x="6281640" y="2198880"/>
                <a:ext cx="522360" cy="573120"/>
              </a:xfrm>
              <a:custGeom>
                <a:avLst/>
                <a:gdLst/>
                <a:ahLst/>
                <a:rect l="l" t="t" r="r" b="b"/>
                <a:pathLst>
                  <a:path w="687" h="731">
                    <a:moveTo>
                      <a:pt x="0" y="147"/>
                    </a:moveTo>
                    <a:lnTo>
                      <a:pt x="189" y="120"/>
                    </a:lnTo>
                    <a:lnTo>
                      <a:pt x="284" y="120"/>
                    </a:lnTo>
                    <a:lnTo>
                      <a:pt x="311" y="136"/>
                    </a:lnTo>
                    <a:lnTo>
                      <a:pt x="419" y="127"/>
                    </a:lnTo>
                    <a:lnTo>
                      <a:pt x="428" y="115"/>
                    </a:lnTo>
                    <a:lnTo>
                      <a:pt x="464" y="111"/>
                    </a:lnTo>
                    <a:lnTo>
                      <a:pt x="489" y="95"/>
                    </a:lnTo>
                    <a:lnTo>
                      <a:pt x="503" y="48"/>
                    </a:lnTo>
                    <a:lnTo>
                      <a:pt x="550" y="23"/>
                    </a:lnTo>
                    <a:lnTo>
                      <a:pt x="625" y="0"/>
                    </a:lnTo>
                    <a:lnTo>
                      <a:pt x="681" y="251"/>
                    </a:lnTo>
                    <a:lnTo>
                      <a:pt x="669" y="271"/>
                    </a:lnTo>
                    <a:lnTo>
                      <a:pt x="687" y="296"/>
                    </a:lnTo>
                    <a:lnTo>
                      <a:pt x="672" y="320"/>
                    </a:lnTo>
                    <a:lnTo>
                      <a:pt x="660" y="343"/>
                    </a:lnTo>
                    <a:lnTo>
                      <a:pt x="665" y="451"/>
                    </a:lnTo>
                    <a:lnTo>
                      <a:pt x="647" y="476"/>
                    </a:lnTo>
                    <a:lnTo>
                      <a:pt x="620" y="476"/>
                    </a:lnTo>
                    <a:lnTo>
                      <a:pt x="617" y="523"/>
                    </a:lnTo>
                    <a:lnTo>
                      <a:pt x="559" y="516"/>
                    </a:lnTo>
                    <a:lnTo>
                      <a:pt x="525" y="535"/>
                    </a:lnTo>
                    <a:lnTo>
                      <a:pt x="555" y="552"/>
                    </a:lnTo>
                    <a:lnTo>
                      <a:pt x="537" y="584"/>
                    </a:lnTo>
                    <a:lnTo>
                      <a:pt x="564" y="611"/>
                    </a:lnTo>
                    <a:lnTo>
                      <a:pt x="564" y="631"/>
                    </a:lnTo>
                    <a:lnTo>
                      <a:pt x="507" y="600"/>
                    </a:lnTo>
                    <a:lnTo>
                      <a:pt x="473" y="623"/>
                    </a:lnTo>
                    <a:lnTo>
                      <a:pt x="485" y="686"/>
                    </a:lnTo>
                    <a:lnTo>
                      <a:pt x="467" y="695"/>
                    </a:lnTo>
                    <a:lnTo>
                      <a:pt x="455" y="728"/>
                    </a:lnTo>
                    <a:lnTo>
                      <a:pt x="428" y="731"/>
                    </a:lnTo>
                    <a:lnTo>
                      <a:pt x="428" y="695"/>
                    </a:lnTo>
                    <a:lnTo>
                      <a:pt x="403" y="695"/>
                    </a:lnTo>
                    <a:lnTo>
                      <a:pt x="394" y="663"/>
                    </a:lnTo>
                    <a:lnTo>
                      <a:pt x="376" y="647"/>
                    </a:lnTo>
                    <a:lnTo>
                      <a:pt x="345" y="643"/>
                    </a:lnTo>
                    <a:lnTo>
                      <a:pt x="333" y="667"/>
                    </a:lnTo>
                    <a:lnTo>
                      <a:pt x="311" y="692"/>
                    </a:lnTo>
                    <a:lnTo>
                      <a:pt x="257" y="703"/>
                    </a:lnTo>
                    <a:lnTo>
                      <a:pt x="201" y="683"/>
                    </a:lnTo>
                    <a:lnTo>
                      <a:pt x="131" y="672"/>
                    </a:lnTo>
                    <a:lnTo>
                      <a:pt x="128" y="631"/>
                    </a:lnTo>
                    <a:lnTo>
                      <a:pt x="110" y="623"/>
                    </a:lnTo>
                    <a:lnTo>
                      <a:pt x="65" y="623"/>
                    </a:lnTo>
                    <a:lnTo>
                      <a:pt x="0" y="147"/>
                    </a:lnTo>
                    <a:close/>
                  </a:path>
                </a:pathLst>
              </a:custGeom>
              <a:solidFill>
                <a:srgbClr val="008208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9811" name=""/>
              <p:cNvSpPr/>
              <p:nvPr/>
            </p:nvSpPr>
            <p:spPr>
              <a:xfrm>
                <a:off x="6281640" y="2198880"/>
                <a:ext cx="522360" cy="573120"/>
              </a:xfrm>
              <a:custGeom>
                <a:avLst/>
                <a:gdLst/>
                <a:ahLst/>
                <a:rect l="l" t="t" r="r" b="b"/>
                <a:pathLst>
                  <a:path w="687" h="731">
                    <a:moveTo>
                      <a:pt x="0" y="147"/>
                    </a:moveTo>
                    <a:lnTo>
                      <a:pt x="189" y="120"/>
                    </a:lnTo>
                    <a:lnTo>
                      <a:pt x="284" y="120"/>
                    </a:lnTo>
                    <a:lnTo>
                      <a:pt x="311" y="136"/>
                    </a:lnTo>
                    <a:lnTo>
                      <a:pt x="419" y="127"/>
                    </a:lnTo>
                    <a:lnTo>
                      <a:pt x="428" y="115"/>
                    </a:lnTo>
                    <a:lnTo>
                      <a:pt x="464" y="111"/>
                    </a:lnTo>
                    <a:lnTo>
                      <a:pt x="489" y="95"/>
                    </a:lnTo>
                    <a:lnTo>
                      <a:pt x="503" y="48"/>
                    </a:lnTo>
                    <a:lnTo>
                      <a:pt x="550" y="23"/>
                    </a:lnTo>
                    <a:lnTo>
                      <a:pt x="625" y="0"/>
                    </a:lnTo>
                    <a:lnTo>
                      <a:pt x="681" y="251"/>
                    </a:lnTo>
                    <a:lnTo>
                      <a:pt x="669" y="271"/>
                    </a:lnTo>
                    <a:lnTo>
                      <a:pt x="687" y="296"/>
                    </a:lnTo>
                    <a:lnTo>
                      <a:pt x="672" y="320"/>
                    </a:lnTo>
                    <a:lnTo>
                      <a:pt x="660" y="343"/>
                    </a:lnTo>
                    <a:lnTo>
                      <a:pt x="665" y="451"/>
                    </a:lnTo>
                    <a:lnTo>
                      <a:pt x="647" y="476"/>
                    </a:lnTo>
                    <a:lnTo>
                      <a:pt x="620" y="476"/>
                    </a:lnTo>
                    <a:lnTo>
                      <a:pt x="617" y="523"/>
                    </a:lnTo>
                    <a:lnTo>
                      <a:pt x="559" y="516"/>
                    </a:lnTo>
                    <a:lnTo>
                      <a:pt x="525" y="535"/>
                    </a:lnTo>
                    <a:lnTo>
                      <a:pt x="555" y="552"/>
                    </a:lnTo>
                    <a:lnTo>
                      <a:pt x="537" y="584"/>
                    </a:lnTo>
                    <a:lnTo>
                      <a:pt x="564" y="611"/>
                    </a:lnTo>
                    <a:lnTo>
                      <a:pt x="564" y="631"/>
                    </a:lnTo>
                    <a:lnTo>
                      <a:pt x="507" y="600"/>
                    </a:lnTo>
                    <a:lnTo>
                      <a:pt x="473" y="623"/>
                    </a:lnTo>
                    <a:lnTo>
                      <a:pt x="485" y="686"/>
                    </a:lnTo>
                    <a:lnTo>
                      <a:pt x="467" y="695"/>
                    </a:lnTo>
                    <a:lnTo>
                      <a:pt x="455" y="728"/>
                    </a:lnTo>
                    <a:lnTo>
                      <a:pt x="428" y="731"/>
                    </a:lnTo>
                    <a:lnTo>
                      <a:pt x="428" y="695"/>
                    </a:lnTo>
                    <a:lnTo>
                      <a:pt x="403" y="695"/>
                    </a:lnTo>
                    <a:lnTo>
                      <a:pt x="394" y="663"/>
                    </a:lnTo>
                    <a:lnTo>
                      <a:pt x="376" y="647"/>
                    </a:lnTo>
                    <a:lnTo>
                      <a:pt x="345" y="643"/>
                    </a:lnTo>
                    <a:lnTo>
                      <a:pt x="333" y="667"/>
                    </a:lnTo>
                    <a:lnTo>
                      <a:pt x="311" y="692"/>
                    </a:lnTo>
                    <a:lnTo>
                      <a:pt x="257" y="703"/>
                    </a:lnTo>
                    <a:lnTo>
                      <a:pt x="201" y="683"/>
                    </a:lnTo>
                    <a:lnTo>
                      <a:pt x="131" y="672"/>
                    </a:lnTo>
                    <a:lnTo>
                      <a:pt x="128" y="631"/>
                    </a:lnTo>
                    <a:lnTo>
                      <a:pt x="110" y="623"/>
                    </a:lnTo>
                    <a:lnTo>
                      <a:pt x="65" y="623"/>
                    </a:lnTo>
                    <a:lnTo>
                      <a:pt x="0" y="147"/>
                    </a:lnTo>
                  </a:path>
                </a:pathLst>
              </a:custGeom>
              <a:solidFill>
                <a:srgbClr val="008208"/>
              </a:solidFill>
              <a:ln w="11160">
                <a:solidFill>
                  <a:srgbClr val="919191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  <p:grpSp>
          <p:nvGrpSpPr>
            <p:cNvPr id="9812" name=""/>
            <p:cNvGrpSpPr/>
            <p:nvPr/>
          </p:nvGrpSpPr>
          <p:grpSpPr>
            <a:xfrm>
              <a:off x="6760080" y="2078640"/>
              <a:ext cx="716400" cy="443160"/>
              <a:chOff x="6760080" y="2078640"/>
              <a:chExt cx="716400" cy="443160"/>
            </a:xfrm>
          </p:grpSpPr>
          <p:sp>
            <p:nvSpPr>
              <p:cNvPr id="9813" name=""/>
              <p:cNvSpPr/>
              <p:nvPr/>
            </p:nvSpPr>
            <p:spPr>
              <a:xfrm>
                <a:off x="6760080" y="2078640"/>
                <a:ext cx="716400" cy="443160"/>
              </a:xfrm>
              <a:custGeom>
                <a:avLst/>
                <a:gdLst/>
                <a:ahLst/>
                <a:rect l="l" t="t" r="r" b="b"/>
                <a:pathLst>
                  <a:path w="942" h="566">
                    <a:moveTo>
                      <a:pt x="0" y="151"/>
                    </a:moveTo>
                    <a:lnTo>
                      <a:pt x="52" y="104"/>
                    </a:lnTo>
                    <a:lnTo>
                      <a:pt x="92" y="79"/>
                    </a:lnTo>
                    <a:lnTo>
                      <a:pt x="113" y="108"/>
                    </a:lnTo>
                    <a:lnTo>
                      <a:pt x="96" y="124"/>
                    </a:lnTo>
                    <a:lnTo>
                      <a:pt x="333" y="95"/>
                    </a:lnTo>
                    <a:lnTo>
                      <a:pt x="741" y="7"/>
                    </a:lnTo>
                    <a:lnTo>
                      <a:pt x="793" y="0"/>
                    </a:lnTo>
                    <a:lnTo>
                      <a:pt x="798" y="16"/>
                    </a:lnTo>
                    <a:lnTo>
                      <a:pt x="832" y="29"/>
                    </a:lnTo>
                    <a:lnTo>
                      <a:pt x="836" y="52"/>
                    </a:lnTo>
                    <a:lnTo>
                      <a:pt x="854" y="79"/>
                    </a:lnTo>
                    <a:lnTo>
                      <a:pt x="881" y="79"/>
                    </a:lnTo>
                    <a:lnTo>
                      <a:pt x="897" y="108"/>
                    </a:lnTo>
                    <a:lnTo>
                      <a:pt x="881" y="124"/>
                    </a:lnTo>
                    <a:lnTo>
                      <a:pt x="881" y="155"/>
                    </a:lnTo>
                    <a:lnTo>
                      <a:pt x="859" y="187"/>
                    </a:lnTo>
                    <a:lnTo>
                      <a:pt x="875" y="200"/>
                    </a:lnTo>
                    <a:lnTo>
                      <a:pt x="854" y="219"/>
                    </a:lnTo>
                    <a:lnTo>
                      <a:pt x="854" y="246"/>
                    </a:lnTo>
                    <a:lnTo>
                      <a:pt x="875" y="272"/>
                    </a:lnTo>
                    <a:lnTo>
                      <a:pt x="881" y="299"/>
                    </a:lnTo>
                    <a:lnTo>
                      <a:pt x="924" y="304"/>
                    </a:lnTo>
                    <a:lnTo>
                      <a:pt x="942" y="327"/>
                    </a:lnTo>
                    <a:lnTo>
                      <a:pt x="920" y="374"/>
                    </a:lnTo>
                    <a:lnTo>
                      <a:pt x="897" y="399"/>
                    </a:lnTo>
                    <a:lnTo>
                      <a:pt x="845" y="423"/>
                    </a:lnTo>
                    <a:lnTo>
                      <a:pt x="814" y="459"/>
                    </a:lnTo>
                    <a:lnTo>
                      <a:pt x="527" y="502"/>
                    </a:lnTo>
                    <a:lnTo>
                      <a:pt x="88" y="566"/>
                    </a:lnTo>
                    <a:lnTo>
                      <a:pt x="49" y="439"/>
                    </a:lnTo>
                    <a:lnTo>
                      <a:pt x="40" y="423"/>
                    </a:lnTo>
                    <a:lnTo>
                      <a:pt x="52" y="390"/>
                    </a:lnTo>
                    <a:lnTo>
                      <a:pt x="0" y="151"/>
                    </a:lnTo>
                    <a:close/>
                  </a:path>
                </a:pathLst>
              </a:custGeom>
              <a:solidFill>
                <a:srgbClr val="008208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9814" name=""/>
              <p:cNvSpPr/>
              <p:nvPr/>
            </p:nvSpPr>
            <p:spPr>
              <a:xfrm>
                <a:off x="6760080" y="2078640"/>
                <a:ext cx="716400" cy="443160"/>
              </a:xfrm>
              <a:custGeom>
                <a:avLst/>
                <a:gdLst/>
                <a:ahLst/>
                <a:rect l="l" t="t" r="r" b="b"/>
                <a:pathLst>
                  <a:path w="942" h="566">
                    <a:moveTo>
                      <a:pt x="0" y="151"/>
                    </a:moveTo>
                    <a:lnTo>
                      <a:pt x="52" y="104"/>
                    </a:lnTo>
                    <a:lnTo>
                      <a:pt x="92" y="79"/>
                    </a:lnTo>
                    <a:lnTo>
                      <a:pt x="113" y="108"/>
                    </a:lnTo>
                    <a:lnTo>
                      <a:pt x="96" y="124"/>
                    </a:lnTo>
                    <a:lnTo>
                      <a:pt x="333" y="95"/>
                    </a:lnTo>
                    <a:lnTo>
                      <a:pt x="741" y="7"/>
                    </a:lnTo>
                    <a:lnTo>
                      <a:pt x="793" y="0"/>
                    </a:lnTo>
                    <a:lnTo>
                      <a:pt x="798" y="16"/>
                    </a:lnTo>
                    <a:lnTo>
                      <a:pt x="832" y="29"/>
                    </a:lnTo>
                    <a:lnTo>
                      <a:pt x="836" y="52"/>
                    </a:lnTo>
                    <a:lnTo>
                      <a:pt x="854" y="79"/>
                    </a:lnTo>
                    <a:lnTo>
                      <a:pt x="881" y="79"/>
                    </a:lnTo>
                    <a:lnTo>
                      <a:pt x="897" y="108"/>
                    </a:lnTo>
                    <a:lnTo>
                      <a:pt x="881" y="124"/>
                    </a:lnTo>
                    <a:lnTo>
                      <a:pt x="881" y="155"/>
                    </a:lnTo>
                    <a:lnTo>
                      <a:pt x="859" y="187"/>
                    </a:lnTo>
                    <a:lnTo>
                      <a:pt x="875" y="200"/>
                    </a:lnTo>
                    <a:lnTo>
                      <a:pt x="854" y="219"/>
                    </a:lnTo>
                    <a:lnTo>
                      <a:pt x="854" y="246"/>
                    </a:lnTo>
                    <a:lnTo>
                      <a:pt x="875" y="272"/>
                    </a:lnTo>
                    <a:lnTo>
                      <a:pt x="881" y="299"/>
                    </a:lnTo>
                    <a:lnTo>
                      <a:pt x="924" y="304"/>
                    </a:lnTo>
                    <a:lnTo>
                      <a:pt x="942" y="327"/>
                    </a:lnTo>
                    <a:lnTo>
                      <a:pt x="920" y="374"/>
                    </a:lnTo>
                    <a:lnTo>
                      <a:pt x="897" y="399"/>
                    </a:lnTo>
                    <a:lnTo>
                      <a:pt x="845" y="423"/>
                    </a:lnTo>
                    <a:lnTo>
                      <a:pt x="814" y="459"/>
                    </a:lnTo>
                    <a:lnTo>
                      <a:pt x="527" y="502"/>
                    </a:lnTo>
                    <a:lnTo>
                      <a:pt x="88" y="566"/>
                    </a:lnTo>
                    <a:lnTo>
                      <a:pt x="49" y="439"/>
                    </a:lnTo>
                    <a:lnTo>
                      <a:pt x="40" y="423"/>
                    </a:lnTo>
                    <a:lnTo>
                      <a:pt x="52" y="390"/>
                    </a:lnTo>
                    <a:lnTo>
                      <a:pt x="0" y="151"/>
                    </a:lnTo>
                  </a:path>
                </a:pathLst>
              </a:custGeom>
              <a:solidFill>
                <a:srgbClr val="008208"/>
              </a:solidFill>
              <a:ln w="11160">
                <a:solidFill>
                  <a:srgbClr val="919191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  <p:grpSp>
          <p:nvGrpSpPr>
            <p:cNvPr id="9815" name=""/>
            <p:cNvGrpSpPr/>
            <p:nvPr/>
          </p:nvGrpSpPr>
          <p:grpSpPr>
            <a:xfrm>
              <a:off x="6609240" y="2440440"/>
              <a:ext cx="493200" cy="488160"/>
              <a:chOff x="6609240" y="2440440"/>
              <a:chExt cx="493200" cy="488160"/>
            </a:xfrm>
          </p:grpSpPr>
          <p:sp>
            <p:nvSpPr>
              <p:cNvPr id="9816" name=""/>
              <p:cNvSpPr/>
              <p:nvPr/>
            </p:nvSpPr>
            <p:spPr>
              <a:xfrm>
                <a:off x="6609240" y="2440440"/>
                <a:ext cx="493200" cy="488160"/>
              </a:xfrm>
              <a:custGeom>
                <a:avLst/>
                <a:gdLst/>
                <a:ahLst/>
                <a:rect l="l" t="t" r="r" b="b"/>
                <a:pathLst>
                  <a:path w="648" h="624">
                    <a:moveTo>
                      <a:pt x="248" y="0"/>
                    </a:moveTo>
                    <a:lnTo>
                      <a:pt x="226" y="29"/>
                    </a:lnTo>
                    <a:lnTo>
                      <a:pt x="235" y="121"/>
                    </a:lnTo>
                    <a:lnTo>
                      <a:pt x="226" y="167"/>
                    </a:lnTo>
                    <a:lnTo>
                      <a:pt x="192" y="164"/>
                    </a:lnTo>
                    <a:lnTo>
                      <a:pt x="179" y="212"/>
                    </a:lnTo>
                    <a:lnTo>
                      <a:pt x="125" y="209"/>
                    </a:lnTo>
                    <a:lnTo>
                      <a:pt x="104" y="219"/>
                    </a:lnTo>
                    <a:lnTo>
                      <a:pt x="118" y="245"/>
                    </a:lnTo>
                    <a:lnTo>
                      <a:pt x="109" y="271"/>
                    </a:lnTo>
                    <a:lnTo>
                      <a:pt x="134" y="300"/>
                    </a:lnTo>
                    <a:lnTo>
                      <a:pt x="122" y="320"/>
                    </a:lnTo>
                    <a:lnTo>
                      <a:pt x="79" y="291"/>
                    </a:lnTo>
                    <a:lnTo>
                      <a:pt x="48" y="311"/>
                    </a:lnTo>
                    <a:lnTo>
                      <a:pt x="57" y="383"/>
                    </a:lnTo>
                    <a:lnTo>
                      <a:pt x="34" y="383"/>
                    </a:lnTo>
                    <a:lnTo>
                      <a:pt x="30" y="415"/>
                    </a:lnTo>
                    <a:lnTo>
                      <a:pt x="0" y="428"/>
                    </a:lnTo>
                    <a:lnTo>
                      <a:pt x="9" y="455"/>
                    </a:lnTo>
                    <a:lnTo>
                      <a:pt x="18" y="480"/>
                    </a:lnTo>
                    <a:lnTo>
                      <a:pt x="27" y="512"/>
                    </a:lnTo>
                    <a:lnTo>
                      <a:pt x="64" y="532"/>
                    </a:lnTo>
                    <a:lnTo>
                      <a:pt x="104" y="539"/>
                    </a:lnTo>
                    <a:lnTo>
                      <a:pt x="109" y="572"/>
                    </a:lnTo>
                    <a:lnTo>
                      <a:pt x="156" y="595"/>
                    </a:lnTo>
                    <a:lnTo>
                      <a:pt x="161" y="624"/>
                    </a:lnTo>
                    <a:lnTo>
                      <a:pt x="210" y="611"/>
                    </a:lnTo>
                    <a:lnTo>
                      <a:pt x="210" y="595"/>
                    </a:lnTo>
                    <a:lnTo>
                      <a:pt x="278" y="600"/>
                    </a:lnTo>
                    <a:lnTo>
                      <a:pt x="287" y="584"/>
                    </a:lnTo>
                    <a:lnTo>
                      <a:pt x="323" y="579"/>
                    </a:lnTo>
                    <a:lnTo>
                      <a:pt x="323" y="548"/>
                    </a:lnTo>
                    <a:lnTo>
                      <a:pt x="373" y="548"/>
                    </a:lnTo>
                    <a:lnTo>
                      <a:pt x="377" y="523"/>
                    </a:lnTo>
                    <a:lnTo>
                      <a:pt x="404" y="500"/>
                    </a:lnTo>
                    <a:lnTo>
                      <a:pt x="408" y="464"/>
                    </a:lnTo>
                    <a:lnTo>
                      <a:pt x="429" y="444"/>
                    </a:lnTo>
                    <a:lnTo>
                      <a:pt x="425" y="396"/>
                    </a:lnTo>
                    <a:lnTo>
                      <a:pt x="443" y="376"/>
                    </a:lnTo>
                    <a:lnTo>
                      <a:pt x="456" y="343"/>
                    </a:lnTo>
                    <a:lnTo>
                      <a:pt x="465" y="320"/>
                    </a:lnTo>
                    <a:lnTo>
                      <a:pt x="499" y="311"/>
                    </a:lnTo>
                    <a:lnTo>
                      <a:pt x="512" y="336"/>
                    </a:lnTo>
                    <a:lnTo>
                      <a:pt x="557" y="264"/>
                    </a:lnTo>
                    <a:lnTo>
                      <a:pt x="596" y="261"/>
                    </a:lnTo>
                    <a:lnTo>
                      <a:pt x="603" y="236"/>
                    </a:lnTo>
                    <a:lnTo>
                      <a:pt x="591" y="212"/>
                    </a:lnTo>
                    <a:lnTo>
                      <a:pt x="643" y="200"/>
                    </a:lnTo>
                    <a:lnTo>
                      <a:pt x="630" y="164"/>
                    </a:lnTo>
                    <a:lnTo>
                      <a:pt x="630" y="124"/>
                    </a:lnTo>
                    <a:lnTo>
                      <a:pt x="648" y="121"/>
                    </a:lnTo>
                    <a:lnTo>
                      <a:pt x="639" y="101"/>
                    </a:lnTo>
                    <a:lnTo>
                      <a:pt x="573" y="112"/>
                    </a:lnTo>
                    <a:lnTo>
                      <a:pt x="530" y="104"/>
                    </a:lnTo>
                    <a:lnTo>
                      <a:pt x="530" y="137"/>
                    </a:lnTo>
                    <a:lnTo>
                      <a:pt x="460" y="176"/>
                    </a:lnTo>
                    <a:lnTo>
                      <a:pt x="443" y="79"/>
                    </a:lnTo>
                    <a:lnTo>
                      <a:pt x="284" y="101"/>
                    </a:lnTo>
                    <a:lnTo>
                      <a:pt x="248" y="0"/>
                    </a:lnTo>
                    <a:close/>
                  </a:path>
                </a:pathLst>
              </a:custGeom>
              <a:solidFill>
                <a:srgbClr val="008208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9817" name=""/>
              <p:cNvSpPr/>
              <p:nvPr/>
            </p:nvSpPr>
            <p:spPr>
              <a:xfrm>
                <a:off x="6609240" y="2440440"/>
                <a:ext cx="493200" cy="488160"/>
              </a:xfrm>
              <a:custGeom>
                <a:avLst/>
                <a:gdLst/>
                <a:ahLst/>
                <a:rect l="l" t="t" r="r" b="b"/>
                <a:pathLst>
                  <a:path w="648" h="624">
                    <a:moveTo>
                      <a:pt x="248" y="0"/>
                    </a:moveTo>
                    <a:lnTo>
                      <a:pt x="226" y="29"/>
                    </a:lnTo>
                    <a:lnTo>
                      <a:pt x="235" y="121"/>
                    </a:lnTo>
                    <a:lnTo>
                      <a:pt x="226" y="167"/>
                    </a:lnTo>
                    <a:lnTo>
                      <a:pt x="192" y="164"/>
                    </a:lnTo>
                    <a:lnTo>
                      <a:pt x="179" y="212"/>
                    </a:lnTo>
                    <a:lnTo>
                      <a:pt x="125" y="209"/>
                    </a:lnTo>
                    <a:lnTo>
                      <a:pt x="104" y="219"/>
                    </a:lnTo>
                    <a:lnTo>
                      <a:pt x="118" y="245"/>
                    </a:lnTo>
                    <a:lnTo>
                      <a:pt x="109" y="271"/>
                    </a:lnTo>
                    <a:lnTo>
                      <a:pt x="134" y="300"/>
                    </a:lnTo>
                    <a:lnTo>
                      <a:pt x="122" y="320"/>
                    </a:lnTo>
                    <a:lnTo>
                      <a:pt x="79" y="291"/>
                    </a:lnTo>
                    <a:lnTo>
                      <a:pt x="48" y="311"/>
                    </a:lnTo>
                    <a:lnTo>
                      <a:pt x="57" y="383"/>
                    </a:lnTo>
                    <a:lnTo>
                      <a:pt x="34" y="383"/>
                    </a:lnTo>
                    <a:lnTo>
                      <a:pt x="30" y="415"/>
                    </a:lnTo>
                    <a:lnTo>
                      <a:pt x="0" y="428"/>
                    </a:lnTo>
                    <a:lnTo>
                      <a:pt x="9" y="455"/>
                    </a:lnTo>
                    <a:lnTo>
                      <a:pt x="18" y="480"/>
                    </a:lnTo>
                    <a:lnTo>
                      <a:pt x="27" y="512"/>
                    </a:lnTo>
                    <a:lnTo>
                      <a:pt x="64" y="532"/>
                    </a:lnTo>
                    <a:lnTo>
                      <a:pt x="104" y="539"/>
                    </a:lnTo>
                    <a:lnTo>
                      <a:pt x="109" y="572"/>
                    </a:lnTo>
                    <a:lnTo>
                      <a:pt x="156" y="595"/>
                    </a:lnTo>
                    <a:lnTo>
                      <a:pt x="161" y="624"/>
                    </a:lnTo>
                    <a:lnTo>
                      <a:pt x="210" y="611"/>
                    </a:lnTo>
                    <a:lnTo>
                      <a:pt x="210" y="595"/>
                    </a:lnTo>
                    <a:lnTo>
                      <a:pt x="278" y="600"/>
                    </a:lnTo>
                    <a:lnTo>
                      <a:pt x="287" y="584"/>
                    </a:lnTo>
                    <a:lnTo>
                      <a:pt x="323" y="579"/>
                    </a:lnTo>
                    <a:lnTo>
                      <a:pt x="323" y="548"/>
                    </a:lnTo>
                    <a:lnTo>
                      <a:pt x="373" y="548"/>
                    </a:lnTo>
                    <a:lnTo>
                      <a:pt x="377" y="523"/>
                    </a:lnTo>
                    <a:lnTo>
                      <a:pt x="404" y="500"/>
                    </a:lnTo>
                    <a:lnTo>
                      <a:pt x="408" y="464"/>
                    </a:lnTo>
                    <a:lnTo>
                      <a:pt x="429" y="444"/>
                    </a:lnTo>
                    <a:lnTo>
                      <a:pt x="425" y="396"/>
                    </a:lnTo>
                    <a:lnTo>
                      <a:pt x="443" y="376"/>
                    </a:lnTo>
                    <a:lnTo>
                      <a:pt x="456" y="343"/>
                    </a:lnTo>
                    <a:lnTo>
                      <a:pt x="465" y="320"/>
                    </a:lnTo>
                    <a:lnTo>
                      <a:pt x="499" y="311"/>
                    </a:lnTo>
                    <a:lnTo>
                      <a:pt x="512" y="336"/>
                    </a:lnTo>
                    <a:lnTo>
                      <a:pt x="557" y="264"/>
                    </a:lnTo>
                    <a:lnTo>
                      <a:pt x="596" y="261"/>
                    </a:lnTo>
                    <a:lnTo>
                      <a:pt x="603" y="236"/>
                    </a:lnTo>
                    <a:lnTo>
                      <a:pt x="591" y="212"/>
                    </a:lnTo>
                    <a:lnTo>
                      <a:pt x="643" y="200"/>
                    </a:lnTo>
                    <a:lnTo>
                      <a:pt x="630" y="164"/>
                    </a:lnTo>
                    <a:lnTo>
                      <a:pt x="630" y="124"/>
                    </a:lnTo>
                    <a:lnTo>
                      <a:pt x="648" y="121"/>
                    </a:lnTo>
                    <a:lnTo>
                      <a:pt x="639" y="101"/>
                    </a:lnTo>
                    <a:lnTo>
                      <a:pt x="573" y="112"/>
                    </a:lnTo>
                    <a:lnTo>
                      <a:pt x="530" y="104"/>
                    </a:lnTo>
                    <a:lnTo>
                      <a:pt x="530" y="137"/>
                    </a:lnTo>
                    <a:lnTo>
                      <a:pt x="460" y="176"/>
                    </a:lnTo>
                    <a:lnTo>
                      <a:pt x="443" y="79"/>
                    </a:lnTo>
                    <a:lnTo>
                      <a:pt x="284" y="101"/>
                    </a:lnTo>
                    <a:lnTo>
                      <a:pt x="248" y="0"/>
                    </a:lnTo>
                  </a:path>
                </a:pathLst>
              </a:custGeom>
              <a:solidFill>
                <a:srgbClr val="008208"/>
              </a:solidFill>
              <a:ln w="11160">
                <a:solidFill>
                  <a:srgbClr val="919191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  <p:grpSp>
          <p:nvGrpSpPr>
            <p:cNvPr id="9818" name=""/>
            <p:cNvGrpSpPr/>
            <p:nvPr/>
          </p:nvGrpSpPr>
          <p:grpSpPr>
            <a:xfrm>
              <a:off x="5789160" y="2690640"/>
              <a:ext cx="897840" cy="452160"/>
              <a:chOff x="5789160" y="2690640"/>
              <a:chExt cx="897840" cy="452160"/>
            </a:xfrm>
          </p:grpSpPr>
          <p:sp>
            <p:nvSpPr>
              <p:cNvPr id="9819" name=""/>
              <p:cNvSpPr/>
              <p:nvPr/>
            </p:nvSpPr>
            <p:spPr>
              <a:xfrm>
                <a:off x="5789160" y="2690640"/>
                <a:ext cx="897840" cy="452160"/>
              </a:xfrm>
              <a:custGeom>
                <a:avLst/>
                <a:gdLst/>
                <a:ahLst/>
                <a:rect l="l" t="t" r="r" b="b"/>
                <a:pathLst>
                  <a:path w="1179" h="579">
                    <a:moveTo>
                      <a:pt x="1179" y="223"/>
                    </a:moveTo>
                    <a:lnTo>
                      <a:pt x="1179" y="295"/>
                    </a:lnTo>
                    <a:lnTo>
                      <a:pt x="1157" y="298"/>
                    </a:lnTo>
                    <a:lnTo>
                      <a:pt x="1143" y="320"/>
                    </a:lnTo>
                    <a:lnTo>
                      <a:pt x="1118" y="304"/>
                    </a:lnTo>
                    <a:lnTo>
                      <a:pt x="1109" y="331"/>
                    </a:lnTo>
                    <a:lnTo>
                      <a:pt x="1091" y="327"/>
                    </a:lnTo>
                    <a:lnTo>
                      <a:pt x="1087" y="367"/>
                    </a:lnTo>
                    <a:lnTo>
                      <a:pt x="1069" y="392"/>
                    </a:lnTo>
                    <a:lnTo>
                      <a:pt x="1051" y="386"/>
                    </a:lnTo>
                    <a:lnTo>
                      <a:pt x="1051" y="406"/>
                    </a:lnTo>
                    <a:lnTo>
                      <a:pt x="1017" y="403"/>
                    </a:lnTo>
                    <a:lnTo>
                      <a:pt x="1012" y="439"/>
                    </a:lnTo>
                    <a:lnTo>
                      <a:pt x="987" y="439"/>
                    </a:lnTo>
                    <a:lnTo>
                      <a:pt x="987" y="455"/>
                    </a:lnTo>
                    <a:lnTo>
                      <a:pt x="746" y="487"/>
                    </a:lnTo>
                    <a:lnTo>
                      <a:pt x="520" y="507"/>
                    </a:lnTo>
                    <a:lnTo>
                      <a:pt x="354" y="507"/>
                    </a:lnTo>
                    <a:lnTo>
                      <a:pt x="324" y="539"/>
                    </a:lnTo>
                    <a:lnTo>
                      <a:pt x="297" y="534"/>
                    </a:lnTo>
                    <a:lnTo>
                      <a:pt x="275" y="519"/>
                    </a:lnTo>
                    <a:lnTo>
                      <a:pt x="254" y="523"/>
                    </a:lnTo>
                    <a:lnTo>
                      <a:pt x="211" y="550"/>
                    </a:lnTo>
                    <a:lnTo>
                      <a:pt x="153" y="579"/>
                    </a:lnTo>
                    <a:lnTo>
                      <a:pt x="96" y="575"/>
                    </a:lnTo>
                    <a:lnTo>
                      <a:pt x="0" y="579"/>
                    </a:lnTo>
                    <a:lnTo>
                      <a:pt x="58" y="539"/>
                    </a:lnTo>
                    <a:lnTo>
                      <a:pt x="52" y="471"/>
                    </a:lnTo>
                    <a:lnTo>
                      <a:pt x="79" y="442"/>
                    </a:lnTo>
                    <a:lnTo>
                      <a:pt x="180" y="458"/>
                    </a:lnTo>
                    <a:lnTo>
                      <a:pt x="171" y="439"/>
                    </a:lnTo>
                    <a:lnTo>
                      <a:pt x="140" y="406"/>
                    </a:lnTo>
                    <a:lnTo>
                      <a:pt x="180" y="376"/>
                    </a:lnTo>
                    <a:lnTo>
                      <a:pt x="211" y="367"/>
                    </a:lnTo>
                    <a:lnTo>
                      <a:pt x="227" y="311"/>
                    </a:lnTo>
                    <a:lnTo>
                      <a:pt x="284" y="304"/>
                    </a:lnTo>
                    <a:lnTo>
                      <a:pt x="309" y="268"/>
                    </a:lnTo>
                    <a:lnTo>
                      <a:pt x="336" y="268"/>
                    </a:lnTo>
                    <a:lnTo>
                      <a:pt x="358" y="288"/>
                    </a:lnTo>
                    <a:lnTo>
                      <a:pt x="441" y="284"/>
                    </a:lnTo>
                    <a:lnTo>
                      <a:pt x="467" y="228"/>
                    </a:lnTo>
                    <a:lnTo>
                      <a:pt x="489" y="228"/>
                    </a:lnTo>
                    <a:lnTo>
                      <a:pt x="502" y="248"/>
                    </a:lnTo>
                    <a:lnTo>
                      <a:pt x="541" y="248"/>
                    </a:lnTo>
                    <a:lnTo>
                      <a:pt x="550" y="203"/>
                    </a:lnTo>
                    <a:lnTo>
                      <a:pt x="581" y="187"/>
                    </a:lnTo>
                    <a:lnTo>
                      <a:pt x="584" y="140"/>
                    </a:lnTo>
                    <a:lnTo>
                      <a:pt x="620" y="131"/>
                    </a:lnTo>
                    <a:lnTo>
                      <a:pt x="624" y="92"/>
                    </a:lnTo>
                    <a:lnTo>
                      <a:pt x="672" y="99"/>
                    </a:lnTo>
                    <a:lnTo>
                      <a:pt x="712" y="49"/>
                    </a:lnTo>
                    <a:lnTo>
                      <a:pt x="712" y="4"/>
                    </a:lnTo>
                    <a:lnTo>
                      <a:pt x="764" y="0"/>
                    </a:lnTo>
                    <a:lnTo>
                      <a:pt x="773" y="40"/>
                    </a:lnTo>
                    <a:lnTo>
                      <a:pt x="843" y="56"/>
                    </a:lnTo>
                    <a:lnTo>
                      <a:pt x="904" y="76"/>
                    </a:lnTo>
                    <a:lnTo>
                      <a:pt x="965" y="56"/>
                    </a:lnTo>
                    <a:lnTo>
                      <a:pt x="990" y="16"/>
                    </a:lnTo>
                    <a:lnTo>
                      <a:pt x="1017" y="16"/>
                    </a:lnTo>
                    <a:lnTo>
                      <a:pt x="1039" y="40"/>
                    </a:lnTo>
                    <a:lnTo>
                      <a:pt x="1042" y="68"/>
                    </a:lnTo>
                    <a:lnTo>
                      <a:pt x="1073" y="68"/>
                    </a:lnTo>
                    <a:lnTo>
                      <a:pt x="1069" y="111"/>
                    </a:lnTo>
                    <a:lnTo>
                      <a:pt x="1100" y="200"/>
                    </a:lnTo>
                    <a:lnTo>
                      <a:pt x="1149" y="212"/>
                    </a:lnTo>
                    <a:lnTo>
                      <a:pt x="1179" y="223"/>
                    </a:lnTo>
                    <a:close/>
                  </a:path>
                </a:pathLst>
              </a:custGeom>
              <a:solidFill>
                <a:srgbClr val="008208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9820" name=""/>
              <p:cNvSpPr/>
              <p:nvPr/>
            </p:nvSpPr>
            <p:spPr>
              <a:xfrm>
                <a:off x="5789160" y="2690640"/>
                <a:ext cx="897840" cy="452160"/>
              </a:xfrm>
              <a:custGeom>
                <a:avLst/>
                <a:gdLst/>
                <a:ahLst/>
                <a:rect l="l" t="t" r="r" b="b"/>
                <a:pathLst>
                  <a:path w="1179" h="579">
                    <a:moveTo>
                      <a:pt x="1179" y="223"/>
                    </a:moveTo>
                    <a:lnTo>
                      <a:pt x="1179" y="295"/>
                    </a:lnTo>
                    <a:lnTo>
                      <a:pt x="1157" y="298"/>
                    </a:lnTo>
                    <a:lnTo>
                      <a:pt x="1143" y="320"/>
                    </a:lnTo>
                    <a:lnTo>
                      <a:pt x="1118" y="304"/>
                    </a:lnTo>
                    <a:lnTo>
                      <a:pt x="1109" y="331"/>
                    </a:lnTo>
                    <a:lnTo>
                      <a:pt x="1091" y="327"/>
                    </a:lnTo>
                    <a:lnTo>
                      <a:pt x="1087" y="367"/>
                    </a:lnTo>
                    <a:lnTo>
                      <a:pt x="1069" y="392"/>
                    </a:lnTo>
                    <a:lnTo>
                      <a:pt x="1051" y="386"/>
                    </a:lnTo>
                    <a:lnTo>
                      <a:pt x="1051" y="406"/>
                    </a:lnTo>
                    <a:lnTo>
                      <a:pt x="1017" y="403"/>
                    </a:lnTo>
                    <a:lnTo>
                      <a:pt x="1012" y="439"/>
                    </a:lnTo>
                    <a:lnTo>
                      <a:pt x="987" y="439"/>
                    </a:lnTo>
                    <a:lnTo>
                      <a:pt x="987" y="455"/>
                    </a:lnTo>
                    <a:lnTo>
                      <a:pt x="746" y="487"/>
                    </a:lnTo>
                    <a:lnTo>
                      <a:pt x="520" y="507"/>
                    </a:lnTo>
                    <a:lnTo>
                      <a:pt x="354" y="507"/>
                    </a:lnTo>
                    <a:lnTo>
                      <a:pt x="324" y="539"/>
                    </a:lnTo>
                    <a:lnTo>
                      <a:pt x="297" y="534"/>
                    </a:lnTo>
                    <a:lnTo>
                      <a:pt x="275" y="519"/>
                    </a:lnTo>
                    <a:lnTo>
                      <a:pt x="254" y="523"/>
                    </a:lnTo>
                    <a:lnTo>
                      <a:pt x="211" y="550"/>
                    </a:lnTo>
                    <a:lnTo>
                      <a:pt x="153" y="579"/>
                    </a:lnTo>
                    <a:lnTo>
                      <a:pt x="96" y="575"/>
                    </a:lnTo>
                    <a:lnTo>
                      <a:pt x="0" y="579"/>
                    </a:lnTo>
                    <a:lnTo>
                      <a:pt x="58" y="539"/>
                    </a:lnTo>
                    <a:lnTo>
                      <a:pt x="52" y="471"/>
                    </a:lnTo>
                    <a:lnTo>
                      <a:pt x="79" y="442"/>
                    </a:lnTo>
                    <a:lnTo>
                      <a:pt x="180" y="458"/>
                    </a:lnTo>
                    <a:lnTo>
                      <a:pt x="171" y="439"/>
                    </a:lnTo>
                    <a:lnTo>
                      <a:pt x="140" y="406"/>
                    </a:lnTo>
                    <a:lnTo>
                      <a:pt x="180" y="376"/>
                    </a:lnTo>
                    <a:lnTo>
                      <a:pt x="211" y="367"/>
                    </a:lnTo>
                    <a:lnTo>
                      <a:pt x="227" y="311"/>
                    </a:lnTo>
                    <a:lnTo>
                      <a:pt x="284" y="304"/>
                    </a:lnTo>
                    <a:lnTo>
                      <a:pt x="309" y="268"/>
                    </a:lnTo>
                    <a:lnTo>
                      <a:pt x="336" y="268"/>
                    </a:lnTo>
                    <a:lnTo>
                      <a:pt x="358" y="288"/>
                    </a:lnTo>
                    <a:lnTo>
                      <a:pt x="441" y="284"/>
                    </a:lnTo>
                    <a:lnTo>
                      <a:pt x="467" y="228"/>
                    </a:lnTo>
                    <a:lnTo>
                      <a:pt x="489" y="228"/>
                    </a:lnTo>
                    <a:lnTo>
                      <a:pt x="502" y="248"/>
                    </a:lnTo>
                    <a:lnTo>
                      <a:pt x="541" y="248"/>
                    </a:lnTo>
                    <a:lnTo>
                      <a:pt x="550" y="203"/>
                    </a:lnTo>
                    <a:lnTo>
                      <a:pt x="581" y="187"/>
                    </a:lnTo>
                    <a:lnTo>
                      <a:pt x="584" y="140"/>
                    </a:lnTo>
                    <a:lnTo>
                      <a:pt x="620" y="131"/>
                    </a:lnTo>
                    <a:lnTo>
                      <a:pt x="624" y="92"/>
                    </a:lnTo>
                    <a:lnTo>
                      <a:pt x="672" y="99"/>
                    </a:lnTo>
                    <a:lnTo>
                      <a:pt x="712" y="49"/>
                    </a:lnTo>
                    <a:lnTo>
                      <a:pt x="712" y="4"/>
                    </a:lnTo>
                    <a:lnTo>
                      <a:pt x="764" y="0"/>
                    </a:lnTo>
                    <a:lnTo>
                      <a:pt x="773" y="40"/>
                    </a:lnTo>
                    <a:lnTo>
                      <a:pt x="843" y="56"/>
                    </a:lnTo>
                    <a:lnTo>
                      <a:pt x="904" y="76"/>
                    </a:lnTo>
                    <a:lnTo>
                      <a:pt x="965" y="56"/>
                    </a:lnTo>
                    <a:lnTo>
                      <a:pt x="990" y="16"/>
                    </a:lnTo>
                    <a:lnTo>
                      <a:pt x="1017" y="16"/>
                    </a:lnTo>
                    <a:lnTo>
                      <a:pt x="1039" y="40"/>
                    </a:lnTo>
                    <a:lnTo>
                      <a:pt x="1042" y="68"/>
                    </a:lnTo>
                    <a:lnTo>
                      <a:pt x="1073" y="68"/>
                    </a:lnTo>
                    <a:lnTo>
                      <a:pt x="1069" y="111"/>
                    </a:lnTo>
                    <a:lnTo>
                      <a:pt x="1100" y="200"/>
                    </a:lnTo>
                    <a:lnTo>
                      <a:pt x="1149" y="212"/>
                    </a:lnTo>
                    <a:lnTo>
                      <a:pt x="1179" y="223"/>
                    </a:lnTo>
                  </a:path>
                </a:pathLst>
              </a:custGeom>
              <a:solidFill>
                <a:srgbClr val="008208"/>
              </a:solidFill>
              <a:ln w="11160">
                <a:solidFill>
                  <a:srgbClr val="919191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  <p:grpSp>
          <p:nvGrpSpPr>
            <p:cNvPr id="9821" name=""/>
            <p:cNvGrpSpPr/>
            <p:nvPr/>
          </p:nvGrpSpPr>
          <p:grpSpPr>
            <a:xfrm>
              <a:off x="6945840" y="2437200"/>
              <a:ext cx="571320" cy="246960"/>
              <a:chOff x="6945840" y="2437200"/>
              <a:chExt cx="571320" cy="246960"/>
            </a:xfrm>
          </p:grpSpPr>
          <p:sp>
            <p:nvSpPr>
              <p:cNvPr id="9822" name=""/>
              <p:cNvSpPr/>
              <p:nvPr/>
            </p:nvSpPr>
            <p:spPr>
              <a:xfrm>
                <a:off x="6945840" y="2437200"/>
                <a:ext cx="571320" cy="246960"/>
              </a:xfrm>
              <a:custGeom>
                <a:avLst/>
                <a:gdLst/>
                <a:ahLst/>
                <a:rect l="l" t="t" r="r" b="b"/>
                <a:pathLst>
                  <a:path w="751" h="316">
                    <a:moveTo>
                      <a:pt x="736" y="204"/>
                    </a:moveTo>
                    <a:lnTo>
                      <a:pt x="751" y="244"/>
                    </a:lnTo>
                    <a:lnTo>
                      <a:pt x="736" y="244"/>
                    </a:lnTo>
                    <a:lnTo>
                      <a:pt x="736" y="255"/>
                    </a:lnTo>
                    <a:lnTo>
                      <a:pt x="720" y="271"/>
                    </a:lnTo>
                    <a:lnTo>
                      <a:pt x="720" y="296"/>
                    </a:lnTo>
                    <a:lnTo>
                      <a:pt x="641" y="312"/>
                    </a:lnTo>
                    <a:lnTo>
                      <a:pt x="623" y="276"/>
                    </a:lnTo>
                    <a:lnTo>
                      <a:pt x="598" y="276"/>
                    </a:lnTo>
                    <a:lnTo>
                      <a:pt x="567" y="208"/>
                    </a:lnTo>
                    <a:lnTo>
                      <a:pt x="589" y="176"/>
                    </a:lnTo>
                    <a:lnTo>
                      <a:pt x="567" y="176"/>
                    </a:lnTo>
                    <a:lnTo>
                      <a:pt x="537" y="143"/>
                    </a:lnTo>
                    <a:lnTo>
                      <a:pt x="559" y="107"/>
                    </a:lnTo>
                    <a:lnTo>
                      <a:pt x="546" y="104"/>
                    </a:lnTo>
                    <a:lnTo>
                      <a:pt x="541" y="71"/>
                    </a:lnTo>
                    <a:lnTo>
                      <a:pt x="559" y="28"/>
                    </a:lnTo>
                    <a:lnTo>
                      <a:pt x="523" y="35"/>
                    </a:lnTo>
                    <a:lnTo>
                      <a:pt x="515" y="71"/>
                    </a:lnTo>
                    <a:lnTo>
                      <a:pt x="485" y="91"/>
                    </a:lnTo>
                    <a:lnTo>
                      <a:pt x="506" y="120"/>
                    </a:lnTo>
                    <a:lnTo>
                      <a:pt x="501" y="152"/>
                    </a:lnTo>
                    <a:lnTo>
                      <a:pt x="519" y="156"/>
                    </a:lnTo>
                    <a:lnTo>
                      <a:pt x="501" y="188"/>
                    </a:lnTo>
                    <a:lnTo>
                      <a:pt x="515" y="224"/>
                    </a:lnTo>
                    <a:lnTo>
                      <a:pt x="523" y="271"/>
                    </a:lnTo>
                    <a:lnTo>
                      <a:pt x="553" y="292"/>
                    </a:lnTo>
                    <a:lnTo>
                      <a:pt x="541" y="316"/>
                    </a:lnTo>
                    <a:lnTo>
                      <a:pt x="519" y="303"/>
                    </a:lnTo>
                    <a:lnTo>
                      <a:pt x="479" y="307"/>
                    </a:lnTo>
                    <a:lnTo>
                      <a:pt x="470" y="287"/>
                    </a:lnTo>
                    <a:lnTo>
                      <a:pt x="415" y="296"/>
                    </a:lnTo>
                    <a:lnTo>
                      <a:pt x="400" y="248"/>
                    </a:lnTo>
                    <a:lnTo>
                      <a:pt x="406" y="219"/>
                    </a:lnTo>
                    <a:lnTo>
                      <a:pt x="436" y="183"/>
                    </a:lnTo>
                    <a:lnTo>
                      <a:pt x="418" y="159"/>
                    </a:lnTo>
                    <a:lnTo>
                      <a:pt x="339" y="152"/>
                    </a:lnTo>
                    <a:lnTo>
                      <a:pt x="332" y="116"/>
                    </a:lnTo>
                    <a:lnTo>
                      <a:pt x="302" y="120"/>
                    </a:lnTo>
                    <a:lnTo>
                      <a:pt x="287" y="152"/>
                    </a:lnTo>
                    <a:lnTo>
                      <a:pt x="240" y="159"/>
                    </a:lnTo>
                    <a:lnTo>
                      <a:pt x="201" y="127"/>
                    </a:lnTo>
                    <a:lnTo>
                      <a:pt x="192" y="95"/>
                    </a:lnTo>
                    <a:lnTo>
                      <a:pt x="134" y="111"/>
                    </a:lnTo>
                    <a:lnTo>
                      <a:pt x="88" y="107"/>
                    </a:lnTo>
                    <a:lnTo>
                      <a:pt x="82" y="140"/>
                    </a:lnTo>
                    <a:lnTo>
                      <a:pt x="12" y="176"/>
                    </a:lnTo>
                    <a:lnTo>
                      <a:pt x="0" y="84"/>
                    </a:lnTo>
                    <a:lnTo>
                      <a:pt x="571" y="0"/>
                    </a:lnTo>
                    <a:lnTo>
                      <a:pt x="641" y="204"/>
                    </a:lnTo>
                    <a:lnTo>
                      <a:pt x="736" y="204"/>
                    </a:lnTo>
                    <a:close/>
                  </a:path>
                </a:pathLst>
              </a:custGeom>
              <a:solidFill>
                <a:srgbClr val="008208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9823" name=""/>
              <p:cNvSpPr/>
              <p:nvPr/>
            </p:nvSpPr>
            <p:spPr>
              <a:xfrm>
                <a:off x="6945840" y="2437200"/>
                <a:ext cx="571320" cy="246960"/>
              </a:xfrm>
              <a:custGeom>
                <a:avLst/>
                <a:gdLst/>
                <a:ahLst/>
                <a:rect l="l" t="t" r="r" b="b"/>
                <a:pathLst>
                  <a:path w="751" h="316">
                    <a:moveTo>
                      <a:pt x="736" y="204"/>
                    </a:moveTo>
                    <a:lnTo>
                      <a:pt x="751" y="244"/>
                    </a:lnTo>
                    <a:lnTo>
                      <a:pt x="736" y="244"/>
                    </a:lnTo>
                    <a:lnTo>
                      <a:pt x="736" y="255"/>
                    </a:lnTo>
                    <a:lnTo>
                      <a:pt x="720" y="271"/>
                    </a:lnTo>
                    <a:lnTo>
                      <a:pt x="720" y="296"/>
                    </a:lnTo>
                    <a:lnTo>
                      <a:pt x="641" y="312"/>
                    </a:lnTo>
                    <a:lnTo>
                      <a:pt x="623" y="276"/>
                    </a:lnTo>
                    <a:lnTo>
                      <a:pt x="598" y="276"/>
                    </a:lnTo>
                    <a:lnTo>
                      <a:pt x="567" y="208"/>
                    </a:lnTo>
                    <a:lnTo>
                      <a:pt x="589" y="176"/>
                    </a:lnTo>
                    <a:lnTo>
                      <a:pt x="567" y="176"/>
                    </a:lnTo>
                    <a:lnTo>
                      <a:pt x="537" y="143"/>
                    </a:lnTo>
                    <a:lnTo>
                      <a:pt x="559" y="107"/>
                    </a:lnTo>
                    <a:lnTo>
                      <a:pt x="546" y="104"/>
                    </a:lnTo>
                    <a:lnTo>
                      <a:pt x="541" y="71"/>
                    </a:lnTo>
                    <a:lnTo>
                      <a:pt x="559" y="28"/>
                    </a:lnTo>
                    <a:lnTo>
                      <a:pt x="523" y="35"/>
                    </a:lnTo>
                    <a:lnTo>
                      <a:pt x="515" y="71"/>
                    </a:lnTo>
                    <a:lnTo>
                      <a:pt x="485" y="91"/>
                    </a:lnTo>
                    <a:lnTo>
                      <a:pt x="506" y="120"/>
                    </a:lnTo>
                    <a:lnTo>
                      <a:pt x="501" y="152"/>
                    </a:lnTo>
                    <a:lnTo>
                      <a:pt x="519" y="156"/>
                    </a:lnTo>
                    <a:lnTo>
                      <a:pt x="501" y="188"/>
                    </a:lnTo>
                    <a:lnTo>
                      <a:pt x="515" y="224"/>
                    </a:lnTo>
                    <a:lnTo>
                      <a:pt x="523" y="271"/>
                    </a:lnTo>
                    <a:lnTo>
                      <a:pt x="553" y="292"/>
                    </a:lnTo>
                    <a:lnTo>
                      <a:pt x="541" y="316"/>
                    </a:lnTo>
                    <a:lnTo>
                      <a:pt x="519" y="303"/>
                    </a:lnTo>
                    <a:lnTo>
                      <a:pt x="479" y="307"/>
                    </a:lnTo>
                    <a:lnTo>
                      <a:pt x="470" y="287"/>
                    </a:lnTo>
                    <a:lnTo>
                      <a:pt x="415" y="296"/>
                    </a:lnTo>
                    <a:lnTo>
                      <a:pt x="400" y="248"/>
                    </a:lnTo>
                    <a:lnTo>
                      <a:pt x="406" y="219"/>
                    </a:lnTo>
                    <a:lnTo>
                      <a:pt x="436" y="183"/>
                    </a:lnTo>
                    <a:lnTo>
                      <a:pt x="418" y="159"/>
                    </a:lnTo>
                    <a:lnTo>
                      <a:pt x="339" y="152"/>
                    </a:lnTo>
                    <a:lnTo>
                      <a:pt x="332" y="116"/>
                    </a:lnTo>
                    <a:lnTo>
                      <a:pt x="302" y="120"/>
                    </a:lnTo>
                    <a:lnTo>
                      <a:pt x="287" y="152"/>
                    </a:lnTo>
                    <a:lnTo>
                      <a:pt x="240" y="159"/>
                    </a:lnTo>
                    <a:lnTo>
                      <a:pt x="201" y="127"/>
                    </a:lnTo>
                    <a:lnTo>
                      <a:pt x="192" y="95"/>
                    </a:lnTo>
                    <a:lnTo>
                      <a:pt x="134" y="111"/>
                    </a:lnTo>
                    <a:lnTo>
                      <a:pt x="88" y="107"/>
                    </a:lnTo>
                    <a:lnTo>
                      <a:pt x="82" y="140"/>
                    </a:lnTo>
                    <a:lnTo>
                      <a:pt x="12" y="176"/>
                    </a:lnTo>
                    <a:lnTo>
                      <a:pt x="0" y="84"/>
                    </a:lnTo>
                    <a:lnTo>
                      <a:pt x="571" y="0"/>
                    </a:lnTo>
                    <a:lnTo>
                      <a:pt x="641" y="204"/>
                    </a:lnTo>
                    <a:lnTo>
                      <a:pt x="736" y="204"/>
                    </a:lnTo>
                  </a:path>
                </a:pathLst>
              </a:custGeom>
              <a:solidFill>
                <a:srgbClr val="008208"/>
              </a:solidFill>
              <a:ln w="11160">
                <a:solidFill>
                  <a:srgbClr val="919191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  <p:grpSp>
          <p:nvGrpSpPr>
            <p:cNvPr id="9824" name=""/>
            <p:cNvGrpSpPr/>
            <p:nvPr/>
          </p:nvGrpSpPr>
          <p:grpSpPr>
            <a:xfrm>
              <a:off x="7610400" y="1492920"/>
              <a:ext cx="230040" cy="413280"/>
              <a:chOff x="7610400" y="1492920"/>
              <a:chExt cx="230040" cy="413280"/>
            </a:xfrm>
          </p:grpSpPr>
          <p:sp>
            <p:nvSpPr>
              <p:cNvPr id="9825" name=""/>
              <p:cNvSpPr/>
              <p:nvPr/>
            </p:nvSpPr>
            <p:spPr>
              <a:xfrm>
                <a:off x="7610400" y="1492920"/>
                <a:ext cx="230040" cy="413280"/>
              </a:xfrm>
              <a:custGeom>
                <a:avLst/>
                <a:gdLst/>
                <a:ahLst/>
                <a:rect l="l" t="t" r="r" b="b"/>
                <a:pathLst>
                  <a:path w="302" h="528">
                    <a:moveTo>
                      <a:pt x="48" y="59"/>
                    </a:moveTo>
                    <a:lnTo>
                      <a:pt x="34" y="32"/>
                    </a:lnTo>
                    <a:lnTo>
                      <a:pt x="48" y="7"/>
                    </a:lnTo>
                    <a:lnTo>
                      <a:pt x="83" y="0"/>
                    </a:lnTo>
                    <a:lnTo>
                      <a:pt x="119" y="16"/>
                    </a:lnTo>
                    <a:lnTo>
                      <a:pt x="171" y="169"/>
                    </a:lnTo>
                    <a:lnTo>
                      <a:pt x="189" y="183"/>
                    </a:lnTo>
                    <a:lnTo>
                      <a:pt x="192" y="235"/>
                    </a:lnTo>
                    <a:lnTo>
                      <a:pt x="201" y="255"/>
                    </a:lnTo>
                    <a:lnTo>
                      <a:pt x="223" y="276"/>
                    </a:lnTo>
                    <a:lnTo>
                      <a:pt x="219" y="348"/>
                    </a:lnTo>
                    <a:lnTo>
                      <a:pt x="250" y="375"/>
                    </a:lnTo>
                    <a:lnTo>
                      <a:pt x="257" y="400"/>
                    </a:lnTo>
                    <a:lnTo>
                      <a:pt x="296" y="400"/>
                    </a:lnTo>
                    <a:lnTo>
                      <a:pt x="302" y="417"/>
                    </a:lnTo>
                    <a:lnTo>
                      <a:pt x="275" y="444"/>
                    </a:lnTo>
                    <a:lnTo>
                      <a:pt x="262" y="467"/>
                    </a:lnTo>
                    <a:lnTo>
                      <a:pt x="226" y="467"/>
                    </a:lnTo>
                    <a:lnTo>
                      <a:pt x="219" y="505"/>
                    </a:lnTo>
                    <a:lnTo>
                      <a:pt x="192" y="505"/>
                    </a:lnTo>
                    <a:lnTo>
                      <a:pt x="57" y="528"/>
                    </a:lnTo>
                    <a:lnTo>
                      <a:pt x="22" y="463"/>
                    </a:lnTo>
                    <a:lnTo>
                      <a:pt x="40" y="391"/>
                    </a:lnTo>
                    <a:lnTo>
                      <a:pt x="0" y="355"/>
                    </a:lnTo>
                    <a:lnTo>
                      <a:pt x="40" y="312"/>
                    </a:lnTo>
                    <a:lnTo>
                      <a:pt x="34" y="280"/>
                    </a:lnTo>
                    <a:lnTo>
                      <a:pt x="18" y="251"/>
                    </a:lnTo>
                    <a:lnTo>
                      <a:pt x="31" y="228"/>
                    </a:lnTo>
                    <a:lnTo>
                      <a:pt x="70" y="215"/>
                    </a:lnTo>
                    <a:lnTo>
                      <a:pt x="70" y="192"/>
                    </a:lnTo>
                    <a:lnTo>
                      <a:pt x="88" y="169"/>
                    </a:lnTo>
                    <a:lnTo>
                      <a:pt x="57" y="152"/>
                    </a:lnTo>
                    <a:lnTo>
                      <a:pt x="57" y="127"/>
                    </a:lnTo>
                    <a:lnTo>
                      <a:pt x="65" y="95"/>
                    </a:lnTo>
                    <a:lnTo>
                      <a:pt x="48" y="59"/>
                    </a:lnTo>
                    <a:close/>
                  </a:path>
                </a:pathLst>
              </a:custGeom>
              <a:solidFill>
                <a:srgbClr val="008208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9826" name=""/>
              <p:cNvSpPr/>
              <p:nvPr/>
            </p:nvSpPr>
            <p:spPr>
              <a:xfrm>
                <a:off x="7610400" y="1492920"/>
                <a:ext cx="230040" cy="413280"/>
              </a:xfrm>
              <a:custGeom>
                <a:avLst/>
                <a:gdLst/>
                <a:ahLst/>
                <a:rect l="l" t="t" r="r" b="b"/>
                <a:pathLst>
                  <a:path w="302" h="528">
                    <a:moveTo>
                      <a:pt x="48" y="59"/>
                    </a:moveTo>
                    <a:lnTo>
                      <a:pt x="34" y="32"/>
                    </a:lnTo>
                    <a:lnTo>
                      <a:pt x="48" y="7"/>
                    </a:lnTo>
                    <a:lnTo>
                      <a:pt x="83" y="0"/>
                    </a:lnTo>
                    <a:lnTo>
                      <a:pt x="119" y="16"/>
                    </a:lnTo>
                    <a:lnTo>
                      <a:pt x="171" y="169"/>
                    </a:lnTo>
                    <a:lnTo>
                      <a:pt x="189" y="183"/>
                    </a:lnTo>
                    <a:lnTo>
                      <a:pt x="192" y="235"/>
                    </a:lnTo>
                    <a:lnTo>
                      <a:pt x="201" y="255"/>
                    </a:lnTo>
                    <a:lnTo>
                      <a:pt x="223" y="276"/>
                    </a:lnTo>
                    <a:lnTo>
                      <a:pt x="219" y="348"/>
                    </a:lnTo>
                    <a:lnTo>
                      <a:pt x="250" y="375"/>
                    </a:lnTo>
                    <a:lnTo>
                      <a:pt x="257" y="400"/>
                    </a:lnTo>
                    <a:lnTo>
                      <a:pt x="296" y="400"/>
                    </a:lnTo>
                    <a:lnTo>
                      <a:pt x="302" y="417"/>
                    </a:lnTo>
                    <a:lnTo>
                      <a:pt x="275" y="444"/>
                    </a:lnTo>
                    <a:lnTo>
                      <a:pt x="262" y="467"/>
                    </a:lnTo>
                    <a:lnTo>
                      <a:pt x="226" y="467"/>
                    </a:lnTo>
                    <a:lnTo>
                      <a:pt x="219" y="505"/>
                    </a:lnTo>
                    <a:lnTo>
                      <a:pt x="192" y="505"/>
                    </a:lnTo>
                    <a:lnTo>
                      <a:pt x="57" y="528"/>
                    </a:lnTo>
                    <a:lnTo>
                      <a:pt x="22" y="463"/>
                    </a:lnTo>
                    <a:lnTo>
                      <a:pt x="40" y="391"/>
                    </a:lnTo>
                    <a:lnTo>
                      <a:pt x="0" y="355"/>
                    </a:lnTo>
                    <a:lnTo>
                      <a:pt x="40" y="312"/>
                    </a:lnTo>
                    <a:lnTo>
                      <a:pt x="34" y="280"/>
                    </a:lnTo>
                    <a:lnTo>
                      <a:pt x="18" y="251"/>
                    </a:lnTo>
                    <a:lnTo>
                      <a:pt x="31" y="228"/>
                    </a:lnTo>
                    <a:lnTo>
                      <a:pt x="70" y="215"/>
                    </a:lnTo>
                    <a:lnTo>
                      <a:pt x="70" y="192"/>
                    </a:lnTo>
                    <a:lnTo>
                      <a:pt x="88" y="169"/>
                    </a:lnTo>
                    <a:lnTo>
                      <a:pt x="57" y="152"/>
                    </a:lnTo>
                    <a:lnTo>
                      <a:pt x="57" y="127"/>
                    </a:lnTo>
                    <a:lnTo>
                      <a:pt x="65" y="95"/>
                    </a:lnTo>
                    <a:lnTo>
                      <a:pt x="48" y="59"/>
                    </a:lnTo>
                  </a:path>
                </a:pathLst>
              </a:custGeom>
              <a:solidFill>
                <a:srgbClr val="008208"/>
              </a:solidFill>
              <a:ln w="11160">
                <a:solidFill>
                  <a:srgbClr val="919191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  <p:grpSp>
          <p:nvGrpSpPr>
            <p:cNvPr id="9827" name=""/>
            <p:cNvGrpSpPr/>
            <p:nvPr/>
          </p:nvGrpSpPr>
          <p:grpSpPr>
            <a:xfrm>
              <a:off x="7701840" y="1112040"/>
              <a:ext cx="441720" cy="693720"/>
              <a:chOff x="7701840" y="1112040"/>
              <a:chExt cx="441720" cy="693720"/>
            </a:xfrm>
          </p:grpSpPr>
          <p:sp>
            <p:nvSpPr>
              <p:cNvPr id="9828" name=""/>
              <p:cNvSpPr/>
              <p:nvPr/>
            </p:nvSpPr>
            <p:spPr>
              <a:xfrm>
                <a:off x="7701840" y="1112040"/>
                <a:ext cx="441720" cy="693720"/>
              </a:xfrm>
              <a:custGeom>
                <a:avLst/>
                <a:gdLst/>
                <a:ahLst/>
                <a:rect l="l" t="t" r="r" b="b"/>
                <a:pathLst>
                  <a:path w="580" h="886">
                    <a:moveTo>
                      <a:pt x="0" y="494"/>
                    </a:moveTo>
                    <a:lnTo>
                      <a:pt x="43" y="442"/>
                    </a:lnTo>
                    <a:lnTo>
                      <a:pt x="43" y="359"/>
                    </a:lnTo>
                    <a:lnTo>
                      <a:pt x="64" y="310"/>
                    </a:lnTo>
                    <a:lnTo>
                      <a:pt x="61" y="271"/>
                    </a:lnTo>
                    <a:lnTo>
                      <a:pt x="39" y="192"/>
                    </a:lnTo>
                    <a:lnTo>
                      <a:pt x="88" y="64"/>
                    </a:lnTo>
                    <a:lnTo>
                      <a:pt x="100" y="52"/>
                    </a:lnTo>
                    <a:lnTo>
                      <a:pt x="100" y="23"/>
                    </a:lnTo>
                    <a:lnTo>
                      <a:pt x="134" y="12"/>
                    </a:lnTo>
                    <a:lnTo>
                      <a:pt x="161" y="48"/>
                    </a:lnTo>
                    <a:lnTo>
                      <a:pt x="204" y="48"/>
                    </a:lnTo>
                    <a:lnTo>
                      <a:pt x="208" y="39"/>
                    </a:lnTo>
                    <a:lnTo>
                      <a:pt x="239" y="32"/>
                    </a:lnTo>
                    <a:lnTo>
                      <a:pt x="257" y="0"/>
                    </a:lnTo>
                    <a:lnTo>
                      <a:pt x="275" y="23"/>
                    </a:lnTo>
                    <a:lnTo>
                      <a:pt x="275" y="39"/>
                    </a:lnTo>
                    <a:lnTo>
                      <a:pt x="354" y="75"/>
                    </a:lnTo>
                    <a:lnTo>
                      <a:pt x="397" y="264"/>
                    </a:lnTo>
                    <a:lnTo>
                      <a:pt x="431" y="300"/>
                    </a:lnTo>
                    <a:lnTo>
                      <a:pt x="492" y="300"/>
                    </a:lnTo>
                    <a:lnTo>
                      <a:pt x="501" y="314"/>
                    </a:lnTo>
                    <a:lnTo>
                      <a:pt x="497" y="355"/>
                    </a:lnTo>
                    <a:lnTo>
                      <a:pt x="513" y="375"/>
                    </a:lnTo>
                    <a:lnTo>
                      <a:pt x="571" y="386"/>
                    </a:lnTo>
                    <a:lnTo>
                      <a:pt x="580" y="422"/>
                    </a:lnTo>
                    <a:lnTo>
                      <a:pt x="558" y="478"/>
                    </a:lnTo>
                    <a:lnTo>
                      <a:pt x="492" y="535"/>
                    </a:lnTo>
                    <a:lnTo>
                      <a:pt x="436" y="539"/>
                    </a:lnTo>
                    <a:lnTo>
                      <a:pt x="418" y="550"/>
                    </a:lnTo>
                    <a:lnTo>
                      <a:pt x="406" y="582"/>
                    </a:lnTo>
                    <a:lnTo>
                      <a:pt x="391" y="585"/>
                    </a:lnTo>
                    <a:lnTo>
                      <a:pt x="348" y="562"/>
                    </a:lnTo>
                    <a:lnTo>
                      <a:pt x="345" y="591"/>
                    </a:lnTo>
                    <a:lnTo>
                      <a:pt x="357" y="627"/>
                    </a:lnTo>
                    <a:lnTo>
                      <a:pt x="357" y="663"/>
                    </a:lnTo>
                    <a:lnTo>
                      <a:pt x="330" y="670"/>
                    </a:lnTo>
                    <a:lnTo>
                      <a:pt x="248" y="666"/>
                    </a:lnTo>
                    <a:lnTo>
                      <a:pt x="253" y="702"/>
                    </a:lnTo>
                    <a:lnTo>
                      <a:pt x="239" y="729"/>
                    </a:lnTo>
                    <a:lnTo>
                      <a:pt x="213" y="729"/>
                    </a:lnTo>
                    <a:lnTo>
                      <a:pt x="204" y="785"/>
                    </a:lnTo>
                    <a:lnTo>
                      <a:pt x="195" y="814"/>
                    </a:lnTo>
                    <a:lnTo>
                      <a:pt x="179" y="826"/>
                    </a:lnTo>
                    <a:lnTo>
                      <a:pt x="183" y="886"/>
                    </a:lnTo>
                    <a:lnTo>
                      <a:pt x="143" y="886"/>
                    </a:lnTo>
                    <a:lnTo>
                      <a:pt x="131" y="857"/>
                    </a:lnTo>
                    <a:lnTo>
                      <a:pt x="95" y="833"/>
                    </a:lnTo>
                    <a:lnTo>
                      <a:pt x="109" y="771"/>
                    </a:lnTo>
                    <a:lnTo>
                      <a:pt x="79" y="735"/>
                    </a:lnTo>
                    <a:lnTo>
                      <a:pt x="70" y="670"/>
                    </a:lnTo>
                    <a:lnTo>
                      <a:pt x="48" y="634"/>
                    </a:lnTo>
                    <a:lnTo>
                      <a:pt x="0" y="494"/>
                    </a:lnTo>
                    <a:close/>
                  </a:path>
                </a:pathLst>
              </a:custGeom>
              <a:solidFill>
                <a:srgbClr val="008208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9829" name=""/>
              <p:cNvSpPr/>
              <p:nvPr/>
            </p:nvSpPr>
            <p:spPr>
              <a:xfrm>
                <a:off x="7701840" y="1112040"/>
                <a:ext cx="441720" cy="693720"/>
              </a:xfrm>
              <a:custGeom>
                <a:avLst/>
                <a:gdLst/>
                <a:ahLst/>
                <a:rect l="l" t="t" r="r" b="b"/>
                <a:pathLst>
                  <a:path w="580" h="886">
                    <a:moveTo>
                      <a:pt x="0" y="494"/>
                    </a:moveTo>
                    <a:lnTo>
                      <a:pt x="43" y="442"/>
                    </a:lnTo>
                    <a:lnTo>
                      <a:pt x="43" y="359"/>
                    </a:lnTo>
                    <a:lnTo>
                      <a:pt x="64" y="310"/>
                    </a:lnTo>
                    <a:lnTo>
                      <a:pt x="61" y="271"/>
                    </a:lnTo>
                    <a:lnTo>
                      <a:pt x="39" y="192"/>
                    </a:lnTo>
                    <a:lnTo>
                      <a:pt x="88" y="64"/>
                    </a:lnTo>
                    <a:lnTo>
                      <a:pt x="100" y="52"/>
                    </a:lnTo>
                    <a:lnTo>
                      <a:pt x="100" y="23"/>
                    </a:lnTo>
                    <a:lnTo>
                      <a:pt x="134" y="12"/>
                    </a:lnTo>
                    <a:lnTo>
                      <a:pt x="161" y="48"/>
                    </a:lnTo>
                    <a:lnTo>
                      <a:pt x="204" y="48"/>
                    </a:lnTo>
                    <a:lnTo>
                      <a:pt x="208" y="39"/>
                    </a:lnTo>
                    <a:lnTo>
                      <a:pt x="239" y="32"/>
                    </a:lnTo>
                    <a:lnTo>
                      <a:pt x="257" y="0"/>
                    </a:lnTo>
                    <a:lnTo>
                      <a:pt x="275" y="23"/>
                    </a:lnTo>
                    <a:lnTo>
                      <a:pt x="275" y="39"/>
                    </a:lnTo>
                    <a:lnTo>
                      <a:pt x="354" y="75"/>
                    </a:lnTo>
                    <a:lnTo>
                      <a:pt x="397" y="264"/>
                    </a:lnTo>
                    <a:lnTo>
                      <a:pt x="431" y="300"/>
                    </a:lnTo>
                    <a:lnTo>
                      <a:pt x="492" y="300"/>
                    </a:lnTo>
                    <a:lnTo>
                      <a:pt x="501" y="314"/>
                    </a:lnTo>
                    <a:lnTo>
                      <a:pt x="497" y="355"/>
                    </a:lnTo>
                    <a:lnTo>
                      <a:pt x="513" y="375"/>
                    </a:lnTo>
                    <a:lnTo>
                      <a:pt x="571" y="386"/>
                    </a:lnTo>
                    <a:lnTo>
                      <a:pt x="580" y="422"/>
                    </a:lnTo>
                    <a:lnTo>
                      <a:pt x="558" y="478"/>
                    </a:lnTo>
                    <a:lnTo>
                      <a:pt x="492" y="535"/>
                    </a:lnTo>
                    <a:lnTo>
                      <a:pt x="436" y="539"/>
                    </a:lnTo>
                    <a:lnTo>
                      <a:pt x="418" y="550"/>
                    </a:lnTo>
                    <a:lnTo>
                      <a:pt x="406" y="582"/>
                    </a:lnTo>
                    <a:lnTo>
                      <a:pt x="391" y="585"/>
                    </a:lnTo>
                    <a:lnTo>
                      <a:pt x="348" y="562"/>
                    </a:lnTo>
                    <a:lnTo>
                      <a:pt x="345" y="591"/>
                    </a:lnTo>
                    <a:lnTo>
                      <a:pt x="357" y="627"/>
                    </a:lnTo>
                    <a:lnTo>
                      <a:pt x="357" y="663"/>
                    </a:lnTo>
                    <a:lnTo>
                      <a:pt x="330" y="670"/>
                    </a:lnTo>
                    <a:lnTo>
                      <a:pt x="248" y="666"/>
                    </a:lnTo>
                    <a:lnTo>
                      <a:pt x="253" y="702"/>
                    </a:lnTo>
                    <a:lnTo>
                      <a:pt x="239" y="729"/>
                    </a:lnTo>
                    <a:lnTo>
                      <a:pt x="213" y="729"/>
                    </a:lnTo>
                    <a:lnTo>
                      <a:pt x="204" y="785"/>
                    </a:lnTo>
                    <a:lnTo>
                      <a:pt x="195" y="814"/>
                    </a:lnTo>
                    <a:lnTo>
                      <a:pt x="179" y="826"/>
                    </a:lnTo>
                    <a:lnTo>
                      <a:pt x="183" y="886"/>
                    </a:lnTo>
                    <a:lnTo>
                      <a:pt x="143" y="886"/>
                    </a:lnTo>
                    <a:lnTo>
                      <a:pt x="131" y="857"/>
                    </a:lnTo>
                    <a:lnTo>
                      <a:pt x="95" y="833"/>
                    </a:lnTo>
                    <a:lnTo>
                      <a:pt x="109" y="771"/>
                    </a:lnTo>
                    <a:lnTo>
                      <a:pt x="79" y="735"/>
                    </a:lnTo>
                    <a:lnTo>
                      <a:pt x="70" y="670"/>
                    </a:lnTo>
                    <a:lnTo>
                      <a:pt x="48" y="634"/>
                    </a:lnTo>
                    <a:lnTo>
                      <a:pt x="0" y="494"/>
                    </a:lnTo>
                  </a:path>
                </a:pathLst>
              </a:custGeom>
              <a:solidFill>
                <a:srgbClr val="008208"/>
              </a:solidFill>
              <a:ln w="11160">
                <a:solidFill>
                  <a:srgbClr val="919191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  <p:grpSp>
          <p:nvGrpSpPr>
            <p:cNvPr id="9830" name=""/>
            <p:cNvGrpSpPr/>
            <p:nvPr/>
          </p:nvGrpSpPr>
          <p:grpSpPr>
            <a:xfrm>
              <a:off x="7541640" y="1846440"/>
              <a:ext cx="452520" cy="198720"/>
              <a:chOff x="7541640" y="1846440"/>
              <a:chExt cx="452520" cy="198720"/>
            </a:xfrm>
          </p:grpSpPr>
          <p:sp>
            <p:nvSpPr>
              <p:cNvPr id="9831" name=""/>
              <p:cNvSpPr/>
              <p:nvPr/>
            </p:nvSpPr>
            <p:spPr>
              <a:xfrm>
                <a:off x="7541640" y="1846440"/>
                <a:ext cx="452520" cy="198720"/>
              </a:xfrm>
              <a:custGeom>
                <a:avLst/>
                <a:gdLst/>
                <a:ahLst/>
                <a:rect l="l" t="t" r="r" b="b"/>
                <a:pathLst>
                  <a:path w="595" h="255">
                    <a:moveTo>
                      <a:pt x="27" y="108"/>
                    </a:moveTo>
                    <a:lnTo>
                      <a:pt x="149" y="79"/>
                    </a:lnTo>
                    <a:lnTo>
                      <a:pt x="290" y="52"/>
                    </a:lnTo>
                    <a:lnTo>
                      <a:pt x="320" y="48"/>
                    </a:lnTo>
                    <a:lnTo>
                      <a:pt x="320" y="12"/>
                    </a:lnTo>
                    <a:lnTo>
                      <a:pt x="358" y="19"/>
                    </a:lnTo>
                    <a:lnTo>
                      <a:pt x="367" y="0"/>
                    </a:lnTo>
                    <a:lnTo>
                      <a:pt x="394" y="7"/>
                    </a:lnTo>
                    <a:lnTo>
                      <a:pt x="397" y="72"/>
                    </a:lnTo>
                    <a:lnTo>
                      <a:pt x="406" y="104"/>
                    </a:lnTo>
                    <a:lnTo>
                      <a:pt x="442" y="143"/>
                    </a:lnTo>
                    <a:lnTo>
                      <a:pt x="459" y="176"/>
                    </a:lnTo>
                    <a:lnTo>
                      <a:pt x="503" y="176"/>
                    </a:lnTo>
                    <a:lnTo>
                      <a:pt x="529" y="163"/>
                    </a:lnTo>
                    <a:lnTo>
                      <a:pt x="512" y="143"/>
                    </a:lnTo>
                    <a:lnTo>
                      <a:pt x="512" y="111"/>
                    </a:lnTo>
                    <a:lnTo>
                      <a:pt x="538" y="120"/>
                    </a:lnTo>
                    <a:lnTo>
                      <a:pt x="574" y="131"/>
                    </a:lnTo>
                    <a:lnTo>
                      <a:pt x="586" y="151"/>
                    </a:lnTo>
                    <a:lnTo>
                      <a:pt x="565" y="179"/>
                    </a:lnTo>
                    <a:lnTo>
                      <a:pt x="556" y="206"/>
                    </a:lnTo>
                    <a:lnTo>
                      <a:pt x="595" y="203"/>
                    </a:lnTo>
                    <a:lnTo>
                      <a:pt x="586" y="239"/>
                    </a:lnTo>
                    <a:lnTo>
                      <a:pt x="556" y="255"/>
                    </a:lnTo>
                    <a:lnTo>
                      <a:pt x="550" y="219"/>
                    </a:lnTo>
                    <a:lnTo>
                      <a:pt x="529" y="223"/>
                    </a:lnTo>
                    <a:lnTo>
                      <a:pt x="477" y="226"/>
                    </a:lnTo>
                    <a:lnTo>
                      <a:pt x="455" y="206"/>
                    </a:lnTo>
                    <a:lnTo>
                      <a:pt x="437" y="226"/>
                    </a:lnTo>
                    <a:lnTo>
                      <a:pt x="419" y="239"/>
                    </a:lnTo>
                    <a:lnTo>
                      <a:pt x="397" y="239"/>
                    </a:lnTo>
                    <a:lnTo>
                      <a:pt x="397" y="212"/>
                    </a:lnTo>
                    <a:lnTo>
                      <a:pt x="363" y="206"/>
                    </a:lnTo>
                    <a:lnTo>
                      <a:pt x="354" y="176"/>
                    </a:lnTo>
                    <a:lnTo>
                      <a:pt x="345" y="163"/>
                    </a:lnTo>
                    <a:lnTo>
                      <a:pt x="320" y="176"/>
                    </a:lnTo>
                    <a:lnTo>
                      <a:pt x="263" y="179"/>
                    </a:lnTo>
                    <a:lnTo>
                      <a:pt x="214" y="196"/>
                    </a:lnTo>
                    <a:lnTo>
                      <a:pt x="153" y="206"/>
                    </a:lnTo>
                    <a:lnTo>
                      <a:pt x="123" y="235"/>
                    </a:lnTo>
                    <a:lnTo>
                      <a:pt x="97" y="212"/>
                    </a:lnTo>
                    <a:lnTo>
                      <a:pt x="70" y="239"/>
                    </a:lnTo>
                    <a:lnTo>
                      <a:pt x="31" y="239"/>
                    </a:lnTo>
                    <a:lnTo>
                      <a:pt x="0" y="206"/>
                    </a:lnTo>
                    <a:lnTo>
                      <a:pt x="27" y="108"/>
                    </a:lnTo>
                    <a:close/>
                  </a:path>
                </a:pathLst>
              </a:custGeom>
              <a:solidFill>
                <a:srgbClr val="008208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9832" name=""/>
              <p:cNvSpPr/>
              <p:nvPr/>
            </p:nvSpPr>
            <p:spPr>
              <a:xfrm>
                <a:off x="7541640" y="1846440"/>
                <a:ext cx="452520" cy="198720"/>
              </a:xfrm>
              <a:custGeom>
                <a:avLst/>
                <a:gdLst/>
                <a:ahLst/>
                <a:rect l="l" t="t" r="r" b="b"/>
                <a:pathLst>
                  <a:path w="595" h="255">
                    <a:moveTo>
                      <a:pt x="27" y="108"/>
                    </a:moveTo>
                    <a:lnTo>
                      <a:pt x="149" y="79"/>
                    </a:lnTo>
                    <a:lnTo>
                      <a:pt x="290" y="52"/>
                    </a:lnTo>
                    <a:lnTo>
                      <a:pt x="320" y="48"/>
                    </a:lnTo>
                    <a:lnTo>
                      <a:pt x="320" y="12"/>
                    </a:lnTo>
                    <a:lnTo>
                      <a:pt x="358" y="19"/>
                    </a:lnTo>
                    <a:lnTo>
                      <a:pt x="367" y="0"/>
                    </a:lnTo>
                    <a:lnTo>
                      <a:pt x="394" y="7"/>
                    </a:lnTo>
                    <a:lnTo>
                      <a:pt x="397" y="72"/>
                    </a:lnTo>
                    <a:lnTo>
                      <a:pt x="406" y="104"/>
                    </a:lnTo>
                    <a:lnTo>
                      <a:pt x="442" y="143"/>
                    </a:lnTo>
                    <a:lnTo>
                      <a:pt x="459" y="176"/>
                    </a:lnTo>
                    <a:lnTo>
                      <a:pt x="503" y="176"/>
                    </a:lnTo>
                    <a:lnTo>
                      <a:pt x="529" y="163"/>
                    </a:lnTo>
                    <a:lnTo>
                      <a:pt x="512" y="143"/>
                    </a:lnTo>
                    <a:lnTo>
                      <a:pt x="512" y="111"/>
                    </a:lnTo>
                    <a:lnTo>
                      <a:pt x="538" y="120"/>
                    </a:lnTo>
                    <a:lnTo>
                      <a:pt x="574" y="131"/>
                    </a:lnTo>
                    <a:lnTo>
                      <a:pt x="586" y="151"/>
                    </a:lnTo>
                    <a:lnTo>
                      <a:pt x="565" y="179"/>
                    </a:lnTo>
                    <a:lnTo>
                      <a:pt x="556" y="206"/>
                    </a:lnTo>
                    <a:lnTo>
                      <a:pt x="595" y="203"/>
                    </a:lnTo>
                    <a:lnTo>
                      <a:pt x="586" y="239"/>
                    </a:lnTo>
                    <a:lnTo>
                      <a:pt x="556" y="255"/>
                    </a:lnTo>
                    <a:lnTo>
                      <a:pt x="550" y="219"/>
                    </a:lnTo>
                    <a:lnTo>
                      <a:pt x="529" y="223"/>
                    </a:lnTo>
                    <a:lnTo>
                      <a:pt x="477" y="226"/>
                    </a:lnTo>
                    <a:lnTo>
                      <a:pt x="455" y="206"/>
                    </a:lnTo>
                    <a:lnTo>
                      <a:pt x="437" y="226"/>
                    </a:lnTo>
                    <a:lnTo>
                      <a:pt x="419" y="239"/>
                    </a:lnTo>
                    <a:lnTo>
                      <a:pt x="397" y="239"/>
                    </a:lnTo>
                    <a:lnTo>
                      <a:pt x="397" y="212"/>
                    </a:lnTo>
                    <a:lnTo>
                      <a:pt x="363" y="206"/>
                    </a:lnTo>
                    <a:lnTo>
                      <a:pt x="354" y="176"/>
                    </a:lnTo>
                    <a:lnTo>
                      <a:pt x="345" y="163"/>
                    </a:lnTo>
                    <a:lnTo>
                      <a:pt x="320" y="176"/>
                    </a:lnTo>
                    <a:lnTo>
                      <a:pt x="263" y="179"/>
                    </a:lnTo>
                    <a:lnTo>
                      <a:pt x="214" y="196"/>
                    </a:lnTo>
                    <a:lnTo>
                      <a:pt x="153" y="206"/>
                    </a:lnTo>
                    <a:lnTo>
                      <a:pt x="123" y="235"/>
                    </a:lnTo>
                    <a:lnTo>
                      <a:pt x="97" y="212"/>
                    </a:lnTo>
                    <a:lnTo>
                      <a:pt x="70" y="239"/>
                    </a:lnTo>
                    <a:lnTo>
                      <a:pt x="31" y="239"/>
                    </a:lnTo>
                    <a:lnTo>
                      <a:pt x="0" y="206"/>
                    </a:lnTo>
                    <a:lnTo>
                      <a:pt x="27" y="108"/>
                    </a:lnTo>
                  </a:path>
                </a:pathLst>
              </a:custGeom>
              <a:solidFill>
                <a:srgbClr val="008208"/>
              </a:solidFill>
              <a:ln w="11160">
                <a:solidFill>
                  <a:srgbClr val="919191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  <p:grpSp>
          <p:nvGrpSpPr>
            <p:cNvPr id="9833" name=""/>
            <p:cNvGrpSpPr/>
            <p:nvPr/>
          </p:nvGrpSpPr>
          <p:grpSpPr>
            <a:xfrm>
              <a:off x="7764120" y="1976760"/>
              <a:ext cx="79200" cy="108000"/>
              <a:chOff x="7764120" y="1976760"/>
              <a:chExt cx="79200" cy="108000"/>
            </a:xfrm>
          </p:grpSpPr>
          <p:sp>
            <p:nvSpPr>
              <p:cNvPr id="9834" name=""/>
              <p:cNvSpPr/>
              <p:nvPr/>
            </p:nvSpPr>
            <p:spPr>
              <a:xfrm>
                <a:off x="7764120" y="1976760"/>
                <a:ext cx="79200" cy="108000"/>
              </a:xfrm>
              <a:custGeom>
                <a:avLst/>
                <a:gdLst/>
                <a:ahLst/>
                <a:rect l="l" t="t" r="r" b="b"/>
                <a:pathLst>
                  <a:path w="104" h="136">
                    <a:moveTo>
                      <a:pt x="43" y="0"/>
                    </a:moveTo>
                    <a:lnTo>
                      <a:pt x="18" y="7"/>
                    </a:lnTo>
                    <a:lnTo>
                      <a:pt x="0" y="12"/>
                    </a:lnTo>
                    <a:lnTo>
                      <a:pt x="4" y="91"/>
                    </a:lnTo>
                    <a:lnTo>
                      <a:pt x="22" y="136"/>
                    </a:lnTo>
                    <a:lnTo>
                      <a:pt x="86" y="120"/>
                    </a:lnTo>
                    <a:lnTo>
                      <a:pt x="104" y="68"/>
                    </a:lnTo>
                    <a:lnTo>
                      <a:pt x="95" y="39"/>
                    </a:lnTo>
                    <a:lnTo>
                      <a:pt x="65" y="39"/>
                    </a:lnTo>
                    <a:lnTo>
                      <a:pt x="43" y="0"/>
                    </a:lnTo>
                    <a:close/>
                  </a:path>
                </a:pathLst>
              </a:custGeom>
              <a:solidFill>
                <a:srgbClr val="008208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9835" name=""/>
              <p:cNvSpPr/>
              <p:nvPr/>
            </p:nvSpPr>
            <p:spPr>
              <a:xfrm>
                <a:off x="7764120" y="1976760"/>
                <a:ext cx="79200" cy="108000"/>
              </a:xfrm>
              <a:custGeom>
                <a:avLst/>
                <a:gdLst/>
                <a:ahLst/>
                <a:rect l="l" t="t" r="r" b="b"/>
                <a:pathLst>
                  <a:path w="104" h="136">
                    <a:moveTo>
                      <a:pt x="43" y="0"/>
                    </a:moveTo>
                    <a:lnTo>
                      <a:pt x="18" y="7"/>
                    </a:lnTo>
                    <a:lnTo>
                      <a:pt x="0" y="12"/>
                    </a:lnTo>
                    <a:lnTo>
                      <a:pt x="4" y="91"/>
                    </a:lnTo>
                    <a:lnTo>
                      <a:pt x="22" y="136"/>
                    </a:lnTo>
                    <a:lnTo>
                      <a:pt x="86" y="120"/>
                    </a:lnTo>
                    <a:lnTo>
                      <a:pt x="104" y="68"/>
                    </a:lnTo>
                    <a:lnTo>
                      <a:pt x="95" y="39"/>
                    </a:lnTo>
                    <a:lnTo>
                      <a:pt x="65" y="39"/>
                    </a:lnTo>
                    <a:lnTo>
                      <a:pt x="43" y="0"/>
                    </a:lnTo>
                  </a:path>
                </a:pathLst>
              </a:custGeom>
              <a:solidFill>
                <a:srgbClr val="008208"/>
              </a:solidFill>
              <a:ln w="11160">
                <a:solidFill>
                  <a:srgbClr val="919191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  <p:grpSp>
          <p:nvGrpSpPr>
            <p:cNvPr id="9836" name=""/>
            <p:cNvGrpSpPr/>
            <p:nvPr/>
          </p:nvGrpSpPr>
          <p:grpSpPr>
            <a:xfrm>
              <a:off x="7567560" y="1982880"/>
              <a:ext cx="208800" cy="198720"/>
              <a:chOff x="7567560" y="1982880"/>
              <a:chExt cx="208800" cy="198720"/>
            </a:xfrm>
          </p:grpSpPr>
          <p:sp>
            <p:nvSpPr>
              <p:cNvPr id="9837" name=""/>
              <p:cNvSpPr/>
              <p:nvPr/>
            </p:nvSpPr>
            <p:spPr>
              <a:xfrm>
                <a:off x="7567560" y="1982880"/>
                <a:ext cx="208800" cy="198720"/>
              </a:xfrm>
              <a:custGeom>
                <a:avLst/>
                <a:gdLst/>
                <a:ahLst/>
                <a:rect l="l" t="t" r="r" b="b"/>
                <a:pathLst>
                  <a:path w="275" h="253">
                    <a:moveTo>
                      <a:pt x="254" y="0"/>
                    </a:moveTo>
                    <a:lnTo>
                      <a:pt x="263" y="81"/>
                    </a:lnTo>
                    <a:lnTo>
                      <a:pt x="275" y="129"/>
                    </a:lnTo>
                    <a:lnTo>
                      <a:pt x="266" y="156"/>
                    </a:lnTo>
                    <a:lnTo>
                      <a:pt x="223" y="169"/>
                    </a:lnTo>
                    <a:lnTo>
                      <a:pt x="171" y="185"/>
                    </a:lnTo>
                    <a:lnTo>
                      <a:pt x="144" y="209"/>
                    </a:lnTo>
                    <a:lnTo>
                      <a:pt x="117" y="241"/>
                    </a:lnTo>
                    <a:lnTo>
                      <a:pt x="74" y="253"/>
                    </a:lnTo>
                    <a:lnTo>
                      <a:pt x="4" y="237"/>
                    </a:lnTo>
                    <a:lnTo>
                      <a:pt x="49" y="217"/>
                    </a:lnTo>
                    <a:lnTo>
                      <a:pt x="22" y="185"/>
                    </a:lnTo>
                    <a:lnTo>
                      <a:pt x="18" y="153"/>
                    </a:lnTo>
                    <a:lnTo>
                      <a:pt x="9" y="117"/>
                    </a:lnTo>
                    <a:lnTo>
                      <a:pt x="0" y="61"/>
                    </a:lnTo>
                    <a:lnTo>
                      <a:pt x="44" y="65"/>
                    </a:lnTo>
                    <a:lnTo>
                      <a:pt x="65" y="40"/>
                    </a:lnTo>
                    <a:lnTo>
                      <a:pt x="92" y="61"/>
                    </a:lnTo>
                    <a:lnTo>
                      <a:pt x="123" y="29"/>
                    </a:lnTo>
                    <a:lnTo>
                      <a:pt x="254" y="0"/>
                    </a:lnTo>
                    <a:close/>
                  </a:path>
                </a:pathLst>
              </a:custGeom>
              <a:solidFill>
                <a:srgbClr val="008208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9838" name=""/>
              <p:cNvSpPr/>
              <p:nvPr/>
            </p:nvSpPr>
            <p:spPr>
              <a:xfrm>
                <a:off x="7567560" y="1982880"/>
                <a:ext cx="208800" cy="198720"/>
              </a:xfrm>
              <a:custGeom>
                <a:avLst/>
                <a:gdLst/>
                <a:ahLst/>
                <a:rect l="l" t="t" r="r" b="b"/>
                <a:pathLst>
                  <a:path w="275" h="253">
                    <a:moveTo>
                      <a:pt x="254" y="0"/>
                    </a:moveTo>
                    <a:lnTo>
                      <a:pt x="263" y="81"/>
                    </a:lnTo>
                    <a:lnTo>
                      <a:pt x="275" y="129"/>
                    </a:lnTo>
                    <a:lnTo>
                      <a:pt x="266" y="156"/>
                    </a:lnTo>
                    <a:lnTo>
                      <a:pt x="223" y="169"/>
                    </a:lnTo>
                    <a:lnTo>
                      <a:pt x="171" y="185"/>
                    </a:lnTo>
                    <a:lnTo>
                      <a:pt x="144" y="209"/>
                    </a:lnTo>
                    <a:lnTo>
                      <a:pt x="117" y="241"/>
                    </a:lnTo>
                    <a:lnTo>
                      <a:pt x="74" y="253"/>
                    </a:lnTo>
                    <a:lnTo>
                      <a:pt x="4" y="237"/>
                    </a:lnTo>
                    <a:lnTo>
                      <a:pt x="49" y="217"/>
                    </a:lnTo>
                    <a:lnTo>
                      <a:pt x="22" y="185"/>
                    </a:lnTo>
                    <a:lnTo>
                      <a:pt x="18" y="153"/>
                    </a:lnTo>
                    <a:lnTo>
                      <a:pt x="9" y="117"/>
                    </a:lnTo>
                    <a:lnTo>
                      <a:pt x="0" y="61"/>
                    </a:lnTo>
                    <a:lnTo>
                      <a:pt x="44" y="65"/>
                    </a:lnTo>
                    <a:lnTo>
                      <a:pt x="65" y="40"/>
                    </a:lnTo>
                    <a:lnTo>
                      <a:pt x="92" y="61"/>
                    </a:lnTo>
                    <a:lnTo>
                      <a:pt x="123" y="29"/>
                    </a:lnTo>
                    <a:lnTo>
                      <a:pt x="254" y="0"/>
                    </a:lnTo>
                  </a:path>
                </a:pathLst>
              </a:custGeom>
              <a:solidFill>
                <a:srgbClr val="008208"/>
              </a:solidFill>
              <a:ln w="11160">
                <a:solidFill>
                  <a:srgbClr val="919191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  <p:grpSp>
          <p:nvGrpSpPr>
            <p:cNvPr id="9839" name=""/>
            <p:cNvGrpSpPr/>
            <p:nvPr/>
          </p:nvGrpSpPr>
          <p:grpSpPr>
            <a:xfrm>
              <a:off x="7608600" y="2125440"/>
              <a:ext cx="155520" cy="105120"/>
              <a:chOff x="7608600" y="2125440"/>
              <a:chExt cx="155520" cy="105120"/>
            </a:xfrm>
          </p:grpSpPr>
          <p:sp>
            <p:nvSpPr>
              <p:cNvPr id="9840" name=""/>
              <p:cNvSpPr/>
              <p:nvPr/>
            </p:nvSpPr>
            <p:spPr>
              <a:xfrm>
                <a:off x="7608600" y="2125440"/>
                <a:ext cx="155520" cy="105120"/>
              </a:xfrm>
              <a:custGeom>
                <a:avLst/>
                <a:gdLst/>
                <a:ahLst/>
                <a:rect l="l" t="t" r="r" b="b"/>
                <a:pathLst>
                  <a:path w="205" h="134">
                    <a:moveTo>
                      <a:pt x="79" y="32"/>
                    </a:moveTo>
                    <a:lnTo>
                      <a:pt x="123" y="32"/>
                    </a:lnTo>
                    <a:lnTo>
                      <a:pt x="144" y="27"/>
                    </a:lnTo>
                    <a:lnTo>
                      <a:pt x="169" y="3"/>
                    </a:lnTo>
                    <a:lnTo>
                      <a:pt x="205" y="0"/>
                    </a:lnTo>
                    <a:lnTo>
                      <a:pt x="196" y="32"/>
                    </a:lnTo>
                    <a:lnTo>
                      <a:pt x="166" y="52"/>
                    </a:lnTo>
                    <a:lnTo>
                      <a:pt x="148" y="75"/>
                    </a:lnTo>
                    <a:lnTo>
                      <a:pt x="153" y="102"/>
                    </a:lnTo>
                    <a:lnTo>
                      <a:pt x="126" y="98"/>
                    </a:lnTo>
                    <a:lnTo>
                      <a:pt x="83" y="118"/>
                    </a:lnTo>
                    <a:lnTo>
                      <a:pt x="18" y="134"/>
                    </a:lnTo>
                    <a:lnTo>
                      <a:pt x="0" y="66"/>
                    </a:lnTo>
                    <a:lnTo>
                      <a:pt x="61" y="62"/>
                    </a:lnTo>
                    <a:lnTo>
                      <a:pt x="79" y="32"/>
                    </a:lnTo>
                    <a:close/>
                  </a:path>
                </a:pathLst>
              </a:custGeom>
              <a:solidFill>
                <a:srgbClr val="008208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9841" name=""/>
              <p:cNvSpPr/>
              <p:nvPr/>
            </p:nvSpPr>
            <p:spPr>
              <a:xfrm>
                <a:off x="7608600" y="2125440"/>
                <a:ext cx="155520" cy="105120"/>
              </a:xfrm>
              <a:custGeom>
                <a:avLst/>
                <a:gdLst/>
                <a:ahLst/>
                <a:rect l="l" t="t" r="r" b="b"/>
                <a:pathLst>
                  <a:path w="205" h="134">
                    <a:moveTo>
                      <a:pt x="79" y="32"/>
                    </a:moveTo>
                    <a:lnTo>
                      <a:pt x="123" y="32"/>
                    </a:lnTo>
                    <a:lnTo>
                      <a:pt x="144" y="27"/>
                    </a:lnTo>
                    <a:lnTo>
                      <a:pt x="169" y="3"/>
                    </a:lnTo>
                    <a:lnTo>
                      <a:pt x="205" y="0"/>
                    </a:lnTo>
                    <a:lnTo>
                      <a:pt x="196" y="32"/>
                    </a:lnTo>
                    <a:lnTo>
                      <a:pt x="166" y="52"/>
                    </a:lnTo>
                    <a:lnTo>
                      <a:pt x="148" y="75"/>
                    </a:lnTo>
                    <a:lnTo>
                      <a:pt x="153" y="102"/>
                    </a:lnTo>
                    <a:lnTo>
                      <a:pt x="126" y="98"/>
                    </a:lnTo>
                    <a:lnTo>
                      <a:pt x="83" y="118"/>
                    </a:lnTo>
                    <a:lnTo>
                      <a:pt x="18" y="134"/>
                    </a:lnTo>
                    <a:lnTo>
                      <a:pt x="0" y="66"/>
                    </a:lnTo>
                    <a:lnTo>
                      <a:pt x="61" y="62"/>
                    </a:lnTo>
                    <a:lnTo>
                      <a:pt x="79" y="32"/>
                    </a:lnTo>
                  </a:path>
                </a:pathLst>
              </a:custGeom>
              <a:solidFill>
                <a:srgbClr val="008208"/>
              </a:solidFill>
              <a:ln w="11160">
                <a:solidFill>
                  <a:srgbClr val="919191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  <p:grpSp>
          <p:nvGrpSpPr>
            <p:cNvPr id="9842" name=""/>
            <p:cNvGrpSpPr/>
            <p:nvPr/>
          </p:nvGrpSpPr>
          <p:grpSpPr>
            <a:xfrm>
              <a:off x="7887600" y="2045520"/>
              <a:ext cx="43920" cy="23400"/>
              <a:chOff x="7887600" y="2045520"/>
              <a:chExt cx="43920" cy="23400"/>
            </a:xfrm>
          </p:grpSpPr>
          <p:sp>
            <p:nvSpPr>
              <p:cNvPr id="9843" name=""/>
              <p:cNvSpPr/>
              <p:nvPr/>
            </p:nvSpPr>
            <p:spPr>
              <a:xfrm>
                <a:off x="7887600" y="2045520"/>
                <a:ext cx="43920" cy="23400"/>
              </a:xfrm>
              <a:custGeom>
                <a:avLst/>
                <a:gdLst/>
                <a:ahLst/>
                <a:rect l="l" t="t" r="r" b="b"/>
                <a:pathLst>
                  <a:path w="57" h="29">
                    <a:moveTo>
                      <a:pt x="4" y="0"/>
                    </a:moveTo>
                    <a:lnTo>
                      <a:pt x="57" y="3"/>
                    </a:lnTo>
                    <a:lnTo>
                      <a:pt x="48" y="16"/>
                    </a:lnTo>
                    <a:lnTo>
                      <a:pt x="0" y="29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8208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23400" bIns="-234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9844" name=""/>
              <p:cNvSpPr/>
              <p:nvPr/>
            </p:nvSpPr>
            <p:spPr>
              <a:xfrm>
                <a:off x="7887600" y="2045520"/>
                <a:ext cx="43920" cy="23400"/>
              </a:xfrm>
              <a:custGeom>
                <a:avLst/>
                <a:gdLst/>
                <a:ahLst/>
                <a:rect l="l" t="t" r="r" b="b"/>
                <a:pathLst>
                  <a:path w="57" h="29">
                    <a:moveTo>
                      <a:pt x="4" y="0"/>
                    </a:moveTo>
                    <a:lnTo>
                      <a:pt x="57" y="3"/>
                    </a:lnTo>
                    <a:lnTo>
                      <a:pt x="48" y="16"/>
                    </a:lnTo>
                    <a:lnTo>
                      <a:pt x="0" y="29"/>
                    </a:lnTo>
                    <a:lnTo>
                      <a:pt x="4" y="0"/>
                    </a:lnTo>
                  </a:path>
                </a:pathLst>
              </a:custGeom>
              <a:solidFill>
                <a:srgbClr val="008208"/>
              </a:solidFill>
              <a:ln w="11160">
                <a:solidFill>
                  <a:srgbClr val="919191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23400" bIns="-234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  <p:grpSp>
          <p:nvGrpSpPr>
            <p:cNvPr id="9845" name=""/>
            <p:cNvGrpSpPr/>
            <p:nvPr/>
          </p:nvGrpSpPr>
          <p:grpSpPr>
            <a:xfrm>
              <a:off x="6531480" y="2527920"/>
              <a:ext cx="958320" cy="516960"/>
              <a:chOff x="6531480" y="2527920"/>
              <a:chExt cx="958320" cy="516960"/>
            </a:xfrm>
          </p:grpSpPr>
          <p:sp>
            <p:nvSpPr>
              <p:cNvPr id="9846" name=""/>
              <p:cNvSpPr/>
              <p:nvPr/>
            </p:nvSpPr>
            <p:spPr>
              <a:xfrm>
                <a:off x="6531480" y="2527920"/>
                <a:ext cx="958320" cy="516960"/>
              </a:xfrm>
              <a:custGeom>
                <a:avLst/>
                <a:gdLst/>
                <a:ahLst/>
                <a:rect l="l" t="t" r="r" b="b"/>
                <a:pathLst>
                  <a:path w="1258" h="659">
                    <a:moveTo>
                      <a:pt x="0" y="659"/>
                    </a:moveTo>
                    <a:lnTo>
                      <a:pt x="9" y="639"/>
                    </a:lnTo>
                    <a:lnTo>
                      <a:pt x="31" y="643"/>
                    </a:lnTo>
                    <a:lnTo>
                      <a:pt x="34" y="611"/>
                    </a:lnTo>
                    <a:lnTo>
                      <a:pt x="74" y="623"/>
                    </a:lnTo>
                    <a:lnTo>
                      <a:pt x="74" y="600"/>
                    </a:lnTo>
                    <a:lnTo>
                      <a:pt x="113" y="578"/>
                    </a:lnTo>
                    <a:lnTo>
                      <a:pt x="113" y="539"/>
                    </a:lnTo>
                    <a:lnTo>
                      <a:pt x="144" y="519"/>
                    </a:lnTo>
                    <a:lnTo>
                      <a:pt x="162" y="523"/>
                    </a:lnTo>
                    <a:lnTo>
                      <a:pt x="180" y="512"/>
                    </a:lnTo>
                    <a:lnTo>
                      <a:pt x="201" y="506"/>
                    </a:lnTo>
                    <a:lnTo>
                      <a:pt x="205" y="463"/>
                    </a:lnTo>
                    <a:lnTo>
                      <a:pt x="248" y="483"/>
                    </a:lnTo>
                    <a:lnTo>
                      <a:pt x="257" y="512"/>
                    </a:lnTo>
                    <a:lnTo>
                      <a:pt x="311" y="499"/>
                    </a:lnTo>
                    <a:lnTo>
                      <a:pt x="311" y="483"/>
                    </a:lnTo>
                    <a:lnTo>
                      <a:pt x="342" y="483"/>
                    </a:lnTo>
                    <a:lnTo>
                      <a:pt x="385" y="487"/>
                    </a:lnTo>
                    <a:lnTo>
                      <a:pt x="385" y="470"/>
                    </a:lnTo>
                    <a:lnTo>
                      <a:pt x="415" y="467"/>
                    </a:lnTo>
                    <a:lnTo>
                      <a:pt x="428" y="434"/>
                    </a:lnTo>
                    <a:lnTo>
                      <a:pt x="476" y="440"/>
                    </a:lnTo>
                    <a:lnTo>
                      <a:pt x="480" y="399"/>
                    </a:lnTo>
                    <a:lnTo>
                      <a:pt x="498" y="382"/>
                    </a:lnTo>
                    <a:lnTo>
                      <a:pt x="511" y="343"/>
                    </a:lnTo>
                    <a:lnTo>
                      <a:pt x="532" y="319"/>
                    </a:lnTo>
                    <a:lnTo>
                      <a:pt x="525" y="280"/>
                    </a:lnTo>
                    <a:lnTo>
                      <a:pt x="550" y="251"/>
                    </a:lnTo>
                    <a:lnTo>
                      <a:pt x="563" y="208"/>
                    </a:lnTo>
                    <a:lnTo>
                      <a:pt x="602" y="208"/>
                    </a:lnTo>
                    <a:lnTo>
                      <a:pt x="617" y="224"/>
                    </a:lnTo>
                    <a:lnTo>
                      <a:pt x="654" y="156"/>
                    </a:lnTo>
                    <a:lnTo>
                      <a:pt x="703" y="151"/>
                    </a:lnTo>
                    <a:lnTo>
                      <a:pt x="712" y="124"/>
                    </a:lnTo>
                    <a:lnTo>
                      <a:pt x="699" y="100"/>
                    </a:lnTo>
                    <a:lnTo>
                      <a:pt x="742" y="91"/>
                    </a:lnTo>
                    <a:lnTo>
                      <a:pt x="733" y="48"/>
                    </a:lnTo>
                    <a:lnTo>
                      <a:pt x="730" y="7"/>
                    </a:lnTo>
                    <a:lnTo>
                      <a:pt x="785" y="43"/>
                    </a:lnTo>
                    <a:lnTo>
                      <a:pt x="839" y="35"/>
                    </a:lnTo>
                    <a:lnTo>
                      <a:pt x="847" y="3"/>
                    </a:lnTo>
                    <a:lnTo>
                      <a:pt x="877" y="0"/>
                    </a:lnTo>
                    <a:lnTo>
                      <a:pt x="886" y="35"/>
                    </a:lnTo>
                    <a:lnTo>
                      <a:pt x="974" y="43"/>
                    </a:lnTo>
                    <a:lnTo>
                      <a:pt x="978" y="75"/>
                    </a:lnTo>
                    <a:lnTo>
                      <a:pt x="944" y="95"/>
                    </a:lnTo>
                    <a:lnTo>
                      <a:pt x="956" y="179"/>
                    </a:lnTo>
                    <a:lnTo>
                      <a:pt x="1023" y="179"/>
                    </a:lnTo>
                    <a:lnTo>
                      <a:pt x="1048" y="203"/>
                    </a:lnTo>
                    <a:lnTo>
                      <a:pt x="1084" y="224"/>
                    </a:lnTo>
                    <a:lnTo>
                      <a:pt x="1121" y="215"/>
                    </a:lnTo>
                    <a:lnTo>
                      <a:pt x="1139" y="244"/>
                    </a:lnTo>
                    <a:lnTo>
                      <a:pt x="1121" y="264"/>
                    </a:lnTo>
                    <a:lnTo>
                      <a:pt x="1127" y="310"/>
                    </a:lnTo>
                    <a:lnTo>
                      <a:pt x="1121" y="343"/>
                    </a:lnTo>
                    <a:lnTo>
                      <a:pt x="1139" y="379"/>
                    </a:lnTo>
                    <a:lnTo>
                      <a:pt x="1139" y="408"/>
                    </a:lnTo>
                    <a:lnTo>
                      <a:pt x="1213" y="408"/>
                    </a:lnTo>
                    <a:lnTo>
                      <a:pt x="1258" y="470"/>
                    </a:lnTo>
                    <a:lnTo>
                      <a:pt x="1084" y="506"/>
                    </a:lnTo>
                    <a:lnTo>
                      <a:pt x="830" y="551"/>
                    </a:lnTo>
                    <a:lnTo>
                      <a:pt x="507" y="591"/>
                    </a:lnTo>
                    <a:lnTo>
                      <a:pt x="0" y="659"/>
                    </a:lnTo>
                    <a:close/>
                  </a:path>
                </a:pathLst>
              </a:custGeom>
              <a:solidFill>
                <a:srgbClr val="008208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9847" name=""/>
              <p:cNvSpPr/>
              <p:nvPr/>
            </p:nvSpPr>
            <p:spPr>
              <a:xfrm>
                <a:off x="6531480" y="2527920"/>
                <a:ext cx="958320" cy="516960"/>
              </a:xfrm>
              <a:custGeom>
                <a:avLst/>
                <a:gdLst/>
                <a:ahLst/>
                <a:rect l="l" t="t" r="r" b="b"/>
                <a:pathLst>
                  <a:path w="1258" h="659">
                    <a:moveTo>
                      <a:pt x="0" y="659"/>
                    </a:moveTo>
                    <a:lnTo>
                      <a:pt x="9" y="639"/>
                    </a:lnTo>
                    <a:lnTo>
                      <a:pt x="31" y="643"/>
                    </a:lnTo>
                    <a:lnTo>
                      <a:pt x="34" y="611"/>
                    </a:lnTo>
                    <a:lnTo>
                      <a:pt x="74" y="623"/>
                    </a:lnTo>
                    <a:lnTo>
                      <a:pt x="74" y="600"/>
                    </a:lnTo>
                    <a:lnTo>
                      <a:pt x="113" y="578"/>
                    </a:lnTo>
                    <a:lnTo>
                      <a:pt x="113" y="539"/>
                    </a:lnTo>
                    <a:lnTo>
                      <a:pt x="144" y="519"/>
                    </a:lnTo>
                    <a:lnTo>
                      <a:pt x="162" y="523"/>
                    </a:lnTo>
                    <a:lnTo>
                      <a:pt x="180" y="512"/>
                    </a:lnTo>
                    <a:lnTo>
                      <a:pt x="201" y="506"/>
                    </a:lnTo>
                    <a:lnTo>
                      <a:pt x="205" y="463"/>
                    </a:lnTo>
                    <a:lnTo>
                      <a:pt x="248" y="483"/>
                    </a:lnTo>
                    <a:lnTo>
                      <a:pt x="257" y="512"/>
                    </a:lnTo>
                    <a:lnTo>
                      <a:pt x="311" y="499"/>
                    </a:lnTo>
                    <a:lnTo>
                      <a:pt x="311" y="483"/>
                    </a:lnTo>
                    <a:lnTo>
                      <a:pt x="342" y="483"/>
                    </a:lnTo>
                    <a:lnTo>
                      <a:pt x="385" y="487"/>
                    </a:lnTo>
                    <a:lnTo>
                      <a:pt x="385" y="470"/>
                    </a:lnTo>
                    <a:lnTo>
                      <a:pt x="415" y="467"/>
                    </a:lnTo>
                    <a:lnTo>
                      <a:pt x="428" y="434"/>
                    </a:lnTo>
                    <a:lnTo>
                      <a:pt x="476" y="440"/>
                    </a:lnTo>
                    <a:lnTo>
                      <a:pt x="480" y="399"/>
                    </a:lnTo>
                    <a:lnTo>
                      <a:pt x="498" y="382"/>
                    </a:lnTo>
                    <a:lnTo>
                      <a:pt x="511" y="343"/>
                    </a:lnTo>
                    <a:lnTo>
                      <a:pt x="532" y="319"/>
                    </a:lnTo>
                    <a:lnTo>
                      <a:pt x="525" y="280"/>
                    </a:lnTo>
                    <a:lnTo>
                      <a:pt x="550" y="251"/>
                    </a:lnTo>
                    <a:lnTo>
                      <a:pt x="563" y="208"/>
                    </a:lnTo>
                    <a:lnTo>
                      <a:pt x="602" y="208"/>
                    </a:lnTo>
                    <a:lnTo>
                      <a:pt x="617" y="224"/>
                    </a:lnTo>
                    <a:lnTo>
                      <a:pt x="654" y="156"/>
                    </a:lnTo>
                    <a:lnTo>
                      <a:pt x="703" y="151"/>
                    </a:lnTo>
                    <a:lnTo>
                      <a:pt x="712" y="124"/>
                    </a:lnTo>
                    <a:lnTo>
                      <a:pt x="699" y="100"/>
                    </a:lnTo>
                    <a:lnTo>
                      <a:pt x="742" y="91"/>
                    </a:lnTo>
                    <a:lnTo>
                      <a:pt x="733" y="48"/>
                    </a:lnTo>
                    <a:lnTo>
                      <a:pt x="730" y="7"/>
                    </a:lnTo>
                    <a:lnTo>
                      <a:pt x="785" y="43"/>
                    </a:lnTo>
                    <a:lnTo>
                      <a:pt x="839" y="35"/>
                    </a:lnTo>
                    <a:lnTo>
                      <a:pt x="847" y="3"/>
                    </a:lnTo>
                    <a:lnTo>
                      <a:pt x="877" y="0"/>
                    </a:lnTo>
                    <a:lnTo>
                      <a:pt x="886" y="35"/>
                    </a:lnTo>
                    <a:lnTo>
                      <a:pt x="974" y="43"/>
                    </a:lnTo>
                    <a:lnTo>
                      <a:pt x="978" y="75"/>
                    </a:lnTo>
                    <a:lnTo>
                      <a:pt x="944" y="95"/>
                    </a:lnTo>
                    <a:lnTo>
                      <a:pt x="956" y="179"/>
                    </a:lnTo>
                    <a:lnTo>
                      <a:pt x="1023" y="179"/>
                    </a:lnTo>
                    <a:lnTo>
                      <a:pt x="1048" y="203"/>
                    </a:lnTo>
                    <a:lnTo>
                      <a:pt x="1084" y="224"/>
                    </a:lnTo>
                    <a:lnTo>
                      <a:pt x="1121" y="215"/>
                    </a:lnTo>
                    <a:lnTo>
                      <a:pt x="1139" y="244"/>
                    </a:lnTo>
                    <a:lnTo>
                      <a:pt x="1121" y="264"/>
                    </a:lnTo>
                    <a:lnTo>
                      <a:pt x="1127" y="310"/>
                    </a:lnTo>
                    <a:lnTo>
                      <a:pt x="1121" y="343"/>
                    </a:lnTo>
                    <a:lnTo>
                      <a:pt x="1139" y="379"/>
                    </a:lnTo>
                    <a:lnTo>
                      <a:pt x="1139" y="408"/>
                    </a:lnTo>
                    <a:lnTo>
                      <a:pt x="1213" y="408"/>
                    </a:lnTo>
                    <a:lnTo>
                      <a:pt x="1258" y="470"/>
                    </a:lnTo>
                    <a:lnTo>
                      <a:pt x="1084" y="506"/>
                    </a:lnTo>
                    <a:lnTo>
                      <a:pt x="830" y="551"/>
                    </a:lnTo>
                    <a:lnTo>
                      <a:pt x="507" y="591"/>
                    </a:lnTo>
                    <a:lnTo>
                      <a:pt x="0" y="659"/>
                    </a:lnTo>
                  </a:path>
                </a:pathLst>
              </a:custGeom>
              <a:solidFill>
                <a:srgbClr val="008208"/>
              </a:solidFill>
              <a:ln w="11160">
                <a:solidFill>
                  <a:srgbClr val="919191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  <p:grpSp>
          <p:nvGrpSpPr>
            <p:cNvPr id="9848" name=""/>
            <p:cNvGrpSpPr/>
            <p:nvPr/>
          </p:nvGrpSpPr>
          <p:grpSpPr>
            <a:xfrm>
              <a:off x="6470280" y="2892960"/>
              <a:ext cx="1060920" cy="452160"/>
              <a:chOff x="6470280" y="2892960"/>
              <a:chExt cx="1060920" cy="452160"/>
            </a:xfrm>
          </p:grpSpPr>
          <p:sp>
            <p:nvSpPr>
              <p:cNvPr id="9849" name=""/>
              <p:cNvSpPr/>
              <p:nvPr/>
            </p:nvSpPr>
            <p:spPr>
              <a:xfrm>
                <a:off x="6470280" y="2892960"/>
                <a:ext cx="1060920" cy="452160"/>
              </a:xfrm>
              <a:custGeom>
                <a:avLst/>
                <a:gdLst/>
                <a:ahLst/>
                <a:rect l="l" t="t" r="r" b="b"/>
                <a:pathLst>
                  <a:path w="1393" h="577">
                    <a:moveTo>
                      <a:pt x="394" y="147"/>
                    </a:moveTo>
                    <a:lnTo>
                      <a:pt x="388" y="212"/>
                    </a:lnTo>
                    <a:lnTo>
                      <a:pt x="349" y="212"/>
                    </a:lnTo>
                    <a:lnTo>
                      <a:pt x="358" y="264"/>
                    </a:lnTo>
                    <a:lnTo>
                      <a:pt x="315" y="264"/>
                    </a:lnTo>
                    <a:lnTo>
                      <a:pt x="297" y="280"/>
                    </a:lnTo>
                    <a:lnTo>
                      <a:pt x="262" y="296"/>
                    </a:lnTo>
                    <a:lnTo>
                      <a:pt x="236" y="296"/>
                    </a:lnTo>
                    <a:lnTo>
                      <a:pt x="223" y="339"/>
                    </a:lnTo>
                    <a:lnTo>
                      <a:pt x="162" y="348"/>
                    </a:lnTo>
                    <a:lnTo>
                      <a:pt x="153" y="375"/>
                    </a:lnTo>
                    <a:lnTo>
                      <a:pt x="113" y="397"/>
                    </a:lnTo>
                    <a:lnTo>
                      <a:pt x="83" y="413"/>
                    </a:lnTo>
                    <a:lnTo>
                      <a:pt x="43" y="420"/>
                    </a:lnTo>
                    <a:lnTo>
                      <a:pt x="40" y="433"/>
                    </a:lnTo>
                    <a:lnTo>
                      <a:pt x="52" y="453"/>
                    </a:lnTo>
                    <a:lnTo>
                      <a:pt x="9" y="489"/>
                    </a:lnTo>
                    <a:lnTo>
                      <a:pt x="0" y="516"/>
                    </a:lnTo>
                    <a:lnTo>
                      <a:pt x="92" y="508"/>
                    </a:lnTo>
                    <a:lnTo>
                      <a:pt x="180" y="496"/>
                    </a:lnTo>
                    <a:lnTo>
                      <a:pt x="205" y="496"/>
                    </a:lnTo>
                    <a:lnTo>
                      <a:pt x="245" y="505"/>
                    </a:lnTo>
                    <a:lnTo>
                      <a:pt x="306" y="428"/>
                    </a:lnTo>
                    <a:lnTo>
                      <a:pt x="397" y="433"/>
                    </a:lnTo>
                    <a:lnTo>
                      <a:pt x="424" y="413"/>
                    </a:lnTo>
                    <a:lnTo>
                      <a:pt x="581" y="413"/>
                    </a:lnTo>
                    <a:lnTo>
                      <a:pt x="607" y="444"/>
                    </a:lnTo>
                    <a:lnTo>
                      <a:pt x="798" y="444"/>
                    </a:lnTo>
                    <a:lnTo>
                      <a:pt x="1005" y="577"/>
                    </a:lnTo>
                    <a:lnTo>
                      <a:pt x="1008" y="564"/>
                    </a:lnTo>
                    <a:lnTo>
                      <a:pt x="1021" y="564"/>
                    </a:lnTo>
                    <a:lnTo>
                      <a:pt x="1030" y="577"/>
                    </a:lnTo>
                    <a:lnTo>
                      <a:pt x="1103" y="573"/>
                    </a:lnTo>
                    <a:lnTo>
                      <a:pt x="1118" y="541"/>
                    </a:lnTo>
                    <a:lnTo>
                      <a:pt x="1121" y="472"/>
                    </a:lnTo>
                    <a:lnTo>
                      <a:pt x="1165" y="437"/>
                    </a:lnTo>
                    <a:lnTo>
                      <a:pt x="1191" y="413"/>
                    </a:lnTo>
                    <a:lnTo>
                      <a:pt x="1200" y="392"/>
                    </a:lnTo>
                    <a:lnTo>
                      <a:pt x="1218" y="397"/>
                    </a:lnTo>
                    <a:lnTo>
                      <a:pt x="1253" y="365"/>
                    </a:lnTo>
                    <a:lnTo>
                      <a:pt x="1317" y="352"/>
                    </a:lnTo>
                    <a:lnTo>
                      <a:pt x="1323" y="323"/>
                    </a:lnTo>
                    <a:lnTo>
                      <a:pt x="1366" y="293"/>
                    </a:lnTo>
                    <a:lnTo>
                      <a:pt x="1274" y="296"/>
                    </a:lnTo>
                    <a:lnTo>
                      <a:pt x="1280" y="277"/>
                    </a:lnTo>
                    <a:lnTo>
                      <a:pt x="1265" y="235"/>
                    </a:lnTo>
                    <a:lnTo>
                      <a:pt x="1301" y="232"/>
                    </a:lnTo>
                    <a:lnTo>
                      <a:pt x="1341" y="212"/>
                    </a:lnTo>
                    <a:lnTo>
                      <a:pt x="1366" y="212"/>
                    </a:lnTo>
                    <a:lnTo>
                      <a:pt x="1375" y="176"/>
                    </a:lnTo>
                    <a:lnTo>
                      <a:pt x="1393" y="160"/>
                    </a:lnTo>
                    <a:lnTo>
                      <a:pt x="1384" y="100"/>
                    </a:lnTo>
                    <a:lnTo>
                      <a:pt x="1362" y="117"/>
                    </a:lnTo>
                    <a:lnTo>
                      <a:pt x="1249" y="127"/>
                    </a:lnTo>
                    <a:lnTo>
                      <a:pt x="1231" y="117"/>
                    </a:lnTo>
                    <a:lnTo>
                      <a:pt x="1296" y="65"/>
                    </a:lnTo>
                    <a:lnTo>
                      <a:pt x="1323" y="68"/>
                    </a:lnTo>
                    <a:lnTo>
                      <a:pt x="1357" y="75"/>
                    </a:lnTo>
                    <a:lnTo>
                      <a:pt x="1384" y="65"/>
                    </a:lnTo>
                    <a:lnTo>
                      <a:pt x="1335" y="0"/>
                    </a:lnTo>
                    <a:lnTo>
                      <a:pt x="1161" y="39"/>
                    </a:lnTo>
                    <a:lnTo>
                      <a:pt x="721" y="108"/>
                    </a:lnTo>
                    <a:lnTo>
                      <a:pt x="394" y="147"/>
                    </a:lnTo>
                    <a:close/>
                  </a:path>
                </a:pathLst>
              </a:custGeom>
              <a:solidFill>
                <a:srgbClr val="008208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9850" name=""/>
              <p:cNvSpPr/>
              <p:nvPr/>
            </p:nvSpPr>
            <p:spPr>
              <a:xfrm>
                <a:off x="6470280" y="2892960"/>
                <a:ext cx="1060920" cy="452160"/>
              </a:xfrm>
              <a:custGeom>
                <a:avLst/>
                <a:gdLst/>
                <a:ahLst/>
                <a:rect l="l" t="t" r="r" b="b"/>
                <a:pathLst>
                  <a:path w="1393" h="577">
                    <a:moveTo>
                      <a:pt x="394" y="147"/>
                    </a:moveTo>
                    <a:lnTo>
                      <a:pt x="388" y="212"/>
                    </a:lnTo>
                    <a:lnTo>
                      <a:pt x="349" y="212"/>
                    </a:lnTo>
                    <a:lnTo>
                      <a:pt x="358" y="264"/>
                    </a:lnTo>
                    <a:lnTo>
                      <a:pt x="315" y="264"/>
                    </a:lnTo>
                    <a:lnTo>
                      <a:pt x="297" y="280"/>
                    </a:lnTo>
                    <a:lnTo>
                      <a:pt x="262" y="296"/>
                    </a:lnTo>
                    <a:lnTo>
                      <a:pt x="236" y="296"/>
                    </a:lnTo>
                    <a:lnTo>
                      <a:pt x="223" y="339"/>
                    </a:lnTo>
                    <a:lnTo>
                      <a:pt x="162" y="348"/>
                    </a:lnTo>
                    <a:lnTo>
                      <a:pt x="153" y="375"/>
                    </a:lnTo>
                    <a:lnTo>
                      <a:pt x="113" y="397"/>
                    </a:lnTo>
                    <a:lnTo>
                      <a:pt x="83" y="413"/>
                    </a:lnTo>
                    <a:lnTo>
                      <a:pt x="43" y="420"/>
                    </a:lnTo>
                    <a:lnTo>
                      <a:pt x="40" y="433"/>
                    </a:lnTo>
                    <a:lnTo>
                      <a:pt x="52" y="453"/>
                    </a:lnTo>
                    <a:lnTo>
                      <a:pt x="9" y="489"/>
                    </a:lnTo>
                    <a:lnTo>
                      <a:pt x="0" y="516"/>
                    </a:lnTo>
                    <a:lnTo>
                      <a:pt x="92" y="508"/>
                    </a:lnTo>
                    <a:lnTo>
                      <a:pt x="180" y="496"/>
                    </a:lnTo>
                    <a:lnTo>
                      <a:pt x="205" y="496"/>
                    </a:lnTo>
                    <a:lnTo>
                      <a:pt x="245" y="505"/>
                    </a:lnTo>
                    <a:lnTo>
                      <a:pt x="306" y="428"/>
                    </a:lnTo>
                    <a:lnTo>
                      <a:pt x="397" y="433"/>
                    </a:lnTo>
                    <a:lnTo>
                      <a:pt x="424" y="413"/>
                    </a:lnTo>
                    <a:lnTo>
                      <a:pt x="581" y="413"/>
                    </a:lnTo>
                    <a:lnTo>
                      <a:pt x="607" y="444"/>
                    </a:lnTo>
                    <a:lnTo>
                      <a:pt x="798" y="444"/>
                    </a:lnTo>
                    <a:lnTo>
                      <a:pt x="1005" y="577"/>
                    </a:lnTo>
                    <a:lnTo>
                      <a:pt x="1008" y="564"/>
                    </a:lnTo>
                    <a:lnTo>
                      <a:pt x="1021" y="564"/>
                    </a:lnTo>
                    <a:lnTo>
                      <a:pt x="1030" y="577"/>
                    </a:lnTo>
                    <a:lnTo>
                      <a:pt x="1103" y="573"/>
                    </a:lnTo>
                    <a:lnTo>
                      <a:pt x="1118" y="541"/>
                    </a:lnTo>
                    <a:lnTo>
                      <a:pt x="1121" y="472"/>
                    </a:lnTo>
                    <a:lnTo>
                      <a:pt x="1165" y="437"/>
                    </a:lnTo>
                    <a:lnTo>
                      <a:pt x="1191" y="413"/>
                    </a:lnTo>
                    <a:lnTo>
                      <a:pt x="1200" y="392"/>
                    </a:lnTo>
                    <a:lnTo>
                      <a:pt x="1218" y="397"/>
                    </a:lnTo>
                    <a:lnTo>
                      <a:pt x="1253" y="365"/>
                    </a:lnTo>
                    <a:lnTo>
                      <a:pt x="1317" y="352"/>
                    </a:lnTo>
                    <a:lnTo>
                      <a:pt x="1323" y="323"/>
                    </a:lnTo>
                    <a:lnTo>
                      <a:pt x="1366" y="293"/>
                    </a:lnTo>
                    <a:lnTo>
                      <a:pt x="1274" y="296"/>
                    </a:lnTo>
                    <a:lnTo>
                      <a:pt x="1280" y="277"/>
                    </a:lnTo>
                    <a:lnTo>
                      <a:pt x="1265" y="235"/>
                    </a:lnTo>
                    <a:lnTo>
                      <a:pt x="1301" y="232"/>
                    </a:lnTo>
                    <a:lnTo>
                      <a:pt x="1341" y="212"/>
                    </a:lnTo>
                    <a:lnTo>
                      <a:pt x="1366" y="212"/>
                    </a:lnTo>
                    <a:lnTo>
                      <a:pt x="1375" y="176"/>
                    </a:lnTo>
                    <a:lnTo>
                      <a:pt x="1393" y="160"/>
                    </a:lnTo>
                    <a:lnTo>
                      <a:pt x="1384" y="100"/>
                    </a:lnTo>
                    <a:lnTo>
                      <a:pt x="1362" y="117"/>
                    </a:lnTo>
                    <a:lnTo>
                      <a:pt x="1249" y="127"/>
                    </a:lnTo>
                    <a:lnTo>
                      <a:pt x="1231" y="117"/>
                    </a:lnTo>
                    <a:lnTo>
                      <a:pt x="1296" y="65"/>
                    </a:lnTo>
                    <a:lnTo>
                      <a:pt x="1323" y="68"/>
                    </a:lnTo>
                    <a:lnTo>
                      <a:pt x="1357" y="75"/>
                    </a:lnTo>
                    <a:lnTo>
                      <a:pt x="1384" y="65"/>
                    </a:lnTo>
                    <a:lnTo>
                      <a:pt x="1335" y="0"/>
                    </a:lnTo>
                    <a:lnTo>
                      <a:pt x="1161" y="39"/>
                    </a:lnTo>
                    <a:lnTo>
                      <a:pt x="721" y="108"/>
                    </a:lnTo>
                    <a:lnTo>
                      <a:pt x="394" y="147"/>
                    </a:lnTo>
                  </a:path>
                </a:pathLst>
              </a:custGeom>
              <a:solidFill>
                <a:srgbClr val="008208"/>
              </a:solidFill>
              <a:ln w="11160">
                <a:solidFill>
                  <a:srgbClr val="919191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  <p:grpSp>
          <p:nvGrpSpPr>
            <p:cNvPr id="9851" name=""/>
            <p:cNvGrpSpPr/>
            <p:nvPr/>
          </p:nvGrpSpPr>
          <p:grpSpPr>
            <a:xfrm>
              <a:off x="5718960" y="3008520"/>
              <a:ext cx="1048320" cy="360000"/>
              <a:chOff x="5718960" y="3008520"/>
              <a:chExt cx="1048320" cy="360000"/>
            </a:xfrm>
          </p:grpSpPr>
          <p:sp>
            <p:nvSpPr>
              <p:cNvPr id="9852" name=""/>
              <p:cNvSpPr/>
              <p:nvPr/>
            </p:nvSpPr>
            <p:spPr>
              <a:xfrm>
                <a:off x="5718960" y="3008520"/>
                <a:ext cx="1048320" cy="360000"/>
              </a:xfrm>
              <a:custGeom>
                <a:avLst/>
                <a:gdLst/>
                <a:ahLst/>
                <a:rect l="l" t="t" r="r" b="b"/>
                <a:pathLst>
                  <a:path w="1376" h="460">
                    <a:moveTo>
                      <a:pt x="1376" y="0"/>
                    </a:moveTo>
                    <a:lnTo>
                      <a:pt x="1371" y="56"/>
                    </a:lnTo>
                    <a:lnTo>
                      <a:pt x="1337" y="59"/>
                    </a:lnTo>
                    <a:lnTo>
                      <a:pt x="1340" y="108"/>
                    </a:lnTo>
                    <a:lnTo>
                      <a:pt x="1310" y="117"/>
                    </a:lnTo>
                    <a:lnTo>
                      <a:pt x="1248" y="148"/>
                    </a:lnTo>
                    <a:lnTo>
                      <a:pt x="1223" y="144"/>
                    </a:lnTo>
                    <a:lnTo>
                      <a:pt x="1209" y="192"/>
                    </a:lnTo>
                    <a:lnTo>
                      <a:pt x="1157" y="196"/>
                    </a:lnTo>
                    <a:lnTo>
                      <a:pt x="1141" y="225"/>
                    </a:lnTo>
                    <a:lnTo>
                      <a:pt x="1071" y="261"/>
                    </a:lnTo>
                    <a:lnTo>
                      <a:pt x="1026" y="272"/>
                    </a:lnTo>
                    <a:lnTo>
                      <a:pt x="1040" y="297"/>
                    </a:lnTo>
                    <a:lnTo>
                      <a:pt x="983" y="340"/>
                    </a:lnTo>
                    <a:lnTo>
                      <a:pt x="979" y="363"/>
                    </a:lnTo>
                    <a:lnTo>
                      <a:pt x="656" y="405"/>
                    </a:lnTo>
                    <a:lnTo>
                      <a:pt x="463" y="432"/>
                    </a:lnTo>
                    <a:lnTo>
                      <a:pt x="275" y="444"/>
                    </a:lnTo>
                    <a:lnTo>
                      <a:pt x="21" y="460"/>
                    </a:lnTo>
                    <a:lnTo>
                      <a:pt x="18" y="432"/>
                    </a:lnTo>
                    <a:lnTo>
                      <a:pt x="30" y="424"/>
                    </a:lnTo>
                    <a:lnTo>
                      <a:pt x="0" y="401"/>
                    </a:lnTo>
                    <a:lnTo>
                      <a:pt x="21" y="360"/>
                    </a:lnTo>
                    <a:lnTo>
                      <a:pt x="48" y="343"/>
                    </a:lnTo>
                    <a:lnTo>
                      <a:pt x="52" y="316"/>
                    </a:lnTo>
                    <a:lnTo>
                      <a:pt x="73" y="291"/>
                    </a:lnTo>
                    <a:lnTo>
                      <a:pt x="73" y="261"/>
                    </a:lnTo>
                    <a:lnTo>
                      <a:pt x="91" y="192"/>
                    </a:lnTo>
                    <a:lnTo>
                      <a:pt x="104" y="180"/>
                    </a:lnTo>
                    <a:lnTo>
                      <a:pt x="134" y="167"/>
                    </a:lnTo>
                    <a:lnTo>
                      <a:pt x="210" y="173"/>
                    </a:lnTo>
                    <a:lnTo>
                      <a:pt x="244" y="173"/>
                    </a:lnTo>
                    <a:lnTo>
                      <a:pt x="354" y="108"/>
                    </a:lnTo>
                    <a:lnTo>
                      <a:pt x="375" y="124"/>
                    </a:lnTo>
                    <a:lnTo>
                      <a:pt x="424" y="128"/>
                    </a:lnTo>
                    <a:lnTo>
                      <a:pt x="449" y="95"/>
                    </a:lnTo>
                    <a:lnTo>
                      <a:pt x="647" y="95"/>
                    </a:lnTo>
                    <a:lnTo>
                      <a:pt x="934" y="68"/>
                    </a:lnTo>
                    <a:lnTo>
                      <a:pt x="1214" y="24"/>
                    </a:lnTo>
                    <a:lnTo>
                      <a:pt x="1376" y="0"/>
                    </a:lnTo>
                    <a:close/>
                  </a:path>
                </a:pathLst>
              </a:custGeom>
              <a:solidFill>
                <a:srgbClr val="008208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9853" name=""/>
              <p:cNvSpPr/>
              <p:nvPr/>
            </p:nvSpPr>
            <p:spPr>
              <a:xfrm>
                <a:off x="5718960" y="3008520"/>
                <a:ext cx="1048320" cy="360000"/>
              </a:xfrm>
              <a:custGeom>
                <a:avLst/>
                <a:gdLst/>
                <a:ahLst/>
                <a:rect l="l" t="t" r="r" b="b"/>
                <a:pathLst>
                  <a:path w="1376" h="460">
                    <a:moveTo>
                      <a:pt x="1376" y="0"/>
                    </a:moveTo>
                    <a:lnTo>
                      <a:pt x="1371" y="56"/>
                    </a:lnTo>
                    <a:lnTo>
                      <a:pt x="1337" y="59"/>
                    </a:lnTo>
                    <a:lnTo>
                      <a:pt x="1340" y="108"/>
                    </a:lnTo>
                    <a:lnTo>
                      <a:pt x="1310" y="117"/>
                    </a:lnTo>
                    <a:lnTo>
                      <a:pt x="1248" y="148"/>
                    </a:lnTo>
                    <a:lnTo>
                      <a:pt x="1223" y="144"/>
                    </a:lnTo>
                    <a:lnTo>
                      <a:pt x="1209" y="192"/>
                    </a:lnTo>
                    <a:lnTo>
                      <a:pt x="1157" y="196"/>
                    </a:lnTo>
                    <a:lnTo>
                      <a:pt x="1141" y="225"/>
                    </a:lnTo>
                    <a:lnTo>
                      <a:pt x="1071" y="261"/>
                    </a:lnTo>
                    <a:lnTo>
                      <a:pt x="1026" y="272"/>
                    </a:lnTo>
                    <a:lnTo>
                      <a:pt x="1040" y="297"/>
                    </a:lnTo>
                    <a:lnTo>
                      <a:pt x="983" y="340"/>
                    </a:lnTo>
                    <a:lnTo>
                      <a:pt x="979" y="363"/>
                    </a:lnTo>
                    <a:lnTo>
                      <a:pt x="656" y="405"/>
                    </a:lnTo>
                    <a:lnTo>
                      <a:pt x="463" y="432"/>
                    </a:lnTo>
                    <a:lnTo>
                      <a:pt x="275" y="444"/>
                    </a:lnTo>
                    <a:lnTo>
                      <a:pt x="21" y="460"/>
                    </a:lnTo>
                    <a:lnTo>
                      <a:pt x="18" y="432"/>
                    </a:lnTo>
                    <a:lnTo>
                      <a:pt x="30" y="424"/>
                    </a:lnTo>
                    <a:lnTo>
                      <a:pt x="0" y="401"/>
                    </a:lnTo>
                    <a:lnTo>
                      <a:pt x="21" y="360"/>
                    </a:lnTo>
                    <a:lnTo>
                      <a:pt x="48" y="343"/>
                    </a:lnTo>
                    <a:lnTo>
                      <a:pt x="52" y="316"/>
                    </a:lnTo>
                    <a:lnTo>
                      <a:pt x="73" y="291"/>
                    </a:lnTo>
                    <a:lnTo>
                      <a:pt x="73" y="261"/>
                    </a:lnTo>
                    <a:lnTo>
                      <a:pt x="91" y="192"/>
                    </a:lnTo>
                    <a:lnTo>
                      <a:pt x="104" y="180"/>
                    </a:lnTo>
                    <a:lnTo>
                      <a:pt x="134" y="167"/>
                    </a:lnTo>
                    <a:lnTo>
                      <a:pt x="210" y="173"/>
                    </a:lnTo>
                    <a:lnTo>
                      <a:pt x="244" y="173"/>
                    </a:lnTo>
                    <a:lnTo>
                      <a:pt x="354" y="108"/>
                    </a:lnTo>
                    <a:lnTo>
                      <a:pt x="375" y="124"/>
                    </a:lnTo>
                    <a:lnTo>
                      <a:pt x="424" y="128"/>
                    </a:lnTo>
                    <a:lnTo>
                      <a:pt x="449" y="95"/>
                    </a:lnTo>
                    <a:lnTo>
                      <a:pt x="647" y="95"/>
                    </a:lnTo>
                    <a:lnTo>
                      <a:pt x="934" y="68"/>
                    </a:lnTo>
                    <a:lnTo>
                      <a:pt x="1214" y="24"/>
                    </a:lnTo>
                    <a:lnTo>
                      <a:pt x="1376" y="0"/>
                    </a:lnTo>
                  </a:path>
                </a:pathLst>
              </a:custGeom>
              <a:solidFill>
                <a:srgbClr val="008208"/>
              </a:solidFill>
              <a:ln w="11160">
                <a:solidFill>
                  <a:srgbClr val="919191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  <p:grpSp>
          <p:nvGrpSpPr>
            <p:cNvPr id="9854" name=""/>
            <p:cNvGrpSpPr/>
            <p:nvPr/>
          </p:nvGrpSpPr>
          <p:grpSpPr>
            <a:xfrm>
              <a:off x="6604560" y="3215160"/>
              <a:ext cx="627840" cy="450720"/>
              <a:chOff x="6604560" y="3215160"/>
              <a:chExt cx="627840" cy="450720"/>
            </a:xfrm>
          </p:grpSpPr>
          <p:sp>
            <p:nvSpPr>
              <p:cNvPr id="9855" name=""/>
              <p:cNvSpPr/>
              <p:nvPr/>
            </p:nvSpPr>
            <p:spPr>
              <a:xfrm>
                <a:off x="6604560" y="3215160"/>
                <a:ext cx="627840" cy="450720"/>
              </a:xfrm>
              <a:custGeom>
                <a:avLst/>
                <a:gdLst/>
                <a:ahLst/>
                <a:rect l="l" t="t" r="r" b="b"/>
                <a:pathLst>
                  <a:path w="823" h="575">
                    <a:moveTo>
                      <a:pt x="27" y="85"/>
                    </a:moveTo>
                    <a:lnTo>
                      <a:pt x="70" y="88"/>
                    </a:lnTo>
                    <a:lnTo>
                      <a:pt x="131" y="13"/>
                    </a:lnTo>
                    <a:lnTo>
                      <a:pt x="178" y="17"/>
                    </a:lnTo>
                    <a:lnTo>
                      <a:pt x="223" y="20"/>
                    </a:lnTo>
                    <a:lnTo>
                      <a:pt x="248" y="0"/>
                    </a:lnTo>
                    <a:lnTo>
                      <a:pt x="405" y="0"/>
                    </a:lnTo>
                    <a:lnTo>
                      <a:pt x="423" y="33"/>
                    </a:lnTo>
                    <a:lnTo>
                      <a:pt x="622" y="33"/>
                    </a:lnTo>
                    <a:lnTo>
                      <a:pt x="823" y="160"/>
                    </a:lnTo>
                    <a:lnTo>
                      <a:pt x="814" y="187"/>
                    </a:lnTo>
                    <a:lnTo>
                      <a:pt x="741" y="284"/>
                    </a:lnTo>
                    <a:lnTo>
                      <a:pt x="735" y="340"/>
                    </a:lnTo>
                    <a:lnTo>
                      <a:pt x="697" y="336"/>
                    </a:lnTo>
                    <a:lnTo>
                      <a:pt x="701" y="380"/>
                    </a:lnTo>
                    <a:lnTo>
                      <a:pt x="688" y="392"/>
                    </a:lnTo>
                    <a:lnTo>
                      <a:pt x="649" y="396"/>
                    </a:lnTo>
                    <a:lnTo>
                      <a:pt x="640" y="428"/>
                    </a:lnTo>
                    <a:lnTo>
                      <a:pt x="627" y="455"/>
                    </a:lnTo>
                    <a:lnTo>
                      <a:pt x="588" y="459"/>
                    </a:lnTo>
                    <a:lnTo>
                      <a:pt x="570" y="471"/>
                    </a:lnTo>
                    <a:lnTo>
                      <a:pt x="545" y="471"/>
                    </a:lnTo>
                    <a:lnTo>
                      <a:pt x="527" y="491"/>
                    </a:lnTo>
                    <a:lnTo>
                      <a:pt x="536" y="540"/>
                    </a:lnTo>
                    <a:lnTo>
                      <a:pt x="523" y="559"/>
                    </a:lnTo>
                    <a:lnTo>
                      <a:pt x="505" y="575"/>
                    </a:lnTo>
                    <a:lnTo>
                      <a:pt x="466" y="547"/>
                    </a:lnTo>
                    <a:lnTo>
                      <a:pt x="444" y="500"/>
                    </a:lnTo>
                    <a:lnTo>
                      <a:pt x="419" y="500"/>
                    </a:lnTo>
                    <a:lnTo>
                      <a:pt x="410" y="455"/>
                    </a:lnTo>
                    <a:lnTo>
                      <a:pt x="392" y="439"/>
                    </a:lnTo>
                    <a:lnTo>
                      <a:pt x="370" y="412"/>
                    </a:lnTo>
                    <a:lnTo>
                      <a:pt x="343" y="412"/>
                    </a:lnTo>
                    <a:lnTo>
                      <a:pt x="336" y="403"/>
                    </a:lnTo>
                    <a:lnTo>
                      <a:pt x="309" y="408"/>
                    </a:lnTo>
                    <a:lnTo>
                      <a:pt x="291" y="392"/>
                    </a:lnTo>
                    <a:lnTo>
                      <a:pt x="297" y="372"/>
                    </a:lnTo>
                    <a:lnTo>
                      <a:pt x="270" y="344"/>
                    </a:lnTo>
                    <a:lnTo>
                      <a:pt x="239" y="336"/>
                    </a:lnTo>
                    <a:lnTo>
                      <a:pt x="239" y="308"/>
                    </a:lnTo>
                    <a:lnTo>
                      <a:pt x="200" y="281"/>
                    </a:lnTo>
                    <a:lnTo>
                      <a:pt x="178" y="281"/>
                    </a:lnTo>
                    <a:lnTo>
                      <a:pt x="175" y="256"/>
                    </a:lnTo>
                    <a:lnTo>
                      <a:pt x="140" y="245"/>
                    </a:lnTo>
                    <a:lnTo>
                      <a:pt x="113" y="220"/>
                    </a:lnTo>
                    <a:lnTo>
                      <a:pt x="83" y="177"/>
                    </a:lnTo>
                    <a:lnTo>
                      <a:pt x="65" y="168"/>
                    </a:lnTo>
                    <a:lnTo>
                      <a:pt x="22" y="160"/>
                    </a:lnTo>
                    <a:lnTo>
                      <a:pt x="0" y="137"/>
                    </a:lnTo>
                    <a:lnTo>
                      <a:pt x="9" y="121"/>
                    </a:lnTo>
                    <a:lnTo>
                      <a:pt x="27" y="85"/>
                    </a:lnTo>
                    <a:close/>
                  </a:path>
                </a:pathLst>
              </a:custGeom>
              <a:solidFill>
                <a:srgbClr val="008208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9856" name=""/>
              <p:cNvSpPr/>
              <p:nvPr/>
            </p:nvSpPr>
            <p:spPr>
              <a:xfrm>
                <a:off x="6604560" y="3215160"/>
                <a:ext cx="627840" cy="450720"/>
              </a:xfrm>
              <a:custGeom>
                <a:avLst/>
                <a:gdLst/>
                <a:ahLst/>
                <a:rect l="l" t="t" r="r" b="b"/>
                <a:pathLst>
                  <a:path w="823" h="575">
                    <a:moveTo>
                      <a:pt x="27" y="85"/>
                    </a:moveTo>
                    <a:lnTo>
                      <a:pt x="70" y="88"/>
                    </a:lnTo>
                    <a:lnTo>
                      <a:pt x="131" y="13"/>
                    </a:lnTo>
                    <a:lnTo>
                      <a:pt x="178" y="17"/>
                    </a:lnTo>
                    <a:lnTo>
                      <a:pt x="223" y="20"/>
                    </a:lnTo>
                    <a:lnTo>
                      <a:pt x="248" y="0"/>
                    </a:lnTo>
                    <a:lnTo>
                      <a:pt x="405" y="0"/>
                    </a:lnTo>
                    <a:lnTo>
                      <a:pt x="423" y="33"/>
                    </a:lnTo>
                    <a:lnTo>
                      <a:pt x="622" y="33"/>
                    </a:lnTo>
                    <a:lnTo>
                      <a:pt x="823" y="160"/>
                    </a:lnTo>
                    <a:lnTo>
                      <a:pt x="814" y="187"/>
                    </a:lnTo>
                    <a:lnTo>
                      <a:pt x="741" y="284"/>
                    </a:lnTo>
                    <a:lnTo>
                      <a:pt x="735" y="340"/>
                    </a:lnTo>
                    <a:lnTo>
                      <a:pt x="697" y="336"/>
                    </a:lnTo>
                    <a:lnTo>
                      <a:pt x="701" y="380"/>
                    </a:lnTo>
                    <a:lnTo>
                      <a:pt x="688" y="392"/>
                    </a:lnTo>
                    <a:lnTo>
                      <a:pt x="649" y="396"/>
                    </a:lnTo>
                    <a:lnTo>
                      <a:pt x="640" y="428"/>
                    </a:lnTo>
                    <a:lnTo>
                      <a:pt x="627" y="455"/>
                    </a:lnTo>
                    <a:lnTo>
                      <a:pt x="588" y="459"/>
                    </a:lnTo>
                    <a:lnTo>
                      <a:pt x="570" y="471"/>
                    </a:lnTo>
                    <a:lnTo>
                      <a:pt x="545" y="471"/>
                    </a:lnTo>
                    <a:lnTo>
                      <a:pt x="527" y="491"/>
                    </a:lnTo>
                    <a:lnTo>
                      <a:pt x="536" y="540"/>
                    </a:lnTo>
                    <a:lnTo>
                      <a:pt x="523" y="559"/>
                    </a:lnTo>
                    <a:lnTo>
                      <a:pt x="505" y="575"/>
                    </a:lnTo>
                    <a:lnTo>
                      <a:pt x="466" y="547"/>
                    </a:lnTo>
                    <a:lnTo>
                      <a:pt x="444" y="500"/>
                    </a:lnTo>
                    <a:lnTo>
                      <a:pt x="419" y="500"/>
                    </a:lnTo>
                    <a:lnTo>
                      <a:pt x="410" y="455"/>
                    </a:lnTo>
                    <a:lnTo>
                      <a:pt x="392" y="439"/>
                    </a:lnTo>
                    <a:lnTo>
                      <a:pt x="370" y="412"/>
                    </a:lnTo>
                    <a:lnTo>
                      <a:pt x="343" y="412"/>
                    </a:lnTo>
                    <a:lnTo>
                      <a:pt x="336" y="403"/>
                    </a:lnTo>
                    <a:lnTo>
                      <a:pt x="309" y="408"/>
                    </a:lnTo>
                    <a:lnTo>
                      <a:pt x="291" y="392"/>
                    </a:lnTo>
                    <a:lnTo>
                      <a:pt x="297" y="372"/>
                    </a:lnTo>
                    <a:lnTo>
                      <a:pt x="270" y="344"/>
                    </a:lnTo>
                    <a:lnTo>
                      <a:pt x="239" y="336"/>
                    </a:lnTo>
                    <a:lnTo>
                      <a:pt x="239" y="308"/>
                    </a:lnTo>
                    <a:lnTo>
                      <a:pt x="200" y="281"/>
                    </a:lnTo>
                    <a:lnTo>
                      <a:pt x="178" y="281"/>
                    </a:lnTo>
                    <a:lnTo>
                      <a:pt x="175" y="256"/>
                    </a:lnTo>
                    <a:lnTo>
                      <a:pt x="140" y="245"/>
                    </a:lnTo>
                    <a:lnTo>
                      <a:pt x="113" y="220"/>
                    </a:lnTo>
                    <a:lnTo>
                      <a:pt x="83" y="177"/>
                    </a:lnTo>
                    <a:lnTo>
                      <a:pt x="65" y="168"/>
                    </a:lnTo>
                    <a:lnTo>
                      <a:pt x="22" y="160"/>
                    </a:lnTo>
                    <a:lnTo>
                      <a:pt x="0" y="137"/>
                    </a:lnTo>
                    <a:lnTo>
                      <a:pt x="9" y="121"/>
                    </a:lnTo>
                    <a:lnTo>
                      <a:pt x="27" y="85"/>
                    </a:lnTo>
                  </a:path>
                </a:pathLst>
              </a:custGeom>
              <a:solidFill>
                <a:srgbClr val="008208"/>
              </a:solidFill>
              <a:ln w="11160">
                <a:solidFill>
                  <a:srgbClr val="919191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  <p:grpSp>
          <p:nvGrpSpPr>
            <p:cNvPr id="9857" name=""/>
            <p:cNvGrpSpPr/>
            <p:nvPr/>
          </p:nvGrpSpPr>
          <p:grpSpPr>
            <a:xfrm>
              <a:off x="6318000" y="3278160"/>
              <a:ext cx="668880" cy="665280"/>
              <a:chOff x="6318000" y="3278160"/>
              <a:chExt cx="668880" cy="665280"/>
            </a:xfrm>
          </p:grpSpPr>
          <p:sp>
            <p:nvSpPr>
              <p:cNvPr id="9858" name=""/>
              <p:cNvSpPr/>
              <p:nvPr/>
            </p:nvSpPr>
            <p:spPr>
              <a:xfrm>
                <a:off x="6318000" y="3278160"/>
                <a:ext cx="668880" cy="665280"/>
              </a:xfrm>
              <a:custGeom>
                <a:avLst/>
                <a:gdLst/>
                <a:ahLst/>
                <a:rect l="l" t="t" r="r" b="b"/>
                <a:pathLst>
                  <a:path w="877" h="851">
                    <a:moveTo>
                      <a:pt x="0" y="49"/>
                    </a:moveTo>
                    <a:lnTo>
                      <a:pt x="192" y="24"/>
                    </a:lnTo>
                    <a:lnTo>
                      <a:pt x="388" y="0"/>
                    </a:lnTo>
                    <a:lnTo>
                      <a:pt x="375" y="49"/>
                    </a:lnTo>
                    <a:lnTo>
                      <a:pt x="391" y="85"/>
                    </a:lnTo>
                    <a:lnTo>
                      <a:pt x="458" y="92"/>
                    </a:lnTo>
                    <a:lnTo>
                      <a:pt x="492" y="148"/>
                    </a:lnTo>
                    <a:lnTo>
                      <a:pt x="544" y="171"/>
                    </a:lnTo>
                    <a:lnTo>
                      <a:pt x="550" y="196"/>
                    </a:lnTo>
                    <a:lnTo>
                      <a:pt x="575" y="200"/>
                    </a:lnTo>
                    <a:lnTo>
                      <a:pt x="605" y="220"/>
                    </a:lnTo>
                    <a:lnTo>
                      <a:pt x="605" y="252"/>
                    </a:lnTo>
                    <a:lnTo>
                      <a:pt x="663" y="275"/>
                    </a:lnTo>
                    <a:lnTo>
                      <a:pt x="666" y="311"/>
                    </a:lnTo>
                    <a:lnTo>
                      <a:pt x="672" y="328"/>
                    </a:lnTo>
                    <a:lnTo>
                      <a:pt x="715" y="324"/>
                    </a:lnTo>
                    <a:lnTo>
                      <a:pt x="754" y="335"/>
                    </a:lnTo>
                    <a:lnTo>
                      <a:pt x="776" y="380"/>
                    </a:lnTo>
                    <a:lnTo>
                      <a:pt x="789" y="419"/>
                    </a:lnTo>
                    <a:lnTo>
                      <a:pt x="828" y="423"/>
                    </a:lnTo>
                    <a:lnTo>
                      <a:pt x="837" y="471"/>
                    </a:lnTo>
                    <a:lnTo>
                      <a:pt x="877" y="495"/>
                    </a:lnTo>
                    <a:lnTo>
                      <a:pt x="877" y="543"/>
                    </a:lnTo>
                    <a:lnTo>
                      <a:pt x="841" y="547"/>
                    </a:lnTo>
                    <a:lnTo>
                      <a:pt x="846" y="567"/>
                    </a:lnTo>
                    <a:lnTo>
                      <a:pt x="828" y="583"/>
                    </a:lnTo>
                    <a:lnTo>
                      <a:pt x="846" y="606"/>
                    </a:lnTo>
                    <a:lnTo>
                      <a:pt x="855" y="638"/>
                    </a:lnTo>
                    <a:lnTo>
                      <a:pt x="828" y="651"/>
                    </a:lnTo>
                    <a:lnTo>
                      <a:pt x="824" y="703"/>
                    </a:lnTo>
                    <a:lnTo>
                      <a:pt x="810" y="707"/>
                    </a:lnTo>
                    <a:lnTo>
                      <a:pt x="828" y="727"/>
                    </a:lnTo>
                    <a:lnTo>
                      <a:pt x="824" y="779"/>
                    </a:lnTo>
                    <a:lnTo>
                      <a:pt x="789" y="770"/>
                    </a:lnTo>
                    <a:lnTo>
                      <a:pt x="772" y="755"/>
                    </a:lnTo>
                    <a:lnTo>
                      <a:pt x="745" y="759"/>
                    </a:lnTo>
                    <a:lnTo>
                      <a:pt x="733" y="779"/>
                    </a:lnTo>
                    <a:lnTo>
                      <a:pt x="736" y="806"/>
                    </a:lnTo>
                    <a:lnTo>
                      <a:pt x="749" y="815"/>
                    </a:lnTo>
                    <a:lnTo>
                      <a:pt x="749" y="851"/>
                    </a:lnTo>
                    <a:lnTo>
                      <a:pt x="724" y="847"/>
                    </a:lnTo>
                    <a:lnTo>
                      <a:pt x="702" y="822"/>
                    </a:lnTo>
                    <a:lnTo>
                      <a:pt x="506" y="827"/>
                    </a:lnTo>
                    <a:lnTo>
                      <a:pt x="226" y="834"/>
                    </a:lnTo>
                    <a:lnTo>
                      <a:pt x="196" y="782"/>
                    </a:lnTo>
                    <a:lnTo>
                      <a:pt x="196" y="766"/>
                    </a:lnTo>
                    <a:lnTo>
                      <a:pt x="183" y="750"/>
                    </a:lnTo>
                    <a:lnTo>
                      <a:pt x="156" y="755"/>
                    </a:lnTo>
                    <a:lnTo>
                      <a:pt x="165" y="730"/>
                    </a:lnTo>
                    <a:lnTo>
                      <a:pt x="183" y="647"/>
                    </a:lnTo>
                    <a:lnTo>
                      <a:pt x="165" y="638"/>
                    </a:lnTo>
                    <a:lnTo>
                      <a:pt x="170" y="592"/>
                    </a:lnTo>
                    <a:lnTo>
                      <a:pt x="201" y="550"/>
                    </a:lnTo>
                    <a:lnTo>
                      <a:pt x="174" y="543"/>
                    </a:lnTo>
                    <a:lnTo>
                      <a:pt x="156" y="523"/>
                    </a:lnTo>
                    <a:lnTo>
                      <a:pt x="131" y="514"/>
                    </a:lnTo>
                    <a:lnTo>
                      <a:pt x="125" y="491"/>
                    </a:lnTo>
                    <a:lnTo>
                      <a:pt x="152" y="468"/>
                    </a:lnTo>
                    <a:lnTo>
                      <a:pt x="149" y="455"/>
                    </a:lnTo>
                    <a:lnTo>
                      <a:pt x="125" y="439"/>
                    </a:lnTo>
                    <a:lnTo>
                      <a:pt x="79" y="275"/>
                    </a:lnTo>
                    <a:lnTo>
                      <a:pt x="0" y="49"/>
                    </a:lnTo>
                    <a:close/>
                  </a:path>
                </a:pathLst>
              </a:custGeom>
              <a:solidFill>
                <a:srgbClr val="008208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9859" name=""/>
              <p:cNvSpPr/>
              <p:nvPr/>
            </p:nvSpPr>
            <p:spPr>
              <a:xfrm>
                <a:off x="6318000" y="3278160"/>
                <a:ext cx="668880" cy="665280"/>
              </a:xfrm>
              <a:custGeom>
                <a:avLst/>
                <a:gdLst/>
                <a:ahLst/>
                <a:rect l="l" t="t" r="r" b="b"/>
                <a:pathLst>
                  <a:path w="877" h="851">
                    <a:moveTo>
                      <a:pt x="0" y="49"/>
                    </a:moveTo>
                    <a:lnTo>
                      <a:pt x="192" y="24"/>
                    </a:lnTo>
                    <a:lnTo>
                      <a:pt x="388" y="0"/>
                    </a:lnTo>
                    <a:lnTo>
                      <a:pt x="375" y="49"/>
                    </a:lnTo>
                    <a:lnTo>
                      <a:pt x="391" y="85"/>
                    </a:lnTo>
                    <a:lnTo>
                      <a:pt x="458" y="92"/>
                    </a:lnTo>
                    <a:lnTo>
                      <a:pt x="492" y="148"/>
                    </a:lnTo>
                    <a:lnTo>
                      <a:pt x="544" y="171"/>
                    </a:lnTo>
                    <a:lnTo>
                      <a:pt x="550" y="196"/>
                    </a:lnTo>
                    <a:lnTo>
                      <a:pt x="575" y="200"/>
                    </a:lnTo>
                    <a:lnTo>
                      <a:pt x="605" y="220"/>
                    </a:lnTo>
                    <a:lnTo>
                      <a:pt x="605" y="252"/>
                    </a:lnTo>
                    <a:lnTo>
                      <a:pt x="663" y="275"/>
                    </a:lnTo>
                    <a:lnTo>
                      <a:pt x="666" y="311"/>
                    </a:lnTo>
                    <a:lnTo>
                      <a:pt x="672" y="328"/>
                    </a:lnTo>
                    <a:lnTo>
                      <a:pt x="715" y="324"/>
                    </a:lnTo>
                    <a:lnTo>
                      <a:pt x="754" y="335"/>
                    </a:lnTo>
                    <a:lnTo>
                      <a:pt x="776" y="380"/>
                    </a:lnTo>
                    <a:lnTo>
                      <a:pt x="789" y="419"/>
                    </a:lnTo>
                    <a:lnTo>
                      <a:pt x="828" y="423"/>
                    </a:lnTo>
                    <a:lnTo>
                      <a:pt x="837" y="471"/>
                    </a:lnTo>
                    <a:lnTo>
                      <a:pt x="877" y="495"/>
                    </a:lnTo>
                    <a:lnTo>
                      <a:pt x="877" y="543"/>
                    </a:lnTo>
                    <a:lnTo>
                      <a:pt x="841" y="547"/>
                    </a:lnTo>
                    <a:lnTo>
                      <a:pt x="846" y="567"/>
                    </a:lnTo>
                    <a:lnTo>
                      <a:pt x="828" y="583"/>
                    </a:lnTo>
                    <a:lnTo>
                      <a:pt x="846" y="606"/>
                    </a:lnTo>
                    <a:lnTo>
                      <a:pt x="855" y="638"/>
                    </a:lnTo>
                    <a:lnTo>
                      <a:pt x="828" y="651"/>
                    </a:lnTo>
                    <a:lnTo>
                      <a:pt x="824" y="703"/>
                    </a:lnTo>
                    <a:lnTo>
                      <a:pt x="810" y="707"/>
                    </a:lnTo>
                    <a:lnTo>
                      <a:pt x="828" y="727"/>
                    </a:lnTo>
                    <a:lnTo>
                      <a:pt x="824" y="779"/>
                    </a:lnTo>
                    <a:lnTo>
                      <a:pt x="789" y="770"/>
                    </a:lnTo>
                    <a:lnTo>
                      <a:pt x="772" y="755"/>
                    </a:lnTo>
                    <a:lnTo>
                      <a:pt x="745" y="759"/>
                    </a:lnTo>
                    <a:lnTo>
                      <a:pt x="733" y="779"/>
                    </a:lnTo>
                    <a:lnTo>
                      <a:pt x="736" y="806"/>
                    </a:lnTo>
                    <a:lnTo>
                      <a:pt x="749" y="815"/>
                    </a:lnTo>
                    <a:lnTo>
                      <a:pt x="749" y="851"/>
                    </a:lnTo>
                    <a:lnTo>
                      <a:pt x="724" y="847"/>
                    </a:lnTo>
                    <a:lnTo>
                      <a:pt x="702" y="822"/>
                    </a:lnTo>
                    <a:lnTo>
                      <a:pt x="506" y="827"/>
                    </a:lnTo>
                    <a:lnTo>
                      <a:pt x="226" y="834"/>
                    </a:lnTo>
                    <a:lnTo>
                      <a:pt x="196" y="782"/>
                    </a:lnTo>
                    <a:lnTo>
                      <a:pt x="196" y="766"/>
                    </a:lnTo>
                    <a:lnTo>
                      <a:pt x="183" y="750"/>
                    </a:lnTo>
                    <a:lnTo>
                      <a:pt x="156" y="755"/>
                    </a:lnTo>
                    <a:lnTo>
                      <a:pt x="165" y="730"/>
                    </a:lnTo>
                    <a:lnTo>
                      <a:pt x="183" y="647"/>
                    </a:lnTo>
                    <a:lnTo>
                      <a:pt x="165" y="638"/>
                    </a:lnTo>
                    <a:lnTo>
                      <a:pt x="170" y="592"/>
                    </a:lnTo>
                    <a:lnTo>
                      <a:pt x="201" y="550"/>
                    </a:lnTo>
                    <a:lnTo>
                      <a:pt x="174" y="543"/>
                    </a:lnTo>
                    <a:lnTo>
                      <a:pt x="156" y="523"/>
                    </a:lnTo>
                    <a:lnTo>
                      <a:pt x="131" y="514"/>
                    </a:lnTo>
                    <a:lnTo>
                      <a:pt x="125" y="491"/>
                    </a:lnTo>
                    <a:lnTo>
                      <a:pt x="152" y="468"/>
                    </a:lnTo>
                    <a:lnTo>
                      <a:pt x="149" y="455"/>
                    </a:lnTo>
                    <a:lnTo>
                      <a:pt x="125" y="439"/>
                    </a:lnTo>
                    <a:lnTo>
                      <a:pt x="79" y="275"/>
                    </a:lnTo>
                    <a:lnTo>
                      <a:pt x="0" y="49"/>
                    </a:lnTo>
                  </a:path>
                </a:pathLst>
              </a:custGeom>
              <a:solidFill>
                <a:srgbClr val="008208"/>
              </a:solidFill>
              <a:ln w="11160">
                <a:solidFill>
                  <a:srgbClr val="919191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  <p:grpSp>
          <p:nvGrpSpPr>
            <p:cNvPr id="9860" name=""/>
            <p:cNvGrpSpPr/>
            <p:nvPr/>
          </p:nvGrpSpPr>
          <p:grpSpPr>
            <a:xfrm>
              <a:off x="5988960" y="3315960"/>
              <a:ext cx="481320" cy="759240"/>
              <a:chOff x="5988960" y="3315960"/>
              <a:chExt cx="481320" cy="759240"/>
            </a:xfrm>
          </p:grpSpPr>
          <p:sp>
            <p:nvSpPr>
              <p:cNvPr id="9861" name=""/>
              <p:cNvSpPr/>
              <p:nvPr/>
            </p:nvSpPr>
            <p:spPr>
              <a:xfrm>
                <a:off x="5988960" y="3315960"/>
                <a:ext cx="481320" cy="759240"/>
              </a:xfrm>
              <a:custGeom>
                <a:avLst/>
                <a:gdLst/>
                <a:ahLst/>
                <a:rect l="l" t="t" r="r" b="b"/>
                <a:pathLst>
                  <a:path w="632" h="970">
                    <a:moveTo>
                      <a:pt x="0" y="49"/>
                    </a:moveTo>
                    <a:lnTo>
                      <a:pt x="195" y="32"/>
                    </a:lnTo>
                    <a:lnTo>
                      <a:pt x="436" y="0"/>
                    </a:lnTo>
                    <a:lnTo>
                      <a:pt x="558" y="392"/>
                    </a:lnTo>
                    <a:lnTo>
                      <a:pt x="580" y="408"/>
                    </a:lnTo>
                    <a:lnTo>
                      <a:pt x="553" y="447"/>
                    </a:lnTo>
                    <a:lnTo>
                      <a:pt x="562" y="467"/>
                    </a:lnTo>
                    <a:lnTo>
                      <a:pt x="589" y="480"/>
                    </a:lnTo>
                    <a:lnTo>
                      <a:pt x="632" y="503"/>
                    </a:lnTo>
                    <a:lnTo>
                      <a:pt x="596" y="536"/>
                    </a:lnTo>
                    <a:lnTo>
                      <a:pt x="596" y="588"/>
                    </a:lnTo>
                    <a:lnTo>
                      <a:pt x="620" y="602"/>
                    </a:lnTo>
                    <a:lnTo>
                      <a:pt x="589" y="703"/>
                    </a:lnTo>
                    <a:lnTo>
                      <a:pt x="623" y="703"/>
                    </a:lnTo>
                    <a:lnTo>
                      <a:pt x="632" y="739"/>
                    </a:lnTo>
                    <a:lnTo>
                      <a:pt x="284" y="782"/>
                    </a:lnTo>
                    <a:lnTo>
                      <a:pt x="208" y="787"/>
                    </a:lnTo>
                    <a:lnTo>
                      <a:pt x="174" y="807"/>
                    </a:lnTo>
                    <a:lnTo>
                      <a:pt x="170" y="823"/>
                    </a:lnTo>
                    <a:lnTo>
                      <a:pt x="183" y="846"/>
                    </a:lnTo>
                    <a:lnTo>
                      <a:pt x="239" y="854"/>
                    </a:lnTo>
                    <a:lnTo>
                      <a:pt x="217" y="875"/>
                    </a:lnTo>
                    <a:lnTo>
                      <a:pt x="239" y="922"/>
                    </a:lnTo>
                    <a:lnTo>
                      <a:pt x="226" y="935"/>
                    </a:lnTo>
                    <a:lnTo>
                      <a:pt x="204" y="970"/>
                    </a:lnTo>
                    <a:lnTo>
                      <a:pt x="186" y="967"/>
                    </a:lnTo>
                    <a:lnTo>
                      <a:pt x="147" y="926"/>
                    </a:lnTo>
                    <a:lnTo>
                      <a:pt x="134" y="906"/>
                    </a:lnTo>
                    <a:lnTo>
                      <a:pt x="113" y="902"/>
                    </a:lnTo>
                    <a:lnTo>
                      <a:pt x="100" y="958"/>
                    </a:lnTo>
                    <a:lnTo>
                      <a:pt x="57" y="954"/>
                    </a:lnTo>
                    <a:lnTo>
                      <a:pt x="27" y="710"/>
                    </a:lnTo>
                    <a:lnTo>
                      <a:pt x="9" y="347"/>
                    </a:lnTo>
                    <a:lnTo>
                      <a:pt x="0" y="49"/>
                    </a:lnTo>
                    <a:close/>
                  </a:path>
                </a:pathLst>
              </a:custGeom>
              <a:solidFill>
                <a:srgbClr val="008208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9862" name=""/>
              <p:cNvSpPr/>
              <p:nvPr/>
            </p:nvSpPr>
            <p:spPr>
              <a:xfrm>
                <a:off x="5988960" y="3315960"/>
                <a:ext cx="481320" cy="759240"/>
              </a:xfrm>
              <a:custGeom>
                <a:avLst/>
                <a:gdLst/>
                <a:ahLst/>
                <a:rect l="l" t="t" r="r" b="b"/>
                <a:pathLst>
                  <a:path w="632" h="970">
                    <a:moveTo>
                      <a:pt x="0" y="49"/>
                    </a:moveTo>
                    <a:lnTo>
                      <a:pt x="195" y="32"/>
                    </a:lnTo>
                    <a:lnTo>
                      <a:pt x="436" y="0"/>
                    </a:lnTo>
                    <a:lnTo>
                      <a:pt x="558" y="392"/>
                    </a:lnTo>
                    <a:lnTo>
                      <a:pt x="580" y="408"/>
                    </a:lnTo>
                    <a:lnTo>
                      <a:pt x="553" y="447"/>
                    </a:lnTo>
                    <a:lnTo>
                      <a:pt x="562" y="467"/>
                    </a:lnTo>
                    <a:lnTo>
                      <a:pt x="589" y="480"/>
                    </a:lnTo>
                    <a:lnTo>
                      <a:pt x="632" y="503"/>
                    </a:lnTo>
                    <a:lnTo>
                      <a:pt x="596" y="536"/>
                    </a:lnTo>
                    <a:lnTo>
                      <a:pt x="596" y="588"/>
                    </a:lnTo>
                    <a:lnTo>
                      <a:pt x="620" y="602"/>
                    </a:lnTo>
                    <a:lnTo>
                      <a:pt x="589" y="703"/>
                    </a:lnTo>
                    <a:lnTo>
                      <a:pt x="623" y="703"/>
                    </a:lnTo>
                    <a:lnTo>
                      <a:pt x="632" y="739"/>
                    </a:lnTo>
                    <a:lnTo>
                      <a:pt x="284" y="782"/>
                    </a:lnTo>
                    <a:lnTo>
                      <a:pt x="208" y="787"/>
                    </a:lnTo>
                    <a:lnTo>
                      <a:pt x="174" y="807"/>
                    </a:lnTo>
                    <a:lnTo>
                      <a:pt x="170" y="823"/>
                    </a:lnTo>
                    <a:lnTo>
                      <a:pt x="183" y="846"/>
                    </a:lnTo>
                    <a:lnTo>
                      <a:pt x="239" y="854"/>
                    </a:lnTo>
                    <a:lnTo>
                      <a:pt x="217" y="875"/>
                    </a:lnTo>
                    <a:lnTo>
                      <a:pt x="239" y="922"/>
                    </a:lnTo>
                    <a:lnTo>
                      <a:pt x="226" y="935"/>
                    </a:lnTo>
                    <a:lnTo>
                      <a:pt x="204" y="970"/>
                    </a:lnTo>
                    <a:lnTo>
                      <a:pt x="186" y="967"/>
                    </a:lnTo>
                    <a:lnTo>
                      <a:pt x="147" y="926"/>
                    </a:lnTo>
                    <a:lnTo>
                      <a:pt x="134" y="906"/>
                    </a:lnTo>
                    <a:lnTo>
                      <a:pt x="113" y="902"/>
                    </a:lnTo>
                    <a:lnTo>
                      <a:pt x="100" y="958"/>
                    </a:lnTo>
                    <a:lnTo>
                      <a:pt x="57" y="954"/>
                    </a:lnTo>
                    <a:lnTo>
                      <a:pt x="27" y="710"/>
                    </a:lnTo>
                    <a:lnTo>
                      <a:pt x="9" y="347"/>
                    </a:lnTo>
                    <a:lnTo>
                      <a:pt x="0" y="49"/>
                    </a:lnTo>
                  </a:path>
                </a:pathLst>
              </a:custGeom>
              <a:solidFill>
                <a:srgbClr val="008208"/>
              </a:solidFill>
              <a:ln w="11160">
                <a:solidFill>
                  <a:srgbClr val="919191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  <p:grpSp>
          <p:nvGrpSpPr>
            <p:cNvPr id="9863" name=""/>
            <p:cNvGrpSpPr/>
            <p:nvPr/>
          </p:nvGrpSpPr>
          <p:grpSpPr>
            <a:xfrm>
              <a:off x="6118560" y="3865320"/>
              <a:ext cx="1156680" cy="826920"/>
              <a:chOff x="6118560" y="3865320"/>
              <a:chExt cx="1156680" cy="826920"/>
            </a:xfrm>
          </p:grpSpPr>
          <p:sp>
            <p:nvSpPr>
              <p:cNvPr id="9864" name=""/>
              <p:cNvSpPr/>
              <p:nvPr/>
            </p:nvSpPr>
            <p:spPr>
              <a:xfrm>
                <a:off x="6118560" y="3865320"/>
                <a:ext cx="1156680" cy="826920"/>
              </a:xfrm>
              <a:custGeom>
                <a:avLst/>
                <a:gdLst/>
                <a:ahLst/>
                <a:rect l="l" t="t" r="r" b="b"/>
                <a:pathLst>
                  <a:path w="1519" h="1055">
                    <a:moveTo>
                      <a:pt x="65" y="212"/>
                    </a:moveTo>
                    <a:lnTo>
                      <a:pt x="92" y="215"/>
                    </a:lnTo>
                    <a:lnTo>
                      <a:pt x="101" y="196"/>
                    </a:lnTo>
                    <a:lnTo>
                      <a:pt x="126" y="228"/>
                    </a:lnTo>
                    <a:lnTo>
                      <a:pt x="149" y="196"/>
                    </a:lnTo>
                    <a:lnTo>
                      <a:pt x="162" y="179"/>
                    </a:lnTo>
                    <a:lnTo>
                      <a:pt x="196" y="196"/>
                    </a:lnTo>
                    <a:lnTo>
                      <a:pt x="211" y="187"/>
                    </a:lnTo>
                    <a:lnTo>
                      <a:pt x="211" y="167"/>
                    </a:lnTo>
                    <a:lnTo>
                      <a:pt x="227" y="172"/>
                    </a:lnTo>
                    <a:lnTo>
                      <a:pt x="241" y="215"/>
                    </a:lnTo>
                    <a:lnTo>
                      <a:pt x="324" y="223"/>
                    </a:lnTo>
                    <a:lnTo>
                      <a:pt x="367" y="199"/>
                    </a:lnTo>
                    <a:lnTo>
                      <a:pt x="392" y="215"/>
                    </a:lnTo>
                    <a:lnTo>
                      <a:pt x="388" y="264"/>
                    </a:lnTo>
                    <a:lnTo>
                      <a:pt x="423" y="267"/>
                    </a:lnTo>
                    <a:lnTo>
                      <a:pt x="446" y="316"/>
                    </a:lnTo>
                    <a:lnTo>
                      <a:pt x="480" y="316"/>
                    </a:lnTo>
                    <a:lnTo>
                      <a:pt x="507" y="287"/>
                    </a:lnTo>
                    <a:lnTo>
                      <a:pt x="532" y="280"/>
                    </a:lnTo>
                    <a:lnTo>
                      <a:pt x="572" y="284"/>
                    </a:lnTo>
                    <a:lnTo>
                      <a:pt x="602" y="264"/>
                    </a:lnTo>
                    <a:lnTo>
                      <a:pt x="606" y="228"/>
                    </a:lnTo>
                    <a:lnTo>
                      <a:pt x="624" y="199"/>
                    </a:lnTo>
                    <a:lnTo>
                      <a:pt x="654" y="192"/>
                    </a:lnTo>
                    <a:lnTo>
                      <a:pt x="703" y="199"/>
                    </a:lnTo>
                    <a:lnTo>
                      <a:pt x="737" y="228"/>
                    </a:lnTo>
                    <a:lnTo>
                      <a:pt x="737" y="258"/>
                    </a:lnTo>
                    <a:lnTo>
                      <a:pt x="782" y="267"/>
                    </a:lnTo>
                    <a:lnTo>
                      <a:pt x="847" y="300"/>
                    </a:lnTo>
                    <a:lnTo>
                      <a:pt x="850" y="339"/>
                    </a:lnTo>
                    <a:lnTo>
                      <a:pt x="911" y="352"/>
                    </a:lnTo>
                    <a:lnTo>
                      <a:pt x="947" y="391"/>
                    </a:lnTo>
                    <a:lnTo>
                      <a:pt x="956" y="451"/>
                    </a:lnTo>
                    <a:lnTo>
                      <a:pt x="942" y="460"/>
                    </a:lnTo>
                    <a:lnTo>
                      <a:pt x="926" y="471"/>
                    </a:lnTo>
                    <a:lnTo>
                      <a:pt x="926" y="503"/>
                    </a:lnTo>
                    <a:lnTo>
                      <a:pt x="947" y="539"/>
                    </a:lnTo>
                    <a:lnTo>
                      <a:pt x="947" y="571"/>
                    </a:lnTo>
                    <a:lnTo>
                      <a:pt x="960" y="611"/>
                    </a:lnTo>
                    <a:lnTo>
                      <a:pt x="990" y="584"/>
                    </a:lnTo>
                    <a:lnTo>
                      <a:pt x="1025" y="571"/>
                    </a:lnTo>
                    <a:lnTo>
                      <a:pt x="981" y="650"/>
                    </a:lnTo>
                    <a:lnTo>
                      <a:pt x="999" y="679"/>
                    </a:lnTo>
                    <a:lnTo>
                      <a:pt x="1017" y="695"/>
                    </a:lnTo>
                    <a:lnTo>
                      <a:pt x="1048" y="738"/>
                    </a:lnTo>
                    <a:lnTo>
                      <a:pt x="1095" y="755"/>
                    </a:lnTo>
                    <a:lnTo>
                      <a:pt x="1100" y="731"/>
                    </a:lnTo>
                    <a:lnTo>
                      <a:pt x="1125" y="738"/>
                    </a:lnTo>
                    <a:lnTo>
                      <a:pt x="1113" y="778"/>
                    </a:lnTo>
                    <a:lnTo>
                      <a:pt x="1109" y="819"/>
                    </a:lnTo>
                    <a:lnTo>
                      <a:pt x="1143" y="830"/>
                    </a:lnTo>
                    <a:lnTo>
                      <a:pt x="1177" y="871"/>
                    </a:lnTo>
                    <a:lnTo>
                      <a:pt x="1174" y="907"/>
                    </a:lnTo>
                    <a:lnTo>
                      <a:pt x="1192" y="918"/>
                    </a:lnTo>
                    <a:lnTo>
                      <a:pt x="1262" y="918"/>
                    </a:lnTo>
                    <a:lnTo>
                      <a:pt x="1287" y="938"/>
                    </a:lnTo>
                    <a:lnTo>
                      <a:pt x="1283" y="959"/>
                    </a:lnTo>
                    <a:lnTo>
                      <a:pt x="1317" y="954"/>
                    </a:lnTo>
                    <a:lnTo>
                      <a:pt x="1317" y="986"/>
                    </a:lnTo>
                    <a:lnTo>
                      <a:pt x="1344" y="1019"/>
                    </a:lnTo>
                    <a:lnTo>
                      <a:pt x="1335" y="1051"/>
                    </a:lnTo>
                    <a:lnTo>
                      <a:pt x="1384" y="1055"/>
                    </a:lnTo>
                    <a:lnTo>
                      <a:pt x="1406" y="1035"/>
                    </a:lnTo>
                    <a:lnTo>
                      <a:pt x="1483" y="1038"/>
                    </a:lnTo>
                    <a:lnTo>
                      <a:pt x="1519" y="1006"/>
                    </a:lnTo>
                    <a:lnTo>
                      <a:pt x="1492" y="938"/>
                    </a:lnTo>
                    <a:lnTo>
                      <a:pt x="1513" y="923"/>
                    </a:lnTo>
                    <a:lnTo>
                      <a:pt x="1510" y="735"/>
                    </a:lnTo>
                    <a:lnTo>
                      <a:pt x="1501" y="699"/>
                    </a:lnTo>
                    <a:lnTo>
                      <a:pt x="1436" y="623"/>
                    </a:lnTo>
                    <a:lnTo>
                      <a:pt x="1422" y="595"/>
                    </a:lnTo>
                    <a:lnTo>
                      <a:pt x="1406" y="555"/>
                    </a:lnTo>
                    <a:lnTo>
                      <a:pt x="1344" y="467"/>
                    </a:lnTo>
                    <a:lnTo>
                      <a:pt x="1326" y="395"/>
                    </a:lnTo>
                    <a:lnTo>
                      <a:pt x="1314" y="363"/>
                    </a:lnTo>
                    <a:lnTo>
                      <a:pt x="1287" y="356"/>
                    </a:lnTo>
                    <a:lnTo>
                      <a:pt x="1256" y="287"/>
                    </a:lnTo>
                    <a:lnTo>
                      <a:pt x="1208" y="228"/>
                    </a:lnTo>
                    <a:lnTo>
                      <a:pt x="1156" y="163"/>
                    </a:lnTo>
                    <a:lnTo>
                      <a:pt x="1131" y="108"/>
                    </a:lnTo>
                    <a:lnTo>
                      <a:pt x="1091" y="104"/>
                    </a:lnTo>
                    <a:lnTo>
                      <a:pt x="1116" y="72"/>
                    </a:lnTo>
                    <a:lnTo>
                      <a:pt x="1091" y="23"/>
                    </a:lnTo>
                    <a:lnTo>
                      <a:pt x="1052" y="16"/>
                    </a:lnTo>
                    <a:lnTo>
                      <a:pt x="1021" y="0"/>
                    </a:lnTo>
                    <a:lnTo>
                      <a:pt x="990" y="36"/>
                    </a:lnTo>
                    <a:lnTo>
                      <a:pt x="1012" y="64"/>
                    </a:lnTo>
                    <a:lnTo>
                      <a:pt x="1012" y="104"/>
                    </a:lnTo>
                    <a:lnTo>
                      <a:pt x="960" y="68"/>
                    </a:lnTo>
                    <a:lnTo>
                      <a:pt x="737" y="75"/>
                    </a:lnTo>
                    <a:lnTo>
                      <a:pt x="484" y="84"/>
                    </a:lnTo>
                    <a:lnTo>
                      <a:pt x="459" y="32"/>
                    </a:lnTo>
                    <a:lnTo>
                      <a:pt x="180" y="68"/>
                    </a:lnTo>
                    <a:lnTo>
                      <a:pt x="52" y="84"/>
                    </a:lnTo>
                    <a:lnTo>
                      <a:pt x="13" y="95"/>
                    </a:lnTo>
                    <a:lnTo>
                      <a:pt x="0" y="124"/>
                    </a:lnTo>
                    <a:lnTo>
                      <a:pt x="27" y="147"/>
                    </a:lnTo>
                    <a:lnTo>
                      <a:pt x="70" y="147"/>
                    </a:lnTo>
                    <a:lnTo>
                      <a:pt x="43" y="172"/>
                    </a:lnTo>
                    <a:lnTo>
                      <a:pt x="65" y="212"/>
                    </a:lnTo>
                    <a:close/>
                  </a:path>
                </a:pathLst>
              </a:custGeom>
              <a:solidFill>
                <a:srgbClr val="008208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9865" name=""/>
              <p:cNvSpPr/>
              <p:nvPr/>
            </p:nvSpPr>
            <p:spPr>
              <a:xfrm>
                <a:off x="6118560" y="3865320"/>
                <a:ext cx="1156680" cy="826920"/>
              </a:xfrm>
              <a:custGeom>
                <a:avLst/>
                <a:gdLst/>
                <a:ahLst/>
                <a:rect l="l" t="t" r="r" b="b"/>
                <a:pathLst>
                  <a:path w="1519" h="1055">
                    <a:moveTo>
                      <a:pt x="65" y="212"/>
                    </a:moveTo>
                    <a:lnTo>
                      <a:pt x="92" y="215"/>
                    </a:lnTo>
                    <a:lnTo>
                      <a:pt x="101" y="196"/>
                    </a:lnTo>
                    <a:lnTo>
                      <a:pt x="126" y="228"/>
                    </a:lnTo>
                    <a:lnTo>
                      <a:pt x="149" y="196"/>
                    </a:lnTo>
                    <a:lnTo>
                      <a:pt x="162" y="179"/>
                    </a:lnTo>
                    <a:lnTo>
                      <a:pt x="196" y="196"/>
                    </a:lnTo>
                    <a:lnTo>
                      <a:pt x="211" y="187"/>
                    </a:lnTo>
                    <a:lnTo>
                      <a:pt x="211" y="167"/>
                    </a:lnTo>
                    <a:lnTo>
                      <a:pt x="227" y="172"/>
                    </a:lnTo>
                    <a:lnTo>
                      <a:pt x="241" y="215"/>
                    </a:lnTo>
                    <a:lnTo>
                      <a:pt x="324" y="223"/>
                    </a:lnTo>
                    <a:lnTo>
                      <a:pt x="367" y="199"/>
                    </a:lnTo>
                    <a:lnTo>
                      <a:pt x="392" y="215"/>
                    </a:lnTo>
                    <a:lnTo>
                      <a:pt x="388" y="264"/>
                    </a:lnTo>
                    <a:lnTo>
                      <a:pt x="423" y="267"/>
                    </a:lnTo>
                    <a:lnTo>
                      <a:pt x="446" y="316"/>
                    </a:lnTo>
                    <a:lnTo>
                      <a:pt x="480" y="316"/>
                    </a:lnTo>
                    <a:lnTo>
                      <a:pt x="507" y="287"/>
                    </a:lnTo>
                    <a:lnTo>
                      <a:pt x="532" y="280"/>
                    </a:lnTo>
                    <a:lnTo>
                      <a:pt x="572" y="284"/>
                    </a:lnTo>
                    <a:lnTo>
                      <a:pt x="602" y="264"/>
                    </a:lnTo>
                    <a:lnTo>
                      <a:pt x="606" y="228"/>
                    </a:lnTo>
                    <a:lnTo>
                      <a:pt x="624" y="199"/>
                    </a:lnTo>
                    <a:lnTo>
                      <a:pt x="654" y="192"/>
                    </a:lnTo>
                    <a:lnTo>
                      <a:pt x="703" y="199"/>
                    </a:lnTo>
                    <a:lnTo>
                      <a:pt x="737" y="228"/>
                    </a:lnTo>
                    <a:lnTo>
                      <a:pt x="737" y="258"/>
                    </a:lnTo>
                    <a:lnTo>
                      <a:pt x="782" y="267"/>
                    </a:lnTo>
                    <a:lnTo>
                      <a:pt x="847" y="300"/>
                    </a:lnTo>
                    <a:lnTo>
                      <a:pt x="850" y="339"/>
                    </a:lnTo>
                    <a:lnTo>
                      <a:pt x="911" y="352"/>
                    </a:lnTo>
                    <a:lnTo>
                      <a:pt x="947" y="391"/>
                    </a:lnTo>
                    <a:lnTo>
                      <a:pt x="956" y="451"/>
                    </a:lnTo>
                    <a:lnTo>
                      <a:pt x="942" y="460"/>
                    </a:lnTo>
                    <a:lnTo>
                      <a:pt x="926" y="471"/>
                    </a:lnTo>
                    <a:lnTo>
                      <a:pt x="926" y="503"/>
                    </a:lnTo>
                    <a:lnTo>
                      <a:pt x="947" y="539"/>
                    </a:lnTo>
                    <a:lnTo>
                      <a:pt x="947" y="571"/>
                    </a:lnTo>
                    <a:lnTo>
                      <a:pt x="960" y="611"/>
                    </a:lnTo>
                    <a:lnTo>
                      <a:pt x="990" y="584"/>
                    </a:lnTo>
                    <a:lnTo>
                      <a:pt x="1025" y="571"/>
                    </a:lnTo>
                    <a:lnTo>
                      <a:pt x="981" y="650"/>
                    </a:lnTo>
                    <a:lnTo>
                      <a:pt x="999" y="679"/>
                    </a:lnTo>
                    <a:lnTo>
                      <a:pt x="1017" y="695"/>
                    </a:lnTo>
                    <a:lnTo>
                      <a:pt x="1048" y="738"/>
                    </a:lnTo>
                    <a:lnTo>
                      <a:pt x="1095" y="755"/>
                    </a:lnTo>
                    <a:lnTo>
                      <a:pt x="1100" y="731"/>
                    </a:lnTo>
                    <a:lnTo>
                      <a:pt x="1125" y="738"/>
                    </a:lnTo>
                    <a:lnTo>
                      <a:pt x="1113" y="778"/>
                    </a:lnTo>
                    <a:lnTo>
                      <a:pt x="1109" y="819"/>
                    </a:lnTo>
                    <a:lnTo>
                      <a:pt x="1143" y="830"/>
                    </a:lnTo>
                    <a:lnTo>
                      <a:pt x="1177" y="871"/>
                    </a:lnTo>
                    <a:lnTo>
                      <a:pt x="1174" y="907"/>
                    </a:lnTo>
                    <a:lnTo>
                      <a:pt x="1192" y="918"/>
                    </a:lnTo>
                    <a:lnTo>
                      <a:pt x="1262" y="918"/>
                    </a:lnTo>
                    <a:lnTo>
                      <a:pt x="1287" y="938"/>
                    </a:lnTo>
                    <a:lnTo>
                      <a:pt x="1283" y="959"/>
                    </a:lnTo>
                    <a:lnTo>
                      <a:pt x="1317" y="954"/>
                    </a:lnTo>
                    <a:lnTo>
                      <a:pt x="1317" y="986"/>
                    </a:lnTo>
                    <a:lnTo>
                      <a:pt x="1344" y="1019"/>
                    </a:lnTo>
                    <a:lnTo>
                      <a:pt x="1335" y="1051"/>
                    </a:lnTo>
                    <a:lnTo>
                      <a:pt x="1384" y="1055"/>
                    </a:lnTo>
                    <a:lnTo>
                      <a:pt x="1406" y="1035"/>
                    </a:lnTo>
                    <a:lnTo>
                      <a:pt x="1483" y="1038"/>
                    </a:lnTo>
                    <a:lnTo>
                      <a:pt x="1519" y="1006"/>
                    </a:lnTo>
                    <a:lnTo>
                      <a:pt x="1492" y="938"/>
                    </a:lnTo>
                    <a:lnTo>
                      <a:pt x="1513" y="923"/>
                    </a:lnTo>
                    <a:lnTo>
                      <a:pt x="1510" y="735"/>
                    </a:lnTo>
                    <a:lnTo>
                      <a:pt x="1501" y="699"/>
                    </a:lnTo>
                    <a:lnTo>
                      <a:pt x="1436" y="623"/>
                    </a:lnTo>
                    <a:lnTo>
                      <a:pt x="1422" y="595"/>
                    </a:lnTo>
                    <a:lnTo>
                      <a:pt x="1406" y="555"/>
                    </a:lnTo>
                    <a:lnTo>
                      <a:pt x="1344" y="467"/>
                    </a:lnTo>
                    <a:lnTo>
                      <a:pt x="1326" y="395"/>
                    </a:lnTo>
                    <a:lnTo>
                      <a:pt x="1314" y="363"/>
                    </a:lnTo>
                    <a:lnTo>
                      <a:pt x="1287" y="356"/>
                    </a:lnTo>
                    <a:lnTo>
                      <a:pt x="1256" y="287"/>
                    </a:lnTo>
                    <a:lnTo>
                      <a:pt x="1208" y="228"/>
                    </a:lnTo>
                    <a:lnTo>
                      <a:pt x="1156" y="163"/>
                    </a:lnTo>
                    <a:lnTo>
                      <a:pt x="1131" y="108"/>
                    </a:lnTo>
                    <a:lnTo>
                      <a:pt x="1091" y="104"/>
                    </a:lnTo>
                    <a:lnTo>
                      <a:pt x="1116" y="72"/>
                    </a:lnTo>
                    <a:lnTo>
                      <a:pt x="1091" y="23"/>
                    </a:lnTo>
                    <a:lnTo>
                      <a:pt x="1052" y="16"/>
                    </a:lnTo>
                    <a:lnTo>
                      <a:pt x="1021" y="0"/>
                    </a:lnTo>
                    <a:lnTo>
                      <a:pt x="990" y="36"/>
                    </a:lnTo>
                    <a:lnTo>
                      <a:pt x="1012" y="64"/>
                    </a:lnTo>
                    <a:lnTo>
                      <a:pt x="1012" y="104"/>
                    </a:lnTo>
                    <a:lnTo>
                      <a:pt x="960" y="68"/>
                    </a:lnTo>
                    <a:lnTo>
                      <a:pt x="737" y="75"/>
                    </a:lnTo>
                    <a:lnTo>
                      <a:pt x="484" y="84"/>
                    </a:lnTo>
                    <a:lnTo>
                      <a:pt x="459" y="32"/>
                    </a:lnTo>
                    <a:lnTo>
                      <a:pt x="180" y="68"/>
                    </a:lnTo>
                    <a:lnTo>
                      <a:pt x="52" y="84"/>
                    </a:lnTo>
                    <a:lnTo>
                      <a:pt x="13" y="95"/>
                    </a:lnTo>
                    <a:lnTo>
                      <a:pt x="0" y="124"/>
                    </a:lnTo>
                    <a:lnTo>
                      <a:pt x="27" y="147"/>
                    </a:lnTo>
                    <a:lnTo>
                      <a:pt x="70" y="147"/>
                    </a:lnTo>
                    <a:lnTo>
                      <a:pt x="43" y="172"/>
                    </a:lnTo>
                    <a:lnTo>
                      <a:pt x="65" y="212"/>
                    </a:lnTo>
                  </a:path>
                </a:pathLst>
              </a:custGeom>
              <a:solidFill>
                <a:srgbClr val="008208"/>
              </a:solidFill>
              <a:ln w="11160">
                <a:solidFill>
                  <a:srgbClr val="919191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  <p:grpSp>
          <p:nvGrpSpPr>
            <p:cNvPr id="9866" name=""/>
            <p:cNvGrpSpPr/>
            <p:nvPr/>
          </p:nvGrpSpPr>
          <p:grpSpPr>
            <a:xfrm>
              <a:off x="5582160" y="3353040"/>
              <a:ext cx="443160" cy="740520"/>
              <a:chOff x="5582160" y="3353040"/>
              <a:chExt cx="443160" cy="740520"/>
            </a:xfrm>
          </p:grpSpPr>
          <p:sp>
            <p:nvSpPr>
              <p:cNvPr id="9867" name=""/>
              <p:cNvSpPr/>
              <p:nvPr/>
            </p:nvSpPr>
            <p:spPr>
              <a:xfrm>
                <a:off x="5582160" y="3353040"/>
                <a:ext cx="443160" cy="740520"/>
              </a:xfrm>
              <a:custGeom>
                <a:avLst/>
                <a:gdLst/>
                <a:ahLst/>
                <a:rect l="l" t="t" r="r" b="b"/>
                <a:pathLst>
                  <a:path w="582" h="945">
                    <a:moveTo>
                      <a:pt x="205" y="19"/>
                    </a:moveTo>
                    <a:lnTo>
                      <a:pt x="198" y="35"/>
                    </a:lnTo>
                    <a:lnTo>
                      <a:pt x="180" y="32"/>
                    </a:lnTo>
                    <a:lnTo>
                      <a:pt x="131" y="71"/>
                    </a:lnTo>
                    <a:lnTo>
                      <a:pt x="131" y="143"/>
                    </a:lnTo>
                    <a:lnTo>
                      <a:pt x="113" y="131"/>
                    </a:lnTo>
                    <a:lnTo>
                      <a:pt x="83" y="167"/>
                    </a:lnTo>
                    <a:lnTo>
                      <a:pt x="52" y="176"/>
                    </a:lnTo>
                    <a:lnTo>
                      <a:pt x="57" y="206"/>
                    </a:lnTo>
                    <a:lnTo>
                      <a:pt x="66" y="235"/>
                    </a:lnTo>
                    <a:lnTo>
                      <a:pt x="79" y="267"/>
                    </a:lnTo>
                    <a:lnTo>
                      <a:pt x="43" y="287"/>
                    </a:lnTo>
                    <a:lnTo>
                      <a:pt x="66" y="350"/>
                    </a:lnTo>
                    <a:lnTo>
                      <a:pt x="52" y="363"/>
                    </a:lnTo>
                    <a:lnTo>
                      <a:pt x="52" y="411"/>
                    </a:lnTo>
                    <a:lnTo>
                      <a:pt x="88" y="434"/>
                    </a:lnTo>
                    <a:lnTo>
                      <a:pt x="92" y="461"/>
                    </a:lnTo>
                    <a:lnTo>
                      <a:pt x="74" y="481"/>
                    </a:lnTo>
                    <a:lnTo>
                      <a:pt x="92" y="497"/>
                    </a:lnTo>
                    <a:lnTo>
                      <a:pt x="113" y="549"/>
                    </a:lnTo>
                    <a:lnTo>
                      <a:pt x="92" y="569"/>
                    </a:lnTo>
                    <a:lnTo>
                      <a:pt x="74" y="630"/>
                    </a:lnTo>
                    <a:lnTo>
                      <a:pt x="39" y="657"/>
                    </a:lnTo>
                    <a:lnTo>
                      <a:pt x="39" y="706"/>
                    </a:lnTo>
                    <a:lnTo>
                      <a:pt x="0" y="762"/>
                    </a:lnTo>
                    <a:lnTo>
                      <a:pt x="43" y="808"/>
                    </a:lnTo>
                    <a:lnTo>
                      <a:pt x="153" y="805"/>
                    </a:lnTo>
                    <a:lnTo>
                      <a:pt x="289" y="788"/>
                    </a:lnTo>
                    <a:lnTo>
                      <a:pt x="345" y="794"/>
                    </a:lnTo>
                    <a:lnTo>
                      <a:pt x="332" y="833"/>
                    </a:lnTo>
                    <a:lnTo>
                      <a:pt x="402" y="945"/>
                    </a:lnTo>
                    <a:lnTo>
                      <a:pt x="476" y="896"/>
                    </a:lnTo>
                    <a:lnTo>
                      <a:pt x="582" y="900"/>
                    </a:lnTo>
                    <a:lnTo>
                      <a:pt x="555" y="575"/>
                    </a:lnTo>
                    <a:lnTo>
                      <a:pt x="530" y="0"/>
                    </a:lnTo>
                    <a:lnTo>
                      <a:pt x="205" y="19"/>
                    </a:lnTo>
                    <a:close/>
                  </a:path>
                </a:pathLst>
              </a:custGeom>
              <a:solidFill>
                <a:srgbClr val="008208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9868" name=""/>
              <p:cNvSpPr/>
              <p:nvPr/>
            </p:nvSpPr>
            <p:spPr>
              <a:xfrm>
                <a:off x="5582160" y="3353040"/>
                <a:ext cx="443160" cy="740520"/>
              </a:xfrm>
              <a:custGeom>
                <a:avLst/>
                <a:gdLst/>
                <a:ahLst/>
                <a:rect l="l" t="t" r="r" b="b"/>
                <a:pathLst>
                  <a:path w="582" h="945">
                    <a:moveTo>
                      <a:pt x="205" y="19"/>
                    </a:moveTo>
                    <a:lnTo>
                      <a:pt x="198" y="35"/>
                    </a:lnTo>
                    <a:lnTo>
                      <a:pt x="180" y="32"/>
                    </a:lnTo>
                    <a:lnTo>
                      <a:pt x="131" y="71"/>
                    </a:lnTo>
                    <a:lnTo>
                      <a:pt x="131" y="143"/>
                    </a:lnTo>
                    <a:lnTo>
                      <a:pt x="113" y="131"/>
                    </a:lnTo>
                    <a:lnTo>
                      <a:pt x="83" y="167"/>
                    </a:lnTo>
                    <a:lnTo>
                      <a:pt x="52" y="176"/>
                    </a:lnTo>
                    <a:lnTo>
                      <a:pt x="57" y="206"/>
                    </a:lnTo>
                    <a:lnTo>
                      <a:pt x="66" y="235"/>
                    </a:lnTo>
                    <a:lnTo>
                      <a:pt x="79" y="267"/>
                    </a:lnTo>
                    <a:lnTo>
                      <a:pt x="43" y="287"/>
                    </a:lnTo>
                    <a:lnTo>
                      <a:pt x="66" y="350"/>
                    </a:lnTo>
                    <a:lnTo>
                      <a:pt x="52" y="363"/>
                    </a:lnTo>
                    <a:lnTo>
                      <a:pt x="52" y="411"/>
                    </a:lnTo>
                    <a:lnTo>
                      <a:pt x="88" y="434"/>
                    </a:lnTo>
                    <a:lnTo>
                      <a:pt x="92" y="461"/>
                    </a:lnTo>
                    <a:lnTo>
                      <a:pt x="74" y="481"/>
                    </a:lnTo>
                    <a:lnTo>
                      <a:pt x="92" y="497"/>
                    </a:lnTo>
                    <a:lnTo>
                      <a:pt x="113" y="549"/>
                    </a:lnTo>
                    <a:lnTo>
                      <a:pt x="92" y="569"/>
                    </a:lnTo>
                    <a:lnTo>
                      <a:pt x="74" y="630"/>
                    </a:lnTo>
                    <a:lnTo>
                      <a:pt x="39" y="657"/>
                    </a:lnTo>
                    <a:lnTo>
                      <a:pt x="39" y="706"/>
                    </a:lnTo>
                    <a:lnTo>
                      <a:pt x="0" y="762"/>
                    </a:lnTo>
                    <a:lnTo>
                      <a:pt x="43" y="808"/>
                    </a:lnTo>
                    <a:lnTo>
                      <a:pt x="153" y="805"/>
                    </a:lnTo>
                    <a:lnTo>
                      <a:pt x="289" y="788"/>
                    </a:lnTo>
                    <a:lnTo>
                      <a:pt x="345" y="794"/>
                    </a:lnTo>
                    <a:lnTo>
                      <a:pt x="332" y="833"/>
                    </a:lnTo>
                    <a:lnTo>
                      <a:pt x="402" y="945"/>
                    </a:lnTo>
                    <a:lnTo>
                      <a:pt x="476" y="896"/>
                    </a:lnTo>
                    <a:lnTo>
                      <a:pt x="582" y="900"/>
                    </a:lnTo>
                    <a:lnTo>
                      <a:pt x="555" y="575"/>
                    </a:lnTo>
                    <a:lnTo>
                      <a:pt x="530" y="0"/>
                    </a:lnTo>
                    <a:lnTo>
                      <a:pt x="205" y="19"/>
                    </a:lnTo>
                  </a:path>
                </a:pathLst>
              </a:custGeom>
              <a:solidFill>
                <a:srgbClr val="008208"/>
              </a:solidFill>
              <a:ln w="11160">
                <a:solidFill>
                  <a:srgbClr val="919191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  <p:grpSp>
          <p:nvGrpSpPr>
            <p:cNvPr id="9869" name=""/>
            <p:cNvGrpSpPr/>
            <p:nvPr/>
          </p:nvGrpSpPr>
          <p:grpSpPr>
            <a:xfrm>
              <a:off x="3585600" y="3152880"/>
              <a:ext cx="1738440" cy="1612800"/>
              <a:chOff x="3585600" y="3152880"/>
              <a:chExt cx="1738440" cy="1612800"/>
            </a:xfrm>
          </p:grpSpPr>
          <p:sp>
            <p:nvSpPr>
              <p:cNvPr id="9870" name=""/>
              <p:cNvSpPr/>
              <p:nvPr/>
            </p:nvSpPr>
            <p:spPr>
              <a:xfrm>
                <a:off x="3585600" y="3152880"/>
                <a:ext cx="1738440" cy="1612800"/>
              </a:xfrm>
              <a:custGeom>
                <a:avLst/>
                <a:gdLst/>
                <a:ahLst/>
                <a:rect l="l" t="t" r="r" b="b"/>
                <a:pathLst>
                  <a:path w="2282" h="2061">
                    <a:moveTo>
                      <a:pt x="13" y="814"/>
                    </a:moveTo>
                    <a:lnTo>
                      <a:pt x="0" y="846"/>
                    </a:lnTo>
                    <a:lnTo>
                      <a:pt x="27" y="859"/>
                    </a:lnTo>
                    <a:lnTo>
                      <a:pt x="61" y="895"/>
                    </a:lnTo>
                    <a:lnTo>
                      <a:pt x="65" y="938"/>
                    </a:lnTo>
                    <a:lnTo>
                      <a:pt x="104" y="947"/>
                    </a:lnTo>
                    <a:lnTo>
                      <a:pt x="131" y="974"/>
                    </a:lnTo>
                    <a:lnTo>
                      <a:pt x="153" y="1010"/>
                    </a:lnTo>
                    <a:lnTo>
                      <a:pt x="180" y="1019"/>
                    </a:lnTo>
                    <a:lnTo>
                      <a:pt x="223" y="1081"/>
                    </a:lnTo>
                    <a:lnTo>
                      <a:pt x="284" y="1087"/>
                    </a:lnTo>
                    <a:lnTo>
                      <a:pt x="275" y="1114"/>
                    </a:lnTo>
                    <a:lnTo>
                      <a:pt x="297" y="1178"/>
                    </a:lnTo>
                    <a:lnTo>
                      <a:pt x="302" y="1267"/>
                    </a:lnTo>
                    <a:lnTo>
                      <a:pt x="332" y="1293"/>
                    </a:lnTo>
                    <a:lnTo>
                      <a:pt x="349" y="1317"/>
                    </a:lnTo>
                    <a:lnTo>
                      <a:pt x="367" y="1326"/>
                    </a:lnTo>
                    <a:lnTo>
                      <a:pt x="428" y="1382"/>
                    </a:lnTo>
                    <a:lnTo>
                      <a:pt x="455" y="1394"/>
                    </a:lnTo>
                    <a:lnTo>
                      <a:pt x="471" y="1398"/>
                    </a:lnTo>
                    <a:lnTo>
                      <a:pt x="489" y="1421"/>
                    </a:lnTo>
                    <a:lnTo>
                      <a:pt x="580" y="1446"/>
                    </a:lnTo>
                    <a:lnTo>
                      <a:pt x="616" y="1405"/>
                    </a:lnTo>
                    <a:lnTo>
                      <a:pt x="638" y="1385"/>
                    </a:lnTo>
                    <a:lnTo>
                      <a:pt x="625" y="1329"/>
                    </a:lnTo>
                    <a:lnTo>
                      <a:pt x="642" y="1310"/>
                    </a:lnTo>
                    <a:lnTo>
                      <a:pt x="694" y="1306"/>
                    </a:lnTo>
                    <a:lnTo>
                      <a:pt x="708" y="1290"/>
                    </a:lnTo>
                    <a:lnTo>
                      <a:pt x="717" y="1270"/>
                    </a:lnTo>
                    <a:lnTo>
                      <a:pt x="739" y="1274"/>
                    </a:lnTo>
                    <a:lnTo>
                      <a:pt x="742" y="1293"/>
                    </a:lnTo>
                    <a:lnTo>
                      <a:pt x="800" y="1297"/>
                    </a:lnTo>
                    <a:lnTo>
                      <a:pt x="891" y="1310"/>
                    </a:lnTo>
                    <a:lnTo>
                      <a:pt x="925" y="1342"/>
                    </a:lnTo>
                    <a:lnTo>
                      <a:pt x="996" y="1425"/>
                    </a:lnTo>
                    <a:lnTo>
                      <a:pt x="1031" y="1486"/>
                    </a:lnTo>
                    <a:lnTo>
                      <a:pt x="1035" y="1518"/>
                    </a:lnTo>
                    <a:lnTo>
                      <a:pt x="1127" y="1649"/>
                    </a:lnTo>
                    <a:lnTo>
                      <a:pt x="1141" y="1689"/>
                    </a:lnTo>
                    <a:lnTo>
                      <a:pt x="1211" y="1734"/>
                    </a:lnTo>
                    <a:lnTo>
                      <a:pt x="1217" y="1786"/>
                    </a:lnTo>
                    <a:lnTo>
                      <a:pt x="1235" y="1822"/>
                    </a:lnTo>
                    <a:lnTo>
                      <a:pt x="1247" y="1888"/>
                    </a:lnTo>
                    <a:lnTo>
                      <a:pt x="1278" y="1901"/>
                    </a:lnTo>
                    <a:lnTo>
                      <a:pt x="1281" y="1930"/>
                    </a:lnTo>
                    <a:lnTo>
                      <a:pt x="1281" y="1980"/>
                    </a:lnTo>
                    <a:lnTo>
                      <a:pt x="1303" y="1980"/>
                    </a:lnTo>
                    <a:lnTo>
                      <a:pt x="1339" y="1969"/>
                    </a:lnTo>
                    <a:lnTo>
                      <a:pt x="1382" y="2012"/>
                    </a:lnTo>
                    <a:lnTo>
                      <a:pt x="1421" y="2012"/>
                    </a:lnTo>
                    <a:lnTo>
                      <a:pt x="1461" y="2038"/>
                    </a:lnTo>
                    <a:lnTo>
                      <a:pt x="1513" y="2045"/>
                    </a:lnTo>
                    <a:lnTo>
                      <a:pt x="1553" y="2032"/>
                    </a:lnTo>
                    <a:lnTo>
                      <a:pt x="1587" y="2061"/>
                    </a:lnTo>
                    <a:lnTo>
                      <a:pt x="1626" y="2061"/>
                    </a:lnTo>
                    <a:lnTo>
                      <a:pt x="1644" y="2045"/>
                    </a:lnTo>
                    <a:lnTo>
                      <a:pt x="1666" y="2041"/>
                    </a:lnTo>
                    <a:lnTo>
                      <a:pt x="1693" y="2002"/>
                    </a:lnTo>
                    <a:lnTo>
                      <a:pt x="1644" y="2009"/>
                    </a:lnTo>
                    <a:lnTo>
                      <a:pt x="1617" y="1960"/>
                    </a:lnTo>
                    <a:lnTo>
                      <a:pt x="1610" y="1949"/>
                    </a:lnTo>
                    <a:lnTo>
                      <a:pt x="1605" y="1878"/>
                    </a:lnTo>
                    <a:lnTo>
                      <a:pt x="1587" y="1849"/>
                    </a:lnTo>
                    <a:lnTo>
                      <a:pt x="1610" y="1813"/>
                    </a:lnTo>
                    <a:lnTo>
                      <a:pt x="1610" y="1773"/>
                    </a:lnTo>
                    <a:lnTo>
                      <a:pt x="1632" y="1745"/>
                    </a:lnTo>
                    <a:lnTo>
                      <a:pt x="1626" y="1709"/>
                    </a:lnTo>
                    <a:lnTo>
                      <a:pt x="1623" y="1685"/>
                    </a:lnTo>
                    <a:lnTo>
                      <a:pt x="1648" y="1673"/>
                    </a:lnTo>
                    <a:lnTo>
                      <a:pt x="1662" y="1637"/>
                    </a:lnTo>
                    <a:lnTo>
                      <a:pt x="1693" y="1633"/>
                    </a:lnTo>
                    <a:lnTo>
                      <a:pt x="1727" y="1613"/>
                    </a:lnTo>
                    <a:lnTo>
                      <a:pt x="1736" y="1590"/>
                    </a:lnTo>
                    <a:lnTo>
                      <a:pt x="1766" y="1597"/>
                    </a:lnTo>
                    <a:lnTo>
                      <a:pt x="1788" y="1577"/>
                    </a:lnTo>
                    <a:lnTo>
                      <a:pt x="1779" y="1542"/>
                    </a:lnTo>
                    <a:lnTo>
                      <a:pt x="1806" y="1554"/>
                    </a:lnTo>
                    <a:lnTo>
                      <a:pt x="1876" y="1554"/>
                    </a:lnTo>
                    <a:lnTo>
                      <a:pt x="1946" y="1513"/>
                    </a:lnTo>
                    <a:lnTo>
                      <a:pt x="1980" y="1477"/>
                    </a:lnTo>
                    <a:lnTo>
                      <a:pt x="2020" y="1461"/>
                    </a:lnTo>
                    <a:lnTo>
                      <a:pt x="2054" y="1425"/>
                    </a:lnTo>
                    <a:lnTo>
                      <a:pt x="2090" y="1414"/>
                    </a:lnTo>
                    <a:lnTo>
                      <a:pt x="2077" y="1369"/>
                    </a:lnTo>
                    <a:lnTo>
                      <a:pt x="2041" y="1338"/>
                    </a:lnTo>
                    <a:lnTo>
                      <a:pt x="2041" y="1293"/>
                    </a:lnTo>
                    <a:lnTo>
                      <a:pt x="2081" y="1322"/>
                    </a:lnTo>
                    <a:lnTo>
                      <a:pt x="2108" y="1369"/>
                    </a:lnTo>
                    <a:lnTo>
                      <a:pt x="2185" y="1369"/>
                    </a:lnTo>
                    <a:lnTo>
                      <a:pt x="2221" y="1322"/>
                    </a:lnTo>
                    <a:lnTo>
                      <a:pt x="2225" y="1297"/>
                    </a:lnTo>
                    <a:lnTo>
                      <a:pt x="2252" y="1270"/>
                    </a:lnTo>
                    <a:lnTo>
                      <a:pt x="2261" y="1245"/>
                    </a:lnTo>
                    <a:lnTo>
                      <a:pt x="2246" y="1218"/>
                    </a:lnTo>
                    <a:lnTo>
                      <a:pt x="2252" y="1202"/>
                    </a:lnTo>
                    <a:lnTo>
                      <a:pt x="2264" y="1189"/>
                    </a:lnTo>
                    <a:lnTo>
                      <a:pt x="2261" y="1137"/>
                    </a:lnTo>
                    <a:lnTo>
                      <a:pt x="2277" y="1101"/>
                    </a:lnTo>
                    <a:lnTo>
                      <a:pt x="2282" y="1038"/>
                    </a:lnTo>
                    <a:lnTo>
                      <a:pt x="2264" y="1015"/>
                    </a:lnTo>
                    <a:lnTo>
                      <a:pt x="2234" y="957"/>
                    </a:lnTo>
                    <a:lnTo>
                      <a:pt x="2230" y="914"/>
                    </a:lnTo>
                    <a:lnTo>
                      <a:pt x="2181" y="882"/>
                    </a:lnTo>
                    <a:lnTo>
                      <a:pt x="2169" y="584"/>
                    </a:lnTo>
                    <a:lnTo>
                      <a:pt x="2093" y="578"/>
                    </a:lnTo>
                    <a:lnTo>
                      <a:pt x="2077" y="548"/>
                    </a:lnTo>
                    <a:lnTo>
                      <a:pt x="2047" y="558"/>
                    </a:lnTo>
                    <a:lnTo>
                      <a:pt x="2016" y="510"/>
                    </a:lnTo>
                    <a:lnTo>
                      <a:pt x="1993" y="506"/>
                    </a:lnTo>
                    <a:lnTo>
                      <a:pt x="1950" y="542"/>
                    </a:lnTo>
                    <a:lnTo>
                      <a:pt x="1916" y="515"/>
                    </a:lnTo>
                    <a:lnTo>
                      <a:pt x="1885" y="510"/>
                    </a:lnTo>
                    <a:lnTo>
                      <a:pt x="1840" y="542"/>
                    </a:lnTo>
                    <a:lnTo>
                      <a:pt x="1784" y="535"/>
                    </a:lnTo>
                    <a:lnTo>
                      <a:pt x="1739" y="519"/>
                    </a:lnTo>
                    <a:lnTo>
                      <a:pt x="1696" y="522"/>
                    </a:lnTo>
                    <a:lnTo>
                      <a:pt x="1666" y="551"/>
                    </a:lnTo>
                    <a:lnTo>
                      <a:pt x="1614" y="515"/>
                    </a:lnTo>
                    <a:lnTo>
                      <a:pt x="1540" y="522"/>
                    </a:lnTo>
                    <a:lnTo>
                      <a:pt x="1500" y="496"/>
                    </a:lnTo>
                    <a:lnTo>
                      <a:pt x="1479" y="460"/>
                    </a:lnTo>
                    <a:lnTo>
                      <a:pt x="1434" y="447"/>
                    </a:lnTo>
                    <a:lnTo>
                      <a:pt x="1409" y="467"/>
                    </a:lnTo>
                    <a:lnTo>
                      <a:pt x="1326" y="467"/>
                    </a:lnTo>
                    <a:lnTo>
                      <a:pt x="1312" y="443"/>
                    </a:lnTo>
                    <a:lnTo>
                      <a:pt x="1299" y="415"/>
                    </a:lnTo>
                    <a:lnTo>
                      <a:pt x="1281" y="398"/>
                    </a:lnTo>
                    <a:lnTo>
                      <a:pt x="1220" y="424"/>
                    </a:lnTo>
                    <a:lnTo>
                      <a:pt x="1195" y="411"/>
                    </a:lnTo>
                    <a:lnTo>
                      <a:pt x="1177" y="339"/>
                    </a:lnTo>
                    <a:lnTo>
                      <a:pt x="1159" y="192"/>
                    </a:lnTo>
                    <a:lnTo>
                      <a:pt x="1141" y="32"/>
                    </a:lnTo>
                    <a:lnTo>
                      <a:pt x="672" y="0"/>
                    </a:lnTo>
                    <a:lnTo>
                      <a:pt x="616" y="842"/>
                    </a:lnTo>
                    <a:lnTo>
                      <a:pt x="13" y="814"/>
                    </a:lnTo>
                    <a:close/>
                  </a:path>
                </a:pathLst>
              </a:custGeom>
              <a:solidFill>
                <a:srgbClr val="008208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9871" name=""/>
              <p:cNvSpPr/>
              <p:nvPr/>
            </p:nvSpPr>
            <p:spPr>
              <a:xfrm>
                <a:off x="3585600" y="3152880"/>
                <a:ext cx="1738440" cy="1612800"/>
              </a:xfrm>
              <a:custGeom>
                <a:avLst/>
                <a:gdLst/>
                <a:ahLst/>
                <a:rect l="l" t="t" r="r" b="b"/>
                <a:pathLst>
                  <a:path w="2282" h="2061">
                    <a:moveTo>
                      <a:pt x="13" y="814"/>
                    </a:moveTo>
                    <a:lnTo>
                      <a:pt x="0" y="846"/>
                    </a:lnTo>
                    <a:lnTo>
                      <a:pt x="27" y="859"/>
                    </a:lnTo>
                    <a:lnTo>
                      <a:pt x="61" y="895"/>
                    </a:lnTo>
                    <a:lnTo>
                      <a:pt x="65" y="938"/>
                    </a:lnTo>
                    <a:lnTo>
                      <a:pt x="104" y="947"/>
                    </a:lnTo>
                    <a:lnTo>
                      <a:pt x="131" y="974"/>
                    </a:lnTo>
                    <a:lnTo>
                      <a:pt x="153" y="1010"/>
                    </a:lnTo>
                    <a:lnTo>
                      <a:pt x="180" y="1019"/>
                    </a:lnTo>
                    <a:lnTo>
                      <a:pt x="223" y="1081"/>
                    </a:lnTo>
                    <a:lnTo>
                      <a:pt x="284" y="1087"/>
                    </a:lnTo>
                    <a:lnTo>
                      <a:pt x="275" y="1114"/>
                    </a:lnTo>
                    <a:lnTo>
                      <a:pt x="297" y="1178"/>
                    </a:lnTo>
                    <a:lnTo>
                      <a:pt x="302" y="1267"/>
                    </a:lnTo>
                    <a:lnTo>
                      <a:pt x="332" y="1293"/>
                    </a:lnTo>
                    <a:lnTo>
                      <a:pt x="349" y="1317"/>
                    </a:lnTo>
                    <a:lnTo>
                      <a:pt x="367" y="1326"/>
                    </a:lnTo>
                    <a:lnTo>
                      <a:pt x="428" y="1382"/>
                    </a:lnTo>
                    <a:lnTo>
                      <a:pt x="455" y="1394"/>
                    </a:lnTo>
                    <a:lnTo>
                      <a:pt x="471" y="1398"/>
                    </a:lnTo>
                    <a:lnTo>
                      <a:pt x="489" y="1421"/>
                    </a:lnTo>
                    <a:lnTo>
                      <a:pt x="580" y="1446"/>
                    </a:lnTo>
                    <a:lnTo>
                      <a:pt x="616" y="1405"/>
                    </a:lnTo>
                    <a:lnTo>
                      <a:pt x="638" y="1385"/>
                    </a:lnTo>
                    <a:lnTo>
                      <a:pt x="625" y="1329"/>
                    </a:lnTo>
                    <a:lnTo>
                      <a:pt x="642" y="1310"/>
                    </a:lnTo>
                    <a:lnTo>
                      <a:pt x="694" y="1306"/>
                    </a:lnTo>
                    <a:lnTo>
                      <a:pt x="708" y="1290"/>
                    </a:lnTo>
                    <a:lnTo>
                      <a:pt x="717" y="1270"/>
                    </a:lnTo>
                    <a:lnTo>
                      <a:pt x="739" y="1274"/>
                    </a:lnTo>
                    <a:lnTo>
                      <a:pt x="742" y="1293"/>
                    </a:lnTo>
                    <a:lnTo>
                      <a:pt x="800" y="1297"/>
                    </a:lnTo>
                    <a:lnTo>
                      <a:pt x="891" y="1310"/>
                    </a:lnTo>
                    <a:lnTo>
                      <a:pt x="925" y="1342"/>
                    </a:lnTo>
                    <a:lnTo>
                      <a:pt x="996" y="1425"/>
                    </a:lnTo>
                    <a:lnTo>
                      <a:pt x="1031" y="1486"/>
                    </a:lnTo>
                    <a:lnTo>
                      <a:pt x="1035" y="1518"/>
                    </a:lnTo>
                    <a:lnTo>
                      <a:pt x="1127" y="1649"/>
                    </a:lnTo>
                    <a:lnTo>
                      <a:pt x="1141" y="1689"/>
                    </a:lnTo>
                    <a:lnTo>
                      <a:pt x="1211" y="1734"/>
                    </a:lnTo>
                    <a:lnTo>
                      <a:pt x="1217" y="1786"/>
                    </a:lnTo>
                    <a:lnTo>
                      <a:pt x="1235" y="1822"/>
                    </a:lnTo>
                    <a:lnTo>
                      <a:pt x="1247" y="1888"/>
                    </a:lnTo>
                    <a:lnTo>
                      <a:pt x="1278" y="1901"/>
                    </a:lnTo>
                    <a:lnTo>
                      <a:pt x="1281" y="1930"/>
                    </a:lnTo>
                    <a:lnTo>
                      <a:pt x="1281" y="1980"/>
                    </a:lnTo>
                    <a:lnTo>
                      <a:pt x="1303" y="1980"/>
                    </a:lnTo>
                    <a:lnTo>
                      <a:pt x="1339" y="1969"/>
                    </a:lnTo>
                    <a:lnTo>
                      <a:pt x="1382" y="2012"/>
                    </a:lnTo>
                    <a:lnTo>
                      <a:pt x="1421" y="2012"/>
                    </a:lnTo>
                    <a:lnTo>
                      <a:pt x="1461" y="2038"/>
                    </a:lnTo>
                    <a:lnTo>
                      <a:pt x="1513" y="2045"/>
                    </a:lnTo>
                    <a:lnTo>
                      <a:pt x="1553" y="2032"/>
                    </a:lnTo>
                    <a:lnTo>
                      <a:pt x="1587" y="2061"/>
                    </a:lnTo>
                    <a:lnTo>
                      <a:pt x="1626" y="2061"/>
                    </a:lnTo>
                    <a:lnTo>
                      <a:pt x="1644" y="2045"/>
                    </a:lnTo>
                    <a:lnTo>
                      <a:pt x="1666" y="2041"/>
                    </a:lnTo>
                    <a:lnTo>
                      <a:pt x="1693" y="2002"/>
                    </a:lnTo>
                    <a:lnTo>
                      <a:pt x="1644" y="2009"/>
                    </a:lnTo>
                    <a:lnTo>
                      <a:pt x="1617" y="1960"/>
                    </a:lnTo>
                    <a:lnTo>
                      <a:pt x="1610" y="1949"/>
                    </a:lnTo>
                    <a:lnTo>
                      <a:pt x="1605" y="1878"/>
                    </a:lnTo>
                    <a:lnTo>
                      <a:pt x="1587" y="1849"/>
                    </a:lnTo>
                    <a:lnTo>
                      <a:pt x="1610" y="1813"/>
                    </a:lnTo>
                    <a:lnTo>
                      <a:pt x="1610" y="1773"/>
                    </a:lnTo>
                    <a:lnTo>
                      <a:pt x="1632" y="1745"/>
                    </a:lnTo>
                    <a:lnTo>
                      <a:pt x="1626" y="1709"/>
                    </a:lnTo>
                    <a:lnTo>
                      <a:pt x="1623" y="1685"/>
                    </a:lnTo>
                    <a:lnTo>
                      <a:pt x="1648" y="1673"/>
                    </a:lnTo>
                    <a:lnTo>
                      <a:pt x="1662" y="1637"/>
                    </a:lnTo>
                    <a:lnTo>
                      <a:pt x="1693" y="1633"/>
                    </a:lnTo>
                    <a:lnTo>
                      <a:pt x="1727" y="1613"/>
                    </a:lnTo>
                    <a:lnTo>
                      <a:pt x="1736" y="1590"/>
                    </a:lnTo>
                    <a:lnTo>
                      <a:pt x="1766" y="1597"/>
                    </a:lnTo>
                    <a:lnTo>
                      <a:pt x="1788" y="1577"/>
                    </a:lnTo>
                    <a:lnTo>
                      <a:pt x="1779" y="1542"/>
                    </a:lnTo>
                    <a:lnTo>
                      <a:pt x="1806" y="1554"/>
                    </a:lnTo>
                    <a:lnTo>
                      <a:pt x="1876" y="1554"/>
                    </a:lnTo>
                    <a:lnTo>
                      <a:pt x="1946" y="1513"/>
                    </a:lnTo>
                    <a:lnTo>
                      <a:pt x="1980" y="1477"/>
                    </a:lnTo>
                    <a:lnTo>
                      <a:pt x="2020" y="1461"/>
                    </a:lnTo>
                    <a:lnTo>
                      <a:pt x="2054" y="1425"/>
                    </a:lnTo>
                    <a:lnTo>
                      <a:pt x="2090" y="1414"/>
                    </a:lnTo>
                    <a:lnTo>
                      <a:pt x="2077" y="1369"/>
                    </a:lnTo>
                    <a:lnTo>
                      <a:pt x="2041" y="1338"/>
                    </a:lnTo>
                    <a:lnTo>
                      <a:pt x="2041" y="1293"/>
                    </a:lnTo>
                    <a:lnTo>
                      <a:pt x="2081" y="1322"/>
                    </a:lnTo>
                    <a:lnTo>
                      <a:pt x="2108" y="1369"/>
                    </a:lnTo>
                    <a:lnTo>
                      <a:pt x="2185" y="1369"/>
                    </a:lnTo>
                    <a:lnTo>
                      <a:pt x="2221" y="1322"/>
                    </a:lnTo>
                    <a:lnTo>
                      <a:pt x="2225" y="1297"/>
                    </a:lnTo>
                    <a:lnTo>
                      <a:pt x="2252" y="1270"/>
                    </a:lnTo>
                    <a:lnTo>
                      <a:pt x="2261" y="1245"/>
                    </a:lnTo>
                    <a:lnTo>
                      <a:pt x="2246" y="1218"/>
                    </a:lnTo>
                    <a:lnTo>
                      <a:pt x="2252" y="1202"/>
                    </a:lnTo>
                    <a:lnTo>
                      <a:pt x="2264" y="1189"/>
                    </a:lnTo>
                    <a:lnTo>
                      <a:pt x="2261" y="1137"/>
                    </a:lnTo>
                    <a:lnTo>
                      <a:pt x="2277" y="1101"/>
                    </a:lnTo>
                    <a:lnTo>
                      <a:pt x="2282" y="1038"/>
                    </a:lnTo>
                    <a:lnTo>
                      <a:pt x="2264" y="1015"/>
                    </a:lnTo>
                    <a:lnTo>
                      <a:pt x="2234" y="957"/>
                    </a:lnTo>
                    <a:lnTo>
                      <a:pt x="2230" y="914"/>
                    </a:lnTo>
                    <a:lnTo>
                      <a:pt x="2181" y="882"/>
                    </a:lnTo>
                    <a:lnTo>
                      <a:pt x="2169" y="584"/>
                    </a:lnTo>
                    <a:lnTo>
                      <a:pt x="2093" y="578"/>
                    </a:lnTo>
                    <a:lnTo>
                      <a:pt x="2077" y="548"/>
                    </a:lnTo>
                    <a:lnTo>
                      <a:pt x="2047" y="558"/>
                    </a:lnTo>
                    <a:lnTo>
                      <a:pt x="2016" y="510"/>
                    </a:lnTo>
                    <a:lnTo>
                      <a:pt x="1993" y="506"/>
                    </a:lnTo>
                    <a:lnTo>
                      <a:pt x="1950" y="542"/>
                    </a:lnTo>
                    <a:lnTo>
                      <a:pt x="1916" y="515"/>
                    </a:lnTo>
                    <a:lnTo>
                      <a:pt x="1885" y="510"/>
                    </a:lnTo>
                    <a:lnTo>
                      <a:pt x="1840" y="542"/>
                    </a:lnTo>
                    <a:lnTo>
                      <a:pt x="1784" y="535"/>
                    </a:lnTo>
                    <a:lnTo>
                      <a:pt x="1739" y="519"/>
                    </a:lnTo>
                    <a:lnTo>
                      <a:pt x="1696" y="522"/>
                    </a:lnTo>
                    <a:lnTo>
                      <a:pt x="1666" y="551"/>
                    </a:lnTo>
                    <a:lnTo>
                      <a:pt x="1614" y="515"/>
                    </a:lnTo>
                    <a:lnTo>
                      <a:pt x="1540" y="522"/>
                    </a:lnTo>
                    <a:lnTo>
                      <a:pt x="1500" y="496"/>
                    </a:lnTo>
                    <a:lnTo>
                      <a:pt x="1479" y="460"/>
                    </a:lnTo>
                    <a:lnTo>
                      <a:pt x="1434" y="447"/>
                    </a:lnTo>
                    <a:lnTo>
                      <a:pt x="1409" y="467"/>
                    </a:lnTo>
                    <a:lnTo>
                      <a:pt x="1326" y="467"/>
                    </a:lnTo>
                    <a:lnTo>
                      <a:pt x="1312" y="443"/>
                    </a:lnTo>
                    <a:lnTo>
                      <a:pt x="1299" y="415"/>
                    </a:lnTo>
                    <a:lnTo>
                      <a:pt x="1281" y="398"/>
                    </a:lnTo>
                    <a:lnTo>
                      <a:pt x="1220" y="424"/>
                    </a:lnTo>
                    <a:lnTo>
                      <a:pt x="1195" y="411"/>
                    </a:lnTo>
                    <a:lnTo>
                      <a:pt x="1177" y="339"/>
                    </a:lnTo>
                    <a:lnTo>
                      <a:pt x="1159" y="192"/>
                    </a:lnTo>
                    <a:lnTo>
                      <a:pt x="1141" y="32"/>
                    </a:lnTo>
                    <a:lnTo>
                      <a:pt x="672" y="0"/>
                    </a:lnTo>
                    <a:lnTo>
                      <a:pt x="616" y="842"/>
                    </a:lnTo>
                    <a:lnTo>
                      <a:pt x="13" y="814"/>
                    </a:lnTo>
                  </a:path>
                </a:pathLst>
              </a:custGeom>
              <a:solidFill>
                <a:srgbClr val="008208"/>
              </a:solidFill>
              <a:ln w="11160">
                <a:solidFill>
                  <a:srgbClr val="919191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  <p:grpSp>
          <p:nvGrpSpPr>
            <p:cNvPr id="9872" name=""/>
            <p:cNvGrpSpPr/>
            <p:nvPr/>
          </p:nvGrpSpPr>
          <p:grpSpPr>
            <a:xfrm>
              <a:off x="6563160" y="1893960"/>
              <a:ext cx="7560" cy="1080"/>
              <a:chOff x="6563160" y="1893960"/>
              <a:chExt cx="7560" cy="1080"/>
            </a:xfrm>
          </p:grpSpPr>
          <p:sp>
            <p:nvSpPr>
              <p:cNvPr id="9873" name=""/>
              <p:cNvSpPr/>
              <p:nvPr/>
            </p:nvSpPr>
            <p:spPr>
              <a:xfrm>
                <a:off x="6563160" y="1893960"/>
                <a:ext cx="7560" cy="1080"/>
              </a:xfrm>
              <a:custGeom>
                <a:avLst/>
                <a:gdLst/>
                <a:ahLst/>
                <a:rect l="l" t="t" r="r" b="b"/>
                <a:pathLst>
                  <a:path w="9" h="0">
                    <a:moveTo>
                      <a:pt x="0" y="0"/>
                    </a:moveTo>
                    <a:lnTo>
                      <a:pt x="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8208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5720" bIns="-457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9874" name=""/>
              <p:cNvSpPr/>
              <p:nvPr/>
            </p:nvSpPr>
            <p:spPr>
              <a:xfrm>
                <a:off x="6563160" y="1893960"/>
                <a:ext cx="7560" cy="1080"/>
              </a:xfrm>
              <a:prstGeom prst="line">
                <a:avLst/>
              </a:prstGeom>
              <a:ln w="11160">
                <a:solidFill>
                  <a:srgbClr val="919191"/>
                </a:solidFill>
                <a:miter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5720" bIns="-457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  <p:grpSp>
          <p:nvGrpSpPr>
            <p:cNvPr id="9875" name=""/>
            <p:cNvGrpSpPr/>
            <p:nvPr/>
          </p:nvGrpSpPr>
          <p:grpSpPr>
            <a:xfrm>
              <a:off x="5668920" y="1395720"/>
              <a:ext cx="94320" cy="73440"/>
              <a:chOff x="5668920" y="1395720"/>
              <a:chExt cx="94320" cy="73440"/>
            </a:xfrm>
          </p:grpSpPr>
          <p:sp>
            <p:nvSpPr>
              <p:cNvPr id="9876" name=""/>
              <p:cNvSpPr/>
              <p:nvPr/>
            </p:nvSpPr>
            <p:spPr>
              <a:xfrm>
                <a:off x="5668920" y="1395720"/>
                <a:ext cx="94320" cy="73440"/>
              </a:xfrm>
              <a:custGeom>
                <a:avLst/>
                <a:gdLst/>
                <a:ahLst/>
                <a:rect l="l" t="t" r="r" b="b"/>
                <a:pathLst>
                  <a:path w="122" h="93">
                    <a:moveTo>
                      <a:pt x="122" y="0"/>
                    </a:moveTo>
                    <a:lnTo>
                      <a:pt x="74" y="9"/>
                    </a:lnTo>
                    <a:lnTo>
                      <a:pt x="43" y="41"/>
                    </a:lnTo>
                    <a:lnTo>
                      <a:pt x="9" y="57"/>
                    </a:lnTo>
                    <a:lnTo>
                      <a:pt x="0" y="93"/>
                    </a:lnTo>
                    <a:lnTo>
                      <a:pt x="70" y="68"/>
                    </a:lnTo>
                    <a:lnTo>
                      <a:pt x="95" y="36"/>
                    </a:lnTo>
                    <a:lnTo>
                      <a:pt x="113" y="25"/>
                    </a:lnTo>
                    <a:lnTo>
                      <a:pt x="122" y="0"/>
                    </a:lnTo>
                    <a:close/>
                  </a:path>
                </a:pathLst>
              </a:custGeom>
              <a:solidFill>
                <a:srgbClr val="008208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26640" bIns="2664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9877" name=""/>
              <p:cNvSpPr/>
              <p:nvPr/>
            </p:nvSpPr>
            <p:spPr>
              <a:xfrm>
                <a:off x="5668920" y="1395720"/>
                <a:ext cx="94320" cy="73440"/>
              </a:xfrm>
              <a:custGeom>
                <a:avLst/>
                <a:gdLst/>
                <a:ahLst/>
                <a:rect l="l" t="t" r="r" b="b"/>
                <a:pathLst>
                  <a:path w="122" h="93">
                    <a:moveTo>
                      <a:pt x="122" y="0"/>
                    </a:moveTo>
                    <a:lnTo>
                      <a:pt x="74" y="9"/>
                    </a:lnTo>
                    <a:lnTo>
                      <a:pt x="43" y="41"/>
                    </a:lnTo>
                    <a:lnTo>
                      <a:pt x="9" y="57"/>
                    </a:lnTo>
                    <a:lnTo>
                      <a:pt x="0" y="93"/>
                    </a:lnTo>
                    <a:lnTo>
                      <a:pt x="70" y="68"/>
                    </a:lnTo>
                    <a:lnTo>
                      <a:pt x="95" y="36"/>
                    </a:lnTo>
                    <a:lnTo>
                      <a:pt x="113" y="25"/>
                    </a:lnTo>
                    <a:lnTo>
                      <a:pt x="122" y="0"/>
                    </a:lnTo>
                  </a:path>
                </a:pathLst>
              </a:custGeom>
              <a:solidFill>
                <a:srgbClr val="008208"/>
              </a:solidFill>
              <a:ln w="11160">
                <a:solidFill>
                  <a:srgbClr val="919191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26640" bIns="2664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  <p:grpSp>
          <p:nvGrpSpPr>
            <p:cNvPr id="9878" name=""/>
            <p:cNvGrpSpPr/>
            <p:nvPr/>
          </p:nvGrpSpPr>
          <p:grpSpPr>
            <a:xfrm>
              <a:off x="6005520" y="1431720"/>
              <a:ext cx="73080" cy="16920"/>
              <a:chOff x="6005520" y="1431720"/>
              <a:chExt cx="73080" cy="16920"/>
            </a:xfrm>
          </p:grpSpPr>
          <p:sp>
            <p:nvSpPr>
              <p:cNvPr id="9879" name=""/>
              <p:cNvSpPr/>
              <p:nvPr/>
            </p:nvSpPr>
            <p:spPr>
              <a:xfrm>
                <a:off x="6005520" y="1431720"/>
                <a:ext cx="73080" cy="16920"/>
              </a:xfrm>
              <a:custGeom>
                <a:avLst/>
                <a:gdLst/>
                <a:ahLst/>
                <a:rect l="l" t="t" r="r" b="b"/>
                <a:pathLst>
                  <a:path w="97" h="23">
                    <a:moveTo>
                      <a:pt x="18" y="3"/>
                    </a:moveTo>
                    <a:lnTo>
                      <a:pt x="0" y="16"/>
                    </a:lnTo>
                    <a:lnTo>
                      <a:pt x="9" y="23"/>
                    </a:lnTo>
                    <a:lnTo>
                      <a:pt x="70" y="19"/>
                    </a:lnTo>
                    <a:lnTo>
                      <a:pt x="97" y="19"/>
                    </a:lnTo>
                    <a:lnTo>
                      <a:pt x="92" y="0"/>
                    </a:lnTo>
                    <a:lnTo>
                      <a:pt x="18" y="3"/>
                    </a:lnTo>
                    <a:close/>
                  </a:path>
                </a:pathLst>
              </a:custGeom>
              <a:solidFill>
                <a:srgbClr val="008208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29880" bIns="-298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9880" name=""/>
              <p:cNvSpPr/>
              <p:nvPr/>
            </p:nvSpPr>
            <p:spPr>
              <a:xfrm>
                <a:off x="6005520" y="1431720"/>
                <a:ext cx="73080" cy="16920"/>
              </a:xfrm>
              <a:custGeom>
                <a:avLst/>
                <a:gdLst/>
                <a:ahLst/>
                <a:rect l="l" t="t" r="r" b="b"/>
                <a:pathLst>
                  <a:path w="97" h="23">
                    <a:moveTo>
                      <a:pt x="18" y="3"/>
                    </a:moveTo>
                    <a:lnTo>
                      <a:pt x="0" y="16"/>
                    </a:lnTo>
                    <a:lnTo>
                      <a:pt x="9" y="23"/>
                    </a:lnTo>
                    <a:lnTo>
                      <a:pt x="70" y="19"/>
                    </a:lnTo>
                    <a:lnTo>
                      <a:pt x="97" y="19"/>
                    </a:lnTo>
                    <a:lnTo>
                      <a:pt x="92" y="0"/>
                    </a:lnTo>
                    <a:lnTo>
                      <a:pt x="18" y="3"/>
                    </a:lnTo>
                  </a:path>
                </a:pathLst>
              </a:custGeom>
              <a:solidFill>
                <a:srgbClr val="008208"/>
              </a:solidFill>
              <a:ln w="11160">
                <a:solidFill>
                  <a:srgbClr val="919191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29880" bIns="-298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  <p:grpSp>
          <p:nvGrpSpPr>
            <p:cNvPr id="9881" name=""/>
            <p:cNvGrpSpPr/>
            <p:nvPr/>
          </p:nvGrpSpPr>
          <p:grpSpPr>
            <a:xfrm>
              <a:off x="6830280" y="1586520"/>
              <a:ext cx="787680" cy="927000"/>
              <a:chOff x="6830280" y="1586520"/>
              <a:chExt cx="787680" cy="927000"/>
            </a:xfrm>
          </p:grpSpPr>
          <p:sp>
            <p:nvSpPr>
              <p:cNvPr id="9882" name=""/>
              <p:cNvSpPr/>
              <p:nvPr/>
            </p:nvSpPr>
            <p:spPr>
              <a:xfrm>
                <a:off x="6830280" y="1586520"/>
                <a:ext cx="787680" cy="927000"/>
              </a:xfrm>
              <a:custGeom>
                <a:avLst/>
                <a:gdLst/>
                <a:ahLst/>
                <a:rect l="l" t="t" r="r" b="b"/>
                <a:pathLst>
                  <a:path w="1033" h="1185">
                    <a:moveTo>
                      <a:pt x="832" y="0"/>
                    </a:moveTo>
                    <a:lnTo>
                      <a:pt x="792" y="20"/>
                    </a:lnTo>
                    <a:lnTo>
                      <a:pt x="701" y="16"/>
                    </a:lnTo>
                    <a:lnTo>
                      <a:pt x="636" y="43"/>
                    </a:lnTo>
                    <a:lnTo>
                      <a:pt x="553" y="85"/>
                    </a:lnTo>
                    <a:lnTo>
                      <a:pt x="519" y="121"/>
                    </a:lnTo>
                    <a:lnTo>
                      <a:pt x="519" y="167"/>
                    </a:lnTo>
                    <a:lnTo>
                      <a:pt x="471" y="196"/>
                    </a:lnTo>
                    <a:lnTo>
                      <a:pt x="440" y="228"/>
                    </a:lnTo>
                    <a:lnTo>
                      <a:pt x="440" y="245"/>
                    </a:lnTo>
                    <a:lnTo>
                      <a:pt x="467" y="272"/>
                    </a:lnTo>
                    <a:lnTo>
                      <a:pt x="471" y="284"/>
                    </a:lnTo>
                    <a:lnTo>
                      <a:pt x="458" y="308"/>
                    </a:lnTo>
                    <a:lnTo>
                      <a:pt x="467" y="329"/>
                    </a:lnTo>
                    <a:lnTo>
                      <a:pt x="474" y="352"/>
                    </a:lnTo>
                    <a:lnTo>
                      <a:pt x="467" y="372"/>
                    </a:lnTo>
                    <a:lnTo>
                      <a:pt x="436" y="376"/>
                    </a:lnTo>
                    <a:lnTo>
                      <a:pt x="391" y="432"/>
                    </a:lnTo>
                    <a:lnTo>
                      <a:pt x="339" y="444"/>
                    </a:lnTo>
                    <a:lnTo>
                      <a:pt x="217" y="444"/>
                    </a:lnTo>
                    <a:lnTo>
                      <a:pt x="214" y="460"/>
                    </a:lnTo>
                    <a:lnTo>
                      <a:pt x="95" y="460"/>
                    </a:lnTo>
                    <a:lnTo>
                      <a:pt x="70" y="484"/>
                    </a:lnTo>
                    <a:lnTo>
                      <a:pt x="64" y="525"/>
                    </a:lnTo>
                    <a:lnTo>
                      <a:pt x="88" y="548"/>
                    </a:lnTo>
                    <a:lnTo>
                      <a:pt x="113" y="581"/>
                    </a:lnTo>
                    <a:lnTo>
                      <a:pt x="104" y="613"/>
                    </a:lnTo>
                    <a:lnTo>
                      <a:pt x="48" y="660"/>
                    </a:lnTo>
                    <a:lnTo>
                      <a:pt x="0" y="701"/>
                    </a:lnTo>
                    <a:lnTo>
                      <a:pt x="21" y="728"/>
                    </a:lnTo>
                    <a:lnTo>
                      <a:pt x="9" y="757"/>
                    </a:lnTo>
                    <a:lnTo>
                      <a:pt x="201" y="728"/>
                    </a:lnTo>
                    <a:lnTo>
                      <a:pt x="693" y="624"/>
                    </a:lnTo>
                    <a:lnTo>
                      <a:pt x="701" y="644"/>
                    </a:lnTo>
                    <a:lnTo>
                      <a:pt x="740" y="656"/>
                    </a:lnTo>
                    <a:lnTo>
                      <a:pt x="745" y="705"/>
                    </a:lnTo>
                    <a:lnTo>
                      <a:pt x="789" y="708"/>
                    </a:lnTo>
                    <a:lnTo>
                      <a:pt x="801" y="728"/>
                    </a:lnTo>
                    <a:lnTo>
                      <a:pt x="785" y="751"/>
                    </a:lnTo>
                    <a:lnTo>
                      <a:pt x="780" y="789"/>
                    </a:lnTo>
                    <a:lnTo>
                      <a:pt x="762" y="813"/>
                    </a:lnTo>
                    <a:lnTo>
                      <a:pt x="776" y="840"/>
                    </a:lnTo>
                    <a:lnTo>
                      <a:pt x="754" y="852"/>
                    </a:lnTo>
                    <a:lnTo>
                      <a:pt x="776" y="897"/>
                    </a:lnTo>
                    <a:lnTo>
                      <a:pt x="771" y="928"/>
                    </a:lnTo>
                    <a:lnTo>
                      <a:pt x="828" y="933"/>
                    </a:lnTo>
                    <a:lnTo>
                      <a:pt x="841" y="964"/>
                    </a:lnTo>
                    <a:lnTo>
                      <a:pt x="816" y="1016"/>
                    </a:lnTo>
                    <a:lnTo>
                      <a:pt x="758" y="1052"/>
                    </a:lnTo>
                    <a:lnTo>
                      <a:pt x="762" y="1080"/>
                    </a:lnTo>
                    <a:lnTo>
                      <a:pt x="776" y="1097"/>
                    </a:lnTo>
                    <a:lnTo>
                      <a:pt x="789" y="1132"/>
                    </a:lnTo>
                    <a:lnTo>
                      <a:pt x="819" y="1129"/>
                    </a:lnTo>
                    <a:lnTo>
                      <a:pt x="850" y="1136"/>
                    </a:lnTo>
                    <a:lnTo>
                      <a:pt x="871" y="1149"/>
                    </a:lnTo>
                    <a:lnTo>
                      <a:pt x="902" y="1185"/>
                    </a:lnTo>
                    <a:lnTo>
                      <a:pt x="923" y="1165"/>
                    </a:lnTo>
                    <a:lnTo>
                      <a:pt x="920" y="1136"/>
                    </a:lnTo>
                    <a:lnTo>
                      <a:pt x="954" y="1109"/>
                    </a:lnTo>
                    <a:lnTo>
                      <a:pt x="975" y="1077"/>
                    </a:lnTo>
                    <a:lnTo>
                      <a:pt x="972" y="999"/>
                    </a:lnTo>
                    <a:lnTo>
                      <a:pt x="990" y="976"/>
                    </a:lnTo>
                    <a:lnTo>
                      <a:pt x="984" y="892"/>
                    </a:lnTo>
                    <a:lnTo>
                      <a:pt x="972" y="875"/>
                    </a:lnTo>
                    <a:lnTo>
                      <a:pt x="950" y="872"/>
                    </a:lnTo>
                    <a:lnTo>
                      <a:pt x="936" y="872"/>
                    </a:lnTo>
                    <a:lnTo>
                      <a:pt x="941" y="848"/>
                    </a:lnTo>
                    <a:lnTo>
                      <a:pt x="954" y="813"/>
                    </a:lnTo>
                    <a:lnTo>
                      <a:pt x="972" y="836"/>
                    </a:lnTo>
                    <a:lnTo>
                      <a:pt x="975" y="852"/>
                    </a:lnTo>
                    <a:lnTo>
                      <a:pt x="1033" y="829"/>
                    </a:lnTo>
                    <a:lnTo>
                      <a:pt x="1033" y="796"/>
                    </a:lnTo>
                    <a:lnTo>
                      <a:pt x="1024" y="777"/>
                    </a:lnTo>
                    <a:lnTo>
                      <a:pt x="1020" y="760"/>
                    </a:lnTo>
                    <a:lnTo>
                      <a:pt x="997" y="757"/>
                    </a:lnTo>
                    <a:lnTo>
                      <a:pt x="975" y="741"/>
                    </a:lnTo>
                    <a:lnTo>
                      <a:pt x="1015" y="721"/>
                    </a:lnTo>
                    <a:lnTo>
                      <a:pt x="981" y="692"/>
                    </a:lnTo>
                    <a:lnTo>
                      <a:pt x="975" y="660"/>
                    </a:lnTo>
                    <a:lnTo>
                      <a:pt x="963" y="572"/>
                    </a:lnTo>
                    <a:lnTo>
                      <a:pt x="963" y="565"/>
                    </a:lnTo>
                    <a:lnTo>
                      <a:pt x="932" y="545"/>
                    </a:lnTo>
                    <a:lnTo>
                      <a:pt x="959" y="448"/>
                    </a:lnTo>
                    <a:lnTo>
                      <a:pt x="950" y="421"/>
                    </a:lnTo>
                    <a:lnTo>
                      <a:pt x="936" y="388"/>
                    </a:lnTo>
                    <a:lnTo>
                      <a:pt x="941" y="360"/>
                    </a:lnTo>
                    <a:lnTo>
                      <a:pt x="914" y="281"/>
                    </a:lnTo>
                    <a:lnTo>
                      <a:pt x="871" y="281"/>
                    </a:lnTo>
                    <a:lnTo>
                      <a:pt x="884" y="241"/>
                    </a:lnTo>
                    <a:lnTo>
                      <a:pt x="884" y="209"/>
                    </a:lnTo>
                    <a:lnTo>
                      <a:pt x="853" y="180"/>
                    </a:lnTo>
                    <a:lnTo>
                      <a:pt x="871" y="153"/>
                    </a:lnTo>
                    <a:lnTo>
                      <a:pt x="859" y="112"/>
                    </a:lnTo>
                    <a:lnTo>
                      <a:pt x="832" y="81"/>
                    </a:lnTo>
                    <a:lnTo>
                      <a:pt x="832" y="0"/>
                    </a:lnTo>
                    <a:close/>
                  </a:path>
                </a:pathLst>
              </a:custGeom>
              <a:solidFill>
                <a:srgbClr val="008208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9883" name=""/>
              <p:cNvSpPr/>
              <p:nvPr/>
            </p:nvSpPr>
            <p:spPr>
              <a:xfrm>
                <a:off x="6830280" y="1586520"/>
                <a:ext cx="787680" cy="927000"/>
              </a:xfrm>
              <a:custGeom>
                <a:avLst/>
                <a:gdLst/>
                <a:ahLst/>
                <a:rect l="l" t="t" r="r" b="b"/>
                <a:pathLst>
                  <a:path w="1033" h="1185">
                    <a:moveTo>
                      <a:pt x="832" y="0"/>
                    </a:moveTo>
                    <a:lnTo>
                      <a:pt x="792" y="20"/>
                    </a:lnTo>
                    <a:lnTo>
                      <a:pt x="701" y="16"/>
                    </a:lnTo>
                    <a:lnTo>
                      <a:pt x="636" y="43"/>
                    </a:lnTo>
                    <a:lnTo>
                      <a:pt x="553" y="85"/>
                    </a:lnTo>
                    <a:lnTo>
                      <a:pt x="519" y="121"/>
                    </a:lnTo>
                    <a:lnTo>
                      <a:pt x="519" y="167"/>
                    </a:lnTo>
                    <a:lnTo>
                      <a:pt x="471" y="196"/>
                    </a:lnTo>
                    <a:lnTo>
                      <a:pt x="440" y="228"/>
                    </a:lnTo>
                    <a:lnTo>
                      <a:pt x="440" y="245"/>
                    </a:lnTo>
                    <a:lnTo>
                      <a:pt x="467" y="272"/>
                    </a:lnTo>
                    <a:lnTo>
                      <a:pt x="471" y="284"/>
                    </a:lnTo>
                    <a:lnTo>
                      <a:pt x="458" y="308"/>
                    </a:lnTo>
                    <a:lnTo>
                      <a:pt x="467" y="329"/>
                    </a:lnTo>
                    <a:lnTo>
                      <a:pt x="474" y="352"/>
                    </a:lnTo>
                    <a:lnTo>
                      <a:pt x="467" y="372"/>
                    </a:lnTo>
                    <a:lnTo>
                      <a:pt x="436" y="376"/>
                    </a:lnTo>
                    <a:lnTo>
                      <a:pt x="391" y="432"/>
                    </a:lnTo>
                    <a:lnTo>
                      <a:pt x="339" y="444"/>
                    </a:lnTo>
                    <a:lnTo>
                      <a:pt x="217" y="444"/>
                    </a:lnTo>
                    <a:lnTo>
                      <a:pt x="214" y="460"/>
                    </a:lnTo>
                    <a:lnTo>
                      <a:pt x="95" y="460"/>
                    </a:lnTo>
                    <a:lnTo>
                      <a:pt x="70" y="484"/>
                    </a:lnTo>
                    <a:lnTo>
                      <a:pt x="64" y="525"/>
                    </a:lnTo>
                    <a:lnTo>
                      <a:pt x="88" y="548"/>
                    </a:lnTo>
                    <a:lnTo>
                      <a:pt x="113" y="581"/>
                    </a:lnTo>
                    <a:lnTo>
                      <a:pt x="104" y="613"/>
                    </a:lnTo>
                    <a:lnTo>
                      <a:pt x="48" y="660"/>
                    </a:lnTo>
                    <a:lnTo>
                      <a:pt x="0" y="701"/>
                    </a:lnTo>
                    <a:lnTo>
                      <a:pt x="21" y="728"/>
                    </a:lnTo>
                    <a:lnTo>
                      <a:pt x="9" y="757"/>
                    </a:lnTo>
                    <a:lnTo>
                      <a:pt x="201" y="728"/>
                    </a:lnTo>
                    <a:lnTo>
                      <a:pt x="693" y="624"/>
                    </a:lnTo>
                    <a:lnTo>
                      <a:pt x="701" y="644"/>
                    </a:lnTo>
                    <a:lnTo>
                      <a:pt x="740" y="656"/>
                    </a:lnTo>
                    <a:lnTo>
                      <a:pt x="745" y="705"/>
                    </a:lnTo>
                    <a:lnTo>
                      <a:pt x="789" y="708"/>
                    </a:lnTo>
                    <a:lnTo>
                      <a:pt x="801" y="728"/>
                    </a:lnTo>
                    <a:lnTo>
                      <a:pt x="785" y="751"/>
                    </a:lnTo>
                    <a:lnTo>
                      <a:pt x="780" y="789"/>
                    </a:lnTo>
                    <a:lnTo>
                      <a:pt x="762" y="813"/>
                    </a:lnTo>
                    <a:lnTo>
                      <a:pt x="776" y="840"/>
                    </a:lnTo>
                    <a:lnTo>
                      <a:pt x="754" y="852"/>
                    </a:lnTo>
                    <a:lnTo>
                      <a:pt x="776" y="897"/>
                    </a:lnTo>
                    <a:lnTo>
                      <a:pt x="771" y="928"/>
                    </a:lnTo>
                    <a:lnTo>
                      <a:pt x="828" y="933"/>
                    </a:lnTo>
                    <a:lnTo>
                      <a:pt x="841" y="964"/>
                    </a:lnTo>
                    <a:lnTo>
                      <a:pt x="816" y="1016"/>
                    </a:lnTo>
                    <a:lnTo>
                      <a:pt x="758" y="1052"/>
                    </a:lnTo>
                    <a:lnTo>
                      <a:pt x="762" y="1080"/>
                    </a:lnTo>
                    <a:lnTo>
                      <a:pt x="776" y="1097"/>
                    </a:lnTo>
                    <a:lnTo>
                      <a:pt x="789" y="1132"/>
                    </a:lnTo>
                    <a:lnTo>
                      <a:pt x="819" y="1129"/>
                    </a:lnTo>
                    <a:lnTo>
                      <a:pt x="850" y="1136"/>
                    </a:lnTo>
                    <a:lnTo>
                      <a:pt x="871" y="1149"/>
                    </a:lnTo>
                    <a:lnTo>
                      <a:pt x="902" y="1185"/>
                    </a:lnTo>
                    <a:lnTo>
                      <a:pt x="923" y="1165"/>
                    </a:lnTo>
                    <a:lnTo>
                      <a:pt x="920" y="1136"/>
                    </a:lnTo>
                    <a:lnTo>
                      <a:pt x="954" y="1109"/>
                    </a:lnTo>
                    <a:lnTo>
                      <a:pt x="975" y="1077"/>
                    </a:lnTo>
                    <a:lnTo>
                      <a:pt x="972" y="999"/>
                    </a:lnTo>
                    <a:lnTo>
                      <a:pt x="990" y="976"/>
                    </a:lnTo>
                    <a:lnTo>
                      <a:pt x="984" y="892"/>
                    </a:lnTo>
                    <a:lnTo>
                      <a:pt x="972" y="875"/>
                    </a:lnTo>
                    <a:lnTo>
                      <a:pt x="950" y="872"/>
                    </a:lnTo>
                    <a:lnTo>
                      <a:pt x="936" y="872"/>
                    </a:lnTo>
                    <a:lnTo>
                      <a:pt x="941" y="848"/>
                    </a:lnTo>
                    <a:lnTo>
                      <a:pt x="954" y="813"/>
                    </a:lnTo>
                    <a:lnTo>
                      <a:pt x="972" y="836"/>
                    </a:lnTo>
                    <a:lnTo>
                      <a:pt x="975" y="852"/>
                    </a:lnTo>
                    <a:lnTo>
                      <a:pt x="1033" y="829"/>
                    </a:lnTo>
                    <a:lnTo>
                      <a:pt x="1033" y="796"/>
                    </a:lnTo>
                    <a:lnTo>
                      <a:pt x="1024" y="777"/>
                    </a:lnTo>
                    <a:lnTo>
                      <a:pt x="1020" y="760"/>
                    </a:lnTo>
                    <a:lnTo>
                      <a:pt x="997" y="757"/>
                    </a:lnTo>
                    <a:lnTo>
                      <a:pt x="975" y="741"/>
                    </a:lnTo>
                    <a:lnTo>
                      <a:pt x="1015" y="721"/>
                    </a:lnTo>
                    <a:lnTo>
                      <a:pt x="981" y="692"/>
                    </a:lnTo>
                    <a:lnTo>
                      <a:pt x="975" y="660"/>
                    </a:lnTo>
                    <a:lnTo>
                      <a:pt x="963" y="572"/>
                    </a:lnTo>
                    <a:lnTo>
                      <a:pt x="963" y="565"/>
                    </a:lnTo>
                    <a:lnTo>
                      <a:pt x="932" y="545"/>
                    </a:lnTo>
                    <a:lnTo>
                      <a:pt x="959" y="448"/>
                    </a:lnTo>
                    <a:lnTo>
                      <a:pt x="950" y="421"/>
                    </a:lnTo>
                    <a:lnTo>
                      <a:pt x="936" y="388"/>
                    </a:lnTo>
                    <a:lnTo>
                      <a:pt x="941" y="360"/>
                    </a:lnTo>
                    <a:lnTo>
                      <a:pt x="914" y="281"/>
                    </a:lnTo>
                    <a:lnTo>
                      <a:pt x="871" y="281"/>
                    </a:lnTo>
                    <a:lnTo>
                      <a:pt x="884" y="241"/>
                    </a:lnTo>
                    <a:lnTo>
                      <a:pt x="884" y="209"/>
                    </a:lnTo>
                    <a:lnTo>
                      <a:pt x="853" y="180"/>
                    </a:lnTo>
                    <a:lnTo>
                      <a:pt x="871" y="153"/>
                    </a:lnTo>
                    <a:lnTo>
                      <a:pt x="859" y="112"/>
                    </a:lnTo>
                    <a:lnTo>
                      <a:pt x="832" y="81"/>
                    </a:lnTo>
                    <a:lnTo>
                      <a:pt x="832" y="0"/>
                    </a:lnTo>
                  </a:path>
                </a:pathLst>
              </a:custGeom>
              <a:solidFill>
                <a:srgbClr val="008208"/>
              </a:solidFill>
              <a:ln w="11160">
                <a:solidFill>
                  <a:srgbClr val="919191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  <p:grpSp>
          <p:nvGrpSpPr>
            <p:cNvPr id="9884" name=""/>
            <p:cNvGrpSpPr/>
            <p:nvPr/>
          </p:nvGrpSpPr>
          <p:grpSpPr>
            <a:xfrm>
              <a:off x="7378920" y="2415240"/>
              <a:ext cx="138240" cy="186120"/>
              <a:chOff x="7378920" y="2415240"/>
              <a:chExt cx="138240" cy="186120"/>
            </a:xfrm>
          </p:grpSpPr>
          <p:sp>
            <p:nvSpPr>
              <p:cNvPr id="9885" name=""/>
              <p:cNvSpPr/>
              <p:nvPr/>
            </p:nvSpPr>
            <p:spPr>
              <a:xfrm>
                <a:off x="7378920" y="2415240"/>
                <a:ext cx="138240" cy="186120"/>
              </a:xfrm>
              <a:custGeom>
                <a:avLst/>
                <a:gdLst/>
                <a:ahLst/>
                <a:rect l="l" t="t" r="r" b="b"/>
                <a:pathLst>
                  <a:path w="184" h="237">
                    <a:moveTo>
                      <a:pt x="40" y="0"/>
                    </a:moveTo>
                    <a:lnTo>
                      <a:pt x="62" y="68"/>
                    </a:lnTo>
                    <a:lnTo>
                      <a:pt x="87" y="72"/>
                    </a:lnTo>
                    <a:lnTo>
                      <a:pt x="110" y="113"/>
                    </a:lnTo>
                    <a:lnTo>
                      <a:pt x="117" y="136"/>
                    </a:lnTo>
                    <a:lnTo>
                      <a:pt x="148" y="140"/>
                    </a:lnTo>
                    <a:lnTo>
                      <a:pt x="184" y="165"/>
                    </a:lnTo>
                    <a:lnTo>
                      <a:pt x="184" y="212"/>
                    </a:lnTo>
                    <a:lnTo>
                      <a:pt x="171" y="237"/>
                    </a:lnTo>
                    <a:lnTo>
                      <a:pt x="80" y="237"/>
                    </a:lnTo>
                    <a:lnTo>
                      <a:pt x="0" y="20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008208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9886" name=""/>
              <p:cNvSpPr/>
              <p:nvPr/>
            </p:nvSpPr>
            <p:spPr>
              <a:xfrm>
                <a:off x="7378920" y="2415240"/>
                <a:ext cx="138240" cy="186120"/>
              </a:xfrm>
              <a:custGeom>
                <a:avLst/>
                <a:gdLst/>
                <a:ahLst/>
                <a:rect l="l" t="t" r="r" b="b"/>
                <a:pathLst>
                  <a:path w="184" h="237">
                    <a:moveTo>
                      <a:pt x="40" y="0"/>
                    </a:moveTo>
                    <a:lnTo>
                      <a:pt x="62" y="68"/>
                    </a:lnTo>
                    <a:lnTo>
                      <a:pt x="87" y="72"/>
                    </a:lnTo>
                    <a:lnTo>
                      <a:pt x="110" y="113"/>
                    </a:lnTo>
                    <a:lnTo>
                      <a:pt x="117" y="136"/>
                    </a:lnTo>
                    <a:lnTo>
                      <a:pt x="148" y="140"/>
                    </a:lnTo>
                    <a:lnTo>
                      <a:pt x="184" y="165"/>
                    </a:lnTo>
                    <a:lnTo>
                      <a:pt x="184" y="212"/>
                    </a:lnTo>
                    <a:lnTo>
                      <a:pt x="171" y="237"/>
                    </a:lnTo>
                    <a:lnTo>
                      <a:pt x="80" y="237"/>
                    </a:lnTo>
                    <a:lnTo>
                      <a:pt x="0" y="20"/>
                    </a:lnTo>
                    <a:lnTo>
                      <a:pt x="40" y="0"/>
                    </a:lnTo>
                  </a:path>
                </a:pathLst>
              </a:custGeom>
              <a:solidFill>
                <a:srgbClr val="008208"/>
              </a:solidFill>
              <a:ln w="11160">
                <a:solidFill>
                  <a:srgbClr val="919191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  <p:grpSp>
          <p:nvGrpSpPr>
            <p:cNvPr id="9887" name=""/>
            <p:cNvGrpSpPr/>
            <p:nvPr/>
          </p:nvGrpSpPr>
          <p:grpSpPr>
            <a:xfrm>
              <a:off x="6290640" y="1636560"/>
              <a:ext cx="248400" cy="103320"/>
              <a:chOff x="6290640" y="1636560"/>
              <a:chExt cx="248400" cy="103320"/>
            </a:xfrm>
          </p:grpSpPr>
          <p:sp>
            <p:nvSpPr>
              <p:cNvPr id="9888" name=""/>
              <p:cNvSpPr/>
              <p:nvPr/>
            </p:nvSpPr>
            <p:spPr>
              <a:xfrm>
                <a:off x="6290640" y="1636560"/>
                <a:ext cx="248400" cy="103320"/>
              </a:xfrm>
              <a:custGeom>
                <a:avLst/>
                <a:gdLst/>
                <a:ahLst/>
                <a:rect l="l" t="t" r="r" b="b"/>
                <a:pathLst>
                  <a:path w="325" h="133">
                    <a:moveTo>
                      <a:pt x="325" y="29"/>
                    </a:moveTo>
                    <a:lnTo>
                      <a:pt x="303" y="29"/>
                    </a:lnTo>
                    <a:lnTo>
                      <a:pt x="271" y="48"/>
                    </a:lnTo>
                    <a:lnTo>
                      <a:pt x="246" y="16"/>
                    </a:lnTo>
                    <a:lnTo>
                      <a:pt x="176" y="20"/>
                    </a:lnTo>
                    <a:lnTo>
                      <a:pt x="145" y="23"/>
                    </a:lnTo>
                    <a:lnTo>
                      <a:pt x="122" y="0"/>
                    </a:lnTo>
                    <a:lnTo>
                      <a:pt x="82" y="12"/>
                    </a:lnTo>
                    <a:lnTo>
                      <a:pt x="61" y="4"/>
                    </a:lnTo>
                    <a:lnTo>
                      <a:pt x="39" y="16"/>
                    </a:lnTo>
                    <a:lnTo>
                      <a:pt x="0" y="16"/>
                    </a:lnTo>
                    <a:lnTo>
                      <a:pt x="0" y="32"/>
                    </a:lnTo>
                    <a:lnTo>
                      <a:pt x="48" y="65"/>
                    </a:lnTo>
                    <a:lnTo>
                      <a:pt x="109" y="56"/>
                    </a:lnTo>
                    <a:lnTo>
                      <a:pt x="167" y="65"/>
                    </a:lnTo>
                    <a:lnTo>
                      <a:pt x="219" y="97"/>
                    </a:lnTo>
                    <a:lnTo>
                      <a:pt x="250" y="72"/>
                    </a:lnTo>
                    <a:lnTo>
                      <a:pt x="267" y="92"/>
                    </a:lnTo>
                    <a:lnTo>
                      <a:pt x="264" y="133"/>
                    </a:lnTo>
                    <a:lnTo>
                      <a:pt x="280" y="133"/>
                    </a:lnTo>
                    <a:lnTo>
                      <a:pt x="325" y="29"/>
                    </a:lnTo>
                    <a:close/>
                  </a:path>
                </a:pathLst>
              </a:custGeom>
              <a:solidFill>
                <a:srgbClr val="008208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9889" name=""/>
              <p:cNvSpPr/>
              <p:nvPr/>
            </p:nvSpPr>
            <p:spPr>
              <a:xfrm>
                <a:off x="6290640" y="1636560"/>
                <a:ext cx="248400" cy="103320"/>
              </a:xfrm>
              <a:custGeom>
                <a:avLst/>
                <a:gdLst/>
                <a:ahLst/>
                <a:rect l="l" t="t" r="r" b="b"/>
                <a:pathLst>
                  <a:path w="325" h="133">
                    <a:moveTo>
                      <a:pt x="325" y="29"/>
                    </a:moveTo>
                    <a:lnTo>
                      <a:pt x="303" y="29"/>
                    </a:lnTo>
                    <a:lnTo>
                      <a:pt x="271" y="48"/>
                    </a:lnTo>
                    <a:lnTo>
                      <a:pt x="246" y="16"/>
                    </a:lnTo>
                    <a:lnTo>
                      <a:pt x="176" y="20"/>
                    </a:lnTo>
                    <a:lnTo>
                      <a:pt x="145" y="23"/>
                    </a:lnTo>
                    <a:lnTo>
                      <a:pt x="122" y="0"/>
                    </a:lnTo>
                    <a:lnTo>
                      <a:pt x="82" y="12"/>
                    </a:lnTo>
                    <a:lnTo>
                      <a:pt x="61" y="4"/>
                    </a:lnTo>
                    <a:lnTo>
                      <a:pt x="39" y="16"/>
                    </a:lnTo>
                    <a:lnTo>
                      <a:pt x="0" y="16"/>
                    </a:lnTo>
                    <a:lnTo>
                      <a:pt x="0" y="32"/>
                    </a:lnTo>
                    <a:lnTo>
                      <a:pt x="48" y="65"/>
                    </a:lnTo>
                    <a:lnTo>
                      <a:pt x="109" y="56"/>
                    </a:lnTo>
                    <a:lnTo>
                      <a:pt x="167" y="65"/>
                    </a:lnTo>
                    <a:lnTo>
                      <a:pt x="219" y="97"/>
                    </a:lnTo>
                    <a:lnTo>
                      <a:pt x="250" y="72"/>
                    </a:lnTo>
                    <a:lnTo>
                      <a:pt x="267" y="92"/>
                    </a:lnTo>
                    <a:lnTo>
                      <a:pt x="264" y="133"/>
                    </a:lnTo>
                    <a:lnTo>
                      <a:pt x="280" y="133"/>
                    </a:lnTo>
                    <a:lnTo>
                      <a:pt x="325" y="29"/>
                    </a:lnTo>
                  </a:path>
                </a:pathLst>
              </a:custGeom>
              <a:solidFill>
                <a:srgbClr val="008208"/>
              </a:solidFill>
              <a:ln w="11160">
                <a:solidFill>
                  <a:srgbClr val="919191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  <p:grpSp>
          <p:nvGrpSpPr>
            <p:cNvPr id="9890" name=""/>
            <p:cNvGrpSpPr/>
            <p:nvPr/>
          </p:nvGrpSpPr>
          <p:grpSpPr>
            <a:xfrm>
              <a:off x="7464240" y="1542960"/>
              <a:ext cx="214560" cy="388080"/>
              <a:chOff x="7464240" y="1542960"/>
              <a:chExt cx="214560" cy="388080"/>
            </a:xfrm>
          </p:grpSpPr>
          <p:sp>
            <p:nvSpPr>
              <p:cNvPr id="9891" name=""/>
              <p:cNvSpPr/>
              <p:nvPr/>
            </p:nvSpPr>
            <p:spPr>
              <a:xfrm>
                <a:off x="7464240" y="1542960"/>
                <a:ext cx="214560" cy="388080"/>
              </a:xfrm>
              <a:custGeom>
                <a:avLst/>
                <a:gdLst/>
                <a:ahLst/>
                <a:rect l="l" t="t" r="r" b="b"/>
                <a:pathLst>
                  <a:path w="280" h="496">
                    <a:moveTo>
                      <a:pt x="0" y="55"/>
                    </a:moveTo>
                    <a:lnTo>
                      <a:pt x="165" y="23"/>
                    </a:lnTo>
                    <a:lnTo>
                      <a:pt x="244" y="0"/>
                    </a:lnTo>
                    <a:lnTo>
                      <a:pt x="258" y="35"/>
                    </a:lnTo>
                    <a:lnTo>
                      <a:pt x="253" y="68"/>
                    </a:lnTo>
                    <a:lnTo>
                      <a:pt x="258" y="91"/>
                    </a:lnTo>
                    <a:lnTo>
                      <a:pt x="280" y="107"/>
                    </a:lnTo>
                    <a:lnTo>
                      <a:pt x="266" y="120"/>
                    </a:lnTo>
                    <a:lnTo>
                      <a:pt x="266" y="156"/>
                    </a:lnTo>
                    <a:lnTo>
                      <a:pt x="240" y="159"/>
                    </a:lnTo>
                    <a:lnTo>
                      <a:pt x="223" y="167"/>
                    </a:lnTo>
                    <a:lnTo>
                      <a:pt x="214" y="192"/>
                    </a:lnTo>
                    <a:lnTo>
                      <a:pt x="232" y="219"/>
                    </a:lnTo>
                    <a:lnTo>
                      <a:pt x="232" y="248"/>
                    </a:lnTo>
                    <a:lnTo>
                      <a:pt x="205" y="267"/>
                    </a:lnTo>
                    <a:lnTo>
                      <a:pt x="197" y="291"/>
                    </a:lnTo>
                    <a:lnTo>
                      <a:pt x="235" y="336"/>
                    </a:lnTo>
                    <a:lnTo>
                      <a:pt x="214" y="404"/>
                    </a:lnTo>
                    <a:lnTo>
                      <a:pt x="249" y="467"/>
                    </a:lnTo>
                    <a:lnTo>
                      <a:pt x="192" y="487"/>
                    </a:lnTo>
                    <a:lnTo>
                      <a:pt x="122" y="496"/>
                    </a:lnTo>
                    <a:lnTo>
                      <a:pt x="100" y="431"/>
                    </a:lnTo>
                    <a:lnTo>
                      <a:pt x="104" y="407"/>
                    </a:lnTo>
                    <a:lnTo>
                      <a:pt x="82" y="332"/>
                    </a:lnTo>
                    <a:lnTo>
                      <a:pt x="34" y="336"/>
                    </a:lnTo>
                    <a:lnTo>
                      <a:pt x="52" y="303"/>
                    </a:lnTo>
                    <a:lnTo>
                      <a:pt x="52" y="255"/>
                    </a:lnTo>
                    <a:lnTo>
                      <a:pt x="21" y="239"/>
                    </a:lnTo>
                    <a:lnTo>
                      <a:pt x="39" y="203"/>
                    </a:lnTo>
                    <a:lnTo>
                      <a:pt x="27" y="163"/>
                    </a:lnTo>
                    <a:lnTo>
                      <a:pt x="0" y="143"/>
                    </a:lnTo>
                    <a:lnTo>
                      <a:pt x="0" y="55"/>
                    </a:lnTo>
                    <a:close/>
                  </a:path>
                </a:pathLst>
              </a:custGeom>
              <a:solidFill>
                <a:srgbClr val="008208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9892" name=""/>
              <p:cNvSpPr/>
              <p:nvPr/>
            </p:nvSpPr>
            <p:spPr>
              <a:xfrm>
                <a:off x="7464240" y="1542960"/>
                <a:ext cx="214560" cy="388080"/>
              </a:xfrm>
              <a:custGeom>
                <a:avLst/>
                <a:gdLst/>
                <a:ahLst/>
                <a:rect l="l" t="t" r="r" b="b"/>
                <a:pathLst>
                  <a:path w="280" h="496">
                    <a:moveTo>
                      <a:pt x="0" y="55"/>
                    </a:moveTo>
                    <a:lnTo>
                      <a:pt x="165" y="23"/>
                    </a:lnTo>
                    <a:lnTo>
                      <a:pt x="244" y="0"/>
                    </a:lnTo>
                    <a:lnTo>
                      <a:pt x="258" y="35"/>
                    </a:lnTo>
                    <a:lnTo>
                      <a:pt x="253" y="68"/>
                    </a:lnTo>
                    <a:lnTo>
                      <a:pt x="258" y="91"/>
                    </a:lnTo>
                    <a:lnTo>
                      <a:pt x="280" y="107"/>
                    </a:lnTo>
                    <a:lnTo>
                      <a:pt x="266" y="120"/>
                    </a:lnTo>
                    <a:lnTo>
                      <a:pt x="266" y="156"/>
                    </a:lnTo>
                    <a:lnTo>
                      <a:pt x="240" y="159"/>
                    </a:lnTo>
                    <a:lnTo>
                      <a:pt x="223" y="167"/>
                    </a:lnTo>
                    <a:lnTo>
                      <a:pt x="214" y="192"/>
                    </a:lnTo>
                    <a:lnTo>
                      <a:pt x="232" y="219"/>
                    </a:lnTo>
                    <a:lnTo>
                      <a:pt x="232" y="248"/>
                    </a:lnTo>
                    <a:lnTo>
                      <a:pt x="205" y="267"/>
                    </a:lnTo>
                    <a:lnTo>
                      <a:pt x="197" y="291"/>
                    </a:lnTo>
                    <a:lnTo>
                      <a:pt x="235" y="336"/>
                    </a:lnTo>
                    <a:lnTo>
                      <a:pt x="214" y="404"/>
                    </a:lnTo>
                    <a:lnTo>
                      <a:pt x="249" y="467"/>
                    </a:lnTo>
                    <a:lnTo>
                      <a:pt x="192" y="487"/>
                    </a:lnTo>
                    <a:lnTo>
                      <a:pt x="122" y="496"/>
                    </a:lnTo>
                    <a:lnTo>
                      <a:pt x="100" y="431"/>
                    </a:lnTo>
                    <a:lnTo>
                      <a:pt x="104" y="407"/>
                    </a:lnTo>
                    <a:lnTo>
                      <a:pt x="82" y="332"/>
                    </a:lnTo>
                    <a:lnTo>
                      <a:pt x="34" y="336"/>
                    </a:lnTo>
                    <a:lnTo>
                      <a:pt x="52" y="303"/>
                    </a:lnTo>
                    <a:lnTo>
                      <a:pt x="52" y="255"/>
                    </a:lnTo>
                    <a:lnTo>
                      <a:pt x="21" y="239"/>
                    </a:lnTo>
                    <a:lnTo>
                      <a:pt x="39" y="203"/>
                    </a:lnTo>
                    <a:lnTo>
                      <a:pt x="27" y="163"/>
                    </a:lnTo>
                    <a:lnTo>
                      <a:pt x="0" y="143"/>
                    </a:lnTo>
                    <a:lnTo>
                      <a:pt x="0" y="55"/>
                    </a:lnTo>
                  </a:path>
                </a:pathLst>
              </a:custGeom>
              <a:solidFill>
                <a:srgbClr val="008208"/>
              </a:solidFill>
              <a:ln w="11160">
                <a:solidFill>
                  <a:srgbClr val="919191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  <p:grpSp>
          <p:nvGrpSpPr>
            <p:cNvPr id="9893" name=""/>
            <p:cNvGrpSpPr/>
            <p:nvPr/>
          </p:nvGrpSpPr>
          <p:grpSpPr>
            <a:xfrm>
              <a:off x="7241760" y="4637160"/>
              <a:ext cx="60480" cy="75240"/>
              <a:chOff x="7241760" y="4637160"/>
              <a:chExt cx="60480" cy="75240"/>
            </a:xfrm>
          </p:grpSpPr>
          <p:sp>
            <p:nvSpPr>
              <p:cNvPr id="9894" name=""/>
              <p:cNvSpPr/>
              <p:nvPr/>
            </p:nvSpPr>
            <p:spPr>
              <a:xfrm>
                <a:off x="7241760" y="4637160"/>
                <a:ext cx="60480" cy="75240"/>
              </a:xfrm>
              <a:custGeom>
                <a:avLst/>
                <a:gdLst/>
                <a:ahLst/>
                <a:rect l="l" t="t" r="r" b="b"/>
                <a:pathLst>
                  <a:path w="81" h="97">
                    <a:moveTo>
                      <a:pt x="3" y="61"/>
                    </a:moveTo>
                    <a:lnTo>
                      <a:pt x="48" y="16"/>
                    </a:lnTo>
                    <a:lnTo>
                      <a:pt x="63" y="0"/>
                    </a:lnTo>
                    <a:lnTo>
                      <a:pt x="81" y="28"/>
                    </a:lnTo>
                    <a:lnTo>
                      <a:pt x="57" y="64"/>
                    </a:lnTo>
                    <a:lnTo>
                      <a:pt x="21" y="97"/>
                    </a:lnTo>
                    <a:lnTo>
                      <a:pt x="0" y="97"/>
                    </a:lnTo>
                    <a:lnTo>
                      <a:pt x="3" y="61"/>
                    </a:lnTo>
                    <a:close/>
                  </a:path>
                </a:pathLst>
              </a:custGeom>
              <a:solidFill>
                <a:srgbClr val="008208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28440" bIns="2844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9895" name=""/>
              <p:cNvSpPr/>
              <p:nvPr/>
            </p:nvSpPr>
            <p:spPr>
              <a:xfrm>
                <a:off x="7241760" y="4637160"/>
                <a:ext cx="60480" cy="75240"/>
              </a:xfrm>
              <a:custGeom>
                <a:avLst/>
                <a:gdLst/>
                <a:ahLst/>
                <a:rect l="l" t="t" r="r" b="b"/>
                <a:pathLst>
                  <a:path w="81" h="97">
                    <a:moveTo>
                      <a:pt x="3" y="61"/>
                    </a:moveTo>
                    <a:lnTo>
                      <a:pt x="48" y="16"/>
                    </a:lnTo>
                    <a:lnTo>
                      <a:pt x="63" y="0"/>
                    </a:lnTo>
                    <a:lnTo>
                      <a:pt x="81" y="28"/>
                    </a:lnTo>
                    <a:lnTo>
                      <a:pt x="57" y="64"/>
                    </a:lnTo>
                    <a:lnTo>
                      <a:pt x="21" y="97"/>
                    </a:lnTo>
                    <a:lnTo>
                      <a:pt x="0" y="97"/>
                    </a:lnTo>
                    <a:lnTo>
                      <a:pt x="3" y="61"/>
                    </a:lnTo>
                  </a:path>
                </a:pathLst>
              </a:custGeom>
              <a:solidFill>
                <a:srgbClr val="008208"/>
              </a:solidFill>
              <a:ln w="11160">
                <a:solidFill>
                  <a:srgbClr val="919191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28440" bIns="2844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  <p:grpSp>
          <p:nvGrpSpPr>
            <p:cNvPr id="9896" name=""/>
            <p:cNvGrpSpPr/>
            <p:nvPr/>
          </p:nvGrpSpPr>
          <p:grpSpPr>
            <a:xfrm>
              <a:off x="7177320" y="4695480"/>
              <a:ext cx="36360" cy="45000"/>
              <a:chOff x="7177320" y="4695480"/>
              <a:chExt cx="36360" cy="45000"/>
            </a:xfrm>
          </p:grpSpPr>
          <p:sp>
            <p:nvSpPr>
              <p:cNvPr id="9897" name=""/>
              <p:cNvSpPr/>
              <p:nvPr/>
            </p:nvSpPr>
            <p:spPr>
              <a:xfrm>
                <a:off x="7177320" y="4695480"/>
                <a:ext cx="36360" cy="45000"/>
              </a:xfrm>
              <a:custGeom>
                <a:avLst/>
                <a:gdLst/>
                <a:ahLst/>
                <a:rect l="l" t="t" r="r" b="b"/>
                <a:pathLst>
                  <a:path w="49" h="60">
                    <a:moveTo>
                      <a:pt x="15" y="0"/>
                    </a:moveTo>
                    <a:lnTo>
                      <a:pt x="49" y="24"/>
                    </a:lnTo>
                    <a:lnTo>
                      <a:pt x="34" y="56"/>
                    </a:lnTo>
                    <a:lnTo>
                      <a:pt x="6" y="60"/>
                    </a:lnTo>
                    <a:lnTo>
                      <a:pt x="0" y="27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008208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1800" bIns="-1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9898" name=""/>
              <p:cNvSpPr/>
              <p:nvPr/>
            </p:nvSpPr>
            <p:spPr>
              <a:xfrm>
                <a:off x="7177320" y="4695480"/>
                <a:ext cx="36360" cy="45000"/>
              </a:xfrm>
              <a:custGeom>
                <a:avLst/>
                <a:gdLst/>
                <a:ahLst/>
                <a:rect l="l" t="t" r="r" b="b"/>
                <a:pathLst>
                  <a:path w="49" h="60">
                    <a:moveTo>
                      <a:pt x="15" y="0"/>
                    </a:moveTo>
                    <a:lnTo>
                      <a:pt x="49" y="24"/>
                    </a:lnTo>
                    <a:lnTo>
                      <a:pt x="34" y="56"/>
                    </a:lnTo>
                    <a:lnTo>
                      <a:pt x="6" y="60"/>
                    </a:lnTo>
                    <a:lnTo>
                      <a:pt x="0" y="27"/>
                    </a:lnTo>
                    <a:lnTo>
                      <a:pt x="15" y="0"/>
                    </a:lnTo>
                  </a:path>
                </a:pathLst>
              </a:custGeom>
              <a:solidFill>
                <a:srgbClr val="008208"/>
              </a:solidFill>
              <a:ln w="11160">
                <a:solidFill>
                  <a:srgbClr val="919191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1800" bIns="-1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  <p:grpSp>
          <p:nvGrpSpPr>
            <p:cNvPr id="9899" name=""/>
            <p:cNvGrpSpPr/>
            <p:nvPr/>
          </p:nvGrpSpPr>
          <p:grpSpPr>
            <a:xfrm>
              <a:off x="7102800" y="4715640"/>
              <a:ext cx="28800" cy="20160"/>
              <a:chOff x="7102800" y="4715640"/>
              <a:chExt cx="28800" cy="20160"/>
            </a:xfrm>
          </p:grpSpPr>
          <p:sp>
            <p:nvSpPr>
              <p:cNvPr id="9900" name=""/>
              <p:cNvSpPr/>
              <p:nvPr/>
            </p:nvSpPr>
            <p:spPr>
              <a:xfrm>
                <a:off x="7102800" y="4715640"/>
                <a:ext cx="28800" cy="20160"/>
              </a:xfrm>
              <a:custGeom>
                <a:avLst/>
                <a:gdLst/>
                <a:ahLst/>
                <a:rect l="l" t="t" r="r" b="b"/>
                <a:pathLst>
                  <a:path w="38" h="25">
                    <a:moveTo>
                      <a:pt x="4" y="0"/>
                    </a:moveTo>
                    <a:lnTo>
                      <a:pt x="34" y="4"/>
                    </a:lnTo>
                    <a:lnTo>
                      <a:pt x="38" y="25"/>
                    </a:lnTo>
                    <a:lnTo>
                      <a:pt x="0" y="2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8208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26640" bIns="-2664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9901" name=""/>
              <p:cNvSpPr/>
              <p:nvPr/>
            </p:nvSpPr>
            <p:spPr>
              <a:xfrm>
                <a:off x="7102800" y="4715640"/>
                <a:ext cx="28800" cy="20160"/>
              </a:xfrm>
              <a:custGeom>
                <a:avLst/>
                <a:gdLst/>
                <a:ahLst/>
                <a:rect l="l" t="t" r="r" b="b"/>
                <a:pathLst>
                  <a:path w="38" h="25">
                    <a:moveTo>
                      <a:pt x="4" y="0"/>
                    </a:moveTo>
                    <a:lnTo>
                      <a:pt x="34" y="4"/>
                    </a:lnTo>
                    <a:lnTo>
                      <a:pt x="38" y="25"/>
                    </a:lnTo>
                    <a:lnTo>
                      <a:pt x="0" y="25"/>
                    </a:lnTo>
                    <a:lnTo>
                      <a:pt x="4" y="0"/>
                    </a:lnTo>
                  </a:path>
                </a:pathLst>
              </a:custGeom>
              <a:solidFill>
                <a:srgbClr val="008208"/>
              </a:solidFill>
              <a:ln w="11160">
                <a:solidFill>
                  <a:srgbClr val="919191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26640" bIns="-2664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  <p:grpSp>
          <p:nvGrpSpPr>
            <p:cNvPr id="9902" name=""/>
            <p:cNvGrpSpPr/>
            <p:nvPr/>
          </p:nvGrpSpPr>
          <p:grpSpPr>
            <a:xfrm>
              <a:off x="7147080" y="4745520"/>
              <a:ext cx="16920" cy="34200"/>
              <a:chOff x="7147080" y="4745520"/>
              <a:chExt cx="16920" cy="34200"/>
            </a:xfrm>
          </p:grpSpPr>
          <p:sp>
            <p:nvSpPr>
              <p:cNvPr id="9903" name=""/>
              <p:cNvSpPr/>
              <p:nvPr/>
            </p:nvSpPr>
            <p:spPr>
              <a:xfrm>
                <a:off x="7147080" y="4745520"/>
                <a:ext cx="16920" cy="34200"/>
              </a:xfrm>
              <a:custGeom>
                <a:avLst/>
                <a:gdLst/>
                <a:ahLst/>
                <a:rect l="l" t="t" r="r" b="b"/>
                <a:pathLst>
                  <a:path w="21" h="43">
                    <a:moveTo>
                      <a:pt x="0" y="0"/>
                    </a:moveTo>
                    <a:lnTo>
                      <a:pt x="21" y="13"/>
                    </a:lnTo>
                    <a:lnTo>
                      <a:pt x="16" y="43"/>
                    </a:lnTo>
                    <a:lnTo>
                      <a:pt x="0" y="3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8208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12600" bIns="-126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9904" name=""/>
              <p:cNvSpPr/>
              <p:nvPr/>
            </p:nvSpPr>
            <p:spPr>
              <a:xfrm>
                <a:off x="7147080" y="4745520"/>
                <a:ext cx="16920" cy="34200"/>
              </a:xfrm>
              <a:custGeom>
                <a:avLst/>
                <a:gdLst/>
                <a:ahLst/>
                <a:rect l="l" t="t" r="r" b="b"/>
                <a:pathLst>
                  <a:path w="21" h="43">
                    <a:moveTo>
                      <a:pt x="0" y="0"/>
                    </a:moveTo>
                    <a:lnTo>
                      <a:pt x="21" y="13"/>
                    </a:lnTo>
                    <a:lnTo>
                      <a:pt x="16" y="43"/>
                    </a:lnTo>
                    <a:lnTo>
                      <a:pt x="0" y="30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008208"/>
              </a:solidFill>
              <a:ln w="11160">
                <a:solidFill>
                  <a:srgbClr val="919191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12600" bIns="-126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  <p:grpSp>
          <p:nvGrpSpPr>
            <p:cNvPr id="9905" name=""/>
            <p:cNvGrpSpPr/>
            <p:nvPr/>
          </p:nvGrpSpPr>
          <p:grpSpPr>
            <a:xfrm>
              <a:off x="7049520" y="4732920"/>
              <a:ext cx="27000" cy="23760"/>
              <a:chOff x="7049520" y="4732920"/>
              <a:chExt cx="27000" cy="23760"/>
            </a:xfrm>
          </p:grpSpPr>
          <p:sp>
            <p:nvSpPr>
              <p:cNvPr id="9906" name=""/>
              <p:cNvSpPr/>
              <p:nvPr/>
            </p:nvSpPr>
            <p:spPr>
              <a:xfrm>
                <a:off x="7049520" y="4732920"/>
                <a:ext cx="27000" cy="23760"/>
              </a:xfrm>
              <a:custGeom>
                <a:avLst/>
                <a:gdLst/>
                <a:ahLst/>
                <a:rect l="l" t="t" r="r" b="b"/>
                <a:pathLst>
                  <a:path w="36" h="30">
                    <a:moveTo>
                      <a:pt x="22" y="0"/>
                    </a:moveTo>
                    <a:lnTo>
                      <a:pt x="36" y="23"/>
                    </a:lnTo>
                    <a:lnTo>
                      <a:pt x="27" y="30"/>
                    </a:lnTo>
                    <a:lnTo>
                      <a:pt x="0" y="23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008208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23040" bIns="-2304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9907" name=""/>
              <p:cNvSpPr/>
              <p:nvPr/>
            </p:nvSpPr>
            <p:spPr>
              <a:xfrm>
                <a:off x="7049520" y="4732920"/>
                <a:ext cx="27000" cy="23760"/>
              </a:xfrm>
              <a:custGeom>
                <a:avLst/>
                <a:gdLst/>
                <a:ahLst/>
                <a:rect l="l" t="t" r="r" b="b"/>
                <a:pathLst>
                  <a:path w="36" h="30">
                    <a:moveTo>
                      <a:pt x="22" y="0"/>
                    </a:moveTo>
                    <a:lnTo>
                      <a:pt x="36" y="23"/>
                    </a:lnTo>
                    <a:lnTo>
                      <a:pt x="27" y="30"/>
                    </a:lnTo>
                    <a:lnTo>
                      <a:pt x="0" y="23"/>
                    </a:lnTo>
                    <a:lnTo>
                      <a:pt x="22" y="0"/>
                    </a:lnTo>
                  </a:path>
                </a:pathLst>
              </a:custGeom>
              <a:solidFill>
                <a:srgbClr val="008208"/>
              </a:solidFill>
              <a:ln w="11160">
                <a:solidFill>
                  <a:srgbClr val="919191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23040" bIns="-2304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  <p:grpSp>
          <p:nvGrpSpPr>
            <p:cNvPr id="9908" name=""/>
            <p:cNvGrpSpPr/>
            <p:nvPr/>
          </p:nvGrpSpPr>
          <p:grpSpPr>
            <a:xfrm>
              <a:off x="6993360" y="4745520"/>
              <a:ext cx="16560" cy="13680"/>
              <a:chOff x="6993360" y="4745520"/>
              <a:chExt cx="16560" cy="13680"/>
            </a:xfrm>
          </p:grpSpPr>
          <p:sp>
            <p:nvSpPr>
              <p:cNvPr id="9909" name=""/>
              <p:cNvSpPr/>
              <p:nvPr/>
            </p:nvSpPr>
            <p:spPr>
              <a:xfrm>
                <a:off x="6993360" y="4745520"/>
                <a:ext cx="16560" cy="13680"/>
              </a:xfrm>
              <a:custGeom>
                <a:avLst/>
                <a:gdLst/>
                <a:ahLst/>
                <a:rect l="l" t="t" r="r" b="b"/>
                <a:pathLst>
                  <a:path w="21" h="18">
                    <a:moveTo>
                      <a:pt x="9" y="0"/>
                    </a:moveTo>
                    <a:lnTo>
                      <a:pt x="21" y="14"/>
                    </a:lnTo>
                    <a:lnTo>
                      <a:pt x="0" y="18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008208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33120" bIns="-33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9910" name=""/>
              <p:cNvSpPr/>
              <p:nvPr/>
            </p:nvSpPr>
            <p:spPr>
              <a:xfrm>
                <a:off x="6993360" y="4745520"/>
                <a:ext cx="16560" cy="13680"/>
              </a:xfrm>
              <a:custGeom>
                <a:avLst/>
                <a:gdLst/>
                <a:ahLst/>
                <a:rect l="l" t="t" r="r" b="b"/>
                <a:pathLst>
                  <a:path w="21" h="18">
                    <a:moveTo>
                      <a:pt x="9" y="0"/>
                    </a:moveTo>
                    <a:lnTo>
                      <a:pt x="21" y="14"/>
                    </a:lnTo>
                    <a:lnTo>
                      <a:pt x="0" y="18"/>
                    </a:lnTo>
                    <a:lnTo>
                      <a:pt x="9" y="0"/>
                    </a:lnTo>
                  </a:path>
                </a:pathLst>
              </a:custGeom>
              <a:solidFill>
                <a:srgbClr val="008208"/>
              </a:solidFill>
              <a:ln w="11160">
                <a:solidFill>
                  <a:srgbClr val="919191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33120" bIns="-33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  <p:grpSp>
          <p:nvGrpSpPr>
            <p:cNvPr id="9911" name=""/>
            <p:cNvGrpSpPr/>
            <p:nvPr/>
          </p:nvGrpSpPr>
          <p:grpSpPr>
            <a:xfrm>
              <a:off x="6951960" y="4748400"/>
              <a:ext cx="16560" cy="7920"/>
              <a:chOff x="6951960" y="4748400"/>
              <a:chExt cx="16560" cy="7920"/>
            </a:xfrm>
          </p:grpSpPr>
          <p:sp>
            <p:nvSpPr>
              <p:cNvPr id="9912" name=""/>
              <p:cNvSpPr/>
              <p:nvPr/>
            </p:nvSpPr>
            <p:spPr>
              <a:xfrm>
                <a:off x="6951960" y="4748400"/>
                <a:ext cx="16560" cy="7920"/>
              </a:xfrm>
              <a:custGeom>
                <a:avLst/>
                <a:gdLst/>
                <a:ahLst/>
                <a:rect l="l" t="t" r="r" b="b"/>
                <a:pathLst>
                  <a:path w="21" h="10">
                    <a:moveTo>
                      <a:pt x="0" y="0"/>
                    </a:moveTo>
                    <a:lnTo>
                      <a:pt x="21" y="0"/>
                    </a:lnTo>
                    <a:lnTo>
                      <a:pt x="21" y="1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8208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38880" bIns="-388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9913" name=""/>
              <p:cNvSpPr/>
              <p:nvPr/>
            </p:nvSpPr>
            <p:spPr>
              <a:xfrm>
                <a:off x="6951960" y="4748400"/>
                <a:ext cx="16560" cy="7920"/>
              </a:xfrm>
              <a:custGeom>
                <a:avLst/>
                <a:gdLst/>
                <a:ahLst/>
                <a:rect l="l" t="t" r="r" b="b"/>
                <a:pathLst>
                  <a:path w="21" h="10">
                    <a:moveTo>
                      <a:pt x="0" y="0"/>
                    </a:moveTo>
                    <a:lnTo>
                      <a:pt x="21" y="0"/>
                    </a:lnTo>
                    <a:lnTo>
                      <a:pt x="21" y="10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008208"/>
              </a:solidFill>
              <a:ln w="11160">
                <a:solidFill>
                  <a:srgbClr val="919191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38880" bIns="-388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  <p:grpSp>
          <p:nvGrpSpPr>
            <p:cNvPr id="9914" name=""/>
            <p:cNvGrpSpPr/>
            <p:nvPr/>
          </p:nvGrpSpPr>
          <p:grpSpPr>
            <a:xfrm>
              <a:off x="6929280" y="4772160"/>
              <a:ext cx="20880" cy="7560"/>
              <a:chOff x="6929280" y="4772160"/>
              <a:chExt cx="20880" cy="7560"/>
            </a:xfrm>
          </p:grpSpPr>
          <p:sp>
            <p:nvSpPr>
              <p:cNvPr id="9915" name=""/>
              <p:cNvSpPr/>
              <p:nvPr/>
            </p:nvSpPr>
            <p:spPr>
              <a:xfrm>
                <a:off x="6929280" y="4772160"/>
                <a:ext cx="20880" cy="7560"/>
              </a:xfrm>
              <a:custGeom>
                <a:avLst/>
                <a:gdLst/>
                <a:ahLst/>
                <a:rect l="l" t="t" r="r" b="b"/>
                <a:pathLst>
                  <a:path w="27" h="9">
                    <a:moveTo>
                      <a:pt x="0" y="0"/>
                    </a:moveTo>
                    <a:lnTo>
                      <a:pt x="27" y="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8208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39240" bIns="-3924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9916" name=""/>
              <p:cNvSpPr/>
              <p:nvPr/>
            </p:nvSpPr>
            <p:spPr>
              <a:xfrm>
                <a:off x="6929280" y="4772160"/>
                <a:ext cx="20880" cy="7560"/>
              </a:xfrm>
              <a:prstGeom prst="line">
                <a:avLst/>
              </a:prstGeom>
              <a:ln w="11160">
                <a:solidFill>
                  <a:srgbClr val="919191"/>
                </a:solidFill>
                <a:miter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39240" bIns="-3924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  <p:grpSp>
          <p:nvGrpSpPr>
            <p:cNvPr id="9917" name=""/>
            <p:cNvGrpSpPr/>
            <p:nvPr/>
          </p:nvGrpSpPr>
          <p:grpSpPr>
            <a:xfrm>
              <a:off x="7014600" y="4768920"/>
              <a:ext cx="37800" cy="24840"/>
              <a:chOff x="7014600" y="4768920"/>
              <a:chExt cx="37800" cy="24840"/>
            </a:xfrm>
          </p:grpSpPr>
          <p:sp>
            <p:nvSpPr>
              <p:cNvPr id="9918" name=""/>
              <p:cNvSpPr/>
              <p:nvPr/>
            </p:nvSpPr>
            <p:spPr>
              <a:xfrm>
                <a:off x="7014600" y="4768920"/>
                <a:ext cx="37800" cy="24840"/>
              </a:xfrm>
              <a:custGeom>
                <a:avLst/>
                <a:gdLst/>
                <a:ahLst/>
                <a:rect l="l" t="t" r="r" b="b"/>
                <a:pathLst>
                  <a:path w="50" h="33">
                    <a:moveTo>
                      <a:pt x="0" y="0"/>
                    </a:moveTo>
                    <a:lnTo>
                      <a:pt x="50" y="4"/>
                    </a:lnTo>
                    <a:lnTo>
                      <a:pt x="46" y="20"/>
                    </a:lnTo>
                    <a:lnTo>
                      <a:pt x="9" y="3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8208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21960" bIns="-219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9919" name=""/>
              <p:cNvSpPr/>
              <p:nvPr/>
            </p:nvSpPr>
            <p:spPr>
              <a:xfrm>
                <a:off x="7014600" y="4768920"/>
                <a:ext cx="37800" cy="24840"/>
              </a:xfrm>
              <a:custGeom>
                <a:avLst/>
                <a:gdLst/>
                <a:ahLst/>
                <a:rect l="l" t="t" r="r" b="b"/>
                <a:pathLst>
                  <a:path w="50" h="33">
                    <a:moveTo>
                      <a:pt x="0" y="0"/>
                    </a:moveTo>
                    <a:lnTo>
                      <a:pt x="50" y="4"/>
                    </a:lnTo>
                    <a:lnTo>
                      <a:pt x="46" y="20"/>
                    </a:lnTo>
                    <a:lnTo>
                      <a:pt x="9" y="33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008208"/>
              </a:solidFill>
              <a:ln w="11160">
                <a:solidFill>
                  <a:srgbClr val="919191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21960" bIns="-219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  <p:grpSp>
          <p:nvGrpSpPr>
            <p:cNvPr id="9920" name=""/>
            <p:cNvGrpSpPr/>
            <p:nvPr/>
          </p:nvGrpSpPr>
          <p:grpSpPr>
            <a:xfrm>
              <a:off x="7075440" y="4766040"/>
              <a:ext cx="47160" cy="14040"/>
              <a:chOff x="7075440" y="4766040"/>
              <a:chExt cx="47160" cy="14040"/>
            </a:xfrm>
          </p:grpSpPr>
          <p:sp>
            <p:nvSpPr>
              <p:cNvPr id="9921" name=""/>
              <p:cNvSpPr/>
              <p:nvPr/>
            </p:nvSpPr>
            <p:spPr>
              <a:xfrm>
                <a:off x="7075440" y="4766040"/>
                <a:ext cx="47160" cy="14040"/>
              </a:xfrm>
              <a:custGeom>
                <a:avLst/>
                <a:gdLst/>
                <a:ahLst/>
                <a:rect l="l" t="t" r="r" b="b"/>
                <a:pathLst>
                  <a:path w="61" h="16">
                    <a:moveTo>
                      <a:pt x="0" y="0"/>
                    </a:moveTo>
                    <a:lnTo>
                      <a:pt x="61" y="3"/>
                    </a:lnTo>
                    <a:lnTo>
                      <a:pt x="52" y="1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8208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32760" bIns="-327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9922" name=""/>
              <p:cNvSpPr/>
              <p:nvPr/>
            </p:nvSpPr>
            <p:spPr>
              <a:xfrm>
                <a:off x="7075440" y="4766040"/>
                <a:ext cx="47160" cy="14040"/>
              </a:xfrm>
              <a:custGeom>
                <a:avLst/>
                <a:gdLst/>
                <a:ahLst/>
                <a:rect l="l" t="t" r="r" b="b"/>
                <a:pathLst>
                  <a:path w="61" h="16">
                    <a:moveTo>
                      <a:pt x="0" y="0"/>
                    </a:moveTo>
                    <a:lnTo>
                      <a:pt x="61" y="3"/>
                    </a:lnTo>
                    <a:lnTo>
                      <a:pt x="52" y="16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008208"/>
              </a:solidFill>
              <a:ln w="11160">
                <a:solidFill>
                  <a:srgbClr val="919191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32760" bIns="-327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  <p:grpSp>
          <p:nvGrpSpPr>
            <p:cNvPr id="9923" name=""/>
            <p:cNvGrpSpPr/>
            <p:nvPr/>
          </p:nvGrpSpPr>
          <p:grpSpPr>
            <a:xfrm>
              <a:off x="6967440" y="4768920"/>
              <a:ext cx="8640" cy="23400"/>
              <a:chOff x="6967440" y="4768920"/>
              <a:chExt cx="8640" cy="23400"/>
            </a:xfrm>
          </p:grpSpPr>
          <p:sp>
            <p:nvSpPr>
              <p:cNvPr id="9924" name=""/>
              <p:cNvSpPr/>
              <p:nvPr/>
            </p:nvSpPr>
            <p:spPr>
              <a:xfrm>
                <a:off x="6967440" y="4768920"/>
                <a:ext cx="8640" cy="23400"/>
              </a:xfrm>
              <a:custGeom>
                <a:avLst/>
                <a:gdLst/>
                <a:ahLst/>
                <a:rect l="l" t="t" r="r" b="b"/>
                <a:pathLst>
                  <a:path w="13" h="29">
                    <a:moveTo>
                      <a:pt x="0" y="0"/>
                    </a:moveTo>
                    <a:lnTo>
                      <a:pt x="13" y="26"/>
                    </a:lnTo>
                    <a:lnTo>
                      <a:pt x="6" y="2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8208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23400" bIns="-234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9925" name=""/>
              <p:cNvSpPr/>
              <p:nvPr/>
            </p:nvSpPr>
            <p:spPr>
              <a:xfrm>
                <a:off x="6967440" y="4768920"/>
                <a:ext cx="8640" cy="23400"/>
              </a:xfrm>
              <a:custGeom>
                <a:avLst/>
                <a:gdLst/>
                <a:ahLst/>
                <a:rect l="l" t="t" r="r" b="b"/>
                <a:pathLst>
                  <a:path w="13" h="29">
                    <a:moveTo>
                      <a:pt x="0" y="0"/>
                    </a:moveTo>
                    <a:lnTo>
                      <a:pt x="13" y="26"/>
                    </a:lnTo>
                    <a:lnTo>
                      <a:pt x="6" y="29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008208"/>
              </a:solidFill>
              <a:ln w="11160">
                <a:solidFill>
                  <a:srgbClr val="919191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23400" bIns="-234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  <p:grpSp>
          <p:nvGrpSpPr>
            <p:cNvPr id="9926" name=""/>
            <p:cNvGrpSpPr/>
            <p:nvPr/>
          </p:nvGrpSpPr>
          <p:grpSpPr>
            <a:xfrm>
              <a:off x="5243760" y="3679200"/>
              <a:ext cx="737280" cy="596520"/>
              <a:chOff x="5243760" y="3679200"/>
              <a:chExt cx="737280" cy="596520"/>
            </a:xfrm>
          </p:grpSpPr>
          <p:sp>
            <p:nvSpPr>
              <p:cNvPr id="9927" name=""/>
              <p:cNvSpPr/>
              <p:nvPr/>
            </p:nvSpPr>
            <p:spPr>
              <a:xfrm>
                <a:off x="5243760" y="3679200"/>
                <a:ext cx="737280" cy="596520"/>
              </a:xfrm>
              <a:custGeom>
                <a:avLst/>
                <a:gdLst/>
                <a:ahLst/>
                <a:rect l="l" t="t" r="r" b="b"/>
                <a:pathLst>
                  <a:path w="969" h="762">
                    <a:moveTo>
                      <a:pt x="0" y="19"/>
                    </a:moveTo>
                    <a:lnTo>
                      <a:pt x="187" y="12"/>
                    </a:lnTo>
                    <a:lnTo>
                      <a:pt x="489" y="0"/>
                    </a:lnTo>
                    <a:lnTo>
                      <a:pt x="528" y="16"/>
                    </a:lnTo>
                    <a:lnTo>
                      <a:pt x="537" y="43"/>
                    </a:lnTo>
                    <a:lnTo>
                      <a:pt x="519" y="59"/>
                    </a:lnTo>
                    <a:lnTo>
                      <a:pt x="541" y="95"/>
                    </a:lnTo>
                    <a:lnTo>
                      <a:pt x="559" y="131"/>
                    </a:lnTo>
                    <a:lnTo>
                      <a:pt x="532" y="160"/>
                    </a:lnTo>
                    <a:lnTo>
                      <a:pt x="528" y="187"/>
                    </a:lnTo>
                    <a:lnTo>
                      <a:pt x="519" y="206"/>
                    </a:lnTo>
                    <a:lnTo>
                      <a:pt x="483" y="235"/>
                    </a:lnTo>
                    <a:lnTo>
                      <a:pt x="480" y="291"/>
                    </a:lnTo>
                    <a:lnTo>
                      <a:pt x="446" y="343"/>
                    </a:lnTo>
                    <a:lnTo>
                      <a:pt x="483" y="390"/>
                    </a:lnTo>
                    <a:lnTo>
                      <a:pt x="776" y="370"/>
                    </a:lnTo>
                    <a:lnTo>
                      <a:pt x="773" y="418"/>
                    </a:lnTo>
                    <a:lnTo>
                      <a:pt x="841" y="526"/>
                    </a:lnTo>
                    <a:lnTo>
                      <a:pt x="859" y="519"/>
                    </a:lnTo>
                    <a:lnTo>
                      <a:pt x="890" y="566"/>
                    </a:lnTo>
                    <a:lnTo>
                      <a:pt x="846" y="605"/>
                    </a:lnTo>
                    <a:lnTo>
                      <a:pt x="877" y="638"/>
                    </a:lnTo>
                    <a:lnTo>
                      <a:pt x="920" y="641"/>
                    </a:lnTo>
                    <a:lnTo>
                      <a:pt x="929" y="683"/>
                    </a:lnTo>
                    <a:lnTo>
                      <a:pt x="969" y="710"/>
                    </a:lnTo>
                    <a:lnTo>
                      <a:pt x="956" y="729"/>
                    </a:lnTo>
                    <a:lnTo>
                      <a:pt x="890" y="762"/>
                    </a:lnTo>
                    <a:lnTo>
                      <a:pt x="850" y="710"/>
                    </a:lnTo>
                    <a:lnTo>
                      <a:pt x="819" y="690"/>
                    </a:lnTo>
                    <a:lnTo>
                      <a:pt x="758" y="745"/>
                    </a:lnTo>
                    <a:lnTo>
                      <a:pt x="694" y="713"/>
                    </a:lnTo>
                    <a:lnTo>
                      <a:pt x="667" y="722"/>
                    </a:lnTo>
                    <a:lnTo>
                      <a:pt x="654" y="758"/>
                    </a:lnTo>
                    <a:lnTo>
                      <a:pt x="575" y="726"/>
                    </a:lnTo>
                    <a:lnTo>
                      <a:pt x="437" y="674"/>
                    </a:lnTo>
                    <a:lnTo>
                      <a:pt x="401" y="666"/>
                    </a:lnTo>
                    <a:lnTo>
                      <a:pt x="370" y="686"/>
                    </a:lnTo>
                    <a:lnTo>
                      <a:pt x="318" y="666"/>
                    </a:lnTo>
                    <a:lnTo>
                      <a:pt x="266" y="650"/>
                    </a:lnTo>
                    <a:lnTo>
                      <a:pt x="218" y="650"/>
                    </a:lnTo>
                    <a:lnTo>
                      <a:pt x="153" y="621"/>
                    </a:lnTo>
                    <a:lnTo>
                      <a:pt x="126" y="638"/>
                    </a:lnTo>
                    <a:lnTo>
                      <a:pt x="49" y="638"/>
                    </a:lnTo>
                    <a:lnTo>
                      <a:pt x="79" y="602"/>
                    </a:lnTo>
                    <a:lnTo>
                      <a:pt x="83" y="569"/>
                    </a:lnTo>
                    <a:lnTo>
                      <a:pt x="79" y="542"/>
                    </a:lnTo>
                    <a:lnTo>
                      <a:pt x="88" y="514"/>
                    </a:lnTo>
                    <a:lnTo>
                      <a:pt x="88" y="471"/>
                    </a:lnTo>
                    <a:lnTo>
                      <a:pt x="101" y="431"/>
                    </a:lnTo>
                    <a:lnTo>
                      <a:pt x="110" y="363"/>
                    </a:lnTo>
                    <a:lnTo>
                      <a:pt x="88" y="343"/>
                    </a:lnTo>
                    <a:lnTo>
                      <a:pt x="74" y="307"/>
                    </a:lnTo>
                    <a:lnTo>
                      <a:pt x="61" y="284"/>
                    </a:lnTo>
                    <a:lnTo>
                      <a:pt x="58" y="248"/>
                    </a:lnTo>
                    <a:lnTo>
                      <a:pt x="40" y="235"/>
                    </a:lnTo>
                    <a:lnTo>
                      <a:pt x="4" y="212"/>
                    </a:lnTo>
                    <a:lnTo>
                      <a:pt x="0" y="19"/>
                    </a:lnTo>
                    <a:close/>
                  </a:path>
                </a:pathLst>
              </a:custGeom>
              <a:solidFill>
                <a:srgbClr val="008208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9928" name=""/>
              <p:cNvSpPr/>
              <p:nvPr/>
            </p:nvSpPr>
            <p:spPr>
              <a:xfrm>
                <a:off x="5243760" y="3679200"/>
                <a:ext cx="737280" cy="596520"/>
              </a:xfrm>
              <a:custGeom>
                <a:avLst/>
                <a:gdLst/>
                <a:ahLst/>
                <a:rect l="l" t="t" r="r" b="b"/>
                <a:pathLst>
                  <a:path w="969" h="762">
                    <a:moveTo>
                      <a:pt x="0" y="19"/>
                    </a:moveTo>
                    <a:lnTo>
                      <a:pt x="187" y="12"/>
                    </a:lnTo>
                    <a:lnTo>
                      <a:pt x="489" y="0"/>
                    </a:lnTo>
                    <a:lnTo>
                      <a:pt x="528" y="16"/>
                    </a:lnTo>
                    <a:lnTo>
                      <a:pt x="537" y="43"/>
                    </a:lnTo>
                    <a:lnTo>
                      <a:pt x="519" y="59"/>
                    </a:lnTo>
                    <a:lnTo>
                      <a:pt x="541" y="95"/>
                    </a:lnTo>
                    <a:lnTo>
                      <a:pt x="559" y="131"/>
                    </a:lnTo>
                    <a:lnTo>
                      <a:pt x="532" y="160"/>
                    </a:lnTo>
                    <a:lnTo>
                      <a:pt x="528" y="187"/>
                    </a:lnTo>
                    <a:lnTo>
                      <a:pt x="519" y="206"/>
                    </a:lnTo>
                    <a:lnTo>
                      <a:pt x="483" y="235"/>
                    </a:lnTo>
                    <a:lnTo>
                      <a:pt x="480" y="291"/>
                    </a:lnTo>
                    <a:lnTo>
                      <a:pt x="446" y="343"/>
                    </a:lnTo>
                    <a:lnTo>
                      <a:pt x="483" y="390"/>
                    </a:lnTo>
                    <a:lnTo>
                      <a:pt x="776" y="370"/>
                    </a:lnTo>
                    <a:lnTo>
                      <a:pt x="773" y="418"/>
                    </a:lnTo>
                    <a:lnTo>
                      <a:pt x="841" y="526"/>
                    </a:lnTo>
                    <a:lnTo>
                      <a:pt x="859" y="519"/>
                    </a:lnTo>
                    <a:lnTo>
                      <a:pt x="890" y="566"/>
                    </a:lnTo>
                    <a:lnTo>
                      <a:pt x="846" y="605"/>
                    </a:lnTo>
                    <a:lnTo>
                      <a:pt x="877" y="638"/>
                    </a:lnTo>
                    <a:lnTo>
                      <a:pt x="920" y="641"/>
                    </a:lnTo>
                    <a:lnTo>
                      <a:pt x="929" y="683"/>
                    </a:lnTo>
                    <a:lnTo>
                      <a:pt x="969" y="710"/>
                    </a:lnTo>
                    <a:lnTo>
                      <a:pt x="956" y="729"/>
                    </a:lnTo>
                    <a:lnTo>
                      <a:pt x="890" y="762"/>
                    </a:lnTo>
                    <a:lnTo>
                      <a:pt x="850" y="710"/>
                    </a:lnTo>
                    <a:lnTo>
                      <a:pt x="819" y="690"/>
                    </a:lnTo>
                    <a:lnTo>
                      <a:pt x="758" y="745"/>
                    </a:lnTo>
                    <a:lnTo>
                      <a:pt x="694" y="713"/>
                    </a:lnTo>
                    <a:lnTo>
                      <a:pt x="667" y="722"/>
                    </a:lnTo>
                    <a:lnTo>
                      <a:pt x="654" y="758"/>
                    </a:lnTo>
                    <a:lnTo>
                      <a:pt x="575" y="726"/>
                    </a:lnTo>
                    <a:lnTo>
                      <a:pt x="437" y="674"/>
                    </a:lnTo>
                    <a:lnTo>
                      <a:pt x="401" y="666"/>
                    </a:lnTo>
                    <a:lnTo>
                      <a:pt x="370" y="686"/>
                    </a:lnTo>
                    <a:lnTo>
                      <a:pt x="318" y="666"/>
                    </a:lnTo>
                    <a:lnTo>
                      <a:pt x="266" y="650"/>
                    </a:lnTo>
                    <a:lnTo>
                      <a:pt x="218" y="650"/>
                    </a:lnTo>
                    <a:lnTo>
                      <a:pt x="153" y="621"/>
                    </a:lnTo>
                    <a:lnTo>
                      <a:pt x="126" y="638"/>
                    </a:lnTo>
                    <a:lnTo>
                      <a:pt x="49" y="638"/>
                    </a:lnTo>
                    <a:lnTo>
                      <a:pt x="79" y="602"/>
                    </a:lnTo>
                    <a:lnTo>
                      <a:pt x="83" y="569"/>
                    </a:lnTo>
                    <a:lnTo>
                      <a:pt x="79" y="542"/>
                    </a:lnTo>
                    <a:lnTo>
                      <a:pt x="88" y="514"/>
                    </a:lnTo>
                    <a:lnTo>
                      <a:pt x="88" y="471"/>
                    </a:lnTo>
                    <a:lnTo>
                      <a:pt x="101" y="431"/>
                    </a:lnTo>
                    <a:lnTo>
                      <a:pt x="110" y="363"/>
                    </a:lnTo>
                    <a:lnTo>
                      <a:pt x="88" y="343"/>
                    </a:lnTo>
                    <a:lnTo>
                      <a:pt x="74" y="307"/>
                    </a:lnTo>
                    <a:lnTo>
                      <a:pt x="61" y="284"/>
                    </a:lnTo>
                    <a:lnTo>
                      <a:pt x="58" y="248"/>
                    </a:lnTo>
                    <a:lnTo>
                      <a:pt x="40" y="235"/>
                    </a:lnTo>
                    <a:lnTo>
                      <a:pt x="4" y="212"/>
                    </a:lnTo>
                    <a:lnTo>
                      <a:pt x="0" y="19"/>
                    </a:lnTo>
                  </a:path>
                </a:pathLst>
              </a:custGeom>
              <a:solidFill>
                <a:srgbClr val="008208"/>
              </a:solidFill>
              <a:ln w="11160">
                <a:solidFill>
                  <a:srgbClr val="919191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  <p:grpSp>
          <p:nvGrpSpPr>
            <p:cNvPr id="9929" name=""/>
            <p:cNvGrpSpPr/>
            <p:nvPr/>
          </p:nvGrpSpPr>
          <p:grpSpPr>
            <a:xfrm>
              <a:off x="7778160" y="1790280"/>
              <a:ext cx="52920" cy="100440"/>
              <a:chOff x="7778160" y="1790280"/>
              <a:chExt cx="52920" cy="100440"/>
            </a:xfrm>
          </p:grpSpPr>
          <p:sp>
            <p:nvSpPr>
              <p:cNvPr id="9930" name=""/>
              <p:cNvSpPr/>
              <p:nvPr/>
            </p:nvSpPr>
            <p:spPr>
              <a:xfrm>
                <a:off x="7778160" y="1790280"/>
                <a:ext cx="52920" cy="100440"/>
              </a:xfrm>
              <a:custGeom>
                <a:avLst/>
                <a:gdLst/>
                <a:ahLst/>
                <a:rect l="l" t="t" r="r" b="b"/>
                <a:pathLst>
                  <a:path w="70" h="127">
                    <a:moveTo>
                      <a:pt x="0" y="0"/>
                    </a:moveTo>
                    <a:lnTo>
                      <a:pt x="70" y="12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8208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9931" name=""/>
              <p:cNvSpPr/>
              <p:nvPr/>
            </p:nvSpPr>
            <p:spPr>
              <a:xfrm>
                <a:off x="7778160" y="1790280"/>
                <a:ext cx="52920" cy="100440"/>
              </a:xfrm>
              <a:prstGeom prst="line">
                <a:avLst/>
              </a:prstGeom>
              <a:ln w="11160">
                <a:solidFill>
                  <a:srgbClr val="919191"/>
                </a:solidFill>
                <a:miter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</p:grpSp>
      <p:sp>
        <p:nvSpPr>
          <p:cNvPr id="9932" name=""/>
          <p:cNvSpPr/>
          <p:nvPr/>
        </p:nvSpPr>
        <p:spPr>
          <a:xfrm>
            <a:off x="7226280" y="1836720"/>
            <a:ext cx="238320" cy="243000"/>
          </a:xfrm>
          <a:prstGeom prst="ellipse">
            <a:avLst/>
          </a:prstGeom>
          <a:solidFill>
            <a:srgbClr val="008208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933" name=""/>
          <p:cNvSpPr/>
          <p:nvPr/>
        </p:nvSpPr>
        <p:spPr>
          <a:xfrm>
            <a:off x="7002360" y="2967120"/>
            <a:ext cx="236520" cy="244440"/>
          </a:xfrm>
          <a:prstGeom prst="ellipse">
            <a:avLst/>
          </a:prstGeom>
          <a:solidFill>
            <a:srgbClr val="008208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934" name=""/>
          <p:cNvSpPr/>
          <p:nvPr/>
        </p:nvSpPr>
        <p:spPr>
          <a:xfrm>
            <a:off x="5167440" y="1751040"/>
            <a:ext cx="237960" cy="244440"/>
          </a:xfrm>
          <a:prstGeom prst="ellipse">
            <a:avLst/>
          </a:prstGeom>
          <a:solidFill>
            <a:srgbClr val="008208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935" name=""/>
          <p:cNvSpPr/>
          <p:nvPr/>
        </p:nvSpPr>
        <p:spPr>
          <a:xfrm>
            <a:off x="5549760" y="2624040"/>
            <a:ext cx="239760" cy="243000"/>
          </a:xfrm>
          <a:prstGeom prst="ellipse">
            <a:avLst/>
          </a:prstGeom>
          <a:solidFill>
            <a:srgbClr val="008208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936" name=""/>
          <p:cNvSpPr/>
          <p:nvPr/>
        </p:nvSpPr>
        <p:spPr>
          <a:xfrm>
            <a:off x="4746600" y="2016000"/>
            <a:ext cx="236520" cy="244440"/>
          </a:xfrm>
          <a:prstGeom prst="ellipse">
            <a:avLst/>
          </a:prstGeom>
          <a:solidFill>
            <a:srgbClr val="008208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937" name=""/>
          <p:cNvSpPr/>
          <p:nvPr/>
        </p:nvSpPr>
        <p:spPr>
          <a:xfrm>
            <a:off x="4894200" y="2568600"/>
            <a:ext cx="236520" cy="243000"/>
          </a:xfrm>
          <a:prstGeom prst="ellipse">
            <a:avLst/>
          </a:prstGeom>
          <a:solidFill>
            <a:srgbClr val="008208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938" name=""/>
          <p:cNvSpPr/>
          <p:nvPr/>
        </p:nvSpPr>
        <p:spPr>
          <a:xfrm>
            <a:off x="6475320" y="3281400"/>
            <a:ext cx="239760" cy="245880"/>
          </a:xfrm>
          <a:prstGeom prst="ellipse">
            <a:avLst/>
          </a:prstGeom>
          <a:solidFill>
            <a:srgbClr val="008208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939" name=""/>
          <p:cNvSpPr/>
          <p:nvPr/>
        </p:nvSpPr>
        <p:spPr>
          <a:xfrm>
            <a:off x="5737320" y="3564000"/>
            <a:ext cx="237960" cy="245880"/>
          </a:xfrm>
          <a:prstGeom prst="ellipse">
            <a:avLst/>
          </a:prstGeom>
          <a:solidFill>
            <a:srgbClr val="008208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940" name=""/>
          <p:cNvSpPr/>
          <p:nvPr/>
        </p:nvSpPr>
        <p:spPr>
          <a:xfrm>
            <a:off x="4576680" y="4295880"/>
            <a:ext cx="238320" cy="245880"/>
          </a:xfrm>
          <a:prstGeom prst="ellipse">
            <a:avLst/>
          </a:prstGeom>
          <a:solidFill>
            <a:srgbClr val="008208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941" name=""/>
          <p:cNvSpPr/>
          <p:nvPr/>
        </p:nvSpPr>
        <p:spPr>
          <a:xfrm>
            <a:off x="3913200" y="2584440"/>
            <a:ext cx="237960" cy="244440"/>
          </a:xfrm>
          <a:prstGeom prst="ellipse">
            <a:avLst/>
          </a:prstGeom>
          <a:solidFill>
            <a:srgbClr val="008208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942" name=""/>
          <p:cNvSpPr/>
          <p:nvPr/>
        </p:nvSpPr>
        <p:spPr>
          <a:xfrm>
            <a:off x="2932200" y="2309760"/>
            <a:ext cx="239760" cy="243000"/>
          </a:xfrm>
          <a:prstGeom prst="ellipse">
            <a:avLst/>
          </a:prstGeom>
          <a:solidFill>
            <a:srgbClr val="008208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943" name=""/>
          <p:cNvSpPr/>
          <p:nvPr/>
        </p:nvSpPr>
        <p:spPr>
          <a:xfrm>
            <a:off x="2687760" y="1960560"/>
            <a:ext cx="236520" cy="243000"/>
          </a:xfrm>
          <a:prstGeom prst="ellipse">
            <a:avLst/>
          </a:prstGeom>
          <a:solidFill>
            <a:srgbClr val="008208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944" name=""/>
          <p:cNvSpPr/>
          <p:nvPr/>
        </p:nvSpPr>
        <p:spPr>
          <a:xfrm>
            <a:off x="1986120" y="1401840"/>
            <a:ext cx="236520" cy="244440"/>
          </a:xfrm>
          <a:prstGeom prst="ellipse">
            <a:avLst/>
          </a:prstGeom>
          <a:solidFill>
            <a:srgbClr val="008208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945" name=""/>
          <p:cNvSpPr/>
          <p:nvPr/>
        </p:nvSpPr>
        <p:spPr>
          <a:xfrm>
            <a:off x="4756320" y="3586320"/>
            <a:ext cx="239400" cy="245880"/>
          </a:xfrm>
          <a:prstGeom prst="ellipse">
            <a:avLst/>
          </a:prstGeom>
          <a:solidFill>
            <a:srgbClr val="008208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946" name=""/>
          <p:cNvSpPr/>
          <p:nvPr/>
        </p:nvSpPr>
        <p:spPr>
          <a:xfrm>
            <a:off x="2522520" y="3016080"/>
            <a:ext cx="236520" cy="246240"/>
          </a:xfrm>
          <a:prstGeom prst="ellipse">
            <a:avLst/>
          </a:prstGeom>
          <a:solidFill>
            <a:srgbClr val="008208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947" name=""/>
          <p:cNvSpPr/>
          <p:nvPr/>
        </p:nvSpPr>
        <p:spPr>
          <a:xfrm>
            <a:off x="4460760" y="3417840"/>
            <a:ext cx="712800" cy="209520"/>
          </a:xfrm>
          <a:prstGeom prst="rect">
            <a:avLst/>
          </a:prstGeom>
          <a:solidFill>
            <a:srgbClr val="0082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948" name=""/>
          <p:cNvSpPr/>
          <p:nvPr/>
        </p:nvSpPr>
        <p:spPr>
          <a:xfrm>
            <a:off x="4641120" y="3463920"/>
            <a:ext cx="373320" cy="153000"/>
          </a:xfrm>
          <a:prstGeom prst="rect">
            <a:avLst/>
          </a:prstGeom>
          <a:solidFill>
            <a:srgbClr val="0082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0" rIns="0" tIns="0" bIns="0" anchor="t">
            <a:spAutoFit/>
          </a:bodyPr>
          <a:p>
            <a:pPr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0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Dallas</a:t>
            </a:r>
            <a:endParaRPr b="0" lang="en-US" sz="10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949" name=""/>
          <p:cNvSpPr/>
          <p:nvPr/>
        </p:nvSpPr>
        <p:spPr>
          <a:xfrm>
            <a:off x="4175280" y="2036880"/>
            <a:ext cx="712800" cy="212760"/>
          </a:xfrm>
          <a:prstGeom prst="rect">
            <a:avLst/>
          </a:prstGeom>
          <a:solidFill>
            <a:srgbClr val="0082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950" name=""/>
          <p:cNvSpPr/>
          <p:nvPr/>
        </p:nvSpPr>
        <p:spPr>
          <a:xfrm>
            <a:off x="4325400" y="2084400"/>
            <a:ext cx="429480" cy="153000"/>
          </a:xfrm>
          <a:prstGeom prst="rect">
            <a:avLst/>
          </a:prstGeom>
          <a:solidFill>
            <a:srgbClr val="0082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0" rIns="0" tIns="0" bIns="0" anchor="t">
            <a:spAutoFit/>
          </a:bodyPr>
          <a:p>
            <a:pPr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0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Omaha</a:t>
            </a:r>
            <a:endParaRPr b="0" lang="en-US" sz="10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951" name=""/>
          <p:cNvSpPr/>
          <p:nvPr/>
        </p:nvSpPr>
        <p:spPr>
          <a:xfrm>
            <a:off x="3449520" y="3044880"/>
            <a:ext cx="712800" cy="212760"/>
          </a:xfrm>
          <a:prstGeom prst="rect">
            <a:avLst/>
          </a:prstGeom>
          <a:solidFill>
            <a:srgbClr val="0082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952" name=""/>
          <p:cNvSpPr/>
          <p:nvPr/>
        </p:nvSpPr>
        <p:spPr>
          <a:xfrm>
            <a:off x="3436200" y="3124080"/>
            <a:ext cx="780840" cy="153000"/>
          </a:xfrm>
          <a:prstGeom prst="rect">
            <a:avLst/>
          </a:prstGeom>
          <a:solidFill>
            <a:srgbClr val="0082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0" rIns="0" tIns="0" bIns="0" anchor="t">
            <a:spAutoFit/>
          </a:bodyPr>
          <a:p>
            <a:pPr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0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Albuquerque</a:t>
            </a:r>
            <a:endParaRPr b="0" lang="en-US" sz="10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953" name=""/>
          <p:cNvSpPr/>
          <p:nvPr/>
        </p:nvSpPr>
        <p:spPr>
          <a:xfrm>
            <a:off x="2689200" y="2933640"/>
            <a:ext cx="709560" cy="209520"/>
          </a:xfrm>
          <a:prstGeom prst="rect">
            <a:avLst/>
          </a:prstGeom>
          <a:solidFill>
            <a:srgbClr val="0082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954" name=""/>
          <p:cNvSpPr/>
          <p:nvPr/>
        </p:nvSpPr>
        <p:spPr>
          <a:xfrm>
            <a:off x="2742840" y="3011400"/>
            <a:ext cx="626400" cy="153000"/>
          </a:xfrm>
          <a:prstGeom prst="rect">
            <a:avLst/>
          </a:prstGeom>
          <a:solidFill>
            <a:srgbClr val="0082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0" rIns="0" tIns="0" bIns="0" anchor="t">
            <a:spAutoFit/>
          </a:bodyPr>
          <a:p>
            <a:pPr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0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Las Vegas</a:t>
            </a:r>
            <a:endParaRPr b="0" lang="en-US" sz="10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955" name=""/>
          <p:cNvSpPr/>
          <p:nvPr/>
        </p:nvSpPr>
        <p:spPr>
          <a:xfrm>
            <a:off x="2185920" y="1333440"/>
            <a:ext cx="642960" cy="231840"/>
          </a:xfrm>
          <a:prstGeom prst="rect">
            <a:avLst/>
          </a:prstGeom>
          <a:solidFill>
            <a:srgbClr val="0082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956" name=""/>
          <p:cNvSpPr/>
          <p:nvPr/>
        </p:nvSpPr>
        <p:spPr>
          <a:xfrm>
            <a:off x="2261880" y="1420920"/>
            <a:ext cx="513720" cy="153000"/>
          </a:xfrm>
          <a:prstGeom prst="rect">
            <a:avLst/>
          </a:prstGeom>
          <a:solidFill>
            <a:srgbClr val="0082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0" rIns="0" tIns="0" bIns="0" anchor="t">
            <a:spAutoFit/>
          </a:bodyPr>
          <a:p>
            <a:pPr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0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Portland</a:t>
            </a:r>
            <a:endParaRPr b="0" lang="en-US" sz="10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957" name=""/>
          <p:cNvSpPr/>
          <p:nvPr/>
        </p:nvSpPr>
        <p:spPr>
          <a:xfrm>
            <a:off x="1925640" y="2476440"/>
            <a:ext cx="709560" cy="209520"/>
          </a:xfrm>
          <a:prstGeom prst="rect">
            <a:avLst/>
          </a:prstGeom>
          <a:solidFill>
            <a:srgbClr val="0082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958" name=""/>
          <p:cNvSpPr/>
          <p:nvPr/>
        </p:nvSpPr>
        <p:spPr>
          <a:xfrm>
            <a:off x="1933920" y="2523960"/>
            <a:ext cx="724680" cy="153000"/>
          </a:xfrm>
          <a:prstGeom prst="rect">
            <a:avLst/>
          </a:prstGeom>
          <a:solidFill>
            <a:srgbClr val="0082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0" rIns="0" tIns="0" bIns="0" anchor="t">
            <a:spAutoFit/>
          </a:bodyPr>
          <a:p>
            <a:pPr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0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Sacramento</a:t>
            </a:r>
            <a:endParaRPr b="0" lang="en-US" sz="10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959" name=""/>
          <p:cNvSpPr/>
          <p:nvPr/>
        </p:nvSpPr>
        <p:spPr>
          <a:xfrm>
            <a:off x="2732040" y="1728720"/>
            <a:ext cx="461880" cy="233280"/>
          </a:xfrm>
          <a:prstGeom prst="rect">
            <a:avLst/>
          </a:prstGeom>
          <a:solidFill>
            <a:srgbClr val="0082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960" name=""/>
          <p:cNvSpPr/>
          <p:nvPr/>
        </p:nvSpPr>
        <p:spPr>
          <a:xfrm>
            <a:off x="2797920" y="1819440"/>
            <a:ext cx="345240" cy="153000"/>
          </a:xfrm>
          <a:prstGeom prst="rect">
            <a:avLst/>
          </a:prstGeom>
          <a:solidFill>
            <a:srgbClr val="0082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0" rIns="0" tIns="0" bIns="0" anchor="t">
            <a:spAutoFit/>
          </a:bodyPr>
          <a:p>
            <a:pPr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0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Boise</a:t>
            </a:r>
            <a:endParaRPr b="0" lang="en-US" sz="10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961" name=""/>
          <p:cNvSpPr/>
          <p:nvPr/>
        </p:nvSpPr>
        <p:spPr>
          <a:xfrm>
            <a:off x="3956040" y="2428920"/>
            <a:ext cx="711360" cy="210960"/>
          </a:xfrm>
          <a:prstGeom prst="rect">
            <a:avLst/>
          </a:prstGeom>
          <a:solidFill>
            <a:srgbClr val="0082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962" name=""/>
          <p:cNvSpPr/>
          <p:nvPr/>
        </p:nvSpPr>
        <p:spPr>
          <a:xfrm>
            <a:off x="4105080" y="2476440"/>
            <a:ext cx="429480" cy="153000"/>
          </a:xfrm>
          <a:prstGeom prst="rect">
            <a:avLst/>
          </a:prstGeom>
          <a:solidFill>
            <a:srgbClr val="0082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0" rIns="0" tIns="0" bIns="0" anchor="t">
            <a:spAutoFit/>
          </a:bodyPr>
          <a:p>
            <a:pPr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0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Denver</a:t>
            </a:r>
            <a:endParaRPr b="0" lang="en-US" sz="10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963" name=""/>
          <p:cNvSpPr/>
          <p:nvPr/>
        </p:nvSpPr>
        <p:spPr>
          <a:xfrm>
            <a:off x="5943600" y="2365200"/>
            <a:ext cx="711360" cy="208080"/>
          </a:xfrm>
          <a:prstGeom prst="rect">
            <a:avLst/>
          </a:prstGeom>
          <a:solidFill>
            <a:srgbClr val="0082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964" name=""/>
          <p:cNvSpPr/>
          <p:nvPr/>
        </p:nvSpPr>
        <p:spPr>
          <a:xfrm>
            <a:off x="6060600" y="2414520"/>
            <a:ext cx="499680" cy="153000"/>
          </a:xfrm>
          <a:prstGeom prst="rect">
            <a:avLst/>
          </a:prstGeom>
          <a:solidFill>
            <a:srgbClr val="0082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0" rIns="0" tIns="0" bIns="0" anchor="t">
            <a:spAutoFit/>
          </a:bodyPr>
          <a:p>
            <a:pPr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0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Chicago</a:t>
            </a:r>
            <a:endParaRPr b="0" lang="en-US" sz="10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965" name=""/>
          <p:cNvSpPr/>
          <p:nvPr/>
        </p:nvSpPr>
        <p:spPr>
          <a:xfrm>
            <a:off x="4521240" y="1568520"/>
            <a:ext cx="709560" cy="209520"/>
          </a:xfrm>
          <a:prstGeom prst="rect">
            <a:avLst/>
          </a:prstGeom>
          <a:solidFill>
            <a:srgbClr val="0082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966" name=""/>
          <p:cNvSpPr/>
          <p:nvPr/>
        </p:nvSpPr>
        <p:spPr>
          <a:xfrm>
            <a:off x="4526640" y="1612800"/>
            <a:ext cx="731520" cy="153000"/>
          </a:xfrm>
          <a:prstGeom prst="rect">
            <a:avLst/>
          </a:prstGeom>
          <a:solidFill>
            <a:srgbClr val="0082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0" rIns="0" tIns="0" bIns="0" anchor="t">
            <a:spAutoFit/>
          </a:bodyPr>
          <a:p>
            <a:pPr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0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Minneapolis</a:t>
            </a:r>
            <a:endParaRPr b="0" lang="en-US" sz="10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967" name=""/>
          <p:cNvSpPr/>
          <p:nvPr/>
        </p:nvSpPr>
        <p:spPr>
          <a:xfrm>
            <a:off x="4748040" y="2797200"/>
            <a:ext cx="712800" cy="210960"/>
          </a:xfrm>
          <a:prstGeom prst="rect">
            <a:avLst/>
          </a:prstGeom>
          <a:solidFill>
            <a:srgbClr val="0082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968" name=""/>
          <p:cNvSpPr/>
          <p:nvPr/>
        </p:nvSpPr>
        <p:spPr>
          <a:xfrm>
            <a:off x="4759200" y="2846520"/>
            <a:ext cx="724680" cy="153000"/>
          </a:xfrm>
          <a:prstGeom prst="rect">
            <a:avLst/>
          </a:prstGeom>
          <a:solidFill>
            <a:srgbClr val="0082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0" rIns="0" tIns="0" bIns="0" anchor="t">
            <a:spAutoFit/>
          </a:bodyPr>
          <a:p>
            <a:pPr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0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Kansas City</a:t>
            </a:r>
            <a:endParaRPr b="0" lang="en-US" sz="10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969" name=""/>
          <p:cNvSpPr/>
          <p:nvPr/>
        </p:nvSpPr>
        <p:spPr>
          <a:xfrm>
            <a:off x="5156280" y="3494160"/>
            <a:ext cx="714240" cy="212760"/>
          </a:xfrm>
          <a:prstGeom prst="rect">
            <a:avLst/>
          </a:prstGeom>
          <a:solidFill>
            <a:srgbClr val="0082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970" name=""/>
          <p:cNvSpPr/>
          <p:nvPr/>
        </p:nvSpPr>
        <p:spPr>
          <a:xfrm>
            <a:off x="5270400" y="3541680"/>
            <a:ext cx="506880" cy="153000"/>
          </a:xfrm>
          <a:prstGeom prst="rect">
            <a:avLst/>
          </a:prstGeom>
          <a:solidFill>
            <a:srgbClr val="0082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0" rIns="0" tIns="0" bIns="0" anchor="t">
            <a:spAutoFit/>
          </a:bodyPr>
          <a:p>
            <a:pPr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0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Jackson</a:t>
            </a:r>
            <a:endParaRPr b="0" lang="en-US" sz="10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971" name=""/>
          <p:cNvSpPr/>
          <p:nvPr/>
        </p:nvSpPr>
        <p:spPr>
          <a:xfrm>
            <a:off x="6739200" y="3333600"/>
            <a:ext cx="429480" cy="153000"/>
          </a:xfrm>
          <a:prstGeom prst="rect">
            <a:avLst/>
          </a:prstGeom>
          <a:solidFill>
            <a:srgbClr val="0082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0" rIns="0" tIns="0" bIns="0" anchor="t">
            <a:spAutoFit/>
          </a:bodyPr>
          <a:p>
            <a:pPr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0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Atlanta</a:t>
            </a:r>
            <a:endParaRPr b="0" lang="en-US" sz="10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972" name=""/>
          <p:cNvSpPr/>
          <p:nvPr/>
        </p:nvSpPr>
        <p:spPr>
          <a:xfrm>
            <a:off x="6044040" y="1927080"/>
            <a:ext cx="408240" cy="153000"/>
          </a:xfrm>
          <a:prstGeom prst="rect">
            <a:avLst/>
          </a:prstGeom>
          <a:solidFill>
            <a:srgbClr val="0082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0" rIns="0" tIns="0" bIns="0" anchor="t">
            <a:spAutoFit/>
          </a:bodyPr>
          <a:p>
            <a:pPr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0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Detroit</a:t>
            </a:r>
            <a:endParaRPr b="0" lang="en-US" sz="10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973" name=""/>
          <p:cNvSpPr/>
          <p:nvPr/>
        </p:nvSpPr>
        <p:spPr>
          <a:xfrm>
            <a:off x="7340760" y="1692360"/>
            <a:ext cx="422280" cy="153000"/>
          </a:xfrm>
          <a:prstGeom prst="rect">
            <a:avLst/>
          </a:prstGeom>
          <a:solidFill>
            <a:srgbClr val="0082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0" rIns="0" tIns="0" bIns="0" anchor="t">
            <a:spAutoFit/>
          </a:bodyPr>
          <a:p>
            <a:pPr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0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Albany</a:t>
            </a:r>
            <a:endParaRPr b="0" lang="en-US" sz="10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974" name=""/>
          <p:cNvSpPr/>
          <p:nvPr/>
        </p:nvSpPr>
        <p:spPr>
          <a:xfrm>
            <a:off x="3122640" y="2149560"/>
            <a:ext cx="712800" cy="209520"/>
          </a:xfrm>
          <a:prstGeom prst="rect">
            <a:avLst/>
          </a:prstGeom>
          <a:solidFill>
            <a:srgbClr val="0082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975" name=""/>
          <p:cNvSpPr/>
          <p:nvPr/>
        </p:nvSpPr>
        <p:spPr>
          <a:xfrm>
            <a:off x="3081240" y="2195640"/>
            <a:ext cx="830160" cy="153000"/>
          </a:xfrm>
          <a:prstGeom prst="rect">
            <a:avLst/>
          </a:prstGeom>
          <a:solidFill>
            <a:srgbClr val="0082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0" rIns="0" tIns="0" bIns="0" anchor="t">
            <a:spAutoFit/>
          </a:bodyPr>
          <a:p>
            <a:pPr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0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Salt Lake City</a:t>
            </a:r>
            <a:endParaRPr b="0" lang="en-US" sz="10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976" name=""/>
          <p:cNvSpPr/>
          <p:nvPr/>
        </p:nvSpPr>
        <p:spPr>
          <a:xfrm>
            <a:off x="6480000" y="2311560"/>
            <a:ext cx="716040" cy="234720"/>
          </a:xfrm>
          <a:prstGeom prst="rect">
            <a:avLst/>
          </a:prstGeom>
          <a:solidFill>
            <a:srgbClr val="0082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977" name=""/>
          <p:cNvSpPr/>
          <p:nvPr/>
        </p:nvSpPr>
        <p:spPr>
          <a:xfrm>
            <a:off x="6550200" y="2403360"/>
            <a:ext cx="598320" cy="153000"/>
          </a:xfrm>
          <a:prstGeom prst="rect">
            <a:avLst/>
          </a:prstGeom>
          <a:solidFill>
            <a:srgbClr val="0082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0" rIns="0" tIns="0" bIns="0" anchor="t">
            <a:spAutoFit/>
          </a:bodyPr>
          <a:p>
            <a:pPr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0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Cleveland</a:t>
            </a:r>
            <a:endParaRPr b="0" lang="en-US" sz="10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978" name=""/>
          <p:cNvSpPr/>
          <p:nvPr/>
        </p:nvSpPr>
        <p:spPr>
          <a:xfrm>
            <a:off x="5745240" y="2630520"/>
            <a:ext cx="711000" cy="212760"/>
          </a:xfrm>
          <a:prstGeom prst="rect">
            <a:avLst/>
          </a:prstGeom>
          <a:solidFill>
            <a:srgbClr val="0082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979" name=""/>
          <p:cNvSpPr/>
          <p:nvPr/>
        </p:nvSpPr>
        <p:spPr>
          <a:xfrm>
            <a:off x="5847120" y="2681280"/>
            <a:ext cx="534960" cy="153000"/>
          </a:xfrm>
          <a:prstGeom prst="rect">
            <a:avLst/>
          </a:prstGeom>
          <a:solidFill>
            <a:srgbClr val="0082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0" rIns="0" tIns="0" bIns="0" anchor="t">
            <a:spAutoFit/>
          </a:bodyPr>
          <a:p>
            <a:pPr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0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St. Louis</a:t>
            </a:r>
            <a:endParaRPr b="0" lang="en-US" sz="10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980" name=""/>
          <p:cNvSpPr/>
          <p:nvPr/>
        </p:nvSpPr>
        <p:spPr>
          <a:xfrm>
            <a:off x="6856560" y="2075040"/>
            <a:ext cx="714240" cy="206280"/>
          </a:xfrm>
          <a:prstGeom prst="rect">
            <a:avLst/>
          </a:prstGeom>
          <a:solidFill>
            <a:srgbClr val="0082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981" name=""/>
          <p:cNvSpPr/>
          <p:nvPr/>
        </p:nvSpPr>
        <p:spPr>
          <a:xfrm>
            <a:off x="6937560" y="2120760"/>
            <a:ext cx="577080" cy="153000"/>
          </a:xfrm>
          <a:prstGeom prst="rect">
            <a:avLst/>
          </a:prstGeom>
          <a:solidFill>
            <a:srgbClr val="0082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0" rIns="0" tIns="0" bIns="0" anchor="t">
            <a:spAutoFit/>
          </a:bodyPr>
          <a:p>
            <a:pPr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0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New York</a:t>
            </a:r>
            <a:endParaRPr b="0" lang="en-US" sz="10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9982" name=""/>
          <p:cNvGrpSpPr/>
          <p:nvPr/>
        </p:nvGrpSpPr>
        <p:grpSpPr>
          <a:xfrm>
            <a:off x="1917720" y="977760"/>
            <a:ext cx="849240" cy="587520"/>
            <a:chOff x="1917720" y="977760"/>
            <a:chExt cx="849240" cy="587520"/>
          </a:xfrm>
        </p:grpSpPr>
        <p:sp>
          <p:nvSpPr>
            <p:cNvPr id="9983" name=""/>
            <p:cNvSpPr/>
            <p:nvPr/>
          </p:nvSpPr>
          <p:spPr>
            <a:xfrm>
              <a:off x="1917720" y="977760"/>
              <a:ext cx="849240" cy="587520"/>
            </a:xfrm>
            <a:custGeom>
              <a:avLst/>
              <a:gdLst/>
              <a:ahLst/>
              <a:rect l="l" t="t" r="r" b="b"/>
              <a:pathLst>
                <a:path w="1114" h="751">
                  <a:moveTo>
                    <a:pt x="987" y="751"/>
                  </a:moveTo>
                  <a:lnTo>
                    <a:pt x="843" y="715"/>
                  </a:lnTo>
                  <a:lnTo>
                    <a:pt x="748" y="696"/>
                  </a:lnTo>
                  <a:lnTo>
                    <a:pt x="672" y="703"/>
                  </a:lnTo>
                  <a:lnTo>
                    <a:pt x="633" y="687"/>
                  </a:lnTo>
                  <a:lnTo>
                    <a:pt x="586" y="687"/>
                  </a:lnTo>
                  <a:lnTo>
                    <a:pt x="516" y="699"/>
                  </a:lnTo>
                  <a:lnTo>
                    <a:pt x="446" y="679"/>
                  </a:lnTo>
                  <a:lnTo>
                    <a:pt x="363" y="679"/>
                  </a:lnTo>
                  <a:lnTo>
                    <a:pt x="302" y="663"/>
                  </a:lnTo>
                  <a:lnTo>
                    <a:pt x="196" y="651"/>
                  </a:lnTo>
                  <a:lnTo>
                    <a:pt x="150" y="598"/>
                  </a:lnTo>
                  <a:lnTo>
                    <a:pt x="153" y="536"/>
                  </a:lnTo>
                  <a:lnTo>
                    <a:pt x="123" y="516"/>
                  </a:lnTo>
                  <a:lnTo>
                    <a:pt x="88" y="507"/>
                  </a:lnTo>
                  <a:lnTo>
                    <a:pt x="65" y="476"/>
                  </a:lnTo>
                  <a:lnTo>
                    <a:pt x="13" y="467"/>
                  </a:lnTo>
                  <a:lnTo>
                    <a:pt x="0" y="444"/>
                  </a:lnTo>
                  <a:lnTo>
                    <a:pt x="4" y="412"/>
                  </a:lnTo>
                  <a:lnTo>
                    <a:pt x="31" y="404"/>
                  </a:lnTo>
                  <a:lnTo>
                    <a:pt x="43" y="383"/>
                  </a:lnTo>
                  <a:lnTo>
                    <a:pt x="22" y="327"/>
                  </a:lnTo>
                  <a:lnTo>
                    <a:pt x="27" y="223"/>
                  </a:lnTo>
                  <a:lnTo>
                    <a:pt x="35" y="180"/>
                  </a:lnTo>
                  <a:lnTo>
                    <a:pt x="4" y="115"/>
                  </a:lnTo>
                  <a:lnTo>
                    <a:pt x="4" y="72"/>
                  </a:lnTo>
                  <a:lnTo>
                    <a:pt x="31" y="52"/>
                  </a:lnTo>
                  <a:lnTo>
                    <a:pt x="61" y="59"/>
                  </a:lnTo>
                  <a:lnTo>
                    <a:pt x="101" y="92"/>
                  </a:lnTo>
                  <a:lnTo>
                    <a:pt x="157" y="115"/>
                  </a:lnTo>
                  <a:lnTo>
                    <a:pt x="223" y="124"/>
                  </a:lnTo>
                  <a:lnTo>
                    <a:pt x="254" y="128"/>
                  </a:lnTo>
                  <a:lnTo>
                    <a:pt x="293" y="183"/>
                  </a:lnTo>
                  <a:lnTo>
                    <a:pt x="275" y="203"/>
                  </a:lnTo>
                  <a:lnTo>
                    <a:pt x="272" y="216"/>
                  </a:lnTo>
                  <a:lnTo>
                    <a:pt x="284" y="239"/>
                  </a:lnTo>
                  <a:lnTo>
                    <a:pt x="293" y="248"/>
                  </a:lnTo>
                  <a:lnTo>
                    <a:pt x="250" y="327"/>
                  </a:lnTo>
                  <a:lnTo>
                    <a:pt x="266" y="327"/>
                  </a:lnTo>
                  <a:lnTo>
                    <a:pt x="327" y="327"/>
                  </a:lnTo>
                  <a:lnTo>
                    <a:pt x="318" y="235"/>
                  </a:lnTo>
                  <a:lnTo>
                    <a:pt x="363" y="228"/>
                  </a:lnTo>
                  <a:lnTo>
                    <a:pt x="367" y="200"/>
                  </a:lnTo>
                  <a:lnTo>
                    <a:pt x="349" y="187"/>
                  </a:lnTo>
                  <a:lnTo>
                    <a:pt x="302" y="180"/>
                  </a:lnTo>
                  <a:lnTo>
                    <a:pt x="302" y="160"/>
                  </a:lnTo>
                  <a:lnTo>
                    <a:pt x="358" y="84"/>
                  </a:lnTo>
                  <a:lnTo>
                    <a:pt x="318" y="23"/>
                  </a:lnTo>
                  <a:lnTo>
                    <a:pt x="342" y="0"/>
                  </a:lnTo>
                  <a:lnTo>
                    <a:pt x="1114" y="176"/>
                  </a:lnTo>
                  <a:lnTo>
                    <a:pt x="987" y="751"/>
                  </a:lnTo>
                  <a:close/>
                </a:path>
              </a:pathLst>
            </a:custGeom>
            <a:solidFill>
              <a:srgbClr val="008208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9984" name=""/>
            <p:cNvSpPr/>
            <p:nvPr/>
          </p:nvSpPr>
          <p:spPr>
            <a:xfrm>
              <a:off x="1917720" y="977760"/>
              <a:ext cx="849240" cy="587520"/>
            </a:xfrm>
            <a:custGeom>
              <a:avLst/>
              <a:gdLst/>
              <a:ahLst/>
              <a:rect l="l" t="t" r="r" b="b"/>
              <a:pathLst>
                <a:path w="1114" h="751">
                  <a:moveTo>
                    <a:pt x="987" y="751"/>
                  </a:moveTo>
                  <a:lnTo>
                    <a:pt x="843" y="715"/>
                  </a:lnTo>
                  <a:lnTo>
                    <a:pt x="748" y="696"/>
                  </a:lnTo>
                  <a:lnTo>
                    <a:pt x="672" y="703"/>
                  </a:lnTo>
                  <a:lnTo>
                    <a:pt x="633" y="687"/>
                  </a:lnTo>
                  <a:lnTo>
                    <a:pt x="586" y="687"/>
                  </a:lnTo>
                  <a:lnTo>
                    <a:pt x="516" y="699"/>
                  </a:lnTo>
                  <a:lnTo>
                    <a:pt x="446" y="679"/>
                  </a:lnTo>
                  <a:lnTo>
                    <a:pt x="363" y="679"/>
                  </a:lnTo>
                  <a:lnTo>
                    <a:pt x="302" y="663"/>
                  </a:lnTo>
                  <a:lnTo>
                    <a:pt x="196" y="651"/>
                  </a:lnTo>
                  <a:lnTo>
                    <a:pt x="150" y="598"/>
                  </a:lnTo>
                  <a:lnTo>
                    <a:pt x="153" y="536"/>
                  </a:lnTo>
                  <a:lnTo>
                    <a:pt x="123" y="516"/>
                  </a:lnTo>
                  <a:lnTo>
                    <a:pt x="88" y="507"/>
                  </a:lnTo>
                  <a:lnTo>
                    <a:pt x="65" y="476"/>
                  </a:lnTo>
                  <a:lnTo>
                    <a:pt x="13" y="467"/>
                  </a:lnTo>
                  <a:lnTo>
                    <a:pt x="0" y="444"/>
                  </a:lnTo>
                  <a:lnTo>
                    <a:pt x="4" y="412"/>
                  </a:lnTo>
                  <a:lnTo>
                    <a:pt x="31" y="404"/>
                  </a:lnTo>
                  <a:lnTo>
                    <a:pt x="43" y="383"/>
                  </a:lnTo>
                  <a:lnTo>
                    <a:pt x="22" y="327"/>
                  </a:lnTo>
                  <a:lnTo>
                    <a:pt x="27" y="223"/>
                  </a:lnTo>
                  <a:lnTo>
                    <a:pt x="35" y="180"/>
                  </a:lnTo>
                  <a:lnTo>
                    <a:pt x="4" y="115"/>
                  </a:lnTo>
                  <a:lnTo>
                    <a:pt x="4" y="72"/>
                  </a:lnTo>
                  <a:lnTo>
                    <a:pt x="31" y="52"/>
                  </a:lnTo>
                  <a:lnTo>
                    <a:pt x="61" y="59"/>
                  </a:lnTo>
                  <a:lnTo>
                    <a:pt x="101" y="92"/>
                  </a:lnTo>
                  <a:lnTo>
                    <a:pt x="157" y="115"/>
                  </a:lnTo>
                  <a:lnTo>
                    <a:pt x="223" y="124"/>
                  </a:lnTo>
                  <a:lnTo>
                    <a:pt x="254" y="128"/>
                  </a:lnTo>
                  <a:lnTo>
                    <a:pt x="293" y="183"/>
                  </a:lnTo>
                  <a:lnTo>
                    <a:pt x="275" y="203"/>
                  </a:lnTo>
                  <a:lnTo>
                    <a:pt x="272" y="216"/>
                  </a:lnTo>
                  <a:lnTo>
                    <a:pt x="284" y="239"/>
                  </a:lnTo>
                  <a:lnTo>
                    <a:pt x="293" y="248"/>
                  </a:lnTo>
                  <a:lnTo>
                    <a:pt x="250" y="327"/>
                  </a:lnTo>
                  <a:lnTo>
                    <a:pt x="266" y="327"/>
                  </a:lnTo>
                  <a:lnTo>
                    <a:pt x="327" y="327"/>
                  </a:lnTo>
                  <a:lnTo>
                    <a:pt x="318" y="235"/>
                  </a:lnTo>
                  <a:lnTo>
                    <a:pt x="363" y="228"/>
                  </a:lnTo>
                  <a:lnTo>
                    <a:pt x="367" y="200"/>
                  </a:lnTo>
                  <a:lnTo>
                    <a:pt x="349" y="187"/>
                  </a:lnTo>
                  <a:lnTo>
                    <a:pt x="302" y="180"/>
                  </a:lnTo>
                  <a:lnTo>
                    <a:pt x="302" y="160"/>
                  </a:lnTo>
                  <a:lnTo>
                    <a:pt x="358" y="84"/>
                  </a:lnTo>
                  <a:lnTo>
                    <a:pt x="318" y="23"/>
                  </a:lnTo>
                  <a:lnTo>
                    <a:pt x="342" y="0"/>
                  </a:lnTo>
                  <a:lnTo>
                    <a:pt x="1114" y="176"/>
                  </a:lnTo>
                  <a:lnTo>
                    <a:pt x="987" y="751"/>
                  </a:lnTo>
                </a:path>
              </a:pathLst>
            </a:custGeom>
            <a:solidFill>
              <a:srgbClr val="008208"/>
            </a:solidFill>
            <a:ln w="11160">
              <a:solidFill>
                <a:srgbClr val="919191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9985" name=""/>
          <p:cNvGrpSpPr/>
          <p:nvPr/>
        </p:nvGrpSpPr>
        <p:grpSpPr>
          <a:xfrm>
            <a:off x="1693800" y="1346040"/>
            <a:ext cx="1020960" cy="792360"/>
            <a:chOff x="1693800" y="1346040"/>
            <a:chExt cx="1020960" cy="792360"/>
          </a:xfrm>
        </p:grpSpPr>
        <p:sp>
          <p:nvSpPr>
            <p:cNvPr id="9986" name=""/>
            <p:cNvSpPr/>
            <p:nvPr/>
          </p:nvSpPr>
          <p:spPr>
            <a:xfrm>
              <a:off x="1693800" y="1346040"/>
              <a:ext cx="1020960" cy="792360"/>
            </a:xfrm>
            <a:custGeom>
              <a:avLst/>
              <a:gdLst/>
              <a:ahLst/>
              <a:rect l="l" t="t" r="r" b="b"/>
              <a:pathLst>
                <a:path w="1337" h="1010">
                  <a:moveTo>
                    <a:pt x="1136" y="1010"/>
                  </a:moveTo>
                  <a:lnTo>
                    <a:pt x="1194" y="699"/>
                  </a:lnTo>
                  <a:lnTo>
                    <a:pt x="1188" y="647"/>
                  </a:lnTo>
                  <a:lnTo>
                    <a:pt x="1210" y="618"/>
                  </a:lnTo>
                  <a:lnTo>
                    <a:pt x="1210" y="591"/>
                  </a:lnTo>
                  <a:lnTo>
                    <a:pt x="1176" y="566"/>
                  </a:lnTo>
                  <a:lnTo>
                    <a:pt x="1176" y="546"/>
                  </a:lnTo>
                  <a:lnTo>
                    <a:pt x="1201" y="530"/>
                  </a:lnTo>
                  <a:lnTo>
                    <a:pt x="1224" y="510"/>
                  </a:lnTo>
                  <a:lnTo>
                    <a:pt x="1255" y="503"/>
                  </a:lnTo>
                  <a:lnTo>
                    <a:pt x="1262" y="458"/>
                  </a:lnTo>
                  <a:lnTo>
                    <a:pt x="1285" y="431"/>
                  </a:lnTo>
                  <a:lnTo>
                    <a:pt x="1307" y="411"/>
                  </a:lnTo>
                  <a:lnTo>
                    <a:pt x="1337" y="375"/>
                  </a:lnTo>
                  <a:lnTo>
                    <a:pt x="1328" y="336"/>
                  </a:lnTo>
                  <a:lnTo>
                    <a:pt x="1285" y="278"/>
                  </a:lnTo>
                  <a:lnTo>
                    <a:pt x="1039" y="223"/>
                  </a:lnTo>
                  <a:lnTo>
                    <a:pt x="965" y="232"/>
                  </a:lnTo>
                  <a:lnTo>
                    <a:pt x="917" y="215"/>
                  </a:lnTo>
                  <a:lnTo>
                    <a:pt x="856" y="215"/>
                  </a:lnTo>
                  <a:lnTo>
                    <a:pt x="795" y="232"/>
                  </a:lnTo>
                  <a:lnTo>
                    <a:pt x="725" y="199"/>
                  </a:lnTo>
                  <a:lnTo>
                    <a:pt x="647" y="206"/>
                  </a:lnTo>
                  <a:lnTo>
                    <a:pt x="556" y="183"/>
                  </a:lnTo>
                  <a:lnTo>
                    <a:pt x="498" y="179"/>
                  </a:lnTo>
                  <a:lnTo>
                    <a:pt x="437" y="124"/>
                  </a:lnTo>
                  <a:lnTo>
                    <a:pt x="441" y="64"/>
                  </a:lnTo>
                  <a:lnTo>
                    <a:pt x="407" y="39"/>
                  </a:lnTo>
                  <a:lnTo>
                    <a:pt x="380" y="36"/>
                  </a:lnTo>
                  <a:lnTo>
                    <a:pt x="358" y="7"/>
                  </a:lnTo>
                  <a:lnTo>
                    <a:pt x="311" y="0"/>
                  </a:lnTo>
                  <a:lnTo>
                    <a:pt x="293" y="32"/>
                  </a:lnTo>
                  <a:lnTo>
                    <a:pt x="272" y="100"/>
                  </a:lnTo>
                  <a:lnTo>
                    <a:pt x="266" y="167"/>
                  </a:lnTo>
                  <a:lnTo>
                    <a:pt x="236" y="199"/>
                  </a:lnTo>
                  <a:lnTo>
                    <a:pt x="232" y="264"/>
                  </a:lnTo>
                  <a:lnTo>
                    <a:pt x="96" y="499"/>
                  </a:lnTo>
                  <a:lnTo>
                    <a:pt x="71" y="575"/>
                  </a:lnTo>
                  <a:lnTo>
                    <a:pt x="31" y="602"/>
                  </a:lnTo>
                  <a:lnTo>
                    <a:pt x="18" y="631"/>
                  </a:lnTo>
                  <a:lnTo>
                    <a:pt x="22" y="663"/>
                  </a:lnTo>
                  <a:lnTo>
                    <a:pt x="18" y="683"/>
                  </a:lnTo>
                  <a:lnTo>
                    <a:pt x="0" y="706"/>
                  </a:lnTo>
                  <a:lnTo>
                    <a:pt x="4" y="722"/>
                  </a:lnTo>
                  <a:lnTo>
                    <a:pt x="18" y="751"/>
                  </a:lnTo>
                  <a:lnTo>
                    <a:pt x="31" y="758"/>
                  </a:lnTo>
                  <a:lnTo>
                    <a:pt x="35" y="765"/>
                  </a:lnTo>
                  <a:lnTo>
                    <a:pt x="1136" y="1010"/>
                  </a:lnTo>
                  <a:close/>
                </a:path>
              </a:pathLst>
            </a:custGeom>
            <a:solidFill>
              <a:srgbClr val="008208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9987" name=""/>
            <p:cNvSpPr/>
            <p:nvPr/>
          </p:nvSpPr>
          <p:spPr>
            <a:xfrm>
              <a:off x="1693800" y="1346040"/>
              <a:ext cx="1020960" cy="792360"/>
            </a:xfrm>
            <a:custGeom>
              <a:avLst/>
              <a:gdLst/>
              <a:ahLst/>
              <a:rect l="l" t="t" r="r" b="b"/>
              <a:pathLst>
                <a:path w="1337" h="1010">
                  <a:moveTo>
                    <a:pt x="1136" y="1010"/>
                  </a:moveTo>
                  <a:lnTo>
                    <a:pt x="1194" y="699"/>
                  </a:lnTo>
                  <a:lnTo>
                    <a:pt x="1188" y="647"/>
                  </a:lnTo>
                  <a:lnTo>
                    <a:pt x="1210" y="618"/>
                  </a:lnTo>
                  <a:lnTo>
                    <a:pt x="1210" y="591"/>
                  </a:lnTo>
                  <a:lnTo>
                    <a:pt x="1176" y="566"/>
                  </a:lnTo>
                  <a:lnTo>
                    <a:pt x="1176" y="546"/>
                  </a:lnTo>
                  <a:lnTo>
                    <a:pt x="1201" y="530"/>
                  </a:lnTo>
                  <a:lnTo>
                    <a:pt x="1224" y="510"/>
                  </a:lnTo>
                  <a:lnTo>
                    <a:pt x="1255" y="503"/>
                  </a:lnTo>
                  <a:lnTo>
                    <a:pt x="1262" y="458"/>
                  </a:lnTo>
                  <a:lnTo>
                    <a:pt x="1285" y="431"/>
                  </a:lnTo>
                  <a:lnTo>
                    <a:pt x="1307" y="411"/>
                  </a:lnTo>
                  <a:lnTo>
                    <a:pt x="1337" y="375"/>
                  </a:lnTo>
                  <a:lnTo>
                    <a:pt x="1328" y="336"/>
                  </a:lnTo>
                  <a:lnTo>
                    <a:pt x="1285" y="278"/>
                  </a:lnTo>
                  <a:lnTo>
                    <a:pt x="1039" y="223"/>
                  </a:lnTo>
                  <a:lnTo>
                    <a:pt x="965" y="232"/>
                  </a:lnTo>
                  <a:lnTo>
                    <a:pt x="917" y="215"/>
                  </a:lnTo>
                  <a:lnTo>
                    <a:pt x="856" y="215"/>
                  </a:lnTo>
                  <a:lnTo>
                    <a:pt x="795" y="232"/>
                  </a:lnTo>
                  <a:lnTo>
                    <a:pt x="725" y="199"/>
                  </a:lnTo>
                  <a:lnTo>
                    <a:pt x="647" y="206"/>
                  </a:lnTo>
                  <a:lnTo>
                    <a:pt x="556" y="183"/>
                  </a:lnTo>
                  <a:lnTo>
                    <a:pt x="498" y="179"/>
                  </a:lnTo>
                  <a:lnTo>
                    <a:pt x="437" y="124"/>
                  </a:lnTo>
                  <a:lnTo>
                    <a:pt x="441" y="64"/>
                  </a:lnTo>
                  <a:lnTo>
                    <a:pt x="407" y="39"/>
                  </a:lnTo>
                  <a:lnTo>
                    <a:pt x="380" y="36"/>
                  </a:lnTo>
                  <a:lnTo>
                    <a:pt x="358" y="7"/>
                  </a:lnTo>
                  <a:lnTo>
                    <a:pt x="311" y="0"/>
                  </a:lnTo>
                  <a:lnTo>
                    <a:pt x="293" y="32"/>
                  </a:lnTo>
                  <a:lnTo>
                    <a:pt x="272" y="100"/>
                  </a:lnTo>
                  <a:lnTo>
                    <a:pt x="266" y="167"/>
                  </a:lnTo>
                  <a:lnTo>
                    <a:pt x="236" y="199"/>
                  </a:lnTo>
                  <a:lnTo>
                    <a:pt x="232" y="264"/>
                  </a:lnTo>
                  <a:lnTo>
                    <a:pt x="96" y="499"/>
                  </a:lnTo>
                  <a:lnTo>
                    <a:pt x="71" y="575"/>
                  </a:lnTo>
                  <a:lnTo>
                    <a:pt x="31" y="602"/>
                  </a:lnTo>
                  <a:lnTo>
                    <a:pt x="18" y="631"/>
                  </a:lnTo>
                  <a:lnTo>
                    <a:pt x="22" y="663"/>
                  </a:lnTo>
                  <a:lnTo>
                    <a:pt x="18" y="683"/>
                  </a:lnTo>
                  <a:lnTo>
                    <a:pt x="0" y="706"/>
                  </a:lnTo>
                  <a:lnTo>
                    <a:pt x="4" y="722"/>
                  </a:lnTo>
                  <a:lnTo>
                    <a:pt x="18" y="751"/>
                  </a:lnTo>
                  <a:lnTo>
                    <a:pt x="31" y="758"/>
                  </a:lnTo>
                  <a:lnTo>
                    <a:pt x="35" y="765"/>
                  </a:lnTo>
                  <a:lnTo>
                    <a:pt x="1136" y="1010"/>
                  </a:lnTo>
                </a:path>
              </a:pathLst>
            </a:custGeom>
            <a:solidFill>
              <a:srgbClr val="008208"/>
            </a:solidFill>
            <a:ln w="11160">
              <a:solidFill>
                <a:srgbClr val="919191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9988" name=""/>
          <p:cNvGrpSpPr/>
          <p:nvPr/>
        </p:nvGrpSpPr>
        <p:grpSpPr>
          <a:xfrm>
            <a:off x="2558880" y="1116000"/>
            <a:ext cx="712800" cy="1123920"/>
            <a:chOff x="2558880" y="1116000"/>
            <a:chExt cx="712800" cy="1123920"/>
          </a:xfrm>
        </p:grpSpPr>
        <p:sp>
          <p:nvSpPr>
            <p:cNvPr id="9989" name=""/>
            <p:cNvSpPr/>
            <p:nvPr/>
          </p:nvSpPr>
          <p:spPr>
            <a:xfrm>
              <a:off x="2558880" y="1116000"/>
              <a:ext cx="712800" cy="1123920"/>
            </a:xfrm>
            <a:custGeom>
              <a:avLst/>
              <a:gdLst/>
              <a:ahLst/>
              <a:rect l="l" t="t" r="r" b="b"/>
              <a:pathLst>
                <a:path w="935" h="1438">
                  <a:moveTo>
                    <a:pt x="271" y="0"/>
                  </a:moveTo>
                  <a:lnTo>
                    <a:pt x="388" y="16"/>
                  </a:lnTo>
                  <a:lnTo>
                    <a:pt x="349" y="236"/>
                  </a:lnTo>
                  <a:lnTo>
                    <a:pt x="363" y="259"/>
                  </a:lnTo>
                  <a:lnTo>
                    <a:pt x="388" y="281"/>
                  </a:lnTo>
                  <a:lnTo>
                    <a:pt x="388" y="300"/>
                  </a:lnTo>
                  <a:lnTo>
                    <a:pt x="376" y="331"/>
                  </a:lnTo>
                  <a:lnTo>
                    <a:pt x="376" y="347"/>
                  </a:lnTo>
                  <a:lnTo>
                    <a:pt x="428" y="363"/>
                  </a:lnTo>
                  <a:lnTo>
                    <a:pt x="440" y="403"/>
                  </a:lnTo>
                  <a:lnTo>
                    <a:pt x="492" y="511"/>
                  </a:lnTo>
                  <a:lnTo>
                    <a:pt x="523" y="511"/>
                  </a:lnTo>
                  <a:lnTo>
                    <a:pt x="541" y="552"/>
                  </a:lnTo>
                  <a:lnTo>
                    <a:pt x="501" y="588"/>
                  </a:lnTo>
                  <a:lnTo>
                    <a:pt x="507" y="611"/>
                  </a:lnTo>
                  <a:lnTo>
                    <a:pt x="523" y="640"/>
                  </a:lnTo>
                  <a:lnTo>
                    <a:pt x="519" y="644"/>
                  </a:lnTo>
                  <a:lnTo>
                    <a:pt x="492" y="654"/>
                  </a:lnTo>
                  <a:lnTo>
                    <a:pt x="485" y="690"/>
                  </a:lnTo>
                  <a:lnTo>
                    <a:pt x="476" y="726"/>
                  </a:lnTo>
                  <a:lnTo>
                    <a:pt x="489" y="739"/>
                  </a:lnTo>
                  <a:lnTo>
                    <a:pt x="523" y="712"/>
                  </a:lnTo>
                  <a:lnTo>
                    <a:pt x="537" y="703"/>
                  </a:lnTo>
                  <a:lnTo>
                    <a:pt x="572" y="712"/>
                  </a:lnTo>
                  <a:lnTo>
                    <a:pt x="572" y="755"/>
                  </a:lnTo>
                  <a:lnTo>
                    <a:pt x="590" y="778"/>
                  </a:lnTo>
                  <a:lnTo>
                    <a:pt x="593" y="870"/>
                  </a:lnTo>
                  <a:lnTo>
                    <a:pt x="615" y="883"/>
                  </a:lnTo>
                  <a:lnTo>
                    <a:pt x="651" y="886"/>
                  </a:lnTo>
                  <a:lnTo>
                    <a:pt x="660" y="938"/>
                  </a:lnTo>
                  <a:lnTo>
                    <a:pt x="681" y="958"/>
                  </a:lnTo>
                  <a:lnTo>
                    <a:pt x="694" y="951"/>
                  </a:lnTo>
                  <a:lnTo>
                    <a:pt x="776" y="951"/>
                  </a:lnTo>
                  <a:lnTo>
                    <a:pt x="877" y="935"/>
                  </a:lnTo>
                  <a:lnTo>
                    <a:pt x="935" y="983"/>
                  </a:lnTo>
                  <a:lnTo>
                    <a:pt x="873" y="1438"/>
                  </a:lnTo>
                  <a:lnTo>
                    <a:pt x="0" y="1310"/>
                  </a:lnTo>
                  <a:lnTo>
                    <a:pt x="58" y="987"/>
                  </a:lnTo>
                  <a:lnTo>
                    <a:pt x="49" y="947"/>
                  </a:lnTo>
                  <a:lnTo>
                    <a:pt x="79" y="902"/>
                  </a:lnTo>
                  <a:lnTo>
                    <a:pt x="40" y="859"/>
                  </a:lnTo>
                  <a:lnTo>
                    <a:pt x="43" y="843"/>
                  </a:lnTo>
                  <a:lnTo>
                    <a:pt x="83" y="807"/>
                  </a:lnTo>
                  <a:lnTo>
                    <a:pt x="119" y="798"/>
                  </a:lnTo>
                  <a:lnTo>
                    <a:pt x="126" y="755"/>
                  </a:lnTo>
                  <a:lnTo>
                    <a:pt x="196" y="671"/>
                  </a:lnTo>
                  <a:lnTo>
                    <a:pt x="187" y="618"/>
                  </a:lnTo>
                  <a:lnTo>
                    <a:pt x="144" y="572"/>
                  </a:lnTo>
                  <a:lnTo>
                    <a:pt x="271" y="0"/>
                  </a:lnTo>
                  <a:close/>
                </a:path>
              </a:pathLst>
            </a:custGeom>
            <a:solidFill>
              <a:srgbClr val="008208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9990" name=""/>
            <p:cNvSpPr/>
            <p:nvPr/>
          </p:nvSpPr>
          <p:spPr>
            <a:xfrm>
              <a:off x="2558880" y="1116000"/>
              <a:ext cx="712800" cy="1123920"/>
            </a:xfrm>
            <a:custGeom>
              <a:avLst/>
              <a:gdLst/>
              <a:ahLst/>
              <a:rect l="l" t="t" r="r" b="b"/>
              <a:pathLst>
                <a:path w="935" h="1438">
                  <a:moveTo>
                    <a:pt x="271" y="0"/>
                  </a:moveTo>
                  <a:lnTo>
                    <a:pt x="388" y="16"/>
                  </a:lnTo>
                  <a:lnTo>
                    <a:pt x="349" y="236"/>
                  </a:lnTo>
                  <a:lnTo>
                    <a:pt x="363" y="259"/>
                  </a:lnTo>
                  <a:lnTo>
                    <a:pt x="388" y="281"/>
                  </a:lnTo>
                  <a:lnTo>
                    <a:pt x="388" y="300"/>
                  </a:lnTo>
                  <a:lnTo>
                    <a:pt x="376" y="331"/>
                  </a:lnTo>
                  <a:lnTo>
                    <a:pt x="376" y="347"/>
                  </a:lnTo>
                  <a:lnTo>
                    <a:pt x="428" y="363"/>
                  </a:lnTo>
                  <a:lnTo>
                    <a:pt x="440" y="403"/>
                  </a:lnTo>
                  <a:lnTo>
                    <a:pt x="492" y="511"/>
                  </a:lnTo>
                  <a:lnTo>
                    <a:pt x="523" y="511"/>
                  </a:lnTo>
                  <a:lnTo>
                    <a:pt x="541" y="552"/>
                  </a:lnTo>
                  <a:lnTo>
                    <a:pt x="501" y="588"/>
                  </a:lnTo>
                  <a:lnTo>
                    <a:pt x="507" y="611"/>
                  </a:lnTo>
                  <a:lnTo>
                    <a:pt x="523" y="640"/>
                  </a:lnTo>
                  <a:lnTo>
                    <a:pt x="519" y="644"/>
                  </a:lnTo>
                  <a:lnTo>
                    <a:pt x="492" y="654"/>
                  </a:lnTo>
                  <a:lnTo>
                    <a:pt x="485" y="690"/>
                  </a:lnTo>
                  <a:lnTo>
                    <a:pt x="476" y="726"/>
                  </a:lnTo>
                  <a:lnTo>
                    <a:pt x="489" y="739"/>
                  </a:lnTo>
                  <a:lnTo>
                    <a:pt x="523" y="712"/>
                  </a:lnTo>
                  <a:lnTo>
                    <a:pt x="537" y="703"/>
                  </a:lnTo>
                  <a:lnTo>
                    <a:pt x="572" y="712"/>
                  </a:lnTo>
                  <a:lnTo>
                    <a:pt x="572" y="755"/>
                  </a:lnTo>
                  <a:lnTo>
                    <a:pt x="590" y="778"/>
                  </a:lnTo>
                  <a:lnTo>
                    <a:pt x="593" y="870"/>
                  </a:lnTo>
                  <a:lnTo>
                    <a:pt x="615" y="883"/>
                  </a:lnTo>
                  <a:lnTo>
                    <a:pt x="651" y="886"/>
                  </a:lnTo>
                  <a:lnTo>
                    <a:pt x="660" y="938"/>
                  </a:lnTo>
                  <a:lnTo>
                    <a:pt x="681" y="958"/>
                  </a:lnTo>
                  <a:lnTo>
                    <a:pt x="694" y="951"/>
                  </a:lnTo>
                  <a:lnTo>
                    <a:pt x="776" y="951"/>
                  </a:lnTo>
                  <a:lnTo>
                    <a:pt x="877" y="935"/>
                  </a:lnTo>
                  <a:lnTo>
                    <a:pt x="935" y="983"/>
                  </a:lnTo>
                  <a:lnTo>
                    <a:pt x="873" y="1438"/>
                  </a:lnTo>
                  <a:lnTo>
                    <a:pt x="0" y="1310"/>
                  </a:lnTo>
                  <a:lnTo>
                    <a:pt x="58" y="987"/>
                  </a:lnTo>
                  <a:lnTo>
                    <a:pt x="49" y="947"/>
                  </a:lnTo>
                  <a:lnTo>
                    <a:pt x="79" y="902"/>
                  </a:lnTo>
                  <a:lnTo>
                    <a:pt x="40" y="859"/>
                  </a:lnTo>
                  <a:lnTo>
                    <a:pt x="43" y="843"/>
                  </a:lnTo>
                  <a:lnTo>
                    <a:pt x="83" y="807"/>
                  </a:lnTo>
                  <a:lnTo>
                    <a:pt x="119" y="798"/>
                  </a:lnTo>
                  <a:lnTo>
                    <a:pt x="126" y="755"/>
                  </a:lnTo>
                  <a:lnTo>
                    <a:pt x="196" y="671"/>
                  </a:lnTo>
                  <a:lnTo>
                    <a:pt x="187" y="618"/>
                  </a:lnTo>
                  <a:lnTo>
                    <a:pt x="144" y="572"/>
                  </a:lnTo>
                  <a:lnTo>
                    <a:pt x="271" y="0"/>
                  </a:lnTo>
                </a:path>
              </a:pathLst>
            </a:custGeom>
            <a:solidFill>
              <a:srgbClr val="008208"/>
            </a:solidFill>
            <a:ln w="11160">
              <a:solidFill>
                <a:srgbClr val="919191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9991" name=""/>
          <p:cNvGrpSpPr/>
          <p:nvPr/>
        </p:nvGrpSpPr>
        <p:grpSpPr>
          <a:xfrm>
            <a:off x="2828880" y="1125360"/>
            <a:ext cx="1268280" cy="762120"/>
            <a:chOff x="2828880" y="1125360"/>
            <a:chExt cx="1268280" cy="762120"/>
          </a:xfrm>
        </p:grpSpPr>
        <p:sp>
          <p:nvSpPr>
            <p:cNvPr id="9992" name=""/>
            <p:cNvSpPr/>
            <p:nvPr/>
          </p:nvSpPr>
          <p:spPr>
            <a:xfrm>
              <a:off x="2828880" y="1125360"/>
              <a:ext cx="1268280" cy="762120"/>
            </a:xfrm>
            <a:custGeom>
              <a:avLst/>
              <a:gdLst/>
              <a:ahLst/>
              <a:rect l="l" t="t" r="r" b="b"/>
              <a:pathLst>
                <a:path w="1664" h="974">
                  <a:moveTo>
                    <a:pt x="34" y="0"/>
                  </a:moveTo>
                  <a:lnTo>
                    <a:pt x="742" y="111"/>
                  </a:lnTo>
                  <a:lnTo>
                    <a:pt x="1664" y="203"/>
                  </a:lnTo>
                  <a:lnTo>
                    <a:pt x="1594" y="970"/>
                  </a:lnTo>
                  <a:lnTo>
                    <a:pt x="593" y="870"/>
                  </a:lnTo>
                  <a:lnTo>
                    <a:pt x="577" y="974"/>
                  </a:lnTo>
                  <a:lnTo>
                    <a:pt x="519" y="918"/>
                  </a:lnTo>
                  <a:lnTo>
                    <a:pt x="410" y="938"/>
                  </a:lnTo>
                  <a:lnTo>
                    <a:pt x="342" y="934"/>
                  </a:lnTo>
                  <a:lnTo>
                    <a:pt x="327" y="945"/>
                  </a:lnTo>
                  <a:lnTo>
                    <a:pt x="311" y="934"/>
                  </a:lnTo>
                  <a:lnTo>
                    <a:pt x="293" y="870"/>
                  </a:lnTo>
                  <a:lnTo>
                    <a:pt x="250" y="866"/>
                  </a:lnTo>
                  <a:lnTo>
                    <a:pt x="236" y="857"/>
                  </a:lnTo>
                  <a:lnTo>
                    <a:pt x="236" y="814"/>
                  </a:lnTo>
                  <a:lnTo>
                    <a:pt x="232" y="801"/>
                  </a:lnTo>
                  <a:lnTo>
                    <a:pt x="236" y="765"/>
                  </a:lnTo>
                  <a:lnTo>
                    <a:pt x="214" y="742"/>
                  </a:lnTo>
                  <a:lnTo>
                    <a:pt x="210" y="699"/>
                  </a:lnTo>
                  <a:lnTo>
                    <a:pt x="183" y="683"/>
                  </a:lnTo>
                  <a:lnTo>
                    <a:pt x="131" y="726"/>
                  </a:lnTo>
                  <a:lnTo>
                    <a:pt x="119" y="710"/>
                  </a:lnTo>
                  <a:lnTo>
                    <a:pt x="135" y="643"/>
                  </a:lnTo>
                  <a:lnTo>
                    <a:pt x="165" y="622"/>
                  </a:lnTo>
                  <a:lnTo>
                    <a:pt x="140" y="578"/>
                  </a:lnTo>
                  <a:lnTo>
                    <a:pt x="187" y="535"/>
                  </a:lnTo>
                  <a:lnTo>
                    <a:pt x="162" y="494"/>
                  </a:lnTo>
                  <a:lnTo>
                    <a:pt x="140" y="494"/>
                  </a:lnTo>
                  <a:lnTo>
                    <a:pt x="74" y="350"/>
                  </a:lnTo>
                  <a:lnTo>
                    <a:pt x="27" y="336"/>
                  </a:lnTo>
                  <a:lnTo>
                    <a:pt x="40" y="275"/>
                  </a:lnTo>
                  <a:lnTo>
                    <a:pt x="0" y="219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4d4d4d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9993" name=""/>
            <p:cNvSpPr/>
            <p:nvPr/>
          </p:nvSpPr>
          <p:spPr>
            <a:xfrm>
              <a:off x="2828880" y="1125360"/>
              <a:ext cx="1268280" cy="762120"/>
            </a:xfrm>
            <a:custGeom>
              <a:avLst/>
              <a:gdLst/>
              <a:ahLst/>
              <a:rect l="l" t="t" r="r" b="b"/>
              <a:pathLst>
                <a:path w="1664" h="974">
                  <a:moveTo>
                    <a:pt x="34" y="0"/>
                  </a:moveTo>
                  <a:lnTo>
                    <a:pt x="742" y="111"/>
                  </a:lnTo>
                  <a:lnTo>
                    <a:pt x="1664" y="203"/>
                  </a:lnTo>
                  <a:lnTo>
                    <a:pt x="1594" y="970"/>
                  </a:lnTo>
                  <a:lnTo>
                    <a:pt x="593" y="870"/>
                  </a:lnTo>
                  <a:lnTo>
                    <a:pt x="577" y="974"/>
                  </a:lnTo>
                  <a:lnTo>
                    <a:pt x="519" y="918"/>
                  </a:lnTo>
                  <a:lnTo>
                    <a:pt x="410" y="938"/>
                  </a:lnTo>
                  <a:lnTo>
                    <a:pt x="342" y="934"/>
                  </a:lnTo>
                  <a:lnTo>
                    <a:pt x="327" y="945"/>
                  </a:lnTo>
                  <a:lnTo>
                    <a:pt x="311" y="934"/>
                  </a:lnTo>
                  <a:lnTo>
                    <a:pt x="293" y="870"/>
                  </a:lnTo>
                  <a:lnTo>
                    <a:pt x="250" y="866"/>
                  </a:lnTo>
                  <a:lnTo>
                    <a:pt x="236" y="857"/>
                  </a:lnTo>
                  <a:lnTo>
                    <a:pt x="236" y="814"/>
                  </a:lnTo>
                  <a:lnTo>
                    <a:pt x="232" y="801"/>
                  </a:lnTo>
                  <a:lnTo>
                    <a:pt x="236" y="765"/>
                  </a:lnTo>
                  <a:lnTo>
                    <a:pt x="214" y="742"/>
                  </a:lnTo>
                  <a:lnTo>
                    <a:pt x="210" y="699"/>
                  </a:lnTo>
                  <a:lnTo>
                    <a:pt x="183" y="683"/>
                  </a:lnTo>
                  <a:lnTo>
                    <a:pt x="131" y="726"/>
                  </a:lnTo>
                  <a:lnTo>
                    <a:pt x="119" y="710"/>
                  </a:lnTo>
                  <a:lnTo>
                    <a:pt x="135" y="643"/>
                  </a:lnTo>
                  <a:lnTo>
                    <a:pt x="165" y="622"/>
                  </a:lnTo>
                  <a:lnTo>
                    <a:pt x="140" y="578"/>
                  </a:lnTo>
                  <a:lnTo>
                    <a:pt x="187" y="535"/>
                  </a:lnTo>
                  <a:lnTo>
                    <a:pt x="162" y="494"/>
                  </a:lnTo>
                  <a:lnTo>
                    <a:pt x="140" y="494"/>
                  </a:lnTo>
                  <a:lnTo>
                    <a:pt x="74" y="350"/>
                  </a:lnTo>
                  <a:lnTo>
                    <a:pt x="27" y="336"/>
                  </a:lnTo>
                  <a:lnTo>
                    <a:pt x="40" y="275"/>
                  </a:lnTo>
                  <a:lnTo>
                    <a:pt x="0" y="219"/>
                  </a:lnTo>
                  <a:lnTo>
                    <a:pt x="34" y="0"/>
                  </a:lnTo>
                </a:path>
              </a:pathLst>
            </a:custGeom>
            <a:solidFill>
              <a:srgbClr val="008226"/>
            </a:solidFill>
            <a:ln w="11160">
              <a:solidFill>
                <a:srgbClr val="4d4d4d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9994" name=""/>
          <p:cNvGrpSpPr/>
          <p:nvPr/>
        </p:nvGrpSpPr>
        <p:grpSpPr>
          <a:xfrm>
            <a:off x="4052880" y="1284120"/>
            <a:ext cx="836640" cy="484200"/>
            <a:chOff x="4052880" y="1284120"/>
            <a:chExt cx="836640" cy="484200"/>
          </a:xfrm>
        </p:grpSpPr>
        <p:sp>
          <p:nvSpPr>
            <p:cNvPr id="9995" name=""/>
            <p:cNvSpPr/>
            <p:nvPr/>
          </p:nvSpPr>
          <p:spPr>
            <a:xfrm>
              <a:off x="4052880" y="1284120"/>
              <a:ext cx="836640" cy="484200"/>
            </a:xfrm>
            <a:custGeom>
              <a:avLst/>
              <a:gdLst/>
              <a:ahLst/>
              <a:rect l="l" t="t" r="r" b="b"/>
              <a:pathLst>
                <a:path w="1097" h="618">
                  <a:moveTo>
                    <a:pt x="52" y="0"/>
                  </a:moveTo>
                  <a:lnTo>
                    <a:pt x="548" y="23"/>
                  </a:lnTo>
                  <a:lnTo>
                    <a:pt x="1000" y="32"/>
                  </a:lnTo>
                  <a:lnTo>
                    <a:pt x="1006" y="63"/>
                  </a:lnTo>
                  <a:lnTo>
                    <a:pt x="1027" y="88"/>
                  </a:lnTo>
                  <a:lnTo>
                    <a:pt x="1027" y="99"/>
                  </a:lnTo>
                  <a:lnTo>
                    <a:pt x="993" y="120"/>
                  </a:lnTo>
                  <a:lnTo>
                    <a:pt x="1024" y="156"/>
                  </a:lnTo>
                  <a:lnTo>
                    <a:pt x="1009" y="190"/>
                  </a:lnTo>
                  <a:lnTo>
                    <a:pt x="1018" y="215"/>
                  </a:lnTo>
                  <a:lnTo>
                    <a:pt x="1045" y="298"/>
                  </a:lnTo>
                  <a:lnTo>
                    <a:pt x="1058" y="318"/>
                  </a:lnTo>
                  <a:lnTo>
                    <a:pt x="1067" y="354"/>
                  </a:lnTo>
                  <a:lnTo>
                    <a:pt x="1054" y="359"/>
                  </a:lnTo>
                  <a:lnTo>
                    <a:pt x="1040" y="390"/>
                  </a:lnTo>
                  <a:lnTo>
                    <a:pt x="1062" y="415"/>
                  </a:lnTo>
                  <a:lnTo>
                    <a:pt x="1062" y="451"/>
                  </a:lnTo>
                  <a:lnTo>
                    <a:pt x="1049" y="462"/>
                  </a:lnTo>
                  <a:lnTo>
                    <a:pt x="1062" y="478"/>
                  </a:lnTo>
                  <a:lnTo>
                    <a:pt x="1045" y="498"/>
                  </a:lnTo>
                  <a:lnTo>
                    <a:pt x="1054" y="517"/>
                  </a:lnTo>
                  <a:lnTo>
                    <a:pt x="1085" y="546"/>
                  </a:lnTo>
                  <a:lnTo>
                    <a:pt x="1097" y="614"/>
                  </a:lnTo>
                  <a:lnTo>
                    <a:pt x="758" y="618"/>
                  </a:lnTo>
                  <a:lnTo>
                    <a:pt x="465" y="609"/>
                  </a:lnTo>
                  <a:lnTo>
                    <a:pt x="131" y="598"/>
                  </a:lnTo>
                  <a:lnTo>
                    <a:pt x="0" y="586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4d4d4d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9996" name=""/>
            <p:cNvSpPr/>
            <p:nvPr/>
          </p:nvSpPr>
          <p:spPr>
            <a:xfrm>
              <a:off x="4052880" y="1284120"/>
              <a:ext cx="836640" cy="484200"/>
            </a:xfrm>
            <a:custGeom>
              <a:avLst/>
              <a:gdLst/>
              <a:ahLst/>
              <a:rect l="l" t="t" r="r" b="b"/>
              <a:pathLst>
                <a:path w="1097" h="618">
                  <a:moveTo>
                    <a:pt x="52" y="0"/>
                  </a:moveTo>
                  <a:lnTo>
                    <a:pt x="548" y="23"/>
                  </a:lnTo>
                  <a:lnTo>
                    <a:pt x="1000" y="32"/>
                  </a:lnTo>
                  <a:lnTo>
                    <a:pt x="1006" y="63"/>
                  </a:lnTo>
                  <a:lnTo>
                    <a:pt x="1027" y="88"/>
                  </a:lnTo>
                  <a:lnTo>
                    <a:pt x="1027" y="99"/>
                  </a:lnTo>
                  <a:lnTo>
                    <a:pt x="993" y="120"/>
                  </a:lnTo>
                  <a:lnTo>
                    <a:pt x="1024" y="156"/>
                  </a:lnTo>
                  <a:lnTo>
                    <a:pt x="1009" y="190"/>
                  </a:lnTo>
                  <a:lnTo>
                    <a:pt x="1018" y="215"/>
                  </a:lnTo>
                  <a:lnTo>
                    <a:pt x="1045" y="298"/>
                  </a:lnTo>
                  <a:lnTo>
                    <a:pt x="1058" y="318"/>
                  </a:lnTo>
                  <a:lnTo>
                    <a:pt x="1067" y="354"/>
                  </a:lnTo>
                  <a:lnTo>
                    <a:pt x="1054" y="359"/>
                  </a:lnTo>
                  <a:lnTo>
                    <a:pt x="1040" y="390"/>
                  </a:lnTo>
                  <a:lnTo>
                    <a:pt x="1062" y="415"/>
                  </a:lnTo>
                  <a:lnTo>
                    <a:pt x="1062" y="451"/>
                  </a:lnTo>
                  <a:lnTo>
                    <a:pt x="1049" y="462"/>
                  </a:lnTo>
                  <a:lnTo>
                    <a:pt x="1062" y="478"/>
                  </a:lnTo>
                  <a:lnTo>
                    <a:pt x="1045" y="498"/>
                  </a:lnTo>
                  <a:lnTo>
                    <a:pt x="1054" y="517"/>
                  </a:lnTo>
                  <a:lnTo>
                    <a:pt x="1085" y="546"/>
                  </a:lnTo>
                  <a:lnTo>
                    <a:pt x="1097" y="614"/>
                  </a:lnTo>
                  <a:lnTo>
                    <a:pt x="758" y="618"/>
                  </a:lnTo>
                  <a:lnTo>
                    <a:pt x="465" y="609"/>
                  </a:lnTo>
                  <a:lnTo>
                    <a:pt x="131" y="598"/>
                  </a:lnTo>
                  <a:lnTo>
                    <a:pt x="0" y="586"/>
                  </a:lnTo>
                  <a:lnTo>
                    <a:pt x="52" y="0"/>
                  </a:lnTo>
                </a:path>
              </a:pathLst>
            </a:custGeom>
            <a:solidFill>
              <a:srgbClr val="008226"/>
            </a:solidFill>
            <a:ln w="11160">
              <a:solidFill>
                <a:srgbClr val="4d4d4d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9997" name=""/>
          <p:cNvGrpSpPr/>
          <p:nvPr/>
        </p:nvGrpSpPr>
        <p:grpSpPr>
          <a:xfrm>
            <a:off x="3197160" y="1806480"/>
            <a:ext cx="846360" cy="677880"/>
            <a:chOff x="3197160" y="1806480"/>
            <a:chExt cx="846360" cy="677880"/>
          </a:xfrm>
        </p:grpSpPr>
        <p:sp>
          <p:nvSpPr>
            <p:cNvPr id="9998" name=""/>
            <p:cNvSpPr/>
            <p:nvPr/>
          </p:nvSpPr>
          <p:spPr>
            <a:xfrm>
              <a:off x="3197160" y="1806480"/>
              <a:ext cx="846360" cy="677880"/>
            </a:xfrm>
            <a:custGeom>
              <a:avLst/>
              <a:gdLst/>
              <a:ahLst/>
              <a:rect l="l" t="t" r="r" b="b"/>
              <a:pathLst>
                <a:path w="1110" h="866">
                  <a:moveTo>
                    <a:pt x="113" y="0"/>
                  </a:moveTo>
                  <a:lnTo>
                    <a:pt x="1110" y="100"/>
                  </a:lnTo>
                  <a:lnTo>
                    <a:pt x="1058" y="866"/>
                  </a:lnTo>
                  <a:lnTo>
                    <a:pt x="0" y="749"/>
                  </a:lnTo>
                  <a:lnTo>
                    <a:pt x="39" y="550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008208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9999" name=""/>
            <p:cNvSpPr/>
            <p:nvPr/>
          </p:nvSpPr>
          <p:spPr>
            <a:xfrm>
              <a:off x="3197160" y="1806480"/>
              <a:ext cx="846360" cy="677880"/>
            </a:xfrm>
            <a:custGeom>
              <a:avLst/>
              <a:gdLst/>
              <a:ahLst/>
              <a:rect l="l" t="t" r="r" b="b"/>
              <a:pathLst>
                <a:path w="1110" h="866">
                  <a:moveTo>
                    <a:pt x="113" y="0"/>
                  </a:moveTo>
                  <a:lnTo>
                    <a:pt x="1110" y="100"/>
                  </a:lnTo>
                  <a:lnTo>
                    <a:pt x="1058" y="866"/>
                  </a:lnTo>
                  <a:lnTo>
                    <a:pt x="0" y="749"/>
                  </a:lnTo>
                  <a:lnTo>
                    <a:pt x="39" y="550"/>
                  </a:lnTo>
                  <a:lnTo>
                    <a:pt x="113" y="0"/>
                  </a:lnTo>
                </a:path>
              </a:pathLst>
            </a:custGeom>
            <a:solidFill>
              <a:srgbClr val="008208"/>
            </a:solidFill>
            <a:ln w="11160">
              <a:solidFill>
                <a:srgbClr val="919191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10000" name=""/>
          <p:cNvGrpSpPr/>
          <p:nvPr/>
        </p:nvGrpSpPr>
        <p:grpSpPr>
          <a:xfrm>
            <a:off x="4029120" y="1746360"/>
            <a:ext cx="882720" cy="533160"/>
            <a:chOff x="4029120" y="1746360"/>
            <a:chExt cx="882720" cy="533160"/>
          </a:xfrm>
        </p:grpSpPr>
        <p:sp>
          <p:nvSpPr>
            <p:cNvPr id="10001" name=""/>
            <p:cNvSpPr/>
            <p:nvPr/>
          </p:nvSpPr>
          <p:spPr>
            <a:xfrm>
              <a:off x="4029120" y="1746360"/>
              <a:ext cx="882720" cy="533160"/>
            </a:xfrm>
            <a:custGeom>
              <a:avLst/>
              <a:gdLst/>
              <a:ahLst/>
              <a:rect l="l" t="t" r="r" b="b"/>
              <a:pathLst>
                <a:path w="1157" h="679">
                  <a:moveTo>
                    <a:pt x="34" y="0"/>
                  </a:moveTo>
                  <a:lnTo>
                    <a:pt x="306" y="16"/>
                  </a:lnTo>
                  <a:lnTo>
                    <a:pt x="685" y="29"/>
                  </a:lnTo>
                  <a:lnTo>
                    <a:pt x="999" y="23"/>
                  </a:lnTo>
                  <a:lnTo>
                    <a:pt x="1130" y="23"/>
                  </a:lnTo>
                  <a:lnTo>
                    <a:pt x="1127" y="65"/>
                  </a:lnTo>
                  <a:lnTo>
                    <a:pt x="1113" y="72"/>
                  </a:lnTo>
                  <a:lnTo>
                    <a:pt x="1100" y="79"/>
                  </a:lnTo>
                  <a:lnTo>
                    <a:pt x="1096" y="108"/>
                  </a:lnTo>
                  <a:lnTo>
                    <a:pt x="1122" y="147"/>
                  </a:lnTo>
                  <a:lnTo>
                    <a:pt x="1143" y="160"/>
                  </a:lnTo>
                  <a:lnTo>
                    <a:pt x="1139" y="183"/>
                  </a:lnTo>
                  <a:lnTo>
                    <a:pt x="1148" y="200"/>
                  </a:lnTo>
                  <a:lnTo>
                    <a:pt x="1148" y="460"/>
                  </a:lnTo>
                  <a:lnTo>
                    <a:pt x="1157" y="496"/>
                  </a:lnTo>
                  <a:lnTo>
                    <a:pt x="1139" y="503"/>
                  </a:lnTo>
                  <a:lnTo>
                    <a:pt x="1136" y="516"/>
                  </a:lnTo>
                  <a:lnTo>
                    <a:pt x="1148" y="532"/>
                  </a:lnTo>
                  <a:lnTo>
                    <a:pt x="1143" y="620"/>
                  </a:lnTo>
                  <a:lnTo>
                    <a:pt x="1130" y="627"/>
                  </a:lnTo>
                  <a:lnTo>
                    <a:pt x="1136" y="663"/>
                  </a:lnTo>
                  <a:lnTo>
                    <a:pt x="1148" y="679"/>
                  </a:lnTo>
                  <a:lnTo>
                    <a:pt x="1130" y="679"/>
                  </a:lnTo>
                  <a:lnTo>
                    <a:pt x="1105" y="679"/>
                  </a:lnTo>
                  <a:lnTo>
                    <a:pt x="1069" y="656"/>
                  </a:lnTo>
                  <a:lnTo>
                    <a:pt x="1048" y="624"/>
                  </a:lnTo>
                  <a:lnTo>
                    <a:pt x="1035" y="620"/>
                  </a:lnTo>
                  <a:lnTo>
                    <a:pt x="999" y="635"/>
                  </a:lnTo>
                  <a:lnTo>
                    <a:pt x="974" y="604"/>
                  </a:lnTo>
                  <a:lnTo>
                    <a:pt x="922" y="631"/>
                  </a:lnTo>
                  <a:lnTo>
                    <a:pt x="891" y="631"/>
                  </a:lnTo>
                  <a:lnTo>
                    <a:pt x="868" y="624"/>
                  </a:lnTo>
                  <a:lnTo>
                    <a:pt x="838" y="588"/>
                  </a:lnTo>
                  <a:lnTo>
                    <a:pt x="0" y="572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008208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002" name=""/>
            <p:cNvSpPr/>
            <p:nvPr/>
          </p:nvSpPr>
          <p:spPr>
            <a:xfrm>
              <a:off x="4029120" y="1746360"/>
              <a:ext cx="882720" cy="533160"/>
            </a:xfrm>
            <a:custGeom>
              <a:avLst/>
              <a:gdLst/>
              <a:ahLst/>
              <a:rect l="l" t="t" r="r" b="b"/>
              <a:pathLst>
                <a:path w="1157" h="679">
                  <a:moveTo>
                    <a:pt x="34" y="0"/>
                  </a:moveTo>
                  <a:lnTo>
                    <a:pt x="306" y="16"/>
                  </a:lnTo>
                  <a:lnTo>
                    <a:pt x="685" y="29"/>
                  </a:lnTo>
                  <a:lnTo>
                    <a:pt x="999" y="23"/>
                  </a:lnTo>
                  <a:lnTo>
                    <a:pt x="1130" y="23"/>
                  </a:lnTo>
                  <a:lnTo>
                    <a:pt x="1127" y="65"/>
                  </a:lnTo>
                  <a:lnTo>
                    <a:pt x="1113" y="72"/>
                  </a:lnTo>
                  <a:lnTo>
                    <a:pt x="1100" y="79"/>
                  </a:lnTo>
                  <a:lnTo>
                    <a:pt x="1096" y="108"/>
                  </a:lnTo>
                  <a:lnTo>
                    <a:pt x="1122" y="147"/>
                  </a:lnTo>
                  <a:lnTo>
                    <a:pt x="1143" y="160"/>
                  </a:lnTo>
                  <a:lnTo>
                    <a:pt x="1139" y="183"/>
                  </a:lnTo>
                  <a:lnTo>
                    <a:pt x="1148" y="200"/>
                  </a:lnTo>
                  <a:lnTo>
                    <a:pt x="1148" y="460"/>
                  </a:lnTo>
                  <a:lnTo>
                    <a:pt x="1157" y="496"/>
                  </a:lnTo>
                  <a:lnTo>
                    <a:pt x="1139" y="503"/>
                  </a:lnTo>
                  <a:lnTo>
                    <a:pt x="1136" y="516"/>
                  </a:lnTo>
                  <a:lnTo>
                    <a:pt x="1148" y="532"/>
                  </a:lnTo>
                  <a:lnTo>
                    <a:pt x="1143" y="620"/>
                  </a:lnTo>
                  <a:lnTo>
                    <a:pt x="1130" y="627"/>
                  </a:lnTo>
                  <a:lnTo>
                    <a:pt x="1136" y="663"/>
                  </a:lnTo>
                  <a:lnTo>
                    <a:pt x="1148" y="679"/>
                  </a:lnTo>
                  <a:lnTo>
                    <a:pt x="1130" y="679"/>
                  </a:lnTo>
                  <a:lnTo>
                    <a:pt x="1105" y="679"/>
                  </a:lnTo>
                  <a:lnTo>
                    <a:pt x="1069" y="656"/>
                  </a:lnTo>
                  <a:lnTo>
                    <a:pt x="1048" y="624"/>
                  </a:lnTo>
                  <a:lnTo>
                    <a:pt x="1035" y="620"/>
                  </a:lnTo>
                  <a:lnTo>
                    <a:pt x="999" y="635"/>
                  </a:lnTo>
                  <a:lnTo>
                    <a:pt x="974" y="604"/>
                  </a:lnTo>
                  <a:lnTo>
                    <a:pt x="922" y="631"/>
                  </a:lnTo>
                  <a:lnTo>
                    <a:pt x="891" y="631"/>
                  </a:lnTo>
                  <a:lnTo>
                    <a:pt x="868" y="624"/>
                  </a:lnTo>
                  <a:lnTo>
                    <a:pt x="838" y="588"/>
                  </a:lnTo>
                  <a:lnTo>
                    <a:pt x="0" y="572"/>
                  </a:lnTo>
                  <a:lnTo>
                    <a:pt x="34" y="0"/>
                  </a:lnTo>
                </a:path>
              </a:pathLst>
            </a:custGeom>
            <a:solidFill>
              <a:srgbClr val="008208"/>
            </a:solidFill>
            <a:ln w="11160">
              <a:solidFill>
                <a:srgbClr val="919191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10003" name=""/>
          <p:cNvGrpSpPr/>
          <p:nvPr/>
        </p:nvGrpSpPr>
        <p:grpSpPr>
          <a:xfrm>
            <a:off x="4006800" y="2192400"/>
            <a:ext cx="1035000" cy="458640"/>
            <a:chOff x="4006800" y="2192400"/>
            <a:chExt cx="1035000" cy="458640"/>
          </a:xfrm>
        </p:grpSpPr>
        <p:sp>
          <p:nvSpPr>
            <p:cNvPr id="10004" name=""/>
            <p:cNvSpPr/>
            <p:nvPr/>
          </p:nvSpPr>
          <p:spPr>
            <a:xfrm>
              <a:off x="4006800" y="2192400"/>
              <a:ext cx="1035000" cy="458640"/>
            </a:xfrm>
            <a:custGeom>
              <a:avLst/>
              <a:gdLst/>
              <a:ahLst/>
              <a:rect l="l" t="t" r="r" b="b"/>
              <a:pathLst>
                <a:path w="1358" h="584">
                  <a:moveTo>
                    <a:pt x="27" y="0"/>
                  </a:moveTo>
                  <a:lnTo>
                    <a:pt x="860" y="16"/>
                  </a:lnTo>
                  <a:lnTo>
                    <a:pt x="896" y="56"/>
                  </a:lnTo>
                  <a:lnTo>
                    <a:pt x="952" y="65"/>
                  </a:lnTo>
                  <a:lnTo>
                    <a:pt x="1001" y="32"/>
                  </a:lnTo>
                  <a:lnTo>
                    <a:pt x="1031" y="65"/>
                  </a:lnTo>
                  <a:lnTo>
                    <a:pt x="1062" y="48"/>
                  </a:lnTo>
                  <a:lnTo>
                    <a:pt x="1080" y="56"/>
                  </a:lnTo>
                  <a:lnTo>
                    <a:pt x="1108" y="95"/>
                  </a:lnTo>
                  <a:lnTo>
                    <a:pt x="1157" y="111"/>
                  </a:lnTo>
                  <a:lnTo>
                    <a:pt x="1169" y="108"/>
                  </a:lnTo>
                  <a:lnTo>
                    <a:pt x="1200" y="108"/>
                  </a:lnTo>
                  <a:lnTo>
                    <a:pt x="1214" y="167"/>
                  </a:lnTo>
                  <a:lnTo>
                    <a:pt x="1240" y="189"/>
                  </a:lnTo>
                  <a:lnTo>
                    <a:pt x="1245" y="244"/>
                  </a:lnTo>
                  <a:lnTo>
                    <a:pt x="1261" y="251"/>
                  </a:lnTo>
                  <a:lnTo>
                    <a:pt x="1267" y="307"/>
                  </a:lnTo>
                  <a:lnTo>
                    <a:pt x="1279" y="316"/>
                  </a:lnTo>
                  <a:lnTo>
                    <a:pt x="1284" y="401"/>
                  </a:lnTo>
                  <a:lnTo>
                    <a:pt x="1301" y="408"/>
                  </a:lnTo>
                  <a:lnTo>
                    <a:pt x="1306" y="492"/>
                  </a:lnTo>
                  <a:lnTo>
                    <a:pt x="1331" y="499"/>
                  </a:lnTo>
                  <a:lnTo>
                    <a:pt x="1358" y="519"/>
                  </a:lnTo>
                  <a:lnTo>
                    <a:pt x="1353" y="584"/>
                  </a:lnTo>
                  <a:lnTo>
                    <a:pt x="300" y="584"/>
                  </a:lnTo>
                  <a:lnTo>
                    <a:pt x="300" y="392"/>
                  </a:lnTo>
                  <a:lnTo>
                    <a:pt x="0" y="372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008208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005" name=""/>
            <p:cNvSpPr/>
            <p:nvPr/>
          </p:nvSpPr>
          <p:spPr>
            <a:xfrm>
              <a:off x="4006800" y="2192400"/>
              <a:ext cx="1035000" cy="458640"/>
            </a:xfrm>
            <a:custGeom>
              <a:avLst/>
              <a:gdLst/>
              <a:ahLst/>
              <a:rect l="l" t="t" r="r" b="b"/>
              <a:pathLst>
                <a:path w="1358" h="584">
                  <a:moveTo>
                    <a:pt x="27" y="0"/>
                  </a:moveTo>
                  <a:lnTo>
                    <a:pt x="860" y="16"/>
                  </a:lnTo>
                  <a:lnTo>
                    <a:pt x="896" y="56"/>
                  </a:lnTo>
                  <a:lnTo>
                    <a:pt x="952" y="65"/>
                  </a:lnTo>
                  <a:lnTo>
                    <a:pt x="1001" y="32"/>
                  </a:lnTo>
                  <a:lnTo>
                    <a:pt x="1031" y="65"/>
                  </a:lnTo>
                  <a:lnTo>
                    <a:pt x="1062" y="48"/>
                  </a:lnTo>
                  <a:lnTo>
                    <a:pt x="1080" y="56"/>
                  </a:lnTo>
                  <a:lnTo>
                    <a:pt x="1108" y="95"/>
                  </a:lnTo>
                  <a:lnTo>
                    <a:pt x="1157" y="111"/>
                  </a:lnTo>
                  <a:lnTo>
                    <a:pt x="1169" y="108"/>
                  </a:lnTo>
                  <a:lnTo>
                    <a:pt x="1200" y="108"/>
                  </a:lnTo>
                  <a:lnTo>
                    <a:pt x="1214" y="167"/>
                  </a:lnTo>
                  <a:lnTo>
                    <a:pt x="1240" y="189"/>
                  </a:lnTo>
                  <a:lnTo>
                    <a:pt x="1245" y="244"/>
                  </a:lnTo>
                  <a:lnTo>
                    <a:pt x="1261" y="251"/>
                  </a:lnTo>
                  <a:lnTo>
                    <a:pt x="1267" y="307"/>
                  </a:lnTo>
                  <a:lnTo>
                    <a:pt x="1279" y="316"/>
                  </a:lnTo>
                  <a:lnTo>
                    <a:pt x="1284" y="401"/>
                  </a:lnTo>
                  <a:lnTo>
                    <a:pt x="1301" y="408"/>
                  </a:lnTo>
                  <a:lnTo>
                    <a:pt x="1306" y="492"/>
                  </a:lnTo>
                  <a:lnTo>
                    <a:pt x="1331" y="499"/>
                  </a:lnTo>
                  <a:lnTo>
                    <a:pt x="1358" y="519"/>
                  </a:lnTo>
                  <a:lnTo>
                    <a:pt x="1353" y="584"/>
                  </a:lnTo>
                  <a:lnTo>
                    <a:pt x="300" y="584"/>
                  </a:lnTo>
                  <a:lnTo>
                    <a:pt x="300" y="392"/>
                  </a:lnTo>
                  <a:lnTo>
                    <a:pt x="0" y="372"/>
                  </a:lnTo>
                  <a:lnTo>
                    <a:pt x="27" y="0"/>
                  </a:lnTo>
                </a:path>
              </a:pathLst>
            </a:custGeom>
            <a:solidFill>
              <a:srgbClr val="008208"/>
            </a:solidFill>
            <a:ln w="11160">
              <a:solidFill>
                <a:srgbClr val="919191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10006" name=""/>
          <p:cNvGrpSpPr/>
          <p:nvPr/>
        </p:nvGrpSpPr>
        <p:grpSpPr>
          <a:xfrm>
            <a:off x="2749680" y="2189160"/>
            <a:ext cx="666720" cy="822240"/>
            <a:chOff x="2749680" y="2189160"/>
            <a:chExt cx="666720" cy="822240"/>
          </a:xfrm>
        </p:grpSpPr>
        <p:sp>
          <p:nvSpPr>
            <p:cNvPr id="10007" name=""/>
            <p:cNvSpPr/>
            <p:nvPr/>
          </p:nvSpPr>
          <p:spPr>
            <a:xfrm>
              <a:off x="2749680" y="2189160"/>
              <a:ext cx="666720" cy="822240"/>
            </a:xfrm>
            <a:custGeom>
              <a:avLst/>
              <a:gdLst/>
              <a:ahLst/>
              <a:rect l="l" t="t" r="r" b="b"/>
              <a:pathLst>
                <a:path w="875" h="1048">
                  <a:moveTo>
                    <a:pt x="165" y="0"/>
                  </a:moveTo>
                  <a:lnTo>
                    <a:pt x="622" y="65"/>
                  </a:lnTo>
                  <a:lnTo>
                    <a:pt x="588" y="261"/>
                  </a:lnTo>
                  <a:lnTo>
                    <a:pt x="875" y="291"/>
                  </a:lnTo>
                  <a:lnTo>
                    <a:pt x="787" y="1048"/>
                  </a:lnTo>
                  <a:lnTo>
                    <a:pt x="0" y="931"/>
                  </a:lnTo>
                  <a:lnTo>
                    <a:pt x="165" y="0"/>
                  </a:lnTo>
                  <a:close/>
                </a:path>
              </a:pathLst>
            </a:custGeom>
            <a:solidFill>
              <a:srgbClr val="008208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008" name=""/>
            <p:cNvSpPr/>
            <p:nvPr/>
          </p:nvSpPr>
          <p:spPr>
            <a:xfrm>
              <a:off x="2749680" y="2189160"/>
              <a:ext cx="666720" cy="822240"/>
            </a:xfrm>
            <a:custGeom>
              <a:avLst/>
              <a:gdLst/>
              <a:ahLst/>
              <a:rect l="l" t="t" r="r" b="b"/>
              <a:pathLst>
                <a:path w="875" h="1048">
                  <a:moveTo>
                    <a:pt x="165" y="0"/>
                  </a:moveTo>
                  <a:lnTo>
                    <a:pt x="622" y="65"/>
                  </a:lnTo>
                  <a:lnTo>
                    <a:pt x="588" y="261"/>
                  </a:lnTo>
                  <a:lnTo>
                    <a:pt x="875" y="291"/>
                  </a:lnTo>
                  <a:lnTo>
                    <a:pt x="787" y="1048"/>
                  </a:lnTo>
                  <a:lnTo>
                    <a:pt x="0" y="931"/>
                  </a:lnTo>
                  <a:lnTo>
                    <a:pt x="165" y="0"/>
                  </a:lnTo>
                </a:path>
              </a:pathLst>
            </a:custGeom>
            <a:solidFill>
              <a:srgbClr val="008208"/>
            </a:solidFill>
            <a:ln w="11160">
              <a:solidFill>
                <a:srgbClr val="919191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10009" name=""/>
          <p:cNvGrpSpPr/>
          <p:nvPr/>
        </p:nvGrpSpPr>
        <p:grpSpPr>
          <a:xfrm>
            <a:off x="3348000" y="2417760"/>
            <a:ext cx="881280" cy="669960"/>
            <a:chOff x="3348000" y="2417760"/>
            <a:chExt cx="881280" cy="669960"/>
          </a:xfrm>
        </p:grpSpPr>
        <p:sp>
          <p:nvSpPr>
            <p:cNvPr id="10010" name=""/>
            <p:cNvSpPr/>
            <p:nvPr/>
          </p:nvSpPr>
          <p:spPr>
            <a:xfrm>
              <a:off x="3348000" y="2417760"/>
              <a:ext cx="881280" cy="669960"/>
            </a:xfrm>
            <a:custGeom>
              <a:avLst/>
              <a:gdLst/>
              <a:ahLst/>
              <a:rect l="l" t="t" r="r" b="b"/>
              <a:pathLst>
                <a:path w="1158" h="856">
                  <a:moveTo>
                    <a:pt x="88" y="0"/>
                  </a:moveTo>
                  <a:lnTo>
                    <a:pt x="708" y="69"/>
                  </a:lnTo>
                  <a:lnTo>
                    <a:pt x="929" y="92"/>
                  </a:lnTo>
                  <a:lnTo>
                    <a:pt x="1158" y="101"/>
                  </a:lnTo>
                  <a:lnTo>
                    <a:pt x="1149" y="856"/>
                  </a:lnTo>
                  <a:lnTo>
                    <a:pt x="633" y="827"/>
                  </a:lnTo>
                  <a:lnTo>
                    <a:pt x="349" y="800"/>
                  </a:lnTo>
                  <a:lnTo>
                    <a:pt x="0" y="764"/>
                  </a:lnTo>
                  <a:lnTo>
                    <a:pt x="88" y="0"/>
                  </a:lnTo>
                  <a:close/>
                </a:path>
              </a:pathLst>
            </a:custGeom>
            <a:solidFill>
              <a:srgbClr val="008208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011" name=""/>
            <p:cNvSpPr/>
            <p:nvPr/>
          </p:nvSpPr>
          <p:spPr>
            <a:xfrm>
              <a:off x="3348000" y="2417760"/>
              <a:ext cx="881280" cy="669960"/>
            </a:xfrm>
            <a:custGeom>
              <a:avLst/>
              <a:gdLst/>
              <a:ahLst/>
              <a:rect l="l" t="t" r="r" b="b"/>
              <a:pathLst>
                <a:path w="1158" h="856">
                  <a:moveTo>
                    <a:pt x="88" y="0"/>
                  </a:moveTo>
                  <a:lnTo>
                    <a:pt x="708" y="69"/>
                  </a:lnTo>
                  <a:lnTo>
                    <a:pt x="929" y="92"/>
                  </a:lnTo>
                  <a:lnTo>
                    <a:pt x="1158" y="101"/>
                  </a:lnTo>
                  <a:lnTo>
                    <a:pt x="1149" y="856"/>
                  </a:lnTo>
                  <a:lnTo>
                    <a:pt x="633" y="827"/>
                  </a:lnTo>
                  <a:lnTo>
                    <a:pt x="349" y="800"/>
                  </a:lnTo>
                  <a:lnTo>
                    <a:pt x="0" y="764"/>
                  </a:lnTo>
                  <a:lnTo>
                    <a:pt x="88" y="0"/>
                  </a:lnTo>
                </a:path>
              </a:pathLst>
            </a:custGeom>
            <a:solidFill>
              <a:srgbClr val="008208"/>
            </a:solidFill>
            <a:ln w="11160">
              <a:solidFill>
                <a:srgbClr val="919191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10012" name=""/>
          <p:cNvGrpSpPr/>
          <p:nvPr/>
        </p:nvGrpSpPr>
        <p:grpSpPr>
          <a:xfrm>
            <a:off x="4222800" y="2651040"/>
            <a:ext cx="923760" cy="453960"/>
            <a:chOff x="4222800" y="2651040"/>
            <a:chExt cx="923760" cy="453960"/>
          </a:xfrm>
        </p:grpSpPr>
        <p:sp>
          <p:nvSpPr>
            <p:cNvPr id="10013" name=""/>
            <p:cNvSpPr/>
            <p:nvPr/>
          </p:nvSpPr>
          <p:spPr>
            <a:xfrm>
              <a:off x="4222800" y="2651040"/>
              <a:ext cx="923760" cy="453960"/>
            </a:xfrm>
            <a:custGeom>
              <a:avLst/>
              <a:gdLst/>
              <a:ahLst/>
              <a:rect l="l" t="t" r="r" b="b"/>
              <a:pathLst>
                <a:path w="1214" h="582">
                  <a:moveTo>
                    <a:pt x="9" y="0"/>
                  </a:moveTo>
                  <a:lnTo>
                    <a:pt x="1062" y="0"/>
                  </a:lnTo>
                  <a:lnTo>
                    <a:pt x="1123" y="7"/>
                  </a:lnTo>
                  <a:lnTo>
                    <a:pt x="1144" y="23"/>
                  </a:lnTo>
                  <a:lnTo>
                    <a:pt x="1162" y="39"/>
                  </a:lnTo>
                  <a:lnTo>
                    <a:pt x="1157" y="68"/>
                  </a:lnTo>
                  <a:lnTo>
                    <a:pt x="1135" y="68"/>
                  </a:lnTo>
                  <a:lnTo>
                    <a:pt x="1126" y="84"/>
                  </a:lnTo>
                  <a:lnTo>
                    <a:pt x="1132" y="95"/>
                  </a:lnTo>
                  <a:lnTo>
                    <a:pt x="1162" y="108"/>
                  </a:lnTo>
                  <a:lnTo>
                    <a:pt x="1166" y="128"/>
                  </a:lnTo>
                  <a:lnTo>
                    <a:pt x="1162" y="147"/>
                  </a:lnTo>
                  <a:lnTo>
                    <a:pt x="1193" y="171"/>
                  </a:lnTo>
                  <a:lnTo>
                    <a:pt x="1200" y="196"/>
                  </a:lnTo>
                  <a:lnTo>
                    <a:pt x="1214" y="582"/>
                  </a:lnTo>
                  <a:lnTo>
                    <a:pt x="384" y="573"/>
                  </a:lnTo>
                  <a:lnTo>
                    <a:pt x="0" y="559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008208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014" name=""/>
            <p:cNvSpPr/>
            <p:nvPr/>
          </p:nvSpPr>
          <p:spPr>
            <a:xfrm>
              <a:off x="4222800" y="2651040"/>
              <a:ext cx="923760" cy="453960"/>
            </a:xfrm>
            <a:custGeom>
              <a:avLst/>
              <a:gdLst/>
              <a:ahLst/>
              <a:rect l="l" t="t" r="r" b="b"/>
              <a:pathLst>
                <a:path w="1214" h="582">
                  <a:moveTo>
                    <a:pt x="9" y="0"/>
                  </a:moveTo>
                  <a:lnTo>
                    <a:pt x="1062" y="0"/>
                  </a:lnTo>
                  <a:lnTo>
                    <a:pt x="1123" y="7"/>
                  </a:lnTo>
                  <a:lnTo>
                    <a:pt x="1144" y="23"/>
                  </a:lnTo>
                  <a:lnTo>
                    <a:pt x="1162" y="39"/>
                  </a:lnTo>
                  <a:lnTo>
                    <a:pt x="1157" y="68"/>
                  </a:lnTo>
                  <a:lnTo>
                    <a:pt x="1135" y="68"/>
                  </a:lnTo>
                  <a:lnTo>
                    <a:pt x="1126" y="84"/>
                  </a:lnTo>
                  <a:lnTo>
                    <a:pt x="1132" y="95"/>
                  </a:lnTo>
                  <a:lnTo>
                    <a:pt x="1162" y="108"/>
                  </a:lnTo>
                  <a:lnTo>
                    <a:pt x="1166" y="128"/>
                  </a:lnTo>
                  <a:lnTo>
                    <a:pt x="1162" y="147"/>
                  </a:lnTo>
                  <a:lnTo>
                    <a:pt x="1193" y="171"/>
                  </a:lnTo>
                  <a:lnTo>
                    <a:pt x="1200" y="196"/>
                  </a:lnTo>
                  <a:lnTo>
                    <a:pt x="1214" y="582"/>
                  </a:lnTo>
                  <a:lnTo>
                    <a:pt x="384" y="573"/>
                  </a:lnTo>
                  <a:lnTo>
                    <a:pt x="0" y="559"/>
                  </a:lnTo>
                  <a:lnTo>
                    <a:pt x="9" y="0"/>
                  </a:lnTo>
                </a:path>
              </a:pathLst>
            </a:custGeom>
            <a:solidFill>
              <a:srgbClr val="008208"/>
            </a:solidFill>
            <a:ln w="11160">
              <a:solidFill>
                <a:srgbClr val="919191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10015" name=""/>
          <p:cNvGrpSpPr/>
          <p:nvPr/>
        </p:nvGrpSpPr>
        <p:grpSpPr>
          <a:xfrm>
            <a:off x="4097160" y="3079800"/>
            <a:ext cx="1076400" cy="506520"/>
            <a:chOff x="4097160" y="3079800"/>
            <a:chExt cx="1076400" cy="506520"/>
          </a:xfrm>
        </p:grpSpPr>
        <p:sp>
          <p:nvSpPr>
            <p:cNvPr id="10016" name=""/>
            <p:cNvSpPr/>
            <p:nvPr/>
          </p:nvSpPr>
          <p:spPr>
            <a:xfrm>
              <a:off x="4097160" y="3079800"/>
              <a:ext cx="1076400" cy="506520"/>
            </a:xfrm>
            <a:custGeom>
              <a:avLst/>
              <a:gdLst/>
              <a:ahLst/>
              <a:rect l="l" t="t" r="r" b="b"/>
              <a:pathLst>
                <a:path w="1412" h="649">
                  <a:moveTo>
                    <a:pt x="4" y="0"/>
                  </a:moveTo>
                  <a:lnTo>
                    <a:pt x="501" y="27"/>
                  </a:lnTo>
                  <a:lnTo>
                    <a:pt x="1382" y="32"/>
                  </a:lnTo>
                  <a:lnTo>
                    <a:pt x="1382" y="124"/>
                  </a:lnTo>
                  <a:lnTo>
                    <a:pt x="1403" y="230"/>
                  </a:lnTo>
                  <a:lnTo>
                    <a:pt x="1412" y="649"/>
                  </a:lnTo>
                  <a:lnTo>
                    <a:pt x="1368" y="640"/>
                  </a:lnTo>
                  <a:lnTo>
                    <a:pt x="1360" y="620"/>
                  </a:lnTo>
                  <a:lnTo>
                    <a:pt x="1342" y="606"/>
                  </a:lnTo>
                  <a:lnTo>
                    <a:pt x="1315" y="600"/>
                  </a:lnTo>
                  <a:lnTo>
                    <a:pt x="1299" y="613"/>
                  </a:lnTo>
                  <a:lnTo>
                    <a:pt x="1276" y="633"/>
                  </a:lnTo>
                  <a:lnTo>
                    <a:pt x="1245" y="613"/>
                  </a:lnTo>
                  <a:lnTo>
                    <a:pt x="1220" y="609"/>
                  </a:lnTo>
                  <a:lnTo>
                    <a:pt x="1177" y="633"/>
                  </a:lnTo>
                  <a:lnTo>
                    <a:pt x="1120" y="633"/>
                  </a:lnTo>
                  <a:lnTo>
                    <a:pt x="1076" y="616"/>
                  </a:lnTo>
                  <a:lnTo>
                    <a:pt x="1028" y="620"/>
                  </a:lnTo>
                  <a:lnTo>
                    <a:pt x="1001" y="645"/>
                  </a:lnTo>
                  <a:lnTo>
                    <a:pt x="988" y="645"/>
                  </a:lnTo>
                  <a:lnTo>
                    <a:pt x="954" y="613"/>
                  </a:lnTo>
                  <a:lnTo>
                    <a:pt x="902" y="613"/>
                  </a:lnTo>
                  <a:lnTo>
                    <a:pt x="866" y="613"/>
                  </a:lnTo>
                  <a:lnTo>
                    <a:pt x="841" y="597"/>
                  </a:lnTo>
                  <a:lnTo>
                    <a:pt x="818" y="557"/>
                  </a:lnTo>
                  <a:lnTo>
                    <a:pt x="784" y="550"/>
                  </a:lnTo>
                  <a:lnTo>
                    <a:pt x="762" y="550"/>
                  </a:lnTo>
                  <a:lnTo>
                    <a:pt x="740" y="564"/>
                  </a:lnTo>
                  <a:lnTo>
                    <a:pt x="669" y="561"/>
                  </a:lnTo>
                  <a:lnTo>
                    <a:pt x="642" y="550"/>
                  </a:lnTo>
                  <a:lnTo>
                    <a:pt x="633" y="514"/>
                  </a:lnTo>
                  <a:lnTo>
                    <a:pt x="615" y="498"/>
                  </a:lnTo>
                  <a:lnTo>
                    <a:pt x="602" y="501"/>
                  </a:lnTo>
                  <a:lnTo>
                    <a:pt x="563" y="518"/>
                  </a:lnTo>
                  <a:lnTo>
                    <a:pt x="541" y="518"/>
                  </a:lnTo>
                  <a:lnTo>
                    <a:pt x="528" y="514"/>
                  </a:lnTo>
                  <a:lnTo>
                    <a:pt x="523" y="498"/>
                  </a:lnTo>
                  <a:lnTo>
                    <a:pt x="516" y="473"/>
                  </a:lnTo>
                  <a:lnTo>
                    <a:pt x="510" y="458"/>
                  </a:lnTo>
                  <a:lnTo>
                    <a:pt x="501" y="413"/>
                  </a:lnTo>
                  <a:lnTo>
                    <a:pt x="480" y="128"/>
                  </a:lnTo>
                  <a:lnTo>
                    <a:pt x="0" y="95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008208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017" name=""/>
            <p:cNvSpPr/>
            <p:nvPr/>
          </p:nvSpPr>
          <p:spPr>
            <a:xfrm>
              <a:off x="4097160" y="3079800"/>
              <a:ext cx="1076400" cy="506520"/>
            </a:xfrm>
            <a:custGeom>
              <a:avLst/>
              <a:gdLst/>
              <a:ahLst/>
              <a:rect l="l" t="t" r="r" b="b"/>
              <a:pathLst>
                <a:path w="1412" h="649">
                  <a:moveTo>
                    <a:pt x="4" y="0"/>
                  </a:moveTo>
                  <a:lnTo>
                    <a:pt x="501" y="27"/>
                  </a:lnTo>
                  <a:lnTo>
                    <a:pt x="1382" y="32"/>
                  </a:lnTo>
                  <a:lnTo>
                    <a:pt x="1382" y="124"/>
                  </a:lnTo>
                  <a:lnTo>
                    <a:pt x="1403" y="230"/>
                  </a:lnTo>
                  <a:lnTo>
                    <a:pt x="1412" y="649"/>
                  </a:lnTo>
                  <a:lnTo>
                    <a:pt x="1368" y="640"/>
                  </a:lnTo>
                  <a:lnTo>
                    <a:pt x="1360" y="620"/>
                  </a:lnTo>
                  <a:lnTo>
                    <a:pt x="1342" y="606"/>
                  </a:lnTo>
                  <a:lnTo>
                    <a:pt x="1315" y="600"/>
                  </a:lnTo>
                  <a:lnTo>
                    <a:pt x="1299" y="613"/>
                  </a:lnTo>
                  <a:lnTo>
                    <a:pt x="1276" y="633"/>
                  </a:lnTo>
                  <a:lnTo>
                    <a:pt x="1245" y="613"/>
                  </a:lnTo>
                  <a:lnTo>
                    <a:pt x="1220" y="609"/>
                  </a:lnTo>
                  <a:lnTo>
                    <a:pt x="1177" y="633"/>
                  </a:lnTo>
                  <a:lnTo>
                    <a:pt x="1120" y="633"/>
                  </a:lnTo>
                  <a:lnTo>
                    <a:pt x="1076" y="616"/>
                  </a:lnTo>
                  <a:lnTo>
                    <a:pt x="1028" y="620"/>
                  </a:lnTo>
                  <a:lnTo>
                    <a:pt x="1001" y="645"/>
                  </a:lnTo>
                  <a:lnTo>
                    <a:pt x="988" y="645"/>
                  </a:lnTo>
                  <a:lnTo>
                    <a:pt x="954" y="613"/>
                  </a:lnTo>
                  <a:lnTo>
                    <a:pt x="902" y="613"/>
                  </a:lnTo>
                  <a:lnTo>
                    <a:pt x="866" y="613"/>
                  </a:lnTo>
                  <a:lnTo>
                    <a:pt x="841" y="597"/>
                  </a:lnTo>
                  <a:lnTo>
                    <a:pt x="818" y="557"/>
                  </a:lnTo>
                  <a:lnTo>
                    <a:pt x="784" y="550"/>
                  </a:lnTo>
                  <a:lnTo>
                    <a:pt x="762" y="550"/>
                  </a:lnTo>
                  <a:lnTo>
                    <a:pt x="740" y="564"/>
                  </a:lnTo>
                  <a:lnTo>
                    <a:pt x="669" y="561"/>
                  </a:lnTo>
                  <a:lnTo>
                    <a:pt x="642" y="550"/>
                  </a:lnTo>
                  <a:lnTo>
                    <a:pt x="633" y="514"/>
                  </a:lnTo>
                  <a:lnTo>
                    <a:pt x="615" y="498"/>
                  </a:lnTo>
                  <a:lnTo>
                    <a:pt x="602" y="501"/>
                  </a:lnTo>
                  <a:lnTo>
                    <a:pt x="563" y="518"/>
                  </a:lnTo>
                  <a:lnTo>
                    <a:pt x="541" y="518"/>
                  </a:lnTo>
                  <a:lnTo>
                    <a:pt x="528" y="514"/>
                  </a:lnTo>
                  <a:lnTo>
                    <a:pt x="523" y="498"/>
                  </a:lnTo>
                  <a:lnTo>
                    <a:pt x="516" y="473"/>
                  </a:lnTo>
                  <a:lnTo>
                    <a:pt x="510" y="458"/>
                  </a:lnTo>
                  <a:lnTo>
                    <a:pt x="501" y="413"/>
                  </a:lnTo>
                  <a:lnTo>
                    <a:pt x="480" y="128"/>
                  </a:lnTo>
                  <a:lnTo>
                    <a:pt x="0" y="95"/>
                  </a:lnTo>
                  <a:lnTo>
                    <a:pt x="4" y="0"/>
                  </a:lnTo>
                </a:path>
              </a:pathLst>
            </a:custGeom>
            <a:solidFill>
              <a:srgbClr val="008208"/>
            </a:solidFill>
            <a:ln w="11160">
              <a:solidFill>
                <a:srgbClr val="919191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10018" name=""/>
          <p:cNvGrpSpPr/>
          <p:nvPr/>
        </p:nvGrpSpPr>
        <p:grpSpPr>
          <a:xfrm>
            <a:off x="3252960" y="3013200"/>
            <a:ext cx="844200" cy="842760"/>
            <a:chOff x="3252960" y="3013200"/>
            <a:chExt cx="844200" cy="842760"/>
          </a:xfrm>
        </p:grpSpPr>
        <p:sp>
          <p:nvSpPr>
            <p:cNvPr id="10019" name=""/>
            <p:cNvSpPr/>
            <p:nvPr/>
          </p:nvSpPr>
          <p:spPr>
            <a:xfrm>
              <a:off x="3252960" y="3013200"/>
              <a:ext cx="844200" cy="842760"/>
            </a:xfrm>
            <a:custGeom>
              <a:avLst/>
              <a:gdLst/>
              <a:ahLst/>
              <a:rect l="l" t="t" r="r" b="b"/>
              <a:pathLst>
                <a:path w="1110" h="1076">
                  <a:moveTo>
                    <a:pt x="1110" y="88"/>
                  </a:moveTo>
                  <a:lnTo>
                    <a:pt x="1105" y="294"/>
                  </a:lnTo>
                  <a:lnTo>
                    <a:pt x="1080" y="729"/>
                  </a:lnTo>
                  <a:lnTo>
                    <a:pt x="1062" y="1020"/>
                  </a:lnTo>
                  <a:lnTo>
                    <a:pt x="454" y="997"/>
                  </a:lnTo>
                  <a:lnTo>
                    <a:pt x="436" y="1024"/>
                  </a:lnTo>
                  <a:lnTo>
                    <a:pt x="165" y="1008"/>
                  </a:lnTo>
                  <a:lnTo>
                    <a:pt x="143" y="1076"/>
                  </a:lnTo>
                  <a:lnTo>
                    <a:pt x="0" y="1056"/>
                  </a:lnTo>
                  <a:lnTo>
                    <a:pt x="122" y="0"/>
                  </a:lnTo>
                  <a:lnTo>
                    <a:pt x="341" y="23"/>
                  </a:lnTo>
                  <a:lnTo>
                    <a:pt x="646" y="55"/>
                  </a:lnTo>
                  <a:lnTo>
                    <a:pt x="952" y="84"/>
                  </a:lnTo>
                  <a:lnTo>
                    <a:pt x="1110" y="88"/>
                  </a:lnTo>
                  <a:close/>
                </a:path>
              </a:pathLst>
            </a:custGeom>
            <a:solidFill>
              <a:srgbClr val="008208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020" name=""/>
            <p:cNvSpPr/>
            <p:nvPr/>
          </p:nvSpPr>
          <p:spPr>
            <a:xfrm>
              <a:off x="3252960" y="3013200"/>
              <a:ext cx="844200" cy="842760"/>
            </a:xfrm>
            <a:custGeom>
              <a:avLst/>
              <a:gdLst/>
              <a:ahLst/>
              <a:rect l="l" t="t" r="r" b="b"/>
              <a:pathLst>
                <a:path w="1110" h="1076">
                  <a:moveTo>
                    <a:pt x="1110" y="88"/>
                  </a:moveTo>
                  <a:lnTo>
                    <a:pt x="1105" y="294"/>
                  </a:lnTo>
                  <a:lnTo>
                    <a:pt x="1080" y="729"/>
                  </a:lnTo>
                  <a:lnTo>
                    <a:pt x="1062" y="1020"/>
                  </a:lnTo>
                  <a:lnTo>
                    <a:pt x="454" y="997"/>
                  </a:lnTo>
                  <a:lnTo>
                    <a:pt x="436" y="1024"/>
                  </a:lnTo>
                  <a:lnTo>
                    <a:pt x="165" y="1008"/>
                  </a:lnTo>
                  <a:lnTo>
                    <a:pt x="143" y="1076"/>
                  </a:lnTo>
                  <a:lnTo>
                    <a:pt x="0" y="1056"/>
                  </a:lnTo>
                  <a:lnTo>
                    <a:pt x="122" y="0"/>
                  </a:lnTo>
                  <a:lnTo>
                    <a:pt x="341" y="23"/>
                  </a:lnTo>
                  <a:lnTo>
                    <a:pt x="646" y="55"/>
                  </a:lnTo>
                  <a:lnTo>
                    <a:pt x="952" y="84"/>
                  </a:lnTo>
                  <a:lnTo>
                    <a:pt x="1110" y="88"/>
                  </a:lnTo>
                </a:path>
              </a:pathLst>
            </a:custGeom>
            <a:solidFill>
              <a:srgbClr val="008208"/>
            </a:solidFill>
            <a:ln w="11160">
              <a:solidFill>
                <a:srgbClr val="919191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10021" name=""/>
          <p:cNvGrpSpPr/>
          <p:nvPr/>
        </p:nvGrpSpPr>
        <p:grpSpPr>
          <a:xfrm>
            <a:off x="2543040" y="2919240"/>
            <a:ext cx="803520" cy="917640"/>
            <a:chOff x="2543040" y="2919240"/>
            <a:chExt cx="803520" cy="917640"/>
          </a:xfrm>
        </p:grpSpPr>
        <p:sp>
          <p:nvSpPr>
            <p:cNvPr id="10022" name=""/>
            <p:cNvSpPr/>
            <p:nvPr/>
          </p:nvSpPr>
          <p:spPr>
            <a:xfrm>
              <a:off x="2543040" y="2919240"/>
              <a:ext cx="803520" cy="917640"/>
            </a:xfrm>
            <a:custGeom>
              <a:avLst/>
              <a:gdLst/>
              <a:ahLst/>
              <a:rect l="l" t="t" r="r" b="b"/>
              <a:pathLst>
                <a:path w="1053" h="1174">
                  <a:moveTo>
                    <a:pt x="266" y="0"/>
                  </a:moveTo>
                  <a:lnTo>
                    <a:pt x="231" y="183"/>
                  </a:lnTo>
                  <a:lnTo>
                    <a:pt x="208" y="192"/>
                  </a:lnTo>
                  <a:lnTo>
                    <a:pt x="183" y="171"/>
                  </a:lnTo>
                  <a:lnTo>
                    <a:pt x="165" y="160"/>
                  </a:lnTo>
                  <a:lnTo>
                    <a:pt x="125" y="167"/>
                  </a:lnTo>
                  <a:lnTo>
                    <a:pt x="113" y="183"/>
                  </a:lnTo>
                  <a:lnTo>
                    <a:pt x="116" y="203"/>
                  </a:lnTo>
                  <a:lnTo>
                    <a:pt x="125" y="216"/>
                  </a:lnTo>
                  <a:lnTo>
                    <a:pt x="125" y="232"/>
                  </a:lnTo>
                  <a:lnTo>
                    <a:pt x="109" y="236"/>
                  </a:lnTo>
                  <a:lnTo>
                    <a:pt x="113" y="243"/>
                  </a:lnTo>
                  <a:lnTo>
                    <a:pt x="125" y="248"/>
                  </a:lnTo>
                  <a:lnTo>
                    <a:pt x="116" y="259"/>
                  </a:lnTo>
                  <a:lnTo>
                    <a:pt x="113" y="268"/>
                  </a:lnTo>
                  <a:lnTo>
                    <a:pt x="122" y="291"/>
                  </a:lnTo>
                  <a:lnTo>
                    <a:pt x="131" y="311"/>
                  </a:lnTo>
                  <a:lnTo>
                    <a:pt x="116" y="351"/>
                  </a:lnTo>
                  <a:lnTo>
                    <a:pt x="109" y="383"/>
                  </a:lnTo>
                  <a:lnTo>
                    <a:pt x="100" y="396"/>
                  </a:lnTo>
                  <a:lnTo>
                    <a:pt x="125" y="435"/>
                  </a:lnTo>
                  <a:lnTo>
                    <a:pt x="131" y="458"/>
                  </a:lnTo>
                  <a:lnTo>
                    <a:pt x="161" y="503"/>
                  </a:lnTo>
                  <a:lnTo>
                    <a:pt x="156" y="514"/>
                  </a:lnTo>
                  <a:lnTo>
                    <a:pt x="143" y="527"/>
                  </a:lnTo>
                  <a:lnTo>
                    <a:pt x="116" y="559"/>
                  </a:lnTo>
                  <a:lnTo>
                    <a:pt x="95" y="550"/>
                  </a:lnTo>
                  <a:lnTo>
                    <a:pt x="91" y="579"/>
                  </a:lnTo>
                  <a:lnTo>
                    <a:pt x="88" y="615"/>
                  </a:lnTo>
                  <a:lnTo>
                    <a:pt x="43" y="663"/>
                  </a:lnTo>
                  <a:lnTo>
                    <a:pt x="34" y="683"/>
                  </a:lnTo>
                  <a:lnTo>
                    <a:pt x="43" y="746"/>
                  </a:lnTo>
                  <a:lnTo>
                    <a:pt x="43" y="778"/>
                  </a:lnTo>
                  <a:lnTo>
                    <a:pt x="27" y="791"/>
                  </a:lnTo>
                  <a:lnTo>
                    <a:pt x="18" y="798"/>
                  </a:lnTo>
                  <a:lnTo>
                    <a:pt x="0" y="802"/>
                  </a:lnTo>
                  <a:lnTo>
                    <a:pt x="3" y="818"/>
                  </a:lnTo>
                  <a:lnTo>
                    <a:pt x="591" y="1145"/>
                  </a:lnTo>
                  <a:lnTo>
                    <a:pt x="930" y="1174"/>
                  </a:lnTo>
                  <a:lnTo>
                    <a:pt x="1053" y="115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008208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023" name=""/>
            <p:cNvSpPr/>
            <p:nvPr/>
          </p:nvSpPr>
          <p:spPr>
            <a:xfrm>
              <a:off x="2543040" y="2919240"/>
              <a:ext cx="803520" cy="917640"/>
            </a:xfrm>
            <a:custGeom>
              <a:avLst/>
              <a:gdLst/>
              <a:ahLst/>
              <a:rect l="l" t="t" r="r" b="b"/>
              <a:pathLst>
                <a:path w="1053" h="1174">
                  <a:moveTo>
                    <a:pt x="266" y="0"/>
                  </a:moveTo>
                  <a:lnTo>
                    <a:pt x="231" y="183"/>
                  </a:lnTo>
                  <a:lnTo>
                    <a:pt x="208" y="192"/>
                  </a:lnTo>
                  <a:lnTo>
                    <a:pt x="183" y="171"/>
                  </a:lnTo>
                  <a:lnTo>
                    <a:pt x="165" y="160"/>
                  </a:lnTo>
                  <a:lnTo>
                    <a:pt x="125" y="167"/>
                  </a:lnTo>
                  <a:lnTo>
                    <a:pt x="113" y="183"/>
                  </a:lnTo>
                  <a:lnTo>
                    <a:pt x="116" y="203"/>
                  </a:lnTo>
                  <a:lnTo>
                    <a:pt x="125" y="216"/>
                  </a:lnTo>
                  <a:lnTo>
                    <a:pt x="125" y="232"/>
                  </a:lnTo>
                  <a:lnTo>
                    <a:pt x="109" y="236"/>
                  </a:lnTo>
                  <a:lnTo>
                    <a:pt x="113" y="243"/>
                  </a:lnTo>
                  <a:lnTo>
                    <a:pt x="125" y="248"/>
                  </a:lnTo>
                  <a:lnTo>
                    <a:pt x="116" y="259"/>
                  </a:lnTo>
                  <a:lnTo>
                    <a:pt x="113" y="268"/>
                  </a:lnTo>
                  <a:lnTo>
                    <a:pt x="122" y="291"/>
                  </a:lnTo>
                  <a:lnTo>
                    <a:pt x="131" y="311"/>
                  </a:lnTo>
                  <a:lnTo>
                    <a:pt x="116" y="351"/>
                  </a:lnTo>
                  <a:lnTo>
                    <a:pt x="109" y="383"/>
                  </a:lnTo>
                  <a:lnTo>
                    <a:pt x="100" y="396"/>
                  </a:lnTo>
                  <a:lnTo>
                    <a:pt x="125" y="435"/>
                  </a:lnTo>
                  <a:lnTo>
                    <a:pt x="131" y="458"/>
                  </a:lnTo>
                  <a:lnTo>
                    <a:pt x="161" y="503"/>
                  </a:lnTo>
                  <a:lnTo>
                    <a:pt x="156" y="514"/>
                  </a:lnTo>
                  <a:lnTo>
                    <a:pt x="143" y="527"/>
                  </a:lnTo>
                  <a:lnTo>
                    <a:pt x="116" y="559"/>
                  </a:lnTo>
                  <a:lnTo>
                    <a:pt x="95" y="550"/>
                  </a:lnTo>
                  <a:lnTo>
                    <a:pt x="91" y="579"/>
                  </a:lnTo>
                  <a:lnTo>
                    <a:pt x="88" y="615"/>
                  </a:lnTo>
                  <a:lnTo>
                    <a:pt x="43" y="663"/>
                  </a:lnTo>
                  <a:lnTo>
                    <a:pt x="34" y="683"/>
                  </a:lnTo>
                  <a:lnTo>
                    <a:pt x="43" y="746"/>
                  </a:lnTo>
                  <a:lnTo>
                    <a:pt x="43" y="778"/>
                  </a:lnTo>
                  <a:lnTo>
                    <a:pt x="27" y="791"/>
                  </a:lnTo>
                  <a:lnTo>
                    <a:pt x="18" y="798"/>
                  </a:lnTo>
                  <a:lnTo>
                    <a:pt x="0" y="802"/>
                  </a:lnTo>
                  <a:lnTo>
                    <a:pt x="3" y="818"/>
                  </a:lnTo>
                  <a:lnTo>
                    <a:pt x="591" y="1145"/>
                  </a:lnTo>
                  <a:lnTo>
                    <a:pt x="930" y="1174"/>
                  </a:lnTo>
                  <a:lnTo>
                    <a:pt x="1053" y="115"/>
                  </a:lnTo>
                  <a:lnTo>
                    <a:pt x="266" y="0"/>
                  </a:lnTo>
                </a:path>
              </a:pathLst>
            </a:custGeom>
            <a:solidFill>
              <a:srgbClr val="008208"/>
            </a:solidFill>
            <a:ln w="11160">
              <a:solidFill>
                <a:srgbClr val="919191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10024" name=""/>
          <p:cNvGrpSpPr/>
          <p:nvPr/>
        </p:nvGrpSpPr>
        <p:grpSpPr>
          <a:xfrm>
            <a:off x="2095560" y="2062080"/>
            <a:ext cx="776160" cy="1136880"/>
            <a:chOff x="2095560" y="2062080"/>
            <a:chExt cx="776160" cy="1136880"/>
          </a:xfrm>
        </p:grpSpPr>
        <p:sp>
          <p:nvSpPr>
            <p:cNvPr id="10025" name=""/>
            <p:cNvSpPr/>
            <p:nvPr/>
          </p:nvSpPr>
          <p:spPr>
            <a:xfrm>
              <a:off x="2095560" y="2062080"/>
              <a:ext cx="776160" cy="1136880"/>
            </a:xfrm>
            <a:custGeom>
              <a:avLst/>
              <a:gdLst/>
              <a:ahLst/>
              <a:rect l="l" t="t" r="r" b="b"/>
              <a:pathLst>
                <a:path w="1021" h="1450">
                  <a:moveTo>
                    <a:pt x="156" y="0"/>
                  </a:moveTo>
                  <a:lnTo>
                    <a:pt x="532" y="75"/>
                  </a:lnTo>
                  <a:lnTo>
                    <a:pt x="611" y="95"/>
                  </a:lnTo>
                  <a:lnTo>
                    <a:pt x="1021" y="160"/>
                  </a:lnTo>
                  <a:lnTo>
                    <a:pt x="820" y="1270"/>
                  </a:lnTo>
                  <a:lnTo>
                    <a:pt x="811" y="1283"/>
                  </a:lnTo>
                  <a:lnTo>
                    <a:pt x="798" y="1283"/>
                  </a:lnTo>
                  <a:lnTo>
                    <a:pt x="776" y="1267"/>
                  </a:lnTo>
                  <a:lnTo>
                    <a:pt x="749" y="1251"/>
                  </a:lnTo>
                  <a:lnTo>
                    <a:pt x="724" y="1258"/>
                  </a:lnTo>
                  <a:lnTo>
                    <a:pt x="697" y="1270"/>
                  </a:lnTo>
                  <a:lnTo>
                    <a:pt x="712" y="1303"/>
                  </a:lnTo>
                  <a:lnTo>
                    <a:pt x="715" y="1330"/>
                  </a:lnTo>
                  <a:lnTo>
                    <a:pt x="703" y="1333"/>
                  </a:lnTo>
                  <a:lnTo>
                    <a:pt x="703" y="1369"/>
                  </a:lnTo>
                  <a:lnTo>
                    <a:pt x="715" y="1414"/>
                  </a:lnTo>
                  <a:lnTo>
                    <a:pt x="703" y="1446"/>
                  </a:lnTo>
                  <a:lnTo>
                    <a:pt x="694" y="1450"/>
                  </a:lnTo>
                  <a:lnTo>
                    <a:pt x="0" y="555"/>
                  </a:lnTo>
                  <a:lnTo>
                    <a:pt x="156" y="0"/>
                  </a:lnTo>
                  <a:close/>
                </a:path>
              </a:pathLst>
            </a:custGeom>
            <a:solidFill>
              <a:srgbClr val="008208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026" name=""/>
            <p:cNvSpPr/>
            <p:nvPr/>
          </p:nvSpPr>
          <p:spPr>
            <a:xfrm>
              <a:off x="2095560" y="2062080"/>
              <a:ext cx="776160" cy="1136880"/>
            </a:xfrm>
            <a:custGeom>
              <a:avLst/>
              <a:gdLst/>
              <a:ahLst/>
              <a:rect l="l" t="t" r="r" b="b"/>
              <a:pathLst>
                <a:path w="1021" h="1450">
                  <a:moveTo>
                    <a:pt x="156" y="0"/>
                  </a:moveTo>
                  <a:lnTo>
                    <a:pt x="532" y="75"/>
                  </a:lnTo>
                  <a:lnTo>
                    <a:pt x="611" y="95"/>
                  </a:lnTo>
                  <a:lnTo>
                    <a:pt x="1021" y="160"/>
                  </a:lnTo>
                  <a:lnTo>
                    <a:pt x="820" y="1270"/>
                  </a:lnTo>
                  <a:lnTo>
                    <a:pt x="811" y="1283"/>
                  </a:lnTo>
                  <a:lnTo>
                    <a:pt x="798" y="1283"/>
                  </a:lnTo>
                  <a:lnTo>
                    <a:pt x="776" y="1267"/>
                  </a:lnTo>
                  <a:lnTo>
                    <a:pt x="749" y="1251"/>
                  </a:lnTo>
                  <a:lnTo>
                    <a:pt x="724" y="1258"/>
                  </a:lnTo>
                  <a:lnTo>
                    <a:pt x="697" y="1270"/>
                  </a:lnTo>
                  <a:lnTo>
                    <a:pt x="712" y="1303"/>
                  </a:lnTo>
                  <a:lnTo>
                    <a:pt x="715" y="1330"/>
                  </a:lnTo>
                  <a:lnTo>
                    <a:pt x="703" y="1333"/>
                  </a:lnTo>
                  <a:lnTo>
                    <a:pt x="703" y="1369"/>
                  </a:lnTo>
                  <a:lnTo>
                    <a:pt x="715" y="1414"/>
                  </a:lnTo>
                  <a:lnTo>
                    <a:pt x="703" y="1446"/>
                  </a:lnTo>
                  <a:lnTo>
                    <a:pt x="694" y="1450"/>
                  </a:lnTo>
                  <a:lnTo>
                    <a:pt x="0" y="555"/>
                  </a:lnTo>
                  <a:lnTo>
                    <a:pt x="156" y="0"/>
                  </a:lnTo>
                </a:path>
              </a:pathLst>
            </a:custGeom>
            <a:solidFill>
              <a:srgbClr val="008208"/>
            </a:solidFill>
            <a:ln w="11160">
              <a:solidFill>
                <a:srgbClr val="919191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10027" name=""/>
          <p:cNvGrpSpPr/>
          <p:nvPr/>
        </p:nvGrpSpPr>
        <p:grpSpPr>
          <a:xfrm>
            <a:off x="1636560" y="1951200"/>
            <a:ext cx="1025640" cy="1577880"/>
            <a:chOff x="1636560" y="1951200"/>
            <a:chExt cx="1025640" cy="1577880"/>
          </a:xfrm>
        </p:grpSpPr>
        <p:sp>
          <p:nvSpPr>
            <p:cNvPr id="10028" name=""/>
            <p:cNvSpPr/>
            <p:nvPr/>
          </p:nvSpPr>
          <p:spPr>
            <a:xfrm>
              <a:off x="1636560" y="1951200"/>
              <a:ext cx="1025640" cy="1577880"/>
            </a:xfrm>
            <a:custGeom>
              <a:avLst/>
              <a:gdLst/>
              <a:ahLst/>
              <a:rect l="l" t="t" r="r" b="b"/>
              <a:pathLst>
                <a:path w="1348" h="2014">
                  <a:moveTo>
                    <a:pt x="113" y="0"/>
                  </a:moveTo>
                  <a:lnTo>
                    <a:pt x="101" y="23"/>
                  </a:lnTo>
                  <a:lnTo>
                    <a:pt x="92" y="28"/>
                  </a:lnTo>
                  <a:lnTo>
                    <a:pt x="83" y="55"/>
                  </a:lnTo>
                  <a:lnTo>
                    <a:pt x="104" y="88"/>
                  </a:lnTo>
                  <a:lnTo>
                    <a:pt x="92" y="111"/>
                  </a:lnTo>
                  <a:lnTo>
                    <a:pt x="88" y="143"/>
                  </a:lnTo>
                  <a:lnTo>
                    <a:pt x="65" y="156"/>
                  </a:lnTo>
                  <a:lnTo>
                    <a:pt x="61" y="203"/>
                  </a:lnTo>
                  <a:lnTo>
                    <a:pt x="52" y="228"/>
                  </a:lnTo>
                  <a:lnTo>
                    <a:pt x="18" y="232"/>
                  </a:lnTo>
                  <a:lnTo>
                    <a:pt x="0" y="239"/>
                  </a:lnTo>
                  <a:lnTo>
                    <a:pt x="0" y="287"/>
                  </a:lnTo>
                  <a:lnTo>
                    <a:pt x="0" y="307"/>
                  </a:lnTo>
                  <a:lnTo>
                    <a:pt x="18" y="339"/>
                  </a:lnTo>
                  <a:lnTo>
                    <a:pt x="40" y="418"/>
                  </a:lnTo>
                  <a:lnTo>
                    <a:pt x="58" y="451"/>
                  </a:lnTo>
                  <a:lnTo>
                    <a:pt x="34" y="487"/>
                  </a:lnTo>
                  <a:lnTo>
                    <a:pt x="22" y="514"/>
                  </a:lnTo>
                  <a:lnTo>
                    <a:pt x="13" y="566"/>
                  </a:lnTo>
                  <a:lnTo>
                    <a:pt x="18" y="618"/>
                  </a:lnTo>
                  <a:lnTo>
                    <a:pt x="34" y="638"/>
                  </a:lnTo>
                  <a:lnTo>
                    <a:pt x="74" y="670"/>
                  </a:lnTo>
                  <a:lnTo>
                    <a:pt x="101" y="719"/>
                  </a:lnTo>
                  <a:lnTo>
                    <a:pt x="104" y="769"/>
                  </a:lnTo>
                  <a:lnTo>
                    <a:pt x="101" y="778"/>
                  </a:lnTo>
                  <a:lnTo>
                    <a:pt x="126" y="841"/>
                  </a:lnTo>
                  <a:lnTo>
                    <a:pt x="135" y="889"/>
                  </a:lnTo>
                  <a:lnTo>
                    <a:pt x="122" y="909"/>
                  </a:lnTo>
                  <a:lnTo>
                    <a:pt x="135" y="922"/>
                  </a:lnTo>
                  <a:lnTo>
                    <a:pt x="149" y="965"/>
                  </a:lnTo>
                  <a:lnTo>
                    <a:pt x="187" y="994"/>
                  </a:lnTo>
                  <a:lnTo>
                    <a:pt x="196" y="1021"/>
                  </a:lnTo>
                  <a:lnTo>
                    <a:pt x="178" y="1076"/>
                  </a:lnTo>
                  <a:lnTo>
                    <a:pt x="157" y="1092"/>
                  </a:lnTo>
                  <a:lnTo>
                    <a:pt x="166" y="1132"/>
                  </a:lnTo>
                  <a:lnTo>
                    <a:pt x="196" y="1152"/>
                  </a:lnTo>
                  <a:lnTo>
                    <a:pt x="214" y="1161"/>
                  </a:lnTo>
                  <a:lnTo>
                    <a:pt x="232" y="1233"/>
                  </a:lnTo>
                  <a:lnTo>
                    <a:pt x="239" y="1279"/>
                  </a:lnTo>
                  <a:lnTo>
                    <a:pt x="254" y="1295"/>
                  </a:lnTo>
                  <a:lnTo>
                    <a:pt x="297" y="1304"/>
                  </a:lnTo>
                  <a:lnTo>
                    <a:pt x="288" y="1340"/>
                  </a:lnTo>
                  <a:lnTo>
                    <a:pt x="284" y="1360"/>
                  </a:lnTo>
                  <a:lnTo>
                    <a:pt x="315" y="1393"/>
                  </a:lnTo>
                  <a:lnTo>
                    <a:pt x="318" y="1416"/>
                  </a:lnTo>
                  <a:lnTo>
                    <a:pt x="293" y="1432"/>
                  </a:lnTo>
                  <a:lnTo>
                    <a:pt x="284" y="1443"/>
                  </a:lnTo>
                  <a:lnTo>
                    <a:pt x="293" y="1475"/>
                  </a:lnTo>
                  <a:lnTo>
                    <a:pt x="297" y="1536"/>
                  </a:lnTo>
                  <a:lnTo>
                    <a:pt x="340" y="1536"/>
                  </a:lnTo>
                  <a:lnTo>
                    <a:pt x="401" y="1547"/>
                  </a:lnTo>
                  <a:lnTo>
                    <a:pt x="471" y="1563"/>
                  </a:lnTo>
                  <a:lnTo>
                    <a:pt x="493" y="1576"/>
                  </a:lnTo>
                  <a:lnTo>
                    <a:pt x="528" y="1632"/>
                  </a:lnTo>
                  <a:lnTo>
                    <a:pt x="584" y="1632"/>
                  </a:lnTo>
                  <a:lnTo>
                    <a:pt x="590" y="1659"/>
                  </a:lnTo>
                  <a:lnTo>
                    <a:pt x="611" y="1694"/>
                  </a:lnTo>
                  <a:lnTo>
                    <a:pt x="627" y="1720"/>
                  </a:lnTo>
                  <a:lnTo>
                    <a:pt x="672" y="1756"/>
                  </a:lnTo>
                  <a:lnTo>
                    <a:pt x="715" y="1783"/>
                  </a:lnTo>
                  <a:lnTo>
                    <a:pt x="764" y="1854"/>
                  </a:lnTo>
                  <a:lnTo>
                    <a:pt x="771" y="1907"/>
                  </a:lnTo>
                  <a:lnTo>
                    <a:pt x="789" y="1910"/>
                  </a:lnTo>
                  <a:lnTo>
                    <a:pt x="785" y="1978"/>
                  </a:lnTo>
                  <a:lnTo>
                    <a:pt x="1226" y="2014"/>
                  </a:lnTo>
                  <a:lnTo>
                    <a:pt x="1226" y="1914"/>
                  </a:lnTo>
                  <a:lnTo>
                    <a:pt x="1274" y="1847"/>
                  </a:lnTo>
                  <a:lnTo>
                    <a:pt x="1281" y="1786"/>
                  </a:lnTo>
                  <a:lnTo>
                    <a:pt x="1305" y="1792"/>
                  </a:lnTo>
                  <a:lnTo>
                    <a:pt x="1348" y="1736"/>
                  </a:lnTo>
                  <a:lnTo>
                    <a:pt x="1312" y="1687"/>
                  </a:lnTo>
                  <a:lnTo>
                    <a:pt x="1317" y="1667"/>
                  </a:lnTo>
                  <a:lnTo>
                    <a:pt x="1287" y="1628"/>
                  </a:lnTo>
                  <a:lnTo>
                    <a:pt x="1296" y="1603"/>
                  </a:lnTo>
                  <a:lnTo>
                    <a:pt x="597" y="690"/>
                  </a:lnTo>
                  <a:lnTo>
                    <a:pt x="755" y="143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008208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029" name=""/>
            <p:cNvSpPr/>
            <p:nvPr/>
          </p:nvSpPr>
          <p:spPr>
            <a:xfrm>
              <a:off x="1636560" y="1951200"/>
              <a:ext cx="1025640" cy="1577880"/>
            </a:xfrm>
            <a:custGeom>
              <a:avLst/>
              <a:gdLst/>
              <a:ahLst/>
              <a:rect l="l" t="t" r="r" b="b"/>
              <a:pathLst>
                <a:path w="1348" h="2014">
                  <a:moveTo>
                    <a:pt x="113" y="0"/>
                  </a:moveTo>
                  <a:lnTo>
                    <a:pt x="101" y="23"/>
                  </a:lnTo>
                  <a:lnTo>
                    <a:pt x="92" y="28"/>
                  </a:lnTo>
                  <a:lnTo>
                    <a:pt x="83" y="55"/>
                  </a:lnTo>
                  <a:lnTo>
                    <a:pt x="104" y="88"/>
                  </a:lnTo>
                  <a:lnTo>
                    <a:pt x="92" y="111"/>
                  </a:lnTo>
                  <a:lnTo>
                    <a:pt x="88" y="143"/>
                  </a:lnTo>
                  <a:lnTo>
                    <a:pt x="65" y="156"/>
                  </a:lnTo>
                  <a:lnTo>
                    <a:pt x="61" y="203"/>
                  </a:lnTo>
                  <a:lnTo>
                    <a:pt x="52" y="228"/>
                  </a:lnTo>
                  <a:lnTo>
                    <a:pt x="18" y="232"/>
                  </a:lnTo>
                  <a:lnTo>
                    <a:pt x="0" y="239"/>
                  </a:lnTo>
                  <a:lnTo>
                    <a:pt x="0" y="287"/>
                  </a:lnTo>
                  <a:lnTo>
                    <a:pt x="0" y="307"/>
                  </a:lnTo>
                  <a:lnTo>
                    <a:pt x="18" y="339"/>
                  </a:lnTo>
                  <a:lnTo>
                    <a:pt x="40" y="418"/>
                  </a:lnTo>
                  <a:lnTo>
                    <a:pt x="58" y="451"/>
                  </a:lnTo>
                  <a:lnTo>
                    <a:pt x="34" y="487"/>
                  </a:lnTo>
                  <a:lnTo>
                    <a:pt x="22" y="514"/>
                  </a:lnTo>
                  <a:lnTo>
                    <a:pt x="13" y="566"/>
                  </a:lnTo>
                  <a:lnTo>
                    <a:pt x="18" y="618"/>
                  </a:lnTo>
                  <a:lnTo>
                    <a:pt x="34" y="638"/>
                  </a:lnTo>
                  <a:lnTo>
                    <a:pt x="74" y="670"/>
                  </a:lnTo>
                  <a:lnTo>
                    <a:pt x="101" y="719"/>
                  </a:lnTo>
                  <a:lnTo>
                    <a:pt x="104" y="769"/>
                  </a:lnTo>
                  <a:lnTo>
                    <a:pt x="101" y="778"/>
                  </a:lnTo>
                  <a:lnTo>
                    <a:pt x="126" y="841"/>
                  </a:lnTo>
                  <a:lnTo>
                    <a:pt x="135" y="889"/>
                  </a:lnTo>
                  <a:lnTo>
                    <a:pt x="122" y="909"/>
                  </a:lnTo>
                  <a:lnTo>
                    <a:pt x="135" y="922"/>
                  </a:lnTo>
                  <a:lnTo>
                    <a:pt x="149" y="965"/>
                  </a:lnTo>
                  <a:lnTo>
                    <a:pt x="187" y="994"/>
                  </a:lnTo>
                  <a:lnTo>
                    <a:pt x="196" y="1021"/>
                  </a:lnTo>
                  <a:lnTo>
                    <a:pt x="178" y="1076"/>
                  </a:lnTo>
                  <a:lnTo>
                    <a:pt x="157" y="1092"/>
                  </a:lnTo>
                  <a:lnTo>
                    <a:pt x="166" y="1132"/>
                  </a:lnTo>
                  <a:lnTo>
                    <a:pt x="196" y="1152"/>
                  </a:lnTo>
                  <a:lnTo>
                    <a:pt x="214" y="1161"/>
                  </a:lnTo>
                  <a:lnTo>
                    <a:pt x="232" y="1233"/>
                  </a:lnTo>
                  <a:lnTo>
                    <a:pt x="239" y="1279"/>
                  </a:lnTo>
                  <a:lnTo>
                    <a:pt x="254" y="1295"/>
                  </a:lnTo>
                  <a:lnTo>
                    <a:pt x="297" y="1304"/>
                  </a:lnTo>
                  <a:lnTo>
                    <a:pt x="288" y="1340"/>
                  </a:lnTo>
                  <a:lnTo>
                    <a:pt x="284" y="1360"/>
                  </a:lnTo>
                  <a:lnTo>
                    <a:pt x="315" y="1393"/>
                  </a:lnTo>
                  <a:lnTo>
                    <a:pt x="318" y="1416"/>
                  </a:lnTo>
                  <a:lnTo>
                    <a:pt x="293" y="1432"/>
                  </a:lnTo>
                  <a:lnTo>
                    <a:pt x="284" y="1443"/>
                  </a:lnTo>
                  <a:lnTo>
                    <a:pt x="293" y="1475"/>
                  </a:lnTo>
                  <a:lnTo>
                    <a:pt x="297" y="1536"/>
                  </a:lnTo>
                  <a:lnTo>
                    <a:pt x="340" y="1536"/>
                  </a:lnTo>
                  <a:lnTo>
                    <a:pt x="401" y="1547"/>
                  </a:lnTo>
                  <a:lnTo>
                    <a:pt x="471" y="1563"/>
                  </a:lnTo>
                  <a:lnTo>
                    <a:pt x="493" y="1576"/>
                  </a:lnTo>
                  <a:lnTo>
                    <a:pt x="528" y="1632"/>
                  </a:lnTo>
                  <a:lnTo>
                    <a:pt x="584" y="1632"/>
                  </a:lnTo>
                  <a:lnTo>
                    <a:pt x="590" y="1659"/>
                  </a:lnTo>
                  <a:lnTo>
                    <a:pt x="611" y="1694"/>
                  </a:lnTo>
                  <a:lnTo>
                    <a:pt x="627" y="1720"/>
                  </a:lnTo>
                  <a:lnTo>
                    <a:pt x="672" y="1756"/>
                  </a:lnTo>
                  <a:lnTo>
                    <a:pt x="715" y="1783"/>
                  </a:lnTo>
                  <a:lnTo>
                    <a:pt x="764" y="1854"/>
                  </a:lnTo>
                  <a:lnTo>
                    <a:pt x="771" y="1907"/>
                  </a:lnTo>
                  <a:lnTo>
                    <a:pt x="789" y="1910"/>
                  </a:lnTo>
                  <a:lnTo>
                    <a:pt x="785" y="1978"/>
                  </a:lnTo>
                  <a:lnTo>
                    <a:pt x="1226" y="2014"/>
                  </a:lnTo>
                  <a:lnTo>
                    <a:pt x="1226" y="1914"/>
                  </a:lnTo>
                  <a:lnTo>
                    <a:pt x="1274" y="1847"/>
                  </a:lnTo>
                  <a:lnTo>
                    <a:pt x="1281" y="1786"/>
                  </a:lnTo>
                  <a:lnTo>
                    <a:pt x="1305" y="1792"/>
                  </a:lnTo>
                  <a:lnTo>
                    <a:pt x="1348" y="1736"/>
                  </a:lnTo>
                  <a:lnTo>
                    <a:pt x="1312" y="1687"/>
                  </a:lnTo>
                  <a:lnTo>
                    <a:pt x="1317" y="1667"/>
                  </a:lnTo>
                  <a:lnTo>
                    <a:pt x="1287" y="1628"/>
                  </a:lnTo>
                  <a:lnTo>
                    <a:pt x="1296" y="1603"/>
                  </a:lnTo>
                  <a:lnTo>
                    <a:pt x="597" y="690"/>
                  </a:lnTo>
                  <a:lnTo>
                    <a:pt x="755" y="143"/>
                  </a:lnTo>
                  <a:lnTo>
                    <a:pt x="113" y="0"/>
                  </a:lnTo>
                </a:path>
              </a:pathLst>
            </a:custGeom>
            <a:solidFill>
              <a:srgbClr val="008208"/>
            </a:solidFill>
            <a:ln w="11160">
              <a:solidFill>
                <a:srgbClr val="919191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10030" name=""/>
          <p:cNvGrpSpPr/>
          <p:nvPr/>
        </p:nvGrpSpPr>
        <p:grpSpPr>
          <a:xfrm>
            <a:off x="4813200" y="1252440"/>
            <a:ext cx="801720" cy="890640"/>
            <a:chOff x="4813200" y="1252440"/>
            <a:chExt cx="801720" cy="890640"/>
          </a:xfrm>
        </p:grpSpPr>
        <p:sp>
          <p:nvSpPr>
            <p:cNvPr id="10031" name=""/>
            <p:cNvSpPr/>
            <p:nvPr/>
          </p:nvSpPr>
          <p:spPr>
            <a:xfrm>
              <a:off x="4813200" y="1252440"/>
              <a:ext cx="801720" cy="890640"/>
            </a:xfrm>
            <a:custGeom>
              <a:avLst/>
              <a:gdLst/>
              <a:ahLst/>
              <a:rect l="l" t="t" r="r" b="b"/>
              <a:pathLst>
                <a:path w="1051" h="1138">
                  <a:moveTo>
                    <a:pt x="9" y="69"/>
                  </a:moveTo>
                  <a:lnTo>
                    <a:pt x="280" y="65"/>
                  </a:lnTo>
                  <a:lnTo>
                    <a:pt x="288" y="0"/>
                  </a:lnTo>
                  <a:lnTo>
                    <a:pt x="336" y="0"/>
                  </a:lnTo>
                  <a:lnTo>
                    <a:pt x="341" y="85"/>
                  </a:lnTo>
                  <a:lnTo>
                    <a:pt x="363" y="108"/>
                  </a:lnTo>
                  <a:lnTo>
                    <a:pt x="372" y="137"/>
                  </a:lnTo>
                  <a:lnTo>
                    <a:pt x="412" y="148"/>
                  </a:lnTo>
                  <a:lnTo>
                    <a:pt x="449" y="151"/>
                  </a:lnTo>
                  <a:lnTo>
                    <a:pt x="489" y="184"/>
                  </a:lnTo>
                  <a:lnTo>
                    <a:pt x="510" y="176"/>
                  </a:lnTo>
                  <a:lnTo>
                    <a:pt x="530" y="144"/>
                  </a:lnTo>
                  <a:lnTo>
                    <a:pt x="640" y="151"/>
                  </a:lnTo>
                  <a:lnTo>
                    <a:pt x="649" y="193"/>
                  </a:lnTo>
                  <a:lnTo>
                    <a:pt x="667" y="200"/>
                  </a:lnTo>
                  <a:lnTo>
                    <a:pt x="685" y="187"/>
                  </a:lnTo>
                  <a:lnTo>
                    <a:pt x="715" y="187"/>
                  </a:lnTo>
                  <a:lnTo>
                    <a:pt x="767" y="236"/>
                  </a:lnTo>
                  <a:lnTo>
                    <a:pt x="872" y="232"/>
                  </a:lnTo>
                  <a:lnTo>
                    <a:pt x="872" y="207"/>
                  </a:lnTo>
                  <a:lnTo>
                    <a:pt x="899" y="187"/>
                  </a:lnTo>
                  <a:lnTo>
                    <a:pt x="924" y="220"/>
                  </a:lnTo>
                  <a:lnTo>
                    <a:pt x="994" y="216"/>
                  </a:lnTo>
                  <a:lnTo>
                    <a:pt x="1051" y="236"/>
                  </a:lnTo>
                  <a:lnTo>
                    <a:pt x="960" y="295"/>
                  </a:lnTo>
                  <a:lnTo>
                    <a:pt x="854" y="363"/>
                  </a:lnTo>
                  <a:lnTo>
                    <a:pt x="776" y="464"/>
                  </a:lnTo>
                  <a:lnTo>
                    <a:pt x="749" y="507"/>
                  </a:lnTo>
                  <a:lnTo>
                    <a:pt x="706" y="530"/>
                  </a:lnTo>
                  <a:lnTo>
                    <a:pt x="697" y="572"/>
                  </a:lnTo>
                  <a:lnTo>
                    <a:pt x="715" y="615"/>
                  </a:lnTo>
                  <a:lnTo>
                    <a:pt x="679" y="651"/>
                  </a:lnTo>
                  <a:lnTo>
                    <a:pt x="645" y="694"/>
                  </a:lnTo>
                  <a:lnTo>
                    <a:pt x="645" y="723"/>
                  </a:lnTo>
                  <a:lnTo>
                    <a:pt x="654" y="726"/>
                  </a:lnTo>
                  <a:lnTo>
                    <a:pt x="649" y="874"/>
                  </a:lnTo>
                  <a:lnTo>
                    <a:pt x="780" y="938"/>
                  </a:lnTo>
                  <a:lnTo>
                    <a:pt x="810" y="971"/>
                  </a:lnTo>
                  <a:lnTo>
                    <a:pt x="814" y="998"/>
                  </a:lnTo>
                  <a:lnTo>
                    <a:pt x="877" y="1001"/>
                  </a:lnTo>
                  <a:lnTo>
                    <a:pt x="899" y="1086"/>
                  </a:lnTo>
                  <a:lnTo>
                    <a:pt x="924" y="1106"/>
                  </a:lnTo>
                  <a:lnTo>
                    <a:pt x="915" y="1118"/>
                  </a:lnTo>
                  <a:lnTo>
                    <a:pt x="606" y="1118"/>
                  </a:lnTo>
                  <a:lnTo>
                    <a:pt x="302" y="1125"/>
                  </a:lnTo>
                  <a:lnTo>
                    <a:pt x="122" y="1138"/>
                  </a:lnTo>
                  <a:lnTo>
                    <a:pt x="122" y="1106"/>
                  </a:lnTo>
                  <a:lnTo>
                    <a:pt x="122" y="802"/>
                  </a:lnTo>
                  <a:lnTo>
                    <a:pt x="70" y="743"/>
                  </a:lnTo>
                  <a:lnTo>
                    <a:pt x="79" y="707"/>
                  </a:lnTo>
                  <a:lnTo>
                    <a:pt x="104" y="680"/>
                  </a:lnTo>
                  <a:lnTo>
                    <a:pt x="104" y="586"/>
                  </a:lnTo>
                  <a:lnTo>
                    <a:pt x="52" y="547"/>
                  </a:lnTo>
                  <a:lnTo>
                    <a:pt x="61" y="530"/>
                  </a:lnTo>
                  <a:lnTo>
                    <a:pt x="74" y="520"/>
                  </a:lnTo>
                  <a:lnTo>
                    <a:pt x="52" y="500"/>
                  </a:lnTo>
                  <a:lnTo>
                    <a:pt x="65" y="478"/>
                  </a:lnTo>
                  <a:lnTo>
                    <a:pt x="70" y="451"/>
                  </a:lnTo>
                  <a:lnTo>
                    <a:pt x="43" y="432"/>
                  </a:lnTo>
                  <a:lnTo>
                    <a:pt x="61" y="399"/>
                  </a:lnTo>
                  <a:lnTo>
                    <a:pt x="79" y="383"/>
                  </a:lnTo>
                  <a:lnTo>
                    <a:pt x="52" y="340"/>
                  </a:lnTo>
                  <a:lnTo>
                    <a:pt x="22" y="236"/>
                  </a:lnTo>
                  <a:lnTo>
                    <a:pt x="31" y="196"/>
                  </a:lnTo>
                  <a:lnTo>
                    <a:pt x="0" y="164"/>
                  </a:lnTo>
                  <a:lnTo>
                    <a:pt x="40" y="137"/>
                  </a:lnTo>
                  <a:lnTo>
                    <a:pt x="18" y="105"/>
                  </a:lnTo>
                  <a:lnTo>
                    <a:pt x="9" y="69"/>
                  </a:lnTo>
                  <a:close/>
                </a:path>
              </a:pathLst>
            </a:custGeom>
            <a:solidFill>
              <a:srgbClr val="008208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032" name=""/>
            <p:cNvSpPr/>
            <p:nvPr/>
          </p:nvSpPr>
          <p:spPr>
            <a:xfrm>
              <a:off x="4813200" y="1252440"/>
              <a:ext cx="801720" cy="890640"/>
            </a:xfrm>
            <a:custGeom>
              <a:avLst/>
              <a:gdLst/>
              <a:ahLst/>
              <a:rect l="l" t="t" r="r" b="b"/>
              <a:pathLst>
                <a:path w="1051" h="1138">
                  <a:moveTo>
                    <a:pt x="9" y="69"/>
                  </a:moveTo>
                  <a:lnTo>
                    <a:pt x="280" y="65"/>
                  </a:lnTo>
                  <a:lnTo>
                    <a:pt x="288" y="0"/>
                  </a:lnTo>
                  <a:lnTo>
                    <a:pt x="336" y="0"/>
                  </a:lnTo>
                  <a:lnTo>
                    <a:pt x="341" y="85"/>
                  </a:lnTo>
                  <a:lnTo>
                    <a:pt x="363" y="108"/>
                  </a:lnTo>
                  <a:lnTo>
                    <a:pt x="372" y="137"/>
                  </a:lnTo>
                  <a:lnTo>
                    <a:pt x="412" y="148"/>
                  </a:lnTo>
                  <a:lnTo>
                    <a:pt x="449" y="151"/>
                  </a:lnTo>
                  <a:lnTo>
                    <a:pt x="489" y="184"/>
                  </a:lnTo>
                  <a:lnTo>
                    <a:pt x="510" y="176"/>
                  </a:lnTo>
                  <a:lnTo>
                    <a:pt x="530" y="144"/>
                  </a:lnTo>
                  <a:lnTo>
                    <a:pt x="640" y="151"/>
                  </a:lnTo>
                  <a:lnTo>
                    <a:pt x="649" y="193"/>
                  </a:lnTo>
                  <a:lnTo>
                    <a:pt x="667" y="200"/>
                  </a:lnTo>
                  <a:lnTo>
                    <a:pt x="685" y="187"/>
                  </a:lnTo>
                  <a:lnTo>
                    <a:pt x="715" y="187"/>
                  </a:lnTo>
                  <a:lnTo>
                    <a:pt x="767" y="236"/>
                  </a:lnTo>
                  <a:lnTo>
                    <a:pt x="872" y="232"/>
                  </a:lnTo>
                  <a:lnTo>
                    <a:pt x="872" y="207"/>
                  </a:lnTo>
                  <a:lnTo>
                    <a:pt x="899" y="187"/>
                  </a:lnTo>
                  <a:lnTo>
                    <a:pt x="924" y="220"/>
                  </a:lnTo>
                  <a:lnTo>
                    <a:pt x="994" y="216"/>
                  </a:lnTo>
                  <a:lnTo>
                    <a:pt x="1051" y="236"/>
                  </a:lnTo>
                  <a:lnTo>
                    <a:pt x="960" y="295"/>
                  </a:lnTo>
                  <a:lnTo>
                    <a:pt x="854" y="363"/>
                  </a:lnTo>
                  <a:lnTo>
                    <a:pt x="776" y="464"/>
                  </a:lnTo>
                  <a:lnTo>
                    <a:pt x="749" y="507"/>
                  </a:lnTo>
                  <a:lnTo>
                    <a:pt x="706" y="530"/>
                  </a:lnTo>
                  <a:lnTo>
                    <a:pt x="697" y="572"/>
                  </a:lnTo>
                  <a:lnTo>
                    <a:pt x="715" y="615"/>
                  </a:lnTo>
                  <a:lnTo>
                    <a:pt x="679" y="651"/>
                  </a:lnTo>
                  <a:lnTo>
                    <a:pt x="645" y="694"/>
                  </a:lnTo>
                  <a:lnTo>
                    <a:pt x="645" y="723"/>
                  </a:lnTo>
                  <a:lnTo>
                    <a:pt x="654" y="726"/>
                  </a:lnTo>
                  <a:lnTo>
                    <a:pt x="649" y="874"/>
                  </a:lnTo>
                  <a:lnTo>
                    <a:pt x="780" y="938"/>
                  </a:lnTo>
                  <a:lnTo>
                    <a:pt x="810" y="971"/>
                  </a:lnTo>
                  <a:lnTo>
                    <a:pt x="814" y="998"/>
                  </a:lnTo>
                  <a:lnTo>
                    <a:pt x="877" y="1001"/>
                  </a:lnTo>
                  <a:lnTo>
                    <a:pt x="899" y="1086"/>
                  </a:lnTo>
                  <a:lnTo>
                    <a:pt x="924" y="1106"/>
                  </a:lnTo>
                  <a:lnTo>
                    <a:pt x="915" y="1118"/>
                  </a:lnTo>
                  <a:lnTo>
                    <a:pt x="606" y="1118"/>
                  </a:lnTo>
                  <a:lnTo>
                    <a:pt x="302" y="1125"/>
                  </a:lnTo>
                  <a:lnTo>
                    <a:pt x="122" y="1138"/>
                  </a:lnTo>
                  <a:lnTo>
                    <a:pt x="122" y="1106"/>
                  </a:lnTo>
                  <a:lnTo>
                    <a:pt x="122" y="802"/>
                  </a:lnTo>
                  <a:lnTo>
                    <a:pt x="70" y="743"/>
                  </a:lnTo>
                  <a:lnTo>
                    <a:pt x="79" y="707"/>
                  </a:lnTo>
                  <a:lnTo>
                    <a:pt x="104" y="680"/>
                  </a:lnTo>
                  <a:lnTo>
                    <a:pt x="104" y="586"/>
                  </a:lnTo>
                  <a:lnTo>
                    <a:pt x="52" y="547"/>
                  </a:lnTo>
                  <a:lnTo>
                    <a:pt x="61" y="530"/>
                  </a:lnTo>
                  <a:lnTo>
                    <a:pt x="74" y="520"/>
                  </a:lnTo>
                  <a:lnTo>
                    <a:pt x="52" y="500"/>
                  </a:lnTo>
                  <a:lnTo>
                    <a:pt x="65" y="478"/>
                  </a:lnTo>
                  <a:lnTo>
                    <a:pt x="70" y="451"/>
                  </a:lnTo>
                  <a:lnTo>
                    <a:pt x="43" y="432"/>
                  </a:lnTo>
                  <a:lnTo>
                    <a:pt x="61" y="399"/>
                  </a:lnTo>
                  <a:lnTo>
                    <a:pt x="79" y="383"/>
                  </a:lnTo>
                  <a:lnTo>
                    <a:pt x="52" y="340"/>
                  </a:lnTo>
                  <a:lnTo>
                    <a:pt x="22" y="236"/>
                  </a:lnTo>
                  <a:lnTo>
                    <a:pt x="31" y="196"/>
                  </a:lnTo>
                  <a:lnTo>
                    <a:pt x="0" y="164"/>
                  </a:lnTo>
                  <a:lnTo>
                    <a:pt x="40" y="137"/>
                  </a:lnTo>
                  <a:lnTo>
                    <a:pt x="18" y="105"/>
                  </a:lnTo>
                  <a:lnTo>
                    <a:pt x="9" y="69"/>
                  </a:lnTo>
                </a:path>
              </a:pathLst>
            </a:custGeom>
            <a:solidFill>
              <a:srgbClr val="008208"/>
            </a:solidFill>
            <a:ln w="11160">
              <a:solidFill>
                <a:srgbClr val="919191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10033" name=""/>
          <p:cNvGrpSpPr/>
          <p:nvPr/>
        </p:nvGrpSpPr>
        <p:grpSpPr>
          <a:xfrm>
            <a:off x="4889520" y="2128680"/>
            <a:ext cx="752400" cy="455760"/>
            <a:chOff x="4889520" y="2128680"/>
            <a:chExt cx="752400" cy="455760"/>
          </a:xfrm>
        </p:grpSpPr>
        <p:sp>
          <p:nvSpPr>
            <p:cNvPr id="10034" name=""/>
            <p:cNvSpPr/>
            <p:nvPr/>
          </p:nvSpPr>
          <p:spPr>
            <a:xfrm>
              <a:off x="4889520" y="2128680"/>
              <a:ext cx="752400" cy="455760"/>
            </a:xfrm>
            <a:custGeom>
              <a:avLst/>
              <a:gdLst/>
              <a:ahLst/>
              <a:rect l="l" t="t" r="r" b="b"/>
              <a:pathLst>
                <a:path w="989" h="582">
                  <a:moveTo>
                    <a:pt x="13" y="16"/>
                  </a:moveTo>
                  <a:lnTo>
                    <a:pt x="455" y="0"/>
                  </a:lnTo>
                  <a:lnTo>
                    <a:pt x="822" y="0"/>
                  </a:lnTo>
                  <a:lnTo>
                    <a:pt x="818" y="20"/>
                  </a:lnTo>
                  <a:lnTo>
                    <a:pt x="800" y="79"/>
                  </a:lnTo>
                  <a:lnTo>
                    <a:pt x="836" y="121"/>
                  </a:lnTo>
                  <a:lnTo>
                    <a:pt x="849" y="144"/>
                  </a:lnTo>
                  <a:lnTo>
                    <a:pt x="913" y="148"/>
                  </a:lnTo>
                  <a:lnTo>
                    <a:pt x="919" y="196"/>
                  </a:lnTo>
                  <a:lnTo>
                    <a:pt x="944" y="200"/>
                  </a:lnTo>
                  <a:lnTo>
                    <a:pt x="944" y="216"/>
                  </a:lnTo>
                  <a:lnTo>
                    <a:pt x="962" y="239"/>
                  </a:lnTo>
                  <a:lnTo>
                    <a:pt x="989" y="248"/>
                  </a:lnTo>
                  <a:lnTo>
                    <a:pt x="989" y="295"/>
                  </a:lnTo>
                  <a:lnTo>
                    <a:pt x="974" y="343"/>
                  </a:lnTo>
                  <a:lnTo>
                    <a:pt x="897" y="376"/>
                  </a:lnTo>
                  <a:lnTo>
                    <a:pt x="852" y="399"/>
                  </a:lnTo>
                  <a:lnTo>
                    <a:pt x="861" y="442"/>
                  </a:lnTo>
                  <a:lnTo>
                    <a:pt x="876" y="467"/>
                  </a:lnTo>
                  <a:lnTo>
                    <a:pt x="870" y="487"/>
                  </a:lnTo>
                  <a:lnTo>
                    <a:pt x="827" y="534"/>
                  </a:lnTo>
                  <a:lnTo>
                    <a:pt x="818" y="570"/>
                  </a:lnTo>
                  <a:lnTo>
                    <a:pt x="806" y="582"/>
                  </a:lnTo>
                  <a:lnTo>
                    <a:pt x="779" y="534"/>
                  </a:lnTo>
                  <a:lnTo>
                    <a:pt x="144" y="550"/>
                  </a:lnTo>
                  <a:lnTo>
                    <a:pt x="141" y="498"/>
                  </a:lnTo>
                  <a:lnTo>
                    <a:pt x="119" y="487"/>
                  </a:lnTo>
                  <a:lnTo>
                    <a:pt x="114" y="403"/>
                  </a:lnTo>
                  <a:lnTo>
                    <a:pt x="110" y="390"/>
                  </a:lnTo>
                  <a:lnTo>
                    <a:pt x="101" y="334"/>
                  </a:lnTo>
                  <a:lnTo>
                    <a:pt x="80" y="331"/>
                  </a:lnTo>
                  <a:lnTo>
                    <a:pt x="74" y="275"/>
                  </a:lnTo>
                  <a:lnTo>
                    <a:pt x="49" y="248"/>
                  </a:lnTo>
                  <a:lnTo>
                    <a:pt x="35" y="191"/>
                  </a:lnTo>
                  <a:lnTo>
                    <a:pt x="13" y="183"/>
                  </a:lnTo>
                  <a:lnTo>
                    <a:pt x="0" y="140"/>
                  </a:lnTo>
                  <a:lnTo>
                    <a:pt x="13" y="121"/>
                  </a:lnTo>
                  <a:lnTo>
                    <a:pt x="13" y="16"/>
                  </a:lnTo>
                  <a:close/>
                </a:path>
              </a:pathLst>
            </a:custGeom>
            <a:solidFill>
              <a:srgbClr val="008208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035" name=""/>
            <p:cNvSpPr/>
            <p:nvPr/>
          </p:nvSpPr>
          <p:spPr>
            <a:xfrm>
              <a:off x="4889520" y="2128680"/>
              <a:ext cx="752400" cy="455760"/>
            </a:xfrm>
            <a:custGeom>
              <a:avLst/>
              <a:gdLst/>
              <a:ahLst/>
              <a:rect l="l" t="t" r="r" b="b"/>
              <a:pathLst>
                <a:path w="989" h="582">
                  <a:moveTo>
                    <a:pt x="13" y="16"/>
                  </a:moveTo>
                  <a:lnTo>
                    <a:pt x="455" y="0"/>
                  </a:lnTo>
                  <a:lnTo>
                    <a:pt x="822" y="0"/>
                  </a:lnTo>
                  <a:lnTo>
                    <a:pt x="818" y="20"/>
                  </a:lnTo>
                  <a:lnTo>
                    <a:pt x="800" y="79"/>
                  </a:lnTo>
                  <a:lnTo>
                    <a:pt x="836" y="121"/>
                  </a:lnTo>
                  <a:lnTo>
                    <a:pt x="849" y="144"/>
                  </a:lnTo>
                  <a:lnTo>
                    <a:pt x="913" y="148"/>
                  </a:lnTo>
                  <a:lnTo>
                    <a:pt x="919" y="196"/>
                  </a:lnTo>
                  <a:lnTo>
                    <a:pt x="944" y="200"/>
                  </a:lnTo>
                  <a:lnTo>
                    <a:pt x="944" y="216"/>
                  </a:lnTo>
                  <a:lnTo>
                    <a:pt x="962" y="239"/>
                  </a:lnTo>
                  <a:lnTo>
                    <a:pt x="989" y="248"/>
                  </a:lnTo>
                  <a:lnTo>
                    <a:pt x="989" y="295"/>
                  </a:lnTo>
                  <a:lnTo>
                    <a:pt x="974" y="343"/>
                  </a:lnTo>
                  <a:lnTo>
                    <a:pt x="897" y="376"/>
                  </a:lnTo>
                  <a:lnTo>
                    <a:pt x="852" y="399"/>
                  </a:lnTo>
                  <a:lnTo>
                    <a:pt x="861" y="442"/>
                  </a:lnTo>
                  <a:lnTo>
                    <a:pt x="876" y="467"/>
                  </a:lnTo>
                  <a:lnTo>
                    <a:pt x="870" y="487"/>
                  </a:lnTo>
                  <a:lnTo>
                    <a:pt x="827" y="534"/>
                  </a:lnTo>
                  <a:lnTo>
                    <a:pt x="818" y="570"/>
                  </a:lnTo>
                  <a:lnTo>
                    <a:pt x="806" y="582"/>
                  </a:lnTo>
                  <a:lnTo>
                    <a:pt x="779" y="534"/>
                  </a:lnTo>
                  <a:lnTo>
                    <a:pt x="144" y="550"/>
                  </a:lnTo>
                  <a:lnTo>
                    <a:pt x="141" y="498"/>
                  </a:lnTo>
                  <a:lnTo>
                    <a:pt x="119" y="487"/>
                  </a:lnTo>
                  <a:lnTo>
                    <a:pt x="114" y="403"/>
                  </a:lnTo>
                  <a:lnTo>
                    <a:pt x="110" y="390"/>
                  </a:lnTo>
                  <a:lnTo>
                    <a:pt x="101" y="334"/>
                  </a:lnTo>
                  <a:lnTo>
                    <a:pt x="80" y="331"/>
                  </a:lnTo>
                  <a:lnTo>
                    <a:pt x="74" y="275"/>
                  </a:lnTo>
                  <a:lnTo>
                    <a:pt x="49" y="248"/>
                  </a:lnTo>
                  <a:lnTo>
                    <a:pt x="35" y="191"/>
                  </a:lnTo>
                  <a:lnTo>
                    <a:pt x="13" y="183"/>
                  </a:lnTo>
                  <a:lnTo>
                    <a:pt x="0" y="140"/>
                  </a:lnTo>
                  <a:lnTo>
                    <a:pt x="13" y="121"/>
                  </a:lnTo>
                  <a:lnTo>
                    <a:pt x="13" y="16"/>
                  </a:lnTo>
                </a:path>
              </a:pathLst>
            </a:custGeom>
            <a:solidFill>
              <a:srgbClr val="008208"/>
            </a:solidFill>
            <a:ln w="11160">
              <a:solidFill>
                <a:srgbClr val="919191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10036" name=""/>
          <p:cNvGrpSpPr/>
          <p:nvPr/>
        </p:nvGrpSpPr>
        <p:grpSpPr>
          <a:xfrm>
            <a:off x="4997520" y="2546280"/>
            <a:ext cx="834840" cy="679680"/>
            <a:chOff x="4997520" y="2546280"/>
            <a:chExt cx="834840" cy="679680"/>
          </a:xfrm>
        </p:grpSpPr>
        <p:sp>
          <p:nvSpPr>
            <p:cNvPr id="10037" name=""/>
            <p:cNvSpPr/>
            <p:nvPr/>
          </p:nvSpPr>
          <p:spPr>
            <a:xfrm>
              <a:off x="4997520" y="2546280"/>
              <a:ext cx="834840" cy="679680"/>
            </a:xfrm>
            <a:custGeom>
              <a:avLst/>
              <a:gdLst/>
              <a:ahLst/>
              <a:rect l="l" t="t" r="r" b="b"/>
              <a:pathLst>
                <a:path w="1096" h="868">
                  <a:moveTo>
                    <a:pt x="629" y="0"/>
                  </a:moveTo>
                  <a:lnTo>
                    <a:pt x="659" y="43"/>
                  </a:lnTo>
                  <a:lnTo>
                    <a:pt x="677" y="111"/>
                  </a:lnTo>
                  <a:lnTo>
                    <a:pt x="693" y="160"/>
                  </a:lnTo>
                  <a:lnTo>
                    <a:pt x="711" y="192"/>
                  </a:lnTo>
                  <a:lnTo>
                    <a:pt x="781" y="228"/>
                  </a:lnTo>
                  <a:lnTo>
                    <a:pt x="785" y="255"/>
                  </a:lnTo>
                  <a:lnTo>
                    <a:pt x="806" y="307"/>
                  </a:lnTo>
                  <a:lnTo>
                    <a:pt x="842" y="316"/>
                  </a:lnTo>
                  <a:lnTo>
                    <a:pt x="864" y="316"/>
                  </a:lnTo>
                  <a:lnTo>
                    <a:pt x="898" y="343"/>
                  </a:lnTo>
                  <a:lnTo>
                    <a:pt x="873" y="437"/>
                  </a:lnTo>
                  <a:lnTo>
                    <a:pt x="925" y="451"/>
                  </a:lnTo>
                  <a:lnTo>
                    <a:pt x="959" y="483"/>
                  </a:lnTo>
                  <a:lnTo>
                    <a:pt x="947" y="519"/>
                  </a:lnTo>
                  <a:lnTo>
                    <a:pt x="1004" y="528"/>
                  </a:lnTo>
                  <a:lnTo>
                    <a:pt x="1020" y="564"/>
                  </a:lnTo>
                  <a:lnTo>
                    <a:pt x="1026" y="624"/>
                  </a:lnTo>
                  <a:lnTo>
                    <a:pt x="1056" y="656"/>
                  </a:lnTo>
                  <a:lnTo>
                    <a:pt x="1078" y="656"/>
                  </a:lnTo>
                  <a:lnTo>
                    <a:pt x="1096" y="668"/>
                  </a:lnTo>
                  <a:lnTo>
                    <a:pt x="1096" y="728"/>
                  </a:lnTo>
                  <a:lnTo>
                    <a:pt x="1047" y="771"/>
                  </a:lnTo>
                  <a:lnTo>
                    <a:pt x="1035" y="780"/>
                  </a:lnTo>
                  <a:lnTo>
                    <a:pt x="1029" y="845"/>
                  </a:lnTo>
                  <a:lnTo>
                    <a:pt x="1020" y="864"/>
                  </a:lnTo>
                  <a:lnTo>
                    <a:pt x="974" y="868"/>
                  </a:lnTo>
                  <a:lnTo>
                    <a:pt x="912" y="852"/>
                  </a:lnTo>
                  <a:lnTo>
                    <a:pt x="934" y="812"/>
                  </a:lnTo>
                  <a:lnTo>
                    <a:pt x="952" y="787"/>
                  </a:lnTo>
                  <a:lnTo>
                    <a:pt x="943" y="771"/>
                  </a:lnTo>
                  <a:lnTo>
                    <a:pt x="427" y="796"/>
                  </a:lnTo>
                  <a:lnTo>
                    <a:pt x="196" y="803"/>
                  </a:lnTo>
                  <a:lnTo>
                    <a:pt x="187" y="500"/>
                  </a:lnTo>
                  <a:lnTo>
                    <a:pt x="179" y="313"/>
                  </a:lnTo>
                  <a:lnTo>
                    <a:pt x="140" y="280"/>
                  </a:lnTo>
                  <a:lnTo>
                    <a:pt x="134" y="241"/>
                  </a:lnTo>
                  <a:lnTo>
                    <a:pt x="109" y="228"/>
                  </a:lnTo>
                  <a:lnTo>
                    <a:pt x="109" y="196"/>
                  </a:lnTo>
                  <a:lnTo>
                    <a:pt x="140" y="192"/>
                  </a:lnTo>
                  <a:lnTo>
                    <a:pt x="140" y="163"/>
                  </a:lnTo>
                  <a:lnTo>
                    <a:pt x="100" y="136"/>
                  </a:lnTo>
                  <a:lnTo>
                    <a:pt x="52" y="131"/>
                  </a:lnTo>
                  <a:lnTo>
                    <a:pt x="52" y="92"/>
                  </a:lnTo>
                  <a:lnTo>
                    <a:pt x="57" y="65"/>
                  </a:lnTo>
                  <a:lnTo>
                    <a:pt x="30" y="43"/>
                  </a:lnTo>
                  <a:lnTo>
                    <a:pt x="0" y="39"/>
                  </a:lnTo>
                  <a:lnTo>
                    <a:pt x="0" y="12"/>
                  </a:lnTo>
                  <a:lnTo>
                    <a:pt x="629" y="0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4d4d4d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038" name=""/>
            <p:cNvSpPr/>
            <p:nvPr/>
          </p:nvSpPr>
          <p:spPr>
            <a:xfrm>
              <a:off x="4997520" y="2546280"/>
              <a:ext cx="834840" cy="679680"/>
            </a:xfrm>
            <a:custGeom>
              <a:avLst/>
              <a:gdLst/>
              <a:ahLst/>
              <a:rect l="l" t="t" r="r" b="b"/>
              <a:pathLst>
                <a:path w="1096" h="868">
                  <a:moveTo>
                    <a:pt x="629" y="0"/>
                  </a:moveTo>
                  <a:lnTo>
                    <a:pt x="659" y="43"/>
                  </a:lnTo>
                  <a:lnTo>
                    <a:pt x="677" y="111"/>
                  </a:lnTo>
                  <a:lnTo>
                    <a:pt x="693" y="160"/>
                  </a:lnTo>
                  <a:lnTo>
                    <a:pt x="711" y="192"/>
                  </a:lnTo>
                  <a:lnTo>
                    <a:pt x="781" y="228"/>
                  </a:lnTo>
                  <a:lnTo>
                    <a:pt x="785" y="255"/>
                  </a:lnTo>
                  <a:lnTo>
                    <a:pt x="806" y="307"/>
                  </a:lnTo>
                  <a:lnTo>
                    <a:pt x="842" y="316"/>
                  </a:lnTo>
                  <a:lnTo>
                    <a:pt x="864" y="316"/>
                  </a:lnTo>
                  <a:lnTo>
                    <a:pt x="898" y="343"/>
                  </a:lnTo>
                  <a:lnTo>
                    <a:pt x="873" y="437"/>
                  </a:lnTo>
                  <a:lnTo>
                    <a:pt x="925" y="451"/>
                  </a:lnTo>
                  <a:lnTo>
                    <a:pt x="959" y="483"/>
                  </a:lnTo>
                  <a:lnTo>
                    <a:pt x="947" y="519"/>
                  </a:lnTo>
                  <a:lnTo>
                    <a:pt x="1004" y="528"/>
                  </a:lnTo>
                  <a:lnTo>
                    <a:pt x="1020" y="564"/>
                  </a:lnTo>
                  <a:lnTo>
                    <a:pt x="1026" y="624"/>
                  </a:lnTo>
                  <a:lnTo>
                    <a:pt x="1056" y="656"/>
                  </a:lnTo>
                  <a:lnTo>
                    <a:pt x="1078" y="656"/>
                  </a:lnTo>
                  <a:lnTo>
                    <a:pt x="1096" y="668"/>
                  </a:lnTo>
                  <a:lnTo>
                    <a:pt x="1096" y="728"/>
                  </a:lnTo>
                  <a:lnTo>
                    <a:pt x="1047" y="771"/>
                  </a:lnTo>
                  <a:lnTo>
                    <a:pt x="1035" y="780"/>
                  </a:lnTo>
                  <a:lnTo>
                    <a:pt x="1029" y="845"/>
                  </a:lnTo>
                  <a:lnTo>
                    <a:pt x="1020" y="864"/>
                  </a:lnTo>
                  <a:lnTo>
                    <a:pt x="974" y="868"/>
                  </a:lnTo>
                  <a:lnTo>
                    <a:pt x="912" y="852"/>
                  </a:lnTo>
                  <a:lnTo>
                    <a:pt x="934" y="812"/>
                  </a:lnTo>
                  <a:lnTo>
                    <a:pt x="952" y="787"/>
                  </a:lnTo>
                  <a:lnTo>
                    <a:pt x="943" y="771"/>
                  </a:lnTo>
                  <a:lnTo>
                    <a:pt x="427" y="796"/>
                  </a:lnTo>
                  <a:lnTo>
                    <a:pt x="196" y="803"/>
                  </a:lnTo>
                  <a:lnTo>
                    <a:pt x="187" y="500"/>
                  </a:lnTo>
                  <a:lnTo>
                    <a:pt x="179" y="313"/>
                  </a:lnTo>
                  <a:lnTo>
                    <a:pt x="140" y="280"/>
                  </a:lnTo>
                  <a:lnTo>
                    <a:pt x="134" y="241"/>
                  </a:lnTo>
                  <a:lnTo>
                    <a:pt x="109" y="228"/>
                  </a:lnTo>
                  <a:lnTo>
                    <a:pt x="109" y="196"/>
                  </a:lnTo>
                  <a:lnTo>
                    <a:pt x="140" y="192"/>
                  </a:lnTo>
                  <a:lnTo>
                    <a:pt x="140" y="163"/>
                  </a:lnTo>
                  <a:lnTo>
                    <a:pt x="100" y="136"/>
                  </a:lnTo>
                  <a:lnTo>
                    <a:pt x="52" y="131"/>
                  </a:lnTo>
                  <a:lnTo>
                    <a:pt x="52" y="92"/>
                  </a:lnTo>
                  <a:lnTo>
                    <a:pt x="57" y="65"/>
                  </a:lnTo>
                  <a:lnTo>
                    <a:pt x="30" y="43"/>
                  </a:lnTo>
                  <a:lnTo>
                    <a:pt x="0" y="39"/>
                  </a:lnTo>
                  <a:lnTo>
                    <a:pt x="0" y="12"/>
                  </a:lnTo>
                  <a:lnTo>
                    <a:pt x="629" y="0"/>
                  </a:lnTo>
                </a:path>
              </a:pathLst>
            </a:custGeom>
            <a:solidFill>
              <a:srgbClr val="008226"/>
            </a:solidFill>
            <a:ln w="11160">
              <a:solidFill>
                <a:srgbClr val="4d4d4d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10039" name=""/>
          <p:cNvGrpSpPr/>
          <p:nvPr/>
        </p:nvGrpSpPr>
        <p:grpSpPr>
          <a:xfrm>
            <a:off x="5143680" y="3149640"/>
            <a:ext cx="633240" cy="541440"/>
            <a:chOff x="5143680" y="3149640"/>
            <a:chExt cx="633240" cy="541440"/>
          </a:xfrm>
        </p:grpSpPr>
        <p:sp>
          <p:nvSpPr>
            <p:cNvPr id="10040" name=""/>
            <p:cNvSpPr/>
            <p:nvPr/>
          </p:nvSpPr>
          <p:spPr>
            <a:xfrm>
              <a:off x="5143680" y="3149640"/>
              <a:ext cx="633240" cy="541440"/>
            </a:xfrm>
            <a:custGeom>
              <a:avLst/>
              <a:gdLst/>
              <a:ahLst/>
              <a:rect l="l" t="t" r="r" b="b"/>
              <a:pathLst>
                <a:path w="830" h="692">
                  <a:moveTo>
                    <a:pt x="0" y="29"/>
                  </a:moveTo>
                  <a:lnTo>
                    <a:pt x="27" y="131"/>
                  </a:lnTo>
                  <a:lnTo>
                    <a:pt x="34" y="487"/>
                  </a:lnTo>
                  <a:lnTo>
                    <a:pt x="34" y="559"/>
                  </a:lnTo>
                  <a:lnTo>
                    <a:pt x="52" y="584"/>
                  </a:lnTo>
                  <a:lnTo>
                    <a:pt x="126" y="588"/>
                  </a:lnTo>
                  <a:lnTo>
                    <a:pt x="131" y="692"/>
                  </a:lnTo>
                  <a:lnTo>
                    <a:pt x="625" y="676"/>
                  </a:lnTo>
                  <a:lnTo>
                    <a:pt x="632" y="652"/>
                  </a:lnTo>
                  <a:lnTo>
                    <a:pt x="629" y="620"/>
                  </a:lnTo>
                  <a:lnTo>
                    <a:pt x="647" y="611"/>
                  </a:lnTo>
                  <a:lnTo>
                    <a:pt x="632" y="575"/>
                  </a:lnTo>
                  <a:lnTo>
                    <a:pt x="616" y="564"/>
                  </a:lnTo>
                  <a:lnTo>
                    <a:pt x="616" y="552"/>
                  </a:lnTo>
                  <a:lnTo>
                    <a:pt x="656" y="532"/>
                  </a:lnTo>
                  <a:lnTo>
                    <a:pt x="641" y="509"/>
                  </a:lnTo>
                  <a:lnTo>
                    <a:pt x="647" y="480"/>
                  </a:lnTo>
                  <a:lnTo>
                    <a:pt x="625" y="440"/>
                  </a:lnTo>
                  <a:lnTo>
                    <a:pt x="663" y="431"/>
                  </a:lnTo>
                  <a:lnTo>
                    <a:pt x="690" y="395"/>
                  </a:lnTo>
                  <a:lnTo>
                    <a:pt x="708" y="399"/>
                  </a:lnTo>
                  <a:lnTo>
                    <a:pt x="708" y="340"/>
                  </a:lnTo>
                  <a:lnTo>
                    <a:pt x="742" y="296"/>
                  </a:lnTo>
                  <a:lnTo>
                    <a:pt x="769" y="291"/>
                  </a:lnTo>
                  <a:lnTo>
                    <a:pt x="782" y="280"/>
                  </a:lnTo>
                  <a:lnTo>
                    <a:pt x="773" y="255"/>
                  </a:lnTo>
                  <a:lnTo>
                    <a:pt x="791" y="244"/>
                  </a:lnTo>
                  <a:lnTo>
                    <a:pt x="760" y="219"/>
                  </a:lnTo>
                  <a:lnTo>
                    <a:pt x="769" y="196"/>
                  </a:lnTo>
                  <a:lnTo>
                    <a:pt x="785" y="172"/>
                  </a:lnTo>
                  <a:lnTo>
                    <a:pt x="803" y="167"/>
                  </a:lnTo>
                  <a:lnTo>
                    <a:pt x="803" y="144"/>
                  </a:lnTo>
                  <a:lnTo>
                    <a:pt x="816" y="144"/>
                  </a:lnTo>
                  <a:lnTo>
                    <a:pt x="812" y="120"/>
                  </a:lnTo>
                  <a:lnTo>
                    <a:pt x="830" y="117"/>
                  </a:lnTo>
                  <a:lnTo>
                    <a:pt x="830" y="88"/>
                  </a:lnTo>
                  <a:lnTo>
                    <a:pt x="778" y="92"/>
                  </a:lnTo>
                  <a:lnTo>
                    <a:pt x="717" y="75"/>
                  </a:lnTo>
                  <a:lnTo>
                    <a:pt x="738" y="36"/>
                  </a:lnTo>
                  <a:lnTo>
                    <a:pt x="760" y="7"/>
                  </a:lnTo>
                  <a:lnTo>
                    <a:pt x="738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008208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041" name=""/>
            <p:cNvSpPr/>
            <p:nvPr/>
          </p:nvSpPr>
          <p:spPr>
            <a:xfrm>
              <a:off x="5143680" y="3149640"/>
              <a:ext cx="633240" cy="541440"/>
            </a:xfrm>
            <a:custGeom>
              <a:avLst/>
              <a:gdLst/>
              <a:ahLst/>
              <a:rect l="l" t="t" r="r" b="b"/>
              <a:pathLst>
                <a:path w="830" h="692">
                  <a:moveTo>
                    <a:pt x="0" y="29"/>
                  </a:moveTo>
                  <a:lnTo>
                    <a:pt x="27" y="131"/>
                  </a:lnTo>
                  <a:lnTo>
                    <a:pt x="34" y="487"/>
                  </a:lnTo>
                  <a:lnTo>
                    <a:pt x="34" y="559"/>
                  </a:lnTo>
                  <a:lnTo>
                    <a:pt x="52" y="584"/>
                  </a:lnTo>
                  <a:lnTo>
                    <a:pt x="126" y="588"/>
                  </a:lnTo>
                  <a:lnTo>
                    <a:pt x="131" y="692"/>
                  </a:lnTo>
                  <a:lnTo>
                    <a:pt x="625" y="676"/>
                  </a:lnTo>
                  <a:lnTo>
                    <a:pt x="632" y="652"/>
                  </a:lnTo>
                  <a:lnTo>
                    <a:pt x="629" y="620"/>
                  </a:lnTo>
                  <a:lnTo>
                    <a:pt x="647" y="611"/>
                  </a:lnTo>
                  <a:lnTo>
                    <a:pt x="632" y="575"/>
                  </a:lnTo>
                  <a:lnTo>
                    <a:pt x="616" y="564"/>
                  </a:lnTo>
                  <a:lnTo>
                    <a:pt x="616" y="552"/>
                  </a:lnTo>
                  <a:lnTo>
                    <a:pt x="656" y="532"/>
                  </a:lnTo>
                  <a:lnTo>
                    <a:pt x="641" y="509"/>
                  </a:lnTo>
                  <a:lnTo>
                    <a:pt x="647" y="480"/>
                  </a:lnTo>
                  <a:lnTo>
                    <a:pt x="625" y="440"/>
                  </a:lnTo>
                  <a:lnTo>
                    <a:pt x="663" y="431"/>
                  </a:lnTo>
                  <a:lnTo>
                    <a:pt x="690" y="395"/>
                  </a:lnTo>
                  <a:lnTo>
                    <a:pt x="708" y="399"/>
                  </a:lnTo>
                  <a:lnTo>
                    <a:pt x="708" y="340"/>
                  </a:lnTo>
                  <a:lnTo>
                    <a:pt x="742" y="296"/>
                  </a:lnTo>
                  <a:lnTo>
                    <a:pt x="769" y="291"/>
                  </a:lnTo>
                  <a:lnTo>
                    <a:pt x="782" y="280"/>
                  </a:lnTo>
                  <a:lnTo>
                    <a:pt x="773" y="255"/>
                  </a:lnTo>
                  <a:lnTo>
                    <a:pt x="791" y="244"/>
                  </a:lnTo>
                  <a:lnTo>
                    <a:pt x="760" y="219"/>
                  </a:lnTo>
                  <a:lnTo>
                    <a:pt x="769" y="196"/>
                  </a:lnTo>
                  <a:lnTo>
                    <a:pt x="785" y="172"/>
                  </a:lnTo>
                  <a:lnTo>
                    <a:pt x="803" y="167"/>
                  </a:lnTo>
                  <a:lnTo>
                    <a:pt x="803" y="144"/>
                  </a:lnTo>
                  <a:lnTo>
                    <a:pt x="816" y="144"/>
                  </a:lnTo>
                  <a:lnTo>
                    <a:pt x="812" y="120"/>
                  </a:lnTo>
                  <a:lnTo>
                    <a:pt x="830" y="117"/>
                  </a:lnTo>
                  <a:lnTo>
                    <a:pt x="830" y="88"/>
                  </a:lnTo>
                  <a:lnTo>
                    <a:pt x="778" y="92"/>
                  </a:lnTo>
                  <a:lnTo>
                    <a:pt x="717" y="75"/>
                  </a:lnTo>
                  <a:lnTo>
                    <a:pt x="738" y="36"/>
                  </a:lnTo>
                  <a:lnTo>
                    <a:pt x="760" y="7"/>
                  </a:lnTo>
                  <a:lnTo>
                    <a:pt x="738" y="0"/>
                  </a:lnTo>
                  <a:lnTo>
                    <a:pt x="0" y="29"/>
                  </a:lnTo>
                </a:path>
              </a:pathLst>
            </a:custGeom>
            <a:solidFill>
              <a:srgbClr val="008208"/>
            </a:solidFill>
            <a:ln w="11160">
              <a:solidFill>
                <a:srgbClr val="919191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10042" name=""/>
          <p:cNvGrpSpPr/>
          <p:nvPr/>
        </p:nvGrpSpPr>
        <p:grpSpPr>
          <a:xfrm>
            <a:off x="5502240" y="2243160"/>
            <a:ext cx="509760" cy="814320"/>
            <a:chOff x="5502240" y="2243160"/>
            <a:chExt cx="509760" cy="814320"/>
          </a:xfrm>
        </p:grpSpPr>
        <p:sp>
          <p:nvSpPr>
            <p:cNvPr id="10043" name=""/>
            <p:cNvSpPr/>
            <p:nvPr/>
          </p:nvSpPr>
          <p:spPr>
            <a:xfrm>
              <a:off x="5502240" y="2243160"/>
              <a:ext cx="509760" cy="814320"/>
            </a:xfrm>
            <a:custGeom>
              <a:avLst/>
              <a:gdLst/>
              <a:ahLst/>
              <a:rect l="l" t="t" r="r" b="b"/>
              <a:pathLst>
                <a:path w="668" h="1038">
                  <a:moveTo>
                    <a:pt x="113" y="12"/>
                  </a:moveTo>
                  <a:lnTo>
                    <a:pt x="109" y="43"/>
                  </a:lnTo>
                  <a:lnTo>
                    <a:pt x="134" y="52"/>
                  </a:lnTo>
                  <a:lnTo>
                    <a:pt x="140" y="75"/>
                  </a:lnTo>
                  <a:lnTo>
                    <a:pt x="156" y="91"/>
                  </a:lnTo>
                  <a:lnTo>
                    <a:pt x="179" y="100"/>
                  </a:lnTo>
                  <a:lnTo>
                    <a:pt x="170" y="195"/>
                  </a:lnTo>
                  <a:lnTo>
                    <a:pt x="43" y="248"/>
                  </a:lnTo>
                  <a:lnTo>
                    <a:pt x="61" y="303"/>
                  </a:lnTo>
                  <a:lnTo>
                    <a:pt x="64" y="323"/>
                  </a:lnTo>
                  <a:lnTo>
                    <a:pt x="18" y="382"/>
                  </a:lnTo>
                  <a:lnTo>
                    <a:pt x="12" y="427"/>
                  </a:lnTo>
                  <a:lnTo>
                    <a:pt x="0" y="443"/>
                  </a:lnTo>
                  <a:lnTo>
                    <a:pt x="21" y="539"/>
                  </a:lnTo>
                  <a:lnTo>
                    <a:pt x="43" y="584"/>
                  </a:lnTo>
                  <a:lnTo>
                    <a:pt x="118" y="614"/>
                  </a:lnTo>
                  <a:lnTo>
                    <a:pt x="134" y="691"/>
                  </a:lnTo>
                  <a:lnTo>
                    <a:pt x="179" y="702"/>
                  </a:lnTo>
                  <a:lnTo>
                    <a:pt x="201" y="695"/>
                  </a:lnTo>
                  <a:lnTo>
                    <a:pt x="232" y="735"/>
                  </a:lnTo>
                  <a:lnTo>
                    <a:pt x="210" y="819"/>
                  </a:lnTo>
                  <a:lnTo>
                    <a:pt x="249" y="835"/>
                  </a:lnTo>
                  <a:lnTo>
                    <a:pt x="296" y="862"/>
                  </a:lnTo>
                  <a:lnTo>
                    <a:pt x="284" y="902"/>
                  </a:lnTo>
                  <a:lnTo>
                    <a:pt x="348" y="914"/>
                  </a:lnTo>
                  <a:lnTo>
                    <a:pt x="357" y="974"/>
                  </a:lnTo>
                  <a:lnTo>
                    <a:pt x="366" y="1019"/>
                  </a:lnTo>
                  <a:lnTo>
                    <a:pt x="397" y="1038"/>
                  </a:lnTo>
                  <a:lnTo>
                    <a:pt x="436" y="1038"/>
                  </a:lnTo>
                  <a:lnTo>
                    <a:pt x="454" y="1010"/>
                  </a:lnTo>
                  <a:lnTo>
                    <a:pt x="559" y="1029"/>
                  </a:lnTo>
                  <a:lnTo>
                    <a:pt x="555" y="1006"/>
                  </a:lnTo>
                  <a:lnTo>
                    <a:pt x="519" y="986"/>
                  </a:lnTo>
                  <a:lnTo>
                    <a:pt x="524" y="974"/>
                  </a:lnTo>
                  <a:lnTo>
                    <a:pt x="559" y="947"/>
                  </a:lnTo>
                  <a:lnTo>
                    <a:pt x="589" y="943"/>
                  </a:lnTo>
                  <a:lnTo>
                    <a:pt x="589" y="914"/>
                  </a:lnTo>
                  <a:lnTo>
                    <a:pt x="602" y="882"/>
                  </a:lnTo>
                  <a:lnTo>
                    <a:pt x="571" y="878"/>
                  </a:lnTo>
                  <a:lnTo>
                    <a:pt x="580" y="846"/>
                  </a:lnTo>
                  <a:lnTo>
                    <a:pt x="602" y="814"/>
                  </a:lnTo>
                  <a:lnTo>
                    <a:pt x="589" y="778"/>
                  </a:lnTo>
                  <a:lnTo>
                    <a:pt x="647" y="727"/>
                  </a:lnTo>
                  <a:lnTo>
                    <a:pt x="647" y="702"/>
                  </a:lnTo>
                  <a:lnTo>
                    <a:pt x="668" y="691"/>
                  </a:lnTo>
                  <a:lnTo>
                    <a:pt x="638" y="682"/>
                  </a:lnTo>
                  <a:lnTo>
                    <a:pt x="647" y="611"/>
                  </a:lnTo>
                  <a:lnTo>
                    <a:pt x="623" y="611"/>
                  </a:lnTo>
                  <a:lnTo>
                    <a:pt x="623" y="578"/>
                  </a:lnTo>
                  <a:lnTo>
                    <a:pt x="641" y="531"/>
                  </a:lnTo>
                  <a:lnTo>
                    <a:pt x="623" y="327"/>
                  </a:lnTo>
                  <a:lnTo>
                    <a:pt x="593" y="127"/>
                  </a:lnTo>
                  <a:lnTo>
                    <a:pt x="580" y="95"/>
                  </a:lnTo>
                  <a:lnTo>
                    <a:pt x="586" y="71"/>
                  </a:lnTo>
                  <a:lnTo>
                    <a:pt x="559" y="48"/>
                  </a:lnTo>
                  <a:lnTo>
                    <a:pt x="532" y="43"/>
                  </a:lnTo>
                  <a:lnTo>
                    <a:pt x="528" y="0"/>
                  </a:lnTo>
                  <a:lnTo>
                    <a:pt x="113" y="12"/>
                  </a:lnTo>
                  <a:close/>
                </a:path>
              </a:pathLst>
            </a:custGeom>
            <a:solidFill>
              <a:srgbClr val="008208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044" name=""/>
            <p:cNvSpPr/>
            <p:nvPr/>
          </p:nvSpPr>
          <p:spPr>
            <a:xfrm>
              <a:off x="5502240" y="2243160"/>
              <a:ext cx="509760" cy="814320"/>
            </a:xfrm>
            <a:custGeom>
              <a:avLst/>
              <a:gdLst/>
              <a:ahLst/>
              <a:rect l="l" t="t" r="r" b="b"/>
              <a:pathLst>
                <a:path w="668" h="1038">
                  <a:moveTo>
                    <a:pt x="113" y="12"/>
                  </a:moveTo>
                  <a:lnTo>
                    <a:pt x="109" y="43"/>
                  </a:lnTo>
                  <a:lnTo>
                    <a:pt x="134" y="52"/>
                  </a:lnTo>
                  <a:lnTo>
                    <a:pt x="140" y="75"/>
                  </a:lnTo>
                  <a:lnTo>
                    <a:pt x="156" y="91"/>
                  </a:lnTo>
                  <a:lnTo>
                    <a:pt x="179" y="100"/>
                  </a:lnTo>
                  <a:lnTo>
                    <a:pt x="170" y="195"/>
                  </a:lnTo>
                  <a:lnTo>
                    <a:pt x="43" y="248"/>
                  </a:lnTo>
                  <a:lnTo>
                    <a:pt x="61" y="303"/>
                  </a:lnTo>
                  <a:lnTo>
                    <a:pt x="64" y="323"/>
                  </a:lnTo>
                  <a:lnTo>
                    <a:pt x="18" y="382"/>
                  </a:lnTo>
                  <a:lnTo>
                    <a:pt x="12" y="427"/>
                  </a:lnTo>
                  <a:lnTo>
                    <a:pt x="0" y="443"/>
                  </a:lnTo>
                  <a:lnTo>
                    <a:pt x="21" y="539"/>
                  </a:lnTo>
                  <a:lnTo>
                    <a:pt x="43" y="584"/>
                  </a:lnTo>
                  <a:lnTo>
                    <a:pt x="118" y="614"/>
                  </a:lnTo>
                  <a:lnTo>
                    <a:pt x="134" y="691"/>
                  </a:lnTo>
                  <a:lnTo>
                    <a:pt x="179" y="702"/>
                  </a:lnTo>
                  <a:lnTo>
                    <a:pt x="201" y="695"/>
                  </a:lnTo>
                  <a:lnTo>
                    <a:pt x="232" y="735"/>
                  </a:lnTo>
                  <a:lnTo>
                    <a:pt x="210" y="819"/>
                  </a:lnTo>
                  <a:lnTo>
                    <a:pt x="249" y="835"/>
                  </a:lnTo>
                  <a:lnTo>
                    <a:pt x="296" y="862"/>
                  </a:lnTo>
                  <a:lnTo>
                    <a:pt x="284" y="902"/>
                  </a:lnTo>
                  <a:lnTo>
                    <a:pt x="348" y="914"/>
                  </a:lnTo>
                  <a:lnTo>
                    <a:pt x="357" y="974"/>
                  </a:lnTo>
                  <a:lnTo>
                    <a:pt x="366" y="1019"/>
                  </a:lnTo>
                  <a:lnTo>
                    <a:pt x="397" y="1038"/>
                  </a:lnTo>
                  <a:lnTo>
                    <a:pt x="436" y="1038"/>
                  </a:lnTo>
                  <a:lnTo>
                    <a:pt x="454" y="1010"/>
                  </a:lnTo>
                  <a:lnTo>
                    <a:pt x="559" y="1029"/>
                  </a:lnTo>
                  <a:lnTo>
                    <a:pt x="555" y="1006"/>
                  </a:lnTo>
                  <a:lnTo>
                    <a:pt x="519" y="986"/>
                  </a:lnTo>
                  <a:lnTo>
                    <a:pt x="524" y="974"/>
                  </a:lnTo>
                  <a:lnTo>
                    <a:pt x="559" y="947"/>
                  </a:lnTo>
                  <a:lnTo>
                    <a:pt x="589" y="943"/>
                  </a:lnTo>
                  <a:lnTo>
                    <a:pt x="589" y="914"/>
                  </a:lnTo>
                  <a:lnTo>
                    <a:pt x="602" y="882"/>
                  </a:lnTo>
                  <a:lnTo>
                    <a:pt x="571" y="878"/>
                  </a:lnTo>
                  <a:lnTo>
                    <a:pt x="580" y="846"/>
                  </a:lnTo>
                  <a:lnTo>
                    <a:pt x="602" y="814"/>
                  </a:lnTo>
                  <a:lnTo>
                    <a:pt x="589" y="778"/>
                  </a:lnTo>
                  <a:lnTo>
                    <a:pt x="647" y="727"/>
                  </a:lnTo>
                  <a:lnTo>
                    <a:pt x="647" y="702"/>
                  </a:lnTo>
                  <a:lnTo>
                    <a:pt x="668" y="691"/>
                  </a:lnTo>
                  <a:lnTo>
                    <a:pt x="638" y="682"/>
                  </a:lnTo>
                  <a:lnTo>
                    <a:pt x="647" y="611"/>
                  </a:lnTo>
                  <a:lnTo>
                    <a:pt x="623" y="611"/>
                  </a:lnTo>
                  <a:lnTo>
                    <a:pt x="623" y="578"/>
                  </a:lnTo>
                  <a:lnTo>
                    <a:pt x="641" y="531"/>
                  </a:lnTo>
                  <a:lnTo>
                    <a:pt x="623" y="327"/>
                  </a:lnTo>
                  <a:lnTo>
                    <a:pt x="593" y="127"/>
                  </a:lnTo>
                  <a:lnTo>
                    <a:pt x="580" y="95"/>
                  </a:lnTo>
                  <a:lnTo>
                    <a:pt x="586" y="71"/>
                  </a:lnTo>
                  <a:lnTo>
                    <a:pt x="559" y="48"/>
                  </a:lnTo>
                  <a:lnTo>
                    <a:pt x="532" y="43"/>
                  </a:lnTo>
                  <a:lnTo>
                    <a:pt x="528" y="0"/>
                  </a:lnTo>
                  <a:lnTo>
                    <a:pt x="113" y="12"/>
                  </a:lnTo>
                </a:path>
              </a:pathLst>
            </a:custGeom>
            <a:solidFill>
              <a:srgbClr val="008208"/>
            </a:solidFill>
            <a:ln w="11160">
              <a:solidFill>
                <a:srgbClr val="919191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10045" name=""/>
          <p:cNvGrpSpPr/>
          <p:nvPr/>
        </p:nvGrpSpPr>
        <p:grpSpPr>
          <a:xfrm>
            <a:off x="5300640" y="1592280"/>
            <a:ext cx="652320" cy="662040"/>
            <a:chOff x="5300640" y="1592280"/>
            <a:chExt cx="652320" cy="662040"/>
          </a:xfrm>
        </p:grpSpPr>
        <p:sp>
          <p:nvSpPr>
            <p:cNvPr id="10046" name=""/>
            <p:cNvSpPr/>
            <p:nvPr/>
          </p:nvSpPr>
          <p:spPr>
            <a:xfrm>
              <a:off x="5300640" y="1592280"/>
              <a:ext cx="652320" cy="662040"/>
            </a:xfrm>
            <a:custGeom>
              <a:avLst/>
              <a:gdLst/>
              <a:ahLst/>
              <a:rect l="l" t="t" r="r" b="b"/>
              <a:pathLst>
                <a:path w="857" h="843">
                  <a:moveTo>
                    <a:pt x="799" y="827"/>
                  </a:moveTo>
                  <a:lnTo>
                    <a:pt x="799" y="787"/>
                  </a:lnTo>
                  <a:lnTo>
                    <a:pt x="787" y="748"/>
                  </a:lnTo>
                  <a:lnTo>
                    <a:pt x="778" y="687"/>
                  </a:lnTo>
                  <a:lnTo>
                    <a:pt x="781" y="647"/>
                  </a:lnTo>
                  <a:lnTo>
                    <a:pt x="790" y="618"/>
                  </a:lnTo>
                  <a:lnTo>
                    <a:pt x="805" y="595"/>
                  </a:lnTo>
                  <a:lnTo>
                    <a:pt x="790" y="568"/>
                  </a:lnTo>
                  <a:lnTo>
                    <a:pt x="778" y="552"/>
                  </a:lnTo>
                  <a:lnTo>
                    <a:pt x="787" y="527"/>
                  </a:lnTo>
                  <a:lnTo>
                    <a:pt x="805" y="520"/>
                  </a:lnTo>
                  <a:lnTo>
                    <a:pt x="805" y="412"/>
                  </a:lnTo>
                  <a:lnTo>
                    <a:pt x="821" y="388"/>
                  </a:lnTo>
                  <a:lnTo>
                    <a:pt x="857" y="356"/>
                  </a:lnTo>
                  <a:lnTo>
                    <a:pt x="852" y="320"/>
                  </a:lnTo>
                  <a:lnTo>
                    <a:pt x="839" y="308"/>
                  </a:lnTo>
                  <a:lnTo>
                    <a:pt x="817" y="317"/>
                  </a:lnTo>
                  <a:lnTo>
                    <a:pt x="808" y="360"/>
                  </a:lnTo>
                  <a:lnTo>
                    <a:pt x="787" y="376"/>
                  </a:lnTo>
                  <a:lnTo>
                    <a:pt x="769" y="388"/>
                  </a:lnTo>
                  <a:lnTo>
                    <a:pt x="765" y="412"/>
                  </a:lnTo>
                  <a:lnTo>
                    <a:pt x="738" y="432"/>
                  </a:lnTo>
                  <a:lnTo>
                    <a:pt x="704" y="435"/>
                  </a:lnTo>
                  <a:lnTo>
                    <a:pt x="720" y="396"/>
                  </a:lnTo>
                  <a:lnTo>
                    <a:pt x="751" y="360"/>
                  </a:lnTo>
                  <a:lnTo>
                    <a:pt x="778" y="327"/>
                  </a:lnTo>
                  <a:lnTo>
                    <a:pt x="787" y="300"/>
                  </a:lnTo>
                  <a:lnTo>
                    <a:pt x="726" y="291"/>
                  </a:lnTo>
                  <a:lnTo>
                    <a:pt x="747" y="223"/>
                  </a:lnTo>
                  <a:lnTo>
                    <a:pt x="686" y="203"/>
                  </a:lnTo>
                  <a:lnTo>
                    <a:pt x="665" y="187"/>
                  </a:lnTo>
                  <a:lnTo>
                    <a:pt x="634" y="180"/>
                  </a:lnTo>
                  <a:lnTo>
                    <a:pt x="620" y="160"/>
                  </a:lnTo>
                  <a:lnTo>
                    <a:pt x="577" y="176"/>
                  </a:lnTo>
                  <a:lnTo>
                    <a:pt x="551" y="151"/>
                  </a:lnTo>
                  <a:lnTo>
                    <a:pt x="489" y="124"/>
                  </a:lnTo>
                  <a:lnTo>
                    <a:pt x="458" y="148"/>
                  </a:lnTo>
                  <a:lnTo>
                    <a:pt x="436" y="151"/>
                  </a:lnTo>
                  <a:lnTo>
                    <a:pt x="420" y="140"/>
                  </a:lnTo>
                  <a:lnTo>
                    <a:pt x="366" y="108"/>
                  </a:lnTo>
                  <a:lnTo>
                    <a:pt x="357" y="95"/>
                  </a:lnTo>
                  <a:lnTo>
                    <a:pt x="363" y="68"/>
                  </a:lnTo>
                  <a:lnTo>
                    <a:pt x="323" y="76"/>
                  </a:lnTo>
                  <a:lnTo>
                    <a:pt x="305" y="60"/>
                  </a:lnTo>
                  <a:lnTo>
                    <a:pt x="275" y="20"/>
                  </a:lnTo>
                  <a:lnTo>
                    <a:pt x="266" y="0"/>
                  </a:lnTo>
                  <a:lnTo>
                    <a:pt x="241" y="7"/>
                  </a:lnTo>
                  <a:lnTo>
                    <a:pt x="183" y="52"/>
                  </a:lnTo>
                  <a:lnTo>
                    <a:pt x="140" y="72"/>
                  </a:lnTo>
                  <a:lnTo>
                    <a:pt x="100" y="76"/>
                  </a:lnTo>
                  <a:lnTo>
                    <a:pt x="64" y="95"/>
                  </a:lnTo>
                  <a:lnTo>
                    <a:pt x="57" y="131"/>
                  </a:lnTo>
                  <a:lnTo>
                    <a:pt x="64" y="180"/>
                  </a:lnTo>
                  <a:lnTo>
                    <a:pt x="3" y="252"/>
                  </a:lnTo>
                  <a:lnTo>
                    <a:pt x="0" y="288"/>
                  </a:lnTo>
                  <a:lnTo>
                    <a:pt x="18" y="295"/>
                  </a:lnTo>
                  <a:lnTo>
                    <a:pt x="3" y="432"/>
                  </a:lnTo>
                  <a:lnTo>
                    <a:pt x="127" y="496"/>
                  </a:lnTo>
                  <a:lnTo>
                    <a:pt x="170" y="527"/>
                  </a:lnTo>
                  <a:lnTo>
                    <a:pt x="174" y="568"/>
                  </a:lnTo>
                  <a:lnTo>
                    <a:pt x="232" y="563"/>
                  </a:lnTo>
                  <a:lnTo>
                    <a:pt x="250" y="644"/>
                  </a:lnTo>
                  <a:lnTo>
                    <a:pt x="280" y="663"/>
                  </a:lnTo>
                  <a:lnTo>
                    <a:pt x="280" y="690"/>
                  </a:lnTo>
                  <a:lnTo>
                    <a:pt x="262" y="759"/>
                  </a:lnTo>
                  <a:lnTo>
                    <a:pt x="289" y="795"/>
                  </a:lnTo>
                  <a:lnTo>
                    <a:pt x="305" y="823"/>
                  </a:lnTo>
                  <a:lnTo>
                    <a:pt x="375" y="827"/>
                  </a:lnTo>
                  <a:lnTo>
                    <a:pt x="381" y="843"/>
                  </a:lnTo>
                  <a:lnTo>
                    <a:pt x="799" y="827"/>
                  </a:lnTo>
                  <a:close/>
                </a:path>
              </a:pathLst>
            </a:custGeom>
            <a:solidFill>
              <a:srgbClr val="008208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047" name=""/>
            <p:cNvSpPr/>
            <p:nvPr/>
          </p:nvSpPr>
          <p:spPr>
            <a:xfrm>
              <a:off x="5300640" y="1592280"/>
              <a:ext cx="652320" cy="662040"/>
            </a:xfrm>
            <a:custGeom>
              <a:avLst/>
              <a:gdLst/>
              <a:ahLst/>
              <a:rect l="l" t="t" r="r" b="b"/>
              <a:pathLst>
                <a:path w="857" h="843">
                  <a:moveTo>
                    <a:pt x="799" y="827"/>
                  </a:moveTo>
                  <a:lnTo>
                    <a:pt x="799" y="787"/>
                  </a:lnTo>
                  <a:lnTo>
                    <a:pt x="787" y="748"/>
                  </a:lnTo>
                  <a:lnTo>
                    <a:pt x="778" y="687"/>
                  </a:lnTo>
                  <a:lnTo>
                    <a:pt x="781" y="647"/>
                  </a:lnTo>
                  <a:lnTo>
                    <a:pt x="790" y="618"/>
                  </a:lnTo>
                  <a:lnTo>
                    <a:pt x="805" y="595"/>
                  </a:lnTo>
                  <a:lnTo>
                    <a:pt x="790" y="568"/>
                  </a:lnTo>
                  <a:lnTo>
                    <a:pt x="778" y="552"/>
                  </a:lnTo>
                  <a:lnTo>
                    <a:pt x="787" y="527"/>
                  </a:lnTo>
                  <a:lnTo>
                    <a:pt x="805" y="520"/>
                  </a:lnTo>
                  <a:lnTo>
                    <a:pt x="805" y="412"/>
                  </a:lnTo>
                  <a:lnTo>
                    <a:pt x="821" y="388"/>
                  </a:lnTo>
                  <a:lnTo>
                    <a:pt x="857" y="356"/>
                  </a:lnTo>
                  <a:lnTo>
                    <a:pt x="852" y="320"/>
                  </a:lnTo>
                  <a:lnTo>
                    <a:pt x="839" y="308"/>
                  </a:lnTo>
                  <a:lnTo>
                    <a:pt x="817" y="317"/>
                  </a:lnTo>
                  <a:lnTo>
                    <a:pt x="808" y="360"/>
                  </a:lnTo>
                  <a:lnTo>
                    <a:pt x="787" y="376"/>
                  </a:lnTo>
                  <a:lnTo>
                    <a:pt x="769" y="388"/>
                  </a:lnTo>
                  <a:lnTo>
                    <a:pt x="765" y="412"/>
                  </a:lnTo>
                  <a:lnTo>
                    <a:pt x="738" y="432"/>
                  </a:lnTo>
                  <a:lnTo>
                    <a:pt x="704" y="435"/>
                  </a:lnTo>
                  <a:lnTo>
                    <a:pt x="720" y="396"/>
                  </a:lnTo>
                  <a:lnTo>
                    <a:pt x="751" y="360"/>
                  </a:lnTo>
                  <a:lnTo>
                    <a:pt x="778" y="327"/>
                  </a:lnTo>
                  <a:lnTo>
                    <a:pt x="787" y="300"/>
                  </a:lnTo>
                  <a:lnTo>
                    <a:pt x="726" y="291"/>
                  </a:lnTo>
                  <a:lnTo>
                    <a:pt x="747" y="223"/>
                  </a:lnTo>
                  <a:lnTo>
                    <a:pt x="686" y="203"/>
                  </a:lnTo>
                  <a:lnTo>
                    <a:pt x="665" y="187"/>
                  </a:lnTo>
                  <a:lnTo>
                    <a:pt x="634" y="180"/>
                  </a:lnTo>
                  <a:lnTo>
                    <a:pt x="620" y="160"/>
                  </a:lnTo>
                  <a:lnTo>
                    <a:pt x="577" y="176"/>
                  </a:lnTo>
                  <a:lnTo>
                    <a:pt x="551" y="151"/>
                  </a:lnTo>
                  <a:lnTo>
                    <a:pt x="489" y="124"/>
                  </a:lnTo>
                  <a:lnTo>
                    <a:pt x="458" y="148"/>
                  </a:lnTo>
                  <a:lnTo>
                    <a:pt x="436" y="151"/>
                  </a:lnTo>
                  <a:lnTo>
                    <a:pt x="420" y="140"/>
                  </a:lnTo>
                  <a:lnTo>
                    <a:pt x="366" y="108"/>
                  </a:lnTo>
                  <a:lnTo>
                    <a:pt x="357" y="95"/>
                  </a:lnTo>
                  <a:lnTo>
                    <a:pt x="363" y="68"/>
                  </a:lnTo>
                  <a:lnTo>
                    <a:pt x="323" y="76"/>
                  </a:lnTo>
                  <a:lnTo>
                    <a:pt x="305" y="60"/>
                  </a:lnTo>
                  <a:lnTo>
                    <a:pt x="275" y="20"/>
                  </a:lnTo>
                  <a:lnTo>
                    <a:pt x="266" y="0"/>
                  </a:lnTo>
                  <a:lnTo>
                    <a:pt x="241" y="7"/>
                  </a:lnTo>
                  <a:lnTo>
                    <a:pt x="183" y="52"/>
                  </a:lnTo>
                  <a:lnTo>
                    <a:pt x="140" y="72"/>
                  </a:lnTo>
                  <a:lnTo>
                    <a:pt x="100" y="76"/>
                  </a:lnTo>
                  <a:lnTo>
                    <a:pt x="64" y="95"/>
                  </a:lnTo>
                  <a:lnTo>
                    <a:pt x="57" y="131"/>
                  </a:lnTo>
                  <a:lnTo>
                    <a:pt x="64" y="180"/>
                  </a:lnTo>
                  <a:lnTo>
                    <a:pt x="3" y="252"/>
                  </a:lnTo>
                  <a:lnTo>
                    <a:pt x="0" y="288"/>
                  </a:lnTo>
                  <a:lnTo>
                    <a:pt x="18" y="295"/>
                  </a:lnTo>
                  <a:lnTo>
                    <a:pt x="3" y="432"/>
                  </a:lnTo>
                  <a:lnTo>
                    <a:pt x="127" y="496"/>
                  </a:lnTo>
                  <a:lnTo>
                    <a:pt x="170" y="527"/>
                  </a:lnTo>
                  <a:lnTo>
                    <a:pt x="174" y="568"/>
                  </a:lnTo>
                  <a:lnTo>
                    <a:pt x="232" y="563"/>
                  </a:lnTo>
                  <a:lnTo>
                    <a:pt x="250" y="644"/>
                  </a:lnTo>
                  <a:lnTo>
                    <a:pt x="280" y="663"/>
                  </a:lnTo>
                  <a:lnTo>
                    <a:pt x="280" y="690"/>
                  </a:lnTo>
                  <a:lnTo>
                    <a:pt x="262" y="759"/>
                  </a:lnTo>
                  <a:lnTo>
                    <a:pt x="289" y="795"/>
                  </a:lnTo>
                  <a:lnTo>
                    <a:pt x="305" y="823"/>
                  </a:lnTo>
                  <a:lnTo>
                    <a:pt x="375" y="827"/>
                  </a:lnTo>
                  <a:lnTo>
                    <a:pt x="381" y="843"/>
                  </a:lnTo>
                  <a:lnTo>
                    <a:pt x="799" y="827"/>
                  </a:lnTo>
                </a:path>
              </a:pathLst>
            </a:custGeom>
            <a:solidFill>
              <a:srgbClr val="008208"/>
            </a:solidFill>
            <a:ln w="11160">
              <a:solidFill>
                <a:srgbClr val="919191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10048" name=""/>
          <p:cNvGrpSpPr/>
          <p:nvPr/>
        </p:nvGrpSpPr>
        <p:grpSpPr>
          <a:xfrm>
            <a:off x="5572080" y="1492200"/>
            <a:ext cx="608040" cy="336600"/>
            <a:chOff x="5572080" y="1492200"/>
            <a:chExt cx="608040" cy="336600"/>
          </a:xfrm>
        </p:grpSpPr>
        <p:sp>
          <p:nvSpPr>
            <p:cNvPr id="10049" name=""/>
            <p:cNvSpPr/>
            <p:nvPr/>
          </p:nvSpPr>
          <p:spPr>
            <a:xfrm>
              <a:off x="5572080" y="1492200"/>
              <a:ext cx="608040" cy="336600"/>
            </a:xfrm>
            <a:custGeom>
              <a:avLst/>
              <a:gdLst/>
              <a:ahLst/>
              <a:rect l="l" t="t" r="r" b="b"/>
              <a:pathLst>
                <a:path w="800" h="427">
                  <a:moveTo>
                    <a:pt x="764" y="151"/>
                  </a:moveTo>
                  <a:lnTo>
                    <a:pt x="800" y="187"/>
                  </a:lnTo>
                  <a:lnTo>
                    <a:pt x="791" y="215"/>
                  </a:lnTo>
                  <a:lnTo>
                    <a:pt x="755" y="224"/>
                  </a:lnTo>
                  <a:lnTo>
                    <a:pt x="694" y="239"/>
                  </a:lnTo>
                  <a:lnTo>
                    <a:pt x="660" y="287"/>
                  </a:lnTo>
                  <a:lnTo>
                    <a:pt x="595" y="287"/>
                  </a:lnTo>
                  <a:lnTo>
                    <a:pt x="568" y="332"/>
                  </a:lnTo>
                  <a:lnTo>
                    <a:pt x="471" y="336"/>
                  </a:lnTo>
                  <a:lnTo>
                    <a:pt x="433" y="427"/>
                  </a:lnTo>
                  <a:lnTo>
                    <a:pt x="367" y="415"/>
                  </a:lnTo>
                  <a:lnTo>
                    <a:pt x="380" y="352"/>
                  </a:lnTo>
                  <a:lnTo>
                    <a:pt x="327" y="336"/>
                  </a:lnTo>
                  <a:lnTo>
                    <a:pt x="315" y="311"/>
                  </a:lnTo>
                  <a:lnTo>
                    <a:pt x="275" y="307"/>
                  </a:lnTo>
                  <a:lnTo>
                    <a:pt x="257" y="284"/>
                  </a:lnTo>
                  <a:lnTo>
                    <a:pt x="214" y="300"/>
                  </a:lnTo>
                  <a:lnTo>
                    <a:pt x="184" y="275"/>
                  </a:lnTo>
                  <a:lnTo>
                    <a:pt x="126" y="251"/>
                  </a:lnTo>
                  <a:lnTo>
                    <a:pt x="92" y="284"/>
                  </a:lnTo>
                  <a:lnTo>
                    <a:pt x="58" y="271"/>
                  </a:lnTo>
                  <a:lnTo>
                    <a:pt x="0" y="228"/>
                  </a:lnTo>
                  <a:lnTo>
                    <a:pt x="13" y="192"/>
                  </a:lnTo>
                  <a:lnTo>
                    <a:pt x="22" y="163"/>
                  </a:lnTo>
                  <a:lnTo>
                    <a:pt x="65" y="143"/>
                  </a:lnTo>
                  <a:lnTo>
                    <a:pt x="114" y="143"/>
                  </a:lnTo>
                  <a:lnTo>
                    <a:pt x="232" y="59"/>
                  </a:lnTo>
                  <a:lnTo>
                    <a:pt x="266" y="3"/>
                  </a:lnTo>
                  <a:lnTo>
                    <a:pt x="380" y="0"/>
                  </a:lnTo>
                  <a:lnTo>
                    <a:pt x="327" y="12"/>
                  </a:lnTo>
                  <a:lnTo>
                    <a:pt x="275" y="71"/>
                  </a:lnTo>
                  <a:lnTo>
                    <a:pt x="245" y="71"/>
                  </a:lnTo>
                  <a:lnTo>
                    <a:pt x="250" y="115"/>
                  </a:lnTo>
                  <a:lnTo>
                    <a:pt x="354" y="124"/>
                  </a:lnTo>
                  <a:lnTo>
                    <a:pt x="397" y="176"/>
                  </a:lnTo>
                  <a:lnTo>
                    <a:pt x="503" y="167"/>
                  </a:lnTo>
                  <a:lnTo>
                    <a:pt x="547" y="143"/>
                  </a:lnTo>
                  <a:lnTo>
                    <a:pt x="608" y="124"/>
                  </a:lnTo>
                  <a:lnTo>
                    <a:pt x="681" y="127"/>
                  </a:lnTo>
                  <a:lnTo>
                    <a:pt x="733" y="91"/>
                  </a:lnTo>
                  <a:lnTo>
                    <a:pt x="742" y="127"/>
                  </a:lnTo>
                  <a:lnTo>
                    <a:pt x="739" y="143"/>
                  </a:lnTo>
                  <a:lnTo>
                    <a:pt x="764" y="151"/>
                  </a:lnTo>
                  <a:close/>
                </a:path>
              </a:pathLst>
            </a:custGeom>
            <a:solidFill>
              <a:srgbClr val="008208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050" name=""/>
            <p:cNvSpPr/>
            <p:nvPr/>
          </p:nvSpPr>
          <p:spPr>
            <a:xfrm>
              <a:off x="5572080" y="1492200"/>
              <a:ext cx="608040" cy="336600"/>
            </a:xfrm>
            <a:custGeom>
              <a:avLst/>
              <a:gdLst/>
              <a:ahLst/>
              <a:rect l="l" t="t" r="r" b="b"/>
              <a:pathLst>
                <a:path w="800" h="427">
                  <a:moveTo>
                    <a:pt x="764" y="151"/>
                  </a:moveTo>
                  <a:lnTo>
                    <a:pt x="800" y="187"/>
                  </a:lnTo>
                  <a:lnTo>
                    <a:pt x="791" y="215"/>
                  </a:lnTo>
                  <a:lnTo>
                    <a:pt x="755" y="224"/>
                  </a:lnTo>
                  <a:lnTo>
                    <a:pt x="694" y="239"/>
                  </a:lnTo>
                  <a:lnTo>
                    <a:pt x="660" y="287"/>
                  </a:lnTo>
                  <a:lnTo>
                    <a:pt x="595" y="287"/>
                  </a:lnTo>
                  <a:lnTo>
                    <a:pt x="568" y="332"/>
                  </a:lnTo>
                  <a:lnTo>
                    <a:pt x="471" y="336"/>
                  </a:lnTo>
                  <a:lnTo>
                    <a:pt x="433" y="427"/>
                  </a:lnTo>
                  <a:lnTo>
                    <a:pt x="367" y="415"/>
                  </a:lnTo>
                  <a:lnTo>
                    <a:pt x="380" y="352"/>
                  </a:lnTo>
                  <a:lnTo>
                    <a:pt x="327" y="336"/>
                  </a:lnTo>
                  <a:lnTo>
                    <a:pt x="315" y="311"/>
                  </a:lnTo>
                  <a:lnTo>
                    <a:pt x="275" y="307"/>
                  </a:lnTo>
                  <a:lnTo>
                    <a:pt x="257" y="284"/>
                  </a:lnTo>
                  <a:lnTo>
                    <a:pt x="214" y="300"/>
                  </a:lnTo>
                  <a:lnTo>
                    <a:pt x="184" y="275"/>
                  </a:lnTo>
                  <a:lnTo>
                    <a:pt x="126" y="251"/>
                  </a:lnTo>
                  <a:lnTo>
                    <a:pt x="92" y="284"/>
                  </a:lnTo>
                  <a:lnTo>
                    <a:pt x="58" y="271"/>
                  </a:lnTo>
                  <a:lnTo>
                    <a:pt x="0" y="228"/>
                  </a:lnTo>
                  <a:lnTo>
                    <a:pt x="13" y="192"/>
                  </a:lnTo>
                  <a:lnTo>
                    <a:pt x="22" y="163"/>
                  </a:lnTo>
                  <a:lnTo>
                    <a:pt x="65" y="143"/>
                  </a:lnTo>
                  <a:lnTo>
                    <a:pt x="114" y="143"/>
                  </a:lnTo>
                  <a:lnTo>
                    <a:pt x="232" y="59"/>
                  </a:lnTo>
                  <a:lnTo>
                    <a:pt x="266" y="3"/>
                  </a:lnTo>
                  <a:lnTo>
                    <a:pt x="380" y="0"/>
                  </a:lnTo>
                  <a:lnTo>
                    <a:pt x="327" y="12"/>
                  </a:lnTo>
                  <a:lnTo>
                    <a:pt x="275" y="71"/>
                  </a:lnTo>
                  <a:lnTo>
                    <a:pt x="245" y="71"/>
                  </a:lnTo>
                  <a:lnTo>
                    <a:pt x="250" y="115"/>
                  </a:lnTo>
                  <a:lnTo>
                    <a:pt x="354" y="124"/>
                  </a:lnTo>
                  <a:lnTo>
                    <a:pt x="397" y="176"/>
                  </a:lnTo>
                  <a:lnTo>
                    <a:pt x="503" y="167"/>
                  </a:lnTo>
                  <a:lnTo>
                    <a:pt x="547" y="143"/>
                  </a:lnTo>
                  <a:lnTo>
                    <a:pt x="608" y="124"/>
                  </a:lnTo>
                  <a:lnTo>
                    <a:pt x="681" y="127"/>
                  </a:lnTo>
                  <a:lnTo>
                    <a:pt x="733" y="91"/>
                  </a:lnTo>
                  <a:lnTo>
                    <a:pt x="742" y="127"/>
                  </a:lnTo>
                  <a:lnTo>
                    <a:pt x="739" y="143"/>
                  </a:lnTo>
                  <a:lnTo>
                    <a:pt x="764" y="151"/>
                  </a:lnTo>
                </a:path>
              </a:pathLst>
            </a:custGeom>
            <a:solidFill>
              <a:srgbClr val="008208"/>
            </a:solidFill>
            <a:ln w="11160">
              <a:solidFill>
                <a:srgbClr val="919191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10051" name=""/>
          <p:cNvGrpSpPr/>
          <p:nvPr/>
        </p:nvGrpSpPr>
        <p:grpSpPr>
          <a:xfrm>
            <a:off x="5938920" y="2308320"/>
            <a:ext cx="396720" cy="623880"/>
            <a:chOff x="5938920" y="2308320"/>
            <a:chExt cx="396720" cy="623880"/>
          </a:xfrm>
        </p:grpSpPr>
        <p:sp>
          <p:nvSpPr>
            <p:cNvPr id="10052" name=""/>
            <p:cNvSpPr/>
            <p:nvPr/>
          </p:nvSpPr>
          <p:spPr>
            <a:xfrm>
              <a:off x="5938920" y="2308320"/>
              <a:ext cx="396720" cy="623880"/>
            </a:xfrm>
            <a:custGeom>
              <a:avLst/>
              <a:gdLst/>
              <a:ahLst/>
              <a:rect l="l" t="t" r="r" b="b"/>
              <a:pathLst>
                <a:path w="519" h="798">
                  <a:moveTo>
                    <a:pt x="27" y="40"/>
                  </a:moveTo>
                  <a:lnTo>
                    <a:pt x="113" y="49"/>
                  </a:lnTo>
                  <a:lnTo>
                    <a:pt x="144" y="13"/>
                  </a:lnTo>
                  <a:lnTo>
                    <a:pt x="446" y="0"/>
                  </a:lnTo>
                  <a:lnTo>
                    <a:pt x="514" y="487"/>
                  </a:lnTo>
                  <a:lnTo>
                    <a:pt x="519" y="511"/>
                  </a:lnTo>
                  <a:lnTo>
                    <a:pt x="510" y="556"/>
                  </a:lnTo>
                  <a:lnTo>
                    <a:pt x="480" y="590"/>
                  </a:lnTo>
                  <a:lnTo>
                    <a:pt x="431" y="586"/>
                  </a:lnTo>
                  <a:lnTo>
                    <a:pt x="428" y="619"/>
                  </a:lnTo>
                  <a:lnTo>
                    <a:pt x="392" y="631"/>
                  </a:lnTo>
                  <a:lnTo>
                    <a:pt x="388" y="671"/>
                  </a:lnTo>
                  <a:lnTo>
                    <a:pt x="361" y="694"/>
                  </a:lnTo>
                  <a:lnTo>
                    <a:pt x="354" y="739"/>
                  </a:lnTo>
                  <a:lnTo>
                    <a:pt x="305" y="743"/>
                  </a:lnTo>
                  <a:lnTo>
                    <a:pt x="300" y="719"/>
                  </a:lnTo>
                  <a:lnTo>
                    <a:pt x="269" y="723"/>
                  </a:lnTo>
                  <a:lnTo>
                    <a:pt x="244" y="775"/>
                  </a:lnTo>
                  <a:lnTo>
                    <a:pt x="223" y="775"/>
                  </a:lnTo>
                  <a:lnTo>
                    <a:pt x="201" y="775"/>
                  </a:lnTo>
                  <a:lnTo>
                    <a:pt x="162" y="779"/>
                  </a:lnTo>
                  <a:lnTo>
                    <a:pt x="156" y="770"/>
                  </a:lnTo>
                  <a:lnTo>
                    <a:pt x="144" y="759"/>
                  </a:lnTo>
                  <a:lnTo>
                    <a:pt x="119" y="759"/>
                  </a:lnTo>
                  <a:lnTo>
                    <a:pt x="95" y="798"/>
                  </a:lnTo>
                  <a:lnTo>
                    <a:pt x="0" y="795"/>
                  </a:lnTo>
                  <a:lnTo>
                    <a:pt x="9" y="770"/>
                  </a:lnTo>
                  <a:lnTo>
                    <a:pt x="27" y="726"/>
                  </a:lnTo>
                  <a:lnTo>
                    <a:pt x="13" y="698"/>
                  </a:lnTo>
                  <a:lnTo>
                    <a:pt x="74" y="647"/>
                  </a:lnTo>
                  <a:lnTo>
                    <a:pt x="74" y="626"/>
                  </a:lnTo>
                  <a:lnTo>
                    <a:pt x="101" y="615"/>
                  </a:lnTo>
                  <a:lnTo>
                    <a:pt x="61" y="595"/>
                  </a:lnTo>
                  <a:lnTo>
                    <a:pt x="74" y="531"/>
                  </a:lnTo>
                  <a:lnTo>
                    <a:pt x="48" y="527"/>
                  </a:lnTo>
                  <a:lnTo>
                    <a:pt x="52" y="484"/>
                  </a:lnTo>
                  <a:lnTo>
                    <a:pt x="70" y="439"/>
                  </a:lnTo>
                  <a:lnTo>
                    <a:pt x="57" y="236"/>
                  </a:lnTo>
                  <a:lnTo>
                    <a:pt x="27" y="40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4d4d4d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053" name=""/>
            <p:cNvSpPr/>
            <p:nvPr/>
          </p:nvSpPr>
          <p:spPr>
            <a:xfrm>
              <a:off x="5938920" y="2308320"/>
              <a:ext cx="396720" cy="623880"/>
            </a:xfrm>
            <a:custGeom>
              <a:avLst/>
              <a:gdLst/>
              <a:ahLst/>
              <a:rect l="l" t="t" r="r" b="b"/>
              <a:pathLst>
                <a:path w="519" h="798">
                  <a:moveTo>
                    <a:pt x="27" y="40"/>
                  </a:moveTo>
                  <a:lnTo>
                    <a:pt x="113" y="49"/>
                  </a:lnTo>
                  <a:lnTo>
                    <a:pt x="144" y="13"/>
                  </a:lnTo>
                  <a:lnTo>
                    <a:pt x="446" y="0"/>
                  </a:lnTo>
                  <a:lnTo>
                    <a:pt x="514" y="487"/>
                  </a:lnTo>
                  <a:lnTo>
                    <a:pt x="519" y="511"/>
                  </a:lnTo>
                  <a:lnTo>
                    <a:pt x="510" y="556"/>
                  </a:lnTo>
                  <a:lnTo>
                    <a:pt x="480" y="590"/>
                  </a:lnTo>
                  <a:lnTo>
                    <a:pt x="431" y="586"/>
                  </a:lnTo>
                  <a:lnTo>
                    <a:pt x="428" y="619"/>
                  </a:lnTo>
                  <a:lnTo>
                    <a:pt x="392" y="631"/>
                  </a:lnTo>
                  <a:lnTo>
                    <a:pt x="388" y="671"/>
                  </a:lnTo>
                  <a:lnTo>
                    <a:pt x="361" y="694"/>
                  </a:lnTo>
                  <a:lnTo>
                    <a:pt x="354" y="739"/>
                  </a:lnTo>
                  <a:lnTo>
                    <a:pt x="305" y="743"/>
                  </a:lnTo>
                  <a:lnTo>
                    <a:pt x="300" y="719"/>
                  </a:lnTo>
                  <a:lnTo>
                    <a:pt x="269" y="723"/>
                  </a:lnTo>
                  <a:lnTo>
                    <a:pt x="244" y="775"/>
                  </a:lnTo>
                  <a:lnTo>
                    <a:pt x="223" y="775"/>
                  </a:lnTo>
                  <a:lnTo>
                    <a:pt x="201" y="775"/>
                  </a:lnTo>
                  <a:lnTo>
                    <a:pt x="162" y="779"/>
                  </a:lnTo>
                  <a:lnTo>
                    <a:pt x="156" y="770"/>
                  </a:lnTo>
                  <a:lnTo>
                    <a:pt x="144" y="759"/>
                  </a:lnTo>
                  <a:lnTo>
                    <a:pt x="119" y="759"/>
                  </a:lnTo>
                  <a:lnTo>
                    <a:pt x="95" y="798"/>
                  </a:lnTo>
                  <a:lnTo>
                    <a:pt x="0" y="795"/>
                  </a:lnTo>
                  <a:lnTo>
                    <a:pt x="9" y="770"/>
                  </a:lnTo>
                  <a:lnTo>
                    <a:pt x="27" y="726"/>
                  </a:lnTo>
                  <a:lnTo>
                    <a:pt x="13" y="698"/>
                  </a:lnTo>
                  <a:lnTo>
                    <a:pt x="74" y="647"/>
                  </a:lnTo>
                  <a:lnTo>
                    <a:pt x="74" y="626"/>
                  </a:lnTo>
                  <a:lnTo>
                    <a:pt x="101" y="615"/>
                  </a:lnTo>
                  <a:lnTo>
                    <a:pt x="61" y="595"/>
                  </a:lnTo>
                  <a:lnTo>
                    <a:pt x="74" y="531"/>
                  </a:lnTo>
                  <a:lnTo>
                    <a:pt x="48" y="527"/>
                  </a:lnTo>
                  <a:lnTo>
                    <a:pt x="52" y="484"/>
                  </a:lnTo>
                  <a:lnTo>
                    <a:pt x="70" y="439"/>
                  </a:lnTo>
                  <a:lnTo>
                    <a:pt x="57" y="236"/>
                  </a:lnTo>
                  <a:lnTo>
                    <a:pt x="27" y="40"/>
                  </a:lnTo>
                </a:path>
              </a:pathLst>
            </a:custGeom>
            <a:solidFill>
              <a:srgbClr val="008226"/>
            </a:solidFill>
            <a:ln w="11160">
              <a:solidFill>
                <a:srgbClr val="4d4d4d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10054" name=""/>
          <p:cNvGrpSpPr/>
          <p:nvPr/>
        </p:nvGrpSpPr>
        <p:grpSpPr>
          <a:xfrm>
            <a:off x="6031080" y="1725480"/>
            <a:ext cx="488880" cy="594000"/>
            <a:chOff x="6031080" y="1725480"/>
            <a:chExt cx="488880" cy="594000"/>
          </a:xfrm>
        </p:grpSpPr>
        <p:sp>
          <p:nvSpPr>
            <p:cNvPr id="10055" name=""/>
            <p:cNvSpPr/>
            <p:nvPr/>
          </p:nvSpPr>
          <p:spPr>
            <a:xfrm>
              <a:off x="6031080" y="1725480"/>
              <a:ext cx="488880" cy="594000"/>
            </a:xfrm>
            <a:custGeom>
              <a:avLst/>
              <a:gdLst/>
              <a:ahLst/>
              <a:rect l="l" t="t" r="r" b="b"/>
              <a:pathLst>
                <a:path w="645" h="755">
                  <a:moveTo>
                    <a:pt x="330" y="755"/>
                  </a:moveTo>
                  <a:lnTo>
                    <a:pt x="321" y="735"/>
                  </a:lnTo>
                  <a:lnTo>
                    <a:pt x="17" y="746"/>
                  </a:lnTo>
                  <a:lnTo>
                    <a:pt x="43" y="715"/>
                  </a:lnTo>
                  <a:lnTo>
                    <a:pt x="70" y="663"/>
                  </a:lnTo>
                  <a:lnTo>
                    <a:pt x="100" y="624"/>
                  </a:lnTo>
                  <a:lnTo>
                    <a:pt x="64" y="571"/>
                  </a:lnTo>
                  <a:lnTo>
                    <a:pt x="61" y="483"/>
                  </a:lnTo>
                  <a:lnTo>
                    <a:pt x="30" y="444"/>
                  </a:lnTo>
                  <a:lnTo>
                    <a:pt x="9" y="419"/>
                  </a:lnTo>
                  <a:lnTo>
                    <a:pt x="9" y="395"/>
                  </a:lnTo>
                  <a:lnTo>
                    <a:pt x="26" y="376"/>
                  </a:lnTo>
                  <a:lnTo>
                    <a:pt x="0" y="311"/>
                  </a:lnTo>
                  <a:lnTo>
                    <a:pt x="43" y="248"/>
                  </a:lnTo>
                  <a:lnTo>
                    <a:pt x="21" y="219"/>
                  </a:lnTo>
                  <a:lnTo>
                    <a:pt x="21" y="192"/>
                  </a:lnTo>
                  <a:lnTo>
                    <a:pt x="48" y="151"/>
                  </a:lnTo>
                  <a:lnTo>
                    <a:pt x="57" y="115"/>
                  </a:lnTo>
                  <a:lnTo>
                    <a:pt x="100" y="120"/>
                  </a:lnTo>
                  <a:lnTo>
                    <a:pt x="95" y="160"/>
                  </a:lnTo>
                  <a:lnTo>
                    <a:pt x="116" y="172"/>
                  </a:lnTo>
                  <a:lnTo>
                    <a:pt x="143" y="151"/>
                  </a:lnTo>
                  <a:lnTo>
                    <a:pt x="134" y="92"/>
                  </a:lnTo>
                  <a:lnTo>
                    <a:pt x="147" y="75"/>
                  </a:lnTo>
                  <a:lnTo>
                    <a:pt x="174" y="79"/>
                  </a:lnTo>
                  <a:lnTo>
                    <a:pt x="165" y="23"/>
                  </a:lnTo>
                  <a:lnTo>
                    <a:pt x="195" y="4"/>
                  </a:lnTo>
                  <a:lnTo>
                    <a:pt x="300" y="0"/>
                  </a:lnTo>
                  <a:lnTo>
                    <a:pt x="345" y="20"/>
                  </a:lnTo>
                  <a:lnTo>
                    <a:pt x="348" y="39"/>
                  </a:lnTo>
                  <a:lnTo>
                    <a:pt x="388" y="39"/>
                  </a:lnTo>
                  <a:lnTo>
                    <a:pt x="443" y="56"/>
                  </a:lnTo>
                  <a:lnTo>
                    <a:pt x="452" y="84"/>
                  </a:lnTo>
                  <a:lnTo>
                    <a:pt x="431" y="101"/>
                  </a:lnTo>
                  <a:lnTo>
                    <a:pt x="474" y="192"/>
                  </a:lnTo>
                  <a:lnTo>
                    <a:pt x="474" y="219"/>
                  </a:lnTo>
                  <a:lnTo>
                    <a:pt x="404" y="304"/>
                  </a:lnTo>
                  <a:lnTo>
                    <a:pt x="379" y="352"/>
                  </a:lnTo>
                  <a:lnTo>
                    <a:pt x="391" y="367"/>
                  </a:lnTo>
                  <a:lnTo>
                    <a:pt x="434" y="372"/>
                  </a:lnTo>
                  <a:lnTo>
                    <a:pt x="458" y="352"/>
                  </a:lnTo>
                  <a:lnTo>
                    <a:pt x="504" y="275"/>
                  </a:lnTo>
                  <a:lnTo>
                    <a:pt x="553" y="275"/>
                  </a:lnTo>
                  <a:lnTo>
                    <a:pt x="609" y="347"/>
                  </a:lnTo>
                  <a:lnTo>
                    <a:pt x="609" y="395"/>
                  </a:lnTo>
                  <a:lnTo>
                    <a:pt x="605" y="422"/>
                  </a:lnTo>
                  <a:lnTo>
                    <a:pt x="645" y="447"/>
                  </a:lnTo>
                  <a:lnTo>
                    <a:pt x="639" y="494"/>
                  </a:lnTo>
                  <a:lnTo>
                    <a:pt x="618" y="530"/>
                  </a:lnTo>
                  <a:lnTo>
                    <a:pt x="605" y="575"/>
                  </a:lnTo>
                  <a:lnTo>
                    <a:pt x="593" y="602"/>
                  </a:lnTo>
                  <a:lnTo>
                    <a:pt x="553" y="611"/>
                  </a:lnTo>
                  <a:lnTo>
                    <a:pt x="571" y="654"/>
                  </a:lnTo>
                  <a:lnTo>
                    <a:pt x="553" y="667"/>
                  </a:lnTo>
                  <a:lnTo>
                    <a:pt x="517" y="722"/>
                  </a:lnTo>
                  <a:lnTo>
                    <a:pt x="330" y="755"/>
                  </a:lnTo>
                  <a:close/>
                </a:path>
              </a:pathLst>
            </a:custGeom>
            <a:solidFill>
              <a:srgbClr val="008208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056" name=""/>
            <p:cNvSpPr/>
            <p:nvPr/>
          </p:nvSpPr>
          <p:spPr>
            <a:xfrm>
              <a:off x="6031080" y="1725480"/>
              <a:ext cx="488880" cy="594000"/>
            </a:xfrm>
            <a:custGeom>
              <a:avLst/>
              <a:gdLst/>
              <a:ahLst/>
              <a:rect l="l" t="t" r="r" b="b"/>
              <a:pathLst>
                <a:path w="645" h="755">
                  <a:moveTo>
                    <a:pt x="330" y="755"/>
                  </a:moveTo>
                  <a:lnTo>
                    <a:pt x="321" y="735"/>
                  </a:lnTo>
                  <a:lnTo>
                    <a:pt x="17" y="746"/>
                  </a:lnTo>
                  <a:lnTo>
                    <a:pt x="43" y="715"/>
                  </a:lnTo>
                  <a:lnTo>
                    <a:pt x="70" y="663"/>
                  </a:lnTo>
                  <a:lnTo>
                    <a:pt x="100" y="624"/>
                  </a:lnTo>
                  <a:lnTo>
                    <a:pt x="64" y="571"/>
                  </a:lnTo>
                  <a:lnTo>
                    <a:pt x="61" y="483"/>
                  </a:lnTo>
                  <a:lnTo>
                    <a:pt x="30" y="444"/>
                  </a:lnTo>
                  <a:lnTo>
                    <a:pt x="9" y="419"/>
                  </a:lnTo>
                  <a:lnTo>
                    <a:pt x="9" y="395"/>
                  </a:lnTo>
                  <a:lnTo>
                    <a:pt x="26" y="376"/>
                  </a:lnTo>
                  <a:lnTo>
                    <a:pt x="0" y="311"/>
                  </a:lnTo>
                  <a:lnTo>
                    <a:pt x="43" y="248"/>
                  </a:lnTo>
                  <a:lnTo>
                    <a:pt x="21" y="219"/>
                  </a:lnTo>
                  <a:lnTo>
                    <a:pt x="21" y="192"/>
                  </a:lnTo>
                  <a:lnTo>
                    <a:pt x="48" y="151"/>
                  </a:lnTo>
                  <a:lnTo>
                    <a:pt x="57" y="115"/>
                  </a:lnTo>
                  <a:lnTo>
                    <a:pt x="100" y="120"/>
                  </a:lnTo>
                  <a:lnTo>
                    <a:pt x="95" y="160"/>
                  </a:lnTo>
                  <a:lnTo>
                    <a:pt x="116" y="172"/>
                  </a:lnTo>
                  <a:lnTo>
                    <a:pt x="143" y="151"/>
                  </a:lnTo>
                  <a:lnTo>
                    <a:pt x="134" y="92"/>
                  </a:lnTo>
                  <a:lnTo>
                    <a:pt x="147" y="75"/>
                  </a:lnTo>
                  <a:lnTo>
                    <a:pt x="174" y="79"/>
                  </a:lnTo>
                  <a:lnTo>
                    <a:pt x="165" y="23"/>
                  </a:lnTo>
                  <a:lnTo>
                    <a:pt x="195" y="4"/>
                  </a:lnTo>
                  <a:lnTo>
                    <a:pt x="300" y="0"/>
                  </a:lnTo>
                  <a:lnTo>
                    <a:pt x="345" y="20"/>
                  </a:lnTo>
                  <a:lnTo>
                    <a:pt x="348" y="39"/>
                  </a:lnTo>
                  <a:lnTo>
                    <a:pt x="388" y="39"/>
                  </a:lnTo>
                  <a:lnTo>
                    <a:pt x="443" y="56"/>
                  </a:lnTo>
                  <a:lnTo>
                    <a:pt x="452" y="84"/>
                  </a:lnTo>
                  <a:lnTo>
                    <a:pt x="431" y="101"/>
                  </a:lnTo>
                  <a:lnTo>
                    <a:pt x="474" y="192"/>
                  </a:lnTo>
                  <a:lnTo>
                    <a:pt x="474" y="219"/>
                  </a:lnTo>
                  <a:lnTo>
                    <a:pt x="404" y="304"/>
                  </a:lnTo>
                  <a:lnTo>
                    <a:pt x="379" y="352"/>
                  </a:lnTo>
                  <a:lnTo>
                    <a:pt x="391" y="367"/>
                  </a:lnTo>
                  <a:lnTo>
                    <a:pt x="434" y="372"/>
                  </a:lnTo>
                  <a:lnTo>
                    <a:pt x="458" y="352"/>
                  </a:lnTo>
                  <a:lnTo>
                    <a:pt x="504" y="275"/>
                  </a:lnTo>
                  <a:lnTo>
                    <a:pt x="553" y="275"/>
                  </a:lnTo>
                  <a:lnTo>
                    <a:pt x="609" y="347"/>
                  </a:lnTo>
                  <a:lnTo>
                    <a:pt x="609" y="395"/>
                  </a:lnTo>
                  <a:lnTo>
                    <a:pt x="605" y="422"/>
                  </a:lnTo>
                  <a:lnTo>
                    <a:pt x="645" y="447"/>
                  </a:lnTo>
                  <a:lnTo>
                    <a:pt x="639" y="494"/>
                  </a:lnTo>
                  <a:lnTo>
                    <a:pt x="618" y="530"/>
                  </a:lnTo>
                  <a:lnTo>
                    <a:pt x="605" y="575"/>
                  </a:lnTo>
                  <a:lnTo>
                    <a:pt x="593" y="602"/>
                  </a:lnTo>
                  <a:lnTo>
                    <a:pt x="553" y="611"/>
                  </a:lnTo>
                  <a:lnTo>
                    <a:pt x="571" y="654"/>
                  </a:lnTo>
                  <a:lnTo>
                    <a:pt x="553" y="667"/>
                  </a:lnTo>
                  <a:lnTo>
                    <a:pt x="517" y="722"/>
                  </a:lnTo>
                  <a:lnTo>
                    <a:pt x="330" y="755"/>
                  </a:lnTo>
                </a:path>
              </a:pathLst>
            </a:custGeom>
            <a:solidFill>
              <a:srgbClr val="008208"/>
            </a:solidFill>
            <a:ln w="11160">
              <a:solidFill>
                <a:srgbClr val="919191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10057" name=""/>
          <p:cNvGrpSpPr/>
          <p:nvPr/>
        </p:nvGrpSpPr>
        <p:grpSpPr>
          <a:xfrm>
            <a:off x="6281640" y="2198520"/>
            <a:ext cx="522360" cy="574920"/>
            <a:chOff x="6281640" y="2198520"/>
            <a:chExt cx="522360" cy="574920"/>
          </a:xfrm>
        </p:grpSpPr>
        <p:sp>
          <p:nvSpPr>
            <p:cNvPr id="10058" name=""/>
            <p:cNvSpPr/>
            <p:nvPr/>
          </p:nvSpPr>
          <p:spPr>
            <a:xfrm>
              <a:off x="6281640" y="2198520"/>
              <a:ext cx="522360" cy="574920"/>
            </a:xfrm>
            <a:custGeom>
              <a:avLst/>
              <a:gdLst/>
              <a:ahLst/>
              <a:rect l="l" t="t" r="r" b="b"/>
              <a:pathLst>
                <a:path w="687" h="731">
                  <a:moveTo>
                    <a:pt x="0" y="147"/>
                  </a:moveTo>
                  <a:lnTo>
                    <a:pt x="189" y="120"/>
                  </a:lnTo>
                  <a:lnTo>
                    <a:pt x="284" y="120"/>
                  </a:lnTo>
                  <a:lnTo>
                    <a:pt x="311" y="136"/>
                  </a:lnTo>
                  <a:lnTo>
                    <a:pt x="419" y="127"/>
                  </a:lnTo>
                  <a:lnTo>
                    <a:pt x="428" y="115"/>
                  </a:lnTo>
                  <a:lnTo>
                    <a:pt x="464" y="111"/>
                  </a:lnTo>
                  <a:lnTo>
                    <a:pt x="489" y="95"/>
                  </a:lnTo>
                  <a:lnTo>
                    <a:pt x="503" y="48"/>
                  </a:lnTo>
                  <a:lnTo>
                    <a:pt x="550" y="23"/>
                  </a:lnTo>
                  <a:lnTo>
                    <a:pt x="625" y="0"/>
                  </a:lnTo>
                  <a:lnTo>
                    <a:pt x="681" y="251"/>
                  </a:lnTo>
                  <a:lnTo>
                    <a:pt x="669" y="271"/>
                  </a:lnTo>
                  <a:lnTo>
                    <a:pt x="687" y="296"/>
                  </a:lnTo>
                  <a:lnTo>
                    <a:pt x="672" y="320"/>
                  </a:lnTo>
                  <a:lnTo>
                    <a:pt x="660" y="343"/>
                  </a:lnTo>
                  <a:lnTo>
                    <a:pt x="665" y="451"/>
                  </a:lnTo>
                  <a:lnTo>
                    <a:pt x="647" y="476"/>
                  </a:lnTo>
                  <a:lnTo>
                    <a:pt x="620" y="476"/>
                  </a:lnTo>
                  <a:lnTo>
                    <a:pt x="617" y="523"/>
                  </a:lnTo>
                  <a:lnTo>
                    <a:pt x="559" y="516"/>
                  </a:lnTo>
                  <a:lnTo>
                    <a:pt x="525" y="535"/>
                  </a:lnTo>
                  <a:lnTo>
                    <a:pt x="555" y="552"/>
                  </a:lnTo>
                  <a:lnTo>
                    <a:pt x="537" y="584"/>
                  </a:lnTo>
                  <a:lnTo>
                    <a:pt x="564" y="611"/>
                  </a:lnTo>
                  <a:lnTo>
                    <a:pt x="564" y="631"/>
                  </a:lnTo>
                  <a:lnTo>
                    <a:pt x="507" y="600"/>
                  </a:lnTo>
                  <a:lnTo>
                    <a:pt x="473" y="623"/>
                  </a:lnTo>
                  <a:lnTo>
                    <a:pt x="485" y="686"/>
                  </a:lnTo>
                  <a:lnTo>
                    <a:pt x="467" y="695"/>
                  </a:lnTo>
                  <a:lnTo>
                    <a:pt x="455" y="728"/>
                  </a:lnTo>
                  <a:lnTo>
                    <a:pt x="428" y="731"/>
                  </a:lnTo>
                  <a:lnTo>
                    <a:pt x="428" y="695"/>
                  </a:lnTo>
                  <a:lnTo>
                    <a:pt x="403" y="695"/>
                  </a:lnTo>
                  <a:lnTo>
                    <a:pt x="394" y="663"/>
                  </a:lnTo>
                  <a:lnTo>
                    <a:pt x="376" y="647"/>
                  </a:lnTo>
                  <a:lnTo>
                    <a:pt x="345" y="643"/>
                  </a:lnTo>
                  <a:lnTo>
                    <a:pt x="333" y="667"/>
                  </a:lnTo>
                  <a:lnTo>
                    <a:pt x="311" y="692"/>
                  </a:lnTo>
                  <a:lnTo>
                    <a:pt x="257" y="703"/>
                  </a:lnTo>
                  <a:lnTo>
                    <a:pt x="201" y="683"/>
                  </a:lnTo>
                  <a:lnTo>
                    <a:pt x="131" y="672"/>
                  </a:lnTo>
                  <a:lnTo>
                    <a:pt x="128" y="631"/>
                  </a:lnTo>
                  <a:lnTo>
                    <a:pt x="110" y="623"/>
                  </a:lnTo>
                  <a:lnTo>
                    <a:pt x="65" y="623"/>
                  </a:lnTo>
                  <a:lnTo>
                    <a:pt x="0" y="147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4d4d4d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059" name=""/>
            <p:cNvSpPr/>
            <p:nvPr/>
          </p:nvSpPr>
          <p:spPr>
            <a:xfrm>
              <a:off x="6281640" y="2198520"/>
              <a:ext cx="522360" cy="574920"/>
            </a:xfrm>
            <a:custGeom>
              <a:avLst/>
              <a:gdLst/>
              <a:ahLst/>
              <a:rect l="l" t="t" r="r" b="b"/>
              <a:pathLst>
                <a:path w="687" h="731">
                  <a:moveTo>
                    <a:pt x="0" y="147"/>
                  </a:moveTo>
                  <a:lnTo>
                    <a:pt x="189" y="120"/>
                  </a:lnTo>
                  <a:lnTo>
                    <a:pt x="284" y="120"/>
                  </a:lnTo>
                  <a:lnTo>
                    <a:pt x="311" y="136"/>
                  </a:lnTo>
                  <a:lnTo>
                    <a:pt x="419" y="127"/>
                  </a:lnTo>
                  <a:lnTo>
                    <a:pt x="428" y="115"/>
                  </a:lnTo>
                  <a:lnTo>
                    <a:pt x="464" y="111"/>
                  </a:lnTo>
                  <a:lnTo>
                    <a:pt x="489" y="95"/>
                  </a:lnTo>
                  <a:lnTo>
                    <a:pt x="503" y="48"/>
                  </a:lnTo>
                  <a:lnTo>
                    <a:pt x="550" y="23"/>
                  </a:lnTo>
                  <a:lnTo>
                    <a:pt x="625" y="0"/>
                  </a:lnTo>
                  <a:lnTo>
                    <a:pt x="681" y="251"/>
                  </a:lnTo>
                  <a:lnTo>
                    <a:pt x="669" y="271"/>
                  </a:lnTo>
                  <a:lnTo>
                    <a:pt x="687" y="296"/>
                  </a:lnTo>
                  <a:lnTo>
                    <a:pt x="672" y="320"/>
                  </a:lnTo>
                  <a:lnTo>
                    <a:pt x="660" y="343"/>
                  </a:lnTo>
                  <a:lnTo>
                    <a:pt x="665" y="451"/>
                  </a:lnTo>
                  <a:lnTo>
                    <a:pt x="647" y="476"/>
                  </a:lnTo>
                  <a:lnTo>
                    <a:pt x="620" y="476"/>
                  </a:lnTo>
                  <a:lnTo>
                    <a:pt x="617" y="523"/>
                  </a:lnTo>
                  <a:lnTo>
                    <a:pt x="559" y="516"/>
                  </a:lnTo>
                  <a:lnTo>
                    <a:pt x="525" y="535"/>
                  </a:lnTo>
                  <a:lnTo>
                    <a:pt x="555" y="552"/>
                  </a:lnTo>
                  <a:lnTo>
                    <a:pt x="537" y="584"/>
                  </a:lnTo>
                  <a:lnTo>
                    <a:pt x="564" y="611"/>
                  </a:lnTo>
                  <a:lnTo>
                    <a:pt x="564" y="631"/>
                  </a:lnTo>
                  <a:lnTo>
                    <a:pt x="507" y="600"/>
                  </a:lnTo>
                  <a:lnTo>
                    <a:pt x="473" y="623"/>
                  </a:lnTo>
                  <a:lnTo>
                    <a:pt x="485" y="686"/>
                  </a:lnTo>
                  <a:lnTo>
                    <a:pt x="467" y="695"/>
                  </a:lnTo>
                  <a:lnTo>
                    <a:pt x="455" y="728"/>
                  </a:lnTo>
                  <a:lnTo>
                    <a:pt x="428" y="731"/>
                  </a:lnTo>
                  <a:lnTo>
                    <a:pt x="428" y="695"/>
                  </a:lnTo>
                  <a:lnTo>
                    <a:pt x="403" y="695"/>
                  </a:lnTo>
                  <a:lnTo>
                    <a:pt x="394" y="663"/>
                  </a:lnTo>
                  <a:lnTo>
                    <a:pt x="376" y="647"/>
                  </a:lnTo>
                  <a:lnTo>
                    <a:pt x="345" y="643"/>
                  </a:lnTo>
                  <a:lnTo>
                    <a:pt x="333" y="667"/>
                  </a:lnTo>
                  <a:lnTo>
                    <a:pt x="311" y="692"/>
                  </a:lnTo>
                  <a:lnTo>
                    <a:pt x="257" y="703"/>
                  </a:lnTo>
                  <a:lnTo>
                    <a:pt x="201" y="683"/>
                  </a:lnTo>
                  <a:lnTo>
                    <a:pt x="131" y="672"/>
                  </a:lnTo>
                  <a:lnTo>
                    <a:pt x="128" y="631"/>
                  </a:lnTo>
                  <a:lnTo>
                    <a:pt x="110" y="623"/>
                  </a:lnTo>
                  <a:lnTo>
                    <a:pt x="65" y="623"/>
                  </a:lnTo>
                  <a:lnTo>
                    <a:pt x="0" y="147"/>
                  </a:lnTo>
                </a:path>
              </a:pathLst>
            </a:custGeom>
            <a:solidFill>
              <a:srgbClr val="008226"/>
            </a:solidFill>
            <a:ln w="11160">
              <a:solidFill>
                <a:srgbClr val="4d4d4d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10060" name=""/>
          <p:cNvGrpSpPr/>
          <p:nvPr/>
        </p:nvGrpSpPr>
        <p:grpSpPr>
          <a:xfrm>
            <a:off x="6761160" y="2077920"/>
            <a:ext cx="714240" cy="444600"/>
            <a:chOff x="6761160" y="2077920"/>
            <a:chExt cx="714240" cy="444600"/>
          </a:xfrm>
        </p:grpSpPr>
        <p:sp>
          <p:nvSpPr>
            <p:cNvPr id="10061" name=""/>
            <p:cNvSpPr/>
            <p:nvPr/>
          </p:nvSpPr>
          <p:spPr>
            <a:xfrm>
              <a:off x="6761160" y="2077920"/>
              <a:ext cx="714240" cy="444600"/>
            </a:xfrm>
            <a:custGeom>
              <a:avLst/>
              <a:gdLst/>
              <a:ahLst/>
              <a:rect l="l" t="t" r="r" b="b"/>
              <a:pathLst>
                <a:path w="942" h="566">
                  <a:moveTo>
                    <a:pt x="0" y="151"/>
                  </a:moveTo>
                  <a:lnTo>
                    <a:pt x="52" y="104"/>
                  </a:lnTo>
                  <a:lnTo>
                    <a:pt x="92" y="79"/>
                  </a:lnTo>
                  <a:lnTo>
                    <a:pt x="113" y="108"/>
                  </a:lnTo>
                  <a:lnTo>
                    <a:pt x="96" y="124"/>
                  </a:lnTo>
                  <a:lnTo>
                    <a:pt x="333" y="95"/>
                  </a:lnTo>
                  <a:lnTo>
                    <a:pt x="741" y="7"/>
                  </a:lnTo>
                  <a:lnTo>
                    <a:pt x="793" y="0"/>
                  </a:lnTo>
                  <a:lnTo>
                    <a:pt x="798" y="16"/>
                  </a:lnTo>
                  <a:lnTo>
                    <a:pt x="832" y="29"/>
                  </a:lnTo>
                  <a:lnTo>
                    <a:pt x="836" y="52"/>
                  </a:lnTo>
                  <a:lnTo>
                    <a:pt x="854" y="79"/>
                  </a:lnTo>
                  <a:lnTo>
                    <a:pt x="881" y="79"/>
                  </a:lnTo>
                  <a:lnTo>
                    <a:pt x="897" y="108"/>
                  </a:lnTo>
                  <a:lnTo>
                    <a:pt x="881" y="124"/>
                  </a:lnTo>
                  <a:lnTo>
                    <a:pt x="881" y="155"/>
                  </a:lnTo>
                  <a:lnTo>
                    <a:pt x="859" y="187"/>
                  </a:lnTo>
                  <a:lnTo>
                    <a:pt x="875" y="200"/>
                  </a:lnTo>
                  <a:lnTo>
                    <a:pt x="854" y="219"/>
                  </a:lnTo>
                  <a:lnTo>
                    <a:pt x="854" y="246"/>
                  </a:lnTo>
                  <a:lnTo>
                    <a:pt x="875" y="272"/>
                  </a:lnTo>
                  <a:lnTo>
                    <a:pt x="881" y="299"/>
                  </a:lnTo>
                  <a:lnTo>
                    <a:pt x="924" y="304"/>
                  </a:lnTo>
                  <a:lnTo>
                    <a:pt x="942" y="327"/>
                  </a:lnTo>
                  <a:lnTo>
                    <a:pt x="920" y="374"/>
                  </a:lnTo>
                  <a:lnTo>
                    <a:pt x="897" y="399"/>
                  </a:lnTo>
                  <a:lnTo>
                    <a:pt x="845" y="423"/>
                  </a:lnTo>
                  <a:lnTo>
                    <a:pt x="814" y="459"/>
                  </a:lnTo>
                  <a:lnTo>
                    <a:pt x="527" y="502"/>
                  </a:lnTo>
                  <a:lnTo>
                    <a:pt x="88" y="566"/>
                  </a:lnTo>
                  <a:lnTo>
                    <a:pt x="49" y="439"/>
                  </a:lnTo>
                  <a:lnTo>
                    <a:pt x="40" y="423"/>
                  </a:lnTo>
                  <a:lnTo>
                    <a:pt x="52" y="390"/>
                  </a:lnTo>
                  <a:lnTo>
                    <a:pt x="0" y="151"/>
                  </a:lnTo>
                  <a:close/>
                </a:path>
              </a:pathLst>
            </a:custGeom>
            <a:solidFill>
              <a:srgbClr val="008208"/>
            </a:solidFill>
            <a:ln w="9360">
              <a:solidFill>
                <a:srgbClr val="4d4d4d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062" name=""/>
            <p:cNvSpPr/>
            <p:nvPr/>
          </p:nvSpPr>
          <p:spPr>
            <a:xfrm>
              <a:off x="6761160" y="2077920"/>
              <a:ext cx="714240" cy="444600"/>
            </a:xfrm>
            <a:custGeom>
              <a:avLst/>
              <a:gdLst/>
              <a:ahLst/>
              <a:rect l="l" t="t" r="r" b="b"/>
              <a:pathLst>
                <a:path w="942" h="566">
                  <a:moveTo>
                    <a:pt x="0" y="151"/>
                  </a:moveTo>
                  <a:lnTo>
                    <a:pt x="52" y="104"/>
                  </a:lnTo>
                  <a:lnTo>
                    <a:pt x="92" y="79"/>
                  </a:lnTo>
                  <a:lnTo>
                    <a:pt x="113" y="108"/>
                  </a:lnTo>
                  <a:lnTo>
                    <a:pt x="96" y="124"/>
                  </a:lnTo>
                  <a:lnTo>
                    <a:pt x="333" y="95"/>
                  </a:lnTo>
                  <a:lnTo>
                    <a:pt x="741" y="7"/>
                  </a:lnTo>
                  <a:lnTo>
                    <a:pt x="793" y="0"/>
                  </a:lnTo>
                  <a:lnTo>
                    <a:pt x="798" y="16"/>
                  </a:lnTo>
                  <a:lnTo>
                    <a:pt x="832" y="29"/>
                  </a:lnTo>
                  <a:lnTo>
                    <a:pt x="836" y="52"/>
                  </a:lnTo>
                  <a:lnTo>
                    <a:pt x="854" y="79"/>
                  </a:lnTo>
                  <a:lnTo>
                    <a:pt x="881" y="79"/>
                  </a:lnTo>
                  <a:lnTo>
                    <a:pt x="897" y="108"/>
                  </a:lnTo>
                  <a:lnTo>
                    <a:pt x="881" y="124"/>
                  </a:lnTo>
                  <a:lnTo>
                    <a:pt x="881" y="155"/>
                  </a:lnTo>
                  <a:lnTo>
                    <a:pt x="859" y="187"/>
                  </a:lnTo>
                  <a:lnTo>
                    <a:pt x="875" y="200"/>
                  </a:lnTo>
                  <a:lnTo>
                    <a:pt x="854" y="219"/>
                  </a:lnTo>
                  <a:lnTo>
                    <a:pt x="854" y="246"/>
                  </a:lnTo>
                  <a:lnTo>
                    <a:pt x="875" y="272"/>
                  </a:lnTo>
                  <a:lnTo>
                    <a:pt x="881" y="299"/>
                  </a:lnTo>
                  <a:lnTo>
                    <a:pt x="924" y="304"/>
                  </a:lnTo>
                  <a:lnTo>
                    <a:pt x="942" y="327"/>
                  </a:lnTo>
                  <a:lnTo>
                    <a:pt x="920" y="374"/>
                  </a:lnTo>
                  <a:lnTo>
                    <a:pt x="897" y="399"/>
                  </a:lnTo>
                  <a:lnTo>
                    <a:pt x="845" y="423"/>
                  </a:lnTo>
                  <a:lnTo>
                    <a:pt x="814" y="459"/>
                  </a:lnTo>
                  <a:lnTo>
                    <a:pt x="527" y="502"/>
                  </a:lnTo>
                  <a:lnTo>
                    <a:pt x="88" y="566"/>
                  </a:lnTo>
                  <a:lnTo>
                    <a:pt x="49" y="439"/>
                  </a:lnTo>
                  <a:lnTo>
                    <a:pt x="40" y="423"/>
                  </a:lnTo>
                  <a:lnTo>
                    <a:pt x="52" y="390"/>
                  </a:lnTo>
                  <a:lnTo>
                    <a:pt x="0" y="151"/>
                  </a:lnTo>
                </a:path>
              </a:pathLst>
            </a:custGeom>
            <a:solidFill>
              <a:srgbClr val="008208"/>
            </a:solidFill>
            <a:ln w="11160">
              <a:solidFill>
                <a:srgbClr val="4d4d4d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10063" name=""/>
          <p:cNvGrpSpPr/>
          <p:nvPr/>
        </p:nvGrpSpPr>
        <p:grpSpPr>
          <a:xfrm>
            <a:off x="6608880" y="2440080"/>
            <a:ext cx="493560" cy="488880"/>
            <a:chOff x="6608880" y="2440080"/>
            <a:chExt cx="493560" cy="488880"/>
          </a:xfrm>
        </p:grpSpPr>
        <p:sp>
          <p:nvSpPr>
            <p:cNvPr id="10064" name=""/>
            <p:cNvSpPr/>
            <p:nvPr/>
          </p:nvSpPr>
          <p:spPr>
            <a:xfrm>
              <a:off x="6608880" y="2440080"/>
              <a:ext cx="493560" cy="488880"/>
            </a:xfrm>
            <a:custGeom>
              <a:avLst/>
              <a:gdLst/>
              <a:ahLst/>
              <a:rect l="l" t="t" r="r" b="b"/>
              <a:pathLst>
                <a:path w="648" h="624">
                  <a:moveTo>
                    <a:pt x="248" y="0"/>
                  </a:moveTo>
                  <a:lnTo>
                    <a:pt x="226" y="29"/>
                  </a:lnTo>
                  <a:lnTo>
                    <a:pt x="235" y="121"/>
                  </a:lnTo>
                  <a:lnTo>
                    <a:pt x="226" y="167"/>
                  </a:lnTo>
                  <a:lnTo>
                    <a:pt x="192" y="164"/>
                  </a:lnTo>
                  <a:lnTo>
                    <a:pt x="179" y="212"/>
                  </a:lnTo>
                  <a:lnTo>
                    <a:pt x="125" y="209"/>
                  </a:lnTo>
                  <a:lnTo>
                    <a:pt x="104" y="219"/>
                  </a:lnTo>
                  <a:lnTo>
                    <a:pt x="118" y="245"/>
                  </a:lnTo>
                  <a:lnTo>
                    <a:pt x="109" y="271"/>
                  </a:lnTo>
                  <a:lnTo>
                    <a:pt x="134" y="300"/>
                  </a:lnTo>
                  <a:lnTo>
                    <a:pt x="122" y="320"/>
                  </a:lnTo>
                  <a:lnTo>
                    <a:pt x="79" y="291"/>
                  </a:lnTo>
                  <a:lnTo>
                    <a:pt x="48" y="311"/>
                  </a:lnTo>
                  <a:lnTo>
                    <a:pt x="57" y="383"/>
                  </a:lnTo>
                  <a:lnTo>
                    <a:pt x="34" y="383"/>
                  </a:lnTo>
                  <a:lnTo>
                    <a:pt x="30" y="415"/>
                  </a:lnTo>
                  <a:lnTo>
                    <a:pt x="0" y="428"/>
                  </a:lnTo>
                  <a:lnTo>
                    <a:pt x="9" y="455"/>
                  </a:lnTo>
                  <a:lnTo>
                    <a:pt x="18" y="480"/>
                  </a:lnTo>
                  <a:lnTo>
                    <a:pt x="27" y="512"/>
                  </a:lnTo>
                  <a:lnTo>
                    <a:pt x="64" y="532"/>
                  </a:lnTo>
                  <a:lnTo>
                    <a:pt x="104" y="539"/>
                  </a:lnTo>
                  <a:lnTo>
                    <a:pt x="109" y="572"/>
                  </a:lnTo>
                  <a:lnTo>
                    <a:pt x="156" y="595"/>
                  </a:lnTo>
                  <a:lnTo>
                    <a:pt x="161" y="624"/>
                  </a:lnTo>
                  <a:lnTo>
                    <a:pt x="210" y="611"/>
                  </a:lnTo>
                  <a:lnTo>
                    <a:pt x="210" y="595"/>
                  </a:lnTo>
                  <a:lnTo>
                    <a:pt x="278" y="600"/>
                  </a:lnTo>
                  <a:lnTo>
                    <a:pt x="287" y="584"/>
                  </a:lnTo>
                  <a:lnTo>
                    <a:pt x="323" y="579"/>
                  </a:lnTo>
                  <a:lnTo>
                    <a:pt x="323" y="548"/>
                  </a:lnTo>
                  <a:lnTo>
                    <a:pt x="373" y="548"/>
                  </a:lnTo>
                  <a:lnTo>
                    <a:pt x="377" y="523"/>
                  </a:lnTo>
                  <a:lnTo>
                    <a:pt x="404" y="500"/>
                  </a:lnTo>
                  <a:lnTo>
                    <a:pt x="408" y="464"/>
                  </a:lnTo>
                  <a:lnTo>
                    <a:pt x="429" y="444"/>
                  </a:lnTo>
                  <a:lnTo>
                    <a:pt x="425" y="396"/>
                  </a:lnTo>
                  <a:lnTo>
                    <a:pt x="443" y="376"/>
                  </a:lnTo>
                  <a:lnTo>
                    <a:pt x="456" y="343"/>
                  </a:lnTo>
                  <a:lnTo>
                    <a:pt x="465" y="320"/>
                  </a:lnTo>
                  <a:lnTo>
                    <a:pt x="499" y="311"/>
                  </a:lnTo>
                  <a:lnTo>
                    <a:pt x="512" y="336"/>
                  </a:lnTo>
                  <a:lnTo>
                    <a:pt x="557" y="264"/>
                  </a:lnTo>
                  <a:lnTo>
                    <a:pt x="596" y="261"/>
                  </a:lnTo>
                  <a:lnTo>
                    <a:pt x="603" y="236"/>
                  </a:lnTo>
                  <a:lnTo>
                    <a:pt x="591" y="212"/>
                  </a:lnTo>
                  <a:lnTo>
                    <a:pt x="643" y="200"/>
                  </a:lnTo>
                  <a:lnTo>
                    <a:pt x="630" y="164"/>
                  </a:lnTo>
                  <a:lnTo>
                    <a:pt x="630" y="124"/>
                  </a:lnTo>
                  <a:lnTo>
                    <a:pt x="648" y="121"/>
                  </a:lnTo>
                  <a:lnTo>
                    <a:pt x="639" y="101"/>
                  </a:lnTo>
                  <a:lnTo>
                    <a:pt x="573" y="112"/>
                  </a:lnTo>
                  <a:lnTo>
                    <a:pt x="530" y="104"/>
                  </a:lnTo>
                  <a:lnTo>
                    <a:pt x="530" y="137"/>
                  </a:lnTo>
                  <a:lnTo>
                    <a:pt x="460" y="176"/>
                  </a:lnTo>
                  <a:lnTo>
                    <a:pt x="443" y="79"/>
                  </a:lnTo>
                  <a:lnTo>
                    <a:pt x="284" y="101"/>
                  </a:lnTo>
                  <a:lnTo>
                    <a:pt x="248" y="0"/>
                  </a:lnTo>
                  <a:close/>
                </a:path>
              </a:pathLst>
            </a:custGeom>
            <a:solidFill>
              <a:srgbClr val="008208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065" name=""/>
            <p:cNvSpPr/>
            <p:nvPr/>
          </p:nvSpPr>
          <p:spPr>
            <a:xfrm>
              <a:off x="6608880" y="2440080"/>
              <a:ext cx="493560" cy="488880"/>
            </a:xfrm>
            <a:custGeom>
              <a:avLst/>
              <a:gdLst/>
              <a:ahLst/>
              <a:rect l="l" t="t" r="r" b="b"/>
              <a:pathLst>
                <a:path w="648" h="624">
                  <a:moveTo>
                    <a:pt x="248" y="0"/>
                  </a:moveTo>
                  <a:lnTo>
                    <a:pt x="226" y="29"/>
                  </a:lnTo>
                  <a:lnTo>
                    <a:pt x="235" y="121"/>
                  </a:lnTo>
                  <a:lnTo>
                    <a:pt x="226" y="167"/>
                  </a:lnTo>
                  <a:lnTo>
                    <a:pt x="192" y="164"/>
                  </a:lnTo>
                  <a:lnTo>
                    <a:pt x="179" y="212"/>
                  </a:lnTo>
                  <a:lnTo>
                    <a:pt x="125" y="209"/>
                  </a:lnTo>
                  <a:lnTo>
                    <a:pt x="104" y="219"/>
                  </a:lnTo>
                  <a:lnTo>
                    <a:pt x="118" y="245"/>
                  </a:lnTo>
                  <a:lnTo>
                    <a:pt x="109" y="271"/>
                  </a:lnTo>
                  <a:lnTo>
                    <a:pt x="134" y="300"/>
                  </a:lnTo>
                  <a:lnTo>
                    <a:pt x="122" y="320"/>
                  </a:lnTo>
                  <a:lnTo>
                    <a:pt x="79" y="291"/>
                  </a:lnTo>
                  <a:lnTo>
                    <a:pt x="48" y="311"/>
                  </a:lnTo>
                  <a:lnTo>
                    <a:pt x="57" y="383"/>
                  </a:lnTo>
                  <a:lnTo>
                    <a:pt x="34" y="383"/>
                  </a:lnTo>
                  <a:lnTo>
                    <a:pt x="30" y="415"/>
                  </a:lnTo>
                  <a:lnTo>
                    <a:pt x="0" y="428"/>
                  </a:lnTo>
                  <a:lnTo>
                    <a:pt x="9" y="455"/>
                  </a:lnTo>
                  <a:lnTo>
                    <a:pt x="18" y="480"/>
                  </a:lnTo>
                  <a:lnTo>
                    <a:pt x="27" y="512"/>
                  </a:lnTo>
                  <a:lnTo>
                    <a:pt x="64" y="532"/>
                  </a:lnTo>
                  <a:lnTo>
                    <a:pt x="104" y="539"/>
                  </a:lnTo>
                  <a:lnTo>
                    <a:pt x="109" y="572"/>
                  </a:lnTo>
                  <a:lnTo>
                    <a:pt x="156" y="595"/>
                  </a:lnTo>
                  <a:lnTo>
                    <a:pt x="161" y="624"/>
                  </a:lnTo>
                  <a:lnTo>
                    <a:pt x="210" y="611"/>
                  </a:lnTo>
                  <a:lnTo>
                    <a:pt x="210" y="595"/>
                  </a:lnTo>
                  <a:lnTo>
                    <a:pt x="278" y="600"/>
                  </a:lnTo>
                  <a:lnTo>
                    <a:pt x="287" y="584"/>
                  </a:lnTo>
                  <a:lnTo>
                    <a:pt x="323" y="579"/>
                  </a:lnTo>
                  <a:lnTo>
                    <a:pt x="323" y="548"/>
                  </a:lnTo>
                  <a:lnTo>
                    <a:pt x="373" y="548"/>
                  </a:lnTo>
                  <a:lnTo>
                    <a:pt x="377" y="523"/>
                  </a:lnTo>
                  <a:lnTo>
                    <a:pt x="404" y="500"/>
                  </a:lnTo>
                  <a:lnTo>
                    <a:pt x="408" y="464"/>
                  </a:lnTo>
                  <a:lnTo>
                    <a:pt x="429" y="444"/>
                  </a:lnTo>
                  <a:lnTo>
                    <a:pt x="425" y="396"/>
                  </a:lnTo>
                  <a:lnTo>
                    <a:pt x="443" y="376"/>
                  </a:lnTo>
                  <a:lnTo>
                    <a:pt x="456" y="343"/>
                  </a:lnTo>
                  <a:lnTo>
                    <a:pt x="465" y="320"/>
                  </a:lnTo>
                  <a:lnTo>
                    <a:pt x="499" y="311"/>
                  </a:lnTo>
                  <a:lnTo>
                    <a:pt x="512" y="336"/>
                  </a:lnTo>
                  <a:lnTo>
                    <a:pt x="557" y="264"/>
                  </a:lnTo>
                  <a:lnTo>
                    <a:pt x="596" y="261"/>
                  </a:lnTo>
                  <a:lnTo>
                    <a:pt x="603" y="236"/>
                  </a:lnTo>
                  <a:lnTo>
                    <a:pt x="591" y="212"/>
                  </a:lnTo>
                  <a:lnTo>
                    <a:pt x="643" y="200"/>
                  </a:lnTo>
                  <a:lnTo>
                    <a:pt x="630" y="164"/>
                  </a:lnTo>
                  <a:lnTo>
                    <a:pt x="630" y="124"/>
                  </a:lnTo>
                  <a:lnTo>
                    <a:pt x="648" y="121"/>
                  </a:lnTo>
                  <a:lnTo>
                    <a:pt x="639" y="101"/>
                  </a:lnTo>
                  <a:lnTo>
                    <a:pt x="573" y="112"/>
                  </a:lnTo>
                  <a:lnTo>
                    <a:pt x="530" y="104"/>
                  </a:lnTo>
                  <a:lnTo>
                    <a:pt x="530" y="137"/>
                  </a:lnTo>
                  <a:lnTo>
                    <a:pt x="460" y="176"/>
                  </a:lnTo>
                  <a:lnTo>
                    <a:pt x="443" y="79"/>
                  </a:lnTo>
                  <a:lnTo>
                    <a:pt x="284" y="101"/>
                  </a:lnTo>
                  <a:lnTo>
                    <a:pt x="248" y="0"/>
                  </a:lnTo>
                </a:path>
              </a:pathLst>
            </a:custGeom>
            <a:solidFill>
              <a:srgbClr val="008208"/>
            </a:solidFill>
            <a:ln w="11160">
              <a:solidFill>
                <a:srgbClr val="919191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10066" name=""/>
          <p:cNvGrpSpPr/>
          <p:nvPr/>
        </p:nvGrpSpPr>
        <p:grpSpPr>
          <a:xfrm>
            <a:off x="5789520" y="2692440"/>
            <a:ext cx="897120" cy="452520"/>
            <a:chOff x="5789520" y="2692440"/>
            <a:chExt cx="897120" cy="452520"/>
          </a:xfrm>
        </p:grpSpPr>
        <p:sp>
          <p:nvSpPr>
            <p:cNvPr id="10067" name=""/>
            <p:cNvSpPr/>
            <p:nvPr/>
          </p:nvSpPr>
          <p:spPr>
            <a:xfrm>
              <a:off x="5789520" y="2692440"/>
              <a:ext cx="897120" cy="452520"/>
            </a:xfrm>
            <a:custGeom>
              <a:avLst/>
              <a:gdLst/>
              <a:ahLst/>
              <a:rect l="l" t="t" r="r" b="b"/>
              <a:pathLst>
                <a:path w="1179" h="579">
                  <a:moveTo>
                    <a:pt x="1179" y="223"/>
                  </a:moveTo>
                  <a:lnTo>
                    <a:pt x="1179" y="295"/>
                  </a:lnTo>
                  <a:lnTo>
                    <a:pt x="1157" y="298"/>
                  </a:lnTo>
                  <a:lnTo>
                    <a:pt x="1143" y="320"/>
                  </a:lnTo>
                  <a:lnTo>
                    <a:pt x="1118" y="304"/>
                  </a:lnTo>
                  <a:lnTo>
                    <a:pt x="1109" y="331"/>
                  </a:lnTo>
                  <a:lnTo>
                    <a:pt x="1091" y="327"/>
                  </a:lnTo>
                  <a:lnTo>
                    <a:pt x="1087" y="367"/>
                  </a:lnTo>
                  <a:lnTo>
                    <a:pt x="1069" y="392"/>
                  </a:lnTo>
                  <a:lnTo>
                    <a:pt x="1051" y="386"/>
                  </a:lnTo>
                  <a:lnTo>
                    <a:pt x="1051" y="406"/>
                  </a:lnTo>
                  <a:lnTo>
                    <a:pt x="1017" y="403"/>
                  </a:lnTo>
                  <a:lnTo>
                    <a:pt x="1012" y="439"/>
                  </a:lnTo>
                  <a:lnTo>
                    <a:pt x="987" y="439"/>
                  </a:lnTo>
                  <a:lnTo>
                    <a:pt x="987" y="455"/>
                  </a:lnTo>
                  <a:lnTo>
                    <a:pt x="746" y="487"/>
                  </a:lnTo>
                  <a:lnTo>
                    <a:pt x="520" y="507"/>
                  </a:lnTo>
                  <a:lnTo>
                    <a:pt x="354" y="507"/>
                  </a:lnTo>
                  <a:lnTo>
                    <a:pt x="324" y="539"/>
                  </a:lnTo>
                  <a:lnTo>
                    <a:pt x="297" y="534"/>
                  </a:lnTo>
                  <a:lnTo>
                    <a:pt x="275" y="519"/>
                  </a:lnTo>
                  <a:lnTo>
                    <a:pt x="254" y="523"/>
                  </a:lnTo>
                  <a:lnTo>
                    <a:pt x="211" y="550"/>
                  </a:lnTo>
                  <a:lnTo>
                    <a:pt x="153" y="579"/>
                  </a:lnTo>
                  <a:lnTo>
                    <a:pt x="96" y="575"/>
                  </a:lnTo>
                  <a:lnTo>
                    <a:pt x="0" y="579"/>
                  </a:lnTo>
                  <a:lnTo>
                    <a:pt x="58" y="539"/>
                  </a:lnTo>
                  <a:lnTo>
                    <a:pt x="52" y="471"/>
                  </a:lnTo>
                  <a:lnTo>
                    <a:pt x="79" y="442"/>
                  </a:lnTo>
                  <a:lnTo>
                    <a:pt x="180" y="458"/>
                  </a:lnTo>
                  <a:lnTo>
                    <a:pt x="171" y="439"/>
                  </a:lnTo>
                  <a:lnTo>
                    <a:pt x="140" y="406"/>
                  </a:lnTo>
                  <a:lnTo>
                    <a:pt x="180" y="376"/>
                  </a:lnTo>
                  <a:lnTo>
                    <a:pt x="211" y="367"/>
                  </a:lnTo>
                  <a:lnTo>
                    <a:pt x="227" y="311"/>
                  </a:lnTo>
                  <a:lnTo>
                    <a:pt x="284" y="304"/>
                  </a:lnTo>
                  <a:lnTo>
                    <a:pt x="309" y="268"/>
                  </a:lnTo>
                  <a:lnTo>
                    <a:pt x="336" y="268"/>
                  </a:lnTo>
                  <a:lnTo>
                    <a:pt x="358" y="288"/>
                  </a:lnTo>
                  <a:lnTo>
                    <a:pt x="441" y="284"/>
                  </a:lnTo>
                  <a:lnTo>
                    <a:pt x="467" y="228"/>
                  </a:lnTo>
                  <a:lnTo>
                    <a:pt x="489" y="228"/>
                  </a:lnTo>
                  <a:lnTo>
                    <a:pt x="502" y="248"/>
                  </a:lnTo>
                  <a:lnTo>
                    <a:pt x="541" y="248"/>
                  </a:lnTo>
                  <a:lnTo>
                    <a:pt x="550" y="203"/>
                  </a:lnTo>
                  <a:lnTo>
                    <a:pt x="581" y="187"/>
                  </a:lnTo>
                  <a:lnTo>
                    <a:pt x="584" y="140"/>
                  </a:lnTo>
                  <a:lnTo>
                    <a:pt x="620" y="131"/>
                  </a:lnTo>
                  <a:lnTo>
                    <a:pt x="624" y="92"/>
                  </a:lnTo>
                  <a:lnTo>
                    <a:pt x="672" y="99"/>
                  </a:lnTo>
                  <a:lnTo>
                    <a:pt x="712" y="49"/>
                  </a:lnTo>
                  <a:lnTo>
                    <a:pt x="712" y="4"/>
                  </a:lnTo>
                  <a:lnTo>
                    <a:pt x="764" y="0"/>
                  </a:lnTo>
                  <a:lnTo>
                    <a:pt x="773" y="40"/>
                  </a:lnTo>
                  <a:lnTo>
                    <a:pt x="843" y="56"/>
                  </a:lnTo>
                  <a:lnTo>
                    <a:pt x="904" y="76"/>
                  </a:lnTo>
                  <a:lnTo>
                    <a:pt x="965" y="56"/>
                  </a:lnTo>
                  <a:lnTo>
                    <a:pt x="990" y="16"/>
                  </a:lnTo>
                  <a:lnTo>
                    <a:pt x="1017" y="16"/>
                  </a:lnTo>
                  <a:lnTo>
                    <a:pt x="1039" y="40"/>
                  </a:lnTo>
                  <a:lnTo>
                    <a:pt x="1042" y="68"/>
                  </a:lnTo>
                  <a:lnTo>
                    <a:pt x="1073" y="68"/>
                  </a:lnTo>
                  <a:lnTo>
                    <a:pt x="1069" y="111"/>
                  </a:lnTo>
                  <a:lnTo>
                    <a:pt x="1100" y="200"/>
                  </a:lnTo>
                  <a:lnTo>
                    <a:pt x="1149" y="212"/>
                  </a:lnTo>
                  <a:lnTo>
                    <a:pt x="1179" y="223"/>
                  </a:lnTo>
                  <a:close/>
                </a:path>
              </a:pathLst>
            </a:custGeom>
            <a:solidFill>
              <a:srgbClr val="008208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068" name=""/>
            <p:cNvSpPr/>
            <p:nvPr/>
          </p:nvSpPr>
          <p:spPr>
            <a:xfrm>
              <a:off x="5789520" y="2692440"/>
              <a:ext cx="897120" cy="452520"/>
            </a:xfrm>
            <a:custGeom>
              <a:avLst/>
              <a:gdLst/>
              <a:ahLst/>
              <a:rect l="l" t="t" r="r" b="b"/>
              <a:pathLst>
                <a:path w="1179" h="579">
                  <a:moveTo>
                    <a:pt x="1179" y="223"/>
                  </a:moveTo>
                  <a:lnTo>
                    <a:pt x="1179" y="295"/>
                  </a:lnTo>
                  <a:lnTo>
                    <a:pt x="1157" y="298"/>
                  </a:lnTo>
                  <a:lnTo>
                    <a:pt x="1143" y="320"/>
                  </a:lnTo>
                  <a:lnTo>
                    <a:pt x="1118" y="304"/>
                  </a:lnTo>
                  <a:lnTo>
                    <a:pt x="1109" y="331"/>
                  </a:lnTo>
                  <a:lnTo>
                    <a:pt x="1091" y="327"/>
                  </a:lnTo>
                  <a:lnTo>
                    <a:pt x="1087" y="367"/>
                  </a:lnTo>
                  <a:lnTo>
                    <a:pt x="1069" y="392"/>
                  </a:lnTo>
                  <a:lnTo>
                    <a:pt x="1051" y="386"/>
                  </a:lnTo>
                  <a:lnTo>
                    <a:pt x="1051" y="406"/>
                  </a:lnTo>
                  <a:lnTo>
                    <a:pt x="1017" y="403"/>
                  </a:lnTo>
                  <a:lnTo>
                    <a:pt x="1012" y="439"/>
                  </a:lnTo>
                  <a:lnTo>
                    <a:pt x="987" y="439"/>
                  </a:lnTo>
                  <a:lnTo>
                    <a:pt x="987" y="455"/>
                  </a:lnTo>
                  <a:lnTo>
                    <a:pt x="746" y="487"/>
                  </a:lnTo>
                  <a:lnTo>
                    <a:pt x="520" y="507"/>
                  </a:lnTo>
                  <a:lnTo>
                    <a:pt x="354" y="507"/>
                  </a:lnTo>
                  <a:lnTo>
                    <a:pt x="324" y="539"/>
                  </a:lnTo>
                  <a:lnTo>
                    <a:pt x="297" y="534"/>
                  </a:lnTo>
                  <a:lnTo>
                    <a:pt x="275" y="519"/>
                  </a:lnTo>
                  <a:lnTo>
                    <a:pt x="254" y="523"/>
                  </a:lnTo>
                  <a:lnTo>
                    <a:pt x="211" y="550"/>
                  </a:lnTo>
                  <a:lnTo>
                    <a:pt x="153" y="579"/>
                  </a:lnTo>
                  <a:lnTo>
                    <a:pt x="96" y="575"/>
                  </a:lnTo>
                  <a:lnTo>
                    <a:pt x="0" y="579"/>
                  </a:lnTo>
                  <a:lnTo>
                    <a:pt x="58" y="539"/>
                  </a:lnTo>
                  <a:lnTo>
                    <a:pt x="52" y="471"/>
                  </a:lnTo>
                  <a:lnTo>
                    <a:pt x="79" y="442"/>
                  </a:lnTo>
                  <a:lnTo>
                    <a:pt x="180" y="458"/>
                  </a:lnTo>
                  <a:lnTo>
                    <a:pt x="171" y="439"/>
                  </a:lnTo>
                  <a:lnTo>
                    <a:pt x="140" y="406"/>
                  </a:lnTo>
                  <a:lnTo>
                    <a:pt x="180" y="376"/>
                  </a:lnTo>
                  <a:lnTo>
                    <a:pt x="211" y="367"/>
                  </a:lnTo>
                  <a:lnTo>
                    <a:pt x="227" y="311"/>
                  </a:lnTo>
                  <a:lnTo>
                    <a:pt x="284" y="304"/>
                  </a:lnTo>
                  <a:lnTo>
                    <a:pt x="309" y="268"/>
                  </a:lnTo>
                  <a:lnTo>
                    <a:pt x="336" y="268"/>
                  </a:lnTo>
                  <a:lnTo>
                    <a:pt x="358" y="288"/>
                  </a:lnTo>
                  <a:lnTo>
                    <a:pt x="441" y="284"/>
                  </a:lnTo>
                  <a:lnTo>
                    <a:pt x="467" y="228"/>
                  </a:lnTo>
                  <a:lnTo>
                    <a:pt x="489" y="228"/>
                  </a:lnTo>
                  <a:lnTo>
                    <a:pt x="502" y="248"/>
                  </a:lnTo>
                  <a:lnTo>
                    <a:pt x="541" y="248"/>
                  </a:lnTo>
                  <a:lnTo>
                    <a:pt x="550" y="203"/>
                  </a:lnTo>
                  <a:lnTo>
                    <a:pt x="581" y="187"/>
                  </a:lnTo>
                  <a:lnTo>
                    <a:pt x="584" y="140"/>
                  </a:lnTo>
                  <a:lnTo>
                    <a:pt x="620" y="131"/>
                  </a:lnTo>
                  <a:lnTo>
                    <a:pt x="624" y="92"/>
                  </a:lnTo>
                  <a:lnTo>
                    <a:pt x="672" y="99"/>
                  </a:lnTo>
                  <a:lnTo>
                    <a:pt x="712" y="49"/>
                  </a:lnTo>
                  <a:lnTo>
                    <a:pt x="712" y="4"/>
                  </a:lnTo>
                  <a:lnTo>
                    <a:pt x="764" y="0"/>
                  </a:lnTo>
                  <a:lnTo>
                    <a:pt x="773" y="40"/>
                  </a:lnTo>
                  <a:lnTo>
                    <a:pt x="843" y="56"/>
                  </a:lnTo>
                  <a:lnTo>
                    <a:pt x="904" y="76"/>
                  </a:lnTo>
                  <a:lnTo>
                    <a:pt x="965" y="56"/>
                  </a:lnTo>
                  <a:lnTo>
                    <a:pt x="990" y="16"/>
                  </a:lnTo>
                  <a:lnTo>
                    <a:pt x="1017" y="16"/>
                  </a:lnTo>
                  <a:lnTo>
                    <a:pt x="1039" y="40"/>
                  </a:lnTo>
                  <a:lnTo>
                    <a:pt x="1042" y="68"/>
                  </a:lnTo>
                  <a:lnTo>
                    <a:pt x="1073" y="68"/>
                  </a:lnTo>
                  <a:lnTo>
                    <a:pt x="1069" y="111"/>
                  </a:lnTo>
                  <a:lnTo>
                    <a:pt x="1100" y="200"/>
                  </a:lnTo>
                  <a:lnTo>
                    <a:pt x="1149" y="212"/>
                  </a:lnTo>
                  <a:lnTo>
                    <a:pt x="1179" y="223"/>
                  </a:lnTo>
                </a:path>
              </a:pathLst>
            </a:custGeom>
            <a:solidFill>
              <a:srgbClr val="008208"/>
            </a:solidFill>
            <a:ln w="11160">
              <a:solidFill>
                <a:srgbClr val="919191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10069" name=""/>
          <p:cNvGrpSpPr/>
          <p:nvPr/>
        </p:nvGrpSpPr>
        <p:grpSpPr>
          <a:xfrm>
            <a:off x="6945480" y="2436840"/>
            <a:ext cx="571320" cy="247680"/>
            <a:chOff x="6945480" y="2436840"/>
            <a:chExt cx="571320" cy="247680"/>
          </a:xfrm>
        </p:grpSpPr>
        <p:sp>
          <p:nvSpPr>
            <p:cNvPr id="10070" name=""/>
            <p:cNvSpPr/>
            <p:nvPr/>
          </p:nvSpPr>
          <p:spPr>
            <a:xfrm>
              <a:off x="6945480" y="2436840"/>
              <a:ext cx="571320" cy="247680"/>
            </a:xfrm>
            <a:custGeom>
              <a:avLst/>
              <a:gdLst/>
              <a:ahLst/>
              <a:rect l="l" t="t" r="r" b="b"/>
              <a:pathLst>
                <a:path w="751" h="316">
                  <a:moveTo>
                    <a:pt x="736" y="204"/>
                  </a:moveTo>
                  <a:lnTo>
                    <a:pt x="751" y="244"/>
                  </a:lnTo>
                  <a:lnTo>
                    <a:pt x="736" y="244"/>
                  </a:lnTo>
                  <a:lnTo>
                    <a:pt x="736" y="255"/>
                  </a:lnTo>
                  <a:lnTo>
                    <a:pt x="720" y="271"/>
                  </a:lnTo>
                  <a:lnTo>
                    <a:pt x="720" y="296"/>
                  </a:lnTo>
                  <a:lnTo>
                    <a:pt x="641" y="312"/>
                  </a:lnTo>
                  <a:lnTo>
                    <a:pt x="623" y="276"/>
                  </a:lnTo>
                  <a:lnTo>
                    <a:pt x="598" y="276"/>
                  </a:lnTo>
                  <a:lnTo>
                    <a:pt x="567" y="208"/>
                  </a:lnTo>
                  <a:lnTo>
                    <a:pt x="589" y="176"/>
                  </a:lnTo>
                  <a:lnTo>
                    <a:pt x="567" y="176"/>
                  </a:lnTo>
                  <a:lnTo>
                    <a:pt x="537" y="143"/>
                  </a:lnTo>
                  <a:lnTo>
                    <a:pt x="559" y="107"/>
                  </a:lnTo>
                  <a:lnTo>
                    <a:pt x="546" y="104"/>
                  </a:lnTo>
                  <a:lnTo>
                    <a:pt x="541" y="71"/>
                  </a:lnTo>
                  <a:lnTo>
                    <a:pt x="559" y="28"/>
                  </a:lnTo>
                  <a:lnTo>
                    <a:pt x="523" y="35"/>
                  </a:lnTo>
                  <a:lnTo>
                    <a:pt x="515" y="71"/>
                  </a:lnTo>
                  <a:lnTo>
                    <a:pt x="485" y="91"/>
                  </a:lnTo>
                  <a:lnTo>
                    <a:pt x="506" y="120"/>
                  </a:lnTo>
                  <a:lnTo>
                    <a:pt x="501" y="152"/>
                  </a:lnTo>
                  <a:lnTo>
                    <a:pt x="519" y="156"/>
                  </a:lnTo>
                  <a:lnTo>
                    <a:pt x="501" y="188"/>
                  </a:lnTo>
                  <a:lnTo>
                    <a:pt x="515" y="224"/>
                  </a:lnTo>
                  <a:lnTo>
                    <a:pt x="523" y="271"/>
                  </a:lnTo>
                  <a:lnTo>
                    <a:pt x="553" y="292"/>
                  </a:lnTo>
                  <a:lnTo>
                    <a:pt x="541" y="316"/>
                  </a:lnTo>
                  <a:lnTo>
                    <a:pt x="519" y="303"/>
                  </a:lnTo>
                  <a:lnTo>
                    <a:pt x="479" y="307"/>
                  </a:lnTo>
                  <a:lnTo>
                    <a:pt x="470" y="287"/>
                  </a:lnTo>
                  <a:lnTo>
                    <a:pt x="415" y="296"/>
                  </a:lnTo>
                  <a:lnTo>
                    <a:pt x="400" y="248"/>
                  </a:lnTo>
                  <a:lnTo>
                    <a:pt x="406" y="219"/>
                  </a:lnTo>
                  <a:lnTo>
                    <a:pt x="436" y="183"/>
                  </a:lnTo>
                  <a:lnTo>
                    <a:pt x="418" y="159"/>
                  </a:lnTo>
                  <a:lnTo>
                    <a:pt x="339" y="152"/>
                  </a:lnTo>
                  <a:lnTo>
                    <a:pt x="332" y="116"/>
                  </a:lnTo>
                  <a:lnTo>
                    <a:pt x="302" y="120"/>
                  </a:lnTo>
                  <a:lnTo>
                    <a:pt x="287" y="152"/>
                  </a:lnTo>
                  <a:lnTo>
                    <a:pt x="240" y="159"/>
                  </a:lnTo>
                  <a:lnTo>
                    <a:pt x="201" y="127"/>
                  </a:lnTo>
                  <a:lnTo>
                    <a:pt x="192" y="95"/>
                  </a:lnTo>
                  <a:lnTo>
                    <a:pt x="134" y="111"/>
                  </a:lnTo>
                  <a:lnTo>
                    <a:pt x="88" y="107"/>
                  </a:lnTo>
                  <a:lnTo>
                    <a:pt x="82" y="140"/>
                  </a:lnTo>
                  <a:lnTo>
                    <a:pt x="12" y="176"/>
                  </a:lnTo>
                  <a:lnTo>
                    <a:pt x="0" y="84"/>
                  </a:lnTo>
                  <a:lnTo>
                    <a:pt x="571" y="0"/>
                  </a:lnTo>
                  <a:lnTo>
                    <a:pt x="641" y="204"/>
                  </a:lnTo>
                  <a:lnTo>
                    <a:pt x="736" y="204"/>
                  </a:lnTo>
                  <a:close/>
                </a:path>
              </a:pathLst>
            </a:custGeom>
            <a:solidFill>
              <a:srgbClr val="008208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071" name=""/>
            <p:cNvSpPr/>
            <p:nvPr/>
          </p:nvSpPr>
          <p:spPr>
            <a:xfrm>
              <a:off x="6945480" y="2436840"/>
              <a:ext cx="571320" cy="247680"/>
            </a:xfrm>
            <a:custGeom>
              <a:avLst/>
              <a:gdLst/>
              <a:ahLst/>
              <a:rect l="l" t="t" r="r" b="b"/>
              <a:pathLst>
                <a:path w="751" h="316">
                  <a:moveTo>
                    <a:pt x="736" y="204"/>
                  </a:moveTo>
                  <a:lnTo>
                    <a:pt x="751" y="244"/>
                  </a:lnTo>
                  <a:lnTo>
                    <a:pt x="736" y="244"/>
                  </a:lnTo>
                  <a:lnTo>
                    <a:pt x="736" y="255"/>
                  </a:lnTo>
                  <a:lnTo>
                    <a:pt x="720" y="271"/>
                  </a:lnTo>
                  <a:lnTo>
                    <a:pt x="720" y="296"/>
                  </a:lnTo>
                  <a:lnTo>
                    <a:pt x="641" y="312"/>
                  </a:lnTo>
                  <a:lnTo>
                    <a:pt x="623" y="276"/>
                  </a:lnTo>
                  <a:lnTo>
                    <a:pt x="598" y="276"/>
                  </a:lnTo>
                  <a:lnTo>
                    <a:pt x="567" y="208"/>
                  </a:lnTo>
                  <a:lnTo>
                    <a:pt x="589" y="176"/>
                  </a:lnTo>
                  <a:lnTo>
                    <a:pt x="567" y="176"/>
                  </a:lnTo>
                  <a:lnTo>
                    <a:pt x="537" y="143"/>
                  </a:lnTo>
                  <a:lnTo>
                    <a:pt x="559" y="107"/>
                  </a:lnTo>
                  <a:lnTo>
                    <a:pt x="546" y="104"/>
                  </a:lnTo>
                  <a:lnTo>
                    <a:pt x="541" y="71"/>
                  </a:lnTo>
                  <a:lnTo>
                    <a:pt x="559" y="28"/>
                  </a:lnTo>
                  <a:lnTo>
                    <a:pt x="523" y="35"/>
                  </a:lnTo>
                  <a:lnTo>
                    <a:pt x="515" y="71"/>
                  </a:lnTo>
                  <a:lnTo>
                    <a:pt x="485" y="91"/>
                  </a:lnTo>
                  <a:lnTo>
                    <a:pt x="506" y="120"/>
                  </a:lnTo>
                  <a:lnTo>
                    <a:pt x="501" y="152"/>
                  </a:lnTo>
                  <a:lnTo>
                    <a:pt x="519" y="156"/>
                  </a:lnTo>
                  <a:lnTo>
                    <a:pt x="501" y="188"/>
                  </a:lnTo>
                  <a:lnTo>
                    <a:pt x="515" y="224"/>
                  </a:lnTo>
                  <a:lnTo>
                    <a:pt x="523" y="271"/>
                  </a:lnTo>
                  <a:lnTo>
                    <a:pt x="553" y="292"/>
                  </a:lnTo>
                  <a:lnTo>
                    <a:pt x="541" y="316"/>
                  </a:lnTo>
                  <a:lnTo>
                    <a:pt x="519" y="303"/>
                  </a:lnTo>
                  <a:lnTo>
                    <a:pt x="479" y="307"/>
                  </a:lnTo>
                  <a:lnTo>
                    <a:pt x="470" y="287"/>
                  </a:lnTo>
                  <a:lnTo>
                    <a:pt x="415" y="296"/>
                  </a:lnTo>
                  <a:lnTo>
                    <a:pt x="400" y="248"/>
                  </a:lnTo>
                  <a:lnTo>
                    <a:pt x="406" y="219"/>
                  </a:lnTo>
                  <a:lnTo>
                    <a:pt x="436" y="183"/>
                  </a:lnTo>
                  <a:lnTo>
                    <a:pt x="418" y="159"/>
                  </a:lnTo>
                  <a:lnTo>
                    <a:pt x="339" y="152"/>
                  </a:lnTo>
                  <a:lnTo>
                    <a:pt x="332" y="116"/>
                  </a:lnTo>
                  <a:lnTo>
                    <a:pt x="302" y="120"/>
                  </a:lnTo>
                  <a:lnTo>
                    <a:pt x="287" y="152"/>
                  </a:lnTo>
                  <a:lnTo>
                    <a:pt x="240" y="159"/>
                  </a:lnTo>
                  <a:lnTo>
                    <a:pt x="201" y="127"/>
                  </a:lnTo>
                  <a:lnTo>
                    <a:pt x="192" y="95"/>
                  </a:lnTo>
                  <a:lnTo>
                    <a:pt x="134" y="111"/>
                  </a:lnTo>
                  <a:lnTo>
                    <a:pt x="88" y="107"/>
                  </a:lnTo>
                  <a:lnTo>
                    <a:pt x="82" y="140"/>
                  </a:lnTo>
                  <a:lnTo>
                    <a:pt x="12" y="176"/>
                  </a:lnTo>
                  <a:lnTo>
                    <a:pt x="0" y="84"/>
                  </a:lnTo>
                  <a:lnTo>
                    <a:pt x="571" y="0"/>
                  </a:lnTo>
                  <a:lnTo>
                    <a:pt x="641" y="204"/>
                  </a:lnTo>
                  <a:lnTo>
                    <a:pt x="736" y="204"/>
                  </a:lnTo>
                </a:path>
              </a:pathLst>
            </a:custGeom>
            <a:solidFill>
              <a:srgbClr val="008208"/>
            </a:solidFill>
            <a:ln w="11160">
              <a:solidFill>
                <a:srgbClr val="919191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10072" name=""/>
          <p:cNvGrpSpPr/>
          <p:nvPr/>
        </p:nvGrpSpPr>
        <p:grpSpPr>
          <a:xfrm>
            <a:off x="7610400" y="1492200"/>
            <a:ext cx="230400" cy="414360"/>
            <a:chOff x="7610400" y="1492200"/>
            <a:chExt cx="230400" cy="414360"/>
          </a:xfrm>
        </p:grpSpPr>
        <p:sp>
          <p:nvSpPr>
            <p:cNvPr id="10073" name=""/>
            <p:cNvSpPr/>
            <p:nvPr/>
          </p:nvSpPr>
          <p:spPr>
            <a:xfrm>
              <a:off x="7610400" y="1492200"/>
              <a:ext cx="230400" cy="414360"/>
            </a:xfrm>
            <a:custGeom>
              <a:avLst/>
              <a:gdLst/>
              <a:ahLst/>
              <a:rect l="l" t="t" r="r" b="b"/>
              <a:pathLst>
                <a:path w="302" h="528">
                  <a:moveTo>
                    <a:pt x="48" y="59"/>
                  </a:moveTo>
                  <a:lnTo>
                    <a:pt x="34" y="32"/>
                  </a:lnTo>
                  <a:lnTo>
                    <a:pt x="48" y="7"/>
                  </a:lnTo>
                  <a:lnTo>
                    <a:pt x="83" y="0"/>
                  </a:lnTo>
                  <a:lnTo>
                    <a:pt x="119" y="16"/>
                  </a:lnTo>
                  <a:lnTo>
                    <a:pt x="171" y="169"/>
                  </a:lnTo>
                  <a:lnTo>
                    <a:pt x="189" y="183"/>
                  </a:lnTo>
                  <a:lnTo>
                    <a:pt x="192" y="235"/>
                  </a:lnTo>
                  <a:lnTo>
                    <a:pt x="201" y="255"/>
                  </a:lnTo>
                  <a:lnTo>
                    <a:pt x="223" y="276"/>
                  </a:lnTo>
                  <a:lnTo>
                    <a:pt x="219" y="348"/>
                  </a:lnTo>
                  <a:lnTo>
                    <a:pt x="250" y="375"/>
                  </a:lnTo>
                  <a:lnTo>
                    <a:pt x="257" y="400"/>
                  </a:lnTo>
                  <a:lnTo>
                    <a:pt x="296" y="400"/>
                  </a:lnTo>
                  <a:lnTo>
                    <a:pt x="302" y="417"/>
                  </a:lnTo>
                  <a:lnTo>
                    <a:pt x="275" y="444"/>
                  </a:lnTo>
                  <a:lnTo>
                    <a:pt x="262" y="467"/>
                  </a:lnTo>
                  <a:lnTo>
                    <a:pt x="226" y="467"/>
                  </a:lnTo>
                  <a:lnTo>
                    <a:pt x="219" y="505"/>
                  </a:lnTo>
                  <a:lnTo>
                    <a:pt x="192" y="505"/>
                  </a:lnTo>
                  <a:lnTo>
                    <a:pt x="57" y="528"/>
                  </a:lnTo>
                  <a:lnTo>
                    <a:pt x="22" y="463"/>
                  </a:lnTo>
                  <a:lnTo>
                    <a:pt x="40" y="391"/>
                  </a:lnTo>
                  <a:lnTo>
                    <a:pt x="0" y="355"/>
                  </a:lnTo>
                  <a:lnTo>
                    <a:pt x="40" y="312"/>
                  </a:lnTo>
                  <a:lnTo>
                    <a:pt x="34" y="280"/>
                  </a:lnTo>
                  <a:lnTo>
                    <a:pt x="18" y="251"/>
                  </a:lnTo>
                  <a:lnTo>
                    <a:pt x="31" y="228"/>
                  </a:lnTo>
                  <a:lnTo>
                    <a:pt x="70" y="215"/>
                  </a:lnTo>
                  <a:lnTo>
                    <a:pt x="70" y="192"/>
                  </a:lnTo>
                  <a:lnTo>
                    <a:pt x="88" y="169"/>
                  </a:lnTo>
                  <a:lnTo>
                    <a:pt x="57" y="152"/>
                  </a:lnTo>
                  <a:lnTo>
                    <a:pt x="57" y="127"/>
                  </a:lnTo>
                  <a:lnTo>
                    <a:pt x="65" y="95"/>
                  </a:lnTo>
                  <a:lnTo>
                    <a:pt x="48" y="59"/>
                  </a:lnTo>
                  <a:close/>
                </a:path>
              </a:pathLst>
            </a:custGeom>
            <a:solidFill>
              <a:srgbClr val="008208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074" name=""/>
            <p:cNvSpPr/>
            <p:nvPr/>
          </p:nvSpPr>
          <p:spPr>
            <a:xfrm>
              <a:off x="7610400" y="1492200"/>
              <a:ext cx="230400" cy="414360"/>
            </a:xfrm>
            <a:custGeom>
              <a:avLst/>
              <a:gdLst/>
              <a:ahLst/>
              <a:rect l="l" t="t" r="r" b="b"/>
              <a:pathLst>
                <a:path w="302" h="528">
                  <a:moveTo>
                    <a:pt x="48" y="59"/>
                  </a:moveTo>
                  <a:lnTo>
                    <a:pt x="34" y="32"/>
                  </a:lnTo>
                  <a:lnTo>
                    <a:pt x="48" y="7"/>
                  </a:lnTo>
                  <a:lnTo>
                    <a:pt x="83" y="0"/>
                  </a:lnTo>
                  <a:lnTo>
                    <a:pt x="119" y="16"/>
                  </a:lnTo>
                  <a:lnTo>
                    <a:pt x="171" y="169"/>
                  </a:lnTo>
                  <a:lnTo>
                    <a:pt x="189" y="183"/>
                  </a:lnTo>
                  <a:lnTo>
                    <a:pt x="192" y="235"/>
                  </a:lnTo>
                  <a:lnTo>
                    <a:pt x="201" y="255"/>
                  </a:lnTo>
                  <a:lnTo>
                    <a:pt x="223" y="276"/>
                  </a:lnTo>
                  <a:lnTo>
                    <a:pt x="219" y="348"/>
                  </a:lnTo>
                  <a:lnTo>
                    <a:pt x="250" y="375"/>
                  </a:lnTo>
                  <a:lnTo>
                    <a:pt x="257" y="400"/>
                  </a:lnTo>
                  <a:lnTo>
                    <a:pt x="296" y="400"/>
                  </a:lnTo>
                  <a:lnTo>
                    <a:pt x="302" y="417"/>
                  </a:lnTo>
                  <a:lnTo>
                    <a:pt x="275" y="444"/>
                  </a:lnTo>
                  <a:lnTo>
                    <a:pt x="262" y="467"/>
                  </a:lnTo>
                  <a:lnTo>
                    <a:pt x="226" y="467"/>
                  </a:lnTo>
                  <a:lnTo>
                    <a:pt x="219" y="505"/>
                  </a:lnTo>
                  <a:lnTo>
                    <a:pt x="192" y="505"/>
                  </a:lnTo>
                  <a:lnTo>
                    <a:pt x="57" y="528"/>
                  </a:lnTo>
                  <a:lnTo>
                    <a:pt x="22" y="463"/>
                  </a:lnTo>
                  <a:lnTo>
                    <a:pt x="40" y="391"/>
                  </a:lnTo>
                  <a:lnTo>
                    <a:pt x="0" y="355"/>
                  </a:lnTo>
                  <a:lnTo>
                    <a:pt x="40" y="312"/>
                  </a:lnTo>
                  <a:lnTo>
                    <a:pt x="34" y="280"/>
                  </a:lnTo>
                  <a:lnTo>
                    <a:pt x="18" y="251"/>
                  </a:lnTo>
                  <a:lnTo>
                    <a:pt x="31" y="228"/>
                  </a:lnTo>
                  <a:lnTo>
                    <a:pt x="70" y="215"/>
                  </a:lnTo>
                  <a:lnTo>
                    <a:pt x="70" y="192"/>
                  </a:lnTo>
                  <a:lnTo>
                    <a:pt x="88" y="169"/>
                  </a:lnTo>
                  <a:lnTo>
                    <a:pt x="57" y="152"/>
                  </a:lnTo>
                  <a:lnTo>
                    <a:pt x="57" y="127"/>
                  </a:lnTo>
                  <a:lnTo>
                    <a:pt x="65" y="95"/>
                  </a:lnTo>
                  <a:lnTo>
                    <a:pt x="48" y="59"/>
                  </a:lnTo>
                </a:path>
              </a:pathLst>
            </a:custGeom>
            <a:solidFill>
              <a:srgbClr val="008208"/>
            </a:solidFill>
            <a:ln w="11160">
              <a:solidFill>
                <a:srgbClr val="919191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10075" name=""/>
          <p:cNvGrpSpPr/>
          <p:nvPr/>
        </p:nvGrpSpPr>
        <p:grpSpPr>
          <a:xfrm>
            <a:off x="7701120" y="1112760"/>
            <a:ext cx="442800" cy="693720"/>
            <a:chOff x="7701120" y="1112760"/>
            <a:chExt cx="442800" cy="693720"/>
          </a:xfrm>
        </p:grpSpPr>
        <p:sp>
          <p:nvSpPr>
            <p:cNvPr id="10076" name=""/>
            <p:cNvSpPr/>
            <p:nvPr/>
          </p:nvSpPr>
          <p:spPr>
            <a:xfrm>
              <a:off x="7701120" y="1112760"/>
              <a:ext cx="442800" cy="693720"/>
            </a:xfrm>
            <a:custGeom>
              <a:avLst/>
              <a:gdLst/>
              <a:ahLst/>
              <a:rect l="l" t="t" r="r" b="b"/>
              <a:pathLst>
                <a:path w="580" h="886">
                  <a:moveTo>
                    <a:pt x="0" y="494"/>
                  </a:moveTo>
                  <a:lnTo>
                    <a:pt x="43" y="442"/>
                  </a:lnTo>
                  <a:lnTo>
                    <a:pt x="43" y="359"/>
                  </a:lnTo>
                  <a:lnTo>
                    <a:pt x="64" y="310"/>
                  </a:lnTo>
                  <a:lnTo>
                    <a:pt x="61" y="271"/>
                  </a:lnTo>
                  <a:lnTo>
                    <a:pt x="39" y="192"/>
                  </a:lnTo>
                  <a:lnTo>
                    <a:pt x="88" y="64"/>
                  </a:lnTo>
                  <a:lnTo>
                    <a:pt x="100" y="52"/>
                  </a:lnTo>
                  <a:lnTo>
                    <a:pt x="100" y="23"/>
                  </a:lnTo>
                  <a:lnTo>
                    <a:pt x="134" y="12"/>
                  </a:lnTo>
                  <a:lnTo>
                    <a:pt x="161" y="48"/>
                  </a:lnTo>
                  <a:lnTo>
                    <a:pt x="204" y="48"/>
                  </a:lnTo>
                  <a:lnTo>
                    <a:pt x="208" y="39"/>
                  </a:lnTo>
                  <a:lnTo>
                    <a:pt x="239" y="32"/>
                  </a:lnTo>
                  <a:lnTo>
                    <a:pt x="257" y="0"/>
                  </a:lnTo>
                  <a:lnTo>
                    <a:pt x="275" y="23"/>
                  </a:lnTo>
                  <a:lnTo>
                    <a:pt x="275" y="39"/>
                  </a:lnTo>
                  <a:lnTo>
                    <a:pt x="354" y="75"/>
                  </a:lnTo>
                  <a:lnTo>
                    <a:pt x="397" y="264"/>
                  </a:lnTo>
                  <a:lnTo>
                    <a:pt x="431" y="300"/>
                  </a:lnTo>
                  <a:lnTo>
                    <a:pt x="492" y="300"/>
                  </a:lnTo>
                  <a:lnTo>
                    <a:pt x="501" y="314"/>
                  </a:lnTo>
                  <a:lnTo>
                    <a:pt x="497" y="355"/>
                  </a:lnTo>
                  <a:lnTo>
                    <a:pt x="513" y="375"/>
                  </a:lnTo>
                  <a:lnTo>
                    <a:pt x="571" y="386"/>
                  </a:lnTo>
                  <a:lnTo>
                    <a:pt x="580" y="422"/>
                  </a:lnTo>
                  <a:lnTo>
                    <a:pt x="558" y="478"/>
                  </a:lnTo>
                  <a:lnTo>
                    <a:pt x="492" y="535"/>
                  </a:lnTo>
                  <a:lnTo>
                    <a:pt x="436" y="539"/>
                  </a:lnTo>
                  <a:lnTo>
                    <a:pt x="418" y="550"/>
                  </a:lnTo>
                  <a:lnTo>
                    <a:pt x="406" y="582"/>
                  </a:lnTo>
                  <a:lnTo>
                    <a:pt x="391" y="585"/>
                  </a:lnTo>
                  <a:lnTo>
                    <a:pt x="348" y="562"/>
                  </a:lnTo>
                  <a:lnTo>
                    <a:pt x="345" y="591"/>
                  </a:lnTo>
                  <a:lnTo>
                    <a:pt x="357" y="627"/>
                  </a:lnTo>
                  <a:lnTo>
                    <a:pt x="357" y="663"/>
                  </a:lnTo>
                  <a:lnTo>
                    <a:pt x="330" y="670"/>
                  </a:lnTo>
                  <a:lnTo>
                    <a:pt x="248" y="666"/>
                  </a:lnTo>
                  <a:lnTo>
                    <a:pt x="253" y="702"/>
                  </a:lnTo>
                  <a:lnTo>
                    <a:pt x="239" y="729"/>
                  </a:lnTo>
                  <a:lnTo>
                    <a:pt x="213" y="729"/>
                  </a:lnTo>
                  <a:lnTo>
                    <a:pt x="204" y="785"/>
                  </a:lnTo>
                  <a:lnTo>
                    <a:pt x="195" y="814"/>
                  </a:lnTo>
                  <a:lnTo>
                    <a:pt x="179" y="826"/>
                  </a:lnTo>
                  <a:lnTo>
                    <a:pt x="183" y="886"/>
                  </a:lnTo>
                  <a:lnTo>
                    <a:pt x="143" y="886"/>
                  </a:lnTo>
                  <a:lnTo>
                    <a:pt x="131" y="857"/>
                  </a:lnTo>
                  <a:lnTo>
                    <a:pt x="95" y="833"/>
                  </a:lnTo>
                  <a:lnTo>
                    <a:pt x="109" y="771"/>
                  </a:lnTo>
                  <a:lnTo>
                    <a:pt x="79" y="735"/>
                  </a:lnTo>
                  <a:lnTo>
                    <a:pt x="70" y="670"/>
                  </a:lnTo>
                  <a:lnTo>
                    <a:pt x="48" y="634"/>
                  </a:lnTo>
                  <a:lnTo>
                    <a:pt x="0" y="494"/>
                  </a:lnTo>
                  <a:close/>
                </a:path>
              </a:pathLst>
            </a:custGeom>
            <a:solidFill>
              <a:srgbClr val="008208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077" name=""/>
            <p:cNvSpPr/>
            <p:nvPr/>
          </p:nvSpPr>
          <p:spPr>
            <a:xfrm>
              <a:off x="7701120" y="1112760"/>
              <a:ext cx="442800" cy="693720"/>
            </a:xfrm>
            <a:custGeom>
              <a:avLst/>
              <a:gdLst/>
              <a:ahLst/>
              <a:rect l="l" t="t" r="r" b="b"/>
              <a:pathLst>
                <a:path w="580" h="886">
                  <a:moveTo>
                    <a:pt x="0" y="494"/>
                  </a:moveTo>
                  <a:lnTo>
                    <a:pt x="43" y="442"/>
                  </a:lnTo>
                  <a:lnTo>
                    <a:pt x="43" y="359"/>
                  </a:lnTo>
                  <a:lnTo>
                    <a:pt x="64" y="310"/>
                  </a:lnTo>
                  <a:lnTo>
                    <a:pt x="61" y="271"/>
                  </a:lnTo>
                  <a:lnTo>
                    <a:pt x="39" y="192"/>
                  </a:lnTo>
                  <a:lnTo>
                    <a:pt x="88" y="64"/>
                  </a:lnTo>
                  <a:lnTo>
                    <a:pt x="100" y="52"/>
                  </a:lnTo>
                  <a:lnTo>
                    <a:pt x="100" y="23"/>
                  </a:lnTo>
                  <a:lnTo>
                    <a:pt x="134" y="12"/>
                  </a:lnTo>
                  <a:lnTo>
                    <a:pt x="161" y="48"/>
                  </a:lnTo>
                  <a:lnTo>
                    <a:pt x="204" y="48"/>
                  </a:lnTo>
                  <a:lnTo>
                    <a:pt x="208" y="39"/>
                  </a:lnTo>
                  <a:lnTo>
                    <a:pt x="239" y="32"/>
                  </a:lnTo>
                  <a:lnTo>
                    <a:pt x="257" y="0"/>
                  </a:lnTo>
                  <a:lnTo>
                    <a:pt x="275" y="23"/>
                  </a:lnTo>
                  <a:lnTo>
                    <a:pt x="275" y="39"/>
                  </a:lnTo>
                  <a:lnTo>
                    <a:pt x="354" y="75"/>
                  </a:lnTo>
                  <a:lnTo>
                    <a:pt x="397" y="264"/>
                  </a:lnTo>
                  <a:lnTo>
                    <a:pt x="431" y="300"/>
                  </a:lnTo>
                  <a:lnTo>
                    <a:pt x="492" y="300"/>
                  </a:lnTo>
                  <a:lnTo>
                    <a:pt x="501" y="314"/>
                  </a:lnTo>
                  <a:lnTo>
                    <a:pt x="497" y="355"/>
                  </a:lnTo>
                  <a:lnTo>
                    <a:pt x="513" y="375"/>
                  </a:lnTo>
                  <a:lnTo>
                    <a:pt x="571" y="386"/>
                  </a:lnTo>
                  <a:lnTo>
                    <a:pt x="580" y="422"/>
                  </a:lnTo>
                  <a:lnTo>
                    <a:pt x="558" y="478"/>
                  </a:lnTo>
                  <a:lnTo>
                    <a:pt x="492" y="535"/>
                  </a:lnTo>
                  <a:lnTo>
                    <a:pt x="436" y="539"/>
                  </a:lnTo>
                  <a:lnTo>
                    <a:pt x="418" y="550"/>
                  </a:lnTo>
                  <a:lnTo>
                    <a:pt x="406" y="582"/>
                  </a:lnTo>
                  <a:lnTo>
                    <a:pt x="391" y="585"/>
                  </a:lnTo>
                  <a:lnTo>
                    <a:pt x="348" y="562"/>
                  </a:lnTo>
                  <a:lnTo>
                    <a:pt x="345" y="591"/>
                  </a:lnTo>
                  <a:lnTo>
                    <a:pt x="357" y="627"/>
                  </a:lnTo>
                  <a:lnTo>
                    <a:pt x="357" y="663"/>
                  </a:lnTo>
                  <a:lnTo>
                    <a:pt x="330" y="670"/>
                  </a:lnTo>
                  <a:lnTo>
                    <a:pt x="248" y="666"/>
                  </a:lnTo>
                  <a:lnTo>
                    <a:pt x="253" y="702"/>
                  </a:lnTo>
                  <a:lnTo>
                    <a:pt x="239" y="729"/>
                  </a:lnTo>
                  <a:lnTo>
                    <a:pt x="213" y="729"/>
                  </a:lnTo>
                  <a:lnTo>
                    <a:pt x="204" y="785"/>
                  </a:lnTo>
                  <a:lnTo>
                    <a:pt x="195" y="814"/>
                  </a:lnTo>
                  <a:lnTo>
                    <a:pt x="179" y="826"/>
                  </a:lnTo>
                  <a:lnTo>
                    <a:pt x="183" y="886"/>
                  </a:lnTo>
                  <a:lnTo>
                    <a:pt x="143" y="886"/>
                  </a:lnTo>
                  <a:lnTo>
                    <a:pt x="131" y="857"/>
                  </a:lnTo>
                  <a:lnTo>
                    <a:pt x="95" y="833"/>
                  </a:lnTo>
                  <a:lnTo>
                    <a:pt x="109" y="771"/>
                  </a:lnTo>
                  <a:lnTo>
                    <a:pt x="79" y="735"/>
                  </a:lnTo>
                  <a:lnTo>
                    <a:pt x="70" y="670"/>
                  </a:lnTo>
                  <a:lnTo>
                    <a:pt x="48" y="634"/>
                  </a:lnTo>
                  <a:lnTo>
                    <a:pt x="0" y="494"/>
                  </a:lnTo>
                </a:path>
              </a:pathLst>
            </a:custGeom>
            <a:solidFill>
              <a:srgbClr val="008208"/>
            </a:solidFill>
            <a:ln w="11160">
              <a:solidFill>
                <a:srgbClr val="919191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10078" name=""/>
          <p:cNvGrpSpPr/>
          <p:nvPr/>
        </p:nvGrpSpPr>
        <p:grpSpPr>
          <a:xfrm>
            <a:off x="7542360" y="1847880"/>
            <a:ext cx="452160" cy="196920"/>
            <a:chOff x="7542360" y="1847880"/>
            <a:chExt cx="452160" cy="196920"/>
          </a:xfrm>
        </p:grpSpPr>
        <p:sp>
          <p:nvSpPr>
            <p:cNvPr id="10079" name=""/>
            <p:cNvSpPr/>
            <p:nvPr/>
          </p:nvSpPr>
          <p:spPr>
            <a:xfrm>
              <a:off x="7542360" y="1847880"/>
              <a:ext cx="452160" cy="196920"/>
            </a:xfrm>
            <a:custGeom>
              <a:avLst/>
              <a:gdLst/>
              <a:ahLst/>
              <a:rect l="l" t="t" r="r" b="b"/>
              <a:pathLst>
                <a:path w="595" h="255">
                  <a:moveTo>
                    <a:pt x="27" y="108"/>
                  </a:moveTo>
                  <a:lnTo>
                    <a:pt x="149" y="79"/>
                  </a:lnTo>
                  <a:lnTo>
                    <a:pt x="290" y="52"/>
                  </a:lnTo>
                  <a:lnTo>
                    <a:pt x="320" y="48"/>
                  </a:lnTo>
                  <a:lnTo>
                    <a:pt x="320" y="12"/>
                  </a:lnTo>
                  <a:lnTo>
                    <a:pt x="358" y="19"/>
                  </a:lnTo>
                  <a:lnTo>
                    <a:pt x="367" y="0"/>
                  </a:lnTo>
                  <a:lnTo>
                    <a:pt x="394" y="7"/>
                  </a:lnTo>
                  <a:lnTo>
                    <a:pt x="397" y="72"/>
                  </a:lnTo>
                  <a:lnTo>
                    <a:pt x="406" y="104"/>
                  </a:lnTo>
                  <a:lnTo>
                    <a:pt x="442" y="143"/>
                  </a:lnTo>
                  <a:lnTo>
                    <a:pt x="459" y="176"/>
                  </a:lnTo>
                  <a:lnTo>
                    <a:pt x="503" y="176"/>
                  </a:lnTo>
                  <a:lnTo>
                    <a:pt x="529" y="163"/>
                  </a:lnTo>
                  <a:lnTo>
                    <a:pt x="512" y="143"/>
                  </a:lnTo>
                  <a:lnTo>
                    <a:pt x="512" y="111"/>
                  </a:lnTo>
                  <a:lnTo>
                    <a:pt x="538" y="120"/>
                  </a:lnTo>
                  <a:lnTo>
                    <a:pt x="574" y="131"/>
                  </a:lnTo>
                  <a:lnTo>
                    <a:pt x="586" y="151"/>
                  </a:lnTo>
                  <a:lnTo>
                    <a:pt x="565" y="179"/>
                  </a:lnTo>
                  <a:lnTo>
                    <a:pt x="556" y="206"/>
                  </a:lnTo>
                  <a:lnTo>
                    <a:pt x="595" y="203"/>
                  </a:lnTo>
                  <a:lnTo>
                    <a:pt x="586" y="239"/>
                  </a:lnTo>
                  <a:lnTo>
                    <a:pt x="556" y="255"/>
                  </a:lnTo>
                  <a:lnTo>
                    <a:pt x="550" y="219"/>
                  </a:lnTo>
                  <a:lnTo>
                    <a:pt x="529" y="223"/>
                  </a:lnTo>
                  <a:lnTo>
                    <a:pt x="477" y="226"/>
                  </a:lnTo>
                  <a:lnTo>
                    <a:pt x="455" y="206"/>
                  </a:lnTo>
                  <a:lnTo>
                    <a:pt x="437" y="226"/>
                  </a:lnTo>
                  <a:lnTo>
                    <a:pt x="419" y="239"/>
                  </a:lnTo>
                  <a:lnTo>
                    <a:pt x="397" y="239"/>
                  </a:lnTo>
                  <a:lnTo>
                    <a:pt x="397" y="212"/>
                  </a:lnTo>
                  <a:lnTo>
                    <a:pt x="363" y="206"/>
                  </a:lnTo>
                  <a:lnTo>
                    <a:pt x="354" y="176"/>
                  </a:lnTo>
                  <a:lnTo>
                    <a:pt x="345" y="163"/>
                  </a:lnTo>
                  <a:lnTo>
                    <a:pt x="320" y="176"/>
                  </a:lnTo>
                  <a:lnTo>
                    <a:pt x="263" y="179"/>
                  </a:lnTo>
                  <a:lnTo>
                    <a:pt x="214" y="196"/>
                  </a:lnTo>
                  <a:lnTo>
                    <a:pt x="153" y="206"/>
                  </a:lnTo>
                  <a:lnTo>
                    <a:pt x="123" y="235"/>
                  </a:lnTo>
                  <a:lnTo>
                    <a:pt x="97" y="212"/>
                  </a:lnTo>
                  <a:lnTo>
                    <a:pt x="70" y="239"/>
                  </a:lnTo>
                  <a:lnTo>
                    <a:pt x="31" y="239"/>
                  </a:lnTo>
                  <a:lnTo>
                    <a:pt x="0" y="206"/>
                  </a:lnTo>
                  <a:lnTo>
                    <a:pt x="27" y="108"/>
                  </a:lnTo>
                  <a:close/>
                </a:path>
              </a:pathLst>
            </a:custGeom>
            <a:solidFill>
              <a:srgbClr val="008208"/>
            </a:solidFill>
            <a:ln w="9360">
              <a:solidFill>
                <a:srgbClr val="4d4d4d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080" name=""/>
            <p:cNvSpPr/>
            <p:nvPr/>
          </p:nvSpPr>
          <p:spPr>
            <a:xfrm>
              <a:off x="7542360" y="1847880"/>
              <a:ext cx="452160" cy="196920"/>
            </a:xfrm>
            <a:custGeom>
              <a:avLst/>
              <a:gdLst/>
              <a:ahLst/>
              <a:rect l="l" t="t" r="r" b="b"/>
              <a:pathLst>
                <a:path w="595" h="255">
                  <a:moveTo>
                    <a:pt x="27" y="108"/>
                  </a:moveTo>
                  <a:lnTo>
                    <a:pt x="149" y="79"/>
                  </a:lnTo>
                  <a:lnTo>
                    <a:pt x="290" y="52"/>
                  </a:lnTo>
                  <a:lnTo>
                    <a:pt x="320" y="48"/>
                  </a:lnTo>
                  <a:lnTo>
                    <a:pt x="320" y="12"/>
                  </a:lnTo>
                  <a:lnTo>
                    <a:pt x="358" y="19"/>
                  </a:lnTo>
                  <a:lnTo>
                    <a:pt x="367" y="0"/>
                  </a:lnTo>
                  <a:lnTo>
                    <a:pt x="394" y="7"/>
                  </a:lnTo>
                  <a:lnTo>
                    <a:pt x="397" y="72"/>
                  </a:lnTo>
                  <a:lnTo>
                    <a:pt x="406" y="104"/>
                  </a:lnTo>
                  <a:lnTo>
                    <a:pt x="442" y="143"/>
                  </a:lnTo>
                  <a:lnTo>
                    <a:pt x="459" y="176"/>
                  </a:lnTo>
                  <a:lnTo>
                    <a:pt x="503" y="176"/>
                  </a:lnTo>
                  <a:lnTo>
                    <a:pt x="529" y="163"/>
                  </a:lnTo>
                  <a:lnTo>
                    <a:pt x="512" y="143"/>
                  </a:lnTo>
                  <a:lnTo>
                    <a:pt x="512" y="111"/>
                  </a:lnTo>
                  <a:lnTo>
                    <a:pt x="538" y="120"/>
                  </a:lnTo>
                  <a:lnTo>
                    <a:pt x="574" y="131"/>
                  </a:lnTo>
                  <a:lnTo>
                    <a:pt x="586" y="151"/>
                  </a:lnTo>
                  <a:lnTo>
                    <a:pt x="565" y="179"/>
                  </a:lnTo>
                  <a:lnTo>
                    <a:pt x="556" y="206"/>
                  </a:lnTo>
                  <a:lnTo>
                    <a:pt x="595" y="203"/>
                  </a:lnTo>
                  <a:lnTo>
                    <a:pt x="586" y="239"/>
                  </a:lnTo>
                  <a:lnTo>
                    <a:pt x="556" y="255"/>
                  </a:lnTo>
                  <a:lnTo>
                    <a:pt x="550" y="219"/>
                  </a:lnTo>
                  <a:lnTo>
                    <a:pt x="529" y="223"/>
                  </a:lnTo>
                  <a:lnTo>
                    <a:pt x="477" y="226"/>
                  </a:lnTo>
                  <a:lnTo>
                    <a:pt x="455" y="206"/>
                  </a:lnTo>
                  <a:lnTo>
                    <a:pt x="437" y="226"/>
                  </a:lnTo>
                  <a:lnTo>
                    <a:pt x="419" y="239"/>
                  </a:lnTo>
                  <a:lnTo>
                    <a:pt x="397" y="239"/>
                  </a:lnTo>
                  <a:lnTo>
                    <a:pt x="397" y="212"/>
                  </a:lnTo>
                  <a:lnTo>
                    <a:pt x="363" y="206"/>
                  </a:lnTo>
                  <a:lnTo>
                    <a:pt x="354" y="176"/>
                  </a:lnTo>
                  <a:lnTo>
                    <a:pt x="345" y="163"/>
                  </a:lnTo>
                  <a:lnTo>
                    <a:pt x="320" y="176"/>
                  </a:lnTo>
                  <a:lnTo>
                    <a:pt x="263" y="179"/>
                  </a:lnTo>
                  <a:lnTo>
                    <a:pt x="214" y="196"/>
                  </a:lnTo>
                  <a:lnTo>
                    <a:pt x="153" y="206"/>
                  </a:lnTo>
                  <a:lnTo>
                    <a:pt x="123" y="235"/>
                  </a:lnTo>
                  <a:lnTo>
                    <a:pt x="97" y="212"/>
                  </a:lnTo>
                  <a:lnTo>
                    <a:pt x="70" y="239"/>
                  </a:lnTo>
                  <a:lnTo>
                    <a:pt x="31" y="239"/>
                  </a:lnTo>
                  <a:lnTo>
                    <a:pt x="0" y="206"/>
                  </a:lnTo>
                  <a:lnTo>
                    <a:pt x="27" y="108"/>
                  </a:lnTo>
                </a:path>
              </a:pathLst>
            </a:custGeom>
            <a:solidFill>
              <a:srgbClr val="008208"/>
            </a:solidFill>
            <a:ln w="11160">
              <a:solidFill>
                <a:srgbClr val="4d4d4d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10081" name=""/>
          <p:cNvGrpSpPr/>
          <p:nvPr/>
        </p:nvGrpSpPr>
        <p:grpSpPr>
          <a:xfrm>
            <a:off x="7764480" y="1976400"/>
            <a:ext cx="79200" cy="109440"/>
            <a:chOff x="7764480" y="1976400"/>
            <a:chExt cx="79200" cy="109440"/>
          </a:xfrm>
        </p:grpSpPr>
        <p:sp>
          <p:nvSpPr>
            <p:cNvPr id="10082" name=""/>
            <p:cNvSpPr/>
            <p:nvPr/>
          </p:nvSpPr>
          <p:spPr>
            <a:xfrm>
              <a:off x="7764480" y="1976400"/>
              <a:ext cx="79200" cy="109440"/>
            </a:xfrm>
            <a:custGeom>
              <a:avLst/>
              <a:gdLst/>
              <a:ahLst/>
              <a:rect l="l" t="t" r="r" b="b"/>
              <a:pathLst>
                <a:path w="104" h="136">
                  <a:moveTo>
                    <a:pt x="43" y="0"/>
                  </a:moveTo>
                  <a:lnTo>
                    <a:pt x="18" y="7"/>
                  </a:lnTo>
                  <a:lnTo>
                    <a:pt x="0" y="12"/>
                  </a:lnTo>
                  <a:lnTo>
                    <a:pt x="4" y="91"/>
                  </a:lnTo>
                  <a:lnTo>
                    <a:pt x="22" y="136"/>
                  </a:lnTo>
                  <a:lnTo>
                    <a:pt x="86" y="120"/>
                  </a:lnTo>
                  <a:lnTo>
                    <a:pt x="104" y="68"/>
                  </a:lnTo>
                  <a:lnTo>
                    <a:pt x="95" y="39"/>
                  </a:lnTo>
                  <a:lnTo>
                    <a:pt x="65" y="39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008208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083" name=""/>
            <p:cNvSpPr/>
            <p:nvPr/>
          </p:nvSpPr>
          <p:spPr>
            <a:xfrm>
              <a:off x="7764480" y="1976400"/>
              <a:ext cx="79200" cy="109440"/>
            </a:xfrm>
            <a:custGeom>
              <a:avLst/>
              <a:gdLst/>
              <a:ahLst/>
              <a:rect l="l" t="t" r="r" b="b"/>
              <a:pathLst>
                <a:path w="104" h="136">
                  <a:moveTo>
                    <a:pt x="43" y="0"/>
                  </a:moveTo>
                  <a:lnTo>
                    <a:pt x="18" y="7"/>
                  </a:lnTo>
                  <a:lnTo>
                    <a:pt x="0" y="12"/>
                  </a:lnTo>
                  <a:lnTo>
                    <a:pt x="4" y="91"/>
                  </a:lnTo>
                  <a:lnTo>
                    <a:pt x="22" y="136"/>
                  </a:lnTo>
                  <a:lnTo>
                    <a:pt x="86" y="120"/>
                  </a:lnTo>
                  <a:lnTo>
                    <a:pt x="104" y="68"/>
                  </a:lnTo>
                  <a:lnTo>
                    <a:pt x="95" y="39"/>
                  </a:lnTo>
                  <a:lnTo>
                    <a:pt x="65" y="39"/>
                  </a:lnTo>
                  <a:lnTo>
                    <a:pt x="43" y="0"/>
                  </a:lnTo>
                </a:path>
              </a:pathLst>
            </a:custGeom>
            <a:solidFill>
              <a:srgbClr val="008208"/>
            </a:solidFill>
            <a:ln w="11160">
              <a:solidFill>
                <a:srgbClr val="919191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10084" name=""/>
          <p:cNvGrpSpPr/>
          <p:nvPr/>
        </p:nvGrpSpPr>
        <p:grpSpPr>
          <a:xfrm>
            <a:off x="7567560" y="1982880"/>
            <a:ext cx="209520" cy="198360"/>
            <a:chOff x="7567560" y="1982880"/>
            <a:chExt cx="209520" cy="198360"/>
          </a:xfrm>
        </p:grpSpPr>
        <p:sp>
          <p:nvSpPr>
            <p:cNvPr id="10085" name=""/>
            <p:cNvSpPr/>
            <p:nvPr/>
          </p:nvSpPr>
          <p:spPr>
            <a:xfrm>
              <a:off x="7567560" y="1982880"/>
              <a:ext cx="209520" cy="198360"/>
            </a:xfrm>
            <a:custGeom>
              <a:avLst/>
              <a:gdLst/>
              <a:ahLst/>
              <a:rect l="l" t="t" r="r" b="b"/>
              <a:pathLst>
                <a:path w="275" h="253">
                  <a:moveTo>
                    <a:pt x="254" y="0"/>
                  </a:moveTo>
                  <a:lnTo>
                    <a:pt x="263" y="81"/>
                  </a:lnTo>
                  <a:lnTo>
                    <a:pt x="275" y="129"/>
                  </a:lnTo>
                  <a:lnTo>
                    <a:pt x="266" y="156"/>
                  </a:lnTo>
                  <a:lnTo>
                    <a:pt x="223" y="169"/>
                  </a:lnTo>
                  <a:lnTo>
                    <a:pt x="171" y="185"/>
                  </a:lnTo>
                  <a:lnTo>
                    <a:pt x="144" y="209"/>
                  </a:lnTo>
                  <a:lnTo>
                    <a:pt x="117" y="241"/>
                  </a:lnTo>
                  <a:lnTo>
                    <a:pt x="74" y="253"/>
                  </a:lnTo>
                  <a:lnTo>
                    <a:pt x="4" y="237"/>
                  </a:lnTo>
                  <a:lnTo>
                    <a:pt x="49" y="217"/>
                  </a:lnTo>
                  <a:lnTo>
                    <a:pt x="22" y="185"/>
                  </a:lnTo>
                  <a:lnTo>
                    <a:pt x="18" y="153"/>
                  </a:lnTo>
                  <a:lnTo>
                    <a:pt x="9" y="117"/>
                  </a:lnTo>
                  <a:lnTo>
                    <a:pt x="0" y="61"/>
                  </a:lnTo>
                  <a:lnTo>
                    <a:pt x="44" y="65"/>
                  </a:lnTo>
                  <a:lnTo>
                    <a:pt x="65" y="40"/>
                  </a:lnTo>
                  <a:lnTo>
                    <a:pt x="92" y="61"/>
                  </a:lnTo>
                  <a:lnTo>
                    <a:pt x="123" y="29"/>
                  </a:lnTo>
                  <a:lnTo>
                    <a:pt x="254" y="0"/>
                  </a:lnTo>
                  <a:close/>
                </a:path>
              </a:pathLst>
            </a:custGeom>
            <a:solidFill>
              <a:srgbClr val="008208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086" name=""/>
            <p:cNvSpPr/>
            <p:nvPr/>
          </p:nvSpPr>
          <p:spPr>
            <a:xfrm>
              <a:off x="7567560" y="1982880"/>
              <a:ext cx="209520" cy="198360"/>
            </a:xfrm>
            <a:custGeom>
              <a:avLst/>
              <a:gdLst/>
              <a:ahLst/>
              <a:rect l="l" t="t" r="r" b="b"/>
              <a:pathLst>
                <a:path w="275" h="253">
                  <a:moveTo>
                    <a:pt x="254" y="0"/>
                  </a:moveTo>
                  <a:lnTo>
                    <a:pt x="263" y="81"/>
                  </a:lnTo>
                  <a:lnTo>
                    <a:pt x="275" y="129"/>
                  </a:lnTo>
                  <a:lnTo>
                    <a:pt x="266" y="156"/>
                  </a:lnTo>
                  <a:lnTo>
                    <a:pt x="223" y="169"/>
                  </a:lnTo>
                  <a:lnTo>
                    <a:pt x="171" y="185"/>
                  </a:lnTo>
                  <a:lnTo>
                    <a:pt x="144" y="209"/>
                  </a:lnTo>
                  <a:lnTo>
                    <a:pt x="117" y="241"/>
                  </a:lnTo>
                  <a:lnTo>
                    <a:pt x="74" y="253"/>
                  </a:lnTo>
                  <a:lnTo>
                    <a:pt x="4" y="237"/>
                  </a:lnTo>
                  <a:lnTo>
                    <a:pt x="49" y="217"/>
                  </a:lnTo>
                  <a:lnTo>
                    <a:pt x="22" y="185"/>
                  </a:lnTo>
                  <a:lnTo>
                    <a:pt x="18" y="153"/>
                  </a:lnTo>
                  <a:lnTo>
                    <a:pt x="9" y="117"/>
                  </a:lnTo>
                  <a:lnTo>
                    <a:pt x="0" y="61"/>
                  </a:lnTo>
                  <a:lnTo>
                    <a:pt x="44" y="65"/>
                  </a:lnTo>
                  <a:lnTo>
                    <a:pt x="65" y="40"/>
                  </a:lnTo>
                  <a:lnTo>
                    <a:pt x="92" y="61"/>
                  </a:lnTo>
                  <a:lnTo>
                    <a:pt x="123" y="29"/>
                  </a:lnTo>
                  <a:lnTo>
                    <a:pt x="254" y="0"/>
                  </a:lnTo>
                </a:path>
              </a:pathLst>
            </a:custGeom>
            <a:solidFill>
              <a:srgbClr val="008208"/>
            </a:solidFill>
            <a:ln w="11160">
              <a:solidFill>
                <a:srgbClr val="919191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10087" name=""/>
          <p:cNvGrpSpPr/>
          <p:nvPr/>
        </p:nvGrpSpPr>
        <p:grpSpPr>
          <a:xfrm>
            <a:off x="7608960" y="2125800"/>
            <a:ext cx="155520" cy="104760"/>
            <a:chOff x="7608960" y="2125800"/>
            <a:chExt cx="155520" cy="104760"/>
          </a:xfrm>
        </p:grpSpPr>
        <p:sp>
          <p:nvSpPr>
            <p:cNvPr id="10088" name=""/>
            <p:cNvSpPr/>
            <p:nvPr/>
          </p:nvSpPr>
          <p:spPr>
            <a:xfrm>
              <a:off x="7608960" y="2125800"/>
              <a:ext cx="155520" cy="104760"/>
            </a:xfrm>
            <a:custGeom>
              <a:avLst/>
              <a:gdLst/>
              <a:ahLst/>
              <a:rect l="l" t="t" r="r" b="b"/>
              <a:pathLst>
                <a:path w="205" h="134">
                  <a:moveTo>
                    <a:pt x="79" y="32"/>
                  </a:moveTo>
                  <a:lnTo>
                    <a:pt x="123" y="32"/>
                  </a:lnTo>
                  <a:lnTo>
                    <a:pt x="144" y="27"/>
                  </a:lnTo>
                  <a:lnTo>
                    <a:pt x="169" y="3"/>
                  </a:lnTo>
                  <a:lnTo>
                    <a:pt x="205" y="0"/>
                  </a:lnTo>
                  <a:lnTo>
                    <a:pt x="196" y="32"/>
                  </a:lnTo>
                  <a:lnTo>
                    <a:pt x="166" y="52"/>
                  </a:lnTo>
                  <a:lnTo>
                    <a:pt x="148" y="75"/>
                  </a:lnTo>
                  <a:lnTo>
                    <a:pt x="153" y="102"/>
                  </a:lnTo>
                  <a:lnTo>
                    <a:pt x="126" y="98"/>
                  </a:lnTo>
                  <a:lnTo>
                    <a:pt x="83" y="118"/>
                  </a:lnTo>
                  <a:lnTo>
                    <a:pt x="18" y="134"/>
                  </a:lnTo>
                  <a:lnTo>
                    <a:pt x="0" y="66"/>
                  </a:lnTo>
                  <a:lnTo>
                    <a:pt x="61" y="62"/>
                  </a:lnTo>
                  <a:lnTo>
                    <a:pt x="79" y="32"/>
                  </a:lnTo>
                  <a:close/>
                </a:path>
              </a:pathLst>
            </a:custGeom>
            <a:solidFill>
              <a:srgbClr val="008208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089" name=""/>
            <p:cNvSpPr/>
            <p:nvPr/>
          </p:nvSpPr>
          <p:spPr>
            <a:xfrm>
              <a:off x="7608960" y="2125800"/>
              <a:ext cx="155520" cy="104760"/>
            </a:xfrm>
            <a:custGeom>
              <a:avLst/>
              <a:gdLst/>
              <a:ahLst/>
              <a:rect l="l" t="t" r="r" b="b"/>
              <a:pathLst>
                <a:path w="205" h="134">
                  <a:moveTo>
                    <a:pt x="79" y="32"/>
                  </a:moveTo>
                  <a:lnTo>
                    <a:pt x="123" y="32"/>
                  </a:lnTo>
                  <a:lnTo>
                    <a:pt x="144" y="27"/>
                  </a:lnTo>
                  <a:lnTo>
                    <a:pt x="169" y="3"/>
                  </a:lnTo>
                  <a:lnTo>
                    <a:pt x="205" y="0"/>
                  </a:lnTo>
                  <a:lnTo>
                    <a:pt x="196" y="32"/>
                  </a:lnTo>
                  <a:lnTo>
                    <a:pt x="166" y="52"/>
                  </a:lnTo>
                  <a:lnTo>
                    <a:pt x="148" y="75"/>
                  </a:lnTo>
                  <a:lnTo>
                    <a:pt x="153" y="102"/>
                  </a:lnTo>
                  <a:lnTo>
                    <a:pt x="126" y="98"/>
                  </a:lnTo>
                  <a:lnTo>
                    <a:pt x="83" y="118"/>
                  </a:lnTo>
                  <a:lnTo>
                    <a:pt x="18" y="134"/>
                  </a:lnTo>
                  <a:lnTo>
                    <a:pt x="0" y="66"/>
                  </a:lnTo>
                  <a:lnTo>
                    <a:pt x="61" y="62"/>
                  </a:lnTo>
                  <a:lnTo>
                    <a:pt x="79" y="32"/>
                  </a:lnTo>
                </a:path>
              </a:pathLst>
            </a:custGeom>
            <a:solidFill>
              <a:srgbClr val="008208"/>
            </a:solidFill>
            <a:ln w="11160">
              <a:solidFill>
                <a:srgbClr val="919191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10090" name=""/>
          <p:cNvGrpSpPr/>
          <p:nvPr/>
        </p:nvGrpSpPr>
        <p:grpSpPr>
          <a:xfrm>
            <a:off x="7888320" y="2044800"/>
            <a:ext cx="44280" cy="23760"/>
            <a:chOff x="7888320" y="2044800"/>
            <a:chExt cx="44280" cy="23760"/>
          </a:xfrm>
        </p:grpSpPr>
        <p:sp>
          <p:nvSpPr>
            <p:cNvPr id="10091" name=""/>
            <p:cNvSpPr/>
            <p:nvPr/>
          </p:nvSpPr>
          <p:spPr>
            <a:xfrm>
              <a:off x="7888320" y="2044800"/>
              <a:ext cx="44280" cy="23760"/>
            </a:xfrm>
            <a:custGeom>
              <a:avLst/>
              <a:gdLst/>
              <a:ahLst/>
              <a:rect l="l" t="t" r="r" b="b"/>
              <a:pathLst>
                <a:path w="57" h="29">
                  <a:moveTo>
                    <a:pt x="4" y="0"/>
                  </a:moveTo>
                  <a:lnTo>
                    <a:pt x="57" y="3"/>
                  </a:lnTo>
                  <a:lnTo>
                    <a:pt x="48" y="16"/>
                  </a:lnTo>
                  <a:lnTo>
                    <a:pt x="0" y="29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008208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3040" bIns="-2304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092" name=""/>
            <p:cNvSpPr/>
            <p:nvPr/>
          </p:nvSpPr>
          <p:spPr>
            <a:xfrm>
              <a:off x="7888320" y="2044800"/>
              <a:ext cx="44280" cy="23760"/>
            </a:xfrm>
            <a:custGeom>
              <a:avLst/>
              <a:gdLst/>
              <a:ahLst/>
              <a:rect l="l" t="t" r="r" b="b"/>
              <a:pathLst>
                <a:path w="57" h="29">
                  <a:moveTo>
                    <a:pt x="4" y="0"/>
                  </a:moveTo>
                  <a:lnTo>
                    <a:pt x="57" y="3"/>
                  </a:lnTo>
                  <a:lnTo>
                    <a:pt x="48" y="16"/>
                  </a:lnTo>
                  <a:lnTo>
                    <a:pt x="0" y="29"/>
                  </a:lnTo>
                  <a:lnTo>
                    <a:pt x="4" y="0"/>
                  </a:lnTo>
                </a:path>
              </a:pathLst>
            </a:custGeom>
            <a:solidFill>
              <a:srgbClr val="008208"/>
            </a:solidFill>
            <a:ln w="11160">
              <a:solidFill>
                <a:srgbClr val="919191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3040" bIns="-2304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10093" name=""/>
          <p:cNvGrpSpPr/>
          <p:nvPr/>
        </p:nvGrpSpPr>
        <p:grpSpPr>
          <a:xfrm>
            <a:off x="6531120" y="2527200"/>
            <a:ext cx="960120" cy="517680"/>
            <a:chOff x="6531120" y="2527200"/>
            <a:chExt cx="960120" cy="517680"/>
          </a:xfrm>
        </p:grpSpPr>
        <p:sp>
          <p:nvSpPr>
            <p:cNvPr id="10094" name=""/>
            <p:cNvSpPr/>
            <p:nvPr/>
          </p:nvSpPr>
          <p:spPr>
            <a:xfrm>
              <a:off x="6531120" y="2527200"/>
              <a:ext cx="960120" cy="517680"/>
            </a:xfrm>
            <a:custGeom>
              <a:avLst/>
              <a:gdLst/>
              <a:ahLst/>
              <a:rect l="l" t="t" r="r" b="b"/>
              <a:pathLst>
                <a:path w="1258" h="659">
                  <a:moveTo>
                    <a:pt x="0" y="659"/>
                  </a:moveTo>
                  <a:lnTo>
                    <a:pt x="9" y="639"/>
                  </a:lnTo>
                  <a:lnTo>
                    <a:pt x="31" y="643"/>
                  </a:lnTo>
                  <a:lnTo>
                    <a:pt x="34" y="611"/>
                  </a:lnTo>
                  <a:lnTo>
                    <a:pt x="74" y="623"/>
                  </a:lnTo>
                  <a:lnTo>
                    <a:pt x="74" y="600"/>
                  </a:lnTo>
                  <a:lnTo>
                    <a:pt x="113" y="578"/>
                  </a:lnTo>
                  <a:lnTo>
                    <a:pt x="113" y="539"/>
                  </a:lnTo>
                  <a:lnTo>
                    <a:pt x="144" y="519"/>
                  </a:lnTo>
                  <a:lnTo>
                    <a:pt x="162" y="523"/>
                  </a:lnTo>
                  <a:lnTo>
                    <a:pt x="180" y="512"/>
                  </a:lnTo>
                  <a:lnTo>
                    <a:pt x="201" y="506"/>
                  </a:lnTo>
                  <a:lnTo>
                    <a:pt x="205" y="463"/>
                  </a:lnTo>
                  <a:lnTo>
                    <a:pt x="248" y="483"/>
                  </a:lnTo>
                  <a:lnTo>
                    <a:pt x="257" y="512"/>
                  </a:lnTo>
                  <a:lnTo>
                    <a:pt x="311" y="499"/>
                  </a:lnTo>
                  <a:lnTo>
                    <a:pt x="311" y="483"/>
                  </a:lnTo>
                  <a:lnTo>
                    <a:pt x="342" y="483"/>
                  </a:lnTo>
                  <a:lnTo>
                    <a:pt x="385" y="487"/>
                  </a:lnTo>
                  <a:lnTo>
                    <a:pt x="385" y="470"/>
                  </a:lnTo>
                  <a:lnTo>
                    <a:pt x="415" y="467"/>
                  </a:lnTo>
                  <a:lnTo>
                    <a:pt x="428" y="434"/>
                  </a:lnTo>
                  <a:lnTo>
                    <a:pt x="476" y="440"/>
                  </a:lnTo>
                  <a:lnTo>
                    <a:pt x="480" y="399"/>
                  </a:lnTo>
                  <a:lnTo>
                    <a:pt x="498" y="382"/>
                  </a:lnTo>
                  <a:lnTo>
                    <a:pt x="511" y="343"/>
                  </a:lnTo>
                  <a:lnTo>
                    <a:pt x="532" y="319"/>
                  </a:lnTo>
                  <a:lnTo>
                    <a:pt x="525" y="280"/>
                  </a:lnTo>
                  <a:lnTo>
                    <a:pt x="550" y="251"/>
                  </a:lnTo>
                  <a:lnTo>
                    <a:pt x="563" y="208"/>
                  </a:lnTo>
                  <a:lnTo>
                    <a:pt x="602" y="208"/>
                  </a:lnTo>
                  <a:lnTo>
                    <a:pt x="617" y="224"/>
                  </a:lnTo>
                  <a:lnTo>
                    <a:pt x="654" y="156"/>
                  </a:lnTo>
                  <a:lnTo>
                    <a:pt x="703" y="151"/>
                  </a:lnTo>
                  <a:lnTo>
                    <a:pt x="712" y="124"/>
                  </a:lnTo>
                  <a:lnTo>
                    <a:pt x="699" y="100"/>
                  </a:lnTo>
                  <a:lnTo>
                    <a:pt x="742" y="91"/>
                  </a:lnTo>
                  <a:lnTo>
                    <a:pt x="733" y="48"/>
                  </a:lnTo>
                  <a:lnTo>
                    <a:pt x="730" y="7"/>
                  </a:lnTo>
                  <a:lnTo>
                    <a:pt x="785" y="43"/>
                  </a:lnTo>
                  <a:lnTo>
                    <a:pt x="839" y="35"/>
                  </a:lnTo>
                  <a:lnTo>
                    <a:pt x="847" y="3"/>
                  </a:lnTo>
                  <a:lnTo>
                    <a:pt x="877" y="0"/>
                  </a:lnTo>
                  <a:lnTo>
                    <a:pt x="886" y="35"/>
                  </a:lnTo>
                  <a:lnTo>
                    <a:pt x="974" y="43"/>
                  </a:lnTo>
                  <a:lnTo>
                    <a:pt x="978" y="75"/>
                  </a:lnTo>
                  <a:lnTo>
                    <a:pt x="944" y="95"/>
                  </a:lnTo>
                  <a:lnTo>
                    <a:pt x="956" y="179"/>
                  </a:lnTo>
                  <a:lnTo>
                    <a:pt x="1023" y="179"/>
                  </a:lnTo>
                  <a:lnTo>
                    <a:pt x="1048" y="203"/>
                  </a:lnTo>
                  <a:lnTo>
                    <a:pt x="1084" y="224"/>
                  </a:lnTo>
                  <a:lnTo>
                    <a:pt x="1121" y="215"/>
                  </a:lnTo>
                  <a:lnTo>
                    <a:pt x="1139" y="244"/>
                  </a:lnTo>
                  <a:lnTo>
                    <a:pt x="1121" y="264"/>
                  </a:lnTo>
                  <a:lnTo>
                    <a:pt x="1127" y="310"/>
                  </a:lnTo>
                  <a:lnTo>
                    <a:pt x="1121" y="343"/>
                  </a:lnTo>
                  <a:lnTo>
                    <a:pt x="1139" y="379"/>
                  </a:lnTo>
                  <a:lnTo>
                    <a:pt x="1139" y="408"/>
                  </a:lnTo>
                  <a:lnTo>
                    <a:pt x="1213" y="408"/>
                  </a:lnTo>
                  <a:lnTo>
                    <a:pt x="1258" y="470"/>
                  </a:lnTo>
                  <a:lnTo>
                    <a:pt x="1084" y="506"/>
                  </a:lnTo>
                  <a:lnTo>
                    <a:pt x="830" y="551"/>
                  </a:lnTo>
                  <a:lnTo>
                    <a:pt x="507" y="591"/>
                  </a:lnTo>
                  <a:lnTo>
                    <a:pt x="0" y="659"/>
                  </a:lnTo>
                  <a:close/>
                </a:path>
              </a:pathLst>
            </a:custGeom>
            <a:solidFill>
              <a:srgbClr val="008208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095" name=""/>
            <p:cNvSpPr/>
            <p:nvPr/>
          </p:nvSpPr>
          <p:spPr>
            <a:xfrm>
              <a:off x="6531120" y="2527200"/>
              <a:ext cx="960120" cy="517680"/>
            </a:xfrm>
            <a:custGeom>
              <a:avLst/>
              <a:gdLst/>
              <a:ahLst/>
              <a:rect l="l" t="t" r="r" b="b"/>
              <a:pathLst>
                <a:path w="1258" h="659">
                  <a:moveTo>
                    <a:pt x="0" y="659"/>
                  </a:moveTo>
                  <a:lnTo>
                    <a:pt x="9" y="639"/>
                  </a:lnTo>
                  <a:lnTo>
                    <a:pt x="31" y="643"/>
                  </a:lnTo>
                  <a:lnTo>
                    <a:pt x="34" y="611"/>
                  </a:lnTo>
                  <a:lnTo>
                    <a:pt x="74" y="623"/>
                  </a:lnTo>
                  <a:lnTo>
                    <a:pt x="74" y="600"/>
                  </a:lnTo>
                  <a:lnTo>
                    <a:pt x="113" y="578"/>
                  </a:lnTo>
                  <a:lnTo>
                    <a:pt x="113" y="539"/>
                  </a:lnTo>
                  <a:lnTo>
                    <a:pt x="144" y="519"/>
                  </a:lnTo>
                  <a:lnTo>
                    <a:pt x="162" y="523"/>
                  </a:lnTo>
                  <a:lnTo>
                    <a:pt x="180" y="512"/>
                  </a:lnTo>
                  <a:lnTo>
                    <a:pt x="201" y="506"/>
                  </a:lnTo>
                  <a:lnTo>
                    <a:pt x="205" y="463"/>
                  </a:lnTo>
                  <a:lnTo>
                    <a:pt x="248" y="483"/>
                  </a:lnTo>
                  <a:lnTo>
                    <a:pt x="257" y="512"/>
                  </a:lnTo>
                  <a:lnTo>
                    <a:pt x="311" y="499"/>
                  </a:lnTo>
                  <a:lnTo>
                    <a:pt x="311" y="483"/>
                  </a:lnTo>
                  <a:lnTo>
                    <a:pt x="342" y="483"/>
                  </a:lnTo>
                  <a:lnTo>
                    <a:pt x="385" y="487"/>
                  </a:lnTo>
                  <a:lnTo>
                    <a:pt x="385" y="470"/>
                  </a:lnTo>
                  <a:lnTo>
                    <a:pt x="415" y="467"/>
                  </a:lnTo>
                  <a:lnTo>
                    <a:pt x="428" y="434"/>
                  </a:lnTo>
                  <a:lnTo>
                    <a:pt x="476" y="440"/>
                  </a:lnTo>
                  <a:lnTo>
                    <a:pt x="480" y="399"/>
                  </a:lnTo>
                  <a:lnTo>
                    <a:pt x="498" y="382"/>
                  </a:lnTo>
                  <a:lnTo>
                    <a:pt x="511" y="343"/>
                  </a:lnTo>
                  <a:lnTo>
                    <a:pt x="532" y="319"/>
                  </a:lnTo>
                  <a:lnTo>
                    <a:pt x="525" y="280"/>
                  </a:lnTo>
                  <a:lnTo>
                    <a:pt x="550" y="251"/>
                  </a:lnTo>
                  <a:lnTo>
                    <a:pt x="563" y="208"/>
                  </a:lnTo>
                  <a:lnTo>
                    <a:pt x="602" y="208"/>
                  </a:lnTo>
                  <a:lnTo>
                    <a:pt x="617" y="224"/>
                  </a:lnTo>
                  <a:lnTo>
                    <a:pt x="654" y="156"/>
                  </a:lnTo>
                  <a:lnTo>
                    <a:pt x="703" y="151"/>
                  </a:lnTo>
                  <a:lnTo>
                    <a:pt x="712" y="124"/>
                  </a:lnTo>
                  <a:lnTo>
                    <a:pt x="699" y="100"/>
                  </a:lnTo>
                  <a:lnTo>
                    <a:pt x="742" y="91"/>
                  </a:lnTo>
                  <a:lnTo>
                    <a:pt x="733" y="48"/>
                  </a:lnTo>
                  <a:lnTo>
                    <a:pt x="730" y="7"/>
                  </a:lnTo>
                  <a:lnTo>
                    <a:pt x="785" y="43"/>
                  </a:lnTo>
                  <a:lnTo>
                    <a:pt x="839" y="35"/>
                  </a:lnTo>
                  <a:lnTo>
                    <a:pt x="847" y="3"/>
                  </a:lnTo>
                  <a:lnTo>
                    <a:pt x="877" y="0"/>
                  </a:lnTo>
                  <a:lnTo>
                    <a:pt x="886" y="35"/>
                  </a:lnTo>
                  <a:lnTo>
                    <a:pt x="974" y="43"/>
                  </a:lnTo>
                  <a:lnTo>
                    <a:pt x="978" y="75"/>
                  </a:lnTo>
                  <a:lnTo>
                    <a:pt x="944" y="95"/>
                  </a:lnTo>
                  <a:lnTo>
                    <a:pt x="956" y="179"/>
                  </a:lnTo>
                  <a:lnTo>
                    <a:pt x="1023" y="179"/>
                  </a:lnTo>
                  <a:lnTo>
                    <a:pt x="1048" y="203"/>
                  </a:lnTo>
                  <a:lnTo>
                    <a:pt x="1084" y="224"/>
                  </a:lnTo>
                  <a:lnTo>
                    <a:pt x="1121" y="215"/>
                  </a:lnTo>
                  <a:lnTo>
                    <a:pt x="1139" y="244"/>
                  </a:lnTo>
                  <a:lnTo>
                    <a:pt x="1121" y="264"/>
                  </a:lnTo>
                  <a:lnTo>
                    <a:pt x="1127" y="310"/>
                  </a:lnTo>
                  <a:lnTo>
                    <a:pt x="1121" y="343"/>
                  </a:lnTo>
                  <a:lnTo>
                    <a:pt x="1139" y="379"/>
                  </a:lnTo>
                  <a:lnTo>
                    <a:pt x="1139" y="408"/>
                  </a:lnTo>
                  <a:lnTo>
                    <a:pt x="1213" y="408"/>
                  </a:lnTo>
                  <a:lnTo>
                    <a:pt x="1258" y="470"/>
                  </a:lnTo>
                  <a:lnTo>
                    <a:pt x="1084" y="506"/>
                  </a:lnTo>
                  <a:lnTo>
                    <a:pt x="830" y="551"/>
                  </a:lnTo>
                  <a:lnTo>
                    <a:pt x="507" y="591"/>
                  </a:lnTo>
                  <a:lnTo>
                    <a:pt x="0" y="659"/>
                  </a:lnTo>
                </a:path>
              </a:pathLst>
            </a:custGeom>
            <a:solidFill>
              <a:srgbClr val="008208"/>
            </a:solidFill>
            <a:ln w="11160">
              <a:solidFill>
                <a:srgbClr val="919191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10096" name=""/>
          <p:cNvGrpSpPr/>
          <p:nvPr/>
        </p:nvGrpSpPr>
        <p:grpSpPr>
          <a:xfrm>
            <a:off x="6470640" y="2892600"/>
            <a:ext cx="1060560" cy="453960"/>
            <a:chOff x="6470640" y="2892600"/>
            <a:chExt cx="1060560" cy="453960"/>
          </a:xfrm>
        </p:grpSpPr>
        <p:sp>
          <p:nvSpPr>
            <p:cNvPr id="10097" name=""/>
            <p:cNvSpPr/>
            <p:nvPr/>
          </p:nvSpPr>
          <p:spPr>
            <a:xfrm>
              <a:off x="6470640" y="2892600"/>
              <a:ext cx="1060560" cy="453960"/>
            </a:xfrm>
            <a:custGeom>
              <a:avLst/>
              <a:gdLst/>
              <a:ahLst/>
              <a:rect l="l" t="t" r="r" b="b"/>
              <a:pathLst>
                <a:path w="1393" h="577">
                  <a:moveTo>
                    <a:pt x="394" y="147"/>
                  </a:moveTo>
                  <a:lnTo>
                    <a:pt x="388" y="212"/>
                  </a:lnTo>
                  <a:lnTo>
                    <a:pt x="349" y="212"/>
                  </a:lnTo>
                  <a:lnTo>
                    <a:pt x="358" y="264"/>
                  </a:lnTo>
                  <a:lnTo>
                    <a:pt x="315" y="264"/>
                  </a:lnTo>
                  <a:lnTo>
                    <a:pt x="297" y="280"/>
                  </a:lnTo>
                  <a:lnTo>
                    <a:pt x="262" y="296"/>
                  </a:lnTo>
                  <a:lnTo>
                    <a:pt x="236" y="296"/>
                  </a:lnTo>
                  <a:lnTo>
                    <a:pt x="223" y="339"/>
                  </a:lnTo>
                  <a:lnTo>
                    <a:pt x="162" y="348"/>
                  </a:lnTo>
                  <a:lnTo>
                    <a:pt x="153" y="375"/>
                  </a:lnTo>
                  <a:lnTo>
                    <a:pt x="113" y="397"/>
                  </a:lnTo>
                  <a:lnTo>
                    <a:pt x="83" y="413"/>
                  </a:lnTo>
                  <a:lnTo>
                    <a:pt x="43" y="420"/>
                  </a:lnTo>
                  <a:lnTo>
                    <a:pt x="40" y="433"/>
                  </a:lnTo>
                  <a:lnTo>
                    <a:pt x="52" y="453"/>
                  </a:lnTo>
                  <a:lnTo>
                    <a:pt x="9" y="489"/>
                  </a:lnTo>
                  <a:lnTo>
                    <a:pt x="0" y="516"/>
                  </a:lnTo>
                  <a:lnTo>
                    <a:pt x="92" y="508"/>
                  </a:lnTo>
                  <a:lnTo>
                    <a:pt x="180" y="496"/>
                  </a:lnTo>
                  <a:lnTo>
                    <a:pt x="205" y="496"/>
                  </a:lnTo>
                  <a:lnTo>
                    <a:pt x="245" y="505"/>
                  </a:lnTo>
                  <a:lnTo>
                    <a:pt x="306" y="428"/>
                  </a:lnTo>
                  <a:lnTo>
                    <a:pt x="397" y="433"/>
                  </a:lnTo>
                  <a:lnTo>
                    <a:pt x="424" y="413"/>
                  </a:lnTo>
                  <a:lnTo>
                    <a:pt x="581" y="413"/>
                  </a:lnTo>
                  <a:lnTo>
                    <a:pt x="607" y="444"/>
                  </a:lnTo>
                  <a:lnTo>
                    <a:pt x="798" y="444"/>
                  </a:lnTo>
                  <a:lnTo>
                    <a:pt x="1005" y="577"/>
                  </a:lnTo>
                  <a:lnTo>
                    <a:pt x="1008" y="564"/>
                  </a:lnTo>
                  <a:lnTo>
                    <a:pt x="1021" y="564"/>
                  </a:lnTo>
                  <a:lnTo>
                    <a:pt x="1030" y="577"/>
                  </a:lnTo>
                  <a:lnTo>
                    <a:pt x="1103" y="573"/>
                  </a:lnTo>
                  <a:lnTo>
                    <a:pt x="1118" y="541"/>
                  </a:lnTo>
                  <a:lnTo>
                    <a:pt x="1121" y="472"/>
                  </a:lnTo>
                  <a:lnTo>
                    <a:pt x="1165" y="437"/>
                  </a:lnTo>
                  <a:lnTo>
                    <a:pt x="1191" y="413"/>
                  </a:lnTo>
                  <a:lnTo>
                    <a:pt x="1200" y="392"/>
                  </a:lnTo>
                  <a:lnTo>
                    <a:pt x="1218" y="397"/>
                  </a:lnTo>
                  <a:lnTo>
                    <a:pt x="1253" y="365"/>
                  </a:lnTo>
                  <a:lnTo>
                    <a:pt x="1317" y="352"/>
                  </a:lnTo>
                  <a:lnTo>
                    <a:pt x="1323" y="323"/>
                  </a:lnTo>
                  <a:lnTo>
                    <a:pt x="1366" y="293"/>
                  </a:lnTo>
                  <a:lnTo>
                    <a:pt x="1274" y="296"/>
                  </a:lnTo>
                  <a:lnTo>
                    <a:pt x="1280" y="277"/>
                  </a:lnTo>
                  <a:lnTo>
                    <a:pt x="1265" y="235"/>
                  </a:lnTo>
                  <a:lnTo>
                    <a:pt x="1301" y="232"/>
                  </a:lnTo>
                  <a:lnTo>
                    <a:pt x="1341" y="212"/>
                  </a:lnTo>
                  <a:lnTo>
                    <a:pt x="1366" y="212"/>
                  </a:lnTo>
                  <a:lnTo>
                    <a:pt x="1375" y="176"/>
                  </a:lnTo>
                  <a:lnTo>
                    <a:pt x="1393" y="160"/>
                  </a:lnTo>
                  <a:lnTo>
                    <a:pt x="1384" y="100"/>
                  </a:lnTo>
                  <a:lnTo>
                    <a:pt x="1362" y="117"/>
                  </a:lnTo>
                  <a:lnTo>
                    <a:pt x="1249" y="127"/>
                  </a:lnTo>
                  <a:lnTo>
                    <a:pt x="1231" y="117"/>
                  </a:lnTo>
                  <a:lnTo>
                    <a:pt x="1296" y="65"/>
                  </a:lnTo>
                  <a:lnTo>
                    <a:pt x="1323" y="68"/>
                  </a:lnTo>
                  <a:lnTo>
                    <a:pt x="1357" y="75"/>
                  </a:lnTo>
                  <a:lnTo>
                    <a:pt x="1384" y="65"/>
                  </a:lnTo>
                  <a:lnTo>
                    <a:pt x="1335" y="0"/>
                  </a:lnTo>
                  <a:lnTo>
                    <a:pt x="1161" y="39"/>
                  </a:lnTo>
                  <a:lnTo>
                    <a:pt x="721" y="108"/>
                  </a:lnTo>
                  <a:lnTo>
                    <a:pt x="394" y="147"/>
                  </a:lnTo>
                  <a:close/>
                </a:path>
              </a:pathLst>
            </a:custGeom>
            <a:solidFill>
              <a:srgbClr val="008208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098" name=""/>
            <p:cNvSpPr/>
            <p:nvPr/>
          </p:nvSpPr>
          <p:spPr>
            <a:xfrm>
              <a:off x="6470640" y="2892600"/>
              <a:ext cx="1060560" cy="453960"/>
            </a:xfrm>
            <a:custGeom>
              <a:avLst/>
              <a:gdLst/>
              <a:ahLst/>
              <a:rect l="l" t="t" r="r" b="b"/>
              <a:pathLst>
                <a:path w="1393" h="577">
                  <a:moveTo>
                    <a:pt x="394" y="147"/>
                  </a:moveTo>
                  <a:lnTo>
                    <a:pt x="388" y="212"/>
                  </a:lnTo>
                  <a:lnTo>
                    <a:pt x="349" y="212"/>
                  </a:lnTo>
                  <a:lnTo>
                    <a:pt x="358" y="264"/>
                  </a:lnTo>
                  <a:lnTo>
                    <a:pt x="315" y="264"/>
                  </a:lnTo>
                  <a:lnTo>
                    <a:pt x="297" y="280"/>
                  </a:lnTo>
                  <a:lnTo>
                    <a:pt x="262" y="296"/>
                  </a:lnTo>
                  <a:lnTo>
                    <a:pt x="236" y="296"/>
                  </a:lnTo>
                  <a:lnTo>
                    <a:pt x="223" y="339"/>
                  </a:lnTo>
                  <a:lnTo>
                    <a:pt x="162" y="348"/>
                  </a:lnTo>
                  <a:lnTo>
                    <a:pt x="153" y="375"/>
                  </a:lnTo>
                  <a:lnTo>
                    <a:pt x="113" y="397"/>
                  </a:lnTo>
                  <a:lnTo>
                    <a:pt x="83" y="413"/>
                  </a:lnTo>
                  <a:lnTo>
                    <a:pt x="43" y="420"/>
                  </a:lnTo>
                  <a:lnTo>
                    <a:pt x="40" y="433"/>
                  </a:lnTo>
                  <a:lnTo>
                    <a:pt x="52" y="453"/>
                  </a:lnTo>
                  <a:lnTo>
                    <a:pt x="9" y="489"/>
                  </a:lnTo>
                  <a:lnTo>
                    <a:pt x="0" y="516"/>
                  </a:lnTo>
                  <a:lnTo>
                    <a:pt x="92" y="508"/>
                  </a:lnTo>
                  <a:lnTo>
                    <a:pt x="180" y="496"/>
                  </a:lnTo>
                  <a:lnTo>
                    <a:pt x="205" y="496"/>
                  </a:lnTo>
                  <a:lnTo>
                    <a:pt x="245" y="505"/>
                  </a:lnTo>
                  <a:lnTo>
                    <a:pt x="306" y="428"/>
                  </a:lnTo>
                  <a:lnTo>
                    <a:pt x="397" y="433"/>
                  </a:lnTo>
                  <a:lnTo>
                    <a:pt x="424" y="413"/>
                  </a:lnTo>
                  <a:lnTo>
                    <a:pt x="581" y="413"/>
                  </a:lnTo>
                  <a:lnTo>
                    <a:pt x="607" y="444"/>
                  </a:lnTo>
                  <a:lnTo>
                    <a:pt x="798" y="444"/>
                  </a:lnTo>
                  <a:lnTo>
                    <a:pt x="1005" y="577"/>
                  </a:lnTo>
                  <a:lnTo>
                    <a:pt x="1008" y="564"/>
                  </a:lnTo>
                  <a:lnTo>
                    <a:pt x="1021" y="564"/>
                  </a:lnTo>
                  <a:lnTo>
                    <a:pt x="1030" y="577"/>
                  </a:lnTo>
                  <a:lnTo>
                    <a:pt x="1103" y="573"/>
                  </a:lnTo>
                  <a:lnTo>
                    <a:pt x="1118" y="541"/>
                  </a:lnTo>
                  <a:lnTo>
                    <a:pt x="1121" y="472"/>
                  </a:lnTo>
                  <a:lnTo>
                    <a:pt x="1165" y="437"/>
                  </a:lnTo>
                  <a:lnTo>
                    <a:pt x="1191" y="413"/>
                  </a:lnTo>
                  <a:lnTo>
                    <a:pt x="1200" y="392"/>
                  </a:lnTo>
                  <a:lnTo>
                    <a:pt x="1218" y="397"/>
                  </a:lnTo>
                  <a:lnTo>
                    <a:pt x="1253" y="365"/>
                  </a:lnTo>
                  <a:lnTo>
                    <a:pt x="1317" y="352"/>
                  </a:lnTo>
                  <a:lnTo>
                    <a:pt x="1323" y="323"/>
                  </a:lnTo>
                  <a:lnTo>
                    <a:pt x="1366" y="293"/>
                  </a:lnTo>
                  <a:lnTo>
                    <a:pt x="1274" y="296"/>
                  </a:lnTo>
                  <a:lnTo>
                    <a:pt x="1280" y="277"/>
                  </a:lnTo>
                  <a:lnTo>
                    <a:pt x="1265" y="235"/>
                  </a:lnTo>
                  <a:lnTo>
                    <a:pt x="1301" y="232"/>
                  </a:lnTo>
                  <a:lnTo>
                    <a:pt x="1341" y="212"/>
                  </a:lnTo>
                  <a:lnTo>
                    <a:pt x="1366" y="212"/>
                  </a:lnTo>
                  <a:lnTo>
                    <a:pt x="1375" y="176"/>
                  </a:lnTo>
                  <a:lnTo>
                    <a:pt x="1393" y="160"/>
                  </a:lnTo>
                  <a:lnTo>
                    <a:pt x="1384" y="100"/>
                  </a:lnTo>
                  <a:lnTo>
                    <a:pt x="1362" y="117"/>
                  </a:lnTo>
                  <a:lnTo>
                    <a:pt x="1249" y="127"/>
                  </a:lnTo>
                  <a:lnTo>
                    <a:pt x="1231" y="117"/>
                  </a:lnTo>
                  <a:lnTo>
                    <a:pt x="1296" y="65"/>
                  </a:lnTo>
                  <a:lnTo>
                    <a:pt x="1323" y="68"/>
                  </a:lnTo>
                  <a:lnTo>
                    <a:pt x="1357" y="75"/>
                  </a:lnTo>
                  <a:lnTo>
                    <a:pt x="1384" y="65"/>
                  </a:lnTo>
                  <a:lnTo>
                    <a:pt x="1335" y="0"/>
                  </a:lnTo>
                  <a:lnTo>
                    <a:pt x="1161" y="39"/>
                  </a:lnTo>
                  <a:lnTo>
                    <a:pt x="721" y="108"/>
                  </a:lnTo>
                  <a:lnTo>
                    <a:pt x="394" y="147"/>
                  </a:lnTo>
                </a:path>
              </a:pathLst>
            </a:custGeom>
            <a:solidFill>
              <a:srgbClr val="008208"/>
            </a:solidFill>
            <a:ln w="11160">
              <a:solidFill>
                <a:srgbClr val="919191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10099" name=""/>
          <p:cNvGrpSpPr/>
          <p:nvPr/>
        </p:nvGrpSpPr>
        <p:grpSpPr>
          <a:xfrm>
            <a:off x="5719680" y="3009960"/>
            <a:ext cx="1047960" cy="360360"/>
            <a:chOff x="5719680" y="3009960"/>
            <a:chExt cx="1047960" cy="360360"/>
          </a:xfrm>
        </p:grpSpPr>
        <p:sp>
          <p:nvSpPr>
            <p:cNvPr id="10100" name=""/>
            <p:cNvSpPr/>
            <p:nvPr/>
          </p:nvSpPr>
          <p:spPr>
            <a:xfrm>
              <a:off x="5719680" y="3009960"/>
              <a:ext cx="1047960" cy="360360"/>
            </a:xfrm>
            <a:custGeom>
              <a:avLst/>
              <a:gdLst/>
              <a:ahLst/>
              <a:rect l="l" t="t" r="r" b="b"/>
              <a:pathLst>
                <a:path w="1376" h="460">
                  <a:moveTo>
                    <a:pt x="1376" y="0"/>
                  </a:moveTo>
                  <a:lnTo>
                    <a:pt x="1371" y="56"/>
                  </a:lnTo>
                  <a:lnTo>
                    <a:pt x="1337" y="59"/>
                  </a:lnTo>
                  <a:lnTo>
                    <a:pt x="1340" y="108"/>
                  </a:lnTo>
                  <a:lnTo>
                    <a:pt x="1310" y="117"/>
                  </a:lnTo>
                  <a:lnTo>
                    <a:pt x="1248" y="148"/>
                  </a:lnTo>
                  <a:lnTo>
                    <a:pt x="1223" y="144"/>
                  </a:lnTo>
                  <a:lnTo>
                    <a:pt x="1209" y="192"/>
                  </a:lnTo>
                  <a:lnTo>
                    <a:pt x="1157" y="196"/>
                  </a:lnTo>
                  <a:lnTo>
                    <a:pt x="1141" y="225"/>
                  </a:lnTo>
                  <a:lnTo>
                    <a:pt x="1071" y="261"/>
                  </a:lnTo>
                  <a:lnTo>
                    <a:pt x="1026" y="272"/>
                  </a:lnTo>
                  <a:lnTo>
                    <a:pt x="1040" y="297"/>
                  </a:lnTo>
                  <a:lnTo>
                    <a:pt x="983" y="340"/>
                  </a:lnTo>
                  <a:lnTo>
                    <a:pt x="979" y="363"/>
                  </a:lnTo>
                  <a:lnTo>
                    <a:pt x="656" y="405"/>
                  </a:lnTo>
                  <a:lnTo>
                    <a:pt x="463" y="432"/>
                  </a:lnTo>
                  <a:lnTo>
                    <a:pt x="275" y="444"/>
                  </a:lnTo>
                  <a:lnTo>
                    <a:pt x="21" y="460"/>
                  </a:lnTo>
                  <a:lnTo>
                    <a:pt x="18" y="432"/>
                  </a:lnTo>
                  <a:lnTo>
                    <a:pt x="30" y="424"/>
                  </a:lnTo>
                  <a:lnTo>
                    <a:pt x="0" y="401"/>
                  </a:lnTo>
                  <a:lnTo>
                    <a:pt x="21" y="360"/>
                  </a:lnTo>
                  <a:lnTo>
                    <a:pt x="48" y="343"/>
                  </a:lnTo>
                  <a:lnTo>
                    <a:pt x="52" y="316"/>
                  </a:lnTo>
                  <a:lnTo>
                    <a:pt x="73" y="291"/>
                  </a:lnTo>
                  <a:lnTo>
                    <a:pt x="73" y="261"/>
                  </a:lnTo>
                  <a:lnTo>
                    <a:pt x="91" y="192"/>
                  </a:lnTo>
                  <a:lnTo>
                    <a:pt x="104" y="180"/>
                  </a:lnTo>
                  <a:lnTo>
                    <a:pt x="134" y="167"/>
                  </a:lnTo>
                  <a:lnTo>
                    <a:pt x="210" y="173"/>
                  </a:lnTo>
                  <a:lnTo>
                    <a:pt x="244" y="173"/>
                  </a:lnTo>
                  <a:lnTo>
                    <a:pt x="354" y="108"/>
                  </a:lnTo>
                  <a:lnTo>
                    <a:pt x="375" y="124"/>
                  </a:lnTo>
                  <a:lnTo>
                    <a:pt x="424" y="128"/>
                  </a:lnTo>
                  <a:lnTo>
                    <a:pt x="449" y="95"/>
                  </a:lnTo>
                  <a:lnTo>
                    <a:pt x="647" y="95"/>
                  </a:lnTo>
                  <a:lnTo>
                    <a:pt x="934" y="68"/>
                  </a:lnTo>
                  <a:lnTo>
                    <a:pt x="1214" y="24"/>
                  </a:lnTo>
                  <a:lnTo>
                    <a:pt x="1376" y="0"/>
                  </a:lnTo>
                  <a:close/>
                </a:path>
              </a:pathLst>
            </a:custGeom>
            <a:solidFill>
              <a:srgbClr val="008208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101" name=""/>
            <p:cNvSpPr/>
            <p:nvPr/>
          </p:nvSpPr>
          <p:spPr>
            <a:xfrm>
              <a:off x="5719680" y="3009960"/>
              <a:ext cx="1047960" cy="360360"/>
            </a:xfrm>
            <a:custGeom>
              <a:avLst/>
              <a:gdLst/>
              <a:ahLst/>
              <a:rect l="l" t="t" r="r" b="b"/>
              <a:pathLst>
                <a:path w="1376" h="460">
                  <a:moveTo>
                    <a:pt x="1376" y="0"/>
                  </a:moveTo>
                  <a:lnTo>
                    <a:pt x="1371" y="56"/>
                  </a:lnTo>
                  <a:lnTo>
                    <a:pt x="1337" y="59"/>
                  </a:lnTo>
                  <a:lnTo>
                    <a:pt x="1340" y="108"/>
                  </a:lnTo>
                  <a:lnTo>
                    <a:pt x="1310" y="117"/>
                  </a:lnTo>
                  <a:lnTo>
                    <a:pt x="1248" y="148"/>
                  </a:lnTo>
                  <a:lnTo>
                    <a:pt x="1223" y="144"/>
                  </a:lnTo>
                  <a:lnTo>
                    <a:pt x="1209" y="192"/>
                  </a:lnTo>
                  <a:lnTo>
                    <a:pt x="1157" y="196"/>
                  </a:lnTo>
                  <a:lnTo>
                    <a:pt x="1141" y="225"/>
                  </a:lnTo>
                  <a:lnTo>
                    <a:pt x="1071" y="261"/>
                  </a:lnTo>
                  <a:lnTo>
                    <a:pt x="1026" y="272"/>
                  </a:lnTo>
                  <a:lnTo>
                    <a:pt x="1040" y="297"/>
                  </a:lnTo>
                  <a:lnTo>
                    <a:pt x="983" y="340"/>
                  </a:lnTo>
                  <a:lnTo>
                    <a:pt x="979" y="363"/>
                  </a:lnTo>
                  <a:lnTo>
                    <a:pt x="656" y="405"/>
                  </a:lnTo>
                  <a:lnTo>
                    <a:pt x="463" y="432"/>
                  </a:lnTo>
                  <a:lnTo>
                    <a:pt x="275" y="444"/>
                  </a:lnTo>
                  <a:lnTo>
                    <a:pt x="21" y="460"/>
                  </a:lnTo>
                  <a:lnTo>
                    <a:pt x="18" y="432"/>
                  </a:lnTo>
                  <a:lnTo>
                    <a:pt x="30" y="424"/>
                  </a:lnTo>
                  <a:lnTo>
                    <a:pt x="0" y="401"/>
                  </a:lnTo>
                  <a:lnTo>
                    <a:pt x="21" y="360"/>
                  </a:lnTo>
                  <a:lnTo>
                    <a:pt x="48" y="343"/>
                  </a:lnTo>
                  <a:lnTo>
                    <a:pt x="52" y="316"/>
                  </a:lnTo>
                  <a:lnTo>
                    <a:pt x="73" y="291"/>
                  </a:lnTo>
                  <a:lnTo>
                    <a:pt x="73" y="261"/>
                  </a:lnTo>
                  <a:lnTo>
                    <a:pt x="91" y="192"/>
                  </a:lnTo>
                  <a:lnTo>
                    <a:pt x="104" y="180"/>
                  </a:lnTo>
                  <a:lnTo>
                    <a:pt x="134" y="167"/>
                  </a:lnTo>
                  <a:lnTo>
                    <a:pt x="210" y="173"/>
                  </a:lnTo>
                  <a:lnTo>
                    <a:pt x="244" y="173"/>
                  </a:lnTo>
                  <a:lnTo>
                    <a:pt x="354" y="108"/>
                  </a:lnTo>
                  <a:lnTo>
                    <a:pt x="375" y="124"/>
                  </a:lnTo>
                  <a:lnTo>
                    <a:pt x="424" y="128"/>
                  </a:lnTo>
                  <a:lnTo>
                    <a:pt x="449" y="95"/>
                  </a:lnTo>
                  <a:lnTo>
                    <a:pt x="647" y="95"/>
                  </a:lnTo>
                  <a:lnTo>
                    <a:pt x="934" y="68"/>
                  </a:lnTo>
                  <a:lnTo>
                    <a:pt x="1214" y="24"/>
                  </a:lnTo>
                  <a:lnTo>
                    <a:pt x="1376" y="0"/>
                  </a:lnTo>
                </a:path>
              </a:pathLst>
            </a:custGeom>
            <a:solidFill>
              <a:srgbClr val="008208"/>
            </a:solidFill>
            <a:ln w="11160">
              <a:solidFill>
                <a:srgbClr val="919191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10102" name=""/>
          <p:cNvGrpSpPr/>
          <p:nvPr/>
        </p:nvGrpSpPr>
        <p:grpSpPr>
          <a:xfrm>
            <a:off x="6605640" y="3216240"/>
            <a:ext cx="627120" cy="450720"/>
            <a:chOff x="6605640" y="3216240"/>
            <a:chExt cx="627120" cy="450720"/>
          </a:xfrm>
        </p:grpSpPr>
        <p:sp>
          <p:nvSpPr>
            <p:cNvPr id="10103" name=""/>
            <p:cNvSpPr/>
            <p:nvPr/>
          </p:nvSpPr>
          <p:spPr>
            <a:xfrm>
              <a:off x="6605640" y="3216240"/>
              <a:ext cx="627120" cy="450720"/>
            </a:xfrm>
            <a:custGeom>
              <a:avLst/>
              <a:gdLst/>
              <a:ahLst/>
              <a:rect l="l" t="t" r="r" b="b"/>
              <a:pathLst>
                <a:path w="823" h="575">
                  <a:moveTo>
                    <a:pt x="27" y="85"/>
                  </a:moveTo>
                  <a:lnTo>
                    <a:pt x="70" y="88"/>
                  </a:lnTo>
                  <a:lnTo>
                    <a:pt x="131" y="13"/>
                  </a:lnTo>
                  <a:lnTo>
                    <a:pt x="178" y="17"/>
                  </a:lnTo>
                  <a:lnTo>
                    <a:pt x="223" y="20"/>
                  </a:lnTo>
                  <a:lnTo>
                    <a:pt x="248" y="0"/>
                  </a:lnTo>
                  <a:lnTo>
                    <a:pt x="405" y="0"/>
                  </a:lnTo>
                  <a:lnTo>
                    <a:pt x="423" y="33"/>
                  </a:lnTo>
                  <a:lnTo>
                    <a:pt x="622" y="33"/>
                  </a:lnTo>
                  <a:lnTo>
                    <a:pt x="823" y="160"/>
                  </a:lnTo>
                  <a:lnTo>
                    <a:pt x="814" y="187"/>
                  </a:lnTo>
                  <a:lnTo>
                    <a:pt x="741" y="284"/>
                  </a:lnTo>
                  <a:lnTo>
                    <a:pt x="735" y="340"/>
                  </a:lnTo>
                  <a:lnTo>
                    <a:pt x="697" y="336"/>
                  </a:lnTo>
                  <a:lnTo>
                    <a:pt x="701" y="380"/>
                  </a:lnTo>
                  <a:lnTo>
                    <a:pt x="688" y="392"/>
                  </a:lnTo>
                  <a:lnTo>
                    <a:pt x="649" y="396"/>
                  </a:lnTo>
                  <a:lnTo>
                    <a:pt x="640" y="428"/>
                  </a:lnTo>
                  <a:lnTo>
                    <a:pt x="627" y="455"/>
                  </a:lnTo>
                  <a:lnTo>
                    <a:pt x="588" y="459"/>
                  </a:lnTo>
                  <a:lnTo>
                    <a:pt x="570" y="471"/>
                  </a:lnTo>
                  <a:lnTo>
                    <a:pt x="545" y="471"/>
                  </a:lnTo>
                  <a:lnTo>
                    <a:pt x="527" y="491"/>
                  </a:lnTo>
                  <a:lnTo>
                    <a:pt x="536" y="540"/>
                  </a:lnTo>
                  <a:lnTo>
                    <a:pt x="523" y="559"/>
                  </a:lnTo>
                  <a:lnTo>
                    <a:pt x="505" y="575"/>
                  </a:lnTo>
                  <a:lnTo>
                    <a:pt x="466" y="547"/>
                  </a:lnTo>
                  <a:lnTo>
                    <a:pt x="444" y="500"/>
                  </a:lnTo>
                  <a:lnTo>
                    <a:pt x="419" y="500"/>
                  </a:lnTo>
                  <a:lnTo>
                    <a:pt x="410" y="455"/>
                  </a:lnTo>
                  <a:lnTo>
                    <a:pt x="392" y="439"/>
                  </a:lnTo>
                  <a:lnTo>
                    <a:pt x="370" y="412"/>
                  </a:lnTo>
                  <a:lnTo>
                    <a:pt x="343" y="412"/>
                  </a:lnTo>
                  <a:lnTo>
                    <a:pt x="336" y="403"/>
                  </a:lnTo>
                  <a:lnTo>
                    <a:pt x="309" y="408"/>
                  </a:lnTo>
                  <a:lnTo>
                    <a:pt x="291" y="392"/>
                  </a:lnTo>
                  <a:lnTo>
                    <a:pt x="297" y="372"/>
                  </a:lnTo>
                  <a:lnTo>
                    <a:pt x="270" y="344"/>
                  </a:lnTo>
                  <a:lnTo>
                    <a:pt x="239" y="336"/>
                  </a:lnTo>
                  <a:lnTo>
                    <a:pt x="239" y="308"/>
                  </a:lnTo>
                  <a:lnTo>
                    <a:pt x="200" y="281"/>
                  </a:lnTo>
                  <a:lnTo>
                    <a:pt x="178" y="281"/>
                  </a:lnTo>
                  <a:lnTo>
                    <a:pt x="175" y="256"/>
                  </a:lnTo>
                  <a:lnTo>
                    <a:pt x="140" y="245"/>
                  </a:lnTo>
                  <a:lnTo>
                    <a:pt x="113" y="220"/>
                  </a:lnTo>
                  <a:lnTo>
                    <a:pt x="83" y="177"/>
                  </a:lnTo>
                  <a:lnTo>
                    <a:pt x="65" y="168"/>
                  </a:lnTo>
                  <a:lnTo>
                    <a:pt x="22" y="160"/>
                  </a:lnTo>
                  <a:lnTo>
                    <a:pt x="0" y="137"/>
                  </a:lnTo>
                  <a:lnTo>
                    <a:pt x="9" y="121"/>
                  </a:lnTo>
                  <a:lnTo>
                    <a:pt x="27" y="85"/>
                  </a:lnTo>
                  <a:close/>
                </a:path>
              </a:pathLst>
            </a:custGeom>
            <a:solidFill>
              <a:srgbClr val="008208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104" name=""/>
            <p:cNvSpPr/>
            <p:nvPr/>
          </p:nvSpPr>
          <p:spPr>
            <a:xfrm>
              <a:off x="6605640" y="3216240"/>
              <a:ext cx="627120" cy="450720"/>
            </a:xfrm>
            <a:custGeom>
              <a:avLst/>
              <a:gdLst/>
              <a:ahLst/>
              <a:rect l="l" t="t" r="r" b="b"/>
              <a:pathLst>
                <a:path w="823" h="575">
                  <a:moveTo>
                    <a:pt x="27" y="85"/>
                  </a:moveTo>
                  <a:lnTo>
                    <a:pt x="70" y="88"/>
                  </a:lnTo>
                  <a:lnTo>
                    <a:pt x="131" y="13"/>
                  </a:lnTo>
                  <a:lnTo>
                    <a:pt x="178" y="17"/>
                  </a:lnTo>
                  <a:lnTo>
                    <a:pt x="223" y="20"/>
                  </a:lnTo>
                  <a:lnTo>
                    <a:pt x="248" y="0"/>
                  </a:lnTo>
                  <a:lnTo>
                    <a:pt x="405" y="0"/>
                  </a:lnTo>
                  <a:lnTo>
                    <a:pt x="423" y="33"/>
                  </a:lnTo>
                  <a:lnTo>
                    <a:pt x="622" y="33"/>
                  </a:lnTo>
                  <a:lnTo>
                    <a:pt x="823" y="160"/>
                  </a:lnTo>
                  <a:lnTo>
                    <a:pt x="814" y="187"/>
                  </a:lnTo>
                  <a:lnTo>
                    <a:pt x="741" y="284"/>
                  </a:lnTo>
                  <a:lnTo>
                    <a:pt x="735" y="340"/>
                  </a:lnTo>
                  <a:lnTo>
                    <a:pt x="697" y="336"/>
                  </a:lnTo>
                  <a:lnTo>
                    <a:pt x="701" y="380"/>
                  </a:lnTo>
                  <a:lnTo>
                    <a:pt x="688" y="392"/>
                  </a:lnTo>
                  <a:lnTo>
                    <a:pt x="649" y="396"/>
                  </a:lnTo>
                  <a:lnTo>
                    <a:pt x="640" y="428"/>
                  </a:lnTo>
                  <a:lnTo>
                    <a:pt x="627" y="455"/>
                  </a:lnTo>
                  <a:lnTo>
                    <a:pt x="588" y="459"/>
                  </a:lnTo>
                  <a:lnTo>
                    <a:pt x="570" y="471"/>
                  </a:lnTo>
                  <a:lnTo>
                    <a:pt x="545" y="471"/>
                  </a:lnTo>
                  <a:lnTo>
                    <a:pt x="527" y="491"/>
                  </a:lnTo>
                  <a:lnTo>
                    <a:pt x="536" y="540"/>
                  </a:lnTo>
                  <a:lnTo>
                    <a:pt x="523" y="559"/>
                  </a:lnTo>
                  <a:lnTo>
                    <a:pt x="505" y="575"/>
                  </a:lnTo>
                  <a:lnTo>
                    <a:pt x="466" y="547"/>
                  </a:lnTo>
                  <a:lnTo>
                    <a:pt x="444" y="500"/>
                  </a:lnTo>
                  <a:lnTo>
                    <a:pt x="419" y="500"/>
                  </a:lnTo>
                  <a:lnTo>
                    <a:pt x="410" y="455"/>
                  </a:lnTo>
                  <a:lnTo>
                    <a:pt x="392" y="439"/>
                  </a:lnTo>
                  <a:lnTo>
                    <a:pt x="370" y="412"/>
                  </a:lnTo>
                  <a:lnTo>
                    <a:pt x="343" y="412"/>
                  </a:lnTo>
                  <a:lnTo>
                    <a:pt x="336" y="403"/>
                  </a:lnTo>
                  <a:lnTo>
                    <a:pt x="309" y="408"/>
                  </a:lnTo>
                  <a:lnTo>
                    <a:pt x="291" y="392"/>
                  </a:lnTo>
                  <a:lnTo>
                    <a:pt x="297" y="372"/>
                  </a:lnTo>
                  <a:lnTo>
                    <a:pt x="270" y="344"/>
                  </a:lnTo>
                  <a:lnTo>
                    <a:pt x="239" y="336"/>
                  </a:lnTo>
                  <a:lnTo>
                    <a:pt x="239" y="308"/>
                  </a:lnTo>
                  <a:lnTo>
                    <a:pt x="200" y="281"/>
                  </a:lnTo>
                  <a:lnTo>
                    <a:pt x="178" y="281"/>
                  </a:lnTo>
                  <a:lnTo>
                    <a:pt x="175" y="256"/>
                  </a:lnTo>
                  <a:lnTo>
                    <a:pt x="140" y="245"/>
                  </a:lnTo>
                  <a:lnTo>
                    <a:pt x="113" y="220"/>
                  </a:lnTo>
                  <a:lnTo>
                    <a:pt x="83" y="177"/>
                  </a:lnTo>
                  <a:lnTo>
                    <a:pt x="65" y="168"/>
                  </a:lnTo>
                  <a:lnTo>
                    <a:pt x="22" y="160"/>
                  </a:lnTo>
                  <a:lnTo>
                    <a:pt x="0" y="137"/>
                  </a:lnTo>
                  <a:lnTo>
                    <a:pt x="9" y="121"/>
                  </a:lnTo>
                  <a:lnTo>
                    <a:pt x="27" y="85"/>
                  </a:lnTo>
                </a:path>
              </a:pathLst>
            </a:custGeom>
            <a:solidFill>
              <a:srgbClr val="008208"/>
            </a:solidFill>
            <a:ln w="11160">
              <a:solidFill>
                <a:srgbClr val="919191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10105" name=""/>
          <p:cNvGrpSpPr/>
          <p:nvPr/>
        </p:nvGrpSpPr>
        <p:grpSpPr>
          <a:xfrm>
            <a:off x="6318360" y="3278160"/>
            <a:ext cx="668160" cy="666720"/>
            <a:chOff x="6318360" y="3278160"/>
            <a:chExt cx="668160" cy="666720"/>
          </a:xfrm>
        </p:grpSpPr>
        <p:sp>
          <p:nvSpPr>
            <p:cNvPr id="10106" name=""/>
            <p:cNvSpPr/>
            <p:nvPr/>
          </p:nvSpPr>
          <p:spPr>
            <a:xfrm>
              <a:off x="6318360" y="3278160"/>
              <a:ext cx="668160" cy="666720"/>
            </a:xfrm>
            <a:custGeom>
              <a:avLst/>
              <a:gdLst/>
              <a:ahLst/>
              <a:rect l="l" t="t" r="r" b="b"/>
              <a:pathLst>
                <a:path w="877" h="851">
                  <a:moveTo>
                    <a:pt x="0" y="49"/>
                  </a:moveTo>
                  <a:lnTo>
                    <a:pt x="192" y="24"/>
                  </a:lnTo>
                  <a:lnTo>
                    <a:pt x="388" y="0"/>
                  </a:lnTo>
                  <a:lnTo>
                    <a:pt x="375" y="49"/>
                  </a:lnTo>
                  <a:lnTo>
                    <a:pt x="391" y="85"/>
                  </a:lnTo>
                  <a:lnTo>
                    <a:pt x="458" y="92"/>
                  </a:lnTo>
                  <a:lnTo>
                    <a:pt x="492" y="148"/>
                  </a:lnTo>
                  <a:lnTo>
                    <a:pt x="544" y="171"/>
                  </a:lnTo>
                  <a:lnTo>
                    <a:pt x="550" y="196"/>
                  </a:lnTo>
                  <a:lnTo>
                    <a:pt x="575" y="200"/>
                  </a:lnTo>
                  <a:lnTo>
                    <a:pt x="605" y="220"/>
                  </a:lnTo>
                  <a:lnTo>
                    <a:pt x="605" y="252"/>
                  </a:lnTo>
                  <a:lnTo>
                    <a:pt x="663" y="275"/>
                  </a:lnTo>
                  <a:lnTo>
                    <a:pt x="666" y="311"/>
                  </a:lnTo>
                  <a:lnTo>
                    <a:pt x="672" y="328"/>
                  </a:lnTo>
                  <a:lnTo>
                    <a:pt x="715" y="324"/>
                  </a:lnTo>
                  <a:lnTo>
                    <a:pt x="754" y="335"/>
                  </a:lnTo>
                  <a:lnTo>
                    <a:pt x="776" y="380"/>
                  </a:lnTo>
                  <a:lnTo>
                    <a:pt x="789" y="419"/>
                  </a:lnTo>
                  <a:lnTo>
                    <a:pt x="828" y="423"/>
                  </a:lnTo>
                  <a:lnTo>
                    <a:pt x="837" y="471"/>
                  </a:lnTo>
                  <a:lnTo>
                    <a:pt x="877" y="495"/>
                  </a:lnTo>
                  <a:lnTo>
                    <a:pt x="877" y="543"/>
                  </a:lnTo>
                  <a:lnTo>
                    <a:pt x="841" y="547"/>
                  </a:lnTo>
                  <a:lnTo>
                    <a:pt x="846" y="567"/>
                  </a:lnTo>
                  <a:lnTo>
                    <a:pt x="828" y="583"/>
                  </a:lnTo>
                  <a:lnTo>
                    <a:pt x="846" y="606"/>
                  </a:lnTo>
                  <a:lnTo>
                    <a:pt x="855" y="638"/>
                  </a:lnTo>
                  <a:lnTo>
                    <a:pt x="828" y="651"/>
                  </a:lnTo>
                  <a:lnTo>
                    <a:pt x="824" y="703"/>
                  </a:lnTo>
                  <a:lnTo>
                    <a:pt x="810" y="707"/>
                  </a:lnTo>
                  <a:lnTo>
                    <a:pt x="828" y="727"/>
                  </a:lnTo>
                  <a:lnTo>
                    <a:pt x="824" y="779"/>
                  </a:lnTo>
                  <a:lnTo>
                    <a:pt x="789" y="770"/>
                  </a:lnTo>
                  <a:lnTo>
                    <a:pt x="772" y="755"/>
                  </a:lnTo>
                  <a:lnTo>
                    <a:pt x="745" y="759"/>
                  </a:lnTo>
                  <a:lnTo>
                    <a:pt x="733" y="779"/>
                  </a:lnTo>
                  <a:lnTo>
                    <a:pt x="736" y="806"/>
                  </a:lnTo>
                  <a:lnTo>
                    <a:pt x="749" y="815"/>
                  </a:lnTo>
                  <a:lnTo>
                    <a:pt x="749" y="851"/>
                  </a:lnTo>
                  <a:lnTo>
                    <a:pt x="724" y="847"/>
                  </a:lnTo>
                  <a:lnTo>
                    <a:pt x="702" y="822"/>
                  </a:lnTo>
                  <a:lnTo>
                    <a:pt x="506" y="827"/>
                  </a:lnTo>
                  <a:lnTo>
                    <a:pt x="226" y="834"/>
                  </a:lnTo>
                  <a:lnTo>
                    <a:pt x="196" y="782"/>
                  </a:lnTo>
                  <a:lnTo>
                    <a:pt x="196" y="766"/>
                  </a:lnTo>
                  <a:lnTo>
                    <a:pt x="183" y="750"/>
                  </a:lnTo>
                  <a:lnTo>
                    <a:pt x="156" y="755"/>
                  </a:lnTo>
                  <a:lnTo>
                    <a:pt x="165" y="730"/>
                  </a:lnTo>
                  <a:lnTo>
                    <a:pt x="183" y="647"/>
                  </a:lnTo>
                  <a:lnTo>
                    <a:pt x="165" y="638"/>
                  </a:lnTo>
                  <a:lnTo>
                    <a:pt x="170" y="592"/>
                  </a:lnTo>
                  <a:lnTo>
                    <a:pt x="201" y="550"/>
                  </a:lnTo>
                  <a:lnTo>
                    <a:pt x="174" y="543"/>
                  </a:lnTo>
                  <a:lnTo>
                    <a:pt x="156" y="523"/>
                  </a:lnTo>
                  <a:lnTo>
                    <a:pt x="131" y="514"/>
                  </a:lnTo>
                  <a:lnTo>
                    <a:pt x="125" y="491"/>
                  </a:lnTo>
                  <a:lnTo>
                    <a:pt x="152" y="468"/>
                  </a:lnTo>
                  <a:lnTo>
                    <a:pt x="149" y="455"/>
                  </a:lnTo>
                  <a:lnTo>
                    <a:pt x="125" y="439"/>
                  </a:lnTo>
                  <a:lnTo>
                    <a:pt x="79" y="275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008208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107" name=""/>
            <p:cNvSpPr/>
            <p:nvPr/>
          </p:nvSpPr>
          <p:spPr>
            <a:xfrm>
              <a:off x="6318360" y="3278160"/>
              <a:ext cx="668160" cy="666720"/>
            </a:xfrm>
            <a:custGeom>
              <a:avLst/>
              <a:gdLst/>
              <a:ahLst/>
              <a:rect l="l" t="t" r="r" b="b"/>
              <a:pathLst>
                <a:path w="877" h="851">
                  <a:moveTo>
                    <a:pt x="0" y="49"/>
                  </a:moveTo>
                  <a:lnTo>
                    <a:pt x="192" y="24"/>
                  </a:lnTo>
                  <a:lnTo>
                    <a:pt x="388" y="0"/>
                  </a:lnTo>
                  <a:lnTo>
                    <a:pt x="375" y="49"/>
                  </a:lnTo>
                  <a:lnTo>
                    <a:pt x="391" y="85"/>
                  </a:lnTo>
                  <a:lnTo>
                    <a:pt x="458" y="92"/>
                  </a:lnTo>
                  <a:lnTo>
                    <a:pt x="492" y="148"/>
                  </a:lnTo>
                  <a:lnTo>
                    <a:pt x="544" y="171"/>
                  </a:lnTo>
                  <a:lnTo>
                    <a:pt x="550" y="196"/>
                  </a:lnTo>
                  <a:lnTo>
                    <a:pt x="575" y="200"/>
                  </a:lnTo>
                  <a:lnTo>
                    <a:pt x="605" y="220"/>
                  </a:lnTo>
                  <a:lnTo>
                    <a:pt x="605" y="252"/>
                  </a:lnTo>
                  <a:lnTo>
                    <a:pt x="663" y="275"/>
                  </a:lnTo>
                  <a:lnTo>
                    <a:pt x="666" y="311"/>
                  </a:lnTo>
                  <a:lnTo>
                    <a:pt x="672" y="328"/>
                  </a:lnTo>
                  <a:lnTo>
                    <a:pt x="715" y="324"/>
                  </a:lnTo>
                  <a:lnTo>
                    <a:pt x="754" y="335"/>
                  </a:lnTo>
                  <a:lnTo>
                    <a:pt x="776" y="380"/>
                  </a:lnTo>
                  <a:lnTo>
                    <a:pt x="789" y="419"/>
                  </a:lnTo>
                  <a:lnTo>
                    <a:pt x="828" y="423"/>
                  </a:lnTo>
                  <a:lnTo>
                    <a:pt x="837" y="471"/>
                  </a:lnTo>
                  <a:lnTo>
                    <a:pt x="877" y="495"/>
                  </a:lnTo>
                  <a:lnTo>
                    <a:pt x="877" y="543"/>
                  </a:lnTo>
                  <a:lnTo>
                    <a:pt x="841" y="547"/>
                  </a:lnTo>
                  <a:lnTo>
                    <a:pt x="846" y="567"/>
                  </a:lnTo>
                  <a:lnTo>
                    <a:pt x="828" y="583"/>
                  </a:lnTo>
                  <a:lnTo>
                    <a:pt x="846" y="606"/>
                  </a:lnTo>
                  <a:lnTo>
                    <a:pt x="855" y="638"/>
                  </a:lnTo>
                  <a:lnTo>
                    <a:pt x="828" y="651"/>
                  </a:lnTo>
                  <a:lnTo>
                    <a:pt x="824" y="703"/>
                  </a:lnTo>
                  <a:lnTo>
                    <a:pt x="810" y="707"/>
                  </a:lnTo>
                  <a:lnTo>
                    <a:pt x="828" y="727"/>
                  </a:lnTo>
                  <a:lnTo>
                    <a:pt x="824" y="779"/>
                  </a:lnTo>
                  <a:lnTo>
                    <a:pt x="789" y="770"/>
                  </a:lnTo>
                  <a:lnTo>
                    <a:pt x="772" y="755"/>
                  </a:lnTo>
                  <a:lnTo>
                    <a:pt x="745" y="759"/>
                  </a:lnTo>
                  <a:lnTo>
                    <a:pt x="733" y="779"/>
                  </a:lnTo>
                  <a:lnTo>
                    <a:pt x="736" y="806"/>
                  </a:lnTo>
                  <a:lnTo>
                    <a:pt x="749" y="815"/>
                  </a:lnTo>
                  <a:lnTo>
                    <a:pt x="749" y="851"/>
                  </a:lnTo>
                  <a:lnTo>
                    <a:pt x="724" y="847"/>
                  </a:lnTo>
                  <a:lnTo>
                    <a:pt x="702" y="822"/>
                  </a:lnTo>
                  <a:lnTo>
                    <a:pt x="506" y="827"/>
                  </a:lnTo>
                  <a:lnTo>
                    <a:pt x="226" y="834"/>
                  </a:lnTo>
                  <a:lnTo>
                    <a:pt x="196" y="782"/>
                  </a:lnTo>
                  <a:lnTo>
                    <a:pt x="196" y="766"/>
                  </a:lnTo>
                  <a:lnTo>
                    <a:pt x="183" y="750"/>
                  </a:lnTo>
                  <a:lnTo>
                    <a:pt x="156" y="755"/>
                  </a:lnTo>
                  <a:lnTo>
                    <a:pt x="165" y="730"/>
                  </a:lnTo>
                  <a:lnTo>
                    <a:pt x="183" y="647"/>
                  </a:lnTo>
                  <a:lnTo>
                    <a:pt x="165" y="638"/>
                  </a:lnTo>
                  <a:lnTo>
                    <a:pt x="170" y="592"/>
                  </a:lnTo>
                  <a:lnTo>
                    <a:pt x="201" y="550"/>
                  </a:lnTo>
                  <a:lnTo>
                    <a:pt x="174" y="543"/>
                  </a:lnTo>
                  <a:lnTo>
                    <a:pt x="156" y="523"/>
                  </a:lnTo>
                  <a:lnTo>
                    <a:pt x="131" y="514"/>
                  </a:lnTo>
                  <a:lnTo>
                    <a:pt x="125" y="491"/>
                  </a:lnTo>
                  <a:lnTo>
                    <a:pt x="152" y="468"/>
                  </a:lnTo>
                  <a:lnTo>
                    <a:pt x="149" y="455"/>
                  </a:lnTo>
                  <a:lnTo>
                    <a:pt x="125" y="439"/>
                  </a:lnTo>
                  <a:lnTo>
                    <a:pt x="79" y="275"/>
                  </a:lnTo>
                  <a:lnTo>
                    <a:pt x="0" y="49"/>
                  </a:lnTo>
                </a:path>
              </a:pathLst>
            </a:custGeom>
            <a:solidFill>
              <a:srgbClr val="008208"/>
            </a:solidFill>
            <a:ln w="11160">
              <a:solidFill>
                <a:srgbClr val="919191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10108" name=""/>
          <p:cNvGrpSpPr/>
          <p:nvPr/>
        </p:nvGrpSpPr>
        <p:grpSpPr>
          <a:xfrm>
            <a:off x="5987880" y="3316320"/>
            <a:ext cx="482760" cy="758880"/>
            <a:chOff x="5987880" y="3316320"/>
            <a:chExt cx="482760" cy="758880"/>
          </a:xfrm>
        </p:grpSpPr>
        <p:sp>
          <p:nvSpPr>
            <p:cNvPr id="10109" name=""/>
            <p:cNvSpPr/>
            <p:nvPr/>
          </p:nvSpPr>
          <p:spPr>
            <a:xfrm>
              <a:off x="5987880" y="3316320"/>
              <a:ext cx="482760" cy="758880"/>
            </a:xfrm>
            <a:custGeom>
              <a:avLst/>
              <a:gdLst/>
              <a:ahLst/>
              <a:rect l="l" t="t" r="r" b="b"/>
              <a:pathLst>
                <a:path w="632" h="970">
                  <a:moveTo>
                    <a:pt x="0" y="49"/>
                  </a:moveTo>
                  <a:lnTo>
                    <a:pt x="195" y="32"/>
                  </a:lnTo>
                  <a:lnTo>
                    <a:pt x="436" y="0"/>
                  </a:lnTo>
                  <a:lnTo>
                    <a:pt x="558" y="392"/>
                  </a:lnTo>
                  <a:lnTo>
                    <a:pt x="580" y="408"/>
                  </a:lnTo>
                  <a:lnTo>
                    <a:pt x="553" y="447"/>
                  </a:lnTo>
                  <a:lnTo>
                    <a:pt x="562" y="467"/>
                  </a:lnTo>
                  <a:lnTo>
                    <a:pt x="589" y="480"/>
                  </a:lnTo>
                  <a:lnTo>
                    <a:pt x="632" y="503"/>
                  </a:lnTo>
                  <a:lnTo>
                    <a:pt x="596" y="536"/>
                  </a:lnTo>
                  <a:lnTo>
                    <a:pt x="596" y="588"/>
                  </a:lnTo>
                  <a:lnTo>
                    <a:pt x="620" y="602"/>
                  </a:lnTo>
                  <a:lnTo>
                    <a:pt x="589" y="703"/>
                  </a:lnTo>
                  <a:lnTo>
                    <a:pt x="623" y="703"/>
                  </a:lnTo>
                  <a:lnTo>
                    <a:pt x="632" y="739"/>
                  </a:lnTo>
                  <a:lnTo>
                    <a:pt x="284" y="782"/>
                  </a:lnTo>
                  <a:lnTo>
                    <a:pt x="208" y="787"/>
                  </a:lnTo>
                  <a:lnTo>
                    <a:pt x="174" y="807"/>
                  </a:lnTo>
                  <a:lnTo>
                    <a:pt x="170" y="823"/>
                  </a:lnTo>
                  <a:lnTo>
                    <a:pt x="183" y="846"/>
                  </a:lnTo>
                  <a:lnTo>
                    <a:pt x="239" y="854"/>
                  </a:lnTo>
                  <a:lnTo>
                    <a:pt x="217" y="875"/>
                  </a:lnTo>
                  <a:lnTo>
                    <a:pt x="239" y="922"/>
                  </a:lnTo>
                  <a:lnTo>
                    <a:pt x="226" y="935"/>
                  </a:lnTo>
                  <a:lnTo>
                    <a:pt x="204" y="970"/>
                  </a:lnTo>
                  <a:lnTo>
                    <a:pt x="186" y="967"/>
                  </a:lnTo>
                  <a:lnTo>
                    <a:pt x="147" y="926"/>
                  </a:lnTo>
                  <a:lnTo>
                    <a:pt x="134" y="906"/>
                  </a:lnTo>
                  <a:lnTo>
                    <a:pt x="113" y="902"/>
                  </a:lnTo>
                  <a:lnTo>
                    <a:pt x="100" y="958"/>
                  </a:lnTo>
                  <a:lnTo>
                    <a:pt x="57" y="954"/>
                  </a:lnTo>
                  <a:lnTo>
                    <a:pt x="27" y="710"/>
                  </a:lnTo>
                  <a:lnTo>
                    <a:pt x="9" y="347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008208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110" name=""/>
            <p:cNvSpPr/>
            <p:nvPr/>
          </p:nvSpPr>
          <p:spPr>
            <a:xfrm>
              <a:off x="5987880" y="3316320"/>
              <a:ext cx="482760" cy="758880"/>
            </a:xfrm>
            <a:custGeom>
              <a:avLst/>
              <a:gdLst/>
              <a:ahLst/>
              <a:rect l="l" t="t" r="r" b="b"/>
              <a:pathLst>
                <a:path w="632" h="970">
                  <a:moveTo>
                    <a:pt x="0" y="49"/>
                  </a:moveTo>
                  <a:lnTo>
                    <a:pt x="195" y="32"/>
                  </a:lnTo>
                  <a:lnTo>
                    <a:pt x="436" y="0"/>
                  </a:lnTo>
                  <a:lnTo>
                    <a:pt x="558" y="392"/>
                  </a:lnTo>
                  <a:lnTo>
                    <a:pt x="580" y="408"/>
                  </a:lnTo>
                  <a:lnTo>
                    <a:pt x="553" y="447"/>
                  </a:lnTo>
                  <a:lnTo>
                    <a:pt x="562" y="467"/>
                  </a:lnTo>
                  <a:lnTo>
                    <a:pt x="589" y="480"/>
                  </a:lnTo>
                  <a:lnTo>
                    <a:pt x="632" y="503"/>
                  </a:lnTo>
                  <a:lnTo>
                    <a:pt x="596" y="536"/>
                  </a:lnTo>
                  <a:lnTo>
                    <a:pt x="596" y="588"/>
                  </a:lnTo>
                  <a:lnTo>
                    <a:pt x="620" y="602"/>
                  </a:lnTo>
                  <a:lnTo>
                    <a:pt x="589" y="703"/>
                  </a:lnTo>
                  <a:lnTo>
                    <a:pt x="623" y="703"/>
                  </a:lnTo>
                  <a:lnTo>
                    <a:pt x="632" y="739"/>
                  </a:lnTo>
                  <a:lnTo>
                    <a:pt x="284" y="782"/>
                  </a:lnTo>
                  <a:lnTo>
                    <a:pt x="208" y="787"/>
                  </a:lnTo>
                  <a:lnTo>
                    <a:pt x="174" y="807"/>
                  </a:lnTo>
                  <a:lnTo>
                    <a:pt x="170" y="823"/>
                  </a:lnTo>
                  <a:lnTo>
                    <a:pt x="183" y="846"/>
                  </a:lnTo>
                  <a:lnTo>
                    <a:pt x="239" y="854"/>
                  </a:lnTo>
                  <a:lnTo>
                    <a:pt x="217" y="875"/>
                  </a:lnTo>
                  <a:lnTo>
                    <a:pt x="239" y="922"/>
                  </a:lnTo>
                  <a:lnTo>
                    <a:pt x="226" y="935"/>
                  </a:lnTo>
                  <a:lnTo>
                    <a:pt x="204" y="970"/>
                  </a:lnTo>
                  <a:lnTo>
                    <a:pt x="186" y="967"/>
                  </a:lnTo>
                  <a:lnTo>
                    <a:pt x="147" y="926"/>
                  </a:lnTo>
                  <a:lnTo>
                    <a:pt x="134" y="906"/>
                  </a:lnTo>
                  <a:lnTo>
                    <a:pt x="113" y="902"/>
                  </a:lnTo>
                  <a:lnTo>
                    <a:pt x="100" y="958"/>
                  </a:lnTo>
                  <a:lnTo>
                    <a:pt x="57" y="954"/>
                  </a:lnTo>
                  <a:lnTo>
                    <a:pt x="27" y="710"/>
                  </a:lnTo>
                  <a:lnTo>
                    <a:pt x="9" y="347"/>
                  </a:lnTo>
                  <a:lnTo>
                    <a:pt x="0" y="49"/>
                  </a:lnTo>
                </a:path>
              </a:pathLst>
            </a:custGeom>
            <a:solidFill>
              <a:srgbClr val="008208"/>
            </a:solidFill>
            <a:ln w="11160">
              <a:solidFill>
                <a:srgbClr val="919191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10111" name=""/>
          <p:cNvGrpSpPr/>
          <p:nvPr/>
        </p:nvGrpSpPr>
        <p:grpSpPr>
          <a:xfrm>
            <a:off x="6118200" y="3865680"/>
            <a:ext cx="1155600" cy="826920"/>
            <a:chOff x="6118200" y="3865680"/>
            <a:chExt cx="1155600" cy="826920"/>
          </a:xfrm>
        </p:grpSpPr>
        <p:sp>
          <p:nvSpPr>
            <p:cNvPr id="10112" name=""/>
            <p:cNvSpPr/>
            <p:nvPr/>
          </p:nvSpPr>
          <p:spPr>
            <a:xfrm>
              <a:off x="6118200" y="3865680"/>
              <a:ext cx="1155600" cy="826920"/>
            </a:xfrm>
            <a:custGeom>
              <a:avLst/>
              <a:gdLst/>
              <a:ahLst/>
              <a:rect l="l" t="t" r="r" b="b"/>
              <a:pathLst>
                <a:path w="1519" h="1055">
                  <a:moveTo>
                    <a:pt x="65" y="212"/>
                  </a:moveTo>
                  <a:lnTo>
                    <a:pt x="92" y="215"/>
                  </a:lnTo>
                  <a:lnTo>
                    <a:pt x="101" y="196"/>
                  </a:lnTo>
                  <a:lnTo>
                    <a:pt x="126" y="228"/>
                  </a:lnTo>
                  <a:lnTo>
                    <a:pt x="149" y="196"/>
                  </a:lnTo>
                  <a:lnTo>
                    <a:pt x="162" y="179"/>
                  </a:lnTo>
                  <a:lnTo>
                    <a:pt x="196" y="196"/>
                  </a:lnTo>
                  <a:lnTo>
                    <a:pt x="211" y="187"/>
                  </a:lnTo>
                  <a:lnTo>
                    <a:pt x="211" y="167"/>
                  </a:lnTo>
                  <a:lnTo>
                    <a:pt x="227" y="172"/>
                  </a:lnTo>
                  <a:lnTo>
                    <a:pt x="241" y="215"/>
                  </a:lnTo>
                  <a:lnTo>
                    <a:pt x="324" y="223"/>
                  </a:lnTo>
                  <a:lnTo>
                    <a:pt x="367" y="199"/>
                  </a:lnTo>
                  <a:lnTo>
                    <a:pt x="392" y="215"/>
                  </a:lnTo>
                  <a:lnTo>
                    <a:pt x="388" y="264"/>
                  </a:lnTo>
                  <a:lnTo>
                    <a:pt x="423" y="267"/>
                  </a:lnTo>
                  <a:lnTo>
                    <a:pt x="446" y="316"/>
                  </a:lnTo>
                  <a:lnTo>
                    <a:pt x="480" y="316"/>
                  </a:lnTo>
                  <a:lnTo>
                    <a:pt x="507" y="287"/>
                  </a:lnTo>
                  <a:lnTo>
                    <a:pt x="532" y="280"/>
                  </a:lnTo>
                  <a:lnTo>
                    <a:pt x="572" y="284"/>
                  </a:lnTo>
                  <a:lnTo>
                    <a:pt x="602" y="264"/>
                  </a:lnTo>
                  <a:lnTo>
                    <a:pt x="606" y="228"/>
                  </a:lnTo>
                  <a:lnTo>
                    <a:pt x="624" y="199"/>
                  </a:lnTo>
                  <a:lnTo>
                    <a:pt x="654" y="192"/>
                  </a:lnTo>
                  <a:lnTo>
                    <a:pt x="703" y="199"/>
                  </a:lnTo>
                  <a:lnTo>
                    <a:pt x="737" y="228"/>
                  </a:lnTo>
                  <a:lnTo>
                    <a:pt x="737" y="258"/>
                  </a:lnTo>
                  <a:lnTo>
                    <a:pt x="782" y="267"/>
                  </a:lnTo>
                  <a:lnTo>
                    <a:pt x="847" y="300"/>
                  </a:lnTo>
                  <a:lnTo>
                    <a:pt x="850" y="339"/>
                  </a:lnTo>
                  <a:lnTo>
                    <a:pt x="911" y="352"/>
                  </a:lnTo>
                  <a:lnTo>
                    <a:pt x="947" y="391"/>
                  </a:lnTo>
                  <a:lnTo>
                    <a:pt x="956" y="451"/>
                  </a:lnTo>
                  <a:lnTo>
                    <a:pt x="942" y="460"/>
                  </a:lnTo>
                  <a:lnTo>
                    <a:pt x="926" y="471"/>
                  </a:lnTo>
                  <a:lnTo>
                    <a:pt x="926" y="503"/>
                  </a:lnTo>
                  <a:lnTo>
                    <a:pt x="947" y="539"/>
                  </a:lnTo>
                  <a:lnTo>
                    <a:pt x="947" y="571"/>
                  </a:lnTo>
                  <a:lnTo>
                    <a:pt x="960" y="611"/>
                  </a:lnTo>
                  <a:lnTo>
                    <a:pt x="990" y="584"/>
                  </a:lnTo>
                  <a:lnTo>
                    <a:pt x="1025" y="571"/>
                  </a:lnTo>
                  <a:lnTo>
                    <a:pt x="981" y="650"/>
                  </a:lnTo>
                  <a:lnTo>
                    <a:pt x="999" y="679"/>
                  </a:lnTo>
                  <a:lnTo>
                    <a:pt x="1017" y="695"/>
                  </a:lnTo>
                  <a:lnTo>
                    <a:pt x="1048" y="738"/>
                  </a:lnTo>
                  <a:lnTo>
                    <a:pt x="1095" y="755"/>
                  </a:lnTo>
                  <a:lnTo>
                    <a:pt x="1100" y="731"/>
                  </a:lnTo>
                  <a:lnTo>
                    <a:pt x="1125" y="738"/>
                  </a:lnTo>
                  <a:lnTo>
                    <a:pt x="1113" y="778"/>
                  </a:lnTo>
                  <a:lnTo>
                    <a:pt x="1109" y="819"/>
                  </a:lnTo>
                  <a:lnTo>
                    <a:pt x="1143" y="830"/>
                  </a:lnTo>
                  <a:lnTo>
                    <a:pt x="1177" y="871"/>
                  </a:lnTo>
                  <a:lnTo>
                    <a:pt x="1174" y="907"/>
                  </a:lnTo>
                  <a:lnTo>
                    <a:pt x="1192" y="918"/>
                  </a:lnTo>
                  <a:lnTo>
                    <a:pt x="1262" y="918"/>
                  </a:lnTo>
                  <a:lnTo>
                    <a:pt x="1287" y="938"/>
                  </a:lnTo>
                  <a:lnTo>
                    <a:pt x="1283" y="959"/>
                  </a:lnTo>
                  <a:lnTo>
                    <a:pt x="1317" y="954"/>
                  </a:lnTo>
                  <a:lnTo>
                    <a:pt x="1317" y="986"/>
                  </a:lnTo>
                  <a:lnTo>
                    <a:pt x="1344" y="1019"/>
                  </a:lnTo>
                  <a:lnTo>
                    <a:pt x="1335" y="1051"/>
                  </a:lnTo>
                  <a:lnTo>
                    <a:pt x="1384" y="1055"/>
                  </a:lnTo>
                  <a:lnTo>
                    <a:pt x="1406" y="1035"/>
                  </a:lnTo>
                  <a:lnTo>
                    <a:pt x="1483" y="1038"/>
                  </a:lnTo>
                  <a:lnTo>
                    <a:pt x="1519" y="1006"/>
                  </a:lnTo>
                  <a:lnTo>
                    <a:pt x="1492" y="938"/>
                  </a:lnTo>
                  <a:lnTo>
                    <a:pt x="1513" y="923"/>
                  </a:lnTo>
                  <a:lnTo>
                    <a:pt x="1510" y="735"/>
                  </a:lnTo>
                  <a:lnTo>
                    <a:pt x="1501" y="699"/>
                  </a:lnTo>
                  <a:lnTo>
                    <a:pt x="1436" y="623"/>
                  </a:lnTo>
                  <a:lnTo>
                    <a:pt x="1422" y="595"/>
                  </a:lnTo>
                  <a:lnTo>
                    <a:pt x="1406" y="555"/>
                  </a:lnTo>
                  <a:lnTo>
                    <a:pt x="1344" y="467"/>
                  </a:lnTo>
                  <a:lnTo>
                    <a:pt x="1326" y="395"/>
                  </a:lnTo>
                  <a:lnTo>
                    <a:pt x="1314" y="363"/>
                  </a:lnTo>
                  <a:lnTo>
                    <a:pt x="1287" y="356"/>
                  </a:lnTo>
                  <a:lnTo>
                    <a:pt x="1256" y="287"/>
                  </a:lnTo>
                  <a:lnTo>
                    <a:pt x="1208" y="228"/>
                  </a:lnTo>
                  <a:lnTo>
                    <a:pt x="1156" y="163"/>
                  </a:lnTo>
                  <a:lnTo>
                    <a:pt x="1131" y="108"/>
                  </a:lnTo>
                  <a:lnTo>
                    <a:pt x="1091" y="104"/>
                  </a:lnTo>
                  <a:lnTo>
                    <a:pt x="1116" y="72"/>
                  </a:lnTo>
                  <a:lnTo>
                    <a:pt x="1091" y="23"/>
                  </a:lnTo>
                  <a:lnTo>
                    <a:pt x="1052" y="16"/>
                  </a:lnTo>
                  <a:lnTo>
                    <a:pt x="1021" y="0"/>
                  </a:lnTo>
                  <a:lnTo>
                    <a:pt x="990" y="36"/>
                  </a:lnTo>
                  <a:lnTo>
                    <a:pt x="1012" y="64"/>
                  </a:lnTo>
                  <a:lnTo>
                    <a:pt x="1012" y="104"/>
                  </a:lnTo>
                  <a:lnTo>
                    <a:pt x="960" y="68"/>
                  </a:lnTo>
                  <a:lnTo>
                    <a:pt x="737" y="75"/>
                  </a:lnTo>
                  <a:lnTo>
                    <a:pt x="484" y="84"/>
                  </a:lnTo>
                  <a:lnTo>
                    <a:pt x="459" y="32"/>
                  </a:lnTo>
                  <a:lnTo>
                    <a:pt x="180" y="68"/>
                  </a:lnTo>
                  <a:lnTo>
                    <a:pt x="52" y="84"/>
                  </a:lnTo>
                  <a:lnTo>
                    <a:pt x="13" y="95"/>
                  </a:lnTo>
                  <a:lnTo>
                    <a:pt x="0" y="124"/>
                  </a:lnTo>
                  <a:lnTo>
                    <a:pt x="27" y="147"/>
                  </a:lnTo>
                  <a:lnTo>
                    <a:pt x="70" y="147"/>
                  </a:lnTo>
                  <a:lnTo>
                    <a:pt x="43" y="172"/>
                  </a:lnTo>
                  <a:lnTo>
                    <a:pt x="65" y="212"/>
                  </a:lnTo>
                  <a:close/>
                </a:path>
              </a:pathLst>
            </a:custGeom>
            <a:solidFill>
              <a:srgbClr val="008208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113" name=""/>
            <p:cNvSpPr/>
            <p:nvPr/>
          </p:nvSpPr>
          <p:spPr>
            <a:xfrm>
              <a:off x="6118200" y="3865680"/>
              <a:ext cx="1155600" cy="826920"/>
            </a:xfrm>
            <a:custGeom>
              <a:avLst/>
              <a:gdLst/>
              <a:ahLst/>
              <a:rect l="l" t="t" r="r" b="b"/>
              <a:pathLst>
                <a:path w="1519" h="1055">
                  <a:moveTo>
                    <a:pt x="65" y="212"/>
                  </a:moveTo>
                  <a:lnTo>
                    <a:pt x="92" y="215"/>
                  </a:lnTo>
                  <a:lnTo>
                    <a:pt x="101" y="196"/>
                  </a:lnTo>
                  <a:lnTo>
                    <a:pt x="126" y="228"/>
                  </a:lnTo>
                  <a:lnTo>
                    <a:pt x="149" y="196"/>
                  </a:lnTo>
                  <a:lnTo>
                    <a:pt x="162" y="179"/>
                  </a:lnTo>
                  <a:lnTo>
                    <a:pt x="196" y="196"/>
                  </a:lnTo>
                  <a:lnTo>
                    <a:pt x="211" y="187"/>
                  </a:lnTo>
                  <a:lnTo>
                    <a:pt x="211" y="167"/>
                  </a:lnTo>
                  <a:lnTo>
                    <a:pt x="227" y="172"/>
                  </a:lnTo>
                  <a:lnTo>
                    <a:pt x="241" y="215"/>
                  </a:lnTo>
                  <a:lnTo>
                    <a:pt x="324" y="223"/>
                  </a:lnTo>
                  <a:lnTo>
                    <a:pt x="367" y="199"/>
                  </a:lnTo>
                  <a:lnTo>
                    <a:pt x="392" y="215"/>
                  </a:lnTo>
                  <a:lnTo>
                    <a:pt x="388" y="264"/>
                  </a:lnTo>
                  <a:lnTo>
                    <a:pt x="423" y="267"/>
                  </a:lnTo>
                  <a:lnTo>
                    <a:pt x="446" y="316"/>
                  </a:lnTo>
                  <a:lnTo>
                    <a:pt x="480" y="316"/>
                  </a:lnTo>
                  <a:lnTo>
                    <a:pt x="507" y="287"/>
                  </a:lnTo>
                  <a:lnTo>
                    <a:pt x="532" y="280"/>
                  </a:lnTo>
                  <a:lnTo>
                    <a:pt x="572" y="284"/>
                  </a:lnTo>
                  <a:lnTo>
                    <a:pt x="602" y="264"/>
                  </a:lnTo>
                  <a:lnTo>
                    <a:pt x="606" y="228"/>
                  </a:lnTo>
                  <a:lnTo>
                    <a:pt x="624" y="199"/>
                  </a:lnTo>
                  <a:lnTo>
                    <a:pt x="654" y="192"/>
                  </a:lnTo>
                  <a:lnTo>
                    <a:pt x="703" y="199"/>
                  </a:lnTo>
                  <a:lnTo>
                    <a:pt x="737" y="228"/>
                  </a:lnTo>
                  <a:lnTo>
                    <a:pt x="737" y="258"/>
                  </a:lnTo>
                  <a:lnTo>
                    <a:pt x="782" y="267"/>
                  </a:lnTo>
                  <a:lnTo>
                    <a:pt x="847" y="300"/>
                  </a:lnTo>
                  <a:lnTo>
                    <a:pt x="850" y="339"/>
                  </a:lnTo>
                  <a:lnTo>
                    <a:pt x="911" y="352"/>
                  </a:lnTo>
                  <a:lnTo>
                    <a:pt x="947" y="391"/>
                  </a:lnTo>
                  <a:lnTo>
                    <a:pt x="956" y="451"/>
                  </a:lnTo>
                  <a:lnTo>
                    <a:pt x="942" y="460"/>
                  </a:lnTo>
                  <a:lnTo>
                    <a:pt x="926" y="471"/>
                  </a:lnTo>
                  <a:lnTo>
                    <a:pt x="926" y="503"/>
                  </a:lnTo>
                  <a:lnTo>
                    <a:pt x="947" y="539"/>
                  </a:lnTo>
                  <a:lnTo>
                    <a:pt x="947" y="571"/>
                  </a:lnTo>
                  <a:lnTo>
                    <a:pt x="960" y="611"/>
                  </a:lnTo>
                  <a:lnTo>
                    <a:pt x="990" y="584"/>
                  </a:lnTo>
                  <a:lnTo>
                    <a:pt x="1025" y="571"/>
                  </a:lnTo>
                  <a:lnTo>
                    <a:pt x="981" y="650"/>
                  </a:lnTo>
                  <a:lnTo>
                    <a:pt x="999" y="679"/>
                  </a:lnTo>
                  <a:lnTo>
                    <a:pt x="1017" y="695"/>
                  </a:lnTo>
                  <a:lnTo>
                    <a:pt x="1048" y="738"/>
                  </a:lnTo>
                  <a:lnTo>
                    <a:pt x="1095" y="755"/>
                  </a:lnTo>
                  <a:lnTo>
                    <a:pt x="1100" y="731"/>
                  </a:lnTo>
                  <a:lnTo>
                    <a:pt x="1125" y="738"/>
                  </a:lnTo>
                  <a:lnTo>
                    <a:pt x="1113" y="778"/>
                  </a:lnTo>
                  <a:lnTo>
                    <a:pt x="1109" y="819"/>
                  </a:lnTo>
                  <a:lnTo>
                    <a:pt x="1143" y="830"/>
                  </a:lnTo>
                  <a:lnTo>
                    <a:pt x="1177" y="871"/>
                  </a:lnTo>
                  <a:lnTo>
                    <a:pt x="1174" y="907"/>
                  </a:lnTo>
                  <a:lnTo>
                    <a:pt x="1192" y="918"/>
                  </a:lnTo>
                  <a:lnTo>
                    <a:pt x="1262" y="918"/>
                  </a:lnTo>
                  <a:lnTo>
                    <a:pt x="1287" y="938"/>
                  </a:lnTo>
                  <a:lnTo>
                    <a:pt x="1283" y="959"/>
                  </a:lnTo>
                  <a:lnTo>
                    <a:pt x="1317" y="954"/>
                  </a:lnTo>
                  <a:lnTo>
                    <a:pt x="1317" y="986"/>
                  </a:lnTo>
                  <a:lnTo>
                    <a:pt x="1344" y="1019"/>
                  </a:lnTo>
                  <a:lnTo>
                    <a:pt x="1335" y="1051"/>
                  </a:lnTo>
                  <a:lnTo>
                    <a:pt x="1384" y="1055"/>
                  </a:lnTo>
                  <a:lnTo>
                    <a:pt x="1406" y="1035"/>
                  </a:lnTo>
                  <a:lnTo>
                    <a:pt x="1483" y="1038"/>
                  </a:lnTo>
                  <a:lnTo>
                    <a:pt x="1519" y="1006"/>
                  </a:lnTo>
                  <a:lnTo>
                    <a:pt x="1492" y="938"/>
                  </a:lnTo>
                  <a:lnTo>
                    <a:pt x="1513" y="923"/>
                  </a:lnTo>
                  <a:lnTo>
                    <a:pt x="1510" y="735"/>
                  </a:lnTo>
                  <a:lnTo>
                    <a:pt x="1501" y="699"/>
                  </a:lnTo>
                  <a:lnTo>
                    <a:pt x="1436" y="623"/>
                  </a:lnTo>
                  <a:lnTo>
                    <a:pt x="1422" y="595"/>
                  </a:lnTo>
                  <a:lnTo>
                    <a:pt x="1406" y="555"/>
                  </a:lnTo>
                  <a:lnTo>
                    <a:pt x="1344" y="467"/>
                  </a:lnTo>
                  <a:lnTo>
                    <a:pt x="1326" y="395"/>
                  </a:lnTo>
                  <a:lnTo>
                    <a:pt x="1314" y="363"/>
                  </a:lnTo>
                  <a:lnTo>
                    <a:pt x="1287" y="356"/>
                  </a:lnTo>
                  <a:lnTo>
                    <a:pt x="1256" y="287"/>
                  </a:lnTo>
                  <a:lnTo>
                    <a:pt x="1208" y="228"/>
                  </a:lnTo>
                  <a:lnTo>
                    <a:pt x="1156" y="163"/>
                  </a:lnTo>
                  <a:lnTo>
                    <a:pt x="1131" y="108"/>
                  </a:lnTo>
                  <a:lnTo>
                    <a:pt x="1091" y="104"/>
                  </a:lnTo>
                  <a:lnTo>
                    <a:pt x="1116" y="72"/>
                  </a:lnTo>
                  <a:lnTo>
                    <a:pt x="1091" y="23"/>
                  </a:lnTo>
                  <a:lnTo>
                    <a:pt x="1052" y="16"/>
                  </a:lnTo>
                  <a:lnTo>
                    <a:pt x="1021" y="0"/>
                  </a:lnTo>
                  <a:lnTo>
                    <a:pt x="990" y="36"/>
                  </a:lnTo>
                  <a:lnTo>
                    <a:pt x="1012" y="64"/>
                  </a:lnTo>
                  <a:lnTo>
                    <a:pt x="1012" y="104"/>
                  </a:lnTo>
                  <a:lnTo>
                    <a:pt x="960" y="68"/>
                  </a:lnTo>
                  <a:lnTo>
                    <a:pt x="737" y="75"/>
                  </a:lnTo>
                  <a:lnTo>
                    <a:pt x="484" y="84"/>
                  </a:lnTo>
                  <a:lnTo>
                    <a:pt x="459" y="32"/>
                  </a:lnTo>
                  <a:lnTo>
                    <a:pt x="180" y="68"/>
                  </a:lnTo>
                  <a:lnTo>
                    <a:pt x="52" y="84"/>
                  </a:lnTo>
                  <a:lnTo>
                    <a:pt x="13" y="95"/>
                  </a:lnTo>
                  <a:lnTo>
                    <a:pt x="0" y="124"/>
                  </a:lnTo>
                  <a:lnTo>
                    <a:pt x="27" y="147"/>
                  </a:lnTo>
                  <a:lnTo>
                    <a:pt x="70" y="147"/>
                  </a:lnTo>
                  <a:lnTo>
                    <a:pt x="43" y="172"/>
                  </a:lnTo>
                  <a:lnTo>
                    <a:pt x="65" y="212"/>
                  </a:lnTo>
                </a:path>
              </a:pathLst>
            </a:custGeom>
            <a:solidFill>
              <a:srgbClr val="008208"/>
            </a:solidFill>
            <a:ln w="11160">
              <a:solidFill>
                <a:srgbClr val="919191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10114" name=""/>
          <p:cNvGrpSpPr/>
          <p:nvPr/>
        </p:nvGrpSpPr>
        <p:grpSpPr>
          <a:xfrm>
            <a:off x="5581800" y="3352680"/>
            <a:ext cx="442800" cy="741600"/>
            <a:chOff x="5581800" y="3352680"/>
            <a:chExt cx="442800" cy="741600"/>
          </a:xfrm>
        </p:grpSpPr>
        <p:sp>
          <p:nvSpPr>
            <p:cNvPr id="10115" name=""/>
            <p:cNvSpPr/>
            <p:nvPr/>
          </p:nvSpPr>
          <p:spPr>
            <a:xfrm>
              <a:off x="5581800" y="3352680"/>
              <a:ext cx="442800" cy="741600"/>
            </a:xfrm>
            <a:custGeom>
              <a:avLst/>
              <a:gdLst/>
              <a:ahLst/>
              <a:rect l="l" t="t" r="r" b="b"/>
              <a:pathLst>
                <a:path w="582" h="945">
                  <a:moveTo>
                    <a:pt x="205" y="19"/>
                  </a:moveTo>
                  <a:lnTo>
                    <a:pt x="198" y="35"/>
                  </a:lnTo>
                  <a:lnTo>
                    <a:pt x="180" y="32"/>
                  </a:lnTo>
                  <a:lnTo>
                    <a:pt x="131" y="71"/>
                  </a:lnTo>
                  <a:lnTo>
                    <a:pt x="131" y="143"/>
                  </a:lnTo>
                  <a:lnTo>
                    <a:pt x="113" y="131"/>
                  </a:lnTo>
                  <a:lnTo>
                    <a:pt x="83" y="167"/>
                  </a:lnTo>
                  <a:lnTo>
                    <a:pt x="52" y="176"/>
                  </a:lnTo>
                  <a:lnTo>
                    <a:pt x="57" y="206"/>
                  </a:lnTo>
                  <a:lnTo>
                    <a:pt x="66" y="235"/>
                  </a:lnTo>
                  <a:lnTo>
                    <a:pt x="79" y="267"/>
                  </a:lnTo>
                  <a:lnTo>
                    <a:pt x="43" y="287"/>
                  </a:lnTo>
                  <a:lnTo>
                    <a:pt x="66" y="350"/>
                  </a:lnTo>
                  <a:lnTo>
                    <a:pt x="52" y="363"/>
                  </a:lnTo>
                  <a:lnTo>
                    <a:pt x="52" y="411"/>
                  </a:lnTo>
                  <a:lnTo>
                    <a:pt x="88" y="434"/>
                  </a:lnTo>
                  <a:lnTo>
                    <a:pt x="92" y="461"/>
                  </a:lnTo>
                  <a:lnTo>
                    <a:pt x="74" y="481"/>
                  </a:lnTo>
                  <a:lnTo>
                    <a:pt x="92" y="497"/>
                  </a:lnTo>
                  <a:lnTo>
                    <a:pt x="113" y="549"/>
                  </a:lnTo>
                  <a:lnTo>
                    <a:pt x="92" y="569"/>
                  </a:lnTo>
                  <a:lnTo>
                    <a:pt x="74" y="630"/>
                  </a:lnTo>
                  <a:lnTo>
                    <a:pt x="39" y="657"/>
                  </a:lnTo>
                  <a:lnTo>
                    <a:pt x="39" y="706"/>
                  </a:lnTo>
                  <a:lnTo>
                    <a:pt x="0" y="762"/>
                  </a:lnTo>
                  <a:lnTo>
                    <a:pt x="43" y="808"/>
                  </a:lnTo>
                  <a:lnTo>
                    <a:pt x="153" y="805"/>
                  </a:lnTo>
                  <a:lnTo>
                    <a:pt x="289" y="788"/>
                  </a:lnTo>
                  <a:lnTo>
                    <a:pt x="345" y="794"/>
                  </a:lnTo>
                  <a:lnTo>
                    <a:pt x="332" y="833"/>
                  </a:lnTo>
                  <a:lnTo>
                    <a:pt x="402" y="945"/>
                  </a:lnTo>
                  <a:lnTo>
                    <a:pt x="476" y="896"/>
                  </a:lnTo>
                  <a:lnTo>
                    <a:pt x="582" y="900"/>
                  </a:lnTo>
                  <a:lnTo>
                    <a:pt x="555" y="575"/>
                  </a:lnTo>
                  <a:lnTo>
                    <a:pt x="530" y="0"/>
                  </a:lnTo>
                  <a:lnTo>
                    <a:pt x="205" y="19"/>
                  </a:lnTo>
                  <a:close/>
                </a:path>
              </a:pathLst>
            </a:custGeom>
            <a:solidFill>
              <a:srgbClr val="008208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116" name=""/>
            <p:cNvSpPr/>
            <p:nvPr/>
          </p:nvSpPr>
          <p:spPr>
            <a:xfrm>
              <a:off x="5581800" y="3352680"/>
              <a:ext cx="442800" cy="741600"/>
            </a:xfrm>
            <a:custGeom>
              <a:avLst/>
              <a:gdLst/>
              <a:ahLst/>
              <a:rect l="l" t="t" r="r" b="b"/>
              <a:pathLst>
                <a:path w="582" h="945">
                  <a:moveTo>
                    <a:pt x="205" y="19"/>
                  </a:moveTo>
                  <a:lnTo>
                    <a:pt x="198" y="35"/>
                  </a:lnTo>
                  <a:lnTo>
                    <a:pt x="180" y="32"/>
                  </a:lnTo>
                  <a:lnTo>
                    <a:pt x="131" y="71"/>
                  </a:lnTo>
                  <a:lnTo>
                    <a:pt x="131" y="143"/>
                  </a:lnTo>
                  <a:lnTo>
                    <a:pt x="113" y="131"/>
                  </a:lnTo>
                  <a:lnTo>
                    <a:pt x="83" y="167"/>
                  </a:lnTo>
                  <a:lnTo>
                    <a:pt x="52" y="176"/>
                  </a:lnTo>
                  <a:lnTo>
                    <a:pt x="57" y="206"/>
                  </a:lnTo>
                  <a:lnTo>
                    <a:pt x="66" y="235"/>
                  </a:lnTo>
                  <a:lnTo>
                    <a:pt x="79" y="267"/>
                  </a:lnTo>
                  <a:lnTo>
                    <a:pt x="43" y="287"/>
                  </a:lnTo>
                  <a:lnTo>
                    <a:pt x="66" y="350"/>
                  </a:lnTo>
                  <a:lnTo>
                    <a:pt x="52" y="363"/>
                  </a:lnTo>
                  <a:lnTo>
                    <a:pt x="52" y="411"/>
                  </a:lnTo>
                  <a:lnTo>
                    <a:pt x="88" y="434"/>
                  </a:lnTo>
                  <a:lnTo>
                    <a:pt x="92" y="461"/>
                  </a:lnTo>
                  <a:lnTo>
                    <a:pt x="74" y="481"/>
                  </a:lnTo>
                  <a:lnTo>
                    <a:pt x="92" y="497"/>
                  </a:lnTo>
                  <a:lnTo>
                    <a:pt x="113" y="549"/>
                  </a:lnTo>
                  <a:lnTo>
                    <a:pt x="92" y="569"/>
                  </a:lnTo>
                  <a:lnTo>
                    <a:pt x="74" y="630"/>
                  </a:lnTo>
                  <a:lnTo>
                    <a:pt x="39" y="657"/>
                  </a:lnTo>
                  <a:lnTo>
                    <a:pt x="39" y="706"/>
                  </a:lnTo>
                  <a:lnTo>
                    <a:pt x="0" y="762"/>
                  </a:lnTo>
                  <a:lnTo>
                    <a:pt x="43" y="808"/>
                  </a:lnTo>
                  <a:lnTo>
                    <a:pt x="153" y="805"/>
                  </a:lnTo>
                  <a:lnTo>
                    <a:pt x="289" y="788"/>
                  </a:lnTo>
                  <a:lnTo>
                    <a:pt x="345" y="794"/>
                  </a:lnTo>
                  <a:lnTo>
                    <a:pt x="332" y="833"/>
                  </a:lnTo>
                  <a:lnTo>
                    <a:pt x="402" y="945"/>
                  </a:lnTo>
                  <a:lnTo>
                    <a:pt x="476" y="896"/>
                  </a:lnTo>
                  <a:lnTo>
                    <a:pt x="582" y="900"/>
                  </a:lnTo>
                  <a:lnTo>
                    <a:pt x="555" y="575"/>
                  </a:lnTo>
                  <a:lnTo>
                    <a:pt x="530" y="0"/>
                  </a:lnTo>
                  <a:lnTo>
                    <a:pt x="205" y="19"/>
                  </a:lnTo>
                </a:path>
              </a:pathLst>
            </a:custGeom>
            <a:solidFill>
              <a:srgbClr val="008208"/>
            </a:solidFill>
            <a:ln w="11160">
              <a:solidFill>
                <a:srgbClr val="919191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10117" name=""/>
          <p:cNvGrpSpPr/>
          <p:nvPr/>
        </p:nvGrpSpPr>
        <p:grpSpPr>
          <a:xfrm>
            <a:off x="3584520" y="3154320"/>
            <a:ext cx="1739880" cy="1612800"/>
            <a:chOff x="3584520" y="3154320"/>
            <a:chExt cx="1739880" cy="1612800"/>
          </a:xfrm>
        </p:grpSpPr>
        <p:sp>
          <p:nvSpPr>
            <p:cNvPr id="10118" name=""/>
            <p:cNvSpPr/>
            <p:nvPr/>
          </p:nvSpPr>
          <p:spPr>
            <a:xfrm>
              <a:off x="3584520" y="3154320"/>
              <a:ext cx="1739880" cy="1612800"/>
            </a:xfrm>
            <a:custGeom>
              <a:avLst/>
              <a:gdLst/>
              <a:ahLst/>
              <a:rect l="l" t="t" r="r" b="b"/>
              <a:pathLst>
                <a:path w="2282" h="2061">
                  <a:moveTo>
                    <a:pt x="13" y="814"/>
                  </a:moveTo>
                  <a:lnTo>
                    <a:pt x="0" y="846"/>
                  </a:lnTo>
                  <a:lnTo>
                    <a:pt x="27" y="859"/>
                  </a:lnTo>
                  <a:lnTo>
                    <a:pt x="61" y="895"/>
                  </a:lnTo>
                  <a:lnTo>
                    <a:pt x="65" y="938"/>
                  </a:lnTo>
                  <a:lnTo>
                    <a:pt x="104" y="947"/>
                  </a:lnTo>
                  <a:lnTo>
                    <a:pt x="131" y="974"/>
                  </a:lnTo>
                  <a:lnTo>
                    <a:pt x="153" y="1010"/>
                  </a:lnTo>
                  <a:lnTo>
                    <a:pt x="180" y="1019"/>
                  </a:lnTo>
                  <a:lnTo>
                    <a:pt x="223" y="1081"/>
                  </a:lnTo>
                  <a:lnTo>
                    <a:pt x="284" y="1087"/>
                  </a:lnTo>
                  <a:lnTo>
                    <a:pt x="275" y="1114"/>
                  </a:lnTo>
                  <a:lnTo>
                    <a:pt x="297" y="1178"/>
                  </a:lnTo>
                  <a:lnTo>
                    <a:pt x="302" y="1267"/>
                  </a:lnTo>
                  <a:lnTo>
                    <a:pt x="332" y="1293"/>
                  </a:lnTo>
                  <a:lnTo>
                    <a:pt x="349" y="1317"/>
                  </a:lnTo>
                  <a:lnTo>
                    <a:pt x="367" y="1326"/>
                  </a:lnTo>
                  <a:lnTo>
                    <a:pt x="428" y="1382"/>
                  </a:lnTo>
                  <a:lnTo>
                    <a:pt x="455" y="1394"/>
                  </a:lnTo>
                  <a:lnTo>
                    <a:pt x="471" y="1398"/>
                  </a:lnTo>
                  <a:lnTo>
                    <a:pt x="489" y="1421"/>
                  </a:lnTo>
                  <a:lnTo>
                    <a:pt x="580" y="1446"/>
                  </a:lnTo>
                  <a:lnTo>
                    <a:pt x="616" y="1405"/>
                  </a:lnTo>
                  <a:lnTo>
                    <a:pt x="638" y="1385"/>
                  </a:lnTo>
                  <a:lnTo>
                    <a:pt x="625" y="1329"/>
                  </a:lnTo>
                  <a:lnTo>
                    <a:pt x="642" y="1310"/>
                  </a:lnTo>
                  <a:lnTo>
                    <a:pt x="694" y="1306"/>
                  </a:lnTo>
                  <a:lnTo>
                    <a:pt x="708" y="1290"/>
                  </a:lnTo>
                  <a:lnTo>
                    <a:pt x="717" y="1270"/>
                  </a:lnTo>
                  <a:lnTo>
                    <a:pt x="739" y="1274"/>
                  </a:lnTo>
                  <a:lnTo>
                    <a:pt x="742" y="1293"/>
                  </a:lnTo>
                  <a:lnTo>
                    <a:pt x="800" y="1297"/>
                  </a:lnTo>
                  <a:lnTo>
                    <a:pt x="891" y="1310"/>
                  </a:lnTo>
                  <a:lnTo>
                    <a:pt x="925" y="1342"/>
                  </a:lnTo>
                  <a:lnTo>
                    <a:pt x="996" y="1425"/>
                  </a:lnTo>
                  <a:lnTo>
                    <a:pt x="1031" y="1486"/>
                  </a:lnTo>
                  <a:lnTo>
                    <a:pt x="1035" y="1518"/>
                  </a:lnTo>
                  <a:lnTo>
                    <a:pt x="1127" y="1649"/>
                  </a:lnTo>
                  <a:lnTo>
                    <a:pt x="1141" y="1689"/>
                  </a:lnTo>
                  <a:lnTo>
                    <a:pt x="1211" y="1734"/>
                  </a:lnTo>
                  <a:lnTo>
                    <a:pt x="1217" y="1786"/>
                  </a:lnTo>
                  <a:lnTo>
                    <a:pt x="1235" y="1822"/>
                  </a:lnTo>
                  <a:lnTo>
                    <a:pt x="1247" y="1888"/>
                  </a:lnTo>
                  <a:lnTo>
                    <a:pt x="1278" y="1901"/>
                  </a:lnTo>
                  <a:lnTo>
                    <a:pt x="1281" y="1930"/>
                  </a:lnTo>
                  <a:lnTo>
                    <a:pt x="1281" y="1980"/>
                  </a:lnTo>
                  <a:lnTo>
                    <a:pt x="1303" y="1980"/>
                  </a:lnTo>
                  <a:lnTo>
                    <a:pt x="1339" y="1969"/>
                  </a:lnTo>
                  <a:lnTo>
                    <a:pt x="1382" y="2012"/>
                  </a:lnTo>
                  <a:lnTo>
                    <a:pt x="1421" y="2012"/>
                  </a:lnTo>
                  <a:lnTo>
                    <a:pt x="1461" y="2038"/>
                  </a:lnTo>
                  <a:lnTo>
                    <a:pt x="1513" y="2045"/>
                  </a:lnTo>
                  <a:lnTo>
                    <a:pt x="1553" y="2032"/>
                  </a:lnTo>
                  <a:lnTo>
                    <a:pt x="1587" y="2061"/>
                  </a:lnTo>
                  <a:lnTo>
                    <a:pt x="1626" y="2061"/>
                  </a:lnTo>
                  <a:lnTo>
                    <a:pt x="1644" y="2045"/>
                  </a:lnTo>
                  <a:lnTo>
                    <a:pt x="1666" y="2041"/>
                  </a:lnTo>
                  <a:lnTo>
                    <a:pt x="1693" y="2002"/>
                  </a:lnTo>
                  <a:lnTo>
                    <a:pt x="1644" y="2009"/>
                  </a:lnTo>
                  <a:lnTo>
                    <a:pt x="1617" y="1960"/>
                  </a:lnTo>
                  <a:lnTo>
                    <a:pt x="1610" y="1949"/>
                  </a:lnTo>
                  <a:lnTo>
                    <a:pt x="1605" y="1878"/>
                  </a:lnTo>
                  <a:lnTo>
                    <a:pt x="1587" y="1849"/>
                  </a:lnTo>
                  <a:lnTo>
                    <a:pt x="1610" y="1813"/>
                  </a:lnTo>
                  <a:lnTo>
                    <a:pt x="1610" y="1773"/>
                  </a:lnTo>
                  <a:lnTo>
                    <a:pt x="1632" y="1745"/>
                  </a:lnTo>
                  <a:lnTo>
                    <a:pt x="1626" y="1709"/>
                  </a:lnTo>
                  <a:lnTo>
                    <a:pt x="1623" y="1685"/>
                  </a:lnTo>
                  <a:lnTo>
                    <a:pt x="1648" y="1673"/>
                  </a:lnTo>
                  <a:lnTo>
                    <a:pt x="1662" y="1637"/>
                  </a:lnTo>
                  <a:lnTo>
                    <a:pt x="1693" y="1633"/>
                  </a:lnTo>
                  <a:lnTo>
                    <a:pt x="1727" y="1613"/>
                  </a:lnTo>
                  <a:lnTo>
                    <a:pt x="1736" y="1590"/>
                  </a:lnTo>
                  <a:lnTo>
                    <a:pt x="1766" y="1597"/>
                  </a:lnTo>
                  <a:lnTo>
                    <a:pt x="1788" y="1577"/>
                  </a:lnTo>
                  <a:lnTo>
                    <a:pt x="1779" y="1542"/>
                  </a:lnTo>
                  <a:lnTo>
                    <a:pt x="1806" y="1554"/>
                  </a:lnTo>
                  <a:lnTo>
                    <a:pt x="1876" y="1554"/>
                  </a:lnTo>
                  <a:lnTo>
                    <a:pt x="1946" y="1513"/>
                  </a:lnTo>
                  <a:lnTo>
                    <a:pt x="1980" y="1477"/>
                  </a:lnTo>
                  <a:lnTo>
                    <a:pt x="2020" y="1461"/>
                  </a:lnTo>
                  <a:lnTo>
                    <a:pt x="2054" y="1425"/>
                  </a:lnTo>
                  <a:lnTo>
                    <a:pt x="2090" y="1414"/>
                  </a:lnTo>
                  <a:lnTo>
                    <a:pt x="2077" y="1369"/>
                  </a:lnTo>
                  <a:lnTo>
                    <a:pt x="2041" y="1338"/>
                  </a:lnTo>
                  <a:lnTo>
                    <a:pt x="2041" y="1293"/>
                  </a:lnTo>
                  <a:lnTo>
                    <a:pt x="2081" y="1322"/>
                  </a:lnTo>
                  <a:lnTo>
                    <a:pt x="2108" y="1369"/>
                  </a:lnTo>
                  <a:lnTo>
                    <a:pt x="2185" y="1369"/>
                  </a:lnTo>
                  <a:lnTo>
                    <a:pt x="2221" y="1322"/>
                  </a:lnTo>
                  <a:lnTo>
                    <a:pt x="2225" y="1297"/>
                  </a:lnTo>
                  <a:lnTo>
                    <a:pt x="2252" y="1270"/>
                  </a:lnTo>
                  <a:lnTo>
                    <a:pt x="2261" y="1245"/>
                  </a:lnTo>
                  <a:lnTo>
                    <a:pt x="2246" y="1218"/>
                  </a:lnTo>
                  <a:lnTo>
                    <a:pt x="2252" y="1202"/>
                  </a:lnTo>
                  <a:lnTo>
                    <a:pt x="2264" y="1189"/>
                  </a:lnTo>
                  <a:lnTo>
                    <a:pt x="2261" y="1137"/>
                  </a:lnTo>
                  <a:lnTo>
                    <a:pt x="2277" y="1101"/>
                  </a:lnTo>
                  <a:lnTo>
                    <a:pt x="2282" y="1038"/>
                  </a:lnTo>
                  <a:lnTo>
                    <a:pt x="2264" y="1015"/>
                  </a:lnTo>
                  <a:lnTo>
                    <a:pt x="2234" y="957"/>
                  </a:lnTo>
                  <a:lnTo>
                    <a:pt x="2230" y="914"/>
                  </a:lnTo>
                  <a:lnTo>
                    <a:pt x="2181" y="882"/>
                  </a:lnTo>
                  <a:lnTo>
                    <a:pt x="2169" y="584"/>
                  </a:lnTo>
                  <a:lnTo>
                    <a:pt x="2093" y="578"/>
                  </a:lnTo>
                  <a:lnTo>
                    <a:pt x="2077" y="548"/>
                  </a:lnTo>
                  <a:lnTo>
                    <a:pt x="2047" y="558"/>
                  </a:lnTo>
                  <a:lnTo>
                    <a:pt x="2016" y="510"/>
                  </a:lnTo>
                  <a:lnTo>
                    <a:pt x="1993" y="506"/>
                  </a:lnTo>
                  <a:lnTo>
                    <a:pt x="1950" y="542"/>
                  </a:lnTo>
                  <a:lnTo>
                    <a:pt x="1916" y="515"/>
                  </a:lnTo>
                  <a:lnTo>
                    <a:pt x="1885" y="510"/>
                  </a:lnTo>
                  <a:lnTo>
                    <a:pt x="1840" y="542"/>
                  </a:lnTo>
                  <a:lnTo>
                    <a:pt x="1784" y="535"/>
                  </a:lnTo>
                  <a:lnTo>
                    <a:pt x="1739" y="519"/>
                  </a:lnTo>
                  <a:lnTo>
                    <a:pt x="1696" y="522"/>
                  </a:lnTo>
                  <a:lnTo>
                    <a:pt x="1666" y="551"/>
                  </a:lnTo>
                  <a:lnTo>
                    <a:pt x="1614" y="515"/>
                  </a:lnTo>
                  <a:lnTo>
                    <a:pt x="1540" y="522"/>
                  </a:lnTo>
                  <a:lnTo>
                    <a:pt x="1500" y="496"/>
                  </a:lnTo>
                  <a:lnTo>
                    <a:pt x="1479" y="460"/>
                  </a:lnTo>
                  <a:lnTo>
                    <a:pt x="1434" y="447"/>
                  </a:lnTo>
                  <a:lnTo>
                    <a:pt x="1409" y="467"/>
                  </a:lnTo>
                  <a:lnTo>
                    <a:pt x="1326" y="467"/>
                  </a:lnTo>
                  <a:lnTo>
                    <a:pt x="1312" y="443"/>
                  </a:lnTo>
                  <a:lnTo>
                    <a:pt x="1299" y="415"/>
                  </a:lnTo>
                  <a:lnTo>
                    <a:pt x="1281" y="398"/>
                  </a:lnTo>
                  <a:lnTo>
                    <a:pt x="1220" y="424"/>
                  </a:lnTo>
                  <a:lnTo>
                    <a:pt x="1195" y="411"/>
                  </a:lnTo>
                  <a:lnTo>
                    <a:pt x="1177" y="339"/>
                  </a:lnTo>
                  <a:lnTo>
                    <a:pt x="1159" y="192"/>
                  </a:lnTo>
                  <a:lnTo>
                    <a:pt x="1141" y="32"/>
                  </a:lnTo>
                  <a:lnTo>
                    <a:pt x="672" y="0"/>
                  </a:lnTo>
                  <a:lnTo>
                    <a:pt x="616" y="842"/>
                  </a:lnTo>
                  <a:lnTo>
                    <a:pt x="13" y="814"/>
                  </a:lnTo>
                  <a:close/>
                </a:path>
              </a:pathLst>
            </a:custGeom>
            <a:solidFill>
              <a:srgbClr val="008208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119" name=""/>
            <p:cNvSpPr/>
            <p:nvPr/>
          </p:nvSpPr>
          <p:spPr>
            <a:xfrm>
              <a:off x="3584520" y="3154320"/>
              <a:ext cx="1739880" cy="1612800"/>
            </a:xfrm>
            <a:custGeom>
              <a:avLst/>
              <a:gdLst/>
              <a:ahLst/>
              <a:rect l="l" t="t" r="r" b="b"/>
              <a:pathLst>
                <a:path w="2282" h="2061">
                  <a:moveTo>
                    <a:pt x="13" y="814"/>
                  </a:moveTo>
                  <a:lnTo>
                    <a:pt x="0" y="846"/>
                  </a:lnTo>
                  <a:lnTo>
                    <a:pt x="27" y="859"/>
                  </a:lnTo>
                  <a:lnTo>
                    <a:pt x="61" y="895"/>
                  </a:lnTo>
                  <a:lnTo>
                    <a:pt x="65" y="938"/>
                  </a:lnTo>
                  <a:lnTo>
                    <a:pt x="104" y="947"/>
                  </a:lnTo>
                  <a:lnTo>
                    <a:pt x="131" y="974"/>
                  </a:lnTo>
                  <a:lnTo>
                    <a:pt x="153" y="1010"/>
                  </a:lnTo>
                  <a:lnTo>
                    <a:pt x="180" y="1019"/>
                  </a:lnTo>
                  <a:lnTo>
                    <a:pt x="223" y="1081"/>
                  </a:lnTo>
                  <a:lnTo>
                    <a:pt x="284" y="1087"/>
                  </a:lnTo>
                  <a:lnTo>
                    <a:pt x="275" y="1114"/>
                  </a:lnTo>
                  <a:lnTo>
                    <a:pt x="297" y="1178"/>
                  </a:lnTo>
                  <a:lnTo>
                    <a:pt x="302" y="1267"/>
                  </a:lnTo>
                  <a:lnTo>
                    <a:pt x="332" y="1293"/>
                  </a:lnTo>
                  <a:lnTo>
                    <a:pt x="349" y="1317"/>
                  </a:lnTo>
                  <a:lnTo>
                    <a:pt x="367" y="1326"/>
                  </a:lnTo>
                  <a:lnTo>
                    <a:pt x="428" y="1382"/>
                  </a:lnTo>
                  <a:lnTo>
                    <a:pt x="455" y="1394"/>
                  </a:lnTo>
                  <a:lnTo>
                    <a:pt x="471" y="1398"/>
                  </a:lnTo>
                  <a:lnTo>
                    <a:pt x="489" y="1421"/>
                  </a:lnTo>
                  <a:lnTo>
                    <a:pt x="580" y="1446"/>
                  </a:lnTo>
                  <a:lnTo>
                    <a:pt x="616" y="1405"/>
                  </a:lnTo>
                  <a:lnTo>
                    <a:pt x="638" y="1385"/>
                  </a:lnTo>
                  <a:lnTo>
                    <a:pt x="625" y="1329"/>
                  </a:lnTo>
                  <a:lnTo>
                    <a:pt x="642" y="1310"/>
                  </a:lnTo>
                  <a:lnTo>
                    <a:pt x="694" y="1306"/>
                  </a:lnTo>
                  <a:lnTo>
                    <a:pt x="708" y="1290"/>
                  </a:lnTo>
                  <a:lnTo>
                    <a:pt x="717" y="1270"/>
                  </a:lnTo>
                  <a:lnTo>
                    <a:pt x="739" y="1274"/>
                  </a:lnTo>
                  <a:lnTo>
                    <a:pt x="742" y="1293"/>
                  </a:lnTo>
                  <a:lnTo>
                    <a:pt x="800" y="1297"/>
                  </a:lnTo>
                  <a:lnTo>
                    <a:pt x="891" y="1310"/>
                  </a:lnTo>
                  <a:lnTo>
                    <a:pt x="925" y="1342"/>
                  </a:lnTo>
                  <a:lnTo>
                    <a:pt x="996" y="1425"/>
                  </a:lnTo>
                  <a:lnTo>
                    <a:pt x="1031" y="1486"/>
                  </a:lnTo>
                  <a:lnTo>
                    <a:pt x="1035" y="1518"/>
                  </a:lnTo>
                  <a:lnTo>
                    <a:pt x="1127" y="1649"/>
                  </a:lnTo>
                  <a:lnTo>
                    <a:pt x="1141" y="1689"/>
                  </a:lnTo>
                  <a:lnTo>
                    <a:pt x="1211" y="1734"/>
                  </a:lnTo>
                  <a:lnTo>
                    <a:pt x="1217" y="1786"/>
                  </a:lnTo>
                  <a:lnTo>
                    <a:pt x="1235" y="1822"/>
                  </a:lnTo>
                  <a:lnTo>
                    <a:pt x="1247" y="1888"/>
                  </a:lnTo>
                  <a:lnTo>
                    <a:pt x="1278" y="1901"/>
                  </a:lnTo>
                  <a:lnTo>
                    <a:pt x="1281" y="1930"/>
                  </a:lnTo>
                  <a:lnTo>
                    <a:pt x="1281" y="1980"/>
                  </a:lnTo>
                  <a:lnTo>
                    <a:pt x="1303" y="1980"/>
                  </a:lnTo>
                  <a:lnTo>
                    <a:pt x="1339" y="1969"/>
                  </a:lnTo>
                  <a:lnTo>
                    <a:pt x="1382" y="2012"/>
                  </a:lnTo>
                  <a:lnTo>
                    <a:pt x="1421" y="2012"/>
                  </a:lnTo>
                  <a:lnTo>
                    <a:pt x="1461" y="2038"/>
                  </a:lnTo>
                  <a:lnTo>
                    <a:pt x="1513" y="2045"/>
                  </a:lnTo>
                  <a:lnTo>
                    <a:pt x="1553" y="2032"/>
                  </a:lnTo>
                  <a:lnTo>
                    <a:pt x="1587" y="2061"/>
                  </a:lnTo>
                  <a:lnTo>
                    <a:pt x="1626" y="2061"/>
                  </a:lnTo>
                  <a:lnTo>
                    <a:pt x="1644" y="2045"/>
                  </a:lnTo>
                  <a:lnTo>
                    <a:pt x="1666" y="2041"/>
                  </a:lnTo>
                  <a:lnTo>
                    <a:pt x="1693" y="2002"/>
                  </a:lnTo>
                  <a:lnTo>
                    <a:pt x="1644" y="2009"/>
                  </a:lnTo>
                  <a:lnTo>
                    <a:pt x="1617" y="1960"/>
                  </a:lnTo>
                  <a:lnTo>
                    <a:pt x="1610" y="1949"/>
                  </a:lnTo>
                  <a:lnTo>
                    <a:pt x="1605" y="1878"/>
                  </a:lnTo>
                  <a:lnTo>
                    <a:pt x="1587" y="1849"/>
                  </a:lnTo>
                  <a:lnTo>
                    <a:pt x="1610" y="1813"/>
                  </a:lnTo>
                  <a:lnTo>
                    <a:pt x="1610" y="1773"/>
                  </a:lnTo>
                  <a:lnTo>
                    <a:pt x="1632" y="1745"/>
                  </a:lnTo>
                  <a:lnTo>
                    <a:pt x="1626" y="1709"/>
                  </a:lnTo>
                  <a:lnTo>
                    <a:pt x="1623" y="1685"/>
                  </a:lnTo>
                  <a:lnTo>
                    <a:pt x="1648" y="1673"/>
                  </a:lnTo>
                  <a:lnTo>
                    <a:pt x="1662" y="1637"/>
                  </a:lnTo>
                  <a:lnTo>
                    <a:pt x="1693" y="1633"/>
                  </a:lnTo>
                  <a:lnTo>
                    <a:pt x="1727" y="1613"/>
                  </a:lnTo>
                  <a:lnTo>
                    <a:pt x="1736" y="1590"/>
                  </a:lnTo>
                  <a:lnTo>
                    <a:pt x="1766" y="1597"/>
                  </a:lnTo>
                  <a:lnTo>
                    <a:pt x="1788" y="1577"/>
                  </a:lnTo>
                  <a:lnTo>
                    <a:pt x="1779" y="1542"/>
                  </a:lnTo>
                  <a:lnTo>
                    <a:pt x="1806" y="1554"/>
                  </a:lnTo>
                  <a:lnTo>
                    <a:pt x="1876" y="1554"/>
                  </a:lnTo>
                  <a:lnTo>
                    <a:pt x="1946" y="1513"/>
                  </a:lnTo>
                  <a:lnTo>
                    <a:pt x="1980" y="1477"/>
                  </a:lnTo>
                  <a:lnTo>
                    <a:pt x="2020" y="1461"/>
                  </a:lnTo>
                  <a:lnTo>
                    <a:pt x="2054" y="1425"/>
                  </a:lnTo>
                  <a:lnTo>
                    <a:pt x="2090" y="1414"/>
                  </a:lnTo>
                  <a:lnTo>
                    <a:pt x="2077" y="1369"/>
                  </a:lnTo>
                  <a:lnTo>
                    <a:pt x="2041" y="1338"/>
                  </a:lnTo>
                  <a:lnTo>
                    <a:pt x="2041" y="1293"/>
                  </a:lnTo>
                  <a:lnTo>
                    <a:pt x="2081" y="1322"/>
                  </a:lnTo>
                  <a:lnTo>
                    <a:pt x="2108" y="1369"/>
                  </a:lnTo>
                  <a:lnTo>
                    <a:pt x="2185" y="1369"/>
                  </a:lnTo>
                  <a:lnTo>
                    <a:pt x="2221" y="1322"/>
                  </a:lnTo>
                  <a:lnTo>
                    <a:pt x="2225" y="1297"/>
                  </a:lnTo>
                  <a:lnTo>
                    <a:pt x="2252" y="1270"/>
                  </a:lnTo>
                  <a:lnTo>
                    <a:pt x="2261" y="1245"/>
                  </a:lnTo>
                  <a:lnTo>
                    <a:pt x="2246" y="1218"/>
                  </a:lnTo>
                  <a:lnTo>
                    <a:pt x="2252" y="1202"/>
                  </a:lnTo>
                  <a:lnTo>
                    <a:pt x="2264" y="1189"/>
                  </a:lnTo>
                  <a:lnTo>
                    <a:pt x="2261" y="1137"/>
                  </a:lnTo>
                  <a:lnTo>
                    <a:pt x="2277" y="1101"/>
                  </a:lnTo>
                  <a:lnTo>
                    <a:pt x="2282" y="1038"/>
                  </a:lnTo>
                  <a:lnTo>
                    <a:pt x="2264" y="1015"/>
                  </a:lnTo>
                  <a:lnTo>
                    <a:pt x="2234" y="957"/>
                  </a:lnTo>
                  <a:lnTo>
                    <a:pt x="2230" y="914"/>
                  </a:lnTo>
                  <a:lnTo>
                    <a:pt x="2181" y="882"/>
                  </a:lnTo>
                  <a:lnTo>
                    <a:pt x="2169" y="584"/>
                  </a:lnTo>
                  <a:lnTo>
                    <a:pt x="2093" y="578"/>
                  </a:lnTo>
                  <a:lnTo>
                    <a:pt x="2077" y="548"/>
                  </a:lnTo>
                  <a:lnTo>
                    <a:pt x="2047" y="558"/>
                  </a:lnTo>
                  <a:lnTo>
                    <a:pt x="2016" y="510"/>
                  </a:lnTo>
                  <a:lnTo>
                    <a:pt x="1993" y="506"/>
                  </a:lnTo>
                  <a:lnTo>
                    <a:pt x="1950" y="542"/>
                  </a:lnTo>
                  <a:lnTo>
                    <a:pt x="1916" y="515"/>
                  </a:lnTo>
                  <a:lnTo>
                    <a:pt x="1885" y="510"/>
                  </a:lnTo>
                  <a:lnTo>
                    <a:pt x="1840" y="542"/>
                  </a:lnTo>
                  <a:lnTo>
                    <a:pt x="1784" y="535"/>
                  </a:lnTo>
                  <a:lnTo>
                    <a:pt x="1739" y="519"/>
                  </a:lnTo>
                  <a:lnTo>
                    <a:pt x="1696" y="522"/>
                  </a:lnTo>
                  <a:lnTo>
                    <a:pt x="1666" y="551"/>
                  </a:lnTo>
                  <a:lnTo>
                    <a:pt x="1614" y="515"/>
                  </a:lnTo>
                  <a:lnTo>
                    <a:pt x="1540" y="522"/>
                  </a:lnTo>
                  <a:lnTo>
                    <a:pt x="1500" y="496"/>
                  </a:lnTo>
                  <a:lnTo>
                    <a:pt x="1479" y="460"/>
                  </a:lnTo>
                  <a:lnTo>
                    <a:pt x="1434" y="447"/>
                  </a:lnTo>
                  <a:lnTo>
                    <a:pt x="1409" y="467"/>
                  </a:lnTo>
                  <a:lnTo>
                    <a:pt x="1326" y="467"/>
                  </a:lnTo>
                  <a:lnTo>
                    <a:pt x="1312" y="443"/>
                  </a:lnTo>
                  <a:lnTo>
                    <a:pt x="1299" y="415"/>
                  </a:lnTo>
                  <a:lnTo>
                    <a:pt x="1281" y="398"/>
                  </a:lnTo>
                  <a:lnTo>
                    <a:pt x="1220" y="424"/>
                  </a:lnTo>
                  <a:lnTo>
                    <a:pt x="1195" y="411"/>
                  </a:lnTo>
                  <a:lnTo>
                    <a:pt x="1177" y="339"/>
                  </a:lnTo>
                  <a:lnTo>
                    <a:pt x="1159" y="192"/>
                  </a:lnTo>
                  <a:lnTo>
                    <a:pt x="1141" y="32"/>
                  </a:lnTo>
                  <a:lnTo>
                    <a:pt x="672" y="0"/>
                  </a:lnTo>
                  <a:lnTo>
                    <a:pt x="616" y="842"/>
                  </a:lnTo>
                  <a:lnTo>
                    <a:pt x="13" y="814"/>
                  </a:lnTo>
                </a:path>
              </a:pathLst>
            </a:custGeom>
            <a:solidFill>
              <a:srgbClr val="008208"/>
            </a:solidFill>
            <a:ln w="11160">
              <a:solidFill>
                <a:srgbClr val="919191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10120" name=""/>
          <p:cNvGrpSpPr/>
          <p:nvPr/>
        </p:nvGrpSpPr>
        <p:grpSpPr>
          <a:xfrm>
            <a:off x="6562800" y="1893960"/>
            <a:ext cx="7920" cy="1440"/>
            <a:chOff x="6562800" y="1893960"/>
            <a:chExt cx="7920" cy="1440"/>
          </a:xfrm>
        </p:grpSpPr>
        <p:sp>
          <p:nvSpPr>
            <p:cNvPr id="10121" name=""/>
            <p:cNvSpPr/>
            <p:nvPr/>
          </p:nvSpPr>
          <p:spPr>
            <a:xfrm>
              <a:off x="6562800" y="1893960"/>
              <a:ext cx="7920" cy="1440"/>
            </a:xfrm>
            <a:custGeom>
              <a:avLst/>
              <a:gdLst/>
              <a:ahLst/>
              <a:rect l="l" t="t" r="r" b="b"/>
              <a:pathLst>
                <a:path w="9" h="0">
                  <a:moveTo>
                    <a:pt x="0" y="0"/>
                  </a:moveTo>
                  <a:lnTo>
                    <a:pt x="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8208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45360" bIns="-453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122" name=""/>
            <p:cNvSpPr/>
            <p:nvPr/>
          </p:nvSpPr>
          <p:spPr>
            <a:xfrm>
              <a:off x="6562800" y="1893960"/>
              <a:ext cx="7920" cy="1440"/>
            </a:xfrm>
            <a:prstGeom prst="line">
              <a:avLst/>
            </a:prstGeom>
            <a:ln w="11160">
              <a:solidFill>
                <a:srgbClr val="919191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45360" bIns="-453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10123" name=""/>
          <p:cNvGrpSpPr/>
          <p:nvPr/>
        </p:nvGrpSpPr>
        <p:grpSpPr>
          <a:xfrm>
            <a:off x="5668920" y="1397160"/>
            <a:ext cx="93600" cy="71280"/>
            <a:chOff x="5668920" y="1397160"/>
            <a:chExt cx="93600" cy="71280"/>
          </a:xfrm>
        </p:grpSpPr>
        <p:sp>
          <p:nvSpPr>
            <p:cNvPr id="10124" name=""/>
            <p:cNvSpPr/>
            <p:nvPr/>
          </p:nvSpPr>
          <p:spPr>
            <a:xfrm>
              <a:off x="5668920" y="1397160"/>
              <a:ext cx="93600" cy="71280"/>
            </a:xfrm>
            <a:custGeom>
              <a:avLst/>
              <a:gdLst/>
              <a:ahLst/>
              <a:rect l="l" t="t" r="r" b="b"/>
              <a:pathLst>
                <a:path w="122" h="93">
                  <a:moveTo>
                    <a:pt x="122" y="0"/>
                  </a:moveTo>
                  <a:lnTo>
                    <a:pt x="74" y="9"/>
                  </a:lnTo>
                  <a:lnTo>
                    <a:pt x="43" y="41"/>
                  </a:lnTo>
                  <a:lnTo>
                    <a:pt x="9" y="57"/>
                  </a:lnTo>
                  <a:lnTo>
                    <a:pt x="0" y="93"/>
                  </a:lnTo>
                  <a:lnTo>
                    <a:pt x="70" y="68"/>
                  </a:lnTo>
                  <a:lnTo>
                    <a:pt x="95" y="36"/>
                  </a:lnTo>
                  <a:lnTo>
                    <a:pt x="113" y="25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rgbClr val="008208"/>
            </a:solidFill>
            <a:ln w="9360">
              <a:solidFill>
                <a:srgbClr val="4d4d4d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24480" bIns="244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125" name=""/>
            <p:cNvSpPr/>
            <p:nvPr/>
          </p:nvSpPr>
          <p:spPr>
            <a:xfrm>
              <a:off x="5668920" y="1397160"/>
              <a:ext cx="93600" cy="71280"/>
            </a:xfrm>
            <a:custGeom>
              <a:avLst/>
              <a:gdLst/>
              <a:ahLst/>
              <a:rect l="l" t="t" r="r" b="b"/>
              <a:pathLst>
                <a:path w="122" h="93">
                  <a:moveTo>
                    <a:pt x="122" y="0"/>
                  </a:moveTo>
                  <a:lnTo>
                    <a:pt x="74" y="9"/>
                  </a:lnTo>
                  <a:lnTo>
                    <a:pt x="43" y="41"/>
                  </a:lnTo>
                  <a:lnTo>
                    <a:pt x="9" y="57"/>
                  </a:lnTo>
                  <a:lnTo>
                    <a:pt x="0" y="93"/>
                  </a:lnTo>
                  <a:lnTo>
                    <a:pt x="70" y="68"/>
                  </a:lnTo>
                  <a:lnTo>
                    <a:pt x="95" y="36"/>
                  </a:lnTo>
                  <a:lnTo>
                    <a:pt x="113" y="25"/>
                  </a:lnTo>
                  <a:lnTo>
                    <a:pt x="122" y="0"/>
                  </a:lnTo>
                </a:path>
              </a:pathLst>
            </a:custGeom>
            <a:solidFill>
              <a:srgbClr val="008208"/>
            </a:solidFill>
            <a:ln w="11160">
              <a:solidFill>
                <a:srgbClr val="4d4d4d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24480" bIns="244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10126" name=""/>
          <p:cNvGrpSpPr/>
          <p:nvPr/>
        </p:nvGrpSpPr>
        <p:grpSpPr>
          <a:xfrm>
            <a:off x="6005520" y="1432080"/>
            <a:ext cx="73080" cy="15840"/>
            <a:chOff x="6005520" y="1432080"/>
            <a:chExt cx="73080" cy="15840"/>
          </a:xfrm>
        </p:grpSpPr>
        <p:sp>
          <p:nvSpPr>
            <p:cNvPr id="10127" name=""/>
            <p:cNvSpPr/>
            <p:nvPr/>
          </p:nvSpPr>
          <p:spPr>
            <a:xfrm>
              <a:off x="6005520" y="1432080"/>
              <a:ext cx="73080" cy="15840"/>
            </a:xfrm>
            <a:custGeom>
              <a:avLst/>
              <a:gdLst/>
              <a:ahLst/>
              <a:rect l="l" t="t" r="r" b="b"/>
              <a:pathLst>
                <a:path w="97" h="23">
                  <a:moveTo>
                    <a:pt x="18" y="3"/>
                  </a:moveTo>
                  <a:lnTo>
                    <a:pt x="0" y="16"/>
                  </a:lnTo>
                  <a:lnTo>
                    <a:pt x="9" y="23"/>
                  </a:lnTo>
                  <a:lnTo>
                    <a:pt x="70" y="19"/>
                  </a:lnTo>
                  <a:lnTo>
                    <a:pt x="97" y="19"/>
                  </a:lnTo>
                  <a:lnTo>
                    <a:pt x="92" y="0"/>
                  </a:lnTo>
                  <a:lnTo>
                    <a:pt x="18" y="3"/>
                  </a:lnTo>
                  <a:close/>
                </a:path>
              </a:pathLst>
            </a:custGeom>
            <a:solidFill>
              <a:srgbClr val="008208"/>
            </a:solidFill>
            <a:ln w="9360">
              <a:solidFill>
                <a:srgbClr val="4d4d4d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0960" bIns="-309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128" name=""/>
            <p:cNvSpPr/>
            <p:nvPr/>
          </p:nvSpPr>
          <p:spPr>
            <a:xfrm>
              <a:off x="6005520" y="1432080"/>
              <a:ext cx="73080" cy="15840"/>
            </a:xfrm>
            <a:custGeom>
              <a:avLst/>
              <a:gdLst/>
              <a:ahLst/>
              <a:rect l="l" t="t" r="r" b="b"/>
              <a:pathLst>
                <a:path w="97" h="23">
                  <a:moveTo>
                    <a:pt x="18" y="3"/>
                  </a:moveTo>
                  <a:lnTo>
                    <a:pt x="0" y="16"/>
                  </a:lnTo>
                  <a:lnTo>
                    <a:pt x="9" y="23"/>
                  </a:lnTo>
                  <a:lnTo>
                    <a:pt x="70" y="19"/>
                  </a:lnTo>
                  <a:lnTo>
                    <a:pt x="97" y="19"/>
                  </a:lnTo>
                  <a:lnTo>
                    <a:pt x="92" y="0"/>
                  </a:lnTo>
                  <a:lnTo>
                    <a:pt x="18" y="3"/>
                  </a:lnTo>
                </a:path>
              </a:pathLst>
            </a:custGeom>
            <a:solidFill>
              <a:srgbClr val="008208"/>
            </a:solidFill>
            <a:ln w="11160">
              <a:solidFill>
                <a:srgbClr val="4d4d4d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0960" bIns="-309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10129" name=""/>
          <p:cNvGrpSpPr/>
          <p:nvPr/>
        </p:nvGrpSpPr>
        <p:grpSpPr>
          <a:xfrm>
            <a:off x="6831000" y="1587600"/>
            <a:ext cx="787320" cy="927000"/>
            <a:chOff x="6831000" y="1587600"/>
            <a:chExt cx="787320" cy="927000"/>
          </a:xfrm>
        </p:grpSpPr>
        <p:sp>
          <p:nvSpPr>
            <p:cNvPr id="10130" name=""/>
            <p:cNvSpPr/>
            <p:nvPr/>
          </p:nvSpPr>
          <p:spPr>
            <a:xfrm>
              <a:off x="6831000" y="1587600"/>
              <a:ext cx="787320" cy="927000"/>
            </a:xfrm>
            <a:custGeom>
              <a:avLst/>
              <a:gdLst/>
              <a:ahLst/>
              <a:rect l="l" t="t" r="r" b="b"/>
              <a:pathLst>
                <a:path w="1033" h="1185">
                  <a:moveTo>
                    <a:pt x="832" y="0"/>
                  </a:moveTo>
                  <a:lnTo>
                    <a:pt x="792" y="20"/>
                  </a:lnTo>
                  <a:lnTo>
                    <a:pt x="701" y="16"/>
                  </a:lnTo>
                  <a:lnTo>
                    <a:pt x="636" y="43"/>
                  </a:lnTo>
                  <a:lnTo>
                    <a:pt x="553" y="85"/>
                  </a:lnTo>
                  <a:lnTo>
                    <a:pt x="519" y="121"/>
                  </a:lnTo>
                  <a:lnTo>
                    <a:pt x="519" y="167"/>
                  </a:lnTo>
                  <a:lnTo>
                    <a:pt x="471" y="196"/>
                  </a:lnTo>
                  <a:lnTo>
                    <a:pt x="440" y="228"/>
                  </a:lnTo>
                  <a:lnTo>
                    <a:pt x="440" y="245"/>
                  </a:lnTo>
                  <a:lnTo>
                    <a:pt x="467" y="272"/>
                  </a:lnTo>
                  <a:lnTo>
                    <a:pt x="471" y="284"/>
                  </a:lnTo>
                  <a:lnTo>
                    <a:pt x="458" y="308"/>
                  </a:lnTo>
                  <a:lnTo>
                    <a:pt x="467" y="329"/>
                  </a:lnTo>
                  <a:lnTo>
                    <a:pt x="474" y="352"/>
                  </a:lnTo>
                  <a:lnTo>
                    <a:pt x="467" y="372"/>
                  </a:lnTo>
                  <a:lnTo>
                    <a:pt x="436" y="376"/>
                  </a:lnTo>
                  <a:lnTo>
                    <a:pt x="391" y="432"/>
                  </a:lnTo>
                  <a:lnTo>
                    <a:pt x="339" y="444"/>
                  </a:lnTo>
                  <a:lnTo>
                    <a:pt x="217" y="444"/>
                  </a:lnTo>
                  <a:lnTo>
                    <a:pt x="214" y="460"/>
                  </a:lnTo>
                  <a:lnTo>
                    <a:pt x="95" y="460"/>
                  </a:lnTo>
                  <a:lnTo>
                    <a:pt x="70" y="484"/>
                  </a:lnTo>
                  <a:lnTo>
                    <a:pt x="64" y="525"/>
                  </a:lnTo>
                  <a:lnTo>
                    <a:pt x="88" y="548"/>
                  </a:lnTo>
                  <a:lnTo>
                    <a:pt x="113" y="581"/>
                  </a:lnTo>
                  <a:lnTo>
                    <a:pt x="104" y="613"/>
                  </a:lnTo>
                  <a:lnTo>
                    <a:pt x="48" y="660"/>
                  </a:lnTo>
                  <a:lnTo>
                    <a:pt x="0" y="701"/>
                  </a:lnTo>
                  <a:lnTo>
                    <a:pt x="21" y="728"/>
                  </a:lnTo>
                  <a:lnTo>
                    <a:pt x="9" y="757"/>
                  </a:lnTo>
                  <a:lnTo>
                    <a:pt x="201" y="728"/>
                  </a:lnTo>
                  <a:lnTo>
                    <a:pt x="693" y="624"/>
                  </a:lnTo>
                  <a:lnTo>
                    <a:pt x="701" y="644"/>
                  </a:lnTo>
                  <a:lnTo>
                    <a:pt x="740" y="656"/>
                  </a:lnTo>
                  <a:lnTo>
                    <a:pt x="745" y="705"/>
                  </a:lnTo>
                  <a:lnTo>
                    <a:pt x="789" y="708"/>
                  </a:lnTo>
                  <a:lnTo>
                    <a:pt x="801" y="728"/>
                  </a:lnTo>
                  <a:lnTo>
                    <a:pt x="785" y="751"/>
                  </a:lnTo>
                  <a:lnTo>
                    <a:pt x="780" y="789"/>
                  </a:lnTo>
                  <a:lnTo>
                    <a:pt x="762" y="813"/>
                  </a:lnTo>
                  <a:lnTo>
                    <a:pt x="776" y="840"/>
                  </a:lnTo>
                  <a:lnTo>
                    <a:pt x="754" y="852"/>
                  </a:lnTo>
                  <a:lnTo>
                    <a:pt x="776" y="897"/>
                  </a:lnTo>
                  <a:lnTo>
                    <a:pt x="771" y="928"/>
                  </a:lnTo>
                  <a:lnTo>
                    <a:pt x="828" y="933"/>
                  </a:lnTo>
                  <a:lnTo>
                    <a:pt x="841" y="964"/>
                  </a:lnTo>
                  <a:lnTo>
                    <a:pt x="816" y="1016"/>
                  </a:lnTo>
                  <a:lnTo>
                    <a:pt x="758" y="1052"/>
                  </a:lnTo>
                  <a:lnTo>
                    <a:pt x="762" y="1080"/>
                  </a:lnTo>
                  <a:lnTo>
                    <a:pt x="776" y="1097"/>
                  </a:lnTo>
                  <a:lnTo>
                    <a:pt x="789" y="1132"/>
                  </a:lnTo>
                  <a:lnTo>
                    <a:pt x="819" y="1129"/>
                  </a:lnTo>
                  <a:lnTo>
                    <a:pt x="850" y="1136"/>
                  </a:lnTo>
                  <a:lnTo>
                    <a:pt x="871" y="1149"/>
                  </a:lnTo>
                  <a:lnTo>
                    <a:pt x="902" y="1185"/>
                  </a:lnTo>
                  <a:lnTo>
                    <a:pt x="923" y="1165"/>
                  </a:lnTo>
                  <a:lnTo>
                    <a:pt x="920" y="1136"/>
                  </a:lnTo>
                  <a:lnTo>
                    <a:pt x="954" y="1109"/>
                  </a:lnTo>
                  <a:lnTo>
                    <a:pt x="975" y="1077"/>
                  </a:lnTo>
                  <a:lnTo>
                    <a:pt x="972" y="999"/>
                  </a:lnTo>
                  <a:lnTo>
                    <a:pt x="990" y="976"/>
                  </a:lnTo>
                  <a:lnTo>
                    <a:pt x="984" y="892"/>
                  </a:lnTo>
                  <a:lnTo>
                    <a:pt x="972" y="875"/>
                  </a:lnTo>
                  <a:lnTo>
                    <a:pt x="950" y="872"/>
                  </a:lnTo>
                  <a:lnTo>
                    <a:pt x="936" y="872"/>
                  </a:lnTo>
                  <a:lnTo>
                    <a:pt x="941" y="848"/>
                  </a:lnTo>
                  <a:lnTo>
                    <a:pt x="954" y="813"/>
                  </a:lnTo>
                  <a:lnTo>
                    <a:pt x="972" y="836"/>
                  </a:lnTo>
                  <a:lnTo>
                    <a:pt x="975" y="852"/>
                  </a:lnTo>
                  <a:lnTo>
                    <a:pt x="1033" y="829"/>
                  </a:lnTo>
                  <a:lnTo>
                    <a:pt x="1033" y="796"/>
                  </a:lnTo>
                  <a:lnTo>
                    <a:pt x="1024" y="777"/>
                  </a:lnTo>
                  <a:lnTo>
                    <a:pt x="1020" y="760"/>
                  </a:lnTo>
                  <a:lnTo>
                    <a:pt x="997" y="757"/>
                  </a:lnTo>
                  <a:lnTo>
                    <a:pt x="975" y="741"/>
                  </a:lnTo>
                  <a:lnTo>
                    <a:pt x="1015" y="721"/>
                  </a:lnTo>
                  <a:lnTo>
                    <a:pt x="981" y="692"/>
                  </a:lnTo>
                  <a:lnTo>
                    <a:pt x="975" y="660"/>
                  </a:lnTo>
                  <a:lnTo>
                    <a:pt x="963" y="572"/>
                  </a:lnTo>
                  <a:lnTo>
                    <a:pt x="963" y="565"/>
                  </a:lnTo>
                  <a:lnTo>
                    <a:pt x="932" y="545"/>
                  </a:lnTo>
                  <a:lnTo>
                    <a:pt x="959" y="448"/>
                  </a:lnTo>
                  <a:lnTo>
                    <a:pt x="950" y="421"/>
                  </a:lnTo>
                  <a:lnTo>
                    <a:pt x="936" y="388"/>
                  </a:lnTo>
                  <a:lnTo>
                    <a:pt x="941" y="360"/>
                  </a:lnTo>
                  <a:lnTo>
                    <a:pt x="914" y="281"/>
                  </a:lnTo>
                  <a:lnTo>
                    <a:pt x="871" y="281"/>
                  </a:lnTo>
                  <a:lnTo>
                    <a:pt x="884" y="241"/>
                  </a:lnTo>
                  <a:lnTo>
                    <a:pt x="884" y="209"/>
                  </a:lnTo>
                  <a:lnTo>
                    <a:pt x="853" y="180"/>
                  </a:lnTo>
                  <a:lnTo>
                    <a:pt x="871" y="153"/>
                  </a:lnTo>
                  <a:lnTo>
                    <a:pt x="859" y="112"/>
                  </a:lnTo>
                  <a:lnTo>
                    <a:pt x="832" y="81"/>
                  </a:lnTo>
                  <a:lnTo>
                    <a:pt x="832" y="0"/>
                  </a:lnTo>
                  <a:close/>
                </a:path>
              </a:pathLst>
            </a:custGeom>
            <a:solidFill>
              <a:srgbClr val="008208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131" name=""/>
            <p:cNvSpPr/>
            <p:nvPr/>
          </p:nvSpPr>
          <p:spPr>
            <a:xfrm>
              <a:off x="6831000" y="1587600"/>
              <a:ext cx="787320" cy="927000"/>
            </a:xfrm>
            <a:custGeom>
              <a:avLst/>
              <a:gdLst/>
              <a:ahLst/>
              <a:rect l="l" t="t" r="r" b="b"/>
              <a:pathLst>
                <a:path w="1033" h="1185">
                  <a:moveTo>
                    <a:pt x="832" y="0"/>
                  </a:moveTo>
                  <a:lnTo>
                    <a:pt x="792" y="20"/>
                  </a:lnTo>
                  <a:lnTo>
                    <a:pt x="701" y="16"/>
                  </a:lnTo>
                  <a:lnTo>
                    <a:pt x="636" y="43"/>
                  </a:lnTo>
                  <a:lnTo>
                    <a:pt x="553" y="85"/>
                  </a:lnTo>
                  <a:lnTo>
                    <a:pt x="519" y="121"/>
                  </a:lnTo>
                  <a:lnTo>
                    <a:pt x="519" y="167"/>
                  </a:lnTo>
                  <a:lnTo>
                    <a:pt x="471" y="196"/>
                  </a:lnTo>
                  <a:lnTo>
                    <a:pt x="440" y="228"/>
                  </a:lnTo>
                  <a:lnTo>
                    <a:pt x="440" y="245"/>
                  </a:lnTo>
                  <a:lnTo>
                    <a:pt x="467" y="272"/>
                  </a:lnTo>
                  <a:lnTo>
                    <a:pt x="471" y="284"/>
                  </a:lnTo>
                  <a:lnTo>
                    <a:pt x="458" y="308"/>
                  </a:lnTo>
                  <a:lnTo>
                    <a:pt x="467" y="329"/>
                  </a:lnTo>
                  <a:lnTo>
                    <a:pt x="474" y="352"/>
                  </a:lnTo>
                  <a:lnTo>
                    <a:pt x="467" y="372"/>
                  </a:lnTo>
                  <a:lnTo>
                    <a:pt x="436" y="376"/>
                  </a:lnTo>
                  <a:lnTo>
                    <a:pt x="391" y="432"/>
                  </a:lnTo>
                  <a:lnTo>
                    <a:pt x="339" y="444"/>
                  </a:lnTo>
                  <a:lnTo>
                    <a:pt x="217" y="444"/>
                  </a:lnTo>
                  <a:lnTo>
                    <a:pt x="214" y="460"/>
                  </a:lnTo>
                  <a:lnTo>
                    <a:pt x="95" y="460"/>
                  </a:lnTo>
                  <a:lnTo>
                    <a:pt x="70" y="484"/>
                  </a:lnTo>
                  <a:lnTo>
                    <a:pt x="64" y="525"/>
                  </a:lnTo>
                  <a:lnTo>
                    <a:pt x="88" y="548"/>
                  </a:lnTo>
                  <a:lnTo>
                    <a:pt x="113" y="581"/>
                  </a:lnTo>
                  <a:lnTo>
                    <a:pt x="104" y="613"/>
                  </a:lnTo>
                  <a:lnTo>
                    <a:pt x="48" y="660"/>
                  </a:lnTo>
                  <a:lnTo>
                    <a:pt x="0" y="701"/>
                  </a:lnTo>
                  <a:lnTo>
                    <a:pt x="21" y="728"/>
                  </a:lnTo>
                  <a:lnTo>
                    <a:pt x="9" y="757"/>
                  </a:lnTo>
                  <a:lnTo>
                    <a:pt x="201" y="728"/>
                  </a:lnTo>
                  <a:lnTo>
                    <a:pt x="693" y="624"/>
                  </a:lnTo>
                  <a:lnTo>
                    <a:pt x="701" y="644"/>
                  </a:lnTo>
                  <a:lnTo>
                    <a:pt x="740" y="656"/>
                  </a:lnTo>
                  <a:lnTo>
                    <a:pt x="745" y="705"/>
                  </a:lnTo>
                  <a:lnTo>
                    <a:pt x="789" y="708"/>
                  </a:lnTo>
                  <a:lnTo>
                    <a:pt x="801" y="728"/>
                  </a:lnTo>
                  <a:lnTo>
                    <a:pt x="785" y="751"/>
                  </a:lnTo>
                  <a:lnTo>
                    <a:pt x="780" y="789"/>
                  </a:lnTo>
                  <a:lnTo>
                    <a:pt x="762" y="813"/>
                  </a:lnTo>
                  <a:lnTo>
                    <a:pt x="776" y="840"/>
                  </a:lnTo>
                  <a:lnTo>
                    <a:pt x="754" y="852"/>
                  </a:lnTo>
                  <a:lnTo>
                    <a:pt x="776" y="897"/>
                  </a:lnTo>
                  <a:lnTo>
                    <a:pt x="771" y="928"/>
                  </a:lnTo>
                  <a:lnTo>
                    <a:pt x="828" y="933"/>
                  </a:lnTo>
                  <a:lnTo>
                    <a:pt x="841" y="964"/>
                  </a:lnTo>
                  <a:lnTo>
                    <a:pt x="816" y="1016"/>
                  </a:lnTo>
                  <a:lnTo>
                    <a:pt x="758" y="1052"/>
                  </a:lnTo>
                  <a:lnTo>
                    <a:pt x="762" y="1080"/>
                  </a:lnTo>
                  <a:lnTo>
                    <a:pt x="776" y="1097"/>
                  </a:lnTo>
                  <a:lnTo>
                    <a:pt x="789" y="1132"/>
                  </a:lnTo>
                  <a:lnTo>
                    <a:pt x="819" y="1129"/>
                  </a:lnTo>
                  <a:lnTo>
                    <a:pt x="850" y="1136"/>
                  </a:lnTo>
                  <a:lnTo>
                    <a:pt x="871" y="1149"/>
                  </a:lnTo>
                  <a:lnTo>
                    <a:pt x="902" y="1185"/>
                  </a:lnTo>
                  <a:lnTo>
                    <a:pt x="923" y="1165"/>
                  </a:lnTo>
                  <a:lnTo>
                    <a:pt x="920" y="1136"/>
                  </a:lnTo>
                  <a:lnTo>
                    <a:pt x="954" y="1109"/>
                  </a:lnTo>
                  <a:lnTo>
                    <a:pt x="975" y="1077"/>
                  </a:lnTo>
                  <a:lnTo>
                    <a:pt x="972" y="999"/>
                  </a:lnTo>
                  <a:lnTo>
                    <a:pt x="990" y="976"/>
                  </a:lnTo>
                  <a:lnTo>
                    <a:pt x="984" y="892"/>
                  </a:lnTo>
                  <a:lnTo>
                    <a:pt x="972" y="875"/>
                  </a:lnTo>
                  <a:lnTo>
                    <a:pt x="950" y="872"/>
                  </a:lnTo>
                  <a:lnTo>
                    <a:pt x="936" y="872"/>
                  </a:lnTo>
                  <a:lnTo>
                    <a:pt x="941" y="848"/>
                  </a:lnTo>
                  <a:lnTo>
                    <a:pt x="954" y="813"/>
                  </a:lnTo>
                  <a:lnTo>
                    <a:pt x="972" y="836"/>
                  </a:lnTo>
                  <a:lnTo>
                    <a:pt x="975" y="852"/>
                  </a:lnTo>
                  <a:lnTo>
                    <a:pt x="1033" y="829"/>
                  </a:lnTo>
                  <a:lnTo>
                    <a:pt x="1033" y="796"/>
                  </a:lnTo>
                  <a:lnTo>
                    <a:pt x="1024" y="777"/>
                  </a:lnTo>
                  <a:lnTo>
                    <a:pt x="1020" y="760"/>
                  </a:lnTo>
                  <a:lnTo>
                    <a:pt x="997" y="757"/>
                  </a:lnTo>
                  <a:lnTo>
                    <a:pt x="975" y="741"/>
                  </a:lnTo>
                  <a:lnTo>
                    <a:pt x="1015" y="721"/>
                  </a:lnTo>
                  <a:lnTo>
                    <a:pt x="981" y="692"/>
                  </a:lnTo>
                  <a:lnTo>
                    <a:pt x="975" y="660"/>
                  </a:lnTo>
                  <a:lnTo>
                    <a:pt x="963" y="572"/>
                  </a:lnTo>
                  <a:lnTo>
                    <a:pt x="963" y="565"/>
                  </a:lnTo>
                  <a:lnTo>
                    <a:pt x="932" y="545"/>
                  </a:lnTo>
                  <a:lnTo>
                    <a:pt x="959" y="448"/>
                  </a:lnTo>
                  <a:lnTo>
                    <a:pt x="950" y="421"/>
                  </a:lnTo>
                  <a:lnTo>
                    <a:pt x="936" y="388"/>
                  </a:lnTo>
                  <a:lnTo>
                    <a:pt x="941" y="360"/>
                  </a:lnTo>
                  <a:lnTo>
                    <a:pt x="914" y="281"/>
                  </a:lnTo>
                  <a:lnTo>
                    <a:pt x="871" y="281"/>
                  </a:lnTo>
                  <a:lnTo>
                    <a:pt x="884" y="241"/>
                  </a:lnTo>
                  <a:lnTo>
                    <a:pt x="884" y="209"/>
                  </a:lnTo>
                  <a:lnTo>
                    <a:pt x="853" y="180"/>
                  </a:lnTo>
                  <a:lnTo>
                    <a:pt x="871" y="153"/>
                  </a:lnTo>
                  <a:lnTo>
                    <a:pt x="859" y="112"/>
                  </a:lnTo>
                  <a:lnTo>
                    <a:pt x="832" y="81"/>
                  </a:lnTo>
                  <a:lnTo>
                    <a:pt x="832" y="0"/>
                  </a:lnTo>
                </a:path>
              </a:pathLst>
            </a:custGeom>
            <a:solidFill>
              <a:srgbClr val="008208"/>
            </a:solidFill>
            <a:ln w="11160">
              <a:solidFill>
                <a:srgbClr val="919191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10132" name=""/>
          <p:cNvGrpSpPr/>
          <p:nvPr/>
        </p:nvGrpSpPr>
        <p:grpSpPr>
          <a:xfrm>
            <a:off x="7378560" y="2414520"/>
            <a:ext cx="138240" cy="187560"/>
            <a:chOff x="7378560" y="2414520"/>
            <a:chExt cx="138240" cy="187560"/>
          </a:xfrm>
        </p:grpSpPr>
        <p:sp>
          <p:nvSpPr>
            <p:cNvPr id="10133" name=""/>
            <p:cNvSpPr/>
            <p:nvPr/>
          </p:nvSpPr>
          <p:spPr>
            <a:xfrm>
              <a:off x="7378560" y="2414520"/>
              <a:ext cx="138240" cy="187560"/>
            </a:xfrm>
            <a:custGeom>
              <a:avLst/>
              <a:gdLst/>
              <a:ahLst/>
              <a:rect l="l" t="t" r="r" b="b"/>
              <a:pathLst>
                <a:path w="184" h="237">
                  <a:moveTo>
                    <a:pt x="40" y="0"/>
                  </a:moveTo>
                  <a:lnTo>
                    <a:pt x="62" y="68"/>
                  </a:lnTo>
                  <a:lnTo>
                    <a:pt x="87" y="72"/>
                  </a:lnTo>
                  <a:lnTo>
                    <a:pt x="110" y="113"/>
                  </a:lnTo>
                  <a:lnTo>
                    <a:pt x="117" y="136"/>
                  </a:lnTo>
                  <a:lnTo>
                    <a:pt x="148" y="140"/>
                  </a:lnTo>
                  <a:lnTo>
                    <a:pt x="184" y="165"/>
                  </a:lnTo>
                  <a:lnTo>
                    <a:pt x="184" y="212"/>
                  </a:lnTo>
                  <a:lnTo>
                    <a:pt x="171" y="237"/>
                  </a:lnTo>
                  <a:lnTo>
                    <a:pt x="80" y="237"/>
                  </a:lnTo>
                  <a:lnTo>
                    <a:pt x="0" y="20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rgbClr val="008208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134" name=""/>
            <p:cNvSpPr/>
            <p:nvPr/>
          </p:nvSpPr>
          <p:spPr>
            <a:xfrm>
              <a:off x="7378560" y="2414520"/>
              <a:ext cx="138240" cy="187560"/>
            </a:xfrm>
            <a:custGeom>
              <a:avLst/>
              <a:gdLst/>
              <a:ahLst/>
              <a:rect l="l" t="t" r="r" b="b"/>
              <a:pathLst>
                <a:path w="184" h="237">
                  <a:moveTo>
                    <a:pt x="40" y="0"/>
                  </a:moveTo>
                  <a:lnTo>
                    <a:pt x="62" y="68"/>
                  </a:lnTo>
                  <a:lnTo>
                    <a:pt x="87" y="72"/>
                  </a:lnTo>
                  <a:lnTo>
                    <a:pt x="110" y="113"/>
                  </a:lnTo>
                  <a:lnTo>
                    <a:pt x="117" y="136"/>
                  </a:lnTo>
                  <a:lnTo>
                    <a:pt x="148" y="140"/>
                  </a:lnTo>
                  <a:lnTo>
                    <a:pt x="184" y="165"/>
                  </a:lnTo>
                  <a:lnTo>
                    <a:pt x="184" y="212"/>
                  </a:lnTo>
                  <a:lnTo>
                    <a:pt x="171" y="237"/>
                  </a:lnTo>
                  <a:lnTo>
                    <a:pt x="80" y="237"/>
                  </a:lnTo>
                  <a:lnTo>
                    <a:pt x="0" y="20"/>
                  </a:lnTo>
                  <a:lnTo>
                    <a:pt x="40" y="0"/>
                  </a:lnTo>
                </a:path>
              </a:pathLst>
            </a:custGeom>
            <a:solidFill>
              <a:srgbClr val="008208"/>
            </a:solidFill>
            <a:ln w="11160">
              <a:solidFill>
                <a:srgbClr val="919191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10135" name=""/>
          <p:cNvGrpSpPr/>
          <p:nvPr/>
        </p:nvGrpSpPr>
        <p:grpSpPr>
          <a:xfrm>
            <a:off x="6291360" y="1636560"/>
            <a:ext cx="247680" cy="103320"/>
            <a:chOff x="6291360" y="1636560"/>
            <a:chExt cx="247680" cy="103320"/>
          </a:xfrm>
        </p:grpSpPr>
        <p:sp>
          <p:nvSpPr>
            <p:cNvPr id="10136" name=""/>
            <p:cNvSpPr/>
            <p:nvPr/>
          </p:nvSpPr>
          <p:spPr>
            <a:xfrm>
              <a:off x="6291360" y="1636560"/>
              <a:ext cx="247680" cy="103320"/>
            </a:xfrm>
            <a:custGeom>
              <a:avLst/>
              <a:gdLst/>
              <a:ahLst/>
              <a:rect l="l" t="t" r="r" b="b"/>
              <a:pathLst>
                <a:path w="325" h="133">
                  <a:moveTo>
                    <a:pt x="325" y="29"/>
                  </a:moveTo>
                  <a:lnTo>
                    <a:pt x="303" y="29"/>
                  </a:lnTo>
                  <a:lnTo>
                    <a:pt x="271" y="48"/>
                  </a:lnTo>
                  <a:lnTo>
                    <a:pt x="246" y="16"/>
                  </a:lnTo>
                  <a:lnTo>
                    <a:pt x="176" y="20"/>
                  </a:lnTo>
                  <a:lnTo>
                    <a:pt x="145" y="23"/>
                  </a:lnTo>
                  <a:lnTo>
                    <a:pt x="122" y="0"/>
                  </a:lnTo>
                  <a:lnTo>
                    <a:pt x="82" y="12"/>
                  </a:lnTo>
                  <a:lnTo>
                    <a:pt x="61" y="4"/>
                  </a:lnTo>
                  <a:lnTo>
                    <a:pt x="39" y="16"/>
                  </a:lnTo>
                  <a:lnTo>
                    <a:pt x="0" y="16"/>
                  </a:lnTo>
                  <a:lnTo>
                    <a:pt x="0" y="32"/>
                  </a:lnTo>
                  <a:lnTo>
                    <a:pt x="48" y="65"/>
                  </a:lnTo>
                  <a:lnTo>
                    <a:pt x="109" y="56"/>
                  </a:lnTo>
                  <a:lnTo>
                    <a:pt x="167" y="65"/>
                  </a:lnTo>
                  <a:lnTo>
                    <a:pt x="219" y="97"/>
                  </a:lnTo>
                  <a:lnTo>
                    <a:pt x="250" y="72"/>
                  </a:lnTo>
                  <a:lnTo>
                    <a:pt x="267" y="92"/>
                  </a:lnTo>
                  <a:lnTo>
                    <a:pt x="264" y="133"/>
                  </a:lnTo>
                  <a:lnTo>
                    <a:pt x="280" y="133"/>
                  </a:lnTo>
                  <a:lnTo>
                    <a:pt x="325" y="29"/>
                  </a:lnTo>
                  <a:close/>
                </a:path>
              </a:pathLst>
            </a:custGeom>
            <a:solidFill>
              <a:srgbClr val="008208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137" name=""/>
            <p:cNvSpPr/>
            <p:nvPr/>
          </p:nvSpPr>
          <p:spPr>
            <a:xfrm>
              <a:off x="6291360" y="1636560"/>
              <a:ext cx="247680" cy="103320"/>
            </a:xfrm>
            <a:custGeom>
              <a:avLst/>
              <a:gdLst/>
              <a:ahLst/>
              <a:rect l="l" t="t" r="r" b="b"/>
              <a:pathLst>
                <a:path w="325" h="133">
                  <a:moveTo>
                    <a:pt x="325" y="29"/>
                  </a:moveTo>
                  <a:lnTo>
                    <a:pt x="303" y="29"/>
                  </a:lnTo>
                  <a:lnTo>
                    <a:pt x="271" y="48"/>
                  </a:lnTo>
                  <a:lnTo>
                    <a:pt x="246" y="16"/>
                  </a:lnTo>
                  <a:lnTo>
                    <a:pt x="176" y="20"/>
                  </a:lnTo>
                  <a:lnTo>
                    <a:pt x="145" y="23"/>
                  </a:lnTo>
                  <a:lnTo>
                    <a:pt x="122" y="0"/>
                  </a:lnTo>
                  <a:lnTo>
                    <a:pt x="82" y="12"/>
                  </a:lnTo>
                  <a:lnTo>
                    <a:pt x="61" y="4"/>
                  </a:lnTo>
                  <a:lnTo>
                    <a:pt x="39" y="16"/>
                  </a:lnTo>
                  <a:lnTo>
                    <a:pt x="0" y="16"/>
                  </a:lnTo>
                  <a:lnTo>
                    <a:pt x="0" y="32"/>
                  </a:lnTo>
                  <a:lnTo>
                    <a:pt x="48" y="65"/>
                  </a:lnTo>
                  <a:lnTo>
                    <a:pt x="109" y="56"/>
                  </a:lnTo>
                  <a:lnTo>
                    <a:pt x="167" y="65"/>
                  </a:lnTo>
                  <a:lnTo>
                    <a:pt x="219" y="97"/>
                  </a:lnTo>
                  <a:lnTo>
                    <a:pt x="250" y="72"/>
                  </a:lnTo>
                  <a:lnTo>
                    <a:pt x="267" y="92"/>
                  </a:lnTo>
                  <a:lnTo>
                    <a:pt x="264" y="133"/>
                  </a:lnTo>
                  <a:lnTo>
                    <a:pt x="280" y="133"/>
                  </a:lnTo>
                  <a:lnTo>
                    <a:pt x="325" y="29"/>
                  </a:lnTo>
                </a:path>
              </a:pathLst>
            </a:custGeom>
            <a:solidFill>
              <a:srgbClr val="008208"/>
            </a:solidFill>
            <a:ln w="11160">
              <a:solidFill>
                <a:srgbClr val="919191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10138" name=""/>
          <p:cNvGrpSpPr/>
          <p:nvPr/>
        </p:nvGrpSpPr>
        <p:grpSpPr>
          <a:xfrm>
            <a:off x="7464600" y="1542960"/>
            <a:ext cx="214200" cy="389160"/>
            <a:chOff x="7464600" y="1542960"/>
            <a:chExt cx="214200" cy="389160"/>
          </a:xfrm>
        </p:grpSpPr>
        <p:sp>
          <p:nvSpPr>
            <p:cNvPr id="10139" name=""/>
            <p:cNvSpPr/>
            <p:nvPr/>
          </p:nvSpPr>
          <p:spPr>
            <a:xfrm>
              <a:off x="7464600" y="1542960"/>
              <a:ext cx="214200" cy="389160"/>
            </a:xfrm>
            <a:custGeom>
              <a:avLst/>
              <a:gdLst/>
              <a:ahLst/>
              <a:rect l="l" t="t" r="r" b="b"/>
              <a:pathLst>
                <a:path w="280" h="496">
                  <a:moveTo>
                    <a:pt x="0" y="55"/>
                  </a:moveTo>
                  <a:lnTo>
                    <a:pt x="165" y="23"/>
                  </a:lnTo>
                  <a:lnTo>
                    <a:pt x="244" y="0"/>
                  </a:lnTo>
                  <a:lnTo>
                    <a:pt x="258" y="35"/>
                  </a:lnTo>
                  <a:lnTo>
                    <a:pt x="253" y="68"/>
                  </a:lnTo>
                  <a:lnTo>
                    <a:pt x="258" y="91"/>
                  </a:lnTo>
                  <a:lnTo>
                    <a:pt x="280" y="107"/>
                  </a:lnTo>
                  <a:lnTo>
                    <a:pt x="266" y="120"/>
                  </a:lnTo>
                  <a:lnTo>
                    <a:pt x="266" y="156"/>
                  </a:lnTo>
                  <a:lnTo>
                    <a:pt x="240" y="159"/>
                  </a:lnTo>
                  <a:lnTo>
                    <a:pt x="223" y="167"/>
                  </a:lnTo>
                  <a:lnTo>
                    <a:pt x="214" y="192"/>
                  </a:lnTo>
                  <a:lnTo>
                    <a:pt x="232" y="219"/>
                  </a:lnTo>
                  <a:lnTo>
                    <a:pt x="232" y="248"/>
                  </a:lnTo>
                  <a:lnTo>
                    <a:pt x="205" y="267"/>
                  </a:lnTo>
                  <a:lnTo>
                    <a:pt x="197" y="291"/>
                  </a:lnTo>
                  <a:lnTo>
                    <a:pt x="235" y="336"/>
                  </a:lnTo>
                  <a:lnTo>
                    <a:pt x="214" y="404"/>
                  </a:lnTo>
                  <a:lnTo>
                    <a:pt x="249" y="467"/>
                  </a:lnTo>
                  <a:lnTo>
                    <a:pt x="192" y="487"/>
                  </a:lnTo>
                  <a:lnTo>
                    <a:pt x="122" y="496"/>
                  </a:lnTo>
                  <a:lnTo>
                    <a:pt x="100" y="431"/>
                  </a:lnTo>
                  <a:lnTo>
                    <a:pt x="104" y="407"/>
                  </a:lnTo>
                  <a:lnTo>
                    <a:pt x="82" y="332"/>
                  </a:lnTo>
                  <a:lnTo>
                    <a:pt x="34" y="336"/>
                  </a:lnTo>
                  <a:lnTo>
                    <a:pt x="52" y="303"/>
                  </a:lnTo>
                  <a:lnTo>
                    <a:pt x="52" y="255"/>
                  </a:lnTo>
                  <a:lnTo>
                    <a:pt x="21" y="239"/>
                  </a:lnTo>
                  <a:lnTo>
                    <a:pt x="39" y="203"/>
                  </a:lnTo>
                  <a:lnTo>
                    <a:pt x="27" y="163"/>
                  </a:lnTo>
                  <a:lnTo>
                    <a:pt x="0" y="143"/>
                  </a:lnTo>
                  <a:lnTo>
                    <a:pt x="0" y="55"/>
                  </a:lnTo>
                  <a:close/>
                </a:path>
              </a:pathLst>
            </a:custGeom>
            <a:solidFill>
              <a:srgbClr val="008208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140" name=""/>
            <p:cNvSpPr/>
            <p:nvPr/>
          </p:nvSpPr>
          <p:spPr>
            <a:xfrm>
              <a:off x="7464600" y="1542960"/>
              <a:ext cx="214200" cy="389160"/>
            </a:xfrm>
            <a:custGeom>
              <a:avLst/>
              <a:gdLst/>
              <a:ahLst/>
              <a:rect l="l" t="t" r="r" b="b"/>
              <a:pathLst>
                <a:path w="280" h="496">
                  <a:moveTo>
                    <a:pt x="0" y="55"/>
                  </a:moveTo>
                  <a:lnTo>
                    <a:pt x="165" y="23"/>
                  </a:lnTo>
                  <a:lnTo>
                    <a:pt x="244" y="0"/>
                  </a:lnTo>
                  <a:lnTo>
                    <a:pt x="258" y="35"/>
                  </a:lnTo>
                  <a:lnTo>
                    <a:pt x="253" y="68"/>
                  </a:lnTo>
                  <a:lnTo>
                    <a:pt x="258" y="91"/>
                  </a:lnTo>
                  <a:lnTo>
                    <a:pt x="280" y="107"/>
                  </a:lnTo>
                  <a:lnTo>
                    <a:pt x="266" y="120"/>
                  </a:lnTo>
                  <a:lnTo>
                    <a:pt x="266" y="156"/>
                  </a:lnTo>
                  <a:lnTo>
                    <a:pt x="240" y="159"/>
                  </a:lnTo>
                  <a:lnTo>
                    <a:pt x="223" y="167"/>
                  </a:lnTo>
                  <a:lnTo>
                    <a:pt x="214" y="192"/>
                  </a:lnTo>
                  <a:lnTo>
                    <a:pt x="232" y="219"/>
                  </a:lnTo>
                  <a:lnTo>
                    <a:pt x="232" y="248"/>
                  </a:lnTo>
                  <a:lnTo>
                    <a:pt x="205" y="267"/>
                  </a:lnTo>
                  <a:lnTo>
                    <a:pt x="197" y="291"/>
                  </a:lnTo>
                  <a:lnTo>
                    <a:pt x="235" y="336"/>
                  </a:lnTo>
                  <a:lnTo>
                    <a:pt x="214" y="404"/>
                  </a:lnTo>
                  <a:lnTo>
                    <a:pt x="249" y="467"/>
                  </a:lnTo>
                  <a:lnTo>
                    <a:pt x="192" y="487"/>
                  </a:lnTo>
                  <a:lnTo>
                    <a:pt x="122" y="496"/>
                  </a:lnTo>
                  <a:lnTo>
                    <a:pt x="100" y="431"/>
                  </a:lnTo>
                  <a:lnTo>
                    <a:pt x="104" y="407"/>
                  </a:lnTo>
                  <a:lnTo>
                    <a:pt x="82" y="332"/>
                  </a:lnTo>
                  <a:lnTo>
                    <a:pt x="34" y="336"/>
                  </a:lnTo>
                  <a:lnTo>
                    <a:pt x="52" y="303"/>
                  </a:lnTo>
                  <a:lnTo>
                    <a:pt x="52" y="255"/>
                  </a:lnTo>
                  <a:lnTo>
                    <a:pt x="21" y="239"/>
                  </a:lnTo>
                  <a:lnTo>
                    <a:pt x="39" y="203"/>
                  </a:lnTo>
                  <a:lnTo>
                    <a:pt x="27" y="163"/>
                  </a:lnTo>
                  <a:lnTo>
                    <a:pt x="0" y="143"/>
                  </a:lnTo>
                  <a:lnTo>
                    <a:pt x="0" y="55"/>
                  </a:lnTo>
                </a:path>
              </a:pathLst>
            </a:custGeom>
            <a:solidFill>
              <a:srgbClr val="008208"/>
            </a:solidFill>
            <a:ln w="11160">
              <a:solidFill>
                <a:srgbClr val="919191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10141" name=""/>
          <p:cNvGrpSpPr/>
          <p:nvPr/>
        </p:nvGrpSpPr>
        <p:grpSpPr>
          <a:xfrm>
            <a:off x="5243400" y="3678120"/>
            <a:ext cx="736560" cy="596880"/>
            <a:chOff x="5243400" y="3678120"/>
            <a:chExt cx="736560" cy="596880"/>
          </a:xfrm>
        </p:grpSpPr>
        <p:sp>
          <p:nvSpPr>
            <p:cNvPr id="10142" name=""/>
            <p:cNvSpPr/>
            <p:nvPr/>
          </p:nvSpPr>
          <p:spPr>
            <a:xfrm>
              <a:off x="5243400" y="3678120"/>
              <a:ext cx="736560" cy="596880"/>
            </a:xfrm>
            <a:custGeom>
              <a:avLst/>
              <a:gdLst/>
              <a:ahLst/>
              <a:rect l="l" t="t" r="r" b="b"/>
              <a:pathLst>
                <a:path w="969" h="762">
                  <a:moveTo>
                    <a:pt x="0" y="19"/>
                  </a:moveTo>
                  <a:lnTo>
                    <a:pt x="187" y="12"/>
                  </a:lnTo>
                  <a:lnTo>
                    <a:pt x="489" y="0"/>
                  </a:lnTo>
                  <a:lnTo>
                    <a:pt x="528" y="16"/>
                  </a:lnTo>
                  <a:lnTo>
                    <a:pt x="537" y="43"/>
                  </a:lnTo>
                  <a:lnTo>
                    <a:pt x="519" y="59"/>
                  </a:lnTo>
                  <a:lnTo>
                    <a:pt x="541" y="95"/>
                  </a:lnTo>
                  <a:lnTo>
                    <a:pt x="559" y="131"/>
                  </a:lnTo>
                  <a:lnTo>
                    <a:pt x="532" y="160"/>
                  </a:lnTo>
                  <a:lnTo>
                    <a:pt x="528" y="187"/>
                  </a:lnTo>
                  <a:lnTo>
                    <a:pt x="519" y="206"/>
                  </a:lnTo>
                  <a:lnTo>
                    <a:pt x="483" y="235"/>
                  </a:lnTo>
                  <a:lnTo>
                    <a:pt x="480" y="291"/>
                  </a:lnTo>
                  <a:lnTo>
                    <a:pt x="446" y="343"/>
                  </a:lnTo>
                  <a:lnTo>
                    <a:pt x="483" y="390"/>
                  </a:lnTo>
                  <a:lnTo>
                    <a:pt x="776" y="370"/>
                  </a:lnTo>
                  <a:lnTo>
                    <a:pt x="773" y="418"/>
                  </a:lnTo>
                  <a:lnTo>
                    <a:pt x="841" y="526"/>
                  </a:lnTo>
                  <a:lnTo>
                    <a:pt x="859" y="519"/>
                  </a:lnTo>
                  <a:lnTo>
                    <a:pt x="890" y="566"/>
                  </a:lnTo>
                  <a:lnTo>
                    <a:pt x="846" y="605"/>
                  </a:lnTo>
                  <a:lnTo>
                    <a:pt x="877" y="638"/>
                  </a:lnTo>
                  <a:lnTo>
                    <a:pt x="920" y="641"/>
                  </a:lnTo>
                  <a:lnTo>
                    <a:pt x="929" y="683"/>
                  </a:lnTo>
                  <a:lnTo>
                    <a:pt x="969" y="710"/>
                  </a:lnTo>
                  <a:lnTo>
                    <a:pt x="956" y="729"/>
                  </a:lnTo>
                  <a:lnTo>
                    <a:pt x="890" y="762"/>
                  </a:lnTo>
                  <a:lnTo>
                    <a:pt x="850" y="710"/>
                  </a:lnTo>
                  <a:lnTo>
                    <a:pt x="819" y="690"/>
                  </a:lnTo>
                  <a:lnTo>
                    <a:pt x="758" y="745"/>
                  </a:lnTo>
                  <a:lnTo>
                    <a:pt x="694" y="713"/>
                  </a:lnTo>
                  <a:lnTo>
                    <a:pt x="667" y="722"/>
                  </a:lnTo>
                  <a:lnTo>
                    <a:pt x="654" y="758"/>
                  </a:lnTo>
                  <a:lnTo>
                    <a:pt x="575" y="726"/>
                  </a:lnTo>
                  <a:lnTo>
                    <a:pt x="437" y="674"/>
                  </a:lnTo>
                  <a:lnTo>
                    <a:pt x="401" y="666"/>
                  </a:lnTo>
                  <a:lnTo>
                    <a:pt x="370" y="686"/>
                  </a:lnTo>
                  <a:lnTo>
                    <a:pt x="318" y="666"/>
                  </a:lnTo>
                  <a:lnTo>
                    <a:pt x="266" y="650"/>
                  </a:lnTo>
                  <a:lnTo>
                    <a:pt x="218" y="650"/>
                  </a:lnTo>
                  <a:lnTo>
                    <a:pt x="153" y="621"/>
                  </a:lnTo>
                  <a:lnTo>
                    <a:pt x="126" y="638"/>
                  </a:lnTo>
                  <a:lnTo>
                    <a:pt x="49" y="638"/>
                  </a:lnTo>
                  <a:lnTo>
                    <a:pt x="79" y="602"/>
                  </a:lnTo>
                  <a:lnTo>
                    <a:pt x="83" y="569"/>
                  </a:lnTo>
                  <a:lnTo>
                    <a:pt x="79" y="542"/>
                  </a:lnTo>
                  <a:lnTo>
                    <a:pt x="88" y="514"/>
                  </a:lnTo>
                  <a:lnTo>
                    <a:pt x="88" y="471"/>
                  </a:lnTo>
                  <a:lnTo>
                    <a:pt x="101" y="431"/>
                  </a:lnTo>
                  <a:lnTo>
                    <a:pt x="110" y="363"/>
                  </a:lnTo>
                  <a:lnTo>
                    <a:pt x="88" y="343"/>
                  </a:lnTo>
                  <a:lnTo>
                    <a:pt x="74" y="307"/>
                  </a:lnTo>
                  <a:lnTo>
                    <a:pt x="61" y="284"/>
                  </a:lnTo>
                  <a:lnTo>
                    <a:pt x="58" y="248"/>
                  </a:lnTo>
                  <a:lnTo>
                    <a:pt x="40" y="235"/>
                  </a:lnTo>
                  <a:lnTo>
                    <a:pt x="4" y="212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008208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143" name=""/>
            <p:cNvSpPr/>
            <p:nvPr/>
          </p:nvSpPr>
          <p:spPr>
            <a:xfrm>
              <a:off x="5243400" y="3678120"/>
              <a:ext cx="736560" cy="596880"/>
            </a:xfrm>
            <a:custGeom>
              <a:avLst/>
              <a:gdLst/>
              <a:ahLst/>
              <a:rect l="l" t="t" r="r" b="b"/>
              <a:pathLst>
                <a:path w="969" h="762">
                  <a:moveTo>
                    <a:pt x="0" y="19"/>
                  </a:moveTo>
                  <a:lnTo>
                    <a:pt x="187" y="12"/>
                  </a:lnTo>
                  <a:lnTo>
                    <a:pt x="489" y="0"/>
                  </a:lnTo>
                  <a:lnTo>
                    <a:pt x="528" y="16"/>
                  </a:lnTo>
                  <a:lnTo>
                    <a:pt x="537" y="43"/>
                  </a:lnTo>
                  <a:lnTo>
                    <a:pt x="519" y="59"/>
                  </a:lnTo>
                  <a:lnTo>
                    <a:pt x="541" y="95"/>
                  </a:lnTo>
                  <a:lnTo>
                    <a:pt x="559" y="131"/>
                  </a:lnTo>
                  <a:lnTo>
                    <a:pt x="532" y="160"/>
                  </a:lnTo>
                  <a:lnTo>
                    <a:pt x="528" y="187"/>
                  </a:lnTo>
                  <a:lnTo>
                    <a:pt x="519" y="206"/>
                  </a:lnTo>
                  <a:lnTo>
                    <a:pt x="483" y="235"/>
                  </a:lnTo>
                  <a:lnTo>
                    <a:pt x="480" y="291"/>
                  </a:lnTo>
                  <a:lnTo>
                    <a:pt x="446" y="343"/>
                  </a:lnTo>
                  <a:lnTo>
                    <a:pt x="483" y="390"/>
                  </a:lnTo>
                  <a:lnTo>
                    <a:pt x="776" y="370"/>
                  </a:lnTo>
                  <a:lnTo>
                    <a:pt x="773" y="418"/>
                  </a:lnTo>
                  <a:lnTo>
                    <a:pt x="841" y="526"/>
                  </a:lnTo>
                  <a:lnTo>
                    <a:pt x="859" y="519"/>
                  </a:lnTo>
                  <a:lnTo>
                    <a:pt x="890" y="566"/>
                  </a:lnTo>
                  <a:lnTo>
                    <a:pt x="846" y="605"/>
                  </a:lnTo>
                  <a:lnTo>
                    <a:pt x="877" y="638"/>
                  </a:lnTo>
                  <a:lnTo>
                    <a:pt x="920" y="641"/>
                  </a:lnTo>
                  <a:lnTo>
                    <a:pt x="929" y="683"/>
                  </a:lnTo>
                  <a:lnTo>
                    <a:pt x="969" y="710"/>
                  </a:lnTo>
                  <a:lnTo>
                    <a:pt x="956" y="729"/>
                  </a:lnTo>
                  <a:lnTo>
                    <a:pt x="890" y="762"/>
                  </a:lnTo>
                  <a:lnTo>
                    <a:pt x="850" y="710"/>
                  </a:lnTo>
                  <a:lnTo>
                    <a:pt x="819" y="690"/>
                  </a:lnTo>
                  <a:lnTo>
                    <a:pt x="758" y="745"/>
                  </a:lnTo>
                  <a:lnTo>
                    <a:pt x="694" y="713"/>
                  </a:lnTo>
                  <a:lnTo>
                    <a:pt x="667" y="722"/>
                  </a:lnTo>
                  <a:lnTo>
                    <a:pt x="654" y="758"/>
                  </a:lnTo>
                  <a:lnTo>
                    <a:pt x="575" y="726"/>
                  </a:lnTo>
                  <a:lnTo>
                    <a:pt x="437" y="674"/>
                  </a:lnTo>
                  <a:lnTo>
                    <a:pt x="401" y="666"/>
                  </a:lnTo>
                  <a:lnTo>
                    <a:pt x="370" y="686"/>
                  </a:lnTo>
                  <a:lnTo>
                    <a:pt x="318" y="666"/>
                  </a:lnTo>
                  <a:lnTo>
                    <a:pt x="266" y="650"/>
                  </a:lnTo>
                  <a:lnTo>
                    <a:pt x="218" y="650"/>
                  </a:lnTo>
                  <a:lnTo>
                    <a:pt x="153" y="621"/>
                  </a:lnTo>
                  <a:lnTo>
                    <a:pt x="126" y="638"/>
                  </a:lnTo>
                  <a:lnTo>
                    <a:pt x="49" y="638"/>
                  </a:lnTo>
                  <a:lnTo>
                    <a:pt x="79" y="602"/>
                  </a:lnTo>
                  <a:lnTo>
                    <a:pt x="83" y="569"/>
                  </a:lnTo>
                  <a:lnTo>
                    <a:pt x="79" y="542"/>
                  </a:lnTo>
                  <a:lnTo>
                    <a:pt x="88" y="514"/>
                  </a:lnTo>
                  <a:lnTo>
                    <a:pt x="88" y="471"/>
                  </a:lnTo>
                  <a:lnTo>
                    <a:pt x="101" y="431"/>
                  </a:lnTo>
                  <a:lnTo>
                    <a:pt x="110" y="363"/>
                  </a:lnTo>
                  <a:lnTo>
                    <a:pt x="88" y="343"/>
                  </a:lnTo>
                  <a:lnTo>
                    <a:pt x="74" y="307"/>
                  </a:lnTo>
                  <a:lnTo>
                    <a:pt x="61" y="284"/>
                  </a:lnTo>
                  <a:lnTo>
                    <a:pt x="58" y="248"/>
                  </a:lnTo>
                  <a:lnTo>
                    <a:pt x="40" y="235"/>
                  </a:lnTo>
                  <a:lnTo>
                    <a:pt x="4" y="212"/>
                  </a:lnTo>
                  <a:lnTo>
                    <a:pt x="0" y="19"/>
                  </a:lnTo>
                </a:path>
              </a:pathLst>
            </a:custGeom>
            <a:solidFill>
              <a:srgbClr val="008208"/>
            </a:solidFill>
            <a:ln w="11160">
              <a:solidFill>
                <a:srgbClr val="919191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10144" name=""/>
          <p:cNvGrpSpPr/>
          <p:nvPr/>
        </p:nvGrpSpPr>
        <p:grpSpPr>
          <a:xfrm>
            <a:off x="7777080" y="1790640"/>
            <a:ext cx="54000" cy="100080"/>
            <a:chOff x="7777080" y="1790640"/>
            <a:chExt cx="54000" cy="100080"/>
          </a:xfrm>
        </p:grpSpPr>
        <p:sp>
          <p:nvSpPr>
            <p:cNvPr id="10145" name=""/>
            <p:cNvSpPr/>
            <p:nvPr/>
          </p:nvSpPr>
          <p:spPr>
            <a:xfrm>
              <a:off x="7777080" y="1790640"/>
              <a:ext cx="54000" cy="100080"/>
            </a:xfrm>
            <a:custGeom>
              <a:avLst/>
              <a:gdLst/>
              <a:ahLst/>
              <a:rect l="l" t="t" r="r" b="b"/>
              <a:pathLst>
                <a:path w="70" h="127">
                  <a:moveTo>
                    <a:pt x="0" y="0"/>
                  </a:moveTo>
                  <a:lnTo>
                    <a:pt x="70" y="12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8208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146" name=""/>
            <p:cNvSpPr/>
            <p:nvPr/>
          </p:nvSpPr>
          <p:spPr>
            <a:xfrm>
              <a:off x="7777080" y="1790640"/>
              <a:ext cx="54000" cy="100080"/>
            </a:xfrm>
            <a:prstGeom prst="line">
              <a:avLst/>
            </a:prstGeom>
            <a:ln w="11160">
              <a:solidFill>
                <a:srgbClr val="919191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10147" name=""/>
          <p:cNvGrpSpPr/>
          <p:nvPr/>
        </p:nvGrpSpPr>
        <p:grpSpPr>
          <a:xfrm>
            <a:off x="1917720" y="977760"/>
            <a:ext cx="849240" cy="587520"/>
            <a:chOff x="1917720" y="977760"/>
            <a:chExt cx="849240" cy="587520"/>
          </a:xfrm>
        </p:grpSpPr>
        <p:sp>
          <p:nvSpPr>
            <p:cNvPr id="10148" name=""/>
            <p:cNvSpPr/>
            <p:nvPr/>
          </p:nvSpPr>
          <p:spPr>
            <a:xfrm>
              <a:off x="1917720" y="977760"/>
              <a:ext cx="849240" cy="587520"/>
            </a:xfrm>
            <a:custGeom>
              <a:avLst/>
              <a:gdLst/>
              <a:ahLst/>
              <a:rect l="l" t="t" r="r" b="b"/>
              <a:pathLst>
                <a:path w="1114" h="751">
                  <a:moveTo>
                    <a:pt x="987" y="751"/>
                  </a:moveTo>
                  <a:lnTo>
                    <a:pt x="843" y="715"/>
                  </a:lnTo>
                  <a:lnTo>
                    <a:pt x="748" y="696"/>
                  </a:lnTo>
                  <a:lnTo>
                    <a:pt x="672" y="703"/>
                  </a:lnTo>
                  <a:lnTo>
                    <a:pt x="633" y="687"/>
                  </a:lnTo>
                  <a:lnTo>
                    <a:pt x="586" y="687"/>
                  </a:lnTo>
                  <a:lnTo>
                    <a:pt x="516" y="699"/>
                  </a:lnTo>
                  <a:lnTo>
                    <a:pt x="446" y="679"/>
                  </a:lnTo>
                  <a:lnTo>
                    <a:pt x="363" y="679"/>
                  </a:lnTo>
                  <a:lnTo>
                    <a:pt x="302" y="663"/>
                  </a:lnTo>
                  <a:lnTo>
                    <a:pt x="196" y="651"/>
                  </a:lnTo>
                  <a:lnTo>
                    <a:pt x="150" y="598"/>
                  </a:lnTo>
                  <a:lnTo>
                    <a:pt x="153" y="536"/>
                  </a:lnTo>
                  <a:lnTo>
                    <a:pt x="123" y="516"/>
                  </a:lnTo>
                  <a:lnTo>
                    <a:pt x="88" y="507"/>
                  </a:lnTo>
                  <a:lnTo>
                    <a:pt x="65" y="476"/>
                  </a:lnTo>
                  <a:lnTo>
                    <a:pt x="13" y="467"/>
                  </a:lnTo>
                  <a:lnTo>
                    <a:pt x="0" y="444"/>
                  </a:lnTo>
                  <a:lnTo>
                    <a:pt x="4" y="412"/>
                  </a:lnTo>
                  <a:lnTo>
                    <a:pt x="31" y="404"/>
                  </a:lnTo>
                  <a:lnTo>
                    <a:pt x="43" y="383"/>
                  </a:lnTo>
                  <a:lnTo>
                    <a:pt x="22" y="327"/>
                  </a:lnTo>
                  <a:lnTo>
                    <a:pt x="27" y="223"/>
                  </a:lnTo>
                  <a:lnTo>
                    <a:pt x="35" y="180"/>
                  </a:lnTo>
                  <a:lnTo>
                    <a:pt x="4" y="115"/>
                  </a:lnTo>
                  <a:lnTo>
                    <a:pt x="4" y="72"/>
                  </a:lnTo>
                  <a:lnTo>
                    <a:pt x="31" y="52"/>
                  </a:lnTo>
                  <a:lnTo>
                    <a:pt x="61" y="59"/>
                  </a:lnTo>
                  <a:lnTo>
                    <a:pt x="101" y="92"/>
                  </a:lnTo>
                  <a:lnTo>
                    <a:pt x="157" y="115"/>
                  </a:lnTo>
                  <a:lnTo>
                    <a:pt x="223" y="124"/>
                  </a:lnTo>
                  <a:lnTo>
                    <a:pt x="254" y="128"/>
                  </a:lnTo>
                  <a:lnTo>
                    <a:pt x="293" y="183"/>
                  </a:lnTo>
                  <a:lnTo>
                    <a:pt x="275" y="203"/>
                  </a:lnTo>
                  <a:lnTo>
                    <a:pt x="272" y="216"/>
                  </a:lnTo>
                  <a:lnTo>
                    <a:pt x="284" y="239"/>
                  </a:lnTo>
                  <a:lnTo>
                    <a:pt x="293" y="248"/>
                  </a:lnTo>
                  <a:lnTo>
                    <a:pt x="250" y="327"/>
                  </a:lnTo>
                  <a:lnTo>
                    <a:pt x="266" y="327"/>
                  </a:lnTo>
                  <a:lnTo>
                    <a:pt x="327" y="327"/>
                  </a:lnTo>
                  <a:lnTo>
                    <a:pt x="318" y="235"/>
                  </a:lnTo>
                  <a:lnTo>
                    <a:pt x="363" y="228"/>
                  </a:lnTo>
                  <a:lnTo>
                    <a:pt x="367" y="200"/>
                  </a:lnTo>
                  <a:lnTo>
                    <a:pt x="349" y="187"/>
                  </a:lnTo>
                  <a:lnTo>
                    <a:pt x="302" y="180"/>
                  </a:lnTo>
                  <a:lnTo>
                    <a:pt x="302" y="160"/>
                  </a:lnTo>
                  <a:lnTo>
                    <a:pt x="358" y="84"/>
                  </a:lnTo>
                  <a:lnTo>
                    <a:pt x="318" y="23"/>
                  </a:lnTo>
                  <a:lnTo>
                    <a:pt x="342" y="0"/>
                  </a:lnTo>
                  <a:lnTo>
                    <a:pt x="1114" y="176"/>
                  </a:lnTo>
                  <a:lnTo>
                    <a:pt x="987" y="751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4d4d4d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149" name=""/>
            <p:cNvSpPr/>
            <p:nvPr/>
          </p:nvSpPr>
          <p:spPr>
            <a:xfrm>
              <a:off x="1917720" y="977760"/>
              <a:ext cx="849240" cy="587520"/>
            </a:xfrm>
            <a:custGeom>
              <a:avLst/>
              <a:gdLst/>
              <a:ahLst/>
              <a:rect l="l" t="t" r="r" b="b"/>
              <a:pathLst>
                <a:path w="1114" h="751">
                  <a:moveTo>
                    <a:pt x="987" y="751"/>
                  </a:moveTo>
                  <a:lnTo>
                    <a:pt x="843" y="715"/>
                  </a:lnTo>
                  <a:lnTo>
                    <a:pt x="748" y="696"/>
                  </a:lnTo>
                  <a:lnTo>
                    <a:pt x="672" y="703"/>
                  </a:lnTo>
                  <a:lnTo>
                    <a:pt x="633" y="687"/>
                  </a:lnTo>
                  <a:lnTo>
                    <a:pt x="586" y="687"/>
                  </a:lnTo>
                  <a:lnTo>
                    <a:pt x="516" y="699"/>
                  </a:lnTo>
                  <a:lnTo>
                    <a:pt x="446" y="679"/>
                  </a:lnTo>
                  <a:lnTo>
                    <a:pt x="363" y="679"/>
                  </a:lnTo>
                  <a:lnTo>
                    <a:pt x="302" y="663"/>
                  </a:lnTo>
                  <a:lnTo>
                    <a:pt x="196" y="651"/>
                  </a:lnTo>
                  <a:lnTo>
                    <a:pt x="150" y="598"/>
                  </a:lnTo>
                  <a:lnTo>
                    <a:pt x="153" y="536"/>
                  </a:lnTo>
                  <a:lnTo>
                    <a:pt x="123" y="516"/>
                  </a:lnTo>
                  <a:lnTo>
                    <a:pt x="88" y="507"/>
                  </a:lnTo>
                  <a:lnTo>
                    <a:pt x="65" y="476"/>
                  </a:lnTo>
                  <a:lnTo>
                    <a:pt x="13" y="467"/>
                  </a:lnTo>
                  <a:lnTo>
                    <a:pt x="0" y="444"/>
                  </a:lnTo>
                  <a:lnTo>
                    <a:pt x="4" y="412"/>
                  </a:lnTo>
                  <a:lnTo>
                    <a:pt x="31" y="404"/>
                  </a:lnTo>
                  <a:lnTo>
                    <a:pt x="43" y="383"/>
                  </a:lnTo>
                  <a:lnTo>
                    <a:pt x="22" y="327"/>
                  </a:lnTo>
                  <a:lnTo>
                    <a:pt x="27" y="223"/>
                  </a:lnTo>
                  <a:lnTo>
                    <a:pt x="35" y="180"/>
                  </a:lnTo>
                  <a:lnTo>
                    <a:pt x="4" y="115"/>
                  </a:lnTo>
                  <a:lnTo>
                    <a:pt x="4" y="72"/>
                  </a:lnTo>
                  <a:lnTo>
                    <a:pt x="31" y="52"/>
                  </a:lnTo>
                  <a:lnTo>
                    <a:pt x="61" y="59"/>
                  </a:lnTo>
                  <a:lnTo>
                    <a:pt x="101" y="92"/>
                  </a:lnTo>
                  <a:lnTo>
                    <a:pt x="157" y="115"/>
                  </a:lnTo>
                  <a:lnTo>
                    <a:pt x="223" y="124"/>
                  </a:lnTo>
                  <a:lnTo>
                    <a:pt x="254" y="128"/>
                  </a:lnTo>
                  <a:lnTo>
                    <a:pt x="293" y="183"/>
                  </a:lnTo>
                  <a:lnTo>
                    <a:pt x="275" y="203"/>
                  </a:lnTo>
                  <a:lnTo>
                    <a:pt x="272" y="216"/>
                  </a:lnTo>
                  <a:lnTo>
                    <a:pt x="284" y="239"/>
                  </a:lnTo>
                  <a:lnTo>
                    <a:pt x="293" y="248"/>
                  </a:lnTo>
                  <a:lnTo>
                    <a:pt x="250" y="327"/>
                  </a:lnTo>
                  <a:lnTo>
                    <a:pt x="266" y="327"/>
                  </a:lnTo>
                  <a:lnTo>
                    <a:pt x="327" y="327"/>
                  </a:lnTo>
                  <a:lnTo>
                    <a:pt x="318" y="235"/>
                  </a:lnTo>
                  <a:lnTo>
                    <a:pt x="363" y="228"/>
                  </a:lnTo>
                  <a:lnTo>
                    <a:pt x="367" y="200"/>
                  </a:lnTo>
                  <a:lnTo>
                    <a:pt x="349" y="187"/>
                  </a:lnTo>
                  <a:lnTo>
                    <a:pt x="302" y="180"/>
                  </a:lnTo>
                  <a:lnTo>
                    <a:pt x="302" y="160"/>
                  </a:lnTo>
                  <a:lnTo>
                    <a:pt x="358" y="84"/>
                  </a:lnTo>
                  <a:lnTo>
                    <a:pt x="318" y="23"/>
                  </a:lnTo>
                  <a:lnTo>
                    <a:pt x="342" y="0"/>
                  </a:lnTo>
                  <a:lnTo>
                    <a:pt x="1114" y="176"/>
                  </a:lnTo>
                  <a:lnTo>
                    <a:pt x="987" y="751"/>
                  </a:lnTo>
                </a:path>
              </a:pathLst>
            </a:custGeom>
            <a:solidFill>
              <a:srgbClr val="008226"/>
            </a:solidFill>
            <a:ln w="11160">
              <a:solidFill>
                <a:srgbClr val="4d4d4d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10150" name=""/>
          <p:cNvGrpSpPr/>
          <p:nvPr/>
        </p:nvGrpSpPr>
        <p:grpSpPr>
          <a:xfrm>
            <a:off x="1693800" y="1346040"/>
            <a:ext cx="1020960" cy="792360"/>
            <a:chOff x="1693800" y="1346040"/>
            <a:chExt cx="1020960" cy="792360"/>
          </a:xfrm>
        </p:grpSpPr>
        <p:sp>
          <p:nvSpPr>
            <p:cNvPr id="10151" name=""/>
            <p:cNvSpPr/>
            <p:nvPr/>
          </p:nvSpPr>
          <p:spPr>
            <a:xfrm>
              <a:off x="1693800" y="1346040"/>
              <a:ext cx="1020960" cy="792360"/>
            </a:xfrm>
            <a:custGeom>
              <a:avLst/>
              <a:gdLst/>
              <a:ahLst/>
              <a:rect l="l" t="t" r="r" b="b"/>
              <a:pathLst>
                <a:path w="1337" h="1010">
                  <a:moveTo>
                    <a:pt x="1136" y="1010"/>
                  </a:moveTo>
                  <a:lnTo>
                    <a:pt x="1194" y="699"/>
                  </a:lnTo>
                  <a:lnTo>
                    <a:pt x="1188" y="647"/>
                  </a:lnTo>
                  <a:lnTo>
                    <a:pt x="1210" y="618"/>
                  </a:lnTo>
                  <a:lnTo>
                    <a:pt x="1210" y="591"/>
                  </a:lnTo>
                  <a:lnTo>
                    <a:pt x="1176" y="566"/>
                  </a:lnTo>
                  <a:lnTo>
                    <a:pt x="1176" y="546"/>
                  </a:lnTo>
                  <a:lnTo>
                    <a:pt x="1201" y="530"/>
                  </a:lnTo>
                  <a:lnTo>
                    <a:pt x="1224" y="510"/>
                  </a:lnTo>
                  <a:lnTo>
                    <a:pt x="1255" y="503"/>
                  </a:lnTo>
                  <a:lnTo>
                    <a:pt x="1262" y="458"/>
                  </a:lnTo>
                  <a:lnTo>
                    <a:pt x="1285" y="431"/>
                  </a:lnTo>
                  <a:lnTo>
                    <a:pt x="1307" y="411"/>
                  </a:lnTo>
                  <a:lnTo>
                    <a:pt x="1337" y="375"/>
                  </a:lnTo>
                  <a:lnTo>
                    <a:pt x="1328" y="336"/>
                  </a:lnTo>
                  <a:lnTo>
                    <a:pt x="1285" y="278"/>
                  </a:lnTo>
                  <a:lnTo>
                    <a:pt x="1039" y="223"/>
                  </a:lnTo>
                  <a:lnTo>
                    <a:pt x="965" y="232"/>
                  </a:lnTo>
                  <a:lnTo>
                    <a:pt x="917" y="215"/>
                  </a:lnTo>
                  <a:lnTo>
                    <a:pt x="856" y="215"/>
                  </a:lnTo>
                  <a:lnTo>
                    <a:pt x="795" y="232"/>
                  </a:lnTo>
                  <a:lnTo>
                    <a:pt x="725" y="199"/>
                  </a:lnTo>
                  <a:lnTo>
                    <a:pt x="647" y="206"/>
                  </a:lnTo>
                  <a:lnTo>
                    <a:pt x="556" y="183"/>
                  </a:lnTo>
                  <a:lnTo>
                    <a:pt x="498" y="179"/>
                  </a:lnTo>
                  <a:lnTo>
                    <a:pt x="437" y="124"/>
                  </a:lnTo>
                  <a:lnTo>
                    <a:pt x="441" y="64"/>
                  </a:lnTo>
                  <a:lnTo>
                    <a:pt x="407" y="39"/>
                  </a:lnTo>
                  <a:lnTo>
                    <a:pt x="380" y="36"/>
                  </a:lnTo>
                  <a:lnTo>
                    <a:pt x="358" y="7"/>
                  </a:lnTo>
                  <a:lnTo>
                    <a:pt x="311" y="0"/>
                  </a:lnTo>
                  <a:lnTo>
                    <a:pt x="293" y="32"/>
                  </a:lnTo>
                  <a:lnTo>
                    <a:pt x="272" y="100"/>
                  </a:lnTo>
                  <a:lnTo>
                    <a:pt x="266" y="167"/>
                  </a:lnTo>
                  <a:lnTo>
                    <a:pt x="236" y="199"/>
                  </a:lnTo>
                  <a:lnTo>
                    <a:pt x="232" y="264"/>
                  </a:lnTo>
                  <a:lnTo>
                    <a:pt x="96" y="499"/>
                  </a:lnTo>
                  <a:lnTo>
                    <a:pt x="71" y="575"/>
                  </a:lnTo>
                  <a:lnTo>
                    <a:pt x="31" y="602"/>
                  </a:lnTo>
                  <a:lnTo>
                    <a:pt x="18" y="631"/>
                  </a:lnTo>
                  <a:lnTo>
                    <a:pt x="22" y="663"/>
                  </a:lnTo>
                  <a:lnTo>
                    <a:pt x="18" y="683"/>
                  </a:lnTo>
                  <a:lnTo>
                    <a:pt x="0" y="706"/>
                  </a:lnTo>
                  <a:lnTo>
                    <a:pt x="4" y="722"/>
                  </a:lnTo>
                  <a:lnTo>
                    <a:pt x="18" y="751"/>
                  </a:lnTo>
                  <a:lnTo>
                    <a:pt x="31" y="758"/>
                  </a:lnTo>
                  <a:lnTo>
                    <a:pt x="35" y="765"/>
                  </a:lnTo>
                  <a:lnTo>
                    <a:pt x="1136" y="1010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4d4d4d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152" name=""/>
            <p:cNvSpPr/>
            <p:nvPr/>
          </p:nvSpPr>
          <p:spPr>
            <a:xfrm>
              <a:off x="1693800" y="1346040"/>
              <a:ext cx="1020960" cy="792360"/>
            </a:xfrm>
            <a:custGeom>
              <a:avLst/>
              <a:gdLst/>
              <a:ahLst/>
              <a:rect l="l" t="t" r="r" b="b"/>
              <a:pathLst>
                <a:path w="1337" h="1010">
                  <a:moveTo>
                    <a:pt x="1136" y="1010"/>
                  </a:moveTo>
                  <a:lnTo>
                    <a:pt x="1194" y="699"/>
                  </a:lnTo>
                  <a:lnTo>
                    <a:pt x="1188" y="647"/>
                  </a:lnTo>
                  <a:lnTo>
                    <a:pt x="1210" y="618"/>
                  </a:lnTo>
                  <a:lnTo>
                    <a:pt x="1210" y="591"/>
                  </a:lnTo>
                  <a:lnTo>
                    <a:pt x="1176" y="566"/>
                  </a:lnTo>
                  <a:lnTo>
                    <a:pt x="1176" y="546"/>
                  </a:lnTo>
                  <a:lnTo>
                    <a:pt x="1201" y="530"/>
                  </a:lnTo>
                  <a:lnTo>
                    <a:pt x="1224" y="510"/>
                  </a:lnTo>
                  <a:lnTo>
                    <a:pt x="1255" y="503"/>
                  </a:lnTo>
                  <a:lnTo>
                    <a:pt x="1262" y="458"/>
                  </a:lnTo>
                  <a:lnTo>
                    <a:pt x="1285" y="431"/>
                  </a:lnTo>
                  <a:lnTo>
                    <a:pt x="1307" y="411"/>
                  </a:lnTo>
                  <a:lnTo>
                    <a:pt x="1337" y="375"/>
                  </a:lnTo>
                  <a:lnTo>
                    <a:pt x="1328" y="336"/>
                  </a:lnTo>
                  <a:lnTo>
                    <a:pt x="1285" y="278"/>
                  </a:lnTo>
                  <a:lnTo>
                    <a:pt x="1039" y="223"/>
                  </a:lnTo>
                  <a:lnTo>
                    <a:pt x="965" y="232"/>
                  </a:lnTo>
                  <a:lnTo>
                    <a:pt x="917" y="215"/>
                  </a:lnTo>
                  <a:lnTo>
                    <a:pt x="856" y="215"/>
                  </a:lnTo>
                  <a:lnTo>
                    <a:pt x="795" y="232"/>
                  </a:lnTo>
                  <a:lnTo>
                    <a:pt x="725" y="199"/>
                  </a:lnTo>
                  <a:lnTo>
                    <a:pt x="647" y="206"/>
                  </a:lnTo>
                  <a:lnTo>
                    <a:pt x="556" y="183"/>
                  </a:lnTo>
                  <a:lnTo>
                    <a:pt x="498" y="179"/>
                  </a:lnTo>
                  <a:lnTo>
                    <a:pt x="437" y="124"/>
                  </a:lnTo>
                  <a:lnTo>
                    <a:pt x="441" y="64"/>
                  </a:lnTo>
                  <a:lnTo>
                    <a:pt x="407" y="39"/>
                  </a:lnTo>
                  <a:lnTo>
                    <a:pt x="380" y="36"/>
                  </a:lnTo>
                  <a:lnTo>
                    <a:pt x="358" y="7"/>
                  </a:lnTo>
                  <a:lnTo>
                    <a:pt x="311" y="0"/>
                  </a:lnTo>
                  <a:lnTo>
                    <a:pt x="293" y="32"/>
                  </a:lnTo>
                  <a:lnTo>
                    <a:pt x="272" y="100"/>
                  </a:lnTo>
                  <a:lnTo>
                    <a:pt x="266" y="167"/>
                  </a:lnTo>
                  <a:lnTo>
                    <a:pt x="236" y="199"/>
                  </a:lnTo>
                  <a:lnTo>
                    <a:pt x="232" y="264"/>
                  </a:lnTo>
                  <a:lnTo>
                    <a:pt x="96" y="499"/>
                  </a:lnTo>
                  <a:lnTo>
                    <a:pt x="71" y="575"/>
                  </a:lnTo>
                  <a:lnTo>
                    <a:pt x="31" y="602"/>
                  </a:lnTo>
                  <a:lnTo>
                    <a:pt x="18" y="631"/>
                  </a:lnTo>
                  <a:lnTo>
                    <a:pt x="22" y="663"/>
                  </a:lnTo>
                  <a:lnTo>
                    <a:pt x="18" y="683"/>
                  </a:lnTo>
                  <a:lnTo>
                    <a:pt x="0" y="706"/>
                  </a:lnTo>
                  <a:lnTo>
                    <a:pt x="4" y="722"/>
                  </a:lnTo>
                  <a:lnTo>
                    <a:pt x="18" y="751"/>
                  </a:lnTo>
                  <a:lnTo>
                    <a:pt x="31" y="758"/>
                  </a:lnTo>
                  <a:lnTo>
                    <a:pt x="35" y="765"/>
                  </a:lnTo>
                  <a:lnTo>
                    <a:pt x="1136" y="1010"/>
                  </a:lnTo>
                </a:path>
              </a:pathLst>
            </a:custGeom>
            <a:solidFill>
              <a:srgbClr val="008226"/>
            </a:solidFill>
            <a:ln w="11160">
              <a:solidFill>
                <a:srgbClr val="4d4d4d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10153" name=""/>
          <p:cNvGrpSpPr/>
          <p:nvPr/>
        </p:nvGrpSpPr>
        <p:grpSpPr>
          <a:xfrm>
            <a:off x="2558880" y="1116000"/>
            <a:ext cx="712800" cy="1123920"/>
            <a:chOff x="2558880" y="1116000"/>
            <a:chExt cx="712800" cy="1123920"/>
          </a:xfrm>
        </p:grpSpPr>
        <p:sp>
          <p:nvSpPr>
            <p:cNvPr id="10154" name=""/>
            <p:cNvSpPr/>
            <p:nvPr/>
          </p:nvSpPr>
          <p:spPr>
            <a:xfrm>
              <a:off x="2558880" y="1116000"/>
              <a:ext cx="712800" cy="1123920"/>
            </a:xfrm>
            <a:custGeom>
              <a:avLst/>
              <a:gdLst/>
              <a:ahLst/>
              <a:rect l="l" t="t" r="r" b="b"/>
              <a:pathLst>
                <a:path w="935" h="1438">
                  <a:moveTo>
                    <a:pt x="271" y="0"/>
                  </a:moveTo>
                  <a:lnTo>
                    <a:pt x="388" y="16"/>
                  </a:lnTo>
                  <a:lnTo>
                    <a:pt x="349" y="236"/>
                  </a:lnTo>
                  <a:lnTo>
                    <a:pt x="363" y="259"/>
                  </a:lnTo>
                  <a:lnTo>
                    <a:pt x="388" y="281"/>
                  </a:lnTo>
                  <a:lnTo>
                    <a:pt x="388" y="300"/>
                  </a:lnTo>
                  <a:lnTo>
                    <a:pt x="376" y="331"/>
                  </a:lnTo>
                  <a:lnTo>
                    <a:pt x="376" y="347"/>
                  </a:lnTo>
                  <a:lnTo>
                    <a:pt x="428" y="363"/>
                  </a:lnTo>
                  <a:lnTo>
                    <a:pt x="440" y="403"/>
                  </a:lnTo>
                  <a:lnTo>
                    <a:pt x="492" y="511"/>
                  </a:lnTo>
                  <a:lnTo>
                    <a:pt x="523" y="511"/>
                  </a:lnTo>
                  <a:lnTo>
                    <a:pt x="541" y="552"/>
                  </a:lnTo>
                  <a:lnTo>
                    <a:pt x="501" y="588"/>
                  </a:lnTo>
                  <a:lnTo>
                    <a:pt x="507" y="611"/>
                  </a:lnTo>
                  <a:lnTo>
                    <a:pt x="523" y="640"/>
                  </a:lnTo>
                  <a:lnTo>
                    <a:pt x="519" y="644"/>
                  </a:lnTo>
                  <a:lnTo>
                    <a:pt x="492" y="654"/>
                  </a:lnTo>
                  <a:lnTo>
                    <a:pt x="485" y="690"/>
                  </a:lnTo>
                  <a:lnTo>
                    <a:pt x="476" y="726"/>
                  </a:lnTo>
                  <a:lnTo>
                    <a:pt x="489" y="739"/>
                  </a:lnTo>
                  <a:lnTo>
                    <a:pt x="523" y="712"/>
                  </a:lnTo>
                  <a:lnTo>
                    <a:pt x="537" y="703"/>
                  </a:lnTo>
                  <a:lnTo>
                    <a:pt x="572" y="712"/>
                  </a:lnTo>
                  <a:lnTo>
                    <a:pt x="572" y="755"/>
                  </a:lnTo>
                  <a:lnTo>
                    <a:pt x="590" y="778"/>
                  </a:lnTo>
                  <a:lnTo>
                    <a:pt x="593" y="870"/>
                  </a:lnTo>
                  <a:lnTo>
                    <a:pt x="615" y="883"/>
                  </a:lnTo>
                  <a:lnTo>
                    <a:pt x="651" y="886"/>
                  </a:lnTo>
                  <a:lnTo>
                    <a:pt x="660" y="938"/>
                  </a:lnTo>
                  <a:lnTo>
                    <a:pt x="681" y="958"/>
                  </a:lnTo>
                  <a:lnTo>
                    <a:pt x="694" y="951"/>
                  </a:lnTo>
                  <a:lnTo>
                    <a:pt x="776" y="951"/>
                  </a:lnTo>
                  <a:lnTo>
                    <a:pt x="877" y="935"/>
                  </a:lnTo>
                  <a:lnTo>
                    <a:pt x="935" y="983"/>
                  </a:lnTo>
                  <a:lnTo>
                    <a:pt x="873" y="1438"/>
                  </a:lnTo>
                  <a:lnTo>
                    <a:pt x="0" y="1310"/>
                  </a:lnTo>
                  <a:lnTo>
                    <a:pt x="58" y="987"/>
                  </a:lnTo>
                  <a:lnTo>
                    <a:pt x="49" y="947"/>
                  </a:lnTo>
                  <a:lnTo>
                    <a:pt x="79" y="902"/>
                  </a:lnTo>
                  <a:lnTo>
                    <a:pt x="40" y="859"/>
                  </a:lnTo>
                  <a:lnTo>
                    <a:pt x="43" y="843"/>
                  </a:lnTo>
                  <a:lnTo>
                    <a:pt x="83" y="807"/>
                  </a:lnTo>
                  <a:lnTo>
                    <a:pt x="119" y="798"/>
                  </a:lnTo>
                  <a:lnTo>
                    <a:pt x="126" y="755"/>
                  </a:lnTo>
                  <a:lnTo>
                    <a:pt x="196" y="671"/>
                  </a:lnTo>
                  <a:lnTo>
                    <a:pt x="187" y="618"/>
                  </a:lnTo>
                  <a:lnTo>
                    <a:pt x="144" y="572"/>
                  </a:lnTo>
                  <a:lnTo>
                    <a:pt x="271" y="0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4d4d4d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155" name=""/>
            <p:cNvSpPr/>
            <p:nvPr/>
          </p:nvSpPr>
          <p:spPr>
            <a:xfrm>
              <a:off x="2558880" y="1116000"/>
              <a:ext cx="712800" cy="1123920"/>
            </a:xfrm>
            <a:custGeom>
              <a:avLst/>
              <a:gdLst/>
              <a:ahLst/>
              <a:rect l="l" t="t" r="r" b="b"/>
              <a:pathLst>
                <a:path w="935" h="1438">
                  <a:moveTo>
                    <a:pt x="271" y="0"/>
                  </a:moveTo>
                  <a:lnTo>
                    <a:pt x="388" y="16"/>
                  </a:lnTo>
                  <a:lnTo>
                    <a:pt x="349" y="236"/>
                  </a:lnTo>
                  <a:lnTo>
                    <a:pt x="363" y="259"/>
                  </a:lnTo>
                  <a:lnTo>
                    <a:pt x="388" y="281"/>
                  </a:lnTo>
                  <a:lnTo>
                    <a:pt x="388" y="300"/>
                  </a:lnTo>
                  <a:lnTo>
                    <a:pt x="376" y="331"/>
                  </a:lnTo>
                  <a:lnTo>
                    <a:pt x="376" y="347"/>
                  </a:lnTo>
                  <a:lnTo>
                    <a:pt x="428" y="363"/>
                  </a:lnTo>
                  <a:lnTo>
                    <a:pt x="440" y="403"/>
                  </a:lnTo>
                  <a:lnTo>
                    <a:pt x="492" y="511"/>
                  </a:lnTo>
                  <a:lnTo>
                    <a:pt x="523" y="511"/>
                  </a:lnTo>
                  <a:lnTo>
                    <a:pt x="541" y="552"/>
                  </a:lnTo>
                  <a:lnTo>
                    <a:pt x="501" y="588"/>
                  </a:lnTo>
                  <a:lnTo>
                    <a:pt x="507" y="611"/>
                  </a:lnTo>
                  <a:lnTo>
                    <a:pt x="523" y="640"/>
                  </a:lnTo>
                  <a:lnTo>
                    <a:pt x="519" y="644"/>
                  </a:lnTo>
                  <a:lnTo>
                    <a:pt x="492" y="654"/>
                  </a:lnTo>
                  <a:lnTo>
                    <a:pt x="485" y="690"/>
                  </a:lnTo>
                  <a:lnTo>
                    <a:pt x="476" y="726"/>
                  </a:lnTo>
                  <a:lnTo>
                    <a:pt x="489" y="739"/>
                  </a:lnTo>
                  <a:lnTo>
                    <a:pt x="523" y="712"/>
                  </a:lnTo>
                  <a:lnTo>
                    <a:pt x="537" y="703"/>
                  </a:lnTo>
                  <a:lnTo>
                    <a:pt x="572" y="712"/>
                  </a:lnTo>
                  <a:lnTo>
                    <a:pt x="572" y="755"/>
                  </a:lnTo>
                  <a:lnTo>
                    <a:pt x="590" y="778"/>
                  </a:lnTo>
                  <a:lnTo>
                    <a:pt x="593" y="870"/>
                  </a:lnTo>
                  <a:lnTo>
                    <a:pt x="615" y="883"/>
                  </a:lnTo>
                  <a:lnTo>
                    <a:pt x="651" y="886"/>
                  </a:lnTo>
                  <a:lnTo>
                    <a:pt x="660" y="938"/>
                  </a:lnTo>
                  <a:lnTo>
                    <a:pt x="681" y="958"/>
                  </a:lnTo>
                  <a:lnTo>
                    <a:pt x="694" y="951"/>
                  </a:lnTo>
                  <a:lnTo>
                    <a:pt x="776" y="951"/>
                  </a:lnTo>
                  <a:lnTo>
                    <a:pt x="877" y="935"/>
                  </a:lnTo>
                  <a:lnTo>
                    <a:pt x="935" y="983"/>
                  </a:lnTo>
                  <a:lnTo>
                    <a:pt x="873" y="1438"/>
                  </a:lnTo>
                  <a:lnTo>
                    <a:pt x="0" y="1310"/>
                  </a:lnTo>
                  <a:lnTo>
                    <a:pt x="58" y="987"/>
                  </a:lnTo>
                  <a:lnTo>
                    <a:pt x="49" y="947"/>
                  </a:lnTo>
                  <a:lnTo>
                    <a:pt x="79" y="902"/>
                  </a:lnTo>
                  <a:lnTo>
                    <a:pt x="40" y="859"/>
                  </a:lnTo>
                  <a:lnTo>
                    <a:pt x="43" y="843"/>
                  </a:lnTo>
                  <a:lnTo>
                    <a:pt x="83" y="807"/>
                  </a:lnTo>
                  <a:lnTo>
                    <a:pt x="119" y="798"/>
                  </a:lnTo>
                  <a:lnTo>
                    <a:pt x="126" y="755"/>
                  </a:lnTo>
                  <a:lnTo>
                    <a:pt x="196" y="671"/>
                  </a:lnTo>
                  <a:lnTo>
                    <a:pt x="187" y="618"/>
                  </a:lnTo>
                  <a:lnTo>
                    <a:pt x="144" y="572"/>
                  </a:lnTo>
                  <a:lnTo>
                    <a:pt x="271" y="0"/>
                  </a:lnTo>
                </a:path>
              </a:pathLst>
            </a:custGeom>
            <a:solidFill>
              <a:srgbClr val="008226"/>
            </a:solidFill>
            <a:ln w="11160">
              <a:solidFill>
                <a:srgbClr val="4d4d4d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10156" name=""/>
          <p:cNvGrpSpPr/>
          <p:nvPr/>
        </p:nvGrpSpPr>
        <p:grpSpPr>
          <a:xfrm>
            <a:off x="3197160" y="1806480"/>
            <a:ext cx="846360" cy="677880"/>
            <a:chOff x="3197160" y="1806480"/>
            <a:chExt cx="846360" cy="677880"/>
          </a:xfrm>
        </p:grpSpPr>
        <p:sp>
          <p:nvSpPr>
            <p:cNvPr id="10157" name=""/>
            <p:cNvSpPr/>
            <p:nvPr/>
          </p:nvSpPr>
          <p:spPr>
            <a:xfrm>
              <a:off x="3197160" y="1806480"/>
              <a:ext cx="846360" cy="677880"/>
            </a:xfrm>
            <a:custGeom>
              <a:avLst/>
              <a:gdLst/>
              <a:ahLst/>
              <a:rect l="l" t="t" r="r" b="b"/>
              <a:pathLst>
                <a:path w="1110" h="866">
                  <a:moveTo>
                    <a:pt x="113" y="0"/>
                  </a:moveTo>
                  <a:lnTo>
                    <a:pt x="1110" y="100"/>
                  </a:lnTo>
                  <a:lnTo>
                    <a:pt x="1058" y="866"/>
                  </a:lnTo>
                  <a:lnTo>
                    <a:pt x="0" y="749"/>
                  </a:lnTo>
                  <a:lnTo>
                    <a:pt x="39" y="550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4d4d4d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158" name=""/>
            <p:cNvSpPr/>
            <p:nvPr/>
          </p:nvSpPr>
          <p:spPr>
            <a:xfrm>
              <a:off x="3197160" y="1806480"/>
              <a:ext cx="846360" cy="677880"/>
            </a:xfrm>
            <a:custGeom>
              <a:avLst/>
              <a:gdLst/>
              <a:ahLst/>
              <a:rect l="l" t="t" r="r" b="b"/>
              <a:pathLst>
                <a:path w="1110" h="866">
                  <a:moveTo>
                    <a:pt x="113" y="0"/>
                  </a:moveTo>
                  <a:lnTo>
                    <a:pt x="1110" y="100"/>
                  </a:lnTo>
                  <a:lnTo>
                    <a:pt x="1058" y="866"/>
                  </a:lnTo>
                  <a:lnTo>
                    <a:pt x="0" y="749"/>
                  </a:lnTo>
                  <a:lnTo>
                    <a:pt x="39" y="550"/>
                  </a:lnTo>
                  <a:lnTo>
                    <a:pt x="113" y="0"/>
                  </a:lnTo>
                </a:path>
              </a:pathLst>
            </a:custGeom>
            <a:solidFill>
              <a:srgbClr val="008226"/>
            </a:solidFill>
            <a:ln w="11160">
              <a:solidFill>
                <a:srgbClr val="4d4d4d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10159" name=""/>
          <p:cNvGrpSpPr/>
          <p:nvPr/>
        </p:nvGrpSpPr>
        <p:grpSpPr>
          <a:xfrm>
            <a:off x="4029120" y="1746360"/>
            <a:ext cx="882720" cy="533160"/>
            <a:chOff x="4029120" y="1746360"/>
            <a:chExt cx="882720" cy="533160"/>
          </a:xfrm>
        </p:grpSpPr>
        <p:sp>
          <p:nvSpPr>
            <p:cNvPr id="10160" name=""/>
            <p:cNvSpPr/>
            <p:nvPr/>
          </p:nvSpPr>
          <p:spPr>
            <a:xfrm>
              <a:off x="4029120" y="1746360"/>
              <a:ext cx="882720" cy="533160"/>
            </a:xfrm>
            <a:custGeom>
              <a:avLst/>
              <a:gdLst/>
              <a:ahLst/>
              <a:rect l="l" t="t" r="r" b="b"/>
              <a:pathLst>
                <a:path w="1157" h="679">
                  <a:moveTo>
                    <a:pt x="34" y="0"/>
                  </a:moveTo>
                  <a:lnTo>
                    <a:pt x="306" y="16"/>
                  </a:lnTo>
                  <a:lnTo>
                    <a:pt x="685" y="29"/>
                  </a:lnTo>
                  <a:lnTo>
                    <a:pt x="999" y="23"/>
                  </a:lnTo>
                  <a:lnTo>
                    <a:pt x="1130" y="23"/>
                  </a:lnTo>
                  <a:lnTo>
                    <a:pt x="1127" y="65"/>
                  </a:lnTo>
                  <a:lnTo>
                    <a:pt x="1113" y="72"/>
                  </a:lnTo>
                  <a:lnTo>
                    <a:pt x="1100" y="79"/>
                  </a:lnTo>
                  <a:lnTo>
                    <a:pt x="1096" y="108"/>
                  </a:lnTo>
                  <a:lnTo>
                    <a:pt x="1122" y="147"/>
                  </a:lnTo>
                  <a:lnTo>
                    <a:pt x="1143" y="160"/>
                  </a:lnTo>
                  <a:lnTo>
                    <a:pt x="1139" y="183"/>
                  </a:lnTo>
                  <a:lnTo>
                    <a:pt x="1148" y="200"/>
                  </a:lnTo>
                  <a:lnTo>
                    <a:pt x="1148" y="460"/>
                  </a:lnTo>
                  <a:lnTo>
                    <a:pt x="1157" y="496"/>
                  </a:lnTo>
                  <a:lnTo>
                    <a:pt x="1139" y="503"/>
                  </a:lnTo>
                  <a:lnTo>
                    <a:pt x="1136" y="516"/>
                  </a:lnTo>
                  <a:lnTo>
                    <a:pt x="1148" y="532"/>
                  </a:lnTo>
                  <a:lnTo>
                    <a:pt x="1143" y="620"/>
                  </a:lnTo>
                  <a:lnTo>
                    <a:pt x="1130" y="627"/>
                  </a:lnTo>
                  <a:lnTo>
                    <a:pt x="1136" y="663"/>
                  </a:lnTo>
                  <a:lnTo>
                    <a:pt x="1148" y="679"/>
                  </a:lnTo>
                  <a:lnTo>
                    <a:pt x="1130" y="679"/>
                  </a:lnTo>
                  <a:lnTo>
                    <a:pt x="1105" y="679"/>
                  </a:lnTo>
                  <a:lnTo>
                    <a:pt x="1069" y="656"/>
                  </a:lnTo>
                  <a:lnTo>
                    <a:pt x="1048" y="624"/>
                  </a:lnTo>
                  <a:lnTo>
                    <a:pt x="1035" y="620"/>
                  </a:lnTo>
                  <a:lnTo>
                    <a:pt x="999" y="635"/>
                  </a:lnTo>
                  <a:lnTo>
                    <a:pt x="974" y="604"/>
                  </a:lnTo>
                  <a:lnTo>
                    <a:pt x="922" y="631"/>
                  </a:lnTo>
                  <a:lnTo>
                    <a:pt x="891" y="631"/>
                  </a:lnTo>
                  <a:lnTo>
                    <a:pt x="868" y="624"/>
                  </a:lnTo>
                  <a:lnTo>
                    <a:pt x="838" y="588"/>
                  </a:lnTo>
                  <a:lnTo>
                    <a:pt x="0" y="572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4d4d4d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161" name=""/>
            <p:cNvSpPr/>
            <p:nvPr/>
          </p:nvSpPr>
          <p:spPr>
            <a:xfrm>
              <a:off x="4029120" y="1746360"/>
              <a:ext cx="882720" cy="533160"/>
            </a:xfrm>
            <a:custGeom>
              <a:avLst/>
              <a:gdLst/>
              <a:ahLst/>
              <a:rect l="l" t="t" r="r" b="b"/>
              <a:pathLst>
                <a:path w="1157" h="679">
                  <a:moveTo>
                    <a:pt x="34" y="0"/>
                  </a:moveTo>
                  <a:lnTo>
                    <a:pt x="306" y="16"/>
                  </a:lnTo>
                  <a:lnTo>
                    <a:pt x="685" y="29"/>
                  </a:lnTo>
                  <a:lnTo>
                    <a:pt x="999" y="23"/>
                  </a:lnTo>
                  <a:lnTo>
                    <a:pt x="1130" y="23"/>
                  </a:lnTo>
                  <a:lnTo>
                    <a:pt x="1127" y="65"/>
                  </a:lnTo>
                  <a:lnTo>
                    <a:pt x="1113" y="72"/>
                  </a:lnTo>
                  <a:lnTo>
                    <a:pt x="1100" y="79"/>
                  </a:lnTo>
                  <a:lnTo>
                    <a:pt x="1096" y="108"/>
                  </a:lnTo>
                  <a:lnTo>
                    <a:pt x="1122" y="147"/>
                  </a:lnTo>
                  <a:lnTo>
                    <a:pt x="1143" y="160"/>
                  </a:lnTo>
                  <a:lnTo>
                    <a:pt x="1139" y="183"/>
                  </a:lnTo>
                  <a:lnTo>
                    <a:pt x="1148" y="200"/>
                  </a:lnTo>
                  <a:lnTo>
                    <a:pt x="1148" y="460"/>
                  </a:lnTo>
                  <a:lnTo>
                    <a:pt x="1157" y="496"/>
                  </a:lnTo>
                  <a:lnTo>
                    <a:pt x="1139" y="503"/>
                  </a:lnTo>
                  <a:lnTo>
                    <a:pt x="1136" y="516"/>
                  </a:lnTo>
                  <a:lnTo>
                    <a:pt x="1148" y="532"/>
                  </a:lnTo>
                  <a:lnTo>
                    <a:pt x="1143" y="620"/>
                  </a:lnTo>
                  <a:lnTo>
                    <a:pt x="1130" y="627"/>
                  </a:lnTo>
                  <a:lnTo>
                    <a:pt x="1136" y="663"/>
                  </a:lnTo>
                  <a:lnTo>
                    <a:pt x="1148" y="679"/>
                  </a:lnTo>
                  <a:lnTo>
                    <a:pt x="1130" y="679"/>
                  </a:lnTo>
                  <a:lnTo>
                    <a:pt x="1105" y="679"/>
                  </a:lnTo>
                  <a:lnTo>
                    <a:pt x="1069" y="656"/>
                  </a:lnTo>
                  <a:lnTo>
                    <a:pt x="1048" y="624"/>
                  </a:lnTo>
                  <a:lnTo>
                    <a:pt x="1035" y="620"/>
                  </a:lnTo>
                  <a:lnTo>
                    <a:pt x="999" y="635"/>
                  </a:lnTo>
                  <a:lnTo>
                    <a:pt x="974" y="604"/>
                  </a:lnTo>
                  <a:lnTo>
                    <a:pt x="922" y="631"/>
                  </a:lnTo>
                  <a:lnTo>
                    <a:pt x="891" y="631"/>
                  </a:lnTo>
                  <a:lnTo>
                    <a:pt x="868" y="624"/>
                  </a:lnTo>
                  <a:lnTo>
                    <a:pt x="838" y="588"/>
                  </a:lnTo>
                  <a:lnTo>
                    <a:pt x="0" y="572"/>
                  </a:lnTo>
                  <a:lnTo>
                    <a:pt x="34" y="0"/>
                  </a:lnTo>
                </a:path>
              </a:pathLst>
            </a:custGeom>
            <a:solidFill>
              <a:srgbClr val="008226"/>
            </a:solidFill>
            <a:ln w="11160">
              <a:solidFill>
                <a:srgbClr val="4d4d4d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10162" name=""/>
          <p:cNvGrpSpPr/>
          <p:nvPr/>
        </p:nvGrpSpPr>
        <p:grpSpPr>
          <a:xfrm>
            <a:off x="4006800" y="2192400"/>
            <a:ext cx="1035000" cy="458640"/>
            <a:chOff x="4006800" y="2192400"/>
            <a:chExt cx="1035000" cy="458640"/>
          </a:xfrm>
        </p:grpSpPr>
        <p:sp>
          <p:nvSpPr>
            <p:cNvPr id="10163" name=""/>
            <p:cNvSpPr/>
            <p:nvPr/>
          </p:nvSpPr>
          <p:spPr>
            <a:xfrm>
              <a:off x="4006800" y="2192400"/>
              <a:ext cx="1035000" cy="458640"/>
            </a:xfrm>
            <a:custGeom>
              <a:avLst/>
              <a:gdLst/>
              <a:ahLst/>
              <a:rect l="l" t="t" r="r" b="b"/>
              <a:pathLst>
                <a:path w="1358" h="584">
                  <a:moveTo>
                    <a:pt x="27" y="0"/>
                  </a:moveTo>
                  <a:lnTo>
                    <a:pt x="860" y="16"/>
                  </a:lnTo>
                  <a:lnTo>
                    <a:pt x="896" y="56"/>
                  </a:lnTo>
                  <a:lnTo>
                    <a:pt x="952" y="65"/>
                  </a:lnTo>
                  <a:lnTo>
                    <a:pt x="1001" y="32"/>
                  </a:lnTo>
                  <a:lnTo>
                    <a:pt x="1031" y="65"/>
                  </a:lnTo>
                  <a:lnTo>
                    <a:pt x="1062" y="48"/>
                  </a:lnTo>
                  <a:lnTo>
                    <a:pt x="1080" y="56"/>
                  </a:lnTo>
                  <a:lnTo>
                    <a:pt x="1108" y="95"/>
                  </a:lnTo>
                  <a:lnTo>
                    <a:pt x="1157" y="111"/>
                  </a:lnTo>
                  <a:lnTo>
                    <a:pt x="1169" y="108"/>
                  </a:lnTo>
                  <a:lnTo>
                    <a:pt x="1200" y="108"/>
                  </a:lnTo>
                  <a:lnTo>
                    <a:pt x="1214" y="167"/>
                  </a:lnTo>
                  <a:lnTo>
                    <a:pt x="1240" y="189"/>
                  </a:lnTo>
                  <a:lnTo>
                    <a:pt x="1245" y="244"/>
                  </a:lnTo>
                  <a:lnTo>
                    <a:pt x="1261" y="251"/>
                  </a:lnTo>
                  <a:lnTo>
                    <a:pt x="1267" y="307"/>
                  </a:lnTo>
                  <a:lnTo>
                    <a:pt x="1279" y="316"/>
                  </a:lnTo>
                  <a:lnTo>
                    <a:pt x="1284" y="401"/>
                  </a:lnTo>
                  <a:lnTo>
                    <a:pt x="1301" y="408"/>
                  </a:lnTo>
                  <a:lnTo>
                    <a:pt x="1306" y="492"/>
                  </a:lnTo>
                  <a:lnTo>
                    <a:pt x="1331" y="499"/>
                  </a:lnTo>
                  <a:lnTo>
                    <a:pt x="1358" y="519"/>
                  </a:lnTo>
                  <a:lnTo>
                    <a:pt x="1353" y="584"/>
                  </a:lnTo>
                  <a:lnTo>
                    <a:pt x="300" y="584"/>
                  </a:lnTo>
                  <a:lnTo>
                    <a:pt x="300" y="392"/>
                  </a:lnTo>
                  <a:lnTo>
                    <a:pt x="0" y="372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4d4d4d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164" name=""/>
            <p:cNvSpPr/>
            <p:nvPr/>
          </p:nvSpPr>
          <p:spPr>
            <a:xfrm>
              <a:off x="4006800" y="2192400"/>
              <a:ext cx="1035000" cy="458640"/>
            </a:xfrm>
            <a:custGeom>
              <a:avLst/>
              <a:gdLst/>
              <a:ahLst/>
              <a:rect l="l" t="t" r="r" b="b"/>
              <a:pathLst>
                <a:path w="1358" h="584">
                  <a:moveTo>
                    <a:pt x="27" y="0"/>
                  </a:moveTo>
                  <a:lnTo>
                    <a:pt x="860" y="16"/>
                  </a:lnTo>
                  <a:lnTo>
                    <a:pt x="896" y="56"/>
                  </a:lnTo>
                  <a:lnTo>
                    <a:pt x="952" y="65"/>
                  </a:lnTo>
                  <a:lnTo>
                    <a:pt x="1001" y="32"/>
                  </a:lnTo>
                  <a:lnTo>
                    <a:pt x="1031" y="65"/>
                  </a:lnTo>
                  <a:lnTo>
                    <a:pt x="1062" y="48"/>
                  </a:lnTo>
                  <a:lnTo>
                    <a:pt x="1080" y="56"/>
                  </a:lnTo>
                  <a:lnTo>
                    <a:pt x="1108" y="95"/>
                  </a:lnTo>
                  <a:lnTo>
                    <a:pt x="1157" y="111"/>
                  </a:lnTo>
                  <a:lnTo>
                    <a:pt x="1169" y="108"/>
                  </a:lnTo>
                  <a:lnTo>
                    <a:pt x="1200" y="108"/>
                  </a:lnTo>
                  <a:lnTo>
                    <a:pt x="1214" y="167"/>
                  </a:lnTo>
                  <a:lnTo>
                    <a:pt x="1240" y="189"/>
                  </a:lnTo>
                  <a:lnTo>
                    <a:pt x="1245" y="244"/>
                  </a:lnTo>
                  <a:lnTo>
                    <a:pt x="1261" y="251"/>
                  </a:lnTo>
                  <a:lnTo>
                    <a:pt x="1267" y="307"/>
                  </a:lnTo>
                  <a:lnTo>
                    <a:pt x="1279" y="316"/>
                  </a:lnTo>
                  <a:lnTo>
                    <a:pt x="1284" y="401"/>
                  </a:lnTo>
                  <a:lnTo>
                    <a:pt x="1301" y="408"/>
                  </a:lnTo>
                  <a:lnTo>
                    <a:pt x="1306" y="492"/>
                  </a:lnTo>
                  <a:lnTo>
                    <a:pt x="1331" y="499"/>
                  </a:lnTo>
                  <a:lnTo>
                    <a:pt x="1358" y="519"/>
                  </a:lnTo>
                  <a:lnTo>
                    <a:pt x="1353" y="584"/>
                  </a:lnTo>
                  <a:lnTo>
                    <a:pt x="300" y="584"/>
                  </a:lnTo>
                  <a:lnTo>
                    <a:pt x="300" y="392"/>
                  </a:lnTo>
                  <a:lnTo>
                    <a:pt x="0" y="372"/>
                  </a:lnTo>
                  <a:lnTo>
                    <a:pt x="27" y="0"/>
                  </a:lnTo>
                </a:path>
              </a:pathLst>
            </a:custGeom>
            <a:solidFill>
              <a:srgbClr val="008226"/>
            </a:solidFill>
            <a:ln w="11160">
              <a:solidFill>
                <a:srgbClr val="4d4d4d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10165" name=""/>
          <p:cNvGrpSpPr/>
          <p:nvPr/>
        </p:nvGrpSpPr>
        <p:grpSpPr>
          <a:xfrm>
            <a:off x="2749680" y="2189160"/>
            <a:ext cx="666720" cy="822240"/>
            <a:chOff x="2749680" y="2189160"/>
            <a:chExt cx="666720" cy="822240"/>
          </a:xfrm>
        </p:grpSpPr>
        <p:sp>
          <p:nvSpPr>
            <p:cNvPr id="10166" name=""/>
            <p:cNvSpPr/>
            <p:nvPr/>
          </p:nvSpPr>
          <p:spPr>
            <a:xfrm>
              <a:off x="2749680" y="2189160"/>
              <a:ext cx="666720" cy="822240"/>
            </a:xfrm>
            <a:custGeom>
              <a:avLst/>
              <a:gdLst/>
              <a:ahLst/>
              <a:rect l="l" t="t" r="r" b="b"/>
              <a:pathLst>
                <a:path w="875" h="1048">
                  <a:moveTo>
                    <a:pt x="165" y="0"/>
                  </a:moveTo>
                  <a:lnTo>
                    <a:pt x="622" y="65"/>
                  </a:lnTo>
                  <a:lnTo>
                    <a:pt x="588" y="261"/>
                  </a:lnTo>
                  <a:lnTo>
                    <a:pt x="875" y="291"/>
                  </a:lnTo>
                  <a:lnTo>
                    <a:pt x="787" y="1048"/>
                  </a:lnTo>
                  <a:lnTo>
                    <a:pt x="0" y="931"/>
                  </a:lnTo>
                  <a:lnTo>
                    <a:pt x="165" y="0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4d4d4d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167" name=""/>
            <p:cNvSpPr/>
            <p:nvPr/>
          </p:nvSpPr>
          <p:spPr>
            <a:xfrm>
              <a:off x="2749680" y="2189160"/>
              <a:ext cx="666720" cy="822240"/>
            </a:xfrm>
            <a:custGeom>
              <a:avLst/>
              <a:gdLst/>
              <a:ahLst/>
              <a:rect l="l" t="t" r="r" b="b"/>
              <a:pathLst>
                <a:path w="875" h="1048">
                  <a:moveTo>
                    <a:pt x="165" y="0"/>
                  </a:moveTo>
                  <a:lnTo>
                    <a:pt x="622" y="65"/>
                  </a:lnTo>
                  <a:lnTo>
                    <a:pt x="588" y="261"/>
                  </a:lnTo>
                  <a:lnTo>
                    <a:pt x="875" y="291"/>
                  </a:lnTo>
                  <a:lnTo>
                    <a:pt x="787" y="1048"/>
                  </a:lnTo>
                  <a:lnTo>
                    <a:pt x="0" y="931"/>
                  </a:lnTo>
                  <a:lnTo>
                    <a:pt x="165" y="0"/>
                  </a:lnTo>
                </a:path>
              </a:pathLst>
            </a:custGeom>
            <a:solidFill>
              <a:srgbClr val="008226"/>
            </a:solidFill>
            <a:ln w="11160">
              <a:solidFill>
                <a:srgbClr val="4d4d4d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10168" name=""/>
          <p:cNvGrpSpPr/>
          <p:nvPr/>
        </p:nvGrpSpPr>
        <p:grpSpPr>
          <a:xfrm>
            <a:off x="3348000" y="2417760"/>
            <a:ext cx="881280" cy="669960"/>
            <a:chOff x="3348000" y="2417760"/>
            <a:chExt cx="881280" cy="669960"/>
          </a:xfrm>
        </p:grpSpPr>
        <p:sp>
          <p:nvSpPr>
            <p:cNvPr id="10169" name=""/>
            <p:cNvSpPr/>
            <p:nvPr/>
          </p:nvSpPr>
          <p:spPr>
            <a:xfrm>
              <a:off x="3348000" y="2417760"/>
              <a:ext cx="881280" cy="669960"/>
            </a:xfrm>
            <a:custGeom>
              <a:avLst/>
              <a:gdLst/>
              <a:ahLst/>
              <a:rect l="l" t="t" r="r" b="b"/>
              <a:pathLst>
                <a:path w="1158" h="856">
                  <a:moveTo>
                    <a:pt x="88" y="0"/>
                  </a:moveTo>
                  <a:lnTo>
                    <a:pt x="708" y="69"/>
                  </a:lnTo>
                  <a:lnTo>
                    <a:pt x="929" y="92"/>
                  </a:lnTo>
                  <a:lnTo>
                    <a:pt x="1158" y="101"/>
                  </a:lnTo>
                  <a:lnTo>
                    <a:pt x="1149" y="856"/>
                  </a:lnTo>
                  <a:lnTo>
                    <a:pt x="633" y="827"/>
                  </a:lnTo>
                  <a:lnTo>
                    <a:pt x="349" y="800"/>
                  </a:lnTo>
                  <a:lnTo>
                    <a:pt x="0" y="764"/>
                  </a:lnTo>
                  <a:lnTo>
                    <a:pt x="88" y="0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4d4d4d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170" name=""/>
            <p:cNvSpPr/>
            <p:nvPr/>
          </p:nvSpPr>
          <p:spPr>
            <a:xfrm>
              <a:off x="3348000" y="2417760"/>
              <a:ext cx="881280" cy="669960"/>
            </a:xfrm>
            <a:custGeom>
              <a:avLst/>
              <a:gdLst/>
              <a:ahLst/>
              <a:rect l="l" t="t" r="r" b="b"/>
              <a:pathLst>
                <a:path w="1158" h="856">
                  <a:moveTo>
                    <a:pt x="88" y="0"/>
                  </a:moveTo>
                  <a:lnTo>
                    <a:pt x="708" y="69"/>
                  </a:lnTo>
                  <a:lnTo>
                    <a:pt x="929" y="92"/>
                  </a:lnTo>
                  <a:lnTo>
                    <a:pt x="1158" y="101"/>
                  </a:lnTo>
                  <a:lnTo>
                    <a:pt x="1149" y="856"/>
                  </a:lnTo>
                  <a:lnTo>
                    <a:pt x="633" y="827"/>
                  </a:lnTo>
                  <a:lnTo>
                    <a:pt x="349" y="800"/>
                  </a:lnTo>
                  <a:lnTo>
                    <a:pt x="0" y="764"/>
                  </a:lnTo>
                  <a:lnTo>
                    <a:pt x="88" y="0"/>
                  </a:lnTo>
                </a:path>
              </a:pathLst>
            </a:custGeom>
            <a:solidFill>
              <a:srgbClr val="008226"/>
            </a:solidFill>
            <a:ln w="11160">
              <a:solidFill>
                <a:srgbClr val="4d4d4d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10171" name=""/>
          <p:cNvGrpSpPr/>
          <p:nvPr/>
        </p:nvGrpSpPr>
        <p:grpSpPr>
          <a:xfrm>
            <a:off x="4222800" y="2651040"/>
            <a:ext cx="923760" cy="453960"/>
            <a:chOff x="4222800" y="2651040"/>
            <a:chExt cx="923760" cy="453960"/>
          </a:xfrm>
        </p:grpSpPr>
        <p:sp>
          <p:nvSpPr>
            <p:cNvPr id="10172" name=""/>
            <p:cNvSpPr/>
            <p:nvPr/>
          </p:nvSpPr>
          <p:spPr>
            <a:xfrm>
              <a:off x="4222800" y="2651040"/>
              <a:ext cx="923760" cy="453960"/>
            </a:xfrm>
            <a:custGeom>
              <a:avLst/>
              <a:gdLst/>
              <a:ahLst/>
              <a:rect l="l" t="t" r="r" b="b"/>
              <a:pathLst>
                <a:path w="1214" h="582">
                  <a:moveTo>
                    <a:pt x="9" y="0"/>
                  </a:moveTo>
                  <a:lnTo>
                    <a:pt x="1062" y="0"/>
                  </a:lnTo>
                  <a:lnTo>
                    <a:pt x="1123" y="7"/>
                  </a:lnTo>
                  <a:lnTo>
                    <a:pt x="1144" y="23"/>
                  </a:lnTo>
                  <a:lnTo>
                    <a:pt x="1162" y="39"/>
                  </a:lnTo>
                  <a:lnTo>
                    <a:pt x="1157" y="68"/>
                  </a:lnTo>
                  <a:lnTo>
                    <a:pt x="1135" y="68"/>
                  </a:lnTo>
                  <a:lnTo>
                    <a:pt x="1126" y="84"/>
                  </a:lnTo>
                  <a:lnTo>
                    <a:pt x="1132" y="95"/>
                  </a:lnTo>
                  <a:lnTo>
                    <a:pt x="1162" y="108"/>
                  </a:lnTo>
                  <a:lnTo>
                    <a:pt x="1166" y="128"/>
                  </a:lnTo>
                  <a:lnTo>
                    <a:pt x="1162" y="147"/>
                  </a:lnTo>
                  <a:lnTo>
                    <a:pt x="1193" y="171"/>
                  </a:lnTo>
                  <a:lnTo>
                    <a:pt x="1200" y="196"/>
                  </a:lnTo>
                  <a:lnTo>
                    <a:pt x="1214" y="582"/>
                  </a:lnTo>
                  <a:lnTo>
                    <a:pt x="384" y="573"/>
                  </a:lnTo>
                  <a:lnTo>
                    <a:pt x="0" y="559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4d4d4d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173" name=""/>
            <p:cNvSpPr/>
            <p:nvPr/>
          </p:nvSpPr>
          <p:spPr>
            <a:xfrm>
              <a:off x="4222800" y="2651040"/>
              <a:ext cx="923760" cy="453960"/>
            </a:xfrm>
            <a:custGeom>
              <a:avLst/>
              <a:gdLst/>
              <a:ahLst/>
              <a:rect l="l" t="t" r="r" b="b"/>
              <a:pathLst>
                <a:path w="1214" h="582">
                  <a:moveTo>
                    <a:pt x="9" y="0"/>
                  </a:moveTo>
                  <a:lnTo>
                    <a:pt x="1062" y="0"/>
                  </a:lnTo>
                  <a:lnTo>
                    <a:pt x="1123" y="7"/>
                  </a:lnTo>
                  <a:lnTo>
                    <a:pt x="1144" y="23"/>
                  </a:lnTo>
                  <a:lnTo>
                    <a:pt x="1162" y="39"/>
                  </a:lnTo>
                  <a:lnTo>
                    <a:pt x="1157" y="68"/>
                  </a:lnTo>
                  <a:lnTo>
                    <a:pt x="1135" y="68"/>
                  </a:lnTo>
                  <a:lnTo>
                    <a:pt x="1126" y="84"/>
                  </a:lnTo>
                  <a:lnTo>
                    <a:pt x="1132" y="95"/>
                  </a:lnTo>
                  <a:lnTo>
                    <a:pt x="1162" y="108"/>
                  </a:lnTo>
                  <a:lnTo>
                    <a:pt x="1166" y="128"/>
                  </a:lnTo>
                  <a:lnTo>
                    <a:pt x="1162" y="147"/>
                  </a:lnTo>
                  <a:lnTo>
                    <a:pt x="1193" y="171"/>
                  </a:lnTo>
                  <a:lnTo>
                    <a:pt x="1200" y="196"/>
                  </a:lnTo>
                  <a:lnTo>
                    <a:pt x="1214" y="582"/>
                  </a:lnTo>
                  <a:lnTo>
                    <a:pt x="384" y="573"/>
                  </a:lnTo>
                  <a:lnTo>
                    <a:pt x="0" y="559"/>
                  </a:lnTo>
                  <a:lnTo>
                    <a:pt x="9" y="0"/>
                  </a:lnTo>
                </a:path>
              </a:pathLst>
            </a:custGeom>
            <a:solidFill>
              <a:srgbClr val="008226"/>
            </a:solidFill>
            <a:ln w="11160">
              <a:solidFill>
                <a:srgbClr val="4d4d4d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10174" name=""/>
          <p:cNvGrpSpPr/>
          <p:nvPr/>
        </p:nvGrpSpPr>
        <p:grpSpPr>
          <a:xfrm>
            <a:off x="4097160" y="3079800"/>
            <a:ext cx="1076400" cy="506520"/>
            <a:chOff x="4097160" y="3079800"/>
            <a:chExt cx="1076400" cy="506520"/>
          </a:xfrm>
        </p:grpSpPr>
        <p:sp>
          <p:nvSpPr>
            <p:cNvPr id="10175" name=""/>
            <p:cNvSpPr/>
            <p:nvPr/>
          </p:nvSpPr>
          <p:spPr>
            <a:xfrm>
              <a:off x="4097160" y="3079800"/>
              <a:ext cx="1076400" cy="506520"/>
            </a:xfrm>
            <a:custGeom>
              <a:avLst/>
              <a:gdLst/>
              <a:ahLst/>
              <a:rect l="l" t="t" r="r" b="b"/>
              <a:pathLst>
                <a:path w="1412" h="649">
                  <a:moveTo>
                    <a:pt x="4" y="0"/>
                  </a:moveTo>
                  <a:lnTo>
                    <a:pt x="501" y="27"/>
                  </a:lnTo>
                  <a:lnTo>
                    <a:pt x="1382" y="32"/>
                  </a:lnTo>
                  <a:lnTo>
                    <a:pt x="1382" y="124"/>
                  </a:lnTo>
                  <a:lnTo>
                    <a:pt x="1403" y="230"/>
                  </a:lnTo>
                  <a:lnTo>
                    <a:pt x="1412" y="649"/>
                  </a:lnTo>
                  <a:lnTo>
                    <a:pt x="1368" y="640"/>
                  </a:lnTo>
                  <a:lnTo>
                    <a:pt x="1360" y="620"/>
                  </a:lnTo>
                  <a:lnTo>
                    <a:pt x="1342" y="606"/>
                  </a:lnTo>
                  <a:lnTo>
                    <a:pt x="1315" y="600"/>
                  </a:lnTo>
                  <a:lnTo>
                    <a:pt x="1299" y="613"/>
                  </a:lnTo>
                  <a:lnTo>
                    <a:pt x="1276" y="633"/>
                  </a:lnTo>
                  <a:lnTo>
                    <a:pt x="1245" y="613"/>
                  </a:lnTo>
                  <a:lnTo>
                    <a:pt x="1220" y="609"/>
                  </a:lnTo>
                  <a:lnTo>
                    <a:pt x="1177" y="633"/>
                  </a:lnTo>
                  <a:lnTo>
                    <a:pt x="1120" y="633"/>
                  </a:lnTo>
                  <a:lnTo>
                    <a:pt x="1076" y="616"/>
                  </a:lnTo>
                  <a:lnTo>
                    <a:pt x="1028" y="620"/>
                  </a:lnTo>
                  <a:lnTo>
                    <a:pt x="1001" y="645"/>
                  </a:lnTo>
                  <a:lnTo>
                    <a:pt x="988" y="645"/>
                  </a:lnTo>
                  <a:lnTo>
                    <a:pt x="954" y="613"/>
                  </a:lnTo>
                  <a:lnTo>
                    <a:pt x="902" y="613"/>
                  </a:lnTo>
                  <a:lnTo>
                    <a:pt x="866" y="613"/>
                  </a:lnTo>
                  <a:lnTo>
                    <a:pt x="841" y="597"/>
                  </a:lnTo>
                  <a:lnTo>
                    <a:pt x="818" y="557"/>
                  </a:lnTo>
                  <a:lnTo>
                    <a:pt x="784" y="550"/>
                  </a:lnTo>
                  <a:lnTo>
                    <a:pt x="762" y="550"/>
                  </a:lnTo>
                  <a:lnTo>
                    <a:pt x="740" y="564"/>
                  </a:lnTo>
                  <a:lnTo>
                    <a:pt x="669" y="561"/>
                  </a:lnTo>
                  <a:lnTo>
                    <a:pt x="642" y="550"/>
                  </a:lnTo>
                  <a:lnTo>
                    <a:pt x="633" y="514"/>
                  </a:lnTo>
                  <a:lnTo>
                    <a:pt x="615" y="498"/>
                  </a:lnTo>
                  <a:lnTo>
                    <a:pt x="602" y="501"/>
                  </a:lnTo>
                  <a:lnTo>
                    <a:pt x="563" y="518"/>
                  </a:lnTo>
                  <a:lnTo>
                    <a:pt x="541" y="518"/>
                  </a:lnTo>
                  <a:lnTo>
                    <a:pt x="528" y="514"/>
                  </a:lnTo>
                  <a:lnTo>
                    <a:pt x="523" y="498"/>
                  </a:lnTo>
                  <a:lnTo>
                    <a:pt x="516" y="473"/>
                  </a:lnTo>
                  <a:lnTo>
                    <a:pt x="510" y="458"/>
                  </a:lnTo>
                  <a:lnTo>
                    <a:pt x="501" y="413"/>
                  </a:lnTo>
                  <a:lnTo>
                    <a:pt x="480" y="128"/>
                  </a:lnTo>
                  <a:lnTo>
                    <a:pt x="0" y="95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4d4d4d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176" name=""/>
            <p:cNvSpPr/>
            <p:nvPr/>
          </p:nvSpPr>
          <p:spPr>
            <a:xfrm>
              <a:off x="4097160" y="3079800"/>
              <a:ext cx="1076400" cy="506520"/>
            </a:xfrm>
            <a:custGeom>
              <a:avLst/>
              <a:gdLst/>
              <a:ahLst/>
              <a:rect l="l" t="t" r="r" b="b"/>
              <a:pathLst>
                <a:path w="1412" h="649">
                  <a:moveTo>
                    <a:pt x="4" y="0"/>
                  </a:moveTo>
                  <a:lnTo>
                    <a:pt x="501" y="27"/>
                  </a:lnTo>
                  <a:lnTo>
                    <a:pt x="1382" y="32"/>
                  </a:lnTo>
                  <a:lnTo>
                    <a:pt x="1382" y="124"/>
                  </a:lnTo>
                  <a:lnTo>
                    <a:pt x="1403" y="230"/>
                  </a:lnTo>
                  <a:lnTo>
                    <a:pt x="1412" y="649"/>
                  </a:lnTo>
                  <a:lnTo>
                    <a:pt x="1368" y="640"/>
                  </a:lnTo>
                  <a:lnTo>
                    <a:pt x="1360" y="620"/>
                  </a:lnTo>
                  <a:lnTo>
                    <a:pt x="1342" y="606"/>
                  </a:lnTo>
                  <a:lnTo>
                    <a:pt x="1315" y="600"/>
                  </a:lnTo>
                  <a:lnTo>
                    <a:pt x="1299" y="613"/>
                  </a:lnTo>
                  <a:lnTo>
                    <a:pt x="1276" y="633"/>
                  </a:lnTo>
                  <a:lnTo>
                    <a:pt x="1245" y="613"/>
                  </a:lnTo>
                  <a:lnTo>
                    <a:pt x="1220" y="609"/>
                  </a:lnTo>
                  <a:lnTo>
                    <a:pt x="1177" y="633"/>
                  </a:lnTo>
                  <a:lnTo>
                    <a:pt x="1120" y="633"/>
                  </a:lnTo>
                  <a:lnTo>
                    <a:pt x="1076" y="616"/>
                  </a:lnTo>
                  <a:lnTo>
                    <a:pt x="1028" y="620"/>
                  </a:lnTo>
                  <a:lnTo>
                    <a:pt x="1001" y="645"/>
                  </a:lnTo>
                  <a:lnTo>
                    <a:pt x="988" y="645"/>
                  </a:lnTo>
                  <a:lnTo>
                    <a:pt x="954" y="613"/>
                  </a:lnTo>
                  <a:lnTo>
                    <a:pt x="902" y="613"/>
                  </a:lnTo>
                  <a:lnTo>
                    <a:pt x="866" y="613"/>
                  </a:lnTo>
                  <a:lnTo>
                    <a:pt x="841" y="597"/>
                  </a:lnTo>
                  <a:lnTo>
                    <a:pt x="818" y="557"/>
                  </a:lnTo>
                  <a:lnTo>
                    <a:pt x="784" y="550"/>
                  </a:lnTo>
                  <a:lnTo>
                    <a:pt x="762" y="550"/>
                  </a:lnTo>
                  <a:lnTo>
                    <a:pt x="740" y="564"/>
                  </a:lnTo>
                  <a:lnTo>
                    <a:pt x="669" y="561"/>
                  </a:lnTo>
                  <a:lnTo>
                    <a:pt x="642" y="550"/>
                  </a:lnTo>
                  <a:lnTo>
                    <a:pt x="633" y="514"/>
                  </a:lnTo>
                  <a:lnTo>
                    <a:pt x="615" y="498"/>
                  </a:lnTo>
                  <a:lnTo>
                    <a:pt x="602" y="501"/>
                  </a:lnTo>
                  <a:lnTo>
                    <a:pt x="563" y="518"/>
                  </a:lnTo>
                  <a:lnTo>
                    <a:pt x="541" y="518"/>
                  </a:lnTo>
                  <a:lnTo>
                    <a:pt x="528" y="514"/>
                  </a:lnTo>
                  <a:lnTo>
                    <a:pt x="523" y="498"/>
                  </a:lnTo>
                  <a:lnTo>
                    <a:pt x="516" y="473"/>
                  </a:lnTo>
                  <a:lnTo>
                    <a:pt x="510" y="458"/>
                  </a:lnTo>
                  <a:lnTo>
                    <a:pt x="501" y="413"/>
                  </a:lnTo>
                  <a:lnTo>
                    <a:pt x="480" y="128"/>
                  </a:lnTo>
                  <a:lnTo>
                    <a:pt x="0" y="95"/>
                  </a:lnTo>
                  <a:lnTo>
                    <a:pt x="4" y="0"/>
                  </a:lnTo>
                </a:path>
              </a:pathLst>
            </a:custGeom>
            <a:solidFill>
              <a:srgbClr val="008226"/>
            </a:solidFill>
            <a:ln w="11160">
              <a:solidFill>
                <a:srgbClr val="4d4d4d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10177" name=""/>
          <p:cNvGrpSpPr/>
          <p:nvPr/>
        </p:nvGrpSpPr>
        <p:grpSpPr>
          <a:xfrm>
            <a:off x="3252960" y="3013200"/>
            <a:ext cx="844200" cy="842760"/>
            <a:chOff x="3252960" y="3013200"/>
            <a:chExt cx="844200" cy="842760"/>
          </a:xfrm>
        </p:grpSpPr>
        <p:sp>
          <p:nvSpPr>
            <p:cNvPr id="10178" name=""/>
            <p:cNvSpPr/>
            <p:nvPr/>
          </p:nvSpPr>
          <p:spPr>
            <a:xfrm>
              <a:off x="3252960" y="3013200"/>
              <a:ext cx="844200" cy="842760"/>
            </a:xfrm>
            <a:custGeom>
              <a:avLst/>
              <a:gdLst/>
              <a:ahLst/>
              <a:rect l="l" t="t" r="r" b="b"/>
              <a:pathLst>
                <a:path w="1110" h="1076">
                  <a:moveTo>
                    <a:pt x="1110" y="88"/>
                  </a:moveTo>
                  <a:lnTo>
                    <a:pt x="1105" y="294"/>
                  </a:lnTo>
                  <a:lnTo>
                    <a:pt x="1080" y="729"/>
                  </a:lnTo>
                  <a:lnTo>
                    <a:pt x="1062" y="1020"/>
                  </a:lnTo>
                  <a:lnTo>
                    <a:pt x="454" y="997"/>
                  </a:lnTo>
                  <a:lnTo>
                    <a:pt x="436" y="1024"/>
                  </a:lnTo>
                  <a:lnTo>
                    <a:pt x="165" y="1008"/>
                  </a:lnTo>
                  <a:lnTo>
                    <a:pt x="143" y="1076"/>
                  </a:lnTo>
                  <a:lnTo>
                    <a:pt x="0" y="1056"/>
                  </a:lnTo>
                  <a:lnTo>
                    <a:pt x="122" y="0"/>
                  </a:lnTo>
                  <a:lnTo>
                    <a:pt x="341" y="23"/>
                  </a:lnTo>
                  <a:lnTo>
                    <a:pt x="646" y="55"/>
                  </a:lnTo>
                  <a:lnTo>
                    <a:pt x="952" y="84"/>
                  </a:lnTo>
                  <a:lnTo>
                    <a:pt x="1110" y="88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4d4d4d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179" name=""/>
            <p:cNvSpPr/>
            <p:nvPr/>
          </p:nvSpPr>
          <p:spPr>
            <a:xfrm>
              <a:off x="3252960" y="3013200"/>
              <a:ext cx="844200" cy="842760"/>
            </a:xfrm>
            <a:custGeom>
              <a:avLst/>
              <a:gdLst/>
              <a:ahLst/>
              <a:rect l="l" t="t" r="r" b="b"/>
              <a:pathLst>
                <a:path w="1110" h="1076">
                  <a:moveTo>
                    <a:pt x="1110" y="88"/>
                  </a:moveTo>
                  <a:lnTo>
                    <a:pt x="1105" y="294"/>
                  </a:lnTo>
                  <a:lnTo>
                    <a:pt x="1080" y="729"/>
                  </a:lnTo>
                  <a:lnTo>
                    <a:pt x="1062" y="1020"/>
                  </a:lnTo>
                  <a:lnTo>
                    <a:pt x="454" y="997"/>
                  </a:lnTo>
                  <a:lnTo>
                    <a:pt x="436" y="1024"/>
                  </a:lnTo>
                  <a:lnTo>
                    <a:pt x="165" y="1008"/>
                  </a:lnTo>
                  <a:lnTo>
                    <a:pt x="143" y="1076"/>
                  </a:lnTo>
                  <a:lnTo>
                    <a:pt x="0" y="1056"/>
                  </a:lnTo>
                  <a:lnTo>
                    <a:pt x="122" y="0"/>
                  </a:lnTo>
                  <a:lnTo>
                    <a:pt x="341" y="23"/>
                  </a:lnTo>
                  <a:lnTo>
                    <a:pt x="646" y="55"/>
                  </a:lnTo>
                  <a:lnTo>
                    <a:pt x="952" y="84"/>
                  </a:lnTo>
                  <a:lnTo>
                    <a:pt x="1110" y="88"/>
                  </a:lnTo>
                </a:path>
              </a:pathLst>
            </a:custGeom>
            <a:solidFill>
              <a:srgbClr val="008226"/>
            </a:solidFill>
            <a:ln w="11160">
              <a:solidFill>
                <a:srgbClr val="4d4d4d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10180" name=""/>
          <p:cNvGrpSpPr/>
          <p:nvPr/>
        </p:nvGrpSpPr>
        <p:grpSpPr>
          <a:xfrm>
            <a:off x="2543040" y="2919240"/>
            <a:ext cx="803520" cy="917640"/>
            <a:chOff x="2543040" y="2919240"/>
            <a:chExt cx="803520" cy="917640"/>
          </a:xfrm>
        </p:grpSpPr>
        <p:sp>
          <p:nvSpPr>
            <p:cNvPr id="10181" name=""/>
            <p:cNvSpPr/>
            <p:nvPr/>
          </p:nvSpPr>
          <p:spPr>
            <a:xfrm>
              <a:off x="2543040" y="2919240"/>
              <a:ext cx="803520" cy="917640"/>
            </a:xfrm>
            <a:custGeom>
              <a:avLst/>
              <a:gdLst/>
              <a:ahLst/>
              <a:rect l="l" t="t" r="r" b="b"/>
              <a:pathLst>
                <a:path w="1053" h="1174">
                  <a:moveTo>
                    <a:pt x="266" y="0"/>
                  </a:moveTo>
                  <a:lnTo>
                    <a:pt x="231" y="183"/>
                  </a:lnTo>
                  <a:lnTo>
                    <a:pt x="208" y="192"/>
                  </a:lnTo>
                  <a:lnTo>
                    <a:pt x="183" y="171"/>
                  </a:lnTo>
                  <a:lnTo>
                    <a:pt x="165" y="160"/>
                  </a:lnTo>
                  <a:lnTo>
                    <a:pt x="125" y="167"/>
                  </a:lnTo>
                  <a:lnTo>
                    <a:pt x="113" y="183"/>
                  </a:lnTo>
                  <a:lnTo>
                    <a:pt x="116" y="203"/>
                  </a:lnTo>
                  <a:lnTo>
                    <a:pt x="125" y="216"/>
                  </a:lnTo>
                  <a:lnTo>
                    <a:pt x="125" y="232"/>
                  </a:lnTo>
                  <a:lnTo>
                    <a:pt x="109" y="236"/>
                  </a:lnTo>
                  <a:lnTo>
                    <a:pt x="113" y="243"/>
                  </a:lnTo>
                  <a:lnTo>
                    <a:pt x="125" y="248"/>
                  </a:lnTo>
                  <a:lnTo>
                    <a:pt x="116" y="259"/>
                  </a:lnTo>
                  <a:lnTo>
                    <a:pt x="113" y="268"/>
                  </a:lnTo>
                  <a:lnTo>
                    <a:pt x="122" y="291"/>
                  </a:lnTo>
                  <a:lnTo>
                    <a:pt x="131" y="311"/>
                  </a:lnTo>
                  <a:lnTo>
                    <a:pt x="116" y="351"/>
                  </a:lnTo>
                  <a:lnTo>
                    <a:pt x="109" y="383"/>
                  </a:lnTo>
                  <a:lnTo>
                    <a:pt x="100" y="396"/>
                  </a:lnTo>
                  <a:lnTo>
                    <a:pt x="125" y="435"/>
                  </a:lnTo>
                  <a:lnTo>
                    <a:pt x="131" y="458"/>
                  </a:lnTo>
                  <a:lnTo>
                    <a:pt x="161" y="503"/>
                  </a:lnTo>
                  <a:lnTo>
                    <a:pt x="156" y="514"/>
                  </a:lnTo>
                  <a:lnTo>
                    <a:pt x="143" y="527"/>
                  </a:lnTo>
                  <a:lnTo>
                    <a:pt x="116" y="559"/>
                  </a:lnTo>
                  <a:lnTo>
                    <a:pt x="95" y="550"/>
                  </a:lnTo>
                  <a:lnTo>
                    <a:pt x="91" y="579"/>
                  </a:lnTo>
                  <a:lnTo>
                    <a:pt x="88" y="615"/>
                  </a:lnTo>
                  <a:lnTo>
                    <a:pt x="43" y="663"/>
                  </a:lnTo>
                  <a:lnTo>
                    <a:pt x="34" y="683"/>
                  </a:lnTo>
                  <a:lnTo>
                    <a:pt x="43" y="746"/>
                  </a:lnTo>
                  <a:lnTo>
                    <a:pt x="43" y="778"/>
                  </a:lnTo>
                  <a:lnTo>
                    <a:pt x="27" y="791"/>
                  </a:lnTo>
                  <a:lnTo>
                    <a:pt x="18" y="798"/>
                  </a:lnTo>
                  <a:lnTo>
                    <a:pt x="0" y="802"/>
                  </a:lnTo>
                  <a:lnTo>
                    <a:pt x="3" y="818"/>
                  </a:lnTo>
                  <a:lnTo>
                    <a:pt x="591" y="1145"/>
                  </a:lnTo>
                  <a:lnTo>
                    <a:pt x="930" y="1174"/>
                  </a:lnTo>
                  <a:lnTo>
                    <a:pt x="1053" y="115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4d4d4d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182" name=""/>
            <p:cNvSpPr/>
            <p:nvPr/>
          </p:nvSpPr>
          <p:spPr>
            <a:xfrm>
              <a:off x="2543040" y="2919240"/>
              <a:ext cx="803520" cy="917640"/>
            </a:xfrm>
            <a:custGeom>
              <a:avLst/>
              <a:gdLst/>
              <a:ahLst/>
              <a:rect l="l" t="t" r="r" b="b"/>
              <a:pathLst>
                <a:path w="1053" h="1174">
                  <a:moveTo>
                    <a:pt x="266" y="0"/>
                  </a:moveTo>
                  <a:lnTo>
                    <a:pt x="231" y="183"/>
                  </a:lnTo>
                  <a:lnTo>
                    <a:pt x="208" y="192"/>
                  </a:lnTo>
                  <a:lnTo>
                    <a:pt x="183" y="171"/>
                  </a:lnTo>
                  <a:lnTo>
                    <a:pt x="165" y="160"/>
                  </a:lnTo>
                  <a:lnTo>
                    <a:pt x="125" y="167"/>
                  </a:lnTo>
                  <a:lnTo>
                    <a:pt x="113" y="183"/>
                  </a:lnTo>
                  <a:lnTo>
                    <a:pt x="116" y="203"/>
                  </a:lnTo>
                  <a:lnTo>
                    <a:pt x="125" y="216"/>
                  </a:lnTo>
                  <a:lnTo>
                    <a:pt x="125" y="232"/>
                  </a:lnTo>
                  <a:lnTo>
                    <a:pt x="109" y="236"/>
                  </a:lnTo>
                  <a:lnTo>
                    <a:pt x="113" y="243"/>
                  </a:lnTo>
                  <a:lnTo>
                    <a:pt x="125" y="248"/>
                  </a:lnTo>
                  <a:lnTo>
                    <a:pt x="116" y="259"/>
                  </a:lnTo>
                  <a:lnTo>
                    <a:pt x="113" y="268"/>
                  </a:lnTo>
                  <a:lnTo>
                    <a:pt x="122" y="291"/>
                  </a:lnTo>
                  <a:lnTo>
                    <a:pt x="131" y="311"/>
                  </a:lnTo>
                  <a:lnTo>
                    <a:pt x="116" y="351"/>
                  </a:lnTo>
                  <a:lnTo>
                    <a:pt x="109" y="383"/>
                  </a:lnTo>
                  <a:lnTo>
                    <a:pt x="100" y="396"/>
                  </a:lnTo>
                  <a:lnTo>
                    <a:pt x="125" y="435"/>
                  </a:lnTo>
                  <a:lnTo>
                    <a:pt x="131" y="458"/>
                  </a:lnTo>
                  <a:lnTo>
                    <a:pt x="161" y="503"/>
                  </a:lnTo>
                  <a:lnTo>
                    <a:pt x="156" y="514"/>
                  </a:lnTo>
                  <a:lnTo>
                    <a:pt x="143" y="527"/>
                  </a:lnTo>
                  <a:lnTo>
                    <a:pt x="116" y="559"/>
                  </a:lnTo>
                  <a:lnTo>
                    <a:pt x="95" y="550"/>
                  </a:lnTo>
                  <a:lnTo>
                    <a:pt x="91" y="579"/>
                  </a:lnTo>
                  <a:lnTo>
                    <a:pt x="88" y="615"/>
                  </a:lnTo>
                  <a:lnTo>
                    <a:pt x="43" y="663"/>
                  </a:lnTo>
                  <a:lnTo>
                    <a:pt x="34" y="683"/>
                  </a:lnTo>
                  <a:lnTo>
                    <a:pt x="43" y="746"/>
                  </a:lnTo>
                  <a:lnTo>
                    <a:pt x="43" y="778"/>
                  </a:lnTo>
                  <a:lnTo>
                    <a:pt x="27" y="791"/>
                  </a:lnTo>
                  <a:lnTo>
                    <a:pt x="18" y="798"/>
                  </a:lnTo>
                  <a:lnTo>
                    <a:pt x="0" y="802"/>
                  </a:lnTo>
                  <a:lnTo>
                    <a:pt x="3" y="818"/>
                  </a:lnTo>
                  <a:lnTo>
                    <a:pt x="591" y="1145"/>
                  </a:lnTo>
                  <a:lnTo>
                    <a:pt x="930" y="1174"/>
                  </a:lnTo>
                  <a:lnTo>
                    <a:pt x="1053" y="115"/>
                  </a:lnTo>
                  <a:lnTo>
                    <a:pt x="266" y="0"/>
                  </a:lnTo>
                </a:path>
              </a:pathLst>
            </a:custGeom>
            <a:solidFill>
              <a:srgbClr val="008226"/>
            </a:solidFill>
            <a:ln w="11160">
              <a:solidFill>
                <a:srgbClr val="4d4d4d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10183" name=""/>
          <p:cNvGrpSpPr/>
          <p:nvPr/>
        </p:nvGrpSpPr>
        <p:grpSpPr>
          <a:xfrm>
            <a:off x="2095560" y="2062080"/>
            <a:ext cx="776160" cy="1136880"/>
            <a:chOff x="2095560" y="2062080"/>
            <a:chExt cx="776160" cy="1136880"/>
          </a:xfrm>
        </p:grpSpPr>
        <p:sp>
          <p:nvSpPr>
            <p:cNvPr id="10184" name=""/>
            <p:cNvSpPr/>
            <p:nvPr/>
          </p:nvSpPr>
          <p:spPr>
            <a:xfrm>
              <a:off x="2095560" y="2062080"/>
              <a:ext cx="776160" cy="1136880"/>
            </a:xfrm>
            <a:custGeom>
              <a:avLst/>
              <a:gdLst/>
              <a:ahLst/>
              <a:rect l="l" t="t" r="r" b="b"/>
              <a:pathLst>
                <a:path w="1021" h="1450">
                  <a:moveTo>
                    <a:pt x="156" y="0"/>
                  </a:moveTo>
                  <a:lnTo>
                    <a:pt x="532" y="75"/>
                  </a:lnTo>
                  <a:lnTo>
                    <a:pt x="611" y="95"/>
                  </a:lnTo>
                  <a:lnTo>
                    <a:pt x="1021" y="160"/>
                  </a:lnTo>
                  <a:lnTo>
                    <a:pt x="820" y="1270"/>
                  </a:lnTo>
                  <a:lnTo>
                    <a:pt x="811" y="1283"/>
                  </a:lnTo>
                  <a:lnTo>
                    <a:pt x="798" y="1283"/>
                  </a:lnTo>
                  <a:lnTo>
                    <a:pt x="776" y="1267"/>
                  </a:lnTo>
                  <a:lnTo>
                    <a:pt x="749" y="1251"/>
                  </a:lnTo>
                  <a:lnTo>
                    <a:pt x="724" y="1258"/>
                  </a:lnTo>
                  <a:lnTo>
                    <a:pt x="697" y="1270"/>
                  </a:lnTo>
                  <a:lnTo>
                    <a:pt x="712" y="1303"/>
                  </a:lnTo>
                  <a:lnTo>
                    <a:pt x="715" y="1330"/>
                  </a:lnTo>
                  <a:lnTo>
                    <a:pt x="703" y="1333"/>
                  </a:lnTo>
                  <a:lnTo>
                    <a:pt x="703" y="1369"/>
                  </a:lnTo>
                  <a:lnTo>
                    <a:pt x="715" y="1414"/>
                  </a:lnTo>
                  <a:lnTo>
                    <a:pt x="703" y="1446"/>
                  </a:lnTo>
                  <a:lnTo>
                    <a:pt x="694" y="1450"/>
                  </a:lnTo>
                  <a:lnTo>
                    <a:pt x="0" y="555"/>
                  </a:lnTo>
                  <a:lnTo>
                    <a:pt x="156" y="0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4d4d4d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185" name=""/>
            <p:cNvSpPr/>
            <p:nvPr/>
          </p:nvSpPr>
          <p:spPr>
            <a:xfrm>
              <a:off x="2095560" y="2062080"/>
              <a:ext cx="776160" cy="1136880"/>
            </a:xfrm>
            <a:custGeom>
              <a:avLst/>
              <a:gdLst/>
              <a:ahLst/>
              <a:rect l="l" t="t" r="r" b="b"/>
              <a:pathLst>
                <a:path w="1021" h="1450">
                  <a:moveTo>
                    <a:pt x="156" y="0"/>
                  </a:moveTo>
                  <a:lnTo>
                    <a:pt x="532" y="75"/>
                  </a:lnTo>
                  <a:lnTo>
                    <a:pt x="611" y="95"/>
                  </a:lnTo>
                  <a:lnTo>
                    <a:pt x="1021" y="160"/>
                  </a:lnTo>
                  <a:lnTo>
                    <a:pt x="820" y="1270"/>
                  </a:lnTo>
                  <a:lnTo>
                    <a:pt x="811" y="1283"/>
                  </a:lnTo>
                  <a:lnTo>
                    <a:pt x="798" y="1283"/>
                  </a:lnTo>
                  <a:lnTo>
                    <a:pt x="776" y="1267"/>
                  </a:lnTo>
                  <a:lnTo>
                    <a:pt x="749" y="1251"/>
                  </a:lnTo>
                  <a:lnTo>
                    <a:pt x="724" y="1258"/>
                  </a:lnTo>
                  <a:lnTo>
                    <a:pt x="697" y="1270"/>
                  </a:lnTo>
                  <a:lnTo>
                    <a:pt x="712" y="1303"/>
                  </a:lnTo>
                  <a:lnTo>
                    <a:pt x="715" y="1330"/>
                  </a:lnTo>
                  <a:lnTo>
                    <a:pt x="703" y="1333"/>
                  </a:lnTo>
                  <a:lnTo>
                    <a:pt x="703" y="1369"/>
                  </a:lnTo>
                  <a:lnTo>
                    <a:pt x="715" y="1414"/>
                  </a:lnTo>
                  <a:lnTo>
                    <a:pt x="703" y="1446"/>
                  </a:lnTo>
                  <a:lnTo>
                    <a:pt x="694" y="1450"/>
                  </a:lnTo>
                  <a:lnTo>
                    <a:pt x="0" y="555"/>
                  </a:lnTo>
                  <a:lnTo>
                    <a:pt x="156" y="0"/>
                  </a:lnTo>
                </a:path>
              </a:pathLst>
            </a:custGeom>
            <a:solidFill>
              <a:srgbClr val="008226"/>
            </a:solidFill>
            <a:ln w="11160">
              <a:solidFill>
                <a:srgbClr val="4d4d4d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10186" name=""/>
          <p:cNvGrpSpPr/>
          <p:nvPr/>
        </p:nvGrpSpPr>
        <p:grpSpPr>
          <a:xfrm>
            <a:off x="1636560" y="1951200"/>
            <a:ext cx="1025640" cy="1577880"/>
            <a:chOff x="1636560" y="1951200"/>
            <a:chExt cx="1025640" cy="1577880"/>
          </a:xfrm>
        </p:grpSpPr>
        <p:sp>
          <p:nvSpPr>
            <p:cNvPr id="10187" name=""/>
            <p:cNvSpPr/>
            <p:nvPr/>
          </p:nvSpPr>
          <p:spPr>
            <a:xfrm>
              <a:off x="1636560" y="1951200"/>
              <a:ext cx="1025640" cy="1577880"/>
            </a:xfrm>
            <a:custGeom>
              <a:avLst/>
              <a:gdLst/>
              <a:ahLst/>
              <a:rect l="l" t="t" r="r" b="b"/>
              <a:pathLst>
                <a:path w="1348" h="2014">
                  <a:moveTo>
                    <a:pt x="113" y="0"/>
                  </a:moveTo>
                  <a:lnTo>
                    <a:pt x="101" y="23"/>
                  </a:lnTo>
                  <a:lnTo>
                    <a:pt x="92" y="28"/>
                  </a:lnTo>
                  <a:lnTo>
                    <a:pt x="83" y="55"/>
                  </a:lnTo>
                  <a:lnTo>
                    <a:pt x="104" y="88"/>
                  </a:lnTo>
                  <a:lnTo>
                    <a:pt x="92" y="111"/>
                  </a:lnTo>
                  <a:lnTo>
                    <a:pt x="88" y="143"/>
                  </a:lnTo>
                  <a:lnTo>
                    <a:pt x="65" y="156"/>
                  </a:lnTo>
                  <a:lnTo>
                    <a:pt x="61" y="203"/>
                  </a:lnTo>
                  <a:lnTo>
                    <a:pt x="52" y="228"/>
                  </a:lnTo>
                  <a:lnTo>
                    <a:pt x="18" y="232"/>
                  </a:lnTo>
                  <a:lnTo>
                    <a:pt x="0" y="239"/>
                  </a:lnTo>
                  <a:lnTo>
                    <a:pt x="0" y="287"/>
                  </a:lnTo>
                  <a:lnTo>
                    <a:pt x="0" y="307"/>
                  </a:lnTo>
                  <a:lnTo>
                    <a:pt x="18" y="339"/>
                  </a:lnTo>
                  <a:lnTo>
                    <a:pt x="40" y="418"/>
                  </a:lnTo>
                  <a:lnTo>
                    <a:pt x="58" y="451"/>
                  </a:lnTo>
                  <a:lnTo>
                    <a:pt x="34" y="487"/>
                  </a:lnTo>
                  <a:lnTo>
                    <a:pt x="22" y="514"/>
                  </a:lnTo>
                  <a:lnTo>
                    <a:pt x="13" y="566"/>
                  </a:lnTo>
                  <a:lnTo>
                    <a:pt x="18" y="618"/>
                  </a:lnTo>
                  <a:lnTo>
                    <a:pt x="34" y="638"/>
                  </a:lnTo>
                  <a:lnTo>
                    <a:pt x="74" y="670"/>
                  </a:lnTo>
                  <a:lnTo>
                    <a:pt x="101" y="719"/>
                  </a:lnTo>
                  <a:lnTo>
                    <a:pt x="104" y="769"/>
                  </a:lnTo>
                  <a:lnTo>
                    <a:pt x="101" y="778"/>
                  </a:lnTo>
                  <a:lnTo>
                    <a:pt x="126" y="841"/>
                  </a:lnTo>
                  <a:lnTo>
                    <a:pt x="135" y="889"/>
                  </a:lnTo>
                  <a:lnTo>
                    <a:pt x="122" y="909"/>
                  </a:lnTo>
                  <a:lnTo>
                    <a:pt x="135" y="922"/>
                  </a:lnTo>
                  <a:lnTo>
                    <a:pt x="149" y="965"/>
                  </a:lnTo>
                  <a:lnTo>
                    <a:pt x="187" y="994"/>
                  </a:lnTo>
                  <a:lnTo>
                    <a:pt x="196" y="1021"/>
                  </a:lnTo>
                  <a:lnTo>
                    <a:pt x="178" y="1076"/>
                  </a:lnTo>
                  <a:lnTo>
                    <a:pt x="157" y="1092"/>
                  </a:lnTo>
                  <a:lnTo>
                    <a:pt x="166" y="1132"/>
                  </a:lnTo>
                  <a:lnTo>
                    <a:pt x="196" y="1152"/>
                  </a:lnTo>
                  <a:lnTo>
                    <a:pt x="214" y="1161"/>
                  </a:lnTo>
                  <a:lnTo>
                    <a:pt x="232" y="1233"/>
                  </a:lnTo>
                  <a:lnTo>
                    <a:pt x="239" y="1279"/>
                  </a:lnTo>
                  <a:lnTo>
                    <a:pt x="254" y="1295"/>
                  </a:lnTo>
                  <a:lnTo>
                    <a:pt x="297" y="1304"/>
                  </a:lnTo>
                  <a:lnTo>
                    <a:pt x="288" y="1340"/>
                  </a:lnTo>
                  <a:lnTo>
                    <a:pt x="284" y="1360"/>
                  </a:lnTo>
                  <a:lnTo>
                    <a:pt x="315" y="1393"/>
                  </a:lnTo>
                  <a:lnTo>
                    <a:pt x="318" y="1416"/>
                  </a:lnTo>
                  <a:lnTo>
                    <a:pt x="293" y="1432"/>
                  </a:lnTo>
                  <a:lnTo>
                    <a:pt x="284" y="1443"/>
                  </a:lnTo>
                  <a:lnTo>
                    <a:pt x="293" y="1475"/>
                  </a:lnTo>
                  <a:lnTo>
                    <a:pt x="297" y="1536"/>
                  </a:lnTo>
                  <a:lnTo>
                    <a:pt x="340" y="1536"/>
                  </a:lnTo>
                  <a:lnTo>
                    <a:pt x="401" y="1547"/>
                  </a:lnTo>
                  <a:lnTo>
                    <a:pt x="471" y="1563"/>
                  </a:lnTo>
                  <a:lnTo>
                    <a:pt x="493" y="1576"/>
                  </a:lnTo>
                  <a:lnTo>
                    <a:pt x="528" y="1632"/>
                  </a:lnTo>
                  <a:lnTo>
                    <a:pt x="584" y="1632"/>
                  </a:lnTo>
                  <a:lnTo>
                    <a:pt x="590" y="1659"/>
                  </a:lnTo>
                  <a:lnTo>
                    <a:pt x="611" y="1694"/>
                  </a:lnTo>
                  <a:lnTo>
                    <a:pt x="627" y="1720"/>
                  </a:lnTo>
                  <a:lnTo>
                    <a:pt x="672" y="1756"/>
                  </a:lnTo>
                  <a:lnTo>
                    <a:pt x="715" y="1783"/>
                  </a:lnTo>
                  <a:lnTo>
                    <a:pt x="764" y="1854"/>
                  </a:lnTo>
                  <a:lnTo>
                    <a:pt x="771" y="1907"/>
                  </a:lnTo>
                  <a:lnTo>
                    <a:pt x="789" y="1910"/>
                  </a:lnTo>
                  <a:lnTo>
                    <a:pt x="785" y="1978"/>
                  </a:lnTo>
                  <a:lnTo>
                    <a:pt x="1226" y="2014"/>
                  </a:lnTo>
                  <a:lnTo>
                    <a:pt x="1226" y="1914"/>
                  </a:lnTo>
                  <a:lnTo>
                    <a:pt x="1274" y="1847"/>
                  </a:lnTo>
                  <a:lnTo>
                    <a:pt x="1281" y="1786"/>
                  </a:lnTo>
                  <a:lnTo>
                    <a:pt x="1305" y="1792"/>
                  </a:lnTo>
                  <a:lnTo>
                    <a:pt x="1348" y="1736"/>
                  </a:lnTo>
                  <a:lnTo>
                    <a:pt x="1312" y="1687"/>
                  </a:lnTo>
                  <a:lnTo>
                    <a:pt x="1317" y="1667"/>
                  </a:lnTo>
                  <a:lnTo>
                    <a:pt x="1287" y="1628"/>
                  </a:lnTo>
                  <a:lnTo>
                    <a:pt x="1296" y="1603"/>
                  </a:lnTo>
                  <a:lnTo>
                    <a:pt x="597" y="690"/>
                  </a:lnTo>
                  <a:lnTo>
                    <a:pt x="755" y="143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4d4d4d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188" name=""/>
            <p:cNvSpPr/>
            <p:nvPr/>
          </p:nvSpPr>
          <p:spPr>
            <a:xfrm>
              <a:off x="1636560" y="1951200"/>
              <a:ext cx="1025640" cy="1577880"/>
            </a:xfrm>
            <a:custGeom>
              <a:avLst/>
              <a:gdLst/>
              <a:ahLst/>
              <a:rect l="l" t="t" r="r" b="b"/>
              <a:pathLst>
                <a:path w="1348" h="2014">
                  <a:moveTo>
                    <a:pt x="113" y="0"/>
                  </a:moveTo>
                  <a:lnTo>
                    <a:pt x="101" y="23"/>
                  </a:lnTo>
                  <a:lnTo>
                    <a:pt x="92" y="28"/>
                  </a:lnTo>
                  <a:lnTo>
                    <a:pt x="83" y="55"/>
                  </a:lnTo>
                  <a:lnTo>
                    <a:pt x="104" y="88"/>
                  </a:lnTo>
                  <a:lnTo>
                    <a:pt x="92" y="111"/>
                  </a:lnTo>
                  <a:lnTo>
                    <a:pt x="88" y="143"/>
                  </a:lnTo>
                  <a:lnTo>
                    <a:pt x="65" y="156"/>
                  </a:lnTo>
                  <a:lnTo>
                    <a:pt x="61" y="203"/>
                  </a:lnTo>
                  <a:lnTo>
                    <a:pt x="52" y="228"/>
                  </a:lnTo>
                  <a:lnTo>
                    <a:pt x="18" y="232"/>
                  </a:lnTo>
                  <a:lnTo>
                    <a:pt x="0" y="239"/>
                  </a:lnTo>
                  <a:lnTo>
                    <a:pt x="0" y="287"/>
                  </a:lnTo>
                  <a:lnTo>
                    <a:pt x="0" y="307"/>
                  </a:lnTo>
                  <a:lnTo>
                    <a:pt x="18" y="339"/>
                  </a:lnTo>
                  <a:lnTo>
                    <a:pt x="40" y="418"/>
                  </a:lnTo>
                  <a:lnTo>
                    <a:pt x="58" y="451"/>
                  </a:lnTo>
                  <a:lnTo>
                    <a:pt x="34" y="487"/>
                  </a:lnTo>
                  <a:lnTo>
                    <a:pt x="22" y="514"/>
                  </a:lnTo>
                  <a:lnTo>
                    <a:pt x="13" y="566"/>
                  </a:lnTo>
                  <a:lnTo>
                    <a:pt x="18" y="618"/>
                  </a:lnTo>
                  <a:lnTo>
                    <a:pt x="34" y="638"/>
                  </a:lnTo>
                  <a:lnTo>
                    <a:pt x="74" y="670"/>
                  </a:lnTo>
                  <a:lnTo>
                    <a:pt x="101" y="719"/>
                  </a:lnTo>
                  <a:lnTo>
                    <a:pt x="104" y="769"/>
                  </a:lnTo>
                  <a:lnTo>
                    <a:pt x="101" y="778"/>
                  </a:lnTo>
                  <a:lnTo>
                    <a:pt x="126" y="841"/>
                  </a:lnTo>
                  <a:lnTo>
                    <a:pt x="135" y="889"/>
                  </a:lnTo>
                  <a:lnTo>
                    <a:pt x="122" y="909"/>
                  </a:lnTo>
                  <a:lnTo>
                    <a:pt x="135" y="922"/>
                  </a:lnTo>
                  <a:lnTo>
                    <a:pt x="149" y="965"/>
                  </a:lnTo>
                  <a:lnTo>
                    <a:pt x="187" y="994"/>
                  </a:lnTo>
                  <a:lnTo>
                    <a:pt x="196" y="1021"/>
                  </a:lnTo>
                  <a:lnTo>
                    <a:pt x="178" y="1076"/>
                  </a:lnTo>
                  <a:lnTo>
                    <a:pt x="157" y="1092"/>
                  </a:lnTo>
                  <a:lnTo>
                    <a:pt x="166" y="1132"/>
                  </a:lnTo>
                  <a:lnTo>
                    <a:pt x="196" y="1152"/>
                  </a:lnTo>
                  <a:lnTo>
                    <a:pt x="214" y="1161"/>
                  </a:lnTo>
                  <a:lnTo>
                    <a:pt x="232" y="1233"/>
                  </a:lnTo>
                  <a:lnTo>
                    <a:pt x="239" y="1279"/>
                  </a:lnTo>
                  <a:lnTo>
                    <a:pt x="254" y="1295"/>
                  </a:lnTo>
                  <a:lnTo>
                    <a:pt x="297" y="1304"/>
                  </a:lnTo>
                  <a:lnTo>
                    <a:pt x="288" y="1340"/>
                  </a:lnTo>
                  <a:lnTo>
                    <a:pt x="284" y="1360"/>
                  </a:lnTo>
                  <a:lnTo>
                    <a:pt x="315" y="1393"/>
                  </a:lnTo>
                  <a:lnTo>
                    <a:pt x="318" y="1416"/>
                  </a:lnTo>
                  <a:lnTo>
                    <a:pt x="293" y="1432"/>
                  </a:lnTo>
                  <a:lnTo>
                    <a:pt x="284" y="1443"/>
                  </a:lnTo>
                  <a:lnTo>
                    <a:pt x="293" y="1475"/>
                  </a:lnTo>
                  <a:lnTo>
                    <a:pt x="297" y="1536"/>
                  </a:lnTo>
                  <a:lnTo>
                    <a:pt x="340" y="1536"/>
                  </a:lnTo>
                  <a:lnTo>
                    <a:pt x="401" y="1547"/>
                  </a:lnTo>
                  <a:lnTo>
                    <a:pt x="471" y="1563"/>
                  </a:lnTo>
                  <a:lnTo>
                    <a:pt x="493" y="1576"/>
                  </a:lnTo>
                  <a:lnTo>
                    <a:pt x="528" y="1632"/>
                  </a:lnTo>
                  <a:lnTo>
                    <a:pt x="584" y="1632"/>
                  </a:lnTo>
                  <a:lnTo>
                    <a:pt x="590" y="1659"/>
                  </a:lnTo>
                  <a:lnTo>
                    <a:pt x="611" y="1694"/>
                  </a:lnTo>
                  <a:lnTo>
                    <a:pt x="627" y="1720"/>
                  </a:lnTo>
                  <a:lnTo>
                    <a:pt x="672" y="1756"/>
                  </a:lnTo>
                  <a:lnTo>
                    <a:pt x="715" y="1783"/>
                  </a:lnTo>
                  <a:lnTo>
                    <a:pt x="764" y="1854"/>
                  </a:lnTo>
                  <a:lnTo>
                    <a:pt x="771" y="1907"/>
                  </a:lnTo>
                  <a:lnTo>
                    <a:pt x="789" y="1910"/>
                  </a:lnTo>
                  <a:lnTo>
                    <a:pt x="785" y="1978"/>
                  </a:lnTo>
                  <a:lnTo>
                    <a:pt x="1226" y="2014"/>
                  </a:lnTo>
                  <a:lnTo>
                    <a:pt x="1226" y="1914"/>
                  </a:lnTo>
                  <a:lnTo>
                    <a:pt x="1274" y="1847"/>
                  </a:lnTo>
                  <a:lnTo>
                    <a:pt x="1281" y="1786"/>
                  </a:lnTo>
                  <a:lnTo>
                    <a:pt x="1305" y="1792"/>
                  </a:lnTo>
                  <a:lnTo>
                    <a:pt x="1348" y="1736"/>
                  </a:lnTo>
                  <a:lnTo>
                    <a:pt x="1312" y="1687"/>
                  </a:lnTo>
                  <a:lnTo>
                    <a:pt x="1317" y="1667"/>
                  </a:lnTo>
                  <a:lnTo>
                    <a:pt x="1287" y="1628"/>
                  </a:lnTo>
                  <a:lnTo>
                    <a:pt x="1296" y="1603"/>
                  </a:lnTo>
                  <a:lnTo>
                    <a:pt x="597" y="690"/>
                  </a:lnTo>
                  <a:lnTo>
                    <a:pt x="755" y="143"/>
                  </a:lnTo>
                  <a:lnTo>
                    <a:pt x="113" y="0"/>
                  </a:lnTo>
                </a:path>
              </a:pathLst>
            </a:custGeom>
            <a:solidFill>
              <a:srgbClr val="008226"/>
            </a:solidFill>
            <a:ln w="11160">
              <a:solidFill>
                <a:srgbClr val="4d4d4d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10189" name=""/>
          <p:cNvGrpSpPr/>
          <p:nvPr/>
        </p:nvGrpSpPr>
        <p:grpSpPr>
          <a:xfrm>
            <a:off x="4813200" y="1252440"/>
            <a:ext cx="801720" cy="890640"/>
            <a:chOff x="4813200" y="1252440"/>
            <a:chExt cx="801720" cy="890640"/>
          </a:xfrm>
        </p:grpSpPr>
        <p:sp>
          <p:nvSpPr>
            <p:cNvPr id="10190" name=""/>
            <p:cNvSpPr/>
            <p:nvPr/>
          </p:nvSpPr>
          <p:spPr>
            <a:xfrm>
              <a:off x="4813200" y="1252440"/>
              <a:ext cx="801720" cy="890640"/>
            </a:xfrm>
            <a:custGeom>
              <a:avLst/>
              <a:gdLst/>
              <a:ahLst/>
              <a:rect l="l" t="t" r="r" b="b"/>
              <a:pathLst>
                <a:path w="1051" h="1138">
                  <a:moveTo>
                    <a:pt x="9" y="69"/>
                  </a:moveTo>
                  <a:lnTo>
                    <a:pt x="280" y="65"/>
                  </a:lnTo>
                  <a:lnTo>
                    <a:pt x="288" y="0"/>
                  </a:lnTo>
                  <a:lnTo>
                    <a:pt x="336" y="0"/>
                  </a:lnTo>
                  <a:lnTo>
                    <a:pt x="341" y="85"/>
                  </a:lnTo>
                  <a:lnTo>
                    <a:pt x="363" y="108"/>
                  </a:lnTo>
                  <a:lnTo>
                    <a:pt x="372" y="137"/>
                  </a:lnTo>
                  <a:lnTo>
                    <a:pt x="412" y="148"/>
                  </a:lnTo>
                  <a:lnTo>
                    <a:pt x="449" y="151"/>
                  </a:lnTo>
                  <a:lnTo>
                    <a:pt x="489" y="184"/>
                  </a:lnTo>
                  <a:lnTo>
                    <a:pt x="510" y="176"/>
                  </a:lnTo>
                  <a:lnTo>
                    <a:pt x="530" y="144"/>
                  </a:lnTo>
                  <a:lnTo>
                    <a:pt x="640" y="151"/>
                  </a:lnTo>
                  <a:lnTo>
                    <a:pt x="649" y="193"/>
                  </a:lnTo>
                  <a:lnTo>
                    <a:pt x="667" y="200"/>
                  </a:lnTo>
                  <a:lnTo>
                    <a:pt x="685" y="187"/>
                  </a:lnTo>
                  <a:lnTo>
                    <a:pt x="715" y="187"/>
                  </a:lnTo>
                  <a:lnTo>
                    <a:pt x="767" y="236"/>
                  </a:lnTo>
                  <a:lnTo>
                    <a:pt x="872" y="232"/>
                  </a:lnTo>
                  <a:lnTo>
                    <a:pt x="872" y="207"/>
                  </a:lnTo>
                  <a:lnTo>
                    <a:pt x="899" y="187"/>
                  </a:lnTo>
                  <a:lnTo>
                    <a:pt x="924" y="220"/>
                  </a:lnTo>
                  <a:lnTo>
                    <a:pt x="994" y="216"/>
                  </a:lnTo>
                  <a:lnTo>
                    <a:pt x="1051" y="236"/>
                  </a:lnTo>
                  <a:lnTo>
                    <a:pt x="960" y="295"/>
                  </a:lnTo>
                  <a:lnTo>
                    <a:pt x="854" y="363"/>
                  </a:lnTo>
                  <a:lnTo>
                    <a:pt x="776" y="464"/>
                  </a:lnTo>
                  <a:lnTo>
                    <a:pt x="749" y="507"/>
                  </a:lnTo>
                  <a:lnTo>
                    <a:pt x="706" y="530"/>
                  </a:lnTo>
                  <a:lnTo>
                    <a:pt x="697" y="572"/>
                  </a:lnTo>
                  <a:lnTo>
                    <a:pt x="715" y="615"/>
                  </a:lnTo>
                  <a:lnTo>
                    <a:pt x="679" y="651"/>
                  </a:lnTo>
                  <a:lnTo>
                    <a:pt x="645" y="694"/>
                  </a:lnTo>
                  <a:lnTo>
                    <a:pt x="645" y="723"/>
                  </a:lnTo>
                  <a:lnTo>
                    <a:pt x="654" y="726"/>
                  </a:lnTo>
                  <a:lnTo>
                    <a:pt x="649" y="874"/>
                  </a:lnTo>
                  <a:lnTo>
                    <a:pt x="780" y="938"/>
                  </a:lnTo>
                  <a:lnTo>
                    <a:pt x="810" y="971"/>
                  </a:lnTo>
                  <a:lnTo>
                    <a:pt x="814" y="998"/>
                  </a:lnTo>
                  <a:lnTo>
                    <a:pt x="877" y="1001"/>
                  </a:lnTo>
                  <a:lnTo>
                    <a:pt x="899" y="1086"/>
                  </a:lnTo>
                  <a:lnTo>
                    <a:pt x="924" y="1106"/>
                  </a:lnTo>
                  <a:lnTo>
                    <a:pt x="915" y="1118"/>
                  </a:lnTo>
                  <a:lnTo>
                    <a:pt x="606" y="1118"/>
                  </a:lnTo>
                  <a:lnTo>
                    <a:pt x="302" y="1125"/>
                  </a:lnTo>
                  <a:lnTo>
                    <a:pt x="122" y="1138"/>
                  </a:lnTo>
                  <a:lnTo>
                    <a:pt x="122" y="1106"/>
                  </a:lnTo>
                  <a:lnTo>
                    <a:pt x="122" y="802"/>
                  </a:lnTo>
                  <a:lnTo>
                    <a:pt x="70" y="743"/>
                  </a:lnTo>
                  <a:lnTo>
                    <a:pt x="79" y="707"/>
                  </a:lnTo>
                  <a:lnTo>
                    <a:pt x="104" y="680"/>
                  </a:lnTo>
                  <a:lnTo>
                    <a:pt x="104" y="586"/>
                  </a:lnTo>
                  <a:lnTo>
                    <a:pt x="52" y="547"/>
                  </a:lnTo>
                  <a:lnTo>
                    <a:pt x="61" y="530"/>
                  </a:lnTo>
                  <a:lnTo>
                    <a:pt x="74" y="520"/>
                  </a:lnTo>
                  <a:lnTo>
                    <a:pt x="52" y="500"/>
                  </a:lnTo>
                  <a:lnTo>
                    <a:pt x="65" y="478"/>
                  </a:lnTo>
                  <a:lnTo>
                    <a:pt x="70" y="451"/>
                  </a:lnTo>
                  <a:lnTo>
                    <a:pt x="43" y="432"/>
                  </a:lnTo>
                  <a:lnTo>
                    <a:pt x="61" y="399"/>
                  </a:lnTo>
                  <a:lnTo>
                    <a:pt x="79" y="383"/>
                  </a:lnTo>
                  <a:lnTo>
                    <a:pt x="52" y="340"/>
                  </a:lnTo>
                  <a:lnTo>
                    <a:pt x="22" y="236"/>
                  </a:lnTo>
                  <a:lnTo>
                    <a:pt x="31" y="196"/>
                  </a:lnTo>
                  <a:lnTo>
                    <a:pt x="0" y="164"/>
                  </a:lnTo>
                  <a:lnTo>
                    <a:pt x="40" y="137"/>
                  </a:lnTo>
                  <a:lnTo>
                    <a:pt x="18" y="105"/>
                  </a:lnTo>
                  <a:lnTo>
                    <a:pt x="9" y="69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4d4d4d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191" name=""/>
            <p:cNvSpPr/>
            <p:nvPr/>
          </p:nvSpPr>
          <p:spPr>
            <a:xfrm>
              <a:off x="4813200" y="1252440"/>
              <a:ext cx="801720" cy="890640"/>
            </a:xfrm>
            <a:custGeom>
              <a:avLst/>
              <a:gdLst/>
              <a:ahLst/>
              <a:rect l="l" t="t" r="r" b="b"/>
              <a:pathLst>
                <a:path w="1051" h="1138">
                  <a:moveTo>
                    <a:pt x="9" y="69"/>
                  </a:moveTo>
                  <a:lnTo>
                    <a:pt x="280" y="65"/>
                  </a:lnTo>
                  <a:lnTo>
                    <a:pt x="288" y="0"/>
                  </a:lnTo>
                  <a:lnTo>
                    <a:pt x="336" y="0"/>
                  </a:lnTo>
                  <a:lnTo>
                    <a:pt x="341" y="85"/>
                  </a:lnTo>
                  <a:lnTo>
                    <a:pt x="363" y="108"/>
                  </a:lnTo>
                  <a:lnTo>
                    <a:pt x="372" y="137"/>
                  </a:lnTo>
                  <a:lnTo>
                    <a:pt x="412" y="148"/>
                  </a:lnTo>
                  <a:lnTo>
                    <a:pt x="449" y="151"/>
                  </a:lnTo>
                  <a:lnTo>
                    <a:pt x="489" y="184"/>
                  </a:lnTo>
                  <a:lnTo>
                    <a:pt x="510" y="176"/>
                  </a:lnTo>
                  <a:lnTo>
                    <a:pt x="530" y="144"/>
                  </a:lnTo>
                  <a:lnTo>
                    <a:pt x="640" y="151"/>
                  </a:lnTo>
                  <a:lnTo>
                    <a:pt x="649" y="193"/>
                  </a:lnTo>
                  <a:lnTo>
                    <a:pt x="667" y="200"/>
                  </a:lnTo>
                  <a:lnTo>
                    <a:pt x="685" y="187"/>
                  </a:lnTo>
                  <a:lnTo>
                    <a:pt x="715" y="187"/>
                  </a:lnTo>
                  <a:lnTo>
                    <a:pt x="767" y="236"/>
                  </a:lnTo>
                  <a:lnTo>
                    <a:pt x="872" y="232"/>
                  </a:lnTo>
                  <a:lnTo>
                    <a:pt x="872" y="207"/>
                  </a:lnTo>
                  <a:lnTo>
                    <a:pt x="899" y="187"/>
                  </a:lnTo>
                  <a:lnTo>
                    <a:pt x="924" y="220"/>
                  </a:lnTo>
                  <a:lnTo>
                    <a:pt x="994" y="216"/>
                  </a:lnTo>
                  <a:lnTo>
                    <a:pt x="1051" y="236"/>
                  </a:lnTo>
                  <a:lnTo>
                    <a:pt x="960" y="295"/>
                  </a:lnTo>
                  <a:lnTo>
                    <a:pt x="854" y="363"/>
                  </a:lnTo>
                  <a:lnTo>
                    <a:pt x="776" y="464"/>
                  </a:lnTo>
                  <a:lnTo>
                    <a:pt x="749" y="507"/>
                  </a:lnTo>
                  <a:lnTo>
                    <a:pt x="706" y="530"/>
                  </a:lnTo>
                  <a:lnTo>
                    <a:pt x="697" y="572"/>
                  </a:lnTo>
                  <a:lnTo>
                    <a:pt x="715" y="615"/>
                  </a:lnTo>
                  <a:lnTo>
                    <a:pt x="679" y="651"/>
                  </a:lnTo>
                  <a:lnTo>
                    <a:pt x="645" y="694"/>
                  </a:lnTo>
                  <a:lnTo>
                    <a:pt x="645" y="723"/>
                  </a:lnTo>
                  <a:lnTo>
                    <a:pt x="654" y="726"/>
                  </a:lnTo>
                  <a:lnTo>
                    <a:pt x="649" y="874"/>
                  </a:lnTo>
                  <a:lnTo>
                    <a:pt x="780" y="938"/>
                  </a:lnTo>
                  <a:lnTo>
                    <a:pt x="810" y="971"/>
                  </a:lnTo>
                  <a:lnTo>
                    <a:pt x="814" y="998"/>
                  </a:lnTo>
                  <a:lnTo>
                    <a:pt x="877" y="1001"/>
                  </a:lnTo>
                  <a:lnTo>
                    <a:pt x="899" y="1086"/>
                  </a:lnTo>
                  <a:lnTo>
                    <a:pt x="924" y="1106"/>
                  </a:lnTo>
                  <a:lnTo>
                    <a:pt x="915" y="1118"/>
                  </a:lnTo>
                  <a:lnTo>
                    <a:pt x="606" y="1118"/>
                  </a:lnTo>
                  <a:lnTo>
                    <a:pt x="302" y="1125"/>
                  </a:lnTo>
                  <a:lnTo>
                    <a:pt x="122" y="1138"/>
                  </a:lnTo>
                  <a:lnTo>
                    <a:pt x="122" y="1106"/>
                  </a:lnTo>
                  <a:lnTo>
                    <a:pt x="122" y="802"/>
                  </a:lnTo>
                  <a:lnTo>
                    <a:pt x="70" y="743"/>
                  </a:lnTo>
                  <a:lnTo>
                    <a:pt x="79" y="707"/>
                  </a:lnTo>
                  <a:lnTo>
                    <a:pt x="104" y="680"/>
                  </a:lnTo>
                  <a:lnTo>
                    <a:pt x="104" y="586"/>
                  </a:lnTo>
                  <a:lnTo>
                    <a:pt x="52" y="547"/>
                  </a:lnTo>
                  <a:lnTo>
                    <a:pt x="61" y="530"/>
                  </a:lnTo>
                  <a:lnTo>
                    <a:pt x="74" y="520"/>
                  </a:lnTo>
                  <a:lnTo>
                    <a:pt x="52" y="500"/>
                  </a:lnTo>
                  <a:lnTo>
                    <a:pt x="65" y="478"/>
                  </a:lnTo>
                  <a:lnTo>
                    <a:pt x="70" y="451"/>
                  </a:lnTo>
                  <a:lnTo>
                    <a:pt x="43" y="432"/>
                  </a:lnTo>
                  <a:lnTo>
                    <a:pt x="61" y="399"/>
                  </a:lnTo>
                  <a:lnTo>
                    <a:pt x="79" y="383"/>
                  </a:lnTo>
                  <a:lnTo>
                    <a:pt x="52" y="340"/>
                  </a:lnTo>
                  <a:lnTo>
                    <a:pt x="22" y="236"/>
                  </a:lnTo>
                  <a:lnTo>
                    <a:pt x="31" y="196"/>
                  </a:lnTo>
                  <a:lnTo>
                    <a:pt x="0" y="164"/>
                  </a:lnTo>
                  <a:lnTo>
                    <a:pt x="40" y="137"/>
                  </a:lnTo>
                  <a:lnTo>
                    <a:pt x="18" y="105"/>
                  </a:lnTo>
                  <a:lnTo>
                    <a:pt x="9" y="69"/>
                  </a:lnTo>
                </a:path>
              </a:pathLst>
            </a:custGeom>
            <a:solidFill>
              <a:srgbClr val="008226"/>
            </a:solidFill>
            <a:ln w="11160">
              <a:solidFill>
                <a:srgbClr val="4d4d4d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10192" name=""/>
          <p:cNvGrpSpPr/>
          <p:nvPr/>
        </p:nvGrpSpPr>
        <p:grpSpPr>
          <a:xfrm>
            <a:off x="4889520" y="2128680"/>
            <a:ext cx="752400" cy="455760"/>
            <a:chOff x="4889520" y="2128680"/>
            <a:chExt cx="752400" cy="455760"/>
          </a:xfrm>
        </p:grpSpPr>
        <p:sp>
          <p:nvSpPr>
            <p:cNvPr id="10193" name=""/>
            <p:cNvSpPr/>
            <p:nvPr/>
          </p:nvSpPr>
          <p:spPr>
            <a:xfrm>
              <a:off x="4889520" y="2128680"/>
              <a:ext cx="752400" cy="455760"/>
            </a:xfrm>
            <a:custGeom>
              <a:avLst/>
              <a:gdLst/>
              <a:ahLst/>
              <a:rect l="l" t="t" r="r" b="b"/>
              <a:pathLst>
                <a:path w="989" h="582">
                  <a:moveTo>
                    <a:pt x="13" y="16"/>
                  </a:moveTo>
                  <a:lnTo>
                    <a:pt x="455" y="0"/>
                  </a:lnTo>
                  <a:lnTo>
                    <a:pt x="822" y="0"/>
                  </a:lnTo>
                  <a:lnTo>
                    <a:pt x="818" y="20"/>
                  </a:lnTo>
                  <a:lnTo>
                    <a:pt x="800" y="79"/>
                  </a:lnTo>
                  <a:lnTo>
                    <a:pt x="836" y="121"/>
                  </a:lnTo>
                  <a:lnTo>
                    <a:pt x="849" y="144"/>
                  </a:lnTo>
                  <a:lnTo>
                    <a:pt x="913" y="148"/>
                  </a:lnTo>
                  <a:lnTo>
                    <a:pt x="919" y="196"/>
                  </a:lnTo>
                  <a:lnTo>
                    <a:pt x="944" y="200"/>
                  </a:lnTo>
                  <a:lnTo>
                    <a:pt x="944" y="216"/>
                  </a:lnTo>
                  <a:lnTo>
                    <a:pt x="962" y="239"/>
                  </a:lnTo>
                  <a:lnTo>
                    <a:pt x="989" y="248"/>
                  </a:lnTo>
                  <a:lnTo>
                    <a:pt x="989" y="295"/>
                  </a:lnTo>
                  <a:lnTo>
                    <a:pt x="974" y="343"/>
                  </a:lnTo>
                  <a:lnTo>
                    <a:pt x="897" y="376"/>
                  </a:lnTo>
                  <a:lnTo>
                    <a:pt x="852" y="399"/>
                  </a:lnTo>
                  <a:lnTo>
                    <a:pt x="861" y="442"/>
                  </a:lnTo>
                  <a:lnTo>
                    <a:pt x="876" y="467"/>
                  </a:lnTo>
                  <a:lnTo>
                    <a:pt x="870" y="487"/>
                  </a:lnTo>
                  <a:lnTo>
                    <a:pt x="827" y="534"/>
                  </a:lnTo>
                  <a:lnTo>
                    <a:pt x="818" y="570"/>
                  </a:lnTo>
                  <a:lnTo>
                    <a:pt x="806" y="582"/>
                  </a:lnTo>
                  <a:lnTo>
                    <a:pt x="779" y="534"/>
                  </a:lnTo>
                  <a:lnTo>
                    <a:pt x="144" y="550"/>
                  </a:lnTo>
                  <a:lnTo>
                    <a:pt x="141" y="498"/>
                  </a:lnTo>
                  <a:lnTo>
                    <a:pt x="119" y="487"/>
                  </a:lnTo>
                  <a:lnTo>
                    <a:pt x="114" y="403"/>
                  </a:lnTo>
                  <a:lnTo>
                    <a:pt x="110" y="390"/>
                  </a:lnTo>
                  <a:lnTo>
                    <a:pt x="101" y="334"/>
                  </a:lnTo>
                  <a:lnTo>
                    <a:pt x="80" y="331"/>
                  </a:lnTo>
                  <a:lnTo>
                    <a:pt x="74" y="275"/>
                  </a:lnTo>
                  <a:lnTo>
                    <a:pt x="49" y="248"/>
                  </a:lnTo>
                  <a:lnTo>
                    <a:pt x="35" y="191"/>
                  </a:lnTo>
                  <a:lnTo>
                    <a:pt x="13" y="183"/>
                  </a:lnTo>
                  <a:lnTo>
                    <a:pt x="0" y="140"/>
                  </a:lnTo>
                  <a:lnTo>
                    <a:pt x="13" y="121"/>
                  </a:lnTo>
                  <a:lnTo>
                    <a:pt x="13" y="16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4d4d4d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194" name=""/>
            <p:cNvSpPr/>
            <p:nvPr/>
          </p:nvSpPr>
          <p:spPr>
            <a:xfrm>
              <a:off x="4889520" y="2128680"/>
              <a:ext cx="752400" cy="455760"/>
            </a:xfrm>
            <a:custGeom>
              <a:avLst/>
              <a:gdLst/>
              <a:ahLst/>
              <a:rect l="l" t="t" r="r" b="b"/>
              <a:pathLst>
                <a:path w="989" h="582">
                  <a:moveTo>
                    <a:pt x="13" y="16"/>
                  </a:moveTo>
                  <a:lnTo>
                    <a:pt x="455" y="0"/>
                  </a:lnTo>
                  <a:lnTo>
                    <a:pt x="822" y="0"/>
                  </a:lnTo>
                  <a:lnTo>
                    <a:pt x="818" y="20"/>
                  </a:lnTo>
                  <a:lnTo>
                    <a:pt x="800" y="79"/>
                  </a:lnTo>
                  <a:lnTo>
                    <a:pt x="836" y="121"/>
                  </a:lnTo>
                  <a:lnTo>
                    <a:pt x="849" y="144"/>
                  </a:lnTo>
                  <a:lnTo>
                    <a:pt x="913" y="148"/>
                  </a:lnTo>
                  <a:lnTo>
                    <a:pt x="919" y="196"/>
                  </a:lnTo>
                  <a:lnTo>
                    <a:pt x="944" y="200"/>
                  </a:lnTo>
                  <a:lnTo>
                    <a:pt x="944" y="216"/>
                  </a:lnTo>
                  <a:lnTo>
                    <a:pt x="962" y="239"/>
                  </a:lnTo>
                  <a:lnTo>
                    <a:pt x="989" y="248"/>
                  </a:lnTo>
                  <a:lnTo>
                    <a:pt x="989" y="295"/>
                  </a:lnTo>
                  <a:lnTo>
                    <a:pt x="974" y="343"/>
                  </a:lnTo>
                  <a:lnTo>
                    <a:pt x="897" y="376"/>
                  </a:lnTo>
                  <a:lnTo>
                    <a:pt x="852" y="399"/>
                  </a:lnTo>
                  <a:lnTo>
                    <a:pt x="861" y="442"/>
                  </a:lnTo>
                  <a:lnTo>
                    <a:pt x="876" y="467"/>
                  </a:lnTo>
                  <a:lnTo>
                    <a:pt x="870" y="487"/>
                  </a:lnTo>
                  <a:lnTo>
                    <a:pt x="827" y="534"/>
                  </a:lnTo>
                  <a:lnTo>
                    <a:pt x="818" y="570"/>
                  </a:lnTo>
                  <a:lnTo>
                    <a:pt x="806" y="582"/>
                  </a:lnTo>
                  <a:lnTo>
                    <a:pt x="779" y="534"/>
                  </a:lnTo>
                  <a:lnTo>
                    <a:pt x="144" y="550"/>
                  </a:lnTo>
                  <a:lnTo>
                    <a:pt x="141" y="498"/>
                  </a:lnTo>
                  <a:lnTo>
                    <a:pt x="119" y="487"/>
                  </a:lnTo>
                  <a:lnTo>
                    <a:pt x="114" y="403"/>
                  </a:lnTo>
                  <a:lnTo>
                    <a:pt x="110" y="390"/>
                  </a:lnTo>
                  <a:lnTo>
                    <a:pt x="101" y="334"/>
                  </a:lnTo>
                  <a:lnTo>
                    <a:pt x="80" y="331"/>
                  </a:lnTo>
                  <a:lnTo>
                    <a:pt x="74" y="275"/>
                  </a:lnTo>
                  <a:lnTo>
                    <a:pt x="49" y="248"/>
                  </a:lnTo>
                  <a:lnTo>
                    <a:pt x="35" y="191"/>
                  </a:lnTo>
                  <a:lnTo>
                    <a:pt x="13" y="183"/>
                  </a:lnTo>
                  <a:lnTo>
                    <a:pt x="0" y="140"/>
                  </a:lnTo>
                  <a:lnTo>
                    <a:pt x="13" y="121"/>
                  </a:lnTo>
                  <a:lnTo>
                    <a:pt x="13" y="16"/>
                  </a:lnTo>
                </a:path>
              </a:pathLst>
            </a:custGeom>
            <a:solidFill>
              <a:srgbClr val="008226"/>
            </a:solidFill>
            <a:ln w="11160">
              <a:solidFill>
                <a:srgbClr val="4d4d4d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10195" name=""/>
          <p:cNvGrpSpPr/>
          <p:nvPr/>
        </p:nvGrpSpPr>
        <p:grpSpPr>
          <a:xfrm>
            <a:off x="5143680" y="3149640"/>
            <a:ext cx="633240" cy="541440"/>
            <a:chOff x="5143680" y="3149640"/>
            <a:chExt cx="633240" cy="541440"/>
          </a:xfrm>
        </p:grpSpPr>
        <p:sp>
          <p:nvSpPr>
            <p:cNvPr id="10196" name=""/>
            <p:cNvSpPr/>
            <p:nvPr/>
          </p:nvSpPr>
          <p:spPr>
            <a:xfrm>
              <a:off x="5143680" y="3149640"/>
              <a:ext cx="633240" cy="541440"/>
            </a:xfrm>
            <a:custGeom>
              <a:avLst/>
              <a:gdLst/>
              <a:ahLst/>
              <a:rect l="l" t="t" r="r" b="b"/>
              <a:pathLst>
                <a:path w="830" h="692">
                  <a:moveTo>
                    <a:pt x="0" y="29"/>
                  </a:moveTo>
                  <a:lnTo>
                    <a:pt x="27" y="131"/>
                  </a:lnTo>
                  <a:lnTo>
                    <a:pt x="34" y="487"/>
                  </a:lnTo>
                  <a:lnTo>
                    <a:pt x="34" y="559"/>
                  </a:lnTo>
                  <a:lnTo>
                    <a:pt x="52" y="584"/>
                  </a:lnTo>
                  <a:lnTo>
                    <a:pt x="126" y="588"/>
                  </a:lnTo>
                  <a:lnTo>
                    <a:pt x="131" y="692"/>
                  </a:lnTo>
                  <a:lnTo>
                    <a:pt x="625" y="676"/>
                  </a:lnTo>
                  <a:lnTo>
                    <a:pt x="632" y="652"/>
                  </a:lnTo>
                  <a:lnTo>
                    <a:pt x="629" y="620"/>
                  </a:lnTo>
                  <a:lnTo>
                    <a:pt x="647" y="611"/>
                  </a:lnTo>
                  <a:lnTo>
                    <a:pt x="632" y="575"/>
                  </a:lnTo>
                  <a:lnTo>
                    <a:pt x="616" y="564"/>
                  </a:lnTo>
                  <a:lnTo>
                    <a:pt x="616" y="552"/>
                  </a:lnTo>
                  <a:lnTo>
                    <a:pt x="656" y="532"/>
                  </a:lnTo>
                  <a:lnTo>
                    <a:pt x="641" y="509"/>
                  </a:lnTo>
                  <a:lnTo>
                    <a:pt x="647" y="480"/>
                  </a:lnTo>
                  <a:lnTo>
                    <a:pt x="625" y="440"/>
                  </a:lnTo>
                  <a:lnTo>
                    <a:pt x="663" y="431"/>
                  </a:lnTo>
                  <a:lnTo>
                    <a:pt x="690" y="395"/>
                  </a:lnTo>
                  <a:lnTo>
                    <a:pt x="708" y="399"/>
                  </a:lnTo>
                  <a:lnTo>
                    <a:pt x="708" y="340"/>
                  </a:lnTo>
                  <a:lnTo>
                    <a:pt x="742" y="296"/>
                  </a:lnTo>
                  <a:lnTo>
                    <a:pt x="769" y="291"/>
                  </a:lnTo>
                  <a:lnTo>
                    <a:pt x="782" y="280"/>
                  </a:lnTo>
                  <a:lnTo>
                    <a:pt x="773" y="255"/>
                  </a:lnTo>
                  <a:lnTo>
                    <a:pt x="791" y="244"/>
                  </a:lnTo>
                  <a:lnTo>
                    <a:pt x="760" y="219"/>
                  </a:lnTo>
                  <a:lnTo>
                    <a:pt x="769" y="196"/>
                  </a:lnTo>
                  <a:lnTo>
                    <a:pt x="785" y="172"/>
                  </a:lnTo>
                  <a:lnTo>
                    <a:pt x="803" y="167"/>
                  </a:lnTo>
                  <a:lnTo>
                    <a:pt x="803" y="144"/>
                  </a:lnTo>
                  <a:lnTo>
                    <a:pt x="816" y="144"/>
                  </a:lnTo>
                  <a:lnTo>
                    <a:pt x="812" y="120"/>
                  </a:lnTo>
                  <a:lnTo>
                    <a:pt x="830" y="117"/>
                  </a:lnTo>
                  <a:lnTo>
                    <a:pt x="830" y="88"/>
                  </a:lnTo>
                  <a:lnTo>
                    <a:pt x="778" y="92"/>
                  </a:lnTo>
                  <a:lnTo>
                    <a:pt x="717" y="75"/>
                  </a:lnTo>
                  <a:lnTo>
                    <a:pt x="738" y="36"/>
                  </a:lnTo>
                  <a:lnTo>
                    <a:pt x="760" y="7"/>
                  </a:lnTo>
                  <a:lnTo>
                    <a:pt x="738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4d4d4d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197" name=""/>
            <p:cNvSpPr/>
            <p:nvPr/>
          </p:nvSpPr>
          <p:spPr>
            <a:xfrm>
              <a:off x="5143680" y="3149640"/>
              <a:ext cx="633240" cy="541440"/>
            </a:xfrm>
            <a:custGeom>
              <a:avLst/>
              <a:gdLst/>
              <a:ahLst/>
              <a:rect l="l" t="t" r="r" b="b"/>
              <a:pathLst>
                <a:path w="830" h="692">
                  <a:moveTo>
                    <a:pt x="0" y="29"/>
                  </a:moveTo>
                  <a:lnTo>
                    <a:pt x="27" y="131"/>
                  </a:lnTo>
                  <a:lnTo>
                    <a:pt x="34" y="487"/>
                  </a:lnTo>
                  <a:lnTo>
                    <a:pt x="34" y="559"/>
                  </a:lnTo>
                  <a:lnTo>
                    <a:pt x="52" y="584"/>
                  </a:lnTo>
                  <a:lnTo>
                    <a:pt x="126" y="588"/>
                  </a:lnTo>
                  <a:lnTo>
                    <a:pt x="131" y="692"/>
                  </a:lnTo>
                  <a:lnTo>
                    <a:pt x="625" y="676"/>
                  </a:lnTo>
                  <a:lnTo>
                    <a:pt x="632" y="652"/>
                  </a:lnTo>
                  <a:lnTo>
                    <a:pt x="629" y="620"/>
                  </a:lnTo>
                  <a:lnTo>
                    <a:pt x="647" y="611"/>
                  </a:lnTo>
                  <a:lnTo>
                    <a:pt x="632" y="575"/>
                  </a:lnTo>
                  <a:lnTo>
                    <a:pt x="616" y="564"/>
                  </a:lnTo>
                  <a:lnTo>
                    <a:pt x="616" y="552"/>
                  </a:lnTo>
                  <a:lnTo>
                    <a:pt x="656" y="532"/>
                  </a:lnTo>
                  <a:lnTo>
                    <a:pt x="641" y="509"/>
                  </a:lnTo>
                  <a:lnTo>
                    <a:pt x="647" y="480"/>
                  </a:lnTo>
                  <a:lnTo>
                    <a:pt x="625" y="440"/>
                  </a:lnTo>
                  <a:lnTo>
                    <a:pt x="663" y="431"/>
                  </a:lnTo>
                  <a:lnTo>
                    <a:pt x="690" y="395"/>
                  </a:lnTo>
                  <a:lnTo>
                    <a:pt x="708" y="399"/>
                  </a:lnTo>
                  <a:lnTo>
                    <a:pt x="708" y="340"/>
                  </a:lnTo>
                  <a:lnTo>
                    <a:pt x="742" y="296"/>
                  </a:lnTo>
                  <a:lnTo>
                    <a:pt x="769" y="291"/>
                  </a:lnTo>
                  <a:lnTo>
                    <a:pt x="782" y="280"/>
                  </a:lnTo>
                  <a:lnTo>
                    <a:pt x="773" y="255"/>
                  </a:lnTo>
                  <a:lnTo>
                    <a:pt x="791" y="244"/>
                  </a:lnTo>
                  <a:lnTo>
                    <a:pt x="760" y="219"/>
                  </a:lnTo>
                  <a:lnTo>
                    <a:pt x="769" y="196"/>
                  </a:lnTo>
                  <a:lnTo>
                    <a:pt x="785" y="172"/>
                  </a:lnTo>
                  <a:lnTo>
                    <a:pt x="803" y="167"/>
                  </a:lnTo>
                  <a:lnTo>
                    <a:pt x="803" y="144"/>
                  </a:lnTo>
                  <a:lnTo>
                    <a:pt x="816" y="144"/>
                  </a:lnTo>
                  <a:lnTo>
                    <a:pt x="812" y="120"/>
                  </a:lnTo>
                  <a:lnTo>
                    <a:pt x="830" y="117"/>
                  </a:lnTo>
                  <a:lnTo>
                    <a:pt x="830" y="88"/>
                  </a:lnTo>
                  <a:lnTo>
                    <a:pt x="778" y="92"/>
                  </a:lnTo>
                  <a:lnTo>
                    <a:pt x="717" y="75"/>
                  </a:lnTo>
                  <a:lnTo>
                    <a:pt x="738" y="36"/>
                  </a:lnTo>
                  <a:lnTo>
                    <a:pt x="760" y="7"/>
                  </a:lnTo>
                  <a:lnTo>
                    <a:pt x="738" y="0"/>
                  </a:lnTo>
                  <a:lnTo>
                    <a:pt x="0" y="29"/>
                  </a:lnTo>
                </a:path>
              </a:pathLst>
            </a:custGeom>
            <a:solidFill>
              <a:srgbClr val="008226"/>
            </a:solidFill>
            <a:ln w="11160">
              <a:solidFill>
                <a:srgbClr val="4d4d4d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10198" name=""/>
          <p:cNvGrpSpPr/>
          <p:nvPr/>
        </p:nvGrpSpPr>
        <p:grpSpPr>
          <a:xfrm>
            <a:off x="5502240" y="2243160"/>
            <a:ext cx="509760" cy="814320"/>
            <a:chOff x="5502240" y="2243160"/>
            <a:chExt cx="509760" cy="814320"/>
          </a:xfrm>
        </p:grpSpPr>
        <p:sp>
          <p:nvSpPr>
            <p:cNvPr id="10199" name=""/>
            <p:cNvSpPr/>
            <p:nvPr/>
          </p:nvSpPr>
          <p:spPr>
            <a:xfrm>
              <a:off x="5502240" y="2243160"/>
              <a:ext cx="509760" cy="814320"/>
            </a:xfrm>
            <a:custGeom>
              <a:avLst/>
              <a:gdLst/>
              <a:ahLst/>
              <a:rect l="l" t="t" r="r" b="b"/>
              <a:pathLst>
                <a:path w="668" h="1038">
                  <a:moveTo>
                    <a:pt x="113" y="12"/>
                  </a:moveTo>
                  <a:lnTo>
                    <a:pt x="109" y="43"/>
                  </a:lnTo>
                  <a:lnTo>
                    <a:pt x="134" y="52"/>
                  </a:lnTo>
                  <a:lnTo>
                    <a:pt x="140" y="75"/>
                  </a:lnTo>
                  <a:lnTo>
                    <a:pt x="156" y="91"/>
                  </a:lnTo>
                  <a:lnTo>
                    <a:pt x="179" y="100"/>
                  </a:lnTo>
                  <a:lnTo>
                    <a:pt x="170" y="195"/>
                  </a:lnTo>
                  <a:lnTo>
                    <a:pt x="43" y="248"/>
                  </a:lnTo>
                  <a:lnTo>
                    <a:pt x="61" y="303"/>
                  </a:lnTo>
                  <a:lnTo>
                    <a:pt x="64" y="323"/>
                  </a:lnTo>
                  <a:lnTo>
                    <a:pt x="18" y="382"/>
                  </a:lnTo>
                  <a:lnTo>
                    <a:pt x="12" y="427"/>
                  </a:lnTo>
                  <a:lnTo>
                    <a:pt x="0" y="443"/>
                  </a:lnTo>
                  <a:lnTo>
                    <a:pt x="21" y="539"/>
                  </a:lnTo>
                  <a:lnTo>
                    <a:pt x="43" y="584"/>
                  </a:lnTo>
                  <a:lnTo>
                    <a:pt x="118" y="614"/>
                  </a:lnTo>
                  <a:lnTo>
                    <a:pt x="134" y="691"/>
                  </a:lnTo>
                  <a:lnTo>
                    <a:pt x="179" y="702"/>
                  </a:lnTo>
                  <a:lnTo>
                    <a:pt x="201" y="695"/>
                  </a:lnTo>
                  <a:lnTo>
                    <a:pt x="232" y="735"/>
                  </a:lnTo>
                  <a:lnTo>
                    <a:pt x="210" y="819"/>
                  </a:lnTo>
                  <a:lnTo>
                    <a:pt x="249" y="835"/>
                  </a:lnTo>
                  <a:lnTo>
                    <a:pt x="296" y="862"/>
                  </a:lnTo>
                  <a:lnTo>
                    <a:pt x="284" y="902"/>
                  </a:lnTo>
                  <a:lnTo>
                    <a:pt x="348" y="914"/>
                  </a:lnTo>
                  <a:lnTo>
                    <a:pt x="357" y="974"/>
                  </a:lnTo>
                  <a:lnTo>
                    <a:pt x="366" y="1019"/>
                  </a:lnTo>
                  <a:lnTo>
                    <a:pt x="397" y="1038"/>
                  </a:lnTo>
                  <a:lnTo>
                    <a:pt x="436" y="1038"/>
                  </a:lnTo>
                  <a:lnTo>
                    <a:pt x="454" y="1010"/>
                  </a:lnTo>
                  <a:lnTo>
                    <a:pt x="559" y="1029"/>
                  </a:lnTo>
                  <a:lnTo>
                    <a:pt x="555" y="1006"/>
                  </a:lnTo>
                  <a:lnTo>
                    <a:pt x="519" y="986"/>
                  </a:lnTo>
                  <a:lnTo>
                    <a:pt x="524" y="974"/>
                  </a:lnTo>
                  <a:lnTo>
                    <a:pt x="559" y="947"/>
                  </a:lnTo>
                  <a:lnTo>
                    <a:pt x="589" y="943"/>
                  </a:lnTo>
                  <a:lnTo>
                    <a:pt x="589" y="914"/>
                  </a:lnTo>
                  <a:lnTo>
                    <a:pt x="602" y="882"/>
                  </a:lnTo>
                  <a:lnTo>
                    <a:pt x="571" y="878"/>
                  </a:lnTo>
                  <a:lnTo>
                    <a:pt x="580" y="846"/>
                  </a:lnTo>
                  <a:lnTo>
                    <a:pt x="602" y="814"/>
                  </a:lnTo>
                  <a:lnTo>
                    <a:pt x="589" y="778"/>
                  </a:lnTo>
                  <a:lnTo>
                    <a:pt x="647" y="727"/>
                  </a:lnTo>
                  <a:lnTo>
                    <a:pt x="647" y="702"/>
                  </a:lnTo>
                  <a:lnTo>
                    <a:pt x="668" y="691"/>
                  </a:lnTo>
                  <a:lnTo>
                    <a:pt x="638" y="682"/>
                  </a:lnTo>
                  <a:lnTo>
                    <a:pt x="647" y="611"/>
                  </a:lnTo>
                  <a:lnTo>
                    <a:pt x="623" y="611"/>
                  </a:lnTo>
                  <a:lnTo>
                    <a:pt x="623" y="578"/>
                  </a:lnTo>
                  <a:lnTo>
                    <a:pt x="641" y="531"/>
                  </a:lnTo>
                  <a:lnTo>
                    <a:pt x="623" y="327"/>
                  </a:lnTo>
                  <a:lnTo>
                    <a:pt x="593" y="127"/>
                  </a:lnTo>
                  <a:lnTo>
                    <a:pt x="580" y="95"/>
                  </a:lnTo>
                  <a:lnTo>
                    <a:pt x="586" y="71"/>
                  </a:lnTo>
                  <a:lnTo>
                    <a:pt x="559" y="48"/>
                  </a:lnTo>
                  <a:lnTo>
                    <a:pt x="532" y="43"/>
                  </a:lnTo>
                  <a:lnTo>
                    <a:pt x="528" y="0"/>
                  </a:lnTo>
                  <a:lnTo>
                    <a:pt x="113" y="12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4d4d4d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200" name=""/>
            <p:cNvSpPr/>
            <p:nvPr/>
          </p:nvSpPr>
          <p:spPr>
            <a:xfrm>
              <a:off x="5502240" y="2243160"/>
              <a:ext cx="509760" cy="814320"/>
            </a:xfrm>
            <a:custGeom>
              <a:avLst/>
              <a:gdLst/>
              <a:ahLst/>
              <a:rect l="l" t="t" r="r" b="b"/>
              <a:pathLst>
                <a:path w="668" h="1038">
                  <a:moveTo>
                    <a:pt x="113" y="12"/>
                  </a:moveTo>
                  <a:lnTo>
                    <a:pt x="109" y="43"/>
                  </a:lnTo>
                  <a:lnTo>
                    <a:pt x="134" y="52"/>
                  </a:lnTo>
                  <a:lnTo>
                    <a:pt x="140" y="75"/>
                  </a:lnTo>
                  <a:lnTo>
                    <a:pt x="156" y="91"/>
                  </a:lnTo>
                  <a:lnTo>
                    <a:pt x="179" y="100"/>
                  </a:lnTo>
                  <a:lnTo>
                    <a:pt x="170" y="195"/>
                  </a:lnTo>
                  <a:lnTo>
                    <a:pt x="43" y="248"/>
                  </a:lnTo>
                  <a:lnTo>
                    <a:pt x="61" y="303"/>
                  </a:lnTo>
                  <a:lnTo>
                    <a:pt x="64" y="323"/>
                  </a:lnTo>
                  <a:lnTo>
                    <a:pt x="18" y="382"/>
                  </a:lnTo>
                  <a:lnTo>
                    <a:pt x="12" y="427"/>
                  </a:lnTo>
                  <a:lnTo>
                    <a:pt x="0" y="443"/>
                  </a:lnTo>
                  <a:lnTo>
                    <a:pt x="21" y="539"/>
                  </a:lnTo>
                  <a:lnTo>
                    <a:pt x="43" y="584"/>
                  </a:lnTo>
                  <a:lnTo>
                    <a:pt x="118" y="614"/>
                  </a:lnTo>
                  <a:lnTo>
                    <a:pt x="134" y="691"/>
                  </a:lnTo>
                  <a:lnTo>
                    <a:pt x="179" y="702"/>
                  </a:lnTo>
                  <a:lnTo>
                    <a:pt x="201" y="695"/>
                  </a:lnTo>
                  <a:lnTo>
                    <a:pt x="232" y="735"/>
                  </a:lnTo>
                  <a:lnTo>
                    <a:pt x="210" y="819"/>
                  </a:lnTo>
                  <a:lnTo>
                    <a:pt x="249" y="835"/>
                  </a:lnTo>
                  <a:lnTo>
                    <a:pt x="296" y="862"/>
                  </a:lnTo>
                  <a:lnTo>
                    <a:pt x="284" y="902"/>
                  </a:lnTo>
                  <a:lnTo>
                    <a:pt x="348" y="914"/>
                  </a:lnTo>
                  <a:lnTo>
                    <a:pt x="357" y="974"/>
                  </a:lnTo>
                  <a:lnTo>
                    <a:pt x="366" y="1019"/>
                  </a:lnTo>
                  <a:lnTo>
                    <a:pt x="397" y="1038"/>
                  </a:lnTo>
                  <a:lnTo>
                    <a:pt x="436" y="1038"/>
                  </a:lnTo>
                  <a:lnTo>
                    <a:pt x="454" y="1010"/>
                  </a:lnTo>
                  <a:lnTo>
                    <a:pt x="559" y="1029"/>
                  </a:lnTo>
                  <a:lnTo>
                    <a:pt x="555" y="1006"/>
                  </a:lnTo>
                  <a:lnTo>
                    <a:pt x="519" y="986"/>
                  </a:lnTo>
                  <a:lnTo>
                    <a:pt x="524" y="974"/>
                  </a:lnTo>
                  <a:lnTo>
                    <a:pt x="559" y="947"/>
                  </a:lnTo>
                  <a:lnTo>
                    <a:pt x="589" y="943"/>
                  </a:lnTo>
                  <a:lnTo>
                    <a:pt x="589" y="914"/>
                  </a:lnTo>
                  <a:lnTo>
                    <a:pt x="602" y="882"/>
                  </a:lnTo>
                  <a:lnTo>
                    <a:pt x="571" y="878"/>
                  </a:lnTo>
                  <a:lnTo>
                    <a:pt x="580" y="846"/>
                  </a:lnTo>
                  <a:lnTo>
                    <a:pt x="602" y="814"/>
                  </a:lnTo>
                  <a:lnTo>
                    <a:pt x="589" y="778"/>
                  </a:lnTo>
                  <a:lnTo>
                    <a:pt x="647" y="727"/>
                  </a:lnTo>
                  <a:lnTo>
                    <a:pt x="647" y="702"/>
                  </a:lnTo>
                  <a:lnTo>
                    <a:pt x="668" y="691"/>
                  </a:lnTo>
                  <a:lnTo>
                    <a:pt x="638" y="682"/>
                  </a:lnTo>
                  <a:lnTo>
                    <a:pt x="647" y="611"/>
                  </a:lnTo>
                  <a:lnTo>
                    <a:pt x="623" y="611"/>
                  </a:lnTo>
                  <a:lnTo>
                    <a:pt x="623" y="578"/>
                  </a:lnTo>
                  <a:lnTo>
                    <a:pt x="641" y="531"/>
                  </a:lnTo>
                  <a:lnTo>
                    <a:pt x="623" y="327"/>
                  </a:lnTo>
                  <a:lnTo>
                    <a:pt x="593" y="127"/>
                  </a:lnTo>
                  <a:lnTo>
                    <a:pt x="580" y="95"/>
                  </a:lnTo>
                  <a:lnTo>
                    <a:pt x="586" y="71"/>
                  </a:lnTo>
                  <a:lnTo>
                    <a:pt x="559" y="48"/>
                  </a:lnTo>
                  <a:lnTo>
                    <a:pt x="532" y="43"/>
                  </a:lnTo>
                  <a:lnTo>
                    <a:pt x="528" y="0"/>
                  </a:lnTo>
                  <a:lnTo>
                    <a:pt x="113" y="12"/>
                  </a:lnTo>
                </a:path>
              </a:pathLst>
            </a:custGeom>
            <a:solidFill>
              <a:srgbClr val="008226"/>
            </a:solidFill>
            <a:ln w="11160">
              <a:solidFill>
                <a:srgbClr val="4d4d4d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10201" name=""/>
          <p:cNvGrpSpPr/>
          <p:nvPr/>
        </p:nvGrpSpPr>
        <p:grpSpPr>
          <a:xfrm>
            <a:off x="5300640" y="1592280"/>
            <a:ext cx="652320" cy="662040"/>
            <a:chOff x="5300640" y="1592280"/>
            <a:chExt cx="652320" cy="662040"/>
          </a:xfrm>
        </p:grpSpPr>
        <p:sp>
          <p:nvSpPr>
            <p:cNvPr id="10202" name=""/>
            <p:cNvSpPr/>
            <p:nvPr/>
          </p:nvSpPr>
          <p:spPr>
            <a:xfrm>
              <a:off x="5300640" y="1592280"/>
              <a:ext cx="652320" cy="662040"/>
            </a:xfrm>
            <a:custGeom>
              <a:avLst/>
              <a:gdLst/>
              <a:ahLst/>
              <a:rect l="l" t="t" r="r" b="b"/>
              <a:pathLst>
                <a:path w="857" h="843">
                  <a:moveTo>
                    <a:pt x="799" y="827"/>
                  </a:moveTo>
                  <a:lnTo>
                    <a:pt x="799" y="787"/>
                  </a:lnTo>
                  <a:lnTo>
                    <a:pt x="787" y="748"/>
                  </a:lnTo>
                  <a:lnTo>
                    <a:pt x="778" y="687"/>
                  </a:lnTo>
                  <a:lnTo>
                    <a:pt x="781" y="647"/>
                  </a:lnTo>
                  <a:lnTo>
                    <a:pt x="790" y="618"/>
                  </a:lnTo>
                  <a:lnTo>
                    <a:pt x="805" y="595"/>
                  </a:lnTo>
                  <a:lnTo>
                    <a:pt x="790" y="568"/>
                  </a:lnTo>
                  <a:lnTo>
                    <a:pt x="778" y="552"/>
                  </a:lnTo>
                  <a:lnTo>
                    <a:pt x="787" y="527"/>
                  </a:lnTo>
                  <a:lnTo>
                    <a:pt x="805" y="520"/>
                  </a:lnTo>
                  <a:lnTo>
                    <a:pt x="805" y="412"/>
                  </a:lnTo>
                  <a:lnTo>
                    <a:pt x="821" y="388"/>
                  </a:lnTo>
                  <a:lnTo>
                    <a:pt x="857" y="356"/>
                  </a:lnTo>
                  <a:lnTo>
                    <a:pt x="852" y="320"/>
                  </a:lnTo>
                  <a:lnTo>
                    <a:pt x="839" y="308"/>
                  </a:lnTo>
                  <a:lnTo>
                    <a:pt x="817" y="317"/>
                  </a:lnTo>
                  <a:lnTo>
                    <a:pt x="808" y="360"/>
                  </a:lnTo>
                  <a:lnTo>
                    <a:pt x="787" y="376"/>
                  </a:lnTo>
                  <a:lnTo>
                    <a:pt x="769" y="388"/>
                  </a:lnTo>
                  <a:lnTo>
                    <a:pt x="765" y="412"/>
                  </a:lnTo>
                  <a:lnTo>
                    <a:pt x="738" y="432"/>
                  </a:lnTo>
                  <a:lnTo>
                    <a:pt x="704" y="435"/>
                  </a:lnTo>
                  <a:lnTo>
                    <a:pt x="720" y="396"/>
                  </a:lnTo>
                  <a:lnTo>
                    <a:pt x="751" y="360"/>
                  </a:lnTo>
                  <a:lnTo>
                    <a:pt x="778" y="327"/>
                  </a:lnTo>
                  <a:lnTo>
                    <a:pt x="787" y="300"/>
                  </a:lnTo>
                  <a:lnTo>
                    <a:pt x="726" y="291"/>
                  </a:lnTo>
                  <a:lnTo>
                    <a:pt x="747" y="223"/>
                  </a:lnTo>
                  <a:lnTo>
                    <a:pt x="686" y="203"/>
                  </a:lnTo>
                  <a:lnTo>
                    <a:pt x="665" y="187"/>
                  </a:lnTo>
                  <a:lnTo>
                    <a:pt x="634" y="180"/>
                  </a:lnTo>
                  <a:lnTo>
                    <a:pt x="620" y="160"/>
                  </a:lnTo>
                  <a:lnTo>
                    <a:pt x="577" y="176"/>
                  </a:lnTo>
                  <a:lnTo>
                    <a:pt x="551" y="151"/>
                  </a:lnTo>
                  <a:lnTo>
                    <a:pt x="489" y="124"/>
                  </a:lnTo>
                  <a:lnTo>
                    <a:pt x="458" y="148"/>
                  </a:lnTo>
                  <a:lnTo>
                    <a:pt x="436" y="151"/>
                  </a:lnTo>
                  <a:lnTo>
                    <a:pt x="420" y="140"/>
                  </a:lnTo>
                  <a:lnTo>
                    <a:pt x="366" y="108"/>
                  </a:lnTo>
                  <a:lnTo>
                    <a:pt x="357" y="95"/>
                  </a:lnTo>
                  <a:lnTo>
                    <a:pt x="363" y="68"/>
                  </a:lnTo>
                  <a:lnTo>
                    <a:pt x="323" y="76"/>
                  </a:lnTo>
                  <a:lnTo>
                    <a:pt x="305" y="60"/>
                  </a:lnTo>
                  <a:lnTo>
                    <a:pt x="275" y="20"/>
                  </a:lnTo>
                  <a:lnTo>
                    <a:pt x="266" y="0"/>
                  </a:lnTo>
                  <a:lnTo>
                    <a:pt x="241" y="7"/>
                  </a:lnTo>
                  <a:lnTo>
                    <a:pt x="183" y="52"/>
                  </a:lnTo>
                  <a:lnTo>
                    <a:pt x="140" y="72"/>
                  </a:lnTo>
                  <a:lnTo>
                    <a:pt x="100" y="76"/>
                  </a:lnTo>
                  <a:lnTo>
                    <a:pt x="64" y="95"/>
                  </a:lnTo>
                  <a:lnTo>
                    <a:pt x="57" y="131"/>
                  </a:lnTo>
                  <a:lnTo>
                    <a:pt x="64" y="180"/>
                  </a:lnTo>
                  <a:lnTo>
                    <a:pt x="3" y="252"/>
                  </a:lnTo>
                  <a:lnTo>
                    <a:pt x="0" y="288"/>
                  </a:lnTo>
                  <a:lnTo>
                    <a:pt x="18" y="295"/>
                  </a:lnTo>
                  <a:lnTo>
                    <a:pt x="3" y="432"/>
                  </a:lnTo>
                  <a:lnTo>
                    <a:pt x="127" y="496"/>
                  </a:lnTo>
                  <a:lnTo>
                    <a:pt x="170" y="527"/>
                  </a:lnTo>
                  <a:lnTo>
                    <a:pt x="174" y="568"/>
                  </a:lnTo>
                  <a:lnTo>
                    <a:pt x="232" y="563"/>
                  </a:lnTo>
                  <a:lnTo>
                    <a:pt x="250" y="644"/>
                  </a:lnTo>
                  <a:lnTo>
                    <a:pt x="280" y="663"/>
                  </a:lnTo>
                  <a:lnTo>
                    <a:pt x="280" y="690"/>
                  </a:lnTo>
                  <a:lnTo>
                    <a:pt x="262" y="759"/>
                  </a:lnTo>
                  <a:lnTo>
                    <a:pt x="289" y="795"/>
                  </a:lnTo>
                  <a:lnTo>
                    <a:pt x="305" y="823"/>
                  </a:lnTo>
                  <a:lnTo>
                    <a:pt x="375" y="827"/>
                  </a:lnTo>
                  <a:lnTo>
                    <a:pt x="381" y="843"/>
                  </a:lnTo>
                  <a:lnTo>
                    <a:pt x="799" y="827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4d4d4d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203" name=""/>
            <p:cNvSpPr/>
            <p:nvPr/>
          </p:nvSpPr>
          <p:spPr>
            <a:xfrm>
              <a:off x="5300640" y="1592280"/>
              <a:ext cx="652320" cy="662040"/>
            </a:xfrm>
            <a:custGeom>
              <a:avLst/>
              <a:gdLst/>
              <a:ahLst/>
              <a:rect l="l" t="t" r="r" b="b"/>
              <a:pathLst>
                <a:path w="857" h="843">
                  <a:moveTo>
                    <a:pt x="799" y="827"/>
                  </a:moveTo>
                  <a:lnTo>
                    <a:pt x="799" y="787"/>
                  </a:lnTo>
                  <a:lnTo>
                    <a:pt x="787" y="748"/>
                  </a:lnTo>
                  <a:lnTo>
                    <a:pt x="778" y="687"/>
                  </a:lnTo>
                  <a:lnTo>
                    <a:pt x="781" y="647"/>
                  </a:lnTo>
                  <a:lnTo>
                    <a:pt x="790" y="618"/>
                  </a:lnTo>
                  <a:lnTo>
                    <a:pt x="805" y="595"/>
                  </a:lnTo>
                  <a:lnTo>
                    <a:pt x="790" y="568"/>
                  </a:lnTo>
                  <a:lnTo>
                    <a:pt x="778" y="552"/>
                  </a:lnTo>
                  <a:lnTo>
                    <a:pt x="787" y="527"/>
                  </a:lnTo>
                  <a:lnTo>
                    <a:pt x="805" y="520"/>
                  </a:lnTo>
                  <a:lnTo>
                    <a:pt x="805" y="412"/>
                  </a:lnTo>
                  <a:lnTo>
                    <a:pt x="821" y="388"/>
                  </a:lnTo>
                  <a:lnTo>
                    <a:pt x="857" y="356"/>
                  </a:lnTo>
                  <a:lnTo>
                    <a:pt x="852" y="320"/>
                  </a:lnTo>
                  <a:lnTo>
                    <a:pt x="839" y="308"/>
                  </a:lnTo>
                  <a:lnTo>
                    <a:pt x="817" y="317"/>
                  </a:lnTo>
                  <a:lnTo>
                    <a:pt x="808" y="360"/>
                  </a:lnTo>
                  <a:lnTo>
                    <a:pt x="787" y="376"/>
                  </a:lnTo>
                  <a:lnTo>
                    <a:pt x="769" y="388"/>
                  </a:lnTo>
                  <a:lnTo>
                    <a:pt x="765" y="412"/>
                  </a:lnTo>
                  <a:lnTo>
                    <a:pt x="738" y="432"/>
                  </a:lnTo>
                  <a:lnTo>
                    <a:pt x="704" y="435"/>
                  </a:lnTo>
                  <a:lnTo>
                    <a:pt x="720" y="396"/>
                  </a:lnTo>
                  <a:lnTo>
                    <a:pt x="751" y="360"/>
                  </a:lnTo>
                  <a:lnTo>
                    <a:pt x="778" y="327"/>
                  </a:lnTo>
                  <a:lnTo>
                    <a:pt x="787" y="300"/>
                  </a:lnTo>
                  <a:lnTo>
                    <a:pt x="726" y="291"/>
                  </a:lnTo>
                  <a:lnTo>
                    <a:pt x="747" y="223"/>
                  </a:lnTo>
                  <a:lnTo>
                    <a:pt x="686" y="203"/>
                  </a:lnTo>
                  <a:lnTo>
                    <a:pt x="665" y="187"/>
                  </a:lnTo>
                  <a:lnTo>
                    <a:pt x="634" y="180"/>
                  </a:lnTo>
                  <a:lnTo>
                    <a:pt x="620" y="160"/>
                  </a:lnTo>
                  <a:lnTo>
                    <a:pt x="577" y="176"/>
                  </a:lnTo>
                  <a:lnTo>
                    <a:pt x="551" y="151"/>
                  </a:lnTo>
                  <a:lnTo>
                    <a:pt x="489" y="124"/>
                  </a:lnTo>
                  <a:lnTo>
                    <a:pt x="458" y="148"/>
                  </a:lnTo>
                  <a:lnTo>
                    <a:pt x="436" y="151"/>
                  </a:lnTo>
                  <a:lnTo>
                    <a:pt x="420" y="140"/>
                  </a:lnTo>
                  <a:lnTo>
                    <a:pt x="366" y="108"/>
                  </a:lnTo>
                  <a:lnTo>
                    <a:pt x="357" y="95"/>
                  </a:lnTo>
                  <a:lnTo>
                    <a:pt x="363" y="68"/>
                  </a:lnTo>
                  <a:lnTo>
                    <a:pt x="323" y="76"/>
                  </a:lnTo>
                  <a:lnTo>
                    <a:pt x="305" y="60"/>
                  </a:lnTo>
                  <a:lnTo>
                    <a:pt x="275" y="20"/>
                  </a:lnTo>
                  <a:lnTo>
                    <a:pt x="266" y="0"/>
                  </a:lnTo>
                  <a:lnTo>
                    <a:pt x="241" y="7"/>
                  </a:lnTo>
                  <a:lnTo>
                    <a:pt x="183" y="52"/>
                  </a:lnTo>
                  <a:lnTo>
                    <a:pt x="140" y="72"/>
                  </a:lnTo>
                  <a:lnTo>
                    <a:pt x="100" y="76"/>
                  </a:lnTo>
                  <a:lnTo>
                    <a:pt x="64" y="95"/>
                  </a:lnTo>
                  <a:lnTo>
                    <a:pt x="57" y="131"/>
                  </a:lnTo>
                  <a:lnTo>
                    <a:pt x="64" y="180"/>
                  </a:lnTo>
                  <a:lnTo>
                    <a:pt x="3" y="252"/>
                  </a:lnTo>
                  <a:lnTo>
                    <a:pt x="0" y="288"/>
                  </a:lnTo>
                  <a:lnTo>
                    <a:pt x="18" y="295"/>
                  </a:lnTo>
                  <a:lnTo>
                    <a:pt x="3" y="432"/>
                  </a:lnTo>
                  <a:lnTo>
                    <a:pt x="127" y="496"/>
                  </a:lnTo>
                  <a:lnTo>
                    <a:pt x="170" y="527"/>
                  </a:lnTo>
                  <a:lnTo>
                    <a:pt x="174" y="568"/>
                  </a:lnTo>
                  <a:lnTo>
                    <a:pt x="232" y="563"/>
                  </a:lnTo>
                  <a:lnTo>
                    <a:pt x="250" y="644"/>
                  </a:lnTo>
                  <a:lnTo>
                    <a:pt x="280" y="663"/>
                  </a:lnTo>
                  <a:lnTo>
                    <a:pt x="280" y="690"/>
                  </a:lnTo>
                  <a:lnTo>
                    <a:pt x="262" y="759"/>
                  </a:lnTo>
                  <a:lnTo>
                    <a:pt x="289" y="795"/>
                  </a:lnTo>
                  <a:lnTo>
                    <a:pt x="305" y="823"/>
                  </a:lnTo>
                  <a:lnTo>
                    <a:pt x="375" y="827"/>
                  </a:lnTo>
                  <a:lnTo>
                    <a:pt x="381" y="843"/>
                  </a:lnTo>
                  <a:lnTo>
                    <a:pt x="799" y="827"/>
                  </a:lnTo>
                </a:path>
              </a:pathLst>
            </a:custGeom>
            <a:solidFill>
              <a:srgbClr val="008226"/>
            </a:solidFill>
            <a:ln w="11160">
              <a:solidFill>
                <a:srgbClr val="4d4d4d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10204" name=""/>
          <p:cNvGrpSpPr/>
          <p:nvPr/>
        </p:nvGrpSpPr>
        <p:grpSpPr>
          <a:xfrm>
            <a:off x="5572080" y="1492200"/>
            <a:ext cx="608040" cy="336600"/>
            <a:chOff x="5572080" y="1492200"/>
            <a:chExt cx="608040" cy="336600"/>
          </a:xfrm>
        </p:grpSpPr>
        <p:sp>
          <p:nvSpPr>
            <p:cNvPr id="10205" name=""/>
            <p:cNvSpPr/>
            <p:nvPr/>
          </p:nvSpPr>
          <p:spPr>
            <a:xfrm>
              <a:off x="5572080" y="1492200"/>
              <a:ext cx="608040" cy="336600"/>
            </a:xfrm>
            <a:custGeom>
              <a:avLst/>
              <a:gdLst/>
              <a:ahLst/>
              <a:rect l="l" t="t" r="r" b="b"/>
              <a:pathLst>
                <a:path w="800" h="427">
                  <a:moveTo>
                    <a:pt x="764" y="151"/>
                  </a:moveTo>
                  <a:lnTo>
                    <a:pt x="800" y="187"/>
                  </a:lnTo>
                  <a:lnTo>
                    <a:pt x="791" y="215"/>
                  </a:lnTo>
                  <a:lnTo>
                    <a:pt x="755" y="224"/>
                  </a:lnTo>
                  <a:lnTo>
                    <a:pt x="694" y="239"/>
                  </a:lnTo>
                  <a:lnTo>
                    <a:pt x="660" y="287"/>
                  </a:lnTo>
                  <a:lnTo>
                    <a:pt x="595" y="287"/>
                  </a:lnTo>
                  <a:lnTo>
                    <a:pt x="568" y="332"/>
                  </a:lnTo>
                  <a:lnTo>
                    <a:pt x="471" y="336"/>
                  </a:lnTo>
                  <a:lnTo>
                    <a:pt x="433" y="427"/>
                  </a:lnTo>
                  <a:lnTo>
                    <a:pt x="367" y="415"/>
                  </a:lnTo>
                  <a:lnTo>
                    <a:pt x="380" y="352"/>
                  </a:lnTo>
                  <a:lnTo>
                    <a:pt x="327" y="336"/>
                  </a:lnTo>
                  <a:lnTo>
                    <a:pt x="315" y="311"/>
                  </a:lnTo>
                  <a:lnTo>
                    <a:pt x="275" y="307"/>
                  </a:lnTo>
                  <a:lnTo>
                    <a:pt x="257" y="284"/>
                  </a:lnTo>
                  <a:lnTo>
                    <a:pt x="214" y="300"/>
                  </a:lnTo>
                  <a:lnTo>
                    <a:pt x="184" y="275"/>
                  </a:lnTo>
                  <a:lnTo>
                    <a:pt x="126" y="251"/>
                  </a:lnTo>
                  <a:lnTo>
                    <a:pt x="92" y="284"/>
                  </a:lnTo>
                  <a:lnTo>
                    <a:pt x="58" y="271"/>
                  </a:lnTo>
                  <a:lnTo>
                    <a:pt x="0" y="228"/>
                  </a:lnTo>
                  <a:lnTo>
                    <a:pt x="13" y="192"/>
                  </a:lnTo>
                  <a:lnTo>
                    <a:pt x="22" y="163"/>
                  </a:lnTo>
                  <a:lnTo>
                    <a:pt x="65" y="143"/>
                  </a:lnTo>
                  <a:lnTo>
                    <a:pt x="114" y="143"/>
                  </a:lnTo>
                  <a:lnTo>
                    <a:pt x="232" y="59"/>
                  </a:lnTo>
                  <a:lnTo>
                    <a:pt x="266" y="3"/>
                  </a:lnTo>
                  <a:lnTo>
                    <a:pt x="380" y="0"/>
                  </a:lnTo>
                  <a:lnTo>
                    <a:pt x="327" y="12"/>
                  </a:lnTo>
                  <a:lnTo>
                    <a:pt x="275" y="71"/>
                  </a:lnTo>
                  <a:lnTo>
                    <a:pt x="245" y="71"/>
                  </a:lnTo>
                  <a:lnTo>
                    <a:pt x="250" y="115"/>
                  </a:lnTo>
                  <a:lnTo>
                    <a:pt x="354" y="124"/>
                  </a:lnTo>
                  <a:lnTo>
                    <a:pt x="397" y="176"/>
                  </a:lnTo>
                  <a:lnTo>
                    <a:pt x="503" y="167"/>
                  </a:lnTo>
                  <a:lnTo>
                    <a:pt x="547" y="143"/>
                  </a:lnTo>
                  <a:lnTo>
                    <a:pt x="608" y="124"/>
                  </a:lnTo>
                  <a:lnTo>
                    <a:pt x="681" y="127"/>
                  </a:lnTo>
                  <a:lnTo>
                    <a:pt x="733" y="91"/>
                  </a:lnTo>
                  <a:lnTo>
                    <a:pt x="742" y="127"/>
                  </a:lnTo>
                  <a:lnTo>
                    <a:pt x="739" y="143"/>
                  </a:lnTo>
                  <a:lnTo>
                    <a:pt x="764" y="151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4d4d4d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206" name=""/>
            <p:cNvSpPr/>
            <p:nvPr/>
          </p:nvSpPr>
          <p:spPr>
            <a:xfrm>
              <a:off x="5572080" y="1492200"/>
              <a:ext cx="608040" cy="336600"/>
            </a:xfrm>
            <a:custGeom>
              <a:avLst/>
              <a:gdLst/>
              <a:ahLst/>
              <a:rect l="l" t="t" r="r" b="b"/>
              <a:pathLst>
                <a:path w="800" h="427">
                  <a:moveTo>
                    <a:pt x="764" y="151"/>
                  </a:moveTo>
                  <a:lnTo>
                    <a:pt x="800" y="187"/>
                  </a:lnTo>
                  <a:lnTo>
                    <a:pt x="791" y="215"/>
                  </a:lnTo>
                  <a:lnTo>
                    <a:pt x="755" y="224"/>
                  </a:lnTo>
                  <a:lnTo>
                    <a:pt x="694" y="239"/>
                  </a:lnTo>
                  <a:lnTo>
                    <a:pt x="660" y="287"/>
                  </a:lnTo>
                  <a:lnTo>
                    <a:pt x="595" y="287"/>
                  </a:lnTo>
                  <a:lnTo>
                    <a:pt x="568" y="332"/>
                  </a:lnTo>
                  <a:lnTo>
                    <a:pt x="471" y="336"/>
                  </a:lnTo>
                  <a:lnTo>
                    <a:pt x="433" y="427"/>
                  </a:lnTo>
                  <a:lnTo>
                    <a:pt x="367" y="415"/>
                  </a:lnTo>
                  <a:lnTo>
                    <a:pt x="380" y="352"/>
                  </a:lnTo>
                  <a:lnTo>
                    <a:pt x="327" y="336"/>
                  </a:lnTo>
                  <a:lnTo>
                    <a:pt x="315" y="311"/>
                  </a:lnTo>
                  <a:lnTo>
                    <a:pt x="275" y="307"/>
                  </a:lnTo>
                  <a:lnTo>
                    <a:pt x="257" y="284"/>
                  </a:lnTo>
                  <a:lnTo>
                    <a:pt x="214" y="300"/>
                  </a:lnTo>
                  <a:lnTo>
                    <a:pt x="184" y="275"/>
                  </a:lnTo>
                  <a:lnTo>
                    <a:pt x="126" y="251"/>
                  </a:lnTo>
                  <a:lnTo>
                    <a:pt x="92" y="284"/>
                  </a:lnTo>
                  <a:lnTo>
                    <a:pt x="58" y="271"/>
                  </a:lnTo>
                  <a:lnTo>
                    <a:pt x="0" y="228"/>
                  </a:lnTo>
                  <a:lnTo>
                    <a:pt x="13" y="192"/>
                  </a:lnTo>
                  <a:lnTo>
                    <a:pt x="22" y="163"/>
                  </a:lnTo>
                  <a:lnTo>
                    <a:pt x="65" y="143"/>
                  </a:lnTo>
                  <a:lnTo>
                    <a:pt x="114" y="143"/>
                  </a:lnTo>
                  <a:lnTo>
                    <a:pt x="232" y="59"/>
                  </a:lnTo>
                  <a:lnTo>
                    <a:pt x="266" y="3"/>
                  </a:lnTo>
                  <a:lnTo>
                    <a:pt x="380" y="0"/>
                  </a:lnTo>
                  <a:lnTo>
                    <a:pt x="327" y="12"/>
                  </a:lnTo>
                  <a:lnTo>
                    <a:pt x="275" y="71"/>
                  </a:lnTo>
                  <a:lnTo>
                    <a:pt x="245" y="71"/>
                  </a:lnTo>
                  <a:lnTo>
                    <a:pt x="250" y="115"/>
                  </a:lnTo>
                  <a:lnTo>
                    <a:pt x="354" y="124"/>
                  </a:lnTo>
                  <a:lnTo>
                    <a:pt x="397" y="176"/>
                  </a:lnTo>
                  <a:lnTo>
                    <a:pt x="503" y="167"/>
                  </a:lnTo>
                  <a:lnTo>
                    <a:pt x="547" y="143"/>
                  </a:lnTo>
                  <a:lnTo>
                    <a:pt x="608" y="124"/>
                  </a:lnTo>
                  <a:lnTo>
                    <a:pt x="681" y="127"/>
                  </a:lnTo>
                  <a:lnTo>
                    <a:pt x="733" y="91"/>
                  </a:lnTo>
                  <a:lnTo>
                    <a:pt x="742" y="127"/>
                  </a:lnTo>
                  <a:lnTo>
                    <a:pt x="739" y="143"/>
                  </a:lnTo>
                  <a:lnTo>
                    <a:pt x="764" y="151"/>
                  </a:lnTo>
                </a:path>
              </a:pathLst>
            </a:custGeom>
            <a:solidFill>
              <a:srgbClr val="008226"/>
            </a:solidFill>
            <a:ln w="11160">
              <a:solidFill>
                <a:srgbClr val="4d4d4d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10207" name=""/>
          <p:cNvGrpSpPr/>
          <p:nvPr/>
        </p:nvGrpSpPr>
        <p:grpSpPr>
          <a:xfrm>
            <a:off x="6031080" y="1725480"/>
            <a:ext cx="488880" cy="594000"/>
            <a:chOff x="6031080" y="1725480"/>
            <a:chExt cx="488880" cy="594000"/>
          </a:xfrm>
        </p:grpSpPr>
        <p:sp>
          <p:nvSpPr>
            <p:cNvPr id="10208" name=""/>
            <p:cNvSpPr/>
            <p:nvPr/>
          </p:nvSpPr>
          <p:spPr>
            <a:xfrm>
              <a:off x="6031080" y="1725480"/>
              <a:ext cx="488880" cy="594000"/>
            </a:xfrm>
            <a:custGeom>
              <a:avLst/>
              <a:gdLst/>
              <a:ahLst/>
              <a:rect l="l" t="t" r="r" b="b"/>
              <a:pathLst>
                <a:path w="645" h="755">
                  <a:moveTo>
                    <a:pt x="330" y="755"/>
                  </a:moveTo>
                  <a:lnTo>
                    <a:pt x="321" y="735"/>
                  </a:lnTo>
                  <a:lnTo>
                    <a:pt x="17" y="746"/>
                  </a:lnTo>
                  <a:lnTo>
                    <a:pt x="43" y="715"/>
                  </a:lnTo>
                  <a:lnTo>
                    <a:pt x="70" y="663"/>
                  </a:lnTo>
                  <a:lnTo>
                    <a:pt x="100" y="624"/>
                  </a:lnTo>
                  <a:lnTo>
                    <a:pt x="64" y="571"/>
                  </a:lnTo>
                  <a:lnTo>
                    <a:pt x="61" y="483"/>
                  </a:lnTo>
                  <a:lnTo>
                    <a:pt x="30" y="444"/>
                  </a:lnTo>
                  <a:lnTo>
                    <a:pt x="9" y="419"/>
                  </a:lnTo>
                  <a:lnTo>
                    <a:pt x="9" y="395"/>
                  </a:lnTo>
                  <a:lnTo>
                    <a:pt x="26" y="376"/>
                  </a:lnTo>
                  <a:lnTo>
                    <a:pt x="0" y="311"/>
                  </a:lnTo>
                  <a:lnTo>
                    <a:pt x="43" y="248"/>
                  </a:lnTo>
                  <a:lnTo>
                    <a:pt x="21" y="219"/>
                  </a:lnTo>
                  <a:lnTo>
                    <a:pt x="21" y="192"/>
                  </a:lnTo>
                  <a:lnTo>
                    <a:pt x="48" y="151"/>
                  </a:lnTo>
                  <a:lnTo>
                    <a:pt x="57" y="115"/>
                  </a:lnTo>
                  <a:lnTo>
                    <a:pt x="100" y="120"/>
                  </a:lnTo>
                  <a:lnTo>
                    <a:pt x="95" y="160"/>
                  </a:lnTo>
                  <a:lnTo>
                    <a:pt x="116" y="172"/>
                  </a:lnTo>
                  <a:lnTo>
                    <a:pt x="143" y="151"/>
                  </a:lnTo>
                  <a:lnTo>
                    <a:pt x="134" y="92"/>
                  </a:lnTo>
                  <a:lnTo>
                    <a:pt x="147" y="75"/>
                  </a:lnTo>
                  <a:lnTo>
                    <a:pt x="174" y="79"/>
                  </a:lnTo>
                  <a:lnTo>
                    <a:pt x="165" y="23"/>
                  </a:lnTo>
                  <a:lnTo>
                    <a:pt x="195" y="4"/>
                  </a:lnTo>
                  <a:lnTo>
                    <a:pt x="300" y="0"/>
                  </a:lnTo>
                  <a:lnTo>
                    <a:pt x="345" y="20"/>
                  </a:lnTo>
                  <a:lnTo>
                    <a:pt x="348" y="39"/>
                  </a:lnTo>
                  <a:lnTo>
                    <a:pt x="388" y="39"/>
                  </a:lnTo>
                  <a:lnTo>
                    <a:pt x="443" y="56"/>
                  </a:lnTo>
                  <a:lnTo>
                    <a:pt x="452" y="84"/>
                  </a:lnTo>
                  <a:lnTo>
                    <a:pt x="431" y="101"/>
                  </a:lnTo>
                  <a:lnTo>
                    <a:pt x="474" y="192"/>
                  </a:lnTo>
                  <a:lnTo>
                    <a:pt x="474" y="219"/>
                  </a:lnTo>
                  <a:lnTo>
                    <a:pt x="404" y="304"/>
                  </a:lnTo>
                  <a:lnTo>
                    <a:pt x="379" y="352"/>
                  </a:lnTo>
                  <a:lnTo>
                    <a:pt x="391" y="367"/>
                  </a:lnTo>
                  <a:lnTo>
                    <a:pt x="434" y="372"/>
                  </a:lnTo>
                  <a:lnTo>
                    <a:pt x="458" y="352"/>
                  </a:lnTo>
                  <a:lnTo>
                    <a:pt x="504" y="275"/>
                  </a:lnTo>
                  <a:lnTo>
                    <a:pt x="553" y="275"/>
                  </a:lnTo>
                  <a:lnTo>
                    <a:pt x="609" y="347"/>
                  </a:lnTo>
                  <a:lnTo>
                    <a:pt x="609" y="395"/>
                  </a:lnTo>
                  <a:lnTo>
                    <a:pt x="605" y="422"/>
                  </a:lnTo>
                  <a:lnTo>
                    <a:pt x="645" y="447"/>
                  </a:lnTo>
                  <a:lnTo>
                    <a:pt x="639" y="494"/>
                  </a:lnTo>
                  <a:lnTo>
                    <a:pt x="618" y="530"/>
                  </a:lnTo>
                  <a:lnTo>
                    <a:pt x="605" y="575"/>
                  </a:lnTo>
                  <a:lnTo>
                    <a:pt x="593" y="602"/>
                  </a:lnTo>
                  <a:lnTo>
                    <a:pt x="553" y="611"/>
                  </a:lnTo>
                  <a:lnTo>
                    <a:pt x="571" y="654"/>
                  </a:lnTo>
                  <a:lnTo>
                    <a:pt x="553" y="667"/>
                  </a:lnTo>
                  <a:lnTo>
                    <a:pt x="517" y="722"/>
                  </a:lnTo>
                  <a:lnTo>
                    <a:pt x="330" y="755"/>
                  </a:lnTo>
                  <a:close/>
                </a:path>
              </a:pathLst>
            </a:custGeom>
            <a:solidFill>
              <a:srgbClr val="008208"/>
            </a:solidFill>
            <a:ln w="9360">
              <a:solidFill>
                <a:srgbClr val="4d4d4d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209" name=""/>
            <p:cNvSpPr/>
            <p:nvPr/>
          </p:nvSpPr>
          <p:spPr>
            <a:xfrm>
              <a:off x="6031080" y="1725480"/>
              <a:ext cx="488880" cy="594000"/>
            </a:xfrm>
            <a:custGeom>
              <a:avLst/>
              <a:gdLst/>
              <a:ahLst/>
              <a:rect l="l" t="t" r="r" b="b"/>
              <a:pathLst>
                <a:path w="645" h="755">
                  <a:moveTo>
                    <a:pt x="330" y="755"/>
                  </a:moveTo>
                  <a:lnTo>
                    <a:pt x="321" y="735"/>
                  </a:lnTo>
                  <a:lnTo>
                    <a:pt x="17" y="746"/>
                  </a:lnTo>
                  <a:lnTo>
                    <a:pt x="43" y="715"/>
                  </a:lnTo>
                  <a:lnTo>
                    <a:pt x="70" y="663"/>
                  </a:lnTo>
                  <a:lnTo>
                    <a:pt x="100" y="624"/>
                  </a:lnTo>
                  <a:lnTo>
                    <a:pt x="64" y="571"/>
                  </a:lnTo>
                  <a:lnTo>
                    <a:pt x="61" y="483"/>
                  </a:lnTo>
                  <a:lnTo>
                    <a:pt x="30" y="444"/>
                  </a:lnTo>
                  <a:lnTo>
                    <a:pt x="9" y="419"/>
                  </a:lnTo>
                  <a:lnTo>
                    <a:pt x="9" y="395"/>
                  </a:lnTo>
                  <a:lnTo>
                    <a:pt x="26" y="376"/>
                  </a:lnTo>
                  <a:lnTo>
                    <a:pt x="0" y="311"/>
                  </a:lnTo>
                  <a:lnTo>
                    <a:pt x="43" y="248"/>
                  </a:lnTo>
                  <a:lnTo>
                    <a:pt x="21" y="219"/>
                  </a:lnTo>
                  <a:lnTo>
                    <a:pt x="21" y="192"/>
                  </a:lnTo>
                  <a:lnTo>
                    <a:pt x="48" y="151"/>
                  </a:lnTo>
                  <a:lnTo>
                    <a:pt x="57" y="115"/>
                  </a:lnTo>
                  <a:lnTo>
                    <a:pt x="100" y="120"/>
                  </a:lnTo>
                  <a:lnTo>
                    <a:pt x="95" y="160"/>
                  </a:lnTo>
                  <a:lnTo>
                    <a:pt x="116" y="172"/>
                  </a:lnTo>
                  <a:lnTo>
                    <a:pt x="143" y="151"/>
                  </a:lnTo>
                  <a:lnTo>
                    <a:pt x="134" y="92"/>
                  </a:lnTo>
                  <a:lnTo>
                    <a:pt x="147" y="75"/>
                  </a:lnTo>
                  <a:lnTo>
                    <a:pt x="174" y="79"/>
                  </a:lnTo>
                  <a:lnTo>
                    <a:pt x="165" y="23"/>
                  </a:lnTo>
                  <a:lnTo>
                    <a:pt x="195" y="4"/>
                  </a:lnTo>
                  <a:lnTo>
                    <a:pt x="300" y="0"/>
                  </a:lnTo>
                  <a:lnTo>
                    <a:pt x="345" y="20"/>
                  </a:lnTo>
                  <a:lnTo>
                    <a:pt x="348" y="39"/>
                  </a:lnTo>
                  <a:lnTo>
                    <a:pt x="388" y="39"/>
                  </a:lnTo>
                  <a:lnTo>
                    <a:pt x="443" y="56"/>
                  </a:lnTo>
                  <a:lnTo>
                    <a:pt x="452" y="84"/>
                  </a:lnTo>
                  <a:lnTo>
                    <a:pt x="431" y="101"/>
                  </a:lnTo>
                  <a:lnTo>
                    <a:pt x="474" y="192"/>
                  </a:lnTo>
                  <a:lnTo>
                    <a:pt x="474" y="219"/>
                  </a:lnTo>
                  <a:lnTo>
                    <a:pt x="404" y="304"/>
                  </a:lnTo>
                  <a:lnTo>
                    <a:pt x="379" y="352"/>
                  </a:lnTo>
                  <a:lnTo>
                    <a:pt x="391" y="367"/>
                  </a:lnTo>
                  <a:lnTo>
                    <a:pt x="434" y="372"/>
                  </a:lnTo>
                  <a:lnTo>
                    <a:pt x="458" y="352"/>
                  </a:lnTo>
                  <a:lnTo>
                    <a:pt x="504" y="275"/>
                  </a:lnTo>
                  <a:lnTo>
                    <a:pt x="553" y="275"/>
                  </a:lnTo>
                  <a:lnTo>
                    <a:pt x="609" y="347"/>
                  </a:lnTo>
                  <a:lnTo>
                    <a:pt x="609" y="395"/>
                  </a:lnTo>
                  <a:lnTo>
                    <a:pt x="605" y="422"/>
                  </a:lnTo>
                  <a:lnTo>
                    <a:pt x="645" y="447"/>
                  </a:lnTo>
                  <a:lnTo>
                    <a:pt x="639" y="494"/>
                  </a:lnTo>
                  <a:lnTo>
                    <a:pt x="618" y="530"/>
                  </a:lnTo>
                  <a:lnTo>
                    <a:pt x="605" y="575"/>
                  </a:lnTo>
                  <a:lnTo>
                    <a:pt x="593" y="602"/>
                  </a:lnTo>
                  <a:lnTo>
                    <a:pt x="553" y="611"/>
                  </a:lnTo>
                  <a:lnTo>
                    <a:pt x="571" y="654"/>
                  </a:lnTo>
                  <a:lnTo>
                    <a:pt x="553" y="667"/>
                  </a:lnTo>
                  <a:lnTo>
                    <a:pt x="517" y="722"/>
                  </a:lnTo>
                  <a:lnTo>
                    <a:pt x="330" y="755"/>
                  </a:lnTo>
                </a:path>
              </a:pathLst>
            </a:custGeom>
            <a:solidFill>
              <a:srgbClr val="008208"/>
            </a:solidFill>
            <a:ln w="11160">
              <a:solidFill>
                <a:srgbClr val="4d4d4d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10210" name=""/>
          <p:cNvGrpSpPr/>
          <p:nvPr/>
        </p:nvGrpSpPr>
        <p:grpSpPr>
          <a:xfrm>
            <a:off x="6608880" y="2440080"/>
            <a:ext cx="493560" cy="488880"/>
            <a:chOff x="6608880" y="2440080"/>
            <a:chExt cx="493560" cy="488880"/>
          </a:xfrm>
        </p:grpSpPr>
        <p:sp>
          <p:nvSpPr>
            <p:cNvPr id="10211" name=""/>
            <p:cNvSpPr/>
            <p:nvPr/>
          </p:nvSpPr>
          <p:spPr>
            <a:xfrm>
              <a:off x="6608880" y="2440080"/>
              <a:ext cx="493560" cy="488880"/>
            </a:xfrm>
            <a:custGeom>
              <a:avLst/>
              <a:gdLst/>
              <a:ahLst/>
              <a:rect l="l" t="t" r="r" b="b"/>
              <a:pathLst>
                <a:path w="648" h="624">
                  <a:moveTo>
                    <a:pt x="248" y="0"/>
                  </a:moveTo>
                  <a:lnTo>
                    <a:pt x="226" y="29"/>
                  </a:lnTo>
                  <a:lnTo>
                    <a:pt x="235" y="121"/>
                  </a:lnTo>
                  <a:lnTo>
                    <a:pt x="226" y="167"/>
                  </a:lnTo>
                  <a:lnTo>
                    <a:pt x="192" y="164"/>
                  </a:lnTo>
                  <a:lnTo>
                    <a:pt x="179" y="212"/>
                  </a:lnTo>
                  <a:lnTo>
                    <a:pt x="125" y="209"/>
                  </a:lnTo>
                  <a:lnTo>
                    <a:pt x="104" y="219"/>
                  </a:lnTo>
                  <a:lnTo>
                    <a:pt x="118" y="245"/>
                  </a:lnTo>
                  <a:lnTo>
                    <a:pt x="109" y="271"/>
                  </a:lnTo>
                  <a:lnTo>
                    <a:pt x="134" y="300"/>
                  </a:lnTo>
                  <a:lnTo>
                    <a:pt x="122" y="320"/>
                  </a:lnTo>
                  <a:lnTo>
                    <a:pt x="79" y="291"/>
                  </a:lnTo>
                  <a:lnTo>
                    <a:pt x="48" y="311"/>
                  </a:lnTo>
                  <a:lnTo>
                    <a:pt x="57" y="383"/>
                  </a:lnTo>
                  <a:lnTo>
                    <a:pt x="34" y="383"/>
                  </a:lnTo>
                  <a:lnTo>
                    <a:pt x="30" y="415"/>
                  </a:lnTo>
                  <a:lnTo>
                    <a:pt x="0" y="428"/>
                  </a:lnTo>
                  <a:lnTo>
                    <a:pt x="9" y="455"/>
                  </a:lnTo>
                  <a:lnTo>
                    <a:pt x="18" y="480"/>
                  </a:lnTo>
                  <a:lnTo>
                    <a:pt x="27" y="512"/>
                  </a:lnTo>
                  <a:lnTo>
                    <a:pt x="64" y="532"/>
                  </a:lnTo>
                  <a:lnTo>
                    <a:pt x="104" y="539"/>
                  </a:lnTo>
                  <a:lnTo>
                    <a:pt x="109" y="572"/>
                  </a:lnTo>
                  <a:lnTo>
                    <a:pt x="156" y="595"/>
                  </a:lnTo>
                  <a:lnTo>
                    <a:pt x="161" y="624"/>
                  </a:lnTo>
                  <a:lnTo>
                    <a:pt x="210" y="611"/>
                  </a:lnTo>
                  <a:lnTo>
                    <a:pt x="210" y="595"/>
                  </a:lnTo>
                  <a:lnTo>
                    <a:pt x="278" y="600"/>
                  </a:lnTo>
                  <a:lnTo>
                    <a:pt x="287" y="584"/>
                  </a:lnTo>
                  <a:lnTo>
                    <a:pt x="323" y="579"/>
                  </a:lnTo>
                  <a:lnTo>
                    <a:pt x="323" y="548"/>
                  </a:lnTo>
                  <a:lnTo>
                    <a:pt x="373" y="548"/>
                  </a:lnTo>
                  <a:lnTo>
                    <a:pt x="377" y="523"/>
                  </a:lnTo>
                  <a:lnTo>
                    <a:pt x="404" y="500"/>
                  </a:lnTo>
                  <a:lnTo>
                    <a:pt x="408" y="464"/>
                  </a:lnTo>
                  <a:lnTo>
                    <a:pt x="429" y="444"/>
                  </a:lnTo>
                  <a:lnTo>
                    <a:pt x="425" y="396"/>
                  </a:lnTo>
                  <a:lnTo>
                    <a:pt x="443" y="376"/>
                  </a:lnTo>
                  <a:lnTo>
                    <a:pt x="456" y="343"/>
                  </a:lnTo>
                  <a:lnTo>
                    <a:pt x="465" y="320"/>
                  </a:lnTo>
                  <a:lnTo>
                    <a:pt x="499" y="311"/>
                  </a:lnTo>
                  <a:lnTo>
                    <a:pt x="512" y="336"/>
                  </a:lnTo>
                  <a:lnTo>
                    <a:pt x="557" y="264"/>
                  </a:lnTo>
                  <a:lnTo>
                    <a:pt x="596" y="261"/>
                  </a:lnTo>
                  <a:lnTo>
                    <a:pt x="603" y="236"/>
                  </a:lnTo>
                  <a:lnTo>
                    <a:pt x="591" y="212"/>
                  </a:lnTo>
                  <a:lnTo>
                    <a:pt x="643" y="200"/>
                  </a:lnTo>
                  <a:lnTo>
                    <a:pt x="630" y="164"/>
                  </a:lnTo>
                  <a:lnTo>
                    <a:pt x="630" y="124"/>
                  </a:lnTo>
                  <a:lnTo>
                    <a:pt x="648" y="121"/>
                  </a:lnTo>
                  <a:lnTo>
                    <a:pt x="639" y="101"/>
                  </a:lnTo>
                  <a:lnTo>
                    <a:pt x="573" y="112"/>
                  </a:lnTo>
                  <a:lnTo>
                    <a:pt x="530" y="104"/>
                  </a:lnTo>
                  <a:lnTo>
                    <a:pt x="530" y="137"/>
                  </a:lnTo>
                  <a:lnTo>
                    <a:pt x="460" y="176"/>
                  </a:lnTo>
                  <a:lnTo>
                    <a:pt x="443" y="79"/>
                  </a:lnTo>
                  <a:lnTo>
                    <a:pt x="284" y="101"/>
                  </a:lnTo>
                  <a:lnTo>
                    <a:pt x="248" y="0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4d4d4d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212" name=""/>
            <p:cNvSpPr/>
            <p:nvPr/>
          </p:nvSpPr>
          <p:spPr>
            <a:xfrm>
              <a:off x="6608880" y="2440080"/>
              <a:ext cx="493560" cy="488880"/>
            </a:xfrm>
            <a:custGeom>
              <a:avLst/>
              <a:gdLst/>
              <a:ahLst/>
              <a:rect l="l" t="t" r="r" b="b"/>
              <a:pathLst>
                <a:path w="648" h="624">
                  <a:moveTo>
                    <a:pt x="248" y="0"/>
                  </a:moveTo>
                  <a:lnTo>
                    <a:pt x="226" y="29"/>
                  </a:lnTo>
                  <a:lnTo>
                    <a:pt x="235" y="121"/>
                  </a:lnTo>
                  <a:lnTo>
                    <a:pt x="226" y="167"/>
                  </a:lnTo>
                  <a:lnTo>
                    <a:pt x="192" y="164"/>
                  </a:lnTo>
                  <a:lnTo>
                    <a:pt x="179" y="212"/>
                  </a:lnTo>
                  <a:lnTo>
                    <a:pt x="125" y="209"/>
                  </a:lnTo>
                  <a:lnTo>
                    <a:pt x="104" y="219"/>
                  </a:lnTo>
                  <a:lnTo>
                    <a:pt x="118" y="245"/>
                  </a:lnTo>
                  <a:lnTo>
                    <a:pt x="109" y="271"/>
                  </a:lnTo>
                  <a:lnTo>
                    <a:pt x="134" y="300"/>
                  </a:lnTo>
                  <a:lnTo>
                    <a:pt x="122" y="320"/>
                  </a:lnTo>
                  <a:lnTo>
                    <a:pt x="79" y="291"/>
                  </a:lnTo>
                  <a:lnTo>
                    <a:pt x="48" y="311"/>
                  </a:lnTo>
                  <a:lnTo>
                    <a:pt x="57" y="383"/>
                  </a:lnTo>
                  <a:lnTo>
                    <a:pt x="34" y="383"/>
                  </a:lnTo>
                  <a:lnTo>
                    <a:pt x="30" y="415"/>
                  </a:lnTo>
                  <a:lnTo>
                    <a:pt x="0" y="428"/>
                  </a:lnTo>
                  <a:lnTo>
                    <a:pt x="9" y="455"/>
                  </a:lnTo>
                  <a:lnTo>
                    <a:pt x="18" y="480"/>
                  </a:lnTo>
                  <a:lnTo>
                    <a:pt x="27" y="512"/>
                  </a:lnTo>
                  <a:lnTo>
                    <a:pt x="64" y="532"/>
                  </a:lnTo>
                  <a:lnTo>
                    <a:pt x="104" y="539"/>
                  </a:lnTo>
                  <a:lnTo>
                    <a:pt x="109" y="572"/>
                  </a:lnTo>
                  <a:lnTo>
                    <a:pt x="156" y="595"/>
                  </a:lnTo>
                  <a:lnTo>
                    <a:pt x="161" y="624"/>
                  </a:lnTo>
                  <a:lnTo>
                    <a:pt x="210" y="611"/>
                  </a:lnTo>
                  <a:lnTo>
                    <a:pt x="210" y="595"/>
                  </a:lnTo>
                  <a:lnTo>
                    <a:pt x="278" y="600"/>
                  </a:lnTo>
                  <a:lnTo>
                    <a:pt x="287" y="584"/>
                  </a:lnTo>
                  <a:lnTo>
                    <a:pt x="323" y="579"/>
                  </a:lnTo>
                  <a:lnTo>
                    <a:pt x="323" y="548"/>
                  </a:lnTo>
                  <a:lnTo>
                    <a:pt x="373" y="548"/>
                  </a:lnTo>
                  <a:lnTo>
                    <a:pt x="377" y="523"/>
                  </a:lnTo>
                  <a:lnTo>
                    <a:pt x="404" y="500"/>
                  </a:lnTo>
                  <a:lnTo>
                    <a:pt x="408" y="464"/>
                  </a:lnTo>
                  <a:lnTo>
                    <a:pt x="429" y="444"/>
                  </a:lnTo>
                  <a:lnTo>
                    <a:pt x="425" y="396"/>
                  </a:lnTo>
                  <a:lnTo>
                    <a:pt x="443" y="376"/>
                  </a:lnTo>
                  <a:lnTo>
                    <a:pt x="456" y="343"/>
                  </a:lnTo>
                  <a:lnTo>
                    <a:pt x="465" y="320"/>
                  </a:lnTo>
                  <a:lnTo>
                    <a:pt x="499" y="311"/>
                  </a:lnTo>
                  <a:lnTo>
                    <a:pt x="512" y="336"/>
                  </a:lnTo>
                  <a:lnTo>
                    <a:pt x="557" y="264"/>
                  </a:lnTo>
                  <a:lnTo>
                    <a:pt x="596" y="261"/>
                  </a:lnTo>
                  <a:lnTo>
                    <a:pt x="603" y="236"/>
                  </a:lnTo>
                  <a:lnTo>
                    <a:pt x="591" y="212"/>
                  </a:lnTo>
                  <a:lnTo>
                    <a:pt x="643" y="200"/>
                  </a:lnTo>
                  <a:lnTo>
                    <a:pt x="630" y="164"/>
                  </a:lnTo>
                  <a:lnTo>
                    <a:pt x="630" y="124"/>
                  </a:lnTo>
                  <a:lnTo>
                    <a:pt x="648" y="121"/>
                  </a:lnTo>
                  <a:lnTo>
                    <a:pt x="639" y="101"/>
                  </a:lnTo>
                  <a:lnTo>
                    <a:pt x="573" y="112"/>
                  </a:lnTo>
                  <a:lnTo>
                    <a:pt x="530" y="104"/>
                  </a:lnTo>
                  <a:lnTo>
                    <a:pt x="530" y="137"/>
                  </a:lnTo>
                  <a:lnTo>
                    <a:pt x="460" y="176"/>
                  </a:lnTo>
                  <a:lnTo>
                    <a:pt x="443" y="79"/>
                  </a:lnTo>
                  <a:lnTo>
                    <a:pt x="284" y="101"/>
                  </a:lnTo>
                  <a:lnTo>
                    <a:pt x="248" y="0"/>
                  </a:lnTo>
                </a:path>
              </a:pathLst>
            </a:custGeom>
            <a:solidFill>
              <a:srgbClr val="008226"/>
            </a:solidFill>
            <a:ln w="11160">
              <a:solidFill>
                <a:srgbClr val="4d4d4d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10213" name=""/>
          <p:cNvGrpSpPr/>
          <p:nvPr/>
        </p:nvGrpSpPr>
        <p:grpSpPr>
          <a:xfrm>
            <a:off x="5789520" y="2692440"/>
            <a:ext cx="897120" cy="452520"/>
            <a:chOff x="5789520" y="2692440"/>
            <a:chExt cx="897120" cy="452520"/>
          </a:xfrm>
        </p:grpSpPr>
        <p:sp>
          <p:nvSpPr>
            <p:cNvPr id="10214" name=""/>
            <p:cNvSpPr/>
            <p:nvPr/>
          </p:nvSpPr>
          <p:spPr>
            <a:xfrm>
              <a:off x="5789520" y="2692440"/>
              <a:ext cx="897120" cy="452520"/>
            </a:xfrm>
            <a:custGeom>
              <a:avLst/>
              <a:gdLst/>
              <a:ahLst/>
              <a:rect l="l" t="t" r="r" b="b"/>
              <a:pathLst>
                <a:path w="1179" h="579">
                  <a:moveTo>
                    <a:pt x="1179" y="223"/>
                  </a:moveTo>
                  <a:lnTo>
                    <a:pt x="1179" y="295"/>
                  </a:lnTo>
                  <a:lnTo>
                    <a:pt x="1157" y="298"/>
                  </a:lnTo>
                  <a:lnTo>
                    <a:pt x="1143" y="320"/>
                  </a:lnTo>
                  <a:lnTo>
                    <a:pt x="1118" y="304"/>
                  </a:lnTo>
                  <a:lnTo>
                    <a:pt x="1109" y="331"/>
                  </a:lnTo>
                  <a:lnTo>
                    <a:pt x="1091" y="327"/>
                  </a:lnTo>
                  <a:lnTo>
                    <a:pt x="1087" y="367"/>
                  </a:lnTo>
                  <a:lnTo>
                    <a:pt x="1069" y="392"/>
                  </a:lnTo>
                  <a:lnTo>
                    <a:pt x="1051" y="386"/>
                  </a:lnTo>
                  <a:lnTo>
                    <a:pt x="1051" y="406"/>
                  </a:lnTo>
                  <a:lnTo>
                    <a:pt x="1017" y="403"/>
                  </a:lnTo>
                  <a:lnTo>
                    <a:pt x="1012" y="439"/>
                  </a:lnTo>
                  <a:lnTo>
                    <a:pt x="987" y="439"/>
                  </a:lnTo>
                  <a:lnTo>
                    <a:pt x="987" y="455"/>
                  </a:lnTo>
                  <a:lnTo>
                    <a:pt x="746" y="487"/>
                  </a:lnTo>
                  <a:lnTo>
                    <a:pt x="520" y="507"/>
                  </a:lnTo>
                  <a:lnTo>
                    <a:pt x="354" y="507"/>
                  </a:lnTo>
                  <a:lnTo>
                    <a:pt x="324" y="539"/>
                  </a:lnTo>
                  <a:lnTo>
                    <a:pt x="297" y="534"/>
                  </a:lnTo>
                  <a:lnTo>
                    <a:pt x="275" y="519"/>
                  </a:lnTo>
                  <a:lnTo>
                    <a:pt x="254" y="523"/>
                  </a:lnTo>
                  <a:lnTo>
                    <a:pt x="211" y="550"/>
                  </a:lnTo>
                  <a:lnTo>
                    <a:pt x="153" y="579"/>
                  </a:lnTo>
                  <a:lnTo>
                    <a:pt x="96" y="575"/>
                  </a:lnTo>
                  <a:lnTo>
                    <a:pt x="0" y="579"/>
                  </a:lnTo>
                  <a:lnTo>
                    <a:pt x="58" y="539"/>
                  </a:lnTo>
                  <a:lnTo>
                    <a:pt x="52" y="471"/>
                  </a:lnTo>
                  <a:lnTo>
                    <a:pt x="79" y="442"/>
                  </a:lnTo>
                  <a:lnTo>
                    <a:pt x="180" y="458"/>
                  </a:lnTo>
                  <a:lnTo>
                    <a:pt x="171" y="439"/>
                  </a:lnTo>
                  <a:lnTo>
                    <a:pt x="140" y="406"/>
                  </a:lnTo>
                  <a:lnTo>
                    <a:pt x="180" y="376"/>
                  </a:lnTo>
                  <a:lnTo>
                    <a:pt x="211" y="367"/>
                  </a:lnTo>
                  <a:lnTo>
                    <a:pt x="227" y="311"/>
                  </a:lnTo>
                  <a:lnTo>
                    <a:pt x="284" y="304"/>
                  </a:lnTo>
                  <a:lnTo>
                    <a:pt x="309" y="268"/>
                  </a:lnTo>
                  <a:lnTo>
                    <a:pt x="336" y="268"/>
                  </a:lnTo>
                  <a:lnTo>
                    <a:pt x="358" y="288"/>
                  </a:lnTo>
                  <a:lnTo>
                    <a:pt x="441" y="284"/>
                  </a:lnTo>
                  <a:lnTo>
                    <a:pt x="467" y="228"/>
                  </a:lnTo>
                  <a:lnTo>
                    <a:pt x="489" y="228"/>
                  </a:lnTo>
                  <a:lnTo>
                    <a:pt x="502" y="248"/>
                  </a:lnTo>
                  <a:lnTo>
                    <a:pt x="541" y="248"/>
                  </a:lnTo>
                  <a:lnTo>
                    <a:pt x="550" y="203"/>
                  </a:lnTo>
                  <a:lnTo>
                    <a:pt x="581" y="187"/>
                  </a:lnTo>
                  <a:lnTo>
                    <a:pt x="584" y="140"/>
                  </a:lnTo>
                  <a:lnTo>
                    <a:pt x="620" y="131"/>
                  </a:lnTo>
                  <a:lnTo>
                    <a:pt x="624" y="92"/>
                  </a:lnTo>
                  <a:lnTo>
                    <a:pt x="672" y="99"/>
                  </a:lnTo>
                  <a:lnTo>
                    <a:pt x="712" y="49"/>
                  </a:lnTo>
                  <a:lnTo>
                    <a:pt x="712" y="4"/>
                  </a:lnTo>
                  <a:lnTo>
                    <a:pt x="764" y="0"/>
                  </a:lnTo>
                  <a:lnTo>
                    <a:pt x="773" y="40"/>
                  </a:lnTo>
                  <a:lnTo>
                    <a:pt x="843" y="56"/>
                  </a:lnTo>
                  <a:lnTo>
                    <a:pt x="904" y="76"/>
                  </a:lnTo>
                  <a:lnTo>
                    <a:pt x="965" y="56"/>
                  </a:lnTo>
                  <a:lnTo>
                    <a:pt x="990" y="16"/>
                  </a:lnTo>
                  <a:lnTo>
                    <a:pt x="1017" y="16"/>
                  </a:lnTo>
                  <a:lnTo>
                    <a:pt x="1039" y="40"/>
                  </a:lnTo>
                  <a:lnTo>
                    <a:pt x="1042" y="68"/>
                  </a:lnTo>
                  <a:lnTo>
                    <a:pt x="1073" y="68"/>
                  </a:lnTo>
                  <a:lnTo>
                    <a:pt x="1069" y="111"/>
                  </a:lnTo>
                  <a:lnTo>
                    <a:pt x="1100" y="200"/>
                  </a:lnTo>
                  <a:lnTo>
                    <a:pt x="1149" y="212"/>
                  </a:lnTo>
                  <a:lnTo>
                    <a:pt x="1179" y="223"/>
                  </a:lnTo>
                  <a:close/>
                </a:path>
              </a:pathLst>
            </a:custGeom>
            <a:solidFill>
              <a:srgbClr val="008208"/>
            </a:solidFill>
            <a:ln w="9360">
              <a:solidFill>
                <a:srgbClr val="4d4d4d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215" name=""/>
            <p:cNvSpPr/>
            <p:nvPr/>
          </p:nvSpPr>
          <p:spPr>
            <a:xfrm>
              <a:off x="5789520" y="2692440"/>
              <a:ext cx="897120" cy="452520"/>
            </a:xfrm>
            <a:custGeom>
              <a:avLst/>
              <a:gdLst/>
              <a:ahLst/>
              <a:rect l="l" t="t" r="r" b="b"/>
              <a:pathLst>
                <a:path w="1179" h="579">
                  <a:moveTo>
                    <a:pt x="1179" y="223"/>
                  </a:moveTo>
                  <a:lnTo>
                    <a:pt x="1179" y="295"/>
                  </a:lnTo>
                  <a:lnTo>
                    <a:pt x="1157" y="298"/>
                  </a:lnTo>
                  <a:lnTo>
                    <a:pt x="1143" y="320"/>
                  </a:lnTo>
                  <a:lnTo>
                    <a:pt x="1118" y="304"/>
                  </a:lnTo>
                  <a:lnTo>
                    <a:pt x="1109" y="331"/>
                  </a:lnTo>
                  <a:lnTo>
                    <a:pt x="1091" y="327"/>
                  </a:lnTo>
                  <a:lnTo>
                    <a:pt x="1087" y="367"/>
                  </a:lnTo>
                  <a:lnTo>
                    <a:pt x="1069" y="392"/>
                  </a:lnTo>
                  <a:lnTo>
                    <a:pt x="1051" y="386"/>
                  </a:lnTo>
                  <a:lnTo>
                    <a:pt x="1051" y="406"/>
                  </a:lnTo>
                  <a:lnTo>
                    <a:pt x="1017" y="403"/>
                  </a:lnTo>
                  <a:lnTo>
                    <a:pt x="1012" y="439"/>
                  </a:lnTo>
                  <a:lnTo>
                    <a:pt x="987" y="439"/>
                  </a:lnTo>
                  <a:lnTo>
                    <a:pt x="987" y="455"/>
                  </a:lnTo>
                  <a:lnTo>
                    <a:pt x="746" y="487"/>
                  </a:lnTo>
                  <a:lnTo>
                    <a:pt x="520" y="507"/>
                  </a:lnTo>
                  <a:lnTo>
                    <a:pt x="354" y="507"/>
                  </a:lnTo>
                  <a:lnTo>
                    <a:pt x="324" y="539"/>
                  </a:lnTo>
                  <a:lnTo>
                    <a:pt x="297" y="534"/>
                  </a:lnTo>
                  <a:lnTo>
                    <a:pt x="275" y="519"/>
                  </a:lnTo>
                  <a:lnTo>
                    <a:pt x="254" y="523"/>
                  </a:lnTo>
                  <a:lnTo>
                    <a:pt x="211" y="550"/>
                  </a:lnTo>
                  <a:lnTo>
                    <a:pt x="153" y="579"/>
                  </a:lnTo>
                  <a:lnTo>
                    <a:pt x="96" y="575"/>
                  </a:lnTo>
                  <a:lnTo>
                    <a:pt x="0" y="579"/>
                  </a:lnTo>
                  <a:lnTo>
                    <a:pt x="58" y="539"/>
                  </a:lnTo>
                  <a:lnTo>
                    <a:pt x="52" y="471"/>
                  </a:lnTo>
                  <a:lnTo>
                    <a:pt x="79" y="442"/>
                  </a:lnTo>
                  <a:lnTo>
                    <a:pt x="180" y="458"/>
                  </a:lnTo>
                  <a:lnTo>
                    <a:pt x="171" y="439"/>
                  </a:lnTo>
                  <a:lnTo>
                    <a:pt x="140" y="406"/>
                  </a:lnTo>
                  <a:lnTo>
                    <a:pt x="180" y="376"/>
                  </a:lnTo>
                  <a:lnTo>
                    <a:pt x="211" y="367"/>
                  </a:lnTo>
                  <a:lnTo>
                    <a:pt x="227" y="311"/>
                  </a:lnTo>
                  <a:lnTo>
                    <a:pt x="284" y="304"/>
                  </a:lnTo>
                  <a:lnTo>
                    <a:pt x="309" y="268"/>
                  </a:lnTo>
                  <a:lnTo>
                    <a:pt x="336" y="268"/>
                  </a:lnTo>
                  <a:lnTo>
                    <a:pt x="358" y="288"/>
                  </a:lnTo>
                  <a:lnTo>
                    <a:pt x="441" y="284"/>
                  </a:lnTo>
                  <a:lnTo>
                    <a:pt x="467" y="228"/>
                  </a:lnTo>
                  <a:lnTo>
                    <a:pt x="489" y="228"/>
                  </a:lnTo>
                  <a:lnTo>
                    <a:pt x="502" y="248"/>
                  </a:lnTo>
                  <a:lnTo>
                    <a:pt x="541" y="248"/>
                  </a:lnTo>
                  <a:lnTo>
                    <a:pt x="550" y="203"/>
                  </a:lnTo>
                  <a:lnTo>
                    <a:pt x="581" y="187"/>
                  </a:lnTo>
                  <a:lnTo>
                    <a:pt x="584" y="140"/>
                  </a:lnTo>
                  <a:lnTo>
                    <a:pt x="620" y="131"/>
                  </a:lnTo>
                  <a:lnTo>
                    <a:pt x="624" y="92"/>
                  </a:lnTo>
                  <a:lnTo>
                    <a:pt x="672" y="99"/>
                  </a:lnTo>
                  <a:lnTo>
                    <a:pt x="712" y="49"/>
                  </a:lnTo>
                  <a:lnTo>
                    <a:pt x="712" y="4"/>
                  </a:lnTo>
                  <a:lnTo>
                    <a:pt x="764" y="0"/>
                  </a:lnTo>
                  <a:lnTo>
                    <a:pt x="773" y="40"/>
                  </a:lnTo>
                  <a:lnTo>
                    <a:pt x="843" y="56"/>
                  </a:lnTo>
                  <a:lnTo>
                    <a:pt x="904" y="76"/>
                  </a:lnTo>
                  <a:lnTo>
                    <a:pt x="965" y="56"/>
                  </a:lnTo>
                  <a:lnTo>
                    <a:pt x="990" y="16"/>
                  </a:lnTo>
                  <a:lnTo>
                    <a:pt x="1017" y="16"/>
                  </a:lnTo>
                  <a:lnTo>
                    <a:pt x="1039" y="40"/>
                  </a:lnTo>
                  <a:lnTo>
                    <a:pt x="1042" y="68"/>
                  </a:lnTo>
                  <a:lnTo>
                    <a:pt x="1073" y="68"/>
                  </a:lnTo>
                  <a:lnTo>
                    <a:pt x="1069" y="111"/>
                  </a:lnTo>
                  <a:lnTo>
                    <a:pt x="1100" y="200"/>
                  </a:lnTo>
                  <a:lnTo>
                    <a:pt x="1149" y="212"/>
                  </a:lnTo>
                  <a:lnTo>
                    <a:pt x="1179" y="223"/>
                  </a:lnTo>
                </a:path>
              </a:pathLst>
            </a:custGeom>
            <a:solidFill>
              <a:srgbClr val="008208"/>
            </a:solidFill>
            <a:ln w="11160">
              <a:solidFill>
                <a:srgbClr val="4d4d4d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10216" name=""/>
          <p:cNvGrpSpPr/>
          <p:nvPr/>
        </p:nvGrpSpPr>
        <p:grpSpPr>
          <a:xfrm>
            <a:off x="6945480" y="2436840"/>
            <a:ext cx="571320" cy="247680"/>
            <a:chOff x="6945480" y="2436840"/>
            <a:chExt cx="571320" cy="247680"/>
          </a:xfrm>
        </p:grpSpPr>
        <p:sp>
          <p:nvSpPr>
            <p:cNvPr id="10217" name=""/>
            <p:cNvSpPr/>
            <p:nvPr/>
          </p:nvSpPr>
          <p:spPr>
            <a:xfrm>
              <a:off x="6945480" y="2436840"/>
              <a:ext cx="571320" cy="247680"/>
            </a:xfrm>
            <a:custGeom>
              <a:avLst/>
              <a:gdLst/>
              <a:ahLst/>
              <a:rect l="l" t="t" r="r" b="b"/>
              <a:pathLst>
                <a:path w="751" h="316">
                  <a:moveTo>
                    <a:pt x="736" y="204"/>
                  </a:moveTo>
                  <a:lnTo>
                    <a:pt x="751" y="244"/>
                  </a:lnTo>
                  <a:lnTo>
                    <a:pt x="736" y="244"/>
                  </a:lnTo>
                  <a:lnTo>
                    <a:pt x="736" y="255"/>
                  </a:lnTo>
                  <a:lnTo>
                    <a:pt x="720" y="271"/>
                  </a:lnTo>
                  <a:lnTo>
                    <a:pt x="720" y="296"/>
                  </a:lnTo>
                  <a:lnTo>
                    <a:pt x="641" y="312"/>
                  </a:lnTo>
                  <a:lnTo>
                    <a:pt x="623" y="276"/>
                  </a:lnTo>
                  <a:lnTo>
                    <a:pt x="598" y="276"/>
                  </a:lnTo>
                  <a:lnTo>
                    <a:pt x="567" y="208"/>
                  </a:lnTo>
                  <a:lnTo>
                    <a:pt x="589" y="176"/>
                  </a:lnTo>
                  <a:lnTo>
                    <a:pt x="567" y="176"/>
                  </a:lnTo>
                  <a:lnTo>
                    <a:pt x="537" y="143"/>
                  </a:lnTo>
                  <a:lnTo>
                    <a:pt x="559" y="107"/>
                  </a:lnTo>
                  <a:lnTo>
                    <a:pt x="546" y="104"/>
                  </a:lnTo>
                  <a:lnTo>
                    <a:pt x="541" y="71"/>
                  </a:lnTo>
                  <a:lnTo>
                    <a:pt x="559" y="28"/>
                  </a:lnTo>
                  <a:lnTo>
                    <a:pt x="523" y="35"/>
                  </a:lnTo>
                  <a:lnTo>
                    <a:pt x="515" y="71"/>
                  </a:lnTo>
                  <a:lnTo>
                    <a:pt x="485" y="91"/>
                  </a:lnTo>
                  <a:lnTo>
                    <a:pt x="506" y="120"/>
                  </a:lnTo>
                  <a:lnTo>
                    <a:pt x="501" y="152"/>
                  </a:lnTo>
                  <a:lnTo>
                    <a:pt x="519" y="156"/>
                  </a:lnTo>
                  <a:lnTo>
                    <a:pt x="501" y="188"/>
                  </a:lnTo>
                  <a:lnTo>
                    <a:pt x="515" y="224"/>
                  </a:lnTo>
                  <a:lnTo>
                    <a:pt x="523" y="271"/>
                  </a:lnTo>
                  <a:lnTo>
                    <a:pt x="553" y="292"/>
                  </a:lnTo>
                  <a:lnTo>
                    <a:pt x="541" y="316"/>
                  </a:lnTo>
                  <a:lnTo>
                    <a:pt x="519" y="303"/>
                  </a:lnTo>
                  <a:lnTo>
                    <a:pt x="479" y="307"/>
                  </a:lnTo>
                  <a:lnTo>
                    <a:pt x="470" y="287"/>
                  </a:lnTo>
                  <a:lnTo>
                    <a:pt x="415" y="296"/>
                  </a:lnTo>
                  <a:lnTo>
                    <a:pt x="400" y="248"/>
                  </a:lnTo>
                  <a:lnTo>
                    <a:pt x="406" y="219"/>
                  </a:lnTo>
                  <a:lnTo>
                    <a:pt x="436" y="183"/>
                  </a:lnTo>
                  <a:lnTo>
                    <a:pt x="418" y="159"/>
                  </a:lnTo>
                  <a:lnTo>
                    <a:pt x="339" y="152"/>
                  </a:lnTo>
                  <a:lnTo>
                    <a:pt x="332" y="116"/>
                  </a:lnTo>
                  <a:lnTo>
                    <a:pt x="302" y="120"/>
                  </a:lnTo>
                  <a:lnTo>
                    <a:pt x="287" y="152"/>
                  </a:lnTo>
                  <a:lnTo>
                    <a:pt x="240" y="159"/>
                  </a:lnTo>
                  <a:lnTo>
                    <a:pt x="201" y="127"/>
                  </a:lnTo>
                  <a:lnTo>
                    <a:pt x="192" y="95"/>
                  </a:lnTo>
                  <a:lnTo>
                    <a:pt x="134" y="111"/>
                  </a:lnTo>
                  <a:lnTo>
                    <a:pt x="88" y="107"/>
                  </a:lnTo>
                  <a:lnTo>
                    <a:pt x="82" y="140"/>
                  </a:lnTo>
                  <a:lnTo>
                    <a:pt x="12" y="176"/>
                  </a:lnTo>
                  <a:lnTo>
                    <a:pt x="0" y="84"/>
                  </a:lnTo>
                  <a:lnTo>
                    <a:pt x="571" y="0"/>
                  </a:lnTo>
                  <a:lnTo>
                    <a:pt x="641" y="204"/>
                  </a:lnTo>
                  <a:lnTo>
                    <a:pt x="736" y="204"/>
                  </a:lnTo>
                  <a:close/>
                </a:path>
              </a:pathLst>
            </a:custGeom>
            <a:solidFill>
              <a:srgbClr val="008208"/>
            </a:solidFill>
            <a:ln w="9360">
              <a:solidFill>
                <a:srgbClr val="4d4d4d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218" name=""/>
            <p:cNvSpPr/>
            <p:nvPr/>
          </p:nvSpPr>
          <p:spPr>
            <a:xfrm>
              <a:off x="6945480" y="2436840"/>
              <a:ext cx="571320" cy="247680"/>
            </a:xfrm>
            <a:custGeom>
              <a:avLst/>
              <a:gdLst/>
              <a:ahLst/>
              <a:rect l="l" t="t" r="r" b="b"/>
              <a:pathLst>
                <a:path w="751" h="316">
                  <a:moveTo>
                    <a:pt x="736" y="204"/>
                  </a:moveTo>
                  <a:lnTo>
                    <a:pt x="751" y="244"/>
                  </a:lnTo>
                  <a:lnTo>
                    <a:pt x="736" y="244"/>
                  </a:lnTo>
                  <a:lnTo>
                    <a:pt x="736" y="255"/>
                  </a:lnTo>
                  <a:lnTo>
                    <a:pt x="720" y="271"/>
                  </a:lnTo>
                  <a:lnTo>
                    <a:pt x="720" y="296"/>
                  </a:lnTo>
                  <a:lnTo>
                    <a:pt x="641" y="312"/>
                  </a:lnTo>
                  <a:lnTo>
                    <a:pt x="623" y="276"/>
                  </a:lnTo>
                  <a:lnTo>
                    <a:pt x="598" y="276"/>
                  </a:lnTo>
                  <a:lnTo>
                    <a:pt x="567" y="208"/>
                  </a:lnTo>
                  <a:lnTo>
                    <a:pt x="589" y="176"/>
                  </a:lnTo>
                  <a:lnTo>
                    <a:pt x="567" y="176"/>
                  </a:lnTo>
                  <a:lnTo>
                    <a:pt x="537" y="143"/>
                  </a:lnTo>
                  <a:lnTo>
                    <a:pt x="559" y="107"/>
                  </a:lnTo>
                  <a:lnTo>
                    <a:pt x="546" y="104"/>
                  </a:lnTo>
                  <a:lnTo>
                    <a:pt x="541" y="71"/>
                  </a:lnTo>
                  <a:lnTo>
                    <a:pt x="559" y="28"/>
                  </a:lnTo>
                  <a:lnTo>
                    <a:pt x="523" y="35"/>
                  </a:lnTo>
                  <a:lnTo>
                    <a:pt x="515" y="71"/>
                  </a:lnTo>
                  <a:lnTo>
                    <a:pt x="485" y="91"/>
                  </a:lnTo>
                  <a:lnTo>
                    <a:pt x="506" y="120"/>
                  </a:lnTo>
                  <a:lnTo>
                    <a:pt x="501" y="152"/>
                  </a:lnTo>
                  <a:lnTo>
                    <a:pt x="519" y="156"/>
                  </a:lnTo>
                  <a:lnTo>
                    <a:pt x="501" y="188"/>
                  </a:lnTo>
                  <a:lnTo>
                    <a:pt x="515" y="224"/>
                  </a:lnTo>
                  <a:lnTo>
                    <a:pt x="523" y="271"/>
                  </a:lnTo>
                  <a:lnTo>
                    <a:pt x="553" y="292"/>
                  </a:lnTo>
                  <a:lnTo>
                    <a:pt x="541" y="316"/>
                  </a:lnTo>
                  <a:lnTo>
                    <a:pt x="519" y="303"/>
                  </a:lnTo>
                  <a:lnTo>
                    <a:pt x="479" y="307"/>
                  </a:lnTo>
                  <a:lnTo>
                    <a:pt x="470" y="287"/>
                  </a:lnTo>
                  <a:lnTo>
                    <a:pt x="415" y="296"/>
                  </a:lnTo>
                  <a:lnTo>
                    <a:pt x="400" y="248"/>
                  </a:lnTo>
                  <a:lnTo>
                    <a:pt x="406" y="219"/>
                  </a:lnTo>
                  <a:lnTo>
                    <a:pt x="436" y="183"/>
                  </a:lnTo>
                  <a:lnTo>
                    <a:pt x="418" y="159"/>
                  </a:lnTo>
                  <a:lnTo>
                    <a:pt x="339" y="152"/>
                  </a:lnTo>
                  <a:lnTo>
                    <a:pt x="332" y="116"/>
                  </a:lnTo>
                  <a:lnTo>
                    <a:pt x="302" y="120"/>
                  </a:lnTo>
                  <a:lnTo>
                    <a:pt x="287" y="152"/>
                  </a:lnTo>
                  <a:lnTo>
                    <a:pt x="240" y="159"/>
                  </a:lnTo>
                  <a:lnTo>
                    <a:pt x="201" y="127"/>
                  </a:lnTo>
                  <a:lnTo>
                    <a:pt x="192" y="95"/>
                  </a:lnTo>
                  <a:lnTo>
                    <a:pt x="134" y="111"/>
                  </a:lnTo>
                  <a:lnTo>
                    <a:pt x="88" y="107"/>
                  </a:lnTo>
                  <a:lnTo>
                    <a:pt x="82" y="140"/>
                  </a:lnTo>
                  <a:lnTo>
                    <a:pt x="12" y="176"/>
                  </a:lnTo>
                  <a:lnTo>
                    <a:pt x="0" y="84"/>
                  </a:lnTo>
                  <a:lnTo>
                    <a:pt x="571" y="0"/>
                  </a:lnTo>
                  <a:lnTo>
                    <a:pt x="641" y="204"/>
                  </a:lnTo>
                  <a:lnTo>
                    <a:pt x="736" y="204"/>
                  </a:lnTo>
                </a:path>
              </a:pathLst>
            </a:custGeom>
            <a:solidFill>
              <a:srgbClr val="008208"/>
            </a:solidFill>
            <a:ln w="11160">
              <a:solidFill>
                <a:srgbClr val="4d4d4d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10219" name=""/>
          <p:cNvGrpSpPr/>
          <p:nvPr/>
        </p:nvGrpSpPr>
        <p:grpSpPr>
          <a:xfrm>
            <a:off x="7610400" y="1492200"/>
            <a:ext cx="230400" cy="414360"/>
            <a:chOff x="7610400" y="1492200"/>
            <a:chExt cx="230400" cy="414360"/>
          </a:xfrm>
        </p:grpSpPr>
        <p:sp>
          <p:nvSpPr>
            <p:cNvPr id="10220" name=""/>
            <p:cNvSpPr/>
            <p:nvPr/>
          </p:nvSpPr>
          <p:spPr>
            <a:xfrm>
              <a:off x="7610400" y="1492200"/>
              <a:ext cx="230400" cy="414360"/>
            </a:xfrm>
            <a:custGeom>
              <a:avLst/>
              <a:gdLst/>
              <a:ahLst/>
              <a:rect l="l" t="t" r="r" b="b"/>
              <a:pathLst>
                <a:path w="302" h="528">
                  <a:moveTo>
                    <a:pt x="48" y="59"/>
                  </a:moveTo>
                  <a:lnTo>
                    <a:pt x="34" y="32"/>
                  </a:lnTo>
                  <a:lnTo>
                    <a:pt x="48" y="7"/>
                  </a:lnTo>
                  <a:lnTo>
                    <a:pt x="83" y="0"/>
                  </a:lnTo>
                  <a:lnTo>
                    <a:pt x="119" y="16"/>
                  </a:lnTo>
                  <a:lnTo>
                    <a:pt x="171" y="169"/>
                  </a:lnTo>
                  <a:lnTo>
                    <a:pt x="189" y="183"/>
                  </a:lnTo>
                  <a:lnTo>
                    <a:pt x="192" y="235"/>
                  </a:lnTo>
                  <a:lnTo>
                    <a:pt x="201" y="255"/>
                  </a:lnTo>
                  <a:lnTo>
                    <a:pt x="223" y="276"/>
                  </a:lnTo>
                  <a:lnTo>
                    <a:pt x="219" y="348"/>
                  </a:lnTo>
                  <a:lnTo>
                    <a:pt x="250" y="375"/>
                  </a:lnTo>
                  <a:lnTo>
                    <a:pt x="257" y="400"/>
                  </a:lnTo>
                  <a:lnTo>
                    <a:pt x="296" y="400"/>
                  </a:lnTo>
                  <a:lnTo>
                    <a:pt x="302" y="417"/>
                  </a:lnTo>
                  <a:lnTo>
                    <a:pt x="275" y="444"/>
                  </a:lnTo>
                  <a:lnTo>
                    <a:pt x="262" y="467"/>
                  </a:lnTo>
                  <a:lnTo>
                    <a:pt x="226" y="467"/>
                  </a:lnTo>
                  <a:lnTo>
                    <a:pt x="219" y="505"/>
                  </a:lnTo>
                  <a:lnTo>
                    <a:pt x="192" y="505"/>
                  </a:lnTo>
                  <a:lnTo>
                    <a:pt x="57" y="528"/>
                  </a:lnTo>
                  <a:lnTo>
                    <a:pt x="22" y="463"/>
                  </a:lnTo>
                  <a:lnTo>
                    <a:pt x="40" y="391"/>
                  </a:lnTo>
                  <a:lnTo>
                    <a:pt x="0" y="355"/>
                  </a:lnTo>
                  <a:lnTo>
                    <a:pt x="40" y="312"/>
                  </a:lnTo>
                  <a:lnTo>
                    <a:pt x="34" y="280"/>
                  </a:lnTo>
                  <a:lnTo>
                    <a:pt x="18" y="251"/>
                  </a:lnTo>
                  <a:lnTo>
                    <a:pt x="31" y="228"/>
                  </a:lnTo>
                  <a:lnTo>
                    <a:pt x="70" y="215"/>
                  </a:lnTo>
                  <a:lnTo>
                    <a:pt x="70" y="192"/>
                  </a:lnTo>
                  <a:lnTo>
                    <a:pt x="88" y="169"/>
                  </a:lnTo>
                  <a:lnTo>
                    <a:pt x="57" y="152"/>
                  </a:lnTo>
                  <a:lnTo>
                    <a:pt x="57" y="127"/>
                  </a:lnTo>
                  <a:lnTo>
                    <a:pt x="65" y="95"/>
                  </a:lnTo>
                  <a:lnTo>
                    <a:pt x="48" y="59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4d4d4d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221" name=""/>
            <p:cNvSpPr/>
            <p:nvPr/>
          </p:nvSpPr>
          <p:spPr>
            <a:xfrm>
              <a:off x="7610400" y="1492200"/>
              <a:ext cx="230400" cy="414360"/>
            </a:xfrm>
            <a:custGeom>
              <a:avLst/>
              <a:gdLst/>
              <a:ahLst/>
              <a:rect l="l" t="t" r="r" b="b"/>
              <a:pathLst>
                <a:path w="302" h="528">
                  <a:moveTo>
                    <a:pt x="48" y="59"/>
                  </a:moveTo>
                  <a:lnTo>
                    <a:pt x="34" y="32"/>
                  </a:lnTo>
                  <a:lnTo>
                    <a:pt x="48" y="7"/>
                  </a:lnTo>
                  <a:lnTo>
                    <a:pt x="83" y="0"/>
                  </a:lnTo>
                  <a:lnTo>
                    <a:pt x="119" y="16"/>
                  </a:lnTo>
                  <a:lnTo>
                    <a:pt x="171" y="169"/>
                  </a:lnTo>
                  <a:lnTo>
                    <a:pt x="189" y="183"/>
                  </a:lnTo>
                  <a:lnTo>
                    <a:pt x="192" y="235"/>
                  </a:lnTo>
                  <a:lnTo>
                    <a:pt x="201" y="255"/>
                  </a:lnTo>
                  <a:lnTo>
                    <a:pt x="223" y="276"/>
                  </a:lnTo>
                  <a:lnTo>
                    <a:pt x="219" y="348"/>
                  </a:lnTo>
                  <a:lnTo>
                    <a:pt x="250" y="375"/>
                  </a:lnTo>
                  <a:lnTo>
                    <a:pt x="257" y="400"/>
                  </a:lnTo>
                  <a:lnTo>
                    <a:pt x="296" y="400"/>
                  </a:lnTo>
                  <a:lnTo>
                    <a:pt x="302" y="417"/>
                  </a:lnTo>
                  <a:lnTo>
                    <a:pt x="275" y="444"/>
                  </a:lnTo>
                  <a:lnTo>
                    <a:pt x="262" y="467"/>
                  </a:lnTo>
                  <a:lnTo>
                    <a:pt x="226" y="467"/>
                  </a:lnTo>
                  <a:lnTo>
                    <a:pt x="219" y="505"/>
                  </a:lnTo>
                  <a:lnTo>
                    <a:pt x="192" y="505"/>
                  </a:lnTo>
                  <a:lnTo>
                    <a:pt x="57" y="528"/>
                  </a:lnTo>
                  <a:lnTo>
                    <a:pt x="22" y="463"/>
                  </a:lnTo>
                  <a:lnTo>
                    <a:pt x="40" y="391"/>
                  </a:lnTo>
                  <a:lnTo>
                    <a:pt x="0" y="355"/>
                  </a:lnTo>
                  <a:lnTo>
                    <a:pt x="40" y="312"/>
                  </a:lnTo>
                  <a:lnTo>
                    <a:pt x="34" y="280"/>
                  </a:lnTo>
                  <a:lnTo>
                    <a:pt x="18" y="251"/>
                  </a:lnTo>
                  <a:lnTo>
                    <a:pt x="31" y="228"/>
                  </a:lnTo>
                  <a:lnTo>
                    <a:pt x="70" y="215"/>
                  </a:lnTo>
                  <a:lnTo>
                    <a:pt x="70" y="192"/>
                  </a:lnTo>
                  <a:lnTo>
                    <a:pt x="88" y="169"/>
                  </a:lnTo>
                  <a:lnTo>
                    <a:pt x="57" y="152"/>
                  </a:lnTo>
                  <a:lnTo>
                    <a:pt x="57" y="127"/>
                  </a:lnTo>
                  <a:lnTo>
                    <a:pt x="65" y="95"/>
                  </a:lnTo>
                  <a:lnTo>
                    <a:pt x="48" y="59"/>
                  </a:lnTo>
                </a:path>
              </a:pathLst>
            </a:custGeom>
            <a:solidFill>
              <a:srgbClr val="008226"/>
            </a:solidFill>
            <a:ln w="11160">
              <a:solidFill>
                <a:srgbClr val="4d4d4d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10222" name=""/>
          <p:cNvGrpSpPr/>
          <p:nvPr/>
        </p:nvGrpSpPr>
        <p:grpSpPr>
          <a:xfrm>
            <a:off x="7701120" y="1112760"/>
            <a:ext cx="442800" cy="693720"/>
            <a:chOff x="7701120" y="1112760"/>
            <a:chExt cx="442800" cy="693720"/>
          </a:xfrm>
        </p:grpSpPr>
        <p:sp>
          <p:nvSpPr>
            <p:cNvPr id="10223" name=""/>
            <p:cNvSpPr/>
            <p:nvPr/>
          </p:nvSpPr>
          <p:spPr>
            <a:xfrm>
              <a:off x="7701120" y="1112760"/>
              <a:ext cx="442800" cy="693720"/>
            </a:xfrm>
            <a:custGeom>
              <a:avLst/>
              <a:gdLst/>
              <a:ahLst/>
              <a:rect l="l" t="t" r="r" b="b"/>
              <a:pathLst>
                <a:path w="580" h="886">
                  <a:moveTo>
                    <a:pt x="0" y="494"/>
                  </a:moveTo>
                  <a:lnTo>
                    <a:pt x="43" y="442"/>
                  </a:lnTo>
                  <a:lnTo>
                    <a:pt x="43" y="359"/>
                  </a:lnTo>
                  <a:lnTo>
                    <a:pt x="64" y="310"/>
                  </a:lnTo>
                  <a:lnTo>
                    <a:pt x="61" y="271"/>
                  </a:lnTo>
                  <a:lnTo>
                    <a:pt x="39" y="192"/>
                  </a:lnTo>
                  <a:lnTo>
                    <a:pt x="88" y="64"/>
                  </a:lnTo>
                  <a:lnTo>
                    <a:pt x="100" y="52"/>
                  </a:lnTo>
                  <a:lnTo>
                    <a:pt x="100" y="23"/>
                  </a:lnTo>
                  <a:lnTo>
                    <a:pt x="134" y="12"/>
                  </a:lnTo>
                  <a:lnTo>
                    <a:pt x="161" y="48"/>
                  </a:lnTo>
                  <a:lnTo>
                    <a:pt x="204" y="48"/>
                  </a:lnTo>
                  <a:lnTo>
                    <a:pt x="208" y="39"/>
                  </a:lnTo>
                  <a:lnTo>
                    <a:pt x="239" y="32"/>
                  </a:lnTo>
                  <a:lnTo>
                    <a:pt x="257" y="0"/>
                  </a:lnTo>
                  <a:lnTo>
                    <a:pt x="275" y="23"/>
                  </a:lnTo>
                  <a:lnTo>
                    <a:pt x="275" y="39"/>
                  </a:lnTo>
                  <a:lnTo>
                    <a:pt x="354" y="75"/>
                  </a:lnTo>
                  <a:lnTo>
                    <a:pt x="397" y="264"/>
                  </a:lnTo>
                  <a:lnTo>
                    <a:pt x="431" y="300"/>
                  </a:lnTo>
                  <a:lnTo>
                    <a:pt x="492" y="300"/>
                  </a:lnTo>
                  <a:lnTo>
                    <a:pt x="501" y="314"/>
                  </a:lnTo>
                  <a:lnTo>
                    <a:pt x="497" y="355"/>
                  </a:lnTo>
                  <a:lnTo>
                    <a:pt x="513" y="375"/>
                  </a:lnTo>
                  <a:lnTo>
                    <a:pt x="571" y="386"/>
                  </a:lnTo>
                  <a:lnTo>
                    <a:pt x="580" y="422"/>
                  </a:lnTo>
                  <a:lnTo>
                    <a:pt x="558" y="478"/>
                  </a:lnTo>
                  <a:lnTo>
                    <a:pt x="492" y="535"/>
                  </a:lnTo>
                  <a:lnTo>
                    <a:pt x="436" y="539"/>
                  </a:lnTo>
                  <a:lnTo>
                    <a:pt x="418" y="550"/>
                  </a:lnTo>
                  <a:lnTo>
                    <a:pt x="406" y="582"/>
                  </a:lnTo>
                  <a:lnTo>
                    <a:pt x="391" y="585"/>
                  </a:lnTo>
                  <a:lnTo>
                    <a:pt x="348" y="562"/>
                  </a:lnTo>
                  <a:lnTo>
                    <a:pt x="345" y="591"/>
                  </a:lnTo>
                  <a:lnTo>
                    <a:pt x="357" y="627"/>
                  </a:lnTo>
                  <a:lnTo>
                    <a:pt x="357" y="663"/>
                  </a:lnTo>
                  <a:lnTo>
                    <a:pt x="330" y="670"/>
                  </a:lnTo>
                  <a:lnTo>
                    <a:pt x="248" y="666"/>
                  </a:lnTo>
                  <a:lnTo>
                    <a:pt x="253" y="702"/>
                  </a:lnTo>
                  <a:lnTo>
                    <a:pt x="239" y="729"/>
                  </a:lnTo>
                  <a:lnTo>
                    <a:pt x="213" y="729"/>
                  </a:lnTo>
                  <a:lnTo>
                    <a:pt x="204" y="785"/>
                  </a:lnTo>
                  <a:lnTo>
                    <a:pt x="195" y="814"/>
                  </a:lnTo>
                  <a:lnTo>
                    <a:pt x="179" y="826"/>
                  </a:lnTo>
                  <a:lnTo>
                    <a:pt x="183" y="886"/>
                  </a:lnTo>
                  <a:lnTo>
                    <a:pt x="143" y="886"/>
                  </a:lnTo>
                  <a:lnTo>
                    <a:pt x="131" y="857"/>
                  </a:lnTo>
                  <a:lnTo>
                    <a:pt x="95" y="833"/>
                  </a:lnTo>
                  <a:lnTo>
                    <a:pt x="109" y="771"/>
                  </a:lnTo>
                  <a:lnTo>
                    <a:pt x="79" y="735"/>
                  </a:lnTo>
                  <a:lnTo>
                    <a:pt x="70" y="670"/>
                  </a:lnTo>
                  <a:lnTo>
                    <a:pt x="48" y="634"/>
                  </a:lnTo>
                  <a:lnTo>
                    <a:pt x="0" y="494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4d4d4d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224" name=""/>
            <p:cNvSpPr/>
            <p:nvPr/>
          </p:nvSpPr>
          <p:spPr>
            <a:xfrm>
              <a:off x="7701120" y="1112760"/>
              <a:ext cx="442800" cy="693720"/>
            </a:xfrm>
            <a:custGeom>
              <a:avLst/>
              <a:gdLst/>
              <a:ahLst/>
              <a:rect l="l" t="t" r="r" b="b"/>
              <a:pathLst>
                <a:path w="580" h="886">
                  <a:moveTo>
                    <a:pt x="0" y="494"/>
                  </a:moveTo>
                  <a:lnTo>
                    <a:pt x="43" y="442"/>
                  </a:lnTo>
                  <a:lnTo>
                    <a:pt x="43" y="359"/>
                  </a:lnTo>
                  <a:lnTo>
                    <a:pt x="64" y="310"/>
                  </a:lnTo>
                  <a:lnTo>
                    <a:pt x="61" y="271"/>
                  </a:lnTo>
                  <a:lnTo>
                    <a:pt x="39" y="192"/>
                  </a:lnTo>
                  <a:lnTo>
                    <a:pt x="88" y="64"/>
                  </a:lnTo>
                  <a:lnTo>
                    <a:pt x="100" y="52"/>
                  </a:lnTo>
                  <a:lnTo>
                    <a:pt x="100" y="23"/>
                  </a:lnTo>
                  <a:lnTo>
                    <a:pt x="134" y="12"/>
                  </a:lnTo>
                  <a:lnTo>
                    <a:pt x="161" y="48"/>
                  </a:lnTo>
                  <a:lnTo>
                    <a:pt x="204" y="48"/>
                  </a:lnTo>
                  <a:lnTo>
                    <a:pt x="208" y="39"/>
                  </a:lnTo>
                  <a:lnTo>
                    <a:pt x="239" y="32"/>
                  </a:lnTo>
                  <a:lnTo>
                    <a:pt x="257" y="0"/>
                  </a:lnTo>
                  <a:lnTo>
                    <a:pt x="275" y="23"/>
                  </a:lnTo>
                  <a:lnTo>
                    <a:pt x="275" y="39"/>
                  </a:lnTo>
                  <a:lnTo>
                    <a:pt x="354" y="75"/>
                  </a:lnTo>
                  <a:lnTo>
                    <a:pt x="397" y="264"/>
                  </a:lnTo>
                  <a:lnTo>
                    <a:pt x="431" y="300"/>
                  </a:lnTo>
                  <a:lnTo>
                    <a:pt x="492" y="300"/>
                  </a:lnTo>
                  <a:lnTo>
                    <a:pt x="501" y="314"/>
                  </a:lnTo>
                  <a:lnTo>
                    <a:pt x="497" y="355"/>
                  </a:lnTo>
                  <a:lnTo>
                    <a:pt x="513" y="375"/>
                  </a:lnTo>
                  <a:lnTo>
                    <a:pt x="571" y="386"/>
                  </a:lnTo>
                  <a:lnTo>
                    <a:pt x="580" y="422"/>
                  </a:lnTo>
                  <a:lnTo>
                    <a:pt x="558" y="478"/>
                  </a:lnTo>
                  <a:lnTo>
                    <a:pt x="492" y="535"/>
                  </a:lnTo>
                  <a:lnTo>
                    <a:pt x="436" y="539"/>
                  </a:lnTo>
                  <a:lnTo>
                    <a:pt x="418" y="550"/>
                  </a:lnTo>
                  <a:lnTo>
                    <a:pt x="406" y="582"/>
                  </a:lnTo>
                  <a:lnTo>
                    <a:pt x="391" y="585"/>
                  </a:lnTo>
                  <a:lnTo>
                    <a:pt x="348" y="562"/>
                  </a:lnTo>
                  <a:lnTo>
                    <a:pt x="345" y="591"/>
                  </a:lnTo>
                  <a:lnTo>
                    <a:pt x="357" y="627"/>
                  </a:lnTo>
                  <a:lnTo>
                    <a:pt x="357" y="663"/>
                  </a:lnTo>
                  <a:lnTo>
                    <a:pt x="330" y="670"/>
                  </a:lnTo>
                  <a:lnTo>
                    <a:pt x="248" y="666"/>
                  </a:lnTo>
                  <a:lnTo>
                    <a:pt x="253" y="702"/>
                  </a:lnTo>
                  <a:lnTo>
                    <a:pt x="239" y="729"/>
                  </a:lnTo>
                  <a:lnTo>
                    <a:pt x="213" y="729"/>
                  </a:lnTo>
                  <a:lnTo>
                    <a:pt x="204" y="785"/>
                  </a:lnTo>
                  <a:lnTo>
                    <a:pt x="195" y="814"/>
                  </a:lnTo>
                  <a:lnTo>
                    <a:pt x="179" y="826"/>
                  </a:lnTo>
                  <a:lnTo>
                    <a:pt x="183" y="886"/>
                  </a:lnTo>
                  <a:lnTo>
                    <a:pt x="143" y="886"/>
                  </a:lnTo>
                  <a:lnTo>
                    <a:pt x="131" y="857"/>
                  </a:lnTo>
                  <a:lnTo>
                    <a:pt x="95" y="833"/>
                  </a:lnTo>
                  <a:lnTo>
                    <a:pt x="109" y="771"/>
                  </a:lnTo>
                  <a:lnTo>
                    <a:pt x="79" y="735"/>
                  </a:lnTo>
                  <a:lnTo>
                    <a:pt x="70" y="670"/>
                  </a:lnTo>
                  <a:lnTo>
                    <a:pt x="48" y="634"/>
                  </a:lnTo>
                  <a:lnTo>
                    <a:pt x="0" y="494"/>
                  </a:lnTo>
                </a:path>
              </a:pathLst>
            </a:custGeom>
            <a:solidFill>
              <a:srgbClr val="008226"/>
            </a:solidFill>
            <a:ln w="11160">
              <a:solidFill>
                <a:srgbClr val="4d4d4d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10225" name=""/>
          <p:cNvGrpSpPr/>
          <p:nvPr/>
        </p:nvGrpSpPr>
        <p:grpSpPr>
          <a:xfrm>
            <a:off x="7764480" y="1976400"/>
            <a:ext cx="79200" cy="109440"/>
            <a:chOff x="7764480" y="1976400"/>
            <a:chExt cx="79200" cy="109440"/>
          </a:xfrm>
        </p:grpSpPr>
        <p:sp>
          <p:nvSpPr>
            <p:cNvPr id="10226" name=""/>
            <p:cNvSpPr/>
            <p:nvPr/>
          </p:nvSpPr>
          <p:spPr>
            <a:xfrm>
              <a:off x="7764480" y="1976400"/>
              <a:ext cx="79200" cy="109440"/>
            </a:xfrm>
            <a:custGeom>
              <a:avLst/>
              <a:gdLst/>
              <a:ahLst/>
              <a:rect l="l" t="t" r="r" b="b"/>
              <a:pathLst>
                <a:path w="104" h="136">
                  <a:moveTo>
                    <a:pt x="43" y="0"/>
                  </a:moveTo>
                  <a:lnTo>
                    <a:pt x="18" y="7"/>
                  </a:lnTo>
                  <a:lnTo>
                    <a:pt x="0" y="12"/>
                  </a:lnTo>
                  <a:lnTo>
                    <a:pt x="4" y="91"/>
                  </a:lnTo>
                  <a:lnTo>
                    <a:pt x="22" y="136"/>
                  </a:lnTo>
                  <a:lnTo>
                    <a:pt x="86" y="120"/>
                  </a:lnTo>
                  <a:lnTo>
                    <a:pt x="104" y="68"/>
                  </a:lnTo>
                  <a:lnTo>
                    <a:pt x="95" y="39"/>
                  </a:lnTo>
                  <a:lnTo>
                    <a:pt x="65" y="39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008208"/>
            </a:solidFill>
            <a:ln w="9360">
              <a:solidFill>
                <a:srgbClr val="4d4d4d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227" name=""/>
            <p:cNvSpPr/>
            <p:nvPr/>
          </p:nvSpPr>
          <p:spPr>
            <a:xfrm>
              <a:off x="7764480" y="1976400"/>
              <a:ext cx="79200" cy="109440"/>
            </a:xfrm>
            <a:custGeom>
              <a:avLst/>
              <a:gdLst/>
              <a:ahLst/>
              <a:rect l="l" t="t" r="r" b="b"/>
              <a:pathLst>
                <a:path w="104" h="136">
                  <a:moveTo>
                    <a:pt x="43" y="0"/>
                  </a:moveTo>
                  <a:lnTo>
                    <a:pt x="18" y="7"/>
                  </a:lnTo>
                  <a:lnTo>
                    <a:pt x="0" y="12"/>
                  </a:lnTo>
                  <a:lnTo>
                    <a:pt x="4" y="91"/>
                  </a:lnTo>
                  <a:lnTo>
                    <a:pt x="22" y="136"/>
                  </a:lnTo>
                  <a:lnTo>
                    <a:pt x="86" y="120"/>
                  </a:lnTo>
                  <a:lnTo>
                    <a:pt x="104" y="68"/>
                  </a:lnTo>
                  <a:lnTo>
                    <a:pt x="95" y="39"/>
                  </a:lnTo>
                  <a:lnTo>
                    <a:pt x="65" y="39"/>
                  </a:lnTo>
                  <a:lnTo>
                    <a:pt x="43" y="0"/>
                  </a:lnTo>
                </a:path>
              </a:pathLst>
            </a:custGeom>
            <a:solidFill>
              <a:srgbClr val="008208"/>
            </a:solidFill>
            <a:ln w="11160">
              <a:solidFill>
                <a:srgbClr val="4d4d4d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10228" name=""/>
          <p:cNvGrpSpPr/>
          <p:nvPr/>
        </p:nvGrpSpPr>
        <p:grpSpPr>
          <a:xfrm>
            <a:off x="7567560" y="1982880"/>
            <a:ext cx="209520" cy="198360"/>
            <a:chOff x="7567560" y="1982880"/>
            <a:chExt cx="209520" cy="198360"/>
          </a:xfrm>
        </p:grpSpPr>
        <p:sp>
          <p:nvSpPr>
            <p:cNvPr id="10229" name=""/>
            <p:cNvSpPr/>
            <p:nvPr/>
          </p:nvSpPr>
          <p:spPr>
            <a:xfrm>
              <a:off x="7567560" y="1982880"/>
              <a:ext cx="209520" cy="198360"/>
            </a:xfrm>
            <a:custGeom>
              <a:avLst/>
              <a:gdLst/>
              <a:ahLst/>
              <a:rect l="l" t="t" r="r" b="b"/>
              <a:pathLst>
                <a:path w="275" h="253">
                  <a:moveTo>
                    <a:pt x="254" y="0"/>
                  </a:moveTo>
                  <a:lnTo>
                    <a:pt x="263" y="81"/>
                  </a:lnTo>
                  <a:lnTo>
                    <a:pt x="275" y="129"/>
                  </a:lnTo>
                  <a:lnTo>
                    <a:pt x="266" y="156"/>
                  </a:lnTo>
                  <a:lnTo>
                    <a:pt x="223" y="169"/>
                  </a:lnTo>
                  <a:lnTo>
                    <a:pt x="171" y="185"/>
                  </a:lnTo>
                  <a:lnTo>
                    <a:pt x="144" y="209"/>
                  </a:lnTo>
                  <a:lnTo>
                    <a:pt x="117" y="241"/>
                  </a:lnTo>
                  <a:lnTo>
                    <a:pt x="74" y="253"/>
                  </a:lnTo>
                  <a:lnTo>
                    <a:pt x="4" y="237"/>
                  </a:lnTo>
                  <a:lnTo>
                    <a:pt x="49" y="217"/>
                  </a:lnTo>
                  <a:lnTo>
                    <a:pt x="22" y="185"/>
                  </a:lnTo>
                  <a:lnTo>
                    <a:pt x="18" y="153"/>
                  </a:lnTo>
                  <a:lnTo>
                    <a:pt x="9" y="117"/>
                  </a:lnTo>
                  <a:lnTo>
                    <a:pt x="0" y="61"/>
                  </a:lnTo>
                  <a:lnTo>
                    <a:pt x="44" y="65"/>
                  </a:lnTo>
                  <a:lnTo>
                    <a:pt x="65" y="40"/>
                  </a:lnTo>
                  <a:lnTo>
                    <a:pt x="92" y="61"/>
                  </a:lnTo>
                  <a:lnTo>
                    <a:pt x="123" y="29"/>
                  </a:lnTo>
                  <a:lnTo>
                    <a:pt x="254" y="0"/>
                  </a:lnTo>
                  <a:close/>
                </a:path>
              </a:pathLst>
            </a:custGeom>
            <a:solidFill>
              <a:srgbClr val="008208"/>
            </a:solidFill>
            <a:ln w="9360">
              <a:solidFill>
                <a:srgbClr val="4d4d4d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230" name=""/>
            <p:cNvSpPr/>
            <p:nvPr/>
          </p:nvSpPr>
          <p:spPr>
            <a:xfrm>
              <a:off x="7567560" y="1982880"/>
              <a:ext cx="209520" cy="198360"/>
            </a:xfrm>
            <a:custGeom>
              <a:avLst/>
              <a:gdLst/>
              <a:ahLst/>
              <a:rect l="l" t="t" r="r" b="b"/>
              <a:pathLst>
                <a:path w="275" h="253">
                  <a:moveTo>
                    <a:pt x="254" y="0"/>
                  </a:moveTo>
                  <a:lnTo>
                    <a:pt x="263" y="81"/>
                  </a:lnTo>
                  <a:lnTo>
                    <a:pt x="275" y="129"/>
                  </a:lnTo>
                  <a:lnTo>
                    <a:pt x="266" y="156"/>
                  </a:lnTo>
                  <a:lnTo>
                    <a:pt x="223" y="169"/>
                  </a:lnTo>
                  <a:lnTo>
                    <a:pt x="171" y="185"/>
                  </a:lnTo>
                  <a:lnTo>
                    <a:pt x="144" y="209"/>
                  </a:lnTo>
                  <a:lnTo>
                    <a:pt x="117" y="241"/>
                  </a:lnTo>
                  <a:lnTo>
                    <a:pt x="74" y="253"/>
                  </a:lnTo>
                  <a:lnTo>
                    <a:pt x="4" y="237"/>
                  </a:lnTo>
                  <a:lnTo>
                    <a:pt x="49" y="217"/>
                  </a:lnTo>
                  <a:lnTo>
                    <a:pt x="22" y="185"/>
                  </a:lnTo>
                  <a:lnTo>
                    <a:pt x="18" y="153"/>
                  </a:lnTo>
                  <a:lnTo>
                    <a:pt x="9" y="117"/>
                  </a:lnTo>
                  <a:lnTo>
                    <a:pt x="0" y="61"/>
                  </a:lnTo>
                  <a:lnTo>
                    <a:pt x="44" y="65"/>
                  </a:lnTo>
                  <a:lnTo>
                    <a:pt x="65" y="40"/>
                  </a:lnTo>
                  <a:lnTo>
                    <a:pt x="92" y="61"/>
                  </a:lnTo>
                  <a:lnTo>
                    <a:pt x="123" y="29"/>
                  </a:lnTo>
                  <a:lnTo>
                    <a:pt x="254" y="0"/>
                  </a:lnTo>
                </a:path>
              </a:pathLst>
            </a:custGeom>
            <a:solidFill>
              <a:srgbClr val="008208"/>
            </a:solidFill>
            <a:ln w="11160">
              <a:solidFill>
                <a:srgbClr val="4d4d4d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10231" name=""/>
          <p:cNvGrpSpPr/>
          <p:nvPr/>
        </p:nvGrpSpPr>
        <p:grpSpPr>
          <a:xfrm>
            <a:off x="7608960" y="2125800"/>
            <a:ext cx="155520" cy="104760"/>
            <a:chOff x="7608960" y="2125800"/>
            <a:chExt cx="155520" cy="104760"/>
          </a:xfrm>
        </p:grpSpPr>
        <p:sp>
          <p:nvSpPr>
            <p:cNvPr id="10232" name=""/>
            <p:cNvSpPr/>
            <p:nvPr/>
          </p:nvSpPr>
          <p:spPr>
            <a:xfrm>
              <a:off x="7608960" y="2125800"/>
              <a:ext cx="155520" cy="104760"/>
            </a:xfrm>
            <a:custGeom>
              <a:avLst/>
              <a:gdLst/>
              <a:ahLst/>
              <a:rect l="l" t="t" r="r" b="b"/>
              <a:pathLst>
                <a:path w="205" h="134">
                  <a:moveTo>
                    <a:pt x="79" y="32"/>
                  </a:moveTo>
                  <a:lnTo>
                    <a:pt x="123" y="32"/>
                  </a:lnTo>
                  <a:lnTo>
                    <a:pt x="144" y="27"/>
                  </a:lnTo>
                  <a:lnTo>
                    <a:pt x="169" y="3"/>
                  </a:lnTo>
                  <a:lnTo>
                    <a:pt x="205" y="0"/>
                  </a:lnTo>
                  <a:lnTo>
                    <a:pt x="196" y="32"/>
                  </a:lnTo>
                  <a:lnTo>
                    <a:pt x="166" y="52"/>
                  </a:lnTo>
                  <a:lnTo>
                    <a:pt x="148" y="75"/>
                  </a:lnTo>
                  <a:lnTo>
                    <a:pt x="153" y="102"/>
                  </a:lnTo>
                  <a:lnTo>
                    <a:pt x="126" y="98"/>
                  </a:lnTo>
                  <a:lnTo>
                    <a:pt x="83" y="118"/>
                  </a:lnTo>
                  <a:lnTo>
                    <a:pt x="18" y="134"/>
                  </a:lnTo>
                  <a:lnTo>
                    <a:pt x="0" y="66"/>
                  </a:lnTo>
                  <a:lnTo>
                    <a:pt x="61" y="62"/>
                  </a:lnTo>
                  <a:lnTo>
                    <a:pt x="79" y="32"/>
                  </a:lnTo>
                  <a:close/>
                </a:path>
              </a:pathLst>
            </a:custGeom>
            <a:solidFill>
              <a:srgbClr val="008208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233" name=""/>
            <p:cNvSpPr/>
            <p:nvPr/>
          </p:nvSpPr>
          <p:spPr>
            <a:xfrm>
              <a:off x="7608960" y="2125800"/>
              <a:ext cx="155520" cy="104760"/>
            </a:xfrm>
            <a:custGeom>
              <a:avLst/>
              <a:gdLst/>
              <a:ahLst/>
              <a:rect l="l" t="t" r="r" b="b"/>
              <a:pathLst>
                <a:path w="205" h="134">
                  <a:moveTo>
                    <a:pt x="79" y="32"/>
                  </a:moveTo>
                  <a:lnTo>
                    <a:pt x="123" y="32"/>
                  </a:lnTo>
                  <a:lnTo>
                    <a:pt x="144" y="27"/>
                  </a:lnTo>
                  <a:lnTo>
                    <a:pt x="169" y="3"/>
                  </a:lnTo>
                  <a:lnTo>
                    <a:pt x="205" y="0"/>
                  </a:lnTo>
                  <a:lnTo>
                    <a:pt x="196" y="32"/>
                  </a:lnTo>
                  <a:lnTo>
                    <a:pt x="166" y="52"/>
                  </a:lnTo>
                  <a:lnTo>
                    <a:pt x="148" y="75"/>
                  </a:lnTo>
                  <a:lnTo>
                    <a:pt x="153" y="102"/>
                  </a:lnTo>
                  <a:lnTo>
                    <a:pt x="126" y="98"/>
                  </a:lnTo>
                  <a:lnTo>
                    <a:pt x="83" y="118"/>
                  </a:lnTo>
                  <a:lnTo>
                    <a:pt x="18" y="134"/>
                  </a:lnTo>
                  <a:lnTo>
                    <a:pt x="0" y="66"/>
                  </a:lnTo>
                  <a:lnTo>
                    <a:pt x="61" y="62"/>
                  </a:lnTo>
                  <a:lnTo>
                    <a:pt x="79" y="32"/>
                  </a:lnTo>
                </a:path>
              </a:pathLst>
            </a:custGeom>
            <a:solidFill>
              <a:srgbClr val="008208"/>
            </a:solidFill>
            <a:ln w="11160">
              <a:solidFill>
                <a:srgbClr val="919191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10234" name=""/>
          <p:cNvGrpSpPr/>
          <p:nvPr/>
        </p:nvGrpSpPr>
        <p:grpSpPr>
          <a:xfrm>
            <a:off x="7888320" y="2044800"/>
            <a:ext cx="44280" cy="23760"/>
            <a:chOff x="7888320" y="2044800"/>
            <a:chExt cx="44280" cy="23760"/>
          </a:xfrm>
        </p:grpSpPr>
        <p:sp>
          <p:nvSpPr>
            <p:cNvPr id="10235" name=""/>
            <p:cNvSpPr/>
            <p:nvPr/>
          </p:nvSpPr>
          <p:spPr>
            <a:xfrm>
              <a:off x="7888320" y="2044800"/>
              <a:ext cx="44280" cy="23760"/>
            </a:xfrm>
            <a:custGeom>
              <a:avLst/>
              <a:gdLst/>
              <a:ahLst/>
              <a:rect l="l" t="t" r="r" b="b"/>
              <a:pathLst>
                <a:path w="57" h="29">
                  <a:moveTo>
                    <a:pt x="4" y="0"/>
                  </a:moveTo>
                  <a:lnTo>
                    <a:pt x="57" y="3"/>
                  </a:lnTo>
                  <a:lnTo>
                    <a:pt x="48" y="16"/>
                  </a:lnTo>
                  <a:lnTo>
                    <a:pt x="0" y="29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008208"/>
            </a:solidFill>
            <a:ln w="9360">
              <a:solidFill>
                <a:srgbClr val="4d4d4d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3040" bIns="-2304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236" name=""/>
            <p:cNvSpPr/>
            <p:nvPr/>
          </p:nvSpPr>
          <p:spPr>
            <a:xfrm>
              <a:off x="7888320" y="2044800"/>
              <a:ext cx="44280" cy="23760"/>
            </a:xfrm>
            <a:custGeom>
              <a:avLst/>
              <a:gdLst/>
              <a:ahLst/>
              <a:rect l="l" t="t" r="r" b="b"/>
              <a:pathLst>
                <a:path w="57" h="29">
                  <a:moveTo>
                    <a:pt x="4" y="0"/>
                  </a:moveTo>
                  <a:lnTo>
                    <a:pt x="57" y="3"/>
                  </a:lnTo>
                  <a:lnTo>
                    <a:pt x="48" y="16"/>
                  </a:lnTo>
                  <a:lnTo>
                    <a:pt x="0" y="29"/>
                  </a:lnTo>
                  <a:lnTo>
                    <a:pt x="4" y="0"/>
                  </a:lnTo>
                </a:path>
              </a:pathLst>
            </a:custGeom>
            <a:solidFill>
              <a:srgbClr val="008208"/>
            </a:solidFill>
            <a:ln w="11160">
              <a:solidFill>
                <a:srgbClr val="4d4d4d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3040" bIns="-2304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10237" name=""/>
          <p:cNvGrpSpPr/>
          <p:nvPr/>
        </p:nvGrpSpPr>
        <p:grpSpPr>
          <a:xfrm>
            <a:off x="6531120" y="2527200"/>
            <a:ext cx="960120" cy="517680"/>
            <a:chOff x="6531120" y="2527200"/>
            <a:chExt cx="960120" cy="517680"/>
          </a:xfrm>
        </p:grpSpPr>
        <p:sp>
          <p:nvSpPr>
            <p:cNvPr id="10238" name=""/>
            <p:cNvSpPr/>
            <p:nvPr/>
          </p:nvSpPr>
          <p:spPr>
            <a:xfrm>
              <a:off x="6531120" y="2527200"/>
              <a:ext cx="960120" cy="517680"/>
            </a:xfrm>
            <a:custGeom>
              <a:avLst/>
              <a:gdLst/>
              <a:ahLst/>
              <a:rect l="l" t="t" r="r" b="b"/>
              <a:pathLst>
                <a:path w="1258" h="659">
                  <a:moveTo>
                    <a:pt x="0" y="659"/>
                  </a:moveTo>
                  <a:lnTo>
                    <a:pt x="9" y="639"/>
                  </a:lnTo>
                  <a:lnTo>
                    <a:pt x="31" y="643"/>
                  </a:lnTo>
                  <a:lnTo>
                    <a:pt x="34" y="611"/>
                  </a:lnTo>
                  <a:lnTo>
                    <a:pt x="74" y="623"/>
                  </a:lnTo>
                  <a:lnTo>
                    <a:pt x="74" y="600"/>
                  </a:lnTo>
                  <a:lnTo>
                    <a:pt x="113" y="578"/>
                  </a:lnTo>
                  <a:lnTo>
                    <a:pt x="113" y="539"/>
                  </a:lnTo>
                  <a:lnTo>
                    <a:pt x="144" y="519"/>
                  </a:lnTo>
                  <a:lnTo>
                    <a:pt x="162" y="523"/>
                  </a:lnTo>
                  <a:lnTo>
                    <a:pt x="180" y="512"/>
                  </a:lnTo>
                  <a:lnTo>
                    <a:pt x="201" y="506"/>
                  </a:lnTo>
                  <a:lnTo>
                    <a:pt x="205" y="463"/>
                  </a:lnTo>
                  <a:lnTo>
                    <a:pt x="248" y="483"/>
                  </a:lnTo>
                  <a:lnTo>
                    <a:pt x="257" y="512"/>
                  </a:lnTo>
                  <a:lnTo>
                    <a:pt x="311" y="499"/>
                  </a:lnTo>
                  <a:lnTo>
                    <a:pt x="311" y="483"/>
                  </a:lnTo>
                  <a:lnTo>
                    <a:pt x="342" y="483"/>
                  </a:lnTo>
                  <a:lnTo>
                    <a:pt x="385" y="487"/>
                  </a:lnTo>
                  <a:lnTo>
                    <a:pt x="385" y="470"/>
                  </a:lnTo>
                  <a:lnTo>
                    <a:pt x="415" y="467"/>
                  </a:lnTo>
                  <a:lnTo>
                    <a:pt x="428" y="434"/>
                  </a:lnTo>
                  <a:lnTo>
                    <a:pt x="476" y="440"/>
                  </a:lnTo>
                  <a:lnTo>
                    <a:pt x="480" y="399"/>
                  </a:lnTo>
                  <a:lnTo>
                    <a:pt x="498" y="382"/>
                  </a:lnTo>
                  <a:lnTo>
                    <a:pt x="511" y="343"/>
                  </a:lnTo>
                  <a:lnTo>
                    <a:pt x="532" y="319"/>
                  </a:lnTo>
                  <a:lnTo>
                    <a:pt x="525" y="280"/>
                  </a:lnTo>
                  <a:lnTo>
                    <a:pt x="550" y="251"/>
                  </a:lnTo>
                  <a:lnTo>
                    <a:pt x="563" y="208"/>
                  </a:lnTo>
                  <a:lnTo>
                    <a:pt x="602" y="208"/>
                  </a:lnTo>
                  <a:lnTo>
                    <a:pt x="617" y="224"/>
                  </a:lnTo>
                  <a:lnTo>
                    <a:pt x="654" y="156"/>
                  </a:lnTo>
                  <a:lnTo>
                    <a:pt x="703" y="151"/>
                  </a:lnTo>
                  <a:lnTo>
                    <a:pt x="712" y="124"/>
                  </a:lnTo>
                  <a:lnTo>
                    <a:pt x="699" y="100"/>
                  </a:lnTo>
                  <a:lnTo>
                    <a:pt x="742" y="91"/>
                  </a:lnTo>
                  <a:lnTo>
                    <a:pt x="733" y="48"/>
                  </a:lnTo>
                  <a:lnTo>
                    <a:pt x="730" y="7"/>
                  </a:lnTo>
                  <a:lnTo>
                    <a:pt x="785" y="43"/>
                  </a:lnTo>
                  <a:lnTo>
                    <a:pt x="839" y="35"/>
                  </a:lnTo>
                  <a:lnTo>
                    <a:pt x="847" y="3"/>
                  </a:lnTo>
                  <a:lnTo>
                    <a:pt x="877" y="0"/>
                  </a:lnTo>
                  <a:lnTo>
                    <a:pt x="886" y="35"/>
                  </a:lnTo>
                  <a:lnTo>
                    <a:pt x="974" y="43"/>
                  </a:lnTo>
                  <a:lnTo>
                    <a:pt x="978" y="75"/>
                  </a:lnTo>
                  <a:lnTo>
                    <a:pt x="944" y="95"/>
                  </a:lnTo>
                  <a:lnTo>
                    <a:pt x="956" y="179"/>
                  </a:lnTo>
                  <a:lnTo>
                    <a:pt x="1023" y="179"/>
                  </a:lnTo>
                  <a:lnTo>
                    <a:pt x="1048" y="203"/>
                  </a:lnTo>
                  <a:lnTo>
                    <a:pt x="1084" y="224"/>
                  </a:lnTo>
                  <a:lnTo>
                    <a:pt x="1121" y="215"/>
                  </a:lnTo>
                  <a:lnTo>
                    <a:pt x="1139" y="244"/>
                  </a:lnTo>
                  <a:lnTo>
                    <a:pt x="1121" y="264"/>
                  </a:lnTo>
                  <a:lnTo>
                    <a:pt x="1127" y="310"/>
                  </a:lnTo>
                  <a:lnTo>
                    <a:pt x="1121" y="343"/>
                  </a:lnTo>
                  <a:lnTo>
                    <a:pt x="1139" y="379"/>
                  </a:lnTo>
                  <a:lnTo>
                    <a:pt x="1139" y="408"/>
                  </a:lnTo>
                  <a:lnTo>
                    <a:pt x="1213" y="408"/>
                  </a:lnTo>
                  <a:lnTo>
                    <a:pt x="1258" y="470"/>
                  </a:lnTo>
                  <a:lnTo>
                    <a:pt x="1084" y="506"/>
                  </a:lnTo>
                  <a:lnTo>
                    <a:pt x="830" y="551"/>
                  </a:lnTo>
                  <a:lnTo>
                    <a:pt x="507" y="591"/>
                  </a:lnTo>
                  <a:lnTo>
                    <a:pt x="0" y="659"/>
                  </a:lnTo>
                  <a:close/>
                </a:path>
              </a:pathLst>
            </a:custGeom>
            <a:solidFill>
              <a:srgbClr val="008208"/>
            </a:solidFill>
            <a:ln w="9360">
              <a:solidFill>
                <a:srgbClr val="4d4d4d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239" name=""/>
            <p:cNvSpPr/>
            <p:nvPr/>
          </p:nvSpPr>
          <p:spPr>
            <a:xfrm>
              <a:off x="6531120" y="2527200"/>
              <a:ext cx="960120" cy="517680"/>
            </a:xfrm>
            <a:custGeom>
              <a:avLst/>
              <a:gdLst/>
              <a:ahLst/>
              <a:rect l="l" t="t" r="r" b="b"/>
              <a:pathLst>
                <a:path w="1258" h="659">
                  <a:moveTo>
                    <a:pt x="0" y="659"/>
                  </a:moveTo>
                  <a:lnTo>
                    <a:pt x="9" y="639"/>
                  </a:lnTo>
                  <a:lnTo>
                    <a:pt x="31" y="643"/>
                  </a:lnTo>
                  <a:lnTo>
                    <a:pt x="34" y="611"/>
                  </a:lnTo>
                  <a:lnTo>
                    <a:pt x="74" y="623"/>
                  </a:lnTo>
                  <a:lnTo>
                    <a:pt x="74" y="600"/>
                  </a:lnTo>
                  <a:lnTo>
                    <a:pt x="113" y="578"/>
                  </a:lnTo>
                  <a:lnTo>
                    <a:pt x="113" y="539"/>
                  </a:lnTo>
                  <a:lnTo>
                    <a:pt x="144" y="519"/>
                  </a:lnTo>
                  <a:lnTo>
                    <a:pt x="162" y="523"/>
                  </a:lnTo>
                  <a:lnTo>
                    <a:pt x="180" y="512"/>
                  </a:lnTo>
                  <a:lnTo>
                    <a:pt x="201" y="506"/>
                  </a:lnTo>
                  <a:lnTo>
                    <a:pt x="205" y="463"/>
                  </a:lnTo>
                  <a:lnTo>
                    <a:pt x="248" y="483"/>
                  </a:lnTo>
                  <a:lnTo>
                    <a:pt x="257" y="512"/>
                  </a:lnTo>
                  <a:lnTo>
                    <a:pt x="311" y="499"/>
                  </a:lnTo>
                  <a:lnTo>
                    <a:pt x="311" y="483"/>
                  </a:lnTo>
                  <a:lnTo>
                    <a:pt x="342" y="483"/>
                  </a:lnTo>
                  <a:lnTo>
                    <a:pt x="385" y="487"/>
                  </a:lnTo>
                  <a:lnTo>
                    <a:pt x="385" y="470"/>
                  </a:lnTo>
                  <a:lnTo>
                    <a:pt x="415" y="467"/>
                  </a:lnTo>
                  <a:lnTo>
                    <a:pt x="428" y="434"/>
                  </a:lnTo>
                  <a:lnTo>
                    <a:pt x="476" y="440"/>
                  </a:lnTo>
                  <a:lnTo>
                    <a:pt x="480" y="399"/>
                  </a:lnTo>
                  <a:lnTo>
                    <a:pt x="498" y="382"/>
                  </a:lnTo>
                  <a:lnTo>
                    <a:pt x="511" y="343"/>
                  </a:lnTo>
                  <a:lnTo>
                    <a:pt x="532" y="319"/>
                  </a:lnTo>
                  <a:lnTo>
                    <a:pt x="525" y="280"/>
                  </a:lnTo>
                  <a:lnTo>
                    <a:pt x="550" y="251"/>
                  </a:lnTo>
                  <a:lnTo>
                    <a:pt x="563" y="208"/>
                  </a:lnTo>
                  <a:lnTo>
                    <a:pt x="602" y="208"/>
                  </a:lnTo>
                  <a:lnTo>
                    <a:pt x="617" y="224"/>
                  </a:lnTo>
                  <a:lnTo>
                    <a:pt x="654" y="156"/>
                  </a:lnTo>
                  <a:lnTo>
                    <a:pt x="703" y="151"/>
                  </a:lnTo>
                  <a:lnTo>
                    <a:pt x="712" y="124"/>
                  </a:lnTo>
                  <a:lnTo>
                    <a:pt x="699" y="100"/>
                  </a:lnTo>
                  <a:lnTo>
                    <a:pt x="742" y="91"/>
                  </a:lnTo>
                  <a:lnTo>
                    <a:pt x="733" y="48"/>
                  </a:lnTo>
                  <a:lnTo>
                    <a:pt x="730" y="7"/>
                  </a:lnTo>
                  <a:lnTo>
                    <a:pt x="785" y="43"/>
                  </a:lnTo>
                  <a:lnTo>
                    <a:pt x="839" y="35"/>
                  </a:lnTo>
                  <a:lnTo>
                    <a:pt x="847" y="3"/>
                  </a:lnTo>
                  <a:lnTo>
                    <a:pt x="877" y="0"/>
                  </a:lnTo>
                  <a:lnTo>
                    <a:pt x="886" y="35"/>
                  </a:lnTo>
                  <a:lnTo>
                    <a:pt x="974" y="43"/>
                  </a:lnTo>
                  <a:lnTo>
                    <a:pt x="978" y="75"/>
                  </a:lnTo>
                  <a:lnTo>
                    <a:pt x="944" y="95"/>
                  </a:lnTo>
                  <a:lnTo>
                    <a:pt x="956" y="179"/>
                  </a:lnTo>
                  <a:lnTo>
                    <a:pt x="1023" y="179"/>
                  </a:lnTo>
                  <a:lnTo>
                    <a:pt x="1048" y="203"/>
                  </a:lnTo>
                  <a:lnTo>
                    <a:pt x="1084" y="224"/>
                  </a:lnTo>
                  <a:lnTo>
                    <a:pt x="1121" y="215"/>
                  </a:lnTo>
                  <a:lnTo>
                    <a:pt x="1139" y="244"/>
                  </a:lnTo>
                  <a:lnTo>
                    <a:pt x="1121" y="264"/>
                  </a:lnTo>
                  <a:lnTo>
                    <a:pt x="1127" y="310"/>
                  </a:lnTo>
                  <a:lnTo>
                    <a:pt x="1121" y="343"/>
                  </a:lnTo>
                  <a:lnTo>
                    <a:pt x="1139" y="379"/>
                  </a:lnTo>
                  <a:lnTo>
                    <a:pt x="1139" y="408"/>
                  </a:lnTo>
                  <a:lnTo>
                    <a:pt x="1213" y="408"/>
                  </a:lnTo>
                  <a:lnTo>
                    <a:pt x="1258" y="470"/>
                  </a:lnTo>
                  <a:lnTo>
                    <a:pt x="1084" y="506"/>
                  </a:lnTo>
                  <a:lnTo>
                    <a:pt x="830" y="551"/>
                  </a:lnTo>
                  <a:lnTo>
                    <a:pt x="507" y="591"/>
                  </a:lnTo>
                  <a:lnTo>
                    <a:pt x="0" y="659"/>
                  </a:lnTo>
                </a:path>
              </a:pathLst>
            </a:custGeom>
            <a:solidFill>
              <a:srgbClr val="008208"/>
            </a:solidFill>
            <a:ln w="11160">
              <a:solidFill>
                <a:srgbClr val="4d4d4d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10240" name=""/>
          <p:cNvGrpSpPr/>
          <p:nvPr/>
        </p:nvGrpSpPr>
        <p:grpSpPr>
          <a:xfrm>
            <a:off x="6470640" y="2892600"/>
            <a:ext cx="1060560" cy="453960"/>
            <a:chOff x="6470640" y="2892600"/>
            <a:chExt cx="1060560" cy="453960"/>
          </a:xfrm>
        </p:grpSpPr>
        <p:sp>
          <p:nvSpPr>
            <p:cNvPr id="10241" name=""/>
            <p:cNvSpPr/>
            <p:nvPr/>
          </p:nvSpPr>
          <p:spPr>
            <a:xfrm>
              <a:off x="6470640" y="2892600"/>
              <a:ext cx="1060560" cy="453960"/>
            </a:xfrm>
            <a:custGeom>
              <a:avLst/>
              <a:gdLst/>
              <a:ahLst/>
              <a:rect l="l" t="t" r="r" b="b"/>
              <a:pathLst>
                <a:path w="1393" h="577">
                  <a:moveTo>
                    <a:pt x="394" y="147"/>
                  </a:moveTo>
                  <a:lnTo>
                    <a:pt x="388" y="212"/>
                  </a:lnTo>
                  <a:lnTo>
                    <a:pt x="349" y="212"/>
                  </a:lnTo>
                  <a:lnTo>
                    <a:pt x="358" y="264"/>
                  </a:lnTo>
                  <a:lnTo>
                    <a:pt x="315" y="264"/>
                  </a:lnTo>
                  <a:lnTo>
                    <a:pt x="297" y="280"/>
                  </a:lnTo>
                  <a:lnTo>
                    <a:pt x="262" y="296"/>
                  </a:lnTo>
                  <a:lnTo>
                    <a:pt x="236" y="296"/>
                  </a:lnTo>
                  <a:lnTo>
                    <a:pt x="223" y="339"/>
                  </a:lnTo>
                  <a:lnTo>
                    <a:pt x="162" y="348"/>
                  </a:lnTo>
                  <a:lnTo>
                    <a:pt x="153" y="375"/>
                  </a:lnTo>
                  <a:lnTo>
                    <a:pt x="113" y="397"/>
                  </a:lnTo>
                  <a:lnTo>
                    <a:pt x="83" y="413"/>
                  </a:lnTo>
                  <a:lnTo>
                    <a:pt x="43" y="420"/>
                  </a:lnTo>
                  <a:lnTo>
                    <a:pt x="40" y="433"/>
                  </a:lnTo>
                  <a:lnTo>
                    <a:pt x="52" y="453"/>
                  </a:lnTo>
                  <a:lnTo>
                    <a:pt x="9" y="489"/>
                  </a:lnTo>
                  <a:lnTo>
                    <a:pt x="0" y="516"/>
                  </a:lnTo>
                  <a:lnTo>
                    <a:pt x="92" y="508"/>
                  </a:lnTo>
                  <a:lnTo>
                    <a:pt x="180" y="496"/>
                  </a:lnTo>
                  <a:lnTo>
                    <a:pt x="205" y="496"/>
                  </a:lnTo>
                  <a:lnTo>
                    <a:pt x="245" y="505"/>
                  </a:lnTo>
                  <a:lnTo>
                    <a:pt x="306" y="428"/>
                  </a:lnTo>
                  <a:lnTo>
                    <a:pt x="397" y="433"/>
                  </a:lnTo>
                  <a:lnTo>
                    <a:pt x="424" y="413"/>
                  </a:lnTo>
                  <a:lnTo>
                    <a:pt x="581" y="413"/>
                  </a:lnTo>
                  <a:lnTo>
                    <a:pt x="607" y="444"/>
                  </a:lnTo>
                  <a:lnTo>
                    <a:pt x="798" y="444"/>
                  </a:lnTo>
                  <a:lnTo>
                    <a:pt x="1005" y="577"/>
                  </a:lnTo>
                  <a:lnTo>
                    <a:pt x="1008" y="564"/>
                  </a:lnTo>
                  <a:lnTo>
                    <a:pt x="1021" y="564"/>
                  </a:lnTo>
                  <a:lnTo>
                    <a:pt x="1030" y="577"/>
                  </a:lnTo>
                  <a:lnTo>
                    <a:pt x="1103" y="573"/>
                  </a:lnTo>
                  <a:lnTo>
                    <a:pt x="1118" y="541"/>
                  </a:lnTo>
                  <a:lnTo>
                    <a:pt x="1121" y="472"/>
                  </a:lnTo>
                  <a:lnTo>
                    <a:pt x="1165" y="437"/>
                  </a:lnTo>
                  <a:lnTo>
                    <a:pt x="1191" y="413"/>
                  </a:lnTo>
                  <a:lnTo>
                    <a:pt x="1200" y="392"/>
                  </a:lnTo>
                  <a:lnTo>
                    <a:pt x="1218" y="397"/>
                  </a:lnTo>
                  <a:lnTo>
                    <a:pt x="1253" y="365"/>
                  </a:lnTo>
                  <a:lnTo>
                    <a:pt x="1317" y="352"/>
                  </a:lnTo>
                  <a:lnTo>
                    <a:pt x="1323" y="323"/>
                  </a:lnTo>
                  <a:lnTo>
                    <a:pt x="1366" y="293"/>
                  </a:lnTo>
                  <a:lnTo>
                    <a:pt x="1274" y="296"/>
                  </a:lnTo>
                  <a:lnTo>
                    <a:pt x="1280" y="277"/>
                  </a:lnTo>
                  <a:lnTo>
                    <a:pt x="1265" y="235"/>
                  </a:lnTo>
                  <a:lnTo>
                    <a:pt x="1301" y="232"/>
                  </a:lnTo>
                  <a:lnTo>
                    <a:pt x="1341" y="212"/>
                  </a:lnTo>
                  <a:lnTo>
                    <a:pt x="1366" y="212"/>
                  </a:lnTo>
                  <a:lnTo>
                    <a:pt x="1375" y="176"/>
                  </a:lnTo>
                  <a:lnTo>
                    <a:pt x="1393" y="160"/>
                  </a:lnTo>
                  <a:lnTo>
                    <a:pt x="1384" y="100"/>
                  </a:lnTo>
                  <a:lnTo>
                    <a:pt x="1362" y="117"/>
                  </a:lnTo>
                  <a:lnTo>
                    <a:pt x="1249" y="127"/>
                  </a:lnTo>
                  <a:lnTo>
                    <a:pt x="1231" y="117"/>
                  </a:lnTo>
                  <a:lnTo>
                    <a:pt x="1296" y="65"/>
                  </a:lnTo>
                  <a:lnTo>
                    <a:pt x="1323" y="68"/>
                  </a:lnTo>
                  <a:lnTo>
                    <a:pt x="1357" y="75"/>
                  </a:lnTo>
                  <a:lnTo>
                    <a:pt x="1384" y="65"/>
                  </a:lnTo>
                  <a:lnTo>
                    <a:pt x="1335" y="0"/>
                  </a:lnTo>
                  <a:lnTo>
                    <a:pt x="1161" y="39"/>
                  </a:lnTo>
                  <a:lnTo>
                    <a:pt x="721" y="108"/>
                  </a:lnTo>
                  <a:lnTo>
                    <a:pt x="394" y="147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4d4d4d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242" name=""/>
            <p:cNvSpPr/>
            <p:nvPr/>
          </p:nvSpPr>
          <p:spPr>
            <a:xfrm>
              <a:off x="6470640" y="2892600"/>
              <a:ext cx="1060560" cy="453960"/>
            </a:xfrm>
            <a:custGeom>
              <a:avLst/>
              <a:gdLst/>
              <a:ahLst/>
              <a:rect l="l" t="t" r="r" b="b"/>
              <a:pathLst>
                <a:path w="1393" h="577">
                  <a:moveTo>
                    <a:pt x="394" y="147"/>
                  </a:moveTo>
                  <a:lnTo>
                    <a:pt x="388" y="212"/>
                  </a:lnTo>
                  <a:lnTo>
                    <a:pt x="349" y="212"/>
                  </a:lnTo>
                  <a:lnTo>
                    <a:pt x="358" y="264"/>
                  </a:lnTo>
                  <a:lnTo>
                    <a:pt x="315" y="264"/>
                  </a:lnTo>
                  <a:lnTo>
                    <a:pt x="297" y="280"/>
                  </a:lnTo>
                  <a:lnTo>
                    <a:pt x="262" y="296"/>
                  </a:lnTo>
                  <a:lnTo>
                    <a:pt x="236" y="296"/>
                  </a:lnTo>
                  <a:lnTo>
                    <a:pt x="223" y="339"/>
                  </a:lnTo>
                  <a:lnTo>
                    <a:pt x="162" y="348"/>
                  </a:lnTo>
                  <a:lnTo>
                    <a:pt x="153" y="375"/>
                  </a:lnTo>
                  <a:lnTo>
                    <a:pt x="113" y="397"/>
                  </a:lnTo>
                  <a:lnTo>
                    <a:pt x="83" y="413"/>
                  </a:lnTo>
                  <a:lnTo>
                    <a:pt x="43" y="420"/>
                  </a:lnTo>
                  <a:lnTo>
                    <a:pt x="40" y="433"/>
                  </a:lnTo>
                  <a:lnTo>
                    <a:pt x="52" y="453"/>
                  </a:lnTo>
                  <a:lnTo>
                    <a:pt x="9" y="489"/>
                  </a:lnTo>
                  <a:lnTo>
                    <a:pt x="0" y="516"/>
                  </a:lnTo>
                  <a:lnTo>
                    <a:pt x="92" y="508"/>
                  </a:lnTo>
                  <a:lnTo>
                    <a:pt x="180" y="496"/>
                  </a:lnTo>
                  <a:lnTo>
                    <a:pt x="205" y="496"/>
                  </a:lnTo>
                  <a:lnTo>
                    <a:pt x="245" y="505"/>
                  </a:lnTo>
                  <a:lnTo>
                    <a:pt x="306" y="428"/>
                  </a:lnTo>
                  <a:lnTo>
                    <a:pt x="397" y="433"/>
                  </a:lnTo>
                  <a:lnTo>
                    <a:pt x="424" y="413"/>
                  </a:lnTo>
                  <a:lnTo>
                    <a:pt x="581" y="413"/>
                  </a:lnTo>
                  <a:lnTo>
                    <a:pt x="607" y="444"/>
                  </a:lnTo>
                  <a:lnTo>
                    <a:pt x="798" y="444"/>
                  </a:lnTo>
                  <a:lnTo>
                    <a:pt x="1005" y="577"/>
                  </a:lnTo>
                  <a:lnTo>
                    <a:pt x="1008" y="564"/>
                  </a:lnTo>
                  <a:lnTo>
                    <a:pt x="1021" y="564"/>
                  </a:lnTo>
                  <a:lnTo>
                    <a:pt x="1030" y="577"/>
                  </a:lnTo>
                  <a:lnTo>
                    <a:pt x="1103" y="573"/>
                  </a:lnTo>
                  <a:lnTo>
                    <a:pt x="1118" y="541"/>
                  </a:lnTo>
                  <a:lnTo>
                    <a:pt x="1121" y="472"/>
                  </a:lnTo>
                  <a:lnTo>
                    <a:pt x="1165" y="437"/>
                  </a:lnTo>
                  <a:lnTo>
                    <a:pt x="1191" y="413"/>
                  </a:lnTo>
                  <a:lnTo>
                    <a:pt x="1200" y="392"/>
                  </a:lnTo>
                  <a:lnTo>
                    <a:pt x="1218" y="397"/>
                  </a:lnTo>
                  <a:lnTo>
                    <a:pt x="1253" y="365"/>
                  </a:lnTo>
                  <a:lnTo>
                    <a:pt x="1317" y="352"/>
                  </a:lnTo>
                  <a:lnTo>
                    <a:pt x="1323" y="323"/>
                  </a:lnTo>
                  <a:lnTo>
                    <a:pt x="1366" y="293"/>
                  </a:lnTo>
                  <a:lnTo>
                    <a:pt x="1274" y="296"/>
                  </a:lnTo>
                  <a:lnTo>
                    <a:pt x="1280" y="277"/>
                  </a:lnTo>
                  <a:lnTo>
                    <a:pt x="1265" y="235"/>
                  </a:lnTo>
                  <a:lnTo>
                    <a:pt x="1301" y="232"/>
                  </a:lnTo>
                  <a:lnTo>
                    <a:pt x="1341" y="212"/>
                  </a:lnTo>
                  <a:lnTo>
                    <a:pt x="1366" y="212"/>
                  </a:lnTo>
                  <a:lnTo>
                    <a:pt x="1375" y="176"/>
                  </a:lnTo>
                  <a:lnTo>
                    <a:pt x="1393" y="160"/>
                  </a:lnTo>
                  <a:lnTo>
                    <a:pt x="1384" y="100"/>
                  </a:lnTo>
                  <a:lnTo>
                    <a:pt x="1362" y="117"/>
                  </a:lnTo>
                  <a:lnTo>
                    <a:pt x="1249" y="127"/>
                  </a:lnTo>
                  <a:lnTo>
                    <a:pt x="1231" y="117"/>
                  </a:lnTo>
                  <a:lnTo>
                    <a:pt x="1296" y="65"/>
                  </a:lnTo>
                  <a:lnTo>
                    <a:pt x="1323" y="68"/>
                  </a:lnTo>
                  <a:lnTo>
                    <a:pt x="1357" y="75"/>
                  </a:lnTo>
                  <a:lnTo>
                    <a:pt x="1384" y="65"/>
                  </a:lnTo>
                  <a:lnTo>
                    <a:pt x="1335" y="0"/>
                  </a:lnTo>
                  <a:lnTo>
                    <a:pt x="1161" y="39"/>
                  </a:lnTo>
                  <a:lnTo>
                    <a:pt x="721" y="108"/>
                  </a:lnTo>
                  <a:lnTo>
                    <a:pt x="394" y="147"/>
                  </a:lnTo>
                </a:path>
              </a:pathLst>
            </a:custGeom>
            <a:solidFill>
              <a:srgbClr val="008226"/>
            </a:solidFill>
            <a:ln w="11160">
              <a:solidFill>
                <a:srgbClr val="4d4d4d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10243" name=""/>
          <p:cNvGrpSpPr/>
          <p:nvPr/>
        </p:nvGrpSpPr>
        <p:grpSpPr>
          <a:xfrm>
            <a:off x="5719680" y="3009960"/>
            <a:ext cx="1047960" cy="360360"/>
            <a:chOff x="5719680" y="3009960"/>
            <a:chExt cx="1047960" cy="360360"/>
          </a:xfrm>
        </p:grpSpPr>
        <p:sp>
          <p:nvSpPr>
            <p:cNvPr id="10244" name=""/>
            <p:cNvSpPr/>
            <p:nvPr/>
          </p:nvSpPr>
          <p:spPr>
            <a:xfrm>
              <a:off x="5719680" y="3009960"/>
              <a:ext cx="1047960" cy="360360"/>
            </a:xfrm>
            <a:custGeom>
              <a:avLst/>
              <a:gdLst/>
              <a:ahLst/>
              <a:rect l="l" t="t" r="r" b="b"/>
              <a:pathLst>
                <a:path w="1376" h="460">
                  <a:moveTo>
                    <a:pt x="1376" y="0"/>
                  </a:moveTo>
                  <a:lnTo>
                    <a:pt x="1371" y="56"/>
                  </a:lnTo>
                  <a:lnTo>
                    <a:pt x="1337" y="59"/>
                  </a:lnTo>
                  <a:lnTo>
                    <a:pt x="1340" y="108"/>
                  </a:lnTo>
                  <a:lnTo>
                    <a:pt x="1310" y="117"/>
                  </a:lnTo>
                  <a:lnTo>
                    <a:pt x="1248" y="148"/>
                  </a:lnTo>
                  <a:lnTo>
                    <a:pt x="1223" y="144"/>
                  </a:lnTo>
                  <a:lnTo>
                    <a:pt x="1209" y="192"/>
                  </a:lnTo>
                  <a:lnTo>
                    <a:pt x="1157" y="196"/>
                  </a:lnTo>
                  <a:lnTo>
                    <a:pt x="1141" y="225"/>
                  </a:lnTo>
                  <a:lnTo>
                    <a:pt x="1071" y="261"/>
                  </a:lnTo>
                  <a:lnTo>
                    <a:pt x="1026" y="272"/>
                  </a:lnTo>
                  <a:lnTo>
                    <a:pt x="1040" y="297"/>
                  </a:lnTo>
                  <a:lnTo>
                    <a:pt x="983" y="340"/>
                  </a:lnTo>
                  <a:lnTo>
                    <a:pt x="979" y="363"/>
                  </a:lnTo>
                  <a:lnTo>
                    <a:pt x="656" y="405"/>
                  </a:lnTo>
                  <a:lnTo>
                    <a:pt x="463" y="432"/>
                  </a:lnTo>
                  <a:lnTo>
                    <a:pt x="275" y="444"/>
                  </a:lnTo>
                  <a:lnTo>
                    <a:pt x="21" y="460"/>
                  </a:lnTo>
                  <a:lnTo>
                    <a:pt x="18" y="432"/>
                  </a:lnTo>
                  <a:lnTo>
                    <a:pt x="30" y="424"/>
                  </a:lnTo>
                  <a:lnTo>
                    <a:pt x="0" y="401"/>
                  </a:lnTo>
                  <a:lnTo>
                    <a:pt x="21" y="360"/>
                  </a:lnTo>
                  <a:lnTo>
                    <a:pt x="48" y="343"/>
                  </a:lnTo>
                  <a:lnTo>
                    <a:pt x="52" y="316"/>
                  </a:lnTo>
                  <a:lnTo>
                    <a:pt x="73" y="291"/>
                  </a:lnTo>
                  <a:lnTo>
                    <a:pt x="73" y="261"/>
                  </a:lnTo>
                  <a:lnTo>
                    <a:pt x="91" y="192"/>
                  </a:lnTo>
                  <a:lnTo>
                    <a:pt x="104" y="180"/>
                  </a:lnTo>
                  <a:lnTo>
                    <a:pt x="134" y="167"/>
                  </a:lnTo>
                  <a:lnTo>
                    <a:pt x="210" y="173"/>
                  </a:lnTo>
                  <a:lnTo>
                    <a:pt x="244" y="173"/>
                  </a:lnTo>
                  <a:lnTo>
                    <a:pt x="354" y="108"/>
                  </a:lnTo>
                  <a:lnTo>
                    <a:pt x="375" y="124"/>
                  </a:lnTo>
                  <a:lnTo>
                    <a:pt x="424" y="128"/>
                  </a:lnTo>
                  <a:lnTo>
                    <a:pt x="449" y="95"/>
                  </a:lnTo>
                  <a:lnTo>
                    <a:pt x="647" y="95"/>
                  </a:lnTo>
                  <a:lnTo>
                    <a:pt x="934" y="68"/>
                  </a:lnTo>
                  <a:lnTo>
                    <a:pt x="1214" y="24"/>
                  </a:lnTo>
                  <a:lnTo>
                    <a:pt x="1376" y="0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4d4d4d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245" name=""/>
            <p:cNvSpPr/>
            <p:nvPr/>
          </p:nvSpPr>
          <p:spPr>
            <a:xfrm>
              <a:off x="5719680" y="3009960"/>
              <a:ext cx="1047960" cy="360360"/>
            </a:xfrm>
            <a:custGeom>
              <a:avLst/>
              <a:gdLst/>
              <a:ahLst/>
              <a:rect l="l" t="t" r="r" b="b"/>
              <a:pathLst>
                <a:path w="1376" h="460">
                  <a:moveTo>
                    <a:pt x="1376" y="0"/>
                  </a:moveTo>
                  <a:lnTo>
                    <a:pt x="1371" y="56"/>
                  </a:lnTo>
                  <a:lnTo>
                    <a:pt x="1337" y="59"/>
                  </a:lnTo>
                  <a:lnTo>
                    <a:pt x="1340" y="108"/>
                  </a:lnTo>
                  <a:lnTo>
                    <a:pt x="1310" y="117"/>
                  </a:lnTo>
                  <a:lnTo>
                    <a:pt x="1248" y="148"/>
                  </a:lnTo>
                  <a:lnTo>
                    <a:pt x="1223" y="144"/>
                  </a:lnTo>
                  <a:lnTo>
                    <a:pt x="1209" y="192"/>
                  </a:lnTo>
                  <a:lnTo>
                    <a:pt x="1157" y="196"/>
                  </a:lnTo>
                  <a:lnTo>
                    <a:pt x="1141" y="225"/>
                  </a:lnTo>
                  <a:lnTo>
                    <a:pt x="1071" y="261"/>
                  </a:lnTo>
                  <a:lnTo>
                    <a:pt x="1026" y="272"/>
                  </a:lnTo>
                  <a:lnTo>
                    <a:pt x="1040" y="297"/>
                  </a:lnTo>
                  <a:lnTo>
                    <a:pt x="983" y="340"/>
                  </a:lnTo>
                  <a:lnTo>
                    <a:pt x="979" y="363"/>
                  </a:lnTo>
                  <a:lnTo>
                    <a:pt x="656" y="405"/>
                  </a:lnTo>
                  <a:lnTo>
                    <a:pt x="463" y="432"/>
                  </a:lnTo>
                  <a:lnTo>
                    <a:pt x="275" y="444"/>
                  </a:lnTo>
                  <a:lnTo>
                    <a:pt x="21" y="460"/>
                  </a:lnTo>
                  <a:lnTo>
                    <a:pt x="18" y="432"/>
                  </a:lnTo>
                  <a:lnTo>
                    <a:pt x="30" y="424"/>
                  </a:lnTo>
                  <a:lnTo>
                    <a:pt x="0" y="401"/>
                  </a:lnTo>
                  <a:lnTo>
                    <a:pt x="21" y="360"/>
                  </a:lnTo>
                  <a:lnTo>
                    <a:pt x="48" y="343"/>
                  </a:lnTo>
                  <a:lnTo>
                    <a:pt x="52" y="316"/>
                  </a:lnTo>
                  <a:lnTo>
                    <a:pt x="73" y="291"/>
                  </a:lnTo>
                  <a:lnTo>
                    <a:pt x="73" y="261"/>
                  </a:lnTo>
                  <a:lnTo>
                    <a:pt x="91" y="192"/>
                  </a:lnTo>
                  <a:lnTo>
                    <a:pt x="104" y="180"/>
                  </a:lnTo>
                  <a:lnTo>
                    <a:pt x="134" y="167"/>
                  </a:lnTo>
                  <a:lnTo>
                    <a:pt x="210" y="173"/>
                  </a:lnTo>
                  <a:lnTo>
                    <a:pt x="244" y="173"/>
                  </a:lnTo>
                  <a:lnTo>
                    <a:pt x="354" y="108"/>
                  </a:lnTo>
                  <a:lnTo>
                    <a:pt x="375" y="124"/>
                  </a:lnTo>
                  <a:lnTo>
                    <a:pt x="424" y="128"/>
                  </a:lnTo>
                  <a:lnTo>
                    <a:pt x="449" y="95"/>
                  </a:lnTo>
                  <a:lnTo>
                    <a:pt x="647" y="95"/>
                  </a:lnTo>
                  <a:lnTo>
                    <a:pt x="934" y="68"/>
                  </a:lnTo>
                  <a:lnTo>
                    <a:pt x="1214" y="24"/>
                  </a:lnTo>
                  <a:lnTo>
                    <a:pt x="1376" y="0"/>
                  </a:lnTo>
                </a:path>
              </a:pathLst>
            </a:custGeom>
            <a:solidFill>
              <a:srgbClr val="008226"/>
            </a:solidFill>
            <a:ln w="11160">
              <a:solidFill>
                <a:srgbClr val="4d4d4d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10246" name=""/>
          <p:cNvGrpSpPr/>
          <p:nvPr/>
        </p:nvGrpSpPr>
        <p:grpSpPr>
          <a:xfrm>
            <a:off x="6605640" y="3216240"/>
            <a:ext cx="627120" cy="450720"/>
            <a:chOff x="6605640" y="3216240"/>
            <a:chExt cx="627120" cy="450720"/>
          </a:xfrm>
        </p:grpSpPr>
        <p:sp>
          <p:nvSpPr>
            <p:cNvPr id="10247" name=""/>
            <p:cNvSpPr/>
            <p:nvPr/>
          </p:nvSpPr>
          <p:spPr>
            <a:xfrm>
              <a:off x="6605640" y="3216240"/>
              <a:ext cx="627120" cy="450720"/>
            </a:xfrm>
            <a:custGeom>
              <a:avLst/>
              <a:gdLst/>
              <a:ahLst/>
              <a:rect l="l" t="t" r="r" b="b"/>
              <a:pathLst>
                <a:path w="823" h="575">
                  <a:moveTo>
                    <a:pt x="27" y="85"/>
                  </a:moveTo>
                  <a:lnTo>
                    <a:pt x="70" y="88"/>
                  </a:lnTo>
                  <a:lnTo>
                    <a:pt x="131" y="13"/>
                  </a:lnTo>
                  <a:lnTo>
                    <a:pt x="178" y="17"/>
                  </a:lnTo>
                  <a:lnTo>
                    <a:pt x="223" y="20"/>
                  </a:lnTo>
                  <a:lnTo>
                    <a:pt x="248" y="0"/>
                  </a:lnTo>
                  <a:lnTo>
                    <a:pt x="405" y="0"/>
                  </a:lnTo>
                  <a:lnTo>
                    <a:pt x="423" y="33"/>
                  </a:lnTo>
                  <a:lnTo>
                    <a:pt x="622" y="33"/>
                  </a:lnTo>
                  <a:lnTo>
                    <a:pt x="823" y="160"/>
                  </a:lnTo>
                  <a:lnTo>
                    <a:pt x="814" y="187"/>
                  </a:lnTo>
                  <a:lnTo>
                    <a:pt x="741" y="284"/>
                  </a:lnTo>
                  <a:lnTo>
                    <a:pt x="735" y="340"/>
                  </a:lnTo>
                  <a:lnTo>
                    <a:pt x="697" y="336"/>
                  </a:lnTo>
                  <a:lnTo>
                    <a:pt x="701" y="380"/>
                  </a:lnTo>
                  <a:lnTo>
                    <a:pt x="688" y="392"/>
                  </a:lnTo>
                  <a:lnTo>
                    <a:pt x="649" y="396"/>
                  </a:lnTo>
                  <a:lnTo>
                    <a:pt x="640" y="428"/>
                  </a:lnTo>
                  <a:lnTo>
                    <a:pt x="627" y="455"/>
                  </a:lnTo>
                  <a:lnTo>
                    <a:pt x="588" y="459"/>
                  </a:lnTo>
                  <a:lnTo>
                    <a:pt x="570" y="471"/>
                  </a:lnTo>
                  <a:lnTo>
                    <a:pt x="545" y="471"/>
                  </a:lnTo>
                  <a:lnTo>
                    <a:pt x="527" y="491"/>
                  </a:lnTo>
                  <a:lnTo>
                    <a:pt x="536" y="540"/>
                  </a:lnTo>
                  <a:lnTo>
                    <a:pt x="523" y="559"/>
                  </a:lnTo>
                  <a:lnTo>
                    <a:pt x="505" y="575"/>
                  </a:lnTo>
                  <a:lnTo>
                    <a:pt x="466" y="547"/>
                  </a:lnTo>
                  <a:lnTo>
                    <a:pt x="444" y="500"/>
                  </a:lnTo>
                  <a:lnTo>
                    <a:pt x="419" y="500"/>
                  </a:lnTo>
                  <a:lnTo>
                    <a:pt x="410" y="455"/>
                  </a:lnTo>
                  <a:lnTo>
                    <a:pt x="392" y="439"/>
                  </a:lnTo>
                  <a:lnTo>
                    <a:pt x="370" y="412"/>
                  </a:lnTo>
                  <a:lnTo>
                    <a:pt x="343" y="412"/>
                  </a:lnTo>
                  <a:lnTo>
                    <a:pt x="336" y="403"/>
                  </a:lnTo>
                  <a:lnTo>
                    <a:pt x="309" y="408"/>
                  </a:lnTo>
                  <a:lnTo>
                    <a:pt x="291" y="392"/>
                  </a:lnTo>
                  <a:lnTo>
                    <a:pt x="297" y="372"/>
                  </a:lnTo>
                  <a:lnTo>
                    <a:pt x="270" y="344"/>
                  </a:lnTo>
                  <a:lnTo>
                    <a:pt x="239" y="336"/>
                  </a:lnTo>
                  <a:lnTo>
                    <a:pt x="239" y="308"/>
                  </a:lnTo>
                  <a:lnTo>
                    <a:pt x="200" y="281"/>
                  </a:lnTo>
                  <a:lnTo>
                    <a:pt x="178" y="281"/>
                  </a:lnTo>
                  <a:lnTo>
                    <a:pt x="175" y="256"/>
                  </a:lnTo>
                  <a:lnTo>
                    <a:pt x="140" y="245"/>
                  </a:lnTo>
                  <a:lnTo>
                    <a:pt x="113" y="220"/>
                  </a:lnTo>
                  <a:lnTo>
                    <a:pt x="83" y="177"/>
                  </a:lnTo>
                  <a:lnTo>
                    <a:pt x="65" y="168"/>
                  </a:lnTo>
                  <a:lnTo>
                    <a:pt x="22" y="160"/>
                  </a:lnTo>
                  <a:lnTo>
                    <a:pt x="0" y="137"/>
                  </a:lnTo>
                  <a:lnTo>
                    <a:pt x="9" y="121"/>
                  </a:lnTo>
                  <a:lnTo>
                    <a:pt x="27" y="85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4d4d4d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248" name=""/>
            <p:cNvSpPr/>
            <p:nvPr/>
          </p:nvSpPr>
          <p:spPr>
            <a:xfrm>
              <a:off x="6605640" y="3216240"/>
              <a:ext cx="627120" cy="450720"/>
            </a:xfrm>
            <a:custGeom>
              <a:avLst/>
              <a:gdLst/>
              <a:ahLst/>
              <a:rect l="l" t="t" r="r" b="b"/>
              <a:pathLst>
                <a:path w="823" h="575">
                  <a:moveTo>
                    <a:pt x="27" y="85"/>
                  </a:moveTo>
                  <a:lnTo>
                    <a:pt x="70" y="88"/>
                  </a:lnTo>
                  <a:lnTo>
                    <a:pt x="131" y="13"/>
                  </a:lnTo>
                  <a:lnTo>
                    <a:pt x="178" y="17"/>
                  </a:lnTo>
                  <a:lnTo>
                    <a:pt x="223" y="20"/>
                  </a:lnTo>
                  <a:lnTo>
                    <a:pt x="248" y="0"/>
                  </a:lnTo>
                  <a:lnTo>
                    <a:pt x="405" y="0"/>
                  </a:lnTo>
                  <a:lnTo>
                    <a:pt x="423" y="33"/>
                  </a:lnTo>
                  <a:lnTo>
                    <a:pt x="622" y="33"/>
                  </a:lnTo>
                  <a:lnTo>
                    <a:pt x="823" y="160"/>
                  </a:lnTo>
                  <a:lnTo>
                    <a:pt x="814" y="187"/>
                  </a:lnTo>
                  <a:lnTo>
                    <a:pt x="741" y="284"/>
                  </a:lnTo>
                  <a:lnTo>
                    <a:pt x="735" y="340"/>
                  </a:lnTo>
                  <a:lnTo>
                    <a:pt x="697" y="336"/>
                  </a:lnTo>
                  <a:lnTo>
                    <a:pt x="701" y="380"/>
                  </a:lnTo>
                  <a:lnTo>
                    <a:pt x="688" y="392"/>
                  </a:lnTo>
                  <a:lnTo>
                    <a:pt x="649" y="396"/>
                  </a:lnTo>
                  <a:lnTo>
                    <a:pt x="640" y="428"/>
                  </a:lnTo>
                  <a:lnTo>
                    <a:pt x="627" y="455"/>
                  </a:lnTo>
                  <a:lnTo>
                    <a:pt x="588" y="459"/>
                  </a:lnTo>
                  <a:lnTo>
                    <a:pt x="570" y="471"/>
                  </a:lnTo>
                  <a:lnTo>
                    <a:pt x="545" y="471"/>
                  </a:lnTo>
                  <a:lnTo>
                    <a:pt x="527" y="491"/>
                  </a:lnTo>
                  <a:lnTo>
                    <a:pt x="536" y="540"/>
                  </a:lnTo>
                  <a:lnTo>
                    <a:pt x="523" y="559"/>
                  </a:lnTo>
                  <a:lnTo>
                    <a:pt x="505" y="575"/>
                  </a:lnTo>
                  <a:lnTo>
                    <a:pt x="466" y="547"/>
                  </a:lnTo>
                  <a:lnTo>
                    <a:pt x="444" y="500"/>
                  </a:lnTo>
                  <a:lnTo>
                    <a:pt x="419" y="500"/>
                  </a:lnTo>
                  <a:lnTo>
                    <a:pt x="410" y="455"/>
                  </a:lnTo>
                  <a:lnTo>
                    <a:pt x="392" y="439"/>
                  </a:lnTo>
                  <a:lnTo>
                    <a:pt x="370" y="412"/>
                  </a:lnTo>
                  <a:lnTo>
                    <a:pt x="343" y="412"/>
                  </a:lnTo>
                  <a:lnTo>
                    <a:pt x="336" y="403"/>
                  </a:lnTo>
                  <a:lnTo>
                    <a:pt x="309" y="408"/>
                  </a:lnTo>
                  <a:lnTo>
                    <a:pt x="291" y="392"/>
                  </a:lnTo>
                  <a:lnTo>
                    <a:pt x="297" y="372"/>
                  </a:lnTo>
                  <a:lnTo>
                    <a:pt x="270" y="344"/>
                  </a:lnTo>
                  <a:lnTo>
                    <a:pt x="239" y="336"/>
                  </a:lnTo>
                  <a:lnTo>
                    <a:pt x="239" y="308"/>
                  </a:lnTo>
                  <a:lnTo>
                    <a:pt x="200" y="281"/>
                  </a:lnTo>
                  <a:lnTo>
                    <a:pt x="178" y="281"/>
                  </a:lnTo>
                  <a:lnTo>
                    <a:pt x="175" y="256"/>
                  </a:lnTo>
                  <a:lnTo>
                    <a:pt x="140" y="245"/>
                  </a:lnTo>
                  <a:lnTo>
                    <a:pt x="113" y="220"/>
                  </a:lnTo>
                  <a:lnTo>
                    <a:pt x="83" y="177"/>
                  </a:lnTo>
                  <a:lnTo>
                    <a:pt x="65" y="168"/>
                  </a:lnTo>
                  <a:lnTo>
                    <a:pt x="22" y="160"/>
                  </a:lnTo>
                  <a:lnTo>
                    <a:pt x="0" y="137"/>
                  </a:lnTo>
                  <a:lnTo>
                    <a:pt x="9" y="121"/>
                  </a:lnTo>
                  <a:lnTo>
                    <a:pt x="27" y="85"/>
                  </a:lnTo>
                </a:path>
              </a:pathLst>
            </a:custGeom>
            <a:solidFill>
              <a:srgbClr val="008226"/>
            </a:solidFill>
            <a:ln w="11160">
              <a:solidFill>
                <a:srgbClr val="4d4d4d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10249" name=""/>
          <p:cNvGrpSpPr/>
          <p:nvPr/>
        </p:nvGrpSpPr>
        <p:grpSpPr>
          <a:xfrm>
            <a:off x="6318360" y="3278160"/>
            <a:ext cx="668160" cy="666720"/>
            <a:chOff x="6318360" y="3278160"/>
            <a:chExt cx="668160" cy="666720"/>
          </a:xfrm>
        </p:grpSpPr>
        <p:sp>
          <p:nvSpPr>
            <p:cNvPr id="10250" name=""/>
            <p:cNvSpPr/>
            <p:nvPr/>
          </p:nvSpPr>
          <p:spPr>
            <a:xfrm>
              <a:off x="6318360" y="3278160"/>
              <a:ext cx="668160" cy="666720"/>
            </a:xfrm>
            <a:custGeom>
              <a:avLst/>
              <a:gdLst/>
              <a:ahLst/>
              <a:rect l="l" t="t" r="r" b="b"/>
              <a:pathLst>
                <a:path w="877" h="851">
                  <a:moveTo>
                    <a:pt x="0" y="49"/>
                  </a:moveTo>
                  <a:lnTo>
                    <a:pt x="192" y="24"/>
                  </a:lnTo>
                  <a:lnTo>
                    <a:pt x="388" y="0"/>
                  </a:lnTo>
                  <a:lnTo>
                    <a:pt x="375" y="49"/>
                  </a:lnTo>
                  <a:lnTo>
                    <a:pt x="391" y="85"/>
                  </a:lnTo>
                  <a:lnTo>
                    <a:pt x="458" y="92"/>
                  </a:lnTo>
                  <a:lnTo>
                    <a:pt x="492" y="148"/>
                  </a:lnTo>
                  <a:lnTo>
                    <a:pt x="544" y="171"/>
                  </a:lnTo>
                  <a:lnTo>
                    <a:pt x="550" y="196"/>
                  </a:lnTo>
                  <a:lnTo>
                    <a:pt x="575" y="200"/>
                  </a:lnTo>
                  <a:lnTo>
                    <a:pt x="605" y="220"/>
                  </a:lnTo>
                  <a:lnTo>
                    <a:pt x="605" y="252"/>
                  </a:lnTo>
                  <a:lnTo>
                    <a:pt x="663" y="275"/>
                  </a:lnTo>
                  <a:lnTo>
                    <a:pt x="666" y="311"/>
                  </a:lnTo>
                  <a:lnTo>
                    <a:pt x="672" y="328"/>
                  </a:lnTo>
                  <a:lnTo>
                    <a:pt x="715" y="324"/>
                  </a:lnTo>
                  <a:lnTo>
                    <a:pt x="754" y="335"/>
                  </a:lnTo>
                  <a:lnTo>
                    <a:pt x="776" y="380"/>
                  </a:lnTo>
                  <a:lnTo>
                    <a:pt x="789" y="419"/>
                  </a:lnTo>
                  <a:lnTo>
                    <a:pt x="828" y="423"/>
                  </a:lnTo>
                  <a:lnTo>
                    <a:pt x="837" y="471"/>
                  </a:lnTo>
                  <a:lnTo>
                    <a:pt x="877" y="495"/>
                  </a:lnTo>
                  <a:lnTo>
                    <a:pt x="877" y="543"/>
                  </a:lnTo>
                  <a:lnTo>
                    <a:pt x="841" y="547"/>
                  </a:lnTo>
                  <a:lnTo>
                    <a:pt x="846" y="567"/>
                  </a:lnTo>
                  <a:lnTo>
                    <a:pt x="828" y="583"/>
                  </a:lnTo>
                  <a:lnTo>
                    <a:pt x="846" y="606"/>
                  </a:lnTo>
                  <a:lnTo>
                    <a:pt x="855" y="638"/>
                  </a:lnTo>
                  <a:lnTo>
                    <a:pt x="828" y="651"/>
                  </a:lnTo>
                  <a:lnTo>
                    <a:pt x="824" y="703"/>
                  </a:lnTo>
                  <a:lnTo>
                    <a:pt x="810" y="707"/>
                  </a:lnTo>
                  <a:lnTo>
                    <a:pt x="828" y="727"/>
                  </a:lnTo>
                  <a:lnTo>
                    <a:pt x="824" y="779"/>
                  </a:lnTo>
                  <a:lnTo>
                    <a:pt x="789" y="770"/>
                  </a:lnTo>
                  <a:lnTo>
                    <a:pt x="772" y="755"/>
                  </a:lnTo>
                  <a:lnTo>
                    <a:pt x="745" y="759"/>
                  </a:lnTo>
                  <a:lnTo>
                    <a:pt x="733" y="779"/>
                  </a:lnTo>
                  <a:lnTo>
                    <a:pt x="736" y="806"/>
                  </a:lnTo>
                  <a:lnTo>
                    <a:pt x="749" y="815"/>
                  </a:lnTo>
                  <a:lnTo>
                    <a:pt x="749" y="851"/>
                  </a:lnTo>
                  <a:lnTo>
                    <a:pt x="724" y="847"/>
                  </a:lnTo>
                  <a:lnTo>
                    <a:pt x="702" y="822"/>
                  </a:lnTo>
                  <a:lnTo>
                    <a:pt x="506" y="827"/>
                  </a:lnTo>
                  <a:lnTo>
                    <a:pt x="226" y="834"/>
                  </a:lnTo>
                  <a:lnTo>
                    <a:pt x="196" y="782"/>
                  </a:lnTo>
                  <a:lnTo>
                    <a:pt x="196" y="766"/>
                  </a:lnTo>
                  <a:lnTo>
                    <a:pt x="183" y="750"/>
                  </a:lnTo>
                  <a:lnTo>
                    <a:pt x="156" y="755"/>
                  </a:lnTo>
                  <a:lnTo>
                    <a:pt x="165" y="730"/>
                  </a:lnTo>
                  <a:lnTo>
                    <a:pt x="183" y="647"/>
                  </a:lnTo>
                  <a:lnTo>
                    <a:pt x="165" y="638"/>
                  </a:lnTo>
                  <a:lnTo>
                    <a:pt x="170" y="592"/>
                  </a:lnTo>
                  <a:lnTo>
                    <a:pt x="201" y="550"/>
                  </a:lnTo>
                  <a:lnTo>
                    <a:pt x="174" y="543"/>
                  </a:lnTo>
                  <a:lnTo>
                    <a:pt x="156" y="523"/>
                  </a:lnTo>
                  <a:lnTo>
                    <a:pt x="131" y="514"/>
                  </a:lnTo>
                  <a:lnTo>
                    <a:pt x="125" y="491"/>
                  </a:lnTo>
                  <a:lnTo>
                    <a:pt x="152" y="468"/>
                  </a:lnTo>
                  <a:lnTo>
                    <a:pt x="149" y="455"/>
                  </a:lnTo>
                  <a:lnTo>
                    <a:pt x="125" y="439"/>
                  </a:lnTo>
                  <a:lnTo>
                    <a:pt x="79" y="275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4d4d4d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251" name=""/>
            <p:cNvSpPr/>
            <p:nvPr/>
          </p:nvSpPr>
          <p:spPr>
            <a:xfrm>
              <a:off x="6318360" y="3278160"/>
              <a:ext cx="668160" cy="666720"/>
            </a:xfrm>
            <a:custGeom>
              <a:avLst/>
              <a:gdLst/>
              <a:ahLst/>
              <a:rect l="l" t="t" r="r" b="b"/>
              <a:pathLst>
                <a:path w="877" h="851">
                  <a:moveTo>
                    <a:pt x="0" y="49"/>
                  </a:moveTo>
                  <a:lnTo>
                    <a:pt x="192" y="24"/>
                  </a:lnTo>
                  <a:lnTo>
                    <a:pt x="388" y="0"/>
                  </a:lnTo>
                  <a:lnTo>
                    <a:pt x="375" y="49"/>
                  </a:lnTo>
                  <a:lnTo>
                    <a:pt x="391" y="85"/>
                  </a:lnTo>
                  <a:lnTo>
                    <a:pt x="458" y="92"/>
                  </a:lnTo>
                  <a:lnTo>
                    <a:pt x="492" y="148"/>
                  </a:lnTo>
                  <a:lnTo>
                    <a:pt x="544" y="171"/>
                  </a:lnTo>
                  <a:lnTo>
                    <a:pt x="550" y="196"/>
                  </a:lnTo>
                  <a:lnTo>
                    <a:pt x="575" y="200"/>
                  </a:lnTo>
                  <a:lnTo>
                    <a:pt x="605" y="220"/>
                  </a:lnTo>
                  <a:lnTo>
                    <a:pt x="605" y="252"/>
                  </a:lnTo>
                  <a:lnTo>
                    <a:pt x="663" y="275"/>
                  </a:lnTo>
                  <a:lnTo>
                    <a:pt x="666" y="311"/>
                  </a:lnTo>
                  <a:lnTo>
                    <a:pt x="672" y="328"/>
                  </a:lnTo>
                  <a:lnTo>
                    <a:pt x="715" y="324"/>
                  </a:lnTo>
                  <a:lnTo>
                    <a:pt x="754" y="335"/>
                  </a:lnTo>
                  <a:lnTo>
                    <a:pt x="776" y="380"/>
                  </a:lnTo>
                  <a:lnTo>
                    <a:pt x="789" y="419"/>
                  </a:lnTo>
                  <a:lnTo>
                    <a:pt x="828" y="423"/>
                  </a:lnTo>
                  <a:lnTo>
                    <a:pt x="837" y="471"/>
                  </a:lnTo>
                  <a:lnTo>
                    <a:pt x="877" y="495"/>
                  </a:lnTo>
                  <a:lnTo>
                    <a:pt x="877" y="543"/>
                  </a:lnTo>
                  <a:lnTo>
                    <a:pt x="841" y="547"/>
                  </a:lnTo>
                  <a:lnTo>
                    <a:pt x="846" y="567"/>
                  </a:lnTo>
                  <a:lnTo>
                    <a:pt x="828" y="583"/>
                  </a:lnTo>
                  <a:lnTo>
                    <a:pt x="846" y="606"/>
                  </a:lnTo>
                  <a:lnTo>
                    <a:pt x="855" y="638"/>
                  </a:lnTo>
                  <a:lnTo>
                    <a:pt x="828" y="651"/>
                  </a:lnTo>
                  <a:lnTo>
                    <a:pt x="824" y="703"/>
                  </a:lnTo>
                  <a:lnTo>
                    <a:pt x="810" y="707"/>
                  </a:lnTo>
                  <a:lnTo>
                    <a:pt x="828" y="727"/>
                  </a:lnTo>
                  <a:lnTo>
                    <a:pt x="824" y="779"/>
                  </a:lnTo>
                  <a:lnTo>
                    <a:pt x="789" y="770"/>
                  </a:lnTo>
                  <a:lnTo>
                    <a:pt x="772" y="755"/>
                  </a:lnTo>
                  <a:lnTo>
                    <a:pt x="745" y="759"/>
                  </a:lnTo>
                  <a:lnTo>
                    <a:pt x="733" y="779"/>
                  </a:lnTo>
                  <a:lnTo>
                    <a:pt x="736" y="806"/>
                  </a:lnTo>
                  <a:lnTo>
                    <a:pt x="749" y="815"/>
                  </a:lnTo>
                  <a:lnTo>
                    <a:pt x="749" y="851"/>
                  </a:lnTo>
                  <a:lnTo>
                    <a:pt x="724" y="847"/>
                  </a:lnTo>
                  <a:lnTo>
                    <a:pt x="702" y="822"/>
                  </a:lnTo>
                  <a:lnTo>
                    <a:pt x="506" y="827"/>
                  </a:lnTo>
                  <a:lnTo>
                    <a:pt x="226" y="834"/>
                  </a:lnTo>
                  <a:lnTo>
                    <a:pt x="196" y="782"/>
                  </a:lnTo>
                  <a:lnTo>
                    <a:pt x="196" y="766"/>
                  </a:lnTo>
                  <a:lnTo>
                    <a:pt x="183" y="750"/>
                  </a:lnTo>
                  <a:lnTo>
                    <a:pt x="156" y="755"/>
                  </a:lnTo>
                  <a:lnTo>
                    <a:pt x="165" y="730"/>
                  </a:lnTo>
                  <a:lnTo>
                    <a:pt x="183" y="647"/>
                  </a:lnTo>
                  <a:lnTo>
                    <a:pt x="165" y="638"/>
                  </a:lnTo>
                  <a:lnTo>
                    <a:pt x="170" y="592"/>
                  </a:lnTo>
                  <a:lnTo>
                    <a:pt x="201" y="550"/>
                  </a:lnTo>
                  <a:lnTo>
                    <a:pt x="174" y="543"/>
                  </a:lnTo>
                  <a:lnTo>
                    <a:pt x="156" y="523"/>
                  </a:lnTo>
                  <a:lnTo>
                    <a:pt x="131" y="514"/>
                  </a:lnTo>
                  <a:lnTo>
                    <a:pt x="125" y="491"/>
                  </a:lnTo>
                  <a:lnTo>
                    <a:pt x="152" y="468"/>
                  </a:lnTo>
                  <a:lnTo>
                    <a:pt x="149" y="455"/>
                  </a:lnTo>
                  <a:lnTo>
                    <a:pt x="125" y="439"/>
                  </a:lnTo>
                  <a:lnTo>
                    <a:pt x="79" y="275"/>
                  </a:lnTo>
                  <a:lnTo>
                    <a:pt x="0" y="49"/>
                  </a:lnTo>
                </a:path>
              </a:pathLst>
            </a:custGeom>
            <a:solidFill>
              <a:srgbClr val="008226"/>
            </a:solidFill>
            <a:ln w="11160">
              <a:solidFill>
                <a:srgbClr val="4d4d4d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10252" name=""/>
          <p:cNvGrpSpPr/>
          <p:nvPr/>
        </p:nvGrpSpPr>
        <p:grpSpPr>
          <a:xfrm>
            <a:off x="5987880" y="3316320"/>
            <a:ext cx="482760" cy="758880"/>
            <a:chOff x="5987880" y="3316320"/>
            <a:chExt cx="482760" cy="758880"/>
          </a:xfrm>
        </p:grpSpPr>
        <p:sp>
          <p:nvSpPr>
            <p:cNvPr id="10253" name=""/>
            <p:cNvSpPr/>
            <p:nvPr/>
          </p:nvSpPr>
          <p:spPr>
            <a:xfrm>
              <a:off x="5987880" y="3316320"/>
              <a:ext cx="482760" cy="758880"/>
            </a:xfrm>
            <a:custGeom>
              <a:avLst/>
              <a:gdLst/>
              <a:ahLst/>
              <a:rect l="l" t="t" r="r" b="b"/>
              <a:pathLst>
                <a:path w="632" h="970">
                  <a:moveTo>
                    <a:pt x="0" y="49"/>
                  </a:moveTo>
                  <a:lnTo>
                    <a:pt x="195" y="32"/>
                  </a:lnTo>
                  <a:lnTo>
                    <a:pt x="436" y="0"/>
                  </a:lnTo>
                  <a:lnTo>
                    <a:pt x="558" y="392"/>
                  </a:lnTo>
                  <a:lnTo>
                    <a:pt x="580" y="408"/>
                  </a:lnTo>
                  <a:lnTo>
                    <a:pt x="553" y="447"/>
                  </a:lnTo>
                  <a:lnTo>
                    <a:pt x="562" y="467"/>
                  </a:lnTo>
                  <a:lnTo>
                    <a:pt x="589" y="480"/>
                  </a:lnTo>
                  <a:lnTo>
                    <a:pt x="632" y="503"/>
                  </a:lnTo>
                  <a:lnTo>
                    <a:pt x="596" y="536"/>
                  </a:lnTo>
                  <a:lnTo>
                    <a:pt x="596" y="588"/>
                  </a:lnTo>
                  <a:lnTo>
                    <a:pt x="620" y="602"/>
                  </a:lnTo>
                  <a:lnTo>
                    <a:pt x="589" y="703"/>
                  </a:lnTo>
                  <a:lnTo>
                    <a:pt x="623" y="703"/>
                  </a:lnTo>
                  <a:lnTo>
                    <a:pt x="632" y="739"/>
                  </a:lnTo>
                  <a:lnTo>
                    <a:pt x="284" y="782"/>
                  </a:lnTo>
                  <a:lnTo>
                    <a:pt x="208" y="787"/>
                  </a:lnTo>
                  <a:lnTo>
                    <a:pt x="174" y="807"/>
                  </a:lnTo>
                  <a:lnTo>
                    <a:pt x="170" y="823"/>
                  </a:lnTo>
                  <a:lnTo>
                    <a:pt x="183" y="846"/>
                  </a:lnTo>
                  <a:lnTo>
                    <a:pt x="239" y="854"/>
                  </a:lnTo>
                  <a:lnTo>
                    <a:pt x="217" y="875"/>
                  </a:lnTo>
                  <a:lnTo>
                    <a:pt x="239" y="922"/>
                  </a:lnTo>
                  <a:lnTo>
                    <a:pt x="226" y="935"/>
                  </a:lnTo>
                  <a:lnTo>
                    <a:pt x="204" y="970"/>
                  </a:lnTo>
                  <a:lnTo>
                    <a:pt x="186" y="967"/>
                  </a:lnTo>
                  <a:lnTo>
                    <a:pt x="147" y="926"/>
                  </a:lnTo>
                  <a:lnTo>
                    <a:pt x="134" y="906"/>
                  </a:lnTo>
                  <a:lnTo>
                    <a:pt x="113" y="902"/>
                  </a:lnTo>
                  <a:lnTo>
                    <a:pt x="100" y="958"/>
                  </a:lnTo>
                  <a:lnTo>
                    <a:pt x="57" y="954"/>
                  </a:lnTo>
                  <a:lnTo>
                    <a:pt x="27" y="710"/>
                  </a:lnTo>
                  <a:lnTo>
                    <a:pt x="9" y="347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4d4d4d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254" name=""/>
            <p:cNvSpPr/>
            <p:nvPr/>
          </p:nvSpPr>
          <p:spPr>
            <a:xfrm>
              <a:off x="5987880" y="3316320"/>
              <a:ext cx="482760" cy="758880"/>
            </a:xfrm>
            <a:custGeom>
              <a:avLst/>
              <a:gdLst/>
              <a:ahLst/>
              <a:rect l="l" t="t" r="r" b="b"/>
              <a:pathLst>
                <a:path w="632" h="970">
                  <a:moveTo>
                    <a:pt x="0" y="49"/>
                  </a:moveTo>
                  <a:lnTo>
                    <a:pt x="195" y="32"/>
                  </a:lnTo>
                  <a:lnTo>
                    <a:pt x="436" y="0"/>
                  </a:lnTo>
                  <a:lnTo>
                    <a:pt x="558" y="392"/>
                  </a:lnTo>
                  <a:lnTo>
                    <a:pt x="580" y="408"/>
                  </a:lnTo>
                  <a:lnTo>
                    <a:pt x="553" y="447"/>
                  </a:lnTo>
                  <a:lnTo>
                    <a:pt x="562" y="467"/>
                  </a:lnTo>
                  <a:lnTo>
                    <a:pt x="589" y="480"/>
                  </a:lnTo>
                  <a:lnTo>
                    <a:pt x="632" y="503"/>
                  </a:lnTo>
                  <a:lnTo>
                    <a:pt x="596" y="536"/>
                  </a:lnTo>
                  <a:lnTo>
                    <a:pt x="596" y="588"/>
                  </a:lnTo>
                  <a:lnTo>
                    <a:pt x="620" y="602"/>
                  </a:lnTo>
                  <a:lnTo>
                    <a:pt x="589" y="703"/>
                  </a:lnTo>
                  <a:lnTo>
                    <a:pt x="623" y="703"/>
                  </a:lnTo>
                  <a:lnTo>
                    <a:pt x="632" y="739"/>
                  </a:lnTo>
                  <a:lnTo>
                    <a:pt x="284" y="782"/>
                  </a:lnTo>
                  <a:lnTo>
                    <a:pt x="208" y="787"/>
                  </a:lnTo>
                  <a:lnTo>
                    <a:pt x="174" y="807"/>
                  </a:lnTo>
                  <a:lnTo>
                    <a:pt x="170" y="823"/>
                  </a:lnTo>
                  <a:lnTo>
                    <a:pt x="183" y="846"/>
                  </a:lnTo>
                  <a:lnTo>
                    <a:pt x="239" y="854"/>
                  </a:lnTo>
                  <a:lnTo>
                    <a:pt x="217" y="875"/>
                  </a:lnTo>
                  <a:lnTo>
                    <a:pt x="239" y="922"/>
                  </a:lnTo>
                  <a:lnTo>
                    <a:pt x="226" y="935"/>
                  </a:lnTo>
                  <a:lnTo>
                    <a:pt x="204" y="970"/>
                  </a:lnTo>
                  <a:lnTo>
                    <a:pt x="186" y="967"/>
                  </a:lnTo>
                  <a:lnTo>
                    <a:pt x="147" y="926"/>
                  </a:lnTo>
                  <a:lnTo>
                    <a:pt x="134" y="906"/>
                  </a:lnTo>
                  <a:lnTo>
                    <a:pt x="113" y="902"/>
                  </a:lnTo>
                  <a:lnTo>
                    <a:pt x="100" y="958"/>
                  </a:lnTo>
                  <a:lnTo>
                    <a:pt x="57" y="954"/>
                  </a:lnTo>
                  <a:lnTo>
                    <a:pt x="27" y="710"/>
                  </a:lnTo>
                  <a:lnTo>
                    <a:pt x="9" y="347"/>
                  </a:lnTo>
                  <a:lnTo>
                    <a:pt x="0" y="49"/>
                  </a:lnTo>
                </a:path>
              </a:pathLst>
            </a:custGeom>
            <a:solidFill>
              <a:srgbClr val="008226"/>
            </a:solidFill>
            <a:ln w="11160">
              <a:solidFill>
                <a:srgbClr val="4d4d4d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10255" name=""/>
          <p:cNvGrpSpPr/>
          <p:nvPr/>
        </p:nvGrpSpPr>
        <p:grpSpPr>
          <a:xfrm>
            <a:off x="6118200" y="3865680"/>
            <a:ext cx="1155600" cy="826920"/>
            <a:chOff x="6118200" y="3865680"/>
            <a:chExt cx="1155600" cy="826920"/>
          </a:xfrm>
        </p:grpSpPr>
        <p:sp>
          <p:nvSpPr>
            <p:cNvPr id="10256" name=""/>
            <p:cNvSpPr/>
            <p:nvPr/>
          </p:nvSpPr>
          <p:spPr>
            <a:xfrm>
              <a:off x="6118200" y="3865680"/>
              <a:ext cx="1155600" cy="826920"/>
            </a:xfrm>
            <a:custGeom>
              <a:avLst/>
              <a:gdLst/>
              <a:ahLst/>
              <a:rect l="l" t="t" r="r" b="b"/>
              <a:pathLst>
                <a:path w="1519" h="1055">
                  <a:moveTo>
                    <a:pt x="65" y="212"/>
                  </a:moveTo>
                  <a:lnTo>
                    <a:pt x="92" y="215"/>
                  </a:lnTo>
                  <a:lnTo>
                    <a:pt x="101" y="196"/>
                  </a:lnTo>
                  <a:lnTo>
                    <a:pt x="126" y="228"/>
                  </a:lnTo>
                  <a:lnTo>
                    <a:pt x="149" y="196"/>
                  </a:lnTo>
                  <a:lnTo>
                    <a:pt x="162" y="179"/>
                  </a:lnTo>
                  <a:lnTo>
                    <a:pt x="196" y="196"/>
                  </a:lnTo>
                  <a:lnTo>
                    <a:pt x="211" y="187"/>
                  </a:lnTo>
                  <a:lnTo>
                    <a:pt x="211" y="167"/>
                  </a:lnTo>
                  <a:lnTo>
                    <a:pt x="227" y="172"/>
                  </a:lnTo>
                  <a:lnTo>
                    <a:pt x="241" y="215"/>
                  </a:lnTo>
                  <a:lnTo>
                    <a:pt x="324" y="223"/>
                  </a:lnTo>
                  <a:lnTo>
                    <a:pt x="367" y="199"/>
                  </a:lnTo>
                  <a:lnTo>
                    <a:pt x="392" y="215"/>
                  </a:lnTo>
                  <a:lnTo>
                    <a:pt x="388" y="264"/>
                  </a:lnTo>
                  <a:lnTo>
                    <a:pt x="423" y="267"/>
                  </a:lnTo>
                  <a:lnTo>
                    <a:pt x="446" y="316"/>
                  </a:lnTo>
                  <a:lnTo>
                    <a:pt x="480" y="316"/>
                  </a:lnTo>
                  <a:lnTo>
                    <a:pt x="507" y="287"/>
                  </a:lnTo>
                  <a:lnTo>
                    <a:pt x="532" y="280"/>
                  </a:lnTo>
                  <a:lnTo>
                    <a:pt x="572" y="284"/>
                  </a:lnTo>
                  <a:lnTo>
                    <a:pt x="602" y="264"/>
                  </a:lnTo>
                  <a:lnTo>
                    <a:pt x="606" y="228"/>
                  </a:lnTo>
                  <a:lnTo>
                    <a:pt x="624" y="199"/>
                  </a:lnTo>
                  <a:lnTo>
                    <a:pt x="654" y="192"/>
                  </a:lnTo>
                  <a:lnTo>
                    <a:pt x="703" y="199"/>
                  </a:lnTo>
                  <a:lnTo>
                    <a:pt x="737" y="228"/>
                  </a:lnTo>
                  <a:lnTo>
                    <a:pt x="737" y="258"/>
                  </a:lnTo>
                  <a:lnTo>
                    <a:pt x="782" y="267"/>
                  </a:lnTo>
                  <a:lnTo>
                    <a:pt x="847" y="300"/>
                  </a:lnTo>
                  <a:lnTo>
                    <a:pt x="850" y="339"/>
                  </a:lnTo>
                  <a:lnTo>
                    <a:pt x="911" y="352"/>
                  </a:lnTo>
                  <a:lnTo>
                    <a:pt x="947" y="391"/>
                  </a:lnTo>
                  <a:lnTo>
                    <a:pt x="956" y="451"/>
                  </a:lnTo>
                  <a:lnTo>
                    <a:pt x="942" y="460"/>
                  </a:lnTo>
                  <a:lnTo>
                    <a:pt x="926" y="471"/>
                  </a:lnTo>
                  <a:lnTo>
                    <a:pt x="926" y="503"/>
                  </a:lnTo>
                  <a:lnTo>
                    <a:pt x="947" y="539"/>
                  </a:lnTo>
                  <a:lnTo>
                    <a:pt x="947" y="571"/>
                  </a:lnTo>
                  <a:lnTo>
                    <a:pt x="960" y="611"/>
                  </a:lnTo>
                  <a:lnTo>
                    <a:pt x="990" y="584"/>
                  </a:lnTo>
                  <a:lnTo>
                    <a:pt x="1025" y="571"/>
                  </a:lnTo>
                  <a:lnTo>
                    <a:pt x="981" y="650"/>
                  </a:lnTo>
                  <a:lnTo>
                    <a:pt x="999" y="679"/>
                  </a:lnTo>
                  <a:lnTo>
                    <a:pt x="1017" y="695"/>
                  </a:lnTo>
                  <a:lnTo>
                    <a:pt x="1048" y="738"/>
                  </a:lnTo>
                  <a:lnTo>
                    <a:pt x="1095" y="755"/>
                  </a:lnTo>
                  <a:lnTo>
                    <a:pt x="1100" y="731"/>
                  </a:lnTo>
                  <a:lnTo>
                    <a:pt x="1125" y="738"/>
                  </a:lnTo>
                  <a:lnTo>
                    <a:pt x="1113" y="778"/>
                  </a:lnTo>
                  <a:lnTo>
                    <a:pt x="1109" y="819"/>
                  </a:lnTo>
                  <a:lnTo>
                    <a:pt x="1143" y="830"/>
                  </a:lnTo>
                  <a:lnTo>
                    <a:pt x="1177" y="871"/>
                  </a:lnTo>
                  <a:lnTo>
                    <a:pt x="1174" y="907"/>
                  </a:lnTo>
                  <a:lnTo>
                    <a:pt x="1192" y="918"/>
                  </a:lnTo>
                  <a:lnTo>
                    <a:pt x="1262" y="918"/>
                  </a:lnTo>
                  <a:lnTo>
                    <a:pt x="1287" y="938"/>
                  </a:lnTo>
                  <a:lnTo>
                    <a:pt x="1283" y="959"/>
                  </a:lnTo>
                  <a:lnTo>
                    <a:pt x="1317" y="954"/>
                  </a:lnTo>
                  <a:lnTo>
                    <a:pt x="1317" y="986"/>
                  </a:lnTo>
                  <a:lnTo>
                    <a:pt x="1344" y="1019"/>
                  </a:lnTo>
                  <a:lnTo>
                    <a:pt x="1335" y="1051"/>
                  </a:lnTo>
                  <a:lnTo>
                    <a:pt x="1384" y="1055"/>
                  </a:lnTo>
                  <a:lnTo>
                    <a:pt x="1406" y="1035"/>
                  </a:lnTo>
                  <a:lnTo>
                    <a:pt x="1483" y="1038"/>
                  </a:lnTo>
                  <a:lnTo>
                    <a:pt x="1519" y="1006"/>
                  </a:lnTo>
                  <a:lnTo>
                    <a:pt x="1492" y="938"/>
                  </a:lnTo>
                  <a:lnTo>
                    <a:pt x="1513" y="923"/>
                  </a:lnTo>
                  <a:lnTo>
                    <a:pt x="1510" y="735"/>
                  </a:lnTo>
                  <a:lnTo>
                    <a:pt x="1501" y="699"/>
                  </a:lnTo>
                  <a:lnTo>
                    <a:pt x="1436" y="623"/>
                  </a:lnTo>
                  <a:lnTo>
                    <a:pt x="1422" y="595"/>
                  </a:lnTo>
                  <a:lnTo>
                    <a:pt x="1406" y="555"/>
                  </a:lnTo>
                  <a:lnTo>
                    <a:pt x="1344" y="467"/>
                  </a:lnTo>
                  <a:lnTo>
                    <a:pt x="1326" y="395"/>
                  </a:lnTo>
                  <a:lnTo>
                    <a:pt x="1314" y="363"/>
                  </a:lnTo>
                  <a:lnTo>
                    <a:pt x="1287" y="356"/>
                  </a:lnTo>
                  <a:lnTo>
                    <a:pt x="1256" y="287"/>
                  </a:lnTo>
                  <a:lnTo>
                    <a:pt x="1208" y="228"/>
                  </a:lnTo>
                  <a:lnTo>
                    <a:pt x="1156" y="163"/>
                  </a:lnTo>
                  <a:lnTo>
                    <a:pt x="1131" y="108"/>
                  </a:lnTo>
                  <a:lnTo>
                    <a:pt x="1091" y="104"/>
                  </a:lnTo>
                  <a:lnTo>
                    <a:pt x="1116" y="72"/>
                  </a:lnTo>
                  <a:lnTo>
                    <a:pt x="1091" y="23"/>
                  </a:lnTo>
                  <a:lnTo>
                    <a:pt x="1052" y="16"/>
                  </a:lnTo>
                  <a:lnTo>
                    <a:pt x="1021" y="0"/>
                  </a:lnTo>
                  <a:lnTo>
                    <a:pt x="990" y="36"/>
                  </a:lnTo>
                  <a:lnTo>
                    <a:pt x="1012" y="64"/>
                  </a:lnTo>
                  <a:lnTo>
                    <a:pt x="1012" y="104"/>
                  </a:lnTo>
                  <a:lnTo>
                    <a:pt x="960" y="68"/>
                  </a:lnTo>
                  <a:lnTo>
                    <a:pt x="737" y="75"/>
                  </a:lnTo>
                  <a:lnTo>
                    <a:pt x="484" y="84"/>
                  </a:lnTo>
                  <a:lnTo>
                    <a:pt x="459" y="32"/>
                  </a:lnTo>
                  <a:lnTo>
                    <a:pt x="180" y="68"/>
                  </a:lnTo>
                  <a:lnTo>
                    <a:pt x="52" y="84"/>
                  </a:lnTo>
                  <a:lnTo>
                    <a:pt x="13" y="95"/>
                  </a:lnTo>
                  <a:lnTo>
                    <a:pt x="0" y="124"/>
                  </a:lnTo>
                  <a:lnTo>
                    <a:pt x="27" y="147"/>
                  </a:lnTo>
                  <a:lnTo>
                    <a:pt x="70" y="147"/>
                  </a:lnTo>
                  <a:lnTo>
                    <a:pt x="43" y="172"/>
                  </a:lnTo>
                  <a:lnTo>
                    <a:pt x="65" y="212"/>
                  </a:lnTo>
                  <a:close/>
                </a:path>
              </a:pathLst>
            </a:custGeom>
            <a:solidFill>
              <a:srgbClr val="008208"/>
            </a:solidFill>
            <a:ln w="9360">
              <a:solidFill>
                <a:srgbClr val="4d4d4d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257" name=""/>
            <p:cNvSpPr/>
            <p:nvPr/>
          </p:nvSpPr>
          <p:spPr>
            <a:xfrm>
              <a:off x="6118200" y="3865680"/>
              <a:ext cx="1155600" cy="826920"/>
            </a:xfrm>
            <a:custGeom>
              <a:avLst/>
              <a:gdLst/>
              <a:ahLst/>
              <a:rect l="l" t="t" r="r" b="b"/>
              <a:pathLst>
                <a:path w="1519" h="1055">
                  <a:moveTo>
                    <a:pt x="65" y="212"/>
                  </a:moveTo>
                  <a:lnTo>
                    <a:pt x="92" y="215"/>
                  </a:lnTo>
                  <a:lnTo>
                    <a:pt x="101" y="196"/>
                  </a:lnTo>
                  <a:lnTo>
                    <a:pt x="126" y="228"/>
                  </a:lnTo>
                  <a:lnTo>
                    <a:pt x="149" y="196"/>
                  </a:lnTo>
                  <a:lnTo>
                    <a:pt x="162" y="179"/>
                  </a:lnTo>
                  <a:lnTo>
                    <a:pt x="196" y="196"/>
                  </a:lnTo>
                  <a:lnTo>
                    <a:pt x="211" y="187"/>
                  </a:lnTo>
                  <a:lnTo>
                    <a:pt x="211" y="167"/>
                  </a:lnTo>
                  <a:lnTo>
                    <a:pt x="227" y="172"/>
                  </a:lnTo>
                  <a:lnTo>
                    <a:pt x="241" y="215"/>
                  </a:lnTo>
                  <a:lnTo>
                    <a:pt x="324" y="223"/>
                  </a:lnTo>
                  <a:lnTo>
                    <a:pt x="367" y="199"/>
                  </a:lnTo>
                  <a:lnTo>
                    <a:pt x="392" y="215"/>
                  </a:lnTo>
                  <a:lnTo>
                    <a:pt x="388" y="264"/>
                  </a:lnTo>
                  <a:lnTo>
                    <a:pt x="423" y="267"/>
                  </a:lnTo>
                  <a:lnTo>
                    <a:pt x="446" y="316"/>
                  </a:lnTo>
                  <a:lnTo>
                    <a:pt x="480" y="316"/>
                  </a:lnTo>
                  <a:lnTo>
                    <a:pt x="507" y="287"/>
                  </a:lnTo>
                  <a:lnTo>
                    <a:pt x="532" y="280"/>
                  </a:lnTo>
                  <a:lnTo>
                    <a:pt x="572" y="284"/>
                  </a:lnTo>
                  <a:lnTo>
                    <a:pt x="602" y="264"/>
                  </a:lnTo>
                  <a:lnTo>
                    <a:pt x="606" y="228"/>
                  </a:lnTo>
                  <a:lnTo>
                    <a:pt x="624" y="199"/>
                  </a:lnTo>
                  <a:lnTo>
                    <a:pt x="654" y="192"/>
                  </a:lnTo>
                  <a:lnTo>
                    <a:pt x="703" y="199"/>
                  </a:lnTo>
                  <a:lnTo>
                    <a:pt x="737" y="228"/>
                  </a:lnTo>
                  <a:lnTo>
                    <a:pt x="737" y="258"/>
                  </a:lnTo>
                  <a:lnTo>
                    <a:pt x="782" y="267"/>
                  </a:lnTo>
                  <a:lnTo>
                    <a:pt x="847" y="300"/>
                  </a:lnTo>
                  <a:lnTo>
                    <a:pt x="850" y="339"/>
                  </a:lnTo>
                  <a:lnTo>
                    <a:pt x="911" y="352"/>
                  </a:lnTo>
                  <a:lnTo>
                    <a:pt x="947" y="391"/>
                  </a:lnTo>
                  <a:lnTo>
                    <a:pt x="956" y="451"/>
                  </a:lnTo>
                  <a:lnTo>
                    <a:pt x="942" y="460"/>
                  </a:lnTo>
                  <a:lnTo>
                    <a:pt x="926" y="471"/>
                  </a:lnTo>
                  <a:lnTo>
                    <a:pt x="926" y="503"/>
                  </a:lnTo>
                  <a:lnTo>
                    <a:pt x="947" y="539"/>
                  </a:lnTo>
                  <a:lnTo>
                    <a:pt x="947" y="571"/>
                  </a:lnTo>
                  <a:lnTo>
                    <a:pt x="960" y="611"/>
                  </a:lnTo>
                  <a:lnTo>
                    <a:pt x="990" y="584"/>
                  </a:lnTo>
                  <a:lnTo>
                    <a:pt x="1025" y="571"/>
                  </a:lnTo>
                  <a:lnTo>
                    <a:pt x="981" y="650"/>
                  </a:lnTo>
                  <a:lnTo>
                    <a:pt x="999" y="679"/>
                  </a:lnTo>
                  <a:lnTo>
                    <a:pt x="1017" y="695"/>
                  </a:lnTo>
                  <a:lnTo>
                    <a:pt x="1048" y="738"/>
                  </a:lnTo>
                  <a:lnTo>
                    <a:pt x="1095" y="755"/>
                  </a:lnTo>
                  <a:lnTo>
                    <a:pt x="1100" y="731"/>
                  </a:lnTo>
                  <a:lnTo>
                    <a:pt x="1125" y="738"/>
                  </a:lnTo>
                  <a:lnTo>
                    <a:pt x="1113" y="778"/>
                  </a:lnTo>
                  <a:lnTo>
                    <a:pt x="1109" y="819"/>
                  </a:lnTo>
                  <a:lnTo>
                    <a:pt x="1143" y="830"/>
                  </a:lnTo>
                  <a:lnTo>
                    <a:pt x="1177" y="871"/>
                  </a:lnTo>
                  <a:lnTo>
                    <a:pt x="1174" y="907"/>
                  </a:lnTo>
                  <a:lnTo>
                    <a:pt x="1192" y="918"/>
                  </a:lnTo>
                  <a:lnTo>
                    <a:pt x="1262" y="918"/>
                  </a:lnTo>
                  <a:lnTo>
                    <a:pt x="1287" y="938"/>
                  </a:lnTo>
                  <a:lnTo>
                    <a:pt x="1283" y="959"/>
                  </a:lnTo>
                  <a:lnTo>
                    <a:pt x="1317" y="954"/>
                  </a:lnTo>
                  <a:lnTo>
                    <a:pt x="1317" y="986"/>
                  </a:lnTo>
                  <a:lnTo>
                    <a:pt x="1344" y="1019"/>
                  </a:lnTo>
                  <a:lnTo>
                    <a:pt x="1335" y="1051"/>
                  </a:lnTo>
                  <a:lnTo>
                    <a:pt x="1384" y="1055"/>
                  </a:lnTo>
                  <a:lnTo>
                    <a:pt x="1406" y="1035"/>
                  </a:lnTo>
                  <a:lnTo>
                    <a:pt x="1483" y="1038"/>
                  </a:lnTo>
                  <a:lnTo>
                    <a:pt x="1519" y="1006"/>
                  </a:lnTo>
                  <a:lnTo>
                    <a:pt x="1492" y="938"/>
                  </a:lnTo>
                  <a:lnTo>
                    <a:pt x="1513" y="923"/>
                  </a:lnTo>
                  <a:lnTo>
                    <a:pt x="1510" y="735"/>
                  </a:lnTo>
                  <a:lnTo>
                    <a:pt x="1501" y="699"/>
                  </a:lnTo>
                  <a:lnTo>
                    <a:pt x="1436" y="623"/>
                  </a:lnTo>
                  <a:lnTo>
                    <a:pt x="1422" y="595"/>
                  </a:lnTo>
                  <a:lnTo>
                    <a:pt x="1406" y="555"/>
                  </a:lnTo>
                  <a:lnTo>
                    <a:pt x="1344" y="467"/>
                  </a:lnTo>
                  <a:lnTo>
                    <a:pt x="1326" y="395"/>
                  </a:lnTo>
                  <a:lnTo>
                    <a:pt x="1314" y="363"/>
                  </a:lnTo>
                  <a:lnTo>
                    <a:pt x="1287" y="356"/>
                  </a:lnTo>
                  <a:lnTo>
                    <a:pt x="1256" y="287"/>
                  </a:lnTo>
                  <a:lnTo>
                    <a:pt x="1208" y="228"/>
                  </a:lnTo>
                  <a:lnTo>
                    <a:pt x="1156" y="163"/>
                  </a:lnTo>
                  <a:lnTo>
                    <a:pt x="1131" y="108"/>
                  </a:lnTo>
                  <a:lnTo>
                    <a:pt x="1091" y="104"/>
                  </a:lnTo>
                  <a:lnTo>
                    <a:pt x="1116" y="72"/>
                  </a:lnTo>
                  <a:lnTo>
                    <a:pt x="1091" y="23"/>
                  </a:lnTo>
                  <a:lnTo>
                    <a:pt x="1052" y="16"/>
                  </a:lnTo>
                  <a:lnTo>
                    <a:pt x="1021" y="0"/>
                  </a:lnTo>
                  <a:lnTo>
                    <a:pt x="990" y="36"/>
                  </a:lnTo>
                  <a:lnTo>
                    <a:pt x="1012" y="64"/>
                  </a:lnTo>
                  <a:lnTo>
                    <a:pt x="1012" y="104"/>
                  </a:lnTo>
                  <a:lnTo>
                    <a:pt x="960" y="68"/>
                  </a:lnTo>
                  <a:lnTo>
                    <a:pt x="737" y="75"/>
                  </a:lnTo>
                  <a:lnTo>
                    <a:pt x="484" y="84"/>
                  </a:lnTo>
                  <a:lnTo>
                    <a:pt x="459" y="32"/>
                  </a:lnTo>
                  <a:lnTo>
                    <a:pt x="180" y="68"/>
                  </a:lnTo>
                  <a:lnTo>
                    <a:pt x="52" y="84"/>
                  </a:lnTo>
                  <a:lnTo>
                    <a:pt x="13" y="95"/>
                  </a:lnTo>
                  <a:lnTo>
                    <a:pt x="0" y="124"/>
                  </a:lnTo>
                  <a:lnTo>
                    <a:pt x="27" y="147"/>
                  </a:lnTo>
                  <a:lnTo>
                    <a:pt x="70" y="147"/>
                  </a:lnTo>
                  <a:lnTo>
                    <a:pt x="43" y="172"/>
                  </a:lnTo>
                  <a:lnTo>
                    <a:pt x="65" y="212"/>
                  </a:lnTo>
                </a:path>
              </a:pathLst>
            </a:custGeom>
            <a:solidFill>
              <a:srgbClr val="008208"/>
            </a:solidFill>
            <a:ln w="11160">
              <a:solidFill>
                <a:srgbClr val="4d4d4d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10258" name=""/>
          <p:cNvGrpSpPr/>
          <p:nvPr/>
        </p:nvGrpSpPr>
        <p:grpSpPr>
          <a:xfrm>
            <a:off x="5581800" y="3352680"/>
            <a:ext cx="442800" cy="741600"/>
            <a:chOff x="5581800" y="3352680"/>
            <a:chExt cx="442800" cy="741600"/>
          </a:xfrm>
        </p:grpSpPr>
        <p:sp>
          <p:nvSpPr>
            <p:cNvPr id="10259" name=""/>
            <p:cNvSpPr/>
            <p:nvPr/>
          </p:nvSpPr>
          <p:spPr>
            <a:xfrm>
              <a:off x="5581800" y="3352680"/>
              <a:ext cx="442800" cy="741600"/>
            </a:xfrm>
            <a:custGeom>
              <a:avLst/>
              <a:gdLst/>
              <a:ahLst/>
              <a:rect l="l" t="t" r="r" b="b"/>
              <a:pathLst>
                <a:path w="582" h="945">
                  <a:moveTo>
                    <a:pt x="205" y="19"/>
                  </a:moveTo>
                  <a:lnTo>
                    <a:pt x="198" y="35"/>
                  </a:lnTo>
                  <a:lnTo>
                    <a:pt x="180" y="32"/>
                  </a:lnTo>
                  <a:lnTo>
                    <a:pt x="131" y="71"/>
                  </a:lnTo>
                  <a:lnTo>
                    <a:pt x="131" y="143"/>
                  </a:lnTo>
                  <a:lnTo>
                    <a:pt x="113" y="131"/>
                  </a:lnTo>
                  <a:lnTo>
                    <a:pt x="83" y="167"/>
                  </a:lnTo>
                  <a:lnTo>
                    <a:pt x="52" y="176"/>
                  </a:lnTo>
                  <a:lnTo>
                    <a:pt x="57" y="206"/>
                  </a:lnTo>
                  <a:lnTo>
                    <a:pt x="66" y="235"/>
                  </a:lnTo>
                  <a:lnTo>
                    <a:pt x="79" y="267"/>
                  </a:lnTo>
                  <a:lnTo>
                    <a:pt x="43" y="287"/>
                  </a:lnTo>
                  <a:lnTo>
                    <a:pt x="66" y="350"/>
                  </a:lnTo>
                  <a:lnTo>
                    <a:pt x="52" y="363"/>
                  </a:lnTo>
                  <a:lnTo>
                    <a:pt x="52" y="411"/>
                  </a:lnTo>
                  <a:lnTo>
                    <a:pt x="88" y="434"/>
                  </a:lnTo>
                  <a:lnTo>
                    <a:pt x="92" y="461"/>
                  </a:lnTo>
                  <a:lnTo>
                    <a:pt x="74" y="481"/>
                  </a:lnTo>
                  <a:lnTo>
                    <a:pt x="92" y="497"/>
                  </a:lnTo>
                  <a:lnTo>
                    <a:pt x="113" y="549"/>
                  </a:lnTo>
                  <a:lnTo>
                    <a:pt x="92" y="569"/>
                  </a:lnTo>
                  <a:lnTo>
                    <a:pt x="74" y="630"/>
                  </a:lnTo>
                  <a:lnTo>
                    <a:pt x="39" y="657"/>
                  </a:lnTo>
                  <a:lnTo>
                    <a:pt x="39" y="706"/>
                  </a:lnTo>
                  <a:lnTo>
                    <a:pt x="0" y="762"/>
                  </a:lnTo>
                  <a:lnTo>
                    <a:pt x="43" y="808"/>
                  </a:lnTo>
                  <a:lnTo>
                    <a:pt x="153" y="805"/>
                  </a:lnTo>
                  <a:lnTo>
                    <a:pt x="289" y="788"/>
                  </a:lnTo>
                  <a:lnTo>
                    <a:pt x="345" y="794"/>
                  </a:lnTo>
                  <a:lnTo>
                    <a:pt x="332" y="833"/>
                  </a:lnTo>
                  <a:lnTo>
                    <a:pt x="402" y="945"/>
                  </a:lnTo>
                  <a:lnTo>
                    <a:pt x="476" y="896"/>
                  </a:lnTo>
                  <a:lnTo>
                    <a:pt x="582" y="900"/>
                  </a:lnTo>
                  <a:lnTo>
                    <a:pt x="555" y="575"/>
                  </a:lnTo>
                  <a:lnTo>
                    <a:pt x="530" y="0"/>
                  </a:lnTo>
                  <a:lnTo>
                    <a:pt x="205" y="19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4d4d4d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260" name=""/>
            <p:cNvSpPr/>
            <p:nvPr/>
          </p:nvSpPr>
          <p:spPr>
            <a:xfrm>
              <a:off x="5581800" y="3352680"/>
              <a:ext cx="442800" cy="741600"/>
            </a:xfrm>
            <a:custGeom>
              <a:avLst/>
              <a:gdLst/>
              <a:ahLst/>
              <a:rect l="l" t="t" r="r" b="b"/>
              <a:pathLst>
                <a:path w="582" h="945">
                  <a:moveTo>
                    <a:pt x="205" y="19"/>
                  </a:moveTo>
                  <a:lnTo>
                    <a:pt x="198" y="35"/>
                  </a:lnTo>
                  <a:lnTo>
                    <a:pt x="180" y="32"/>
                  </a:lnTo>
                  <a:lnTo>
                    <a:pt x="131" y="71"/>
                  </a:lnTo>
                  <a:lnTo>
                    <a:pt x="131" y="143"/>
                  </a:lnTo>
                  <a:lnTo>
                    <a:pt x="113" y="131"/>
                  </a:lnTo>
                  <a:lnTo>
                    <a:pt x="83" y="167"/>
                  </a:lnTo>
                  <a:lnTo>
                    <a:pt x="52" y="176"/>
                  </a:lnTo>
                  <a:lnTo>
                    <a:pt x="57" y="206"/>
                  </a:lnTo>
                  <a:lnTo>
                    <a:pt x="66" y="235"/>
                  </a:lnTo>
                  <a:lnTo>
                    <a:pt x="79" y="267"/>
                  </a:lnTo>
                  <a:lnTo>
                    <a:pt x="43" y="287"/>
                  </a:lnTo>
                  <a:lnTo>
                    <a:pt x="66" y="350"/>
                  </a:lnTo>
                  <a:lnTo>
                    <a:pt x="52" y="363"/>
                  </a:lnTo>
                  <a:lnTo>
                    <a:pt x="52" y="411"/>
                  </a:lnTo>
                  <a:lnTo>
                    <a:pt x="88" y="434"/>
                  </a:lnTo>
                  <a:lnTo>
                    <a:pt x="92" y="461"/>
                  </a:lnTo>
                  <a:lnTo>
                    <a:pt x="74" y="481"/>
                  </a:lnTo>
                  <a:lnTo>
                    <a:pt x="92" y="497"/>
                  </a:lnTo>
                  <a:lnTo>
                    <a:pt x="113" y="549"/>
                  </a:lnTo>
                  <a:lnTo>
                    <a:pt x="92" y="569"/>
                  </a:lnTo>
                  <a:lnTo>
                    <a:pt x="74" y="630"/>
                  </a:lnTo>
                  <a:lnTo>
                    <a:pt x="39" y="657"/>
                  </a:lnTo>
                  <a:lnTo>
                    <a:pt x="39" y="706"/>
                  </a:lnTo>
                  <a:lnTo>
                    <a:pt x="0" y="762"/>
                  </a:lnTo>
                  <a:lnTo>
                    <a:pt x="43" y="808"/>
                  </a:lnTo>
                  <a:lnTo>
                    <a:pt x="153" y="805"/>
                  </a:lnTo>
                  <a:lnTo>
                    <a:pt x="289" y="788"/>
                  </a:lnTo>
                  <a:lnTo>
                    <a:pt x="345" y="794"/>
                  </a:lnTo>
                  <a:lnTo>
                    <a:pt x="332" y="833"/>
                  </a:lnTo>
                  <a:lnTo>
                    <a:pt x="402" y="945"/>
                  </a:lnTo>
                  <a:lnTo>
                    <a:pt x="476" y="896"/>
                  </a:lnTo>
                  <a:lnTo>
                    <a:pt x="582" y="900"/>
                  </a:lnTo>
                  <a:lnTo>
                    <a:pt x="555" y="575"/>
                  </a:lnTo>
                  <a:lnTo>
                    <a:pt x="530" y="0"/>
                  </a:lnTo>
                  <a:lnTo>
                    <a:pt x="205" y="19"/>
                  </a:lnTo>
                </a:path>
              </a:pathLst>
            </a:custGeom>
            <a:solidFill>
              <a:srgbClr val="008226"/>
            </a:solidFill>
            <a:ln w="11160">
              <a:solidFill>
                <a:srgbClr val="4d4d4d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10261" name=""/>
          <p:cNvGrpSpPr/>
          <p:nvPr/>
        </p:nvGrpSpPr>
        <p:grpSpPr>
          <a:xfrm>
            <a:off x="3584520" y="3154320"/>
            <a:ext cx="1739880" cy="1612800"/>
            <a:chOff x="3584520" y="3154320"/>
            <a:chExt cx="1739880" cy="1612800"/>
          </a:xfrm>
        </p:grpSpPr>
        <p:sp>
          <p:nvSpPr>
            <p:cNvPr id="10262" name=""/>
            <p:cNvSpPr/>
            <p:nvPr/>
          </p:nvSpPr>
          <p:spPr>
            <a:xfrm>
              <a:off x="3584520" y="3154320"/>
              <a:ext cx="1739880" cy="1612800"/>
            </a:xfrm>
            <a:custGeom>
              <a:avLst/>
              <a:gdLst/>
              <a:ahLst/>
              <a:rect l="l" t="t" r="r" b="b"/>
              <a:pathLst>
                <a:path w="2282" h="2061">
                  <a:moveTo>
                    <a:pt x="13" y="814"/>
                  </a:moveTo>
                  <a:lnTo>
                    <a:pt x="0" y="846"/>
                  </a:lnTo>
                  <a:lnTo>
                    <a:pt x="27" y="859"/>
                  </a:lnTo>
                  <a:lnTo>
                    <a:pt x="61" y="895"/>
                  </a:lnTo>
                  <a:lnTo>
                    <a:pt x="65" y="938"/>
                  </a:lnTo>
                  <a:lnTo>
                    <a:pt x="104" y="947"/>
                  </a:lnTo>
                  <a:lnTo>
                    <a:pt x="131" y="974"/>
                  </a:lnTo>
                  <a:lnTo>
                    <a:pt x="153" y="1010"/>
                  </a:lnTo>
                  <a:lnTo>
                    <a:pt x="180" y="1019"/>
                  </a:lnTo>
                  <a:lnTo>
                    <a:pt x="223" y="1081"/>
                  </a:lnTo>
                  <a:lnTo>
                    <a:pt x="284" y="1087"/>
                  </a:lnTo>
                  <a:lnTo>
                    <a:pt x="275" y="1114"/>
                  </a:lnTo>
                  <a:lnTo>
                    <a:pt x="297" y="1178"/>
                  </a:lnTo>
                  <a:lnTo>
                    <a:pt x="302" y="1267"/>
                  </a:lnTo>
                  <a:lnTo>
                    <a:pt x="332" y="1293"/>
                  </a:lnTo>
                  <a:lnTo>
                    <a:pt x="349" y="1317"/>
                  </a:lnTo>
                  <a:lnTo>
                    <a:pt x="367" y="1326"/>
                  </a:lnTo>
                  <a:lnTo>
                    <a:pt x="428" y="1382"/>
                  </a:lnTo>
                  <a:lnTo>
                    <a:pt x="455" y="1394"/>
                  </a:lnTo>
                  <a:lnTo>
                    <a:pt x="471" y="1398"/>
                  </a:lnTo>
                  <a:lnTo>
                    <a:pt x="489" y="1421"/>
                  </a:lnTo>
                  <a:lnTo>
                    <a:pt x="580" y="1446"/>
                  </a:lnTo>
                  <a:lnTo>
                    <a:pt x="616" y="1405"/>
                  </a:lnTo>
                  <a:lnTo>
                    <a:pt x="638" y="1385"/>
                  </a:lnTo>
                  <a:lnTo>
                    <a:pt x="625" y="1329"/>
                  </a:lnTo>
                  <a:lnTo>
                    <a:pt x="642" y="1310"/>
                  </a:lnTo>
                  <a:lnTo>
                    <a:pt x="694" y="1306"/>
                  </a:lnTo>
                  <a:lnTo>
                    <a:pt x="708" y="1290"/>
                  </a:lnTo>
                  <a:lnTo>
                    <a:pt x="717" y="1270"/>
                  </a:lnTo>
                  <a:lnTo>
                    <a:pt x="739" y="1274"/>
                  </a:lnTo>
                  <a:lnTo>
                    <a:pt x="742" y="1293"/>
                  </a:lnTo>
                  <a:lnTo>
                    <a:pt x="800" y="1297"/>
                  </a:lnTo>
                  <a:lnTo>
                    <a:pt x="891" y="1310"/>
                  </a:lnTo>
                  <a:lnTo>
                    <a:pt x="925" y="1342"/>
                  </a:lnTo>
                  <a:lnTo>
                    <a:pt x="996" y="1425"/>
                  </a:lnTo>
                  <a:lnTo>
                    <a:pt x="1031" y="1486"/>
                  </a:lnTo>
                  <a:lnTo>
                    <a:pt x="1035" y="1518"/>
                  </a:lnTo>
                  <a:lnTo>
                    <a:pt x="1127" y="1649"/>
                  </a:lnTo>
                  <a:lnTo>
                    <a:pt x="1141" y="1689"/>
                  </a:lnTo>
                  <a:lnTo>
                    <a:pt x="1211" y="1734"/>
                  </a:lnTo>
                  <a:lnTo>
                    <a:pt x="1217" y="1786"/>
                  </a:lnTo>
                  <a:lnTo>
                    <a:pt x="1235" y="1822"/>
                  </a:lnTo>
                  <a:lnTo>
                    <a:pt x="1247" y="1888"/>
                  </a:lnTo>
                  <a:lnTo>
                    <a:pt x="1278" y="1901"/>
                  </a:lnTo>
                  <a:lnTo>
                    <a:pt x="1281" y="1930"/>
                  </a:lnTo>
                  <a:lnTo>
                    <a:pt x="1281" y="1980"/>
                  </a:lnTo>
                  <a:lnTo>
                    <a:pt x="1303" y="1980"/>
                  </a:lnTo>
                  <a:lnTo>
                    <a:pt x="1339" y="1969"/>
                  </a:lnTo>
                  <a:lnTo>
                    <a:pt x="1382" y="2012"/>
                  </a:lnTo>
                  <a:lnTo>
                    <a:pt x="1421" y="2012"/>
                  </a:lnTo>
                  <a:lnTo>
                    <a:pt x="1461" y="2038"/>
                  </a:lnTo>
                  <a:lnTo>
                    <a:pt x="1513" y="2045"/>
                  </a:lnTo>
                  <a:lnTo>
                    <a:pt x="1553" y="2032"/>
                  </a:lnTo>
                  <a:lnTo>
                    <a:pt x="1587" y="2061"/>
                  </a:lnTo>
                  <a:lnTo>
                    <a:pt x="1626" y="2061"/>
                  </a:lnTo>
                  <a:lnTo>
                    <a:pt x="1644" y="2045"/>
                  </a:lnTo>
                  <a:lnTo>
                    <a:pt x="1666" y="2041"/>
                  </a:lnTo>
                  <a:lnTo>
                    <a:pt x="1693" y="2002"/>
                  </a:lnTo>
                  <a:lnTo>
                    <a:pt x="1644" y="2009"/>
                  </a:lnTo>
                  <a:lnTo>
                    <a:pt x="1617" y="1960"/>
                  </a:lnTo>
                  <a:lnTo>
                    <a:pt x="1610" y="1949"/>
                  </a:lnTo>
                  <a:lnTo>
                    <a:pt x="1605" y="1878"/>
                  </a:lnTo>
                  <a:lnTo>
                    <a:pt x="1587" y="1849"/>
                  </a:lnTo>
                  <a:lnTo>
                    <a:pt x="1610" y="1813"/>
                  </a:lnTo>
                  <a:lnTo>
                    <a:pt x="1610" y="1773"/>
                  </a:lnTo>
                  <a:lnTo>
                    <a:pt x="1632" y="1745"/>
                  </a:lnTo>
                  <a:lnTo>
                    <a:pt x="1626" y="1709"/>
                  </a:lnTo>
                  <a:lnTo>
                    <a:pt x="1623" y="1685"/>
                  </a:lnTo>
                  <a:lnTo>
                    <a:pt x="1648" y="1673"/>
                  </a:lnTo>
                  <a:lnTo>
                    <a:pt x="1662" y="1637"/>
                  </a:lnTo>
                  <a:lnTo>
                    <a:pt x="1693" y="1633"/>
                  </a:lnTo>
                  <a:lnTo>
                    <a:pt x="1727" y="1613"/>
                  </a:lnTo>
                  <a:lnTo>
                    <a:pt x="1736" y="1590"/>
                  </a:lnTo>
                  <a:lnTo>
                    <a:pt x="1766" y="1597"/>
                  </a:lnTo>
                  <a:lnTo>
                    <a:pt x="1788" y="1577"/>
                  </a:lnTo>
                  <a:lnTo>
                    <a:pt x="1779" y="1542"/>
                  </a:lnTo>
                  <a:lnTo>
                    <a:pt x="1806" y="1554"/>
                  </a:lnTo>
                  <a:lnTo>
                    <a:pt x="1876" y="1554"/>
                  </a:lnTo>
                  <a:lnTo>
                    <a:pt x="1946" y="1513"/>
                  </a:lnTo>
                  <a:lnTo>
                    <a:pt x="1980" y="1477"/>
                  </a:lnTo>
                  <a:lnTo>
                    <a:pt x="2020" y="1461"/>
                  </a:lnTo>
                  <a:lnTo>
                    <a:pt x="2054" y="1425"/>
                  </a:lnTo>
                  <a:lnTo>
                    <a:pt x="2090" y="1414"/>
                  </a:lnTo>
                  <a:lnTo>
                    <a:pt x="2077" y="1369"/>
                  </a:lnTo>
                  <a:lnTo>
                    <a:pt x="2041" y="1338"/>
                  </a:lnTo>
                  <a:lnTo>
                    <a:pt x="2041" y="1293"/>
                  </a:lnTo>
                  <a:lnTo>
                    <a:pt x="2081" y="1322"/>
                  </a:lnTo>
                  <a:lnTo>
                    <a:pt x="2108" y="1369"/>
                  </a:lnTo>
                  <a:lnTo>
                    <a:pt x="2185" y="1369"/>
                  </a:lnTo>
                  <a:lnTo>
                    <a:pt x="2221" y="1322"/>
                  </a:lnTo>
                  <a:lnTo>
                    <a:pt x="2225" y="1297"/>
                  </a:lnTo>
                  <a:lnTo>
                    <a:pt x="2252" y="1270"/>
                  </a:lnTo>
                  <a:lnTo>
                    <a:pt x="2261" y="1245"/>
                  </a:lnTo>
                  <a:lnTo>
                    <a:pt x="2246" y="1218"/>
                  </a:lnTo>
                  <a:lnTo>
                    <a:pt x="2252" y="1202"/>
                  </a:lnTo>
                  <a:lnTo>
                    <a:pt x="2264" y="1189"/>
                  </a:lnTo>
                  <a:lnTo>
                    <a:pt x="2261" y="1137"/>
                  </a:lnTo>
                  <a:lnTo>
                    <a:pt x="2277" y="1101"/>
                  </a:lnTo>
                  <a:lnTo>
                    <a:pt x="2282" y="1038"/>
                  </a:lnTo>
                  <a:lnTo>
                    <a:pt x="2264" y="1015"/>
                  </a:lnTo>
                  <a:lnTo>
                    <a:pt x="2234" y="957"/>
                  </a:lnTo>
                  <a:lnTo>
                    <a:pt x="2230" y="914"/>
                  </a:lnTo>
                  <a:lnTo>
                    <a:pt x="2181" y="882"/>
                  </a:lnTo>
                  <a:lnTo>
                    <a:pt x="2169" y="584"/>
                  </a:lnTo>
                  <a:lnTo>
                    <a:pt x="2093" y="578"/>
                  </a:lnTo>
                  <a:lnTo>
                    <a:pt x="2077" y="548"/>
                  </a:lnTo>
                  <a:lnTo>
                    <a:pt x="2047" y="558"/>
                  </a:lnTo>
                  <a:lnTo>
                    <a:pt x="2016" y="510"/>
                  </a:lnTo>
                  <a:lnTo>
                    <a:pt x="1993" y="506"/>
                  </a:lnTo>
                  <a:lnTo>
                    <a:pt x="1950" y="542"/>
                  </a:lnTo>
                  <a:lnTo>
                    <a:pt x="1916" y="515"/>
                  </a:lnTo>
                  <a:lnTo>
                    <a:pt x="1885" y="510"/>
                  </a:lnTo>
                  <a:lnTo>
                    <a:pt x="1840" y="542"/>
                  </a:lnTo>
                  <a:lnTo>
                    <a:pt x="1784" y="535"/>
                  </a:lnTo>
                  <a:lnTo>
                    <a:pt x="1739" y="519"/>
                  </a:lnTo>
                  <a:lnTo>
                    <a:pt x="1696" y="522"/>
                  </a:lnTo>
                  <a:lnTo>
                    <a:pt x="1666" y="551"/>
                  </a:lnTo>
                  <a:lnTo>
                    <a:pt x="1614" y="515"/>
                  </a:lnTo>
                  <a:lnTo>
                    <a:pt x="1540" y="522"/>
                  </a:lnTo>
                  <a:lnTo>
                    <a:pt x="1500" y="496"/>
                  </a:lnTo>
                  <a:lnTo>
                    <a:pt x="1479" y="460"/>
                  </a:lnTo>
                  <a:lnTo>
                    <a:pt x="1434" y="447"/>
                  </a:lnTo>
                  <a:lnTo>
                    <a:pt x="1409" y="467"/>
                  </a:lnTo>
                  <a:lnTo>
                    <a:pt x="1326" y="467"/>
                  </a:lnTo>
                  <a:lnTo>
                    <a:pt x="1312" y="443"/>
                  </a:lnTo>
                  <a:lnTo>
                    <a:pt x="1299" y="415"/>
                  </a:lnTo>
                  <a:lnTo>
                    <a:pt x="1281" y="398"/>
                  </a:lnTo>
                  <a:lnTo>
                    <a:pt x="1220" y="424"/>
                  </a:lnTo>
                  <a:lnTo>
                    <a:pt x="1195" y="411"/>
                  </a:lnTo>
                  <a:lnTo>
                    <a:pt x="1177" y="339"/>
                  </a:lnTo>
                  <a:lnTo>
                    <a:pt x="1159" y="192"/>
                  </a:lnTo>
                  <a:lnTo>
                    <a:pt x="1141" y="32"/>
                  </a:lnTo>
                  <a:lnTo>
                    <a:pt x="672" y="0"/>
                  </a:lnTo>
                  <a:lnTo>
                    <a:pt x="616" y="842"/>
                  </a:lnTo>
                  <a:lnTo>
                    <a:pt x="13" y="814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4d4d4d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263" name=""/>
            <p:cNvSpPr/>
            <p:nvPr/>
          </p:nvSpPr>
          <p:spPr>
            <a:xfrm>
              <a:off x="3584520" y="3154320"/>
              <a:ext cx="1739880" cy="1612800"/>
            </a:xfrm>
            <a:custGeom>
              <a:avLst/>
              <a:gdLst/>
              <a:ahLst/>
              <a:rect l="l" t="t" r="r" b="b"/>
              <a:pathLst>
                <a:path w="2282" h="2061">
                  <a:moveTo>
                    <a:pt x="13" y="814"/>
                  </a:moveTo>
                  <a:lnTo>
                    <a:pt x="0" y="846"/>
                  </a:lnTo>
                  <a:lnTo>
                    <a:pt x="27" y="859"/>
                  </a:lnTo>
                  <a:lnTo>
                    <a:pt x="61" y="895"/>
                  </a:lnTo>
                  <a:lnTo>
                    <a:pt x="65" y="938"/>
                  </a:lnTo>
                  <a:lnTo>
                    <a:pt x="104" y="947"/>
                  </a:lnTo>
                  <a:lnTo>
                    <a:pt x="131" y="974"/>
                  </a:lnTo>
                  <a:lnTo>
                    <a:pt x="153" y="1010"/>
                  </a:lnTo>
                  <a:lnTo>
                    <a:pt x="180" y="1019"/>
                  </a:lnTo>
                  <a:lnTo>
                    <a:pt x="223" y="1081"/>
                  </a:lnTo>
                  <a:lnTo>
                    <a:pt x="284" y="1087"/>
                  </a:lnTo>
                  <a:lnTo>
                    <a:pt x="275" y="1114"/>
                  </a:lnTo>
                  <a:lnTo>
                    <a:pt x="297" y="1178"/>
                  </a:lnTo>
                  <a:lnTo>
                    <a:pt x="302" y="1267"/>
                  </a:lnTo>
                  <a:lnTo>
                    <a:pt x="332" y="1293"/>
                  </a:lnTo>
                  <a:lnTo>
                    <a:pt x="349" y="1317"/>
                  </a:lnTo>
                  <a:lnTo>
                    <a:pt x="367" y="1326"/>
                  </a:lnTo>
                  <a:lnTo>
                    <a:pt x="428" y="1382"/>
                  </a:lnTo>
                  <a:lnTo>
                    <a:pt x="455" y="1394"/>
                  </a:lnTo>
                  <a:lnTo>
                    <a:pt x="471" y="1398"/>
                  </a:lnTo>
                  <a:lnTo>
                    <a:pt x="489" y="1421"/>
                  </a:lnTo>
                  <a:lnTo>
                    <a:pt x="580" y="1446"/>
                  </a:lnTo>
                  <a:lnTo>
                    <a:pt x="616" y="1405"/>
                  </a:lnTo>
                  <a:lnTo>
                    <a:pt x="638" y="1385"/>
                  </a:lnTo>
                  <a:lnTo>
                    <a:pt x="625" y="1329"/>
                  </a:lnTo>
                  <a:lnTo>
                    <a:pt x="642" y="1310"/>
                  </a:lnTo>
                  <a:lnTo>
                    <a:pt x="694" y="1306"/>
                  </a:lnTo>
                  <a:lnTo>
                    <a:pt x="708" y="1290"/>
                  </a:lnTo>
                  <a:lnTo>
                    <a:pt x="717" y="1270"/>
                  </a:lnTo>
                  <a:lnTo>
                    <a:pt x="739" y="1274"/>
                  </a:lnTo>
                  <a:lnTo>
                    <a:pt x="742" y="1293"/>
                  </a:lnTo>
                  <a:lnTo>
                    <a:pt x="800" y="1297"/>
                  </a:lnTo>
                  <a:lnTo>
                    <a:pt x="891" y="1310"/>
                  </a:lnTo>
                  <a:lnTo>
                    <a:pt x="925" y="1342"/>
                  </a:lnTo>
                  <a:lnTo>
                    <a:pt x="996" y="1425"/>
                  </a:lnTo>
                  <a:lnTo>
                    <a:pt x="1031" y="1486"/>
                  </a:lnTo>
                  <a:lnTo>
                    <a:pt x="1035" y="1518"/>
                  </a:lnTo>
                  <a:lnTo>
                    <a:pt x="1127" y="1649"/>
                  </a:lnTo>
                  <a:lnTo>
                    <a:pt x="1141" y="1689"/>
                  </a:lnTo>
                  <a:lnTo>
                    <a:pt x="1211" y="1734"/>
                  </a:lnTo>
                  <a:lnTo>
                    <a:pt x="1217" y="1786"/>
                  </a:lnTo>
                  <a:lnTo>
                    <a:pt x="1235" y="1822"/>
                  </a:lnTo>
                  <a:lnTo>
                    <a:pt x="1247" y="1888"/>
                  </a:lnTo>
                  <a:lnTo>
                    <a:pt x="1278" y="1901"/>
                  </a:lnTo>
                  <a:lnTo>
                    <a:pt x="1281" y="1930"/>
                  </a:lnTo>
                  <a:lnTo>
                    <a:pt x="1281" y="1980"/>
                  </a:lnTo>
                  <a:lnTo>
                    <a:pt x="1303" y="1980"/>
                  </a:lnTo>
                  <a:lnTo>
                    <a:pt x="1339" y="1969"/>
                  </a:lnTo>
                  <a:lnTo>
                    <a:pt x="1382" y="2012"/>
                  </a:lnTo>
                  <a:lnTo>
                    <a:pt x="1421" y="2012"/>
                  </a:lnTo>
                  <a:lnTo>
                    <a:pt x="1461" y="2038"/>
                  </a:lnTo>
                  <a:lnTo>
                    <a:pt x="1513" y="2045"/>
                  </a:lnTo>
                  <a:lnTo>
                    <a:pt x="1553" y="2032"/>
                  </a:lnTo>
                  <a:lnTo>
                    <a:pt x="1587" y="2061"/>
                  </a:lnTo>
                  <a:lnTo>
                    <a:pt x="1626" y="2061"/>
                  </a:lnTo>
                  <a:lnTo>
                    <a:pt x="1644" y="2045"/>
                  </a:lnTo>
                  <a:lnTo>
                    <a:pt x="1666" y="2041"/>
                  </a:lnTo>
                  <a:lnTo>
                    <a:pt x="1693" y="2002"/>
                  </a:lnTo>
                  <a:lnTo>
                    <a:pt x="1644" y="2009"/>
                  </a:lnTo>
                  <a:lnTo>
                    <a:pt x="1617" y="1960"/>
                  </a:lnTo>
                  <a:lnTo>
                    <a:pt x="1610" y="1949"/>
                  </a:lnTo>
                  <a:lnTo>
                    <a:pt x="1605" y="1878"/>
                  </a:lnTo>
                  <a:lnTo>
                    <a:pt x="1587" y="1849"/>
                  </a:lnTo>
                  <a:lnTo>
                    <a:pt x="1610" y="1813"/>
                  </a:lnTo>
                  <a:lnTo>
                    <a:pt x="1610" y="1773"/>
                  </a:lnTo>
                  <a:lnTo>
                    <a:pt x="1632" y="1745"/>
                  </a:lnTo>
                  <a:lnTo>
                    <a:pt x="1626" y="1709"/>
                  </a:lnTo>
                  <a:lnTo>
                    <a:pt x="1623" y="1685"/>
                  </a:lnTo>
                  <a:lnTo>
                    <a:pt x="1648" y="1673"/>
                  </a:lnTo>
                  <a:lnTo>
                    <a:pt x="1662" y="1637"/>
                  </a:lnTo>
                  <a:lnTo>
                    <a:pt x="1693" y="1633"/>
                  </a:lnTo>
                  <a:lnTo>
                    <a:pt x="1727" y="1613"/>
                  </a:lnTo>
                  <a:lnTo>
                    <a:pt x="1736" y="1590"/>
                  </a:lnTo>
                  <a:lnTo>
                    <a:pt x="1766" y="1597"/>
                  </a:lnTo>
                  <a:lnTo>
                    <a:pt x="1788" y="1577"/>
                  </a:lnTo>
                  <a:lnTo>
                    <a:pt x="1779" y="1542"/>
                  </a:lnTo>
                  <a:lnTo>
                    <a:pt x="1806" y="1554"/>
                  </a:lnTo>
                  <a:lnTo>
                    <a:pt x="1876" y="1554"/>
                  </a:lnTo>
                  <a:lnTo>
                    <a:pt x="1946" y="1513"/>
                  </a:lnTo>
                  <a:lnTo>
                    <a:pt x="1980" y="1477"/>
                  </a:lnTo>
                  <a:lnTo>
                    <a:pt x="2020" y="1461"/>
                  </a:lnTo>
                  <a:lnTo>
                    <a:pt x="2054" y="1425"/>
                  </a:lnTo>
                  <a:lnTo>
                    <a:pt x="2090" y="1414"/>
                  </a:lnTo>
                  <a:lnTo>
                    <a:pt x="2077" y="1369"/>
                  </a:lnTo>
                  <a:lnTo>
                    <a:pt x="2041" y="1338"/>
                  </a:lnTo>
                  <a:lnTo>
                    <a:pt x="2041" y="1293"/>
                  </a:lnTo>
                  <a:lnTo>
                    <a:pt x="2081" y="1322"/>
                  </a:lnTo>
                  <a:lnTo>
                    <a:pt x="2108" y="1369"/>
                  </a:lnTo>
                  <a:lnTo>
                    <a:pt x="2185" y="1369"/>
                  </a:lnTo>
                  <a:lnTo>
                    <a:pt x="2221" y="1322"/>
                  </a:lnTo>
                  <a:lnTo>
                    <a:pt x="2225" y="1297"/>
                  </a:lnTo>
                  <a:lnTo>
                    <a:pt x="2252" y="1270"/>
                  </a:lnTo>
                  <a:lnTo>
                    <a:pt x="2261" y="1245"/>
                  </a:lnTo>
                  <a:lnTo>
                    <a:pt x="2246" y="1218"/>
                  </a:lnTo>
                  <a:lnTo>
                    <a:pt x="2252" y="1202"/>
                  </a:lnTo>
                  <a:lnTo>
                    <a:pt x="2264" y="1189"/>
                  </a:lnTo>
                  <a:lnTo>
                    <a:pt x="2261" y="1137"/>
                  </a:lnTo>
                  <a:lnTo>
                    <a:pt x="2277" y="1101"/>
                  </a:lnTo>
                  <a:lnTo>
                    <a:pt x="2282" y="1038"/>
                  </a:lnTo>
                  <a:lnTo>
                    <a:pt x="2264" y="1015"/>
                  </a:lnTo>
                  <a:lnTo>
                    <a:pt x="2234" y="957"/>
                  </a:lnTo>
                  <a:lnTo>
                    <a:pt x="2230" y="914"/>
                  </a:lnTo>
                  <a:lnTo>
                    <a:pt x="2181" y="882"/>
                  </a:lnTo>
                  <a:lnTo>
                    <a:pt x="2169" y="584"/>
                  </a:lnTo>
                  <a:lnTo>
                    <a:pt x="2093" y="578"/>
                  </a:lnTo>
                  <a:lnTo>
                    <a:pt x="2077" y="548"/>
                  </a:lnTo>
                  <a:lnTo>
                    <a:pt x="2047" y="558"/>
                  </a:lnTo>
                  <a:lnTo>
                    <a:pt x="2016" y="510"/>
                  </a:lnTo>
                  <a:lnTo>
                    <a:pt x="1993" y="506"/>
                  </a:lnTo>
                  <a:lnTo>
                    <a:pt x="1950" y="542"/>
                  </a:lnTo>
                  <a:lnTo>
                    <a:pt x="1916" y="515"/>
                  </a:lnTo>
                  <a:lnTo>
                    <a:pt x="1885" y="510"/>
                  </a:lnTo>
                  <a:lnTo>
                    <a:pt x="1840" y="542"/>
                  </a:lnTo>
                  <a:lnTo>
                    <a:pt x="1784" y="535"/>
                  </a:lnTo>
                  <a:lnTo>
                    <a:pt x="1739" y="519"/>
                  </a:lnTo>
                  <a:lnTo>
                    <a:pt x="1696" y="522"/>
                  </a:lnTo>
                  <a:lnTo>
                    <a:pt x="1666" y="551"/>
                  </a:lnTo>
                  <a:lnTo>
                    <a:pt x="1614" y="515"/>
                  </a:lnTo>
                  <a:lnTo>
                    <a:pt x="1540" y="522"/>
                  </a:lnTo>
                  <a:lnTo>
                    <a:pt x="1500" y="496"/>
                  </a:lnTo>
                  <a:lnTo>
                    <a:pt x="1479" y="460"/>
                  </a:lnTo>
                  <a:lnTo>
                    <a:pt x="1434" y="447"/>
                  </a:lnTo>
                  <a:lnTo>
                    <a:pt x="1409" y="467"/>
                  </a:lnTo>
                  <a:lnTo>
                    <a:pt x="1326" y="467"/>
                  </a:lnTo>
                  <a:lnTo>
                    <a:pt x="1312" y="443"/>
                  </a:lnTo>
                  <a:lnTo>
                    <a:pt x="1299" y="415"/>
                  </a:lnTo>
                  <a:lnTo>
                    <a:pt x="1281" y="398"/>
                  </a:lnTo>
                  <a:lnTo>
                    <a:pt x="1220" y="424"/>
                  </a:lnTo>
                  <a:lnTo>
                    <a:pt x="1195" y="411"/>
                  </a:lnTo>
                  <a:lnTo>
                    <a:pt x="1177" y="339"/>
                  </a:lnTo>
                  <a:lnTo>
                    <a:pt x="1159" y="192"/>
                  </a:lnTo>
                  <a:lnTo>
                    <a:pt x="1141" y="32"/>
                  </a:lnTo>
                  <a:lnTo>
                    <a:pt x="672" y="0"/>
                  </a:lnTo>
                  <a:lnTo>
                    <a:pt x="616" y="842"/>
                  </a:lnTo>
                  <a:lnTo>
                    <a:pt x="13" y="814"/>
                  </a:lnTo>
                </a:path>
              </a:pathLst>
            </a:custGeom>
            <a:solidFill>
              <a:srgbClr val="008226"/>
            </a:solidFill>
            <a:ln w="11160">
              <a:solidFill>
                <a:srgbClr val="4d4d4d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10264" name=""/>
          <p:cNvGrpSpPr/>
          <p:nvPr/>
        </p:nvGrpSpPr>
        <p:grpSpPr>
          <a:xfrm>
            <a:off x="6562800" y="1893960"/>
            <a:ext cx="7920" cy="1440"/>
            <a:chOff x="6562800" y="1893960"/>
            <a:chExt cx="7920" cy="1440"/>
          </a:xfrm>
        </p:grpSpPr>
        <p:sp>
          <p:nvSpPr>
            <p:cNvPr id="10265" name=""/>
            <p:cNvSpPr/>
            <p:nvPr/>
          </p:nvSpPr>
          <p:spPr>
            <a:xfrm>
              <a:off x="6562800" y="1893960"/>
              <a:ext cx="7920" cy="1440"/>
            </a:xfrm>
            <a:custGeom>
              <a:avLst/>
              <a:gdLst/>
              <a:ahLst/>
              <a:rect l="l" t="t" r="r" b="b"/>
              <a:pathLst>
                <a:path w="9" h="0">
                  <a:moveTo>
                    <a:pt x="0" y="0"/>
                  </a:moveTo>
                  <a:lnTo>
                    <a:pt x="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8208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45360" bIns="-453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266" name=""/>
            <p:cNvSpPr/>
            <p:nvPr/>
          </p:nvSpPr>
          <p:spPr>
            <a:xfrm>
              <a:off x="6562800" y="1893960"/>
              <a:ext cx="7920" cy="1440"/>
            </a:xfrm>
            <a:prstGeom prst="line">
              <a:avLst/>
            </a:prstGeom>
            <a:ln w="11160">
              <a:solidFill>
                <a:srgbClr val="919191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45360" bIns="-453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10267" name=""/>
          <p:cNvGrpSpPr/>
          <p:nvPr/>
        </p:nvGrpSpPr>
        <p:grpSpPr>
          <a:xfrm>
            <a:off x="5668920" y="1397160"/>
            <a:ext cx="93600" cy="71280"/>
            <a:chOff x="5668920" y="1397160"/>
            <a:chExt cx="93600" cy="71280"/>
          </a:xfrm>
        </p:grpSpPr>
        <p:sp>
          <p:nvSpPr>
            <p:cNvPr id="10268" name=""/>
            <p:cNvSpPr/>
            <p:nvPr/>
          </p:nvSpPr>
          <p:spPr>
            <a:xfrm>
              <a:off x="5668920" y="1397160"/>
              <a:ext cx="93600" cy="71280"/>
            </a:xfrm>
            <a:custGeom>
              <a:avLst/>
              <a:gdLst/>
              <a:ahLst/>
              <a:rect l="l" t="t" r="r" b="b"/>
              <a:pathLst>
                <a:path w="122" h="93">
                  <a:moveTo>
                    <a:pt x="122" y="0"/>
                  </a:moveTo>
                  <a:lnTo>
                    <a:pt x="74" y="9"/>
                  </a:lnTo>
                  <a:lnTo>
                    <a:pt x="43" y="41"/>
                  </a:lnTo>
                  <a:lnTo>
                    <a:pt x="9" y="57"/>
                  </a:lnTo>
                  <a:lnTo>
                    <a:pt x="0" y="93"/>
                  </a:lnTo>
                  <a:lnTo>
                    <a:pt x="70" y="68"/>
                  </a:lnTo>
                  <a:lnTo>
                    <a:pt x="95" y="36"/>
                  </a:lnTo>
                  <a:lnTo>
                    <a:pt x="113" y="25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rgbClr val="008208"/>
            </a:solidFill>
            <a:ln w="9360">
              <a:solidFill>
                <a:srgbClr val="4d4d4d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24480" bIns="244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269" name=""/>
            <p:cNvSpPr/>
            <p:nvPr/>
          </p:nvSpPr>
          <p:spPr>
            <a:xfrm>
              <a:off x="5668920" y="1397160"/>
              <a:ext cx="93600" cy="71280"/>
            </a:xfrm>
            <a:custGeom>
              <a:avLst/>
              <a:gdLst/>
              <a:ahLst/>
              <a:rect l="l" t="t" r="r" b="b"/>
              <a:pathLst>
                <a:path w="122" h="93">
                  <a:moveTo>
                    <a:pt x="122" y="0"/>
                  </a:moveTo>
                  <a:lnTo>
                    <a:pt x="74" y="9"/>
                  </a:lnTo>
                  <a:lnTo>
                    <a:pt x="43" y="41"/>
                  </a:lnTo>
                  <a:lnTo>
                    <a:pt x="9" y="57"/>
                  </a:lnTo>
                  <a:lnTo>
                    <a:pt x="0" y="93"/>
                  </a:lnTo>
                  <a:lnTo>
                    <a:pt x="70" y="68"/>
                  </a:lnTo>
                  <a:lnTo>
                    <a:pt x="95" y="36"/>
                  </a:lnTo>
                  <a:lnTo>
                    <a:pt x="113" y="25"/>
                  </a:lnTo>
                  <a:lnTo>
                    <a:pt x="122" y="0"/>
                  </a:lnTo>
                </a:path>
              </a:pathLst>
            </a:custGeom>
            <a:solidFill>
              <a:srgbClr val="008208"/>
            </a:solidFill>
            <a:ln w="11160">
              <a:solidFill>
                <a:srgbClr val="4d4d4d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24480" bIns="244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10270" name=""/>
          <p:cNvGrpSpPr/>
          <p:nvPr/>
        </p:nvGrpSpPr>
        <p:grpSpPr>
          <a:xfrm>
            <a:off x="6005520" y="1432080"/>
            <a:ext cx="73080" cy="15840"/>
            <a:chOff x="6005520" y="1432080"/>
            <a:chExt cx="73080" cy="15840"/>
          </a:xfrm>
        </p:grpSpPr>
        <p:sp>
          <p:nvSpPr>
            <p:cNvPr id="10271" name=""/>
            <p:cNvSpPr/>
            <p:nvPr/>
          </p:nvSpPr>
          <p:spPr>
            <a:xfrm>
              <a:off x="6005520" y="1432080"/>
              <a:ext cx="73080" cy="15840"/>
            </a:xfrm>
            <a:custGeom>
              <a:avLst/>
              <a:gdLst/>
              <a:ahLst/>
              <a:rect l="l" t="t" r="r" b="b"/>
              <a:pathLst>
                <a:path w="97" h="23">
                  <a:moveTo>
                    <a:pt x="18" y="3"/>
                  </a:moveTo>
                  <a:lnTo>
                    <a:pt x="0" y="16"/>
                  </a:lnTo>
                  <a:lnTo>
                    <a:pt x="9" y="23"/>
                  </a:lnTo>
                  <a:lnTo>
                    <a:pt x="70" y="19"/>
                  </a:lnTo>
                  <a:lnTo>
                    <a:pt x="97" y="19"/>
                  </a:lnTo>
                  <a:lnTo>
                    <a:pt x="92" y="0"/>
                  </a:lnTo>
                  <a:lnTo>
                    <a:pt x="18" y="3"/>
                  </a:lnTo>
                  <a:close/>
                </a:path>
              </a:pathLst>
            </a:custGeom>
            <a:solidFill>
              <a:srgbClr val="008208"/>
            </a:solidFill>
            <a:ln w="9360">
              <a:solidFill>
                <a:srgbClr val="4d4d4d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0960" bIns="-309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272" name=""/>
            <p:cNvSpPr/>
            <p:nvPr/>
          </p:nvSpPr>
          <p:spPr>
            <a:xfrm>
              <a:off x="6005520" y="1432080"/>
              <a:ext cx="73080" cy="15840"/>
            </a:xfrm>
            <a:custGeom>
              <a:avLst/>
              <a:gdLst/>
              <a:ahLst/>
              <a:rect l="l" t="t" r="r" b="b"/>
              <a:pathLst>
                <a:path w="97" h="23">
                  <a:moveTo>
                    <a:pt x="18" y="3"/>
                  </a:moveTo>
                  <a:lnTo>
                    <a:pt x="0" y="16"/>
                  </a:lnTo>
                  <a:lnTo>
                    <a:pt x="9" y="23"/>
                  </a:lnTo>
                  <a:lnTo>
                    <a:pt x="70" y="19"/>
                  </a:lnTo>
                  <a:lnTo>
                    <a:pt x="97" y="19"/>
                  </a:lnTo>
                  <a:lnTo>
                    <a:pt x="92" y="0"/>
                  </a:lnTo>
                  <a:lnTo>
                    <a:pt x="18" y="3"/>
                  </a:lnTo>
                </a:path>
              </a:pathLst>
            </a:custGeom>
            <a:solidFill>
              <a:srgbClr val="008208"/>
            </a:solidFill>
            <a:ln w="11160">
              <a:solidFill>
                <a:srgbClr val="4d4d4d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0960" bIns="-309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10273" name=""/>
          <p:cNvGrpSpPr/>
          <p:nvPr/>
        </p:nvGrpSpPr>
        <p:grpSpPr>
          <a:xfrm>
            <a:off x="6831000" y="1587600"/>
            <a:ext cx="787320" cy="927000"/>
            <a:chOff x="6831000" y="1587600"/>
            <a:chExt cx="787320" cy="927000"/>
          </a:xfrm>
        </p:grpSpPr>
        <p:sp>
          <p:nvSpPr>
            <p:cNvPr id="10274" name=""/>
            <p:cNvSpPr/>
            <p:nvPr/>
          </p:nvSpPr>
          <p:spPr>
            <a:xfrm>
              <a:off x="6831000" y="1587600"/>
              <a:ext cx="787320" cy="927000"/>
            </a:xfrm>
            <a:custGeom>
              <a:avLst/>
              <a:gdLst/>
              <a:ahLst/>
              <a:rect l="l" t="t" r="r" b="b"/>
              <a:pathLst>
                <a:path w="1033" h="1185">
                  <a:moveTo>
                    <a:pt x="832" y="0"/>
                  </a:moveTo>
                  <a:lnTo>
                    <a:pt x="792" y="20"/>
                  </a:lnTo>
                  <a:lnTo>
                    <a:pt x="701" y="16"/>
                  </a:lnTo>
                  <a:lnTo>
                    <a:pt x="636" y="43"/>
                  </a:lnTo>
                  <a:lnTo>
                    <a:pt x="553" y="85"/>
                  </a:lnTo>
                  <a:lnTo>
                    <a:pt x="519" y="121"/>
                  </a:lnTo>
                  <a:lnTo>
                    <a:pt x="519" y="167"/>
                  </a:lnTo>
                  <a:lnTo>
                    <a:pt x="471" y="196"/>
                  </a:lnTo>
                  <a:lnTo>
                    <a:pt x="440" y="228"/>
                  </a:lnTo>
                  <a:lnTo>
                    <a:pt x="440" y="245"/>
                  </a:lnTo>
                  <a:lnTo>
                    <a:pt x="467" y="272"/>
                  </a:lnTo>
                  <a:lnTo>
                    <a:pt x="471" y="284"/>
                  </a:lnTo>
                  <a:lnTo>
                    <a:pt x="458" y="308"/>
                  </a:lnTo>
                  <a:lnTo>
                    <a:pt x="467" y="329"/>
                  </a:lnTo>
                  <a:lnTo>
                    <a:pt x="474" y="352"/>
                  </a:lnTo>
                  <a:lnTo>
                    <a:pt x="467" y="372"/>
                  </a:lnTo>
                  <a:lnTo>
                    <a:pt x="436" y="376"/>
                  </a:lnTo>
                  <a:lnTo>
                    <a:pt x="391" y="432"/>
                  </a:lnTo>
                  <a:lnTo>
                    <a:pt x="339" y="444"/>
                  </a:lnTo>
                  <a:lnTo>
                    <a:pt x="217" y="444"/>
                  </a:lnTo>
                  <a:lnTo>
                    <a:pt x="214" y="460"/>
                  </a:lnTo>
                  <a:lnTo>
                    <a:pt x="95" y="460"/>
                  </a:lnTo>
                  <a:lnTo>
                    <a:pt x="70" y="484"/>
                  </a:lnTo>
                  <a:lnTo>
                    <a:pt x="64" y="525"/>
                  </a:lnTo>
                  <a:lnTo>
                    <a:pt x="88" y="548"/>
                  </a:lnTo>
                  <a:lnTo>
                    <a:pt x="113" y="581"/>
                  </a:lnTo>
                  <a:lnTo>
                    <a:pt x="104" y="613"/>
                  </a:lnTo>
                  <a:lnTo>
                    <a:pt x="48" y="660"/>
                  </a:lnTo>
                  <a:lnTo>
                    <a:pt x="0" y="701"/>
                  </a:lnTo>
                  <a:lnTo>
                    <a:pt x="21" y="728"/>
                  </a:lnTo>
                  <a:lnTo>
                    <a:pt x="9" y="757"/>
                  </a:lnTo>
                  <a:lnTo>
                    <a:pt x="201" y="728"/>
                  </a:lnTo>
                  <a:lnTo>
                    <a:pt x="693" y="624"/>
                  </a:lnTo>
                  <a:lnTo>
                    <a:pt x="701" y="644"/>
                  </a:lnTo>
                  <a:lnTo>
                    <a:pt x="740" y="656"/>
                  </a:lnTo>
                  <a:lnTo>
                    <a:pt x="745" y="705"/>
                  </a:lnTo>
                  <a:lnTo>
                    <a:pt x="789" y="708"/>
                  </a:lnTo>
                  <a:lnTo>
                    <a:pt x="801" y="728"/>
                  </a:lnTo>
                  <a:lnTo>
                    <a:pt x="785" y="751"/>
                  </a:lnTo>
                  <a:lnTo>
                    <a:pt x="780" y="789"/>
                  </a:lnTo>
                  <a:lnTo>
                    <a:pt x="762" y="813"/>
                  </a:lnTo>
                  <a:lnTo>
                    <a:pt x="776" y="840"/>
                  </a:lnTo>
                  <a:lnTo>
                    <a:pt x="754" y="852"/>
                  </a:lnTo>
                  <a:lnTo>
                    <a:pt x="776" y="897"/>
                  </a:lnTo>
                  <a:lnTo>
                    <a:pt x="771" y="928"/>
                  </a:lnTo>
                  <a:lnTo>
                    <a:pt x="828" y="933"/>
                  </a:lnTo>
                  <a:lnTo>
                    <a:pt x="841" y="964"/>
                  </a:lnTo>
                  <a:lnTo>
                    <a:pt x="816" y="1016"/>
                  </a:lnTo>
                  <a:lnTo>
                    <a:pt x="758" y="1052"/>
                  </a:lnTo>
                  <a:lnTo>
                    <a:pt x="762" y="1080"/>
                  </a:lnTo>
                  <a:lnTo>
                    <a:pt x="776" y="1097"/>
                  </a:lnTo>
                  <a:lnTo>
                    <a:pt x="789" y="1132"/>
                  </a:lnTo>
                  <a:lnTo>
                    <a:pt x="819" y="1129"/>
                  </a:lnTo>
                  <a:lnTo>
                    <a:pt x="850" y="1136"/>
                  </a:lnTo>
                  <a:lnTo>
                    <a:pt x="871" y="1149"/>
                  </a:lnTo>
                  <a:lnTo>
                    <a:pt x="902" y="1185"/>
                  </a:lnTo>
                  <a:lnTo>
                    <a:pt x="923" y="1165"/>
                  </a:lnTo>
                  <a:lnTo>
                    <a:pt x="920" y="1136"/>
                  </a:lnTo>
                  <a:lnTo>
                    <a:pt x="954" y="1109"/>
                  </a:lnTo>
                  <a:lnTo>
                    <a:pt x="975" y="1077"/>
                  </a:lnTo>
                  <a:lnTo>
                    <a:pt x="972" y="999"/>
                  </a:lnTo>
                  <a:lnTo>
                    <a:pt x="990" y="976"/>
                  </a:lnTo>
                  <a:lnTo>
                    <a:pt x="984" y="892"/>
                  </a:lnTo>
                  <a:lnTo>
                    <a:pt x="972" y="875"/>
                  </a:lnTo>
                  <a:lnTo>
                    <a:pt x="950" y="872"/>
                  </a:lnTo>
                  <a:lnTo>
                    <a:pt x="936" y="872"/>
                  </a:lnTo>
                  <a:lnTo>
                    <a:pt x="941" y="848"/>
                  </a:lnTo>
                  <a:lnTo>
                    <a:pt x="954" y="813"/>
                  </a:lnTo>
                  <a:lnTo>
                    <a:pt x="972" y="836"/>
                  </a:lnTo>
                  <a:lnTo>
                    <a:pt x="975" y="852"/>
                  </a:lnTo>
                  <a:lnTo>
                    <a:pt x="1033" y="829"/>
                  </a:lnTo>
                  <a:lnTo>
                    <a:pt x="1033" y="796"/>
                  </a:lnTo>
                  <a:lnTo>
                    <a:pt x="1024" y="777"/>
                  </a:lnTo>
                  <a:lnTo>
                    <a:pt x="1020" y="760"/>
                  </a:lnTo>
                  <a:lnTo>
                    <a:pt x="997" y="757"/>
                  </a:lnTo>
                  <a:lnTo>
                    <a:pt x="975" y="741"/>
                  </a:lnTo>
                  <a:lnTo>
                    <a:pt x="1015" y="721"/>
                  </a:lnTo>
                  <a:lnTo>
                    <a:pt x="981" y="692"/>
                  </a:lnTo>
                  <a:lnTo>
                    <a:pt x="975" y="660"/>
                  </a:lnTo>
                  <a:lnTo>
                    <a:pt x="963" y="572"/>
                  </a:lnTo>
                  <a:lnTo>
                    <a:pt x="963" y="565"/>
                  </a:lnTo>
                  <a:lnTo>
                    <a:pt x="932" y="545"/>
                  </a:lnTo>
                  <a:lnTo>
                    <a:pt x="959" y="448"/>
                  </a:lnTo>
                  <a:lnTo>
                    <a:pt x="950" y="421"/>
                  </a:lnTo>
                  <a:lnTo>
                    <a:pt x="936" y="388"/>
                  </a:lnTo>
                  <a:lnTo>
                    <a:pt x="941" y="360"/>
                  </a:lnTo>
                  <a:lnTo>
                    <a:pt x="914" y="281"/>
                  </a:lnTo>
                  <a:lnTo>
                    <a:pt x="871" y="281"/>
                  </a:lnTo>
                  <a:lnTo>
                    <a:pt x="884" y="241"/>
                  </a:lnTo>
                  <a:lnTo>
                    <a:pt x="884" y="209"/>
                  </a:lnTo>
                  <a:lnTo>
                    <a:pt x="853" y="180"/>
                  </a:lnTo>
                  <a:lnTo>
                    <a:pt x="871" y="153"/>
                  </a:lnTo>
                  <a:lnTo>
                    <a:pt x="859" y="112"/>
                  </a:lnTo>
                  <a:lnTo>
                    <a:pt x="832" y="81"/>
                  </a:lnTo>
                  <a:lnTo>
                    <a:pt x="832" y="0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4d4d4d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275" name=""/>
            <p:cNvSpPr/>
            <p:nvPr/>
          </p:nvSpPr>
          <p:spPr>
            <a:xfrm>
              <a:off x="6831000" y="1587600"/>
              <a:ext cx="787320" cy="927000"/>
            </a:xfrm>
            <a:custGeom>
              <a:avLst/>
              <a:gdLst/>
              <a:ahLst/>
              <a:rect l="l" t="t" r="r" b="b"/>
              <a:pathLst>
                <a:path w="1033" h="1185">
                  <a:moveTo>
                    <a:pt x="832" y="0"/>
                  </a:moveTo>
                  <a:lnTo>
                    <a:pt x="792" y="20"/>
                  </a:lnTo>
                  <a:lnTo>
                    <a:pt x="701" y="16"/>
                  </a:lnTo>
                  <a:lnTo>
                    <a:pt x="636" y="43"/>
                  </a:lnTo>
                  <a:lnTo>
                    <a:pt x="553" y="85"/>
                  </a:lnTo>
                  <a:lnTo>
                    <a:pt x="519" y="121"/>
                  </a:lnTo>
                  <a:lnTo>
                    <a:pt x="519" y="167"/>
                  </a:lnTo>
                  <a:lnTo>
                    <a:pt x="471" y="196"/>
                  </a:lnTo>
                  <a:lnTo>
                    <a:pt x="440" y="228"/>
                  </a:lnTo>
                  <a:lnTo>
                    <a:pt x="440" y="245"/>
                  </a:lnTo>
                  <a:lnTo>
                    <a:pt x="467" y="272"/>
                  </a:lnTo>
                  <a:lnTo>
                    <a:pt x="471" y="284"/>
                  </a:lnTo>
                  <a:lnTo>
                    <a:pt x="458" y="308"/>
                  </a:lnTo>
                  <a:lnTo>
                    <a:pt x="467" y="329"/>
                  </a:lnTo>
                  <a:lnTo>
                    <a:pt x="474" y="352"/>
                  </a:lnTo>
                  <a:lnTo>
                    <a:pt x="467" y="372"/>
                  </a:lnTo>
                  <a:lnTo>
                    <a:pt x="436" y="376"/>
                  </a:lnTo>
                  <a:lnTo>
                    <a:pt x="391" y="432"/>
                  </a:lnTo>
                  <a:lnTo>
                    <a:pt x="339" y="444"/>
                  </a:lnTo>
                  <a:lnTo>
                    <a:pt x="217" y="444"/>
                  </a:lnTo>
                  <a:lnTo>
                    <a:pt x="214" y="460"/>
                  </a:lnTo>
                  <a:lnTo>
                    <a:pt x="95" y="460"/>
                  </a:lnTo>
                  <a:lnTo>
                    <a:pt x="70" y="484"/>
                  </a:lnTo>
                  <a:lnTo>
                    <a:pt x="64" y="525"/>
                  </a:lnTo>
                  <a:lnTo>
                    <a:pt x="88" y="548"/>
                  </a:lnTo>
                  <a:lnTo>
                    <a:pt x="113" y="581"/>
                  </a:lnTo>
                  <a:lnTo>
                    <a:pt x="104" y="613"/>
                  </a:lnTo>
                  <a:lnTo>
                    <a:pt x="48" y="660"/>
                  </a:lnTo>
                  <a:lnTo>
                    <a:pt x="0" y="701"/>
                  </a:lnTo>
                  <a:lnTo>
                    <a:pt x="21" y="728"/>
                  </a:lnTo>
                  <a:lnTo>
                    <a:pt x="9" y="757"/>
                  </a:lnTo>
                  <a:lnTo>
                    <a:pt x="201" y="728"/>
                  </a:lnTo>
                  <a:lnTo>
                    <a:pt x="693" y="624"/>
                  </a:lnTo>
                  <a:lnTo>
                    <a:pt x="701" y="644"/>
                  </a:lnTo>
                  <a:lnTo>
                    <a:pt x="740" y="656"/>
                  </a:lnTo>
                  <a:lnTo>
                    <a:pt x="745" y="705"/>
                  </a:lnTo>
                  <a:lnTo>
                    <a:pt x="789" y="708"/>
                  </a:lnTo>
                  <a:lnTo>
                    <a:pt x="801" y="728"/>
                  </a:lnTo>
                  <a:lnTo>
                    <a:pt x="785" y="751"/>
                  </a:lnTo>
                  <a:lnTo>
                    <a:pt x="780" y="789"/>
                  </a:lnTo>
                  <a:lnTo>
                    <a:pt x="762" y="813"/>
                  </a:lnTo>
                  <a:lnTo>
                    <a:pt x="776" y="840"/>
                  </a:lnTo>
                  <a:lnTo>
                    <a:pt x="754" y="852"/>
                  </a:lnTo>
                  <a:lnTo>
                    <a:pt x="776" y="897"/>
                  </a:lnTo>
                  <a:lnTo>
                    <a:pt x="771" y="928"/>
                  </a:lnTo>
                  <a:lnTo>
                    <a:pt x="828" y="933"/>
                  </a:lnTo>
                  <a:lnTo>
                    <a:pt x="841" y="964"/>
                  </a:lnTo>
                  <a:lnTo>
                    <a:pt x="816" y="1016"/>
                  </a:lnTo>
                  <a:lnTo>
                    <a:pt x="758" y="1052"/>
                  </a:lnTo>
                  <a:lnTo>
                    <a:pt x="762" y="1080"/>
                  </a:lnTo>
                  <a:lnTo>
                    <a:pt x="776" y="1097"/>
                  </a:lnTo>
                  <a:lnTo>
                    <a:pt x="789" y="1132"/>
                  </a:lnTo>
                  <a:lnTo>
                    <a:pt x="819" y="1129"/>
                  </a:lnTo>
                  <a:lnTo>
                    <a:pt x="850" y="1136"/>
                  </a:lnTo>
                  <a:lnTo>
                    <a:pt x="871" y="1149"/>
                  </a:lnTo>
                  <a:lnTo>
                    <a:pt x="902" y="1185"/>
                  </a:lnTo>
                  <a:lnTo>
                    <a:pt x="923" y="1165"/>
                  </a:lnTo>
                  <a:lnTo>
                    <a:pt x="920" y="1136"/>
                  </a:lnTo>
                  <a:lnTo>
                    <a:pt x="954" y="1109"/>
                  </a:lnTo>
                  <a:lnTo>
                    <a:pt x="975" y="1077"/>
                  </a:lnTo>
                  <a:lnTo>
                    <a:pt x="972" y="999"/>
                  </a:lnTo>
                  <a:lnTo>
                    <a:pt x="990" y="976"/>
                  </a:lnTo>
                  <a:lnTo>
                    <a:pt x="984" y="892"/>
                  </a:lnTo>
                  <a:lnTo>
                    <a:pt x="972" y="875"/>
                  </a:lnTo>
                  <a:lnTo>
                    <a:pt x="950" y="872"/>
                  </a:lnTo>
                  <a:lnTo>
                    <a:pt x="936" y="872"/>
                  </a:lnTo>
                  <a:lnTo>
                    <a:pt x="941" y="848"/>
                  </a:lnTo>
                  <a:lnTo>
                    <a:pt x="954" y="813"/>
                  </a:lnTo>
                  <a:lnTo>
                    <a:pt x="972" y="836"/>
                  </a:lnTo>
                  <a:lnTo>
                    <a:pt x="975" y="852"/>
                  </a:lnTo>
                  <a:lnTo>
                    <a:pt x="1033" y="829"/>
                  </a:lnTo>
                  <a:lnTo>
                    <a:pt x="1033" y="796"/>
                  </a:lnTo>
                  <a:lnTo>
                    <a:pt x="1024" y="777"/>
                  </a:lnTo>
                  <a:lnTo>
                    <a:pt x="1020" y="760"/>
                  </a:lnTo>
                  <a:lnTo>
                    <a:pt x="997" y="757"/>
                  </a:lnTo>
                  <a:lnTo>
                    <a:pt x="975" y="741"/>
                  </a:lnTo>
                  <a:lnTo>
                    <a:pt x="1015" y="721"/>
                  </a:lnTo>
                  <a:lnTo>
                    <a:pt x="981" y="692"/>
                  </a:lnTo>
                  <a:lnTo>
                    <a:pt x="975" y="660"/>
                  </a:lnTo>
                  <a:lnTo>
                    <a:pt x="963" y="572"/>
                  </a:lnTo>
                  <a:lnTo>
                    <a:pt x="963" y="565"/>
                  </a:lnTo>
                  <a:lnTo>
                    <a:pt x="932" y="545"/>
                  </a:lnTo>
                  <a:lnTo>
                    <a:pt x="959" y="448"/>
                  </a:lnTo>
                  <a:lnTo>
                    <a:pt x="950" y="421"/>
                  </a:lnTo>
                  <a:lnTo>
                    <a:pt x="936" y="388"/>
                  </a:lnTo>
                  <a:lnTo>
                    <a:pt x="941" y="360"/>
                  </a:lnTo>
                  <a:lnTo>
                    <a:pt x="914" y="281"/>
                  </a:lnTo>
                  <a:lnTo>
                    <a:pt x="871" y="281"/>
                  </a:lnTo>
                  <a:lnTo>
                    <a:pt x="884" y="241"/>
                  </a:lnTo>
                  <a:lnTo>
                    <a:pt x="884" y="209"/>
                  </a:lnTo>
                  <a:lnTo>
                    <a:pt x="853" y="180"/>
                  </a:lnTo>
                  <a:lnTo>
                    <a:pt x="871" y="153"/>
                  </a:lnTo>
                  <a:lnTo>
                    <a:pt x="859" y="112"/>
                  </a:lnTo>
                  <a:lnTo>
                    <a:pt x="832" y="81"/>
                  </a:lnTo>
                  <a:lnTo>
                    <a:pt x="832" y="0"/>
                  </a:lnTo>
                </a:path>
              </a:pathLst>
            </a:custGeom>
            <a:solidFill>
              <a:srgbClr val="008226"/>
            </a:solidFill>
            <a:ln w="11160">
              <a:solidFill>
                <a:srgbClr val="4d4d4d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10276" name=""/>
          <p:cNvGrpSpPr/>
          <p:nvPr/>
        </p:nvGrpSpPr>
        <p:grpSpPr>
          <a:xfrm>
            <a:off x="7378560" y="2414520"/>
            <a:ext cx="138240" cy="187560"/>
            <a:chOff x="7378560" y="2414520"/>
            <a:chExt cx="138240" cy="187560"/>
          </a:xfrm>
        </p:grpSpPr>
        <p:sp>
          <p:nvSpPr>
            <p:cNvPr id="10277" name=""/>
            <p:cNvSpPr/>
            <p:nvPr/>
          </p:nvSpPr>
          <p:spPr>
            <a:xfrm>
              <a:off x="7378560" y="2414520"/>
              <a:ext cx="138240" cy="187560"/>
            </a:xfrm>
            <a:custGeom>
              <a:avLst/>
              <a:gdLst/>
              <a:ahLst/>
              <a:rect l="l" t="t" r="r" b="b"/>
              <a:pathLst>
                <a:path w="184" h="237">
                  <a:moveTo>
                    <a:pt x="40" y="0"/>
                  </a:moveTo>
                  <a:lnTo>
                    <a:pt x="62" y="68"/>
                  </a:lnTo>
                  <a:lnTo>
                    <a:pt x="87" y="72"/>
                  </a:lnTo>
                  <a:lnTo>
                    <a:pt x="110" y="113"/>
                  </a:lnTo>
                  <a:lnTo>
                    <a:pt x="117" y="136"/>
                  </a:lnTo>
                  <a:lnTo>
                    <a:pt x="148" y="140"/>
                  </a:lnTo>
                  <a:lnTo>
                    <a:pt x="184" y="165"/>
                  </a:lnTo>
                  <a:lnTo>
                    <a:pt x="184" y="212"/>
                  </a:lnTo>
                  <a:lnTo>
                    <a:pt x="171" y="237"/>
                  </a:lnTo>
                  <a:lnTo>
                    <a:pt x="80" y="237"/>
                  </a:lnTo>
                  <a:lnTo>
                    <a:pt x="0" y="20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rgbClr val="008208"/>
            </a:solidFill>
            <a:ln w="9360">
              <a:solidFill>
                <a:srgbClr val="4d4d4d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278" name=""/>
            <p:cNvSpPr/>
            <p:nvPr/>
          </p:nvSpPr>
          <p:spPr>
            <a:xfrm>
              <a:off x="7378560" y="2414520"/>
              <a:ext cx="138240" cy="187560"/>
            </a:xfrm>
            <a:custGeom>
              <a:avLst/>
              <a:gdLst/>
              <a:ahLst/>
              <a:rect l="l" t="t" r="r" b="b"/>
              <a:pathLst>
                <a:path w="184" h="237">
                  <a:moveTo>
                    <a:pt x="40" y="0"/>
                  </a:moveTo>
                  <a:lnTo>
                    <a:pt x="62" y="68"/>
                  </a:lnTo>
                  <a:lnTo>
                    <a:pt x="87" y="72"/>
                  </a:lnTo>
                  <a:lnTo>
                    <a:pt x="110" y="113"/>
                  </a:lnTo>
                  <a:lnTo>
                    <a:pt x="117" y="136"/>
                  </a:lnTo>
                  <a:lnTo>
                    <a:pt x="148" y="140"/>
                  </a:lnTo>
                  <a:lnTo>
                    <a:pt x="184" y="165"/>
                  </a:lnTo>
                  <a:lnTo>
                    <a:pt x="184" y="212"/>
                  </a:lnTo>
                  <a:lnTo>
                    <a:pt x="171" y="237"/>
                  </a:lnTo>
                  <a:lnTo>
                    <a:pt x="80" y="237"/>
                  </a:lnTo>
                  <a:lnTo>
                    <a:pt x="0" y="20"/>
                  </a:lnTo>
                  <a:lnTo>
                    <a:pt x="40" y="0"/>
                  </a:lnTo>
                </a:path>
              </a:pathLst>
            </a:custGeom>
            <a:solidFill>
              <a:srgbClr val="008208"/>
            </a:solidFill>
            <a:ln w="11160">
              <a:solidFill>
                <a:srgbClr val="4d4d4d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10279" name=""/>
          <p:cNvGrpSpPr/>
          <p:nvPr/>
        </p:nvGrpSpPr>
        <p:grpSpPr>
          <a:xfrm>
            <a:off x="6291360" y="1636560"/>
            <a:ext cx="247680" cy="103320"/>
            <a:chOff x="6291360" y="1636560"/>
            <a:chExt cx="247680" cy="103320"/>
          </a:xfrm>
        </p:grpSpPr>
        <p:sp>
          <p:nvSpPr>
            <p:cNvPr id="10280" name=""/>
            <p:cNvSpPr/>
            <p:nvPr/>
          </p:nvSpPr>
          <p:spPr>
            <a:xfrm>
              <a:off x="6291360" y="1636560"/>
              <a:ext cx="247680" cy="103320"/>
            </a:xfrm>
            <a:custGeom>
              <a:avLst/>
              <a:gdLst/>
              <a:ahLst/>
              <a:rect l="l" t="t" r="r" b="b"/>
              <a:pathLst>
                <a:path w="325" h="133">
                  <a:moveTo>
                    <a:pt x="325" y="29"/>
                  </a:moveTo>
                  <a:lnTo>
                    <a:pt x="303" y="29"/>
                  </a:lnTo>
                  <a:lnTo>
                    <a:pt x="271" y="48"/>
                  </a:lnTo>
                  <a:lnTo>
                    <a:pt x="246" y="16"/>
                  </a:lnTo>
                  <a:lnTo>
                    <a:pt x="176" y="20"/>
                  </a:lnTo>
                  <a:lnTo>
                    <a:pt x="145" y="23"/>
                  </a:lnTo>
                  <a:lnTo>
                    <a:pt x="122" y="0"/>
                  </a:lnTo>
                  <a:lnTo>
                    <a:pt x="82" y="12"/>
                  </a:lnTo>
                  <a:lnTo>
                    <a:pt x="61" y="4"/>
                  </a:lnTo>
                  <a:lnTo>
                    <a:pt x="39" y="16"/>
                  </a:lnTo>
                  <a:lnTo>
                    <a:pt x="0" y="16"/>
                  </a:lnTo>
                  <a:lnTo>
                    <a:pt x="0" y="32"/>
                  </a:lnTo>
                  <a:lnTo>
                    <a:pt x="48" y="65"/>
                  </a:lnTo>
                  <a:lnTo>
                    <a:pt x="109" y="56"/>
                  </a:lnTo>
                  <a:lnTo>
                    <a:pt x="167" y="65"/>
                  </a:lnTo>
                  <a:lnTo>
                    <a:pt x="219" y="97"/>
                  </a:lnTo>
                  <a:lnTo>
                    <a:pt x="250" y="72"/>
                  </a:lnTo>
                  <a:lnTo>
                    <a:pt x="267" y="92"/>
                  </a:lnTo>
                  <a:lnTo>
                    <a:pt x="264" y="133"/>
                  </a:lnTo>
                  <a:lnTo>
                    <a:pt x="280" y="133"/>
                  </a:lnTo>
                  <a:lnTo>
                    <a:pt x="325" y="29"/>
                  </a:lnTo>
                  <a:close/>
                </a:path>
              </a:pathLst>
            </a:custGeom>
            <a:solidFill>
              <a:srgbClr val="008208"/>
            </a:solidFill>
            <a:ln w="9360">
              <a:solidFill>
                <a:srgbClr val="4d4d4d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281" name=""/>
            <p:cNvSpPr/>
            <p:nvPr/>
          </p:nvSpPr>
          <p:spPr>
            <a:xfrm>
              <a:off x="6291360" y="1636560"/>
              <a:ext cx="247680" cy="103320"/>
            </a:xfrm>
            <a:custGeom>
              <a:avLst/>
              <a:gdLst/>
              <a:ahLst/>
              <a:rect l="l" t="t" r="r" b="b"/>
              <a:pathLst>
                <a:path w="325" h="133">
                  <a:moveTo>
                    <a:pt x="325" y="29"/>
                  </a:moveTo>
                  <a:lnTo>
                    <a:pt x="303" y="29"/>
                  </a:lnTo>
                  <a:lnTo>
                    <a:pt x="271" y="48"/>
                  </a:lnTo>
                  <a:lnTo>
                    <a:pt x="246" y="16"/>
                  </a:lnTo>
                  <a:lnTo>
                    <a:pt x="176" y="20"/>
                  </a:lnTo>
                  <a:lnTo>
                    <a:pt x="145" y="23"/>
                  </a:lnTo>
                  <a:lnTo>
                    <a:pt x="122" y="0"/>
                  </a:lnTo>
                  <a:lnTo>
                    <a:pt x="82" y="12"/>
                  </a:lnTo>
                  <a:lnTo>
                    <a:pt x="61" y="4"/>
                  </a:lnTo>
                  <a:lnTo>
                    <a:pt x="39" y="16"/>
                  </a:lnTo>
                  <a:lnTo>
                    <a:pt x="0" y="16"/>
                  </a:lnTo>
                  <a:lnTo>
                    <a:pt x="0" y="32"/>
                  </a:lnTo>
                  <a:lnTo>
                    <a:pt x="48" y="65"/>
                  </a:lnTo>
                  <a:lnTo>
                    <a:pt x="109" y="56"/>
                  </a:lnTo>
                  <a:lnTo>
                    <a:pt x="167" y="65"/>
                  </a:lnTo>
                  <a:lnTo>
                    <a:pt x="219" y="97"/>
                  </a:lnTo>
                  <a:lnTo>
                    <a:pt x="250" y="72"/>
                  </a:lnTo>
                  <a:lnTo>
                    <a:pt x="267" y="92"/>
                  </a:lnTo>
                  <a:lnTo>
                    <a:pt x="264" y="133"/>
                  </a:lnTo>
                  <a:lnTo>
                    <a:pt x="280" y="133"/>
                  </a:lnTo>
                  <a:lnTo>
                    <a:pt x="325" y="29"/>
                  </a:lnTo>
                </a:path>
              </a:pathLst>
            </a:custGeom>
            <a:solidFill>
              <a:srgbClr val="008208"/>
            </a:solidFill>
            <a:ln w="11160">
              <a:solidFill>
                <a:srgbClr val="4d4d4d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10282" name=""/>
          <p:cNvGrpSpPr/>
          <p:nvPr/>
        </p:nvGrpSpPr>
        <p:grpSpPr>
          <a:xfrm>
            <a:off x="7464600" y="1542960"/>
            <a:ext cx="214200" cy="389160"/>
            <a:chOff x="7464600" y="1542960"/>
            <a:chExt cx="214200" cy="389160"/>
          </a:xfrm>
        </p:grpSpPr>
        <p:sp>
          <p:nvSpPr>
            <p:cNvPr id="10283" name=""/>
            <p:cNvSpPr/>
            <p:nvPr/>
          </p:nvSpPr>
          <p:spPr>
            <a:xfrm>
              <a:off x="7464600" y="1542960"/>
              <a:ext cx="214200" cy="389160"/>
            </a:xfrm>
            <a:custGeom>
              <a:avLst/>
              <a:gdLst/>
              <a:ahLst/>
              <a:rect l="l" t="t" r="r" b="b"/>
              <a:pathLst>
                <a:path w="280" h="496">
                  <a:moveTo>
                    <a:pt x="0" y="55"/>
                  </a:moveTo>
                  <a:lnTo>
                    <a:pt x="165" y="23"/>
                  </a:lnTo>
                  <a:lnTo>
                    <a:pt x="244" y="0"/>
                  </a:lnTo>
                  <a:lnTo>
                    <a:pt x="258" y="35"/>
                  </a:lnTo>
                  <a:lnTo>
                    <a:pt x="253" y="68"/>
                  </a:lnTo>
                  <a:lnTo>
                    <a:pt x="258" y="91"/>
                  </a:lnTo>
                  <a:lnTo>
                    <a:pt x="280" y="107"/>
                  </a:lnTo>
                  <a:lnTo>
                    <a:pt x="266" y="120"/>
                  </a:lnTo>
                  <a:lnTo>
                    <a:pt x="266" y="156"/>
                  </a:lnTo>
                  <a:lnTo>
                    <a:pt x="240" y="159"/>
                  </a:lnTo>
                  <a:lnTo>
                    <a:pt x="223" y="167"/>
                  </a:lnTo>
                  <a:lnTo>
                    <a:pt x="214" y="192"/>
                  </a:lnTo>
                  <a:lnTo>
                    <a:pt x="232" y="219"/>
                  </a:lnTo>
                  <a:lnTo>
                    <a:pt x="232" y="248"/>
                  </a:lnTo>
                  <a:lnTo>
                    <a:pt x="205" y="267"/>
                  </a:lnTo>
                  <a:lnTo>
                    <a:pt x="197" y="291"/>
                  </a:lnTo>
                  <a:lnTo>
                    <a:pt x="235" y="336"/>
                  </a:lnTo>
                  <a:lnTo>
                    <a:pt x="214" y="404"/>
                  </a:lnTo>
                  <a:lnTo>
                    <a:pt x="249" y="467"/>
                  </a:lnTo>
                  <a:lnTo>
                    <a:pt x="192" y="487"/>
                  </a:lnTo>
                  <a:lnTo>
                    <a:pt x="122" y="496"/>
                  </a:lnTo>
                  <a:lnTo>
                    <a:pt x="100" y="431"/>
                  </a:lnTo>
                  <a:lnTo>
                    <a:pt x="104" y="407"/>
                  </a:lnTo>
                  <a:lnTo>
                    <a:pt x="82" y="332"/>
                  </a:lnTo>
                  <a:lnTo>
                    <a:pt x="34" y="336"/>
                  </a:lnTo>
                  <a:lnTo>
                    <a:pt x="52" y="303"/>
                  </a:lnTo>
                  <a:lnTo>
                    <a:pt x="52" y="255"/>
                  </a:lnTo>
                  <a:lnTo>
                    <a:pt x="21" y="239"/>
                  </a:lnTo>
                  <a:lnTo>
                    <a:pt x="39" y="203"/>
                  </a:lnTo>
                  <a:lnTo>
                    <a:pt x="27" y="163"/>
                  </a:lnTo>
                  <a:lnTo>
                    <a:pt x="0" y="143"/>
                  </a:lnTo>
                  <a:lnTo>
                    <a:pt x="0" y="55"/>
                  </a:lnTo>
                  <a:close/>
                </a:path>
              </a:pathLst>
            </a:custGeom>
            <a:solidFill>
              <a:srgbClr val="008208"/>
            </a:solidFill>
            <a:ln w="9360">
              <a:solidFill>
                <a:srgbClr val="4d4d4d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284" name=""/>
            <p:cNvSpPr/>
            <p:nvPr/>
          </p:nvSpPr>
          <p:spPr>
            <a:xfrm>
              <a:off x="7464600" y="1542960"/>
              <a:ext cx="214200" cy="389160"/>
            </a:xfrm>
            <a:custGeom>
              <a:avLst/>
              <a:gdLst/>
              <a:ahLst/>
              <a:rect l="l" t="t" r="r" b="b"/>
              <a:pathLst>
                <a:path w="280" h="496">
                  <a:moveTo>
                    <a:pt x="0" y="55"/>
                  </a:moveTo>
                  <a:lnTo>
                    <a:pt x="165" y="23"/>
                  </a:lnTo>
                  <a:lnTo>
                    <a:pt x="244" y="0"/>
                  </a:lnTo>
                  <a:lnTo>
                    <a:pt x="258" y="35"/>
                  </a:lnTo>
                  <a:lnTo>
                    <a:pt x="253" y="68"/>
                  </a:lnTo>
                  <a:lnTo>
                    <a:pt x="258" y="91"/>
                  </a:lnTo>
                  <a:lnTo>
                    <a:pt x="280" y="107"/>
                  </a:lnTo>
                  <a:lnTo>
                    <a:pt x="266" y="120"/>
                  </a:lnTo>
                  <a:lnTo>
                    <a:pt x="266" y="156"/>
                  </a:lnTo>
                  <a:lnTo>
                    <a:pt x="240" y="159"/>
                  </a:lnTo>
                  <a:lnTo>
                    <a:pt x="223" y="167"/>
                  </a:lnTo>
                  <a:lnTo>
                    <a:pt x="214" y="192"/>
                  </a:lnTo>
                  <a:lnTo>
                    <a:pt x="232" y="219"/>
                  </a:lnTo>
                  <a:lnTo>
                    <a:pt x="232" y="248"/>
                  </a:lnTo>
                  <a:lnTo>
                    <a:pt x="205" y="267"/>
                  </a:lnTo>
                  <a:lnTo>
                    <a:pt x="197" y="291"/>
                  </a:lnTo>
                  <a:lnTo>
                    <a:pt x="235" y="336"/>
                  </a:lnTo>
                  <a:lnTo>
                    <a:pt x="214" y="404"/>
                  </a:lnTo>
                  <a:lnTo>
                    <a:pt x="249" y="467"/>
                  </a:lnTo>
                  <a:lnTo>
                    <a:pt x="192" y="487"/>
                  </a:lnTo>
                  <a:lnTo>
                    <a:pt x="122" y="496"/>
                  </a:lnTo>
                  <a:lnTo>
                    <a:pt x="100" y="431"/>
                  </a:lnTo>
                  <a:lnTo>
                    <a:pt x="104" y="407"/>
                  </a:lnTo>
                  <a:lnTo>
                    <a:pt x="82" y="332"/>
                  </a:lnTo>
                  <a:lnTo>
                    <a:pt x="34" y="336"/>
                  </a:lnTo>
                  <a:lnTo>
                    <a:pt x="52" y="303"/>
                  </a:lnTo>
                  <a:lnTo>
                    <a:pt x="52" y="255"/>
                  </a:lnTo>
                  <a:lnTo>
                    <a:pt x="21" y="239"/>
                  </a:lnTo>
                  <a:lnTo>
                    <a:pt x="39" y="203"/>
                  </a:lnTo>
                  <a:lnTo>
                    <a:pt x="27" y="163"/>
                  </a:lnTo>
                  <a:lnTo>
                    <a:pt x="0" y="143"/>
                  </a:lnTo>
                  <a:lnTo>
                    <a:pt x="0" y="55"/>
                  </a:lnTo>
                </a:path>
              </a:pathLst>
            </a:custGeom>
            <a:solidFill>
              <a:srgbClr val="008208"/>
            </a:solidFill>
            <a:ln w="11160">
              <a:solidFill>
                <a:srgbClr val="4d4d4d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10285" name=""/>
          <p:cNvGrpSpPr/>
          <p:nvPr/>
        </p:nvGrpSpPr>
        <p:grpSpPr>
          <a:xfrm>
            <a:off x="5243400" y="3678120"/>
            <a:ext cx="736560" cy="596880"/>
            <a:chOff x="5243400" y="3678120"/>
            <a:chExt cx="736560" cy="596880"/>
          </a:xfrm>
        </p:grpSpPr>
        <p:sp>
          <p:nvSpPr>
            <p:cNvPr id="10286" name=""/>
            <p:cNvSpPr/>
            <p:nvPr/>
          </p:nvSpPr>
          <p:spPr>
            <a:xfrm>
              <a:off x="5243400" y="3678120"/>
              <a:ext cx="736560" cy="596880"/>
            </a:xfrm>
            <a:custGeom>
              <a:avLst/>
              <a:gdLst/>
              <a:ahLst/>
              <a:rect l="l" t="t" r="r" b="b"/>
              <a:pathLst>
                <a:path w="969" h="762">
                  <a:moveTo>
                    <a:pt x="0" y="19"/>
                  </a:moveTo>
                  <a:lnTo>
                    <a:pt x="187" y="12"/>
                  </a:lnTo>
                  <a:lnTo>
                    <a:pt x="489" y="0"/>
                  </a:lnTo>
                  <a:lnTo>
                    <a:pt x="528" y="16"/>
                  </a:lnTo>
                  <a:lnTo>
                    <a:pt x="537" y="43"/>
                  </a:lnTo>
                  <a:lnTo>
                    <a:pt x="519" y="59"/>
                  </a:lnTo>
                  <a:lnTo>
                    <a:pt x="541" y="95"/>
                  </a:lnTo>
                  <a:lnTo>
                    <a:pt x="559" y="131"/>
                  </a:lnTo>
                  <a:lnTo>
                    <a:pt x="532" y="160"/>
                  </a:lnTo>
                  <a:lnTo>
                    <a:pt x="528" y="187"/>
                  </a:lnTo>
                  <a:lnTo>
                    <a:pt x="519" y="206"/>
                  </a:lnTo>
                  <a:lnTo>
                    <a:pt x="483" y="235"/>
                  </a:lnTo>
                  <a:lnTo>
                    <a:pt x="480" y="291"/>
                  </a:lnTo>
                  <a:lnTo>
                    <a:pt x="446" y="343"/>
                  </a:lnTo>
                  <a:lnTo>
                    <a:pt x="483" y="390"/>
                  </a:lnTo>
                  <a:lnTo>
                    <a:pt x="776" y="370"/>
                  </a:lnTo>
                  <a:lnTo>
                    <a:pt x="773" y="418"/>
                  </a:lnTo>
                  <a:lnTo>
                    <a:pt x="841" y="526"/>
                  </a:lnTo>
                  <a:lnTo>
                    <a:pt x="859" y="519"/>
                  </a:lnTo>
                  <a:lnTo>
                    <a:pt x="890" y="566"/>
                  </a:lnTo>
                  <a:lnTo>
                    <a:pt x="846" y="605"/>
                  </a:lnTo>
                  <a:lnTo>
                    <a:pt x="877" y="638"/>
                  </a:lnTo>
                  <a:lnTo>
                    <a:pt x="920" y="641"/>
                  </a:lnTo>
                  <a:lnTo>
                    <a:pt x="929" y="683"/>
                  </a:lnTo>
                  <a:lnTo>
                    <a:pt x="969" y="710"/>
                  </a:lnTo>
                  <a:lnTo>
                    <a:pt x="956" y="729"/>
                  </a:lnTo>
                  <a:lnTo>
                    <a:pt x="890" y="762"/>
                  </a:lnTo>
                  <a:lnTo>
                    <a:pt x="850" y="710"/>
                  </a:lnTo>
                  <a:lnTo>
                    <a:pt x="819" y="690"/>
                  </a:lnTo>
                  <a:lnTo>
                    <a:pt x="758" y="745"/>
                  </a:lnTo>
                  <a:lnTo>
                    <a:pt x="694" y="713"/>
                  </a:lnTo>
                  <a:lnTo>
                    <a:pt x="667" y="722"/>
                  </a:lnTo>
                  <a:lnTo>
                    <a:pt x="654" y="758"/>
                  </a:lnTo>
                  <a:lnTo>
                    <a:pt x="575" y="726"/>
                  </a:lnTo>
                  <a:lnTo>
                    <a:pt x="437" y="674"/>
                  </a:lnTo>
                  <a:lnTo>
                    <a:pt x="401" y="666"/>
                  </a:lnTo>
                  <a:lnTo>
                    <a:pt x="370" y="686"/>
                  </a:lnTo>
                  <a:lnTo>
                    <a:pt x="318" y="666"/>
                  </a:lnTo>
                  <a:lnTo>
                    <a:pt x="266" y="650"/>
                  </a:lnTo>
                  <a:lnTo>
                    <a:pt x="218" y="650"/>
                  </a:lnTo>
                  <a:lnTo>
                    <a:pt x="153" y="621"/>
                  </a:lnTo>
                  <a:lnTo>
                    <a:pt x="126" y="638"/>
                  </a:lnTo>
                  <a:lnTo>
                    <a:pt x="49" y="638"/>
                  </a:lnTo>
                  <a:lnTo>
                    <a:pt x="79" y="602"/>
                  </a:lnTo>
                  <a:lnTo>
                    <a:pt x="83" y="569"/>
                  </a:lnTo>
                  <a:lnTo>
                    <a:pt x="79" y="542"/>
                  </a:lnTo>
                  <a:lnTo>
                    <a:pt x="88" y="514"/>
                  </a:lnTo>
                  <a:lnTo>
                    <a:pt x="88" y="471"/>
                  </a:lnTo>
                  <a:lnTo>
                    <a:pt x="101" y="431"/>
                  </a:lnTo>
                  <a:lnTo>
                    <a:pt x="110" y="363"/>
                  </a:lnTo>
                  <a:lnTo>
                    <a:pt x="88" y="343"/>
                  </a:lnTo>
                  <a:lnTo>
                    <a:pt x="74" y="307"/>
                  </a:lnTo>
                  <a:lnTo>
                    <a:pt x="61" y="284"/>
                  </a:lnTo>
                  <a:lnTo>
                    <a:pt x="58" y="248"/>
                  </a:lnTo>
                  <a:lnTo>
                    <a:pt x="40" y="235"/>
                  </a:lnTo>
                  <a:lnTo>
                    <a:pt x="4" y="212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4d4d4d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287" name=""/>
            <p:cNvSpPr/>
            <p:nvPr/>
          </p:nvSpPr>
          <p:spPr>
            <a:xfrm>
              <a:off x="5243400" y="3678120"/>
              <a:ext cx="736560" cy="596880"/>
            </a:xfrm>
            <a:custGeom>
              <a:avLst/>
              <a:gdLst/>
              <a:ahLst/>
              <a:rect l="l" t="t" r="r" b="b"/>
              <a:pathLst>
                <a:path w="969" h="762">
                  <a:moveTo>
                    <a:pt x="0" y="19"/>
                  </a:moveTo>
                  <a:lnTo>
                    <a:pt x="187" y="12"/>
                  </a:lnTo>
                  <a:lnTo>
                    <a:pt x="489" y="0"/>
                  </a:lnTo>
                  <a:lnTo>
                    <a:pt x="528" y="16"/>
                  </a:lnTo>
                  <a:lnTo>
                    <a:pt x="537" y="43"/>
                  </a:lnTo>
                  <a:lnTo>
                    <a:pt x="519" y="59"/>
                  </a:lnTo>
                  <a:lnTo>
                    <a:pt x="541" y="95"/>
                  </a:lnTo>
                  <a:lnTo>
                    <a:pt x="559" y="131"/>
                  </a:lnTo>
                  <a:lnTo>
                    <a:pt x="532" y="160"/>
                  </a:lnTo>
                  <a:lnTo>
                    <a:pt x="528" y="187"/>
                  </a:lnTo>
                  <a:lnTo>
                    <a:pt x="519" y="206"/>
                  </a:lnTo>
                  <a:lnTo>
                    <a:pt x="483" y="235"/>
                  </a:lnTo>
                  <a:lnTo>
                    <a:pt x="480" y="291"/>
                  </a:lnTo>
                  <a:lnTo>
                    <a:pt x="446" y="343"/>
                  </a:lnTo>
                  <a:lnTo>
                    <a:pt x="483" y="390"/>
                  </a:lnTo>
                  <a:lnTo>
                    <a:pt x="776" y="370"/>
                  </a:lnTo>
                  <a:lnTo>
                    <a:pt x="773" y="418"/>
                  </a:lnTo>
                  <a:lnTo>
                    <a:pt x="841" y="526"/>
                  </a:lnTo>
                  <a:lnTo>
                    <a:pt x="859" y="519"/>
                  </a:lnTo>
                  <a:lnTo>
                    <a:pt x="890" y="566"/>
                  </a:lnTo>
                  <a:lnTo>
                    <a:pt x="846" y="605"/>
                  </a:lnTo>
                  <a:lnTo>
                    <a:pt x="877" y="638"/>
                  </a:lnTo>
                  <a:lnTo>
                    <a:pt x="920" y="641"/>
                  </a:lnTo>
                  <a:lnTo>
                    <a:pt x="929" y="683"/>
                  </a:lnTo>
                  <a:lnTo>
                    <a:pt x="969" y="710"/>
                  </a:lnTo>
                  <a:lnTo>
                    <a:pt x="956" y="729"/>
                  </a:lnTo>
                  <a:lnTo>
                    <a:pt x="890" y="762"/>
                  </a:lnTo>
                  <a:lnTo>
                    <a:pt x="850" y="710"/>
                  </a:lnTo>
                  <a:lnTo>
                    <a:pt x="819" y="690"/>
                  </a:lnTo>
                  <a:lnTo>
                    <a:pt x="758" y="745"/>
                  </a:lnTo>
                  <a:lnTo>
                    <a:pt x="694" y="713"/>
                  </a:lnTo>
                  <a:lnTo>
                    <a:pt x="667" y="722"/>
                  </a:lnTo>
                  <a:lnTo>
                    <a:pt x="654" y="758"/>
                  </a:lnTo>
                  <a:lnTo>
                    <a:pt x="575" y="726"/>
                  </a:lnTo>
                  <a:lnTo>
                    <a:pt x="437" y="674"/>
                  </a:lnTo>
                  <a:lnTo>
                    <a:pt x="401" y="666"/>
                  </a:lnTo>
                  <a:lnTo>
                    <a:pt x="370" y="686"/>
                  </a:lnTo>
                  <a:lnTo>
                    <a:pt x="318" y="666"/>
                  </a:lnTo>
                  <a:lnTo>
                    <a:pt x="266" y="650"/>
                  </a:lnTo>
                  <a:lnTo>
                    <a:pt x="218" y="650"/>
                  </a:lnTo>
                  <a:lnTo>
                    <a:pt x="153" y="621"/>
                  </a:lnTo>
                  <a:lnTo>
                    <a:pt x="126" y="638"/>
                  </a:lnTo>
                  <a:lnTo>
                    <a:pt x="49" y="638"/>
                  </a:lnTo>
                  <a:lnTo>
                    <a:pt x="79" y="602"/>
                  </a:lnTo>
                  <a:lnTo>
                    <a:pt x="83" y="569"/>
                  </a:lnTo>
                  <a:lnTo>
                    <a:pt x="79" y="542"/>
                  </a:lnTo>
                  <a:lnTo>
                    <a:pt x="88" y="514"/>
                  </a:lnTo>
                  <a:lnTo>
                    <a:pt x="88" y="471"/>
                  </a:lnTo>
                  <a:lnTo>
                    <a:pt x="101" y="431"/>
                  </a:lnTo>
                  <a:lnTo>
                    <a:pt x="110" y="363"/>
                  </a:lnTo>
                  <a:lnTo>
                    <a:pt x="88" y="343"/>
                  </a:lnTo>
                  <a:lnTo>
                    <a:pt x="74" y="307"/>
                  </a:lnTo>
                  <a:lnTo>
                    <a:pt x="61" y="284"/>
                  </a:lnTo>
                  <a:lnTo>
                    <a:pt x="58" y="248"/>
                  </a:lnTo>
                  <a:lnTo>
                    <a:pt x="40" y="235"/>
                  </a:lnTo>
                  <a:lnTo>
                    <a:pt x="4" y="212"/>
                  </a:lnTo>
                  <a:lnTo>
                    <a:pt x="0" y="19"/>
                  </a:lnTo>
                </a:path>
              </a:pathLst>
            </a:custGeom>
            <a:solidFill>
              <a:srgbClr val="008226"/>
            </a:solidFill>
            <a:ln w="11160">
              <a:solidFill>
                <a:srgbClr val="4d4d4d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10288" name=""/>
          <p:cNvSpPr/>
          <p:nvPr/>
        </p:nvSpPr>
        <p:spPr>
          <a:xfrm>
            <a:off x="2732040" y="1728720"/>
            <a:ext cx="461880" cy="233280"/>
          </a:xfrm>
          <a:prstGeom prst="rect">
            <a:avLst/>
          </a:prstGeom>
          <a:solidFill>
            <a:srgbClr val="0082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289" name=""/>
          <p:cNvSpPr/>
          <p:nvPr/>
        </p:nvSpPr>
        <p:spPr>
          <a:xfrm>
            <a:off x="3956040" y="2428920"/>
            <a:ext cx="711360" cy="210960"/>
          </a:xfrm>
          <a:prstGeom prst="rect">
            <a:avLst/>
          </a:prstGeom>
          <a:solidFill>
            <a:srgbClr val="0082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290" name=""/>
          <p:cNvSpPr/>
          <p:nvPr/>
        </p:nvSpPr>
        <p:spPr>
          <a:xfrm>
            <a:off x="4748040" y="2797200"/>
            <a:ext cx="712800" cy="210960"/>
          </a:xfrm>
          <a:prstGeom prst="rect">
            <a:avLst/>
          </a:prstGeom>
          <a:solidFill>
            <a:srgbClr val="0082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291" name=""/>
          <p:cNvSpPr/>
          <p:nvPr/>
        </p:nvSpPr>
        <p:spPr>
          <a:xfrm>
            <a:off x="6480000" y="2311560"/>
            <a:ext cx="716040" cy="234720"/>
          </a:xfrm>
          <a:prstGeom prst="rect">
            <a:avLst/>
          </a:prstGeom>
          <a:solidFill>
            <a:srgbClr val="0082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292" name=""/>
          <p:cNvSpPr/>
          <p:nvPr/>
        </p:nvSpPr>
        <p:spPr>
          <a:xfrm>
            <a:off x="8724960" y="1895400"/>
            <a:ext cx="689040" cy="20340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0" rIns="0" tIns="0" bIns="0" anchor="t">
            <a:noAutofit/>
          </a:bodyPr>
          <a:p>
            <a:pPr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600" strike="noStrike" u="none" baseline="-25000">
                <a:solidFill>
                  <a:srgbClr val="ffffff"/>
                </a:solidFill>
                <a:effectLst/>
                <a:uFillTx/>
                <a:latin typeface="Frutiger 45 Light"/>
              </a:rPr>
              <a:t>Europe</a:t>
            </a:r>
            <a:endParaRPr b="0" lang="en-US" sz="16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293" name=""/>
          <p:cNvSpPr/>
          <p:nvPr/>
        </p:nvSpPr>
        <p:spPr>
          <a:xfrm>
            <a:off x="7721640" y="3990960"/>
            <a:ext cx="255600" cy="0"/>
          </a:xfrm>
          <a:prstGeom prst="line">
            <a:avLst/>
          </a:prstGeom>
          <a:ln w="50760">
            <a:solidFill>
              <a:srgbClr val="b2b2b2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-46800" bIns="-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294" name=""/>
          <p:cNvSpPr/>
          <p:nvPr/>
        </p:nvSpPr>
        <p:spPr>
          <a:xfrm>
            <a:off x="1103400" y="3301920"/>
            <a:ext cx="788760" cy="23184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0" rIns="0" tIns="0" bIns="0" anchor="t">
            <a:noAutofit/>
          </a:bodyPr>
          <a:p>
            <a:pPr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600" strike="noStrike" u="none" baseline="-25000">
                <a:solidFill>
                  <a:srgbClr val="ffffff"/>
                </a:solidFill>
                <a:effectLst/>
                <a:uFillTx/>
                <a:latin typeface="Frutiger 45 Light"/>
              </a:rPr>
              <a:t>Asia</a:t>
            </a:r>
            <a:endParaRPr b="0" lang="en-US" sz="16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10295" name=""/>
          <p:cNvGrpSpPr/>
          <p:nvPr/>
        </p:nvGrpSpPr>
        <p:grpSpPr>
          <a:xfrm>
            <a:off x="1008000" y="919080"/>
            <a:ext cx="7366320" cy="3757680"/>
            <a:chOff x="1008000" y="919080"/>
            <a:chExt cx="7366320" cy="3757680"/>
          </a:xfrm>
        </p:grpSpPr>
        <p:sp>
          <p:nvSpPr>
            <p:cNvPr id="10296" name=""/>
            <p:cNvSpPr/>
            <p:nvPr/>
          </p:nvSpPr>
          <p:spPr>
            <a:xfrm>
              <a:off x="7157880" y="1720800"/>
              <a:ext cx="238320" cy="243000"/>
            </a:xfrm>
            <a:prstGeom prst="ellipse">
              <a:avLst/>
            </a:prstGeom>
            <a:solidFill>
              <a:srgbClr val="e9ad17"/>
            </a:solidFill>
            <a:ln w="111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297" name=""/>
            <p:cNvSpPr/>
            <p:nvPr/>
          </p:nvSpPr>
          <p:spPr>
            <a:xfrm>
              <a:off x="5099040" y="1635120"/>
              <a:ext cx="193680" cy="198360"/>
            </a:xfrm>
            <a:prstGeom prst="ellipse">
              <a:avLst/>
            </a:prstGeom>
            <a:solidFill>
              <a:srgbClr val="e9ad17"/>
            </a:solidFill>
            <a:ln w="111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298" name=""/>
            <p:cNvSpPr/>
            <p:nvPr/>
          </p:nvSpPr>
          <p:spPr>
            <a:xfrm>
              <a:off x="5481720" y="2508120"/>
              <a:ext cx="237960" cy="243000"/>
            </a:xfrm>
            <a:prstGeom prst="ellipse">
              <a:avLst/>
            </a:prstGeom>
            <a:solidFill>
              <a:srgbClr val="e9ad17"/>
            </a:solidFill>
            <a:ln w="111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299" name=""/>
            <p:cNvSpPr/>
            <p:nvPr/>
          </p:nvSpPr>
          <p:spPr>
            <a:xfrm>
              <a:off x="4826160" y="2452680"/>
              <a:ext cx="236520" cy="243000"/>
            </a:xfrm>
            <a:prstGeom prst="ellipse">
              <a:avLst/>
            </a:prstGeom>
            <a:solidFill>
              <a:srgbClr val="e9ad17"/>
            </a:solidFill>
            <a:ln w="111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300" name=""/>
            <p:cNvSpPr/>
            <p:nvPr/>
          </p:nvSpPr>
          <p:spPr>
            <a:xfrm>
              <a:off x="6407280" y="3165480"/>
              <a:ext cx="239760" cy="245880"/>
            </a:xfrm>
            <a:prstGeom prst="ellipse">
              <a:avLst/>
            </a:prstGeom>
            <a:solidFill>
              <a:srgbClr val="e9ad17"/>
            </a:solidFill>
            <a:ln w="111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301" name=""/>
            <p:cNvSpPr/>
            <p:nvPr/>
          </p:nvSpPr>
          <p:spPr>
            <a:xfrm>
              <a:off x="5668920" y="3448080"/>
              <a:ext cx="176400" cy="181080"/>
            </a:xfrm>
            <a:prstGeom prst="ellipse">
              <a:avLst/>
            </a:prstGeom>
            <a:solidFill>
              <a:srgbClr val="e9ad17"/>
            </a:solidFill>
            <a:ln w="111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302" name=""/>
            <p:cNvSpPr/>
            <p:nvPr/>
          </p:nvSpPr>
          <p:spPr>
            <a:xfrm>
              <a:off x="4508640" y="4178160"/>
              <a:ext cx="193680" cy="198720"/>
            </a:xfrm>
            <a:prstGeom prst="ellipse">
              <a:avLst/>
            </a:prstGeom>
            <a:solidFill>
              <a:srgbClr val="e9ad17"/>
            </a:solidFill>
            <a:ln w="111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303" name=""/>
            <p:cNvSpPr/>
            <p:nvPr/>
          </p:nvSpPr>
          <p:spPr>
            <a:xfrm>
              <a:off x="3844800" y="2468520"/>
              <a:ext cx="238320" cy="244440"/>
            </a:xfrm>
            <a:prstGeom prst="ellipse">
              <a:avLst/>
            </a:prstGeom>
            <a:solidFill>
              <a:srgbClr val="e9ad17"/>
            </a:solidFill>
            <a:ln w="111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304" name=""/>
            <p:cNvSpPr/>
            <p:nvPr/>
          </p:nvSpPr>
          <p:spPr>
            <a:xfrm>
              <a:off x="2722680" y="3346560"/>
              <a:ext cx="236520" cy="245880"/>
            </a:xfrm>
            <a:prstGeom prst="ellipse">
              <a:avLst/>
            </a:prstGeom>
            <a:solidFill>
              <a:srgbClr val="e9ad17"/>
            </a:solidFill>
            <a:ln w="111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305" name=""/>
            <p:cNvSpPr/>
            <p:nvPr/>
          </p:nvSpPr>
          <p:spPr>
            <a:xfrm>
              <a:off x="2863800" y="2193840"/>
              <a:ext cx="239760" cy="243000"/>
            </a:xfrm>
            <a:prstGeom prst="ellipse">
              <a:avLst/>
            </a:prstGeom>
            <a:solidFill>
              <a:srgbClr val="e9ad17"/>
            </a:solidFill>
            <a:ln w="111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306" name=""/>
            <p:cNvSpPr/>
            <p:nvPr/>
          </p:nvSpPr>
          <p:spPr>
            <a:xfrm>
              <a:off x="2619360" y="1844640"/>
              <a:ext cx="236520" cy="243000"/>
            </a:xfrm>
            <a:prstGeom prst="ellipse">
              <a:avLst/>
            </a:prstGeom>
            <a:solidFill>
              <a:srgbClr val="e9ad17"/>
            </a:solidFill>
            <a:ln w="111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307" name=""/>
            <p:cNvSpPr/>
            <p:nvPr/>
          </p:nvSpPr>
          <p:spPr>
            <a:xfrm>
              <a:off x="1916280" y="1285920"/>
              <a:ext cx="193680" cy="198360"/>
            </a:xfrm>
            <a:prstGeom prst="ellipse">
              <a:avLst/>
            </a:prstGeom>
            <a:solidFill>
              <a:srgbClr val="e9ad17"/>
            </a:solidFill>
            <a:ln w="111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308" name=""/>
            <p:cNvSpPr/>
            <p:nvPr/>
          </p:nvSpPr>
          <p:spPr>
            <a:xfrm>
              <a:off x="4687920" y="3470400"/>
              <a:ext cx="239760" cy="245880"/>
            </a:xfrm>
            <a:prstGeom prst="ellipse">
              <a:avLst/>
            </a:prstGeom>
            <a:solidFill>
              <a:srgbClr val="e9ad17"/>
            </a:solidFill>
            <a:ln w="111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309" name=""/>
            <p:cNvSpPr/>
            <p:nvPr/>
          </p:nvSpPr>
          <p:spPr>
            <a:xfrm>
              <a:off x="3357720" y="3137040"/>
              <a:ext cx="236520" cy="245880"/>
            </a:xfrm>
            <a:prstGeom prst="ellipse">
              <a:avLst/>
            </a:prstGeom>
            <a:solidFill>
              <a:srgbClr val="e9ad17"/>
            </a:solidFill>
            <a:ln w="111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grpSp>
          <p:nvGrpSpPr>
            <p:cNvPr id="10310" name=""/>
            <p:cNvGrpSpPr/>
            <p:nvPr/>
          </p:nvGrpSpPr>
          <p:grpSpPr>
            <a:xfrm>
              <a:off x="7696080" y="1860480"/>
              <a:ext cx="79560" cy="109440"/>
              <a:chOff x="7696080" y="1860480"/>
              <a:chExt cx="79560" cy="109440"/>
            </a:xfrm>
          </p:grpSpPr>
          <p:sp>
            <p:nvSpPr>
              <p:cNvPr id="10311" name=""/>
              <p:cNvSpPr/>
              <p:nvPr/>
            </p:nvSpPr>
            <p:spPr>
              <a:xfrm>
                <a:off x="7696080" y="1860480"/>
                <a:ext cx="79560" cy="109440"/>
              </a:xfrm>
              <a:custGeom>
                <a:avLst/>
                <a:gdLst/>
                <a:ahLst/>
                <a:rect l="l" t="t" r="r" b="b"/>
                <a:pathLst>
                  <a:path w="104" h="136">
                    <a:moveTo>
                      <a:pt x="43" y="0"/>
                    </a:moveTo>
                    <a:lnTo>
                      <a:pt x="18" y="7"/>
                    </a:lnTo>
                    <a:lnTo>
                      <a:pt x="0" y="12"/>
                    </a:lnTo>
                    <a:lnTo>
                      <a:pt x="4" y="91"/>
                    </a:lnTo>
                    <a:lnTo>
                      <a:pt x="22" y="136"/>
                    </a:lnTo>
                    <a:lnTo>
                      <a:pt x="86" y="120"/>
                    </a:lnTo>
                    <a:lnTo>
                      <a:pt x="104" y="68"/>
                    </a:lnTo>
                    <a:lnTo>
                      <a:pt x="95" y="39"/>
                    </a:lnTo>
                    <a:lnTo>
                      <a:pt x="65" y="39"/>
                    </a:lnTo>
                    <a:lnTo>
                      <a:pt x="43" y="0"/>
                    </a:lnTo>
                    <a:close/>
                  </a:path>
                </a:pathLst>
              </a:custGeom>
              <a:solidFill>
                <a:srgbClr val="e9ad17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0312" name=""/>
              <p:cNvSpPr/>
              <p:nvPr/>
            </p:nvSpPr>
            <p:spPr>
              <a:xfrm>
                <a:off x="7696080" y="1860480"/>
                <a:ext cx="79560" cy="109440"/>
              </a:xfrm>
              <a:custGeom>
                <a:avLst/>
                <a:gdLst/>
                <a:ahLst/>
                <a:rect l="l" t="t" r="r" b="b"/>
                <a:pathLst>
                  <a:path w="104" h="136">
                    <a:moveTo>
                      <a:pt x="43" y="0"/>
                    </a:moveTo>
                    <a:lnTo>
                      <a:pt x="18" y="7"/>
                    </a:lnTo>
                    <a:lnTo>
                      <a:pt x="0" y="12"/>
                    </a:lnTo>
                    <a:lnTo>
                      <a:pt x="4" y="91"/>
                    </a:lnTo>
                    <a:lnTo>
                      <a:pt x="22" y="136"/>
                    </a:lnTo>
                    <a:lnTo>
                      <a:pt x="86" y="120"/>
                    </a:lnTo>
                    <a:lnTo>
                      <a:pt x="104" y="68"/>
                    </a:lnTo>
                    <a:lnTo>
                      <a:pt x="95" y="39"/>
                    </a:lnTo>
                    <a:lnTo>
                      <a:pt x="65" y="39"/>
                    </a:lnTo>
                    <a:lnTo>
                      <a:pt x="43" y="0"/>
                    </a:lnTo>
                  </a:path>
                </a:pathLst>
              </a:custGeom>
              <a:solidFill>
                <a:srgbClr val="e9ad17"/>
              </a:solidFill>
              <a:ln w="11160">
                <a:solidFill>
                  <a:srgbClr val="919191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  <p:grpSp>
          <p:nvGrpSpPr>
            <p:cNvPr id="10313" name=""/>
            <p:cNvGrpSpPr/>
            <p:nvPr/>
          </p:nvGrpSpPr>
          <p:grpSpPr>
            <a:xfrm>
              <a:off x="7499520" y="1868400"/>
              <a:ext cx="209520" cy="196920"/>
              <a:chOff x="7499520" y="1868400"/>
              <a:chExt cx="209520" cy="196920"/>
            </a:xfrm>
          </p:grpSpPr>
          <p:sp>
            <p:nvSpPr>
              <p:cNvPr id="10314" name=""/>
              <p:cNvSpPr/>
              <p:nvPr/>
            </p:nvSpPr>
            <p:spPr>
              <a:xfrm>
                <a:off x="7499520" y="1868400"/>
                <a:ext cx="209520" cy="196920"/>
              </a:xfrm>
              <a:custGeom>
                <a:avLst/>
                <a:gdLst/>
                <a:ahLst/>
                <a:rect l="l" t="t" r="r" b="b"/>
                <a:pathLst>
                  <a:path w="275" h="253">
                    <a:moveTo>
                      <a:pt x="254" y="0"/>
                    </a:moveTo>
                    <a:lnTo>
                      <a:pt x="263" y="81"/>
                    </a:lnTo>
                    <a:lnTo>
                      <a:pt x="275" y="129"/>
                    </a:lnTo>
                    <a:lnTo>
                      <a:pt x="266" y="156"/>
                    </a:lnTo>
                    <a:lnTo>
                      <a:pt x="223" y="169"/>
                    </a:lnTo>
                    <a:lnTo>
                      <a:pt x="171" y="185"/>
                    </a:lnTo>
                    <a:lnTo>
                      <a:pt x="144" y="209"/>
                    </a:lnTo>
                    <a:lnTo>
                      <a:pt x="117" y="241"/>
                    </a:lnTo>
                    <a:lnTo>
                      <a:pt x="74" y="253"/>
                    </a:lnTo>
                    <a:lnTo>
                      <a:pt x="4" y="237"/>
                    </a:lnTo>
                    <a:lnTo>
                      <a:pt x="49" y="217"/>
                    </a:lnTo>
                    <a:lnTo>
                      <a:pt x="22" y="185"/>
                    </a:lnTo>
                    <a:lnTo>
                      <a:pt x="18" y="153"/>
                    </a:lnTo>
                    <a:lnTo>
                      <a:pt x="9" y="117"/>
                    </a:lnTo>
                    <a:lnTo>
                      <a:pt x="0" y="61"/>
                    </a:lnTo>
                    <a:lnTo>
                      <a:pt x="44" y="65"/>
                    </a:lnTo>
                    <a:lnTo>
                      <a:pt x="65" y="40"/>
                    </a:lnTo>
                    <a:lnTo>
                      <a:pt x="92" y="61"/>
                    </a:lnTo>
                    <a:lnTo>
                      <a:pt x="123" y="29"/>
                    </a:lnTo>
                    <a:lnTo>
                      <a:pt x="254" y="0"/>
                    </a:lnTo>
                    <a:close/>
                  </a:path>
                </a:pathLst>
              </a:custGeom>
              <a:solidFill>
                <a:srgbClr val="e9ad17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0315" name=""/>
              <p:cNvSpPr/>
              <p:nvPr/>
            </p:nvSpPr>
            <p:spPr>
              <a:xfrm>
                <a:off x="7499520" y="1868400"/>
                <a:ext cx="209520" cy="196920"/>
              </a:xfrm>
              <a:custGeom>
                <a:avLst/>
                <a:gdLst/>
                <a:ahLst/>
                <a:rect l="l" t="t" r="r" b="b"/>
                <a:pathLst>
                  <a:path w="275" h="253">
                    <a:moveTo>
                      <a:pt x="254" y="0"/>
                    </a:moveTo>
                    <a:lnTo>
                      <a:pt x="263" y="81"/>
                    </a:lnTo>
                    <a:lnTo>
                      <a:pt x="275" y="129"/>
                    </a:lnTo>
                    <a:lnTo>
                      <a:pt x="266" y="156"/>
                    </a:lnTo>
                    <a:lnTo>
                      <a:pt x="223" y="169"/>
                    </a:lnTo>
                    <a:lnTo>
                      <a:pt x="171" y="185"/>
                    </a:lnTo>
                    <a:lnTo>
                      <a:pt x="144" y="209"/>
                    </a:lnTo>
                    <a:lnTo>
                      <a:pt x="117" y="241"/>
                    </a:lnTo>
                    <a:lnTo>
                      <a:pt x="74" y="253"/>
                    </a:lnTo>
                    <a:lnTo>
                      <a:pt x="4" y="237"/>
                    </a:lnTo>
                    <a:lnTo>
                      <a:pt x="49" y="217"/>
                    </a:lnTo>
                    <a:lnTo>
                      <a:pt x="22" y="185"/>
                    </a:lnTo>
                    <a:lnTo>
                      <a:pt x="18" y="153"/>
                    </a:lnTo>
                    <a:lnTo>
                      <a:pt x="9" y="117"/>
                    </a:lnTo>
                    <a:lnTo>
                      <a:pt x="0" y="61"/>
                    </a:lnTo>
                    <a:lnTo>
                      <a:pt x="44" y="65"/>
                    </a:lnTo>
                    <a:lnTo>
                      <a:pt x="65" y="40"/>
                    </a:lnTo>
                    <a:lnTo>
                      <a:pt x="92" y="61"/>
                    </a:lnTo>
                    <a:lnTo>
                      <a:pt x="123" y="29"/>
                    </a:lnTo>
                    <a:lnTo>
                      <a:pt x="254" y="0"/>
                    </a:lnTo>
                  </a:path>
                </a:pathLst>
              </a:custGeom>
              <a:solidFill>
                <a:srgbClr val="e9ad17"/>
              </a:solidFill>
              <a:ln w="11160">
                <a:solidFill>
                  <a:srgbClr val="919191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  <p:grpSp>
          <p:nvGrpSpPr>
            <p:cNvPr id="10316" name=""/>
            <p:cNvGrpSpPr/>
            <p:nvPr/>
          </p:nvGrpSpPr>
          <p:grpSpPr>
            <a:xfrm>
              <a:off x="7540560" y="2009880"/>
              <a:ext cx="155520" cy="104760"/>
              <a:chOff x="7540560" y="2009880"/>
              <a:chExt cx="155520" cy="104760"/>
            </a:xfrm>
          </p:grpSpPr>
          <p:sp>
            <p:nvSpPr>
              <p:cNvPr id="10317" name=""/>
              <p:cNvSpPr/>
              <p:nvPr/>
            </p:nvSpPr>
            <p:spPr>
              <a:xfrm>
                <a:off x="7540560" y="2009880"/>
                <a:ext cx="155520" cy="104760"/>
              </a:xfrm>
              <a:custGeom>
                <a:avLst/>
                <a:gdLst/>
                <a:ahLst/>
                <a:rect l="l" t="t" r="r" b="b"/>
                <a:pathLst>
                  <a:path w="205" h="134">
                    <a:moveTo>
                      <a:pt x="79" y="32"/>
                    </a:moveTo>
                    <a:lnTo>
                      <a:pt x="123" y="32"/>
                    </a:lnTo>
                    <a:lnTo>
                      <a:pt x="144" y="27"/>
                    </a:lnTo>
                    <a:lnTo>
                      <a:pt x="169" y="3"/>
                    </a:lnTo>
                    <a:lnTo>
                      <a:pt x="205" y="0"/>
                    </a:lnTo>
                    <a:lnTo>
                      <a:pt x="196" y="32"/>
                    </a:lnTo>
                    <a:lnTo>
                      <a:pt x="166" y="52"/>
                    </a:lnTo>
                    <a:lnTo>
                      <a:pt x="148" y="75"/>
                    </a:lnTo>
                    <a:lnTo>
                      <a:pt x="153" y="102"/>
                    </a:lnTo>
                    <a:lnTo>
                      <a:pt x="126" y="98"/>
                    </a:lnTo>
                    <a:lnTo>
                      <a:pt x="83" y="118"/>
                    </a:lnTo>
                    <a:lnTo>
                      <a:pt x="18" y="134"/>
                    </a:lnTo>
                    <a:lnTo>
                      <a:pt x="0" y="66"/>
                    </a:lnTo>
                    <a:lnTo>
                      <a:pt x="61" y="62"/>
                    </a:lnTo>
                    <a:lnTo>
                      <a:pt x="79" y="32"/>
                    </a:lnTo>
                    <a:close/>
                  </a:path>
                </a:pathLst>
              </a:custGeom>
              <a:solidFill>
                <a:srgbClr val="e9ad17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0318" name=""/>
              <p:cNvSpPr/>
              <p:nvPr/>
            </p:nvSpPr>
            <p:spPr>
              <a:xfrm>
                <a:off x="7540560" y="2009880"/>
                <a:ext cx="155520" cy="104760"/>
              </a:xfrm>
              <a:custGeom>
                <a:avLst/>
                <a:gdLst/>
                <a:ahLst/>
                <a:rect l="l" t="t" r="r" b="b"/>
                <a:pathLst>
                  <a:path w="205" h="134">
                    <a:moveTo>
                      <a:pt x="79" y="32"/>
                    </a:moveTo>
                    <a:lnTo>
                      <a:pt x="123" y="32"/>
                    </a:lnTo>
                    <a:lnTo>
                      <a:pt x="144" y="27"/>
                    </a:lnTo>
                    <a:lnTo>
                      <a:pt x="169" y="3"/>
                    </a:lnTo>
                    <a:lnTo>
                      <a:pt x="205" y="0"/>
                    </a:lnTo>
                    <a:lnTo>
                      <a:pt x="196" y="32"/>
                    </a:lnTo>
                    <a:lnTo>
                      <a:pt x="166" y="52"/>
                    </a:lnTo>
                    <a:lnTo>
                      <a:pt x="148" y="75"/>
                    </a:lnTo>
                    <a:lnTo>
                      <a:pt x="153" y="102"/>
                    </a:lnTo>
                    <a:lnTo>
                      <a:pt x="126" y="98"/>
                    </a:lnTo>
                    <a:lnTo>
                      <a:pt x="83" y="118"/>
                    </a:lnTo>
                    <a:lnTo>
                      <a:pt x="18" y="134"/>
                    </a:lnTo>
                    <a:lnTo>
                      <a:pt x="0" y="66"/>
                    </a:lnTo>
                    <a:lnTo>
                      <a:pt x="61" y="62"/>
                    </a:lnTo>
                    <a:lnTo>
                      <a:pt x="79" y="32"/>
                    </a:lnTo>
                  </a:path>
                </a:pathLst>
              </a:custGeom>
              <a:solidFill>
                <a:srgbClr val="e9ad17"/>
              </a:solidFill>
              <a:ln w="11160">
                <a:solidFill>
                  <a:srgbClr val="919191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  <p:grpSp>
          <p:nvGrpSpPr>
            <p:cNvPr id="10319" name=""/>
            <p:cNvGrpSpPr/>
            <p:nvPr/>
          </p:nvGrpSpPr>
          <p:grpSpPr>
            <a:xfrm>
              <a:off x="7819920" y="1930320"/>
              <a:ext cx="44640" cy="22320"/>
              <a:chOff x="7819920" y="1930320"/>
              <a:chExt cx="44640" cy="22320"/>
            </a:xfrm>
          </p:grpSpPr>
          <p:sp>
            <p:nvSpPr>
              <p:cNvPr id="10320" name=""/>
              <p:cNvSpPr/>
              <p:nvPr/>
            </p:nvSpPr>
            <p:spPr>
              <a:xfrm>
                <a:off x="7819920" y="1930320"/>
                <a:ext cx="44640" cy="22320"/>
              </a:xfrm>
              <a:custGeom>
                <a:avLst/>
                <a:gdLst/>
                <a:ahLst/>
                <a:rect l="l" t="t" r="r" b="b"/>
                <a:pathLst>
                  <a:path w="57" h="29">
                    <a:moveTo>
                      <a:pt x="4" y="0"/>
                    </a:moveTo>
                    <a:lnTo>
                      <a:pt x="57" y="3"/>
                    </a:lnTo>
                    <a:lnTo>
                      <a:pt x="48" y="16"/>
                    </a:lnTo>
                    <a:lnTo>
                      <a:pt x="0" y="29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e9ad17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24480" bIns="-244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0321" name=""/>
              <p:cNvSpPr/>
              <p:nvPr/>
            </p:nvSpPr>
            <p:spPr>
              <a:xfrm>
                <a:off x="7819920" y="1930320"/>
                <a:ext cx="44640" cy="22320"/>
              </a:xfrm>
              <a:custGeom>
                <a:avLst/>
                <a:gdLst/>
                <a:ahLst/>
                <a:rect l="l" t="t" r="r" b="b"/>
                <a:pathLst>
                  <a:path w="57" h="29">
                    <a:moveTo>
                      <a:pt x="4" y="0"/>
                    </a:moveTo>
                    <a:lnTo>
                      <a:pt x="57" y="3"/>
                    </a:lnTo>
                    <a:lnTo>
                      <a:pt x="48" y="16"/>
                    </a:lnTo>
                    <a:lnTo>
                      <a:pt x="0" y="29"/>
                    </a:lnTo>
                    <a:lnTo>
                      <a:pt x="4" y="0"/>
                    </a:lnTo>
                  </a:path>
                </a:pathLst>
              </a:custGeom>
              <a:solidFill>
                <a:srgbClr val="e9ad17"/>
              </a:solidFill>
              <a:ln w="11160">
                <a:solidFill>
                  <a:srgbClr val="919191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24480" bIns="-244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  <p:grpSp>
          <p:nvGrpSpPr>
            <p:cNvPr id="10322" name=""/>
            <p:cNvGrpSpPr/>
            <p:nvPr/>
          </p:nvGrpSpPr>
          <p:grpSpPr>
            <a:xfrm>
              <a:off x="7310520" y="2300400"/>
              <a:ext cx="137880" cy="185760"/>
              <a:chOff x="7310520" y="2300400"/>
              <a:chExt cx="137880" cy="185760"/>
            </a:xfrm>
          </p:grpSpPr>
          <p:sp>
            <p:nvSpPr>
              <p:cNvPr id="10323" name=""/>
              <p:cNvSpPr/>
              <p:nvPr/>
            </p:nvSpPr>
            <p:spPr>
              <a:xfrm>
                <a:off x="7310520" y="2300400"/>
                <a:ext cx="137880" cy="185760"/>
              </a:xfrm>
              <a:custGeom>
                <a:avLst/>
                <a:gdLst/>
                <a:ahLst/>
                <a:rect l="l" t="t" r="r" b="b"/>
                <a:pathLst>
                  <a:path w="184" h="237">
                    <a:moveTo>
                      <a:pt x="40" y="0"/>
                    </a:moveTo>
                    <a:lnTo>
                      <a:pt x="62" y="68"/>
                    </a:lnTo>
                    <a:lnTo>
                      <a:pt x="87" y="72"/>
                    </a:lnTo>
                    <a:lnTo>
                      <a:pt x="110" y="113"/>
                    </a:lnTo>
                    <a:lnTo>
                      <a:pt x="117" y="136"/>
                    </a:lnTo>
                    <a:lnTo>
                      <a:pt x="148" y="140"/>
                    </a:lnTo>
                    <a:lnTo>
                      <a:pt x="184" y="165"/>
                    </a:lnTo>
                    <a:lnTo>
                      <a:pt x="184" y="212"/>
                    </a:lnTo>
                    <a:lnTo>
                      <a:pt x="171" y="237"/>
                    </a:lnTo>
                    <a:lnTo>
                      <a:pt x="80" y="237"/>
                    </a:lnTo>
                    <a:lnTo>
                      <a:pt x="0" y="20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e9ad17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0324" name=""/>
              <p:cNvSpPr/>
              <p:nvPr/>
            </p:nvSpPr>
            <p:spPr>
              <a:xfrm>
                <a:off x="7310520" y="2300400"/>
                <a:ext cx="137880" cy="185760"/>
              </a:xfrm>
              <a:custGeom>
                <a:avLst/>
                <a:gdLst/>
                <a:ahLst/>
                <a:rect l="l" t="t" r="r" b="b"/>
                <a:pathLst>
                  <a:path w="184" h="237">
                    <a:moveTo>
                      <a:pt x="40" y="0"/>
                    </a:moveTo>
                    <a:lnTo>
                      <a:pt x="62" y="68"/>
                    </a:lnTo>
                    <a:lnTo>
                      <a:pt x="87" y="72"/>
                    </a:lnTo>
                    <a:lnTo>
                      <a:pt x="110" y="113"/>
                    </a:lnTo>
                    <a:lnTo>
                      <a:pt x="117" y="136"/>
                    </a:lnTo>
                    <a:lnTo>
                      <a:pt x="148" y="140"/>
                    </a:lnTo>
                    <a:lnTo>
                      <a:pt x="184" y="165"/>
                    </a:lnTo>
                    <a:lnTo>
                      <a:pt x="184" y="212"/>
                    </a:lnTo>
                    <a:lnTo>
                      <a:pt x="171" y="237"/>
                    </a:lnTo>
                    <a:lnTo>
                      <a:pt x="80" y="237"/>
                    </a:lnTo>
                    <a:lnTo>
                      <a:pt x="0" y="20"/>
                    </a:lnTo>
                    <a:lnTo>
                      <a:pt x="40" y="0"/>
                    </a:lnTo>
                  </a:path>
                </a:pathLst>
              </a:custGeom>
              <a:solidFill>
                <a:srgbClr val="e9ad17"/>
              </a:solidFill>
              <a:ln w="11160">
                <a:solidFill>
                  <a:srgbClr val="919191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  <p:grpSp>
          <p:nvGrpSpPr>
            <p:cNvPr id="10325" name=""/>
            <p:cNvGrpSpPr/>
            <p:nvPr/>
          </p:nvGrpSpPr>
          <p:grpSpPr>
            <a:xfrm>
              <a:off x="7709040" y="1674720"/>
              <a:ext cx="54000" cy="101520"/>
              <a:chOff x="7709040" y="1674720"/>
              <a:chExt cx="54000" cy="101520"/>
            </a:xfrm>
          </p:grpSpPr>
          <p:sp>
            <p:nvSpPr>
              <p:cNvPr id="10326" name=""/>
              <p:cNvSpPr/>
              <p:nvPr/>
            </p:nvSpPr>
            <p:spPr>
              <a:xfrm>
                <a:off x="7709040" y="1674720"/>
                <a:ext cx="54000" cy="101520"/>
              </a:xfrm>
              <a:custGeom>
                <a:avLst/>
                <a:gdLst/>
                <a:ahLst/>
                <a:rect l="l" t="t" r="r" b="b"/>
                <a:pathLst>
                  <a:path w="70" h="127">
                    <a:moveTo>
                      <a:pt x="0" y="0"/>
                    </a:moveTo>
                    <a:lnTo>
                      <a:pt x="70" y="12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9ad17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0327" name=""/>
              <p:cNvSpPr/>
              <p:nvPr/>
            </p:nvSpPr>
            <p:spPr>
              <a:xfrm>
                <a:off x="7709040" y="1674720"/>
                <a:ext cx="54000" cy="101520"/>
              </a:xfrm>
              <a:prstGeom prst="line">
                <a:avLst/>
              </a:prstGeom>
              <a:ln w="11160">
                <a:solidFill>
                  <a:srgbClr val="919191"/>
                </a:solidFill>
                <a:miter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  <p:grpSp>
          <p:nvGrpSpPr>
            <p:cNvPr id="10328" name=""/>
            <p:cNvGrpSpPr/>
            <p:nvPr/>
          </p:nvGrpSpPr>
          <p:grpSpPr>
            <a:xfrm>
              <a:off x="7696080" y="1860480"/>
              <a:ext cx="79560" cy="109440"/>
              <a:chOff x="7696080" y="1860480"/>
              <a:chExt cx="79560" cy="109440"/>
            </a:xfrm>
          </p:grpSpPr>
          <p:sp>
            <p:nvSpPr>
              <p:cNvPr id="10329" name=""/>
              <p:cNvSpPr/>
              <p:nvPr/>
            </p:nvSpPr>
            <p:spPr>
              <a:xfrm>
                <a:off x="7696080" y="1860480"/>
                <a:ext cx="79560" cy="109440"/>
              </a:xfrm>
              <a:custGeom>
                <a:avLst/>
                <a:gdLst/>
                <a:ahLst/>
                <a:rect l="l" t="t" r="r" b="b"/>
                <a:pathLst>
                  <a:path w="104" h="136">
                    <a:moveTo>
                      <a:pt x="43" y="0"/>
                    </a:moveTo>
                    <a:lnTo>
                      <a:pt x="18" y="7"/>
                    </a:lnTo>
                    <a:lnTo>
                      <a:pt x="0" y="12"/>
                    </a:lnTo>
                    <a:lnTo>
                      <a:pt x="4" y="91"/>
                    </a:lnTo>
                    <a:lnTo>
                      <a:pt x="22" y="136"/>
                    </a:lnTo>
                    <a:lnTo>
                      <a:pt x="86" y="120"/>
                    </a:lnTo>
                    <a:lnTo>
                      <a:pt x="104" y="68"/>
                    </a:lnTo>
                    <a:lnTo>
                      <a:pt x="95" y="39"/>
                    </a:lnTo>
                    <a:lnTo>
                      <a:pt x="65" y="39"/>
                    </a:lnTo>
                    <a:lnTo>
                      <a:pt x="43" y="0"/>
                    </a:lnTo>
                    <a:close/>
                  </a:path>
                </a:pathLst>
              </a:custGeom>
              <a:solidFill>
                <a:srgbClr val="e9ad17"/>
              </a:solidFill>
              <a:ln w="9360">
                <a:solidFill>
                  <a:srgbClr val="4d4d4d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0330" name=""/>
              <p:cNvSpPr/>
              <p:nvPr/>
            </p:nvSpPr>
            <p:spPr>
              <a:xfrm>
                <a:off x="7696080" y="1860480"/>
                <a:ext cx="79560" cy="109440"/>
              </a:xfrm>
              <a:custGeom>
                <a:avLst/>
                <a:gdLst/>
                <a:ahLst/>
                <a:rect l="l" t="t" r="r" b="b"/>
                <a:pathLst>
                  <a:path w="104" h="136">
                    <a:moveTo>
                      <a:pt x="43" y="0"/>
                    </a:moveTo>
                    <a:lnTo>
                      <a:pt x="18" y="7"/>
                    </a:lnTo>
                    <a:lnTo>
                      <a:pt x="0" y="12"/>
                    </a:lnTo>
                    <a:lnTo>
                      <a:pt x="4" y="91"/>
                    </a:lnTo>
                    <a:lnTo>
                      <a:pt x="22" y="136"/>
                    </a:lnTo>
                    <a:lnTo>
                      <a:pt x="86" y="120"/>
                    </a:lnTo>
                    <a:lnTo>
                      <a:pt x="104" y="68"/>
                    </a:lnTo>
                    <a:lnTo>
                      <a:pt x="95" y="39"/>
                    </a:lnTo>
                    <a:lnTo>
                      <a:pt x="65" y="39"/>
                    </a:lnTo>
                    <a:lnTo>
                      <a:pt x="43" y="0"/>
                    </a:lnTo>
                  </a:path>
                </a:pathLst>
              </a:custGeom>
              <a:solidFill>
                <a:srgbClr val="e9ad17"/>
              </a:solidFill>
              <a:ln w="11160">
                <a:solidFill>
                  <a:srgbClr val="4d4d4d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  <p:grpSp>
          <p:nvGrpSpPr>
            <p:cNvPr id="10331" name=""/>
            <p:cNvGrpSpPr/>
            <p:nvPr/>
          </p:nvGrpSpPr>
          <p:grpSpPr>
            <a:xfrm>
              <a:off x="7499520" y="1868400"/>
              <a:ext cx="209520" cy="196920"/>
              <a:chOff x="7499520" y="1868400"/>
              <a:chExt cx="209520" cy="196920"/>
            </a:xfrm>
          </p:grpSpPr>
          <p:sp>
            <p:nvSpPr>
              <p:cNvPr id="10332" name=""/>
              <p:cNvSpPr/>
              <p:nvPr/>
            </p:nvSpPr>
            <p:spPr>
              <a:xfrm>
                <a:off x="7499520" y="1868400"/>
                <a:ext cx="209520" cy="196920"/>
              </a:xfrm>
              <a:custGeom>
                <a:avLst/>
                <a:gdLst/>
                <a:ahLst/>
                <a:rect l="l" t="t" r="r" b="b"/>
                <a:pathLst>
                  <a:path w="275" h="253">
                    <a:moveTo>
                      <a:pt x="254" y="0"/>
                    </a:moveTo>
                    <a:lnTo>
                      <a:pt x="263" y="81"/>
                    </a:lnTo>
                    <a:lnTo>
                      <a:pt x="275" y="129"/>
                    </a:lnTo>
                    <a:lnTo>
                      <a:pt x="266" y="156"/>
                    </a:lnTo>
                    <a:lnTo>
                      <a:pt x="223" y="169"/>
                    </a:lnTo>
                    <a:lnTo>
                      <a:pt x="171" y="185"/>
                    </a:lnTo>
                    <a:lnTo>
                      <a:pt x="144" y="209"/>
                    </a:lnTo>
                    <a:lnTo>
                      <a:pt x="117" y="241"/>
                    </a:lnTo>
                    <a:lnTo>
                      <a:pt x="74" y="253"/>
                    </a:lnTo>
                    <a:lnTo>
                      <a:pt x="4" y="237"/>
                    </a:lnTo>
                    <a:lnTo>
                      <a:pt x="49" y="217"/>
                    </a:lnTo>
                    <a:lnTo>
                      <a:pt x="22" y="185"/>
                    </a:lnTo>
                    <a:lnTo>
                      <a:pt x="18" y="153"/>
                    </a:lnTo>
                    <a:lnTo>
                      <a:pt x="9" y="117"/>
                    </a:lnTo>
                    <a:lnTo>
                      <a:pt x="0" y="61"/>
                    </a:lnTo>
                    <a:lnTo>
                      <a:pt x="44" y="65"/>
                    </a:lnTo>
                    <a:lnTo>
                      <a:pt x="65" y="40"/>
                    </a:lnTo>
                    <a:lnTo>
                      <a:pt x="92" y="61"/>
                    </a:lnTo>
                    <a:lnTo>
                      <a:pt x="123" y="29"/>
                    </a:lnTo>
                    <a:lnTo>
                      <a:pt x="254" y="0"/>
                    </a:lnTo>
                    <a:close/>
                  </a:path>
                </a:pathLst>
              </a:custGeom>
              <a:solidFill>
                <a:srgbClr val="e9ad17"/>
              </a:solidFill>
              <a:ln w="9360">
                <a:solidFill>
                  <a:srgbClr val="4d4d4d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0333" name=""/>
              <p:cNvSpPr/>
              <p:nvPr/>
            </p:nvSpPr>
            <p:spPr>
              <a:xfrm>
                <a:off x="7499520" y="1868400"/>
                <a:ext cx="209520" cy="196920"/>
              </a:xfrm>
              <a:custGeom>
                <a:avLst/>
                <a:gdLst/>
                <a:ahLst/>
                <a:rect l="l" t="t" r="r" b="b"/>
                <a:pathLst>
                  <a:path w="275" h="253">
                    <a:moveTo>
                      <a:pt x="254" y="0"/>
                    </a:moveTo>
                    <a:lnTo>
                      <a:pt x="263" y="81"/>
                    </a:lnTo>
                    <a:lnTo>
                      <a:pt x="275" y="129"/>
                    </a:lnTo>
                    <a:lnTo>
                      <a:pt x="266" y="156"/>
                    </a:lnTo>
                    <a:lnTo>
                      <a:pt x="223" y="169"/>
                    </a:lnTo>
                    <a:lnTo>
                      <a:pt x="171" y="185"/>
                    </a:lnTo>
                    <a:lnTo>
                      <a:pt x="144" y="209"/>
                    </a:lnTo>
                    <a:lnTo>
                      <a:pt x="117" y="241"/>
                    </a:lnTo>
                    <a:lnTo>
                      <a:pt x="74" y="253"/>
                    </a:lnTo>
                    <a:lnTo>
                      <a:pt x="4" y="237"/>
                    </a:lnTo>
                    <a:lnTo>
                      <a:pt x="49" y="217"/>
                    </a:lnTo>
                    <a:lnTo>
                      <a:pt x="22" y="185"/>
                    </a:lnTo>
                    <a:lnTo>
                      <a:pt x="18" y="153"/>
                    </a:lnTo>
                    <a:lnTo>
                      <a:pt x="9" y="117"/>
                    </a:lnTo>
                    <a:lnTo>
                      <a:pt x="0" y="61"/>
                    </a:lnTo>
                    <a:lnTo>
                      <a:pt x="44" y="65"/>
                    </a:lnTo>
                    <a:lnTo>
                      <a:pt x="65" y="40"/>
                    </a:lnTo>
                    <a:lnTo>
                      <a:pt x="92" y="61"/>
                    </a:lnTo>
                    <a:lnTo>
                      <a:pt x="123" y="29"/>
                    </a:lnTo>
                    <a:lnTo>
                      <a:pt x="254" y="0"/>
                    </a:lnTo>
                  </a:path>
                </a:pathLst>
              </a:custGeom>
              <a:solidFill>
                <a:srgbClr val="e9ad17"/>
              </a:solidFill>
              <a:ln w="11160">
                <a:solidFill>
                  <a:srgbClr val="4d4d4d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  <p:grpSp>
          <p:nvGrpSpPr>
            <p:cNvPr id="10334" name=""/>
            <p:cNvGrpSpPr/>
            <p:nvPr/>
          </p:nvGrpSpPr>
          <p:grpSpPr>
            <a:xfrm>
              <a:off x="7540560" y="2009880"/>
              <a:ext cx="155520" cy="104760"/>
              <a:chOff x="7540560" y="2009880"/>
              <a:chExt cx="155520" cy="104760"/>
            </a:xfrm>
          </p:grpSpPr>
          <p:sp>
            <p:nvSpPr>
              <p:cNvPr id="10335" name=""/>
              <p:cNvSpPr/>
              <p:nvPr/>
            </p:nvSpPr>
            <p:spPr>
              <a:xfrm>
                <a:off x="7540560" y="2009880"/>
                <a:ext cx="155520" cy="104760"/>
              </a:xfrm>
              <a:custGeom>
                <a:avLst/>
                <a:gdLst/>
                <a:ahLst/>
                <a:rect l="l" t="t" r="r" b="b"/>
                <a:pathLst>
                  <a:path w="205" h="134">
                    <a:moveTo>
                      <a:pt x="79" y="32"/>
                    </a:moveTo>
                    <a:lnTo>
                      <a:pt x="123" y="32"/>
                    </a:lnTo>
                    <a:lnTo>
                      <a:pt x="144" y="27"/>
                    </a:lnTo>
                    <a:lnTo>
                      <a:pt x="169" y="3"/>
                    </a:lnTo>
                    <a:lnTo>
                      <a:pt x="205" y="0"/>
                    </a:lnTo>
                    <a:lnTo>
                      <a:pt x="196" y="32"/>
                    </a:lnTo>
                    <a:lnTo>
                      <a:pt x="166" y="52"/>
                    </a:lnTo>
                    <a:lnTo>
                      <a:pt x="148" y="75"/>
                    </a:lnTo>
                    <a:lnTo>
                      <a:pt x="153" y="102"/>
                    </a:lnTo>
                    <a:lnTo>
                      <a:pt x="126" y="98"/>
                    </a:lnTo>
                    <a:lnTo>
                      <a:pt x="83" y="118"/>
                    </a:lnTo>
                    <a:lnTo>
                      <a:pt x="18" y="134"/>
                    </a:lnTo>
                    <a:lnTo>
                      <a:pt x="0" y="66"/>
                    </a:lnTo>
                    <a:lnTo>
                      <a:pt x="61" y="62"/>
                    </a:lnTo>
                    <a:lnTo>
                      <a:pt x="79" y="32"/>
                    </a:lnTo>
                    <a:close/>
                  </a:path>
                </a:pathLst>
              </a:custGeom>
              <a:solidFill>
                <a:srgbClr val="e9ad17"/>
              </a:solidFill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0336" name=""/>
              <p:cNvSpPr/>
              <p:nvPr/>
            </p:nvSpPr>
            <p:spPr>
              <a:xfrm>
                <a:off x="7540560" y="2009880"/>
                <a:ext cx="155520" cy="104760"/>
              </a:xfrm>
              <a:custGeom>
                <a:avLst/>
                <a:gdLst/>
                <a:ahLst/>
                <a:rect l="l" t="t" r="r" b="b"/>
                <a:pathLst>
                  <a:path w="205" h="134">
                    <a:moveTo>
                      <a:pt x="79" y="32"/>
                    </a:moveTo>
                    <a:lnTo>
                      <a:pt x="123" y="32"/>
                    </a:lnTo>
                    <a:lnTo>
                      <a:pt x="144" y="27"/>
                    </a:lnTo>
                    <a:lnTo>
                      <a:pt x="169" y="3"/>
                    </a:lnTo>
                    <a:lnTo>
                      <a:pt x="205" y="0"/>
                    </a:lnTo>
                    <a:lnTo>
                      <a:pt x="196" y="32"/>
                    </a:lnTo>
                    <a:lnTo>
                      <a:pt x="166" y="52"/>
                    </a:lnTo>
                    <a:lnTo>
                      <a:pt x="148" y="75"/>
                    </a:lnTo>
                    <a:lnTo>
                      <a:pt x="153" y="102"/>
                    </a:lnTo>
                    <a:lnTo>
                      <a:pt x="126" y="98"/>
                    </a:lnTo>
                    <a:lnTo>
                      <a:pt x="83" y="118"/>
                    </a:lnTo>
                    <a:lnTo>
                      <a:pt x="18" y="134"/>
                    </a:lnTo>
                    <a:lnTo>
                      <a:pt x="0" y="66"/>
                    </a:lnTo>
                    <a:lnTo>
                      <a:pt x="61" y="62"/>
                    </a:lnTo>
                    <a:lnTo>
                      <a:pt x="79" y="32"/>
                    </a:lnTo>
                  </a:path>
                </a:pathLst>
              </a:custGeom>
              <a:solidFill>
                <a:srgbClr val="e9ad17"/>
              </a:solidFill>
              <a:ln w="11160">
                <a:solidFill>
                  <a:srgbClr val="919191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  <p:grpSp>
          <p:nvGrpSpPr>
            <p:cNvPr id="10337" name=""/>
            <p:cNvGrpSpPr/>
            <p:nvPr/>
          </p:nvGrpSpPr>
          <p:grpSpPr>
            <a:xfrm>
              <a:off x="7819920" y="1930320"/>
              <a:ext cx="44640" cy="22320"/>
              <a:chOff x="7819920" y="1930320"/>
              <a:chExt cx="44640" cy="22320"/>
            </a:xfrm>
          </p:grpSpPr>
          <p:sp>
            <p:nvSpPr>
              <p:cNvPr id="10338" name=""/>
              <p:cNvSpPr/>
              <p:nvPr/>
            </p:nvSpPr>
            <p:spPr>
              <a:xfrm>
                <a:off x="7819920" y="1930320"/>
                <a:ext cx="44640" cy="22320"/>
              </a:xfrm>
              <a:custGeom>
                <a:avLst/>
                <a:gdLst/>
                <a:ahLst/>
                <a:rect l="l" t="t" r="r" b="b"/>
                <a:pathLst>
                  <a:path w="57" h="29">
                    <a:moveTo>
                      <a:pt x="4" y="0"/>
                    </a:moveTo>
                    <a:lnTo>
                      <a:pt x="57" y="3"/>
                    </a:lnTo>
                    <a:lnTo>
                      <a:pt x="48" y="16"/>
                    </a:lnTo>
                    <a:lnTo>
                      <a:pt x="0" y="29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e9ad17"/>
              </a:solidFill>
              <a:ln w="9360">
                <a:solidFill>
                  <a:srgbClr val="4d4d4d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24480" bIns="-244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0339" name=""/>
              <p:cNvSpPr/>
              <p:nvPr/>
            </p:nvSpPr>
            <p:spPr>
              <a:xfrm>
                <a:off x="7819920" y="1930320"/>
                <a:ext cx="44640" cy="22320"/>
              </a:xfrm>
              <a:custGeom>
                <a:avLst/>
                <a:gdLst/>
                <a:ahLst/>
                <a:rect l="l" t="t" r="r" b="b"/>
                <a:pathLst>
                  <a:path w="57" h="29">
                    <a:moveTo>
                      <a:pt x="4" y="0"/>
                    </a:moveTo>
                    <a:lnTo>
                      <a:pt x="57" y="3"/>
                    </a:lnTo>
                    <a:lnTo>
                      <a:pt x="48" y="16"/>
                    </a:lnTo>
                    <a:lnTo>
                      <a:pt x="0" y="29"/>
                    </a:lnTo>
                    <a:lnTo>
                      <a:pt x="4" y="0"/>
                    </a:lnTo>
                  </a:path>
                </a:pathLst>
              </a:custGeom>
              <a:solidFill>
                <a:srgbClr val="e9ad17"/>
              </a:solidFill>
              <a:ln w="11160">
                <a:solidFill>
                  <a:srgbClr val="4d4d4d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24480" bIns="-244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  <p:grpSp>
          <p:nvGrpSpPr>
            <p:cNvPr id="10340" name=""/>
            <p:cNvGrpSpPr/>
            <p:nvPr/>
          </p:nvGrpSpPr>
          <p:grpSpPr>
            <a:xfrm>
              <a:off x="7310520" y="2300400"/>
              <a:ext cx="137880" cy="185760"/>
              <a:chOff x="7310520" y="2300400"/>
              <a:chExt cx="137880" cy="185760"/>
            </a:xfrm>
          </p:grpSpPr>
          <p:sp>
            <p:nvSpPr>
              <p:cNvPr id="10341" name=""/>
              <p:cNvSpPr/>
              <p:nvPr/>
            </p:nvSpPr>
            <p:spPr>
              <a:xfrm>
                <a:off x="7310520" y="2300400"/>
                <a:ext cx="137880" cy="185760"/>
              </a:xfrm>
              <a:custGeom>
                <a:avLst/>
                <a:gdLst/>
                <a:ahLst/>
                <a:rect l="l" t="t" r="r" b="b"/>
                <a:pathLst>
                  <a:path w="184" h="237">
                    <a:moveTo>
                      <a:pt x="40" y="0"/>
                    </a:moveTo>
                    <a:lnTo>
                      <a:pt x="62" y="68"/>
                    </a:lnTo>
                    <a:lnTo>
                      <a:pt x="87" y="72"/>
                    </a:lnTo>
                    <a:lnTo>
                      <a:pt x="110" y="113"/>
                    </a:lnTo>
                    <a:lnTo>
                      <a:pt x="117" y="136"/>
                    </a:lnTo>
                    <a:lnTo>
                      <a:pt x="148" y="140"/>
                    </a:lnTo>
                    <a:lnTo>
                      <a:pt x="184" y="165"/>
                    </a:lnTo>
                    <a:lnTo>
                      <a:pt x="184" y="212"/>
                    </a:lnTo>
                    <a:lnTo>
                      <a:pt x="171" y="237"/>
                    </a:lnTo>
                    <a:lnTo>
                      <a:pt x="80" y="237"/>
                    </a:lnTo>
                    <a:lnTo>
                      <a:pt x="0" y="20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e9ad17"/>
              </a:solidFill>
              <a:ln w="9360">
                <a:solidFill>
                  <a:srgbClr val="4d4d4d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0342" name=""/>
              <p:cNvSpPr/>
              <p:nvPr/>
            </p:nvSpPr>
            <p:spPr>
              <a:xfrm>
                <a:off x="7310520" y="2300400"/>
                <a:ext cx="137880" cy="185760"/>
              </a:xfrm>
              <a:custGeom>
                <a:avLst/>
                <a:gdLst/>
                <a:ahLst/>
                <a:rect l="l" t="t" r="r" b="b"/>
                <a:pathLst>
                  <a:path w="184" h="237">
                    <a:moveTo>
                      <a:pt x="40" y="0"/>
                    </a:moveTo>
                    <a:lnTo>
                      <a:pt x="62" y="68"/>
                    </a:lnTo>
                    <a:lnTo>
                      <a:pt x="87" y="72"/>
                    </a:lnTo>
                    <a:lnTo>
                      <a:pt x="110" y="113"/>
                    </a:lnTo>
                    <a:lnTo>
                      <a:pt x="117" y="136"/>
                    </a:lnTo>
                    <a:lnTo>
                      <a:pt x="148" y="140"/>
                    </a:lnTo>
                    <a:lnTo>
                      <a:pt x="184" y="165"/>
                    </a:lnTo>
                    <a:lnTo>
                      <a:pt x="184" y="212"/>
                    </a:lnTo>
                    <a:lnTo>
                      <a:pt x="171" y="237"/>
                    </a:lnTo>
                    <a:lnTo>
                      <a:pt x="80" y="237"/>
                    </a:lnTo>
                    <a:lnTo>
                      <a:pt x="0" y="20"/>
                    </a:lnTo>
                    <a:lnTo>
                      <a:pt x="40" y="0"/>
                    </a:lnTo>
                  </a:path>
                </a:pathLst>
              </a:custGeom>
              <a:solidFill>
                <a:srgbClr val="e9ad17"/>
              </a:solidFill>
              <a:ln w="11160">
                <a:solidFill>
                  <a:srgbClr val="4d4d4d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  <p:sp>
          <p:nvSpPr>
            <p:cNvPr id="10343" name=""/>
            <p:cNvSpPr/>
            <p:nvPr/>
          </p:nvSpPr>
          <p:spPr>
            <a:xfrm>
              <a:off x="7164360" y="2527200"/>
              <a:ext cx="101520" cy="108000"/>
            </a:xfrm>
            <a:prstGeom prst="ellipse">
              <a:avLst/>
            </a:prstGeom>
            <a:solidFill>
              <a:srgbClr val="e9ad17"/>
            </a:solidFill>
            <a:ln w="7920">
              <a:solidFill>
                <a:srgbClr val="80808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29520" bIns="295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344" name=""/>
            <p:cNvSpPr/>
            <p:nvPr/>
          </p:nvSpPr>
          <p:spPr>
            <a:xfrm>
              <a:off x="7500960" y="2103480"/>
              <a:ext cx="103320" cy="104760"/>
            </a:xfrm>
            <a:prstGeom prst="ellipse">
              <a:avLst/>
            </a:prstGeom>
            <a:solidFill>
              <a:srgbClr val="e9ad17"/>
            </a:solidFill>
            <a:ln w="7920">
              <a:solidFill>
                <a:srgbClr val="80808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27720" bIns="277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345" name=""/>
            <p:cNvSpPr/>
            <p:nvPr/>
          </p:nvSpPr>
          <p:spPr>
            <a:xfrm>
              <a:off x="4791240" y="3562200"/>
              <a:ext cx="102960" cy="103320"/>
            </a:xfrm>
            <a:prstGeom prst="ellipse">
              <a:avLst/>
            </a:prstGeom>
            <a:solidFill>
              <a:srgbClr val="e9ad17"/>
            </a:solidFill>
            <a:ln w="7920">
              <a:solidFill>
                <a:srgbClr val="80808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26280" bIns="262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346" name=""/>
            <p:cNvSpPr/>
            <p:nvPr/>
          </p:nvSpPr>
          <p:spPr>
            <a:xfrm>
              <a:off x="3909960" y="2556000"/>
              <a:ext cx="103320" cy="102960"/>
            </a:xfrm>
            <a:prstGeom prst="ellipse">
              <a:avLst/>
            </a:prstGeom>
            <a:solidFill>
              <a:srgbClr val="e9ad17"/>
            </a:solidFill>
            <a:ln w="7920">
              <a:solidFill>
                <a:srgbClr val="80808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25920" bIns="259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347" name=""/>
            <p:cNvSpPr/>
            <p:nvPr/>
          </p:nvSpPr>
          <p:spPr>
            <a:xfrm>
              <a:off x="2771640" y="3430440"/>
              <a:ext cx="103320" cy="108000"/>
            </a:xfrm>
            <a:prstGeom prst="ellipse">
              <a:avLst/>
            </a:prstGeom>
            <a:solidFill>
              <a:srgbClr val="e9ad17"/>
            </a:solidFill>
            <a:ln w="7920">
              <a:solidFill>
                <a:srgbClr val="80808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29520" bIns="295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348" name=""/>
            <p:cNvSpPr/>
            <p:nvPr/>
          </p:nvSpPr>
          <p:spPr>
            <a:xfrm>
              <a:off x="2530440" y="3006720"/>
              <a:ext cx="103320" cy="104760"/>
            </a:xfrm>
            <a:prstGeom prst="ellipse">
              <a:avLst/>
            </a:prstGeom>
            <a:solidFill>
              <a:srgbClr val="e9ad17"/>
            </a:solidFill>
            <a:ln w="7920">
              <a:solidFill>
                <a:srgbClr val="80808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27720" bIns="277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349" name=""/>
            <p:cNvSpPr/>
            <p:nvPr/>
          </p:nvSpPr>
          <p:spPr>
            <a:xfrm>
              <a:off x="2932200" y="2305080"/>
              <a:ext cx="104760" cy="106200"/>
            </a:xfrm>
            <a:prstGeom prst="ellipse">
              <a:avLst/>
            </a:prstGeom>
            <a:solidFill>
              <a:srgbClr val="e9ad17"/>
            </a:solidFill>
            <a:ln w="7920">
              <a:solidFill>
                <a:srgbClr val="80808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28440" bIns="2844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350" name=""/>
            <p:cNvSpPr/>
            <p:nvPr/>
          </p:nvSpPr>
          <p:spPr>
            <a:xfrm>
              <a:off x="2109960" y="3230640"/>
              <a:ext cx="193680" cy="198360"/>
            </a:xfrm>
            <a:prstGeom prst="ellipse">
              <a:avLst/>
            </a:prstGeom>
            <a:solidFill>
              <a:srgbClr val="e9ad17"/>
            </a:solidFill>
            <a:ln w="7920">
              <a:solidFill>
                <a:srgbClr val="80808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351" name=""/>
            <p:cNvSpPr/>
            <p:nvPr/>
          </p:nvSpPr>
          <p:spPr>
            <a:xfrm>
              <a:off x="1703520" y="2679840"/>
              <a:ext cx="193680" cy="198360"/>
            </a:xfrm>
            <a:prstGeom prst="ellipse">
              <a:avLst/>
            </a:prstGeom>
            <a:solidFill>
              <a:srgbClr val="e9ad17"/>
            </a:solidFill>
            <a:ln w="7920">
              <a:solidFill>
                <a:srgbClr val="80808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352" name=""/>
            <p:cNvSpPr/>
            <p:nvPr/>
          </p:nvSpPr>
          <p:spPr>
            <a:xfrm>
              <a:off x="1081080" y="3149640"/>
              <a:ext cx="101520" cy="104760"/>
            </a:xfrm>
            <a:prstGeom prst="ellipse">
              <a:avLst/>
            </a:prstGeom>
            <a:solidFill>
              <a:srgbClr val="e9ad17"/>
            </a:solidFill>
            <a:ln w="7920">
              <a:solidFill>
                <a:srgbClr val="80808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27720" bIns="277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353" name=""/>
            <p:cNvSpPr/>
            <p:nvPr/>
          </p:nvSpPr>
          <p:spPr>
            <a:xfrm>
              <a:off x="2001960" y="1355760"/>
              <a:ext cx="191880" cy="196920"/>
            </a:xfrm>
            <a:prstGeom prst="ellipse">
              <a:avLst/>
            </a:prstGeom>
            <a:solidFill>
              <a:srgbClr val="e9ad17"/>
            </a:solidFill>
            <a:ln w="7920">
              <a:solidFill>
                <a:srgbClr val="80808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354" name=""/>
            <p:cNvSpPr/>
            <p:nvPr/>
          </p:nvSpPr>
          <p:spPr>
            <a:xfrm>
              <a:off x="7164360" y="2527200"/>
              <a:ext cx="101520" cy="108000"/>
            </a:xfrm>
            <a:prstGeom prst="ellipse">
              <a:avLst/>
            </a:prstGeom>
            <a:solidFill>
              <a:srgbClr val="e9ad17"/>
            </a:solidFill>
            <a:ln w="7920">
              <a:solidFill>
                <a:srgbClr val="80808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29520" bIns="295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355" name=""/>
            <p:cNvSpPr/>
            <p:nvPr/>
          </p:nvSpPr>
          <p:spPr>
            <a:xfrm>
              <a:off x="7500960" y="2103480"/>
              <a:ext cx="103320" cy="104760"/>
            </a:xfrm>
            <a:prstGeom prst="ellipse">
              <a:avLst/>
            </a:prstGeom>
            <a:solidFill>
              <a:srgbClr val="e9ad17"/>
            </a:solidFill>
            <a:ln w="7920">
              <a:solidFill>
                <a:srgbClr val="80808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27720" bIns="277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356" name=""/>
            <p:cNvSpPr/>
            <p:nvPr/>
          </p:nvSpPr>
          <p:spPr>
            <a:xfrm>
              <a:off x="4791240" y="3562200"/>
              <a:ext cx="102960" cy="103320"/>
            </a:xfrm>
            <a:prstGeom prst="ellipse">
              <a:avLst/>
            </a:prstGeom>
            <a:solidFill>
              <a:srgbClr val="e9ad17"/>
            </a:solidFill>
            <a:ln w="7920">
              <a:solidFill>
                <a:srgbClr val="80808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26280" bIns="262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357" name=""/>
            <p:cNvSpPr/>
            <p:nvPr/>
          </p:nvSpPr>
          <p:spPr>
            <a:xfrm>
              <a:off x="3909960" y="2556000"/>
              <a:ext cx="103320" cy="102960"/>
            </a:xfrm>
            <a:prstGeom prst="ellipse">
              <a:avLst/>
            </a:prstGeom>
            <a:solidFill>
              <a:srgbClr val="e9ad17"/>
            </a:solidFill>
            <a:ln w="7920">
              <a:solidFill>
                <a:srgbClr val="80808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25920" bIns="259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358" name=""/>
            <p:cNvSpPr/>
            <p:nvPr/>
          </p:nvSpPr>
          <p:spPr>
            <a:xfrm>
              <a:off x="2771640" y="3430440"/>
              <a:ext cx="103320" cy="108000"/>
            </a:xfrm>
            <a:prstGeom prst="ellipse">
              <a:avLst/>
            </a:prstGeom>
            <a:solidFill>
              <a:srgbClr val="e9ad17"/>
            </a:solidFill>
            <a:ln w="7920">
              <a:solidFill>
                <a:srgbClr val="80808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29520" bIns="295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359" name=""/>
            <p:cNvSpPr/>
            <p:nvPr/>
          </p:nvSpPr>
          <p:spPr>
            <a:xfrm>
              <a:off x="2530440" y="3006720"/>
              <a:ext cx="103320" cy="104760"/>
            </a:xfrm>
            <a:prstGeom prst="ellipse">
              <a:avLst/>
            </a:prstGeom>
            <a:solidFill>
              <a:srgbClr val="e9ad17"/>
            </a:solidFill>
            <a:ln w="7920">
              <a:solidFill>
                <a:srgbClr val="80808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27720" bIns="277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360" name=""/>
            <p:cNvSpPr/>
            <p:nvPr/>
          </p:nvSpPr>
          <p:spPr>
            <a:xfrm>
              <a:off x="2932200" y="2305080"/>
              <a:ext cx="104760" cy="106200"/>
            </a:xfrm>
            <a:prstGeom prst="ellipse">
              <a:avLst/>
            </a:prstGeom>
            <a:solidFill>
              <a:srgbClr val="e9ad17"/>
            </a:solidFill>
            <a:ln w="7920">
              <a:solidFill>
                <a:srgbClr val="80808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28440" bIns="2844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361" name=""/>
            <p:cNvSpPr/>
            <p:nvPr/>
          </p:nvSpPr>
          <p:spPr>
            <a:xfrm>
              <a:off x="2109960" y="3230640"/>
              <a:ext cx="193680" cy="198360"/>
            </a:xfrm>
            <a:prstGeom prst="ellipse">
              <a:avLst/>
            </a:prstGeom>
            <a:solidFill>
              <a:srgbClr val="e9ad17"/>
            </a:solidFill>
            <a:ln w="7920">
              <a:solidFill>
                <a:srgbClr val="80808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362" name=""/>
            <p:cNvSpPr/>
            <p:nvPr/>
          </p:nvSpPr>
          <p:spPr>
            <a:xfrm>
              <a:off x="1703520" y="2679840"/>
              <a:ext cx="193680" cy="198360"/>
            </a:xfrm>
            <a:prstGeom prst="ellipse">
              <a:avLst/>
            </a:prstGeom>
            <a:solidFill>
              <a:srgbClr val="e9ad17"/>
            </a:solidFill>
            <a:ln w="7920">
              <a:solidFill>
                <a:srgbClr val="80808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363" name=""/>
            <p:cNvSpPr/>
            <p:nvPr/>
          </p:nvSpPr>
          <p:spPr>
            <a:xfrm>
              <a:off x="1081080" y="3149640"/>
              <a:ext cx="101520" cy="104760"/>
            </a:xfrm>
            <a:prstGeom prst="ellipse">
              <a:avLst/>
            </a:prstGeom>
            <a:solidFill>
              <a:srgbClr val="e9ad17"/>
            </a:solidFill>
            <a:ln w="7920">
              <a:solidFill>
                <a:srgbClr val="80808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27720" bIns="277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364" name=""/>
            <p:cNvSpPr/>
            <p:nvPr/>
          </p:nvSpPr>
          <p:spPr>
            <a:xfrm>
              <a:off x="2001960" y="1355760"/>
              <a:ext cx="191880" cy="196920"/>
            </a:xfrm>
            <a:prstGeom prst="ellipse">
              <a:avLst/>
            </a:prstGeom>
            <a:solidFill>
              <a:srgbClr val="e9ad17"/>
            </a:solidFill>
            <a:ln w="7920">
              <a:solidFill>
                <a:srgbClr val="80808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365" name=""/>
            <p:cNvSpPr/>
            <p:nvPr/>
          </p:nvSpPr>
          <p:spPr>
            <a:xfrm>
              <a:off x="7164360" y="2527200"/>
              <a:ext cx="101520" cy="108000"/>
            </a:xfrm>
            <a:prstGeom prst="ellipse">
              <a:avLst/>
            </a:prstGeom>
            <a:solidFill>
              <a:srgbClr val="e9ad17"/>
            </a:solidFill>
            <a:ln w="7920">
              <a:solidFill>
                <a:srgbClr val="80808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29520" bIns="295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366" name=""/>
            <p:cNvSpPr/>
            <p:nvPr/>
          </p:nvSpPr>
          <p:spPr>
            <a:xfrm>
              <a:off x="7500960" y="2103480"/>
              <a:ext cx="103320" cy="104760"/>
            </a:xfrm>
            <a:prstGeom prst="ellipse">
              <a:avLst/>
            </a:prstGeom>
            <a:solidFill>
              <a:srgbClr val="e9ad17"/>
            </a:solidFill>
            <a:ln w="7920">
              <a:solidFill>
                <a:srgbClr val="80808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27720" bIns="277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367" name=""/>
            <p:cNvSpPr/>
            <p:nvPr/>
          </p:nvSpPr>
          <p:spPr>
            <a:xfrm>
              <a:off x="4791240" y="3562200"/>
              <a:ext cx="102960" cy="103320"/>
            </a:xfrm>
            <a:prstGeom prst="ellipse">
              <a:avLst/>
            </a:prstGeom>
            <a:solidFill>
              <a:srgbClr val="e9ad17"/>
            </a:solidFill>
            <a:ln w="7920">
              <a:solidFill>
                <a:srgbClr val="80808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26280" bIns="262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368" name=""/>
            <p:cNvSpPr/>
            <p:nvPr/>
          </p:nvSpPr>
          <p:spPr>
            <a:xfrm>
              <a:off x="3909960" y="2556000"/>
              <a:ext cx="103320" cy="102960"/>
            </a:xfrm>
            <a:prstGeom prst="ellipse">
              <a:avLst/>
            </a:prstGeom>
            <a:solidFill>
              <a:srgbClr val="e9ad17"/>
            </a:solidFill>
            <a:ln w="7920">
              <a:solidFill>
                <a:srgbClr val="80808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25920" bIns="259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369" name=""/>
            <p:cNvSpPr/>
            <p:nvPr/>
          </p:nvSpPr>
          <p:spPr>
            <a:xfrm>
              <a:off x="2771640" y="3430440"/>
              <a:ext cx="103320" cy="108000"/>
            </a:xfrm>
            <a:prstGeom prst="ellipse">
              <a:avLst/>
            </a:prstGeom>
            <a:solidFill>
              <a:srgbClr val="e9ad17"/>
            </a:solidFill>
            <a:ln w="7920">
              <a:solidFill>
                <a:srgbClr val="80808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29520" bIns="295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370" name=""/>
            <p:cNvSpPr/>
            <p:nvPr/>
          </p:nvSpPr>
          <p:spPr>
            <a:xfrm>
              <a:off x="2530440" y="3006720"/>
              <a:ext cx="103320" cy="104760"/>
            </a:xfrm>
            <a:prstGeom prst="ellipse">
              <a:avLst/>
            </a:prstGeom>
            <a:solidFill>
              <a:srgbClr val="e9ad17"/>
            </a:solidFill>
            <a:ln w="7920">
              <a:solidFill>
                <a:srgbClr val="80808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27720" bIns="277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371" name=""/>
            <p:cNvSpPr/>
            <p:nvPr/>
          </p:nvSpPr>
          <p:spPr>
            <a:xfrm>
              <a:off x="2932200" y="2305080"/>
              <a:ext cx="104760" cy="106200"/>
            </a:xfrm>
            <a:prstGeom prst="ellipse">
              <a:avLst/>
            </a:prstGeom>
            <a:solidFill>
              <a:srgbClr val="e9ad17"/>
            </a:solidFill>
            <a:ln w="7920">
              <a:solidFill>
                <a:srgbClr val="80808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28440" bIns="2844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372" name=""/>
            <p:cNvSpPr/>
            <p:nvPr/>
          </p:nvSpPr>
          <p:spPr>
            <a:xfrm>
              <a:off x="2109960" y="3230640"/>
              <a:ext cx="193680" cy="198360"/>
            </a:xfrm>
            <a:prstGeom prst="ellipse">
              <a:avLst/>
            </a:prstGeom>
            <a:solidFill>
              <a:srgbClr val="e9ad17"/>
            </a:solidFill>
            <a:ln w="7920">
              <a:solidFill>
                <a:srgbClr val="80808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373" name=""/>
            <p:cNvSpPr/>
            <p:nvPr/>
          </p:nvSpPr>
          <p:spPr>
            <a:xfrm>
              <a:off x="1703520" y="2679840"/>
              <a:ext cx="193680" cy="198360"/>
            </a:xfrm>
            <a:prstGeom prst="ellipse">
              <a:avLst/>
            </a:prstGeom>
            <a:solidFill>
              <a:srgbClr val="e9ad17"/>
            </a:solidFill>
            <a:ln w="7920">
              <a:solidFill>
                <a:srgbClr val="80808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374" name=""/>
            <p:cNvSpPr/>
            <p:nvPr/>
          </p:nvSpPr>
          <p:spPr>
            <a:xfrm>
              <a:off x="1081080" y="3149640"/>
              <a:ext cx="101520" cy="104760"/>
            </a:xfrm>
            <a:prstGeom prst="ellipse">
              <a:avLst/>
            </a:prstGeom>
            <a:solidFill>
              <a:srgbClr val="e9ad17"/>
            </a:solidFill>
            <a:ln w="7920">
              <a:solidFill>
                <a:srgbClr val="80808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27720" bIns="277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375" name=""/>
            <p:cNvSpPr/>
            <p:nvPr/>
          </p:nvSpPr>
          <p:spPr>
            <a:xfrm>
              <a:off x="2001960" y="1355760"/>
              <a:ext cx="191880" cy="196920"/>
            </a:xfrm>
            <a:prstGeom prst="ellipse">
              <a:avLst/>
            </a:prstGeom>
            <a:solidFill>
              <a:srgbClr val="e9ad17"/>
            </a:solidFill>
            <a:ln w="7920">
              <a:solidFill>
                <a:srgbClr val="80808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376" name=""/>
            <p:cNvSpPr/>
            <p:nvPr/>
          </p:nvSpPr>
          <p:spPr>
            <a:xfrm>
              <a:off x="5078520" y="2162160"/>
              <a:ext cx="2433600" cy="1930320"/>
            </a:xfrm>
            <a:custGeom>
              <a:avLst/>
              <a:gdLst/>
              <a:ahLst/>
              <a:rect l="l" t="t" r="r" b="b"/>
              <a:pathLst>
                <a:path w="1797" h="1389">
                  <a:moveTo>
                    <a:pt x="0" y="1389"/>
                  </a:moveTo>
                  <a:lnTo>
                    <a:pt x="457" y="1149"/>
                  </a:lnTo>
                  <a:lnTo>
                    <a:pt x="598" y="1029"/>
                  </a:lnTo>
                  <a:lnTo>
                    <a:pt x="1797" y="0"/>
                  </a:lnTo>
                </a:path>
              </a:pathLst>
            </a:custGeom>
            <a:noFill/>
            <a:ln w="38160">
              <a:solidFill>
                <a:srgbClr val="b2b2b2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377" name=""/>
            <p:cNvSpPr/>
            <p:nvPr/>
          </p:nvSpPr>
          <p:spPr>
            <a:xfrm>
              <a:off x="5176800" y="1782720"/>
              <a:ext cx="692280" cy="512640"/>
            </a:xfrm>
            <a:custGeom>
              <a:avLst/>
              <a:gdLst/>
              <a:ahLst/>
              <a:rect l="l" t="t" r="r" b="b"/>
              <a:pathLst>
                <a:path w="483" h="336">
                  <a:moveTo>
                    <a:pt x="472" y="336"/>
                  </a:moveTo>
                  <a:cubicBezTo>
                    <a:pt x="462" y="327"/>
                    <a:pt x="483" y="293"/>
                    <a:pt x="456" y="280"/>
                  </a:cubicBezTo>
                  <a:cubicBezTo>
                    <a:pt x="442" y="262"/>
                    <a:pt x="362" y="256"/>
                    <a:pt x="344" y="244"/>
                  </a:cubicBezTo>
                  <a:cubicBezTo>
                    <a:pt x="333" y="227"/>
                    <a:pt x="293" y="203"/>
                    <a:pt x="276" y="192"/>
                  </a:cubicBezTo>
                  <a:cubicBezTo>
                    <a:pt x="249" y="174"/>
                    <a:pt x="246" y="149"/>
                    <a:pt x="220" y="136"/>
                  </a:cubicBezTo>
                  <a:cubicBezTo>
                    <a:pt x="191" y="121"/>
                    <a:pt x="175" y="77"/>
                    <a:pt x="144" y="68"/>
                  </a:cubicBezTo>
                  <a:cubicBezTo>
                    <a:pt x="87" y="51"/>
                    <a:pt x="61" y="0"/>
                    <a:pt x="0" y="0"/>
                  </a:cubicBezTo>
                </a:path>
              </a:pathLst>
            </a:custGeom>
            <a:solidFill>
              <a:srgbClr val="e9ad17"/>
            </a:solidFill>
            <a:ln w="38160">
              <a:solidFill>
                <a:srgbClr val="b2b2b2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378" name=""/>
            <p:cNvSpPr/>
            <p:nvPr/>
          </p:nvSpPr>
          <p:spPr>
            <a:xfrm flipV="1">
              <a:off x="4792680" y="2160720"/>
              <a:ext cx="2719440" cy="1473120"/>
            </a:xfrm>
            <a:prstGeom prst="line">
              <a:avLst/>
            </a:prstGeom>
            <a:ln w="38160">
              <a:solidFill>
                <a:srgbClr val="b2b2b2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379" name=""/>
            <p:cNvSpPr/>
            <p:nvPr/>
          </p:nvSpPr>
          <p:spPr>
            <a:xfrm flipV="1">
              <a:off x="5886360" y="2161800"/>
              <a:ext cx="1630440" cy="103320"/>
            </a:xfrm>
            <a:prstGeom prst="line">
              <a:avLst/>
            </a:prstGeom>
            <a:ln w="38160">
              <a:solidFill>
                <a:srgbClr val="b2b2b2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380" name=""/>
            <p:cNvSpPr/>
            <p:nvPr/>
          </p:nvSpPr>
          <p:spPr>
            <a:xfrm>
              <a:off x="2030400" y="1430280"/>
              <a:ext cx="934920" cy="1878120"/>
            </a:xfrm>
            <a:custGeom>
              <a:avLst/>
              <a:gdLst/>
              <a:ahLst/>
              <a:rect l="l" t="t" r="r" b="b"/>
              <a:pathLst>
                <a:path w="651" h="1229">
                  <a:moveTo>
                    <a:pt x="0" y="12"/>
                  </a:moveTo>
                  <a:cubicBezTo>
                    <a:pt x="24" y="9"/>
                    <a:pt x="31" y="0"/>
                    <a:pt x="39" y="24"/>
                  </a:cubicBezTo>
                  <a:cubicBezTo>
                    <a:pt x="34" y="50"/>
                    <a:pt x="24" y="105"/>
                    <a:pt x="42" y="123"/>
                  </a:cubicBezTo>
                  <a:cubicBezTo>
                    <a:pt x="58" y="139"/>
                    <a:pt x="82" y="150"/>
                    <a:pt x="96" y="168"/>
                  </a:cubicBezTo>
                  <a:cubicBezTo>
                    <a:pt x="104" y="179"/>
                    <a:pt x="111" y="196"/>
                    <a:pt x="123" y="204"/>
                  </a:cubicBezTo>
                  <a:cubicBezTo>
                    <a:pt x="158" y="227"/>
                    <a:pt x="209" y="229"/>
                    <a:pt x="249" y="231"/>
                  </a:cubicBezTo>
                  <a:cubicBezTo>
                    <a:pt x="278" y="237"/>
                    <a:pt x="307" y="239"/>
                    <a:pt x="336" y="246"/>
                  </a:cubicBezTo>
                  <a:cubicBezTo>
                    <a:pt x="348" y="254"/>
                    <a:pt x="355" y="251"/>
                    <a:pt x="369" y="246"/>
                  </a:cubicBezTo>
                  <a:cubicBezTo>
                    <a:pt x="376" y="257"/>
                    <a:pt x="382" y="266"/>
                    <a:pt x="393" y="273"/>
                  </a:cubicBezTo>
                  <a:cubicBezTo>
                    <a:pt x="403" y="288"/>
                    <a:pt x="418" y="297"/>
                    <a:pt x="435" y="303"/>
                  </a:cubicBezTo>
                  <a:cubicBezTo>
                    <a:pt x="447" y="312"/>
                    <a:pt x="450" y="319"/>
                    <a:pt x="459" y="330"/>
                  </a:cubicBezTo>
                  <a:cubicBezTo>
                    <a:pt x="473" y="348"/>
                    <a:pt x="497" y="356"/>
                    <a:pt x="513" y="372"/>
                  </a:cubicBezTo>
                  <a:cubicBezTo>
                    <a:pt x="527" y="386"/>
                    <a:pt x="537" y="402"/>
                    <a:pt x="552" y="417"/>
                  </a:cubicBezTo>
                  <a:cubicBezTo>
                    <a:pt x="601" y="466"/>
                    <a:pt x="636" y="478"/>
                    <a:pt x="651" y="552"/>
                  </a:cubicBezTo>
                  <a:cubicBezTo>
                    <a:pt x="634" y="602"/>
                    <a:pt x="649" y="675"/>
                    <a:pt x="639" y="735"/>
                  </a:cubicBezTo>
                  <a:cubicBezTo>
                    <a:pt x="635" y="756"/>
                    <a:pt x="637" y="782"/>
                    <a:pt x="618" y="795"/>
                  </a:cubicBezTo>
                  <a:cubicBezTo>
                    <a:pt x="611" y="805"/>
                    <a:pt x="602" y="809"/>
                    <a:pt x="594" y="819"/>
                  </a:cubicBezTo>
                  <a:cubicBezTo>
                    <a:pt x="581" y="834"/>
                    <a:pt x="568" y="853"/>
                    <a:pt x="552" y="864"/>
                  </a:cubicBezTo>
                  <a:cubicBezTo>
                    <a:pt x="543" y="878"/>
                    <a:pt x="532" y="899"/>
                    <a:pt x="516" y="906"/>
                  </a:cubicBezTo>
                  <a:cubicBezTo>
                    <a:pt x="498" y="914"/>
                    <a:pt x="479" y="916"/>
                    <a:pt x="462" y="927"/>
                  </a:cubicBezTo>
                  <a:cubicBezTo>
                    <a:pt x="449" y="947"/>
                    <a:pt x="418" y="952"/>
                    <a:pt x="402" y="972"/>
                  </a:cubicBezTo>
                  <a:cubicBezTo>
                    <a:pt x="397" y="978"/>
                    <a:pt x="392" y="984"/>
                    <a:pt x="387" y="990"/>
                  </a:cubicBezTo>
                  <a:cubicBezTo>
                    <a:pt x="383" y="996"/>
                    <a:pt x="375" y="1008"/>
                    <a:pt x="375" y="1008"/>
                  </a:cubicBezTo>
                  <a:cubicBezTo>
                    <a:pt x="377" y="1037"/>
                    <a:pt x="376" y="1053"/>
                    <a:pt x="384" y="1077"/>
                  </a:cubicBezTo>
                  <a:cubicBezTo>
                    <a:pt x="376" y="1100"/>
                    <a:pt x="384" y="1075"/>
                    <a:pt x="378" y="1125"/>
                  </a:cubicBezTo>
                  <a:cubicBezTo>
                    <a:pt x="374" y="1163"/>
                    <a:pt x="336" y="1174"/>
                    <a:pt x="303" y="1179"/>
                  </a:cubicBezTo>
                  <a:cubicBezTo>
                    <a:pt x="260" y="1170"/>
                    <a:pt x="217" y="1170"/>
                    <a:pt x="174" y="1164"/>
                  </a:cubicBezTo>
                  <a:cubicBezTo>
                    <a:pt x="150" y="1167"/>
                    <a:pt x="128" y="1169"/>
                    <a:pt x="108" y="1182"/>
                  </a:cubicBezTo>
                  <a:cubicBezTo>
                    <a:pt x="103" y="1190"/>
                    <a:pt x="97" y="1200"/>
                    <a:pt x="93" y="1209"/>
                  </a:cubicBezTo>
                  <a:cubicBezTo>
                    <a:pt x="90" y="1215"/>
                    <a:pt x="81" y="1229"/>
                    <a:pt x="87" y="1227"/>
                  </a:cubicBezTo>
                  <a:cubicBezTo>
                    <a:pt x="90" y="1226"/>
                    <a:pt x="96" y="1224"/>
                    <a:pt x="96" y="1224"/>
                  </a:cubicBezTo>
                </a:path>
              </a:pathLst>
            </a:custGeom>
            <a:noFill/>
            <a:ln w="38160">
              <a:solidFill>
                <a:srgbClr val="b2b2b2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381" name=""/>
            <p:cNvSpPr/>
            <p:nvPr/>
          </p:nvSpPr>
          <p:spPr>
            <a:xfrm>
              <a:off x="1778040" y="1047600"/>
              <a:ext cx="684000" cy="2379960"/>
            </a:xfrm>
            <a:custGeom>
              <a:avLst/>
              <a:gdLst/>
              <a:ahLst/>
              <a:rect l="l" t="t" r="r" b="b"/>
              <a:pathLst>
                <a:path w="547" h="1712">
                  <a:moveTo>
                    <a:pt x="323" y="54"/>
                  </a:moveTo>
                  <a:cubicBezTo>
                    <a:pt x="329" y="60"/>
                    <a:pt x="313" y="0"/>
                    <a:pt x="327" y="62"/>
                  </a:cubicBezTo>
                  <a:cubicBezTo>
                    <a:pt x="333" y="84"/>
                    <a:pt x="315" y="42"/>
                    <a:pt x="323" y="64"/>
                  </a:cubicBezTo>
                  <a:cubicBezTo>
                    <a:pt x="330" y="86"/>
                    <a:pt x="315" y="29"/>
                    <a:pt x="323" y="52"/>
                  </a:cubicBezTo>
                  <a:cubicBezTo>
                    <a:pt x="323" y="62"/>
                    <a:pt x="313" y="39"/>
                    <a:pt x="327" y="60"/>
                  </a:cubicBezTo>
                  <a:cubicBezTo>
                    <a:pt x="323" y="50"/>
                    <a:pt x="326" y="53"/>
                    <a:pt x="313" y="84"/>
                  </a:cubicBezTo>
                  <a:cubicBezTo>
                    <a:pt x="302" y="111"/>
                    <a:pt x="270" y="122"/>
                    <a:pt x="258" y="150"/>
                  </a:cubicBezTo>
                  <a:cubicBezTo>
                    <a:pt x="242" y="187"/>
                    <a:pt x="241" y="244"/>
                    <a:pt x="220" y="277"/>
                  </a:cubicBezTo>
                  <a:cubicBezTo>
                    <a:pt x="209" y="294"/>
                    <a:pt x="162" y="353"/>
                    <a:pt x="157" y="369"/>
                  </a:cubicBezTo>
                  <a:cubicBezTo>
                    <a:pt x="146" y="401"/>
                    <a:pt x="133" y="433"/>
                    <a:pt x="123" y="466"/>
                  </a:cubicBezTo>
                  <a:cubicBezTo>
                    <a:pt x="111" y="502"/>
                    <a:pt x="92" y="535"/>
                    <a:pt x="80" y="571"/>
                  </a:cubicBezTo>
                  <a:cubicBezTo>
                    <a:pt x="73" y="593"/>
                    <a:pt x="73" y="620"/>
                    <a:pt x="51" y="628"/>
                  </a:cubicBezTo>
                  <a:cubicBezTo>
                    <a:pt x="50" y="668"/>
                    <a:pt x="49" y="707"/>
                    <a:pt x="47" y="747"/>
                  </a:cubicBezTo>
                  <a:cubicBezTo>
                    <a:pt x="47" y="754"/>
                    <a:pt x="35" y="786"/>
                    <a:pt x="34" y="790"/>
                  </a:cubicBezTo>
                  <a:cubicBezTo>
                    <a:pt x="31" y="799"/>
                    <a:pt x="25" y="817"/>
                    <a:pt x="25" y="817"/>
                  </a:cubicBezTo>
                  <a:cubicBezTo>
                    <a:pt x="19" y="863"/>
                    <a:pt x="11" y="903"/>
                    <a:pt x="0" y="948"/>
                  </a:cubicBezTo>
                  <a:cubicBezTo>
                    <a:pt x="1" y="982"/>
                    <a:pt x="0" y="1016"/>
                    <a:pt x="4" y="1049"/>
                  </a:cubicBezTo>
                  <a:cubicBezTo>
                    <a:pt x="4" y="1052"/>
                    <a:pt x="30" y="1100"/>
                    <a:pt x="34" y="1111"/>
                  </a:cubicBezTo>
                  <a:cubicBezTo>
                    <a:pt x="50" y="1150"/>
                    <a:pt x="59" y="1192"/>
                    <a:pt x="68" y="1234"/>
                  </a:cubicBezTo>
                  <a:cubicBezTo>
                    <a:pt x="72" y="1255"/>
                    <a:pt x="78" y="1293"/>
                    <a:pt x="89" y="1313"/>
                  </a:cubicBezTo>
                  <a:cubicBezTo>
                    <a:pt x="89" y="1313"/>
                    <a:pt x="110" y="1346"/>
                    <a:pt x="114" y="1352"/>
                  </a:cubicBezTo>
                  <a:cubicBezTo>
                    <a:pt x="117" y="1357"/>
                    <a:pt x="123" y="1365"/>
                    <a:pt x="123" y="1365"/>
                  </a:cubicBezTo>
                  <a:cubicBezTo>
                    <a:pt x="115" y="1387"/>
                    <a:pt x="123" y="1377"/>
                    <a:pt x="93" y="1387"/>
                  </a:cubicBezTo>
                  <a:cubicBezTo>
                    <a:pt x="89" y="1388"/>
                    <a:pt x="80" y="1392"/>
                    <a:pt x="80" y="1392"/>
                  </a:cubicBezTo>
                  <a:cubicBezTo>
                    <a:pt x="76" y="1396"/>
                    <a:pt x="62" y="1403"/>
                    <a:pt x="68" y="1405"/>
                  </a:cubicBezTo>
                  <a:cubicBezTo>
                    <a:pt x="74" y="1407"/>
                    <a:pt x="125" y="1384"/>
                    <a:pt x="135" y="1378"/>
                  </a:cubicBezTo>
                  <a:cubicBezTo>
                    <a:pt x="152" y="1396"/>
                    <a:pt x="163" y="1422"/>
                    <a:pt x="174" y="1444"/>
                  </a:cubicBezTo>
                  <a:cubicBezTo>
                    <a:pt x="176" y="1449"/>
                    <a:pt x="175" y="1454"/>
                    <a:pt x="178" y="1457"/>
                  </a:cubicBezTo>
                  <a:cubicBezTo>
                    <a:pt x="186" y="1466"/>
                    <a:pt x="217" y="1475"/>
                    <a:pt x="229" y="1484"/>
                  </a:cubicBezTo>
                  <a:cubicBezTo>
                    <a:pt x="237" y="1497"/>
                    <a:pt x="267" y="1488"/>
                    <a:pt x="275" y="1501"/>
                  </a:cubicBezTo>
                  <a:cubicBezTo>
                    <a:pt x="276" y="1506"/>
                    <a:pt x="293" y="1555"/>
                    <a:pt x="296" y="1563"/>
                  </a:cubicBezTo>
                  <a:cubicBezTo>
                    <a:pt x="300" y="1575"/>
                    <a:pt x="323" y="1585"/>
                    <a:pt x="330" y="1594"/>
                  </a:cubicBezTo>
                  <a:cubicBezTo>
                    <a:pt x="348" y="1617"/>
                    <a:pt x="340" y="1634"/>
                    <a:pt x="364" y="1651"/>
                  </a:cubicBezTo>
                  <a:cubicBezTo>
                    <a:pt x="379" y="1674"/>
                    <a:pt x="382" y="1686"/>
                    <a:pt x="411" y="1690"/>
                  </a:cubicBezTo>
                  <a:cubicBezTo>
                    <a:pt x="430" y="1697"/>
                    <a:pt x="431" y="1697"/>
                    <a:pt x="449" y="1703"/>
                  </a:cubicBezTo>
                  <a:cubicBezTo>
                    <a:pt x="547" y="1699"/>
                    <a:pt x="494" y="1712"/>
                    <a:pt x="542" y="1712"/>
                  </a:cubicBezTo>
                </a:path>
              </a:pathLst>
            </a:custGeom>
            <a:noFill/>
            <a:ln w="38160">
              <a:solidFill>
                <a:srgbClr val="b2b2b2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382" name=""/>
            <p:cNvSpPr/>
            <p:nvPr/>
          </p:nvSpPr>
          <p:spPr>
            <a:xfrm flipH="1" flipV="1">
              <a:off x="1138320" y="3179520"/>
              <a:ext cx="1117440" cy="129960"/>
            </a:xfrm>
            <a:prstGeom prst="line">
              <a:avLst/>
            </a:prstGeom>
            <a:ln w="38160">
              <a:solidFill>
                <a:srgbClr val="b2b2b2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383" name=""/>
            <p:cNvSpPr/>
            <p:nvPr/>
          </p:nvSpPr>
          <p:spPr>
            <a:xfrm>
              <a:off x="2952720" y="2282760"/>
              <a:ext cx="2776680" cy="2032200"/>
            </a:xfrm>
            <a:custGeom>
              <a:avLst/>
              <a:gdLst/>
              <a:ahLst/>
              <a:rect l="l" t="t" r="r" b="b"/>
              <a:pathLst>
                <a:path w="1936" h="1333">
                  <a:moveTo>
                    <a:pt x="0" y="44"/>
                  </a:moveTo>
                  <a:cubicBezTo>
                    <a:pt x="35" y="47"/>
                    <a:pt x="62" y="52"/>
                    <a:pt x="92" y="32"/>
                  </a:cubicBezTo>
                  <a:cubicBezTo>
                    <a:pt x="104" y="15"/>
                    <a:pt x="120" y="13"/>
                    <a:pt x="140" y="8"/>
                  </a:cubicBezTo>
                  <a:cubicBezTo>
                    <a:pt x="151" y="5"/>
                    <a:pt x="172" y="0"/>
                    <a:pt x="172" y="0"/>
                  </a:cubicBezTo>
                  <a:cubicBezTo>
                    <a:pt x="229" y="4"/>
                    <a:pt x="287" y="8"/>
                    <a:pt x="344" y="16"/>
                  </a:cubicBezTo>
                  <a:cubicBezTo>
                    <a:pt x="359" y="15"/>
                    <a:pt x="373" y="15"/>
                    <a:pt x="388" y="12"/>
                  </a:cubicBezTo>
                  <a:cubicBezTo>
                    <a:pt x="400" y="10"/>
                    <a:pt x="424" y="0"/>
                    <a:pt x="424" y="0"/>
                  </a:cubicBezTo>
                  <a:cubicBezTo>
                    <a:pt x="464" y="3"/>
                    <a:pt x="505" y="5"/>
                    <a:pt x="544" y="12"/>
                  </a:cubicBezTo>
                  <a:cubicBezTo>
                    <a:pt x="573" y="17"/>
                    <a:pt x="599" y="33"/>
                    <a:pt x="628" y="40"/>
                  </a:cubicBezTo>
                  <a:cubicBezTo>
                    <a:pt x="644" y="52"/>
                    <a:pt x="653" y="67"/>
                    <a:pt x="668" y="80"/>
                  </a:cubicBezTo>
                  <a:cubicBezTo>
                    <a:pt x="675" y="86"/>
                    <a:pt x="692" y="96"/>
                    <a:pt x="692" y="96"/>
                  </a:cubicBezTo>
                  <a:cubicBezTo>
                    <a:pt x="700" y="121"/>
                    <a:pt x="704" y="149"/>
                    <a:pt x="708" y="176"/>
                  </a:cubicBezTo>
                  <a:cubicBezTo>
                    <a:pt x="702" y="204"/>
                    <a:pt x="692" y="224"/>
                    <a:pt x="668" y="240"/>
                  </a:cubicBezTo>
                  <a:cubicBezTo>
                    <a:pt x="654" y="261"/>
                    <a:pt x="652" y="283"/>
                    <a:pt x="680" y="292"/>
                  </a:cubicBezTo>
                  <a:cubicBezTo>
                    <a:pt x="701" y="288"/>
                    <a:pt x="712" y="283"/>
                    <a:pt x="736" y="292"/>
                  </a:cubicBezTo>
                  <a:cubicBezTo>
                    <a:pt x="744" y="295"/>
                    <a:pt x="744" y="310"/>
                    <a:pt x="748" y="316"/>
                  </a:cubicBezTo>
                  <a:cubicBezTo>
                    <a:pt x="757" y="329"/>
                    <a:pt x="771" y="332"/>
                    <a:pt x="784" y="340"/>
                  </a:cubicBezTo>
                  <a:cubicBezTo>
                    <a:pt x="792" y="363"/>
                    <a:pt x="790" y="372"/>
                    <a:pt x="808" y="384"/>
                  </a:cubicBezTo>
                  <a:cubicBezTo>
                    <a:pt x="828" y="414"/>
                    <a:pt x="821" y="429"/>
                    <a:pt x="824" y="472"/>
                  </a:cubicBezTo>
                  <a:cubicBezTo>
                    <a:pt x="821" y="562"/>
                    <a:pt x="823" y="622"/>
                    <a:pt x="844" y="704"/>
                  </a:cubicBezTo>
                  <a:cubicBezTo>
                    <a:pt x="846" y="761"/>
                    <a:pt x="917" y="802"/>
                    <a:pt x="930" y="856"/>
                  </a:cubicBezTo>
                  <a:cubicBezTo>
                    <a:pt x="934" y="872"/>
                    <a:pt x="959" y="867"/>
                    <a:pt x="972" y="880"/>
                  </a:cubicBezTo>
                  <a:cubicBezTo>
                    <a:pt x="982" y="890"/>
                    <a:pt x="1026" y="902"/>
                    <a:pt x="1038" y="910"/>
                  </a:cubicBezTo>
                  <a:cubicBezTo>
                    <a:pt x="1074" y="924"/>
                    <a:pt x="1151" y="869"/>
                    <a:pt x="1182" y="892"/>
                  </a:cubicBezTo>
                  <a:cubicBezTo>
                    <a:pt x="1199" y="917"/>
                    <a:pt x="1269" y="858"/>
                    <a:pt x="1278" y="886"/>
                  </a:cubicBezTo>
                  <a:cubicBezTo>
                    <a:pt x="1281" y="894"/>
                    <a:pt x="1239" y="1004"/>
                    <a:pt x="1242" y="1012"/>
                  </a:cubicBezTo>
                  <a:cubicBezTo>
                    <a:pt x="1243" y="1016"/>
                    <a:pt x="1260" y="1084"/>
                    <a:pt x="1260" y="1084"/>
                  </a:cubicBezTo>
                  <a:cubicBezTo>
                    <a:pt x="1256" y="1111"/>
                    <a:pt x="1292" y="1150"/>
                    <a:pt x="1284" y="1174"/>
                  </a:cubicBezTo>
                  <a:cubicBezTo>
                    <a:pt x="1282" y="1198"/>
                    <a:pt x="1263" y="1203"/>
                    <a:pt x="1242" y="1216"/>
                  </a:cubicBezTo>
                  <a:cubicBezTo>
                    <a:pt x="1235" y="1220"/>
                    <a:pt x="1200" y="1257"/>
                    <a:pt x="1192" y="1260"/>
                  </a:cubicBezTo>
                  <a:cubicBezTo>
                    <a:pt x="1183" y="1263"/>
                    <a:pt x="1168" y="1276"/>
                    <a:pt x="1168" y="1276"/>
                  </a:cubicBezTo>
                  <a:cubicBezTo>
                    <a:pt x="1165" y="1280"/>
                    <a:pt x="1163" y="1285"/>
                    <a:pt x="1160" y="1288"/>
                  </a:cubicBezTo>
                  <a:cubicBezTo>
                    <a:pt x="1157" y="1291"/>
                    <a:pt x="1151" y="1292"/>
                    <a:pt x="1148" y="1296"/>
                  </a:cubicBezTo>
                  <a:cubicBezTo>
                    <a:pt x="1142" y="1303"/>
                    <a:pt x="1141" y="1313"/>
                    <a:pt x="1136" y="1320"/>
                  </a:cubicBezTo>
                  <a:cubicBezTo>
                    <a:pt x="1150" y="1329"/>
                    <a:pt x="1149" y="1333"/>
                    <a:pt x="1168" y="1324"/>
                  </a:cubicBezTo>
                  <a:cubicBezTo>
                    <a:pt x="1211" y="1304"/>
                    <a:pt x="1228" y="1284"/>
                    <a:pt x="1280" y="1280"/>
                  </a:cubicBezTo>
                  <a:cubicBezTo>
                    <a:pt x="1309" y="1278"/>
                    <a:pt x="1339" y="1277"/>
                    <a:pt x="1368" y="1276"/>
                  </a:cubicBezTo>
                  <a:cubicBezTo>
                    <a:pt x="1371" y="1276"/>
                    <a:pt x="1407" y="1272"/>
                    <a:pt x="1416" y="1268"/>
                  </a:cubicBezTo>
                  <a:cubicBezTo>
                    <a:pt x="1425" y="1264"/>
                    <a:pt x="1432" y="1257"/>
                    <a:pt x="1440" y="1252"/>
                  </a:cubicBezTo>
                  <a:cubicBezTo>
                    <a:pt x="1444" y="1249"/>
                    <a:pt x="1452" y="1244"/>
                    <a:pt x="1452" y="1244"/>
                  </a:cubicBezTo>
                  <a:cubicBezTo>
                    <a:pt x="1457" y="1245"/>
                    <a:pt x="1463" y="1251"/>
                    <a:pt x="1468" y="1248"/>
                  </a:cubicBezTo>
                  <a:cubicBezTo>
                    <a:pt x="1472" y="1246"/>
                    <a:pt x="1464" y="1240"/>
                    <a:pt x="1464" y="1236"/>
                  </a:cubicBezTo>
                  <a:cubicBezTo>
                    <a:pt x="1464" y="1226"/>
                    <a:pt x="1480" y="1195"/>
                    <a:pt x="1488" y="1188"/>
                  </a:cubicBezTo>
                  <a:cubicBezTo>
                    <a:pt x="1513" y="1166"/>
                    <a:pt x="1530" y="1164"/>
                    <a:pt x="1560" y="1156"/>
                  </a:cubicBezTo>
                  <a:cubicBezTo>
                    <a:pt x="1596" y="1146"/>
                    <a:pt x="1627" y="1133"/>
                    <a:pt x="1664" y="1128"/>
                  </a:cubicBezTo>
                  <a:cubicBezTo>
                    <a:pt x="1705" y="1129"/>
                    <a:pt x="1747" y="1130"/>
                    <a:pt x="1788" y="1132"/>
                  </a:cubicBezTo>
                  <a:cubicBezTo>
                    <a:pt x="1795" y="1132"/>
                    <a:pt x="1825" y="1143"/>
                    <a:pt x="1828" y="1144"/>
                  </a:cubicBezTo>
                  <a:cubicBezTo>
                    <a:pt x="1836" y="1147"/>
                    <a:pt x="1852" y="1152"/>
                    <a:pt x="1852" y="1152"/>
                  </a:cubicBezTo>
                  <a:cubicBezTo>
                    <a:pt x="1867" y="1175"/>
                    <a:pt x="1875" y="1172"/>
                    <a:pt x="1904" y="1176"/>
                  </a:cubicBezTo>
                  <a:cubicBezTo>
                    <a:pt x="1911" y="1190"/>
                    <a:pt x="1925" y="1221"/>
                    <a:pt x="1936" y="1232"/>
                  </a:cubicBezTo>
                </a:path>
              </a:pathLst>
            </a:custGeom>
            <a:noFill/>
            <a:ln w="38160">
              <a:solidFill>
                <a:srgbClr val="b2b2b2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384" name=""/>
            <p:cNvSpPr/>
            <p:nvPr/>
          </p:nvSpPr>
          <p:spPr>
            <a:xfrm>
              <a:off x="3957480" y="1865160"/>
              <a:ext cx="3791160" cy="882720"/>
            </a:xfrm>
            <a:custGeom>
              <a:avLst/>
              <a:gdLst/>
              <a:ahLst/>
              <a:rect l="l" t="t" r="r" b="b"/>
              <a:pathLst>
                <a:path w="2800" h="635">
                  <a:moveTo>
                    <a:pt x="0" y="522"/>
                  </a:moveTo>
                  <a:cubicBezTo>
                    <a:pt x="65" y="528"/>
                    <a:pt x="69" y="526"/>
                    <a:pt x="114" y="535"/>
                  </a:cubicBezTo>
                  <a:cubicBezTo>
                    <a:pt x="139" y="539"/>
                    <a:pt x="186" y="548"/>
                    <a:pt x="186" y="548"/>
                  </a:cubicBezTo>
                  <a:cubicBezTo>
                    <a:pt x="364" y="517"/>
                    <a:pt x="631" y="635"/>
                    <a:pt x="811" y="632"/>
                  </a:cubicBezTo>
                  <a:cubicBezTo>
                    <a:pt x="838" y="587"/>
                    <a:pt x="760" y="498"/>
                    <a:pt x="751" y="473"/>
                  </a:cubicBezTo>
                  <a:cubicBezTo>
                    <a:pt x="748" y="464"/>
                    <a:pt x="731" y="443"/>
                    <a:pt x="728" y="434"/>
                  </a:cubicBezTo>
                  <a:cubicBezTo>
                    <a:pt x="727" y="429"/>
                    <a:pt x="724" y="421"/>
                    <a:pt x="724" y="421"/>
                  </a:cubicBezTo>
                  <a:cubicBezTo>
                    <a:pt x="721" y="390"/>
                    <a:pt x="719" y="359"/>
                    <a:pt x="715" y="328"/>
                  </a:cubicBezTo>
                  <a:cubicBezTo>
                    <a:pt x="714" y="317"/>
                    <a:pt x="705" y="292"/>
                    <a:pt x="703" y="285"/>
                  </a:cubicBezTo>
                  <a:cubicBezTo>
                    <a:pt x="702" y="280"/>
                    <a:pt x="698" y="271"/>
                    <a:pt x="698" y="271"/>
                  </a:cubicBezTo>
                  <a:cubicBezTo>
                    <a:pt x="699" y="264"/>
                    <a:pt x="696" y="253"/>
                    <a:pt x="703" y="249"/>
                  </a:cubicBezTo>
                  <a:cubicBezTo>
                    <a:pt x="719" y="242"/>
                    <a:pt x="737" y="245"/>
                    <a:pt x="753" y="245"/>
                  </a:cubicBezTo>
                  <a:cubicBezTo>
                    <a:pt x="799" y="245"/>
                    <a:pt x="843" y="248"/>
                    <a:pt x="889" y="249"/>
                  </a:cubicBezTo>
                  <a:cubicBezTo>
                    <a:pt x="932" y="258"/>
                    <a:pt x="978" y="275"/>
                    <a:pt x="1020" y="289"/>
                  </a:cubicBezTo>
                  <a:cubicBezTo>
                    <a:pt x="1031" y="292"/>
                    <a:pt x="1049" y="295"/>
                    <a:pt x="1058" y="302"/>
                  </a:cubicBezTo>
                  <a:cubicBezTo>
                    <a:pt x="1067" y="308"/>
                    <a:pt x="1084" y="320"/>
                    <a:pt x="1084" y="320"/>
                  </a:cubicBezTo>
                  <a:cubicBezTo>
                    <a:pt x="1098" y="343"/>
                    <a:pt x="1126" y="354"/>
                    <a:pt x="1151" y="359"/>
                  </a:cubicBezTo>
                  <a:cubicBezTo>
                    <a:pt x="1216" y="356"/>
                    <a:pt x="1212" y="360"/>
                    <a:pt x="1253" y="350"/>
                  </a:cubicBezTo>
                  <a:cubicBezTo>
                    <a:pt x="1335" y="332"/>
                    <a:pt x="1407" y="290"/>
                    <a:pt x="1486" y="263"/>
                  </a:cubicBezTo>
                  <a:cubicBezTo>
                    <a:pt x="1511" y="254"/>
                    <a:pt x="1602" y="239"/>
                    <a:pt x="1634" y="236"/>
                  </a:cubicBezTo>
                  <a:cubicBezTo>
                    <a:pt x="1653" y="230"/>
                    <a:pt x="1673" y="223"/>
                    <a:pt x="1693" y="219"/>
                  </a:cubicBezTo>
                  <a:cubicBezTo>
                    <a:pt x="1707" y="215"/>
                    <a:pt x="1722" y="213"/>
                    <a:pt x="1735" y="210"/>
                  </a:cubicBezTo>
                  <a:cubicBezTo>
                    <a:pt x="1743" y="209"/>
                    <a:pt x="1757" y="205"/>
                    <a:pt x="1757" y="205"/>
                  </a:cubicBezTo>
                  <a:cubicBezTo>
                    <a:pt x="1778" y="191"/>
                    <a:pt x="1800" y="177"/>
                    <a:pt x="1820" y="162"/>
                  </a:cubicBezTo>
                  <a:cubicBezTo>
                    <a:pt x="1834" y="151"/>
                    <a:pt x="1855" y="112"/>
                    <a:pt x="1871" y="104"/>
                  </a:cubicBezTo>
                  <a:cubicBezTo>
                    <a:pt x="1889" y="96"/>
                    <a:pt x="1911" y="84"/>
                    <a:pt x="1930" y="78"/>
                  </a:cubicBezTo>
                  <a:cubicBezTo>
                    <a:pt x="1957" y="70"/>
                    <a:pt x="1975" y="40"/>
                    <a:pt x="2002" y="39"/>
                  </a:cubicBezTo>
                  <a:cubicBezTo>
                    <a:pt x="2031" y="37"/>
                    <a:pt x="2088" y="40"/>
                    <a:pt x="2116" y="39"/>
                  </a:cubicBezTo>
                  <a:cubicBezTo>
                    <a:pt x="2252" y="34"/>
                    <a:pt x="2206" y="29"/>
                    <a:pt x="2311" y="21"/>
                  </a:cubicBezTo>
                  <a:cubicBezTo>
                    <a:pt x="2345" y="19"/>
                    <a:pt x="2373" y="13"/>
                    <a:pt x="2410" y="14"/>
                  </a:cubicBezTo>
                  <a:cubicBezTo>
                    <a:pt x="2447" y="15"/>
                    <a:pt x="2472" y="46"/>
                    <a:pt x="2548" y="26"/>
                  </a:cubicBezTo>
                  <a:cubicBezTo>
                    <a:pt x="2567" y="18"/>
                    <a:pt x="2607" y="10"/>
                    <a:pt x="2638" y="26"/>
                  </a:cubicBezTo>
                  <a:cubicBezTo>
                    <a:pt x="2654" y="0"/>
                    <a:pt x="2768" y="35"/>
                    <a:pt x="2800" y="2"/>
                  </a:cubicBezTo>
                </a:path>
              </a:pathLst>
            </a:custGeom>
            <a:noFill/>
            <a:ln w="38160">
              <a:solidFill>
                <a:srgbClr val="b2b2b2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385" name=""/>
            <p:cNvSpPr/>
            <p:nvPr/>
          </p:nvSpPr>
          <p:spPr>
            <a:xfrm>
              <a:off x="1704960" y="1427040"/>
              <a:ext cx="6062760" cy="2694240"/>
            </a:xfrm>
            <a:custGeom>
              <a:avLst/>
              <a:gdLst/>
              <a:ahLst/>
              <a:rect l="l" t="t" r="r" b="b"/>
              <a:pathLst>
                <a:path w="4477" h="1936">
                  <a:moveTo>
                    <a:pt x="254" y="0"/>
                  </a:moveTo>
                  <a:lnTo>
                    <a:pt x="3085" y="612"/>
                  </a:lnTo>
                  <a:lnTo>
                    <a:pt x="3638" y="469"/>
                  </a:lnTo>
                  <a:lnTo>
                    <a:pt x="4477" y="335"/>
                  </a:lnTo>
                  <a:lnTo>
                    <a:pt x="4287" y="521"/>
                  </a:lnTo>
                  <a:lnTo>
                    <a:pt x="3865" y="1091"/>
                  </a:lnTo>
                  <a:lnTo>
                    <a:pt x="3466" y="1436"/>
                  </a:lnTo>
                  <a:lnTo>
                    <a:pt x="2971" y="1721"/>
                  </a:lnTo>
                  <a:lnTo>
                    <a:pt x="2495" y="1936"/>
                  </a:lnTo>
                  <a:lnTo>
                    <a:pt x="323" y="1324"/>
                  </a:lnTo>
                  <a:lnTo>
                    <a:pt x="64" y="1020"/>
                  </a:lnTo>
                  <a:lnTo>
                    <a:pt x="0" y="415"/>
                  </a:lnTo>
                  <a:lnTo>
                    <a:pt x="254" y="0"/>
                  </a:lnTo>
                  <a:close/>
                </a:path>
              </a:pathLst>
            </a:custGeom>
            <a:noFill/>
            <a:ln w="38160">
              <a:solidFill>
                <a:srgbClr val="b2b2b2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386" name=""/>
            <p:cNvSpPr/>
            <p:nvPr/>
          </p:nvSpPr>
          <p:spPr>
            <a:xfrm>
              <a:off x="2968560" y="2279520"/>
              <a:ext cx="2892600" cy="338400"/>
            </a:xfrm>
            <a:custGeom>
              <a:avLst/>
              <a:gdLst/>
              <a:ahLst/>
              <a:rect l="l" t="t" r="r" b="b"/>
              <a:pathLst>
                <a:path w="2016" h="222">
                  <a:moveTo>
                    <a:pt x="0" y="54"/>
                  </a:moveTo>
                  <a:lnTo>
                    <a:pt x="708" y="222"/>
                  </a:lnTo>
                  <a:lnTo>
                    <a:pt x="2016" y="0"/>
                  </a:lnTo>
                </a:path>
              </a:pathLst>
            </a:custGeom>
            <a:noFill/>
            <a:ln w="38160">
              <a:solidFill>
                <a:srgbClr val="b2b2b2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387" name=""/>
            <p:cNvSpPr/>
            <p:nvPr/>
          </p:nvSpPr>
          <p:spPr>
            <a:xfrm>
              <a:off x="4792680" y="2279520"/>
              <a:ext cx="2365200" cy="2197080"/>
            </a:xfrm>
            <a:custGeom>
              <a:avLst/>
              <a:gdLst/>
              <a:ahLst/>
              <a:rect l="l" t="t" r="r" b="b"/>
              <a:pathLst>
                <a:path w="1552" h="1404">
                  <a:moveTo>
                    <a:pt x="700" y="0"/>
                  </a:moveTo>
                  <a:lnTo>
                    <a:pt x="0" y="872"/>
                  </a:lnTo>
                  <a:lnTo>
                    <a:pt x="197" y="1187"/>
                  </a:lnTo>
                  <a:lnTo>
                    <a:pt x="543" y="1065"/>
                  </a:lnTo>
                  <a:lnTo>
                    <a:pt x="800" y="1027"/>
                  </a:lnTo>
                  <a:lnTo>
                    <a:pt x="1158" y="1027"/>
                  </a:lnTo>
                  <a:lnTo>
                    <a:pt x="1552" y="1404"/>
                  </a:lnTo>
                  <a:lnTo>
                    <a:pt x="1091" y="730"/>
                  </a:lnTo>
                </a:path>
              </a:pathLst>
            </a:custGeom>
            <a:noFill/>
            <a:ln w="38160">
              <a:solidFill>
                <a:srgbClr val="b2b2b2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388" name=""/>
            <p:cNvSpPr/>
            <p:nvPr/>
          </p:nvSpPr>
          <p:spPr>
            <a:xfrm flipV="1">
              <a:off x="7525800" y="1776960"/>
              <a:ext cx="848520" cy="379080"/>
            </a:xfrm>
            <a:prstGeom prst="line">
              <a:avLst/>
            </a:prstGeom>
            <a:ln w="38160">
              <a:solidFill>
                <a:srgbClr val="b2b2b2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389" name=""/>
            <p:cNvSpPr/>
            <p:nvPr/>
          </p:nvSpPr>
          <p:spPr>
            <a:xfrm flipV="1">
              <a:off x="7521840" y="2012400"/>
              <a:ext cx="840960" cy="137520"/>
            </a:xfrm>
            <a:prstGeom prst="line">
              <a:avLst/>
            </a:prstGeom>
            <a:ln w="38160">
              <a:solidFill>
                <a:srgbClr val="b2b2b2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390" name=""/>
            <p:cNvSpPr/>
            <p:nvPr/>
          </p:nvSpPr>
          <p:spPr>
            <a:xfrm>
              <a:off x="7528320" y="2154240"/>
              <a:ext cx="822960" cy="111240"/>
            </a:xfrm>
            <a:prstGeom prst="line">
              <a:avLst/>
            </a:prstGeom>
            <a:ln w="38160">
              <a:solidFill>
                <a:srgbClr val="b2b2b2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391" name=""/>
            <p:cNvSpPr/>
            <p:nvPr/>
          </p:nvSpPr>
          <p:spPr>
            <a:xfrm>
              <a:off x="7540200" y="2102400"/>
              <a:ext cx="721800" cy="411480"/>
            </a:xfrm>
            <a:prstGeom prst="line">
              <a:avLst/>
            </a:prstGeom>
            <a:ln w="38160">
              <a:solidFill>
                <a:srgbClr val="b2b2b2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392" name=""/>
            <p:cNvSpPr/>
            <p:nvPr/>
          </p:nvSpPr>
          <p:spPr>
            <a:xfrm>
              <a:off x="7552080" y="2099880"/>
              <a:ext cx="675720" cy="698040"/>
            </a:xfrm>
            <a:prstGeom prst="line">
              <a:avLst/>
            </a:prstGeom>
            <a:ln w="38160">
              <a:solidFill>
                <a:srgbClr val="b2b2b2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393" name=""/>
            <p:cNvSpPr/>
            <p:nvPr/>
          </p:nvSpPr>
          <p:spPr>
            <a:xfrm flipV="1">
              <a:off x="7516080" y="1586520"/>
              <a:ext cx="757080" cy="580680"/>
            </a:xfrm>
            <a:prstGeom prst="line">
              <a:avLst/>
            </a:prstGeom>
            <a:ln w="38160">
              <a:solidFill>
                <a:srgbClr val="b2b2b2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394" name=""/>
            <p:cNvSpPr/>
            <p:nvPr/>
          </p:nvSpPr>
          <p:spPr>
            <a:xfrm>
              <a:off x="1905120" y="2984400"/>
              <a:ext cx="2958840" cy="630360"/>
            </a:xfrm>
            <a:prstGeom prst="line">
              <a:avLst/>
            </a:prstGeom>
            <a:ln w="38160">
              <a:solidFill>
                <a:srgbClr val="b2b2b2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395" name=""/>
            <p:cNvSpPr/>
            <p:nvPr/>
          </p:nvSpPr>
          <p:spPr>
            <a:xfrm>
              <a:off x="6345360" y="3375000"/>
              <a:ext cx="99720" cy="104760"/>
            </a:xfrm>
            <a:prstGeom prst="ellipse">
              <a:avLst/>
            </a:prstGeom>
            <a:solidFill>
              <a:srgbClr val="e9ad17"/>
            </a:solidFill>
            <a:ln w="9360">
              <a:solidFill>
                <a:srgbClr val="b2b2b2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27720" bIns="2772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396" name=""/>
            <p:cNvSpPr/>
            <p:nvPr/>
          </p:nvSpPr>
          <p:spPr>
            <a:xfrm>
              <a:off x="7153200" y="2525760"/>
              <a:ext cx="101520" cy="101520"/>
            </a:xfrm>
            <a:prstGeom prst="ellipse">
              <a:avLst/>
            </a:prstGeom>
            <a:solidFill>
              <a:srgbClr val="e9ad17"/>
            </a:solidFill>
            <a:ln w="9360">
              <a:solidFill>
                <a:srgbClr val="b2b2b2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25200" bIns="2520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397" name=""/>
            <p:cNvSpPr/>
            <p:nvPr/>
          </p:nvSpPr>
          <p:spPr>
            <a:xfrm>
              <a:off x="7448400" y="2109960"/>
              <a:ext cx="103320" cy="102960"/>
            </a:xfrm>
            <a:prstGeom prst="ellipse">
              <a:avLst/>
            </a:prstGeom>
            <a:solidFill>
              <a:srgbClr val="e9ad17"/>
            </a:solidFill>
            <a:ln w="9360">
              <a:solidFill>
                <a:srgbClr val="b2b2b2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25920" bIns="2592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398" name=""/>
            <p:cNvSpPr/>
            <p:nvPr/>
          </p:nvSpPr>
          <p:spPr>
            <a:xfrm>
              <a:off x="6626160" y="1871640"/>
              <a:ext cx="101520" cy="106560"/>
            </a:xfrm>
            <a:prstGeom prst="ellipse">
              <a:avLst/>
            </a:prstGeom>
            <a:solidFill>
              <a:srgbClr val="e9ad17"/>
            </a:solidFill>
            <a:ln w="9360">
              <a:solidFill>
                <a:srgbClr val="b2b2b2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28800" bIns="2880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399" name=""/>
            <p:cNvSpPr/>
            <p:nvPr/>
          </p:nvSpPr>
          <p:spPr>
            <a:xfrm>
              <a:off x="4772160" y="3552840"/>
              <a:ext cx="98280" cy="103320"/>
            </a:xfrm>
            <a:prstGeom prst="ellipse">
              <a:avLst/>
            </a:prstGeom>
            <a:solidFill>
              <a:srgbClr val="e9ad17"/>
            </a:solidFill>
            <a:ln w="9360">
              <a:solidFill>
                <a:srgbClr val="b2b2b2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26280" bIns="2628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400" name=""/>
            <p:cNvSpPr/>
            <p:nvPr/>
          </p:nvSpPr>
          <p:spPr>
            <a:xfrm>
              <a:off x="4530600" y="4216320"/>
              <a:ext cx="193680" cy="198360"/>
            </a:xfrm>
            <a:prstGeom prst="ellipse">
              <a:avLst/>
            </a:prstGeom>
            <a:solidFill>
              <a:srgbClr val="e9ad17"/>
            </a:solidFill>
            <a:ln w="9360">
              <a:solidFill>
                <a:srgbClr val="b2b2b2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46800" bIns="4680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401" name=""/>
            <p:cNvSpPr/>
            <p:nvPr/>
          </p:nvSpPr>
          <p:spPr>
            <a:xfrm>
              <a:off x="5640480" y="3703680"/>
              <a:ext cx="176040" cy="181080"/>
            </a:xfrm>
            <a:prstGeom prst="ellipse">
              <a:avLst/>
            </a:prstGeom>
            <a:solidFill>
              <a:srgbClr val="e9ad17"/>
            </a:solidFill>
            <a:ln w="9360">
              <a:solidFill>
                <a:srgbClr val="b2b2b2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46800" bIns="4680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402" name=""/>
            <p:cNvSpPr/>
            <p:nvPr/>
          </p:nvSpPr>
          <p:spPr>
            <a:xfrm>
              <a:off x="5446800" y="2700360"/>
              <a:ext cx="100080" cy="101520"/>
            </a:xfrm>
            <a:prstGeom prst="ellipse">
              <a:avLst/>
            </a:prstGeom>
            <a:solidFill>
              <a:srgbClr val="e9ad17"/>
            </a:solidFill>
            <a:ln w="9360">
              <a:solidFill>
                <a:srgbClr val="b2b2b2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25200" bIns="2520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403" name=""/>
            <p:cNvSpPr/>
            <p:nvPr/>
          </p:nvSpPr>
          <p:spPr>
            <a:xfrm>
              <a:off x="5803920" y="2230560"/>
              <a:ext cx="100080" cy="102960"/>
            </a:xfrm>
            <a:prstGeom prst="ellipse">
              <a:avLst/>
            </a:prstGeom>
            <a:solidFill>
              <a:srgbClr val="e9ad17"/>
            </a:solidFill>
            <a:ln w="9360">
              <a:solidFill>
                <a:srgbClr val="b2b2b2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25920" bIns="2592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404" name=""/>
            <p:cNvSpPr/>
            <p:nvPr/>
          </p:nvSpPr>
          <p:spPr>
            <a:xfrm>
              <a:off x="5129280" y="1725480"/>
              <a:ext cx="193680" cy="198720"/>
            </a:xfrm>
            <a:prstGeom prst="ellipse">
              <a:avLst/>
            </a:prstGeom>
            <a:solidFill>
              <a:srgbClr val="e9ad17"/>
            </a:solidFill>
            <a:ln w="9360">
              <a:solidFill>
                <a:srgbClr val="b2b2b2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46800" bIns="4680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405" name=""/>
            <p:cNvSpPr/>
            <p:nvPr/>
          </p:nvSpPr>
          <p:spPr>
            <a:xfrm>
              <a:off x="6570720" y="2165400"/>
              <a:ext cx="101520" cy="101520"/>
            </a:xfrm>
            <a:prstGeom prst="ellipse">
              <a:avLst/>
            </a:prstGeom>
            <a:solidFill>
              <a:srgbClr val="e9ad17"/>
            </a:solidFill>
            <a:ln w="9360">
              <a:solidFill>
                <a:srgbClr val="b2b2b2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25200" bIns="2520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406" name=""/>
            <p:cNvSpPr/>
            <p:nvPr/>
          </p:nvSpPr>
          <p:spPr>
            <a:xfrm>
              <a:off x="4998960" y="2690640"/>
              <a:ext cx="103320" cy="103320"/>
            </a:xfrm>
            <a:prstGeom prst="ellipse">
              <a:avLst/>
            </a:prstGeom>
            <a:solidFill>
              <a:srgbClr val="e9ad17"/>
            </a:solidFill>
            <a:ln w="9360">
              <a:solidFill>
                <a:srgbClr val="b2b2b2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26280" bIns="2628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407" name=""/>
            <p:cNvSpPr/>
            <p:nvPr/>
          </p:nvSpPr>
          <p:spPr>
            <a:xfrm>
              <a:off x="3898800" y="2557440"/>
              <a:ext cx="100080" cy="101520"/>
            </a:xfrm>
            <a:prstGeom prst="ellipse">
              <a:avLst/>
            </a:prstGeom>
            <a:solidFill>
              <a:srgbClr val="e9ad17"/>
            </a:solidFill>
            <a:ln w="9360">
              <a:solidFill>
                <a:srgbClr val="b2b2b2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25200" bIns="2520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408" name=""/>
            <p:cNvSpPr/>
            <p:nvPr/>
          </p:nvSpPr>
          <p:spPr>
            <a:xfrm>
              <a:off x="4851360" y="2403360"/>
              <a:ext cx="100080" cy="101880"/>
            </a:xfrm>
            <a:prstGeom prst="ellipse">
              <a:avLst/>
            </a:prstGeom>
            <a:solidFill>
              <a:srgbClr val="e9ad17"/>
            </a:solidFill>
            <a:ln w="9360">
              <a:solidFill>
                <a:srgbClr val="b2b2b2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25560" bIns="2556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409" name=""/>
            <p:cNvSpPr/>
            <p:nvPr/>
          </p:nvSpPr>
          <p:spPr>
            <a:xfrm>
              <a:off x="3448080" y="3270240"/>
              <a:ext cx="101520" cy="103320"/>
            </a:xfrm>
            <a:prstGeom prst="ellipse">
              <a:avLst/>
            </a:prstGeom>
            <a:solidFill>
              <a:srgbClr val="e9ad17"/>
            </a:solidFill>
            <a:ln w="9360">
              <a:solidFill>
                <a:srgbClr val="b2b2b2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26280" bIns="2628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410" name=""/>
            <p:cNvSpPr/>
            <p:nvPr/>
          </p:nvSpPr>
          <p:spPr>
            <a:xfrm>
              <a:off x="2776680" y="3425760"/>
              <a:ext cx="96840" cy="103320"/>
            </a:xfrm>
            <a:prstGeom prst="ellipse">
              <a:avLst/>
            </a:prstGeom>
            <a:solidFill>
              <a:srgbClr val="e9ad17"/>
            </a:solidFill>
            <a:ln w="9360">
              <a:solidFill>
                <a:srgbClr val="b2b2b2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26280" bIns="2628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411" name=""/>
            <p:cNvSpPr/>
            <p:nvPr/>
          </p:nvSpPr>
          <p:spPr>
            <a:xfrm>
              <a:off x="2533680" y="3005280"/>
              <a:ext cx="101520" cy="101520"/>
            </a:xfrm>
            <a:prstGeom prst="ellipse">
              <a:avLst/>
            </a:prstGeom>
            <a:solidFill>
              <a:srgbClr val="e9ad17"/>
            </a:solidFill>
            <a:ln w="9360">
              <a:solidFill>
                <a:srgbClr val="b2b2b2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25200" bIns="2520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412" name=""/>
            <p:cNvSpPr/>
            <p:nvPr/>
          </p:nvSpPr>
          <p:spPr>
            <a:xfrm>
              <a:off x="2933640" y="2309760"/>
              <a:ext cx="98640" cy="103320"/>
            </a:xfrm>
            <a:prstGeom prst="ellipse">
              <a:avLst/>
            </a:prstGeom>
            <a:solidFill>
              <a:srgbClr val="e9ad17"/>
            </a:solidFill>
            <a:ln w="9360">
              <a:solidFill>
                <a:srgbClr val="b2b2b2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26280" bIns="2628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413" name=""/>
            <p:cNvSpPr/>
            <p:nvPr/>
          </p:nvSpPr>
          <p:spPr>
            <a:xfrm>
              <a:off x="2119320" y="3224160"/>
              <a:ext cx="193680" cy="198360"/>
            </a:xfrm>
            <a:prstGeom prst="ellipse">
              <a:avLst/>
            </a:prstGeom>
            <a:solidFill>
              <a:srgbClr val="e9ad17"/>
            </a:solidFill>
            <a:ln w="9360">
              <a:solidFill>
                <a:srgbClr val="b2b2b2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46800" bIns="4680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414" name=""/>
            <p:cNvSpPr/>
            <p:nvPr/>
          </p:nvSpPr>
          <p:spPr>
            <a:xfrm>
              <a:off x="1717560" y="2682720"/>
              <a:ext cx="193680" cy="198720"/>
            </a:xfrm>
            <a:prstGeom prst="ellipse">
              <a:avLst/>
            </a:prstGeom>
            <a:solidFill>
              <a:srgbClr val="e9ad17"/>
            </a:solidFill>
            <a:ln w="9360">
              <a:solidFill>
                <a:srgbClr val="b2b2b2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46800" bIns="4680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415" name=""/>
            <p:cNvSpPr/>
            <p:nvPr/>
          </p:nvSpPr>
          <p:spPr>
            <a:xfrm>
              <a:off x="1100160" y="3146400"/>
              <a:ext cx="101520" cy="101520"/>
            </a:xfrm>
            <a:prstGeom prst="ellipse">
              <a:avLst/>
            </a:prstGeom>
            <a:solidFill>
              <a:srgbClr val="e9ad17"/>
            </a:solidFill>
            <a:ln w="9360">
              <a:solidFill>
                <a:srgbClr val="b2b2b2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25200" bIns="2520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416" name=""/>
            <p:cNvSpPr/>
            <p:nvPr/>
          </p:nvSpPr>
          <p:spPr>
            <a:xfrm>
              <a:off x="2011320" y="1373040"/>
              <a:ext cx="192240" cy="198720"/>
            </a:xfrm>
            <a:prstGeom prst="ellipse">
              <a:avLst/>
            </a:prstGeom>
            <a:solidFill>
              <a:srgbClr val="e9ad17"/>
            </a:solidFill>
            <a:ln w="9360">
              <a:solidFill>
                <a:srgbClr val="b2b2b2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46800" bIns="4680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417" name=""/>
            <p:cNvSpPr/>
            <p:nvPr/>
          </p:nvSpPr>
          <p:spPr>
            <a:xfrm>
              <a:off x="2131920" y="1047600"/>
              <a:ext cx="192240" cy="196920"/>
            </a:xfrm>
            <a:prstGeom prst="ellipse">
              <a:avLst/>
            </a:prstGeom>
            <a:solidFill>
              <a:srgbClr val="e9ad17"/>
            </a:solidFill>
            <a:ln w="9360">
              <a:solidFill>
                <a:srgbClr val="b2b2b2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46800" bIns="4680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418" name=""/>
            <p:cNvSpPr/>
            <p:nvPr/>
          </p:nvSpPr>
          <p:spPr>
            <a:xfrm>
              <a:off x="2627280" y="1870200"/>
              <a:ext cx="100080" cy="102960"/>
            </a:xfrm>
            <a:prstGeom prst="ellipse">
              <a:avLst/>
            </a:prstGeom>
            <a:solidFill>
              <a:srgbClr val="e9ad17"/>
            </a:solidFill>
            <a:ln w="9360">
              <a:solidFill>
                <a:srgbClr val="b2b2b2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25920" bIns="2592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419" name=""/>
            <p:cNvSpPr/>
            <p:nvPr/>
          </p:nvSpPr>
          <p:spPr>
            <a:xfrm>
              <a:off x="7705800" y="1838160"/>
              <a:ext cx="101520" cy="103320"/>
            </a:xfrm>
            <a:prstGeom prst="ellipse">
              <a:avLst/>
            </a:prstGeom>
            <a:solidFill>
              <a:srgbClr val="e9ad17"/>
            </a:solidFill>
            <a:ln w="9360">
              <a:solidFill>
                <a:srgbClr val="b2b2b2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26280" bIns="2628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420" name=""/>
            <p:cNvSpPr/>
            <p:nvPr/>
          </p:nvSpPr>
          <p:spPr>
            <a:xfrm>
              <a:off x="4680000" y="3576600"/>
              <a:ext cx="177840" cy="181080"/>
            </a:xfrm>
            <a:prstGeom prst="ellipse">
              <a:avLst/>
            </a:prstGeom>
            <a:solidFill>
              <a:srgbClr val="e9ad17"/>
            </a:solidFill>
            <a:ln w="111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421" name=""/>
            <p:cNvSpPr/>
            <p:nvPr/>
          </p:nvSpPr>
          <p:spPr>
            <a:xfrm>
              <a:off x="4722840" y="3422520"/>
              <a:ext cx="177840" cy="181080"/>
            </a:xfrm>
            <a:prstGeom prst="ellipse">
              <a:avLst/>
            </a:prstGeom>
            <a:solidFill>
              <a:srgbClr val="e9ad17"/>
            </a:solidFill>
            <a:ln w="111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422" name=""/>
            <p:cNvSpPr/>
            <p:nvPr/>
          </p:nvSpPr>
          <p:spPr>
            <a:xfrm>
              <a:off x="4562640" y="3395520"/>
              <a:ext cx="176040" cy="181080"/>
            </a:xfrm>
            <a:prstGeom prst="ellipse">
              <a:avLst/>
            </a:prstGeom>
            <a:solidFill>
              <a:srgbClr val="e9ad17"/>
            </a:solidFill>
            <a:ln w="111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423" name=""/>
            <p:cNvSpPr/>
            <p:nvPr/>
          </p:nvSpPr>
          <p:spPr>
            <a:xfrm>
              <a:off x="4819680" y="3521160"/>
              <a:ext cx="177840" cy="182520"/>
            </a:xfrm>
            <a:prstGeom prst="ellipse">
              <a:avLst/>
            </a:prstGeom>
            <a:solidFill>
              <a:srgbClr val="e9ad17"/>
            </a:solidFill>
            <a:ln w="111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424" name=""/>
            <p:cNvSpPr/>
            <p:nvPr/>
          </p:nvSpPr>
          <p:spPr>
            <a:xfrm>
              <a:off x="4481640" y="4214880"/>
              <a:ext cx="193680" cy="198360"/>
            </a:xfrm>
            <a:prstGeom prst="ellipse">
              <a:avLst/>
            </a:prstGeom>
            <a:solidFill>
              <a:srgbClr val="e9ad17"/>
            </a:solidFill>
            <a:ln w="111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425" name=""/>
            <p:cNvSpPr/>
            <p:nvPr/>
          </p:nvSpPr>
          <p:spPr>
            <a:xfrm>
              <a:off x="4546440" y="4038480"/>
              <a:ext cx="192240" cy="198720"/>
            </a:xfrm>
            <a:prstGeom prst="ellipse">
              <a:avLst/>
            </a:prstGeom>
            <a:solidFill>
              <a:srgbClr val="e9ad17"/>
            </a:solidFill>
            <a:ln w="111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426" name=""/>
            <p:cNvSpPr/>
            <p:nvPr/>
          </p:nvSpPr>
          <p:spPr>
            <a:xfrm>
              <a:off x="4691160" y="4116240"/>
              <a:ext cx="193680" cy="196920"/>
            </a:xfrm>
            <a:prstGeom prst="ellipse">
              <a:avLst/>
            </a:prstGeom>
            <a:solidFill>
              <a:srgbClr val="e9ad17"/>
            </a:solidFill>
            <a:ln w="111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427" name=""/>
            <p:cNvSpPr/>
            <p:nvPr/>
          </p:nvSpPr>
          <p:spPr>
            <a:xfrm>
              <a:off x="4578480" y="4199040"/>
              <a:ext cx="193680" cy="196920"/>
            </a:xfrm>
            <a:prstGeom prst="ellipse">
              <a:avLst/>
            </a:prstGeom>
            <a:solidFill>
              <a:srgbClr val="e9ad17"/>
            </a:solidFill>
            <a:ln w="111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428" name=""/>
            <p:cNvSpPr/>
            <p:nvPr/>
          </p:nvSpPr>
          <p:spPr>
            <a:xfrm>
              <a:off x="4675320" y="4264200"/>
              <a:ext cx="193680" cy="198360"/>
            </a:xfrm>
            <a:prstGeom prst="ellipse">
              <a:avLst/>
            </a:prstGeom>
            <a:solidFill>
              <a:srgbClr val="e9ad17"/>
            </a:solidFill>
            <a:ln w="111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429" name=""/>
            <p:cNvSpPr/>
            <p:nvPr/>
          </p:nvSpPr>
          <p:spPr>
            <a:xfrm>
              <a:off x="5572080" y="3983040"/>
              <a:ext cx="176400" cy="198360"/>
            </a:xfrm>
            <a:prstGeom prst="ellipse">
              <a:avLst/>
            </a:prstGeom>
            <a:solidFill>
              <a:srgbClr val="e9ad17"/>
            </a:solidFill>
            <a:ln w="111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430" name=""/>
            <p:cNvSpPr/>
            <p:nvPr/>
          </p:nvSpPr>
          <p:spPr>
            <a:xfrm>
              <a:off x="5630760" y="4143240"/>
              <a:ext cx="193680" cy="198720"/>
            </a:xfrm>
            <a:prstGeom prst="ellipse">
              <a:avLst/>
            </a:prstGeom>
            <a:solidFill>
              <a:srgbClr val="e9ad17"/>
            </a:solidFill>
            <a:ln w="111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431" name=""/>
            <p:cNvSpPr/>
            <p:nvPr/>
          </p:nvSpPr>
          <p:spPr>
            <a:xfrm>
              <a:off x="5668920" y="3962520"/>
              <a:ext cx="176400" cy="196560"/>
            </a:xfrm>
            <a:prstGeom prst="ellipse">
              <a:avLst/>
            </a:prstGeom>
            <a:solidFill>
              <a:srgbClr val="e9ad17"/>
            </a:solidFill>
            <a:ln w="111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432" name=""/>
            <p:cNvSpPr/>
            <p:nvPr/>
          </p:nvSpPr>
          <p:spPr>
            <a:xfrm>
              <a:off x="5754600" y="4016520"/>
              <a:ext cx="192240" cy="198360"/>
            </a:xfrm>
            <a:prstGeom prst="ellipse">
              <a:avLst/>
            </a:prstGeom>
            <a:solidFill>
              <a:srgbClr val="e9ad17"/>
            </a:solidFill>
            <a:ln w="111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433" name=""/>
            <p:cNvSpPr/>
            <p:nvPr/>
          </p:nvSpPr>
          <p:spPr>
            <a:xfrm>
              <a:off x="6972480" y="4435560"/>
              <a:ext cx="193320" cy="196920"/>
            </a:xfrm>
            <a:prstGeom prst="ellipse">
              <a:avLst/>
            </a:prstGeom>
            <a:solidFill>
              <a:srgbClr val="e9ad17"/>
            </a:solidFill>
            <a:ln w="111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434" name=""/>
            <p:cNvSpPr/>
            <p:nvPr/>
          </p:nvSpPr>
          <p:spPr>
            <a:xfrm>
              <a:off x="7139160" y="4478400"/>
              <a:ext cx="193680" cy="198360"/>
            </a:xfrm>
            <a:prstGeom prst="ellipse">
              <a:avLst/>
            </a:prstGeom>
            <a:solidFill>
              <a:srgbClr val="e9ad17"/>
            </a:solidFill>
            <a:ln w="111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435" name=""/>
            <p:cNvSpPr/>
            <p:nvPr/>
          </p:nvSpPr>
          <p:spPr>
            <a:xfrm>
              <a:off x="7075440" y="4324320"/>
              <a:ext cx="192240" cy="198360"/>
            </a:xfrm>
            <a:prstGeom prst="ellipse">
              <a:avLst/>
            </a:prstGeom>
            <a:solidFill>
              <a:srgbClr val="e9ad17"/>
            </a:solidFill>
            <a:ln w="111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436" name=""/>
            <p:cNvSpPr/>
            <p:nvPr/>
          </p:nvSpPr>
          <p:spPr>
            <a:xfrm>
              <a:off x="7112160" y="4159080"/>
              <a:ext cx="193680" cy="198720"/>
            </a:xfrm>
            <a:prstGeom prst="ellipse">
              <a:avLst/>
            </a:prstGeom>
            <a:solidFill>
              <a:srgbClr val="e9ad17"/>
            </a:solidFill>
            <a:ln w="111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437" name=""/>
            <p:cNvSpPr/>
            <p:nvPr/>
          </p:nvSpPr>
          <p:spPr>
            <a:xfrm>
              <a:off x="6769080" y="4033800"/>
              <a:ext cx="193680" cy="196920"/>
            </a:xfrm>
            <a:prstGeom prst="ellipse">
              <a:avLst/>
            </a:prstGeom>
            <a:solidFill>
              <a:srgbClr val="e9ad17"/>
            </a:solidFill>
            <a:ln w="111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438" name=""/>
            <p:cNvSpPr/>
            <p:nvPr/>
          </p:nvSpPr>
          <p:spPr>
            <a:xfrm>
              <a:off x="6753240" y="3840120"/>
              <a:ext cx="192240" cy="198360"/>
            </a:xfrm>
            <a:prstGeom prst="ellipse">
              <a:avLst/>
            </a:prstGeom>
            <a:solidFill>
              <a:srgbClr val="e9ad17"/>
            </a:solidFill>
            <a:ln w="111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439" name=""/>
            <p:cNvSpPr/>
            <p:nvPr/>
          </p:nvSpPr>
          <p:spPr>
            <a:xfrm>
              <a:off x="6865920" y="3911760"/>
              <a:ext cx="192240" cy="198360"/>
            </a:xfrm>
            <a:prstGeom prst="ellipse">
              <a:avLst/>
            </a:prstGeom>
            <a:solidFill>
              <a:srgbClr val="e9ad17"/>
            </a:solidFill>
            <a:ln w="111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440" name=""/>
            <p:cNvSpPr/>
            <p:nvPr/>
          </p:nvSpPr>
          <p:spPr>
            <a:xfrm>
              <a:off x="6667560" y="3940200"/>
              <a:ext cx="191880" cy="196920"/>
            </a:xfrm>
            <a:prstGeom prst="ellipse">
              <a:avLst/>
            </a:prstGeom>
            <a:solidFill>
              <a:srgbClr val="e9ad17"/>
            </a:solidFill>
            <a:ln w="111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441" name=""/>
            <p:cNvSpPr/>
            <p:nvPr/>
          </p:nvSpPr>
          <p:spPr>
            <a:xfrm>
              <a:off x="5545080" y="3571920"/>
              <a:ext cx="192240" cy="196920"/>
            </a:xfrm>
            <a:prstGeom prst="ellipse">
              <a:avLst/>
            </a:prstGeom>
            <a:solidFill>
              <a:srgbClr val="e9ad17"/>
            </a:solidFill>
            <a:ln w="111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442" name=""/>
            <p:cNvSpPr/>
            <p:nvPr/>
          </p:nvSpPr>
          <p:spPr>
            <a:xfrm>
              <a:off x="5641920" y="3433680"/>
              <a:ext cx="192240" cy="198360"/>
            </a:xfrm>
            <a:prstGeom prst="ellipse">
              <a:avLst/>
            </a:prstGeom>
            <a:solidFill>
              <a:srgbClr val="e9ad17"/>
            </a:solidFill>
            <a:ln w="111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443" name=""/>
            <p:cNvSpPr/>
            <p:nvPr/>
          </p:nvSpPr>
          <p:spPr>
            <a:xfrm>
              <a:off x="5829480" y="3532320"/>
              <a:ext cx="193320" cy="198360"/>
            </a:xfrm>
            <a:prstGeom prst="ellipse">
              <a:avLst/>
            </a:prstGeom>
            <a:solidFill>
              <a:srgbClr val="e9ad17"/>
            </a:solidFill>
            <a:ln w="111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444" name=""/>
            <p:cNvSpPr/>
            <p:nvPr/>
          </p:nvSpPr>
          <p:spPr>
            <a:xfrm>
              <a:off x="5673600" y="3708360"/>
              <a:ext cx="176400" cy="198360"/>
            </a:xfrm>
            <a:prstGeom prst="ellipse">
              <a:avLst/>
            </a:prstGeom>
            <a:solidFill>
              <a:srgbClr val="e9ad17"/>
            </a:solidFill>
            <a:ln w="111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445" name=""/>
            <p:cNvSpPr/>
            <p:nvPr/>
          </p:nvSpPr>
          <p:spPr>
            <a:xfrm>
              <a:off x="5700600" y="3576600"/>
              <a:ext cx="193680" cy="198360"/>
            </a:xfrm>
            <a:prstGeom prst="ellipse">
              <a:avLst/>
            </a:prstGeom>
            <a:solidFill>
              <a:srgbClr val="e9ad17"/>
            </a:solidFill>
            <a:ln w="111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446" name=""/>
            <p:cNvSpPr/>
            <p:nvPr/>
          </p:nvSpPr>
          <p:spPr>
            <a:xfrm>
              <a:off x="5056200" y="4113360"/>
              <a:ext cx="193680" cy="198360"/>
            </a:xfrm>
            <a:prstGeom prst="ellipse">
              <a:avLst/>
            </a:prstGeom>
            <a:solidFill>
              <a:srgbClr val="e9ad17"/>
            </a:solidFill>
            <a:ln w="111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447" name=""/>
            <p:cNvSpPr/>
            <p:nvPr/>
          </p:nvSpPr>
          <p:spPr>
            <a:xfrm>
              <a:off x="5002200" y="3780000"/>
              <a:ext cx="193680" cy="198360"/>
            </a:xfrm>
            <a:prstGeom prst="ellipse">
              <a:avLst/>
            </a:prstGeom>
            <a:solidFill>
              <a:srgbClr val="e9ad17"/>
            </a:solidFill>
            <a:ln w="111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448" name=""/>
            <p:cNvSpPr/>
            <p:nvPr/>
          </p:nvSpPr>
          <p:spPr>
            <a:xfrm>
              <a:off x="5180040" y="3835440"/>
              <a:ext cx="193680" cy="198360"/>
            </a:xfrm>
            <a:prstGeom prst="ellipse">
              <a:avLst/>
            </a:prstGeom>
            <a:solidFill>
              <a:srgbClr val="e9ad17"/>
            </a:solidFill>
            <a:ln w="111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449" name=""/>
            <p:cNvSpPr/>
            <p:nvPr/>
          </p:nvSpPr>
          <p:spPr>
            <a:xfrm>
              <a:off x="5191200" y="4038480"/>
              <a:ext cx="191880" cy="198720"/>
            </a:xfrm>
            <a:prstGeom prst="ellipse">
              <a:avLst/>
            </a:prstGeom>
            <a:solidFill>
              <a:srgbClr val="e9ad17"/>
            </a:solidFill>
            <a:ln w="111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450" name=""/>
            <p:cNvSpPr/>
            <p:nvPr/>
          </p:nvSpPr>
          <p:spPr>
            <a:xfrm>
              <a:off x="4905360" y="4076640"/>
              <a:ext cx="193680" cy="198360"/>
            </a:xfrm>
            <a:prstGeom prst="ellipse">
              <a:avLst/>
            </a:prstGeom>
            <a:solidFill>
              <a:srgbClr val="e9ad17"/>
            </a:solidFill>
            <a:ln w="111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451" name=""/>
            <p:cNvSpPr/>
            <p:nvPr/>
          </p:nvSpPr>
          <p:spPr>
            <a:xfrm>
              <a:off x="4869000" y="3911760"/>
              <a:ext cx="191880" cy="198360"/>
            </a:xfrm>
            <a:prstGeom prst="ellipse">
              <a:avLst/>
            </a:prstGeom>
            <a:solidFill>
              <a:srgbClr val="e9ad17"/>
            </a:solidFill>
            <a:ln w="111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452" name=""/>
            <p:cNvSpPr/>
            <p:nvPr/>
          </p:nvSpPr>
          <p:spPr>
            <a:xfrm>
              <a:off x="5110200" y="3940200"/>
              <a:ext cx="193680" cy="196920"/>
            </a:xfrm>
            <a:prstGeom prst="ellipse">
              <a:avLst/>
            </a:prstGeom>
            <a:solidFill>
              <a:srgbClr val="e9ad17"/>
            </a:solidFill>
            <a:ln w="111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453" name=""/>
            <p:cNvSpPr/>
            <p:nvPr/>
          </p:nvSpPr>
          <p:spPr>
            <a:xfrm>
              <a:off x="4873680" y="3357720"/>
              <a:ext cx="177840" cy="180720"/>
            </a:xfrm>
            <a:prstGeom prst="ellipse">
              <a:avLst/>
            </a:prstGeom>
            <a:solidFill>
              <a:srgbClr val="e9ad17"/>
            </a:solidFill>
            <a:ln w="111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454" name=""/>
            <p:cNvSpPr/>
            <p:nvPr/>
          </p:nvSpPr>
          <p:spPr>
            <a:xfrm>
              <a:off x="6940440" y="4241880"/>
              <a:ext cx="193680" cy="198360"/>
            </a:xfrm>
            <a:prstGeom prst="ellipse">
              <a:avLst/>
            </a:prstGeom>
            <a:solidFill>
              <a:srgbClr val="e9ad17"/>
            </a:solidFill>
            <a:ln w="111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455" name=""/>
            <p:cNvSpPr/>
            <p:nvPr/>
          </p:nvSpPr>
          <p:spPr>
            <a:xfrm>
              <a:off x="5748480" y="3440160"/>
              <a:ext cx="193680" cy="196920"/>
            </a:xfrm>
            <a:prstGeom prst="ellipse">
              <a:avLst/>
            </a:prstGeom>
            <a:solidFill>
              <a:srgbClr val="e9ad17"/>
            </a:solidFill>
            <a:ln w="111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456" name=""/>
            <p:cNvSpPr/>
            <p:nvPr/>
          </p:nvSpPr>
          <p:spPr>
            <a:xfrm>
              <a:off x="4524480" y="4346640"/>
              <a:ext cx="193680" cy="198360"/>
            </a:xfrm>
            <a:prstGeom prst="ellipse">
              <a:avLst/>
            </a:prstGeom>
            <a:solidFill>
              <a:srgbClr val="e9ad17"/>
            </a:solidFill>
            <a:ln w="111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457" name=""/>
            <p:cNvSpPr/>
            <p:nvPr/>
          </p:nvSpPr>
          <p:spPr>
            <a:xfrm>
              <a:off x="6318360" y="3346560"/>
              <a:ext cx="176040" cy="196920"/>
            </a:xfrm>
            <a:prstGeom prst="ellipse">
              <a:avLst/>
            </a:prstGeom>
            <a:solidFill>
              <a:srgbClr val="e9ad17"/>
            </a:solidFill>
            <a:ln w="111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458" name=""/>
            <p:cNvSpPr/>
            <p:nvPr/>
          </p:nvSpPr>
          <p:spPr>
            <a:xfrm>
              <a:off x="6485040" y="3378240"/>
              <a:ext cx="176040" cy="198360"/>
            </a:xfrm>
            <a:prstGeom prst="ellipse">
              <a:avLst/>
            </a:prstGeom>
            <a:solidFill>
              <a:srgbClr val="e9ad17"/>
            </a:solidFill>
            <a:ln w="111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459" name=""/>
            <p:cNvSpPr/>
            <p:nvPr/>
          </p:nvSpPr>
          <p:spPr>
            <a:xfrm>
              <a:off x="6354720" y="3164040"/>
              <a:ext cx="177840" cy="198360"/>
            </a:xfrm>
            <a:prstGeom prst="ellipse">
              <a:avLst/>
            </a:prstGeom>
            <a:solidFill>
              <a:srgbClr val="e9ad17"/>
            </a:solidFill>
            <a:ln w="111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460" name=""/>
            <p:cNvSpPr/>
            <p:nvPr/>
          </p:nvSpPr>
          <p:spPr>
            <a:xfrm>
              <a:off x="6372360" y="3516480"/>
              <a:ext cx="176040" cy="198360"/>
            </a:xfrm>
            <a:prstGeom prst="ellipse">
              <a:avLst/>
            </a:prstGeom>
            <a:solidFill>
              <a:srgbClr val="e9ad17"/>
            </a:solidFill>
            <a:ln w="111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461" name=""/>
            <p:cNvSpPr/>
            <p:nvPr/>
          </p:nvSpPr>
          <p:spPr>
            <a:xfrm>
              <a:off x="7118280" y="2516040"/>
              <a:ext cx="192240" cy="196920"/>
            </a:xfrm>
            <a:prstGeom prst="ellipse">
              <a:avLst/>
            </a:prstGeom>
            <a:solidFill>
              <a:srgbClr val="e9ad17"/>
            </a:solidFill>
            <a:ln w="111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462" name=""/>
            <p:cNvSpPr/>
            <p:nvPr/>
          </p:nvSpPr>
          <p:spPr>
            <a:xfrm>
              <a:off x="7058160" y="2351160"/>
              <a:ext cx="193680" cy="196920"/>
            </a:xfrm>
            <a:prstGeom prst="ellipse">
              <a:avLst/>
            </a:prstGeom>
            <a:solidFill>
              <a:srgbClr val="e9ad17"/>
            </a:solidFill>
            <a:ln w="111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463" name=""/>
            <p:cNvSpPr/>
            <p:nvPr/>
          </p:nvSpPr>
          <p:spPr>
            <a:xfrm>
              <a:off x="6945480" y="2498760"/>
              <a:ext cx="193680" cy="198360"/>
            </a:xfrm>
            <a:prstGeom prst="ellipse">
              <a:avLst/>
            </a:prstGeom>
            <a:solidFill>
              <a:srgbClr val="e9ad17"/>
            </a:solidFill>
            <a:ln w="111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464" name=""/>
            <p:cNvSpPr/>
            <p:nvPr/>
          </p:nvSpPr>
          <p:spPr>
            <a:xfrm>
              <a:off x="7176960" y="2382840"/>
              <a:ext cx="193680" cy="198360"/>
            </a:xfrm>
            <a:prstGeom prst="ellipse">
              <a:avLst/>
            </a:prstGeom>
            <a:solidFill>
              <a:srgbClr val="e9ad17"/>
            </a:solidFill>
            <a:ln w="111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465" name=""/>
            <p:cNvSpPr/>
            <p:nvPr/>
          </p:nvSpPr>
          <p:spPr>
            <a:xfrm>
              <a:off x="7310520" y="2378160"/>
              <a:ext cx="193680" cy="198360"/>
            </a:xfrm>
            <a:prstGeom prst="ellipse">
              <a:avLst/>
            </a:prstGeom>
            <a:solidFill>
              <a:srgbClr val="e9ad17"/>
            </a:solidFill>
            <a:ln w="111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466" name=""/>
            <p:cNvSpPr/>
            <p:nvPr/>
          </p:nvSpPr>
          <p:spPr>
            <a:xfrm>
              <a:off x="7267680" y="2212920"/>
              <a:ext cx="193680" cy="198360"/>
            </a:xfrm>
            <a:prstGeom prst="ellipse">
              <a:avLst/>
            </a:prstGeom>
            <a:solidFill>
              <a:srgbClr val="e9ad17"/>
            </a:solidFill>
            <a:ln w="111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467" name=""/>
            <p:cNvSpPr/>
            <p:nvPr/>
          </p:nvSpPr>
          <p:spPr>
            <a:xfrm>
              <a:off x="7439040" y="2246400"/>
              <a:ext cx="193680" cy="196920"/>
            </a:xfrm>
            <a:prstGeom prst="ellipse">
              <a:avLst/>
            </a:prstGeom>
            <a:solidFill>
              <a:srgbClr val="e9ad17"/>
            </a:solidFill>
            <a:ln w="111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468" name=""/>
            <p:cNvSpPr/>
            <p:nvPr/>
          </p:nvSpPr>
          <p:spPr>
            <a:xfrm>
              <a:off x="7466040" y="2443320"/>
              <a:ext cx="193680" cy="198360"/>
            </a:xfrm>
            <a:prstGeom prst="ellipse">
              <a:avLst/>
            </a:prstGeom>
            <a:solidFill>
              <a:srgbClr val="e9ad17"/>
            </a:solidFill>
            <a:ln w="111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469" name=""/>
            <p:cNvSpPr/>
            <p:nvPr/>
          </p:nvSpPr>
          <p:spPr>
            <a:xfrm>
              <a:off x="7578720" y="2108160"/>
              <a:ext cx="177840" cy="198360"/>
            </a:xfrm>
            <a:prstGeom prst="ellipse">
              <a:avLst/>
            </a:prstGeom>
            <a:solidFill>
              <a:srgbClr val="e9ad17"/>
            </a:solidFill>
            <a:ln w="111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470" name=""/>
            <p:cNvSpPr/>
            <p:nvPr/>
          </p:nvSpPr>
          <p:spPr>
            <a:xfrm>
              <a:off x="7450200" y="1981080"/>
              <a:ext cx="177840" cy="198720"/>
            </a:xfrm>
            <a:prstGeom prst="ellipse">
              <a:avLst/>
            </a:prstGeom>
            <a:solidFill>
              <a:srgbClr val="e9ad17"/>
            </a:solidFill>
            <a:ln w="111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471" name=""/>
            <p:cNvSpPr/>
            <p:nvPr/>
          </p:nvSpPr>
          <p:spPr>
            <a:xfrm>
              <a:off x="7553160" y="1992240"/>
              <a:ext cx="176400" cy="198360"/>
            </a:xfrm>
            <a:prstGeom prst="ellipse">
              <a:avLst/>
            </a:prstGeom>
            <a:solidFill>
              <a:srgbClr val="e9ad17"/>
            </a:solidFill>
            <a:ln w="111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472" name=""/>
            <p:cNvSpPr/>
            <p:nvPr/>
          </p:nvSpPr>
          <p:spPr>
            <a:xfrm>
              <a:off x="7240680" y="1992240"/>
              <a:ext cx="193680" cy="198360"/>
            </a:xfrm>
            <a:prstGeom prst="ellipse">
              <a:avLst/>
            </a:prstGeom>
            <a:solidFill>
              <a:srgbClr val="e9ad17"/>
            </a:solidFill>
            <a:ln w="111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473" name=""/>
            <p:cNvSpPr/>
            <p:nvPr/>
          </p:nvSpPr>
          <p:spPr>
            <a:xfrm>
              <a:off x="7364520" y="1920960"/>
              <a:ext cx="177840" cy="198360"/>
            </a:xfrm>
            <a:prstGeom prst="ellipse">
              <a:avLst/>
            </a:prstGeom>
            <a:solidFill>
              <a:srgbClr val="e9ad17"/>
            </a:solidFill>
            <a:ln w="111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474" name=""/>
            <p:cNvSpPr/>
            <p:nvPr/>
          </p:nvSpPr>
          <p:spPr>
            <a:xfrm>
              <a:off x="7493040" y="1827360"/>
              <a:ext cx="177840" cy="198360"/>
            </a:xfrm>
            <a:prstGeom prst="ellipse">
              <a:avLst/>
            </a:prstGeom>
            <a:solidFill>
              <a:srgbClr val="e9ad17"/>
            </a:solidFill>
            <a:ln w="111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475" name=""/>
            <p:cNvSpPr/>
            <p:nvPr/>
          </p:nvSpPr>
          <p:spPr>
            <a:xfrm>
              <a:off x="7675560" y="1817640"/>
              <a:ext cx="177840" cy="196920"/>
            </a:xfrm>
            <a:prstGeom prst="ellipse">
              <a:avLst/>
            </a:prstGeom>
            <a:solidFill>
              <a:srgbClr val="e9ad17"/>
            </a:solidFill>
            <a:ln w="111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476" name=""/>
            <p:cNvSpPr/>
            <p:nvPr/>
          </p:nvSpPr>
          <p:spPr>
            <a:xfrm>
              <a:off x="7589880" y="1684440"/>
              <a:ext cx="193680" cy="198360"/>
            </a:xfrm>
            <a:prstGeom prst="ellipse">
              <a:avLst/>
            </a:prstGeom>
            <a:solidFill>
              <a:srgbClr val="e9ad17"/>
            </a:solidFill>
            <a:ln w="111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477" name=""/>
            <p:cNvSpPr/>
            <p:nvPr/>
          </p:nvSpPr>
          <p:spPr>
            <a:xfrm>
              <a:off x="7756560" y="1635120"/>
              <a:ext cx="193680" cy="198360"/>
            </a:xfrm>
            <a:prstGeom prst="ellipse">
              <a:avLst/>
            </a:prstGeom>
            <a:solidFill>
              <a:srgbClr val="e9ad17"/>
            </a:solidFill>
            <a:ln w="111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478" name=""/>
            <p:cNvSpPr/>
            <p:nvPr/>
          </p:nvSpPr>
          <p:spPr>
            <a:xfrm>
              <a:off x="7713720" y="1728720"/>
              <a:ext cx="193680" cy="198360"/>
            </a:xfrm>
            <a:prstGeom prst="ellipse">
              <a:avLst/>
            </a:prstGeom>
            <a:solidFill>
              <a:srgbClr val="e9ad17"/>
            </a:solidFill>
            <a:ln w="111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479" name=""/>
            <p:cNvSpPr/>
            <p:nvPr/>
          </p:nvSpPr>
          <p:spPr>
            <a:xfrm>
              <a:off x="7810560" y="1789200"/>
              <a:ext cx="193680" cy="198360"/>
            </a:xfrm>
            <a:prstGeom prst="ellipse">
              <a:avLst/>
            </a:prstGeom>
            <a:solidFill>
              <a:srgbClr val="e9ad17"/>
            </a:solidFill>
            <a:ln w="111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480" name=""/>
            <p:cNvSpPr/>
            <p:nvPr/>
          </p:nvSpPr>
          <p:spPr>
            <a:xfrm>
              <a:off x="7574040" y="1889280"/>
              <a:ext cx="193680" cy="196560"/>
            </a:xfrm>
            <a:prstGeom prst="ellipse">
              <a:avLst/>
            </a:prstGeom>
            <a:solidFill>
              <a:srgbClr val="e9ad17"/>
            </a:solidFill>
            <a:ln w="111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481" name=""/>
            <p:cNvSpPr/>
            <p:nvPr/>
          </p:nvSpPr>
          <p:spPr>
            <a:xfrm>
              <a:off x="7682040" y="1949400"/>
              <a:ext cx="191880" cy="196920"/>
            </a:xfrm>
            <a:prstGeom prst="ellipse">
              <a:avLst/>
            </a:prstGeom>
            <a:solidFill>
              <a:srgbClr val="e9ad17"/>
            </a:solidFill>
            <a:ln w="111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482" name=""/>
            <p:cNvSpPr/>
            <p:nvPr/>
          </p:nvSpPr>
          <p:spPr>
            <a:xfrm>
              <a:off x="7353360" y="1789200"/>
              <a:ext cx="193680" cy="198360"/>
            </a:xfrm>
            <a:prstGeom prst="ellipse">
              <a:avLst/>
            </a:prstGeom>
            <a:solidFill>
              <a:srgbClr val="e9ad17"/>
            </a:solidFill>
            <a:ln w="111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483" name=""/>
            <p:cNvSpPr/>
            <p:nvPr/>
          </p:nvSpPr>
          <p:spPr>
            <a:xfrm>
              <a:off x="7246800" y="1838160"/>
              <a:ext cx="192240" cy="198720"/>
            </a:xfrm>
            <a:prstGeom prst="ellipse">
              <a:avLst/>
            </a:prstGeom>
            <a:solidFill>
              <a:srgbClr val="e9ad17"/>
            </a:solidFill>
            <a:ln w="111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484" name=""/>
            <p:cNvSpPr/>
            <p:nvPr/>
          </p:nvSpPr>
          <p:spPr>
            <a:xfrm>
              <a:off x="7359480" y="2075040"/>
              <a:ext cx="193680" cy="198360"/>
            </a:xfrm>
            <a:prstGeom prst="ellipse">
              <a:avLst/>
            </a:prstGeom>
            <a:solidFill>
              <a:srgbClr val="e9ad17"/>
            </a:solidFill>
            <a:ln w="111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485" name=""/>
            <p:cNvSpPr/>
            <p:nvPr/>
          </p:nvSpPr>
          <p:spPr>
            <a:xfrm>
              <a:off x="7466040" y="2108160"/>
              <a:ext cx="193680" cy="198360"/>
            </a:xfrm>
            <a:prstGeom prst="ellipse">
              <a:avLst/>
            </a:prstGeom>
            <a:solidFill>
              <a:srgbClr val="e9ad17"/>
            </a:solidFill>
            <a:ln w="111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486" name=""/>
            <p:cNvSpPr/>
            <p:nvPr/>
          </p:nvSpPr>
          <p:spPr>
            <a:xfrm>
              <a:off x="7605720" y="2119320"/>
              <a:ext cx="193680" cy="198360"/>
            </a:xfrm>
            <a:prstGeom prst="ellipse">
              <a:avLst/>
            </a:prstGeom>
            <a:solidFill>
              <a:srgbClr val="e9ad17"/>
            </a:solidFill>
            <a:ln w="111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487" name=""/>
            <p:cNvSpPr/>
            <p:nvPr/>
          </p:nvSpPr>
          <p:spPr>
            <a:xfrm>
              <a:off x="7122960" y="1746360"/>
              <a:ext cx="193680" cy="196920"/>
            </a:xfrm>
            <a:prstGeom prst="ellipse">
              <a:avLst/>
            </a:prstGeom>
            <a:solidFill>
              <a:srgbClr val="e9ad17"/>
            </a:solidFill>
            <a:ln w="111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488" name=""/>
            <p:cNvSpPr/>
            <p:nvPr/>
          </p:nvSpPr>
          <p:spPr>
            <a:xfrm>
              <a:off x="7042320" y="1789200"/>
              <a:ext cx="193680" cy="198360"/>
            </a:xfrm>
            <a:prstGeom prst="ellipse">
              <a:avLst/>
            </a:prstGeom>
            <a:solidFill>
              <a:srgbClr val="e9ad17"/>
            </a:solidFill>
            <a:ln w="111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489" name=""/>
            <p:cNvSpPr/>
            <p:nvPr/>
          </p:nvSpPr>
          <p:spPr>
            <a:xfrm>
              <a:off x="7048440" y="1695600"/>
              <a:ext cx="192240" cy="198360"/>
            </a:xfrm>
            <a:prstGeom prst="ellipse">
              <a:avLst/>
            </a:prstGeom>
            <a:solidFill>
              <a:srgbClr val="e9ad17"/>
            </a:solidFill>
            <a:ln w="111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490" name=""/>
            <p:cNvSpPr/>
            <p:nvPr/>
          </p:nvSpPr>
          <p:spPr>
            <a:xfrm>
              <a:off x="6351480" y="2065320"/>
              <a:ext cx="100080" cy="101520"/>
            </a:xfrm>
            <a:prstGeom prst="ellipse">
              <a:avLst/>
            </a:prstGeom>
            <a:solidFill>
              <a:srgbClr val="e9ad17"/>
            </a:solidFill>
            <a:ln w="9360">
              <a:solidFill>
                <a:srgbClr val="b2b2b2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25200" bIns="2520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491" name=""/>
            <p:cNvSpPr/>
            <p:nvPr/>
          </p:nvSpPr>
          <p:spPr>
            <a:xfrm>
              <a:off x="6307200" y="2031840"/>
              <a:ext cx="193680" cy="196920"/>
            </a:xfrm>
            <a:prstGeom prst="ellipse">
              <a:avLst/>
            </a:prstGeom>
            <a:solidFill>
              <a:srgbClr val="e9ad17"/>
            </a:solidFill>
            <a:ln w="111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492" name=""/>
            <p:cNvSpPr/>
            <p:nvPr/>
          </p:nvSpPr>
          <p:spPr>
            <a:xfrm>
              <a:off x="6307200" y="1855800"/>
              <a:ext cx="193680" cy="198360"/>
            </a:xfrm>
            <a:prstGeom prst="ellipse">
              <a:avLst/>
            </a:prstGeom>
            <a:solidFill>
              <a:srgbClr val="e9ad17"/>
            </a:solidFill>
            <a:ln w="111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493" name=""/>
            <p:cNvSpPr/>
            <p:nvPr/>
          </p:nvSpPr>
          <p:spPr>
            <a:xfrm>
              <a:off x="6446880" y="1949400"/>
              <a:ext cx="193680" cy="196920"/>
            </a:xfrm>
            <a:prstGeom prst="ellipse">
              <a:avLst/>
            </a:prstGeom>
            <a:solidFill>
              <a:srgbClr val="e9ad17"/>
            </a:solidFill>
            <a:ln w="111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494" name=""/>
            <p:cNvSpPr/>
            <p:nvPr/>
          </p:nvSpPr>
          <p:spPr>
            <a:xfrm>
              <a:off x="6167520" y="1954080"/>
              <a:ext cx="193680" cy="198720"/>
            </a:xfrm>
            <a:prstGeom prst="ellipse">
              <a:avLst/>
            </a:prstGeom>
            <a:solidFill>
              <a:srgbClr val="e9ad17"/>
            </a:solidFill>
            <a:ln w="111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495" name=""/>
            <p:cNvSpPr/>
            <p:nvPr/>
          </p:nvSpPr>
          <p:spPr>
            <a:xfrm>
              <a:off x="6597720" y="1811160"/>
              <a:ext cx="191880" cy="198720"/>
            </a:xfrm>
            <a:prstGeom prst="ellipse">
              <a:avLst/>
            </a:prstGeom>
            <a:solidFill>
              <a:srgbClr val="e9ad17"/>
            </a:solidFill>
            <a:ln w="111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496" name=""/>
            <p:cNvSpPr/>
            <p:nvPr/>
          </p:nvSpPr>
          <p:spPr>
            <a:xfrm>
              <a:off x="6719760" y="1684440"/>
              <a:ext cx="193680" cy="198360"/>
            </a:xfrm>
            <a:prstGeom prst="ellipse">
              <a:avLst/>
            </a:prstGeom>
            <a:solidFill>
              <a:srgbClr val="e9ad17"/>
            </a:solidFill>
            <a:ln w="111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497" name=""/>
            <p:cNvSpPr/>
            <p:nvPr/>
          </p:nvSpPr>
          <p:spPr>
            <a:xfrm>
              <a:off x="6735600" y="1866960"/>
              <a:ext cx="177840" cy="196920"/>
            </a:xfrm>
            <a:prstGeom prst="ellipse">
              <a:avLst/>
            </a:prstGeom>
            <a:solidFill>
              <a:srgbClr val="e9ad17"/>
            </a:solidFill>
            <a:ln w="111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498" name=""/>
            <p:cNvSpPr/>
            <p:nvPr/>
          </p:nvSpPr>
          <p:spPr>
            <a:xfrm>
              <a:off x="6805440" y="1795320"/>
              <a:ext cx="193680" cy="196920"/>
            </a:xfrm>
            <a:prstGeom prst="ellipse">
              <a:avLst/>
            </a:prstGeom>
            <a:solidFill>
              <a:srgbClr val="e9ad17"/>
            </a:solidFill>
            <a:ln w="111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499" name=""/>
            <p:cNvSpPr/>
            <p:nvPr/>
          </p:nvSpPr>
          <p:spPr>
            <a:xfrm>
              <a:off x="6564240" y="2130480"/>
              <a:ext cx="177840" cy="198360"/>
            </a:xfrm>
            <a:prstGeom prst="ellipse">
              <a:avLst/>
            </a:prstGeom>
            <a:solidFill>
              <a:srgbClr val="e9ad17"/>
            </a:solidFill>
            <a:ln w="111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500" name=""/>
            <p:cNvSpPr/>
            <p:nvPr/>
          </p:nvSpPr>
          <p:spPr>
            <a:xfrm>
              <a:off x="6710400" y="2081160"/>
              <a:ext cx="191880" cy="198360"/>
            </a:xfrm>
            <a:prstGeom prst="ellipse">
              <a:avLst/>
            </a:prstGeom>
            <a:solidFill>
              <a:srgbClr val="e9ad17"/>
            </a:solidFill>
            <a:ln w="111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501" name=""/>
            <p:cNvSpPr/>
            <p:nvPr/>
          </p:nvSpPr>
          <p:spPr>
            <a:xfrm>
              <a:off x="6516720" y="2063880"/>
              <a:ext cx="193680" cy="198360"/>
            </a:xfrm>
            <a:prstGeom prst="ellipse">
              <a:avLst/>
            </a:prstGeom>
            <a:solidFill>
              <a:srgbClr val="e9ad17"/>
            </a:solidFill>
            <a:ln w="111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502" name=""/>
            <p:cNvSpPr/>
            <p:nvPr/>
          </p:nvSpPr>
          <p:spPr>
            <a:xfrm>
              <a:off x="6618240" y="1987560"/>
              <a:ext cx="177840" cy="198360"/>
            </a:xfrm>
            <a:prstGeom prst="ellipse">
              <a:avLst/>
            </a:prstGeom>
            <a:solidFill>
              <a:srgbClr val="e9ad17"/>
            </a:solidFill>
            <a:ln w="111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503" name=""/>
            <p:cNvSpPr/>
            <p:nvPr/>
          </p:nvSpPr>
          <p:spPr>
            <a:xfrm>
              <a:off x="6913440" y="1827360"/>
              <a:ext cx="193680" cy="198360"/>
            </a:xfrm>
            <a:prstGeom prst="ellipse">
              <a:avLst/>
            </a:prstGeom>
            <a:solidFill>
              <a:srgbClr val="e9ad17"/>
            </a:solidFill>
            <a:ln w="111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504" name=""/>
            <p:cNvSpPr/>
            <p:nvPr/>
          </p:nvSpPr>
          <p:spPr>
            <a:xfrm>
              <a:off x="5791320" y="2239920"/>
              <a:ext cx="177840" cy="198360"/>
            </a:xfrm>
            <a:prstGeom prst="ellipse">
              <a:avLst/>
            </a:prstGeom>
            <a:solidFill>
              <a:srgbClr val="e9ad17"/>
            </a:solidFill>
            <a:ln w="111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505" name=""/>
            <p:cNvSpPr/>
            <p:nvPr/>
          </p:nvSpPr>
          <p:spPr>
            <a:xfrm>
              <a:off x="5694480" y="2141640"/>
              <a:ext cx="177840" cy="198360"/>
            </a:xfrm>
            <a:prstGeom prst="ellipse">
              <a:avLst/>
            </a:prstGeom>
            <a:solidFill>
              <a:srgbClr val="e9ad17"/>
            </a:solidFill>
            <a:ln w="111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506" name=""/>
            <p:cNvSpPr/>
            <p:nvPr/>
          </p:nvSpPr>
          <p:spPr>
            <a:xfrm>
              <a:off x="5834160" y="2081160"/>
              <a:ext cx="177840" cy="198360"/>
            </a:xfrm>
            <a:prstGeom prst="ellipse">
              <a:avLst/>
            </a:prstGeom>
            <a:solidFill>
              <a:srgbClr val="e9ad17"/>
            </a:solidFill>
            <a:ln w="111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507" name=""/>
            <p:cNvSpPr/>
            <p:nvPr/>
          </p:nvSpPr>
          <p:spPr>
            <a:xfrm>
              <a:off x="5989680" y="2081160"/>
              <a:ext cx="177840" cy="198360"/>
            </a:xfrm>
            <a:prstGeom prst="ellipse">
              <a:avLst/>
            </a:prstGeom>
            <a:solidFill>
              <a:srgbClr val="e9ad17"/>
            </a:solidFill>
            <a:ln w="111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508" name=""/>
            <p:cNvSpPr/>
            <p:nvPr/>
          </p:nvSpPr>
          <p:spPr>
            <a:xfrm>
              <a:off x="5867280" y="1960560"/>
              <a:ext cx="176400" cy="196920"/>
            </a:xfrm>
            <a:prstGeom prst="ellipse">
              <a:avLst/>
            </a:prstGeom>
            <a:solidFill>
              <a:srgbClr val="e9ad17"/>
            </a:solidFill>
            <a:ln w="111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509" name=""/>
            <p:cNvSpPr/>
            <p:nvPr/>
          </p:nvSpPr>
          <p:spPr>
            <a:xfrm>
              <a:off x="5748480" y="2021040"/>
              <a:ext cx="177480" cy="196560"/>
            </a:xfrm>
            <a:prstGeom prst="ellipse">
              <a:avLst/>
            </a:prstGeom>
            <a:solidFill>
              <a:srgbClr val="e9ad17"/>
            </a:solidFill>
            <a:ln w="111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510" name=""/>
            <p:cNvSpPr/>
            <p:nvPr/>
          </p:nvSpPr>
          <p:spPr>
            <a:xfrm>
              <a:off x="5383080" y="2641680"/>
              <a:ext cx="177840" cy="198360"/>
            </a:xfrm>
            <a:prstGeom prst="ellipse">
              <a:avLst/>
            </a:prstGeom>
            <a:solidFill>
              <a:srgbClr val="e9ad17"/>
            </a:solidFill>
            <a:ln w="111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511" name=""/>
            <p:cNvSpPr/>
            <p:nvPr/>
          </p:nvSpPr>
          <p:spPr>
            <a:xfrm>
              <a:off x="5533920" y="2685960"/>
              <a:ext cx="177840" cy="198360"/>
            </a:xfrm>
            <a:prstGeom prst="ellipse">
              <a:avLst/>
            </a:prstGeom>
            <a:solidFill>
              <a:srgbClr val="e9ad17"/>
            </a:solidFill>
            <a:ln w="111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512" name=""/>
            <p:cNvSpPr/>
            <p:nvPr/>
          </p:nvSpPr>
          <p:spPr>
            <a:xfrm>
              <a:off x="5518080" y="2576520"/>
              <a:ext cx="176400" cy="196920"/>
            </a:xfrm>
            <a:prstGeom prst="ellipse">
              <a:avLst/>
            </a:prstGeom>
            <a:solidFill>
              <a:srgbClr val="e9ad17"/>
            </a:solidFill>
            <a:ln w="111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513" name=""/>
            <p:cNvSpPr/>
            <p:nvPr/>
          </p:nvSpPr>
          <p:spPr>
            <a:xfrm>
              <a:off x="5437080" y="2536920"/>
              <a:ext cx="177840" cy="198360"/>
            </a:xfrm>
            <a:prstGeom prst="ellipse">
              <a:avLst/>
            </a:prstGeom>
            <a:solidFill>
              <a:srgbClr val="e9ad17"/>
            </a:solidFill>
            <a:ln w="111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514" name=""/>
            <p:cNvSpPr/>
            <p:nvPr/>
          </p:nvSpPr>
          <p:spPr>
            <a:xfrm>
              <a:off x="5448240" y="2701800"/>
              <a:ext cx="176400" cy="198720"/>
            </a:xfrm>
            <a:prstGeom prst="ellipse">
              <a:avLst/>
            </a:prstGeom>
            <a:solidFill>
              <a:srgbClr val="e9ad17"/>
            </a:solidFill>
            <a:ln w="111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515" name=""/>
            <p:cNvSpPr/>
            <p:nvPr/>
          </p:nvSpPr>
          <p:spPr>
            <a:xfrm>
              <a:off x="4997520" y="2719440"/>
              <a:ext cx="176040" cy="196920"/>
            </a:xfrm>
            <a:prstGeom prst="ellipse">
              <a:avLst/>
            </a:prstGeom>
            <a:solidFill>
              <a:srgbClr val="e9ad17"/>
            </a:solidFill>
            <a:ln w="111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516" name=""/>
            <p:cNvSpPr/>
            <p:nvPr/>
          </p:nvSpPr>
          <p:spPr>
            <a:xfrm>
              <a:off x="4921200" y="2658960"/>
              <a:ext cx="193680" cy="196920"/>
            </a:xfrm>
            <a:prstGeom prst="ellipse">
              <a:avLst/>
            </a:prstGeom>
            <a:solidFill>
              <a:srgbClr val="e9ad17"/>
            </a:solidFill>
            <a:ln w="111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517" name=""/>
            <p:cNvSpPr/>
            <p:nvPr/>
          </p:nvSpPr>
          <p:spPr>
            <a:xfrm>
              <a:off x="4991040" y="2565360"/>
              <a:ext cx="193680" cy="196920"/>
            </a:xfrm>
            <a:prstGeom prst="ellipse">
              <a:avLst/>
            </a:prstGeom>
            <a:solidFill>
              <a:srgbClr val="e9ad17"/>
            </a:solidFill>
            <a:ln w="111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518" name=""/>
            <p:cNvSpPr/>
            <p:nvPr/>
          </p:nvSpPr>
          <p:spPr>
            <a:xfrm>
              <a:off x="5087880" y="2658960"/>
              <a:ext cx="193680" cy="196920"/>
            </a:xfrm>
            <a:prstGeom prst="ellipse">
              <a:avLst/>
            </a:prstGeom>
            <a:solidFill>
              <a:srgbClr val="e9ad17"/>
            </a:solidFill>
            <a:ln w="111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519" name=""/>
            <p:cNvSpPr/>
            <p:nvPr/>
          </p:nvSpPr>
          <p:spPr>
            <a:xfrm>
              <a:off x="5078520" y="2768760"/>
              <a:ext cx="191880" cy="198360"/>
            </a:xfrm>
            <a:prstGeom prst="ellipse">
              <a:avLst/>
            </a:prstGeom>
            <a:solidFill>
              <a:srgbClr val="e9ad17"/>
            </a:solidFill>
            <a:ln w="111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520" name=""/>
            <p:cNvSpPr/>
            <p:nvPr/>
          </p:nvSpPr>
          <p:spPr>
            <a:xfrm>
              <a:off x="4765680" y="2641680"/>
              <a:ext cx="193680" cy="198360"/>
            </a:xfrm>
            <a:prstGeom prst="ellipse">
              <a:avLst/>
            </a:prstGeom>
            <a:solidFill>
              <a:srgbClr val="e9ad17"/>
            </a:solidFill>
            <a:ln w="111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521" name=""/>
            <p:cNvSpPr/>
            <p:nvPr/>
          </p:nvSpPr>
          <p:spPr>
            <a:xfrm>
              <a:off x="4921200" y="2460600"/>
              <a:ext cx="193680" cy="198360"/>
            </a:xfrm>
            <a:prstGeom prst="ellipse">
              <a:avLst/>
            </a:prstGeom>
            <a:solidFill>
              <a:srgbClr val="e9ad17"/>
            </a:solidFill>
            <a:ln w="111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522" name=""/>
            <p:cNvSpPr/>
            <p:nvPr/>
          </p:nvSpPr>
          <p:spPr>
            <a:xfrm>
              <a:off x="4808520" y="2362320"/>
              <a:ext cx="177840" cy="196560"/>
            </a:xfrm>
            <a:prstGeom prst="ellipse">
              <a:avLst/>
            </a:prstGeom>
            <a:solidFill>
              <a:srgbClr val="e9ad17"/>
            </a:solidFill>
            <a:ln w="111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523" name=""/>
            <p:cNvSpPr/>
            <p:nvPr/>
          </p:nvSpPr>
          <p:spPr>
            <a:xfrm>
              <a:off x="4970520" y="2311560"/>
              <a:ext cx="193680" cy="198360"/>
            </a:xfrm>
            <a:prstGeom prst="ellipse">
              <a:avLst/>
            </a:prstGeom>
            <a:solidFill>
              <a:srgbClr val="e9ad17"/>
            </a:solidFill>
            <a:ln w="111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524" name=""/>
            <p:cNvSpPr/>
            <p:nvPr/>
          </p:nvSpPr>
          <p:spPr>
            <a:xfrm>
              <a:off x="4819680" y="2201760"/>
              <a:ext cx="193680" cy="198720"/>
            </a:xfrm>
            <a:prstGeom prst="ellipse">
              <a:avLst/>
            </a:prstGeom>
            <a:solidFill>
              <a:srgbClr val="e9ad17"/>
            </a:solidFill>
            <a:ln w="111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525" name=""/>
            <p:cNvSpPr/>
            <p:nvPr/>
          </p:nvSpPr>
          <p:spPr>
            <a:xfrm>
              <a:off x="4664160" y="2273400"/>
              <a:ext cx="193680" cy="198360"/>
            </a:xfrm>
            <a:prstGeom prst="ellipse">
              <a:avLst/>
            </a:prstGeom>
            <a:solidFill>
              <a:srgbClr val="e9ad17"/>
            </a:solidFill>
            <a:ln w="111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526" name=""/>
            <p:cNvSpPr/>
            <p:nvPr/>
          </p:nvSpPr>
          <p:spPr>
            <a:xfrm>
              <a:off x="5099040" y="1684440"/>
              <a:ext cx="193680" cy="198360"/>
            </a:xfrm>
            <a:prstGeom prst="ellipse">
              <a:avLst/>
            </a:prstGeom>
            <a:solidFill>
              <a:srgbClr val="e9ad17"/>
            </a:solidFill>
            <a:ln w="111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527" name=""/>
            <p:cNvSpPr/>
            <p:nvPr/>
          </p:nvSpPr>
          <p:spPr>
            <a:xfrm>
              <a:off x="5254560" y="1778040"/>
              <a:ext cx="193680" cy="198360"/>
            </a:xfrm>
            <a:prstGeom prst="ellipse">
              <a:avLst/>
            </a:prstGeom>
            <a:solidFill>
              <a:srgbClr val="e9ad17"/>
            </a:solidFill>
            <a:ln w="111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528" name=""/>
            <p:cNvSpPr/>
            <p:nvPr/>
          </p:nvSpPr>
          <p:spPr>
            <a:xfrm>
              <a:off x="5254560" y="1623960"/>
              <a:ext cx="193680" cy="198360"/>
            </a:xfrm>
            <a:prstGeom prst="ellipse">
              <a:avLst/>
            </a:prstGeom>
            <a:solidFill>
              <a:srgbClr val="e9ad17"/>
            </a:solidFill>
            <a:ln w="111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529" name=""/>
            <p:cNvSpPr/>
            <p:nvPr/>
          </p:nvSpPr>
          <p:spPr>
            <a:xfrm>
              <a:off x="5110200" y="1855800"/>
              <a:ext cx="193680" cy="198360"/>
            </a:xfrm>
            <a:prstGeom prst="ellipse">
              <a:avLst/>
            </a:prstGeom>
            <a:solidFill>
              <a:srgbClr val="e9ad17"/>
            </a:solidFill>
            <a:ln w="111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530" name=""/>
            <p:cNvSpPr/>
            <p:nvPr/>
          </p:nvSpPr>
          <p:spPr>
            <a:xfrm>
              <a:off x="5126040" y="1503360"/>
              <a:ext cx="193680" cy="198360"/>
            </a:xfrm>
            <a:prstGeom prst="ellipse">
              <a:avLst/>
            </a:prstGeom>
            <a:solidFill>
              <a:srgbClr val="e9ad17"/>
            </a:solidFill>
            <a:ln w="111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531" name=""/>
            <p:cNvSpPr/>
            <p:nvPr/>
          </p:nvSpPr>
          <p:spPr>
            <a:xfrm>
              <a:off x="7246800" y="2532240"/>
              <a:ext cx="192240" cy="198360"/>
            </a:xfrm>
            <a:prstGeom prst="ellipse">
              <a:avLst/>
            </a:prstGeom>
            <a:solidFill>
              <a:srgbClr val="e9ad17"/>
            </a:solidFill>
            <a:ln w="111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532" name=""/>
            <p:cNvSpPr/>
            <p:nvPr/>
          </p:nvSpPr>
          <p:spPr>
            <a:xfrm>
              <a:off x="6221520" y="3224160"/>
              <a:ext cx="176040" cy="198360"/>
            </a:xfrm>
            <a:prstGeom prst="ellipse">
              <a:avLst/>
            </a:prstGeom>
            <a:solidFill>
              <a:srgbClr val="e9ad17"/>
            </a:solidFill>
            <a:ln w="111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533" name=""/>
            <p:cNvSpPr/>
            <p:nvPr/>
          </p:nvSpPr>
          <p:spPr>
            <a:xfrm>
              <a:off x="5254560" y="1778040"/>
              <a:ext cx="193680" cy="198360"/>
            </a:xfrm>
            <a:prstGeom prst="ellipse">
              <a:avLst/>
            </a:prstGeom>
            <a:solidFill>
              <a:srgbClr val="e9ad17"/>
            </a:solidFill>
            <a:ln w="111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534" name=""/>
            <p:cNvSpPr/>
            <p:nvPr/>
          </p:nvSpPr>
          <p:spPr>
            <a:xfrm>
              <a:off x="3843360" y="2565360"/>
              <a:ext cx="176040" cy="196920"/>
            </a:xfrm>
            <a:prstGeom prst="ellipse">
              <a:avLst/>
            </a:prstGeom>
            <a:solidFill>
              <a:srgbClr val="e9ad17"/>
            </a:solidFill>
            <a:ln w="111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535" name=""/>
            <p:cNvSpPr/>
            <p:nvPr/>
          </p:nvSpPr>
          <p:spPr>
            <a:xfrm>
              <a:off x="4025880" y="2498760"/>
              <a:ext cx="192240" cy="198360"/>
            </a:xfrm>
            <a:prstGeom prst="ellipse">
              <a:avLst/>
            </a:prstGeom>
            <a:solidFill>
              <a:srgbClr val="e9ad17"/>
            </a:solidFill>
            <a:ln w="111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536" name=""/>
            <p:cNvSpPr/>
            <p:nvPr/>
          </p:nvSpPr>
          <p:spPr>
            <a:xfrm>
              <a:off x="3890880" y="2449440"/>
              <a:ext cx="193680" cy="198360"/>
            </a:xfrm>
            <a:prstGeom prst="ellipse">
              <a:avLst/>
            </a:prstGeom>
            <a:solidFill>
              <a:srgbClr val="e9ad17"/>
            </a:solidFill>
            <a:ln w="111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537" name=""/>
            <p:cNvSpPr/>
            <p:nvPr/>
          </p:nvSpPr>
          <p:spPr>
            <a:xfrm>
              <a:off x="3778200" y="2362320"/>
              <a:ext cx="193680" cy="196560"/>
            </a:xfrm>
            <a:prstGeom prst="ellipse">
              <a:avLst/>
            </a:prstGeom>
            <a:solidFill>
              <a:srgbClr val="e9ad17"/>
            </a:solidFill>
            <a:ln w="111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538" name=""/>
            <p:cNvSpPr/>
            <p:nvPr/>
          </p:nvSpPr>
          <p:spPr>
            <a:xfrm>
              <a:off x="3971880" y="2647800"/>
              <a:ext cx="193680" cy="196920"/>
            </a:xfrm>
            <a:prstGeom prst="ellipse">
              <a:avLst/>
            </a:prstGeom>
            <a:solidFill>
              <a:srgbClr val="e9ad17"/>
            </a:solidFill>
            <a:ln w="111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539" name=""/>
            <p:cNvSpPr/>
            <p:nvPr/>
          </p:nvSpPr>
          <p:spPr>
            <a:xfrm>
              <a:off x="3708360" y="2525760"/>
              <a:ext cx="193680" cy="198360"/>
            </a:xfrm>
            <a:prstGeom prst="ellipse">
              <a:avLst/>
            </a:prstGeom>
            <a:solidFill>
              <a:srgbClr val="e9ad17"/>
            </a:solidFill>
            <a:ln w="111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540" name=""/>
            <p:cNvSpPr/>
            <p:nvPr/>
          </p:nvSpPr>
          <p:spPr>
            <a:xfrm>
              <a:off x="3987720" y="2817720"/>
              <a:ext cx="193680" cy="198360"/>
            </a:xfrm>
            <a:prstGeom prst="ellipse">
              <a:avLst/>
            </a:prstGeom>
            <a:solidFill>
              <a:srgbClr val="e9ad17"/>
            </a:solidFill>
            <a:ln w="111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541" name=""/>
            <p:cNvSpPr/>
            <p:nvPr/>
          </p:nvSpPr>
          <p:spPr>
            <a:xfrm>
              <a:off x="3730680" y="2228760"/>
              <a:ext cx="191880" cy="198360"/>
            </a:xfrm>
            <a:prstGeom prst="ellipse">
              <a:avLst/>
            </a:prstGeom>
            <a:solidFill>
              <a:srgbClr val="e9ad17"/>
            </a:solidFill>
            <a:ln w="111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542" name=""/>
            <p:cNvSpPr/>
            <p:nvPr/>
          </p:nvSpPr>
          <p:spPr>
            <a:xfrm>
              <a:off x="2892600" y="2268360"/>
              <a:ext cx="193680" cy="196920"/>
            </a:xfrm>
            <a:prstGeom prst="ellipse">
              <a:avLst/>
            </a:prstGeom>
            <a:solidFill>
              <a:srgbClr val="e9ad17"/>
            </a:solidFill>
            <a:ln w="111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543" name=""/>
            <p:cNvSpPr/>
            <p:nvPr/>
          </p:nvSpPr>
          <p:spPr>
            <a:xfrm>
              <a:off x="3000240" y="2378160"/>
              <a:ext cx="193680" cy="198360"/>
            </a:xfrm>
            <a:prstGeom prst="ellipse">
              <a:avLst/>
            </a:prstGeom>
            <a:solidFill>
              <a:srgbClr val="e9ad17"/>
            </a:solidFill>
            <a:ln w="111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544" name=""/>
            <p:cNvSpPr/>
            <p:nvPr/>
          </p:nvSpPr>
          <p:spPr>
            <a:xfrm>
              <a:off x="3048120" y="2224080"/>
              <a:ext cx="193680" cy="198360"/>
            </a:xfrm>
            <a:prstGeom prst="ellipse">
              <a:avLst/>
            </a:prstGeom>
            <a:solidFill>
              <a:srgbClr val="e9ad17"/>
            </a:solidFill>
            <a:ln w="111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545" name=""/>
            <p:cNvSpPr/>
            <p:nvPr/>
          </p:nvSpPr>
          <p:spPr>
            <a:xfrm>
              <a:off x="2951280" y="2103480"/>
              <a:ext cx="193680" cy="196920"/>
            </a:xfrm>
            <a:prstGeom prst="ellipse">
              <a:avLst/>
            </a:prstGeom>
            <a:solidFill>
              <a:srgbClr val="e9ad17"/>
            </a:solidFill>
            <a:ln w="111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546" name=""/>
            <p:cNvSpPr/>
            <p:nvPr/>
          </p:nvSpPr>
          <p:spPr>
            <a:xfrm>
              <a:off x="2801880" y="2141640"/>
              <a:ext cx="192240" cy="198360"/>
            </a:xfrm>
            <a:prstGeom prst="ellipse">
              <a:avLst/>
            </a:prstGeom>
            <a:solidFill>
              <a:srgbClr val="e9ad17"/>
            </a:solidFill>
            <a:ln w="111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547" name=""/>
            <p:cNvSpPr/>
            <p:nvPr/>
          </p:nvSpPr>
          <p:spPr>
            <a:xfrm>
              <a:off x="2603520" y="1817640"/>
              <a:ext cx="192240" cy="196920"/>
            </a:xfrm>
            <a:prstGeom prst="ellipse">
              <a:avLst/>
            </a:prstGeom>
            <a:solidFill>
              <a:srgbClr val="e9ad17"/>
            </a:solidFill>
            <a:ln w="111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548" name=""/>
            <p:cNvSpPr/>
            <p:nvPr/>
          </p:nvSpPr>
          <p:spPr>
            <a:xfrm>
              <a:off x="2759040" y="1889280"/>
              <a:ext cx="192240" cy="196560"/>
            </a:xfrm>
            <a:prstGeom prst="ellipse">
              <a:avLst/>
            </a:prstGeom>
            <a:solidFill>
              <a:srgbClr val="e9ad17"/>
            </a:solidFill>
            <a:ln w="111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549" name=""/>
            <p:cNvSpPr/>
            <p:nvPr/>
          </p:nvSpPr>
          <p:spPr>
            <a:xfrm>
              <a:off x="2752560" y="1724040"/>
              <a:ext cx="193680" cy="196920"/>
            </a:xfrm>
            <a:prstGeom prst="ellipse">
              <a:avLst/>
            </a:prstGeom>
            <a:solidFill>
              <a:srgbClr val="e9ad17"/>
            </a:solidFill>
            <a:ln w="111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550" name=""/>
            <p:cNvSpPr/>
            <p:nvPr/>
          </p:nvSpPr>
          <p:spPr>
            <a:xfrm>
              <a:off x="2619360" y="1635120"/>
              <a:ext cx="192240" cy="198360"/>
            </a:xfrm>
            <a:prstGeom prst="ellipse">
              <a:avLst/>
            </a:prstGeom>
            <a:solidFill>
              <a:srgbClr val="e9ad17"/>
            </a:solidFill>
            <a:ln w="111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551" name=""/>
            <p:cNvSpPr/>
            <p:nvPr/>
          </p:nvSpPr>
          <p:spPr>
            <a:xfrm>
              <a:off x="5937120" y="2224080"/>
              <a:ext cx="176400" cy="198360"/>
            </a:xfrm>
            <a:prstGeom prst="ellipse">
              <a:avLst/>
            </a:prstGeom>
            <a:solidFill>
              <a:srgbClr val="e9ad17"/>
            </a:solidFill>
            <a:ln w="111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552" name=""/>
            <p:cNvSpPr/>
            <p:nvPr/>
          </p:nvSpPr>
          <p:spPr>
            <a:xfrm>
              <a:off x="5781600" y="1871640"/>
              <a:ext cx="176400" cy="198360"/>
            </a:xfrm>
            <a:prstGeom prst="ellipse">
              <a:avLst/>
            </a:prstGeom>
            <a:solidFill>
              <a:srgbClr val="e9ad17"/>
            </a:solidFill>
            <a:ln w="111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553" name=""/>
            <p:cNvSpPr/>
            <p:nvPr/>
          </p:nvSpPr>
          <p:spPr>
            <a:xfrm>
              <a:off x="5651640" y="1960560"/>
              <a:ext cx="177840" cy="196920"/>
            </a:xfrm>
            <a:prstGeom prst="ellipse">
              <a:avLst/>
            </a:prstGeom>
            <a:solidFill>
              <a:srgbClr val="e9ad17"/>
            </a:solidFill>
            <a:ln w="111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554" name=""/>
            <p:cNvSpPr/>
            <p:nvPr/>
          </p:nvSpPr>
          <p:spPr>
            <a:xfrm>
              <a:off x="3402000" y="3219480"/>
              <a:ext cx="177840" cy="198360"/>
            </a:xfrm>
            <a:prstGeom prst="ellipse">
              <a:avLst/>
            </a:prstGeom>
            <a:solidFill>
              <a:srgbClr val="e9ad17"/>
            </a:solidFill>
            <a:ln w="111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555" name=""/>
            <p:cNvSpPr/>
            <p:nvPr/>
          </p:nvSpPr>
          <p:spPr>
            <a:xfrm>
              <a:off x="3568680" y="3164040"/>
              <a:ext cx="193680" cy="198360"/>
            </a:xfrm>
            <a:prstGeom prst="ellipse">
              <a:avLst/>
            </a:prstGeom>
            <a:solidFill>
              <a:srgbClr val="e9ad17"/>
            </a:solidFill>
            <a:ln w="111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556" name=""/>
            <p:cNvSpPr/>
            <p:nvPr/>
          </p:nvSpPr>
          <p:spPr>
            <a:xfrm>
              <a:off x="3525840" y="3317760"/>
              <a:ext cx="193680" cy="198720"/>
            </a:xfrm>
            <a:prstGeom prst="ellipse">
              <a:avLst/>
            </a:prstGeom>
            <a:solidFill>
              <a:srgbClr val="e9ad17"/>
            </a:solidFill>
            <a:ln w="111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557" name=""/>
            <p:cNvSpPr/>
            <p:nvPr/>
          </p:nvSpPr>
          <p:spPr>
            <a:xfrm>
              <a:off x="3665520" y="3286080"/>
              <a:ext cx="193680" cy="196920"/>
            </a:xfrm>
            <a:prstGeom prst="ellipse">
              <a:avLst/>
            </a:prstGeom>
            <a:solidFill>
              <a:srgbClr val="e9ad17"/>
            </a:solidFill>
            <a:ln w="111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558" name=""/>
            <p:cNvSpPr/>
            <p:nvPr/>
          </p:nvSpPr>
          <p:spPr>
            <a:xfrm>
              <a:off x="3440160" y="3081240"/>
              <a:ext cx="193680" cy="198360"/>
            </a:xfrm>
            <a:prstGeom prst="ellipse">
              <a:avLst/>
            </a:prstGeom>
            <a:solidFill>
              <a:srgbClr val="e9ad17"/>
            </a:solidFill>
            <a:ln w="111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559" name=""/>
            <p:cNvSpPr/>
            <p:nvPr/>
          </p:nvSpPr>
          <p:spPr>
            <a:xfrm>
              <a:off x="3284640" y="3147840"/>
              <a:ext cx="193680" cy="198720"/>
            </a:xfrm>
            <a:prstGeom prst="ellipse">
              <a:avLst/>
            </a:prstGeom>
            <a:solidFill>
              <a:srgbClr val="e9ad17"/>
            </a:solidFill>
            <a:ln w="111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560" name=""/>
            <p:cNvSpPr/>
            <p:nvPr/>
          </p:nvSpPr>
          <p:spPr>
            <a:xfrm>
              <a:off x="3365640" y="3328920"/>
              <a:ext cx="191880" cy="198360"/>
            </a:xfrm>
            <a:prstGeom prst="ellipse">
              <a:avLst/>
            </a:prstGeom>
            <a:solidFill>
              <a:srgbClr val="e9ad17"/>
            </a:solidFill>
            <a:ln w="111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561" name=""/>
            <p:cNvSpPr/>
            <p:nvPr/>
          </p:nvSpPr>
          <p:spPr>
            <a:xfrm>
              <a:off x="2538360" y="2895480"/>
              <a:ext cx="177840" cy="198720"/>
            </a:xfrm>
            <a:prstGeom prst="ellipse">
              <a:avLst/>
            </a:prstGeom>
            <a:solidFill>
              <a:srgbClr val="e9ad17"/>
            </a:solidFill>
            <a:ln w="111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562" name=""/>
            <p:cNvSpPr/>
            <p:nvPr/>
          </p:nvSpPr>
          <p:spPr>
            <a:xfrm>
              <a:off x="2630520" y="2813040"/>
              <a:ext cx="177840" cy="198360"/>
            </a:xfrm>
            <a:prstGeom prst="ellipse">
              <a:avLst/>
            </a:prstGeom>
            <a:solidFill>
              <a:srgbClr val="e9ad17"/>
            </a:solidFill>
            <a:ln w="111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563" name=""/>
            <p:cNvSpPr/>
            <p:nvPr/>
          </p:nvSpPr>
          <p:spPr>
            <a:xfrm>
              <a:off x="2481120" y="2755800"/>
              <a:ext cx="177840" cy="198360"/>
            </a:xfrm>
            <a:prstGeom prst="ellipse">
              <a:avLst/>
            </a:prstGeom>
            <a:solidFill>
              <a:srgbClr val="e9ad17"/>
            </a:solidFill>
            <a:ln w="111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564" name=""/>
            <p:cNvSpPr/>
            <p:nvPr/>
          </p:nvSpPr>
          <p:spPr>
            <a:xfrm>
              <a:off x="2492280" y="2577960"/>
              <a:ext cx="177840" cy="198720"/>
            </a:xfrm>
            <a:prstGeom prst="ellipse">
              <a:avLst/>
            </a:prstGeom>
            <a:solidFill>
              <a:srgbClr val="e9ad17"/>
            </a:solidFill>
            <a:ln w="111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565" name=""/>
            <p:cNvSpPr/>
            <p:nvPr/>
          </p:nvSpPr>
          <p:spPr>
            <a:xfrm>
              <a:off x="2308320" y="2638440"/>
              <a:ext cx="177840" cy="196920"/>
            </a:xfrm>
            <a:prstGeom prst="ellipse">
              <a:avLst/>
            </a:prstGeom>
            <a:solidFill>
              <a:srgbClr val="e9ad17"/>
            </a:solidFill>
            <a:ln w="111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566" name=""/>
            <p:cNvSpPr/>
            <p:nvPr/>
          </p:nvSpPr>
          <p:spPr>
            <a:xfrm>
              <a:off x="2779560" y="2697120"/>
              <a:ext cx="177840" cy="198360"/>
            </a:xfrm>
            <a:prstGeom prst="ellipse">
              <a:avLst/>
            </a:prstGeom>
            <a:solidFill>
              <a:srgbClr val="e9ad17"/>
            </a:solidFill>
            <a:ln w="111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567" name=""/>
            <p:cNvSpPr/>
            <p:nvPr/>
          </p:nvSpPr>
          <p:spPr>
            <a:xfrm>
              <a:off x="2722680" y="3368520"/>
              <a:ext cx="176040" cy="198720"/>
            </a:xfrm>
            <a:prstGeom prst="ellipse">
              <a:avLst/>
            </a:prstGeom>
            <a:solidFill>
              <a:srgbClr val="e9ad17"/>
            </a:solidFill>
            <a:ln w="111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568" name=""/>
            <p:cNvSpPr/>
            <p:nvPr/>
          </p:nvSpPr>
          <p:spPr>
            <a:xfrm>
              <a:off x="2906640" y="3394080"/>
              <a:ext cx="176400" cy="198360"/>
            </a:xfrm>
            <a:prstGeom prst="ellipse">
              <a:avLst/>
            </a:prstGeom>
            <a:solidFill>
              <a:srgbClr val="e9ad17"/>
            </a:solidFill>
            <a:ln w="111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569" name=""/>
            <p:cNvSpPr/>
            <p:nvPr/>
          </p:nvSpPr>
          <p:spPr>
            <a:xfrm>
              <a:off x="2825640" y="3228840"/>
              <a:ext cx="176400" cy="198720"/>
            </a:xfrm>
            <a:prstGeom prst="ellipse">
              <a:avLst/>
            </a:prstGeom>
            <a:solidFill>
              <a:srgbClr val="e9ad17"/>
            </a:solidFill>
            <a:ln w="111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570" name=""/>
            <p:cNvSpPr/>
            <p:nvPr/>
          </p:nvSpPr>
          <p:spPr>
            <a:xfrm>
              <a:off x="2790720" y="3559320"/>
              <a:ext cx="176400" cy="198360"/>
            </a:xfrm>
            <a:prstGeom prst="ellipse">
              <a:avLst/>
            </a:prstGeom>
            <a:solidFill>
              <a:srgbClr val="e9ad17"/>
            </a:solidFill>
            <a:ln w="111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571" name=""/>
            <p:cNvSpPr/>
            <p:nvPr/>
          </p:nvSpPr>
          <p:spPr>
            <a:xfrm>
              <a:off x="2997360" y="3263760"/>
              <a:ext cx="177480" cy="196920"/>
            </a:xfrm>
            <a:prstGeom prst="ellipse">
              <a:avLst/>
            </a:prstGeom>
            <a:solidFill>
              <a:srgbClr val="e9ad17"/>
            </a:solidFill>
            <a:ln w="111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572" name=""/>
            <p:cNvSpPr/>
            <p:nvPr/>
          </p:nvSpPr>
          <p:spPr>
            <a:xfrm>
              <a:off x="2216160" y="3324240"/>
              <a:ext cx="193680" cy="196920"/>
            </a:xfrm>
            <a:prstGeom prst="ellipse">
              <a:avLst/>
            </a:prstGeom>
            <a:solidFill>
              <a:srgbClr val="e9ad17"/>
            </a:solidFill>
            <a:ln w="111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573" name=""/>
            <p:cNvSpPr/>
            <p:nvPr/>
          </p:nvSpPr>
          <p:spPr>
            <a:xfrm>
              <a:off x="2181240" y="3159000"/>
              <a:ext cx="193680" cy="198720"/>
            </a:xfrm>
            <a:prstGeom prst="ellipse">
              <a:avLst/>
            </a:prstGeom>
            <a:solidFill>
              <a:srgbClr val="e9ad17"/>
            </a:solidFill>
            <a:ln w="111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574" name=""/>
            <p:cNvSpPr/>
            <p:nvPr/>
          </p:nvSpPr>
          <p:spPr>
            <a:xfrm>
              <a:off x="2021040" y="3265560"/>
              <a:ext cx="191880" cy="196920"/>
            </a:xfrm>
            <a:prstGeom prst="ellipse">
              <a:avLst/>
            </a:prstGeom>
            <a:solidFill>
              <a:srgbClr val="e9ad17"/>
            </a:solidFill>
            <a:ln w="111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575" name=""/>
            <p:cNvSpPr/>
            <p:nvPr/>
          </p:nvSpPr>
          <p:spPr>
            <a:xfrm>
              <a:off x="2055960" y="3100320"/>
              <a:ext cx="191880" cy="196920"/>
            </a:xfrm>
            <a:prstGeom prst="ellipse">
              <a:avLst/>
            </a:prstGeom>
            <a:solidFill>
              <a:srgbClr val="e9ad17"/>
            </a:solidFill>
            <a:ln w="111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576" name=""/>
            <p:cNvSpPr/>
            <p:nvPr/>
          </p:nvSpPr>
          <p:spPr>
            <a:xfrm>
              <a:off x="1882800" y="3147840"/>
              <a:ext cx="192240" cy="198720"/>
            </a:xfrm>
            <a:prstGeom prst="ellipse">
              <a:avLst/>
            </a:prstGeom>
            <a:solidFill>
              <a:srgbClr val="e9ad17"/>
            </a:solidFill>
            <a:ln w="111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577" name=""/>
            <p:cNvSpPr/>
            <p:nvPr/>
          </p:nvSpPr>
          <p:spPr>
            <a:xfrm>
              <a:off x="1962000" y="2995560"/>
              <a:ext cx="193680" cy="196920"/>
            </a:xfrm>
            <a:prstGeom prst="ellipse">
              <a:avLst/>
            </a:prstGeom>
            <a:solidFill>
              <a:srgbClr val="e9ad17"/>
            </a:solidFill>
            <a:ln w="111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578" name=""/>
            <p:cNvSpPr/>
            <p:nvPr/>
          </p:nvSpPr>
          <p:spPr>
            <a:xfrm>
              <a:off x="1792440" y="2997360"/>
              <a:ext cx="193680" cy="196560"/>
            </a:xfrm>
            <a:prstGeom prst="ellipse">
              <a:avLst/>
            </a:prstGeom>
            <a:solidFill>
              <a:srgbClr val="e9ad17"/>
            </a:solidFill>
            <a:ln w="111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579" name=""/>
            <p:cNvSpPr/>
            <p:nvPr/>
          </p:nvSpPr>
          <p:spPr>
            <a:xfrm>
              <a:off x="1860480" y="2832120"/>
              <a:ext cx="193680" cy="196920"/>
            </a:xfrm>
            <a:prstGeom prst="ellipse">
              <a:avLst/>
            </a:prstGeom>
            <a:solidFill>
              <a:srgbClr val="e9ad17"/>
            </a:solidFill>
            <a:ln w="111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580" name=""/>
            <p:cNvSpPr/>
            <p:nvPr/>
          </p:nvSpPr>
          <p:spPr>
            <a:xfrm>
              <a:off x="1687680" y="3125880"/>
              <a:ext cx="193680" cy="198360"/>
            </a:xfrm>
            <a:prstGeom prst="ellipse">
              <a:avLst/>
            </a:prstGeom>
            <a:solidFill>
              <a:srgbClr val="e9ad17"/>
            </a:solidFill>
            <a:ln w="111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581" name=""/>
            <p:cNvSpPr/>
            <p:nvPr/>
          </p:nvSpPr>
          <p:spPr>
            <a:xfrm>
              <a:off x="1700280" y="2878200"/>
              <a:ext cx="191880" cy="198360"/>
            </a:xfrm>
            <a:prstGeom prst="ellipse">
              <a:avLst/>
            </a:prstGeom>
            <a:solidFill>
              <a:srgbClr val="e9ad17"/>
            </a:solidFill>
            <a:ln w="111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582" name=""/>
            <p:cNvSpPr/>
            <p:nvPr/>
          </p:nvSpPr>
          <p:spPr>
            <a:xfrm>
              <a:off x="1906560" y="2678040"/>
              <a:ext cx="192240" cy="196920"/>
            </a:xfrm>
            <a:prstGeom prst="ellipse">
              <a:avLst/>
            </a:prstGeom>
            <a:solidFill>
              <a:srgbClr val="e9ad17"/>
            </a:solidFill>
            <a:ln w="111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583" name=""/>
            <p:cNvSpPr/>
            <p:nvPr/>
          </p:nvSpPr>
          <p:spPr>
            <a:xfrm>
              <a:off x="1768320" y="2736720"/>
              <a:ext cx="192240" cy="198720"/>
            </a:xfrm>
            <a:prstGeom prst="ellipse">
              <a:avLst/>
            </a:prstGeom>
            <a:solidFill>
              <a:srgbClr val="e9ad17"/>
            </a:solidFill>
            <a:ln w="111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584" name=""/>
            <p:cNvSpPr/>
            <p:nvPr/>
          </p:nvSpPr>
          <p:spPr>
            <a:xfrm>
              <a:off x="1584360" y="2736720"/>
              <a:ext cx="193680" cy="198720"/>
            </a:xfrm>
            <a:prstGeom prst="ellipse">
              <a:avLst/>
            </a:prstGeom>
            <a:solidFill>
              <a:srgbClr val="e9ad17"/>
            </a:solidFill>
            <a:ln w="111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585" name=""/>
            <p:cNvSpPr/>
            <p:nvPr/>
          </p:nvSpPr>
          <p:spPr>
            <a:xfrm>
              <a:off x="1700280" y="2595600"/>
              <a:ext cx="191880" cy="196920"/>
            </a:xfrm>
            <a:prstGeom prst="ellipse">
              <a:avLst/>
            </a:prstGeom>
            <a:solidFill>
              <a:srgbClr val="e9ad17"/>
            </a:solidFill>
            <a:ln w="111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586" name=""/>
            <p:cNvSpPr/>
            <p:nvPr/>
          </p:nvSpPr>
          <p:spPr>
            <a:xfrm>
              <a:off x="1860480" y="2558880"/>
              <a:ext cx="193680" cy="198720"/>
            </a:xfrm>
            <a:prstGeom prst="ellipse">
              <a:avLst/>
            </a:prstGeom>
            <a:solidFill>
              <a:srgbClr val="e9ad17"/>
            </a:solidFill>
            <a:ln w="111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587" name=""/>
            <p:cNvSpPr/>
            <p:nvPr/>
          </p:nvSpPr>
          <p:spPr>
            <a:xfrm>
              <a:off x="1527120" y="2584440"/>
              <a:ext cx="193680" cy="198360"/>
            </a:xfrm>
            <a:prstGeom prst="ellipse">
              <a:avLst/>
            </a:prstGeom>
            <a:solidFill>
              <a:srgbClr val="e9ad17"/>
            </a:solidFill>
            <a:ln w="111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588" name=""/>
            <p:cNvSpPr/>
            <p:nvPr/>
          </p:nvSpPr>
          <p:spPr>
            <a:xfrm>
              <a:off x="1631880" y="1900080"/>
              <a:ext cx="193680" cy="196920"/>
            </a:xfrm>
            <a:prstGeom prst="ellipse">
              <a:avLst/>
            </a:prstGeom>
            <a:solidFill>
              <a:srgbClr val="e9ad17"/>
            </a:solidFill>
            <a:ln w="111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589" name=""/>
            <p:cNvSpPr/>
            <p:nvPr/>
          </p:nvSpPr>
          <p:spPr>
            <a:xfrm>
              <a:off x="1770120" y="1969920"/>
              <a:ext cx="193680" cy="196920"/>
            </a:xfrm>
            <a:prstGeom prst="ellipse">
              <a:avLst/>
            </a:prstGeom>
            <a:solidFill>
              <a:srgbClr val="e9ad17"/>
            </a:solidFill>
            <a:ln w="111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590" name=""/>
            <p:cNvSpPr/>
            <p:nvPr/>
          </p:nvSpPr>
          <p:spPr>
            <a:xfrm>
              <a:off x="1760400" y="1793880"/>
              <a:ext cx="192240" cy="198360"/>
            </a:xfrm>
            <a:prstGeom prst="ellipse">
              <a:avLst/>
            </a:prstGeom>
            <a:solidFill>
              <a:srgbClr val="e9ad17"/>
            </a:solidFill>
            <a:ln w="111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591" name=""/>
            <p:cNvSpPr/>
            <p:nvPr/>
          </p:nvSpPr>
          <p:spPr>
            <a:xfrm>
              <a:off x="1644480" y="1782720"/>
              <a:ext cx="193680" cy="198360"/>
            </a:xfrm>
            <a:prstGeom prst="ellipse">
              <a:avLst/>
            </a:prstGeom>
            <a:solidFill>
              <a:srgbClr val="e9ad17"/>
            </a:solidFill>
            <a:ln w="111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592" name=""/>
            <p:cNvSpPr/>
            <p:nvPr/>
          </p:nvSpPr>
          <p:spPr>
            <a:xfrm>
              <a:off x="1805040" y="1663560"/>
              <a:ext cx="193680" cy="198720"/>
            </a:xfrm>
            <a:prstGeom prst="ellipse">
              <a:avLst/>
            </a:prstGeom>
            <a:solidFill>
              <a:srgbClr val="e9ad17"/>
            </a:solidFill>
            <a:ln w="111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593" name=""/>
            <p:cNvSpPr/>
            <p:nvPr/>
          </p:nvSpPr>
          <p:spPr>
            <a:xfrm>
              <a:off x="1065240" y="3102120"/>
              <a:ext cx="193680" cy="198360"/>
            </a:xfrm>
            <a:prstGeom prst="ellipse">
              <a:avLst/>
            </a:prstGeom>
            <a:solidFill>
              <a:srgbClr val="e9ad17"/>
            </a:solidFill>
            <a:ln w="111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594" name=""/>
            <p:cNvSpPr/>
            <p:nvPr/>
          </p:nvSpPr>
          <p:spPr>
            <a:xfrm>
              <a:off x="1170000" y="2948040"/>
              <a:ext cx="176040" cy="198360"/>
            </a:xfrm>
            <a:prstGeom prst="ellipse">
              <a:avLst/>
            </a:prstGeom>
            <a:solidFill>
              <a:srgbClr val="e9ad17"/>
            </a:solidFill>
            <a:ln w="111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595" name=""/>
            <p:cNvSpPr/>
            <p:nvPr/>
          </p:nvSpPr>
          <p:spPr>
            <a:xfrm>
              <a:off x="1008000" y="2936880"/>
              <a:ext cx="193680" cy="198360"/>
            </a:xfrm>
            <a:prstGeom prst="ellipse">
              <a:avLst/>
            </a:prstGeom>
            <a:solidFill>
              <a:srgbClr val="e9ad17"/>
            </a:solidFill>
            <a:ln w="111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596" name=""/>
            <p:cNvSpPr/>
            <p:nvPr/>
          </p:nvSpPr>
          <p:spPr>
            <a:xfrm>
              <a:off x="1239840" y="3112920"/>
              <a:ext cx="192240" cy="198720"/>
            </a:xfrm>
            <a:prstGeom prst="ellipse">
              <a:avLst/>
            </a:prstGeom>
            <a:solidFill>
              <a:srgbClr val="e9ad17"/>
            </a:solidFill>
            <a:ln w="111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597" name=""/>
            <p:cNvSpPr/>
            <p:nvPr/>
          </p:nvSpPr>
          <p:spPr>
            <a:xfrm>
              <a:off x="1343160" y="2960640"/>
              <a:ext cx="191880" cy="198360"/>
            </a:xfrm>
            <a:prstGeom prst="ellipse">
              <a:avLst/>
            </a:prstGeom>
            <a:solidFill>
              <a:srgbClr val="e9ad17"/>
            </a:solidFill>
            <a:ln w="111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598" name=""/>
            <p:cNvSpPr/>
            <p:nvPr/>
          </p:nvSpPr>
          <p:spPr>
            <a:xfrm>
              <a:off x="1146240" y="2819520"/>
              <a:ext cx="193680" cy="198360"/>
            </a:xfrm>
            <a:prstGeom prst="ellipse">
              <a:avLst/>
            </a:prstGeom>
            <a:solidFill>
              <a:srgbClr val="e9ad17"/>
            </a:solidFill>
            <a:ln w="111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599" name=""/>
            <p:cNvSpPr/>
            <p:nvPr/>
          </p:nvSpPr>
          <p:spPr>
            <a:xfrm>
              <a:off x="2003400" y="1357200"/>
              <a:ext cx="192240" cy="198720"/>
            </a:xfrm>
            <a:prstGeom prst="ellipse">
              <a:avLst/>
            </a:prstGeom>
            <a:solidFill>
              <a:srgbClr val="e9ad17"/>
            </a:solidFill>
            <a:ln w="111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600" name=""/>
            <p:cNvSpPr/>
            <p:nvPr/>
          </p:nvSpPr>
          <p:spPr>
            <a:xfrm>
              <a:off x="2139840" y="1368360"/>
              <a:ext cx="193680" cy="198360"/>
            </a:xfrm>
            <a:prstGeom prst="ellipse">
              <a:avLst/>
            </a:prstGeom>
            <a:solidFill>
              <a:srgbClr val="e9ad17"/>
            </a:solidFill>
            <a:ln w="111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601" name=""/>
            <p:cNvSpPr/>
            <p:nvPr/>
          </p:nvSpPr>
          <p:spPr>
            <a:xfrm>
              <a:off x="2092320" y="1216080"/>
              <a:ext cx="193680" cy="198360"/>
            </a:xfrm>
            <a:prstGeom prst="ellipse">
              <a:avLst/>
            </a:prstGeom>
            <a:solidFill>
              <a:srgbClr val="e9ad17"/>
            </a:solidFill>
            <a:ln w="111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602" name=""/>
            <p:cNvSpPr/>
            <p:nvPr/>
          </p:nvSpPr>
          <p:spPr>
            <a:xfrm>
              <a:off x="1932120" y="1190520"/>
              <a:ext cx="193680" cy="198720"/>
            </a:xfrm>
            <a:prstGeom prst="ellipse">
              <a:avLst/>
            </a:prstGeom>
            <a:solidFill>
              <a:srgbClr val="e9ad17"/>
            </a:solidFill>
            <a:ln w="111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603" name=""/>
            <p:cNvSpPr/>
            <p:nvPr/>
          </p:nvSpPr>
          <p:spPr>
            <a:xfrm>
              <a:off x="2057400" y="1119240"/>
              <a:ext cx="193680" cy="198360"/>
            </a:xfrm>
            <a:prstGeom prst="ellipse">
              <a:avLst/>
            </a:prstGeom>
            <a:solidFill>
              <a:srgbClr val="e9ad17"/>
            </a:solidFill>
            <a:ln w="111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604" name=""/>
            <p:cNvSpPr/>
            <p:nvPr/>
          </p:nvSpPr>
          <p:spPr>
            <a:xfrm>
              <a:off x="2151000" y="1027080"/>
              <a:ext cx="192240" cy="196920"/>
            </a:xfrm>
            <a:prstGeom prst="ellipse">
              <a:avLst/>
            </a:prstGeom>
            <a:solidFill>
              <a:srgbClr val="e9ad17"/>
            </a:solidFill>
            <a:ln w="111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605" name=""/>
            <p:cNvSpPr/>
            <p:nvPr/>
          </p:nvSpPr>
          <p:spPr>
            <a:xfrm>
              <a:off x="2022480" y="955800"/>
              <a:ext cx="193680" cy="196560"/>
            </a:xfrm>
            <a:prstGeom prst="ellipse">
              <a:avLst/>
            </a:prstGeom>
            <a:solidFill>
              <a:srgbClr val="e9ad17"/>
            </a:solidFill>
            <a:ln w="111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606" name=""/>
            <p:cNvSpPr/>
            <p:nvPr/>
          </p:nvSpPr>
          <p:spPr>
            <a:xfrm>
              <a:off x="2173320" y="919080"/>
              <a:ext cx="193680" cy="198360"/>
            </a:xfrm>
            <a:prstGeom prst="ellipse">
              <a:avLst/>
            </a:prstGeom>
            <a:solidFill>
              <a:srgbClr val="e9ad17"/>
            </a:solidFill>
            <a:ln w="111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607" name=""/>
            <p:cNvSpPr/>
            <p:nvPr/>
          </p:nvSpPr>
          <p:spPr>
            <a:xfrm>
              <a:off x="1919160" y="1108080"/>
              <a:ext cx="193680" cy="196920"/>
            </a:xfrm>
            <a:prstGeom prst="ellipse">
              <a:avLst/>
            </a:prstGeom>
            <a:solidFill>
              <a:srgbClr val="e9ad17"/>
            </a:solidFill>
            <a:ln w="111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608" name=""/>
            <p:cNvSpPr/>
            <p:nvPr/>
          </p:nvSpPr>
          <p:spPr>
            <a:xfrm>
              <a:off x="2660760" y="1971720"/>
              <a:ext cx="193680" cy="196920"/>
            </a:xfrm>
            <a:prstGeom prst="ellipse">
              <a:avLst/>
            </a:prstGeom>
            <a:solidFill>
              <a:srgbClr val="e9ad17"/>
            </a:solidFill>
            <a:ln w="111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609" name=""/>
            <p:cNvSpPr/>
            <p:nvPr/>
          </p:nvSpPr>
          <p:spPr>
            <a:xfrm>
              <a:off x="4896000" y="3816360"/>
              <a:ext cx="191880" cy="198360"/>
            </a:xfrm>
            <a:prstGeom prst="ellipse">
              <a:avLst/>
            </a:prstGeom>
            <a:solidFill>
              <a:srgbClr val="e9ad17"/>
            </a:solidFill>
            <a:ln w="111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610" name=""/>
            <p:cNvSpPr/>
            <p:nvPr/>
          </p:nvSpPr>
          <p:spPr>
            <a:xfrm>
              <a:off x="4998960" y="3932280"/>
              <a:ext cx="192240" cy="198360"/>
            </a:xfrm>
            <a:prstGeom prst="ellipse">
              <a:avLst/>
            </a:prstGeom>
            <a:solidFill>
              <a:srgbClr val="e9ad17"/>
            </a:solidFill>
            <a:ln w="111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611" name=""/>
            <p:cNvSpPr/>
            <p:nvPr/>
          </p:nvSpPr>
          <p:spPr>
            <a:xfrm>
              <a:off x="5504040" y="4024440"/>
              <a:ext cx="193320" cy="198360"/>
            </a:xfrm>
            <a:prstGeom prst="ellipse">
              <a:avLst/>
            </a:prstGeom>
            <a:solidFill>
              <a:srgbClr val="e9ad17"/>
            </a:solidFill>
            <a:ln w="111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612" name=""/>
            <p:cNvSpPr/>
            <p:nvPr/>
          </p:nvSpPr>
          <p:spPr>
            <a:xfrm>
              <a:off x="5572080" y="3870360"/>
              <a:ext cx="193680" cy="198360"/>
            </a:xfrm>
            <a:prstGeom prst="ellipse">
              <a:avLst/>
            </a:prstGeom>
            <a:solidFill>
              <a:srgbClr val="e9ad17"/>
            </a:solidFill>
            <a:ln w="111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613" name=""/>
            <p:cNvSpPr/>
            <p:nvPr/>
          </p:nvSpPr>
          <p:spPr>
            <a:xfrm>
              <a:off x="5403960" y="1684440"/>
              <a:ext cx="193680" cy="196920"/>
            </a:xfrm>
            <a:prstGeom prst="ellipse">
              <a:avLst/>
            </a:prstGeom>
            <a:solidFill>
              <a:srgbClr val="e9ad17"/>
            </a:solidFill>
            <a:ln w="111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10614" name=""/>
          <p:cNvSpPr/>
          <p:nvPr/>
        </p:nvSpPr>
        <p:spPr>
          <a:xfrm>
            <a:off x="8089920" y="1484280"/>
            <a:ext cx="192240" cy="19836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615" name=""/>
          <p:cNvSpPr/>
          <p:nvPr/>
        </p:nvSpPr>
        <p:spPr>
          <a:xfrm>
            <a:off x="8211960" y="1500120"/>
            <a:ext cx="193680" cy="19836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616" name=""/>
          <p:cNvSpPr/>
          <p:nvPr/>
        </p:nvSpPr>
        <p:spPr>
          <a:xfrm>
            <a:off x="8340840" y="2747880"/>
            <a:ext cx="191880" cy="19836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617" name=""/>
          <p:cNvSpPr/>
          <p:nvPr/>
        </p:nvSpPr>
        <p:spPr>
          <a:xfrm>
            <a:off x="8294760" y="2611440"/>
            <a:ext cx="193680" cy="19836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618" name=""/>
          <p:cNvSpPr/>
          <p:nvPr/>
        </p:nvSpPr>
        <p:spPr>
          <a:xfrm>
            <a:off x="8126280" y="1555920"/>
            <a:ext cx="193680" cy="19836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619" name=""/>
          <p:cNvSpPr/>
          <p:nvPr/>
        </p:nvSpPr>
        <p:spPr>
          <a:xfrm>
            <a:off x="8153280" y="1720800"/>
            <a:ext cx="193680" cy="19836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620" name=""/>
          <p:cNvSpPr/>
          <p:nvPr/>
        </p:nvSpPr>
        <p:spPr>
          <a:xfrm>
            <a:off x="8255160" y="1633680"/>
            <a:ext cx="193680" cy="19656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621" name=""/>
          <p:cNvSpPr/>
          <p:nvPr/>
        </p:nvSpPr>
        <p:spPr>
          <a:xfrm>
            <a:off x="8207280" y="1859040"/>
            <a:ext cx="193680" cy="19692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622" name=""/>
          <p:cNvSpPr/>
          <p:nvPr/>
        </p:nvSpPr>
        <p:spPr>
          <a:xfrm>
            <a:off x="8277120" y="1736640"/>
            <a:ext cx="193680" cy="19836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623" name=""/>
          <p:cNvSpPr/>
          <p:nvPr/>
        </p:nvSpPr>
        <p:spPr>
          <a:xfrm>
            <a:off x="8255160" y="1979640"/>
            <a:ext cx="193680" cy="19836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624" name=""/>
          <p:cNvSpPr/>
          <p:nvPr/>
        </p:nvSpPr>
        <p:spPr>
          <a:xfrm>
            <a:off x="8379000" y="2106720"/>
            <a:ext cx="193680" cy="19692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625" name=""/>
          <p:cNvSpPr/>
          <p:nvPr/>
        </p:nvSpPr>
        <p:spPr>
          <a:xfrm>
            <a:off x="8280360" y="2246400"/>
            <a:ext cx="192240" cy="19836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626" name=""/>
          <p:cNvSpPr/>
          <p:nvPr/>
        </p:nvSpPr>
        <p:spPr>
          <a:xfrm>
            <a:off x="8394840" y="2271600"/>
            <a:ext cx="193680" cy="19872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627" name=""/>
          <p:cNvSpPr/>
          <p:nvPr/>
        </p:nvSpPr>
        <p:spPr>
          <a:xfrm>
            <a:off x="8199360" y="2387520"/>
            <a:ext cx="193680" cy="19836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628" name=""/>
          <p:cNvSpPr/>
          <p:nvPr/>
        </p:nvSpPr>
        <p:spPr>
          <a:xfrm>
            <a:off x="8381880" y="2425680"/>
            <a:ext cx="193680" cy="19836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629" name=""/>
          <p:cNvSpPr/>
          <p:nvPr/>
        </p:nvSpPr>
        <p:spPr>
          <a:xfrm>
            <a:off x="8194680" y="2093760"/>
            <a:ext cx="193680" cy="19692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630" name=""/>
          <p:cNvSpPr/>
          <p:nvPr/>
        </p:nvSpPr>
        <p:spPr>
          <a:xfrm>
            <a:off x="8169120" y="2705040"/>
            <a:ext cx="193680" cy="19836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631" name=""/>
          <p:cNvSpPr/>
          <p:nvPr/>
        </p:nvSpPr>
        <p:spPr>
          <a:xfrm>
            <a:off x="8211960" y="2502000"/>
            <a:ext cx="193680" cy="19836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632" name=""/>
          <p:cNvSpPr/>
          <p:nvPr/>
        </p:nvSpPr>
        <p:spPr>
          <a:xfrm>
            <a:off x="3598920" y="1457280"/>
            <a:ext cx="182520" cy="18252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633" name=""/>
          <p:cNvSpPr/>
          <p:nvPr/>
        </p:nvSpPr>
        <p:spPr>
          <a:xfrm>
            <a:off x="3521160" y="1352520"/>
            <a:ext cx="182520" cy="18252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634" name=""/>
          <p:cNvSpPr/>
          <p:nvPr/>
        </p:nvSpPr>
        <p:spPr>
          <a:xfrm>
            <a:off x="3443400" y="1390680"/>
            <a:ext cx="182520" cy="18252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635" name=""/>
          <p:cNvSpPr/>
          <p:nvPr/>
        </p:nvSpPr>
        <p:spPr>
          <a:xfrm>
            <a:off x="4251240" y="1482840"/>
            <a:ext cx="182520" cy="18252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636" name=""/>
          <p:cNvSpPr/>
          <p:nvPr/>
        </p:nvSpPr>
        <p:spPr>
          <a:xfrm>
            <a:off x="4329000" y="1403280"/>
            <a:ext cx="182520" cy="18252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637" name=""/>
          <p:cNvSpPr/>
          <p:nvPr/>
        </p:nvSpPr>
        <p:spPr>
          <a:xfrm>
            <a:off x="4406760" y="1468440"/>
            <a:ext cx="182880" cy="18252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638" name=""/>
          <p:cNvSpPr/>
          <p:nvPr/>
        </p:nvSpPr>
        <p:spPr>
          <a:xfrm>
            <a:off x="4511520" y="1389240"/>
            <a:ext cx="182880" cy="18252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639" name=""/>
          <p:cNvSpPr/>
          <p:nvPr/>
        </p:nvSpPr>
        <p:spPr>
          <a:xfrm>
            <a:off x="4616280" y="1401840"/>
            <a:ext cx="182880" cy="18252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10640" name=""/>
          <p:cNvGrpSpPr/>
          <p:nvPr/>
        </p:nvGrpSpPr>
        <p:grpSpPr>
          <a:xfrm>
            <a:off x="1657440" y="1044720"/>
            <a:ext cx="6356160" cy="3601800"/>
            <a:chOff x="1657440" y="1044720"/>
            <a:chExt cx="6356160" cy="3601800"/>
          </a:xfrm>
        </p:grpSpPr>
        <p:sp>
          <p:nvSpPr>
            <p:cNvPr id="10641" name=""/>
            <p:cNvSpPr/>
            <p:nvPr/>
          </p:nvSpPr>
          <p:spPr>
            <a:xfrm>
              <a:off x="7655040" y="2212920"/>
              <a:ext cx="156960" cy="96840"/>
            </a:xfrm>
            <a:custGeom>
              <a:avLst/>
              <a:gdLst/>
              <a:ahLst/>
              <a:rect l="l" t="t" r="r" b="b"/>
              <a:pathLst>
                <a:path w="95" h="69">
                  <a:moveTo>
                    <a:pt x="36" y="16"/>
                  </a:moveTo>
                  <a:lnTo>
                    <a:pt x="56" y="16"/>
                  </a:lnTo>
                  <a:lnTo>
                    <a:pt x="66" y="14"/>
                  </a:lnTo>
                  <a:lnTo>
                    <a:pt x="78" y="2"/>
                  </a:lnTo>
                  <a:lnTo>
                    <a:pt x="94" y="0"/>
                  </a:lnTo>
                  <a:lnTo>
                    <a:pt x="90" y="16"/>
                  </a:lnTo>
                  <a:lnTo>
                    <a:pt x="76" y="26"/>
                  </a:lnTo>
                  <a:lnTo>
                    <a:pt x="68" y="38"/>
                  </a:lnTo>
                  <a:lnTo>
                    <a:pt x="70" y="52"/>
                  </a:lnTo>
                  <a:lnTo>
                    <a:pt x="58" y="50"/>
                  </a:lnTo>
                  <a:lnTo>
                    <a:pt x="38" y="60"/>
                  </a:lnTo>
                  <a:lnTo>
                    <a:pt x="8" y="68"/>
                  </a:lnTo>
                  <a:lnTo>
                    <a:pt x="0" y="34"/>
                  </a:lnTo>
                  <a:lnTo>
                    <a:pt x="28" y="32"/>
                  </a:lnTo>
                  <a:lnTo>
                    <a:pt x="36" y="16"/>
                  </a:lnTo>
                </a:path>
              </a:pathLst>
            </a:custGeom>
            <a:solidFill>
              <a:srgbClr val="c20017"/>
            </a:solidFill>
            <a:ln cap="rnd" w="12600">
              <a:solidFill>
                <a:srgbClr val="7f7f7f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642" name=""/>
            <p:cNvSpPr/>
            <p:nvPr/>
          </p:nvSpPr>
          <p:spPr>
            <a:xfrm>
              <a:off x="7932600" y="2141640"/>
              <a:ext cx="46080" cy="21960"/>
            </a:xfrm>
            <a:custGeom>
              <a:avLst/>
              <a:gdLst/>
              <a:ahLst/>
              <a:rect l="l" t="t" r="r" b="b"/>
              <a:pathLst>
                <a:path w="27" h="15">
                  <a:moveTo>
                    <a:pt x="2" y="0"/>
                  </a:moveTo>
                  <a:lnTo>
                    <a:pt x="26" y="2"/>
                  </a:lnTo>
                  <a:lnTo>
                    <a:pt x="22" y="8"/>
                  </a:lnTo>
                  <a:lnTo>
                    <a:pt x="0" y="14"/>
                  </a:lnTo>
                  <a:lnTo>
                    <a:pt x="2" y="0"/>
                  </a:lnTo>
                </a:path>
              </a:pathLst>
            </a:custGeom>
            <a:solidFill>
              <a:srgbClr val="c20017"/>
            </a:solidFill>
            <a:ln cap="rnd" w="12600">
              <a:solidFill>
                <a:srgbClr val="7f7f7f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4840" bIns="-2484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643" name=""/>
            <p:cNvSpPr/>
            <p:nvPr/>
          </p:nvSpPr>
          <p:spPr>
            <a:xfrm>
              <a:off x="6058080" y="1579680"/>
              <a:ext cx="77760" cy="17280"/>
            </a:xfrm>
            <a:custGeom>
              <a:avLst/>
              <a:gdLst/>
              <a:ahLst/>
              <a:rect l="l" t="t" r="r" b="b"/>
              <a:pathLst>
                <a:path w="45" h="13">
                  <a:moveTo>
                    <a:pt x="8" y="2"/>
                  </a:moveTo>
                  <a:lnTo>
                    <a:pt x="0" y="8"/>
                  </a:lnTo>
                  <a:lnTo>
                    <a:pt x="4" y="12"/>
                  </a:lnTo>
                  <a:lnTo>
                    <a:pt x="32" y="10"/>
                  </a:lnTo>
                  <a:lnTo>
                    <a:pt x="44" y="10"/>
                  </a:lnTo>
                  <a:lnTo>
                    <a:pt x="42" y="0"/>
                  </a:lnTo>
                  <a:lnTo>
                    <a:pt x="8" y="2"/>
                  </a:lnTo>
                </a:path>
              </a:pathLst>
            </a:custGeom>
            <a:solidFill>
              <a:srgbClr val="c20017"/>
            </a:solidFill>
            <a:ln cap="rnd" w="12600">
              <a:solidFill>
                <a:srgbClr val="4d4d4d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tIns="-28440" bIns="-2844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644" name=""/>
            <p:cNvSpPr/>
            <p:nvPr/>
          </p:nvSpPr>
          <p:spPr>
            <a:xfrm>
              <a:off x="6340320" y="1766880"/>
              <a:ext cx="249480" cy="95400"/>
            </a:xfrm>
            <a:custGeom>
              <a:avLst/>
              <a:gdLst/>
              <a:ahLst/>
              <a:rect l="l" t="t" r="r" b="b"/>
              <a:pathLst>
                <a:path w="149" h="67">
                  <a:moveTo>
                    <a:pt x="148" y="14"/>
                  </a:moveTo>
                  <a:lnTo>
                    <a:pt x="138" y="14"/>
                  </a:lnTo>
                  <a:lnTo>
                    <a:pt x="124" y="24"/>
                  </a:lnTo>
                  <a:lnTo>
                    <a:pt x="112" y="8"/>
                  </a:lnTo>
                  <a:lnTo>
                    <a:pt x="80" y="10"/>
                  </a:lnTo>
                  <a:lnTo>
                    <a:pt x="66" y="12"/>
                  </a:lnTo>
                  <a:lnTo>
                    <a:pt x="56" y="0"/>
                  </a:lnTo>
                  <a:lnTo>
                    <a:pt x="38" y="6"/>
                  </a:lnTo>
                  <a:lnTo>
                    <a:pt x="28" y="2"/>
                  </a:lnTo>
                  <a:lnTo>
                    <a:pt x="18" y="8"/>
                  </a:lnTo>
                  <a:lnTo>
                    <a:pt x="0" y="8"/>
                  </a:lnTo>
                  <a:lnTo>
                    <a:pt x="0" y="16"/>
                  </a:lnTo>
                  <a:lnTo>
                    <a:pt x="22" y="32"/>
                  </a:lnTo>
                  <a:lnTo>
                    <a:pt x="50" y="28"/>
                  </a:lnTo>
                  <a:lnTo>
                    <a:pt x="76" y="32"/>
                  </a:lnTo>
                  <a:lnTo>
                    <a:pt x="100" y="48"/>
                  </a:lnTo>
                  <a:lnTo>
                    <a:pt x="114" y="36"/>
                  </a:lnTo>
                  <a:lnTo>
                    <a:pt x="122" y="46"/>
                  </a:lnTo>
                  <a:lnTo>
                    <a:pt x="120" y="66"/>
                  </a:lnTo>
                  <a:lnTo>
                    <a:pt x="128" y="66"/>
                  </a:lnTo>
                  <a:lnTo>
                    <a:pt x="148" y="14"/>
                  </a:lnTo>
                </a:path>
              </a:pathLst>
            </a:custGeom>
            <a:solidFill>
              <a:srgbClr val="008226"/>
            </a:solidFill>
            <a:ln cap="rnd" w="12600">
              <a:solidFill>
                <a:srgbClr val="7f7f7f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645" name=""/>
            <p:cNvSpPr/>
            <p:nvPr/>
          </p:nvSpPr>
          <p:spPr>
            <a:xfrm>
              <a:off x="7289640" y="4500720"/>
              <a:ext cx="61920" cy="71280"/>
            </a:xfrm>
            <a:custGeom>
              <a:avLst/>
              <a:gdLst/>
              <a:ahLst/>
              <a:rect l="l" t="t" r="r" b="b"/>
              <a:pathLst>
                <a:path w="37" h="49">
                  <a:moveTo>
                    <a:pt x="2" y="30"/>
                  </a:moveTo>
                  <a:lnTo>
                    <a:pt x="22" y="8"/>
                  </a:lnTo>
                  <a:lnTo>
                    <a:pt x="28" y="0"/>
                  </a:lnTo>
                  <a:lnTo>
                    <a:pt x="36" y="14"/>
                  </a:lnTo>
                  <a:lnTo>
                    <a:pt x="26" y="32"/>
                  </a:lnTo>
                  <a:lnTo>
                    <a:pt x="10" y="48"/>
                  </a:lnTo>
                  <a:lnTo>
                    <a:pt x="0" y="48"/>
                  </a:lnTo>
                  <a:lnTo>
                    <a:pt x="2" y="30"/>
                  </a:lnTo>
                </a:path>
              </a:pathLst>
            </a:custGeom>
            <a:solidFill>
              <a:srgbClr val="c20017"/>
            </a:solidFill>
            <a:ln cap="rnd" w="12600">
              <a:solidFill>
                <a:srgbClr val="7f7f7f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24480" bIns="244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646" name=""/>
            <p:cNvSpPr/>
            <p:nvPr/>
          </p:nvSpPr>
          <p:spPr>
            <a:xfrm>
              <a:off x="7226280" y="4554360"/>
              <a:ext cx="36360" cy="44640"/>
            </a:xfrm>
            <a:custGeom>
              <a:avLst/>
              <a:gdLst/>
              <a:ahLst/>
              <a:rect l="l" t="t" r="r" b="b"/>
              <a:pathLst>
                <a:path w="22" h="31">
                  <a:moveTo>
                    <a:pt x="6" y="0"/>
                  </a:moveTo>
                  <a:lnTo>
                    <a:pt x="21" y="12"/>
                  </a:lnTo>
                  <a:lnTo>
                    <a:pt x="15" y="28"/>
                  </a:lnTo>
                  <a:lnTo>
                    <a:pt x="2" y="30"/>
                  </a:lnTo>
                  <a:lnTo>
                    <a:pt x="0" y="14"/>
                  </a:lnTo>
                  <a:lnTo>
                    <a:pt x="6" y="0"/>
                  </a:lnTo>
                </a:path>
              </a:pathLst>
            </a:custGeom>
            <a:solidFill>
              <a:srgbClr val="c20017"/>
            </a:solidFill>
            <a:ln cap="rnd" w="12600">
              <a:solidFill>
                <a:srgbClr val="7f7f7f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160" bIns="-21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647" name=""/>
            <p:cNvSpPr/>
            <p:nvPr/>
          </p:nvSpPr>
          <p:spPr>
            <a:xfrm>
              <a:off x="7149960" y="4573440"/>
              <a:ext cx="30240" cy="19080"/>
            </a:xfrm>
            <a:custGeom>
              <a:avLst/>
              <a:gdLst/>
              <a:ahLst/>
              <a:rect l="l" t="t" r="r" b="b"/>
              <a:pathLst>
                <a:path w="19" h="13">
                  <a:moveTo>
                    <a:pt x="2" y="0"/>
                  </a:moveTo>
                  <a:lnTo>
                    <a:pt x="16" y="2"/>
                  </a:lnTo>
                  <a:lnTo>
                    <a:pt x="18" y="12"/>
                  </a:lnTo>
                  <a:lnTo>
                    <a:pt x="0" y="12"/>
                  </a:lnTo>
                  <a:lnTo>
                    <a:pt x="2" y="0"/>
                  </a:lnTo>
                </a:path>
              </a:pathLst>
            </a:custGeom>
            <a:solidFill>
              <a:srgbClr val="c20017"/>
            </a:solidFill>
            <a:ln cap="rnd" w="12600">
              <a:solidFill>
                <a:srgbClr val="7f7f7f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7720" bIns="-277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648" name=""/>
            <p:cNvSpPr/>
            <p:nvPr/>
          </p:nvSpPr>
          <p:spPr>
            <a:xfrm>
              <a:off x="7194600" y="4600440"/>
              <a:ext cx="17280" cy="33480"/>
            </a:xfrm>
            <a:custGeom>
              <a:avLst/>
              <a:gdLst/>
              <a:ahLst/>
              <a:rect l="l" t="t" r="r" b="b"/>
              <a:pathLst>
                <a:path w="10" h="23">
                  <a:moveTo>
                    <a:pt x="0" y="0"/>
                  </a:moveTo>
                  <a:lnTo>
                    <a:pt x="9" y="6"/>
                  </a:lnTo>
                  <a:lnTo>
                    <a:pt x="7" y="22"/>
                  </a:lnTo>
                  <a:lnTo>
                    <a:pt x="0" y="16"/>
                  </a:lnTo>
                  <a:lnTo>
                    <a:pt x="0" y="0"/>
                  </a:lnTo>
                </a:path>
              </a:pathLst>
            </a:custGeom>
            <a:solidFill>
              <a:srgbClr val="c20017"/>
            </a:solidFill>
            <a:ln cap="rnd" w="12600">
              <a:solidFill>
                <a:srgbClr val="7f7f7f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13320" bIns="-133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649" name=""/>
            <p:cNvSpPr/>
            <p:nvPr/>
          </p:nvSpPr>
          <p:spPr>
            <a:xfrm>
              <a:off x="7097760" y="4587840"/>
              <a:ext cx="27000" cy="23760"/>
            </a:xfrm>
            <a:custGeom>
              <a:avLst/>
              <a:gdLst/>
              <a:ahLst/>
              <a:rect l="l" t="t" r="r" b="b"/>
              <a:pathLst>
                <a:path w="17" h="17">
                  <a:moveTo>
                    <a:pt x="10" y="0"/>
                  </a:moveTo>
                  <a:lnTo>
                    <a:pt x="16" y="12"/>
                  </a:lnTo>
                  <a:lnTo>
                    <a:pt x="12" y="16"/>
                  </a:lnTo>
                  <a:lnTo>
                    <a:pt x="0" y="12"/>
                  </a:lnTo>
                  <a:lnTo>
                    <a:pt x="10" y="0"/>
                  </a:lnTo>
                </a:path>
              </a:pathLst>
            </a:custGeom>
            <a:solidFill>
              <a:srgbClr val="c20017"/>
            </a:solidFill>
            <a:ln cap="rnd" w="12600">
              <a:solidFill>
                <a:srgbClr val="7f7f7f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3040" bIns="-2304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650" name=""/>
            <p:cNvSpPr/>
            <p:nvPr/>
          </p:nvSpPr>
          <p:spPr>
            <a:xfrm>
              <a:off x="7042320" y="4600440"/>
              <a:ext cx="17280" cy="14400"/>
            </a:xfrm>
            <a:custGeom>
              <a:avLst/>
              <a:gdLst/>
              <a:ahLst/>
              <a:rect l="l" t="t" r="r" b="b"/>
              <a:pathLst>
                <a:path w="11" h="11">
                  <a:moveTo>
                    <a:pt x="4" y="0"/>
                  </a:moveTo>
                  <a:lnTo>
                    <a:pt x="10" y="8"/>
                  </a:lnTo>
                  <a:lnTo>
                    <a:pt x="0" y="10"/>
                  </a:lnTo>
                  <a:lnTo>
                    <a:pt x="4" y="0"/>
                  </a:lnTo>
                </a:path>
              </a:pathLst>
            </a:custGeom>
            <a:solidFill>
              <a:srgbClr val="c20017"/>
            </a:solidFill>
            <a:ln cap="rnd" w="12600">
              <a:solidFill>
                <a:srgbClr val="7f7f7f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2400" bIns="-324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651" name=""/>
            <p:cNvSpPr/>
            <p:nvPr/>
          </p:nvSpPr>
          <p:spPr>
            <a:xfrm>
              <a:off x="7002360" y="4602240"/>
              <a:ext cx="14400" cy="9360"/>
            </a:xfrm>
            <a:custGeom>
              <a:avLst/>
              <a:gdLst/>
              <a:ahLst/>
              <a:rect l="l" t="t" r="r" b="b"/>
              <a:pathLst>
                <a:path w="10" h="7">
                  <a:moveTo>
                    <a:pt x="0" y="0"/>
                  </a:moveTo>
                  <a:lnTo>
                    <a:pt x="9" y="0"/>
                  </a:lnTo>
                  <a:lnTo>
                    <a:pt x="9" y="6"/>
                  </a:lnTo>
                  <a:lnTo>
                    <a:pt x="0" y="0"/>
                  </a:lnTo>
                </a:path>
              </a:pathLst>
            </a:custGeom>
            <a:solidFill>
              <a:srgbClr val="c20017"/>
            </a:solidFill>
            <a:ln cap="rnd" w="12600">
              <a:solidFill>
                <a:srgbClr val="7f7f7f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7440" bIns="-3744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652" name=""/>
            <p:cNvSpPr/>
            <p:nvPr/>
          </p:nvSpPr>
          <p:spPr>
            <a:xfrm>
              <a:off x="6977160" y="4624560"/>
              <a:ext cx="21960" cy="9360"/>
            </a:xfrm>
            <a:custGeom>
              <a:avLst/>
              <a:gdLst/>
              <a:ahLst/>
              <a:rect l="l" t="t" r="r" b="b"/>
              <a:pathLst>
                <a:path w="13" h="5">
                  <a:moveTo>
                    <a:pt x="0" y="0"/>
                  </a:moveTo>
                  <a:lnTo>
                    <a:pt x="12" y="4"/>
                  </a:lnTo>
                </a:path>
              </a:pathLst>
            </a:custGeom>
            <a:solidFill>
              <a:srgbClr val="c20017"/>
            </a:solidFill>
            <a:ln cap="rnd" w="12600">
              <a:solidFill>
                <a:srgbClr val="7f7f7f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7440" bIns="-3744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653" name=""/>
            <p:cNvSpPr/>
            <p:nvPr/>
          </p:nvSpPr>
          <p:spPr>
            <a:xfrm>
              <a:off x="7059600" y="4622760"/>
              <a:ext cx="41400" cy="23760"/>
            </a:xfrm>
            <a:custGeom>
              <a:avLst/>
              <a:gdLst/>
              <a:ahLst/>
              <a:rect l="l" t="t" r="r" b="b"/>
              <a:pathLst>
                <a:path w="25" h="17">
                  <a:moveTo>
                    <a:pt x="0" y="0"/>
                  </a:moveTo>
                  <a:lnTo>
                    <a:pt x="24" y="2"/>
                  </a:lnTo>
                  <a:lnTo>
                    <a:pt x="22" y="10"/>
                  </a:lnTo>
                  <a:lnTo>
                    <a:pt x="4" y="16"/>
                  </a:lnTo>
                  <a:lnTo>
                    <a:pt x="0" y="0"/>
                  </a:lnTo>
                </a:path>
              </a:pathLst>
            </a:custGeom>
            <a:solidFill>
              <a:srgbClr val="c20017"/>
            </a:solidFill>
            <a:ln cap="rnd" w="12600">
              <a:solidFill>
                <a:srgbClr val="7f7f7f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3040" bIns="-2304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654" name=""/>
            <p:cNvSpPr/>
            <p:nvPr/>
          </p:nvSpPr>
          <p:spPr>
            <a:xfrm>
              <a:off x="7124760" y="4621320"/>
              <a:ext cx="47520" cy="12600"/>
            </a:xfrm>
            <a:custGeom>
              <a:avLst/>
              <a:gdLst/>
              <a:ahLst/>
              <a:rect l="l" t="t" r="r" b="b"/>
              <a:pathLst>
                <a:path w="29" h="9">
                  <a:moveTo>
                    <a:pt x="0" y="0"/>
                  </a:moveTo>
                  <a:lnTo>
                    <a:pt x="28" y="2"/>
                  </a:lnTo>
                  <a:lnTo>
                    <a:pt x="24" y="8"/>
                  </a:lnTo>
                  <a:lnTo>
                    <a:pt x="0" y="0"/>
                  </a:lnTo>
                </a:path>
              </a:pathLst>
            </a:custGeom>
            <a:solidFill>
              <a:srgbClr val="c20017"/>
            </a:solidFill>
            <a:ln cap="rnd" w="12600">
              <a:solidFill>
                <a:srgbClr val="7f7f7f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4200" bIns="-342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655" name=""/>
            <p:cNvSpPr/>
            <p:nvPr/>
          </p:nvSpPr>
          <p:spPr>
            <a:xfrm>
              <a:off x="7015320" y="4622760"/>
              <a:ext cx="12600" cy="20520"/>
            </a:xfrm>
            <a:custGeom>
              <a:avLst/>
              <a:gdLst/>
              <a:ahLst/>
              <a:rect l="l" t="t" r="r" b="b"/>
              <a:pathLst>
                <a:path w="6" h="15">
                  <a:moveTo>
                    <a:pt x="0" y="0"/>
                  </a:moveTo>
                  <a:lnTo>
                    <a:pt x="5" y="12"/>
                  </a:lnTo>
                  <a:lnTo>
                    <a:pt x="2" y="14"/>
                  </a:lnTo>
                  <a:lnTo>
                    <a:pt x="0" y="0"/>
                  </a:lnTo>
                </a:path>
              </a:pathLst>
            </a:custGeom>
            <a:solidFill>
              <a:srgbClr val="c20017"/>
            </a:solidFill>
            <a:ln cap="rnd" w="12600">
              <a:solidFill>
                <a:srgbClr val="7f7f7f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6280" bIns="-262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656" name=""/>
            <p:cNvSpPr/>
            <p:nvPr/>
          </p:nvSpPr>
          <p:spPr>
            <a:xfrm>
              <a:off x="7823160" y="1908000"/>
              <a:ext cx="54000" cy="93960"/>
            </a:xfrm>
            <a:custGeom>
              <a:avLst/>
              <a:gdLst/>
              <a:ahLst/>
              <a:rect l="l" t="t" r="r" b="b"/>
              <a:pathLst>
                <a:path w="33" h="65">
                  <a:moveTo>
                    <a:pt x="0" y="0"/>
                  </a:moveTo>
                  <a:lnTo>
                    <a:pt x="32" y="64"/>
                  </a:lnTo>
                </a:path>
              </a:pathLst>
            </a:custGeom>
            <a:solidFill>
              <a:srgbClr val="c20017"/>
            </a:solidFill>
            <a:ln cap="rnd" w="12600">
              <a:solidFill>
                <a:srgbClr val="7f7f7f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657" name=""/>
            <p:cNvSpPr/>
            <p:nvPr/>
          </p:nvSpPr>
          <p:spPr>
            <a:xfrm>
              <a:off x="5199120" y="3917880"/>
              <a:ext cx="160200" cy="130320"/>
            </a:xfrm>
            <a:prstGeom prst="triangle">
              <a:avLst>
                <a:gd name="adj" fmla="val 50000"/>
              </a:avLst>
            </a:prstGeom>
            <a:solidFill>
              <a:srgbClr val="c20017"/>
            </a:solidFill>
            <a:ln w="93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-3240" bIns="-324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658" name=""/>
            <p:cNvSpPr/>
            <p:nvPr/>
          </p:nvSpPr>
          <p:spPr>
            <a:xfrm>
              <a:off x="5027760" y="3538440"/>
              <a:ext cx="160200" cy="130320"/>
            </a:xfrm>
            <a:prstGeom prst="triangle">
              <a:avLst>
                <a:gd name="adj" fmla="val 50000"/>
              </a:avLst>
            </a:prstGeom>
            <a:solidFill>
              <a:srgbClr val="c20017"/>
            </a:solidFill>
            <a:ln w="93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-3240" bIns="-324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659" name=""/>
            <p:cNvSpPr/>
            <p:nvPr/>
          </p:nvSpPr>
          <p:spPr>
            <a:xfrm>
              <a:off x="5008680" y="3676680"/>
              <a:ext cx="160200" cy="127080"/>
            </a:xfrm>
            <a:prstGeom prst="triangle">
              <a:avLst>
                <a:gd name="adj" fmla="val 50000"/>
              </a:avLst>
            </a:prstGeom>
            <a:solidFill>
              <a:srgbClr val="c20017"/>
            </a:solidFill>
            <a:ln w="93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-4320" bIns="-432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660" name=""/>
            <p:cNvSpPr/>
            <p:nvPr/>
          </p:nvSpPr>
          <p:spPr>
            <a:xfrm>
              <a:off x="4687920" y="3957480"/>
              <a:ext cx="158760" cy="128880"/>
            </a:xfrm>
            <a:prstGeom prst="triangle">
              <a:avLst>
                <a:gd name="adj" fmla="val 50000"/>
              </a:avLst>
            </a:prstGeom>
            <a:solidFill>
              <a:srgbClr val="c20017"/>
            </a:solidFill>
            <a:ln w="93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-3600" bIns="-360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661" name=""/>
            <p:cNvSpPr/>
            <p:nvPr/>
          </p:nvSpPr>
          <p:spPr>
            <a:xfrm>
              <a:off x="4605480" y="3990960"/>
              <a:ext cx="161640" cy="130320"/>
            </a:xfrm>
            <a:prstGeom prst="triangle">
              <a:avLst>
                <a:gd name="adj" fmla="val 50000"/>
              </a:avLst>
            </a:prstGeom>
            <a:solidFill>
              <a:srgbClr val="c20017"/>
            </a:solidFill>
            <a:ln w="93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-3240" bIns="-324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662" name=""/>
            <p:cNvSpPr/>
            <p:nvPr/>
          </p:nvSpPr>
          <p:spPr>
            <a:xfrm>
              <a:off x="4756320" y="4129200"/>
              <a:ext cx="158760" cy="126720"/>
            </a:xfrm>
            <a:prstGeom prst="triangle">
              <a:avLst>
                <a:gd name="adj" fmla="val 50000"/>
              </a:avLst>
            </a:prstGeom>
            <a:solidFill>
              <a:srgbClr val="c20017"/>
            </a:solidFill>
            <a:ln w="93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-4320" bIns="-432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663" name=""/>
            <p:cNvSpPr/>
            <p:nvPr/>
          </p:nvSpPr>
          <p:spPr>
            <a:xfrm>
              <a:off x="4937040" y="4105440"/>
              <a:ext cx="162000" cy="126720"/>
            </a:xfrm>
            <a:prstGeom prst="triangle">
              <a:avLst>
                <a:gd name="adj" fmla="val 50000"/>
              </a:avLst>
            </a:prstGeom>
            <a:solidFill>
              <a:srgbClr val="c20017"/>
            </a:solidFill>
            <a:ln w="93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-4320" bIns="-432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664" name=""/>
            <p:cNvSpPr/>
            <p:nvPr/>
          </p:nvSpPr>
          <p:spPr>
            <a:xfrm>
              <a:off x="5002200" y="3952800"/>
              <a:ext cx="163440" cy="128520"/>
            </a:xfrm>
            <a:prstGeom prst="triangle">
              <a:avLst>
                <a:gd name="adj" fmla="val 50000"/>
              </a:avLst>
            </a:prstGeom>
            <a:solidFill>
              <a:srgbClr val="c20017"/>
            </a:solidFill>
            <a:ln w="93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-3960" bIns="-396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665" name=""/>
            <p:cNvSpPr/>
            <p:nvPr/>
          </p:nvSpPr>
          <p:spPr>
            <a:xfrm>
              <a:off x="4842000" y="3983040"/>
              <a:ext cx="156960" cy="128520"/>
            </a:xfrm>
            <a:prstGeom prst="triangle">
              <a:avLst>
                <a:gd name="adj" fmla="val 50000"/>
              </a:avLst>
            </a:prstGeom>
            <a:solidFill>
              <a:srgbClr val="c20017"/>
            </a:solidFill>
            <a:ln w="93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-3960" bIns="-396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666" name=""/>
            <p:cNvSpPr/>
            <p:nvPr/>
          </p:nvSpPr>
          <p:spPr>
            <a:xfrm>
              <a:off x="4842000" y="3778200"/>
              <a:ext cx="156960" cy="128520"/>
            </a:xfrm>
            <a:prstGeom prst="triangle">
              <a:avLst>
                <a:gd name="adj" fmla="val 50000"/>
              </a:avLst>
            </a:prstGeom>
            <a:solidFill>
              <a:srgbClr val="c20017"/>
            </a:solidFill>
            <a:ln w="93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-3960" bIns="-396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667" name=""/>
            <p:cNvSpPr/>
            <p:nvPr/>
          </p:nvSpPr>
          <p:spPr>
            <a:xfrm>
              <a:off x="4659480" y="3782880"/>
              <a:ext cx="156960" cy="128880"/>
            </a:xfrm>
            <a:prstGeom prst="triangle">
              <a:avLst>
                <a:gd name="adj" fmla="val 50000"/>
              </a:avLst>
            </a:prstGeom>
            <a:solidFill>
              <a:srgbClr val="c20017"/>
            </a:solidFill>
            <a:ln w="93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-3600" bIns="-360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668" name=""/>
            <p:cNvSpPr/>
            <p:nvPr/>
          </p:nvSpPr>
          <p:spPr>
            <a:xfrm>
              <a:off x="4546440" y="3676680"/>
              <a:ext cx="158760" cy="127080"/>
            </a:xfrm>
            <a:prstGeom prst="triangle">
              <a:avLst>
                <a:gd name="adj" fmla="val 50000"/>
              </a:avLst>
            </a:prstGeom>
            <a:solidFill>
              <a:srgbClr val="c20017"/>
            </a:solidFill>
            <a:ln w="93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-4320" bIns="-432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669" name=""/>
            <p:cNvSpPr/>
            <p:nvPr/>
          </p:nvSpPr>
          <p:spPr>
            <a:xfrm>
              <a:off x="4643280" y="3529080"/>
              <a:ext cx="162000" cy="129960"/>
            </a:xfrm>
            <a:prstGeom prst="triangle">
              <a:avLst>
                <a:gd name="adj" fmla="val 50000"/>
              </a:avLst>
            </a:prstGeom>
            <a:solidFill>
              <a:srgbClr val="c20017"/>
            </a:solidFill>
            <a:ln w="93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-3600" bIns="-360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670" name=""/>
            <p:cNvSpPr/>
            <p:nvPr/>
          </p:nvSpPr>
          <p:spPr>
            <a:xfrm>
              <a:off x="4821120" y="3584520"/>
              <a:ext cx="163800" cy="128520"/>
            </a:xfrm>
            <a:prstGeom prst="triangle">
              <a:avLst>
                <a:gd name="adj" fmla="val 50000"/>
              </a:avLst>
            </a:prstGeom>
            <a:solidFill>
              <a:srgbClr val="c20017"/>
            </a:solidFill>
            <a:ln w="93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-3960" bIns="-396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671" name=""/>
            <p:cNvSpPr/>
            <p:nvPr/>
          </p:nvSpPr>
          <p:spPr>
            <a:xfrm>
              <a:off x="1762200" y="2984400"/>
              <a:ext cx="162000" cy="130320"/>
            </a:xfrm>
            <a:prstGeom prst="triangle">
              <a:avLst>
                <a:gd name="adj" fmla="val 50000"/>
              </a:avLst>
            </a:prstGeom>
            <a:solidFill>
              <a:srgbClr val="c20017"/>
            </a:solidFill>
            <a:ln w="93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-3240" bIns="-324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672" name=""/>
            <p:cNvSpPr/>
            <p:nvPr/>
          </p:nvSpPr>
          <p:spPr>
            <a:xfrm>
              <a:off x="1755720" y="2543040"/>
              <a:ext cx="160560" cy="130320"/>
            </a:xfrm>
            <a:prstGeom prst="triangle">
              <a:avLst>
                <a:gd name="adj" fmla="val 50000"/>
              </a:avLst>
            </a:prstGeom>
            <a:solidFill>
              <a:srgbClr val="c20017"/>
            </a:solidFill>
            <a:ln w="93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-3240" bIns="-324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673" name=""/>
            <p:cNvSpPr/>
            <p:nvPr/>
          </p:nvSpPr>
          <p:spPr>
            <a:xfrm>
              <a:off x="1838160" y="2771640"/>
              <a:ext cx="160560" cy="131760"/>
            </a:xfrm>
            <a:prstGeom prst="triangle">
              <a:avLst>
                <a:gd name="adj" fmla="val 50000"/>
              </a:avLst>
            </a:prstGeom>
            <a:solidFill>
              <a:srgbClr val="c20017"/>
            </a:solidFill>
            <a:ln w="93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-2880" bIns="-288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674" name=""/>
            <p:cNvSpPr/>
            <p:nvPr/>
          </p:nvSpPr>
          <p:spPr>
            <a:xfrm>
              <a:off x="1941480" y="2857680"/>
              <a:ext cx="160200" cy="126720"/>
            </a:xfrm>
            <a:prstGeom prst="triangle">
              <a:avLst>
                <a:gd name="adj" fmla="val 50000"/>
              </a:avLst>
            </a:prstGeom>
            <a:solidFill>
              <a:srgbClr val="c20017"/>
            </a:solidFill>
            <a:ln w="93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-4320" bIns="-432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675" name=""/>
            <p:cNvSpPr/>
            <p:nvPr/>
          </p:nvSpPr>
          <p:spPr>
            <a:xfrm>
              <a:off x="2209680" y="2619360"/>
              <a:ext cx="160560" cy="131760"/>
            </a:xfrm>
            <a:prstGeom prst="triangle">
              <a:avLst>
                <a:gd name="adj" fmla="val 50000"/>
              </a:avLst>
            </a:prstGeom>
            <a:solidFill>
              <a:srgbClr val="c20017"/>
            </a:solidFill>
            <a:ln w="93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-2880" bIns="-288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676" name=""/>
            <p:cNvSpPr/>
            <p:nvPr/>
          </p:nvSpPr>
          <p:spPr>
            <a:xfrm>
              <a:off x="2206800" y="2690640"/>
              <a:ext cx="160200" cy="128880"/>
            </a:xfrm>
            <a:prstGeom prst="triangle">
              <a:avLst>
                <a:gd name="adj" fmla="val 50000"/>
              </a:avLst>
            </a:prstGeom>
            <a:solidFill>
              <a:srgbClr val="c20017"/>
            </a:solidFill>
            <a:ln w="93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-3600" bIns="-360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677" name=""/>
            <p:cNvSpPr/>
            <p:nvPr/>
          </p:nvSpPr>
          <p:spPr>
            <a:xfrm>
              <a:off x="1771560" y="2768760"/>
              <a:ext cx="157320" cy="126720"/>
            </a:xfrm>
            <a:prstGeom prst="triangle">
              <a:avLst>
                <a:gd name="adj" fmla="val 50000"/>
              </a:avLst>
            </a:prstGeom>
            <a:solidFill>
              <a:srgbClr val="c20017"/>
            </a:solidFill>
            <a:ln w="93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-4320" bIns="-432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678" name=""/>
            <p:cNvSpPr/>
            <p:nvPr/>
          </p:nvSpPr>
          <p:spPr>
            <a:xfrm>
              <a:off x="1876320" y="3116160"/>
              <a:ext cx="162000" cy="128520"/>
            </a:xfrm>
            <a:prstGeom prst="triangle">
              <a:avLst>
                <a:gd name="adj" fmla="val 50000"/>
              </a:avLst>
            </a:prstGeom>
            <a:solidFill>
              <a:srgbClr val="c20017"/>
            </a:solidFill>
            <a:ln w="93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-3960" bIns="-396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679" name=""/>
            <p:cNvSpPr/>
            <p:nvPr/>
          </p:nvSpPr>
          <p:spPr>
            <a:xfrm>
              <a:off x="1932120" y="2317680"/>
              <a:ext cx="161640" cy="131760"/>
            </a:xfrm>
            <a:prstGeom prst="triangle">
              <a:avLst>
                <a:gd name="adj" fmla="val 50000"/>
              </a:avLst>
            </a:prstGeom>
            <a:solidFill>
              <a:srgbClr val="c20017"/>
            </a:solidFill>
            <a:ln w="93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-2880" bIns="-288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680" name=""/>
            <p:cNvSpPr/>
            <p:nvPr/>
          </p:nvSpPr>
          <p:spPr>
            <a:xfrm>
              <a:off x="2943360" y="3387600"/>
              <a:ext cx="156960" cy="130320"/>
            </a:xfrm>
            <a:prstGeom prst="triangle">
              <a:avLst>
                <a:gd name="adj" fmla="val 50000"/>
              </a:avLst>
            </a:prstGeom>
            <a:solidFill>
              <a:srgbClr val="c20017"/>
            </a:solidFill>
            <a:ln w="93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-3240" bIns="-324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681" name=""/>
            <p:cNvSpPr/>
            <p:nvPr/>
          </p:nvSpPr>
          <p:spPr>
            <a:xfrm>
              <a:off x="2984400" y="2446200"/>
              <a:ext cx="160560" cy="130320"/>
            </a:xfrm>
            <a:prstGeom prst="triangle">
              <a:avLst>
                <a:gd name="adj" fmla="val 50000"/>
              </a:avLst>
            </a:prstGeom>
            <a:solidFill>
              <a:srgbClr val="c20017"/>
            </a:solidFill>
            <a:ln w="93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-3240" bIns="-324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682" name=""/>
            <p:cNvSpPr/>
            <p:nvPr/>
          </p:nvSpPr>
          <p:spPr>
            <a:xfrm>
              <a:off x="3024360" y="2674800"/>
              <a:ext cx="156960" cy="128880"/>
            </a:xfrm>
            <a:prstGeom prst="triangle">
              <a:avLst>
                <a:gd name="adj" fmla="val 50000"/>
              </a:avLst>
            </a:prstGeom>
            <a:solidFill>
              <a:srgbClr val="c20017"/>
            </a:solidFill>
            <a:ln w="93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-3600" bIns="-360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683" name=""/>
            <p:cNvSpPr/>
            <p:nvPr/>
          </p:nvSpPr>
          <p:spPr>
            <a:xfrm>
              <a:off x="3257640" y="2494080"/>
              <a:ext cx="160200" cy="128520"/>
            </a:xfrm>
            <a:prstGeom prst="triangle">
              <a:avLst>
                <a:gd name="adj" fmla="val 50000"/>
              </a:avLst>
            </a:prstGeom>
            <a:solidFill>
              <a:srgbClr val="c20017"/>
            </a:solidFill>
            <a:ln w="93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-3960" bIns="-396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684" name=""/>
            <p:cNvSpPr/>
            <p:nvPr/>
          </p:nvSpPr>
          <p:spPr>
            <a:xfrm>
              <a:off x="3884760" y="2843280"/>
              <a:ext cx="160200" cy="128520"/>
            </a:xfrm>
            <a:prstGeom prst="triangle">
              <a:avLst>
                <a:gd name="adj" fmla="val 50000"/>
              </a:avLst>
            </a:prstGeom>
            <a:solidFill>
              <a:srgbClr val="c20017"/>
            </a:solidFill>
            <a:ln w="93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-3960" bIns="-396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685" name=""/>
            <p:cNvSpPr/>
            <p:nvPr/>
          </p:nvSpPr>
          <p:spPr>
            <a:xfrm>
              <a:off x="3719520" y="2614680"/>
              <a:ext cx="160200" cy="128520"/>
            </a:xfrm>
            <a:prstGeom prst="triangle">
              <a:avLst>
                <a:gd name="adj" fmla="val 50000"/>
              </a:avLst>
            </a:prstGeom>
            <a:solidFill>
              <a:srgbClr val="c20017"/>
            </a:solidFill>
            <a:ln w="93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-3960" bIns="-396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686" name=""/>
            <p:cNvSpPr/>
            <p:nvPr/>
          </p:nvSpPr>
          <p:spPr>
            <a:xfrm>
              <a:off x="2001960" y="2916360"/>
              <a:ext cx="158760" cy="129960"/>
            </a:xfrm>
            <a:prstGeom prst="triangle">
              <a:avLst>
                <a:gd name="adj" fmla="val 50000"/>
              </a:avLst>
            </a:prstGeom>
            <a:solidFill>
              <a:srgbClr val="c20017"/>
            </a:solidFill>
            <a:ln w="93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-3600" bIns="-360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687" name=""/>
            <p:cNvSpPr/>
            <p:nvPr/>
          </p:nvSpPr>
          <p:spPr>
            <a:xfrm>
              <a:off x="2030400" y="3017880"/>
              <a:ext cx="158760" cy="128520"/>
            </a:xfrm>
            <a:prstGeom prst="triangle">
              <a:avLst>
                <a:gd name="adj" fmla="val 50000"/>
              </a:avLst>
            </a:prstGeom>
            <a:solidFill>
              <a:srgbClr val="c20017"/>
            </a:solidFill>
            <a:ln w="93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-3960" bIns="-396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688" name=""/>
            <p:cNvSpPr/>
            <p:nvPr/>
          </p:nvSpPr>
          <p:spPr>
            <a:xfrm>
              <a:off x="2004840" y="3119400"/>
              <a:ext cx="160560" cy="128520"/>
            </a:xfrm>
            <a:prstGeom prst="triangle">
              <a:avLst>
                <a:gd name="adj" fmla="val 50000"/>
              </a:avLst>
            </a:prstGeom>
            <a:solidFill>
              <a:srgbClr val="c20017"/>
            </a:solidFill>
            <a:ln w="93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-3960" bIns="-396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689" name=""/>
            <p:cNvSpPr/>
            <p:nvPr/>
          </p:nvSpPr>
          <p:spPr>
            <a:xfrm>
              <a:off x="2116080" y="3170160"/>
              <a:ext cx="158760" cy="128520"/>
            </a:xfrm>
            <a:prstGeom prst="triangle">
              <a:avLst>
                <a:gd name="adj" fmla="val 50000"/>
              </a:avLst>
            </a:prstGeom>
            <a:solidFill>
              <a:srgbClr val="c20017"/>
            </a:solidFill>
            <a:ln w="93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-3960" bIns="-396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690" name=""/>
            <p:cNvSpPr/>
            <p:nvPr/>
          </p:nvSpPr>
          <p:spPr>
            <a:xfrm>
              <a:off x="2182680" y="3222720"/>
              <a:ext cx="160560" cy="129960"/>
            </a:xfrm>
            <a:prstGeom prst="triangle">
              <a:avLst>
                <a:gd name="adj" fmla="val 50000"/>
              </a:avLst>
            </a:prstGeom>
            <a:solidFill>
              <a:srgbClr val="c20017"/>
            </a:solidFill>
            <a:ln w="93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-3600" bIns="-360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691" name=""/>
            <p:cNvSpPr/>
            <p:nvPr/>
          </p:nvSpPr>
          <p:spPr>
            <a:xfrm>
              <a:off x="2359080" y="3290760"/>
              <a:ext cx="162000" cy="127080"/>
            </a:xfrm>
            <a:prstGeom prst="triangle">
              <a:avLst>
                <a:gd name="adj" fmla="val 50000"/>
              </a:avLst>
            </a:prstGeom>
            <a:solidFill>
              <a:srgbClr val="c20017"/>
            </a:solidFill>
            <a:ln w="93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-4320" bIns="-432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692" name=""/>
            <p:cNvSpPr/>
            <p:nvPr/>
          </p:nvSpPr>
          <p:spPr>
            <a:xfrm>
              <a:off x="2482920" y="3209760"/>
              <a:ext cx="160200" cy="130320"/>
            </a:xfrm>
            <a:prstGeom prst="triangle">
              <a:avLst>
                <a:gd name="adj" fmla="val 50000"/>
              </a:avLst>
            </a:prstGeom>
            <a:solidFill>
              <a:srgbClr val="c20017"/>
            </a:solidFill>
            <a:ln w="93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-3240" bIns="-324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693" name=""/>
            <p:cNvSpPr/>
            <p:nvPr/>
          </p:nvSpPr>
          <p:spPr>
            <a:xfrm>
              <a:off x="2746440" y="1949400"/>
              <a:ext cx="160200" cy="128520"/>
            </a:xfrm>
            <a:prstGeom prst="triangle">
              <a:avLst>
                <a:gd name="adj" fmla="val 50000"/>
              </a:avLst>
            </a:prstGeom>
            <a:solidFill>
              <a:srgbClr val="c20017"/>
            </a:solidFill>
            <a:ln w="93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-3960" bIns="-396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694" name=""/>
            <p:cNvSpPr/>
            <p:nvPr/>
          </p:nvSpPr>
          <p:spPr>
            <a:xfrm>
              <a:off x="4853160" y="2503440"/>
              <a:ext cx="161640" cy="128520"/>
            </a:xfrm>
            <a:prstGeom prst="triangle">
              <a:avLst>
                <a:gd name="adj" fmla="val 50000"/>
              </a:avLst>
            </a:prstGeom>
            <a:solidFill>
              <a:srgbClr val="c20017"/>
            </a:solidFill>
            <a:ln w="93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-3960" bIns="-396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695" name=""/>
            <p:cNvSpPr/>
            <p:nvPr/>
          </p:nvSpPr>
          <p:spPr>
            <a:xfrm>
              <a:off x="5172120" y="1960560"/>
              <a:ext cx="160200" cy="127080"/>
            </a:xfrm>
            <a:prstGeom prst="triangle">
              <a:avLst>
                <a:gd name="adj" fmla="val 50000"/>
              </a:avLst>
            </a:prstGeom>
            <a:solidFill>
              <a:srgbClr val="c20017"/>
            </a:solidFill>
            <a:ln w="93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-4320" bIns="-432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696" name=""/>
            <p:cNvSpPr/>
            <p:nvPr/>
          </p:nvSpPr>
          <p:spPr>
            <a:xfrm>
              <a:off x="5518080" y="2887560"/>
              <a:ext cx="160560" cy="127080"/>
            </a:xfrm>
            <a:prstGeom prst="triangle">
              <a:avLst>
                <a:gd name="adj" fmla="val 50000"/>
              </a:avLst>
            </a:prstGeom>
            <a:solidFill>
              <a:srgbClr val="c20017"/>
            </a:solidFill>
            <a:ln w="93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-4320" bIns="-432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697" name=""/>
            <p:cNvSpPr/>
            <p:nvPr/>
          </p:nvSpPr>
          <p:spPr>
            <a:xfrm>
              <a:off x="6675480" y="2320920"/>
              <a:ext cx="163440" cy="131760"/>
            </a:xfrm>
            <a:prstGeom prst="triangle">
              <a:avLst>
                <a:gd name="adj" fmla="val 50000"/>
              </a:avLst>
            </a:prstGeom>
            <a:solidFill>
              <a:srgbClr val="c20017"/>
            </a:solidFill>
            <a:ln w="93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-2880" bIns="-288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698" name=""/>
            <p:cNvSpPr/>
            <p:nvPr/>
          </p:nvSpPr>
          <p:spPr>
            <a:xfrm>
              <a:off x="6318360" y="2235240"/>
              <a:ext cx="161640" cy="129960"/>
            </a:xfrm>
            <a:prstGeom prst="triangle">
              <a:avLst>
                <a:gd name="adj" fmla="val 50000"/>
              </a:avLst>
            </a:prstGeom>
            <a:solidFill>
              <a:srgbClr val="c20017"/>
            </a:solidFill>
            <a:ln w="93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-3600" bIns="-360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699" name=""/>
            <p:cNvSpPr/>
            <p:nvPr/>
          </p:nvSpPr>
          <p:spPr>
            <a:xfrm>
              <a:off x="6431040" y="2160720"/>
              <a:ext cx="162000" cy="129960"/>
            </a:xfrm>
            <a:prstGeom prst="triangle">
              <a:avLst>
                <a:gd name="adj" fmla="val 50000"/>
              </a:avLst>
            </a:prstGeom>
            <a:solidFill>
              <a:srgbClr val="c20017"/>
            </a:solidFill>
            <a:ln w="93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-3600" bIns="-360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700" name=""/>
            <p:cNvSpPr/>
            <p:nvPr/>
          </p:nvSpPr>
          <p:spPr>
            <a:xfrm>
              <a:off x="7116840" y="4386240"/>
              <a:ext cx="160200" cy="130320"/>
            </a:xfrm>
            <a:prstGeom prst="triangle">
              <a:avLst>
                <a:gd name="adj" fmla="val 50000"/>
              </a:avLst>
            </a:prstGeom>
            <a:solidFill>
              <a:srgbClr val="c20017"/>
            </a:solidFill>
            <a:ln w="93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-3240" bIns="-324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701" name=""/>
            <p:cNvSpPr/>
            <p:nvPr/>
          </p:nvSpPr>
          <p:spPr>
            <a:xfrm>
              <a:off x="5764320" y="2354400"/>
              <a:ext cx="161640" cy="128520"/>
            </a:xfrm>
            <a:prstGeom prst="triangle">
              <a:avLst>
                <a:gd name="adj" fmla="val 50000"/>
              </a:avLst>
            </a:prstGeom>
            <a:solidFill>
              <a:srgbClr val="c20017"/>
            </a:solidFill>
            <a:ln w="93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-3960" bIns="-396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702" name=""/>
            <p:cNvSpPr/>
            <p:nvPr/>
          </p:nvSpPr>
          <p:spPr>
            <a:xfrm>
              <a:off x="5811840" y="2481120"/>
              <a:ext cx="162000" cy="128880"/>
            </a:xfrm>
            <a:prstGeom prst="triangle">
              <a:avLst>
                <a:gd name="adj" fmla="val 50000"/>
              </a:avLst>
            </a:prstGeom>
            <a:solidFill>
              <a:srgbClr val="c20017"/>
            </a:solidFill>
            <a:ln w="93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-3600" bIns="-360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703" name=""/>
            <p:cNvSpPr/>
            <p:nvPr/>
          </p:nvSpPr>
          <p:spPr>
            <a:xfrm>
              <a:off x="5764320" y="2620800"/>
              <a:ext cx="161640" cy="130320"/>
            </a:xfrm>
            <a:prstGeom prst="triangle">
              <a:avLst>
                <a:gd name="adj" fmla="val 50000"/>
              </a:avLst>
            </a:prstGeom>
            <a:solidFill>
              <a:srgbClr val="c20017"/>
            </a:solidFill>
            <a:ln w="93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-3240" bIns="-324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704" name=""/>
            <p:cNvSpPr/>
            <p:nvPr/>
          </p:nvSpPr>
          <p:spPr>
            <a:xfrm>
              <a:off x="5875200" y="2570040"/>
              <a:ext cx="158760" cy="127080"/>
            </a:xfrm>
            <a:prstGeom prst="triangle">
              <a:avLst>
                <a:gd name="adj" fmla="val 50000"/>
              </a:avLst>
            </a:prstGeom>
            <a:solidFill>
              <a:srgbClr val="c20017"/>
            </a:solidFill>
            <a:ln w="93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-4320" bIns="-432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705" name=""/>
            <p:cNvSpPr/>
            <p:nvPr/>
          </p:nvSpPr>
          <p:spPr>
            <a:xfrm>
              <a:off x="5780160" y="2705040"/>
              <a:ext cx="160200" cy="128520"/>
            </a:xfrm>
            <a:prstGeom prst="triangle">
              <a:avLst>
                <a:gd name="adj" fmla="val 50000"/>
              </a:avLst>
            </a:prstGeom>
            <a:solidFill>
              <a:srgbClr val="c20017"/>
            </a:solidFill>
            <a:ln w="93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-3960" bIns="-396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706" name=""/>
            <p:cNvSpPr/>
            <p:nvPr/>
          </p:nvSpPr>
          <p:spPr>
            <a:xfrm>
              <a:off x="7135920" y="2271600"/>
              <a:ext cx="160200" cy="127080"/>
            </a:xfrm>
            <a:prstGeom prst="triangle">
              <a:avLst>
                <a:gd name="adj" fmla="val 50000"/>
              </a:avLst>
            </a:prstGeom>
            <a:solidFill>
              <a:srgbClr val="c20017"/>
            </a:solidFill>
            <a:ln w="93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-4320" bIns="-432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707" name=""/>
            <p:cNvSpPr/>
            <p:nvPr/>
          </p:nvSpPr>
          <p:spPr>
            <a:xfrm>
              <a:off x="7419960" y="2155680"/>
              <a:ext cx="158760" cy="130320"/>
            </a:xfrm>
            <a:prstGeom prst="triangle">
              <a:avLst>
                <a:gd name="adj" fmla="val 50000"/>
              </a:avLst>
            </a:prstGeom>
            <a:solidFill>
              <a:srgbClr val="c20017"/>
            </a:solidFill>
            <a:ln w="93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-3240" bIns="-324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708" name=""/>
            <p:cNvSpPr/>
            <p:nvPr/>
          </p:nvSpPr>
          <p:spPr>
            <a:xfrm>
              <a:off x="7402680" y="2206800"/>
              <a:ext cx="161640" cy="128520"/>
            </a:xfrm>
            <a:prstGeom prst="triangle">
              <a:avLst>
                <a:gd name="adj" fmla="val 50000"/>
              </a:avLst>
            </a:prstGeom>
            <a:solidFill>
              <a:srgbClr val="c20017"/>
            </a:solidFill>
            <a:ln w="93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-3960" bIns="-396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709" name=""/>
            <p:cNvSpPr/>
            <p:nvPr/>
          </p:nvSpPr>
          <p:spPr>
            <a:xfrm>
              <a:off x="7494480" y="2289240"/>
              <a:ext cx="160560" cy="128520"/>
            </a:xfrm>
            <a:prstGeom prst="triangle">
              <a:avLst>
                <a:gd name="adj" fmla="val 50000"/>
              </a:avLst>
            </a:prstGeom>
            <a:solidFill>
              <a:srgbClr val="c20017"/>
            </a:solidFill>
            <a:ln w="93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-3960" bIns="-396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710" name=""/>
            <p:cNvSpPr/>
            <p:nvPr/>
          </p:nvSpPr>
          <p:spPr>
            <a:xfrm>
              <a:off x="7566120" y="2346480"/>
              <a:ext cx="160200" cy="126720"/>
            </a:xfrm>
            <a:prstGeom prst="triangle">
              <a:avLst>
                <a:gd name="adj" fmla="val 50000"/>
              </a:avLst>
            </a:prstGeom>
            <a:solidFill>
              <a:srgbClr val="c20017"/>
            </a:solidFill>
            <a:ln w="93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-4320" bIns="-432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711" name=""/>
            <p:cNvSpPr/>
            <p:nvPr/>
          </p:nvSpPr>
          <p:spPr>
            <a:xfrm>
              <a:off x="7574040" y="2243160"/>
              <a:ext cx="162000" cy="130320"/>
            </a:xfrm>
            <a:prstGeom prst="triangle">
              <a:avLst>
                <a:gd name="adj" fmla="val 50000"/>
              </a:avLst>
            </a:prstGeom>
            <a:solidFill>
              <a:srgbClr val="c20017"/>
            </a:solidFill>
            <a:ln w="93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-3240" bIns="-324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712" name=""/>
            <p:cNvSpPr/>
            <p:nvPr/>
          </p:nvSpPr>
          <p:spPr>
            <a:xfrm>
              <a:off x="7672320" y="2174760"/>
              <a:ext cx="162000" cy="128880"/>
            </a:xfrm>
            <a:prstGeom prst="triangle">
              <a:avLst>
                <a:gd name="adj" fmla="val 50000"/>
              </a:avLst>
            </a:prstGeom>
            <a:solidFill>
              <a:srgbClr val="c20017"/>
            </a:solidFill>
            <a:ln w="93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-3600" bIns="-360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713" name=""/>
            <p:cNvSpPr/>
            <p:nvPr/>
          </p:nvSpPr>
          <p:spPr>
            <a:xfrm>
              <a:off x="7696080" y="2286000"/>
              <a:ext cx="157320" cy="130320"/>
            </a:xfrm>
            <a:prstGeom prst="triangle">
              <a:avLst>
                <a:gd name="adj" fmla="val 50000"/>
              </a:avLst>
            </a:prstGeom>
            <a:solidFill>
              <a:srgbClr val="c20017"/>
            </a:solidFill>
            <a:ln w="93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-3240" bIns="-324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714" name=""/>
            <p:cNvSpPr/>
            <p:nvPr/>
          </p:nvSpPr>
          <p:spPr>
            <a:xfrm>
              <a:off x="7297560" y="2322360"/>
              <a:ext cx="158760" cy="130320"/>
            </a:xfrm>
            <a:prstGeom prst="triangle">
              <a:avLst>
                <a:gd name="adj" fmla="val 50000"/>
              </a:avLst>
            </a:prstGeom>
            <a:solidFill>
              <a:srgbClr val="c20017"/>
            </a:solidFill>
            <a:ln w="93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-3240" bIns="-324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715" name=""/>
            <p:cNvSpPr/>
            <p:nvPr/>
          </p:nvSpPr>
          <p:spPr>
            <a:xfrm>
              <a:off x="7251840" y="2192400"/>
              <a:ext cx="160200" cy="125280"/>
            </a:xfrm>
            <a:prstGeom prst="triangle">
              <a:avLst>
                <a:gd name="adj" fmla="val 50000"/>
              </a:avLst>
            </a:prstGeom>
            <a:solidFill>
              <a:srgbClr val="c20017"/>
            </a:solidFill>
            <a:ln w="93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-5040" bIns="-504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716" name=""/>
            <p:cNvSpPr/>
            <p:nvPr/>
          </p:nvSpPr>
          <p:spPr>
            <a:xfrm>
              <a:off x="7083360" y="2508120"/>
              <a:ext cx="162000" cy="130320"/>
            </a:xfrm>
            <a:prstGeom prst="triangle">
              <a:avLst>
                <a:gd name="adj" fmla="val 50000"/>
              </a:avLst>
            </a:prstGeom>
            <a:solidFill>
              <a:srgbClr val="c20017"/>
            </a:solidFill>
            <a:ln w="93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-3240" bIns="-324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717" name=""/>
            <p:cNvSpPr/>
            <p:nvPr/>
          </p:nvSpPr>
          <p:spPr>
            <a:xfrm>
              <a:off x="7202520" y="2666880"/>
              <a:ext cx="162000" cy="128880"/>
            </a:xfrm>
            <a:prstGeom prst="triangle">
              <a:avLst>
                <a:gd name="adj" fmla="val 50000"/>
              </a:avLst>
            </a:prstGeom>
            <a:solidFill>
              <a:srgbClr val="c20017"/>
            </a:solidFill>
            <a:ln w="93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-3600" bIns="-360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718" name=""/>
            <p:cNvSpPr/>
            <p:nvPr/>
          </p:nvSpPr>
          <p:spPr>
            <a:xfrm>
              <a:off x="7311960" y="2733840"/>
              <a:ext cx="162000" cy="126720"/>
            </a:xfrm>
            <a:prstGeom prst="triangle">
              <a:avLst>
                <a:gd name="adj" fmla="val 50000"/>
              </a:avLst>
            </a:prstGeom>
            <a:solidFill>
              <a:srgbClr val="c20017"/>
            </a:solidFill>
            <a:ln w="93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-4320" bIns="-432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719" name=""/>
            <p:cNvSpPr/>
            <p:nvPr/>
          </p:nvSpPr>
          <p:spPr>
            <a:xfrm>
              <a:off x="7280280" y="2460600"/>
              <a:ext cx="160200" cy="128520"/>
            </a:xfrm>
            <a:prstGeom prst="triangle">
              <a:avLst>
                <a:gd name="adj" fmla="val 50000"/>
              </a:avLst>
            </a:prstGeom>
            <a:solidFill>
              <a:srgbClr val="c20017"/>
            </a:solidFill>
            <a:ln w="93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-3960" bIns="-396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720" name=""/>
            <p:cNvSpPr/>
            <p:nvPr/>
          </p:nvSpPr>
          <p:spPr>
            <a:xfrm>
              <a:off x="7329600" y="2565360"/>
              <a:ext cx="161640" cy="127080"/>
            </a:xfrm>
            <a:prstGeom prst="triangle">
              <a:avLst>
                <a:gd name="adj" fmla="val 50000"/>
              </a:avLst>
            </a:prstGeom>
            <a:solidFill>
              <a:srgbClr val="c20017"/>
            </a:solidFill>
            <a:ln w="93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-4320" bIns="-432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721" name=""/>
            <p:cNvSpPr/>
            <p:nvPr/>
          </p:nvSpPr>
          <p:spPr>
            <a:xfrm>
              <a:off x="7421400" y="2592360"/>
              <a:ext cx="158760" cy="128520"/>
            </a:xfrm>
            <a:prstGeom prst="triangle">
              <a:avLst>
                <a:gd name="adj" fmla="val 50000"/>
              </a:avLst>
            </a:prstGeom>
            <a:solidFill>
              <a:srgbClr val="c20017"/>
            </a:solidFill>
            <a:ln w="93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-3960" bIns="-396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722" name=""/>
            <p:cNvSpPr/>
            <p:nvPr/>
          </p:nvSpPr>
          <p:spPr>
            <a:xfrm>
              <a:off x="7157880" y="2430360"/>
              <a:ext cx="162000" cy="128520"/>
            </a:xfrm>
            <a:prstGeom prst="triangle">
              <a:avLst>
                <a:gd name="adj" fmla="val 50000"/>
              </a:avLst>
            </a:prstGeom>
            <a:solidFill>
              <a:srgbClr val="c20017"/>
            </a:solidFill>
            <a:ln w="93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-3960" bIns="-396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723" name=""/>
            <p:cNvSpPr/>
            <p:nvPr/>
          </p:nvSpPr>
          <p:spPr>
            <a:xfrm>
              <a:off x="2181240" y="1249200"/>
              <a:ext cx="160200" cy="130320"/>
            </a:xfrm>
            <a:prstGeom prst="triangle">
              <a:avLst>
                <a:gd name="adj" fmla="val 50000"/>
              </a:avLst>
            </a:prstGeom>
            <a:solidFill>
              <a:srgbClr val="c20017"/>
            </a:solidFill>
            <a:ln w="93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-3240" bIns="-324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724" name=""/>
            <p:cNvSpPr/>
            <p:nvPr/>
          </p:nvSpPr>
          <p:spPr>
            <a:xfrm>
              <a:off x="2224080" y="1362240"/>
              <a:ext cx="158760" cy="126720"/>
            </a:xfrm>
            <a:prstGeom prst="triangle">
              <a:avLst>
                <a:gd name="adj" fmla="val 50000"/>
              </a:avLst>
            </a:prstGeom>
            <a:solidFill>
              <a:srgbClr val="c20017"/>
            </a:solidFill>
            <a:ln w="93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-4320" bIns="-432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725" name=""/>
            <p:cNvSpPr/>
            <p:nvPr/>
          </p:nvSpPr>
          <p:spPr>
            <a:xfrm>
              <a:off x="2347920" y="1322280"/>
              <a:ext cx="160200" cy="130320"/>
            </a:xfrm>
            <a:prstGeom prst="triangle">
              <a:avLst>
                <a:gd name="adj" fmla="val 50000"/>
              </a:avLst>
            </a:prstGeom>
            <a:solidFill>
              <a:srgbClr val="c20017"/>
            </a:solidFill>
            <a:ln w="93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-3240" bIns="-324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726" name=""/>
            <p:cNvSpPr/>
            <p:nvPr/>
          </p:nvSpPr>
          <p:spPr>
            <a:xfrm>
              <a:off x="2265480" y="1465200"/>
              <a:ext cx="158760" cy="128520"/>
            </a:xfrm>
            <a:prstGeom prst="triangle">
              <a:avLst>
                <a:gd name="adj" fmla="val 50000"/>
              </a:avLst>
            </a:prstGeom>
            <a:solidFill>
              <a:srgbClr val="c20017"/>
            </a:solidFill>
            <a:ln w="93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-3960" bIns="-396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727" name=""/>
            <p:cNvSpPr/>
            <p:nvPr/>
          </p:nvSpPr>
          <p:spPr>
            <a:xfrm>
              <a:off x="2424240" y="1415880"/>
              <a:ext cx="160200" cy="128880"/>
            </a:xfrm>
            <a:prstGeom prst="triangle">
              <a:avLst>
                <a:gd name="adj" fmla="val 50000"/>
              </a:avLst>
            </a:prstGeom>
            <a:solidFill>
              <a:srgbClr val="c20017"/>
            </a:solidFill>
            <a:ln w="93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-3600" bIns="-360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728" name=""/>
            <p:cNvSpPr/>
            <p:nvPr/>
          </p:nvSpPr>
          <p:spPr>
            <a:xfrm>
              <a:off x="2530440" y="1351080"/>
              <a:ext cx="160200" cy="129960"/>
            </a:xfrm>
            <a:prstGeom prst="triangle">
              <a:avLst>
                <a:gd name="adj" fmla="val 50000"/>
              </a:avLst>
            </a:prstGeom>
            <a:solidFill>
              <a:srgbClr val="c20017"/>
            </a:solidFill>
            <a:ln w="93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-3600" bIns="-360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729" name=""/>
            <p:cNvSpPr/>
            <p:nvPr/>
          </p:nvSpPr>
          <p:spPr>
            <a:xfrm>
              <a:off x="2550960" y="1504800"/>
              <a:ext cx="157320" cy="130320"/>
            </a:xfrm>
            <a:prstGeom prst="triangle">
              <a:avLst>
                <a:gd name="adj" fmla="val 50000"/>
              </a:avLst>
            </a:prstGeom>
            <a:solidFill>
              <a:srgbClr val="c20017"/>
            </a:solidFill>
            <a:ln w="93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-3240" bIns="-324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730" name=""/>
            <p:cNvSpPr/>
            <p:nvPr/>
          </p:nvSpPr>
          <p:spPr>
            <a:xfrm>
              <a:off x="2279520" y="1173240"/>
              <a:ext cx="160560" cy="127080"/>
            </a:xfrm>
            <a:prstGeom prst="triangle">
              <a:avLst>
                <a:gd name="adj" fmla="val 50000"/>
              </a:avLst>
            </a:prstGeom>
            <a:solidFill>
              <a:srgbClr val="c20017"/>
            </a:solidFill>
            <a:ln w="93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-4320" bIns="-432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731" name=""/>
            <p:cNvSpPr/>
            <p:nvPr/>
          </p:nvSpPr>
          <p:spPr>
            <a:xfrm>
              <a:off x="2467080" y="1185840"/>
              <a:ext cx="158760" cy="127080"/>
            </a:xfrm>
            <a:prstGeom prst="triangle">
              <a:avLst>
                <a:gd name="adj" fmla="val 50000"/>
              </a:avLst>
            </a:prstGeom>
            <a:solidFill>
              <a:srgbClr val="c20017"/>
            </a:solidFill>
            <a:ln w="93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-4320" bIns="-432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732" name=""/>
            <p:cNvSpPr/>
            <p:nvPr/>
          </p:nvSpPr>
          <p:spPr>
            <a:xfrm>
              <a:off x="1919160" y="1838160"/>
              <a:ext cx="160560" cy="128880"/>
            </a:xfrm>
            <a:prstGeom prst="triangle">
              <a:avLst>
                <a:gd name="adj" fmla="val 50000"/>
              </a:avLst>
            </a:prstGeom>
            <a:solidFill>
              <a:srgbClr val="c20017"/>
            </a:solidFill>
            <a:ln w="93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-3600" bIns="-360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733" name=""/>
            <p:cNvSpPr/>
            <p:nvPr/>
          </p:nvSpPr>
          <p:spPr>
            <a:xfrm>
              <a:off x="2041560" y="1908000"/>
              <a:ext cx="160200" cy="130320"/>
            </a:xfrm>
            <a:prstGeom prst="triangle">
              <a:avLst>
                <a:gd name="adj" fmla="val 50000"/>
              </a:avLst>
            </a:prstGeom>
            <a:solidFill>
              <a:srgbClr val="c20017"/>
            </a:solidFill>
            <a:ln w="93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-3240" bIns="-324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734" name=""/>
            <p:cNvSpPr/>
            <p:nvPr/>
          </p:nvSpPr>
          <p:spPr>
            <a:xfrm>
              <a:off x="2203560" y="1865160"/>
              <a:ext cx="160200" cy="128880"/>
            </a:xfrm>
            <a:prstGeom prst="triangle">
              <a:avLst>
                <a:gd name="adj" fmla="val 50000"/>
              </a:avLst>
            </a:prstGeom>
            <a:solidFill>
              <a:srgbClr val="c20017"/>
            </a:solidFill>
            <a:ln w="93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-3600" bIns="-360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735" name=""/>
            <p:cNvSpPr/>
            <p:nvPr/>
          </p:nvSpPr>
          <p:spPr>
            <a:xfrm>
              <a:off x="2044800" y="1716120"/>
              <a:ext cx="162000" cy="130320"/>
            </a:xfrm>
            <a:prstGeom prst="triangle">
              <a:avLst>
                <a:gd name="adj" fmla="val 50000"/>
              </a:avLst>
            </a:prstGeom>
            <a:solidFill>
              <a:srgbClr val="c20017"/>
            </a:solidFill>
            <a:ln w="93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-3240" bIns="-324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736" name=""/>
            <p:cNvSpPr/>
            <p:nvPr/>
          </p:nvSpPr>
          <p:spPr>
            <a:xfrm>
              <a:off x="2173320" y="1757520"/>
              <a:ext cx="156960" cy="129960"/>
            </a:xfrm>
            <a:prstGeom prst="triangle">
              <a:avLst>
                <a:gd name="adj" fmla="val 50000"/>
              </a:avLst>
            </a:prstGeom>
            <a:solidFill>
              <a:srgbClr val="c20017"/>
            </a:solidFill>
            <a:ln w="93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-3600" bIns="-360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737" name=""/>
            <p:cNvSpPr/>
            <p:nvPr/>
          </p:nvSpPr>
          <p:spPr>
            <a:xfrm>
              <a:off x="6419880" y="3508200"/>
              <a:ext cx="162000" cy="131760"/>
            </a:xfrm>
            <a:prstGeom prst="triangle">
              <a:avLst>
                <a:gd name="adj" fmla="val 50000"/>
              </a:avLst>
            </a:prstGeom>
            <a:solidFill>
              <a:srgbClr val="c20017"/>
            </a:solidFill>
            <a:ln w="93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-2880" bIns="-288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738" name=""/>
            <p:cNvSpPr/>
            <p:nvPr/>
          </p:nvSpPr>
          <p:spPr>
            <a:xfrm>
              <a:off x="6524640" y="3255840"/>
              <a:ext cx="157320" cy="128880"/>
            </a:xfrm>
            <a:prstGeom prst="triangle">
              <a:avLst>
                <a:gd name="adj" fmla="val 50000"/>
              </a:avLst>
            </a:prstGeom>
            <a:solidFill>
              <a:srgbClr val="c20017"/>
            </a:solidFill>
            <a:ln w="93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-3600" bIns="-360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739" name=""/>
            <p:cNvSpPr/>
            <p:nvPr/>
          </p:nvSpPr>
          <p:spPr>
            <a:xfrm>
              <a:off x="6564240" y="3386160"/>
              <a:ext cx="162000" cy="130320"/>
            </a:xfrm>
            <a:prstGeom prst="triangle">
              <a:avLst>
                <a:gd name="adj" fmla="val 50000"/>
              </a:avLst>
            </a:prstGeom>
            <a:solidFill>
              <a:srgbClr val="c20017"/>
            </a:solidFill>
            <a:ln w="93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-3240" bIns="-324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740" name=""/>
            <p:cNvSpPr/>
            <p:nvPr/>
          </p:nvSpPr>
          <p:spPr>
            <a:xfrm>
              <a:off x="6600960" y="3494160"/>
              <a:ext cx="160200" cy="128520"/>
            </a:xfrm>
            <a:prstGeom prst="triangle">
              <a:avLst>
                <a:gd name="adj" fmla="val 50000"/>
              </a:avLst>
            </a:prstGeom>
            <a:solidFill>
              <a:srgbClr val="c20017"/>
            </a:solidFill>
            <a:ln w="93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-3960" bIns="-396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741" name=""/>
            <p:cNvSpPr/>
            <p:nvPr/>
          </p:nvSpPr>
          <p:spPr>
            <a:xfrm>
              <a:off x="6621480" y="3567240"/>
              <a:ext cx="162000" cy="125280"/>
            </a:xfrm>
            <a:prstGeom prst="triangle">
              <a:avLst>
                <a:gd name="adj" fmla="val 50000"/>
              </a:avLst>
            </a:prstGeom>
            <a:solidFill>
              <a:srgbClr val="c20017"/>
            </a:solidFill>
            <a:ln w="93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-5040" bIns="-504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742" name=""/>
            <p:cNvSpPr/>
            <p:nvPr/>
          </p:nvSpPr>
          <p:spPr>
            <a:xfrm>
              <a:off x="6705720" y="3382920"/>
              <a:ext cx="160200" cy="128520"/>
            </a:xfrm>
            <a:prstGeom prst="triangle">
              <a:avLst>
                <a:gd name="adj" fmla="val 50000"/>
              </a:avLst>
            </a:prstGeom>
            <a:solidFill>
              <a:srgbClr val="c20017"/>
            </a:solidFill>
            <a:ln w="93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-3960" bIns="-396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743" name=""/>
            <p:cNvSpPr/>
            <p:nvPr/>
          </p:nvSpPr>
          <p:spPr>
            <a:xfrm>
              <a:off x="7043760" y="4025880"/>
              <a:ext cx="163440" cy="127080"/>
            </a:xfrm>
            <a:prstGeom prst="triangle">
              <a:avLst>
                <a:gd name="adj" fmla="val 50000"/>
              </a:avLst>
            </a:prstGeom>
            <a:solidFill>
              <a:srgbClr val="c20017"/>
            </a:solidFill>
            <a:ln w="93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-4320" bIns="-432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744" name=""/>
            <p:cNvSpPr/>
            <p:nvPr/>
          </p:nvSpPr>
          <p:spPr>
            <a:xfrm>
              <a:off x="7311960" y="1533600"/>
              <a:ext cx="160560" cy="129960"/>
            </a:xfrm>
            <a:prstGeom prst="triangle">
              <a:avLst>
                <a:gd name="adj" fmla="val 50000"/>
              </a:avLst>
            </a:prstGeom>
            <a:solidFill>
              <a:srgbClr val="c20017"/>
            </a:solidFill>
            <a:ln w="93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-3600" bIns="-360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745" name=""/>
            <p:cNvSpPr/>
            <p:nvPr/>
          </p:nvSpPr>
          <p:spPr>
            <a:xfrm>
              <a:off x="6615000" y="2003400"/>
              <a:ext cx="158760" cy="130320"/>
            </a:xfrm>
            <a:prstGeom prst="triangle">
              <a:avLst>
                <a:gd name="adj" fmla="val 50000"/>
              </a:avLst>
            </a:prstGeom>
            <a:solidFill>
              <a:srgbClr val="c20017"/>
            </a:solidFill>
            <a:ln w="93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-3240" bIns="-324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746" name=""/>
            <p:cNvSpPr/>
            <p:nvPr/>
          </p:nvSpPr>
          <p:spPr>
            <a:xfrm>
              <a:off x="2184480" y="1044720"/>
              <a:ext cx="158760" cy="128520"/>
            </a:xfrm>
            <a:prstGeom prst="triangle">
              <a:avLst>
                <a:gd name="adj" fmla="val 50000"/>
              </a:avLst>
            </a:prstGeom>
            <a:solidFill>
              <a:srgbClr val="c20017"/>
            </a:solidFill>
            <a:ln w="93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-3960" bIns="-396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747" name=""/>
            <p:cNvSpPr/>
            <p:nvPr/>
          </p:nvSpPr>
          <p:spPr>
            <a:xfrm>
              <a:off x="7042320" y="1650960"/>
              <a:ext cx="160200" cy="130320"/>
            </a:xfrm>
            <a:prstGeom prst="triangle">
              <a:avLst>
                <a:gd name="adj" fmla="val 50000"/>
              </a:avLst>
            </a:prstGeom>
            <a:solidFill>
              <a:srgbClr val="c20017"/>
            </a:solidFill>
            <a:ln w="93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-3240" bIns="-324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748" name=""/>
            <p:cNvSpPr/>
            <p:nvPr/>
          </p:nvSpPr>
          <p:spPr>
            <a:xfrm>
              <a:off x="3065400" y="3484440"/>
              <a:ext cx="158760" cy="128880"/>
            </a:xfrm>
            <a:prstGeom prst="triangle">
              <a:avLst>
                <a:gd name="adj" fmla="val 50000"/>
              </a:avLst>
            </a:prstGeom>
            <a:solidFill>
              <a:srgbClr val="c20017"/>
            </a:solidFill>
            <a:ln w="93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-3600" bIns="-360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749" name=""/>
            <p:cNvSpPr/>
            <p:nvPr/>
          </p:nvSpPr>
          <p:spPr>
            <a:xfrm>
              <a:off x="3681360" y="3197160"/>
              <a:ext cx="158760" cy="128520"/>
            </a:xfrm>
            <a:prstGeom prst="triangle">
              <a:avLst>
                <a:gd name="adj" fmla="val 50000"/>
              </a:avLst>
            </a:prstGeom>
            <a:solidFill>
              <a:srgbClr val="c20017"/>
            </a:solidFill>
            <a:ln w="93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-3960" bIns="-396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750" name=""/>
            <p:cNvSpPr/>
            <p:nvPr/>
          </p:nvSpPr>
          <p:spPr>
            <a:xfrm>
              <a:off x="3803760" y="2343240"/>
              <a:ext cx="158760" cy="128520"/>
            </a:xfrm>
            <a:prstGeom prst="triangle">
              <a:avLst>
                <a:gd name="adj" fmla="val 50000"/>
              </a:avLst>
            </a:prstGeom>
            <a:solidFill>
              <a:srgbClr val="c20017"/>
            </a:solidFill>
            <a:ln w="93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-3960" bIns="-396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751" name=""/>
            <p:cNvSpPr/>
            <p:nvPr/>
          </p:nvSpPr>
          <p:spPr>
            <a:xfrm>
              <a:off x="2995560" y="1655640"/>
              <a:ext cx="158760" cy="128880"/>
            </a:xfrm>
            <a:prstGeom prst="triangle">
              <a:avLst>
                <a:gd name="adj" fmla="val 50000"/>
              </a:avLst>
            </a:prstGeom>
            <a:solidFill>
              <a:srgbClr val="c20017"/>
            </a:solidFill>
            <a:ln w="93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-3600" bIns="-360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752" name=""/>
            <p:cNvSpPr/>
            <p:nvPr/>
          </p:nvSpPr>
          <p:spPr>
            <a:xfrm>
              <a:off x="2843280" y="2011320"/>
              <a:ext cx="160200" cy="128520"/>
            </a:xfrm>
            <a:prstGeom prst="triangle">
              <a:avLst>
                <a:gd name="adj" fmla="val 50000"/>
              </a:avLst>
            </a:prstGeom>
            <a:solidFill>
              <a:srgbClr val="c20017"/>
            </a:solidFill>
            <a:ln w="93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-3960" bIns="-396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753" name=""/>
            <p:cNvSpPr/>
            <p:nvPr/>
          </p:nvSpPr>
          <p:spPr>
            <a:xfrm>
              <a:off x="2978280" y="2311560"/>
              <a:ext cx="160200" cy="128520"/>
            </a:xfrm>
            <a:prstGeom prst="triangle">
              <a:avLst>
                <a:gd name="adj" fmla="val 50000"/>
              </a:avLst>
            </a:prstGeom>
            <a:solidFill>
              <a:srgbClr val="c20017"/>
            </a:solidFill>
            <a:ln w="93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-3960" bIns="-396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754" name=""/>
            <p:cNvSpPr/>
            <p:nvPr/>
          </p:nvSpPr>
          <p:spPr>
            <a:xfrm>
              <a:off x="3116160" y="2359080"/>
              <a:ext cx="160560" cy="127080"/>
            </a:xfrm>
            <a:prstGeom prst="triangle">
              <a:avLst>
                <a:gd name="adj" fmla="val 50000"/>
              </a:avLst>
            </a:prstGeom>
            <a:solidFill>
              <a:srgbClr val="c20017"/>
            </a:solidFill>
            <a:ln w="93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-4320" bIns="-432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755" name=""/>
            <p:cNvSpPr/>
            <p:nvPr/>
          </p:nvSpPr>
          <p:spPr>
            <a:xfrm>
              <a:off x="5845320" y="3162240"/>
              <a:ext cx="160200" cy="130320"/>
            </a:xfrm>
            <a:prstGeom prst="triangle">
              <a:avLst>
                <a:gd name="adj" fmla="val 50000"/>
              </a:avLst>
            </a:prstGeom>
            <a:solidFill>
              <a:srgbClr val="c20017"/>
            </a:solidFill>
            <a:ln w="93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-3240" bIns="-324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756" name=""/>
            <p:cNvSpPr/>
            <p:nvPr/>
          </p:nvSpPr>
          <p:spPr>
            <a:xfrm>
              <a:off x="6037200" y="3151080"/>
              <a:ext cx="162000" cy="128520"/>
            </a:xfrm>
            <a:prstGeom prst="triangle">
              <a:avLst>
                <a:gd name="adj" fmla="val 50000"/>
              </a:avLst>
            </a:prstGeom>
            <a:solidFill>
              <a:srgbClr val="c20017"/>
            </a:solidFill>
            <a:ln w="93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-3960" bIns="-396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757" name=""/>
            <p:cNvSpPr/>
            <p:nvPr/>
          </p:nvSpPr>
          <p:spPr>
            <a:xfrm>
              <a:off x="6186600" y="3378240"/>
              <a:ext cx="160200" cy="129960"/>
            </a:xfrm>
            <a:prstGeom prst="triangle">
              <a:avLst>
                <a:gd name="adj" fmla="val 50000"/>
              </a:avLst>
            </a:prstGeom>
            <a:solidFill>
              <a:srgbClr val="c20017"/>
            </a:solidFill>
            <a:ln w="93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-3600" bIns="-360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758" name=""/>
            <p:cNvSpPr/>
            <p:nvPr/>
          </p:nvSpPr>
          <p:spPr>
            <a:xfrm>
              <a:off x="6215040" y="2766960"/>
              <a:ext cx="158760" cy="128520"/>
            </a:xfrm>
            <a:prstGeom prst="triangle">
              <a:avLst>
                <a:gd name="adj" fmla="val 50000"/>
              </a:avLst>
            </a:prstGeom>
            <a:solidFill>
              <a:srgbClr val="c20017"/>
            </a:solidFill>
            <a:ln w="93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-3960" bIns="-396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759" name=""/>
            <p:cNvSpPr/>
            <p:nvPr/>
          </p:nvSpPr>
          <p:spPr>
            <a:xfrm>
              <a:off x="4772160" y="2371680"/>
              <a:ext cx="161640" cy="130320"/>
            </a:xfrm>
            <a:prstGeom prst="triangle">
              <a:avLst>
                <a:gd name="adj" fmla="val 50000"/>
              </a:avLst>
            </a:prstGeom>
            <a:solidFill>
              <a:srgbClr val="c20017"/>
            </a:solidFill>
            <a:ln w="93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-3240" bIns="-324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760" name=""/>
            <p:cNvSpPr/>
            <p:nvPr/>
          </p:nvSpPr>
          <p:spPr>
            <a:xfrm>
              <a:off x="4718160" y="2178000"/>
              <a:ext cx="163440" cy="130320"/>
            </a:xfrm>
            <a:prstGeom prst="triangle">
              <a:avLst>
                <a:gd name="adj" fmla="val 50000"/>
              </a:avLst>
            </a:prstGeom>
            <a:solidFill>
              <a:srgbClr val="c20017"/>
            </a:solidFill>
            <a:ln w="93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-3240" bIns="-324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761" name=""/>
            <p:cNvSpPr/>
            <p:nvPr/>
          </p:nvSpPr>
          <p:spPr>
            <a:xfrm>
              <a:off x="7211880" y="2778120"/>
              <a:ext cx="160560" cy="128520"/>
            </a:xfrm>
            <a:prstGeom prst="triangle">
              <a:avLst>
                <a:gd name="adj" fmla="val 50000"/>
              </a:avLst>
            </a:prstGeom>
            <a:solidFill>
              <a:srgbClr val="c20017"/>
            </a:solidFill>
            <a:ln w="93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-3960" bIns="-396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762" name=""/>
            <p:cNvSpPr/>
            <p:nvPr/>
          </p:nvSpPr>
          <p:spPr>
            <a:xfrm>
              <a:off x="7075440" y="2778120"/>
              <a:ext cx="160560" cy="128520"/>
            </a:xfrm>
            <a:prstGeom prst="triangle">
              <a:avLst>
                <a:gd name="adj" fmla="val 50000"/>
              </a:avLst>
            </a:prstGeom>
            <a:solidFill>
              <a:srgbClr val="c20017"/>
            </a:solidFill>
            <a:ln w="93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-3960" bIns="-396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763" name=""/>
            <p:cNvSpPr/>
            <p:nvPr/>
          </p:nvSpPr>
          <p:spPr>
            <a:xfrm>
              <a:off x="6853320" y="3876840"/>
              <a:ext cx="162000" cy="128520"/>
            </a:xfrm>
            <a:prstGeom prst="triangle">
              <a:avLst>
                <a:gd name="adj" fmla="val 50000"/>
              </a:avLst>
            </a:prstGeom>
            <a:solidFill>
              <a:srgbClr val="c20017"/>
            </a:solidFill>
            <a:ln w="93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-3960" bIns="-396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764" name=""/>
            <p:cNvSpPr/>
            <p:nvPr/>
          </p:nvSpPr>
          <p:spPr>
            <a:xfrm>
              <a:off x="7227720" y="4427640"/>
              <a:ext cx="163800" cy="129960"/>
            </a:xfrm>
            <a:prstGeom prst="triangle">
              <a:avLst>
                <a:gd name="adj" fmla="val 50000"/>
              </a:avLst>
            </a:prstGeom>
            <a:solidFill>
              <a:srgbClr val="c20017"/>
            </a:solidFill>
            <a:ln w="93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-3600" bIns="-360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765" name=""/>
            <p:cNvSpPr/>
            <p:nvPr/>
          </p:nvSpPr>
          <p:spPr>
            <a:xfrm>
              <a:off x="1657440" y="2876400"/>
              <a:ext cx="160200" cy="119160"/>
            </a:xfrm>
            <a:prstGeom prst="triangle">
              <a:avLst>
                <a:gd name="adj" fmla="val 50000"/>
              </a:avLst>
            </a:prstGeom>
            <a:solidFill>
              <a:srgbClr val="c20017"/>
            </a:solidFill>
            <a:ln w="93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-7200" bIns="-720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766" name=""/>
            <p:cNvSpPr/>
            <p:nvPr/>
          </p:nvSpPr>
          <p:spPr>
            <a:xfrm>
              <a:off x="2173320" y="1498680"/>
              <a:ext cx="155520" cy="131760"/>
            </a:xfrm>
            <a:prstGeom prst="triangle">
              <a:avLst>
                <a:gd name="adj" fmla="val 50000"/>
              </a:avLst>
            </a:prstGeom>
            <a:solidFill>
              <a:srgbClr val="c20017"/>
            </a:solidFill>
            <a:ln w="93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-2880" bIns="-288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767" name=""/>
            <p:cNvSpPr/>
            <p:nvPr/>
          </p:nvSpPr>
          <p:spPr>
            <a:xfrm>
              <a:off x="2098800" y="1450800"/>
              <a:ext cx="156960" cy="130320"/>
            </a:xfrm>
            <a:prstGeom prst="triangle">
              <a:avLst>
                <a:gd name="adj" fmla="val 50000"/>
              </a:avLst>
            </a:prstGeom>
            <a:solidFill>
              <a:srgbClr val="c20017"/>
            </a:solidFill>
            <a:ln w="93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-3240" bIns="-324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768" name=""/>
            <p:cNvSpPr/>
            <p:nvPr/>
          </p:nvSpPr>
          <p:spPr>
            <a:xfrm>
              <a:off x="1949400" y="1628640"/>
              <a:ext cx="157320" cy="131760"/>
            </a:xfrm>
            <a:prstGeom prst="triangle">
              <a:avLst>
                <a:gd name="adj" fmla="val 50000"/>
              </a:avLst>
            </a:prstGeom>
            <a:solidFill>
              <a:srgbClr val="c20017"/>
            </a:solidFill>
            <a:ln w="93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-2880" bIns="-288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769" name=""/>
            <p:cNvSpPr/>
            <p:nvPr/>
          </p:nvSpPr>
          <p:spPr>
            <a:xfrm>
              <a:off x="5369040" y="2813040"/>
              <a:ext cx="160200" cy="127080"/>
            </a:xfrm>
            <a:prstGeom prst="triangle">
              <a:avLst>
                <a:gd name="adj" fmla="val 50000"/>
              </a:avLst>
            </a:prstGeom>
            <a:solidFill>
              <a:srgbClr val="c20017"/>
            </a:solidFill>
            <a:ln w="93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-4320" bIns="-432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770" name=""/>
            <p:cNvSpPr/>
            <p:nvPr/>
          </p:nvSpPr>
          <p:spPr>
            <a:xfrm>
              <a:off x="4459320" y="3592440"/>
              <a:ext cx="156960" cy="127080"/>
            </a:xfrm>
            <a:prstGeom prst="triangle">
              <a:avLst>
                <a:gd name="adj" fmla="val 50000"/>
              </a:avLst>
            </a:prstGeom>
            <a:solidFill>
              <a:srgbClr val="c20017"/>
            </a:solidFill>
            <a:ln w="93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-4320" bIns="-432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771" name=""/>
            <p:cNvSpPr/>
            <p:nvPr/>
          </p:nvSpPr>
          <p:spPr>
            <a:xfrm>
              <a:off x="4365720" y="3641760"/>
              <a:ext cx="156960" cy="125280"/>
            </a:xfrm>
            <a:prstGeom prst="triangle">
              <a:avLst>
                <a:gd name="adj" fmla="val 50000"/>
              </a:avLst>
            </a:prstGeom>
            <a:solidFill>
              <a:srgbClr val="c20017"/>
            </a:solidFill>
            <a:ln w="93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-5040" bIns="-504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772" name=""/>
            <p:cNvSpPr/>
            <p:nvPr/>
          </p:nvSpPr>
          <p:spPr>
            <a:xfrm>
              <a:off x="4573440" y="3825720"/>
              <a:ext cx="157320" cy="127080"/>
            </a:xfrm>
            <a:prstGeom prst="triangle">
              <a:avLst>
                <a:gd name="adj" fmla="val 50000"/>
              </a:avLst>
            </a:prstGeom>
            <a:solidFill>
              <a:srgbClr val="c20017"/>
            </a:solidFill>
            <a:ln w="93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-4320" bIns="-432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773" name=""/>
            <p:cNvSpPr/>
            <p:nvPr/>
          </p:nvSpPr>
          <p:spPr>
            <a:xfrm>
              <a:off x="4471920" y="3863880"/>
              <a:ext cx="158760" cy="123840"/>
            </a:xfrm>
            <a:prstGeom prst="triangle">
              <a:avLst>
                <a:gd name="adj" fmla="val 50000"/>
              </a:avLst>
            </a:prstGeom>
            <a:solidFill>
              <a:srgbClr val="c20017"/>
            </a:solidFill>
            <a:ln w="93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-5400" bIns="-540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774" name=""/>
            <p:cNvSpPr/>
            <p:nvPr/>
          </p:nvSpPr>
          <p:spPr>
            <a:xfrm>
              <a:off x="4384800" y="3825720"/>
              <a:ext cx="158760" cy="127080"/>
            </a:xfrm>
            <a:prstGeom prst="triangle">
              <a:avLst>
                <a:gd name="adj" fmla="val 50000"/>
              </a:avLst>
            </a:prstGeom>
            <a:solidFill>
              <a:srgbClr val="c20017"/>
            </a:solidFill>
            <a:ln w="93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-4320" bIns="-432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775" name=""/>
            <p:cNvSpPr/>
            <p:nvPr/>
          </p:nvSpPr>
          <p:spPr>
            <a:xfrm>
              <a:off x="6756480" y="3522600"/>
              <a:ext cx="162000" cy="128520"/>
            </a:xfrm>
            <a:prstGeom prst="triangle">
              <a:avLst>
                <a:gd name="adj" fmla="val 50000"/>
              </a:avLst>
            </a:prstGeom>
            <a:solidFill>
              <a:srgbClr val="c20017"/>
            </a:solidFill>
            <a:ln w="93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-3960" bIns="-396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776" name=""/>
            <p:cNvSpPr/>
            <p:nvPr/>
          </p:nvSpPr>
          <p:spPr>
            <a:xfrm>
              <a:off x="6769080" y="3597120"/>
              <a:ext cx="163440" cy="128880"/>
            </a:xfrm>
            <a:prstGeom prst="triangle">
              <a:avLst>
                <a:gd name="adj" fmla="val 50000"/>
              </a:avLst>
            </a:prstGeom>
            <a:solidFill>
              <a:srgbClr val="c20017"/>
            </a:solidFill>
            <a:ln w="93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-3600" bIns="-360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777" name=""/>
            <p:cNvSpPr/>
            <p:nvPr/>
          </p:nvSpPr>
          <p:spPr>
            <a:xfrm>
              <a:off x="6939000" y="4197240"/>
              <a:ext cx="160200" cy="130320"/>
            </a:xfrm>
            <a:prstGeom prst="triangle">
              <a:avLst>
                <a:gd name="adj" fmla="val 50000"/>
              </a:avLst>
            </a:prstGeom>
            <a:solidFill>
              <a:srgbClr val="c20017"/>
            </a:solidFill>
            <a:ln w="93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-3240" bIns="-324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778" name=""/>
            <p:cNvSpPr/>
            <p:nvPr/>
          </p:nvSpPr>
          <p:spPr>
            <a:xfrm>
              <a:off x="7278840" y="4329000"/>
              <a:ext cx="163440" cy="130320"/>
            </a:xfrm>
            <a:prstGeom prst="triangle">
              <a:avLst>
                <a:gd name="adj" fmla="val 50000"/>
              </a:avLst>
            </a:prstGeom>
            <a:solidFill>
              <a:srgbClr val="c20017"/>
            </a:solidFill>
            <a:ln w="93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-3240" bIns="-324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779" name=""/>
            <p:cNvSpPr/>
            <p:nvPr/>
          </p:nvSpPr>
          <p:spPr>
            <a:xfrm>
              <a:off x="7194600" y="4200480"/>
              <a:ext cx="163440" cy="130320"/>
            </a:xfrm>
            <a:prstGeom prst="triangle">
              <a:avLst>
                <a:gd name="adj" fmla="val 50000"/>
              </a:avLst>
            </a:prstGeom>
            <a:solidFill>
              <a:srgbClr val="c20017"/>
            </a:solidFill>
            <a:ln w="93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-3240" bIns="-324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780" name=""/>
            <p:cNvSpPr/>
            <p:nvPr/>
          </p:nvSpPr>
          <p:spPr>
            <a:xfrm>
              <a:off x="7045200" y="4130640"/>
              <a:ext cx="163800" cy="130320"/>
            </a:xfrm>
            <a:prstGeom prst="triangle">
              <a:avLst>
                <a:gd name="adj" fmla="val 50000"/>
              </a:avLst>
            </a:prstGeom>
            <a:solidFill>
              <a:srgbClr val="c20017"/>
            </a:solidFill>
            <a:ln w="93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-3240" bIns="-324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781" name=""/>
            <p:cNvSpPr/>
            <p:nvPr/>
          </p:nvSpPr>
          <p:spPr>
            <a:xfrm>
              <a:off x="7094520" y="4267080"/>
              <a:ext cx="162000" cy="128880"/>
            </a:xfrm>
            <a:prstGeom prst="triangle">
              <a:avLst>
                <a:gd name="adj" fmla="val 50000"/>
              </a:avLst>
            </a:prstGeom>
            <a:solidFill>
              <a:srgbClr val="c20017"/>
            </a:solidFill>
            <a:ln w="93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-3600" bIns="-360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782" name=""/>
            <p:cNvSpPr/>
            <p:nvPr/>
          </p:nvSpPr>
          <p:spPr>
            <a:xfrm>
              <a:off x="6858000" y="4057560"/>
              <a:ext cx="160200" cy="130320"/>
            </a:xfrm>
            <a:prstGeom prst="triangle">
              <a:avLst>
                <a:gd name="adj" fmla="val 50000"/>
              </a:avLst>
            </a:prstGeom>
            <a:solidFill>
              <a:srgbClr val="c20017"/>
            </a:solidFill>
            <a:ln w="93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-3240" bIns="-324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783" name=""/>
            <p:cNvSpPr/>
            <p:nvPr/>
          </p:nvSpPr>
          <p:spPr>
            <a:xfrm>
              <a:off x="5645160" y="2328840"/>
              <a:ext cx="160200" cy="128520"/>
            </a:xfrm>
            <a:prstGeom prst="triangle">
              <a:avLst>
                <a:gd name="adj" fmla="val 50000"/>
              </a:avLst>
            </a:prstGeom>
            <a:solidFill>
              <a:srgbClr val="c20017"/>
            </a:solidFill>
            <a:ln w="93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-3960" bIns="-396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784" name=""/>
            <p:cNvSpPr/>
            <p:nvPr/>
          </p:nvSpPr>
          <p:spPr>
            <a:xfrm>
              <a:off x="5649840" y="2455920"/>
              <a:ext cx="162000" cy="129960"/>
            </a:xfrm>
            <a:prstGeom prst="triangle">
              <a:avLst>
                <a:gd name="adj" fmla="val 50000"/>
              </a:avLst>
            </a:prstGeom>
            <a:solidFill>
              <a:srgbClr val="c20017"/>
            </a:solidFill>
            <a:ln w="93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-3600" bIns="-360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785" name=""/>
            <p:cNvSpPr/>
            <p:nvPr/>
          </p:nvSpPr>
          <p:spPr>
            <a:xfrm>
              <a:off x="6270480" y="2093760"/>
              <a:ext cx="158760" cy="130320"/>
            </a:xfrm>
            <a:prstGeom prst="triangle">
              <a:avLst>
                <a:gd name="adj" fmla="val 50000"/>
              </a:avLst>
            </a:prstGeom>
            <a:solidFill>
              <a:srgbClr val="c20017"/>
            </a:solidFill>
            <a:ln w="93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-3240" bIns="-324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786" name=""/>
            <p:cNvSpPr/>
            <p:nvPr/>
          </p:nvSpPr>
          <p:spPr>
            <a:xfrm>
              <a:off x="6512040" y="2394000"/>
              <a:ext cx="164880" cy="131760"/>
            </a:xfrm>
            <a:prstGeom prst="triangle">
              <a:avLst>
                <a:gd name="adj" fmla="val 50000"/>
              </a:avLst>
            </a:prstGeom>
            <a:solidFill>
              <a:srgbClr val="c20017"/>
            </a:solidFill>
            <a:ln w="93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-2880" bIns="-288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787" name=""/>
            <p:cNvSpPr/>
            <p:nvPr/>
          </p:nvSpPr>
          <p:spPr>
            <a:xfrm>
              <a:off x="6654960" y="2475000"/>
              <a:ext cx="163440" cy="131760"/>
            </a:xfrm>
            <a:prstGeom prst="triangle">
              <a:avLst>
                <a:gd name="adj" fmla="val 50000"/>
              </a:avLst>
            </a:prstGeom>
            <a:solidFill>
              <a:srgbClr val="c20017"/>
            </a:solidFill>
            <a:ln w="93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-2880" bIns="-288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788" name=""/>
            <p:cNvSpPr/>
            <p:nvPr/>
          </p:nvSpPr>
          <p:spPr>
            <a:xfrm>
              <a:off x="6940440" y="2833560"/>
              <a:ext cx="158760" cy="130320"/>
            </a:xfrm>
            <a:prstGeom prst="triangle">
              <a:avLst>
                <a:gd name="adj" fmla="val 50000"/>
              </a:avLst>
            </a:prstGeom>
            <a:solidFill>
              <a:srgbClr val="c20017"/>
            </a:solidFill>
            <a:ln w="93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-3240" bIns="-324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789" name=""/>
            <p:cNvSpPr/>
            <p:nvPr/>
          </p:nvSpPr>
          <p:spPr>
            <a:xfrm>
              <a:off x="6994440" y="2305080"/>
              <a:ext cx="158760" cy="130320"/>
            </a:xfrm>
            <a:prstGeom prst="triangle">
              <a:avLst>
                <a:gd name="adj" fmla="val 50000"/>
              </a:avLst>
            </a:prstGeom>
            <a:solidFill>
              <a:srgbClr val="c20017"/>
            </a:solidFill>
            <a:ln w="93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-3240" bIns="-324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790" name=""/>
            <p:cNvSpPr/>
            <p:nvPr/>
          </p:nvSpPr>
          <p:spPr>
            <a:xfrm>
              <a:off x="7802640" y="1855800"/>
              <a:ext cx="158760" cy="130320"/>
            </a:xfrm>
            <a:prstGeom prst="triangle">
              <a:avLst>
                <a:gd name="adj" fmla="val 50000"/>
              </a:avLst>
            </a:prstGeom>
            <a:solidFill>
              <a:srgbClr val="c20017"/>
            </a:solidFill>
            <a:ln w="93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-3240" bIns="-324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791" name=""/>
            <p:cNvSpPr/>
            <p:nvPr/>
          </p:nvSpPr>
          <p:spPr>
            <a:xfrm>
              <a:off x="7736040" y="1833480"/>
              <a:ext cx="158760" cy="128520"/>
            </a:xfrm>
            <a:prstGeom prst="triangle">
              <a:avLst>
                <a:gd name="adj" fmla="val 50000"/>
              </a:avLst>
            </a:prstGeom>
            <a:solidFill>
              <a:srgbClr val="c20017"/>
            </a:solidFill>
            <a:ln w="93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-3960" bIns="-396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792" name=""/>
            <p:cNvSpPr/>
            <p:nvPr/>
          </p:nvSpPr>
          <p:spPr>
            <a:xfrm>
              <a:off x="7651800" y="1827360"/>
              <a:ext cx="156960" cy="128520"/>
            </a:xfrm>
            <a:prstGeom prst="triangle">
              <a:avLst>
                <a:gd name="adj" fmla="val 50000"/>
              </a:avLst>
            </a:prstGeom>
            <a:solidFill>
              <a:srgbClr val="c20017"/>
            </a:solidFill>
            <a:ln w="93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-3960" bIns="-396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793" name=""/>
            <p:cNvSpPr/>
            <p:nvPr/>
          </p:nvSpPr>
          <p:spPr>
            <a:xfrm>
              <a:off x="7713720" y="1917720"/>
              <a:ext cx="162000" cy="131760"/>
            </a:xfrm>
            <a:prstGeom prst="triangle">
              <a:avLst>
                <a:gd name="adj" fmla="val 50000"/>
              </a:avLst>
            </a:prstGeom>
            <a:solidFill>
              <a:srgbClr val="c20017"/>
            </a:solidFill>
            <a:ln w="93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-2880" bIns="-288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794" name=""/>
            <p:cNvSpPr/>
            <p:nvPr/>
          </p:nvSpPr>
          <p:spPr>
            <a:xfrm>
              <a:off x="7767720" y="1976400"/>
              <a:ext cx="160200" cy="127080"/>
            </a:xfrm>
            <a:prstGeom prst="triangle">
              <a:avLst>
                <a:gd name="adj" fmla="val 50000"/>
              </a:avLst>
            </a:prstGeom>
            <a:solidFill>
              <a:srgbClr val="c20017"/>
            </a:solidFill>
            <a:ln w="93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-4320" bIns="-432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795" name=""/>
            <p:cNvSpPr/>
            <p:nvPr/>
          </p:nvSpPr>
          <p:spPr>
            <a:xfrm>
              <a:off x="7854840" y="1917720"/>
              <a:ext cx="158760" cy="128520"/>
            </a:xfrm>
            <a:prstGeom prst="triangle">
              <a:avLst>
                <a:gd name="adj" fmla="val 50000"/>
              </a:avLst>
            </a:prstGeom>
            <a:solidFill>
              <a:srgbClr val="c20017"/>
            </a:solidFill>
            <a:ln w="93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-3960" bIns="-396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796" name=""/>
            <p:cNvSpPr/>
            <p:nvPr/>
          </p:nvSpPr>
          <p:spPr>
            <a:xfrm>
              <a:off x="7620120" y="1944720"/>
              <a:ext cx="158760" cy="131760"/>
            </a:xfrm>
            <a:prstGeom prst="triangle">
              <a:avLst>
                <a:gd name="adj" fmla="val 50000"/>
              </a:avLst>
            </a:prstGeom>
            <a:solidFill>
              <a:srgbClr val="c20017"/>
            </a:solidFill>
            <a:ln w="93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-2880" bIns="-288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797" name=""/>
            <p:cNvSpPr/>
            <p:nvPr/>
          </p:nvSpPr>
          <p:spPr>
            <a:xfrm>
              <a:off x="6970680" y="3963960"/>
              <a:ext cx="162000" cy="130320"/>
            </a:xfrm>
            <a:prstGeom prst="triangle">
              <a:avLst>
                <a:gd name="adj" fmla="val 50000"/>
              </a:avLst>
            </a:prstGeom>
            <a:solidFill>
              <a:srgbClr val="c20017"/>
            </a:solidFill>
            <a:ln w="93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-3240" bIns="-324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798" name=""/>
            <p:cNvSpPr/>
            <p:nvPr/>
          </p:nvSpPr>
          <p:spPr>
            <a:xfrm>
              <a:off x="5721480" y="3997440"/>
              <a:ext cx="160200" cy="129960"/>
            </a:xfrm>
            <a:prstGeom prst="triangle">
              <a:avLst>
                <a:gd name="adj" fmla="val 50000"/>
              </a:avLst>
            </a:prstGeom>
            <a:solidFill>
              <a:srgbClr val="c20017"/>
            </a:solidFill>
            <a:ln w="93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-3600" bIns="-360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799" name=""/>
            <p:cNvSpPr/>
            <p:nvPr/>
          </p:nvSpPr>
          <p:spPr>
            <a:xfrm>
              <a:off x="3770280" y="2871720"/>
              <a:ext cx="157320" cy="127080"/>
            </a:xfrm>
            <a:prstGeom prst="triangle">
              <a:avLst>
                <a:gd name="adj" fmla="val 50000"/>
              </a:avLst>
            </a:prstGeom>
            <a:solidFill>
              <a:srgbClr val="c20017"/>
            </a:solidFill>
            <a:ln w="93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-4320" bIns="-432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800" name=""/>
            <p:cNvSpPr/>
            <p:nvPr/>
          </p:nvSpPr>
          <p:spPr>
            <a:xfrm>
              <a:off x="3862440" y="2673360"/>
              <a:ext cx="162000" cy="130320"/>
            </a:xfrm>
            <a:prstGeom prst="triangle">
              <a:avLst>
                <a:gd name="adj" fmla="val 50000"/>
              </a:avLst>
            </a:prstGeom>
            <a:solidFill>
              <a:srgbClr val="c20017"/>
            </a:solidFill>
            <a:ln w="93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-3240" bIns="-324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801" name=""/>
            <p:cNvSpPr/>
            <p:nvPr/>
          </p:nvSpPr>
          <p:spPr>
            <a:xfrm>
              <a:off x="3603600" y="2895480"/>
              <a:ext cx="158760" cy="128880"/>
            </a:xfrm>
            <a:prstGeom prst="triangle">
              <a:avLst>
                <a:gd name="adj" fmla="val 50000"/>
              </a:avLst>
            </a:prstGeom>
            <a:solidFill>
              <a:srgbClr val="c20017"/>
            </a:solidFill>
            <a:ln w="93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-3600" bIns="-360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802" name=""/>
            <p:cNvSpPr/>
            <p:nvPr/>
          </p:nvSpPr>
          <p:spPr>
            <a:xfrm>
              <a:off x="3475080" y="1609560"/>
              <a:ext cx="158760" cy="128880"/>
            </a:xfrm>
            <a:prstGeom prst="triangle">
              <a:avLst>
                <a:gd name="adj" fmla="val 50000"/>
              </a:avLst>
            </a:prstGeom>
            <a:solidFill>
              <a:srgbClr val="c20017"/>
            </a:solidFill>
            <a:ln w="93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-3600" bIns="-360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803" name=""/>
            <p:cNvSpPr/>
            <p:nvPr/>
          </p:nvSpPr>
          <p:spPr>
            <a:xfrm>
              <a:off x="4406760" y="1647720"/>
              <a:ext cx="158760" cy="130320"/>
            </a:xfrm>
            <a:prstGeom prst="triangle">
              <a:avLst>
                <a:gd name="adj" fmla="val 50000"/>
              </a:avLst>
            </a:prstGeom>
            <a:solidFill>
              <a:srgbClr val="c20017"/>
            </a:solidFill>
            <a:ln w="93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-3240" bIns="-324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804" name=""/>
            <p:cNvSpPr/>
            <p:nvPr/>
          </p:nvSpPr>
          <p:spPr>
            <a:xfrm>
              <a:off x="4626000" y="1612800"/>
              <a:ext cx="158760" cy="131760"/>
            </a:xfrm>
            <a:prstGeom prst="triangle">
              <a:avLst>
                <a:gd name="adj" fmla="val 50000"/>
              </a:avLst>
            </a:prstGeom>
            <a:solidFill>
              <a:srgbClr val="c20017"/>
            </a:solidFill>
            <a:ln w="93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-2880" bIns="-288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10805" name=""/>
          <p:cNvSpPr/>
          <p:nvPr/>
        </p:nvSpPr>
        <p:spPr>
          <a:xfrm>
            <a:off x="7724880" y="4584600"/>
            <a:ext cx="218880" cy="165240"/>
          </a:xfrm>
          <a:prstGeom prst="triangle">
            <a:avLst>
              <a:gd name="adj" fmla="val 50000"/>
            </a:avLst>
          </a:prstGeom>
          <a:solidFill>
            <a:srgbClr val="c20017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8280" bIns="828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10806" name=""/>
          <p:cNvGrpSpPr/>
          <p:nvPr/>
        </p:nvGrpSpPr>
        <p:grpSpPr>
          <a:xfrm>
            <a:off x="1457280" y="1116000"/>
            <a:ext cx="7272360" cy="3687840"/>
            <a:chOff x="1457280" y="1116000"/>
            <a:chExt cx="7272360" cy="3687840"/>
          </a:xfrm>
        </p:grpSpPr>
        <p:pic>
          <p:nvPicPr>
            <p:cNvPr id="10807" name="yellow%20bldg" descr=""/>
            <p:cNvPicPr/>
            <p:nvPr/>
          </p:nvPicPr>
          <p:blipFill>
            <a:blip r:embed="rId4"/>
            <a:stretch/>
          </p:blipFill>
          <p:spPr>
            <a:xfrm>
              <a:off x="6899400" y="4589640"/>
              <a:ext cx="342720" cy="214200"/>
            </a:xfrm>
            <a:prstGeom prst="rect">
              <a:avLst/>
            </a:prstGeom>
            <a:noFill/>
            <a:ln w="0">
              <a:noFill/>
            </a:ln>
          </p:spPr>
        </p:pic>
        <p:pic>
          <p:nvPicPr>
            <p:cNvPr id="10808" name="yellow%20bldg" descr=""/>
            <p:cNvPicPr/>
            <p:nvPr/>
          </p:nvPicPr>
          <p:blipFill>
            <a:blip r:embed="rId5"/>
            <a:stretch/>
          </p:blipFill>
          <p:spPr>
            <a:xfrm>
              <a:off x="5022720" y="4133880"/>
              <a:ext cx="343080" cy="214200"/>
            </a:xfrm>
            <a:prstGeom prst="rect">
              <a:avLst/>
            </a:prstGeom>
            <a:noFill/>
            <a:ln w="0">
              <a:noFill/>
            </a:ln>
          </p:spPr>
        </p:pic>
        <p:pic>
          <p:nvPicPr>
            <p:cNvPr id="10809" name="yellow%20bldg" descr=""/>
            <p:cNvPicPr/>
            <p:nvPr/>
          </p:nvPicPr>
          <p:blipFill>
            <a:blip r:embed="rId6"/>
            <a:stretch/>
          </p:blipFill>
          <p:spPr>
            <a:xfrm>
              <a:off x="4613400" y="3338640"/>
              <a:ext cx="342720" cy="214200"/>
            </a:xfrm>
            <a:prstGeom prst="rect">
              <a:avLst/>
            </a:prstGeom>
            <a:noFill/>
            <a:ln w="0">
              <a:noFill/>
            </a:ln>
          </p:spPr>
        </p:pic>
        <p:pic>
          <p:nvPicPr>
            <p:cNvPr id="10810" name="yellow%20bldg" descr=""/>
            <p:cNvPicPr/>
            <p:nvPr/>
          </p:nvPicPr>
          <p:blipFill>
            <a:blip r:embed="rId7"/>
            <a:stretch/>
          </p:blipFill>
          <p:spPr>
            <a:xfrm>
              <a:off x="6508800" y="3514680"/>
              <a:ext cx="342720" cy="214200"/>
            </a:xfrm>
            <a:prstGeom prst="rect">
              <a:avLst/>
            </a:prstGeom>
            <a:noFill/>
            <a:ln w="0">
              <a:noFill/>
            </a:ln>
          </p:spPr>
        </p:pic>
        <p:pic>
          <p:nvPicPr>
            <p:cNvPr id="10811" name="yellow%20bldg" descr=""/>
            <p:cNvPicPr/>
            <p:nvPr/>
          </p:nvPicPr>
          <p:blipFill>
            <a:blip r:embed="rId8"/>
            <a:stretch/>
          </p:blipFill>
          <p:spPr>
            <a:xfrm>
              <a:off x="7458120" y="2476440"/>
              <a:ext cx="344520" cy="216000"/>
            </a:xfrm>
            <a:prstGeom prst="rect">
              <a:avLst/>
            </a:prstGeom>
            <a:noFill/>
            <a:ln w="0">
              <a:noFill/>
            </a:ln>
          </p:spPr>
        </p:pic>
        <p:pic>
          <p:nvPicPr>
            <p:cNvPr id="10812" name="yellow%20bldg" descr=""/>
            <p:cNvPicPr/>
            <p:nvPr/>
          </p:nvPicPr>
          <p:blipFill>
            <a:blip r:embed="rId9"/>
            <a:stretch/>
          </p:blipFill>
          <p:spPr>
            <a:xfrm>
              <a:off x="7631280" y="1677960"/>
              <a:ext cx="344160" cy="214200"/>
            </a:xfrm>
            <a:prstGeom prst="rect">
              <a:avLst/>
            </a:prstGeom>
            <a:noFill/>
            <a:ln w="0">
              <a:noFill/>
            </a:ln>
          </p:spPr>
        </p:pic>
        <p:pic>
          <p:nvPicPr>
            <p:cNvPr id="10813" name="yellow%20bldg" descr=""/>
            <p:cNvPicPr/>
            <p:nvPr/>
          </p:nvPicPr>
          <p:blipFill>
            <a:blip r:embed="rId10"/>
            <a:stretch/>
          </p:blipFill>
          <p:spPr>
            <a:xfrm>
              <a:off x="5843520" y="2332080"/>
              <a:ext cx="344520" cy="214200"/>
            </a:xfrm>
            <a:prstGeom prst="rect">
              <a:avLst/>
            </a:prstGeom>
            <a:noFill/>
            <a:ln w="0">
              <a:noFill/>
            </a:ln>
          </p:spPr>
        </p:pic>
        <p:pic>
          <p:nvPicPr>
            <p:cNvPr id="10814" name="yellow%20bldg" descr=""/>
            <p:cNvPicPr/>
            <p:nvPr/>
          </p:nvPicPr>
          <p:blipFill>
            <a:blip r:embed="rId11"/>
            <a:stretch/>
          </p:blipFill>
          <p:spPr>
            <a:xfrm>
              <a:off x="2963880" y="2349360"/>
              <a:ext cx="342720" cy="214560"/>
            </a:xfrm>
            <a:prstGeom prst="rect">
              <a:avLst/>
            </a:prstGeom>
            <a:noFill/>
            <a:ln w="0">
              <a:noFill/>
            </a:ln>
          </p:spPr>
        </p:pic>
        <p:pic>
          <p:nvPicPr>
            <p:cNvPr id="10815" name="yellow%20bldg" descr=""/>
            <p:cNvPicPr/>
            <p:nvPr/>
          </p:nvPicPr>
          <p:blipFill>
            <a:blip r:embed="rId12"/>
            <a:stretch/>
          </p:blipFill>
          <p:spPr>
            <a:xfrm>
              <a:off x="2168640" y="1116000"/>
              <a:ext cx="344520" cy="214200"/>
            </a:xfrm>
            <a:prstGeom prst="rect">
              <a:avLst/>
            </a:prstGeom>
            <a:noFill/>
            <a:ln w="0">
              <a:noFill/>
            </a:ln>
          </p:spPr>
        </p:pic>
        <p:pic>
          <p:nvPicPr>
            <p:cNvPr id="10816" name="yellow%20bldg" descr=""/>
            <p:cNvPicPr/>
            <p:nvPr/>
          </p:nvPicPr>
          <p:blipFill>
            <a:blip r:embed="rId13"/>
            <a:stretch/>
          </p:blipFill>
          <p:spPr>
            <a:xfrm>
              <a:off x="1457280" y="2403360"/>
              <a:ext cx="343080" cy="214560"/>
            </a:xfrm>
            <a:prstGeom prst="rect">
              <a:avLst/>
            </a:prstGeom>
            <a:noFill/>
            <a:ln w="0">
              <a:noFill/>
            </a:ln>
          </p:spPr>
        </p:pic>
        <p:pic>
          <p:nvPicPr>
            <p:cNvPr id="10817" name="yellow%20bldg" descr=""/>
            <p:cNvPicPr/>
            <p:nvPr/>
          </p:nvPicPr>
          <p:blipFill>
            <a:blip r:embed="rId14"/>
            <a:stretch/>
          </p:blipFill>
          <p:spPr>
            <a:xfrm>
              <a:off x="8386920" y="1495440"/>
              <a:ext cx="342720" cy="214200"/>
            </a:xfrm>
            <a:prstGeom prst="rect">
              <a:avLst/>
            </a:prstGeom>
            <a:noFill/>
            <a:ln w="0">
              <a:noFill/>
            </a:ln>
          </p:spPr>
        </p:pic>
        <p:pic>
          <p:nvPicPr>
            <p:cNvPr id="10818" name="yellow%20bldg" descr=""/>
            <p:cNvPicPr/>
            <p:nvPr/>
          </p:nvPicPr>
          <p:blipFill>
            <a:blip r:embed="rId15"/>
            <a:stretch/>
          </p:blipFill>
          <p:spPr>
            <a:xfrm>
              <a:off x="7273800" y="2055960"/>
              <a:ext cx="344520" cy="214200"/>
            </a:xfrm>
            <a:prstGeom prst="rect">
              <a:avLst/>
            </a:prstGeom>
            <a:noFill/>
            <a:ln w="0">
              <a:noFill/>
            </a:ln>
          </p:spPr>
        </p:pic>
        <p:pic>
          <p:nvPicPr>
            <p:cNvPr id="10819" name="yellow%20bldg" descr=""/>
            <p:cNvPicPr/>
            <p:nvPr/>
          </p:nvPicPr>
          <p:blipFill>
            <a:blip r:embed="rId16"/>
            <a:stretch/>
          </p:blipFill>
          <p:spPr>
            <a:xfrm>
              <a:off x="2170080" y="3216240"/>
              <a:ext cx="343080" cy="214200"/>
            </a:xfrm>
            <a:prstGeom prst="rect">
              <a:avLst/>
            </a:prstGeom>
            <a:noFill/>
            <a:ln w="0">
              <a:noFill/>
            </a:ln>
          </p:spPr>
        </p:pic>
      </p:grpSp>
    </p:spTree>
  </p:cSld>
  <mc:AlternateContent>
    <mc:Choice Requires="p14">
      <p:transition spd="slow" p14:dur="2000"/>
    </mc:Choice>
    <mc:Fallback>
      <p:transition spd="slow"/>
    </mc:Fallback>
  </mc:AlternateContent>
</p:sld>
</file>

<file path=ppt/slides/slide36.xml><?xml version="1.0" encoding="utf-8"?>
<p:sld xmlns:a="http://schemas.openxmlformats.org/drawingml/2006/main" xmlns:p="http://schemas.openxmlformats.org/presentationml/2006/main" xmlns:r="http://schemas.openxmlformats.org/officeDocument/2006/relationships" xmlns:p14="http://schemas.microsoft.com/office/powerpoint/2010/main" xmlns:p15="http://schemas.microsoft.com/office/powerpoint/2012/main" xmlns:mc="http://schemas.openxmlformats.org/markup-compatibility/2006">
  <p:cSld>
    <p:bg>
      <p:bgPr>
        <a:solidFill>
          <a:srgbClr val="000000"/>
        </a:solidFill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20" name=""/>
          <p:cNvSpPr/>
          <p:nvPr/>
        </p:nvSpPr>
        <p:spPr>
          <a:xfrm>
            <a:off x="530280" y="74520"/>
            <a:ext cx="9182160" cy="114300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ctr">
            <a:noAutofit/>
          </a:bodyPr>
          <a:p>
            <a:pPr algn="ctr">
              <a:lnSpc>
                <a:spcPct val="100000"/>
              </a:lnSpc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3000" strike="noStrike" u="none">
                <a:solidFill>
                  <a:srgbClr val="e9ad17"/>
                </a:solidFill>
                <a:effectLst/>
                <a:uFillTx/>
                <a:latin typeface="Frutiger 55 Roman"/>
              </a:rPr>
              <a:t>Enron’s Public Switched Broadband Network</a:t>
            </a:r>
            <a:endParaRPr b="0" lang="en-US" sz="30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821" name=""/>
          <p:cNvSpPr/>
          <p:nvPr/>
        </p:nvSpPr>
        <p:spPr>
          <a:xfrm>
            <a:off x="505440" y="5064840"/>
            <a:ext cx="1637640" cy="42912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 anchorCtr="1">
            <a:spAutoFit/>
          </a:bodyPr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i="1" lang="en-US" sz="22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Customers</a:t>
            </a:r>
            <a:endParaRPr b="0" lang="en-US" sz="22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822" name=""/>
          <p:cNvSpPr/>
          <p:nvPr/>
        </p:nvSpPr>
        <p:spPr>
          <a:xfrm>
            <a:off x="8204760" y="5064840"/>
            <a:ext cx="1637640" cy="42912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 anchorCtr="1">
            <a:spAutoFit/>
          </a:bodyPr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i="1" lang="en-US" sz="22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Customers</a:t>
            </a:r>
            <a:endParaRPr b="0" lang="en-US" sz="22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823" name=""/>
          <p:cNvSpPr/>
          <p:nvPr/>
        </p:nvSpPr>
        <p:spPr>
          <a:xfrm>
            <a:off x="556200" y="5474160"/>
            <a:ext cx="1937520" cy="106884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 anchorCtr="1">
            <a:spAutoFit/>
          </a:bodyPr>
          <a:p>
            <a:pPr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6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CLECs/RBOCs</a:t>
            </a:r>
            <a:endParaRPr b="0" lang="en-US" sz="16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6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ISPs</a:t>
            </a:r>
            <a:endParaRPr b="0" lang="en-US" sz="16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6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Enterprises</a:t>
            </a:r>
            <a:endParaRPr b="0" lang="en-US" sz="16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6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Content Providers</a:t>
            </a:r>
            <a:endParaRPr b="0" lang="en-US" sz="16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824" name=""/>
          <p:cNvSpPr/>
          <p:nvPr/>
        </p:nvSpPr>
        <p:spPr>
          <a:xfrm>
            <a:off x="8178840" y="5474160"/>
            <a:ext cx="1611000" cy="106884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 anchorCtr="1">
            <a:spAutoFit/>
          </a:bodyPr>
          <a:p>
            <a:pPr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6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CLECs/RBOCs</a:t>
            </a:r>
            <a:endParaRPr b="0" lang="en-US" sz="16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6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ISPs</a:t>
            </a:r>
            <a:endParaRPr b="0" lang="en-US" sz="16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6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Enterprises</a:t>
            </a:r>
            <a:endParaRPr b="0" lang="en-US" sz="16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endParaRPr b="0" lang="en-US" sz="16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10825" name=""/>
          <p:cNvGrpSpPr/>
          <p:nvPr/>
        </p:nvGrpSpPr>
        <p:grpSpPr>
          <a:xfrm>
            <a:off x="1403280" y="1174680"/>
            <a:ext cx="7786440" cy="4443120"/>
            <a:chOff x="1403280" y="1174680"/>
            <a:chExt cx="7786440" cy="4443120"/>
          </a:xfrm>
        </p:grpSpPr>
        <p:sp>
          <p:nvSpPr>
            <p:cNvPr id="10826" name=""/>
            <p:cNvSpPr/>
            <p:nvPr/>
          </p:nvSpPr>
          <p:spPr>
            <a:xfrm>
              <a:off x="1741320" y="1174680"/>
              <a:ext cx="1016280" cy="685800"/>
            </a:xfrm>
            <a:custGeom>
              <a:avLst/>
              <a:gdLst/>
              <a:ahLst/>
              <a:rect l="l" t="t" r="r" b="b"/>
              <a:pathLst>
                <a:path w="511" h="377">
                  <a:moveTo>
                    <a:pt x="452" y="376"/>
                  </a:moveTo>
                  <a:lnTo>
                    <a:pt x="386" y="358"/>
                  </a:lnTo>
                  <a:lnTo>
                    <a:pt x="342" y="348"/>
                  </a:lnTo>
                  <a:lnTo>
                    <a:pt x="308" y="352"/>
                  </a:lnTo>
                  <a:lnTo>
                    <a:pt x="290" y="344"/>
                  </a:lnTo>
                  <a:lnTo>
                    <a:pt x="268" y="344"/>
                  </a:lnTo>
                  <a:lnTo>
                    <a:pt x="236" y="350"/>
                  </a:lnTo>
                  <a:lnTo>
                    <a:pt x="204" y="340"/>
                  </a:lnTo>
                  <a:lnTo>
                    <a:pt x="166" y="340"/>
                  </a:lnTo>
                  <a:lnTo>
                    <a:pt x="138" y="332"/>
                  </a:lnTo>
                  <a:lnTo>
                    <a:pt x="90" y="326"/>
                  </a:lnTo>
                  <a:lnTo>
                    <a:pt x="68" y="300"/>
                  </a:lnTo>
                  <a:lnTo>
                    <a:pt x="70" y="268"/>
                  </a:lnTo>
                  <a:lnTo>
                    <a:pt x="56" y="258"/>
                  </a:lnTo>
                  <a:lnTo>
                    <a:pt x="40" y="254"/>
                  </a:lnTo>
                  <a:lnTo>
                    <a:pt x="30" y="238"/>
                  </a:lnTo>
                  <a:lnTo>
                    <a:pt x="6" y="234"/>
                  </a:lnTo>
                  <a:lnTo>
                    <a:pt x="0" y="222"/>
                  </a:lnTo>
                  <a:lnTo>
                    <a:pt x="2" y="206"/>
                  </a:lnTo>
                  <a:lnTo>
                    <a:pt x="14" y="202"/>
                  </a:lnTo>
                  <a:lnTo>
                    <a:pt x="20" y="192"/>
                  </a:lnTo>
                  <a:lnTo>
                    <a:pt x="10" y="164"/>
                  </a:lnTo>
                  <a:lnTo>
                    <a:pt x="12" y="112"/>
                  </a:lnTo>
                  <a:lnTo>
                    <a:pt x="16" y="90"/>
                  </a:lnTo>
                  <a:lnTo>
                    <a:pt x="2" y="58"/>
                  </a:lnTo>
                  <a:lnTo>
                    <a:pt x="2" y="36"/>
                  </a:lnTo>
                  <a:lnTo>
                    <a:pt x="14" y="26"/>
                  </a:lnTo>
                  <a:lnTo>
                    <a:pt x="28" y="30"/>
                  </a:lnTo>
                  <a:lnTo>
                    <a:pt x="46" y="46"/>
                  </a:lnTo>
                  <a:lnTo>
                    <a:pt x="72" y="58"/>
                  </a:lnTo>
                  <a:lnTo>
                    <a:pt x="102" y="62"/>
                  </a:lnTo>
                  <a:lnTo>
                    <a:pt x="116" y="64"/>
                  </a:lnTo>
                  <a:lnTo>
                    <a:pt x="134" y="92"/>
                  </a:lnTo>
                  <a:lnTo>
                    <a:pt x="126" y="102"/>
                  </a:lnTo>
                  <a:lnTo>
                    <a:pt x="124" y="108"/>
                  </a:lnTo>
                  <a:lnTo>
                    <a:pt x="130" y="120"/>
                  </a:lnTo>
                  <a:lnTo>
                    <a:pt x="134" y="124"/>
                  </a:lnTo>
                  <a:lnTo>
                    <a:pt x="114" y="164"/>
                  </a:lnTo>
                  <a:lnTo>
                    <a:pt x="122" y="164"/>
                  </a:lnTo>
                  <a:lnTo>
                    <a:pt x="150" y="164"/>
                  </a:lnTo>
                  <a:lnTo>
                    <a:pt x="146" y="118"/>
                  </a:lnTo>
                  <a:lnTo>
                    <a:pt x="166" y="114"/>
                  </a:lnTo>
                  <a:lnTo>
                    <a:pt x="168" y="100"/>
                  </a:lnTo>
                  <a:lnTo>
                    <a:pt x="160" y="94"/>
                  </a:lnTo>
                  <a:lnTo>
                    <a:pt x="138" y="90"/>
                  </a:lnTo>
                  <a:lnTo>
                    <a:pt x="138" y="80"/>
                  </a:lnTo>
                  <a:lnTo>
                    <a:pt x="164" y="42"/>
                  </a:lnTo>
                  <a:lnTo>
                    <a:pt x="146" y="12"/>
                  </a:lnTo>
                  <a:lnTo>
                    <a:pt x="156" y="0"/>
                  </a:lnTo>
                  <a:lnTo>
                    <a:pt x="510" y="88"/>
                  </a:lnTo>
                  <a:lnTo>
                    <a:pt x="452" y="376"/>
                  </a:lnTo>
                </a:path>
              </a:pathLst>
            </a:custGeom>
            <a:solidFill>
              <a:srgbClr val="008226"/>
            </a:solidFill>
            <a:ln cap="rnd" w="12600">
              <a:solidFill>
                <a:srgbClr val="4d4d4d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827" name=""/>
            <p:cNvSpPr/>
            <p:nvPr/>
          </p:nvSpPr>
          <p:spPr>
            <a:xfrm>
              <a:off x="1473480" y="1604880"/>
              <a:ext cx="1220400" cy="921600"/>
            </a:xfrm>
            <a:custGeom>
              <a:avLst/>
              <a:gdLst/>
              <a:ahLst/>
              <a:rect l="l" t="t" r="r" b="b"/>
              <a:pathLst>
                <a:path w="613" h="507">
                  <a:moveTo>
                    <a:pt x="520" y="506"/>
                  </a:moveTo>
                  <a:lnTo>
                    <a:pt x="546" y="350"/>
                  </a:lnTo>
                  <a:lnTo>
                    <a:pt x="544" y="324"/>
                  </a:lnTo>
                  <a:lnTo>
                    <a:pt x="554" y="310"/>
                  </a:lnTo>
                  <a:lnTo>
                    <a:pt x="554" y="296"/>
                  </a:lnTo>
                  <a:lnTo>
                    <a:pt x="538" y="284"/>
                  </a:lnTo>
                  <a:lnTo>
                    <a:pt x="538" y="274"/>
                  </a:lnTo>
                  <a:lnTo>
                    <a:pt x="550" y="266"/>
                  </a:lnTo>
                  <a:lnTo>
                    <a:pt x="560" y="256"/>
                  </a:lnTo>
                  <a:lnTo>
                    <a:pt x="574" y="252"/>
                  </a:lnTo>
                  <a:lnTo>
                    <a:pt x="578" y="230"/>
                  </a:lnTo>
                  <a:lnTo>
                    <a:pt x="588" y="216"/>
                  </a:lnTo>
                  <a:lnTo>
                    <a:pt x="598" y="206"/>
                  </a:lnTo>
                  <a:lnTo>
                    <a:pt x="612" y="188"/>
                  </a:lnTo>
                  <a:lnTo>
                    <a:pt x="608" y="168"/>
                  </a:lnTo>
                  <a:lnTo>
                    <a:pt x="588" y="140"/>
                  </a:lnTo>
                  <a:lnTo>
                    <a:pt x="476" y="112"/>
                  </a:lnTo>
                  <a:lnTo>
                    <a:pt x="442" y="116"/>
                  </a:lnTo>
                  <a:lnTo>
                    <a:pt x="420" y="108"/>
                  </a:lnTo>
                  <a:lnTo>
                    <a:pt x="392" y="108"/>
                  </a:lnTo>
                  <a:lnTo>
                    <a:pt x="364" y="116"/>
                  </a:lnTo>
                  <a:lnTo>
                    <a:pt x="332" y="100"/>
                  </a:lnTo>
                  <a:lnTo>
                    <a:pt x="296" y="104"/>
                  </a:lnTo>
                  <a:lnTo>
                    <a:pt x="254" y="92"/>
                  </a:lnTo>
                  <a:lnTo>
                    <a:pt x="228" y="90"/>
                  </a:lnTo>
                  <a:lnTo>
                    <a:pt x="200" y="62"/>
                  </a:lnTo>
                  <a:lnTo>
                    <a:pt x="202" y="32"/>
                  </a:lnTo>
                  <a:lnTo>
                    <a:pt x="186" y="20"/>
                  </a:lnTo>
                  <a:lnTo>
                    <a:pt x="174" y="18"/>
                  </a:lnTo>
                  <a:lnTo>
                    <a:pt x="164" y="4"/>
                  </a:lnTo>
                  <a:lnTo>
                    <a:pt x="142" y="0"/>
                  </a:lnTo>
                  <a:lnTo>
                    <a:pt x="134" y="16"/>
                  </a:lnTo>
                  <a:lnTo>
                    <a:pt x="124" y="50"/>
                  </a:lnTo>
                  <a:lnTo>
                    <a:pt x="122" y="84"/>
                  </a:lnTo>
                  <a:lnTo>
                    <a:pt x="108" y="100"/>
                  </a:lnTo>
                  <a:lnTo>
                    <a:pt x="106" y="132"/>
                  </a:lnTo>
                  <a:lnTo>
                    <a:pt x="44" y="250"/>
                  </a:lnTo>
                  <a:lnTo>
                    <a:pt x="32" y="288"/>
                  </a:lnTo>
                  <a:lnTo>
                    <a:pt x="14" y="302"/>
                  </a:lnTo>
                  <a:lnTo>
                    <a:pt x="8" y="316"/>
                  </a:lnTo>
                  <a:lnTo>
                    <a:pt x="10" y="332"/>
                  </a:lnTo>
                  <a:lnTo>
                    <a:pt x="8" y="342"/>
                  </a:lnTo>
                  <a:lnTo>
                    <a:pt x="0" y="354"/>
                  </a:lnTo>
                  <a:lnTo>
                    <a:pt x="2" y="362"/>
                  </a:lnTo>
                  <a:lnTo>
                    <a:pt x="8" y="376"/>
                  </a:lnTo>
                  <a:lnTo>
                    <a:pt x="14" y="380"/>
                  </a:lnTo>
                  <a:lnTo>
                    <a:pt x="16" y="384"/>
                  </a:lnTo>
                  <a:lnTo>
                    <a:pt x="520" y="506"/>
                  </a:lnTo>
                </a:path>
              </a:pathLst>
            </a:custGeom>
            <a:solidFill>
              <a:srgbClr val="008226"/>
            </a:solidFill>
            <a:ln cap="rnd" w="12600">
              <a:solidFill>
                <a:srgbClr val="4d4d4d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828" name=""/>
            <p:cNvSpPr/>
            <p:nvPr/>
          </p:nvSpPr>
          <p:spPr>
            <a:xfrm>
              <a:off x="2508120" y="1334520"/>
              <a:ext cx="853560" cy="1311480"/>
            </a:xfrm>
            <a:custGeom>
              <a:avLst/>
              <a:gdLst/>
              <a:ahLst/>
              <a:rect l="l" t="t" r="r" b="b"/>
              <a:pathLst>
                <a:path w="429" h="721">
                  <a:moveTo>
                    <a:pt x="124" y="0"/>
                  </a:moveTo>
                  <a:lnTo>
                    <a:pt x="178" y="8"/>
                  </a:lnTo>
                  <a:lnTo>
                    <a:pt x="160" y="118"/>
                  </a:lnTo>
                  <a:lnTo>
                    <a:pt x="166" y="130"/>
                  </a:lnTo>
                  <a:lnTo>
                    <a:pt x="178" y="140"/>
                  </a:lnTo>
                  <a:lnTo>
                    <a:pt x="178" y="150"/>
                  </a:lnTo>
                  <a:lnTo>
                    <a:pt x="172" y="166"/>
                  </a:lnTo>
                  <a:lnTo>
                    <a:pt x="172" y="174"/>
                  </a:lnTo>
                  <a:lnTo>
                    <a:pt x="196" y="182"/>
                  </a:lnTo>
                  <a:lnTo>
                    <a:pt x="202" y="202"/>
                  </a:lnTo>
                  <a:lnTo>
                    <a:pt x="226" y="256"/>
                  </a:lnTo>
                  <a:lnTo>
                    <a:pt x="240" y="256"/>
                  </a:lnTo>
                  <a:lnTo>
                    <a:pt x="248" y="276"/>
                  </a:lnTo>
                  <a:lnTo>
                    <a:pt x="230" y="294"/>
                  </a:lnTo>
                  <a:lnTo>
                    <a:pt x="232" y="306"/>
                  </a:lnTo>
                  <a:lnTo>
                    <a:pt x="240" y="320"/>
                  </a:lnTo>
                  <a:lnTo>
                    <a:pt x="238" y="322"/>
                  </a:lnTo>
                  <a:lnTo>
                    <a:pt x="226" y="328"/>
                  </a:lnTo>
                  <a:lnTo>
                    <a:pt x="222" y="346"/>
                  </a:lnTo>
                  <a:lnTo>
                    <a:pt x="218" y="364"/>
                  </a:lnTo>
                  <a:lnTo>
                    <a:pt x="224" y="370"/>
                  </a:lnTo>
                  <a:lnTo>
                    <a:pt x="240" y="356"/>
                  </a:lnTo>
                  <a:lnTo>
                    <a:pt x="246" y="352"/>
                  </a:lnTo>
                  <a:lnTo>
                    <a:pt x="262" y="356"/>
                  </a:lnTo>
                  <a:lnTo>
                    <a:pt x="262" y="378"/>
                  </a:lnTo>
                  <a:lnTo>
                    <a:pt x="270" y="390"/>
                  </a:lnTo>
                  <a:lnTo>
                    <a:pt x="272" y="436"/>
                  </a:lnTo>
                  <a:lnTo>
                    <a:pt x="282" y="442"/>
                  </a:lnTo>
                  <a:lnTo>
                    <a:pt x="298" y="444"/>
                  </a:lnTo>
                  <a:lnTo>
                    <a:pt x="302" y="470"/>
                  </a:lnTo>
                  <a:lnTo>
                    <a:pt x="312" y="480"/>
                  </a:lnTo>
                  <a:lnTo>
                    <a:pt x="318" y="476"/>
                  </a:lnTo>
                  <a:lnTo>
                    <a:pt x="356" y="476"/>
                  </a:lnTo>
                  <a:lnTo>
                    <a:pt x="402" y="468"/>
                  </a:lnTo>
                  <a:lnTo>
                    <a:pt x="428" y="492"/>
                  </a:lnTo>
                  <a:lnTo>
                    <a:pt x="400" y="720"/>
                  </a:lnTo>
                  <a:lnTo>
                    <a:pt x="0" y="656"/>
                  </a:lnTo>
                  <a:lnTo>
                    <a:pt x="26" y="494"/>
                  </a:lnTo>
                  <a:lnTo>
                    <a:pt x="22" y="474"/>
                  </a:lnTo>
                  <a:lnTo>
                    <a:pt x="36" y="452"/>
                  </a:lnTo>
                  <a:lnTo>
                    <a:pt x="18" y="430"/>
                  </a:lnTo>
                  <a:lnTo>
                    <a:pt x="20" y="422"/>
                  </a:lnTo>
                  <a:lnTo>
                    <a:pt x="38" y="404"/>
                  </a:lnTo>
                  <a:lnTo>
                    <a:pt x="54" y="400"/>
                  </a:lnTo>
                  <a:lnTo>
                    <a:pt x="58" y="378"/>
                  </a:lnTo>
                  <a:lnTo>
                    <a:pt x="90" y="336"/>
                  </a:lnTo>
                  <a:lnTo>
                    <a:pt x="86" y="310"/>
                  </a:lnTo>
                  <a:lnTo>
                    <a:pt x="66" y="286"/>
                  </a:lnTo>
                  <a:lnTo>
                    <a:pt x="124" y="0"/>
                  </a:lnTo>
                </a:path>
              </a:pathLst>
            </a:custGeom>
            <a:solidFill>
              <a:srgbClr val="008226"/>
            </a:solidFill>
            <a:ln cap="rnd" w="12600">
              <a:solidFill>
                <a:srgbClr val="4d4d4d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829" name=""/>
            <p:cNvSpPr/>
            <p:nvPr/>
          </p:nvSpPr>
          <p:spPr>
            <a:xfrm>
              <a:off x="2831400" y="1346400"/>
              <a:ext cx="1518120" cy="888840"/>
            </a:xfrm>
            <a:custGeom>
              <a:avLst/>
              <a:gdLst/>
              <a:ahLst/>
              <a:rect l="l" t="t" r="r" b="b"/>
              <a:pathLst>
                <a:path w="763" h="489">
                  <a:moveTo>
                    <a:pt x="16" y="0"/>
                  </a:moveTo>
                  <a:lnTo>
                    <a:pt x="340" y="56"/>
                  </a:lnTo>
                  <a:lnTo>
                    <a:pt x="762" y="102"/>
                  </a:lnTo>
                  <a:lnTo>
                    <a:pt x="730" y="486"/>
                  </a:lnTo>
                  <a:lnTo>
                    <a:pt x="272" y="436"/>
                  </a:lnTo>
                  <a:lnTo>
                    <a:pt x="264" y="488"/>
                  </a:lnTo>
                  <a:lnTo>
                    <a:pt x="238" y="460"/>
                  </a:lnTo>
                  <a:lnTo>
                    <a:pt x="188" y="470"/>
                  </a:lnTo>
                  <a:lnTo>
                    <a:pt x="156" y="468"/>
                  </a:lnTo>
                  <a:lnTo>
                    <a:pt x="150" y="474"/>
                  </a:lnTo>
                  <a:lnTo>
                    <a:pt x="142" y="468"/>
                  </a:lnTo>
                  <a:lnTo>
                    <a:pt x="134" y="436"/>
                  </a:lnTo>
                  <a:lnTo>
                    <a:pt x="114" y="434"/>
                  </a:lnTo>
                  <a:lnTo>
                    <a:pt x="108" y="430"/>
                  </a:lnTo>
                  <a:lnTo>
                    <a:pt x="108" y="408"/>
                  </a:lnTo>
                  <a:lnTo>
                    <a:pt x="106" y="402"/>
                  </a:lnTo>
                  <a:lnTo>
                    <a:pt x="108" y="384"/>
                  </a:lnTo>
                  <a:lnTo>
                    <a:pt x="98" y="372"/>
                  </a:lnTo>
                  <a:lnTo>
                    <a:pt x="96" y="350"/>
                  </a:lnTo>
                  <a:lnTo>
                    <a:pt x="84" y="342"/>
                  </a:lnTo>
                  <a:lnTo>
                    <a:pt x="60" y="364"/>
                  </a:lnTo>
                  <a:lnTo>
                    <a:pt x="54" y="356"/>
                  </a:lnTo>
                  <a:lnTo>
                    <a:pt x="62" y="322"/>
                  </a:lnTo>
                  <a:lnTo>
                    <a:pt x="76" y="312"/>
                  </a:lnTo>
                  <a:lnTo>
                    <a:pt x="64" y="290"/>
                  </a:lnTo>
                  <a:lnTo>
                    <a:pt x="86" y="268"/>
                  </a:lnTo>
                  <a:lnTo>
                    <a:pt x="74" y="248"/>
                  </a:lnTo>
                  <a:lnTo>
                    <a:pt x="64" y="248"/>
                  </a:lnTo>
                  <a:lnTo>
                    <a:pt x="34" y="176"/>
                  </a:lnTo>
                  <a:lnTo>
                    <a:pt x="12" y="168"/>
                  </a:lnTo>
                  <a:lnTo>
                    <a:pt x="18" y="138"/>
                  </a:lnTo>
                  <a:lnTo>
                    <a:pt x="0" y="110"/>
                  </a:lnTo>
                  <a:lnTo>
                    <a:pt x="16" y="0"/>
                  </a:lnTo>
                </a:path>
              </a:pathLst>
            </a:custGeom>
            <a:solidFill>
              <a:srgbClr val="008226"/>
            </a:solidFill>
            <a:ln cap="rnd" w="12600">
              <a:solidFill>
                <a:srgbClr val="4d4d4d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830" name=""/>
            <p:cNvSpPr/>
            <p:nvPr/>
          </p:nvSpPr>
          <p:spPr>
            <a:xfrm>
              <a:off x="4296240" y="1531800"/>
              <a:ext cx="1000800" cy="564480"/>
            </a:xfrm>
            <a:custGeom>
              <a:avLst/>
              <a:gdLst/>
              <a:ahLst/>
              <a:rect l="l" t="t" r="r" b="b"/>
              <a:pathLst>
                <a:path w="505" h="311">
                  <a:moveTo>
                    <a:pt x="24" y="0"/>
                  </a:moveTo>
                  <a:lnTo>
                    <a:pt x="252" y="12"/>
                  </a:lnTo>
                  <a:lnTo>
                    <a:pt x="460" y="16"/>
                  </a:lnTo>
                  <a:lnTo>
                    <a:pt x="462" y="32"/>
                  </a:lnTo>
                  <a:lnTo>
                    <a:pt x="472" y="44"/>
                  </a:lnTo>
                  <a:lnTo>
                    <a:pt x="472" y="50"/>
                  </a:lnTo>
                  <a:lnTo>
                    <a:pt x="456" y="60"/>
                  </a:lnTo>
                  <a:lnTo>
                    <a:pt x="470" y="78"/>
                  </a:lnTo>
                  <a:lnTo>
                    <a:pt x="464" y="96"/>
                  </a:lnTo>
                  <a:lnTo>
                    <a:pt x="468" y="108"/>
                  </a:lnTo>
                  <a:lnTo>
                    <a:pt x="480" y="150"/>
                  </a:lnTo>
                  <a:lnTo>
                    <a:pt x="486" y="160"/>
                  </a:lnTo>
                  <a:lnTo>
                    <a:pt x="490" y="178"/>
                  </a:lnTo>
                  <a:lnTo>
                    <a:pt x="484" y="180"/>
                  </a:lnTo>
                  <a:lnTo>
                    <a:pt x="478" y="196"/>
                  </a:lnTo>
                  <a:lnTo>
                    <a:pt x="488" y="208"/>
                  </a:lnTo>
                  <a:lnTo>
                    <a:pt x="488" y="226"/>
                  </a:lnTo>
                  <a:lnTo>
                    <a:pt x="482" y="232"/>
                  </a:lnTo>
                  <a:lnTo>
                    <a:pt x="488" y="240"/>
                  </a:lnTo>
                  <a:lnTo>
                    <a:pt x="480" y="250"/>
                  </a:lnTo>
                  <a:lnTo>
                    <a:pt x="484" y="260"/>
                  </a:lnTo>
                  <a:lnTo>
                    <a:pt x="498" y="274"/>
                  </a:lnTo>
                  <a:lnTo>
                    <a:pt x="504" y="308"/>
                  </a:lnTo>
                  <a:lnTo>
                    <a:pt x="348" y="310"/>
                  </a:lnTo>
                  <a:lnTo>
                    <a:pt x="214" y="306"/>
                  </a:lnTo>
                  <a:lnTo>
                    <a:pt x="60" y="300"/>
                  </a:lnTo>
                  <a:lnTo>
                    <a:pt x="0" y="294"/>
                  </a:lnTo>
                  <a:lnTo>
                    <a:pt x="24" y="0"/>
                  </a:lnTo>
                </a:path>
              </a:pathLst>
            </a:custGeom>
            <a:solidFill>
              <a:srgbClr val="008226"/>
            </a:solidFill>
            <a:ln cap="rnd" w="12600">
              <a:solidFill>
                <a:srgbClr val="4d4d4d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831" name=""/>
            <p:cNvSpPr/>
            <p:nvPr/>
          </p:nvSpPr>
          <p:spPr>
            <a:xfrm>
              <a:off x="3269880" y="2138040"/>
              <a:ext cx="1014120" cy="791640"/>
            </a:xfrm>
            <a:custGeom>
              <a:avLst/>
              <a:gdLst/>
              <a:ahLst/>
              <a:rect l="l" t="t" r="r" b="b"/>
              <a:pathLst>
                <a:path w="510" h="435">
                  <a:moveTo>
                    <a:pt x="52" y="0"/>
                  </a:moveTo>
                  <a:lnTo>
                    <a:pt x="509" y="50"/>
                  </a:lnTo>
                  <a:lnTo>
                    <a:pt x="485" y="434"/>
                  </a:lnTo>
                  <a:lnTo>
                    <a:pt x="0" y="376"/>
                  </a:lnTo>
                  <a:lnTo>
                    <a:pt x="18" y="276"/>
                  </a:lnTo>
                  <a:lnTo>
                    <a:pt x="52" y="0"/>
                  </a:lnTo>
                </a:path>
              </a:pathLst>
            </a:custGeom>
            <a:solidFill>
              <a:srgbClr val="008226"/>
            </a:solidFill>
            <a:ln cap="rnd" w="12600">
              <a:solidFill>
                <a:srgbClr val="4d4d4d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832" name=""/>
            <p:cNvSpPr/>
            <p:nvPr/>
          </p:nvSpPr>
          <p:spPr>
            <a:xfrm>
              <a:off x="4266000" y="2069280"/>
              <a:ext cx="1055880" cy="621720"/>
            </a:xfrm>
            <a:custGeom>
              <a:avLst/>
              <a:gdLst/>
              <a:ahLst/>
              <a:rect l="l" t="t" r="r" b="b"/>
              <a:pathLst>
                <a:path w="531" h="341">
                  <a:moveTo>
                    <a:pt x="16" y="0"/>
                  </a:moveTo>
                  <a:lnTo>
                    <a:pt x="140" y="8"/>
                  </a:lnTo>
                  <a:lnTo>
                    <a:pt x="314" y="14"/>
                  </a:lnTo>
                  <a:lnTo>
                    <a:pt x="458" y="12"/>
                  </a:lnTo>
                  <a:lnTo>
                    <a:pt x="518" y="12"/>
                  </a:lnTo>
                  <a:lnTo>
                    <a:pt x="516" y="32"/>
                  </a:lnTo>
                  <a:lnTo>
                    <a:pt x="510" y="36"/>
                  </a:lnTo>
                  <a:lnTo>
                    <a:pt x="504" y="40"/>
                  </a:lnTo>
                  <a:lnTo>
                    <a:pt x="502" y="54"/>
                  </a:lnTo>
                  <a:lnTo>
                    <a:pt x="514" y="74"/>
                  </a:lnTo>
                  <a:lnTo>
                    <a:pt x="524" y="80"/>
                  </a:lnTo>
                  <a:lnTo>
                    <a:pt x="522" y="92"/>
                  </a:lnTo>
                  <a:lnTo>
                    <a:pt x="526" y="100"/>
                  </a:lnTo>
                  <a:lnTo>
                    <a:pt x="526" y="230"/>
                  </a:lnTo>
                  <a:lnTo>
                    <a:pt x="530" y="248"/>
                  </a:lnTo>
                  <a:lnTo>
                    <a:pt x="522" y="252"/>
                  </a:lnTo>
                  <a:lnTo>
                    <a:pt x="520" y="258"/>
                  </a:lnTo>
                  <a:lnTo>
                    <a:pt x="526" y="266"/>
                  </a:lnTo>
                  <a:lnTo>
                    <a:pt x="524" y="310"/>
                  </a:lnTo>
                  <a:lnTo>
                    <a:pt x="518" y="314"/>
                  </a:lnTo>
                  <a:lnTo>
                    <a:pt x="520" y="332"/>
                  </a:lnTo>
                  <a:lnTo>
                    <a:pt x="526" y="340"/>
                  </a:lnTo>
                  <a:lnTo>
                    <a:pt x="518" y="340"/>
                  </a:lnTo>
                  <a:lnTo>
                    <a:pt x="506" y="340"/>
                  </a:lnTo>
                  <a:lnTo>
                    <a:pt x="490" y="328"/>
                  </a:lnTo>
                  <a:lnTo>
                    <a:pt x="480" y="312"/>
                  </a:lnTo>
                  <a:lnTo>
                    <a:pt x="474" y="310"/>
                  </a:lnTo>
                  <a:lnTo>
                    <a:pt x="458" y="318"/>
                  </a:lnTo>
                  <a:lnTo>
                    <a:pt x="446" y="302"/>
                  </a:lnTo>
                  <a:lnTo>
                    <a:pt x="422" y="316"/>
                  </a:lnTo>
                  <a:lnTo>
                    <a:pt x="408" y="316"/>
                  </a:lnTo>
                  <a:lnTo>
                    <a:pt x="398" y="312"/>
                  </a:lnTo>
                  <a:lnTo>
                    <a:pt x="384" y="294"/>
                  </a:lnTo>
                  <a:lnTo>
                    <a:pt x="0" y="286"/>
                  </a:lnTo>
                  <a:lnTo>
                    <a:pt x="16" y="0"/>
                  </a:lnTo>
                </a:path>
              </a:pathLst>
            </a:custGeom>
            <a:solidFill>
              <a:srgbClr val="008226"/>
            </a:solidFill>
            <a:ln cap="rnd" w="12600">
              <a:solidFill>
                <a:srgbClr val="4d4d4d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833" name=""/>
            <p:cNvSpPr/>
            <p:nvPr/>
          </p:nvSpPr>
          <p:spPr>
            <a:xfrm>
              <a:off x="4237560" y="2589480"/>
              <a:ext cx="1240560" cy="533160"/>
            </a:xfrm>
            <a:custGeom>
              <a:avLst/>
              <a:gdLst/>
              <a:ahLst/>
              <a:rect l="l" t="t" r="r" b="b"/>
              <a:pathLst>
                <a:path w="624" h="293">
                  <a:moveTo>
                    <a:pt x="12" y="0"/>
                  </a:moveTo>
                  <a:lnTo>
                    <a:pt x="395" y="8"/>
                  </a:lnTo>
                  <a:lnTo>
                    <a:pt x="411" y="28"/>
                  </a:lnTo>
                  <a:lnTo>
                    <a:pt x="437" y="32"/>
                  </a:lnTo>
                  <a:lnTo>
                    <a:pt x="459" y="16"/>
                  </a:lnTo>
                  <a:lnTo>
                    <a:pt x="473" y="32"/>
                  </a:lnTo>
                  <a:lnTo>
                    <a:pt x="487" y="24"/>
                  </a:lnTo>
                  <a:lnTo>
                    <a:pt x="495" y="28"/>
                  </a:lnTo>
                  <a:lnTo>
                    <a:pt x="509" y="48"/>
                  </a:lnTo>
                  <a:lnTo>
                    <a:pt x="531" y="56"/>
                  </a:lnTo>
                  <a:lnTo>
                    <a:pt x="537" y="54"/>
                  </a:lnTo>
                  <a:lnTo>
                    <a:pt x="551" y="54"/>
                  </a:lnTo>
                  <a:lnTo>
                    <a:pt x="557" y="84"/>
                  </a:lnTo>
                  <a:lnTo>
                    <a:pt x="569" y="94"/>
                  </a:lnTo>
                  <a:lnTo>
                    <a:pt x="571" y="122"/>
                  </a:lnTo>
                  <a:lnTo>
                    <a:pt x="579" y="126"/>
                  </a:lnTo>
                  <a:lnTo>
                    <a:pt x="581" y="154"/>
                  </a:lnTo>
                  <a:lnTo>
                    <a:pt x="587" y="158"/>
                  </a:lnTo>
                  <a:lnTo>
                    <a:pt x="589" y="200"/>
                  </a:lnTo>
                  <a:lnTo>
                    <a:pt x="597" y="204"/>
                  </a:lnTo>
                  <a:lnTo>
                    <a:pt x="599" y="246"/>
                  </a:lnTo>
                  <a:lnTo>
                    <a:pt x="611" y="250"/>
                  </a:lnTo>
                  <a:lnTo>
                    <a:pt x="623" y="260"/>
                  </a:lnTo>
                  <a:lnTo>
                    <a:pt x="621" y="292"/>
                  </a:lnTo>
                  <a:lnTo>
                    <a:pt x="138" y="292"/>
                  </a:lnTo>
                  <a:lnTo>
                    <a:pt x="138" y="196"/>
                  </a:lnTo>
                  <a:lnTo>
                    <a:pt x="0" y="186"/>
                  </a:lnTo>
                  <a:lnTo>
                    <a:pt x="12" y="0"/>
                  </a:lnTo>
                </a:path>
              </a:pathLst>
            </a:custGeom>
            <a:solidFill>
              <a:srgbClr val="008226"/>
            </a:solidFill>
            <a:ln cap="rnd" w="12600">
              <a:solidFill>
                <a:srgbClr val="4d4d4d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834" name=""/>
            <p:cNvSpPr/>
            <p:nvPr/>
          </p:nvSpPr>
          <p:spPr>
            <a:xfrm>
              <a:off x="2734200" y="2586600"/>
              <a:ext cx="800280" cy="956160"/>
            </a:xfrm>
            <a:custGeom>
              <a:avLst/>
              <a:gdLst/>
              <a:ahLst/>
              <a:rect l="l" t="t" r="r" b="b"/>
              <a:pathLst>
                <a:path w="402" h="525">
                  <a:moveTo>
                    <a:pt x="76" y="0"/>
                  </a:moveTo>
                  <a:lnTo>
                    <a:pt x="285" y="32"/>
                  </a:lnTo>
                  <a:lnTo>
                    <a:pt x="269" y="130"/>
                  </a:lnTo>
                  <a:lnTo>
                    <a:pt x="401" y="146"/>
                  </a:lnTo>
                  <a:lnTo>
                    <a:pt x="361" y="524"/>
                  </a:lnTo>
                  <a:lnTo>
                    <a:pt x="0" y="466"/>
                  </a:lnTo>
                  <a:lnTo>
                    <a:pt x="76" y="0"/>
                  </a:lnTo>
                </a:path>
              </a:pathLst>
            </a:custGeom>
            <a:solidFill>
              <a:srgbClr val="008226"/>
            </a:solidFill>
            <a:ln cap="rnd" w="12600">
              <a:solidFill>
                <a:srgbClr val="4d4d4d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835" name=""/>
            <p:cNvSpPr/>
            <p:nvPr/>
          </p:nvSpPr>
          <p:spPr>
            <a:xfrm>
              <a:off x="3450600" y="2850840"/>
              <a:ext cx="1056240" cy="781560"/>
            </a:xfrm>
            <a:custGeom>
              <a:avLst/>
              <a:gdLst/>
              <a:ahLst/>
              <a:rect l="l" t="t" r="r" b="b"/>
              <a:pathLst>
                <a:path w="531" h="429">
                  <a:moveTo>
                    <a:pt x="40" y="0"/>
                  </a:moveTo>
                  <a:lnTo>
                    <a:pt x="324" y="34"/>
                  </a:lnTo>
                  <a:lnTo>
                    <a:pt x="426" y="46"/>
                  </a:lnTo>
                  <a:lnTo>
                    <a:pt x="530" y="50"/>
                  </a:lnTo>
                  <a:lnTo>
                    <a:pt x="526" y="428"/>
                  </a:lnTo>
                  <a:lnTo>
                    <a:pt x="290" y="414"/>
                  </a:lnTo>
                  <a:lnTo>
                    <a:pt x="160" y="400"/>
                  </a:lnTo>
                  <a:lnTo>
                    <a:pt x="0" y="382"/>
                  </a:lnTo>
                  <a:lnTo>
                    <a:pt x="40" y="0"/>
                  </a:lnTo>
                </a:path>
              </a:pathLst>
            </a:custGeom>
            <a:solidFill>
              <a:srgbClr val="008226"/>
            </a:solidFill>
            <a:ln cap="rnd" w="12600">
              <a:solidFill>
                <a:srgbClr val="4d4d4d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836" name=""/>
            <p:cNvSpPr/>
            <p:nvPr/>
          </p:nvSpPr>
          <p:spPr>
            <a:xfrm>
              <a:off x="4496760" y="3121560"/>
              <a:ext cx="1108440" cy="531360"/>
            </a:xfrm>
            <a:custGeom>
              <a:avLst/>
              <a:gdLst/>
              <a:ahLst/>
              <a:rect l="l" t="t" r="r" b="b"/>
              <a:pathLst>
                <a:path w="557" h="293">
                  <a:moveTo>
                    <a:pt x="4" y="0"/>
                  </a:moveTo>
                  <a:lnTo>
                    <a:pt x="486" y="0"/>
                  </a:lnTo>
                  <a:lnTo>
                    <a:pt x="514" y="4"/>
                  </a:lnTo>
                  <a:lnTo>
                    <a:pt x="524" y="12"/>
                  </a:lnTo>
                  <a:lnTo>
                    <a:pt x="532" y="20"/>
                  </a:lnTo>
                  <a:lnTo>
                    <a:pt x="530" y="34"/>
                  </a:lnTo>
                  <a:lnTo>
                    <a:pt x="520" y="34"/>
                  </a:lnTo>
                  <a:lnTo>
                    <a:pt x="516" y="42"/>
                  </a:lnTo>
                  <a:lnTo>
                    <a:pt x="518" y="48"/>
                  </a:lnTo>
                  <a:lnTo>
                    <a:pt x="532" y="54"/>
                  </a:lnTo>
                  <a:lnTo>
                    <a:pt x="534" y="64"/>
                  </a:lnTo>
                  <a:lnTo>
                    <a:pt x="532" y="74"/>
                  </a:lnTo>
                  <a:lnTo>
                    <a:pt x="546" y="86"/>
                  </a:lnTo>
                  <a:lnTo>
                    <a:pt x="550" y="98"/>
                  </a:lnTo>
                  <a:lnTo>
                    <a:pt x="556" y="292"/>
                  </a:lnTo>
                  <a:lnTo>
                    <a:pt x="176" y="288"/>
                  </a:lnTo>
                  <a:lnTo>
                    <a:pt x="0" y="280"/>
                  </a:lnTo>
                  <a:lnTo>
                    <a:pt x="4" y="0"/>
                  </a:lnTo>
                </a:path>
              </a:pathLst>
            </a:custGeom>
            <a:solidFill>
              <a:srgbClr val="008226"/>
            </a:solidFill>
            <a:ln cap="rnd" w="12600">
              <a:solidFill>
                <a:srgbClr val="4d4d4d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837" name=""/>
            <p:cNvSpPr/>
            <p:nvPr/>
          </p:nvSpPr>
          <p:spPr>
            <a:xfrm>
              <a:off x="4348080" y="3620160"/>
              <a:ext cx="1288800" cy="593280"/>
            </a:xfrm>
            <a:custGeom>
              <a:avLst/>
              <a:gdLst/>
              <a:ahLst/>
              <a:rect l="l" t="t" r="r" b="b"/>
              <a:pathLst>
                <a:path w="648" h="327">
                  <a:moveTo>
                    <a:pt x="2" y="0"/>
                  </a:moveTo>
                  <a:lnTo>
                    <a:pt x="230" y="14"/>
                  </a:lnTo>
                  <a:lnTo>
                    <a:pt x="633" y="16"/>
                  </a:lnTo>
                  <a:lnTo>
                    <a:pt x="633" y="62"/>
                  </a:lnTo>
                  <a:lnTo>
                    <a:pt x="643" y="116"/>
                  </a:lnTo>
                  <a:lnTo>
                    <a:pt x="647" y="326"/>
                  </a:lnTo>
                  <a:lnTo>
                    <a:pt x="627" y="322"/>
                  </a:lnTo>
                  <a:lnTo>
                    <a:pt x="623" y="312"/>
                  </a:lnTo>
                  <a:lnTo>
                    <a:pt x="615" y="304"/>
                  </a:lnTo>
                  <a:lnTo>
                    <a:pt x="603" y="302"/>
                  </a:lnTo>
                  <a:lnTo>
                    <a:pt x="595" y="308"/>
                  </a:lnTo>
                  <a:lnTo>
                    <a:pt x="585" y="318"/>
                  </a:lnTo>
                  <a:lnTo>
                    <a:pt x="571" y="308"/>
                  </a:lnTo>
                  <a:lnTo>
                    <a:pt x="559" y="306"/>
                  </a:lnTo>
                  <a:lnTo>
                    <a:pt x="539" y="318"/>
                  </a:lnTo>
                  <a:lnTo>
                    <a:pt x="513" y="318"/>
                  </a:lnTo>
                  <a:lnTo>
                    <a:pt x="493" y="310"/>
                  </a:lnTo>
                  <a:lnTo>
                    <a:pt x="471" y="312"/>
                  </a:lnTo>
                  <a:lnTo>
                    <a:pt x="459" y="324"/>
                  </a:lnTo>
                  <a:lnTo>
                    <a:pt x="453" y="324"/>
                  </a:lnTo>
                  <a:lnTo>
                    <a:pt x="437" y="308"/>
                  </a:lnTo>
                  <a:lnTo>
                    <a:pt x="413" y="308"/>
                  </a:lnTo>
                  <a:lnTo>
                    <a:pt x="397" y="308"/>
                  </a:lnTo>
                  <a:lnTo>
                    <a:pt x="385" y="300"/>
                  </a:lnTo>
                  <a:lnTo>
                    <a:pt x="375" y="280"/>
                  </a:lnTo>
                  <a:lnTo>
                    <a:pt x="359" y="276"/>
                  </a:lnTo>
                  <a:lnTo>
                    <a:pt x="349" y="276"/>
                  </a:lnTo>
                  <a:lnTo>
                    <a:pt x="339" y="284"/>
                  </a:lnTo>
                  <a:lnTo>
                    <a:pt x="306" y="282"/>
                  </a:lnTo>
                  <a:lnTo>
                    <a:pt x="294" y="276"/>
                  </a:lnTo>
                  <a:lnTo>
                    <a:pt x="290" y="258"/>
                  </a:lnTo>
                  <a:lnTo>
                    <a:pt x="282" y="250"/>
                  </a:lnTo>
                  <a:lnTo>
                    <a:pt x="276" y="252"/>
                  </a:lnTo>
                  <a:lnTo>
                    <a:pt x="258" y="260"/>
                  </a:lnTo>
                  <a:lnTo>
                    <a:pt x="248" y="260"/>
                  </a:lnTo>
                  <a:lnTo>
                    <a:pt x="242" y="258"/>
                  </a:lnTo>
                  <a:lnTo>
                    <a:pt x="240" y="250"/>
                  </a:lnTo>
                  <a:lnTo>
                    <a:pt x="236" y="238"/>
                  </a:lnTo>
                  <a:lnTo>
                    <a:pt x="234" y="230"/>
                  </a:lnTo>
                  <a:lnTo>
                    <a:pt x="230" y="208"/>
                  </a:lnTo>
                  <a:lnTo>
                    <a:pt x="220" y="64"/>
                  </a:lnTo>
                  <a:lnTo>
                    <a:pt x="0" y="48"/>
                  </a:lnTo>
                  <a:lnTo>
                    <a:pt x="2" y="0"/>
                  </a:lnTo>
                </a:path>
              </a:pathLst>
            </a:custGeom>
            <a:solidFill>
              <a:srgbClr val="008226"/>
            </a:solidFill>
            <a:ln cap="rnd" w="12600">
              <a:solidFill>
                <a:srgbClr val="4d4d4d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838" name=""/>
            <p:cNvSpPr/>
            <p:nvPr/>
          </p:nvSpPr>
          <p:spPr>
            <a:xfrm>
              <a:off x="3335040" y="3543840"/>
              <a:ext cx="1014120" cy="981720"/>
            </a:xfrm>
            <a:custGeom>
              <a:avLst/>
              <a:gdLst/>
              <a:ahLst/>
              <a:rect l="l" t="t" r="r" b="b"/>
              <a:pathLst>
                <a:path w="509" h="541">
                  <a:moveTo>
                    <a:pt x="508" y="44"/>
                  </a:moveTo>
                  <a:lnTo>
                    <a:pt x="506" y="148"/>
                  </a:lnTo>
                  <a:lnTo>
                    <a:pt x="494" y="366"/>
                  </a:lnTo>
                  <a:lnTo>
                    <a:pt x="486" y="512"/>
                  </a:lnTo>
                  <a:lnTo>
                    <a:pt x="208" y="500"/>
                  </a:lnTo>
                  <a:lnTo>
                    <a:pt x="200" y="514"/>
                  </a:lnTo>
                  <a:lnTo>
                    <a:pt x="76" y="506"/>
                  </a:lnTo>
                  <a:lnTo>
                    <a:pt x="66" y="540"/>
                  </a:lnTo>
                  <a:lnTo>
                    <a:pt x="0" y="530"/>
                  </a:lnTo>
                  <a:lnTo>
                    <a:pt x="56" y="0"/>
                  </a:lnTo>
                  <a:lnTo>
                    <a:pt x="156" y="12"/>
                  </a:lnTo>
                  <a:lnTo>
                    <a:pt x="296" y="28"/>
                  </a:lnTo>
                  <a:lnTo>
                    <a:pt x="436" y="42"/>
                  </a:lnTo>
                  <a:lnTo>
                    <a:pt x="508" y="44"/>
                  </a:lnTo>
                </a:path>
              </a:pathLst>
            </a:custGeom>
            <a:solidFill>
              <a:srgbClr val="008226"/>
            </a:solidFill>
            <a:ln cap="rnd" w="12600">
              <a:solidFill>
                <a:srgbClr val="4d4d4d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839" name=""/>
            <p:cNvSpPr/>
            <p:nvPr/>
          </p:nvSpPr>
          <p:spPr>
            <a:xfrm>
              <a:off x="2489760" y="3433680"/>
              <a:ext cx="960840" cy="1071360"/>
            </a:xfrm>
            <a:custGeom>
              <a:avLst/>
              <a:gdLst/>
              <a:ahLst/>
              <a:rect l="l" t="t" r="r" b="b"/>
              <a:pathLst>
                <a:path w="484" h="589">
                  <a:moveTo>
                    <a:pt x="122" y="0"/>
                  </a:moveTo>
                  <a:lnTo>
                    <a:pt x="106" y="92"/>
                  </a:lnTo>
                  <a:lnTo>
                    <a:pt x="96" y="96"/>
                  </a:lnTo>
                  <a:lnTo>
                    <a:pt x="84" y="86"/>
                  </a:lnTo>
                  <a:lnTo>
                    <a:pt x="76" y="80"/>
                  </a:lnTo>
                  <a:lnTo>
                    <a:pt x="58" y="84"/>
                  </a:lnTo>
                  <a:lnTo>
                    <a:pt x="52" y="92"/>
                  </a:lnTo>
                  <a:lnTo>
                    <a:pt x="54" y="102"/>
                  </a:lnTo>
                  <a:lnTo>
                    <a:pt x="58" y="108"/>
                  </a:lnTo>
                  <a:lnTo>
                    <a:pt x="58" y="116"/>
                  </a:lnTo>
                  <a:lnTo>
                    <a:pt x="50" y="118"/>
                  </a:lnTo>
                  <a:lnTo>
                    <a:pt x="52" y="122"/>
                  </a:lnTo>
                  <a:lnTo>
                    <a:pt x="58" y="124"/>
                  </a:lnTo>
                  <a:lnTo>
                    <a:pt x="54" y="130"/>
                  </a:lnTo>
                  <a:lnTo>
                    <a:pt x="52" y="134"/>
                  </a:lnTo>
                  <a:lnTo>
                    <a:pt x="56" y="146"/>
                  </a:lnTo>
                  <a:lnTo>
                    <a:pt x="60" y="156"/>
                  </a:lnTo>
                  <a:lnTo>
                    <a:pt x="54" y="176"/>
                  </a:lnTo>
                  <a:lnTo>
                    <a:pt x="50" y="192"/>
                  </a:lnTo>
                  <a:lnTo>
                    <a:pt x="46" y="198"/>
                  </a:lnTo>
                  <a:lnTo>
                    <a:pt x="58" y="218"/>
                  </a:lnTo>
                  <a:lnTo>
                    <a:pt x="60" y="230"/>
                  </a:lnTo>
                  <a:lnTo>
                    <a:pt x="74" y="252"/>
                  </a:lnTo>
                  <a:lnTo>
                    <a:pt x="72" y="258"/>
                  </a:lnTo>
                  <a:lnTo>
                    <a:pt x="66" y="264"/>
                  </a:lnTo>
                  <a:lnTo>
                    <a:pt x="54" y="280"/>
                  </a:lnTo>
                  <a:lnTo>
                    <a:pt x="44" y="276"/>
                  </a:lnTo>
                  <a:lnTo>
                    <a:pt x="42" y="290"/>
                  </a:lnTo>
                  <a:lnTo>
                    <a:pt x="40" y="308"/>
                  </a:lnTo>
                  <a:lnTo>
                    <a:pt x="20" y="332"/>
                  </a:lnTo>
                  <a:lnTo>
                    <a:pt x="16" y="342"/>
                  </a:lnTo>
                  <a:lnTo>
                    <a:pt x="20" y="374"/>
                  </a:lnTo>
                  <a:lnTo>
                    <a:pt x="20" y="390"/>
                  </a:lnTo>
                  <a:lnTo>
                    <a:pt x="12" y="396"/>
                  </a:lnTo>
                  <a:lnTo>
                    <a:pt x="8" y="400"/>
                  </a:lnTo>
                  <a:lnTo>
                    <a:pt x="0" y="402"/>
                  </a:lnTo>
                  <a:lnTo>
                    <a:pt x="2" y="410"/>
                  </a:lnTo>
                  <a:lnTo>
                    <a:pt x="271" y="574"/>
                  </a:lnTo>
                  <a:lnTo>
                    <a:pt x="427" y="588"/>
                  </a:lnTo>
                  <a:lnTo>
                    <a:pt x="483" y="58"/>
                  </a:lnTo>
                  <a:lnTo>
                    <a:pt x="122" y="0"/>
                  </a:lnTo>
                </a:path>
              </a:pathLst>
            </a:custGeom>
            <a:solidFill>
              <a:srgbClr val="008226"/>
            </a:solidFill>
            <a:ln cap="rnd" w="12600">
              <a:solidFill>
                <a:srgbClr val="4d4d4d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840" name=""/>
            <p:cNvSpPr/>
            <p:nvPr/>
          </p:nvSpPr>
          <p:spPr>
            <a:xfrm>
              <a:off x="1952640" y="2436840"/>
              <a:ext cx="930240" cy="1321920"/>
            </a:xfrm>
            <a:custGeom>
              <a:avLst/>
              <a:gdLst/>
              <a:ahLst/>
              <a:rect l="l" t="t" r="r" b="b"/>
              <a:pathLst>
                <a:path w="469" h="727">
                  <a:moveTo>
                    <a:pt x="72" y="0"/>
                  </a:moveTo>
                  <a:lnTo>
                    <a:pt x="244" y="38"/>
                  </a:lnTo>
                  <a:lnTo>
                    <a:pt x="280" y="48"/>
                  </a:lnTo>
                  <a:lnTo>
                    <a:pt x="468" y="80"/>
                  </a:lnTo>
                  <a:lnTo>
                    <a:pt x="376" y="636"/>
                  </a:lnTo>
                  <a:lnTo>
                    <a:pt x="372" y="642"/>
                  </a:lnTo>
                  <a:lnTo>
                    <a:pt x="366" y="642"/>
                  </a:lnTo>
                  <a:lnTo>
                    <a:pt x="356" y="634"/>
                  </a:lnTo>
                  <a:lnTo>
                    <a:pt x="344" y="626"/>
                  </a:lnTo>
                  <a:lnTo>
                    <a:pt x="332" y="630"/>
                  </a:lnTo>
                  <a:lnTo>
                    <a:pt x="320" y="636"/>
                  </a:lnTo>
                  <a:lnTo>
                    <a:pt x="326" y="652"/>
                  </a:lnTo>
                  <a:lnTo>
                    <a:pt x="328" y="666"/>
                  </a:lnTo>
                  <a:lnTo>
                    <a:pt x="322" y="668"/>
                  </a:lnTo>
                  <a:lnTo>
                    <a:pt x="322" y="686"/>
                  </a:lnTo>
                  <a:lnTo>
                    <a:pt x="328" y="708"/>
                  </a:lnTo>
                  <a:lnTo>
                    <a:pt x="322" y="724"/>
                  </a:lnTo>
                  <a:lnTo>
                    <a:pt x="318" y="726"/>
                  </a:lnTo>
                  <a:lnTo>
                    <a:pt x="0" y="278"/>
                  </a:lnTo>
                  <a:lnTo>
                    <a:pt x="72" y="0"/>
                  </a:lnTo>
                </a:path>
              </a:pathLst>
            </a:custGeom>
            <a:solidFill>
              <a:srgbClr val="008226"/>
            </a:solidFill>
            <a:ln cap="rnd" w="12600">
              <a:solidFill>
                <a:srgbClr val="4d4d4d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841" name=""/>
            <p:cNvSpPr/>
            <p:nvPr/>
          </p:nvSpPr>
          <p:spPr>
            <a:xfrm>
              <a:off x="1403280" y="2306880"/>
              <a:ext cx="1230120" cy="1837800"/>
            </a:xfrm>
            <a:custGeom>
              <a:avLst/>
              <a:gdLst/>
              <a:ahLst/>
              <a:rect l="l" t="t" r="r" b="b"/>
              <a:pathLst>
                <a:path w="619" h="1011">
                  <a:moveTo>
                    <a:pt x="52" y="0"/>
                  </a:moveTo>
                  <a:lnTo>
                    <a:pt x="46" y="12"/>
                  </a:lnTo>
                  <a:lnTo>
                    <a:pt x="42" y="14"/>
                  </a:lnTo>
                  <a:lnTo>
                    <a:pt x="38" y="28"/>
                  </a:lnTo>
                  <a:lnTo>
                    <a:pt x="48" y="44"/>
                  </a:lnTo>
                  <a:lnTo>
                    <a:pt x="42" y="56"/>
                  </a:lnTo>
                  <a:lnTo>
                    <a:pt x="40" y="72"/>
                  </a:lnTo>
                  <a:lnTo>
                    <a:pt x="30" y="78"/>
                  </a:lnTo>
                  <a:lnTo>
                    <a:pt x="28" y="102"/>
                  </a:lnTo>
                  <a:lnTo>
                    <a:pt x="24" y="114"/>
                  </a:lnTo>
                  <a:lnTo>
                    <a:pt x="8" y="116"/>
                  </a:lnTo>
                  <a:lnTo>
                    <a:pt x="0" y="120"/>
                  </a:lnTo>
                  <a:lnTo>
                    <a:pt x="0" y="144"/>
                  </a:lnTo>
                  <a:lnTo>
                    <a:pt x="0" y="154"/>
                  </a:lnTo>
                  <a:lnTo>
                    <a:pt x="8" y="170"/>
                  </a:lnTo>
                  <a:lnTo>
                    <a:pt x="18" y="210"/>
                  </a:lnTo>
                  <a:lnTo>
                    <a:pt x="26" y="226"/>
                  </a:lnTo>
                  <a:lnTo>
                    <a:pt x="16" y="244"/>
                  </a:lnTo>
                  <a:lnTo>
                    <a:pt x="10" y="258"/>
                  </a:lnTo>
                  <a:lnTo>
                    <a:pt x="6" y="284"/>
                  </a:lnTo>
                  <a:lnTo>
                    <a:pt x="8" y="310"/>
                  </a:lnTo>
                  <a:lnTo>
                    <a:pt x="16" y="320"/>
                  </a:lnTo>
                  <a:lnTo>
                    <a:pt x="34" y="336"/>
                  </a:lnTo>
                  <a:lnTo>
                    <a:pt x="46" y="360"/>
                  </a:lnTo>
                  <a:lnTo>
                    <a:pt x="48" y="386"/>
                  </a:lnTo>
                  <a:lnTo>
                    <a:pt x="46" y="390"/>
                  </a:lnTo>
                  <a:lnTo>
                    <a:pt x="58" y="422"/>
                  </a:lnTo>
                  <a:lnTo>
                    <a:pt x="62" y="446"/>
                  </a:lnTo>
                  <a:lnTo>
                    <a:pt x="56" y="456"/>
                  </a:lnTo>
                  <a:lnTo>
                    <a:pt x="62" y="462"/>
                  </a:lnTo>
                  <a:lnTo>
                    <a:pt x="68" y="484"/>
                  </a:lnTo>
                  <a:lnTo>
                    <a:pt x="86" y="498"/>
                  </a:lnTo>
                  <a:lnTo>
                    <a:pt x="90" y="512"/>
                  </a:lnTo>
                  <a:lnTo>
                    <a:pt x="82" y="540"/>
                  </a:lnTo>
                  <a:lnTo>
                    <a:pt x="72" y="548"/>
                  </a:lnTo>
                  <a:lnTo>
                    <a:pt x="76" y="568"/>
                  </a:lnTo>
                  <a:lnTo>
                    <a:pt x="90" y="578"/>
                  </a:lnTo>
                  <a:lnTo>
                    <a:pt x="98" y="582"/>
                  </a:lnTo>
                  <a:lnTo>
                    <a:pt x="106" y="618"/>
                  </a:lnTo>
                  <a:lnTo>
                    <a:pt x="110" y="642"/>
                  </a:lnTo>
                  <a:lnTo>
                    <a:pt x="116" y="650"/>
                  </a:lnTo>
                  <a:lnTo>
                    <a:pt x="136" y="654"/>
                  </a:lnTo>
                  <a:lnTo>
                    <a:pt x="132" y="672"/>
                  </a:lnTo>
                  <a:lnTo>
                    <a:pt x="130" y="682"/>
                  </a:lnTo>
                  <a:lnTo>
                    <a:pt x="144" y="698"/>
                  </a:lnTo>
                  <a:lnTo>
                    <a:pt x="146" y="710"/>
                  </a:lnTo>
                  <a:lnTo>
                    <a:pt x="134" y="718"/>
                  </a:lnTo>
                  <a:lnTo>
                    <a:pt x="130" y="724"/>
                  </a:lnTo>
                  <a:lnTo>
                    <a:pt x="134" y="740"/>
                  </a:lnTo>
                  <a:lnTo>
                    <a:pt x="136" y="770"/>
                  </a:lnTo>
                  <a:lnTo>
                    <a:pt x="156" y="770"/>
                  </a:lnTo>
                  <a:lnTo>
                    <a:pt x="184" y="776"/>
                  </a:lnTo>
                  <a:lnTo>
                    <a:pt x="216" y="784"/>
                  </a:lnTo>
                  <a:lnTo>
                    <a:pt x="226" y="790"/>
                  </a:lnTo>
                  <a:lnTo>
                    <a:pt x="242" y="818"/>
                  </a:lnTo>
                  <a:lnTo>
                    <a:pt x="268" y="818"/>
                  </a:lnTo>
                  <a:lnTo>
                    <a:pt x="270" y="832"/>
                  </a:lnTo>
                  <a:lnTo>
                    <a:pt x="280" y="850"/>
                  </a:lnTo>
                  <a:lnTo>
                    <a:pt x="288" y="862"/>
                  </a:lnTo>
                  <a:lnTo>
                    <a:pt x="308" y="880"/>
                  </a:lnTo>
                  <a:lnTo>
                    <a:pt x="328" y="894"/>
                  </a:lnTo>
                  <a:lnTo>
                    <a:pt x="350" y="930"/>
                  </a:lnTo>
                  <a:lnTo>
                    <a:pt x="354" y="956"/>
                  </a:lnTo>
                  <a:lnTo>
                    <a:pt x="362" y="958"/>
                  </a:lnTo>
                  <a:lnTo>
                    <a:pt x="360" y="992"/>
                  </a:lnTo>
                  <a:lnTo>
                    <a:pt x="562" y="1010"/>
                  </a:lnTo>
                  <a:lnTo>
                    <a:pt x="562" y="960"/>
                  </a:lnTo>
                  <a:lnTo>
                    <a:pt x="584" y="926"/>
                  </a:lnTo>
                  <a:lnTo>
                    <a:pt x="588" y="896"/>
                  </a:lnTo>
                  <a:lnTo>
                    <a:pt x="598" y="898"/>
                  </a:lnTo>
                  <a:lnTo>
                    <a:pt x="618" y="870"/>
                  </a:lnTo>
                  <a:lnTo>
                    <a:pt x="602" y="846"/>
                  </a:lnTo>
                  <a:lnTo>
                    <a:pt x="604" y="836"/>
                  </a:lnTo>
                  <a:lnTo>
                    <a:pt x="590" y="816"/>
                  </a:lnTo>
                  <a:lnTo>
                    <a:pt x="594" y="804"/>
                  </a:lnTo>
                  <a:lnTo>
                    <a:pt x="274" y="346"/>
                  </a:lnTo>
                  <a:lnTo>
                    <a:pt x="346" y="72"/>
                  </a:lnTo>
                  <a:lnTo>
                    <a:pt x="52" y="0"/>
                  </a:lnTo>
                </a:path>
              </a:pathLst>
            </a:custGeom>
            <a:solidFill>
              <a:srgbClr val="008226"/>
            </a:solidFill>
            <a:ln cap="rnd" w="12600">
              <a:solidFill>
                <a:srgbClr val="4d4d4d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842" name=""/>
            <p:cNvSpPr/>
            <p:nvPr/>
          </p:nvSpPr>
          <p:spPr>
            <a:xfrm>
              <a:off x="5203440" y="1495800"/>
              <a:ext cx="959040" cy="1038240"/>
            </a:xfrm>
            <a:custGeom>
              <a:avLst/>
              <a:gdLst/>
              <a:ahLst/>
              <a:rect l="l" t="t" r="r" b="b"/>
              <a:pathLst>
                <a:path w="482" h="571">
                  <a:moveTo>
                    <a:pt x="4" y="34"/>
                  </a:moveTo>
                  <a:lnTo>
                    <a:pt x="128" y="32"/>
                  </a:lnTo>
                  <a:lnTo>
                    <a:pt x="132" y="0"/>
                  </a:lnTo>
                  <a:lnTo>
                    <a:pt x="154" y="0"/>
                  </a:lnTo>
                  <a:lnTo>
                    <a:pt x="156" y="42"/>
                  </a:lnTo>
                  <a:lnTo>
                    <a:pt x="166" y="54"/>
                  </a:lnTo>
                  <a:lnTo>
                    <a:pt x="170" y="68"/>
                  </a:lnTo>
                  <a:lnTo>
                    <a:pt x="188" y="74"/>
                  </a:lnTo>
                  <a:lnTo>
                    <a:pt x="206" y="76"/>
                  </a:lnTo>
                  <a:lnTo>
                    <a:pt x="224" y="92"/>
                  </a:lnTo>
                  <a:lnTo>
                    <a:pt x="234" y="88"/>
                  </a:lnTo>
                  <a:lnTo>
                    <a:pt x="243" y="72"/>
                  </a:lnTo>
                  <a:lnTo>
                    <a:pt x="293" y="76"/>
                  </a:lnTo>
                  <a:lnTo>
                    <a:pt x="297" y="96"/>
                  </a:lnTo>
                  <a:lnTo>
                    <a:pt x="305" y="100"/>
                  </a:lnTo>
                  <a:lnTo>
                    <a:pt x="313" y="94"/>
                  </a:lnTo>
                  <a:lnTo>
                    <a:pt x="327" y="94"/>
                  </a:lnTo>
                  <a:lnTo>
                    <a:pt x="351" y="118"/>
                  </a:lnTo>
                  <a:lnTo>
                    <a:pt x="399" y="116"/>
                  </a:lnTo>
                  <a:lnTo>
                    <a:pt x="399" y="104"/>
                  </a:lnTo>
                  <a:lnTo>
                    <a:pt x="411" y="94"/>
                  </a:lnTo>
                  <a:lnTo>
                    <a:pt x="423" y="110"/>
                  </a:lnTo>
                  <a:lnTo>
                    <a:pt x="455" y="108"/>
                  </a:lnTo>
                  <a:lnTo>
                    <a:pt x="481" y="118"/>
                  </a:lnTo>
                  <a:lnTo>
                    <a:pt x="439" y="148"/>
                  </a:lnTo>
                  <a:lnTo>
                    <a:pt x="391" y="182"/>
                  </a:lnTo>
                  <a:lnTo>
                    <a:pt x="355" y="232"/>
                  </a:lnTo>
                  <a:lnTo>
                    <a:pt x="343" y="254"/>
                  </a:lnTo>
                  <a:lnTo>
                    <a:pt x="323" y="266"/>
                  </a:lnTo>
                  <a:lnTo>
                    <a:pt x="319" y="286"/>
                  </a:lnTo>
                  <a:lnTo>
                    <a:pt x="327" y="308"/>
                  </a:lnTo>
                  <a:lnTo>
                    <a:pt x="311" y="326"/>
                  </a:lnTo>
                  <a:lnTo>
                    <a:pt x="295" y="348"/>
                  </a:lnTo>
                  <a:lnTo>
                    <a:pt x="295" y="362"/>
                  </a:lnTo>
                  <a:lnTo>
                    <a:pt x="299" y="364"/>
                  </a:lnTo>
                  <a:lnTo>
                    <a:pt x="297" y="438"/>
                  </a:lnTo>
                  <a:lnTo>
                    <a:pt x="357" y="470"/>
                  </a:lnTo>
                  <a:lnTo>
                    <a:pt x="371" y="486"/>
                  </a:lnTo>
                  <a:lnTo>
                    <a:pt x="373" y="500"/>
                  </a:lnTo>
                  <a:lnTo>
                    <a:pt x="401" y="502"/>
                  </a:lnTo>
                  <a:lnTo>
                    <a:pt x="411" y="544"/>
                  </a:lnTo>
                  <a:lnTo>
                    <a:pt x="423" y="554"/>
                  </a:lnTo>
                  <a:lnTo>
                    <a:pt x="419" y="560"/>
                  </a:lnTo>
                  <a:lnTo>
                    <a:pt x="277" y="560"/>
                  </a:lnTo>
                  <a:lnTo>
                    <a:pt x="138" y="564"/>
                  </a:lnTo>
                  <a:lnTo>
                    <a:pt x="56" y="570"/>
                  </a:lnTo>
                  <a:lnTo>
                    <a:pt x="56" y="554"/>
                  </a:lnTo>
                  <a:lnTo>
                    <a:pt x="56" y="402"/>
                  </a:lnTo>
                  <a:lnTo>
                    <a:pt x="32" y="372"/>
                  </a:lnTo>
                  <a:lnTo>
                    <a:pt x="36" y="354"/>
                  </a:lnTo>
                  <a:lnTo>
                    <a:pt x="48" y="340"/>
                  </a:lnTo>
                  <a:lnTo>
                    <a:pt x="48" y="294"/>
                  </a:lnTo>
                  <a:lnTo>
                    <a:pt x="24" y="274"/>
                  </a:lnTo>
                  <a:lnTo>
                    <a:pt x="28" y="266"/>
                  </a:lnTo>
                  <a:lnTo>
                    <a:pt x="34" y="260"/>
                  </a:lnTo>
                  <a:lnTo>
                    <a:pt x="24" y="250"/>
                  </a:lnTo>
                  <a:lnTo>
                    <a:pt x="30" y="240"/>
                  </a:lnTo>
                  <a:lnTo>
                    <a:pt x="32" y="226"/>
                  </a:lnTo>
                  <a:lnTo>
                    <a:pt x="20" y="216"/>
                  </a:lnTo>
                  <a:lnTo>
                    <a:pt x="28" y="200"/>
                  </a:lnTo>
                  <a:lnTo>
                    <a:pt x="36" y="192"/>
                  </a:lnTo>
                  <a:lnTo>
                    <a:pt x="24" y="170"/>
                  </a:lnTo>
                  <a:lnTo>
                    <a:pt x="10" y="118"/>
                  </a:lnTo>
                  <a:lnTo>
                    <a:pt x="14" y="98"/>
                  </a:lnTo>
                  <a:lnTo>
                    <a:pt x="0" y="82"/>
                  </a:lnTo>
                  <a:lnTo>
                    <a:pt x="18" y="68"/>
                  </a:lnTo>
                  <a:lnTo>
                    <a:pt x="8" y="52"/>
                  </a:lnTo>
                  <a:lnTo>
                    <a:pt x="4" y="34"/>
                  </a:lnTo>
                </a:path>
              </a:pathLst>
            </a:custGeom>
            <a:solidFill>
              <a:srgbClr val="008226"/>
            </a:solidFill>
            <a:ln cap="rnd" w="12600">
              <a:solidFill>
                <a:srgbClr val="4d4d4d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843" name=""/>
            <p:cNvSpPr/>
            <p:nvPr/>
          </p:nvSpPr>
          <p:spPr>
            <a:xfrm>
              <a:off x="5297400" y="2513160"/>
              <a:ext cx="902160" cy="531720"/>
            </a:xfrm>
            <a:custGeom>
              <a:avLst/>
              <a:gdLst/>
              <a:ahLst/>
              <a:rect l="l" t="t" r="r" b="b"/>
              <a:pathLst>
                <a:path w="453" h="293">
                  <a:moveTo>
                    <a:pt x="6" y="8"/>
                  </a:moveTo>
                  <a:lnTo>
                    <a:pt x="208" y="0"/>
                  </a:lnTo>
                  <a:lnTo>
                    <a:pt x="376" y="0"/>
                  </a:lnTo>
                  <a:lnTo>
                    <a:pt x="374" y="10"/>
                  </a:lnTo>
                  <a:lnTo>
                    <a:pt x="366" y="40"/>
                  </a:lnTo>
                  <a:lnTo>
                    <a:pt x="382" y="60"/>
                  </a:lnTo>
                  <a:lnTo>
                    <a:pt x="388" y="72"/>
                  </a:lnTo>
                  <a:lnTo>
                    <a:pt x="418" y="74"/>
                  </a:lnTo>
                  <a:lnTo>
                    <a:pt x="420" y="98"/>
                  </a:lnTo>
                  <a:lnTo>
                    <a:pt x="432" y="100"/>
                  </a:lnTo>
                  <a:lnTo>
                    <a:pt x="432" y="108"/>
                  </a:lnTo>
                  <a:lnTo>
                    <a:pt x="440" y="120"/>
                  </a:lnTo>
                  <a:lnTo>
                    <a:pt x="452" y="124"/>
                  </a:lnTo>
                  <a:lnTo>
                    <a:pt x="452" y="148"/>
                  </a:lnTo>
                  <a:lnTo>
                    <a:pt x="446" y="172"/>
                  </a:lnTo>
                  <a:lnTo>
                    <a:pt x="410" y="188"/>
                  </a:lnTo>
                  <a:lnTo>
                    <a:pt x="390" y="200"/>
                  </a:lnTo>
                  <a:lnTo>
                    <a:pt x="394" y="222"/>
                  </a:lnTo>
                  <a:lnTo>
                    <a:pt x="400" y="234"/>
                  </a:lnTo>
                  <a:lnTo>
                    <a:pt x="398" y="244"/>
                  </a:lnTo>
                  <a:lnTo>
                    <a:pt x="378" y="268"/>
                  </a:lnTo>
                  <a:lnTo>
                    <a:pt x="374" y="286"/>
                  </a:lnTo>
                  <a:lnTo>
                    <a:pt x="368" y="292"/>
                  </a:lnTo>
                  <a:lnTo>
                    <a:pt x="356" y="268"/>
                  </a:lnTo>
                  <a:lnTo>
                    <a:pt x="66" y="276"/>
                  </a:lnTo>
                  <a:lnTo>
                    <a:pt x="64" y="250"/>
                  </a:lnTo>
                  <a:lnTo>
                    <a:pt x="54" y="244"/>
                  </a:lnTo>
                  <a:lnTo>
                    <a:pt x="52" y="202"/>
                  </a:lnTo>
                  <a:lnTo>
                    <a:pt x="50" y="196"/>
                  </a:lnTo>
                  <a:lnTo>
                    <a:pt x="46" y="168"/>
                  </a:lnTo>
                  <a:lnTo>
                    <a:pt x="36" y="166"/>
                  </a:lnTo>
                  <a:lnTo>
                    <a:pt x="34" y="138"/>
                  </a:lnTo>
                  <a:lnTo>
                    <a:pt x="22" y="124"/>
                  </a:lnTo>
                  <a:lnTo>
                    <a:pt x="16" y="96"/>
                  </a:lnTo>
                  <a:lnTo>
                    <a:pt x="6" y="92"/>
                  </a:lnTo>
                  <a:lnTo>
                    <a:pt x="0" y="70"/>
                  </a:lnTo>
                  <a:lnTo>
                    <a:pt x="6" y="60"/>
                  </a:lnTo>
                  <a:lnTo>
                    <a:pt x="6" y="8"/>
                  </a:lnTo>
                </a:path>
              </a:pathLst>
            </a:custGeom>
            <a:solidFill>
              <a:srgbClr val="008226"/>
            </a:solidFill>
            <a:ln cap="rnd" w="12600">
              <a:solidFill>
                <a:srgbClr val="4d4d4d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844" name=""/>
            <p:cNvSpPr/>
            <p:nvPr/>
          </p:nvSpPr>
          <p:spPr>
            <a:xfrm>
              <a:off x="5424480" y="3000240"/>
              <a:ext cx="1000800" cy="792000"/>
            </a:xfrm>
            <a:custGeom>
              <a:avLst/>
              <a:gdLst/>
              <a:ahLst/>
              <a:rect l="l" t="t" r="r" b="b"/>
              <a:pathLst>
                <a:path w="503" h="435">
                  <a:moveTo>
                    <a:pt x="288" y="0"/>
                  </a:moveTo>
                  <a:lnTo>
                    <a:pt x="302" y="22"/>
                  </a:lnTo>
                  <a:lnTo>
                    <a:pt x="310" y="56"/>
                  </a:lnTo>
                  <a:lnTo>
                    <a:pt x="318" y="80"/>
                  </a:lnTo>
                  <a:lnTo>
                    <a:pt x="326" y="96"/>
                  </a:lnTo>
                  <a:lnTo>
                    <a:pt x="358" y="114"/>
                  </a:lnTo>
                  <a:lnTo>
                    <a:pt x="360" y="128"/>
                  </a:lnTo>
                  <a:lnTo>
                    <a:pt x="370" y="154"/>
                  </a:lnTo>
                  <a:lnTo>
                    <a:pt x="386" y="158"/>
                  </a:lnTo>
                  <a:lnTo>
                    <a:pt x="396" y="158"/>
                  </a:lnTo>
                  <a:lnTo>
                    <a:pt x="412" y="172"/>
                  </a:lnTo>
                  <a:lnTo>
                    <a:pt x="400" y="218"/>
                  </a:lnTo>
                  <a:lnTo>
                    <a:pt x="424" y="226"/>
                  </a:lnTo>
                  <a:lnTo>
                    <a:pt x="440" y="242"/>
                  </a:lnTo>
                  <a:lnTo>
                    <a:pt x="434" y="260"/>
                  </a:lnTo>
                  <a:lnTo>
                    <a:pt x="460" y="264"/>
                  </a:lnTo>
                  <a:lnTo>
                    <a:pt x="468" y="282"/>
                  </a:lnTo>
                  <a:lnTo>
                    <a:pt x="470" y="312"/>
                  </a:lnTo>
                  <a:lnTo>
                    <a:pt x="484" y="328"/>
                  </a:lnTo>
                  <a:lnTo>
                    <a:pt x="494" y="328"/>
                  </a:lnTo>
                  <a:lnTo>
                    <a:pt x="502" y="334"/>
                  </a:lnTo>
                  <a:lnTo>
                    <a:pt x="502" y="364"/>
                  </a:lnTo>
                  <a:lnTo>
                    <a:pt x="480" y="386"/>
                  </a:lnTo>
                  <a:lnTo>
                    <a:pt x="474" y="390"/>
                  </a:lnTo>
                  <a:lnTo>
                    <a:pt x="472" y="422"/>
                  </a:lnTo>
                  <a:lnTo>
                    <a:pt x="468" y="432"/>
                  </a:lnTo>
                  <a:lnTo>
                    <a:pt x="446" y="434"/>
                  </a:lnTo>
                  <a:lnTo>
                    <a:pt x="418" y="426"/>
                  </a:lnTo>
                  <a:lnTo>
                    <a:pt x="428" y="406"/>
                  </a:lnTo>
                  <a:lnTo>
                    <a:pt x="436" y="394"/>
                  </a:lnTo>
                  <a:lnTo>
                    <a:pt x="432" y="386"/>
                  </a:lnTo>
                  <a:lnTo>
                    <a:pt x="196" y="398"/>
                  </a:lnTo>
                  <a:lnTo>
                    <a:pt x="90" y="402"/>
                  </a:lnTo>
                  <a:lnTo>
                    <a:pt x="86" y="250"/>
                  </a:lnTo>
                  <a:lnTo>
                    <a:pt x="82" y="156"/>
                  </a:lnTo>
                  <a:lnTo>
                    <a:pt x="64" y="140"/>
                  </a:lnTo>
                  <a:lnTo>
                    <a:pt x="62" y="120"/>
                  </a:lnTo>
                  <a:lnTo>
                    <a:pt x="50" y="114"/>
                  </a:lnTo>
                  <a:lnTo>
                    <a:pt x="50" y="98"/>
                  </a:lnTo>
                  <a:lnTo>
                    <a:pt x="64" y="96"/>
                  </a:lnTo>
                  <a:lnTo>
                    <a:pt x="64" y="82"/>
                  </a:lnTo>
                  <a:lnTo>
                    <a:pt x="46" y="68"/>
                  </a:lnTo>
                  <a:lnTo>
                    <a:pt x="24" y="66"/>
                  </a:lnTo>
                  <a:lnTo>
                    <a:pt x="24" y="46"/>
                  </a:lnTo>
                  <a:lnTo>
                    <a:pt x="26" y="32"/>
                  </a:lnTo>
                  <a:lnTo>
                    <a:pt x="14" y="22"/>
                  </a:lnTo>
                  <a:lnTo>
                    <a:pt x="0" y="20"/>
                  </a:lnTo>
                  <a:lnTo>
                    <a:pt x="0" y="6"/>
                  </a:lnTo>
                  <a:lnTo>
                    <a:pt x="288" y="0"/>
                  </a:lnTo>
                </a:path>
              </a:pathLst>
            </a:custGeom>
            <a:solidFill>
              <a:srgbClr val="008226"/>
            </a:solidFill>
            <a:ln cap="rnd" w="12600">
              <a:solidFill>
                <a:srgbClr val="4d4d4d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845" name=""/>
            <p:cNvSpPr/>
            <p:nvPr/>
          </p:nvSpPr>
          <p:spPr>
            <a:xfrm>
              <a:off x="5598720" y="3702600"/>
              <a:ext cx="758520" cy="631800"/>
            </a:xfrm>
            <a:custGeom>
              <a:avLst/>
              <a:gdLst/>
              <a:ahLst/>
              <a:rect l="l" t="t" r="r" b="b"/>
              <a:pathLst>
                <a:path w="381" h="347">
                  <a:moveTo>
                    <a:pt x="0" y="14"/>
                  </a:moveTo>
                  <a:lnTo>
                    <a:pt x="12" y="66"/>
                  </a:lnTo>
                  <a:lnTo>
                    <a:pt x="16" y="244"/>
                  </a:lnTo>
                  <a:lnTo>
                    <a:pt x="16" y="280"/>
                  </a:lnTo>
                  <a:lnTo>
                    <a:pt x="24" y="292"/>
                  </a:lnTo>
                  <a:lnTo>
                    <a:pt x="58" y="294"/>
                  </a:lnTo>
                  <a:lnTo>
                    <a:pt x="60" y="346"/>
                  </a:lnTo>
                  <a:lnTo>
                    <a:pt x="286" y="338"/>
                  </a:lnTo>
                  <a:lnTo>
                    <a:pt x="290" y="326"/>
                  </a:lnTo>
                  <a:lnTo>
                    <a:pt x="288" y="310"/>
                  </a:lnTo>
                  <a:lnTo>
                    <a:pt x="296" y="306"/>
                  </a:lnTo>
                  <a:lnTo>
                    <a:pt x="290" y="288"/>
                  </a:lnTo>
                  <a:lnTo>
                    <a:pt x="282" y="282"/>
                  </a:lnTo>
                  <a:lnTo>
                    <a:pt x="282" y="276"/>
                  </a:lnTo>
                  <a:lnTo>
                    <a:pt x="300" y="266"/>
                  </a:lnTo>
                  <a:lnTo>
                    <a:pt x="294" y="254"/>
                  </a:lnTo>
                  <a:lnTo>
                    <a:pt x="296" y="240"/>
                  </a:lnTo>
                  <a:lnTo>
                    <a:pt x="286" y="220"/>
                  </a:lnTo>
                  <a:lnTo>
                    <a:pt x="304" y="216"/>
                  </a:lnTo>
                  <a:lnTo>
                    <a:pt x="316" y="198"/>
                  </a:lnTo>
                  <a:lnTo>
                    <a:pt x="324" y="200"/>
                  </a:lnTo>
                  <a:lnTo>
                    <a:pt x="324" y="170"/>
                  </a:lnTo>
                  <a:lnTo>
                    <a:pt x="340" y="148"/>
                  </a:lnTo>
                  <a:lnTo>
                    <a:pt x="352" y="146"/>
                  </a:lnTo>
                  <a:lnTo>
                    <a:pt x="358" y="140"/>
                  </a:lnTo>
                  <a:lnTo>
                    <a:pt x="354" y="128"/>
                  </a:lnTo>
                  <a:lnTo>
                    <a:pt x="362" y="122"/>
                  </a:lnTo>
                  <a:lnTo>
                    <a:pt x="348" y="110"/>
                  </a:lnTo>
                  <a:lnTo>
                    <a:pt x="352" y="98"/>
                  </a:lnTo>
                  <a:lnTo>
                    <a:pt x="360" y="86"/>
                  </a:lnTo>
                  <a:lnTo>
                    <a:pt x="368" y="84"/>
                  </a:lnTo>
                  <a:lnTo>
                    <a:pt x="368" y="72"/>
                  </a:lnTo>
                  <a:lnTo>
                    <a:pt x="374" y="72"/>
                  </a:lnTo>
                  <a:lnTo>
                    <a:pt x="372" y="60"/>
                  </a:lnTo>
                  <a:lnTo>
                    <a:pt x="380" y="58"/>
                  </a:lnTo>
                  <a:lnTo>
                    <a:pt x="380" y="44"/>
                  </a:lnTo>
                  <a:lnTo>
                    <a:pt x="356" y="46"/>
                  </a:lnTo>
                  <a:lnTo>
                    <a:pt x="328" y="38"/>
                  </a:lnTo>
                  <a:lnTo>
                    <a:pt x="338" y="18"/>
                  </a:lnTo>
                  <a:lnTo>
                    <a:pt x="348" y="4"/>
                  </a:lnTo>
                  <a:lnTo>
                    <a:pt x="338" y="0"/>
                  </a:lnTo>
                  <a:lnTo>
                    <a:pt x="0" y="14"/>
                  </a:lnTo>
                </a:path>
              </a:pathLst>
            </a:custGeom>
            <a:solidFill>
              <a:srgbClr val="008226"/>
            </a:solidFill>
            <a:ln cap="rnd" w="12600">
              <a:solidFill>
                <a:srgbClr val="4d4d4d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846" name=""/>
            <p:cNvSpPr/>
            <p:nvPr/>
          </p:nvSpPr>
          <p:spPr>
            <a:xfrm>
              <a:off x="6028920" y="2647800"/>
              <a:ext cx="610920" cy="948600"/>
            </a:xfrm>
            <a:custGeom>
              <a:avLst/>
              <a:gdLst/>
              <a:ahLst/>
              <a:rect l="l" t="t" r="r" b="b"/>
              <a:pathLst>
                <a:path w="307" h="521">
                  <a:moveTo>
                    <a:pt x="52" y="6"/>
                  </a:moveTo>
                  <a:lnTo>
                    <a:pt x="50" y="22"/>
                  </a:lnTo>
                  <a:lnTo>
                    <a:pt x="62" y="26"/>
                  </a:lnTo>
                  <a:lnTo>
                    <a:pt x="64" y="38"/>
                  </a:lnTo>
                  <a:lnTo>
                    <a:pt x="72" y="46"/>
                  </a:lnTo>
                  <a:lnTo>
                    <a:pt x="82" y="50"/>
                  </a:lnTo>
                  <a:lnTo>
                    <a:pt x="78" y="98"/>
                  </a:lnTo>
                  <a:lnTo>
                    <a:pt x="20" y="124"/>
                  </a:lnTo>
                  <a:lnTo>
                    <a:pt x="28" y="152"/>
                  </a:lnTo>
                  <a:lnTo>
                    <a:pt x="30" y="162"/>
                  </a:lnTo>
                  <a:lnTo>
                    <a:pt x="8" y="192"/>
                  </a:lnTo>
                  <a:lnTo>
                    <a:pt x="6" y="214"/>
                  </a:lnTo>
                  <a:lnTo>
                    <a:pt x="0" y="222"/>
                  </a:lnTo>
                  <a:lnTo>
                    <a:pt x="10" y="270"/>
                  </a:lnTo>
                  <a:lnTo>
                    <a:pt x="20" y="292"/>
                  </a:lnTo>
                  <a:lnTo>
                    <a:pt x="54" y="308"/>
                  </a:lnTo>
                  <a:lnTo>
                    <a:pt x="62" y="346"/>
                  </a:lnTo>
                  <a:lnTo>
                    <a:pt x="82" y="352"/>
                  </a:lnTo>
                  <a:lnTo>
                    <a:pt x="92" y="348"/>
                  </a:lnTo>
                  <a:lnTo>
                    <a:pt x="106" y="368"/>
                  </a:lnTo>
                  <a:lnTo>
                    <a:pt x="96" y="410"/>
                  </a:lnTo>
                  <a:lnTo>
                    <a:pt x="114" y="418"/>
                  </a:lnTo>
                  <a:lnTo>
                    <a:pt x="136" y="432"/>
                  </a:lnTo>
                  <a:lnTo>
                    <a:pt x="130" y="452"/>
                  </a:lnTo>
                  <a:lnTo>
                    <a:pt x="160" y="458"/>
                  </a:lnTo>
                  <a:lnTo>
                    <a:pt x="164" y="488"/>
                  </a:lnTo>
                  <a:lnTo>
                    <a:pt x="168" y="510"/>
                  </a:lnTo>
                  <a:lnTo>
                    <a:pt x="182" y="520"/>
                  </a:lnTo>
                  <a:lnTo>
                    <a:pt x="200" y="520"/>
                  </a:lnTo>
                  <a:lnTo>
                    <a:pt x="208" y="506"/>
                  </a:lnTo>
                  <a:lnTo>
                    <a:pt x="256" y="516"/>
                  </a:lnTo>
                  <a:lnTo>
                    <a:pt x="254" y="504"/>
                  </a:lnTo>
                  <a:lnTo>
                    <a:pt x="238" y="494"/>
                  </a:lnTo>
                  <a:lnTo>
                    <a:pt x="240" y="488"/>
                  </a:lnTo>
                  <a:lnTo>
                    <a:pt x="256" y="474"/>
                  </a:lnTo>
                  <a:lnTo>
                    <a:pt x="270" y="472"/>
                  </a:lnTo>
                  <a:lnTo>
                    <a:pt x="270" y="458"/>
                  </a:lnTo>
                  <a:lnTo>
                    <a:pt x="276" y="442"/>
                  </a:lnTo>
                  <a:lnTo>
                    <a:pt x="262" y="440"/>
                  </a:lnTo>
                  <a:lnTo>
                    <a:pt x="266" y="424"/>
                  </a:lnTo>
                  <a:lnTo>
                    <a:pt x="276" y="408"/>
                  </a:lnTo>
                  <a:lnTo>
                    <a:pt x="270" y="390"/>
                  </a:lnTo>
                  <a:lnTo>
                    <a:pt x="296" y="364"/>
                  </a:lnTo>
                  <a:lnTo>
                    <a:pt x="296" y="352"/>
                  </a:lnTo>
                  <a:lnTo>
                    <a:pt x="306" y="346"/>
                  </a:lnTo>
                  <a:lnTo>
                    <a:pt x="292" y="342"/>
                  </a:lnTo>
                  <a:lnTo>
                    <a:pt x="296" y="306"/>
                  </a:lnTo>
                  <a:lnTo>
                    <a:pt x="286" y="306"/>
                  </a:lnTo>
                  <a:lnTo>
                    <a:pt x="286" y="290"/>
                  </a:lnTo>
                  <a:lnTo>
                    <a:pt x="294" y="266"/>
                  </a:lnTo>
                  <a:lnTo>
                    <a:pt x="286" y="164"/>
                  </a:lnTo>
                  <a:lnTo>
                    <a:pt x="272" y="64"/>
                  </a:lnTo>
                  <a:lnTo>
                    <a:pt x="266" y="48"/>
                  </a:lnTo>
                  <a:lnTo>
                    <a:pt x="268" y="36"/>
                  </a:lnTo>
                  <a:lnTo>
                    <a:pt x="256" y="24"/>
                  </a:lnTo>
                  <a:lnTo>
                    <a:pt x="244" y="22"/>
                  </a:lnTo>
                  <a:lnTo>
                    <a:pt x="242" y="0"/>
                  </a:lnTo>
                  <a:lnTo>
                    <a:pt x="52" y="6"/>
                  </a:lnTo>
                </a:path>
              </a:pathLst>
            </a:custGeom>
            <a:solidFill>
              <a:srgbClr val="008226"/>
            </a:solidFill>
            <a:ln cap="rnd" w="12600">
              <a:solidFill>
                <a:srgbClr val="4d4d4d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847" name=""/>
            <p:cNvSpPr/>
            <p:nvPr/>
          </p:nvSpPr>
          <p:spPr>
            <a:xfrm>
              <a:off x="5786280" y="1891440"/>
              <a:ext cx="783360" cy="769320"/>
            </a:xfrm>
            <a:custGeom>
              <a:avLst/>
              <a:gdLst/>
              <a:ahLst/>
              <a:rect l="l" t="t" r="r" b="b"/>
              <a:pathLst>
                <a:path w="393" h="423">
                  <a:moveTo>
                    <a:pt x="366" y="414"/>
                  </a:moveTo>
                  <a:lnTo>
                    <a:pt x="366" y="394"/>
                  </a:lnTo>
                  <a:lnTo>
                    <a:pt x="360" y="374"/>
                  </a:lnTo>
                  <a:lnTo>
                    <a:pt x="356" y="344"/>
                  </a:lnTo>
                  <a:lnTo>
                    <a:pt x="358" y="324"/>
                  </a:lnTo>
                  <a:lnTo>
                    <a:pt x="362" y="310"/>
                  </a:lnTo>
                  <a:lnTo>
                    <a:pt x="368" y="298"/>
                  </a:lnTo>
                  <a:lnTo>
                    <a:pt x="362" y="284"/>
                  </a:lnTo>
                  <a:lnTo>
                    <a:pt x="356" y="276"/>
                  </a:lnTo>
                  <a:lnTo>
                    <a:pt x="360" y="264"/>
                  </a:lnTo>
                  <a:lnTo>
                    <a:pt x="368" y="260"/>
                  </a:lnTo>
                  <a:lnTo>
                    <a:pt x="368" y="206"/>
                  </a:lnTo>
                  <a:lnTo>
                    <a:pt x="376" y="194"/>
                  </a:lnTo>
                  <a:lnTo>
                    <a:pt x="392" y="178"/>
                  </a:lnTo>
                  <a:lnTo>
                    <a:pt x="390" y="160"/>
                  </a:lnTo>
                  <a:lnTo>
                    <a:pt x="384" y="154"/>
                  </a:lnTo>
                  <a:lnTo>
                    <a:pt x="374" y="158"/>
                  </a:lnTo>
                  <a:lnTo>
                    <a:pt x="370" y="180"/>
                  </a:lnTo>
                  <a:lnTo>
                    <a:pt x="360" y="188"/>
                  </a:lnTo>
                  <a:lnTo>
                    <a:pt x="352" y="194"/>
                  </a:lnTo>
                  <a:lnTo>
                    <a:pt x="350" y="206"/>
                  </a:lnTo>
                  <a:lnTo>
                    <a:pt x="338" y="216"/>
                  </a:lnTo>
                  <a:lnTo>
                    <a:pt x="322" y="218"/>
                  </a:lnTo>
                  <a:lnTo>
                    <a:pt x="330" y="198"/>
                  </a:lnTo>
                  <a:lnTo>
                    <a:pt x="344" y="180"/>
                  </a:lnTo>
                  <a:lnTo>
                    <a:pt x="356" y="164"/>
                  </a:lnTo>
                  <a:lnTo>
                    <a:pt x="360" y="150"/>
                  </a:lnTo>
                  <a:lnTo>
                    <a:pt x="332" y="146"/>
                  </a:lnTo>
                  <a:lnTo>
                    <a:pt x="342" y="112"/>
                  </a:lnTo>
                  <a:lnTo>
                    <a:pt x="314" y="102"/>
                  </a:lnTo>
                  <a:lnTo>
                    <a:pt x="304" y="94"/>
                  </a:lnTo>
                  <a:lnTo>
                    <a:pt x="290" y="90"/>
                  </a:lnTo>
                  <a:lnTo>
                    <a:pt x="284" y="80"/>
                  </a:lnTo>
                  <a:lnTo>
                    <a:pt x="264" y="88"/>
                  </a:lnTo>
                  <a:lnTo>
                    <a:pt x="252" y="76"/>
                  </a:lnTo>
                  <a:lnTo>
                    <a:pt x="224" y="62"/>
                  </a:lnTo>
                  <a:lnTo>
                    <a:pt x="210" y="74"/>
                  </a:lnTo>
                  <a:lnTo>
                    <a:pt x="200" y="76"/>
                  </a:lnTo>
                  <a:lnTo>
                    <a:pt x="192" y="70"/>
                  </a:lnTo>
                  <a:lnTo>
                    <a:pt x="168" y="54"/>
                  </a:lnTo>
                  <a:lnTo>
                    <a:pt x="164" y="48"/>
                  </a:lnTo>
                  <a:lnTo>
                    <a:pt x="166" y="34"/>
                  </a:lnTo>
                  <a:lnTo>
                    <a:pt x="148" y="38"/>
                  </a:lnTo>
                  <a:lnTo>
                    <a:pt x="140" y="30"/>
                  </a:lnTo>
                  <a:lnTo>
                    <a:pt x="126" y="10"/>
                  </a:lnTo>
                  <a:lnTo>
                    <a:pt x="122" y="0"/>
                  </a:lnTo>
                  <a:lnTo>
                    <a:pt x="110" y="4"/>
                  </a:lnTo>
                  <a:lnTo>
                    <a:pt x="84" y="26"/>
                  </a:lnTo>
                  <a:lnTo>
                    <a:pt x="64" y="36"/>
                  </a:lnTo>
                  <a:lnTo>
                    <a:pt x="46" y="38"/>
                  </a:lnTo>
                  <a:lnTo>
                    <a:pt x="30" y="48"/>
                  </a:lnTo>
                  <a:lnTo>
                    <a:pt x="26" y="66"/>
                  </a:lnTo>
                  <a:lnTo>
                    <a:pt x="30" y="90"/>
                  </a:lnTo>
                  <a:lnTo>
                    <a:pt x="2" y="126"/>
                  </a:lnTo>
                  <a:lnTo>
                    <a:pt x="0" y="144"/>
                  </a:lnTo>
                  <a:lnTo>
                    <a:pt x="8" y="148"/>
                  </a:lnTo>
                  <a:lnTo>
                    <a:pt x="2" y="216"/>
                  </a:lnTo>
                  <a:lnTo>
                    <a:pt x="58" y="248"/>
                  </a:lnTo>
                  <a:lnTo>
                    <a:pt x="78" y="264"/>
                  </a:lnTo>
                  <a:lnTo>
                    <a:pt x="80" y="284"/>
                  </a:lnTo>
                  <a:lnTo>
                    <a:pt x="106" y="282"/>
                  </a:lnTo>
                  <a:lnTo>
                    <a:pt x="114" y="322"/>
                  </a:lnTo>
                  <a:lnTo>
                    <a:pt x="128" y="332"/>
                  </a:lnTo>
                  <a:lnTo>
                    <a:pt x="128" y="346"/>
                  </a:lnTo>
                  <a:lnTo>
                    <a:pt x="120" y="380"/>
                  </a:lnTo>
                  <a:lnTo>
                    <a:pt x="132" y="398"/>
                  </a:lnTo>
                  <a:lnTo>
                    <a:pt x="140" y="412"/>
                  </a:lnTo>
                  <a:lnTo>
                    <a:pt x="172" y="414"/>
                  </a:lnTo>
                  <a:lnTo>
                    <a:pt x="174" y="422"/>
                  </a:lnTo>
                  <a:lnTo>
                    <a:pt x="366" y="414"/>
                  </a:lnTo>
                </a:path>
              </a:pathLst>
            </a:custGeom>
            <a:solidFill>
              <a:srgbClr val="008226"/>
            </a:solidFill>
            <a:ln cap="rnd" w="12600">
              <a:solidFill>
                <a:srgbClr val="4d4d4d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848" name=""/>
            <p:cNvSpPr/>
            <p:nvPr/>
          </p:nvSpPr>
          <p:spPr>
            <a:xfrm>
              <a:off x="6112800" y="1774800"/>
              <a:ext cx="729360" cy="391680"/>
            </a:xfrm>
            <a:custGeom>
              <a:avLst/>
              <a:gdLst/>
              <a:ahLst/>
              <a:rect l="l" t="t" r="r" b="b"/>
              <a:pathLst>
                <a:path w="367" h="215">
                  <a:moveTo>
                    <a:pt x="350" y="76"/>
                  </a:moveTo>
                  <a:lnTo>
                    <a:pt x="366" y="94"/>
                  </a:lnTo>
                  <a:lnTo>
                    <a:pt x="362" y="108"/>
                  </a:lnTo>
                  <a:lnTo>
                    <a:pt x="346" y="112"/>
                  </a:lnTo>
                  <a:lnTo>
                    <a:pt x="318" y="120"/>
                  </a:lnTo>
                  <a:lnTo>
                    <a:pt x="302" y="144"/>
                  </a:lnTo>
                  <a:lnTo>
                    <a:pt x="272" y="144"/>
                  </a:lnTo>
                  <a:lnTo>
                    <a:pt x="260" y="166"/>
                  </a:lnTo>
                  <a:lnTo>
                    <a:pt x="216" y="168"/>
                  </a:lnTo>
                  <a:lnTo>
                    <a:pt x="198" y="214"/>
                  </a:lnTo>
                  <a:lnTo>
                    <a:pt x="168" y="208"/>
                  </a:lnTo>
                  <a:lnTo>
                    <a:pt x="174" y="176"/>
                  </a:lnTo>
                  <a:lnTo>
                    <a:pt x="150" y="168"/>
                  </a:lnTo>
                  <a:lnTo>
                    <a:pt x="144" y="156"/>
                  </a:lnTo>
                  <a:lnTo>
                    <a:pt x="126" y="154"/>
                  </a:lnTo>
                  <a:lnTo>
                    <a:pt x="118" y="142"/>
                  </a:lnTo>
                  <a:lnTo>
                    <a:pt x="98" y="150"/>
                  </a:lnTo>
                  <a:lnTo>
                    <a:pt x="84" y="138"/>
                  </a:lnTo>
                  <a:lnTo>
                    <a:pt x="58" y="126"/>
                  </a:lnTo>
                  <a:lnTo>
                    <a:pt x="42" y="142"/>
                  </a:lnTo>
                  <a:lnTo>
                    <a:pt x="26" y="136"/>
                  </a:lnTo>
                  <a:lnTo>
                    <a:pt x="0" y="114"/>
                  </a:lnTo>
                  <a:lnTo>
                    <a:pt x="6" y="96"/>
                  </a:lnTo>
                  <a:lnTo>
                    <a:pt x="10" y="82"/>
                  </a:lnTo>
                  <a:lnTo>
                    <a:pt x="30" y="72"/>
                  </a:lnTo>
                  <a:lnTo>
                    <a:pt x="52" y="72"/>
                  </a:lnTo>
                  <a:lnTo>
                    <a:pt x="106" y="30"/>
                  </a:lnTo>
                  <a:lnTo>
                    <a:pt x="122" y="2"/>
                  </a:lnTo>
                  <a:lnTo>
                    <a:pt x="174" y="0"/>
                  </a:lnTo>
                  <a:lnTo>
                    <a:pt x="150" y="6"/>
                  </a:lnTo>
                  <a:lnTo>
                    <a:pt x="126" y="36"/>
                  </a:lnTo>
                  <a:lnTo>
                    <a:pt x="112" y="36"/>
                  </a:lnTo>
                  <a:lnTo>
                    <a:pt x="114" y="58"/>
                  </a:lnTo>
                  <a:lnTo>
                    <a:pt x="162" y="62"/>
                  </a:lnTo>
                  <a:lnTo>
                    <a:pt x="182" y="88"/>
                  </a:lnTo>
                  <a:lnTo>
                    <a:pt x="230" y="84"/>
                  </a:lnTo>
                  <a:lnTo>
                    <a:pt x="250" y="72"/>
                  </a:lnTo>
                  <a:lnTo>
                    <a:pt x="278" y="62"/>
                  </a:lnTo>
                  <a:lnTo>
                    <a:pt x="312" y="64"/>
                  </a:lnTo>
                  <a:lnTo>
                    <a:pt x="336" y="46"/>
                  </a:lnTo>
                  <a:lnTo>
                    <a:pt x="340" y="64"/>
                  </a:lnTo>
                  <a:lnTo>
                    <a:pt x="338" y="72"/>
                  </a:lnTo>
                  <a:lnTo>
                    <a:pt x="350" y="76"/>
                  </a:lnTo>
                </a:path>
              </a:pathLst>
            </a:custGeom>
            <a:solidFill>
              <a:srgbClr val="008226"/>
            </a:solidFill>
            <a:ln cap="rnd" w="12600">
              <a:solidFill>
                <a:srgbClr val="4d4d4d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849" name=""/>
            <p:cNvSpPr/>
            <p:nvPr/>
          </p:nvSpPr>
          <p:spPr>
            <a:xfrm>
              <a:off x="6551280" y="2722320"/>
              <a:ext cx="475560" cy="727560"/>
            </a:xfrm>
            <a:custGeom>
              <a:avLst/>
              <a:gdLst/>
              <a:ahLst/>
              <a:rect l="l" t="t" r="r" b="b"/>
              <a:pathLst>
                <a:path w="239" h="401">
                  <a:moveTo>
                    <a:pt x="12" y="20"/>
                  </a:moveTo>
                  <a:lnTo>
                    <a:pt x="52" y="24"/>
                  </a:lnTo>
                  <a:lnTo>
                    <a:pt x="66" y="6"/>
                  </a:lnTo>
                  <a:lnTo>
                    <a:pt x="204" y="0"/>
                  </a:lnTo>
                  <a:lnTo>
                    <a:pt x="236" y="244"/>
                  </a:lnTo>
                  <a:lnTo>
                    <a:pt x="238" y="256"/>
                  </a:lnTo>
                  <a:lnTo>
                    <a:pt x="234" y="278"/>
                  </a:lnTo>
                  <a:lnTo>
                    <a:pt x="220" y="296"/>
                  </a:lnTo>
                  <a:lnTo>
                    <a:pt x="198" y="294"/>
                  </a:lnTo>
                  <a:lnTo>
                    <a:pt x="196" y="310"/>
                  </a:lnTo>
                  <a:lnTo>
                    <a:pt x="180" y="316"/>
                  </a:lnTo>
                  <a:lnTo>
                    <a:pt x="178" y="336"/>
                  </a:lnTo>
                  <a:lnTo>
                    <a:pt x="166" y="348"/>
                  </a:lnTo>
                  <a:lnTo>
                    <a:pt x="162" y="370"/>
                  </a:lnTo>
                  <a:lnTo>
                    <a:pt x="140" y="372"/>
                  </a:lnTo>
                  <a:lnTo>
                    <a:pt x="138" y="360"/>
                  </a:lnTo>
                  <a:lnTo>
                    <a:pt x="124" y="362"/>
                  </a:lnTo>
                  <a:lnTo>
                    <a:pt x="112" y="388"/>
                  </a:lnTo>
                  <a:lnTo>
                    <a:pt x="102" y="388"/>
                  </a:lnTo>
                  <a:lnTo>
                    <a:pt x="92" y="388"/>
                  </a:lnTo>
                  <a:lnTo>
                    <a:pt x="74" y="390"/>
                  </a:lnTo>
                  <a:lnTo>
                    <a:pt x="72" y="386"/>
                  </a:lnTo>
                  <a:lnTo>
                    <a:pt x="66" y="380"/>
                  </a:lnTo>
                  <a:lnTo>
                    <a:pt x="54" y="380"/>
                  </a:lnTo>
                  <a:lnTo>
                    <a:pt x="44" y="400"/>
                  </a:lnTo>
                  <a:lnTo>
                    <a:pt x="0" y="398"/>
                  </a:lnTo>
                  <a:lnTo>
                    <a:pt x="4" y="386"/>
                  </a:lnTo>
                  <a:lnTo>
                    <a:pt x="12" y="364"/>
                  </a:lnTo>
                  <a:lnTo>
                    <a:pt x="6" y="350"/>
                  </a:lnTo>
                  <a:lnTo>
                    <a:pt x="34" y="324"/>
                  </a:lnTo>
                  <a:lnTo>
                    <a:pt x="34" y="314"/>
                  </a:lnTo>
                  <a:lnTo>
                    <a:pt x="46" y="308"/>
                  </a:lnTo>
                  <a:lnTo>
                    <a:pt x="28" y="298"/>
                  </a:lnTo>
                  <a:lnTo>
                    <a:pt x="34" y="266"/>
                  </a:lnTo>
                  <a:lnTo>
                    <a:pt x="22" y="264"/>
                  </a:lnTo>
                  <a:lnTo>
                    <a:pt x="24" y="242"/>
                  </a:lnTo>
                  <a:lnTo>
                    <a:pt x="32" y="220"/>
                  </a:lnTo>
                  <a:lnTo>
                    <a:pt x="26" y="118"/>
                  </a:lnTo>
                  <a:lnTo>
                    <a:pt x="12" y="20"/>
                  </a:lnTo>
                </a:path>
              </a:pathLst>
            </a:custGeom>
            <a:solidFill>
              <a:srgbClr val="008226"/>
            </a:solidFill>
            <a:ln cap="rnd" w="12600">
              <a:solidFill>
                <a:srgbClr val="4d4d4d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850" name=""/>
            <p:cNvSpPr/>
            <p:nvPr/>
          </p:nvSpPr>
          <p:spPr>
            <a:xfrm>
              <a:off x="6658200" y="2046960"/>
              <a:ext cx="591120" cy="688680"/>
            </a:xfrm>
            <a:custGeom>
              <a:avLst/>
              <a:gdLst/>
              <a:ahLst/>
              <a:rect l="l" t="t" r="r" b="b"/>
              <a:pathLst>
                <a:path w="297" h="379">
                  <a:moveTo>
                    <a:pt x="152" y="378"/>
                  </a:moveTo>
                  <a:lnTo>
                    <a:pt x="148" y="368"/>
                  </a:lnTo>
                  <a:lnTo>
                    <a:pt x="8" y="374"/>
                  </a:lnTo>
                  <a:lnTo>
                    <a:pt x="20" y="358"/>
                  </a:lnTo>
                  <a:lnTo>
                    <a:pt x="32" y="332"/>
                  </a:lnTo>
                  <a:lnTo>
                    <a:pt x="46" y="312"/>
                  </a:lnTo>
                  <a:lnTo>
                    <a:pt x="30" y="286"/>
                  </a:lnTo>
                  <a:lnTo>
                    <a:pt x="28" y="242"/>
                  </a:lnTo>
                  <a:lnTo>
                    <a:pt x="14" y="222"/>
                  </a:lnTo>
                  <a:lnTo>
                    <a:pt x="4" y="210"/>
                  </a:lnTo>
                  <a:lnTo>
                    <a:pt x="4" y="198"/>
                  </a:lnTo>
                  <a:lnTo>
                    <a:pt x="12" y="188"/>
                  </a:lnTo>
                  <a:lnTo>
                    <a:pt x="0" y="156"/>
                  </a:lnTo>
                  <a:lnTo>
                    <a:pt x="20" y="124"/>
                  </a:lnTo>
                  <a:lnTo>
                    <a:pt x="10" y="110"/>
                  </a:lnTo>
                  <a:lnTo>
                    <a:pt x="10" y="96"/>
                  </a:lnTo>
                  <a:lnTo>
                    <a:pt x="22" y="76"/>
                  </a:lnTo>
                  <a:lnTo>
                    <a:pt x="26" y="58"/>
                  </a:lnTo>
                  <a:lnTo>
                    <a:pt x="46" y="60"/>
                  </a:lnTo>
                  <a:lnTo>
                    <a:pt x="44" y="80"/>
                  </a:lnTo>
                  <a:lnTo>
                    <a:pt x="54" y="86"/>
                  </a:lnTo>
                  <a:lnTo>
                    <a:pt x="66" y="76"/>
                  </a:lnTo>
                  <a:lnTo>
                    <a:pt x="62" y="46"/>
                  </a:lnTo>
                  <a:lnTo>
                    <a:pt x="68" y="38"/>
                  </a:lnTo>
                  <a:lnTo>
                    <a:pt x="80" y="40"/>
                  </a:lnTo>
                  <a:lnTo>
                    <a:pt x="76" y="12"/>
                  </a:lnTo>
                  <a:lnTo>
                    <a:pt x="90" y="2"/>
                  </a:lnTo>
                  <a:lnTo>
                    <a:pt x="138" y="0"/>
                  </a:lnTo>
                  <a:lnTo>
                    <a:pt x="158" y="10"/>
                  </a:lnTo>
                  <a:lnTo>
                    <a:pt x="160" y="20"/>
                  </a:lnTo>
                  <a:lnTo>
                    <a:pt x="178" y="20"/>
                  </a:lnTo>
                  <a:lnTo>
                    <a:pt x="204" y="28"/>
                  </a:lnTo>
                  <a:lnTo>
                    <a:pt x="208" y="42"/>
                  </a:lnTo>
                  <a:lnTo>
                    <a:pt x="198" y="50"/>
                  </a:lnTo>
                  <a:lnTo>
                    <a:pt x="218" y="96"/>
                  </a:lnTo>
                  <a:lnTo>
                    <a:pt x="218" y="110"/>
                  </a:lnTo>
                  <a:lnTo>
                    <a:pt x="186" y="152"/>
                  </a:lnTo>
                  <a:lnTo>
                    <a:pt x="174" y="176"/>
                  </a:lnTo>
                  <a:lnTo>
                    <a:pt x="180" y="184"/>
                  </a:lnTo>
                  <a:lnTo>
                    <a:pt x="200" y="186"/>
                  </a:lnTo>
                  <a:lnTo>
                    <a:pt x="210" y="176"/>
                  </a:lnTo>
                  <a:lnTo>
                    <a:pt x="232" y="138"/>
                  </a:lnTo>
                  <a:lnTo>
                    <a:pt x="254" y="138"/>
                  </a:lnTo>
                  <a:lnTo>
                    <a:pt x="280" y="174"/>
                  </a:lnTo>
                  <a:lnTo>
                    <a:pt x="280" y="198"/>
                  </a:lnTo>
                  <a:lnTo>
                    <a:pt x="278" y="212"/>
                  </a:lnTo>
                  <a:lnTo>
                    <a:pt x="296" y="224"/>
                  </a:lnTo>
                  <a:lnTo>
                    <a:pt x="294" y="248"/>
                  </a:lnTo>
                  <a:lnTo>
                    <a:pt x="284" y="266"/>
                  </a:lnTo>
                  <a:lnTo>
                    <a:pt x="278" y="288"/>
                  </a:lnTo>
                  <a:lnTo>
                    <a:pt x="272" y="302"/>
                  </a:lnTo>
                  <a:lnTo>
                    <a:pt x="254" y="306"/>
                  </a:lnTo>
                  <a:lnTo>
                    <a:pt x="262" y="328"/>
                  </a:lnTo>
                  <a:lnTo>
                    <a:pt x="254" y="334"/>
                  </a:lnTo>
                  <a:lnTo>
                    <a:pt x="238" y="362"/>
                  </a:lnTo>
                  <a:lnTo>
                    <a:pt x="152" y="378"/>
                  </a:lnTo>
                </a:path>
              </a:pathLst>
            </a:custGeom>
            <a:solidFill>
              <a:srgbClr val="008226"/>
            </a:solidFill>
            <a:ln cap="rnd" w="12600">
              <a:solidFill>
                <a:srgbClr val="4d4d4d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851" name=""/>
            <p:cNvSpPr/>
            <p:nvPr/>
          </p:nvSpPr>
          <p:spPr>
            <a:xfrm>
              <a:off x="6959880" y="2597040"/>
              <a:ext cx="627840" cy="667800"/>
            </a:xfrm>
            <a:custGeom>
              <a:avLst/>
              <a:gdLst/>
              <a:ahLst/>
              <a:rect l="l" t="t" r="r" b="b"/>
              <a:pathLst>
                <a:path w="315" h="367">
                  <a:moveTo>
                    <a:pt x="0" y="74"/>
                  </a:moveTo>
                  <a:lnTo>
                    <a:pt x="86" y="60"/>
                  </a:lnTo>
                  <a:lnTo>
                    <a:pt x="130" y="60"/>
                  </a:lnTo>
                  <a:lnTo>
                    <a:pt x="142" y="68"/>
                  </a:lnTo>
                  <a:lnTo>
                    <a:pt x="192" y="64"/>
                  </a:lnTo>
                  <a:lnTo>
                    <a:pt x="196" y="58"/>
                  </a:lnTo>
                  <a:lnTo>
                    <a:pt x="212" y="56"/>
                  </a:lnTo>
                  <a:lnTo>
                    <a:pt x="224" y="48"/>
                  </a:lnTo>
                  <a:lnTo>
                    <a:pt x="230" y="24"/>
                  </a:lnTo>
                  <a:lnTo>
                    <a:pt x="252" y="12"/>
                  </a:lnTo>
                  <a:lnTo>
                    <a:pt x="286" y="0"/>
                  </a:lnTo>
                  <a:lnTo>
                    <a:pt x="312" y="126"/>
                  </a:lnTo>
                  <a:lnTo>
                    <a:pt x="306" y="136"/>
                  </a:lnTo>
                  <a:lnTo>
                    <a:pt x="314" y="148"/>
                  </a:lnTo>
                  <a:lnTo>
                    <a:pt x="308" y="160"/>
                  </a:lnTo>
                  <a:lnTo>
                    <a:pt x="302" y="172"/>
                  </a:lnTo>
                  <a:lnTo>
                    <a:pt x="304" y="226"/>
                  </a:lnTo>
                  <a:lnTo>
                    <a:pt x="296" y="238"/>
                  </a:lnTo>
                  <a:lnTo>
                    <a:pt x="284" y="238"/>
                  </a:lnTo>
                  <a:lnTo>
                    <a:pt x="282" y="262"/>
                  </a:lnTo>
                  <a:lnTo>
                    <a:pt x="256" y="258"/>
                  </a:lnTo>
                  <a:lnTo>
                    <a:pt x="240" y="268"/>
                  </a:lnTo>
                  <a:lnTo>
                    <a:pt x="254" y="276"/>
                  </a:lnTo>
                  <a:lnTo>
                    <a:pt x="246" y="292"/>
                  </a:lnTo>
                  <a:lnTo>
                    <a:pt x="258" y="306"/>
                  </a:lnTo>
                  <a:lnTo>
                    <a:pt x="258" y="316"/>
                  </a:lnTo>
                  <a:lnTo>
                    <a:pt x="232" y="300"/>
                  </a:lnTo>
                  <a:lnTo>
                    <a:pt x="216" y="312"/>
                  </a:lnTo>
                  <a:lnTo>
                    <a:pt x="222" y="344"/>
                  </a:lnTo>
                  <a:lnTo>
                    <a:pt x="214" y="348"/>
                  </a:lnTo>
                  <a:lnTo>
                    <a:pt x="208" y="364"/>
                  </a:lnTo>
                  <a:lnTo>
                    <a:pt x="196" y="366"/>
                  </a:lnTo>
                  <a:lnTo>
                    <a:pt x="196" y="348"/>
                  </a:lnTo>
                  <a:lnTo>
                    <a:pt x="184" y="348"/>
                  </a:lnTo>
                  <a:lnTo>
                    <a:pt x="180" y="332"/>
                  </a:lnTo>
                  <a:lnTo>
                    <a:pt x="172" y="324"/>
                  </a:lnTo>
                  <a:lnTo>
                    <a:pt x="158" y="322"/>
                  </a:lnTo>
                  <a:lnTo>
                    <a:pt x="152" y="334"/>
                  </a:lnTo>
                  <a:lnTo>
                    <a:pt x="142" y="346"/>
                  </a:lnTo>
                  <a:lnTo>
                    <a:pt x="118" y="352"/>
                  </a:lnTo>
                  <a:lnTo>
                    <a:pt x="92" y="342"/>
                  </a:lnTo>
                  <a:lnTo>
                    <a:pt x="60" y="336"/>
                  </a:lnTo>
                  <a:lnTo>
                    <a:pt x="58" y="316"/>
                  </a:lnTo>
                  <a:lnTo>
                    <a:pt x="50" y="312"/>
                  </a:lnTo>
                  <a:lnTo>
                    <a:pt x="30" y="312"/>
                  </a:lnTo>
                  <a:lnTo>
                    <a:pt x="0" y="74"/>
                  </a:lnTo>
                </a:path>
              </a:pathLst>
            </a:custGeom>
            <a:solidFill>
              <a:srgbClr val="008226"/>
            </a:solidFill>
            <a:ln cap="rnd" w="12600">
              <a:solidFill>
                <a:srgbClr val="4d4d4d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852" name=""/>
            <p:cNvSpPr/>
            <p:nvPr/>
          </p:nvSpPr>
          <p:spPr>
            <a:xfrm>
              <a:off x="7532280" y="2456280"/>
              <a:ext cx="860400" cy="516960"/>
            </a:xfrm>
            <a:custGeom>
              <a:avLst/>
              <a:gdLst/>
              <a:ahLst/>
              <a:rect l="l" t="t" r="r" b="b"/>
              <a:pathLst>
                <a:path w="432" h="285">
                  <a:moveTo>
                    <a:pt x="0" y="76"/>
                  </a:moveTo>
                  <a:lnTo>
                    <a:pt x="24" y="52"/>
                  </a:lnTo>
                  <a:lnTo>
                    <a:pt x="42" y="40"/>
                  </a:lnTo>
                  <a:lnTo>
                    <a:pt x="52" y="54"/>
                  </a:lnTo>
                  <a:lnTo>
                    <a:pt x="44" y="62"/>
                  </a:lnTo>
                  <a:lnTo>
                    <a:pt x="152" y="48"/>
                  </a:lnTo>
                  <a:lnTo>
                    <a:pt x="339" y="4"/>
                  </a:lnTo>
                  <a:lnTo>
                    <a:pt x="363" y="0"/>
                  </a:lnTo>
                  <a:lnTo>
                    <a:pt x="365" y="8"/>
                  </a:lnTo>
                  <a:lnTo>
                    <a:pt x="381" y="14"/>
                  </a:lnTo>
                  <a:lnTo>
                    <a:pt x="383" y="26"/>
                  </a:lnTo>
                  <a:lnTo>
                    <a:pt x="391" y="40"/>
                  </a:lnTo>
                  <a:lnTo>
                    <a:pt x="403" y="40"/>
                  </a:lnTo>
                  <a:lnTo>
                    <a:pt x="411" y="54"/>
                  </a:lnTo>
                  <a:lnTo>
                    <a:pt x="403" y="62"/>
                  </a:lnTo>
                  <a:lnTo>
                    <a:pt x="403" y="78"/>
                  </a:lnTo>
                  <a:lnTo>
                    <a:pt x="393" y="94"/>
                  </a:lnTo>
                  <a:lnTo>
                    <a:pt x="401" y="100"/>
                  </a:lnTo>
                  <a:lnTo>
                    <a:pt x="391" y="110"/>
                  </a:lnTo>
                  <a:lnTo>
                    <a:pt x="391" y="124"/>
                  </a:lnTo>
                  <a:lnTo>
                    <a:pt x="401" y="136"/>
                  </a:lnTo>
                  <a:lnTo>
                    <a:pt x="403" y="150"/>
                  </a:lnTo>
                  <a:lnTo>
                    <a:pt x="423" y="152"/>
                  </a:lnTo>
                  <a:lnTo>
                    <a:pt x="431" y="164"/>
                  </a:lnTo>
                  <a:lnTo>
                    <a:pt x="421" y="188"/>
                  </a:lnTo>
                  <a:lnTo>
                    <a:pt x="411" y="200"/>
                  </a:lnTo>
                  <a:lnTo>
                    <a:pt x="387" y="212"/>
                  </a:lnTo>
                  <a:lnTo>
                    <a:pt x="373" y="230"/>
                  </a:lnTo>
                  <a:lnTo>
                    <a:pt x="241" y="252"/>
                  </a:lnTo>
                  <a:lnTo>
                    <a:pt x="40" y="284"/>
                  </a:lnTo>
                  <a:lnTo>
                    <a:pt x="22" y="220"/>
                  </a:lnTo>
                  <a:lnTo>
                    <a:pt x="18" y="212"/>
                  </a:lnTo>
                  <a:lnTo>
                    <a:pt x="24" y="196"/>
                  </a:lnTo>
                  <a:lnTo>
                    <a:pt x="0" y="76"/>
                  </a:lnTo>
                </a:path>
              </a:pathLst>
            </a:custGeom>
            <a:solidFill>
              <a:srgbClr val="008226"/>
            </a:solidFill>
            <a:ln cap="rnd" w="12600">
              <a:solidFill>
                <a:srgbClr val="4d4d4d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853" name=""/>
            <p:cNvSpPr/>
            <p:nvPr/>
          </p:nvSpPr>
          <p:spPr>
            <a:xfrm>
              <a:off x="7351560" y="2877840"/>
              <a:ext cx="592560" cy="569160"/>
            </a:xfrm>
            <a:custGeom>
              <a:avLst/>
              <a:gdLst/>
              <a:ahLst/>
              <a:rect l="l" t="t" r="r" b="b"/>
              <a:pathLst>
                <a:path w="298" h="313">
                  <a:moveTo>
                    <a:pt x="114" y="0"/>
                  </a:moveTo>
                  <a:lnTo>
                    <a:pt x="104" y="14"/>
                  </a:lnTo>
                  <a:lnTo>
                    <a:pt x="108" y="60"/>
                  </a:lnTo>
                  <a:lnTo>
                    <a:pt x="104" y="84"/>
                  </a:lnTo>
                  <a:lnTo>
                    <a:pt x="88" y="82"/>
                  </a:lnTo>
                  <a:lnTo>
                    <a:pt x="82" y="106"/>
                  </a:lnTo>
                  <a:lnTo>
                    <a:pt x="58" y="104"/>
                  </a:lnTo>
                  <a:lnTo>
                    <a:pt x="48" y="110"/>
                  </a:lnTo>
                  <a:lnTo>
                    <a:pt x="54" y="122"/>
                  </a:lnTo>
                  <a:lnTo>
                    <a:pt x="50" y="136"/>
                  </a:lnTo>
                  <a:lnTo>
                    <a:pt x="62" y="150"/>
                  </a:lnTo>
                  <a:lnTo>
                    <a:pt x="56" y="160"/>
                  </a:lnTo>
                  <a:lnTo>
                    <a:pt x="36" y="146"/>
                  </a:lnTo>
                  <a:lnTo>
                    <a:pt x="22" y="156"/>
                  </a:lnTo>
                  <a:lnTo>
                    <a:pt x="26" y="192"/>
                  </a:lnTo>
                  <a:lnTo>
                    <a:pt x="16" y="192"/>
                  </a:lnTo>
                  <a:lnTo>
                    <a:pt x="14" y="208"/>
                  </a:lnTo>
                  <a:lnTo>
                    <a:pt x="0" y="214"/>
                  </a:lnTo>
                  <a:lnTo>
                    <a:pt x="4" y="228"/>
                  </a:lnTo>
                  <a:lnTo>
                    <a:pt x="8" y="240"/>
                  </a:lnTo>
                  <a:lnTo>
                    <a:pt x="12" y="256"/>
                  </a:lnTo>
                  <a:lnTo>
                    <a:pt x="30" y="266"/>
                  </a:lnTo>
                  <a:lnTo>
                    <a:pt x="48" y="270"/>
                  </a:lnTo>
                  <a:lnTo>
                    <a:pt x="50" y="286"/>
                  </a:lnTo>
                  <a:lnTo>
                    <a:pt x="72" y="298"/>
                  </a:lnTo>
                  <a:lnTo>
                    <a:pt x="74" y="312"/>
                  </a:lnTo>
                  <a:lnTo>
                    <a:pt x="96" y="306"/>
                  </a:lnTo>
                  <a:lnTo>
                    <a:pt x="96" y="298"/>
                  </a:lnTo>
                  <a:lnTo>
                    <a:pt x="128" y="300"/>
                  </a:lnTo>
                  <a:lnTo>
                    <a:pt x="132" y="292"/>
                  </a:lnTo>
                  <a:lnTo>
                    <a:pt x="148" y="290"/>
                  </a:lnTo>
                  <a:lnTo>
                    <a:pt x="148" y="274"/>
                  </a:lnTo>
                  <a:lnTo>
                    <a:pt x="171" y="274"/>
                  </a:lnTo>
                  <a:lnTo>
                    <a:pt x="173" y="262"/>
                  </a:lnTo>
                  <a:lnTo>
                    <a:pt x="185" y="250"/>
                  </a:lnTo>
                  <a:lnTo>
                    <a:pt x="187" y="232"/>
                  </a:lnTo>
                  <a:lnTo>
                    <a:pt x="197" y="222"/>
                  </a:lnTo>
                  <a:lnTo>
                    <a:pt x="195" y="198"/>
                  </a:lnTo>
                  <a:lnTo>
                    <a:pt x="203" y="188"/>
                  </a:lnTo>
                  <a:lnTo>
                    <a:pt x="209" y="172"/>
                  </a:lnTo>
                  <a:lnTo>
                    <a:pt x="213" y="160"/>
                  </a:lnTo>
                  <a:lnTo>
                    <a:pt x="229" y="156"/>
                  </a:lnTo>
                  <a:lnTo>
                    <a:pt x="235" y="168"/>
                  </a:lnTo>
                  <a:lnTo>
                    <a:pt x="255" y="132"/>
                  </a:lnTo>
                  <a:lnTo>
                    <a:pt x="273" y="130"/>
                  </a:lnTo>
                  <a:lnTo>
                    <a:pt x="277" y="118"/>
                  </a:lnTo>
                  <a:lnTo>
                    <a:pt x="271" y="106"/>
                  </a:lnTo>
                  <a:lnTo>
                    <a:pt x="295" y="100"/>
                  </a:lnTo>
                  <a:lnTo>
                    <a:pt x="289" y="82"/>
                  </a:lnTo>
                  <a:lnTo>
                    <a:pt x="289" y="62"/>
                  </a:lnTo>
                  <a:lnTo>
                    <a:pt x="297" y="60"/>
                  </a:lnTo>
                  <a:lnTo>
                    <a:pt x="293" y="50"/>
                  </a:lnTo>
                  <a:lnTo>
                    <a:pt x="263" y="56"/>
                  </a:lnTo>
                  <a:lnTo>
                    <a:pt x="243" y="52"/>
                  </a:lnTo>
                  <a:lnTo>
                    <a:pt x="243" y="68"/>
                  </a:lnTo>
                  <a:lnTo>
                    <a:pt x="211" y="88"/>
                  </a:lnTo>
                  <a:lnTo>
                    <a:pt x="203" y="40"/>
                  </a:lnTo>
                  <a:lnTo>
                    <a:pt x="130" y="50"/>
                  </a:lnTo>
                  <a:lnTo>
                    <a:pt x="114" y="0"/>
                  </a:lnTo>
                </a:path>
              </a:pathLst>
            </a:custGeom>
            <a:solidFill>
              <a:srgbClr val="008226"/>
            </a:solidFill>
            <a:ln cap="rnd" w="12600">
              <a:solidFill>
                <a:srgbClr val="4d4d4d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854" name=""/>
            <p:cNvSpPr/>
            <p:nvPr/>
          </p:nvSpPr>
          <p:spPr>
            <a:xfrm>
              <a:off x="6370560" y="3169080"/>
              <a:ext cx="1076040" cy="528840"/>
            </a:xfrm>
            <a:custGeom>
              <a:avLst/>
              <a:gdLst/>
              <a:ahLst/>
              <a:rect l="l" t="t" r="r" b="b"/>
              <a:pathLst>
                <a:path w="541" h="291">
                  <a:moveTo>
                    <a:pt x="540" y="112"/>
                  </a:moveTo>
                  <a:lnTo>
                    <a:pt x="540" y="148"/>
                  </a:lnTo>
                  <a:lnTo>
                    <a:pt x="530" y="150"/>
                  </a:lnTo>
                  <a:lnTo>
                    <a:pt x="524" y="160"/>
                  </a:lnTo>
                  <a:lnTo>
                    <a:pt x="512" y="152"/>
                  </a:lnTo>
                  <a:lnTo>
                    <a:pt x="508" y="166"/>
                  </a:lnTo>
                  <a:lnTo>
                    <a:pt x="500" y="164"/>
                  </a:lnTo>
                  <a:lnTo>
                    <a:pt x="498" y="184"/>
                  </a:lnTo>
                  <a:lnTo>
                    <a:pt x="490" y="196"/>
                  </a:lnTo>
                  <a:lnTo>
                    <a:pt x="482" y="194"/>
                  </a:lnTo>
                  <a:lnTo>
                    <a:pt x="482" y="204"/>
                  </a:lnTo>
                  <a:lnTo>
                    <a:pt x="466" y="202"/>
                  </a:lnTo>
                  <a:lnTo>
                    <a:pt x="464" y="220"/>
                  </a:lnTo>
                  <a:lnTo>
                    <a:pt x="452" y="220"/>
                  </a:lnTo>
                  <a:lnTo>
                    <a:pt x="452" y="228"/>
                  </a:lnTo>
                  <a:lnTo>
                    <a:pt x="342" y="244"/>
                  </a:lnTo>
                  <a:lnTo>
                    <a:pt x="238" y="254"/>
                  </a:lnTo>
                  <a:lnTo>
                    <a:pt x="162" y="254"/>
                  </a:lnTo>
                  <a:lnTo>
                    <a:pt x="148" y="270"/>
                  </a:lnTo>
                  <a:lnTo>
                    <a:pt x="136" y="268"/>
                  </a:lnTo>
                  <a:lnTo>
                    <a:pt x="126" y="260"/>
                  </a:lnTo>
                  <a:lnTo>
                    <a:pt x="116" y="262"/>
                  </a:lnTo>
                  <a:lnTo>
                    <a:pt x="96" y="276"/>
                  </a:lnTo>
                  <a:lnTo>
                    <a:pt x="70" y="290"/>
                  </a:lnTo>
                  <a:lnTo>
                    <a:pt x="44" y="288"/>
                  </a:lnTo>
                  <a:lnTo>
                    <a:pt x="0" y="290"/>
                  </a:lnTo>
                  <a:lnTo>
                    <a:pt x="26" y="270"/>
                  </a:lnTo>
                  <a:lnTo>
                    <a:pt x="24" y="236"/>
                  </a:lnTo>
                  <a:lnTo>
                    <a:pt x="36" y="222"/>
                  </a:lnTo>
                  <a:lnTo>
                    <a:pt x="82" y="230"/>
                  </a:lnTo>
                  <a:lnTo>
                    <a:pt x="78" y="220"/>
                  </a:lnTo>
                  <a:lnTo>
                    <a:pt x="64" y="204"/>
                  </a:lnTo>
                  <a:lnTo>
                    <a:pt x="82" y="188"/>
                  </a:lnTo>
                  <a:lnTo>
                    <a:pt x="96" y="184"/>
                  </a:lnTo>
                  <a:lnTo>
                    <a:pt x="104" y="156"/>
                  </a:lnTo>
                  <a:lnTo>
                    <a:pt x="130" y="152"/>
                  </a:lnTo>
                  <a:lnTo>
                    <a:pt x="142" y="134"/>
                  </a:lnTo>
                  <a:lnTo>
                    <a:pt x="154" y="134"/>
                  </a:lnTo>
                  <a:lnTo>
                    <a:pt x="164" y="144"/>
                  </a:lnTo>
                  <a:lnTo>
                    <a:pt x="202" y="142"/>
                  </a:lnTo>
                  <a:lnTo>
                    <a:pt x="214" y="114"/>
                  </a:lnTo>
                  <a:lnTo>
                    <a:pt x="224" y="114"/>
                  </a:lnTo>
                  <a:lnTo>
                    <a:pt x="230" y="124"/>
                  </a:lnTo>
                  <a:lnTo>
                    <a:pt x="248" y="124"/>
                  </a:lnTo>
                  <a:lnTo>
                    <a:pt x="252" y="102"/>
                  </a:lnTo>
                  <a:lnTo>
                    <a:pt x="266" y="94"/>
                  </a:lnTo>
                  <a:lnTo>
                    <a:pt x="268" y="70"/>
                  </a:lnTo>
                  <a:lnTo>
                    <a:pt x="284" y="66"/>
                  </a:lnTo>
                  <a:lnTo>
                    <a:pt x="286" y="46"/>
                  </a:lnTo>
                  <a:lnTo>
                    <a:pt x="308" y="50"/>
                  </a:lnTo>
                  <a:lnTo>
                    <a:pt x="326" y="24"/>
                  </a:lnTo>
                  <a:lnTo>
                    <a:pt x="326" y="2"/>
                  </a:lnTo>
                  <a:lnTo>
                    <a:pt x="350" y="0"/>
                  </a:lnTo>
                  <a:lnTo>
                    <a:pt x="354" y="20"/>
                  </a:lnTo>
                  <a:lnTo>
                    <a:pt x="386" y="28"/>
                  </a:lnTo>
                  <a:lnTo>
                    <a:pt x="414" y="38"/>
                  </a:lnTo>
                  <a:lnTo>
                    <a:pt x="442" y="28"/>
                  </a:lnTo>
                  <a:lnTo>
                    <a:pt x="454" y="8"/>
                  </a:lnTo>
                  <a:lnTo>
                    <a:pt x="466" y="8"/>
                  </a:lnTo>
                  <a:lnTo>
                    <a:pt x="476" y="20"/>
                  </a:lnTo>
                  <a:lnTo>
                    <a:pt x="478" y="34"/>
                  </a:lnTo>
                  <a:lnTo>
                    <a:pt x="492" y="34"/>
                  </a:lnTo>
                  <a:lnTo>
                    <a:pt x="490" y="56"/>
                  </a:lnTo>
                  <a:lnTo>
                    <a:pt x="504" y="100"/>
                  </a:lnTo>
                  <a:lnTo>
                    <a:pt x="526" y="106"/>
                  </a:lnTo>
                  <a:lnTo>
                    <a:pt x="540" y="112"/>
                  </a:lnTo>
                </a:path>
              </a:pathLst>
            </a:custGeom>
            <a:solidFill>
              <a:srgbClr val="008226"/>
            </a:solidFill>
            <a:ln cap="rnd" w="12600">
              <a:solidFill>
                <a:srgbClr val="4d4d4d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855" name=""/>
            <p:cNvSpPr/>
            <p:nvPr/>
          </p:nvSpPr>
          <p:spPr>
            <a:xfrm>
              <a:off x="7755120" y="2873520"/>
              <a:ext cx="686160" cy="289440"/>
            </a:xfrm>
            <a:custGeom>
              <a:avLst/>
              <a:gdLst/>
              <a:ahLst/>
              <a:rect l="l" t="t" r="r" b="b"/>
              <a:pathLst>
                <a:path w="345" h="159">
                  <a:moveTo>
                    <a:pt x="338" y="102"/>
                  </a:moveTo>
                  <a:lnTo>
                    <a:pt x="344" y="122"/>
                  </a:lnTo>
                  <a:lnTo>
                    <a:pt x="338" y="122"/>
                  </a:lnTo>
                  <a:lnTo>
                    <a:pt x="338" y="128"/>
                  </a:lnTo>
                  <a:lnTo>
                    <a:pt x="330" y="136"/>
                  </a:lnTo>
                  <a:lnTo>
                    <a:pt x="330" y="148"/>
                  </a:lnTo>
                  <a:lnTo>
                    <a:pt x="294" y="156"/>
                  </a:lnTo>
                  <a:lnTo>
                    <a:pt x="286" y="138"/>
                  </a:lnTo>
                  <a:lnTo>
                    <a:pt x="274" y="138"/>
                  </a:lnTo>
                  <a:lnTo>
                    <a:pt x="260" y="104"/>
                  </a:lnTo>
                  <a:lnTo>
                    <a:pt x="270" y="88"/>
                  </a:lnTo>
                  <a:lnTo>
                    <a:pt x="260" y="88"/>
                  </a:lnTo>
                  <a:lnTo>
                    <a:pt x="246" y="72"/>
                  </a:lnTo>
                  <a:lnTo>
                    <a:pt x="256" y="54"/>
                  </a:lnTo>
                  <a:lnTo>
                    <a:pt x="250" y="52"/>
                  </a:lnTo>
                  <a:lnTo>
                    <a:pt x="248" y="36"/>
                  </a:lnTo>
                  <a:lnTo>
                    <a:pt x="256" y="14"/>
                  </a:lnTo>
                  <a:lnTo>
                    <a:pt x="240" y="18"/>
                  </a:lnTo>
                  <a:lnTo>
                    <a:pt x="236" y="36"/>
                  </a:lnTo>
                  <a:lnTo>
                    <a:pt x="222" y="46"/>
                  </a:lnTo>
                  <a:lnTo>
                    <a:pt x="232" y="60"/>
                  </a:lnTo>
                  <a:lnTo>
                    <a:pt x="230" y="76"/>
                  </a:lnTo>
                  <a:lnTo>
                    <a:pt x="238" y="78"/>
                  </a:lnTo>
                  <a:lnTo>
                    <a:pt x="230" y="94"/>
                  </a:lnTo>
                  <a:lnTo>
                    <a:pt x="236" y="112"/>
                  </a:lnTo>
                  <a:lnTo>
                    <a:pt x="240" y="136"/>
                  </a:lnTo>
                  <a:lnTo>
                    <a:pt x="254" y="146"/>
                  </a:lnTo>
                  <a:lnTo>
                    <a:pt x="248" y="158"/>
                  </a:lnTo>
                  <a:lnTo>
                    <a:pt x="238" y="152"/>
                  </a:lnTo>
                  <a:lnTo>
                    <a:pt x="220" y="154"/>
                  </a:lnTo>
                  <a:lnTo>
                    <a:pt x="216" y="144"/>
                  </a:lnTo>
                  <a:lnTo>
                    <a:pt x="190" y="148"/>
                  </a:lnTo>
                  <a:lnTo>
                    <a:pt x="184" y="124"/>
                  </a:lnTo>
                  <a:lnTo>
                    <a:pt x="186" y="110"/>
                  </a:lnTo>
                  <a:lnTo>
                    <a:pt x="200" y="92"/>
                  </a:lnTo>
                  <a:lnTo>
                    <a:pt x="192" y="80"/>
                  </a:lnTo>
                  <a:lnTo>
                    <a:pt x="156" y="76"/>
                  </a:lnTo>
                  <a:lnTo>
                    <a:pt x="152" y="58"/>
                  </a:lnTo>
                  <a:lnTo>
                    <a:pt x="138" y="60"/>
                  </a:lnTo>
                  <a:lnTo>
                    <a:pt x="132" y="76"/>
                  </a:lnTo>
                  <a:lnTo>
                    <a:pt x="110" y="80"/>
                  </a:lnTo>
                  <a:lnTo>
                    <a:pt x="92" y="64"/>
                  </a:lnTo>
                  <a:lnTo>
                    <a:pt x="88" y="48"/>
                  </a:lnTo>
                  <a:lnTo>
                    <a:pt x="62" y="56"/>
                  </a:lnTo>
                  <a:lnTo>
                    <a:pt x="40" y="54"/>
                  </a:lnTo>
                  <a:lnTo>
                    <a:pt x="38" y="70"/>
                  </a:lnTo>
                  <a:lnTo>
                    <a:pt x="6" y="88"/>
                  </a:lnTo>
                  <a:lnTo>
                    <a:pt x="0" y="42"/>
                  </a:lnTo>
                  <a:lnTo>
                    <a:pt x="262" y="0"/>
                  </a:lnTo>
                  <a:lnTo>
                    <a:pt x="294" y="102"/>
                  </a:lnTo>
                  <a:lnTo>
                    <a:pt x="338" y="102"/>
                  </a:lnTo>
                </a:path>
              </a:pathLst>
            </a:custGeom>
            <a:solidFill>
              <a:srgbClr val="008226"/>
            </a:solidFill>
            <a:ln cap="rnd" w="12600">
              <a:solidFill>
                <a:srgbClr val="4d4d4d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856" name=""/>
            <p:cNvSpPr/>
            <p:nvPr/>
          </p:nvSpPr>
          <p:spPr>
            <a:xfrm>
              <a:off x="8550000" y="1774800"/>
              <a:ext cx="277560" cy="482760"/>
            </a:xfrm>
            <a:custGeom>
              <a:avLst/>
              <a:gdLst/>
              <a:ahLst/>
              <a:rect l="l" t="t" r="r" b="b"/>
              <a:pathLst>
                <a:path w="139" h="265">
                  <a:moveTo>
                    <a:pt x="22" y="30"/>
                  </a:moveTo>
                  <a:lnTo>
                    <a:pt x="16" y="16"/>
                  </a:lnTo>
                  <a:lnTo>
                    <a:pt x="22" y="4"/>
                  </a:lnTo>
                  <a:lnTo>
                    <a:pt x="38" y="0"/>
                  </a:lnTo>
                  <a:lnTo>
                    <a:pt x="54" y="8"/>
                  </a:lnTo>
                  <a:lnTo>
                    <a:pt x="78" y="84"/>
                  </a:lnTo>
                  <a:lnTo>
                    <a:pt x="86" y="92"/>
                  </a:lnTo>
                  <a:lnTo>
                    <a:pt x="88" y="118"/>
                  </a:lnTo>
                  <a:lnTo>
                    <a:pt x="92" y="128"/>
                  </a:lnTo>
                  <a:lnTo>
                    <a:pt x="102" y="138"/>
                  </a:lnTo>
                  <a:lnTo>
                    <a:pt x="100" y="174"/>
                  </a:lnTo>
                  <a:lnTo>
                    <a:pt x="114" y="188"/>
                  </a:lnTo>
                  <a:lnTo>
                    <a:pt x="118" y="200"/>
                  </a:lnTo>
                  <a:lnTo>
                    <a:pt x="136" y="200"/>
                  </a:lnTo>
                  <a:lnTo>
                    <a:pt x="138" y="208"/>
                  </a:lnTo>
                  <a:lnTo>
                    <a:pt x="126" y="222"/>
                  </a:lnTo>
                  <a:lnTo>
                    <a:pt x="120" y="234"/>
                  </a:lnTo>
                  <a:lnTo>
                    <a:pt x="104" y="234"/>
                  </a:lnTo>
                  <a:lnTo>
                    <a:pt x="100" y="252"/>
                  </a:lnTo>
                  <a:lnTo>
                    <a:pt x="88" y="252"/>
                  </a:lnTo>
                  <a:lnTo>
                    <a:pt x="26" y="264"/>
                  </a:lnTo>
                  <a:lnTo>
                    <a:pt x="10" y="232"/>
                  </a:lnTo>
                  <a:lnTo>
                    <a:pt x="18" y="196"/>
                  </a:lnTo>
                  <a:lnTo>
                    <a:pt x="0" y="178"/>
                  </a:lnTo>
                  <a:lnTo>
                    <a:pt x="18" y="156"/>
                  </a:lnTo>
                  <a:lnTo>
                    <a:pt x="16" y="140"/>
                  </a:lnTo>
                  <a:lnTo>
                    <a:pt x="8" y="126"/>
                  </a:lnTo>
                  <a:lnTo>
                    <a:pt x="14" y="114"/>
                  </a:lnTo>
                  <a:lnTo>
                    <a:pt x="32" y="108"/>
                  </a:lnTo>
                  <a:lnTo>
                    <a:pt x="32" y="96"/>
                  </a:lnTo>
                  <a:lnTo>
                    <a:pt x="40" y="84"/>
                  </a:lnTo>
                  <a:lnTo>
                    <a:pt x="26" y="76"/>
                  </a:lnTo>
                  <a:lnTo>
                    <a:pt x="26" y="64"/>
                  </a:lnTo>
                  <a:lnTo>
                    <a:pt x="30" y="48"/>
                  </a:lnTo>
                  <a:lnTo>
                    <a:pt x="22" y="30"/>
                  </a:lnTo>
                </a:path>
              </a:pathLst>
            </a:custGeom>
            <a:solidFill>
              <a:srgbClr val="008226"/>
            </a:solidFill>
            <a:ln cap="rnd" w="12600">
              <a:solidFill>
                <a:srgbClr val="4d4d4d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857" name=""/>
            <p:cNvSpPr/>
            <p:nvPr/>
          </p:nvSpPr>
          <p:spPr>
            <a:xfrm>
              <a:off x="8659080" y="1331280"/>
              <a:ext cx="530640" cy="809640"/>
            </a:xfrm>
            <a:custGeom>
              <a:avLst/>
              <a:gdLst/>
              <a:ahLst/>
              <a:rect l="l" t="t" r="r" b="b"/>
              <a:pathLst>
                <a:path w="267" h="445">
                  <a:moveTo>
                    <a:pt x="0" y="248"/>
                  </a:moveTo>
                  <a:lnTo>
                    <a:pt x="20" y="222"/>
                  </a:lnTo>
                  <a:lnTo>
                    <a:pt x="20" y="180"/>
                  </a:lnTo>
                  <a:lnTo>
                    <a:pt x="30" y="156"/>
                  </a:lnTo>
                  <a:lnTo>
                    <a:pt x="28" y="136"/>
                  </a:lnTo>
                  <a:lnTo>
                    <a:pt x="18" y="96"/>
                  </a:lnTo>
                  <a:lnTo>
                    <a:pt x="40" y="32"/>
                  </a:lnTo>
                  <a:lnTo>
                    <a:pt x="46" y="26"/>
                  </a:lnTo>
                  <a:lnTo>
                    <a:pt x="46" y="12"/>
                  </a:lnTo>
                  <a:lnTo>
                    <a:pt x="62" y="6"/>
                  </a:lnTo>
                  <a:lnTo>
                    <a:pt x="74" y="24"/>
                  </a:lnTo>
                  <a:lnTo>
                    <a:pt x="94" y="24"/>
                  </a:lnTo>
                  <a:lnTo>
                    <a:pt x="96" y="20"/>
                  </a:lnTo>
                  <a:lnTo>
                    <a:pt x="110" y="16"/>
                  </a:lnTo>
                  <a:lnTo>
                    <a:pt x="118" y="0"/>
                  </a:lnTo>
                  <a:lnTo>
                    <a:pt x="126" y="12"/>
                  </a:lnTo>
                  <a:lnTo>
                    <a:pt x="126" y="20"/>
                  </a:lnTo>
                  <a:lnTo>
                    <a:pt x="162" y="38"/>
                  </a:lnTo>
                  <a:lnTo>
                    <a:pt x="182" y="132"/>
                  </a:lnTo>
                  <a:lnTo>
                    <a:pt x="198" y="150"/>
                  </a:lnTo>
                  <a:lnTo>
                    <a:pt x="226" y="150"/>
                  </a:lnTo>
                  <a:lnTo>
                    <a:pt x="230" y="158"/>
                  </a:lnTo>
                  <a:lnTo>
                    <a:pt x="228" y="178"/>
                  </a:lnTo>
                  <a:lnTo>
                    <a:pt x="236" y="188"/>
                  </a:lnTo>
                  <a:lnTo>
                    <a:pt x="262" y="194"/>
                  </a:lnTo>
                  <a:lnTo>
                    <a:pt x="266" y="212"/>
                  </a:lnTo>
                  <a:lnTo>
                    <a:pt x="256" y="240"/>
                  </a:lnTo>
                  <a:lnTo>
                    <a:pt x="226" y="268"/>
                  </a:lnTo>
                  <a:lnTo>
                    <a:pt x="200" y="270"/>
                  </a:lnTo>
                  <a:lnTo>
                    <a:pt x="192" y="276"/>
                  </a:lnTo>
                  <a:lnTo>
                    <a:pt x="186" y="292"/>
                  </a:lnTo>
                  <a:lnTo>
                    <a:pt x="180" y="294"/>
                  </a:lnTo>
                  <a:lnTo>
                    <a:pt x="160" y="282"/>
                  </a:lnTo>
                  <a:lnTo>
                    <a:pt x="158" y="296"/>
                  </a:lnTo>
                  <a:lnTo>
                    <a:pt x="164" y="314"/>
                  </a:lnTo>
                  <a:lnTo>
                    <a:pt x="164" y="332"/>
                  </a:lnTo>
                  <a:lnTo>
                    <a:pt x="152" y="336"/>
                  </a:lnTo>
                  <a:lnTo>
                    <a:pt x="114" y="334"/>
                  </a:lnTo>
                  <a:lnTo>
                    <a:pt x="116" y="352"/>
                  </a:lnTo>
                  <a:lnTo>
                    <a:pt x="110" y="366"/>
                  </a:lnTo>
                  <a:lnTo>
                    <a:pt x="98" y="366"/>
                  </a:lnTo>
                  <a:lnTo>
                    <a:pt x="94" y="394"/>
                  </a:lnTo>
                  <a:lnTo>
                    <a:pt x="90" y="408"/>
                  </a:lnTo>
                  <a:lnTo>
                    <a:pt x="82" y="414"/>
                  </a:lnTo>
                  <a:lnTo>
                    <a:pt x="84" y="444"/>
                  </a:lnTo>
                  <a:lnTo>
                    <a:pt x="66" y="444"/>
                  </a:lnTo>
                  <a:lnTo>
                    <a:pt x="60" y="430"/>
                  </a:lnTo>
                  <a:lnTo>
                    <a:pt x="44" y="418"/>
                  </a:lnTo>
                  <a:lnTo>
                    <a:pt x="50" y="386"/>
                  </a:lnTo>
                  <a:lnTo>
                    <a:pt x="36" y="368"/>
                  </a:lnTo>
                  <a:lnTo>
                    <a:pt x="32" y="336"/>
                  </a:lnTo>
                  <a:lnTo>
                    <a:pt x="22" y="318"/>
                  </a:lnTo>
                  <a:lnTo>
                    <a:pt x="0" y="248"/>
                  </a:lnTo>
                </a:path>
              </a:pathLst>
            </a:custGeom>
            <a:solidFill>
              <a:srgbClr val="008226"/>
            </a:solidFill>
            <a:ln cap="rnd" w="12600">
              <a:solidFill>
                <a:srgbClr val="4d4d4d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858" name=""/>
            <p:cNvSpPr/>
            <p:nvPr/>
          </p:nvSpPr>
          <p:spPr>
            <a:xfrm>
              <a:off x="8468280" y="2185920"/>
              <a:ext cx="542520" cy="234360"/>
            </a:xfrm>
            <a:custGeom>
              <a:avLst/>
              <a:gdLst/>
              <a:ahLst/>
              <a:rect l="l" t="t" r="r" b="b"/>
              <a:pathLst>
                <a:path w="273" h="129">
                  <a:moveTo>
                    <a:pt x="12" y="54"/>
                  </a:moveTo>
                  <a:lnTo>
                    <a:pt x="68" y="40"/>
                  </a:lnTo>
                  <a:lnTo>
                    <a:pt x="132" y="26"/>
                  </a:lnTo>
                  <a:lnTo>
                    <a:pt x="146" y="24"/>
                  </a:lnTo>
                  <a:lnTo>
                    <a:pt x="146" y="6"/>
                  </a:lnTo>
                  <a:lnTo>
                    <a:pt x="164" y="10"/>
                  </a:lnTo>
                  <a:lnTo>
                    <a:pt x="168" y="0"/>
                  </a:lnTo>
                  <a:lnTo>
                    <a:pt x="180" y="4"/>
                  </a:lnTo>
                  <a:lnTo>
                    <a:pt x="182" y="36"/>
                  </a:lnTo>
                  <a:lnTo>
                    <a:pt x="186" y="52"/>
                  </a:lnTo>
                  <a:lnTo>
                    <a:pt x="202" y="72"/>
                  </a:lnTo>
                  <a:lnTo>
                    <a:pt x="210" y="88"/>
                  </a:lnTo>
                  <a:lnTo>
                    <a:pt x="230" y="88"/>
                  </a:lnTo>
                  <a:lnTo>
                    <a:pt x="242" y="82"/>
                  </a:lnTo>
                  <a:lnTo>
                    <a:pt x="234" y="72"/>
                  </a:lnTo>
                  <a:lnTo>
                    <a:pt x="234" y="56"/>
                  </a:lnTo>
                  <a:lnTo>
                    <a:pt x="246" y="60"/>
                  </a:lnTo>
                  <a:lnTo>
                    <a:pt x="262" y="66"/>
                  </a:lnTo>
                  <a:lnTo>
                    <a:pt x="268" y="76"/>
                  </a:lnTo>
                  <a:lnTo>
                    <a:pt x="258" y="90"/>
                  </a:lnTo>
                  <a:lnTo>
                    <a:pt x="254" y="104"/>
                  </a:lnTo>
                  <a:lnTo>
                    <a:pt x="272" y="102"/>
                  </a:lnTo>
                  <a:lnTo>
                    <a:pt x="268" y="120"/>
                  </a:lnTo>
                  <a:lnTo>
                    <a:pt x="254" y="128"/>
                  </a:lnTo>
                  <a:lnTo>
                    <a:pt x="252" y="110"/>
                  </a:lnTo>
                  <a:lnTo>
                    <a:pt x="242" y="112"/>
                  </a:lnTo>
                  <a:lnTo>
                    <a:pt x="218" y="114"/>
                  </a:lnTo>
                  <a:lnTo>
                    <a:pt x="208" y="104"/>
                  </a:lnTo>
                  <a:lnTo>
                    <a:pt x="200" y="114"/>
                  </a:lnTo>
                  <a:lnTo>
                    <a:pt x="192" y="120"/>
                  </a:lnTo>
                  <a:lnTo>
                    <a:pt x="182" y="120"/>
                  </a:lnTo>
                  <a:lnTo>
                    <a:pt x="182" y="106"/>
                  </a:lnTo>
                  <a:lnTo>
                    <a:pt x="166" y="104"/>
                  </a:lnTo>
                  <a:lnTo>
                    <a:pt x="162" y="88"/>
                  </a:lnTo>
                  <a:lnTo>
                    <a:pt x="158" y="82"/>
                  </a:lnTo>
                  <a:lnTo>
                    <a:pt x="146" y="88"/>
                  </a:lnTo>
                  <a:lnTo>
                    <a:pt x="120" y="90"/>
                  </a:lnTo>
                  <a:lnTo>
                    <a:pt x="98" y="98"/>
                  </a:lnTo>
                  <a:lnTo>
                    <a:pt x="70" y="104"/>
                  </a:lnTo>
                  <a:lnTo>
                    <a:pt x="56" y="118"/>
                  </a:lnTo>
                  <a:lnTo>
                    <a:pt x="44" y="106"/>
                  </a:lnTo>
                  <a:lnTo>
                    <a:pt x="32" y="120"/>
                  </a:lnTo>
                  <a:lnTo>
                    <a:pt x="14" y="120"/>
                  </a:lnTo>
                  <a:lnTo>
                    <a:pt x="0" y="104"/>
                  </a:lnTo>
                  <a:lnTo>
                    <a:pt x="12" y="54"/>
                  </a:lnTo>
                </a:path>
              </a:pathLst>
            </a:custGeom>
            <a:solidFill>
              <a:srgbClr val="008226"/>
            </a:solidFill>
            <a:ln cap="rnd" w="12600">
              <a:solidFill>
                <a:srgbClr val="4d4d4d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859" name=""/>
            <p:cNvSpPr/>
            <p:nvPr/>
          </p:nvSpPr>
          <p:spPr>
            <a:xfrm>
              <a:off x="8734320" y="2338560"/>
              <a:ext cx="96840" cy="125280"/>
            </a:xfrm>
            <a:custGeom>
              <a:avLst/>
              <a:gdLst/>
              <a:ahLst/>
              <a:rect l="l" t="t" r="r" b="b"/>
              <a:pathLst>
                <a:path w="49" h="69">
                  <a:moveTo>
                    <a:pt x="20" y="0"/>
                  </a:moveTo>
                  <a:lnTo>
                    <a:pt x="8" y="4"/>
                  </a:lnTo>
                  <a:lnTo>
                    <a:pt x="0" y="6"/>
                  </a:lnTo>
                  <a:lnTo>
                    <a:pt x="2" y="46"/>
                  </a:lnTo>
                  <a:lnTo>
                    <a:pt x="10" y="68"/>
                  </a:lnTo>
                  <a:lnTo>
                    <a:pt x="40" y="60"/>
                  </a:lnTo>
                  <a:lnTo>
                    <a:pt x="48" y="34"/>
                  </a:lnTo>
                  <a:lnTo>
                    <a:pt x="44" y="20"/>
                  </a:lnTo>
                  <a:lnTo>
                    <a:pt x="30" y="20"/>
                  </a:lnTo>
                  <a:lnTo>
                    <a:pt x="20" y="0"/>
                  </a:lnTo>
                </a:path>
              </a:pathLst>
            </a:custGeom>
            <a:solidFill>
              <a:srgbClr val="008226"/>
            </a:solidFill>
            <a:ln cap="rnd" w="12600">
              <a:solidFill>
                <a:srgbClr val="4d4d4d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860" name=""/>
            <p:cNvSpPr/>
            <p:nvPr/>
          </p:nvSpPr>
          <p:spPr>
            <a:xfrm>
              <a:off x="8498520" y="2344320"/>
              <a:ext cx="252720" cy="232920"/>
            </a:xfrm>
            <a:custGeom>
              <a:avLst/>
              <a:gdLst/>
              <a:ahLst/>
              <a:rect l="l" t="t" r="r" b="b"/>
              <a:pathLst>
                <a:path w="127" h="127">
                  <a:moveTo>
                    <a:pt x="116" y="0"/>
                  </a:moveTo>
                  <a:lnTo>
                    <a:pt x="120" y="40"/>
                  </a:lnTo>
                  <a:lnTo>
                    <a:pt x="126" y="64"/>
                  </a:lnTo>
                  <a:lnTo>
                    <a:pt x="122" y="78"/>
                  </a:lnTo>
                  <a:lnTo>
                    <a:pt x="102" y="84"/>
                  </a:lnTo>
                  <a:lnTo>
                    <a:pt x="78" y="92"/>
                  </a:lnTo>
                  <a:lnTo>
                    <a:pt x="66" y="104"/>
                  </a:lnTo>
                  <a:lnTo>
                    <a:pt x="54" y="120"/>
                  </a:lnTo>
                  <a:lnTo>
                    <a:pt x="34" y="126"/>
                  </a:lnTo>
                  <a:lnTo>
                    <a:pt x="2" y="118"/>
                  </a:lnTo>
                  <a:lnTo>
                    <a:pt x="22" y="108"/>
                  </a:lnTo>
                  <a:lnTo>
                    <a:pt x="10" y="92"/>
                  </a:lnTo>
                  <a:lnTo>
                    <a:pt x="8" y="76"/>
                  </a:lnTo>
                  <a:lnTo>
                    <a:pt x="4" y="58"/>
                  </a:lnTo>
                  <a:lnTo>
                    <a:pt x="0" y="30"/>
                  </a:lnTo>
                  <a:lnTo>
                    <a:pt x="20" y="32"/>
                  </a:lnTo>
                  <a:lnTo>
                    <a:pt x="30" y="20"/>
                  </a:lnTo>
                  <a:lnTo>
                    <a:pt x="42" y="30"/>
                  </a:lnTo>
                  <a:lnTo>
                    <a:pt x="56" y="14"/>
                  </a:lnTo>
                  <a:lnTo>
                    <a:pt x="116" y="0"/>
                  </a:lnTo>
                </a:path>
              </a:pathLst>
            </a:custGeom>
            <a:solidFill>
              <a:srgbClr val="008226"/>
            </a:solidFill>
            <a:ln cap="rnd" w="12600">
              <a:solidFill>
                <a:srgbClr val="4d4d4d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861" name=""/>
            <p:cNvSpPr/>
            <p:nvPr/>
          </p:nvSpPr>
          <p:spPr>
            <a:xfrm>
              <a:off x="8547120" y="2510280"/>
              <a:ext cx="189000" cy="123840"/>
            </a:xfrm>
            <a:custGeom>
              <a:avLst/>
              <a:gdLst/>
              <a:ahLst/>
              <a:rect l="l" t="t" r="r" b="b"/>
              <a:pathLst>
                <a:path w="95" h="69">
                  <a:moveTo>
                    <a:pt x="36" y="16"/>
                  </a:moveTo>
                  <a:lnTo>
                    <a:pt x="56" y="16"/>
                  </a:lnTo>
                  <a:lnTo>
                    <a:pt x="66" y="14"/>
                  </a:lnTo>
                  <a:lnTo>
                    <a:pt x="78" y="2"/>
                  </a:lnTo>
                  <a:lnTo>
                    <a:pt x="94" y="0"/>
                  </a:lnTo>
                  <a:lnTo>
                    <a:pt x="90" y="16"/>
                  </a:lnTo>
                  <a:lnTo>
                    <a:pt x="76" y="26"/>
                  </a:lnTo>
                  <a:lnTo>
                    <a:pt x="68" y="38"/>
                  </a:lnTo>
                  <a:lnTo>
                    <a:pt x="70" y="52"/>
                  </a:lnTo>
                  <a:lnTo>
                    <a:pt x="58" y="50"/>
                  </a:lnTo>
                  <a:lnTo>
                    <a:pt x="38" y="60"/>
                  </a:lnTo>
                  <a:lnTo>
                    <a:pt x="8" y="68"/>
                  </a:lnTo>
                  <a:lnTo>
                    <a:pt x="0" y="34"/>
                  </a:lnTo>
                  <a:lnTo>
                    <a:pt x="28" y="32"/>
                  </a:lnTo>
                  <a:lnTo>
                    <a:pt x="36" y="16"/>
                  </a:lnTo>
                </a:path>
              </a:pathLst>
            </a:custGeom>
            <a:solidFill>
              <a:srgbClr val="008226"/>
            </a:solidFill>
            <a:ln cap="rnd" w="12600">
              <a:solidFill>
                <a:srgbClr val="4d4d4d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862" name=""/>
            <p:cNvSpPr/>
            <p:nvPr/>
          </p:nvSpPr>
          <p:spPr>
            <a:xfrm>
              <a:off x="8881560" y="2419200"/>
              <a:ext cx="53640" cy="26640"/>
            </a:xfrm>
            <a:custGeom>
              <a:avLst/>
              <a:gdLst/>
              <a:ahLst/>
              <a:rect l="l" t="t" r="r" b="b"/>
              <a:pathLst>
                <a:path w="27" h="15">
                  <a:moveTo>
                    <a:pt x="2" y="0"/>
                  </a:moveTo>
                  <a:lnTo>
                    <a:pt x="26" y="2"/>
                  </a:lnTo>
                  <a:lnTo>
                    <a:pt x="22" y="8"/>
                  </a:lnTo>
                  <a:lnTo>
                    <a:pt x="0" y="14"/>
                  </a:lnTo>
                  <a:lnTo>
                    <a:pt x="2" y="0"/>
                  </a:lnTo>
                </a:path>
              </a:pathLst>
            </a:custGeom>
            <a:solidFill>
              <a:srgbClr val="008226"/>
            </a:solidFill>
            <a:ln cap="rnd" w="12600">
              <a:solidFill>
                <a:srgbClr val="4d4d4d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0160" bIns="-201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863" name=""/>
            <p:cNvSpPr/>
            <p:nvPr/>
          </p:nvSpPr>
          <p:spPr>
            <a:xfrm>
              <a:off x="7259400" y="2979360"/>
              <a:ext cx="1146600" cy="601920"/>
            </a:xfrm>
            <a:custGeom>
              <a:avLst/>
              <a:gdLst/>
              <a:ahLst/>
              <a:rect l="l" t="t" r="r" b="b"/>
              <a:pathLst>
                <a:path w="577" h="331">
                  <a:moveTo>
                    <a:pt x="0" y="330"/>
                  </a:moveTo>
                  <a:lnTo>
                    <a:pt x="4" y="320"/>
                  </a:lnTo>
                  <a:lnTo>
                    <a:pt x="14" y="322"/>
                  </a:lnTo>
                  <a:lnTo>
                    <a:pt x="16" y="306"/>
                  </a:lnTo>
                  <a:lnTo>
                    <a:pt x="34" y="312"/>
                  </a:lnTo>
                  <a:lnTo>
                    <a:pt x="34" y="300"/>
                  </a:lnTo>
                  <a:lnTo>
                    <a:pt x="52" y="290"/>
                  </a:lnTo>
                  <a:lnTo>
                    <a:pt x="52" y="270"/>
                  </a:lnTo>
                  <a:lnTo>
                    <a:pt x="66" y="260"/>
                  </a:lnTo>
                  <a:lnTo>
                    <a:pt x="74" y="262"/>
                  </a:lnTo>
                  <a:lnTo>
                    <a:pt x="82" y="256"/>
                  </a:lnTo>
                  <a:lnTo>
                    <a:pt x="92" y="254"/>
                  </a:lnTo>
                  <a:lnTo>
                    <a:pt x="94" y="232"/>
                  </a:lnTo>
                  <a:lnTo>
                    <a:pt x="114" y="242"/>
                  </a:lnTo>
                  <a:lnTo>
                    <a:pt x="118" y="256"/>
                  </a:lnTo>
                  <a:lnTo>
                    <a:pt x="142" y="250"/>
                  </a:lnTo>
                  <a:lnTo>
                    <a:pt x="142" y="242"/>
                  </a:lnTo>
                  <a:lnTo>
                    <a:pt x="156" y="242"/>
                  </a:lnTo>
                  <a:lnTo>
                    <a:pt x="176" y="244"/>
                  </a:lnTo>
                  <a:lnTo>
                    <a:pt x="176" y="236"/>
                  </a:lnTo>
                  <a:lnTo>
                    <a:pt x="190" y="234"/>
                  </a:lnTo>
                  <a:lnTo>
                    <a:pt x="196" y="218"/>
                  </a:lnTo>
                  <a:lnTo>
                    <a:pt x="218" y="220"/>
                  </a:lnTo>
                  <a:lnTo>
                    <a:pt x="220" y="200"/>
                  </a:lnTo>
                  <a:lnTo>
                    <a:pt x="228" y="192"/>
                  </a:lnTo>
                  <a:lnTo>
                    <a:pt x="234" y="172"/>
                  </a:lnTo>
                  <a:lnTo>
                    <a:pt x="244" y="160"/>
                  </a:lnTo>
                  <a:lnTo>
                    <a:pt x="240" y="140"/>
                  </a:lnTo>
                  <a:lnTo>
                    <a:pt x="252" y="126"/>
                  </a:lnTo>
                  <a:lnTo>
                    <a:pt x="258" y="104"/>
                  </a:lnTo>
                  <a:lnTo>
                    <a:pt x="276" y="104"/>
                  </a:lnTo>
                  <a:lnTo>
                    <a:pt x="282" y="112"/>
                  </a:lnTo>
                  <a:lnTo>
                    <a:pt x="300" y="78"/>
                  </a:lnTo>
                  <a:lnTo>
                    <a:pt x="322" y="76"/>
                  </a:lnTo>
                  <a:lnTo>
                    <a:pt x="326" y="62"/>
                  </a:lnTo>
                  <a:lnTo>
                    <a:pt x="320" y="50"/>
                  </a:lnTo>
                  <a:lnTo>
                    <a:pt x="340" y="46"/>
                  </a:lnTo>
                  <a:lnTo>
                    <a:pt x="336" y="24"/>
                  </a:lnTo>
                  <a:lnTo>
                    <a:pt x="334" y="4"/>
                  </a:lnTo>
                  <a:lnTo>
                    <a:pt x="360" y="22"/>
                  </a:lnTo>
                  <a:lnTo>
                    <a:pt x="384" y="18"/>
                  </a:lnTo>
                  <a:lnTo>
                    <a:pt x="388" y="2"/>
                  </a:lnTo>
                  <a:lnTo>
                    <a:pt x="402" y="0"/>
                  </a:lnTo>
                  <a:lnTo>
                    <a:pt x="406" y="18"/>
                  </a:lnTo>
                  <a:lnTo>
                    <a:pt x="446" y="22"/>
                  </a:lnTo>
                  <a:lnTo>
                    <a:pt x="448" y="38"/>
                  </a:lnTo>
                  <a:lnTo>
                    <a:pt x="432" y="48"/>
                  </a:lnTo>
                  <a:lnTo>
                    <a:pt x="438" y="90"/>
                  </a:lnTo>
                  <a:lnTo>
                    <a:pt x="468" y="90"/>
                  </a:lnTo>
                  <a:lnTo>
                    <a:pt x="480" y="102"/>
                  </a:lnTo>
                  <a:lnTo>
                    <a:pt x="496" y="112"/>
                  </a:lnTo>
                  <a:lnTo>
                    <a:pt x="514" y="108"/>
                  </a:lnTo>
                  <a:lnTo>
                    <a:pt x="522" y="122"/>
                  </a:lnTo>
                  <a:lnTo>
                    <a:pt x="514" y="132"/>
                  </a:lnTo>
                  <a:lnTo>
                    <a:pt x="516" y="156"/>
                  </a:lnTo>
                  <a:lnTo>
                    <a:pt x="514" y="172"/>
                  </a:lnTo>
                  <a:lnTo>
                    <a:pt x="522" y="190"/>
                  </a:lnTo>
                  <a:lnTo>
                    <a:pt x="522" y="204"/>
                  </a:lnTo>
                  <a:lnTo>
                    <a:pt x="556" y="204"/>
                  </a:lnTo>
                  <a:lnTo>
                    <a:pt x="576" y="236"/>
                  </a:lnTo>
                  <a:lnTo>
                    <a:pt x="496" y="254"/>
                  </a:lnTo>
                  <a:lnTo>
                    <a:pt x="380" y="276"/>
                  </a:lnTo>
                  <a:lnTo>
                    <a:pt x="232" y="296"/>
                  </a:lnTo>
                  <a:lnTo>
                    <a:pt x="0" y="330"/>
                  </a:lnTo>
                </a:path>
              </a:pathLst>
            </a:custGeom>
            <a:solidFill>
              <a:srgbClr val="008226"/>
            </a:solidFill>
            <a:ln cap="rnd" w="12600">
              <a:solidFill>
                <a:srgbClr val="4d4d4d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864" name=""/>
            <p:cNvSpPr/>
            <p:nvPr/>
          </p:nvSpPr>
          <p:spPr>
            <a:xfrm>
              <a:off x="7185600" y="3403800"/>
              <a:ext cx="1272600" cy="527400"/>
            </a:xfrm>
            <a:custGeom>
              <a:avLst/>
              <a:gdLst/>
              <a:ahLst/>
              <a:rect l="l" t="t" r="r" b="b"/>
              <a:pathLst>
                <a:path w="639" h="289">
                  <a:moveTo>
                    <a:pt x="180" y="74"/>
                  </a:moveTo>
                  <a:lnTo>
                    <a:pt x="178" y="106"/>
                  </a:lnTo>
                  <a:lnTo>
                    <a:pt x="160" y="106"/>
                  </a:lnTo>
                  <a:lnTo>
                    <a:pt x="164" y="132"/>
                  </a:lnTo>
                  <a:lnTo>
                    <a:pt x="144" y="132"/>
                  </a:lnTo>
                  <a:lnTo>
                    <a:pt x="136" y="140"/>
                  </a:lnTo>
                  <a:lnTo>
                    <a:pt x="120" y="148"/>
                  </a:lnTo>
                  <a:lnTo>
                    <a:pt x="108" y="148"/>
                  </a:lnTo>
                  <a:lnTo>
                    <a:pt x="102" y="170"/>
                  </a:lnTo>
                  <a:lnTo>
                    <a:pt x="74" y="174"/>
                  </a:lnTo>
                  <a:lnTo>
                    <a:pt x="70" y="188"/>
                  </a:lnTo>
                  <a:lnTo>
                    <a:pt x="52" y="198"/>
                  </a:lnTo>
                  <a:lnTo>
                    <a:pt x="38" y="206"/>
                  </a:lnTo>
                  <a:lnTo>
                    <a:pt x="20" y="210"/>
                  </a:lnTo>
                  <a:lnTo>
                    <a:pt x="18" y="216"/>
                  </a:lnTo>
                  <a:lnTo>
                    <a:pt x="24" y="226"/>
                  </a:lnTo>
                  <a:lnTo>
                    <a:pt x="4" y="244"/>
                  </a:lnTo>
                  <a:lnTo>
                    <a:pt x="0" y="258"/>
                  </a:lnTo>
                  <a:lnTo>
                    <a:pt x="42" y="254"/>
                  </a:lnTo>
                  <a:lnTo>
                    <a:pt x="82" y="248"/>
                  </a:lnTo>
                  <a:lnTo>
                    <a:pt x="94" y="248"/>
                  </a:lnTo>
                  <a:lnTo>
                    <a:pt x="112" y="252"/>
                  </a:lnTo>
                  <a:lnTo>
                    <a:pt x="140" y="214"/>
                  </a:lnTo>
                  <a:lnTo>
                    <a:pt x="182" y="216"/>
                  </a:lnTo>
                  <a:lnTo>
                    <a:pt x="194" y="206"/>
                  </a:lnTo>
                  <a:lnTo>
                    <a:pt x="266" y="206"/>
                  </a:lnTo>
                  <a:lnTo>
                    <a:pt x="278" y="222"/>
                  </a:lnTo>
                  <a:lnTo>
                    <a:pt x="366" y="222"/>
                  </a:lnTo>
                  <a:lnTo>
                    <a:pt x="460" y="288"/>
                  </a:lnTo>
                  <a:lnTo>
                    <a:pt x="462" y="282"/>
                  </a:lnTo>
                  <a:lnTo>
                    <a:pt x="468" y="282"/>
                  </a:lnTo>
                  <a:lnTo>
                    <a:pt x="472" y="288"/>
                  </a:lnTo>
                  <a:lnTo>
                    <a:pt x="506" y="286"/>
                  </a:lnTo>
                  <a:lnTo>
                    <a:pt x="512" y="270"/>
                  </a:lnTo>
                  <a:lnTo>
                    <a:pt x="514" y="236"/>
                  </a:lnTo>
                  <a:lnTo>
                    <a:pt x="534" y="218"/>
                  </a:lnTo>
                  <a:lnTo>
                    <a:pt x="546" y="206"/>
                  </a:lnTo>
                  <a:lnTo>
                    <a:pt x="550" y="196"/>
                  </a:lnTo>
                  <a:lnTo>
                    <a:pt x="558" y="198"/>
                  </a:lnTo>
                  <a:lnTo>
                    <a:pt x="574" y="182"/>
                  </a:lnTo>
                  <a:lnTo>
                    <a:pt x="604" y="176"/>
                  </a:lnTo>
                  <a:lnTo>
                    <a:pt x="606" y="162"/>
                  </a:lnTo>
                  <a:lnTo>
                    <a:pt x="626" y="146"/>
                  </a:lnTo>
                  <a:lnTo>
                    <a:pt x="584" y="148"/>
                  </a:lnTo>
                  <a:lnTo>
                    <a:pt x="586" y="138"/>
                  </a:lnTo>
                  <a:lnTo>
                    <a:pt x="580" y="118"/>
                  </a:lnTo>
                  <a:lnTo>
                    <a:pt x="596" y="116"/>
                  </a:lnTo>
                  <a:lnTo>
                    <a:pt x="614" y="106"/>
                  </a:lnTo>
                  <a:lnTo>
                    <a:pt x="626" y="106"/>
                  </a:lnTo>
                  <a:lnTo>
                    <a:pt x="630" y="88"/>
                  </a:lnTo>
                  <a:lnTo>
                    <a:pt x="638" y="80"/>
                  </a:lnTo>
                  <a:lnTo>
                    <a:pt x="634" y="50"/>
                  </a:lnTo>
                  <a:lnTo>
                    <a:pt x="624" y="58"/>
                  </a:lnTo>
                  <a:lnTo>
                    <a:pt x="572" y="64"/>
                  </a:lnTo>
                  <a:lnTo>
                    <a:pt x="564" y="58"/>
                  </a:lnTo>
                  <a:lnTo>
                    <a:pt x="594" y="32"/>
                  </a:lnTo>
                  <a:lnTo>
                    <a:pt x="606" y="34"/>
                  </a:lnTo>
                  <a:lnTo>
                    <a:pt x="622" y="38"/>
                  </a:lnTo>
                  <a:lnTo>
                    <a:pt x="634" y="32"/>
                  </a:lnTo>
                  <a:lnTo>
                    <a:pt x="612" y="0"/>
                  </a:lnTo>
                  <a:lnTo>
                    <a:pt x="532" y="20"/>
                  </a:lnTo>
                  <a:lnTo>
                    <a:pt x="330" y="54"/>
                  </a:lnTo>
                  <a:lnTo>
                    <a:pt x="180" y="74"/>
                  </a:lnTo>
                </a:path>
              </a:pathLst>
            </a:custGeom>
            <a:solidFill>
              <a:srgbClr val="008226"/>
            </a:solidFill>
            <a:ln cap="rnd" w="12600">
              <a:solidFill>
                <a:srgbClr val="4d4d4d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865" name=""/>
            <p:cNvSpPr/>
            <p:nvPr/>
          </p:nvSpPr>
          <p:spPr>
            <a:xfrm>
              <a:off x="6286680" y="3538080"/>
              <a:ext cx="1257120" cy="420840"/>
            </a:xfrm>
            <a:custGeom>
              <a:avLst/>
              <a:gdLst/>
              <a:ahLst/>
              <a:rect l="l" t="t" r="r" b="b"/>
              <a:pathLst>
                <a:path w="631" h="231">
                  <a:moveTo>
                    <a:pt x="630" y="0"/>
                  </a:moveTo>
                  <a:lnTo>
                    <a:pt x="628" y="28"/>
                  </a:lnTo>
                  <a:lnTo>
                    <a:pt x="612" y="30"/>
                  </a:lnTo>
                  <a:lnTo>
                    <a:pt x="614" y="54"/>
                  </a:lnTo>
                  <a:lnTo>
                    <a:pt x="600" y="58"/>
                  </a:lnTo>
                  <a:lnTo>
                    <a:pt x="572" y="74"/>
                  </a:lnTo>
                  <a:lnTo>
                    <a:pt x="560" y="72"/>
                  </a:lnTo>
                  <a:lnTo>
                    <a:pt x="554" y="96"/>
                  </a:lnTo>
                  <a:lnTo>
                    <a:pt x="530" y="98"/>
                  </a:lnTo>
                  <a:lnTo>
                    <a:pt x="522" y="112"/>
                  </a:lnTo>
                  <a:lnTo>
                    <a:pt x="490" y="130"/>
                  </a:lnTo>
                  <a:lnTo>
                    <a:pt x="470" y="136"/>
                  </a:lnTo>
                  <a:lnTo>
                    <a:pt x="476" y="148"/>
                  </a:lnTo>
                  <a:lnTo>
                    <a:pt x="450" y="170"/>
                  </a:lnTo>
                  <a:lnTo>
                    <a:pt x="448" y="182"/>
                  </a:lnTo>
                  <a:lnTo>
                    <a:pt x="300" y="202"/>
                  </a:lnTo>
                  <a:lnTo>
                    <a:pt x="212" y="216"/>
                  </a:lnTo>
                  <a:lnTo>
                    <a:pt x="126" y="222"/>
                  </a:lnTo>
                  <a:lnTo>
                    <a:pt x="10" y="230"/>
                  </a:lnTo>
                  <a:lnTo>
                    <a:pt x="8" y="216"/>
                  </a:lnTo>
                  <a:lnTo>
                    <a:pt x="14" y="212"/>
                  </a:lnTo>
                  <a:lnTo>
                    <a:pt x="0" y="200"/>
                  </a:lnTo>
                  <a:lnTo>
                    <a:pt x="10" y="180"/>
                  </a:lnTo>
                  <a:lnTo>
                    <a:pt x="22" y="172"/>
                  </a:lnTo>
                  <a:lnTo>
                    <a:pt x="24" y="158"/>
                  </a:lnTo>
                  <a:lnTo>
                    <a:pt x="34" y="146"/>
                  </a:lnTo>
                  <a:lnTo>
                    <a:pt x="34" y="130"/>
                  </a:lnTo>
                  <a:lnTo>
                    <a:pt x="42" y="96"/>
                  </a:lnTo>
                  <a:lnTo>
                    <a:pt x="48" y="90"/>
                  </a:lnTo>
                  <a:lnTo>
                    <a:pt x="62" y="84"/>
                  </a:lnTo>
                  <a:lnTo>
                    <a:pt x="96" y="86"/>
                  </a:lnTo>
                  <a:lnTo>
                    <a:pt x="112" y="86"/>
                  </a:lnTo>
                  <a:lnTo>
                    <a:pt x="162" y="54"/>
                  </a:lnTo>
                  <a:lnTo>
                    <a:pt x="172" y="62"/>
                  </a:lnTo>
                  <a:lnTo>
                    <a:pt x="194" y="64"/>
                  </a:lnTo>
                  <a:lnTo>
                    <a:pt x="206" y="48"/>
                  </a:lnTo>
                  <a:lnTo>
                    <a:pt x="296" y="48"/>
                  </a:lnTo>
                  <a:lnTo>
                    <a:pt x="428" y="34"/>
                  </a:lnTo>
                  <a:lnTo>
                    <a:pt x="556" y="12"/>
                  </a:lnTo>
                  <a:lnTo>
                    <a:pt x="630" y="0"/>
                  </a:lnTo>
                </a:path>
              </a:pathLst>
            </a:custGeom>
            <a:solidFill>
              <a:srgbClr val="008226"/>
            </a:solidFill>
            <a:ln cap="rnd" w="12600">
              <a:solidFill>
                <a:srgbClr val="4d4d4d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866" name=""/>
            <p:cNvSpPr/>
            <p:nvPr/>
          </p:nvSpPr>
          <p:spPr>
            <a:xfrm>
              <a:off x="7346520" y="3778920"/>
              <a:ext cx="751680" cy="525600"/>
            </a:xfrm>
            <a:custGeom>
              <a:avLst/>
              <a:gdLst/>
              <a:ahLst/>
              <a:rect l="l" t="t" r="r" b="b"/>
              <a:pathLst>
                <a:path w="379" h="289">
                  <a:moveTo>
                    <a:pt x="12" y="42"/>
                  </a:moveTo>
                  <a:lnTo>
                    <a:pt x="32" y="44"/>
                  </a:lnTo>
                  <a:lnTo>
                    <a:pt x="60" y="6"/>
                  </a:lnTo>
                  <a:lnTo>
                    <a:pt x="82" y="8"/>
                  </a:lnTo>
                  <a:lnTo>
                    <a:pt x="102" y="10"/>
                  </a:lnTo>
                  <a:lnTo>
                    <a:pt x="114" y="0"/>
                  </a:lnTo>
                  <a:lnTo>
                    <a:pt x="186" y="0"/>
                  </a:lnTo>
                  <a:lnTo>
                    <a:pt x="194" y="16"/>
                  </a:lnTo>
                  <a:lnTo>
                    <a:pt x="286" y="16"/>
                  </a:lnTo>
                  <a:lnTo>
                    <a:pt x="378" y="80"/>
                  </a:lnTo>
                  <a:lnTo>
                    <a:pt x="374" y="94"/>
                  </a:lnTo>
                  <a:lnTo>
                    <a:pt x="340" y="142"/>
                  </a:lnTo>
                  <a:lnTo>
                    <a:pt x="338" y="170"/>
                  </a:lnTo>
                  <a:lnTo>
                    <a:pt x="320" y="168"/>
                  </a:lnTo>
                  <a:lnTo>
                    <a:pt x="322" y="190"/>
                  </a:lnTo>
                  <a:lnTo>
                    <a:pt x="316" y="196"/>
                  </a:lnTo>
                  <a:lnTo>
                    <a:pt x="298" y="198"/>
                  </a:lnTo>
                  <a:lnTo>
                    <a:pt x="294" y="214"/>
                  </a:lnTo>
                  <a:lnTo>
                    <a:pt x="288" y="228"/>
                  </a:lnTo>
                  <a:lnTo>
                    <a:pt x="270" y="230"/>
                  </a:lnTo>
                  <a:lnTo>
                    <a:pt x="262" y="236"/>
                  </a:lnTo>
                  <a:lnTo>
                    <a:pt x="250" y="236"/>
                  </a:lnTo>
                  <a:lnTo>
                    <a:pt x="242" y="246"/>
                  </a:lnTo>
                  <a:lnTo>
                    <a:pt x="246" y="270"/>
                  </a:lnTo>
                  <a:lnTo>
                    <a:pt x="240" y="280"/>
                  </a:lnTo>
                  <a:lnTo>
                    <a:pt x="232" y="288"/>
                  </a:lnTo>
                  <a:lnTo>
                    <a:pt x="214" y="274"/>
                  </a:lnTo>
                  <a:lnTo>
                    <a:pt x="204" y="250"/>
                  </a:lnTo>
                  <a:lnTo>
                    <a:pt x="192" y="250"/>
                  </a:lnTo>
                  <a:lnTo>
                    <a:pt x="188" y="228"/>
                  </a:lnTo>
                  <a:lnTo>
                    <a:pt x="180" y="220"/>
                  </a:lnTo>
                  <a:lnTo>
                    <a:pt x="170" y="206"/>
                  </a:lnTo>
                  <a:lnTo>
                    <a:pt x="158" y="206"/>
                  </a:lnTo>
                  <a:lnTo>
                    <a:pt x="154" y="202"/>
                  </a:lnTo>
                  <a:lnTo>
                    <a:pt x="142" y="204"/>
                  </a:lnTo>
                  <a:lnTo>
                    <a:pt x="134" y="196"/>
                  </a:lnTo>
                  <a:lnTo>
                    <a:pt x="136" y="186"/>
                  </a:lnTo>
                  <a:lnTo>
                    <a:pt x="124" y="172"/>
                  </a:lnTo>
                  <a:lnTo>
                    <a:pt x="110" y="168"/>
                  </a:lnTo>
                  <a:lnTo>
                    <a:pt x="110" y="154"/>
                  </a:lnTo>
                  <a:lnTo>
                    <a:pt x="92" y="140"/>
                  </a:lnTo>
                  <a:lnTo>
                    <a:pt x="82" y="140"/>
                  </a:lnTo>
                  <a:lnTo>
                    <a:pt x="80" y="128"/>
                  </a:lnTo>
                  <a:lnTo>
                    <a:pt x="64" y="122"/>
                  </a:lnTo>
                  <a:lnTo>
                    <a:pt x="52" y="110"/>
                  </a:lnTo>
                  <a:lnTo>
                    <a:pt x="38" y="88"/>
                  </a:lnTo>
                  <a:lnTo>
                    <a:pt x="30" y="84"/>
                  </a:lnTo>
                  <a:lnTo>
                    <a:pt x="10" y="80"/>
                  </a:lnTo>
                  <a:lnTo>
                    <a:pt x="0" y="68"/>
                  </a:lnTo>
                  <a:lnTo>
                    <a:pt x="4" y="60"/>
                  </a:lnTo>
                  <a:lnTo>
                    <a:pt x="12" y="42"/>
                  </a:lnTo>
                </a:path>
              </a:pathLst>
            </a:custGeom>
            <a:solidFill>
              <a:srgbClr val="008226"/>
            </a:solidFill>
            <a:ln cap="rnd" w="12600">
              <a:solidFill>
                <a:srgbClr val="4d4d4d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867" name=""/>
            <p:cNvSpPr/>
            <p:nvPr/>
          </p:nvSpPr>
          <p:spPr>
            <a:xfrm>
              <a:off x="7004880" y="3852000"/>
              <a:ext cx="800280" cy="775440"/>
            </a:xfrm>
            <a:custGeom>
              <a:avLst/>
              <a:gdLst/>
              <a:ahLst/>
              <a:rect l="l" t="t" r="r" b="b"/>
              <a:pathLst>
                <a:path w="403" h="427">
                  <a:moveTo>
                    <a:pt x="0" y="24"/>
                  </a:moveTo>
                  <a:lnTo>
                    <a:pt x="88" y="12"/>
                  </a:lnTo>
                  <a:lnTo>
                    <a:pt x="178" y="0"/>
                  </a:lnTo>
                  <a:lnTo>
                    <a:pt x="172" y="24"/>
                  </a:lnTo>
                  <a:lnTo>
                    <a:pt x="180" y="42"/>
                  </a:lnTo>
                  <a:lnTo>
                    <a:pt x="210" y="46"/>
                  </a:lnTo>
                  <a:lnTo>
                    <a:pt x="226" y="74"/>
                  </a:lnTo>
                  <a:lnTo>
                    <a:pt x="250" y="86"/>
                  </a:lnTo>
                  <a:lnTo>
                    <a:pt x="252" y="98"/>
                  </a:lnTo>
                  <a:lnTo>
                    <a:pt x="264" y="100"/>
                  </a:lnTo>
                  <a:lnTo>
                    <a:pt x="278" y="110"/>
                  </a:lnTo>
                  <a:lnTo>
                    <a:pt x="278" y="126"/>
                  </a:lnTo>
                  <a:lnTo>
                    <a:pt x="304" y="138"/>
                  </a:lnTo>
                  <a:lnTo>
                    <a:pt x="306" y="156"/>
                  </a:lnTo>
                  <a:lnTo>
                    <a:pt x="308" y="164"/>
                  </a:lnTo>
                  <a:lnTo>
                    <a:pt x="328" y="162"/>
                  </a:lnTo>
                  <a:lnTo>
                    <a:pt x="346" y="168"/>
                  </a:lnTo>
                  <a:lnTo>
                    <a:pt x="356" y="190"/>
                  </a:lnTo>
                  <a:lnTo>
                    <a:pt x="362" y="210"/>
                  </a:lnTo>
                  <a:lnTo>
                    <a:pt x="380" y="212"/>
                  </a:lnTo>
                  <a:lnTo>
                    <a:pt x="384" y="236"/>
                  </a:lnTo>
                  <a:lnTo>
                    <a:pt x="402" y="248"/>
                  </a:lnTo>
                  <a:lnTo>
                    <a:pt x="402" y="272"/>
                  </a:lnTo>
                  <a:lnTo>
                    <a:pt x="386" y="274"/>
                  </a:lnTo>
                  <a:lnTo>
                    <a:pt x="388" y="284"/>
                  </a:lnTo>
                  <a:lnTo>
                    <a:pt x="380" y="292"/>
                  </a:lnTo>
                  <a:lnTo>
                    <a:pt x="388" y="304"/>
                  </a:lnTo>
                  <a:lnTo>
                    <a:pt x="392" y="320"/>
                  </a:lnTo>
                  <a:lnTo>
                    <a:pt x="380" y="326"/>
                  </a:lnTo>
                  <a:lnTo>
                    <a:pt x="378" y="352"/>
                  </a:lnTo>
                  <a:lnTo>
                    <a:pt x="372" y="354"/>
                  </a:lnTo>
                  <a:lnTo>
                    <a:pt x="380" y="364"/>
                  </a:lnTo>
                  <a:lnTo>
                    <a:pt x="378" y="390"/>
                  </a:lnTo>
                  <a:lnTo>
                    <a:pt x="362" y="386"/>
                  </a:lnTo>
                  <a:lnTo>
                    <a:pt x="354" y="378"/>
                  </a:lnTo>
                  <a:lnTo>
                    <a:pt x="342" y="380"/>
                  </a:lnTo>
                  <a:lnTo>
                    <a:pt x="336" y="390"/>
                  </a:lnTo>
                  <a:lnTo>
                    <a:pt x="338" y="404"/>
                  </a:lnTo>
                  <a:lnTo>
                    <a:pt x="344" y="408"/>
                  </a:lnTo>
                  <a:lnTo>
                    <a:pt x="344" y="426"/>
                  </a:lnTo>
                  <a:lnTo>
                    <a:pt x="332" y="424"/>
                  </a:lnTo>
                  <a:lnTo>
                    <a:pt x="322" y="412"/>
                  </a:lnTo>
                  <a:lnTo>
                    <a:pt x="232" y="414"/>
                  </a:lnTo>
                  <a:lnTo>
                    <a:pt x="104" y="418"/>
                  </a:lnTo>
                  <a:lnTo>
                    <a:pt x="90" y="392"/>
                  </a:lnTo>
                  <a:lnTo>
                    <a:pt x="90" y="384"/>
                  </a:lnTo>
                  <a:lnTo>
                    <a:pt x="84" y="376"/>
                  </a:lnTo>
                  <a:lnTo>
                    <a:pt x="72" y="378"/>
                  </a:lnTo>
                  <a:lnTo>
                    <a:pt x="76" y="366"/>
                  </a:lnTo>
                  <a:lnTo>
                    <a:pt x="84" y="324"/>
                  </a:lnTo>
                  <a:lnTo>
                    <a:pt x="76" y="320"/>
                  </a:lnTo>
                  <a:lnTo>
                    <a:pt x="78" y="296"/>
                  </a:lnTo>
                  <a:lnTo>
                    <a:pt x="92" y="276"/>
                  </a:lnTo>
                  <a:lnTo>
                    <a:pt x="80" y="272"/>
                  </a:lnTo>
                  <a:lnTo>
                    <a:pt x="72" y="262"/>
                  </a:lnTo>
                  <a:lnTo>
                    <a:pt x="60" y="258"/>
                  </a:lnTo>
                  <a:lnTo>
                    <a:pt x="58" y="246"/>
                  </a:lnTo>
                  <a:lnTo>
                    <a:pt x="70" y="234"/>
                  </a:lnTo>
                  <a:lnTo>
                    <a:pt x="68" y="228"/>
                  </a:lnTo>
                  <a:lnTo>
                    <a:pt x="58" y="220"/>
                  </a:lnTo>
                  <a:lnTo>
                    <a:pt x="36" y="138"/>
                  </a:lnTo>
                  <a:lnTo>
                    <a:pt x="0" y="24"/>
                  </a:lnTo>
                </a:path>
              </a:pathLst>
            </a:custGeom>
            <a:solidFill>
              <a:srgbClr val="008226"/>
            </a:solidFill>
            <a:ln cap="rnd" w="12600">
              <a:solidFill>
                <a:srgbClr val="4d4d4d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868" name=""/>
            <p:cNvSpPr/>
            <p:nvPr/>
          </p:nvSpPr>
          <p:spPr>
            <a:xfrm>
              <a:off x="6609600" y="3895200"/>
              <a:ext cx="577800" cy="885960"/>
            </a:xfrm>
            <a:custGeom>
              <a:avLst/>
              <a:gdLst/>
              <a:ahLst/>
              <a:rect l="l" t="t" r="r" b="b"/>
              <a:pathLst>
                <a:path w="291" h="487">
                  <a:moveTo>
                    <a:pt x="0" y="24"/>
                  </a:moveTo>
                  <a:lnTo>
                    <a:pt x="90" y="16"/>
                  </a:lnTo>
                  <a:lnTo>
                    <a:pt x="200" y="0"/>
                  </a:lnTo>
                  <a:lnTo>
                    <a:pt x="256" y="196"/>
                  </a:lnTo>
                  <a:lnTo>
                    <a:pt x="266" y="204"/>
                  </a:lnTo>
                  <a:lnTo>
                    <a:pt x="254" y="224"/>
                  </a:lnTo>
                  <a:lnTo>
                    <a:pt x="258" y="234"/>
                  </a:lnTo>
                  <a:lnTo>
                    <a:pt x="270" y="240"/>
                  </a:lnTo>
                  <a:lnTo>
                    <a:pt x="290" y="252"/>
                  </a:lnTo>
                  <a:lnTo>
                    <a:pt x="274" y="268"/>
                  </a:lnTo>
                  <a:lnTo>
                    <a:pt x="274" y="294"/>
                  </a:lnTo>
                  <a:lnTo>
                    <a:pt x="284" y="302"/>
                  </a:lnTo>
                  <a:lnTo>
                    <a:pt x="270" y="352"/>
                  </a:lnTo>
                  <a:lnTo>
                    <a:pt x="286" y="352"/>
                  </a:lnTo>
                  <a:lnTo>
                    <a:pt x="290" y="370"/>
                  </a:lnTo>
                  <a:lnTo>
                    <a:pt x="130" y="392"/>
                  </a:lnTo>
                  <a:lnTo>
                    <a:pt x="96" y="394"/>
                  </a:lnTo>
                  <a:lnTo>
                    <a:pt x="80" y="404"/>
                  </a:lnTo>
                  <a:lnTo>
                    <a:pt x="78" y="412"/>
                  </a:lnTo>
                  <a:lnTo>
                    <a:pt x="84" y="424"/>
                  </a:lnTo>
                  <a:lnTo>
                    <a:pt x="110" y="428"/>
                  </a:lnTo>
                  <a:lnTo>
                    <a:pt x="100" y="438"/>
                  </a:lnTo>
                  <a:lnTo>
                    <a:pt x="110" y="462"/>
                  </a:lnTo>
                  <a:lnTo>
                    <a:pt x="104" y="468"/>
                  </a:lnTo>
                  <a:lnTo>
                    <a:pt x="94" y="486"/>
                  </a:lnTo>
                  <a:lnTo>
                    <a:pt x="86" y="484"/>
                  </a:lnTo>
                  <a:lnTo>
                    <a:pt x="68" y="464"/>
                  </a:lnTo>
                  <a:lnTo>
                    <a:pt x="62" y="454"/>
                  </a:lnTo>
                  <a:lnTo>
                    <a:pt x="52" y="452"/>
                  </a:lnTo>
                  <a:lnTo>
                    <a:pt x="46" y="480"/>
                  </a:lnTo>
                  <a:lnTo>
                    <a:pt x="26" y="478"/>
                  </a:lnTo>
                  <a:lnTo>
                    <a:pt x="12" y="356"/>
                  </a:lnTo>
                  <a:lnTo>
                    <a:pt x="4" y="174"/>
                  </a:lnTo>
                  <a:lnTo>
                    <a:pt x="0" y="24"/>
                  </a:lnTo>
                </a:path>
              </a:pathLst>
            </a:custGeom>
            <a:solidFill>
              <a:srgbClr val="008226"/>
            </a:solidFill>
            <a:ln cap="rnd" w="12600">
              <a:solidFill>
                <a:srgbClr val="4d4d4d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869" name=""/>
            <p:cNvSpPr/>
            <p:nvPr/>
          </p:nvSpPr>
          <p:spPr>
            <a:xfrm>
              <a:off x="6765840" y="4536360"/>
              <a:ext cx="1386000" cy="961920"/>
            </a:xfrm>
            <a:custGeom>
              <a:avLst/>
              <a:gdLst/>
              <a:ahLst/>
              <a:rect l="l" t="t" r="r" b="b"/>
              <a:pathLst>
                <a:path w="697" h="529">
                  <a:moveTo>
                    <a:pt x="30" y="106"/>
                  </a:moveTo>
                  <a:lnTo>
                    <a:pt x="42" y="108"/>
                  </a:lnTo>
                  <a:lnTo>
                    <a:pt x="46" y="98"/>
                  </a:lnTo>
                  <a:lnTo>
                    <a:pt x="58" y="114"/>
                  </a:lnTo>
                  <a:lnTo>
                    <a:pt x="68" y="98"/>
                  </a:lnTo>
                  <a:lnTo>
                    <a:pt x="74" y="90"/>
                  </a:lnTo>
                  <a:lnTo>
                    <a:pt x="90" y="98"/>
                  </a:lnTo>
                  <a:lnTo>
                    <a:pt x="96" y="94"/>
                  </a:lnTo>
                  <a:lnTo>
                    <a:pt x="96" y="84"/>
                  </a:lnTo>
                  <a:lnTo>
                    <a:pt x="104" y="86"/>
                  </a:lnTo>
                  <a:lnTo>
                    <a:pt x="110" y="108"/>
                  </a:lnTo>
                  <a:lnTo>
                    <a:pt x="148" y="112"/>
                  </a:lnTo>
                  <a:lnTo>
                    <a:pt x="168" y="100"/>
                  </a:lnTo>
                  <a:lnTo>
                    <a:pt x="180" y="108"/>
                  </a:lnTo>
                  <a:lnTo>
                    <a:pt x="178" y="132"/>
                  </a:lnTo>
                  <a:lnTo>
                    <a:pt x="194" y="134"/>
                  </a:lnTo>
                  <a:lnTo>
                    <a:pt x="204" y="158"/>
                  </a:lnTo>
                  <a:lnTo>
                    <a:pt x="220" y="158"/>
                  </a:lnTo>
                  <a:lnTo>
                    <a:pt x="232" y="144"/>
                  </a:lnTo>
                  <a:lnTo>
                    <a:pt x="244" y="140"/>
                  </a:lnTo>
                  <a:lnTo>
                    <a:pt x="262" y="142"/>
                  </a:lnTo>
                  <a:lnTo>
                    <a:pt x="276" y="132"/>
                  </a:lnTo>
                  <a:lnTo>
                    <a:pt x="278" y="114"/>
                  </a:lnTo>
                  <a:lnTo>
                    <a:pt x="286" y="100"/>
                  </a:lnTo>
                  <a:lnTo>
                    <a:pt x="300" y="96"/>
                  </a:lnTo>
                  <a:lnTo>
                    <a:pt x="322" y="100"/>
                  </a:lnTo>
                  <a:lnTo>
                    <a:pt x="338" y="114"/>
                  </a:lnTo>
                  <a:lnTo>
                    <a:pt x="338" y="130"/>
                  </a:lnTo>
                  <a:lnTo>
                    <a:pt x="358" y="134"/>
                  </a:lnTo>
                  <a:lnTo>
                    <a:pt x="388" y="150"/>
                  </a:lnTo>
                  <a:lnTo>
                    <a:pt x="390" y="170"/>
                  </a:lnTo>
                  <a:lnTo>
                    <a:pt x="418" y="176"/>
                  </a:lnTo>
                  <a:lnTo>
                    <a:pt x="434" y="196"/>
                  </a:lnTo>
                  <a:lnTo>
                    <a:pt x="438" y="226"/>
                  </a:lnTo>
                  <a:lnTo>
                    <a:pt x="432" y="230"/>
                  </a:lnTo>
                  <a:lnTo>
                    <a:pt x="424" y="236"/>
                  </a:lnTo>
                  <a:lnTo>
                    <a:pt x="424" y="252"/>
                  </a:lnTo>
                  <a:lnTo>
                    <a:pt x="434" y="270"/>
                  </a:lnTo>
                  <a:lnTo>
                    <a:pt x="434" y="286"/>
                  </a:lnTo>
                  <a:lnTo>
                    <a:pt x="440" y="306"/>
                  </a:lnTo>
                  <a:lnTo>
                    <a:pt x="454" y="292"/>
                  </a:lnTo>
                  <a:lnTo>
                    <a:pt x="470" y="286"/>
                  </a:lnTo>
                  <a:lnTo>
                    <a:pt x="450" y="326"/>
                  </a:lnTo>
                  <a:lnTo>
                    <a:pt x="458" y="340"/>
                  </a:lnTo>
                  <a:lnTo>
                    <a:pt x="466" y="348"/>
                  </a:lnTo>
                  <a:lnTo>
                    <a:pt x="480" y="370"/>
                  </a:lnTo>
                  <a:lnTo>
                    <a:pt x="502" y="378"/>
                  </a:lnTo>
                  <a:lnTo>
                    <a:pt x="504" y="366"/>
                  </a:lnTo>
                  <a:lnTo>
                    <a:pt x="516" y="370"/>
                  </a:lnTo>
                  <a:lnTo>
                    <a:pt x="510" y="390"/>
                  </a:lnTo>
                  <a:lnTo>
                    <a:pt x="508" y="410"/>
                  </a:lnTo>
                  <a:lnTo>
                    <a:pt x="524" y="416"/>
                  </a:lnTo>
                  <a:lnTo>
                    <a:pt x="540" y="436"/>
                  </a:lnTo>
                  <a:lnTo>
                    <a:pt x="538" y="454"/>
                  </a:lnTo>
                  <a:lnTo>
                    <a:pt x="546" y="460"/>
                  </a:lnTo>
                  <a:lnTo>
                    <a:pt x="578" y="460"/>
                  </a:lnTo>
                  <a:lnTo>
                    <a:pt x="590" y="470"/>
                  </a:lnTo>
                  <a:lnTo>
                    <a:pt x="588" y="480"/>
                  </a:lnTo>
                  <a:lnTo>
                    <a:pt x="604" y="478"/>
                  </a:lnTo>
                  <a:lnTo>
                    <a:pt x="604" y="494"/>
                  </a:lnTo>
                  <a:lnTo>
                    <a:pt x="616" y="510"/>
                  </a:lnTo>
                  <a:lnTo>
                    <a:pt x="612" y="526"/>
                  </a:lnTo>
                  <a:lnTo>
                    <a:pt x="634" y="528"/>
                  </a:lnTo>
                  <a:lnTo>
                    <a:pt x="644" y="518"/>
                  </a:lnTo>
                  <a:lnTo>
                    <a:pt x="680" y="520"/>
                  </a:lnTo>
                  <a:lnTo>
                    <a:pt x="696" y="504"/>
                  </a:lnTo>
                  <a:lnTo>
                    <a:pt x="684" y="470"/>
                  </a:lnTo>
                  <a:lnTo>
                    <a:pt x="694" y="462"/>
                  </a:lnTo>
                  <a:lnTo>
                    <a:pt x="692" y="368"/>
                  </a:lnTo>
                  <a:lnTo>
                    <a:pt x="688" y="350"/>
                  </a:lnTo>
                  <a:lnTo>
                    <a:pt x="658" y="312"/>
                  </a:lnTo>
                  <a:lnTo>
                    <a:pt x="652" y="298"/>
                  </a:lnTo>
                  <a:lnTo>
                    <a:pt x="644" y="278"/>
                  </a:lnTo>
                  <a:lnTo>
                    <a:pt x="616" y="234"/>
                  </a:lnTo>
                  <a:lnTo>
                    <a:pt x="608" y="198"/>
                  </a:lnTo>
                  <a:lnTo>
                    <a:pt x="602" y="182"/>
                  </a:lnTo>
                  <a:lnTo>
                    <a:pt x="590" y="178"/>
                  </a:lnTo>
                  <a:lnTo>
                    <a:pt x="576" y="144"/>
                  </a:lnTo>
                  <a:lnTo>
                    <a:pt x="554" y="114"/>
                  </a:lnTo>
                  <a:lnTo>
                    <a:pt x="530" y="82"/>
                  </a:lnTo>
                  <a:lnTo>
                    <a:pt x="518" y="54"/>
                  </a:lnTo>
                  <a:lnTo>
                    <a:pt x="500" y="52"/>
                  </a:lnTo>
                  <a:lnTo>
                    <a:pt x="512" y="36"/>
                  </a:lnTo>
                  <a:lnTo>
                    <a:pt x="500" y="12"/>
                  </a:lnTo>
                  <a:lnTo>
                    <a:pt x="482" y="8"/>
                  </a:lnTo>
                  <a:lnTo>
                    <a:pt x="468" y="0"/>
                  </a:lnTo>
                  <a:lnTo>
                    <a:pt x="454" y="18"/>
                  </a:lnTo>
                  <a:lnTo>
                    <a:pt x="464" y="32"/>
                  </a:lnTo>
                  <a:lnTo>
                    <a:pt x="464" y="52"/>
                  </a:lnTo>
                  <a:lnTo>
                    <a:pt x="440" y="34"/>
                  </a:lnTo>
                  <a:lnTo>
                    <a:pt x="338" y="38"/>
                  </a:lnTo>
                  <a:lnTo>
                    <a:pt x="222" y="42"/>
                  </a:lnTo>
                  <a:lnTo>
                    <a:pt x="210" y="16"/>
                  </a:lnTo>
                  <a:lnTo>
                    <a:pt x="82" y="34"/>
                  </a:lnTo>
                  <a:lnTo>
                    <a:pt x="24" y="42"/>
                  </a:lnTo>
                  <a:lnTo>
                    <a:pt x="6" y="48"/>
                  </a:lnTo>
                  <a:lnTo>
                    <a:pt x="0" y="62"/>
                  </a:lnTo>
                  <a:lnTo>
                    <a:pt x="12" y="74"/>
                  </a:lnTo>
                  <a:lnTo>
                    <a:pt x="32" y="74"/>
                  </a:lnTo>
                  <a:lnTo>
                    <a:pt x="20" y="86"/>
                  </a:lnTo>
                  <a:lnTo>
                    <a:pt x="30" y="106"/>
                  </a:lnTo>
                </a:path>
              </a:pathLst>
            </a:custGeom>
            <a:solidFill>
              <a:srgbClr val="008226"/>
            </a:solidFill>
            <a:ln cap="rnd" w="12600">
              <a:solidFill>
                <a:srgbClr val="4d4d4d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870" name=""/>
            <p:cNvSpPr/>
            <p:nvPr/>
          </p:nvSpPr>
          <p:spPr>
            <a:xfrm>
              <a:off x="6124680" y="3940200"/>
              <a:ext cx="532080" cy="861840"/>
            </a:xfrm>
            <a:custGeom>
              <a:avLst/>
              <a:gdLst/>
              <a:ahLst/>
              <a:rect l="l" t="t" r="r" b="b"/>
              <a:pathLst>
                <a:path w="267" h="475">
                  <a:moveTo>
                    <a:pt x="94" y="10"/>
                  </a:moveTo>
                  <a:lnTo>
                    <a:pt x="90" y="18"/>
                  </a:lnTo>
                  <a:lnTo>
                    <a:pt x="82" y="16"/>
                  </a:lnTo>
                  <a:lnTo>
                    <a:pt x="60" y="36"/>
                  </a:lnTo>
                  <a:lnTo>
                    <a:pt x="60" y="72"/>
                  </a:lnTo>
                  <a:lnTo>
                    <a:pt x="52" y="66"/>
                  </a:lnTo>
                  <a:lnTo>
                    <a:pt x="38" y="84"/>
                  </a:lnTo>
                  <a:lnTo>
                    <a:pt x="24" y="88"/>
                  </a:lnTo>
                  <a:lnTo>
                    <a:pt x="26" y="104"/>
                  </a:lnTo>
                  <a:lnTo>
                    <a:pt x="30" y="118"/>
                  </a:lnTo>
                  <a:lnTo>
                    <a:pt x="36" y="134"/>
                  </a:lnTo>
                  <a:lnTo>
                    <a:pt x="20" y="144"/>
                  </a:lnTo>
                  <a:lnTo>
                    <a:pt x="30" y="176"/>
                  </a:lnTo>
                  <a:lnTo>
                    <a:pt x="24" y="182"/>
                  </a:lnTo>
                  <a:lnTo>
                    <a:pt x="24" y="206"/>
                  </a:lnTo>
                  <a:lnTo>
                    <a:pt x="40" y="218"/>
                  </a:lnTo>
                  <a:lnTo>
                    <a:pt x="42" y="232"/>
                  </a:lnTo>
                  <a:lnTo>
                    <a:pt x="34" y="242"/>
                  </a:lnTo>
                  <a:lnTo>
                    <a:pt x="42" y="250"/>
                  </a:lnTo>
                  <a:lnTo>
                    <a:pt x="52" y="276"/>
                  </a:lnTo>
                  <a:lnTo>
                    <a:pt x="42" y="286"/>
                  </a:lnTo>
                  <a:lnTo>
                    <a:pt x="34" y="316"/>
                  </a:lnTo>
                  <a:lnTo>
                    <a:pt x="18" y="330"/>
                  </a:lnTo>
                  <a:lnTo>
                    <a:pt x="18" y="354"/>
                  </a:lnTo>
                  <a:lnTo>
                    <a:pt x="0" y="382"/>
                  </a:lnTo>
                  <a:lnTo>
                    <a:pt x="20" y="406"/>
                  </a:lnTo>
                  <a:lnTo>
                    <a:pt x="70" y="404"/>
                  </a:lnTo>
                  <a:lnTo>
                    <a:pt x="132" y="396"/>
                  </a:lnTo>
                  <a:lnTo>
                    <a:pt x="158" y="398"/>
                  </a:lnTo>
                  <a:lnTo>
                    <a:pt x="152" y="418"/>
                  </a:lnTo>
                  <a:lnTo>
                    <a:pt x="184" y="474"/>
                  </a:lnTo>
                  <a:lnTo>
                    <a:pt x="218" y="450"/>
                  </a:lnTo>
                  <a:lnTo>
                    <a:pt x="266" y="452"/>
                  </a:lnTo>
                  <a:lnTo>
                    <a:pt x="254" y="288"/>
                  </a:lnTo>
                  <a:lnTo>
                    <a:pt x="242" y="0"/>
                  </a:lnTo>
                  <a:lnTo>
                    <a:pt x="94" y="10"/>
                  </a:lnTo>
                </a:path>
              </a:pathLst>
            </a:custGeom>
            <a:solidFill>
              <a:srgbClr val="008226"/>
            </a:solidFill>
            <a:ln cap="rnd" w="12600">
              <a:solidFill>
                <a:srgbClr val="4d4d4d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871" name=""/>
            <p:cNvSpPr/>
            <p:nvPr/>
          </p:nvSpPr>
          <p:spPr>
            <a:xfrm>
              <a:off x="3735360" y="3705480"/>
              <a:ext cx="2082600" cy="1879200"/>
            </a:xfrm>
            <a:custGeom>
              <a:avLst/>
              <a:gdLst/>
              <a:ahLst/>
              <a:rect l="l" t="t" r="r" b="b"/>
              <a:pathLst>
                <a:path w="1046" h="1033">
                  <a:moveTo>
                    <a:pt x="6" y="408"/>
                  </a:moveTo>
                  <a:lnTo>
                    <a:pt x="0" y="424"/>
                  </a:lnTo>
                  <a:lnTo>
                    <a:pt x="12" y="430"/>
                  </a:lnTo>
                  <a:lnTo>
                    <a:pt x="28" y="448"/>
                  </a:lnTo>
                  <a:lnTo>
                    <a:pt x="30" y="470"/>
                  </a:lnTo>
                  <a:lnTo>
                    <a:pt x="48" y="474"/>
                  </a:lnTo>
                  <a:lnTo>
                    <a:pt x="60" y="488"/>
                  </a:lnTo>
                  <a:lnTo>
                    <a:pt x="70" y="506"/>
                  </a:lnTo>
                  <a:lnTo>
                    <a:pt x="82" y="510"/>
                  </a:lnTo>
                  <a:lnTo>
                    <a:pt x="102" y="542"/>
                  </a:lnTo>
                  <a:lnTo>
                    <a:pt x="130" y="544"/>
                  </a:lnTo>
                  <a:lnTo>
                    <a:pt x="126" y="558"/>
                  </a:lnTo>
                  <a:lnTo>
                    <a:pt x="136" y="590"/>
                  </a:lnTo>
                  <a:lnTo>
                    <a:pt x="138" y="634"/>
                  </a:lnTo>
                  <a:lnTo>
                    <a:pt x="152" y="648"/>
                  </a:lnTo>
                  <a:lnTo>
                    <a:pt x="160" y="660"/>
                  </a:lnTo>
                  <a:lnTo>
                    <a:pt x="168" y="664"/>
                  </a:lnTo>
                  <a:lnTo>
                    <a:pt x="196" y="692"/>
                  </a:lnTo>
                  <a:lnTo>
                    <a:pt x="208" y="698"/>
                  </a:lnTo>
                  <a:lnTo>
                    <a:pt x="216" y="700"/>
                  </a:lnTo>
                  <a:lnTo>
                    <a:pt x="224" y="712"/>
                  </a:lnTo>
                  <a:lnTo>
                    <a:pt x="266" y="724"/>
                  </a:lnTo>
                  <a:lnTo>
                    <a:pt x="282" y="704"/>
                  </a:lnTo>
                  <a:lnTo>
                    <a:pt x="292" y="694"/>
                  </a:lnTo>
                  <a:lnTo>
                    <a:pt x="286" y="666"/>
                  </a:lnTo>
                  <a:lnTo>
                    <a:pt x="294" y="656"/>
                  </a:lnTo>
                  <a:lnTo>
                    <a:pt x="318" y="654"/>
                  </a:lnTo>
                  <a:lnTo>
                    <a:pt x="324" y="646"/>
                  </a:lnTo>
                  <a:lnTo>
                    <a:pt x="328" y="636"/>
                  </a:lnTo>
                  <a:lnTo>
                    <a:pt x="338" y="638"/>
                  </a:lnTo>
                  <a:lnTo>
                    <a:pt x="340" y="648"/>
                  </a:lnTo>
                  <a:lnTo>
                    <a:pt x="366" y="650"/>
                  </a:lnTo>
                  <a:lnTo>
                    <a:pt x="408" y="656"/>
                  </a:lnTo>
                  <a:lnTo>
                    <a:pt x="424" y="672"/>
                  </a:lnTo>
                  <a:lnTo>
                    <a:pt x="456" y="714"/>
                  </a:lnTo>
                  <a:lnTo>
                    <a:pt x="472" y="744"/>
                  </a:lnTo>
                  <a:lnTo>
                    <a:pt x="474" y="760"/>
                  </a:lnTo>
                  <a:lnTo>
                    <a:pt x="516" y="826"/>
                  </a:lnTo>
                  <a:lnTo>
                    <a:pt x="523" y="846"/>
                  </a:lnTo>
                  <a:lnTo>
                    <a:pt x="555" y="868"/>
                  </a:lnTo>
                  <a:lnTo>
                    <a:pt x="557" y="894"/>
                  </a:lnTo>
                  <a:lnTo>
                    <a:pt x="565" y="912"/>
                  </a:lnTo>
                  <a:lnTo>
                    <a:pt x="571" y="946"/>
                  </a:lnTo>
                  <a:lnTo>
                    <a:pt x="585" y="952"/>
                  </a:lnTo>
                  <a:lnTo>
                    <a:pt x="587" y="966"/>
                  </a:lnTo>
                  <a:lnTo>
                    <a:pt x="587" y="992"/>
                  </a:lnTo>
                  <a:lnTo>
                    <a:pt x="597" y="992"/>
                  </a:lnTo>
                  <a:lnTo>
                    <a:pt x="613" y="986"/>
                  </a:lnTo>
                  <a:lnTo>
                    <a:pt x="633" y="1008"/>
                  </a:lnTo>
                  <a:lnTo>
                    <a:pt x="651" y="1008"/>
                  </a:lnTo>
                  <a:lnTo>
                    <a:pt x="669" y="1020"/>
                  </a:lnTo>
                  <a:lnTo>
                    <a:pt x="693" y="1024"/>
                  </a:lnTo>
                  <a:lnTo>
                    <a:pt x="711" y="1018"/>
                  </a:lnTo>
                  <a:lnTo>
                    <a:pt x="727" y="1032"/>
                  </a:lnTo>
                  <a:lnTo>
                    <a:pt x="745" y="1032"/>
                  </a:lnTo>
                  <a:lnTo>
                    <a:pt x="753" y="1024"/>
                  </a:lnTo>
                  <a:lnTo>
                    <a:pt x="763" y="1022"/>
                  </a:lnTo>
                  <a:lnTo>
                    <a:pt x="775" y="1002"/>
                  </a:lnTo>
                  <a:lnTo>
                    <a:pt x="753" y="1006"/>
                  </a:lnTo>
                  <a:lnTo>
                    <a:pt x="741" y="982"/>
                  </a:lnTo>
                  <a:lnTo>
                    <a:pt x="737" y="976"/>
                  </a:lnTo>
                  <a:lnTo>
                    <a:pt x="735" y="940"/>
                  </a:lnTo>
                  <a:lnTo>
                    <a:pt x="727" y="926"/>
                  </a:lnTo>
                  <a:lnTo>
                    <a:pt x="737" y="908"/>
                  </a:lnTo>
                  <a:lnTo>
                    <a:pt x="737" y="888"/>
                  </a:lnTo>
                  <a:lnTo>
                    <a:pt x="747" y="874"/>
                  </a:lnTo>
                  <a:lnTo>
                    <a:pt x="745" y="856"/>
                  </a:lnTo>
                  <a:lnTo>
                    <a:pt x="743" y="844"/>
                  </a:lnTo>
                  <a:lnTo>
                    <a:pt x="755" y="838"/>
                  </a:lnTo>
                  <a:lnTo>
                    <a:pt x="761" y="820"/>
                  </a:lnTo>
                  <a:lnTo>
                    <a:pt x="775" y="818"/>
                  </a:lnTo>
                  <a:lnTo>
                    <a:pt x="791" y="808"/>
                  </a:lnTo>
                  <a:lnTo>
                    <a:pt x="795" y="796"/>
                  </a:lnTo>
                  <a:lnTo>
                    <a:pt x="809" y="800"/>
                  </a:lnTo>
                  <a:lnTo>
                    <a:pt x="819" y="790"/>
                  </a:lnTo>
                  <a:lnTo>
                    <a:pt x="815" y="772"/>
                  </a:lnTo>
                  <a:lnTo>
                    <a:pt x="827" y="778"/>
                  </a:lnTo>
                  <a:lnTo>
                    <a:pt x="859" y="778"/>
                  </a:lnTo>
                  <a:lnTo>
                    <a:pt x="891" y="758"/>
                  </a:lnTo>
                  <a:lnTo>
                    <a:pt x="907" y="740"/>
                  </a:lnTo>
                  <a:lnTo>
                    <a:pt x="925" y="732"/>
                  </a:lnTo>
                  <a:lnTo>
                    <a:pt x="941" y="714"/>
                  </a:lnTo>
                  <a:lnTo>
                    <a:pt x="957" y="708"/>
                  </a:lnTo>
                  <a:lnTo>
                    <a:pt x="951" y="686"/>
                  </a:lnTo>
                  <a:lnTo>
                    <a:pt x="935" y="670"/>
                  </a:lnTo>
                  <a:lnTo>
                    <a:pt x="935" y="648"/>
                  </a:lnTo>
                  <a:lnTo>
                    <a:pt x="953" y="662"/>
                  </a:lnTo>
                  <a:lnTo>
                    <a:pt x="965" y="686"/>
                  </a:lnTo>
                  <a:lnTo>
                    <a:pt x="1001" y="686"/>
                  </a:lnTo>
                  <a:lnTo>
                    <a:pt x="1017" y="662"/>
                  </a:lnTo>
                  <a:lnTo>
                    <a:pt x="1019" y="650"/>
                  </a:lnTo>
                  <a:lnTo>
                    <a:pt x="1031" y="636"/>
                  </a:lnTo>
                  <a:lnTo>
                    <a:pt x="1035" y="624"/>
                  </a:lnTo>
                  <a:lnTo>
                    <a:pt x="1029" y="610"/>
                  </a:lnTo>
                  <a:lnTo>
                    <a:pt x="1031" y="602"/>
                  </a:lnTo>
                  <a:lnTo>
                    <a:pt x="1037" y="596"/>
                  </a:lnTo>
                  <a:lnTo>
                    <a:pt x="1035" y="570"/>
                  </a:lnTo>
                  <a:lnTo>
                    <a:pt x="1043" y="552"/>
                  </a:lnTo>
                  <a:lnTo>
                    <a:pt x="1045" y="520"/>
                  </a:lnTo>
                  <a:lnTo>
                    <a:pt x="1037" y="508"/>
                  </a:lnTo>
                  <a:lnTo>
                    <a:pt x="1023" y="480"/>
                  </a:lnTo>
                  <a:lnTo>
                    <a:pt x="1021" y="458"/>
                  </a:lnTo>
                  <a:lnTo>
                    <a:pt x="999" y="442"/>
                  </a:lnTo>
                  <a:lnTo>
                    <a:pt x="993" y="292"/>
                  </a:lnTo>
                  <a:lnTo>
                    <a:pt x="959" y="290"/>
                  </a:lnTo>
                  <a:lnTo>
                    <a:pt x="951" y="274"/>
                  </a:lnTo>
                  <a:lnTo>
                    <a:pt x="937" y="280"/>
                  </a:lnTo>
                  <a:lnTo>
                    <a:pt x="923" y="256"/>
                  </a:lnTo>
                  <a:lnTo>
                    <a:pt x="913" y="254"/>
                  </a:lnTo>
                  <a:lnTo>
                    <a:pt x="893" y="272"/>
                  </a:lnTo>
                  <a:lnTo>
                    <a:pt x="877" y="258"/>
                  </a:lnTo>
                  <a:lnTo>
                    <a:pt x="863" y="256"/>
                  </a:lnTo>
                  <a:lnTo>
                    <a:pt x="843" y="272"/>
                  </a:lnTo>
                  <a:lnTo>
                    <a:pt x="817" y="268"/>
                  </a:lnTo>
                  <a:lnTo>
                    <a:pt x="797" y="260"/>
                  </a:lnTo>
                  <a:lnTo>
                    <a:pt x="777" y="262"/>
                  </a:lnTo>
                  <a:lnTo>
                    <a:pt x="763" y="276"/>
                  </a:lnTo>
                  <a:lnTo>
                    <a:pt x="739" y="258"/>
                  </a:lnTo>
                  <a:lnTo>
                    <a:pt x="705" y="262"/>
                  </a:lnTo>
                  <a:lnTo>
                    <a:pt x="687" y="248"/>
                  </a:lnTo>
                  <a:lnTo>
                    <a:pt x="677" y="230"/>
                  </a:lnTo>
                  <a:lnTo>
                    <a:pt x="657" y="224"/>
                  </a:lnTo>
                  <a:lnTo>
                    <a:pt x="645" y="234"/>
                  </a:lnTo>
                  <a:lnTo>
                    <a:pt x="607" y="234"/>
                  </a:lnTo>
                  <a:lnTo>
                    <a:pt x="601" y="222"/>
                  </a:lnTo>
                  <a:lnTo>
                    <a:pt x="595" y="208"/>
                  </a:lnTo>
                  <a:lnTo>
                    <a:pt x="587" y="200"/>
                  </a:lnTo>
                  <a:lnTo>
                    <a:pt x="559" y="212"/>
                  </a:lnTo>
                  <a:lnTo>
                    <a:pt x="547" y="206"/>
                  </a:lnTo>
                  <a:lnTo>
                    <a:pt x="539" y="170"/>
                  </a:lnTo>
                  <a:lnTo>
                    <a:pt x="531" y="96"/>
                  </a:lnTo>
                  <a:lnTo>
                    <a:pt x="523" y="16"/>
                  </a:lnTo>
                  <a:lnTo>
                    <a:pt x="308" y="0"/>
                  </a:lnTo>
                  <a:lnTo>
                    <a:pt x="282" y="422"/>
                  </a:lnTo>
                  <a:lnTo>
                    <a:pt x="6" y="408"/>
                  </a:lnTo>
                </a:path>
              </a:pathLst>
            </a:custGeom>
            <a:solidFill>
              <a:srgbClr val="008226"/>
            </a:solidFill>
            <a:ln cap="rnd" w="12600">
              <a:solidFill>
                <a:srgbClr val="4d4d4d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872" name=""/>
            <p:cNvSpPr/>
            <p:nvPr/>
          </p:nvSpPr>
          <p:spPr>
            <a:xfrm>
              <a:off x="7297920" y="2239920"/>
              <a:ext cx="9720" cy="1080"/>
            </a:xfrm>
            <a:custGeom>
              <a:avLst/>
              <a:gdLst/>
              <a:ahLst/>
              <a:rect l="l" t="t" r="r" b="b"/>
              <a:pathLst>
                <a:path w="5" h="1">
                  <a:moveTo>
                    <a:pt x="0" y="0"/>
                  </a:moveTo>
                  <a:lnTo>
                    <a:pt x="4" y="0"/>
                  </a:lnTo>
                </a:path>
              </a:pathLst>
            </a:custGeom>
            <a:solidFill>
              <a:srgbClr val="008226"/>
            </a:solidFill>
            <a:ln cap="rnd" w="12600">
              <a:solidFill>
                <a:srgbClr val="4d4d4d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45720" bIns="-457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873" name=""/>
            <p:cNvSpPr/>
            <p:nvPr/>
          </p:nvSpPr>
          <p:spPr>
            <a:xfrm>
              <a:off x="6228000" y="1663200"/>
              <a:ext cx="113760" cy="86400"/>
            </a:xfrm>
            <a:custGeom>
              <a:avLst/>
              <a:gdLst/>
              <a:ahLst/>
              <a:rect l="l" t="t" r="r" b="b"/>
              <a:pathLst>
                <a:path w="57" h="47">
                  <a:moveTo>
                    <a:pt x="56" y="0"/>
                  </a:moveTo>
                  <a:lnTo>
                    <a:pt x="34" y="4"/>
                  </a:lnTo>
                  <a:lnTo>
                    <a:pt x="20" y="20"/>
                  </a:lnTo>
                  <a:lnTo>
                    <a:pt x="4" y="28"/>
                  </a:lnTo>
                  <a:lnTo>
                    <a:pt x="0" y="46"/>
                  </a:lnTo>
                  <a:lnTo>
                    <a:pt x="32" y="34"/>
                  </a:lnTo>
                  <a:lnTo>
                    <a:pt x="44" y="18"/>
                  </a:lnTo>
                  <a:lnTo>
                    <a:pt x="52" y="12"/>
                  </a:lnTo>
                  <a:lnTo>
                    <a:pt x="56" y="0"/>
                  </a:lnTo>
                </a:path>
              </a:pathLst>
            </a:custGeom>
            <a:solidFill>
              <a:srgbClr val="008226"/>
            </a:solidFill>
            <a:ln cap="rnd" w="12600">
              <a:solidFill>
                <a:srgbClr val="4d4d4d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tIns="40680" bIns="406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874" name=""/>
            <p:cNvSpPr/>
            <p:nvPr/>
          </p:nvSpPr>
          <p:spPr>
            <a:xfrm>
              <a:off x="6629760" y="1703520"/>
              <a:ext cx="90720" cy="22320"/>
            </a:xfrm>
            <a:custGeom>
              <a:avLst/>
              <a:gdLst/>
              <a:ahLst/>
              <a:rect l="l" t="t" r="r" b="b"/>
              <a:pathLst>
                <a:path w="45" h="13">
                  <a:moveTo>
                    <a:pt x="8" y="2"/>
                  </a:moveTo>
                  <a:lnTo>
                    <a:pt x="0" y="8"/>
                  </a:lnTo>
                  <a:lnTo>
                    <a:pt x="4" y="12"/>
                  </a:lnTo>
                  <a:lnTo>
                    <a:pt x="32" y="10"/>
                  </a:lnTo>
                  <a:lnTo>
                    <a:pt x="44" y="10"/>
                  </a:lnTo>
                  <a:lnTo>
                    <a:pt x="42" y="0"/>
                  </a:lnTo>
                  <a:lnTo>
                    <a:pt x="8" y="2"/>
                  </a:lnTo>
                </a:path>
              </a:pathLst>
            </a:custGeom>
            <a:solidFill>
              <a:srgbClr val="008226"/>
            </a:solidFill>
            <a:ln cap="rnd" w="12600">
              <a:solidFill>
                <a:srgbClr val="4d4d4d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tIns="-23400" bIns="-234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875" name=""/>
            <p:cNvSpPr/>
            <p:nvPr/>
          </p:nvSpPr>
          <p:spPr>
            <a:xfrm>
              <a:off x="7617600" y="1882800"/>
              <a:ext cx="942480" cy="1081800"/>
            </a:xfrm>
            <a:custGeom>
              <a:avLst/>
              <a:gdLst/>
              <a:ahLst/>
              <a:rect l="l" t="t" r="r" b="b"/>
              <a:pathLst>
                <a:path w="475" h="593">
                  <a:moveTo>
                    <a:pt x="382" y="0"/>
                  </a:moveTo>
                  <a:lnTo>
                    <a:pt x="364" y="10"/>
                  </a:lnTo>
                  <a:lnTo>
                    <a:pt x="322" y="8"/>
                  </a:lnTo>
                  <a:lnTo>
                    <a:pt x="292" y="22"/>
                  </a:lnTo>
                  <a:lnTo>
                    <a:pt x="254" y="42"/>
                  </a:lnTo>
                  <a:lnTo>
                    <a:pt x="238" y="60"/>
                  </a:lnTo>
                  <a:lnTo>
                    <a:pt x="238" y="84"/>
                  </a:lnTo>
                  <a:lnTo>
                    <a:pt x="216" y="98"/>
                  </a:lnTo>
                  <a:lnTo>
                    <a:pt x="202" y="114"/>
                  </a:lnTo>
                  <a:lnTo>
                    <a:pt x="202" y="122"/>
                  </a:lnTo>
                  <a:lnTo>
                    <a:pt x="214" y="136"/>
                  </a:lnTo>
                  <a:lnTo>
                    <a:pt x="216" y="142"/>
                  </a:lnTo>
                  <a:lnTo>
                    <a:pt x="210" y="154"/>
                  </a:lnTo>
                  <a:lnTo>
                    <a:pt x="214" y="164"/>
                  </a:lnTo>
                  <a:lnTo>
                    <a:pt x="218" y="176"/>
                  </a:lnTo>
                  <a:lnTo>
                    <a:pt x="214" y="186"/>
                  </a:lnTo>
                  <a:lnTo>
                    <a:pt x="200" y="188"/>
                  </a:lnTo>
                  <a:lnTo>
                    <a:pt x="180" y="216"/>
                  </a:lnTo>
                  <a:lnTo>
                    <a:pt x="156" y="222"/>
                  </a:lnTo>
                  <a:lnTo>
                    <a:pt x="100" y="222"/>
                  </a:lnTo>
                  <a:lnTo>
                    <a:pt x="98" y="230"/>
                  </a:lnTo>
                  <a:lnTo>
                    <a:pt x="44" y="230"/>
                  </a:lnTo>
                  <a:lnTo>
                    <a:pt x="32" y="242"/>
                  </a:lnTo>
                  <a:lnTo>
                    <a:pt x="30" y="262"/>
                  </a:lnTo>
                  <a:lnTo>
                    <a:pt x="40" y="274"/>
                  </a:lnTo>
                  <a:lnTo>
                    <a:pt x="52" y="290"/>
                  </a:lnTo>
                  <a:lnTo>
                    <a:pt x="48" y="306"/>
                  </a:lnTo>
                  <a:lnTo>
                    <a:pt x="22" y="330"/>
                  </a:lnTo>
                  <a:lnTo>
                    <a:pt x="0" y="350"/>
                  </a:lnTo>
                  <a:lnTo>
                    <a:pt x="10" y="364"/>
                  </a:lnTo>
                  <a:lnTo>
                    <a:pt x="4" y="378"/>
                  </a:lnTo>
                  <a:lnTo>
                    <a:pt x="92" y="364"/>
                  </a:lnTo>
                  <a:lnTo>
                    <a:pt x="318" y="312"/>
                  </a:lnTo>
                  <a:lnTo>
                    <a:pt x="322" y="322"/>
                  </a:lnTo>
                  <a:lnTo>
                    <a:pt x="340" y="328"/>
                  </a:lnTo>
                  <a:lnTo>
                    <a:pt x="342" y="352"/>
                  </a:lnTo>
                  <a:lnTo>
                    <a:pt x="362" y="354"/>
                  </a:lnTo>
                  <a:lnTo>
                    <a:pt x="368" y="364"/>
                  </a:lnTo>
                  <a:lnTo>
                    <a:pt x="360" y="376"/>
                  </a:lnTo>
                  <a:lnTo>
                    <a:pt x="358" y="394"/>
                  </a:lnTo>
                  <a:lnTo>
                    <a:pt x="350" y="406"/>
                  </a:lnTo>
                  <a:lnTo>
                    <a:pt x="356" y="420"/>
                  </a:lnTo>
                  <a:lnTo>
                    <a:pt x="346" y="426"/>
                  </a:lnTo>
                  <a:lnTo>
                    <a:pt x="356" y="448"/>
                  </a:lnTo>
                  <a:lnTo>
                    <a:pt x="354" y="464"/>
                  </a:lnTo>
                  <a:lnTo>
                    <a:pt x="380" y="466"/>
                  </a:lnTo>
                  <a:lnTo>
                    <a:pt x="386" y="482"/>
                  </a:lnTo>
                  <a:lnTo>
                    <a:pt x="374" y="508"/>
                  </a:lnTo>
                  <a:lnTo>
                    <a:pt x="348" y="526"/>
                  </a:lnTo>
                  <a:lnTo>
                    <a:pt x="350" y="540"/>
                  </a:lnTo>
                  <a:lnTo>
                    <a:pt x="356" y="548"/>
                  </a:lnTo>
                  <a:lnTo>
                    <a:pt x="362" y="566"/>
                  </a:lnTo>
                  <a:lnTo>
                    <a:pt x="376" y="564"/>
                  </a:lnTo>
                  <a:lnTo>
                    <a:pt x="390" y="568"/>
                  </a:lnTo>
                  <a:lnTo>
                    <a:pt x="400" y="574"/>
                  </a:lnTo>
                  <a:lnTo>
                    <a:pt x="414" y="592"/>
                  </a:lnTo>
                  <a:lnTo>
                    <a:pt x="424" y="582"/>
                  </a:lnTo>
                  <a:lnTo>
                    <a:pt x="422" y="568"/>
                  </a:lnTo>
                  <a:lnTo>
                    <a:pt x="438" y="554"/>
                  </a:lnTo>
                  <a:lnTo>
                    <a:pt x="448" y="538"/>
                  </a:lnTo>
                  <a:lnTo>
                    <a:pt x="446" y="500"/>
                  </a:lnTo>
                  <a:lnTo>
                    <a:pt x="454" y="488"/>
                  </a:lnTo>
                  <a:lnTo>
                    <a:pt x="452" y="446"/>
                  </a:lnTo>
                  <a:lnTo>
                    <a:pt x="446" y="438"/>
                  </a:lnTo>
                  <a:lnTo>
                    <a:pt x="436" y="436"/>
                  </a:lnTo>
                  <a:lnTo>
                    <a:pt x="430" y="436"/>
                  </a:lnTo>
                  <a:lnTo>
                    <a:pt x="432" y="424"/>
                  </a:lnTo>
                  <a:lnTo>
                    <a:pt x="438" y="406"/>
                  </a:lnTo>
                  <a:lnTo>
                    <a:pt x="446" y="418"/>
                  </a:lnTo>
                  <a:lnTo>
                    <a:pt x="448" y="426"/>
                  </a:lnTo>
                  <a:lnTo>
                    <a:pt x="474" y="414"/>
                  </a:lnTo>
                  <a:lnTo>
                    <a:pt x="474" y="398"/>
                  </a:lnTo>
                  <a:lnTo>
                    <a:pt x="470" y="388"/>
                  </a:lnTo>
                  <a:lnTo>
                    <a:pt x="468" y="380"/>
                  </a:lnTo>
                  <a:lnTo>
                    <a:pt x="458" y="378"/>
                  </a:lnTo>
                  <a:lnTo>
                    <a:pt x="448" y="370"/>
                  </a:lnTo>
                  <a:lnTo>
                    <a:pt x="466" y="360"/>
                  </a:lnTo>
                  <a:lnTo>
                    <a:pt x="450" y="346"/>
                  </a:lnTo>
                  <a:lnTo>
                    <a:pt x="448" y="330"/>
                  </a:lnTo>
                  <a:lnTo>
                    <a:pt x="442" y="286"/>
                  </a:lnTo>
                  <a:lnTo>
                    <a:pt x="442" y="282"/>
                  </a:lnTo>
                  <a:lnTo>
                    <a:pt x="428" y="272"/>
                  </a:lnTo>
                  <a:lnTo>
                    <a:pt x="440" y="224"/>
                  </a:lnTo>
                  <a:lnTo>
                    <a:pt x="436" y="210"/>
                  </a:lnTo>
                  <a:lnTo>
                    <a:pt x="430" y="194"/>
                  </a:lnTo>
                  <a:lnTo>
                    <a:pt x="432" y="180"/>
                  </a:lnTo>
                  <a:lnTo>
                    <a:pt x="420" y="140"/>
                  </a:lnTo>
                  <a:lnTo>
                    <a:pt x="400" y="140"/>
                  </a:lnTo>
                  <a:lnTo>
                    <a:pt x="406" y="120"/>
                  </a:lnTo>
                  <a:lnTo>
                    <a:pt x="406" y="104"/>
                  </a:lnTo>
                  <a:lnTo>
                    <a:pt x="392" y="90"/>
                  </a:lnTo>
                  <a:lnTo>
                    <a:pt x="400" y="76"/>
                  </a:lnTo>
                  <a:lnTo>
                    <a:pt x="394" y="56"/>
                  </a:lnTo>
                  <a:lnTo>
                    <a:pt x="382" y="40"/>
                  </a:lnTo>
                  <a:lnTo>
                    <a:pt x="382" y="0"/>
                  </a:lnTo>
                </a:path>
              </a:pathLst>
            </a:custGeom>
            <a:solidFill>
              <a:srgbClr val="008226"/>
            </a:solidFill>
            <a:ln cap="rnd" w="12600">
              <a:solidFill>
                <a:srgbClr val="4d4d4d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876" name=""/>
            <p:cNvSpPr/>
            <p:nvPr/>
          </p:nvSpPr>
          <p:spPr>
            <a:xfrm>
              <a:off x="8272080" y="2847960"/>
              <a:ext cx="169200" cy="217800"/>
            </a:xfrm>
            <a:custGeom>
              <a:avLst/>
              <a:gdLst/>
              <a:ahLst/>
              <a:rect l="l" t="t" r="r" b="b"/>
              <a:pathLst>
                <a:path w="85" h="119">
                  <a:moveTo>
                    <a:pt x="18" y="0"/>
                  </a:moveTo>
                  <a:lnTo>
                    <a:pt x="28" y="34"/>
                  </a:lnTo>
                  <a:lnTo>
                    <a:pt x="40" y="36"/>
                  </a:lnTo>
                  <a:lnTo>
                    <a:pt x="50" y="56"/>
                  </a:lnTo>
                  <a:lnTo>
                    <a:pt x="54" y="68"/>
                  </a:lnTo>
                  <a:lnTo>
                    <a:pt x="68" y="70"/>
                  </a:lnTo>
                  <a:lnTo>
                    <a:pt x="84" y="82"/>
                  </a:lnTo>
                  <a:lnTo>
                    <a:pt x="84" y="106"/>
                  </a:lnTo>
                  <a:lnTo>
                    <a:pt x="78" y="118"/>
                  </a:lnTo>
                  <a:lnTo>
                    <a:pt x="36" y="118"/>
                  </a:lnTo>
                  <a:lnTo>
                    <a:pt x="0" y="10"/>
                  </a:lnTo>
                  <a:lnTo>
                    <a:pt x="18" y="0"/>
                  </a:lnTo>
                </a:path>
              </a:pathLst>
            </a:custGeom>
            <a:solidFill>
              <a:srgbClr val="008226"/>
            </a:solidFill>
            <a:ln cap="rnd" w="12600">
              <a:solidFill>
                <a:srgbClr val="4d4d4d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877" name=""/>
            <p:cNvSpPr/>
            <p:nvPr/>
          </p:nvSpPr>
          <p:spPr>
            <a:xfrm>
              <a:off x="6971400" y="1942200"/>
              <a:ext cx="297720" cy="122400"/>
            </a:xfrm>
            <a:custGeom>
              <a:avLst/>
              <a:gdLst/>
              <a:ahLst/>
              <a:rect l="l" t="t" r="r" b="b"/>
              <a:pathLst>
                <a:path w="149" h="67">
                  <a:moveTo>
                    <a:pt x="148" y="14"/>
                  </a:moveTo>
                  <a:lnTo>
                    <a:pt x="138" y="14"/>
                  </a:lnTo>
                  <a:lnTo>
                    <a:pt x="124" y="24"/>
                  </a:lnTo>
                  <a:lnTo>
                    <a:pt x="112" y="8"/>
                  </a:lnTo>
                  <a:lnTo>
                    <a:pt x="80" y="10"/>
                  </a:lnTo>
                  <a:lnTo>
                    <a:pt x="66" y="12"/>
                  </a:lnTo>
                  <a:lnTo>
                    <a:pt x="56" y="0"/>
                  </a:lnTo>
                  <a:lnTo>
                    <a:pt x="38" y="6"/>
                  </a:lnTo>
                  <a:lnTo>
                    <a:pt x="28" y="2"/>
                  </a:lnTo>
                  <a:lnTo>
                    <a:pt x="18" y="8"/>
                  </a:lnTo>
                  <a:lnTo>
                    <a:pt x="0" y="8"/>
                  </a:lnTo>
                  <a:lnTo>
                    <a:pt x="0" y="16"/>
                  </a:lnTo>
                  <a:lnTo>
                    <a:pt x="22" y="32"/>
                  </a:lnTo>
                  <a:lnTo>
                    <a:pt x="50" y="28"/>
                  </a:lnTo>
                  <a:lnTo>
                    <a:pt x="76" y="32"/>
                  </a:lnTo>
                  <a:lnTo>
                    <a:pt x="100" y="48"/>
                  </a:lnTo>
                  <a:lnTo>
                    <a:pt x="114" y="36"/>
                  </a:lnTo>
                  <a:lnTo>
                    <a:pt x="122" y="46"/>
                  </a:lnTo>
                  <a:lnTo>
                    <a:pt x="120" y="66"/>
                  </a:lnTo>
                  <a:lnTo>
                    <a:pt x="128" y="66"/>
                  </a:lnTo>
                  <a:lnTo>
                    <a:pt x="148" y="14"/>
                  </a:lnTo>
                </a:path>
              </a:pathLst>
            </a:custGeom>
            <a:solidFill>
              <a:srgbClr val="008226"/>
            </a:solidFill>
            <a:ln cap="rnd" w="12600">
              <a:solidFill>
                <a:srgbClr val="4d4d4d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878" name=""/>
            <p:cNvSpPr/>
            <p:nvPr/>
          </p:nvSpPr>
          <p:spPr>
            <a:xfrm>
              <a:off x="8376120" y="1833120"/>
              <a:ext cx="255600" cy="452880"/>
            </a:xfrm>
            <a:custGeom>
              <a:avLst/>
              <a:gdLst/>
              <a:ahLst/>
              <a:rect l="l" t="t" r="r" b="b"/>
              <a:pathLst>
                <a:path w="129" h="249">
                  <a:moveTo>
                    <a:pt x="0" y="28"/>
                  </a:moveTo>
                  <a:lnTo>
                    <a:pt x="76" y="12"/>
                  </a:lnTo>
                  <a:lnTo>
                    <a:pt x="112" y="0"/>
                  </a:lnTo>
                  <a:lnTo>
                    <a:pt x="118" y="18"/>
                  </a:lnTo>
                  <a:lnTo>
                    <a:pt x="116" y="34"/>
                  </a:lnTo>
                  <a:lnTo>
                    <a:pt x="118" y="46"/>
                  </a:lnTo>
                  <a:lnTo>
                    <a:pt x="128" y="54"/>
                  </a:lnTo>
                  <a:lnTo>
                    <a:pt x="122" y="60"/>
                  </a:lnTo>
                  <a:lnTo>
                    <a:pt x="122" y="78"/>
                  </a:lnTo>
                  <a:lnTo>
                    <a:pt x="110" y="80"/>
                  </a:lnTo>
                  <a:lnTo>
                    <a:pt x="102" y="84"/>
                  </a:lnTo>
                  <a:lnTo>
                    <a:pt x="98" y="96"/>
                  </a:lnTo>
                  <a:lnTo>
                    <a:pt x="106" y="110"/>
                  </a:lnTo>
                  <a:lnTo>
                    <a:pt x="106" y="124"/>
                  </a:lnTo>
                  <a:lnTo>
                    <a:pt x="94" y="134"/>
                  </a:lnTo>
                  <a:lnTo>
                    <a:pt x="90" y="146"/>
                  </a:lnTo>
                  <a:lnTo>
                    <a:pt x="108" y="168"/>
                  </a:lnTo>
                  <a:lnTo>
                    <a:pt x="98" y="202"/>
                  </a:lnTo>
                  <a:lnTo>
                    <a:pt x="114" y="234"/>
                  </a:lnTo>
                  <a:lnTo>
                    <a:pt x="88" y="244"/>
                  </a:lnTo>
                  <a:lnTo>
                    <a:pt x="56" y="248"/>
                  </a:lnTo>
                  <a:lnTo>
                    <a:pt x="46" y="216"/>
                  </a:lnTo>
                  <a:lnTo>
                    <a:pt x="48" y="204"/>
                  </a:lnTo>
                  <a:lnTo>
                    <a:pt x="38" y="166"/>
                  </a:lnTo>
                  <a:lnTo>
                    <a:pt x="16" y="168"/>
                  </a:lnTo>
                  <a:lnTo>
                    <a:pt x="24" y="152"/>
                  </a:lnTo>
                  <a:lnTo>
                    <a:pt x="24" y="128"/>
                  </a:lnTo>
                  <a:lnTo>
                    <a:pt x="10" y="120"/>
                  </a:lnTo>
                  <a:lnTo>
                    <a:pt x="18" y="102"/>
                  </a:lnTo>
                  <a:lnTo>
                    <a:pt x="12" y="82"/>
                  </a:lnTo>
                  <a:lnTo>
                    <a:pt x="0" y="72"/>
                  </a:lnTo>
                  <a:lnTo>
                    <a:pt x="0" y="28"/>
                  </a:lnTo>
                </a:path>
              </a:pathLst>
            </a:custGeom>
            <a:solidFill>
              <a:srgbClr val="008226"/>
            </a:solidFill>
            <a:ln cap="rnd" w="12600">
              <a:solidFill>
                <a:srgbClr val="4d4d4d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879" name=""/>
            <p:cNvSpPr/>
            <p:nvPr/>
          </p:nvSpPr>
          <p:spPr>
            <a:xfrm>
              <a:off x="8108280" y="5432760"/>
              <a:ext cx="75240" cy="89640"/>
            </a:xfrm>
            <a:custGeom>
              <a:avLst/>
              <a:gdLst/>
              <a:ahLst/>
              <a:rect l="l" t="t" r="r" b="b"/>
              <a:pathLst>
                <a:path w="37" h="49">
                  <a:moveTo>
                    <a:pt x="2" y="30"/>
                  </a:moveTo>
                  <a:lnTo>
                    <a:pt x="22" y="8"/>
                  </a:lnTo>
                  <a:lnTo>
                    <a:pt x="28" y="0"/>
                  </a:lnTo>
                  <a:lnTo>
                    <a:pt x="36" y="14"/>
                  </a:lnTo>
                  <a:lnTo>
                    <a:pt x="26" y="32"/>
                  </a:lnTo>
                  <a:lnTo>
                    <a:pt x="10" y="48"/>
                  </a:lnTo>
                  <a:lnTo>
                    <a:pt x="0" y="48"/>
                  </a:lnTo>
                  <a:lnTo>
                    <a:pt x="2" y="30"/>
                  </a:lnTo>
                </a:path>
              </a:pathLst>
            </a:custGeom>
            <a:solidFill>
              <a:srgbClr val="008226"/>
            </a:solidFill>
            <a:ln cap="rnd" w="12600">
              <a:solidFill>
                <a:srgbClr val="4d4d4d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2840" bIns="4284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880" name=""/>
            <p:cNvSpPr/>
            <p:nvPr/>
          </p:nvSpPr>
          <p:spPr>
            <a:xfrm>
              <a:off x="8031240" y="5500080"/>
              <a:ext cx="46800" cy="55080"/>
            </a:xfrm>
            <a:custGeom>
              <a:avLst/>
              <a:gdLst/>
              <a:ahLst/>
              <a:rect l="l" t="t" r="r" b="b"/>
              <a:pathLst>
                <a:path w="22" h="31">
                  <a:moveTo>
                    <a:pt x="6" y="0"/>
                  </a:moveTo>
                  <a:lnTo>
                    <a:pt x="21" y="12"/>
                  </a:lnTo>
                  <a:lnTo>
                    <a:pt x="15" y="28"/>
                  </a:lnTo>
                  <a:lnTo>
                    <a:pt x="2" y="30"/>
                  </a:lnTo>
                  <a:lnTo>
                    <a:pt x="0" y="14"/>
                  </a:lnTo>
                  <a:lnTo>
                    <a:pt x="6" y="0"/>
                  </a:lnTo>
                </a:path>
              </a:pathLst>
            </a:custGeom>
            <a:solidFill>
              <a:srgbClr val="008226"/>
            </a:solidFill>
            <a:ln cap="rnd" w="12600">
              <a:solidFill>
                <a:srgbClr val="4d4d4d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8280" bIns="82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881" name=""/>
            <p:cNvSpPr/>
            <p:nvPr/>
          </p:nvSpPr>
          <p:spPr>
            <a:xfrm>
              <a:off x="7942680" y="5525640"/>
              <a:ext cx="36720" cy="23400"/>
            </a:xfrm>
            <a:custGeom>
              <a:avLst/>
              <a:gdLst/>
              <a:ahLst/>
              <a:rect l="l" t="t" r="r" b="b"/>
              <a:pathLst>
                <a:path w="19" h="13">
                  <a:moveTo>
                    <a:pt x="2" y="0"/>
                  </a:moveTo>
                  <a:lnTo>
                    <a:pt x="16" y="2"/>
                  </a:lnTo>
                  <a:lnTo>
                    <a:pt x="18" y="12"/>
                  </a:lnTo>
                  <a:lnTo>
                    <a:pt x="0" y="12"/>
                  </a:lnTo>
                  <a:lnTo>
                    <a:pt x="2" y="0"/>
                  </a:lnTo>
                </a:path>
              </a:pathLst>
            </a:custGeom>
            <a:solidFill>
              <a:srgbClr val="008226"/>
            </a:solidFill>
            <a:ln cap="rnd" w="12600">
              <a:solidFill>
                <a:srgbClr val="4d4d4d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3400" bIns="-234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882" name=""/>
            <p:cNvSpPr/>
            <p:nvPr/>
          </p:nvSpPr>
          <p:spPr>
            <a:xfrm>
              <a:off x="7996320" y="5559840"/>
              <a:ext cx="21600" cy="40320"/>
            </a:xfrm>
            <a:custGeom>
              <a:avLst/>
              <a:gdLst/>
              <a:ahLst/>
              <a:rect l="l" t="t" r="r" b="b"/>
              <a:pathLst>
                <a:path w="10" h="23">
                  <a:moveTo>
                    <a:pt x="0" y="0"/>
                  </a:moveTo>
                  <a:lnTo>
                    <a:pt x="9" y="6"/>
                  </a:lnTo>
                  <a:lnTo>
                    <a:pt x="7" y="22"/>
                  </a:lnTo>
                  <a:lnTo>
                    <a:pt x="0" y="16"/>
                  </a:lnTo>
                  <a:lnTo>
                    <a:pt x="0" y="0"/>
                  </a:lnTo>
                </a:path>
              </a:pathLst>
            </a:custGeom>
            <a:solidFill>
              <a:srgbClr val="008226"/>
            </a:solidFill>
            <a:ln cap="rnd" w="12600">
              <a:solidFill>
                <a:srgbClr val="4d4d4d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6480" bIns="-64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883" name=""/>
            <p:cNvSpPr/>
            <p:nvPr/>
          </p:nvSpPr>
          <p:spPr>
            <a:xfrm>
              <a:off x="7878960" y="5544720"/>
              <a:ext cx="35280" cy="28440"/>
            </a:xfrm>
            <a:custGeom>
              <a:avLst/>
              <a:gdLst/>
              <a:ahLst/>
              <a:rect l="l" t="t" r="r" b="b"/>
              <a:pathLst>
                <a:path w="17" h="17">
                  <a:moveTo>
                    <a:pt x="10" y="0"/>
                  </a:moveTo>
                  <a:lnTo>
                    <a:pt x="16" y="12"/>
                  </a:lnTo>
                  <a:lnTo>
                    <a:pt x="12" y="16"/>
                  </a:lnTo>
                  <a:lnTo>
                    <a:pt x="0" y="12"/>
                  </a:lnTo>
                  <a:lnTo>
                    <a:pt x="10" y="0"/>
                  </a:lnTo>
                </a:path>
              </a:pathLst>
            </a:custGeom>
            <a:solidFill>
              <a:srgbClr val="008226"/>
            </a:solidFill>
            <a:ln cap="rnd" w="12600">
              <a:solidFill>
                <a:srgbClr val="4d4d4d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18360" bIns="-183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884" name=""/>
            <p:cNvSpPr/>
            <p:nvPr/>
          </p:nvSpPr>
          <p:spPr>
            <a:xfrm>
              <a:off x="7812000" y="5559840"/>
              <a:ext cx="21600" cy="17640"/>
            </a:xfrm>
            <a:custGeom>
              <a:avLst/>
              <a:gdLst/>
              <a:ahLst/>
              <a:rect l="l" t="t" r="r" b="b"/>
              <a:pathLst>
                <a:path w="11" h="11">
                  <a:moveTo>
                    <a:pt x="4" y="0"/>
                  </a:moveTo>
                  <a:lnTo>
                    <a:pt x="10" y="8"/>
                  </a:lnTo>
                  <a:lnTo>
                    <a:pt x="0" y="10"/>
                  </a:lnTo>
                  <a:lnTo>
                    <a:pt x="4" y="0"/>
                  </a:lnTo>
                </a:path>
              </a:pathLst>
            </a:custGeom>
            <a:solidFill>
              <a:srgbClr val="008226"/>
            </a:solidFill>
            <a:ln cap="rnd" w="12600">
              <a:solidFill>
                <a:srgbClr val="4d4d4d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9160" bIns="-291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885" name=""/>
            <p:cNvSpPr/>
            <p:nvPr/>
          </p:nvSpPr>
          <p:spPr>
            <a:xfrm>
              <a:off x="7763400" y="5562720"/>
              <a:ext cx="21600" cy="10440"/>
            </a:xfrm>
            <a:custGeom>
              <a:avLst/>
              <a:gdLst/>
              <a:ahLst/>
              <a:rect l="l" t="t" r="r" b="b"/>
              <a:pathLst>
                <a:path w="10" h="7">
                  <a:moveTo>
                    <a:pt x="0" y="0"/>
                  </a:moveTo>
                  <a:lnTo>
                    <a:pt x="9" y="0"/>
                  </a:lnTo>
                  <a:lnTo>
                    <a:pt x="9" y="6"/>
                  </a:lnTo>
                  <a:lnTo>
                    <a:pt x="0" y="0"/>
                  </a:lnTo>
                </a:path>
              </a:pathLst>
            </a:custGeom>
            <a:solidFill>
              <a:srgbClr val="008226"/>
            </a:solidFill>
            <a:ln cap="rnd" w="12600">
              <a:solidFill>
                <a:srgbClr val="4d4d4d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6360" bIns="-363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886" name=""/>
            <p:cNvSpPr/>
            <p:nvPr/>
          </p:nvSpPr>
          <p:spPr>
            <a:xfrm>
              <a:off x="7734960" y="5589360"/>
              <a:ext cx="26280" cy="10440"/>
            </a:xfrm>
            <a:custGeom>
              <a:avLst/>
              <a:gdLst/>
              <a:ahLst/>
              <a:rect l="l" t="t" r="r" b="b"/>
              <a:pathLst>
                <a:path w="13" h="5">
                  <a:moveTo>
                    <a:pt x="0" y="0"/>
                  </a:moveTo>
                  <a:lnTo>
                    <a:pt x="12" y="4"/>
                  </a:lnTo>
                </a:path>
              </a:pathLst>
            </a:custGeom>
            <a:solidFill>
              <a:srgbClr val="008226"/>
            </a:solidFill>
            <a:ln cap="rnd" w="12600">
              <a:solidFill>
                <a:srgbClr val="4d4d4d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6360" bIns="-363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887" name=""/>
            <p:cNvSpPr/>
            <p:nvPr/>
          </p:nvSpPr>
          <p:spPr>
            <a:xfrm>
              <a:off x="7837200" y="5586840"/>
              <a:ext cx="46440" cy="30960"/>
            </a:xfrm>
            <a:custGeom>
              <a:avLst/>
              <a:gdLst/>
              <a:ahLst/>
              <a:rect l="l" t="t" r="r" b="b"/>
              <a:pathLst>
                <a:path w="25" h="17">
                  <a:moveTo>
                    <a:pt x="0" y="0"/>
                  </a:moveTo>
                  <a:lnTo>
                    <a:pt x="24" y="2"/>
                  </a:lnTo>
                  <a:lnTo>
                    <a:pt x="22" y="10"/>
                  </a:lnTo>
                  <a:lnTo>
                    <a:pt x="4" y="16"/>
                  </a:lnTo>
                  <a:lnTo>
                    <a:pt x="0" y="0"/>
                  </a:lnTo>
                </a:path>
              </a:pathLst>
            </a:custGeom>
            <a:solidFill>
              <a:srgbClr val="008226"/>
            </a:solidFill>
            <a:ln cap="rnd" w="12600">
              <a:solidFill>
                <a:srgbClr val="4d4d4d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15840" bIns="-1584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888" name=""/>
            <p:cNvSpPr/>
            <p:nvPr/>
          </p:nvSpPr>
          <p:spPr>
            <a:xfrm>
              <a:off x="7910640" y="5583600"/>
              <a:ext cx="56880" cy="16200"/>
            </a:xfrm>
            <a:custGeom>
              <a:avLst/>
              <a:gdLst/>
              <a:ahLst/>
              <a:rect l="l" t="t" r="r" b="b"/>
              <a:pathLst>
                <a:path w="29" h="9">
                  <a:moveTo>
                    <a:pt x="0" y="0"/>
                  </a:moveTo>
                  <a:lnTo>
                    <a:pt x="28" y="2"/>
                  </a:lnTo>
                  <a:lnTo>
                    <a:pt x="24" y="8"/>
                  </a:lnTo>
                  <a:lnTo>
                    <a:pt x="0" y="0"/>
                  </a:lnTo>
                </a:path>
              </a:pathLst>
            </a:custGeom>
            <a:solidFill>
              <a:srgbClr val="008226"/>
            </a:solidFill>
            <a:ln cap="rnd" w="12600">
              <a:solidFill>
                <a:srgbClr val="4d4d4d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0600" bIns="-306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889" name=""/>
            <p:cNvSpPr/>
            <p:nvPr/>
          </p:nvSpPr>
          <p:spPr>
            <a:xfrm>
              <a:off x="7781760" y="5586840"/>
              <a:ext cx="11520" cy="28080"/>
            </a:xfrm>
            <a:custGeom>
              <a:avLst/>
              <a:gdLst/>
              <a:ahLst/>
              <a:rect l="l" t="t" r="r" b="b"/>
              <a:pathLst>
                <a:path w="6" h="15">
                  <a:moveTo>
                    <a:pt x="0" y="0"/>
                  </a:moveTo>
                  <a:lnTo>
                    <a:pt x="5" y="12"/>
                  </a:lnTo>
                  <a:lnTo>
                    <a:pt x="2" y="14"/>
                  </a:lnTo>
                  <a:lnTo>
                    <a:pt x="0" y="0"/>
                  </a:lnTo>
                </a:path>
              </a:pathLst>
            </a:custGeom>
            <a:solidFill>
              <a:srgbClr val="008226"/>
            </a:solidFill>
            <a:ln cap="rnd" w="12600">
              <a:solidFill>
                <a:srgbClr val="4d4d4d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18720" bIns="-187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890" name=""/>
            <p:cNvSpPr/>
            <p:nvPr/>
          </p:nvSpPr>
          <p:spPr>
            <a:xfrm>
              <a:off x="5719320" y="4318200"/>
              <a:ext cx="883800" cy="696240"/>
            </a:xfrm>
            <a:custGeom>
              <a:avLst/>
              <a:gdLst/>
              <a:ahLst/>
              <a:rect l="l" t="t" r="r" b="b"/>
              <a:pathLst>
                <a:path w="445" h="383">
                  <a:moveTo>
                    <a:pt x="0" y="10"/>
                  </a:moveTo>
                  <a:lnTo>
                    <a:pt x="86" y="6"/>
                  </a:lnTo>
                  <a:lnTo>
                    <a:pt x="224" y="0"/>
                  </a:lnTo>
                  <a:lnTo>
                    <a:pt x="242" y="8"/>
                  </a:lnTo>
                  <a:lnTo>
                    <a:pt x="246" y="22"/>
                  </a:lnTo>
                  <a:lnTo>
                    <a:pt x="238" y="30"/>
                  </a:lnTo>
                  <a:lnTo>
                    <a:pt x="248" y="48"/>
                  </a:lnTo>
                  <a:lnTo>
                    <a:pt x="256" y="66"/>
                  </a:lnTo>
                  <a:lnTo>
                    <a:pt x="244" y="80"/>
                  </a:lnTo>
                  <a:lnTo>
                    <a:pt x="242" y="94"/>
                  </a:lnTo>
                  <a:lnTo>
                    <a:pt x="238" y="104"/>
                  </a:lnTo>
                  <a:lnTo>
                    <a:pt x="222" y="118"/>
                  </a:lnTo>
                  <a:lnTo>
                    <a:pt x="220" y="146"/>
                  </a:lnTo>
                  <a:lnTo>
                    <a:pt x="204" y="172"/>
                  </a:lnTo>
                  <a:lnTo>
                    <a:pt x="222" y="196"/>
                  </a:lnTo>
                  <a:lnTo>
                    <a:pt x="356" y="186"/>
                  </a:lnTo>
                  <a:lnTo>
                    <a:pt x="354" y="210"/>
                  </a:lnTo>
                  <a:lnTo>
                    <a:pt x="386" y="264"/>
                  </a:lnTo>
                  <a:lnTo>
                    <a:pt x="394" y="260"/>
                  </a:lnTo>
                  <a:lnTo>
                    <a:pt x="408" y="284"/>
                  </a:lnTo>
                  <a:lnTo>
                    <a:pt x="388" y="304"/>
                  </a:lnTo>
                  <a:lnTo>
                    <a:pt x="402" y="320"/>
                  </a:lnTo>
                  <a:lnTo>
                    <a:pt x="422" y="322"/>
                  </a:lnTo>
                  <a:lnTo>
                    <a:pt x="426" y="342"/>
                  </a:lnTo>
                  <a:lnTo>
                    <a:pt x="444" y="356"/>
                  </a:lnTo>
                  <a:lnTo>
                    <a:pt x="438" y="366"/>
                  </a:lnTo>
                  <a:lnTo>
                    <a:pt x="408" y="382"/>
                  </a:lnTo>
                  <a:lnTo>
                    <a:pt x="390" y="356"/>
                  </a:lnTo>
                  <a:lnTo>
                    <a:pt x="376" y="346"/>
                  </a:lnTo>
                  <a:lnTo>
                    <a:pt x="348" y="374"/>
                  </a:lnTo>
                  <a:lnTo>
                    <a:pt x="318" y="358"/>
                  </a:lnTo>
                  <a:lnTo>
                    <a:pt x="306" y="362"/>
                  </a:lnTo>
                  <a:lnTo>
                    <a:pt x="300" y="380"/>
                  </a:lnTo>
                  <a:lnTo>
                    <a:pt x="264" y="364"/>
                  </a:lnTo>
                  <a:lnTo>
                    <a:pt x="200" y="338"/>
                  </a:lnTo>
                  <a:lnTo>
                    <a:pt x="184" y="334"/>
                  </a:lnTo>
                  <a:lnTo>
                    <a:pt x="170" y="344"/>
                  </a:lnTo>
                  <a:lnTo>
                    <a:pt x="146" y="334"/>
                  </a:lnTo>
                  <a:lnTo>
                    <a:pt x="122" y="326"/>
                  </a:lnTo>
                  <a:lnTo>
                    <a:pt x="100" y="326"/>
                  </a:lnTo>
                  <a:lnTo>
                    <a:pt x="70" y="312"/>
                  </a:lnTo>
                  <a:lnTo>
                    <a:pt x="58" y="320"/>
                  </a:lnTo>
                  <a:lnTo>
                    <a:pt x="22" y="320"/>
                  </a:lnTo>
                  <a:lnTo>
                    <a:pt x="36" y="302"/>
                  </a:lnTo>
                  <a:lnTo>
                    <a:pt x="38" y="286"/>
                  </a:lnTo>
                  <a:lnTo>
                    <a:pt x="36" y="272"/>
                  </a:lnTo>
                  <a:lnTo>
                    <a:pt x="40" y="258"/>
                  </a:lnTo>
                  <a:lnTo>
                    <a:pt x="40" y="236"/>
                  </a:lnTo>
                  <a:lnTo>
                    <a:pt x="46" y="216"/>
                  </a:lnTo>
                  <a:lnTo>
                    <a:pt x="50" y="182"/>
                  </a:lnTo>
                  <a:lnTo>
                    <a:pt x="40" y="172"/>
                  </a:lnTo>
                  <a:lnTo>
                    <a:pt x="34" y="154"/>
                  </a:lnTo>
                  <a:lnTo>
                    <a:pt x="28" y="142"/>
                  </a:lnTo>
                  <a:lnTo>
                    <a:pt x="26" y="124"/>
                  </a:lnTo>
                  <a:lnTo>
                    <a:pt x="18" y="118"/>
                  </a:lnTo>
                  <a:lnTo>
                    <a:pt x="2" y="106"/>
                  </a:lnTo>
                  <a:lnTo>
                    <a:pt x="0" y="10"/>
                  </a:lnTo>
                </a:path>
              </a:pathLst>
            </a:custGeom>
            <a:solidFill>
              <a:srgbClr val="008226"/>
            </a:solidFill>
            <a:ln cap="rnd" w="12600">
              <a:solidFill>
                <a:srgbClr val="4d4d4d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891" name=""/>
            <p:cNvSpPr/>
            <p:nvPr/>
          </p:nvSpPr>
          <p:spPr>
            <a:xfrm>
              <a:off x="8751240" y="2120040"/>
              <a:ext cx="65160" cy="117720"/>
            </a:xfrm>
            <a:custGeom>
              <a:avLst/>
              <a:gdLst/>
              <a:ahLst/>
              <a:rect l="l" t="t" r="r" b="b"/>
              <a:pathLst>
                <a:path w="33" h="65">
                  <a:moveTo>
                    <a:pt x="0" y="0"/>
                  </a:moveTo>
                  <a:lnTo>
                    <a:pt x="32" y="64"/>
                  </a:lnTo>
                </a:path>
              </a:pathLst>
            </a:custGeom>
            <a:solidFill>
              <a:srgbClr val="008226"/>
            </a:solidFill>
            <a:ln cap="rnd" w="12600">
              <a:solidFill>
                <a:srgbClr val="4d4d4d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10892" name=""/>
          <p:cNvSpPr/>
          <p:nvPr/>
        </p:nvSpPr>
        <p:spPr>
          <a:xfrm>
            <a:off x="5389560" y="2671920"/>
            <a:ext cx="2700360" cy="2092320"/>
          </a:xfrm>
          <a:custGeom>
            <a:avLst/>
            <a:gdLst/>
            <a:ahLst/>
            <a:rect l="l" t="t" r="r" b="b"/>
            <a:pathLst>
              <a:path w="1797" h="1389">
                <a:moveTo>
                  <a:pt x="0" y="1389"/>
                </a:moveTo>
                <a:lnTo>
                  <a:pt x="457" y="1149"/>
                </a:lnTo>
                <a:lnTo>
                  <a:pt x="598" y="1029"/>
                </a:lnTo>
                <a:lnTo>
                  <a:pt x="1797" y="0"/>
                </a:lnTo>
              </a:path>
            </a:pathLst>
          </a:custGeom>
          <a:noFill/>
          <a:ln w="38160">
            <a:solidFill>
              <a:srgbClr val="b2b2b2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893" name=""/>
          <p:cNvSpPr/>
          <p:nvPr/>
        </p:nvSpPr>
        <p:spPr>
          <a:xfrm flipV="1">
            <a:off x="5073480" y="2670120"/>
            <a:ext cx="3016440" cy="1596960"/>
          </a:xfrm>
          <a:prstGeom prst="line">
            <a:avLst/>
          </a:prstGeom>
          <a:ln w="38160">
            <a:solidFill>
              <a:srgbClr val="b2b2b2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894" name=""/>
          <p:cNvSpPr/>
          <p:nvPr/>
        </p:nvSpPr>
        <p:spPr>
          <a:xfrm flipV="1">
            <a:off x="6286680" y="2671920"/>
            <a:ext cx="1806480" cy="110880"/>
          </a:xfrm>
          <a:prstGeom prst="line">
            <a:avLst/>
          </a:prstGeom>
          <a:ln w="38160">
            <a:solidFill>
              <a:srgbClr val="b2b2b2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895" name=""/>
          <p:cNvSpPr/>
          <p:nvPr/>
        </p:nvSpPr>
        <p:spPr>
          <a:xfrm>
            <a:off x="3049560" y="2798640"/>
            <a:ext cx="3206880" cy="368280"/>
          </a:xfrm>
          <a:custGeom>
            <a:avLst/>
            <a:gdLst/>
            <a:ahLst/>
            <a:rect l="l" t="t" r="r" b="b"/>
            <a:pathLst>
              <a:path w="2016" h="222">
                <a:moveTo>
                  <a:pt x="0" y="54"/>
                </a:moveTo>
                <a:lnTo>
                  <a:pt x="708" y="222"/>
                </a:lnTo>
                <a:lnTo>
                  <a:pt x="2016" y="0"/>
                </a:lnTo>
              </a:path>
            </a:pathLst>
          </a:custGeom>
          <a:noFill/>
          <a:ln w="38160">
            <a:solidFill>
              <a:srgbClr val="b2b2b2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10896" name=""/>
          <p:cNvGrpSpPr/>
          <p:nvPr/>
        </p:nvGrpSpPr>
        <p:grpSpPr>
          <a:xfrm>
            <a:off x="1560600" y="1336680"/>
            <a:ext cx="6870240" cy="4087440"/>
            <a:chOff x="1560600" y="1336680"/>
            <a:chExt cx="6870240" cy="4087440"/>
          </a:xfrm>
        </p:grpSpPr>
        <p:sp>
          <p:nvSpPr>
            <p:cNvPr id="10897" name=""/>
            <p:cNvSpPr/>
            <p:nvPr/>
          </p:nvSpPr>
          <p:spPr>
            <a:xfrm>
              <a:off x="5496120" y="2170440"/>
              <a:ext cx="783360" cy="579600"/>
            </a:xfrm>
            <a:custGeom>
              <a:avLst/>
              <a:gdLst/>
              <a:ahLst/>
              <a:rect l="l" t="t" r="r" b="b"/>
              <a:pathLst>
                <a:path w="483" h="336">
                  <a:moveTo>
                    <a:pt x="472" y="336"/>
                  </a:moveTo>
                  <a:cubicBezTo>
                    <a:pt x="462" y="327"/>
                    <a:pt x="483" y="293"/>
                    <a:pt x="456" y="280"/>
                  </a:cubicBezTo>
                  <a:cubicBezTo>
                    <a:pt x="442" y="262"/>
                    <a:pt x="362" y="256"/>
                    <a:pt x="344" y="244"/>
                  </a:cubicBezTo>
                  <a:cubicBezTo>
                    <a:pt x="333" y="227"/>
                    <a:pt x="293" y="203"/>
                    <a:pt x="276" y="192"/>
                  </a:cubicBezTo>
                  <a:cubicBezTo>
                    <a:pt x="249" y="174"/>
                    <a:pt x="246" y="149"/>
                    <a:pt x="220" y="136"/>
                  </a:cubicBezTo>
                  <a:cubicBezTo>
                    <a:pt x="191" y="121"/>
                    <a:pt x="175" y="77"/>
                    <a:pt x="144" y="68"/>
                  </a:cubicBezTo>
                  <a:cubicBezTo>
                    <a:pt x="87" y="51"/>
                    <a:pt x="61" y="0"/>
                    <a:pt x="0" y="0"/>
                  </a:cubicBezTo>
                </a:path>
              </a:pathLst>
            </a:custGeom>
            <a:noFill/>
            <a:ln w="38160">
              <a:solidFill>
                <a:srgbClr val="b2b2b2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898" name=""/>
            <p:cNvSpPr/>
            <p:nvPr/>
          </p:nvSpPr>
          <p:spPr>
            <a:xfrm>
              <a:off x="1930320" y="1770120"/>
              <a:ext cx="1059480" cy="2127600"/>
            </a:xfrm>
            <a:custGeom>
              <a:avLst/>
              <a:gdLst/>
              <a:ahLst/>
              <a:rect l="l" t="t" r="r" b="b"/>
              <a:pathLst>
                <a:path w="651" h="1229">
                  <a:moveTo>
                    <a:pt x="0" y="12"/>
                  </a:moveTo>
                  <a:cubicBezTo>
                    <a:pt x="24" y="9"/>
                    <a:pt x="31" y="0"/>
                    <a:pt x="39" y="24"/>
                  </a:cubicBezTo>
                  <a:cubicBezTo>
                    <a:pt x="34" y="50"/>
                    <a:pt x="24" y="105"/>
                    <a:pt x="42" y="123"/>
                  </a:cubicBezTo>
                  <a:cubicBezTo>
                    <a:pt x="58" y="139"/>
                    <a:pt x="82" y="150"/>
                    <a:pt x="96" y="168"/>
                  </a:cubicBezTo>
                  <a:cubicBezTo>
                    <a:pt x="104" y="179"/>
                    <a:pt x="111" y="196"/>
                    <a:pt x="123" y="204"/>
                  </a:cubicBezTo>
                  <a:cubicBezTo>
                    <a:pt x="158" y="227"/>
                    <a:pt x="209" y="229"/>
                    <a:pt x="249" y="231"/>
                  </a:cubicBezTo>
                  <a:cubicBezTo>
                    <a:pt x="278" y="237"/>
                    <a:pt x="307" y="239"/>
                    <a:pt x="336" y="246"/>
                  </a:cubicBezTo>
                  <a:cubicBezTo>
                    <a:pt x="348" y="254"/>
                    <a:pt x="355" y="251"/>
                    <a:pt x="369" y="246"/>
                  </a:cubicBezTo>
                  <a:cubicBezTo>
                    <a:pt x="376" y="257"/>
                    <a:pt x="382" y="266"/>
                    <a:pt x="393" y="273"/>
                  </a:cubicBezTo>
                  <a:cubicBezTo>
                    <a:pt x="403" y="288"/>
                    <a:pt x="418" y="297"/>
                    <a:pt x="435" y="303"/>
                  </a:cubicBezTo>
                  <a:cubicBezTo>
                    <a:pt x="447" y="312"/>
                    <a:pt x="450" y="319"/>
                    <a:pt x="459" y="330"/>
                  </a:cubicBezTo>
                  <a:cubicBezTo>
                    <a:pt x="473" y="348"/>
                    <a:pt x="497" y="356"/>
                    <a:pt x="513" y="372"/>
                  </a:cubicBezTo>
                  <a:cubicBezTo>
                    <a:pt x="527" y="386"/>
                    <a:pt x="537" y="402"/>
                    <a:pt x="552" y="417"/>
                  </a:cubicBezTo>
                  <a:cubicBezTo>
                    <a:pt x="601" y="466"/>
                    <a:pt x="636" y="478"/>
                    <a:pt x="651" y="552"/>
                  </a:cubicBezTo>
                  <a:cubicBezTo>
                    <a:pt x="634" y="602"/>
                    <a:pt x="649" y="675"/>
                    <a:pt x="639" y="735"/>
                  </a:cubicBezTo>
                  <a:cubicBezTo>
                    <a:pt x="635" y="756"/>
                    <a:pt x="637" y="782"/>
                    <a:pt x="618" y="795"/>
                  </a:cubicBezTo>
                  <a:cubicBezTo>
                    <a:pt x="611" y="805"/>
                    <a:pt x="602" y="809"/>
                    <a:pt x="594" y="819"/>
                  </a:cubicBezTo>
                  <a:cubicBezTo>
                    <a:pt x="581" y="834"/>
                    <a:pt x="568" y="853"/>
                    <a:pt x="552" y="864"/>
                  </a:cubicBezTo>
                  <a:cubicBezTo>
                    <a:pt x="543" y="878"/>
                    <a:pt x="532" y="899"/>
                    <a:pt x="516" y="906"/>
                  </a:cubicBezTo>
                  <a:cubicBezTo>
                    <a:pt x="498" y="914"/>
                    <a:pt x="479" y="916"/>
                    <a:pt x="462" y="927"/>
                  </a:cubicBezTo>
                  <a:cubicBezTo>
                    <a:pt x="449" y="947"/>
                    <a:pt x="418" y="952"/>
                    <a:pt x="402" y="972"/>
                  </a:cubicBezTo>
                  <a:cubicBezTo>
                    <a:pt x="397" y="978"/>
                    <a:pt x="392" y="984"/>
                    <a:pt x="387" y="990"/>
                  </a:cubicBezTo>
                  <a:cubicBezTo>
                    <a:pt x="383" y="996"/>
                    <a:pt x="375" y="1008"/>
                    <a:pt x="375" y="1008"/>
                  </a:cubicBezTo>
                  <a:cubicBezTo>
                    <a:pt x="377" y="1037"/>
                    <a:pt x="376" y="1053"/>
                    <a:pt x="384" y="1077"/>
                  </a:cubicBezTo>
                  <a:cubicBezTo>
                    <a:pt x="376" y="1100"/>
                    <a:pt x="384" y="1075"/>
                    <a:pt x="378" y="1125"/>
                  </a:cubicBezTo>
                  <a:cubicBezTo>
                    <a:pt x="374" y="1163"/>
                    <a:pt x="336" y="1174"/>
                    <a:pt x="303" y="1179"/>
                  </a:cubicBezTo>
                  <a:cubicBezTo>
                    <a:pt x="260" y="1170"/>
                    <a:pt x="217" y="1170"/>
                    <a:pt x="174" y="1164"/>
                  </a:cubicBezTo>
                  <a:cubicBezTo>
                    <a:pt x="150" y="1167"/>
                    <a:pt x="128" y="1169"/>
                    <a:pt x="108" y="1182"/>
                  </a:cubicBezTo>
                  <a:cubicBezTo>
                    <a:pt x="103" y="1190"/>
                    <a:pt x="97" y="1200"/>
                    <a:pt x="93" y="1209"/>
                  </a:cubicBezTo>
                  <a:cubicBezTo>
                    <a:pt x="90" y="1215"/>
                    <a:pt x="81" y="1229"/>
                    <a:pt x="87" y="1227"/>
                  </a:cubicBezTo>
                  <a:cubicBezTo>
                    <a:pt x="90" y="1226"/>
                    <a:pt x="96" y="1224"/>
                    <a:pt x="96" y="1224"/>
                  </a:cubicBezTo>
                </a:path>
              </a:pathLst>
            </a:custGeom>
            <a:noFill/>
            <a:ln w="38160">
              <a:solidFill>
                <a:srgbClr val="b2b2b2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899" name=""/>
            <p:cNvSpPr/>
            <p:nvPr/>
          </p:nvSpPr>
          <p:spPr>
            <a:xfrm>
              <a:off x="1641240" y="1336680"/>
              <a:ext cx="883800" cy="2700360"/>
            </a:xfrm>
            <a:custGeom>
              <a:avLst/>
              <a:gdLst/>
              <a:ahLst/>
              <a:rect l="l" t="t" r="r" b="b"/>
              <a:pathLst>
                <a:path w="502" h="1494">
                  <a:moveTo>
                    <a:pt x="289" y="47"/>
                  </a:moveTo>
                  <a:cubicBezTo>
                    <a:pt x="294" y="52"/>
                    <a:pt x="281" y="0"/>
                    <a:pt x="293" y="54"/>
                  </a:cubicBezTo>
                  <a:cubicBezTo>
                    <a:pt x="298" y="73"/>
                    <a:pt x="282" y="37"/>
                    <a:pt x="289" y="56"/>
                  </a:cubicBezTo>
                  <a:cubicBezTo>
                    <a:pt x="295" y="75"/>
                    <a:pt x="282" y="25"/>
                    <a:pt x="289" y="45"/>
                  </a:cubicBezTo>
                  <a:cubicBezTo>
                    <a:pt x="289" y="54"/>
                    <a:pt x="281" y="34"/>
                    <a:pt x="293" y="52"/>
                  </a:cubicBezTo>
                  <a:cubicBezTo>
                    <a:pt x="289" y="44"/>
                    <a:pt x="292" y="46"/>
                    <a:pt x="281" y="73"/>
                  </a:cubicBezTo>
                  <a:cubicBezTo>
                    <a:pt x="270" y="97"/>
                    <a:pt x="242" y="106"/>
                    <a:pt x="231" y="131"/>
                  </a:cubicBezTo>
                  <a:cubicBezTo>
                    <a:pt x="216" y="163"/>
                    <a:pt x="216" y="213"/>
                    <a:pt x="197" y="242"/>
                  </a:cubicBezTo>
                  <a:cubicBezTo>
                    <a:pt x="187" y="257"/>
                    <a:pt x="145" y="308"/>
                    <a:pt x="140" y="322"/>
                  </a:cubicBezTo>
                  <a:cubicBezTo>
                    <a:pt x="131" y="350"/>
                    <a:pt x="119" y="378"/>
                    <a:pt x="110" y="407"/>
                  </a:cubicBezTo>
                  <a:cubicBezTo>
                    <a:pt x="99" y="438"/>
                    <a:pt x="82" y="467"/>
                    <a:pt x="72" y="498"/>
                  </a:cubicBezTo>
                  <a:cubicBezTo>
                    <a:pt x="66" y="517"/>
                    <a:pt x="66" y="541"/>
                    <a:pt x="46" y="548"/>
                  </a:cubicBezTo>
                  <a:cubicBezTo>
                    <a:pt x="45" y="583"/>
                    <a:pt x="44" y="617"/>
                    <a:pt x="42" y="652"/>
                  </a:cubicBezTo>
                  <a:cubicBezTo>
                    <a:pt x="42" y="658"/>
                    <a:pt x="32" y="686"/>
                    <a:pt x="31" y="689"/>
                  </a:cubicBezTo>
                  <a:cubicBezTo>
                    <a:pt x="28" y="697"/>
                    <a:pt x="23" y="713"/>
                    <a:pt x="23" y="713"/>
                  </a:cubicBezTo>
                  <a:cubicBezTo>
                    <a:pt x="17" y="753"/>
                    <a:pt x="10" y="788"/>
                    <a:pt x="0" y="827"/>
                  </a:cubicBezTo>
                  <a:cubicBezTo>
                    <a:pt x="1" y="857"/>
                    <a:pt x="0" y="887"/>
                    <a:pt x="3" y="915"/>
                  </a:cubicBezTo>
                  <a:cubicBezTo>
                    <a:pt x="3" y="918"/>
                    <a:pt x="27" y="960"/>
                    <a:pt x="31" y="970"/>
                  </a:cubicBezTo>
                  <a:cubicBezTo>
                    <a:pt x="45" y="1004"/>
                    <a:pt x="53" y="1040"/>
                    <a:pt x="60" y="1077"/>
                  </a:cubicBezTo>
                  <a:cubicBezTo>
                    <a:pt x="65" y="1095"/>
                    <a:pt x="70" y="1128"/>
                    <a:pt x="80" y="1146"/>
                  </a:cubicBezTo>
                  <a:cubicBezTo>
                    <a:pt x="80" y="1146"/>
                    <a:pt x="98" y="1175"/>
                    <a:pt x="102" y="1180"/>
                  </a:cubicBezTo>
                  <a:cubicBezTo>
                    <a:pt x="104" y="1184"/>
                    <a:pt x="110" y="1191"/>
                    <a:pt x="110" y="1191"/>
                  </a:cubicBezTo>
                  <a:cubicBezTo>
                    <a:pt x="102" y="1210"/>
                    <a:pt x="110" y="1202"/>
                    <a:pt x="83" y="1210"/>
                  </a:cubicBezTo>
                  <a:cubicBezTo>
                    <a:pt x="80" y="1211"/>
                    <a:pt x="72" y="1215"/>
                    <a:pt x="72" y="1215"/>
                  </a:cubicBezTo>
                  <a:cubicBezTo>
                    <a:pt x="68" y="1218"/>
                    <a:pt x="55" y="1224"/>
                    <a:pt x="60" y="1226"/>
                  </a:cubicBezTo>
                  <a:cubicBezTo>
                    <a:pt x="67" y="1228"/>
                    <a:pt x="112" y="1208"/>
                    <a:pt x="121" y="1203"/>
                  </a:cubicBezTo>
                  <a:cubicBezTo>
                    <a:pt x="136" y="1218"/>
                    <a:pt x="145" y="1241"/>
                    <a:pt x="156" y="1260"/>
                  </a:cubicBezTo>
                  <a:cubicBezTo>
                    <a:pt x="158" y="1264"/>
                    <a:pt x="157" y="1269"/>
                    <a:pt x="160" y="1271"/>
                  </a:cubicBezTo>
                  <a:cubicBezTo>
                    <a:pt x="167" y="1279"/>
                    <a:pt x="195" y="1287"/>
                    <a:pt x="205" y="1295"/>
                  </a:cubicBezTo>
                  <a:cubicBezTo>
                    <a:pt x="212" y="1306"/>
                    <a:pt x="239" y="1299"/>
                    <a:pt x="246" y="1310"/>
                  </a:cubicBezTo>
                  <a:cubicBezTo>
                    <a:pt x="247" y="1314"/>
                    <a:pt x="247" y="1370"/>
                    <a:pt x="250" y="1377"/>
                  </a:cubicBezTo>
                  <a:cubicBezTo>
                    <a:pt x="253" y="1387"/>
                    <a:pt x="268" y="1393"/>
                    <a:pt x="274" y="1401"/>
                  </a:cubicBezTo>
                  <a:cubicBezTo>
                    <a:pt x="290" y="1421"/>
                    <a:pt x="294" y="1434"/>
                    <a:pt x="316" y="1449"/>
                  </a:cubicBezTo>
                  <a:cubicBezTo>
                    <a:pt x="329" y="1469"/>
                    <a:pt x="314" y="1484"/>
                    <a:pt x="340" y="1488"/>
                  </a:cubicBezTo>
                  <a:cubicBezTo>
                    <a:pt x="357" y="1494"/>
                    <a:pt x="399" y="1483"/>
                    <a:pt x="415" y="1488"/>
                  </a:cubicBezTo>
                  <a:cubicBezTo>
                    <a:pt x="487" y="1476"/>
                    <a:pt x="459" y="1479"/>
                    <a:pt x="502" y="1479"/>
                  </a:cubicBezTo>
                </a:path>
              </a:pathLst>
            </a:custGeom>
            <a:noFill/>
            <a:ln w="38160">
              <a:solidFill>
                <a:srgbClr val="b2b2b2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900" name=""/>
            <p:cNvSpPr/>
            <p:nvPr/>
          </p:nvSpPr>
          <p:spPr>
            <a:xfrm>
              <a:off x="2975040" y="2734920"/>
              <a:ext cx="3145320" cy="2305440"/>
            </a:xfrm>
            <a:custGeom>
              <a:avLst/>
              <a:gdLst/>
              <a:ahLst/>
              <a:rect l="l" t="t" r="r" b="b"/>
              <a:pathLst>
                <a:path w="1936" h="1333">
                  <a:moveTo>
                    <a:pt x="0" y="44"/>
                  </a:moveTo>
                  <a:cubicBezTo>
                    <a:pt x="35" y="47"/>
                    <a:pt x="62" y="52"/>
                    <a:pt x="92" y="32"/>
                  </a:cubicBezTo>
                  <a:cubicBezTo>
                    <a:pt x="104" y="15"/>
                    <a:pt x="120" y="13"/>
                    <a:pt x="140" y="8"/>
                  </a:cubicBezTo>
                  <a:cubicBezTo>
                    <a:pt x="151" y="5"/>
                    <a:pt x="172" y="0"/>
                    <a:pt x="172" y="0"/>
                  </a:cubicBezTo>
                  <a:cubicBezTo>
                    <a:pt x="229" y="4"/>
                    <a:pt x="287" y="8"/>
                    <a:pt x="344" y="16"/>
                  </a:cubicBezTo>
                  <a:cubicBezTo>
                    <a:pt x="359" y="15"/>
                    <a:pt x="373" y="15"/>
                    <a:pt x="388" y="12"/>
                  </a:cubicBezTo>
                  <a:cubicBezTo>
                    <a:pt x="400" y="10"/>
                    <a:pt x="424" y="0"/>
                    <a:pt x="424" y="0"/>
                  </a:cubicBezTo>
                  <a:cubicBezTo>
                    <a:pt x="464" y="3"/>
                    <a:pt x="505" y="5"/>
                    <a:pt x="544" y="12"/>
                  </a:cubicBezTo>
                  <a:cubicBezTo>
                    <a:pt x="573" y="17"/>
                    <a:pt x="599" y="33"/>
                    <a:pt x="628" y="40"/>
                  </a:cubicBezTo>
                  <a:cubicBezTo>
                    <a:pt x="644" y="52"/>
                    <a:pt x="653" y="67"/>
                    <a:pt x="668" y="80"/>
                  </a:cubicBezTo>
                  <a:cubicBezTo>
                    <a:pt x="675" y="86"/>
                    <a:pt x="692" y="96"/>
                    <a:pt x="692" y="96"/>
                  </a:cubicBezTo>
                  <a:cubicBezTo>
                    <a:pt x="700" y="121"/>
                    <a:pt x="704" y="149"/>
                    <a:pt x="708" y="176"/>
                  </a:cubicBezTo>
                  <a:cubicBezTo>
                    <a:pt x="702" y="204"/>
                    <a:pt x="692" y="224"/>
                    <a:pt x="668" y="240"/>
                  </a:cubicBezTo>
                  <a:cubicBezTo>
                    <a:pt x="654" y="261"/>
                    <a:pt x="652" y="283"/>
                    <a:pt x="680" y="292"/>
                  </a:cubicBezTo>
                  <a:cubicBezTo>
                    <a:pt x="701" y="288"/>
                    <a:pt x="712" y="283"/>
                    <a:pt x="736" y="292"/>
                  </a:cubicBezTo>
                  <a:cubicBezTo>
                    <a:pt x="744" y="295"/>
                    <a:pt x="744" y="310"/>
                    <a:pt x="748" y="316"/>
                  </a:cubicBezTo>
                  <a:cubicBezTo>
                    <a:pt x="757" y="329"/>
                    <a:pt x="771" y="332"/>
                    <a:pt x="784" y="340"/>
                  </a:cubicBezTo>
                  <a:cubicBezTo>
                    <a:pt x="792" y="363"/>
                    <a:pt x="790" y="372"/>
                    <a:pt x="808" y="384"/>
                  </a:cubicBezTo>
                  <a:cubicBezTo>
                    <a:pt x="828" y="414"/>
                    <a:pt x="821" y="429"/>
                    <a:pt x="824" y="472"/>
                  </a:cubicBezTo>
                  <a:cubicBezTo>
                    <a:pt x="821" y="562"/>
                    <a:pt x="823" y="622"/>
                    <a:pt x="844" y="704"/>
                  </a:cubicBezTo>
                  <a:cubicBezTo>
                    <a:pt x="846" y="761"/>
                    <a:pt x="917" y="802"/>
                    <a:pt x="930" y="856"/>
                  </a:cubicBezTo>
                  <a:cubicBezTo>
                    <a:pt x="934" y="872"/>
                    <a:pt x="959" y="867"/>
                    <a:pt x="972" y="880"/>
                  </a:cubicBezTo>
                  <a:cubicBezTo>
                    <a:pt x="982" y="890"/>
                    <a:pt x="1026" y="902"/>
                    <a:pt x="1038" y="910"/>
                  </a:cubicBezTo>
                  <a:cubicBezTo>
                    <a:pt x="1074" y="924"/>
                    <a:pt x="1151" y="869"/>
                    <a:pt x="1182" y="892"/>
                  </a:cubicBezTo>
                  <a:cubicBezTo>
                    <a:pt x="1199" y="917"/>
                    <a:pt x="1269" y="858"/>
                    <a:pt x="1278" y="886"/>
                  </a:cubicBezTo>
                  <a:cubicBezTo>
                    <a:pt x="1281" y="894"/>
                    <a:pt x="1239" y="1004"/>
                    <a:pt x="1242" y="1012"/>
                  </a:cubicBezTo>
                  <a:cubicBezTo>
                    <a:pt x="1243" y="1016"/>
                    <a:pt x="1260" y="1084"/>
                    <a:pt x="1260" y="1084"/>
                  </a:cubicBezTo>
                  <a:cubicBezTo>
                    <a:pt x="1256" y="1111"/>
                    <a:pt x="1292" y="1150"/>
                    <a:pt x="1284" y="1174"/>
                  </a:cubicBezTo>
                  <a:cubicBezTo>
                    <a:pt x="1282" y="1198"/>
                    <a:pt x="1263" y="1203"/>
                    <a:pt x="1242" y="1216"/>
                  </a:cubicBezTo>
                  <a:cubicBezTo>
                    <a:pt x="1235" y="1220"/>
                    <a:pt x="1200" y="1257"/>
                    <a:pt x="1192" y="1260"/>
                  </a:cubicBezTo>
                  <a:cubicBezTo>
                    <a:pt x="1183" y="1263"/>
                    <a:pt x="1168" y="1276"/>
                    <a:pt x="1168" y="1276"/>
                  </a:cubicBezTo>
                  <a:cubicBezTo>
                    <a:pt x="1165" y="1280"/>
                    <a:pt x="1163" y="1285"/>
                    <a:pt x="1160" y="1288"/>
                  </a:cubicBezTo>
                  <a:cubicBezTo>
                    <a:pt x="1157" y="1291"/>
                    <a:pt x="1151" y="1292"/>
                    <a:pt x="1148" y="1296"/>
                  </a:cubicBezTo>
                  <a:cubicBezTo>
                    <a:pt x="1142" y="1303"/>
                    <a:pt x="1141" y="1313"/>
                    <a:pt x="1136" y="1320"/>
                  </a:cubicBezTo>
                  <a:cubicBezTo>
                    <a:pt x="1150" y="1329"/>
                    <a:pt x="1149" y="1333"/>
                    <a:pt x="1168" y="1324"/>
                  </a:cubicBezTo>
                  <a:cubicBezTo>
                    <a:pt x="1211" y="1304"/>
                    <a:pt x="1228" y="1284"/>
                    <a:pt x="1280" y="1280"/>
                  </a:cubicBezTo>
                  <a:cubicBezTo>
                    <a:pt x="1309" y="1278"/>
                    <a:pt x="1339" y="1277"/>
                    <a:pt x="1368" y="1276"/>
                  </a:cubicBezTo>
                  <a:cubicBezTo>
                    <a:pt x="1371" y="1276"/>
                    <a:pt x="1407" y="1272"/>
                    <a:pt x="1416" y="1268"/>
                  </a:cubicBezTo>
                  <a:cubicBezTo>
                    <a:pt x="1425" y="1264"/>
                    <a:pt x="1432" y="1257"/>
                    <a:pt x="1440" y="1252"/>
                  </a:cubicBezTo>
                  <a:cubicBezTo>
                    <a:pt x="1444" y="1249"/>
                    <a:pt x="1452" y="1244"/>
                    <a:pt x="1452" y="1244"/>
                  </a:cubicBezTo>
                  <a:cubicBezTo>
                    <a:pt x="1457" y="1245"/>
                    <a:pt x="1463" y="1251"/>
                    <a:pt x="1468" y="1248"/>
                  </a:cubicBezTo>
                  <a:cubicBezTo>
                    <a:pt x="1472" y="1246"/>
                    <a:pt x="1464" y="1240"/>
                    <a:pt x="1464" y="1236"/>
                  </a:cubicBezTo>
                  <a:cubicBezTo>
                    <a:pt x="1464" y="1226"/>
                    <a:pt x="1480" y="1195"/>
                    <a:pt x="1488" y="1188"/>
                  </a:cubicBezTo>
                  <a:cubicBezTo>
                    <a:pt x="1513" y="1166"/>
                    <a:pt x="1530" y="1164"/>
                    <a:pt x="1560" y="1156"/>
                  </a:cubicBezTo>
                  <a:cubicBezTo>
                    <a:pt x="1596" y="1146"/>
                    <a:pt x="1627" y="1133"/>
                    <a:pt x="1664" y="1128"/>
                  </a:cubicBezTo>
                  <a:cubicBezTo>
                    <a:pt x="1705" y="1129"/>
                    <a:pt x="1747" y="1130"/>
                    <a:pt x="1788" y="1132"/>
                  </a:cubicBezTo>
                  <a:cubicBezTo>
                    <a:pt x="1795" y="1132"/>
                    <a:pt x="1825" y="1143"/>
                    <a:pt x="1828" y="1144"/>
                  </a:cubicBezTo>
                  <a:cubicBezTo>
                    <a:pt x="1836" y="1147"/>
                    <a:pt x="1852" y="1152"/>
                    <a:pt x="1852" y="1152"/>
                  </a:cubicBezTo>
                  <a:cubicBezTo>
                    <a:pt x="1867" y="1175"/>
                    <a:pt x="1875" y="1172"/>
                    <a:pt x="1904" y="1176"/>
                  </a:cubicBezTo>
                  <a:cubicBezTo>
                    <a:pt x="1911" y="1190"/>
                    <a:pt x="1925" y="1221"/>
                    <a:pt x="1936" y="1232"/>
                  </a:cubicBezTo>
                </a:path>
              </a:pathLst>
            </a:custGeom>
            <a:noFill/>
            <a:ln w="38160">
              <a:solidFill>
                <a:srgbClr val="b2b2b2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901" name=""/>
            <p:cNvSpPr/>
            <p:nvPr/>
          </p:nvSpPr>
          <p:spPr>
            <a:xfrm>
              <a:off x="4110840" y="2266920"/>
              <a:ext cx="4297320" cy="1002960"/>
            </a:xfrm>
            <a:custGeom>
              <a:avLst/>
              <a:gdLst/>
              <a:ahLst/>
              <a:rect l="l" t="t" r="r" b="b"/>
              <a:pathLst>
                <a:path w="2800" h="635">
                  <a:moveTo>
                    <a:pt x="0" y="522"/>
                  </a:moveTo>
                  <a:cubicBezTo>
                    <a:pt x="65" y="528"/>
                    <a:pt x="69" y="526"/>
                    <a:pt x="114" y="535"/>
                  </a:cubicBezTo>
                  <a:cubicBezTo>
                    <a:pt x="139" y="539"/>
                    <a:pt x="186" y="548"/>
                    <a:pt x="186" y="548"/>
                  </a:cubicBezTo>
                  <a:cubicBezTo>
                    <a:pt x="364" y="517"/>
                    <a:pt x="631" y="635"/>
                    <a:pt x="811" y="632"/>
                  </a:cubicBezTo>
                  <a:cubicBezTo>
                    <a:pt x="838" y="587"/>
                    <a:pt x="760" y="498"/>
                    <a:pt x="751" y="473"/>
                  </a:cubicBezTo>
                  <a:cubicBezTo>
                    <a:pt x="748" y="464"/>
                    <a:pt x="731" y="443"/>
                    <a:pt x="728" y="434"/>
                  </a:cubicBezTo>
                  <a:cubicBezTo>
                    <a:pt x="727" y="429"/>
                    <a:pt x="724" y="421"/>
                    <a:pt x="724" y="421"/>
                  </a:cubicBezTo>
                  <a:cubicBezTo>
                    <a:pt x="721" y="390"/>
                    <a:pt x="719" y="359"/>
                    <a:pt x="715" y="328"/>
                  </a:cubicBezTo>
                  <a:cubicBezTo>
                    <a:pt x="714" y="317"/>
                    <a:pt x="705" y="292"/>
                    <a:pt x="703" y="285"/>
                  </a:cubicBezTo>
                  <a:cubicBezTo>
                    <a:pt x="702" y="280"/>
                    <a:pt x="698" y="271"/>
                    <a:pt x="698" y="271"/>
                  </a:cubicBezTo>
                  <a:cubicBezTo>
                    <a:pt x="699" y="264"/>
                    <a:pt x="696" y="253"/>
                    <a:pt x="703" y="249"/>
                  </a:cubicBezTo>
                  <a:cubicBezTo>
                    <a:pt x="719" y="242"/>
                    <a:pt x="737" y="245"/>
                    <a:pt x="753" y="245"/>
                  </a:cubicBezTo>
                  <a:cubicBezTo>
                    <a:pt x="799" y="245"/>
                    <a:pt x="843" y="248"/>
                    <a:pt x="889" y="249"/>
                  </a:cubicBezTo>
                  <a:cubicBezTo>
                    <a:pt x="932" y="258"/>
                    <a:pt x="978" y="275"/>
                    <a:pt x="1020" y="289"/>
                  </a:cubicBezTo>
                  <a:cubicBezTo>
                    <a:pt x="1031" y="292"/>
                    <a:pt x="1049" y="295"/>
                    <a:pt x="1058" y="302"/>
                  </a:cubicBezTo>
                  <a:cubicBezTo>
                    <a:pt x="1067" y="308"/>
                    <a:pt x="1084" y="320"/>
                    <a:pt x="1084" y="320"/>
                  </a:cubicBezTo>
                  <a:cubicBezTo>
                    <a:pt x="1098" y="343"/>
                    <a:pt x="1126" y="354"/>
                    <a:pt x="1151" y="359"/>
                  </a:cubicBezTo>
                  <a:cubicBezTo>
                    <a:pt x="1216" y="356"/>
                    <a:pt x="1212" y="360"/>
                    <a:pt x="1253" y="350"/>
                  </a:cubicBezTo>
                  <a:cubicBezTo>
                    <a:pt x="1335" y="332"/>
                    <a:pt x="1407" y="290"/>
                    <a:pt x="1486" y="263"/>
                  </a:cubicBezTo>
                  <a:cubicBezTo>
                    <a:pt x="1511" y="254"/>
                    <a:pt x="1602" y="239"/>
                    <a:pt x="1634" y="236"/>
                  </a:cubicBezTo>
                  <a:cubicBezTo>
                    <a:pt x="1653" y="230"/>
                    <a:pt x="1673" y="223"/>
                    <a:pt x="1693" y="219"/>
                  </a:cubicBezTo>
                  <a:cubicBezTo>
                    <a:pt x="1707" y="215"/>
                    <a:pt x="1722" y="213"/>
                    <a:pt x="1735" y="210"/>
                  </a:cubicBezTo>
                  <a:cubicBezTo>
                    <a:pt x="1743" y="209"/>
                    <a:pt x="1757" y="205"/>
                    <a:pt x="1757" y="205"/>
                  </a:cubicBezTo>
                  <a:cubicBezTo>
                    <a:pt x="1778" y="191"/>
                    <a:pt x="1800" y="177"/>
                    <a:pt x="1820" y="162"/>
                  </a:cubicBezTo>
                  <a:cubicBezTo>
                    <a:pt x="1834" y="151"/>
                    <a:pt x="1855" y="112"/>
                    <a:pt x="1871" y="104"/>
                  </a:cubicBezTo>
                  <a:cubicBezTo>
                    <a:pt x="1889" y="96"/>
                    <a:pt x="1911" y="84"/>
                    <a:pt x="1930" y="78"/>
                  </a:cubicBezTo>
                  <a:cubicBezTo>
                    <a:pt x="1957" y="70"/>
                    <a:pt x="1975" y="40"/>
                    <a:pt x="2002" y="39"/>
                  </a:cubicBezTo>
                  <a:cubicBezTo>
                    <a:pt x="2031" y="37"/>
                    <a:pt x="2088" y="40"/>
                    <a:pt x="2116" y="39"/>
                  </a:cubicBezTo>
                  <a:cubicBezTo>
                    <a:pt x="2252" y="34"/>
                    <a:pt x="2206" y="29"/>
                    <a:pt x="2311" y="21"/>
                  </a:cubicBezTo>
                  <a:cubicBezTo>
                    <a:pt x="2345" y="19"/>
                    <a:pt x="2373" y="13"/>
                    <a:pt x="2410" y="14"/>
                  </a:cubicBezTo>
                  <a:cubicBezTo>
                    <a:pt x="2447" y="15"/>
                    <a:pt x="2472" y="46"/>
                    <a:pt x="2548" y="26"/>
                  </a:cubicBezTo>
                  <a:cubicBezTo>
                    <a:pt x="2567" y="18"/>
                    <a:pt x="2607" y="10"/>
                    <a:pt x="2638" y="26"/>
                  </a:cubicBezTo>
                  <a:cubicBezTo>
                    <a:pt x="2654" y="0"/>
                    <a:pt x="2768" y="35"/>
                    <a:pt x="2800" y="2"/>
                  </a:cubicBezTo>
                </a:path>
              </a:pathLst>
            </a:custGeom>
            <a:noFill/>
            <a:ln w="38160">
              <a:solidFill>
                <a:srgbClr val="b2b2b2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902" name=""/>
            <p:cNvSpPr/>
            <p:nvPr/>
          </p:nvSpPr>
          <p:spPr>
            <a:xfrm>
              <a:off x="1560600" y="1765080"/>
              <a:ext cx="6870240" cy="3054240"/>
            </a:xfrm>
            <a:custGeom>
              <a:avLst/>
              <a:gdLst/>
              <a:ahLst/>
              <a:rect l="l" t="t" r="r" b="b"/>
              <a:pathLst>
                <a:path w="3906" h="1689">
                  <a:moveTo>
                    <a:pt x="222" y="0"/>
                  </a:moveTo>
                  <a:lnTo>
                    <a:pt x="2692" y="534"/>
                  </a:lnTo>
                  <a:lnTo>
                    <a:pt x="3175" y="374"/>
                  </a:lnTo>
                  <a:lnTo>
                    <a:pt x="3906" y="292"/>
                  </a:lnTo>
                  <a:lnTo>
                    <a:pt x="3740" y="455"/>
                  </a:lnTo>
                  <a:lnTo>
                    <a:pt x="3372" y="952"/>
                  </a:lnTo>
                  <a:lnTo>
                    <a:pt x="3024" y="1253"/>
                  </a:lnTo>
                  <a:lnTo>
                    <a:pt x="2592" y="1501"/>
                  </a:lnTo>
                  <a:lnTo>
                    <a:pt x="2177" y="1689"/>
                  </a:lnTo>
                  <a:lnTo>
                    <a:pt x="282" y="1155"/>
                  </a:lnTo>
                  <a:lnTo>
                    <a:pt x="56" y="890"/>
                  </a:lnTo>
                  <a:lnTo>
                    <a:pt x="0" y="362"/>
                  </a:lnTo>
                  <a:lnTo>
                    <a:pt x="222" y="0"/>
                  </a:lnTo>
                  <a:close/>
                </a:path>
              </a:pathLst>
            </a:custGeom>
            <a:noFill/>
            <a:ln w="38160">
              <a:solidFill>
                <a:srgbClr val="b2b2b2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903" name=""/>
            <p:cNvSpPr/>
            <p:nvPr/>
          </p:nvSpPr>
          <p:spPr>
            <a:xfrm>
              <a:off x="5059440" y="2731680"/>
              <a:ext cx="3119760" cy="2692440"/>
            </a:xfrm>
            <a:custGeom>
              <a:avLst/>
              <a:gdLst/>
              <a:ahLst/>
              <a:rect l="l" t="t" r="r" b="b"/>
              <a:pathLst>
                <a:path w="1747" h="1580">
                  <a:moveTo>
                    <a:pt x="788" y="0"/>
                  </a:moveTo>
                  <a:lnTo>
                    <a:pt x="0" y="981"/>
                  </a:lnTo>
                  <a:lnTo>
                    <a:pt x="222" y="1336"/>
                  </a:lnTo>
                  <a:lnTo>
                    <a:pt x="611" y="1198"/>
                  </a:lnTo>
                  <a:lnTo>
                    <a:pt x="901" y="1156"/>
                  </a:lnTo>
                  <a:lnTo>
                    <a:pt x="1304" y="1156"/>
                  </a:lnTo>
                  <a:lnTo>
                    <a:pt x="1747" y="1580"/>
                  </a:lnTo>
                  <a:lnTo>
                    <a:pt x="1172" y="806"/>
                  </a:lnTo>
                </a:path>
              </a:pathLst>
            </a:custGeom>
            <a:noFill/>
            <a:ln w="38160">
              <a:solidFill>
                <a:srgbClr val="b2b2b2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10904" name=""/>
          <p:cNvSpPr/>
          <p:nvPr/>
        </p:nvSpPr>
        <p:spPr>
          <a:xfrm flipV="1">
            <a:off x="8098920" y="2553480"/>
            <a:ext cx="831240" cy="104040"/>
          </a:xfrm>
          <a:prstGeom prst="line">
            <a:avLst/>
          </a:prstGeom>
          <a:ln w="38160">
            <a:solidFill>
              <a:srgbClr val="b2b2b2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905" name=""/>
          <p:cNvSpPr/>
          <p:nvPr/>
        </p:nvSpPr>
        <p:spPr>
          <a:xfrm>
            <a:off x="1870200" y="3564000"/>
            <a:ext cx="3281400" cy="681120"/>
          </a:xfrm>
          <a:prstGeom prst="line">
            <a:avLst/>
          </a:prstGeom>
          <a:ln w="38160">
            <a:solidFill>
              <a:srgbClr val="b2b2b2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906" name=""/>
          <p:cNvSpPr/>
          <p:nvPr/>
        </p:nvSpPr>
        <p:spPr>
          <a:xfrm>
            <a:off x="8064360" y="5294160"/>
            <a:ext cx="112680" cy="111240"/>
          </a:xfrm>
          <a:prstGeom prst="ellipse">
            <a:avLst/>
          </a:prstGeom>
          <a:solidFill>
            <a:srgbClr val="b2b2b2">
              <a:alpha val="50000"/>
            </a:srgbClr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32040" bIns="3204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907" name=""/>
          <p:cNvSpPr/>
          <p:nvPr/>
        </p:nvSpPr>
        <p:spPr>
          <a:xfrm>
            <a:off x="7628040" y="4745160"/>
            <a:ext cx="115920" cy="110880"/>
          </a:xfrm>
          <a:prstGeom prst="ellipse">
            <a:avLst/>
          </a:prstGeom>
          <a:solidFill>
            <a:srgbClr val="b2b2b2">
              <a:alpha val="50000"/>
            </a:srgbClr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31680" bIns="3168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908" name=""/>
          <p:cNvSpPr/>
          <p:nvPr/>
        </p:nvSpPr>
        <p:spPr>
          <a:xfrm>
            <a:off x="6796080" y="3987720"/>
            <a:ext cx="112680" cy="111240"/>
          </a:xfrm>
          <a:prstGeom prst="ellipse">
            <a:avLst/>
          </a:prstGeom>
          <a:solidFill>
            <a:srgbClr val="b2b2b2">
              <a:alpha val="50000"/>
            </a:srgbClr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32040" bIns="3204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909" name=""/>
          <p:cNvSpPr/>
          <p:nvPr/>
        </p:nvSpPr>
        <p:spPr>
          <a:xfrm>
            <a:off x="7164360" y="3668760"/>
            <a:ext cx="112680" cy="111240"/>
          </a:xfrm>
          <a:prstGeom prst="ellipse">
            <a:avLst/>
          </a:prstGeom>
          <a:solidFill>
            <a:srgbClr val="b2b2b2">
              <a:alpha val="50000"/>
            </a:srgbClr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32040" bIns="3204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910" name=""/>
          <p:cNvSpPr/>
          <p:nvPr/>
        </p:nvSpPr>
        <p:spPr>
          <a:xfrm>
            <a:off x="7691400" y="3063960"/>
            <a:ext cx="112680" cy="110880"/>
          </a:xfrm>
          <a:prstGeom prst="ellipse">
            <a:avLst/>
          </a:prstGeom>
          <a:solidFill>
            <a:srgbClr val="b2b2b2">
              <a:alpha val="50000"/>
            </a:srgbClr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31680" bIns="3168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911" name=""/>
          <p:cNvSpPr/>
          <p:nvPr/>
        </p:nvSpPr>
        <p:spPr>
          <a:xfrm>
            <a:off x="8020080" y="2616120"/>
            <a:ext cx="109440" cy="111240"/>
          </a:xfrm>
          <a:prstGeom prst="ellipse">
            <a:avLst/>
          </a:prstGeom>
          <a:solidFill>
            <a:srgbClr val="b2b2b2">
              <a:alpha val="50000"/>
            </a:srgbClr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32040" bIns="3204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912" name=""/>
          <p:cNvSpPr/>
          <p:nvPr/>
        </p:nvSpPr>
        <p:spPr>
          <a:xfrm>
            <a:off x="7837560" y="2884320"/>
            <a:ext cx="109440" cy="108000"/>
          </a:xfrm>
          <a:prstGeom prst="ellipse">
            <a:avLst/>
          </a:prstGeom>
          <a:solidFill>
            <a:srgbClr val="b2b2b2">
              <a:alpha val="50000"/>
            </a:srgbClr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29520" bIns="2952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913" name=""/>
          <p:cNvSpPr/>
          <p:nvPr/>
        </p:nvSpPr>
        <p:spPr>
          <a:xfrm>
            <a:off x="7107120" y="2359080"/>
            <a:ext cx="112680" cy="111240"/>
          </a:xfrm>
          <a:prstGeom prst="ellipse">
            <a:avLst/>
          </a:prstGeom>
          <a:solidFill>
            <a:srgbClr val="b2b2b2">
              <a:alpha val="50000"/>
            </a:srgbClr>
          </a:solidFill>
          <a:ln w="9360">
            <a:solidFill>
              <a:srgbClr val="b2b2b2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32040" bIns="3204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914" name=""/>
          <p:cNvSpPr/>
          <p:nvPr/>
        </p:nvSpPr>
        <p:spPr>
          <a:xfrm>
            <a:off x="5346720" y="4799160"/>
            <a:ext cx="111240" cy="109440"/>
          </a:xfrm>
          <a:prstGeom prst="ellipse">
            <a:avLst/>
          </a:prstGeom>
          <a:solidFill>
            <a:srgbClr val="b2b2b2">
              <a:alpha val="50000"/>
            </a:srgbClr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30960" bIns="3096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915" name=""/>
          <p:cNvSpPr/>
          <p:nvPr/>
        </p:nvSpPr>
        <p:spPr>
          <a:xfrm>
            <a:off x="5049720" y="4179960"/>
            <a:ext cx="111240" cy="110880"/>
          </a:xfrm>
          <a:prstGeom prst="ellipse">
            <a:avLst/>
          </a:prstGeom>
          <a:solidFill>
            <a:srgbClr val="b2b2b2">
              <a:alpha val="50000"/>
            </a:srgbClr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31680" bIns="3168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916" name=""/>
          <p:cNvSpPr/>
          <p:nvPr/>
        </p:nvSpPr>
        <p:spPr>
          <a:xfrm>
            <a:off x="6012000" y="4341960"/>
            <a:ext cx="110880" cy="112680"/>
          </a:xfrm>
          <a:prstGeom prst="ellipse">
            <a:avLst/>
          </a:prstGeom>
          <a:solidFill>
            <a:srgbClr val="b2b2b2">
              <a:alpha val="50000"/>
            </a:srgbClr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33480" bIns="3348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917" name=""/>
          <p:cNvSpPr/>
          <p:nvPr/>
        </p:nvSpPr>
        <p:spPr>
          <a:xfrm>
            <a:off x="6192720" y="2746440"/>
            <a:ext cx="112680" cy="112680"/>
          </a:xfrm>
          <a:prstGeom prst="ellipse">
            <a:avLst/>
          </a:prstGeom>
          <a:solidFill>
            <a:srgbClr val="b2b2b2">
              <a:alpha val="50000"/>
            </a:srgbClr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33480" bIns="3348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918" name=""/>
          <p:cNvSpPr/>
          <p:nvPr/>
        </p:nvSpPr>
        <p:spPr>
          <a:xfrm>
            <a:off x="7045200" y="2674800"/>
            <a:ext cx="112680" cy="109800"/>
          </a:xfrm>
          <a:prstGeom prst="ellipse">
            <a:avLst/>
          </a:prstGeom>
          <a:solidFill>
            <a:srgbClr val="b2b2b2">
              <a:alpha val="50000"/>
            </a:srgbClr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31320" bIns="3132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919" name=""/>
          <p:cNvSpPr/>
          <p:nvPr/>
        </p:nvSpPr>
        <p:spPr>
          <a:xfrm>
            <a:off x="5303880" y="3243240"/>
            <a:ext cx="112680" cy="112680"/>
          </a:xfrm>
          <a:prstGeom prst="ellipse">
            <a:avLst/>
          </a:prstGeom>
          <a:solidFill>
            <a:srgbClr val="b2b2b2">
              <a:alpha val="50000"/>
            </a:srgbClr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33480" bIns="3348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920" name=""/>
          <p:cNvSpPr/>
          <p:nvPr/>
        </p:nvSpPr>
        <p:spPr>
          <a:xfrm>
            <a:off x="4083120" y="3100320"/>
            <a:ext cx="110880" cy="112680"/>
          </a:xfrm>
          <a:prstGeom prst="ellipse">
            <a:avLst/>
          </a:prstGeom>
          <a:solidFill>
            <a:srgbClr val="b2b2b2">
              <a:alpha val="50000"/>
            </a:srgbClr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33480" bIns="3348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921" name=""/>
          <p:cNvSpPr/>
          <p:nvPr/>
        </p:nvSpPr>
        <p:spPr>
          <a:xfrm>
            <a:off x="5137200" y="2935440"/>
            <a:ext cx="111240" cy="107640"/>
          </a:xfrm>
          <a:prstGeom prst="ellipse">
            <a:avLst/>
          </a:prstGeom>
          <a:solidFill>
            <a:srgbClr val="b2b2b2">
              <a:alpha val="50000"/>
            </a:srgbClr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29880" bIns="2988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922" name=""/>
          <p:cNvSpPr/>
          <p:nvPr/>
        </p:nvSpPr>
        <p:spPr>
          <a:xfrm>
            <a:off x="3581280" y="3871800"/>
            <a:ext cx="112680" cy="112680"/>
          </a:xfrm>
          <a:prstGeom prst="ellipse">
            <a:avLst/>
          </a:prstGeom>
          <a:solidFill>
            <a:srgbClr val="b2b2b2">
              <a:alpha val="50000"/>
            </a:srgbClr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33480" bIns="3348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923" name=""/>
          <p:cNvSpPr/>
          <p:nvPr/>
        </p:nvSpPr>
        <p:spPr>
          <a:xfrm>
            <a:off x="2836800" y="4041720"/>
            <a:ext cx="109440" cy="111240"/>
          </a:xfrm>
          <a:prstGeom prst="ellipse">
            <a:avLst/>
          </a:prstGeom>
          <a:solidFill>
            <a:srgbClr val="b2b2b2">
              <a:alpha val="50000"/>
            </a:srgbClr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32040" bIns="3204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924" name=""/>
          <p:cNvSpPr/>
          <p:nvPr/>
        </p:nvSpPr>
        <p:spPr>
          <a:xfrm>
            <a:off x="2568600" y="3584520"/>
            <a:ext cx="112680" cy="109440"/>
          </a:xfrm>
          <a:prstGeom prst="ellipse">
            <a:avLst/>
          </a:prstGeom>
          <a:solidFill>
            <a:srgbClr val="b2b2b2">
              <a:alpha val="50000"/>
            </a:srgbClr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30960" bIns="3096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925" name=""/>
          <p:cNvSpPr/>
          <p:nvPr/>
        </p:nvSpPr>
        <p:spPr>
          <a:xfrm>
            <a:off x="3013200" y="2833560"/>
            <a:ext cx="108000" cy="112680"/>
          </a:xfrm>
          <a:prstGeom prst="ellipse">
            <a:avLst/>
          </a:prstGeom>
          <a:solidFill>
            <a:srgbClr val="b2b2b2">
              <a:alpha val="50000"/>
            </a:srgbClr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33480" bIns="3348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926" name=""/>
          <p:cNvSpPr/>
          <p:nvPr/>
        </p:nvSpPr>
        <p:spPr>
          <a:xfrm>
            <a:off x="2093760" y="3832200"/>
            <a:ext cx="111240" cy="114480"/>
          </a:xfrm>
          <a:prstGeom prst="ellipse">
            <a:avLst/>
          </a:prstGeom>
          <a:solidFill>
            <a:srgbClr val="b2b2b2">
              <a:alpha val="50000"/>
            </a:srgbClr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34560" bIns="3456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927" name=""/>
          <p:cNvSpPr/>
          <p:nvPr/>
        </p:nvSpPr>
        <p:spPr>
          <a:xfrm>
            <a:off x="1798560" y="3525840"/>
            <a:ext cx="111240" cy="111240"/>
          </a:xfrm>
          <a:prstGeom prst="ellipse">
            <a:avLst/>
          </a:prstGeom>
          <a:solidFill>
            <a:srgbClr val="b2b2b2">
              <a:alpha val="50000"/>
            </a:srgbClr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32040" bIns="3204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928" name=""/>
          <p:cNvSpPr/>
          <p:nvPr/>
        </p:nvSpPr>
        <p:spPr>
          <a:xfrm>
            <a:off x="2265480" y="3973680"/>
            <a:ext cx="110880" cy="110880"/>
          </a:xfrm>
          <a:prstGeom prst="ellipse">
            <a:avLst/>
          </a:prstGeom>
          <a:solidFill>
            <a:srgbClr val="b2b2b2">
              <a:alpha val="50000"/>
            </a:srgbClr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31680" bIns="3168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929" name=""/>
          <p:cNvSpPr/>
          <p:nvPr/>
        </p:nvSpPr>
        <p:spPr>
          <a:xfrm>
            <a:off x="1665360" y="3236760"/>
            <a:ext cx="109440" cy="111240"/>
          </a:xfrm>
          <a:prstGeom prst="ellipse">
            <a:avLst/>
          </a:prstGeom>
          <a:solidFill>
            <a:srgbClr val="b2b2b2">
              <a:alpha val="50000"/>
            </a:srgbClr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32040" bIns="3204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930" name=""/>
          <p:cNvSpPr/>
          <p:nvPr/>
        </p:nvSpPr>
        <p:spPr>
          <a:xfrm>
            <a:off x="1735200" y="3086280"/>
            <a:ext cx="111240" cy="110880"/>
          </a:xfrm>
          <a:prstGeom prst="ellipse">
            <a:avLst/>
          </a:prstGeom>
          <a:solidFill>
            <a:srgbClr val="b2b2b2">
              <a:alpha val="50000"/>
            </a:srgbClr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31680" bIns="3168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931" name=""/>
          <p:cNvSpPr/>
          <p:nvPr/>
        </p:nvSpPr>
        <p:spPr>
          <a:xfrm>
            <a:off x="2671920" y="2357280"/>
            <a:ext cx="112680" cy="111240"/>
          </a:xfrm>
          <a:prstGeom prst="ellipse">
            <a:avLst/>
          </a:prstGeom>
          <a:solidFill>
            <a:srgbClr val="b2b2b2">
              <a:alpha val="50000"/>
            </a:srgbClr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32040" bIns="3204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932" name=""/>
          <p:cNvSpPr/>
          <p:nvPr/>
        </p:nvSpPr>
        <p:spPr>
          <a:xfrm>
            <a:off x="8304120" y="2322360"/>
            <a:ext cx="112680" cy="113040"/>
          </a:xfrm>
          <a:prstGeom prst="ellipse">
            <a:avLst/>
          </a:prstGeom>
          <a:solidFill>
            <a:srgbClr val="b2b2b2">
              <a:alpha val="50000"/>
            </a:srgbClr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33120" bIns="3312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933" name=""/>
          <p:cNvSpPr/>
          <p:nvPr/>
        </p:nvSpPr>
        <p:spPr>
          <a:xfrm>
            <a:off x="6059520" y="4791240"/>
            <a:ext cx="109440" cy="114120"/>
          </a:xfrm>
          <a:prstGeom prst="ellipse">
            <a:avLst/>
          </a:prstGeom>
          <a:solidFill>
            <a:srgbClr val="b2b2b2">
              <a:alpha val="50000"/>
            </a:srgbClr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34200" bIns="342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934" name=""/>
          <p:cNvSpPr/>
          <p:nvPr/>
        </p:nvSpPr>
        <p:spPr>
          <a:xfrm flipV="1">
            <a:off x="3846600" y="3173400"/>
            <a:ext cx="2306520" cy="1357200"/>
          </a:xfrm>
          <a:custGeom>
            <a:avLst/>
            <a:gdLst/>
            <a:ahLst/>
            <a:rect l="l" t="t" r="r" b="b"/>
            <a:pathLst>
              <a:path w="2352" h="1352">
                <a:moveTo>
                  <a:pt x="0" y="1304"/>
                </a:moveTo>
                <a:cubicBezTo>
                  <a:pt x="428" y="652"/>
                  <a:pt x="856" y="0"/>
                  <a:pt x="1248" y="8"/>
                </a:cubicBezTo>
                <a:cubicBezTo>
                  <a:pt x="1640" y="16"/>
                  <a:pt x="1996" y="684"/>
                  <a:pt x="2352" y="1352"/>
                </a:cubicBezTo>
              </a:path>
            </a:pathLst>
          </a:custGeom>
          <a:noFill/>
          <a:ln w="3240">
            <a:solidFill>
              <a:srgbClr val="0000ff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wrap="none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935" name=""/>
          <p:cNvSpPr/>
          <p:nvPr/>
        </p:nvSpPr>
        <p:spPr>
          <a:xfrm>
            <a:off x="3846600" y="3182760"/>
            <a:ext cx="2306520" cy="0"/>
          </a:xfrm>
          <a:prstGeom prst="line">
            <a:avLst/>
          </a:prstGeom>
          <a:ln w="324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-46800" bIns="-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936" name=""/>
          <p:cNvSpPr/>
          <p:nvPr/>
        </p:nvSpPr>
        <p:spPr>
          <a:xfrm flipV="1">
            <a:off x="3846600" y="3171960"/>
            <a:ext cx="2306520" cy="458640"/>
          </a:xfrm>
          <a:custGeom>
            <a:avLst/>
            <a:gdLst/>
            <a:ahLst/>
            <a:rect l="l" t="t" r="r" b="b"/>
            <a:pathLst>
              <a:path w="2352" h="1352">
                <a:moveTo>
                  <a:pt x="0" y="1304"/>
                </a:moveTo>
                <a:cubicBezTo>
                  <a:pt x="428" y="652"/>
                  <a:pt x="856" y="0"/>
                  <a:pt x="1248" y="8"/>
                </a:cubicBezTo>
                <a:cubicBezTo>
                  <a:pt x="1640" y="16"/>
                  <a:pt x="1996" y="684"/>
                  <a:pt x="2352" y="1352"/>
                </a:cubicBezTo>
              </a:path>
            </a:pathLst>
          </a:custGeom>
          <a:noFill/>
          <a:ln w="3240">
            <a:solidFill>
              <a:srgbClr val="0000ff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wrap="none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937" name=""/>
          <p:cNvSpPr/>
          <p:nvPr/>
        </p:nvSpPr>
        <p:spPr>
          <a:xfrm flipV="1">
            <a:off x="3846600" y="3171960"/>
            <a:ext cx="2306520" cy="907920"/>
          </a:xfrm>
          <a:custGeom>
            <a:avLst/>
            <a:gdLst/>
            <a:ahLst/>
            <a:rect l="l" t="t" r="r" b="b"/>
            <a:pathLst>
              <a:path w="2352" h="1352">
                <a:moveTo>
                  <a:pt x="0" y="1304"/>
                </a:moveTo>
                <a:cubicBezTo>
                  <a:pt x="428" y="652"/>
                  <a:pt x="856" y="0"/>
                  <a:pt x="1248" y="8"/>
                </a:cubicBezTo>
                <a:cubicBezTo>
                  <a:pt x="1640" y="16"/>
                  <a:pt x="1996" y="684"/>
                  <a:pt x="2352" y="1352"/>
                </a:cubicBezTo>
              </a:path>
            </a:pathLst>
          </a:custGeom>
          <a:noFill/>
          <a:ln w="3240">
            <a:solidFill>
              <a:srgbClr val="0000ff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wrap="none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938" name=""/>
          <p:cNvSpPr/>
          <p:nvPr/>
        </p:nvSpPr>
        <p:spPr>
          <a:xfrm flipV="1">
            <a:off x="1536840" y="3173400"/>
            <a:ext cx="2309760" cy="1357200"/>
          </a:xfrm>
          <a:custGeom>
            <a:avLst/>
            <a:gdLst/>
            <a:ahLst/>
            <a:rect l="l" t="t" r="r" b="b"/>
            <a:pathLst>
              <a:path w="2352" h="1352">
                <a:moveTo>
                  <a:pt x="0" y="1304"/>
                </a:moveTo>
                <a:cubicBezTo>
                  <a:pt x="428" y="652"/>
                  <a:pt x="856" y="0"/>
                  <a:pt x="1248" y="8"/>
                </a:cubicBezTo>
                <a:cubicBezTo>
                  <a:pt x="1640" y="16"/>
                  <a:pt x="1996" y="684"/>
                  <a:pt x="2352" y="1352"/>
                </a:cubicBezTo>
              </a:path>
            </a:pathLst>
          </a:custGeom>
          <a:noFill/>
          <a:ln w="3240">
            <a:solidFill>
              <a:srgbClr val="0000ff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wrap="none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939" name=""/>
          <p:cNvSpPr/>
          <p:nvPr/>
        </p:nvSpPr>
        <p:spPr>
          <a:xfrm>
            <a:off x="1536840" y="3182760"/>
            <a:ext cx="2309760" cy="0"/>
          </a:xfrm>
          <a:prstGeom prst="line">
            <a:avLst/>
          </a:prstGeom>
          <a:ln w="324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-46800" bIns="-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940" name=""/>
          <p:cNvSpPr/>
          <p:nvPr/>
        </p:nvSpPr>
        <p:spPr>
          <a:xfrm flipV="1">
            <a:off x="1536840" y="3171960"/>
            <a:ext cx="2309760" cy="458640"/>
          </a:xfrm>
          <a:custGeom>
            <a:avLst/>
            <a:gdLst/>
            <a:ahLst/>
            <a:rect l="l" t="t" r="r" b="b"/>
            <a:pathLst>
              <a:path w="2352" h="1352">
                <a:moveTo>
                  <a:pt x="0" y="1304"/>
                </a:moveTo>
                <a:cubicBezTo>
                  <a:pt x="428" y="652"/>
                  <a:pt x="856" y="0"/>
                  <a:pt x="1248" y="8"/>
                </a:cubicBezTo>
                <a:cubicBezTo>
                  <a:pt x="1640" y="16"/>
                  <a:pt x="1996" y="684"/>
                  <a:pt x="2352" y="1352"/>
                </a:cubicBezTo>
              </a:path>
            </a:pathLst>
          </a:custGeom>
          <a:noFill/>
          <a:ln w="3240">
            <a:solidFill>
              <a:srgbClr val="0000ff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wrap="none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941" name=""/>
          <p:cNvSpPr/>
          <p:nvPr/>
        </p:nvSpPr>
        <p:spPr>
          <a:xfrm>
            <a:off x="2025720" y="2874960"/>
            <a:ext cx="1276200" cy="504720"/>
          </a:xfrm>
          <a:custGeom>
            <a:avLst/>
            <a:gdLst/>
            <a:ahLst/>
            <a:rect l="l" t="t" r="r" b="b"/>
            <a:pathLst>
              <a:path w="575" h="431">
                <a:moveTo>
                  <a:pt x="84" y="320"/>
                </a:moveTo>
                <a:lnTo>
                  <a:pt x="94" y="343"/>
                </a:lnTo>
                <a:lnTo>
                  <a:pt x="104" y="363"/>
                </a:lnTo>
                <a:lnTo>
                  <a:pt x="117" y="381"/>
                </a:lnTo>
                <a:lnTo>
                  <a:pt x="130" y="398"/>
                </a:lnTo>
                <a:lnTo>
                  <a:pt x="144" y="410"/>
                </a:lnTo>
                <a:lnTo>
                  <a:pt x="160" y="421"/>
                </a:lnTo>
                <a:lnTo>
                  <a:pt x="176" y="427"/>
                </a:lnTo>
                <a:lnTo>
                  <a:pt x="193" y="430"/>
                </a:lnTo>
                <a:lnTo>
                  <a:pt x="210" y="431"/>
                </a:lnTo>
                <a:lnTo>
                  <a:pt x="227" y="427"/>
                </a:lnTo>
                <a:lnTo>
                  <a:pt x="243" y="422"/>
                </a:lnTo>
                <a:lnTo>
                  <a:pt x="259" y="412"/>
                </a:lnTo>
                <a:lnTo>
                  <a:pt x="274" y="400"/>
                </a:lnTo>
                <a:lnTo>
                  <a:pt x="287" y="384"/>
                </a:lnTo>
                <a:lnTo>
                  <a:pt x="301" y="400"/>
                </a:lnTo>
                <a:lnTo>
                  <a:pt x="316" y="412"/>
                </a:lnTo>
                <a:lnTo>
                  <a:pt x="331" y="422"/>
                </a:lnTo>
                <a:lnTo>
                  <a:pt x="348" y="427"/>
                </a:lnTo>
                <a:lnTo>
                  <a:pt x="365" y="431"/>
                </a:lnTo>
                <a:lnTo>
                  <a:pt x="381" y="430"/>
                </a:lnTo>
                <a:lnTo>
                  <a:pt x="399" y="427"/>
                </a:lnTo>
                <a:lnTo>
                  <a:pt x="415" y="421"/>
                </a:lnTo>
                <a:lnTo>
                  <a:pt x="430" y="410"/>
                </a:lnTo>
                <a:lnTo>
                  <a:pt x="445" y="398"/>
                </a:lnTo>
                <a:lnTo>
                  <a:pt x="458" y="381"/>
                </a:lnTo>
                <a:lnTo>
                  <a:pt x="471" y="363"/>
                </a:lnTo>
                <a:lnTo>
                  <a:pt x="481" y="343"/>
                </a:lnTo>
                <a:lnTo>
                  <a:pt x="491" y="320"/>
                </a:lnTo>
                <a:lnTo>
                  <a:pt x="502" y="323"/>
                </a:lnTo>
                <a:lnTo>
                  <a:pt x="515" y="323"/>
                </a:lnTo>
                <a:lnTo>
                  <a:pt x="527" y="319"/>
                </a:lnTo>
                <a:lnTo>
                  <a:pt x="539" y="311"/>
                </a:lnTo>
                <a:lnTo>
                  <a:pt x="549" y="301"/>
                </a:lnTo>
                <a:lnTo>
                  <a:pt x="558" y="287"/>
                </a:lnTo>
                <a:lnTo>
                  <a:pt x="565" y="272"/>
                </a:lnTo>
                <a:lnTo>
                  <a:pt x="570" y="254"/>
                </a:lnTo>
                <a:lnTo>
                  <a:pt x="574" y="235"/>
                </a:lnTo>
                <a:lnTo>
                  <a:pt x="575" y="215"/>
                </a:lnTo>
                <a:lnTo>
                  <a:pt x="574" y="196"/>
                </a:lnTo>
                <a:lnTo>
                  <a:pt x="570" y="177"/>
                </a:lnTo>
                <a:lnTo>
                  <a:pt x="565" y="159"/>
                </a:lnTo>
                <a:lnTo>
                  <a:pt x="558" y="143"/>
                </a:lnTo>
                <a:lnTo>
                  <a:pt x="549" y="130"/>
                </a:lnTo>
                <a:lnTo>
                  <a:pt x="539" y="119"/>
                </a:lnTo>
                <a:lnTo>
                  <a:pt x="527" y="112"/>
                </a:lnTo>
                <a:lnTo>
                  <a:pt x="515" y="108"/>
                </a:lnTo>
                <a:lnTo>
                  <a:pt x="502" y="108"/>
                </a:lnTo>
                <a:lnTo>
                  <a:pt x="491" y="111"/>
                </a:lnTo>
                <a:lnTo>
                  <a:pt x="481" y="88"/>
                </a:lnTo>
                <a:lnTo>
                  <a:pt x="471" y="68"/>
                </a:lnTo>
                <a:lnTo>
                  <a:pt x="458" y="49"/>
                </a:lnTo>
                <a:lnTo>
                  <a:pt x="445" y="33"/>
                </a:lnTo>
                <a:lnTo>
                  <a:pt x="430" y="21"/>
                </a:lnTo>
                <a:lnTo>
                  <a:pt x="415" y="10"/>
                </a:lnTo>
                <a:lnTo>
                  <a:pt x="399" y="3"/>
                </a:lnTo>
                <a:lnTo>
                  <a:pt x="381" y="1"/>
                </a:lnTo>
                <a:lnTo>
                  <a:pt x="365" y="0"/>
                </a:lnTo>
                <a:lnTo>
                  <a:pt x="348" y="3"/>
                </a:lnTo>
                <a:lnTo>
                  <a:pt x="331" y="9"/>
                </a:lnTo>
                <a:lnTo>
                  <a:pt x="316" y="19"/>
                </a:lnTo>
                <a:lnTo>
                  <a:pt x="301" y="31"/>
                </a:lnTo>
                <a:lnTo>
                  <a:pt x="287" y="47"/>
                </a:lnTo>
                <a:lnTo>
                  <a:pt x="274" y="31"/>
                </a:lnTo>
                <a:lnTo>
                  <a:pt x="259" y="19"/>
                </a:lnTo>
                <a:lnTo>
                  <a:pt x="243" y="9"/>
                </a:lnTo>
                <a:lnTo>
                  <a:pt x="227" y="3"/>
                </a:lnTo>
                <a:lnTo>
                  <a:pt x="210" y="0"/>
                </a:lnTo>
                <a:lnTo>
                  <a:pt x="193" y="1"/>
                </a:lnTo>
                <a:lnTo>
                  <a:pt x="176" y="3"/>
                </a:lnTo>
                <a:lnTo>
                  <a:pt x="160" y="10"/>
                </a:lnTo>
                <a:lnTo>
                  <a:pt x="144" y="21"/>
                </a:lnTo>
                <a:lnTo>
                  <a:pt x="130" y="33"/>
                </a:lnTo>
                <a:lnTo>
                  <a:pt x="117" y="49"/>
                </a:lnTo>
                <a:lnTo>
                  <a:pt x="104" y="68"/>
                </a:lnTo>
                <a:lnTo>
                  <a:pt x="94" y="88"/>
                </a:lnTo>
                <a:lnTo>
                  <a:pt x="84" y="111"/>
                </a:lnTo>
                <a:lnTo>
                  <a:pt x="72" y="108"/>
                </a:lnTo>
                <a:lnTo>
                  <a:pt x="60" y="108"/>
                </a:lnTo>
                <a:lnTo>
                  <a:pt x="48" y="112"/>
                </a:lnTo>
                <a:lnTo>
                  <a:pt x="36" y="119"/>
                </a:lnTo>
                <a:lnTo>
                  <a:pt x="25" y="130"/>
                </a:lnTo>
                <a:lnTo>
                  <a:pt x="17" y="143"/>
                </a:lnTo>
                <a:lnTo>
                  <a:pt x="9" y="159"/>
                </a:lnTo>
                <a:lnTo>
                  <a:pt x="4" y="177"/>
                </a:lnTo>
                <a:lnTo>
                  <a:pt x="1" y="196"/>
                </a:lnTo>
                <a:lnTo>
                  <a:pt x="0" y="215"/>
                </a:lnTo>
                <a:lnTo>
                  <a:pt x="1" y="235"/>
                </a:lnTo>
                <a:lnTo>
                  <a:pt x="4" y="254"/>
                </a:lnTo>
                <a:lnTo>
                  <a:pt x="9" y="272"/>
                </a:lnTo>
                <a:lnTo>
                  <a:pt x="17" y="287"/>
                </a:lnTo>
                <a:lnTo>
                  <a:pt x="25" y="301"/>
                </a:lnTo>
                <a:lnTo>
                  <a:pt x="36" y="311"/>
                </a:lnTo>
                <a:lnTo>
                  <a:pt x="48" y="319"/>
                </a:lnTo>
                <a:lnTo>
                  <a:pt x="60" y="323"/>
                </a:lnTo>
                <a:lnTo>
                  <a:pt x="72" y="323"/>
                </a:lnTo>
                <a:lnTo>
                  <a:pt x="84" y="320"/>
                </a:lnTo>
                <a:close/>
              </a:path>
            </a:pathLst>
          </a:custGeom>
          <a:gradFill rotWithShape="0">
            <a:gsLst>
              <a:gs pos="0">
                <a:srgbClr val="ffffff"/>
              </a:gs>
              <a:gs pos="100000">
                <a:srgbClr val="00cc99"/>
              </a:gs>
            </a:gsLst>
            <a:path path="rect">
              <a:fillToRect l="50000" t="50000" r="50000" b="50000"/>
            </a:path>
          </a:gradFill>
          <a:ln w="3240">
            <a:solidFill>
              <a:srgbClr val="000000"/>
            </a:solidFill>
            <a:round/>
          </a:ln>
          <a:effectLst>
            <a:outerShdw dist="36147" dir="2700000" blurRad="0" rotWithShape="0">
              <a:srgbClr val="808080"/>
            </a:outerShdw>
          </a:effectLst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942" name=""/>
          <p:cNvSpPr/>
          <p:nvPr/>
        </p:nvSpPr>
        <p:spPr>
          <a:xfrm>
            <a:off x="2365200" y="2939040"/>
            <a:ext cx="605160" cy="39888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 anchorCtr="1">
            <a:spAutoFit/>
          </a:bodyPr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i="1" lang="en-US" sz="20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EIN</a:t>
            </a:r>
            <a:endParaRPr b="0" lang="en-US" sz="20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943" name=""/>
          <p:cNvSpPr/>
          <p:nvPr/>
        </p:nvSpPr>
        <p:spPr>
          <a:xfrm>
            <a:off x="1536840" y="3171960"/>
            <a:ext cx="2309760" cy="850680"/>
          </a:xfrm>
          <a:custGeom>
            <a:avLst/>
            <a:gdLst/>
            <a:ahLst/>
            <a:rect l="l" t="t" r="r" b="b"/>
            <a:pathLst>
              <a:path w="1455" h="536">
                <a:moveTo>
                  <a:pt x="0" y="20"/>
                </a:moveTo>
                <a:cubicBezTo>
                  <a:pt x="128" y="106"/>
                  <a:pt x="524" y="536"/>
                  <a:pt x="766" y="533"/>
                </a:cubicBezTo>
                <a:cubicBezTo>
                  <a:pt x="1008" y="530"/>
                  <a:pt x="1312" y="111"/>
                  <a:pt x="1455" y="0"/>
                </a:cubicBezTo>
              </a:path>
            </a:pathLst>
          </a:custGeom>
          <a:noFill/>
          <a:ln w="3240">
            <a:solidFill>
              <a:srgbClr val="00000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wrap="none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944" name=""/>
          <p:cNvSpPr/>
          <p:nvPr/>
        </p:nvSpPr>
        <p:spPr>
          <a:xfrm flipV="1">
            <a:off x="6153120" y="3173400"/>
            <a:ext cx="2308320" cy="1357200"/>
          </a:xfrm>
          <a:custGeom>
            <a:avLst/>
            <a:gdLst/>
            <a:ahLst/>
            <a:rect l="l" t="t" r="r" b="b"/>
            <a:pathLst>
              <a:path w="2352" h="1352">
                <a:moveTo>
                  <a:pt x="0" y="1304"/>
                </a:moveTo>
                <a:cubicBezTo>
                  <a:pt x="428" y="652"/>
                  <a:pt x="856" y="0"/>
                  <a:pt x="1248" y="8"/>
                </a:cubicBezTo>
                <a:cubicBezTo>
                  <a:pt x="1640" y="16"/>
                  <a:pt x="1996" y="684"/>
                  <a:pt x="2352" y="1352"/>
                </a:cubicBezTo>
              </a:path>
            </a:pathLst>
          </a:custGeom>
          <a:noFill/>
          <a:ln w="3240">
            <a:solidFill>
              <a:srgbClr val="0000ff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wrap="none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945" name=""/>
          <p:cNvSpPr/>
          <p:nvPr/>
        </p:nvSpPr>
        <p:spPr>
          <a:xfrm>
            <a:off x="6153120" y="3182760"/>
            <a:ext cx="2308320" cy="0"/>
          </a:xfrm>
          <a:prstGeom prst="line">
            <a:avLst/>
          </a:prstGeom>
          <a:ln w="324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-46800" bIns="-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946" name=""/>
          <p:cNvSpPr/>
          <p:nvPr/>
        </p:nvSpPr>
        <p:spPr>
          <a:xfrm flipV="1">
            <a:off x="6153120" y="3171960"/>
            <a:ext cx="2308320" cy="458640"/>
          </a:xfrm>
          <a:custGeom>
            <a:avLst/>
            <a:gdLst/>
            <a:ahLst/>
            <a:rect l="l" t="t" r="r" b="b"/>
            <a:pathLst>
              <a:path w="2352" h="1352">
                <a:moveTo>
                  <a:pt x="0" y="1304"/>
                </a:moveTo>
                <a:cubicBezTo>
                  <a:pt x="428" y="652"/>
                  <a:pt x="856" y="0"/>
                  <a:pt x="1248" y="8"/>
                </a:cubicBezTo>
                <a:cubicBezTo>
                  <a:pt x="1640" y="16"/>
                  <a:pt x="1996" y="684"/>
                  <a:pt x="2352" y="1352"/>
                </a:cubicBezTo>
              </a:path>
            </a:pathLst>
          </a:custGeom>
          <a:noFill/>
          <a:ln w="3240">
            <a:solidFill>
              <a:srgbClr val="0000ff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wrap="none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947" name=""/>
          <p:cNvSpPr/>
          <p:nvPr/>
        </p:nvSpPr>
        <p:spPr>
          <a:xfrm flipV="1">
            <a:off x="6153120" y="3171960"/>
            <a:ext cx="2308320" cy="907920"/>
          </a:xfrm>
          <a:custGeom>
            <a:avLst/>
            <a:gdLst/>
            <a:ahLst/>
            <a:rect l="l" t="t" r="r" b="b"/>
            <a:pathLst>
              <a:path w="2352" h="1352">
                <a:moveTo>
                  <a:pt x="0" y="1304"/>
                </a:moveTo>
                <a:cubicBezTo>
                  <a:pt x="428" y="652"/>
                  <a:pt x="856" y="0"/>
                  <a:pt x="1248" y="8"/>
                </a:cubicBezTo>
                <a:cubicBezTo>
                  <a:pt x="1640" y="16"/>
                  <a:pt x="1996" y="684"/>
                  <a:pt x="2352" y="1352"/>
                </a:cubicBezTo>
              </a:path>
            </a:pathLst>
          </a:custGeom>
          <a:noFill/>
          <a:ln w="3240">
            <a:solidFill>
              <a:srgbClr val="0000ff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wrap="none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948" name=""/>
          <p:cNvSpPr/>
          <p:nvPr/>
        </p:nvSpPr>
        <p:spPr>
          <a:xfrm>
            <a:off x="4349880" y="2874960"/>
            <a:ext cx="1276200" cy="504720"/>
          </a:xfrm>
          <a:custGeom>
            <a:avLst/>
            <a:gdLst/>
            <a:ahLst/>
            <a:rect l="l" t="t" r="r" b="b"/>
            <a:pathLst>
              <a:path w="575" h="431">
                <a:moveTo>
                  <a:pt x="84" y="320"/>
                </a:moveTo>
                <a:lnTo>
                  <a:pt x="94" y="343"/>
                </a:lnTo>
                <a:lnTo>
                  <a:pt x="104" y="363"/>
                </a:lnTo>
                <a:lnTo>
                  <a:pt x="117" y="381"/>
                </a:lnTo>
                <a:lnTo>
                  <a:pt x="130" y="398"/>
                </a:lnTo>
                <a:lnTo>
                  <a:pt x="144" y="410"/>
                </a:lnTo>
                <a:lnTo>
                  <a:pt x="160" y="421"/>
                </a:lnTo>
                <a:lnTo>
                  <a:pt x="176" y="427"/>
                </a:lnTo>
                <a:lnTo>
                  <a:pt x="193" y="430"/>
                </a:lnTo>
                <a:lnTo>
                  <a:pt x="210" y="431"/>
                </a:lnTo>
                <a:lnTo>
                  <a:pt x="227" y="427"/>
                </a:lnTo>
                <a:lnTo>
                  <a:pt x="243" y="422"/>
                </a:lnTo>
                <a:lnTo>
                  <a:pt x="259" y="412"/>
                </a:lnTo>
                <a:lnTo>
                  <a:pt x="274" y="400"/>
                </a:lnTo>
                <a:lnTo>
                  <a:pt x="287" y="384"/>
                </a:lnTo>
                <a:lnTo>
                  <a:pt x="301" y="400"/>
                </a:lnTo>
                <a:lnTo>
                  <a:pt x="316" y="412"/>
                </a:lnTo>
                <a:lnTo>
                  <a:pt x="331" y="422"/>
                </a:lnTo>
                <a:lnTo>
                  <a:pt x="348" y="427"/>
                </a:lnTo>
                <a:lnTo>
                  <a:pt x="365" y="431"/>
                </a:lnTo>
                <a:lnTo>
                  <a:pt x="381" y="430"/>
                </a:lnTo>
                <a:lnTo>
                  <a:pt x="399" y="427"/>
                </a:lnTo>
                <a:lnTo>
                  <a:pt x="415" y="421"/>
                </a:lnTo>
                <a:lnTo>
                  <a:pt x="430" y="410"/>
                </a:lnTo>
                <a:lnTo>
                  <a:pt x="445" y="398"/>
                </a:lnTo>
                <a:lnTo>
                  <a:pt x="458" y="381"/>
                </a:lnTo>
                <a:lnTo>
                  <a:pt x="471" y="363"/>
                </a:lnTo>
                <a:lnTo>
                  <a:pt x="481" y="343"/>
                </a:lnTo>
                <a:lnTo>
                  <a:pt x="491" y="320"/>
                </a:lnTo>
                <a:lnTo>
                  <a:pt x="502" y="323"/>
                </a:lnTo>
                <a:lnTo>
                  <a:pt x="515" y="323"/>
                </a:lnTo>
                <a:lnTo>
                  <a:pt x="527" y="319"/>
                </a:lnTo>
                <a:lnTo>
                  <a:pt x="539" y="311"/>
                </a:lnTo>
                <a:lnTo>
                  <a:pt x="549" y="301"/>
                </a:lnTo>
                <a:lnTo>
                  <a:pt x="558" y="287"/>
                </a:lnTo>
                <a:lnTo>
                  <a:pt x="565" y="272"/>
                </a:lnTo>
                <a:lnTo>
                  <a:pt x="570" y="254"/>
                </a:lnTo>
                <a:lnTo>
                  <a:pt x="574" y="235"/>
                </a:lnTo>
                <a:lnTo>
                  <a:pt x="575" y="215"/>
                </a:lnTo>
                <a:lnTo>
                  <a:pt x="574" y="196"/>
                </a:lnTo>
                <a:lnTo>
                  <a:pt x="570" y="177"/>
                </a:lnTo>
                <a:lnTo>
                  <a:pt x="565" y="159"/>
                </a:lnTo>
                <a:lnTo>
                  <a:pt x="558" y="143"/>
                </a:lnTo>
                <a:lnTo>
                  <a:pt x="549" y="130"/>
                </a:lnTo>
                <a:lnTo>
                  <a:pt x="539" y="119"/>
                </a:lnTo>
                <a:lnTo>
                  <a:pt x="527" y="112"/>
                </a:lnTo>
                <a:lnTo>
                  <a:pt x="515" y="108"/>
                </a:lnTo>
                <a:lnTo>
                  <a:pt x="502" y="108"/>
                </a:lnTo>
                <a:lnTo>
                  <a:pt x="491" y="111"/>
                </a:lnTo>
                <a:lnTo>
                  <a:pt x="481" y="88"/>
                </a:lnTo>
                <a:lnTo>
                  <a:pt x="471" y="68"/>
                </a:lnTo>
                <a:lnTo>
                  <a:pt x="458" y="49"/>
                </a:lnTo>
                <a:lnTo>
                  <a:pt x="445" y="33"/>
                </a:lnTo>
                <a:lnTo>
                  <a:pt x="430" y="21"/>
                </a:lnTo>
                <a:lnTo>
                  <a:pt x="415" y="10"/>
                </a:lnTo>
                <a:lnTo>
                  <a:pt x="399" y="3"/>
                </a:lnTo>
                <a:lnTo>
                  <a:pt x="381" y="1"/>
                </a:lnTo>
                <a:lnTo>
                  <a:pt x="365" y="0"/>
                </a:lnTo>
                <a:lnTo>
                  <a:pt x="348" y="3"/>
                </a:lnTo>
                <a:lnTo>
                  <a:pt x="331" y="9"/>
                </a:lnTo>
                <a:lnTo>
                  <a:pt x="316" y="19"/>
                </a:lnTo>
                <a:lnTo>
                  <a:pt x="301" y="31"/>
                </a:lnTo>
                <a:lnTo>
                  <a:pt x="287" y="47"/>
                </a:lnTo>
                <a:lnTo>
                  <a:pt x="274" y="31"/>
                </a:lnTo>
                <a:lnTo>
                  <a:pt x="259" y="19"/>
                </a:lnTo>
                <a:lnTo>
                  <a:pt x="243" y="9"/>
                </a:lnTo>
                <a:lnTo>
                  <a:pt x="227" y="3"/>
                </a:lnTo>
                <a:lnTo>
                  <a:pt x="210" y="0"/>
                </a:lnTo>
                <a:lnTo>
                  <a:pt x="193" y="1"/>
                </a:lnTo>
                <a:lnTo>
                  <a:pt x="176" y="3"/>
                </a:lnTo>
                <a:lnTo>
                  <a:pt x="160" y="10"/>
                </a:lnTo>
                <a:lnTo>
                  <a:pt x="144" y="21"/>
                </a:lnTo>
                <a:lnTo>
                  <a:pt x="130" y="33"/>
                </a:lnTo>
                <a:lnTo>
                  <a:pt x="117" y="49"/>
                </a:lnTo>
                <a:lnTo>
                  <a:pt x="104" y="68"/>
                </a:lnTo>
                <a:lnTo>
                  <a:pt x="94" y="88"/>
                </a:lnTo>
                <a:lnTo>
                  <a:pt x="84" y="111"/>
                </a:lnTo>
                <a:lnTo>
                  <a:pt x="72" y="108"/>
                </a:lnTo>
                <a:lnTo>
                  <a:pt x="60" y="108"/>
                </a:lnTo>
                <a:lnTo>
                  <a:pt x="48" y="112"/>
                </a:lnTo>
                <a:lnTo>
                  <a:pt x="36" y="119"/>
                </a:lnTo>
                <a:lnTo>
                  <a:pt x="25" y="130"/>
                </a:lnTo>
                <a:lnTo>
                  <a:pt x="17" y="143"/>
                </a:lnTo>
                <a:lnTo>
                  <a:pt x="9" y="159"/>
                </a:lnTo>
                <a:lnTo>
                  <a:pt x="4" y="177"/>
                </a:lnTo>
                <a:lnTo>
                  <a:pt x="1" y="196"/>
                </a:lnTo>
                <a:lnTo>
                  <a:pt x="0" y="215"/>
                </a:lnTo>
                <a:lnTo>
                  <a:pt x="1" y="235"/>
                </a:lnTo>
                <a:lnTo>
                  <a:pt x="4" y="254"/>
                </a:lnTo>
                <a:lnTo>
                  <a:pt x="9" y="272"/>
                </a:lnTo>
                <a:lnTo>
                  <a:pt x="17" y="287"/>
                </a:lnTo>
                <a:lnTo>
                  <a:pt x="25" y="301"/>
                </a:lnTo>
                <a:lnTo>
                  <a:pt x="36" y="311"/>
                </a:lnTo>
                <a:lnTo>
                  <a:pt x="48" y="319"/>
                </a:lnTo>
                <a:lnTo>
                  <a:pt x="60" y="323"/>
                </a:lnTo>
                <a:lnTo>
                  <a:pt x="72" y="323"/>
                </a:lnTo>
                <a:lnTo>
                  <a:pt x="84" y="320"/>
                </a:lnTo>
                <a:close/>
              </a:path>
            </a:pathLst>
          </a:custGeom>
          <a:gradFill rotWithShape="0">
            <a:gsLst>
              <a:gs pos="0">
                <a:srgbClr val="ffffff"/>
              </a:gs>
              <a:gs pos="100000">
                <a:srgbClr val="00cc99"/>
              </a:gs>
            </a:gsLst>
            <a:path path="rect">
              <a:fillToRect l="50000" t="50000" r="50000" b="50000"/>
            </a:path>
          </a:gradFill>
          <a:ln w="3240">
            <a:solidFill>
              <a:srgbClr val="000000"/>
            </a:solidFill>
            <a:round/>
          </a:ln>
          <a:effectLst>
            <a:outerShdw dist="36147" dir="2700000" blurRad="0" rotWithShape="0">
              <a:srgbClr val="808080"/>
            </a:outerShdw>
          </a:effectLst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949" name=""/>
          <p:cNvSpPr/>
          <p:nvPr/>
        </p:nvSpPr>
        <p:spPr>
          <a:xfrm>
            <a:off x="4688640" y="2931120"/>
            <a:ext cx="605160" cy="39888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 anchorCtr="1">
            <a:spAutoFit/>
          </a:bodyPr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i="1" lang="en-US" sz="20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EIN</a:t>
            </a:r>
            <a:endParaRPr b="0" lang="en-US" sz="20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950" name=""/>
          <p:cNvSpPr/>
          <p:nvPr/>
        </p:nvSpPr>
        <p:spPr>
          <a:xfrm>
            <a:off x="6665760" y="2874960"/>
            <a:ext cx="1274760" cy="504720"/>
          </a:xfrm>
          <a:custGeom>
            <a:avLst/>
            <a:gdLst/>
            <a:ahLst/>
            <a:rect l="l" t="t" r="r" b="b"/>
            <a:pathLst>
              <a:path w="575" h="431">
                <a:moveTo>
                  <a:pt x="84" y="320"/>
                </a:moveTo>
                <a:lnTo>
                  <a:pt x="94" y="343"/>
                </a:lnTo>
                <a:lnTo>
                  <a:pt x="104" y="363"/>
                </a:lnTo>
                <a:lnTo>
                  <a:pt x="117" y="381"/>
                </a:lnTo>
                <a:lnTo>
                  <a:pt x="130" y="398"/>
                </a:lnTo>
                <a:lnTo>
                  <a:pt x="144" y="410"/>
                </a:lnTo>
                <a:lnTo>
                  <a:pt x="160" y="421"/>
                </a:lnTo>
                <a:lnTo>
                  <a:pt x="176" y="427"/>
                </a:lnTo>
                <a:lnTo>
                  <a:pt x="193" y="430"/>
                </a:lnTo>
                <a:lnTo>
                  <a:pt x="210" y="431"/>
                </a:lnTo>
                <a:lnTo>
                  <a:pt x="227" y="427"/>
                </a:lnTo>
                <a:lnTo>
                  <a:pt x="243" y="422"/>
                </a:lnTo>
                <a:lnTo>
                  <a:pt x="259" y="412"/>
                </a:lnTo>
                <a:lnTo>
                  <a:pt x="274" y="400"/>
                </a:lnTo>
                <a:lnTo>
                  <a:pt x="287" y="384"/>
                </a:lnTo>
                <a:lnTo>
                  <a:pt x="301" y="400"/>
                </a:lnTo>
                <a:lnTo>
                  <a:pt x="316" y="412"/>
                </a:lnTo>
                <a:lnTo>
                  <a:pt x="331" y="422"/>
                </a:lnTo>
                <a:lnTo>
                  <a:pt x="348" y="427"/>
                </a:lnTo>
                <a:lnTo>
                  <a:pt x="365" y="431"/>
                </a:lnTo>
                <a:lnTo>
                  <a:pt x="381" y="430"/>
                </a:lnTo>
                <a:lnTo>
                  <a:pt x="399" y="427"/>
                </a:lnTo>
                <a:lnTo>
                  <a:pt x="415" y="421"/>
                </a:lnTo>
                <a:lnTo>
                  <a:pt x="430" y="410"/>
                </a:lnTo>
                <a:lnTo>
                  <a:pt x="445" y="398"/>
                </a:lnTo>
                <a:lnTo>
                  <a:pt x="458" y="381"/>
                </a:lnTo>
                <a:lnTo>
                  <a:pt x="471" y="363"/>
                </a:lnTo>
                <a:lnTo>
                  <a:pt x="481" y="343"/>
                </a:lnTo>
                <a:lnTo>
                  <a:pt x="491" y="320"/>
                </a:lnTo>
                <a:lnTo>
                  <a:pt x="502" y="323"/>
                </a:lnTo>
                <a:lnTo>
                  <a:pt x="515" y="323"/>
                </a:lnTo>
                <a:lnTo>
                  <a:pt x="527" y="319"/>
                </a:lnTo>
                <a:lnTo>
                  <a:pt x="539" y="311"/>
                </a:lnTo>
                <a:lnTo>
                  <a:pt x="549" y="301"/>
                </a:lnTo>
                <a:lnTo>
                  <a:pt x="558" y="287"/>
                </a:lnTo>
                <a:lnTo>
                  <a:pt x="565" y="272"/>
                </a:lnTo>
                <a:lnTo>
                  <a:pt x="570" y="254"/>
                </a:lnTo>
                <a:lnTo>
                  <a:pt x="574" y="235"/>
                </a:lnTo>
                <a:lnTo>
                  <a:pt x="575" y="215"/>
                </a:lnTo>
                <a:lnTo>
                  <a:pt x="574" y="196"/>
                </a:lnTo>
                <a:lnTo>
                  <a:pt x="570" y="177"/>
                </a:lnTo>
                <a:lnTo>
                  <a:pt x="565" y="159"/>
                </a:lnTo>
                <a:lnTo>
                  <a:pt x="558" y="143"/>
                </a:lnTo>
                <a:lnTo>
                  <a:pt x="549" y="130"/>
                </a:lnTo>
                <a:lnTo>
                  <a:pt x="539" y="119"/>
                </a:lnTo>
                <a:lnTo>
                  <a:pt x="527" y="112"/>
                </a:lnTo>
                <a:lnTo>
                  <a:pt x="515" y="108"/>
                </a:lnTo>
                <a:lnTo>
                  <a:pt x="502" y="108"/>
                </a:lnTo>
                <a:lnTo>
                  <a:pt x="491" y="111"/>
                </a:lnTo>
                <a:lnTo>
                  <a:pt x="481" y="88"/>
                </a:lnTo>
                <a:lnTo>
                  <a:pt x="471" y="68"/>
                </a:lnTo>
                <a:lnTo>
                  <a:pt x="458" y="49"/>
                </a:lnTo>
                <a:lnTo>
                  <a:pt x="445" y="33"/>
                </a:lnTo>
                <a:lnTo>
                  <a:pt x="430" y="21"/>
                </a:lnTo>
                <a:lnTo>
                  <a:pt x="415" y="10"/>
                </a:lnTo>
                <a:lnTo>
                  <a:pt x="399" y="3"/>
                </a:lnTo>
                <a:lnTo>
                  <a:pt x="381" y="1"/>
                </a:lnTo>
                <a:lnTo>
                  <a:pt x="365" y="0"/>
                </a:lnTo>
                <a:lnTo>
                  <a:pt x="348" y="3"/>
                </a:lnTo>
                <a:lnTo>
                  <a:pt x="331" y="9"/>
                </a:lnTo>
                <a:lnTo>
                  <a:pt x="316" y="19"/>
                </a:lnTo>
                <a:lnTo>
                  <a:pt x="301" y="31"/>
                </a:lnTo>
                <a:lnTo>
                  <a:pt x="287" y="47"/>
                </a:lnTo>
                <a:lnTo>
                  <a:pt x="274" y="31"/>
                </a:lnTo>
                <a:lnTo>
                  <a:pt x="259" y="19"/>
                </a:lnTo>
                <a:lnTo>
                  <a:pt x="243" y="9"/>
                </a:lnTo>
                <a:lnTo>
                  <a:pt x="227" y="3"/>
                </a:lnTo>
                <a:lnTo>
                  <a:pt x="210" y="0"/>
                </a:lnTo>
                <a:lnTo>
                  <a:pt x="193" y="1"/>
                </a:lnTo>
                <a:lnTo>
                  <a:pt x="176" y="3"/>
                </a:lnTo>
                <a:lnTo>
                  <a:pt x="160" y="10"/>
                </a:lnTo>
                <a:lnTo>
                  <a:pt x="144" y="21"/>
                </a:lnTo>
                <a:lnTo>
                  <a:pt x="130" y="33"/>
                </a:lnTo>
                <a:lnTo>
                  <a:pt x="117" y="49"/>
                </a:lnTo>
                <a:lnTo>
                  <a:pt x="104" y="68"/>
                </a:lnTo>
                <a:lnTo>
                  <a:pt x="94" y="88"/>
                </a:lnTo>
                <a:lnTo>
                  <a:pt x="84" y="111"/>
                </a:lnTo>
                <a:lnTo>
                  <a:pt x="72" y="108"/>
                </a:lnTo>
                <a:lnTo>
                  <a:pt x="60" y="108"/>
                </a:lnTo>
                <a:lnTo>
                  <a:pt x="48" y="112"/>
                </a:lnTo>
                <a:lnTo>
                  <a:pt x="36" y="119"/>
                </a:lnTo>
                <a:lnTo>
                  <a:pt x="25" y="130"/>
                </a:lnTo>
                <a:lnTo>
                  <a:pt x="17" y="143"/>
                </a:lnTo>
                <a:lnTo>
                  <a:pt x="9" y="159"/>
                </a:lnTo>
                <a:lnTo>
                  <a:pt x="4" y="177"/>
                </a:lnTo>
                <a:lnTo>
                  <a:pt x="1" y="196"/>
                </a:lnTo>
                <a:lnTo>
                  <a:pt x="0" y="215"/>
                </a:lnTo>
                <a:lnTo>
                  <a:pt x="1" y="235"/>
                </a:lnTo>
                <a:lnTo>
                  <a:pt x="4" y="254"/>
                </a:lnTo>
                <a:lnTo>
                  <a:pt x="9" y="272"/>
                </a:lnTo>
                <a:lnTo>
                  <a:pt x="17" y="287"/>
                </a:lnTo>
                <a:lnTo>
                  <a:pt x="25" y="301"/>
                </a:lnTo>
                <a:lnTo>
                  <a:pt x="36" y="311"/>
                </a:lnTo>
                <a:lnTo>
                  <a:pt x="48" y="319"/>
                </a:lnTo>
                <a:lnTo>
                  <a:pt x="60" y="323"/>
                </a:lnTo>
                <a:lnTo>
                  <a:pt x="72" y="323"/>
                </a:lnTo>
                <a:lnTo>
                  <a:pt x="84" y="320"/>
                </a:lnTo>
                <a:close/>
              </a:path>
            </a:pathLst>
          </a:custGeom>
          <a:gradFill rotWithShape="0">
            <a:gsLst>
              <a:gs pos="0">
                <a:srgbClr val="ffffff"/>
              </a:gs>
              <a:gs pos="100000">
                <a:srgbClr val="00cc99"/>
              </a:gs>
            </a:gsLst>
            <a:path path="rect">
              <a:fillToRect l="50000" t="50000" r="50000" b="50000"/>
            </a:path>
          </a:gradFill>
          <a:ln w="3240">
            <a:solidFill>
              <a:srgbClr val="000000"/>
            </a:solidFill>
            <a:round/>
          </a:ln>
          <a:effectLst>
            <a:outerShdw dist="36147" dir="2700000" blurRad="0" rotWithShape="0">
              <a:srgbClr val="808080"/>
            </a:outerShdw>
          </a:effectLst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951" name=""/>
          <p:cNvSpPr/>
          <p:nvPr/>
        </p:nvSpPr>
        <p:spPr>
          <a:xfrm>
            <a:off x="7007040" y="2921760"/>
            <a:ext cx="605160" cy="39888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 anchorCtr="1">
            <a:spAutoFit/>
          </a:bodyPr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i="1" lang="en-US" sz="20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EIN</a:t>
            </a:r>
            <a:endParaRPr b="0" lang="en-US" sz="20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952" name=""/>
          <p:cNvSpPr/>
          <p:nvPr/>
        </p:nvSpPr>
        <p:spPr>
          <a:xfrm>
            <a:off x="1084320" y="3022560"/>
            <a:ext cx="904680" cy="139680"/>
          </a:xfrm>
          <a:prstGeom prst="rect">
            <a:avLst/>
          </a:prstGeom>
          <a:solidFill>
            <a:srgbClr val="0000ff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953" name=""/>
          <p:cNvSpPr/>
          <p:nvPr/>
        </p:nvSpPr>
        <p:spPr>
          <a:xfrm flipH="1">
            <a:off x="1033200" y="2959560"/>
            <a:ext cx="995760" cy="24660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 anchorCtr="1">
            <a:spAutoFit/>
          </a:bodyPr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0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Pooling Point</a:t>
            </a:r>
            <a:endParaRPr b="0" lang="en-US" sz="10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954" name=""/>
          <p:cNvSpPr/>
          <p:nvPr/>
        </p:nvSpPr>
        <p:spPr>
          <a:xfrm>
            <a:off x="7993080" y="3022560"/>
            <a:ext cx="904680" cy="139680"/>
          </a:xfrm>
          <a:prstGeom prst="rect">
            <a:avLst/>
          </a:prstGeom>
          <a:solidFill>
            <a:srgbClr val="0000ff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955" name=""/>
          <p:cNvSpPr/>
          <p:nvPr/>
        </p:nvSpPr>
        <p:spPr>
          <a:xfrm flipH="1">
            <a:off x="7945200" y="2959560"/>
            <a:ext cx="995760" cy="24660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 anchorCtr="1">
            <a:spAutoFit/>
          </a:bodyPr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0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Pooling Point</a:t>
            </a:r>
            <a:endParaRPr b="0" lang="en-US" sz="10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956" name=""/>
          <p:cNvSpPr/>
          <p:nvPr/>
        </p:nvSpPr>
        <p:spPr>
          <a:xfrm>
            <a:off x="1119240" y="2335320"/>
            <a:ext cx="919080" cy="392040"/>
          </a:xfrm>
          <a:prstGeom prst="ellipse">
            <a:avLst/>
          </a:prstGeom>
          <a:solidFill>
            <a:srgbClr val="e9ad17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957" name=""/>
          <p:cNvSpPr/>
          <p:nvPr/>
        </p:nvSpPr>
        <p:spPr>
          <a:xfrm>
            <a:off x="1230480" y="2307240"/>
            <a:ext cx="672840" cy="39924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 anchorCtr="1">
            <a:spAutoFit/>
          </a:bodyPr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0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Los</a:t>
            </a:r>
            <a:endParaRPr b="0" lang="en-US" sz="10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0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Angeles</a:t>
            </a:r>
            <a:endParaRPr b="0" lang="en-US" sz="10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958" name=""/>
          <p:cNvSpPr/>
          <p:nvPr/>
        </p:nvSpPr>
        <p:spPr>
          <a:xfrm>
            <a:off x="3332160" y="2335320"/>
            <a:ext cx="920880" cy="392040"/>
          </a:xfrm>
          <a:prstGeom prst="ellipse">
            <a:avLst/>
          </a:prstGeom>
          <a:solidFill>
            <a:srgbClr val="e9ad17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959" name=""/>
          <p:cNvSpPr/>
          <p:nvPr/>
        </p:nvSpPr>
        <p:spPr>
          <a:xfrm flipH="1">
            <a:off x="3484080" y="2413440"/>
            <a:ext cx="609480" cy="24660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 anchorCtr="1">
            <a:spAutoFit/>
          </a:bodyPr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0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Denver</a:t>
            </a:r>
            <a:endParaRPr b="0" lang="en-US" sz="10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960" name=""/>
          <p:cNvSpPr/>
          <p:nvPr/>
        </p:nvSpPr>
        <p:spPr>
          <a:xfrm>
            <a:off x="5683320" y="2335320"/>
            <a:ext cx="920520" cy="392040"/>
          </a:xfrm>
          <a:prstGeom prst="ellipse">
            <a:avLst/>
          </a:prstGeom>
          <a:solidFill>
            <a:srgbClr val="e9ad17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961" name=""/>
          <p:cNvSpPr/>
          <p:nvPr/>
        </p:nvSpPr>
        <p:spPr>
          <a:xfrm>
            <a:off x="5816520" y="2407320"/>
            <a:ext cx="679680" cy="24660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 anchorCtr="1">
            <a:spAutoFit/>
          </a:bodyPr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0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Chicago</a:t>
            </a:r>
            <a:endParaRPr b="0" lang="en-US" sz="10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962" name=""/>
          <p:cNvSpPr/>
          <p:nvPr/>
        </p:nvSpPr>
        <p:spPr>
          <a:xfrm>
            <a:off x="8007480" y="2335320"/>
            <a:ext cx="920520" cy="392040"/>
          </a:xfrm>
          <a:prstGeom prst="ellipse">
            <a:avLst/>
          </a:prstGeom>
          <a:solidFill>
            <a:srgbClr val="e9ad17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963" name=""/>
          <p:cNvSpPr/>
          <p:nvPr/>
        </p:nvSpPr>
        <p:spPr>
          <a:xfrm flipH="1">
            <a:off x="8248320" y="2334240"/>
            <a:ext cx="461880" cy="39924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 anchorCtr="1">
            <a:spAutoFit/>
          </a:bodyPr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0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New</a:t>
            </a:r>
            <a:endParaRPr b="0" lang="en-US" sz="10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0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York</a:t>
            </a:r>
            <a:endParaRPr b="0" lang="en-US" sz="10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10964" name=""/>
          <p:cNvGrpSpPr/>
          <p:nvPr/>
        </p:nvGrpSpPr>
        <p:grpSpPr>
          <a:xfrm>
            <a:off x="2206800" y="3511440"/>
            <a:ext cx="975600" cy="1191960"/>
            <a:chOff x="2206800" y="3511440"/>
            <a:chExt cx="975600" cy="1191960"/>
          </a:xfrm>
        </p:grpSpPr>
        <p:sp>
          <p:nvSpPr>
            <p:cNvPr id="10965" name=""/>
            <p:cNvSpPr/>
            <p:nvPr/>
          </p:nvSpPr>
          <p:spPr>
            <a:xfrm>
              <a:off x="2220120" y="4407840"/>
              <a:ext cx="948960" cy="295560"/>
            </a:xfrm>
            <a:custGeom>
              <a:avLst/>
              <a:gdLst/>
              <a:ahLst/>
              <a:rect l="l" t="t" r="r" b="b"/>
              <a:pathLst>
                <a:path w="575" h="431">
                  <a:moveTo>
                    <a:pt x="84" y="320"/>
                  </a:moveTo>
                  <a:lnTo>
                    <a:pt x="94" y="343"/>
                  </a:lnTo>
                  <a:lnTo>
                    <a:pt x="104" y="363"/>
                  </a:lnTo>
                  <a:lnTo>
                    <a:pt x="117" y="381"/>
                  </a:lnTo>
                  <a:lnTo>
                    <a:pt x="130" y="398"/>
                  </a:lnTo>
                  <a:lnTo>
                    <a:pt x="144" y="410"/>
                  </a:lnTo>
                  <a:lnTo>
                    <a:pt x="160" y="421"/>
                  </a:lnTo>
                  <a:lnTo>
                    <a:pt x="176" y="427"/>
                  </a:lnTo>
                  <a:lnTo>
                    <a:pt x="193" y="430"/>
                  </a:lnTo>
                  <a:lnTo>
                    <a:pt x="210" y="431"/>
                  </a:lnTo>
                  <a:lnTo>
                    <a:pt x="227" y="427"/>
                  </a:lnTo>
                  <a:lnTo>
                    <a:pt x="243" y="422"/>
                  </a:lnTo>
                  <a:lnTo>
                    <a:pt x="259" y="412"/>
                  </a:lnTo>
                  <a:lnTo>
                    <a:pt x="274" y="400"/>
                  </a:lnTo>
                  <a:lnTo>
                    <a:pt x="287" y="384"/>
                  </a:lnTo>
                  <a:lnTo>
                    <a:pt x="301" y="400"/>
                  </a:lnTo>
                  <a:lnTo>
                    <a:pt x="316" y="412"/>
                  </a:lnTo>
                  <a:lnTo>
                    <a:pt x="331" y="422"/>
                  </a:lnTo>
                  <a:lnTo>
                    <a:pt x="348" y="427"/>
                  </a:lnTo>
                  <a:lnTo>
                    <a:pt x="365" y="431"/>
                  </a:lnTo>
                  <a:lnTo>
                    <a:pt x="381" y="430"/>
                  </a:lnTo>
                  <a:lnTo>
                    <a:pt x="399" y="427"/>
                  </a:lnTo>
                  <a:lnTo>
                    <a:pt x="415" y="421"/>
                  </a:lnTo>
                  <a:lnTo>
                    <a:pt x="430" y="410"/>
                  </a:lnTo>
                  <a:lnTo>
                    <a:pt x="445" y="398"/>
                  </a:lnTo>
                  <a:lnTo>
                    <a:pt x="458" y="381"/>
                  </a:lnTo>
                  <a:lnTo>
                    <a:pt x="471" y="363"/>
                  </a:lnTo>
                  <a:lnTo>
                    <a:pt x="481" y="343"/>
                  </a:lnTo>
                  <a:lnTo>
                    <a:pt x="491" y="320"/>
                  </a:lnTo>
                  <a:lnTo>
                    <a:pt x="502" y="323"/>
                  </a:lnTo>
                  <a:lnTo>
                    <a:pt x="515" y="323"/>
                  </a:lnTo>
                  <a:lnTo>
                    <a:pt x="527" y="319"/>
                  </a:lnTo>
                  <a:lnTo>
                    <a:pt x="539" y="311"/>
                  </a:lnTo>
                  <a:lnTo>
                    <a:pt x="549" y="301"/>
                  </a:lnTo>
                  <a:lnTo>
                    <a:pt x="558" y="287"/>
                  </a:lnTo>
                  <a:lnTo>
                    <a:pt x="565" y="272"/>
                  </a:lnTo>
                  <a:lnTo>
                    <a:pt x="570" y="254"/>
                  </a:lnTo>
                  <a:lnTo>
                    <a:pt x="574" y="235"/>
                  </a:lnTo>
                  <a:lnTo>
                    <a:pt x="575" y="215"/>
                  </a:lnTo>
                  <a:lnTo>
                    <a:pt x="574" y="196"/>
                  </a:lnTo>
                  <a:lnTo>
                    <a:pt x="570" y="177"/>
                  </a:lnTo>
                  <a:lnTo>
                    <a:pt x="565" y="159"/>
                  </a:lnTo>
                  <a:lnTo>
                    <a:pt x="558" y="143"/>
                  </a:lnTo>
                  <a:lnTo>
                    <a:pt x="549" y="130"/>
                  </a:lnTo>
                  <a:lnTo>
                    <a:pt x="539" y="119"/>
                  </a:lnTo>
                  <a:lnTo>
                    <a:pt x="527" y="112"/>
                  </a:lnTo>
                  <a:lnTo>
                    <a:pt x="515" y="108"/>
                  </a:lnTo>
                  <a:lnTo>
                    <a:pt x="502" y="108"/>
                  </a:lnTo>
                  <a:lnTo>
                    <a:pt x="491" y="111"/>
                  </a:lnTo>
                  <a:lnTo>
                    <a:pt x="481" y="88"/>
                  </a:lnTo>
                  <a:lnTo>
                    <a:pt x="471" y="68"/>
                  </a:lnTo>
                  <a:lnTo>
                    <a:pt x="458" y="49"/>
                  </a:lnTo>
                  <a:lnTo>
                    <a:pt x="445" y="33"/>
                  </a:lnTo>
                  <a:lnTo>
                    <a:pt x="430" y="21"/>
                  </a:lnTo>
                  <a:lnTo>
                    <a:pt x="415" y="10"/>
                  </a:lnTo>
                  <a:lnTo>
                    <a:pt x="399" y="3"/>
                  </a:lnTo>
                  <a:lnTo>
                    <a:pt x="381" y="1"/>
                  </a:lnTo>
                  <a:lnTo>
                    <a:pt x="365" y="0"/>
                  </a:lnTo>
                  <a:lnTo>
                    <a:pt x="348" y="3"/>
                  </a:lnTo>
                  <a:lnTo>
                    <a:pt x="331" y="9"/>
                  </a:lnTo>
                  <a:lnTo>
                    <a:pt x="316" y="19"/>
                  </a:lnTo>
                  <a:lnTo>
                    <a:pt x="301" y="31"/>
                  </a:lnTo>
                  <a:lnTo>
                    <a:pt x="287" y="47"/>
                  </a:lnTo>
                  <a:lnTo>
                    <a:pt x="274" y="31"/>
                  </a:lnTo>
                  <a:lnTo>
                    <a:pt x="259" y="19"/>
                  </a:lnTo>
                  <a:lnTo>
                    <a:pt x="243" y="9"/>
                  </a:lnTo>
                  <a:lnTo>
                    <a:pt x="227" y="3"/>
                  </a:lnTo>
                  <a:lnTo>
                    <a:pt x="210" y="0"/>
                  </a:lnTo>
                  <a:lnTo>
                    <a:pt x="193" y="1"/>
                  </a:lnTo>
                  <a:lnTo>
                    <a:pt x="176" y="3"/>
                  </a:lnTo>
                  <a:lnTo>
                    <a:pt x="160" y="10"/>
                  </a:lnTo>
                  <a:lnTo>
                    <a:pt x="144" y="21"/>
                  </a:lnTo>
                  <a:lnTo>
                    <a:pt x="130" y="33"/>
                  </a:lnTo>
                  <a:lnTo>
                    <a:pt x="117" y="49"/>
                  </a:lnTo>
                  <a:lnTo>
                    <a:pt x="104" y="68"/>
                  </a:lnTo>
                  <a:lnTo>
                    <a:pt x="94" y="88"/>
                  </a:lnTo>
                  <a:lnTo>
                    <a:pt x="84" y="111"/>
                  </a:lnTo>
                  <a:lnTo>
                    <a:pt x="72" y="108"/>
                  </a:lnTo>
                  <a:lnTo>
                    <a:pt x="60" y="108"/>
                  </a:lnTo>
                  <a:lnTo>
                    <a:pt x="48" y="112"/>
                  </a:lnTo>
                  <a:lnTo>
                    <a:pt x="36" y="119"/>
                  </a:lnTo>
                  <a:lnTo>
                    <a:pt x="25" y="130"/>
                  </a:lnTo>
                  <a:lnTo>
                    <a:pt x="17" y="143"/>
                  </a:lnTo>
                  <a:lnTo>
                    <a:pt x="9" y="159"/>
                  </a:lnTo>
                  <a:lnTo>
                    <a:pt x="4" y="177"/>
                  </a:lnTo>
                  <a:lnTo>
                    <a:pt x="1" y="196"/>
                  </a:lnTo>
                  <a:lnTo>
                    <a:pt x="0" y="215"/>
                  </a:lnTo>
                  <a:lnTo>
                    <a:pt x="1" y="235"/>
                  </a:lnTo>
                  <a:lnTo>
                    <a:pt x="4" y="254"/>
                  </a:lnTo>
                  <a:lnTo>
                    <a:pt x="9" y="272"/>
                  </a:lnTo>
                  <a:lnTo>
                    <a:pt x="17" y="287"/>
                  </a:lnTo>
                  <a:lnTo>
                    <a:pt x="25" y="301"/>
                  </a:lnTo>
                  <a:lnTo>
                    <a:pt x="36" y="311"/>
                  </a:lnTo>
                  <a:lnTo>
                    <a:pt x="48" y="319"/>
                  </a:lnTo>
                  <a:lnTo>
                    <a:pt x="60" y="323"/>
                  </a:lnTo>
                  <a:lnTo>
                    <a:pt x="72" y="323"/>
                  </a:lnTo>
                  <a:lnTo>
                    <a:pt x="84" y="320"/>
                  </a:lnTo>
                  <a:close/>
                </a:path>
              </a:pathLst>
            </a:custGeom>
            <a:solidFill>
              <a:srgbClr val="ffffff"/>
            </a:solidFill>
            <a:ln w="3240">
              <a:solidFill>
                <a:srgbClr val="000000"/>
              </a:solidFill>
              <a:round/>
            </a:ln>
            <a:effectLst>
              <a:outerShdw dist="36147" dir="2700000" blurRad="0" rotWithShape="0">
                <a:srgbClr val="808080"/>
              </a:outerShdw>
            </a:effectLst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966" name=""/>
            <p:cNvSpPr/>
            <p:nvPr/>
          </p:nvSpPr>
          <p:spPr>
            <a:xfrm>
              <a:off x="2233440" y="3941640"/>
              <a:ext cx="948960" cy="295920"/>
            </a:xfrm>
            <a:custGeom>
              <a:avLst/>
              <a:gdLst/>
              <a:ahLst/>
              <a:rect l="l" t="t" r="r" b="b"/>
              <a:pathLst>
                <a:path w="575" h="431">
                  <a:moveTo>
                    <a:pt x="84" y="320"/>
                  </a:moveTo>
                  <a:lnTo>
                    <a:pt x="94" y="343"/>
                  </a:lnTo>
                  <a:lnTo>
                    <a:pt x="104" y="363"/>
                  </a:lnTo>
                  <a:lnTo>
                    <a:pt x="117" y="381"/>
                  </a:lnTo>
                  <a:lnTo>
                    <a:pt x="130" y="398"/>
                  </a:lnTo>
                  <a:lnTo>
                    <a:pt x="144" y="410"/>
                  </a:lnTo>
                  <a:lnTo>
                    <a:pt x="160" y="421"/>
                  </a:lnTo>
                  <a:lnTo>
                    <a:pt x="176" y="427"/>
                  </a:lnTo>
                  <a:lnTo>
                    <a:pt x="193" y="430"/>
                  </a:lnTo>
                  <a:lnTo>
                    <a:pt x="210" y="431"/>
                  </a:lnTo>
                  <a:lnTo>
                    <a:pt x="227" y="427"/>
                  </a:lnTo>
                  <a:lnTo>
                    <a:pt x="243" y="422"/>
                  </a:lnTo>
                  <a:lnTo>
                    <a:pt x="259" y="412"/>
                  </a:lnTo>
                  <a:lnTo>
                    <a:pt x="274" y="400"/>
                  </a:lnTo>
                  <a:lnTo>
                    <a:pt x="287" y="384"/>
                  </a:lnTo>
                  <a:lnTo>
                    <a:pt x="301" y="400"/>
                  </a:lnTo>
                  <a:lnTo>
                    <a:pt x="316" y="412"/>
                  </a:lnTo>
                  <a:lnTo>
                    <a:pt x="331" y="422"/>
                  </a:lnTo>
                  <a:lnTo>
                    <a:pt x="348" y="427"/>
                  </a:lnTo>
                  <a:lnTo>
                    <a:pt x="365" y="431"/>
                  </a:lnTo>
                  <a:lnTo>
                    <a:pt x="381" y="430"/>
                  </a:lnTo>
                  <a:lnTo>
                    <a:pt x="399" y="427"/>
                  </a:lnTo>
                  <a:lnTo>
                    <a:pt x="415" y="421"/>
                  </a:lnTo>
                  <a:lnTo>
                    <a:pt x="430" y="410"/>
                  </a:lnTo>
                  <a:lnTo>
                    <a:pt x="445" y="398"/>
                  </a:lnTo>
                  <a:lnTo>
                    <a:pt x="458" y="381"/>
                  </a:lnTo>
                  <a:lnTo>
                    <a:pt x="471" y="363"/>
                  </a:lnTo>
                  <a:lnTo>
                    <a:pt x="481" y="343"/>
                  </a:lnTo>
                  <a:lnTo>
                    <a:pt x="491" y="320"/>
                  </a:lnTo>
                  <a:lnTo>
                    <a:pt x="502" y="323"/>
                  </a:lnTo>
                  <a:lnTo>
                    <a:pt x="515" y="323"/>
                  </a:lnTo>
                  <a:lnTo>
                    <a:pt x="527" y="319"/>
                  </a:lnTo>
                  <a:lnTo>
                    <a:pt x="539" y="311"/>
                  </a:lnTo>
                  <a:lnTo>
                    <a:pt x="549" y="301"/>
                  </a:lnTo>
                  <a:lnTo>
                    <a:pt x="558" y="287"/>
                  </a:lnTo>
                  <a:lnTo>
                    <a:pt x="565" y="272"/>
                  </a:lnTo>
                  <a:lnTo>
                    <a:pt x="570" y="254"/>
                  </a:lnTo>
                  <a:lnTo>
                    <a:pt x="574" y="235"/>
                  </a:lnTo>
                  <a:lnTo>
                    <a:pt x="575" y="215"/>
                  </a:lnTo>
                  <a:lnTo>
                    <a:pt x="574" y="196"/>
                  </a:lnTo>
                  <a:lnTo>
                    <a:pt x="570" y="177"/>
                  </a:lnTo>
                  <a:lnTo>
                    <a:pt x="565" y="159"/>
                  </a:lnTo>
                  <a:lnTo>
                    <a:pt x="558" y="143"/>
                  </a:lnTo>
                  <a:lnTo>
                    <a:pt x="549" y="130"/>
                  </a:lnTo>
                  <a:lnTo>
                    <a:pt x="539" y="119"/>
                  </a:lnTo>
                  <a:lnTo>
                    <a:pt x="527" y="112"/>
                  </a:lnTo>
                  <a:lnTo>
                    <a:pt x="515" y="108"/>
                  </a:lnTo>
                  <a:lnTo>
                    <a:pt x="502" y="108"/>
                  </a:lnTo>
                  <a:lnTo>
                    <a:pt x="491" y="111"/>
                  </a:lnTo>
                  <a:lnTo>
                    <a:pt x="481" y="88"/>
                  </a:lnTo>
                  <a:lnTo>
                    <a:pt x="471" y="68"/>
                  </a:lnTo>
                  <a:lnTo>
                    <a:pt x="458" y="49"/>
                  </a:lnTo>
                  <a:lnTo>
                    <a:pt x="445" y="33"/>
                  </a:lnTo>
                  <a:lnTo>
                    <a:pt x="430" y="21"/>
                  </a:lnTo>
                  <a:lnTo>
                    <a:pt x="415" y="10"/>
                  </a:lnTo>
                  <a:lnTo>
                    <a:pt x="399" y="3"/>
                  </a:lnTo>
                  <a:lnTo>
                    <a:pt x="381" y="1"/>
                  </a:lnTo>
                  <a:lnTo>
                    <a:pt x="365" y="0"/>
                  </a:lnTo>
                  <a:lnTo>
                    <a:pt x="348" y="3"/>
                  </a:lnTo>
                  <a:lnTo>
                    <a:pt x="331" y="9"/>
                  </a:lnTo>
                  <a:lnTo>
                    <a:pt x="316" y="19"/>
                  </a:lnTo>
                  <a:lnTo>
                    <a:pt x="301" y="31"/>
                  </a:lnTo>
                  <a:lnTo>
                    <a:pt x="287" y="47"/>
                  </a:lnTo>
                  <a:lnTo>
                    <a:pt x="274" y="31"/>
                  </a:lnTo>
                  <a:lnTo>
                    <a:pt x="259" y="19"/>
                  </a:lnTo>
                  <a:lnTo>
                    <a:pt x="243" y="9"/>
                  </a:lnTo>
                  <a:lnTo>
                    <a:pt x="227" y="3"/>
                  </a:lnTo>
                  <a:lnTo>
                    <a:pt x="210" y="0"/>
                  </a:lnTo>
                  <a:lnTo>
                    <a:pt x="193" y="1"/>
                  </a:lnTo>
                  <a:lnTo>
                    <a:pt x="176" y="3"/>
                  </a:lnTo>
                  <a:lnTo>
                    <a:pt x="160" y="10"/>
                  </a:lnTo>
                  <a:lnTo>
                    <a:pt x="144" y="21"/>
                  </a:lnTo>
                  <a:lnTo>
                    <a:pt x="130" y="33"/>
                  </a:lnTo>
                  <a:lnTo>
                    <a:pt x="117" y="49"/>
                  </a:lnTo>
                  <a:lnTo>
                    <a:pt x="104" y="68"/>
                  </a:lnTo>
                  <a:lnTo>
                    <a:pt x="94" y="88"/>
                  </a:lnTo>
                  <a:lnTo>
                    <a:pt x="84" y="111"/>
                  </a:lnTo>
                  <a:lnTo>
                    <a:pt x="72" y="108"/>
                  </a:lnTo>
                  <a:lnTo>
                    <a:pt x="60" y="108"/>
                  </a:lnTo>
                  <a:lnTo>
                    <a:pt x="48" y="112"/>
                  </a:lnTo>
                  <a:lnTo>
                    <a:pt x="36" y="119"/>
                  </a:lnTo>
                  <a:lnTo>
                    <a:pt x="25" y="130"/>
                  </a:lnTo>
                  <a:lnTo>
                    <a:pt x="17" y="143"/>
                  </a:lnTo>
                  <a:lnTo>
                    <a:pt x="9" y="159"/>
                  </a:lnTo>
                  <a:lnTo>
                    <a:pt x="4" y="177"/>
                  </a:lnTo>
                  <a:lnTo>
                    <a:pt x="1" y="196"/>
                  </a:lnTo>
                  <a:lnTo>
                    <a:pt x="0" y="215"/>
                  </a:lnTo>
                  <a:lnTo>
                    <a:pt x="1" y="235"/>
                  </a:lnTo>
                  <a:lnTo>
                    <a:pt x="4" y="254"/>
                  </a:lnTo>
                  <a:lnTo>
                    <a:pt x="9" y="272"/>
                  </a:lnTo>
                  <a:lnTo>
                    <a:pt x="17" y="287"/>
                  </a:lnTo>
                  <a:lnTo>
                    <a:pt x="25" y="301"/>
                  </a:lnTo>
                  <a:lnTo>
                    <a:pt x="36" y="311"/>
                  </a:lnTo>
                  <a:lnTo>
                    <a:pt x="48" y="319"/>
                  </a:lnTo>
                  <a:lnTo>
                    <a:pt x="60" y="323"/>
                  </a:lnTo>
                  <a:lnTo>
                    <a:pt x="72" y="323"/>
                  </a:lnTo>
                  <a:lnTo>
                    <a:pt x="84" y="320"/>
                  </a:lnTo>
                  <a:close/>
                </a:path>
              </a:pathLst>
            </a:custGeom>
            <a:solidFill>
              <a:srgbClr val="ffffff"/>
            </a:solidFill>
            <a:ln w="3240">
              <a:solidFill>
                <a:srgbClr val="000000"/>
              </a:solidFill>
              <a:round/>
            </a:ln>
            <a:effectLst>
              <a:outerShdw dist="36147" dir="2700000" blurRad="0" rotWithShape="0">
                <a:srgbClr val="808080"/>
              </a:outerShdw>
            </a:effectLst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967" name=""/>
            <p:cNvSpPr/>
            <p:nvPr/>
          </p:nvSpPr>
          <p:spPr>
            <a:xfrm>
              <a:off x="2206800" y="3511440"/>
              <a:ext cx="949320" cy="295920"/>
            </a:xfrm>
            <a:custGeom>
              <a:avLst/>
              <a:gdLst/>
              <a:ahLst/>
              <a:rect l="l" t="t" r="r" b="b"/>
              <a:pathLst>
                <a:path w="575" h="431">
                  <a:moveTo>
                    <a:pt x="84" y="320"/>
                  </a:moveTo>
                  <a:lnTo>
                    <a:pt x="94" y="343"/>
                  </a:lnTo>
                  <a:lnTo>
                    <a:pt x="104" y="363"/>
                  </a:lnTo>
                  <a:lnTo>
                    <a:pt x="117" y="381"/>
                  </a:lnTo>
                  <a:lnTo>
                    <a:pt x="130" y="398"/>
                  </a:lnTo>
                  <a:lnTo>
                    <a:pt x="144" y="410"/>
                  </a:lnTo>
                  <a:lnTo>
                    <a:pt x="160" y="421"/>
                  </a:lnTo>
                  <a:lnTo>
                    <a:pt x="176" y="427"/>
                  </a:lnTo>
                  <a:lnTo>
                    <a:pt x="193" y="430"/>
                  </a:lnTo>
                  <a:lnTo>
                    <a:pt x="210" y="431"/>
                  </a:lnTo>
                  <a:lnTo>
                    <a:pt x="227" y="427"/>
                  </a:lnTo>
                  <a:lnTo>
                    <a:pt x="243" y="422"/>
                  </a:lnTo>
                  <a:lnTo>
                    <a:pt x="259" y="412"/>
                  </a:lnTo>
                  <a:lnTo>
                    <a:pt x="274" y="400"/>
                  </a:lnTo>
                  <a:lnTo>
                    <a:pt x="287" y="384"/>
                  </a:lnTo>
                  <a:lnTo>
                    <a:pt x="301" y="400"/>
                  </a:lnTo>
                  <a:lnTo>
                    <a:pt x="316" y="412"/>
                  </a:lnTo>
                  <a:lnTo>
                    <a:pt x="331" y="422"/>
                  </a:lnTo>
                  <a:lnTo>
                    <a:pt x="348" y="427"/>
                  </a:lnTo>
                  <a:lnTo>
                    <a:pt x="365" y="431"/>
                  </a:lnTo>
                  <a:lnTo>
                    <a:pt x="381" y="430"/>
                  </a:lnTo>
                  <a:lnTo>
                    <a:pt x="399" y="427"/>
                  </a:lnTo>
                  <a:lnTo>
                    <a:pt x="415" y="421"/>
                  </a:lnTo>
                  <a:lnTo>
                    <a:pt x="430" y="410"/>
                  </a:lnTo>
                  <a:lnTo>
                    <a:pt x="445" y="398"/>
                  </a:lnTo>
                  <a:lnTo>
                    <a:pt x="458" y="381"/>
                  </a:lnTo>
                  <a:lnTo>
                    <a:pt x="471" y="363"/>
                  </a:lnTo>
                  <a:lnTo>
                    <a:pt x="481" y="343"/>
                  </a:lnTo>
                  <a:lnTo>
                    <a:pt x="491" y="320"/>
                  </a:lnTo>
                  <a:lnTo>
                    <a:pt x="502" y="323"/>
                  </a:lnTo>
                  <a:lnTo>
                    <a:pt x="515" y="323"/>
                  </a:lnTo>
                  <a:lnTo>
                    <a:pt x="527" y="319"/>
                  </a:lnTo>
                  <a:lnTo>
                    <a:pt x="539" y="311"/>
                  </a:lnTo>
                  <a:lnTo>
                    <a:pt x="549" y="301"/>
                  </a:lnTo>
                  <a:lnTo>
                    <a:pt x="558" y="287"/>
                  </a:lnTo>
                  <a:lnTo>
                    <a:pt x="565" y="272"/>
                  </a:lnTo>
                  <a:lnTo>
                    <a:pt x="570" y="254"/>
                  </a:lnTo>
                  <a:lnTo>
                    <a:pt x="574" y="235"/>
                  </a:lnTo>
                  <a:lnTo>
                    <a:pt x="575" y="215"/>
                  </a:lnTo>
                  <a:lnTo>
                    <a:pt x="574" y="196"/>
                  </a:lnTo>
                  <a:lnTo>
                    <a:pt x="570" y="177"/>
                  </a:lnTo>
                  <a:lnTo>
                    <a:pt x="565" y="159"/>
                  </a:lnTo>
                  <a:lnTo>
                    <a:pt x="558" y="143"/>
                  </a:lnTo>
                  <a:lnTo>
                    <a:pt x="549" y="130"/>
                  </a:lnTo>
                  <a:lnTo>
                    <a:pt x="539" y="119"/>
                  </a:lnTo>
                  <a:lnTo>
                    <a:pt x="527" y="112"/>
                  </a:lnTo>
                  <a:lnTo>
                    <a:pt x="515" y="108"/>
                  </a:lnTo>
                  <a:lnTo>
                    <a:pt x="502" y="108"/>
                  </a:lnTo>
                  <a:lnTo>
                    <a:pt x="491" y="111"/>
                  </a:lnTo>
                  <a:lnTo>
                    <a:pt x="481" y="88"/>
                  </a:lnTo>
                  <a:lnTo>
                    <a:pt x="471" y="68"/>
                  </a:lnTo>
                  <a:lnTo>
                    <a:pt x="458" y="49"/>
                  </a:lnTo>
                  <a:lnTo>
                    <a:pt x="445" y="33"/>
                  </a:lnTo>
                  <a:lnTo>
                    <a:pt x="430" y="21"/>
                  </a:lnTo>
                  <a:lnTo>
                    <a:pt x="415" y="10"/>
                  </a:lnTo>
                  <a:lnTo>
                    <a:pt x="399" y="3"/>
                  </a:lnTo>
                  <a:lnTo>
                    <a:pt x="381" y="1"/>
                  </a:lnTo>
                  <a:lnTo>
                    <a:pt x="365" y="0"/>
                  </a:lnTo>
                  <a:lnTo>
                    <a:pt x="348" y="3"/>
                  </a:lnTo>
                  <a:lnTo>
                    <a:pt x="331" y="9"/>
                  </a:lnTo>
                  <a:lnTo>
                    <a:pt x="316" y="19"/>
                  </a:lnTo>
                  <a:lnTo>
                    <a:pt x="301" y="31"/>
                  </a:lnTo>
                  <a:lnTo>
                    <a:pt x="287" y="47"/>
                  </a:lnTo>
                  <a:lnTo>
                    <a:pt x="274" y="31"/>
                  </a:lnTo>
                  <a:lnTo>
                    <a:pt x="259" y="19"/>
                  </a:lnTo>
                  <a:lnTo>
                    <a:pt x="243" y="9"/>
                  </a:lnTo>
                  <a:lnTo>
                    <a:pt x="227" y="3"/>
                  </a:lnTo>
                  <a:lnTo>
                    <a:pt x="210" y="0"/>
                  </a:lnTo>
                  <a:lnTo>
                    <a:pt x="193" y="1"/>
                  </a:lnTo>
                  <a:lnTo>
                    <a:pt x="176" y="3"/>
                  </a:lnTo>
                  <a:lnTo>
                    <a:pt x="160" y="10"/>
                  </a:lnTo>
                  <a:lnTo>
                    <a:pt x="144" y="21"/>
                  </a:lnTo>
                  <a:lnTo>
                    <a:pt x="130" y="33"/>
                  </a:lnTo>
                  <a:lnTo>
                    <a:pt x="117" y="49"/>
                  </a:lnTo>
                  <a:lnTo>
                    <a:pt x="104" y="68"/>
                  </a:lnTo>
                  <a:lnTo>
                    <a:pt x="94" y="88"/>
                  </a:lnTo>
                  <a:lnTo>
                    <a:pt x="84" y="111"/>
                  </a:lnTo>
                  <a:lnTo>
                    <a:pt x="72" y="108"/>
                  </a:lnTo>
                  <a:lnTo>
                    <a:pt x="60" y="108"/>
                  </a:lnTo>
                  <a:lnTo>
                    <a:pt x="48" y="112"/>
                  </a:lnTo>
                  <a:lnTo>
                    <a:pt x="36" y="119"/>
                  </a:lnTo>
                  <a:lnTo>
                    <a:pt x="25" y="130"/>
                  </a:lnTo>
                  <a:lnTo>
                    <a:pt x="17" y="143"/>
                  </a:lnTo>
                  <a:lnTo>
                    <a:pt x="9" y="159"/>
                  </a:lnTo>
                  <a:lnTo>
                    <a:pt x="4" y="177"/>
                  </a:lnTo>
                  <a:lnTo>
                    <a:pt x="1" y="196"/>
                  </a:lnTo>
                  <a:lnTo>
                    <a:pt x="0" y="215"/>
                  </a:lnTo>
                  <a:lnTo>
                    <a:pt x="1" y="235"/>
                  </a:lnTo>
                  <a:lnTo>
                    <a:pt x="4" y="254"/>
                  </a:lnTo>
                  <a:lnTo>
                    <a:pt x="9" y="272"/>
                  </a:lnTo>
                  <a:lnTo>
                    <a:pt x="17" y="287"/>
                  </a:lnTo>
                  <a:lnTo>
                    <a:pt x="25" y="301"/>
                  </a:lnTo>
                  <a:lnTo>
                    <a:pt x="36" y="311"/>
                  </a:lnTo>
                  <a:lnTo>
                    <a:pt x="48" y="319"/>
                  </a:lnTo>
                  <a:lnTo>
                    <a:pt x="60" y="323"/>
                  </a:lnTo>
                  <a:lnTo>
                    <a:pt x="72" y="323"/>
                  </a:lnTo>
                  <a:lnTo>
                    <a:pt x="84" y="320"/>
                  </a:lnTo>
                  <a:close/>
                </a:path>
              </a:pathLst>
            </a:custGeom>
            <a:solidFill>
              <a:srgbClr val="ffffff"/>
            </a:solidFill>
            <a:ln w="3240">
              <a:solidFill>
                <a:srgbClr val="000000"/>
              </a:solidFill>
              <a:round/>
            </a:ln>
            <a:effectLst>
              <a:outerShdw dist="36147" dir="2700000" blurRad="0" rotWithShape="0">
                <a:srgbClr val="808080"/>
              </a:outerShdw>
            </a:effectLst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10968" name=""/>
          <p:cNvGrpSpPr/>
          <p:nvPr/>
        </p:nvGrpSpPr>
        <p:grpSpPr>
          <a:xfrm>
            <a:off x="6867360" y="3498840"/>
            <a:ext cx="975960" cy="1191960"/>
            <a:chOff x="6867360" y="3498840"/>
            <a:chExt cx="975960" cy="1191960"/>
          </a:xfrm>
        </p:grpSpPr>
        <p:sp>
          <p:nvSpPr>
            <p:cNvPr id="10969" name=""/>
            <p:cNvSpPr/>
            <p:nvPr/>
          </p:nvSpPr>
          <p:spPr>
            <a:xfrm>
              <a:off x="6880680" y="4395240"/>
              <a:ext cx="949320" cy="295560"/>
            </a:xfrm>
            <a:custGeom>
              <a:avLst/>
              <a:gdLst/>
              <a:ahLst/>
              <a:rect l="l" t="t" r="r" b="b"/>
              <a:pathLst>
                <a:path w="575" h="431">
                  <a:moveTo>
                    <a:pt x="84" y="320"/>
                  </a:moveTo>
                  <a:lnTo>
                    <a:pt x="94" y="343"/>
                  </a:lnTo>
                  <a:lnTo>
                    <a:pt x="104" y="363"/>
                  </a:lnTo>
                  <a:lnTo>
                    <a:pt x="117" y="381"/>
                  </a:lnTo>
                  <a:lnTo>
                    <a:pt x="130" y="398"/>
                  </a:lnTo>
                  <a:lnTo>
                    <a:pt x="144" y="410"/>
                  </a:lnTo>
                  <a:lnTo>
                    <a:pt x="160" y="421"/>
                  </a:lnTo>
                  <a:lnTo>
                    <a:pt x="176" y="427"/>
                  </a:lnTo>
                  <a:lnTo>
                    <a:pt x="193" y="430"/>
                  </a:lnTo>
                  <a:lnTo>
                    <a:pt x="210" y="431"/>
                  </a:lnTo>
                  <a:lnTo>
                    <a:pt x="227" y="427"/>
                  </a:lnTo>
                  <a:lnTo>
                    <a:pt x="243" y="422"/>
                  </a:lnTo>
                  <a:lnTo>
                    <a:pt x="259" y="412"/>
                  </a:lnTo>
                  <a:lnTo>
                    <a:pt x="274" y="400"/>
                  </a:lnTo>
                  <a:lnTo>
                    <a:pt x="287" y="384"/>
                  </a:lnTo>
                  <a:lnTo>
                    <a:pt x="301" y="400"/>
                  </a:lnTo>
                  <a:lnTo>
                    <a:pt x="316" y="412"/>
                  </a:lnTo>
                  <a:lnTo>
                    <a:pt x="331" y="422"/>
                  </a:lnTo>
                  <a:lnTo>
                    <a:pt x="348" y="427"/>
                  </a:lnTo>
                  <a:lnTo>
                    <a:pt x="365" y="431"/>
                  </a:lnTo>
                  <a:lnTo>
                    <a:pt x="381" y="430"/>
                  </a:lnTo>
                  <a:lnTo>
                    <a:pt x="399" y="427"/>
                  </a:lnTo>
                  <a:lnTo>
                    <a:pt x="415" y="421"/>
                  </a:lnTo>
                  <a:lnTo>
                    <a:pt x="430" y="410"/>
                  </a:lnTo>
                  <a:lnTo>
                    <a:pt x="445" y="398"/>
                  </a:lnTo>
                  <a:lnTo>
                    <a:pt x="458" y="381"/>
                  </a:lnTo>
                  <a:lnTo>
                    <a:pt x="471" y="363"/>
                  </a:lnTo>
                  <a:lnTo>
                    <a:pt x="481" y="343"/>
                  </a:lnTo>
                  <a:lnTo>
                    <a:pt x="491" y="320"/>
                  </a:lnTo>
                  <a:lnTo>
                    <a:pt x="502" y="323"/>
                  </a:lnTo>
                  <a:lnTo>
                    <a:pt x="515" y="323"/>
                  </a:lnTo>
                  <a:lnTo>
                    <a:pt x="527" y="319"/>
                  </a:lnTo>
                  <a:lnTo>
                    <a:pt x="539" y="311"/>
                  </a:lnTo>
                  <a:lnTo>
                    <a:pt x="549" y="301"/>
                  </a:lnTo>
                  <a:lnTo>
                    <a:pt x="558" y="287"/>
                  </a:lnTo>
                  <a:lnTo>
                    <a:pt x="565" y="272"/>
                  </a:lnTo>
                  <a:lnTo>
                    <a:pt x="570" y="254"/>
                  </a:lnTo>
                  <a:lnTo>
                    <a:pt x="574" y="235"/>
                  </a:lnTo>
                  <a:lnTo>
                    <a:pt x="575" y="215"/>
                  </a:lnTo>
                  <a:lnTo>
                    <a:pt x="574" y="196"/>
                  </a:lnTo>
                  <a:lnTo>
                    <a:pt x="570" y="177"/>
                  </a:lnTo>
                  <a:lnTo>
                    <a:pt x="565" y="159"/>
                  </a:lnTo>
                  <a:lnTo>
                    <a:pt x="558" y="143"/>
                  </a:lnTo>
                  <a:lnTo>
                    <a:pt x="549" y="130"/>
                  </a:lnTo>
                  <a:lnTo>
                    <a:pt x="539" y="119"/>
                  </a:lnTo>
                  <a:lnTo>
                    <a:pt x="527" y="112"/>
                  </a:lnTo>
                  <a:lnTo>
                    <a:pt x="515" y="108"/>
                  </a:lnTo>
                  <a:lnTo>
                    <a:pt x="502" y="108"/>
                  </a:lnTo>
                  <a:lnTo>
                    <a:pt x="491" y="111"/>
                  </a:lnTo>
                  <a:lnTo>
                    <a:pt x="481" y="88"/>
                  </a:lnTo>
                  <a:lnTo>
                    <a:pt x="471" y="68"/>
                  </a:lnTo>
                  <a:lnTo>
                    <a:pt x="458" y="49"/>
                  </a:lnTo>
                  <a:lnTo>
                    <a:pt x="445" y="33"/>
                  </a:lnTo>
                  <a:lnTo>
                    <a:pt x="430" y="21"/>
                  </a:lnTo>
                  <a:lnTo>
                    <a:pt x="415" y="10"/>
                  </a:lnTo>
                  <a:lnTo>
                    <a:pt x="399" y="3"/>
                  </a:lnTo>
                  <a:lnTo>
                    <a:pt x="381" y="1"/>
                  </a:lnTo>
                  <a:lnTo>
                    <a:pt x="365" y="0"/>
                  </a:lnTo>
                  <a:lnTo>
                    <a:pt x="348" y="3"/>
                  </a:lnTo>
                  <a:lnTo>
                    <a:pt x="331" y="9"/>
                  </a:lnTo>
                  <a:lnTo>
                    <a:pt x="316" y="19"/>
                  </a:lnTo>
                  <a:lnTo>
                    <a:pt x="301" y="31"/>
                  </a:lnTo>
                  <a:lnTo>
                    <a:pt x="287" y="47"/>
                  </a:lnTo>
                  <a:lnTo>
                    <a:pt x="274" y="31"/>
                  </a:lnTo>
                  <a:lnTo>
                    <a:pt x="259" y="19"/>
                  </a:lnTo>
                  <a:lnTo>
                    <a:pt x="243" y="9"/>
                  </a:lnTo>
                  <a:lnTo>
                    <a:pt x="227" y="3"/>
                  </a:lnTo>
                  <a:lnTo>
                    <a:pt x="210" y="0"/>
                  </a:lnTo>
                  <a:lnTo>
                    <a:pt x="193" y="1"/>
                  </a:lnTo>
                  <a:lnTo>
                    <a:pt x="176" y="3"/>
                  </a:lnTo>
                  <a:lnTo>
                    <a:pt x="160" y="10"/>
                  </a:lnTo>
                  <a:lnTo>
                    <a:pt x="144" y="21"/>
                  </a:lnTo>
                  <a:lnTo>
                    <a:pt x="130" y="33"/>
                  </a:lnTo>
                  <a:lnTo>
                    <a:pt x="117" y="49"/>
                  </a:lnTo>
                  <a:lnTo>
                    <a:pt x="104" y="68"/>
                  </a:lnTo>
                  <a:lnTo>
                    <a:pt x="94" y="88"/>
                  </a:lnTo>
                  <a:lnTo>
                    <a:pt x="84" y="111"/>
                  </a:lnTo>
                  <a:lnTo>
                    <a:pt x="72" y="108"/>
                  </a:lnTo>
                  <a:lnTo>
                    <a:pt x="60" y="108"/>
                  </a:lnTo>
                  <a:lnTo>
                    <a:pt x="48" y="112"/>
                  </a:lnTo>
                  <a:lnTo>
                    <a:pt x="36" y="119"/>
                  </a:lnTo>
                  <a:lnTo>
                    <a:pt x="25" y="130"/>
                  </a:lnTo>
                  <a:lnTo>
                    <a:pt x="17" y="143"/>
                  </a:lnTo>
                  <a:lnTo>
                    <a:pt x="9" y="159"/>
                  </a:lnTo>
                  <a:lnTo>
                    <a:pt x="4" y="177"/>
                  </a:lnTo>
                  <a:lnTo>
                    <a:pt x="1" y="196"/>
                  </a:lnTo>
                  <a:lnTo>
                    <a:pt x="0" y="215"/>
                  </a:lnTo>
                  <a:lnTo>
                    <a:pt x="1" y="235"/>
                  </a:lnTo>
                  <a:lnTo>
                    <a:pt x="4" y="254"/>
                  </a:lnTo>
                  <a:lnTo>
                    <a:pt x="9" y="272"/>
                  </a:lnTo>
                  <a:lnTo>
                    <a:pt x="17" y="287"/>
                  </a:lnTo>
                  <a:lnTo>
                    <a:pt x="25" y="301"/>
                  </a:lnTo>
                  <a:lnTo>
                    <a:pt x="36" y="311"/>
                  </a:lnTo>
                  <a:lnTo>
                    <a:pt x="48" y="319"/>
                  </a:lnTo>
                  <a:lnTo>
                    <a:pt x="60" y="323"/>
                  </a:lnTo>
                  <a:lnTo>
                    <a:pt x="72" y="323"/>
                  </a:lnTo>
                  <a:lnTo>
                    <a:pt x="84" y="320"/>
                  </a:lnTo>
                  <a:close/>
                </a:path>
              </a:pathLst>
            </a:custGeom>
            <a:solidFill>
              <a:srgbClr val="ffffff"/>
            </a:solidFill>
            <a:ln w="3240">
              <a:solidFill>
                <a:srgbClr val="000000"/>
              </a:solidFill>
              <a:round/>
            </a:ln>
            <a:effectLst>
              <a:outerShdw dist="36147" dir="2700000" blurRad="0" rotWithShape="0">
                <a:srgbClr val="808080"/>
              </a:outerShdw>
            </a:effectLst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970" name=""/>
            <p:cNvSpPr/>
            <p:nvPr/>
          </p:nvSpPr>
          <p:spPr>
            <a:xfrm>
              <a:off x="6894000" y="3929040"/>
              <a:ext cx="949320" cy="295920"/>
            </a:xfrm>
            <a:custGeom>
              <a:avLst/>
              <a:gdLst/>
              <a:ahLst/>
              <a:rect l="l" t="t" r="r" b="b"/>
              <a:pathLst>
                <a:path w="575" h="431">
                  <a:moveTo>
                    <a:pt x="84" y="320"/>
                  </a:moveTo>
                  <a:lnTo>
                    <a:pt x="94" y="343"/>
                  </a:lnTo>
                  <a:lnTo>
                    <a:pt x="104" y="363"/>
                  </a:lnTo>
                  <a:lnTo>
                    <a:pt x="117" y="381"/>
                  </a:lnTo>
                  <a:lnTo>
                    <a:pt x="130" y="398"/>
                  </a:lnTo>
                  <a:lnTo>
                    <a:pt x="144" y="410"/>
                  </a:lnTo>
                  <a:lnTo>
                    <a:pt x="160" y="421"/>
                  </a:lnTo>
                  <a:lnTo>
                    <a:pt x="176" y="427"/>
                  </a:lnTo>
                  <a:lnTo>
                    <a:pt x="193" y="430"/>
                  </a:lnTo>
                  <a:lnTo>
                    <a:pt x="210" y="431"/>
                  </a:lnTo>
                  <a:lnTo>
                    <a:pt x="227" y="427"/>
                  </a:lnTo>
                  <a:lnTo>
                    <a:pt x="243" y="422"/>
                  </a:lnTo>
                  <a:lnTo>
                    <a:pt x="259" y="412"/>
                  </a:lnTo>
                  <a:lnTo>
                    <a:pt x="274" y="400"/>
                  </a:lnTo>
                  <a:lnTo>
                    <a:pt x="287" y="384"/>
                  </a:lnTo>
                  <a:lnTo>
                    <a:pt x="301" y="400"/>
                  </a:lnTo>
                  <a:lnTo>
                    <a:pt x="316" y="412"/>
                  </a:lnTo>
                  <a:lnTo>
                    <a:pt x="331" y="422"/>
                  </a:lnTo>
                  <a:lnTo>
                    <a:pt x="348" y="427"/>
                  </a:lnTo>
                  <a:lnTo>
                    <a:pt x="365" y="431"/>
                  </a:lnTo>
                  <a:lnTo>
                    <a:pt x="381" y="430"/>
                  </a:lnTo>
                  <a:lnTo>
                    <a:pt x="399" y="427"/>
                  </a:lnTo>
                  <a:lnTo>
                    <a:pt x="415" y="421"/>
                  </a:lnTo>
                  <a:lnTo>
                    <a:pt x="430" y="410"/>
                  </a:lnTo>
                  <a:lnTo>
                    <a:pt x="445" y="398"/>
                  </a:lnTo>
                  <a:lnTo>
                    <a:pt x="458" y="381"/>
                  </a:lnTo>
                  <a:lnTo>
                    <a:pt x="471" y="363"/>
                  </a:lnTo>
                  <a:lnTo>
                    <a:pt x="481" y="343"/>
                  </a:lnTo>
                  <a:lnTo>
                    <a:pt x="491" y="320"/>
                  </a:lnTo>
                  <a:lnTo>
                    <a:pt x="502" y="323"/>
                  </a:lnTo>
                  <a:lnTo>
                    <a:pt x="515" y="323"/>
                  </a:lnTo>
                  <a:lnTo>
                    <a:pt x="527" y="319"/>
                  </a:lnTo>
                  <a:lnTo>
                    <a:pt x="539" y="311"/>
                  </a:lnTo>
                  <a:lnTo>
                    <a:pt x="549" y="301"/>
                  </a:lnTo>
                  <a:lnTo>
                    <a:pt x="558" y="287"/>
                  </a:lnTo>
                  <a:lnTo>
                    <a:pt x="565" y="272"/>
                  </a:lnTo>
                  <a:lnTo>
                    <a:pt x="570" y="254"/>
                  </a:lnTo>
                  <a:lnTo>
                    <a:pt x="574" y="235"/>
                  </a:lnTo>
                  <a:lnTo>
                    <a:pt x="575" y="215"/>
                  </a:lnTo>
                  <a:lnTo>
                    <a:pt x="574" y="196"/>
                  </a:lnTo>
                  <a:lnTo>
                    <a:pt x="570" y="177"/>
                  </a:lnTo>
                  <a:lnTo>
                    <a:pt x="565" y="159"/>
                  </a:lnTo>
                  <a:lnTo>
                    <a:pt x="558" y="143"/>
                  </a:lnTo>
                  <a:lnTo>
                    <a:pt x="549" y="130"/>
                  </a:lnTo>
                  <a:lnTo>
                    <a:pt x="539" y="119"/>
                  </a:lnTo>
                  <a:lnTo>
                    <a:pt x="527" y="112"/>
                  </a:lnTo>
                  <a:lnTo>
                    <a:pt x="515" y="108"/>
                  </a:lnTo>
                  <a:lnTo>
                    <a:pt x="502" y="108"/>
                  </a:lnTo>
                  <a:lnTo>
                    <a:pt x="491" y="111"/>
                  </a:lnTo>
                  <a:lnTo>
                    <a:pt x="481" y="88"/>
                  </a:lnTo>
                  <a:lnTo>
                    <a:pt x="471" y="68"/>
                  </a:lnTo>
                  <a:lnTo>
                    <a:pt x="458" y="49"/>
                  </a:lnTo>
                  <a:lnTo>
                    <a:pt x="445" y="33"/>
                  </a:lnTo>
                  <a:lnTo>
                    <a:pt x="430" y="21"/>
                  </a:lnTo>
                  <a:lnTo>
                    <a:pt x="415" y="10"/>
                  </a:lnTo>
                  <a:lnTo>
                    <a:pt x="399" y="3"/>
                  </a:lnTo>
                  <a:lnTo>
                    <a:pt x="381" y="1"/>
                  </a:lnTo>
                  <a:lnTo>
                    <a:pt x="365" y="0"/>
                  </a:lnTo>
                  <a:lnTo>
                    <a:pt x="348" y="3"/>
                  </a:lnTo>
                  <a:lnTo>
                    <a:pt x="331" y="9"/>
                  </a:lnTo>
                  <a:lnTo>
                    <a:pt x="316" y="19"/>
                  </a:lnTo>
                  <a:lnTo>
                    <a:pt x="301" y="31"/>
                  </a:lnTo>
                  <a:lnTo>
                    <a:pt x="287" y="47"/>
                  </a:lnTo>
                  <a:lnTo>
                    <a:pt x="274" y="31"/>
                  </a:lnTo>
                  <a:lnTo>
                    <a:pt x="259" y="19"/>
                  </a:lnTo>
                  <a:lnTo>
                    <a:pt x="243" y="9"/>
                  </a:lnTo>
                  <a:lnTo>
                    <a:pt x="227" y="3"/>
                  </a:lnTo>
                  <a:lnTo>
                    <a:pt x="210" y="0"/>
                  </a:lnTo>
                  <a:lnTo>
                    <a:pt x="193" y="1"/>
                  </a:lnTo>
                  <a:lnTo>
                    <a:pt x="176" y="3"/>
                  </a:lnTo>
                  <a:lnTo>
                    <a:pt x="160" y="10"/>
                  </a:lnTo>
                  <a:lnTo>
                    <a:pt x="144" y="21"/>
                  </a:lnTo>
                  <a:lnTo>
                    <a:pt x="130" y="33"/>
                  </a:lnTo>
                  <a:lnTo>
                    <a:pt x="117" y="49"/>
                  </a:lnTo>
                  <a:lnTo>
                    <a:pt x="104" y="68"/>
                  </a:lnTo>
                  <a:lnTo>
                    <a:pt x="94" y="88"/>
                  </a:lnTo>
                  <a:lnTo>
                    <a:pt x="84" y="111"/>
                  </a:lnTo>
                  <a:lnTo>
                    <a:pt x="72" y="108"/>
                  </a:lnTo>
                  <a:lnTo>
                    <a:pt x="60" y="108"/>
                  </a:lnTo>
                  <a:lnTo>
                    <a:pt x="48" y="112"/>
                  </a:lnTo>
                  <a:lnTo>
                    <a:pt x="36" y="119"/>
                  </a:lnTo>
                  <a:lnTo>
                    <a:pt x="25" y="130"/>
                  </a:lnTo>
                  <a:lnTo>
                    <a:pt x="17" y="143"/>
                  </a:lnTo>
                  <a:lnTo>
                    <a:pt x="9" y="159"/>
                  </a:lnTo>
                  <a:lnTo>
                    <a:pt x="4" y="177"/>
                  </a:lnTo>
                  <a:lnTo>
                    <a:pt x="1" y="196"/>
                  </a:lnTo>
                  <a:lnTo>
                    <a:pt x="0" y="215"/>
                  </a:lnTo>
                  <a:lnTo>
                    <a:pt x="1" y="235"/>
                  </a:lnTo>
                  <a:lnTo>
                    <a:pt x="4" y="254"/>
                  </a:lnTo>
                  <a:lnTo>
                    <a:pt x="9" y="272"/>
                  </a:lnTo>
                  <a:lnTo>
                    <a:pt x="17" y="287"/>
                  </a:lnTo>
                  <a:lnTo>
                    <a:pt x="25" y="301"/>
                  </a:lnTo>
                  <a:lnTo>
                    <a:pt x="36" y="311"/>
                  </a:lnTo>
                  <a:lnTo>
                    <a:pt x="48" y="319"/>
                  </a:lnTo>
                  <a:lnTo>
                    <a:pt x="60" y="323"/>
                  </a:lnTo>
                  <a:lnTo>
                    <a:pt x="72" y="323"/>
                  </a:lnTo>
                  <a:lnTo>
                    <a:pt x="84" y="320"/>
                  </a:lnTo>
                  <a:close/>
                </a:path>
              </a:pathLst>
            </a:custGeom>
            <a:solidFill>
              <a:srgbClr val="ffffff"/>
            </a:solidFill>
            <a:ln w="3240">
              <a:solidFill>
                <a:srgbClr val="000000"/>
              </a:solidFill>
              <a:round/>
            </a:ln>
            <a:effectLst>
              <a:outerShdw dist="36147" dir="2700000" blurRad="0" rotWithShape="0">
                <a:srgbClr val="808080"/>
              </a:outerShdw>
            </a:effectLst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971" name=""/>
            <p:cNvSpPr/>
            <p:nvPr/>
          </p:nvSpPr>
          <p:spPr>
            <a:xfrm>
              <a:off x="6867360" y="3498840"/>
              <a:ext cx="949680" cy="295920"/>
            </a:xfrm>
            <a:custGeom>
              <a:avLst/>
              <a:gdLst/>
              <a:ahLst/>
              <a:rect l="l" t="t" r="r" b="b"/>
              <a:pathLst>
                <a:path w="575" h="431">
                  <a:moveTo>
                    <a:pt x="84" y="320"/>
                  </a:moveTo>
                  <a:lnTo>
                    <a:pt x="94" y="343"/>
                  </a:lnTo>
                  <a:lnTo>
                    <a:pt x="104" y="363"/>
                  </a:lnTo>
                  <a:lnTo>
                    <a:pt x="117" y="381"/>
                  </a:lnTo>
                  <a:lnTo>
                    <a:pt x="130" y="398"/>
                  </a:lnTo>
                  <a:lnTo>
                    <a:pt x="144" y="410"/>
                  </a:lnTo>
                  <a:lnTo>
                    <a:pt x="160" y="421"/>
                  </a:lnTo>
                  <a:lnTo>
                    <a:pt x="176" y="427"/>
                  </a:lnTo>
                  <a:lnTo>
                    <a:pt x="193" y="430"/>
                  </a:lnTo>
                  <a:lnTo>
                    <a:pt x="210" y="431"/>
                  </a:lnTo>
                  <a:lnTo>
                    <a:pt x="227" y="427"/>
                  </a:lnTo>
                  <a:lnTo>
                    <a:pt x="243" y="422"/>
                  </a:lnTo>
                  <a:lnTo>
                    <a:pt x="259" y="412"/>
                  </a:lnTo>
                  <a:lnTo>
                    <a:pt x="274" y="400"/>
                  </a:lnTo>
                  <a:lnTo>
                    <a:pt x="287" y="384"/>
                  </a:lnTo>
                  <a:lnTo>
                    <a:pt x="301" y="400"/>
                  </a:lnTo>
                  <a:lnTo>
                    <a:pt x="316" y="412"/>
                  </a:lnTo>
                  <a:lnTo>
                    <a:pt x="331" y="422"/>
                  </a:lnTo>
                  <a:lnTo>
                    <a:pt x="348" y="427"/>
                  </a:lnTo>
                  <a:lnTo>
                    <a:pt x="365" y="431"/>
                  </a:lnTo>
                  <a:lnTo>
                    <a:pt x="381" y="430"/>
                  </a:lnTo>
                  <a:lnTo>
                    <a:pt x="399" y="427"/>
                  </a:lnTo>
                  <a:lnTo>
                    <a:pt x="415" y="421"/>
                  </a:lnTo>
                  <a:lnTo>
                    <a:pt x="430" y="410"/>
                  </a:lnTo>
                  <a:lnTo>
                    <a:pt x="445" y="398"/>
                  </a:lnTo>
                  <a:lnTo>
                    <a:pt x="458" y="381"/>
                  </a:lnTo>
                  <a:lnTo>
                    <a:pt x="471" y="363"/>
                  </a:lnTo>
                  <a:lnTo>
                    <a:pt x="481" y="343"/>
                  </a:lnTo>
                  <a:lnTo>
                    <a:pt x="491" y="320"/>
                  </a:lnTo>
                  <a:lnTo>
                    <a:pt x="502" y="323"/>
                  </a:lnTo>
                  <a:lnTo>
                    <a:pt x="515" y="323"/>
                  </a:lnTo>
                  <a:lnTo>
                    <a:pt x="527" y="319"/>
                  </a:lnTo>
                  <a:lnTo>
                    <a:pt x="539" y="311"/>
                  </a:lnTo>
                  <a:lnTo>
                    <a:pt x="549" y="301"/>
                  </a:lnTo>
                  <a:lnTo>
                    <a:pt x="558" y="287"/>
                  </a:lnTo>
                  <a:lnTo>
                    <a:pt x="565" y="272"/>
                  </a:lnTo>
                  <a:lnTo>
                    <a:pt x="570" y="254"/>
                  </a:lnTo>
                  <a:lnTo>
                    <a:pt x="574" y="235"/>
                  </a:lnTo>
                  <a:lnTo>
                    <a:pt x="575" y="215"/>
                  </a:lnTo>
                  <a:lnTo>
                    <a:pt x="574" y="196"/>
                  </a:lnTo>
                  <a:lnTo>
                    <a:pt x="570" y="177"/>
                  </a:lnTo>
                  <a:lnTo>
                    <a:pt x="565" y="159"/>
                  </a:lnTo>
                  <a:lnTo>
                    <a:pt x="558" y="143"/>
                  </a:lnTo>
                  <a:lnTo>
                    <a:pt x="549" y="130"/>
                  </a:lnTo>
                  <a:lnTo>
                    <a:pt x="539" y="119"/>
                  </a:lnTo>
                  <a:lnTo>
                    <a:pt x="527" y="112"/>
                  </a:lnTo>
                  <a:lnTo>
                    <a:pt x="515" y="108"/>
                  </a:lnTo>
                  <a:lnTo>
                    <a:pt x="502" y="108"/>
                  </a:lnTo>
                  <a:lnTo>
                    <a:pt x="491" y="111"/>
                  </a:lnTo>
                  <a:lnTo>
                    <a:pt x="481" y="88"/>
                  </a:lnTo>
                  <a:lnTo>
                    <a:pt x="471" y="68"/>
                  </a:lnTo>
                  <a:lnTo>
                    <a:pt x="458" y="49"/>
                  </a:lnTo>
                  <a:lnTo>
                    <a:pt x="445" y="33"/>
                  </a:lnTo>
                  <a:lnTo>
                    <a:pt x="430" y="21"/>
                  </a:lnTo>
                  <a:lnTo>
                    <a:pt x="415" y="10"/>
                  </a:lnTo>
                  <a:lnTo>
                    <a:pt x="399" y="3"/>
                  </a:lnTo>
                  <a:lnTo>
                    <a:pt x="381" y="1"/>
                  </a:lnTo>
                  <a:lnTo>
                    <a:pt x="365" y="0"/>
                  </a:lnTo>
                  <a:lnTo>
                    <a:pt x="348" y="3"/>
                  </a:lnTo>
                  <a:lnTo>
                    <a:pt x="331" y="9"/>
                  </a:lnTo>
                  <a:lnTo>
                    <a:pt x="316" y="19"/>
                  </a:lnTo>
                  <a:lnTo>
                    <a:pt x="301" y="31"/>
                  </a:lnTo>
                  <a:lnTo>
                    <a:pt x="287" y="47"/>
                  </a:lnTo>
                  <a:lnTo>
                    <a:pt x="274" y="31"/>
                  </a:lnTo>
                  <a:lnTo>
                    <a:pt x="259" y="19"/>
                  </a:lnTo>
                  <a:lnTo>
                    <a:pt x="243" y="9"/>
                  </a:lnTo>
                  <a:lnTo>
                    <a:pt x="227" y="3"/>
                  </a:lnTo>
                  <a:lnTo>
                    <a:pt x="210" y="0"/>
                  </a:lnTo>
                  <a:lnTo>
                    <a:pt x="193" y="1"/>
                  </a:lnTo>
                  <a:lnTo>
                    <a:pt x="176" y="3"/>
                  </a:lnTo>
                  <a:lnTo>
                    <a:pt x="160" y="10"/>
                  </a:lnTo>
                  <a:lnTo>
                    <a:pt x="144" y="21"/>
                  </a:lnTo>
                  <a:lnTo>
                    <a:pt x="130" y="33"/>
                  </a:lnTo>
                  <a:lnTo>
                    <a:pt x="117" y="49"/>
                  </a:lnTo>
                  <a:lnTo>
                    <a:pt x="104" y="68"/>
                  </a:lnTo>
                  <a:lnTo>
                    <a:pt x="94" y="88"/>
                  </a:lnTo>
                  <a:lnTo>
                    <a:pt x="84" y="111"/>
                  </a:lnTo>
                  <a:lnTo>
                    <a:pt x="72" y="108"/>
                  </a:lnTo>
                  <a:lnTo>
                    <a:pt x="60" y="108"/>
                  </a:lnTo>
                  <a:lnTo>
                    <a:pt x="48" y="112"/>
                  </a:lnTo>
                  <a:lnTo>
                    <a:pt x="36" y="119"/>
                  </a:lnTo>
                  <a:lnTo>
                    <a:pt x="25" y="130"/>
                  </a:lnTo>
                  <a:lnTo>
                    <a:pt x="17" y="143"/>
                  </a:lnTo>
                  <a:lnTo>
                    <a:pt x="9" y="159"/>
                  </a:lnTo>
                  <a:lnTo>
                    <a:pt x="4" y="177"/>
                  </a:lnTo>
                  <a:lnTo>
                    <a:pt x="1" y="196"/>
                  </a:lnTo>
                  <a:lnTo>
                    <a:pt x="0" y="215"/>
                  </a:lnTo>
                  <a:lnTo>
                    <a:pt x="1" y="235"/>
                  </a:lnTo>
                  <a:lnTo>
                    <a:pt x="4" y="254"/>
                  </a:lnTo>
                  <a:lnTo>
                    <a:pt x="9" y="272"/>
                  </a:lnTo>
                  <a:lnTo>
                    <a:pt x="17" y="287"/>
                  </a:lnTo>
                  <a:lnTo>
                    <a:pt x="25" y="301"/>
                  </a:lnTo>
                  <a:lnTo>
                    <a:pt x="36" y="311"/>
                  </a:lnTo>
                  <a:lnTo>
                    <a:pt x="48" y="319"/>
                  </a:lnTo>
                  <a:lnTo>
                    <a:pt x="60" y="323"/>
                  </a:lnTo>
                  <a:lnTo>
                    <a:pt x="72" y="323"/>
                  </a:lnTo>
                  <a:lnTo>
                    <a:pt x="84" y="320"/>
                  </a:lnTo>
                  <a:close/>
                </a:path>
              </a:pathLst>
            </a:custGeom>
            <a:solidFill>
              <a:srgbClr val="ffffff"/>
            </a:solidFill>
            <a:ln w="3240">
              <a:solidFill>
                <a:srgbClr val="000000"/>
              </a:solidFill>
              <a:round/>
            </a:ln>
            <a:effectLst>
              <a:outerShdw dist="36147" dir="2700000" blurRad="0" rotWithShape="0">
                <a:srgbClr val="808080"/>
              </a:outerShdw>
            </a:effectLst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10972" name=""/>
          <p:cNvGrpSpPr/>
          <p:nvPr/>
        </p:nvGrpSpPr>
        <p:grpSpPr>
          <a:xfrm>
            <a:off x="4497480" y="3498840"/>
            <a:ext cx="975960" cy="1191960"/>
            <a:chOff x="4497480" y="3498840"/>
            <a:chExt cx="975960" cy="1191960"/>
          </a:xfrm>
        </p:grpSpPr>
        <p:sp>
          <p:nvSpPr>
            <p:cNvPr id="10973" name=""/>
            <p:cNvSpPr/>
            <p:nvPr/>
          </p:nvSpPr>
          <p:spPr>
            <a:xfrm>
              <a:off x="4510800" y="4395240"/>
              <a:ext cx="949320" cy="295560"/>
            </a:xfrm>
            <a:custGeom>
              <a:avLst/>
              <a:gdLst/>
              <a:ahLst/>
              <a:rect l="l" t="t" r="r" b="b"/>
              <a:pathLst>
                <a:path w="575" h="431">
                  <a:moveTo>
                    <a:pt x="84" y="320"/>
                  </a:moveTo>
                  <a:lnTo>
                    <a:pt x="94" y="343"/>
                  </a:lnTo>
                  <a:lnTo>
                    <a:pt x="104" y="363"/>
                  </a:lnTo>
                  <a:lnTo>
                    <a:pt x="117" y="381"/>
                  </a:lnTo>
                  <a:lnTo>
                    <a:pt x="130" y="398"/>
                  </a:lnTo>
                  <a:lnTo>
                    <a:pt x="144" y="410"/>
                  </a:lnTo>
                  <a:lnTo>
                    <a:pt x="160" y="421"/>
                  </a:lnTo>
                  <a:lnTo>
                    <a:pt x="176" y="427"/>
                  </a:lnTo>
                  <a:lnTo>
                    <a:pt x="193" y="430"/>
                  </a:lnTo>
                  <a:lnTo>
                    <a:pt x="210" y="431"/>
                  </a:lnTo>
                  <a:lnTo>
                    <a:pt x="227" y="427"/>
                  </a:lnTo>
                  <a:lnTo>
                    <a:pt x="243" y="422"/>
                  </a:lnTo>
                  <a:lnTo>
                    <a:pt x="259" y="412"/>
                  </a:lnTo>
                  <a:lnTo>
                    <a:pt x="274" y="400"/>
                  </a:lnTo>
                  <a:lnTo>
                    <a:pt x="287" y="384"/>
                  </a:lnTo>
                  <a:lnTo>
                    <a:pt x="301" y="400"/>
                  </a:lnTo>
                  <a:lnTo>
                    <a:pt x="316" y="412"/>
                  </a:lnTo>
                  <a:lnTo>
                    <a:pt x="331" y="422"/>
                  </a:lnTo>
                  <a:lnTo>
                    <a:pt x="348" y="427"/>
                  </a:lnTo>
                  <a:lnTo>
                    <a:pt x="365" y="431"/>
                  </a:lnTo>
                  <a:lnTo>
                    <a:pt x="381" y="430"/>
                  </a:lnTo>
                  <a:lnTo>
                    <a:pt x="399" y="427"/>
                  </a:lnTo>
                  <a:lnTo>
                    <a:pt x="415" y="421"/>
                  </a:lnTo>
                  <a:lnTo>
                    <a:pt x="430" y="410"/>
                  </a:lnTo>
                  <a:lnTo>
                    <a:pt x="445" y="398"/>
                  </a:lnTo>
                  <a:lnTo>
                    <a:pt x="458" y="381"/>
                  </a:lnTo>
                  <a:lnTo>
                    <a:pt x="471" y="363"/>
                  </a:lnTo>
                  <a:lnTo>
                    <a:pt x="481" y="343"/>
                  </a:lnTo>
                  <a:lnTo>
                    <a:pt x="491" y="320"/>
                  </a:lnTo>
                  <a:lnTo>
                    <a:pt x="502" y="323"/>
                  </a:lnTo>
                  <a:lnTo>
                    <a:pt x="515" y="323"/>
                  </a:lnTo>
                  <a:lnTo>
                    <a:pt x="527" y="319"/>
                  </a:lnTo>
                  <a:lnTo>
                    <a:pt x="539" y="311"/>
                  </a:lnTo>
                  <a:lnTo>
                    <a:pt x="549" y="301"/>
                  </a:lnTo>
                  <a:lnTo>
                    <a:pt x="558" y="287"/>
                  </a:lnTo>
                  <a:lnTo>
                    <a:pt x="565" y="272"/>
                  </a:lnTo>
                  <a:lnTo>
                    <a:pt x="570" y="254"/>
                  </a:lnTo>
                  <a:lnTo>
                    <a:pt x="574" y="235"/>
                  </a:lnTo>
                  <a:lnTo>
                    <a:pt x="575" y="215"/>
                  </a:lnTo>
                  <a:lnTo>
                    <a:pt x="574" y="196"/>
                  </a:lnTo>
                  <a:lnTo>
                    <a:pt x="570" y="177"/>
                  </a:lnTo>
                  <a:lnTo>
                    <a:pt x="565" y="159"/>
                  </a:lnTo>
                  <a:lnTo>
                    <a:pt x="558" y="143"/>
                  </a:lnTo>
                  <a:lnTo>
                    <a:pt x="549" y="130"/>
                  </a:lnTo>
                  <a:lnTo>
                    <a:pt x="539" y="119"/>
                  </a:lnTo>
                  <a:lnTo>
                    <a:pt x="527" y="112"/>
                  </a:lnTo>
                  <a:lnTo>
                    <a:pt x="515" y="108"/>
                  </a:lnTo>
                  <a:lnTo>
                    <a:pt x="502" y="108"/>
                  </a:lnTo>
                  <a:lnTo>
                    <a:pt x="491" y="111"/>
                  </a:lnTo>
                  <a:lnTo>
                    <a:pt x="481" y="88"/>
                  </a:lnTo>
                  <a:lnTo>
                    <a:pt x="471" y="68"/>
                  </a:lnTo>
                  <a:lnTo>
                    <a:pt x="458" y="49"/>
                  </a:lnTo>
                  <a:lnTo>
                    <a:pt x="445" y="33"/>
                  </a:lnTo>
                  <a:lnTo>
                    <a:pt x="430" y="21"/>
                  </a:lnTo>
                  <a:lnTo>
                    <a:pt x="415" y="10"/>
                  </a:lnTo>
                  <a:lnTo>
                    <a:pt x="399" y="3"/>
                  </a:lnTo>
                  <a:lnTo>
                    <a:pt x="381" y="1"/>
                  </a:lnTo>
                  <a:lnTo>
                    <a:pt x="365" y="0"/>
                  </a:lnTo>
                  <a:lnTo>
                    <a:pt x="348" y="3"/>
                  </a:lnTo>
                  <a:lnTo>
                    <a:pt x="331" y="9"/>
                  </a:lnTo>
                  <a:lnTo>
                    <a:pt x="316" y="19"/>
                  </a:lnTo>
                  <a:lnTo>
                    <a:pt x="301" y="31"/>
                  </a:lnTo>
                  <a:lnTo>
                    <a:pt x="287" y="47"/>
                  </a:lnTo>
                  <a:lnTo>
                    <a:pt x="274" y="31"/>
                  </a:lnTo>
                  <a:lnTo>
                    <a:pt x="259" y="19"/>
                  </a:lnTo>
                  <a:lnTo>
                    <a:pt x="243" y="9"/>
                  </a:lnTo>
                  <a:lnTo>
                    <a:pt x="227" y="3"/>
                  </a:lnTo>
                  <a:lnTo>
                    <a:pt x="210" y="0"/>
                  </a:lnTo>
                  <a:lnTo>
                    <a:pt x="193" y="1"/>
                  </a:lnTo>
                  <a:lnTo>
                    <a:pt x="176" y="3"/>
                  </a:lnTo>
                  <a:lnTo>
                    <a:pt x="160" y="10"/>
                  </a:lnTo>
                  <a:lnTo>
                    <a:pt x="144" y="21"/>
                  </a:lnTo>
                  <a:lnTo>
                    <a:pt x="130" y="33"/>
                  </a:lnTo>
                  <a:lnTo>
                    <a:pt x="117" y="49"/>
                  </a:lnTo>
                  <a:lnTo>
                    <a:pt x="104" y="68"/>
                  </a:lnTo>
                  <a:lnTo>
                    <a:pt x="94" y="88"/>
                  </a:lnTo>
                  <a:lnTo>
                    <a:pt x="84" y="111"/>
                  </a:lnTo>
                  <a:lnTo>
                    <a:pt x="72" y="108"/>
                  </a:lnTo>
                  <a:lnTo>
                    <a:pt x="60" y="108"/>
                  </a:lnTo>
                  <a:lnTo>
                    <a:pt x="48" y="112"/>
                  </a:lnTo>
                  <a:lnTo>
                    <a:pt x="36" y="119"/>
                  </a:lnTo>
                  <a:lnTo>
                    <a:pt x="25" y="130"/>
                  </a:lnTo>
                  <a:lnTo>
                    <a:pt x="17" y="143"/>
                  </a:lnTo>
                  <a:lnTo>
                    <a:pt x="9" y="159"/>
                  </a:lnTo>
                  <a:lnTo>
                    <a:pt x="4" y="177"/>
                  </a:lnTo>
                  <a:lnTo>
                    <a:pt x="1" y="196"/>
                  </a:lnTo>
                  <a:lnTo>
                    <a:pt x="0" y="215"/>
                  </a:lnTo>
                  <a:lnTo>
                    <a:pt x="1" y="235"/>
                  </a:lnTo>
                  <a:lnTo>
                    <a:pt x="4" y="254"/>
                  </a:lnTo>
                  <a:lnTo>
                    <a:pt x="9" y="272"/>
                  </a:lnTo>
                  <a:lnTo>
                    <a:pt x="17" y="287"/>
                  </a:lnTo>
                  <a:lnTo>
                    <a:pt x="25" y="301"/>
                  </a:lnTo>
                  <a:lnTo>
                    <a:pt x="36" y="311"/>
                  </a:lnTo>
                  <a:lnTo>
                    <a:pt x="48" y="319"/>
                  </a:lnTo>
                  <a:lnTo>
                    <a:pt x="60" y="323"/>
                  </a:lnTo>
                  <a:lnTo>
                    <a:pt x="72" y="323"/>
                  </a:lnTo>
                  <a:lnTo>
                    <a:pt x="84" y="320"/>
                  </a:lnTo>
                  <a:close/>
                </a:path>
              </a:pathLst>
            </a:custGeom>
            <a:solidFill>
              <a:srgbClr val="ffffff"/>
            </a:solidFill>
            <a:ln w="3240">
              <a:solidFill>
                <a:srgbClr val="000000"/>
              </a:solidFill>
              <a:round/>
            </a:ln>
            <a:effectLst>
              <a:outerShdw dist="36147" dir="2700000" blurRad="0" rotWithShape="0">
                <a:srgbClr val="808080"/>
              </a:outerShdw>
            </a:effectLst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974" name=""/>
            <p:cNvSpPr/>
            <p:nvPr/>
          </p:nvSpPr>
          <p:spPr>
            <a:xfrm>
              <a:off x="4524120" y="3929040"/>
              <a:ext cx="949320" cy="295920"/>
            </a:xfrm>
            <a:custGeom>
              <a:avLst/>
              <a:gdLst/>
              <a:ahLst/>
              <a:rect l="l" t="t" r="r" b="b"/>
              <a:pathLst>
                <a:path w="575" h="431">
                  <a:moveTo>
                    <a:pt x="84" y="320"/>
                  </a:moveTo>
                  <a:lnTo>
                    <a:pt x="94" y="343"/>
                  </a:lnTo>
                  <a:lnTo>
                    <a:pt x="104" y="363"/>
                  </a:lnTo>
                  <a:lnTo>
                    <a:pt x="117" y="381"/>
                  </a:lnTo>
                  <a:lnTo>
                    <a:pt x="130" y="398"/>
                  </a:lnTo>
                  <a:lnTo>
                    <a:pt x="144" y="410"/>
                  </a:lnTo>
                  <a:lnTo>
                    <a:pt x="160" y="421"/>
                  </a:lnTo>
                  <a:lnTo>
                    <a:pt x="176" y="427"/>
                  </a:lnTo>
                  <a:lnTo>
                    <a:pt x="193" y="430"/>
                  </a:lnTo>
                  <a:lnTo>
                    <a:pt x="210" y="431"/>
                  </a:lnTo>
                  <a:lnTo>
                    <a:pt x="227" y="427"/>
                  </a:lnTo>
                  <a:lnTo>
                    <a:pt x="243" y="422"/>
                  </a:lnTo>
                  <a:lnTo>
                    <a:pt x="259" y="412"/>
                  </a:lnTo>
                  <a:lnTo>
                    <a:pt x="274" y="400"/>
                  </a:lnTo>
                  <a:lnTo>
                    <a:pt x="287" y="384"/>
                  </a:lnTo>
                  <a:lnTo>
                    <a:pt x="301" y="400"/>
                  </a:lnTo>
                  <a:lnTo>
                    <a:pt x="316" y="412"/>
                  </a:lnTo>
                  <a:lnTo>
                    <a:pt x="331" y="422"/>
                  </a:lnTo>
                  <a:lnTo>
                    <a:pt x="348" y="427"/>
                  </a:lnTo>
                  <a:lnTo>
                    <a:pt x="365" y="431"/>
                  </a:lnTo>
                  <a:lnTo>
                    <a:pt x="381" y="430"/>
                  </a:lnTo>
                  <a:lnTo>
                    <a:pt x="399" y="427"/>
                  </a:lnTo>
                  <a:lnTo>
                    <a:pt x="415" y="421"/>
                  </a:lnTo>
                  <a:lnTo>
                    <a:pt x="430" y="410"/>
                  </a:lnTo>
                  <a:lnTo>
                    <a:pt x="445" y="398"/>
                  </a:lnTo>
                  <a:lnTo>
                    <a:pt x="458" y="381"/>
                  </a:lnTo>
                  <a:lnTo>
                    <a:pt x="471" y="363"/>
                  </a:lnTo>
                  <a:lnTo>
                    <a:pt x="481" y="343"/>
                  </a:lnTo>
                  <a:lnTo>
                    <a:pt x="491" y="320"/>
                  </a:lnTo>
                  <a:lnTo>
                    <a:pt x="502" y="323"/>
                  </a:lnTo>
                  <a:lnTo>
                    <a:pt x="515" y="323"/>
                  </a:lnTo>
                  <a:lnTo>
                    <a:pt x="527" y="319"/>
                  </a:lnTo>
                  <a:lnTo>
                    <a:pt x="539" y="311"/>
                  </a:lnTo>
                  <a:lnTo>
                    <a:pt x="549" y="301"/>
                  </a:lnTo>
                  <a:lnTo>
                    <a:pt x="558" y="287"/>
                  </a:lnTo>
                  <a:lnTo>
                    <a:pt x="565" y="272"/>
                  </a:lnTo>
                  <a:lnTo>
                    <a:pt x="570" y="254"/>
                  </a:lnTo>
                  <a:lnTo>
                    <a:pt x="574" y="235"/>
                  </a:lnTo>
                  <a:lnTo>
                    <a:pt x="575" y="215"/>
                  </a:lnTo>
                  <a:lnTo>
                    <a:pt x="574" y="196"/>
                  </a:lnTo>
                  <a:lnTo>
                    <a:pt x="570" y="177"/>
                  </a:lnTo>
                  <a:lnTo>
                    <a:pt x="565" y="159"/>
                  </a:lnTo>
                  <a:lnTo>
                    <a:pt x="558" y="143"/>
                  </a:lnTo>
                  <a:lnTo>
                    <a:pt x="549" y="130"/>
                  </a:lnTo>
                  <a:lnTo>
                    <a:pt x="539" y="119"/>
                  </a:lnTo>
                  <a:lnTo>
                    <a:pt x="527" y="112"/>
                  </a:lnTo>
                  <a:lnTo>
                    <a:pt x="515" y="108"/>
                  </a:lnTo>
                  <a:lnTo>
                    <a:pt x="502" y="108"/>
                  </a:lnTo>
                  <a:lnTo>
                    <a:pt x="491" y="111"/>
                  </a:lnTo>
                  <a:lnTo>
                    <a:pt x="481" y="88"/>
                  </a:lnTo>
                  <a:lnTo>
                    <a:pt x="471" y="68"/>
                  </a:lnTo>
                  <a:lnTo>
                    <a:pt x="458" y="49"/>
                  </a:lnTo>
                  <a:lnTo>
                    <a:pt x="445" y="33"/>
                  </a:lnTo>
                  <a:lnTo>
                    <a:pt x="430" y="21"/>
                  </a:lnTo>
                  <a:lnTo>
                    <a:pt x="415" y="10"/>
                  </a:lnTo>
                  <a:lnTo>
                    <a:pt x="399" y="3"/>
                  </a:lnTo>
                  <a:lnTo>
                    <a:pt x="381" y="1"/>
                  </a:lnTo>
                  <a:lnTo>
                    <a:pt x="365" y="0"/>
                  </a:lnTo>
                  <a:lnTo>
                    <a:pt x="348" y="3"/>
                  </a:lnTo>
                  <a:lnTo>
                    <a:pt x="331" y="9"/>
                  </a:lnTo>
                  <a:lnTo>
                    <a:pt x="316" y="19"/>
                  </a:lnTo>
                  <a:lnTo>
                    <a:pt x="301" y="31"/>
                  </a:lnTo>
                  <a:lnTo>
                    <a:pt x="287" y="47"/>
                  </a:lnTo>
                  <a:lnTo>
                    <a:pt x="274" y="31"/>
                  </a:lnTo>
                  <a:lnTo>
                    <a:pt x="259" y="19"/>
                  </a:lnTo>
                  <a:lnTo>
                    <a:pt x="243" y="9"/>
                  </a:lnTo>
                  <a:lnTo>
                    <a:pt x="227" y="3"/>
                  </a:lnTo>
                  <a:lnTo>
                    <a:pt x="210" y="0"/>
                  </a:lnTo>
                  <a:lnTo>
                    <a:pt x="193" y="1"/>
                  </a:lnTo>
                  <a:lnTo>
                    <a:pt x="176" y="3"/>
                  </a:lnTo>
                  <a:lnTo>
                    <a:pt x="160" y="10"/>
                  </a:lnTo>
                  <a:lnTo>
                    <a:pt x="144" y="21"/>
                  </a:lnTo>
                  <a:lnTo>
                    <a:pt x="130" y="33"/>
                  </a:lnTo>
                  <a:lnTo>
                    <a:pt x="117" y="49"/>
                  </a:lnTo>
                  <a:lnTo>
                    <a:pt x="104" y="68"/>
                  </a:lnTo>
                  <a:lnTo>
                    <a:pt x="94" y="88"/>
                  </a:lnTo>
                  <a:lnTo>
                    <a:pt x="84" y="111"/>
                  </a:lnTo>
                  <a:lnTo>
                    <a:pt x="72" y="108"/>
                  </a:lnTo>
                  <a:lnTo>
                    <a:pt x="60" y="108"/>
                  </a:lnTo>
                  <a:lnTo>
                    <a:pt x="48" y="112"/>
                  </a:lnTo>
                  <a:lnTo>
                    <a:pt x="36" y="119"/>
                  </a:lnTo>
                  <a:lnTo>
                    <a:pt x="25" y="130"/>
                  </a:lnTo>
                  <a:lnTo>
                    <a:pt x="17" y="143"/>
                  </a:lnTo>
                  <a:lnTo>
                    <a:pt x="9" y="159"/>
                  </a:lnTo>
                  <a:lnTo>
                    <a:pt x="4" y="177"/>
                  </a:lnTo>
                  <a:lnTo>
                    <a:pt x="1" y="196"/>
                  </a:lnTo>
                  <a:lnTo>
                    <a:pt x="0" y="215"/>
                  </a:lnTo>
                  <a:lnTo>
                    <a:pt x="1" y="235"/>
                  </a:lnTo>
                  <a:lnTo>
                    <a:pt x="4" y="254"/>
                  </a:lnTo>
                  <a:lnTo>
                    <a:pt x="9" y="272"/>
                  </a:lnTo>
                  <a:lnTo>
                    <a:pt x="17" y="287"/>
                  </a:lnTo>
                  <a:lnTo>
                    <a:pt x="25" y="301"/>
                  </a:lnTo>
                  <a:lnTo>
                    <a:pt x="36" y="311"/>
                  </a:lnTo>
                  <a:lnTo>
                    <a:pt x="48" y="319"/>
                  </a:lnTo>
                  <a:lnTo>
                    <a:pt x="60" y="323"/>
                  </a:lnTo>
                  <a:lnTo>
                    <a:pt x="72" y="323"/>
                  </a:lnTo>
                  <a:lnTo>
                    <a:pt x="84" y="320"/>
                  </a:lnTo>
                  <a:close/>
                </a:path>
              </a:pathLst>
            </a:custGeom>
            <a:solidFill>
              <a:srgbClr val="ffffff"/>
            </a:solidFill>
            <a:ln w="3240">
              <a:solidFill>
                <a:srgbClr val="000000"/>
              </a:solidFill>
              <a:round/>
            </a:ln>
            <a:effectLst>
              <a:outerShdw dist="36147" dir="2700000" blurRad="0" rotWithShape="0">
                <a:srgbClr val="808080"/>
              </a:outerShdw>
            </a:effectLst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975" name=""/>
            <p:cNvSpPr/>
            <p:nvPr/>
          </p:nvSpPr>
          <p:spPr>
            <a:xfrm>
              <a:off x="4497480" y="3498840"/>
              <a:ext cx="949680" cy="295920"/>
            </a:xfrm>
            <a:custGeom>
              <a:avLst/>
              <a:gdLst/>
              <a:ahLst/>
              <a:rect l="l" t="t" r="r" b="b"/>
              <a:pathLst>
                <a:path w="575" h="431">
                  <a:moveTo>
                    <a:pt x="84" y="320"/>
                  </a:moveTo>
                  <a:lnTo>
                    <a:pt x="94" y="343"/>
                  </a:lnTo>
                  <a:lnTo>
                    <a:pt x="104" y="363"/>
                  </a:lnTo>
                  <a:lnTo>
                    <a:pt x="117" y="381"/>
                  </a:lnTo>
                  <a:lnTo>
                    <a:pt x="130" y="398"/>
                  </a:lnTo>
                  <a:lnTo>
                    <a:pt x="144" y="410"/>
                  </a:lnTo>
                  <a:lnTo>
                    <a:pt x="160" y="421"/>
                  </a:lnTo>
                  <a:lnTo>
                    <a:pt x="176" y="427"/>
                  </a:lnTo>
                  <a:lnTo>
                    <a:pt x="193" y="430"/>
                  </a:lnTo>
                  <a:lnTo>
                    <a:pt x="210" y="431"/>
                  </a:lnTo>
                  <a:lnTo>
                    <a:pt x="227" y="427"/>
                  </a:lnTo>
                  <a:lnTo>
                    <a:pt x="243" y="422"/>
                  </a:lnTo>
                  <a:lnTo>
                    <a:pt x="259" y="412"/>
                  </a:lnTo>
                  <a:lnTo>
                    <a:pt x="274" y="400"/>
                  </a:lnTo>
                  <a:lnTo>
                    <a:pt x="287" y="384"/>
                  </a:lnTo>
                  <a:lnTo>
                    <a:pt x="301" y="400"/>
                  </a:lnTo>
                  <a:lnTo>
                    <a:pt x="316" y="412"/>
                  </a:lnTo>
                  <a:lnTo>
                    <a:pt x="331" y="422"/>
                  </a:lnTo>
                  <a:lnTo>
                    <a:pt x="348" y="427"/>
                  </a:lnTo>
                  <a:lnTo>
                    <a:pt x="365" y="431"/>
                  </a:lnTo>
                  <a:lnTo>
                    <a:pt x="381" y="430"/>
                  </a:lnTo>
                  <a:lnTo>
                    <a:pt x="399" y="427"/>
                  </a:lnTo>
                  <a:lnTo>
                    <a:pt x="415" y="421"/>
                  </a:lnTo>
                  <a:lnTo>
                    <a:pt x="430" y="410"/>
                  </a:lnTo>
                  <a:lnTo>
                    <a:pt x="445" y="398"/>
                  </a:lnTo>
                  <a:lnTo>
                    <a:pt x="458" y="381"/>
                  </a:lnTo>
                  <a:lnTo>
                    <a:pt x="471" y="363"/>
                  </a:lnTo>
                  <a:lnTo>
                    <a:pt x="481" y="343"/>
                  </a:lnTo>
                  <a:lnTo>
                    <a:pt x="491" y="320"/>
                  </a:lnTo>
                  <a:lnTo>
                    <a:pt x="502" y="323"/>
                  </a:lnTo>
                  <a:lnTo>
                    <a:pt x="515" y="323"/>
                  </a:lnTo>
                  <a:lnTo>
                    <a:pt x="527" y="319"/>
                  </a:lnTo>
                  <a:lnTo>
                    <a:pt x="539" y="311"/>
                  </a:lnTo>
                  <a:lnTo>
                    <a:pt x="549" y="301"/>
                  </a:lnTo>
                  <a:lnTo>
                    <a:pt x="558" y="287"/>
                  </a:lnTo>
                  <a:lnTo>
                    <a:pt x="565" y="272"/>
                  </a:lnTo>
                  <a:lnTo>
                    <a:pt x="570" y="254"/>
                  </a:lnTo>
                  <a:lnTo>
                    <a:pt x="574" y="235"/>
                  </a:lnTo>
                  <a:lnTo>
                    <a:pt x="575" y="215"/>
                  </a:lnTo>
                  <a:lnTo>
                    <a:pt x="574" y="196"/>
                  </a:lnTo>
                  <a:lnTo>
                    <a:pt x="570" y="177"/>
                  </a:lnTo>
                  <a:lnTo>
                    <a:pt x="565" y="159"/>
                  </a:lnTo>
                  <a:lnTo>
                    <a:pt x="558" y="143"/>
                  </a:lnTo>
                  <a:lnTo>
                    <a:pt x="549" y="130"/>
                  </a:lnTo>
                  <a:lnTo>
                    <a:pt x="539" y="119"/>
                  </a:lnTo>
                  <a:lnTo>
                    <a:pt x="527" y="112"/>
                  </a:lnTo>
                  <a:lnTo>
                    <a:pt x="515" y="108"/>
                  </a:lnTo>
                  <a:lnTo>
                    <a:pt x="502" y="108"/>
                  </a:lnTo>
                  <a:lnTo>
                    <a:pt x="491" y="111"/>
                  </a:lnTo>
                  <a:lnTo>
                    <a:pt x="481" y="88"/>
                  </a:lnTo>
                  <a:lnTo>
                    <a:pt x="471" y="68"/>
                  </a:lnTo>
                  <a:lnTo>
                    <a:pt x="458" y="49"/>
                  </a:lnTo>
                  <a:lnTo>
                    <a:pt x="445" y="33"/>
                  </a:lnTo>
                  <a:lnTo>
                    <a:pt x="430" y="21"/>
                  </a:lnTo>
                  <a:lnTo>
                    <a:pt x="415" y="10"/>
                  </a:lnTo>
                  <a:lnTo>
                    <a:pt x="399" y="3"/>
                  </a:lnTo>
                  <a:lnTo>
                    <a:pt x="381" y="1"/>
                  </a:lnTo>
                  <a:lnTo>
                    <a:pt x="365" y="0"/>
                  </a:lnTo>
                  <a:lnTo>
                    <a:pt x="348" y="3"/>
                  </a:lnTo>
                  <a:lnTo>
                    <a:pt x="331" y="9"/>
                  </a:lnTo>
                  <a:lnTo>
                    <a:pt x="316" y="19"/>
                  </a:lnTo>
                  <a:lnTo>
                    <a:pt x="301" y="31"/>
                  </a:lnTo>
                  <a:lnTo>
                    <a:pt x="287" y="47"/>
                  </a:lnTo>
                  <a:lnTo>
                    <a:pt x="274" y="31"/>
                  </a:lnTo>
                  <a:lnTo>
                    <a:pt x="259" y="19"/>
                  </a:lnTo>
                  <a:lnTo>
                    <a:pt x="243" y="9"/>
                  </a:lnTo>
                  <a:lnTo>
                    <a:pt x="227" y="3"/>
                  </a:lnTo>
                  <a:lnTo>
                    <a:pt x="210" y="0"/>
                  </a:lnTo>
                  <a:lnTo>
                    <a:pt x="193" y="1"/>
                  </a:lnTo>
                  <a:lnTo>
                    <a:pt x="176" y="3"/>
                  </a:lnTo>
                  <a:lnTo>
                    <a:pt x="160" y="10"/>
                  </a:lnTo>
                  <a:lnTo>
                    <a:pt x="144" y="21"/>
                  </a:lnTo>
                  <a:lnTo>
                    <a:pt x="130" y="33"/>
                  </a:lnTo>
                  <a:lnTo>
                    <a:pt x="117" y="49"/>
                  </a:lnTo>
                  <a:lnTo>
                    <a:pt x="104" y="68"/>
                  </a:lnTo>
                  <a:lnTo>
                    <a:pt x="94" y="88"/>
                  </a:lnTo>
                  <a:lnTo>
                    <a:pt x="84" y="111"/>
                  </a:lnTo>
                  <a:lnTo>
                    <a:pt x="72" y="108"/>
                  </a:lnTo>
                  <a:lnTo>
                    <a:pt x="60" y="108"/>
                  </a:lnTo>
                  <a:lnTo>
                    <a:pt x="48" y="112"/>
                  </a:lnTo>
                  <a:lnTo>
                    <a:pt x="36" y="119"/>
                  </a:lnTo>
                  <a:lnTo>
                    <a:pt x="25" y="130"/>
                  </a:lnTo>
                  <a:lnTo>
                    <a:pt x="17" y="143"/>
                  </a:lnTo>
                  <a:lnTo>
                    <a:pt x="9" y="159"/>
                  </a:lnTo>
                  <a:lnTo>
                    <a:pt x="4" y="177"/>
                  </a:lnTo>
                  <a:lnTo>
                    <a:pt x="1" y="196"/>
                  </a:lnTo>
                  <a:lnTo>
                    <a:pt x="0" y="215"/>
                  </a:lnTo>
                  <a:lnTo>
                    <a:pt x="1" y="235"/>
                  </a:lnTo>
                  <a:lnTo>
                    <a:pt x="4" y="254"/>
                  </a:lnTo>
                  <a:lnTo>
                    <a:pt x="9" y="272"/>
                  </a:lnTo>
                  <a:lnTo>
                    <a:pt x="17" y="287"/>
                  </a:lnTo>
                  <a:lnTo>
                    <a:pt x="25" y="301"/>
                  </a:lnTo>
                  <a:lnTo>
                    <a:pt x="36" y="311"/>
                  </a:lnTo>
                  <a:lnTo>
                    <a:pt x="48" y="319"/>
                  </a:lnTo>
                  <a:lnTo>
                    <a:pt x="60" y="323"/>
                  </a:lnTo>
                  <a:lnTo>
                    <a:pt x="72" y="323"/>
                  </a:lnTo>
                  <a:lnTo>
                    <a:pt x="84" y="320"/>
                  </a:lnTo>
                  <a:close/>
                </a:path>
              </a:pathLst>
            </a:custGeom>
            <a:solidFill>
              <a:srgbClr val="ffffff"/>
            </a:solidFill>
            <a:ln w="3240">
              <a:solidFill>
                <a:srgbClr val="000000"/>
              </a:solidFill>
              <a:round/>
            </a:ln>
            <a:effectLst>
              <a:outerShdw dist="36147" dir="2700000" blurRad="0" rotWithShape="0">
                <a:srgbClr val="808080"/>
              </a:outerShdw>
            </a:effectLst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10976" name=""/>
          <p:cNvGrpSpPr/>
          <p:nvPr/>
        </p:nvGrpSpPr>
        <p:grpSpPr>
          <a:xfrm>
            <a:off x="4559040" y="3519360"/>
            <a:ext cx="839520" cy="1167840"/>
            <a:chOff x="4559040" y="3519360"/>
            <a:chExt cx="839520" cy="1167840"/>
          </a:xfrm>
        </p:grpSpPr>
        <p:sp>
          <p:nvSpPr>
            <p:cNvPr id="10977" name=""/>
            <p:cNvSpPr/>
            <p:nvPr/>
          </p:nvSpPr>
          <p:spPr>
            <a:xfrm>
              <a:off x="4565520" y="3519360"/>
              <a:ext cx="833040" cy="276840"/>
            </a:xfrm>
            <a:prstGeom prst="rect">
              <a:avLst/>
            </a:prstGeom>
            <a:noFill/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46800" bIns="46800" anchor="ctr" anchorCtr="1">
              <a:spAutoFit/>
            </a:bodyPr>
            <a:p>
              <a:pPr algn="ctr">
                <a:tabLst>
                  <a:tab algn="l" pos="0"/>
                  <a:tab algn="l" pos="914400"/>
                  <a:tab algn="l" pos="1828800"/>
                  <a:tab algn="l" pos="2743200"/>
                  <a:tab algn="l" pos="3657600"/>
                  <a:tab algn="l" pos="4572000"/>
                  <a:tab algn="l" pos="5486400"/>
                  <a:tab algn="l" pos="6400800"/>
                  <a:tab algn="l" pos="7315200"/>
                  <a:tab algn="l" pos="8229600"/>
                  <a:tab algn="l" pos="9144000"/>
                  <a:tab algn="l" pos="10058400"/>
                </a:tabLst>
              </a:pPr>
              <a:r>
                <a:rPr b="1" i="1" lang="en-US" sz="12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rPr>
                <a:t>Carrier A</a:t>
              </a:r>
              <a:endParaRPr b="0" lang="en-US" sz="12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978" name=""/>
            <p:cNvSpPr/>
            <p:nvPr/>
          </p:nvSpPr>
          <p:spPr>
            <a:xfrm>
              <a:off x="4559040" y="3951720"/>
              <a:ext cx="833040" cy="276840"/>
            </a:xfrm>
            <a:prstGeom prst="rect">
              <a:avLst/>
            </a:prstGeom>
            <a:noFill/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46800" bIns="46800" anchor="ctr" anchorCtr="1">
              <a:spAutoFit/>
            </a:bodyPr>
            <a:p>
              <a:pPr algn="ctr">
                <a:tabLst>
                  <a:tab algn="l" pos="0"/>
                  <a:tab algn="l" pos="914400"/>
                  <a:tab algn="l" pos="1828800"/>
                  <a:tab algn="l" pos="2743200"/>
                  <a:tab algn="l" pos="3657600"/>
                  <a:tab algn="l" pos="4572000"/>
                  <a:tab algn="l" pos="5486400"/>
                  <a:tab algn="l" pos="6400800"/>
                  <a:tab algn="l" pos="7315200"/>
                  <a:tab algn="l" pos="8229600"/>
                  <a:tab algn="l" pos="9144000"/>
                  <a:tab algn="l" pos="10058400"/>
                </a:tabLst>
              </a:pPr>
              <a:r>
                <a:rPr b="1" i="1" lang="en-US" sz="12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rPr>
                <a:t>Carrier B</a:t>
              </a:r>
              <a:endParaRPr b="0" lang="en-US" sz="12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979" name=""/>
            <p:cNvSpPr/>
            <p:nvPr/>
          </p:nvSpPr>
          <p:spPr>
            <a:xfrm>
              <a:off x="4559040" y="4410360"/>
              <a:ext cx="833040" cy="276840"/>
            </a:xfrm>
            <a:prstGeom prst="rect">
              <a:avLst/>
            </a:prstGeom>
            <a:noFill/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46800" bIns="46800" anchor="ctr" anchorCtr="1">
              <a:spAutoFit/>
            </a:bodyPr>
            <a:p>
              <a:pPr algn="ctr">
                <a:tabLst>
                  <a:tab algn="l" pos="0"/>
                  <a:tab algn="l" pos="914400"/>
                  <a:tab algn="l" pos="1828800"/>
                  <a:tab algn="l" pos="2743200"/>
                  <a:tab algn="l" pos="3657600"/>
                  <a:tab algn="l" pos="4572000"/>
                  <a:tab algn="l" pos="5486400"/>
                  <a:tab algn="l" pos="6400800"/>
                  <a:tab algn="l" pos="7315200"/>
                  <a:tab algn="l" pos="8229600"/>
                  <a:tab algn="l" pos="9144000"/>
                  <a:tab algn="l" pos="10058400"/>
                </a:tabLst>
              </a:pPr>
              <a:r>
                <a:rPr b="1" i="1" lang="en-US" sz="12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rPr>
                <a:t>Carrier C</a:t>
              </a:r>
              <a:endParaRPr b="0" lang="en-US" sz="12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10980" name=""/>
          <p:cNvGrpSpPr/>
          <p:nvPr/>
        </p:nvGrpSpPr>
        <p:grpSpPr>
          <a:xfrm>
            <a:off x="2254680" y="3519360"/>
            <a:ext cx="835920" cy="1167840"/>
            <a:chOff x="2254680" y="3519360"/>
            <a:chExt cx="835920" cy="1167840"/>
          </a:xfrm>
        </p:grpSpPr>
        <p:sp>
          <p:nvSpPr>
            <p:cNvPr id="10981" name=""/>
            <p:cNvSpPr/>
            <p:nvPr/>
          </p:nvSpPr>
          <p:spPr>
            <a:xfrm>
              <a:off x="2255040" y="4410360"/>
              <a:ext cx="833040" cy="276840"/>
            </a:xfrm>
            <a:prstGeom prst="rect">
              <a:avLst/>
            </a:prstGeom>
            <a:noFill/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46800" bIns="46800" anchor="ctr" anchorCtr="1">
              <a:spAutoFit/>
            </a:bodyPr>
            <a:p>
              <a:pPr algn="ctr">
                <a:tabLst>
                  <a:tab algn="l" pos="0"/>
                  <a:tab algn="l" pos="914400"/>
                  <a:tab algn="l" pos="1828800"/>
                  <a:tab algn="l" pos="2743200"/>
                  <a:tab algn="l" pos="3657600"/>
                  <a:tab algn="l" pos="4572000"/>
                  <a:tab algn="l" pos="5486400"/>
                  <a:tab algn="l" pos="6400800"/>
                  <a:tab algn="l" pos="7315200"/>
                  <a:tab algn="l" pos="8229600"/>
                  <a:tab algn="l" pos="9144000"/>
                  <a:tab algn="l" pos="10058400"/>
                </a:tabLst>
              </a:pPr>
              <a:r>
                <a:rPr b="1" i="1" lang="en-US" sz="12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rPr>
                <a:t>Carrier C</a:t>
              </a:r>
              <a:endParaRPr b="0" lang="en-US" sz="12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grpSp>
          <p:nvGrpSpPr>
            <p:cNvPr id="10982" name=""/>
            <p:cNvGrpSpPr/>
            <p:nvPr/>
          </p:nvGrpSpPr>
          <p:grpSpPr>
            <a:xfrm>
              <a:off x="2254680" y="3519360"/>
              <a:ext cx="835920" cy="706680"/>
              <a:chOff x="2254680" y="3519360"/>
              <a:chExt cx="835920" cy="706680"/>
            </a:xfrm>
          </p:grpSpPr>
          <p:sp>
            <p:nvSpPr>
              <p:cNvPr id="10983" name=""/>
              <p:cNvSpPr/>
              <p:nvPr/>
            </p:nvSpPr>
            <p:spPr>
              <a:xfrm>
                <a:off x="2257560" y="3519360"/>
                <a:ext cx="833040" cy="276840"/>
              </a:xfrm>
              <a:prstGeom prst="rect">
                <a:avLst/>
              </a:prstGeom>
              <a:noFill/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wrap="none" lIns="90000" rIns="90000" tIns="46800" bIns="46800" anchor="ctr" anchorCtr="1">
                <a:spAutoFit/>
              </a:bodyPr>
              <a:p>
                <a:pPr algn="ctr">
                  <a:tabLst>
                    <a:tab algn="l" pos="0"/>
                    <a:tab algn="l" pos="914400"/>
                    <a:tab algn="l" pos="1828800"/>
                    <a:tab algn="l" pos="2743200"/>
                    <a:tab algn="l" pos="3657600"/>
                    <a:tab algn="l" pos="4572000"/>
                    <a:tab algn="l" pos="5486400"/>
                    <a:tab algn="l" pos="6400800"/>
                    <a:tab algn="l" pos="7315200"/>
                    <a:tab algn="l" pos="8229600"/>
                    <a:tab algn="l" pos="9144000"/>
                    <a:tab algn="l" pos="10058400"/>
                  </a:tabLst>
                </a:pPr>
                <a:r>
                  <a:rPr b="1" i="1" lang="en-US" sz="12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rPr>
                  <a:t>Carrier A</a:t>
                </a:r>
                <a:endParaRPr b="0" lang="en-US" sz="12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0984" name=""/>
              <p:cNvSpPr/>
              <p:nvPr/>
            </p:nvSpPr>
            <p:spPr>
              <a:xfrm>
                <a:off x="2254680" y="3949200"/>
                <a:ext cx="833040" cy="276840"/>
              </a:xfrm>
              <a:prstGeom prst="rect">
                <a:avLst/>
              </a:prstGeom>
              <a:noFill/>
              <a:ln w="0">
                <a:noFill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wrap="none" lIns="90000" rIns="90000" tIns="46800" bIns="46800" anchor="ctr" anchorCtr="1">
                <a:spAutoFit/>
              </a:bodyPr>
              <a:p>
                <a:pPr algn="ctr">
                  <a:tabLst>
                    <a:tab algn="l" pos="0"/>
                    <a:tab algn="l" pos="914400"/>
                    <a:tab algn="l" pos="1828800"/>
                    <a:tab algn="l" pos="2743200"/>
                    <a:tab algn="l" pos="3657600"/>
                    <a:tab algn="l" pos="4572000"/>
                    <a:tab algn="l" pos="5486400"/>
                    <a:tab algn="l" pos="6400800"/>
                    <a:tab algn="l" pos="7315200"/>
                    <a:tab algn="l" pos="8229600"/>
                    <a:tab algn="l" pos="9144000"/>
                    <a:tab algn="l" pos="10058400"/>
                  </a:tabLst>
                </a:pPr>
                <a:r>
                  <a:rPr b="1" i="1" lang="en-US" sz="12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rPr>
                  <a:t>Carrier B</a:t>
                </a:r>
                <a:endParaRPr b="0" lang="en-US" sz="12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</p:grpSp>
      <p:grpSp>
        <p:nvGrpSpPr>
          <p:cNvPr id="10985" name=""/>
          <p:cNvGrpSpPr/>
          <p:nvPr/>
        </p:nvGrpSpPr>
        <p:grpSpPr>
          <a:xfrm>
            <a:off x="6947280" y="3519360"/>
            <a:ext cx="834120" cy="1167840"/>
            <a:chOff x="6947280" y="3519360"/>
            <a:chExt cx="834120" cy="1167840"/>
          </a:xfrm>
        </p:grpSpPr>
        <p:sp>
          <p:nvSpPr>
            <p:cNvPr id="10986" name=""/>
            <p:cNvSpPr/>
            <p:nvPr/>
          </p:nvSpPr>
          <p:spPr>
            <a:xfrm>
              <a:off x="6948360" y="3519360"/>
              <a:ext cx="833040" cy="276840"/>
            </a:xfrm>
            <a:prstGeom prst="rect">
              <a:avLst/>
            </a:prstGeom>
            <a:noFill/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46800" bIns="46800" anchor="ctr" anchorCtr="1">
              <a:spAutoFit/>
            </a:bodyPr>
            <a:p>
              <a:pPr algn="ctr">
                <a:tabLst>
                  <a:tab algn="l" pos="0"/>
                  <a:tab algn="l" pos="914400"/>
                  <a:tab algn="l" pos="1828800"/>
                  <a:tab algn="l" pos="2743200"/>
                  <a:tab algn="l" pos="3657600"/>
                  <a:tab algn="l" pos="4572000"/>
                  <a:tab algn="l" pos="5486400"/>
                  <a:tab algn="l" pos="6400800"/>
                  <a:tab algn="l" pos="7315200"/>
                  <a:tab algn="l" pos="8229600"/>
                  <a:tab algn="l" pos="9144000"/>
                  <a:tab algn="l" pos="10058400"/>
                </a:tabLst>
              </a:pPr>
              <a:r>
                <a:rPr b="1" i="1" lang="en-US" sz="12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rPr>
                <a:t>Carrier A</a:t>
              </a:r>
              <a:endParaRPr b="0" lang="en-US" sz="12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987" name=""/>
            <p:cNvSpPr/>
            <p:nvPr/>
          </p:nvSpPr>
          <p:spPr>
            <a:xfrm>
              <a:off x="6947280" y="3951720"/>
              <a:ext cx="833040" cy="276840"/>
            </a:xfrm>
            <a:prstGeom prst="rect">
              <a:avLst/>
            </a:prstGeom>
            <a:noFill/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46800" bIns="46800" anchor="ctr" anchorCtr="1">
              <a:spAutoFit/>
            </a:bodyPr>
            <a:p>
              <a:pPr algn="ctr">
                <a:tabLst>
                  <a:tab algn="l" pos="0"/>
                  <a:tab algn="l" pos="914400"/>
                  <a:tab algn="l" pos="1828800"/>
                  <a:tab algn="l" pos="2743200"/>
                  <a:tab algn="l" pos="3657600"/>
                  <a:tab algn="l" pos="4572000"/>
                  <a:tab algn="l" pos="5486400"/>
                  <a:tab algn="l" pos="6400800"/>
                  <a:tab algn="l" pos="7315200"/>
                  <a:tab algn="l" pos="8229600"/>
                  <a:tab algn="l" pos="9144000"/>
                  <a:tab algn="l" pos="10058400"/>
                </a:tabLst>
              </a:pPr>
              <a:r>
                <a:rPr b="1" i="1" lang="en-US" sz="12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rPr>
                <a:t>Carrier B</a:t>
              </a:r>
              <a:endParaRPr b="0" lang="en-US" sz="12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0988" name=""/>
            <p:cNvSpPr/>
            <p:nvPr/>
          </p:nvSpPr>
          <p:spPr>
            <a:xfrm>
              <a:off x="6947280" y="4410360"/>
              <a:ext cx="833040" cy="276840"/>
            </a:xfrm>
            <a:prstGeom prst="rect">
              <a:avLst/>
            </a:prstGeom>
            <a:noFill/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46800" bIns="46800" anchor="ctr" anchorCtr="1">
              <a:spAutoFit/>
            </a:bodyPr>
            <a:p>
              <a:pPr algn="ctr">
                <a:tabLst>
                  <a:tab algn="l" pos="0"/>
                  <a:tab algn="l" pos="914400"/>
                  <a:tab algn="l" pos="1828800"/>
                  <a:tab algn="l" pos="2743200"/>
                  <a:tab algn="l" pos="3657600"/>
                  <a:tab algn="l" pos="4572000"/>
                  <a:tab algn="l" pos="5486400"/>
                  <a:tab algn="l" pos="6400800"/>
                  <a:tab algn="l" pos="7315200"/>
                  <a:tab algn="l" pos="8229600"/>
                  <a:tab algn="l" pos="9144000"/>
                  <a:tab algn="l" pos="10058400"/>
                </a:tabLst>
              </a:pPr>
              <a:r>
                <a:rPr b="1" i="1" lang="en-US" sz="12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rPr>
                <a:t>Carrier C</a:t>
              </a:r>
              <a:endParaRPr b="0" lang="en-US" sz="12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10989" name=""/>
          <p:cNvSpPr/>
          <p:nvPr/>
        </p:nvSpPr>
        <p:spPr>
          <a:xfrm>
            <a:off x="1562040" y="2922480"/>
            <a:ext cx="6881760" cy="1579680"/>
          </a:xfrm>
          <a:custGeom>
            <a:avLst/>
            <a:gdLst/>
            <a:ahLst/>
            <a:rect l="l" t="t" r="r" b="b"/>
            <a:pathLst>
              <a:path w="4335" h="995">
                <a:moveTo>
                  <a:pt x="0" y="183"/>
                </a:moveTo>
                <a:cubicBezTo>
                  <a:pt x="122" y="266"/>
                  <a:pt x="456" y="695"/>
                  <a:pt x="734" y="682"/>
                </a:cubicBezTo>
                <a:cubicBezTo>
                  <a:pt x="1012" y="669"/>
                  <a:pt x="1333" y="199"/>
                  <a:pt x="1671" y="107"/>
                </a:cubicBezTo>
                <a:cubicBezTo>
                  <a:pt x="2016" y="0"/>
                  <a:pt x="2481" y="3"/>
                  <a:pt x="2764" y="131"/>
                </a:cubicBezTo>
                <a:cubicBezTo>
                  <a:pt x="3047" y="259"/>
                  <a:pt x="3178" y="757"/>
                  <a:pt x="3370" y="876"/>
                </a:cubicBezTo>
                <a:cubicBezTo>
                  <a:pt x="3562" y="995"/>
                  <a:pt x="3754" y="958"/>
                  <a:pt x="3915" y="846"/>
                </a:cubicBezTo>
                <a:cubicBezTo>
                  <a:pt x="4076" y="734"/>
                  <a:pt x="4248" y="339"/>
                  <a:pt x="4335" y="205"/>
                </a:cubicBezTo>
              </a:path>
            </a:pathLst>
          </a:custGeom>
          <a:noFill/>
          <a:ln w="63360">
            <a:solidFill>
              <a:srgbClr val="c20017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990" name=""/>
          <p:cNvSpPr/>
          <p:nvPr/>
        </p:nvSpPr>
        <p:spPr>
          <a:xfrm>
            <a:off x="8420040" y="3133800"/>
            <a:ext cx="273240" cy="1965240"/>
          </a:xfrm>
          <a:custGeom>
            <a:avLst/>
            <a:gdLst/>
            <a:ahLst/>
            <a:rect l="l" t="t" r="r" b="b"/>
            <a:pathLst>
              <a:path w="172" h="1238">
                <a:moveTo>
                  <a:pt x="0" y="72"/>
                </a:moveTo>
                <a:cubicBezTo>
                  <a:pt x="17" y="75"/>
                  <a:pt x="90" y="0"/>
                  <a:pt x="108" y="90"/>
                </a:cubicBezTo>
                <a:cubicBezTo>
                  <a:pt x="172" y="150"/>
                  <a:pt x="123" y="423"/>
                  <a:pt x="108" y="614"/>
                </a:cubicBezTo>
                <a:lnTo>
                  <a:pt x="16" y="1238"/>
                </a:lnTo>
              </a:path>
            </a:pathLst>
          </a:custGeom>
          <a:noFill/>
          <a:ln w="63360">
            <a:solidFill>
              <a:srgbClr val="c20017"/>
            </a:solidFill>
            <a:prstDash val="dash"/>
            <a:round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991" name=""/>
          <p:cNvSpPr/>
          <p:nvPr/>
        </p:nvSpPr>
        <p:spPr>
          <a:xfrm>
            <a:off x="1333440" y="3121200"/>
            <a:ext cx="271440" cy="2006280"/>
          </a:xfrm>
          <a:custGeom>
            <a:avLst/>
            <a:gdLst/>
            <a:ahLst/>
            <a:rect l="l" t="t" r="r" b="b"/>
            <a:pathLst>
              <a:path w="171" h="1264">
                <a:moveTo>
                  <a:pt x="171" y="71"/>
                </a:moveTo>
                <a:cubicBezTo>
                  <a:pt x="154" y="74"/>
                  <a:pt x="85" y="0"/>
                  <a:pt x="68" y="93"/>
                </a:cubicBezTo>
                <a:cubicBezTo>
                  <a:pt x="0" y="154"/>
                  <a:pt x="52" y="433"/>
                  <a:pt x="68" y="627"/>
                </a:cubicBezTo>
                <a:lnTo>
                  <a:pt x="165" y="1264"/>
                </a:lnTo>
              </a:path>
            </a:pathLst>
          </a:custGeom>
          <a:noFill/>
          <a:ln w="63360">
            <a:solidFill>
              <a:srgbClr val="c20017"/>
            </a:solidFill>
            <a:prstDash val="dash"/>
            <a:round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pic>
        <p:nvPicPr>
          <p:cNvPr id="10992" name="yellow%20bldg" descr=""/>
          <p:cNvPicPr/>
          <p:nvPr/>
        </p:nvPicPr>
        <p:blipFill>
          <a:blip r:embed="rId1"/>
          <a:stretch/>
        </p:blipFill>
        <p:spPr>
          <a:xfrm>
            <a:off x="1346040" y="2757600"/>
            <a:ext cx="406440" cy="247680"/>
          </a:xfrm>
          <a:prstGeom prst="rect">
            <a:avLst/>
          </a:prstGeom>
          <a:noFill/>
          <a:ln w="0">
            <a:noFill/>
          </a:ln>
        </p:spPr>
      </p:pic>
      <p:pic>
        <p:nvPicPr>
          <p:cNvPr id="10993" name="yellow%20bldg" descr=""/>
          <p:cNvPicPr/>
          <p:nvPr/>
        </p:nvPicPr>
        <p:blipFill>
          <a:blip r:embed="rId2"/>
          <a:stretch/>
        </p:blipFill>
        <p:spPr>
          <a:xfrm>
            <a:off x="3578400" y="2757600"/>
            <a:ext cx="406080" cy="247680"/>
          </a:xfrm>
          <a:prstGeom prst="rect">
            <a:avLst/>
          </a:prstGeom>
          <a:noFill/>
          <a:ln w="0">
            <a:noFill/>
          </a:ln>
        </p:spPr>
      </p:pic>
      <p:pic>
        <p:nvPicPr>
          <p:cNvPr id="10994" name="yellow%20bldg" descr=""/>
          <p:cNvPicPr/>
          <p:nvPr/>
        </p:nvPicPr>
        <p:blipFill>
          <a:blip r:embed="rId3"/>
          <a:stretch/>
        </p:blipFill>
        <p:spPr>
          <a:xfrm>
            <a:off x="5932440" y="2757600"/>
            <a:ext cx="406440" cy="247680"/>
          </a:xfrm>
          <a:prstGeom prst="rect">
            <a:avLst/>
          </a:prstGeom>
          <a:noFill/>
          <a:ln w="0">
            <a:noFill/>
          </a:ln>
        </p:spPr>
      </p:pic>
      <p:pic>
        <p:nvPicPr>
          <p:cNvPr id="10995" name="yellow%20bldg" descr=""/>
          <p:cNvPicPr/>
          <p:nvPr/>
        </p:nvPicPr>
        <p:blipFill>
          <a:blip r:embed="rId4"/>
          <a:stretch/>
        </p:blipFill>
        <p:spPr>
          <a:xfrm>
            <a:off x="8259840" y="2757600"/>
            <a:ext cx="406440" cy="247680"/>
          </a:xfrm>
          <a:prstGeom prst="rect">
            <a:avLst/>
          </a:prstGeom>
          <a:noFill/>
          <a:ln w="0">
            <a:noFill/>
          </a:ln>
        </p:spPr>
      </p:pic>
      <p:sp>
        <p:nvSpPr>
          <p:cNvPr id="10996" name=""/>
          <p:cNvSpPr/>
          <p:nvPr/>
        </p:nvSpPr>
        <p:spPr>
          <a:xfrm>
            <a:off x="5694480" y="3022560"/>
            <a:ext cx="904680" cy="139680"/>
          </a:xfrm>
          <a:prstGeom prst="rect">
            <a:avLst/>
          </a:prstGeom>
          <a:solidFill>
            <a:srgbClr val="0000ff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997" name=""/>
          <p:cNvSpPr/>
          <p:nvPr/>
        </p:nvSpPr>
        <p:spPr>
          <a:xfrm flipH="1">
            <a:off x="5642640" y="2959560"/>
            <a:ext cx="995760" cy="24660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 anchorCtr="1">
            <a:spAutoFit/>
          </a:bodyPr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0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Pooling Point</a:t>
            </a:r>
            <a:endParaRPr b="0" lang="en-US" sz="10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998" name=""/>
          <p:cNvSpPr/>
          <p:nvPr/>
        </p:nvSpPr>
        <p:spPr>
          <a:xfrm>
            <a:off x="3368520" y="3022560"/>
            <a:ext cx="906480" cy="139680"/>
          </a:xfrm>
          <a:prstGeom prst="rect">
            <a:avLst/>
          </a:prstGeom>
          <a:solidFill>
            <a:srgbClr val="0000ff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999" name=""/>
          <p:cNvSpPr/>
          <p:nvPr/>
        </p:nvSpPr>
        <p:spPr>
          <a:xfrm flipH="1">
            <a:off x="3315960" y="2959560"/>
            <a:ext cx="995760" cy="24660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 anchorCtr="1">
            <a:spAutoFit/>
          </a:bodyPr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0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Pooling Point</a:t>
            </a:r>
            <a:endParaRPr b="0" lang="en-US" sz="10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000" name=""/>
          <p:cNvSpPr/>
          <p:nvPr/>
        </p:nvSpPr>
        <p:spPr>
          <a:xfrm>
            <a:off x="2090880" y="1319040"/>
            <a:ext cx="112680" cy="111240"/>
          </a:xfrm>
          <a:prstGeom prst="ellipse">
            <a:avLst/>
          </a:prstGeom>
          <a:solidFill>
            <a:srgbClr val="b2b2b2">
              <a:alpha val="50000"/>
            </a:srgbClr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32040" bIns="3204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001" name=""/>
          <p:cNvSpPr/>
          <p:nvPr/>
        </p:nvSpPr>
        <p:spPr>
          <a:xfrm>
            <a:off x="1895400" y="1728720"/>
            <a:ext cx="112680" cy="111240"/>
          </a:xfrm>
          <a:prstGeom prst="ellipse">
            <a:avLst/>
          </a:prstGeom>
          <a:solidFill>
            <a:srgbClr val="b2b2b2">
              <a:alpha val="50000"/>
            </a:srgbClr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32040" bIns="3204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002" name=""/>
          <p:cNvSpPr/>
          <p:nvPr/>
        </p:nvSpPr>
        <p:spPr>
          <a:xfrm>
            <a:off x="5438880" y="2124000"/>
            <a:ext cx="112680" cy="111240"/>
          </a:xfrm>
          <a:prstGeom prst="ellipse">
            <a:avLst/>
          </a:prstGeom>
          <a:solidFill>
            <a:srgbClr val="b2b2b2">
              <a:alpha val="50000"/>
            </a:srgbClr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32040" bIns="3204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003" name=""/>
          <p:cNvSpPr/>
          <p:nvPr/>
        </p:nvSpPr>
        <p:spPr>
          <a:xfrm>
            <a:off x="6454800" y="2682720"/>
            <a:ext cx="112680" cy="111240"/>
          </a:xfrm>
          <a:prstGeom prst="ellipse">
            <a:avLst/>
          </a:prstGeom>
          <a:solidFill>
            <a:srgbClr val="b2b2b2">
              <a:alpha val="50000"/>
            </a:srgbClr>
          </a:solidFill>
          <a:ln w="9360">
            <a:solidFill>
              <a:srgbClr val="b2b2b2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32040" bIns="3204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</p:spTree>
  </p:cSld>
  <mc:AlternateContent>
    <mc:Choice Requires="p14">
      <p:transition spd="slow" p14:dur="2000"/>
    </mc:Choice>
    <mc:Fallback>
      <p:transition spd="slow"/>
    </mc:Fallback>
  </mc:AlternateContent>
</p:sld>
</file>

<file path=ppt/slides/slide37.xml><?xml version="1.0" encoding="utf-8"?>
<p:sld xmlns:a="http://schemas.openxmlformats.org/drawingml/2006/main" xmlns:p="http://schemas.openxmlformats.org/presentationml/2006/main" xmlns:r="http://schemas.openxmlformats.org/officeDocument/2006/relationships" xmlns:p14="http://schemas.microsoft.com/office/powerpoint/2010/main" xmlns:p15="http://schemas.microsoft.com/office/powerpoint/2012/main" xmlns:mc="http://schemas.openxmlformats.org/markup-compatibility/2006">
  <p:cSld>
    <p:bg>
      <p:bgPr>
        <a:solidFill>
          <a:srgbClr val="000000"/>
        </a:solidFill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04" name=""/>
          <p:cNvSpPr/>
          <p:nvPr/>
        </p:nvSpPr>
        <p:spPr>
          <a:xfrm>
            <a:off x="4225680" y="306360"/>
            <a:ext cx="1789560" cy="55116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t">
            <a:spAutoFit/>
          </a:bodyPr>
          <a:p>
            <a:pPr>
              <a:lnSpc>
                <a:spcPct val="100000"/>
              </a:lnSpc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3000" strike="noStrike" u="none">
                <a:solidFill>
                  <a:srgbClr val="e9ad17"/>
                </a:solidFill>
                <a:effectLst/>
                <a:uFillTx/>
                <a:latin typeface="Frutiger 55 Roman"/>
              </a:rPr>
              <a:t>Software</a:t>
            </a:r>
            <a:endParaRPr b="0" lang="en-US" sz="30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005" name=""/>
          <p:cNvSpPr/>
          <p:nvPr/>
        </p:nvSpPr>
        <p:spPr>
          <a:xfrm>
            <a:off x="1420920" y="2506680"/>
            <a:ext cx="7681680" cy="406584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spAutoFit/>
          </a:bodyPr>
          <a:p>
            <a:pPr>
              <a:spcBef>
                <a:spcPts val="1500"/>
              </a:spcBef>
              <a:tabLst>
                <a:tab algn="l" pos="0"/>
                <a:tab algn="l" pos="65232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24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Initial Network Management Technology Developed with NASA, Commercialized, then Acquired by Enron</a:t>
            </a:r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>
              <a:spcBef>
                <a:spcPts val="1500"/>
              </a:spcBef>
              <a:tabLst>
                <a:tab algn="l" pos="0"/>
                <a:tab algn="l" pos="65232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24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Imbedded in Enron’s Distributed Servers to Enable:</a:t>
            </a:r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 lvl="1" marL="114480">
              <a:lnSpc>
                <a:spcPct val="100000"/>
              </a:lnSpc>
              <a:spcBef>
                <a:spcPts val="1250"/>
              </a:spcBef>
              <a:buClr>
                <a:srgbClr val="ffffff"/>
              </a:buClr>
              <a:buFont typeface="Frutiger 45 Light"/>
              <a:buChar char="–"/>
              <a:tabLst>
                <a:tab algn="l" pos="65232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20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 Network Control</a:t>
            </a:r>
            <a:endParaRPr b="0" lang="en-US" sz="20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 lvl="1" marL="114480">
              <a:lnSpc>
                <a:spcPct val="100000"/>
              </a:lnSpc>
              <a:spcBef>
                <a:spcPts val="1250"/>
              </a:spcBef>
              <a:buClr>
                <a:srgbClr val="ffffff"/>
              </a:buClr>
              <a:buFont typeface="Frutiger 45 Light"/>
              <a:buChar char="–"/>
              <a:tabLst>
                <a:tab algn="l" pos="65232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20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 Forward Reservation of Bandwidth</a:t>
            </a:r>
            <a:endParaRPr b="0" lang="en-US" sz="20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 lvl="1" marL="114480">
              <a:lnSpc>
                <a:spcPct val="100000"/>
              </a:lnSpc>
              <a:spcBef>
                <a:spcPts val="1250"/>
              </a:spcBef>
              <a:buClr>
                <a:srgbClr val="ffffff"/>
              </a:buClr>
              <a:buFont typeface="Frutiger 45 Light"/>
              <a:buChar char="–"/>
              <a:tabLst>
                <a:tab algn="l" pos="65232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20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 Quality of Service Differentiation</a:t>
            </a:r>
            <a:endParaRPr b="0" lang="en-US" sz="20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 lvl="1" marL="114480">
              <a:lnSpc>
                <a:spcPct val="100000"/>
              </a:lnSpc>
              <a:spcBef>
                <a:spcPts val="1250"/>
              </a:spcBef>
              <a:buClr>
                <a:srgbClr val="ffffff"/>
              </a:buClr>
              <a:buFont typeface="Frutiger 45 Light"/>
              <a:buChar char="–"/>
              <a:tabLst>
                <a:tab algn="l" pos="65232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20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 Metering and “Pay for Use” Business Model</a:t>
            </a:r>
            <a:endParaRPr b="0" lang="en-US" sz="20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 lvl="1" marL="114480">
              <a:lnSpc>
                <a:spcPct val="100000"/>
              </a:lnSpc>
              <a:spcBef>
                <a:spcPts val="1250"/>
              </a:spcBef>
              <a:buClr>
                <a:srgbClr val="ffffff"/>
              </a:buClr>
              <a:buFont typeface="Frutiger 45 Light"/>
              <a:buChar char="–"/>
              <a:tabLst>
                <a:tab algn="l" pos="65232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20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 Applications Management</a:t>
            </a:r>
            <a:endParaRPr b="0" lang="en-US" sz="20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006" name=""/>
          <p:cNvSpPr/>
          <p:nvPr/>
        </p:nvSpPr>
        <p:spPr>
          <a:xfrm>
            <a:off x="1266840" y="2666880"/>
            <a:ext cx="133200" cy="133560"/>
          </a:xfrm>
          <a:prstGeom prst="ellipse">
            <a:avLst/>
          </a:prstGeom>
          <a:solidFill>
            <a:srgbClr val="e9ad17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007" name=""/>
          <p:cNvSpPr/>
          <p:nvPr/>
        </p:nvSpPr>
        <p:spPr>
          <a:xfrm>
            <a:off x="1957320" y="847800"/>
            <a:ext cx="184320" cy="45720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t">
            <a:spAutoFit/>
          </a:bodyPr>
          <a:p>
            <a:pPr>
              <a:lnSpc>
                <a:spcPct val="100000"/>
              </a:lnSpc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008" name=""/>
          <p:cNvSpPr/>
          <p:nvPr/>
        </p:nvSpPr>
        <p:spPr>
          <a:xfrm>
            <a:off x="1452600" y="1243080"/>
            <a:ext cx="7291440" cy="895320"/>
          </a:xfrm>
          <a:prstGeom prst="rect">
            <a:avLst/>
          </a:prstGeom>
          <a:noFill/>
          <a:ln w="9360">
            <a:solidFill>
              <a:srgbClr val="ffffff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009" name=""/>
          <p:cNvSpPr/>
          <p:nvPr/>
        </p:nvSpPr>
        <p:spPr>
          <a:xfrm>
            <a:off x="1689120" y="1281240"/>
            <a:ext cx="6924600" cy="119124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spAutoFit/>
          </a:bodyPr>
          <a:p>
            <a:pPr algn="ctr">
              <a:spcBef>
                <a:spcPts val="1500"/>
              </a:spcBef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24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Enron’s Network Management Software Seamlessly Connects Independent Networks</a:t>
            </a:r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010" name=""/>
          <p:cNvSpPr/>
          <p:nvPr/>
        </p:nvSpPr>
        <p:spPr>
          <a:xfrm>
            <a:off x="1266840" y="3938760"/>
            <a:ext cx="133200" cy="133200"/>
          </a:xfrm>
          <a:prstGeom prst="ellipse">
            <a:avLst/>
          </a:prstGeom>
          <a:solidFill>
            <a:srgbClr val="e9ad17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</p:spTree>
  </p:cSld>
  <mc:AlternateContent>
    <mc:Choice Requires="p14">
      <p:transition spd="slow" p14:dur="2000"/>
    </mc:Choice>
    <mc:Fallback>
      <p:transition spd="slow"/>
    </mc:Fallback>
  </mc:AlternateContent>
</p:sld>
</file>

<file path=ppt/slides/slide38.xml><?xml version="1.0" encoding="utf-8"?>
<p:sld xmlns:a="http://schemas.openxmlformats.org/drawingml/2006/main" xmlns:p="http://schemas.openxmlformats.org/presentationml/2006/main" xmlns:r="http://schemas.openxmlformats.org/officeDocument/2006/relationships" xmlns:p14="http://schemas.microsoft.com/office/powerpoint/2010/main" xmlns:p15="http://schemas.microsoft.com/office/powerpoint/2012/main" xmlns:mc="http://schemas.openxmlformats.org/markup-compatibility/2006">
  <p:cSld>
    <p:bg>
      <p:bgPr>
        <a:solidFill>
          <a:srgbClr val="000000"/>
        </a:solidFill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11" name=""/>
          <p:cNvSpPr/>
          <p:nvPr/>
        </p:nvSpPr>
        <p:spPr>
          <a:xfrm>
            <a:off x="2313000" y="1636560"/>
            <a:ext cx="826920" cy="1271880"/>
          </a:xfrm>
          <a:custGeom>
            <a:avLst/>
            <a:gdLst/>
            <a:ahLst/>
            <a:rect l="l" t="t" r="r" b="b"/>
            <a:pathLst>
              <a:path w="429" h="721">
                <a:moveTo>
                  <a:pt x="124" y="0"/>
                </a:moveTo>
                <a:lnTo>
                  <a:pt x="178" y="8"/>
                </a:lnTo>
                <a:lnTo>
                  <a:pt x="160" y="118"/>
                </a:lnTo>
                <a:lnTo>
                  <a:pt x="166" y="130"/>
                </a:lnTo>
                <a:lnTo>
                  <a:pt x="178" y="140"/>
                </a:lnTo>
                <a:lnTo>
                  <a:pt x="178" y="150"/>
                </a:lnTo>
                <a:lnTo>
                  <a:pt x="172" y="166"/>
                </a:lnTo>
                <a:lnTo>
                  <a:pt x="172" y="174"/>
                </a:lnTo>
                <a:lnTo>
                  <a:pt x="196" y="182"/>
                </a:lnTo>
                <a:lnTo>
                  <a:pt x="202" y="202"/>
                </a:lnTo>
                <a:lnTo>
                  <a:pt x="226" y="256"/>
                </a:lnTo>
                <a:lnTo>
                  <a:pt x="240" y="256"/>
                </a:lnTo>
                <a:lnTo>
                  <a:pt x="248" y="276"/>
                </a:lnTo>
                <a:lnTo>
                  <a:pt x="230" y="294"/>
                </a:lnTo>
                <a:lnTo>
                  <a:pt x="232" y="306"/>
                </a:lnTo>
                <a:lnTo>
                  <a:pt x="240" y="320"/>
                </a:lnTo>
                <a:lnTo>
                  <a:pt x="238" y="322"/>
                </a:lnTo>
                <a:lnTo>
                  <a:pt x="226" y="328"/>
                </a:lnTo>
                <a:lnTo>
                  <a:pt x="222" y="346"/>
                </a:lnTo>
                <a:lnTo>
                  <a:pt x="218" y="364"/>
                </a:lnTo>
                <a:lnTo>
                  <a:pt x="224" y="370"/>
                </a:lnTo>
                <a:lnTo>
                  <a:pt x="240" y="356"/>
                </a:lnTo>
                <a:lnTo>
                  <a:pt x="246" y="352"/>
                </a:lnTo>
                <a:lnTo>
                  <a:pt x="262" y="356"/>
                </a:lnTo>
                <a:lnTo>
                  <a:pt x="262" y="378"/>
                </a:lnTo>
                <a:lnTo>
                  <a:pt x="270" y="390"/>
                </a:lnTo>
                <a:lnTo>
                  <a:pt x="272" y="436"/>
                </a:lnTo>
                <a:lnTo>
                  <a:pt x="282" y="442"/>
                </a:lnTo>
                <a:lnTo>
                  <a:pt x="298" y="444"/>
                </a:lnTo>
                <a:lnTo>
                  <a:pt x="302" y="470"/>
                </a:lnTo>
                <a:lnTo>
                  <a:pt x="312" y="480"/>
                </a:lnTo>
                <a:lnTo>
                  <a:pt x="318" y="476"/>
                </a:lnTo>
                <a:lnTo>
                  <a:pt x="356" y="476"/>
                </a:lnTo>
                <a:lnTo>
                  <a:pt x="402" y="468"/>
                </a:lnTo>
                <a:lnTo>
                  <a:pt x="428" y="492"/>
                </a:lnTo>
                <a:lnTo>
                  <a:pt x="400" y="720"/>
                </a:lnTo>
                <a:lnTo>
                  <a:pt x="0" y="656"/>
                </a:lnTo>
                <a:lnTo>
                  <a:pt x="26" y="494"/>
                </a:lnTo>
                <a:lnTo>
                  <a:pt x="22" y="474"/>
                </a:lnTo>
                <a:lnTo>
                  <a:pt x="36" y="452"/>
                </a:lnTo>
                <a:lnTo>
                  <a:pt x="18" y="430"/>
                </a:lnTo>
                <a:lnTo>
                  <a:pt x="20" y="422"/>
                </a:lnTo>
                <a:lnTo>
                  <a:pt x="38" y="404"/>
                </a:lnTo>
                <a:lnTo>
                  <a:pt x="54" y="400"/>
                </a:lnTo>
                <a:lnTo>
                  <a:pt x="58" y="378"/>
                </a:lnTo>
                <a:lnTo>
                  <a:pt x="90" y="336"/>
                </a:lnTo>
                <a:lnTo>
                  <a:pt x="86" y="310"/>
                </a:lnTo>
                <a:lnTo>
                  <a:pt x="66" y="286"/>
                </a:lnTo>
                <a:lnTo>
                  <a:pt x="124" y="0"/>
                </a:lnTo>
              </a:path>
            </a:pathLst>
          </a:custGeom>
          <a:solidFill>
            <a:srgbClr val="008226"/>
          </a:solidFill>
          <a:ln cap="rnd" w="12600">
            <a:solidFill>
              <a:srgbClr val="919191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012" name=""/>
          <p:cNvSpPr/>
          <p:nvPr/>
        </p:nvSpPr>
        <p:spPr>
          <a:xfrm>
            <a:off x="1309680" y="1898640"/>
            <a:ext cx="1182600" cy="893880"/>
          </a:xfrm>
          <a:custGeom>
            <a:avLst/>
            <a:gdLst/>
            <a:ahLst/>
            <a:rect l="l" t="t" r="r" b="b"/>
            <a:pathLst>
              <a:path w="613" h="507">
                <a:moveTo>
                  <a:pt x="520" y="506"/>
                </a:moveTo>
                <a:lnTo>
                  <a:pt x="546" y="350"/>
                </a:lnTo>
                <a:lnTo>
                  <a:pt x="544" y="324"/>
                </a:lnTo>
                <a:lnTo>
                  <a:pt x="554" y="310"/>
                </a:lnTo>
                <a:lnTo>
                  <a:pt x="554" y="296"/>
                </a:lnTo>
                <a:lnTo>
                  <a:pt x="538" y="284"/>
                </a:lnTo>
                <a:lnTo>
                  <a:pt x="538" y="274"/>
                </a:lnTo>
                <a:lnTo>
                  <a:pt x="550" y="266"/>
                </a:lnTo>
                <a:lnTo>
                  <a:pt x="560" y="256"/>
                </a:lnTo>
                <a:lnTo>
                  <a:pt x="574" y="252"/>
                </a:lnTo>
                <a:lnTo>
                  <a:pt x="578" y="230"/>
                </a:lnTo>
                <a:lnTo>
                  <a:pt x="588" y="216"/>
                </a:lnTo>
                <a:lnTo>
                  <a:pt x="598" y="206"/>
                </a:lnTo>
                <a:lnTo>
                  <a:pt x="612" y="188"/>
                </a:lnTo>
                <a:lnTo>
                  <a:pt x="608" y="168"/>
                </a:lnTo>
                <a:lnTo>
                  <a:pt x="588" y="140"/>
                </a:lnTo>
                <a:lnTo>
                  <a:pt x="476" y="112"/>
                </a:lnTo>
                <a:lnTo>
                  <a:pt x="442" y="116"/>
                </a:lnTo>
                <a:lnTo>
                  <a:pt x="420" y="108"/>
                </a:lnTo>
                <a:lnTo>
                  <a:pt x="392" y="108"/>
                </a:lnTo>
                <a:lnTo>
                  <a:pt x="364" y="116"/>
                </a:lnTo>
                <a:lnTo>
                  <a:pt x="332" y="100"/>
                </a:lnTo>
                <a:lnTo>
                  <a:pt x="296" y="104"/>
                </a:lnTo>
                <a:lnTo>
                  <a:pt x="254" y="92"/>
                </a:lnTo>
                <a:lnTo>
                  <a:pt x="228" y="90"/>
                </a:lnTo>
                <a:lnTo>
                  <a:pt x="200" y="62"/>
                </a:lnTo>
                <a:lnTo>
                  <a:pt x="202" y="32"/>
                </a:lnTo>
                <a:lnTo>
                  <a:pt x="186" y="20"/>
                </a:lnTo>
                <a:lnTo>
                  <a:pt x="174" y="18"/>
                </a:lnTo>
                <a:lnTo>
                  <a:pt x="164" y="4"/>
                </a:lnTo>
                <a:lnTo>
                  <a:pt x="142" y="0"/>
                </a:lnTo>
                <a:lnTo>
                  <a:pt x="134" y="16"/>
                </a:lnTo>
                <a:lnTo>
                  <a:pt x="124" y="50"/>
                </a:lnTo>
                <a:lnTo>
                  <a:pt x="122" y="84"/>
                </a:lnTo>
                <a:lnTo>
                  <a:pt x="108" y="100"/>
                </a:lnTo>
                <a:lnTo>
                  <a:pt x="106" y="132"/>
                </a:lnTo>
                <a:lnTo>
                  <a:pt x="44" y="250"/>
                </a:lnTo>
                <a:lnTo>
                  <a:pt x="32" y="288"/>
                </a:lnTo>
                <a:lnTo>
                  <a:pt x="14" y="302"/>
                </a:lnTo>
                <a:lnTo>
                  <a:pt x="8" y="316"/>
                </a:lnTo>
                <a:lnTo>
                  <a:pt x="10" y="332"/>
                </a:lnTo>
                <a:lnTo>
                  <a:pt x="8" y="342"/>
                </a:lnTo>
                <a:lnTo>
                  <a:pt x="0" y="354"/>
                </a:lnTo>
                <a:lnTo>
                  <a:pt x="2" y="362"/>
                </a:lnTo>
                <a:lnTo>
                  <a:pt x="8" y="376"/>
                </a:lnTo>
                <a:lnTo>
                  <a:pt x="14" y="380"/>
                </a:lnTo>
                <a:lnTo>
                  <a:pt x="16" y="384"/>
                </a:lnTo>
                <a:lnTo>
                  <a:pt x="520" y="506"/>
                </a:lnTo>
              </a:path>
            </a:pathLst>
          </a:custGeom>
          <a:solidFill>
            <a:srgbClr val="008226"/>
          </a:solidFill>
          <a:ln cap="rnd" w="12600">
            <a:solidFill>
              <a:srgbClr val="4d4d4d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013" name=""/>
          <p:cNvSpPr/>
          <p:nvPr/>
        </p:nvSpPr>
        <p:spPr>
          <a:xfrm>
            <a:off x="6670800" y="4076640"/>
            <a:ext cx="776160" cy="752400"/>
          </a:xfrm>
          <a:custGeom>
            <a:avLst/>
            <a:gdLst/>
            <a:ahLst/>
            <a:rect l="l" t="t" r="r" b="b"/>
            <a:pathLst>
              <a:path w="403" h="427">
                <a:moveTo>
                  <a:pt x="0" y="24"/>
                </a:moveTo>
                <a:lnTo>
                  <a:pt x="88" y="12"/>
                </a:lnTo>
                <a:lnTo>
                  <a:pt x="178" y="0"/>
                </a:lnTo>
                <a:lnTo>
                  <a:pt x="172" y="24"/>
                </a:lnTo>
                <a:lnTo>
                  <a:pt x="180" y="42"/>
                </a:lnTo>
                <a:lnTo>
                  <a:pt x="210" y="46"/>
                </a:lnTo>
                <a:lnTo>
                  <a:pt x="226" y="74"/>
                </a:lnTo>
                <a:lnTo>
                  <a:pt x="250" y="86"/>
                </a:lnTo>
                <a:lnTo>
                  <a:pt x="252" y="98"/>
                </a:lnTo>
                <a:lnTo>
                  <a:pt x="264" y="100"/>
                </a:lnTo>
                <a:lnTo>
                  <a:pt x="278" y="110"/>
                </a:lnTo>
                <a:lnTo>
                  <a:pt x="278" y="126"/>
                </a:lnTo>
                <a:lnTo>
                  <a:pt x="304" y="138"/>
                </a:lnTo>
                <a:lnTo>
                  <a:pt x="306" y="156"/>
                </a:lnTo>
                <a:lnTo>
                  <a:pt x="308" y="164"/>
                </a:lnTo>
                <a:lnTo>
                  <a:pt x="328" y="162"/>
                </a:lnTo>
                <a:lnTo>
                  <a:pt x="346" y="168"/>
                </a:lnTo>
                <a:lnTo>
                  <a:pt x="356" y="190"/>
                </a:lnTo>
                <a:lnTo>
                  <a:pt x="362" y="210"/>
                </a:lnTo>
                <a:lnTo>
                  <a:pt x="380" y="212"/>
                </a:lnTo>
                <a:lnTo>
                  <a:pt x="384" y="236"/>
                </a:lnTo>
                <a:lnTo>
                  <a:pt x="402" y="248"/>
                </a:lnTo>
                <a:lnTo>
                  <a:pt x="402" y="272"/>
                </a:lnTo>
                <a:lnTo>
                  <a:pt x="386" y="274"/>
                </a:lnTo>
                <a:lnTo>
                  <a:pt x="388" y="284"/>
                </a:lnTo>
                <a:lnTo>
                  <a:pt x="380" y="292"/>
                </a:lnTo>
                <a:lnTo>
                  <a:pt x="388" y="304"/>
                </a:lnTo>
                <a:lnTo>
                  <a:pt x="392" y="320"/>
                </a:lnTo>
                <a:lnTo>
                  <a:pt x="380" y="326"/>
                </a:lnTo>
                <a:lnTo>
                  <a:pt x="378" y="352"/>
                </a:lnTo>
                <a:lnTo>
                  <a:pt x="372" y="354"/>
                </a:lnTo>
                <a:lnTo>
                  <a:pt x="380" y="364"/>
                </a:lnTo>
                <a:lnTo>
                  <a:pt x="378" y="390"/>
                </a:lnTo>
                <a:lnTo>
                  <a:pt x="362" y="386"/>
                </a:lnTo>
                <a:lnTo>
                  <a:pt x="354" y="378"/>
                </a:lnTo>
                <a:lnTo>
                  <a:pt x="342" y="380"/>
                </a:lnTo>
                <a:lnTo>
                  <a:pt x="336" y="390"/>
                </a:lnTo>
                <a:lnTo>
                  <a:pt x="338" y="404"/>
                </a:lnTo>
                <a:lnTo>
                  <a:pt x="344" y="408"/>
                </a:lnTo>
                <a:lnTo>
                  <a:pt x="344" y="426"/>
                </a:lnTo>
                <a:lnTo>
                  <a:pt x="332" y="424"/>
                </a:lnTo>
                <a:lnTo>
                  <a:pt x="322" y="412"/>
                </a:lnTo>
                <a:lnTo>
                  <a:pt x="232" y="414"/>
                </a:lnTo>
                <a:lnTo>
                  <a:pt x="104" y="418"/>
                </a:lnTo>
                <a:lnTo>
                  <a:pt x="90" y="392"/>
                </a:lnTo>
                <a:lnTo>
                  <a:pt x="90" y="384"/>
                </a:lnTo>
                <a:lnTo>
                  <a:pt x="84" y="376"/>
                </a:lnTo>
                <a:lnTo>
                  <a:pt x="72" y="378"/>
                </a:lnTo>
                <a:lnTo>
                  <a:pt x="76" y="366"/>
                </a:lnTo>
                <a:lnTo>
                  <a:pt x="84" y="324"/>
                </a:lnTo>
                <a:lnTo>
                  <a:pt x="76" y="320"/>
                </a:lnTo>
                <a:lnTo>
                  <a:pt x="78" y="296"/>
                </a:lnTo>
                <a:lnTo>
                  <a:pt x="92" y="276"/>
                </a:lnTo>
                <a:lnTo>
                  <a:pt x="80" y="272"/>
                </a:lnTo>
                <a:lnTo>
                  <a:pt x="72" y="262"/>
                </a:lnTo>
                <a:lnTo>
                  <a:pt x="60" y="258"/>
                </a:lnTo>
                <a:lnTo>
                  <a:pt x="58" y="246"/>
                </a:lnTo>
                <a:lnTo>
                  <a:pt x="70" y="234"/>
                </a:lnTo>
                <a:lnTo>
                  <a:pt x="68" y="228"/>
                </a:lnTo>
                <a:lnTo>
                  <a:pt x="58" y="220"/>
                </a:lnTo>
                <a:lnTo>
                  <a:pt x="36" y="138"/>
                </a:lnTo>
                <a:lnTo>
                  <a:pt x="0" y="24"/>
                </a:lnTo>
              </a:path>
            </a:pathLst>
          </a:custGeom>
          <a:solidFill>
            <a:srgbClr val="008226"/>
          </a:solidFill>
          <a:ln cap="rnd" w="12600">
            <a:solidFill>
              <a:srgbClr val="4d4d4d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014" name=""/>
          <p:cNvSpPr/>
          <p:nvPr/>
        </p:nvSpPr>
        <p:spPr>
          <a:xfrm>
            <a:off x="6056280" y="3414600"/>
            <a:ext cx="1042920" cy="513000"/>
          </a:xfrm>
          <a:custGeom>
            <a:avLst/>
            <a:gdLst/>
            <a:ahLst/>
            <a:rect l="l" t="t" r="r" b="b"/>
            <a:pathLst>
              <a:path w="541" h="291">
                <a:moveTo>
                  <a:pt x="540" y="112"/>
                </a:moveTo>
                <a:lnTo>
                  <a:pt x="540" y="148"/>
                </a:lnTo>
                <a:lnTo>
                  <a:pt x="530" y="150"/>
                </a:lnTo>
                <a:lnTo>
                  <a:pt x="524" y="160"/>
                </a:lnTo>
                <a:lnTo>
                  <a:pt x="512" y="152"/>
                </a:lnTo>
                <a:lnTo>
                  <a:pt x="508" y="166"/>
                </a:lnTo>
                <a:lnTo>
                  <a:pt x="500" y="164"/>
                </a:lnTo>
                <a:lnTo>
                  <a:pt x="498" y="184"/>
                </a:lnTo>
                <a:lnTo>
                  <a:pt x="490" y="196"/>
                </a:lnTo>
                <a:lnTo>
                  <a:pt x="482" y="194"/>
                </a:lnTo>
                <a:lnTo>
                  <a:pt x="482" y="204"/>
                </a:lnTo>
                <a:lnTo>
                  <a:pt x="466" y="202"/>
                </a:lnTo>
                <a:lnTo>
                  <a:pt x="464" y="220"/>
                </a:lnTo>
                <a:lnTo>
                  <a:pt x="452" y="220"/>
                </a:lnTo>
                <a:lnTo>
                  <a:pt x="452" y="228"/>
                </a:lnTo>
                <a:lnTo>
                  <a:pt x="342" y="244"/>
                </a:lnTo>
                <a:lnTo>
                  <a:pt x="238" y="254"/>
                </a:lnTo>
                <a:lnTo>
                  <a:pt x="162" y="254"/>
                </a:lnTo>
                <a:lnTo>
                  <a:pt x="148" y="270"/>
                </a:lnTo>
                <a:lnTo>
                  <a:pt x="136" y="268"/>
                </a:lnTo>
                <a:lnTo>
                  <a:pt x="126" y="260"/>
                </a:lnTo>
                <a:lnTo>
                  <a:pt x="116" y="262"/>
                </a:lnTo>
                <a:lnTo>
                  <a:pt x="96" y="276"/>
                </a:lnTo>
                <a:lnTo>
                  <a:pt x="70" y="290"/>
                </a:lnTo>
                <a:lnTo>
                  <a:pt x="44" y="288"/>
                </a:lnTo>
                <a:lnTo>
                  <a:pt x="0" y="290"/>
                </a:lnTo>
                <a:lnTo>
                  <a:pt x="26" y="270"/>
                </a:lnTo>
                <a:lnTo>
                  <a:pt x="24" y="236"/>
                </a:lnTo>
                <a:lnTo>
                  <a:pt x="36" y="222"/>
                </a:lnTo>
                <a:lnTo>
                  <a:pt x="82" y="230"/>
                </a:lnTo>
                <a:lnTo>
                  <a:pt x="78" y="220"/>
                </a:lnTo>
                <a:lnTo>
                  <a:pt x="64" y="204"/>
                </a:lnTo>
                <a:lnTo>
                  <a:pt x="82" y="188"/>
                </a:lnTo>
                <a:lnTo>
                  <a:pt x="96" y="184"/>
                </a:lnTo>
                <a:lnTo>
                  <a:pt x="104" y="156"/>
                </a:lnTo>
                <a:lnTo>
                  <a:pt x="130" y="152"/>
                </a:lnTo>
                <a:lnTo>
                  <a:pt x="142" y="134"/>
                </a:lnTo>
                <a:lnTo>
                  <a:pt x="154" y="134"/>
                </a:lnTo>
                <a:lnTo>
                  <a:pt x="164" y="144"/>
                </a:lnTo>
                <a:lnTo>
                  <a:pt x="202" y="142"/>
                </a:lnTo>
                <a:lnTo>
                  <a:pt x="214" y="114"/>
                </a:lnTo>
                <a:lnTo>
                  <a:pt x="224" y="114"/>
                </a:lnTo>
                <a:lnTo>
                  <a:pt x="230" y="124"/>
                </a:lnTo>
                <a:lnTo>
                  <a:pt x="248" y="124"/>
                </a:lnTo>
                <a:lnTo>
                  <a:pt x="252" y="102"/>
                </a:lnTo>
                <a:lnTo>
                  <a:pt x="266" y="94"/>
                </a:lnTo>
                <a:lnTo>
                  <a:pt x="268" y="70"/>
                </a:lnTo>
                <a:lnTo>
                  <a:pt x="284" y="66"/>
                </a:lnTo>
                <a:lnTo>
                  <a:pt x="286" y="46"/>
                </a:lnTo>
                <a:lnTo>
                  <a:pt x="308" y="50"/>
                </a:lnTo>
                <a:lnTo>
                  <a:pt x="326" y="24"/>
                </a:lnTo>
                <a:lnTo>
                  <a:pt x="326" y="2"/>
                </a:lnTo>
                <a:lnTo>
                  <a:pt x="350" y="0"/>
                </a:lnTo>
                <a:lnTo>
                  <a:pt x="354" y="20"/>
                </a:lnTo>
                <a:lnTo>
                  <a:pt x="386" y="28"/>
                </a:lnTo>
                <a:lnTo>
                  <a:pt x="414" y="38"/>
                </a:lnTo>
                <a:lnTo>
                  <a:pt x="442" y="28"/>
                </a:lnTo>
                <a:lnTo>
                  <a:pt x="454" y="8"/>
                </a:lnTo>
                <a:lnTo>
                  <a:pt x="466" y="8"/>
                </a:lnTo>
                <a:lnTo>
                  <a:pt x="476" y="20"/>
                </a:lnTo>
                <a:lnTo>
                  <a:pt x="478" y="34"/>
                </a:lnTo>
                <a:lnTo>
                  <a:pt x="492" y="34"/>
                </a:lnTo>
                <a:lnTo>
                  <a:pt x="490" y="56"/>
                </a:lnTo>
                <a:lnTo>
                  <a:pt x="504" y="100"/>
                </a:lnTo>
                <a:lnTo>
                  <a:pt x="526" y="106"/>
                </a:lnTo>
                <a:lnTo>
                  <a:pt x="540" y="112"/>
                </a:lnTo>
              </a:path>
            </a:pathLst>
          </a:custGeom>
          <a:solidFill>
            <a:srgbClr val="008226"/>
          </a:solidFill>
          <a:ln cap="rnd" w="12600">
            <a:solidFill>
              <a:srgbClr val="4d4d4d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015" name=""/>
          <p:cNvSpPr/>
          <p:nvPr/>
        </p:nvSpPr>
        <p:spPr>
          <a:xfrm>
            <a:off x="6230880" y="2981160"/>
            <a:ext cx="460440" cy="706680"/>
          </a:xfrm>
          <a:custGeom>
            <a:avLst/>
            <a:gdLst/>
            <a:ahLst/>
            <a:rect l="l" t="t" r="r" b="b"/>
            <a:pathLst>
              <a:path w="239" h="401">
                <a:moveTo>
                  <a:pt x="12" y="20"/>
                </a:moveTo>
                <a:lnTo>
                  <a:pt x="52" y="24"/>
                </a:lnTo>
                <a:lnTo>
                  <a:pt x="66" y="6"/>
                </a:lnTo>
                <a:lnTo>
                  <a:pt x="204" y="0"/>
                </a:lnTo>
                <a:lnTo>
                  <a:pt x="236" y="244"/>
                </a:lnTo>
                <a:lnTo>
                  <a:pt x="238" y="256"/>
                </a:lnTo>
                <a:lnTo>
                  <a:pt x="234" y="278"/>
                </a:lnTo>
                <a:lnTo>
                  <a:pt x="220" y="296"/>
                </a:lnTo>
                <a:lnTo>
                  <a:pt x="198" y="294"/>
                </a:lnTo>
                <a:lnTo>
                  <a:pt x="196" y="310"/>
                </a:lnTo>
                <a:lnTo>
                  <a:pt x="180" y="316"/>
                </a:lnTo>
                <a:lnTo>
                  <a:pt x="178" y="336"/>
                </a:lnTo>
                <a:lnTo>
                  <a:pt x="166" y="348"/>
                </a:lnTo>
                <a:lnTo>
                  <a:pt x="162" y="370"/>
                </a:lnTo>
                <a:lnTo>
                  <a:pt x="140" y="372"/>
                </a:lnTo>
                <a:lnTo>
                  <a:pt x="138" y="360"/>
                </a:lnTo>
                <a:lnTo>
                  <a:pt x="124" y="362"/>
                </a:lnTo>
                <a:lnTo>
                  <a:pt x="112" y="388"/>
                </a:lnTo>
                <a:lnTo>
                  <a:pt x="102" y="388"/>
                </a:lnTo>
                <a:lnTo>
                  <a:pt x="92" y="388"/>
                </a:lnTo>
                <a:lnTo>
                  <a:pt x="74" y="390"/>
                </a:lnTo>
                <a:lnTo>
                  <a:pt x="72" y="386"/>
                </a:lnTo>
                <a:lnTo>
                  <a:pt x="66" y="380"/>
                </a:lnTo>
                <a:lnTo>
                  <a:pt x="54" y="380"/>
                </a:lnTo>
                <a:lnTo>
                  <a:pt x="44" y="400"/>
                </a:lnTo>
                <a:lnTo>
                  <a:pt x="0" y="398"/>
                </a:lnTo>
                <a:lnTo>
                  <a:pt x="4" y="386"/>
                </a:lnTo>
                <a:lnTo>
                  <a:pt x="12" y="364"/>
                </a:lnTo>
                <a:lnTo>
                  <a:pt x="6" y="350"/>
                </a:lnTo>
                <a:lnTo>
                  <a:pt x="34" y="324"/>
                </a:lnTo>
                <a:lnTo>
                  <a:pt x="34" y="314"/>
                </a:lnTo>
                <a:lnTo>
                  <a:pt x="46" y="308"/>
                </a:lnTo>
                <a:lnTo>
                  <a:pt x="28" y="298"/>
                </a:lnTo>
                <a:lnTo>
                  <a:pt x="34" y="266"/>
                </a:lnTo>
                <a:lnTo>
                  <a:pt x="22" y="264"/>
                </a:lnTo>
                <a:lnTo>
                  <a:pt x="24" y="242"/>
                </a:lnTo>
                <a:lnTo>
                  <a:pt x="32" y="220"/>
                </a:lnTo>
                <a:lnTo>
                  <a:pt x="26" y="118"/>
                </a:lnTo>
                <a:lnTo>
                  <a:pt x="12" y="20"/>
                </a:lnTo>
              </a:path>
            </a:pathLst>
          </a:custGeom>
          <a:solidFill>
            <a:srgbClr val="008226"/>
          </a:solidFill>
          <a:ln cap="rnd" w="12600">
            <a:solidFill>
              <a:srgbClr val="4d4d4d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016" name=""/>
          <p:cNvSpPr/>
          <p:nvPr/>
        </p:nvSpPr>
        <p:spPr>
          <a:xfrm>
            <a:off x="5014800" y="2779560"/>
            <a:ext cx="874800" cy="516240"/>
          </a:xfrm>
          <a:custGeom>
            <a:avLst/>
            <a:gdLst/>
            <a:ahLst/>
            <a:rect l="l" t="t" r="r" b="b"/>
            <a:pathLst>
              <a:path w="453" h="293">
                <a:moveTo>
                  <a:pt x="6" y="8"/>
                </a:moveTo>
                <a:lnTo>
                  <a:pt x="208" y="0"/>
                </a:lnTo>
                <a:lnTo>
                  <a:pt x="376" y="0"/>
                </a:lnTo>
                <a:lnTo>
                  <a:pt x="374" y="10"/>
                </a:lnTo>
                <a:lnTo>
                  <a:pt x="366" y="40"/>
                </a:lnTo>
                <a:lnTo>
                  <a:pt x="382" y="60"/>
                </a:lnTo>
                <a:lnTo>
                  <a:pt x="388" y="72"/>
                </a:lnTo>
                <a:lnTo>
                  <a:pt x="418" y="74"/>
                </a:lnTo>
                <a:lnTo>
                  <a:pt x="420" y="98"/>
                </a:lnTo>
                <a:lnTo>
                  <a:pt x="432" y="100"/>
                </a:lnTo>
                <a:lnTo>
                  <a:pt x="432" y="108"/>
                </a:lnTo>
                <a:lnTo>
                  <a:pt x="440" y="120"/>
                </a:lnTo>
                <a:lnTo>
                  <a:pt x="452" y="124"/>
                </a:lnTo>
                <a:lnTo>
                  <a:pt x="452" y="148"/>
                </a:lnTo>
                <a:lnTo>
                  <a:pt x="446" y="172"/>
                </a:lnTo>
                <a:lnTo>
                  <a:pt x="410" y="188"/>
                </a:lnTo>
                <a:lnTo>
                  <a:pt x="390" y="200"/>
                </a:lnTo>
                <a:lnTo>
                  <a:pt x="394" y="222"/>
                </a:lnTo>
                <a:lnTo>
                  <a:pt x="400" y="234"/>
                </a:lnTo>
                <a:lnTo>
                  <a:pt x="398" y="244"/>
                </a:lnTo>
                <a:lnTo>
                  <a:pt x="378" y="268"/>
                </a:lnTo>
                <a:lnTo>
                  <a:pt x="374" y="286"/>
                </a:lnTo>
                <a:lnTo>
                  <a:pt x="368" y="292"/>
                </a:lnTo>
                <a:lnTo>
                  <a:pt x="356" y="268"/>
                </a:lnTo>
                <a:lnTo>
                  <a:pt x="66" y="276"/>
                </a:lnTo>
                <a:lnTo>
                  <a:pt x="64" y="250"/>
                </a:lnTo>
                <a:lnTo>
                  <a:pt x="54" y="244"/>
                </a:lnTo>
                <a:lnTo>
                  <a:pt x="52" y="202"/>
                </a:lnTo>
                <a:lnTo>
                  <a:pt x="50" y="196"/>
                </a:lnTo>
                <a:lnTo>
                  <a:pt x="46" y="168"/>
                </a:lnTo>
                <a:lnTo>
                  <a:pt x="36" y="166"/>
                </a:lnTo>
                <a:lnTo>
                  <a:pt x="34" y="138"/>
                </a:lnTo>
                <a:lnTo>
                  <a:pt x="22" y="124"/>
                </a:lnTo>
                <a:lnTo>
                  <a:pt x="16" y="96"/>
                </a:lnTo>
                <a:lnTo>
                  <a:pt x="6" y="92"/>
                </a:lnTo>
                <a:lnTo>
                  <a:pt x="0" y="70"/>
                </a:lnTo>
                <a:lnTo>
                  <a:pt x="6" y="60"/>
                </a:lnTo>
                <a:lnTo>
                  <a:pt x="6" y="8"/>
                </a:lnTo>
              </a:path>
            </a:pathLst>
          </a:custGeom>
          <a:solidFill>
            <a:srgbClr val="008226"/>
          </a:solidFill>
          <a:ln cap="rnd" w="12600">
            <a:solidFill>
              <a:srgbClr val="4d4d4d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017" name=""/>
          <p:cNvSpPr/>
          <p:nvPr/>
        </p:nvSpPr>
        <p:spPr>
          <a:xfrm>
            <a:off x="5724360" y="2909880"/>
            <a:ext cx="592200" cy="919080"/>
          </a:xfrm>
          <a:custGeom>
            <a:avLst/>
            <a:gdLst/>
            <a:ahLst/>
            <a:rect l="l" t="t" r="r" b="b"/>
            <a:pathLst>
              <a:path w="307" h="521">
                <a:moveTo>
                  <a:pt x="52" y="6"/>
                </a:moveTo>
                <a:lnTo>
                  <a:pt x="50" y="22"/>
                </a:lnTo>
                <a:lnTo>
                  <a:pt x="62" y="26"/>
                </a:lnTo>
                <a:lnTo>
                  <a:pt x="64" y="38"/>
                </a:lnTo>
                <a:lnTo>
                  <a:pt x="72" y="46"/>
                </a:lnTo>
                <a:lnTo>
                  <a:pt x="82" y="50"/>
                </a:lnTo>
                <a:lnTo>
                  <a:pt x="78" y="98"/>
                </a:lnTo>
                <a:lnTo>
                  <a:pt x="20" y="124"/>
                </a:lnTo>
                <a:lnTo>
                  <a:pt x="28" y="152"/>
                </a:lnTo>
                <a:lnTo>
                  <a:pt x="30" y="162"/>
                </a:lnTo>
                <a:lnTo>
                  <a:pt x="8" y="192"/>
                </a:lnTo>
                <a:lnTo>
                  <a:pt x="6" y="214"/>
                </a:lnTo>
                <a:lnTo>
                  <a:pt x="0" y="222"/>
                </a:lnTo>
                <a:lnTo>
                  <a:pt x="10" y="270"/>
                </a:lnTo>
                <a:lnTo>
                  <a:pt x="20" y="292"/>
                </a:lnTo>
                <a:lnTo>
                  <a:pt x="54" y="308"/>
                </a:lnTo>
                <a:lnTo>
                  <a:pt x="62" y="346"/>
                </a:lnTo>
                <a:lnTo>
                  <a:pt x="82" y="352"/>
                </a:lnTo>
                <a:lnTo>
                  <a:pt x="92" y="348"/>
                </a:lnTo>
                <a:lnTo>
                  <a:pt x="106" y="368"/>
                </a:lnTo>
                <a:lnTo>
                  <a:pt x="96" y="410"/>
                </a:lnTo>
                <a:lnTo>
                  <a:pt x="114" y="418"/>
                </a:lnTo>
                <a:lnTo>
                  <a:pt x="136" y="432"/>
                </a:lnTo>
                <a:lnTo>
                  <a:pt x="130" y="452"/>
                </a:lnTo>
                <a:lnTo>
                  <a:pt x="160" y="458"/>
                </a:lnTo>
                <a:lnTo>
                  <a:pt x="164" y="488"/>
                </a:lnTo>
                <a:lnTo>
                  <a:pt x="168" y="510"/>
                </a:lnTo>
                <a:lnTo>
                  <a:pt x="182" y="520"/>
                </a:lnTo>
                <a:lnTo>
                  <a:pt x="200" y="520"/>
                </a:lnTo>
                <a:lnTo>
                  <a:pt x="208" y="506"/>
                </a:lnTo>
                <a:lnTo>
                  <a:pt x="256" y="516"/>
                </a:lnTo>
                <a:lnTo>
                  <a:pt x="254" y="504"/>
                </a:lnTo>
                <a:lnTo>
                  <a:pt x="238" y="494"/>
                </a:lnTo>
                <a:lnTo>
                  <a:pt x="240" y="488"/>
                </a:lnTo>
                <a:lnTo>
                  <a:pt x="256" y="474"/>
                </a:lnTo>
                <a:lnTo>
                  <a:pt x="270" y="472"/>
                </a:lnTo>
                <a:lnTo>
                  <a:pt x="270" y="458"/>
                </a:lnTo>
                <a:lnTo>
                  <a:pt x="276" y="442"/>
                </a:lnTo>
                <a:lnTo>
                  <a:pt x="262" y="440"/>
                </a:lnTo>
                <a:lnTo>
                  <a:pt x="266" y="424"/>
                </a:lnTo>
                <a:lnTo>
                  <a:pt x="276" y="408"/>
                </a:lnTo>
                <a:lnTo>
                  <a:pt x="270" y="390"/>
                </a:lnTo>
                <a:lnTo>
                  <a:pt x="296" y="364"/>
                </a:lnTo>
                <a:lnTo>
                  <a:pt x="296" y="352"/>
                </a:lnTo>
                <a:lnTo>
                  <a:pt x="306" y="346"/>
                </a:lnTo>
                <a:lnTo>
                  <a:pt x="292" y="342"/>
                </a:lnTo>
                <a:lnTo>
                  <a:pt x="296" y="306"/>
                </a:lnTo>
                <a:lnTo>
                  <a:pt x="286" y="306"/>
                </a:lnTo>
                <a:lnTo>
                  <a:pt x="286" y="290"/>
                </a:lnTo>
                <a:lnTo>
                  <a:pt x="294" y="266"/>
                </a:lnTo>
                <a:lnTo>
                  <a:pt x="286" y="164"/>
                </a:lnTo>
                <a:lnTo>
                  <a:pt x="272" y="64"/>
                </a:lnTo>
                <a:lnTo>
                  <a:pt x="266" y="48"/>
                </a:lnTo>
                <a:lnTo>
                  <a:pt x="268" y="36"/>
                </a:lnTo>
                <a:lnTo>
                  <a:pt x="256" y="24"/>
                </a:lnTo>
                <a:lnTo>
                  <a:pt x="244" y="22"/>
                </a:lnTo>
                <a:lnTo>
                  <a:pt x="242" y="0"/>
                </a:lnTo>
                <a:lnTo>
                  <a:pt x="52" y="6"/>
                </a:lnTo>
              </a:path>
            </a:pathLst>
          </a:custGeom>
          <a:solidFill>
            <a:srgbClr val="008226"/>
          </a:solidFill>
          <a:ln cap="rnd" w="12600">
            <a:solidFill>
              <a:srgbClr val="4d4d4d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018" name=""/>
          <p:cNvSpPr/>
          <p:nvPr/>
        </p:nvSpPr>
        <p:spPr>
          <a:xfrm>
            <a:off x="3989520" y="2852640"/>
            <a:ext cx="1201680" cy="517680"/>
          </a:xfrm>
          <a:custGeom>
            <a:avLst/>
            <a:gdLst/>
            <a:ahLst/>
            <a:rect l="l" t="t" r="r" b="b"/>
            <a:pathLst>
              <a:path w="624" h="293">
                <a:moveTo>
                  <a:pt x="12" y="0"/>
                </a:moveTo>
                <a:lnTo>
                  <a:pt x="395" y="8"/>
                </a:lnTo>
                <a:lnTo>
                  <a:pt x="411" y="28"/>
                </a:lnTo>
                <a:lnTo>
                  <a:pt x="437" y="32"/>
                </a:lnTo>
                <a:lnTo>
                  <a:pt x="459" y="16"/>
                </a:lnTo>
                <a:lnTo>
                  <a:pt x="473" y="32"/>
                </a:lnTo>
                <a:lnTo>
                  <a:pt x="487" y="24"/>
                </a:lnTo>
                <a:lnTo>
                  <a:pt x="495" y="28"/>
                </a:lnTo>
                <a:lnTo>
                  <a:pt x="509" y="48"/>
                </a:lnTo>
                <a:lnTo>
                  <a:pt x="531" y="56"/>
                </a:lnTo>
                <a:lnTo>
                  <a:pt x="537" y="54"/>
                </a:lnTo>
                <a:lnTo>
                  <a:pt x="551" y="54"/>
                </a:lnTo>
                <a:lnTo>
                  <a:pt x="557" y="84"/>
                </a:lnTo>
                <a:lnTo>
                  <a:pt x="569" y="94"/>
                </a:lnTo>
                <a:lnTo>
                  <a:pt x="571" y="122"/>
                </a:lnTo>
                <a:lnTo>
                  <a:pt x="579" y="126"/>
                </a:lnTo>
                <a:lnTo>
                  <a:pt x="581" y="154"/>
                </a:lnTo>
                <a:lnTo>
                  <a:pt x="587" y="158"/>
                </a:lnTo>
                <a:lnTo>
                  <a:pt x="589" y="200"/>
                </a:lnTo>
                <a:lnTo>
                  <a:pt x="597" y="204"/>
                </a:lnTo>
                <a:lnTo>
                  <a:pt x="599" y="246"/>
                </a:lnTo>
                <a:lnTo>
                  <a:pt x="611" y="250"/>
                </a:lnTo>
                <a:lnTo>
                  <a:pt x="623" y="260"/>
                </a:lnTo>
                <a:lnTo>
                  <a:pt x="621" y="292"/>
                </a:lnTo>
                <a:lnTo>
                  <a:pt x="138" y="292"/>
                </a:lnTo>
                <a:lnTo>
                  <a:pt x="138" y="196"/>
                </a:lnTo>
                <a:lnTo>
                  <a:pt x="0" y="186"/>
                </a:lnTo>
                <a:lnTo>
                  <a:pt x="12" y="0"/>
                </a:lnTo>
              </a:path>
            </a:pathLst>
          </a:custGeom>
          <a:solidFill>
            <a:srgbClr val="008226"/>
          </a:solidFill>
          <a:ln cap="rnd" w="12600">
            <a:solidFill>
              <a:srgbClr val="919191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019" name=""/>
          <p:cNvSpPr/>
          <p:nvPr/>
        </p:nvSpPr>
        <p:spPr>
          <a:xfrm>
            <a:off x="6627960" y="2860560"/>
            <a:ext cx="608040" cy="647640"/>
          </a:xfrm>
          <a:custGeom>
            <a:avLst/>
            <a:gdLst/>
            <a:ahLst/>
            <a:rect l="l" t="t" r="r" b="b"/>
            <a:pathLst>
              <a:path w="315" h="367">
                <a:moveTo>
                  <a:pt x="0" y="74"/>
                </a:moveTo>
                <a:lnTo>
                  <a:pt x="86" y="60"/>
                </a:lnTo>
                <a:lnTo>
                  <a:pt x="130" y="60"/>
                </a:lnTo>
                <a:lnTo>
                  <a:pt x="142" y="68"/>
                </a:lnTo>
                <a:lnTo>
                  <a:pt x="192" y="64"/>
                </a:lnTo>
                <a:lnTo>
                  <a:pt x="196" y="58"/>
                </a:lnTo>
                <a:lnTo>
                  <a:pt x="212" y="56"/>
                </a:lnTo>
                <a:lnTo>
                  <a:pt x="224" y="48"/>
                </a:lnTo>
                <a:lnTo>
                  <a:pt x="230" y="24"/>
                </a:lnTo>
                <a:lnTo>
                  <a:pt x="252" y="12"/>
                </a:lnTo>
                <a:lnTo>
                  <a:pt x="286" y="0"/>
                </a:lnTo>
                <a:lnTo>
                  <a:pt x="312" y="126"/>
                </a:lnTo>
                <a:lnTo>
                  <a:pt x="306" y="136"/>
                </a:lnTo>
                <a:lnTo>
                  <a:pt x="314" y="148"/>
                </a:lnTo>
                <a:lnTo>
                  <a:pt x="308" y="160"/>
                </a:lnTo>
                <a:lnTo>
                  <a:pt x="302" y="172"/>
                </a:lnTo>
                <a:lnTo>
                  <a:pt x="304" y="226"/>
                </a:lnTo>
                <a:lnTo>
                  <a:pt x="296" y="238"/>
                </a:lnTo>
                <a:lnTo>
                  <a:pt x="284" y="238"/>
                </a:lnTo>
                <a:lnTo>
                  <a:pt x="282" y="262"/>
                </a:lnTo>
                <a:lnTo>
                  <a:pt x="256" y="258"/>
                </a:lnTo>
                <a:lnTo>
                  <a:pt x="240" y="268"/>
                </a:lnTo>
                <a:lnTo>
                  <a:pt x="254" y="276"/>
                </a:lnTo>
                <a:lnTo>
                  <a:pt x="246" y="292"/>
                </a:lnTo>
                <a:lnTo>
                  <a:pt x="258" y="306"/>
                </a:lnTo>
                <a:lnTo>
                  <a:pt x="258" y="316"/>
                </a:lnTo>
                <a:lnTo>
                  <a:pt x="232" y="300"/>
                </a:lnTo>
                <a:lnTo>
                  <a:pt x="216" y="312"/>
                </a:lnTo>
                <a:lnTo>
                  <a:pt x="222" y="344"/>
                </a:lnTo>
                <a:lnTo>
                  <a:pt x="214" y="348"/>
                </a:lnTo>
                <a:lnTo>
                  <a:pt x="208" y="364"/>
                </a:lnTo>
                <a:lnTo>
                  <a:pt x="196" y="366"/>
                </a:lnTo>
                <a:lnTo>
                  <a:pt x="196" y="348"/>
                </a:lnTo>
                <a:lnTo>
                  <a:pt x="184" y="348"/>
                </a:lnTo>
                <a:lnTo>
                  <a:pt x="180" y="332"/>
                </a:lnTo>
                <a:lnTo>
                  <a:pt x="172" y="324"/>
                </a:lnTo>
                <a:lnTo>
                  <a:pt x="158" y="322"/>
                </a:lnTo>
                <a:lnTo>
                  <a:pt x="152" y="334"/>
                </a:lnTo>
                <a:lnTo>
                  <a:pt x="142" y="346"/>
                </a:lnTo>
                <a:lnTo>
                  <a:pt x="118" y="352"/>
                </a:lnTo>
                <a:lnTo>
                  <a:pt x="92" y="342"/>
                </a:lnTo>
                <a:lnTo>
                  <a:pt x="60" y="336"/>
                </a:lnTo>
                <a:lnTo>
                  <a:pt x="58" y="316"/>
                </a:lnTo>
                <a:lnTo>
                  <a:pt x="50" y="312"/>
                </a:lnTo>
                <a:lnTo>
                  <a:pt x="30" y="312"/>
                </a:lnTo>
                <a:lnTo>
                  <a:pt x="0" y="74"/>
                </a:lnTo>
              </a:path>
            </a:pathLst>
          </a:custGeom>
          <a:solidFill>
            <a:srgbClr val="008226"/>
          </a:solidFill>
          <a:ln cap="rnd" w="12600">
            <a:solidFill>
              <a:srgbClr val="4d4d4d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020" name=""/>
          <p:cNvSpPr/>
          <p:nvPr/>
        </p:nvSpPr>
        <p:spPr>
          <a:xfrm>
            <a:off x="6846840" y="3643200"/>
            <a:ext cx="1231920" cy="511200"/>
          </a:xfrm>
          <a:custGeom>
            <a:avLst/>
            <a:gdLst/>
            <a:ahLst/>
            <a:rect l="l" t="t" r="r" b="b"/>
            <a:pathLst>
              <a:path w="639" h="289">
                <a:moveTo>
                  <a:pt x="180" y="74"/>
                </a:moveTo>
                <a:lnTo>
                  <a:pt x="178" y="106"/>
                </a:lnTo>
                <a:lnTo>
                  <a:pt x="160" y="106"/>
                </a:lnTo>
                <a:lnTo>
                  <a:pt x="164" y="132"/>
                </a:lnTo>
                <a:lnTo>
                  <a:pt x="144" y="132"/>
                </a:lnTo>
                <a:lnTo>
                  <a:pt x="136" y="140"/>
                </a:lnTo>
                <a:lnTo>
                  <a:pt x="120" y="148"/>
                </a:lnTo>
                <a:lnTo>
                  <a:pt x="108" y="148"/>
                </a:lnTo>
                <a:lnTo>
                  <a:pt x="102" y="170"/>
                </a:lnTo>
                <a:lnTo>
                  <a:pt x="74" y="174"/>
                </a:lnTo>
                <a:lnTo>
                  <a:pt x="70" y="188"/>
                </a:lnTo>
                <a:lnTo>
                  <a:pt x="52" y="198"/>
                </a:lnTo>
                <a:lnTo>
                  <a:pt x="38" y="206"/>
                </a:lnTo>
                <a:lnTo>
                  <a:pt x="20" y="210"/>
                </a:lnTo>
                <a:lnTo>
                  <a:pt x="18" y="216"/>
                </a:lnTo>
                <a:lnTo>
                  <a:pt x="24" y="226"/>
                </a:lnTo>
                <a:lnTo>
                  <a:pt x="4" y="244"/>
                </a:lnTo>
                <a:lnTo>
                  <a:pt x="0" y="258"/>
                </a:lnTo>
                <a:lnTo>
                  <a:pt x="42" y="254"/>
                </a:lnTo>
                <a:lnTo>
                  <a:pt x="82" y="248"/>
                </a:lnTo>
                <a:lnTo>
                  <a:pt x="94" y="248"/>
                </a:lnTo>
                <a:lnTo>
                  <a:pt x="112" y="252"/>
                </a:lnTo>
                <a:lnTo>
                  <a:pt x="140" y="214"/>
                </a:lnTo>
                <a:lnTo>
                  <a:pt x="182" y="216"/>
                </a:lnTo>
                <a:lnTo>
                  <a:pt x="194" y="206"/>
                </a:lnTo>
                <a:lnTo>
                  <a:pt x="266" y="206"/>
                </a:lnTo>
                <a:lnTo>
                  <a:pt x="278" y="222"/>
                </a:lnTo>
                <a:lnTo>
                  <a:pt x="366" y="222"/>
                </a:lnTo>
                <a:lnTo>
                  <a:pt x="460" y="288"/>
                </a:lnTo>
                <a:lnTo>
                  <a:pt x="462" y="282"/>
                </a:lnTo>
                <a:lnTo>
                  <a:pt x="468" y="282"/>
                </a:lnTo>
                <a:lnTo>
                  <a:pt x="472" y="288"/>
                </a:lnTo>
                <a:lnTo>
                  <a:pt x="506" y="286"/>
                </a:lnTo>
                <a:lnTo>
                  <a:pt x="512" y="270"/>
                </a:lnTo>
                <a:lnTo>
                  <a:pt x="514" y="236"/>
                </a:lnTo>
                <a:lnTo>
                  <a:pt x="534" y="218"/>
                </a:lnTo>
                <a:lnTo>
                  <a:pt x="546" y="206"/>
                </a:lnTo>
                <a:lnTo>
                  <a:pt x="550" y="196"/>
                </a:lnTo>
                <a:lnTo>
                  <a:pt x="558" y="198"/>
                </a:lnTo>
                <a:lnTo>
                  <a:pt x="574" y="182"/>
                </a:lnTo>
                <a:lnTo>
                  <a:pt x="604" y="176"/>
                </a:lnTo>
                <a:lnTo>
                  <a:pt x="606" y="162"/>
                </a:lnTo>
                <a:lnTo>
                  <a:pt x="626" y="146"/>
                </a:lnTo>
                <a:lnTo>
                  <a:pt x="584" y="148"/>
                </a:lnTo>
                <a:lnTo>
                  <a:pt x="586" y="138"/>
                </a:lnTo>
                <a:lnTo>
                  <a:pt x="580" y="118"/>
                </a:lnTo>
                <a:lnTo>
                  <a:pt x="596" y="116"/>
                </a:lnTo>
                <a:lnTo>
                  <a:pt x="614" y="106"/>
                </a:lnTo>
                <a:lnTo>
                  <a:pt x="626" y="106"/>
                </a:lnTo>
                <a:lnTo>
                  <a:pt x="630" y="88"/>
                </a:lnTo>
                <a:lnTo>
                  <a:pt x="638" y="80"/>
                </a:lnTo>
                <a:lnTo>
                  <a:pt x="634" y="50"/>
                </a:lnTo>
                <a:lnTo>
                  <a:pt x="624" y="58"/>
                </a:lnTo>
                <a:lnTo>
                  <a:pt x="572" y="64"/>
                </a:lnTo>
                <a:lnTo>
                  <a:pt x="564" y="58"/>
                </a:lnTo>
                <a:lnTo>
                  <a:pt x="594" y="32"/>
                </a:lnTo>
                <a:lnTo>
                  <a:pt x="606" y="34"/>
                </a:lnTo>
                <a:lnTo>
                  <a:pt x="622" y="38"/>
                </a:lnTo>
                <a:lnTo>
                  <a:pt x="634" y="32"/>
                </a:lnTo>
                <a:lnTo>
                  <a:pt x="612" y="0"/>
                </a:lnTo>
                <a:lnTo>
                  <a:pt x="532" y="20"/>
                </a:lnTo>
                <a:lnTo>
                  <a:pt x="330" y="54"/>
                </a:lnTo>
                <a:lnTo>
                  <a:pt x="180" y="74"/>
                </a:lnTo>
              </a:path>
            </a:pathLst>
          </a:custGeom>
          <a:solidFill>
            <a:srgbClr val="008226"/>
          </a:solidFill>
          <a:ln cap="rnd" w="12600">
            <a:solidFill>
              <a:srgbClr val="4d4d4d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021" name=""/>
          <p:cNvSpPr/>
          <p:nvPr/>
        </p:nvSpPr>
        <p:spPr>
          <a:xfrm>
            <a:off x="7002360" y="4006800"/>
            <a:ext cx="728640" cy="509760"/>
          </a:xfrm>
          <a:custGeom>
            <a:avLst/>
            <a:gdLst/>
            <a:ahLst/>
            <a:rect l="l" t="t" r="r" b="b"/>
            <a:pathLst>
              <a:path w="379" h="289">
                <a:moveTo>
                  <a:pt x="12" y="42"/>
                </a:moveTo>
                <a:lnTo>
                  <a:pt x="32" y="44"/>
                </a:lnTo>
                <a:lnTo>
                  <a:pt x="60" y="6"/>
                </a:lnTo>
                <a:lnTo>
                  <a:pt x="82" y="8"/>
                </a:lnTo>
                <a:lnTo>
                  <a:pt x="102" y="10"/>
                </a:lnTo>
                <a:lnTo>
                  <a:pt x="114" y="0"/>
                </a:lnTo>
                <a:lnTo>
                  <a:pt x="186" y="0"/>
                </a:lnTo>
                <a:lnTo>
                  <a:pt x="194" y="16"/>
                </a:lnTo>
                <a:lnTo>
                  <a:pt x="286" y="16"/>
                </a:lnTo>
                <a:lnTo>
                  <a:pt x="378" y="80"/>
                </a:lnTo>
                <a:lnTo>
                  <a:pt x="374" y="94"/>
                </a:lnTo>
                <a:lnTo>
                  <a:pt x="340" y="142"/>
                </a:lnTo>
                <a:lnTo>
                  <a:pt x="338" y="170"/>
                </a:lnTo>
                <a:lnTo>
                  <a:pt x="320" y="168"/>
                </a:lnTo>
                <a:lnTo>
                  <a:pt x="322" y="190"/>
                </a:lnTo>
                <a:lnTo>
                  <a:pt x="316" y="196"/>
                </a:lnTo>
                <a:lnTo>
                  <a:pt x="298" y="198"/>
                </a:lnTo>
                <a:lnTo>
                  <a:pt x="294" y="214"/>
                </a:lnTo>
                <a:lnTo>
                  <a:pt x="288" y="228"/>
                </a:lnTo>
                <a:lnTo>
                  <a:pt x="270" y="230"/>
                </a:lnTo>
                <a:lnTo>
                  <a:pt x="262" y="236"/>
                </a:lnTo>
                <a:lnTo>
                  <a:pt x="250" y="236"/>
                </a:lnTo>
                <a:lnTo>
                  <a:pt x="242" y="246"/>
                </a:lnTo>
                <a:lnTo>
                  <a:pt x="246" y="270"/>
                </a:lnTo>
                <a:lnTo>
                  <a:pt x="240" y="280"/>
                </a:lnTo>
                <a:lnTo>
                  <a:pt x="232" y="288"/>
                </a:lnTo>
                <a:lnTo>
                  <a:pt x="214" y="274"/>
                </a:lnTo>
                <a:lnTo>
                  <a:pt x="204" y="250"/>
                </a:lnTo>
                <a:lnTo>
                  <a:pt x="192" y="250"/>
                </a:lnTo>
                <a:lnTo>
                  <a:pt x="188" y="228"/>
                </a:lnTo>
                <a:lnTo>
                  <a:pt x="180" y="220"/>
                </a:lnTo>
                <a:lnTo>
                  <a:pt x="170" y="206"/>
                </a:lnTo>
                <a:lnTo>
                  <a:pt x="158" y="206"/>
                </a:lnTo>
                <a:lnTo>
                  <a:pt x="154" y="202"/>
                </a:lnTo>
                <a:lnTo>
                  <a:pt x="142" y="204"/>
                </a:lnTo>
                <a:lnTo>
                  <a:pt x="134" y="196"/>
                </a:lnTo>
                <a:lnTo>
                  <a:pt x="136" y="186"/>
                </a:lnTo>
                <a:lnTo>
                  <a:pt x="124" y="172"/>
                </a:lnTo>
                <a:lnTo>
                  <a:pt x="110" y="168"/>
                </a:lnTo>
                <a:lnTo>
                  <a:pt x="110" y="154"/>
                </a:lnTo>
                <a:lnTo>
                  <a:pt x="92" y="140"/>
                </a:lnTo>
                <a:lnTo>
                  <a:pt x="82" y="140"/>
                </a:lnTo>
                <a:lnTo>
                  <a:pt x="80" y="128"/>
                </a:lnTo>
                <a:lnTo>
                  <a:pt x="64" y="122"/>
                </a:lnTo>
                <a:lnTo>
                  <a:pt x="52" y="110"/>
                </a:lnTo>
                <a:lnTo>
                  <a:pt x="38" y="88"/>
                </a:lnTo>
                <a:lnTo>
                  <a:pt x="30" y="84"/>
                </a:lnTo>
                <a:lnTo>
                  <a:pt x="10" y="80"/>
                </a:lnTo>
                <a:lnTo>
                  <a:pt x="0" y="68"/>
                </a:lnTo>
                <a:lnTo>
                  <a:pt x="4" y="60"/>
                </a:lnTo>
                <a:lnTo>
                  <a:pt x="12" y="42"/>
                </a:lnTo>
              </a:path>
            </a:pathLst>
          </a:custGeom>
          <a:solidFill>
            <a:srgbClr val="008226"/>
          </a:solidFill>
          <a:ln cap="rnd" w="12600">
            <a:solidFill>
              <a:srgbClr val="4d4d4d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022" name=""/>
          <p:cNvSpPr/>
          <p:nvPr/>
        </p:nvSpPr>
        <p:spPr>
          <a:xfrm>
            <a:off x="6916680" y="3230640"/>
            <a:ext cx="1112760" cy="584280"/>
          </a:xfrm>
          <a:custGeom>
            <a:avLst/>
            <a:gdLst/>
            <a:ahLst/>
            <a:rect l="l" t="t" r="r" b="b"/>
            <a:pathLst>
              <a:path w="577" h="331">
                <a:moveTo>
                  <a:pt x="0" y="330"/>
                </a:moveTo>
                <a:lnTo>
                  <a:pt x="4" y="320"/>
                </a:lnTo>
                <a:lnTo>
                  <a:pt x="14" y="322"/>
                </a:lnTo>
                <a:lnTo>
                  <a:pt x="16" y="306"/>
                </a:lnTo>
                <a:lnTo>
                  <a:pt x="34" y="312"/>
                </a:lnTo>
                <a:lnTo>
                  <a:pt x="34" y="300"/>
                </a:lnTo>
                <a:lnTo>
                  <a:pt x="52" y="290"/>
                </a:lnTo>
                <a:lnTo>
                  <a:pt x="52" y="270"/>
                </a:lnTo>
                <a:lnTo>
                  <a:pt x="66" y="260"/>
                </a:lnTo>
                <a:lnTo>
                  <a:pt x="74" y="262"/>
                </a:lnTo>
                <a:lnTo>
                  <a:pt x="82" y="256"/>
                </a:lnTo>
                <a:lnTo>
                  <a:pt x="92" y="254"/>
                </a:lnTo>
                <a:lnTo>
                  <a:pt x="94" y="232"/>
                </a:lnTo>
                <a:lnTo>
                  <a:pt x="114" y="242"/>
                </a:lnTo>
                <a:lnTo>
                  <a:pt x="118" y="256"/>
                </a:lnTo>
                <a:lnTo>
                  <a:pt x="142" y="250"/>
                </a:lnTo>
                <a:lnTo>
                  <a:pt x="142" y="242"/>
                </a:lnTo>
                <a:lnTo>
                  <a:pt x="156" y="242"/>
                </a:lnTo>
                <a:lnTo>
                  <a:pt x="176" y="244"/>
                </a:lnTo>
                <a:lnTo>
                  <a:pt x="176" y="236"/>
                </a:lnTo>
                <a:lnTo>
                  <a:pt x="190" y="234"/>
                </a:lnTo>
                <a:lnTo>
                  <a:pt x="196" y="218"/>
                </a:lnTo>
                <a:lnTo>
                  <a:pt x="218" y="220"/>
                </a:lnTo>
                <a:lnTo>
                  <a:pt x="220" y="200"/>
                </a:lnTo>
                <a:lnTo>
                  <a:pt x="228" y="192"/>
                </a:lnTo>
                <a:lnTo>
                  <a:pt x="234" y="172"/>
                </a:lnTo>
                <a:lnTo>
                  <a:pt x="244" y="160"/>
                </a:lnTo>
                <a:lnTo>
                  <a:pt x="240" y="140"/>
                </a:lnTo>
                <a:lnTo>
                  <a:pt x="252" y="126"/>
                </a:lnTo>
                <a:lnTo>
                  <a:pt x="258" y="104"/>
                </a:lnTo>
                <a:lnTo>
                  <a:pt x="276" y="104"/>
                </a:lnTo>
                <a:lnTo>
                  <a:pt x="282" y="112"/>
                </a:lnTo>
                <a:lnTo>
                  <a:pt x="300" y="78"/>
                </a:lnTo>
                <a:lnTo>
                  <a:pt x="322" y="76"/>
                </a:lnTo>
                <a:lnTo>
                  <a:pt x="326" y="62"/>
                </a:lnTo>
                <a:lnTo>
                  <a:pt x="320" y="50"/>
                </a:lnTo>
                <a:lnTo>
                  <a:pt x="340" y="46"/>
                </a:lnTo>
                <a:lnTo>
                  <a:pt x="336" y="24"/>
                </a:lnTo>
                <a:lnTo>
                  <a:pt x="334" y="4"/>
                </a:lnTo>
                <a:lnTo>
                  <a:pt x="360" y="22"/>
                </a:lnTo>
                <a:lnTo>
                  <a:pt x="384" y="18"/>
                </a:lnTo>
                <a:lnTo>
                  <a:pt x="388" y="2"/>
                </a:lnTo>
                <a:lnTo>
                  <a:pt x="402" y="0"/>
                </a:lnTo>
                <a:lnTo>
                  <a:pt x="406" y="18"/>
                </a:lnTo>
                <a:lnTo>
                  <a:pt x="446" y="22"/>
                </a:lnTo>
                <a:lnTo>
                  <a:pt x="448" y="38"/>
                </a:lnTo>
                <a:lnTo>
                  <a:pt x="432" y="48"/>
                </a:lnTo>
                <a:lnTo>
                  <a:pt x="438" y="90"/>
                </a:lnTo>
                <a:lnTo>
                  <a:pt x="468" y="90"/>
                </a:lnTo>
                <a:lnTo>
                  <a:pt x="480" y="102"/>
                </a:lnTo>
                <a:lnTo>
                  <a:pt x="496" y="112"/>
                </a:lnTo>
                <a:lnTo>
                  <a:pt x="514" y="108"/>
                </a:lnTo>
                <a:lnTo>
                  <a:pt x="522" y="122"/>
                </a:lnTo>
                <a:lnTo>
                  <a:pt x="514" y="132"/>
                </a:lnTo>
                <a:lnTo>
                  <a:pt x="516" y="156"/>
                </a:lnTo>
                <a:lnTo>
                  <a:pt x="514" y="172"/>
                </a:lnTo>
                <a:lnTo>
                  <a:pt x="522" y="190"/>
                </a:lnTo>
                <a:lnTo>
                  <a:pt x="522" y="204"/>
                </a:lnTo>
                <a:lnTo>
                  <a:pt x="556" y="204"/>
                </a:lnTo>
                <a:lnTo>
                  <a:pt x="576" y="236"/>
                </a:lnTo>
                <a:lnTo>
                  <a:pt x="496" y="254"/>
                </a:lnTo>
                <a:lnTo>
                  <a:pt x="380" y="276"/>
                </a:lnTo>
                <a:lnTo>
                  <a:pt x="232" y="296"/>
                </a:lnTo>
                <a:lnTo>
                  <a:pt x="0" y="330"/>
                </a:lnTo>
              </a:path>
            </a:pathLst>
          </a:custGeom>
          <a:solidFill>
            <a:srgbClr val="008226"/>
          </a:solidFill>
          <a:ln cap="rnd" w="12600">
            <a:solidFill>
              <a:srgbClr val="4d4d4d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023" name=""/>
          <p:cNvSpPr/>
          <p:nvPr/>
        </p:nvSpPr>
        <p:spPr>
          <a:xfrm>
            <a:off x="6438960" y="4740120"/>
            <a:ext cx="1342800" cy="933480"/>
          </a:xfrm>
          <a:custGeom>
            <a:avLst/>
            <a:gdLst/>
            <a:ahLst/>
            <a:rect l="l" t="t" r="r" b="b"/>
            <a:pathLst>
              <a:path w="697" h="529">
                <a:moveTo>
                  <a:pt x="30" y="106"/>
                </a:moveTo>
                <a:lnTo>
                  <a:pt x="42" y="108"/>
                </a:lnTo>
                <a:lnTo>
                  <a:pt x="46" y="98"/>
                </a:lnTo>
                <a:lnTo>
                  <a:pt x="58" y="114"/>
                </a:lnTo>
                <a:lnTo>
                  <a:pt x="68" y="98"/>
                </a:lnTo>
                <a:lnTo>
                  <a:pt x="74" y="90"/>
                </a:lnTo>
                <a:lnTo>
                  <a:pt x="90" y="98"/>
                </a:lnTo>
                <a:lnTo>
                  <a:pt x="96" y="94"/>
                </a:lnTo>
                <a:lnTo>
                  <a:pt x="96" y="84"/>
                </a:lnTo>
                <a:lnTo>
                  <a:pt x="104" y="86"/>
                </a:lnTo>
                <a:lnTo>
                  <a:pt x="110" y="108"/>
                </a:lnTo>
                <a:lnTo>
                  <a:pt x="148" y="112"/>
                </a:lnTo>
                <a:lnTo>
                  <a:pt x="168" y="100"/>
                </a:lnTo>
                <a:lnTo>
                  <a:pt x="180" y="108"/>
                </a:lnTo>
                <a:lnTo>
                  <a:pt x="178" y="132"/>
                </a:lnTo>
                <a:lnTo>
                  <a:pt x="194" y="134"/>
                </a:lnTo>
                <a:lnTo>
                  <a:pt x="204" y="158"/>
                </a:lnTo>
                <a:lnTo>
                  <a:pt x="220" y="158"/>
                </a:lnTo>
                <a:lnTo>
                  <a:pt x="232" y="144"/>
                </a:lnTo>
                <a:lnTo>
                  <a:pt x="244" y="140"/>
                </a:lnTo>
                <a:lnTo>
                  <a:pt x="262" y="142"/>
                </a:lnTo>
                <a:lnTo>
                  <a:pt x="276" y="132"/>
                </a:lnTo>
                <a:lnTo>
                  <a:pt x="278" y="114"/>
                </a:lnTo>
                <a:lnTo>
                  <a:pt x="286" y="100"/>
                </a:lnTo>
                <a:lnTo>
                  <a:pt x="300" y="96"/>
                </a:lnTo>
                <a:lnTo>
                  <a:pt x="322" y="100"/>
                </a:lnTo>
                <a:lnTo>
                  <a:pt x="338" y="114"/>
                </a:lnTo>
                <a:lnTo>
                  <a:pt x="338" y="130"/>
                </a:lnTo>
                <a:lnTo>
                  <a:pt x="358" y="134"/>
                </a:lnTo>
                <a:lnTo>
                  <a:pt x="388" y="150"/>
                </a:lnTo>
                <a:lnTo>
                  <a:pt x="390" y="170"/>
                </a:lnTo>
                <a:lnTo>
                  <a:pt x="418" y="176"/>
                </a:lnTo>
                <a:lnTo>
                  <a:pt x="434" y="196"/>
                </a:lnTo>
                <a:lnTo>
                  <a:pt x="438" y="226"/>
                </a:lnTo>
                <a:lnTo>
                  <a:pt x="432" y="230"/>
                </a:lnTo>
                <a:lnTo>
                  <a:pt x="424" y="236"/>
                </a:lnTo>
                <a:lnTo>
                  <a:pt x="424" y="252"/>
                </a:lnTo>
                <a:lnTo>
                  <a:pt x="434" y="270"/>
                </a:lnTo>
                <a:lnTo>
                  <a:pt x="434" y="286"/>
                </a:lnTo>
                <a:lnTo>
                  <a:pt x="440" y="306"/>
                </a:lnTo>
                <a:lnTo>
                  <a:pt x="454" y="292"/>
                </a:lnTo>
                <a:lnTo>
                  <a:pt x="470" y="286"/>
                </a:lnTo>
                <a:lnTo>
                  <a:pt x="450" y="326"/>
                </a:lnTo>
                <a:lnTo>
                  <a:pt x="458" y="340"/>
                </a:lnTo>
                <a:lnTo>
                  <a:pt x="466" y="348"/>
                </a:lnTo>
                <a:lnTo>
                  <a:pt x="480" y="370"/>
                </a:lnTo>
                <a:lnTo>
                  <a:pt x="502" y="378"/>
                </a:lnTo>
                <a:lnTo>
                  <a:pt x="504" y="366"/>
                </a:lnTo>
                <a:lnTo>
                  <a:pt x="516" y="370"/>
                </a:lnTo>
                <a:lnTo>
                  <a:pt x="510" y="390"/>
                </a:lnTo>
                <a:lnTo>
                  <a:pt x="508" y="410"/>
                </a:lnTo>
                <a:lnTo>
                  <a:pt x="524" y="416"/>
                </a:lnTo>
                <a:lnTo>
                  <a:pt x="540" y="436"/>
                </a:lnTo>
                <a:lnTo>
                  <a:pt x="538" y="454"/>
                </a:lnTo>
                <a:lnTo>
                  <a:pt x="546" y="460"/>
                </a:lnTo>
                <a:lnTo>
                  <a:pt x="578" y="460"/>
                </a:lnTo>
                <a:lnTo>
                  <a:pt x="590" y="470"/>
                </a:lnTo>
                <a:lnTo>
                  <a:pt x="588" y="480"/>
                </a:lnTo>
                <a:lnTo>
                  <a:pt x="604" y="478"/>
                </a:lnTo>
                <a:lnTo>
                  <a:pt x="604" y="494"/>
                </a:lnTo>
                <a:lnTo>
                  <a:pt x="616" y="510"/>
                </a:lnTo>
                <a:lnTo>
                  <a:pt x="612" y="526"/>
                </a:lnTo>
                <a:lnTo>
                  <a:pt x="634" y="528"/>
                </a:lnTo>
                <a:lnTo>
                  <a:pt x="644" y="518"/>
                </a:lnTo>
                <a:lnTo>
                  <a:pt x="680" y="520"/>
                </a:lnTo>
                <a:lnTo>
                  <a:pt x="696" y="504"/>
                </a:lnTo>
                <a:lnTo>
                  <a:pt x="684" y="470"/>
                </a:lnTo>
                <a:lnTo>
                  <a:pt x="694" y="462"/>
                </a:lnTo>
                <a:lnTo>
                  <a:pt x="692" y="368"/>
                </a:lnTo>
                <a:lnTo>
                  <a:pt x="688" y="350"/>
                </a:lnTo>
                <a:lnTo>
                  <a:pt x="658" y="312"/>
                </a:lnTo>
                <a:lnTo>
                  <a:pt x="652" y="298"/>
                </a:lnTo>
                <a:lnTo>
                  <a:pt x="644" y="278"/>
                </a:lnTo>
                <a:lnTo>
                  <a:pt x="616" y="234"/>
                </a:lnTo>
                <a:lnTo>
                  <a:pt x="608" y="198"/>
                </a:lnTo>
                <a:lnTo>
                  <a:pt x="602" y="182"/>
                </a:lnTo>
                <a:lnTo>
                  <a:pt x="590" y="178"/>
                </a:lnTo>
                <a:lnTo>
                  <a:pt x="576" y="144"/>
                </a:lnTo>
                <a:lnTo>
                  <a:pt x="554" y="114"/>
                </a:lnTo>
                <a:lnTo>
                  <a:pt x="530" y="82"/>
                </a:lnTo>
                <a:lnTo>
                  <a:pt x="518" y="54"/>
                </a:lnTo>
                <a:lnTo>
                  <a:pt x="500" y="52"/>
                </a:lnTo>
                <a:lnTo>
                  <a:pt x="512" y="36"/>
                </a:lnTo>
                <a:lnTo>
                  <a:pt x="500" y="12"/>
                </a:lnTo>
                <a:lnTo>
                  <a:pt x="482" y="8"/>
                </a:lnTo>
                <a:lnTo>
                  <a:pt x="468" y="0"/>
                </a:lnTo>
                <a:lnTo>
                  <a:pt x="454" y="18"/>
                </a:lnTo>
                <a:lnTo>
                  <a:pt x="464" y="32"/>
                </a:lnTo>
                <a:lnTo>
                  <a:pt x="464" y="52"/>
                </a:lnTo>
                <a:lnTo>
                  <a:pt x="440" y="34"/>
                </a:lnTo>
                <a:lnTo>
                  <a:pt x="338" y="38"/>
                </a:lnTo>
                <a:lnTo>
                  <a:pt x="222" y="42"/>
                </a:lnTo>
                <a:lnTo>
                  <a:pt x="210" y="16"/>
                </a:lnTo>
                <a:lnTo>
                  <a:pt x="82" y="34"/>
                </a:lnTo>
                <a:lnTo>
                  <a:pt x="24" y="42"/>
                </a:lnTo>
                <a:lnTo>
                  <a:pt x="6" y="48"/>
                </a:lnTo>
                <a:lnTo>
                  <a:pt x="0" y="62"/>
                </a:lnTo>
                <a:lnTo>
                  <a:pt x="12" y="74"/>
                </a:lnTo>
                <a:lnTo>
                  <a:pt x="32" y="74"/>
                </a:lnTo>
                <a:lnTo>
                  <a:pt x="20" y="86"/>
                </a:lnTo>
                <a:lnTo>
                  <a:pt x="30" y="106"/>
                </a:lnTo>
              </a:path>
            </a:pathLst>
          </a:custGeom>
          <a:solidFill>
            <a:srgbClr val="008226"/>
          </a:solidFill>
          <a:ln cap="rnd" w="12600">
            <a:solidFill>
              <a:srgbClr val="4d4d4d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024" name=""/>
          <p:cNvSpPr/>
          <p:nvPr/>
        </p:nvSpPr>
        <p:spPr>
          <a:xfrm>
            <a:off x="4095720" y="3852720"/>
            <a:ext cx="1249560" cy="574920"/>
          </a:xfrm>
          <a:custGeom>
            <a:avLst/>
            <a:gdLst/>
            <a:ahLst/>
            <a:rect l="l" t="t" r="r" b="b"/>
            <a:pathLst>
              <a:path w="648" h="327">
                <a:moveTo>
                  <a:pt x="2" y="0"/>
                </a:moveTo>
                <a:lnTo>
                  <a:pt x="230" y="14"/>
                </a:lnTo>
                <a:lnTo>
                  <a:pt x="633" y="16"/>
                </a:lnTo>
                <a:lnTo>
                  <a:pt x="633" y="62"/>
                </a:lnTo>
                <a:lnTo>
                  <a:pt x="643" y="116"/>
                </a:lnTo>
                <a:lnTo>
                  <a:pt x="647" y="326"/>
                </a:lnTo>
                <a:lnTo>
                  <a:pt x="627" y="322"/>
                </a:lnTo>
                <a:lnTo>
                  <a:pt x="623" y="312"/>
                </a:lnTo>
                <a:lnTo>
                  <a:pt x="615" y="304"/>
                </a:lnTo>
                <a:lnTo>
                  <a:pt x="603" y="302"/>
                </a:lnTo>
                <a:lnTo>
                  <a:pt x="595" y="308"/>
                </a:lnTo>
                <a:lnTo>
                  <a:pt x="585" y="318"/>
                </a:lnTo>
                <a:lnTo>
                  <a:pt x="571" y="308"/>
                </a:lnTo>
                <a:lnTo>
                  <a:pt x="559" y="306"/>
                </a:lnTo>
                <a:lnTo>
                  <a:pt x="539" y="318"/>
                </a:lnTo>
                <a:lnTo>
                  <a:pt x="513" y="318"/>
                </a:lnTo>
                <a:lnTo>
                  <a:pt x="493" y="310"/>
                </a:lnTo>
                <a:lnTo>
                  <a:pt x="471" y="312"/>
                </a:lnTo>
                <a:lnTo>
                  <a:pt x="459" y="324"/>
                </a:lnTo>
                <a:lnTo>
                  <a:pt x="453" y="324"/>
                </a:lnTo>
                <a:lnTo>
                  <a:pt x="437" y="308"/>
                </a:lnTo>
                <a:lnTo>
                  <a:pt x="413" y="308"/>
                </a:lnTo>
                <a:lnTo>
                  <a:pt x="397" y="308"/>
                </a:lnTo>
                <a:lnTo>
                  <a:pt x="385" y="300"/>
                </a:lnTo>
                <a:lnTo>
                  <a:pt x="375" y="280"/>
                </a:lnTo>
                <a:lnTo>
                  <a:pt x="359" y="276"/>
                </a:lnTo>
                <a:lnTo>
                  <a:pt x="349" y="276"/>
                </a:lnTo>
                <a:lnTo>
                  <a:pt x="339" y="284"/>
                </a:lnTo>
                <a:lnTo>
                  <a:pt x="306" y="282"/>
                </a:lnTo>
                <a:lnTo>
                  <a:pt x="294" y="276"/>
                </a:lnTo>
                <a:lnTo>
                  <a:pt x="290" y="258"/>
                </a:lnTo>
                <a:lnTo>
                  <a:pt x="282" y="250"/>
                </a:lnTo>
                <a:lnTo>
                  <a:pt x="276" y="252"/>
                </a:lnTo>
                <a:lnTo>
                  <a:pt x="258" y="260"/>
                </a:lnTo>
                <a:lnTo>
                  <a:pt x="248" y="260"/>
                </a:lnTo>
                <a:lnTo>
                  <a:pt x="242" y="258"/>
                </a:lnTo>
                <a:lnTo>
                  <a:pt x="240" y="250"/>
                </a:lnTo>
                <a:lnTo>
                  <a:pt x="236" y="238"/>
                </a:lnTo>
                <a:lnTo>
                  <a:pt x="234" y="230"/>
                </a:lnTo>
                <a:lnTo>
                  <a:pt x="230" y="208"/>
                </a:lnTo>
                <a:lnTo>
                  <a:pt x="220" y="64"/>
                </a:lnTo>
                <a:lnTo>
                  <a:pt x="0" y="48"/>
                </a:lnTo>
                <a:lnTo>
                  <a:pt x="2" y="0"/>
                </a:lnTo>
              </a:path>
            </a:pathLst>
          </a:custGeom>
          <a:solidFill>
            <a:srgbClr val="008226"/>
          </a:solidFill>
          <a:ln cap="rnd" w="12600">
            <a:solidFill>
              <a:srgbClr val="4d4d4d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025" name=""/>
          <p:cNvSpPr/>
          <p:nvPr/>
        </p:nvSpPr>
        <p:spPr>
          <a:xfrm>
            <a:off x="7999560" y="2119320"/>
            <a:ext cx="249120" cy="439560"/>
          </a:xfrm>
          <a:custGeom>
            <a:avLst/>
            <a:gdLst/>
            <a:ahLst/>
            <a:rect l="l" t="t" r="r" b="b"/>
            <a:pathLst>
              <a:path w="129" h="249">
                <a:moveTo>
                  <a:pt x="0" y="28"/>
                </a:moveTo>
                <a:lnTo>
                  <a:pt x="76" y="12"/>
                </a:lnTo>
                <a:lnTo>
                  <a:pt x="112" y="0"/>
                </a:lnTo>
                <a:lnTo>
                  <a:pt x="118" y="18"/>
                </a:lnTo>
                <a:lnTo>
                  <a:pt x="116" y="34"/>
                </a:lnTo>
                <a:lnTo>
                  <a:pt x="118" y="46"/>
                </a:lnTo>
                <a:lnTo>
                  <a:pt x="128" y="54"/>
                </a:lnTo>
                <a:lnTo>
                  <a:pt x="122" y="60"/>
                </a:lnTo>
                <a:lnTo>
                  <a:pt x="122" y="78"/>
                </a:lnTo>
                <a:lnTo>
                  <a:pt x="110" y="80"/>
                </a:lnTo>
                <a:lnTo>
                  <a:pt x="102" y="84"/>
                </a:lnTo>
                <a:lnTo>
                  <a:pt x="98" y="96"/>
                </a:lnTo>
                <a:lnTo>
                  <a:pt x="106" y="110"/>
                </a:lnTo>
                <a:lnTo>
                  <a:pt x="106" y="124"/>
                </a:lnTo>
                <a:lnTo>
                  <a:pt x="94" y="134"/>
                </a:lnTo>
                <a:lnTo>
                  <a:pt x="90" y="146"/>
                </a:lnTo>
                <a:lnTo>
                  <a:pt x="108" y="168"/>
                </a:lnTo>
                <a:lnTo>
                  <a:pt x="98" y="202"/>
                </a:lnTo>
                <a:lnTo>
                  <a:pt x="114" y="234"/>
                </a:lnTo>
                <a:lnTo>
                  <a:pt x="88" y="244"/>
                </a:lnTo>
                <a:lnTo>
                  <a:pt x="56" y="248"/>
                </a:lnTo>
                <a:lnTo>
                  <a:pt x="46" y="216"/>
                </a:lnTo>
                <a:lnTo>
                  <a:pt x="48" y="204"/>
                </a:lnTo>
                <a:lnTo>
                  <a:pt x="38" y="166"/>
                </a:lnTo>
                <a:lnTo>
                  <a:pt x="16" y="168"/>
                </a:lnTo>
                <a:lnTo>
                  <a:pt x="24" y="152"/>
                </a:lnTo>
                <a:lnTo>
                  <a:pt x="24" y="128"/>
                </a:lnTo>
                <a:lnTo>
                  <a:pt x="10" y="120"/>
                </a:lnTo>
                <a:lnTo>
                  <a:pt x="18" y="102"/>
                </a:lnTo>
                <a:lnTo>
                  <a:pt x="12" y="82"/>
                </a:lnTo>
                <a:lnTo>
                  <a:pt x="0" y="72"/>
                </a:lnTo>
                <a:lnTo>
                  <a:pt x="0" y="28"/>
                </a:lnTo>
              </a:path>
            </a:pathLst>
          </a:custGeom>
          <a:solidFill>
            <a:srgbClr val="008226"/>
          </a:solidFill>
          <a:ln cap="rnd" w="12600">
            <a:solidFill>
              <a:srgbClr val="4d4d4d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026" name=""/>
          <p:cNvSpPr/>
          <p:nvPr/>
        </p:nvSpPr>
        <p:spPr>
          <a:xfrm>
            <a:off x="7264440" y="2168640"/>
            <a:ext cx="914400" cy="1047600"/>
          </a:xfrm>
          <a:custGeom>
            <a:avLst/>
            <a:gdLst/>
            <a:ahLst/>
            <a:rect l="l" t="t" r="r" b="b"/>
            <a:pathLst>
              <a:path w="475" h="593">
                <a:moveTo>
                  <a:pt x="382" y="0"/>
                </a:moveTo>
                <a:lnTo>
                  <a:pt x="364" y="10"/>
                </a:lnTo>
                <a:lnTo>
                  <a:pt x="322" y="8"/>
                </a:lnTo>
                <a:lnTo>
                  <a:pt x="292" y="22"/>
                </a:lnTo>
                <a:lnTo>
                  <a:pt x="254" y="42"/>
                </a:lnTo>
                <a:lnTo>
                  <a:pt x="238" y="60"/>
                </a:lnTo>
                <a:lnTo>
                  <a:pt x="238" y="84"/>
                </a:lnTo>
                <a:lnTo>
                  <a:pt x="216" y="98"/>
                </a:lnTo>
                <a:lnTo>
                  <a:pt x="202" y="114"/>
                </a:lnTo>
                <a:lnTo>
                  <a:pt x="202" y="122"/>
                </a:lnTo>
                <a:lnTo>
                  <a:pt x="214" y="136"/>
                </a:lnTo>
                <a:lnTo>
                  <a:pt x="216" y="142"/>
                </a:lnTo>
                <a:lnTo>
                  <a:pt x="210" y="154"/>
                </a:lnTo>
                <a:lnTo>
                  <a:pt x="214" y="164"/>
                </a:lnTo>
                <a:lnTo>
                  <a:pt x="218" y="176"/>
                </a:lnTo>
                <a:lnTo>
                  <a:pt x="214" y="186"/>
                </a:lnTo>
                <a:lnTo>
                  <a:pt x="200" y="188"/>
                </a:lnTo>
                <a:lnTo>
                  <a:pt x="180" y="216"/>
                </a:lnTo>
                <a:lnTo>
                  <a:pt x="156" y="222"/>
                </a:lnTo>
                <a:lnTo>
                  <a:pt x="100" y="222"/>
                </a:lnTo>
                <a:lnTo>
                  <a:pt x="98" y="230"/>
                </a:lnTo>
                <a:lnTo>
                  <a:pt x="44" y="230"/>
                </a:lnTo>
                <a:lnTo>
                  <a:pt x="32" y="242"/>
                </a:lnTo>
                <a:lnTo>
                  <a:pt x="30" y="262"/>
                </a:lnTo>
                <a:lnTo>
                  <a:pt x="40" y="274"/>
                </a:lnTo>
                <a:lnTo>
                  <a:pt x="52" y="290"/>
                </a:lnTo>
                <a:lnTo>
                  <a:pt x="48" y="306"/>
                </a:lnTo>
                <a:lnTo>
                  <a:pt x="22" y="330"/>
                </a:lnTo>
                <a:lnTo>
                  <a:pt x="0" y="350"/>
                </a:lnTo>
                <a:lnTo>
                  <a:pt x="10" y="364"/>
                </a:lnTo>
                <a:lnTo>
                  <a:pt x="4" y="378"/>
                </a:lnTo>
                <a:lnTo>
                  <a:pt x="92" y="364"/>
                </a:lnTo>
                <a:lnTo>
                  <a:pt x="318" y="312"/>
                </a:lnTo>
                <a:lnTo>
                  <a:pt x="322" y="322"/>
                </a:lnTo>
                <a:lnTo>
                  <a:pt x="340" y="328"/>
                </a:lnTo>
                <a:lnTo>
                  <a:pt x="342" y="352"/>
                </a:lnTo>
                <a:lnTo>
                  <a:pt x="362" y="354"/>
                </a:lnTo>
                <a:lnTo>
                  <a:pt x="368" y="364"/>
                </a:lnTo>
                <a:lnTo>
                  <a:pt x="360" y="376"/>
                </a:lnTo>
                <a:lnTo>
                  <a:pt x="358" y="394"/>
                </a:lnTo>
                <a:lnTo>
                  <a:pt x="350" y="406"/>
                </a:lnTo>
                <a:lnTo>
                  <a:pt x="356" y="420"/>
                </a:lnTo>
                <a:lnTo>
                  <a:pt x="346" y="426"/>
                </a:lnTo>
                <a:lnTo>
                  <a:pt x="356" y="448"/>
                </a:lnTo>
                <a:lnTo>
                  <a:pt x="354" y="464"/>
                </a:lnTo>
                <a:lnTo>
                  <a:pt x="380" y="466"/>
                </a:lnTo>
                <a:lnTo>
                  <a:pt x="386" y="482"/>
                </a:lnTo>
                <a:lnTo>
                  <a:pt x="374" y="508"/>
                </a:lnTo>
                <a:lnTo>
                  <a:pt x="348" y="526"/>
                </a:lnTo>
                <a:lnTo>
                  <a:pt x="350" y="540"/>
                </a:lnTo>
                <a:lnTo>
                  <a:pt x="356" y="548"/>
                </a:lnTo>
                <a:lnTo>
                  <a:pt x="362" y="566"/>
                </a:lnTo>
                <a:lnTo>
                  <a:pt x="376" y="564"/>
                </a:lnTo>
                <a:lnTo>
                  <a:pt x="390" y="568"/>
                </a:lnTo>
                <a:lnTo>
                  <a:pt x="400" y="574"/>
                </a:lnTo>
                <a:lnTo>
                  <a:pt x="414" y="592"/>
                </a:lnTo>
                <a:lnTo>
                  <a:pt x="424" y="582"/>
                </a:lnTo>
                <a:lnTo>
                  <a:pt x="422" y="568"/>
                </a:lnTo>
                <a:lnTo>
                  <a:pt x="438" y="554"/>
                </a:lnTo>
                <a:lnTo>
                  <a:pt x="448" y="538"/>
                </a:lnTo>
                <a:lnTo>
                  <a:pt x="446" y="500"/>
                </a:lnTo>
                <a:lnTo>
                  <a:pt x="454" y="488"/>
                </a:lnTo>
                <a:lnTo>
                  <a:pt x="452" y="446"/>
                </a:lnTo>
                <a:lnTo>
                  <a:pt x="446" y="438"/>
                </a:lnTo>
                <a:lnTo>
                  <a:pt x="436" y="436"/>
                </a:lnTo>
                <a:lnTo>
                  <a:pt x="430" y="436"/>
                </a:lnTo>
                <a:lnTo>
                  <a:pt x="432" y="424"/>
                </a:lnTo>
                <a:lnTo>
                  <a:pt x="438" y="406"/>
                </a:lnTo>
                <a:lnTo>
                  <a:pt x="446" y="418"/>
                </a:lnTo>
                <a:lnTo>
                  <a:pt x="448" y="426"/>
                </a:lnTo>
                <a:lnTo>
                  <a:pt x="474" y="414"/>
                </a:lnTo>
                <a:lnTo>
                  <a:pt x="474" y="398"/>
                </a:lnTo>
                <a:lnTo>
                  <a:pt x="470" y="388"/>
                </a:lnTo>
                <a:lnTo>
                  <a:pt x="468" y="380"/>
                </a:lnTo>
                <a:lnTo>
                  <a:pt x="458" y="378"/>
                </a:lnTo>
                <a:lnTo>
                  <a:pt x="448" y="370"/>
                </a:lnTo>
                <a:lnTo>
                  <a:pt x="466" y="360"/>
                </a:lnTo>
                <a:lnTo>
                  <a:pt x="450" y="346"/>
                </a:lnTo>
                <a:lnTo>
                  <a:pt x="448" y="330"/>
                </a:lnTo>
                <a:lnTo>
                  <a:pt x="442" y="286"/>
                </a:lnTo>
                <a:lnTo>
                  <a:pt x="442" y="282"/>
                </a:lnTo>
                <a:lnTo>
                  <a:pt x="428" y="272"/>
                </a:lnTo>
                <a:lnTo>
                  <a:pt x="440" y="224"/>
                </a:lnTo>
                <a:lnTo>
                  <a:pt x="436" y="210"/>
                </a:lnTo>
                <a:lnTo>
                  <a:pt x="430" y="194"/>
                </a:lnTo>
                <a:lnTo>
                  <a:pt x="432" y="180"/>
                </a:lnTo>
                <a:lnTo>
                  <a:pt x="420" y="140"/>
                </a:lnTo>
                <a:lnTo>
                  <a:pt x="400" y="140"/>
                </a:lnTo>
                <a:lnTo>
                  <a:pt x="406" y="120"/>
                </a:lnTo>
                <a:lnTo>
                  <a:pt x="406" y="104"/>
                </a:lnTo>
                <a:lnTo>
                  <a:pt x="392" y="90"/>
                </a:lnTo>
                <a:lnTo>
                  <a:pt x="400" y="76"/>
                </a:lnTo>
                <a:lnTo>
                  <a:pt x="394" y="56"/>
                </a:lnTo>
                <a:lnTo>
                  <a:pt x="382" y="40"/>
                </a:lnTo>
                <a:lnTo>
                  <a:pt x="382" y="0"/>
                </a:lnTo>
              </a:path>
            </a:pathLst>
          </a:custGeom>
          <a:solidFill>
            <a:srgbClr val="008226"/>
          </a:solidFill>
          <a:ln cap="rnd" w="12600">
            <a:solidFill>
              <a:srgbClr val="4d4d4d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027" name=""/>
          <p:cNvSpPr/>
          <p:nvPr/>
        </p:nvSpPr>
        <p:spPr>
          <a:xfrm>
            <a:off x="6335640" y="2327400"/>
            <a:ext cx="571680" cy="668160"/>
          </a:xfrm>
          <a:custGeom>
            <a:avLst/>
            <a:gdLst/>
            <a:ahLst/>
            <a:rect l="l" t="t" r="r" b="b"/>
            <a:pathLst>
              <a:path w="297" h="379">
                <a:moveTo>
                  <a:pt x="152" y="378"/>
                </a:moveTo>
                <a:lnTo>
                  <a:pt x="148" y="368"/>
                </a:lnTo>
                <a:lnTo>
                  <a:pt x="8" y="374"/>
                </a:lnTo>
                <a:lnTo>
                  <a:pt x="20" y="358"/>
                </a:lnTo>
                <a:lnTo>
                  <a:pt x="32" y="332"/>
                </a:lnTo>
                <a:lnTo>
                  <a:pt x="46" y="312"/>
                </a:lnTo>
                <a:lnTo>
                  <a:pt x="30" y="286"/>
                </a:lnTo>
                <a:lnTo>
                  <a:pt x="28" y="242"/>
                </a:lnTo>
                <a:lnTo>
                  <a:pt x="14" y="222"/>
                </a:lnTo>
                <a:lnTo>
                  <a:pt x="4" y="210"/>
                </a:lnTo>
                <a:lnTo>
                  <a:pt x="4" y="198"/>
                </a:lnTo>
                <a:lnTo>
                  <a:pt x="12" y="188"/>
                </a:lnTo>
                <a:lnTo>
                  <a:pt x="0" y="156"/>
                </a:lnTo>
                <a:lnTo>
                  <a:pt x="20" y="124"/>
                </a:lnTo>
                <a:lnTo>
                  <a:pt x="10" y="110"/>
                </a:lnTo>
                <a:lnTo>
                  <a:pt x="10" y="96"/>
                </a:lnTo>
                <a:lnTo>
                  <a:pt x="22" y="76"/>
                </a:lnTo>
                <a:lnTo>
                  <a:pt x="26" y="58"/>
                </a:lnTo>
                <a:lnTo>
                  <a:pt x="46" y="60"/>
                </a:lnTo>
                <a:lnTo>
                  <a:pt x="44" y="80"/>
                </a:lnTo>
                <a:lnTo>
                  <a:pt x="54" y="86"/>
                </a:lnTo>
                <a:lnTo>
                  <a:pt x="66" y="76"/>
                </a:lnTo>
                <a:lnTo>
                  <a:pt x="62" y="46"/>
                </a:lnTo>
                <a:lnTo>
                  <a:pt x="68" y="38"/>
                </a:lnTo>
                <a:lnTo>
                  <a:pt x="80" y="40"/>
                </a:lnTo>
                <a:lnTo>
                  <a:pt x="76" y="12"/>
                </a:lnTo>
                <a:lnTo>
                  <a:pt x="90" y="2"/>
                </a:lnTo>
                <a:lnTo>
                  <a:pt x="138" y="0"/>
                </a:lnTo>
                <a:lnTo>
                  <a:pt x="158" y="10"/>
                </a:lnTo>
                <a:lnTo>
                  <a:pt x="160" y="20"/>
                </a:lnTo>
                <a:lnTo>
                  <a:pt x="178" y="20"/>
                </a:lnTo>
                <a:lnTo>
                  <a:pt x="204" y="28"/>
                </a:lnTo>
                <a:lnTo>
                  <a:pt x="208" y="42"/>
                </a:lnTo>
                <a:lnTo>
                  <a:pt x="198" y="50"/>
                </a:lnTo>
                <a:lnTo>
                  <a:pt x="218" y="96"/>
                </a:lnTo>
                <a:lnTo>
                  <a:pt x="218" y="110"/>
                </a:lnTo>
                <a:lnTo>
                  <a:pt x="186" y="152"/>
                </a:lnTo>
                <a:lnTo>
                  <a:pt x="174" y="176"/>
                </a:lnTo>
                <a:lnTo>
                  <a:pt x="180" y="184"/>
                </a:lnTo>
                <a:lnTo>
                  <a:pt x="200" y="186"/>
                </a:lnTo>
                <a:lnTo>
                  <a:pt x="210" y="176"/>
                </a:lnTo>
                <a:lnTo>
                  <a:pt x="232" y="138"/>
                </a:lnTo>
                <a:lnTo>
                  <a:pt x="254" y="138"/>
                </a:lnTo>
                <a:lnTo>
                  <a:pt x="280" y="174"/>
                </a:lnTo>
                <a:lnTo>
                  <a:pt x="280" y="198"/>
                </a:lnTo>
                <a:lnTo>
                  <a:pt x="278" y="212"/>
                </a:lnTo>
                <a:lnTo>
                  <a:pt x="296" y="224"/>
                </a:lnTo>
                <a:lnTo>
                  <a:pt x="294" y="248"/>
                </a:lnTo>
                <a:lnTo>
                  <a:pt x="284" y="266"/>
                </a:lnTo>
                <a:lnTo>
                  <a:pt x="278" y="288"/>
                </a:lnTo>
                <a:lnTo>
                  <a:pt x="272" y="302"/>
                </a:lnTo>
                <a:lnTo>
                  <a:pt x="254" y="306"/>
                </a:lnTo>
                <a:lnTo>
                  <a:pt x="262" y="328"/>
                </a:lnTo>
                <a:lnTo>
                  <a:pt x="254" y="334"/>
                </a:lnTo>
                <a:lnTo>
                  <a:pt x="238" y="362"/>
                </a:lnTo>
                <a:lnTo>
                  <a:pt x="152" y="378"/>
                </a:lnTo>
              </a:path>
            </a:pathLst>
          </a:custGeom>
          <a:solidFill>
            <a:srgbClr val="008226"/>
          </a:solidFill>
          <a:ln cap="rnd" w="12600">
            <a:solidFill>
              <a:srgbClr val="4d4d4d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028" name=""/>
          <p:cNvSpPr/>
          <p:nvPr/>
        </p:nvSpPr>
        <p:spPr>
          <a:xfrm>
            <a:off x="5816520" y="4162320"/>
            <a:ext cx="515880" cy="836640"/>
          </a:xfrm>
          <a:custGeom>
            <a:avLst/>
            <a:gdLst/>
            <a:ahLst/>
            <a:rect l="l" t="t" r="r" b="b"/>
            <a:pathLst>
              <a:path w="267" h="475">
                <a:moveTo>
                  <a:pt x="94" y="10"/>
                </a:moveTo>
                <a:lnTo>
                  <a:pt x="90" y="18"/>
                </a:lnTo>
                <a:lnTo>
                  <a:pt x="82" y="16"/>
                </a:lnTo>
                <a:lnTo>
                  <a:pt x="60" y="36"/>
                </a:lnTo>
                <a:lnTo>
                  <a:pt x="60" y="72"/>
                </a:lnTo>
                <a:lnTo>
                  <a:pt x="52" y="66"/>
                </a:lnTo>
                <a:lnTo>
                  <a:pt x="38" y="84"/>
                </a:lnTo>
                <a:lnTo>
                  <a:pt x="24" y="88"/>
                </a:lnTo>
                <a:lnTo>
                  <a:pt x="26" y="104"/>
                </a:lnTo>
                <a:lnTo>
                  <a:pt x="30" y="118"/>
                </a:lnTo>
                <a:lnTo>
                  <a:pt x="36" y="134"/>
                </a:lnTo>
                <a:lnTo>
                  <a:pt x="20" y="144"/>
                </a:lnTo>
                <a:lnTo>
                  <a:pt x="30" y="176"/>
                </a:lnTo>
                <a:lnTo>
                  <a:pt x="24" y="182"/>
                </a:lnTo>
                <a:lnTo>
                  <a:pt x="24" y="206"/>
                </a:lnTo>
                <a:lnTo>
                  <a:pt x="40" y="218"/>
                </a:lnTo>
                <a:lnTo>
                  <a:pt x="42" y="232"/>
                </a:lnTo>
                <a:lnTo>
                  <a:pt x="34" y="242"/>
                </a:lnTo>
                <a:lnTo>
                  <a:pt x="42" y="250"/>
                </a:lnTo>
                <a:lnTo>
                  <a:pt x="52" y="276"/>
                </a:lnTo>
                <a:lnTo>
                  <a:pt x="42" y="286"/>
                </a:lnTo>
                <a:lnTo>
                  <a:pt x="34" y="316"/>
                </a:lnTo>
                <a:lnTo>
                  <a:pt x="18" y="330"/>
                </a:lnTo>
                <a:lnTo>
                  <a:pt x="18" y="354"/>
                </a:lnTo>
                <a:lnTo>
                  <a:pt x="0" y="382"/>
                </a:lnTo>
                <a:lnTo>
                  <a:pt x="20" y="406"/>
                </a:lnTo>
                <a:lnTo>
                  <a:pt x="70" y="404"/>
                </a:lnTo>
                <a:lnTo>
                  <a:pt x="132" y="396"/>
                </a:lnTo>
                <a:lnTo>
                  <a:pt x="158" y="398"/>
                </a:lnTo>
                <a:lnTo>
                  <a:pt x="152" y="418"/>
                </a:lnTo>
                <a:lnTo>
                  <a:pt x="184" y="474"/>
                </a:lnTo>
                <a:lnTo>
                  <a:pt x="218" y="450"/>
                </a:lnTo>
                <a:lnTo>
                  <a:pt x="266" y="452"/>
                </a:lnTo>
                <a:lnTo>
                  <a:pt x="254" y="288"/>
                </a:lnTo>
                <a:lnTo>
                  <a:pt x="242" y="0"/>
                </a:lnTo>
                <a:lnTo>
                  <a:pt x="94" y="10"/>
                </a:lnTo>
              </a:path>
            </a:pathLst>
          </a:custGeom>
          <a:solidFill>
            <a:srgbClr val="008226"/>
          </a:solidFill>
          <a:ln cap="rnd" w="12600">
            <a:solidFill>
              <a:srgbClr val="4d4d4d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029" name=""/>
          <p:cNvSpPr/>
          <p:nvPr/>
        </p:nvSpPr>
        <p:spPr>
          <a:xfrm>
            <a:off x="6288120" y="4119480"/>
            <a:ext cx="560520" cy="858960"/>
          </a:xfrm>
          <a:custGeom>
            <a:avLst/>
            <a:gdLst/>
            <a:ahLst/>
            <a:rect l="l" t="t" r="r" b="b"/>
            <a:pathLst>
              <a:path w="291" h="487">
                <a:moveTo>
                  <a:pt x="0" y="24"/>
                </a:moveTo>
                <a:lnTo>
                  <a:pt x="90" y="16"/>
                </a:lnTo>
                <a:lnTo>
                  <a:pt x="200" y="0"/>
                </a:lnTo>
                <a:lnTo>
                  <a:pt x="256" y="196"/>
                </a:lnTo>
                <a:lnTo>
                  <a:pt x="266" y="204"/>
                </a:lnTo>
                <a:lnTo>
                  <a:pt x="254" y="224"/>
                </a:lnTo>
                <a:lnTo>
                  <a:pt x="258" y="234"/>
                </a:lnTo>
                <a:lnTo>
                  <a:pt x="270" y="240"/>
                </a:lnTo>
                <a:lnTo>
                  <a:pt x="290" y="252"/>
                </a:lnTo>
                <a:lnTo>
                  <a:pt x="274" y="268"/>
                </a:lnTo>
                <a:lnTo>
                  <a:pt x="274" y="294"/>
                </a:lnTo>
                <a:lnTo>
                  <a:pt x="284" y="302"/>
                </a:lnTo>
                <a:lnTo>
                  <a:pt x="270" y="352"/>
                </a:lnTo>
                <a:lnTo>
                  <a:pt x="286" y="352"/>
                </a:lnTo>
                <a:lnTo>
                  <a:pt x="290" y="370"/>
                </a:lnTo>
                <a:lnTo>
                  <a:pt x="130" y="392"/>
                </a:lnTo>
                <a:lnTo>
                  <a:pt x="96" y="394"/>
                </a:lnTo>
                <a:lnTo>
                  <a:pt x="80" y="404"/>
                </a:lnTo>
                <a:lnTo>
                  <a:pt x="78" y="412"/>
                </a:lnTo>
                <a:lnTo>
                  <a:pt x="84" y="424"/>
                </a:lnTo>
                <a:lnTo>
                  <a:pt x="110" y="428"/>
                </a:lnTo>
                <a:lnTo>
                  <a:pt x="100" y="438"/>
                </a:lnTo>
                <a:lnTo>
                  <a:pt x="110" y="462"/>
                </a:lnTo>
                <a:lnTo>
                  <a:pt x="104" y="468"/>
                </a:lnTo>
                <a:lnTo>
                  <a:pt x="94" y="486"/>
                </a:lnTo>
                <a:lnTo>
                  <a:pt x="86" y="484"/>
                </a:lnTo>
                <a:lnTo>
                  <a:pt x="68" y="464"/>
                </a:lnTo>
                <a:lnTo>
                  <a:pt x="62" y="454"/>
                </a:lnTo>
                <a:lnTo>
                  <a:pt x="52" y="452"/>
                </a:lnTo>
                <a:lnTo>
                  <a:pt x="46" y="480"/>
                </a:lnTo>
                <a:lnTo>
                  <a:pt x="26" y="478"/>
                </a:lnTo>
                <a:lnTo>
                  <a:pt x="12" y="356"/>
                </a:lnTo>
                <a:lnTo>
                  <a:pt x="4" y="174"/>
                </a:lnTo>
                <a:lnTo>
                  <a:pt x="0" y="24"/>
                </a:lnTo>
              </a:path>
            </a:pathLst>
          </a:custGeom>
          <a:solidFill>
            <a:srgbClr val="008226"/>
          </a:solidFill>
          <a:ln cap="rnd" w="12600">
            <a:solidFill>
              <a:srgbClr val="4d4d4d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030" name=""/>
          <p:cNvSpPr/>
          <p:nvPr/>
        </p:nvSpPr>
        <p:spPr>
          <a:xfrm>
            <a:off x="2625840" y="1647720"/>
            <a:ext cx="1471320" cy="862200"/>
          </a:xfrm>
          <a:custGeom>
            <a:avLst/>
            <a:gdLst/>
            <a:ahLst/>
            <a:rect l="l" t="t" r="r" b="b"/>
            <a:pathLst>
              <a:path w="763" h="489">
                <a:moveTo>
                  <a:pt x="16" y="0"/>
                </a:moveTo>
                <a:lnTo>
                  <a:pt x="340" y="56"/>
                </a:lnTo>
                <a:lnTo>
                  <a:pt x="762" y="102"/>
                </a:lnTo>
                <a:lnTo>
                  <a:pt x="730" y="486"/>
                </a:lnTo>
                <a:lnTo>
                  <a:pt x="272" y="436"/>
                </a:lnTo>
                <a:lnTo>
                  <a:pt x="264" y="488"/>
                </a:lnTo>
                <a:lnTo>
                  <a:pt x="238" y="460"/>
                </a:lnTo>
                <a:lnTo>
                  <a:pt x="188" y="470"/>
                </a:lnTo>
                <a:lnTo>
                  <a:pt x="156" y="468"/>
                </a:lnTo>
                <a:lnTo>
                  <a:pt x="150" y="474"/>
                </a:lnTo>
                <a:lnTo>
                  <a:pt x="142" y="468"/>
                </a:lnTo>
                <a:lnTo>
                  <a:pt x="134" y="436"/>
                </a:lnTo>
                <a:lnTo>
                  <a:pt x="114" y="434"/>
                </a:lnTo>
                <a:lnTo>
                  <a:pt x="108" y="430"/>
                </a:lnTo>
                <a:lnTo>
                  <a:pt x="108" y="408"/>
                </a:lnTo>
                <a:lnTo>
                  <a:pt x="106" y="402"/>
                </a:lnTo>
                <a:lnTo>
                  <a:pt x="108" y="384"/>
                </a:lnTo>
                <a:lnTo>
                  <a:pt x="98" y="372"/>
                </a:lnTo>
                <a:lnTo>
                  <a:pt x="96" y="350"/>
                </a:lnTo>
                <a:lnTo>
                  <a:pt x="84" y="342"/>
                </a:lnTo>
                <a:lnTo>
                  <a:pt x="60" y="364"/>
                </a:lnTo>
                <a:lnTo>
                  <a:pt x="54" y="356"/>
                </a:lnTo>
                <a:lnTo>
                  <a:pt x="62" y="322"/>
                </a:lnTo>
                <a:lnTo>
                  <a:pt x="76" y="312"/>
                </a:lnTo>
                <a:lnTo>
                  <a:pt x="64" y="290"/>
                </a:lnTo>
                <a:lnTo>
                  <a:pt x="86" y="268"/>
                </a:lnTo>
                <a:lnTo>
                  <a:pt x="74" y="248"/>
                </a:lnTo>
                <a:lnTo>
                  <a:pt x="64" y="248"/>
                </a:lnTo>
                <a:lnTo>
                  <a:pt x="34" y="176"/>
                </a:lnTo>
                <a:lnTo>
                  <a:pt x="12" y="168"/>
                </a:lnTo>
                <a:lnTo>
                  <a:pt x="18" y="138"/>
                </a:lnTo>
                <a:lnTo>
                  <a:pt x="0" y="110"/>
                </a:lnTo>
                <a:lnTo>
                  <a:pt x="16" y="0"/>
                </a:lnTo>
              </a:path>
            </a:pathLst>
          </a:custGeom>
          <a:solidFill>
            <a:srgbClr val="008226"/>
          </a:solidFill>
          <a:ln cap="rnd" w="12600">
            <a:solidFill>
              <a:srgbClr val="4d4d4d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031" name=""/>
          <p:cNvSpPr/>
          <p:nvPr/>
        </p:nvSpPr>
        <p:spPr>
          <a:xfrm>
            <a:off x="4044960" y="1827360"/>
            <a:ext cx="971640" cy="547560"/>
          </a:xfrm>
          <a:custGeom>
            <a:avLst/>
            <a:gdLst/>
            <a:ahLst/>
            <a:rect l="l" t="t" r="r" b="b"/>
            <a:pathLst>
              <a:path w="505" h="311">
                <a:moveTo>
                  <a:pt x="24" y="0"/>
                </a:moveTo>
                <a:lnTo>
                  <a:pt x="252" y="12"/>
                </a:lnTo>
                <a:lnTo>
                  <a:pt x="460" y="16"/>
                </a:lnTo>
                <a:lnTo>
                  <a:pt x="462" y="32"/>
                </a:lnTo>
                <a:lnTo>
                  <a:pt x="472" y="44"/>
                </a:lnTo>
                <a:lnTo>
                  <a:pt x="472" y="50"/>
                </a:lnTo>
                <a:lnTo>
                  <a:pt x="456" y="60"/>
                </a:lnTo>
                <a:lnTo>
                  <a:pt x="470" y="78"/>
                </a:lnTo>
                <a:lnTo>
                  <a:pt x="464" y="96"/>
                </a:lnTo>
                <a:lnTo>
                  <a:pt x="468" y="108"/>
                </a:lnTo>
                <a:lnTo>
                  <a:pt x="480" y="150"/>
                </a:lnTo>
                <a:lnTo>
                  <a:pt x="486" y="160"/>
                </a:lnTo>
                <a:lnTo>
                  <a:pt x="490" y="178"/>
                </a:lnTo>
                <a:lnTo>
                  <a:pt x="484" y="180"/>
                </a:lnTo>
                <a:lnTo>
                  <a:pt x="478" y="196"/>
                </a:lnTo>
                <a:lnTo>
                  <a:pt x="488" y="208"/>
                </a:lnTo>
                <a:lnTo>
                  <a:pt x="488" y="226"/>
                </a:lnTo>
                <a:lnTo>
                  <a:pt x="482" y="232"/>
                </a:lnTo>
                <a:lnTo>
                  <a:pt x="488" y="240"/>
                </a:lnTo>
                <a:lnTo>
                  <a:pt x="480" y="250"/>
                </a:lnTo>
                <a:lnTo>
                  <a:pt x="484" y="260"/>
                </a:lnTo>
                <a:lnTo>
                  <a:pt x="498" y="274"/>
                </a:lnTo>
                <a:lnTo>
                  <a:pt x="504" y="308"/>
                </a:lnTo>
                <a:lnTo>
                  <a:pt x="348" y="310"/>
                </a:lnTo>
                <a:lnTo>
                  <a:pt x="214" y="306"/>
                </a:lnTo>
                <a:lnTo>
                  <a:pt x="60" y="300"/>
                </a:lnTo>
                <a:lnTo>
                  <a:pt x="0" y="294"/>
                </a:lnTo>
                <a:lnTo>
                  <a:pt x="24" y="0"/>
                </a:lnTo>
              </a:path>
            </a:pathLst>
          </a:custGeom>
          <a:solidFill>
            <a:srgbClr val="008226"/>
          </a:solidFill>
          <a:ln cap="rnd" w="12600">
            <a:solidFill>
              <a:srgbClr val="4d4d4d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032" name=""/>
          <p:cNvSpPr/>
          <p:nvPr/>
        </p:nvSpPr>
        <p:spPr>
          <a:xfrm>
            <a:off x="4924440" y="1792440"/>
            <a:ext cx="930240" cy="1006200"/>
          </a:xfrm>
          <a:custGeom>
            <a:avLst/>
            <a:gdLst/>
            <a:ahLst/>
            <a:rect l="l" t="t" r="r" b="b"/>
            <a:pathLst>
              <a:path w="482" h="571">
                <a:moveTo>
                  <a:pt x="4" y="34"/>
                </a:moveTo>
                <a:lnTo>
                  <a:pt x="128" y="32"/>
                </a:lnTo>
                <a:lnTo>
                  <a:pt x="132" y="0"/>
                </a:lnTo>
                <a:lnTo>
                  <a:pt x="154" y="0"/>
                </a:lnTo>
                <a:lnTo>
                  <a:pt x="156" y="42"/>
                </a:lnTo>
                <a:lnTo>
                  <a:pt x="166" y="54"/>
                </a:lnTo>
                <a:lnTo>
                  <a:pt x="170" y="68"/>
                </a:lnTo>
                <a:lnTo>
                  <a:pt x="188" y="74"/>
                </a:lnTo>
                <a:lnTo>
                  <a:pt x="206" y="76"/>
                </a:lnTo>
                <a:lnTo>
                  <a:pt x="224" y="92"/>
                </a:lnTo>
                <a:lnTo>
                  <a:pt x="234" y="88"/>
                </a:lnTo>
                <a:lnTo>
                  <a:pt x="243" y="72"/>
                </a:lnTo>
                <a:lnTo>
                  <a:pt x="293" y="76"/>
                </a:lnTo>
                <a:lnTo>
                  <a:pt x="297" y="96"/>
                </a:lnTo>
                <a:lnTo>
                  <a:pt x="305" y="100"/>
                </a:lnTo>
                <a:lnTo>
                  <a:pt x="313" y="94"/>
                </a:lnTo>
                <a:lnTo>
                  <a:pt x="327" y="94"/>
                </a:lnTo>
                <a:lnTo>
                  <a:pt x="351" y="118"/>
                </a:lnTo>
                <a:lnTo>
                  <a:pt x="399" y="116"/>
                </a:lnTo>
                <a:lnTo>
                  <a:pt x="399" y="104"/>
                </a:lnTo>
                <a:lnTo>
                  <a:pt x="411" y="94"/>
                </a:lnTo>
                <a:lnTo>
                  <a:pt x="423" y="110"/>
                </a:lnTo>
                <a:lnTo>
                  <a:pt x="455" y="108"/>
                </a:lnTo>
                <a:lnTo>
                  <a:pt x="481" y="118"/>
                </a:lnTo>
                <a:lnTo>
                  <a:pt x="439" y="148"/>
                </a:lnTo>
                <a:lnTo>
                  <a:pt x="391" y="182"/>
                </a:lnTo>
                <a:lnTo>
                  <a:pt x="355" y="232"/>
                </a:lnTo>
                <a:lnTo>
                  <a:pt x="343" y="254"/>
                </a:lnTo>
                <a:lnTo>
                  <a:pt x="323" y="266"/>
                </a:lnTo>
                <a:lnTo>
                  <a:pt x="319" y="286"/>
                </a:lnTo>
                <a:lnTo>
                  <a:pt x="327" y="308"/>
                </a:lnTo>
                <a:lnTo>
                  <a:pt x="311" y="326"/>
                </a:lnTo>
                <a:lnTo>
                  <a:pt x="295" y="348"/>
                </a:lnTo>
                <a:lnTo>
                  <a:pt x="295" y="362"/>
                </a:lnTo>
                <a:lnTo>
                  <a:pt x="299" y="364"/>
                </a:lnTo>
                <a:lnTo>
                  <a:pt x="297" y="438"/>
                </a:lnTo>
                <a:lnTo>
                  <a:pt x="357" y="470"/>
                </a:lnTo>
                <a:lnTo>
                  <a:pt x="371" y="486"/>
                </a:lnTo>
                <a:lnTo>
                  <a:pt x="373" y="500"/>
                </a:lnTo>
                <a:lnTo>
                  <a:pt x="401" y="502"/>
                </a:lnTo>
                <a:lnTo>
                  <a:pt x="411" y="544"/>
                </a:lnTo>
                <a:lnTo>
                  <a:pt x="423" y="554"/>
                </a:lnTo>
                <a:lnTo>
                  <a:pt x="419" y="560"/>
                </a:lnTo>
                <a:lnTo>
                  <a:pt x="277" y="560"/>
                </a:lnTo>
                <a:lnTo>
                  <a:pt x="138" y="564"/>
                </a:lnTo>
                <a:lnTo>
                  <a:pt x="56" y="570"/>
                </a:lnTo>
                <a:lnTo>
                  <a:pt x="56" y="554"/>
                </a:lnTo>
                <a:lnTo>
                  <a:pt x="56" y="402"/>
                </a:lnTo>
                <a:lnTo>
                  <a:pt x="32" y="372"/>
                </a:lnTo>
                <a:lnTo>
                  <a:pt x="36" y="354"/>
                </a:lnTo>
                <a:lnTo>
                  <a:pt x="48" y="340"/>
                </a:lnTo>
                <a:lnTo>
                  <a:pt x="48" y="294"/>
                </a:lnTo>
                <a:lnTo>
                  <a:pt x="24" y="274"/>
                </a:lnTo>
                <a:lnTo>
                  <a:pt x="28" y="266"/>
                </a:lnTo>
                <a:lnTo>
                  <a:pt x="34" y="260"/>
                </a:lnTo>
                <a:lnTo>
                  <a:pt x="24" y="250"/>
                </a:lnTo>
                <a:lnTo>
                  <a:pt x="30" y="240"/>
                </a:lnTo>
                <a:lnTo>
                  <a:pt x="32" y="226"/>
                </a:lnTo>
                <a:lnTo>
                  <a:pt x="20" y="216"/>
                </a:lnTo>
                <a:lnTo>
                  <a:pt x="28" y="200"/>
                </a:lnTo>
                <a:lnTo>
                  <a:pt x="36" y="192"/>
                </a:lnTo>
                <a:lnTo>
                  <a:pt x="24" y="170"/>
                </a:lnTo>
                <a:lnTo>
                  <a:pt x="10" y="118"/>
                </a:lnTo>
                <a:lnTo>
                  <a:pt x="14" y="98"/>
                </a:lnTo>
                <a:lnTo>
                  <a:pt x="0" y="82"/>
                </a:lnTo>
                <a:lnTo>
                  <a:pt x="18" y="68"/>
                </a:lnTo>
                <a:lnTo>
                  <a:pt x="8" y="52"/>
                </a:lnTo>
                <a:lnTo>
                  <a:pt x="4" y="34"/>
                </a:lnTo>
              </a:path>
            </a:pathLst>
          </a:custGeom>
          <a:solidFill>
            <a:srgbClr val="008226"/>
          </a:solidFill>
          <a:ln cap="rnd" w="12600">
            <a:solidFill>
              <a:srgbClr val="4d4d4d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033" name=""/>
          <p:cNvSpPr/>
          <p:nvPr/>
        </p:nvSpPr>
        <p:spPr>
          <a:xfrm>
            <a:off x="3502080" y="3935520"/>
            <a:ext cx="2017800" cy="1822320"/>
          </a:xfrm>
          <a:custGeom>
            <a:avLst/>
            <a:gdLst/>
            <a:ahLst/>
            <a:rect l="l" t="t" r="r" b="b"/>
            <a:pathLst>
              <a:path w="1046" h="1033">
                <a:moveTo>
                  <a:pt x="6" y="408"/>
                </a:moveTo>
                <a:lnTo>
                  <a:pt x="0" y="424"/>
                </a:lnTo>
                <a:lnTo>
                  <a:pt x="12" y="430"/>
                </a:lnTo>
                <a:lnTo>
                  <a:pt x="28" y="448"/>
                </a:lnTo>
                <a:lnTo>
                  <a:pt x="30" y="470"/>
                </a:lnTo>
                <a:lnTo>
                  <a:pt x="48" y="474"/>
                </a:lnTo>
                <a:lnTo>
                  <a:pt x="60" y="488"/>
                </a:lnTo>
                <a:lnTo>
                  <a:pt x="70" y="506"/>
                </a:lnTo>
                <a:lnTo>
                  <a:pt x="82" y="510"/>
                </a:lnTo>
                <a:lnTo>
                  <a:pt x="102" y="542"/>
                </a:lnTo>
                <a:lnTo>
                  <a:pt x="130" y="544"/>
                </a:lnTo>
                <a:lnTo>
                  <a:pt x="126" y="558"/>
                </a:lnTo>
                <a:lnTo>
                  <a:pt x="136" y="590"/>
                </a:lnTo>
                <a:lnTo>
                  <a:pt x="138" y="634"/>
                </a:lnTo>
                <a:lnTo>
                  <a:pt x="152" y="648"/>
                </a:lnTo>
                <a:lnTo>
                  <a:pt x="160" y="660"/>
                </a:lnTo>
                <a:lnTo>
                  <a:pt x="168" y="664"/>
                </a:lnTo>
                <a:lnTo>
                  <a:pt x="196" y="692"/>
                </a:lnTo>
                <a:lnTo>
                  <a:pt x="208" y="698"/>
                </a:lnTo>
                <a:lnTo>
                  <a:pt x="216" y="700"/>
                </a:lnTo>
                <a:lnTo>
                  <a:pt x="224" y="712"/>
                </a:lnTo>
                <a:lnTo>
                  <a:pt x="266" y="724"/>
                </a:lnTo>
                <a:lnTo>
                  <a:pt x="282" y="704"/>
                </a:lnTo>
                <a:lnTo>
                  <a:pt x="292" y="694"/>
                </a:lnTo>
                <a:lnTo>
                  <a:pt x="286" y="666"/>
                </a:lnTo>
                <a:lnTo>
                  <a:pt x="294" y="656"/>
                </a:lnTo>
                <a:lnTo>
                  <a:pt x="318" y="654"/>
                </a:lnTo>
                <a:lnTo>
                  <a:pt x="324" y="646"/>
                </a:lnTo>
                <a:lnTo>
                  <a:pt x="328" y="636"/>
                </a:lnTo>
                <a:lnTo>
                  <a:pt x="338" y="638"/>
                </a:lnTo>
                <a:lnTo>
                  <a:pt x="340" y="648"/>
                </a:lnTo>
                <a:lnTo>
                  <a:pt x="366" y="650"/>
                </a:lnTo>
                <a:lnTo>
                  <a:pt x="408" y="656"/>
                </a:lnTo>
                <a:lnTo>
                  <a:pt x="424" y="672"/>
                </a:lnTo>
                <a:lnTo>
                  <a:pt x="456" y="714"/>
                </a:lnTo>
                <a:lnTo>
                  <a:pt x="472" y="744"/>
                </a:lnTo>
                <a:lnTo>
                  <a:pt x="474" y="760"/>
                </a:lnTo>
                <a:lnTo>
                  <a:pt x="516" y="826"/>
                </a:lnTo>
                <a:lnTo>
                  <a:pt x="523" y="846"/>
                </a:lnTo>
                <a:lnTo>
                  <a:pt x="555" y="868"/>
                </a:lnTo>
                <a:lnTo>
                  <a:pt x="557" y="894"/>
                </a:lnTo>
                <a:lnTo>
                  <a:pt x="565" y="912"/>
                </a:lnTo>
                <a:lnTo>
                  <a:pt x="571" y="946"/>
                </a:lnTo>
                <a:lnTo>
                  <a:pt x="585" y="952"/>
                </a:lnTo>
                <a:lnTo>
                  <a:pt x="587" y="966"/>
                </a:lnTo>
                <a:lnTo>
                  <a:pt x="587" y="992"/>
                </a:lnTo>
                <a:lnTo>
                  <a:pt x="597" y="992"/>
                </a:lnTo>
                <a:lnTo>
                  <a:pt x="613" y="986"/>
                </a:lnTo>
                <a:lnTo>
                  <a:pt x="633" y="1008"/>
                </a:lnTo>
                <a:lnTo>
                  <a:pt x="651" y="1008"/>
                </a:lnTo>
                <a:lnTo>
                  <a:pt x="669" y="1020"/>
                </a:lnTo>
                <a:lnTo>
                  <a:pt x="693" y="1024"/>
                </a:lnTo>
                <a:lnTo>
                  <a:pt x="711" y="1018"/>
                </a:lnTo>
                <a:lnTo>
                  <a:pt x="727" y="1032"/>
                </a:lnTo>
                <a:lnTo>
                  <a:pt x="745" y="1032"/>
                </a:lnTo>
                <a:lnTo>
                  <a:pt x="753" y="1024"/>
                </a:lnTo>
                <a:lnTo>
                  <a:pt x="763" y="1022"/>
                </a:lnTo>
                <a:lnTo>
                  <a:pt x="775" y="1002"/>
                </a:lnTo>
                <a:lnTo>
                  <a:pt x="753" y="1006"/>
                </a:lnTo>
                <a:lnTo>
                  <a:pt x="741" y="982"/>
                </a:lnTo>
                <a:lnTo>
                  <a:pt x="737" y="976"/>
                </a:lnTo>
                <a:lnTo>
                  <a:pt x="735" y="940"/>
                </a:lnTo>
                <a:lnTo>
                  <a:pt x="727" y="926"/>
                </a:lnTo>
                <a:lnTo>
                  <a:pt x="737" y="908"/>
                </a:lnTo>
                <a:lnTo>
                  <a:pt x="737" y="888"/>
                </a:lnTo>
                <a:lnTo>
                  <a:pt x="747" y="874"/>
                </a:lnTo>
                <a:lnTo>
                  <a:pt x="745" y="856"/>
                </a:lnTo>
                <a:lnTo>
                  <a:pt x="743" y="844"/>
                </a:lnTo>
                <a:lnTo>
                  <a:pt x="755" y="838"/>
                </a:lnTo>
                <a:lnTo>
                  <a:pt x="761" y="820"/>
                </a:lnTo>
                <a:lnTo>
                  <a:pt x="775" y="818"/>
                </a:lnTo>
                <a:lnTo>
                  <a:pt x="791" y="808"/>
                </a:lnTo>
                <a:lnTo>
                  <a:pt x="795" y="796"/>
                </a:lnTo>
                <a:lnTo>
                  <a:pt x="809" y="800"/>
                </a:lnTo>
                <a:lnTo>
                  <a:pt x="819" y="790"/>
                </a:lnTo>
                <a:lnTo>
                  <a:pt x="815" y="772"/>
                </a:lnTo>
                <a:lnTo>
                  <a:pt x="827" y="778"/>
                </a:lnTo>
                <a:lnTo>
                  <a:pt x="859" y="778"/>
                </a:lnTo>
                <a:lnTo>
                  <a:pt x="891" y="758"/>
                </a:lnTo>
                <a:lnTo>
                  <a:pt x="907" y="740"/>
                </a:lnTo>
                <a:lnTo>
                  <a:pt x="925" y="732"/>
                </a:lnTo>
                <a:lnTo>
                  <a:pt x="941" y="714"/>
                </a:lnTo>
                <a:lnTo>
                  <a:pt x="957" y="708"/>
                </a:lnTo>
                <a:lnTo>
                  <a:pt x="951" y="686"/>
                </a:lnTo>
                <a:lnTo>
                  <a:pt x="935" y="670"/>
                </a:lnTo>
                <a:lnTo>
                  <a:pt x="935" y="648"/>
                </a:lnTo>
                <a:lnTo>
                  <a:pt x="953" y="662"/>
                </a:lnTo>
                <a:lnTo>
                  <a:pt x="965" y="686"/>
                </a:lnTo>
                <a:lnTo>
                  <a:pt x="1001" y="686"/>
                </a:lnTo>
                <a:lnTo>
                  <a:pt x="1017" y="662"/>
                </a:lnTo>
                <a:lnTo>
                  <a:pt x="1019" y="650"/>
                </a:lnTo>
                <a:lnTo>
                  <a:pt x="1031" y="636"/>
                </a:lnTo>
                <a:lnTo>
                  <a:pt x="1035" y="624"/>
                </a:lnTo>
                <a:lnTo>
                  <a:pt x="1029" y="610"/>
                </a:lnTo>
                <a:lnTo>
                  <a:pt x="1031" y="602"/>
                </a:lnTo>
                <a:lnTo>
                  <a:pt x="1037" y="596"/>
                </a:lnTo>
                <a:lnTo>
                  <a:pt x="1035" y="570"/>
                </a:lnTo>
                <a:lnTo>
                  <a:pt x="1043" y="552"/>
                </a:lnTo>
                <a:lnTo>
                  <a:pt x="1045" y="520"/>
                </a:lnTo>
                <a:lnTo>
                  <a:pt x="1037" y="508"/>
                </a:lnTo>
                <a:lnTo>
                  <a:pt x="1023" y="480"/>
                </a:lnTo>
                <a:lnTo>
                  <a:pt x="1021" y="458"/>
                </a:lnTo>
                <a:lnTo>
                  <a:pt x="999" y="442"/>
                </a:lnTo>
                <a:lnTo>
                  <a:pt x="993" y="292"/>
                </a:lnTo>
                <a:lnTo>
                  <a:pt x="959" y="290"/>
                </a:lnTo>
                <a:lnTo>
                  <a:pt x="951" y="274"/>
                </a:lnTo>
                <a:lnTo>
                  <a:pt x="937" y="280"/>
                </a:lnTo>
                <a:lnTo>
                  <a:pt x="923" y="256"/>
                </a:lnTo>
                <a:lnTo>
                  <a:pt x="913" y="254"/>
                </a:lnTo>
                <a:lnTo>
                  <a:pt x="893" y="272"/>
                </a:lnTo>
                <a:lnTo>
                  <a:pt x="877" y="258"/>
                </a:lnTo>
                <a:lnTo>
                  <a:pt x="863" y="256"/>
                </a:lnTo>
                <a:lnTo>
                  <a:pt x="843" y="272"/>
                </a:lnTo>
                <a:lnTo>
                  <a:pt x="817" y="268"/>
                </a:lnTo>
                <a:lnTo>
                  <a:pt x="797" y="260"/>
                </a:lnTo>
                <a:lnTo>
                  <a:pt x="777" y="262"/>
                </a:lnTo>
                <a:lnTo>
                  <a:pt x="763" y="276"/>
                </a:lnTo>
                <a:lnTo>
                  <a:pt x="739" y="258"/>
                </a:lnTo>
                <a:lnTo>
                  <a:pt x="705" y="262"/>
                </a:lnTo>
                <a:lnTo>
                  <a:pt x="687" y="248"/>
                </a:lnTo>
                <a:lnTo>
                  <a:pt x="677" y="230"/>
                </a:lnTo>
                <a:lnTo>
                  <a:pt x="657" y="224"/>
                </a:lnTo>
                <a:lnTo>
                  <a:pt x="645" y="234"/>
                </a:lnTo>
                <a:lnTo>
                  <a:pt x="607" y="234"/>
                </a:lnTo>
                <a:lnTo>
                  <a:pt x="601" y="222"/>
                </a:lnTo>
                <a:lnTo>
                  <a:pt x="595" y="208"/>
                </a:lnTo>
                <a:lnTo>
                  <a:pt x="587" y="200"/>
                </a:lnTo>
                <a:lnTo>
                  <a:pt x="559" y="212"/>
                </a:lnTo>
                <a:lnTo>
                  <a:pt x="547" y="206"/>
                </a:lnTo>
                <a:lnTo>
                  <a:pt x="539" y="170"/>
                </a:lnTo>
                <a:lnTo>
                  <a:pt x="531" y="96"/>
                </a:lnTo>
                <a:lnTo>
                  <a:pt x="523" y="16"/>
                </a:lnTo>
                <a:lnTo>
                  <a:pt x="308" y="0"/>
                </a:lnTo>
                <a:lnTo>
                  <a:pt x="282" y="422"/>
                </a:lnTo>
                <a:lnTo>
                  <a:pt x="6" y="408"/>
                </a:lnTo>
              </a:path>
            </a:pathLst>
          </a:custGeom>
          <a:solidFill>
            <a:srgbClr val="008226"/>
          </a:solidFill>
          <a:ln cap="rnd" w="12600">
            <a:solidFill>
              <a:srgbClr val="4d4d4d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034" name=""/>
          <p:cNvSpPr/>
          <p:nvPr/>
        </p:nvSpPr>
        <p:spPr>
          <a:xfrm>
            <a:off x="4240080" y="3368520"/>
            <a:ext cx="1074960" cy="516240"/>
          </a:xfrm>
          <a:custGeom>
            <a:avLst/>
            <a:gdLst/>
            <a:ahLst/>
            <a:rect l="l" t="t" r="r" b="b"/>
            <a:pathLst>
              <a:path w="557" h="293">
                <a:moveTo>
                  <a:pt x="4" y="0"/>
                </a:moveTo>
                <a:lnTo>
                  <a:pt x="486" y="0"/>
                </a:lnTo>
                <a:lnTo>
                  <a:pt x="514" y="4"/>
                </a:lnTo>
                <a:lnTo>
                  <a:pt x="524" y="12"/>
                </a:lnTo>
                <a:lnTo>
                  <a:pt x="532" y="20"/>
                </a:lnTo>
                <a:lnTo>
                  <a:pt x="530" y="34"/>
                </a:lnTo>
                <a:lnTo>
                  <a:pt x="520" y="34"/>
                </a:lnTo>
                <a:lnTo>
                  <a:pt x="516" y="42"/>
                </a:lnTo>
                <a:lnTo>
                  <a:pt x="518" y="48"/>
                </a:lnTo>
                <a:lnTo>
                  <a:pt x="532" y="54"/>
                </a:lnTo>
                <a:lnTo>
                  <a:pt x="534" y="64"/>
                </a:lnTo>
                <a:lnTo>
                  <a:pt x="532" y="74"/>
                </a:lnTo>
                <a:lnTo>
                  <a:pt x="546" y="86"/>
                </a:lnTo>
                <a:lnTo>
                  <a:pt x="550" y="98"/>
                </a:lnTo>
                <a:lnTo>
                  <a:pt x="556" y="292"/>
                </a:lnTo>
                <a:lnTo>
                  <a:pt x="176" y="288"/>
                </a:lnTo>
                <a:lnTo>
                  <a:pt x="0" y="280"/>
                </a:lnTo>
                <a:lnTo>
                  <a:pt x="4" y="0"/>
                </a:lnTo>
              </a:path>
            </a:pathLst>
          </a:custGeom>
          <a:solidFill>
            <a:srgbClr val="008226"/>
          </a:solidFill>
          <a:ln cap="rnd" w="12600">
            <a:solidFill>
              <a:srgbClr val="4d4d4d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035" name=""/>
          <p:cNvSpPr/>
          <p:nvPr/>
        </p:nvSpPr>
        <p:spPr>
          <a:xfrm>
            <a:off x="5308560" y="3932280"/>
            <a:ext cx="735120" cy="612720"/>
          </a:xfrm>
          <a:custGeom>
            <a:avLst/>
            <a:gdLst/>
            <a:ahLst/>
            <a:rect l="l" t="t" r="r" b="b"/>
            <a:pathLst>
              <a:path w="381" h="347">
                <a:moveTo>
                  <a:pt x="0" y="14"/>
                </a:moveTo>
                <a:lnTo>
                  <a:pt x="12" y="66"/>
                </a:lnTo>
                <a:lnTo>
                  <a:pt x="16" y="244"/>
                </a:lnTo>
                <a:lnTo>
                  <a:pt x="16" y="280"/>
                </a:lnTo>
                <a:lnTo>
                  <a:pt x="24" y="292"/>
                </a:lnTo>
                <a:lnTo>
                  <a:pt x="58" y="294"/>
                </a:lnTo>
                <a:lnTo>
                  <a:pt x="60" y="346"/>
                </a:lnTo>
                <a:lnTo>
                  <a:pt x="286" y="338"/>
                </a:lnTo>
                <a:lnTo>
                  <a:pt x="290" y="326"/>
                </a:lnTo>
                <a:lnTo>
                  <a:pt x="288" y="310"/>
                </a:lnTo>
                <a:lnTo>
                  <a:pt x="296" y="306"/>
                </a:lnTo>
                <a:lnTo>
                  <a:pt x="290" y="288"/>
                </a:lnTo>
                <a:lnTo>
                  <a:pt x="282" y="282"/>
                </a:lnTo>
                <a:lnTo>
                  <a:pt x="282" y="276"/>
                </a:lnTo>
                <a:lnTo>
                  <a:pt x="300" y="266"/>
                </a:lnTo>
                <a:lnTo>
                  <a:pt x="294" y="254"/>
                </a:lnTo>
                <a:lnTo>
                  <a:pt x="296" y="240"/>
                </a:lnTo>
                <a:lnTo>
                  <a:pt x="286" y="220"/>
                </a:lnTo>
                <a:lnTo>
                  <a:pt x="304" y="216"/>
                </a:lnTo>
                <a:lnTo>
                  <a:pt x="316" y="198"/>
                </a:lnTo>
                <a:lnTo>
                  <a:pt x="324" y="200"/>
                </a:lnTo>
                <a:lnTo>
                  <a:pt x="324" y="170"/>
                </a:lnTo>
                <a:lnTo>
                  <a:pt x="340" y="148"/>
                </a:lnTo>
                <a:lnTo>
                  <a:pt x="352" y="146"/>
                </a:lnTo>
                <a:lnTo>
                  <a:pt x="358" y="140"/>
                </a:lnTo>
                <a:lnTo>
                  <a:pt x="354" y="128"/>
                </a:lnTo>
                <a:lnTo>
                  <a:pt x="362" y="122"/>
                </a:lnTo>
                <a:lnTo>
                  <a:pt x="348" y="110"/>
                </a:lnTo>
                <a:lnTo>
                  <a:pt x="352" y="98"/>
                </a:lnTo>
                <a:lnTo>
                  <a:pt x="360" y="86"/>
                </a:lnTo>
                <a:lnTo>
                  <a:pt x="368" y="84"/>
                </a:lnTo>
                <a:lnTo>
                  <a:pt x="368" y="72"/>
                </a:lnTo>
                <a:lnTo>
                  <a:pt x="374" y="72"/>
                </a:lnTo>
                <a:lnTo>
                  <a:pt x="372" y="60"/>
                </a:lnTo>
                <a:lnTo>
                  <a:pt x="380" y="58"/>
                </a:lnTo>
                <a:lnTo>
                  <a:pt x="380" y="44"/>
                </a:lnTo>
                <a:lnTo>
                  <a:pt x="356" y="46"/>
                </a:lnTo>
                <a:lnTo>
                  <a:pt x="328" y="38"/>
                </a:lnTo>
                <a:lnTo>
                  <a:pt x="338" y="18"/>
                </a:lnTo>
                <a:lnTo>
                  <a:pt x="348" y="4"/>
                </a:lnTo>
                <a:lnTo>
                  <a:pt x="338" y="0"/>
                </a:lnTo>
                <a:lnTo>
                  <a:pt x="0" y="14"/>
                </a:lnTo>
              </a:path>
            </a:pathLst>
          </a:custGeom>
          <a:solidFill>
            <a:srgbClr val="008226"/>
          </a:solidFill>
          <a:ln cap="rnd" w="12600">
            <a:solidFill>
              <a:srgbClr val="4d4d4d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036" name=""/>
          <p:cNvSpPr/>
          <p:nvPr/>
        </p:nvSpPr>
        <p:spPr>
          <a:xfrm>
            <a:off x="5424480" y="4529160"/>
            <a:ext cx="857160" cy="674640"/>
          </a:xfrm>
          <a:custGeom>
            <a:avLst/>
            <a:gdLst/>
            <a:ahLst/>
            <a:rect l="l" t="t" r="r" b="b"/>
            <a:pathLst>
              <a:path w="445" h="383">
                <a:moveTo>
                  <a:pt x="0" y="10"/>
                </a:moveTo>
                <a:lnTo>
                  <a:pt x="86" y="6"/>
                </a:lnTo>
                <a:lnTo>
                  <a:pt x="224" y="0"/>
                </a:lnTo>
                <a:lnTo>
                  <a:pt x="242" y="8"/>
                </a:lnTo>
                <a:lnTo>
                  <a:pt x="246" y="22"/>
                </a:lnTo>
                <a:lnTo>
                  <a:pt x="238" y="30"/>
                </a:lnTo>
                <a:lnTo>
                  <a:pt x="248" y="48"/>
                </a:lnTo>
                <a:lnTo>
                  <a:pt x="256" y="66"/>
                </a:lnTo>
                <a:lnTo>
                  <a:pt x="244" y="80"/>
                </a:lnTo>
                <a:lnTo>
                  <a:pt x="242" y="94"/>
                </a:lnTo>
                <a:lnTo>
                  <a:pt x="238" y="104"/>
                </a:lnTo>
                <a:lnTo>
                  <a:pt x="222" y="118"/>
                </a:lnTo>
                <a:lnTo>
                  <a:pt x="220" y="146"/>
                </a:lnTo>
                <a:lnTo>
                  <a:pt x="204" y="172"/>
                </a:lnTo>
                <a:lnTo>
                  <a:pt x="222" y="196"/>
                </a:lnTo>
                <a:lnTo>
                  <a:pt x="356" y="186"/>
                </a:lnTo>
                <a:lnTo>
                  <a:pt x="354" y="210"/>
                </a:lnTo>
                <a:lnTo>
                  <a:pt x="386" y="264"/>
                </a:lnTo>
                <a:lnTo>
                  <a:pt x="394" y="260"/>
                </a:lnTo>
                <a:lnTo>
                  <a:pt x="408" y="284"/>
                </a:lnTo>
                <a:lnTo>
                  <a:pt x="388" y="304"/>
                </a:lnTo>
                <a:lnTo>
                  <a:pt x="402" y="320"/>
                </a:lnTo>
                <a:lnTo>
                  <a:pt x="422" y="322"/>
                </a:lnTo>
                <a:lnTo>
                  <a:pt x="426" y="342"/>
                </a:lnTo>
                <a:lnTo>
                  <a:pt x="444" y="356"/>
                </a:lnTo>
                <a:lnTo>
                  <a:pt x="438" y="366"/>
                </a:lnTo>
                <a:lnTo>
                  <a:pt x="408" y="382"/>
                </a:lnTo>
                <a:lnTo>
                  <a:pt x="390" y="356"/>
                </a:lnTo>
                <a:lnTo>
                  <a:pt x="376" y="346"/>
                </a:lnTo>
                <a:lnTo>
                  <a:pt x="348" y="374"/>
                </a:lnTo>
                <a:lnTo>
                  <a:pt x="318" y="358"/>
                </a:lnTo>
                <a:lnTo>
                  <a:pt x="306" y="362"/>
                </a:lnTo>
                <a:lnTo>
                  <a:pt x="300" y="380"/>
                </a:lnTo>
                <a:lnTo>
                  <a:pt x="264" y="364"/>
                </a:lnTo>
                <a:lnTo>
                  <a:pt x="200" y="338"/>
                </a:lnTo>
                <a:lnTo>
                  <a:pt x="184" y="334"/>
                </a:lnTo>
                <a:lnTo>
                  <a:pt x="170" y="344"/>
                </a:lnTo>
                <a:lnTo>
                  <a:pt x="146" y="334"/>
                </a:lnTo>
                <a:lnTo>
                  <a:pt x="122" y="326"/>
                </a:lnTo>
                <a:lnTo>
                  <a:pt x="100" y="326"/>
                </a:lnTo>
                <a:lnTo>
                  <a:pt x="70" y="312"/>
                </a:lnTo>
                <a:lnTo>
                  <a:pt x="58" y="320"/>
                </a:lnTo>
                <a:lnTo>
                  <a:pt x="22" y="320"/>
                </a:lnTo>
                <a:lnTo>
                  <a:pt x="36" y="302"/>
                </a:lnTo>
                <a:lnTo>
                  <a:pt x="38" y="286"/>
                </a:lnTo>
                <a:lnTo>
                  <a:pt x="36" y="272"/>
                </a:lnTo>
                <a:lnTo>
                  <a:pt x="40" y="258"/>
                </a:lnTo>
                <a:lnTo>
                  <a:pt x="40" y="236"/>
                </a:lnTo>
                <a:lnTo>
                  <a:pt x="46" y="216"/>
                </a:lnTo>
                <a:lnTo>
                  <a:pt x="50" y="182"/>
                </a:lnTo>
                <a:lnTo>
                  <a:pt x="40" y="172"/>
                </a:lnTo>
                <a:lnTo>
                  <a:pt x="34" y="154"/>
                </a:lnTo>
                <a:lnTo>
                  <a:pt x="28" y="142"/>
                </a:lnTo>
                <a:lnTo>
                  <a:pt x="26" y="124"/>
                </a:lnTo>
                <a:lnTo>
                  <a:pt x="18" y="118"/>
                </a:lnTo>
                <a:lnTo>
                  <a:pt x="2" y="106"/>
                </a:lnTo>
                <a:lnTo>
                  <a:pt x="0" y="10"/>
                </a:lnTo>
              </a:path>
            </a:pathLst>
          </a:custGeom>
          <a:solidFill>
            <a:srgbClr val="008226"/>
          </a:solidFill>
          <a:ln cap="rnd" w="12600">
            <a:solidFill>
              <a:srgbClr val="4d4d4d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037" name=""/>
          <p:cNvSpPr/>
          <p:nvPr/>
        </p:nvSpPr>
        <p:spPr>
          <a:xfrm>
            <a:off x="1241280" y="2579760"/>
            <a:ext cx="1192320" cy="1781280"/>
          </a:xfrm>
          <a:custGeom>
            <a:avLst/>
            <a:gdLst/>
            <a:ahLst/>
            <a:rect l="l" t="t" r="r" b="b"/>
            <a:pathLst>
              <a:path w="619" h="1011">
                <a:moveTo>
                  <a:pt x="52" y="0"/>
                </a:moveTo>
                <a:lnTo>
                  <a:pt x="46" y="12"/>
                </a:lnTo>
                <a:lnTo>
                  <a:pt x="42" y="14"/>
                </a:lnTo>
                <a:lnTo>
                  <a:pt x="38" y="28"/>
                </a:lnTo>
                <a:lnTo>
                  <a:pt x="48" y="44"/>
                </a:lnTo>
                <a:lnTo>
                  <a:pt x="42" y="56"/>
                </a:lnTo>
                <a:lnTo>
                  <a:pt x="40" y="72"/>
                </a:lnTo>
                <a:lnTo>
                  <a:pt x="30" y="78"/>
                </a:lnTo>
                <a:lnTo>
                  <a:pt x="28" y="102"/>
                </a:lnTo>
                <a:lnTo>
                  <a:pt x="24" y="114"/>
                </a:lnTo>
                <a:lnTo>
                  <a:pt x="8" y="116"/>
                </a:lnTo>
                <a:lnTo>
                  <a:pt x="0" y="120"/>
                </a:lnTo>
                <a:lnTo>
                  <a:pt x="0" y="144"/>
                </a:lnTo>
                <a:lnTo>
                  <a:pt x="0" y="154"/>
                </a:lnTo>
                <a:lnTo>
                  <a:pt x="8" y="170"/>
                </a:lnTo>
                <a:lnTo>
                  <a:pt x="18" y="210"/>
                </a:lnTo>
                <a:lnTo>
                  <a:pt x="26" y="226"/>
                </a:lnTo>
                <a:lnTo>
                  <a:pt x="16" y="244"/>
                </a:lnTo>
                <a:lnTo>
                  <a:pt x="10" y="258"/>
                </a:lnTo>
                <a:lnTo>
                  <a:pt x="6" y="284"/>
                </a:lnTo>
                <a:lnTo>
                  <a:pt x="8" y="310"/>
                </a:lnTo>
                <a:lnTo>
                  <a:pt x="16" y="320"/>
                </a:lnTo>
                <a:lnTo>
                  <a:pt x="34" y="336"/>
                </a:lnTo>
                <a:lnTo>
                  <a:pt x="46" y="360"/>
                </a:lnTo>
                <a:lnTo>
                  <a:pt x="48" y="386"/>
                </a:lnTo>
                <a:lnTo>
                  <a:pt x="46" y="390"/>
                </a:lnTo>
                <a:lnTo>
                  <a:pt x="58" y="422"/>
                </a:lnTo>
                <a:lnTo>
                  <a:pt x="62" y="446"/>
                </a:lnTo>
                <a:lnTo>
                  <a:pt x="56" y="456"/>
                </a:lnTo>
                <a:lnTo>
                  <a:pt x="62" y="462"/>
                </a:lnTo>
                <a:lnTo>
                  <a:pt x="68" y="484"/>
                </a:lnTo>
                <a:lnTo>
                  <a:pt x="86" y="498"/>
                </a:lnTo>
                <a:lnTo>
                  <a:pt x="90" y="512"/>
                </a:lnTo>
                <a:lnTo>
                  <a:pt x="82" y="540"/>
                </a:lnTo>
                <a:lnTo>
                  <a:pt x="72" y="548"/>
                </a:lnTo>
                <a:lnTo>
                  <a:pt x="76" y="568"/>
                </a:lnTo>
                <a:lnTo>
                  <a:pt x="90" y="578"/>
                </a:lnTo>
                <a:lnTo>
                  <a:pt x="98" y="582"/>
                </a:lnTo>
                <a:lnTo>
                  <a:pt x="106" y="618"/>
                </a:lnTo>
                <a:lnTo>
                  <a:pt x="110" y="642"/>
                </a:lnTo>
                <a:lnTo>
                  <a:pt x="116" y="650"/>
                </a:lnTo>
                <a:lnTo>
                  <a:pt x="136" y="654"/>
                </a:lnTo>
                <a:lnTo>
                  <a:pt x="132" y="672"/>
                </a:lnTo>
                <a:lnTo>
                  <a:pt x="130" y="682"/>
                </a:lnTo>
                <a:lnTo>
                  <a:pt x="144" y="698"/>
                </a:lnTo>
                <a:lnTo>
                  <a:pt x="146" y="710"/>
                </a:lnTo>
                <a:lnTo>
                  <a:pt x="134" y="718"/>
                </a:lnTo>
                <a:lnTo>
                  <a:pt x="130" y="724"/>
                </a:lnTo>
                <a:lnTo>
                  <a:pt x="134" y="740"/>
                </a:lnTo>
                <a:lnTo>
                  <a:pt x="136" y="770"/>
                </a:lnTo>
                <a:lnTo>
                  <a:pt x="156" y="770"/>
                </a:lnTo>
                <a:lnTo>
                  <a:pt x="184" y="776"/>
                </a:lnTo>
                <a:lnTo>
                  <a:pt x="216" y="784"/>
                </a:lnTo>
                <a:lnTo>
                  <a:pt x="226" y="790"/>
                </a:lnTo>
                <a:lnTo>
                  <a:pt x="242" y="818"/>
                </a:lnTo>
                <a:lnTo>
                  <a:pt x="268" y="818"/>
                </a:lnTo>
                <a:lnTo>
                  <a:pt x="270" y="832"/>
                </a:lnTo>
                <a:lnTo>
                  <a:pt x="280" y="850"/>
                </a:lnTo>
                <a:lnTo>
                  <a:pt x="288" y="862"/>
                </a:lnTo>
                <a:lnTo>
                  <a:pt x="308" y="880"/>
                </a:lnTo>
                <a:lnTo>
                  <a:pt x="328" y="894"/>
                </a:lnTo>
                <a:lnTo>
                  <a:pt x="350" y="930"/>
                </a:lnTo>
                <a:lnTo>
                  <a:pt x="354" y="956"/>
                </a:lnTo>
                <a:lnTo>
                  <a:pt x="362" y="958"/>
                </a:lnTo>
                <a:lnTo>
                  <a:pt x="360" y="992"/>
                </a:lnTo>
                <a:lnTo>
                  <a:pt x="562" y="1010"/>
                </a:lnTo>
                <a:lnTo>
                  <a:pt x="562" y="960"/>
                </a:lnTo>
                <a:lnTo>
                  <a:pt x="584" y="926"/>
                </a:lnTo>
                <a:lnTo>
                  <a:pt x="588" y="896"/>
                </a:lnTo>
                <a:lnTo>
                  <a:pt x="598" y="898"/>
                </a:lnTo>
                <a:lnTo>
                  <a:pt x="618" y="870"/>
                </a:lnTo>
                <a:lnTo>
                  <a:pt x="602" y="846"/>
                </a:lnTo>
                <a:lnTo>
                  <a:pt x="604" y="836"/>
                </a:lnTo>
                <a:lnTo>
                  <a:pt x="590" y="816"/>
                </a:lnTo>
                <a:lnTo>
                  <a:pt x="594" y="804"/>
                </a:lnTo>
                <a:lnTo>
                  <a:pt x="274" y="346"/>
                </a:lnTo>
                <a:lnTo>
                  <a:pt x="346" y="72"/>
                </a:lnTo>
                <a:lnTo>
                  <a:pt x="52" y="0"/>
                </a:lnTo>
              </a:path>
            </a:pathLst>
          </a:custGeom>
          <a:solidFill>
            <a:srgbClr val="008226"/>
          </a:solidFill>
          <a:ln cap="rnd" w="12600">
            <a:solidFill>
              <a:srgbClr val="4d4d4d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038" name=""/>
          <p:cNvSpPr/>
          <p:nvPr/>
        </p:nvSpPr>
        <p:spPr>
          <a:xfrm>
            <a:off x="2293920" y="3672000"/>
            <a:ext cx="932040" cy="1038240"/>
          </a:xfrm>
          <a:custGeom>
            <a:avLst/>
            <a:gdLst/>
            <a:ahLst/>
            <a:rect l="l" t="t" r="r" b="b"/>
            <a:pathLst>
              <a:path w="484" h="589">
                <a:moveTo>
                  <a:pt x="122" y="0"/>
                </a:moveTo>
                <a:lnTo>
                  <a:pt x="106" y="92"/>
                </a:lnTo>
                <a:lnTo>
                  <a:pt x="96" y="96"/>
                </a:lnTo>
                <a:lnTo>
                  <a:pt x="84" y="86"/>
                </a:lnTo>
                <a:lnTo>
                  <a:pt x="76" y="80"/>
                </a:lnTo>
                <a:lnTo>
                  <a:pt x="58" y="84"/>
                </a:lnTo>
                <a:lnTo>
                  <a:pt x="52" y="92"/>
                </a:lnTo>
                <a:lnTo>
                  <a:pt x="54" y="102"/>
                </a:lnTo>
                <a:lnTo>
                  <a:pt x="58" y="108"/>
                </a:lnTo>
                <a:lnTo>
                  <a:pt x="58" y="116"/>
                </a:lnTo>
                <a:lnTo>
                  <a:pt x="50" y="118"/>
                </a:lnTo>
                <a:lnTo>
                  <a:pt x="52" y="122"/>
                </a:lnTo>
                <a:lnTo>
                  <a:pt x="58" y="124"/>
                </a:lnTo>
                <a:lnTo>
                  <a:pt x="54" y="130"/>
                </a:lnTo>
                <a:lnTo>
                  <a:pt x="52" y="134"/>
                </a:lnTo>
                <a:lnTo>
                  <a:pt x="56" y="146"/>
                </a:lnTo>
                <a:lnTo>
                  <a:pt x="60" y="156"/>
                </a:lnTo>
                <a:lnTo>
                  <a:pt x="54" y="176"/>
                </a:lnTo>
                <a:lnTo>
                  <a:pt x="50" y="192"/>
                </a:lnTo>
                <a:lnTo>
                  <a:pt x="46" y="198"/>
                </a:lnTo>
                <a:lnTo>
                  <a:pt x="58" y="218"/>
                </a:lnTo>
                <a:lnTo>
                  <a:pt x="60" y="230"/>
                </a:lnTo>
                <a:lnTo>
                  <a:pt x="74" y="252"/>
                </a:lnTo>
                <a:lnTo>
                  <a:pt x="72" y="258"/>
                </a:lnTo>
                <a:lnTo>
                  <a:pt x="66" y="264"/>
                </a:lnTo>
                <a:lnTo>
                  <a:pt x="54" y="280"/>
                </a:lnTo>
                <a:lnTo>
                  <a:pt x="44" y="276"/>
                </a:lnTo>
                <a:lnTo>
                  <a:pt x="42" y="290"/>
                </a:lnTo>
                <a:lnTo>
                  <a:pt x="40" y="308"/>
                </a:lnTo>
                <a:lnTo>
                  <a:pt x="20" y="332"/>
                </a:lnTo>
                <a:lnTo>
                  <a:pt x="16" y="342"/>
                </a:lnTo>
                <a:lnTo>
                  <a:pt x="20" y="374"/>
                </a:lnTo>
                <a:lnTo>
                  <a:pt x="20" y="390"/>
                </a:lnTo>
                <a:lnTo>
                  <a:pt x="12" y="396"/>
                </a:lnTo>
                <a:lnTo>
                  <a:pt x="8" y="400"/>
                </a:lnTo>
                <a:lnTo>
                  <a:pt x="0" y="402"/>
                </a:lnTo>
                <a:lnTo>
                  <a:pt x="2" y="410"/>
                </a:lnTo>
                <a:lnTo>
                  <a:pt x="271" y="574"/>
                </a:lnTo>
                <a:lnTo>
                  <a:pt x="427" y="588"/>
                </a:lnTo>
                <a:lnTo>
                  <a:pt x="483" y="58"/>
                </a:lnTo>
                <a:lnTo>
                  <a:pt x="122" y="0"/>
                </a:lnTo>
              </a:path>
            </a:pathLst>
          </a:custGeom>
          <a:solidFill>
            <a:srgbClr val="008226"/>
          </a:solidFill>
          <a:ln cap="rnd" w="12600">
            <a:solidFill>
              <a:srgbClr val="4d4d4d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039" name=""/>
          <p:cNvSpPr/>
          <p:nvPr/>
        </p:nvSpPr>
        <p:spPr>
          <a:xfrm>
            <a:off x="3114720" y="3778200"/>
            <a:ext cx="982440" cy="952560"/>
          </a:xfrm>
          <a:custGeom>
            <a:avLst/>
            <a:gdLst/>
            <a:ahLst/>
            <a:rect l="l" t="t" r="r" b="b"/>
            <a:pathLst>
              <a:path w="509" h="541">
                <a:moveTo>
                  <a:pt x="508" y="44"/>
                </a:moveTo>
                <a:lnTo>
                  <a:pt x="506" y="148"/>
                </a:lnTo>
                <a:lnTo>
                  <a:pt x="494" y="366"/>
                </a:lnTo>
                <a:lnTo>
                  <a:pt x="486" y="512"/>
                </a:lnTo>
                <a:lnTo>
                  <a:pt x="208" y="500"/>
                </a:lnTo>
                <a:lnTo>
                  <a:pt x="200" y="514"/>
                </a:lnTo>
                <a:lnTo>
                  <a:pt x="76" y="506"/>
                </a:lnTo>
                <a:lnTo>
                  <a:pt x="66" y="540"/>
                </a:lnTo>
                <a:lnTo>
                  <a:pt x="0" y="530"/>
                </a:lnTo>
                <a:lnTo>
                  <a:pt x="56" y="0"/>
                </a:lnTo>
                <a:lnTo>
                  <a:pt x="156" y="12"/>
                </a:lnTo>
                <a:lnTo>
                  <a:pt x="296" y="28"/>
                </a:lnTo>
                <a:lnTo>
                  <a:pt x="436" y="42"/>
                </a:lnTo>
                <a:lnTo>
                  <a:pt x="508" y="44"/>
                </a:lnTo>
              </a:path>
            </a:pathLst>
          </a:custGeom>
          <a:solidFill>
            <a:srgbClr val="008226"/>
          </a:solidFill>
          <a:ln cap="rnd" w="12600">
            <a:solidFill>
              <a:srgbClr val="4d4d4d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040" name=""/>
          <p:cNvSpPr/>
          <p:nvPr/>
        </p:nvSpPr>
        <p:spPr>
          <a:xfrm>
            <a:off x="2532240" y="2849400"/>
            <a:ext cx="774360" cy="927360"/>
          </a:xfrm>
          <a:custGeom>
            <a:avLst/>
            <a:gdLst/>
            <a:ahLst/>
            <a:rect l="l" t="t" r="r" b="b"/>
            <a:pathLst>
              <a:path w="402" h="525">
                <a:moveTo>
                  <a:pt x="76" y="0"/>
                </a:moveTo>
                <a:lnTo>
                  <a:pt x="285" y="32"/>
                </a:lnTo>
                <a:lnTo>
                  <a:pt x="269" y="130"/>
                </a:lnTo>
                <a:lnTo>
                  <a:pt x="401" y="146"/>
                </a:lnTo>
                <a:lnTo>
                  <a:pt x="361" y="524"/>
                </a:lnTo>
                <a:lnTo>
                  <a:pt x="0" y="466"/>
                </a:lnTo>
                <a:lnTo>
                  <a:pt x="76" y="0"/>
                </a:lnTo>
              </a:path>
            </a:pathLst>
          </a:custGeom>
          <a:solidFill>
            <a:srgbClr val="008226"/>
          </a:solidFill>
          <a:ln cap="rnd" w="12600">
            <a:solidFill>
              <a:srgbClr val="919191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041" name=""/>
          <p:cNvSpPr/>
          <p:nvPr/>
        </p:nvSpPr>
        <p:spPr>
          <a:xfrm>
            <a:off x="1568520" y="1481040"/>
            <a:ext cx="985680" cy="665280"/>
          </a:xfrm>
          <a:custGeom>
            <a:avLst/>
            <a:gdLst/>
            <a:ahLst/>
            <a:rect l="l" t="t" r="r" b="b"/>
            <a:pathLst>
              <a:path w="511" h="377">
                <a:moveTo>
                  <a:pt x="452" y="376"/>
                </a:moveTo>
                <a:lnTo>
                  <a:pt x="386" y="358"/>
                </a:lnTo>
                <a:lnTo>
                  <a:pt x="342" y="348"/>
                </a:lnTo>
                <a:lnTo>
                  <a:pt x="308" y="352"/>
                </a:lnTo>
                <a:lnTo>
                  <a:pt x="290" y="344"/>
                </a:lnTo>
                <a:lnTo>
                  <a:pt x="268" y="344"/>
                </a:lnTo>
                <a:lnTo>
                  <a:pt x="236" y="350"/>
                </a:lnTo>
                <a:lnTo>
                  <a:pt x="204" y="340"/>
                </a:lnTo>
                <a:lnTo>
                  <a:pt x="166" y="340"/>
                </a:lnTo>
                <a:lnTo>
                  <a:pt x="138" y="332"/>
                </a:lnTo>
                <a:lnTo>
                  <a:pt x="90" y="326"/>
                </a:lnTo>
                <a:lnTo>
                  <a:pt x="68" y="300"/>
                </a:lnTo>
                <a:lnTo>
                  <a:pt x="70" y="268"/>
                </a:lnTo>
                <a:lnTo>
                  <a:pt x="56" y="258"/>
                </a:lnTo>
                <a:lnTo>
                  <a:pt x="40" y="254"/>
                </a:lnTo>
                <a:lnTo>
                  <a:pt x="30" y="238"/>
                </a:lnTo>
                <a:lnTo>
                  <a:pt x="6" y="234"/>
                </a:lnTo>
                <a:lnTo>
                  <a:pt x="0" y="222"/>
                </a:lnTo>
                <a:lnTo>
                  <a:pt x="2" y="206"/>
                </a:lnTo>
                <a:lnTo>
                  <a:pt x="14" y="202"/>
                </a:lnTo>
                <a:lnTo>
                  <a:pt x="20" y="192"/>
                </a:lnTo>
                <a:lnTo>
                  <a:pt x="10" y="164"/>
                </a:lnTo>
                <a:lnTo>
                  <a:pt x="12" y="112"/>
                </a:lnTo>
                <a:lnTo>
                  <a:pt x="16" y="90"/>
                </a:lnTo>
                <a:lnTo>
                  <a:pt x="2" y="58"/>
                </a:lnTo>
                <a:lnTo>
                  <a:pt x="2" y="36"/>
                </a:lnTo>
                <a:lnTo>
                  <a:pt x="14" y="26"/>
                </a:lnTo>
                <a:lnTo>
                  <a:pt x="28" y="30"/>
                </a:lnTo>
                <a:lnTo>
                  <a:pt x="46" y="46"/>
                </a:lnTo>
                <a:lnTo>
                  <a:pt x="72" y="58"/>
                </a:lnTo>
                <a:lnTo>
                  <a:pt x="102" y="62"/>
                </a:lnTo>
                <a:lnTo>
                  <a:pt x="116" y="64"/>
                </a:lnTo>
                <a:lnTo>
                  <a:pt x="134" y="92"/>
                </a:lnTo>
                <a:lnTo>
                  <a:pt x="126" y="102"/>
                </a:lnTo>
                <a:lnTo>
                  <a:pt x="124" y="108"/>
                </a:lnTo>
                <a:lnTo>
                  <a:pt x="130" y="120"/>
                </a:lnTo>
                <a:lnTo>
                  <a:pt x="134" y="124"/>
                </a:lnTo>
                <a:lnTo>
                  <a:pt x="114" y="164"/>
                </a:lnTo>
                <a:lnTo>
                  <a:pt x="122" y="164"/>
                </a:lnTo>
                <a:lnTo>
                  <a:pt x="150" y="164"/>
                </a:lnTo>
                <a:lnTo>
                  <a:pt x="146" y="118"/>
                </a:lnTo>
                <a:lnTo>
                  <a:pt x="166" y="114"/>
                </a:lnTo>
                <a:lnTo>
                  <a:pt x="168" y="100"/>
                </a:lnTo>
                <a:lnTo>
                  <a:pt x="160" y="94"/>
                </a:lnTo>
                <a:lnTo>
                  <a:pt x="138" y="90"/>
                </a:lnTo>
                <a:lnTo>
                  <a:pt x="138" y="80"/>
                </a:lnTo>
                <a:lnTo>
                  <a:pt x="164" y="42"/>
                </a:lnTo>
                <a:lnTo>
                  <a:pt x="146" y="12"/>
                </a:lnTo>
                <a:lnTo>
                  <a:pt x="156" y="0"/>
                </a:lnTo>
                <a:lnTo>
                  <a:pt x="510" y="88"/>
                </a:lnTo>
                <a:lnTo>
                  <a:pt x="452" y="376"/>
                </a:lnTo>
              </a:path>
            </a:pathLst>
          </a:custGeom>
          <a:solidFill>
            <a:srgbClr val="008226"/>
          </a:solidFill>
          <a:ln cap="rnd" w="12600">
            <a:solidFill>
              <a:srgbClr val="4d4d4d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042" name=""/>
          <p:cNvSpPr/>
          <p:nvPr/>
        </p:nvSpPr>
        <p:spPr>
          <a:xfrm>
            <a:off x="1773360" y="2705040"/>
            <a:ext cx="903240" cy="1282680"/>
          </a:xfrm>
          <a:custGeom>
            <a:avLst/>
            <a:gdLst/>
            <a:ahLst/>
            <a:rect l="l" t="t" r="r" b="b"/>
            <a:pathLst>
              <a:path w="469" h="727">
                <a:moveTo>
                  <a:pt x="72" y="0"/>
                </a:moveTo>
                <a:lnTo>
                  <a:pt x="244" y="38"/>
                </a:lnTo>
                <a:lnTo>
                  <a:pt x="280" y="48"/>
                </a:lnTo>
                <a:lnTo>
                  <a:pt x="468" y="80"/>
                </a:lnTo>
                <a:lnTo>
                  <a:pt x="376" y="636"/>
                </a:lnTo>
                <a:lnTo>
                  <a:pt x="372" y="642"/>
                </a:lnTo>
                <a:lnTo>
                  <a:pt x="366" y="642"/>
                </a:lnTo>
                <a:lnTo>
                  <a:pt x="356" y="634"/>
                </a:lnTo>
                <a:lnTo>
                  <a:pt x="344" y="626"/>
                </a:lnTo>
                <a:lnTo>
                  <a:pt x="332" y="630"/>
                </a:lnTo>
                <a:lnTo>
                  <a:pt x="320" y="636"/>
                </a:lnTo>
                <a:lnTo>
                  <a:pt x="326" y="652"/>
                </a:lnTo>
                <a:lnTo>
                  <a:pt x="328" y="666"/>
                </a:lnTo>
                <a:lnTo>
                  <a:pt x="322" y="668"/>
                </a:lnTo>
                <a:lnTo>
                  <a:pt x="322" y="686"/>
                </a:lnTo>
                <a:lnTo>
                  <a:pt x="328" y="708"/>
                </a:lnTo>
                <a:lnTo>
                  <a:pt x="322" y="724"/>
                </a:lnTo>
                <a:lnTo>
                  <a:pt x="318" y="726"/>
                </a:lnTo>
                <a:lnTo>
                  <a:pt x="0" y="278"/>
                </a:lnTo>
                <a:lnTo>
                  <a:pt x="72" y="0"/>
                </a:lnTo>
              </a:path>
            </a:pathLst>
          </a:custGeom>
          <a:solidFill>
            <a:srgbClr val="008226"/>
          </a:solidFill>
          <a:ln cap="rnd" w="12600">
            <a:solidFill>
              <a:srgbClr val="4d4d4d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043" name=""/>
          <p:cNvSpPr/>
          <p:nvPr/>
        </p:nvSpPr>
        <p:spPr>
          <a:xfrm>
            <a:off x="4016520" y="2349360"/>
            <a:ext cx="1023840" cy="601920"/>
          </a:xfrm>
          <a:custGeom>
            <a:avLst/>
            <a:gdLst/>
            <a:ahLst/>
            <a:rect l="l" t="t" r="r" b="b"/>
            <a:pathLst>
              <a:path w="531" h="341">
                <a:moveTo>
                  <a:pt x="16" y="0"/>
                </a:moveTo>
                <a:lnTo>
                  <a:pt x="140" y="8"/>
                </a:lnTo>
                <a:lnTo>
                  <a:pt x="314" y="14"/>
                </a:lnTo>
                <a:lnTo>
                  <a:pt x="458" y="12"/>
                </a:lnTo>
                <a:lnTo>
                  <a:pt x="518" y="12"/>
                </a:lnTo>
                <a:lnTo>
                  <a:pt x="516" y="32"/>
                </a:lnTo>
                <a:lnTo>
                  <a:pt x="510" y="36"/>
                </a:lnTo>
                <a:lnTo>
                  <a:pt x="504" y="40"/>
                </a:lnTo>
                <a:lnTo>
                  <a:pt x="502" y="54"/>
                </a:lnTo>
                <a:lnTo>
                  <a:pt x="514" y="74"/>
                </a:lnTo>
                <a:lnTo>
                  <a:pt x="524" y="80"/>
                </a:lnTo>
                <a:lnTo>
                  <a:pt x="522" y="92"/>
                </a:lnTo>
                <a:lnTo>
                  <a:pt x="526" y="100"/>
                </a:lnTo>
                <a:lnTo>
                  <a:pt x="526" y="230"/>
                </a:lnTo>
                <a:lnTo>
                  <a:pt x="530" y="248"/>
                </a:lnTo>
                <a:lnTo>
                  <a:pt x="522" y="252"/>
                </a:lnTo>
                <a:lnTo>
                  <a:pt x="520" y="258"/>
                </a:lnTo>
                <a:lnTo>
                  <a:pt x="526" y="266"/>
                </a:lnTo>
                <a:lnTo>
                  <a:pt x="524" y="310"/>
                </a:lnTo>
                <a:lnTo>
                  <a:pt x="518" y="314"/>
                </a:lnTo>
                <a:lnTo>
                  <a:pt x="520" y="332"/>
                </a:lnTo>
                <a:lnTo>
                  <a:pt x="526" y="340"/>
                </a:lnTo>
                <a:lnTo>
                  <a:pt x="518" y="340"/>
                </a:lnTo>
                <a:lnTo>
                  <a:pt x="506" y="340"/>
                </a:lnTo>
                <a:lnTo>
                  <a:pt x="490" y="328"/>
                </a:lnTo>
                <a:lnTo>
                  <a:pt x="480" y="312"/>
                </a:lnTo>
                <a:lnTo>
                  <a:pt x="474" y="310"/>
                </a:lnTo>
                <a:lnTo>
                  <a:pt x="458" y="318"/>
                </a:lnTo>
                <a:lnTo>
                  <a:pt x="446" y="302"/>
                </a:lnTo>
                <a:lnTo>
                  <a:pt x="422" y="316"/>
                </a:lnTo>
                <a:lnTo>
                  <a:pt x="408" y="316"/>
                </a:lnTo>
                <a:lnTo>
                  <a:pt x="398" y="312"/>
                </a:lnTo>
                <a:lnTo>
                  <a:pt x="384" y="294"/>
                </a:lnTo>
                <a:lnTo>
                  <a:pt x="0" y="286"/>
                </a:lnTo>
                <a:lnTo>
                  <a:pt x="16" y="0"/>
                </a:lnTo>
              </a:path>
            </a:pathLst>
          </a:custGeom>
          <a:solidFill>
            <a:srgbClr val="008226"/>
          </a:solidFill>
          <a:ln cap="rnd" w="12600">
            <a:solidFill>
              <a:srgbClr val="4d4d4d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044" name=""/>
          <p:cNvSpPr/>
          <p:nvPr/>
        </p:nvSpPr>
        <p:spPr>
          <a:xfrm>
            <a:off x="3051000" y="2416320"/>
            <a:ext cx="982800" cy="766440"/>
          </a:xfrm>
          <a:custGeom>
            <a:avLst/>
            <a:gdLst/>
            <a:ahLst/>
            <a:rect l="l" t="t" r="r" b="b"/>
            <a:pathLst>
              <a:path w="510" h="435">
                <a:moveTo>
                  <a:pt x="52" y="0"/>
                </a:moveTo>
                <a:lnTo>
                  <a:pt x="509" y="50"/>
                </a:lnTo>
                <a:lnTo>
                  <a:pt x="485" y="434"/>
                </a:lnTo>
                <a:lnTo>
                  <a:pt x="0" y="376"/>
                </a:lnTo>
                <a:lnTo>
                  <a:pt x="18" y="276"/>
                </a:lnTo>
                <a:lnTo>
                  <a:pt x="52" y="0"/>
                </a:lnTo>
              </a:path>
            </a:pathLst>
          </a:custGeom>
          <a:solidFill>
            <a:srgbClr val="008226"/>
          </a:solidFill>
          <a:ln cap="rnd" w="12600">
            <a:solidFill>
              <a:srgbClr val="4d4d4d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045" name=""/>
          <p:cNvSpPr/>
          <p:nvPr/>
        </p:nvSpPr>
        <p:spPr>
          <a:xfrm>
            <a:off x="3225960" y="3106800"/>
            <a:ext cx="1023840" cy="757080"/>
          </a:xfrm>
          <a:custGeom>
            <a:avLst/>
            <a:gdLst/>
            <a:ahLst/>
            <a:rect l="l" t="t" r="r" b="b"/>
            <a:pathLst>
              <a:path w="531" h="429">
                <a:moveTo>
                  <a:pt x="40" y="0"/>
                </a:moveTo>
                <a:lnTo>
                  <a:pt x="324" y="34"/>
                </a:lnTo>
                <a:lnTo>
                  <a:pt x="426" y="46"/>
                </a:lnTo>
                <a:lnTo>
                  <a:pt x="530" y="50"/>
                </a:lnTo>
                <a:lnTo>
                  <a:pt x="526" y="428"/>
                </a:lnTo>
                <a:lnTo>
                  <a:pt x="290" y="414"/>
                </a:lnTo>
                <a:lnTo>
                  <a:pt x="160" y="400"/>
                </a:lnTo>
                <a:lnTo>
                  <a:pt x="0" y="382"/>
                </a:lnTo>
                <a:lnTo>
                  <a:pt x="40" y="0"/>
                </a:lnTo>
              </a:path>
            </a:pathLst>
          </a:custGeom>
          <a:solidFill>
            <a:srgbClr val="008226"/>
          </a:solidFill>
          <a:ln cap="rnd" w="12600">
            <a:solidFill>
              <a:srgbClr val="4d4d4d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046" name=""/>
          <p:cNvSpPr/>
          <p:nvPr/>
        </p:nvSpPr>
        <p:spPr>
          <a:xfrm>
            <a:off x="5805360" y="2063880"/>
            <a:ext cx="708120" cy="379440"/>
          </a:xfrm>
          <a:custGeom>
            <a:avLst/>
            <a:gdLst/>
            <a:ahLst/>
            <a:rect l="l" t="t" r="r" b="b"/>
            <a:pathLst>
              <a:path w="367" h="215">
                <a:moveTo>
                  <a:pt x="350" y="76"/>
                </a:moveTo>
                <a:lnTo>
                  <a:pt x="366" y="94"/>
                </a:lnTo>
                <a:lnTo>
                  <a:pt x="362" y="108"/>
                </a:lnTo>
                <a:lnTo>
                  <a:pt x="346" y="112"/>
                </a:lnTo>
                <a:lnTo>
                  <a:pt x="318" y="120"/>
                </a:lnTo>
                <a:lnTo>
                  <a:pt x="302" y="144"/>
                </a:lnTo>
                <a:lnTo>
                  <a:pt x="272" y="144"/>
                </a:lnTo>
                <a:lnTo>
                  <a:pt x="260" y="166"/>
                </a:lnTo>
                <a:lnTo>
                  <a:pt x="216" y="168"/>
                </a:lnTo>
                <a:lnTo>
                  <a:pt x="198" y="214"/>
                </a:lnTo>
                <a:lnTo>
                  <a:pt x="168" y="208"/>
                </a:lnTo>
                <a:lnTo>
                  <a:pt x="174" y="176"/>
                </a:lnTo>
                <a:lnTo>
                  <a:pt x="150" y="168"/>
                </a:lnTo>
                <a:lnTo>
                  <a:pt x="144" y="156"/>
                </a:lnTo>
                <a:lnTo>
                  <a:pt x="126" y="154"/>
                </a:lnTo>
                <a:lnTo>
                  <a:pt x="118" y="142"/>
                </a:lnTo>
                <a:lnTo>
                  <a:pt x="98" y="150"/>
                </a:lnTo>
                <a:lnTo>
                  <a:pt x="84" y="138"/>
                </a:lnTo>
                <a:lnTo>
                  <a:pt x="58" y="126"/>
                </a:lnTo>
                <a:lnTo>
                  <a:pt x="42" y="142"/>
                </a:lnTo>
                <a:lnTo>
                  <a:pt x="26" y="136"/>
                </a:lnTo>
                <a:lnTo>
                  <a:pt x="0" y="114"/>
                </a:lnTo>
                <a:lnTo>
                  <a:pt x="6" y="96"/>
                </a:lnTo>
                <a:lnTo>
                  <a:pt x="10" y="82"/>
                </a:lnTo>
                <a:lnTo>
                  <a:pt x="30" y="72"/>
                </a:lnTo>
                <a:lnTo>
                  <a:pt x="52" y="72"/>
                </a:lnTo>
                <a:lnTo>
                  <a:pt x="106" y="30"/>
                </a:lnTo>
                <a:lnTo>
                  <a:pt x="122" y="2"/>
                </a:lnTo>
                <a:lnTo>
                  <a:pt x="174" y="0"/>
                </a:lnTo>
                <a:lnTo>
                  <a:pt x="150" y="6"/>
                </a:lnTo>
                <a:lnTo>
                  <a:pt x="126" y="36"/>
                </a:lnTo>
                <a:lnTo>
                  <a:pt x="112" y="36"/>
                </a:lnTo>
                <a:lnTo>
                  <a:pt x="114" y="58"/>
                </a:lnTo>
                <a:lnTo>
                  <a:pt x="162" y="62"/>
                </a:lnTo>
                <a:lnTo>
                  <a:pt x="182" y="88"/>
                </a:lnTo>
                <a:lnTo>
                  <a:pt x="230" y="84"/>
                </a:lnTo>
                <a:lnTo>
                  <a:pt x="250" y="72"/>
                </a:lnTo>
                <a:lnTo>
                  <a:pt x="278" y="62"/>
                </a:lnTo>
                <a:lnTo>
                  <a:pt x="312" y="64"/>
                </a:lnTo>
                <a:lnTo>
                  <a:pt x="336" y="46"/>
                </a:lnTo>
                <a:lnTo>
                  <a:pt x="340" y="64"/>
                </a:lnTo>
                <a:lnTo>
                  <a:pt x="338" y="72"/>
                </a:lnTo>
                <a:lnTo>
                  <a:pt x="350" y="76"/>
                </a:lnTo>
              </a:path>
            </a:pathLst>
          </a:custGeom>
          <a:solidFill>
            <a:srgbClr val="008226"/>
          </a:solidFill>
          <a:ln cap="rnd" w="12600">
            <a:solidFill>
              <a:srgbClr val="4d4d4d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047" name=""/>
          <p:cNvSpPr/>
          <p:nvPr/>
        </p:nvSpPr>
        <p:spPr>
          <a:xfrm>
            <a:off x="5489640" y="2176560"/>
            <a:ext cx="758880" cy="745920"/>
          </a:xfrm>
          <a:custGeom>
            <a:avLst/>
            <a:gdLst/>
            <a:ahLst/>
            <a:rect l="l" t="t" r="r" b="b"/>
            <a:pathLst>
              <a:path w="393" h="423">
                <a:moveTo>
                  <a:pt x="366" y="414"/>
                </a:moveTo>
                <a:lnTo>
                  <a:pt x="366" y="394"/>
                </a:lnTo>
                <a:lnTo>
                  <a:pt x="360" y="374"/>
                </a:lnTo>
                <a:lnTo>
                  <a:pt x="356" y="344"/>
                </a:lnTo>
                <a:lnTo>
                  <a:pt x="358" y="324"/>
                </a:lnTo>
                <a:lnTo>
                  <a:pt x="362" y="310"/>
                </a:lnTo>
                <a:lnTo>
                  <a:pt x="368" y="298"/>
                </a:lnTo>
                <a:lnTo>
                  <a:pt x="362" y="284"/>
                </a:lnTo>
                <a:lnTo>
                  <a:pt x="356" y="276"/>
                </a:lnTo>
                <a:lnTo>
                  <a:pt x="360" y="264"/>
                </a:lnTo>
                <a:lnTo>
                  <a:pt x="368" y="260"/>
                </a:lnTo>
                <a:lnTo>
                  <a:pt x="368" y="206"/>
                </a:lnTo>
                <a:lnTo>
                  <a:pt x="376" y="194"/>
                </a:lnTo>
                <a:lnTo>
                  <a:pt x="392" y="178"/>
                </a:lnTo>
                <a:lnTo>
                  <a:pt x="390" y="160"/>
                </a:lnTo>
                <a:lnTo>
                  <a:pt x="384" y="154"/>
                </a:lnTo>
                <a:lnTo>
                  <a:pt x="374" y="158"/>
                </a:lnTo>
                <a:lnTo>
                  <a:pt x="370" y="180"/>
                </a:lnTo>
                <a:lnTo>
                  <a:pt x="360" y="188"/>
                </a:lnTo>
                <a:lnTo>
                  <a:pt x="352" y="194"/>
                </a:lnTo>
                <a:lnTo>
                  <a:pt x="350" y="206"/>
                </a:lnTo>
                <a:lnTo>
                  <a:pt x="338" y="216"/>
                </a:lnTo>
                <a:lnTo>
                  <a:pt x="322" y="218"/>
                </a:lnTo>
                <a:lnTo>
                  <a:pt x="330" y="198"/>
                </a:lnTo>
                <a:lnTo>
                  <a:pt x="344" y="180"/>
                </a:lnTo>
                <a:lnTo>
                  <a:pt x="356" y="164"/>
                </a:lnTo>
                <a:lnTo>
                  <a:pt x="360" y="150"/>
                </a:lnTo>
                <a:lnTo>
                  <a:pt x="332" y="146"/>
                </a:lnTo>
                <a:lnTo>
                  <a:pt x="342" y="112"/>
                </a:lnTo>
                <a:lnTo>
                  <a:pt x="314" y="102"/>
                </a:lnTo>
                <a:lnTo>
                  <a:pt x="304" y="94"/>
                </a:lnTo>
                <a:lnTo>
                  <a:pt x="290" y="90"/>
                </a:lnTo>
                <a:lnTo>
                  <a:pt x="284" y="80"/>
                </a:lnTo>
                <a:lnTo>
                  <a:pt x="264" y="88"/>
                </a:lnTo>
                <a:lnTo>
                  <a:pt x="252" y="76"/>
                </a:lnTo>
                <a:lnTo>
                  <a:pt x="224" y="62"/>
                </a:lnTo>
                <a:lnTo>
                  <a:pt x="210" y="74"/>
                </a:lnTo>
                <a:lnTo>
                  <a:pt x="200" y="76"/>
                </a:lnTo>
                <a:lnTo>
                  <a:pt x="192" y="70"/>
                </a:lnTo>
                <a:lnTo>
                  <a:pt x="168" y="54"/>
                </a:lnTo>
                <a:lnTo>
                  <a:pt x="164" y="48"/>
                </a:lnTo>
                <a:lnTo>
                  <a:pt x="166" y="34"/>
                </a:lnTo>
                <a:lnTo>
                  <a:pt x="148" y="38"/>
                </a:lnTo>
                <a:lnTo>
                  <a:pt x="140" y="30"/>
                </a:lnTo>
                <a:lnTo>
                  <a:pt x="126" y="10"/>
                </a:lnTo>
                <a:lnTo>
                  <a:pt x="122" y="0"/>
                </a:lnTo>
                <a:lnTo>
                  <a:pt x="110" y="4"/>
                </a:lnTo>
                <a:lnTo>
                  <a:pt x="84" y="26"/>
                </a:lnTo>
                <a:lnTo>
                  <a:pt x="64" y="36"/>
                </a:lnTo>
                <a:lnTo>
                  <a:pt x="46" y="38"/>
                </a:lnTo>
                <a:lnTo>
                  <a:pt x="30" y="48"/>
                </a:lnTo>
                <a:lnTo>
                  <a:pt x="26" y="66"/>
                </a:lnTo>
                <a:lnTo>
                  <a:pt x="30" y="90"/>
                </a:lnTo>
                <a:lnTo>
                  <a:pt x="2" y="126"/>
                </a:lnTo>
                <a:lnTo>
                  <a:pt x="0" y="144"/>
                </a:lnTo>
                <a:lnTo>
                  <a:pt x="8" y="148"/>
                </a:lnTo>
                <a:lnTo>
                  <a:pt x="2" y="216"/>
                </a:lnTo>
                <a:lnTo>
                  <a:pt x="58" y="248"/>
                </a:lnTo>
                <a:lnTo>
                  <a:pt x="78" y="264"/>
                </a:lnTo>
                <a:lnTo>
                  <a:pt x="80" y="284"/>
                </a:lnTo>
                <a:lnTo>
                  <a:pt x="106" y="282"/>
                </a:lnTo>
                <a:lnTo>
                  <a:pt x="114" y="322"/>
                </a:lnTo>
                <a:lnTo>
                  <a:pt x="128" y="332"/>
                </a:lnTo>
                <a:lnTo>
                  <a:pt x="128" y="346"/>
                </a:lnTo>
                <a:lnTo>
                  <a:pt x="120" y="380"/>
                </a:lnTo>
                <a:lnTo>
                  <a:pt x="132" y="398"/>
                </a:lnTo>
                <a:lnTo>
                  <a:pt x="140" y="412"/>
                </a:lnTo>
                <a:lnTo>
                  <a:pt x="172" y="414"/>
                </a:lnTo>
                <a:lnTo>
                  <a:pt x="174" y="422"/>
                </a:lnTo>
                <a:lnTo>
                  <a:pt x="366" y="414"/>
                </a:lnTo>
              </a:path>
            </a:pathLst>
          </a:custGeom>
          <a:solidFill>
            <a:srgbClr val="008226"/>
          </a:solidFill>
          <a:ln cap="rnd" w="12600">
            <a:solidFill>
              <a:srgbClr val="4d4d4d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048" name=""/>
          <p:cNvSpPr/>
          <p:nvPr/>
        </p:nvSpPr>
        <p:spPr>
          <a:xfrm>
            <a:off x="5138640" y="3251160"/>
            <a:ext cx="970200" cy="768240"/>
          </a:xfrm>
          <a:custGeom>
            <a:avLst/>
            <a:gdLst/>
            <a:ahLst/>
            <a:rect l="l" t="t" r="r" b="b"/>
            <a:pathLst>
              <a:path w="503" h="435">
                <a:moveTo>
                  <a:pt x="288" y="0"/>
                </a:moveTo>
                <a:lnTo>
                  <a:pt x="302" y="22"/>
                </a:lnTo>
                <a:lnTo>
                  <a:pt x="310" y="56"/>
                </a:lnTo>
                <a:lnTo>
                  <a:pt x="318" y="80"/>
                </a:lnTo>
                <a:lnTo>
                  <a:pt x="326" y="96"/>
                </a:lnTo>
                <a:lnTo>
                  <a:pt x="358" y="114"/>
                </a:lnTo>
                <a:lnTo>
                  <a:pt x="360" y="128"/>
                </a:lnTo>
                <a:lnTo>
                  <a:pt x="370" y="154"/>
                </a:lnTo>
                <a:lnTo>
                  <a:pt x="386" y="158"/>
                </a:lnTo>
                <a:lnTo>
                  <a:pt x="396" y="158"/>
                </a:lnTo>
                <a:lnTo>
                  <a:pt x="412" y="172"/>
                </a:lnTo>
                <a:lnTo>
                  <a:pt x="400" y="218"/>
                </a:lnTo>
                <a:lnTo>
                  <a:pt x="424" y="226"/>
                </a:lnTo>
                <a:lnTo>
                  <a:pt x="440" y="242"/>
                </a:lnTo>
                <a:lnTo>
                  <a:pt x="434" y="260"/>
                </a:lnTo>
                <a:lnTo>
                  <a:pt x="460" y="264"/>
                </a:lnTo>
                <a:lnTo>
                  <a:pt x="468" y="282"/>
                </a:lnTo>
                <a:lnTo>
                  <a:pt x="470" y="312"/>
                </a:lnTo>
                <a:lnTo>
                  <a:pt x="484" y="328"/>
                </a:lnTo>
                <a:lnTo>
                  <a:pt x="494" y="328"/>
                </a:lnTo>
                <a:lnTo>
                  <a:pt x="502" y="334"/>
                </a:lnTo>
                <a:lnTo>
                  <a:pt x="502" y="364"/>
                </a:lnTo>
                <a:lnTo>
                  <a:pt x="480" y="386"/>
                </a:lnTo>
                <a:lnTo>
                  <a:pt x="474" y="390"/>
                </a:lnTo>
                <a:lnTo>
                  <a:pt x="472" y="422"/>
                </a:lnTo>
                <a:lnTo>
                  <a:pt x="468" y="432"/>
                </a:lnTo>
                <a:lnTo>
                  <a:pt x="446" y="434"/>
                </a:lnTo>
                <a:lnTo>
                  <a:pt x="418" y="426"/>
                </a:lnTo>
                <a:lnTo>
                  <a:pt x="428" y="406"/>
                </a:lnTo>
                <a:lnTo>
                  <a:pt x="436" y="394"/>
                </a:lnTo>
                <a:lnTo>
                  <a:pt x="432" y="386"/>
                </a:lnTo>
                <a:lnTo>
                  <a:pt x="196" y="398"/>
                </a:lnTo>
                <a:lnTo>
                  <a:pt x="90" y="402"/>
                </a:lnTo>
                <a:lnTo>
                  <a:pt x="86" y="250"/>
                </a:lnTo>
                <a:lnTo>
                  <a:pt x="82" y="156"/>
                </a:lnTo>
                <a:lnTo>
                  <a:pt x="64" y="140"/>
                </a:lnTo>
                <a:lnTo>
                  <a:pt x="62" y="120"/>
                </a:lnTo>
                <a:lnTo>
                  <a:pt x="50" y="114"/>
                </a:lnTo>
                <a:lnTo>
                  <a:pt x="50" y="98"/>
                </a:lnTo>
                <a:lnTo>
                  <a:pt x="64" y="96"/>
                </a:lnTo>
                <a:lnTo>
                  <a:pt x="64" y="82"/>
                </a:lnTo>
                <a:lnTo>
                  <a:pt x="46" y="68"/>
                </a:lnTo>
                <a:lnTo>
                  <a:pt x="24" y="66"/>
                </a:lnTo>
                <a:lnTo>
                  <a:pt x="24" y="46"/>
                </a:lnTo>
                <a:lnTo>
                  <a:pt x="26" y="32"/>
                </a:lnTo>
                <a:lnTo>
                  <a:pt x="14" y="22"/>
                </a:lnTo>
                <a:lnTo>
                  <a:pt x="0" y="20"/>
                </a:lnTo>
                <a:lnTo>
                  <a:pt x="0" y="6"/>
                </a:lnTo>
                <a:lnTo>
                  <a:pt x="288" y="0"/>
                </a:lnTo>
              </a:path>
            </a:pathLst>
          </a:custGeom>
          <a:solidFill>
            <a:srgbClr val="008226"/>
          </a:solidFill>
          <a:ln cap="rnd" w="12600">
            <a:solidFill>
              <a:srgbClr val="4d4d4d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049" name=""/>
          <p:cNvSpPr/>
          <p:nvPr/>
        </p:nvSpPr>
        <p:spPr>
          <a:xfrm>
            <a:off x="5975280" y="3773520"/>
            <a:ext cx="1217520" cy="407880"/>
          </a:xfrm>
          <a:custGeom>
            <a:avLst/>
            <a:gdLst/>
            <a:ahLst/>
            <a:rect l="l" t="t" r="r" b="b"/>
            <a:pathLst>
              <a:path w="631" h="231">
                <a:moveTo>
                  <a:pt x="630" y="0"/>
                </a:moveTo>
                <a:lnTo>
                  <a:pt x="628" y="28"/>
                </a:lnTo>
                <a:lnTo>
                  <a:pt x="612" y="30"/>
                </a:lnTo>
                <a:lnTo>
                  <a:pt x="614" y="54"/>
                </a:lnTo>
                <a:lnTo>
                  <a:pt x="600" y="58"/>
                </a:lnTo>
                <a:lnTo>
                  <a:pt x="572" y="74"/>
                </a:lnTo>
                <a:lnTo>
                  <a:pt x="560" y="72"/>
                </a:lnTo>
                <a:lnTo>
                  <a:pt x="554" y="96"/>
                </a:lnTo>
                <a:lnTo>
                  <a:pt x="530" y="98"/>
                </a:lnTo>
                <a:lnTo>
                  <a:pt x="522" y="112"/>
                </a:lnTo>
                <a:lnTo>
                  <a:pt x="490" y="130"/>
                </a:lnTo>
                <a:lnTo>
                  <a:pt x="470" y="136"/>
                </a:lnTo>
                <a:lnTo>
                  <a:pt x="476" y="148"/>
                </a:lnTo>
                <a:lnTo>
                  <a:pt x="450" y="170"/>
                </a:lnTo>
                <a:lnTo>
                  <a:pt x="448" y="182"/>
                </a:lnTo>
                <a:lnTo>
                  <a:pt x="300" y="202"/>
                </a:lnTo>
                <a:lnTo>
                  <a:pt x="212" y="216"/>
                </a:lnTo>
                <a:lnTo>
                  <a:pt x="126" y="222"/>
                </a:lnTo>
                <a:lnTo>
                  <a:pt x="10" y="230"/>
                </a:lnTo>
                <a:lnTo>
                  <a:pt x="8" y="216"/>
                </a:lnTo>
                <a:lnTo>
                  <a:pt x="14" y="212"/>
                </a:lnTo>
                <a:lnTo>
                  <a:pt x="0" y="200"/>
                </a:lnTo>
                <a:lnTo>
                  <a:pt x="10" y="180"/>
                </a:lnTo>
                <a:lnTo>
                  <a:pt x="22" y="172"/>
                </a:lnTo>
                <a:lnTo>
                  <a:pt x="24" y="158"/>
                </a:lnTo>
                <a:lnTo>
                  <a:pt x="34" y="146"/>
                </a:lnTo>
                <a:lnTo>
                  <a:pt x="34" y="130"/>
                </a:lnTo>
                <a:lnTo>
                  <a:pt x="42" y="96"/>
                </a:lnTo>
                <a:lnTo>
                  <a:pt x="48" y="90"/>
                </a:lnTo>
                <a:lnTo>
                  <a:pt x="62" y="84"/>
                </a:lnTo>
                <a:lnTo>
                  <a:pt x="96" y="86"/>
                </a:lnTo>
                <a:lnTo>
                  <a:pt x="112" y="86"/>
                </a:lnTo>
                <a:lnTo>
                  <a:pt x="162" y="54"/>
                </a:lnTo>
                <a:lnTo>
                  <a:pt x="172" y="62"/>
                </a:lnTo>
                <a:lnTo>
                  <a:pt x="194" y="64"/>
                </a:lnTo>
                <a:lnTo>
                  <a:pt x="206" y="48"/>
                </a:lnTo>
                <a:lnTo>
                  <a:pt x="296" y="48"/>
                </a:lnTo>
                <a:lnTo>
                  <a:pt x="428" y="34"/>
                </a:lnTo>
                <a:lnTo>
                  <a:pt x="556" y="12"/>
                </a:lnTo>
                <a:lnTo>
                  <a:pt x="630" y="0"/>
                </a:lnTo>
              </a:path>
            </a:pathLst>
          </a:custGeom>
          <a:solidFill>
            <a:srgbClr val="008226"/>
          </a:solidFill>
          <a:ln cap="rnd" w="12600">
            <a:solidFill>
              <a:srgbClr val="4d4d4d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050" name=""/>
          <p:cNvSpPr/>
          <p:nvPr/>
        </p:nvSpPr>
        <p:spPr>
          <a:xfrm>
            <a:off x="7007400" y="3132000"/>
            <a:ext cx="574560" cy="552600"/>
          </a:xfrm>
          <a:custGeom>
            <a:avLst/>
            <a:gdLst/>
            <a:ahLst/>
            <a:rect l="l" t="t" r="r" b="b"/>
            <a:pathLst>
              <a:path w="298" h="313">
                <a:moveTo>
                  <a:pt x="114" y="0"/>
                </a:moveTo>
                <a:lnTo>
                  <a:pt x="104" y="14"/>
                </a:lnTo>
                <a:lnTo>
                  <a:pt x="108" y="60"/>
                </a:lnTo>
                <a:lnTo>
                  <a:pt x="104" y="84"/>
                </a:lnTo>
                <a:lnTo>
                  <a:pt x="88" y="82"/>
                </a:lnTo>
                <a:lnTo>
                  <a:pt x="82" y="106"/>
                </a:lnTo>
                <a:lnTo>
                  <a:pt x="58" y="104"/>
                </a:lnTo>
                <a:lnTo>
                  <a:pt x="48" y="110"/>
                </a:lnTo>
                <a:lnTo>
                  <a:pt x="54" y="122"/>
                </a:lnTo>
                <a:lnTo>
                  <a:pt x="50" y="136"/>
                </a:lnTo>
                <a:lnTo>
                  <a:pt x="62" y="150"/>
                </a:lnTo>
                <a:lnTo>
                  <a:pt x="56" y="160"/>
                </a:lnTo>
                <a:lnTo>
                  <a:pt x="36" y="146"/>
                </a:lnTo>
                <a:lnTo>
                  <a:pt x="22" y="156"/>
                </a:lnTo>
                <a:lnTo>
                  <a:pt x="26" y="192"/>
                </a:lnTo>
                <a:lnTo>
                  <a:pt x="16" y="192"/>
                </a:lnTo>
                <a:lnTo>
                  <a:pt x="14" y="208"/>
                </a:lnTo>
                <a:lnTo>
                  <a:pt x="0" y="214"/>
                </a:lnTo>
                <a:lnTo>
                  <a:pt x="4" y="228"/>
                </a:lnTo>
                <a:lnTo>
                  <a:pt x="8" y="240"/>
                </a:lnTo>
                <a:lnTo>
                  <a:pt x="12" y="256"/>
                </a:lnTo>
                <a:lnTo>
                  <a:pt x="30" y="266"/>
                </a:lnTo>
                <a:lnTo>
                  <a:pt x="48" y="270"/>
                </a:lnTo>
                <a:lnTo>
                  <a:pt x="50" y="286"/>
                </a:lnTo>
                <a:lnTo>
                  <a:pt x="72" y="298"/>
                </a:lnTo>
                <a:lnTo>
                  <a:pt x="74" y="312"/>
                </a:lnTo>
                <a:lnTo>
                  <a:pt x="96" y="306"/>
                </a:lnTo>
                <a:lnTo>
                  <a:pt x="96" y="298"/>
                </a:lnTo>
                <a:lnTo>
                  <a:pt x="128" y="300"/>
                </a:lnTo>
                <a:lnTo>
                  <a:pt x="132" y="292"/>
                </a:lnTo>
                <a:lnTo>
                  <a:pt x="148" y="290"/>
                </a:lnTo>
                <a:lnTo>
                  <a:pt x="148" y="274"/>
                </a:lnTo>
                <a:lnTo>
                  <a:pt x="171" y="274"/>
                </a:lnTo>
                <a:lnTo>
                  <a:pt x="173" y="262"/>
                </a:lnTo>
                <a:lnTo>
                  <a:pt x="185" y="250"/>
                </a:lnTo>
                <a:lnTo>
                  <a:pt x="187" y="232"/>
                </a:lnTo>
                <a:lnTo>
                  <a:pt x="197" y="222"/>
                </a:lnTo>
                <a:lnTo>
                  <a:pt x="195" y="198"/>
                </a:lnTo>
                <a:lnTo>
                  <a:pt x="203" y="188"/>
                </a:lnTo>
                <a:lnTo>
                  <a:pt x="209" y="172"/>
                </a:lnTo>
                <a:lnTo>
                  <a:pt x="213" y="160"/>
                </a:lnTo>
                <a:lnTo>
                  <a:pt x="229" y="156"/>
                </a:lnTo>
                <a:lnTo>
                  <a:pt x="235" y="168"/>
                </a:lnTo>
                <a:lnTo>
                  <a:pt x="255" y="132"/>
                </a:lnTo>
                <a:lnTo>
                  <a:pt x="273" y="130"/>
                </a:lnTo>
                <a:lnTo>
                  <a:pt x="277" y="118"/>
                </a:lnTo>
                <a:lnTo>
                  <a:pt x="271" y="106"/>
                </a:lnTo>
                <a:lnTo>
                  <a:pt x="295" y="100"/>
                </a:lnTo>
                <a:lnTo>
                  <a:pt x="289" y="82"/>
                </a:lnTo>
                <a:lnTo>
                  <a:pt x="289" y="62"/>
                </a:lnTo>
                <a:lnTo>
                  <a:pt x="297" y="60"/>
                </a:lnTo>
                <a:lnTo>
                  <a:pt x="293" y="50"/>
                </a:lnTo>
                <a:lnTo>
                  <a:pt x="263" y="56"/>
                </a:lnTo>
                <a:lnTo>
                  <a:pt x="243" y="52"/>
                </a:lnTo>
                <a:lnTo>
                  <a:pt x="243" y="68"/>
                </a:lnTo>
                <a:lnTo>
                  <a:pt x="211" y="88"/>
                </a:lnTo>
                <a:lnTo>
                  <a:pt x="203" y="40"/>
                </a:lnTo>
                <a:lnTo>
                  <a:pt x="130" y="50"/>
                </a:lnTo>
                <a:lnTo>
                  <a:pt x="114" y="0"/>
                </a:lnTo>
              </a:path>
            </a:pathLst>
          </a:custGeom>
          <a:solidFill>
            <a:srgbClr val="008226"/>
          </a:solidFill>
          <a:ln cap="rnd" w="12600">
            <a:solidFill>
              <a:srgbClr val="4d4d4d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051" name=""/>
          <p:cNvSpPr/>
          <p:nvPr/>
        </p:nvSpPr>
        <p:spPr>
          <a:xfrm>
            <a:off x="7397640" y="3129120"/>
            <a:ext cx="665280" cy="280800"/>
          </a:xfrm>
          <a:custGeom>
            <a:avLst/>
            <a:gdLst/>
            <a:ahLst/>
            <a:rect l="l" t="t" r="r" b="b"/>
            <a:pathLst>
              <a:path w="345" h="159">
                <a:moveTo>
                  <a:pt x="338" y="102"/>
                </a:moveTo>
                <a:lnTo>
                  <a:pt x="344" y="122"/>
                </a:lnTo>
                <a:lnTo>
                  <a:pt x="338" y="122"/>
                </a:lnTo>
                <a:lnTo>
                  <a:pt x="338" y="128"/>
                </a:lnTo>
                <a:lnTo>
                  <a:pt x="330" y="136"/>
                </a:lnTo>
                <a:lnTo>
                  <a:pt x="330" y="148"/>
                </a:lnTo>
                <a:lnTo>
                  <a:pt x="294" y="156"/>
                </a:lnTo>
                <a:lnTo>
                  <a:pt x="286" y="138"/>
                </a:lnTo>
                <a:lnTo>
                  <a:pt x="274" y="138"/>
                </a:lnTo>
                <a:lnTo>
                  <a:pt x="260" y="104"/>
                </a:lnTo>
                <a:lnTo>
                  <a:pt x="270" y="88"/>
                </a:lnTo>
                <a:lnTo>
                  <a:pt x="260" y="88"/>
                </a:lnTo>
                <a:lnTo>
                  <a:pt x="246" y="72"/>
                </a:lnTo>
                <a:lnTo>
                  <a:pt x="256" y="54"/>
                </a:lnTo>
                <a:lnTo>
                  <a:pt x="250" y="52"/>
                </a:lnTo>
                <a:lnTo>
                  <a:pt x="248" y="36"/>
                </a:lnTo>
                <a:lnTo>
                  <a:pt x="256" y="14"/>
                </a:lnTo>
                <a:lnTo>
                  <a:pt x="240" y="18"/>
                </a:lnTo>
                <a:lnTo>
                  <a:pt x="236" y="36"/>
                </a:lnTo>
                <a:lnTo>
                  <a:pt x="222" y="46"/>
                </a:lnTo>
                <a:lnTo>
                  <a:pt x="232" y="60"/>
                </a:lnTo>
                <a:lnTo>
                  <a:pt x="230" y="76"/>
                </a:lnTo>
                <a:lnTo>
                  <a:pt x="238" y="78"/>
                </a:lnTo>
                <a:lnTo>
                  <a:pt x="230" y="94"/>
                </a:lnTo>
                <a:lnTo>
                  <a:pt x="236" y="112"/>
                </a:lnTo>
                <a:lnTo>
                  <a:pt x="240" y="136"/>
                </a:lnTo>
                <a:lnTo>
                  <a:pt x="254" y="146"/>
                </a:lnTo>
                <a:lnTo>
                  <a:pt x="248" y="158"/>
                </a:lnTo>
                <a:lnTo>
                  <a:pt x="238" y="152"/>
                </a:lnTo>
                <a:lnTo>
                  <a:pt x="220" y="154"/>
                </a:lnTo>
                <a:lnTo>
                  <a:pt x="216" y="144"/>
                </a:lnTo>
                <a:lnTo>
                  <a:pt x="190" y="148"/>
                </a:lnTo>
                <a:lnTo>
                  <a:pt x="184" y="124"/>
                </a:lnTo>
                <a:lnTo>
                  <a:pt x="186" y="110"/>
                </a:lnTo>
                <a:lnTo>
                  <a:pt x="200" y="92"/>
                </a:lnTo>
                <a:lnTo>
                  <a:pt x="192" y="80"/>
                </a:lnTo>
                <a:lnTo>
                  <a:pt x="156" y="76"/>
                </a:lnTo>
                <a:lnTo>
                  <a:pt x="152" y="58"/>
                </a:lnTo>
                <a:lnTo>
                  <a:pt x="138" y="60"/>
                </a:lnTo>
                <a:lnTo>
                  <a:pt x="132" y="76"/>
                </a:lnTo>
                <a:lnTo>
                  <a:pt x="110" y="80"/>
                </a:lnTo>
                <a:lnTo>
                  <a:pt x="92" y="64"/>
                </a:lnTo>
                <a:lnTo>
                  <a:pt x="88" y="48"/>
                </a:lnTo>
                <a:lnTo>
                  <a:pt x="62" y="56"/>
                </a:lnTo>
                <a:lnTo>
                  <a:pt x="40" y="54"/>
                </a:lnTo>
                <a:lnTo>
                  <a:pt x="38" y="70"/>
                </a:lnTo>
                <a:lnTo>
                  <a:pt x="6" y="88"/>
                </a:lnTo>
                <a:lnTo>
                  <a:pt x="0" y="42"/>
                </a:lnTo>
                <a:lnTo>
                  <a:pt x="262" y="0"/>
                </a:lnTo>
                <a:lnTo>
                  <a:pt x="294" y="102"/>
                </a:lnTo>
                <a:lnTo>
                  <a:pt x="338" y="102"/>
                </a:lnTo>
              </a:path>
            </a:pathLst>
          </a:custGeom>
          <a:solidFill>
            <a:srgbClr val="008226"/>
          </a:solidFill>
          <a:ln cap="rnd" w="12600">
            <a:solidFill>
              <a:srgbClr val="4d4d4d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052" name=""/>
          <p:cNvSpPr/>
          <p:nvPr/>
        </p:nvSpPr>
        <p:spPr>
          <a:xfrm>
            <a:off x="7182000" y="2724120"/>
            <a:ext cx="833400" cy="501840"/>
          </a:xfrm>
          <a:custGeom>
            <a:avLst/>
            <a:gdLst/>
            <a:ahLst/>
            <a:rect l="l" t="t" r="r" b="b"/>
            <a:pathLst>
              <a:path w="432" h="285">
                <a:moveTo>
                  <a:pt x="0" y="76"/>
                </a:moveTo>
                <a:lnTo>
                  <a:pt x="24" y="52"/>
                </a:lnTo>
                <a:lnTo>
                  <a:pt x="42" y="40"/>
                </a:lnTo>
                <a:lnTo>
                  <a:pt x="52" y="54"/>
                </a:lnTo>
                <a:lnTo>
                  <a:pt x="44" y="62"/>
                </a:lnTo>
                <a:lnTo>
                  <a:pt x="152" y="48"/>
                </a:lnTo>
                <a:lnTo>
                  <a:pt x="339" y="4"/>
                </a:lnTo>
                <a:lnTo>
                  <a:pt x="363" y="0"/>
                </a:lnTo>
                <a:lnTo>
                  <a:pt x="365" y="8"/>
                </a:lnTo>
                <a:lnTo>
                  <a:pt x="381" y="14"/>
                </a:lnTo>
                <a:lnTo>
                  <a:pt x="383" y="26"/>
                </a:lnTo>
                <a:lnTo>
                  <a:pt x="391" y="40"/>
                </a:lnTo>
                <a:lnTo>
                  <a:pt x="403" y="40"/>
                </a:lnTo>
                <a:lnTo>
                  <a:pt x="411" y="54"/>
                </a:lnTo>
                <a:lnTo>
                  <a:pt x="403" y="62"/>
                </a:lnTo>
                <a:lnTo>
                  <a:pt x="403" y="78"/>
                </a:lnTo>
                <a:lnTo>
                  <a:pt x="393" y="94"/>
                </a:lnTo>
                <a:lnTo>
                  <a:pt x="401" y="100"/>
                </a:lnTo>
                <a:lnTo>
                  <a:pt x="391" y="110"/>
                </a:lnTo>
                <a:lnTo>
                  <a:pt x="391" y="124"/>
                </a:lnTo>
                <a:lnTo>
                  <a:pt x="401" y="136"/>
                </a:lnTo>
                <a:lnTo>
                  <a:pt x="403" y="150"/>
                </a:lnTo>
                <a:lnTo>
                  <a:pt x="423" y="152"/>
                </a:lnTo>
                <a:lnTo>
                  <a:pt x="431" y="164"/>
                </a:lnTo>
                <a:lnTo>
                  <a:pt x="421" y="188"/>
                </a:lnTo>
                <a:lnTo>
                  <a:pt x="411" y="200"/>
                </a:lnTo>
                <a:lnTo>
                  <a:pt x="387" y="212"/>
                </a:lnTo>
                <a:lnTo>
                  <a:pt x="373" y="230"/>
                </a:lnTo>
                <a:lnTo>
                  <a:pt x="241" y="252"/>
                </a:lnTo>
                <a:lnTo>
                  <a:pt x="40" y="284"/>
                </a:lnTo>
                <a:lnTo>
                  <a:pt x="22" y="220"/>
                </a:lnTo>
                <a:lnTo>
                  <a:pt x="18" y="212"/>
                </a:lnTo>
                <a:lnTo>
                  <a:pt x="24" y="196"/>
                </a:lnTo>
                <a:lnTo>
                  <a:pt x="0" y="76"/>
                </a:lnTo>
              </a:path>
            </a:pathLst>
          </a:custGeom>
          <a:solidFill>
            <a:srgbClr val="008226"/>
          </a:solidFill>
          <a:ln cap="rnd" w="12600">
            <a:solidFill>
              <a:srgbClr val="4d4d4d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053" name=""/>
          <p:cNvSpPr/>
          <p:nvPr/>
        </p:nvSpPr>
        <p:spPr>
          <a:xfrm>
            <a:off x="8118360" y="2616120"/>
            <a:ext cx="244440" cy="225360"/>
          </a:xfrm>
          <a:custGeom>
            <a:avLst/>
            <a:gdLst/>
            <a:ahLst/>
            <a:rect l="l" t="t" r="r" b="b"/>
            <a:pathLst>
              <a:path w="127" h="127">
                <a:moveTo>
                  <a:pt x="116" y="0"/>
                </a:moveTo>
                <a:lnTo>
                  <a:pt x="120" y="40"/>
                </a:lnTo>
                <a:lnTo>
                  <a:pt x="126" y="64"/>
                </a:lnTo>
                <a:lnTo>
                  <a:pt x="122" y="78"/>
                </a:lnTo>
                <a:lnTo>
                  <a:pt x="102" y="84"/>
                </a:lnTo>
                <a:lnTo>
                  <a:pt x="78" y="92"/>
                </a:lnTo>
                <a:lnTo>
                  <a:pt x="66" y="104"/>
                </a:lnTo>
                <a:lnTo>
                  <a:pt x="54" y="120"/>
                </a:lnTo>
                <a:lnTo>
                  <a:pt x="34" y="126"/>
                </a:lnTo>
                <a:lnTo>
                  <a:pt x="2" y="118"/>
                </a:lnTo>
                <a:lnTo>
                  <a:pt x="22" y="108"/>
                </a:lnTo>
                <a:lnTo>
                  <a:pt x="10" y="92"/>
                </a:lnTo>
                <a:lnTo>
                  <a:pt x="8" y="76"/>
                </a:lnTo>
                <a:lnTo>
                  <a:pt x="4" y="58"/>
                </a:lnTo>
                <a:lnTo>
                  <a:pt x="0" y="30"/>
                </a:lnTo>
                <a:lnTo>
                  <a:pt x="20" y="32"/>
                </a:lnTo>
                <a:lnTo>
                  <a:pt x="30" y="20"/>
                </a:lnTo>
                <a:lnTo>
                  <a:pt x="42" y="30"/>
                </a:lnTo>
                <a:lnTo>
                  <a:pt x="56" y="14"/>
                </a:lnTo>
                <a:lnTo>
                  <a:pt x="116" y="0"/>
                </a:lnTo>
              </a:path>
            </a:pathLst>
          </a:custGeom>
          <a:solidFill>
            <a:srgbClr val="00f008"/>
          </a:solidFill>
          <a:ln cap="rnd" w="12600">
            <a:solidFill>
              <a:srgbClr val="919191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054" name=""/>
          <p:cNvSpPr/>
          <p:nvPr/>
        </p:nvSpPr>
        <p:spPr>
          <a:xfrm>
            <a:off x="8088480" y="2462040"/>
            <a:ext cx="527040" cy="227160"/>
          </a:xfrm>
          <a:custGeom>
            <a:avLst/>
            <a:gdLst/>
            <a:ahLst/>
            <a:rect l="l" t="t" r="r" b="b"/>
            <a:pathLst>
              <a:path w="273" h="129">
                <a:moveTo>
                  <a:pt x="12" y="54"/>
                </a:moveTo>
                <a:lnTo>
                  <a:pt x="68" y="40"/>
                </a:lnTo>
                <a:lnTo>
                  <a:pt x="132" y="26"/>
                </a:lnTo>
                <a:lnTo>
                  <a:pt x="146" y="24"/>
                </a:lnTo>
                <a:lnTo>
                  <a:pt x="146" y="6"/>
                </a:lnTo>
                <a:lnTo>
                  <a:pt x="164" y="10"/>
                </a:lnTo>
                <a:lnTo>
                  <a:pt x="168" y="0"/>
                </a:lnTo>
                <a:lnTo>
                  <a:pt x="180" y="4"/>
                </a:lnTo>
                <a:lnTo>
                  <a:pt x="182" y="36"/>
                </a:lnTo>
                <a:lnTo>
                  <a:pt x="186" y="52"/>
                </a:lnTo>
                <a:lnTo>
                  <a:pt x="202" y="72"/>
                </a:lnTo>
                <a:lnTo>
                  <a:pt x="210" y="88"/>
                </a:lnTo>
                <a:lnTo>
                  <a:pt x="230" y="88"/>
                </a:lnTo>
                <a:lnTo>
                  <a:pt x="242" y="82"/>
                </a:lnTo>
                <a:lnTo>
                  <a:pt x="234" y="72"/>
                </a:lnTo>
                <a:lnTo>
                  <a:pt x="234" y="56"/>
                </a:lnTo>
                <a:lnTo>
                  <a:pt x="246" y="60"/>
                </a:lnTo>
                <a:lnTo>
                  <a:pt x="262" y="66"/>
                </a:lnTo>
                <a:lnTo>
                  <a:pt x="268" y="76"/>
                </a:lnTo>
                <a:lnTo>
                  <a:pt x="258" y="90"/>
                </a:lnTo>
                <a:lnTo>
                  <a:pt x="254" y="104"/>
                </a:lnTo>
                <a:lnTo>
                  <a:pt x="272" y="102"/>
                </a:lnTo>
                <a:lnTo>
                  <a:pt x="268" y="120"/>
                </a:lnTo>
                <a:lnTo>
                  <a:pt x="254" y="128"/>
                </a:lnTo>
                <a:lnTo>
                  <a:pt x="252" y="110"/>
                </a:lnTo>
                <a:lnTo>
                  <a:pt x="242" y="112"/>
                </a:lnTo>
                <a:lnTo>
                  <a:pt x="218" y="114"/>
                </a:lnTo>
                <a:lnTo>
                  <a:pt x="208" y="104"/>
                </a:lnTo>
                <a:lnTo>
                  <a:pt x="200" y="114"/>
                </a:lnTo>
                <a:lnTo>
                  <a:pt x="192" y="120"/>
                </a:lnTo>
                <a:lnTo>
                  <a:pt x="182" y="120"/>
                </a:lnTo>
                <a:lnTo>
                  <a:pt x="182" y="106"/>
                </a:lnTo>
                <a:lnTo>
                  <a:pt x="166" y="104"/>
                </a:lnTo>
                <a:lnTo>
                  <a:pt x="162" y="88"/>
                </a:lnTo>
                <a:lnTo>
                  <a:pt x="158" y="82"/>
                </a:lnTo>
                <a:lnTo>
                  <a:pt x="146" y="88"/>
                </a:lnTo>
                <a:lnTo>
                  <a:pt x="120" y="90"/>
                </a:lnTo>
                <a:lnTo>
                  <a:pt x="98" y="98"/>
                </a:lnTo>
                <a:lnTo>
                  <a:pt x="70" y="104"/>
                </a:lnTo>
                <a:lnTo>
                  <a:pt x="56" y="118"/>
                </a:lnTo>
                <a:lnTo>
                  <a:pt x="44" y="106"/>
                </a:lnTo>
                <a:lnTo>
                  <a:pt x="32" y="120"/>
                </a:lnTo>
                <a:lnTo>
                  <a:pt x="14" y="120"/>
                </a:lnTo>
                <a:lnTo>
                  <a:pt x="0" y="104"/>
                </a:lnTo>
                <a:lnTo>
                  <a:pt x="12" y="54"/>
                </a:lnTo>
              </a:path>
            </a:pathLst>
          </a:custGeom>
          <a:solidFill>
            <a:srgbClr val="00f008"/>
          </a:solidFill>
          <a:ln cap="rnd" w="12600">
            <a:solidFill>
              <a:srgbClr val="919191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055" name=""/>
          <p:cNvSpPr/>
          <p:nvPr/>
        </p:nvSpPr>
        <p:spPr>
          <a:xfrm>
            <a:off x="7899480" y="3103560"/>
            <a:ext cx="163440" cy="211320"/>
          </a:xfrm>
          <a:custGeom>
            <a:avLst/>
            <a:gdLst/>
            <a:ahLst/>
            <a:rect l="l" t="t" r="r" b="b"/>
            <a:pathLst>
              <a:path w="85" h="119">
                <a:moveTo>
                  <a:pt x="18" y="0"/>
                </a:moveTo>
                <a:lnTo>
                  <a:pt x="28" y="34"/>
                </a:lnTo>
                <a:lnTo>
                  <a:pt x="40" y="36"/>
                </a:lnTo>
                <a:lnTo>
                  <a:pt x="50" y="56"/>
                </a:lnTo>
                <a:lnTo>
                  <a:pt x="54" y="68"/>
                </a:lnTo>
                <a:lnTo>
                  <a:pt x="68" y="70"/>
                </a:lnTo>
                <a:lnTo>
                  <a:pt x="84" y="82"/>
                </a:lnTo>
                <a:lnTo>
                  <a:pt x="84" y="106"/>
                </a:lnTo>
                <a:lnTo>
                  <a:pt x="78" y="118"/>
                </a:lnTo>
                <a:lnTo>
                  <a:pt x="36" y="118"/>
                </a:lnTo>
                <a:lnTo>
                  <a:pt x="0" y="10"/>
                </a:lnTo>
                <a:lnTo>
                  <a:pt x="18" y="0"/>
                </a:lnTo>
              </a:path>
            </a:pathLst>
          </a:custGeom>
          <a:solidFill>
            <a:srgbClr val="00f008"/>
          </a:solidFill>
          <a:ln cap="rnd" w="12600">
            <a:solidFill>
              <a:srgbClr val="919191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056" name=""/>
          <p:cNvSpPr/>
          <p:nvPr/>
        </p:nvSpPr>
        <p:spPr>
          <a:xfrm>
            <a:off x="8169120" y="2063880"/>
            <a:ext cx="268560" cy="468360"/>
          </a:xfrm>
          <a:custGeom>
            <a:avLst/>
            <a:gdLst/>
            <a:ahLst/>
            <a:rect l="l" t="t" r="r" b="b"/>
            <a:pathLst>
              <a:path w="139" h="265">
                <a:moveTo>
                  <a:pt x="22" y="30"/>
                </a:moveTo>
                <a:lnTo>
                  <a:pt x="16" y="16"/>
                </a:lnTo>
                <a:lnTo>
                  <a:pt x="22" y="4"/>
                </a:lnTo>
                <a:lnTo>
                  <a:pt x="38" y="0"/>
                </a:lnTo>
                <a:lnTo>
                  <a:pt x="54" y="8"/>
                </a:lnTo>
                <a:lnTo>
                  <a:pt x="78" y="84"/>
                </a:lnTo>
                <a:lnTo>
                  <a:pt x="86" y="92"/>
                </a:lnTo>
                <a:lnTo>
                  <a:pt x="88" y="118"/>
                </a:lnTo>
                <a:lnTo>
                  <a:pt x="92" y="128"/>
                </a:lnTo>
                <a:lnTo>
                  <a:pt x="102" y="138"/>
                </a:lnTo>
                <a:lnTo>
                  <a:pt x="100" y="174"/>
                </a:lnTo>
                <a:lnTo>
                  <a:pt x="114" y="188"/>
                </a:lnTo>
                <a:lnTo>
                  <a:pt x="118" y="200"/>
                </a:lnTo>
                <a:lnTo>
                  <a:pt x="136" y="200"/>
                </a:lnTo>
                <a:lnTo>
                  <a:pt x="138" y="208"/>
                </a:lnTo>
                <a:lnTo>
                  <a:pt x="126" y="222"/>
                </a:lnTo>
                <a:lnTo>
                  <a:pt x="120" y="234"/>
                </a:lnTo>
                <a:lnTo>
                  <a:pt x="104" y="234"/>
                </a:lnTo>
                <a:lnTo>
                  <a:pt x="100" y="252"/>
                </a:lnTo>
                <a:lnTo>
                  <a:pt x="88" y="252"/>
                </a:lnTo>
                <a:lnTo>
                  <a:pt x="26" y="264"/>
                </a:lnTo>
                <a:lnTo>
                  <a:pt x="10" y="232"/>
                </a:lnTo>
                <a:lnTo>
                  <a:pt x="18" y="196"/>
                </a:lnTo>
                <a:lnTo>
                  <a:pt x="0" y="178"/>
                </a:lnTo>
                <a:lnTo>
                  <a:pt x="18" y="156"/>
                </a:lnTo>
                <a:lnTo>
                  <a:pt x="16" y="140"/>
                </a:lnTo>
                <a:lnTo>
                  <a:pt x="8" y="126"/>
                </a:lnTo>
                <a:lnTo>
                  <a:pt x="14" y="114"/>
                </a:lnTo>
                <a:lnTo>
                  <a:pt x="32" y="108"/>
                </a:lnTo>
                <a:lnTo>
                  <a:pt x="32" y="96"/>
                </a:lnTo>
                <a:lnTo>
                  <a:pt x="40" y="84"/>
                </a:lnTo>
                <a:lnTo>
                  <a:pt x="26" y="76"/>
                </a:lnTo>
                <a:lnTo>
                  <a:pt x="26" y="64"/>
                </a:lnTo>
                <a:lnTo>
                  <a:pt x="30" y="48"/>
                </a:lnTo>
                <a:lnTo>
                  <a:pt x="22" y="30"/>
                </a:lnTo>
              </a:path>
            </a:pathLst>
          </a:custGeom>
          <a:solidFill>
            <a:srgbClr val="008226"/>
          </a:solidFill>
          <a:ln cap="rnd" w="12600">
            <a:solidFill>
              <a:srgbClr val="4d4d4d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057" name=""/>
          <p:cNvSpPr/>
          <p:nvPr/>
        </p:nvSpPr>
        <p:spPr>
          <a:xfrm>
            <a:off x="8273880" y="1633680"/>
            <a:ext cx="514440" cy="784080"/>
          </a:xfrm>
          <a:custGeom>
            <a:avLst/>
            <a:gdLst/>
            <a:ahLst/>
            <a:rect l="l" t="t" r="r" b="b"/>
            <a:pathLst>
              <a:path w="267" h="445">
                <a:moveTo>
                  <a:pt x="0" y="248"/>
                </a:moveTo>
                <a:lnTo>
                  <a:pt x="20" y="222"/>
                </a:lnTo>
                <a:lnTo>
                  <a:pt x="20" y="180"/>
                </a:lnTo>
                <a:lnTo>
                  <a:pt x="30" y="156"/>
                </a:lnTo>
                <a:lnTo>
                  <a:pt x="28" y="136"/>
                </a:lnTo>
                <a:lnTo>
                  <a:pt x="18" y="96"/>
                </a:lnTo>
                <a:lnTo>
                  <a:pt x="40" y="32"/>
                </a:lnTo>
                <a:lnTo>
                  <a:pt x="46" y="26"/>
                </a:lnTo>
                <a:lnTo>
                  <a:pt x="46" y="12"/>
                </a:lnTo>
                <a:lnTo>
                  <a:pt x="62" y="6"/>
                </a:lnTo>
                <a:lnTo>
                  <a:pt x="74" y="24"/>
                </a:lnTo>
                <a:lnTo>
                  <a:pt x="94" y="24"/>
                </a:lnTo>
                <a:lnTo>
                  <a:pt x="96" y="20"/>
                </a:lnTo>
                <a:lnTo>
                  <a:pt x="110" y="16"/>
                </a:lnTo>
                <a:lnTo>
                  <a:pt x="118" y="0"/>
                </a:lnTo>
                <a:lnTo>
                  <a:pt x="126" y="12"/>
                </a:lnTo>
                <a:lnTo>
                  <a:pt x="126" y="20"/>
                </a:lnTo>
                <a:lnTo>
                  <a:pt x="162" y="38"/>
                </a:lnTo>
                <a:lnTo>
                  <a:pt x="182" y="132"/>
                </a:lnTo>
                <a:lnTo>
                  <a:pt x="198" y="150"/>
                </a:lnTo>
                <a:lnTo>
                  <a:pt x="226" y="150"/>
                </a:lnTo>
                <a:lnTo>
                  <a:pt x="230" y="158"/>
                </a:lnTo>
                <a:lnTo>
                  <a:pt x="228" y="178"/>
                </a:lnTo>
                <a:lnTo>
                  <a:pt x="236" y="188"/>
                </a:lnTo>
                <a:lnTo>
                  <a:pt x="262" y="194"/>
                </a:lnTo>
                <a:lnTo>
                  <a:pt x="266" y="212"/>
                </a:lnTo>
                <a:lnTo>
                  <a:pt x="256" y="240"/>
                </a:lnTo>
                <a:lnTo>
                  <a:pt x="226" y="268"/>
                </a:lnTo>
                <a:lnTo>
                  <a:pt x="200" y="270"/>
                </a:lnTo>
                <a:lnTo>
                  <a:pt x="192" y="276"/>
                </a:lnTo>
                <a:lnTo>
                  <a:pt x="186" y="292"/>
                </a:lnTo>
                <a:lnTo>
                  <a:pt x="180" y="294"/>
                </a:lnTo>
                <a:lnTo>
                  <a:pt x="160" y="282"/>
                </a:lnTo>
                <a:lnTo>
                  <a:pt x="158" y="296"/>
                </a:lnTo>
                <a:lnTo>
                  <a:pt x="164" y="314"/>
                </a:lnTo>
                <a:lnTo>
                  <a:pt x="164" y="332"/>
                </a:lnTo>
                <a:lnTo>
                  <a:pt x="152" y="336"/>
                </a:lnTo>
                <a:lnTo>
                  <a:pt x="114" y="334"/>
                </a:lnTo>
                <a:lnTo>
                  <a:pt x="116" y="352"/>
                </a:lnTo>
                <a:lnTo>
                  <a:pt x="110" y="366"/>
                </a:lnTo>
                <a:lnTo>
                  <a:pt x="98" y="366"/>
                </a:lnTo>
                <a:lnTo>
                  <a:pt x="94" y="394"/>
                </a:lnTo>
                <a:lnTo>
                  <a:pt x="90" y="408"/>
                </a:lnTo>
                <a:lnTo>
                  <a:pt x="82" y="414"/>
                </a:lnTo>
                <a:lnTo>
                  <a:pt x="84" y="444"/>
                </a:lnTo>
                <a:lnTo>
                  <a:pt x="66" y="444"/>
                </a:lnTo>
                <a:lnTo>
                  <a:pt x="60" y="430"/>
                </a:lnTo>
                <a:lnTo>
                  <a:pt x="44" y="418"/>
                </a:lnTo>
                <a:lnTo>
                  <a:pt x="50" y="386"/>
                </a:lnTo>
                <a:lnTo>
                  <a:pt x="36" y="368"/>
                </a:lnTo>
                <a:lnTo>
                  <a:pt x="32" y="336"/>
                </a:lnTo>
                <a:lnTo>
                  <a:pt x="22" y="318"/>
                </a:lnTo>
                <a:lnTo>
                  <a:pt x="0" y="248"/>
                </a:lnTo>
              </a:path>
            </a:pathLst>
          </a:custGeom>
          <a:solidFill>
            <a:srgbClr val="008226"/>
          </a:solidFill>
          <a:ln cap="rnd" w="12600">
            <a:solidFill>
              <a:srgbClr val="4d4d4d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058" name=""/>
          <p:cNvSpPr/>
          <p:nvPr/>
        </p:nvSpPr>
        <p:spPr>
          <a:xfrm>
            <a:off x="7804080" y="2400480"/>
            <a:ext cx="277920" cy="28080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059" name=""/>
          <p:cNvSpPr/>
          <p:nvPr/>
        </p:nvSpPr>
        <p:spPr>
          <a:xfrm>
            <a:off x="5388120" y="2301840"/>
            <a:ext cx="226800" cy="22860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060" name=""/>
          <p:cNvSpPr/>
          <p:nvPr/>
        </p:nvSpPr>
        <p:spPr>
          <a:xfrm>
            <a:off x="5837400" y="3309840"/>
            <a:ext cx="279360" cy="28116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061" name=""/>
          <p:cNvSpPr/>
          <p:nvPr/>
        </p:nvSpPr>
        <p:spPr>
          <a:xfrm>
            <a:off x="6923160" y="4068720"/>
            <a:ext cx="228600" cy="22860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062" name=""/>
          <p:cNvSpPr/>
          <p:nvPr/>
        </p:nvSpPr>
        <p:spPr>
          <a:xfrm>
            <a:off x="6056280" y="4394160"/>
            <a:ext cx="208080" cy="20952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063" name=""/>
          <p:cNvSpPr/>
          <p:nvPr/>
        </p:nvSpPr>
        <p:spPr>
          <a:xfrm>
            <a:off x="4695840" y="5238720"/>
            <a:ext cx="227160" cy="22860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064" name=""/>
          <p:cNvSpPr/>
          <p:nvPr/>
        </p:nvSpPr>
        <p:spPr>
          <a:xfrm>
            <a:off x="3917880" y="3263760"/>
            <a:ext cx="279360" cy="28260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065" name=""/>
          <p:cNvSpPr/>
          <p:nvPr/>
        </p:nvSpPr>
        <p:spPr>
          <a:xfrm>
            <a:off x="2600280" y="4276800"/>
            <a:ext cx="279360" cy="28404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066" name=""/>
          <p:cNvSpPr/>
          <p:nvPr/>
        </p:nvSpPr>
        <p:spPr>
          <a:xfrm>
            <a:off x="2765520" y="2946240"/>
            <a:ext cx="282600" cy="28116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067" name=""/>
          <p:cNvSpPr/>
          <p:nvPr/>
        </p:nvSpPr>
        <p:spPr>
          <a:xfrm>
            <a:off x="2479680" y="2543040"/>
            <a:ext cx="277920" cy="28116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068" name=""/>
          <p:cNvSpPr/>
          <p:nvPr/>
        </p:nvSpPr>
        <p:spPr>
          <a:xfrm>
            <a:off x="1655640" y="1898640"/>
            <a:ext cx="227160" cy="22860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069" name=""/>
          <p:cNvSpPr/>
          <p:nvPr/>
        </p:nvSpPr>
        <p:spPr>
          <a:xfrm>
            <a:off x="4906800" y="4421160"/>
            <a:ext cx="279720" cy="28260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070" name=""/>
          <p:cNvSpPr/>
          <p:nvPr/>
        </p:nvSpPr>
        <p:spPr>
          <a:xfrm>
            <a:off x="3344760" y="4035600"/>
            <a:ext cx="279360" cy="28404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11071" name=""/>
          <p:cNvGrpSpPr/>
          <p:nvPr/>
        </p:nvGrpSpPr>
        <p:grpSpPr>
          <a:xfrm>
            <a:off x="8434440" y="2562120"/>
            <a:ext cx="93240" cy="125280"/>
            <a:chOff x="8434440" y="2562120"/>
            <a:chExt cx="93240" cy="125280"/>
          </a:xfrm>
        </p:grpSpPr>
        <p:sp>
          <p:nvSpPr>
            <p:cNvPr id="11072" name=""/>
            <p:cNvSpPr/>
            <p:nvPr/>
          </p:nvSpPr>
          <p:spPr>
            <a:xfrm>
              <a:off x="8434440" y="2562120"/>
              <a:ext cx="93240" cy="125280"/>
            </a:xfrm>
            <a:custGeom>
              <a:avLst/>
              <a:gdLst/>
              <a:ahLst/>
              <a:rect l="l" t="t" r="r" b="b"/>
              <a:pathLst>
                <a:path w="104" h="136">
                  <a:moveTo>
                    <a:pt x="43" y="0"/>
                  </a:moveTo>
                  <a:lnTo>
                    <a:pt x="18" y="7"/>
                  </a:lnTo>
                  <a:lnTo>
                    <a:pt x="0" y="12"/>
                  </a:lnTo>
                  <a:lnTo>
                    <a:pt x="4" y="91"/>
                  </a:lnTo>
                  <a:lnTo>
                    <a:pt x="22" y="136"/>
                  </a:lnTo>
                  <a:lnTo>
                    <a:pt x="86" y="120"/>
                  </a:lnTo>
                  <a:lnTo>
                    <a:pt x="104" y="68"/>
                  </a:lnTo>
                  <a:lnTo>
                    <a:pt x="95" y="39"/>
                  </a:lnTo>
                  <a:lnTo>
                    <a:pt x="65" y="39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e9ad17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1073" name=""/>
            <p:cNvSpPr/>
            <p:nvPr/>
          </p:nvSpPr>
          <p:spPr>
            <a:xfrm>
              <a:off x="8434440" y="2562120"/>
              <a:ext cx="93240" cy="125280"/>
            </a:xfrm>
            <a:custGeom>
              <a:avLst/>
              <a:gdLst/>
              <a:ahLst/>
              <a:rect l="l" t="t" r="r" b="b"/>
              <a:pathLst>
                <a:path w="104" h="136">
                  <a:moveTo>
                    <a:pt x="43" y="0"/>
                  </a:moveTo>
                  <a:lnTo>
                    <a:pt x="18" y="7"/>
                  </a:lnTo>
                  <a:lnTo>
                    <a:pt x="0" y="12"/>
                  </a:lnTo>
                  <a:lnTo>
                    <a:pt x="4" y="91"/>
                  </a:lnTo>
                  <a:lnTo>
                    <a:pt x="22" y="136"/>
                  </a:lnTo>
                  <a:lnTo>
                    <a:pt x="86" y="120"/>
                  </a:lnTo>
                  <a:lnTo>
                    <a:pt x="104" y="68"/>
                  </a:lnTo>
                  <a:lnTo>
                    <a:pt x="95" y="39"/>
                  </a:lnTo>
                  <a:lnTo>
                    <a:pt x="65" y="39"/>
                  </a:lnTo>
                  <a:lnTo>
                    <a:pt x="43" y="0"/>
                  </a:lnTo>
                </a:path>
              </a:pathLst>
            </a:custGeom>
            <a:solidFill>
              <a:srgbClr val="e9ad17"/>
            </a:solidFill>
            <a:ln w="11160">
              <a:solidFill>
                <a:srgbClr val="919191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11074" name=""/>
          <p:cNvGrpSpPr/>
          <p:nvPr/>
        </p:nvGrpSpPr>
        <p:grpSpPr>
          <a:xfrm>
            <a:off x="8202600" y="2570040"/>
            <a:ext cx="245880" cy="228240"/>
            <a:chOff x="8202600" y="2570040"/>
            <a:chExt cx="245880" cy="228240"/>
          </a:xfrm>
        </p:grpSpPr>
        <p:sp>
          <p:nvSpPr>
            <p:cNvPr id="11075" name=""/>
            <p:cNvSpPr/>
            <p:nvPr/>
          </p:nvSpPr>
          <p:spPr>
            <a:xfrm>
              <a:off x="8202600" y="2570040"/>
              <a:ext cx="245880" cy="228240"/>
            </a:xfrm>
            <a:custGeom>
              <a:avLst/>
              <a:gdLst/>
              <a:ahLst/>
              <a:rect l="l" t="t" r="r" b="b"/>
              <a:pathLst>
                <a:path w="275" h="253">
                  <a:moveTo>
                    <a:pt x="254" y="0"/>
                  </a:moveTo>
                  <a:lnTo>
                    <a:pt x="263" y="81"/>
                  </a:lnTo>
                  <a:lnTo>
                    <a:pt x="275" y="129"/>
                  </a:lnTo>
                  <a:lnTo>
                    <a:pt x="266" y="156"/>
                  </a:lnTo>
                  <a:lnTo>
                    <a:pt x="223" y="169"/>
                  </a:lnTo>
                  <a:lnTo>
                    <a:pt x="171" y="185"/>
                  </a:lnTo>
                  <a:lnTo>
                    <a:pt x="144" y="209"/>
                  </a:lnTo>
                  <a:lnTo>
                    <a:pt x="117" y="241"/>
                  </a:lnTo>
                  <a:lnTo>
                    <a:pt x="74" y="253"/>
                  </a:lnTo>
                  <a:lnTo>
                    <a:pt x="4" y="237"/>
                  </a:lnTo>
                  <a:lnTo>
                    <a:pt x="49" y="217"/>
                  </a:lnTo>
                  <a:lnTo>
                    <a:pt x="22" y="185"/>
                  </a:lnTo>
                  <a:lnTo>
                    <a:pt x="18" y="153"/>
                  </a:lnTo>
                  <a:lnTo>
                    <a:pt x="9" y="117"/>
                  </a:lnTo>
                  <a:lnTo>
                    <a:pt x="0" y="61"/>
                  </a:lnTo>
                  <a:lnTo>
                    <a:pt x="44" y="65"/>
                  </a:lnTo>
                  <a:lnTo>
                    <a:pt x="65" y="40"/>
                  </a:lnTo>
                  <a:lnTo>
                    <a:pt x="92" y="61"/>
                  </a:lnTo>
                  <a:lnTo>
                    <a:pt x="123" y="29"/>
                  </a:lnTo>
                  <a:lnTo>
                    <a:pt x="254" y="0"/>
                  </a:lnTo>
                  <a:close/>
                </a:path>
              </a:pathLst>
            </a:custGeom>
            <a:solidFill>
              <a:srgbClr val="e9ad17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1076" name=""/>
            <p:cNvSpPr/>
            <p:nvPr/>
          </p:nvSpPr>
          <p:spPr>
            <a:xfrm>
              <a:off x="8202600" y="2570040"/>
              <a:ext cx="245880" cy="228240"/>
            </a:xfrm>
            <a:custGeom>
              <a:avLst/>
              <a:gdLst/>
              <a:ahLst/>
              <a:rect l="l" t="t" r="r" b="b"/>
              <a:pathLst>
                <a:path w="275" h="253">
                  <a:moveTo>
                    <a:pt x="254" y="0"/>
                  </a:moveTo>
                  <a:lnTo>
                    <a:pt x="263" y="81"/>
                  </a:lnTo>
                  <a:lnTo>
                    <a:pt x="275" y="129"/>
                  </a:lnTo>
                  <a:lnTo>
                    <a:pt x="266" y="156"/>
                  </a:lnTo>
                  <a:lnTo>
                    <a:pt x="223" y="169"/>
                  </a:lnTo>
                  <a:lnTo>
                    <a:pt x="171" y="185"/>
                  </a:lnTo>
                  <a:lnTo>
                    <a:pt x="144" y="209"/>
                  </a:lnTo>
                  <a:lnTo>
                    <a:pt x="117" y="241"/>
                  </a:lnTo>
                  <a:lnTo>
                    <a:pt x="74" y="253"/>
                  </a:lnTo>
                  <a:lnTo>
                    <a:pt x="4" y="237"/>
                  </a:lnTo>
                  <a:lnTo>
                    <a:pt x="49" y="217"/>
                  </a:lnTo>
                  <a:lnTo>
                    <a:pt x="22" y="185"/>
                  </a:lnTo>
                  <a:lnTo>
                    <a:pt x="18" y="153"/>
                  </a:lnTo>
                  <a:lnTo>
                    <a:pt x="9" y="117"/>
                  </a:lnTo>
                  <a:lnTo>
                    <a:pt x="0" y="61"/>
                  </a:lnTo>
                  <a:lnTo>
                    <a:pt x="44" y="65"/>
                  </a:lnTo>
                  <a:lnTo>
                    <a:pt x="65" y="40"/>
                  </a:lnTo>
                  <a:lnTo>
                    <a:pt x="92" y="61"/>
                  </a:lnTo>
                  <a:lnTo>
                    <a:pt x="123" y="29"/>
                  </a:lnTo>
                  <a:lnTo>
                    <a:pt x="254" y="0"/>
                  </a:lnTo>
                </a:path>
              </a:pathLst>
            </a:custGeom>
            <a:solidFill>
              <a:srgbClr val="e9ad17"/>
            </a:solidFill>
            <a:ln w="11160">
              <a:solidFill>
                <a:srgbClr val="919191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11077" name=""/>
          <p:cNvGrpSpPr/>
          <p:nvPr/>
        </p:nvGrpSpPr>
        <p:grpSpPr>
          <a:xfrm>
            <a:off x="8251920" y="2733840"/>
            <a:ext cx="182160" cy="121680"/>
            <a:chOff x="8251920" y="2733840"/>
            <a:chExt cx="182160" cy="121680"/>
          </a:xfrm>
        </p:grpSpPr>
        <p:sp>
          <p:nvSpPr>
            <p:cNvPr id="11078" name=""/>
            <p:cNvSpPr/>
            <p:nvPr/>
          </p:nvSpPr>
          <p:spPr>
            <a:xfrm>
              <a:off x="8251920" y="2733840"/>
              <a:ext cx="182160" cy="121680"/>
            </a:xfrm>
            <a:custGeom>
              <a:avLst/>
              <a:gdLst/>
              <a:ahLst/>
              <a:rect l="l" t="t" r="r" b="b"/>
              <a:pathLst>
                <a:path w="205" h="134">
                  <a:moveTo>
                    <a:pt x="79" y="32"/>
                  </a:moveTo>
                  <a:lnTo>
                    <a:pt x="123" y="32"/>
                  </a:lnTo>
                  <a:lnTo>
                    <a:pt x="144" y="27"/>
                  </a:lnTo>
                  <a:lnTo>
                    <a:pt x="169" y="3"/>
                  </a:lnTo>
                  <a:lnTo>
                    <a:pt x="205" y="0"/>
                  </a:lnTo>
                  <a:lnTo>
                    <a:pt x="196" y="32"/>
                  </a:lnTo>
                  <a:lnTo>
                    <a:pt x="166" y="52"/>
                  </a:lnTo>
                  <a:lnTo>
                    <a:pt x="148" y="75"/>
                  </a:lnTo>
                  <a:lnTo>
                    <a:pt x="153" y="102"/>
                  </a:lnTo>
                  <a:lnTo>
                    <a:pt x="126" y="98"/>
                  </a:lnTo>
                  <a:lnTo>
                    <a:pt x="83" y="118"/>
                  </a:lnTo>
                  <a:lnTo>
                    <a:pt x="18" y="134"/>
                  </a:lnTo>
                  <a:lnTo>
                    <a:pt x="0" y="66"/>
                  </a:lnTo>
                  <a:lnTo>
                    <a:pt x="61" y="62"/>
                  </a:lnTo>
                  <a:lnTo>
                    <a:pt x="79" y="32"/>
                  </a:lnTo>
                  <a:close/>
                </a:path>
              </a:pathLst>
            </a:custGeom>
            <a:solidFill>
              <a:srgbClr val="e9ad17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1079" name=""/>
            <p:cNvSpPr/>
            <p:nvPr/>
          </p:nvSpPr>
          <p:spPr>
            <a:xfrm>
              <a:off x="8251920" y="2733840"/>
              <a:ext cx="182160" cy="121680"/>
            </a:xfrm>
            <a:custGeom>
              <a:avLst/>
              <a:gdLst/>
              <a:ahLst/>
              <a:rect l="l" t="t" r="r" b="b"/>
              <a:pathLst>
                <a:path w="205" h="134">
                  <a:moveTo>
                    <a:pt x="79" y="32"/>
                  </a:moveTo>
                  <a:lnTo>
                    <a:pt x="123" y="32"/>
                  </a:lnTo>
                  <a:lnTo>
                    <a:pt x="144" y="27"/>
                  </a:lnTo>
                  <a:lnTo>
                    <a:pt x="169" y="3"/>
                  </a:lnTo>
                  <a:lnTo>
                    <a:pt x="205" y="0"/>
                  </a:lnTo>
                  <a:lnTo>
                    <a:pt x="196" y="32"/>
                  </a:lnTo>
                  <a:lnTo>
                    <a:pt x="166" y="52"/>
                  </a:lnTo>
                  <a:lnTo>
                    <a:pt x="148" y="75"/>
                  </a:lnTo>
                  <a:lnTo>
                    <a:pt x="153" y="102"/>
                  </a:lnTo>
                  <a:lnTo>
                    <a:pt x="126" y="98"/>
                  </a:lnTo>
                  <a:lnTo>
                    <a:pt x="83" y="118"/>
                  </a:lnTo>
                  <a:lnTo>
                    <a:pt x="18" y="134"/>
                  </a:lnTo>
                  <a:lnTo>
                    <a:pt x="0" y="66"/>
                  </a:lnTo>
                  <a:lnTo>
                    <a:pt x="61" y="62"/>
                  </a:lnTo>
                  <a:lnTo>
                    <a:pt x="79" y="32"/>
                  </a:lnTo>
                </a:path>
              </a:pathLst>
            </a:custGeom>
            <a:solidFill>
              <a:srgbClr val="e9ad17"/>
            </a:solidFill>
            <a:ln w="11160">
              <a:solidFill>
                <a:srgbClr val="919191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11080" name=""/>
          <p:cNvGrpSpPr/>
          <p:nvPr/>
        </p:nvGrpSpPr>
        <p:grpSpPr>
          <a:xfrm>
            <a:off x="8578800" y="2641680"/>
            <a:ext cx="52200" cy="26640"/>
            <a:chOff x="8578800" y="2641680"/>
            <a:chExt cx="52200" cy="26640"/>
          </a:xfrm>
        </p:grpSpPr>
        <p:sp>
          <p:nvSpPr>
            <p:cNvPr id="11081" name=""/>
            <p:cNvSpPr/>
            <p:nvPr/>
          </p:nvSpPr>
          <p:spPr>
            <a:xfrm>
              <a:off x="8578800" y="2641680"/>
              <a:ext cx="52200" cy="26640"/>
            </a:xfrm>
            <a:custGeom>
              <a:avLst/>
              <a:gdLst/>
              <a:ahLst/>
              <a:rect l="l" t="t" r="r" b="b"/>
              <a:pathLst>
                <a:path w="57" h="29">
                  <a:moveTo>
                    <a:pt x="4" y="0"/>
                  </a:moveTo>
                  <a:lnTo>
                    <a:pt x="57" y="3"/>
                  </a:lnTo>
                  <a:lnTo>
                    <a:pt x="48" y="16"/>
                  </a:lnTo>
                  <a:lnTo>
                    <a:pt x="0" y="29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e9ad17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0160" bIns="-201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1082" name=""/>
            <p:cNvSpPr/>
            <p:nvPr/>
          </p:nvSpPr>
          <p:spPr>
            <a:xfrm>
              <a:off x="8578800" y="2641680"/>
              <a:ext cx="52200" cy="26640"/>
            </a:xfrm>
            <a:custGeom>
              <a:avLst/>
              <a:gdLst/>
              <a:ahLst/>
              <a:rect l="l" t="t" r="r" b="b"/>
              <a:pathLst>
                <a:path w="57" h="29">
                  <a:moveTo>
                    <a:pt x="4" y="0"/>
                  </a:moveTo>
                  <a:lnTo>
                    <a:pt x="57" y="3"/>
                  </a:lnTo>
                  <a:lnTo>
                    <a:pt x="48" y="16"/>
                  </a:lnTo>
                  <a:lnTo>
                    <a:pt x="0" y="29"/>
                  </a:lnTo>
                  <a:lnTo>
                    <a:pt x="4" y="0"/>
                  </a:lnTo>
                </a:path>
              </a:pathLst>
            </a:custGeom>
            <a:solidFill>
              <a:srgbClr val="e9ad17"/>
            </a:solidFill>
            <a:ln w="11160">
              <a:solidFill>
                <a:srgbClr val="919191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0160" bIns="-201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11083" name=""/>
          <p:cNvGrpSpPr/>
          <p:nvPr/>
        </p:nvGrpSpPr>
        <p:grpSpPr>
          <a:xfrm>
            <a:off x="7983360" y="3068640"/>
            <a:ext cx="161640" cy="215640"/>
            <a:chOff x="7983360" y="3068640"/>
            <a:chExt cx="161640" cy="215640"/>
          </a:xfrm>
        </p:grpSpPr>
        <p:sp>
          <p:nvSpPr>
            <p:cNvPr id="11084" name=""/>
            <p:cNvSpPr/>
            <p:nvPr/>
          </p:nvSpPr>
          <p:spPr>
            <a:xfrm>
              <a:off x="7983360" y="3068640"/>
              <a:ext cx="161640" cy="215640"/>
            </a:xfrm>
            <a:custGeom>
              <a:avLst/>
              <a:gdLst/>
              <a:ahLst/>
              <a:rect l="l" t="t" r="r" b="b"/>
              <a:pathLst>
                <a:path w="184" h="237">
                  <a:moveTo>
                    <a:pt x="40" y="0"/>
                  </a:moveTo>
                  <a:lnTo>
                    <a:pt x="62" y="68"/>
                  </a:lnTo>
                  <a:lnTo>
                    <a:pt x="87" y="72"/>
                  </a:lnTo>
                  <a:lnTo>
                    <a:pt x="110" y="113"/>
                  </a:lnTo>
                  <a:lnTo>
                    <a:pt x="117" y="136"/>
                  </a:lnTo>
                  <a:lnTo>
                    <a:pt x="148" y="140"/>
                  </a:lnTo>
                  <a:lnTo>
                    <a:pt x="184" y="165"/>
                  </a:lnTo>
                  <a:lnTo>
                    <a:pt x="184" y="212"/>
                  </a:lnTo>
                  <a:lnTo>
                    <a:pt x="171" y="237"/>
                  </a:lnTo>
                  <a:lnTo>
                    <a:pt x="80" y="237"/>
                  </a:lnTo>
                  <a:lnTo>
                    <a:pt x="0" y="20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rgbClr val="e9ad17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1085" name=""/>
            <p:cNvSpPr/>
            <p:nvPr/>
          </p:nvSpPr>
          <p:spPr>
            <a:xfrm>
              <a:off x="7983360" y="3068640"/>
              <a:ext cx="161640" cy="215640"/>
            </a:xfrm>
            <a:custGeom>
              <a:avLst/>
              <a:gdLst/>
              <a:ahLst/>
              <a:rect l="l" t="t" r="r" b="b"/>
              <a:pathLst>
                <a:path w="184" h="237">
                  <a:moveTo>
                    <a:pt x="40" y="0"/>
                  </a:moveTo>
                  <a:lnTo>
                    <a:pt x="62" y="68"/>
                  </a:lnTo>
                  <a:lnTo>
                    <a:pt x="87" y="72"/>
                  </a:lnTo>
                  <a:lnTo>
                    <a:pt x="110" y="113"/>
                  </a:lnTo>
                  <a:lnTo>
                    <a:pt x="117" y="136"/>
                  </a:lnTo>
                  <a:lnTo>
                    <a:pt x="148" y="140"/>
                  </a:lnTo>
                  <a:lnTo>
                    <a:pt x="184" y="165"/>
                  </a:lnTo>
                  <a:lnTo>
                    <a:pt x="184" y="212"/>
                  </a:lnTo>
                  <a:lnTo>
                    <a:pt x="171" y="237"/>
                  </a:lnTo>
                  <a:lnTo>
                    <a:pt x="80" y="237"/>
                  </a:lnTo>
                  <a:lnTo>
                    <a:pt x="0" y="20"/>
                  </a:lnTo>
                  <a:lnTo>
                    <a:pt x="40" y="0"/>
                  </a:lnTo>
                </a:path>
              </a:pathLst>
            </a:custGeom>
            <a:solidFill>
              <a:srgbClr val="e9ad17"/>
            </a:solidFill>
            <a:ln w="11160">
              <a:solidFill>
                <a:srgbClr val="919191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11086" name=""/>
          <p:cNvGrpSpPr/>
          <p:nvPr/>
        </p:nvGrpSpPr>
        <p:grpSpPr>
          <a:xfrm>
            <a:off x="8450280" y="2347920"/>
            <a:ext cx="63000" cy="115560"/>
            <a:chOff x="8450280" y="2347920"/>
            <a:chExt cx="63000" cy="115560"/>
          </a:xfrm>
        </p:grpSpPr>
        <p:sp>
          <p:nvSpPr>
            <p:cNvPr id="11087" name=""/>
            <p:cNvSpPr/>
            <p:nvPr/>
          </p:nvSpPr>
          <p:spPr>
            <a:xfrm>
              <a:off x="8450280" y="2347920"/>
              <a:ext cx="63000" cy="115560"/>
            </a:xfrm>
            <a:custGeom>
              <a:avLst/>
              <a:gdLst/>
              <a:ahLst/>
              <a:rect l="l" t="t" r="r" b="b"/>
              <a:pathLst>
                <a:path w="70" h="127">
                  <a:moveTo>
                    <a:pt x="0" y="0"/>
                  </a:moveTo>
                  <a:lnTo>
                    <a:pt x="70" y="12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9ad17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1088" name=""/>
            <p:cNvSpPr/>
            <p:nvPr/>
          </p:nvSpPr>
          <p:spPr>
            <a:xfrm>
              <a:off x="8450280" y="2347920"/>
              <a:ext cx="63000" cy="115560"/>
            </a:xfrm>
            <a:prstGeom prst="line">
              <a:avLst/>
            </a:prstGeom>
            <a:ln w="11160">
              <a:solidFill>
                <a:srgbClr val="919191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11089" name=""/>
          <p:cNvGrpSpPr/>
          <p:nvPr/>
        </p:nvGrpSpPr>
        <p:grpSpPr>
          <a:xfrm>
            <a:off x="8434440" y="2562120"/>
            <a:ext cx="93240" cy="125280"/>
            <a:chOff x="8434440" y="2562120"/>
            <a:chExt cx="93240" cy="125280"/>
          </a:xfrm>
        </p:grpSpPr>
        <p:sp>
          <p:nvSpPr>
            <p:cNvPr id="11090" name=""/>
            <p:cNvSpPr/>
            <p:nvPr/>
          </p:nvSpPr>
          <p:spPr>
            <a:xfrm>
              <a:off x="8434440" y="2562120"/>
              <a:ext cx="93240" cy="125280"/>
            </a:xfrm>
            <a:custGeom>
              <a:avLst/>
              <a:gdLst/>
              <a:ahLst/>
              <a:rect l="l" t="t" r="r" b="b"/>
              <a:pathLst>
                <a:path w="104" h="136">
                  <a:moveTo>
                    <a:pt x="43" y="0"/>
                  </a:moveTo>
                  <a:lnTo>
                    <a:pt x="18" y="7"/>
                  </a:lnTo>
                  <a:lnTo>
                    <a:pt x="0" y="12"/>
                  </a:lnTo>
                  <a:lnTo>
                    <a:pt x="4" y="91"/>
                  </a:lnTo>
                  <a:lnTo>
                    <a:pt x="22" y="136"/>
                  </a:lnTo>
                  <a:lnTo>
                    <a:pt x="86" y="120"/>
                  </a:lnTo>
                  <a:lnTo>
                    <a:pt x="104" y="68"/>
                  </a:lnTo>
                  <a:lnTo>
                    <a:pt x="95" y="39"/>
                  </a:lnTo>
                  <a:lnTo>
                    <a:pt x="65" y="39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e9ad17"/>
            </a:solidFill>
            <a:ln w="9360">
              <a:solidFill>
                <a:srgbClr val="4d4d4d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1091" name=""/>
            <p:cNvSpPr/>
            <p:nvPr/>
          </p:nvSpPr>
          <p:spPr>
            <a:xfrm>
              <a:off x="8434440" y="2562120"/>
              <a:ext cx="93240" cy="125280"/>
            </a:xfrm>
            <a:custGeom>
              <a:avLst/>
              <a:gdLst/>
              <a:ahLst/>
              <a:rect l="l" t="t" r="r" b="b"/>
              <a:pathLst>
                <a:path w="104" h="136">
                  <a:moveTo>
                    <a:pt x="43" y="0"/>
                  </a:moveTo>
                  <a:lnTo>
                    <a:pt x="18" y="7"/>
                  </a:lnTo>
                  <a:lnTo>
                    <a:pt x="0" y="12"/>
                  </a:lnTo>
                  <a:lnTo>
                    <a:pt x="4" y="91"/>
                  </a:lnTo>
                  <a:lnTo>
                    <a:pt x="22" y="136"/>
                  </a:lnTo>
                  <a:lnTo>
                    <a:pt x="86" y="120"/>
                  </a:lnTo>
                  <a:lnTo>
                    <a:pt x="104" y="68"/>
                  </a:lnTo>
                  <a:lnTo>
                    <a:pt x="95" y="39"/>
                  </a:lnTo>
                  <a:lnTo>
                    <a:pt x="65" y="39"/>
                  </a:lnTo>
                  <a:lnTo>
                    <a:pt x="43" y="0"/>
                  </a:lnTo>
                </a:path>
              </a:pathLst>
            </a:custGeom>
            <a:solidFill>
              <a:srgbClr val="e9ad17"/>
            </a:solidFill>
            <a:ln w="11160">
              <a:solidFill>
                <a:srgbClr val="4d4d4d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11092" name=""/>
          <p:cNvGrpSpPr/>
          <p:nvPr/>
        </p:nvGrpSpPr>
        <p:grpSpPr>
          <a:xfrm>
            <a:off x="8202600" y="2570040"/>
            <a:ext cx="245880" cy="228240"/>
            <a:chOff x="8202600" y="2570040"/>
            <a:chExt cx="245880" cy="228240"/>
          </a:xfrm>
        </p:grpSpPr>
        <p:sp>
          <p:nvSpPr>
            <p:cNvPr id="11093" name=""/>
            <p:cNvSpPr/>
            <p:nvPr/>
          </p:nvSpPr>
          <p:spPr>
            <a:xfrm>
              <a:off x="8202600" y="2570040"/>
              <a:ext cx="245880" cy="228240"/>
            </a:xfrm>
            <a:custGeom>
              <a:avLst/>
              <a:gdLst/>
              <a:ahLst/>
              <a:rect l="l" t="t" r="r" b="b"/>
              <a:pathLst>
                <a:path w="275" h="253">
                  <a:moveTo>
                    <a:pt x="254" y="0"/>
                  </a:moveTo>
                  <a:lnTo>
                    <a:pt x="263" y="81"/>
                  </a:lnTo>
                  <a:lnTo>
                    <a:pt x="275" y="129"/>
                  </a:lnTo>
                  <a:lnTo>
                    <a:pt x="266" y="156"/>
                  </a:lnTo>
                  <a:lnTo>
                    <a:pt x="223" y="169"/>
                  </a:lnTo>
                  <a:lnTo>
                    <a:pt x="171" y="185"/>
                  </a:lnTo>
                  <a:lnTo>
                    <a:pt x="144" y="209"/>
                  </a:lnTo>
                  <a:lnTo>
                    <a:pt x="117" y="241"/>
                  </a:lnTo>
                  <a:lnTo>
                    <a:pt x="74" y="253"/>
                  </a:lnTo>
                  <a:lnTo>
                    <a:pt x="4" y="237"/>
                  </a:lnTo>
                  <a:lnTo>
                    <a:pt x="49" y="217"/>
                  </a:lnTo>
                  <a:lnTo>
                    <a:pt x="22" y="185"/>
                  </a:lnTo>
                  <a:lnTo>
                    <a:pt x="18" y="153"/>
                  </a:lnTo>
                  <a:lnTo>
                    <a:pt x="9" y="117"/>
                  </a:lnTo>
                  <a:lnTo>
                    <a:pt x="0" y="61"/>
                  </a:lnTo>
                  <a:lnTo>
                    <a:pt x="44" y="65"/>
                  </a:lnTo>
                  <a:lnTo>
                    <a:pt x="65" y="40"/>
                  </a:lnTo>
                  <a:lnTo>
                    <a:pt x="92" y="61"/>
                  </a:lnTo>
                  <a:lnTo>
                    <a:pt x="123" y="29"/>
                  </a:lnTo>
                  <a:lnTo>
                    <a:pt x="254" y="0"/>
                  </a:lnTo>
                  <a:close/>
                </a:path>
              </a:pathLst>
            </a:custGeom>
            <a:solidFill>
              <a:srgbClr val="e9ad17"/>
            </a:solidFill>
            <a:ln w="9360">
              <a:solidFill>
                <a:srgbClr val="4d4d4d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1094" name=""/>
            <p:cNvSpPr/>
            <p:nvPr/>
          </p:nvSpPr>
          <p:spPr>
            <a:xfrm>
              <a:off x="8202600" y="2570040"/>
              <a:ext cx="245880" cy="228240"/>
            </a:xfrm>
            <a:custGeom>
              <a:avLst/>
              <a:gdLst/>
              <a:ahLst/>
              <a:rect l="l" t="t" r="r" b="b"/>
              <a:pathLst>
                <a:path w="275" h="253">
                  <a:moveTo>
                    <a:pt x="254" y="0"/>
                  </a:moveTo>
                  <a:lnTo>
                    <a:pt x="263" y="81"/>
                  </a:lnTo>
                  <a:lnTo>
                    <a:pt x="275" y="129"/>
                  </a:lnTo>
                  <a:lnTo>
                    <a:pt x="266" y="156"/>
                  </a:lnTo>
                  <a:lnTo>
                    <a:pt x="223" y="169"/>
                  </a:lnTo>
                  <a:lnTo>
                    <a:pt x="171" y="185"/>
                  </a:lnTo>
                  <a:lnTo>
                    <a:pt x="144" y="209"/>
                  </a:lnTo>
                  <a:lnTo>
                    <a:pt x="117" y="241"/>
                  </a:lnTo>
                  <a:lnTo>
                    <a:pt x="74" y="253"/>
                  </a:lnTo>
                  <a:lnTo>
                    <a:pt x="4" y="237"/>
                  </a:lnTo>
                  <a:lnTo>
                    <a:pt x="49" y="217"/>
                  </a:lnTo>
                  <a:lnTo>
                    <a:pt x="22" y="185"/>
                  </a:lnTo>
                  <a:lnTo>
                    <a:pt x="18" y="153"/>
                  </a:lnTo>
                  <a:lnTo>
                    <a:pt x="9" y="117"/>
                  </a:lnTo>
                  <a:lnTo>
                    <a:pt x="0" y="61"/>
                  </a:lnTo>
                  <a:lnTo>
                    <a:pt x="44" y="65"/>
                  </a:lnTo>
                  <a:lnTo>
                    <a:pt x="65" y="40"/>
                  </a:lnTo>
                  <a:lnTo>
                    <a:pt x="92" y="61"/>
                  </a:lnTo>
                  <a:lnTo>
                    <a:pt x="123" y="29"/>
                  </a:lnTo>
                  <a:lnTo>
                    <a:pt x="254" y="0"/>
                  </a:lnTo>
                </a:path>
              </a:pathLst>
            </a:custGeom>
            <a:solidFill>
              <a:srgbClr val="e9ad17"/>
            </a:solidFill>
            <a:ln w="11160">
              <a:solidFill>
                <a:srgbClr val="4d4d4d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11095" name=""/>
          <p:cNvGrpSpPr/>
          <p:nvPr/>
        </p:nvGrpSpPr>
        <p:grpSpPr>
          <a:xfrm>
            <a:off x="8251920" y="2733840"/>
            <a:ext cx="182160" cy="121680"/>
            <a:chOff x="8251920" y="2733840"/>
            <a:chExt cx="182160" cy="121680"/>
          </a:xfrm>
        </p:grpSpPr>
        <p:sp>
          <p:nvSpPr>
            <p:cNvPr id="11096" name=""/>
            <p:cNvSpPr/>
            <p:nvPr/>
          </p:nvSpPr>
          <p:spPr>
            <a:xfrm>
              <a:off x="8251920" y="2733840"/>
              <a:ext cx="182160" cy="121680"/>
            </a:xfrm>
            <a:custGeom>
              <a:avLst/>
              <a:gdLst/>
              <a:ahLst/>
              <a:rect l="l" t="t" r="r" b="b"/>
              <a:pathLst>
                <a:path w="205" h="134">
                  <a:moveTo>
                    <a:pt x="79" y="32"/>
                  </a:moveTo>
                  <a:lnTo>
                    <a:pt x="123" y="32"/>
                  </a:lnTo>
                  <a:lnTo>
                    <a:pt x="144" y="27"/>
                  </a:lnTo>
                  <a:lnTo>
                    <a:pt x="169" y="3"/>
                  </a:lnTo>
                  <a:lnTo>
                    <a:pt x="205" y="0"/>
                  </a:lnTo>
                  <a:lnTo>
                    <a:pt x="196" y="32"/>
                  </a:lnTo>
                  <a:lnTo>
                    <a:pt x="166" y="52"/>
                  </a:lnTo>
                  <a:lnTo>
                    <a:pt x="148" y="75"/>
                  </a:lnTo>
                  <a:lnTo>
                    <a:pt x="153" y="102"/>
                  </a:lnTo>
                  <a:lnTo>
                    <a:pt x="126" y="98"/>
                  </a:lnTo>
                  <a:lnTo>
                    <a:pt x="83" y="118"/>
                  </a:lnTo>
                  <a:lnTo>
                    <a:pt x="18" y="134"/>
                  </a:lnTo>
                  <a:lnTo>
                    <a:pt x="0" y="66"/>
                  </a:lnTo>
                  <a:lnTo>
                    <a:pt x="61" y="62"/>
                  </a:lnTo>
                  <a:lnTo>
                    <a:pt x="79" y="32"/>
                  </a:lnTo>
                  <a:close/>
                </a:path>
              </a:pathLst>
            </a:custGeom>
            <a:solidFill>
              <a:srgbClr val="e9ad17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1097" name=""/>
            <p:cNvSpPr/>
            <p:nvPr/>
          </p:nvSpPr>
          <p:spPr>
            <a:xfrm>
              <a:off x="8251920" y="2733840"/>
              <a:ext cx="182160" cy="121680"/>
            </a:xfrm>
            <a:custGeom>
              <a:avLst/>
              <a:gdLst/>
              <a:ahLst/>
              <a:rect l="l" t="t" r="r" b="b"/>
              <a:pathLst>
                <a:path w="205" h="134">
                  <a:moveTo>
                    <a:pt x="79" y="32"/>
                  </a:moveTo>
                  <a:lnTo>
                    <a:pt x="123" y="32"/>
                  </a:lnTo>
                  <a:lnTo>
                    <a:pt x="144" y="27"/>
                  </a:lnTo>
                  <a:lnTo>
                    <a:pt x="169" y="3"/>
                  </a:lnTo>
                  <a:lnTo>
                    <a:pt x="205" y="0"/>
                  </a:lnTo>
                  <a:lnTo>
                    <a:pt x="196" y="32"/>
                  </a:lnTo>
                  <a:lnTo>
                    <a:pt x="166" y="52"/>
                  </a:lnTo>
                  <a:lnTo>
                    <a:pt x="148" y="75"/>
                  </a:lnTo>
                  <a:lnTo>
                    <a:pt x="153" y="102"/>
                  </a:lnTo>
                  <a:lnTo>
                    <a:pt x="126" y="98"/>
                  </a:lnTo>
                  <a:lnTo>
                    <a:pt x="83" y="118"/>
                  </a:lnTo>
                  <a:lnTo>
                    <a:pt x="18" y="134"/>
                  </a:lnTo>
                  <a:lnTo>
                    <a:pt x="0" y="66"/>
                  </a:lnTo>
                  <a:lnTo>
                    <a:pt x="61" y="62"/>
                  </a:lnTo>
                  <a:lnTo>
                    <a:pt x="79" y="32"/>
                  </a:lnTo>
                </a:path>
              </a:pathLst>
            </a:custGeom>
            <a:solidFill>
              <a:srgbClr val="e9ad17"/>
            </a:solidFill>
            <a:ln w="11160">
              <a:solidFill>
                <a:srgbClr val="919191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11098" name=""/>
          <p:cNvGrpSpPr/>
          <p:nvPr/>
        </p:nvGrpSpPr>
        <p:grpSpPr>
          <a:xfrm>
            <a:off x="8578800" y="2641680"/>
            <a:ext cx="52200" cy="26640"/>
            <a:chOff x="8578800" y="2641680"/>
            <a:chExt cx="52200" cy="26640"/>
          </a:xfrm>
        </p:grpSpPr>
        <p:sp>
          <p:nvSpPr>
            <p:cNvPr id="11099" name=""/>
            <p:cNvSpPr/>
            <p:nvPr/>
          </p:nvSpPr>
          <p:spPr>
            <a:xfrm>
              <a:off x="8578800" y="2641680"/>
              <a:ext cx="52200" cy="26640"/>
            </a:xfrm>
            <a:custGeom>
              <a:avLst/>
              <a:gdLst/>
              <a:ahLst/>
              <a:rect l="l" t="t" r="r" b="b"/>
              <a:pathLst>
                <a:path w="57" h="29">
                  <a:moveTo>
                    <a:pt x="4" y="0"/>
                  </a:moveTo>
                  <a:lnTo>
                    <a:pt x="57" y="3"/>
                  </a:lnTo>
                  <a:lnTo>
                    <a:pt x="48" y="16"/>
                  </a:lnTo>
                  <a:lnTo>
                    <a:pt x="0" y="29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e9ad17"/>
            </a:solidFill>
            <a:ln w="9360">
              <a:solidFill>
                <a:srgbClr val="4d4d4d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0160" bIns="-201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1100" name=""/>
            <p:cNvSpPr/>
            <p:nvPr/>
          </p:nvSpPr>
          <p:spPr>
            <a:xfrm>
              <a:off x="8578800" y="2641680"/>
              <a:ext cx="52200" cy="26640"/>
            </a:xfrm>
            <a:custGeom>
              <a:avLst/>
              <a:gdLst/>
              <a:ahLst/>
              <a:rect l="l" t="t" r="r" b="b"/>
              <a:pathLst>
                <a:path w="57" h="29">
                  <a:moveTo>
                    <a:pt x="4" y="0"/>
                  </a:moveTo>
                  <a:lnTo>
                    <a:pt x="57" y="3"/>
                  </a:lnTo>
                  <a:lnTo>
                    <a:pt x="48" y="16"/>
                  </a:lnTo>
                  <a:lnTo>
                    <a:pt x="0" y="29"/>
                  </a:lnTo>
                  <a:lnTo>
                    <a:pt x="4" y="0"/>
                  </a:lnTo>
                </a:path>
              </a:pathLst>
            </a:custGeom>
            <a:solidFill>
              <a:srgbClr val="e9ad17"/>
            </a:solidFill>
            <a:ln w="11160">
              <a:solidFill>
                <a:srgbClr val="4d4d4d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0160" bIns="-201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11101" name=""/>
          <p:cNvGrpSpPr/>
          <p:nvPr/>
        </p:nvGrpSpPr>
        <p:grpSpPr>
          <a:xfrm>
            <a:off x="7983360" y="3068640"/>
            <a:ext cx="161640" cy="215640"/>
            <a:chOff x="7983360" y="3068640"/>
            <a:chExt cx="161640" cy="215640"/>
          </a:xfrm>
        </p:grpSpPr>
        <p:sp>
          <p:nvSpPr>
            <p:cNvPr id="11102" name=""/>
            <p:cNvSpPr/>
            <p:nvPr/>
          </p:nvSpPr>
          <p:spPr>
            <a:xfrm>
              <a:off x="7983360" y="3068640"/>
              <a:ext cx="161640" cy="215640"/>
            </a:xfrm>
            <a:custGeom>
              <a:avLst/>
              <a:gdLst/>
              <a:ahLst/>
              <a:rect l="l" t="t" r="r" b="b"/>
              <a:pathLst>
                <a:path w="184" h="237">
                  <a:moveTo>
                    <a:pt x="40" y="0"/>
                  </a:moveTo>
                  <a:lnTo>
                    <a:pt x="62" y="68"/>
                  </a:lnTo>
                  <a:lnTo>
                    <a:pt x="87" y="72"/>
                  </a:lnTo>
                  <a:lnTo>
                    <a:pt x="110" y="113"/>
                  </a:lnTo>
                  <a:lnTo>
                    <a:pt x="117" y="136"/>
                  </a:lnTo>
                  <a:lnTo>
                    <a:pt x="148" y="140"/>
                  </a:lnTo>
                  <a:lnTo>
                    <a:pt x="184" y="165"/>
                  </a:lnTo>
                  <a:lnTo>
                    <a:pt x="184" y="212"/>
                  </a:lnTo>
                  <a:lnTo>
                    <a:pt x="171" y="237"/>
                  </a:lnTo>
                  <a:lnTo>
                    <a:pt x="80" y="237"/>
                  </a:lnTo>
                  <a:lnTo>
                    <a:pt x="0" y="20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rgbClr val="e9ad17"/>
            </a:solidFill>
            <a:ln w="9360">
              <a:solidFill>
                <a:srgbClr val="4d4d4d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1103" name=""/>
            <p:cNvSpPr/>
            <p:nvPr/>
          </p:nvSpPr>
          <p:spPr>
            <a:xfrm>
              <a:off x="7983360" y="3068640"/>
              <a:ext cx="161640" cy="215640"/>
            </a:xfrm>
            <a:custGeom>
              <a:avLst/>
              <a:gdLst/>
              <a:ahLst/>
              <a:rect l="l" t="t" r="r" b="b"/>
              <a:pathLst>
                <a:path w="184" h="237">
                  <a:moveTo>
                    <a:pt x="40" y="0"/>
                  </a:moveTo>
                  <a:lnTo>
                    <a:pt x="62" y="68"/>
                  </a:lnTo>
                  <a:lnTo>
                    <a:pt x="87" y="72"/>
                  </a:lnTo>
                  <a:lnTo>
                    <a:pt x="110" y="113"/>
                  </a:lnTo>
                  <a:lnTo>
                    <a:pt x="117" y="136"/>
                  </a:lnTo>
                  <a:lnTo>
                    <a:pt x="148" y="140"/>
                  </a:lnTo>
                  <a:lnTo>
                    <a:pt x="184" y="165"/>
                  </a:lnTo>
                  <a:lnTo>
                    <a:pt x="184" y="212"/>
                  </a:lnTo>
                  <a:lnTo>
                    <a:pt x="171" y="237"/>
                  </a:lnTo>
                  <a:lnTo>
                    <a:pt x="80" y="237"/>
                  </a:lnTo>
                  <a:lnTo>
                    <a:pt x="0" y="20"/>
                  </a:lnTo>
                  <a:lnTo>
                    <a:pt x="40" y="0"/>
                  </a:lnTo>
                </a:path>
              </a:pathLst>
            </a:custGeom>
            <a:solidFill>
              <a:srgbClr val="e9ad17"/>
            </a:solidFill>
            <a:ln w="11160">
              <a:solidFill>
                <a:srgbClr val="4d4d4d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11104" name=""/>
          <p:cNvSpPr/>
          <p:nvPr/>
        </p:nvSpPr>
        <p:spPr>
          <a:xfrm>
            <a:off x="7810560" y="3332160"/>
            <a:ext cx="120600" cy="123840"/>
          </a:xfrm>
          <a:prstGeom prst="ellipse">
            <a:avLst/>
          </a:prstGeom>
          <a:solidFill>
            <a:srgbClr val="e9ad17"/>
          </a:solidFill>
          <a:ln w="7920">
            <a:solidFill>
              <a:srgbClr val="80808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1040" bIns="410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105" name=""/>
          <p:cNvSpPr/>
          <p:nvPr/>
        </p:nvSpPr>
        <p:spPr>
          <a:xfrm>
            <a:off x="8205840" y="2841480"/>
            <a:ext cx="120600" cy="120960"/>
          </a:xfrm>
          <a:prstGeom prst="ellipse">
            <a:avLst/>
          </a:prstGeom>
          <a:solidFill>
            <a:srgbClr val="e9ad17"/>
          </a:solidFill>
          <a:ln w="7920">
            <a:solidFill>
              <a:srgbClr val="80808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38880" bIns="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106" name=""/>
          <p:cNvSpPr/>
          <p:nvPr/>
        </p:nvSpPr>
        <p:spPr>
          <a:xfrm>
            <a:off x="5027760" y="4525920"/>
            <a:ext cx="120600" cy="120600"/>
          </a:xfrm>
          <a:prstGeom prst="ellipse">
            <a:avLst/>
          </a:prstGeom>
          <a:solidFill>
            <a:srgbClr val="e9ad17"/>
          </a:solidFill>
          <a:ln w="7920">
            <a:solidFill>
              <a:srgbClr val="80808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38520" bIns="38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107" name=""/>
          <p:cNvSpPr/>
          <p:nvPr/>
        </p:nvSpPr>
        <p:spPr>
          <a:xfrm>
            <a:off x="3994200" y="3363840"/>
            <a:ext cx="120600" cy="120600"/>
          </a:xfrm>
          <a:prstGeom prst="ellipse">
            <a:avLst/>
          </a:prstGeom>
          <a:solidFill>
            <a:srgbClr val="e9ad17"/>
          </a:solidFill>
          <a:ln w="7920">
            <a:solidFill>
              <a:srgbClr val="80808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38520" bIns="38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108" name=""/>
          <p:cNvSpPr/>
          <p:nvPr/>
        </p:nvSpPr>
        <p:spPr>
          <a:xfrm>
            <a:off x="2658960" y="4375080"/>
            <a:ext cx="120600" cy="123840"/>
          </a:xfrm>
          <a:prstGeom prst="ellipse">
            <a:avLst/>
          </a:prstGeom>
          <a:solidFill>
            <a:srgbClr val="e9ad17"/>
          </a:solidFill>
          <a:ln w="7920">
            <a:solidFill>
              <a:srgbClr val="80808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1040" bIns="410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109" name=""/>
          <p:cNvSpPr/>
          <p:nvPr/>
        </p:nvSpPr>
        <p:spPr>
          <a:xfrm>
            <a:off x="2846520" y="3075120"/>
            <a:ext cx="122040" cy="122040"/>
          </a:xfrm>
          <a:prstGeom prst="ellipse">
            <a:avLst/>
          </a:prstGeom>
          <a:solidFill>
            <a:srgbClr val="e9ad17"/>
          </a:solidFill>
          <a:ln w="7920">
            <a:solidFill>
              <a:srgbClr val="80808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39960" bIns="39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110" name=""/>
          <p:cNvSpPr/>
          <p:nvPr/>
        </p:nvSpPr>
        <p:spPr>
          <a:xfrm>
            <a:off x="1882800" y="4143240"/>
            <a:ext cx="227160" cy="228600"/>
          </a:xfrm>
          <a:prstGeom prst="ellipse">
            <a:avLst/>
          </a:prstGeom>
          <a:solidFill>
            <a:srgbClr val="e9ad17"/>
          </a:solidFill>
          <a:ln w="7920">
            <a:solidFill>
              <a:srgbClr val="80808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111" name=""/>
          <p:cNvSpPr/>
          <p:nvPr/>
        </p:nvSpPr>
        <p:spPr>
          <a:xfrm>
            <a:off x="1405080" y="3508200"/>
            <a:ext cx="226800" cy="228600"/>
          </a:xfrm>
          <a:prstGeom prst="ellipse">
            <a:avLst/>
          </a:prstGeom>
          <a:solidFill>
            <a:srgbClr val="e9ad17"/>
          </a:solidFill>
          <a:ln w="7920">
            <a:solidFill>
              <a:srgbClr val="80808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112" name=""/>
          <p:cNvSpPr/>
          <p:nvPr/>
        </p:nvSpPr>
        <p:spPr>
          <a:xfrm>
            <a:off x="674640" y="4049640"/>
            <a:ext cx="120600" cy="122400"/>
          </a:xfrm>
          <a:prstGeom prst="ellipse">
            <a:avLst/>
          </a:prstGeom>
          <a:solidFill>
            <a:srgbClr val="e9ad17"/>
          </a:solidFill>
          <a:ln w="7920">
            <a:solidFill>
              <a:srgbClr val="80808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0320" bIns="403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113" name=""/>
          <p:cNvSpPr/>
          <p:nvPr/>
        </p:nvSpPr>
        <p:spPr>
          <a:xfrm>
            <a:off x="1755720" y="1978200"/>
            <a:ext cx="225360" cy="228600"/>
          </a:xfrm>
          <a:prstGeom prst="ellipse">
            <a:avLst/>
          </a:prstGeom>
          <a:solidFill>
            <a:srgbClr val="e9ad17"/>
          </a:solidFill>
          <a:ln w="7920">
            <a:solidFill>
              <a:srgbClr val="80808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114" name=""/>
          <p:cNvSpPr/>
          <p:nvPr/>
        </p:nvSpPr>
        <p:spPr>
          <a:xfrm>
            <a:off x="7810560" y="3332160"/>
            <a:ext cx="120600" cy="123840"/>
          </a:xfrm>
          <a:prstGeom prst="ellipse">
            <a:avLst/>
          </a:prstGeom>
          <a:solidFill>
            <a:srgbClr val="e9ad17"/>
          </a:solidFill>
          <a:ln w="7920">
            <a:solidFill>
              <a:srgbClr val="80808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1040" bIns="410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115" name=""/>
          <p:cNvSpPr/>
          <p:nvPr/>
        </p:nvSpPr>
        <p:spPr>
          <a:xfrm>
            <a:off x="8205840" y="2841480"/>
            <a:ext cx="120600" cy="120960"/>
          </a:xfrm>
          <a:prstGeom prst="ellipse">
            <a:avLst/>
          </a:prstGeom>
          <a:solidFill>
            <a:srgbClr val="e9ad17"/>
          </a:solidFill>
          <a:ln w="7920">
            <a:solidFill>
              <a:srgbClr val="80808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38880" bIns="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116" name=""/>
          <p:cNvSpPr/>
          <p:nvPr/>
        </p:nvSpPr>
        <p:spPr>
          <a:xfrm>
            <a:off x="5027760" y="4525920"/>
            <a:ext cx="120600" cy="120600"/>
          </a:xfrm>
          <a:prstGeom prst="ellipse">
            <a:avLst/>
          </a:prstGeom>
          <a:solidFill>
            <a:srgbClr val="e9ad17"/>
          </a:solidFill>
          <a:ln w="7920">
            <a:solidFill>
              <a:srgbClr val="80808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38520" bIns="38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117" name=""/>
          <p:cNvSpPr/>
          <p:nvPr/>
        </p:nvSpPr>
        <p:spPr>
          <a:xfrm>
            <a:off x="3994200" y="3363840"/>
            <a:ext cx="120600" cy="120600"/>
          </a:xfrm>
          <a:prstGeom prst="ellipse">
            <a:avLst/>
          </a:prstGeom>
          <a:solidFill>
            <a:srgbClr val="e9ad17"/>
          </a:solidFill>
          <a:ln w="7920">
            <a:solidFill>
              <a:srgbClr val="80808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38520" bIns="38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118" name=""/>
          <p:cNvSpPr/>
          <p:nvPr/>
        </p:nvSpPr>
        <p:spPr>
          <a:xfrm>
            <a:off x="2658960" y="4375080"/>
            <a:ext cx="120600" cy="123840"/>
          </a:xfrm>
          <a:prstGeom prst="ellipse">
            <a:avLst/>
          </a:prstGeom>
          <a:solidFill>
            <a:srgbClr val="e9ad17"/>
          </a:solidFill>
          <a:ln w="7920">
            <a:solidFill>
              <a:srgbClr val="80808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1040" bIns="410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119" name=""/>
          <p:cNvSpPr/>
          <p:nvPr/>
        </p:nvSpPr>
        <p:spPr>
          <a:xfrm>
            <a:off x="2846520" y="3075120"/>
            <a:ext cx="122040" cy="122040"/>
          </a:xfrm>
          <a:prstGeom prst="ellipse">
            <a:avLst/>
          </a:prstGeom>
          <a:solidFill>
            <a:srgbClr val="e9ad17"/>
          </a:solidFill>
          <a:ln w="7920">
            <a:solidFill>
              <a:srgbClr val="80808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39960" bIns="39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120" name=""/>
          <p:cNvSpPr/>
          <p:nvPr/>
        </p:nvSpPr>
        <p:spPr>
          <a:xfrm>
            <a:off x="1882800" y="4143240"/>
            <a:ext cx="227160" cy="228600"/>
          </a:xfrm>
          <a:prstGeom prst="ellipse">
            <a:avLst/>
          </a:prstGeom>
          <a:solidFill>
            <a:srgbClr val="e9ad17"/>
          </a:solidFill>
          <a:ln w="7920">
            <a:solidFill>
              <a:srgbClr val="80808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121" name=""/>
          <p:cNvSpPr/>
          <p:nvPr/>
        </p:nvSpPr>
        <p:spPr>
          <a:xfrm>
            <a:off x="1405080" y="3508200"/>
            <a:ext cx="226800" cy="228600"/>
          </a:xfrm>
          <a:prstGeom prst="ellipse">
            <a:avLst/>
          </a:prstGeom>
          <a:solidFill>
            <a:srgbClr val="e9ad17"/>
          </a:solidFill>
          <a:ln w="7920">
            <a:solidFill>
              <a:srgbClr val="80808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122" name=""/>
          <p:cNvSpPr/>
          <p:nvPr/>
        </p:nvSpPr>
        <p:spPr>
          <a:xfrm>
            <a:off x="674640" y="4049640"/>
            <a:ext cx="120600" cy="122400"/>
          </a:xfrm>
          <a:prstGeom prst="ellipse">
            <a:avLst/>
          </a:prstGeom>
          <a:solidFill>
            <a:srgbClr val="e9ad17"/>
          </a:solidFill>
          <a:ln w="7920">
            <a:solidFill>
              <a:srgbClr val="80808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0320" bIns="403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123" name=""/>
          <p:cNvSpPr/>
          <p:nvPr/>
        </p:nvSpPr>
        <p:spPr>
          <a:xfrm>
            <a:off x="1755720" y="1978200"/>
            <a:ext cx="225360" cy="228600"/>
          </a:xfrm>
          <a:prstGeom prst="ellipse">
            <a:avLst/>
          </a:prstGeom>
          <a:solidFill>
            <a:srgbClr val="e9ad17"/>
          </a:solidFill>
          <a:ln w="7920">
            <a:solidFill>
              <a:srgbClr val="80808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124" name=""/>
          <p:cNvSpPr/>
          <p:nvPr/>
        </p:nvSpPr>
        <p:spPr>
          <a:xfrm>
            <a:off x="7810560" y="3332160"/>
            <a:ext cx="120600" cy="123840"/>
          </a:xfrm>
          <a:prstGeom prst="ellipse">
            <a:avLst/>
          </a:prstGeom>
          <a:solidFill>
            <a:srgbClr val="e9ad17"/>
          </a:solidFill>
          <a:ln w="7920">
            <a:solidFill>
              <a:srgbClr val="80808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1040" bIns="410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125" name=""/>
          <p:cNvSpPr/>
          <p:nvPr/>
        </p:nvSpPr>
        <p:spPr>
          <a:xfrm>
            <a:off x="8205840" y="2841480"/>
            <a:ext cx="120600" cy="120960"/>
          </a:xfrm>
          <a:prstGeom prst="ellipse">
            <a:avLst/>
          </a:prstGeom>
          <a:solidFill>
            <a:srgbClr val="e9ad17"/>
          </a:solidFill>
          <a:ln w="7920">
            <a:solidFill>
              <a:srgbClr val="80808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38880" bIns="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126" name=""/>
          <p:cNvSpPr/>
          <p:nvPr/>
        </p:nvSpPr>
        <p:spPr>
          <a:xfrm>
            <a:off x="5027760" y="4525920"/>
            <a:ext cx="120600" cy="120600"/>
          </a:xfrm>
          <a:prstGeom prst="ellipse">
            <a:avLst/>
          </a:prstGeom>
          <a:solidFill>
            <a:srgbClr val="e9ad17"/>
          </a:solidFill>
          <a:ln w="7920">
            <a:solidFill>
              <a:srgbClr val="80808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38520" bIns="38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127" name=""/>
          <p:cNvSpPr/>
          <p:nvPr/>
        </p:nvSpPr>
        <p:spPr>
          <a:xfrm>
            <a:off x="3994200" y="3363840"/>
            <a:ext cx="120600" cy="120600"/>
          </a:xfrm>
          <a:prstGeom prst="ellipse">
            <a:avLst/>
          </a:prstGeom>
          <a:solidFill>
            <a:srgbClr val="e9ad17"/>
          </a:solidFill>
          <a:ln w="7920">
            <a:solidFill>
              <a:srgbClr val="80808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38520" bIns="38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128" name=""/>
          <p:cNvSpPr/>
          <p:nvPr/>
        </p:nvSpPr>
        <p:spPr>
          <a:xfrm>
            <a:off x="2658960" y="4375080"/>
            <a:ext cx="120600" cy="123840"/>
          </a:xfrm>
          <a:prstGeom prst="ellipse">
            <a:avLst/>
          </a:prstGeom>
          <a:solidFill>
            <a:srgbClr val="e9ad17"/>
          </a:solidFill>
          <a:ln w="7920">
            <a:solidFill>
              <a:srgbClr val="80808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1040" bIns="410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129" name=""/>
          <p:cNvSpPr/>
          <p:nvPr/>
        </p:nvSpPr>
        <p:spPr>
          <a:xfrm>
            <a:off x="2846520" y="3075120"/>
            <a:ext cx="122040" cy="122040"/>
          </a:xfrm>
          <a:prstGeom prst="ellipse">
            <a:avLst/>
          </a:prstGeom>
          <a:solidFill>
            <a:srgbClr val="e9ad17"/>
          </a:solidFill>
          <a:ln w="7920">
            <a:solidFill>
              <a:srgbClr val="80808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39960" bIns="39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130" name=""/>
          <p:cNvSpPr/>
          <p:nvPr/>
        </p:nvSpPr>
        <p:spPr>
          <a:xfrm>
            <a:off x="1882800" y="4143240"/>
            <a:ext cx="227160" cy="228600"/>
          </a:xfrm>
          <a:prstGeom prst="ellipse">
            <a:avLst/>
          </a:prstGeom>
          <a:solidFill>
            <a:srgbClr val="e9ad17"/>
          </a:solidFill>
          <a:ln w="7920">
            <a:solidFill>
              <a:srgbClr val="80808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131" name=""/>
          <p:cNvSpPr/>
          <p:nvPr/>
        </p:nvSpPr>
        <p:spPr>
          <a:xfrm>
            <a:off x="1405080" y="3508200"/>
            <a:ext cx="226800" cy="228600"/>
          </a:xfrm>
          <a:prstGeom prst="ellipse">
            <a:avLst/>
          </a:prstGeom>
          <a:solidFill>
            <a:srgbClr val="e9ad17"/>
          </a:solidFill>
          <a:ln w="7920">
            <a:solidFill>
              <a:srgbClr val="80808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132" name=""/>
          <p:cNvSpPr/>
          <p:nvPr/>
        </p:nvSpPr>
        <p:spPr>
          <a:xfrm>
            <a:off x="674640" y="4049640"/>
            <a:ext cx="120600" cy="122400"/>
          </a:xfrm>
          <a:prstGeom prst="ellipse">
            <a:avLst/>
          </a:prstGeom>
          <a:solidFill>
            <a:srgbClr val="e9ad17"/>
          </a:solidFill>
          <a:ln w="7920">
            <a:solidFill>
              <a:srgbClr val="80808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0320" bIns="403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133" name=""/>
          <p:cNvSpPr/>
          <p:nvPr/>
        </p:nvSpPr>
        <p:spPr>
          <a:xfrm>
            <a:off x="1755720" y="1978200"/>
            <a:ext cx="225360" cy="228600"/>
          </a:xfrm>
          <a:prstGeom prst="ellipse">
            <a:avLst/>
          </a:prstGeom>
          <a:solidFill>
            <a:srgbClr val="e9ad17"/>
          </a:solidFill>
          <a:ln w="7920">
            <a:solidFill>
              <a:srgbClr val="80808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134" name=""/>
          <p:cNvSpPr/>
          <p:nvPr/>
        </p:nvSpPr>
        <p:spPr>
          <a:xfrm>
            <a:off x="6850080" y="4309920"/>
            <a:ext cx="117360" cy="120960"/>
          </a:xfrm>
          <a:prstGeom prst="ellipse">
            <a:avLst/>
          </a:prstGeom>
          <a:solidFill>
            <a:srgbClr val="e9ad17"/>
          </a:solidFill>
          <a:ln w="9360">
            <a:solidFill>
              <a:srgbClr val="b2b2b2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38880" bIns="3888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135" name=""/>
          <p:cNvSpPr/>
          <p:nvPr/>
        </p:nvSpPr>
        <p:spPr>
          <a:xfrm>
            <a:off x="7799400" y="3328920"/>
            <a:ext cx="117360" cy="117720"/>
          </a:xfrm>
          <a:prstGeom prst="ellipse">
            <a:avLst/>
          </a:prstGeom>
          <a:solidFill>
            <a:srgbClr val="e9ad17"/>
          </a:solidFill>
          <a:ln w="9360">
            <a:solidFill>
              <a:srgbClr val="b2b2b2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36360" bIns="3636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136" name=""/>
          <p:cNvSpPr/>
          <p:nvPr/>
        </p:nvSpPr>
        <p:spPr>
          <a:xfrm>
            <a:off x="8145360" y="2849400"/>
            <a:ext cx="119160" cy="119160"/>
          </a:xfrm>
          <a:prstGeom prst="ellipse">
            <a:avLst/>
          </a:prstGeom>
          <a:solidFill>
            <a:srgbClr val="e9ad17"/>
          </a:solidFill>
          <a:ln w="9360">
            <a:solidFill>
              <a:srgbClr val="b2b2b2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37800" bIns="37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137" name=""/>
          <p:cNvSpPr/>
          <p:nvPr/>
        </p:nvSpPr>
        <p:spPr>
          <a:xfrm>
            <a:off x="7180200" y="2575080"/>
            <a:ext cx="117360" cy="122040"/>
          </a:xfrm>
          <a:prstGeom prst="ellipse">
            <a:avLst/>
          </a:prstGeom>
          <a:solidFill>
            <a:srgbClr val="e9ad17"/>
          </a:solidFill>
          <a:ln w="9360">
            <a:solidFill>
              <a:srgbClr val="b2b2b2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39960" bIns="3996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138" name=""/>
          <p:cNvSpPr/>
          <p:nvPr/>
        </p:nvSpPr>
        <p:spPr>
          <a:xfrm>
            <a:off x="5003640" y="4514760"/>
            <a:ext cx="117720" cy="120600"/>
          </a:xfrm>
          <a:prstGeom prst="ellipse">
            <a:avLst/>
          </a:prstGeom>
          <a:solidFill>
            <a:srgbClr val="e9ad17"/>
          </a:solidFill>
          <a:ln w="9360">
            <a:solidFill>
              <a:srgbClr val="b2b2b2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38520" bIns="3852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139" name=""/>
          <p:cNvSpPr/>
          <p:nvPr/>
        </p:nvSpPr>
        <p:spPr>
          <a:xfrm>
            <a:off x="4722840" y="5281560"/>
            <a:ext cx="227160" cy="228600"/>
          </a:xfrm>
          <a:prstGeom prst="ellipse">
            <a:avLst/>
          </a:prstGeom>
          <a:solidFill>
            <a:srgbClr val="e9ad17"/>
          </a:solidFill>
          <a:ln w="9360">
            <a:solidFill>
              <a:srgbClr val="b2b2b2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140" name=""/>
          <p:cNvSpPr/>
          <p:nvPr/>
        </p:nvSpPr>
        <p:spPr>
          <a:xfrm>
            <a:off x="6022800" y="4689360"/>
            <a:ext cx="208080" cy="209520"/>
          </a:xfrm>
          <a:prstGeom prst="ellipse">
            <a:avLst/>
          </a:prstGeom>
          <a:solidFill>
            <a:srgbClr val="e9ad17"/>
          </a:solidFill>
          <a:ln w="9360">
            <a:solidFill>
              <a:srgbClr val="b2b2b2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141" name=""/>
          <p:cNvSpPr/>
          <p:nvPr/>
        </p:nvSpPr>
        <p:spPr>
          <a:xfrm>
            <a:off x="5796000" y="3530520"/>
            <a:ext cx="119160" cy="117720"/>
          </a:xfrm>
          <a:prstGeom prst="ellipse">
            <a:avLst/>
          </a:prstGeom>
          <a:solidFill>
            <a:srgbClr val="e9ad17"/>
          </a:solidFill>
          <a:ln w="9360">
            <a:solidFill>
              <a:srgbClr val="b2b2b2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36360" bIns="3636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142" name=""/>
          <p:cNvSpPr/>
          <p:nvPr/>
        </p:nvSpPr>
        <p:spPr>
          <a:xfrm>
            <a:off x="6215040" y="2989440"/>
            <a:ext cx="117360" cy="118800"/>
          </a:xfrm>
          <a:prstGeom prst="ellipse">
            <a:avLst/>
          </a:prstGeom>
          <a:solidFill>
            <a:srgbClr val="e9ad17"/>
          </a:solidFill>
          <a:ln w="9360">
            <a:solidFill>
              <a:srgbClr val="b2b2b2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37440" bIns="3744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143" name=""/>
          <p:cNvSpPr/>
          <p:nvPr/>
        </p:nvSpPr>
        <p:spPr>
          <a:xfrm>
            <a:off x="5424480" y="2406600"/>
            <a:ext cx="227160" cy="228600"/>
          </a:xfrm>
          <a:prstGeom prst="ellipse">
            <a:avLst/>
          </a:prstGeom>
          <a:solidFill>
            <a:srgbClr val="e9ad17"/>
          </a:solidFill>
          <a:ln w="9360">
            <a:solidFill>
              <a:srgbClr val="b2b2b2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144" name=""/>
          <p:cNvSpPr/>
          <p:nvPr/>
        </p:nvSpPr>
        <p:spPr>
          <a:xfrm>
            <a:off x="7115040" y="2913120"/>
            <a:ext cx="119160" cy="117360"/>
          </a:xfrm>
          <a:prstGeom prst="ellipse">
            <a:avLst/>
          </a:prstGeom>
          <a:solidFill>
            <a:srgbClr val="e9ad17"/>
          </a:solidFill>
          <a:ln w="9360">
            <a:solidFill>
              <a:srgbClr val="b2b2b2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36720" bIns="3672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145" name=""/>
          <p:cNvSpPr/>
          <p:nvPr/>
        </p:nvSpPr>
        <p:spPr>
          <a:xfrm>
            <a:off x="5272200" y="3521160"/>
            <a:ext cx="118800" cy="118800"/>
          </a:xfrm>
          <a:prstGeom prst="ellipse">
            <a:avLst/>
          </a:prstGeom>
          <a:solidFill>
            <a:srgbClr val="e9ad17"/>
          </a:solidFill>
          <a:ln w="9360">
            <a:solidFill>
              <a:srgbClr val="b2b2b2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37440" bIns="3744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146" name=""/>
          <p:cNvSpPr/>
          <p:nvPr/>
        </p:nvSpPr>
        <p:spPr>
          <a:xfrm>
            <a:off x="3981600" y="3367080"/>
            <a:ext cx="115560" cy="117360"/>
          </a:xfrm>
          <a:prstGeom prst="ellipse">
            <a:avLst/>
          </a:prstGeom>
          <a:solidFill>
            <a:srgbClr val="e9ad17"/>
          </a:solidFill>
          <a:ln w="9360">
            <a:solidFill>
              <a:srgbClr val="b2b2b2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36720" bIns="3672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147" name=""/>
          <p:cNvSpPr/>
          <p:nvPr/>
        </p:nvSpPr>
        <p:spPr>
          <a:xfrm>
            <a:off x="5097600" y="3187800"/>
            <a:ext cx="117360" cy="118800"/>
          </a:xfrm>
          <a:prstGeom prst="ellipse">
            <a:avLst/>
          </a:prstGeom>
          <a:solidFill>
            <a:srgbClr val="e9ad17"/>
          </a:solidFill>
          <a:ln w="9360">
            <a:solidFill>
              <a:srgbClr val="b2b2b2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37440" bIns="3744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148" name=""/>
          <p:cNvSpPr/>
          <p:nvPr/>
        </p:nvSpPr>
        <p:spPr>
          <a:xfrm>
            <a:off x="3452760" y="4189320"/>
            <a:ext cx="117360" cy="119160"/>
          </a:xfrm>
          <a:prstGeom prst="ellipse">
            <a:avLst/>
          </a:prstGeom>
          <a:solidFill>
            <a:srgbClr val="e9ad17"/>
          </a:solidFill>
          <a:ln w="9360">
            <a:solidFill>
              <a:srgbClr val="b2b2b2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37800" bIns="37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149" name=""/>
          <p:cNvSpPr/>
          <p:nvPr/>
        </p:nvSpPr>
        <p:spPr>
          <a:xfrm>
            <a:off x="2664000" y="4368960"/>
            <a:ext cx="114120" cy="118800"/>
          </a:xfrm>
          <a:prstGeom prst="ellipse">
            <a:avLst/>
          </a:prstGeom>
          <a:solidFill>
            <a:srgbClr val="e9ad17"/>
          </a:solidFill>
          <a:ln w="9360">
            <a:solidFill>
              <a:srgbClr val="b2b2b2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37440" bIns="3744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150" name=""/>
          <p:cNvSpPr/>
          <p:nvPr/>
        </p:nvSpPr>
        <p:spPr>
          <a:xfrm>
            <a:off x="2849400" y="3081240"/>
            <a:ext cx="114480" cy="119160"/>
          </a:xfrm>
          <a:prstGeom prst="ellipse">
            <a:avLst/>
          </a:prstGeom>
          <a:solidFill>
            <a:srgbClr val="e9ad17"/>
          </a:solidFill>
          <a:ln w="9360">
            <a:solidFill>
              <a:srgbClr val="b2b2b2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37800" bIns="37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151" name=""/>
          <p:cNvSpPr/>
          <p:nvPr/>
        </p:nvSpPr>
        <p:spPr>
          <a:xfrm>
            <a:off x="1893960" y="4137120"/>
            <a:ext cx="226800" cy="228600"/>
          </a:xfrm>
          <a:prstGeom prst="ellipse">
            <a:avLst/>
          </a:prstGeom>
          <a:solidFill>
            <a:srgbClr val="e9ad17"/>
          </a:solidFill>
          <a:ln w="9360">
            <a:solidFill>
              <a:srgbClr val="b2b2b2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152" name=""/>
          <p:cNvSpPr/>
          <p:nvPr/>
        </p:nvSpPr>
        <p:spPr>
          <a:xfrm>
            <a:off x="1422360" y="3511440"/>
            <a:ext cx="227160" cy="228600"/>
          </a:xfrm>
          <a:prstGeom prst="ellipse">
            <a:avLst/>
          </a:prstGeom>
          <a:solidFill>
            <a:srgbClr val="e9ad17"/>
          </a:solidFill>
          <a:ln w="9360">
            <a:solidFill>
              <a:srgbClr val="b2b2b2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153" name=""/>
          <p:cNvSpPr/>
          <p:nvPr/>
        </p:nvSpPr>
        <p:spPr>
          <a:xfrm>
            <a:off x="698400" y="4046400"/>
            <a:ext cx="119160" cy="117720"/>
          </a:xfrm>
          <a:prstGeom prst="ellipse">
            <a:avLst/>
          </a:prstGeom>
          <a:solidFill>
            <a:srgbClr val="e9ad17"/>
          </a:solidFill>
          <a:ln w="9360">
            <a:solidFill>
              <a:srgbClr val="b2b2b2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36360" bIns="3636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154" name=""/>
          <p:cNvSpPr/>
          <p:nvPr/>
        </p:nvSpPr>
        <p:spPr>
          <a:xfrm>
            <a:off x="1766880" y="1998720"/>
            <a:ext cx="225360" cy="228600"/>
          </a:xfrm>
          <a:prstGeom prst="ellipse">
            <a:avLst/>
          </a:prstGeom>
          <a:solidFill>
            <a:srgbClr val="e9ad17"/>
          </a:solidFill>
          <a:ln w="9360">
            <a:solidFill>
              <a:srgbClr val="b2b2b2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155" name=""/>
          <p:cNvSpPr/>
          <p:nvPr/>
        </p:nvSpPr>
        <p:spPr>
          <a:xfrm>
            <a:off x="1908000" y="1622520"/>
            <a:ext cx="227160" cy="228600"/>
          </a:xfrm>
          <a:prstGeom prst="ellipse">
            <a:avLst/>
          </a:prstGeom>
          <a:solidFill>
            <a:srgbClr val="e9ad17"/>
          </a:solidFill>
          <a:ln w="9360">
            <a:solidFill>
              <a:srgbClr val="b2b2b2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156" name=""/>
          <p:cNvSpPr/>
          <p:nvPr/>
        </p:nvSpPr>
        <p:spPr>
          <a:xfrm>
            <a:off x="2489040" y="2573280"/>
            <a:ext cx="117720" cy="119160"/>
          </a:xfrm>
          <a:prstGeom prst="ellipse">
            <a:avLst/>
          </a:prstGeom>
          <a:solidFill>
            <a:srgbClr val="e9ad17"/>
          </a:solidFill>
          <a:ln w="9360">
            <a:solidFill>
              <a:srgbClr val="b2b2b2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37800" bIns="37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157" name=""/>
          <p:cNvSpPr/>
          <p:nvPr/>
        </p:nvSpPr>
        <p:spPr>
          <a:xfrm>
            <a:off x="8445600" y="2536920"/>
            <a:ext cx="118800" cy="118800"/>
          </a:xfrm>
          <a:prstGeom prst="ellipse">
            <a:avLst/>
          </a:prstGeom>
          <a:solidFill>
            <a:srgbClr val="e9ad17"/>
          </a:solidFill>
          <a:ln w="9360">
            <a:solidFill>
              <a:srgbClr val="b2b2b2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37440" bIns="3744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158" name=""/>
          <p:cNvSpPr/>
          <p:nvPr/>
        </p:nvSpPr>
        <p:spPr>
          <a:xfrm>
            <a:off x="4897440" y="4543560"/>
            <a:ext cx="228600" cy="22860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159" name=""/>
          <p:cNvSpPr/>
          <p:nvPr/>
        </p:nvSpPr>
        <p:spPr>
          <a:xfrm>
            <a:off x="4948200" y="4365720"/>
            <a:ext cx="208080" cy="20952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160" name=""/>
          <p:cNvSpPr/>
          <p:nvPr/>
        </p:nvSpPr>
        <p:spPr>
          <a:xfrm>
            <a:off x="4759200" y="4334040"/>
            <a:ext cx="208080" cy="20952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161" name=""/>
          <p:cNvSpPr/>
          <p:nvPr/>
        </p:nvSpPr>
        <p:spPr>
          <a:xfrm>
            <a:off x="5060880" y="4479840"/>
            <a:ext cx="228600" cy="22860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162" name=""/>
          <p:cNvSpPr/>
          <p:nvPr/>
        </p:nvSpPr>
        <p:spPr>
          <a:xfrm>
            <a:off x="4664160" y="5280120"/>
            <a:ext cx="226800" cy="22860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163" name=""/>
          <p:cNvSpPr/>
          <p:nvPr/>
        </p:nvSpPr>
        <p:spPr>
          <a:xfrm>
            <a:off x="4740120" y="5076720"/>
            <a:ext cx="227160" cy="22860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164" name=""/>
          <p:cNvSpPr/>
          <p:nvPr/>
        </p:nvSpPr>
        <p:spPr>
          <a:xfrm>
            <a:off x="4910040" y="5165640"/>
            <a:ext cx="227160" cy="22860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165" name=""/>
          <p:cNvSpPr/>
          <p:nvPr/>
        </p:nvSpPr>
        <p:spPr>
          <a:xfrm>
            <a:off x="4778280" y="5261040"/>
            <a:ext cx="225360" cy="22860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166" name=""/>
          <p:cNvSpPr/>
          <p:nvPr/>
        </p:nvSpPr>
        <p:spPr>
          <a:xfrm>
            <a:off x="4890960" y="5337000"/>
            <a:ext cx="227160" cy="22860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167" name=""/>
          <p:cNvSpPr/>
          <p:nvPr/>
        </p:nvSpPr>
        <p:spPr>
          <a:xfrm>
            <a:off x="5942160" y="5013360"/>
            <a:ext cx="207720" cy="22860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168" name=""/>
          <p:cNvSpPr/>
          <p:nvPr/>
        </p:nvSpPr>
        <p:spPr>
          <a:xfrm>
            <a:off x="6012000" y="5197320"/>
            <a:ext cx="228600" cy="22860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169" name=""/>
          <p:cNvSpPr/>
          <p:nvPr/>
        </p:nvSpPr>
        <p:spPr>
          <a:xfrm>
            <a:off x="6056280" y="4987800"/>
            <a:ext cx="208080" cy="22860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170" name=""/>
          <p:cNvSpPr/>
          <p:nvPr/>
        </p:nvSpPr>
        <p:spPr>
          <a:xfrm>
            <a:off x="6156360" y="5051520"/>
            <a:ext cx="228600" cy="22860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171" name=""/>
          <p:cNvSpPr/>
          <p:nvPr/>
        </p:nvSpPr>
        <p:spPr>
          <a:xfrm>
            <a:off x="7586640" y="5533920"/>
            <a:ext cx="225360" cy="22860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172" name=""/>
          <p:cNvSpPr/>
          <p:nvPr/>
        </p:nvSpPr>
        <p:spPr>
          <a:xfrm>
            <a:off x="7781760" y="5584680"/>
            <a:ext cx="225720" cy="22860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173" name=""/>
          <p:cNvSpPr/>
          <p:nvPr/>
        </p:nvSpPr>
        <p:spPr>
          <a:xfrm>
            <a:off x="7705800" y="5407200"/>
            <a:ext cx="226800" cy="22860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174" name=""/>
          <p:cNvSpPr/>
          <p:nvPr/>
        </p:nvSpPr>
        <p:spPr>
          <a:xfrm>
            <a:off x="7750080" y="5216400"/>
            <a:ext cx="227160" cy="22860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175" name=""/>
          <p:cNvSpPr/>
          <p:nvPr/>
        </p:nvSpPr>
        <p:spPr>
          <a:xfrm>
            <a:off x="7346880" y="5070600"/>
            <a:ext cx="227160" cy="22860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176" name=""/>
          <p:cNvSpPr/>
          <p:nvPr/>
        </p:nvSpPr>
        <p:spPr>
          <a:xfrm>
            <a:off x="7327800" y="4848120"/>
            <a:ext cx="227160" cy="22860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177" name=""/>
          <p:cNvSpPr/>
          <p:nvPr/>
        </p:nvSpPr>
        <p:spPr>
          <a:xfrm>
            <a:off x="7459560" y="4930920"/>
            <a:ext cx="227160" cy="22860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178" name=""/>
          <p:cNvSpPr/>
          <p:nvPr/>
        </p:nvSpPr>
        <p:spPr>
          <a:xfrm>
            <a:off x="7227720" y="4962600"/>
            <a:ext cx="225720" cy="22860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179" name=""/>
          <p:cNvSpPr/>
          <p:nvPr/>
        </p:nvSpPr>
        <p:spPr>
          <a:xfrm>
            <a:off x="5911920" y="4537080"/>
            <a:ext cx="225360" cy="22860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180" name=""/>
          <p:cNvSpPr/>
          <p:nvPr/>
        </p:nvSpPr>
        <p:spPr>
          <a:xfrm>
            <a:off x="6024600" y="4378320"/>
            <a:ext cx="226800" cy="22860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181" name=""/>
          <p:cNvSpPr/>
          <p:nvPr/>
        </p:nvSpPr>
        <p:spPr>
          <a:xfrm>
            <a:off x="6245280" y="4492800"/>
            <a:ext cx="226800" cy="22860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182" name=""/>
          <p:cNvSpPr/>
          <p:nvPr/>
        </p:nvSpPr>
        <p:spPr>
          <a:xfrm>
            <a:off x="6062760" y="4695840"/>
            <a:ext cx="207720" cy="22860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183" name=""/>
          <p:cNvSpPr/>
          <p:nvPr/>
        </p:nvSpPr>
        <p:spPr>
          <a:xfrm>
            <a:off x="6094440" y="4543560"/>
            <a:ext cx="225360" cy="22860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184" name=""/>
          <p:cNvSpPr/>
          <p:nvPr/>
        </p:nvSpPr>
        <p:spPr>
          <a:xfrm>
            <a:off x="5338800" y="5162400"/>
            <a:ext cx="225360" cy="22860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185" name=""/>
          <p:cNvSpPr/>
          <p:nvPr/>
        </p:nvSpPr>
        <p:spPr>
          <a:xfrm>
            <a:off x="5275440" y="4778280"/>
            <a:ext cx="226800" cy="22860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186" name=""/>
          <p:cNvSpPr/>
          <p:nvPr/>
        </p:nvSpPr>
        <p:spPr>
          <a:xfrm>
            <a:off x="5483160" y="4842000"/>
            <a:ext cx="227160" cy="22860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187" name=""/>
          <p:cNvSpPr/>
          <p:nvPr/>
        </p:nvSpPr>
        <p:spPr>
          <a:xfrm>
            <a:off x="5495760" y="5076720"/>
            <a:ext cx="227160" cy="22860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188" name=""/>
          <p:cNvSpPr/>
          <p:nvPr/>
        </p:nvSpPr>
        <p:spPr>
          <a:xfrm>
            <a:off x="5162400" y="5121360"/>
            <a:ext cx="225720" cy="22860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189" name=""/>
          <p:cNvSpPr/>
          <p:nvPr/>
        </p:nvSpPr>
        <p:spPr>
          <a:xfrm>
            <a:off x="5118120" y="4930920"/>
            <a:ext cx="227160" cy="22860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190" name=""/>
          <p:cNvSpPr/>
          <p:nvPr/>
        </p:nvSpPr>
        <p:spPr>
          <a:xfrm>
            <a:off x="5400720" y="4962600"/>
            <a:ext cx="226800" cy="22860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191" name=""/>
          <p:cNvSpPr/>
          <p:nvPr/>
        </p:nvSpPr>
        <p:spPr>
          <a:xfrm>
            <a:off x="5124600" y="4289400"/>
            <a:ext cx="207720" cy="20952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192" name=""/>
          <p:cNvSpPr/>
          <p:nvPr/>
        </p:nvSpPr>
        <p:spPr>
          <a:xfrm>
            <a:off x="7548480" y="5311800"/>
            <a:ext cx="227160" cy="22860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193" name=""/>
          <p:cNvSpPr/>
          <p:nvPr/>
        </p:nvSpPr>
        <p:spPr>
          <a:xfrm>
            <a:off x="6149880" y="4384800"/>
            <a:ext cx="227160" cy="22860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194" name=""/>
          <p:cNvSpPr/>
          <p:nvPr/>
        </p:nvSpPr>
        <p:spPr>
          <a:xfrm>
            <a:off x="4714920" y="5432400"/>
            <a:ext cx="226800" cy="22860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195" name=""/>
          <p:cNvSpPr/>
          <p:nvPr/>
        </p:nvSpPr>
        <p:spPr>
          <a:xfrm>
            <a:off x="6818400" y="4276800"/>
            <a:ext cx="228600" cy="22860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196" name=""/>
          <p:cNvSpPr/>
          <p:nvPr/>
        </p:nvSpPr>
        <p:spPr>
          <a:xfrm>
            <a:off x="7013520" y="4314960"/>
            <a:ext cx="208080" cy="22860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197" name=""/>
          <p:cNvSpPr/>
          <p:nvPr/>
        </p:nvSpPr>
        <p:spPr>
          <a:xfrm>
            <a:off x="6862680" y="4067280"/>
            <a:ext cx="228600" cy="22860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198" name=""/>
          <p:cNvSpPr/>
          <p:nvPr/>
        </p:nvSpPr>
        <p:spPr>
          <a:xfrm>
            <a:off x="6880320" y="4473720"/>
            <a:ext cx="207720" cy="22860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199" name=""/>
          <p:cNvSpPr/>
          <p:nvPr/>
        </p:nvSpPr>
        <p:spPr>
          <a:xfrm>
            <a:off x="7756560" y="3317760"/>
            <a:ext cx="226800" cy="22860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200" name=""/>
          <p:cNvSpPr/>
          <p:nvPr/>
        </p:nvSpPr>
        <p:spPr>
          <a:xfrm>
            <a:off x="7686720" y="3127320"/>
            <a:ext cx="226800" cy="22860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201" name=""/>
          <p:cNvSpPr/>
          <p:nvPr/>
        </p:nvSpPr>
        <p:spPr>
          <a:xfrm>
            <a:off x="7554960" y="3298680"/>
            <a:ext cx="226800" cy="22860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202" name=""/>
          <p:cNvSpPr/>
          <p:nvPr/>
        </p:nvSpPr>
        <p:spPr>
          <a:xfrm>
            <a:off x="7824960" y="3165480"/>
            <a:ext cx="226800" cy="22860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203" name=""/>
          <p:cNvSpPr/>
          <p:nvPr/>
        </p:nvSpPr>
        <p:spPr>
          <a:xfrm>
            <a:off x="7983360" y="3159000"/>
            <a:ext cx="225720" cy="22860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204" name=""/>
          <p:cNvSpPr/>
          <p:nvPr/>
        </p:nvSpPr>
        <p:spPr>
          <a:xfrm>
            <a:off x="7932600" y="2968560"/>
            <a:ext cx="227160" cy="22860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205" name=""/>
          <p:cNvSpPr/>
          <p:nvPr/>
        </p:nvSpPr>
        <p:spPr>
          <a:xfrm>
            <a:off x="8134200" y="3006720"/>
            <a:ext cx="227160" cy="22860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206" name=""/>
          <p:cNvSpPr/>
          <p:nvPr/>
        </p:nvSpPr>
        <p:spPr>
          <a:xfrm>
            <a:off x="8166240" y="3235320"/>
            <a:ext cx="225360" cy="22860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207" name=""/>
          <p:cNvSpPr/>
          <p:nvPr/>
        </p:nvSpPr>
        <p:spPr>
          <a:xfrm>
            <a:off x="8298000" y="2847960"/>
            <a:ext cx="207720" cy="22860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208" name=""/>
          <p:cNvSpPr/>
          <p:nvPr/>
        </p:nvSpPr>
        <p:spPr>
          <a:xfrm>
            <a:off x="8147160" y="2701800"/>
            <a:ext cx="207720" cy="22860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209" name=""/>
          <p:cNvSpPr/>
          <p:nvPr/>
        </p:nvSpPr>
        <p:spPr>
          <a:xfrm>
            <a:off x="8265960" y="2714760"/>
            <a:ext cx="208080" cy="22860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210" name=""/>
          <p:cNvSpPr/>
          <p:nvPr/>
        </p:nvSpPr>
        <p:spPr>
          <a:xfrm>
            <a:off x="7900920" y="2714760"/>
            <a:ext cx="227160" cy="22860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211" name=""/>
          <p:cNvSpPr/>
          <p:nvPr/>
        </p:nvSpPr>
        <p:spPr>
          <a:xfrm>
            <a:off x="8045280" y="2631960"/>
            <a:ext cx="208080" cy="22860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212" name=""/>
          <p:cNvSpPr/>
          <p:nvPr/>
        </p:nvSpPr>
        <p:spPr>
          <a:xfrm>
            <a:off x="8196120" y="2523960"/>
            <a:ext cx="208080" cy="22860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213" name=""/>
          <p:cNvSpPr/>
          <p:nvPr/>
        </p:nvSpPr>
        <p:spPr>
          <a:xfrm>
            <a:off x="8410680" y="2511360"/>
            <a:ext cx="207720" cy="22860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214" name=""/>
          <p:cNvSpPr/>
          <p:nvPr/>
        </p:nvSpPr>
        <p:spPr>
          <a:xfrm>
            <a:off x="8310600" y="2359080"/>
            <a:ext cx="226800" cy="22860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215" name=""/>
          <p:cNvSpPr/>
          <p:nvPr/>
        </p:nvSpPr>
        <p:spPr>
          <a:xfrm>
            <a:off x="8505720" y="2301840"/>
            <a:ext cx="227160" cy="22860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216" name=""/>
          <p:cNvSpPr/>
          <p:nvPr/>
        </p:nvSpPr>
        <p:spPr>
          <a:xfrm>
            <a:off x="8454960" y="2409840"/>
            <a:ext cx="227160" cy="22860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217" name=""/>
          <p:cNvSpPr/>
          <p:nvPr/>
        </p:nvSpPr>
        <p:spPr>
          <a:xfrm>
            <a:off x="8567640" y="2479680"/>
            <a:ext cx="227160" cy="22860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218" name=""/>
          <p:cNvSpPr/>
          <p:nvPr/>
        </p:nvSpPr>
        <p:spPr>
          <a:xfrm>
            <a:off x="8291520" y="2593800"/>
            <a:ext cx="227160" cy="22860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219" name=""/>
          <p:cNvSpPr/>
          <p:nvPr/>
        </p:nvSpPr>
        <p:spPr>
          <a:xfrm>
            <a:off x="8416800" y="2664000"/>
            <a:ext cx="227160" cy="22860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220" name=""/>
          <p:cNvSpPr/>
          <p:nvPr/>
        </p:nvSpPr>
        <p:spPr>
          <a:xfrm>
            <a:off x="8032680" y="2479680"/>
            <a:ext cx="227160" cy="22860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221" name=""/>
          <p:cNvSpPr/>
          <p:nvPr/>
        </p:nvSpPr>
        <p:spPr>
          <a:xfrm>
            <a:off x="7907400" y="2536920"/>
            <a:ext cx="226800" cy="22860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222" name=""/>
          <p:cNvSpPr/>
          <p:nvPr/>
        </p:nvSpPr>
        <p:spPr>
          <a:xfrm>
            <a:off x="8039160" y="2809800"/>
            <a:ext cx="226800" cy="22860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223" name=""/>
          <p:cNvSpPr/>
          <p:nvPr/>
        </p:nvSpPr>
        <p:spPr>
          <a:xfrm>
            <a:off x="8166240" y="2847960"/>
            <a:ext cx="225360" cy="22860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224" name=""/>
          <p:cNvSpPr/>
          <p:nvPr/>
        </p:nvSpPr>
        <p:spPr>
          <a:xfrm>
            <a:off x="8329680" y="2860560"/>
            <a:ext cx="226800" cy="22860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225" name=""/>
          <p:cNvSpPr/>
          <p:nvPr/>
        </p:nvSpPr>
        <p:spPr>
          <a:xfrm>
            <a:off x="7763040" y="2428920"/>
            <a:ext cx="226800" cy="22860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226" name=""/>
          <p:cNvSpPr/>
          <p:nvPr/>
        </p:nvSpPr>
        <p:spPr>
          <a:xfrm>
            <a:off x="7667640" y="2479680"/>
            <a:ext cx="227160" cy="22860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227" name=""/>
          <p:cNvSpPr/>
          <p:nvPr/>
        </p:nvSpPr>
        <p:spPr>
          <a:xfrm>
            <a:off x="7674120" y="2371680"/>
            <a:ext cx="228600" cy="22860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228" name=""/>
          <p:cNvSpPr/>
          <p:nvPr/>
        </p:nvSpPr>
        <p:spPr>
          <a:xfrm>
            <a:off x="6858000" y="2798640"/>
            <a:ext cx="117360" cy="117720"/>
          </a:xfrm>
          <a:prstGeom prst="ellipse">
            <a:avLst/>
          </a:prstGeom>
          <a:solidFill>
            <a:srgbClr val="e9ad17"/>
          </a:solidFill>
          <a:ln w="9360">
            <a:solidFill>
              <a:srgbClr val="b2b2b2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36360" bIns="3636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229" name=""/>
          <p:cNvSpPr/>
          <p:nvPr/>
        </p:nvSpPr>
        <p:spPr>
          <a:xfrm>
            <a:off x="6805440" y="2759040"/>
            <a:ext cx="228600" cy="22860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230" name=""/>
          <p:cNvSpPr/>
          <p:nvPr/>
        </p:nvSpPr>
        <p:spPr>
          <a:xfrm>
            <a:off x="6805440" y="2556000"/>
            <a:ext cx="228600" cy="22860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231" name=""/>
          <p:cNvSpPr/>
          <p:nvPr/>
        </p:nvSpPr>
        <p:spPr>
          <a:xfrm>
            <a:off x="6969240" y="2664000"/>
            <a:ext cx="226800" cy="22860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232" name=""/>
          <p:cNvSpPr/>
          <p:nvPr/>
        </p:nvSpPr>
        <p:spPr>
          <a:xfrm>
            <a:off x="6642000" y="2670120"/>
            <a:ext cx="228600" cy="22860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233" name=""/>
          <p:cNvSpPr/>
          <p:nvPr/>
        </p:nvSpPr>
        <p:spPr>
          <a:xfrm>
            <a:off x="7145280" y="2505240"/>
            <a:ext cx="227160" cy="22860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234" name=""/>
          <p:cNvSpPr/>
          <p:nvPr/>
        </p:nvSpPr>
        <p:spPr>
          <a:xfrm>
            <a:off x="7289640" y="2359080"/>
            <a:ext cx="228600" cy="22860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235" name=""/>
          <p:cNvSpPr/>
          <p:nvPr/>
        </p:nvSpPr>
        <p:spPr>
          <a:xfrm>
            <a:off x="7308720" y="2568600"/>
            <a:ext cx="208080" cy="22860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236" name=""/>
          <p:cNvSpPr/>
          <p:nvPr/>
        </p:nvSpPr>
        <p:spPr>
          <a:xfrm>
            <a:off x="7391520" y="2486160"/>
            <a:ext cx="225360" cy="22860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237" name=""/>
          <p:cNvSpPr/>
          <p:nvPr/>
        </p:nvSpPr>
        <p:spPr>
          <a:xfrm>
            <a:off x="7107120" y="2873520"/>
            <a:ext cx="208080" cy="22860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238" name=""/>
          <p:cNvSpPr/>
          <p:nvPr/>
        </p:nvSpPr>
        <p:spPr>
          <a:xfrm>
            <a:off x="7277040" y="2816280"/>
            <a:ext cx="227160" cy="22860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239" name=""/>
          <p:cNvSpPr/>
          <p:nvPr/>
        </p:nvSpPr>
        <p:spPr>
          <a:xfrm>
            <a:off x="7051680" y="2797200"/>
            <a:ext cx="228600" cy="22860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240" name=""/>
          <p:cNvSpPr/>
          <p:nvPr/>
        </p:nvSpPr>
        <p:spPr>
          <a:xfrm>
            <a:off x="7170840" y="2708280"/>
            <a:ext cx="228600" cy="22860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241" name=""/>
          <p:cNvSpPr/>
          <p:nvPr/>
        </p:nvSpPr>
        <p:spPr>
          <a:xfrm>
            <a:off x="7516800" y="2523960"/>
            <a:ext cx="228600" cy="22860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242" name=""/>
          <p:cNvSpPr/>
          <p:nvPr/>
        </p:nvSpPr>
        <p:spPr>
          <a:xfrm>
            <a:off x="6200640" y="3000240"/>
            <a:ext cx="208080" cy="22860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243" name=""/>
          <p:cNvSpPr/>
          <p:nvPr/>
        </p:nvSpPr>
        <p:spPr>
          <a:xfrm>
            <a:off x="6087960" y="2886120"/>
            <a:ext cx="228600" cy="22860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244" name=""/>
          <p:cNvSpPr/>
          <p:nvPr/>
        </p:nvSpPr>
        <p:spPr>
          <a:xfrm>
            <a:off x="6251400" y="2816280"/>
            <a:ext cx="208080" cy="22860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245" name=""/>
          <p:cNvSpPr/>
          <p:nvPr/>
        </p:nvSpPr>
        <p:spPr>
          <a:xfrm>
            <a:off x="6434280" y="2816280"/>
            <a:ext cx="228600" cy="22860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246" name=""/>
          <p:cNvSpPr/>
          <p:nvPr/>
        </p:nvSpPr>
        <p:spPr>
          <a:xfrm>
            <a:off x="6289560" y="2676600"/>
            <a:ext cx="228600" cy="22860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247" name=""/>
          <p:cNvSpPr/>
          <p:nvPr/>
        </p:nvSpPr>
        <p:spPr>
          <a:xfrm>
            <a:off x="6149880" y="2746440"/>
            <a:ext cx="208080" cy="22860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248" name=""/>
          <p:cNvSpPr/>
          <p:nvPr/>
        </p:nvSpPr>
        <p:spPr>
          <a:xfrm>
            <a:off x="5722920" y="3463920"/>
            <a:ext cx="206280" cy="22860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249" name=""/>
          <p:cNvSpPr/>
          <p:nvPr/>
        </p:nvSpPr>
        <p:spPr>
          <a:xfrm>
            <a:off x="5899320" y="3514680"/>
            <a:ext cx="207720" cy="22860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250" name=""/>
          <p:cNvSpPr/>
          <p:nvPr/>
        </p:nvSpPr>
        <p:spPr>
          <a:xfrm>
            <a:off x="5880240" y="3387600"/>
            <a:ext cx="207720" cy="22860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251" name=""/>
          <p:cNvSpPr/>
          <p:nvPr/>
        </p:nvSpPr>
        <p:spPr>
          <a:xfrm>
            <a:off x="5784840" y="3343320"/>
            <a:ext cx="208080" cy="22860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252" name=""/>
          <p:cNvSpPr/>
          <p:nvPr/>
        </p:nvSpPr>
        <p:spPr>
          <a:xfrm>
            <a:off x="5797440" y="3533760"/>
            <a:ext cx="208080" cy="22860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253" name=""/>
          <p:cNvSpPr/>
          <p:nvPr/>
        </p:nvSpPr>
        <p:spPr>
          <a:xfrm>
            <a:off x="5268960" y="3552840"/>
            <a:ext cx="208080" cy="22860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254" name=""/>
          <p:cNvSpPr/>
          <p:nvPr/>
        </p:nvSpPr>
        <p:spPr>
          <a:xfrm>
            <a:off x="5180040" y="3483000"/>
            <a:ext cx="227160" cy="22860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255" name=""/>
          <p:cNvSpPr/>
          <p:nvPr/>
        </p:nvSpPr>
        <p:spPr>
          <a:xfrm>
            <a:off x="5262480" y="3375000"/>
            <a:ext cx="227160" cy="22860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256" name=""/>
          <p:cNvSpPr/>
          <p:nvPr/>
        </p:nvSpPr>
        <p:spPr>
          <a:xfrm>
            <a:off x="5375160" y="3483000"/>
            <a:ext cx="227160" cy="22860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257" name=""/>
          <p:cNvSpPr/>
          <p:nvPr/>
        </p:nvSpPr>
        <p:spPr>
          <a:xfrm>
            <a:off x="5362560" y="3610080"/>
            <a:ext cx="227160" cy="22860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258" name=""/>
          <p:cNvSpPr/>
          <p:nvPr/>
        </p:nvSpPr>
        <p:spPr>
          <a:xfrm>
            <a:off x="4997520" y="3463920"/>
            <a:ext cx="226800" cy="22860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259" name=""/>
          <p:cNvSpPr/>
          <p:nvPr/>
        </p:nvSpPr>
        <p:spPr>
          <a:xfrm>
            <a:off x="5180040" y="3254400"/>
            <a:ext cx="227160" cy="22860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260" name=""/>
          <p:cNvSpPr/>
          <p:nvPr/>
        </p:nvSpPr>
        <p:spPr>
          <a:xfrm>
            <a:off x="5048280" y="3139920"/>
            <a:ext cx="208080" cy="22860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261" name=""/>
          <p:cNvSpPr/>
          <p:nvPr/>
        </p:nvSpPr>
        <p:spPr>
          <a:xfrm>
            <a:off x="5237280" y="3083040"/>
            <a:ext cx="226800" cy="22860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262" name=""/>
          <p:cNvSpPr/>
          <p:nvPr/>
        </p:nvSpPr>
        <p:spPr>
          <a:xfrm>
            <a:off x="5060880" y="2955960"/>
            <a:ext cx="227160" cy="22860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263" name=""/>
          <p:cNvSpPr/>
          <p:nvPr/>
        </p:nvSpPr>
        <p:spPr>
          <a:xfrm>
            <a:off x="4878360" y="3038400"/>
            <a:ext cx="227160" cy="22860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264" name=""/>
          <p:cNvSpPr/>
          <p:nvPr/>
        </p:nvSpPr>
        <p:spPr>
          <a:xfrm>
            <a:off x="5388120" y="2359080"/>
            <a:ext cx="226800" cy="22860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265" name=""/>
          <p:cNvSpPr/>
          <p:nvPr/>
        </p:nvSpPr>
        <p:spPr>
          <a:xfrm>
            <a:off x="5570640" y="2467080"/>
            <a:ext cx="226800" cy="22860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266" name=""/>
          <p:cNvSpPr/>
          <p:nvPr/>
        </p:nvSpPr>
        <p:spPr>
          <a:xfrm>
            <a:off x="5570640" y="2289240"/>
            <a:ext cx="228600" cy="22860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267" name=""/>
          <p:cNvSpPr/>
          <p:nvPr/>
        </p:nvSpPr>
        <p:spPr>
          <a:xfrm>
            <a:off x="5400720" y="2556000"/>
            <a:ext cx="228600" cy="22860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268" name=""/>
          <p:cNvSpPr/>
          <p:nvPr/>
        </p:nvSpPr>
        <p:spPr>
          <a:xfrm>
            <a:off x="5419800" y="2149560"/>
            <a:ext cx="228600" cy="22860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269" name=""/>
          <p:cNvSpPr/>
          <p:nvPr/>
        </p:nvSpPr>
        <p:spPr>
          <a:xfrm>
            <a:off x="7907400" y="3336840"/>
            <a:ext cx="226800" cy="22860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270" name=""/>
          <p:cNvSpPr/>
          <p:nvPr/>
        </p:nvSpPr>
        <p:spPr>
          <a:xfrm>
            <a:off x="6703920" y="4137120"/>
            <a:ext cx="228600" cy="22860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271" name=""/>
          <p:cNvSpPr/>
          <p:nvPr/>
        </p:nvSpPr>
        <p:spPr>
          <a:xfrm>
            <a:off x="5570640" y="2467080"/>
            <a:ext cx="228600" cy="22860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272" name=""/>
          <p:cNvSpPr/>
          <p:nvPr/>
        </p:nvSpPr>
        <p:spPr>
          <a:xfrm>
            <a:off x="3914640" y="3375000"/>
            <a:ext cx="208080" cy="22860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273" name=""/>
          <p:cNvSpPr/>
          <p:nvPr/>
        </p:nvSpPr>
        <p:spPr>
          <a:xfrm>
            <a:off x="4129200" y="3298680"/>
            <a:ext cx="226800" cy="22860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274" name=""/>
          <p:cNvSpPr/>
          <p:nvPr/>
        </p:nvSpPr>
        <p:spPr>
          <a:xfrm>
            <a:off x="3971880" y="3241800"/>
            <a:ext cx="227160" cy="22860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275" name=""/>
          <p:cNvSpPr/>
          <p:nvPr/>
        </p:nvSpPr>
        <p:spPr>
          <a:xfrm>
            <a:off x="3840120" y="3139920"/>
            <a:ext cx="225360" cy="22860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276" name=""/>
          <p:cNvSpPr/>
          <p:nvPr/>
        </p:nvSpPr>
        <p:spPr>
          <a:xfrm>
            <a:off x="4065480" y="3470400"/>
            <a:ext cx="227160" cy="22860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277" name=""/>
          <p:cNvSpPr/>
          <p:nvPr/>
        </p:nvSpPr>
        <p:spPr>
          <a:xfrm>
            <a:off x="3757680" y="3330720"/>
            <a:ext cx="226800" cy="22860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278" name=""/>
          <p:cNvSpPr/>
          <p:nvPr/>
        </p:nvSpPr>
        <p:spPr>
          <a:xfrm>
            <a:off x="4084560" y="3666960"/>
            <a:ext cx="227160" cy="22860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279" name=""/>
          <p:cNvSpPr/>
          <p:nvPr/>
        </p:nvSpPr>
        <p:spPr>
          <a:xfrm>
            <a:off x="3782880" y="2987640"/>
            <a:ext cx="227160" cy="22860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280" name=""/>
          <p:cNvSpPr/>
          <p:nvPr/>
        </p:nvSpPr>
        <p:spPr>
          <a:xfrm>
            <a:off x="2800440" y="3032280"/>
            <a:ext cx="226800" cy="22860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281" name=""/>
          <p:cNvSpPr/>
          <p:nvPr/>
        </p:nvSpPr>
        <p:spPr>
          <a:xfrm>
            <a:off x="2925720" y="3159000"/>
            <a:ext cx="227160" cy="22860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282" name=""/>
          <p:cNvSpPr/>
          <p:nvPr/>
        </p:nvSpPr>
        <p:spPr>
          <a:xfrm>
            <a:off x="2982960" y="2981160"/>
            <a:ext cx="226800" cy="22860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283" name=""/>
          <p:cNvSpPr/>
          <p:nvPr/>
        </p:nvSpPr>
        <p:spPr>
          <a:xfrm>
            <a:off x="2870280" y="2841480"/>
            <a:ext cx="226800" cy="22860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284" name=""/>
          <p:cNvSpPr/>
          <p:nvPr/>
        </p:nvSpPr>
        <p:spPr>
          <a:xfrm>
            <a:off x="2693880" y="2886120"/>
            <a:ext cx="225360" cy="22860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285" name=""/>
          <p:cNvSpPr/>
          <p:nvPr/>
        </p:nvSpPr>
        <p:spPr>
          <a:xfrm>
            <a:off x="2460600" y="2511360"/>
            <a:ext cx="227160" cy="22860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286" name=""/>
          <p:cNvSpPr/>
          <p:nvPr/>
        </p:nvSpPr>
        <p:spPr>
          <a:xfrm>
            <a:off x="2643120" y="2593800"/>
            <a:ext cx="227160" cy="22860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287" name=""/>
          <p:cNvSpPr/>
          <p:nvPr/>
        </p:nvSpPr>
        <p:spPr>
          <a:xfrm>
            <a:off x="2637000" y="2403360"/>
            <a:ext cx="226800" cy="22860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288" name=""/>
          <p:cNvSpPr/>
          <p:nvPr/>
        </p:nvSpPr>
        <p:spPr>
          <a:xfrm>
            <a:off x="2479680" y="2301840"/>
            <a:ext cx="227160" cy="22860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289" name=""/>
          <p:cNvSpPr/>
          <p:nvPr/>
        </p:nvSpPr>
        <p:spPr>
          <a:xfrm>
            <a:off x="6370560" y="2981160"/>
            <a:ext cx="208080" cy="22860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290" name=""/>
          <p:cNvSpPr/>
          <p:nvPr/>
        </p:nvSpPr>
        <p:spPr>
          <a:xfrm>
            <a:off x="6188040" y="2575080"/>
            <a:ext cx="228600" cy="22860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291" name=""/>
          <p:cNvSpPr/>
          <p:nvPr/>
        </p:nvSpPr>
        <p:spPr>
          <a:xfrm>
            <a:off x="6037200" y="2676600"/>
            <a:ext cx="228600" cy="22860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292" name=""/>
          <p:cNvSpPr/>
          <p:nvPr/>
        </p:nvSpPr>
        <p:spPr>
          <a:xfrm>
            <a:off x="3398760" y="4130640"/>
            <a:ext cx="208080" cy="22860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293" name=""/>
          <p:cNvSpPr/>
          <p:nvPr/>
        </p:nvSpPr>
        <p:spPr>
          <a:xfrm>
            <a:off x="3594240" y="4067280"/>
            <a:ext cx="228600" cy="22860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294" name=""/>
          <p:cNvSpPr/>
          <p:nvPr/>
        </p:nvSpPr>
        <p:spPr>
          <a:xfrm>
            <a:off x="3543480" y="4245120"/>
            <a:ext cx="228600" cy="22860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295" name=""/>
          <p:cNvSpPr/>
          <p:nvPr/>
        </p:nvSpPr>
        <p:spPr>
          <a:xfrm>
            <a:off x="3706920" y="4206960"/>
            <a:ext cx="228600" cy="22860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296" name=""/>
          <p:cNvSpPr/>
          <p:nvPr/>
        </p:nvSpPr>
        <p:spPr>
          <a:xfrm>
            <a:off x="3443400" y="3971880"/>
            <a:ext cx="228600" cy="22860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297" name=""/>
          <p:cNvSpPr/>
          <p:nvPr/>
        </p:nvSpPr>
        <p:spPr>
          <a:xfrm>
            <a:off x="3260880" y="4048200"/>
            <a:ext cx="228600" cy="22860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298" name=""/>
          <p:cNvSpPr/>
          <p:nvPr/>
        </p:nvSpPr>
        <p:spPr>
          <a:xfrm>
            <a:off x="3354480" y="4257720"/>
            <a:ext cx="228600" cy="22860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299" name=""/>
          <p:cNvSpPr/>
          <p:nvPr/>
        </p:nvSpPr>
        <p:spPr>
          <a:xfrm>
            <a:off x="2343240" y="3772080"/>
            <a:ext cx="228600" cy="22860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300" name=""/>
          <p:cNvSpPr/>
          <p:nvPr/>
        </p:nvSpPr>
        <p:spPr>
          <a:xfrm>
            <a:off x="2494080" y="3662280"/>
            <a:ext cx="228600" cy="22860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301" name=""/>
          <p:cNvSpPr/>
          <p:nvPr/>
        </p:nvSpPr>
        <p:spPr>
          <a:xfrm>
            <a:off x="2319480" y="3595680"/>
            <a:ext cx="228600" cy="22860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302" name=""/>
          <p:cNvSpPr/>
          <p:nvPr/>
        </p:nvSpPr>
        <p:spPr>
          <a:xfrm>
            <a:off x="2332080" y="3390840"/>
            <a:ext cx="228600" cy="22860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303" name=""/>
          <p:cNvSpPr/>
          <p:nvPr/>
        </p:nvSpPr>
        <p:spPr>
          <a:xfrm>
            <a:off x="2158920" y="3487680"/>
            <a:ext cx="228600" cy="22860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304" name=""/>
          <p:cNvSpPr/>
          <p:nvPr/>
        </p:nvSpPr>
        <p:spPr>
          <a:xfrm>
            <a:off x="2668680" y="3527280"/>
            <a:ext cx="228600" cy="22860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305" name=""/>
          <p:cNvSpPr/>
          <p:nvPr/>
        </p:nvSpPr>
        <p:spPr>
          <a:xfrm>
            <a:off x="2600280" y="4303800"/>
            <a:ext cx="228600" cy="22860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306" name=""/>
          <p:cNvSpPr/>
          <p:nvPr/>
        </p:nvSpPr>
        <p:spPr>
          <a:xfrm>
            <a:off x="2816280" y="4332240"/>
            <a:ext cx="228600" cy="22860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307" name=""/>
          <p:cNvSpPr/>
          <p:nvPr/>
        </p:nvSpPr>
        <p:spPr>
          <a:xfrm>
            <a:off x="2720880" y="4141800"/>
            <a:ext cx="228600" cy="22860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308" name=""/>
          <p:cNvSpPr/>
          <p:nvPr/>
        </p:nvSpPr>
        <p:spPr>
          <a:xfrm>
            <a:off x="2681280" y="4522680"/>
            <a:ext cx="228600" cy="22860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309" name=""/>
          <p:cNvSpPr/>
          <p:nvPr/>
        </p:nvSpPr>
        <p:spPr>
          <a:xfrm>
            <a:off x="2922480" y="4181400"/>
            <a:ext cx="228600" cy="22860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310" name=""/>
          <p:cNvSpPr/>
          <p:nvPr/>
        </p:nvSpPr>
        <p:spPr>
          <a:xfrm>
            <a:off x="2006640" y="4251240"/>
            <a:ext cx="226800" cy="22860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311" name=""/>
          <p:cNvSpPr/>
          <p:nvPr/>
        </p:nvSpPr>
        <p:spPr>
          <a:xfrm>
            <a:off x="1967040" y="4060800"/>
            <a:ext cx="225360" cy="22860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312" name=""/>
          <p:cNvSpPr/>
          <p:nvPr/>
        </p:nvSpPr>
        <p:spPr>
          <a:xfrm>
            <a:off x="1778040" y="4183200"/>
            <a:ext cx="225360" cy="22860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313" name=""/>
          <p:cNvSpPr/>
          <p:nvPr/>
        </p:nvSpPr>
        <p:spPr>
          <a:xfrm>
            <a:off x="1817640" y="3992400"/>
            <a:ext cx="227160" cy="22860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314" name=""/>
          <p:cNvSpPr/>
          <p:nvPr/>
        </p:nvSpPr>
        <p:spPr>
          <a:xfrm>
            <a:off x="1614600" y="4048200"/>
            <a:ext cx="226800" cy="22860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315" name=""/>
          <p:cNvSpPr/>
          <p:nvPr/>
        </p:nvSpPr>
        <p:spPr>
          <a:xfrm>
            <a:off x="1709640" y="3871800"/>
            <a:ext cx="227160" cy="22860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316" name=""/>
          <p:cNvSpPr/>
          <p:nvPr/>
        </p:nvSpPr>
        <p:spPr>
          <a:xfrm>
            <a:off x="1509840" y="3873600"/>
            <a:ext cx="226800" cy="22860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317" name=""/>
          <p:cNvSpPr/>
          <p:nvPr/>
        </p:nvSpPr>
        <p:spPr>
          <a:xfrm>
            <a:off x="1590840" y="3683160"/>
            <a:ext cx="225360" cy="22860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318" name=""/>
          <p:cNvSpPr/>
          <p:nvPr/>
        </p:nvSpPr>
        <p:spPr>
          <a:xfrm>
            <a:off x="1387440" y="4022640"/>
            <a:ext cx="225360" cy="22860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319" name=""/>
          <p:cNvSpPr/>
          <p:nvPr/>
        </p:nvSpPr>
        <p:spPr>
          <a:xfrm>
            <a:off x="1401840" y="3736800"/>
            <a:ext cx="225360" cy="22860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320" name=""/>
          <p:cNvSpPr/>
          <p:nvPr/>
        </p:nvSpPr>
        <p:spPr>
          <a:xfrm>
            <a:off x="1643040" y="3505320"/>
            <a:ext cx="227160" cy="22860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321" name=""/>
          <p:cNvSpPr/>
          <p:nvPr/>
        </p:nvSpPr>
        <p:spPr>
          <a:xfrm>
            <a:off x="1481040" y="3573360"/>
            <a:ext cx="227160" cy="22860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322" name=""/>
          <p:cNvSpPr/>
          <p:nvPr/>
        </p:nvSpPr>
        <p:spPr>
          <a:xfrm>
            <a:off x="1265400" y="3573360"/>
            <a:ext cx="226800" cy="22860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323" name=""/>
          <p:cNvSpPr/>
          <p:nvPr/>
        </p:nvSpPr>
        <p:spPr>
          <a:xfrm>
            <a:off x="1401840" y="3409920"/>
            <a:ext cx="225360" cy="22860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324" name=""/>
          <p:cNvSpPr/>
          <p:nvPr/>
        </p:nvSpPr>
        <p:spPr>
          <a:xfrm>
            <a:off x="1590840" y="3368520"/>
            <a:ext cx="225360" cy="22860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325" name=""/>
          <p:cNvSpPr/>
          <p:nvPr/>
        </p:nvSpPr>
        <p:spPr>
          <a:xfrm>
            <a:off x="1200240" y="3397320"/>
            <a:ext cx="225360" cy="22860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326" name=""/>
          <p:cNvSpPr/>
          <p:nvPr/>
        </p:nvSpPr>
        <p:spPr>
          <a:xfrm>
            <a:off x="1322280" y="2606760"/>
            <a:ext cx="228600" cy="22860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327" name=""/>
          <p:cNvSpPr/>
          <p:nvPr/>
        </p:nvSpPr>
        <p:spPr>
          <a:xfrm>
            <a:off x="1484280" y="2687760"/>
            <a:ext cx="228600" cy="22860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328" name=""/>
          <p:cNvSpPr/>
          <p:nvPr/>
        </p:nvSpPr>
        <p:spPr>
          <a:xfrm>
            <a:off x="1471680" y="2484360"/>
            <a:ext cx="228600" cy="22860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329" name=""/>
          <p:cNvSpPr/>
          <p:nvPr/>
        </p:nvSpPr>
        <p:spPr>
          <a:xfrm>
            <a:off x="1336680" y="2471760"/>
            <a:ext cx="227160" cy="22860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330" name=""/>
          <p:cNvSpPr/>
          <p:nvPr/>
        </p:nvSpPr>
        <p:spPr>
          <a:xfrm>
            <a:off x="1525680" y="2335320"/>
            <a:ext cx="228600" cy="22860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331" name=""/>
          <p:cNvSpPr/>
          <p:nvPr/>
        </p:nvSpPr>
        <p:spPr>
          <a:xfrm>
            <a:off x="628560" y="4119480"/>
            <a:ext cx="227160" cy="22860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332" name=""/>
          <p:cNvSpPr/>
          <p:nvPr/>
        </p:nvSpPr>
        <p:spPr>
          <a:xfrm>
            <a:off x="750960" y="3941640"/>
            <a:ext cx="207720" cy="22860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333" name=""/>
          <p:cNvSpPr/>
          <p:nvPr/>
        </p:nvSpPr>
        <p:spPr>
          <a:xfrm>
            <a:off x="561960" y="3929040"/>
            <a:ext cx="227160" cy="22860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334" name=""/>
          <p:cNvSpPr/>
          <p:nvPr/>
        </p:nvSpPr>
        <p:spPr>
          <a:xfrm>
            <a:off x="831960" y="4132440"/>
            <a:ext cx="226800" cy="22860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335" name=""/>
          <p:cNvSpPr/>
          <p:nvPr/>
        </p:nvSpPr>
        <p:spPr>
          <a:xfrm>
            <a:off x="954000" y="3956040"/>
            <a:ext cx="227160" cy="22860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336" name=""/>
          <p:cNvSpPr/>
          <p:nvPr/>
        </p:nvSpPr>
        <p:spPr>
          <a:xfrm>
            <a:off x="723960" y="3792600"/>
            <a:ext cx="226800" cy="22860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337" name=""/>
          <p:cNvSpPr/>
          <p:nvPr/>
        </p:nvSpPr>
        <p:spPr>
          <a:xfrm>
            <a:off x="1757520" y="1981080"/>
            <a:ext cx="225360" cy="22860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338" name=""/>
          <p:cNvSpPr/>
          <p:nvPr/>
        </p:nvSpPr>
        <p:spPr>
          <a:xfrm>
            <a:off x="1917720" y="1994040"/>
            <a:ext cx="227160" cy="22860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339" name=""/>
          <p:cNvSpPr/>
          <p:nvPr/>
        </p:nvSpPr>
        <p:spPr>
          <a:xfrm>
            <a:off x="1862280" y="1817640"/>
            <a:ext cx="226800" cy="22860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340" name=""/>
          <p:cNvSpPr/>
          <p:nvPr/>
        </p:nvSpPr>
        <p:spPr>
          <a:xfrm>
            <a:off x="1673280" y="1789200"/>
            <a:ext cx="228600" cy="22860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341" name=""/>
          <p:cNvSpPr/>
          <p:nvPr/>
        </p:nvSpPr>
        <p:spPr>
          <a:xfrm>
            <a:off x="1820880" y="1706400"/>
            <a:ext cx="227160" cy="22860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342" name=""/>
          <p:cNvSpPr/>
          <p:nvPr/>
        </p:nvSpPr>
        <p:spPr>
          <a:xfrm>
            <a:off x="1930320" y="1598760"/>
            <a:ext cx="225360" cy="22860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343" name=""/>
          <p:cNvSpPr/>
          <p:nvPr/>
        </p:nvSpPr>
        <p:spPr>
          <a:xfrm>
            <a:off x="1779480" y="1515960"/>
            <a:ext cx="227160" cy="22860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344" name=""/>
          <p:cNvSpPr/>
          <p:nvPr/>
        </p:nvSpPr>
        <p:spPr>
          <a:xfrm>
            <a:off x="1957320" y="1474920"/>
            <a:ext cx="225360" cy="22860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345" name=""/>
          <p:cNvSpPr/>
          <p:nvPr/>
        </p:nvSpPr>
        <p:spPr>
          <a:xfrm>
            <a:off x="1658880" y="1692360"/>
            <a:ext cx="228600" cy="22860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346" name=""/>
          <p:cNvSpPr/>
          <p:nvPr/>
        </p:nvSpPr>
        <p:spPr>
          <a:xfrm>
            <a:off x="2529000" y="2689200"/>
            <a:ext cx="225360" cy="22860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347" name=""/>
          <p:cNvSpPr/>
          <p:nvPr/>
        </p:nvSpPr>
        <p:spPr>
          <a:xfrm>
            <a:off x="5149800" y="4819680"/>
            <a:ext cx="225360" cy="22860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348" name=""/>
          <p:cNvSpPr/>
          <p:nvPr/>
        </p:nvSpPr>
        <p:spPr>
          <a:xfrm>
            <a:off x="5270400" y="4954680"/>
            <a:ext cx="227160" cy="22860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349" name=""/>
          <p:cNvSpPr/>
          <p:nvPr/>
        </p:nvSpPr>
        <p:spPr>
          <a:xfrm>
            <a:off x="5864400" y="5060880"/>
            <a:ext cx="228600" cy="22860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350" name=""/>
          <p:cNvSpPr/>
          <p:nvPr/>
        </p:nvSpPr>
        <p:spPr>
          <a:xfrm>
            <a:off x="5943600" y="4883040"/>
            <a:ext cx="228600" cy="22860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351" name=""/>
          <p:cNvSpPr/>
          <p:nvPr/>
        </p:nvSpPr>
        <p:spPr>
          <a:xfrm>
            <a:off x="5745240" y="2357280"/>
            <a:ext cx="228600" cy="22860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11352" name=""/>
          <p:cNvGrpSpPr/>
          <p:nvPr/>
        </p:nvGrpSpPr>
        <p:grpSpPr>
          <a:xfrm>
            <a:off x="1914120" y="1607760"/>
            <a:ext cx="6239160" cy="3858120"/>
            <a:chOff x="1914120" y="1607760"/>
            <a:chExt cx="6239160" cy="3858120"/>
          </a:xfrm>
        </p:grpSpPr>
        <p:sp>
          <p:nvSpPr>
            <p:cNvPr id="11353" name=""/>
            <p:cNvSpPr/>
            <p:nvPr/>
          </p:nvSpPr>
          <p:spPr>
            <a:xfrm flipV="1">
              <a:off x="5931000" y="2823840"/>
              <a:ext cx="914400" cy="539640"/>
            </a:xfrm>
            <a:prstGeom prst="line">
              <a:avLst/>
            </a:prstGeom>
            <a:ln w="19080">
              <a:solidFill>
                <a:srgbClr val="00ffff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1354" name=""/>
            <p:cNvSpPr/>
            <p:nvPr/>
          </p:nvSpPr>
          <p:spPr>
            <a:xfrm flipV="1">
              <a:off x="5943600" y="2919240"/>
              <a:ext cx="1193760" cy="438480"/>
            </a:xfrm>
            <a:prstGeom prst="line">
              <a:avLst/>
            </a:prstGeom>
            <a:ln w="19080">
              <a:solidFill>
                <a:srgbClr val="00ffff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1355" name=""/>
            <p:cNvSpPr/>
            <p:nvPr/>
          </p:nvSpPr>
          <p:spPr>
            <a:xfrm>
              <a:off x="6235560" y="2583000"/>
              <a:ext cx="952560" cy="399960"/>
            </a:xfrm>
            <a:custGeom>
              <a:avLst/>
              <a:gdLst/>
              <a:ahLst/>
              <a:rect l="l" t="t" r="r" b="b"/>
              <a:pathLst>
                <a:path w="600" h="252">
                  <a:moveTo>
                    <a:pt x="0" y="252"/>
                  </a:moveTo>
                  <a:cubicBezTo>
                    <a:pt x="54" y="183"/>
                    <a:pt x="108" y="114"/>
                    <a:pt x="208" y="72"/>
                  </a:cubicBezTo>
                  <a:cubicBezTo>
                    <a:pt x="308" y="30"/>
                    <a:pt x="535" y="12"/>
                    <a:pt x="600" y="0"/>
                  </a:cubicBezTo>
                </a:path>
              </a:pathLst>
            </a:custGeom>
            <a:noFill/>
            <a:ln w="19080">
              <a:solidFill>
                <a:srgbClr val="00ffff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46800" bIns="4680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1356" name=""/>
            <p:cNvSpPr/>
            <p:nvPr/>
          </p:nvSpPr>
          <p:spPr>
            <a:xfrm>
              <a:off x="5956200" y="3363840"/>
              <a:ext cx="1003320" cy="781200"/>
            </a:xfrm>
            <a:prstGeom prst="line">
              <a:avLst/>
            </a:prstGeom>
            <a:ln w="19080">
              <a:solidFill>
                <a:srgbClr val="00ffff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1357" name=""/>
            <p:cNvSpPr/>
            <p:nvPr/>
          </p:nvSpPr>
          <p:spPr>
            <a:xfrm>
              <a:off x="5918040" y="3351240"/>
              <a:ext cx="1898640" cy="74520"/>
            </a:xfrm>
            <a:custGeom>
              <a:avLst/>
              <a:gdLst/>
              <a:ahLst/>
              <a:rect l="l" t="t" r="r" b="b"/>
              <a:pathLst>
                <a:path w="1196" h="47">
                  <a:moveTo>
                    <a:pt x="0" y="0"/>
                  </a:moveTo>
                  <a:lnTo>
                    <a:pt x="1196" y="47"/>
                  </a:lnTo>
                </a:path>
              </a:pathLst>
            </a:custGeom>
            <a:noFill/>
            <a:ln w="19080">
              <a:solidFill>
                <a:srgbClr val="00ffff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27720" bIns="2772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1358" name=""/>
            <p:cNvSpPr/>
            <p:nvPr/>
          </p:nvSpPr>
          <p:spPr>
            <a:xfrm flipV="1">
              <a:off x="5950080" y="3332160"/>
              <a:ext cx="1815840" cy="38160"/>
            </a:xfrm>
            <a:prstGeom prst="line">
              <a:avLst/>
            </a:prstGeom>
            <a:ln w="19080">
              <a:solidFill>
                <a:srgbClr val="00ffff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8640" bIns="-864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1359" name=""/>
            <p:cNvSpPr/>
            <p:nvPr/>
          </p:nvSpPr>
          <p:spPr>
            <a:xfrm>
              <a:off x="5943600" y="3333600"/>
              <a:ext cx="1851120" cy="30240"/>
            </a:xfrm>
            <a:custGeom>
              <a:avLst/>
              <a:gdLst/>
              <a:ahLst/>
              <a:rect l="l" t="t" r="r" b="b"/>
              <a:pathLst>
                <a:path w="1166" h="19">
                  <a:moveTo>
                    <a:pt x="0" y="19"/>
                  </a:moveTo>
                  <a:lnTo>
                    <a:pt x="1166" y="0"/>
                  </a:lnTo>
                </a:path>
              </a:pathLst>
            </a:custGeom>
            <a:noFill/>
            <a:ln w="19080">
              <a:solidFill>
                <a:srgbClr val="00ffff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-16560" bIns="-1656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1360" name=""/>
            <p:cNvSpPr/>
            <p:nvPr/>
          </p:nvSpPr>
          <p:spPr>
            <a:xfrm flipV="1">
              <a:off x="5918040" y="2855520"/>
              <a:ext cx="2235240" cy="507960"/>
            </a:xfrm>
            <a:prstGeom prst="line">
              <a:avLst/>
            </a:prstGeom>
            <a:ln w="19080">
              <a:solidFill>
                <a:srgbClr val="00ffff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1361" name=""/>
            <p:cNvSpPr/>
            <p:nvPr/>
          </p:nvSpPr>
          <p:spPr>
            <a:xfrm>
              <a:off x="5937120" y="3376440"/>
              <a:ext cx="1555920" cy="1638360"/>
            </a:xfrm>
            <a:prstGeom prst="line">
              <a:avLst/>
            </a:prstGeom>
            <a:ln w="19080">
              <a:solidFill>
                <a:srgbClr val="00ffff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1362" name=""/>
            <p:cNvSpPr/>
            <p:nvPr/>
          </p:nvSpPr>
          <p:spPr>
            <a:xfrm>
              <a:off x="5016600" y="4506840"/>
              <a:ext cx="323640" cy="660600"/>
            </a:xfrm>
            <a:prstGeom prst="line">
              <a:avLst/>
            </a:prstGeom>
            <a:ln w="19080">
              <a:solidFill>
                <a:srgbClr val="00ffff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1363" name=""/>
            <p:cNvSpPr/>
            <p:nvPr/>
          </p:nvSpPr>
          <p:spPr>
            <a:xfrm>
              <a:off x="5016600" y="4494240"/>
              <a:ext cx="2476440" cy="507960"/>
            </a:xfrm>
            <a:prstGeom prst="line">
              <a:avLst/>
            </a:prstGeom>
            <a:ln w="19080">
              <a:solidFill>
                <a:srgbClr val="00ffff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1364" name=""/>
            <p:cNvSpPr/>
            <p:nvPr/>
          </p:nvSpPr>
          <p:spPr>
            <a:xfrm>
              <a:off x="5029200" y="4506840"/>
              <a:ext cx="2730600" cy="959040"/>
            </a:xfrm>
            <a:prstGeom prst="line">
              <a:avLst/>
            </a:prstGeom>
            <a:ln w="19080">
              <a:solidFill>
                <a:srgbClr val="00ffff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1365" name=""/>
            <p:cNvSpPr/>
            <p:nvPr/>
          </p:nvSpPr>
          <p:spPr>
            <a:xfrm>
              <a:off x="5041800" y="4494240"/>
              <a:ext cx="339840" cy="569880"/>
            </a:xfrm>
            <a:custGeom>
              <a:avLst/>
              <a:gdLst/>
              <a:ahLst/>
              <a:rect l="l" t="t" r="r" b="b"/>
              <a:pathLst>
                <a:path w="214" h="359">
                  <a:moveTo>
                    <a:pt x="0" y="0"/>
                  </a:moveTo>
                  <a:lnTo>
                    <a:pt x="214" y="359"/>
                  </a:lnTo>
                </a:path>
              </a:pathLst>
            </a:custGeom>
            <a:noFill/>
            <a:ln w="19080">
              <a:solidFill>
                <a:srgbClr val="00ffff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46800" bIns="4680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1366" name=""/>
            <p:cNvSpPr/>
            <p:nvPr/>
          </p:nvSpPr>
          <p:spPr>
            <a:xfrm flipH="1" flipV="1">
              <a:off x="3473280" y="4150800"/>
              <a:ext cx="1549440" cy="343080"/>
            </a:xfrm>
            <a:prstGeom prst="line">
              <a:avLst/>
            </a:prstGeom>
            <a:ln w="19080">
              <a:solidFill>
                <a:srgbClr val="00ffff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1367" name=""/>
            <p:cNvSpPr/>
            <p:nvPr/>
          </p:nvSpPr>
          <p:spPr>
            <a:xfrm flipH="1" flipV="1">
              <a:off x="2673360" y="4347720"/>
              <a:ext cx="2355840" cy="158760"/>
            </a:xfrm>
            <a:prstGeom prst="line">
              <a:avLst/>
            </a:prstGeom>
            <a:ln w="19080">
              <a:solidFill>
                <a:srgbClr val="00ffff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1368" name=""/>
            <p:cNvSpPr/>
            <p:nvPr/>
          </p:nvSpPr>
          <p:spPr>
            <a:xfrm flipH="1">
              <a:off x="3460680" y="3351240"/>
              <a:ext cx="540000" cy="793800"/>
            </a:xfrm>
            <a:prstGeom prst="line">
              <a:avLst/>
            </a:prstGeom>
            <a:ln w="19080">
              <a:solidFill>
                <a:srgbClr val="00ffff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1369" name=""/>
            <p:cNvSpPr/>
            <p:nvPr/>
          </p:nvSpPr>
          <p:spPr>
            <a:xfrm flipH="1">
              <a:off x="2679840" y="3357720"/>
              <a:ext cx="1301760" cy="990360"/>
            </a:xfrm>
            <a:prstGeom prst="line">
              <a:avLst/>
            </a:prstGeom>
            <a:ln w="19080">
              <a:solidFill>
                <a:srgbClr val="00ffff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1370" name=""/>
            <p:cNvSpPr/>
            <p:nvPr/>
          </p:nvSpPr>
          <p:spPr>
            <a:xfrm flipH="1" flipV="1">
              <a:off x="2844360" y="3078000"/>
              <a:ext cx="1181160" cy="292320"/>
            </a:xfrm>
            <a:prstGeom prst="line">
              <a:avLst/>
            </a:prstGeom>
            <a:ln w="19080">
              <a:solidFill>
                <a:srgbClr val="00ffff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1371" name=""/>
            <p:cNvSpPr/>
            <p:nvPr/>
          </p:nvSpPr>
          <p:spPr>
            <a:xfrm flipH="1">
              <a:off x="2387520" y="3363840"/>
              <a:ext cx="1594080" cy="527040"/>
            </a:xfrm>
            <a:prstGeom prst="line">
              <a:avLst/>
            </a:prstGeom>
            <a:ln w="19080">
              <a:solidFill>
                <a:srgbClr val="00ffff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1372" name=""/>
            <p:cNvSpPr/>
            <p:nvPr/>
          </p:nvSpPr>
          <p:spPr>
            <a:xfrm flipH="1" flipV="1">
              <a:off x="2590920" y="2684160"/>
              <a:ext cx="1409760" cy="679320"/>
            </a:xfrm>
            <a:prstGeom prst="line">
              <a:avLst/>
            </a:prstGeom>
            <a:ln w="19080">
              <a:solidFill>
                <a:srgbClr val="00ffff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1373" name=""/>
            <p:cNvSpPr/>
            <p:nvPr/>
          </p:nvSpPr>
          <p:spPr>
            <a:xfrm flipH="1" flipV="1">
              <a:off x="1914120" y="1607760"/>
              <a:ext cx="2086200" cy="1762200"/>
            </a:xfrm>
            <a:prstGeom prst="line">
              <a:avLst/>
            </a:prstGeom>
            <a:ln w="19080">
              <a:solidFill>
                <a:srgbClr val="00ffff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1374" name=""/>
            <p:cNvSpPr/>
            <p:nvPr/>
          </p:nvSpPr>
          <p:spPr>
            <a:xfrm>
              <a:off x="5943600" y="3360600"/>
              <a:ext cx="1790640" cy="2086200"/>
            </a:xfrm>
            <a:prstGeom prst="line">
              <a:avLst/>
            </a:prstGeom>
            <a:ln w="19080">
              <a:solidFill>
                <a:srgbClr val="00ffff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11375" name=""/>
          <p:cNvSpPr/>
          <p:nvPr/>
        </p:nvSpPr>
        <p:spPr>
          <a:xfrm>
            <a:off x="1077840" y="133200"/>
            <a:ext cx="8145360" cy="86688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2160" rIns="92160" tIns="46080" bIns="46080" anchor="ctr">
            <a:noAutofit/>
          </a:bodyPr>
          <a:p>
            <a:pPr algn="ctr">
              <a:lnSpc>
                <a:spcPct val="100000"/>
              </a:lnSpc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3000" strike="noStrike" u="none">
                <a:solidFill>
                  <a:srgbClr val="e9ad17"/>
                </a:solidFill>
                <a:effectLst/>
                <a:uFillTx/>
                <a:latin typeface="Frutiger 55 Roman"/>
              </a:rPr>
              <a:t>Network Connectivity</a:t>
            </a:r>
            <a:endParaRPr b="0" lang="en-US" sz="30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376" name=""/>
          <p:cNvSpPr/>
          <p:nvPr/>
        </p:nvSpPr>
        <p:spPr>
          <a:xfrm flipH="1">
            <a:off x="10710360" y="4421160"/>
            <a:ext cx="1800" cy="4680"/>
          </a:xfrm>
          <a:prstGeom prst="line">
            <a:avLst/>
          </a:prstGeom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2120" bIns="-42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377" name=""/>
          <p:cNvSpPr/>
          <p:nvPr/>
        </p:nvSpPr>
        <p:spPr>
          <a:xfrm flipH="1">
            <a:off x="11406240" y="4210200"/>
            <a:ext cx="1440" cy="6120"/>
          </a:xfrm>
          <a:prstGeom prst="line">
            <a:avLst/>
          </a:prstGeom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40680" bIns="-406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378" name=""/>
          <p:cNvSpPr/>
          <p:nvPr/>
        </p:nvSpPr>
        <p:spPr>
          <a:xfrm>
            <a:off x="8346960" y="2610000"/>
            <a:ext cx="93600" cy="122040"/>
          </a:xfrm>
          <a:custGeom>
            <a:avLst/>
            <a:gdLst/>
            <a:ahLst/>
            <a:rect l="l" t="t" r="r" b="b"/>
            <a:pathLst>
              <a:path w="49" h="69">
                <a:moveTo>
                  <a:pt x="20" y="0"/>
                </a:moveTo>
                <a:lnTo>
                  <a:pt x="8" y="4"/>
                </a:lnTo>
                <a:lnTo>
                  <a:pt x="0" y="6"/>
                </a:lnTo>
                <a:lnTo>
                  <a:pt x="2" y="46"/>
                </a:lnTo>
                <a:lnTo>
                  <a:pt x="10" y="68"/>
                </a:lnTo>
                <a:lnTo>
                  <a:pt x="40" y="60"/>
                </a:lnTo>
                <a:lnTo>
                  <a:pt x="48" y="34"/>
                </a:lnTo>
                <a:lnTo>
                  <a:pt x="44" y="20"/>
                </a:lnTo>
                <a:lnTo>
                  <a:pt x="30" y="20"/>
                </a:lnTo>
                <a:lnTo>
                  <a:pt x="20" y="0"/>
                </a:lnTo>
              </a:path>
            </a:pathLst>
          </a:custGeom>
          <a:solidFill>
            <a:srgbClr val="00f008"/>
          </a:solidFill>
          <a:ln cap="rnd" w="12600">
            <a:solidFill>
              <a:srgbClr val="919191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379" name=""/>
          <p:cNvSpPr/>
          <p:nvPr/>
        </p:nvSpPr>
        <p:spPr>
          <a:xfrm>
            <a:off x="8166240" y="2776680"/>
            <a:ext cx="182520" cy="120600"/>
          </a:xfrm>
          <a:custGeom>
            <a:avLst/>
            <a:gdLst/>
            <a:ahLst/>
            <a:rect l="l" t="t" r="r" b="b"/>
            <a:pathLst>
              <a:path w="95" h="69">
                <a:moveTo>
                  <a:pt x="36" y="16"/>
                </a:moveTo>
                <a:lnTo>
                  <a:pt x="56" y="16"/>
                </a:lnTo>
                <a:lnTo>
                  <a:pt x="66" y="14"/>
                </a:lnTo>
                <a:lnTo>
                  <a:pt x="78" y="2"/>
                </a:lnTo>
                <a:lnTo>
                  <a:pt x="94" y="0"/>
                </a:lnTo>
                <a:lnTo>
                  <a:pt x="90" y="16"/>
                </a:lnTo>
                <a:lnTo>
                  <a:pt x="76" y="26"/>
                </a:lnTo>
                <a:lnTo>
                  <a:pt x="68" y="38"/>
                </a:lnTo>
                <a:lnTo>
                  <a:pt x="70" y="52"/>
                </a:lnTo>
                <a:lnTo>
                  <a:pt x="58" y="50"/>
                </a:lnTo>
                <a:lnTo>
                  <a:pt x="38" y="60"/>
                </a:lnTo>
                <a:lnTo>
                  <a:pt x="8" y="68"/>
                </a:lnTo>
                <a:lnTo>
                  <a:pt x="0" y="34"/>
                </a:lnTo>
                <a:lnTo>
                  <a:pt x="28" y="32"/>
                </a:lnTo>
                <a:lnTo>
                  <a:pt x="36" y="16"/>
                </a:lnTo>
              </a:path>
            </a:pathLst>
          </a:custGeom>
          <a:solidFill>
            <a:srgbClr val="00f008"/>
          </a:solidFill>
          <a:ln cap="rnd" w="12600">
            <a:solidFill>
              <a:srgbClr val="919191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380" name=""/>
          <p:cNvSpPr/>
          <p:nvPr/>
        </p:nvSpPr>
        <p:spPr>
          <a:xfrm>
            <a:off x="8489880" y="2687760"/>
            <a:ext cx="52560" cy="27000"/>
          </a:xfrm>
          <a:custGeom>
            <a:avLst/>
            <a:gdLst/>
            <a:ahLst/>
            <a:rect l="l" t="t" r="r" b="b"/>
            <a:pathLst>
              <a:path w="27" h="15">
                <a:moveTo>
                  <a:pt x="2" y="0"/>
                </a:moveTo>
                <a:lnTo>
                  <a:pt x="26" y="2"/>
                </a:lnTo>
                <a:lnTo>
                  <a:pt x="22" y="8"/>
                </a:lnTo>
                <a:lnTo>
                  <a:pt x="0" y="14"/>
                </a:lnTo>
                <a:lnTo>
                  <a:pt x="2" y="0"/>
                </a:lnTo>
              </a:path>
            </a:pathLst>
          </a:custGeom>
          <a:solidFill>
            <a:srgbClr val="00f008"/>
          </a:solidFill>
          <a:ln cap="rnd" w="12600">
            <a:solidFill>
              <a:srgbClr val="919191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9800" bIns="-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381" name=""/>
          <p:cNvSpPr/>
          <p:nvPr/>
        </p:nvSpPr>
        <p:spPr>
          <a:xfrm>
            <a:off x="6954840" y="2514600"/>
            <a:ext cx="9360" cy="1440"/>
          </a:xfrm>
          <a:custGeom>
            <a:avLst/>
            <a:gdLst/>
            <a:ahLst/>
            <a:rect l="l" t="t" r="r" b="b"/>
            <a:pathLst>
              <a:path w="5" h="1">
                <a:moveTo>
                  <a:pt x="0" y="0"/>
                </a:moveTo>
                <a:lnTo>
                  <a:pt x="4" y="0"/>
                </a:lnTo>
              </a:path>
            </a:pathLst>
          </a:custGeom>
          <a:solidFill>
            <a:srgbClr val="00f008"/>
          </a:solidFill>
          <a:ln cap="rnd" w="12600">
            <a:solidFill>
              <a:srgbClr val="919191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382" name=""/>
          <p:cNvSpPr/>
          <p:nvPr/>
        </p:nvSpPr>
        <p:spPr>
          <a:xfrm>
            <a:off x="5918040" y="1954080"/>
            <a:ext cx="109800" cy="84240"/>
          </a:xfrm>
          <a:custGeom>
            <a:avLst/>
            <a:gdLst/>
            <a:ahLst/>
            <a:rect l="l" t="t" r="r" b="b"/>
            <a:pathLst>
              <a:path w="57" h="47">
                <a:moveTo>
                  <a:pt x="56" y="0"/>
                </a:moveTo>
                <a:lnTo>
                  <a:pt x="34" y="4"/>
                </a:lnTo>
                <a:lnTo>
                  <a:pt x="20" y="20"/>
                </a:lnTo>
                <a:lnTo>
                  <a:pt x="4" y="28"/>
                </a:lnTo>
                <a:lnTo>
                  <a:pt x="0" y="46"/>
                </a:lnTo>
                <a:lnTo>
                  <a:pt x="32" y="34"/>
                </a:lnTo>
                <a:lnTo>
                  <a:pt x="44" y="18"/>
                </a:lnTo>
                <a:lnTo>
                  <a:pt x="52" y="12"/>
                </a:lnTo>
                <a:lnTo>
                  <a:pt x="56" y="0"/>
                </a:lnTo>
              </a:path>
            </a:pathLst>
          </a:custGeom>
          <a:solidFill>
            <a:srgbClr val="008226"/>
          </a:solidFill>
          <a:ln cap="rnd" w="12600">
            <a:solidFill>
              <a:srgbClr val="4d4d4d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tIns="38520" bIns="38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383" name=""/>
          <p:cNvSpPr/>
          <p:nvPr/>
        </p:nvSpPr>
        <p:spPr>
          <a:xfrm>
            <a:off x="6307200" y="1994040"/>
            <a:ext cx="87120" cy="21960"/>
          </a:xfrm>
          <a:custGeom>
            <a:avLst/>
            <a:gdLst/>
            <a:ahLst/>
            <a:rect l="l" t="t" r="r" b="b"/>
            <a:pathLst>
              <a:path w="45" h="13">
                <a:moveTo>
                  <a:pt x="8" y="2"/>
                </a:moveTo>
                <a:lnTo>
                  <a:pt x="0" y="8"/>
                </a:lnTo>
                <a:lnTo>
                  <a:pt x="4" y="12"/>
                </a:lnTo>
                <a:lnTo>
                  <a:pt x="32" y="10"/>
                </a:lnTo>
                <a:lnTo>
                  <a:pt x="44" y="10"/>
                </a:lnTo>
                <a:lnTo>
                  <a:pt x="42" y="0"/>
                </a:lnTo>
                <a:lnTo>
                  <a:pt x="8" y="2"/>
                </a:lnTo>
              </a:path>
            </a:pathLst>
          </a:custGeom>
          <a:solidFill>
            <a:srgbClr val="00f008"/>
          </a:solidFill>
          <a:ln cap="rnd" w="12600">
            <a:solidFill>
              <a:srgbClr val="4d4d4d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tIns="-23760" bIns="-237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384" name=""/>
          <p:cNvSpPr/>
          <p:nvPr/>
        </p:nvSpPr>
        <p:spPr>
          <a:xfrm>
            <a:off x="6638760" y="2225520"/>
            <a:ext cx="289080" cy="119160"/>
          </a:xfrm>
          <a:custGeom>
            <a:avLst/>
            <a:gdLst/>
            <a:ahLst/>
            <a:rect l="l" t="t" r="r" b="b"/>
            <a:pathLst>
              <a:path w="149" h="67">
                <a:moveTo>
                  <a:pt x="148" y="14"/>
                </a:moveTo>
                <a:lnTo>
                  <a:pt x="138" y="14"/>
                </a:lnTo>
                <a:lnTo>
                  <a:pt x="124" y="24"/>
                </a:lnTo>
                <a:lnTo>
                  <a:pt x="112" y="8"/>
                </a:lnTo>
                <a:lnTo>
                  <a:pt x="80" y="10"/>
                </a:lnTo>
                <a:lnTo>
                  <a:pt x="66" y="12"/>
                </a:lnTo>
                <a:lnTo>
                  <a:pt x="56" y="0"/>
                </a:lnTo>
                <a:lnTo>
                  <a:pt x="38" y="6"/>
                </a:lnTo>
                <a:lnTo>
                  <a:pt x="28" y="2"/>
                </a:lnTo>
                <a:lnTo>
                  <a:pt x="18" y="8"/>
                </a:lnTo>
                <a:lnTo>
                  <a:pt x="0" y="8"/>
                </a:lnTo>
                <a:lnTo>
                  <a:pt x="0" y="16"/>
                </a:lnTo>
                <a:lnTo>
                  <a:pt x="22" y="32"/>
                </a:lnTo>
                <a:lnTo>
                  <a:pt x="50" y="28"/>
                </a:lnTo>
                <a:lnTo>
                  <a:pt x="76" y="32"/>
                </a:lnTo>
                <a:lnTo>
                  <a:pt x="100" y="48"/>
                </a:lnTo>
                <a:lnTo>
                  <a:pt x="114" y="36"/>
                </a:lnTo>
                <a:lnTo>
                  <a:pt x="122" y="46"/>
                </a:lnTo>
                <a:lnTo>
                  <a:pt x="120" y="66"/>
                </a:lnTo>
                <a:lnTo>
                  <a:pt x="128" y="66"/>
                </a:lnTo>
                <a:lnTo>
                  <a:pt x="148" y="14"/>
                </a:lnTo>
              </a:path>
            </a:pathLst>
          </a:custGeom>
          <a:solidFill>
            <a:srgbClr val="008226"/>
          </a:solidFill>
          <a:ln cap="rnd" w="12600">
            <a:solidFill>
              <a:srgbClr val="4d4d4d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385" name=""/>
          <p:cNvSpPr/>
          <p:nvPr/>
        </p:nvSpPr>
        <p:spPr>
          <a:xfrm>
            <a:off x="7740720" y="5610240"/>
            <a:ext cx="73080" cy="87120"/>
          </a:xfrm>
          <a:custGeom>
            <a:avLst/>
            <a:gdLst/>
            <a:ahLst/>
            <a:rect l="l" t="t" r="r" b="b"/>
            <a:pathLst>
              <a:path w="37" h="49">
                <a:moveTo>
                  <a:pt x="2" y="30"/>
                </a:moveTo>
                <a:lnTo>
                  <a:pt x="22" y="8"/>
                </a:lnTo>
                <a:lnTo>
                  <a:pt x="28" y="0"/>
                </a:lnTo>
                <a:lnTo>
                  <a:pt x="36" y="14"/>
                </a:lnTo>
                <a:lnTo>
                  <a:pt x="26" y="32"/>
                </a:lnTo>
                <a:lnTo>
                  <a:pt x="10" y="48"/>
                </a:lnTo>
                <a:lnTo>
                  <a:pt x="0" y="48"/>
                </a:lnTo>
                <a:lnTo>
                  <a:pt x="2" y="30"/>
                </a:lnTo>
              </a:path>
            </a:pathLst>
          </a:custGeom>
          <a:solidFill>
            <a:srgbClr val="00f008"/>
          </a:solidFill>
          <a:ln cap="rnd" w="12600">
            <a:solidFill>
              <a:srgbClr val="919191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0320" bIns="403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386" name=""/>
          <p:cNvSpPr/>
          <p:nvPr/>
        </p:nvSpPr>
        <p:spPr>
          <a:xfrm>
            <a:off x="8362800" y="2398680"/>
            <a:ext cx="63720" cy="114480"/>
          </a:xfrm>
          <a:custGeom>
            <a:avLst/>
            <a:gdLst/>
            <a:ahLst/>
            <a:rect l="l" t="t" r="r" b="b"/>
            <a:pathLst>
              <a:path w="33" h="65">
                <a:moveTo>
                  <a:pt x="0" y="0"/>
                </a:moveTo>
                <a:lnTo>
                  <a:pt x="32" y="64"/>
                </a:lnTo>
              </a:path>
            </a:pathLst>
          </a:custGeom>
          <a:solidFill>
            <a:srgbClr val="00f008"/>
          </a:solidFill>
          <a:ln cap="rnd" w="12600">
            <a:solidFill>
              <a:srgbClr val="919191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387" name=""/>
          <p:cNvSpPr/>
          <p:nvPr/>
        </p:nvSpPr>
        <p:spPr>
          <a:xfrm flipH="1" flipV="1">
            <a:off x="1456920" y="3665160"/>
            <a:ext cx="274680" cy="274680"/>
          </a:xfrm>
          <a:prstGeom prst="line">
            <a:avLst/>
          </a:prstGeom>
          <a:ln w="38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388" name=""/>
          <p:cNvSpPr/>
          <p:nvPr/>
        </p:nvSpPr>
        <p:spPr>
          <a:xfrm>
            <a:off x="6889680" y="4130640"/>
            <a:ext cx="117720" cy="117360"/>
          </a:xfrm>
          <a:prstGeom prst="ellipse">
            <a:avLst/>
          </a:prstGeom>
          <a:solidFill>
            <a:srgbClr val="ff004a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36720" bIns="3672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389" name=""/>
          <p:cNvSpPr/>
          <p:nvPr/>
        </p:nvSpPr>
        <p:spPr>
          <a:xfrm>
            <a:off x="8999640" y="2187720"/>
            <a:ext cx="117360" cy="117360"/>
          </a:xfrm>
          <a:prstGeom prst="ellipse">
            <a:avLst/>
          </a:prstGeom>
          <a:solidFill>
            <a:srgbClr val="ff004a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36720" bIns="3672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390" name=""/>
          <p:cNvSpPr/>
          <p:nvPr/>
        </p:nvSpPr>
        <p:spPr>
          <a:xfrm>
            <a:off x="8089920" y="2835360"/>
            <a:ext cx="117360" cy="117360"/>
          </a:xfrm>
          <a:prstGeom prst="ellipse">
            <a:avLst/>
          </a:prstGeom>
          <a:solidFill>
            <a:srgbClr val="ff004a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36720" bIns="3672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11391" name=""/>
          <p:cNvGrpSpPr/>
          <p:nvPr/>
        </p:nvGrpSpPr>
        <p:grpSpPr>
          <a:xfrm>
            <a:off x="717480" y="1622520"/>
            <a:ext cx="8519760" cy="4042440"/>
            <a:chOff x="717480" y="1622520"/>
            <a:chExt cx="8519760" cy="4042440"/>
          </a:xfrm>
        </p:grpSpPr>
        <p:sp>
          <p:nvSpPr>
            <p:cNvPr id="11392" name=""/>
            <p:cNvSpPr/>
            <p:nvPr/>
          </p:nvSpPr>
          <p:spPr>
            <a:xfrm>
              <a:off x="8348400" y="2912040"/>
              <a:ext cx="763200" cy="675720"/>
            </a:xfrm>
            <a:prstGeom prst="line">
              <a:avLst/>
            </a:prstGeom>
            <a:ln w="25560">
              <a:solidFill>
                <a:srgbClr val="c0c0c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grpSp>
          <p:nvGrpSpPr>
            <p:cNvPr id="11393" name=""/>
            <p:cNvGrpSpPr/>
            <p:nvPr/>
          </p:nvGrpSpPr>
          <p:grpSpPr>
            <a:xfrm>
              <a:off x="717480" y="1622520"/>
              <a:ext cx="8519760" cy="4042440"/>
              <a:chOff x="717480" y="1622520"/>
              <a:chExt cx="8519760" cy="4042440"/>
            </a:xfrm>
          </p:grpSpPr>
          <p:sp>
            <p:nvSpPr>
              <p:cNvPr id="11394" name=""/>
              <p:cNvSpPr/>
              <p:nvPr/>
            </p:nvSpPr>
            <p:spPr>
              <a:xfrm flipV="1">
                <a:off x="5420880" y="2932200"/>
                <a:ext cx="2905200" cy="2277720"/>
              </a:xfrm>
              <a:prstGeom prst="line">
                <a:avLst/>
              </a:prstGeom>
              <a:ln w="25560">
                <a:solidFill>
                  <a:srgbClr val="c0c0c0"/>
                </a:solidFill>
                <a:miter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1395" name=""/>
              <p:cNvSpPr/>
              <p:nvPr/>
            </p:nvSpPr>
            <p:spPr>
              <a:xfrm>
                <a:off x="5540400" y="2488320"/>
                <a:ext cx="824400" cy="603360"/>
              </a:xfrm>
              <a:custGeom>
                <a:avLst/>
                <a:gdLst/>
                <a:ahLst/>
                <a:rect l="l" t="t" r="r" b="b"/>
                <a:pathLst>
                  <a:path w="483" h="336">
                    <a:moveTo>
                      <a:pt x="472" y="336"/>
                    </a:moveTo>
                    <a:cubicBezTo>
                      <a:pt x="462" y="327"/>
                      <a:pt x="483" y="293"/>
                      <a:pt x="456" y="280"/>
                    </a:cubicBezTo>
                    <a:cubicBezTo>
                      <a:pt x="442" y="262"/>
                      <a:pt x="362" y="256"/>
                      <a:pt x="344" y="244"/>
                    </a:cubicBezTo>
                    <a:cubicBezTo>
                      <a:pt x="333" y="227"/>
                      <a:pt x="293" y="203"/>
                      <a:pt x="276" y="192"/>
                    </a:cubicBezTo>
                    <a:cubicBezTo>
                      <a:pt x="249" y="174"/>
                      <a:pt x="246" y="149"/>
                      <a:pt x="220" y="136"/>
                    </a:cubicBezTo>
                    <a:cubicBezTo>
                      <a:pt x="191" y="121"/>
                      <a:pt x="175" y="77"/>
                      <a:pt x="144" y="68"/>
                    </a:cubicBezTo>
                    <a:cubicBezTo>
                      <a:pt x="87" y="51"/>
                      <a:pt x="61" y="0"/>
                      <a:pt x="0" y="0"/>
                    </a:cubicBezTo>
                  </a:path>
                </a:pathLst>
              </a:custGeom>
              <a:noFill/>
              <a:ln w="25560">
                <a:solidFill>
                  <a:srgbClr val="c0c0c0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1396" name=""/>
              <p:cNvSpPr/>
              <p:nvPr/>
            </p:nvSpPr>
            <p:spPr>
              <a:xfrm flipV="1">
                <a:off x="5079960" y="2932560"/>
                <a:ext cx="3246120" cy="1738080"/>
              </a:xfrm>
              <a:prstGeom prst="line">
                <a:avLst/>
              </a:prstGeom>
              <a:ln w="25560">
                <a:solidFill>
                  <a:srgbClr val="c0c0c0"/>
                </a:solidFill>
                <a:miter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1397" name=""/>
              <p:cNvSpPr/>
              <p:nvPr/>
            </p:nvSpPr>
            <p:spPr>
              <a:xfrm flipV="1">
                <a:off x="6358680" y="2934360"/>
                <a:ext cx="1946520" cy="122400"/>
              </a:xfrm>
              <a:prstGeom prst="line">
                <a:avLst/>
              </a:prstGeom>
              <a:ln w="25560">
                <a:solidFill>
                  <a:srgbClr val="c0c0c0"/>
                </a:solidFill>
                <a:miter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1398" name=""/>
              <p:cNvSpPr/>
              <p:nvPr/>
            </p:nvSpPr>
            <p:spPr>
              <a:xfrm>
                <a:off x="1784520" y="2073240"/>
                <a:ext cx="1115280" cy="2212560"/>
              </a:xfrm>
              <a:custGeom>
                <a:avLst/>
                <a:gdLst/>
                <a:ahLst/>
                <a:rect l="l" t="t" r="r" b="b"/>
                <a:pathLst>
                  <a:path w="651" h="1229">
                    <a:moveTo>
                      <a:pt x="0" y="12"/>
                    </a:moveTo>
                    <a:cubicBezTo>
                      <a:pt x="24" y="9"/>
                      <a:pt x="31" y="0"/>
                      <a:pt x="39" y="24"/>
                    </a:cubicBezTo>
                    <a:cubicBezTo>
                      <a:pt x="34" y="50"/>
                      <a:pt x="24" y="105"/>
                      <a:pt x="42" y="123"/>
                    </a:cubicBezTo>
                    <a:cubicBezTo>
                      <a:pt x="58" y="139"/>
                      <a:pt x="82" y="150"/>
                      <a:pt x="96" y="168"/>
                    </a:cubicBezTo>
                    <a:cubicBezTo>
                      <a:pt x="104" y="179"/>
                      <a:pt x="111" y="196"/>
                      <a:pt x="123" y="204"/>
                    </a:cubicBezTo>
                    <a:cubicBezTo>
                      <a:pt x="158" y="227"/>
                      <a:pt x="209" y="229"/>
                      <a:pt x="249" y="231"/>
                    </a:cubicBezTo>
                    <a:cubicBezTo>
                      <a:pt x="278" y="237"/>
                      <a:pt x="307" y="239"/>
                      <a:pt x="336" y="246"/>
                    </a:cubicBezTo>
                    <a:cubicBezTo>
                      <a:pt x="348" y="254"/>
                      <a:pt x="355" y="251"/>
                      <a:pt x="369" y="246"/>
                    </a:cubicBezTo>
                    <a:cubicBezTo>
                      <a:pt x="376" y="257"/>
                      <a:pt x="382" y="266"/>
                      <a:pt x="393" y="273"/>
                    </a:cubicBezTo>
                    <a:cubicBezTo>
                      <a:pt x="403" y="288"/>
                      <a:pt x="418" y="297"/>
                      <a:pt x="435" y="303"/>
                    </a:cubicBezTo>
                    <a:cubicBezTo>
                      <a:pt x="447" y="312"/>
                      <a:pt x="450" y="319"/>
                      <a:pt x="459" y="330"/>
                    </a:cubicBezTo>
                    <a:cubicBezTo>
                      <a:pt x="473" y="348"/>
                      <a:pt x="497" y="356"/>
                      <a:pt x="513" y="372"/>
                    </a:cubicBezTo>
                    <a:cubicBezTo>
                      <a:pt x="527" y="386"/>
                      <a:pt x="537" y="402"/>
                      <a:pt x="552" y="417"/>
                    </a:cubicBezTo>
                    <a:cubicBezTo>
                      <a:pt x="601" y="466"/>
                      <a:pt x="636" y="478"/>
                      <a:pt x="651" y="552"/>
                    </a:cubicBezTo>
                    <a:cubicBezTo>
                      <a:pt x="634" y="602"/>
                      <a:pt x="649" y="675"/>
                      <a:pt x="639" y="735"/>
                    </a:cubicBezTo>
                    <a:cubicBezTo>
                      <a:pt x="635" y="756"/>
                      <a:pt x="637" y="782"/>
                      <a:pt x="618" y="795"/>
                    </a:cubicBezTo>
                    <a:cubicBezTo>
                      <a:pt x="611" y="805"/>
                      <a:pt x="602" y="809"/>
                      <a:pt x="594" y="819"/>
                    </a:cubicBezTo>
                    <a:cubicBezTo>
                      <a:pt x="581" y="834"/>
                      <a:pt x="568" y="853"/>
                      <a:pt x="552" y="864"/>
                    </a:cubicBezTo>
                    <a:cubicBezTo>
                      <a:pt x="543" y="878"/>
                      <a:pt x="532" y="899"/>
                      <a:pt x="516" y="906"/>
                    </a:cubicBezTo>
                    <a:cubicBezTo>
                      <a:pt x="498" y="914"/>
                      <a:pt x="479" y="916"/>
                      <a:pt x="462" y="927"/>
                    </a:cubicBezTo>
                    <a:cubicBezTo>
                      <a:pt x="449" y="947"/>
                      <a:pt x="418" y="952"/>
                      <a:pt x="402" y="972"/>
                    </a:cubicBezTo>
                    <a:cubicBezTo>
                      <a:pt x="397" y="978"/>
                      <a:pt x="392" y="984"/>
                      <a:pt x="387" y="990"/>
                    </a:cubicBezTo>
                    <a:cubicBezTo>
                      <a:pt x="383" y="996"/>
                      <a:pt x="375" y="1008"/>
                      <a:pt x="375" y="1008"/>
                    </a:cubicBezTo>
                    <a:cubicBezTo>
                      <a:pt x="377" y="1037"/>
                      <a:pt x="376" y="1053"/>
                      <a:pt x="384" y="1077"/>
                    </a:cubicBezTo>
                    <a:cubicBezTo>
                      <a:pt x="376" y="1100"/>
                      <a:pt x="384" y="1075"/>
                      <a:pt x="378" y="1125"/>
                    </a:cubicBezTo>
                    <a:cubicBezTo>
                      <a:pt x="374" y="1163"/>
                      <a:pt x="336" y="1174"/>
                      <a:pt x="303" y="1179"/>
                    </a:cubicBezTo>
                    <a:cubicBezTo>
                      <a:pt x="260" y="1170"/>
                      <a:pt x="217" y="1170"/>
                      <a:pt x="174" y="1164"/>
                    </a:cubicBezTo>
                    <a:cubicBezTo>
                      <a:pt x="150" y="1167"/>
                      <a:pt x="128" y="1169"/>
                      <a:pt x="108" y="1182"/>
                    </a:cubicBezTo>
                    <a:cubicBezTo>
                      <a:pt x="103" y="1190"/>
                      <a:pt x="97" y="1200"/>
                      <a:pt x="93" y="1209"/>
                    </a:cubicBezTo>
                    <a:cubicBezTo>
                      <a:pt x="90" y="1215"/>
                      <a:pt x="81" y="1229"/>
                      <a:pt x="87" y="1227"/>
                    </a:cubicBezTo>
                    <a:cubicBezTo>
                      <a:pt x="90" y="1226"/>
                      <a:pt x="96" y="1224"/>
                      <a:pt x="96" y="1224"/>
                    </a:cubicBezTo>
                  </a:path>
                </a:pathLst>
              </a:custGeom>
              <a:noFill/>
              <a:ln w="25560">
                <a:solidFill>
                  <a:srgbClr val="c0c0c0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1399" name=""/>
              <p:cNvSpPr/>
              <p:nvPr/>
            </p:nvSpPr>
            <p:spPr>
              <a:xfrm>
                <a:off x="1480680" y="1622520"/>
                <a:ext cx="884160" cy="2807280"/>
              </a:xfrm>
              <a:custGeom>
                <a:avLst/>
                <a:gdLst/>
                <a:ahLst/>
                <a:rect l="l" t="t" r="r" b="b"/>
                <a:pathLst>
                  <a:path w="547" h="1712">
                    <a:moveTo>
                      <a:pt x="323" y="54"/>
                    </a:moveTo>
                    <a:cubicBezTo>
                      <a:pt x="329" y="60"/>
                      <a:pt x="313" y="0"/>
                      <a:pt x="327" y="62"/>
                    </a:cubicBezTo>
                    <a:cubicBezTo>
                      <a:pt x="333" y="84"/>
                      <a:pt x="315" y="42"/>
                      <a:pt x="323" y="64"/>
                    </a:cubicBezTo>
                    <a:cubicBezTo>
                      <a:pt x="330" y="86"/>
                      <a:pt x="315" y="29"/>
                      <a:pt x="323" y="52"/>
                    </a:cubicBezTo>
                    <a:cubicBezTo>
                      <a:pt x="323" y="62"/>
                      <a:pt x="313" y="39"/>
                      <a:pt x="327" y="60"/>
                    </a:cubicBezTo>
                    <a:cubicBezTo>
                      <a:pt x="323" y="50"/>
                      <a:pt x="326" y="53"/>
                      <a:pt x="313" y="84"/>
                    </a:cubicBezTo>
                    <a:cubicBezTo>
                      <a:pt x="302" y="111"/>
                      <a:pt x="270" y="122"/>
                      <a:pt x="258" y="150"/>
                    </a:cubicBezTo>
                    <a:cubicBezTo>
                      <a:pt x="242" y="187"/>
                      <a:pt x="241" y="244"/>
                      <a:pt x="220" y="277"/>
                    </a:cubicBezTo>
                    <a:cubicBezTo>
                      <a:pt x="209" y="294"/>
                      <a:pt x="162" y="353"/>
                      <a:pt x="157" y="369"/>
                    </a:cubicBezTo>
                    <a:cubicBezTo>
                      <a:pt x="146" y="401"/>
                      <a:pt x="133" y="433"/>
                      <a:pt x="123" y="466"/>
                    </a:cubicBezTo>
                    <a:cubicBezTo>
                      <a:pt x="111" y="502"/>
                      <a:pt x="92" y="535"/>
                      <a:pt x="80" y="571"/>
                    </a:cubicBezTo>
                    <a:cubicBezTo>
                      <a:pt x="73" y="593"/>
                      <a:pt x="73" y="620"/>
                      <a:pt x="51" y="628"/>
                    </a:cubicBezTo>
                    <a:cubicBezTo>
                      <a:pt x="50" y="668"/>
                      <a:pt x="49" y="707"/>
                      <a:pt x="47" y="747"/>
                    </a:cubicBezTo>
                    <a:cubicBezTo>
                      <a:pt x="47" y="754"/>
                      <a:pt x="35" y="786"/>
                      <a:pt x="34" y="790"/>
                    </a:cubicBezTo>
                    <a:cubicBezTo>
                      <a:pt x="31" y="799"/>
                      <a:pt x="25" y="817"/>
                      <a:pt x="25" y="817"/>
                    </a:cubicBezTo>
                    <a:cubicBezTo>
                      <a:pt x="19" y="863"/>
                      <a:pt x="11" y="903"/>
                      <a:pt x="0" y="948"/>
                    </a:cubicBezTo>
                    <a:cubicBezTo>
                      <a:pt x="1" y="982"/>
                      <a:pt x="0" y="1016"/>
                      <a:pt x="4" y="1049"/>
                    </a:cubicBezTo>
                    <a:cubicBezTo>
                      <a:pt x="4" y="1052"/>
                      <a:pt x="30" y="1100"/>
                      <a:pt x="34" y="1111"/>
                    </a:cubicBezTo>
                    <a:cubicBezTo>
                      <a:pt x="50" y="1150"/>
                      <a:pt x="59" y="1192"/>
                      <a:pt x="68" y="1234"/>
                    </a:cubicBezTo>
                    <a:cubicBezTo>
                      <a:pt x="72" y="1255"/>
                      <a:pt x="78" y="1293"/>
                      <a:pt x="89" y="1313"/>
                    </a:cubicBezTo>
                    <a:cubicBezTo>
                      <a:pt x="89" y="1313"/>
                      <a:pt x="110" y="1346"/>
                      <a:pt x="114" y="1352"/>
                    </a:cubicBezTo>
                    <a:cubicBezTo>
                      <a:pt x="117" y="1357"/>
                      <a:pt x="123" y="1365"/>
                      <a:pt x="123" y="1365"/>
                    </a:cubicBezTo>
                    <a:cubicBezTo>
                      <a:pt x="115" y="1387"/>
                      <a:pt x="123" y="1377"/>
                      <a:pt x="93" y="1387"/>
                    </a:cubicBezTo>
                    <a:cubicBezTo>
                      <a:pt x="89" y="1388"/>
                      <a:pt x="80" y="1392"/>
                      <a:pt x="80" y="1392"/>
                    </a:cubicBezTo>
                    <a:cubicBezTo>
                      <a:pt x="76" y="1396"/>
                      <a:pt x="62" y="1403"/>
                      <a:pt x="68" y="1405"/>
                    </a:cubicBezTo>
                    <a:cubicBezTo>
                      <a:pt x="74" y="1407"/>
                      <a:pt x="125" y="1384"/>
                      <a:pt x="135" y="1378"/>
                    </a:cubicBezTo>
                    <a:cubicBezTo>
                      <a:pt x="152" y="1396"/>
                      <a:pt x="163" y="1422"/>
                      <a:pt x="174" y="1444"/>
                    </a:cubicBezTo>
                    <a:cubicBezTo>
                      <a:pt x="176" y="1449"/>
                      <a:pt x="175" y="1454"/>
                      <a:pt x="178" y="1457"/>
                    </a:cubicBezTo>
                    <a:cubicBezTo>
                      <a:pt x="186" y="1466"/>
                      <a:pt x="217" y="1475"/>
                      <a:pt x="229" y="1484"/>
                    </a:cubicBezTo>
                    <a:cubicBezTo>
                      <a:pt x="237" y="1497"/>
                      <a:pt x="267" y="1488"/>
                      <a:pt x="275" y="1501"/>
                    </a:cubicBezTo>
                    <a:cubicBezTo>
                      <a:pt x="276" y="1506"/>
                      <a:pt x="293" y="1555"/>
                      <a:pt x="296" y="1563"/>
                    </a:cubicBezTo>
                    <a:cubicBezTo>
                      <a:pt x="300" y="1575"/>
                      <a:pt x="323" y="1585"/>
                      <a:pt x="330" y="1594"/>
                    </a:cubicBezTo>
                    <a:cubicBezTo>
                      <a:pt x="348" y="1617"/>
                      <a:pt x="340" y="1634"/>
                      <a:pt x="364" y="1651"/>
                    </a:cubicBezTo>
                    <a:cubicBezTo>
                      <a:pt x="379" y="1674"/>
                      <a:pt x="382" y="1686"/>
                      <a:pt x="411" y="1690"/>
                    </a:cubicBezTo>
                    <a:cubicBezTo>
                      <a:pt x="430" y="1697"/>
                      <a:pt x="431" y="1697"/>
                      <a:pt x="449" y="1703"/>
                    </a:cubicBezTo>
                    <a:cubicBezTo>
                      <a:pt x="547" y="1699"/>
                      <a:pt x="494" y="1712"/>
                      <a:pt x="542" y="1712"/>
                    </a:cubicBezTo>
                  </a:path>
                </a:pathLst>
              </a:custGeom>
              <a:noFill/>
              <a:ln w="25560">
                <a:solidFill>
                  <a:srgbClr val="c0c0c0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1400" name=""/>
              <p:cNvSpPr/>
              <p:nvPr/>
            </p:nvSpPr>
            <p:spPr>
              <a:xfrm flipH="1" flipV="1">
                <a:off x="717480" y="4136040"/>
                <a:ext cx="1335600" cy="150840"/>
              </a:xfrm>
              <a:prstGeom prst="line">
                <a:avLst/>
              </a:prstGeom>
              <a:ln w="25560">
                <a:solidFill>
                  <a:srgbClr val="c0c0c0"/>
                </a:solidFill>
                <a:miter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1401" name=""/>
              <p:cNvSpPr/>
              <p:nvPr/>
            </p:nvSpPr>
            <p:spPr>
              <a:xfrm>
                <a:off x="2883960" y="3076920"/>
                <a:ext cx="3313080" cy="2397600"/>
              </a:xfrm>
              <a:custGeom>
                <a:avLst/>
                <a:gdLst/>
                <a:ahLst/>
                <a:rect l="l" t="t" r="r" b="b"/>
                <a:pathLst>
                  <a:path w="1936" h="1333">
                    <a:moveTo>
                      <a:pt x="0" y="44"/>
                    </a:moveTo>
                    <a:cubicBezTo>
                      <a:pt x="35" y="47"/>
                      <a:pt x="62" y="52"/>
                      <a:pt x="92" y="32"/>
                    </a:cubicBezTo>
                    <a:cubicBezTo>
                      <a:pt x="104" y="15"/>
                      <a:pt x="120" y="13"/>
                      <a:pt x="140" y="8"/>
                    </a:cubicBezTo>
                    <a:cubicBezTo>
                      <a:pt x="151" y="5"/>
                      <a:pt x="172" y="0"/>
                      <a:pt x="172" y="0"/>
                    </a:cubicBezTo>
                    <a:cubicBezTo>
                      <a:pt x="229" y="4"/>
                      <a:pt x="287" y="8"/>
                      <a:pt x="344" y="16"/>
                    </a:cubicBezTo>
                    <a:cubicBezTo>
                      <a:pt x="359" y="15"/>
                      <a:pt x="373" y="15"/>
                      <a:pt x="388" y="12"/>
                    </a:cubicBezTo>
                    <a:cubicBezTo>
                      <a:pt x="400" y="10"/>
                      <a:pt x="424" y="0"/>
                      <a:pt x="424" y="0"/>
                    </a:cubicBezTo>
                    <a:cubicBezTo>
                      <a:pt x="464" y="3"/>
                      <a:pt x="505" y="5"/>
                      <a:pt x="544" y="12"/>
                    </a:cubicBezTo>
                    <a:cubicBezTo>
                      <a:pt x="573" y="17"/>
                      <a:pt x="599" y="33"/>
                      <a:pt x="628" y="40"/>
                    </a:cubicBezTo>
                    <a:cubicBezTo>
                      <a:pt x="644" y="52"/>
                      <a:pt x="653" y="67"/>
                      <a:pt x="668" y="80"/>
                    </a:cubicBezTo>
                    <a:cubicBezTo>
                      <a:pt x="675" y="86"/>
                      <a:pt x="692" y="96"/>
                      <a:pt x="692" y="96"/>
                    </a:cubicBezTo>
                    <a:cubicBezTo>
                      <a:pt x="700" y="121"/>
                      <a:pt x="704" y="149"/>
                      <a:pt x="708" y="176"/>
                    </a:cubicBezTo>
                    <a:cubicBezTo>
                      <a:pt x="702" y="204"/>
                      <a:pt x="692" y="224"/>
                      <a:pt x="668" y="240"/>
                    </a:cubicBezTo>
                    <a:cubicBezTo>
                      <a:pt x="654" y="261"/>
                      <a:pt x="652" y="283"/>
                      <a:pt x="680" y="292"/>
                    </a:cubicBezTo>
                    <a:cubicBezTo>
                      <a:pt x="701" y="288"/>
                      <a:pt x="712" y="283"/>
                      <a:pt x="736" y="292"/>
                    </a:cubicBezTo>
                    <a:cubicBezTo>
                      <a:pt x="744" y="295"/>
                      <a:pt x="744" y="310"/>
                      <a:pt x="748" y="316"/>
                    </a:cubicBezTo>
                    <a:cubicBezTo>
                      <a:pt x="757" y="329"/>
                      <a:pt x="771" y="332"/>
                      <a:pt x="784" y="340"/>
                    </a:cubicBezTo>
                    <a:cubicBezTo>
                      <a:pt x="792" y="363"/>
                      <a:pt x="790" y="372"/>
                      <a:pt x="808" y="384"/>
                    </a:cubicBezTo>
                    <a:cubicBezTo>
                      <a:pt x="828" y="414"/>
                      <a:pt x="821" y="429"/>
                      <a:pt x="824" y="472"/>
                    </a:cubicBezTo>
                    <a:cubicBezTo>
                      <a:pt x="821" y="562"/>
                      <a:pt x="823" y="622"/>
                      <a:pt x="844" y="704"/>
                    </a:cubicBezTo>
                    <a:cubicBezTo>
                      <a:pt x="846" y="761"/>
                      <a:pt x="917" y="802"/>
                      <a:pt x="930" y="856"/>
                    </a:cubicBezTo>
                    <a:cubicBezTo>
                      <a:pt x="934" y="872"/>
                      <a:pt x="959" y="867"/>
                      <a:pt x="972" y="880"/>
                    </a:cubicBezTo>
                    <a:cubicBezTo>
                      <a:pt x="982" y="890"/>
                      <a:pt x="1026" y="902"/>
                      <a:pt x="1038" y="910"/>
                    </a:cubicBezTo>
                    <a:cubicBezTo>
                      <a:pt x="1074" y="924"/>
                      <a:pt x="1151" y="869"/>
                      <a:pt x="1182" y="892"/>
                    </a:cubicBezTo>
                    <a:cubicBezTo>
                      <a:pt x="1199" y="917"/>
                      <a:pt x="1269" y="858"/>
                      <a:pt x="1278" y="886"/>
                    </a:cubicBezTo>
                    <a:cubicBezTo>
                      <a:pt x="1281" y="894"/>
                      <a:pt x="1239" y="1004"/>
                      <a:pt x="1242" y="1012"/>
                    </a:cubicBezTo>
                    <a:cubicBezTo>
                      <a:pt x="1243" y="1016"/>
                      <a:pt x="1260" y="1084"/>
                      <a:pt x="1260" y="1084"/>
                    </a:cubicBezTo>
                    <a:cubicBezTo>
                      <a:pt x="1256" y="1111"/>
                      <a:pt x="1292" y="1150"/>
                      <a:pt x="1284" y="1174"/>
                    </a:cubicBezTo>
                    <a:cubicBezTo>
                      <a:pt x="1282" y="1198"/>
                      <a:pt x="1263" y="1203"/>
                      <a:pt x="1242" y="1216"/>
                    </a:cubicBezTo>
                    <a:cubicBezTo>
                      <a:pt x="1235" y="1220"/>
                      <a:pt x="1200" y="1257"/>
                      <a:pt x="1192" y="1260"/>
                    </a:cubicBezTo>
                    <a:cubicBezTo>
                      <a:pt x="1183" y="1263"/>
                      <a:pt x="1168" y="1276"/>
                      <a:pt x="1168" y="1276"/>
                    </a:cubicBezTo>
                    <a:cubicBezTo>
                      <a:pt x="1165" y="1280"/>
                      <a:pt x="1163" y="1285"/>
                      <a:pt x="1160" y="1288"/>
                    </a:cubicBezTo>
                    <a:cubicBezTo>
                      <a:pt x="1157" y="1291"/>
                      <a:pt x="1151" y="1292"/>
                      <a:pt x="1148" y="1296"/>
                    </a:cubicBezTo>
                    <a:cubicBezTo>
                      <a:pt x="1142" y="1303"/>
                      <a:pt x="1141" y="1313"/>
                      <a:pt x="1136" y="1320"/>
                    </a:cubicBezTo>
                    <a:cubicBezTo>
                      <a:pt x="1150" y="1329"/>
                      <a:pt x="1149" y="1333"/>
                      <a:pt x="1168" y="1324"/>
                    </a:cubicBezTo>
                    <a:cubicBezTo>
                      <a:pt x="1211" y="1304"/>
                      <a:pt x="1228" y="1284"/>
                      <a:pt x="1280" y="1280"/>
                    </a:cubicBezTo>
                    <a:cubicBezTo>
                      <a:pt x="1309" y="1278"/>
                      <a:pt x="1339" y="1277"/>
                      <a:pt x="1368" y="1276"/>
                    </a:cubicBezTo>
                    <a:cubicBezTo>
                      <a:pt x="1371" y="1276"/>
                      <a:pt x="1407" y="1272"/>
                      <a:pt x="1416" y="1268"/>
                    </a:cubicBezTo>
                    <a:cubicBezTo>
                      <a:pt x="1425" y="1264"/>
                      <a:pt x="1432" y="1257"/>
                      <a:pt x="1440" y="1252"/>
                    </a:cubicBezTo>
                    <a:cubicBezTo>
                      <a:pt x="1444" y="1249"/>
                      <a:pt x="1452" y="1244"/>
                      <a:pt x="1452" y="1244"/>
                    </a:cubicBezTo>
                    <a:cubicBezTo>
                      <a:pt x="1457" y="1245"/>
                      <a:pt x="1463" y="1251"/>
                      <a:pt x="1468" y="1248"/>
                    </a:cubicBezTo>
                    <a:cubicBezTo>
                      <a:pt x="1472" y="1246"/>
                      <a:pt x="1464" y="1240"/>
                      <a:pt x="1464" y="1236"/>
                    </a:cubicBezTo>
                    <a:cubicBezTo>
                      <a:pt x="1464" y="1226"/>
                      <a:pt x="1480" y="1195"/>
                      <a:pt x="1488" y="1188"/>
                    </a:cubicBezTo>
                    <a:cubicBezTo>
                      <a:pt x="1513" y="1166"/>
                      <a:pt x="1530" y="1164"/>
                      <a:pt x="1560" y="1156"/>
                    </a:cubicBezTo>
                    <a:cubicBezTo>
                      <a:pt x="1596" y="1146"/>
                      <a:pt x="1627" y="1133"/>
                      <a:pt x="1664" y="1128"/>
                    </a:cubicBezTo>
                    <a:cubicBezTo>
                      <a:pt x="1705" y="1129"/>
                      <a:pt x="1747" y="1130"/>
                      <a:pt x="1788" y="1132"/>
                    </a:cubicBezTo>
                    <a:cubicBezTo>
                      <a:pt x="1795" y="1132"/>
                      <a:pt x="1825" y="1143"/>
                      <a:pt x="1828" y="1144"/>
                    </a:cubicBezTo>
                    <a:cubicBezTo>
                      <a:pt x="1836" y="1147"/>
                      <a:pt x="1852" y="1152"/>
                      <a:pt x="1852" y="1152"/>
                    </a:cubicBezTo>
                    <a:cubicBezTo>
                      <a:pt x="1867" y="1175"/>
                      <a:pt x="1875" y="1172"/>
                      <a:pt x="1904" y="1176"/>
                    </a:cubicBezTo>
                    <a:cubicBezTo>
                      <a:pt x="1911" y="1190"/>
                      <a:pt x="1925" y="1221"/>
                      <a:pt x="1936" y="1232"/>
                    </a:cubicBezTo>
                  </a:path>
                </a:pathLst>
              </a:custGeom>
              <a:noFill/>
              <a:ln w="25560">
                <a:solidFill>
                  <a:srgbClr val="c0c0c0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1402" name=""/>
              <p:cNvSpPr/>
              <p:nvPr/>
            </p:nvSpPr>
            <p:spPr>
              <a:xfrm>
                <a:off x="4082040" y="2465280"/>
                <a:ext cx="4468680" cy="1029960"/>
              </a:xfrm>
              <a:custGeom>
                <a:avLst/>
                <a:gdLst/>
                <a:ahLst/>
                <a:rect l="l" t="t" r="r" b="b"/>
                <a:pathLst>
                  <a:path w="2612" h="572">
                    <a:moveTo>
                      <a:pt x="0" y="548"/>
                    </a:moveTo>
                    <a:cubicBezTo>
                      <a:pt x="61" y="554"/>
                      <a:pt x="65" y="552"/>
                      <a:pt x="108" y="560"/>
                    </a:cubicBezTo>
                    <a:cubicBezTo>
                      <a:pt x="131" y="564"/>
                      <a:pt x="176" y="572"/>
                      <a:pt x="176" y="572"/>
                    </a:cubicBezTo>
                    <a:cubicBezTo>
                      <a:pt x="344" y="544"/>
                      <a:pt x="522" y="551"/>
                      <a:pt x="692" y="548"/>
                    </a:cubicBezTo>
                    <a:cubicBezTo>
                      <a:pt x="702" y="519"/>
                      <a:pt x="703" y="526"/>
                      <a:pt x="696" y="492"/>
                    </a:cubicBezTo>
                    <a:cubicBezTo>
                      <a:pt x="694" y="484"/>
                      <a:pt x="691" y="476"/>
                      <a:pt x="688" y="468"/>
                    </a:cubicBezTo>
                    <a:cubicBezTo>
                      <a:pt x="687" y="464"/>
                      <a:pt x="684" y="456"/>
                      <a:pt x="684" y="456"/>
                    </a:cubicBezTo>
                    <a:cubicBezTo>
                      <a:pt x="681" y="428"/>
                      <a:pt x="679" y="400"/>
                      <a:pt x="676" y="372"/>
                    </a:cubicBezTo>
                    <a:cubicBezTo>
                      <a:pt x="675" y="362"/>
                      <a:pt x="666" y="339"/>
                      <a:pt x="664" y="332"/>
                    </a:cubicBezTo>
                    <a:cubicBezTo>
                      <a:pt x="663" y="328"/>
                      <a:pt x="660" y="320"/>
                      <a:pt x="660" y="320"/>
                    </a:cubicBezTo>
                    <a:cubicBezTo>
                      <a:pt x="661" y="313"/>
                      <a:pt x="658" y="303"/>
                      <a:pt x="664" y="300"/>
                    </a:cubicBezTo>
                    <a:cubicBezTo>
                      <a:pt x="679" y="293"/>
                      <a:pt x="696" y="296"/>
                      <a:pt x="712" y="296"/>
                    </a:cubicBezTo>
                    <a:cubicBezTo>
                      <a:pt x="755" y="296"/>
                      <a:pt x="797" y="299"/>
                      <a:pt x="840" y="300"/>
                    </a:cubicBezTo>
                    <a:cubicBezTo>
                      <a:pt x="881" y="308"/>
                      <a:pt x="924" y="323"/>
                      <a:pt x="964" y="336"/>
                    </a:cubicBezTo>
                    <a:cubicBezTo>
                      <a:pt x="974" y="339"/>
                      <a:pt x="991" y="342"/>
                      <a:pt x="1000" y="348"/>
                    </a:cubicBezTo>
                    <a:cubicBezTo>
                      <a:pt x="1008" y="353"/>
                      <a:pt x="1024" y="364"/>
                      <a:pt x="1024" y="364"/>
                    </a:cubicBezTo>
                    <a:cubicBezTo>
                      <a:pt x="1038" y="385"/>
                      <a:pt x="1064" y="395"/>
                      <a:pt x="1088" y="400"/>
                    </a:cubicBezTo>
                    <a:cubicBezTo>
                      <a:pt x="1149" y="397"/>
                      <a:pt x="1145" y="401"/>
                      <a:pt x="1184" y="392"/>
                    </a:cubicBezTo>
                    <a:cubicBezTo>
                      <a:pt x="1262" y="375"/>
                      <a:pt x="1330" y="337"/>
                      <a:pt x="1404" y="312"/>
                    </a:cubicBezTo>
                    <a:cubicBezTo>
                      <a:pt x="1428" y="304"/>
                      <a:pt x="1514" y="291"/>
                      <a:pt x="1544" y="288"/>
                    </a:cubicBezTo>
                    <a:cubicBezTo>
                      <a:pt x="1562" y="282"/>
                      <a:pt x="1581" y="276"/>
                      <a:pt x="1600" y="272"/>
                    </a:cubicBezTo>
                    <a:cubicBezTo>
                      <a:pt x="1613" y="269"/>
                      <a:pt x="1627" y="267"/>
                      <a:pt x="1640" y="264"/>
                    </a:cubicBezTo>
                    <a:cubicBezTo>
                      <a:pt x="1647" y="263"/>
                      <a:pt x="1660" y="260"/>
                      <a:pt x="1660" y="260"/>
                    </a:cubicBezTo>
                    <a:cubicBezTo>
                      <a:pt x="1680" y="247"/>
                      <a:pt x="1701" y="234"/>
                      <a:pt x="1720" y="220"/>
                    </a:cubicBezTo>
                    <a:cubicBezTo>
                      <a:pt x="1733" y="210"/>
                      <a:pt x="1753" y="175"/>
                      <a:pt x="1768" y="168"/>
                    </a:cubicBezTo>
                    <a:cubicBezTo>
                      <a:pt x="1785" y="160"/>
                      <a:pt x="1806" y="149"/>
                      <a:pt x="1824" y="144"/>
                    </a:cubicBezTo>
                    <a:cubicBezTo>
                      <a:pt x="1849" y="137"/>
                      <a:pt x="1866" y="109"/>
                      <a:pt x="1892" y="108"/>
                    </a:cubicBezTo>
                    <a:cubicBezTo>
                      <a:pt x="1919" y="107"/>
                      <a:pt x="1973" y="109"/>
                      <a:pt x="2000" y="108"/>
                    </a:cubicBezTo>
                    <a:cubicBezTo>
                      <a:pt x="2128" y="104"/>
                      <a:pt x="2085" y="99"/>
                      <a:pt x="2184" y="92"/>
                    </a:cubicBezTo>
                    <a:cubicBezTo>
                      <a:pt x="2216" y="90"/>
                      <a:pt x="2280" y="68"/>
                      <a:pt x="2280" y="68"/>
                    </a:cubicBezTo>
                    <a:cubicBezTo>
                      <a:pt x="2340" y="56"/>
                      <a:pt x="2385" y="100"/>
                      <a:pt x="2440" y="76"/>
                    </a:cubicBezTo>
                    <a:cubicBezTo>
                      <a:pt x="2458" y="68"/>
                      <a:pt x="2478" y="70"/>
                      <a:pt x="2496" y="64"/>
                    </a:cubicBezTo>
                    <a:cubicBezTo>
                      <a:pt x="2536" y="51"/>
                      <a:pt x="2582" y="30"/>
                      <a:pt x="2612" y="0"/>
                    </a:cubicBezTo>
                  </a:path>
                </a:pathLst>
              </a:custGeom>
              <a:noFill/>
              <a:ln w="25560">
                <a:solidFill>
                  <a:srgbClr val="c0c0c0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1403" name=""/>
              <p:cNvSpPr/>
              <p:nvPr/>
            </p:nvSpPr>
            <p:spPr>
              <a:xfrm>
                <a:off x="1395000" y="2070000"/>
                <a:ext cx="7177320" cy="3174840"/>
              </a:xfrm>
              <a:custGeom>
                <a:avLst/>
                <a:gdLst/>
                <a:ahLst/>
                <a:rect l="l" t="t" r="r" b="b"/>
                <a:pathLst>
                  <a:path w="4024" h="1755">
                    <a:moveTo>
                      <a:pt x="230" y="0"/>
                    </a:moveTo>
                    <a:lnTo>
                      <a:pt x="2797" y="555"/>
                    </a:lnTo>
                    <a:lnTo>
                      <a:pt x="3298" y="425"/>
                    </a:lnTo>
                    <a:lnTo>
                      <a:pt x="4024" y="233"/>
                    </a:lnTo>
                    <a:lnTo>
                      <a:pt x="3886" y="472"/>
                    </a:lnTo>
                    <a:lnTo>
                      <a:pt x="3473" y="987"/>
                    </a:lnTo>
                    <a:lnTo>
                      <a:pt x="3183" y="1218"/>
                    </a:lnTo>
                    <a:lnTo>
                      <a:pt x="2262" y="1755"/>
                    </a:lnTo>
                    <a:lnTo>
                      <a:pt x="293" y="1200"/>
                    </a:lnTo>
                    <a:lnTo>
                      <a:pt x="58" y="925"/>
                    </a:lnTo>
                    <a:lnTo>
                      <a:pt x="0" y="376"/>
                    </a:lnTo>
                    <a:lnTo>
                      <a:pt x="230" y="0"/>
                    </a:lnTo>
                    <a:close/>
                  </a:path>
                </a:pathLst>
              </a:custGeom>
              <a:noFill/>
              <a:ln w="25560">
                <a:solidFill>
                  <a:srgbClr val="c0c0c0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1404" name=""/>
              <p:cNvSpPr/>
              <p:nvPr/>
            </p:nvSpPr>
            <p:spPr>
              <a:xfrm>
                <a:off x="2903400" y="3073680"/>
                <a:ext cx="3452040" cy="399960"/>
              </a:xfrm>
              <a:custGeom>
                <a:avLst/>
                <a:gdLst/>
                <a:ahLst/>
                <a:rect l="l" t="t" r="r" b="b"/>
                <a:pathLst>
                  <a:path w="2016" h="222">
                    <a:moveTo>
                      <a:pt x="0" y="54"/>
                    </a:moveTo>
                    <a:lnTo>
                      <a:pt x="708" y="222"/>
                    </a:lnTo>
                    <a:lnTo>
                      <a:pt x="2016" y="0"/>
                    </a:lnTo>
                  </a:path>
                </a:pathLst>
              </a:custGeom>
              <a:noFill/>
              <a:ln w="25560">
                <a:solidFill>
                  <a:srgbClr val="c0c0c0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1405" name=""/>
              <p:cNvSpPr/>
              <p:nvPr/>
            </p:nvSpPr>
            <p:spPr>
              <a:xfrm>
                <a:off x="5079960" y="3073680"/>
                <a:ext cx="2824200" cy="2591280"/>
              </a:xfrm>
              <a:custGeom>
                <a:avLst/>
                <a:gdLst/>
                <a:ahLst/>
                <a:rect l="l" t="t" r="r" b="b"/>
                <a:pathLst>
                  <a:path w="1650" h="1440">
                    <a:moveTo>
                      <a:pt x="744" y="0"/>
                    </a:moveTo>
                    <a:lnTo>
                      <a:pt x="0" y="894"/>
                    </a:lnTo>
                    <a:lnTo>
                      <a:pt x="210" y="1218"/>
                    </a:lnTo>
                    <a:lnTo>
                      <a:pt x="1650" y="1440"/>
                    </a:lnTo>
                    <a:lnTo>
                      <a:pt x="1164" y="654"/>
                    </a:lnTo>
                  </a:path>
                </a:pathLst>
              </a:custGeom>
              <a:noFill/>
              <a:ln w="25560">
                <a:solidFill>
                  <a:srgbClr val="c0c0c0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1406" name=""/>
              <p:cNvSpPr/>
              <p:nvPr/>
            </p:nvSpPr>
            <p:spPr>
              <a:xfrm flipV="1">
                <a:off x="8345880" y="2515320"/>
                <a:ext cx="877680" cy="414360"/>
              </a:xfrm>
              <a:prstGeom prst="line">
                <a:avLst/>
              </a:prstGeom>
              <a:ln w="25560">
                <a:solidFill>
                  <a:srgbClr val="c0c0c0"/>
                </a:solidFill>
                <a:miter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1407" name=""/>
              <p:cNvSpPr/>
              <p:nvPr/>
            </p:nvSpPr>
            <p:spPr>
              <a:xfrm flipV="1">
                <a:off x="8338320" y="2806200"/>
                <a:ext cx="895680" cy="113040"/>
              </a:xfrm>
              <a:prstGeom prst="line">
                <a:avLst/>
              </a:prstGeom>
              <a:ln w="25560">
                <a:solidFill>
                  <a:srgbClr val="c0c0c0"/>
                </a:solidFill>
                <a:miter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1408" name=""/>
              <p:cNvSpPr/>
              <p:nvPr/>
            </p:nvSpPr>
            <p:spPr>
              <a:xfrm>
                <a:off x="8353800" y="2898360"/>
                <a:ext cx="871200" cy="164880"/>
              </a:xfrm>
              <a:prstGeom prst="line">
                <a:avLst/>
              </a:prstGeom>
              <a:ln w="25560">
                <a:solidFill>
                  <a:srgbClr val="c0c0c0"/>
                </a:solidFill>
                <a:miter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1409" name=""/>
              <p:cNvSpPr/>
              <p:nvPr/>
            </p:nvSpPr>
            <p:spPr>
              <a:xfrm>
                <a:off x="8348760" y="2882160"/>
                <a:ext cx="884160" cy="450000"/>
              </a:xfrm>
              <a:prstGeom prst="line">
                <a:avLst/>
              </a:prstGeom>
              <a:ln w="25560">
                <a:solidFill>
                  <a:srgbClr val="c0c0c0"/>
                </a:solidFill>
                <a:miter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1410" name=""/>
              <p:cNvSpPr/>
              <p:nvPr/>
            </p:nvSpPr>
            <p:spPr>
              <a:xfrm flipV="1">
                <a:off x="8331840" y="2257560"/>
                <a:ext cx="905400" cy="685080"/>
              </a:xfrm>
              <a:prstGeom prst="line">
                <a:avLst/>
              </a:prstGeom>
              <a:ln w="25560">
                <a:solidFill>
                  <a:srgbClr val="c0c0c0"/>
                </a:solidFill>
                <a:miter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1411" name=""/>
              <p:cNvSpPr/>
              <p:nvPr/>
            </p:nvSpPr>
            <p:spPr>
              <a:xfrm>
                <a:off x="1722960" y="3849480"/>
                <a:ext cx="3441960" cy="796680"/>
              </a:xfrm>
              <a:prstGeom prst="line">
                <a:avLst/>
              </a:prstGeom>
              <a:ln w="25560">
                <a:solidFill>
                  <a:srgbClr val="c0c0c0"/>
                </a:solidFill>
                <a:miter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</p:grpSp>
      <p:grpSp>
        <p:nvGrpSpPr>
          <p:cNvPr id="11412" name=""/>
          <p:cNvGrpSpPr/>
          <p:nvPr/>
        </p:nvGrpSpPr>
        <p:grpSpPr>
          <a:xfrm>
            <a:off x="1803240" y="1806480"/>
            <a:ext cx="3502080" cy="3264120"/>
            <a:chOff x="1803240" y="1806480"/>
            <a:chExt cx="3502080" cy="3264120"/>
          </a:xfrm>
        </p:grpSpPr>
        <p:sp>
          <p:nvSpPr>
            <p:cNvPr id="11413" name=""/>
            <p:cNvSpPr/>
            <p:nvPr/>
          </p:nvSpPr>
          <p:spPr>
            <a:xfrm flipH="1">
              <a:off x="2876400" y="2898720"/>
              <a:ext cx="2152800" cy="349200"/>
            </a:xfrm>
            <a:prstGeom prst="line">
              <a:avLst/>
            </a:prstGeom>
            <a:ln w="19080">
              <a:solidFill>
                <a:srgbClr val="cc0099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1414" name=""/>
            <p:cNvSpPr/>
            <p:nvPr/>
          </p:nvSpPr>
          <p:spPr>
            <a:xfrm flipH="1">
              <a:off x="3479760" y="2892600"/>
              <a:ext cx="1581120" cy="1434960"/>
            </a:xfrm>
            <a:prstGeom prst="line">
              <a:avLst/>
            </a:prstGeom>
            <a:ln w="19080">
              <a:solidFill>
                <a:srgbClr val="cc0099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1415" name=""/>
            <p:cNvSpPr/>
            <p:nvPr/>
          </p:nvSpPr>
          <p:spPr>
            <a:xfrm flipH="1" flipV="1">
              <a:off x="1803240" y="2180880"/>
              <a:ext cx="3245040" cy="717480"/>
            </a:xfrm>
            <a:prstGeom prst="line">
              <a:avLst/>
            </a:prstGeom>
            <a:ln w="19080">
              <a:solidFill>
                <a:srgbClr val="cc0099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1416" name=""/>
            <p:cNvSpPr/>
            <p:nvPr/>
          </p:nvSpPr>
          <p:spPr>
            <a:xfrm flipH="1" flipV="1">
              <a:off x="1936440" y="1806480"/>
              <a:ext cx="3117960" cy="1054080"/>
            </a:xfrm>
            <a:prstGeom prst="line">
              <a:avLst/>
            </a:prstGeom>
            <a:ln w="19080">
              <a:solidFill>
                <a:srgbClr val="cc0099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1417" name=""/>
            <p:cNvSpPr/>
            <p:nvPr/>
          </p:nvSpPr>
          <p:spPr>
            <a:xfrm flipH="1">
              <a:off x="5035320" y="2886120"/>
              <a:ext cx="12600" cy="1784160"/>
            </a:xfrm>
            <a:prstGeom prst="line">
              <a:avLst/>
            </a:prstGeom>
            <a:ln w="19080">
              <a:solidFill>
                <a:srgbClr val="cc0099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1418" name=""/>
            <p:cNvSpPr/>
            <p:nvPr/>
          </p:nvSpPr>
          <p:spPr>
            <a:xfrm>
              <a:off x="5029200" y="2892600"/>
              <a:ext cx="276120" cy="2178000"/>
            </a:xfrm>
            <a:custGeom>
              <a:avLst/>
              <a:gdLst/>
              <a:ahLst/>
              <a:rect l="l" t="t" r="r" b="b"/>
              <a:pathLst>
                <a:path w="174" h="1372">
                  <a:moveTo>
                    <a:pt x="0" y="0"/>
                  </a:moveTo>
                  <a:lnTo>
                    <a:pt x="174" y="1372"/>
                  </a:lnTo>
                </a:path>
              </a:pathLst>
            </a:custGeom>
            <a:noFill/>
            <a:ln w="19080">
              <a:solidFill>
                <a:srgbClr val="cc0099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46800" bIns="4680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11419" name=""/>
          <p:cNvSpPr/>
          <p:nvPr/>
        </p:nvSpPr>
        <p:spPr>
          <a:xfrm>
            <a:off x="7026120" y="3000240"/>
            <a:ext cx="98640" cy="1190880"/>
          </a:xfrm>
          <a:custGeom>
            <a:avLst/>
            <a:gdLst/>
            <a:ahLst/>
            <a:rect l="l" t="t" r="r" b="b"/>
            <a:pathLst>
              <a:path w="62" h="750">
                <a:moveTo>
                  <a:pt x="62" y="0"/>
                </a:moveTo>
                <a:lnTo>
                  <a:pt x="0" y="750"/>
                </a:lnTo>
              </a:path>
            </a:pathLst>
          </a:custGeom>
          <a:noFill/>
          <a:ln w="19080">
            <a:solidFill>
              <a:srgbClr val="008000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11420" name=""/>
          <p:cNvGrpSpPr/>
          <p:nvPr/>
        </p:nvGrpSpPr>
        <p:grpSpPr>
          <a:xfrm>
            <a:off x="1762200" y="1724040"/>
            <a:ext cx="6724440" cy="3533760"/>
            <a:chOff x="1762200" y="1724040"/>
            <a:chExt cx="6724440" cy="3533760"/>
          </a:xfrm>
        </p:grpSpPr>
        <p:sp>
          <p:nvSpPr>
            <p:cNvPr id="11421" name=""/>
            <p:cNvSpPr/>
            <p:nvPr/>
          </p:nvSpPr>
          <p:spPr>
            <a:xfrm flipH="1">
              <a:off x="1762200" y="1724040"/>
              <a:ext cx="133200" cy="390600"/>
            </a:xfrm>
            <a:prstGeom prst="line">
              <a:avLst/>
            </a:prstGeom>
            <a:ln w="19080">
              <a:solidFill>
                <a:srgbClr val="ff99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1422" name=""/>
            <p:cNvSpPr/>
            <p:nvPr/>
          </p:nvSpPr>
          <p:spPr>
            <a:xfrm flipH="1">
              <a:off x="7943400" y="2924280"/>
              <a:ext cx="190440" cy="304560"/>
            </a:xfrm>
            <a:prstGeom prst="line">
              <a:avLst/>
            </a:prstGeom>
            <a:ln w="19080">
              <a:solidFill>
                <a:srgbClr val="ff99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1423" name=""/>
            <p:cNvSpPr/>
            <p:nvPr/>
          </p:nvSpPr>
          <p:spPr>
            <a:xfrm>
              <a:off x="4991040" y="4670280"/>
              <a:ext cx="343080" cy="587520"/>
            </a:xfrm>
            <a:custGeom>
              <a:avLst/>
              <a:gdLst/>
              <a:ahLst/>
              <a:rect l="l" t="t" r="r" b="b"/>
              <a:pathLst>
                <a:path w="216" h="370">
                  <a:moveTo>
                    <a:pt x="216" y="370"/>
                  </a:moveTo>
                  <a:lnTo>
                    <a:pt x="0" y="0"/>
                  </a:lnTo>
                </a:path>
              </a:pathLst>
            </a:custGeom>
            <a:noFill/>
            <a:ln w="19080">
              <a:solidFill>
                <a:srgbClr val="ff990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46800" bIns="4680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1424" name=""/>
            <p:cNvSpPr/>
            <p:nvPr/>
          </p:nvSpPr>
          <p:spPr>
            <a:xfrm flipH="1" flipV="1">
              <a:off x="1875960" y="4200120"/>
              <a:ext cx="190440" cy="190440"/>
            </a:xfrm>
            <a:prstGeom prst="line">
              <a:avLst/>
            </a:prstGeom>
            <a:ln w="19080">
              <a:solidFill>
                <a:srgbClr val="ff99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1425" name=""/>
            <p:cNvSpPr/>
            <p:nvPr/>
          </p:nvSpPr>
          <p:spPr>
            <a:xfrm>
              <a:off x="7826400" y="2600280"/>
              <a:ext cx="574560" cy="47520"/>
            </a:xfrm>
            <a:custGeom>
              <a:avLst/>
              <a:gdLst/>
              <a:ahLst/>
              <a:rect l="l" t="t" r="r" b="b"/>
              <a:pathLst>
                <a:path w="362" h="30">
                  <a:moveTo>
                    <a:pt x="362" y="0"/>
                  </a:moveTo>
                  <a:lnTo>
                    <a:pt x="0" y="30"/>
                  </a:lnTo>
                </a:path>
              </a:pathLst>
            </a:custGeom>
            <a:noFill/>
            <a:ln w="19080">
              <a:solidFill>
                <a:srgbClr val="ff990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720" bIns="72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1426" name=""/>
            <p:cNvSpPr/>
            <p:nvPr/>
          </p:nvSpPr>
          <p:spPr>
            <a:xfrm>
              <a:off x="7962840" y="2593800"/>
              <a:ext cx="523800" cy="635040"/>
            </a:xfrm>
            <a:custGeom>
              <a:avLst/>
              <a:gdLst/>
              <a:ahLst/>
              <a:rect l="l" t="t" r="r" b="b"/>
              <a:pathLst>
                <a:path w="330" h="400">
                  <a:moveTo>
                    <a:pt x="0" y="400"/>
                  </a:moveTo>
                  <a:lnTo>
                    <a:pt x="330" y="0"/>
                  </a:lnTo>
                </a:path>
              </a:pathLst>
            </a:custGeom>
            <a:noFill/>
            <a:ln w="19080">
              <a:solidFill>
                <a:srgbClr val="ff990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46800" bIns="4680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11427" name=""/>
          <p:cNvSpPr/>
          <p:nvPr/>
        </p:nvSpPr>
        <p:spPr>
          <a:xfrm>
            <a:off x="0" y="3963960"/>
            <a:ext cx="824040" cy="23508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0" rIns="0" tIns="0" bIns="0" anchor="t">
            <a:noAutofit/>
          </a:bodyPr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600" strike="noStrike" u="none" baseline="-25000">
                <a:solidFill>
                  <a:srgbClr val="ffffff"/>
                </a:solidFill>
                <a:effectLst/>
                <a:uFillTx/>
                <a:latin typeface="Frutiger 45 Light"/>
              </a:rPr>
              <a:t>Asia</a:t>
            </a:r>
            <a:endParaRPr b="0" lang="en-US" sz="16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11428" name=""/>
          <p:cNvGrpSpPr/>
          <p:nvPr/>
        </p:nvGrpSpPr>
        <p:grpSpPr>
          <a:xfrm>
            <a:off x="456840" y="677520"/>
            <a:ext cx="9294840" cy="892080"/>
            <a:chOff x="456840" y="677520"/>
            <a:chExt cx="9294840" cy="892080"/>
          </a:xfrm>
        </p:grpSpPr>
        <p:pic>
          <p:nvPicPr>
            <p:cNvPr id="11429" name="Satellite%2028" descr=""/>
            <p:cNvPicPr/>
            <p:nvPr/>
          </p:nvPicPr>
          <p:blipFill>
            <a:blip r:embed="rId1"/>
            <a:stretch/>
          </p:blipFill>
          <p:spPr>
            <a:xfrm rot="10800000">
              <a:off x="8951400" y="677520"/>
              <a:ext cx="800280" cy="747720"/>
            </a:xfrm>
            <a:prstGeom prst="rect">
              <a:avLst/>
            </a:prstGeom>
            <a:noFill/>
            <a:ln w="0">
              <a:noFill/>
            </a:ln>
          </p:spPr>
        </p:pic>
        <p:pic>
          <p:nvPicPr>
            <p:cNvPr id="11430" name="Satellite%2028" descr=""/>
            <p:cNvPicPr/>
            <p:nvPr/>
          </p:nvPicPr>
          <p:blipFill>
            <a:blip r:embed="rId2"/>
            <a:stretch/>
          </p:blipFill>
          <p:spPr>
            <a:xfrm rot="10800000">
              <a:off x="456840" y="821880"/>
              <a:ext cx="800280" cy="747720"/>
            </a:xfrm>
            <a:prstGeom prst="rect">
              <a:avLst/>
            </a:prstGeom>
            <a:noFill/>
            <a:ln w="0">
              <a:noFill/>
            </a:ln>
          </p:spPr>
        </p:pic>
      </p:grpSp>
      <p:grpSp>
        <p:nvGrpSpPr>
          <p:cNvPr id="11431" name=""/>
          <p:cNvGrpSpPr/>
          <p:nvPr/>
        </p:nvGrpSpPr>
        <p:grpSpPr>
          <a:xfrm>
            <a:off x="1771560" y="1225440"/>
            <a:ext cx="7631280" cy="4029120"/>
            <a:chOff x="1771560" y="1225440"/>
            <a:chExt cx="7631280" cy="4029120"/>
          </a:xfrm>
        </p:grpSpPr>
        <p:grpSp>
          <p:nvGrpSpPr>
            <p:cNvPr id="11432" name=""/>
            <p:cNvGrpSpPr/>
            <p:nvPr/>
          </p:nvGrpSpPr>
          <p:grpSpPr>
            <a:xfrm>
              <a:off x="1771560" y="1616040"/>
              <a:ext cx="5423040" cy="3638520"/>
              <a:chOff x="1771560" y="1616040"/>
              <a:chExt cx="5423040" cy="3638520"/>
            </a:xfrm>
          </p:grpSpPr>
          <p:grpSp>
            <p:nvGrpSpPr>
              <p:cNvPr id="11433" name=""/>
              <p:cNvGrpSpPr/>
              <p:nvPr/>
            </p:nvGrpSpPr>
            <p:grpSpPr>
              <a:xfrm>
                <a:off x="3993840" y="2485800"/>
                <a:ext cx="2254680" cy="2114640"/>
                <a:chOff x="3993840" y="2485800"/>
                <a:chExt cx="2254680" cy="2114640"/>
              </a:xfrm>
            </p:grpSpPr>
            <p:grpSp>
              <p:nvGrpSpPr>
                <p:cNvPr id="11434" name=""/>
                <p:cNvGrpSpPr/>
                <p:nvPr/>
              </p:nvGrpSpPr>
              <p:grpSpPr>
                <a:xfrm>
                  <a:off x="4013280" y="2523600"/>
                  <a:ext cx="2235240" cy="2064240"/>
                  <a:chOff x="4013280" y="2523600"/>
                  <a:chExt cx="2235240" cy="2064240"/>
                </a:xfrm>
              </p:grpSpPr>
              <p:sp>
                <p:nvSpPr>
                  <p:cNvPr id="11435" name=""/>
                  <p:cNvSpPr/>
                  <p:nvPr/>
                </p:nvSpPr>
                <p:spPr>
                  <a:xfrm flipH="1" flipV="1">
                    <a:off x="5022720" y="2879640"/>
                    <a:ext cx="120960" cy="558720"/>
                  </a:xfrm>
                  <a:prstGeom prst="line">
                    <a:avLst/>
                  </a:prstGeom>
                  <a:ln w="19080">
                    <a:solidFill>
                      <a:srgbClr val="000000"/>
                    </a:solidFill>
                    <a:miter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46800" bIns="46800" anchor="ctr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11436" name=""/>
                  <p:cNvSpPr/>
                  <p:nvPr/>
                </p:nvSpPr>
                <p:spPr>
                  <a:xfrm flipV="1">
                    <a:off x="5143680" y="2523600"/>
                    <a:ext cx="355320" cy="901800"/>
                  </a:xfrm>
                  <a:prstGeom prst="line">
                    <a:avLst/>
                  </a:prstGeom>
                  <a:ln w="19080">
                    <a:solidFill>
                      <a:srgbClr val="000000"/>
                    </a:solidFill>
                    <a:miter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46800" bIns="46800" anchor="ctr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11437" name=""/>
                  <p:cNvSpPr/>
                  <p:nvPr/>
                </p:nvSpPr>
                <p:spPr>
                  <a:xfrm flipV="1">
                    <a:off x="5143680" y="3095280"/>
                    <a:ext cx="1104840" cy="336600"/>
                  </a:xfrm>
                  <a:prstGeom prst="line">
                    <a:avLst/>
                  </a:prstGeom>
                  <a:ln w="19080">
                    <a:solidFill>
                      <a:srgbClr val="000000"/>
                    </a:solidFill>
                    <a:miter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46800" bIns="46800" anchor="ctr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11438" name=""/>
                  <p:cNvSpPr/>
                  <p:nvPr/>
                </p:nvSpPr>
                <p:spPr>
                  <a:xfrm>
                    <a:off x="5143680" y="3444840"/>
                    <a:ext cx="793440" cy="76320"/>
                  </a:xfrm>
                  <a:prstGeom prst="line">
                    <a:avLst/>
                  </a:prstGeom>
                  <a:ln w="19080">
                    <a:solidFill>
                      <a:srgbClr val="000000"/>
                    </a:solidFill>
                    <a:miter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29520" bIns="29520" anchor="ctr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11439" name=""/>
                  <p:cNvSpPr/>
                  <p:nvPr/>
                </p:nvSpPr>
                <p:spPr>
                  <a:xfrm>
                    <a:off x="5143680" y="3483000"/>
                    <a:ext cx="1028520" cy="1104840"/>
                  </a:xfrm>
                  <a:prstGeom prst="line">
                    <a:avLst/>
                  </a:prstGeom>
                  <a:ln w="19080">
                    <a:solidFill>
                      <a:srgbClr val="000000"/>
                    </a:solidFill>
                    <a:miter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46800" bIns="46800" anchor="ctr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11440" name=""/>
                  <p:cNvSpPr/>
                  <p:nvPr/>
                </p:nvSpPr>
                <p:spPr>
                  <a:xfrm flipH="1">
                    <a:off x="5022720" y="3451320"/>
                    <a:ext cx="120960" cy="1130040"/>
                  </a:xfrm>
                  <a:prstGeom prst="line">
                    <a:avLst/>
                  </a:prstGeom>
                  <a:ln w="19080">
                    <a:solidFill>
                      <a:srgbClr val="000000"/>
                    </a:solidFill>
                    <a:miter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46800" bIns="46800" anchor="ctr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11441" name=""/>
                  <p:cNvSpPr/>
                  <p:nvPr/>
                </p:nvSpPr>
                <p:spPr>
                  <a:xfrm flipH="1">
                    <a:off x="4013280" y="3432240"/>
                    <a:ext cx="1130400" cy="12600"/>
                  </a:xfrm>
                  <a:prstGeom prst="line">
                    <a:avLst/>
                  </a:prstGeom>
                  <a:ln w="19080">
                    <a:solidFill>
                      <a:srgbClr val="000000"/>
                    </a:solidFill>
                    <a:miter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-34200" bIns="-34200" anchor="ctr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</p:grpSp>
            <p:grpSp>
              <p:nvGrpSpPr>
                <p:cNvPr id="11442" name=""/>
                <p:cNvGrpSpPr/>
                <p:nvPr/>
              </p:nvGrpSpPr>
              <p:grpSpPr>
                <a:xfrm>
                  <a:off x="3993840" y="2485800"/>
                  <a:ext cx="2248200" cy="2114640"/>
                  <a:chOff x="3993840" y="2485800"/>
                  <a:chExt cx="2248200" cy="2114640"/>
                </a:xfrm>
              </p:grpSpPr>
              <p:sp>
                <p:nvSpPr>
                  <p:cNvPr id="11443" name=""/>
                  <p:cNvSpPr/>
                  <p:nvPr/>
                </p:nvSpPr>
                <p:spPr>
                  <a:xfrm flipV="1">
                    <a:off x="5054760" y="2485800"/>
                    <a:ext cx="374400" cy="438120"/>
                  </a:xfrm>
                  <a:prstGeom prst="line">
                    <a:avLst/>
                  </a:prstGeom>
                  <a:ln w="19080">
                    <a:solidFill>
                      <a:srgbClr val="000000"/>
                    </a:solidFill>
                    <a:miter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46800" bIns="46800" anchor="ctr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11444" name=""/>
                  <p:cNvSpPr/>
                  <p:nvPr/>
                </p:nvSpPr>
                <p:spPr>
                  <a:xfrm>
                    <a:off x="5460840" y="2505240"/>
                    <a:ext cx="781200" cy="558720"/>
                  </a:xfrm>
                  <a:prstGeom prst="line">
                    <a:avLst/>
                  </a:prstGeom>
                  <a:ln w="19080">
                    <a:solidFill>
                      <a:srgbClr val="000000"/>
                    </a:solidFill>
                    <a:miter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46800" bIns="46800" anchor="ctr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11445" name=""/>
                  <p:cNvSpPr/>
                  <p:nvPr/>
                </p:nvSpPr>
                <p:spPr>
                  <a:xfrm flipH="1">
                    <a:off x="5905440" y="3076560"/>
                    <a:ext cx="317520" cy="380880"/>
                  </a:xfrm>
                  <a:prstGeom prst="line">
                    <a:avLst/>
                  </a:prstGeom>
                  <a:ln w="19080">
                    <a:solidFill>
                      <a:srgbClr val="000000"/>
                    </a:solidFill>
                    <a:miter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46800" bIns="46800" anchor="ctr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11446" name=""/>
                  <p:cNvSpPr/>
                  <p:nvPr/>
                </p:nvSpPr>
                <p:spPr>
                  <a:xfrm>
                    <a:off x="5937120" y="3451320"/>
                    <a:ext cx="165240" cy="1092240"/>
                  </a:xfrm>
                  <a:prstGeom prst="line">
                    <a:avLst/>
                  </a:prstGeom>
                  <a:ln w="19080">
                    <a:solidFill>
                      <a:srgbClr val="000000"/>
                    </a:solidFill>
                    <a:miter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46800" bIns="46800" anchor="ctr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11447" name=""/>
                  <p:cNvSpPr/>
                  <p:nvPr/>
                </p:nvSpPr>
                <p:spPr>
                  <a:xfrm flipH="1">
                    <a:off x="5009760" y="4530600"/>
                    <a:ext cx="1073160" cy="69840"/>
                  </a:xfrm>
                  <a:prstGeom prst="line">
                    <a:avLst/>
                  </a:prstGeom>
                  <a:ln w="19080">
                    <a:solidFill>
                      <a:srgbClr val="000000"/>
                    </a:solidFill>
                    <a:miter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23040" bIns="23040" anchor="ctr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11448" name=""/>
                  <p:cNvSpPr/>
                  <p:nvPr/>
                </p:nvSpPr>
                <p:spPr>
                  <a:xfrm flipH="1" flipV="1">
                    <a:off x="3993840" y="3444480"/>
                    <a:ext cx="1035000" cy="1143000"/>
                  </a:xfrm>
                  <a:prstGeom prst="line">
                    <a:avLst/>
                  </a:prstGeom>
                  <a:ln w="19080">
                    <a:solidFill>
                      <a:srgbClr val="000000"/>
                    </a:solidFill>
                    <a:miter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46800" bIns="46800" anchor="ctr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11449" name=""/>
                  <p:cNvSpPr/>
                  <p:nvPr/>
                </p:nvSpPr>
                <p:spPr>
                  <a:xfrm flipV="1">
                    <a:off x="3994200" y="2924280"/>
                    <a:ext cx="1047600" cy="514080"/>
                  </a:xfrm>
                  <a:prstGeom prst="line">
                    <a:avLst/>
                  </a:prstGeom>
                  <a:ln w="19080">
                    <a:solidFill>
                      <a:srgbClr val="000000"/>
                    </a:solidFill>
                    <a:miter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46800" bIns="46800" anchor="ctr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</p:grpSp>
          </p:grpSp>
          <p:grpSp>
            <p:nvGrpSpPr>
              <p:cNvPr id="11450" name=""/>
              <p:cNvGrpSpPr/>
              <p:nvPr/>
            </p:nvGrpSpPr>
            <p:grpSpPr>
              <a:xfrm>
                <a:off x="1771560" y="1616040"/>
                <a:ext cx="5423040" cy="3638520"/>
                <a:chOff x="1771560" y="1616040"/>
                <a:chExt cx="5423040" cy="3638520"/>
              </a:xfrm>
            </p:grpSpPr>
            <p:sp>
              <p:nvSpPr>
                <p:cNvPr id="11451" name=""/>
                <p:cNvSpPr/>
                <p:nvPr/>
              </p:nvSpPr>
              <p:spPr>
                <a:xfrm flipH="1">
                  <a:off x="2615760" y="2505240"/>
                  <a:ext cx="2832120" cy="266400"/>
                </a:xfrm>
                <a:prstGeom prst="line">
                  <a:avLst/>
                </a:prstGeom>
                <a:ln w="19080">
                  <a:solidFill>
                    <a:srgbClr val="000000"/>
                  </a:solidFill>
                  <a:miter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46800" bIns="46800" anchor="ctr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11452" name=""/>
                <p:cNvSpPr/>
                <p:nvPr/>
              </p:nvSpPr>
              <p:spPr>
                <a:xfrm flipH="1" flipV="1">
                  <a:off x="1936440" y="1616040"/>
                  <a:ext cx="3530520" cy="882720"/>
                </a:xfrm>
                <a:prstGeom prst="line">
                  <a:avLst/>
                </a:prstGeom>
                <a:ln w="19080">
                  <a:solidFill>
                    <a:srgbClr val="000000"/>
                  </a:solidFill>
                  <a:miter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46800" bIns="46800" anchor="ctr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11453" name=""/>
                <p:cNvSpPr/>
                <p:nvPr/>
              </p:nvSpPr>
              <p:spPr>
                <a:xfrm flipH="1" flipV="1">
                  <a:off x="1771560" y="2098440"/>
                  <a:ext cx="3702240" cy="406440"/>
                </a:xfrm>
                <a:prstGeom prst="line">
                  <a:avLst/>
                </a:prstGeom>
                <a:ln w="19080">
                  <a:solidFill>
                    <a:srgbClr val="000000"/>
                  </a:solidFill>
                  <a:miter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46800" bIns="46800" anchor="ctr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11454" name=""/>
                <p:cNvSpPr/>
                <p:nvPr/>
              </p:nvSpPr>
              <p:spPr>
                <a:xfrm>
                  <a:off x="5429160" y="2505240"/>
                  <a:ext cx="1765440" cy="158760"/>
                </a:xfrm>
                <a:prstGeom prst="line">
                  <a:avLst/>
                </a:prstGeom>
                <a:ln w="19080">
                  <a:solidFill>
                    <a:srgbClr val="000000"/>
                  </a:solidFill>
                  <a:miter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46800" bIns="46800" anchor="ctr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11455" name=""/>
                <p:cNvSpPr/>
                <p:nvPr/>
              </p:nvSpPr>
              <p:spPr>
                <a:xfrm>
                  <a:off x="5442120" y="2492280"/>
                  <a:ext cx="1415880" cy="412920"/>
                </a:xfrm>
                <a:prstGeom prst="line">
                  <a:avLst/>
                </a:prstGeom>
                <a:ln w="19080">
                  <a:solidFill>
                    <a:srgbClr val="000000"/>
                  </a:solidFill>
                  <a:miter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46800" bIns="46800" anchor="ctr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11456" name=""/>
                <p:cNvSpPr/>
                <p:nvPr/>
              </p:nvSpPr>
              <p:spPr>
                <a:xfrm>
                  <a:off x="5448240" y="2505240"/>
                  <a:ext cx="501840" cy="971280"/>
                </a:xfrm>
                <a:prstGeom prst="line">
                  <a:avLst/>
                </a:prstGeom>
                <a:ln w="19080">
                  <a:solidFill>
                    <a:srgbClr val="000000"/>
                  </a:solidFill>
                  <a:miter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46800" bIns="46800" anchor="ctr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11457" name=""/>
                <p:cNvSpPr/>
                <p:nvPr/>
              </p:nvSpPr>
              <p:spPr>
                <a:xfrm>
                  <a:off x="5429160" y="2492280"/>
                  <a:ext cx="1555920" cy="1739880"/>
                </a:xfrm>
                <a:prstGeom prst="line">
                  <a:avLst/>
                </a:prstGeom>
                <a:ln w="19080">
                  <a:solidFill>
                    <a:srgbClr val="000000"/>
                  </a:solidFill>
                  <a:miter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46800" bIns="46800" anchor="ctr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11458" name=""/>
                <p:cNvSpPr/>
                <p:nvPr/>
              </p:nvSpPr>
              <p:spPr>
                <a:xfrm>
                  <a:off x="5448240" y="2492280"/>
                  <a:ext cx="647640" cy="2032200"/>
                </a:xfrm>
                <a:prstGeom prst="line">
                  <a:avLst/>
                </a:prstGeom>
                <a:ln w="19080">
                  <a:solidFill>
                    <a:srgbClr val="000000"/>
                  </a:solidFill>
                  <a:miter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46800" bIns="46800" anchor="ctr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11459" name=""/>
                <p:cNvSpPr/>
                <p:nvPr/>
              </p:nvSpPr>
              <p:spPr>
                <a:xfrm flipH="1">
                  <a:off x="5339880" y="2511360"/>
                  <a:ext cx="88920" cy="2743200"/>
                </a:xfrm>
                <a:prstGeom prst="line">
                  <a:avLst/>
                </a:prstGeom>
                <a:ln w="19080">
                  <a:solidFill>
                    <a:srgbClr val="000000"/>
                  </a:solidFill>
                  <a:miter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46800" bIns="46800" anchor="ctr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</p:grpSp>
        </p:grpSp>
        <p:grpSp>
          <p:nvGrpSpPr>
            <p:cNvPr id="11460" name=""/>
            <p:cNvGrpSpPr/>
            <p:nvPr/>
          </p:nvGrpSpPr>
          <p:grpSpPr>
            <a:xfrm>
              <a:off x="5497560" y="1225440"/>
              <a:ext cx="3905280" cy="1632240"/>
              <a:chOff x="5497560" y="1225440"/>
              <a:chExt cx="3905280" cy="1632240"/>
            </a:xfrm>
          </p:grpSpPr>
          <p:sp>
            <p:nvSpPr>
              <p:cNvPr id="11461" name=""/>
              <p:cNvSpPr/>
              <p:nvPr/>
            </p:nvSpPr>
            <p:spPr>
              <a:xfrm flipH="1">
                <a:off x="8994600" y="1238400"/>
                <a:ext cx="354240" cy="1020600"/>
              </a:xfrm>
              <a:prstGeom prst="line">
                <a:avLst/>
              </a:prstGeom>
              <a:ln w="9360">
                <a:solidFill>
                  <a:srgbClr val="29a3ff"/>
                </a:solidFill>
                <a:miter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ctr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1462" name=""/>
              <p:cNvSpPr/>
              <p:nvPr/>
            </p:nvSpPr>
            <p:spPr>
              <a:xfrm flipH="1">
                <a:off x="8313480" y="1265400"/>
                <a:ext cx="1020600" cy="1592280"/>
              </a:xfrm>
              <a:prstGeom prst="line">
                <a:avLst/>
              </a:prstGeom>
              <a:ln w="9360">
                <a:solidFill>
                  <a:srgbClr val="000000"/>
                </a:solidFill>
                <a:miter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ctr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1463" name=""/>
              <p:cNvSpPr/>
              <p:nvPr/>
            </p:nvSpPr>
            <p:spPr>
              <a:xfrm flipH="1">
                <a:off x="7878600" y="1265400"/>
                <a:ext cx="1470240" cy="1374480"/>
              </a:xfrm>
              <a:prstGeom prst="line">
                <a:avLst/>
              </a:prstGeom>
              <a:ln w="9360">
                <a:solidFill>
                  <a:srgbClr val="000000"/>
                </a:solidFill>
                <a:miter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ctr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1464" name=""/>
              <p:cNvSpPr/>
              <p:nvPr/>
            </p:nvSpPr>
            <p:spPr>
              <a:xfrm flipH="1">
                <a:off x="8462520" y="1225440"/>
                <a:ext cx="900360" cy="1305000"/>
              </a:xfrm>
              <a:prstGeom prst="line">
                <a:avLst/>
              </a:prstGeom>
              <a:ln w="9360">
                <a:solidFill>
                  <a:srgbClr val="00f008"/>
                </a:solidFill>
                <a:miter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ctr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1465" name=""/>
              <p:cNvSpPr/>
              <p:nvPr/>
            </p:nvSpPr>
            <p:spPr>
              <a:xfrm flipH="1">
                <a:off x="7265880" y="1238400"/>
                <a:ext cx="2068560" cy="1428480"/>
              </a:xfrm>
              <a:prstGeom prst="line">
                <a:avLst/>
              </a:prstGeom>
              <a:ln w="9360">
                <a:solidFill>
                  <a:srgbClr val="ff9900"/>
                </a:solidFill>
                <a:miter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ctr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1466" name=""/>
              <p:cNvSpPr/>
              <p:nvPr/>
            </p:nvSpPr>
            <p:spPr>
              <a:xfrm flipH="1">
                <a:off x="5497560" y="1238400"/>
                <a:ext cx="3905280" cy="1292040"/>
              </a:xfrm>
              <a:prstGeom prst="line">
                <a:avLst/>
              </a:prstGeom>
              <a:ln w="9360">
                <a:solidFill>
                  <a:srgbClr val="ff3300"/>
                </a:solidFill>
                <a:miter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ctr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</p:grpSp>
      <p:sp>
        <p:nvSpPr>
          <p:cNvPr id="11467" name=""/>
          <p:cNvSpPr/>
          <p:nvPr/>
        </p:nvSpPr>
        <p:spPr>
          <a:xfrm>
            <a:off x="3051000" y="5900760"/>
            <a:ext cx="5259600" cy="64260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spAutoFit/>
          </a:bodyPr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8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Unlimited, Real-Time Bandwidth Access with </a:t>
            </a:r>
            <a:endParaRPr b="0" lang="en-US" sz="18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8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End-to-End Control</a:t>
            </a:r>
            <a:endParaRPr b="0" lang="en-US" sz="18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468" name=""/>
          <p:cNvSpPr/>
          <p:nvPr/>
        </p:nvSpPr>
        <p:spPr>
          <a:xfrm>
            <a:off x="2997360" y="5819760"/>
            <a:ext cx="5346720" cy="779400"/>
          </a:xfrm>
          <a:prstGeom prst="rect">
            <a:avLst/>
          </a:prstGeom>
          <a:noFill/>
          <a:ln w="9360">
            <a:solidFill>
              <a:srgbClr val="ffffff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469" name=""/>
          <p:cNvSpPr/>
          <p:nvPr/>
        </p:nvSpPr>
        <p:spPr>
          <a:xfrm>
            <a:off x="9543960" y="2900520"/>
            <a:ext cx="717480" cy="20628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0" rIns="0" tIns="0" bIns="0" anchor="t">
            <a:noAutofit/>
          </a:bodyPr>
          <a:p>
            <a:pPr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600" strike="noStrike" u="none" baseline="-25000">
                <a:solidFill>
                  <a:srgbClr val="ffffff"/>
                </a:solidFill>
                <a:effectLst/>
                <a:uFillTx/>
                <a:latin typeface="Frutiger 45 Light"/>
              </a:rPr>
              <a:t>Europe</a:t>
            </a:r>
            <a:endParaRPr b="0" lang="en-US" sz="16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470" name=""/>
          <p:cNvSpPr/>
          <p:nvPr/>
        </p:nvSpPr>
        <p:spPr>
          <a:xfrm>
            <a:off x="5018040" y="3255840"/>
            <a:ext cx="227160" cy="22860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11471" name=""/>
          <p:cNvGrpSpPr/>
          <p:nvPr/>
        </p:nvGrpSpPr>
        <p:grpSpPr>
          <a:xfrm>
            <a:off x="1050840" y="1671480"/>
            <a:ext cx="8601120" cy="4067280"/>
            <a:chOff x="1050840" y="1671480"/>
            <a:chExt cx="8601120" cy="4067280"/>
          </a:xfrm>
        </p:grpSpPr>
        <p:pic>
          <p:nvPicPr>
            <p:cNvPr id="11472" name="yellow%20bldg" descr=""/>
            <p:cNvPicPr/>
            <p:nvPr/>
          </p:nvPicPr>
          <p:blipFill>
            <a:blip r:embed="rId3"/>
            <a:stretch/>
          </p:blipFill>
          <p:spPr>
            <a:xfrm>
              <a:off x="7896240" y="5491080"/>
              <a:ext cx="406440" cy="247680"/>
            </a:xfrm>
            <a:prstGeom prst="rect">
              <a:avLst/>
            </a:prstGeom>
            <a:noFill/>
            <a:ln w="0">
              <a:noFill/>
            </a:ln>
          </p:spPr>
        </p:pic>
        <p:pic>
          <p:nvPicPr>
            <p:cNvPr id="11473" name="yellow%20bldg" descr=""/>
            <p:cNvPicPr/>
            <p:nvPr/>
          </p:nvPicPr>
          <p:blipFill>
            <a:blip r:embed="rId4"/>
            <a:stretch/>
          </p:blipFill>
          <p:spPr>
            <a:xfrm>
              <a:off x="5267160" y="5156280"/>
              <a:ext cx="406440" cy="247680"/>
            </a:xfrm>
            <a:prstGeom prst="rect">
              <a:avLst/>
            </a:prstGeom>
            <a:noFill/>
            <a:ln w="0">
              <a:noFill/>
            </a:ln>
          </p:spPr>
        </p:pic>
        <p:pic>
          <p:nvPicPr>
            <p:cNvPr id="11474" name="yellow%20bldg" descr=""/>
            <p:cNvPicPr/>
            <p:nvPr/>
          </p:nvPicPr>
          <p:blipFill>
            <a:blip r:embed="rId5"/>
            <a:stretch/>
          </p:blipFill>
          <p:spPr>
            <a:xfrm>
              <a:off x="4782960" y="4237200"/>
              <a:ext cx="406440" cy="247320"/>
            </a:xfrm>
            <a:prstGeom prst="rect">
              <a:avLst/>
            </a:prstGeom>
            <a:noFill/>
            <a:ln w="0">
              <a:noFill/>
            </a:ln>
          </p:spPr>
        </p:pic>
        <p:pic>
          <p:nvPicPr>
            <p:cNvPr id="11475" name="yellow%20bldg" descr=""/>
            <p:cNvPicPr/>
            <p:nvPr/>
          </p:nvPicPr>
          <p:blipFill>
            <a:blip r:embed="rId6"/>
            <a:stretch/>
          </p:blipFill>
          <p:spPr>
            <a:xfrm>
              <a:off x="7024680" y="4440240"/>
              <a:ext cx="406440" cy="247680"/>
            </a:xfrm>
            <a:prstGeom prst="rect">
              <a:avLst/>
            </a:prstGeom>
            <a:noFill/>
            <a:ln w="0">
              <a:noFill/>
            </a:ln>
          </p:spPr>
        </p:pic>
        <p:pic>
          <p:nvPicPr>
            <p:cNvPr id="11476" name="yellow%20bldg" descr=""/>
            <p:cNvPicPr/>
            <p:nvPr/>
          </p:nvPicPr>
          <p:blipFill>
            <a:blip r:embed="rId7"/>
            <a:stretch/>
          </p:blipFill>
          <p:spPr>
            <a:xfrm>
              <a:off x="8148600" y="3243240"/>
              <a:ext cx="406440" cy="247680"/>
            </a:xfrm>
            <a:prstGeom prst="rect">
              <a:avLst/>
            </a:prstGeom>
            <a:noFill/>
            <a:ln w="0">
              <a:noFill/>
            </a:ln>
          </p:spPr>
        </p:pic>
        <p:pic>
          <p:nvPicPr>
            <p:cNvPr id="11477" name="yellow%20bldg" descr=""/>
            <p:cNvPicPr/>
            <p:nvPr/>
          </p:nvPicPr>
          <p:blipFill>
            <a:blip r:embed="rId8"/>
            <a:stretch/>
          </p:blipFill>
          <p:spPr>
            <a:xfrm>
              <a:off x="8353440" y="2320920"/>
              <a:ext cx="406440" cy="247680"/>
            </a:xfrm>
            <a:prstGeom prst="rect">
              <a:avLst/>
            </a:prstGeom>
            <a:noFill/>
            <a:ln w="0">
              <a:noFill/>
            </a:ln>
          </p:spPr>
        </p:pic>
        <p:pic>
          <p:nvPicPr>
            <p:cNvPr id="11478" name="yellow%20bldg" descr=""/>
            <p:cNvPicPr/>
            <p:nvPr/>
          </p:nvPicPr>
          <p:blipFill>
            <a:blip r:embed="rId9"/>
            <a:stretch/>
          </p:blipFill>
          <p:spPr>
            <a:xfrm>
              <a:off x="6238800" y="3075120"/>
              <a:ext cx="406440" cy="247680"/>
            </a:xfrm>
            <a:prstGeom prst="rect">
              <a:avLst/>
            </a:prstGeom>
            <a:noFill/>
            <a:ln w="0">
              <a:noFill/>
            </a:ln>
          </p:spPr>
        </p:pic>
        <p:pic>
          <p:nvPicPr>
            <p:cNvPr id="11479" name="yellow%20bldg" descr=""/>
            <p:cNvPicPr/>
            <p:nvPr/>
          </p:nvPicPr>
          <p:blipFill>
            <a:blip r:embed="rId10"/>
            <a:stretch/>
          </p:blipFill>
          <p:spPr>
            <a:xfrm>
              <a:off x="2832120" y="3095640"/>
              <a:ext cx="406440" cy="247680"/>
            </a:xfrm>
            <a:prstGeom prst="rect">
              <a:avLst/>
            </a:prstGeom>
            <a:noFill/>
            <a:ln w="0">
              <a:noFill/>
            </a:ln>
          </p:spPr>
        </p:pic>
        <p:pic>
          <p:nvPicPr>
            <p:cNvPr id="11480" name="yellow%20bldg" descr=""/>
            <p:cNvPicPr/>
            <p:nvPr/>
          </p:nvPicPr>
          <p:blipFill>
            <a:blip r:embed="rId11"/>
            <a:stretch/>
          </p:blipFill>
          <p:spPr>
            <a:xfrm>
              <a:off x="1892160" y="1671480"/>
              <a:ext cx="406440" cy="247680"/>
            </a:xfrm>
            <a:prstGeom prst="rect">
              <a:avLst/>
            </a:prstGeom>
            <a:noFill/>
            <a:ln w="0">
              <a:noFill/>
            </a:ln>
          </p:spPr>
        </p:pic>
        <p:pic>
          <p:nvPicPr>
            <p:cNvPr id="11481" name="yellow%20bldg" descr=""/>
            <p:cNvPicPr/>
            <p:nvPr/>
          </p:nvPicPr>
          <p:blipFill>
            <a:blip r:embed="rId12"/>
            <a:stretch/>
          </p:blipFill>
          <p:spPr>
            <a:xfrm>
              <a:off x="1050840" y="3157560"/>
              <a:ext cx="406440" cy="247680"/>
            </a:xfrm>
            <a:prstGeom prst="rect">
              <a:avLst/>
            </a:prstGeom>
            <a:noFill/>
            <a:ln w="0">
              <a:noFill/>
            </a:ln>
          </p:spPr>
        </p:pic>
        <p:pic>
          <p:nvPicPr>
            <p:cNvPr id="11482" name="yellow%20bldg" descr=""/>
            <p:cNvPicPr/>
            <p:nvPr/>
          </p:nvPicPr>
          <p:blipFill>
            <a:blip r:embed="rId13"/>
            <a:stretch/>
          </p:blipFill>
          <p:spPr>
            <a:xfrm>
              <a:off x="9245520" y="2109960"/>
              <a:ext cx="406440" cy="247320"/>
            </a:xfrm>
            <a:prstGeom prst="rect">
              <a:avLst/>
            </a:prstGeom>
            <a:noFill/>
            <a:ln w="0">
              <a:noFill/>
            </a:ln>
          </p:spPr>
        </p:pic>
        <p:pic>
          <p:nvPicPr>
            <p:cNvPr id="11483" name="yellow%20bldg" descr=""/>
            <p:cNvPicPr/>
            <p:nvPr/>
          </p:nvPicPr>
          <p:blipFill>
            <a:blip r:embed="rId14"/>
            <a:stretch/>
          </p:blipFill>
          <p:spPr>
            <a:xfrm>
              <a:off x="7931160" y="2755800"/>
              <a:ext cx="406440" cy="247680"/>
            </a:xfrm>
            <a:prstGeom prst="rect">
              <a:avLst/>
            </a:prstGeom>
            <a:noFill/>
            <a:ln w="0">
              <a:noFill/>
            </a:ln>
          </p:spPr>
        </p:pic>
        <p:pic>
          <p:nvPicPr>
            <p:cNvPr id="11484" name="yellow%20bldg" descr=""/>
            <p:cNvPicPr/>
            <p:nvPr/>
          </p:nvPicPr>
          <p:blipFill>
            <a:blip r:embed="rId15"/>
            <a:stretch/>
          </p:blipFill>
          <p:spPr>
            <a:xfrm>
              <a:off x="1893960" y="4095720"/>
              <a:ext cx="406440" cy="247680"/>
            </a:xfrm>
            <a:prstGeom prst="rect">
              <a:avLst/>
            </a:prstGeom>
            <a:noFill/>
            <a:ln w="0">
              <a:noFill/>
            </a:ln>
          </p:spPr>
        </p:pic>
      </p:grpSp>
      <p:grpSp>
        <p:nvGrpSpPr>
          <p:cNvPr id="11485" name=""/>
          <p:cNvGrpSpPr/>
          <p:nvPr/>
        </p:nvGrpSpPr>
        <p:grpSpPr>
          <a:xfrm>
            <a:off x="8829720" y="2079720"/>
            <a:ext cx="590040" cy="1687320"/>
            <a:chOff x="8829720" y="2079720"/>
            <a:chExt cx="590040" cy="1687320"/>
          </a:xfrm>
        </p:grpSpPr>
        <p:sp>
          <p:nvSpPr>
            <p:cNvPr id="11486" name=""/>
            <p:cNvSpPr/>
            <p:nvPr/>
          </p:nvSpPr>
          <p:spPr>
            <a:xfrm>
              <a:off x="8829720" y="2079720"/>
              <a:ext cx="228240" cy="228600"/>
            </a:xfrm>
            <a:prstGeom prst="ellipse">
              <a:avLst/>
            </a:prstGeom>
            <a:solidFill>
              <a:srgbClr val="e9ad17"/>
            </a:solidFill>
            <a:ln w="111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1487" name=""/>
            <p:cNvSpPr/>
            <p:nvPr/>
          </p:nvSpPr>
          <p:spPr>
            <a:xfrm>
              <a:off x="8975520" y="2098800"/>
              <a:ext cx="228240" cy="228600"/>
            </a:xfrm>
            <a:prstGeom prst="ellipse">
              <a:avLst/>
            </a:prstGeom>
            <a:solidFill>
              <a:srgbClr val="e9ad17"/>
            </a:solidFill>
            <a:ln w="111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1488" name=""/>
            <p:cNvSpPr/>
            <p:nvPr/>
          </p:nvSpPr>
          <p:spPr>
            <a:xfrm>
              <a:off x="9126360" y="3538440"/>
              <a:ext cx="228240" cy="228600"/>
            </a:xfrm>
            <a:prstGeom prst="ellipse">
              <a:avLst/>
            </a:prstGeom>
            <a:solidFill>
              <a:srgbClr val="e9ad17"/>
            </a:solidFill>
            <a:ln w="111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1489" name=""/>
            <p:cNvSpPr/>
            <p:nvPr/>
          </p:nvSpPr>
          <p:spPr>
            <a:xfrm>
              <a:off x="9072360" y="3381480"/>
              <a:ext cx="228240" cy="228600"/>
            </a:xfrm>
            <a:prstGeom prst="ellipse">
              <a:avLst/>
            </a:prstGeom>
            <a:solidFill>
              <a:srgbClr val="e9ad17"/>
            </a:solidFill>
            <a:ln w="111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1490" name=""/>
            <p:cNvSpPr/>
            <p:nvPr/>
          </p:nvSpPr>
          <p:spPr>
            <a:xfrm>
              <a:off x="8874000" y="2162160"/>
              <a:ext cx="228240" cy="228600"/>
            </a:xfrm>
            <a:prstGeom prst="ellipse">
              <a:avLst/>
            </a:prstGeom>
            <a:solidFill>
              <a:srgbClr val="e9ad17"/>
            </a:solidFill>
            <a:ln w="111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1491" name=""/>
            <p:cNvSpPr/>
            <p:nvPr/>
          </p:nvSpPr>
          <p:spPr>
            <a:xfrm>
              <a:off x="8905680" y="2352600"/>
              <a:ext cx="228240" cy="228600"/>
            </a:xfrm>
            <a:prstGeom prst="ellipse">
              <a:avLst/>
            </a:prstGeom>
            <a:solidFill>
              <a:srgbClr val="e9ad17"/>
            </a:solidFill>
            <a:ln w="111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1492" name=""/>
            <p:cNvSpPr/>
            <p:nvPr/>
          </p:nvSpPr>
          <p:spPr>
            <a:xfrm>
              <a:off x="9026280" y="2251080"/>
              <a:ext cx="228240" cy="228600"/>
            </a:xfrm>
            <a:prstGeom prst="ellipse">
              <a:avLst/>
            </a:prstGeom>
            <a:solidFill>
              <a:srgbClr val="e9ad17"/>
            </a:solidFill>
            <a:ln w="111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1493" name=""/>
            <p:cNvSpPr/>
            <p:nvPr/>
          </p:nvSpPr>
          <p:spPr>
            <a:xfrm>
              <a:off x="8969040" y="2511360"/>
              <a:ext cx="228240" cy="228600"/>
            </a:xfrm>
            <a:prstGeom prst="ellipse">
              <a:avLst/>
            </a:prstGeom>
            <a:solidFill>
              <a:srgbClr val="e9ad17"/>
            </a:solidFill>
            <a:ln w="111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1494" name=""/>
            <p:cNvSpPr/>
            <p:nvPr/>
          </p:nvSpPr>
          <p:spPr>
            <a:xfrm>
              <a:off x="9051840" y="2371680"/>
              <a:ext cx="228240" cy="228600"/>
            </a:xfrm>
            <a:prstGeom prst="ellipse">
              <a:avLst/>
            </a:prstGeom>
            <a:solidFill>
              <a:srgbClr val="e9ad17"/>
            </a:solidFill>
            <a:ln w="111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1495" name=""/>
            <p:cNvSpPr/>
            <p:nvPr/>
          </p:nvSpPr>
          <p:spPr>
            <a:xfrm>
              <a:off x="9026280" y="2651040"/>
              <a:ext cx="228240" cy="228600"/>
            </a:xfrm>
            <a:prstGeom prst="ellipse">
              <a:avLst/>
            </a:prstGeom>
            <a:solidFill>
              <a:srgbClr val="e9ad17"/>
            </a:solidFill>
            <a:ln w="111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1496" name=""/>
            <p:cNvSpPr/>
            <p:nvPr/>
          </p:nvSpPr>
          <p:spPr>
            <a:xfrm>
              <a:off x="9172440" y="2797200"/>
              <a:ext cx="228240" cy="228600"/>
            </a:xfrm>
            <a:prstGeom prst="ellipse">
              <a:avLst/>
            </a:prstGeom>
            <a:solidFill>
              <a:srgbClr val="e9ad17"/>
            </a:solidFill>
            <a:ln w="111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1497" name=""/>
            <p:cNvSpPr/>
            <p:nvPr/>
          </p:nvSpPr>
          <p:spPr>
            <a:xfrm>
              <a:off x="9055080" y="2959200"/>
              <a:ext cx="228240" cy="228600"/>
            </a:xfrm>
            <a:prstGeom prst="ellipse">
              <a:avLst/>
            </a:prstGeom>
            <a:solidFill>
              <a:srgbClr val="e9ad17"/>
            </a:solidFill>
            <a:ln w="111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1498" name=""/>
            <p:cNvSpPr/>
            <p:nvPr/>
          </p:nvSpPr>
          <p:spPr>
            <a:xfrm>
              <a:off x="9191520" y="2989440"/>
              <a:ext cx="228240" cy="228600"/>
            </a:xfrm>
            <a:prstGeom prst="ellipse">
              <a:avLst/>
            </a:prstGeom>
            <a:solidFill>
              <a:srgbClr val="e9ad17"/>
            </a:solidFill>
            <a:ln w="111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1499" name=""/>
            <p:cNvSpPr/>
            <p:nvPr/>
          </p:nvSpPr>
          <p:spPr>
            <a:xfrm>
              <a:off x="8959680" y="3122640"/>
              <a:ext cx="228240" cy="228600"/>
            </a:xfrm>
            <a:prstGeom prst="ellipse">
              <a:avLst/>
            </a:prstGeom>
            <a:solidFill>
              <a:srgbClr val="e9ad17"/>
            </a:solidFill>
            <a:ln w="111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1500" name=""/>
            <p:cNvSpPr/>
            <p:nvPr/>
          </p:nvSpPr>
          <p:spPr>
            <a:xfrm>
              <a:off x="9175680" y="3167280"/>
              <a:ext cx="228240" cy="228600"/>
            </a:xfrm>
            <a:prstGeom prst="ellipse">
              <a:avLst/>
            </a:prstGeom>
            <a:solidFill>
              <a:srgbClr val="e9ad17"/>
            </a:solidFill>
            <a:ln w="111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1501" name=""/>
            <p:cNvSpPr/>
            <p:nvPr/>
          </p:nvSpPr>
          <p:spPr>
            <a:xfrm>
              <a:off x="8955000" y="2782800"/>
              <a:ext cx="228240" cy="228600"/>
            </a:xfrm>
            <a:prstGeom prst="ellipse">
              <a:avLst/>
            </a:prstGeom>
            <a:solidFill>
              <a:srgbClr val="e9ad17"/>
            </a:solidFill>
            <a:ln w="111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1502" name=""/>
            <p:cNvSpPr/>
            <p:nvPr/>
          </p:nvSpPr>
          <p:spPr>
            <a:xfrm>
              <a:off x="8924760" y="3489480"/>
              <a:ext cx="228240" cy="228600"/>
            </a:xfrm>
            <a:prstGeom prst="ellipse">
              <a:avLst/>
            </a:prstGeom>
            <a:solidFill>
              <a:srgbClr val="e9ad17"/>
            </a:solidFill>
            <a:ln w="111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1503" name=""/>
            <p:cNvSpPr/>
            <p:nvPr/>
          </p:nvSpPr>
          <p:spPr>
            <a:xfrm>
              <a:off x="8975520" y="3254400"/>
              <a:ext cx="228240" cy="228600"/>
            </a:xfrm>
            <a:prstGeom prst="ellipse">
              <a:avLst/>
            </a:prstGeom>
            <a:solidFill>
              <a:srgbClr val="e9ad17"/>
            </a:solidFill>
            <a:ln w="111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11504" name=""/>
          <p:cNvSpPr/>
          <p:nvPr/>
        </p:nvSpPr>
        <p:spPr>
          <a:xfrm>
            <a:off x="3176640" y="1946160"/>
            <a:ext cx="228600" cy="22860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505" name=""/>
          <p:cNvSpPr/>
          <p:nvPr/>
        </p:nvSpPr>
        <p:spPr>
          <a:xfrm>
            <a:off x="3278160" y="2035080"/>
            <a:ext cx="228600" cy="22860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506" name=""/>
          <p:cNvSpPr/>
          <p:nvPr/>
        </p:nvSpPr>
        <p:spPr>
          <a:xfrm>
            <a:off x="3386160" y="1914480"/>
            <a:ext cx="228600" cy="22860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507" name=""/>
          <p:cNvSpPr/>
          <p:nvPr/>
        </p:nvSpPr>
        <p:spPr>
          <a:xfrm>
            <a:off x="4259160" y="2170080"/>
            <a:ext cx="228600" cy="22860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508" name=""/>
          <p:cNvSpPr/>
          <p:nvPr/>
        </p:nvSpPr>
        <p:spPr>
          <a:xfrm>
            <a:off x="4516560" y="2190600"/>
            <a:ext cx="228600" cy="22860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509" name=""/>
          <p:cNvSpPr/>
          <p:nvPr/>
        </p:nvSpPr>
        <p:spPr>
          <a:xfrm>
            <a:off x="4132440" y="2055960"/>
            <a:ext cx="228600" cy="22860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510" name=""/>
          <p:cNvSpPr/>
          <p:nvPr/>
        </p:nvSpPr>
        <p:spPr>
          <a:xfrm>
            <a:off x="4638600" y="2050920"/>
            <a:ext cx="228600" cy="22860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511" name=""/>
          <p:cNvSpPr/>
          <p:nvPr/>
        </p:nvSpPr>
        <p:spPr>
          <a:xfrm>
            <a:off x="4386240" y="2062080"/>
            <a:ext cx="228600" cy="22860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11512" name=""/>
          <p:cNvGrpSpPr/>
          <p:nvPr/>
        </p:nvGrpSpPr>
        <p:grpSpPr>
          <a:xfrm>
            <a:off x="1214280" y="1447920"/>
            <a:ext cx="7410600" cy="4294080"/>
            <a:chOff x="1214280" y="1447920"/>
            <a:chExt cx="7410600" cy="4294080"/>
          </a:xfrm>
        </p:grpSpPr>
        <p:sp>
          <p:nvSpPr>
            <p:cNvPr id="11513" name=""/>
            <p:cNvSpPr/>
            <p:nvPr/>
          </p:nvSpPr>
          <p:spPr>
            <a:xfrm>
              <a:off x="8207280" y="2870280"/>
              <a:ext cx="182520" cy="117360"/>
            </a:xfrm>
            <a:custGeom>
              <a:avLst/>
              <a:gdLst/>
              <a:ahLst/>
              <a:rect l="l" t="t" r="r" b="b"/>
              <a:pathLst>
                <a:path w="95" h="69">
                  <a:moveTo>
                    <a:pt x="36" y="16"/>
                  </a:moveTo>
                  <a:lnTo>
                    <a:pt x="56" y="16"/>
                  </a:lnTo>
                  <a:lnTo>
                    <a:pt x="66" y="14"/>
                  </a:lnTo>
                  <a:lnTo>
                    <a:pt x="78" y="2"/>
                  </a:lnTo>
                  <a:lnTo>
                    <a:pt x="94" y="0"/>
                  </a:lnTo>
                  <a:lnTo>
                    <a:pt x="90" y="16"/>
                  </a:lnTo>
                  <a:lnTo>
                    <a:pt x="76" y="26"/>
                  </a:lnTo>
                  <a:lnTo>
                    <a:pt x="68" y="38"/>
                  </a:lnTo>
                  <a:lnTo>
                    <a:pt x="70" y="52"/>
                  </a:lnTo>
                  <a:lnTo>
                    <a:pt x="58" y="50"/>
                  </a:lnTo>
                  <a:lnTo>
                    <a:pt x="38" y="60"/>
                  </a:lnTo>
                  <a:lnTo>
                    <a:pt x="8" y="68"/>
                  </a:lnTo>
                  <a:lnTo>
                    <a:pt x="0" y="34"/>
                  </a:lnTo>
                  <a:lnTo>
                    <a:pt x="28" y="32"/>
                  </a:lnTo>
                  <a:lnTo>
                    <a:pt x="36" y="16"/>
                  </a:lnTo>
                </a:path>
              </a:pathLst>
            </a:custGeom>
            <a:solidFill>
              <a:srgbClr val="c20017"/>
            </a:solidFill>
            <a:ln cap="rnd" w="12600">
              <a:solidFill>
                <a:srgbClr val="7f7f7f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1514" name=""/>
            <p:cNvSpPr/>
            <p:nvPr/>
          </p:nvSpPr>
          <p:spPr>
            <a:xfrm>
              <a:off x="8531280" y="2782800"/>
              <a:ext cx="52200" cy="27000"/>
            </a:xfrm>
            <a:custGeom>
              <a:avLst/>
              <a:gdLst/>
              <a:ahLst/>
              <a:rect l="l" t="t" r="r" b="b"/>
              <a:pathLst>
                <a:path w="27" h="15">
                  <a:moveTo>
                    <a:pt x="2" y="0"/>
                  </a:moveTo>
                  <a:lnTo>
                    <a:pt x="26" y="2"/>
                  </a:lnTo>
                  <a:lnTo>
                    <a:pt x="22" y="8"/>
                  </a:lnTo>
                  <a:lnTo>
                    <a:pt x="0" y="14"/>
                  </a:lnTo>
                  <a:lnTo>
                    <a:pt x="2" y="0"/>
                  </a:lnTo>
                </a:path>
              </a:pathLst>
            </a:custGeom>
            <a:solidFill>
              <a:srgbClr val="c20017"/>
            </a:solidFill>
            <a:ln cap="rnd" w="12600">
              <a:solidFill>
                <a:srgbClr val="7f7f7f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19800" bIns="-19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1515" name=""/>
            <p:cNvSpPr/>
            <p:nvPr/>
          </p:nvSpPr>
          <p:spPr>
            <a:xfrm>
              <a:off x="7780320" y="5654520"/>
              <a:ext cx="73080" cy="87480"/>
            </a:xfrm>
            <a:custGeom>
              <a:avLst/>
              <a:gdLst/>
              <a:ahLst/>
              <a:rect l="l" t="t" r="r" b="b"/>
              <a:pathLst>
                <a:path w="37" h="49">
                  <a:moveTo>
                    <a:pt x="2" y="30"/>
                  </a:moveTo>
                  <a:lnTo>
                    <a:pt x="22" y="8"/>
                  </a:lnTo>
                  <a:lnTo>
                    <a:pt x="28" y="0"/>
                  </a:lnTo>
                  <a:lnTo>
                    <a:pt x="36" y="14"/>
                  </a:lnTo>
                  <a:lnTo>
                    <a:pt x="26" y="32"/>
                  </a:lnTo>
                  <a:lnTo>
                    <a:pt x="10" y="48"/>
                  </a:lnTo>
                  <a:lnTo>
                    <a:pt x="0" y="48"/>
                  </a:lnTo>
                  <a:lnTo>
                    <a:pt x="2" y="30"/>
                  </a:lnTo>
                </a:path>
              </a:pathLst>
            </a:custGeom>
            <a:solidFill>
              <a:srgbClr val="c20017"/>
            </a:solidFill>
            <a:ln cap="rnd" w="12600">
              <a:solidFill>
                <a:srgbClr val="7f7f7f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0680" bIns="406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1516" name=""/>
            <p:cNvSpPr/>
            <p:nvPr/>
          </p:nvSpPr>
          <p:spPr>
            <a:xfrm>
              <a:off x="8402760" y="2498760"/>
              <a:ext cx="63360" cy="114120"/>
            </a:xfrm>
            <a:custGeom>
              <a:avLst/>
              <a:gdLst/>
              <a:ahLst/>
              <a:rect l="l" t="t" r="r" b="b"/>
              <a:pathLst>
                <a:path w="33" h="65">
                  <a:moveTo>
                    <a:pt x="0" y="0"/>
                  </a:moveTo>
                  <a:lnTo>
                    <a:pt x="32" y="64"/>
                  </a:lnTo>
                </a:path>
              </a:pathLst>
            </a:custGeom>
            <a:solidFill>
              <a:srgbClr val="c20017"/>
            </a:solidFill>
            <a:ln cap="rnd" w="12600">
              <a:solidFill>
                <a:srgbClr val="7f7f7f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1517" name=""/>
            <p:cNvSpPr/>
            <p:nvPr/>
          </p:nvSpPr>
          <p:spPr>
            <a:xfrm>
              <a:off x="5343480" y="4944960"/>
              <a:ext cx="187200" cy="158760"/>
            </a:xfrm>
            <a:prstGeom prst="triangle">
              <a:avLst>
                <a:gd name="adj" fmla="val 50000"/>
              </a:avLst>
            </a:prstGeom>
            <a:solidFill>
              <a:srgbClr val="c20017"/>
            </a:solidFill>
            <a:ln w="93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6120" bIns="612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1518" name=""/>
            <p:cNvSpPr/>
            <p:nvPr/>
          </p:nvSpPr>
          <p:spPr>
            <a:xfrm>
              <a:off x="5143680" y="4483080"/>
              <a:ext cx="187200" cy="158760"/>
            </a:xfrm>
            <a:prstGeom prst="triangle">
              <a:avLst>
                <a:gd name="adj" fmla="val 50000"/>
              </a:avLst>
            </a:prstGeom>
            <a:solidFill>
              <a:srgbClr val="c20017"/>
            </a:solidFill>
            <a:ln w="93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6120" bIns="612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1519" name=""/>
            <p:cNvSpPr/>
            <p:nvPr/>
          </p:nvSpPr>
          <p:spPr>
            <a:xfrm>
              <a:off x="5121360" y="4651200"/>
              <a:ext cx="187200" cy="155880"/>
            </a:xfrm>
            <a:prstGeom prst="triangle">
              <a:avLst>
                <a:gd name="adj" fmla="val 50000"/>
              </a:avLst>
            </a:prstGeom>
            <a:solidFill>
              <a:srgbClr val="c20017"/>
            </a:solidFill>
            <a:ln w="93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5040" bIns="504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1520" name=""/>
            <p:cNvSpPr/>
            <p:nvPr/>
          </p:nvSpPr>
          <p:spPr>
            <a:xfrm>
              <a:off x="4748040" y="4994280"/>
              <a:ext cx="184320" cy="155520"/>
            </a:xfrm>
            <a:prstGeom prst="triangle">
              <a:avLst>
                <a:gd name="adj" fmla="val 50000"/>
              </a:avLst>
            </a:prstGeom>
            <a:solidFill>
              <a:srgbClr val="c20017"/>
            </a:solidFill>
            <a:ln w="93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5040" bIns="504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1521" name=""/>
            <p:cNvSpPr/>
            <p:nvPr/>
          </p:nvSpPr>
          <p:spPr>
            <a:xfrm>
              <a:off x="4651200" y="5033880"/>
              <a:ext cx="189000" cy="158760"/>
            </a:xfrm>
            <a:prstGeom prst="triangle">
              <a:avLst>
                <a:gd name="adj" fmla="val 50000"/>
              </a:avLst>
            </a:prstGeom>
            <a:solidFill>
              <a:srgbClr val="c20017"/>
            </a:solidFill>
            <a:ln w="93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6120" bIns="612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1522" name=""/>
            <p:cNvSpPr/>
            <p:nvPr/>
          </p:nvSpPr>
          <p:spPr>
            <a:xfrm>
              <a:off x="4827600" y="5202360"/>
              <a:ext cx="183960" cy="155520"/>
            </a:xfrm>
            <a:prstGeom prst="triangle">
              <a:avLst>
                <a:gd name="adj" fmla="val 50000"/>
              </a:avLst>
            </a:prstGeom>
            <a:solidFill>
              <a:srgbClr val="c20017"/>
            </a:solidFill>
            <a:ln w="93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5040" bIns="504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1523" name=""/>
            <p:cNvSpPr/>
            <p:nvPr/>
          </p:nvSpPr>
          <p:spPr>
            <a:xfrm>
              <a:off x="5038560" y="5173560"/>
              <a:ext cx="189000" cy="154080"/>
            </a:xfrm>
            <a:prstGeom prst="triangle">
              <a:avLst>
                <a:gd name="adj" fmla="val 50000"/>
              </a:avLst>
            </a:prstGeom>
            <a:solidFill>
              <a:srgbClr val="c20017"/>
            </a:solidFill>
            <a:ln w="93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4680" bIns="468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1524" name=""/>
            <p:cNvSpPr/>
            <p:nvPr/>
          </p:nvSpPr>
          <p:spPr>
            <a:xfrm>
              <a:off x="5113440" y="4987800"/>
              <a:ext cx="190440" cy="157320"/>
            </a:xfrm>
            <a:prstGeom prst="triangle">
              <a:avLst>
                <a:gd name="adj" fmla="val 50000"/>
              </a:avLst>
            </a:prstGeom>
            <a:solidFill>
              <a:srgbClr val="c20017"/>
            </a:solidFill>
            <a:ln w="93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5760" bIns="576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1525" name=""/>
            <p:cNvSpPr/>
            <p:nvPr/>
          </p:nvSpPr>
          <p:spPr>
            <a:xfrm>
              <a:off x="4927680" y="5024520"/>
              <a:ext cx="182520" cy="156960"/>
            </a:xfrm>
            <a:prstGeom prst="triangle">
              <a:avLst>
                <a:gd name="adj" fmla="val 50000"/>
              </a:avLst>
            </a:prstGeom>
            <a:solidFill>
              <a:srgbClr val="c20017"/>
            </a:solidFill>
            <a:ln w="93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5760" bIns="576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1526" name=""/>
            <p:cNvSpPr/>
            <p:nvPr/>
          </p:nvSpPr>
          <p:spPr>
            <a:xfrm>
              <a:off x="4927680" y="4775040"/>
              <a:ext cx="182520" cy="157320"/>
            </a:xfrm>
            <a:prstGeom prst="triangle">
              <a:avLst>
                <a:gd name="adj" fmla="val 50000"/>
              </a:avLst>
            </a:prstGeom>
            <a:solidFill>
              <a:srgbClr val="c20017"/>
            </a:solidFill>
            <a:ln w="93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5760" bIns="576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1527" name=""/>
            <p:cNvSpPr/>
            <p:nvPr/>
          </p:nvSpPr>
          <p:spPr>
            <a:xfrm>
              <a:off x="4714920" y="4781520"/>
              <a:ext cx="182520" cy="155520"/>
            </a:xfrm>
            <a:prstGeom prst="triangle">
              <a:avLst>
                <a:gd name="adj" fmla="val 50000"/>
              </a:avLst>
            </a:prstGeom>
            <a:solidFill>
              <a:srgbClr val="c20017"/>
            </a:solidFill>
            <a:ln w="93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5040" bIns="504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1528" name=""/>
            <p:cNvSpPr/>
            <p:nvPr/>
          </p:nvSpPr>
          <p:spPr>
            <a:xfrm>
              <a:off x="4583160" y="4651200"/>
              <a:ext cx="183960" cy="155880"/>
            </a:xfrm>
            <a:prstGeom prst="triangle">
              <a:avLst>
                <a:gd name="adj" fmla="val 50000"/>
              </a:avLst>
            </a:prstGeom>
            <a:solidFill>
              <a:srgbClr val="c20017"/>
            </a:solidFill>
            <a:ln w="93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5040" bIns="504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1529" name=""/>
            <p:cNvSpPr/>
            <p:nvPr/>
          </p:nvSpPr>
          <p:spPr>
            <a:xfrm>
              <a:off x="4695840" y="4471920"/>
              <a:ext cx="189000" cy="158760"/>
            </a:xfrm>
            <a:prstGeom prst="triangle">
              <a:avLst>
                <a:gd name="adj" fmla="val 50000"/>
              </a:avLst>
            </a:prstGeom>
            <a:solidFill>
              <a:srgbClr val="c20017"/>
            </a:solidFill>
            <a:ln w="93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6120" bIns="612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1530" name=""/>
            <p:cNvSpPr/>
            <p:nvPr/>
          </p:nvSpPr>
          <p:spPr>
            <a:xfrm>
              <a:off x="4903920" y="4540320"/>
              <a:ext cx="190440" cy="155520"/>
            </a:xfrm>
            <a:prstGeom prst="triangle">
              <a:avLst>
                <a:gd name="adj" fmla="val 50000"/>
              </a:avLst>
            </a:prstGeom>
            <a:solidFill>
              <a:srgbClr val="c20017"/>
            </a:solidFill>
            <a:ln w="93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5040" bIns="504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1531" name=""/>
            <p:cNvSpPr/>
            <p:nvPr/>
          </p:nvSpPr>
          <p:spPr>
            <a:xfrm>
              <a:off x="1336680" y="3809880"/>
              <a:ext cx="189000" cy="157320"/>
            </a:xfrm>
            <a:prstGeom prst="triangle">
              <a:avLst>
                <a:gd name="adj" fmla="val 50000"/>
              </a:avLst>
            </a:prstGeom>
            <a:solidFill>
              <a:srgbClr val="c20017"/>
            </a:solidFill>
            <a:ln w="93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5760" bIns="576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1532" name=""/>
            <p:cNvSpPr/>
            <p:nvPr/>
          </p:nvSpPr>
          <p:spPr>
            <a:xfrm>
              <a:off x="1328760" y="3271680"/>
              <a:ext cx="187200" cy="158760"/>
            </a:xfrm>
            <a:prstGeom prst="triangle">
              <a:avLst>
                <a:gd name="adj" fmla="val 50000"/>
              </a:avLst>
            </a:prstGeom>
            <a:solidFill>
              <a:srgbClr val="c20017"/>
            </a:solidFill>
            <a:ln w="93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6120" bIns="612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1533" name=""/>
            <p:cNvSpPr/>
            <p:nvPr/>
          </p:nvSpPr>
          <p:spPr>
            <a:xfrm>
              <a:off x="1425600" y="3549600"/>
              <a:ext cx="187200" cy="160560"/>
            </a:xfrm>
            <a:prstGeom prst="triangle">
              <a:avLst>
                <a:gd name="adj" fmla="val 50000"/>
              </a:avLst>
            </a:prstGeom>
            <a:solidFill>
              <a:srgbClr val="c20017"/>
            </a:solidFill>
            <a:ln w="93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6840" bIns="684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1534" name=""/>
            <p:cNvSpPr/>
            <p:nvPr/>
          </p:nvSpPr>
          <p:spPr>
            <a:xfrm>
              <a:off x="1546200" y="3654360"/>
              <a:ext cx="185760" cy="155520"/>
            </a:xfrm>
            <a:prstGeom prst="triangle">
              <a:avLst>
                <a:gd name="adj" fmla="val 50000"/>
              </a:avLst>
            </a:prstGeom>
            <a:solidFill>
              <a:srgbClr val="c20017"/>
            </a:solidFill>
            <a:ln w="93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5040" bIns="504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1535" name=""/>
            <p:cNvSpPr/>
            <p:nvPr/>
          </p:nvSpPr>
          <p:spPr>
            <a:xfrm>
              <a:off x="1859040" y="3365640"/>
              <a:ext cx="185760" cy="160200"/>
            </a:xfrm>
            <a:prstGeom prst="triangle">
              <a:avLst>
                <a:gd name="adj" fmla="val 50000"/>
              </a:avLst>
            </a:prstGeom>
            <a:solidFill>
              <a:srgbClr val="c20017"/>
            </a:solidFill>
            <a:ln w="93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6480" bIns="648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1536" name=""/>
            <p:cNvSpPr/>
            <p:nvPr/>
          </p:nvSpPr>
          <p:spPr>
            <a:xfrm>
              <a:off x="1854360" y="3451320"/>
              <a:ext cx="187200" cy="156960"/>
            </a:xfrm>
            <a:prstGeom prst="triangle">
              <a:avLst>
                <a:gd name="adj" fmla="val 50000"/>
              </a:avLst>
            </a:prstGeom>
            <a:solidFill>
              <a:srgbClr val="c20017"/>
            </a:solidFill>
            <a:ln w="93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5760" bIns="576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1537" name=""/>
            <p:cNvSpPr/>
            <p:nvPr/>
          </p:nvSpPr>
          <p:spPr>
            <a:xfrm>
              <a:off x="1347840" y="3546360"/>
              <a:ext cx="182520" cy="154080"/>
            </a:xfrm>
            <a:prstGeom prst="triangle">
              <a:avLst>
                <a:gd name="adj" fmla="val 50000"/>
              </a:avLst>
            </a:prstGeom>
            <a:solidFill>
              <a:srgbClr val="c20017"/>
            </a:solidFill>
            <a:ln w="93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4680" bIns="468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1538" name=""/>
            <p:cNvSpPr/>
            <p:nvPr/>
          </p:nvSpPr>
          <p:spPr>
            <a:xfrm>
              <a:off x="1469880" y="3970440"/>
              <a:ext cx="189000" cy="155520"/>
            </a:xfrm>
            <a:prstGeom prst="triangle">
              <a:avLst>
                <a:gd name="adj" fmla="val 50000"/>
              </a:avLst>
            </a:prstGeom>
            <a:solidFill>
              <a:srgbClr val="c20017"/>
            </a:solidFill>
            <a:ln w="93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5040" bIns="504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1539" name=""/>
            <p:cNvSpPr/>
            <p:nvPr/>
          </p:nvSpPr>
          <p:spPr>
            <a:xfrm>
              <a:off x="1535040" y="2997360"/>
              <a:ext cx="189000" cy="160200"/>
            </a:xfrm>
            <a:prstGeom prst="triangle">
              <a:avLst>
                <a:gd name="adj" fmla="val 50000"/>
              </a:avLst>
            </a:prstGeom>
            <a:solidFill>
              <a:srgbClr val="c20017"/>
            </a:solidFill>
            <a:ln w="93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6480" bIns="648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1540" name=""/>
            <p:cNvSpPr/>
            <p:nvPr/>
          </p:nvSpPr>
          <p:spPr>
            <a:xfrm>
              <a:off x="2712960" y="4300560"/>
              <a:ext cx="184320" cy="158760"/>
            </a:xfrm>
            <a:prstGeom prst="triangle">
              <a:avLst>
                <a:gd name="adj" fmla="val 50000"/>
              </a:avLst>
            </a:prstGeom>
            <a:solidFill>
              <a:srgbClr val="c20017"/>
            </a:solidFill>
            <a:ln w="93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6120" bIns="612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1541" name=""/>
            <p:cNvSpPr/>
            <p:nvPr/>
          </p:nvSpPr>
          <p:spPr>
            <a:xfrm>
              <a:off x="2762280" y="3154320"/>
              <a:ext cx="185760" cy="158760"/>
            </a:xfrm>
            <a:prstGeom prst="triangle">
              <a:avLst>
                <a:gd name="adj" fmla="val 50000"/>
              </a:avLst>
            </a:prstGeom>
            <a:solidFill>
              <a:srgbClr val="c20017"/>
            </a:solidFill>
            <a:ln w="93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6120" bIns="612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1542" name=""/>
            <p:cNvSpPr/>
            <p:nvPr/>
          </p:nvSpPr>
          <p:spPr>
            <a:xfrm>
              <a:off x="2808360" y="3432240"/>
              <a:ext cx="182520" cy="156960"/>
            </a:xfrm>
            <a:prstGeom prst="triangle">
              <a:avLst>
                <a:gd name="adj" fmla="val 50000"/>
              </a:avLst>
            </a:prstGeom>
            <a:solidFill>
              <a:srgbClr val="c20017"/>
            </a:solidFill>
            <a:ln w="93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5760" bIns="576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1543" name=""/>
            <p:cNvSpPr/>
            <p:nvPr/>
          </p:nvSpPr>
          <p:spPr>
            <a:xfrm>
              <a:off x="3079800" y="3211560"/>
              <a:ext cx="187200" cy="156960"/>
            </a:xfrm>
            <a:prstGeom prst="triangle">
              <a:avLst>
                <a:gd name="adj" fmla="val 50000"/>
              </a:avLst>
            </a:prstGeom>
            <a:solidFill>
              <a:srgbClr val="c20017"/>
            </a:solidFill>
            <a:ln w="93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5760" bIns="576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1544" name=""/>
            <p:cNvSpPr/>
            <p:nvPr/>
          </p:nvSpPr>
          <p:spPr>
            <a:xfrm>
              <a:off x="3811680" y="3637080"/>
              <a:ext cx="185760" cy="156960"/>
            </a:xfrm>
            <a:prstGeom prst="triangle">
              <a:avLst>
                <a:gd name="adj" fmla="val 50000"/>
              </a:avLst>
            </a:prstGeom>
            <a:solidFill>
              <a:srgbClr val="c20017"/>
            </a:solidFill>
            <a:ln w="93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5760" bIns="576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1545" name=""/>
            <p:cNvSpPr/>
            <p:nvPr/>
          </p:nvSpPr>
          <p:spPr>
            <a:xfrm>
              <a:off x="3618000" y="3359160"/>
              <a:ext cx="187200" cy="155520"/>
            </a:xfrm>
            <a:prstGeom prst="triangle">
              <a:avLst>
                <a:gd name="adj" fmla="val 50000"/>
              </a:avLst>
            </a:prstGeom>
            <a:solidFill>
              <a:srgbClr val="c20017"/>
            </a:solidFill>
            <a:ln w="93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5040" bIns="504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1546" name=""/>
            <p:cNvSpPr/>
            <p:nvPr/>
          </p:nvSpPr>
          <p:spPr>
            <a:xfrm>
              <a:off x="1616040" y="3726000"/>
              <a:ext cx="185760" cy="158760"/>
            </a:xfrm>
            <a:prstGeom prst="triangle">
              <a:avLst>
                <a:gd name="adj" fmla="val 50000"/>
              </a:avLst>
            </a:prstGeom>
            <a:solidFill>
              <a:srgbClr val="c20017"/>
            </a:solidFill>
            <a:ln w="93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6120" bIns="612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1547" name=""/>
            <p:cNvSpPr/>
            <p:nvPr/>
          </p:nvSpPr>
          <p:spPr>
            <a:xfrm>
              <a:off x="1649520" y="3849840"/>
              <a:ext cx="185760" cy="156960"/>
            </a:xfrm>
            <a:prstGeom prst="triangle">
              <a:avLst>
                <a:gd name="adj" fmla="val 50000"/>
              </a:avLst>
            </a:prstGeom>
            <a:solidFill>
              <a:srgbClr val="c20017"/>
            </a:solidFill>
            <a:ln w="93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5760" bIns="576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1548" name=""/>
            <p:cNvSpPr/>
            <p:nvPr/>
          </p:nvSpPr>
          <p:spPr>
            <a:xfrm>
              <a:off x="1619280" y="3973680"/>
              <a:ext cx="187200" cy="156960"/>
            </a:xfrm>
            <a:prstGeom prst="triangle">
              <a:avLst>
                <a:gd name="adj" fmla="val 50000"/>
              </a:avLst>
            </a:prstGeom>
            <a:solidFill>
              <a:srgbClr val="c20017"/>
            </a:solidFill>
            <a:ln w="93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5760" bIns="576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1549" name=""/>
            <p:cNvSpPr/>
            <p:nvPr/>
          </p:nvSpPr>
          <p:spPr>
            <a:xfrm>
              <a:off x="1749600" y="4035600"/>
              <a:ext cx="185400" cy="156960"/>
            </a:xfrm>
            <a:prstGeom prst="triangle">
              <a:avLst>
                <a:gd name="adj" fmla="val 50000"/>
              </a:avLst>
            </a:prstGeom>
            <a:solidFill>
              <a:srgbClr val="c20017"/>
            </a:solidFill>
            <a:ln w="93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5760" bIns="576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1550" name=""/>
            <p:cNvSpPr/>
            <p:nvPr/>
          </p:nvSpPr>
          <p:spPr>
            <a:xfrm>
              <a:off x="1827360" y="4098960"/>
              <a:ext cx="187200" cy="158760"/>
            </a:xfrm>
            <a:prstGeom prst="triangle">
              <a:avLst>
                <a:gd name="adj" fmla="val 50000"/>
              </a:avLst>
            </a:prstGeom>
            <a:solidFill>
              <a:srgbClr val="c20017"/>
            </a:solidFill>
            <a:ln w="93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6120" bIns="612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1551" name=""/>
            <p:cNvSpPr/>
            <p:nvPr/>
          </p:nvSpPr>
          <p:spPr>
            <a:xfrm>
              <a:off x="2031840" y="4181400"/>
              <a:ext cx="189000" cy="155520"/>
            </a:xfrm>
            <a:prstGeom prst="triangle">
              <a:avLst>
                <a:gd name="adj" fmla="val 50000"/>
              </a:avLst>
            </a:prstGeom>
            <a:solidFill>
              <a:srgbClr val="c20017"/>
            </a:solidFill>
            <a:ln w="93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5040" bIns="504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1552" name=""/>
            <p:cNvSpPr/>
            <p:nvPr/>
          </p:nvSpPr>
          <p:spPr>
            <a:xfrm>
              <a:off x="2176560" y="4083120"/>
              <a:ext cx="187200" cy="158760"/>
            </a:xfrm>
            <a:prstGeom prst="triangle">
              <a:avLst>
                <a:gd name="adj" fmla="val 50000"/>
              </a:avLst>
            </a:prstGeom>
            <a:solidFill>
              <a:srgbClr val="c20017"/>
            </a:solidFill>
            <a:ln w="93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6120" bIns="612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1553" name=""/>
            <p:cNvSpPr/>
            <p:nvPr/>
          </p:nvSpPr>
          <p:spPr>
            <a:xfrm>
              <a:off x="2484360" y="2549520"/>
              <a:ext cx="187560" cy="155520"/>
            </a:xfrm>
            <a:prstGeom prst="triangle">
              <a:avLst>
                <a:gd name="adj" fmla="val 50000"/>
              </a:avLst>
            </a:prstGeom>
            <a:solidFill>
              <a:srgbClr val="c20017"/>
            </a:solidFill>
            <a:ln w="93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5040" bIns="504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1554" name=""/>
            <p:cNvSpPr/>
            <p:nvPr/>
          </p:nvSpPr>
          <p:spPr>
            <a:xfrm>
              <a:off x="4940280" y="3224160"/>
              <a:ext cx="189000" cy="155520"/>
            </a:xfrm>
            <a:prstGeom prst="triangle">
              <a:avLst>
                <a:gd name="adj" fmla="val 50000"/>
              </a:avLst>
            </a:prstGeom>
            <a:solidFill>
              <a:srgbClr val="c20017"/>
            </a:solidFill>
            <a:ln w="93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5040" bIns="504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1555" name=""/>
            <p:cNvSpPr/>
            <p:nvPr/>
          </p:nvSpPr>
          <p:spPr>
            <a:xfrm>
              <a:off x="5311800" y="2562120"/>
              <a:ext cx="187200" cy="155520"/>
            </a:xfrm>
            <a:prstGeom prst="triangle">
              <a:avLst>
                <a:gd name="adj" fmla="val 50000"/>
              </a:avLst>
            </a:prstGeom>
            <a:solidFill>
              <a:srgbClr val="c20017"/>
            </a:solidFill>
            <a:ln w="93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5040" bIns="504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1556" name=""/>
            <p:cNvSpPr/>
            <p:nvPr/>
          </p:nvSpPr>
          <p:spPr>
            <a:xfrm>
              <a:off x="5715000" y="3691080"/>
              <a:ext cx="187200" cy="155520"/>
            </a:xfrm>
            <a:prstGeom prst="triangle">
              <a:avLst>
                <a:gd name="adj" fmla="val 50000"/>
              </a:avLst>
            </a:prstGeom>
            <a:solidFill>
              <a:srgbClr val="c20017"/>
            </a:solidFill>
            <a:ln w="93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5040" bIns="504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1557" name=""/>
            <p:cNvSpPr/>
            <p:nvPr/>
          </p:nvSpPr>
          <p:spPr>
            <a:xfrm>
              <a:off x="7064280" y="3002040"/>
              <a:ext cx="190440" cy="160200"/>
            </a:xfrm>
            <a:prstGeom prst="triangle">
              <a:avLst>
                <a:gd name="adj" fmla="val 50000"/>
              </a:avLst>
            </a:prstGeom>
            <a:solidFill>
              <a:srgbClr val="c20017"/>
            </a:solidFill>
            <a:ln w="93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6480" bIns="648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1558" name=""/>
            <p:cNvSpPr/>
            <p:nvPr/>
          </p:nvSpPr>
          <p:spPr>
            <a:xfrm>
              <a:off x="6648480" y="2897280"/>
              <a:ext cx="189000" cy="158760"/>
            </a:xfrm>
            <a:prstGeom prst="triangle">
              <a:avLst>
                <a:gd name="adj" fmla="val 50000"/>
              </a:avLst>
            </a:prstGeom>
            <a:solidFill>
              <a:srgbClr val="c20017"/>
            </a:solidFill>
            <a:ln w="93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6120" bIns="612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1559" name=""/>
            <p:cNvSpPr/>
            <p:nvPr/>
          </p:nvSpPr>
          <p:spPr>
            <a:xfrm>
              <a:off x="6780240" y="2806560"/>
              <a:ext cx="189000" cy="158760"/>
            </a:xfrm>
            <a:prstGeom prst="triangle">
              <a:avLst>
                <a:gd name="adj" fmla="val 50000"/>
              </a:avLst>
            </a:prstGeom>
            <a:solidFill>
              <a:srgbClr val="c20017"/>
            </a:solidFill>
            <a:ln w="93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6120" bIns="612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1560" name=""/>
            <p:cNvSpPr/>
            <p:nvPr/>
          </p:nvSpPr>
          <p:spPr>
            <a:xfrm>
              <a:off x="7578720" y="5514840"/>
              <a:ext cx="187200" cy="158760"/>
            </a:xfrm>
            <a:prstGeom prst="triangle">
              <a:avLst>
                <a:gd name="adj" fmla="val 50000"/>
              </a:avLst>
            </a:prstGeom>
            <a:solidFill>
              <a:srgbClr val="c20017"/>
            </a:solidFill>
            <a:ln w="93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6120" bIns="612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1561" name=""/>
            <p:cNvSpPr/>
            <p:nvPr/>
          </p:nvSpPr>
          <p:spPr>
            <a:xfrm>
              <a:off x="6002280" y="3041640"/>
              <a:ext cx="189000" cy="157320"/>
            </a:xfrm>
            <a:prstGeom prst="triangle">
              <a:avLst>
                <a:gd name="adj" fmla="val 50000"/>
              </a:avLst>
            </a:prstGeom>
            <a:solidFill>
              <a:srgbClr val="c20017"/>
            </a:solidFill>
            <a:ln w="93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5760" bIns="576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1562" name=""/>
            <p:cNvSpPr/>
            <p:nvPr/>
          </p:nvSpPr>
          <p:spPr>
            <a:xfrm>
              <a:off x="6058080" y="3197160"/>
              <a:ext cx="188640" cy="155520"/>
            </a:xfrm>
            <a:prstGeom prst="triangle">
              <a:avLst>
                <a:gd name="adj" fmla="val 50000"/>
              </a:avLst>
            </a:prstGeom>
            <a:solidFill>
              <a:srgbClr val="c20017"/>
            </a:solidFill>
            <a:ln w="93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5040" bIns="504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1563" name=""/>
            <p:cNvSpPr/>
            <p:nvPr/>
          </p:nvSpPr>
          <p:spPr>
            <a:xfrm>
              <a:off x="6002280" y="3367080"/>
              <a:ext cx="189000" cy="158760"/>
            </a:xfrm>
            <a:prstGeom prst="triangle">
              <a:avLst>
                <a:gd name="adj" fmla="val 50000"/>
              </a:avLst>
            </a:prstGeom>
            <a:solidFill>
              <a:srgbClr val="c20017"/>
            </a:solidFill>
            <a:ln w="93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6120" bIns="612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1564" name=""/>
            <p:cNvSpPr/>
            <p:nvPr/>
          </p:nvSpPr>
          <p:spPr>
            <a:xfrm>
              <a:off x="6132600" y="3305160"/>
              <a:ext cx="183960" cy="154080"/>
            </a:xfrm>
            <a:prstGeom prst="triangle">
              <a:avLst>
                <a:gd name="adj" fmla="val 50000"/>
              </a:avLst>
            </a:prstGeom>
            <a:solidFill>
              <a:srgbClr val="c20017"/>
            </a:solidFill>
            <a:ln w="93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4680" bIns="468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1565" name=""/>
            <p:cNvSpPr/>
            <p:nvPr/>
          </p:nvSpPr>
          <p:spPr>
            <a:xfrm>
              <a:off x="6021360" y="3468600"/>
              <a:ext cx="185760" cy="157320"/>
            </a:xfrm>
            <a:prstGeom prst="triangle">
              <a:avLst>
                <a:gd name="adj" fmla="val 50000"/>
              </a:avLst>
            </a:prstGeom>
            <a:solidFill>
              <a:srgbClr val="c20017"/>
            </a:solidFill>
            <a:ln w="93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5760" bIns="576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1566" name=""/>
            <p:cNvSpPr/>
            <p:nvPr/>
          </p:nvSpPr>
          <p:spPr>
            <a:xfrm>
              <a:off x="7601040" y="2941560"/>
              <a:ext cx="187200" cy="154080"/>
            </a:xfrm>
            <a:prstGeom prst="triangle">
              <a:avLst>
                <a:gd name="adj" fmla="val 50000"/>
              </a:avLst>
            </a:prstGeom>
            <a:solidFill>
              <a:srgbClr val="c20017"/>
            </a:solidFill>
            <a:ln w="93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4680" bIns="468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1567" name=""/>
            <p:cNvSpPr/>
            <p:nvPr/>
          </p:nvSpPr>
          <p:spPr>
            <a:xfrm>
              <a:off x="7932600" y="2800440"/>
              <a:ext cx="185760" cy="158760"/>
            </a:xfrm>
            <a:prstGeom prst="triangle">
              <a:avLst>
                <a:gd name="adj" fmla="val 50000"/>
              </a:avLst>
            </a:prstGeom>
            <a:solidFill>
              <a:srgbClr val="c20017"/>
            </a:solidFill>
            <a:ln w="93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6120" bIns="612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1568" name=""/>
            <p:cNvSpPr/>
            <p:nvPr/>
          </p:nvSpPr>
          <p:spPr>
            <a:xfrm>
              <a:off x="7912080" y="2862360"/>
              <a:ext cx="189000" cy="156960"/>
            </a:xfrm>
            <a:prstGeom prst="triangle">
              <a:avLst>
                <a:gd name="adj" fmla="val 50000"/>
              </a:avLst>
            </a:prstGeom>
            <a:solidFill>
              <a:srgbClr val="c20017"/>
            </a:solidFill>
            <a:ln w="93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5760" bIns="576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1569" name=""/>
            <p:cNvSpPr/>
            <p:nvPr/>
          </p:nvSpPr>
          <p:spPr>
            <a:xfrm>
              <a:off x="8020080" y="2962440"/>
              <a:ext cx="187200" cy="156960"/>
            </a:xfrm>
            <a:prstGeom prst="triangle">
              <a:avLst>
                <a:gd name="adj" fmla="val 50000"/>
              </a:avLst>
            </a:prstGeom>
            <a:solidFill>
              <a:srgbClr val="c20017"/>
            </a:solidFill>
            <a:ln w="93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5760" bIns="576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1570" name=""/>
            <p:cNvSpPr/>
            <p:nvPr/>
          </p:nvSpPr>
          <p:spPr>
            <a:xfrm>
              <a:off x="8102520" y="3032280"/>
              <a:ext cx="187560" cy="155520"/>
            </a:xfrm>
            <a:prstGeom prst="triangle">
              <a:avLst>
                <a:gd name="adj" fmla="val 50000"/>
              </a:avLst>
            </a:prstGeom>
            <a:solidFill>
              <a:srgbClr val="c20017"/>
            </a:solidFill>
            <a:ln w="93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5040" bIns="504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1571" name=""/>
            <p:cNvSpPr/>
            <p:nvPr/>
          </p:nvSpPr>
          <p:spPr>
            <a:xfrm>
              <a:off x="8112240" y="2906640"/>
              <a:ext cx="188640" cy="158760"/>
            </a:xfrm>
            <a:prstGeom prst="triangle">
              <a:avLst>
                <a:gd name="adj" fmla="val 50000"/>
              </a:avLst>
            </a:prstGeom>
            <a:solidFill>
              <a:srgbClr val="c20017"/>
            </a:solidFill>
            <a:ln w="93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6120" bIns="612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1572" name=""/>
            <p:cNvSpPr/>
            <p:nvPr/>
          </p:nvSpPr>
          <p:spPr>
            <a:xfrm>
              <a:off x="8226360" y="2824200"/>
              <a:ext cx="189000" cy="155520"/>
            </a:xfrm>
            <a:prstGeom prst="triangle">
              <a:avLst>
                <a:gd name="adj" fmla="val 50000"/>
              </a:avLst>
            </a:prstGeom>
            <a:solidFill>
              <a:srgbClr val="c20017"/>
            </a:solidFill>
            <a:ln w="93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5040" bIns="504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1573" name=""/>
            <p:cNvSpPr/>
            <p:nvPr/>
          </p:nvSpPr>
          <p:spPr>
            <a:xfrm>
              <a:off x="8255160" y="2959200"/>
              <a:ext cx="182520" cy="158760"/>
            </a:xfrm>
            <a:prstGeom prst="triangle">
              <a:avLst>
                <a:gd name="adj" fmla="val 50000"/>
              </a:avLst>
            </a:prstGeom>
            <a:solidFill>
              <a:srgbClr val="c20017"/>
            </a:solidFill>
            <a:ln w="93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6120" bIns="612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1574" name=""/>
            <p:cNvSpPr/>
            <p:nvPr/>
          </p:nvSpPr>
          <p:spPr>
            <a:xfrm>
              <a:off x="7790040" y="3003480"/>
              <a:ext cx="185400" cy="158760"/>
            </a:xfrm>
            <a:prstGeom prst="triangle">
              <a:avLst>
                <a:gd name="adj" fmla="val 50000"/>
              </a:avLst>
            </a:prstGeom>
            <a:solidFill>
              <a:srgbClr val="c20017"/>
            </a:solidFill>
            <a:ln w="93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6120" bIns="612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1575" name=""/>
            <p:cNvSpPr/>
            <p:nvPr/>
          </p:nvSpPr>
          <p:spPr>
            <a:xfrm>
              <a:off x="7736040" y="2844720"/>
              <a:ext cx="187200" cy="152640"/>
            </a:xfrm>
            <a:prstGeom prst="triangle">
              <a:avLst>
                <a:gd name="adj" fmla="val 50000"/>
              </a:avLst>
            </a:prstGeom>
            <a:solidFill>
              <a:srgbClr val="c20017"/>
            </a:solidFill>
            <a:ln w="93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4320" bIns="432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1576" name=""/>
            <p:cNvSpPr/>
            <p:nvPr/>
          </p:nvSpPr>
          <p:spPr>
            <a:xfrm>
              <a:off x="7540560" y="3228840"/>
              <a:ext cx="189000" cy="158760"/>
            </a:xfrm>
            <a:prstGeom prst="triangle">
              <a:avLst>
                <a:gd name="adj" fmla="val 50000"/>
              </a:avLst>
            </a:prstGeom>
            <a:solidFill>
              <a:srgbClr val="c20017"/>
            </a:solidFill>
            <a:ln w="93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6120" bIns="612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1577" name=""/>
            <p:cNvSpPr/>
            <p:nvPr/>
          </p:nvSpPr>
          <p:spPr>
            <a:xfrm>
              <a:off x="7678800" y="3422520"/>
              <a:ext cx="189000" cy="157320"/>
            </a:xfrm>
            <a:prstGeom prst="triangle">
              <a:avLst>
                <a:gd name="adj" fmla="val 50000"/>
              </a:avLst>
            </a:prstGeom>
            <a:solidFill>
              <a:srgbClr val="c20017"/>
            </a:solidFill>
            <a:ln w="93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5760" bIns="576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1578" name=""/>
            <p:cNvSpPr/>
            <p:nvPr/>
          </p:nvSpPr>
          <p:spPr>
            <a:xfrm>
              <a:off x="7807320" y="3503520"/>
              <a:ext cx="189000" cy="155520"/>
            </a:xfrm>
            <a:prstGeom prst="triangle">
              <a:avLst>
                <a:gd name="adj" fmla="val 50000"/>
              </a:avLst>
            </a:prstGeom>
            <a:solidFill>
              <a:srgbClr val="c20017"/>
            </a:solidFill>
            <a:ln w="93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5040" bIns="504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1579" name=""/>
            <p:cNvSpPr/>
            <p:nvPr/>
          </p:nvSpPr>
          <p:spPr>
            <a:xfrm>
              <a:off x="7769160" y="3171960"/>
              <a:ext cx="187560" cy="155520"/>
            </a:xfrm>
            <a:prstGeom prst="triangle">
              <a:avLst>
                <a:gd name="adj" fmla="val 50000"/>
              </a:avLst>
            </a:prstGeom>
            <a:solidFill>
              <a:srgbClr val="c20017"/>
            </a:solidFill>
            <a:ln w="93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5040" bIns="504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1580" name=""/>
            <p:cNvSpPr/>
            <p:nvPr/>
          </p:nvSpPr>
          <p:spPr>
            <a:xfrm>
              <a:off x="7827840" y="3298680"/>
              <a:ext cx="187560" cy="155880"/>
            </a:xfrm>
            <a:prstGeom prst="triangle">
              <a:avLst>
                <a:gd name="adj" fmla="val 50000"/>
              </a:avLst>
            </a:prstGeom>
            <a:solidFill>
              <a:srgbClr val="c20017"/>
            </a:solidFill>
            <a:ln w="93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5040" bIns="504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1581" name=""/>
            <p:cNvSpPr/>
            <p:nvPr/>
          </p:nvSpPr>
          <p:spPr>
            <a:xfrm>
              <a:off x="7934400" y="3332160"/>
              <a:ext cx="185760" cy="155520"/>
            </a:xfrm>
            <a:prstGeom prst="triangle">
              <a:avLst>
                <a:gd name="adj" fmla="val 50000"/>
              </a:avLst>
            </a:prstGeom>
            <a:solidFill>
              <a:srgbClr val="c20017"/>
            </a:solidFill>
            <a:ln w="93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5040" bIns="504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1582" name=""/>
            <p:cNvSpPr/>
            <p:nvPr/>
          </p:nvSpPr>
          <p:spPr>
            <a:xfrm>
              <a:off x="7628040" y="3135240"/>
              <a:ext cx="188640" cy="155520"/>
            </a:xfrm>
            <a:prstGeom prst="triangle">
              <a:avLst>
                <a:gd name="adj" fmla="val 50000"/>
              </a:avLst>
            </a:prstGeom>
            <a:solidFill>
              <a:srgbClr val="c20017"/>
            </a:solidFill>
            <a:ln w="93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5040" bIns="504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1583" name=""/>
            <p:cNvSpPr/>
            <p:nvPr/>
          </p:nvSpPr>
          <p:spPr>
            <a:xfrm>
              <a:off x="1825560" y="1697040"/>
              <a:ext cx="185760" cy="158760"/>
            </a:xfrm>
            <a:prstGeom prst="triangle">
              <a:avLst>
                <a:gd name="adj" fmla="val 50000"/>
              </a:avLst>
            </a:prstGeom>
            <a:solidFill>
              <a:srgbClr val="c20017"/>
            </a:solidFill>
            <a:ln w="93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6120" bIns="612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1584" name=""/>
            <p:cNvSpPr/>
            <p:nvPr/>
          </p:nvSpPr>
          <p:spPr>
            <a:xfrm>
              <a:off x="1874880" y="1833480"/>
              <a:ext cx="185760" cy="155520"/>
            </a:xfrm>
            <a:prstGeom prst="triangle">
              <a:avLst>
                <a:gd name="adj" fmla="val 50000"/>
              </a:avLst>
            </a:prstGeom>
            <a:solidFill>
              <a:srgbClr val="c20017"/>
            </a:solidFill>
            <a:ln w="93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5040" bIns="504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1585" name=""/>
            <p:cNvSpPr/>
            <p:nvPr/>
          </p:nvSpPr>
          <p:spPr>
            <a:xfrm>
              <a:off x="2019240" y="1785960"/>
              <a:ext cx="187560" cy="158760"/>
            </a:xfrm>
            <a:prstGeom prst="triangle">
              <a:avLst>
                <a:gd name="adj" fmla="val 50000"/>
              </a:avLst>
            </a:prstGeom>
            <a:solidFill>
              <a:srgbClr val="c20017"/>
            </a:solidFill>
            <a:ln w="93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6120" bIns="612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1586" name=""/>
            <p:cNvSpPr/>
            <p:nvPr/>
          </p:nvSpPr>
          <p:spPr>
            <a:xfrm>
              <a:off x="1924200" y="1960560"/>
              <a:ext cx="183960" cy="155520"/>
            </a:xfrm>
            <a:prstGeom prst="triangle">
              <a:avLst>
                <a:gd name="adj" fmla="val 50000"/>
              </a:avLst>
            </a:prstGeom>
            <a:solidFill>
              <a:srgbClr val="c20017"/>
            </a:solidFill>
            <a:ln w="93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5040" bIns="504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1587" name=""/>
            <p:cNvSpPr/>
            <p:nvPr/>
          </p:nvSpPr>
          <p:spPr>
            <a:xfrm>
              <a:off x="2108160" y="1900080"/>
              <a:ext cx="187200" cy="155880"/>
            </a:xfrm>
            <a:prstGeom prst="triangle">
              <a:avLst>
                <a:gd name="adj" fmla="val 50000"/>
              </a:avLst>
            </a:prstGeom>
            <a:solidFill>
              <a:srgbClr val="c20017"/>
            </a:solidFill>
            <a:ln w="93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5040" bIns="504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1588" name=""/>
            <p:cNvSpPr/>
            <p:nvPr/>
          </p:nvSpPr>
          <p:spPr>
            <a:xfrm>
              <a:off x="2232000" y="1820880"/>
              <a:ext cx="187200" cy="158760"/>
            </a:xfrm>
            <a:prstGeom prst="triangle">
              <a:avLst>
                <a:gd name="adj" fmla="val 50000"/>
              </a:avLst>
            </a:prstGeom>
            <a:solidFill>
              <a:srgbClr val="c20017"/>
            </a:solidFill>
            <a:ln w="93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6120" bIns="612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1589" name=""/>
            <p:cNvSpPr/>
            <p:nvPr/>
          </p:nvSpPr>
          <p:spPr>
            <a:xfrm>
              <a:off x="2255760" y="2008080"/>
              <a:ext cx="184320" cy="158760"/>
            </a:xfrm>
            <a:prstGeom prst="triangle">
              <a:avLst>
                <a:gd name="adj" fmla="val 50000"/>
              </a:avLst>
            </a:prstGeom>
            <a:solidFill>
              <a:srgbClr val="c20017"/>
            </a:solidFill>
            <a:ln w="93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6120" bIns="612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1590" name=""/>
            <p:cNvSpPr/>
            <p:nvPr/>
          </p:nvSpPr>
          <p:spPr>
            <a:xfrm>
              <a:off x="1940040" y="1604880"/>
              <a:ext cx="187200" cy="154080"/>
            </a:xfrm>
            <a:prstGeom prst="triangle">
              <a:avLst>
                <a:gd name="adj" fmla="val 50000"/>
              </a:avLst>
            </a:prstGeom>
            <a:solidFill>
              <a:srgbClr val="c20017"/>
            </a:solidFill>
            <a:ln w="93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4680" bIns="468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1591" name=""/>
            <p:cNvSpPr/>
            <p:nvPr/>
          </p:nvSpPr>
          <p:spPr>
            <a:xfrm>
              <a:off x="2158920" y="1619280"/>
              <a:ext cx="184320" cy="155520"/>
            </a:xfrm>
            <a:prstGeom prst="triangle">
              <a:avLst>
                <a:gd name="adj" fmla="val 50000"/>
              </a:avLst>
            </a:prstGeom>
            <a:solidFill>
              <a:srgbClr val="c20017"/>
            </a:solidFill>
            <a:ln w="93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5040" bIns="504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1592" name=""/>
            <p:cNvSpPr/>
            <p:nvPr/>
          </p:nvSpPr>
          <p:spPr>
            <a:xfrm>
              <a:off x="1519200" y="2414520"/>
              <a:ext cx="187200" cy="155520"/>
            </a:xfrm>
            <a:prstGeom prst="triangle">
              <a:avLst>
                <a:gd name="adj" fmla="val 50000"/>
              </a:avLst>
            </a:prstGeom>
            <a:solidFill>
              <a:srgbClr val="c20017"/>
            </a:solidFill>
            <a:ln w="93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5040" bIns="504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1593" name=""/>
            <p:cNvSpPr/>
            <p:nvPr/>
          </p:nvSpPr>
          <p:spPr>
            <a:xfrm>
              <a:off x="1662120" y="2498760"/>
              <a:ext cx="187200" cy="158760"/>
            </a:xfrm>
            <a:prstGeom prst="triangle">
              <a:avLst>
                <a:gd name="adj" fmla="val 50000"/>
              </a:avLst>
            </a:prstGeom>
            <a:solidFill>
              <a:srgbClr val="c20017"/>
            </a:solidFill>
            <a:ln w="93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6120" bIns="612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1594" name=""/>
            <p:cNvSpPr/>
            <p:nvPr/>
          </p:nvSpPr>
          <p:spPr>
            <a:xfrm>
              <a:off x="1851120" y="2446200"/>
              <a:ext cx="187200" cy="157320"/>
            </a:xfrm>
            <a:prstGeom prst="triangle">
              <a:avLst>
                <a:gd name="adj" fmla="val 50000"/>
              </a:avLst>
            </a:prstGeom>
            <a:solidFill>
              <a:srgbClr val="c20017"/>
            </a:solidFill>
            <a:ln w="93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5760" bIns="576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1595" name=""/>
            <p:cNvSpPr/>
            <p:nvPr/>
          </p:nvSpPr>
          <p:spPr>
            <a:xfrm>
              <a:off x="1665360" y="2265480"/>
              <a:ext cx="189000" cy="158760"/>
            </a:xfrm>
            <a:prstGeom prst="triangle">
              <a:avLst>
                <a:gd name="adj" fmla="val 50000"/>
              </a:avLst>
            </a:prstGeom>
            <a:solidFill>
              <a:srgbClr val="c20017"/>
            </a:solidFill>
            <a:ln w="93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6120" bIns="612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1596" name=""/>
            <p:cNvSpPr/>
            <p:nvPr/>
          </p:nvSpPr>
          <p:spPr>
            <a:xfrm>
              <a:off x="1816200" y="2316240"/>
              <a:ext cx="182520" cy="156960"/>
            </a:xfrm>
            <a:prstGeom prst="triangle">
              <a:avLst>
                <a:gd name="adj" fmla="val 50000"/>
              </a:avLst>
            </a:prstGeom>
            <a:solidFill>
              <a:srgbClr val="c20017"/>
            </a:solidFill>
            <a:ln w="93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5760" bIns="576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1597" name=""/>
            <p:cNvSpPr/>
            <p:nvPr/>
          </p:nvSpPr>
          <p:spPr>
            <a:xfrm>
              <a:off x="6767640" y="4446720"/>
              <a:ext cx="187200" cy="160200"/>
            </a:xfrm>
            <a:prstGeom prst="triangle">
              <a:avLst>
                <a:gd name="adj" fmla="val 50000"/>
              </a:avLst>
            </a:prstGeom>
            <a:solidFill>
              <a:srgbClr val="c20017"/>
            </a:solidFill>
            <a:ln w="93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6480" bIns="648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1598" name=""/>
            <p:cNvSpPr/>
            <p:nvPr/>
          </p:nvSpPr>
          <p:spPr>
            <a:xfrm>
              <a:off x="6888240" y="4140360"/>
              <a:ext cx="183960" cy="155520"/>
            </a:xfrm>
            <a:prstGeom prst="triangle">
              <a:avLst>
                <a:gd name="adj" fmla="val 50000"/>
              </a:avLst>
            </a:prstGeom>
            <a:solidFill>
              <a:srgbClr val="c20017"/>
            </a:solidFill>
            <a:ln w="93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5040" bIns="504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1599" name=""/>
            <p:cNvSpPr/>
            <p:nvPr/>
          </p:nvSpPr>
          <p:spPr>
            <a:xfrm>
              <a:off x="6935760" y="4297320"/>
              <a:ext cx="189000" cy="158760"/>
            </a:xfrm>
            <a:prstGeom prst="triangle">
              <a:avLst>
                <a:gd name="adj" fmla="val 50000"/>
              </a:avLst>
            </a:prstGeom>
            <a:solidFill>
              <a:srgbClr val="c20017"/>
            </a:solidFill>
            <a:ln w="93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6120" bIns="612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1600" name=""/>
            <p:cNvSpPr/>
            <p:nvPr/>
          </p:nvSpPr>
          <p:spPr>
            <a:xfrm>
              <a:off x="6977160" y="4429080"/>
              <a:ext cx="187200" cy="157320"/>
            </a:xfrm>
            <a:prstGeom prst="triangle">
              <a:avLst>
                <a:gd name="adj" fmla="val 50000"/>
              </a:avLst>
            </a:prstGeom>
            <a:solidFill>
              <a:srgbClr val="c20017"/>
            </a:solidFill>
            <a:ln w="93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5760" bIns="576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1601" name=""/>
            <p:cNvSpPr/>
            <p:nvPr/>
          </p:nvSpPr>
          <p:spPr>
            <a:xfrm>
              <a:off x="7002360" y="4518000"/>
              <a:ext cx="187560" cy="152280"/>
            </a:xfrm>
            <a:prstGeom prst="triangle">
              <a:avLst>
                <a:gd name="adj" fmla="val 50000"/>
              </a:avLst>
            </a:prstGeom>
            <a:solidFill>
              <a:srgbClr val="c20017"/>
            </a:solidFill>
            <a:ln w="93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3960" bIns="396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1602" name=""/>
            <p:cNvSpPr/>
            <p:nvPr/>
          </p:nvSpPr>
          <p:spPr>
            <a:xfrm>
              <a:off x="7099200" y="4294080"/>
              <a:ext cx="187560" cy="157320"/>
            </a:xfrm>
            <a:prstGeom prst="triangle">
              <a:avLst>
                <a:gd name="adj" fmla="val 50000"/>
              </a:avLst>
            </a:prstGeom>
            <a:solidFill>
              <a:srgbClr val="c20017"/>
            </a:solidFill>
            <a:ln w="93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5760" bIns="576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1603" name=""/>
            <p:cNvSpPr/>
            <p:nvPr/>
          </p:nvSpPr>
          <p:spPr>
            <a:xfrm>
              <a:off x="7494480" y="5076720"/>
              <a:ext cx="190440" cy="154080"/>
            </a:xfrm>
            <a:prstGeom prst="triangle">
              <a:avLst>
                <a:gd name="adj" fmla="val 50000"/>
              </a:avLst>
            </a:prstGeom>
            <a:solidFill>
              <a:srgbClr val="c20017"/>
            </a:solidFill>
            <a:ln w="93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4680" bIns="468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1604" name=""/>
            <p:cNvSpPr/>
            <p:nvPr/>
          </p:nvSpPr>
          <p:spPr>
            <a:xfrm>
              <a:off x="7807320" y="2043000"/>
              <a:ext cx="185760" cy="158760"/>
            </a:xfrm>
            <a:prstGeom prst="triangle">
              <a:avLst>
                <a:gd name="adj" fmla="val 50000"/>
              </a:avLst>
            </a:prstGeom>
            <a:solidFill>
              <a:srgbClr val="c20017"/>
            </a:solidFill>
            <a:ln w="93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6120" bIns="612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1605" name=""/>
            <p:cNvSpPr/>
            <p:nvPr/>
          </p:nvSpPr>
          <p:spPr>
            <a:xfrm>
              <a:off x="6994440" y="2614680"/>
              <a:ext cx="184320" cy="158760"/>
            </a:xfrm>
            <a:prstGeom prst="triangle">
              <a:avLst>
                <a:gd name="adj" fmla="val 50000"/>
              </a:avLst>
            </a:prstGeom>
            <a:solidFill>
              <a:srgbClr val="c20017"/>
            </a:solidFill>
            <a:ln w="93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6120" bIns="612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1606" name=""/>
            <p:cNvSpPr/>
            <p:nvPr/>
          </p:nvSpPr>
          <p:spPr>
            <a:xfrm>
              <a:off x="1828800" y="1447920"/>
              <a:ext cx="185760" cy="156960"/>
            </a:xfrm>
            <a:prstGeom prst="triangle">
              <a:avLst>
                <a:gd name="adj" fmla="val 50000"/>
              </a:avLst>
            </a:prstGeom>
            <a:solidFill>
              <a:srgbClr val="c20017"/>
            </a:solidFill>
            <a:ln w="93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5760" bIns="576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1607" name=""/>
            <p:cNvSpPr/>
            <p:nvPr/>
          </p:nvSpPr>
          <p:spPr>
            <a:xfrm>
              <a:off x="7493040" y="2185920"/>
              <a:ext cx="185760" cy="158760"/>
            </a:xfrm>
            <a:prstGeom prst="triangle">
              <a:avLst>
                <a:gd name="adj" fmla="val 50000"/>
              </a:avLst>
            </a:prstGeom>
            <a:solidFill>
              <a:srgbClr val="c20017"/>
            </a:solidFill>
            <a:ln w="93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6120" bIns="612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1608" name=""/>
            <p:cNvSpPr/>
            <p:nvPr/>
          </p:nvSpPr>
          <p:spPr>
            <a:xfrm>
              <a:off x="2855880" y="4417920"/>
              <a:ext cx="185760" cy="157320"/>
            </a:xfrm>
            <a:prstGeom prst="triangle">
              <a:avLst>
                <a:gd name="adj" fmla="val 50000"/>
              </a:avLst>
            </a:prstGeom>
            <a:solidFill>
              <a:srgbClr val="c20017"/>
            </a:solidFill>
            <a:ln w="93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5760" bIns="576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1609" name=""/>
            <p:cNvSpPr/>
            <p:nvPr/>
          </p:nvSpPr>
          <p:spPr>
            <a:xfrm>
              <a:off x="3573360" y="4068720"/>
              <a:ext cx="185760" cy="155520"/>
            </a:xfrm>
            <a:prstGeom prst="triangle">
              <a:avLst>
                <a:gd name="adj" fmla="val 50000"/>
              </a:avLst>
            </a:prstGeom>
            <a:solidFill>
              <a:srgbClr val="c20017"/>
            </a:solidFill>
            <a:ln w="93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5040" bIns="504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1610" name=""/>
            <p:cNvSpPr/>
            <p:nvPr/>
          </p:nvSpPr>
          <p:spPr>
            <a:xfrm>
              <a:off x="3716280" y="3029040"/>
              <a:ext cx="185760" cy="155520"/>
            </a:xfrm>
            <a:prstGeom prst="triangle">
              <a:avLst>
                <a:gd name="adj" fmla="val 50000"/>
              </a:avLst>
            </a:prstGeom>
            <a:solidFill>
              <a:srgbClr val="c20017"/>
            </a:solidFill>
            <a:ln w="93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5040" bIns="504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1611" name=""/>
            <p:cNvSpPr/>
            <p:nvPr/>
          </p:nvSpPr>
          <p:spPr>
            <a:xfrm>
              <a:off x="2774880" y="2192400"/>
              <a:ext cx="184320" cy="155520"/>
            </a:xfrm>
            <a:prstGeom prst="triangle">
              <a:avLst>
                <a:gd name="adj" fmla="val 50000"/>
              </a:avLst>
            </a:prstGeom>
            <a:solidFill>
              <a:srgbClr val="c20017"/>
            </a:solidFill>
            <a:ln w="93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5040" bIns="504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1612" name=""/>
            <p:cNvSpPr/>
            <p:nvPr/>
          </p:nvSpPr>
          <p:spPr>
            <a:xfrm>
              <a:off x="2597040" y="2624040"/>
              <a:ext cx="187560" cy="157320"/>
            </a:xfrm>
            <a:prstGeom prst="triangle">
              <a:avLst>
                <a:gd name="adj" fmla="val 50000"/>
              </a:avLst>
            </a:prstGeom>
            <a:solidFill>
              <a:srgbClr val="c20017"/>
            </a:solidFill>
            <a:ln w="93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5760" bIns="576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1613" name=""/>
            <p:cNvSpPr/>
            <p:nvPr/>
          </p:nvSpPr>
          <p:spPr>
            <a:xfrm>
              <a:off x="2754360" y="2989440"/>
              <a:ext cx="187200" cy="156960"/>
            </a:xfrm>
            <a:prstGeom prst="triangle">
              <a:avLst>
                <a:gd name="adj" fmla="val 50000"/>
              </a:avLst>
            </a:prstGeom>
            <a:solidFill>
              <a:srgbClr val="c20017"/>
            </a:solidFill>
            <a:ln w="93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5760" bIns="576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1614" name=""/>
            <p:cNvSpPr/>
            <p:nvPr/>
          </p:nvSpPr>
          <p:spPr>
            <a:xfrm>
              <a:off x="2914560" y="3048120"/>
              <a:ext cx="187560" cy="153720"/>
            </a:xfrm>
            <a:prstGeom prst="triangle">
              <a:avLst>
                <a:gd name="adj" fmla="val 50000"/>
              </a:avLst>
            </a:prstGeom>
            <a:solidFill>
              <a:srgbClr val="c20017"/>
            </a:solidFill>
            <a:ln w="93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4320" bIns="432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1615" name=""/>
            <p:cNvSpPr/>
            <p:nvPr/>
          </p:nvSpPr>
          <p:spPr>
            <a:xfrm>
              <a:off x="6095880" y="4025880"/>
              <a:ext cx="187560" cy="158760"/>
            </a:xfrm>
            <a:prstGeom prst="triangle">
              <a:avLst>
                <a:gd name="adj" fmla="val 50000"/>
              </a:avLst>
            </a:prstGeom>
            <a:solidFill>
              <a:srgbClr val="c20017"/>
            </a:solidFill>
            <a:ln w="93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6120" bIns="612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1616" name=""/>
            <p:cNvSpPr/>
            <p:nvPr/>
          </p:nvSpPr>
          <p:spPr>
            <a:xfrm>
              <a:off x="6321600" y="4011480"/>
              <a:ext cx="187200" cy="157320"/>
            </a:xfrm>
            <a:prstGeom prst="triangle">
              <a:avLst>
                <a:gd name="adj" fmla="val 50000"/>
              </a:avLst>
            </a:prstGeom>
            <a:solidFill>
              <a:srgbClr val="c20017"/>
            </a:solidFill>
            <a:ln w="93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5760" bIns="576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1617" name=""/>
            <p:cNvSpPr/>
            <p:nvPr/>
          </p:nvSpPr>
          <p:spPr>
            <a:xfrm>
              <a:off x="6494400" y="4287960"/>
              <a:ext cx="187560" cy="158760"/>
            </a:xfrm>
            <a:prstGeom prst="triangle">
              <a:avLst>
                <a:gd name="adj" fmla="val 50000"/>
              </a:avLst>
            </a:prstGeom>
            <a:solidFill>
              <a:srgbClr val="c20017"/>
            </a:solidFill>
            <a:ln w="93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6120" bIns="612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1618" name=""/>
            <p:cNvSpPr/>
            <p:nvPr/>
          </p:nvSpPr>
          <p:spPr>
            <a:xfrm>
              <a:off x="6527880" y="3544920"/>
              <a:ext cx="185760" cy="155520"/>
            </a:xfrm>
            <a:prstGeom prst="triangle">
              <a:avLst>
                <a:gd name="adj" fmla="val 50000"/>
              </a:avLst>
            </a:prstGeom>
            <a:solidFill>
              <a:srgbClr val="c20017"/>
            </a:solidFill>
            <a:ln w="93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5040" bIns="504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1619" name=""/>
            <p:cNvSpPr/>
            <p:nvPr/>
          </p:nvSpPr>
          <p:spPr>
            <a:xfrm>
              <a:off x="4844880" y="3063960"/>
              <a:ext cx="189000" cy="156960"/>
            </a:xfrm>
            <a:prstGeom prst="triangle">
              <a:avLst>
                <a:gd name="adj" fmla="val 50000"/>
              </a:avLst>
            </a:prstGeom>
            <a:solidFill>
              <a:srgbClr val="c20017"/>
            </a:solidFill>
            <a:ln w="93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5760" bIns="576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1620" name=""/>
            <p:cNvSpPr/>
            <p:nvPr/>
          </p:nvSpPr>
          <p:spPr>
            <a:xfrm>
              <a:off x="4782960" y="2827440"/>
              <a:ext cx="190800" cy="158760"/>
            </a:xfrm>
            <a:prstGeom prst="triangle">
              <a:avLst>
                <a:gd name="adj" fmla="val 50000"/>
              </a:avLst>
            </a:prstGeom>
            <a:solidFill>
              <a:srgbClr val="c20017"/>
            </a:solidFill>
            <a:ln w="93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6120" bIns="612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1621" name=""/>
            <p:cNvSpPr/>
            <p:nvPr/>
          </p:nvSpPr>
          <p:spPr>
            <a:xfrm>
              <a:off x="7689960" y="3557520"/>
              <a:ext cx="187200" cy="157320"/>
            </a:xfrm>
            <a:prstGeom prst="triangle">
              <a:avLst>
                <a:gd name="adj" fmla="val 50000"/>
              </a:avLst>
            </a:prstGeom>
            <a:solidFill>
              <a:srgbClr val="c20017"/>
            </a:solidFill>
            <a:ln w="93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5760" bIns="576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1622" name=""/>
            <p:cNvSpPr/>
            <p:nvPr/>
          </p:nvSpPr>
          <p:spPr>
            <a:xfrm>
              <a:off x="7531200" y="3557520"/>
              <a:ext cx="187200" cy="157320"/>
            </a:xfrm>
            <a:prstGeom prst="triangle">
              <a:avLst>
                <a:gd name="adj" fmla="val 50000"/>
              </a:avLst>
            </a:prstGeom>
            <a:solidFill>
              <a:srgbClr val="c20017"/>
            </a:solidFill>
            <a:ln w="93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5760" bIns="576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1623" name=""/>
            <p:cNvSpPr/>
            <p:nvPr/>
          </p:nvSpPr>
          <p:spPr>
            <a:xfrm>
              <a:off x="7272360" y="4896000"/>
              <a:ext cx="189000" cy="155520"/>
            </a:xfrm>
            <a:prstGeom prst="triangle">
              <a:avLst>
                <a:gd name="adj" fmla="val 50000"/>
              </a:avLst>
            </a:prstGeom>
            <a:solidFill>
              <a:srgbClr val="c20017"/>
            </a:solidFill>
            <a:ln w="93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5040" bIns="504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1624" name=""/>
            <p:cNvSpPr/>
            <p:nvPr/>
          </p:nvSpPr>
          <p:spPr>
            <a:xfrm>
              <a:off x="7709040" y="5565600"/>
              <a:ext cx="190440" cy="158760"/>
            </a:xfrm>
            <a:prstGeom prst="triangle">
              <a:avLst>
                <a:gd name="adj" fmla="val 50000"/>
              </a:avLst>
            </a:prstGeom>
            <a:solidFill>
              <a:srgbClr val="c20017"/>
            </a:solidFill>
            <a:ln w="93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6120" bIns="612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1625" name=""/>
            <p:cNvSpPr/>
            <p:nvPr/>
          </p:nvSpPr>
          <p:spPr>
            <a:xfrm>
              <a:off x="1214280" y="3678120"/>
              <a:ext cx="187560" cy="144720"/>
            </a:xfrm>
            <a:prstGeom prst="triangle">
              <a:avLst>
                <a:gd name="adj" fmla="val 50000"/>
              </a:avLst>
            </a:prstGeom>
            <a:solidFill>
              <a:srgbClr val="c20017"/>
            </a:solidFill>
            <a:ln w="93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1440" bIns="144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1626" name=""/>
            <p:cNvSpPr/>
            <p:nvPr/>
          </p:nvSpPr>
          <p:spPr>
            <a:xfrm>
              <a:off x="1816200" y="2000160"/>
              <a:ext cx="180720" cy="160560"/>
            </a:xfrm>
            <a:prstGeom prst="triangle">
              <a:avLst>
                <a:gd name="adj" fmla="val 50000"/>
              </a:avLst>
            </a:prstGeom>
            <a:solidFill>
              <a:srgbClr val="c20017"/>
            </a:solidFill>
            <a:ln w="93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6840" bIns="684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1627" name=""/>
            <p:cNvSpPr/>
            <p:nvPr/>
          </p:nvSpPr>
          <p:spPr>
            <a:xfrm>
              <a:off x="1728720" y="1943280"/>
              <a:ext cx="184320" cy="156960"/>
            </a:xfrm>
            <a:prstGeom prst="triangle">
              <a:avLst>
                <a:gd name="adj" fmla="val 50000"/>
              </a:avLst>
            </a:prstGeom>
            <a:solidFill>
              <a:srgbClr val="c20017"/>
            </a:solidFill>
            <a:ln w="93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5760" bIns="576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1628" name=""/>
            <p:cNvSpPr/>
            <p:nvPr/>
          </p:nvSpPr>
          <p:spPr>
            <a:xfrm>
              <a:off x="1555920" y="2158920"/>
              <a:ext cx="182520" cy="160560"/>
            </a:xfrm>
            <a:prstGeom prst="triangle">
              <a:avLst>
                <a:gd name="adj" fmla="val 50000"/>
              </a:avLst>
            </a:prstGeom>
            <a:solidFill>
              <a:srgbClr val="c20017"/>
            </a:solidFill>
            <a:ln w="93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6840" bIns="684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1629" name=""/>
            <p:cNvSpPr/>
            <p:nvPr/>
          </p:nvSpPr>
          <p:spPr>
            <a:xfrm>
              <a:off x="5541840" y="3600360"/>
              <a:ext cx="185760" cy="154080"/>
            </a:xfrm>
            <a:prstGeom prst="triangle">
              <a:avLst>
                <a:gd name="adj" fmla="val 50000"/>
              </a:avLst>
            </a:prstGeom>
            <a:solidFill>
              <a:srgbClr val="c20017"/>
            </a:solidFill>
            <a:ln w="93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4680" bIns="468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1630" name=""/>
            <p:cNvSpPr/>
            <p:nvPr/>
          </p:nvSpPr>
          <p:spPr>
            <a:xfrm>
              <a:off x="4481640" y="4549680"/>
              <a:ext cx="182520" cy="154080"/>
            </a:xfrm>
            <a:prstGeom prst="triangle">
              <a:avLst>
                <a:gd name="adj" fmla="val 50000"/>
              </a:avLst>
            </a:prstGeom>
            <a:solidFill>
              <a:srgbClr val="c20017"/>
            </a:solidFill>
            <a:ln w="93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4680" bIns="468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1631" name=""/>
            <p:cNvSpPr/>
            <p:nvPr/>
          </p:nvSpPr>
          <p:spPr>
            <a:xfrm>
              <a:off x="4371840" y="4608360"/>
              <a:ext cx="182520" cy="154080"/>
            </a:xfrm>
            <a:prstGeom prst="triangle">
              <a:avLst>
                <a:gd name="adj" fmla="val 50000"/>
              </a:avLst>
            </a:prstGeom>
            <a:solidFill>
              <a:srgbClr val="c20017"/>
            </a:solidFill>
            <a:ln w="93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4680" bIns="468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1632" name=""/>
            <p:cNvSpPr/>
            <p:nvPr/>
          </p:nvSpPr>
          <p:spPr>
            <a:xfrm>
              <a:off x="4614840" y="4834080"/>
              <a:ext cx="182520" cy="153720"/>
            </a:xfrm>
            <a:prstGeom prst="triangle">
              <a:avLst>
                <a:gd name="adj" fmla="val 50000"/>
              </a:avLst>
            </a:prstGeom>
            <a:solidFill>
              <a:srgbClr val="c20017"/>
            </a:solidFill>
            <a:ln w="93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4320" bIns="432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1633" name=""/>
            <p:cNvSpPr/>
            <p:nvPr/>
          </p:nvSpPr>
          <p:spPr>
            <a:xfrm>
              <a:off x="4495680" y="4879800"/>
              <a:ext cx="185760" cy="150840"/>
            </a:xfrm>
            <a:prstGeom prst="triangle">
              <a:avLst>
                <a:gd name="adj" fmla="val 50000"/>
              </a:avLst>
            </a:prstGeom>
            <a:solidFill>
              <a:srgbClr val="c20017"/>
            </a:solidFill>
            <a:ln w="93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3600" bIns="360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1634" name=""/>
            <p:cNvSpPr/>
            <p:nvPr/>
          </p:nvSpPr>
          <p:spPr>
            <a:xfrm>
              <a:off x="4394160" y="4834080"/>
              <a:ext cx="184320" cy="153720"/>
            </a:xfrm>
            <a:prstGeom prst="triangle">
              <a:avLst>
                <a:gd name="adj" fmla="val 50000"/>
              </a:avLst>
            </a:prstGeom>
            <a:solidFill>
              <a:srgbClr val="c20017"/>
            </a:solidFill>
            <a:ln w="93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4320" bIns="432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1635" name=""/>
            <p:cNvSpPr/>
            <p:nvPr/>
          </p:nvSpPr>
          <p:spPr>
            <a:xfrm>
              <a:off x="7159680" y="4464000"/>
              <a:ext cx="189000" cy="157320"/>
            </a:xfrm>
            <a:prstGeom prst="triangle">
              <a:avLst>
                <a:gd name="adj" fmla="val 50000"/>
              </a:avLst>
            </a:prstGeom>
            <a:solidFill>
              <a:srgbClr val="c20017"/>
            </a:solidFill>
            <a:ln w="93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5760" bIns="576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1636" name=""/>
            <p:cNvSpPr/>
            <p:nvPr/>
          </p:nvSpPr>
          <p:spPr>
            <a:xfrm>
              <a:off x="7174080" y="4554360"/>
              <a:ext cx="190440" cy="157320"/>
            </a:xfrm>
            <a:prstGeom prst="triangle">
              <a:avLst>
                <a:gd name="adj" fmla="val 50000"/>
              </a:avLst>
            </a:prstGeom>
            <a:solidFill>
              <a:srgbClr val="c20017"/>
            </a:solidFill>
            <a:ln w="93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5760" bIns="576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1637" name=""/>
            <p:cNvSpPr/>
            <p:nvPr/>
          </p:nvSpPr>
          <p:spPr>
            <a:xfrm>
              <a:off x="7372440" y="5286240"/>
              <a:ext cx="185760" cy="157320"/>
            </a:xfrm>
            <a:prstGeom prst="triangle">
              <a:avLst>
                <a:gd name="adj" fmla="val 50000"/>
              </a:avLst>
            </a:prstGeom>
            <a:solidFill>
              <a:srgbClr val="c20017"/>
            </a:solidFill>
            <a:ln w="93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5760" bIns="576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1638" name=""/>
            <p:cNvSpPr/>
            <p:nvPr/>
          </p:nvSpPr>
          <p:spPr>
            <a:xfrm>
              <a:off x="7767720" y="5446800"/>
              <a:ext cx="190440" cy="156960"/>
            </a:xfrm>
            <a:prstGeom prst="triangle">
              <a:avLst>
                <a:gd name="adj" fmla="val 50000"/>
              </a:avLst>
            </a:prstGeom>
            <a:solidFill>
              <a:srgbClr val="c20017"/>
            </a:solidFill>
            <a:ln w="93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5760" bIns="576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1639" name=""/>
            <p:cNvSpPr/>
            <p:nvPr/>
          </p:nvSpPr>
          <p:spPr>
            <a:xfrm>
              <a:off x="7669080" y="5289480"/>
              <a:ext cx="192240" cy="158760"/>
            </a:xfrm>
            <a:prstGeom prst="triangle">
              <a:avLst>
                <a:gd name="adj" fmla="val 50000"/>
              </a:avLst>
            </a:prstGeom>
            <a:solidFill>
              <a:srgbClr val="c20017"/>
            </a:solidFill>
            <a:ln w="93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6120" bIns="612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1640" name=""/>
            <p:cNvSpPr/>
            <p:nvPr/>
          </p:nvSpPr>
          <p:spPr>
            <a:xfrm>
              <a:off x="7496280" y="5203800"/>
              <a:ext cx="190440" cy="158760"/>
            </a:xfrm>
            <a:prstGeom prst="triangle">
              <a:avLst>
                <a:gd name="adj" fmla="val 50000"/>
              </a:avLst>
            </a:prstGeom>
            <a:solidFill>
              <a:srgbClr val="c20017"/>
            </a:solidFill>
            <a:ln w="93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6120" bIns="612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1641" name=""/>
            <p:cNvSpPr/>
            <p:nvPr/>
          </p:nvSpPr>
          <p:spPr>
            <a:xfrm>
              <a:off x="7553160" y="5370480"/>
              <a:ext cx="189000" cy="157320"/>
            </a:xfrm>
            <a:prstGeom prst="triangle">
              <a:avLst>
                <a:gd name="adj" fmla="val 50000"/>
              </a:avLst>
            </a:prstGeom>
            <a:solidFill>
              <a:srgbClr val="c20017"/>
            </a:solidFill>
            <a:ln w="93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5760" bIns="576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1642" name=""/>
            <p:cNvSpPr/>
            <p:nvPr/>
          </p:nvSpPr>
          <p:spPr>
            <a:xfrm>
              <a:off x="7277040" y="5114880"/>
              <a:ext cx="187560" cy="158760"/>
            </a:xfrm>
            <a:prstGeom prst="triangle">
              <a:avLst>
                <a:gd name="adj" fmla="val 50000"/>
              </a:avLst>
            </a:prstGeom>
            <a:solidFill>
              <a:srgbClr val="c20017"/>
            </a:solidFill>
            <a:ln w="93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6120" bIns="612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1643" name=""/>
            <p:cNvSpPr/>
            <p:nvPr/>
          </p:nvSpPr>
          <p:spPr>
            <a:xfrm>
              <a:off x="5864400" y="3011400"/>
              <a:ext cx="185400" cy="155520"/>
            </a:xfrm>
            <a:prstGeom prst="triangle">
              <a:avLst>
                <a:gd name="adj" fmla="val 50000"/>
              </a:avLst>
            </a:prstGeom>
            <a:solidFill>
              <a:srgbClr val="c20017"/>
            </a:solidFill>
            <a:ln w="93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5040" bIns="504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1644" name=""/>
            <p:cNvSpPr/>
            <p:nvPr/>
          </p:nvSpPr>
          <p:spPr>
            <a:xfrm>
              <a:off x="5869080" y="3165480"/>
              <a:ext cx="189000" cy="158760"/>
            </a:xfrm>
            <a:prstGeom prst="triangle">
              <a:avLst>
                <a:gd name="adj" fmla="val 50000"/>
              </a:avLst>
            </a:prstGeom>
            <a:solidFill>
              <a:srgbClr val="c20017"/>
            </a:solidFill>
            <a:ln w="93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6120" bIns="612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1645" name=""/>
            <p:cNvSpPr/>
            <p:nvPr/>
          </p:nvSpPr>
          <p:spPr>
            <a:xfrm>
              <a:off x="6593040" y="2725560"/>
              <a:ext cx="183960" cy="157320"/>
            </a:xfrm>
            <a:prstGeom prst="triangle">
              <a:avLst>
                <a:gd name="adj" fmla="val 50000"/>
              </a:avLst>
            </a:prstGeom>
            <a:solidFill>
              <a:srgbClr val="c20017"/>
            </a:solidFill>
            <a:ln w="93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5760" bIns="576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1646" name=""/>
            <p:cNvSpPr/>
            <p:nvPr/>
          </p:nvSpPr>
          <p:spPr>
            <a:xfrm>
              <a:off x="6873840" y="3090960"/>
              <a:ext cx="192240" cy="160200"/>
            </a:xfrm>
            <a:prstGeom prst="triangle">
              <a:avLst>
                <a:gd name="adj" fmla="val 50000"/>
              </a:avLst>
            </a:prstGeom>
            <a:solidFill>
              <a:srgbClr val="c20017"/>
            </a:solidFill>
            <a:ln w="93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6480" bIns="648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1647" name=""/>
            <p:cNvSpPr/>
            <p:nvPr/>
          </p:nvSpPr>
          <p:spPr>
            <a:xfrm>
              <a:off x="7040520" y="3189240"/>
              <a:ext cx="190440" cy="160560"/>
            </a:xfrm>
            <a:prstGeom prst="triangle">
              <a:avLst>
                <a:gd name="adj" fmla="val 50000"/>
              </a:avLst>
            </a:prstGeom>
            <a:solidFill>
              <a:srgbClr val="c20017"/>
            </a:solidFill>
            <a:ln w="93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6840" bIns="684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1648" name=""/>
            <p:cNvSpPr/>
            <p:nvPr/>
          </p:nvSpPr>
          <p:spPr>
            <a:xfrm>
              <a:off x="7373880" y="3625920"/>
              <a:ext cx="184320" cy="158760"/>
            </a:xfrm>
            <a:prstGeom prst="triangle">
              <a:avLst>
                <a:gd name="adj" fmla="val 50000"/>
              </a:avLst>
            </a:prstGeom>
            <a:solidFill>
              <a:srgbClr val="c20017"/>
            </a:solidFill>
            <a:ln w="93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6120" bIns="612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1649" name=""/>
            <p:cNvSpPr/>
            <p:nvPr/>
          </p:nvSpPr>
          <p:spPr>
            <a:xfrm>
              <a:off x="7437600" y="2982960"/>
              <a:ext cx="183960" cy="156960"/>
            </a:xfrm>
            <a:prstGeom prst="triangle">
              <a:avLst>
                <a:gd name="adj" fmla="val 50000"/>
              </a:avLst>
            </a:prstGeom>
            <a:solidFill>
              <a:srgbClr val="c20017"/>
            </a:solidFill>
            <a:ln w="93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5760" bIns="576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1650" name=""/>
            <p:cNvSpPr/>
            <p:nvPr/>
          </p:nvSpPr>
          <p:spPr>
            <a:xfrm>
              <a:off x="8379000" y="2435400"/>
              <a:ext cx="185400" cy="158400"/>
            </a:xfrm>
            <a:prstGeom prst="triangle">
              <a:avLst>
                <a:gd name="adj" fmla="val 50000"/>
              </a:avLst>
            </a:prstGeom>
            <a:solidFill>
              <a:srgbClr val="c20017"/>
            </a:solidFill>
            <a:ln w="93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6120" bIns="612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1651" name=""/>
            <p:cNvSpPr/>
            <p:nvPr/>
          </p:nvSpPr>
          <p:spPr>
            <a:xfrm>
              <a:off x="8300880" y="2408400"/>
              <a:ext cx="185760" cy="156960"/>
            </a:xfrm>
            <a:prstGeom prst="triangle">
              <a:avLst>
                <a:gd name="adj" fmla="val 50000"/>
              </a:avLst>
            </a:prstGeom>
            <a:solidFill>
              <a:srgbClr val="c20017"/>
            </a:solidFill>
            <a:ln w="93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5760" bIns="576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1652" name=""/>
            <p:cNvSpPr/>
            <p:nvPr/>
          </p:nvSpPr>
          <p:spPr>
            <a:xfrm>
              <a:off x="8202600" y="2400480"/>
              <a:ext cx="184320" cy="156960"/>
            </a:xfrm>
            <a:prstGeom prst="triangle">
              <a:avLst>
                <a:gd name="adj" fmla="val 50000"/>
              </a:avLst>
            </a:prstGeom>
            <a:solidFill>
              <a:srgbClr val="c20017"/>
            </a:solidFill>
            <a:ln w="93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5760" bIns="576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1653" name=""/>
            <p:cNvSpPr/>
            <p:nvPr/>
          </p:nvSpPr>
          <p:spPr>
            <a:xfrm>
              <a:off x="8275680" y="2511360"/>
              <a:ext cx="189000" cy="160560"/>
            </a:xfrm>
            <a:prstGeom prst="triangle">
              <a:avLst>
                <a:gd name="adj" fmla="val 50000"/>
              </a:avLst>
            </a:prstGeom>
            <a:solidFill>
              <a:srgbClr val="c20017"/>
            </a:solidFill>
            <a:ln w="93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6840" bIns="684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1654" name=""/>
            <p:cNvSpPr/>
            <p:nvPr/>
          </p:nvSpPr>
          <p:spPr>
            <a:xfrm>
              <a:off x="8337600" y="2583000"/>
              <a:ext cx="187200" cy="153720"/>
            </a:xfrm>
            <a:prstGeom prst="triangle">
              <a:avLst>
                <a:gd name="adj" fmla="val 50000"/>
              </a:avLst>
            </a:prstGeom>
            <a:solidFill>
              <a:srgbClr val="c20017"/>
            </a:solidFill>
            <a:ln w="93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4320" bIns="432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1655" name=""/>
            <p:cNvSpPr/>
            <p:nvPr/>
          </p:nvSpPr>
          <p:spPr>
            <a:xfrm>
              <a:off x="8439120" y="2511360"/>
              <a:ext cx="185760" cy="155520"/>
            </a:xfrm>
            <a:prstGeom prst="triangle">
              <a:avLst>
                <a:gd name="adj" fmla="val 50000"/>
              </a:avLst>
            </a:prstGeom>
            <a:solidFill>
              <a:srgbClr val="c20017"/>
            </a:solidFill>
            <a:ln w="93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5040" bIns="504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1656" name=""/>
            <p:cNvSpPr/>
            <p:nvPr/>
          </p:nvSpPr>
          <p:spPr>
            <a:xfrm>
              <a:off x="8166240" y="2543040"/>
              <a:ext cx="183960" cy="160560"/>
            </a:xfrm>
            <a:prstGeom prst="triangle">
              <a:avLst>
                <a:gd name="adj" fmla="val 50000"/>
              </a:avLst>
            </a:prstGeom>
            <a:solidFill>
              <a:srgbClr val="c20017"/>
            </a:solidFill>
            <a:ln w="93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6840" bIns="684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1657" name=""/>
            <p:cNvSpPr/>
            <p:nvPr/>
          </p:nvSpPr>
          <p:spPr>
            <a:xfrm>
              <a:off x="7408800" y="5002200"/>
              <a:ext cx="189000" cy="157320"/>
            </a:xfrm>
            <a:prstGeom prst="triangle">
              <a:avLst>
                <a:gd name="adj" fmla="val 50000"/>
              </a:avLst>
            </a:prstGeom>
            <a:solidFill>
              <a:srgbClr val="c20017"/>
            </a:solidFill>
            <a:ln w="93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5760" bIns="576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1658" name=""/>
            <p:cNvSpPr/>
            <p:nvPr/>
          </p:nvSpPr>
          <p:spPr>
            <a:xfrm>
              <a:off x="5952960" y="5041800"/>
              <a:ext cx="185760" cy="158760"/>
            </a:xfrm>
            <a:prstGeom prst="triangle">
              <a:avLst>
                <a:gd name="adj" fmla="val 50000"/>
              </a:avLst>
            </a:prstGeom>
            <a:solidFill>
              <a:srgbClr val="c20017"/>
            </a:solidFill>
            <a:ln w="93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6120" bIns="612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1659" name=""/>
            <p:cNvSpPr/>
            <p:nvPr/>
          </p:nvSpPr>
          <p:spPr>
            <a:xfrm>
              <a:off x="3678120" y="3672000"/>
              <a:ext cx="182520" cy="153720"/>
            </a:xfrm>
            <a:prstGeom prst="triangle">
              <a:avLst>
                <a:gd name="adj" fmla="val 50000"/>
              </a:avLst>
            </a:prstGeom>
            <a:solidFill>
              <a:srgbClr val="c20017"/>
            </a:solidFill>
            <a:ln w="93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4320" bIns="432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1660" name=""/>
            <p:cNvSpPr/>
            <p:nvPr/>
          </p:nvSpPr>
          <p:spPr>
            <a:xfrm>
              <a:off x="3784680" y="3430440"/>
              <a:ext cx="189000" cy="158760"/>
            </a:xfrm>
            <a:prstGeom prst="triangle">
              <a:avLst>
                <a:gd name="adj" fmla="val 50000"/>
              </a:avLst>
            </a:prstGeom>
            <a:solidFill>
              <a:srgbClr val="c20017"/>
            </a:solidFill>
            <a:ln w="93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6120" bIns="612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1661" name=""/>
            <p:cNvSpPr/>
            <p:nvPr/>
          </p:nvSpPr>
          <p:spPr>
            <a:xfrm>
              <a:off x="3483000" y="3700440"/>
              <a:ext cx="185760" cy="157320"/>
            </a:xfrm>
            <a:prstGeom prst="triangle">
              <a:avLst>
                <a:gd name="adj" fmla="val 50000"/>
              </a:avLst>
            </a:prstGeom>
            <a:solidFill>
              <a:srgbClr val="c20017"/>
            </a:solidFill>
            <a:ln w="93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5760" bIns="576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1662" name=""/>
            <p:cNvSpPr/>
            <p:nvPr/>
          </p:nvSpPr>
          <p:spPr>
            <a:xfrm>
              <a:off x="3333600" y="2135160"/>
              <a:ext cx="184320" cy="157320"/>
            </a:xfrm>
            <a:prstGeom prst="triangle">
              <a:avLst>
                <a:gd name="adj" fmla="val 50000"/>
              </a:avLst>
            </a:prstGeom>
            <a:solidFill>
              <a:srgbClr val="c20017"/>
            </a:solidFill>
            <a:ln w="93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5760" bIns="576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1663" name=""/>
            <p:cNvSpPr/>
            <p:nvPr/>
          </p:nvSpPr>
          <p:spPr>
            <a:xfrm>
              <a:off x="4419720" y="2182680"/>
              <a:ext cx="185760" cy="157320"/>
            </a:xfrm>
            <a:prstGeom prst="triangle">
              <a:avLst>
                <a:gd name="adj" fmla="val 50000"/>
              </a:avLst>
            </a:prstGeom>
            <a:solidFill>
              <a:srgbClr val="c20017"/>
            </a:solidFill>
            <a:ln w="93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5760" bIns="576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1664" name=""/>
            <p:cNvSpPr/>
            <p:nvPr/>
          </p:nvSpPr>
          <p:spPr>
            <a:xfrm>
              <a:off x="4675320" y="2139840"/>
              <a:ext cx="185760" cy="160560"/>
            </a:xfrm>
            <a:prstGeom prst="triangle">
              <a:avLst>
                <a:gd name="adj" fmla="val 50000"/>
              </a:avLst>
            </a:prstGeom>
            <a:solidFill>
              <a:srgbClr val="c20017"/>
            </a:solidFill>
            <a:ln w="9360">
              <a:solidFill>
                <a:srgbClr val="0000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6840" bIns="684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11665" name=""/>
          <p:cNvSpPr/>
          <p:nvPr/>
        </p:nvSpPr>
        <p:spPr>
          <a:xfrm>
            <a:off x="1310040" y="4824360"/>
            <a:ext cx="1247400" cy="140832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t">
            <a:spAutoFit/>
          </a:bodyPr>
          <a:p>
            <a:pPr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2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Fiber</a:t>
            </a:r>
            <a:endParaRPr b="0" lang="en-US" sz="12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>
              <a:spcBef>
                <a:spcPts val="751"/>
              </a:spcBef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2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Servers</a:t>
            </a:r>
            <a:endParaRPr b="0" lang="en-US" sz="12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>
              <a:spcBef>
                <a:spcPts val="1199"/>
              </a:spcBef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2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Markets</a:t>
            </a:r>
            <a:endParaRPr b="0" lang="en-US" sz="12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>
              <a:spcBef>
                <a:spcPts val="1199"/>
              </a:spcBef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2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Pooling Points</a:t>
            </a:r>
            <a:endParaRPr b="0" lang="en-US" sz="12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endParaRPr b="0" lang="en-US" sz="12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666" name=""/>
          <p:cNvSpPr/>
          <p:nvPr/>
        </p:nvSpPr>
        <p:spPr>
          <a:xfrm>
            <a:off x="795240" y="5716440"/>
            <a:ext cx="833400" cy="24156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667" name=""/>
          <p:cNvSpPr/>
          <p:nvPr/>
        </p:nvSpPr>
        <p:spPr>
          <a:xfrm>
            <a:off x="795240" y="5716440"/>
            <a:ext cx="833400" cy="24156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668" name=""/>
          <p:cNvSpPr/>
          <p:nvPr/>
        </p:nvSpPr>
        <p:spPr>
          <a:xfrm>
            <a:off x="876240" y="4797360"/>
            <a:ext cx="1677960" cy="1338480"/>
          </a:xfrm>
          <a:prstGeom prst="rect">
            <a:avLst/>
          </a:prstGeom>
          <a:noFill/>
          <a:ln w="9360">
            <a:solidFill>
              <a:srgbClr val="ffffff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669" name=""/>
          <p:cNvSpPr/>
          <p:nvPr/>
        </p:nvSpPr>
        <p:spPr>
          <a:xfrm>
            <a:off x="1049400" y="5103720"/>
            <a:ext cx="247680" cy="247680"/>
          </a:xfrm>
          <a:prstGeom prst="ellipse">
            <a:avLst/>
          </a:prstGeom>
          <a:solidFill>
            <a:srgbClr val="e9ad17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pic>
        <p:nvPicPr>
          <p:cNvPr id="11670" name="yellow%20bldg" descr=""/>
          <p:cNvPicPr/>
          <p:nvPr/>
        </p:nvPicPr>
        <p:blipFill>
          <a:blip r:embed="rId16">
            <a:lum contrast="12000"/>
          </a:blip>
          <a:stretch/>
        </p:blipFill>
        <p:spPr>
          <a:xfrm>
            <a:off x="976320" y="5781600"/>
            <a:ext cx="406440" cy="247680"/>
          </a:xfrm>
          <a:prstGeom prst="rect">
            <a:avLst/>
          </a:prstGeom>
          <a:noFill/>
          <a:ln w="0">
            <a:noFill/>
          </a:ln>
        </p:spPr>
      </p:pic>
      <p:sp>
        <p:nvSpPr>
          <p:cNvPr id="11671" name=""/>
          <p:cNvSpPr/>
          <p:nvPr/>
        </p:nvSpPr>
        <p:spPr>
          <a:xfrm>
            <a:off x="1052640" y="4943520"/>
            <a:ext cx="255600" cy="0"/>
          </a:xfrm>
          <a:prstGeom prst="line">
            <a:avLst/>
          </a:prstGeom>
          <a:ln w="50760">
            <a:solidFill>
              <a:srgbClr val="b2b2b2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-46800" bIns="-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672" name=""/>
          <p:cNvSpPr/>
          <p:nvPr/>
        </p:nvSpPr>
        <p:spPr>
          <a:xfrm>
            <a:off x="1055520" y="5448240"/>
            <a:ext cx="219240" cy="165240"/>
          </a:xfrm>
          <a:prstGeom prst="triangle">
            <a:avLst>
              <a:gd name="adj" fmla="val 50000"/>
            </a:avLst>
          </a:prstGeom>
          <a:solidFill>
            <a:srgbClr val="c20017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8280" bIns="828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11673" name=""/>
          <p:cNvGrpSpPr/>
          <p:nvPr/>
        </p:nvGrpSpPr>
        <p:grpSpPr>
          <a:xfrm>
            <a:off x="769680" y="1779480"/>
            <a:ext cx="8374320" cy="3835440"/>
            <a:chOff x="769680" y="1779480"/>
            <a:chExt cx="8374320" cy="3835440"/>
          </a:xfrm>
        </p:grpSpPr>
        <p:sp>
          <p:nvSpPr>
            <p:cNvPr id="11674" name=""/>
            <p:cNvSpPr/>
            <p:nvPr/>
          </p:nvSpPr>
          <p:spPr>
            <a:xfrm flipV="1">
              <a:off x="8020080" y="2360160"/>
              <a:ext cx="1104840" cy="942840"/>
            </a:xfrm>
            <a:prstGeom prst="line">
              <a:avLst/>
            </a:prstGeom>
            <a:ln w="19080">
              <a:solidFill>
                <a:srgbClr val="ff99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1675" name=""/>
            <p:cNvSpPr/>
            <p:nvPr/>
          </p:nvSpPr>
          <p:spPr>
            <a:xfrm>
              <a:off x="8219880" y="2262240"/>
              <a:ext cx="768600" cy="745920"/>
            </a:xfrm>
            <a:custGeom>
              <a:avLst/>
              <a:gdLst/>
              <a:ahLst/>
              <a:rect l="l" t="t" r="r" b="b"/>
              <a:pathLst>
                <a:path w="484" h="470">
                  <a:moveTo>
                    <a:pt x="0" y="470"/>
                  </a:moveTo>
                  <a:lnTo>
                    <a:pt x="484" y="0"/>
                  </a:lnTo>
                </a:path>
              </a:pathLst>
            </a:custGeom>
            <a:noFill/>
            <a:ln w="19080">
              <a:solidFill>
                <a:srgbClr val="ff990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46800" bIns="4680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1676" name=""/>
            <p:cNvSpPr/>
            <p:nvPr/>
          </p:nvSpPr>
          <p:spPr>
            <a:xfrm flipH="1">
              <a:off x="1847880" y="1798560"/>
              <a:ext cx="133200" cy="390600"/>
            </a:xfrm>
            <a:prstGeom prst="line">
              <a:avLst/>
            </a:prstGeom>
            <a:ln w="19080">
              <a:solidFill>
                <a:srgbClr val="ff99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1677" name=""/>
            <p:cNvSpPr/>
            <p:nvPr/>
          </p:nvSpPr>
          <p:spPr>
            <a:xfrm flipV="1">
              <a:off x="8229600" y="2360160"/>
              <a:ext cx="904680" cy="647640"/>
            </a:xfrm>
            <a:prstGeom prst="line">
              <a:avLst/>
            </a:prstGeom>
            <a:ln w="19080">
              <a:solidFill>
                <a:srgbClr val="ff99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1678" name=""/>
            <p:cNvSpPr/>
            <p:nvPr/>
          </p:nvSpPr>
          <p:spPr>
            <a:xfrm>
              <a:off x="7334280" y="2722320"/>
              <a:ext cx="895320" cy="304920"/>
            </a:xfrm>
            <a:custGeom>
              <a:avLst/>
              <a:gdLst/>
              <a:ahLst/>
              <a:rect l="l" t="t" r="r" b="b"/>
              <a:pathLst>
                <a:path w="564" h="192">
                  <a:moveTo>
                    <a:pt x="564" y="192"/>
                  </a:moveTo>
                  <a:lnTo>
                    <a:pt x="0" y="0"/>
                  </a:lnTo>
                </a:path>
              </a:pathLst>
            </a:custGeom>
            <a:noFill/>
            <a:ln w="19080">
              <a:solidFill>
                <a:srgbClr val="ff990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46800" bIns="4680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1679" name=""/>
            <p:cNvSpPr/>
            <p:nvPr/>
          </p:nvSpPr>
          <p:spPr>
            <a:xfrm>
              <a:off x="6327720" y="3008160"/>
              <a:ext cx="1920960" cy="133560"/>
            </a:xfrm>
            <a:custGeom>
              <a:avLst/>
              <a:gdLst/>
              <a:ahLst/>
              <a:rect l="l" t="t" r="r" b="b"/>
              <a:pathLst>
                <a:path w="1210" h="84">
                  <a:moveTo>
                    <a:pt x="1210" y="0"/>
                  </a:moveTo>
                  <a:lnTo>
                    <a:pt x="0" y="84"/>
                  </a:lnTo>
                </a:path>
              </a:pathLst>
            </a:custGeom>
            <a:noFill/>
            <a:ln w="19080">
              <a:solidFill>
                <a:srgbClr val="ff990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46800" bIns="4680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1680" name=""/>
            <p:cNvSpPr/>
            <p:nvPr/>
          </p:nvSpPr>
          <p:spPr>
            <a:xfrm>
              <a:off x="6391080" y="3017880"/>
              <a:ext cx="1847880" cy="104760"/>
            </a:xfrm>
            <a:custGeom>
              <a:avLst/>
              <a:gdLst/>
              <a:ahLst/>
              <a:rect l="l" t="t" r="r" b="b"/>
              <a:pathLst>
                <a:path w="1164" h="66">
                  <a:moveTo>
                    <a:pt x="1164" y="0"/>
                  </a:moveTo>
                  <a:lnTo>
                    <a:pt x="0" y="66"/>
                  </a:lnTo>
                </a:path>
              </a:pathLst>
            </a:custGeom>
            <a:noFill/>
            <a:ln w="19080">
              <a:solidFill>
                <a:srgbClr val="ff990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46800" bIns="4680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1681" name=""/>
            <p:cNvSpPr/>
            <p:nvPr/>
          </p:nvSpPr>
          <p:spPr>
            <a:xfrm flipH="1">
              <a:off x="8029080" y="2998800"/>
              <a:ext cx="190440" cy="304560"/>
            </a:xfrm>
            <a:prstGeom prst="line">
              <a:avLst/>
            </a:prstGeom>
            <a:ln w="19080">
              <a:solidFill>
                <a:srgbClr val="ff99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1682" name=""/>
            <p:cNvSpPr/>
            <p:nvPr/>
          </p:nvSpPr>
          <p:spPr>
            <a:xfrm flipH="1" flipV="1">
              <a:off x="7257960" y="2741400"/>
              <a:ext cx="961920" cy="276480"/>
            </a:xfrm>
            <a:prstGeom prst="line">
              <a:avLst/>
            </a:prstGeom>
            <a:ln w="19080">
              <a:solidFill>
                <a:srgbClr val="ff99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1683" name=""/>
            <p:cNvSpPr/>
            <p:nvPr/>
          </p:nvSpPr>
          <p:spPr>
            <a:xfrm>
              <a:off x="7508880" y="3436920"/>
              <a:ext cx="460440" cy="1743120"/>
            </a:xfrm>
            <a:custGeom>
              <a:avLst/>
              <a:gdLst/>
              <a:ahLst/>
              <a:rect l="l" t="t" r="r" b="b"/>
              <a:pathLst>
                <a:path w="290" h="1098">
                  <a:moveTo>
                    <a:pt x="0" y="1098"/>
                  </a:moveTo>
                  <a:lnTo>
                    <a:pt x="290" y="0"/>
                  </a:lnTo>
                </a:path>
              </a:pathLst>
            </a:custGeom>
            <a:noFill/>
            <a:ln w="19080">
              <a:solidFill>
                <a:srgbClr val="ff990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46800" bIns="4680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1684" name=""/>
            <p:cNvSpPr/>
            <p:nvPr/>
          </p:nvSpPr>
          <p:spPr>
            <a:xfrm>
              <a:off x="7508880" y="3424320"/>
              <a:ext cx="495360" cy="1746000"/>
            </a:xfrm>
            <a:custGeom>
              <a:avLst/>
              <a:gdLst/>
              <a:ahLst/>
              <a:rect l="l" t="t" r="r" b="b"/>
              <a:pathLst>
                <a:path w="312" h="1100">
                  <a:moveTo>
                    <a:pt x="0" y="1100"/>
                  </a:moveTo>
                  <a:lnTo>
                    <a:pt x="312" y="0"/>
                  </a:lnTo>
                </a:path>
              </a:pathLst>
            </a:custGeom>
            <a:noFill/>
            <a:ln w="19080">
              <a:solidFill>
                <a:srgbClr val="ff990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46800" bIns="4680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1685" name=""/>
            <p:cNvSpPr/>
            <p:nvPr/>
          </p:nvSpPr>
          <p:spPr>
            <a:xfrm>
              <a:off x="7419960" y="3503520"/>
              <a:ext cx="377640" cy="1641600"/>
            </a:xfrm>
            <a:custGeom>
              <a:avLst/>
              <a:gdLst/>
              <a:ahLst/>
              <a:rect l="l" t="t" r="r" b="b"/>
              <a:pathLst>
                <a:path w="238" h="1034">
                  <a:moveTo>
                    <a:pt x="0" y="1034"/>
                  </a:moveTo>
                  <a:lnTo>
                    <a:pt x="238" y="0"/>
                  </a:lnTo>
                </a:path>
              </a:pathLst>
            </a:custGeom>
            <a:noFill/>
            <a:ln w="19080">
              <a:solidFill>
                <a:srgbClr val="ff990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46800" bIns="4680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1686" name=""/>
            <p:cNvSpPr/>
            <p:nvPr/>
          </p:nvSpPr>
          <p:spPr>
            <a:xfrm>
              <a:off x="5076720" y="4744800"/>
              <a:ext cx="343080" cy="587520"/>
            </a:xfrm>
            <a:custGeom>
              <a:avLst/>
              <a:gdLst/>
              <a:ahLst/>
              <a:rect l="l" t="t" r="r" b="b"/>
              <a:pathLst>
                <a:path w="216" h="370">
                  <a:moveTo>
                    <a:pt x="216" y="370"/>
                  </a:moveTo>
                  <a:lnTo>
                    <a:pt x="0" y="0"/>
                  </a:lnTo>
                </a:path>
              </a:pathLst>
            </a:custGeom>
            <a:noFill/>
            <a:ln w="19080">
              <a:solidFill>
                <a:srgbClr val="ff990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46800" bIns="4680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1687" name=""/>
            <p:cNvSpPr/>
            <p:nvPr/>
          </p:nvSpPr>
          <p:spPr>
            <a:xfrm flipH="1" flipV="1">
              <a:off x="1971360" y="4284360"/>
              <a:ext cx="780840" cy="228600"/>
            </a:xfrm>
            <a:prstGeom prst="line">
              <a:avLst/>
            </a:prstGeom>
            <a:ln w="19080">
              <a:solidFill>
                <a:srgbClr val="ff99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1688" name=""/>
            <p:cNvSpPr/>
            <p:nvPr/>
          </p:nvSpPr>
          <p:spPr>
            <a:xfrm flipH="1" flipV="1">
              <a:off x="1961640" y="4274640"/>
              <a:ext cx="190440" cy="190440"/>
            </a:xfrm>
            <a:prstGeom prst="line">
              <a:avLst/>
            </a:prstGeom>
            <a:ln w="19080">
              <a:solidFill>
                <a:srgbClr val="ff99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1689" name=""/>
            <p:cNvSpPr/>
            <p:nvPr/>
          </p:nvSpPr>
          <p:spPr>
            <a:xfrm>
              <a:off x="8305920" y="2360520"/>
              <a:ext cx="828360" cy="574560"/>
            </a:xfrm>
            <a:custGeom>
              <a:avLst/>
              <a:gdLst/>
              <a:ahLst/>
              <a:rect l="l" t="t" r="r" b="b"/>
              <a:pathLst>
                <a:path w="522" h="362">
                  <a:moveTo>
                    <a:pt x="522" y="0"/>
                  </a:moveTo>
                  <a:lnTo>
                    <a:pt x="0" y="362"/>
                  </a:lnTo>
                </a:path>
              </a:pathLst>
            </a:custGeom>
            <a:noFill/>
            <a:ln w="19080">
              <a:solidFill>
                <a:srgbClr val="ff990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46800" bIns="4680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1690" name=""/>
            <p:cNvSpPr/>
            <p:nvPr/>
          </p:nvSpPr>
          <p:spPr>
            <a:xfrm>
              <a:off x="7048440" y="4294080"/>
              <a:ext cx="504720" cy="895320"/>
            </a:xfrm>
            <a:prstGeom prst="line">
              <a:avLst/>
            </a:prstGeom>
            <a:ln w="19080">
              <a:solidFill>
                <a:srgbClr val="ff99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1691" name=""/>
            <p:cNvSpPr/>
            <p:nvPr/>
          </p:nvSpPr>
          <p:spPr>
            <a:xfrm flipV="1">
              <a:off x="7048440" y="3951000"/>
              <a:ext cx="438120" cy="352440"/>
            </a:xfrm>
            <a:prstGeom prst="line">
              <a:avLst/>
            </a:prstGeom>
            <a:ln w="19080">
              <a:solidFill>
                <a:srgbClr val="ff99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1692" name=""/>
            <p:cNvSpPr/>
            <p:nvPr/>
          </p:nvSpPr>
          <p:spPr>
            <a:xfrm>
              <a:off x="7048440" y="3468600"/>
              <a:ext cx="961920" cy="844560"/>
            </a:xfrm>
            <a:custGeom>
              <a:avLst/>
              <a:gdLst/>
              <a:ahLst/>
              <a:rect l="l" t="t" r="r" b="b"/>
              <a:pathLst>
                <a:path w="606" h="532">
                  <a:moveTo>
                    <a:pt x="0" y="532"/>
                  </a:moveTo>
                  <a:lnTo>
                    <a:pt x="606" y="0"/>
                  </a:lnTo>
                </a:path>
              </a:pathLst>
            </a:custGeom>
            <a:noFill/>
            <a:ln w="19080">
              <a:solidFill>
                <a:srgbClr val="ff990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46800" bIns="4680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1693" name=""/>
            <p:cNvSpPr/>
            <p:nvPr/>
          </p:nvSpPr>
          <p:spPr>
            <a:xfrm>
              <a:off x="7203960" y="3011400"/>
              <a:ext cx="752400" cy="399960"/>
            </a:xfrm>
            <a:custGeom>
              <a:avLst/>
              <a:gdLst/>
              <a:ahLst/>
              <a:rect l="l" t="t" r="r" b="b"/>
              <a:pathLst>
                <a:path w="474" h="252">
                  <a:moveTo>
                    <a:pt x="474" y="252"/>
                  </a:moveTo>
                  <a:lnTo>
                    <a:pt x="0" y="0"/>
                  </a:lnTo>
                </a:path>
              </a:pathLst>
            </a:custGeom>
            <a:noFill/>
            <a:ln w="19080">
              <a:solidFill>
                <a:srgbClr val="ff990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46800" bIns="4680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1694" name=""/>
            <p:cNvSpPr/>
            <p:nvPr/>
          </p:nvSpPr>
          <p:spPr>
            <a:xfrm>
              <a:off x="6334200" y="3135240"/>
              <a:ext cx="1616040" cy="352440"/>
            </a:xfrm>
            <a:custGeom>
              <a:avLst/>
              <a:gdLst/>
              <a:ahLst/>
              <a:rect l="l" t="t" r="r" b="b"/>
              <a:pathLst>
                <a:path w="1018" h="222">
                  <a:moveTo>
                    <a:pt x="1018" y="222"/>
                  </a:moveTo>
                  <a:lnTo>
                    <a:pt x="0" y="0"/>
                  </a:lnTo>
                </a:path>
              </a:pathLst>
            </a:custGeom>
            <a:noFill/>
            <a:ln w="19080">
              <a:solidFill>
                <a:srgbClr val="ff990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46800" bIns="4680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1695" name=""/>
            <p:cNvSpPr/>
            <p:nvPr/>
          </p:nvSpPr>
          <p:spPr>
            <a:xfrm>
              <a:off x="6991200" y="2919240"/>
              <a:ext cx="847800" cy="565200"/>
            </a:xfrm>
            <a:custGeom>
              <a:avLst/>
              <a:gdLst/>
              <a:ahLst/>
              <a:rect l="l" t="t" r="r" b="b"/>
              <a:pathLst>
                <a:path w="534" h="356">
                  <a:moveTo>
                    <a:pt x="534" y="356"/>
                  </a:moveTo>
                  <a:lnTo>
                    <a:pt x="0" y="0"/>
                  </a:lnTo>
                </a:path>
              </a:pathLst>
            </a:custGeom>
            <a:noFill/>
            <a:ln w="19080">
              <a:solidFill>
                <a:srgbClr val="ff990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46800" bIns="4680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1696" name=""/>
            <p:cNvSpPr/>
            <p:nvPr/>
          </p:nvSpPr>
          <p:spPr>
            <a:xfrm>
              <a:off x="7912080" y="2674800"/>
              <a:ext cx="574560" cy="47520"/>
            </a:xfrm>
            <a:custGeom>
              <a:avLst/>
              <a:gdLst/>
              <a:ahLst/>
              <a:rect l="l" t="t" r="r" b="b"/>
              <a:pathLst>
                <a:path w="362" h="30">
                  <a:moveTo>
                    <a:pt x="362" y="0"/>
                  </a:moveTo>
                  <a:lnTo>
                    <a:pt x="0" y="30"/>
                  </a:lnTo>
                </a:path>
              </a:pathLst>
            </a:custGeom>
            <a:noFill/>
            <a:ln w="19080">
              <a:solidFill>
                <a:srgbClr val="ff990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720" bIns="72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1697" name=""/>
            <p:cNvSpPr/>
            <p:nvPr/>
          </p:nvSpPr>
          <p:spPr>
            <a:xfrm>
              <a:off x="8048520" y="2668320"/>
              <a:ext cx="523800" cy="635040"/>
            </a:xfrm>
            <a:custGeom>
              <a:avLst/>
              <a:gdLst/>
              <a:ahLst/>
              <a:rect l="l" t="t" r="r" b="b"/>
              <a:pathLst>
                <a:path w="330" h="400">
                  <a:moveTo>
                    <a:pt x="0" y="400"/>
                  </a:moveTo>
                  <a:lnTo>
                    <a:pt x="330" y="0"/>
                  </a:lnTo>
                </a:path>
              </a:pathLst>
            </a:custGeom>
            <a:noFill/>
            <a:ln w="19080">
              <a:solidFill>
                <a:srgbClr val="ff990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46800" bIns="4680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1698" name=""/>
            <p:cNvSpPr/>
            <p:nvPr/>
          </p:nvSpPr>
          <p:spPr>
            <a:xfrm flipV="1">
              <a:off x="7200720" y="3008160"/>
              <a:ext cx="1009800" cy="85680"/>
            </a:xfrm>
            <a:prstGeom prst="line">
              <a:avLst/>
            </a:prstGeom>
            <a:ln w="19080">
              <a:solidFill>
                <a:srgbClr val="ff99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38880" bIns="3888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1699" name=""/>
            <p:cNvSpPr/>
            <p:nvPr/>
          </p:nvSpPr>
          <p:spPr>
            <a:xfrm>
              <a:off x="7829640" y="3503520"/>
              <a:ext cx="133200" cy="2111400"/>
            </a:xfrm>
            <a:custGeom>
              <a:avLst/>
              <a:gdLst/>
              <a:ahLst/>
              <a:rect l="l" t="t" r="r" b="b"/>
              <a:pathLst>
                <a:path w="84" h="1330">
                  <a:moveTo>
                    <a:pt x="84" y="0"/>
                  </a:moveTo>
                  <a:lnTo>
                    <a:pt x="0" y="1330"/>
                  </a:lnTo>
                </a:path>
              </a:pathLst>
            </a:custGeom>
            <a:noFill/>
            <a:ln w="19080">
              <a:solidFill>
                <a:srgbClr val="ff990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46800" bIns="4680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1700" name=""/>
            <p:cNvSpPr/>
            <p:nvPr/>
          </p:nvSpPr>
          <p:spPr>
            <a:xfrm>
              <a:off x="7553160" y="3525840"/>
              <a:ext cx="358920" cy="1625400"/>
            </a:xfrm>
            <a:custGeom>
              <a:avLst/>
              <a:gdLst/>
              <a:ahLst/>
              <a:rect l="l" t="t" r="r" b="b"/>
              <a:pathLst>
                <a:path w="226" h="1024">
                  <a:moveTo>
                    <a:pt x="0" y="1024"/>
                  </a:moveTo>
                  <a:lnTo>
                    <a:pt x="226" y="0"/>
                  </a:lnTo>
                </a:path>
              </a:pathLst>
            </a:custGeom>
            <a:noFill/>
            <a:ln w="19080">
              <a:solidFill>
                <a:srgbClr val="ff990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46800" bIns="4680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grpSp>
          <p:nvGrpSpPr>
            <p:cNvPr id="11701" name=""/>
            <p:cNvGrpSpPr/>
            <p:nvPr/>
          </p:nvGrpSpPr>
          <p:grpSpPr>
            <a:xfrm>
              <a:off x="769680" y="1779480"/>
              <a:ext cx="8355240" cy="3390840"/>
              <a:chOff x="769680" y="1779480"/>
              <a:chExt cx="8355240" cy="3390840"/>
            </a:xfrm>
          </p:grpSpPr>
          <p:sp>
            <p:nvSpPr>
              <p:cNvPr id="11702" name=""/>
              <p:cNvSpPr/>
              <p:nvPr/>
            </p:nvSpPr>
            <p:spPr>
              <a:xfrm>
                <a:off x="7508880" y="2646360"/>
                <a:ext cx="1076400" cy="2523960"/>
              </a:xfrm>
              <a:custGeom>
                <a:avLst/>
                <a:gdLst/>
                <a:ahLst/>
                <a:rect l="l" t="t" r="r" b="b"/>
                <a:pathLst>
                  <a:path w="678" h="1590">
                    <a:moveTo>
                      <a:pt x="0" y="1590"/>
                    </a:moveTo>
                    <a:lnTo>
                      <a:pt x="678" y="0"/>
                    </a:lnTo>
                  </a:path>
                </a:pathLst>
              </a:custGeom>
              <a:noFill/>
              <a:ln w="19080">
                <a:solidFill>
                  <a:srgbClr val="ff9900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wrap="none" lIns="90000" rIns="90000" tIns="46800" bIns="46800" anchor="ctr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1703" name=""/>
              <p:cNvSpPr/>
              <p:nvPr/>
            </p:nvSpPr>
            <p:spPr>
              <a:xfrm>
                <a:off x="7039080" y="3471840"/>
                <a:ext cx="961920" cy="841320"/>
              </a:xfrm>
              <a:custGeom>
                <a:avLst/>
                <a:gdLst/>
                <a:ahLst/>
                <a:rect l="l" t="t" r="r" b="b"/>
                <a:pathLst>
                  <a:path w="606" h="530">
                    <a:moveTo>
                      <a:pt x="0" y="530"/>
                    </a:moveTo>
                    <a:lnTo>
                      <a:pt x="606" y="0"/>
                    </a:lnTo>
                  </a:path>
                </a:pathLst>
              </a:custGeom>
              <a:noFill/>
              <a:ln w="19080">
                <a:solidFill>
                  <a:srgbClr val="ff9900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wrap="none" lIns="90000" rIns="90000" tIns="46800" bIns="46800" anchor="ctr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grpSp>
            <p:nvGrpSpPr>
              <p:cNvPr id="11704" name=""/>
              <p:cNvGrpSpPr/>
              <p:nvPr/>
            </p:nvGrpSpPr>
            <p:grpSpPr>
              <a:xfrm>
                <a:off x="769680" y="1779480"/>
                <a:ext cx="8355240" cy="2987640"/>
                <a:chOff x="769680" y="1779480"/>
                <a:chExt cx="8355240" cy="2987640"/>
              </a:xfrm>
            </p:grpSpPr>
            <p:sp>
              <p:nvSpPr>
                <p:cNvPr id="11705" name=""/>
                <p:cNvSpPr/>
                <p:nvPr/>
              </p:nvSpPr>
              <p:spPr>
                <a:xfrm>
                  <a:off x="2133720" y="4437000"/>
                  <a:ext cx="2901960" cy="330120"/>
                </a:xfrm>
                <a:custGeom>
                  <a:avLst/>
                  <a:gdLst/>
                  <a:ahLst/>
                  <a:rect l="l" t="t" r="r" b="b"/>
                  <a:pathLst>
                    <a:path w="1828" h="208">
                      <a:moveTo>
                        <a:pt x="1828" y="208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9080">
                  <a:solidFill>
                    <a:srgbClr val="ff9900"/>
                  </a:solidFill>
                  <a:round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wrap="none" lIns="90000" rIns="90000" tIns="46800" bIns="46800" anchor="ctr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11706" name=""/>
                <p:cNvSpPr/>
                <p:nvPr/>
              </p:nvSpPr>
              <p:spPr>
                <a:xfrm flipH="1">
                  <a:off x="2162160" y="4027320"/>
                  <a:ext cx="324000" cy="409680"/>
                </a:xfrm>
                <a:prstGeom prst="line">
                  <a:avLst/>
                </a:prstGeom>
                <a:ln w="19080">
                  <a:solidFill>
                    <a:srgbClr val="ff9900"/>
                  </a:solidFill>
                  <a:miter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46800" bIns="46800" anchor="ctr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11707" name=""/>
                <p:cNvSpPr/>
                <p:nvPr/>
              </p:nvSpPr>
              <p:spPr>
                <a:xfrm flipH="1" flipV="1">
                  <a:off x="1981080" y="1779480"/>
                  <a:ext cx="752400" cy="2743200"/>
                </a:xfrm>
                <a:prstGeom prst="line">
                  <a:avLst/>
                </a:prstGeom>
                <a:ln w="19080">
                  <a:solidFill>
                    <a:srgbClr val="ff9900"/>
                  </a:solidFill>
                  <a:miter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46800" bIns="46800" anchor="ctr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11708" name=""/>
                <p:cNvSpPr/>
                <p:nvPr/>
              </p:nvSpPr>
              <p:spPr>
                <a:xfrm flipH="1" flipV="1">
                  <a:off x="2437920" y="4027320"/>
                  <a:ext cx="314280" cy="495360"/>
                </a:xfrm>
                <a:prstGeom prst="line">
                  <a:avLst/>
                </a:prstGeom>
                <a:ln w="19080">
                  <a:solidFill>
                    <a:srgbClr val="ff9900"/>
                  </a:solidFill>
                  <a:miter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46800" bIns="46800" anchor="ctr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11709" name=""/>
                <p:cNvSpPr/>
                <p:nvPr/>
              </p:nvSpPr>
              <p:spPr>
                <a:xfrm flipH="1" flipV="1">
                  <a:off x="2124000" y="4436640"/>
                  <a:ext cx="619200" cy="95400"/>
                </a:xfrm>
                <a:prstGeom prst="line">
                  <a:avLst/>
                </a:prstGeom>
                <a:ln w="19080">
                  <a:solidFill>
                    <a:srgbClr val="ff9900"/>
                  </a:solidFill>
                  <a:miter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46800" bIns="46800" anchor="ctr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11710" name=""/>
                <p:cNvSpPr/>
                <p:nvPr/>
              </p:nvSpPr>
              <p:spPr>
                <a:xfrm flipH="1" flipV="1">
                  <a:off x="1857240" y="2179080"/>
                  <a:ext cx="285840" cy="2266920"/>
                </a:xfrm>
                <a:prstGeom prst="line">
                  <a:avLst/>
                </a:prstGeom>
                <a:ln w="19080">
                  <a:solidFill>
                    <a:srgbClr val="ff9900"/>
                  </a:solidFill>
                  <a:miter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46800" bIns="46800" anchor="ctr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11711" name=""/>
                <p:cNvSpPr/>
                <p:nvPr/>
              </p:nvSpPr>
              <p:spPr>
                <a:xfrm flipH="1" flipV="1">
                  <a:off x="1990800" y="1798200"/>
                  <a:ext cx="171360" cy="2647800"/>
                </a:xfrm>
                <a:prstGeom prst="line">
                  <a:avLst/>
                </a:prstGeom>
                <a:ln w="19080">
                  <a:solidFill>
                    <a:srgbClr val="ff9900"/>
                  </a:solidFill>
                  <a:miter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46800" bIns="46800" anchor="ctr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11712" name=""/>
                <p:cNvSpPr/>
                <p:nvPr/>
              </p:nvSpPr>
              <p:spPr>
                <a:xfrm flipH="1">
                  <a:off x="1466280" y="2179440"/>
                  <a:ext cx="390600" cy="1266840"/>
                </a:xfrm>
                <a:prstGeom prst="line">
                  <a:avLst/>
                </a:prstGeom>
                <a:ln w="19080">
                  <a:solidFill>
                    <a:srgbClr val="ff9900"/>
                  </a:solidFill>
                  <a:miter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46800" bIns="46800" anchor="ctr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11713" name=""/>
                <p:cNvSpPr/>
                <p:nvPr/>
              </p:nvSpPr>
              <p:spPr>
                <a:xfrm flipH="1">
                  <a:off x="1495440" y="2179440"/>
                  <a:ext cx="342720" cy="1486080"/>
                </a:xfrm>
                <a:prstGeom prst="line">
                  <a:avLst/>
                </a:prstGeom>
                <a:ln w="19080">
                  <a:solidFill>
                    <a:srgbClr val="ff9900"/>
                  </a:solidFill>
                  <a:miter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46800" bIns="46800" anchor="ctr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11714" name=""/>
                <p:cNvSpPr/>
                <p:nvPr/>
              </p:nvSpPr>
              <p:spPr>
                <a:xfrm flipH="1">
                  <a:off x="1657080" y="2151000"/>
                  <a:ext cx="190440" cy="1819080"/>
                </a:xfrm>
                <a:prstGeom prst="line">
                  <a:avLst/>
                </a:prstGeom>
                <a:ln w="19080">
                  <a:solidFill>
                    <a:srgbClr val="ff9900"/>
                  </a:solidFill>
                  <a:miter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46800" bIns="46800" anchor="ctr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11715" name=""/>
                <p:cNvSpPr/>
                <p:nvPr/>
              </p:nvSpPr>
              <p:spPr>
                <a:xfrm>
                  <a:off x="1838160" y="2151000"/>
                  <a:ext cx="142920" cy="2124000"/>
                </a:xfrm>
                <a:prstGeom prst="line">
                  <a:avLst/>
                </a:prstGeom>
                <a:ln w="19080">
                  <a:solidFill>
                    <a:srgbClr val="ff9900"/>
                  </a:solidFill>
                  <a:miter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46800" bIns="46800" anchor="ctr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11716" name=""/>
                <p:cNvSpPr/>
                <p:nvPr/>
              </p:nvSpPr>
              <p:spPr>
                <a:xfrm flipV="1">
                  <a:off x="770040" y="3398400"/>
                  <a:ext cx="706320" cy="809640"/>
                </a:xfrm>
                <a:prstGeom prst="line">
                  <a:avLst/>
                </a:prstGeom>
                <a:ln w="19080">
                  <a:solidFill>
                    <a:srgbClr val="ff9900"/>
                  </a:solidFill>
                  <a:miter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46800" bIns="46800" anchor="ctr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11717" name=""/>
                <p:cNvSpPr/>
                <p:nvPr/>
              </p:nvSpPr>
              <p:spPr>
                <a:xfrm flipV="1">
                  <a:off x="770040" y="3665520"/>
                  <a:ext cx="744480" cy="552240"/>
                </a:xfrm>
                <a:prstGeom prst="line">
                  <a:avLst/>
                </a:prstGeom>
                <a:ln w="19080">
                  <a:solidFill>
                    <a:srgbClr val="ff9900"/>
                  </a:solidFill>
                  <a:miter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46800" bIns="46800" anchor="ctr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11718" name=""/>
                <p:cNvSpPr/>
                <p:nvPr/>
              </p:nvSpPr>
              <p:spPr>
                <a:xfrm flipV="1">
                  <a:off x="770040" y="3951000"/>
                  <a:ext cx="887400" cy="247320"/>
                </a:xfrm>
                <a:prstGeom prst="line">
                  <a:avLst/>
                </a:prstGeom>
                <a:ln w="19080">
                  <a:solidFill>
                    <a:srgbClr val="ff9900"/>
                  </a:solidFill>
                  <a:miter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46800" bIns="46800" anchor="ctr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11719" name=""/>
                <p:cNvSpPr/>
                <p:nvPr/>
              </p:nvSpPr>
              <p:spPr>
                <a:xfrm>
                  <a:off x="770040" y="4208400"/>
                  <a:ext cx="1172880" cy="85680"/>
                </a:xfrm>
                <a:prstGeom prst="line">
                  <a:avLst/>
                </a:prstGeom>
                <a:ln w="19080">
                  <a:solidFill>
                    <a:srgbClr val="ff9900"/>
                  </a:solidFill>
                  <a:miter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38880" bIns="38880" anchor="ctr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11720" name=""/>
                <p:cNvSpPr/>
                <p:nvPr/>
              </p:nvSpPr>
              <p:spPr>
                <a:xfrm>
                  <a:off x="770040" y="4208400"/>
                  <a:ext cx="1373040" cy="228600"/>
                </a:xfrm>
                <a:prstGeom prst="line">
                  <a:avLst/>
                </a:prstGeom>
                <a:ln w="19080">
                  <a:solidFill>
                    <a:srgbClr val="ff9900"/>
                  </a:solidFill>
                  <a:miter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46800" bIns="46800" anchor="ctr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11721" name=""/>
                <p:cNvSpPr/>
                <p:nvPr/>
              </p:nvSpPr>
              <p:spPr>
                <a:xfrm>
                  <a:off x="770040" y="4179960"/>
                  <a:ext cx="4281480" cy="571320"/>
                </a:xfrm>
                <a:custGeom>
                  <a:avLst/>
                  <a:gdLst/>
                  <a:ahLst/>
                  <a:rect l="l" t="t" r="r" b="b"/>
                  <a:pathLst>
                    <a:path w="2697" h="360">
                      <a:moveTo>
                        <a:pt x="0" y="0"/>
                      </a:moveTo>
                      <a:lnTo>
                        <a:pt x="2697" y="360"/>
                      </a:lnTo>
                    </a:path>
                  </a:pathLst>
                </a:custGeom>
                <a:noFill/>
                <a:ln w="19080">
                  <a:solidFill>
                    <a:srgbClr val="ff9900"/>
                  </a:solidFill>
                  <a:round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wrap="none" lIns="90000" rIns="90000" tIns="46800" bIns="46800" anchor="ctr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11722" name=""/>
                <p:cNvSpPr/>
                <p:nvPr/>
              </p:nvSpPr>
              <p:spPr>
                <a:xfrm>
                  <a:off x="1990800" y="1779480"/>
                  <a:ext cx="7134120" cy="581040"/>
                </a:xfrm>
                <a:prstGeom prst="line">
                  <a:avLst/>
                </a:prstGeom>
                <a:ln w="19080">
                  <a:solidFill>
                    <a:srgbClr val="ff9900"/>
                  </a:solidFill>
                  <a:miter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46800" bIns="46800" anchor="ctr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11723" name=""/>
                <p:cNvSpPr/>
                <p:nvPr/>
              </p:nvSpPr>
              <p:spPr>
                <a:xfrm flipH="1">
                  <a:off x="769680" y="1789200"/>
                  <a:ext cx="1191960" cy="2400120"/>
                </a:xfrm>
                <a:prstGeom prst="line">
                  <a:avLst/>
                </a:prstGeom>
                <a:ln w="19080">
                  <a:solidFill>
                    <a:srgbClr val="ff9900"/>
                  </a:solidFill>
                  <a:miter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46800" bIns="46800" anchor="ctr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</p:grpSp>
        </p:grpSp>
        <p:sp>
          <p:nvSpPr>
            <p:cNvPr id="11724" name=""/>
            <p:cNvSpPr/>
            <p:nvPr/>
          </p:nvSpPr>
          <p:spPr>
            <a:xfrm flipV="1">
              <a:off x="8210520" y="2864880"/>
              <a:ext cx="933480" cy="142920"/>
            </a:xfrm>
            <a:prstGeom prst="line">
              <a:avLst/>
            </a:prstGeom>
            <a:ln w="19080">
              <a:solidFill>
                <a:srgbClr val="ff99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1725" name=""/>
            <p:cNvSpPr/>
            <p:nvPr/>
          </p:nvSpPr>
          <p:spPr>
            <a:xfrm flipV="1">
              <a:off x="7508880" y="2369880"/>
              <a:ext cx="1625400" cy="2810160"/>
            </a:xfrm>
            <a:prstGeom prst="line">
              <a:avLst/>
            </a:prstGeom>
            <a:ln w="19080">
              <a:solidFill>
                <a:srgbClr val="ff99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1726" name=""/>
            <p:cNvSpPr/>
            <p:nvPr/>
          </p:nvSpPr>
          <p:spPr>
            <a:xfrm>
              <a:off x="7508880" y="2874960"/>
              <a:ext cx="857160" cy="2286000"/>
            </a:xfrm>
            <a:custGeom>
              <a:avLst/>
              <a:gdLst/>
              <a:ahLst/>
              <a:rect l="l" t="t" r="r" b="b"/>
              <a:pathLst>
                <a:path w="540" h="1440">
                  <a:moveTo>
                    <a:pt x="0" y="1440"/>
                  </a:moveTo>
                  <a:lnTo>
                    <a:pt x="540" y="0"/>
                  </a:lnTo>
                </a:path>
              </a:pathLst>
            </a:custGeom>
            <a:noFill/>
            <a:ln w="19080">
              <a:solidFill>
                <a:srgbClr val="ff990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46800" bIns="4680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1727" name=""/>
            <p:cNvSpPr/>
            <p:nvPr/>
          </p:nvSpPr>
          <p:spPr>
            <a:xfrm flipV="1">
              <a:off x="5429160" y="5189040"/>
              <a:ext cx="2114640" cy="142920"/>
            </a:xfrm>
            <a:prstGeom prst="line">
              <a:avLst/>
            </a:prstGeom>
            <a:ln w="19080">
              <a:solidFill>
                <a:srgbClr val="ff99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1728" name=""/>
            <p:cNvSpPr/>
            <p:nvPr/>
          </p:nvSpPr>
          <p:spPr>
            <a:xfrm>
              <a:off x="5391000" y="5332320"/>
              <a:ext cx="2409840" cy="282600"/>
            </a:xfrm>
            <a:prstGeom prst="line">
              <a:avLst/>
            </a:prstGeom>
            <a:ln w="19080">
              <a:solidFill>
                <a:srgbClr val="ff9900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1729" name=""/>
            <p:cNvSpPr/>
            <p:nvPr/>
          </p:nvSpPr>
          <p:spPr>
            <a:xfrm>
              <a:off x="2733480" y="4513320"/>
              <a:ext cx="3419640" cy="222120"/>
            </a:xfrm>
            <a:custGeom>
              <a:avLst/>
              <a:gdLst/>
              <a:ahLst/>
              <a:rect l="l" t="t" r="r" b="b"/>
              <a:pathLst>
                <a:path w="2154" h="140">
                  <a:moveTo>
                    <a:pt x="2154" y="124"/>
                  </a:moveTo>
                  <a:lnTo>
                    <a:pt x="1450" y="140"/>
                  </a:lnTo>
                  <a:lnTo>
                    <a:pt x="0" y="0"/>
                  </a:lnTo>
                </a:path>
              </a:pathLst>
            </a:custGeom>
            <a:noFill/>
            <a:ln w="19080">
              <a:solidFill>
                <a:srgbClr val="ff990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46800" bIns="4680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1730" name=""/>
            <p:cNvSpPr/>
            <p:nvPr/>
          </p:nvSpPr>
          <p:spPr>
            <a:xfrm>
              <a:off x="6388200" y="3065400"/>
              <a:ext cx="1450800" cy="438120"/>
            </a:xfrm>
            <a:custGeom>
              <a:avLst/>
              <a:gdLst/>
              <a:ahLst/>
              <a:rect l="l" t="t" r="r" b="b"/>
              <a:pathLst>
                <a:path w="914" h="276">
                  <a:moveTo>
                    <a:pt x="914" y="276"/>
                  </a:moveTo>
                  <a:lnTo>
                    <a:pt x="0" y="0"/>
                  </a:lnTo>
                </a:path>
              </a:pathLst>
            </a:custGeom>
            <a:noFill/>
            <a:ln w="19080">
              <a:solidFill>
                <a:srgbClr val="ff990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46800" bIns="4680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1731" name=""/>
            <p:cNvSpPr/>
            <p:nvPr/>
          </p:nvSpPr>
          <p:spPr>
            <a:xfrm>
              <a:off x="7200720" y="3084480"/>
              <a:ext cx="657360" cy="358560"/>
            </a:xfrm>
            <a:custGeom>
              <a:avLst/>
              <a:gdLst/>
              <a:ahLst/>
              <a:rect l="l" t="t" r="r" b="b"/>
              <a:pathLst>
                <a:path w="414" h="226">
                  <a:moveTo>
                    <a:pt x="0" y="0"/>
                  </a:moveTo>
                  <a:lnTo>
                    <a:pt x="414" y="226"/>
                  </a:lnTo>
                </a:path>
              </a:pathLst>
            </a:custGeom>
            <a:noFill/>
            <a:ln w="19080">
              <a:solidFill>
                <a:srgbClr val="ff990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46800" bIns="4680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1732" name=""/>
            <p:cNvSpPr/>
            <p:nvPr/>
          </p:nvSpPr>
          <p:spPr>
            <a:xfrm>
              <a:off x="7819920" y="3576600"/>
              <a:ext cx="82440" cy="2038320"/>
            </a:xfrm>
            <a:custGeom>
              <a:avLst/>
              <a:gdLst/>
              <a:ahLst/>
              <a:rect l="l" t="t" r="r" b="b"/>
              <a:pathLst>
                <a:path w="52" h="1284">
                  <a:moveTo>
                    <a:pt x="0" y="1284"/>
                  </a:moveTo>
                  <a:lnTo>
                    <a:pt x="52" y="0"/>
                  </a:lnTo>
                </a:path>
              </a:pathLst>
            </a:custGeom>
            <a:noFill/>
            <a:ln w="19080">
              <a:solidFill>
                <a:srgbClr val="ff990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46800" bIns="4680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1733" name=""/>
            <p:cNvSpPr/>
            <p:nvPr/>
          </p:nvSpPr>
          <p:spPr>
            <a:xfrm>
              <a:off x="7839000" y="2957400"/>
              <a:ext cx="495360" cy="2657520"/>
            </a:xfrm>
            <a:custGeom>
              <a:avLst/>
              <a:gdLst/>
              <a:ahLst/>
              <a:rect l="l" t="t" r="r" b="b"/>
              <a:pathLst>
                <a:path w="312" h="1674">
                  <a:moveTo>
                    <a:pt x="0" y="1674"/>
                  </a:moveTo>
                  <a:lnTo>
                    <a:pt x="312" y="0"/>
                  </a:lnTo>
                </a:path>
              </a:pathLst>
            </a:custGeom>
            <a:noFill/>
            <a:ln w="19080">
              <a:solidFill>
                <a:srgbClr val="ff9900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46800" bIns="4680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11734" name=""/>
          <p:cNvGrpSpPr/>
          <p:nvPr/>
        </p:nvGrpSpPr>
        <p:grpSpPr>
          <a:xfrm>
            <a:off x="782640" y="477720"/>
            <a:ext cx="8185320" cy="5100840"/>
            <a:chOff x="782640" y="477720"/>
            <a:chExt cx="8185320" cy="5100840"/>
          </a:xfrm>
        </p:grpSpPr>
        <p:sp>
          <p:nvSpPr>
            <p:cNvPr id="11735" name=""/>
            <p:cNvSpPr/>
            <p:nvPr/>
          </p:nvSpPr>
          <p:spPr>
            <a:xfrm>
              <a:off x="1795320" y="995400"/>
              <a:ext cx="2589480" cy="3168720"/>
            </a:xfrm>
            <a:custGeom>
              <a:avLst/>
              <a:gdLst/>
              <a:ahLst/>
              <a:rect l="l" t="t" r="r" b="b"/>
              <a:pathLst>
                <a:path w="1631" h="1996">
                  <a:moveTo>
                    <a:pt x="1089" y="1996"/>
                  </a:moveTo>
                  <a:cubicBezTo>
                    <a:pt x="1151" y="1699"/>
                    <a:pt x="1631" y="426"/>
                    <a:pt x="1450" y="213"/>
                  </a:cubicBezTo>
                  <a:cubicBezTo>
                    <a:pt x="1269" y="0"/>
                    <a:pt x="302" y="614"/>
                    <a:pt x="0" y="719"/>
                  </a:cubicBezTo>
                </a:path>
              </a:pathLst>
            </a:custGeom>
            <a:noFill/>
            <a:ln w="19080">
              <a:solidFill>
                <a:srgbClr val="0085e8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46800" bIns="4680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1736" name=""/>
            <p:cNvSpPr/>
            <p:nvPr/>
          </p:nvSpPr>
          <p:spPr>
            <a:xfrm>
              <a:off x="4959360" y="1374840"/>
              <a:ext cx="1942920" cy="3222720"/>
            </a:xfrm>
            <a:custGeom>
              <a:avLst/>
              <a:gdLst/>
              <a:ahLst/>
              <a:rect l="l" t="t" r="r" b="b"/>
              <a:pathLst>
                <a:path w="1224" h="2030">
                  <a:moveTo>
                    <a:pt x="0" y="2030"/>
                  </a:moveTo>
                  <a:cubicBezTo>
                    <a:pt x="98" y="1728"/>
                    <a:pt x="387" y="436"/>
                    <a:pt x="591" y="218"/>
                  </a:cubicBezTo>
                  <a:cubicBezTo>
                    <a:pt x="795" y="0"/>
                    <a:pt x="1018" y="357"/>
                    <a:pt x="1224" y="725"/>
                  </a:cubicBezTo>
                </a:path>
              </a:pathLst>
            </a:custGeom>
            <a:noFill/>
            <a:ln w="19080">
              <a:solidFill>
                <a:srgbClr val="0085e8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46800" bIns="4680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1737" name=""/>
            <p:cNvSpPr/>
            <p:nvPr/>
          </p:nvSpPr>
          <p:spPr>
            <a:xfrm>
              <a:off x="1455840" y="2243160"/>
              <a:ext cx="3551040" cy="2301840"/>
            </a:xfrm>
            <a:custGeom>
              <a:avLst/>
              <a:gdLst/>
              <a:ahLst/>
              <a:rect l="l" t="t" r="r" b="b"/>
              <a:pathLst>
                <a:path w="2237" h="1450">
                  <a:moveTo>
                    <a:pt x="2237" y="1450"/>
                  </a:moveTo>
                  <a:cubicBezTo>
                    <a:pt x="1946" y="1229"/>
                    <a:pt x="853" y="260"/>
                    <a:pt x="480" y="130"/>
                  </a:cubicBezTo>
                  <a:cubicBezTo>
                    <a:pt x="107" y="0"/>
                    <a:pt x="100" y="558"/>
                    <a:pt x="0" y="670"/>
                  </a:cubicBezTo>
                </a:path>
              </a:pathLst>
            </a:custGeom>
            <a:noFill/>
            <a:ln w="19080">
              <a:solidFill>
                <a:srgbClr val="0085e8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46800" bIns="4680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1738" name=""/>
            <p:cNvSpPr/>
            <p:nvPr/>
          </p:nvSpPr>
          <p:spPr>
            <a:xfrm>
              <a:off x="4842000" y="782640"/>
              <a:ext cx="664920" cy="3908520"/>
            </a:xfrm>
            <a:custGeom>
              <a:avLst/>
              <a:gdLst/>
              <a:ahLst/>
              <a:rect l="l" t="t" r="r" b="b"/>
              <a:pathLst>
                <a:path w="419" h="2909">
                  <a:moveTo>
                    <a:pt x="0" y="2909"/>
                  </a:moveTo>
                  <a:cubicBezTo>
                    <a:pt x="84" y="1758"/>
                    <a:pt x="168" y="608"/>
                    <a:pt x="238" y="304"/>
                  </a:cubicBezTo>
                  <a:cubicBezTo>
                    <a:pt x="308" y="0"/>
                    <a:pt x="363" y="542"/>
                    <a:pt x="419" y="1084"/>
                  </a:cubicBezTo>
                </a:path>
              </a:pathLst>
            </a:custGeom>
            <a:noFill/>
            <a:ln w="19080">
              <a:solidFill>
                <a:srgbClr val="0085e8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46800" bIns="4680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1739" name=""/>
            <p:cNvSpPr/>
            <p:nvPr/>
          </p:nvSpPr>
          <p:spPr>
            <a:xfrm>
              <a:off x="5067360" y="1701720"/>
              <a:ext cx="2155680" cy="2955960"/>
            </a:xfrm>
            <a:custGeom>
              <a:avLst/>
              <a:gdLst/>
              <a:ahLst/>
              <a:rect l="l" t="t" r="r" b="b"/>
              <a:pathLst>
                <a:path w="1358" h="1862">
                  <a:moveTo>
                    <a:pt x="0" y="1862"/>
                  </a:moveTo>
                  <a:cubicBezTo>
                    <a:pt x="188" y="1587"/>
                    <a:pt x="906" y="428"/>
                    <a:pt x="1132" y="214"/>
                  </a:cubicBezTo>
                  <a:cubicBezTo>
                    <a:pt x="1358" y="0"/>
                    <a:pt x="1309" y="502"/>
                    <a:pt x="1356" y="578"/>
                  </a:cubicBezTo>
                </a:path>
              </a:pathLst>
            </a:custGeom>
            <a:noFill/>
            <a:ln w="19080">
              <a:solidFill>
                <a:srgbClr val="0085e8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46800" bIns="4680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1740" name=""/>
            <p:cNvSpPr/>
            <p:nvPr/>
          </p:nvSpPr>
          <p:spPr>
            <a:xfrm>
              <a:off x="1758960" y="1743120"/>
              <a:ext cx="3587760" cy="3403440"/>
            </a:xfrm>
            <a:custGeom>
              <a:avLst/>
              <a:gdLst/>
              <a:ahLst/>
              <a:rect l="l" t="t" r="r" b="b"/>
              <a:pathLst>
                <a:path w="2260" h="2144">
                  <a:moveTo>
                    <a:pt x="2260" y="2144"/>
                  </a:moveTo>
                  <a:cubicBezTo>
                    <a:pt x="2097" y="1838"/>
                    <a:pt x="1661" y="652"/>
                    <a:pt x="1284" y="326"/>
                  </a:cubicBezTo>
                  <a:cubicBezTo>
                    <a:pt x="907" y="0"/>
                    <a:pt x="267" y="217"/>
                    <a:pt x="0" y="188"/>
                  </a:cubicBezTo>
                </a:path>
              </a:pathLst>
            </a:custGeom>
            <a:noFill/>
            <a:ln w="19080">
              <a:solidFill>
                <a:srgbClr val="0085e8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46800" bIns="4680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1741" name=""/>
            <p:cNvSpPr/>
            <p:nvPr/>
          </p:nvSpPr>
          <p:spPr>
            <a:xfrm>
              <a:off x="1419120" y="2028960"/>
              <a:ext cx="3934080" cy="3073320"/>
            </a:xfrm>
            <a:custGeom>
              <a:avLst/>
              <a:gdLst/>
              <a:ahLst/>
              <a:rect l="l" t="t" r="r" b="b"/>
              <a:pathLst>
                <a:path w="2478" h="1936">
                  <a:moveTo>
                    <a:pt x="2478" y="1936"/>
                  </a:moveTo>
                  <a:cubicBezTo>
                    <a:pt x="2279" y="1639"/>
                    <a:pt x="1697" y="374"/>
                    <a:pt x="1284" y="187"/>
                  </a:cubicBezTo>
                  <a:cubicBezTo>
                    <a:pt x="871" y="0"/>
                    <a:pt x="268" y="685"/>
                    <a:pt x="0" y="816"/>
                  </a:cubicBezTo>
                </a:path>
              </a:pathLst>
            </a:custGeom>
            <a:noFill/>
            <a:ln w="19080">
              <a:solidFill>
                <a:srgbClr val="0085e8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46800" bIns="4680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1742" name=""/>
            <p:cNvSpPr/>
            <p:nvPr/>
          </p:nvSpPr>
          <p:spPr>
            <a:xfrm>
              <a:off x="782640" y="1873080"/>
              <a:ext cx="4565520" cy="3284640"/>
            </a:xfrm>
            <a:custGeom>
              <a:avLst/>
              <a:gdLst/>
              <a:ahLst/>
              <a:rect l="l" t="t" r="r" b="b"/>
              <a:pathLst>
                <a:path w="2876" h="2069">
                  <a:moveTo>
                    <a:pt x="2876" y="2069"/>
                  </a:moveTo>
                  <a:cubicBezTo>
                    <a:pt x="2486" y="1742"/>
                    <a:pt x="1022" y="218"/>
                    <a:pt x="543" y="109"/>
                  </a:cubicBezTo>
                  <a:cubicBezTo>
                    <a:pt x="64" y="0"/>
                    <a:pt x="33" y="698"/>
                    <a:pt x="0" y="1418"/>
                  </a:cubicBezTo>
                </a:path>
              </a:pathLst>
            </a:custGeom>
            <a:noFill/>
            <a:ln w="19080">
              <a:solidFill>
                <a:srgbClr val="0085e8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46800" bIns="4680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1743" name=""/>
            <p:cNvSpPr/>
            <p:nvPr/>
          </p:nvSpPr>
          <p:spPr>
            <a:xfrm>
              <a:off x="1962000" y="2081160"/>
              <a:ext cx="3429000" cy="3024360"/>
            </a:xfrm>
            <a:custGeom>
              <a:avLst/>
              <a:gdLst/>
              <a:ahLst/>
              <a:rect l="l" t="t" r="r" b="b"/>
              <a:pathLst>
                <a:path w="2160" h="1905">
                  <a:moveTo>
                    <a:pt x="2160" y="1905"/>
                  </a:moveTo>
                  <a:cubicBezTo>
                    <a:pt x="1882" y="1605"/>
                    <a:pt x="850" y="214"/>
                    <a:pt x="490" y="107"/>
                  </a:cubicBezTo>
                  <a:cubicBezTo>
                    <a:pt x="130" y="0"/>
                    <a:pt x="102" y="1022"/>
                    <a:pt x="0" y="1263"/>
                  </a:cubicBezTo>
                </a:path>
              </a:pathLst>
            </a:custGeom>
            <a:noFill/>
            <a:ln w="19080">
              <a:solidFill>
                <a:srgbClr val="0085e8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46800" bIns="4680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1744" name=""/>
            <p:cNvSpPr/>
            <p:nvPr/>
          </p:nvSpPr>
          <p:spPr>
            <a:xfrm>
              <a:off x="5343480" y="1603440"/>
              <a:ext cx="2898720" cy="3610080"/>
            </a:xfrm>
            <a:custGeom>
              <a:avLst/>
              <a:gdLst/>
              <a:ahLst/>
              <a:rect l="l" t="t" r="r" b="b"/>
              <a:pathLst>
                <a:path w="1826" h="2274">
                  <a:moveTo>
                    <a:pt x="0" y="2274"/>
                  </a:moveTo>
                  <a:cubicBezTo>
                    <a:pt x="224" y="1935"/>
                    <a:pt x="1040" y="494"/>
                    <a:pt x="1344" y="247"/>
                  </a:cubicBezTo>
                  <a:cubicBezTo>
                    <a:pt x="1648" y="0"/>
                    <a:pt x="1726" y="677"/>
                    <a:pt x="1826" y="790"/>
                  </a:cubicBezTo>
                </a:path>
              </a:pathLst>
            </a:custGeom>
            <a:noFill/>
            <a:ln w="19080">
              <a:solidFill>
                <a:srgbClr val="0085e8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46800" bIns="4680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1745" name=""/>
            <p:cNvSpPr/>
            <p:nvPr/>
          </p:nvSpPr>
          <p:spPr>
            <a:xfrm>
              <a:off x="5302080" y="1476360"/>
              <a:ext cx="3624480" cy="3657600"/>
            </a:xfrm>
            <a:custGeom>
              <a:avLst/>
              <a:gdLst/>
              <a:ahLst/>
              <a:rect l="l" t="t" r="r" b="b"/>
              <a:pathLst>
                <a:path w="2283" h="2304">
                  <a:moveTo>
                    <a:pt x="0" y="2304"/>
                  </a:moveTo>
                  <a:cubicBezTo>
                    <a:pt x="310" y="1971"/>
                    <a:pt x="1483" y="612"/>
                    <a:pt x="1863" y="306"/>
                  </a:cubicBezTo>
                  <a:cubicBezTo>
                    <a:pt x="2243" y="0"/>
                    <a:pt x="2195" y="433"/>
                    <a:pt x="2283" y="467"/>
                  </a:cubicBezTo>
                </a:path>
              </a:pathLst>
            </a:custGeom>
            <a:noFill/>
            <a:ln w="19080">
              <a:solidFill>
                <a:srgbClr val="0085e8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46800" bIns="4680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1746" name=""/>
            <p:cNvSpPr/>
            <p:nvPr/>
          </p:nvSpPr>
          <p:spPr>
            <a:xfrm>
              <a:off x="2838600" y="2960640"/>
              <a:ext cx="4606920" cy="2048040"/>
            </a:xfrm>
            <a:custGeom>
              <a:avLst/>
              <a:gdLst/>
              <a:ahLst/>
              <a:rect l="l" t="t" r="r" b="b"/>
              <a:pathLst>
                <a:path w="2902" h="1525">
                  <a:moveTo>
                    <a:pt x="2902" y="1525"/>
                  </a:moveTo>
                  <a:cubicBezTo>
                    <a:pt x="2523" y="980"/>
                    <a:pt x="2145" y="436"/>
                    <a:pt x="1661" y="218"/>
                  </a:cubicBezTo>
                  <a:cubicBezTo>
                    <a:pt x="1177" y="0"/>
                    <a:pt x="588" y="109"/>
                    <a:pt x="0" y="218"/>
                  </a:cubicBezTo>
                </a:path>
              </a:pathLst>
            </a:custGeom>
            <a:noFill/>
            <a:ln w="19080">
              <a:solidFill>
                <a:srgbClr val="0085e8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46800" bIns="4680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1747" name=""/>
            <p:cNvSpPr/>
            <p:nvPr/>
          </p:nvSpPr>
          <p:spPr>
            <a:xfrm>
              <a:off x="1434960" y="1793880"/>
              <a:ext cx="6229440" cy="3746520"/>
            </a:xfrm>
            <a:custGeom>
              <a:avLst/>
              <a:gdLst/>
              <a:ahLst/>
              <a:rect l="l" t="t" r="r" b="b"/>
              <a:pathLst>
                <a:path w="3924" h="2360">
                  <a:moveTo>
                    <a:pt x="3924" y="2360"/>
                  </a:moveTo>
                  <a:cubicBezTo>
                    <a:pt x="3545" y="2005"/>
                    <a:pt x="2306" y="464"/>
                    <a:pt x="1652" y="232"/>
                  </a:cubicBezTo>
                  <a:cubicBezTo>
                    <a:pt x="998" y="0"/>
                    <a:pt x="344" y="815"/>
                    <a:pt x="0" y="968"/>
                  </a:cubicBezTo>
                </a:path>
              </a:pathLst>
            </a:custGeom>
            <a:noFill/>
            <a:ln w="19080">
              <a:solidFill>
                <a:srgbClr val="0085e8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46800" bIns="4680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1748" name=""/>
            <p:cNvSpPr/>
            <p:nvPr/>
          </p:nvSpPr>
          <p:spPr>
            <a:xfrm>
              <a:off x="1892160" y="477720"/>
              <a:ext cx="5537520" cy="4556160"/>
            </a:xfrm>
            <a:custGeom>
              <a:avLst/>
              <a:gdLst/>
              <a:ahLst/>
              <a:rect l="l" t="t" r="r" b="b"/>
              <a:pathLst>
                <a:path w="3488" h="2870">
                  <a:moveTo>
                    <a:pt x="3488" y="2870"/>
                  </a:moveTo>
                  <a:cubicBezTo>
                    <a:pt x="3011" y="2453"/>
                    <a:pt x="1206" y="758"/>
                    <a:pt x="625" y="379"/>
                  </a:cubicBezTo>
                  <a:cubicBezTo>
                    <a:pt x="44" y="0"/>
                    <a:pt x="12" y="325"/>
                    <a:pt x="0" y="594"/>
                  </a:cubicBezTo>
                </a:path>
              </a:pathLst>
            </a:custGeom>
            <a:noFill/>
            <a:ln w="19080">
              <a:solidFill>
                <a:srgbClr val="0085e8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46800" bIns="4680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1749" name=""/>
            <p:cNvSpPr/>
            <p:nvPr/>
          </p:nvSpPr>
          <p:spPr>
            <a:xfrm>
              <a:off x="7456320" y="946080"/>
              <a:ext cx="1511640" cy="4087800"/>
            </a:xfrm>
            <a:custGeom>
              <a:avLst/>
              <a:gdLst/>
              <a:ahLst/>
              <a:rect l="l" t="t" r="r" b="b"/>
              <a:pathLst>
                <a:path w="952" h="2575">
                  <a:moveTo>
                    <a:pt x="0" y="2575"/>
                  </a:moveTo>
                  <a:cubicBezTo>
                    <a:pt x="64" y="2193"/>
                    <a:pt x="223" y="586"/>
                    <a:pt x="382" y="293"/>
                  </a:cubicBezTo>
                  <a:cubicBezTo>
                    <a:pt x="541" y="0"/>
                    <a:pt x="833" y="709"/>
                    <a:pt x="952" y="818"/>
                  </a:cubicBezTo>
                </a:path>
              </a:pathLst>
            </a:custGeom>
            <a:noFill/>
            <a:ln w="19080">
              <a:solidFill>
                <a:srgbClr val="0085e8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46800" bIns="4680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1750" name=""/>
            <p:cNvSpPr/>
            <p:nvPr/>
          </p:nvSpPr>
          <p:spPr>
            <a:xfrm>
              <a:off x="7402680" y="1257480"/>
              <a:ext cx="954000" cy="3776400"/>
            </a:xfrm>
            <a:custGeom>
              <a:avLst/>
              <a:gdLst/>
              <a:ahLst/>
              <a:rect l="l" t="t" r="r" b="b"/>
              <a:pathLst>
                <a:path w="601" h="2379">
                  <a:moveTo>
                    <a:pt x="0" y="2379"/>
                  </a:moveTo>
                  <a:cubicBezTo>
                    <a:pt x="82" y="2017"/>
                    <a:pt x="391" y="432"/>
                    <a:pt x="491" y="216"/>
                  </a:cubicBezTo>
                  <a:cubicBezTo>
                    <a:pt x="591" y="0"/>
                    <a:pt x="578" y="903"/>
                    <a:pt x="601" y="1084"/>
                  </a:cubicBezTo>
                </a:path>
              </a:pathLst>
            </a:custGeom>
            <a:noFill/>
            <a:ln w="19080">
              <a:solidFill>
                <a:srgbClr val="0085e8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46800" bIns="4680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1751" name=""/>
            <p:cNvSpPr/>
            <p:nvPr/>
          </p:nvSpPr>
          <p:spPr>
            <a:xfrm>
              <a:off x="6249960" y="1197000"/>
              <a:ext cx="1220760" cy="3865680"/>
            </a:xfrm>
            <a:custGeom>
              <a:avLst/>
              <a:gdLst/>
              <a:ahLst/>
              <a:rect l="l" t="t" r="r" b="b"/>
              <a:pathLst>
                <a:path w="769" h="2435">
                  <a:moveTo>
                    <a:pt x="769" y="2435"/>
                  </a:moveTo>
                  <a:cubicBezTo>
                    <a:pt x="697" y="2069"/>
                    <a:pt x="465" y="494"/>
                    <a:pt x="337" y="247"/>
                  </a:cubicBezTo>
                  <a:cubicBezTo>
                    <a:pt x="209" y="0"/>
                    <a:pt x="55" y="837"/>
                    <a:pt x="0" y="956"/>
                  </a:cubicBezTo>
                </a:path>
              </a:pathLst>
            </a:custGeom>
            <a:noFill/>
            <a:ln w="19080">
              <a:solidFill>
                <a:srgbClr val="0085e8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46800" bIns="4680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1752" name=""/>
            <p:cNvSpPr/>
            <p:nvPr/>
          </p:nvSpPr>
          <p:spPr>
            <a:xfrm>
              <a:off x="5167440" y="1932120"/>
              <a:ext cx="2616120" cy="3592440"/>
            </a:xfrm>
            <a:custGeom>
              <a:avLst/>
              <a:gdLst/>
              <a:ahLst/>
              <a:rect l="l" t="t" r="r" b="b"/>
              <a:pathLst>
                <a:path w="1648" h="2263">
                  <a:moveTo>
                    <a:pt x="1648" y="2263"/>
                  </a:moveTo>
                  <a:cubicBezTo>
                    <a:pt x="1471" y="1928"/>
                    <a:pt x="859" y="526"/>
                    <a:pt x="584" y="263"/>
                  </a:cubicBezTo>
                  <a:cubicBezTo>
                    <a:pt x="309" y="0"/>
                    <a:pt x="164" y="395"/>
                    <a:pt x="0" y="687"/>
                  </a:cubicBezTo>
                </a:path>
              </a:pathLst>
            </a:custGeom>
            <a:noFill/>
            <a:ln w="19080">
              <a:solidFill>
                <a:srgbClr val="0085e8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46800" bIns="4680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1753" name=""/>
            <p:cNvSpPr/>
            <p:nvPr/>
          </p:nvSpPr>
          <p:spPr>
            <a:xfrm>
              <a:off x="7499520" y="1405080"/>
              <a:ext cx="901440" cy="3558960"/>
            </a:xfrm>
            <a:custGeom>
              <a:avLst/>
              <a:gdLst/>
              <a:ahLst/>
              <a:rect l="l" t="t" r="r" b="b"/>
              <a:pathLst>
                <a:path w="568" h="2242">
                  <a:moveTo>
                    <a:pt x="0" y="2242"/>
                  </a:moveTo>
                  <a:cubicBezTo>
                    <a:pt x="175" y="1339"/>
                    <a:pt x="402" y="434"/>
                    <a:pt x="485" y="217"/>
                  </a:cubicBezTo>
                  <a:cubicBezTo>
                    <a:pt x="568" y="0"/>
                    <a:pt x="497" y="790"/>
                    <a:pt x="500" y="941"/>
                  </a:cubicBezTo>
                </a:path>
              </a:pathLst>
            </a:custGeom>
            <a:noFill/>
            <a:ln w="19080">
              <a:solidFill>
                <a:srgbClr val="0085e8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46800" bIns="4680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1754" name=""/>
            <p:cNvSpPr/>
            <p:nvPr/>
          </p:nvSpPr>
          <p:spPr>
            <a:xfrm>
              <a:off x="1943280" y="800280"/>
              <a:ext cx="5786280" cy="4738680"/>
            </a:xfrm>
            <a:custGeom>
              <a:avLst/>
              <a:gdLst/>
              <a:ahLst/>
              <a:rect l="l" t="t" r="r" b="b"/>
              <a:pathLst>
                <a:path w="3645" h="2985">
                  <a:moveTo>
                    <a:pt x="3645" y="2985"/>
                  </a:moveTo>
                  <a:cubicBezTo>
                    <a:pt x="3312" y="2556"/>
                    <a:pt x="2252" y="840"/>
                    <a:pt x="1645" y="420"/>
                  </a:cubicBezTo>
                  <a:cubicBezTo>
                    <a:pt x="1038" y="0"/>
                    <a:pt x="343" y="458"/>
                    <a:pt x="0" y="468"/>
                  </a:cubicBezTo>
                </a:path>
              </a:pathLst>
            </a:custGeom>
            <a:noFill/>
            <a:ln w="19080">
              <a:solidFill>
                <a:srgbClr val="0085e8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46800" bIns="4680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1755" name=""/>
            <p:cNvSpPr/>
            <p:nvPr/>
          </p:nvSpPr>
          <p:spPr>
            <a:xfrm>
              <a:off x="1774800" y="635040"/>
              <a:ext cx="6050160" cy="4943520"/>
            </a:xfrm>
            <a:custGeom>
              <a:avLst/>
              <a:gdLst/>
              <a:ahLst/>
              <a:rect l="l" t="t" r="r" b="b"/>
              <a:pathLst>
                <a:path w="3811" h="3114">
                  <a:moveTo>
                    <a:pt x="3811" y="3114"/>
                  </a:moveTo>
                  <a:cubicBezTo>
                    <a:pt x="3477" y="2658"/>
                    <a:pt x="2443" y="740"/>
                    <a:pt x="1808" y="370"/>
                  </a:cubicBezTo>
                  <a:cubicBezTo>
                    <a:pt x="1173" y="0"/>
                    <a:pt x="377" y="783"/>
                    <a:pt x="0" y="892"/>
                  </a:cubicBezTo>
                </a:path>
              </a:pathLst>
            </a:custGeom>
            <a:noFill/>
            <a:ln w="19080">
              <a:solidFill>
                <a:srgbClr val="0085e8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46800" bIns="4680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1756" name=""/>
            <p:cNvSpPr/>
            <p:nvPr/>
          </p:nvSpPr>
          <p:spPr>
            <a:xfrm>
              <a:off x="1565280" y="1214280"/>
              <a:ext cx="6203880" cy="4310280"/>
            </a:xfrm>
            <a:custGeom>
              <a:avLst/>
              <a:gdLst/>
              <a:ahLst/>
              <a:rect l="l" t="t" r="r" b="b"/>
              <a:pathLst>
                <a:path w="3908" h="2715">
                  <a:moveTo>
                    <a:pt x="3908" y="2715"/>
                  </a:moveTo>
                  <a:cubicBezTo>
                    <a:pt x="3505" y="2291"/>
                    <a:pt x="2147" y="358"/>
                    <a:pt x="1496" y="179"/>
                  </a:cubicBezTo>
                  <a:cubicBezTo>
                    <a:pt x="845" y="0"/>
                    <a:pt x="312" y="1335"/>
                    <a:pt x="0" y="1639"/>
                  </a:cubicBezTo>
                </a:path>
              </a:pathLst>
            </a:custGeom>
            <a:noFill/>
            <a:ln w="19080">
              <a:solidFill>
                <a:srgbClr val="0085e8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46800" bIns="4680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1757" name=""/>
            <p:cNvSpPr/>
            <p:nvPr/>
          </p:nvSpPr>
          <p:spPr>
            <a:xfrm>
              <a:off x="6080040" y="1284120"/>
              <a:ext cx="1703520" cy="4267440"/>
            </a:xfrm>
            <a:custGeom>
              <a:avLst/>
              <a:gdLst/>
              <a:ahLst/>
              <a:rect l="l" t="t" r="r" b="b"/>
              <a:pathLst>
                <a:path w="1073" h="2688">
                  <a:moveTo>
                    <a:pt x="1073" y="2688"/>
                  </a:moveTo>
                  <a:cubicBezTo>
                    <a:pt x="1042" y="2266"/>
                    <a:pt x="1067" y="328"/>
                    <a:pt x="888" y="164"/>
                  </a:cubicBezTo>
                  <a:cubicBezTo>
                    <a:pt x="709" y="0"/>
                    <a:pt x="353" y="886"/>
                    <a:pt x="0" y="1701"/>
                  </a:cubicBezTo>
                </a:path>
              </a:pathLst>
            </a:custGeom>
            <a:noFill/>
            <a:ln w="19080">
              <a:solidFill>
                <a:srgbClr val="0085e8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46800" bIns="4680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1758" name=""/>
            <p:cNvSpPr/>
            <p:nvPr/>
          </p:nvSpPr>
          <p:spPr>
            <a:xfrm>
              <a:off x="3470400" y="1316160"/>
              <a:ext cx="4230720" cy="4222800"/>
            </a:xfrm>
            <a:custGeom>
              <a:avLst/>
              <a:gdLst/>
              <a:ahLst/>
              <a:rect l="l" t="t" r="r" b="b"/>
              <a:pathLst>
                <a:path w="2665" h="2660">
                  <a:moveTo>
                    <a:pt x="2665" y="2660"/>
                  </a:moveTo>
                  <a:cubicBezTo>
                    <a:pt x="2498" y="2247"/>
                    <a:pt x="2104" y="384"/>
                    <a:pt x="1660" y="192"/>
                  </a:cubicBezTo>
                  <a:cubicBezTo>
                    <a:pt x="1216" y="0"/>
                    <a:pt x="605" y="792"/>
                    <a:pt x="0" y="1511"/>
                  </a:cubicBezTo>
                </a:path>
              </a:pathLst>
            </a:custGeom>
            <a:noFill/>
            <a:ln w="19080">
              <a:solidFill>
                <a:srgbClr val="0085e8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46800" bIns="4680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1759" name=""/>
            <p:cNvSpPr/>
            <p:nvPr/>
          </p:nvSpPr>
          <p:spPr>
            <a:xfrm>
              <a:off x="5911920" y="1146240"/>
              <a:ext cx="1476360" cy="3860640"/>
            </a:xfrm>
            <a:custGeom>
              <a:avLst/>
              <a:gdLst/>
              <a:ahLst/>
              <a:rect l="l" t="t" r="r" b="b"/>
              <a:pathLst>
                <a:path w="930" h="2432">
                  <a:moveTo>
                    <a:pt x="930" y="2432"/>
                  </a:moveTo>
                  <a:cubicBezTo>
                    <a:pt x="838" y="2060"/>
                    <a:pt x="524" y="402"/>
                    <a:pt x="369" y="201"/>
                  </a:cubicBezTo>
                  <a:cubicBezTo>
                    <a:pt x="214" y="0"/>
                    <a:pt x="85" y="621"/>
                    <a:pt x="0" y="1223"/>
                  </a:cubicBezTo>
                </a:path>
              </a:pathLst>
            </a:custGeom>
            <a:noFill/>
            <a:ln w="19080">
              <a:solidFill>
                <a:srgbClr val="0085e8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46800" bIns="4680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1760" name=""/>
            <p:cNvSpPr/>
            <p:nvPr/>
          </p:nvSpPr>
          <p:spPr>
            <a:xfrm>
              <a:off x="2425680" y="1793880"/>
              <a:ext cx="4803840" cy="2120760"/>
            </a:xfrm>
            <a:custGeom>
              <a:avLst/>
              <a:gdLst/>
              <a:ahLst/>
              <a:rect l="l" t="t" r="r" b="b"/>
              <a:pathLst>
                <a:path w="3026" h="1336">
                  <a:moveTo>
                    <a:pt x="0" y="1336"/>
                  </a:moveTo>
                  <a:cubicBezTo>
                    <a:pt x="362" y="1139"/>
                    <a:pt x="1667" y="310"/>
                    <a:pt x="2171" y="155"/>
                  </a:cubicBezTo>
                  <a:cubicBezTo>
                    <a:pt x="2675" y="0"/>
                    <a:pt x="2837" y="204"/>
                    <a:pt x="3026" y="405"/>
                  </a:cubicBezTo>
                </a:path>
              </a:pathLst>
            </a:custGeom>
            <a:noFill/>
            <a:ln w="19080">
              <a:solidFill>
                <a:srgbClr val="0085e8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46800" bIns="4680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1761" name=""/>
            <p:cNvSpPr/>
            <p:nvPr/>
          </p:nvSpPr>
          <p:spPr>
            <a:xfrm>
              <a:off x="1865160" y="614520"/>
              <a:ext cx="901800" cy="3247920"/>
            </a:xfrm>
            <a:custGeom>
              <a:avLst/>
              <a:gdLst/>
              <a:ahLst/>
              <a:rect l="l" t="t" r="r" b="b"/>
              <a:pathLst>
                <a:path w="568" h="2418">
                  <a:moveTo>
                    <a:pt x="568" y="2418"/>
                  </a:moveTo>
                  <a:cubicBezTo>
                    <a:pt x="525" y="1506"/>
                    <a:pt x="482" y="594"/>
                    <a:pt x="387" y="297"/>
                  </a:cubicBezTo>
                  <a:cubicBezTo>
                    <a:pt x="292" y="0"/>
                    <a:pt x="146" y="317"/>
                    <a:pt x="0" y="634"/>
                  </a:cubicBezTo>
                </a:path>
              </a:pathLst>
            </a:custGeom>
            <a:noFill/>
            <a:ln w="19080">
              <a:solidFill>
                <a:srgbClr val="0085e8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46800" bIns="4680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1762" name=""/>
            <p:cNvSpPr/>
            <p:nvPr/>
          </p:nvSpPr>
          <p:spPr>
            <a:xfrm>
              <a:off x="2419200" y="1668600"/>
              <a:ext cx="5747040" cy="2224080"/>
            </a:xfrm>
            <a:custGeom>
              <a:avLst/>
              <a:gdLst/>
              <a:ahLst/>
              <a:rect l="l" t="t" r="r" b="b"/>
              <a:pathLst>
                <a:path w="3620" h="1401">
                  <a:moveTo>
                    <a:pt x="0" y="1401"/>
                  </a:moveTo>
                  <a:cubicBezTo>
                    <a:pt x="341" y="1185"/>
                    <a:pt x="1449" y="204"/>
                    <a:pt x="2052" y="102"/>
                  </a:cubicBezTo>
                  <a:cubicBezTo>
                    <a:pt x="2655" y="0"/>
                    <a:pt x="3294" y="644"/>
                    <a:pt x="3620" y="787"/>
                  </a:cubicBezTo>
                </a:path>
              </a:pathLst>
            </a:custGeom>
            <a:noFill/>
            <a:ln w="19080">
              <a:solidFill>
                <a:srgbClr val="0085e8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46800" bIns="4680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1763" name=""/>
            <p:cNvSpPr/>
            <p:nvPr/>
          </p:nvSpPr>
          <p:spPr>
            <a:xfrm>
              <a:off x="2449440" y="1809720"/>
              <a:ext cx="2613240" cy="2081160"/>
            </a:xfrm>
            <a:custGeom>
              <a:avLst/>
              <a:gdLst/>
              <a:ahLst/>
              <a:rect l="l" t="t" r="r" b="b"/>
              <a:pathLst>
                <a:path w="1646" h="1311">
                  <a:moveTo>
                    <a:pt x="0" y="1311"/>
                  </a:moveTo>
                  <a:cubicBezTo>
                    <a:pt x="151" y="1111"/>
                    <a:pt x="624" y="220"/>
                    <a:pt x="898" y="110"/>
                  </a:cubicBezTo>
                  <a:cubicBezTo>
                    <a:pt x="1172" y="0"/>
                    <a:pt x="1490" y="538"/>
                    <a:pt x="1646" y="651"/>
                  </a:cubicBezTo>
                </a:path>
              </a:pathLst>
            </a:custGeom>
            <a:noFill/>
            <a:ln w="19080">
              <a:solidFill>
                <a:srgbClr val="0085e8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46800" bIns="4680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1764" name=""/>
            <p:cNvSpPr/>
            <p:nvPr/>
          </p:nvSpPr>
          <p:spPr>
            <a:xfrm>
              <a:off x="2343240" y="1768320"/>
              <a:ext cx="4027320" cy="2121120"/>
            </a:xfrm>
            <a:custGeom>
              <a:avLst/>
              <a:gdLst/>
              <a:ahLst/>
              <a:rect l="l" t="t" r="r" b="b"/>
              <a:pathLst>
                <a:path w="2537" h="1336">
                  <a:moveTo>
                    <a:pt x="0" y="1336"/>
                  </a:moveTo>
                  <a:cubicBezTo>
                    <a:pt x="355" y="1133"/>
                    <a:pt x="1711" y="244"/>
                    <a:pt x="2124" y="122"/>
                  </a:cubicBezTo>
                  <a:cubicBezTo>
                    <a:pt x="2537" y="0"/>
                    <a:pt x="2493" y="302"/>
                    <a:pt x="2478" y="602"/>
                  </a:cubicBezTo>
                </a:path>
              </a:pathLst>
            </a:custGeom>
            <a:noFill/>
            <a:ln w="19080">
              <a:solidFill>
                <a:srgbClr val="0085e8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wrap="none" lIns="90000" rIns="90000" tIns="46800" bIns="46800" anchor="ctr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11765" name=""/>
          <p:cNvGrpSpPr/>
          <p:nvPr/>
        </p:nvGrpSpPr>
        <p:grpSpPr>
          <a:xfrm>
            <a:off x="735120" y="444600"/>
            <a:ext cx="8219880" cy="5130720"/>
            <a:chOff x="735120" y="444600"/>
            <a:chExt cx="8219880" cy="5130720"/>
          </a:xfrm>
        </p:grpSpPr>
        <p:grpSp>
          <p:nvGrpSpPr>
            <p:cNvPr id="11766" name=""/>
            <p:cNvGrpSpPr/>
            <p:nvPr/>
          </p:nvGrpSpPr>
          <p:grpSpPr>
            <a:xfrm>
              <a:off x="735120" y="444600"/>
              <a:ext cx="8219880" cy="5130720"/>
              <a:chOff x="735120" y="444600"/>
              <a:chExt cx="8219880" cy="5130720"/>
            </a:xfrm>
          </p:grpSpPr>
          <p:grpSp>
            <p:nvGrpSpPr>
              <p:cNvPr id="11767" name=""/>
              <p:cNvGrpSpPr/>
              <p:nvPr/>
            </p:nvGrpSpPr>
            <p:grpSpPr>
              <a:xfrm>
                <a:off x="800280" y="1733400"/>
                <a:ext cx="7162560" cy="3819600"/>
                <a:chOff x="800280" y="1733400"/>
                <a:chExt cx="7162560" cy="3819600"/>
              </a:xfrm>
            </p:grpSpPr>
            <p:sp>
              <p:nvSpPr>
                <p:cNvPr id="11768" name=""/>
                <p:cNvSpPr/>
                <p:nvPr/>
              </p:nvSpPr>
              <p:spPr>
                <a:xfrm flipV="1">
                  <a:off x="7143840" y="2666880"/>
                  <a:ext cx="47520" cy="324000"/>
                </a:xfrm>
                <a:prstGeom prst="line">
                  <a:avLst/>
                </a:prstGeom>
                <a:ln w="19080">
                  <a:solidFill>
                    <a:srgbClr val="008000"/>
                  </a:solidFill>
                  <a:miter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46800" bIns="46800" anchor="ctr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11769" name=""/>
                <p:cNvSpPr/>
                <p:nvPr/>
              </p:nvSpPr>
              <p:spPr>
                <a:xfrm>
                  <a:off x="6848640" y="2895480"/>
                  <a:ext cx="304560" cy="85680"/>
                </a:xfrm>
                <a:prstGeom prst="line">
                  <a:avLst/>
                </a:prstGeom>
                <a:ln w="19080">
                  <a:solidFill>
                    <a:srgbClr val="008000"/>
                  </a:solidFill>
                  <a:miter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38880" bIns="38880" anchor="ctr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11770" name=""/>
                <p:cNvSpPr/>
                <p:nvPr/>
              </p:nvSpPr>
              <p:spPr>
                <a:xfrm flipV="1">
                  <a:off x="6819840" y="2676240"/>
                  <a:ext cx="390600" cy="228600"/>
                </a:xfrm>
                <a:prstGeom prst="line">
                  <a:avLst/>
                </a:prstGeom>
                <a:ln w="19080">
                  <a:solidFill>
                    <a:srgbClr val="008000"/>
                  </a:solidFill>
                  <a:miter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46800" bIns="46800" anchor="ctr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grpSp>
              <p:nvGrpSpPr>
                <p:cNvPr id="11771" name=""/>
                <p:cNvGrpSpPr/>
                <p:nvPr/>
              </p:nvGrpSpPr>
              <p:grpSpPr>
                <a:xfrm>
                  <a:off x="800280" y="1733400"/>
                  <a:ext cx="7162560" cy="3819600"/>
                  <a:chOff x="800280" y="1733400"/>
                  <a:chExt cx="7162560" cy="3819600"/>
                </a:xfrm>
              </p:grpSpPr>
              <p:sp>
                <p:nvSpPr>
                  <p:cNvPr id="11772" name=""/>
                  <p:cNvSpPr/>
                  <p:nvPr/>
                </p:nvSpPr>
                <p:spPr>
                  <a:xfrm>
                    <a:off x="4000680" y="3467160"/>
                    <a:ext cx="1133280" cy="1127160"/>
                  </a:xfrm>
                  <a:custGeom>
                    <a:avLst/>
                    <a:gdLst/>
                    <a:ahLst/>
                    <a:rect l="l" t="t" r="r" b="b"/>
                    <a:pathLst>
                      <a:path w="714" h="710">
                        <a:moveTo>
                          <a:pt x="0" y="0"/>
                        </a:moveTo>
                        <a:lnTo>
                          <a:pt x="714" y="710"/>
                        </a:lnTo>
                      </a:path>
                    </a:pathLst>
                  </a:custGeom>
                  <a:noFill/>
                  <a:ln w="19080">
                    <a:solidFill>
                      <a:srgbClr val="0080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wrap="none" lIns="90000" rIns="90000" tIns="46800" bIns="46800" anchor="ctr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11773" name=""/>
                  <p:cNvSpPr/>
                  <p:nvPr/>
                </p:nvSpPr>
                <p:spPr>
                  <a:xfrm flipV="1">
                    <a:off x="2095560" y="3457080"/>
                    <a:ext cx="1895400" cy="933480"/>
                  </a:xfrm>
                  <a:prstGeom prst="line">
                    <a:avLst/>
                  </a:prstGeom>
                  <a:ln w="19080">
                    <a:solidFill>
                      <a:srgbClr val="008000"/>
                    </a:solidFill>
                    <a:miter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lIns="90000" rIns="90000" tIns="46800" bIns="46800" anchor="ctr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grpSp>
                <p:nvGrpSpPr>
                  <p:cNvPr id="11774" name=""/>
                  <p:cNvGrpSpPr/>
                  <p:nvPr/>
                </p:nvGrpSpPr>
                <p:grpSpPr>
                  <a:xfrm>
                    <a:off x="800280" y="1733400"/>
                    <a:ext cx="7162560" cy="3819600"/>
                    <a:chOff x="800280" y="1733400"/>
                    <a:chExt cx="7162560" cy="3819600"/>
                  </a:xfrm>
                </p:grpSpPr>
                <p:sp>
                  <p:nvSpPr>
                    <p:cNvPr id="11775" name=""/>
                    <p:cNvSpPr/>
                    <p:nvPr/>
                  </p:nvSpPr>
                  <p:spPr>
                    <a:xfrm flipV="1">
                      <a:off x="5343480" y="4229280"/>
                      <a:ext cx="1647720" cy="1009440"/>
                    </a:xfrm>
                    <a:prstGeom prst="line">
                      <a:avLst/>
                    </a:prstGeom>
                    <a:ln w="19080">
                      <a:solidFill>
                        <a:srgbClr val="008000"/>
                      </a:solidFill>
                      <a:miter/>
                    </a:ln>
                  </p:spPr>
                  <p:style>
                    <a:lnRef idx="0"/>
                    <a:fillRef idx="0"/>
                    <a:effectRef idx="0"/>
                    <a:fontRef idx="minor"/>
                  </p:style>
                  <p:txBody>
                    <a:bodyPr lIns="90000" rIns="90000" tIns="46800" bIns="46800" anchor="ctr">
                      <a:noAutofit/>
                    </a:bodyPr>
                    <a:p>
                      <a:endParaRPr b="0" lang="en-US" sz="2400" strike="noStrike" u="none">
                        <a:solidFill>
                          <a:srgbClr val="000000"/>
                        </a:solidFill>
                        <a:effectLst/>
                        <a:uFillTx/>
                        <a:latin typeface="Frutiger 45 Light"/>
                      </a:endParaRPr>
                    </a:p>
                  </p:txBody>
                </p:sp>
                <p:sp>
                  <p:nvSpPr>
                    <p:cNvPr id="11776" name=""/>
                    <p:cNvSpPr/>
                    <p:nvPr/>
                  </p:nvSpPr>
                  <p:spPr>
                    <a:xfrm flipH="1">
                      <a:off x="6962400" y="3000240"/>
                      <a:ext cx="142920" cy="1247760"/>
                    </a:xfrm>
                    <a:prstGeom prst="line">
                      <a:avLst/>
                    </a:prstGeom>
                    <a:ln w="19080">
                      <a:solidFill>
                        <a:srgbClr val="008000"/>
                      </a:solidFill>
                      <a:miter/>
                    </a:ln>
                  </p:spPr>
                  <p:style>
                    <a:lnRef idx="0"/>
                    <a:fillRef idx="0"/>
                    <a:effectRef idx="0"/>
                    <a:fontRef idx="minor"/>
                  </p:style>
                  <p:txBody>
                    <a:bodyPr lIns="90000" rIns="90000" tIns="46800" bIns="46800" anchor="ctr">
                      <a:noAutofit/>
                    </a:bodyPr>
                    <a:p>
                      <a:endParaRPr b="0" lang="en-US" sz="2400" strike="noStrike" u="none">
                        <a:solidFill>
                          <a:srgbClr val="000000"/>
                        </a:solidFill>
                        <a:effectLst/>
                        <a:uFillTx/>
                        <a:latin typeface="Frutiger 45 Light"/>
                      </a:endParaRPr>
                    </a:p>
                  </p:txBody>
                </p:sp>
                <p:grpSp>
                  <p:nvGrpSpPr>
                    <p:cNvPr id="11777" name=""/>
                    <p:cNvGrpSpPr/>
                    <p:nvPr/>
                  </p:nvGrpSpPr>
                  <p:grpSpPr>
                    <a:xfrm>
                      <a:off x="800280" y="1733400"/>
                      <a:ext cx="7162560" cy="3819600"/>
                      <a:chOff x="800280" y="1733400"/>
                      <a:chExt cx="7162560" cy="3819600"/>
                    </a:xfrm>
                  </p:grpSpPr>
                  <p:sp>
                    <p:nvSpPr>
                      <p:cNvPr id="11778" name=""/>
                      <p:cNvSpPr/>
                      <p:nvPr/>
                    </p:nvSpPr>
                    <p:spPr>
                      <a:xfrm>
                        <a:off x="6229440" y="3038400"/>
                        <a:ext cx="1533600" cy="381240"/>
                      </a:xfrm>
                      <a:prstGeom prst="line">
                        <a:avLst/>
                      </a:prstGeom>
                      <a:ln w="19080">
                        <a:solidFill>
                          <a:srgbClr val="008000"/>
                        </a:solidFill>
                        <a:miter/>
                      </a:ln>
                    </p:spPr>
                    <p:style>
                      <a:lnRef idx="0"/>
                      <a:fillRef idx="0"/>
                      <a:effectRef idx="0"/>
                      <a:fontRef idx="minor"/>
                    </p:style>
                    <p:txBody>
                      <a:bodyPr lIns="90000" rIns="90000" tIns="46800" bIns="46800" anchor="ctr">
                        <a:noAutofit/>
                      </a:bodyPr>
                      <a:p>
                        <a:endParaRPr b="0" lang="en-US" sz="2400" strike="noStrike" u="none">
                          <a:solidFill>
                            <a:srgbClr val="000000"/>
                          </a:solidFill>
                          <a:effectLst/>
                          <a:uFillTx/>
                          <a:latin typeface="Frutiger 45 Light"/>
                        </a:endParaRPr>
                      </a:p>
                    </p:txBody>
                  </p:sp>
                  <p:sp>
                    <p:nvSpPr>
                      <p:cNvPr id="11779" name=""/>
                      <p:cNvSpPr/>
                      <p:nvPr/>
                    </p:nvSpPr>
                    <p:spPr>
                      <a:xfrm>
                        <a:off x="6238800" y="3067200"/>
                        <a:ext cx="1600200" cy="298440"/>
                      </a:xfrm>
                      <a:custGeom>
                        <a:avLst/>
                        <a:gdLst/>
                        <a:ahLst/>
                        <a:rect l="l" t="t" r="r" b="b"/>
                        <a:pathLst>
                          <a:path w="1008" h="188">
                            <a:moveTo>
                              <a:pt x="0" y="0"/>
                            </a:moveTo>
                            <a:lnTo>
                              <a:pt x="1008" y="188"/>
                            </a:lnTo>
                          </a:path>
                        </a:pathLst>
                      </a:custGeom>
                      <a:noFill/>
                      <a:ln w="19080">
                        <a:solidFill>
                          <a:srgbClr val="008000"/>
                        </a:solidFill>
                        <a:round/>
                      </a:ln>
                    </p:spPr>
                    <p:style>
                      <a:lnRef idx="0"/>
                      <a:fillRef idx="0"/>
                      <a:effectRef idx="0"/>
                      <a:fontRef idx="minor"/>
                    </p:style>
                    <p:txBody>
                      <a:bodyPr wrap="none" lIns="90000" rIns="90000" tIns="46800" bIns="46800" anchor="ctr">
                        <a:noAutofit/>
                      </a:bodyPr>
                      <a:p>
                        <a:endParaRPr b="0" lang="en-US" sz="2400" strike="noStrike" u="none">
                          <a:solidFill>
                            <a:srgbClr val="000000"/>
                          </a:solidFill>
                          <a:effectLst/>
                          <a:uFillTx/>
                          <a:latin typeface="Frutiger 45 Light"/>
                        </a:endParaRPr>
                      </a:p>
                    </p:txBody>
                  </p:sp>
                  <p:grpSp>
                    <p:nvGrpSpPr>
                      <p:cNvPr id="11780" name=""/>
                      <p:cNvGrpSpPr/>
                      <p:nvPr/>
                    </p:nvGrpSpPr>
                    <p:grpSpPr>
                      <a:xfrm>
                        <a:off x="800280" y="1733400"/>
                        <a:ext cx="7162560" cy="3819600"/>
                        <a:chOff x="800280" y="1733400"/>
                        <a:chExt cx="7162560" cy="3819600"/>
                      </a:xfrm>
                    </p:grpSpPr>
                    <p:sp>
                      <p:nvSpPr>
                        <p:cNvPr id="11781" name=""/>
                        <p:cNvSpPr/>
                        <p:nvPr/>
                      </p:nvSpPr>
                      <p:spPr>
                        <a:xfrm flipV="1">
                          <a:off x="6086520" y="3419280"/>
                          <a:ext cx="1685880" cy="1114200"/>
                        </a:xfrm>
                        <a:prstGeom prst="line">
                          <a:avLst/>
                        </a:prstGeom>
                        <a:ln w="19080">
                          <a:solidFill>
                            <a:srgbClr val="008000"/>
                          </a:solidFill>
                          <a:miter/>
                        </a:ln>
                      </p:spPr>
                      <p:style>
                        <a:lnRef idx="0"/>
                        <a:fillRef idx="0"/>
                        <a:effectRef idx="0"/>
                        <a:fontRef idx="minor"/>
                      </p:style>
                      <p:txBody>
                        <a:bodyPr lIns="90000" rIns="90000" tIns="46800" bIns="46800" anchor="ctr">
                          <a:noAutofit/>
                        </a:bodyPr>
                        <a:p>
                          <a:endParaRPr b="0" lang="en-US" sz="2400" strike="noStrike" u="none">
                            <a:solidFill>
                              <a:srgbClr val="000000"/>
                            </a:solidFill>
                            <a:effectLst/>
                            <a:uFillTx/>
                            <a:latin typeface="Frutiger 45 Light"/>
                          </a:endParaRPr>
                        </a:p>
                      </p:txBody>
                    </p:sp>
                    <p:sp>
                      <p:nvSpPr>
                        <p:cNvPr id="11782" name=""/>
                        <p:cNvSpPr/>
                        <p:nvPr/>
                      </p:nvSpPr>
                      <p:spPr>
                        <a:xfrm flipV="1">
                          <a:off x="6095880" y="3219120"/>
                          <a:ext cx="1866960" cy="1305000"/>
                        </a:xfrm>
                        <a:prstGeom prst="line">
                          <a:avLst/>
                        </a:prstGeom>
                        <a:ln w="19080">
                          <a:solidFill>
                            <a:srgbClr val="008000"/>
                          </a:solidFill>
                          <a:miter/>
                        </a:ln>
                      </p:spPr>
                      <p:style>
                        <a:lnRef idx="0"/>
                        <a:fillRef idx="0"/>
                        <a:effectRef idx="0"/>
                        <a:fontRef idx="minor"/>
                      </p:style>
                      <p:txBody>
                        <a:bodyPr lIns="90000" rIns="90000" tIns="46800" bIns="46800" anchor="ctr">
                          <a:noAutofit/>
                        </a:bodyPr>
                        <a:p>
                          <a:endParaRPr b="0" lang="en-US" sz="2400" strike="noStrike" u="none">
                            <a:solidFill>
                              <a:srgbClr val="000000"/>
                            </a:solidFill>
                            <a:effectLst/>
                            <a:uFillTx/>
                            <a:latin typeface="Frutiger 45 Light"/>
                          </a:endParaRPr>
                        </a:p>
                      </p:txBody>
                    </p:sp>
                    <p:grpSp>
                      <p:nvGrpSpPr>
                        <p:cNvPr id="11783" name=""/>
                        <p:cNvGrpSpPr/>
                        <p:nvPr/>
                      </p:nvGrpSpPr>
                      <p:grpSpPr>
                        <a:xfrm>
                          <a:off x="800280" y="1733400"/>
                          <a:ext cx="6940440" cy="3819600"/>
                          <a:chOff x="800280" y="1733400"/>
                          <a:chExt cx="6940440" cy="3819600"/>
                        </a:xfrm>
                      </p:grpSpPr>
                      <p:sp>
                        <p:nvSpPr>
                          <p:cNvPr id="11784" name=""/>
                          <p:cNvSpPr/>
                          <p:nvPr/>
                        </p:nvSpPr>
                        <p:spPr>
                          <a:xfrm>
                            <a:off x="6102360" y="4518000"/>
                            <a:ext cx="1359000" cy="571680"/>
                          </a:xfrm>
                          <a:prstGeom prst="line">
                            <a:avLst/>
                          </a:prstGeom>
                          <a:ln w="19080">
                            <a:solidFill>
                              <a:srgbClr val="008000"/>
                            </a:solidFill>
                            <a:miter/>
                          </a:ln>
                        </p:spPr>
                        <p:style>
                          <a:lnRef idx="0"/>
                          <a:fillRef idx="0"/>
                          <a:effectRef idx="0"/>
                          <a:fontRef idx="minor"/>
                        </p:style>
                        <p:txBody>
                          <a:bodyPr lIns="90000" rIns="90000" tIns="46800" bIns="46800" anchor="ctr">
                            <a:noAutofit/>
                          </a:bodyPr>
                          <a:p>
                            <a:endParaRPr b="0" lang="en-US" sz="2400" strike="noStrike" u="none">
                              <a:solidFill>
                                <a:srgbClr val="000000"/>
                              </a:solidFill>
                              <a:effectLst/>
                              <a:uFillTx/>
                              <a:latin typeface="Frutiger 45 Light"/>
                            </a:endParaRPr>
                          </a:p>
                        </p:txBody>
                      </p:sp>
                      <p:sp>
                        <p:nvSpPr>
                          <p:cNvPr id="11785" name=""/>
                          <p:cNvSpPr/>
                          <p:nvPr/>
                        </p:nvSpPr>
                        <p:spPr>
                          <a:xfrm>
                            <a:off x="6108840" y="4530600"/>
                            <a:ext cx="1631880" cy="1022400"/>
                          </a:xfrm>
                          <a:prstGeom prst="line">
                            <a:avLst/>
                          </a:prstGeom>
                          <a:ln w="19080">
                            <a:solidFill>
                              <a:srgbClr val="008000"/>
                            </a:solidFill>
                            <a:miter/>
                          </a:ln>
                        </p:spPr>
                        <p:style>
                          <a:lnRef idx="0"/>
                          <a:fillRef idx="0"/>
                          <a:effectRef idx="0"/>
                          <a:fontRef idx="minor"/>
                        </p:style>
                        <p:txBody>
                          <a:bodyPr lIns="90000" rIns="90000" tIns="46800" bIns="46800" anchor="ctr">
                            <a:noAutofit/>
                          </a:bodyPr>
                          <a:p>
                            <a:endParaRPr b="0" lang="en-US" sz="2400" strike="noStrike" u="none">
                              <a:solidFill>
                                <a:srgbClr val="000000"/>
                              </a:solidFill>
                              <a:effectLst/>
                              <a:uFillTx/>
                              <a:latin typeface="Frutiger 45 Light"/>
                            </a:endParaRPr>
                          </a:p>
                        </p:txBody>
                      </p:sp>
                      <p:sp>
                        <p:nvSpPr>
                          <p:cNvPr id="11786" name=""/>
                          <p:cNvSpPr/>
                          <p:nvPr/>
                        </p:nvSpPr>
                        <p:spPr>
                          <a:xfrm flipH="1">
                            <a:off x="5308560" y="4518000"/>
                            <a:ext cx="781200" cy="736560"/>
                          </a:xfrm>
                          <a:prstGeom prst="line">
                            <a:avLst/>
                          </a:prstGeom>
                          <a:ln w="19080">
                            <a:solidFill>
                              <a:srgbClr val="008000"/>
                            </a:solidFill>
                            <a:miter/>
                          </a:ln>
                        </p:spPr>
                        <p:style>
                          <a:lnRef idx="0"/>
                          <a:fillRef idx="0"/>
                          <a:effectRef idx="0"/>
                          <a:fontRef idx="minor"/>
                        </p:style>
                        <p:txBody>
                          <a:bodyPr lIns="90000" rIns="90000" tIns="46800" bIns="46800" anchor="ctr">
                            <a:noAutofit/>
                          </a:bodyPr>
                          <a:p>
                            <a:endParaRPr b="0" lang="en-US" sz="2400" strike="noStrike" u="none">
                              <a:solidFill>
                                <a:srgbClr val="000000"/>
                              </a:solidFill>
                              <a:effectLst/>
                              <a:uFillTx/>
                              <a:latin typeface="Frutiger 45 Light"/>
                            </a:endParaRPr>
                          </a:p>
                        </p:txBody>
                      </p:sp>
                      <p:sp>
                        <p:nvSpPr>
                          <p:cNvPr id="11787" name=""/>
                          <p:cNvSpPr/>
                          <p:nvPr/>
                        </p:nvSpPr>
                        <p:spPr>
                          <a:xfrm>
                            <a:off x="6070680" y="4518000"/>
                            <a:ext cx="1440" cy="669960"/>
                          </a:xfrm>
                          <a:custGeom>
                            <a:avLst/>
                            <a:gdLst/>
                            <a:ahLst/>
                            <a:rect l="l" t="t" r="r" b="b"/>
                            <a:pathLst>
                              <a:path w="1" h="422">
                                <a:moveTo>
                                  <a:pt x="0" y="0"/>
                                </a:moveTo>
                                <a:lnTo>
                                  <a:pt x="0" y="422"/>
                                </a:lnTo>
                              </a:path>
                            </a:pathLst>
                          </a:custGeom>
                          <a:noFill/>
                          <a:ln w="19080">
                            <a:solidFill>
                              <a:srgbClr val="008000"/>
                            </a:solidFill>
                            <a:round/>
                          </a:ln>
                        </p:spPr>
                        <p:style>
                          <a:lnRef idx="0"/>
                          <a:fillRef idx="0"/>
                          <a:effectRef idx="0"/>
                          <a:fontRef idx="minor"/>
                        </p:style>
                        <p:txBody>
                          <a:bodyPr wrap="none" lIns="90000" rIns="90000" tIns="46800" bIns="46800" anchor="ctr">
                            <a:noAutofit/>
                          </a:bodyPr>
                          <a:p>
                            <a:endParaRPr b="0" lang="en-US" sz="2400" strike="noStrike" u="none">
                              <a:solidFill>
                                <a:srgbClr val="000000"/>
                              </a:solidFill>
                              <a:effectLst/>
                              <a:uFillTx/>
                              <a:latin typeface="Frutiger 45 Light"/>
                            </a:endParaRPr>
                          </a:p>
                        </p:txBody>
                      </p:sp>
                      <p:sp>
                        <p:nvSpPr>
                          <p:cNvPr id="11788" name=""/>
                          <p:cNvSpPr/>
                          <p:nvPr/>
                        </p:nvSpPr>
                        <p:spPr>
                          <a:xfrm flipV="1">
                            <a:off x="6229440" y="2895480"/>
                            <a:ext cx="619200" cy="190800"/>
                          </a:xfrm>
                          <a:prstGeom prst="line">
                            <a:avLst/>
                          </a:prstGeom>
                          <a:ln w="19080">
                            <a:solidFill>
                              <a:srgbClr val="008000"/>
                            </a:solidFill>
                            <a:miter/>
                          </a:ln>
                        </p:spPr>
                        <p:style>
                          <a:lnRef idx="0"/>
                          <a:fillRef idx="0"/>
                          <a:effectRef idx="0"/>
                          <a:fontRef idx="minor"/>
                        </p:style>
                        <p:txBody>
                          <a:bodyPr lIns="90000" rIns="90000" tIns="46800" bIns="46800" anchor="ctr">
                            <a:noAutofit/>
                          </a:bodyPr>
                          <a:p>
                            <a:endParaRPr b="0" lang="en-US" sz="2400" strike="noStrike" u="none">
                              <a:solidFill>
                                <a:srgbClr val="000000"/>
                              </a:solidFill>
                              <a:effectLst/>
                              <a:uFillTx/>
                              <a:latin typeface="Frutiger 45 Light"/>
                            </a:endParaRPr>
                          </a:p>
                        </p:txBody>
                      </p:sp>
                      <p:sp>
                        <p:nvSpPr>
                          <p:cNvPr id="11789" name=""/>
                          <p:cNvSpPr/>
                          <p:nvPr/>
                        </p:nvSpPr>
                        <p:spPr>
                          <a:xfrm>
                            <a:off x="6257880" y="3057480"/>
                            <a:ext cx="714600" cy="1190520"/>
                          </a:xfrm>
                          <a:prstGeom prst="line">
                            <a:avLst/>
                          </a:prstGeom>
                          <a:ln w="19080">
                            <a:solidFill>
                              <a:srgbClr val="008000"/>
                            </a:solidFill>
                            <a:miter/>
                          </a:ln>
                        </p:spPr>
                        <p:style>
                          <a:lnRef idx="0"/>
                          <a:fillRef idx="0"/>
                          <a:effectRef idx="0"/>
                          <a:fontRef idx="minor"/>
                        </p:style>
                        <p:txBody>
                          <a:bodyPr lIns="90000" rIns="90000" tIns="46800" bIns="46800" anchor="ctr">
                            <a:noAutofit/>
                          </a:bodyPr>
                          <a:p>
                            <a:endParaRPr b="0" lang="en-US" sz="2400" strike="noStrike" u="none">
                              <a:solidFill>
                                <a:srgbClr val="000000"/>
                              </a:solidFill>
                              <a:effectLst/>
                              <a:uFillTx/>
                              <a:latin typeface="Frutiger 45 Light"/>
                            </a:endParaRPr>
                          </a:p>
                        </p:txBody>
                      </p:sp>
                      <p:sp>
                        <p:nvSpPr>
                          <p:cNvPr id="11790" name=""/>
                          <p:cNvSpPr/>
                          <p:nvPr/>
                        </p:nvSpPr>
                        <p:spPr>
                          <a:xfrm>
                            <a:off x="6267600" y="3076560"/>
                            <a:ext cx="771480" cy="1155600"/>
                          </a:xfrm>
                          <a:custGeom>
                            <a:avLst/>
                            <a:gdLst/>
                            <a:ahLst/>
                            <a:rect l="l" t="t" r="r" b="b"/>
                            <a:pathLst>
                              <a:path w="486" h="728">
                                <a:moveTo>
                                  <a:pt x="0" y="0"/>
                                </a:moveTo>
                                <a:lnTo>
                                  <a:pt x="486" y="728"/>
                                </a:lnTo>
                              </a:path>
                            </a:pathLst>
                          </a:custGeom>
                          <a:noFill/>
                          <a:ln w="19080">
                            <a:solidFill>
                              <a:srgbClr val="008000"/>
                            </a:solidFill>
                            <a:round/>
                          </a:ln>
                        </p:spPr>
                        <p:style>
                          <a:lnRef idx="0"/>
                          <a:fillRef idx="0"/>
                          <a:effectRef idx="0"/>
                          <a:fontRef idx="minor"/>
                        </p:style>
                        <p:txBody>
                          <a:bodyPr wrap="none" lIns="90000" rIns="90000" tIns="46800" bIns="46800" anchor="ctr">
                            <a:noAutofit/>
                          </a:bodyPr>
                          <a:p>
                            <a:endParaRPr b="0" lang="en-US" sz="2400" strike="noStrike" u="none">
                              <a:solidFill>
                                <a:srgbClr val="000000"/>
                              </a:solidFill>
                              <a:effectLst/>
                              <a:uFillTx/>
                              <a:latin typeface="Frutiger 45 Light"/>
                            </a:endParaRPr>
                          </a:p>
                        </p:txBody>
                      </p:sp>
                      <p:sp>
                        <p:nvSpPr>
                          <p:cNvPr id="11791" name=""/>
                          <p:cNvSpPr/>
                          <p:nvPr/>
                        </p:nvSpPr>
                        <p:spPr>
                          <a:xfrm flipV="1">
                            <a:off x="6229440" y="2990880"/>
                            <a:ext cx="876240" cy="85680"/>
                          </a:xfrm>
                          <a:prstGeom prst="line">
                            <a:avLst/>
                          </a:prstGeom>
                          <a:ln w="19080">
                            <a:solidFill>
                              <a:srgbClr val="008000"/>
                            </a:solidFill>
                            <a:miter/>
                          </a:ln>
                        </p:spPr>
                        <p:style>
                          <a:lnRef idx="0"/>
                          <a:fillRef idx="0"/>
                          <a:effectRef idx="0"/>
                          <a:fontRef idx="minor"/>
                        </p:style>
                        <p:txBody>
                          <a:bodyPr lIns="90000" rIns="90000" tIns="38880" bIns="38880" anchor="ctr">
                            <a:noAutofit/>
                          </a:bodyPr>
                          <a:p>
                            <a:endParaRPr b="0" lang="en-US" sz="2400" strike="noStrike" u="none">
                              <a:solidFill>
                                <a:srgbClr val="000000"/>
                              </a:solidFill>
                              <a:effectLst/>
                              <a:uFillTx/>
                              <a:latin typeface="Frutiger 45 Light"/>
                            </a:endParaRPr>
                          </a:p>
                        </p:txBody>
                      </p:sp>
                      <p:sp>
                        <p:nvSpPr>
                          <p:cNvPr id="11792" name=""/>
                          <p:cNvSpPr/>
                          <p:nvPr/>
                        </p:nvSpPr>
                        <p:spPr>
                          <a:xfrm flipH="1">
                            <a:off x="6086520" y="4229280"/>
                            <a:ext cx="876240" cy="285480"/>
                          </a:xfrm>
                          <a:prstGeom prst="line">
                            <a:avLst/>
                          </a:prstGeom>
                          <a:ln w="19080">
                            <a:solidFill>
                              <a:srgbClr val="008000"/>
                            </a:solidFill>
                            <a:miter/>
                          </a:ln>
                        </p:spPr>
                        <p:style>
                          <a:lnRef idx="0"/>
                          <a:fillRef idx="0"/>
                          <a:effectRef idx="0"/>
                          <a:fontRef idx="minor"/>
                        </p:style>
                        <p:txBody>
                          <a:bodyPr lIns="90000" rIns="90000" tIns="46800" bIns="46800" anchor="ctr">
                            <a:noAutofit/>
                          </a:bodyPr>
                          <a:p>
                            <a:endParaRPr b="0" lang="en-US" sz="2400" strike="noStrike" u="none">
                              <a:solidFill>
                                <a:srgbClr val="000000"/>
                              </a:solidFill>
                              <a:effectLst/>
                              <a:uFillTx/>
                              <a:latin typeface="Frutiger 45 Light"/>
                            </a:endParaRPr>
                          </a:p>
                        </p:txBody>
                      </p:sp>
                      <p:sp>
                        <p:nvSpPr>
                          <p:cNvPr id="11793" name=""/>
                          <p:cNvSpPr/>
                          <p:nvPr/>
                        </p:nvSpPr>
                        <p:spPr>
                          <a:xfrm flipV="1">
                            <a:off x="6105600" y="3857760"/>
                            <a:ext cx="1305000" cy="676080"/>
                          </a:xfrm>
                          <a:prstGeom prst="line">
                            <a:avLst/>
                          </a:prstGeom>
                          <a:ln w="19080">
                            <a:solidFill>
                              <a:srgbClr val="008000"/>
                            </a:solidFill>
                            <a:miter/>
                          </a:ln>
                        </p:spPr>
                        <p:style>
                          <a:lnRef idx="0"/>
                          <a:fillRef idx="0"/>
                          <a:effectRef idx="0"/>
                          <a:fontRef idx="minor"/>
                        </p:style>
                        <p:txBody>
                          <a:bodyPr lIns="90000" rIns="90000" tIns="46800" bIns="46800" anchor="ctr">
                            <a:noAutofit/>
                          </a:bodyPr>
                          <a:p>
                            <a:endParaRPr b="0" lang="en-US" sz="2400" strike="noStrike" u="none">
                              <a:solidFill>
                                <a:srgbClr val="000000"/>
                              </a:solidFill>
                              <a:effectLst/>
                              <a:uFillTx/>
                              <a:latin typeface="Frutiger 45 Light"/>
                            </a:endParaRPr>
                          </a:p>
                        </p:txBody>
                      </p:sp>
                      <p:grpSp>
                        <p:nvGrpSpPr>
                          <p:cNvPr id="11794" name=""/>
                          <p:cNvGrpSpPr/>
                          <p:nvPr/>
                        </p:nvGrpSpPr>
                        <p:grpSpPr>
                          <a:xfrm>
                            <a:off x="800280" y="1733400"/>
                            <a:ext cx="4159080" cy="2971800"/>
                            <a:chOff x="800280" y="1733400"/>
                            <a:chExt cx="4159080" cy="2971800"/>
                          </a:xfrm>
                        </p:grpSpPr>
                        <p:sp>
                          <p:nvSpPr>
                            <p:cNvPr id="11795" name=""/>
                            <p:cNvSpPr/>
                            <p:nvPr/>
                          </p:nvSpPr>
                          <p:spPr>
                            <a:xfrm flipV="1">
                              <a:off x="2695680" y="3191040"/>
                              <a:ext cx="152280" cy="1257120"/>
                            </a:xfrm>
                            <a:prstGeom prst="line">
                              <a:avLst/>
                            </a:prstGeom>
                            <a:ln w="19080">
                              <a:solidFill>
                                <a:srgbClr val="008000"/>
                              </a:solidFill>
                              <a:miter/>
                            </a:ln>
                          </p:spPr>
                          <p:style>
                            <a:lnRef idx="0"/>
                            <a:fillRef idx="0"/>
                            <a:effectRef idx="0"/>
                            <a:fontRef idx="minor"/>
                          </p:style>
                          <p:txBody>
                            <a:bodyPr lIns="90000" rIns="90000" tIns="46800" bIns="46800" anchor="ctr">
                              <a:noAutofit/>
                            </a:bodyPr>
                            <a:p>
                              <a:endParaRPr b="0" lang="en-US" sz="2400" strike="noStrike" u="none">
                                <a:solidFill>
                                  <a:srgbClr val="000000"/>
                                </a:solidFill>
                                <a:effectLst/>
                                <a:uFillTx/>
                                <a:latin typeface="Frutiger 45 Light"/>
                              </a:endParaRPr>
                            </a:p>
                          </p:txBody>
                        </p:sp>
                        <p:grpSp>
                          <p:nvGrpSpPr>
                            <p:cNvPr id="11796" name=""/>
                            <p:cNvGrpSpPr/>
                            <p:nvPr/>
                          </p:nvGrpSpPr>
                          <p:grpSpPr>
                            <a:xfrm>
                              <a:off x="800280" y="1733400"/>
                              <a:ext cx="4159080" cy="2971800"/>
                              <a:chOff x="800280" y="1733400"/>
                              <a:chExt cx="4159080" cy="2971800"/>
                            </a:xfrm>
                          </p:grpSpPr>
                          <p:sp>
                            <p:nvSpPr>
                              <p:cNvPr id="11797" name=""/>
                              <p:cNvSpPr/>
                              <p:nvPr/>
                            </p:nvSpPr>
                            <p:spPr>
                              <a:xfrm flipH="1" flipV="1">
                                <a:off x="2609640" y="2790720"/>
                                <a:ext cx="66600" cy="1619280"/>
                              </a:xfrm>
                              <a:prstGeom prst="line">
                                <a:avLst/>
                              </a:prstGeom>
                              <a:ln w="19080">
                                <a:solidFill>
                                  <a:srgbClr val="008000"/>
                                </a:solidFill>
                                <a:miter/>
                              </a:ln>
                            </p:spPr>
                            <p:style>
                              <a:lnRef idx="0"/>
                              <a:fillRef idx="0"/>
                              <a:effectRef idx="0"/>
                              <a:fontRef idx="minor"/>
                            </p:style>
                            <p:txBody>
                              <a:bodyPr lIns="90000" rIns="90000" tIns="46800" bIns="46800" anchor="ctr">
                                <a:noAutofit/>
                              </a:bodyPr>
                              <a:p>
                                <a:endParaRPr b="0" lang="en-US" sz="2400" strike="noStrike" u="none">
                                  <a:solidFill>
                                    <a:srgbClr val="000000"/>
                                  </a:solidFill>
                                  <a:effectLst/>
                                  <a:uFillTx/>
                                  <a:latin typeface="Frutiger 45 Light"/>
                                </a:endParaRPr>
                              </a:p>
                            </p:txBody>
                          </p:sp>
                          <p:sp>
                            <p:nvSpPr>
                              <p:cNvPr id="11798" name=""/>
                              <p:cNvSpPr/>
                              <p:nvPr/>
                            </p:nvSpPr>
                            <p:spPr>
                              <a:xfrm flipH="1">
                                <a:off x="1409400" y="2771640"/>
                                <a:ext cx="1181160" cy="581040"/>
                              </a:xfrm>
                              <a:prstGeom prst="line">
                                <a:avLst/>
                              </a:prstGeom>
                              <a:ln w="19080">
                                <a:solidFill>
                                  <a:srgbClr val="008000"/>
                                </a:solidFill>
                                <a:miter/>
                              </a:ln>
                            </p:spPr>
                            <p:style>
                              <a:lnRef idx="0"/>
                              <a:fillRef idx="0"/>
                              <a:effectRef idx="0"/>
                              <a:fontRef idx="minor"/>
                            </p:style>
                            <p:txBody>
                              <a:bodyPr lIns="90000" rIns="90000" tIns="46800" bIns="46800" anchor="ctr">
                                <a:noAutofit/>
                              </a:bodyPr>
                              <a:p>
                                <a:endParaRPr b="0" lang="en-US" sz="2400" strike="noStrike" u="none">
                                  <a:solidFill>
                                    <a:srgbClr val="000000"/>
                                  </a:solidFill>
                                  <a:effectLst/>
                                  <a:uFillTx/>
                                  <a:latin typeface="Frutiger 45 Light"/>
                                </a:endParaRPr>
                              </a:p>
                            </p:txBody>
                          </p:sp>
                          <p:sp>
                            <p:nvSpPr>
                              <p:cNvPr id="11799" name=""/>
                              <p:cNvSpPr/>
                              <p:nvPr/>
                            </p:nvSpPr>
                            <p:spPr>
                              <a:xfrm flipH="1">
                                <a:off x="1428840" y="2771640"/>
                                <a:ext cx="1171440" cy="828720"/>
                              </a:xfrm>
                              <a:prstGeom prst="line">
                                <a:avLst/>
                              </a:prstGeom>
                              <a:ln w="19080">
                                <a:solidFill>
                                  <a:srgbClr val="008000"/>
                                </a:solidFill>
                                <a:miter/>
                              </a:ln>
                            </p:spPr>
                            <p:style>
                              <a:lnRef idx="0"/>
                              <a:fillRef idx="0"/>
                              <a:effectRef idx="0"/>
                              <a:fontRef idx="minor"/>
                            </p:style>
                            <p:txBody>
                              <a:bodyPr lIns="90000" rIns="90000" tIns="46800" bIns="46800" anchor="ctr">
                                <a:noAutofit/>
                              </a:bodyPr>
                              <a:p>
                                <a:endParaRPr b="0" lang="en-US" sz="2400" strike="noStrike" u="none">
                                  <a:solidFill>
                                    <a:srgbClr val="000000"/>
                                  </a:solidFill>
                                  <a:effectLst/>
                                  <a:uFillTx/>
                                  <a:latin typeface="Frutiger 45 Light"/>
                                </a:endParaRPr>
                              </a:p>
                            </p:txBody>
                          </p:sp>
                          <p:grpSp>
                            <p:nvGrpSpPr>
                              <p:cNvPr id="11800" name=""/>
                              <p:cNvGrpSpPr/>
                              <p:nvPr/>
                            </p:nvGrpSpPr>
                            <p:grpSpPr>
                              <a:xfrm>
                                <a:off x="800280" y="1733400"/>
                                <a:ext cx="4159080" cy="2971800"/>
                                <a:chOff x="800280" y="1733400"/>
                                <a:chExt cx="4159080" cy="2971800"/>
                              </a:xfrm>
                            </p:grpSpPr>
                            <p:sp>
                              <p:nvSpPr>
                                <p:cNvPr id="11801" name=""/>
                                <p:cNvSpPr/>
                                <p:nvPr/>
                              </p:nvSpPr>
                              <p:spPr>
                                <a:xfrm flipH="1" flipV="1">
                                  <a:off x="3581280" y="3774960"/>
                                  <a:ext cx="1378080" cy="930240"/>
                                </a:xfrm>
                                <a:prstGeom prst="line">
                                  <a:avLst/>
                                </a:prstGeom>
                                <a:ln w="19080">
                                  <a:solidFill>
                                    <a:srgbClr val="008000"/>
                                  </a:solidFill>
                                  <a:miter/>
                                </a:ln>
                              </p:spPr>
                              <p:style>
                                <a:lnRef idx="0"/>
                                <a:fillRef idx="0"/>
                                <a:effectRef idx="0"/>
                                <a:fontRef idx="minor"/>
                              </p:style>
                              <p:txBody>
                                <a:bodyPr lIns="90000" rIns="90000" tIns="46800" bIns="46800" anchor="ctr">
                                  <a:noAutofit/>
                                </a:bodyPr>
                                <a:p>
                                  <a:endParaRPr b="0" lang="en-US" sz="2400" strike="noStrike" u="none">
                                    <a:solidFill>
                                      <a:srgbClr val="000000"/>
                                    </a:solidFill>
                                    <a:effectLst/>
                                    <a:uFillTx/>
                                    <a:latin typeface="Frutiger 45 Light"/>
                                  </a:endParaRPr>
                                </a:p>
                              </p:txBody>
                            </p:sp>
                            <p:sp>
                              <p:nvSpPr>
                                <p:cNvPr id="11802" name=""/>
                                <p:cNvSpPr/>
                                <p:nvPr/>
                              </p:nvSpPr>
                              <p:spPr>
                                <a:xfrm>
                                  <a:off x="2457360" y="3790800"/>
                                  <a:ext cx="1155960" cy="155880"/>
                                </a:xfrm>
                                <a:custGeom>
                                  <a:avLst/>
                                  <a:gdLst/>
                                  <a:ahLst/>
                                  <a:rect l="l" t="t" r="r" b="b"/>
                                  <a:pathLst>
                                    <a:path w="728" h="98">
                                      <a:moveTo>
                                        <a:pt x="728" y="0"/>
                                      </a:moveTo>
                                      <a:lnTo>
                                        <a:pt x="0" y="98"/>
                                      </a:lnTo>
                                    </a:path>
                                  </a:pathLst>
                                </a:custGeom>
                                <a:noFill/>
                                <a:ln w="19080">
                                  <a:solidFill>
                                    <a:srgbClr val="008000"/>
                                  </a:solidFill>
                                  <a:round/>
                                </a:ln>
                              </p:spPr>
                              <p:style>
                                <a:lnRef idx="0"/>
                                <a:fillRef idx="0"/>
                                <a:effectRef idx="0"/>
                                <a:fontRef idx="minor"/>
                              </p:style>
                              <p:txBody>
                                <a:bodyPr wrap="none" lIns="90000" rIns="90000" tIns="46800" bIns="46800" anchor="ctr">
                                  <a:noAutofit/>
                                </a:bodyPr>
                                <a:p>
                                  <a:endParaRPr b="0" lang="en-US" sz="2400" strike="noStrike" u="none">
                                    <a:solidFill>
                                      <a:srgbClr val="000000"/>
                                    </a:solidFill>
                                    <a:effectLst/>
                                    <a:uFillTx/>
                                    <a:latin typeface="Frutiger 45 Light"/>
                                  </a:endParaRPr>
                                </a:p>
                              </p:txBody>
                            </p:sp>
                            <p:sp>
                              <p:nvSpPr>
                                <p:cNvPr id="11803" name=""/>
                                <p:cNvSpPr/>
                                <p:nvPr/>
                              </p:nvSpPr>
                              <p:spPr>
                                <a:xfrm flipH="1" flipV="1">
                                  <a:off x="2472840" y="3556080"/>
                                  <a:ext cx="1127160" cy="210960"/>
                                </a:xfrm>
                                <a:prstGeom prst="line">
                                  <a:avLst/>
                                </a:prstGeom>
                                <a:ln w="19080">
                                  <a:solidFill>
                                    <a:srgbClr val="008000"/>
                                  </a:solidFill>
                                  <a:miter/>
                                </a:ln>
                              </p:spPr>
                              <p:style>
                                <a:lnRef idx="0"/>
                                <a:fillRef idx="0"/>
                                <a:effectRef idx="0"/>
                                <a:fontRef idx="minor"/>
                              </p:style>
                              <p:txBody>
                                <a:bodyPr lIns="90000" rIns="90000" tIns="46800" bIns="46800" anchor="ctr">
                                  <a:noAutofit/>
                                </a:bodyPr>
                                <a:p>
                                  <a:endParaRPr b="0" lang="en-US" sz="2400" strike="noStrike" u="none">
                                    <a:solidFill>
                                      <a:srgbClr val="000000"/>
                                    </a:solidFill>
                                    <a:effectLst/>
                                    <a:uFillTx/>
                                    <a:latin typeface="Frutiger 45 Light"/>
                                  </a:endParaRPr>
                                </a:p>
                              </p:txBody>
                            </p:sp>
                            <p:sp>
                              <p:nvSpPr>
                                <p:cNvPr id="11804" name=""/>
                                <p:cNvSpPr/>
                                <p:nvPr/>
                              </p:nvSpPr>
                              <p:spPr>
                                <a:xfrm flipH="1" flipV="1">
                                  <a:off x="2962440" y="2930400"/>
                                  <a:ext cx="628560" cy="836640"/>
                                </a:xfrm>
                                <a:prstGeom prst="line">
                                  <a:avLst/>
                                </a:prstGeom>
                                <a:ln w="19080">
                                  <a:solidFill>
                                    <a:srgbClr val="008000"/>
                                  </a:solidFill>
                                  <a:miter/>
                                </a:ln>
                              </p:spPr>
                              <p:style>
                                <a:lnRef idx="0"/>
                                <a:fillRef idx="0"/>
                                <a:effectRef idx="0"/>
                                <a:fontRef idx="minor"/>
                              </p:style>
                              <p:txBody>
                                <a:bodyPr lIns="90000" rIns="90000" tIns="46800" bIns="46800" anchor="ctr">
                                  <a:noAutofit/>
                                </a:bodyPr>
                                <a:p>
                                  <a:endParaRPr b="0" lang="en-US" sz="2400" strike="noStrike" u="none">
                                    <a:solidFill>
                                      <a:srgbClr val="000000"/>
                                    </a:solidFill>
                                    <a:effectLst/>
                                    <a:uFillTx/>
                                    <a:latin typeface="Frutiger 45 Light"/>
                                  </a:endParaRPr>
                                </a:p>
                              </p:txBody>
                            </p:sp>
                            <p:sp>
                              <p:nvSpPr>
                                <p:cNvPr id="11805" name=""/>
                                <p:cNvSpPr/>
                                <p:nvPr/>
                              </p:nvSpPr>
                              <p:spPr>
                                <a:xfrm>
                                  <a:off x="2000160" y="2595600"/>
                                  <a:ext cx="692280" cy="1481040"/>
                                </a:xfrm>
                                <a:custGeom>
                                  <a:avLst/>
                                  <a:gdLst/>
                                  <a:ahLst/>
                                  <a:rect l="l" t="t" r="r" b="b"/>
                                  <a:pathLst>
                                    <a:path w="436" h="933">
                                      <a:moveTo>
                                        <a:pt x="0" y="933"/>
                                      </a:moveTo>
                                      <a:lnTo>
                                        <a:pt x="436" y="0"/>
                                      </a:lnTo>
                                    </a:path>
                                  </a:pathLst>
                                </a:custGeom>
                                <a:noFill/>
                                <a:ln w="19080">
                                  <a:solidFill>
                                    <a:srgbClr val="008000"/>
                                  </a:solidFill>
                                  <a:round/>
                                </a:ln>
                              </p:spPr>
                              <p:style>
                                <a:lnRef idx="0"/>
                                <a:fillRef idx="0"/>
                                <a:effectRef idx="0"/>
                                <a:fontRef idx="minor"/>
                              </p:style>
                              <p:txBody>
                                <a:bodyPr wrap="none" lIns="90000" rIns="90000" tIns="46800" bIns="46800" anchor="ctr">
                                  <a:noAutofit/>
                                </a:bodyPr>
                                <a:p>
                                  <a:endParaRPr b="0" lang="en-US" sz="2400" strike="noStrike" u="none">
                                    <a:solidFill>
                                      <a:srgbClr val="000000"/>
                                    </a:solidFill>
                                    <a:effectLst/>
                                    <a:uFillTx/>
                                    <a:latin typeface="Frutiger 45 Light"/>
                                  </a:endParaRPr>
                                </a:p>
                              </p:txBody>
                            </p:sp>
                            <p:sp>
                              <p:nvSpPr>
                                <p:cNvPr id="11806" name=""/>
                                <p:cNvSpPr/>
                                <p:nvPr/>
                              </p:nvSpPr>
                              <p:spPr>
                                <a:xfrm>
                                  <a:off x="1974960" y="2916360"/>
                                  <a:ext cx="1017360" cy="1160280"/>
                                </a:xfrm>
                                <a:custGeom>
                                  <a:avLst/>
                                  <a:gdLst/>
                                  <a:ahLst/>
                                  <a:rect l="l" t="t" r="r" b="b"/>
                                  <a:pathLst>
                                    <a:path w="641" h="731">
                                      <a:moveTo>
                                        <a:pt x="0" y="731"/>
                                      </a:moveTo>
                                      <a:lnTo>
                                        <a:pt x="641" y="0"/>
                                      </a:lnTo>
                                    </a:path>
                                  </a:pathLst>
                                </a:custGeom>
                                <a:noFill/>
                                <a:ln w="19080">
                                  <a:solidFill>
                                    <a:srgbClr val="008000"/>
                                  </a:solidFill>
                                  <a:round/>
                                </a:ln>
                              </p:spPr>
                              <p:style>
                                <a:lnRef idx="0"/>
                                <a:fillRef idx="0"/>
                                <a:effectRef idx="0"/>
                                <a:fontRef idx="minor"/>
                              </p:style>
                              <p:txBody>
                                <a:bodyPr wrap="none" lIns="90000" rIns="90000" tIns="46800" bIns="46800" anchor="ctr">
                                  <a:noAutofit/>
                                </a:bodyPr>
                                <a:p>
                                  <a:endParaRPr b="0" lang="en-US" sz="2400" strike="noStrike" u="none">
                                    <a:solidFill>
                                      <a:srgbClr val="000000"/>
                                    </a:solidFill>
                                    <a:effectLst/>
                                    <a:uFillTx/>
                                    <a:latin typeface="Frutiger 45 Light"/>
                                  </a:endParaRPr>
                                </a:p>
                              </p:txBody>
                            </p:sp>
                            <p:sp>
                              <p:nvSpPr>
                                <p:cNvPr id="11807" name=""/>
                                <p:cNvSpPr/>
                                <p:nvPr/>
                              </p:nvSpPr>
                              <p:spPr>
                                <a:xfrm>
                                  <a:off x="1824120" y="2022480"/>
                                  <a:ext cx="1128600" cy="892080"/>
                                </a:xfrm>
                                <a:prstGeom prst="line">
                                  <a:avLst/>
                                </a:prstGeom>
                                <a:ln w="19080">
                                  <a:solidFill>
                                    <a:srgbClr val="008000"/>
                                  </a:solidFill>
                                  <a:miter/>
                                </a:ln>
                              </p:spPr>
                              <p:style>
                                <a:lnRef idx="0"/>
                                <a:fillRef idx="0"/>
                                <a:effectRef idx="0"/>
                                <a:fontRef idx="minor"/>
                              </p:style>
                              <p:txBody>
                                <a:bodyPr lIns="90000" rIns="90000" tIns="46800" bIns="46800" anchor="ctr">
                                  <a:noAutofit/>
                                </a:bodyPr>
                                <a:p>
                                  <a:endParaRPr b="0" lang="en-US" sz="2400" strike="noStrike" u="none">
                                    <a:solidFill>
                                      <a:srgbClr val="000000"/>
                                    </a:solidFill>
                                    <a:effectLst/>
                                    <a:uFillTx/>
                                    <a:latin typeface="Frutiger 45 Light"/>
                                  </a:endParaRPr>
                                </a:p>
                              </p:txBody>
                            </p:sp>
                            <p:sp>
                              <p:nvSpPr>
                                <p:cNvPr id="11808" name=""/>
                                <p:cNvSpPr/>
                                <p:nvPr/>
                              </p:nvSpPr>
                              <p:spPr>
                                <a:xfrm>
                                  <a:off x="1833480" y="2030400"/>
                                  <a:ext cx="858960" cy="563400"/>
                                </a:xfrm>
                                <a:prstGeom prst="line">
                                  <a:avLst/>
                                </a:prstGeom>
                                <a:ln w="19080">
                                  <a:solidFill>
                                    <a:srgbClr val="008000"/>
                                  </a:solidFill>
                                  <a:miter/>
                                </a:ln>
                              </p:spPr>
                              <p:style>
                                <a:lnRef idx="0"/>
                                <a:fillRef idx="0"/>
                                <a:effectRef idx="0"/>
                                <a:fontRef idx="minor"/>
                              </p:style>
                              <p:txBody>
                                <a:bodyPr lIns="90000" rIns="90000" tIns="46800" bIns="46800" anchor="ctr">
                                  <a:noAutofit/>
                                </a:bodyPr>
                                <a:p>
                                  <a:endParaRPr b="0" lang="en-US" sz="2400" strike="noStrike" u="none">
                                    <a:solidFill>
                                      <a:srgbClr val="000000"/>
                                    </a:solidFill>
                                    <a:effectLst/>
                                    <a:uFillTx/>
                                    <a:latin typeface="Frutiger 45 Light"/>
                                  </a:endParaRPr>
                                </a:p>
                              </p:txBody>
                            </p:sp>
                            <p:sp>
                              <p:nvSpPr>
                                <p:cNvPr id="11809" name=""/>
                                <p:cNvSpPr/>
                                <p:nvPr/>
                              </p:nvSpPr>
                              <p:spPr>
                                <a:xfrm>
                                  <a:off x="1994040" y="1733400"/>
                                  <a:ext cx="707760" cy="868680"/>
                                </a:xfrm>
                                <a:prstGeom prst="line">
                                  <a:avLst/>
                                </a:prstGeom>
                                <a:ln w="19080">
                                  <a:solidFill>
                                    <a:srgbClr val="008000"/>
                                  </a:solidFill>
                                  <a:miter/>
                                </a:ln>
                              </p:spPr>
                              <p:style>
                                <a:lnRef idx="0"/>
                                <a:fillRef idx="0"/>
                                <a:effectRef idx="0"/>
                                <a:fontRef idx="minor"/>
                              </p:style>
                              <p:txBody>
                                <a:bodyPr lIns="90000" rIns="90000" tIns="46800" bIns="46800" anchor="ctr">
                                  <a:noAutofit/>
                                </a:bodyPr>
                                <a:p>
                                  <a:endParaRPr b="0" lang="en-US" sz="2400" strike="noStrike" u="none">
                                    <a:solidFill>
                                      <a:srgbClr val="000000"/>
                                    </a:solidFill>
                                    <a:effectLst/>
                                    <a:uFillTx/>
                                    <a:latin typeface="Frutiger 45 Light"/>
                                  </a:endParaRPr>
                                </a:p>
                              </p:txBody>
                            </p:sp>
                            <p:sp>
                              <p:nvSpPr>
                                <p:cNvPr id="11810" name=""/>
                                <p:cNvSpPr/>
                                <p:nvPr/>
                              </p:nvSpPr>
                              <p:spPr>
                                <a:xfrm>
                                  <a:off x="1628640" y="2577960"/>
                                  <a:ext cx="1065240" cy="1257480"/>
                                </a:xfrm>
                                <a:custGeom>
                                  <a:avLst/>
                                  <a:gdLst/>
                                  <a:ahLst/>
                                  <a:rect l="l" t="t" r="r" b="b"/>
                                  <a:pathLst>
                                    <a:path w="671" h="792">
                                      <a:moveTo>
                                        <a:pt x="671" y="0"/>
                                      </a:moveTo>
                                      <a:lnTo>
                                        <a:pt x="0" y="792"/>
                                      </a:lnTo>
                                    </a:path>
                                  </a:pathLst>
                                </a:custGeom>
                                <a:noFill/>
                                <a:ln w="19080">
                                  <a:solidFill>
                                    <a:srgbClr val="008000"/>
                                  </a:solidFill>
                                  <a:round/>
                                </a:ln>
                              </p:spPr>
                              <p:style>
                                <a:lnRef idx="0"/>
                                <a:fillRef idx="0"/>
                                <a:effectRef idx="0"/>
                                <a:fontRef idx="minor"/>
                              </p:style>
                              <p:txBody>
                                <a:bodyPr wrap="none" lIns="90000" rIns="90000" tIns="46800" bIns="46800" anchor="ctr">
                                  <a:noAutofit/>
                                </a:bodyPr>
                                <a:p>
                                  <a:endParaRPr b="0" lang="en-US" sz="2400" strike="noStrike" u="none">
                                    <a:solidFill>
                                      <a:srgbClr val="000000"/>
                                    </a:solidFill>
                                    <a:effectLst/>
                                    <a:uFillTx/>
                                    <a:latin typeface="Frutiger 45 Light"/>
                                  </a:endParaRPr>
                                </a:p>
                              </p:txBody>
                            </p:sp>
                            <p:sp>
                              <p:nvSpPr>
                                <p:cNvPr id="11811" name=""/>
                                <p:cNvSpPr/>
                                <p:nvPr/>
                              </p:nvSpPr>
                              <p:spPr>
                                <a:xfrm flipH="1">
                                  <a:off x="1972800" y="2593800"/>
                                  <a:ext cx="739800" cy="1197000"/>
                                </a:xfrm>
                                <a:prstGeom prst="line">
                                  <a:avLst/>
                                </a:prstGeom>
                                <a:ln w="19080">
                                  <a:solidFill>
                                    <a:srgbClr val="008000"/>
                                  </a:solidFill>
                                  <a:miter/>
                                </a:ln>
                              </p:spPr>
                              <p:style>
                                <a:lnRef idx="0"/>
                                <a:fillRef idx="0"/>
                                <a:effectRef idx="0"/>
                                <a:fontRef idx="minor"/>
                              </p:style>
                              <p:txBody>
                                <a:bodyPr lIns="90000" rIns="90000" tIns="46800" bIns="46800" anchor="ctr">
                                  <a:noAutofit/>
                                </a:bodyPr>
                                <a:p>
                                  <a:endParaRPr b="0" lang="en-US" sz="2400" strike="noStrike" u="none">
                                    <a:solidFill>
                                      <a:srgbClr val="000000"/>
                                    </a:solidFill>
                                    <a:effectLst/>
                                    <a:uFillTx/>
                                    <a:latin typeface="Frutiger 45 Light"/>
                                  </a:endParaRPr>
                                </a:p>
                              </p:txBody>
                            </p:sp>
                            <p:sp>
                              <p:nvSpPr>
                                <p:cNvPr id="11812" name=""/>
                                <p:cNvSpPr/>
                                <p:nvPr/>
                              </p:nvSpPr>
                              <p:spPr>
                                <a:xfrm>
                                  <a:off x="1940040" y="2906640"/>
                                  <a:ext cx="1022400" cy="1150920"/>
                                </a:xfrm>
                                <a:custGeom>
                                  <a:avLst/>
                                  <a:gdLst/>
                                  <a:ahLst/>
                                  <a:rect l="l" t="t" r="r" b="b"/>
                                  <a:pathLst>
                                    <a:path w="644" h="725">
                                      <a:moveTo>
                                        <a:pt x="644" y="0"/>
                                      </a:moveTo>
                                      <a:lnTo>
                                        <a:pt x="0" y="725"/>
                                      </a:lnTo>
                                    </a:path>
                                  </a:pathLst>
                                </a:custGeom>
                                <a:noFill/>
                                <a:ln w="19080">
                                  <a:solidFill>
                                    <a:srgbClr val="008000"/>
                                  </a:solidFill>
                                  <a:round/>
                                </a:ln>
                              </p:spPr>
                              <p:style>
                                <a:lnRef idx="0"/>
                                <a:fillRef idx="0"/>
                                <a:effectRef idx="0"/>
                                <a:fontRef idx="minor"/>
                              </p:style>
                              <p:txBody>
                                <a:bodyPr wrap="none" lIns="90000" rIns="90000" tIns="46800" bIns="46800" anchor="ctr">
                                  <a:noAutofit/>
                                </a:bodyPr>
                                <a:p>
                                  <a:endParaRPr b="0" lang="en-US" sz="2400" strike="noStrike" u="none">
                                    <a:solidFill>
                                      <a:srgbClr val="000000"/>
                                    </a:solidFill>
                                    <a:effectLst/>
                                    <a:uFillTx/>
                                    <a:latin typeface="Frutiger 45 Light"/>
                                  </a:endParaRPr>
                                </a:p>
                              </p:txBody>
                            </p:sp>
                            <p:sp>
                              <p:nvSpPr>
                                <p:cNvPr id="11813" name=""/>
                                <p:cNvSpPr/>
                                <p:nvPr/>
                              </p:nvSpPr>
                              <p:spPr>
                                <a:xfrm>
                                  <a:off x="1542960" y="2938320"/>
                                  <a:ext cx="1449360" cy="846360"/>
                                </a:xfrm>
                                <a:custGeom>
                                  <a:avLst/>
                                  <a:gdLst/>
                                  <a:ahLst/>
                                  <a:rect l="l" t="t" r="r" b="b"/>
                                  <a:pathLst>
                                    <a:path w="913" h="533">
                                      <a:moveTo>
                                        <a:pt x="913" y="0"/>
                                      </a:moveTo>
                                      <a:lnTo>
                                        <a:pt x="0" y="533"/>
                                      </a:lnTo>
                                    </a:path>
                                  </a:pathLst>
                                </a:custGeom>
                                <a:noFill/>
                                <a:ln w="19080">
                                  <a:solidFill>
                                    <a:srgbClr val="008000"/>
                                  </a:solidFill>
                                  <a:round/>
                                </a:ln>
                              </p:spPr>
                              <p:style>
                                <a:lnRef idx="0"/>
                                <a:fillRef idx="0"/>
                                <a:effectRef idx="0"/>
                                <a:fontRef idx="minor"/>
                              </p:style>
                              <p:txBody>
                                <a:bodyPr wrap="none" lIns="90000" rIns="90000" tIns="46800" bIns="46800" anchor="ctr">
                                  <a:noAutofit/>
                                </a:bodyPr>
                                <a:p>
                                  <a:endParaRPr b="0" lang="en-US" sz="2400" strike="noStrike" u="none">
                                    <a:solidFill>
                                      <a:srgbClr val="000000"/>
                                    </a:solidFill>
                                    <a:effectLst/>
                                    <a:uFillTx/>
                                    <a:latin typeface="Frutiger 45 Light"/>
                                  </a:endParaRPr>
                                </a:p>
                              </p:txBody>
                            </p:sp>
                            <p:sp>
                              <p:nvSpPr>
                                <p:cNvPr id="11814" name=""/>
                                <p:cNvSpPr/>
                                <p:nvPr/>
                              </p:nvSpPr>
                              <p:spPr>
                                <a:xfrm>
                                  <a:off x="800280" y="2914560"/>
                                  <a:ext cx="2153880" cy="1108080"/>
                                </a:xfrm>
                                <a:custGeom>
                                  <a:avLst/>
                                  <a:gdLst/>
                                  <a:ahLst/>
                                  <a:rect l="l" t="t" r="r" b="b"/>
                                  <a:pathLst>
                                    <a:path w="1357" h="698">
                                      <a:moveTo>
                                        <a:pt x="1357" y="0"/>
                                      </a:moveTo>
                                      <a:lnTo>
                                        <a:pt x="0" y="698"/>
                                      </a:lnTo>
                                    </a:path>
                                  </a:pathLst>
                                </a:custGeom>
                                <a:noFill/>
                                <a:ln w="19080">
                                  <a:solidFill>
                                    <a:srgbClr val="008000"/>
                                  </a:solidFill>
                                  <a:round/>
                                </a:ln>
                              </p:spPr>
                              <p:style>
                                <a:lnRef idx="0"/>
                                <a:fillRef idx="0"/>
                                <a:effectRef idx="0"/>
                                <a:fontRef idx="minor"/>
                              </p:style>
                              <p:txBody>
                                <a:bodyPr wrap="none" lIns="90000" rIns="90000" tIns="46800" bIns="46800" anchor="ctr">
                                  <a:noAutofit/>
                                </a:bodyPr>
                                <a:p>
                                  <a:endParaRPr b="0" lang="en-US" sz="2400" strike="noStrike" u="none">
                                    <a:solidFill>
                                      <a:srgbClr val="000000"/>
                                    </a:solidFill>
                                    <a:effectLst/>
                                    <a:uFillTx/>
                                    <a:latin typeface="Frutiger 45 Light"/>
                                  </a:endParaRPr>
                                </a:p>
                              </p:txBody>
                            </p:sp>
                            <p:sp>
                              <p:nvSpPr>
                                <p:cNvPr id="11815" name=""/>
                                <p:cNvSpPr/>
                                <p:nvPr/>
                              </p:nvSpPr>
                              <p:spPr>
                                <a:xfrm flipH="1">
                                  <a:off x="1484280" y="2914560"/>
                                  <a:ext cx="1487520" cy="344520"/>
                                </a:xfrm>
                                <a:prstGeom prst="line">
                                  <a:avLst/>
                                </a:prstGeom>
                                <a:ln w="19080">
                                  <a:solidFill>
                                    <a:srgbClr val="008000"/>
                                  </a:solidFill>
                                  <a:miter/>
                                </a:ln>
                              </p:spPr>
                              <p:style>
                                <a:lnRef idx="0"/>
                                <a:fillRef idx="0"/>
                                <a:effectRef idx="0"/>
                                <a:fontRef idx="minor"/>
                              </p:style>
                              <p:txBody>
                                <a:bodyPr lIns="90000" rIns="90000" tIns="46800" bIns="46800" anchor="ctr">
                                  <a:noAutofit/>
                                </a:bodyPr>
                                <a:p>
                                  <a:endParaRPr b="0" lang="en-US" sz="2400" strike="noStrike" u="none">
                                    <a:solidFill>
                                      <a:srgbClr val="000000"/>
                                    </a:solidFill>
                                    <a:effectLst/>
                                    <a:uFillTx/>
                                    <a:latin typeface="Frutiger 45 Light"/>
                                  </a:endParaRPr>
                                </a:p>
                              </p:txBody>
                            </p:sp>
                            <p:sp>
                              <p:nvSpPr>
                                <p:cNvPr id="11816" name=""/>
                                <p:cNvSpPr/>
                                <p:nvPr/>
                              </p:nvSpPr>
                              <p:spPr>
                                <a:xfrm flipH="1">
                                  <a:off x="1414440" y="2914560"/>
                                  <a:ext cx="1557360" cy="141480"/>
                                </a:xfrm>
                                <a:prstGeom prst="line">
                                  <a:avLst/>
                                </a:prstGeom>
                                <a:ln w="19080">
                                  <a:solidFill>
                                    <a:srgbClr val="008000"/>
                                  </a:solidFill>
                                  <a:miter/>
                                </a:ln>
                              </p:spPr>
                              <p:style>
                                <a:lnRef idx="0"/>
                                <a:fillRef idx="0"/>
                                <a:effectRef idx="0"/>
                                <a:fontRef idx="minor"/>
                              </p:style>
                              <p:txBody>
                                <a:bodyPr lIns="90000" rIns="90000" tIns="46800" bIns="46800" anchor="ctr">
                                  <a:noAutofit/>
                                </a:bodyPr>
                                <a:p>
                                  <a:endParaRPr b="0" lang="en-US" sz="2400" strike="noStrike" u="none">
                                    <a:solidFill>
                                      <a:srgbClr val="000000"/>
                                    </a:solidFill>
                                    <a:effectLst/>
                                    <a:uFillTx/>
                                    <a:latin typeface="Frutiger 45 Light"/>
                                  </a:endParaRPr>
                                </a:p>
                              </p:txBody>
                            </p:sp>
                          </p:grpSp>
                        </p:grpSp>
                      </p:grpSp>
                    </p:grpSp>
                  </p:grpSp>
                </p:grpSp>
              </p:grpSp>
            </p:grpSp>
          </p:grpSp>
          <p:grpSp>
            <p:nvGrpSpPr>
              <p:cNvPr id="11817" name=""/>
              <p:cNvGrpSpPr/>
              <p:nvPr/>
            </p:nvGrpSpPr>
            <p:grpSpPr>
              <a:xfrm>
                <a:off x="735120" y="444600"/>
                <a:ext cx="8219880" cy="5130720"/>
                <a:chOff x="735120" y="444600"/>
                <a:chExt cx="8219880" cy="5130720"/>
              </a:xfrm>
            </p:grpSpPr>
            <p:grpSp>
              <p:nvGrpSpPr>
                <p:cNvPr id="11818" name=""/>
                <p:cNvGrpSpPr/>
                <p:nvPr/>
              </p:nvGrpSpPr>
              <p:grpSpPr>
                <a:xfrm>
                  <a:off x="1857240" y="642960"/>
                  <a:ext cx="7097760" cy="4570200"/>
                  <a:chOff x="1857240" y="642960"/>
                  <a:chExt cx="7097760" cy="4570200"/>
                </a:xfrm>
              </p:grpSpPr>
              <p:sp>
                <p:nvSpPr>
                  <p:cNvPr id="11819" name=""/>
                  <p:cNvSpPr/>
                  <p:nvPr/>
                </p:nvSpPr>
                <p:spPr>
                  <a:xfrm>
                    <a:off x="1870200" y="738000"/>
                    <a:ext cx="7084800" cy="1565280"/>
                  </a:xfrm>
                  <a:custGeom>
                    <a:avLst/>
                    <a:gdLst/>
                    <a:ahLst/>
                    <a:rect l="l" t="t" r="r" b="b"/>
                    <a:pathLst>
                      <a:path w="4463" h="986">
                        <a:moveTo>
                          <a:pt x="0" y="543"/>
                        </a:moveTo>
                        <a:cubicBezTo>
                          <a:pt x="820" y="271"/>
                          <a:pt x="1640" y="0"/>
                          <a:pt x="2384" y="74"/>
                        </a:cubicBezTo>
                        <a:cubicBezTo>
                          <a:pt x="3128" y="148"/>
                          <a:pt x="3795" y="567"/>
                          <a:pt x="4463" y="986"/>
                        </a:cubicBezTo>
                      </a:path>
                    </a:pathLst>
                  </a:custGeom>
                  <a:noFill/>
                  <a:ln w="19080">
                    <a:solidFill>
                      <a:srgbClr val="ff00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wrap="none" lIns="90000" rIns="90000" tIns="46800" bIns="46800" anchor="ctr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11820" name=""/>
                  <p:cNvSpPr/>
                  <p:nvPr/>
                </p:nvSpPr>
                <p:spPr>
                  <a:xfrm>
                    <a:off x="1882800" y="914400"/>
                    <a:ext cx="6584760" cy="1682640"/>
                  </a:xfrm>
                  <a:custGeom>
                    <a:avLst/>
                    <a:gdLst/>
                    <a:ahLst/>
                    <a:rect l="l" t="t" r="r" b="b"/>
                    <a:pathLst>
                      <a:path w="4148" h="1060">
                        <a:moveTo>
                          <a:pt x="0" y="440"/>
                        </a:moveTo>
                        <a:cubicBezTo>
                          <a:pt x="1023" y="221"/>
                          <a:pt x="2096" y="0"/>
                          <a:pt x="2787" y="103"/>
                        </a:cubicBezTo>
                        <a:cubicBezTo>
                          <a:pt x="3478" y="206"/>
                          <a:pt x="3865" y="861"/>
                          <a:pt x="4148" y="1060"/>
                        </a:cubicBezTo>
                      </a:path>
                    </a:pathLst>
                  </a:custGeom>
                  <a:noFill/>
                  <a:ln w="19080">
                    <a:solidFill>
                      <a:srgbClr val="ff00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wrap="none" lIns="90000" rIns="90000" tIns="46800" bIns="46800" anchor="ctr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11821" name=""/>
                  <p:cNvSpPr/>
                  <p:nvPr/>
                </p:nvSpPr>
                <p:spPr>
                  <a:xfrm>
                    <a:off x="1870200" y="753840"/>
                    <a:ext cx="6629400" cy="1770120"/>
                  </a:xfrm>
                  <a:custGeom>
                    <a:avLst/>
                    <a:gdLst/>
                    <a:ahLst/>
                    <a:rect l="l" t="t" r="r" b="b"/>
                    <a:pathLst>
                      <a:path w="4176" h="1115">
                        <a:moveTo>
                          <a:pt x="0" y="533"/>
                        </a:moveTo>
                        <a:cubicBezTo>
                          <a:pt x="55" y="250"/>
                          <a:pt x="159" y="0"/>
                          <a:pt x="855" y="97"/>
                        </a:cubicBezTo>
                        <a:cubicBezTo>
                          <a:pt x="1551" y="194"/>
                          <a:pt x="3484" y="903"/>
                          <a:pt x="4176" y="1115"/>
                        </a:cubicBezTo>
                      </a:path>
                    </a:pathLst>
                  </a:custGeom>
                  <a:noFill/>
                  <a:ln w="19080">
                    <a:solidFill>
                      <a:srgbClr val="ff00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wrap="none" lIns="90000" rIns="90000" tIns="46800" bIns="46800" anchor="ctr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11822" name=""/>
                  <p:cNvSpPr/>
                  <p:nvPr/>
                </p:nvSpPr>
                <p:spPr>
                  <a:xfrm>
                    <a:off x="1857240" y="642960"/>
                    <a:ext cx="5977080" cy="2822400"/>
                  </a:xfrm>
                  <a:custGeom>
                    <a:avLst/>
                    <a:gdLst/>
                    <a:ahLst/>
                    <a:rect l="l" t="t" r="r" b="b"/>
                    <a:pathLst>
                      <a:path w="3765" h="1778">
                        <a:moveTo>
                          <a:pt x="0" y="627"/>
                        </a:moveTo>
                        <a:cubicBezTo>
                          <a:pt x="636" y="313"/>
                          <a:pt x="1272" y="0"/>
                          <a:pt x="1899" y="192"/>
                        </a:cubicBezTo>
                        <a:cubicBezTo>
                          <a:pt x="2526" y="384"/>
                          <a:pt x="3145" y="1081"/>
                          <a:pt x="3765" y="1778"/>
                        </a:cubicBezTo>
                      </a:path>
                    </a:pathLst>
                  </a:custGeom>
                  <a:noFill/>
                  <a:ln w="19080">
                    <a:solidFill>
                      <a:srgbClr val="ff00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wrap="none" lIns="90000" rIns="90000" tIns="46800" bIns="46800" anchor="ctr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11823" name=""/>
                  <p:cNvSpPr/>
                  <p:nvPr/>
                </p:nvSpPr>
                <p:spPr>
                  <a:xfrm>
                    <a:off x="1882800" y="1028520"/>
                    <a:ext cx="6337440" cy="1787760"/>
                  </a:xfrm>
                  <a:custGeom>
                    <a:avLst/>
                    <a:gdLst/>
                    <a:ahLst/>
                    <a:rect l="l" t="t" r="r" b="b"/>
                    <a:pathLst>
                      <a:path w="3992" h="1126">
                        <a:moveTo>
                          <a:pt x="0" y="351"/>
                        </a:moveTo>
                        <a:cubicBezTo>
                          <a:pt x="863" y="153"/>
                          <a:pt x="1711" y="0"/>
                          <a:pt x="2376" y="129"/>
                        </a:cubicBezTo>
                        <a:cubicBezTo>
                          <a:pt x="3041" y="258"/>
                          <a:pt x="3655" y="918"/>
                          <a:pt x="3992" y="1126"/>
                        </a:cubicBezTo>
                      </a:path>
                    </a:pathLst>
                  </a:custGeom>
                  <a:noFill/>
                  <a:ln w="19080">
                    <a:solidFill>
                      <a:srgbClr val="ff00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wrap="none" lIns="90000" rIns="90000" tIns="46800" bIns="46800" anchor="ctr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11824" name=""/>
                  <p:cNvSpPr/>
                  <p:nvPr/>
                </p:nvSpPr>
                <p:spPr>
                  <a:xfrm>
                    <a:off x="1897200" y="960480"/>
                    <a:ext cx="5987880" cy="1682640"/>
                  </a:xfrm>
                  <a:custGeom>
                    <a:avLst/>
                    <a:gdLst/>
                    <a:ahLst/>
                    <a:rect l="l" t="t" r="r" b="b"/>
                    <a:pathLst>
                      <a:path w="3772" h="1060">
                        <a:moveTo>
                          <a:pt x="0" y="419"/>
                        </a:moveTo>
                        <a:cubicBezTo>
                          <a:pt x="918" y="209"/>
                          <a:pt x="1837" y="0"/>
                          <a:pt x="2466" y="107"/>
                        </a:cubicBezTo>
                        <a:cubicBezTo>
                          <a:pt x="3095" y="214"/>
                          <a:pt x="3433" y="637"/>
                          <a:pt x="3772" y="1060"/>
                        </a:cubicBezTo>
                      </a:path>
                    </a:pathLst>
                  </a:custGeom>
                  <a:noFill/>
                  <a:ln w="19080">
                    <a:solidFill>
                      <a:srgbClr val="ff00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wrap="none" lIns="90000" rIns="90000" tIns="46800" bIns="46800" anchor="ctr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11825" name=""/>
                  <p:cNvSpPr/>
                  <p:nvPr/>
                </p:nvSpPr>
                <p:spPr>
                  <a:xfrm>
                    <a:off x="1909800" y="1625400"/>
                    <a:ext cx="2998800" cy="3022560"/>
                  </a:xfrm>
                  <a:custGeom>
                    <a:avLst/>
                    <a:gdLst/>
                    <a:ahLst/>
                    <a:rect l="l" t="t" r="r" b="b"/>
                    <a:pathLst>
                      <a:path w="1889" h="1904">
                        <a:moveTo>
                          <a:pt x="0" y="0"/>
                        </a:moveTo>
                        <a:cubicBezTo>
                          <a:pt x="491" y="68"/>
                          <a:pt x="967" y="217"/>
                          <a:pt x="1282" y="534"/>
                        </a:cubicBezTo>
                        <a:cubicBezTo>
                          <a:pt x="1597" y="851"/>
                          <a:pt x="1763" y="1619"/>
                          <a:pt x="1889" y="1904"/>
                        </a:cubicBezTo>
                      </a:path>
                    </a:pathLst>
                  </a:custGeom>
                  <a:noFill/>
                  <a:ln w="19080">
                    <a:solidFill>
                      <a:srgbClr val="ff00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wrap="none" lIns="90000" rIns="90000" tIns="46800" bIns="46800" anchor="ctr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11826" name=""/>
                  <p:cNvSpPr/>
                  <p:nvPr/>
                </p:nvSpPr>
                <p:spPr>
                  <a:xfrm>
                    <a:off x="1897200" y="1006560"/>
                    <a:ext cx="3092400" cy="3619440"/>
                  </a:xfrm>
                  <a:custGeom>
                    <a:avLst/>
                    <a:gdLst/>
                    <a:ahLst/>
                    <a:rect l="l" t="t" r="r" b="b"/>
                    <a:pathLst>
                      <a:path w="1948" h="2280">
                        <a:moveTo>
                          <a:pt x="0" y="382"/>
                        </a:moveTo>
                        <a:cubicBezTo>
                          <a:pt x="449" y="191"/>
                          <a:pt x="899" y="0"/>
                          <a:pt x="1224" y="316"/>
                        </a:cubicBezTo>
                        <a:cubicBezTo>
                          <a:pt x="1549" y="632"/>
                          <a:pt x="1748" y="1456"/>
                          <a:pt x="1948" y="2280"/>
                        </a:cubicBezTo>
                      </a:path>
                    </a:pathLst>
                  </a:custGeom>
                  <a:noFill/>
                  <a:ln w="19080">
                    <a:solidFill>
                      <a:srgbClr val="ff00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wrap="none" lIns="90000" rIns="90000" tIns="46800" bIns="46800" anchor="ctr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11827" name=""/>
                  <p:cNvSpPr/>
                  <p:nvPr/>
                </p:nvSpPr>
                <p:spPr>
                  <a:xfrm>
                    <a:off x="1882800" y="1504800"/>
                    <a:ext cx="3459240" cy="3708360"/>
                  </a:xfrm>
                  <a:custGeom>
                    <a:avLst/>
                    <a:gdLst/>
                    <a:ahLst/>
                    <a:rect l="l" t="t" r="r" b="b"/>
                    <a:pathLst>
                      <a:path w="2179" h="2336">
                        <a:moveTo>
                          <a:pt x="0" y="101"/>
                        </a:moveTo>
                        <a:cubicBezTo>
                          <a:pt x="628" y="50"/>
                          <a:pt x="1257" y="0"/>
                          <a:pt x="1620" y="372"/>
                        </a:cubicBezTo>
                        <a:cubicBezTo>
                          <a:pt x="1983" y="744"/>
                          <a:pt x="2081" y="1540"/>
                          <a:pt x="2179" y="2336"/>
                        </a:cubicBezTo>
                      </a:path>
                    </a:pathLst>
                  </a:custGeom>
                  <a:noFill/>
                  <a:ln w="19080">
                    <a:solidFill>
                      <a:srgbClr val="ff00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wrap="none" lIns="90000" rIns="90000" tIns="46800" bIns="46800" anchor="ctr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</p:grpSp>
            <p:grpSp>
              <p:nvGrpSpPr>
                <p:cNvPr id="11828" name=""/>
                <p:cNvGrpSpPr/>
                <p:nvPr/>
              </p:nvGrpSpPr>
              <p:grpSpPr>
                <a:xfrm>
                  <a:off x="2689200" y="444600"/>
                  <a:ext cx="5748480" cy="5130720"/>
                  <a:chOff x="2689200" y="444600"/>
                  <a:chExt cx="5748480" cy="5130720"/>
                </a:xfrm>
              </p:grpSpPr>
              <p:sp>
                <p:nvSpPr>
                  <p:cNvPr id="11829" name=""/>
                  <p:cNvSpPr/>
                  <p:nvPr/>
                </p:nvSpPr>
                <p:spPr>
                  <a:xfrm>
                    <a:off x="5270400" y="1708200"/>
                    <a:ext cx="3009960" cy="3514680"/>
                  </a:xfrm>
                  <a:custGeom>
                    <a:avLst/>
                    <a:gdLst/>
                    <a:ahLst/>
                    <a:rect l="l" t="t" r="r" b="b"/>
                    <a:pathLst>
                      <a:path w="1896" h="2214">
                        <a:moveTo>
                          <a:pt x="1896" y="774"/>
                        </a:moveTo>
                        <a:cubicBezTo>
                          <a:pt x="1770" y="685"/>
                          <a:pt x="1456" y="0"/>
                          <a:pt x="1140" y="240"/>
                        </a:cubicBezTo>
                        <a:cubicBezTo>
                          <a:pt x="824" y="480"/>
                          <a:pt x="375" y="1333"/>
                          <a:pt x="0" y="2214"/>
                        </a:cubicBezTo>
                      </a:path>
                    </a:pathLst>
                  </a:custGeom>
                  <a:noFill/>
                  <a:ln w="19080">
                    <a:solidFill>
                      <a:srgbClr val="ff00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wrap="none" lIns="90000" rIns="90000" tIns="46800" bIns="46800" anchor="ctr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11830" name=""/>
                  <p:cNvSpPr/>
                  <p:nvPr/>
                </p:nvSpPr>
                <p:spPr>
                  <a:xfrm>
                    <a:off x="5141880" y="2906640"/>
                    <a:ext cx="2763720" cy="554040"/>
                  </a:xfrm>
                  <a:custGeom>
                    <a:avLst/>
                    <a:gdLst/>
                    <a:ahLst/>
                    <a:rect l="l" t="t" r="r" b="b"/>
                    <a:pathLst>
                      <a:path w="1741" h="349">
                        <a:moveTo>
                          <a:pt x="1741" y="317"/>
                        </a:moveTo>
                        <a:cubicBezTo>
                          <a:pt x="1611" y="265"/>
                          <a:pt x="1248" y="0"/>
                          <a:pt x="958" y="5"/>
                        </a:cubicBezTo>
                        <a:cubicBezTo>
                          <a:pt x="668" y="10"/>
                          <a:pt x="278" y="184"/>
                          <a:pt x="0" y="349"/>
                        </a:cubicBezTo>
                      </a:path>
                    </a:pathLst>
                  </a:custGeom>
                  <a:noFill/>
                  <a:ln w="19080">
                    <a:solidFill>
                      <a:srgbClr val="ff00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wrap="none" lIns="90000" rIns="90000" tIns="46800" bIns="46800" anchor="ctr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11831" name=""/>
                  <p:cNvSpPr/>
                  <p:nvPr/>
                </p:nvSpPr>
                <p:spPr>
                  <a:xfrm>
                    <a:off x="6286680" y="444600"/>
                    <a:ext cx="2081160" cy="4663800"/>
                  </a:xfrm>
                  <a:custGeom>
                    <a:avLst/>
                    <a:gdLst/>
                    <a:ahLst/>
                    <a:rect l="l" t="t" r="r" b="b"/>
                    <a:pathLst>
                      <a:path w="1311" h="2938">
                        <a:moveTo>
                          <a:pt x="0" y="1610"/>
                        </a:moveTo>
                        <a:cubicBezTo>
                          <a:pt x="198" y="1378"/>
                          <a:pt x="1075" y="0"/>
                          <a:pt x="1193" y="221"/>
                        </a:cubicBezTo>
                        <a:cubicBezTo>
                          <a:pt x="1311" y="442"/>
                          <a:pt x="808" y="2372"/>
                          <a:pt x="706" y="2938"/>
                        </a:cubicBezTo>
                      </a:path>
                    </a:pathLst>
                  </a:custGeom>
                  <a:noFill/>
                  <a:ln w="19080">
                    <a:solidFill>
                      <a:srgbClr val="ff00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wrap="none" lIns="90000" rIns="90000" tIns="46800" bIns="46800" anchor="ctr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11832" name=""/>
                  <p:cNvSpPr/>
                  <p:nvPr/>
                </p:nvSpPr>
                <p:spPr>
                  <a:xfrm>
                    <a:off x="6226200" y="1195200"/>
                    <a:ext cx="2211480" cy="4380120"/>
                  </a:xfrm>
                  <a:custGeom>
                    <a:avLst/>
                    <a:gdLst/>
                    <a:ahLst/>
                    <a:rect l="l" t="t" r="r" b="b"/>
                    <a:pathLst>
                      <a:path w="1393" h="2759">
                        <a:moveTo>
                          <a:pt x="0" y="1175"/>
                        </a:moveTo>
                        <a:cubicBezTo>
                          <a:pt x="206" y="1023"/>
                          <a:pt x="1087" y="0"/>
                          <a:pt x="1240" y="264"/>
                        </a:cubicBezTo>
                        <a:cubicBezTo>
                          <a:pt x="1393" y="528"/>
                          <a:pt x="1012" y="1614"/>
                          <a:pt x="920" y="2759"/>
                        </a:cubicBezTo>
                      </a:path>
                    </a:pathLst>
                  </a:custGeom>
                  <a:noFill/>
                  <a:ln w="19080">
                    <a:solidFill>
                      <a:srgbClr val="ff00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wrap="none" lIns="90000" rIns="90000" tIns="46800" bIns="46800" anchor="ctr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11833" name=""/>
                  <p:cNvSpPr/>
                  <p:nvPr/>
                </p:nvSpPr>
                <p:spPr>
                  <a:xfrm>
                    <a:off x="2689200" y="2766960"/>
                    <a:ext cx="5165640" cy="1712880"/>
                  </a:xfrm>
                  <a:custGeom>
                    <a:avLst/>
                    <a:gdLst/>
                    <a:ahLst/>
                    <a:rect l="l" t="t" r="r" b="b"/>
                    <a:pathLst>
                      <a:path w="3254" h="1079">
                        <a:moveTo>
                          <a:pt x="3254" y="401"/>
                        </a:moveTo>
                        <a:cubicBezTo>
                          <a:pt x="2925" y="353"/>
                          <a:pt x="1831" y="0"/>
                          <a:pt x="1289" y="113"/>
                        </a:cubicBezTo>
                        <a:cubicBezTo>
                          <a:pt x="747" y="226"/>
                          <a:pt x="214" y="918"/>
                          <a:pt x="0" y="1079"/>
                        </a:cubicBezTo>
                      </a:path>
                    </a:pathLst>
                  </a:custGeom>
                  <a:noFill/>
                  <a:ln w="19080">
                    <a:solidFill>
                      <a:srgbClr val="ff00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wrap="none" lIns="90000" rIns="90000" tIns="46800" bIns="46800" anchor="ctr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11834" name=""/>
                  <p:cNvSpPr/>
                  <p:nvPr/>
                </p:nvSpPr>
                <p:spPr>
                  <a:xfrm>
                    <a:off x="5356080" y="1793880"/>
                    <a:ext cx="2791080" cy="3368520"/>
                  </a:xfrm>
                  <a:custGeom>
                    <a:avLst/>
                    <a:gdLst/>
                    <a:ahLst/>
                    <a:rect l="l" t="t" r="r" b="b"/>
                    <a:pathLst>
                      <a:path w="1758" h="2122">
                        <a:moveTo>
                          <a:pt x="1758" y="674"/>
                        </a:moveTo>
                        <a:cubicBezTo>
                          <a:pt x="1631" y="602"/>
                          <a:pt x="1286" y="0"/>
                          <a:pt x="993" y="241"/>
                        </a:cubicBezTo>
                        <a:cubicBezTo>
                          <a:pt x="700" y="482"/>
                          <a:pt x="207" y="1730"/>
                          <a:pt x="0" y="2122"/>
                        </a:cubicBezTo>
                      </a:path>
                    </a:pathLst>
                  </a:custGeom>
                  <a:noFill/>
                  <a:ln w="19080">
                    <a:solidFill>
                      <a:srgbClr val="ff00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wrap="none" lIns="90000" rIns="90000" tIns="46800" bIns="46800" anchor="ctr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</p:grpSp>
            <p:grpSp>
              <p:nvGrpSpPr>
                <p:cNvPr id="11835" name=""/>
                <p:cNvGrpSpPr/>
                <p:nvPr/>
              </p:nvGrpSpPr>
              <p:grpSpPr>
                <a:xfrm>
                  <a:off x="735120" y="960480"/>
                  <a:ext cx="8219880" cy="4240080"/>
                  <a:chOff x="735120" y="960480"/>
                  <a:chExt cx="8219880" cy="4240080"/>
                </a:xfrm>
              </p:grpSpPr>
              <p:sp>
                <p:nvSpPr>
                  <p:cNvPr id="11836" name=""/>
                  <p:cNvSpPr/>
                  <p:nvPr/>
                </p:nvSpPr>
                <p:spPr>
                  <a:xfrm>
                    <a:off x="800280" y="2508120"/>
                    <a:ext cx="6159240" cy="1739880"/>
                  </a:xfrm>
                  <a:custGeom>
                    <a:avLst/>
                    <a:gdLst/>
                    <a:ahLst/>
                    <a:rect l="l" t="t" r="r" b="b"/>
                    <a:pathLst>
                      <a:path w="3880" h="1096">
                        <a:moveTo>
                          <a:pt x="0" y="1079"/>
                        </a:moveTo>
                        <a:cubicBezTo>
                          <a:pt x="1012" y="539"/>
                          <a:pt x="2025" y="0"/>
                          <a:pt x="2672" y="3"/>
                        </a:cubicBezTo>
                        <a:cubicBezTo>
                          <a:pt x="3319" y="6"/>
                          <a:pt x="3599" y="551"/>
                          <a:pt x="3880" y="1096"/>
                        </a:cubicBezTo>
                      </a:path>
                    </a:pathLst>
                  </a:custGeom>
                  <a:noFill/>
                  <a:ln w="19080">
                    <a:solidFill>
                      <a:srgbClr val="ff00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wrap="none" lIns="90000" rIns="90000" tIns="46800" bIns="46800" anchor="ctr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sp>
                <p:nvSpPr>
                  <p:cNvPr id="11837" name=""/>
                  <p:cNvSpPr/>
                  <p:nvPr/>
                </p:nvSpPr>
                <p:spPr>
                  <a:xfrm>
                    <a:off x="787320" y="2560680"/>
                    <a:ext cx="6185160" cy="1677960"/>
                  </a:xfrm>
                  <a:custGeom>
                    <a:avLst/>
                    <a:gdLst/>
                    <a:ahLst/>
                    <a:rect l="l" t="t" r="r" b="b"/>
                    <a:pathLst>
                      <a:path w="3896" h="1057">
                        <a:moveTo>
                          <a:pt x="0" y="1038"/>
                        </a:moveTo>
                        <a:cubicBezTo>
                          <a:pt x="1261" y="535"/>
                          <a:pt x="2589" y="0"/>
                          <a:pt x="3238" y="3"/>
                        </a:cubicBezTo>
                        <a:cubicBezTo>
                          <a:pt x="3887" y="6"/>
                          <a:pt x="3759" y="837"/>
                          <a:pt x="3896" y="1057"/>
                        </a:cubicBezTo>
                      </a:path>
                    </a:pathLst>
                  </a:custGeom>
                  <a:noFill/>
                  <a:ln w="19080">
                    <a:solidFill>
                      <a:srgbClr val="ff0000"/>
                    </a:solidFill>
                    <a:round/>
                  </a:ln>
                </p:spPr>
                <p:style>
                  <a:lnRef idx="0"/>
                  <a:fillRef idx="0"/>
                  <a:effectRef idx="0"/>
                  <a:fontRef idx="minor"/>
                </p:style>
                <p:txBody>
                  <a:bodyPr wrap="none" lIns="90000" rIns="90000" tIns="46800" bIns="46800" anchor="ctr">
                    <a:noAutofit/>
                  </a:bodyPr>
                  <a:p>
                    <a:endParaRPr b="0" lang="en-US" sz="2400" strike="noStrike" u="none">
                      <a:solidFill>
                        <a:srgbClr val="000000"/>
                      </a:solidFill>
                      <a:effectLst/>
                      <a:uFillTx/>
                      <a:latin typeface="Frutiger 45 Light"/>
                    </a:endParaRPr>
                  </a:p>
                </p:txBody>
              </p:sp>
              <p:grpSp>
                <p:nvGrpSpPr>
                  <p:cNvPr id="11838" name=""/>
                  <p:cNvGrpSpPr/>
                  <p:nvPr/>
                </p:nvGrpSpPr>
                <p:grpSpPr>
                  <a:xfrm>
                    <a:off x="735120" y="960480"/>
                    <a:ext cx="8219880" cy="4240080"/>
                    <a:chOff x="735120" y="960480"/>
                    <a:chExt cx="8219880" cy="4240080"/>
                  </a:xfrm>
                </p:grpSpPr>
                <p:grpSp>
                  <p:nvGrpSpPr>
                    <p:cNvPr id="11839" name=""/>
                    <p:cNvGrpSpPr/>
                    <p:nvPr/>
                  </p:nvGrpSpPr>
                  <p:grpSpPr>
                    <a:xfrm>
                      <a:off x="747720" y="960480"/>
                      <a:ext cx="8207280" cy="3300480"/>
                      <a:chOff x="747720" y="960480"/>
                      <a:chExt cx="8207280" cy="3300480"/>
                    </a:xfrm>
                  </p:grpSpPr>
                  <p:sp>
                    <p:nvSpPr>
                      <p:cNvPr id="11840" name=""/>
                      <p:cNvSpPr/>
                      <p:nvPr/>
                    </p:nvSpPr>
                    <p:spPr>
                      <a:xfrm>
                        <a:off x="747720" y="960480"/>
                        <a:ext cx="8207280" cy="3222360"/>
                      </a:xfrm>
                      <a:custGeom>
                        <a:avLst/>
                        <a:gdLst/>
                        <a:ahLst/>
                        <a:rect l="l" t="t" r="r" b="b"/>
                        <a:pathLst>
                          <a:path w="5170" h="2030">
                            <a:moveTo>
                              <a:pt x="5170" y="846"/>
                            </a:moveTo>
                            <a:cubicBezTo>
                              <a:pt x="4278" y="423"/>
                              <a:pt x="3386" y="0"/>
                              <a:pt x="2524" y="197"/>
                            </a:cubicBezTo>
                            <a:cubicBezTo>
                              <a:pt x="1662" y="394"/>
                              <a:pt x="831" y="1212"/>
                              <a:pt x="0" y="2030"/>
                            </a:cubicBezTo>
                          </a:path>
                        </a:pathLst>
                      </a:custGeom>
                      <a:noFill/>
                      <a:ln w="19080">
                        <a:solidFill>
                          <a:srgbClr val="ff0000"/>
                        </a:solidFill>
                        <a:round/>
                      </a:ln>
                    </p:spPr>
                    <p:style>
                      <a:lnRef idx="0"/>
                      <a:fillRef idx="0"/>
                      <a:effectRef idx="0"/>
                      <a:fontRef idx="minor"/>
                    </p:style>
                    <p:txBody>
                      <a:bodyPr wrap="none" lIns="90000" rIns="90000" tIns="46800" bIns="46800" anchor="ctr">
                        <a:noAutofit/>
                      </a:bodyPr>
                      <a:p>
                        <a:endParaRPr b="0" lang="en-US" sz="2400" strike="noStrike" u="none">
                          <a:solidFill>
                            <a:srgbClr val="000000"/>
                          </a:solidFill>
                          <a:effectLst/>
                          <a:uFillTx/>
                          <a:latin typeface="Frutiger 45 Light"/>
                        </a:endParaRPr>
                      </a:p>
                    </p:txBody>
                  </p:sp>
                  <p:sp>
                    <p:nvSpPr>
                      <p:cNvPr id="11841" name=""/>
                      <p:cNvSpPr/>
                      <p:nvPr/>
                    </p:nvSpPr>
                    <p:spPr>
                      <a:xfrm>
                        <a:off x="1400040" y="1181160"/>
                        <a:ext cx="7039080" cy="2166840"/>
                      </a:xfrm>
                      <a:custGeom>
                        <a:avLst/>
                        <a:gdLst/>
                        <a:ahLst/>
                        <a:rect l="l" t="t" r="r" b="b"/>
                        <a:pathLst>
                          <a:path w="4434" h="1365">
                            <a:moveTo>
                              <a:pt x="4434" y="916"/>
                            </a:moveTo>
                            <a:cubicBezTo>
                              <a:pt x="4010" y="776"/>
                              <a:pt x="2630" y="0"/>
                              <a:pt x="1891" y="75"/>
                            </a:cubicBezTo>
                            <a:cubicBezTo>
                              <a:pt x="1152" y="150"/>
                              <a:pt x="549" y="748"/>
                              <a:pt x="0" y="1365"/>
                            </a:cubicBezTo>
                          </a:path>
                        </a:pathLst>
                      </a:custGeom>
                      <a:noFill/>
                      <a:ln w="19080">
                        <a:solidFill>
                          <a:srgbClr val="ff0000"/>
                        </a:solidFill>
                        <a:round/>
                      </a:ln>
                    </p:spPr>
                    <p:style>
                      <a:lnRef idx="0"/>
                      <a:fillRef idx="0"/>
                      <a:effectRef idx="0"/>
                      <a:fontRef idx="minor"/>
                    </p:style>
                    <p:txBody>
                      <a:bodyPr wrap="none" lIns="90000" rIns="90000" tIns="46800" bIns="46800" anchor="ctr">
                        <a:noAutofit/>
                      </a:bodyPr>
                      <a:p>
                        <a:endParaRPr b="0" lang="en-US" sz="2400" strike="noStrike" u="none">
                          <a:solidFill>
                            <a:srgbClr val="000000"/>
                          </a:solidFill>
                          <a:effectLst/>
                          <a:uFillTx/>
                          <a:latin typeface="Frutiger 45 Light"/>
                        </a:endParaRPr>
                      </a:p>
                    </p:txBody>
                  </p:sp>
                  <p:sp>
                    <p:nvSpPr>
                      <p:cNvPr id="11842" name=""/>
                      <p:cNvSpPr/>
                      <p:nvPr/>
                    </p:nvSpPr>
                    <p:spPr>
                      <a:xfrm>
                        <a:off x="1422360" y="1368360"/>
                        <a:ext cx="6959520" cy="1943280"/>
                      </a:xfrm>
                      <a:custGeom>
                        <a:avLst/>
                        <a:gdLst/>
                        <a:ahLst/>
                        <a:rect l="l" t="t" r="r" b="b"/>
                        <a:pathLst>
                          <a:path w="4384" h="1224">
                            <a:moveTo>
                              <a:pt x="4384" y="794"/>
                            </a:moveTo>
                            <a:cubicBezTo>
                              <a:pt x="4012" y="674"/>
                              <a:pt x="2887" y="0"/>
                              <a:pt x="2156" y="72"/>
                            </a:cubicBezTo>
                            <a:cubicBezTo>
                              <a:pt x="1425" y="144"/>
                              <a:pt x="449" y="984"/>
                              <a:pt x="0" y="1224"/>
                            </a:cubicBezTo>
                          </a:path>
                        </a:pathLst>
                      </a:custGeom>
                      <a:noFill/>
                      <a:ln w="19080">
                        <a:solidFill>
                          <a:srgbClr val="ff0000"/>
                        </a:solidFill>
                        <a:round/>
                      </a:ln>
                    </p:spPr>
                    <p:style>
                      <a:lnRef idx="0"/>
                      <a:fillRef idx="0"/>
                      <a:effectRef idx="0"/>
                      <a:fontRef idx="minor"/>
                    </p:style>
                    <p:txBody>
                      <a:bodyPr wrap="none" lIns="90000" rIns="90000" tIns="46800" bIns="46800" anchor="ctr">
                        <a:noAutofit/>
                      </a:bodyPr>
                      <a:p>
                        <a:endParaRPr b="0" lang="en-US" sz="2400" strike="noStrike" u="none">
                          <a:solidFill>
                            <a:srgbClr val="000000"/>
                          </a:solidFill>
                          <a:effectLst/>
                          <a:uFillTx/>
                          <a:latin typeface="Frutiger 45 Light"/>
                        </a:endParaRPr>
                      </a:p>
                    </p:txBody>
                  </p:sp>
                  <p:sp>
                    <p:nvSpPr>
                      <p:cNvPr id="11843" name=""/>
                      <p:cNvSpPr/>
                      <p:nvPr/>
                    </p:nvSpPr>
                    <p:spPr>
                      <a:xfrm>
                        <a:off x="1569960" y="1503360"/>
                        <a:ext cx="6929640" cy="2379600"/>
                      </a:xfrm>
                      <a:custGeom>
                        <a:avLst/>
                        <a:gdLst/>
                        <a:ahLst/>
                        <a:rect l="l" t="t" r="r" b="b"/>
                        <a:pathLst>
                          <a:path w="4365" h="1499">
                            <a:moveTo>
                              <a:pt x="4365" y="689"/>
                            </a:moveTo>
                            <a:cubicBezTo>
                              <a:pt x="3940" y="597"/>
                              <a:pt x="2544" y="0"/>
                              <a:pt x="1817" y="135"/>
                            </a:cubicBezTo>
                            <a:cubicBezTo>
                              <a:pt x="1090" y="270"/>
                              <a:pt x="520" y="873"/>
                              <a:pt x="0" y="1499"/>
                            </a:cubicBezTo>
                          </a:path>
                        </a:pathLst>
                      </a:custGeom>
                      <a:noFill/>
                      <a:ln w="19080">
                        <a:solidFill>
                          <a:srgbClr val="ff0000"/>
                        </a:solidFill>
                        <a:round/>
                      </a:ln>
                    </p:spPr>
                    <p:style>
                      <a:lnRef idx="0"/>
                      <a:fillRef idx="0"/>
                      <a:effectRef idx="0"/>
                      <a:fontRef idx="minor"/>
                    </p:style>
                    <p:txBody>
                      <a:bodyPr wrap="none" lIns="90000" rIns="90000" tIns="46800" bIns="46800" anchor="ctr">
                        <a:noAutofit/>
                      </a:bodyPr>
                      <a:p>
                        <a:endParaRPr b="0" lang="en-US" sz="2400" strike="noStrike" u="none">
                          <a:solidFill>
                            <a:srgbClr val="000000"/>
                          </a:solidFill>
                          <a:effectLst/>
                          <a:uFillTx/>
                          <a:latin typeface="Frutiger 45 Light"/>
                        </a:endParaRPr>
                      </a:p>
                    </p:txBody>
                  </p:sp>
                  <p:sp>
                    <p:nvSpPr>
                      <p:cNvPr id="11844" name=""/>
                      <p:cNvSpPr/>
                      <p:nvPr/>
                    </p:nvSpPr>
                    <p:spPr>
                      <a:xfrm>
                        <a:off x="1857240" y="1968480"/>
                        <a:ext cx="6328080" cy="2292480"/>
                      </a:xfrm>
                      <a:custGeom>
                        <a:avLst/>
                        <a:gdLst/>
                        <a:ahLst/>
                        <a:rect l="l" t="t" r="r" b="b"/>
                        <a:pathLst>
                          <a:path w="3986" h="1444">
                            <a:moveTo>
                              <a:pt x="3986" y="520"/>
                            </a:moveTo>
                            <a:cubicBezTo>
                              <a:pt x="3564" y="459"/>
                              <a:pt x="2119" y="0"/>
                              <a:pt x="1455" y="154"/>
                            </a:cubicBezTo>
                            <a:cubicBezTo>
                              <a:pt x="791" y="308"/>
                              <a:pt x="241" y="1229"/>
                              <a:pt x="0" y="1444"/>
                            </a:cubicBezTo>
                          </a:path>
                        </a:pathLst>
                      </a:custGeom>
                      <a:noFill/>
                      <a:ln w="19080">
                        <a:solidFill>
                          <a:srgbClr val="ff0000"/>
                        </a:solidFill>
                        <a:round/>
                      </a:ln>
                    </p:spPr>
                    <p:style>
                      <a:lnRef idx="0"/>
                      <a:fillRef idx="0"/>
                      <a:effectRef idx="0"/>
                      <a:fontRef idx="minor"/>
                    </p:style>
                    <p:txBody>
                      <a:bodyPr wrap="none" lIns="90000" rIns="90000" tIns="46800" bIns="46800" anchor="ctr">
                        <a:noAutofit/>
                      </a:bodyPr>
                      <a:p>
                        <a:endParaRPr b="0" lang="en-US" sz="2400" strike="noStrike" u="none">
                          <a:solidFill>
                            <a:srgbClr val="000000"/>
                          </a:solidFill>
                          <a:effectLst/>
                          <a:uFillTx/>
                          <a:latin typeface="Frutiger 45 Light"/>
                        </a:endParaRPr>
                      </a:p>
                    </p:txBody>
                  </p:sp>
                  <p:sp>
                    <p:nvSpPr>
                      <p:cNvPr id="11845" name=""/>
                      <p:cNvSpPr/>
                      <p:nvPr/>
                    </p:nvSpPr>
                    <p:spPr>
                      <a:xfrm>
                        <a:off x="3422520" y="1307880"/>
                        <a:ext cx="4953240" cy="2913120"/>
                      </a:xfrm>
                      <a:custGeom>
                        <a:avLst/>
                        <a:gdLst/>
                        <a:ahLst/>
                        <a:rect l="l" t="t" r="r" b="b"/>
                        <a:pathLst>
                          <a:path w="3120" h="1835">
                            <a:moveTo>
                              <a:pt x="3120" y="834"/>
                            </a:moveTo>
                            <a:cubicBezTo>
                              <a:pt x="2770" y="723"/>
                              <a:pt x="1540" y="0"/>
                              <a:pt x="1020" y="167"/>
                            </a:cubicBezTo>
                            <a:cubicBezTo>
                              <a:pt x="500" y="334"/>
                              <a:pt x="218" y="1075"/>
                              <a:pt x="0" y="1835"/>
                            </a:cubicBezTo>
                          </a:path>
                        </a:pathLst>
                      </a:custGeom>
                      <a:noFill/>
                      <a:ln w="19080">
                        <a:solidFill>
                          <a:srgbClr val="ff0000"/>
                        </a:solidFill>
                        <a:round/>
                      </a:ln>
                    </p:spPr>
                    <p:style>
                      <a:lnRef idx="0"/>
                      <a:fillRef idx="0"/>
                      <a:effectRef idx="0"/>
                      <a:fontRef idx="minor"/>
                    </p:style>
                    <p:txBody>
                      <a:bodyPr wrap="none" lIns="90000" rIns="90000" tIns="46800" bIns="46800" anchor="ctr">
                        <a:noAutofit/>
                      </a:bodyPr>
                      <a:p>
                        <a:endParaRPr b="0" lang="en-US" sz="2400" strike="noStrike" u="none">
                          <a:solidFill>
                            <a:srgbClr val="000000"/>
                          </a:solidFill>
                          <a:effectLst/>
                          <a:uFillTx/>
                          <a:latin typeface="Frutiger 45 Light"/>
                        </a:endParaRPr>
                      </a:p>
                    </p:txBody>
                  </p:sp>
                </p:grpSp>
                <p:sp>
                  <p:nvSpPr>
                    <p:cNvPr id="11846" name=""/>
                    <p:cNvSpPr/>
                    <p:nvPr/>
                  </p:nvSpPr>
                  <p:spPr>
                    <a:xfrm>
                      <a:off x="735120" y="1954080"/>
                      <a:ext cx="6811920" cy="3246480"/>
                    </a:xfrm>
                    <a:custGeom>
                      <a:avLst/>
                      <a:gdLst/>
                      <a:ahLst/>
                      <a:rect l="l" t="t" r="r" b="b"/>
                      <a:pathLst>
                        <a:path w="4291" h="2045">
                          <a:moveTo>
                            <a:pt x="0" y="1412"/>
                          </a:moveTo>
                          <a:cubicBezTo>
                            <a:pt x="633" y="706"/>
                            <a:pt x="1266" y="0"/>
                            <a:pt x="1981" y="105"/>
                          </a:cubicBezTo>
                          <a:cubicBezTo>
                            <a:pt x="2696" y="210"/>
                            <a:pt x="3493" y="1127"/>
                            <a:pt x="4291" y="2045"/>
                          </a:cubicBezTo>
                        </a:path>
                      </a:pathLst>
                    </a:custGeom>
                    <a:noFill/>
                    <a:ln w="19080">
                      <a:solidFill>
                        <a:srgbClr val="ff0000"/>
                      </a:solidFill>
                      <a:round/>
                    </a:ln>
                  </p:spPr>
                  <p:style>
                    <a:lnRef idx="0"/>
                    <a:fillRef idx="0"/>
                    <a:effectRef idx="0"/>
                    <a:fontRef idx="minor"/>
                  </p:style>
                  <p:txBody>
                    <a:bodyPr wrap="none" lIns="90000" rIns="90000" tIns="46800" bIns="46800" anchor="ctr">
                      <a:noAutofit/>
                    </a:bodyPr>
                    <a:p>
                      <a:endParaRPr b="0" lang="en-US" sz="2400" strike="noStrike" u="none">
                        <a:solidFill>
                          <a:srgbClr val="000000"/>
                        </a:solidFill>
                        <a:effectLst/>
                        <a:uFillTx/>
                        <a:latin typeface="Frutiger 45 Light"/>
                      </a:endParaRPr>
                    </a:p>
                  </p:txBody>
                </p:sp>
                <p:sp>
                  <p:nvSpPr>
                    <p:cNvPr id="11847" name=""/>
                    <p:cNvSpPr/>
                    <p:nvPr/>
                  </p:nvSpPr>
                  <p:spPr>
                    <a:xfrm>
                      <a:off x="760320" y="1913040"/>
                      <a:ext cx="5141880" cy="2257200"/>
                    </a:xfrm>
                    <a:custGeom>
                      <a:avLst/>
                      <a:gdLst/>
                      <a:ahLst/>
                      <a:rect l="l" t="t" r="r" b="b"/>
                      <a:pathLst>
                        <a:path w="3239" h="1422">
                          <a:moveTo>
                            <a:pt x="0" y="1422"/>
                          </a:moveTo>
                          <a:cubicBezTo>
                            <a:pt x="971" y="777"/>
                            <a:pt x="1943" y="132"/>
                            <a:pt x="2483" y="66"/>
                          </a:cubicBezTo>
                          <a:cubicBezTo>
                            <a:pt x="3023" y="0"/>
                            <a:pt x="3131" y="513"/>
                            <a:pt x="3239" y="1027"/>
                          </a:cubicBezTo>
                        </a:path>
                      </a:pathLst>
                    </a:custGeom>
                    <a:noFill/>
                    <a:ln w="19080">
                      <a:solidFill>
                        <a:srgbClr val="ff0000"/>
                      </a:solidFill>
                      <a:round/>
                    </a:ln>
                  </p:spPr>
                  <p:style>
                    <a:lnRef idx="0"/>
                    <a:fillRef idx="0"/>
                    <a:effectRef idx="0"/>
                    <a:fontRef idx="minor"/>
                  </p:style>
                  <p:txBody>
                    <a:bodyPr wrap="none" lIns="90000" rIns="90000" tIns="46800" bIns="46800" anchor="ctr">
                      <a:noAutofit/>
                    </a:bodyPr>
                    <a:p>
                      <a:endParaRPr b="0" lang="en-US" sz="2400" strike="noStrike" u="none">
                        <a:solidFill>
                          <a:srgbClr val="000000"/>
                        </a:solidFill>
                        <a:effectLst/>
                        <a:uFillTx/>
                        <a:latin typeface="Frutiger 45 Light"/>
                      </a:endParaRPr>
                    </a:p>
                  </p:txBody>
                </p:sp>
                <p:sp>
                  <p:nvSpPr>
                    <p:cNvPr id="11848" name=""/>
                    <p:cNvSpPr/>
                    <p:nvPr/>
                  </p:nvSpPr>
                  <p:spPr>
                    <a:xfrm>
                      <a:off x="735120" y="1731960"/>
                      <a:ext cx="7477200" cy="2463840"/>
                    </a:xfrm>
                    <a:custGeom>
                      <a:avLst/>
                      <a:gdLst/>
                      <a:ahLst/>
                      <a:rect l="l" t="t" r="r" b="b"/>
                      <a:pathLst>
                        <a:path w="4710" h="1552">
                          <a:moveTo>
                            <a:pt x="0" y="1552"/>
                          </a:moveTo>
                          <a:cubicBezTo>
                            <a:pt x="1144" y="906"/>
                            <a:pt x="2289" y="260"/>
                            <a:pt x="3074" y="130"/>
                          </a:cubicBezTo>
                          <a:cubicBezTo>
                            <a:pt x="3859" y="0"/>
                            <a:pt x="4284" y="385"/>
                            <a:pt x="4710" y="771"/>
                          </a:cubicBezTo>
                        </a:path>
                      </a:pathLst>
                    </a:custGeom>
                    <a:noFill/>
                    <a:ln w="19080">
                      <a:solidFill>
                        <a:srgbClr val="ff0000"/>
                      </a:solidFill>
                      <a:round/>
                    </a:ln>
                  </p:spPr>
                  <p:style>
                    <a:lnRef idx="0"/>
                    <a:fillRef idx="0"/>
                    <a:effectRef idx="0"/>
                    <a:fontRef idx="minor"/>
                  </p:style>
                  <p:txBody>
                    <a:bodyPr wrap="none" lIns="90000" rIns="90000" tIns="46800" bIns="46800" anchor="ctr">
                      <a:noAutofit/>
                    </a:bodyPr>
                    <a:p>
                      <a:endParaRPr b="0" lang="en-US" sz="2400" strike="noStrike" u="none">
                        <a:solidFill>
                          <a:srgbClr val="000000"/>
                        </a:solidFill>
                        <a:effectLst/>
                        <a:uFillTx/>
                        <a:latin typeface="Frutiger 45 Light"/>
                      </a:endParaRPr>
                    </a:p>
                  </p:txBody>
                </p:sp>
                <p:sp>
                  <p:nvSpPr>
                    <p:cNvPr id="11849" name=""/>
                    <p:cNvSpPr/>
                    <p:nvPr/>
                  </p:nvSpPr>
                  <p:spPr>
                    <a:xfrm>
                      <a:off x="774720" y="2266920"/>
                      <a:ext cx="7035840" cy="1928880"/>
                    </a:xfrm>
                    <a:custGeom>
                      <a:avLst/>
                      <a:gdLst/>
                      <a:ahLst/>
                      <a:rect l="l" t="t" r="r" b="b"/>
                      <a:pathLst>
                        <a:path w="4432" h="1215">
                          <a:moveTo>
                            <a:pt x="0" y="1215"/>
                          </a:moveTo>
                          <a:cubicBezTo>
                            <a:pt x="1140" y="681"/>
                            <a:pt x="2401" y="178"/>
                            <a:pt x="3140" y="89"/>
                          </a:cubicBezTo>
                          <a:cubicBezTo>
                            <a:pt x="3879" y="0"/>
                            <a:pt x="4163" y="560"/>
                            <a:pt x="4432" y="684"/>
                          </a:cubicBezTo>
                        </a:path>
                      </a:pathLst>
                    </a:custGeom>
                    <a:noFill/>
                    <a:ln w="19080">
                      <a:solidFill>
                        <a:srgbClr val="ff0000"/>
                      </a:solidFill>
                      <a:round/>
                    </a:ln>
                  </p:spPr>
                  <p:style>
                    <a:lnRef idx="0"/>
                    <a:fillRef idx="0"/>
                    <a:effectRef idx="0"/>
                    <a:fontRef idx="minor"/>
                  </p:style>
                  <p:txBody>
                    <a:bodyPr wrap="none" lIns="90000" rIns="90000" tIns="46800" bIns="46800" anchor="ctr">
                      <a:noAutofit/>
                    </a:bodyPr>
                    <a:p>
                      <a:endParaRPr b="0" lang="en-US" sz="2400" strike="noStrike" u="none">
                        <a:solidFill>
                          <a:srgbClr val="000000"/>
                        </a:solidFill>
                        <a:effectLst/>
                        <a:uFillTx/>
                        <a:latin typeface="Frutiger 45 Light"/>
                      </a:endParaRPr>
                    </a:p>
                  </p:txBody>
                </p:sp>
              </p:grpSp>
            </p:grpSp>
          </p:grpSp>
        </p:grpSp>
        <p:grpSp>
          <p:nvGrpSpPr>
            <p:cNvPr id="11850" name=""/>
            <p:cNvGrpSpPr/>
            <p:nvPr/>
          </p:nvGrpSpPr>
          <p:grpSpPr>
            <a:xfrm>
              <a:off x="769680" y="1428840"/>
              <a:ext cx="2673720" cy="2789280"/>
              <a:chOff x="769680" y="1428840"/>
              <a:chExt cx="2673720" cy="2789280"/>
            </a:xfrm>
          </p:grpSpPr>
          <p:sp>
            <p:nvSpPr>
              <p:cNvPr id="11851" name=""/>
              <p:cNvSpPr/>
              <p:nvPr/>
            </p:nvSpPr>
            <p:spPr>
              <a:xfrm>
                <a:off x="1054080" y="1428840"/>
                <a:ext cx="770040" cy="136440"/>
              </a:xfrm>
              <a:prstGeom prst="line">
                <a:avLst/>
              </a:prstGeom>
              <a:ln w="9360">
                <a:solidFill>
                  <a:srgbClr val="29a3ff"/>
                </a:solidFill>
                <a:miter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ctr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grpSp>
            <p:nvGrpSpPr>
              <p:cNvPr id="11852" name=""/>
              <p:cNvGrpSpPr/>
              <p:nvPr/>
            </p:nvGrpSpPr>
            <p:grpSpPr>
              <a:xfrm>
                <a:off x="769680" y="1455840"/>
                <a:ext cx="2673720" cy="2762280"/>
                <a:chOff x="769680" y="1455840"/>
                <a:chExt cx="2673720" cy="2762280"/>
              </a:xfrm>
            </p:grpSpPr>
            <p:sp>
              <p:nvSpPr>
                <p:cNvPr id="11853" name=""/>
                <p:cNvSpPr/>
                <p:nvPr/>
              </p:nvSpPr>
              <p:spPr>
                <a:xfrm>
                  <a:off x="1054080" y="1455840"/>
                  <a:ext cx="728640" cy="612720"/>
                </a:xfrm>
                <a:prstGeom prst="line">
                  <a:avLst/>
                </a:prstGeom>
                <a:ln w="9360">
                  <a:solidFill>
                    <a:srgbClr val="ff6600"/>
                  </a:solidFill>
                  <a:miter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46800" bIns="46800" anchor="ctr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11854" name=""/>
                <p:cNvSpPr/>
                <p:nvPr/>
              </p:nvSpPr>
              <p:spPr>
                <a:xfrm>
                  <a:off x="1054080" y="1496880"/>
                  <a:ext cx="347760" cy="1863720"/>
                </a:xfrm>
                <a:prstGeom prst="line">
                  <a:avLst/>
                </a:prstGeom>
                <a:ln w="9360">
                  <a:solidFill>
                    <a:srgbClr val="29a3ff"/>
                  </a:solidFill>
                  <a:miter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46800" bIns="46800" anchor="ctr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11855" name=""/>
                <p:cNvSpPr/>
                <p:nvPr/>
              </p:nvSpPr>
              <p:spPr>
                <a:xfrm flipH="1">
                  <a:off x="769680" y="1455840"/>
                  <a:ext cx="284040" cy="2693880"/>
                </a:xfrm>
                <a:prstGeom prst="line">
                  <a:avLst/>
                </a:prstGeom>
                <a:ln w="9360">
                  <a:solidFill>
                    <a:srgbClr val="000000"/>
                  </a:solidFill>
                  <a:miter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46800" bIns="46800" anchor="ctr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11856" name=""/>
                <p:cNvSpPr/>
                <p:nvPr/>
              </p:nvSpPr>
              <p:spPr>
                <a:xfrm>
                  <a:off x="1054080" y="1550880"/>
                  <a:ext cx="523800" cy="2273400"/>
                </a:xfrm>
                <a:prstGeom prst="line">
                  <a:avLst/>
                </a:prstGeom>
                <a:ln w="9360">
                  <a:solidFill>
                    <a:srgbClr val="ff3300"/>
                  </a:solidFill>
                  <a:miter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46800" bIns="46800" anchor="ctr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11857" name=""/>
                <p:cNvSpPr/>
                <p:nvPr/>
              </p:nvSpPr>
              <p:spPr>
                <a:xfrm>
                  <a:off x="1054080" y="1496880"/>
                  <a:ext cx="1395360" cy="2489400"/>
                </a:xfrm>
                <a:prstGeom prst="line">
                  <a:avLst/>
                </a:prstGeom>
                <a:ln w="9360">
                  <a:solidFill>
                    <a:srgbClr val="000000"/>
                  </a:solidFill>
                  <a:miter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46800" bIns="46800" anchor="ctr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  <p:sp>
              <p:nvSpPr>
                <p:cNvPr id="11858" name=""/>
                <p:cNvSpPr/>
                <p:nvPr/>
              </p:nvSpPr>
              <p:spPr>
                <a:xfrm>
                  <a:off x="1054080" y="1509840"/>
                  <a:ext cx="2389320" cy="2708280"/>
                </a:xfrm>
                <a:prstGeom prst="line">
                  <a:avLst/>
                </a:prstGeom>
                <a:ln w="9360">
                  <a:solidFill>
                    <a:srgbClr val="00f008"/>
                  </a:solidFill>
                  <a:miter/>
                </a:ln>
              </p:spPr>
              <p:style>
                <a:lnRef idx="0"/>
                <a:fillRef idx="0"/>
                <a:effectRef idx="0"/>
                <a:fontRef idx="minor"/>
              </p:style>
              <p:txBody>
                <a:bodyPr lIns="90000" rIns="90000" tIns="46800" bIns="46800" anchor="ctr">
                  <a:noAutofit/>
                </a:bodyPr>
                <a:p>
                  <a:endParaRPr b="0" lang="en-US" sz="2400" strike="noStrike" u="none">
                    <a:solidFill>
                      <a:srgbClr val="000000"/>
                    </a:solidFill>
                    <a:effectLst/>
                    <a:uFillTx/>
                    <a:latin typeface="Frutiger 45 Light"/>
                  </a:endParaRPr>
                </a:p>
              </p:txBody>
            </p:sp>
          </p:grpSp>
        </p:grpSp>
      </p:grpSp>
    </p:spTree>
  </p:cSld>
  <mc:AlternateContent>
    <mc:Choice Requires="p14">
      <p:transition spd="slow" p14:dur="2000"/>
    </mc:Choice>
    <mc:Fallback>
      <p:transition spd="slow"/>
    </mc:Fallback>
  </mc:AlternateContent>
</p:sld>
</file>

<file path=ppt/slides/slide39.xml><?xml version="1.0" encoding="utf-8"?>
<p:sld xmlns:a="http://schemas.openxmlformats.org/drawingml/2006/main" xmlns:p="http://schemas.openxmlformats.org/presentationml/2006/main" xmlns:r="http://schemas.openxmlformats.org/officeDocument/2006/relationships" xmlns:p14="http://schemas.microsoft.com/office/powerpoint/2010/main" xmlns:p15="http://schemas.microsoft.com/office/powerpoint/2012/main" xmlns:mc="http://schemas.openxmlformats.org/markup-compatibility/2006">
  <p:cSld>
    <p:bg>
      <p:bgPr>
        <a:solidFill>
          <a:srgbClr val="000000"/>
        </a:solidFill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59" name=""/>
          <p:cNvSpPr/>
          <p:nvPr/>
        </p:nvSpPr>
        <p:spPr>
          <a:xfrm>
            <a:off x="735120" y="2701800"/>
            <a:ext cx="3314520" cy="2202120"/>
          </a:xfrm>
          <a:prstGeom prst="ellipse">
            <a:avLst/>
          </a:prstGeom>
          <a:solidFill>
            <a:srgbClr val="00822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860" name=""/>
          <p:cNvSpPr/>
          <p:nvPr/>
        </p:nvSpPr>
        <p:spPr>
          <a:xfrm>
            <a:off x="777960" y="228600"/>
            <a:ext cx="8744040" cy="114300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ctr">
            <a:noAutofit/>
          </a:bodyPr>
          <a:p>
            <a:pPr algn="ctr">
              <a:lnSpc>
                <a:spcPct val="100000"/>
              </a:lnSpc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3000" strike="noStrike" u="none">
                <a:solidFill>
                  <a:srgbClr val="e9ad17"/>
                </a:solidFill>
                <a:effectLst/>
                <a:uFillTx/>
                <a:latin typeface="Frutiger 55 Roman"/>
              </a:rPr>
              <a:t>Enron Broadband Services</a:t>
            </a:r>
            <a:br>
              <a:rPr sz="3000"/>
            </a:br>
            <a:endParaRPr b="0" lang="en-US" sz="30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861" name=""/>
          <p:cNvSpPr/>
          <p:nvPr/>
        </p:nvSpPr>
        <p:spPr>
          <a:xfrm>
            <a:off x="6280200" y="2684520"/>
            <a:ext cx="3316320" cy="2201760"/>
          </a:xfrm>
          <a:prstGeom prst="ellipse">
            <a:avLst/>
          </a:prstGeom>
          <a:solidFill>
            <a:srgbClr val="b2b2b2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862" name=""/>
          <p:cNvSpPr/>
          <p:nvPr/>
        </p:nvSpPr>
        <p:spPr>
          <a:xfrm>
            <a:off x="3502080" y="2066760"/>
            <a:ext cx="3314520" cy="2202120"/>
          </a:xfrm>
          <a:prstGeom prst="ellipse">
            <a:avLst/>
          </a:prstGeom>
          <a:solidFill>
            <a:srgbClr val="b2b2b2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863" name=""/>
          <p:cNvSpPr/>
          <p:nvPr/>
        </p:nvSpPr>
        <p:spPr>
          <a:xfrm>
            <a:off x="3503520" y="2760840"/>
            <a:ext cx="3389400" cy="39672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spAutoFit/>
          </a:bodyPr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864" name=""/>
          <p:cNvSpPr/>
          <p:nvPr/>
        </p:nvSpPr>
        <p:spPr>
          <a:xfrm>
            <a:off x="4282920" y="1436760"/>
            <a:ext cx="1748160" cy="919080"/>
          </a:xfrm>
          <a:prstGeom prst="bevel">
            <a:avLst>
              <a:gd name="adj" fmla="val 12500"/>
            </a:avLst>
          </a:prstGeom>
          <a:solidFill>
            <a:srgbClr val="b2b2b2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865" name=""/>
          <p:cNvSpPr/>
          <p:nvPr/>
        </p:nvSpPr>
        <p:spPr>
          <a:xfrm>
            <a:off x="4515840" y="1461960"/>
            <a:ext cx="1262880" cy="87156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t">
            <a:spAutoFit/>
          </a:bodyPr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700" strike="noStrike" u="none">
                <a:solidFill>
                  <a:srgbClr val="dddddd"/>
                </a:solidFill>
                <a:effectLst/>
                <a:uFillTx/>
                <a:latin typeface="Frutiger 45 Light"/>
              </a:rPr>
              <a:t>Enron </a:t>
            </a:r>
            <a:endParaRPr b="0" lang="en-US" sz="17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700" strike="noStrike" u="none">
                <a:solidFill>
                  <a:srgbClr val="dddddd"/>
                </a:solidFill>
                <a:effectLst/>
                <a:uFillTx/>
                <a:latin typeface="Frutiger 45 Light"/>
              </a:rPr>
              <a:t>Intelligent </a:t>
            </a:r>
            <a:endParaRPr b="0" lang="en-US" sz="17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700" strike="noStrike" u="none">
                <a:solidFill>
                  <a:srgbClr val="dddddd"/>
                </a:solidFill>
                <a:effectLst/>
                <a:uFillTx/>
                <a:latin typeface="Frutiger 45 Light"/>
              </a:rPr>
              <a:t>Network</a:t>
            </a:r>
            <a:endParaRPr b="0" lang="en-US" sz="17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866" name=""/>
          <p:cNvSpPr/>
          <p:nvPr/>
        </p:nvSpPr>
        <p:spPr>
          <a:xfrm>
            <a:off x="3827520" y="2496960"/>
            <a:ext cx="2633760" cy="131364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spAutoFit/>
          </a:bodyPr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i="1" lang="en-US" sz="2000" strike="noStrike" u="none">
                <a:solidFill>
                  <a:srgbClr val="dddddd"/>
                </a:solidFill>
                <a:effectLst/>
                <a:uFillTx/>
                <a:latin typeface="Frutiger 45 Light"/>
              </a:rPr>
              <a:t>Deploy the Most Open, Efficient Network with Broad Connectivity</a:t>
            </a:r>
            <a:endParaRPr b="0" lang="en-US" sz="20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867" name=""/>
          <p:cNvSpPr/>
          <p:nvPr/>
        </p:nvSpPr>
        <p:spPr>
          <a:xfrm>
            <a:off x="7139160" y="2232000"/>
            <a:ext cx="1744560" cy="915840"/>
          </a:xfrm>
          <a:prstGeom prst="bevel">
            <a:avLst>
              <a:gd name="adj" fmla="val 12500"/>
            </a:avLst>
          </a:prstGeom>
          <a:solidFill>
            <a:srgbClr val="b2b2b2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868" name=""/>
          <p:cNvSpPr/>
          <p:nvPr/>
        </p:nvSpPr>
        <p:spPr>
          <a:xfrm>
            <a:off x="7485120" y="2368440"/>
            <a:ext cx="1071360" cy="61236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t">
            <a:spAutoFit/>
          </a:bodyPr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700" strike="noStrike" u="none">
                <a:solidFill>
                  <a:srgbClr val="dddddd"/>
                </a:solidFill>
                <a:effectLst/>
                <a:uFillTx/>
                <a:latin typeface="Frutiger 45 Light"/>
              </a:rPr>
              <a:t>Content</a:t>
            </a:r>
            <a:br>
              <a:rPr sz="1700"/>
            </a:br>
            <a:r>
              <a:rPr b="1" lang="en-US" sz="1700" strike="noStrike" u="none">
                <a:solidFill>
                  <a:srgbClr val="dddddd"/>
                </a:solidFill>
                <a:effectLst/>
                <a:uFillTx/>
                <a:latin typeface="Frutiger 45 Light"/>
              </a:rPr>
              <a:t>Services</a:t>
            </a:r>
            <a:endParaRPr b="0" lang="en-US" sz="17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869" name=""/>
          <p:cNvSpPr/>
          <p:nvPr/>
        </p:nvSpPr>
        <p:spPr>
          <a:xfrm>
            <a:off x="6608880" y="3143160"/>
            <a:ext cx="2727360" cy="131364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spAutoFit/>
          </a:bodyPr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i="1" lang="en-US" sz="2000" strike="noStrike" u="none">
                <a:solidFill>
                  <a:srgbClr val="dddddd"/>
                </a:solidFill>
                <a:effectLst/>
                <a:uFillTx/>
                <a:latin typeface="Frutiger 45 Light"/>
              </a:rPr>
              <a:t>Be the World’s Largest Provider of Premium Broadband Delivery Services</a:t>
            </a:r>
            <a:endParaRPr b="0" lang="en-US" sz="20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870" name=""/>
          <p:cNvSpPr/>
          <p:nvPr/>
        </p:nvSpPr>
        <p:spPr>
          <a:xfrm>
            <a:off x="4497480" y="4575240"/>
            <a:ext cx="4773600" cy="175644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spAutoFit/>
          </a:bodyPr>
          <a:p>
            <a:pPr>
              <a:spcBef>
                <a:spcPts val="561"/>
              </a:spcBef>
              <a:tabLst>
                <a:tab algn="l" pos="0"/>
                <a:tab algn="l" pos="2511360"/>
                <a:tab algn="l" pos="2924280"/>
                <a:tab algn="l" pos="3898800"/>
                <a:tab algn="l" pos="4873680"/>
                <a:tab algn="l" pos="5848200"/>
                <a:tab algn="l" pos="6823080"/>
                <a:tab algn="l" pos="7797960"/>
                <a:tab algn="l" pos="8772480"/>
                <a:tab algn="l" pos="9747360"/>
                <a:tab algn="l" pos="10721880"/>
              </a:tabLst>
            </a:pPr>
            <a:r>
              <a:rPr b="1" lang="en-US" sz="1800" strike="noStrike" u="none">
                <a:solidFill>
                  <a:srgbClr val="b2b2b2"/>
                </a:solidFill>
                <a:effectLst/>
                <a:uFillTx/>
                <a:latin typeface="Frutiger 45 Light"/>
              </a:rPr>
              <a:t>Fiber</a:t>
            </a:r>
            <a:endParaRPr b="0" lang="en-US" sz="18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>
              <a:spcBef>
                <a:spcPts val="561"/>
              </a:spcBef>
              <a:tabLst>
                <a:tab algn="l" pos="0"/>
                <a:tab algn="l" pos="2511360"/>
                <a:tab algn="l" pos="2924280"/>
                <a:tab algn="l" pos="3898800"/>
                <a:tab algn="l" pos="4873680"/>
                <a:tab algn="l" pos="5848200"/>
                <a:tab algn="l" pos="6823080"/>
                <a:tab algn="l" pos="7797960"/>
                <a:tab algn="l" pos="8772480"/>
                <a:tab algn="l" pos="9747360"/>
                <a:tab algn="l" pos="10721880"/>
              </a:tabLst>
            </a:pPr>
            <a:r>
              <a:rPr b="1" lang="en-US" sz="1800" strike="noStrike" u="none">
                <a:solidFill>
                  <a:srgbClr val="b2b2b2"/>
                </a:solidFill>
                <a:effectLst/>
                <a:uFillTx/>
                <a:latin typeface="Frutiger 45 Light"/>
              </a:rPr>
              <a:t>Servers</a:t>
            </a:r>
            <a:endParaRPr b="0" lang="en-US" sz="18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>
              <a:spcBef>
                <a:spcPts val="561"/>
              </a:spcBef>
              <a:tabLst>
                <a:tab algn="l" pos="0"/>
                <a:tab algn="l" pos="2511360"/>
                <a:tab algn="l" pos="2924280"/>
                <a:tab algn="l" pos="3898800"/>
                <a:tab algn="l" pos="4873680"/>
                <a:tab algn="l" pos="5848200"/>
                <a:tab algn="l" pos="6823080"/>
                <a:tab algn="l" pos="7797960"/>
                <a:tab algn="l" pos="8772480"/>
                <a:tab algn="l" pos="9747360"/>
                <a:tab algn="l" pos="10721880"/>
              </a:tabLst>
            </a:pPr>
            <a:r>
              <a:rPr b="1" lang="en-US" sz="1800" strike="noStrike" u="none">
                <a:solidFill>
                  <a:srgbClr val="b2b2b2"/>
                </a:solidFill>
                <a:effectLst/>
                <a:uFillTx/>
                <a:latin typeface="Frutiger 45 Light"/>
              </a:rPr>
              <a:t>Pooling Points</a:t>
            </a:r>
            <a:endParaRPr b="0" lang="en-US" sz="18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>
              <a:spcBef>
                <a:spcPts val="689"/>
              </a:spcBef>
              <a:tabLst>
                <a:tab algn="l" pos="0"/>
                <a:tab algn="l" pos="2511360"/>
                <a:tab algn="l" pos="2924280"/>
                <a:tab algn="l" pos="3898800"/>
                <a:tab algn="l" pos="4873680"/>
                <a:tab algn="l" pos="5848200"/>
                <a:tab algn="l" pos="6823080"/>
                <a:tab algn="l" pos="7797960"/>
                <a:tab algn="l" pos="8772480"/>
                <a:tab algn="l" pos="9747360"/>
                <a:tab algn="l" pos="10721880"/>
              </a:tabLst>
            </a:pPr>
            <a:r>
              <a:rPr b="1" lang="en-US" sz="1800" strike="noStrike" u="none">
                <a:solidFill>
                  <a:srgbClr val="b2b2b2"/>
                </a:solidFill>
                <a:effectLst/>
                <a:uFillTx/>
                <a:latin typeface="Frutiger 45 Light"/>
              </a:rPr>
              <a:t>Software</a:t>
            </a:r>
            <a:br>
              <a:rPr sz="1800"/>
            </a:br>
            <a:r>
              <a:rPr b="1" lang="en-US" sz="2200" strike="noStrike" u="none">
                <a:solidFill>
                  <a:srgbClr val="b2b2b2"/>
                </a:solidFill>
                <a:effectLst/>
                <a:uFillTx/>
                <a:latin typeface="Frutiger 45 Light"/>
              </a:rPr>
              <a:t>	</a:t>
            </a:r>
            <a:endParaRPr b="0" lang="en-US" sz="22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871" name=""/>
          <p:cNvSpPr/>
          <p:nvPr/>
        </p:nvSpPr>
        <p:spPr>
          <a:xfrm>
            <a:off x="4378320" y="4697280"/>
            <a:ext cx="117360" cy="117720"/>
          </a:xfrm>
          <a:prstGeom prst="ellipse">
            <a:avLst/>
          </a:prstGeom>
          <a:solidFill>
            <a:srgbClr val="b2b2b2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36360" bIns="3636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872" name=""/>
          <p:cNvSpPr/>
          <p:nvPr/>
        </p:nvSpPr>
        <p:spPr>
          <a:xfrm>
            <a:off x="4378320" y="5040360"/>
            <a:ext cx="117360" cy="117360"/>
          </a:xfrm>
          <a:prstGeom prst="ellipse">
            <a:avLst/>
          </a:prstGeom>
          <a:solidFill>
            <a:srgbClr val="b2b2b2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36720" bIns="3672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873" name=""/>
          <p:cNvSpPr/>
          <p:nvPr/>
        </p:nvSpPr>
        <p:spPr>
          <a:xfrm>
            <a:off x="4378320" y="5364000"/>
            <a:ext cx="117360" cy="117720"/>
          </a:xfrm>
          <a:prstGeom prst="ellipse">
            <a:avLst/>
          </a:prstGeom>
          <a:solidFill>
            <a:srgbClr val="b2b2b2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36360" bIns="3636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874" name=""/>
          <p:cNvSpPr/>
          <p:nvPr/>
        </p:nvSpPr>
        <p:spPr>
          <a:xfrm>
            <a:off x="4378320" y="5719680"/>
            <a:ext cx="117360" cy="117720"/>
          </a:xfrm>
          <a:prstGeom prst="ellipse">
            <a:avLst/>
          </a:prstGeom>
          <a:solidFill>
            <a:srgbClr val="b2b2b2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36360" bIns="3636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875" name=""/>
          <p:cNvSpPr/>
          <p:nvPr/>
        </p:nvSpPr>
        <p:spPr>
          <a:xfrm>
            <a:off x="1389240" y="4908600"/>
            <a:ext cx="2771640" cy="133416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spAutoFit/>
          </a:bodyPr>
          <a:p>
            <a:pPr>
              <a:spcBef>
                <a:spcPts val="1125"/>
              </a:spcBef>
              <a:tabLst>
                <a:tab algn="l" pos="0"/>
                <a:tab algn="l" pos="2511360"/>
                <a:tab algn="l" pos="2924280"/>
                <a:tab algn="l" pos="3898800"/>
                <a:tab algn="l" pos="4873680"/>
                <a:tab algn="l" pos="5848200"/>
                <a:tab algn="l" pos="6823080"/>
                <a:tab algn="l" pos="7797960"/>
                <a:tab algn="l" pos="8772480"/>
                <a:tab algn="l" pos="9747360"/>
                <a:tab algn="l" pos="10721880"/>
              </a:tabLst>
            </a:pPr>
            <a:r>
              <a:rPr b="1" lang="en-US" sz="18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Bandwidth Marketing</a:t>
            </a:r>
            <a:endParaRPr b="0" lang="en-US" sz="18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>
              <a:spcBef>
                <a:spcPts val="1125"/>
              </a:spcBef>
              <a:tabLst>
                <a:tab algn="l" pos="0"/>
                <a:tab algn="l" pos="2511360"/>
                <a:tab algn="l" pos="2924280"/>
                <a:tab algn="l" pos="3898800"/>
                <a:tab algn="l" pos="4873680"/>
                <a:tab algn="l" pos="5848200"/>
                <a:tab algn="l" pos="6823080"/>
                <a:tab algn="l" pos="7797960"/>
                <a:tab algn="l" pos="8772480"/>
                <a:tab algn="l" pos="9747360"/>
                <a:tab algn="l" pos="10721880"/>
              </a:tabLst>
            </a:pPr>
            <a:r>
              <a:rPr b="1" lang="en-US" sz="18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Comprehensive</a:t>
            </a:r>
            <a:br>
              <a:rPr sz="1800"/>
            </a:br>
            <a:r>
              <a:rPr b="1" lang="en-US" sz="18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Bandwidth</a:t>
            </a:r>
            <a:br>
              <a:rPr sz="1800"/>
            </a:br>
            <a:r>
              <a:rPr b="1" lang="en-US" sz="18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Management</a:t>
            </a:r>
            <a:endParaRPr b="0" lang="en-US" sz="18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876" name=""/>
          <p:cNvSpPr/>
          <p:nvPr/>
        </p:nvSpPr>
        <p:spPr>
          <a:xfrm>
            <a:off x="1255680" y="5029200"/>
            <a:ext cx="117360" cy="117360"/>
          </a:xfrm>
          <a:prstGeom prst="ellipse">
            <a:avLst/>
          </a:prstGeom>
          <a:solidFill>
            <a:srgbClr val="e9ad17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36720" bIns="3672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877" name=""/>
          <p:cNvSpPr/>
          <p:nvPr/>
        </p:nvSpPr>
        <p:spPr>
          <a:xfrm>
            <a:off x="1255680" y="5435640"/>
            <a:ext cx="117360" cy="117360"/>
          </a:xfrm>
          <a:prstGeom prst="ellipse">
            <a:avLst/>
          </a:prstGeom>
          <a:solidFill>
            <a:srgbClr val="e9ad17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36720" bIns="3672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878" name=""/>
          <p:cNvSpPr/>
          <p:nvPr/>
        </p:nvSpPr>
        <p:spPr>
          <a:xfrm>
            <a:off x="6840360" y="4896000"/>
            <a:ext cx="2973600" cy="126252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spAutoFit/>
          </a:bodyPr>
          <a:p>
            <a:pPr>
              <a:spcBef>
                <a:spcPts val="561"/>
              </a:spcBef>
              <a:tabLst>
                <a:tab algn="l" pos="0"/>
                <a:tab algn="l" pos="2511360"/>
                <a:tab algn="l" pos="2924280"/>
                <a:tab algn="l" pos="3898800"/>
                <a:tab algn="l" pos="4873680"/>
                <a:tab algn="l" pos="5848200"/>
                <a:tab algn="l" pos="6823080"/>
                <a:tab algn="l" pos="7797960"/>
                <a:tab algn="l" pos="8772480"/>
                <a:tab algn="l" pos="9747360"/>
                <a:tab algn="l" pos="10721880"/>
              </a:tabLst>
            </a:pPr>
            <a:r>
              <a:rPr b="1" lang="en-US" sz="1800" strike="noStrike" u="none">
                <a:solidFill>
                  <a:srgbClr val="b2b2b2"/>
                </a:solidFill>
                <a:effectLst/>
                <a:uFillTx/>
                <a:latin typeface="Frutiger 45 Light"/>
              </a:rPr>
              <a:t>Delivery of Streaming</a:t>
            </a:r>
            <a:br>
              <a:rPr sz="1800"/>
            </a:br>
            <a:r>
              <a:rPr b="1" lang="en-US" sz="1800" strike="noStrike" u="none">
                <a:solidFill>
                  <a:srgbClr val="b2b2b2"/>
                </a:solidFill>
                <a:effectLst/>
                <a:uFillTx/>
                <a:latin typeface="Frutiger 45 Light"/>
              </a:rPr>
              <a:t>Content</a:t>
            </a:r>
            <a:endParaRPr b="0" lang="en-US" sz="18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>
              <a:spcBef>
                <a:spcPts val="561"/>
              </a:spcBef>
              <a:tabLst>
                <a:tab algn="l" pos="0"/>
                <a:tab algn="l" pos="2511360"/>
                <a:tab algn="l" pos="2924280"/>
                <a:tab algn="l" pos="3898800"/>
                <a:tab algn="l" pos="4873680"/>
                <a:tab algn="l" pos="5848200"/>
                <a:tab algn="l" pos="6823080"/>
                <a:tab algn="l" pos="7797960"/>
                <a:tab algn="l" pos="8772480"/>
                <a:tab algn="l" pos="9747360"/>
                <a:tab algn="l" pos="10721880"/>
              </a:tabLst>
            </a:pPr>
            <a:r>
              <a:rPr b="1" lang="en-US" sz="1800" strike="noStrike" u="none">
                <a:solidFill>
                  <a:srgbClr val="b2b2b2"/>
                </a:solidFill>
                <a:effectLst/>
                <a:uFillTx/>
                <a:latin typeface="Frutiger 45 Light"/>
              </a:rPr>
              <a:t>Data Management </a:t>
            </a:r>
            <a:br>
              <a:rPr sz="1800"/>
            </a:br>
            <a:r>
              <a:rPr b="1" lang="en-US" sz="1800" strike="noStrike" u="none">
                <a:solidFill>
                  <a:srgbClr val="b2b2b2"/>
                </a:solidFill>
                <a:effectLst/>
                <a:uFillTx/>
                <a:latin typeface="Frutiger 45 Light"/>
              </a:rPr>
              <a:t>Services</a:t>
            </a:r>
            <a:endParaRPr b="0" lang="en-US" sz="18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879" name=""/>
          <p:cNvSpPr/>
          <p:nvPr/>
        </p:nvSpPr>
        <p:spPr>
          <a:xfrm>
            <a:off x="6705720" y="5016600"/>
            <a:ext cx="117360" cy="117360"/>
          </a:xfrm>
          <a:prstGeom prst="ellipse">
            <a:avLst/>
          </a:prstGeom>
          <a:solidFill>
            <a:srgbClr val="b2b2b2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36720" bIns="3672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880" name=""/>
          <p:cNvSpPr/>
          <p:nvPr/>
        </p:nvSpPr>
        <p:spPr>
          <a:xfrm>
            <a:off x="6705720" y="5621400"/>
            <a:ext cx="117360" cy="117360"/>
          </a:xfrm>
          <a:prstGeom prst="ellipse">
            <a:avLst/>
          </a:prstGeom>
          <a:solidFill>
            <a:srgbClr val="b2b2b2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36720" bIns="3672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881" name=""/>
          <p:cNvSpPr/>
          <p:nvPr/>
        </p:nvSpPr>
        <p:spPr>
          <a:xfrm>
            <a:off x="735120" y="2703600"/>
            <a:ext cx="3314520" cy="2201760"/>
          </a:xfrm>
          <a:prstGeom prst="ellipse">
            <a:avLst/>
          </a:prstGeom>
          <a:solidFill>
            <a:srgbClr val="008226">
              <a:alpha val="50000"/>
            </a:srgbClr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882" name=""/>
          <p:cNvSpPr/>
          <p:nvPr/>
        </p:nvSpPr>
        <p:spPr>
          <a:xfrm>
            <a:off x="985680" y="3354480"/>
            <a:ext cx="2727360" cy="100872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spAutoFit/>
          </a:bodyPr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i="1" lang="en-US" sz="20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Be the World’s</a:t>
            </a:r>
            <a:br>
              <a:rPr sz="2000"/>
            </a:br>
            <a:r>
              <a:rPr b="1" i="1" lang="en-US" sz="20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Largest Buyer and</a:t>
            </a:r>
            <a:br>
              <a:rPr sz="2000"/>
            </a:br>
            <a:r>
              <a:rPr b="1" i="1" lang="en-US" sz="20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Seller of Bandwidth</a:t>
            </a:r>
            <a:endParaRPr b="0" lang="en-US" sz="20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883" name=""/>
          <p:cNvSpPr/>
          <p:nvPr/>
        </p:nvSpPr>
        <p:spPr>
          <a:xfrm>
            <a:off x="1494000" y="2241720"/>
            <a:ext cx="1747800" cy="919080"/>
          </a:xfrm>
          <a:prstGeom prst="bevel">
            <a:avLst>
              <a:gd name="adj" fmla="val 12500"/>
            </a:avLst>
          </a:prstGeom>
          <a:solidFill>
            <a:srgbClr val="008226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884" name=""/>
          <p:cNvSpPr/>
          <p:nvPr/>
        </p:nvSpPr>
        <p:spPr>
          <a:xfrm>
            <a:off x="1516680" y="2401920"/>
            <a:ext cx="1671840" cy="61236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t">
            <a:spAutoFit/>
          </a:bodyPr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7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Bandwidth</a:t>
            </a:r>
            <a:br>
              <a:rPr sz="1700"/>
            </a:br>
            <a:r>
              <a:rPr b="1" lang="en-US" sz="17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Intermediation</a:t>
            </a:r>
            <a:endParaRPr b="0" lang="en-US" sz="17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</p:spTree>
  </p:cSld>
  <mc:AlternateContent>
    <mc:Choice Requires="p14">
      <p:transition spd="slow" p14:dur="2000"/>
    </mc:Choice>
    <mc:Fallback>
      <p:transition spd="slow"/>
    </mc:Fallback>
  </mc:AlternateContent>
</p:sld>
</file>

<file path=ppt/slides/slide4.xml><?xml version="1.0" encoding="utf-8"?>
<p:sld xmlns:a="http://schemas.openxmlformats.org/drawingml/2006/main" xmlns:p="http://schemas.openxmlformats.org/presentationml/2006/main" xmlns:r="http://schemas.openxmlformats.org/officeDocument/2006/relationships" xmlns:p14="http://schemas.microsoft.com/office/powerpoint/2010/main" xmlns:p15="http://schemas.microsoft.com/office/powerpoint/2012/main" xmlns:mc="http://schemas.openxmlformats.org/markup-compatibility/2006" showMasterSp="0">
  <p:cSld>
    <p:bg>
      <p:bgPr>
        <a:solidFill>
          <a:srgbClr val="000000"/>
        </a:solidFill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" name=""/>
          <p:cNvSpPr/>
          <p:nvPr/>
        </p:nvSpPr>
        <p:spPr>
          <a:xfrm>
            <a:off x="7083360" y="4037040"/>
            <a:ext cx="1344600" cy="29988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spAutoFit/>
          </a:bodyPr>
          <a:p>
            <a:pPr algn="r">
              <a:lnSpc>
                <a:spcPct val="75000"/>
              </a:lnSpc>
              <a:spcBef>
                <a:spcPts val="113"/>
              </a:spcBef>
              <a:spcAft>
                <a:spcPts val="1239"/>
              </a:spcAft>
              <a:tabLst>
                <a:tab algn="l" pos="0"/>
                <a:tab algn="l" pos="457200"/>
                <a:tab algn="l" pos="1370160"/>
                <a:tab algn="l" pos="4227480"/>
                <a:tab algn="l" pos="5545080"/>
                <a:tab algn="l" pos="7035840"/>
                <a:tab algn="l" pos="8115480"/>
                <a:tab algn="l" pos="8229600"/>
                <a:tab algn="l" pos="9144000"/>
                <a:tab algn="l" pos="10058400"/>
              </a:tabLst>
            </a:pPr>
            <a:r>
              <a:rPr b="1" lang="en-US" sz="18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(          )</a:t>
            </a:r>
            <a:endParaRPr b="0" lang="en-US" sz="18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6" name=""/>
          <p:cNvSpPr/>
          <p:nvPr/>
        </p:nvSpPr>
        <p:spPr>
          <a:xfrm>
            <a:off x="3995640" y="5154480"/>
            <a:ext cx="1344600" cy="29988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spAutoFit/>
          </a:bodyPr>
          <a:p>
            <a:pPr algn="r">
              <a:lnSpc>
                <a:spcPct val="75000"/>
              </a:lnSpc>
              <a:spcBef>
                <a:spcPts val="113"/>
              </a:spcBef>
              <a:spcAft>
                <a:spcPts val="1239"/>
              </a:spcAft>
              <a:tabLst>
                <a:tab algn="l" pos="0"/>
                <a:tab algn="l" pos="457200"/>
                <a:tab algn="l" pos="1370160"/>
                <a:tab algn="l" pos="4227480"/>
                <a:tab algn="l" pos="5545080"/>
                <a:tab algn="l" pos="7035840"/>
                <a:tab algn="l" pos="8115480"/>
                <a:tab algn="l" pos="8229600"/>
                <a:tab algn="l" pos="9144000"/>
                <a:tab algn="l" pos="10058400"/>
              </a:tabLst>
            </a:pPr>
            <a:r>
              <a:rPr b="1" lang="en-US" sz="18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(           )</a:t>
            </a:r>
            <a:endParaRPr b="0" lang="en-US" sz="18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7" name=""/>
          <p:cNvSpPr/>
          <p:nvPr/>
        </p:nvSpPr>
        <p:spPr>
          <a:xfrm>
            <a:off x="166680" y="1827360"/>
            <a:ext cx="10120320" cy="497016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spAutoFit/>
          </a:bodyPr>
          <a:p>
            <a:pPr>
              <a:lnSpc>
                <a:spcPct val="75000"/>
              </a:lnSpc>
              <a:spcBef>
                <a:spcPts val="113"/>
              </a:spcBef>
              <a:spcAft>
                <a:spcPts val="1239"/>
              </a:spcAft>
              <a:tabLst>
                <a:tab algn="l" pos="0"/>
                <a:tab algn="l" pos="457200"/>
                <a:tab algn="l" pos="1370160"/>
                <a:tab algn="l" pos="4227480"/>
                <a:tab algn="l" pos="5545080"/>
                <a:tab algn="l" pos="7035840"/>
                <a:tab algn="l" pos="8115480"/>
                <a:tab algn="l" pos="8229600"/>
                <a:tab algn="l" pos="9144000"/>
                <a:tab algn="l" pos="10058400"/>
              </a:tabLst>
            </a:pPr>
            <a:r>
              <a:rPr b="1" lang="en-US" sz="18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IBIT:</a:t>
            </a:r>
            <a:endParaRPr b="0" lang="en-US" sz="18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>
              <a:lnSpc>
                <a:spcPct val="75000"/>
              </a:lnSpc>
              <a:spcBef>
                <a:spcPts val="113"/>
              </a:spcBef>
              <a:spcAft>
                <a:spcPts val="1239"/>
              </a:spcAft>
              <a:tabLst>
                <a:tab algn="l" pos="0"/>
                <a:tab algn="l" pos="457200"/>
                <a:tab algn="l" pos="1370160"/>
                <a:tab algn="l" pos="4227480"/>
                <a:tab algn="l" pos="5545080"/>
                <a:tab algn="l" pos="7035840"/>
                <a:tab algn="l" pos="8115480"/>
                <a:tab algn="l" pos="8229600"/>
                <a:tab algn="l" pos="9144000"/>
                <a:tab algn="l" pos="10058400"/>
              </a:tabLst>
            </a:pPr>
            <a:r>
              <a:rPr b="1" lang="en-US" sz="18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	</a:t>
            </a:r>
            <a:r>
              <a:rPr b="1" lang="en-US" sz="18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Transportation &amp; Distribution</a:t>
            </a:r>
            <a:r>
              <a:rPr b="1" lang="en-US" sz="18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	</a:t>
            </a:r>
            <a:endParaRPr b="0" lang="en-US" sz="18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>
              <a:lnSpc>
                <a:spcPct val="75000"/>
              </a:lnSpc>
              <a:spcBef>
                <a:spcPts val="113"/>
              </a:spcBef>
              <a:spcAft>
                <a:spcPts val="1239"/>
              </a:spcAft>
              <a:tabLst>
                <a:tab algn="l" pos="0"/>
                <a:tab algn="l" pos="457200"/>
                <a:tab algn="l" pos="1370160"/>
                <a:tab algn="l" pos="4227480"/>
                <a:tab algn="l" pos="5545080"/>
                <a:tab algn="l" pos="7035840"/>
                <a:tab algn="l" pos="8115480"/>
                <a:tab algn="l" pos="8229600"/>
                <a:tab algn="l" pos="9144000"/>
                <a:tab algn="l" pos="10058400"/>
              </a:tabLst>
            </a:pPr>
            <a:r>
              <a:rPr b="1" lang="en-US" sz="18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	</a:t>
            </a:r>
            <a:r>
              <a:rPr b="1" lang="en-US" sz="18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Wholesale Energy </a:t>
            </a:r>
            <a:r>
              <a:rPr b="1" lang="en-US" sz="18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	</a:t>
            </a:r>
            <a:endParaRPr b="0" lang="en-US" sz="18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>
              <a:lnSpc>
                <a:spcPct val="75000"/>
              </a:lnSpc>
              <a:spcBef>
                <a:spcPts val="113"/>
              </a:spcBef>
              <a:spcAft>
                <a:spcPts val="1239"/>
              </a:spcAft>
              <a:tabLst>
                <a:tab algn="l" pos="0"/>
                <a:tab algn="l" pos="457200"/>
                <a:tab algn="l" pos="1370160"/>
                <a:tab algn="l" pos="4227480"/>
                <a:tab algn="l" pos="5545080"/>
                <a:tab algn="l" pos="7035840"/>
                <a:tab algn="l" pos="8115480"/>
                <a:tab algn="l" pos="8229600"/>
                <a:tab algn="l" pos="9144000"/>
                <a:tab algn="l" pos="10058400"/>
              </a:tabLst>
            </a:pPr>
            <a:r>
              <a:rPr b="1" lang="en-US" sz="18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	</a:t>
            </a:r>
            <a:r>
              <a:rPr b="1" lang="en-US" sz="18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Retail Energy </a:t>
            </a:r>
            <a:r>
              <a:rPr b="1" lang="en-US" sz="18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	</a:t>
            </a:r>
            <a:endParaRPr b="0" lang="en-US" sz="18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>
              <a:lnSpc>
                <a:spcPct val="75000"/>
              </a:lnSpc>
              <a:spcBef>
                <a:spcPts val="113"/>
              </a:spcBef>
              <a:spcAft>
                <a:spcPts val="1239"/>
              </a:spcAft>
              <a:tabLst>
                <a:tab algn="l" pos="0"/>
                <a:tab algn="l" pos="457200"/>
                <a:tab algn="l" pos="1370160"/>
                <a:tab algn="l" pos="4227480"/>
                <a:tab algn="l" pos="5545080"/>
                <a:tab algn="l" pos="7035840"/>
                <a:tab algn="l" pos="8115480"/>
                <a:tab algn="l" pos="8229600"/>
                <a:tab algn="l" pos="9144000"/>
                <a:tab algn="l" pos="10058400"/>
              </a:tabLst>
            </a:pPr>
            <a:r>
              <a:rPr b="1" lang="en-US" sz="18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	</a:t>
            </a:r>
            <a:r>
              <a:rPr b="1" lang="en-US" sz="18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Broadband</a:t>
            </a:r>
            <a:r>
              <a:rPr b="1" lang="en-US" sz="18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	</a:t>
            </a:r>
            <a:endParaRPr b="0" lang="en-US" sz="18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>
              <a:lnSpc>
                <a:spcPct val="75000"/>
              </a:lnSpc>
              <a:spcBef>
                <a:spcPts val="113"/>
              </a:spcBef>
              <a:spcAft>
                <a:spcPts val="1239"/>
              </a:spcAft>
              <a:tabLst>
                <a:tab algn="l" pos="0"/>
                <a:tab algn="l" pos="457200"/>
                <a:tab algn="l" pos="1370160"/>
                <a:tab algn="l" pos="4227480"/>
                <a:tab algn="l" pos="5545080"/>
                <a:tab algn="l" pos="7035840"/>
                <a:tab algn="l" pos="8115480"/>
                <a:tab algn="l" pos="8229600"/>
                <a:tab algn="l" pos="9144000"/>
                <a:tab algn="l" pos="10058400"/>
              </a:tabLst>
            </a:pPr>
            <a:r>
              <a:rPr b="1" lang="en-US" sz="18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	</a:t>
            </a:r>
            <a:r>
              <a:rPr b="1" lang="en-US" sz="18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Exploration &amp; Production</a:t>
            </a:r>
            <a:r>
              <a:rPr b="1" lang="en-US" sz="18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	</a:t>
            </a:r>
            <a:r>
              <a:rPr b="1" lang="en-US" sz="18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      </a:t>
            </a:r>
            <a:r>
              <a:rPr b="1" lang="en-US" sz="18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	</a:t>
            </a:r>
            <a:endParaRPr b="0" lang="en-US" sz="18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>
              <a:lnSpc>
                <a:spcPct val="75000"/>
              </a:lnSpc>
              <a:spcBef>
                <a:spcPts val="113"/>
              </a:spcBef>
              <a:spcAft>
                <a:spcPts val="1239"/>
              </a:spcAft>
              <a:tabLst>
                <a:tab algn="l" pos="0"/>
                <a:tab algn="l" pos="457200"/>
                <a:tab algn="l" pos="1370160"/>
                <a:tab algn="l" pos="4227480"/>
                <a:tab algn="l" pos="5545080"/>
                <a:tab algn="l" pos="7035840"/>
                <a:tab algn="l" pos="8115480"/>
                <a:tab algn="l" pos="8229600"/>
                <a:tab algn="l" pos="9144000"/>
                <a:tab algn="l" pos="10058400"/>
              </a:tabLst>
            </a:pPr>
            <a:r>
              <a:rPr b="1" lang="en-US" sz="18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	</a:t>
            </a:r>
            <a:r>
              <a:rPr b="1" lang="en-US" sz="18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Corp. &amp; Other</a:t>
            </a:r>
            <a:r>
              <a:rPr b="1" lang="en-US" sz="18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	</a:t>
            </a:r>
            <a:endParaRPr b="0" lang="en-US" sz="18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>
              <a:lnSpc>
                <a:spcPct val="75000"/>
              </a:lnSpc>
              <a:spcBef>
                <a:spcPts val="113"/>
              </a:spcBef>
              <a:spcAft>
                <a:spcPts val="1239"/>
              </a:spcAft>
              <a:tabLst>
                <a:tab algn="l" pos="0"/>
                <a:tab algn="l" pos="457200"/>
                <a:tab algn="l" pos="1370160"/>
                <a:tab algn="l" pos="4227480"/>
                <a:tab algn="l" pos="5545080"/>
                <a:tab algn="l" pos="7035840"/>
                <a:tab algn="l" pos="8115480"/>
                <a:tab algn="l" pos="8229600"/>
                <a:tab algn="l" pos="9144000"/>
                <a:tab algn="l" pos="10058400"/>
              </a:tabLst>
            </a:pPr>
            <a:r>
              <a:rPr b="1" lang="en-US" sz="18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	</a:t>
            </a:r>
            <a:r>
              <a:rPr b="1" lang="en-US" sz="18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	</a:t>
            </a:r>
            <a:r>
              <a:rPr b="1" lang="en-US" sz="18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Total IBIT</a:t>
            </a:r>
            <a:r>
              <a:rPr b="1" lang="en-US" sz="18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	</a:t>
            </a:r>
            <a:endParaRPr b="0" lang="en-US" sz="18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>
              <a:lnSpc>
                <a:spcPct val="75000"/>
              </a:lnSpc>
              <a:spcBef>
                <a:spcPts val="113"/>
              </a:spcBef>
              <a:spcAft>
                <a:spcPts val="1239"/>
              </a:spcAft>
              <a:tabLst>
                <a:tab algn="l" pos="0"/>
                <a:tab algn="l" pos="457200"/>
                <a:tab algn="l" pos="1370160"/>
                <a:tab algn="l" pos="4227480"/>
                <a:tab algn="l" pos="5545080"/>
                <a:tab algn="l" pos="7035840"/>
                <a:tab algn="l" pos="8115480"/>
                <a:tab algn="l" pos="8229600"/>
                <a:tab algn="l" pos="9144000"/>
                <a:tab algn="l" pos="10058400"/>
              </a:tabLst>
            </a:pPr>
            <a:r>
              <a:rPr b="1" lang="en-US" sz="18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Interest and Other</a:t>
            </a:r>
            <a:r>
              <a:rPr b="1" lang="en-US" sz="18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	</a:t>
            </a:r>
            <a:endParaRPr b="0" lang="en-US" sz="18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>
              <a:lnSpc>
                <a:spcPct val="75000"/>
              </a:lnSpc>
              <a:spcBef>
                <a:spcPts val="113"/>
              </a:spcBef>
              <a:spcAft>
                <a:spcPts val="1239"/>
              </a:spcAft>
              <a:tabLst>
                <a:tab algn="l" pos="0"/>
                <a:tab algn="l" pos="457200"/>
                <a:tab algn="l" pos="1370160"/>
                <a:tab algn="l" pos="4227480"/>
                <a:tab algn="l" pos="5545080"/>
                <a:tab algn="l" pos="7035840"/>
                <a:tab algn="l" pos="8115480"/>
                <a:tab algn="l" pos="8229600"/>
                <a:tab algn="l" pos="9144000"/>
                <a:tab algn="l" pos="10058400"/>
              </a:tabLst>
            </a:pPr>
            <a:r>
              <a:rPr b="1" lang="en-US" sz="18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Taxes</a:t>
            </a:r>
            <a:r>
              <a:rPr b="1" lang="en-US" sz="18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	</a:t>
            </a:r>
            <a:r>
              <a:rPr b="1" lang="en-US" sz="18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	</a:t>
            </a:r>
            <a:endParaRPr b="0" lang="en-US" sz="18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>
              <a:lnSpc>
                <a:spcPct val="75000"/>
              </a:lnSpc>
              <a:spcBef>
                <a:spcPts val="113"/>
              </a:spcBef>
              <a:spcAft>
                <a:spcPts val="1239"/>
              </a:spcAft>
              <a:tabLst>
                <a:tab algn="l" pos="0"/>
                <a:tab algn="l" pos="457200"/>
                <a:tab algn="l" pos="1370160"/>
                <a:tab algn="l" pos="4227480"/>
                <a:tab algn="l" pos="5545080"/>
                <a:tab algn="l" pos="7035840"/>
                <a:tab algn="l" pos="8115480"/>
                <a:tab algn="l" pos="8229600"/>
                <a:tab algn="l" pos="9144000"/>
                <a:tab algn="l" pos="10058400"/>
              </a:tabLst>
            </a:pPr>
            <a:r>
              <a:rPr b="1" lang="en-US" sz="18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Net Income</a:t>
            </a:r>
            <a:r>
              <a:rPr b="1" lang="en-US" sz="18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	</a:t>
            </a:r>
            <a:endParaRPr b="0" lang="en-US" sz="18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>
              <a:lnSpc>
                <a:spcPct val="90000"/>
              </a:lnSpc>
              <a:spcBef>
                <a:spcPts val="224"/>
              </a:spcBef>
              <a:spcAft>
                <a:spcPts val="1463"/>
              </a:spcAft>
              <a:tabLst>
                <a:tab algn="l" pos="0"/>
                <a:tab algn="l" pos="457200"/>
                <a:tab algn="l" pos="1370160"/>
                <a:tab algn="l" pos="4227480"/>
                <a:tab algn="l" pos="5545080"/>
                <a:tab algn="l" pos="7035840"/>
                <a:tab algn="l" pos="8115480"/>
                <a:tab algn="l" pos="8229600"/>
                <a:tab algn="l" pos="9144000"/>
                <a:tab algn="l" pos="10058400"/>
              </a:tabLst>
            </a:pPr>
            <a:r>
              <a:rPr b="1" lang="en-US" sz="18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	</a:t>
            </a:r>
            <a:r>
              <a:rPr b="1" lang="en-US" sz="18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	</a:t>
            </a:r>
            <a:endParaRPr b="0" lang="en-US" sz="18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>
              <a:lnSpc>
                <a:spcPct val="90000"/>
              </a:lnSpc>
              <a:spcBef>
                <a:spcPts val="224"/>
              </a:spcBef>
              <a:spcAft>
                <a:spcPts val="1463"/>
              </a:spcAft>
              <a:tabLst>
                <a:tab algn="l" pos="0"/>
                <a:tab algn="l" pos="457200"/>
                <a:tab algn="l" pos="1370160"/>
                <a:tab algn="l" pos="4227480"/>
                <a:tab algn="l" pos="5545080"/>
                <a:tab algn="l" pos="7035840"/>
                <a:tab algn="l" pos="8115480"/>
                <a:tab algn="l" pos="8229600"/>
                <a:tab algn="l" pos="9144000"/>
                <a:tab algn="l" pos="10058400"/>
              </a:tabLst>
            </a:pPr>
            <a:r>
              <a:rPr b="1" lang="en-US" sz="18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	</a:t>
            </a:r>
            <a:endParaRPr b="0" lang="en-US" sz="18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8" name=""/>
          <p:cNvSpPr/>
          <p:nvPr/>
        </p:nvSpPr>
        <p:spPr>
          <a:xfrm>
            <a:off x="5608800" y="4037040"/>
            <a:ext cx="1344600" cy="29988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spAutoFit/>
          </a:bodyPr>
          <a:p>
            <a:pPr algn="r">
              <a:lnSpc>
                <a:spcPct val="75000"/>
              </a:lnSpc>
              <a:spcBef>
                <a:spcPts val="113"/>
              </a:spcBef>
              <a:spcAft>
                <a:spcPts val="1239"/>
              </a:spcAft>
              <a:tabLst>
                <a:tab algn="l" pos="0"/>
                <a:tab algn="l" pos="457200"/>
                <a:tab algn="l" pos="1370160"/>
                <a:tab algn="l" pos="4227480"/>
                <a:tab algn="l" pos="5545080"/>
                <a:tab algn="l" pos="7035840"/>
                <a:tab algn="l" pos="8115480"/>
                <a:tab algn="l" pos="8229600"/>
                <a:tab algn="l" pos="9144000"/>
                <a:tab algn="l" pos="10058400"/>
              </a:tabLst>
            </a:pPr>
            <a:r>
              <a:rPr b="1" lang="en-US" sz="18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(           )</a:t>
            </a:r>
            <a:endParaRPr b="0" lang="en-US" sz="18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59" name=""/>
          <p:cNvSpPr/>
          <p:nvPr/>
        </p:nvSpPr>
        <p:spPr>
          <a:xfrm>
            <a:off x="3906720" y="2195640"/>
            <a:ext cx="1344600" cy="369828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spAutoFit/>
          </a:bodyPr>
          <a:p>
            <a:pPr algn="r">
              <a:lnSpc>
                <a:spcPct val="75000"/>
              </a:lnSpc>
              <a:spcBef>
                <a:spcPts val="113"/>
              </a:spcBef>
              <a:spcAft>
                <a:spcPts val="1239"/>
              </a:spcAft>
              <a:tabLst>
                <a:tab algn="l" pos="0"/>
                <a:tab algn="l" pos="457200"/>
                <a:tab algn="l" pos="1370160"/>
                <a:tab algn="l" pos="4227480"/>
                <a:tab algn="l" pos="5545080"/>
                <a:tab algn="l" pos="7035840"/>
                <a:tab algn="l" pos="8115480"/>
                <a:tab algn="l" pos="8229600"/>
                <a:tab algn="l" pos="9144000"/>
                <a:tab algn="l" pos="10058400"/>
              </a:tabLst>
            </a:pPr>
            <a:r>
              <a:rPr b="1" lang="en-US" sz="18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$     218</a:t>
            </a:r>
            <a:endParaRPr b="0" lang="en-US" sz="18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 algn="r">
              <a:lnSpc>
                <a:spcPct val="75000"/>
              </a:lnSpc>
              <a:spcBef>
                <a:spcPts val="113"/>
              </a:spcBef>
              <a:spcAft>
                <a:spcPts val="1239"/>
              </a:spcAft>
              <a:tabLst>
                <a:tab algn="l" pos="0"/>
                <a:tab algn="l" pos="457200"/>
                <a:tab algn="l" pos="1370160"/>
                <a:tab algn="l" pos="4227480"/>
                <a:tab algn="l" pos="5545080"/>
                <a:tab algn="l" pos="7035840"/>
                <a:tab algn="l" pos="8115480"/>
                <a:tab algn="l" pos="8229600"/>
                <a:tab algn="l" pos="9144000"/>
                <a:tab algn="l" pos="10058400"/>
              </a:tabLst>
            </a:pPr>
            <a:r>
              <a:rPr b="1" lang="en-US" sz="18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320 </a:t>
            </a:r>
            <a:endParaRPr b="0" lang="en-US" sz="18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 algn="r">
              <a:lnSpc>
                <a:spcPct val="75000"/>
              </a:lnSpc>
              <a:spcBef>
                <a:spcPts val="113"/>
              </a:spcBef>
              <a:spcAft>
                <a:spcPts val="1239"/>
              </a:spcAft>
              <a:tabLst>
                <a:tab algn="l" pos="0"/>
                <a:tab algn="l" pos="457200"/>
                <a:tab algn="l" pos="1370160"/>
                <a:tab algn="l" pos="4227480"/>
                <a:tab algn="l" pos="5545080"/>
                <a:tab algn="l" pos="7035840"/>
                <a:tab algn="l" pos="8115480"/>
                <a:tab algn="l" pos="8229600"/>
                <a:tab algn="l" pos="9144000"/>
                <a:tab algn="l" pos="10058400"/>
              </a:tabLst>
            </a:pPr>
            <a:r>
              <a:rPr b="1" lang="en-US" sz="18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31</a:t>
            </a:r>
            <a:endParaRPr b="0" lang="en-US" sz="18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 algn="r">
              <a:lnSpc>
                <a:spcPct val="75000"/>
              </a:lnSpc>
              <a:spcBef>
                <a:spcPts val="113"/>
              </a:spcBef>
              <a:spcAft>
                <a:spcPts val="1239"/>
              </a:spcAft>
              <a:tabLst>
                <a:tab algn="l" pos="0"/>
                <a:tab algn="l" pos="457200"/>
                <a:tab algn="l" pos="1370160"/>
                <a:tab algn="l" pos="4227480"/>
                <a:tab algn="l" pos="5545080"/>
                <a:tab algn="l" pos="7035840"/>
                <a:tab algn="l" pos="8115480"/>
                <a:tab algn="l" pos="8229600"/>
                <a:tab algn="l" pos="9144000"/>
                <a:tab algn="l" pos="10058400"/>
              </a:tabLst>
            </a:pPr>
            <a:endParaRPr b="0" lang="en-US" sz="18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 algn="r">
              <a:lnSpc>
                <a:spcPct val="75000"/>
              </a:lnSpc>
              <a:spcBef>
                <a:spcPts val="113"/>
              </a:spcBef>
              <a:spcAft>
                <a:spcPts val="1239"/>
              </a:spcAft>
              <a:tabLst>
                <a:tab algn="l" pos="0"/>
                <a:tab algn="l" pos="457200"/>
                <a:tab algn="l" pos="1370160"/>
                <a:tab algn="l" pos="4227480"/>
                <a:tab algn="l" pos="5545080"/>
                <a:tab algn="l" pos="7035840"/>
                <a:tab algn="l" pos="8115480"/>
                <a:tab algn="l" pos="8229600"/>
                <a:tab algn="l" pos="9144000"/>
                <a:tab algn="l" pos="10058400"/>
              </a:tabLst>
            </a:pPr>
            <a:r>
              <a:rPr b="1" lang="en-US" sz="18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12</a:t>
            </a:r>
            <a:endParaRPr b="0" lang="en-US" sz="18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 algn="r">
              <a:lnSpc>
                <a:spcPct val="75000"/>
              </a:lnSpc>
              <a:spcBef>
                <a:spcPts val="113"/>
              </a:spcBef>
              <a:spcAft>
                <a:spcPts val="1239"/>
              </a:spcAft>
              <a:tabLst>
                <a:tab algn="l" pos="0"/>
                <a:tab algn="l" pos="457200"/>
                <a:tab algn="l" pos="1370160"/>
                <a:tab algn="l" pos="4227480"/>
                <a:tab algn="l" pos="5545080"/>
                <a:tab algn="l" pos="7035840"/>
                <a:tab algn="l" pos="8115480"/>
                <a:tab algn="l" pos="8229600"/>
                <a:tab algn="l" pos="9144000"/>
                <a:tab algn="l" pos="10058400"/>
              </a:tabLst>
            </a:pPr>
            <a:r>
              <a:rPr b="1" lang="en-US" sz="18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14</a:t>
            </a:r>
            <a:endParaRPr b="0" lang="en-US" sz="18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 algn="r">
              <a:lnSpc>
                <a:spcPct val="75000"/>
              </a:lnSpc>
              <a:spcBef>
                <a:spcPts val="113"/>
              </a:spcBef>
              <a:spcAft>
                <a:spcPts val="1239"/>
              </a:spcAft>
              <a:tabLst>
                <a:tab algn="l" pos="0"/>
                <a:tab algn="l" pos="457200"/>
                <a:tab algn="l" pos="1370160"/>
                <a:tab algn="l" pos="4227480"/>
                <a:tab algn="l" pos="5545080"/>
                <a:tab algn="l" pos="7035840"/>
                <a:tab algn="l" pos="8115480"/>
                <a:tab algn="l" pos="8229600"/>
                <a:tab algn="l" pos="9144000"/>
                <a:tab algn="l" pos="10058400"/>
              </a:tabLst>
            </a:pPr>
            <a:r>
              <a:rPr b="1" lang="en-US" sz="18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533</a:t>
            </a:r>
            <a:endParaRPr b="0" lang="en-US" sz="18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 algn="r">
              <a:lnSpc>
                <a:spcPct val="75000"/>
              </a:lnSpc>
              <a:spcBef>
                <a:spcPts val="113"/>
              </a:spcBef>
              <a:spcAft>
                <a:spcPts val="1239"/>
              </a:spcAft>
              <a:tabLst>
                <a:tab algn="l" pos="0"/>
                <a:tab algn="l" pos="457200"/>
                <a:tab algn="l" pos="1370160"/>
                <a:tab algn="l" pos="4227480"/>
                <a:tab algn="l" pos="5545080"/>
                <a:tab algn="l" pos="7035840"/>
                <a:tab algn="l" pos="8115480"/>
                <a:tab algn="l" pos="8229600"/>
                <a:tab algn="l" pos="9144000"/>
                <a:tab algn="l" pos="10058400"/>
              </a:tabLst>
            </a:pPr>
            <a:r>
              <a:rPr b="1" lang="en-US" sz="18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227</a:t>
            </a:r>
            <a:endParaRPr b="0" lang="en-US" sz="18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 algn="r">
              <a:lnSpc>
                <a:spcPct val="75000"/>
              </a:lnSpc>
              <a:spcBef>
                <a:spcPts val="113"/>
              </a:spcBef>
              <a:spcAft>
                <a:spcPts val="1239"/>
              </a:spcAft>
              <a:tabLst>
                <a:tab algn="l" pos="0"/>
                <a:tab algn="l" pos="457200"/>
                <a:tab algn="l" pos="1370160"/>
                <a:tab algn="l" pos="4227480"/>
                <a:tab algn="l" pos="5545080"/>
                <a:tab algn="l" pos="7035840"/>
                <a:tab algn="l" pos="8115480"/>
                <a:tab algn="l" pos="8229600"/>
                <a:tab algn="l" pos="9144000"/>
                <a:tab algn="l" pos="10058400"/>
              </a:tabLst>
            </a:pPr>
            <a:r>
              <a:rPr b="1" lang="en-US" sz="18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53</a:t>
            </a:r>
            <a:endParaRPr b="0" lang="en-US" sz="18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 algn="r">
              <a:lnSpc>
                <a:spcPct val="75000"/>
              </a:lnSpc>
              <a:spcBef>
                <a:spcPts val="113"/>
              </a:spcBef>
              <a:spcAft>
                <a:spcPts val="1239"/>
              </a:spcAft>
              <a:tabLst>
                <a:tab algn="l" pos="0"/>
                <a:tab algn="l" pos="457200"/>
                <a:tab algn="l" pos="1370160"/>
                <a:tab algn="l" pos="4227480"/>
                <a:tab algn="l" pos="5545080"/>
                <a:tab algn="l" pos="7035840"/>
                <a:tab algn="l" pos="8115480"/>
                <a:tab algn="l" pos="8229600"/>
                <a:tab algn="l" pos="9144000"/>
                <a:tab algn="l" pos="10058400"/>
              </a:tabLst>
            </a:pPr>
            <a:r>
              <a:rPr b="1" lang="en-US" sz="18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$    253</a:t>
            </a:r>
            <a:endParaRPr b="0" lang="en-US" sz="18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0" name=""/>
          <p:cNvSpPr/>
          <p:nvPr/>
        </p:nvSpPr>
        <p:spPr>
          <a:xfrm>
            <a:off x="6014880" y="4317840"/>
            <a:ext cx="838440" cy="0"/>
          </a:xfrm>
          <a:prstGeom prst="line">
            <a:avLst/>
          </a:prstGeom>
          <a:ln w="12600">
            <a:solidFill>
              <a:srgbClr val="ffffff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-46800" bIns="-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1" name=""/>
          <p:cNvSpPr/>
          <p:nvPr/>
        </p:nvSpPr>
        <p:spPr>
          <a:xfrm>
            <a:off x="3995640" y="2932200"/>
            <a:ext cx="1344600" cy="29988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spAutoFit/>
          </a:bodyPr>
          <a:p>
            <a:pPr algn="r">
              <a:lnSpc>
                <a:spcPct val="75000"/>
              </a:lnSpc>
              <a:spcBef>
                <a:spcPts val="113"/>
              </a:spcBef>
              <a:spcAft>
                <a:spcPts val="1239"/>
              </a:spcAft>
              <a:tabLst>
                <a:tab algn="l" pos="0"/>
                <a:tab algn="l" pos="457200"/>
                <a:tab algn="l" pos="1370160"/>
                <a:tab algn="l" pos="4227480"/>
                <a:tab algn="l" pos="5545080"/>
                <a:tab algn="l" pos="7035840"/>
                <a:tab algn="l" pos="8115480"/>
                <a:tab algn="l" pos="8229600"/>
                <a:tab algn="l" pos="9144000"/>
                <a:tab algn="l" pos="10058400"/>
              </a:tabLst>
            </a:pPr>
            <a:r>
              <a:rPr b="1" lang="en-US" sz="18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(           )</a:t>
            </a:r>
            <a:endParaRPr b="0" lang="en-US" sz="18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2" name=""/>
          <p:cNvSpPr/>
          <p:nvPr/>
        </p:nvSpPr>
        <p:spPr>
          <a:xfrm>
            <a:off x="330120" y="198360"/>
            <a:ext cx="9603000" cy="91692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spAutoFit/>
          </a:bodyPr>
          <a:p>
            <a:pPr algn="ctr">
              <a:lnSpc>
                <a:spcPct val="100000"/>
              </a:lnSpc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3000" strike="noStrike" u="none">
                <a:solidFill>
                  <a:srgbClr val="e9ad17"/>
                </a:solidFill>
                <a:effectLst/>
                <a:uFillTx/>
                <a:latin typeface="Frutiger 55 Roman"/>
              </a:rPr>
              <a:t>Earnings Summary*</a:t>
            </a:r>
            <a:endParaRPr b="0" lang="en-US" sz="30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 algn="ctr">
              <a:lnSpc>
                <a:spcPct val="100000"/>
              </a:lnSpc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2400" strike="noStrike" u="none">
                <a:solidFill>
                  <a:srgbClr val="e9ad17"/>
                </a:solidFill>
                <a:effectLst/>
                <a:uFillTx/>
                <a:latin typeface="Frutiger 55 Roman"/>
              </a:rPr>
              <a:t>(Millions)</a:t>
            </a:r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3" name=""/>
          <p:cNvSpPr/>
          <p:nvPr/>
        </p:nvSpPr>
        <p:spPr>
          <a:xfrm>
            <a:off x="4481280" y="1274760"/>
            <a:ext cx="804240" cy="36324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360" rIns="90360" tIns="44280" bIns="44280" anchor="t">
            <a:spAutoFit/>
          </a:bodyPr>
          <a:p>
            <a:pPr algn="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8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1Q 99</a:t>
            </a:r>
            <a:endParaRPr b="0" lang="en-US" sz="18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4" name=""/>
          <p:cNvSpPr/>
          <p:nvPr/>
        </p:nvSpPr>
        <p:spPr>
          <a:xfrm>
            <a:off x="5960880" y="1274760"/>
            <a:ext cx="804240" cy="36324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360" rIns="90360" tIns="44280" bIns="44280" anchor="t">
            <a:spAutoFit/>
          </a:bodyPr>
          <a:p>
            <a:pPr algn="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8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1Q 00</a:t>
            </a:r>
            <a:endParaRPr b="0" lang="en-US" sz="18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5" name=""/>
          <p:cNvSpPr/>
          <p:nvPr/>
        </p:nvSpPr>
        <p:spPr>
          <a:xfrm>
            <a:off x="4532400" y="1589040"/>
            <a:ext cx="785880" cy="0"/>
          </a:xfrm>
          <a:prstGeom prst="line">
            <a:avLst/>
          </a:prstGeom>
          <a:ln w="12600">
            <a:solidFill>
              <a:srgbClr val="ffffff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-46800" bIns="-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6" name=""/>
          <p:cNvSpPr/>
          <p:nvPr/>
        </p:nvSpPr>
        <p:spPr>
          <a:xfrm>
            <a:off x="5999040" y="1589040"/>
            <a:ext cx="785880" cy="0"/>
          </a:xfrm>
          <a:prstGeom prst="line">
            <a:avLst/>
          </a:prstGeom>
          <a:ln w="12600">
            <a:solidFill>
              <a:srgbClr val="ffffff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-46800" bIns="-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7" name=""/>
          <p:cNvSpPr/>
          <p:nvPr/>
        </p:nvSpPr>
        <p:spPr>
          <a:xfrm>
            <a:off x="181440" y="6265800"/>
            <a:ext cx="862560" cy="24660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t">
            <a:spAutoFit/>
          </a:bodyPr>
          <a:p>
            <a:pPr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0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* Recurring</a:t>
            </a:r>
            <a:endParaRPr b="0" lang="en-US" sz="10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8" name=""/>
          <p:cNvSpPr/>
          <p:nvPr/>
        </p:nvSpPr>
        <p:spPr>
          <a:xfrm>
            <a:off x="7304040" y="990720"/>
            <a:ext cx="1057320" cy="63756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360" rIns="90360" tIns="44280" bIns="44280" anchor="t">
            <a:spAutoFit/>
          </a:bodyPr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8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 </a:t>
            </a:r>
            <a:endParaRPr b="0" lang="en-US" sz="18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 algn="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8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Change</a:t>
            </a:r>
            <a:endParaRPr b="0" lang="en-US" sz="18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69" name=""/>
          <p:cNvSpPr/>
          <p:nvPr/>
        </p:nvSpPr>
        <p:spPr>
          <a:xfrm>
            <a:off x="7442280" y="1614600"/>
            <a:ext cx="861840" cy="0"/>
          </a:xfrm>
          <a:prstGeom prst="line">
            <a:avLst/>
          </a:prstGeom>
          <a:ln w="12600">
            <a:solidFill>
              <a:srgbClr val="ffffff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-46800" bIns="-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0" name=""/>
          <p:cNvSpPr/>
          <p:nvPr/>
        </p:nvSpPr>
        <p:spPr>
          <a:xfrm>
            <a:off x="6993000" y="2195640"/>
            <a:ext cx="1344600" cy="369756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spAutoFit/>
          </a:bodyPr>
          <a:p>
            <a:pPr algn="r">
              <a:lnSpc>
                <a:spcPct val="75000"/>
              </a:lnSpc>
              <a:spcBef>
                <a:spcPts val="113"/>
              </a:spcBef>
              <a:spcAft>
                <a:spcPts val="1239"/>
              </a:spcAft>
              <a:tabLst>
                <a:tab algn="l" pos="0"/>
                <a:tab algn="l" pos="457200"/>
                <a:tab algn="l" pos="1370160"/>
                <a:tab algn="l" pos="4227480"/>
                <a:tab algn="l" pos="5545080"/>
                <a:tab algn="l" pos="7035840"/>
                <a:tab algn="l" pos="8115480"/>
                <a:tab algn="l" pos="8229600"/>
                <a:tab algn="l" pos="9144000"/>
                <a:tab algn="l" pos="10058400"/>
              </a:tabLst>
            </a:pPr>
            <a:r>
              <a:rPr b="1" lang="en-US" sz="18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$     15</a:t>
            </a:r>
            <a:endParaRPr b="0" lang="en-US" sz="18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 algn="r">
              <a:lnSpc>
                <a:spcPct val="75000"/>
              </a:lnSpc>
              <a:spcBef>
                <a:spcPts val="113"/>
              </a:spcBef>
              <a:spcAft>
                <a:spcPts val="1239"/>
              </a:spcAft>
              <a:tabLst>
                <a:tab algn="l" pos="0"/>
                <a:tab algn="l" pos="457200"/>
                <a:tab algn="l" pos="1370160"/>
                <a:tab algn="l" pos="4227480"/>
                <a:tab algn="l" pos="5545080"/>
                <a:tab algn="l" pos="7035840"/>
                <a:tab algn="l" pos="8115480"/>
                <a:tab algn="l" pos="8229600"/>
                <a:tab algn="l" pos="9144000"/>
                <a:tab algn="l" pos="10058400"/>
              </a:tabLst>
            </a:pPr>
            <a:r>
              <a:rPr b="1" lang="en-US" sz="18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99 </a:t>
            </a:r>
            <a:endParaRPr b="0" lang="en-US" sz="18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 algn="r">
              <a:lnSpc>
                <a:spcPct val="75000"/>
              </a:lnSpc>
              <a:spcBef>
                <a:spcPts val="113"/>
              </a:spcBef>
              <a:spcAft>
                <a:spcPts val="1239"/>
              </a:spcAft>
              <a:tabLst>
                <a:tab algn="l" pos="0"/>
                <a:tab algn="l" pos="457200"/>
                <a:tab algn="l" pos="1370160"/>
                <a:tab algn="l" pos="4227480"/>
                <a:tab algn="l" pos="5545080"/>
                <a:tab algn="l" pos="7035840"/>
                <a:tab algn="l" pos="8115480"/>
                <a:tab algn="l" pos="8229600"/>
                <a:tab algn="l" pos="9144000"/>
                <a:tab algn="l" pos="10058400"/>
              </a:tabLst>
            </a:pPr>
            <a:r>
              <a:rPr b="1" lang="en-US" sz="18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47</a:t>
            </a:r>
            <a:endParaRPr b="0" lang="en-US" sz="18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 algn="r">
              <a:lnSpc>
                <a:spcPct val="75000"/>
              </a:lnSpc>
              <a:spcBef>
                <a:spcPts val="113"/>
              </a:spcBef>
              <a:spcAft>
                <a:spcPts val="1239"/>
              </a:spcAft>
              <a:tabLst>
                <a:tab algn="l" pos="0"/>
                <a:tab algn="l" pos="457200"/>
                <a:tab algn="l" pos="1370160"/>
                <a:tab algn="l" pos="4227480"/>
                <a:tab algn="l" pos="5545080"/>
                <a:tab algn="l" pos="7035840"/>
                <a:tab algn="l" pos="8115480"/>
                <a:tab algn="l" pos="8229600"/>
                <a:tab algn="l" pos="9144000"/>
                <a:tab algn="l" pos="10058400"/>
              </a:tabLst>
            </a:pPr>
            <a:r>
              <a:rPr b="1" lang="en-US" sz="18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 </a:t>
            </a:r>
            <a:endParaRPr b="0" lang="en-US" sz="18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 algn="r">
              <a:lnSpc>
                <a:spcPct val="75000"/>
              </a:lnSpc>
              <a:spcBef>
                <a:spcPts val="113"/>
              </a:spcBef>
              <a:spcAft>
                <a:spcPts val="1239"/>
              </a:spcAft>
              <a:tabLst>
                <a:tab algn="l" pos="0"/>
                <a:tab algn="l" pos="457200"/>
                <a:tab algn="l" pos="1370160"/>
                <a:tab algn="l" pos="4227480"/>
                <a:tab algn="l" pos="5545080"/>
                <a:tab algn="l" pos="7035840"/>
                <a:tab algn="l" pos="8115480"/>
                <a:tab algn="l" pos="8229600"/>
                <a:tab algn="l" pos="9144000"/>
                <a:tab algn="l" pos="10058400"/>
              </a:tabLst>
            </a:pPr>
            <a:r>
              <a:rPr b="1" lang="en-US" sz="18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12</a:t>
            </a:r>
            <a:endParaRPr b="0" lang="en-US" sz="18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 algn="r">
              <a:lnSpc>
                <a:spcPct val="75000"/>
              </a:lnSpc>
              <a:spcBef>
                <a:spcPts val="113"/>
              </a:spcBef>
              <a:spcAft>
                <a:spcPts val="1239"/>
              </a:spcAft>
              <a:tabLst>
                <a:tab algn="l" pos="0"/>
                <a:tab algn="l" pos="457200"/>
                <a:tab algn="l" pos="1370160"/>
                <a:tab algn="l" pos="4227480"/>
                <a:tab algn="l" pos="5545080"/>
                <a:tab algn="l" pos="7035840"/>
                <a:tab algn="l" pos="8115480"/>
                <a:tab algn="l" pos="8229600"/>
                <a:tab algn="l" pos="9144000"/>
                <a:tab algn="l" pos="10058400"/>
              </a:tabLst>
            </a:pPr>
            <a:r>
              <a:rPr b="1" lang="en-US" sz="18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58  </a:t>
            </a:r>
            <a:endParaRPr b="0" lang="en-US" sz="18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 algn="r">
              <a:lnSpc>
                <a:spcPct val="75000"/>
              </a:lnSpc>
              <a:spcBef>
                <a:spcPts val="113"/>
              </a:spcBef>
              <a:spcAft>
                <a:spcPts val="1239"/>
              </a:spcAft>
              <a:tabLst>
                <a:tab algn="l" pos="0"/>
                <a:tab algn="l" pos="457200"/>
                <a:tab algn="l" pos="1370160"/>
                <a:tab algn="l" pos="4227480"/>
                <a:tab algn="l" pos="5545080"/>
                <a:tab algn="l" pos="7035840"/>
                <a:tab algn="l" pos="8115480"/>
                <a:tab algn="l" pos="8229600"/>
                <a:tab algn="l" pos="9144000"/>
                <a:tab algn="l" pos="10058400"/>
              </a:tabLst>
            </a:pPr>
            <a:r>
              <a:rPr b="1" lang="en-US" sz="18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91  </a:t>
            </a:r>
            <a:endParaRPr b="0" lang="en-US" sz="18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 algn="r">
              <a:lnSpc>
                <a:spcPct val="75000"/>
              </a:lnSpc>
              <a:spcBef>
                <a:spcPts val="113"/>
              </a:spcBef>
              <a:spcAft>
                <a:spcPts val="1239"/>
              </a:spcAft>
              <a:tabLst>
                <a:tab algn="l" pos="0"/>
                <a:tab algn="l" pos="457200"/>
                <a:tab algn="l" pos="1370160"/>
                <a:tab algn="l" pos="4227480"/>
                <a:tab algn="l" pos="5545080"/>
                <a:tab algn="l" pos="7035840"/>
                <a:tab algn="l" pos="8115480"/>
                <a:tab algn="l" pos="8229600"/>
                <a:tab algn="l" pos="9144000"/>
                <a:tab algn="l" pos="10058400"/>
              </a:tabLst>
            </a:pPr>
            <a:endParaRPr b="0" lang="en-US" sz="18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 algn="r">
              <a:lnSpc>
                <a:spcPct val="75000"/>
              </a:lnSpc>
              <a:spcBef>
                <a:spcPts val="113"/>
              </a:spcBef>
              <a:spcAft>
                <a:spcPts val="1239"/>
              </a:spcAft>
              <a:tabLst>
                <a:tab algn="l" pos="0"/>
                <a:tab algn="l" pos="457200"/>
                <a:tab algn="l" pos="1370160"/>
                <a:tab algn="l" pos="4227480"/>
                <a:tab algn="l" pos="5545080"/>
                <a:tab algn="l" pos="7035840"/>
                <a:tab algn="l" pos="8115480"/>
                <a:tab algn="l" pos="8229600"/>
                <a:tab algn="l" pos="9144000"/>
                <a:tab algn="l" pos="10058400"/>
              </a:tabLst>
            </a:pPr>
            <a:endParaRPr b="0" lang="en-US" sz="18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 algn="r">
              <a:lnSpc>
                <a:spcPct val="75000"/>
              </a:lnSpc>
              <a:spcBef>
                <a:spcPts val="113"/>
              </a:spcBef>
              <a:spcAft>
                <a:spcPts val="1239"/>
              </a:spcAft>
              <a:tabLst>
                <a:tab algn="l" pos="0"/>
                <a:tab algn="l" pos="457200"/>
                <a:tab algn="l" pos="1370160"/>
                <a:tab algn="l" pos="4227480"/>
                <a:tab algn="l" pos="5545080"/>
                <a:tab algn="l" pos="7035840"/>
                <a:tab algn="l" pos="8115480"/>
                <a:tab algn="l" pos="8229600"/>
                <a:tab algn="l" pos="9144000"/>
                <a:tab algn="l" pos="10058400"/>
              </a:tabLst>
            </a:pPr>
            <a:endParaRPr b="0" lang="en-US" sz="18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1" name=""/>
          <p:cNvSpPr/>
          <p:nvPr/>
        </p:nvSpPr>
        <p:spPr>
          <a:xfrm>
            <a:off x="8277120" y="2195640"/>
            <a:ext cx="1344600" cy="369864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spAutoFit/>
          </a:bodyPr>
          <a:p>
            <a:pPr algn="r">
              <a:lnSpc>
                <a:spcPct val="75000"/>
              </a:lnSpc>
              <a:spcBef>
                <a:spcPts val="113"/>
              </a:spcBef>
              <a:spcAft>
                <a:spcPts val="1239"/>
              </a:spcAft>
              <a:tabLst>
                <a:tab algn="l" pos="0"/>
                <a:tab algn="l" pos="457200"/>
                <a:tab algn="l" pos="1370160"/>
                <a:tab algn="l" pos="4227480"/>
                <a:tab algn="l" pos="5545080"/>
                <a:tab algn="l" pos="7035840"/>
                <a:tab algn="l" pos="8115480"/>
                <a:tab algn="l" pos="8229600"/>
                <a:tab algn="l" pos="9144000"/>
                <a:tab algn="l" pos="10058400"/>
              </a:tabLst>
            </a:pPr>
            <a:r>
              <a:rPr b="1" lang="en-US" sz="18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7</a:t>
            </a:r>
            <a:endParaRPr b="0" lang="en-US" sz="18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 algn="r">
              <a:lnSpc>
                <a:spcPct val="75000"/>
              </a:lnSpc>
              <a:spcBef>
                <a:spcPts val="113"/>
              </a:spcBef>
              <a:spcAft>
                <a:spcPts val="1239"/>
              </a:spcAft>
              <a:tabLst>
                <a:tab algn="l" pos="0"/>
                <a:tab algn="l" pos="457200"/>
                <a:tab algn="l" pos="1370160"/>
                <a:tab algn="l" pos="4227480"/>
                <a:tab algn="l" pos="5545080"/>
                <a:tab algn="l" pos="7035840"/>
                <a:tab algn="l" pos="8115480"/>
                <a:tab algn="l" pos="8229600"/>
                <a:tab algn="l" pos="9144000"/>
                <a:tab algn="l" pos="10058400"/>
              </a:tabLst>
            </a:pPr>
            <a:r>
              <a:rPr b="1" lang="en-US" sz="18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31 </a:t>
            </a:r>
            <a:endParaRPr b="0" lang="en-US" sz="18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 algn="r">
              <a:lnSpc>
                <a:spcPct val="75000"/>
              </a:lnSpc>
              <a:spcBef>
                <a:spcPts val="113"/>
              </a:spcBef>
              <a:spcAft>
                <a:spcPts val="1239"/>
              </a:spcAft>
              <a:tabLst>
                <a:tab algn="l" pos="0"/>
                <a:tab algn="l" pos="457200"/>
                <a:tab algn="l" pos="1370160"/>
                <a:tab algn="l" pos="4227480"/>
                <a:tab algn="l" pos="5545080"/>
                <a:tab algn="l" pos="7035840"/>
                <a:tab algn="l" pos="8115480"/>
                <a:tab algn="l" pos="8229600"/>
                <a:tab algn="l" pos="9144000"/>
                <a:tab algn="l" pos="10058400"/>
              </a:tabLst>
            </a:pPr>
            <a:r>
              <a:rPr b="1" lang="en-US" sz="18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NM</a:t>
            </a:r>
            <a:endParaRPr b="0" lang="en-US" sz="18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 algn="r">
              <a:lnSpc>
                <a:spcPct val="75000"/>
              </a:lnSpc>
              <a:spcBef>
                <a:spcPts val="113"/>
              </a:spcBef>
              <a:spcAft>
                <a:spcPts val="1239"/>
              </a:spcAft>
              <a:tabLst>
                <a:tab algn="l" pos="0"/>
                <a:tab algn="l" pos="457200"/>
                <a:tab algn="l" pos="1370160"/>
                <a:tab algn="l" pos="4227480"/>
                <a:tab algn="l" pos="5545080"/>
                <a:tab algn="l" pos="7035840"/>
                <a:tab algn="l" pos="8115480"/>
                <a:tab algn="l" pos="8229600"/>
                <a:tab algn="l" pos="9144000"/>
                <a:tab algn="l" pos="10058400"/>
              </a:tabLst>
            </a:pPr>
            <a:r>
              <a:rPr b="1" lang="en-US" sz="18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              </a:t>
            </a:r>
            <a:endParaRPr b="0" lang="en-US" sz="18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 algn="r">
              <a:lnSpc>
                <a:spcPct val="75000"/>
              </a:lnSpc>
              <a:spcBef>
                <a:spcPts val="113"/>
              </a:spcBef>
              <a:spcAft>
                <a:spcPts val="1239"/>
              </a:spcAft>
              <a:tabLst>
                <a:tab algn="l" pos="0"/>
                <a:tab algn="l" pos="457200"/>
                <a:tab algn="l" pos="1370160"/>
                <a:tab algn="l" pos="4227480"/>
                <a:tab algn="l" pos="5545080"/>
                <a:tab algn="l" pos="7035840"/>
                <a:tab algn="l" pos="8115480"/>
                <a:tab algn="l" pos="8229600"/>
                <a:tab algn="l" pos="9144000"/>
                <a:tab algn="l" pos="10058400"/>
              </a:tabLst>
            </a:pPr>
            <a:r>
              <a:rPr b="1" lang="en-US" sz="18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NM</a:t>
            </a:r>
            <a:endParaRPr b="0" lang="en-US" sz="18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 algn="r">
              <a:lnSpc>
                <a:spcPct val="75000"/>
              </a:lnSpc>
              <a:spcBef>
                <a:spcPts val="113"/>
              </a:spcBef>
              <a:spcAft>
                <a:spcPts val="1239"/>
              </a:spcAft>
              <a:tabLst>
                <a:tab algn="l" pos="0"/>
                <a:tab algn="l" pos="457200"/>
                <a:tab algn="l" pos="1370160"/>
                <a:tab algn="l" pos="4227480"/>
                <a:tab algn="l" pos="5545080"/>
                <a:tab algn="l" pos="7035840"/>
                <a:tab algn="l" pos="8115480"/>
                <a:tab algn="l" pos="8229600"/>
                <a:tab algn="l" pos="9144000"/>
                <a:tab algn="l" pos="10058400"/>
              </a:tabLst>
            </a:pPr>
            <a:r>
              <a:rPr b="1" lang="en-US" sz="18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NM</a:t>
            </a:r>
            <a:endParaRPr b="0" lang="en-US" sz="18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 algn="r">
              <a:lnSpc>
                <a:spcPct val="75000"/>
              </a:lnSpc>
              <a:spcBef>
                <a:spcPts val="113"/>
              </a:spcBef>
              <a:spcAft>
                <a:spcPts val="1239"/>
              </a:spcAft>
              <a:tabLst>
                <a:tab algn="l" pos="0"/>
                <a:tab algn="l" pos="457200"/>
                <a:tab algn="l" pos="1370160"/>
                <a:tab algn="l" pos="4227480"/>
                <a:tab algn="l" pos="5545080"/>
                <a:tab algn="l" pos="7035840"/>
                <a:tab algn="l" pos="8115480"/>
                <a:tab algn="l" pos="8229600"/>
                <a:tab algn="l" pos="9144000"/>
                <a:tab algn="l" pos="10058400"/>
              </a:tabLst>
            </a:pPr>
            <a:r>
              <a:rPr b="1" lang="en-US" sz="18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17</a:t>
            </a:r>
            <a:endParaRPr b="0" lang="en-US" sz="18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 algn="r">
              <a:lnSpc>
                <a:spcPct val="75000"/>
              </a:lnSpc>
              <a:spcBef>
                <a:spcPts val="113"/>
              </a:spcBef>
              <a:spcAft>
                <a:spcPts val="1239"/>
              </a:spcAft>
              <a:tabLst>
                <a:tab algn="l" pos="0"/>
                <a:tab algn="l" pos="457200"/>
                <a:tab algn="l" pos="1370160"/>
                <a:tab algn="l" pos="4227480"/>
                <a:tab algn="l" pos="5545080"/>
                <a:tab algn="l" pos="7035840"/>
                <a:tab algn="l" pos="8115480"/>
                <a:tab algn="l" pos="8229600"/>
                <a:tab algn="l" pos="9144000"/>
                <a:tab algn="l" pos="10058400"/>
              </a:tabLst>
            </a:pPr>
            <a:r>
              <a:rPr b="1" lang="en-US" sz="18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 </a:t>
            </a:r>
            <a:endParaRPr b="0" lang="en-US" sz="18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 algn="r">
              <a:lnSpc>
                <a:spcPct val="75000"/>
              </a:lnSpc>
              <a:spcBef>
                <a:spcPts val="113"/>
              </a:spcBef>
              <a:spcAft>
                <a:spcPts val="1239"/>
              </a:spcAft>
              <a:tabLst>
                <a:tab algn="l" pos="0"/>
                <a:tab algn="l" pos="457200"/>
                <a:tab algn="l" pos="1370160"/>
                <a:tab algn="l" pos="4227480"/>
                <a:tab algn="l" pos="5545080"/>
                <a:tab algn="l" pos="7035840"/>
                <a:tab algn="l" pos="8115480"/>
                <a:tab algn="l" pos="8229600"/>
                <a:tab algn="l" pos="9144000"/>
                <a:tab algn="l" pos="10058400"/>
              </a:tabLst>
            </a:pPr>
            <a:r>
              <a:rPr b="1" lang="en-US" sz="18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 </a:t>
            </a:r>
            <a:endParaRPr b="0" lang="en-US" sz="18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 algn="r">
              <a:lnSpc>
                <a:spcPct val="75000"/>
              </a:lnSpc>
              <a:spcBef>
                <a:spcPts val="113"/>
              </a:spcBef>
              <a:spcAft>
                <a:spcPts val="1239"/>
              </a:spcAft>
              <a:tabLst>
                <a:tab algn="l" pos="0"/>
                <a:tab algn="l" pos="457200"/>
                <a:tab algn="l" pos="1370160"/>
                <a:tab algn="l" pos="4227480"/>
                <a:tab algn="l" pos="5545080"/>
                <a:tab algn="l" pos="7035840"/>
                <a:tab algn="l" pos="8115480"/>
                <a:tab algn="l" pos="8229600"/>
                <a:tab algn="l" pos="9144000"/>
                <a:tab algn="l" pos="10058400"/>
              </a:tabLst>
            </a:pPr>
            <a:r>
              <a:rPr b="1" lang="en-US" sz="18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34</a:t>
            </a:r>
            <a:endParaRPr b="0" lang="en-US" sz="18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2" name=""/>
          <p:cNvSpPr/>
          <p:nvPr/>
        </p:nvSpPr>
        <p:spPr>
          <a:xfrm>
            <a:off x="4630680" y="3200400"/>
            <a:ext cx="635040" cy="45972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spAutoFit/>
          </a:bodyPr>
          <a:p>
            <a:pPr algn="ctr">
              <a:spcBef>
                <a:spcPts val="1500"/>
              </a:spcBef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24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-</a:t>
            </a:r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3" name=""/>
          <p:cNvSpPr/>
          <p:nvPr/>
        </p:nvSpPr>
        <p:spPr>
          <a:xfrm>
            <a:off x="6269040" y="3568680"/>
            <a:ext cx="635040" cy="45972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spAutoFit/>
          </a:bodyPr>
          <a:p>
            <a:pPr algn="ctr">
              <a:spcBef>
                <a:spcPts val="1500"/>
              </a:spcBef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24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-</a:t>
            </a:r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4" name=""/>
          <p:cNvSpPr/>
          <p:nvPr/>
        </p:nvSpPr>
        <p:spPr>
          <a:xfrm>
            <a:off x="8804160" y="990720"/>
            <a:ext cx="1057320" cy="63756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360" rIns="90360" tIns="44280" bIns="44280" anchor="t">
            <a:spAutoFit/>
          </a:bodyPr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8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 </a:t>
            </a:r>
            <a:endParaRPr b="0" lang="en-US" sz="18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8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%</a:t>
            </a:r>
            <a:endParaRPr b="0" lang="en-US" sz="18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5" name=""/>
          <p:cNvSpPr/>
          <p:nvPr/>
        </p:nvSpPr>
        <p:spPr>
          <a:xfrm>
            <a:off x="9118440" y="1614600"/>
            <a:ext cx="430200" cy="1440"/>
          </a:xfrm>
          <a:prstGeom prst="line">
            <a:avLst/>
          </a:prstGeom>
          <a:ln w="12600">
            <a:solidFill>
              <a:srgbClr val="ffffff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-45360" bIns="-4536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6" name=""/>
          <p:cNvSpPr/>
          <p:nvPr/>
        </p:nvSpPr>
        <p:spPr>
          <a:xfrm>
            <a:off x="9147240" y="1879560"/>
            <a:ext cx="1057320" cy="63756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360" rIns="90360" tIns="44280" bIns="44280" anchor="t">
            <a:spAutoFit/>
          </a:bodyPr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8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 </a:t>
            </a:r>
            <a:endParaRPr b="0" lang="en-US" sz="18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8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%</a:t>
            </a:r>
            <a:endParaRPr b="0" lang="en-US" sz="18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7" name=""/>
          <p:cNvSpPr/>
          <p:nvPr/>
        </p:nvSpPr>
        <p:spPr>
          <a:xfrm>
            <a:off x="9147240" y="4087800"/>
            <a:ext cx="1057320" cy="63756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360" rIns="90360" tIns="44280" bIns="44280" anchor="t">
            <a:spAutoFit/>
          </a:bodyPr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8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 </a:t>
            </a:r>
            <a:endParaRPr b="0" lang="en-US" sz="18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8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%</a:t>
            </a:r>
            <a:endParaRPr b="0" lang="en-US" sz="18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8" name=""/>
          <p:cNvSpPr/>
          <p:nvPr/>
        </p:nvSpPr>
        <p:spPr>
          <a:xfrm>
            <a:off x="9147240" y="5205240"/>
            <a:ext cx="1057320" cy="63756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360" rIns="90360" tIns="44280" bIns="44280" anchor="t">
            <a:spAutoFit/>
          </a:bodyPr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8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 </a:t>
            </a:r>
            <a:endParaRPr b="0" lang="en-US" sz="18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8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%</a:t>
            </a:r>
            <a:endParaRPr b="0" lang="en-US" sz="18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79" name=""/>
          <p:cNvSpPr/>
          <p:nvPr/>
        </p:nvSpPr>
        <p:spPr>
          <a:xfrm>
            <a:off x="5608800" y="4786200"/>
            <a:ext cx="1344600" cy="29988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spAutoFit/>
          </a:bodyPr>
          <a:p>
            <a:pPr algn="r">
              <a:lnSpc>
                <a:spcPct val="75000"/>
              </a:lnSpc>
              <a:spcBef>
                <a:spcPts val="113"/>
              </a:spcBef>
              <a:spcAft>
                <a:spcPts val="1239"/>
              </a:spcAft>
              <a:tabLst>
                <a:tab algn="l" pos="0"/>
                <a:tab algn="l" pos="457200"/>
                <a:tab algn="l" pos="1370160"/>
                <a:tab algn="l" pos="4227480"/>
                <a:tab algn="l" pos="5545080"/>
                <a:tab algn="l" pos="7035840"/>
                <a:tab algn="l" pos="8115480"/>
                <a:tab algn="l" pos="8229600"/>
                <a:tab algn="l" pos="9144000"/>
                <a:tab algn="l" pos="10058400"/>
              </a:tabLst>
            </a:pPr>
            <a:r>
              <a:rPr b="1" lang="en-US" sz="18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(           )</a:t>
            </a:r>
            <a:endParaRPr b="0" lang="en-US" sz="18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0" name=""/>
          <p:cNvSpPr/>
          <p:nvPr/>
        </p:nvSpPr>
        <p:spPr>
          <a:xfrm>
            <a:off x="5608800" y="5167440"/>
            <a:ext cx="1344600" cy="29988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spAutoFit/>
          </a:bodyPr>
          <a:p>
            <a:pPr algn="r">
              <a:lnSpc>
                <a:spcPct val="75000"/>
              </a:lnSpc>
              <a:spcBef>
                <a:spcPts val="113"/>
              </a:spcBef>
              <a:spcAft>
                <a:spcPts val="1239"/>
              </a:spcAft>
              <a:tabLst>
                <a:tab algn="l" pos="0"/>
                <a:tab algn="l" pos="457200"/>
                <a:tab algn="l" pos="1370160"/>
                <a:tab algn="l" pos="4227480"/>
                <a:tab algn="l" pos="5545080"/>
                <a:tab algn="l" pos="7035840"/>
                <a:tab algn="l" pos="8115480"/>
                <a:tab algn="l" pos="8229600"/>
                <a:tab algn="l" pos="9144000"/>
                <a:tab algn="l" pos="10058400"/>
              </a:tabLst>
            </a:pPr>
            <a:r>
              <a:rPr b="1" lang="en-US" sz="18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(           )</a:t>
            </a:r>
            <a:endParaRPr b="0" lang="en-US" sz="18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1" name=""/>
          <p:cNvSpPr/>
          <p:nvPr/>
        </p:nvSpPr>
        <p:spPr>
          <a:xfrm>
            <a:off x="7083360" y="3681360"/>
            <a:ext cx="1344600" cy="29988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spAutoFit/>
          </a:bodyPr>
          <a:p>
            <a:pPr algn="r">
              <a:lnSpc>
                <a:spcPct val="75000"/>
              </a:lnSpc>
              <a:spcBef>
                <a:spcPts val="113"/>
              </a:spcBef>
              <a:spcAft>
                <a:spcPts val="1239"/>
              </a:spcAft>
              <a:tabLst>
                <a:tab algn="l" pos="0"/>
                <a:tab algn="l" pos="457200"/>
                <a:tab algn="l" pos="1370160"/>
                <a:tab algn="l" pos="4227480"/>
                <a:tab algn="l" pos="5545080"/>
                <a:tab algn="l" pos="7035840"/>
                <a:tab algn="l" pos="8115480"/>
                <a:tab algn="l" pos="8229600"/>
                <a:tab algn="l" pos="9144000"/>
                <a:tab algn="l" pos="10058400"/>
              </a:tabLst>
            </a:pPr>
            <a:r>
              <a:rPr b="1" lang="en-US" sz="18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(          )</a:t>
            </a:r>
            <a:endParaRPr b="0" lang="en-US" sz="18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2" name=""/>
          <p:cNvSpPr/>
          <p:nvPr/>
        </p:nvSpPr>
        <p:spPr>
          <a:xfrm>
            <a:off x="3995640" y="4773600"/>
            <a:ext cx="1344600" cy="29988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spAutoFit/>
          </a:bodyPr>
          <a:p>
            <a:pPr algn="r">
              <a:lnSpc>
                <a:spcPct val="75000"/>
              </a:lnSpc>
              <a:spcBef>
                <a:spcPts val="113"/>
              </a:spcBef>
              <a:spcAft>
                <a:spcPts val="1239"/>
              </a:spcAft>
              <a:tabLst>
                <a:tab algn="l" pos="0"/>
                <a:tab algn="l" pos="457200"/>
                <a:tab algn="l" pos="1370160"/>
                <a:tab algn="l" pos="4227480"/>
                <a:tab algn="l" pos="5545080"/>
                <a:tab algn="l" pos="7035840"/>
                <a:tab algn="l" pos="8115480"/>
                <a:tab algn="l" pos="8229600"/>
                <a:tab algn="l" pos="9144000"/>
                <a:tab algn="l" pos="10058400"/>
              </a:tabLst>
            </a:pPr>
            <a:r>
              <a:rPr b="1" lang="en-US" sz="18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(           )</a:t>
            </a:r>
            <a:endParaRPr b="0" lang="en-US" sz="18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3" name=""/>
          <p:cNvSpPr/>
          <p:nvPr/>
        </p:nvSpPr>
        <p:spPr>
          <a:xfrm>
            <a:off x="4402080" y="4317840"/>
            <a:ext cx="838080" cy="0"/>
          </a:xfrm>
          <a:prstGeom prst="line">
            <a:avLst/>
          </a:prstGeom>
          <a:ln w="12600">
            <a:solidFill>
              <a:srgbClr val="ffffff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-46800" bIns="-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4" name=""/>
          <p:cNvSpPr/>
          <p:nvPr/>
        </p:nvSpPr>
        <p:spPr>
          <a:xfrm>
            <a:off x="7488360" y="4317840"/>
            <a:ext cx="838080" cy="0"/>
          </a:xfrm>
          <a:prstGeom prst="line">
            <a:avLst/>
          </a:prstGeom>
          <a:ln w="12600">
            <a:solidFill>
              <a:srgbClr val="ffffff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-46800" bIns="-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5" name=""/>
          <p:cNvSpPr/>
          <p:nvPr/>
        </p:nvSpPr>
        <p:spPr>
          <a:xfrm>
            <a:off x="8910720" y="4317840"/>
            <a:ext cx="838080" cy="0"/>
          </a:xfrm>
          <a:prstGeom prst="line">
            <a:avLst/>
          </a:prstGeom>
          <a:ln w="12600">
            <a:solidFill>
              <a:srgbClr val="ffffff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-46800" bIns="-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6" name=""/>
          <p:cNvSpPr/>
          <p:nvPr/>
        </p:nvSpPr>
        <p:spPr>
          <a:xfrm>
            <a:off x="4402080" y="5448240"/>
            <a:ext cx="838080" cy="0"/>
          </a:xfrm>
          <a:prstGeom prst="line">
            <a:avLst/>
          </a:prstGeom>
          <a:ln w="12600">
            <a:solidFill>
              <a:srgbClr val="ffffff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-46800" bIns="-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7" name=""/>
          <p:cNvSpPr/>
          <p:nvPr/>
        </p:nvSpPr>
        <p:spPr>
          <a:xfrm>
            <a:off x="6002280" y="5448240"/>
            <a:ext cx="838080" cy="0"/>
          </a:xfrm>
          <a:prstGeom prst="line">
            <a:avLst/>
          </a:prstGeom>
          <a:ln w="12600">
            <a:solidFill>
              <a:srgbClr val="ffffff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-46800" bIns="-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8" name=""/>
          <p:cNvSpPr/>
          <p:nvPr/>
        </p:nvSpPr>
        <p:spPr>
          <a:xfrm>
            <a:off x="4402080" y="5816520"/>
            <a:ext cx="838080" cy="0"/>
          </a:xfrm>
          <a:prstGeom prst="line">
            <a:avLst/>
          </a:prstGeom>
          <a:ln w="12600">
            <a:solidFill>
              <a:srgbClr val="ffffff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-46800" bIns="-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89" name=""/>
          <p:cNvSpPr/>
          <p:nvPr/>
        </p:nvSpPr>
        <p:spPr>
          <a:xfrm>
            <a:off x="4402080" y="5867280"/>
            <a:ext cx="838080" cy="0"/>
          </a:xfrm>
          <a:prstGeom prst="line">
            <a:avLst/>
          </a:prstGeom>
          <a:ln w="12600">
            <a:solidFill>
              <a:srgbClr val="ffffff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-46800" bIns="-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0" name=""/>
          <p:cNvSpPr/>
          <p:nvPr/>
        </p:nvSpPr>
        <p:spPr>
          <a:xfrm>
            <a:off x="6002280" y="5816520"/>
            <a:ext cx="838080" cy="0"/>
          </a:xfrm>
          <a:prstGeom prst="line">
            <a:avLst/>
          </a:prstGeom>
          <a:ln w="12600">
            <a:solidFill>
              <a:srgbClr val="ffffff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-46800" bIns="-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1" name=""/>
          <p:cNvSpPr/>
          <p:nvPr/>
        </p:nvSpPr>
        <p:spPr>
          <a:xfrm>
            <a:off x="6002280" y="5867280"/>
            <a:ext cx="838080" cy="0"/>
          </a:xfrm>
          <a:prstGeom prst="line">
            <a:avLst/>
          </a:prstGeom>
          <a:ln w="12600">
            <a:solidFill>
              <a:srgbClr val="ffffff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-46800" bIns="-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2" name=""/>
          <p:cNvSpPr/>
          <p:nvPr/>
        </p:nvSpPr>
        <p:spPr>
          <a:xfrm>
            <a:off x="8910720" y="5816520"/>
            <a:ext cx="838080" cy="0"/>
          </a:xfrm>
          <a:prstGeom prst="line">
            <a:avLst/>
          </a:prstGeom>
          <a:ln w="12600">
            <a:solidFill>
              <a:srgbClr val="ffffff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-46800" bIns="-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3" name=""/>
          <p:cNvSpPr/>
          <p:nvPr/>
        </p:nvSpPr>
        <p:spPr>
          <a:xfrm>
            <a:off x="8910720" y="5867280"/>
            <a:ext cx="838080" cy="0"/>
          </a:xfrm>
          <a:prstGeom prst="line">
            <a:avLst/>
          </a:prstGeom>
          <a:ln w="12600">
            <a:solidFill>
              <a:srgbClr val="ffffff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-46800" bIns="-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4" name=""/>
          <p:cNvSpPr/>
          <p:nvPr/>
        </p:nvSpPr>
        <p:spPr>
          <a:xfrm>
            <a:off x="6269040" y="3197160"/>
            <a:ext cx="635040" cy="45972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spAutoFit/>
          </a:bodyPr>
          <a:p>
            <a:pPr algn="ctr">
              <a:spcBef>
                <a:spcPts val="1500"/>
              </a:spcBef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24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-</a:t>
            </a:r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5" name=""/>
          <p:cNvSpPr/>
          <p:nvPr/>
        </p:nvSpPr>
        <p:spPr>
          <a:xfrm>
            <a:off x="7740720" y="3197160"/>
            <a:ext cx="635040" cy="45972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spAutoFit/>
          </a:bodyPr>
          <a:p>
            <a:pPr algn="ctr">
              <a:spcBef>
                <a:spcPts val="1500"/>
              </a:spcBef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24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-</a:t>
            </a:r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6" name=""/>
          <p:cNvSpPr/>
          <p:nvPr/>
        </p:nvSpPr>
        <p:spPr>
          <a:xfrm>
            <a:off x="9037800" y="3197160"/>
            <a:ext cx="634680" cy="45972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spAutoFit/>
          </a:bodyPr>
          <a:p>
            <a:pPr algn="ctr">
              <a:spcBef>
                <a:spcPts val="1500"/>
              </a:spcBef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24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-</a:t>
            </a:r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7" name=""/>
          <p:cNvSpPr/>
          <p:nvPr/>
        </p:nvSpPr>
        <p:spPr>
          <a:xfrm>
            <a:off x="5519880" y="2195640"/>
            <a:ext cx="1344600" cy="369792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spAutoFit/>
          </a:bodyPr>
          <a:p>
            <a:pPr algn="r">
              <a:lnSpc>
                <a:spcPct val="75000"/>
              </a:lnSpc>
              <a:spcBef>
                <a:spcPts val="113"/>
              </a:spcBef>
              <a:spcAft>
                <a:spcPts val="1239"/>
              </a:spcAft>
              <a:tabLst>
                <a:tab algn="l" pos="0"/>
                <a:tab algn="l" pos="457200"/>
                <a:tab algn="l" pos="1370160"/>
                <a:tab algn="l" pos="4227480"/>
                <a:tab algn="l" pos="5545080"/>
                <a:tab algn="l" pos="7035840"/>
                <a:tab algn="l" pos="8115480"/>
                <a:tab algn="l" pos="8229600"/>
                <a:tab algn="l" pos="9144000"/>
                <a:tab algn="l" pos="10058400"/>
              </a:tabLst>
            </a:pPr>
            <a:r>
              <a:rPr b="1" lang="en-US" sz="18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$     233</a:t>
            </a:r>
            <a:endParaRPr b="0" lang="en-US" sz="18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 algn="r">
              <a:lnSpc>
                <a:spcPct val="75000"/>
              </a:lnSpc>
              <a:spcBef>
                <a:spcPts val="113"/>
              </a:spcBef>
              <a:spcAft>
                <a:spcPts val="1239"/>
              </a:spcAft>
              <a:tabLst>
                <a:tab algn="l" pos="0"/>
                <a:tab algn="l" pos="457200"/>
                <a:tab algn="l" pos="1370160"/>
                <a:tab algn="l" pos="4227480"/>
                <a:tab algn="l" pos="5545080"/>
                <a:tab algn="l" pos="7035840"/>
                <a:tab algn="l" pos="8115480"/>
                <a:tab algn="l" pos="8229600"/>
                <a:tab algn="l" pos="9144000"/>
                <a:tab algn="l" pos="10058400"/>
              </a:tabLst>
            </a:pPr>
            <a:r>
              <a:rPr b="1" lang="en-US" sz="18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419 </a:t>
            </a:r>
            <a:endParaRPr b="0" lang="en-US" sz="18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 algn="r">
              <a:lnSpc>
                <a:spcPct val="75000"/>
              </a:lnSpc>
              <a:spcBef>
                <a:spcPts val="113"/>
              </a:spcBef>
              <a:spcAft>
                <a:spcPts val="1239"/>
              </a:spcAft>
              <a:tabLst>
                <a:tab algn="l" pos="0"/>
                <a:tab algn="l" pos="457200"/>
                <a:tab algn="l" pos="1370160"/>
                <a:tab algn="l" pos="4227480"/>
                <a:tab algn="l" pos="5545080"/>
                <a:tab algn="l" pos="7035840"/>
                <a:tab algn="l" pos="8115480"/>
                <a:tab algn="l" pos="8229600"/>
                <a:tab algn="l" pos="9144000"/>
                <a:tab algn="l" pos="10058400"/>
              </a:tabLst>
            </a:pPr>
            <a:r>
              <a:rPr b="1" lang="en-US" sz="18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16</a:t>
            </a:r>
            <a:endParaRPr b="0" lang="en-US" sz="18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 algn="r">
              <a:lnSpc>
                <a:spcPct val="75000"/>
              </a:lnSpc>
              <a:spcBef>
                <a:spcPts val="113"/>
              </a:spcBef>
              <a:spcAft>
                <a:spcPts val="1239"/>
              </a:spcAft>
              <a:tabLst>
                <a:tab algn="l" pos="0"/>
                <a:tab algn="l" pos="457200"/>
                <a:tab algn="l" pos="1370160"/>
                <a:tab algn="l" pos="4227480"/>
                <a:tab algn="l" pos="5545080"/>
                <a:tab algn="l" pos="7035840"/>
                <a:tab algn="l" pos="8115480"/>
                <a:tab algn="l" pos="8229600"/>
                <a:tab algn="l" pos="9144000"/>
                <a:tab algn="l" pos="10058400"/>
              </a:tabLst>
            </a:pPr>
            <a:endParaRPr b="0" lang="en-US" sz="18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 algn="r">
              <a:lnSpc>
                <a:spcPct val="75000"/>
              </a:lnSpc>
              <a:spcBef>
                <a:spcPts val="113"/>
              </a:spcBef>
              <a:spcAft>
                <a:spcPts val="1239"/>
              </a:spcAft>
              <a:tabLst>
                <a:tab algn="l" pos="0"/>
                <a:tab algn="l" pos="457200"/>
                <a:tab algn="l" pos="1370160"/>
                <a:tab algn="l" pos="4227480"/>
                <a:tab algn="l" pos="5545080"/>
                <a:tab algn="l" pos="7035840"/>
                <a:tab algn="l" pos="8115480"/>
                <a:tab algn="l" pos="8229600"/>
                <a:tab algn="l" pos="9144000"/>
                <a:tab algn="l" pos="10058400"/>
              </a:tabLst>
            </a:pPr>
            <a:endParaRPr b="0" lang="en-US" sz="18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 algn="r">
              <a:lnSpc>
                <a:spcPct val="75000"/>
              </a:lnSpc>
              <a:spcBef>
                <a:spcPts val="113"/>
              </a:spcBef>
              <a:spcAft>
                <a:spcPts val="1239"/>
              </a:spcAft>
              <a:tabLst>
                <a:tab algn="l" pos="0"/>
                <a:tab algn="l" pos="457200"/>
                <a:tab algn="l" pos="1370160"/>
                <a:tab algn="l" pos="4227480"/>
                <a:tab algn="l" pos="5545080"/>
                <a:tab algn="l" pos="7035840"/>
                <a:tab algn="l" pos="8115480"/>
                <a:tab algn="l" pos="8229600"/>
                <a:tab algn="l" pos="9144000"/>
                <a:tab algn="l" pos="10058400"/>
              </a:tabLst>
            </a:pPr>
            <a:r>
              <a:rPr b="1" lang="en-US" sz="18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44</a:t>
            </a:r>
            <a:endParaRPr b="0" lang="en-US" sz="18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 algn="r">
              <a:lnSpc>
                <a:spcPct val="75000"/>
              </a:lnSpc>
              <a:spcBef>
                <a:spcPts val="113"/>
              </a:spcBef>
              <a:spcAft>
                <a:spcPts val="1239"/>
              </a:spcAft>
              <a:tabLst>
                <a:tab algn="l" pos="0"/>
                <a:tab algn="l" pos="457200"/>
                <a:tab algn="l" pos="1370160"/>
                <a:tab algn="l" pos="4227480"/>
                <a:tab algn="l" pos="5545080"/>
                <a:tab algn="l" pos="7035840"/>
                <a:tab algn="l" pos="8115480"/>
                <a:tab algn="l" pos="8229600"/>
                <a:tab algn="l" pos="9144000"/>
                <a:tab algn="l" pos="10058400"/>
              </a:tabLst>
            </a:pPr>
            <a:r>
              <a:rPr b="1" lang="en-US" sz="18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624</a:t>
            </a:r>
            <a:endParaRPr b="0" lang="en-US" sz="18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 algn="r">
              <a:lnSpc>
                <a:spcPct val="75000"/>
              </a:lnSpc>
              <a:spcBef>
                <a:spcPts val="113"/>
              </a:spcBef>
              <a:spcAft>
                <a:spcPts val="1239"/>
              </a:spcAft>
              <a:tabLst>
                <a:tab algn="l" pos="0"/>
                <a:tab algn="l" pos="457200"/>
                <a:tab algn="l" pos="1370160"/>
                <a:tab algn="l" pos="4227480"/>
                <a:tab algn="l" pos="5545080"/>
                <a:tab algn="l" pos="7035840"/>
                <a:tab algn="l" pos="8115480"/>
                <a:tab algn="l" pos="8229600"/>
                <a:tab algn="l" pos="9144000"/>
                <a:tab algn="l" pos="10058400"/>
              </a:tabLst>
            </a:pPr>
            <a:r>
              <a:rPr b="1" lang="en-US" sz="18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214</a:t>
            </a:r>
            <a:endParaRPr b="0" lang="en-US" sz="18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 algn="r">
              <a:lnSpc>
                <a:spcPct val="75000"/>
              </a:lnSpc>
              <a:spcBef>
                <a:spcPts val="113"/>
              </a:spcBef>
              <a:spcAft>
                <a:spcPts val="1239"/>
              </a:spcAft>
              <a:tabLst>
                <a:tab algn="l" pos="0"/>
                <a:tab algn="l" pos="457200"/>
                <a:tab algn="l" pos="1370160"/>
                <a:tab algn="l" pos="4227480"/>
                <a:tab algn="l" pos="5545080"/>
                <a:tab algn="l" pos="7035840"/>
                <a:tab algn="l" pos="8115480"/>
                <a:tab algn="l" pos="8229600"/>
                <a:tab algn="l" pos="9144000"/>
                <a:tab algn="l" pos="10058400"/>
              </a:tabLst>
            </a:pPr>
            <a:r>
              <a:rPr b="1" lang="en-US" sz="18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72</a:t>
            </a:r>
            <a:endParaRPr b="0" lang="en-US" sz="18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 algn="r">
              <a:lnSpc>
                <a:spcPct val="75000"/>
              </a:lnSpc>
              <a:spcBef>
                <a:spcPts val="113"/>
              </a:spcBef>
              <a:spcAft>
                <a:spcPts val="1239"/>
              </a:spcAft>
              <a:tabLst>
                <a:tab algn="l" pos="0"/>
                <a:tab algn="l" pos="457200"/>
                <a:tab algn="l" pos="1370160"/>
                <a:tab algn="l" pos="4227480"/>
                <a:tab algn="l" pos="5545080"/>
                <a:tab algn="l" pos="7035840"/>
                <a:tab algn="l" pos="8115480"/>
                <a:tab algn="l" pos="8229600"/>
                <a:tab algn="l" pos="9144000"/>
                <a:tab algn="l" pos="10058400"/>
              </a:tabLst>
            </a:pPr>
            <a:r>
              <a:rPr b="1" lang="en-US" sz="18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$    338</a:t>
            </a:r>
            <a:endParaRPr b="0" lang="en-US" sz="18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</p:spTree>
  </p:cSld>
  <mc:AlternateContent>
    <mc:Choice Requires="p14">
      <p:transition spd="slow" p14:dur="2000"/>
    </mc:Choice>
    <mc:Fallback>
      <p:transition spd="slow"/>
    </mc:Fallback>
  </mc:AlternateContent>
</p:sld>
</file>

<file path=ppt/slides/slide40.xml><?xml version="1.0" encoding="utf-8"?>
<p:sld xmlns:a="http://schemas.openxmlformats.org/drawingml/2006/main" xmlns:p="http://schemas.openxmlformats.org/presentationml/2006/main" xmlns:r="http://schemas.openxmlformats.org/officeDocument/2006/relationships" xmlns:p14="http://schemas.microsoft.com/office/powerpoint/2010/main" xmlns:p15="http://schemas.microsoft.com/office/powerpoint/2012/main" xmlns:mc="http://schemas.openxmlformats.org/markup-compatibility/2006">
  <p:cSld>
    <p:bg>
      <p:bgPr>
        <a:solidFill>
          <a:srgbClr val="000000"/>
        </a:solidFill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1885" name=""/>
          <p:cNvGraphicFramePr/>
          <p:nvPr/>
        </p:nvGraphicFramePr>
        <p:xfrm>
          <a:off x="2349360" y="4346640"/>
          <a:ext cx="897120" cy="2036520"/>
        </p:xfrm>
        <a:graphic>
          <a:graphicData uri="http://schemas.openxmlformats.org/presentationml/2006/ole">
            <p:oleObj r:id="rId1" spid="">
              <p:embed/>
              <p:pic>
                <p:nvPicPr>
                  <p:cNvPr id="11886" name="" descr=""/>
                  <p:cNvPicPr/>
                  <p:nvPr/>
                </p:nvPicPr>
                <p:blipFill>
                  <a:blip r:embed="rId2"/>
                  <a:stretch/>
                </p:blipFill>
                <p:spPr>
                  <a:xfrm>
                    <a:off x="2349360" y="4346640"/>
                    <a:ext cx="897120" cy="2036520"/>
                  </a:xfrm>
                  <a:prstGeom prst="rect">
                    <a:avLst/>
                  </a:prstGeom>
                  <a:noFill/>
                  <a:ln w="0">
                    <a:noFill/>
                  </a:ln>
                </p:spPr>
              </p:pic>
            </p:oleObj>
          </a:graphicData>
        </a:graphic>
      </p:graphicFrame>
      <p:sp>
        <p:nvSpPr>
          <p:cNvPr id="11887" name=""/>
          <p:cNvSpPr/>
          <p:nvPr/>
        </p:nvSpPr>
        <p:spPr>
          <a:xfrm>
            <a:off x="1541520" y="20520"/>
            <a:ext cx="8145360" cy="86688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2160" rIns="92160" tIns="46080" bIns="46080" anchor="ctr">
            <a:noAutofit/>
          </a:bodyPr>
          <a:p>
            <a:pPr algn="ctr">
              <a:lnSpc>
                <a:spcPct val="100000"/>
              </a:lnSpc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3000" strike="noStrike" u="none">
                <a:solidFill>
                  <a:srgbClr val="e9ad17"/>
                </a:solidFill>
                <a:effectLst/>
                <a:uFillTx/>
                <a:latin typeface="Frutiger 55 Roman"/>
              </a:rPr>
              <a:t>Bandwidth Intermediation</a:t>
            </a:r>
            <a:endParaRPr b="0" lang="en-US" sz="30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 algn="ctr">
              <a:lnSpc>
                <a:spcPct val="100000"/>
              </a:lnSpc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2400" strike="noStrike" u="none">
                <a:solidFill>
                  <a:srgbClr val="e9ad17"/>
                </a:solidFill>
                <a:effectLst/>
                <a:uFillTx/>
                <a:latin typeface="Frutiger 55 Roman"/>
              </a:rPr>
              <a:t>Enron’s Top Tier Markets</a:t>
            </a:r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aphicFrame>
        <p:nvGraphicFramePr>
          <p:cNvPr id="11888" name=""/>
          <p:cNvGraphicFramePr/>
          <p:nvPr/>
        </p:nvGraphicFramePr>
        <p:xfrm>
          <a:off x="469800" y="5181480"/>
          <a:ext cx="1695600" cy="1122480"/>
        </p:xfrm>
        <a:graphic>
          <a:graphicData uri="http://schemas.openxmlformats.org/presentationml/2006/ole">
            <p:oleObj r:id="rId3" spid="">
              <p:embed/>
              <p:pic>
                <p:nvPicPr>
                  <p:cNvPr id="11889" name="" descr=""/>
                  <p:cNvPicPr/>
                  <p:nvPr/>
                </p:nvPicPr>
                <p:blipFill>
                  <a:blip r:embed="rId4"/>
                  <a:stretch/>
                </p:blipFill>
                <p:spPr>
                  <a:xfrm>
                    <a:off x="469800" y="5181480"/>
                    <a:ext cx="1695600" cy="1122480"/>
                  </a:xfrm>
                  <a:prstGeom prst="rect">
                    <a:avLst/>
                  </a:prstGeom>
                  <a:noFill/>
                  <a:ln w="0">
                    <a:noFill/>
                  </a:ln>
                </p:spPr>
              </p:pic>
            </p:oleObj>
          </a:graphicData>
        </a:graphic>
      </p:graphicFrame>
      <p:sp>
        <p:nvSpPr>
          <p:cNvPr id="11890" name=""/>
          <p:cNvSpPr/>
          <p:nvPr/>
        </p:nvSpPr>
        <p:spPr>
          <a:xfrm>
            <a:off x="1166760" y="6108840"/>
            <a:ext cx="304920" cy="0"/>
          </a:xfrm>
          <a:prstGeom prst="line">
            <a:avLst/>
          </a:prstGeom>
          <a:ln w="6480">
            <a:solidFill>
              <a:srgbClr val="ffffff"/>
            </a:solidFill>
            <a:prstDash val="dash"/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-46800" bIns="-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891" name=""/>
          <p:cNvSpPr/>
          <p:nvPr/>
        </p:nvSpPr>
        <p:spPr>
          <a:xfrm>
            <a:off x="600840" y="6183360"/>
            <a:ext cx="553680" cy="27684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t">
            <a:spAutoFit/>
          </a:bodyPr>
          <a:p>
            <a:pPr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2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1Q00</a:t>
            </a:r>
            <a:endParaRPr b="0" lang="en-US" sz="12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892" name=""/>
          <p:cNvSpPr/>
          <p:nvPr/>
        </p:nvSpPr>
        <p:spPr>
          <a:xfrm>
            <a:off x="1163520" y="6226200"/>
            <a:ext cx="1187640" cy="55188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spAutoFit/>
          </a:bodyPr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0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Committed for Delivery Before Year-End</a:t>
            </a:r>
            <a:endParaRPr b="0" lang="en-US" sz="10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893" name=""/>
          <p:cNvSpPr/>
          <p:nvPr/>
        </p:nvSpPr>
        <p:spPr>
          <a:xfrm>
            <a:off x="2476800" y="6183360"/>
            <a:ext cx="646560" cy="45972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t">
            <a:spAutoFit/>
          </a:bodyPr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2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2000</a:t>
            </a:r>
            <a:endParaRPr b="0" lang="en-US" sz="12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2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Target</a:t>
            </a:r>
            <a:endParaRPr b="0" lang="en-US" sz="12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894" name=""/>
          <p:cNvSpPr/>
          <p:nvPr/>
        </p:nvSpPr>
        <p:spPr>
          <a:xfrm>
            <a:off x="7443720" y="4172040"/>
            <a:ext cx="739800" cy="21276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895" name=""/>
          <p:cNvSpPr/>
          <p:nvPr/>
        </p:nvSpPr>
        <p:spPr>
          <a:xfrm>
            <a:off x="7443720" y="4172040"/>
            <a:ext cx="739800" cy="21276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11896" name=""/>
          <p:cNvGrpSpPr/>
          <p:nvPr/>
        </p:nvGrpSpPr>
        <p:grpSpPr>
          <a:xfrm>
            <a:off x="1771560" y="841320"/>
            <a:ext cx="6773760" cy="3876480"/>
            <a:chOff x="1771560" y="841320"/>
            <a:chExt cx="6773760" cy="3876480"/>
          </a:xfrm>
        </p:grpSpPr>
        <p:grpSp>
          <p:nvGrpSpPr>
            <p:cNvPr id="11897" name=""/>
            <p:cNvGrpSpPr/>
            <p:nvPr/>
          </p:nvGrpSpPr>
          <p:grpSpPr>
            <a:xfrm>
              <a:off x="2064600" y="841320"/>
              <a:ext cx="884160" cy="596160"/>
              <a:chOff x="2064600" y="841320"/>
              <a:chExt cx="884160" cy="596160"/>
            </a:xfrm>
          </p:grpSpPr>
          <p:sp>
            <p:nvSpPr>
              <p:cNvPr id="11898" name=""/>
              <p:cNvSpPr/>
              <p:nvPr/>
            </p:nvSpPr>
            <p:spPr>
              <a:xfrm>
                <a:off x="2064600" y="841320"/>
                <a:ext cx="884160" cy="596160"/>
              </a:xfrm>
              <a:custGeom>
                <a:avLst/>
                <a:gdLst/>
                <a:ahLst/>
                <a:rect l="l" t="t" r="r" b="b"/>
                <a:pathLst>
                  <a:path w="1114" h="751">
                    <a:moveTo>
                      <a:pt x="987" y="751"/>
                    </a:moveTo>
                    <a:lnTo>
                      <a:pt x="843" y="715"/>
                    </a:lnTo>
                    <a:lnTo>
                      <a:pt x="748" y="696"/>
                    </a:lnTo>
                    <a:lnTo>
                      <a:pt x="672" y="703"/>
                    </a:lnTo>
                    <a:lnTo>
                      <a:pt x="633" y="687"/>
                    </a:lnTo>
                    <a:lnTo>
                      <a:pt x="586" y="687"/>
                    </a:lnTo>
                    <a:lnTo>
                      <a:pt x="516" y="699"/>
                    </a:lnTo>
                    <a:lnTo>
                      <a:pt x="446" y="679"/>
                    </a:lnTo>
                    <a:lnTo>
                      <a:pt x="363" y="679"/>
                    </a:lnTo>
                    <a:lnTo>
                      <a:pt x="302" y="663"/>
                    </a:lnTo>
                    <a:lnTo>
                      <a:pt x="196" y="651"/>
                    </a:lnTo>
                    <a:lnTo>
                      <a:pt x="150" y="598"/>
                    </a:lnTo>
                    <a:lnTo>
                      <a:pt x="153" y="536"/>
                    </a:lnTo>
                    <a:lnTo>
                      <a:pt x="123" y="516"/>
                    </a:lnTo>
                    <a:lnTo>
                      <a:pt x="88" y="507"/>
                    </a:lnTo>
                    <a:lnTo>
                      <a:pt x="65" y="476"/>
                    </a:lnTo>
                    <a:lnTo>
                      <a:pt x="13" y="467"/>
                    </a:lnTo>
                    <a:lnTo>
                      <a:pt x="0" y="444"/>
                    </a:lnTo>
                    <a:lnTo>
                      <a:pt x="4" y="412"/>
                    </a:lnTo>
                    <a:lnTo>
                      <a:pt x="31" y="404"/>
                    </a:lnTo>
                    <a:lnTo>
                      <a:pt x="43" y="383"/>
                    </a:lnTo>
                    <a:lnTo>
                      <a:pt x="22" y="327"/>
                    </a:lnTo>
                    <a:lnTo>
                      <a:pt x="27" y="223"/>
                    </a:lnTo>
                    <a:lnTo>
                      <a:pt x="35" y="180"/>
                    </a:lnTo>
                    <a:lnTo>
                      <a:pt x="4" y="115"/>
                    </a:lnTo>
                    <a:lnTo>
                      <a:pt x="4" y="72"/>
                    </a:lnTo>
                    <a:lnTo>
                      <a:pt x="31" y="52"/>
                    </a:lnTo>
                    <a:lnTo>
                      <a:pt x="61" y="59"/>
                    </a:lnTo>
                    <a:lnTo>
                      <a:pt x="101" y="92"/>
                    </a:lnTo>
                    <a:lnTo>
                      <a:pt x="157" y="115"/>
                    </a:lnTo>
                    <a:lnTo>
                      <a:pt x="223" y="124"/>
                    </a:lnTo>
                    <a:lnTo>
                      <a:pt x="254" y="128"/>
                    </a:lnTo>
                    <a:lnTo>
                      <a:pt x="293" y="183"/>
                    </a:lnTo>
                    <a:lnTo>
                      <a:pt x="275" y="203"/>
                    </a:lnTo>
                    <a:lnTo>
                      <a:pt x="272" y="216"/>
                    </a:lnTo>
                    <a:lnTo>
                      <a:pt x="284" y="239"/>
                    </a:lnTo>
                    <a:lnTo>
                      <a:pt x="293" y="248"/>
                    </a:lnTo>
                    <a:lnTo>
                      <a:pt x="250" y="327"/>
                    </a:lnTo>
                    <a:lnTo>
                      <a:pt x="266" y="327"/>
                    </a:lnTo>
                    <a:lnTo>
                      <a:pt x="327" y="327"/>
                    </a:lnTo>
                    <a:lnTo>
                      <a:pt x="318" y="235"/>
                    </a:lnTo>
                    <a:lnTo>
                      <a:pt x="363" y="228"/>
                    </a:lnTo>
                    <a:lnTo>
                      <a:pt x="367" y="200"/>
                    </a:lnTo>
                    <a:lnTo>
                      <a:pt x="349" y="187"/>
                    </a:lnTo>
                    <a:lnTo>
                      <a:pt x="302" y="180"/>
                    </a:lnTo>
                    <a:lnTo>
                      <a:pt x="302" y="160"/>
                    </a:lnTo>
                    <a:lnTo>
                      <a:pt x="358" y="84"/>
                    </a:lnTo>
                    <a:lnTo>
                      <a:pt x="318" y="23"/>
                    </a:lnTo>
                    <a:lnTo>
                      <a:pt x="342" y="0"/>
                    </a:lnTo>
                    <a:lnTo>
                      <a:pt x="1114" y="176"/>
                    </a:lnTo>
                    <a:lnTo>
                      <a:pt x="987" y="751"/>
                    </a:lnTo>
                    <a:close/>
                  </a:path>
                </a:pathLst>
              </a:custGeom>
              <a:solidFill>
                <a:srgbClr val="008226"/>
              </a:solidFill>
              <a:ln w="9360">
                <a:solidFill>
                  <a:srgbClr val="333333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1899" name=""/>
              <p:cNvSpPr/>
              <p:nvPr/>
            </p:nvSpPr>
            <p:spPr>
              <a:xfrm>
                <a:off x="2064600" y="841320"/>
                <a:ext cx="884160" cy="596160"/>
              </a:xfrm>
              <a:custGeom>
                <a:avLst/>
                <a:gdLst/>
                <a:ahLst/>
                <a:rect l="l" t="t" r="r" b="b"/>
                <a:pathLst>
                  <a:path w="1114" h="751">
                    <a:moveTo>
                      <a:pt x="987" y="751"/>
                    </a:moveTo>
                    <a:lnTo>
                      <a:pt x="843" y="715"/>
                    </a:lnTo>
                    <a:lnTo>
                      <a:pt x="748" y="696"/>
                    </a:lnTo>
                    <a:lnTo>
                      <a:pt x="672" y="703"/>
                    </a:lnTo>
                    <a:lnTo>
                      <a:pt x="633" y="687"/>
                    </a:lnTo>
                    <a:lnTo>
                      <a:pt x="586" y="687"/>
                    </a:lnTo>
                    <a:lnTo>
                      <a:pt x="516" y="699"/>
                    </a:lnTo>
                    <a:lnTo>
                      <a:pt x="446" y="679"/>
                    </a:lnTo>
                    <a:lnTo>
                      <a:pt x="363" y="679"/>
                    </a:lnTo>
                    <a:lnTo>
                      <a:pt x="302" y="663"/>
                    </a:lnTo>
                    <a:lnTo>
                      <a:pt x="196" y="651"/>
                    </a:lnTo>
                    <a:lnTo>
                      <a:pt x="150" y="598"/>
                    </a:lnTo>
                    <a:lnTo>
                      <a:pt x="153" y="536"/>
                    </a:lnTo>
                    <a:lnTo>
                      <a:pt x="123" y="516"/>
                    </a:lnTo>
                    <a:lnTo>
                      <a:pt x="88" y="507"/>
                    </a:lnTo>
                    <a:lnTo>
                      <a:pt x="65" y="476"/>
                    </a:lnTo>
                    <a:lnTo>
                      <a:pt x="13" y="467"/>
                    </a:lnTo>
                    <a:lnTo>
                      <a:pt x="0" y="444"/>
                    </a:lnTo>
                    <a:lnTo>
                      <a:pt x="4" y="412"/>
                    </a:lnTo>
                    <a:lnTo>
                      <a:pt x="31" y="404"/>
                    </a:lnTo>
                    <a:lnTo>
                      <a:pt x="43" y="383"/>
                    </a:lnTo>
                    <a:lnTo>
                      <a:pt x="22" y="327"/>
                    </a:lnTo>
                    <a:lnTo>
                      <a:pt x="27" y="223"/>
                    </a:lnTo>
                    <a:lnTo>
                      <a:pt x="35" y="180"/>
                    </a:lnTo>
                    <a:lnTo>
                      <a:pt x="4" y="115"/>
                    </a:lnTo>
                    <a:lnTo>
                      <a:pt x="4" y="72"/>
                    </a:lnTo>
                    <a:lnTo>
                      <a:pt x="31" y="52"/>
                    </a:lnTo>
                    <a:lnTo>
                      <a:pt x="61" y="59"/>
                    </a:lnTo>
                    <a:lnTo>
                      <a:pt x="101" y="92"/>
                    </a:lnTo>
                    <a:lnTo>
                      <a:pt x="157" y="115"/>
                    </a:lnTo>
                    <a:lnTo>
                      <a:pt x="223" y="124"/>
                    </a:lnTo>
                    <a:lnTo>
                      <a:pt x="254" y="128"/>
                    </a:lnTo>
                    <a:lnTo>
                      <a:pt x="293" y="183"/>
                    </a:lnTo>
                    <a:lnTo>
                      <a:pt x="275" y="203"/>
                    </a:lnTo>
                    <a:lnTo>
                      <a:pt x="272" y="216"/>
                    </a:lnTo>
                    <a:lnTo>
                      <a:pt x="284" y="239"/>
                    </a:lnTo>
                    <a:lnTo>
                      <a:pt x="293" y="248"/>
                    </a:lnTo>
                    <a:lnTo>
                      <a:pt x="250" y="327"/>
                    </a:lnTo>
                    <a:lnTo>
                      <a:pt x="266" y="327"/>
                    </a:lnTo>
                    <a:lnTo>
                      <a:pt x="327" y="327"/>
                    </a:lnTo>
                    <a:lnTo>
                      <a:pt x="318" y="235"/>
                    </a:lnTo>
                    <a:lnTo>
                      <a:pt x="363" y="228"/>
                    </a:lnTo>
                    <a:lnTo>
                      <a:pt x="367" y="200"/>
                    </a:lnTo>
                    <a:lnTo>
                      <a:pt x="349" y="187"/>
                    </a:lnTo>
                    <a:lnTo>
                      <a:pt x="302" y="180"/>
                    </a:lnTo>
                    <a:lnTo>
                      <a:pt x="302" y="160"/>
                    </a:lnTo>
                    <a:lnTo>
                      <a:pt x="358" y="84"/>
                    </a:lnTo>
                    <a:lnTo>
                      <a:pt x="318" y="23"/>
                    </a:lnTo>
                    <a:lnTo>
                      <a:pt x="342" y="0"/>
                    </a:lnTo>
                    <a:lnTo>
                      <a:pt x="1114" y="176"/>
                    </a:lnTo>
                    <a:lnTo>
                      <a:pt x="987" y="751"/>
                    </a:lnTo>
                  </a:path>
                </a:pathLst>
              </a:custGeom>
              <a:solidFill>
                <a:srgbClr val="008226"/>
              </a:solidFill>
              <a:ln w="11160">
                <a:solidFill>
                  <a:srgbClr val="333333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  <p:grpSp>
          <p:nvGrpSpPr>
            <p:cNvPr id="11900" name=""/>
            <p:cNvGrpSpPr/>
            <p:nvPr/>
          </p:nvGrpSpPr>
          <p:grpSpPr>
            <a:xfrm>
              <a:off x="1831680" y="1217160"/>
              <a:ext cx="1061280" cy="802440"/>
              <a:chOff x="1831680" y="1217160"/>
              <a:chExt cx="1061280" cy="802440"/>
            </a:xfrm>
          </p:grpSpPr>
          <p:sp>
            <p:nvSpPr>
              <p:cNvPr id="11901" name=""/>
              <p:cNvSpPr/>
              <p:nvPr/>
            </p:nvSpPr>
            <p:spPr>
              <a:xfrm>
                <a:off x="1831680" y="1217160"/>
                <a:ext cx="1061280" cy="802440"/>
              </a:xfrm>
              <a:custGeom>
                <a:avLst/>
                <a:gdLst/>
                <a:ahLst/>
                <a:rect l="l" t="t" r="r" b="b"/>
                <a:pathLst>
                  <a:path w="1337" h="1010">
                    <a:moveTo>
                      <a:pt x="1136" y="1010"/>
                    </a:moveTo>
                    <a:lnTo>
                      <a:pt x="1194" y="699"/>
                    </a:lnTo>
                    <a:lnTo>
                      <a:pt x="1188" y="647"/>
                    </a:lnTo>
                    <a:lnTo>
                      <a:pt x="1210" y="618"/>
                    </a:lnTo>
                    <a:lnTo>
                      <a:pt x="1210" y="591"/>
                    </a:lnTo>
                    <a:lnTo>
                      <a:pt x="1176" y="566"/>
                    </a:lnTo>
                    <a:lnTo>
                      <a:pt x="1176" y="546"/>
                    </a:lnTo>
                    <a:lnTo>
                      <a:pt x="1201" y="530"/>
                    </a:lnTo>
                    <a:lnTo>
                      <a:pt x="1224" y="510"/>
                    </a:lnTo>
                    <a:lnTo>
                      <a:pt x="1255" y="503"/>
                    </a:lnTo>
                    <a:lnTo>
                      <a:pt x="1262" y="458"/>
                    </a:lnTo>
                    <a:lnTo>
                      <a:pt x="1285" y="431"/>
                    </a:lnTo>
                    <a:lnTo>
                      <a:pt x="1307" y="411"/>
                    </a:lnTo>
                    <a:lnTo>
                      <a:pt x="1337" y="375"/>
                    </a:lnTo>
                    <a:lnTo>
                      <a:pt x="1328" y="336"/>
                    </a:lnTo>
                    <a:lnTo>
                      <a:pt x="1285" y="278"/>
                    </a:lnTo>
                    <a:lnTo>
                      <a:pt x="1039" y="223"/>
                    </a:lnTo>
                    <a:lnTo>
                      <a:pt x="965" y="232"/>
                    </a:lnTo>
                    <a:lnTo>
                      <a:pt x="917" y="215"/>
                    </a:lnTo>
                    <a:lnTo>
                      <a:pt x="856" y="215"/>
                    </a:lnTo>
                    <a:lnTo>
                      <a:pt x="795" y="232"/>
                    </a:lnTo>
                    <a:lnTo>
                      <a:pt x="725" y="199"/>
                    </a:lnTo>
                    <a:lnTo>
                      <a:pt x="647" y="206"/>
                    </a:lnTo>
                    <a:lnTo>
                      <a:pt x="556" y="183"/>
                    </a:lnTo>
                    <a:lnTo>
                      <a:pt x="498" y="179"/>
                    </a:lnTo>
                    <a:lnTo>
                      <a:pt x="437" y="124"/>
                    </a:lnTo>
                    <a:lnTo>
                      <a:pt x="441" y="64"/>
                    </a:lnTo>
                    <a:lnTo>
                      <a:pt x="407" y="39"/>
                    </a:lnTo>
                    <a:lnTo>
                      <a:pt x="380" y="36"/>
                    </a:lnTo>
                    <a:lnTo>
                      <a:pt x="358" y="7"/>
                    </a:lnTo>
                    <a:lnTo>
                      <a:pt x="311" y="0"/>
                    </a:lnTo>
                    <a:lnTo>
                      <a:pt x="293" y="32"/>
                    </a:lnTo>
                    <a:lnTo>
                      <a:pt x="272" y="100"/>
                    </a:lnTo>
                    <a:lnTo>
                      <a:pt x="266" y="167"/>
                    </a:lnTo>
                    <a:lnTo>
                      <a:pt x="236" y="199"/>
                    </a:lnTo>
                    <a:lnTo>
                      <a:pt x="232" y="264"/>
                    </a:lnTo>
                    <a:lnTo>
                      <a:pt x="96" y="499"/>
                    </a:lnTo>
                    <a:lnTo>
                      <a:pt x="71" y="575"/>
                    </a:lnTo>
                    <a:lnTo>
                      <a:pt x="31" y="602"/>
                    </a:lnTo>
                    <a:lnTo>
                      <a:pt x="18" y="631"/>
                    </a:lnTo>
                    <a:lnTo>
                      <a:pt x="22" y="663"/>
                    </a:lnTo>
                    <a:lnTo>
                      <a:pt x="18" y="683"/>
                    </a:lnTo>
                    <a:lnTo>
                      <a:pt x="0" y="706"/>
                    </a:lnTo>
                    <a:lnTo>
                      <a:pt x="4" y="722"/>
                    </a:lnTo>
                    <a:lnTo>
                      <a:pt x="18" y="751"/>
                    </a:lnTo>
                    <a:lnTo>
                      <a:pt x="31" y="758"/>
                    </a:lnTo>
                    <a:lnTo>
                      <a:pt x="35" y="765"/>
                    </a:lnTo>
                    <a:lnTo>
                      <a:pt x="1136" y="1010"/>
                    </a:lnTo>
                    <a:close/>
                  </a:path>
                </a:pathLst>
              </a:custGeom>
              <a:solidFill>
                <a:srgbClr val="008226"/>
              </a:solidFill>
              <a:ln w="9360">
                <a:solidFill>
                  <a:srgbClr val="333333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1902" name=""/>
              <p:cNvSpPr/>
              <p:nvPr/>
            </p:nvSpPr>
            <p:spPr>
              <a:xfrm>
                <a:off x="1831680" y="1217160"/>
                <a:ext cx="1061280" cy="802440"/>
              </a:xfrm>
              <a:custGeom>
                <a:avLst/>
                <a:gdLst/>
                <a:ahLst/>
                <a:rect l="l" t="t" r="r" b="b"/>
                <a:pathLst>
                  <a:path w="1337" h="1010">
                    <a:moveTo>
                      <a:pt x="1136" y="1010"/>
                    </a:moveTo>
                    <a:lnTo>
                      <a:pt x="1194" y="699"/>
                    </a:lnTo>
                    <a:lnTo>
                      <a:pt x="1188" y="647"/>
                    </a:lnTo>
                    <a:lnTo>
                      <a:pt x="1210" y="618"/>
                    </a:lnTo>
                    <a:lnTo>
                      <a:pt x="1210" y="591"/>
                    </a:lnTo>
                    <a:lnTo>
                      <a:pt x="1176" y="566"/>
                    </a:lnTo>
                    <a:lnTo>
                      <a:pt x="1176" y="546"/>
                    </a:lnTo>
                    <a:lnTo>
                      <a:pt x="1201" y="530"/>
                    </a:lnTo>
                    <a:lnTo>
                      <a:pt x="1224" y="510"/>
                    </a:lnTo>
                    <a:lnTo>
                      <a:pt x="1255" y="503"/>
                    </a:lnTo>
                    <a:lnTo>
                      <a:pt x="1262" y="458"/>
                    </a:lnTo>
                    <a:lnTo>
                      <a:pt x="1285" y="431"/>
                    </a:lnTo>
                    <a:lnTo>
                      <a:pt x="1307" y="411"/>
                    </a:lnTo>
                    <a:lnTo>
                      <a:pt x="1337" y="375"/>
                    </a:lnTo>
                    <a:lnTo>
                      <a:pt x="1328" y="336"/>
                    </a:lnTo>
                    <a:lnTo>
                      <a:pt x="1285" y="278"/>
                    </a:lnTo>
                    <a:lnTo>
                      <a:pt x="1039" y="223"/>
                    </a:lnTo>
                    <a:lnTo>
                      <a:pt x="965" y="232"/>
                    </a:lnTo>
                    <a:lnTo>
                      <a:pt x="917" y="215"/>
                    </a:lnTo>
                    <a:lnTo>
                      <a:pt x="856" y="215"/>
                    </a:lnTo>
                    <a:lnTo>
                      <a:pt x="795" y="232"/>
                    </a:lnTo>
                    <a:lnTo>
                      <a:pt x="725" y="199"/>
                    </a:lnTo>
                    <a:lnTo>
                      <a:pt x="647" y="206"/>
                    </a:lnTo>
                    <a:lnTo>
                      <a:pt x="556" y="183"/>
                    </a:lnTo>
                    <a:lnTo>
                      <a:pt x="498" y="179"/>
                    </a:lnTo>
                    <a:lnTo>
                      <a:pt x="437" y="124"/>
                    </a:lnTo>
                    <a:lnTo>
                      <a:pt x="441" y="64"/>
                    </a:lnTo>
                    <a:lnTo>
                      <a:pt x="407" y="39"/>
                    </a:lnTo>
                    <a:lnTo>
                      <a:pt x="380" y="36"/>
                    </a:lnTo>
                    <a:lnTo>
                      <a:pt x="358" y="7"/>
                    </a:lnTo>
                    <a:lnTo>
                      <a:pt x="311" y="0"/>
                    </a:lnTo>
                    <a:lnTo>
                      <a:pt x="293" y="32"/>
                    </a:lnTo>
                    <a:lnTo>
                      <a:pt x="272" y="100"/>
                    </a:lnTo>
                    <a:lnTo>
                      <a:pt x="266" y="167"/>
                    </a:lnTo>
                    <a:lnTo>
                      <a:pt x="236" y="199"/>
                    </a:lnTo>
                    <a:lnTo>
                      <a:pt x="232" y="264"/>
                    </a:lnTo>
                    <a:lnTo>
                      <a:pt x="96" y="499"/>
                    </a:lnTo>
                    <a:lnTo>
                      <a:pt x="71" y="575"/>
                    </a:lnTo>
                    <a:lnTo>
                      <a:pt x="31" y="602"/>
                    </a:lnTo>
                    <a:lnTo>
                      <a:pt x="18" y="631"/>
                    </a:lnTo>
                    <a:lnTo>
                      <a:pt x="22" y="663"/>
                    </a:lnTo>
                    <a:lnTo>
                      <a:pt x="18" y="683"/>
                    </a:lnTo>
                    <a:lnTo>
                      <a:pt x="0" y="706"/>
                    </a:lnTo>
                    <a:lnTo>
                      <a:pt x="4" y="722"/>
                    </a:lnTo>
                    <a:lnTo>
                      <a:pt x="18" y="751"/>
                    </a:lnTo>
                    <a:lnTo>
                      <a:pt x="31" y="758"/>
                    </a:lnTo>
                    <a:lnTo>
                      <a:pt x="35" y="765"/>
                    </a:lnTo>
                    <a:lnTo>
                      <a:pt x="1136" y="1010"/>
                    </a:lnTo>
                  </a:path>
                </a:pathLst>
              </a:custGeom>
              <a:solidFill>
                <a:srgbClr val="008226"/>
              </a:solidFill>
              <a:ln w="11160">
                <a:solidFill>
                  <a:srgbClr val="333333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  <p:grpSp>
          <p:nvGrpSpPr>
            <p:cNvPr id="11903" name=""/>
            <p:cNvGrpSpPr/>
            <p:nvPr/>
          </p:nvGrpSpPr>
          <p:grpSpPr>
            <a:xfrm>
              <a:off x="2732400" y="981000"/>
              <a:ext cx="740160" cy="1142280"/>
              <a:chOff x="2732400" y="981000"/>
              <a:chExt cx="740160" cy="1142280"/>
            </a:xfrm>
          </p:grpSpPr>
          <p:sp>
            <p:nvSpPr>
              <p:cNvPr id="11904" name=""/>
              <p:cNvSpPr/>
              <p:nvPr/>
            </p:nvSpPr>
            <p:spPr>
              <a:xfrm>
                <a:off x="2732400" y="981000"/>
                <a:ext cx="740160" cy="1142280"/>
              </a:xfrm>
              <a:custGeom>
                <a:avLst/>
                <a:gdLst/>
                <a:ahLst/>
                <a:rect l="l" t="t" r="r" b="b"/>
                <a:pathLst>
                  <a:path w="935" h="1438">
                    <a:moveTo>
                      <a:pt x="271" y="0"/>
                    </a:moveTo>
                    <a:lnTo>
                      <a:pt x="388" y="16"/>
                    </a:lnTo>
                    <a:lnTo>
                      <a:pt x="349" y="236"/>
                    </a:lnTo>
                    <a:lnTo>
                      <a:pt x="363" y="259"/>
                    </a:lnTo>
                    <a:lnTo>
                      <a:pt x="388" y="281"/>
                    </a:lnTo>
                    <a:lnTo>
                      <a:pt x="388" y="300"/>
                    </a:lnTo>
                    <a:lnTo>
                      <a:pt x="376" y="331"/>
                    </a:lnTo>
                    <a:lnTo>
                      <a:pt x="376" y="347"/>
                    </a:lnTo>
                    <a:lnTo>
                      <a:pt x="428" y="363"/>
                    </a:lnTo>
                    <a:lnTo>
                      <a:pt x="440" y="403"/>
                    </a:lnTo>
                    <a:lnTo>
                      <a:pt x="492" y="511"/>
                    </a:lnTo>
                    <a:lnTo>
                      <a:pt x="523" y="511"/>
                    </a:lnTo>
                    <a:lnTo>
                      <a:pt x="541" y="552"/>
                    </a:lnTo>
                    <a:lnTo>
                      <a:pt x="501" y="588"/>
                    </a:lnTo>
                    <a:lnTo>
                      <a:pt x="507" y="611"/>
                    </a:lnTo>
                    <a:lnTo>
                      <a:pt x="523" y="640"/>
                    </a:lnTo>
                    <a:lnTo>
                      <a:pt x="519" y="644"/>
                    </a:lnTo>
                    <a:lnTo>
                      <a:pt x="492" y="654"/>
                    </a:lnTo>
                    <a:lnTo>
                      <a:pt x="485" y="690"/>
                    </a:lnTo>
                    <a:lnTo>
                      <a:pt x="476" y="726"/>
                    </a:lnTo>
                    <a:lnTo>
                      <a:pt x="489" y="739"/>
                    </a:lnTo>
                    <a:lnTo>
                      <a:pt x="523" y="712"/>
                    </a:lnTo>
                    <a:lnTo>
                      <a:pt x="537" y="703"/>
                    </a:lnTo>
                    <a:lnTo>
                      <a:pt x="572" y="712"/>
                    </a:lnTo>
                    <a:lnTo>
                      <a:pt x="572" y="755"/>
                    </a:lnTo>
                    <a:lnTo>
                      <a:pt x="590" y="778"/>
                    </a:lnTo>
                    <a:lnTo>
                      <a:pt x="593" y="870"/>
                    </a:lnTo>
                    <a:lnTo>
                      <a:pt x="615" y="883"/>
                    </a:lnTo>
                    <a:lnTo>
                      <a:pt x="651" y="886"/>
                    </a:lnTo>
                    <a:lnTo>
                      <a:pt x="660" y="938"/>
                    </a:lnTo>
                    <a:lnTo>
                      <a:pt x="681" y="958"/>
                    </a:lnTo>
                    <a:lnTo>
                      <a:pt x="694" y="951"/>
                    </a:lnTo>
                    <a:lnTo>
                      <a:pt x="776" y="951"/>
                    </a:lnTo>
                    <a:lnTo>
                      <a:pt x="877" y="935"/>
                    </a:lnTo>
                    <a:lnTo>
                      <a:pt x="935" y="983"/>
                    </a:lnTo>
                    <a:lnTo>
                      <a:pt x="873" y="1438"/>
                    </a:lnTo>
                    <a:lnTo>
                      <a:pt x="0" y="1310"/>
                    </a:lnTo>
                    <a:lnTo>
                      <a:pt x="58" y="987"/>
                    </a:lnTo>
                    <a:lnTo>
                      <a:pt x="49" y="947"/>
                    </a:lnTo>
                    <a:lnTo>
                      <a:pt x="79" y="902"/>
                    </a:lnTo>
                    <a:lnTo>
                      <a:pt x="40" y="859"/>
                    </a:lnTo>
                    <a:lnTo>
                      <a:pt x="43" y="843"/>
                    </a:lnTo>
                    <a:lnTo>
                      <a:pt x="83" y="807"/>
                    </a:lnTo>
                    <a:lnTo>
                      <a:pt x="119" y="798"/>
                    </a:lnTo>
                    <a:lnTo>
                      <a:pt x="126" y="755"/>
                    </a:lnTo>
                    <a:lnTo>
                      <a:pt x="196" y="671"/>
                    </a:lnTo>
                    <a:lnTo>
                      <a:pt x="187" y="618"/>
                    </a:lnTo>
                    <a:lnTo>
                      <a:pt x="144" y="572"/>
                    </a:lnTo>
                    <a:lnTo>
                      <a:pt x="271" y="0"/>
                    </a:lnTo>
                    <a:close/>
                  </a:path>
                </a:pathLst>
              </a:custGeom>
              <a:solidFill>
                <a:srgbClr val="008226"/>
              </a:solidFill>
              <a:ln w="9360">
                <a:solidFill>
                  <a:srgbClr val="333333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1905" name=""/>
              <p:cNvSpPr/>
              <p:nvPr/>
            </p:nvSpPr>
            <p:spPr>
              <a:xfrm>
                <a:off x="2732400" y="981000"/>
                <a:ext cx="740160" cy="1142280"/>
              </a:xfrm>
              <a:custGeom>
                <a:avLst/>
                <a:gdLst/>
                <a:ahLst/>
                <a:rect l="l" t="t" r="r" b="b"/>
                <a:pathLst>
                  <a:path w="935" h="1438">
                    <a:moveTo>
                      <a:pt x="271" y="0"/>
                    </a:moveTo>
                    <a:lnTo>
                      <a:pt x="388" y="16"/>
                    </a:lnTo>
                    <a:lnTo>
                      <a:pt x="349" y="236"/>
                    </a:lnTo>
                    <a:lnTo>
                      <a:pt x="363" y="259"/>
                    </a:lnTo>
                    <a:lnTo>
                      <a:pt x="388" y="281"/>
                    </a:lnTo>
                    <a:lnTo>
                      <a:pt x="388" y="300"/>
                    </a:lnTo>
                    <a:lnTo>
                      <a:pt x="376" y="331"/>
                    </a:lnTo>
                    <a:lnTo>
                      <a:pt x="376" y="347"/>
                    </a:lnTo>
                    <a:lnTo>
                      <a:pt x="428" y="363"/>
                    </a:lnTo>
                    <a:lnTo>
                      <a:pt x="440" y="403"/>
                    </a:lnTo>
                    <a:lnTo>
                      <a:pt x="492" y="511"/>
                    </a:lnTo>
                    <a:lnTo>
                      <a:pt x="523" y="511"/>
                    </a:lnTo>
                    <a:lnTo>
                      <a:pt x="541" y="552"/>
                    </a:lnTo>
                    <a:lnTo>
                      <a:pt x="501" y="588"/>
                    </a:lnTo>
                    <a:lnTo>
                      <a:pt x="507" y="611"/>
                    </a:lnTo>
                    <a:lnTo>
                      <a:pt x="523" y="640"/>
                    </a:lnTo>
                    <a:lnTo>
                      <a:pt x="519" y="644"/>
                    </a:lnTo>
                    <a:lnTo>
                      <a:pt x="492" y="654"/>
                    </a:lnTo>
                    <a:lnTo>
                      <a:pt x="485" y="690"/>
                    </a:lnTo>
                    <a:lnTo>
                      <a:pt x="476" y="726"/>
                    </a:lnTo>
                    <a:lnTo>
                      <a:pt x="489" y="739"/>
                    </a:lnTo>
                    <a:lnTo>
                      <a:pt x="523" y="712"/>
                    </a:lnTo>
                    <a:lnTo>
                      <a:pt x="537" y="703"/>
                    </a:lnTo>
                    <a:lnTo>
                      <a:pt x="572" y="712"/>
                    </a:lnTo>
                    <a:lnTo>
                      <a:pt x="572" y="755"/>
                    </a:lnTo>
                    <a:lnTo>
                      <a:pt x="590" y="778"/>
                    </a:lnTo>
                    <a:lnTo>
                      <a:pt x="593" y="870"/>
                    </a:lnTo>
                    <a:lnTo>
                      <a:pt x="615" y="883"/>
                    </a:lnTo>
                    <a:lnTo>
                      <a:pt x="651" y="886"/>
                    </a:lnTo>
                    <a:lnTo>
                      <a:pt x="660" y="938"/>
                    </a:lnTo>
                    <a:lnTo>
                      <a:pt x="681" y="958"/>
                    </a:lnTo>
                    <a:lnTo>
                      <a:pt x="694" y="951"/>
                    </a:lnTo>
                    <a:lnTo>
                      <a:pt x="776" y="951"/>
                    </a:lnTo>
                    <a:lnTo>
                      <a:pt x="877" y="935"/>
                    </a:lnTo>
                    <a:lnTo>
                      <a:pt x="935" y="983"/>
                    </a:lnTo>
                    <a:lnTo>
                      <a:pt x="873" y="1438"/>
                    </a:lnTo>
                    <a:lnTo>
                      <a:pt x="0" y="1310"/>
                    </a:lnTo>
                    <a:lnTo>
                      <a:pt x="58" y="987"/>
                    </a:lnTo>
                    <a:lnTo>
                      <a:pt x="49" y="947"/>
                    </a:lnTo>
                    <a:lnTo>
                      <a:pt x="79" y="902"/>
                    </a:lnTo>
                    <a:lnTo>
                      <a:pt x="40" y="859"/>
                    </a:lnTo>
                    <a:lnTo>
                      <a:pt x="43" y="843"/>
                    </a:lnTo>
                    <a:lnTo>
                      <a:pt x="83" y="807"/>
                    </a:lnTo>
                    <a:lnTo>
                      <a:pt x="119" y="798"/>
                    </a:lnTo>
                    <a:lnTo>
                      <a:pt x="126" y="755"/>
                    </a:lnTo>
                    <a:lnTo>
                      <a:pt x="196" y="671"/>
                    </a:lnTo>
                    <a:lnTo>
                      <a:pt x="187" y="618"/>
                    </a:lnTo>
                    <a:lnTo>
                      <a:pt x="144" y="572"/>
                    </a:lnTo>
                    <a:lnTo>
                      <a:pt x="271" y="0"/>
                    </a:lnTo>
                  </a:path>
                </a:pathLst>
              </a:custGeom>
              <a:solidFill>
                <a:srgbClr val="008226"/>
              </a:solidFill>
              <a:ln w="11160">
                <a:solidFill>
                  <a:srgbClr val="333333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  <p:grpSp>
          <p:nvGrpSpPr>
            <p:cNvPr id="11906" name=""/>
            <p:cNvGrpSpPr/>
            <p:nvPr/>
          </p:nvGrpSpPr>
          <p:grpSpPr>
            <a:xfrm>
              <a:off x="3013200" y="990720"/>
              <a:ext cx="1320120" cy="775080"/>
              <a:chOff x="3013200" y="990720"/>
              <a:chExt cx="1320120" cy="775080"/>
            </a:xfrm>
          </p:grpSpPr>
          <p:sp>
            <p:nvSpPr>
              <p:cNvPr id="11907" name=""/>
              <p:cNvSpPr/>
              <p:nvPr/>
            </p:nvSpPr>
            <p:spPr>
              <a:xfrm>
                <a:off x="3013200" y="990720"/>
                <a:ext cx="1320120" cy="775080"/>
              </a:xfrm>
              <a:custGeom>
                <a:avLst/>
                <a:gdLst/>
                <a:ahLst/>
                <a:rect l="l" t="t" r="r" b="b"/>
                <a:pathLst>
                  <a:path w="1664" h="974">
                    <a:moveTo>
                      <a:pt x="34" y="0"/>
                    </a:moveTo>
                    <a:lnTo>
                      <a:pt x="742" y="111"/>
                    </a:lnTo>
                    <a:lnTo>
                      <a:pt x="1664" y="203"/>
                    </a:lnTo>
                    <a:lnTo>
                      <a:pt x="1594" y="970"/>
                    </a:lnTo>
                    <a:lnTo>
                      <a:pt x="593" y="870"/>
                    </a:lnTo>
                    <a:lnTo>
                      <a:pt x="577" y="974"/>
                    </a:lnTo>
                    <a:lnTo>
                      <a:pt x="519" y="918"/>
                    </a:lnTo>
                    <a:lnTo>
                      <a:pt x="410" y="938"/>
                    </a:lnTo>
                    <a:lnTo>
                      <a:pt x="342" y="934"/>
                    </a:lnTo>
                    <a:lnTo>
                      <a:pt x="327" y="945"/>
                    </a:lnTo>
                    <a:lnTo>
                      <a:pt x="311" y="934"/>
                    </a:lnTo>
                    <a:lnTo>
                      <a:pt x="293" y="870"/>
                    </a:lnTo>
                    <a:lnTo>
                      <a:pt x="250" y="866"/>
                    </a:lnTo>
                    <a:lnTo>
                      <a:pt x="236" y="857"/>
                    </a:lnTo>
                    <a:lnTo>
                      <a:pt x="236" y="814"/>
                    </a:lnTo>
                    <a:lnTo>
                      <a:pt x="232" y="801"/>
                    </a:lnTo>
                    <a:lnTo>
                      <a:pt x="236" y="765"/>
                    </a:lnTo>
                    <a:lnTo>
                      <a:pt x="214" y="742"/>
                    </a:lnTo>
                    <a:lnTo>
                      <a:pt x="210" y="699"/>
                    </a:lnTo>
                    <a:lnTo>
                      <a:pt x="183" y="683"/>
                    </a:lnTo>
                    <a:lnTo>
                      <a:pt x="131" y="726"/>
                    </a:lnTo>
                    <a:lnTo>
                      <a:pt x="119" y="710"/>
                    </a:lnTo>
                    <a:lnTo>
                      <a:pt x="135" y="643"/>
                    </a:lnTo>
                    <a:lnTo>
                      <a:pt x="165" y="622"/>
                    </a:lnTo>
                    <a:lnTo>
                      <a:pt x="140" y="578"/>
                    </a:lnTo>
                    <a:lnTo>
                      <a:pt x="187" y="535"/>
                    </a:lnTo>
                    <a:lnTo>
                      <a:pt x="162" y="494"/>
                    </a:lnTo>
                    <a:lnTo>
                      <a:pt x="140" y="494"/>
                    </a:lnTo>
                    <a:lnTo>
                      <a:pt x="74" y="350"/>
                    </a:lnTo>
                    <a:lnTo>
                      <a:pt x="27" y="336"/>
                    </a:lnTo>
                    <a:lnTo>
                      <a:pt x="40" y="275"/>
                    </a:lnTo>
                    <a:lnTo>
                      <a:pt x="0" y="219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008226"/>
              </a:solidFill>
              <a:ln w="9360">
                <a:solidFill>
                  <a:srgbClr val="333333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1908" name=""/>
              <p:cNvSpPr/>
              <p:nvPr/>
            </p:nvSpPr>
            <p:spPr>
              <a:xfrm>
                <a:off x="3013200" y="990720"/>
                <a:ext cx="1320120" cy="775080"/>
              </a:xfrm>
              <a:custGeom>
                <a:avLst/>
                <a:gdLst/>
                <a:ahLst/>
                <a:rect l="l" t="t" r="r" b="b"/>
                <a:pathLst>
                  <a:path w="1664" h="974">
                    <a:moveTo>
                      <a:pt x="34" y="0"/>
                    </a:moveTo>
                    <a:lnTo>
                      <a:pt x="742" y="111"/>
                    </a:lnTo>
                    <a:lnTo>
                      <a:pt x="1664" y="203"/>
                    </a:lnTo>
                    <a:lnTo>
                      <a:pt x="1594" y="970"/>
                    </a:lnTo>
                    <a:lnTo>
                      <a:pt x="593" y="870"/>
                    </a:lnTo>
                    <a:lnTo>
                      <a:pt x="577" y="974"/>
                    </a:lnTo>
                    <a:lnTo>
                      <a:pt x="519" y="918"/>
                    </a:lnTo>
                    <a:lnTo>
                      <a:pt x="410" y="938"/>
                    </a:lnTo>
                    <a:lnTo>
                      <a:pt x="342" y="934"/>
                    </a:lnTo>
                    <a:lnTo>
                      <a:pt x="327" y="945"/>
                    </a:lnTo>
                    <a:lnTo>
                      <a:pt x="311" y="934"/>
                    </a:lnTo>
                    <a:lnTo>
                      <a:pt x="293" y="870"/>
                    </a:lnTo>
                    <a:lnTo>
                      <a:pt x="250" y="866"/>
                    </a:lnTo>
                    <a:lnTo>
                      <a:pt x="236" y="857"/>
                    </a:lnTo>
                    <a:lnTo>
                      <a:pt x="236" y="814"/>
                    </a:lnTo>
                    <a:lnTo>
                      <a:pt x="232" y="801"/>
                    </a:lnTo>
                    <a:lnTo>
                      <a:pt x="236" y="765"/>
                    </a:lnTo>
                    <a:lnTo>
                      <a:pt x="214" y="742"/>
                    </a:lnTo>
                    <a:lnTo>
                      <a:pt x="210" y="699"/>
                    </a:lnTo>
                    <a:lnTo>
                      <a:pt x="183" y="683"/>
                    </a:lnTo>
                    <a:lnTo>
                      <a:pt x="131" y="726"/>
                    </a:lnTo>
                    <a:lnTo>
                      <a:pt x="119" y="710"/>
                    </a:lnTo>
                    <a:lnTo>
                      <a:pt x="135" y="643"/>
                    </a:lnTo>
                    <a:lnTo>
                      <a:pt x="165" y="622"/>
                    </a:lnTo>
                    <a:lnTo>
                      <a:pt x="140" y="578"/>
                    </a:lnTo>
                    <a:lnTo>
                      <a:pt x="187" y="535"/>
                    </a:lnTo>
                    <a:lnTo>
                      <a:pt x="162" y="494"/>
                    </a:lnTo>
                    <a:lnTo>
                      <a:pt x="140" y="494"/>
                    </a:lnTo>
                    <a:lnTo>
                      <a:pt x="74" y="350"/>
                    </a:lnTo>
                    <a:lnTo>
                      <a:pt x="27" y="336"/>
                    </a:lnTo>
                    <a:lnTo>
                      <a:pt x="40" y="275"/>
                    </a:lnTo>
                    <a:lnTo>
                      <a:pt x="0" y="219"/>
                    </a:lnTo>
                    <a:lnTo>
                      <a:pt x="34" y="0"/>
                    </a:lnTo>
                  </a:path>
                </a:pathLst>
              </a:custGeom>
              <a:solidFill>
                <a:srgbClr val="008226"/>
              </a:solidFill>
              <a:ln w="11160">
                <a:solidFill>
                  <a:srgbClr val="333333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  <p:grpSp>
          <p:nvGrpSpPr>
            <p:cNvPr id="11909" name=""/>
            <p:cNvGrpSpPr/>
            <p:nvPr/>
          </p:nvGrpSpPr>
          <p:grpSpPr>
            <a:xfrm>
              <a:off x="4287240" y="1151280"/>
              <a:ext cx="871560" cy="492840"/>
              <a:chOff x="4287240" y="1151280"/>
              <a:chExt cx="871560" cy="492840"/>
            </a:xfrm>
          </p:grpSpPr>
          <p:sp>
            <p:nvSpPr>
              <p:cNvPr id="11910" name=""/>
              <p:cNvSpPr/>
              <p:nvPr/>
            </p:nvSpPr>
            <p:spPr>
              <a:xfrm>
                <a:off x="4287240" y="1151280"/>
                <a:ext cx="871560" cy="492840"/>
              </a:xfrm>
              <a:custGeom>
                <a:avLst/>
                <a:gdLst/>
                <a:ahLst/>
                <a:rect l="l" t="t" r="r" b="b"/>
                <a:pathLst>
                  <a:path w="1097" h="618">
                    <a:moveTo>
                      <a:pt x="52" y="0"/>
                    </a:moveTo>
                    <a:lnTo>
                      <a:pt x="548" y="23"/>
                    </a:lnTo>
                    <a:lnTo>
                      <a:pt x="1000" y="32"/>
                    </a:lnTo>
                    <a:lnTo>
                      <a:pt x="1006" y="63"/>
                    </a:lnTo>
                    <a:lnTo>
                      <a:pt x="1027" y="88"/>
                    </a:lnTo>
                    <a:lnTo>
                      <a:pt x="1027" y="99"/>
                    </a:lnTo>
                    <a:lnTo>
                      <a:pt x="993" y="120"/>
                    </a:lnTo>
                    <a:lnTo>
                      <a:pt x="1024" y="156"/>
                    </a:lnTo>
                    <a:lnTo>
                      <a:pt x="1009" y="190"/>
                    </a:lnTo>
                    <a:lnTo>
                      <a:pt x="1018" y="215"/>
                    </a:lnTo>
                    <a:lnTo>
                      <a:pt x="1045" y="298"/>
                    </a:lnTo>
                    <a:lnTo>
                      <a:pt x="1058" y="318"/>
                    </a:lnTo>
                    <a:lnTo>
                      <a:pt x="1067" y="354"/>
                    </a:lnTo>
                    <a:lnTo>
                      <a:pt x="1054" y="359"/>
                    </a:lnTo>
                    <a:lnTo>
                      <a:pt x="1040" y="390"/>
                    </a:lnTo>
                    <a:lnTo>
                      <a:pt x="1062" y="415"/>
                    </a:lnTo>
                    <a:lnTo>
                      <a:pt x="1062" y="451"/>
                    </a:lnTo>
                    <a:lnTo>
                      <a:pt x="1049" y="462"/>
                    </a:lnTo>
                    <a:lnTo>
                      <a:pt x="1062" y="478"/>
                    </a:lnTo>
                    <a:lnTo>
                      <a:pt x="1045" y="498"/>
                    </a:lnTo>
                    <a:lnTo>
                      <a:pt x="1054" y="517"/>
                    </a:lnTo>
                    <a:lnTo>
                      <a:pt x="1085" y="546"/>
                    </a:lnTo>
                    <a:lnTo>
                      <a:pt x="1097" y="614"/>
                    </a:lnTo>
                    <a:lnTo>
                      <a:pt x="758" y="618"/>
                    </a:lnTo>
                    <a:lnTo>
                      <a:pt x="465" y="609"/>
                    </a:lnTo>
                    <a:lnTo>
                      <a:pt x="131" y="598"/>
                    </a:lnTo>
                    <a:lnTo>
                      <a:pt x="0" y="586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008226"/>
              </a:solidFill>
              <a:ln w="9360">
                <a:solidFill>
                  <a:srgbClr val="333333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1911" name=""/>
              <p:cNvSpPr/>
              <p:nvPr/>
            </p:nvSpPr>
            <p:spPr>
              <a:xfrm>
                <a:off x="4287240" y="1151280"/>
                <a:ext cx="871560" cy="492840"/>
              </a:xfrm>
              <a:custGeom>
                <a:avLst/>
                <a:gdLst/>
                <a:ahLst/>
                <a:rect l="l" t="t" r="r" b="b"/>
                <a:pathLst>
                  <a:path w="1097" h="618">
                    <a:moveTo>
                      <a:pt x="52" y="0"/>
                    </a:moveTo>
                    <a:lnTo>
                      <a:pt x="548" y="23"/>
                    </a:lnTo>
                    <a:lnTo>
                      <a:pt x="1000" y="32"/>
                    </a:lnTo>
                    <a:lnTo>
                      <a:pt x="1006" y="63"/>
                    </a:lnTo>
                    <a:lnTo>
                      <a:pt x="1027" y="88"/>
                    </a:lnTo>
                    <a:lnTo>
                      <a:pt x="1027" y="99"/>
                    </a:lnTo>
                    <a:lnTo>
                      <a:pt x="993" y="120"/>
                    </a:lnTo>
                    <a:lnTo>
                      <a:pt x="1024" y="156"/>
                    </a:lnTo>
                    <a:lnTo>
                      <a:pt x="1009" y="190"/>
                    </a:lnTo>
                    <a:lnTo>
                      <a:pt x="1018" y="215"/>
                    </a:lnTo>
                    <a:lnTo>
                      <a:pt x="1045" y="298"/>
                    </a:lnTo>
                    <a:lnTo>
                      <a:pt x="1058" y="318"/>
                    </a:lnTo>
                    <a:lnTo>
                      <a:pt x="1067" y="354"/>
                    </a:lnTo>
                    <a:lnTo>
                      <a:pt x="1054" y="359"/>
                    </a:lnTo>
                    <a:lnTo>
                      <a:pt x="1040" y="390"/>
                    </a:lnTo>
                    <a:lnTo>
                      <a:pt x="1062" y="415"/>
                    </a:lnTo>
                    <a:lnTo>
                      <a:pt x="1062" y="451"/>
                    </a:lnTo>
                    <a:lnTo>
                      <a:pt x="1049" y="462"/>
                    </a:lnTo>
                    <a:lnTo>
                      <a:pt x="1062" y="478"/>
                    </a:lnTo>
                    <a:lnTo>
                      <a:pt x="1045" y="498"/>
                    </a:lnTo>
                    <a:lnTo>
                      <a:pt x="1054" y="517"/>
                    </a:lnTo>
                    <a:lnTo>
                      <a:pt x="1085" y="546"/>
                    </a:lnTo>
                    <a:lnTo>
                      <a:pt x="1097" y="614"/>
                    </a:lnTo>
                    <a:lnTo>
                      <a:pt x="758" y="618"/>
                    </a:lnTo>
                    <a:lnTo>
                      <a:pt x="465" y="609"/>
                    </a:lnTo>
                    <a:lnTo>
                      <a:pt x="131" y="598"/>
                    </a:lnTo>
                    <a:lnTo>
                      <a:pt x="0" y="586"/>
                    </a:lnTo>
                    <a:lnTo>
                      <a:pt x="52" y="0"/>
                    </a:lnTo>
                  </a:path>
                </a:pathLst>
              </a:custGeom>
              <a:solidFill>
                <a:srgbClr val="008226"/>
              </a:solidFill>
              <a:ln w="11160">
                <a:solidFill>
                  <a:srgbClr val="333333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  <p:grpSp>
          <p:nvGrpSpPr>
            <p:cNvPr id="11912" name=""/>
            <p:cNvGrpSpPr/>
            <p:nvPr/>
          </p:nvGrpSpPr>
          <p:grpSpPr>
            <a:xfrm>
              <a:off x="3396240" y="1682280"/>
              <a:ext cx="879840" cy="688320"/>
              <a:chOff x="3396240" y="1682280"/>
              <a:chExt cx="879840" cy="688320"/>
            </a:xfrm>
          </p:grpSpPr>
          <p:sp>
            <p:nvSpPr>
              <p:cNvPr id="11913" name=""/>
              <p:cNvSpPr/>
              <p:nvPr/>
            </p:nvSpPr>
            <p:spPr>
              <a:xfrm>
                <a:off x="3396240" y="1682280"/>
                <a:ext cx="879840" cy="688320"/>
              </a:xfrm>
              <a:custGeom>
                <a:avLst/>
                <a:gdLst/>
                <a:ahLst/>
                <a:rect l="l" t="t" r="r" b="b"/>
                <a:pathLst>
                  <a:path w="1110" h="866">
                    <a:moveTo>
                      <a:pt x="113" y="0"/>
                    </a:moveTo>
                    <a:lnTo>
                      <a:pt x="1110" y="100"/>
                    </a:lnTo>
                    <a:lnTo>
                      <a:pt x="1058" y="866"/>
                    </a:lnTo>
                    <a:lnTo>
                      <a:pt x="0" y="749"/>
                    </a:lnTo>
                    <a:lnTo>
                      <a:pt x="39" y="550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rgbClr val="008226"/>
              </a:solidFill>
              <a:ln w="9360">
                <a:solidFill>
                  <a:srgbClr val="333333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1914" name=""/>
              <p:cNvSpPr/>
              <p:nvPr/>
            </p:nvSpPr>
            <p:spPr>
              <a:xfrm>
                <a:off x="3396240" y="1682280"/>
                <a:ext cx="879840" cy="688320"/>
              </a:xfrm>
              <a:custGeom>
                <a:avLst/>
                <a:gdLst/>
                <a:ahLst/>
                <a:rect l="l" t="t" r="r" b="b"/>
                <a:pathLst>
                  <a:path w="1110" h="866">
                    <a:moveTo>
                      <a:pt x="113" y="0"/>
                    </a:moveTo>
                    <a:lnTo>
                      <a:pt x="1110" y="100"/>
                    </a:lnTo>
                    <a:lnTo>
                      <a:pt x="1058" y="866"/>
                    </a:lnTo>
                    <a:lnTo>
                      <a:pt x="0" y="749"/>
                    </a:lnTo>
                    <a:lnTo>
                      <a:pt x="39" y="550"/>
                    </a:lnTo>
                    <a:lnTo>
                      <a:pt x="113" y="0"/>
                    </a:lnTo>
                  </a:path>
                </a:pathLst>
              </a:custGeom>
              <a:solidFill>
                <a:srgbClr val="008226"/>
              </a:solidFill>
              <a:ln w="11160">
                <a:solidFill>
                  <a:srgbClr val="333333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  <p:grpSp>
          <p:nvGrpSpPr>
            <p:cNvPr id="11915" name=""/>
            <p:cNvGrpSpPr/>
            <p:nvPr/>
          </p:nvGrpSpPr>
          <p:grpSpPr>
            <a:xfrm>
              <a:off x="4262400" y="1622160"/>
              <a:ext cx="917640" cy="540360"/>
              <a:chOff x="4262400" y="1622160"/>
              <a:chExt cx="917640" cy="540360"/>
            </a:xfrm>
          </p:grpSpPr>
          <p:sp>
            <p:nvSpPr>
              <p:cNvPr id="11916" name=""/>
              <p:cNvSpPr/>
              <p:nvPr/>
            </p:nvSpPr>
            <p:spPr>
              <a:xfrm>
                <a:off x="4262400" y="1622160"/>
                <a:ext cx="917640" cy="540360"/>
              </a:xfrm>
              <a:custGeom>
                <a:avLst/>
                <a:gdLst/>
                <a:ahLst/>
                <a:rect l="l" t="t" r="r" b="b"/>
                <a:pathLst>
                  <a:path w="1157" h="679">
                    <a:moveTo>
                      <a:pt x="34" y="0"/>
                    </a:moveTo>
                    <a:lnTo>
                      <a:pt x="306" y="16"/>
                    </a:lnTo>
                    <a:lnTo>
                      <a:pt x="685" y="29"/>
                    </a:lnTo>
                    <a:lnTo>
                      <a:pt x="999" y="23"/>
                    </a:lnTo>
                    <a:lnTo>
                      <a:pt x="1130" y="23"/>
                    </a:lnTo>
                    <a:lnTo>
                      <a:pt x="1127" y="65"/>
                    </a:lnTo>
                    <a:lnTo>
                      <a:pt x="1113" y="72"/>
                    </a:lnTo>
                    <a:lnTo>
                      <a:pt x="1100" y="79"/>
                    </a:lnTo>
                    <a:lnTo>
                      <a:pt x="1096" y="108"/>
                    </a:lnTo>
                    <a:lnTo>
                      <a:pt x="1122" y="147"/>
                    </a:lnTo>
                    <a:lnTo>
                      <a:pt x="1143" y="160"/>
                    </a:lnTo>
                    <a:lnTo>
                      <a:pt x="1139" y="183"/>
                    </a:lnTo>
                    <a:lnTo>
                      <a:pt x="1148" y="200"/>
                    </a:lnTo>
                    <a:lnTo>
                      <a:pt x="1148" y="460"/>
                    </a:lnTo>
                    <a:lnTo>
                      <a:pt x="1157" y="496"/>
                    </a:lnTo>
                    <a:lnTo>
                      <a:pt x="1139" y="503"/>
                    </a:lnTo>
                    <a:lnTo>
                      <a:pt x="1136" y="516"/>
                    </a:lnTo>
                    <a:lnTo>
                      <a:pt x="1148" y="532"/>
                    </a:lnTo>
                    <a:lnTo>
                      <a:pt x="1143" y="620"/>
                    </a:lnTo>
                    <a:lnTo>
                      <a:pt x="1130" y="627"/>
                    </a:lnTo>
                    <a:lnTo>
                      <a:pt x="1136" y="663"/>
                    </a:lnTo>
                    <a:lnTo>
                      <a:pt x="1148" y="679"/>
                    </a:lnTo>
                    <a:lnTo>
                      <a:pt x="1130" y="679"/>
                    </a:lnTo>
                    <a:lnTo>
                      <a:pt x="1105" y="679"/>
                    </a:lnTo>
                    <a:lnTo>
                      <a:pt x="1069" y="656"/>
                    </a:lnTo>
                    <a:lnTo>
                      <a:pt x="1048" y="624"/>
                    </a:lnTo>
                    <a:lnTo>
                      <a:pt x="1035" y="620"/>
                    </a:lnTo>
                    <a:lnTo>
                      <a:pt x="999" y="635"/>
                    </a:lnTo>
                    <a:lnTo>
                      <a:pt x="974" y="604"/>
                    </a:lnTo>
                    <a:lnTo>
                      <a:pt x="922" y="631"/>
                    </a:lnTo>
                    <a:lnTo>
                      <a:pt x="891" y="631"/>
                    </a:lnTo>
                    <a:lnTo>
                      <a:pt x="868" y="624"/>
                    </a:lnTo>
                    <a:lnTo>
                      <a:pt x="838" y="588"/>
                    </a:lnTo>
                    <a:lnTo>
                      <a:pt x="0" y="572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008226"/>
              </a:solidFill>
              <a:ln w="9360">
                <a:solidFill>
                  <a:srgbClr val="333333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1917" name=""/>
              <p:cNvSpPr/>
              <p:nvPr/>
            </p:nvSpPr>
            <p:spPr>
              <a:xfrm>
                <a:off x="4262400" y="1622160"/>
                <a:ext cx="917640" cy="540360"/>
              </a:xfrm>
              <a:custGeom>
                <a:avLst/>
                <a:gdLst/>
                <a:ahLst/>
                <a:rect l="l" t="t" r="r" b="b"/>
                <a:pathLst>
                  <a:path w="1157" h="679">
                    <a:moveTo>
                      <a:pt x="34" y="0"/>
                    </a:moveTo>
                    <a:lnTo>
                      <a:pt x="306" y="16"/>
                    </a:lnTo>
                    <a:lnTo>
                      <a:pt x="685" y="29"/>
                    </a:lnTo>
                    <a:lnTo>
                      <a:pt x="999" y="23"/>
                    </a:lnTo>
                    <a:lnTo>
                      <a:pt x="1130" y="23"/>
                    </a:lnTo>
                    <a:lnTo>
                      <a:pt x="1127" y="65"/>
                    </a:lnTo>
                    <a:lnTo>
                      <a:pt x="1113" y="72"/>
                    </a:lnTo>
                    <a:lnTo>
                      <a:pt x="1100" y="79"/>
                    </a:lnTo>
                    <a:lnTo>
                      <a:pt x="1096" y="108"/>
                    </a:lnTo>
                    <a:lnTo>
                      <a:pt x="1122" y="147"/>
                    </a:lnTo>
                    <a:lnTo>
                      <a:pt x="1143" y="160"/>
                    </a:lnTo>
                    <a:lnTo>
                      <a:pt x="1139" y="183"/>
                    </a:lnTo>
                    <a:lnTo>
                      <a:pt x="1148" y="200"/>
                    </a:lnTo>
                    <a:lnTo>
                      <a:pt x="1148" y="460"/>
                    </a:lnTo>
                    <a:lnTo>
                      <a:pt x="1157" y="496"/>
                    </a:lnTo>
                    <a:lnTo>
                      <a:pt x="1139" y="503"/>
                    </a:lnTo>
                    <a:lnTo>
                      <a:pt x="1136" y="516"/>
                    </a:lnTo>
                    <a:lnTo>
                      <a:pt x="1148" y="532"/>
                    </a:lnTo>
                    <a:lnTo>
                      <a:pt x="1143" y="620"/>
                    </a:lnTo>
                    <a:lnTo>
                      <a:pt x="1130" y="627"/>
                    </a:lnTo>
                    <a:lnTo>
                      <a:pt x="1136" y="663"/>
                    </a:lnTo>
                    <a:lnTo>
                      <a:pt x="1148" y="679"/>
                    </a:lnTo>
                    <a:lnTo>
                      <a:pt x="1130" y="679"/>
                    </a:lnTo>
                    <a:lnTo>
                      <a:pt x="1105" y="679"/>
                    </a:lnTo>
                    <a:lnTo>
                      <a:pt x="1069" y="656"/>
                    </a:lnTo>
                    <a:lnTo>
                      <a:pt x="1048" y="624"/>
                    </a:lnTo>
                    <a:lnTo>
                      <a:pt x="1035" y="620"/>
                    </a:lnTo>
                    <a:lnTo>
                      <a:pt x="999" y="635"/>
                    </a:lnTo>
                    <a:lnTo>
                      <a:pt x="974" y="604"/>
                    </a:lnTo>
                    <a:lnTo>
                      <a:pt x="922" y="631"/>
                    </a:lnTo>
                    <a:lnTo>
                      <a:pt x="891" y="631"/>
                    </a:lnTo>
                    <a:lnTo>
                      <a:pt x="868" y="624"/>
                    </a:lnTo>
                    <a:lnTo>
                      <a:pt x="838" y="588"/>
                    </a:lnTo>
                    <a:lnTo>
                      <a:pt x="0" y="572"/>
                    </a:lnTo>
                    <a:lnTo>
                      <a:pt x="34" y="0"/>
                    </a:lnTo>
                  </a:path>
                </a:pathLst>
              </a:custGeom>
              <a:solidFill>
                <a:srgbClr val="008226"/>
              </a:solidFill>
              <a:ln w="11160">
                <a:solidFill>
                  <a:srgbClr val="333333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  <p:grpSp>
          <p:nvGrpSpPr>
            <p:cNvPr id="11918" name=""/>
            <p:cNvGrpSpPr/>
            <p:nvPr/>
          </p:nvGrpSpPr>
          <p:grpSpPr>
            <a:xfrm>
              <a:off x="4238640" y="2076480"/>
              <a:ext cx="1077120" cy="463320"/>
              <a:chOff x="4238640" y="2076480"/>
              <a:chExt cx="1077120" cy="463320"/>
            </a:xfrm>
          </p:grpSpPr>
          <p:sp>
            <p:nvSpPr>
              <p:cNvPr id="11919" name=""/>
              <p:cNvSpPr/>
              <p:nvPr/>
            </p:nvSpPr>
            <p:spPr>
              <a:xfrm>
                <a:off x="4238640" y="2076480"/>
                <a:ext cx="1077120" cy="463320"/>
              </a:xfrm>
              <a:custGeom>
                <a:avLst/>
                <a:gdLst/>
                <a:ahLst/>
                <a:rect l="l" t="t" r="r" b="b"/>
                <a:pathLst>
                  <a:path w="1358" h="584">
                    <a:moveTo>
                      <a:pt x="27" y="0"/>
                    </a:moveTo>
                    <a:lnTo>
                      <a:pt x="860" y="16"/>
                    </a:lnTo>
                    <a:lnTo>
                      <a:pt x="896" y="56"/>
                    </a:lnTo>
                    <a:lnTo>
                      <a:pt x="952" y="65"/>
                    </a:lnTo>
                    <a:lnTo>
                      <a:pt x="1001" y="32"/>
                    </a:lnTo>
                    <a:lnTo>
                      <a:pt x="1031" y="65"/>
                    </a:lnTo>
                    <a:lnTo>
                      <a:pt x="1062" y="48"/>
                    </a:lnTo>
                    <a:lnTo>
                      <a:pt x="1080" y="56"/>
                    </a:lnTo>
                    <a:lnTo>
                      <a:pt x="1108" y="95"/>
                    </a:lnTo>
                    <a:lnTo>
                      <a:pt x="1157" y="111"/>
                    </a:lnTo>
                    <a:lnTo>
                      <a:pt x="1169" y="108"/>
                    </a:lnTo>
                    <a:lnTo>
                      <a:pt x="1200" y="108"/>
                    </a:lnTo>
                    <a:lnTo>
                      <a:pt x="1214" y="167"/>
                    </a:lnTo>
                    <a:lnTo>
                      <a:pt x="1240" y="189"/>
                    </a:lnTo>
                    <a:lnTo>
                      <a:pt x="1245" y="244"/>
                    </a:lnTo>
                    <a:lnTo>
                      <a:pt x="1261" y="251"/>
                    </a:lnTo>
                    <a:lnTo>
                      <a:pt x="1267" y="307"/>
                    </a:lnTo>
                    <a:lnTo>
                      <a:pt x="1279" y="316"/>
                    </a:lnTo>
                    <a:lnTo>
                      <a:pt x="1284" y="401"/>
                    </a:lnTo>
                    <a:lnTo>
                      <a:pt x="1301" y="408"/>
                    </a:lnTo>
                    <a:lnTo>
                      <a:pt x="1306" y="492"/>
                    </a:lnTo>
                    <a:lnTo>
                      <a:pt x="1331" y="499"/>
                    </a:lnTo>
                    <a:lnTo>
                      <a:pt x="1358" y="519"/>
                    </a:lnTo>
                    <a:lnTo>
                      <a:pt x="1353" y="584"/>
                    </a:lnTo>
                    <a:lnTo>
                      <a:pt x="300" y="584"/>
                    </a:lnTo>
                    <a:lnTo>
                      <a:pt x="300" y="392"/>
                    </a:lnTo>
                    <a:lnTo>
                      <a:pt x="0" y="372"/>
                    </a:ln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008226"/>
              </a:solidFill>
              <a:ln w="9360">
                <a:solidFill>
                  <a:srgbClr val="333333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1920" name=""/>
              <p:cNvSpPr/>
              <p:nvPr/>
            </p:nvSpPr>
            <p:spPr>
              <a:xfrm>
                <a:off x="4238640" y="2076480"/>
                <a:ext cx="1077120" cy="463320"/>
              </a:xfrm>
              <a:custGeom>
                <a:avLst/>
                <a:gdLst/>
                <a:ahLst/>
                <a:rect l="l" t="t" r="r" b="b"/>
                <a:pathLst>
                  <a:path w="1358" h="584">
                    <a:moveTo>
                      <a:pt x="27" y="0"/>
                    </a:moveTo>
                    <a:lnTo>
                      <a:pt x="860" y="16"/>
                    </a:lnTo>
                    <a:lnTo>
                      <a:pt x="896" y="56"/>
                    </a:lnTo>
                    <a:lnTo>
                      <a:pt x="952" y="65"/>
                    </a:lnTo>
                    <a:lnTo>
                      <a:pt x="1001" y="32"/>
                    </a:lnTo>
                    <a:lnTo>
                      <a:pt x="1031" y="65"/>
                    </a:lnTo>
                    <a:lnTo>
                      <a:pt x="1062" y="48"/>
                    </a:lnTo>
                    <a:lnTo>
                      <a:pt x="1080" y="56"/>
                    </a:lnTo>
                    <a:lnTo>
                      <a:pt x="1108" y="95"/>
                    </a:lnTo>
                    <a:lnTo>
                      <a:pt x="1157" y="111"/>
                    </a:lnTo>
                    <a:lnTo>
                      <a:pt x="1169" y="108"/>
                    </a:lnTo>
                    <a:lnTo>
                      <a:pt x="1200" y="108"/>
                    </a:lnTo>
                    <a:lnTo>
                      <a:pt x="1214" y="167"/>
                    </a:lnTo>
                    <a:lnTo>
                      <a:pt x="1240" y="189"/>
                    </a:lnTo>
                    <a:lnTo>
                      <a:pt x="1245" y="244"/>
                    </a:lnTo>
                    <a:lnTo>
                      <a:pt x="1261" y="251"/>
                    </a:lnTo>
                    <a:lnTo>
                      <a:pt x="1267" y="307"/>
                    </a:lnTo>
                    <a:lnTo>
                      <a:pt x="1279" y="316"/>
                    </a:lnTo>
                    <a:lnTo>
                      <a:pt x="1284" y="401"/>
                    </a:lnTo>
                    <a:lnTo>
                      <a:pt x="1301" y="408"/>
                    </a:lnTo>
                    <a:lnTo>
                      <a:pt x="1306" y="492"/>
                    </a:lnTo>
                    <a:lnTo>
                      <a:pt x="1331" y="499"/>
                    </a:lnTo>
                    <a:lnTo>
                      <a:pt x="1358" y="519"/>
                    </a:lnTo>
                    <a:lnTo>
                      <a:pt x="1353" y="584"/>
                    </a:lnTo>
                    <a:lnTo>
                      <a:pt x="300" y="584"/>
                    </a:lnTo>
                    <a:lnTo>
                      <a:pt x="300" y="392"/>
                    </a:lnTo>
                    <a:lnTo>
                      <a:pt x="0" y="372"/>
                    </a:lnTo>
                    <a:lnTo>
                      <a:pt x="27" y="0"/>
                    </a:lnTo>
                  </a:path>
                </a:pathLst>
              </a:custGeom>
              <a:solidFill>
                <a:srgbClr val="008226"/>
              </a:solidFill>
              <a:ln w="11160">
                <a:solidFill>
                  <a:srgbClr val="333333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  <p:grpSp>
          <p:nvGrpSpPr>
            <p:cNvPr id="11921" name=""/>
            <p:cNvGrpSpPr/>
            <p:nvPr/>
          </p:nvGrpSpPr>
          <p:grpSpPr>
            <a:xfrm>
              <a:off x="2929680" y="2071800"/>
              <a:ext cx="694080" cy="833760"/>
              <a:chOff x="2929680" y="2071800"/>
              <a:chExt cx="694080" cy="833760"/>
            </a:xfrm>
          </p:grpSpPr>
          <p:sp>
            <p:nvSpPr>
              <p:cNvPr id="11922" name=""/>
              <p:cNvSpPr/>
              <p:nvPr/>
            </p:nvSpPr>
            <p:spPr>
              <a:xfrm>
                <a:off x="2929680" y="2071800"/>
                <a:ext cx="694080" cy="833760"/>
              </a:xfrm>
              <a:custGeom>
                <a:avLst/>
                <a:gdLst/>
                <a:ahLst/>
                <a:rect l="l" t="t" r="r" b="b"/>
                <a:pathLst>
                  <a:path w="875" h="1048">
                    <a:moveTo>
                      <a:pt x="165" y="0"/>
                    </a:moveTo>
                    <a:lnTo>
                      <a:pt x="622" y="65"/>
                    </a:lnTo>
                    <a:lnTo>
                      <a:pt x="588" y="261"/>
                    </a:lnTo>
                    <a:lnTo>
                      <a:pt x="875" y="291"/>
                    </a:lnTo>
                    <a:lnTo>
                      <a:pt x="787" y="1048"/>
                    </a:lnTo>
                    <a:lnTo>
                      <a:pt x="0" y="931"/>
                    </a:lnTo>
                    <a:lnTo>
                      <a:pt x="165" y="0"/>
                    </a:lnTo>
                    <a:close/>
                  </a:path>
                </a:pathLst>
              </a:custGeom>
              <a:solidFill>
                <a:srgbClr val="008226"/>
              </a:solidFill>
              <a:ln w="9360">
                <a:solidFill>
                  <a:srgbClr val="333333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1923" name=""/>
              <p:cNvSpPr/>
              <p:nvPr/>
            </p:nvSpPr>
            <p:spPr>
              <a:xfrm>
                <a:off x="2929680" y="2071800"/>
                <a:ext cx="694080" cy="833760"/>
              </a:xfrm>
              <a:custGeom>
                <a:avLst/>
                <a:gdLst/>
                <a:ahLst/>
                <a:rect l="l" t="t" r="r" b="b"/>
                <a:pathLst>
                  <a:path w="875" h="1048">
                    <a:moveTo>
                      <a:pt x="165" y="0"/>
                    </a:moveTo>
                    <a:lnTo>
                      <a:pt x="622" y="65"/>
                    </a:lnTo>
                    <a:lnTo>
                      <a:pt x="588" y="261"/>
                    </a:lnTo>
                    <a:lnTo>
                      <a:pt x="875" y="291"/>
                    </a:lnTo>
                    <a:lnTo>
                      <a:pt x="787" y="1048"/>
                    </a:lnTo>
                    <a:lnTo>
                      <a:pt x="0" y="931"/>
                    </a:lnTo>
                    <a:lnTo>
                      <a:pt x="165" y="0"/>
                    </a:lnTo>
                  </a:path>
                </a:pathLst>
              </a:custGeom>
              <a:solidFill>
                <a:srgbClr val="008226"/>
              </a:solidFill>
              <a:ln w="11160">
                <a:solidFill>
                  <a:srgbClr val="333333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  <p:grpSp>
          <p:nvGrpSpPr>
            <p:cNvPr id="11924" name=""/>
            <p:cNvGrpSpPr/>
            <p:nvPr/>
          </p:nvGrpSpPr>
          <p:grpSpPr>
            <a:xfrm>
              <a:off x="3552840" y="2305440"/>
              <a:ext cx="917640" cy="678240"/>
              <a:chOff x="3552840" y="2305440"/>
              <a:chExt cx="917640" cy="678240"/>
            </a:xfrm>
          </p:grpSpPr>
          <p:sp>
            <p:nvSpPr>
              <p:cNvPr id="11925" name=""/>
              <p:cNvSpPr/>
              <p:nvPr/>
            </p:nvSpPr>
            <p:spPr>
              <a:xfrm>
                <a:off x="3552840" y="2305440"/>
                <a:ext cx="917640" cy="678240"/>
              </a:xfrm>
              <a:custGeom>
                <a:avLst/>
                <a:gdLst/>
                <a:ahLst/>
                <a:rect l="l" t="t" r="r" b="b"/>
                <a:pathLst>
                  <a:path w="1158" h="856">
                    <a:moveTo>
                      <a:pt x="88" y="0"/>
                    </a:moveTo>
                    <a:lnTo>
                      <a:pt x="708" y="69"/>
                    </a:lnTo>
                    <a:lnTo>
                      <a:pt x="929" y="92"/>
                    </a:lnTo>
                    <a:lnTo>
                      <a:pt x="1158" y="101"/>
                    </a:lnTo>
                    <a:lnTo>
                      <a:pt x="1149" y="856"/>
                    </a:lnTo>
                    <a:lnTo>
                      <a:pt x="633" y="827"/>
                    </a:lnTo>
                    <a:lnTo>
                      <a:pt x="349" y="800"/>
                    </a:lnTo>
                    <a:lnTo>
                      <a:pt x="0" y="764"/>
                    </a:lnTo>
                    <a:lnTo>
                      <a:pt x="88" y="0"/>
                    </a:lnTo>
                    <a:close/>
                  </a:path>
                </a:pathLst>
              </a:custGeom>
              <a:solidFill>
                <a:srgbClr val="008226"/>
              </a:solidFill>
              <a:ln w="9360">
                <a:solidFill>
                  <a:srgbClr val="333333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1926" name=""/>
              <p:cNvSpPr/>
              <p:nvPr/>
            </p:nvSpPr>
            <p:spPr>
              <a:xfrm>
                <a:off x="3552840" y="2305440"/>
                <a:ext cx="917640" cy="678240"/>
              </a:xfrm>
              <a:custGeom>
                <a:avLst/>
                <a:gdLst/>
                <a:ahLst/>
                <a:rect l="l" t="t" r="r" b="b"/>
                <a:pathLst>
                  <a:path w="1158" h="856">
                    <a:moveTo>
                      <a:pt x="88" y="0"/>
                    </a:moveTo>
                    <a:lnTo>
                      <a:pt x="708" y="69"/>
                    </a:lnTo>
                    <a:lnTo>
                      <a:pt x="929" y="92"/>
                    </a:lnTo>
                    <a:lnTo>
                      <a:pt x="1158" y="101"/>
                    </a:lnTo>
                    <a:lnTo>
                      <a:pt x="1149" y="856"/>
                    </a:lnTo>
                    <a:lnTo>
                      <a:pt x="633" y="827"/>
                    </a:lnTo>
                    <a:lnTo>
                      <a:pt x="349" y="800"/>
                    </a:lnTo>
                    <a:lnTo>
                      <a:pt x="0" y="764"/>
                    </a:lnTo>
                    <a:lnTo>
                      <a:pt x="88" y="0"/>
                    </a:lnTo>
                  </a:path>
                </a:pathLst>
              </a:custGeom>
              <a:solidFill>
                <a:srgbClr val="008226"/>
              </a:solidFill>
              <a:ln w="11160">
                <a:solidFill>
                  <a:srgbClr val="333333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  <p:grpSp>
          <p:nvGrpSpPr>
            <p:cNvPr id="11927" name=""/>
            <p:cNvGrpSpPr/>
            <p:nvPr/>
          </p:nvGrpSpPr>
          <p:grpSpPr>
            <a:xfrm>
              <a:off x="4463640" y="2540160"/>
              <a:ext cx="962280" cy="461880"/>
              <a:chOff x="4463640" y="2540160"/>
              <a:chExt cx="962280" cy="461880"/>
            </a:xfrm>
          </p:grpSpPr>
          <p:sp>
            <p:nvSpPr>
              <p:cNvPr id="11928" name=""/>
              <p:cNvSpPr/>
              <p:nvPr/>
            </p:nvSpPr>
            <p:spPr>
              <a:xfrm>
                <a:off x="4463640" y="2540160"/>
                <a:ext cx="962280" cy="461880"/>
              </a:xfrm>
              <a:custGeom>
                <a:avLst/>
                <a:gdLst/>
                <a:ahLst/>
                <a:rect l="l" t="t" r="r" b="b"/>
                <a:pathLst>
                  <a:path w="1214" h="582">
                    <a:moveTo>
                      <a:pt x="9" y="0"/>
                    </a:moveTo>
                    <a:lnTo>
                      <a:pt x="1062" y="0"/>
                    </a:lnTo>
                    <a:lnTo>
                      <a:pt x="1123" y="7"/>
                    </a:lnTo>
                    <a:lnTo>
                      <a:pt x="1144" y="23"/>
                    </a:lnTo>
                    <a:lnTo>
                      <a:pt x="1162" y="39"/>
                    </a:lnTo>
                    <a:lnTo>
                      <a:pt x="1157" y="68"/>
                    </a:lnTo>
                    <a:lnTo>
                      <a:pt x="1135" y="68"/>
                    </a:lnTo>
                    <a:lnTo>
                      <a:pt x="1126" y="84"/>
                    </a:lnTo>
                    <a:lnTo>
                      <a:pt x="1132" y="95"/>
                    </a:lnTo>
                    <a:lnTo>
                      <a:pt x="1162" y="108"/>
                    </a:lnTo>
                    <a:lnTo>
                      <a:pt x="1166" y="128"/>
                    </a:lnTo>
                    <a:lnTo>
                      <a:pt x="1162" y="147"/>
                    </a:lnTo>
                    <a:lnTo>
                      <a:pt x="1193" y="171"/>
                    </a:lnTo>
                    <a:lnTo>
                      <a:pt x="1200" y="196"/>
                    </a:lnTo>
                    <a:lnTo>
                      <a:pt x="1214" y="582"/>
                    </a:lnTo>
                    <a:lnTo>
                      <a:pt x="384" y="573"/>
                    </a:lnTo>
                    <a:lnTo>
                      <a:pt x="0" y="559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008226"/>
              </a:solidFill>
              <a:ln w="9360">
                <a:solidFill>
                  <a:srgbClr val="333333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1929" name=""/>
              <p:cNvSpPr/>
              <p:nvPr/>
            </p:nvSpPr>
            <p:spPr>
              <a:xfrm>
                <a:off x="4463640" y="2540160"/>
                <a:ext cx="962280" cy="461880"/>
              </a:xfrm>
              <a:custGeom>
                <a:avLst/>
                <a:gdLst/>
                <a:ahLst/>
                <a:rect l="l" t="t" r="r" b="b"/>
                <a:pathLst>
                  <a:path w="1214" h="582">
                    <a:moveTo>
                      <a:pt x="9" y="0"/>
                    </a:moveTo>
                    <a:lnTo>
                      <a:pt x="1062" y="0"/>
                    </a:lnTo>
                    <a:lnTo>
                      <a:pt x="1123" y="7"/>
                    </a:lnTo>
                    <a:lnTo>
                      <a:pt x="1144" y="23"/>
                    </a:lnTo>
                    <a:lnTo>
                      <a:pt x="1162" y="39"/>
                    </a:lnTo>
                    <a:lnTo>
                      <a:pt x="1157" y="68"/>
                    </a:lnTo>
                    <a:lnTo>
                      <a:pt x="1135" y="68"/>
                    </a:lnTo>
                    <a:lnTo>
                      <a:pt x="1126" y="84"/>
                    </a:lnTo>
                    <a:lnTo>
                      <a:pt x="1132" y="95"/>
                    </a:lnTo>
                    <a:lnTo>
                      <a:pt x="1162" y="108"/>
                    </a:lnTo>
                    <a:lnTo>
                      <a:pt x="1166" y="128"/>
                    </a:lnTo>
                    <a:lnTo>
                      <a:pt x="1162" y="147"/>
                    </a:lnTo>
                    <a:lnTo>
                      <a:pt x="1193" y="171"/>
                    </a:lnTo>
                    <a:lnTo>
                      <a:pt x="1200" y="196"/>
                    </a:lnTo>
                    <a:lnTo>
                      <a:pt x="1214" y="582"/>
                    </a:lnTo>
                    <a:lnTo>
                      <a:pt x="384" y="573"/>
                    </a:lnTo>
                    <a:lnTo>
                      <a:pt x="0" y="559"/>
                    </a:lnTo>
                    <a:lnTo>
                      <a:pt x="9" y="0"/>
                    </a:lnTo>
                  </a:path>
                </a:pathLst>
              </a:custGeom>
              <a:solidFill>
                <a:srgbClr val="008226"/>
              </a:solidFill>
              <a:ln w="11160">
                <a:solidFill>
                  <a:srgbClr val="333333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  <p:grpSp>
          <p:nvGrpSpPr>
            <p:cNvPr id="11930" name=""/>
            <p:cNvGrpSpPr/>
            <p:nvPr/>
          </p:nvGrpSpPr>
          <p:grpSpPr>
            <a:xfrm>
              <a:off x="4333680" y="2975760"/>
              <a:ext cx="1119960" cy="515160"/>
              <a:chOff x="4333680" y="2975760"/>
              <a:chExt cx="1119960" cy="515160"/>
            </a:xfrm>
          </p:grpSpPr>
          <p:sp>
            <p:nvSpPr>
              <p:cNvPr id="11931" name=""/>
              <p:cNvSpPr/>
              <p:nvPr/>
            </p:nvSpPr>
            <p:spPr>
              <a:xfrm>
                <a:off x="4333680" y="2975760"/>
                <a:ext cx="1119960" cy="515160"/>
              </a:xfrm>
              <a:custGeom>
                <a:avLst/>
                <a:gdLst/>
                <a:ahLst/>
                <a:rect l="l" t="t" r="r" b="b"/>
                <a:pathLst>
                  <a:path w="1412" h="649">
                    <a:moveTo>
                      <a:pt x="4" y="0"/>
                    </a:moveTo>
                    <a:lnTo>
                      <a:pt x="501" y="27"/>
                    </a:lnTo>
                    <a:lnTo>
                      <a:pt x="1382" y="32"/>
                    </a:lnTo>
                    <a:lnTo>
                      <a:pt x="1382" y="124"/>
                    </a:lnTo>
                    <a:lnTo>
                      <a:pt x="1403" y="230"/>
                    </a:lnTo>
                    <a:lnTo>
                      <a:pt x="1412" y="649"/>
                    </a:lnTo>
                    <a:lnTo>
                      <a:pt x="1368" y="640"/>
                    </a:lnTo>
                    <a:lnTo>
                      <a:pt x="1360" y="620"/>
                    </a:lnTo>
                    <a:lnTo>
                      <a:pt x="1342" y="606"/>
                    </a:lnTo>
                    <a:lnTo>
                      <a:pt x="1315" y="600"/>
                    </a:lnTo>
                    <a:lnTo>
                      <a:pt x="1299" y="613"/>
                    </a:lnTo>
                    <a:lnTo>
                      <a:pt x="1276" y="633"/>
                    </a:lnTo>
                    <a:lnTo>
                      <a:pt x="1245" y="613"/>
                    </a:lnTo>
                    <a:lnTo>
                      <a:pt x="1220" y="609"/>
                    </a:lnTo>
                    <a:lnTo>
                      <a:pt x="1177" y="633"/>
                    </a:lnTo>
                    <a:lnTo>
                      <a:pt x="1120" y="633"/>
                    </a:lnTo>
                    <a:lnTo>
                      <a:pt x="1076" y="616"/>
                    </a:lnTo>
                    <a:lnTo>
                      <a:pt x="1028" y="620"/>
                    </a:lnTo>
                    <a:lnTo>
                      <a:pt x="1001" y="645"/>
                    </a:lnTo>
                    <a:lnTo>
                      <a:pt x="988" y="645"/>
                    </a:lnTo>
                    <a:lnTo>
                      <a:pt x="954" y="613"/>
                    </a:lnTo>
                    <a:lnTo>
                      <a:pt x="902" y="613"/>
                    </a:lnTo>
                    <a:lnTo>
                      <a:pt x="866" y="613"/>
                    </a:lnTo>
                    <a:lnTo>
                      <a:pt x="841" y="597"/>
                    </a:lnTo>
                    <a:lnTo>
                      <a:pt x="818" y="557"/>
                    </a:lnTo>
                    <a:lnTo>
                      <a:pt x="784" y="550"/>
                    </a:lnTo>
                    <a:lnTo>
                      <a:pt x="762" y="550"/>
                    </a:lnTo>
                    <a:lnTo>
                      <a:pt x="740" y="564"/>
                    </a:lnTo>
                    <a:lnTo>
                      <a:pt x="669" y="561"/>
                    </a:lnTo>
                    <a:lnTo>
                      <a:pt x="642" y="550"/>
                    </a:lnTo>
                    <a:lnTo>
                      <a:pt x="633" y="514"/>
                    </a:lnTo>
                    <a:lnTo>
                      <a:pt x="615" y="498"/>
                    </a:lnTo>
                    <a:lnTo>
                      <a:pt x="602" y="501"/>
                    </a:lnTo>
                    <a:lnTo>
                      <a:pt x="563" y="518"/>
                    </a:lnTo>
                    <a:lnTo>
                      <a:pt x="541" y="518"/>
                    </a:lnTo>
                    <a:lnTo>
                      <a:pt x="528" y="514"/>
                    </a:lnTo>
                    <a:lnTo>
                      <a:pt x="523" y="498"/>
                    </a:lnTo>
                    <a:lnTo>
                      <a:pt x="516" y="473"/>
                    </a:lnTo>
                    <a:lnTo>
                      <a:pt x="510" y="458"/>
                    </a:lnTo>
                    <a:lnTo>
                      <a:pt x="501" y="413"/>
                    </a:lnTo>
                    <a:lnTo>
                      <a:pt x="480" y="128"/>
                    </a:lnTo>
                    <a:lnTo>
                      <a:pt x="0" y="9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8226"/>
              </a:solidFill>
              <a:ln w="9360">
                <a:solidFill>
                  <a:srgbClr val="333333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1932" name=""/>
              <p:cNvSpPr/>
              <p:nvPr/>
            </p:nvSpPr>
            <p:spPr>
              <a:xfrm>
                <a:off x="4333680" y="2975760"/>
                <a:ext cx="1119960" cy="515160"/>
              </a:xfrm>
              <a:custGeom>
                <a:avLst/>
                <a:gdLst/>
                <a:ahLst/>
                <a:rect l="l" t="t" r="r" b="b"/>
                <a:pathLst>
                  <a:path w="1412" h="649">
                    <a:moveTo>
                      <a:pt x="4" y="0"/>
                    </a:moveTo>
                    <a:lnTo>
                      <a:pt x="501" y="27"/>
                    </a:lnTo>
                    <a:lnTo>
                      <a:pt x="1382" y="32"/>
                    </a:lnTo>
                    <a:lnTo>
                      <a:pt x="1382" y="124"/>
                    </a:lnTo>
                    <a:lnTo>
                      <a:pt x="1403" y="230"/>
                    </a:lnTo>
                    <a:lnTo>
                      <a:pt x="1412" y="649"/>
                    </a:lnTo>
                    <a:lnTo>
                      <a:pt x="1368" y="640"/>
                    </a:lnTo>
                    <a:lnTo>
                      <a:pt x="1360" y="620"/>
                    </a:lnTo>
                    <a:lnTo>
                      <a:pt x="1342" y="606"/>
                    </a:lnTo>
                    <a:lnTo>
                      <a:pt x="1315" y="600"/>
                    </a:lnTo>
                    <a:lnTo>
                      <a:pt x="1299" y="613"/>
                    </a:lnTo>
                    <a:lnTo>
                      <a:pt x="1276" y="633"/>
                    </a:lnTo>
                    <a:lnTo>
                      <a:pt x="1245" y="613"/>
                    </a:lnTo>
                    <a:lnTo>
                      <a:pt x="1220" y="609"/>
                    </a:lnTo>
                    <a:lnTo>
                      <a:pt x="1177" y="633"/>
                    </a:lnTo>
                    <a:lnTo>
                      <a:pt x="1120" y="633"/>
                    </a:lnTo>
                    <a:lnTo>
                      <a:pt x="1076" y="616"/>
                    </a:lnTo>
                    <a:lnTo>
                      <a:pt x="1028" y="620"/>
                    </a:lnTo>
                    <a:lnTo>
                      <a:pt x="1001" y="645"/>
                    </a:lnTo>
                    <a:lnTo>
                      <a:pt x="988" y="645"/>
                    </a:lnTo>
                    <a:lnTo>
                      <a:pt x="954" y="613"/>
                    </a:lnTo>
                    <a:lnTo>
                      <a:pt x="902" y="613"/>
                    </a:lnTo>
                    <a:lnTo>
                      <a:pt x="866" y="613"/>
                    </a:lnTo>
                    <a:lnTo>
                      <a:pt x="841" y="597"/>
                    </a:lnTo>
                    <a:lnTo>
                      <a:pt x="818" y="557"/>
                    </a:lnTo>
                    <a:lnTo>
                      <a:pt x="784" y="550"/>
                    </a:lnTo>
                    <a:lnTo>
                      <a:pt x="762" y="550"/>
                    </a:lnTo>
                    <a:lnTo>
                      <a:pt x="740" y="564"/>
                    </a:lnTo>
                    <a:lnTo>
                      <a:pt x="669" y="561"/>
                    </a:lnTo>
                    <a:lnTo>
                      <a:pt x="642" y="550"/>
                    </a:lnTo>
                    <a:lnTo>
                      <a:pt x="633" y="514"/>
                    </a:lnTo>
                    <a:lnTo>
                      <a:pt x="615" y="498"/>
                    </a:lnTo>
                    <a:lnTo>
                      <a:pt x="602" y="501"/>
                    </a:lnTo>
                    <a:lnTo>
                      <a:pt x="563" y="518"/>
                    </a:lnTo>
                    <a:lnTo>
                      <a:pt x="541" y="518"/>
                    </a:lnTo>
                    <a:lnTo>
                      <a:pt x="528" y="514"/>
                    </a:lnTo>
                    <a:lnTo>
                      <a:pt x="523" y="498"/>
                    </a:lnTo>
                    <a:lnTo>
                      <a:pt x="516" y="473"/>
                    </a:lnTo>
                    <a:lnTo>
                      <a:pt x="510" y="458"/>
                    </a:lnTo>
                    <a:lnTo>
                      <a:pt x="501" y="413"/>
                    </a:lnTo>
                    <a:lnTo>
                      <a:pt x="480" y="128"/>
                    </a:lnTo>
                    <a:lnTo>
                      <a:pt x="0" y="95"/>
                    </a:lnTo>
                    <a:lnTo>
                      <a:pt x="4" y="0"/>
                    </a:lnTo>
                  </a:path>
                </a:pathLst>
              </a:custGeom>
              <a:solidFill>
                <a:srgbClr val="008226"/>
              </a:solidFill>
              <a:ln w="11160">
                <a:solidFill>
                  <a:srgbClr val="333333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  <p:grpSp>
          <p:nvGrpSpPr>
            <p:cNvPr id="11933" name=""/>
            <p:cNvGrpSpPr/>
            <p:nvPr/>
          </p:nvGrpSpPr>
          <p:grpSpPr>
            <a:xfrm>
              <a:off x="3453480" y="2909160"/>
              <a:ext cx="879840" cy="855720"/>
              <a:chOff x="3453480" y="2909160"/>
              <a:chExt cx="879840" cy="855720"/>
            </a:xfrm>
          </p:grpSpPr>
          <p:sp>
            <p:nvSpPr>
              <p:cNvPr id="11934" name=""/>
              <p:cNvSpPr/>
              <p:nvPr/>
            </p:nvSpPr>
            <p:spPr>
              <a:xfrm>
                <a:off x="3453480" y="2909160"/>
                <a:ext cx="879840" cy="855720"/>
              </a:xfrm>
              <a:custGeom>
                <a:avLst/>
                <a:gdLst/>
                <a:ahLst/>
                <a:rect l="l" t="t" r="r" b="b"/>
                <a:pathLst>
                  <a:path w="1110" h="1076">
                    <a:moveTo>
                      <a:pt x="1110" y="88"/>
                    </a:moveTo>
                    <a:lnTo>
                      <a:pt x="1105" y="294"/>
                    </a:lnTo>
                    <a:lnTo>
                      <a:pt x="1080" y="729"/>
                    </a:lnTo>
                    <a:lnTo>
                      <a:pt x="1062" y="1020"/>
                    </a:lnTo>
                    <a:lnTo>
                      <a:pt x="454" y="997"/>
                    </a:lnTo>
                    <a:lnTo>
                      <a:pt x="436" y="1024"/>
                    </a:lnTo>
                    <a:lnTo>
                      <a:pt x="165" y="1008"/>
                    </a:lnTo>
                    <a:lnTo>
                      <a:pt x="143" y="1076"/>
                    </a:lnTo>
                    <a:lnTo>
                      <a:pt x="0" y="1056"/>
                    </a:lnTo>
                    <a:lnTo>
                      <a:pt x="122" y="0"/>
                    </a:lnTo>
                    <a:lnTo>
                      <a:pt x="341" y="23"/>
                    </a:lnTo>
                    <a:lnTo>
                      <a:pt x="646" y="55"/>
                    </a:lnTo>
                    <a:lnTo>
                      <a:pt x="952" y="84"/>
                    </a:lnTo>
                    <a:lnTo>
                      <a:pt x="1110" y="88"/>
                    </a:lnTo>
                    <a:close/>
                  </a:path>
                </a:pathLst>
              </a:custGeom>
              <a:solidFill>
                <a:srgbClr val="008226"/>
              </a:solidFill>
              <a:ln w="9360">
                <a:solidFill>
                  <a:srgbClr val="333333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1935" name=""/>
              <p:cNvSpPr/>
              <p:nvPr/>
            </p:nvSpPr>
            <p:spPr>
              <a:xfrm>
                <a:off x="3453480" y="2909160"/>
                <a:ext cx="879840" cy="855720"/>
              </a:xfrm>
              <a:custGeom>
                <a:avLst/>
                <a:gdLst/>
                <a:ahLst/>
                <a:rect l="l" t="t" r="r" b="b"/>
                <a:pathLst>
                  <a:path w="1110" h="1076">
                    <a:moveTo>
                      <a:pt x="1110" y="88"/>
                    </a:moveTo>
                    <a:lnTo>
                      <a:pt x="1105" y="294"/>
                    </a:lnTo>
                    <a:lnTo>
                      <a:pt x="1080" y="729"/>
                    </a:lnTo>
                    <a:lnTo>
                      <a:pt x="1062" y="1020"/>
                    </a:lnTo>
                    <a:lnTo>
                      <a:pt x="454" y="997"/>
                    </a:lnTo>
                    <a:lnTo>
                      <a:pt x="436" y="1024"/>
                    </a:lnTo>
                    <a:lnTo>
                      <a:pt x="165" y="1008"/>
                    </a:lnTo>
                    <a:lnTo>
                      <a:pt x="143" y="1076"/>
                    </a:lnTo>
                    <a:lnTo>
                      <a:pt x="0" y="1056"/>
                    </a:lnTo>
                    <a:lnTo>
                      <a:pt x="122" y="0"/>
                    </a:lnTo>
                    <a:lnTo>
                      <a:pt x="341" y="23"/>
                    </a:lnTo>
                    <a:lnTo>
                      <a:pt x="646" y="55"/>
                    </a:lnTo>
                    <a:lnTo>
                      <a:pt x="952" y="84"/>
                    </a:lnTo>
                    <a:lnTo>
                      <a:pt x="1110" y="88"/>
                    </a:lnTo>
                  </a:path>
                </a:pathLst>
              </a:custGeom>
              <a:solidFill>
                <a:srgbClr val="008226"/>
              </a:solidFill>
              <a:ln w="11160">
                <a:solidFill>
                  <a:srgbClr val="333333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  <p:grpSp>
          <p:nvGrpSpPr>
            <p:cNvPr id="11936" name=""/>
            <p:cNvGrpSpPr/>
            <p:nvPr/>
          </p:nvGrpSpPr>
          <p:grpSpPr>
            <a:xfrm>
              <a:off x="2715840" y="2814120"/>
              <a:ext cx="835200" cy="931320"/>
              <a:chOff x="2715840" y="2814120"/>
              <a:chExt cx="835200" cy="931320"/>
            </a:xfrm>
          </p:grpSpPr>
          <p:sp>
            <p:nvSpPr>
              <p:cNvPr id="11937" name=""/>
              <p:cNvSpPr/>
              <p:nvPr/>
            </p:nvSpPr>
            <p:spPr>
              <a:xfrm>
                <a:off x="2715840" y="2814120"/>
                <a:ext cx="835200" cy="931320"/>
              </a:xfrm>
              <a:custGeom>
                <a:avLst/>
                <a:gdLst/>
                <a:ahLst/>
                <a:rect l="l" t="t" r="r" b="b"/>
                <a:pathLst>
                  <a:path w="1053" h="1174">
                    <a:moveTo>
                      <a:pt x="266" y="0"/>
                    </a:moveTo>
                    <a:lnTo>
                      <a:pt x="231" y="183"/>
                    </a:lnTo>
                    <a:lnTo>
                      <a:pt x="208" y="192"/>
                    </a:lnTo>
                    <a:lnTo>
                      <a:pt x="183" y="171"/>
                    </a:lnTo>
                    <a:lnTo>
                      <a:pt x="165" y="160"/>
                    </a:lnTo>
                    <a:lnTo>
                      <a:pt x="125" y="167"/>
                    </a:lnTo>
                    <a:lnTo>
                      <a:pt x="113" y="183"/>
                    </a:lnTo>
                    <a:lnTo>
                      <a:pt x="116" y="203"/>
                    </a:lnTo>
                    <a:lnTo>
                      <a:pt x="125" y="216"/>
                    </a:lnTo>
                    <a:lnTo>
                      <a:pt x="125" y="232"/>
                    </a:lnTo>
                    <a:lnTo>
                      <a:pt x="109" y="236"/>
                    </a:lnTo>
                    <a:lnTo>
                      <a:pt x="113" y="243"/>
                    </a:lnTo>
                    <a:lnTo>
                      <a:pt x="125" y="248"/>
                    </a:lnTo>
                    <a:lnTo>
                      <a:pt x="116" y="259"/>
                    </a:lnTo>
                    <a:lnTo>
                      <a:pt x="113" y="268"/>
                    </a:lnTo>
                    <a:lnTo>
                      <a:pt x="122" y="291"/>
                    </a:lnTo>
                    <a:lnTo>
                      <a:pt x="131" y="311"/>
                    </a:lnTo>
                    <a:lnTo>
                      <a:pt x="116" y="351"/>
                    </a:lnTo>
                    <a:lnTo>
                      <a:pt x="109" y="383"/>
                    </a:lnTo>
                    <a:lnTo>
                      <a:pt x="100" y="396"/>
                    </a:lnTo>
                    <a:lnTo>
                      <a:pt x="125" y="435"/>
                    </a:lnTo>
                    <a:lnTo>
                      <a:pt x="131" y="458"/>
                    </a:lnTo>
                    <a:lnTo>
                      <a:pt x="161" y="503"/>
                    </a:lnTo>
                    <a:lnTo>
                      <a:pt x="156" y="514"/>
                    </a:lnTo>
                    <a:lnTo>
                      <a:pt x="143" y="527"/>
                    </a:lnTo>
                    <a:lnTo>
                      <a:pt x="116" y="559"/>
                    </a:lnTo>
                    <a:lnTo>
                      <a:pt x="95" y="550"/>
                    </a:lnTo>
                    <a:lnTo>
                      <a:pt x="91" y="579"/>
                    </a:lnTo>
                    <a:lnTo>
                      <a:pt x="88" y="615"/>
                    </a:lnTo>
                    <a:lnTo>
                      <a:pt x="43" y="663"/>
                    </a:lnTo>
                    <a:lnTo>
                      <a:pt x="34" y="683"/>
                    </a:lnTo>
                    <a:lnTo>
                      <a:pt x="43" y="746"/>
                    </a:lnTo>
                    <a:lnTo>
                      <a:pt x="43" y="778"/>
                    </a:lnTo>
                    <a:lnTo>
                      <a:pt x="27" y="791"/>
                    </a:lnTo>
                    <a:lnTo>
                      <a:pt x="18" y="798"/>
                    </a:lnTo>
                    <a:lnTo>
                      <a:pt x="0" y="802"/>
                    </a:lnTo>
                    <a:lnTo>
                      <a:pt x="3" y="818"/>
                    </a:lnTo>
                    <a:lnTo>
                      <a:pt x="591" y="1145"/>
                    </a:lnTo>
                    <a:lnTo>
                      <a:pt x="930" y="1174"/>
                    </a:lnTo>
                    <a:lnTo>
                      <a:pt x="1053" y="115"/>
                    </a:lnTo>
                    <a:lnTo>
                      <a:pt x="266" y="0"/>
                    </a:lnTo>
                    <a:close/>
                  </a:path>
                </a:pathLst>
              </a:custGeom>
              <a:solidFill>
                <a:srgbClr val="008226"/>
              </a:solidFill>
              <a:ln w="9360">
                <a:solidFill>
                  <a:srgbClr val="333333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1938" name=""/>
              <p:cNvSpPr/>
              <p:nvPr/>
            </p:nvSpPr>
            <p:spPr>
              <a:xfrm>
                <a:off x="2715840" y="2814120"/>
                <a:ext cx="835200" cy="931320"/>
              </a:xfrm>
              <a:custGeom>
                <a:avLst/>
                <a:gdLst/>
                <a:ahLst/>
                <a:rect l="l" t="t" r="r" b="b"/>
                <a:pathLst>
                  <a:path w="1053" h="1174">
                    <a:moveTo>
                      <a:pt x="266" y="0"/>
                    </a:moveTo>
                    <a:lnTo>
                      <a:pt x="231" y="183"/>
                    </a:lnTo>
                    <a:lnTo>
                      <a:pt x="208" y="192"/>
                    </a:lnTo>
                    <a:lnTo>
                      <a:pt x="183" y="171"/>
                    </a:lnTo>
                    <a:lnTo>
                      <a:pt x="165" y="160"/>
                    </a:lnTo>
                    <a:lnTo>
                      <a:pt x="125" y="167"/>
                    </a:lnTo>
                    <a:lnTo>
                      <a:pt x="113" y="183"/>
                    </a:lnTo>
                    <a:lnTo>
                      <a:pt x="116" y="203"/>
                    </a:lnTo>
                    <a:lnTo>
                      <a:pt x="125" y="216"/>
                    </a:lnTo>
                    <a:lnTo>
                      <a:pt x="125" y="232"/>
                    </a:lnTo>
                    <a:lnTo>
                      <a:pt x="109" y="236"/>
                    </a:lnTo>
                    <a:lnTo>
                      <a:pt x="113" y="243"/>
                    </a:lnTo>
                    <a:lnTo>
                      <a:pt x="125" y="248"/>
                    </a:lnTo>
                    <a:lnTo>
                      <a:pt x="116" y="259"/>
                    </a:lnTo>
                    <a:lnTo>
                      <a:pt x="113" y="268"/>
                    </a:lnTo>
                    <a:lnTo>
                      <a:pt x="122" y="291"/>
                    </a:lnTo>
                    <a:lnTo>
                      <a:pt x="131" y="311"/>
                    </a:lnTo>
                    <a:lnTo>
                      <a:pt x="116" y="351"/>
                    </a:lnTo>
                    <a:lnTo>
                      <a:pt x="109" y="383"/>
                    </a:lnTo>
                    <a:lnTo>
                      <a:pt x="100" y="396"/>
                    </a:lnTo>
                    <a:lnTo>
                      <a:pt x="125" y="435"/>
                    </a:lnTo>
                    <a:lnTo>
                      <a:pt x="131" y="458"/>
                    </a:lnTo>
                    <a:lnTo>
                      <a:pt x="161" y="503"/>
                    </a:lnTo>
                    <a:lnTo>
                      <a:pt x="156" y="514"/>
                    </a:lnTo>
                    <a:lnTo>
                      <a:pt x="143" y="527"/>
                    </a:lnTo>
                    <a:lnTo>
                      <a:pt x="116" y="559"/>
                    </a:lnTo>
                    <a:lnTo>
                      <a:pt x="95" y="550"/>
                    </a:lnTo>
                    <a:lnTo>
                      <a:pt x="91" y="579"/>
                    </a:lnTo>
                    <a:lnTo>
                      <a:pt x="88" y="615"/>
                    </a:lnTo>
                    <a:lnTo>
                      <a:pt x="43" y="663"/>
                    </a:lnTo>
                    <a:lnTo>
                      <a:pt x="34" y="683"/>
                    </a:lnTo>
                    <a:lnTo>
                      <a:pt x="43" y="746"/>
                    </a:lnTo>
                    <a:lnTo>
                      <a:pt x="43" y="778"/>
                    </a:lnTo>
                    <a:lnTo>
                      <a:pt x="27" y="791"/>
                    </a:lnTo>
                    <a:lnTo>
                      <a:pt x="18" y="798"/>
                    </a:lnTo>
                    <a:lnTo>
                      <a:pt x="0" y="802"/>
                    </a:lnTo>
                    <a:lnTo>
                      <a:pt x="3" y="818"/>
                    </a:lnTo>
                    <a:lnTo>
                      <a:pt x="591" y="1145"/>
                    </a:lnTo>
                    <a:lnTo>
                      <a:pt x="930" y="1174"/>
                    </a:lnTo>
                    <a:lnTo>
                      <a:pt x="1053" y="115"/>
                    </a:lnTo>
                    <a:lnTo>
                      <a:pt x="266" y="0"/>
                    </a:lnTo>
                  </a:path>
                </a:pathLst>
              </a:custGeom>
              <a:solidFill>
                <a:srgbClr val="008226"/>
              </a:solidFill>
              <a:ln w="11160">
                <a:solidFill>
                  <a:srgbClr val="333333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  <p:grpSp>
          <p:nvGrpSpPr>
            <p:cNvPr id="11939" name=""/>
            <p:cNvGrpSpPr/>
            <p:nvPr/>
          </p:nvGrpSpPr>
          <p:grpSpPr>
            <a:xfrm>
              <a:off x="2249280" y="1942200"/>
              <a:ext cx="808920" cy="1154880"/>
              <a:chOff x="2249280" y="1942200"/>
              <a:chExt cx="808920" cy="1154880"/>
            </a:xfrm>
          </p:grpSpPr>
          <p:sp>
            <p:nvSpPr>
              <p:cNvPr id="11940" name=""/>
              <p:cNvSpPr/>
              <p:nvPr/>
            </p:nvSpPr>
            <p:spPr>
              <a:xfrm>
                <a:off x="2249280" y="1942200"/>
                <a:ext cx="808920" cy="1154880"/>
              </a:xfrm>
              <a:custGeom>
                <a:avLst/>
                <a:gdLst/>
                <a:ahLst/>
                <a:rect l="l" t="t" r="r" b="b"/>
                <a:pathLst>
                  <a:path w="1021" h="1450">
                    <a:moveTo>
                      <a:pt x="156" y="0"/>
                    </a:moveTo>
                    <a:lnTo>
                      <a:pt x="532" y="75"/>
                    </a:lnTo>
                    <a:lnTo>
                      <a:pt x="611" y="95"/>
                    </a:lnTo>
                    <a:lnTo>
                      <a:pt x="1021" y="160"/>
                    </a:lnTo>
                    <a:lnTo>
                      <a:pt x="820" y="1270"/>
                    </a:lnTo>
                    <a:lnTo>
                      <a:pt x="811" y="1283"/>
                    </a:lnTo>
                    <a:lnTo>
                      <a:pt x="798" y="1283"/>
                    </a:lnTo>
                    <a:lnTo>
                      <a:pt x="776" y="1267"/>
                    </a:lnTo>
                    <a:lnTo>
                      <a:pt x="749" y="1251"/>
                    </a:lnTo>
                    <a:lnTo>
                      <a:pt x="724" y="1258"/>
                    </a:lnTo>
                    <a:lnTo>
                      <a:pt x="697" y="1270"/>
                    </a:lnTo>
                    <a:lnTo>
                      <a:pt x="712" y="1303"/>
                    </a:lnTo>
                    <a:lnTo>
                      <a:pt x="715" y="1330"/>
                    </a:lnTo>
                    <a:lnTo>
                      <a:pt x="703" y="1333"/>
                    </a:lnTo>
                    <a:lnTo>
                      <a:pt x="703" y="1369"/>
                    </a:lnTo>
                    <a:lnTo>
                      <a:pt x="715" y="1414"/>
                    </a:lnTo>
                    <a:lnTo>
                      <a:pt x="703" y="1446"/>
                    </a:lnTo>
                    <a:lnTo>
                      <a:pt x="694" y="1450"/>
                    </a:lnTo>
                    <a:lnTo>
                      <a:pt x="0" y="555"/>
                    </a:lnTo>
                    <a:lnTo>
                      <a:pt x="156" y="0"/>
                    </a:lnTo>
                    <a:close/>
                  </a:path>
                </a:pathLst>
              </a:custGeom>
              <a:solidFill>
                <a:srgbClr val="008226"/>
              </a:solidFill>
              <a:ln w="9360">
                <a:solidFill>
                  <a:srgbClr val="333333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1941" name=""/>
              <p:cNvSpPr/>
              <p:nvPr/>
            </p:nvSpPr>
            <p:spPr>
              <a:xfrm>
                <a:off x="2249280" y="1942200"/>
                <a:ext cx="808920" cy="1154880"/>
              </a:xfrm>
              <a:custGeom>
                <a:avLst/>
                <a:gdLst/>
                <a:ahLst/>
                <a:rect l="l" t="t" r="r" b="b"/>
                <a:pathLst>
                  <a:path w="1021" h="1450">
                    <a:moveTo>
                      <a:pt x="156" y="0"/>
                    </a:moveTo>
                    <a:lnTo>
                      <a:pt x="532" y="75"/>
                    </a:lnTo>
                    <a:lnTo>
                      <a:pt x="611" y="95"/>
                    </a:lnTo>
                    <a:lnTo>
                      <a:pt x="1021" y="160"/>
                    </a:lnTo>
                    <a:lnTo>
                      <a:pt x="820" y="1270"/>
                    </a:lnTo>
                    <a:lnTo>
                      <a:pt x="811" y="1283"/>
                    </a:lnTo>
                    <a:lnTo>
                      <a:pt x="798" y="1283"/>
                    </a:lnTo>
                    <a:lnTo>
                      <a:pt x="776" y="1267"/>
                    </a:lnTo>
                    <a:lnTo>
                      <a:pt x="749" y="1251"/>
                    </a:lnTo>
                    <a:lnTo>
                      <a:pt x="724" y="1258"/>
                    </a:lnTo>
                    <a:lnTo>
                      <a:pt x="697" y="1270"/>
                    </a:lnTo>
                    <a:lnTo>
                      <a:pt x="712" y="1303"/>
                    </a:lnTo>
                    <a:lnTo>
                      <a:pt x="715" y="1330"/>
                    </a:lnTo>
                    <a:lnTo>
                      <a:pt x="703" y="1333"/>
                    </a:lnTo>
                    <a:lnTo>
                      <a:pt x="703" y="1369"/>
                    </a:lnTo>
                    <a:lnTo>
                      <a:pt x="715" y="1414"/>
                    </a:lnTo>
                    <a:lnTo>
                      <a:pt x="703" y="1446"/>
                    </a:lnTo>
                    <a:lnTo>
                      <a:pt x="694" y="1450"/>
                    </a:lnTo>
                    <a:lnTo>
                      <a:pt x="0" y="555"/>
                    </a:lnTo>
                    <a:lnTo>
                      <a:pt x="156" y="0"/>
                    </a:lnTo>
                  </a:path>
                </a:pathLst>
              </a:custGeom>
              <a:solidFill>
                <a:srgbClr val="008226"/>
              </a:solidFill>
              <a:ln w="11160">
                <a:solidFill>
                  <a:srgbClr val="333333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  <p:grpSp>
          <p:nvGrpSpPr>
            <p:cNvPr id="11942" name=""/>
            <p:cNvGrpSpPr/>
            <p:nvPr/>
          </p:nvGrpSpPr>
          <p:grpSpPr>
            <a:xfrm>
              <a:off x="1771560" y="1828800"/>
              <a:ext cx="1067040" cy="1603080"/>
              <a:chOff x="1771560" y="1828800"/>
              <a:chExt cx="1067040" cy="1603080"/>
            </a:xfrm>
          </p:grpSpPr>
          <p:sp>
            <p:nvSpPr>
              <p:cNvPr id="11943" name=""/>
              <p:cNvSpPr/>
              <p:nvPr/>
            </p:nvSpPr>
            <p:spPr>
              <a:xfrm>
                <a:off x="1771560" y="1828800"/>
                <a:ext cx="1067040" cy="1603080"/>
              </a:xfrm>
              <a:custGeom>
                <a:avLst/>
                <a:gdLst/>
                <a:ahLst/>
                <a:rect l="l" t="t" r="r" b="b"/>
                <a:pathLst>
                  <a:path w="1348" h="2014">
                    <a:moveTo>
                      <a:pt x="113" y="0"/>
                    </a:moveTo>
                    <a:lnTo>
                      <a:pt x="101" y="23"/>
                    </a:lnTo>
                    <a:lnTo>
                      <a:pt x="92" y="28"/>
                    </a:lnTo>
                    <a:lnTo>
                      <a:pt x="83" y="55"/>
                    </a:lnTo>
                    <a:lnTo>
                      <a:pt x="104" y="88"/>
                    </a:lnTo>
                    <a:lnTo>
                      <a:pt x="92" y="111"/>
                    </a:lnTo>
                    <a:lnTo>
                      <a:pt x="88" y="143"/>
                    </a:lnTo>
                    <a:lnTo>
                      <a:pt x="65" y="156"/>
                    </a:lnTo>
                    <a:lnTo>
                      <a:pt x="61" y="203"/>
                    </a:lnTo>
                    <a:lnTo>
                      <a:pt x="52" y="228"/>
                    </a:lnTo>
                    <a:lnTo>
                      <a:pt x="18" y="232"/>
                    </a:lnTo>
                    <a:lnTo>
                      <a:pt x="0" y="239"/>
                    </a:lnTo>
                    <a:lnTo>
                      <a:pt x="0" y="287"/>
                    </a:lnTo>
                    <a:lnTo>
                      <a:pt x="0" y="307"/>
                    </a:lnTo>
                    <a:lnTo>
                      <a:pt x="18" y="339"/>
                    </a:lnTo>
                    <a:lnTo>
                      <a:pt x="40" y="418"/>
                    </a:lnTo>
                    <a:lnTo>
                      <a:pt x="58" y="451"/>
                    </a:lnTo>
                    <a:lnTo>
                      <a:pt x="34" y="487"/>
                    </a:lnTo>
                    <a:lnTo>
                      <a:pt x="22" y="514"/>
                    </a:lnTo>
                    <a:lnTo>
                      <a:pt x="13" y="566"/>
                    </a:lnTo>
                    <a:lnTo>
                      <a:pt x="18" y="618"/>
                    </a:lnTo>
                    <a:lnTo>
                      <a:pt x="34" y="638"/>
                    </a:lnTo>
                    <a:lnTo>
                      <a:pt x="74" y="670"/>
                    </a:lnTo>
                    <a:lnTo>
                      <a:pt x="101" y="719"/>
                    </a:lnTo>
                    <a:lnTo>
                      <a:pt x="104" y="769"/>
                    </a:lnTo>
                    <a:lnTo>
                      <a:pt x="101" y="778"/>
                    </a:lnTo>
                    <a:lnTo>
                      <a:pt x="126" y="841"/>
                    </a:lnTo>
                    <a:lnTo>
                      <a:pt x="135" y="889"/>
                    </a:lnTo>
                    <a:lnTo>
                      <a:pt x="122" y="909"/>
                    </a:lnTo>
                    <a:lnTo>
                      <a:pt x="135" y="922"/>
                    </a:lnTo>
                    <a:lnTo>
                      <a:pt x="149" y="965"/>
                    </a:lnTo>
                    <a:lnTo>
                      <a:pt x="187" y="994"/>
                    </a:lnTo>
                    <a:lnTo>
                      <a:pt x="196" y="1021"/>
                    </a:lnTo>
                    <a:lnTo>
                      <a:pt x="178" y="1076"/>
                    </a:lnTo>
                    <a:lnTo>
                      <a:pt x="157" y="1092"/>
                    </a:lnTo>
                    <a:lnTo>
                      <a:pt x="166" y="1132"/>
                    </a:lnTo>
                    <a:lnTo>
                      <a:pt x="196" y="1152"/>
                    </a:lnTo>
                    <a:lnTo>
                      <a:pt x="214" y="1161"/>
                    </a:lnTo>
                    <a:lnTo>
                      <a:pt x="232" y="1233"/>
                    </a:lnTo>
                    <a:lnTo>
                      <a:pt x="239" y="1279"/>
                    </a:lnTo>
                    <a:lnTo>
                      <a:pt x="254" y="1295"/>
                    </a:lnTo>
                    <a:lnTo>
                      <a:pt x="297" y="1304"/>
                    </a:lnTo>
                    <a:lnTo>
                      <a:pt x="288" y="1340"/>
                    </a:lnTo>
                    <a:lnTo>
                      <a:pt x="284" y="1360"/>
                    </a:lnTo>
                    <a:lnTo>
                      <a:pt x="315" y="1393"/>
                    </a:lnTo>
                    <a:lnTo>
                      <a:pt x="318" y="1416"/>
                    </a:lnTo>
                    <a:lnTo>
                      <a:pt x="293" y="1432"/>
                    </a:lnTo>
                    <a:lnTo>
                      <a:pt x="284" y="1443"/>
                    </a:lnTo>
                    <a:lnTo>
                      <a:pt x="293" y="1475"/>
                    </a:lnTo>
                    <a:lnTo>
                      <a:pt x="297" y="1536"/>
                    </a:lnTo>
                    <a:lnTo>
                      <a:pt x="340" y="1536"/>
                    </a:lnTo>
                    <a:lnTo>
                      <a:pt x="401" y="1547"/>
                    </a:lnTo>
                    <a:lnTo>
                      <a:pt x="471" y="1563"/>
                    </a:lnTo>
                    <a:lnTo>
                      <a:pt x="493" y="1576"/>
                    </a:lnTo>
                    <a:lnTo>
                      <a:pt x="528" y="1632"/>
                    </a:lnTo>
                    <a:lnTo>
                      <a:pt x="584" y="1632"/>
                    </a:lnTo>
                    <a:lnTo>
                      <a:pt x="590" y="1659"/>
                    </a:lnTo>
                    <a:lnTo>
                      <a:pt x="611" y="1694"/>
                    </a:lnTo>
                    <a:lnTo>
                      <a:pt x="627" y="1720"/>
                    </a:lnTo>
                    <a:lnTo>
                      <a:pt x="672" y="1756"/>
                    </a:lnTo>
                    <a:lnTo>
                      <a:pt x="715" y="1783"/>
                    </a:lnTo>
                    <a:lnTo>
                      <a:pt x="764" y="1854"/>
                    </a:lnTo>
                    <a:lnTo>
                      <a:pt x="771" y="1907"/>
                    </a:lnTo>
                    <a:lnTo>
                      <a:pt x="789" y="1910"/>
                    </a:lnTo>
                    <a:lnTo>
                      <a:pt x="785" y="1978"/>
                    </a:lnTo>
                    <a:lnTo>
                      <a:pt x="1226" y="2014"/>
                    </a:lnTo>
                    <a:lnTo>
                      <a:pt x="1226" y="1914"/>
                    </a:lnTo>
                    <a:lnTo>
                      <a:pt x="1274" y="1847"/>
                    </a:lnTo>
                    <a:lnTo>
                      <a:pt x="1281" y="1786"/>
                    </a:lnTo>
                    <a:lnTo>
                      <a:pt x="1305" y="1792"/>
                    </a:lnTo>
                    <a:lnTo>
                      <a:pt x="1348" y="1736"/>
                    </a:lnTo>
                    <a:lnTo>
                      <a:pt x="1312" y="1687"/>
                    </a:lnTo>
                    <a:lnTo>
                      <a:pt x="1317" y="1667"/>
                    </a:lnTo>
                    <a:lnTo>
                      <a:pt x="1287" y="1628"/>
                    </a:lnTo>
                    <a:lnTo>
                      <a:pt x="1296" y="1603"/>
                    </a:lnTo>
                    <a:lnTo>
                      <a:pt x="597" y="690"/>
                    </a:lnTo>
                    <a:lnTo>
                      <a:pt x="755" y="143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rgbClr val="008226"/>
              </a:solidFill>
              <a:ln w="9360">
                <a:solidFill>
                  <a:srgbClr val="333333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1944" name=""/>
              <p:cNvSpPr/>
              <p:nvPr/>
            </p:nvSpPr>
            <p:spPr>
              <a:xfrm>
                <a:off x="1771560" y="1828800"/>
                <a:ext cx="1067040" cy="1603080"/>
              </a:xfrm>
              <a:custGeom>
                <a:avLst/>
                <a:gdLst/>
                <a:ahLst/>
                <a:rect l="l" t="t" r="r" b="b"/>
                <a:pathLst>
                  <a:path w="1348" h="2014">
                    <a:moveTo>
                      <a:pt x="113" y="0"/>
                    </a:moveTo>
                    <a:lnTo>
                      <a:pt x="101" y="23"/>
                    </a:lnTo>
                    <a:lnTo>
                      <a:pt x="92" y="28"/>
                    </a:lnTo>
                    <a:lnTo>
                      <a:pt x="83" y="55"/>
                    </a:lnTo>
                    <a:lnTo>
                      <a:pt x="104" y="88"/>
                    </a:lnTo>
                    <a:lnTo>
                      <a:pt x="92" y="111"/>
                    </a:lnTo>
                    <a:lnTo>
                      <a:pt x="88" y="143"/>
                    </a:lnTo>
                    <a:lnTo>
                      <a:pt x="65" y="156"/>
                    </a:lnTo>
                    <a:lnTo>
                      <a:pt x="61" y="203"/>
                    </a:lnTo>
                    <a:lnTo>
                      <a:pt x="52" y="228"/>
                    </a:lnTo>
                    <a:lnTo>
                      <a:pt x="18" y="232"/>
                    </a:lnTo>
                    <a:lnTo>
                      <a:pt x="0" y="239"/>
                    </a:lnTo>
                    <a:lnTo>
                      <a:pt x="0" y="287"/>
                    </a:lnTo>
                    <a:lnTo>
                      <a:pt x="0" y="307"/>
                    </a:lnTo>
                    <a:lnTo>
                      <a:pt x="18" y="339"/>
                    </a:lnTo>
                    <a:lnTo>
                      <a:pt x="40" y="418"/>
                    </a:lnTo>
                    <a:lnTo>
                      <a:pt x="58" y="451"/>
                    </a:lnTo>
                    <a:lnTo>
                      <a:pt x="34" y="487"/>
                    </a:lnTo>
                    <a:lnTo>
                      <a:pt x="22" y="514"/>
                    </a:lnTo>
                    <a:lnTo>
                      <a:pt x="13" y="566"/>
                    </a:lnTo>
                    <a:lnTo>
                      <a:pt x="18" y="618"/>
                    </a:lnTo>
                    <a:lnTo>
                      <a:pt x="34" y="638"/>
                    </a:lnTo>
                    <a:lnTo>
                      <a:pt x="74" y="670"/>
                    </a:lnTo>
                    <a:lnTo>
                      <a:pt x="101" y="719"/>
                    </a:lnTo>
                    <a:lnTo>
                      <a:pt x="104" y="769"/>
                    </a:lnTo>
                    <a:lnTo>
                      <a:pt x="101" y="778"/>
                    </a:lnTo>
                    <a:lnTo>
                      <a:pt x="126" y="841"/>
                    </a:lnTo>
                    <a:lnTo>
                      <a:pt x="135" y="889"/>
                    </a:lnTo>
                    <a:lnTo>
                      <a:pt x="122" y="909"/>
                    </a:lnTo>
                    <a:lnTo>
                      <a:pt x="135" y="922"/>
                    </a:lnTo>
                    <a:lnTo>
                      <a:pt x="149" y="965"/>
                    </a:lnTo>
                    <a:lnTo>
                      <a:pt x="187" y="994"/>
                    </a:lnTo>
                    <a:lnTo>
                      <a:pt x="196" y="1021"/>
                    </a:lnTo>
                    <a:lnTo>
                      <a:pt x="178" y="1076"/>
                    </a:lnTo>
                    <a:lnTo>
                      <a:pt x="157" y="1092"/>
                    </a:lnTo>
                    <a:lnTo>
                      <a:pt x="166" y="1132"/>
                    </a:lnTo>
                    <a:lnTo>
                      <a:pt x="196" y="1152"/>
                    </a:lnTo>
                    <a:lnTo>
                      <a:pt x="214" y="1161"/>
                    </a:lnTo>
                    <a:lnTo>
                      <a:pt x="232" y="1233"/>
                    </a:lnTo>
                    <a:lnTo>
                      <a:pt x="239" y="1279"/>
                    </a:lnTo>
                    <a:lnTo>
                      <a:pt x="254" y="1295"/>
                    </a:lnTo>
                    <a:lnTo>
                      <a:pt x="297" y="1304"/>
                    </a:lnTo>
                    <a:lnTo>
                      <a:pt x="288" y="1340"/>
                    </a:lnTo>
                    <a:lnTo>
                      <a:pt x="284" y="1360"/>
                    </a:lnTo>
                    <a:lnTo>
                      <a:pt x="315" y="1393"/>
                    </a:lnTo>
                    <a:lnTo>
                      <a:pt x="318" y="1416"/>
                    </a:lnTo>
                    <a:lnTo>
                      <a:pt x="293" y="1432"/>
                    </a:lnTo>
                    <a:lnTo>
                      <a:pt x="284" y="1443"/>
                    </a:lnTo>
                    <a:lnTo>
                      <a:pt x="293" y="1475"/>
                    </a:lnTo>
                    <a:lnTo>
                      <a:pt x="297" y="1536"/>
                    </a:lnTo>
                    <a:lnTo>
                      <a:pt x="340" y="1536"/>
                    </a:lnTo>
                    <a:lnTo>
                      <a:pt x="401" y="1547"/>
                    </a:lnTo>
                    <a:lnTo>
                      <a:pt x="471" y="1563"/>
                    </a:lnTo>
                    <a:lnTo>
                      <a:pt x="493" y="1576"/>
                    </a:lnTo>
                    <a:lnTo>
                      <a:pt x="528" y="1632"/>
                    </a:lnTo>
                    <a:lnTo>
                      <a:pt x="584" y="1632"/>
                    </a:lnTo>
                    <a:lnTo>
                      <a:pt x="590" y="1659"/>
                    </a:lnTo>
                    <a:lnTo>
                      <a:pt x="611" y="1694"/>
                    </a:lnTo>
                    <a:lnTo>
                      <a:pt x="627" y="1720"/>
                    </a:lnTo>
                    <a:lnTo>
                      <a:pt x="672" y="1756"/>
                    </a:lnTo>
                    <a:lnTo>
                      <a:pt x="715" y="1783"/>
                    </a:lnTo>
                    <a:lnTo>
                      <a:pt x="764" y="1854"/>
                    </a:lnTo>
                    <a:lnTo>
                      <a:pt x="771" y="1907"/>
                    </a:lnTo>
                    <a:lnTo>
                      <a:pt x="789" y="1910"/>
                    </a:lnTo>
                    <a:lnTo>
                      <a:pt x="785" y="1978"/>
                    </a:lnTo>
                    <a:lnTo>
                      <a:pt x="1226" y="2014"/>
                    </a:lnTo>
                    <a:lnTo>
                      <a:pt x="1226" y="1914"/>
                    </a:lnTo>
                    <a:lnTo>
                      <a:pt x="1274" y="1847"/>
                    </a:lnTo>
                    <a:lnTo>
                      <a:pt x="1281" y="1786"/>
                    </a:lnTo>
                    <a:lnTo>
                      <a:pt x="1305" y="1792"/>
                    </a:lnTo>
                    <a:lnTo>
                      <a:pt x="1348" y="1736"/>
                    </a:lnTo>
                    <a:lnTo>
                      <a:pt x="1312" y="1687"/>
                    </a:lnTo>
                    <a:lnTo>
                      <a:pt x="1317" y="1667"/>
                    </a:lnTo>
                    <a:lnTo>
                      <a:pt x="1287" y="1628"/>
                    </a:lnTo>
                    <a:lnTo>
                      <a:pt x="1296" y="1603"/>
                    </a:lnTo>
                    <a:lnTo>
                      <a:pt x="597" y="690"/>
                    </a:lnTo>
                    <a:lnTo>
                      <a:pt x="755" y="143"/>
                    </a:lnTo>
                    <a:lnTo>
                      <a:pt x="113" y="0"/>
                    </a:lnTo>
                  </a:path>
                </a:pathLst>
              </a:custGeom>
              <a:solidFill>
                <a:srgbClr val="008226"/>
              </a:solidFill>
              <a:ln w="11160">
                <a:solidFill>
                  <a:srgbClr val="333333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  <p:grpSp>
          <p:nvGrpSpPr>
            <p:cNvPr id="11945" name=""/>
            <p:cNvGrpSpPr/>
            <p:nvPr/>
          </p:nvGrpSpPr>
          <p:grpSpPr>
            <a:xfrm>
              <a:off x="5078160" y="1120680"/>
              <a:ext cx="834120" cy="903240"/>
              <a:chOff x="5078160" y="1120680"/>
              <a:chExt cx="834120" cy="903240"/>
            </a:xfrm>
          </p:grpSpPr>
          <p:sp>
            <p:nvSpPr>
              <p:cNvPr id="11946" name=""/>
              <p:cNvSpPr/>
              <p:nvPr/>
            </p:nvSpPr>
            <p:spPr>
              <a:xfrm>
                <a:off x="5078160" y="1120680"/>
                <a:ext cx="834120" cy="903240"/>
              </a:xfrm>
              <a:custGeom>
                <a:avLst/>
                <a:gdLst/>
                <a:ahLst/>
                <a:rect l="l" t="t" r="r" b="b"/>
                <a:pathLst>
                  <a:path w="1051" h="1138">
                    <a:moveTo>
                      <a:pt x="9" y="69"/>
                    </a:moveTo>
                    <a:lnTo>
                      <a:pt x="280" y="65"/>
                    </a:lnTo>
                    <a:lnTo>
                      <a:pt x="288" y="0"/>
                    </a:lnTo>
                    <a:lnTo>
                      <a:pt x="336" y="0"/>
                    </a:lnTo>
                    <a:lnTo>
                      <a:pt x="341" y="85"/>
                    </a:lnTo>
                    <a:lnTo>
                      <a:pt x="363" y="108"/>
                    </a:lnTo>
                    <a:lnTo>
                      <a:pt x="372" y="137"/>
                    </a:lnTo>
                    <a:lnTo>
                      <a:pt x="412" y="148"/>
                    </a:lnTo>
                    <a:lnTo>
                      <a:pt x="449" y="151"/>
                    </a:lnTo>
                    <a:lnTo>
                      <a:pt x="489" y="184"/>
                    </a:lnTo>
                    <a:lnTo>
                      <a:pt x="510" y="176"/>
                    </a:lnTo>
                    <a:lnTo>
                      <a:pt x="530" y="144"/>
                    </a:lnTo>
                    <a:lnTo>
                      <a:pt x="640" y="151"/>
                    </a:lnTo>
                    <a:lnTo>
                      <a:pt x="649" y="193"/>
                    </a:lnTo>
                    <a:lnTo>
                      <a:pt x="667" y="200"/>
                    </a:lnTo>
                    <a:lnTo>
                      <a:pt x="685" y="187"/>
                    </a:lnTo>
                    <a:lnTo>
                      <a:pt x="715" y="187"/>
                    </a:lnTo>
                    <a:lnTo>
                      <a:pt x="767" y="236"/>
                    </a:lnTo>
                    <a:lnTo>
                      <a:pt x="872" y="232"/>
                    </a:lnTo>
                    <a:lnTo>
                      <a:pt x="872" y="207"/>
                    </a:lnTo>
                    <a:lnTo>
                      <a:pt x="899" y="187"/>
                    </a:lnTo>
                    <a:lnTo>
                      <a:pt x="924" y="220"/>
                    </a:lnTo>
                    <a:lnTo>
                      <a:pt x="994" y="216"/>
                    </a:lnTo>
                    <a:lnTo>
                      <a:pt x="1051" y="236"/>
                    </a:lnTo>
                    <a:lnTo>
                      <a:pt x="960" y="295"/>
                    </a:lnTo>
                    <a:lnTo>
                      <a:pt x="854" y="363"/>
                    </a:lnTo>
                    <a:lnTo>
                      <a:pt x="776" y="464"/>
                    </a:lnTo>
                    <a:lnTo>
                      <a:pt x="749" y="507"/>
                    </a:lnTo>
                    <a:lnTo>
                      <a:pt x="706" y="530"/>
                    </a:lnTo>
                    <a:lnTo>
                      <a:pt x="697" y="572"/>
                    </a:lnTo>
                    <a:lnTo>
                      <a:pt x="715" y="615"/>
                    </a:lnTo>
                    <a:lnTo>
                      <a:pt x="679" y="651"/>
                    </a:lnTo>
                    <a:lnTo>
                      <a:pt x="645" y="694"/>
                    </a:lnTo>
                    <a:lnTo>
                      <a:pt x="645" y="723"/>
                    </a:lnTo>
                    <a:lnTo>
                      <a:pt x="654" y="726"/>
                    </a:lnTo>
                    <a:lnTo>
                      <a:pt x="649" y="874"/>
                    </a:lnTo>
                    <a:lnTo>
                      <a:pt x="780" y="938"/>
                    </a:lnTo>
                    <a:lnTo>
                      <a:pt x="810" y="971"/>
                    </a:lnTo>
                    <a:lnTo>
                      <a:pt x="814" y="998"/>
                    </a:lnTo>
                    <a:lnTo>
                      <a:pt x="877" y="1001"/>
                    </a:lnTo>
                    <a:lnTo>
                      <a:pt x="899" y="1086"/>
                    </a:lnTo>
                    <a:lnTo>
                      <a:pt x="924" y="1106"/>
                    </a:lnTo>
                    <a:lnTo>
                      <a:pt x="915" y="1118"/>
                    </a:lnTo>
                    <a:lnTo>
                      <a:pt x="606" y="1118"/>
                    </a:lnTo>
                    <a:lnTo>
                      <a:pt x="302" y="1125"/>
                    </a:lnTo>
                    <a:lnTo>
                      <a:pt x="122" y="1138"/>
                    </a:lnTo>
                    <a:lnTo>
                      <a:pt x="122" y="1106"/>
                    </a:lnTo>
                    <a:lnTo>
                      <a:pt x="122" y="802"/>
                    </a:lnTo>
                    <a:lnTo>
                      <a:pt x="70" y="743"/>
                    </a:lnTo>
                    <a:lnTo>
                      <a:pt x="79" y="707"/>
                    </a:lnTo>
                    <a:lnTo>
                      <a:pt x="104" y="680"/>
                    </a:lnTo>
                    <a:lnTo>
                      <a:pt x="104" y="586"/>
                    </a:lnTo>
                    <a:lnTo>
                      <a:pt x="52" y="547"/>
                    </a:lnTo>
                    <a:lnTo>
                      <a:pt x="61" y="530"/>
                    </a:lnTo>
                    <a:lnTo>
                      <a:pt x="74" y="520"/>
                    </a:lnTo>
                    <a:lnTo>
                      <a:pt x="52" y="500"/>
                    </a:lnTo>
                    <a:lnTo>
                      <a:pt x="65" y="478"/>
                    </a:lnTo>
                    <a:lnTo>
                      <a:pt x="70" y="451"/>
                    </a:lnTo>
                    <a:lnTo>
                      <a:pt x="43" y="432"/>
                    </a:lnTo>
                    <a:lnTo>
                      <a:pt x="61" y="399"/>
                    </a:lnTo>
                    <a:lnTo>
                      <a:pt x="79" y="383"/>
                    </a:lnTo>
                    <a:lnTo>
                      <a:pt x="52" y="340"/>
                    </a:lnTo>
                    <a:lnTo>
                      <a:pt x="22" y="236"/>
                    </a:lnTo>
                    <a:lnTo>
                      <a:pt x="31" y="196"/>
                    </a:lnTo>
                    <a:lnTo>
                      <a:pt x="0" y="164"/>
                    </a:lnTo>
                    <a:lnTo>
                      <a:pt x="40" y="137"/>
                    </a:lnTo>
                    <a:lnTo>
                      <a:pt x="18" y="105"/>
                    </a:lnTo>
                    <a:lnTo>
                      <a:pt x="9" y="69"/>
                    </a:lnTo>
                    <a:close/>
                  </a:path>
                </a:pathLst>
              </a:custGeom>
              <a:solidFill>
                <a:srgbClr val="008226"/>
              </a:solidFill>
              <a:ln w="9360">
                <a:solidFill>
                  <a:srgbClr val="333333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1947" name=""/>
              <p:cNvSpPr/>
              <p:nvPr/>
            </p:nvSpPr>
            <p:spPr>
              <a:xfrm>
                <a:off x="5078160" y="1120680"/>
                <a:ext cx="834120" cy="903240"/>
              </a:xfrm>
              <a:custGeom>
                <a:avLst/>
                <a:gdLst/>
                <a:ahLst/>
                <a:rect l="l" t="t" r="r" b="b"/>
                <a:pathLst>
                  <a:path w="1051" h="1138">
                    <a:moveTo>
                      <a:pt x="9" y="69"/>
                    </a:moveTo>
                    <a:lnTo>
                      <a:pt x="280" y="65"/>
                    </a:lnTo>
                    <a:lnTo>
                      <a:pt x="288" y="0"/>
                    </a:lnTo>
                    <a:lnTo>
                      <a:pt x="336" y="0"/>
                    </a:lnTo>
                    <a:lnTo>
                      <a:pt x="341" y="85"/>
                    </a:lnTo>
                    <a:lnTo>
                      <a:pt x="363" y="108"/>
                    </a:lnTo>
                    <a:lnTo>
                      <a:pt x="372" y="137"/>
                    </a:lnTo>
                    <a:lnTo>
                      <a:pt x="412" y="148"/>
                    </a:lnTo>
                    <a:lnTo>
                      <a:pt x="449" y="151"/>
                    </a:lnTo>
                    <a:lnTo>
                      <a:pt x="489" y="184"/>
                    </a:lnTo>
                    <a:lnTo>
                      <a:pt x="510" y="176"/>
                    </a:lnTo>
                    <a:lnTo>
                      <a:pt x="530" y="144"/>
                    </a:lnTo>
                    <a:lnTo>
                      <a:pt x="640" y="151"/>
                    </a:lnTo>
                    <a:lnTo>
                      <a:pt x="649" y="193"/>
                    </a:lnTo>
                    <a:lnTo>
                      <a:pt x="667" y="200"/>
                    </a:lnTo>
                    <a:lnTo>
                      <a:pt x="685" y="187"/>
                    </a:lnTo>
                    <a:lnTo>
                      <a:pt x="715" y="187"/>
                    </a:lnTo>
                    <a:lnTo>
                      <a:pt x="767" y="236"/>
                    </a:lnTo>
                    <a:lnTo>
                      <a:pt x="872" y="232"/>
                    </a:lnTo>
                    <a:lnTo>
                      <a:pt x="872" y="207"/>
                    </a:lnTo>
                    <a:lnTo>
                      <a:pt x="899" y="187"/>
                    </a:lnTo>
                    <a:lnTo>
                      <a:pt x="924" y="220"/>
                    </a:lnTo>
                    <a:lnTo>
                      <a:pt x="994" y="216"/>
                    </a:lnTo>
                    <a:lnTo>
                      <a:pt x="1051" y="236"/>
                    </a:lnTo>
                    <a:lnTo>
                      <a:pt x="960" y="295"/>
                    </a:lnTo>
                    <a:lnTo>
                      <a:pt x="854" y="363"/>
                    </a:lnTo>
                    <a:lnTo>
                      <a:pt x="776" y="464"/>
                    </a:lnTo>
                    <a:lnTo>
                      <a:pt x="749" y="507"/>
                    </a:lnTo>
                    <a:lnTo>
                      <a:pt x="706" y="530"/>
                    </a:lnTo>
                    <a:lnTo>
                      <a:pt x="697" y="572"/>
                    </a:lnTo>
                    <a:lnTo>
                      <a:pt x="715" y="615"/>
                    </a:lnTo>
                    <a:lnTo>
                      <a:pt x="679" y="651"/>
                    </a:lnTo>
                    <a:lnTo>
                      <a:pt x="645" y="694"/>
                    </a:lnTo>
                    <a:lnTo>
                      <a:pt x="645" y="723"/>
                    </a:lnTo>
                    <a:lnTo>
                      <a:pt x="654" y="726"/>
                    </a:lnTo>
                    <a:lnTo>
                      <a:pt x="649" y="874"/>
                    </a:lnTo>
                    <a:lnTo>
                      <a:pt x="780" y="938"/>
                    </a:lnTo>
                    <a:lnTo>
                      <a:pt x="810" y="971"/>
                    </a:lnTo>
                    <a:lnTo>
                      <a:pt x="814" y="998"/>
                    </a:lnTo>
                    <a:lnTo>
                      <a:pt x="877" y="1001"/>
                    </a:lnTo>
                    <a:lnTo>
                      <a:pt x="899" y="1086"/>
                    </a:lnTo>
                    <a:lnTo>
                      <a:pt x="924" y="1106"/>
                    </a:lnTo>
                    <a:lnTo>
                      <a:pt x="915" y="1118"/>
                    </a:lnTo>
                    <a:lnTo>
                      <a:pt x="606" y="1118"/>
                    </a:lnTo>
                    <a:lnTo>
                      <a:pt x="302" y="1125"/>
                    </a:lnTo>
                    <a:lnTo>
                      <a:pt x="122" y="1138"/>
                    </a:lnTo>
                    <a:lnTo>
                      <a:pt x="122" y="1106"/>
                    </a:lnTo>
                    <a:lnTo>
                      <a:pt x="122" y="802"/>
                    </a:lnTo>
                    <a:lnTo>
                      <a:pt x="70" y="743"/>
                    </a:lnTo>
                    <a:lnTo>
                      <a:pt x="79" y="707"/>
                    </a:lnTo>
                    <a:lnTo>
                      <a:pt x="104" y="680"/>
                    </a:lnTo>
                    <a:lnTo>
                      <a:pt x="104" y="586"/>
                    </a:lnTo>
                    <a:lnTo>
                      <a:pt x="52" y="547"/>
                    </a:lnTo>
                    <a:lnTo>
                      <a:pt x="61" y="530"/>
                    </a:lnTo>
                    <a:lnTo>
                      <a:pt x="74" y="520"/>
                    </a:lnTo>
                    <a:lnTo>
                      <a:pt x="52" y="500"/>
                    </a:lnTo>
                    <a:lnTo>
                      <a:pt x="65" y="478"/>
                    </a:lnTo>
                    <a:lnTo>
                      <a:pt x="70" y="451"/>
                    </a:lnTo>
                    <a:lnTo>
                      <a:pt x="43" y="432"/>
                    </a:lnTo>
                    <a:lnTo>
                      <a:pt x="61" y="399"/>
                    </a:lnTo>
                    <a:lnTo>
                      <a:pt x="79" y="383"/>
                    </a:lnTo>
                    <a:lnTo>
                      <a:pt x="52" y="340"/>
                    </a:lnTo>
                    <a:lnTo>
                      <a:pt x="22" y="236"/>
                    </a:lnTo>
                    <a:lnTo>
                      <a:pt x="31" y="196"/>
                    </a:lnTo>
                    <a:lnTo>
                      <a:pt x="0" y="164"/>
                    </a:lnTo>
                    <a:lnTo>
                      <a:pt x="40" y="137"/>
                    </a:lnTo>
                    <a:lnTo>
                      <a:pt x="18" y="105"/>
                    </a:lnTo>
                    <a:lnTo>
                      <a:pt x="9" y="69"/>
                    </a:lnTo>
                  </a:path>
                </a:pathLst>
              </a:custGeom>
              <a:solidFill>
                <a:srgbClr val="008226"/>
              </a:solidFill>
              <a:ln w="11160">
                <a:solidFill>
                  <a:srgbClr val="333333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  <p:grpSp>
          <p:nvGrpSpPr>
            <p:cNvPr id="11948" name=""/>
            <p:cNvGrpSpPr/>
            <p:nvPr/>
          </p:nvGrpSpPr>
          <p:grpSpPr>
            <a:xfrm>
              <a:off x="5159160" y="2010600"/>
              <a:ext cx="781920" cy="461880"/>
              <a:chOff x="5159160" y="2010600"/>
              <a:chExt cx="781920" cy="461880"/>
            </a:xfrm>
          </p:grpSpPr>
          <p:sp>
            <p:nvSpPr>
              <p:cNvPr id="11949" name=""/>
              <p:cNvSpPr/>
              <p:nvPr/>
            </p:nvSpPr>
            <p:spPr>
              <a:xfrm>
                <a:off x="5159160" y="2010600"/>
                <a:ext cx="781920" cy="461880"/>
              </a:xfrm>
              <a:custGeom>
                <a:avLst/>
                <a:gdLst/>
                <a:ahLst/>
                <a:rect l="l" t="t" r="r" b="b"/>
                <a:pathLst>
                  <a:path w="989" h="582">
                    <a:moveTo>
                      <a:pt x="13" y="16"/>
                    </a:moveTo>
                    <a:lnTo>
                      <a:pt x="455" y="0"/>
                    </a:lnTo>
                    <a:lnTo>
                      <a:pt x="822" y="0"/>
                    </a:lnTo>
                    <a:lnTo>
                      <a:pt x="818" y="20"/>
                    </a:lnTo>
                    <a:lnTo>
                      <a:pt x="800" y="79"/>
                    </a:lnTo>
                    <a:lnTo>
                      <a:pt x="836" y="121"/>
                    </a:lnTo>
                    <a:lnTo>
                      <a:pt x="849" y="144"/>
                    </a:lnTo>
                    <a:lnTo>
                      <a:pt x="913" y="148"/>
                    </a:lnTo>
                    <a:lnTo>
                      <a:pt x="919" y="196"/>
                    </a:lnTo>
                    <a:lnTo>
                      <a:pt x="944" y="200"/>
                    </a:lnTo>
                    <a:lnTo>
                      <a:pt x="944" y="216"/>
                    </a:lnTo>
                    <a:lnTo>
                      <a:pt x="962" y="239"/>
                    </a:lnTo>
                    <a:lnTo>
                      <a:pt x="989" y="248"/>
                    </a:lnTo>
                    <a:lnTo>
                      <a:pt x="989" y="295"/>
                    </a:lnTo>
                    <a:lnTo>
                      <a:pt x="974" y="343"/>
                    </a:lnTo>
                    <a:lnTo>
                      <a:pt x="897" y="376"/>
                    </a:lnTo>
                    <a:lnTo>
                      <a:pt x="852" y="399"/>
                    </a:lnTo>
                    <a:lnTo>
                      <a:pt x="861" y="442"/>
                    </a:lnTo>
                    <a:lnTo>
                      <a:pt x="876" y="467"/>
                    </a:lnTo>
                    <a:lnTo>
                      <a:pt x="870" y="487"/>
                    </a:lnTo>
                    <a:lnTo>
                      <a:pt x="827" y="534"/>
                    </a:lnTo>
                    <a:lnTo>
                      <a:pt x="818" y="570"/>
                    </a:lnTo>
                    <a:lnTo>
                      <a:pt x="806" y="582"/>
                    </a:lnTo>
                    <a:lnTo>
                      <a:pt x="779" y="534"/>
                    </a:lnTo>
                    <a:lnTo>
                      <a:pt x="144" y="550"/>
                    </a:lnTo>
                    <a:lnTo>
                      <a:pt x="141" y="498"/>
                    </a:lnTo>
                    <a:lnTo>
                      <a:pt x="119" y="487"/>
                    </a:lnTo>
                    <a:lnTo>
                      <a:pt x="114" y="403"/>
                    </a:lnTo>
                    <a:lnTo>
                      <a:pt x="110" y="390"/>
                    </a:lnTo>
                    <a:lnTo>
                      <a:pt x="101" y="334"/>
                    </a:lnTo>
                    <a:lnTo>
                      <a:pt x="80" y="331"/>
                    </a:lnTo>
                    <a:lnTo>
                      <a:pt x="74" y="275"/>
                    </a:lnTo>
                    <a:lnTo>
                      <a:pt x="49" y="248"/>
                    </a:lnTo>
                    <a:lnTo>
                      <a:pt x="35" y="191"/>
                    </a:lnTo>
                    <a:lnTo>
                      <a:pt x="13" y="183"/>
                    </a:lnTo>
                    <a:lnTo>
                      <a:pt x="0" y="140"/>
                    </a:lnTo>
                    <a:lnTo>
                      <a:pt x="13" y="121"/>
                    </a:lnTo>
                    <a:lnTo>
                      <a:pt x="13" y="16"/>
                    </a:lnTo>
                    <a:close/>
                  </a:path>
                </a:pathLst>
              </a:custGeom>
              <a:solidFill>
                <a:srgbClr val="008226"/>
              </a:solidFill>
              <a:ln w="9360">
                <a:solidFill>
                  <a:srgbClr val="333333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1950" name=""/>
              <p:cNvSpPr/>
              <p:nvPr/>
            </p:nvSpPr>
            <p:spPr>
              <a:xfrm>
                <a:off x="5159160" y="2010600"/>
                <a:ext cx="781920" cy="461880"/>
              </a:xfrm>
              <a:custGeom>
                <a:avLst/>
                <a:gdLst/>
                <a:ahLst/>
                <a:rect l="l" t="t" r="r" b="b"/>
                <a:pathLst>
                  <a:path w="989" h="582">
                    <a:moveTo>
                      <a:pt x="13" y="16"/>
                    </a:moveTo>
                    <a:lnTo>
                      <a:pt x="455" y="0"/>
                    </a:lnTo>
                    <a:lnTo>
                      <a:pt x="822" y="0"/>
                    </a:lnTo>
                    <a:lnTo>
                      <a:pt x="818" y="20"/>
                    </a:lnTo>
                    <a:lnTo>
                      <a:pt x="800" y="79"/>
                    </a:lnTo>
                    <a:lnTo>
                      <a:pt x="836" y="121"/>
                    </a:lnTo>
                    <a:lnTo>
                      <a:pt x="849" y="144"/>
                    </a:lnTo>
                    <a:lnTo>
                      <a:pt x="913" y="148"/>
                    </a:lnTo>
                    <a:lnTo>
                      <a:pt x="919" y="196"/>
                    </a:lnTo>
                    <a:lnTo>
                      <a:pt x="944" y="200"/>
                    </a:lnTo>
                    <a:lnTo>
                      <a:pt x="944" y="216"/>
                    </a:lnTo>
                    <a:lnTo>
                      <a:pt x="962" y="239"/>
                    </a:lnTo>
                    <a:lnTo>
                      <a:pt x="989" y="248"/>
                    </a:lnTo>
                    <a:lnTo>
                      <a:pt x="989" y="295"/>
                    </a:lnTo>
                    <a:lnTo>
                      <a:pt x="974" y="343"/>
                    </a:lnTo>
                    <a:lnTo>
                      <a:pt x="897" y="376"/>
                    </a:lnTo>
                    <a:lnTo>
                      <a:pt x="852" y="399"/>
                    </a:lnTo>
                    <a:lnTo>
                      <a:pt x="861" y="442"/>
                    </a:lnTo>
                    <a:lnTo>
                      <a:pt x="876" y="467"/>
                    </a:lnTo>
                    <a:lnTo>
                      <a:pt x="870" y="487"/>
                    </a:lnTo>
                    <a:lnTo>
                      <a:pt x="827" y="534"/>
                    </a:lnTo>
                    <a:lnTo>
                      <a:pt x="818" y="570"/>
                    </a:lnTo>
                    <a:lnTo>
                      <a:pt x="806" y="582"/>
                    </a:lnTo>
                    <a:lnTo>
                      <a:pt x="779" y="534"/>
                    </a:lnTo>
                    <a:lnTo>
                      <a:pt x="144" y="550"/>
                    </a:lnTo>
                    <a:lnTo>
                      <a:pt x="141" y="498"/>
                    </a:lnTo>
                    <a:lnTo>
                      <a:pt x="119" y="487"/>
                    </a:lnTo>
                    <a:lnTo>
                      <a:pt x="114" y="403"/>
                    </a:lnTo>
                    <a:lnTo>
                      <a:pt x="110" y="390"/>
                    </a:lnTo>
                    <a:lnTo>
                      <a:pt x="101" y="334"/>
                    </a:lnTo>
                    <a:lnTo>
                      <a:pt x="80" y="331"/>
                    </a:lnTo>
                    <a:lnTo>
                      <a:pt x="74" y="275"/>
                    </a:lnTo>
                    <a:lnTo>
                      <a:pt x="49" y="248"/>
                    </a:lnTo>
                    <a:lnTo>
                      <a:pt x="35" y="191"/>
                    </a:lnTo>
                    <a:lnTo>
                      <a:pt x="13" y="183"/>
                    </a:lnTo>
                    <a:lnTo>
                      <a:pt x="0" y="140"/>
                    </a:lnTo>
                    <a:lnTo>
                      <a:pt x="13" y="121"/>
                    </a:lnTo>
                    <a:lnTo>
                      <a:pt x="13" y="16"/>
                    </a:lnTo>
                  </a:path>
                </a:pathLst>
              </a:custGeom>
              <a:solidFill>
                <a:srgbClr val="008226"/>
              </a:solidFill>
              <a:ln w="11160">
                <a:solidFill>
                  <a:srgbClr val="333333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  <p:grpSp>
          <p:nvGrpSpPr>
            <p:cNvPr id="11951" name=""/>
            <p:cNvGrpSpPr/>
            <p:nvPr/>
          </p:nvGrpSpPr>
          <p:grpSpPr>
            <a:xfrm>
              <a:off x="5269680" y="2433600"/>
              <a:ext cx="868680" cy="689760"/>
              <a:chOff x="5269680" y="2433600"/>
              <a:chExt cx="868680" cy="689760"/>
            </a:xfrm>
          </p:grpSpPr>
          <p:sp>
            <p:nvSpPr>
              <p:cNvPr id="11952" name=""/>
              <p:cNvSpPr/>
              <p:nvPr/>
            </p:nvSpPr>
            <p:spPr>
              <a:xfrm>
                <a:off x="5269680" y="2433600"/>
                <a:ext cx="868680" cy="689760"/>
              </a:xfrm>
              <a:custGeom>
                <a:avLst/>
                <a:gdLst/>
                <a:ahLst/>
                <a:rect l="l" t="t" r="r" b="b"/>
                <a:pathLst>
                  <a:path w="1096" h="868">
                    <a:moveTo>
                      <a:pt x="629" y="0"/>
                    </a:moveTo>
                    <a:lnTo>
                      <a:pt x="659" y="43"/>
                    </a:lnTo>
                    <a:lnTo>
                      <a:pt x="677" y="111"/>
                    </a:lnTo>
                    <a:lnTo>
                      <a:pt x="693" y="160"/>
                    </a:lnTo>
                    <a:lnTo>
                      <a:pt x="711" y="192"/>
                    </a:lnTo>
                    <a:lnTo>
                      <a:pt x="781" y="228"/>
                    </a:lnTo>
                    <a:lnTo>
                      <a:pt x="785" y="255"/>
                    </a:lnTo>
                    <a:lnTo>
                      <a:pt x="806" y="307"/>
                    </a:lnTo>
                    <a:lnTo>
                      <a:pt x="842" y="316"/>
                    </a:lnTo>
                    <a:lnTo>
                      <a:pt x="864" y="316"/>
                    </a:lnTo>
                    <a:lnTo>
                      <a:pt x="898" y="343"/>
                    </a:lnTo>
                    <a:lnTo>
                      <a:pt x="873" y="437"/>
                    </a:lnTo>
                    <a:lnTo>
                      <a:pt x="925" y="451"/>
                    </a:lnTo>
                    <a:lnTo>
                      <a:pt x="959" y="483"/>
                    </a:lnTo>
                    <a:lnTo>
                      <a:pt x="947" y="519"/>
                    </a:lnTo>
                    <a:lnTo>
                      <a:pt x="1004" y="528"/>
                    </a:lnTo>
                    <a:lnTo>
                      <a:pt x="1020" y="564"/>
                    </a:lnTo>
                    <a:lnTo>
                      <a:pt x="1026" y="624"/>
                    </a:lnTo>
                    <a:lnTo>
                      <a:pt x="1056" y="656"/>
                    </a:lnTo>
                    <a:lnTo>
                      <a:pt x="1078" y="656"/>
                    </a:lnTo>
                    <a:lnTo>
                      <a:pt x="1096" y="668"/>
                    </a:lnTo>
                    <a:lnTo>
                      <a:pt x="1096" y="728"/>
                    </a:lnTo>
                    <a:lnTo>
                      <a:pt x="1047" y="771"/>
                    </a:lnTo>
                    <a:lnTo>
                      <a:pt x="1035" y="780"/>
                    </a:lnTo>
                    <a:lnTo>
                      <a:pt x="1029" y="845"/>
                    </a:lnTo>
                    <a:lnTo>
                      <a:pt x="1020" y="864"/>
                    </a:lnTo>
                    <a:lnTo>
                      <a:pt x="974" y="868"/>
                    </a:lnTo>
                    <a:lnTo>
                      <a:pt x="912" y="852"/>
                    </a:lnTo>
                    <a:lnTo>
                      <a:pt x="934" y="812"/>
                    </a:lnTo>
                    <a:lnTo>
                      <a:pt x="952" y="787"/>
                    </a:lnTo>
                    <a:lnTo>
                      <a:pt x="943" y="771"/>
                    </a:lnTo>
                    <a:lnTo>
                      <a:pt x="427" y="796"/>
                    </a:lnTo>
                    <a:lnTo>
                      <a:pt x="196" y="803"/>
                    </a:lnTo>
                    <a:lnTo>
                      <a:pt x="187" y="500"/>
                    </a:lnTo>
                    <a:lnTo>
                      <a:pt x="179" y="313"/>
                    </a:lnTo>
                    <a:lnTo>
                      <a:pt x="140" y="280"/>
                    </a:lnTo>
                    <a:lnTo>
                      <a:pt x="134" y="241"/>
                    </a:lnTo>
                    <a:lnTo>
                      <a:pt x="109" y="228"/>
                    </a:lnTo>
                    <a:lnTo>
                      <a:pt x="109" y="196"/>
                    </a:lnTo>
                    <a:lnTo>
                      <a:pt x="140" y="192"/>
                    </a:lnTo>
                    <a:lnTo>
                      <a:pt x="140" y="163"/>
                    </a:lnTo>
                    <a:lnTo>
                      <a:pt x="100" y="136"/>
                    </a:lnTo>
                    <a:lnTo>
                      <a:pt x="52" y="131"/>
                    </a:lnTo>
                    <a:lnTo>
                      <a:pt x="52" y="92"/>
                    </a:lnTo>
                    <a:lnTo>
                      <a:pt x="57" y="65"/>
                    </a:lnTo>
                    <a:lnTo>
                      <a:pt x="30" y="43"/>
                    </a:lnTo>
                    <a:lnTo>
                      <a:pt x="0" y="39"/>
                    </a:lnTo>
                    <a:lnTo>
                      <a:pt x="0" y="12"/>
                    </a:lnTo>
                    <a:lnTo>
                      <a:pt x="629" y="0"/>
                    </a:lnTo>
                    <a:close/>
                  </a:path>
                </a:pathLst>
              </a:custGeom>
              <a:solidFill>
                <a:srgbClr val="008226"/>
              </a:solidFill>
              <a:ln w="9360">
                <a:solidFill>
                  <a:srgbClr val="333333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1953" name=""/>
              <p:cNvSpPr/>
              <p:nvPr/>
            </p:nvSpPr>
            <p:spPr>
              <a:xfrm>
                <a:off x="5269680" y="2433600"/>
                <a:ext cx="868680" cy="689760"/>
              </a:xfrm>
              <a:custGeom>
                <a:avLst/>
                <a:gdLst/>
                <a:ahLst/>
                <a:rect l="l" t="t" r="r" b="b"/>
                <a:pathLst>
                  <a:path w="1096" h="868">
                    <a:moveTo>
                      <a:pt x="629" y="0"/>
                    </a:moveTo>
                    <a:lnTo>
                      <a:pt x="659" y="43"/>
                    </a:lnTo>
                    <a:lnTo>
                      <a:pt x="677" y="111"/>
                    </a:lnTo>
                    <a:lnTo>
                      <a:pt x="693" y="160"/>
                    </a:lnTo>
                    <a:lnTo>
                      <a:pt x="711" y="192"/>
                    </a:lnTo>
                    <a:lnTo>
                      <a:pt x="781" y="228"/>
                    </a:lnTo>
                    <a:lnTo>
                      <a:pt x="785" y="255"/>
                    </a:lnTo>
                    <a:lnTo>
                      <a:pt x="806" y="307"/>
                    </a:lnTo>
                    <a:lnTo>
                      <a:pt x="842" y="316"/>
                    </a:lnTo>
                    <a:lnTo>
                      <a:pt x="864" y="316"/>
                    </a:lnTo>
                    <a:lnTo>
                      <a:pt x="898" y="343"/>
                    </a:lnTo>
                    <a:lnTo>
                      <a:pt x="873" y="437"/>
                    </a:lnTo>
                    <a:lnTo>
                      <a:pt x="925" y="451"/>
                    </a:lnTo>
                    <a:lnTo>
                      <a:pt x="959" y="483"/>
                    </a:lnTo>
                    <a:lnTo>
                      <a:pt x="947" y="519"/>
                    </a:lnTo>
                    <a:lnTo>
                      <a:pt x="1004" y="528"/>
                    </a:lnTo>
                    <a:lnTo>
                      <a:pt x="1020" y="564"/>
                    </a:lnTo>
                    <a:lnTo>
                      <a:pt x="1026" y="624"/>
                    </a:lnTo>
                    <a:lnTo>
                      <a:pt x="1056" y="656"/>
                    </a:lnTo>
                    <a:lnTo>
                      <a:pt x="1078" y="656"/>
                    </a:lnTo>
                    <a:lnTo>
                      <a:pt x="1096" y="668"/>
                    </a:lnTo>
                    <a:lnTo>
                      <a:pt x="1096" y="728"/>
                    </a:lnTo>
                    <a:lnTo>
                      <a:pt x="1047" y="771"/>
                    </a:lnTo>
                    <a:lnTo>
                      <a:pt x="1035" y="780"/>
                    </a:lnTo>
                    <a:lnTo>
                      <a:pt x="1029" y="845"/>
                    </a:lnTo>
                    <a:lnTo>
                      <a:pt x="1020" y="864"/>
                    </a:lnTo>
                    <a:lnTo>
                      <a:pt x="974" y="868"/>
                    </a:lnTo>
                    <a:lnTo>
                      <a:pt x="912" y="852"/>
                    </a:lnTo>
                    <a:lnTo>
                      <a:pt x="934" y="812"/>
                    </a:lnTo>
                    <a:lnTo>
                      <a:pt x="952" y="787"/>
                    </a:lnTo>
                    <a:lnTo>
                      <a:pt x="943" y="771"/>
                    </a:lnTo>
                    <a:lnTo>
                      <a:pt x="427" y="796"/>
                    </a:lnTo>
                    <a:lnTo>
                      <a:pt x="196" y="803"/>
                    </a:lnTo>
                    <a:lnTo>
                      <a:pt x="187" y="500"/>
                    </a:lnTo>
                    <a:lnTo>
                      <a:pt x="179" y="313"/>
                    </a:lnTo>
                    <a:lnTo>
                      <a:pt x="140" y="280"/>
                    </a:lnTo>
                    <a:lnTo>
                      <a:pt x="134" y="241"/>
                    </a:lnTo>
                    <a:lnTo>
                      <a:pt x="109" y="228"/>
                    </a:lnTo>
                    <a:lnTo>
                      <a:pt x="109" y="196"/>
                    </a:lnTo>
                    <a:lnTo>
                      <a:pt x="140" y="192"/>
                    </a:lnTo>
                    <a:lnTo>
                      <a:pt x="140" y="163"/>
                    </a:lnTo>
                    <a:lnTo>
                      <a:pt x="100" y="136"/>
                    </a:lnTo>
                    <a:lnTo>
                      <a:pt x="52" y="131"/>
                    </a:lnTo>
                    <a:lnTo>
                      <a:pt x="52" y="92"/>
                    </a:lnTo>
                    <a:lnTo>
                      <a:pt x="57" y="65"/>
                    </a:lnTo>
                    <a:lnTo>
                      <a:pt x="30" y="43"/>
                    </a:lnTo>
                    <a:lnTo>
                      <a:pt x="0" y="39"/>
                    </a:lnTo>
                    <a:lnTo>
                      <a:pt x="0" y="12"/>
                    </a:lnTo>
                    <a:lnTo>
                      <a:pt x="629" y="0"/>
                    </a:lnTo>
                  </a:path>
                </a:pathLst>
              </a:custGeom>
              <a:solidFill>
                <a:srgbClr val="008226"/>
              </a:solidFill>
              <a:ln w="11160">
                <a:solidFill>
                  <a:srgbClr val="333333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  <p:grpSp>
          <p:nvGrpSpPr>
            <p:cNvPr id="11954" name=""/>
            <p:cNvGrpSpPr/>
            <p:nvPr/>
          </p:nvGrpSpPr>
          <p:grpSpPr>
            <a:xfrm>
              <a:off x="5421960" y="3047040"/>
              <a:ext cx="659160" cy="550080"/>
              <a:chOff x="5421960" y="3047040"/>
              <a:chExt cx="659160" cy="550080"/>
            </a:xfrm>
          </p:grpSpPr>
          <p:sp>
            <p:nvSpPr>
              <p:cNvPr id="11955" name=""/>
              <p:cNvSpPr/>
              <p:nvPr/>
            </p:nvSpPr>
            <p:spPr>
              <a:xfrm>
                <a:off x="5421960" y="3047040"/>
                <a:ext cx="659160" cy="550080"/>
              </a:xfrm>
              <a:custGeom>
                <a:avLst/>
                <a:gdLst/>
                <a:ahLst/>
                <a:rect l="l" t="t" r="r" b="b"/>
                <a:pathLst>
                  <a:path w="830" h="692">
                    <a:moveTo>
                      <a:pt x="0" y="29"/>
                    </a:moveTo>
                    <a:lnTo>
                      <a:pt x="27" y="131"/>
                    </a:lnTo>
                    <a:lnTo>
                      <a:pt x="34" y="487"/>
                    </a:lnTo>
                    <a:lnTo>
                      <a:pt x="34" y="559"/>
                    </a:lnTo>
                    <a:lnTo>
                      <a:pt x="52" y="584"/>
                    </a:lnTo>
                    <a:lnTo>
                      <a:pt x="126" y="588"/>
                    </a:lnTo>
                    <a:lnTo>
                      <a:pt x="131" y="692"/>
                    </a:lnTo>
                    <a:lnTo>
                      <a:pt x="625" y="676"/>
                    </a:lnTo>
                    <a:lnTo>
                      <a:pt x="632" y="652"/>
                    </a:lnTo>
                    <a:lnTo>
                      <a:pt x="629" y="620"/>
                    </a:lnTo>
                    <a:lnTo>
                      <a:pt x="647" y="611"/>
                    </a:lnTo>
                    <a:lnTo>
                      <a:pt x="632" y="575"/>
                    </a:lnTo>
                    <a:lnTo>
                      <a:pt x="616" y="564"/>
                    </a:lnTo>
                    <a:lnTo>
                      <a:pt x="616" y="552"/>
                    </a:lnTo>
                    <a:lnTo>
                      <a:pt x="656" y="532"/>
                    </a:lnTo>
                    <a:lnTo>
                      <a:pt x="641" y="509"/>
                    </a:lnTo>
                    <a:lnTo>
                      <a:pt x="647" y="480"/>
                    </a:lnTo>
                    <a:lnTo>
                      <a:pt x="625" y="440"/>
                    </a:lnTo>
                    <a:lnTo>
                      <a:pt x="663" y="431"/>
                    </a:lnTo>
                    <a:lnTo>
                      <a:pt x="690" y="395"/>
                    </a:lnTo>
                    <a:lnTo>
                      <a:pt x="708" y="399"/>
                    </a:lnTo>
                    <a:lnTo>
                      <a:pt x="708" y="340"/>
                    </a:lnTo>
                    <a:lnTo>
                      <a:pt x="742" y="296"/>
                    </a:lnTo>
                    <a:lnTo>
                      <a:pt x="769" y="291"/>
                    </a:lnTo>
                    <a:lnTo>
                      <a:pt x="782" y="280"/>
                    </a:lnTo>
                    <a:lnTo>
                      <a:pt x="773" y="255"/>
                    </a:lnTo>
                    <a:lnTo>
                      <a:pt x="791" y="244"/>
                    </a:lnTo>
                    <a:lnTo>
                      <a:pt x="760" y="219"/>
                    </a:lnTo>
                    <a:lnTo>
                      <a:pt x="769" y="196"/>
                    </a:lnTo>
                    <a:lnTo>
                      <a:pt x="785" y="172"/>
                    </a:lnTo>
                    <a:lnTo>
                      <a:pt x="803" y="167"/>
                    </a:lnTo>
                    <a:lnTo>
                      <a:pt x="803" y="144"/>
                    </a:lnTo>
                    <a:lnTo>
                      <a:pt x="816" y="144"/>
                    </a:lnTo>
                    <a:lnTo>
                      <a:pt x="812" y="120"/>
                    </a:lnTo>
                    <a:lnTo>
                      <a:pt x="830" y="117"/>
                    </a:lnTo>
                    <a:lnTo>
                      <a:pt x="830" y="88"/>
                    </a:lnTo>
                    <a:lnTo>
                      <a:pt x="778" y="92"/>
                    </a:lnTo>
                    <a:lnTo>
                      <a:pt x="717" y="75"/>
                    </a:lnTo>
                    <a:lnTo>
                      <a:pt x="738" y="36"/>
                    </a:lnTo>
                    <a:lnTo>
                      <a:pt x="760" y="7"/>
                    </a:lnTo>
                    <a:lnTo>
                      <a:pt x="738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008226"/>
              </a:solidFill>
              <a:ln w="9360">
                <a:solidFill>
                  <a:srgbClr val="333333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1956" name=""/>
              <p:cNvSpPr/>
              <p:nvPr/>
            </p:nvSpPr>
            <p:spPr>
              <a:xfrm>
                <a:off x="5421960" y="3047040"/>
                <a:ext cx="659160" cy="550080"/>
              </a:xfrm>
              <a:custGeom>
                <a:avLst/>
                <a:gdLst/>
                <a:ahLst/>
                <a:rect l="l" t="t" r="r" b="b"/>
                <a:pathLst>
                  <a:path w="830" h="692">
                    <a:moveTo>
                      <a:pt x="0" y="29"/>
                    </a:moveTo>
                    <a:lnTo>
                      <a:pt x="27" y="131"/>
                    </a:lnTo>
                    <a:lnTo>
                      <a:pt x="34" y="487"/>
                    </a:lnTo>
                    <a:lnTo>
                      <a:pt x="34" y="559"/>
                    </a:lnTo>
                    <a:lnTo>
                      <a:pt x="52" y="584"/>
                    </a:lnTo>
                    <a:lnTo>
                      <a:pt x="126" y="588"/>
                    </a:lnTo>
                    <a:lnTo>
                      <a:pt x="131" y="692"/>
                    </a:lnTo>
                    <a:lnTo>
                      <a:pt x="625" y="676"/>
                    </a:lnTo>
                    <a:lnTo>
                      <a:pt x="632" y="652"/>
                    </a:lnTo>
                    <a:lnTo>
                      <a:pt x="629" y="620"/>
                    </a:lnTo>
                    <a:lnTo>
                      <a:pt x="647" y="611"/>
                    </a:lnTo>
                    <a:lnTo>
                      <a:pt x="632" y="575"/>
                    </a:lnTo>
                    <a:lnTo>
                      <a:pt x="616" y="564"/>
                    </a:lnTo>
                    <a:lnTo>
                      <a:pt x="616" y="552"/>
                    </a:lnTo>
                    <a:lnTo>
                      <a:pt x="656" y="532"/>
                    </a:lnTo>
                    <a:lnTo>
                      <a:pt x="641" y="509"/>
                    </a:lnTo>
                    <a:lnTo>
                      <a:pt x="647" y="480"/>
                    </a:lnTo>
                    <a:lnTo>
                      <a:pt x="625" y="440"/>
                    </a:lnTo>
                    <a:lnTo>
                      <a:pt x="663" y="431"/>
                    </a:lnTo>
                    <a:lnTo>
                      <a:pt x="690" y="395"/>
                    </a:lnTo>
                    <a:lnTo>
                      <a:pt x="708" y="399"/>
                    </a:lnTo>
                    <a:lnTo>
                      <a:pt x="708" y="340"/>
                    </a:lnTo>
                    <a:lnTo>
                      <a:pt x="742" y="296"/>
                    </a:lnTo>
                    <a:lnTo>
                      <a:pt x="769" y="291"/>
                    </a:lnTo>
                    <a:lnTo>
                      <a:pt x="782" y="280"/>
                    </a:lnTo>
                    <a:lnTo>
                      <a:pt x="773" y="255"/>
                    </a:lnTo>
                    <a:lnTo>
                      <a:pt x="791" y="244"/>
                    </a:lnTo>
                    <a:lnTo>
                      <a:pt x="760" y="219"/>
                    </a:lnTo>
                    <a:lnTo>
                      <a:pt x="769" y="196"/>
                    </a:lnTo>
                    <a:lnTo>
                      <a:pt x="785" y="172"/>
                    </a:lnTo>
                    <a:lnTo>
                      <a:pt x="803" y="167"/>
                    </a:lnTo>
                    <a:lnTo>
                      <a:pt x="803" y="144"/>
                    </a:lnTo>
                    <a:lnTo>
                      <a:pt x="816" y="144"/>
                    </a:lnTo>
                    <a:lnTo>
                      <a:pt x="812" y="120"/>
                    </a:lnTo>
                    <a:lnTo>
                      <a:pt x="830" y="117"/>
                    </a:lnTo>
                    <a:lnTo>
                      <a:pt x="830" y="88"/>
                    </a:lnTo>
                    <a:lnTo>
                      <a:pt x="778" y="92"/>
                    </a:lnTo>
                    <a:lnTo>
                      <a:pt x="717" y="75"/>
                    </a:lnTo>
                    <a:lnTo>
                      <a:pt x="738" y="36"/>
                    </a:lnTo>
                    <a:lnTo>
                      <a:pt x="760" y="7"/>
                    </a:lnTo>
                    <a:lnTo>
                      <a:pt x="738" y="0"/>
                    </a:lnTo>
                    <a:lnTo>
                      <a:pt x="0" y="29"/>
                    </a:lnTo>
                  </a:path>
                </a:pathLst>
              </a:custGeom>
              <a:solidFill>
                <a:srgbClr val="008226"/>
              </a:solidFill>
              <a:ln w="11160">
                <a:solidFill>
                  <a:srgbClr val="333333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  <p:grpSp>
          <p:nvGrpSpPr>
            <p:cNvPr id="11957" name=""/>
            <p:cNvGrpSpPr/>
            <p:nvPr/>
          </p:nvGrpSpPr>
          <p:grpSpPr>
            <a:xfrm>
              <a:off x="5796360" y="2126520"/>
              <a:ext cx="529200" cy="826560"/>
              <a:chOff x="5796360" y="2126520"/>
              <a:chExt cx="529200" cy="826560"/>
            </a:xfrm>
          </p:grpSpPr>
          <p:sp>
            <p:nvSpPr>
              <p:cNvPr id="11958" name=""/>
              <p:cNvSpPr/>
              <p:nvPr/>
            </p:nvSpPr>
            <p:spPr>
              <a:xfrm>
                <a:off x="5796360" y="2126520"/>
                <a:ext cx="529200" cy="826560"/>
              </a:xfrm>
              <a:custGeom>
                <a:avLst/>
                <a:gdLst/>
                <a:ahLst/>
                <a:rect l="l" t="t" r="r" b="b"/>
                <a:pathLst>
                  <a:path w="668" h="1038">
                    <a:moveTo>
                      <a:pt x="113" y="12"/>
                    </a:moveTo>
                    <a:lnTo>
                      <a:pt x="109" y="43"/>
                    </a:lnTo>
                    <a:lnTo>
                      <a:pt x="134" y="52"/>
                    </a:lnTo>
                    <a:lnTo>
                      <a:pt x="140" y="75"/>
                    </a:lnTo>
                    <a:lnTo>
                      <a:pt x="156" y="91"/>
                    </a:lnTo>
                    <a:lnTo>
                      <a:pt x="179" y="100"/>
                    </a:lnTo>
                    <a:lnTo>
                      <a:pt x="170" y="195"/>
                    </a:lnTo>
                    <a:lnTo>
                      <a:pt x="43" y="248"/>
                    </a:lnTo>
                    <a:lnTo>
                      <a:pt x="61" y="303"/>
                    </a:lnTo>
                    <a:lnTo>
                      <a:pt x="64" y="323"/>
                    </a:lnTo>
                    <a:lnTo>
                      <a:pt x="18" y="382"/>
                    </a:lnTo>
                    <a:lnTo>
                      <a:pt x="12" y="427"/>
                    </a:lnTo>
                    <a:lnTo>
                      <a:pt x="0" y="443"/>
                    </a:lnTo>
                    <a:lnTo>
                      <a:pt x="21" y="539"/>
                    </a:lnTo>
                    <a:lnTo>
                      <a:pt x="43" y="584"/>
                    </a:lnTo>
                    <a:lnTo>
                      <a:pt x="118" y="614"/>
                    </a:lnTo>
                    <a:lnTo>
                      <a:pt x="134" y="691"/>
                    </a:lnTo>
                    <a:lnTo>
                      <a:pt x="179" y="702"/>
                    </a:lnTo>
                    <a:lnTo>
                      <a:pt x="201" y="695"/>
                    </a:lnTo>
                    <a:lnTo>
                      <a:pt x="232" y="735"/>
                    </a:lnTo>
                    <a:lnTo>
                      <a:pt x="210" y="819"/>
                    </a:lnTo>
                    <a:lnTo>
                      <a:pt x="249" y="835"/>
                    </a:lnTo>
                    <a:lnTo>
                      <a:pt x="296" y="862"/>
                    </a:lnTo>
                    <a:lnTo>
                      <a:pt x="284" y="902"/>
                    </a:lnTo>
                    <a:lnTo>
                      <a:pt x="348" y="914"/>
                    </a:lnTo>
                    <a:lnTo>
                      <a:pt x="357" y="974"/>
                    </a:lnTo>
                    <a:lnTo>
                      <a:pt x="366" y="1019"/>
                    </a:lnTo>
                    <a:lnTo>
                      <a:pt x="397" y="1038"/>
                    </a:lnTo>
                    <a:lnTo>
                      <a:pt x="436" y="1038"/>
                    </a:lnTo>
                    <a:lnTo>
                      <a:pt x="454" y="1010"/>
                    </a:lnTo>
                    <a:lnTo>
                      <a:pt x="559" y="1029"/>
                    </a:lnTo>
                    <a:lnTo>
                      <a:pt x="555" y="1006"/>
                    </a:lnTo>
                    <a:lnTo>
                      <a:pt x="519" y="986"/>
                    </a:lnTo>
                    <a:lnTo>
                      <a:pt x="524" y="974"/>
                    </a:lnTo>
                    <a:lnTo>
                      <a:pt x="559" y="947"/>
                    </a:lnTo>
                    <a:lnTo>
                      <a:pt x="589" y="943"/>
                    </a:lnTo>
                    <a:lnTo>
                      <a:pt x="589" y="914"/>
                    </a:lnTo>
                    <a:lnTo>
                      <a:pt x="602" y="882"/>
                    </a:lnTo>
                    <a:lnTo>
                      <a:pt x="571" y="878"/>
                    </a:lnTo>
                    <a:lnTo>
                      <a:pt x="580" y="846"/>
                    </a:lnTo>
                    <a:lnTo>
                      <a:pt x="602" y="814"/>
                    </a:lnTo>
                    <a:lnTo>
                      <a:pt x="589" y="778"/>
                    </a:lnTo>
                    <a:lnTo>
                      <a:pt x="647" y="727"/>
                    </a:lnTo>
                    <a:lnTo>
                      <a:pt x="647" y="702"/>
                    </a:lnTo>
                    <a:lnTo>
                      <a:pt x="668" y="691"/>
                    </a:lnTo>
                    <a:lnTo>
                      <a:pt x="638" y="682"/>
                    </a:lnTo>
                    <a:lnTo>
                      <a:pt x="647" y="611"/>
                    </a:lnTo>
                    <a:lnTo>
                      <a:pt x="623" y="611"/>
                    </a:lnTo>
                    <a:lnTo>
                      <a:pt x="623" y="578"/>
                    </a:lnTo>
                    <a:lnTo>
                      <a:pt x="641" y="531"/>
                    </a:lnTo>
                    <a:lnTo>
                      <a:pt x="623" y="327"/>
                    </a:lnTo>
                    <a:lnTo>
                      <a:pt x="593" y="127"/>
                    </a:lnTo>
                    <a:lnTo>
                      <a:pt x="580" y="95"/>
                    </a:lnTo>
                    <a:lnTo>
                      <a:pt x="586" y="71"/>
                    </a:lnTo>
                    <a:lnTo>
                      <a:pt x="559" y="48"/>
                    </a:lnTo>
                    <a:lnTo>
                      <a:pt x="532" y="43"/>
                    </a:lnTo>
                    <a:lnTo>
                      <a:pt x="528" y="0"/>
                    </a:lnTo>
                    <a:lnTo>
                      <a:pt x="113" y="12"/>
                    </a:lnTo>
                    <a:close/>
                  </a:path>
                </a:pathLst>
              </a:custGeom>
              <a:solidFill>
                <a:srgbClr val="008226"/>
              </a:solidFill>
              <a:ln w="9360">
                <a:solidFill>
                  <a:srgbClr val="333333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1959" name=""/>
              <p:cNvSpPr/>
              <p:nvPr/>
            </p:nvSpPr>
            <p:spPr>
              <a:xfrm>
                <a:off x="5796360" y="2126520"/>
                <a:ext cx="529200" cy="826560"/>
              </a:xfrm>
              <a:custGeom>
                <a:avLst/>
                <a:gdLst/>
                <a:ahLst/>
                <a:rect l="l" t="t" r="r" b="b"/>
                <a:pathLst>
                  <a:path w="668" h="1038">
                    <a:moveTo>
                      <a:pt x="113" y="12"/>
                    </a:moveTo>
                    <a:lnTo>
                      <a:pt x="109" y="43"/>
                    </a:lnTo>
                    <a:lnTo>
                      <a:pt x="134" y="52"/>
                    </a:lnTo>
                    <a:lnTo>
                      <a:pt x="140" y="75"/>
                    </a:lnTo>
                    <a:lnTo>
                      <a:pt x="156" y="91"/>
                    </a:lnTo>
                    <a:lnTo>
                      <a:pt x="179" y="100"/>
                    </a:lnTo>
                    <a:lnTo>
                      <a:pt x="170" y="195"/>
                    </a:lnTo>
                    <a:lnTo>
                      <a:pt x="43" y="248"/>
                    </a:lnTo>
                    <a:lnTo>
                      <a:pt x="61" y="303"/>
                    </a:lnTo>
                    <a:lnTo>
                      <a:pt x="64" y="323"/>
                    </a:lnTo>
                    <a:lnTo>
                      <a:pt x="18" y="382"/>
                    </a:lnTo>
                    <a:lnTo>
                      <a:pt x="12" y="427"/>
                    </a:lnTo>
                    <a:lnTo>
                      <a:pt x="0" y="443"/>
                    </a:lnTo>
                    <a:lnTo>
                      <a:pt x="21" y="539"/>
                    </a:lnTo>
                    <a:lnTo>
                      <a:pt x="43" y="584"/>
                    </a:lnTo>
                    <a:lnTo>
                      <a:pt x="118" y="614"/>
                    </a:lnTo>
                    <a:lnTo>
                      <a:pt x="134" y="691"/>
                    </a:lnTo>
                    <a:lnTo>
                      <a:pt x="179" y="702"/>
                    </a:lnTo>
                    <a:lnTo>
                      <a:pt x="201" y="695"/>
                    </a:lnTo>
                    <a:lnTo>
                      <a:pt x="232" y="735"/>
                    </a:lnTo>
                    <a:lnTo>
                      <a:pt x="210" y="819"/>
                    </a:lnTo>
                    <a:lnTo>
                      <a:pt x="249" y="835"/>
                    </a:lnTo>
                    <a:lnTo>
                      <a:pt x="296" y="862"/>
                    </a:lnTo>
                    <a:lnTo>
                      <a:pt x="284" y="902"/>
                    </a:lnTo>
                    <a:lnTo>
                      <a:pt x="348" y="914"/>
                    </a:lnTo>
                    <a:lnTo>
                      <a:pt x="357" y="974"/>
                    </a:lnTo>
                    <a:lnTo>
                      <a:pt x="366" y="1019"/>
                    </a:lnTo>
                    <a:lnTo>
                      <a:pt x="397" y="1038"/>
                    </a:lnTo>
                    <a:lnTo>
                      <a:pt x="436" y="1038"/>
                    </a:lnTo>
                    <a:lnTo>
                      <a:pt x="454" y="1010"/>
                    </a:lnTo>
                    <a:lnTo>
                      <a:pt x="559" y="1029"/>
                    </a:lnTo>
                    <a:lnTo>
                      <a:pt x="555" y="1006"/>
                    </a:lnTo>
                    <a:lnTo>
                      <a:pt x="519" y="986"/>
                    </a:lnTo>
                    <a:lnTo>
                      <a:pt x="524" y="974"/>
                    </a:lnTo>
                    <a:lnTo>
                      <a:pt x="559" y="947"/>
                    </a:lnTo>
                    <a:lnTo>
                      <a:pt x="589" y="943"/>
                    </a:lnTo>
                    <a:lnTo>
                      <a:pt x="589" y="914"/>
                    </a:lnTo>
                    <a:lnTo>
                      <a:pt x="602" y="882"/>
                    </a:lnTo>
                    <a:lnTo>
                      <a:pt x="571" y="878"/>
                    </a:lnTo>
                    <a:lnTo>
                      <a:pt x="580" y="846"/>
                    </a:lnTo>
                    <a:lnTo>
                      <a:pt x="602" y="814"/>
                    </a:lnTo>
                    <a:lnTo>
                      <a:pt x="589" y="778"/>
                    </a:lnTo>
                    <a:lnTo>
                      <a:pt x="647" y="727"/>
                    </a:lnTo>
                    <a:lnTo>
                      <a:pt x="647" y="702"/>
                    </a:lnTo>
                    <a:lnTo>
                      <a:pt x="668" y="691"/>
                    </a:lnTo>
                    <a:lnTo>
                      <a:pt x="638" y="682"/>
                    </a:lnTo>
                    <a:lnTo>
                      <a:pt x="647" y="611"/>
                    </a:lnTo>
                    <a:lnTo>
                      <a:pt x="623" y="611"/>
                    </a:lnTo>
                    <a:lnTo>
                      <a:pt x="623" y="578"/>
                    </a:lnTo>
                    <a:lnTo>
                      <a:pt x="641" y="531"/>
                    </a:lnTo>
                    <a:lnTo>
                      <a:pt x="623" y="327"/>
                    </a:lnTo>
                    <a:lnTo>
                      <a:pt x="593" y="127"/>
                    </a:lnTo>
                    <a:lnTo>
                      <a:pt x="580" y="95"/>
                    </a:lnTo>
                    <a:lnTo>
                      <a:pt x="586" y="71"/>
                    </a:lnTo>
                    <a:lnTo>
                      <a:pt x="559" y="48"/>
                    </a:lnTo>
                    <a:lnTo>
                      <a:pt x="532" y="43"/>
                    </a:lnTo>
                    <a:lnTo>
                      <a:pt x="528" y="0"/>
                    </a:lnTo>
                    <a:lnTo>
                      <a:pt x="113" y="12"/>
                    </a:lnTo>
                  </a:path>
                </a:pathLst>
              </a:custGeom>
              <a:solidFill>
                <a:srgbClr val="008226"/>
              </a:solidFill>
              <a:ln w="11160">
                <a:solidFill>
                  <a:srgbClr val="333333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  <p:grpSp>
          <p:nvGrpSpPr>
            <p:cNvPr id="11960" name=""/>
            <p:cNvGrpSpPr/>
            <p:nvPr/>
          </p:nvGrpSpPr>
          <p:grpSpPr>
            <a:xfrm>
              <a:off x="5585400" y="1467000"/>
              <a:ext cx="678600" cy="670320"/>
              <a:chOff x="5585400" y="1467000"/>
              <a:chExt cx="678600" cy="670320"/>
            </a:xfrm>
          </p:grpSpPr>
          <p:sp>
            <p:nvSpPr>
              <p:cNvPr id="11961" name=""/>
              <p:cNvSpPr/>
              <p:nvPr/>
            </p:nvSpPr>
            <p:spPr>
              <a:xfrm>
                <a:off x="5585400" y="1467000"/>
                <a:ext cx="678600" cy="670320"/>
              </a:xfrm>
              <a:custGeom>
                <a:avLst/>
                <a:gdLst/>
                <a:ahLst/>
                <a:rect l="l" t="t" r="r" b="b"/>
                <a:pathLst>
                  <a:path w="857" h="843">
                    <a:moveTo>
                      <a:pt x="799" y="827"/>
                    </a:moveTo>
                    <a:lnTo>
                      <a:pt x="799" y="787"/>
                    </a:lnTo>
                    <a:lnTo>
                      <a:pt x="787" y="748"/>
                    </a:lnTo>
                    <a:lnTo>
                      <a:pt x="778" y="687"/>
                    </a:lnTo>
                    <a:lnTo>
                      <a:pt x="781" y="647"/>
                    </a:lnTo>
                    <a:lnTo>
                      <a:pt x="790" y="618"/>
                    </a:lnTo>
                    <a:lnTo>
                      <a:pt x="805" y="595"/>
                    </a:lnTo>
                    <a:lnTo>
                      <a:pt x="790" y="568"/>
                    </a:lnTo>
                    <a:lnTo>
                      <a:pt x="778" y="552"/>
                    </a:lnTo>
                    <a:lnTo>
                      <a:pt x="787" y="527"/>
                    </a:lnTo>
                    <a:lnTo>
                      <a:pt x="805" y="520"/>
                    </a:lnTo>
                    <a:lnTo>
                      <a:pt x="805" y="412"/>
                    </a:lnTo>
                    <a:lnTo>
                      <a:pt x="821" y="388"/>
                    </a:lnTo>
                    <a:lnTo>
                      <a:pt x="857" y="356"/>
                    </a:lnTo>
                    <a:lnTo>
                      <a:pt x="852" y="320"/>
                    </a:lnTo>
                    <a:lnTo>
                      <a:pt x="839" y="308"/>
                    </a:lnTo>
                    <a:lnTo>
                      <a:pt x="817" y="317"/>
                    </a:lnTo>
                    <a:lnTo>
                      <a:pt x="808" y="360"/>
                    </a:lnTo>
                    <a:lnTo>
                      <a:pt x="787" y="376"/>
                    </a:lnTo>
                    <a:lnTo>
                      <a:pt x="769" y="388"/>
                    </a:lnTo>
                    <a:lnTo>
                      <a:pt x="765" y="412"/>
                    </a:lnTo>
                    <a:lnTo>
                      <a:pt x="738" y="432"/>
                    </a:lnTo>
                    <a:lnTo>
                      <a:pt x="704" y="435"/>
                    </a:lnTo>
                    <a:lnTo>
                      <a:pt x="720" y="396"/>
                    </a:lnTo>
                    <a:lnTo>
                      <a:pt x="751" y="360"/>
                    </a:lnTo>
                    <a:lnTo>
                      <a:pt x="778" y="327"/>
                    </a:lnTo>
                    <a:lnTo>
                      <a:pt x="787" y="300"/>
                    </a:lnTo>
                    <a:lnTo>
                      <a:pt x="726" y="291"/>
                    </a:lnTo>
                    <a:lnTo>
                      <a:pt x="747" y="223"/>
                    </a:lnTo>
                    <a:lnTo>
                      <a:pt x="686" y="203"/>
                    </a:lnTo>
                    <a:lnTo>
                      <a:pt x="665" y="187"/>
                    </a:lnTo>
                    <a:lnTo>
                      <a:pt x="634" y="180"/>
                    </a:lnTo>
                    <a:lnTo>
                      <a:pt x="620" y="160"/>
                    </a:lnTo>
                    <a:lnTo>
                      <a:pt x="577" y="176"/>
                    </a:lnTo>
                    <a:lnTo>
                      <a:pt x="551" y="151"/>
                    </a:lnTo>
                    <a:lnTo>
                      <a:pt x="489" y="124"/>
                    </a:lnTo>
                    <a:lnTo>
                      <a:pt x="458" y="148"/>
                    </a:lnTo>
                    <a:lnTo>
                      <a:pt x="436" y="151"/>
                    </a:lnTo>
                    <a:lnTo>
                      <a:pt x="420" y="140"/>
                    </a:lnTo>
                    <a:lnTo>
                      <a:pt x="366" y="108"/>
                    </a:lnTo>
                    <a:lnTo>
                      <a:pt x="357" y="95"/>
                    </a:lnTo>
                    <a:lnTo>
                      <a:pt x="363" y="68"/>
                    </a:lnTo>
                    <a:lnTo>
                      <a:pt x="323" y="76"/>
                    </a:lnTo>
                    <a:lnTo>
                      <a:pt x="305" y="60"/>
                    </a:lnTo>
                    <a:lnTo>
                      <a:pt x="275" y="20"/>
                    </a:lnTo>
                    <a:lnTo>
                      <a:pt x="266" y="0"/>
                    </a:lnTo>
                    <a:lnTo>
                      <a:pt x="241" y="7"/>
                    </a:lnTo>
                    <a:lnTo>
                      <a:pt x="183" y="52"/>
                    </a:lnTo>
                    <a:lnTo>
                      <a:pt x="140" y="72"/>
                    </a:lnTo>
                    <a:lnTo>
                      <a:pt x="100" y="76"/>
                    </a:lnTo>
                    <a:lnTo>
                      <a:pt x="64" y="95"/>
                    </a:lnTo>
                    <a:lnTo>
                      <a:pt x="57" y="131"/>
                    </a:lnTo>
                    <a:lnTo>
                      <a:pt x="64" y="180"/>
                    </a:lnTo>
                    <a:lnTo>
                      <a:pt x="3" y="252"/>
                    </a:lnTo>
                    <a:lnTo>
                      <a:pt x="0" y="288"/>
                    </a:lnTo>
                    <a:lnTo>
                      <a:pt x="18" y="295"/>
                    </a:lnTo>
                    <a:lnTo>
                      <a:pt x="3" y="432"/>
                    </a:lnTo>
                    <a:lnTo>
                      <a:pt x="127" y="496"/>
                    </a:lnTo>
                    <a:lnTo>
                      <a:pt x="170" y="527"/>
                    </a:lnTo>
                    <a:lnTo>
                      <a:pt x="174" y="568"/>
                    </a:lnTo>
                    <a:lnTo>
                      <a:pt x="232" y="563"/>
                    </a:lnTo>
                    <a:lnTo>
                      <a:pt x="250" y="644"/>
                    </a:lnTo>
                    <a:lnTo>
                      <a:pt x="280" y="663"/>
                    </a:lnTo>
                    <a:lnTo>
                      <a:pt x="280" y="690"/>
                    </a:lnTo>
                    <a:lnTo>
                      <a:pt x="262" y="759"/>
                    </a:lnTo>
                    <a:lnTo>
                      <a:pt x="289" y="795"/>
                    </a:lnTo>
                    <a:lnTo>
                      <a:pt x="305" y="823"/>
                    </a:lnTo>
                    <a:lnTo>
                      <a:pt x="375" y="827"/>
                    </a:lnTo>
                    <a:lnTo>
                      <a:pt x="381" y="843"/>
                    </a:lnTo>
                    <a:lnTo>
                      <a:pt x="799" y="827"/>
                    </a:lnTo>
                    <a:close/>
                  </a:path>
                </a:pathLst>
              </a:custGeom>
              <a:solidFill>
                <a:srgbClr val="008226"/>
              </a:solidFill>
              <a:ln w="9360">
                <a:solidFill>
                  <a:srgbClr val="333333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1962" name=""/>
              <p:cNvSpPr/>
              <p:nvPr/>
            </p:nvSpPr>
            <p:spPr>
              <a:xfrm>
                <a:off x="5585400" y="1467000"/>
                <a:ext cx="678600" cy="670320"/>
              </a:xfrm>
              <a:custGeom>
                <a:avLst/>
                <a:gdLst/>
                <a:ahLst/>
                <a:rect l="l" t="t" r="r" b="b"/>
                <a:pathLst>
                  <a:path w="857" h="843">
                    <a:moveTo>
                      <a:pt x="799" y="827"/>
                    </a:moveTo>
                    <a:lnTo>
                      <a:pt x="799" y="787"/>
                    </a:lnTo>
                    <a:lnTo>
                      <a:pt x="787" y="748"/>
                    </a:lnTo>
                    <a:lnTo>
                      <a:pt x="778" y="687"/>
                    </a:lnTo>
                    <a:lnTo>
                      <a:pt x="781" y="647"/>
                    </a:lnTo>
                    <a:lnTo>
                      <a:pt x="790" y="618"/>
                    </a:lnTo>
                    <a:lnTo>
                      <a:pt x="805" y="595"/>
                    </a:lnTo>
                    <a:lnTo>
                      <a:pt x="790" y="568"/>
                    </a:lnTo>
                    <a:lnTo>
                      <a:pt x="778" y="552"/>
                    </a:lnTo>
                    <a:lnTo>
                      <a:pt x="787" y="527"/>
                    </a:lnTo>
                    <a:lnTo>
                      <a:pt x="805" y="520"/>
                    </a:lnTo>
                    <a:lnTo>
                      <a:pt x="805" y="412"/>
                    </a:lnTo>
                    <a:lnTo>
                      <a:pt x="821" y="388"/>
                    </a:lnTo>
                    <a:lnTo>
                      <a:pt x="857" y="356"/>
                    </a:lnTo>
                    <a:lnTo>
                      <a:pt x="852" y="320"/>
                    </a:lnTo>
                    <a:lnTo>
                      <a:pt x="839" y="308"/>
                    </a:lnTo>
                    <a:lnTo>
                      <a:pt x="817" y="317"/>
                    </a:lnTo>
                    <a:lnTo>
                      <a:pt x="808" y="360"/>
                    </a:lnTo>
                    <a:lnTo>
                      <a:pt x="787" y="376"/>
                    </a:lnTo>
                    <a:lnTo>
                      <a:pt x="769" y="388"/>
                    </a:lnTo>
                    <a:lnTo>
                      <a:pt x="765" y="412"/>
                    </a:lnTo>
                    <a:lnTo>
                      <a:pt x="738" y="432"/>
                    </a:lnTo>
                    <a:lnTo>
                      <a:pt x="704" y="435"/>
                    </a:lnTo>
                    <a:lnTo>
                      <a:pt x="720" y="396"/>
                    </a:lnTo>
                    <a:lnTo>
                      <a:pt x="751" y="360"/>
                    </a:lnTo>
                    <a:lnTo>
                      <a:pt x="778" y="327"/>
                    </a:lnTo>
                    <a:lnTo>
                      <a:pt x="787" y="300"/>
                    </a:lnTo>
                    <a:lnTo>
                      <a:pt x="726" y="291"/>
                    </a:lnTo>
                    <a:lnTo>
                      <a:pt x="747" y="223"/>
                    </a:lnTo>
                    <a:lnTo>
                      <a:pt x="686" y="203"/>
                    </a:lnTo>
                    <a:lnTo>
                      <a:pt x="665" y="187"/>
                    </a:lnTo>
                    <a:lnTo>
                      <a:pt x="634" y="180"/>
                    </a:lnTo>
                    <a:lnTo>
                      <a:pt x="620" y="160"/>
                    </a:lnTo>
                    <a:lnTo>
                      <a:pt x="577" y="176"/>
                    </a:lnTo>
                    <a:lnTo>
                      <a:pt x="551" y="151"/>
                    </a:lnTo>
                    <a:lnTo>
                      <a:pt x="489" y="124"/>
                    </a:lnTo>
                    <a:lnTo>
                      <a:pt x="458" y="148"/>
                    </a:lnTo>
                    <a:lnTo>
                      <a:pt x="436" y="151"/>
                    </a:lnTo>
                    <a:lnTo>
                      <a:pt x="420" y="140"/>
                    </a:lnTo>
                    <a:lnTo>
                      <a:pt x="366" y="108"/>
                    </a:lnTo>
                    <a:lnTo>
                      <a:pt x="357" y="95"/>
                    </a:lnTo>
                    <a:lnTo>
                      <a:pt x="363" y="68"/>
                    </a:lnTo>
                    <a:lnTo>
                      <a:pt x="323" y="76"/>
                    </a:lnTo>
                    <a:lnTo>
                      <a:pt x="305" y="60"/>
                    </a:lnTo>
                    <a:lnTo>
                      <a:pt x="275" y="20"/>
                    </a:lnTo>
                    <a:lnTo>
                      <a:pt x="266" y="0"/>
                    </a:lnTo>
                    <a:lnTo>
                      <a:pt x="241" y="7"/>
                    </a:lnTo>
                    <a:lnTo>
                      <a:pt x="183" y="52"/>
                    </a:lnTo>
                    <a:lnTo>
                      <a:pt x="140" y="72"/>
                    </a:lnTo>
                    <a:lnTo>
                      <a:pt x="100" y="76"/>
                    </a:lnTo>
                    <a:lnTo>
                      <a:pt x="64" y="95"/>
                    </a:lnTo>
                    <a:lnTo>
                      <a:pt x="57" y="131"/>
                    </a:lnTo>
                    <a:lnTo>
                      <a:pt x="64" y="180"/>
                    </a:lnTo>
                    <a:lnTo>
                      <a:pt x="3" y="252"/>
                    </a:lnTo>
                    <a:lnTo>
                      <a:pt x="0" y="288"/>
                    </a:lnTo>
                    <a:lnTo>
                      <a:pt x="18" y="295"/>
                    </a:lnTo>
                    <a:lnTo>
                      <a:pt x="3" y="432"/>
                    </a:lnTo>
                    <a:lnTo>
                      <a:pt x="127" y="496"/>
                    </a:lnTo>
                    <a:lnTo>
                      <a:pt x="170" y="527"/>
                    </a:lnTo>
                    <a:lnTo>
                      <a:pt x="174" y="568"/>
                    </a:lnTo>
                    <a:lnTo>
                      <a:pt x="232" y="563"/>
                    </a:lnTo>
                    <a:lnTo>
                      <a:pt x="250" y="644"/>
                    </a:lnTo>
                    <a:lnTo>
                      <a:pt x="280" y="663"/>
                    </a:lnTo>
                    <a:lnTo>
                      <a:pt x="280" y="690"/>
                    </a:lnTo>
                    <a:lnTo>
                      <a:pt x="262" y="759"/>
                    </a:lnTo>
                    <a:lnTo>
                      <a:pt x="289" y="795"/>
                    </a:lnTo>
                    <a:lnTo>
                      <a:pt x="305" y="823"/>
                    </a:lnTo>
                    <a:lnTo>
                      <a:pt x="375" y="827"/>
                    </a:lnTo>
                    <a:lnTo>
                      <a:pt x="381" y="843"/>
                    </a:lnTo>
                    <a:lnTo>
                      <a:pt x="799" y="827"/>
                    </a:lnTo>
                  </a:path>
                </a:pathLst>
              </a:custGeom>
              <a:solidFill>
                <a:srgbClr val="008226"/>
              </a:solidFill>
              <a:ln w="11160">
                <a:solidFill>
                  <a:srgbClr val="333333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  <p:grpSp>
          <p:nvGrpSpPr>
            <p:cNvPr id="11963" name=""/>
            <p:cNvGrpSpPr/>
            <p:nvPr/>
          </p:nvGrpSpPr>
          <p:grpSpPr>
            <a:xfrm>
              <a:off x="5868720" y="1365120"/>
              <a:ext cx="632880" cy="339480"/>
              <a:chOff x="5868720" y="1365120"/>
              <a:chExt cx="632880" cy="339480"/>
            </a:xfrm>
          </p:grpSpPr>
          <p:sp>
            <p:nvSpPr>
              <p:cNvPr id="11964" name=""/>
              <p:cNvSpPr/>
              <p:nvPr/>
            </p:nvSpPr>
            <p:spPr>
              <a:xfrm>
                <a:off x="5868720" y="1365120"/>
                <a:ext cx="632880" cy="339480"/>
              </a:xfrm>
              <a:custGeom>
                <a:avLst/>
                <a:gdLst/>
                <a:ahLst/>
                <a:rect l="l" t="t" r="r" b="b"/>
                <a:pathLst>
                  <a:path w="800" h="427">
                    <a:moveTo>
                      <a:pt x="764" y="151"/>
                    </a:moveTo>
                    <a:lnTo>
                      <a:pt x="800" y="187"/>
                    </a:lnTo>
                    <a:lnTo>
                      <a:pt x="791" y="215"/>
                    </a:lnTo>
                    <a:lnTo>
                      <a:pt x="755" y="224"/>
                    </a:lnTo>
                    <a:lnTo>
                      <a:pt x="694" y="239"/>
                    </a:lnTo>
                    <a:lnTo>
                      <a:pt x="660" y="287"/>
                    </a:lnTo>
                    <a:lnTo>
                      <a:pt x="595" y="287"/>
                    </a:lnTo>
                    <a:lnTo>
                      <a:pt x="568" y="332"/>
                    </a:lnTo>
                    <a:lnTo>
                      <a:pt x="471" y="336"/>
                    </a:lnTo>
                    <a:lnTo>
                      <a:pt x="433" y="427"/>
                    </a:lnTo>
                    <a:lnTo>
                      <a:pt x="367" y="415"/>
                    </a:lnTo>
                    <a:lnTo>
                      <a:pt x="380" y="352"/>
                    </a:lnTo>
                    <a:lnTo>
                      <a:pt x="327" y="336"/>
                    </a:lnTo>
                    <a:lnTo>
                      <a:pt x="315" y="311"/>
                    </a:lnTo>
                    <a:lnTo>
                      <a:pt x="275" y="307"/>
                    </a:lnTo>
                    <a:lnTo>
                      <a:pt x="257" y="284"/>
                    </a:lnTo>
                    <a:lnTo>
                      <a:pt x="214" y="300"/>
                    </a:lnTo>
                    <a:lnTo>
                      <a:pt x="184" y="275"/>
                    </a:lnTo>
                    <a:lnTo>
                      <a:pt x="126" y="251"/>
                    </a:lnTo>
                    <a:lnTo>
                      <a:pt x="92" y="284"/>
                    </a:lnTo>
                    <a:lnTo>
                      <a:pt x="58" y="271"/>
                    </a:lnTo>
                    <a:lnTo>
                      <a:pt x="0" y="228"/>
                    </a:lnTo>
                    <a:lnTo>
                      <a:pt x="13" y="192"/>
                    </a:lnTo>
                    <a:lnTo>
                      <a:pt x="22" y="163"/>
                    </a:lnTo>
                    <a:lnTo>
                      <a:pt x="65" y="143"/>
                    </a:lnTo>
                    <a:lnTo>
                      <a:pt x="114" y="143"/>
                    </a:lnTo>
                    <a:lnTo>
                      <a:pt x="232" y="59"/>
                    </a:lnTo>
                    <a:lnTo>
                      <a:pt x="266" y="3"/>
                    </a:lnTo>
                    <a:lnTo>
                      <a:pt x="380" y="0"/>
                    </a:lnTo>
                    <a:lnTo>
                      <a:pt x="327" y="12"/>
                    </a:lnTo>
                    <a:lnTo>
                      <a:pt x="275" y="71"/>
                    </a:lnTo>
                    <a:lnTo>
                      <a:pt x="245" y="71"/>
                    </a:lnTo>
                    <a:lnTo>
                      <a:pt x="250" y="115"/>
                    </a:lnTo>
                    <a:lnTo>
                      <a:pt x="354" y="124"/>
                    </a:lnTo>
                    <a:lnTo>
                      <a:pt x="397" y="176"/>
                    </a:lnTo>
                    <a:lnTo>
                      <a:pt x="503" y="167"/>
                    </a:lnTo>
                    <a:lnTo>
                      <a:pt x="547" y="143"/>
                    </a:lnTo>
                    <a:lnTo>
                      <a:pt x="608" y="124"/>
                    </a:lnTo>
                    <a:lnTo>
                      <a:pt x="681" y="127"/>
                    </a:lnTo>
                    <a:lnTo>
                      <a:pt x="733" y="91"/>
                    </a:lnTo>
                    <a:lnTo>
                      <a:pt x="742" y="127"/>
                    </a:lnTo>
                    <a:lnTo>
                      <a:pt x="739" y="143"/>
                    </a:lnTo>
                    <a:lnTo>
                      <a:pt x="764" y="151"/>
                    </a:lnTo>
                    <a:close/>
                  </a:path>
                </a:pathLst>
              </a:custGeom>
              <a:solidFill>
                <a:srgbClr val="008226"/>
              </a:solidFill>
              <a:ln w="9360">
                <a:solidFill>
                  <a:srgbClr val="333333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1965" name=""/>
              <p:cNvSpPr/>
              <p:nvPr/>
            </p:nvSpPr>
            <p:spPr>
              <a:xfrm>
                <a:off x="5868720" y="1365120"/>
                <a:ext cx="632880" cy="339480"/>
              </a:xfrm>
              <a:custGeom>
                <a:avLst/>
                <a:gdLst/>
                <a:ahLst/>
                <a:rect l="l" t="t" r="r" b="b"/>
                <a:pathLst>
                  <a:path w="800" h="427">
                    <a:moveTo>
                      <a:pt x="764" y="151"/>
                    </a:moveTo>
                    <a:lnTo>
                      <a:pt x="800" y="187"/>
                    </a:lnTo>
                    <a:lnTo>
                      <a:pt x="791" y="215"/>
                    </a:lnTo>
                    <a:lnTo>
                      <a:pt x="755" y="224"/>
                    </a:lnTo>
                    <a:lnTo>
                      <a:pt x="694" y="239"/>
                    </a:lnTo>
                    <a:lnTo>
                      <a:pt x="660" y="287"/>
                    </a:lnTo>
                    <a:lnTo>
                      <a:pt x="595" y="287"/>
                    </a:lnTo>
                    <a:lnTo>
                      <a:pt x="568" y="332"/>
                    </a:lnTo>
                    <a:lnTo>
                      <a:pt x="471" y="336"/>
                    </a:lnTo>
                    <a:lnTo>
                      <a:pt x="433" y="427"/>
                    </a:lnTo>
                    <a:lnTo>
                      <a:pt x="367" y="415"/>
                    </a:lnTo>
                    <a:lnTo>
                      <a:pt x="380" y="352"/>
                    </a:lnTo>
                    <a:lnTo>
                      <a:pt x="327" y="336"/>
                    </a:lnTo>
                    <a:lnTo>
                      <a:pt x="315" y="311"/>
                    </a:lnTo>
                    <a:lnTo>
                      <a:pt x="275" y="307"/>
                    </a:lnTo>
                    <a:lnTo>
                      <a:pt x="257" y="284"/>
                    </a:lnTo>
                    <a:lnTo>
                      <a:pt x="214" y="300"/>
                    </a:lnTo>
                    <a:lnTo>
                      <a:pt x="184" y="275"/>
                    </a:lnTo>
                    <a:lnTo>
                      <a:pt x="126" y="251"/>
                    </a:lnTo>
                    <a:lnTo>
                      <a:pt x="92" y="284"/>
                    </a:lnTo>
                    <a:lnTo>
                      <a:pt x="58" y="271"/>
                    </a:lnTo>
                    <a:lnTo>
                      <a:pt x="0" y="228"/>
                    </a:lnTo>
                    <a:lnTo>
                      <a:pt x="13" y="192"/>
                    </a:lnTo>
                    <a:lnTo>
                      <a:pt x="22" y="163"/>
                    </a:lnTo>
                    <a:lnTo>
                      <a:pt x="65" y="143"/>
                    </a:lnTo>
                    <a:lnTo>
                      <a:pt x="114" y="143"/>
                    </a:lnTo>
                    <a:lnTo>
                      <a:pt x="232" y="59"/>
                    </a:lnTo>
                    <a:lnTo>
                      <a:pt x="266" y="3"/>
                    </a:lnTo>
                    <a:lnTo>
                      <a:pt x="380" y="0"/>
                    </a:lnTo>
                    <a:lnTo>
                      <a:pt x="327" y="12"/>
                    </a:lnTo>
                    <a:lnTo>
                      <a:pt x="275" y="71"/>
                    </a:lnTo>
                    <a:lnTo>
                      <a:pt x="245" y="71"/>
                    </a:lnTo>
                    <a:lnTo>
                      <a:pt x="250" y="115"/>
                    </a:lnTo>
                    <a:lnTo>
                      <a:pt x="354" y="124"/>
                    </a:lnTo>
                    <a:lnTo>
                      <a:pt x="397" y="176"/>
                    </a:lnTo>
                    <a:lnTo>
                      <a:pt x="503" y="167"/>
                    </a:lnTo>
                    <a:lnTo>
                      <a:pt x="547" y="143"/>
                    </a:lnTo>
                    <a:lnTo>
                      <a:pt x="608" y="124"/>
                    </a:lnTo>
                    <a:lnTo>
                      <a:pt x="681" y="127"/>
                    </a:lnTo>
                    <a:lnTo>
                      <a:pt x="733" y="91"/>
                    </a:lnTo>
                    <a:lnTo>
                      <a:pt x="742" y="127"/>
                    </a:lnTo>
                    <a:lnTo>
                      <a:pt x="739" y="143"/>
                    </a:lnTo>
                    <a:lnTo>
                      <a:pt x="764" y="151"/>
                    </a:lnTo>
                  </a:path>
                </a:pathLst>
              </a:custGeom>
              <a:solidFill>
                <a:srgbClr val="008226"/>
              </a:solidFill>
              <a:ln w="11160">
                <a:solidFill>
                  <a:srgbClr val="333333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  <p:grpSp>
          <p:nvGrpSpPr>
            <p:cNvPr id="11966" name=""/>
            <p:cNvGrpSpPr/>
            <p:nvPr/>
          </p:nvGrpSpPr>
          <p:grpSpPr>
            <a:xfrm>
              <a:off x="6250320" y="2192400"/>
              <a:ext cx="411840" cy="633600"/>
              <a:chOff x="6250320" y="2192400"/>
              <a:chExt cx="411840" cy="633600"/>
            </a:xfrm>
          </p:grpSpPr>
          <p:sp>
            <p:nvSpPr>
              <p:cNvPr id="11967" name=""/>
              <p:cNvSpPr/>
              <p:nvPr/>
            </p:nvSpPr>
            <p:spPr>
              <a:xfrm>
                <a:off x="6250320" y="2192400"/>
                <a:ext cx="411840" cy="633600"/>
              </a:xfrm>
              <a:custGeom>
                <a:avLst/>
                <a:gdLst/>
                <a:ahLst/>
                <a:rect l="l" t="t" r="r" b="b"/>
                <a:pathLst>
                  <a:path w="519" h="798">
                    <a:moveTo>
                      <a:pt x="27" y="40"/>
                    </a:moveTo>
                    <a:lnTo>
                      <a:pt x="113" y="49"/>
                    </a:lnTo>
                    <a:lnTo>
                      <a:pt x="144" y="13"/>
                    </a:lnTo>
                    <a:lnTo>
                      <a:pt x="446" y="0"/>
                    </a:lnTo>
                    <a:lnTo>
                      <a:pt x="514" y="487"/>
                    </a:lnTo>
                    <a:lnTo>
                      <a:pt x="519" y="511"/>
                    </a:lnTo>
                    <a:lnTo>
                      <a:pt x="510" y="556"/>
                    </a:lnTo>
                    <a:lnTo>
                      <a:pt x="480" y="590"/>
                    </a:lnTo>
                    <a:lnTo>
                      <a:pt x="431" y="586"/>
                    </a:lnTo>
                    <a:lnTo>
                      <a:pt x="428" y="619"/>
                    </a:lnTo>
                    <a:lnTo>
                      <a:pt x="392" y="631"/>
                    </a:lnTo>
                    <a:lnTo>
                      <a:pt x="388" y="671"/>
                    </a:lnTo>
                    <a:lnTo>
                      <a:pt x="361" y="694"/>
                    </a:lnTo>
                    <a:lnTo>
                      <a:pt x="354" y="739"/>
                    </a:lnTo>
                    <a:lnTo>
                      <a:pt x="305" y="743"/>
                    </a:lnTo>
                    <a:lnTo>
                      <a:pt x="300" y="719"/>
                    </a:lnTo>
                    <a:lnTo>
                      <a:pt x="269" y="723"/>
                    </a:lnTo>
                    <a:lnTo>
                      <a:pt x="244" y="775"/>
                    </a:lnTo>
                    <a:lnTo>
                      <a:pt x="223" y="775"/>
                    </a:lnTo>
                    <a:lnTo>
                      <a:pt x="201" y="775"/>
                    </a:lnTo>
                    <a:lnTo>
                      <a:pt x="162" y="779"/>
                    </a:lnTo>
                    <a:lnTo>
                      <a:pt x="156" y="770"/>
                    </a:lnTo>
                    <a:lnTo>
                      <a:pt x="144" y="759"/>
                    </a:lnTo>
                    <a:lnTo>
                      <a:pt x="119" y="759"/>
                    </a:lnTo>
                    <a:lnTo>
                      <a:pt x="95" y="798"/>
                    </a:lnTo>
                    <a:lnTo>
                      <a:pt x="0" y="795"/>
                    </a:lnTo>
                    <a:lnTo>
                      <a:pt x="9" y="770"/>
                    </a:lnTo>
                    <a:lnTo>
                      <a:pt x="27" y="726"/>
                    </a:lnTo>
                    <a:lnTo>
                      <a:pt x="13" y="698"/>
                    </a:lnTo>
                    <a:lnTo>
                      <a:pt x="74" y="647"/>
                    </a:lnTo>
                    <a:lnTo>
                      <a:pt x="74" y="626"/>
                    </a:lnTo>
                    <a:lnTo>
                      <a:pt x="101" y="615"/>
                    </a:lnTo>
                    <a:lnTo>
                      <a:pt x="61" y="595"/>
                    </a:lnTo>
                    <a:lnTo>
                      <a:pt x="74" y="531"/>
                    </a:lnTo>
                    <a:lnTo>
                      <a:pt x="48" y="527"/>
                    </a:lnTo>
                    <a:lnTo>
                      <a:pt x="52" y="484"/>
                    </a:lnTo>
                    <a:lnTo>
                      <a:pt x="70" y="439"/>
                    </a:lnTo>
                    <a:lnTo>
                      <a:pt x="57" y="236"/>
                    </a:lnTo>
                    <a:lnTo>
                      <a:pt x="27" y="40"/>
                    </a:lnTo>
                    <a:close/>
                  </a:path>
                </a:pathLst>
              </a:custGeom>
              <a:solidFill>
                <a:srgbClr val="008226"/>
              </a:solidFill>
              <a:ln w="9360">
                <a:solidFill>
                  <a:srgbClr val="333333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1968" name=""/>
              <p:cNvSpPr/>
              <p:nvPr/>
            </p:nvSpPr>
            <p:spPr>
              <a:xfrm>
                <a:off x="6250320" y="2192400"/>
                <a:ext cx="411840" cy="633600"/>
              </a:xfrm>
              <a:custGeom>
                <a:avLst/>
                <a:gdLst/>
                <a:ahLst/>
                <a:rect l="l" t="t" r="r" b="b"/>
                <a:pathLst>
                  <a:path w="519" h="798">
                    <a:moveTo>
                      <a:pt x="27" y="40"/>
                    </a:moveTo>
                    <a:lnTo>
                      <a:pt x="113" y="49"/>
                    </a:lnTo>
                    <a:lnTo>
                      <a:pt x="144" y="13"/>
                    </a:lnTo>
                    <a:lnTo>
                      <a:pt x="446" y="0"/>
                    </a:lnTo>
                    <a:lnTo>
                      <a:pt x="514" y="487"/>
                    </a:lnTo>
                    <a:lnTo>
                      <a:pt x="519" y="511"/>
                    </a:lnTo>
                    <a:lnTo>
                      <a:pt x="510" y="556"/>
                    </a:lnTo>
                    <a:lnTo>
                      <a:pt x="480" y="590"/>
                    </a:lnTo>
                    <a:lnTo>
                      <a:pt x="431" y="586"/>
                    </a:lnTo>
                    <a:lnTo>
                      <a:pt x="428" y="619"/>
                    </a:lnTo>
                    <a:lnTo>
                      <a:pt x="392" y="631"/>
                    </a:lnTo>
                    <a:lnTo>
                      <a:pt x="388" y="671"/>
                    </a:lnTo>
                    <a:lnTo>
                      <a:pt x="361" y="694"/>
                    </a:lnTo>
                    <a:lnTo>
                      <a:pt x="354" y="739"/>
                    </a:lnTo>
                    <a:lnTo>
                      <a:pt x="305" y="743"/>
                    </a:lnTo>
                    <a:lnTo>
                      <a:pt x="300" y="719"/>
                    </a:lnTo>
                    <a:lnTo>
                      <a:pt x="269" y="723"/>
                    </a:lnTo>
                    <a:lnTo>
                      <a:pt x="244" y="775"/>
                    </a:lnTo>
                    <a:lnTo>
                      <a:pt x="223" y="775"/>
                    </a:lnTo>
                    <a:lnTo>
                      <a:pt x="201" y="775"/>
                    </a:lnTo>
                    <a:lnTo>
                      <a:pt x="162" y="779"/>
                    </a:lnTo>
                    <a:lnTo>
                      <a:pt x="156" y="770"/>
                    </a:lnTo>
                    <a:lnTo>
                      <a:pt x="144" y="759"/>
                    </a:lnTo>
                    <a:lnTo>
                      <a:pt x="119" y="759"/>
                    </a:lnTo>
                    <a:lnTo>
                      <a:pt x="95" y="798"/>
                    </a:lnTo>
                    <a:lnTo>
                      <a:pt x="0" y="795"/>
                    </a:lnTo>
                    <a:lnTo>
                      <a:pt x="9" y="770"/>
                    </a:lnTo>
                    <a:lnTo>
                      <a:pt x="27" y="726"/>
                    </a:lnTo>
                    <a:lnTo>
                      <a:pt x="13" y="698"/>
                    </a:lnTo>
                    <a:lnTo>
                      <a:pt x="74" y="647"/>
                    </a:lnTo>
                    <a:lnTo>
                      <a:pt x="74" y="626"/>
                    </a:lnTo>
                    <a:lnTo>
                      <a:pt x="101" y="615"/>
                    </a:lnTo>
                    <a:lnTo>
                      <a:pt x="61" y="595"/>
                    </a:lnTo>
                    <a:lnTo>
                      <a:pt x="74" y="531"/>
                    </a:lnTo>
                    <a:lnTo>
                      <a:pt x="48" y="527"/>
                    </a:lnTo>
                    <a:lnTo>
                      <a:pt x="52" y="484"/>
                    </a:lnTo>
                    <a:lnTo>
                      <a:pt x="70" y="439"/>
                    </a:lnTo>
                    <a:lnTo>
                      <a:pt x="57" y="236"/>
                    </a:lnTo>
                    <a:lnTo>
                      <a:pt x="27" y="40"/>
                    </a:lnTo>
                  </a:path>
                </a:pathLst>
              </a:custGeom>
              <a:solidFill>
                <a:srgbClr val="008226"/>
              </a:solidFill>
              <a:ln w="11160">
                <a:solidFill>
                  <a:srgbClr val="333333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  <p:grpSp>
          <p:nvGrpSpPr>
            <p:cNvPr id="11969" name=""/>
            <p:cNvGrpSpPr/>
            <p:nvPr/>
          </p:nvGrpSpPr>
          <p:grpSpPr>
            <a:xfrm>
              <a:off x="6345360" y="1601280"/>
              <a:ext cx="511200" cy="601560"/>
              <a:chOff x="6345360" y="1601280"/>
              <a:chExt cx="511200" cy="601560"/>
            </a:xfrm>
          </p:grpSpPr>
          <p:sp>
            <p:nvSpPr>
              <p:cNvPr id="11970" name=""/>
              <p:cNvSpPr/>
              <p:nvPr/>
            </p:nvSpPr>
            <p:spPr>
              <a:xfrm>
                <a:off x="6345360" y="1601280"/>
                <a:ext cx="511200" cy="601560"/>
              </a:xfrm>
              <a:custGeom>
                <a:avLst/>
                <a:gdLst/>
                <a:ahLst/>
                <a:rect l="l" t="t" r="r" b="b"/>
                <a:pathLst>
                  <a:path w="645" h="755">
                    <a:moveTo>
                      <a:pt x="330" y="755"/>
                    </a:moveTo>
                    <a:lnTo>
                      <a:pt x="321" y="735"/>
                    </a:lnTo>
                    <a:lnTo>
                      <a:pt x="17" y="746"/>
                    </a:lnTo>
                    <a:lnTo>
                      <a:pt x="43" y="715"/>
                    </a:lnTo>
                    <a:lnTo>
                      <a:pt x="70" y="663"/>
                    </a:lnTo>
                    <a:lnTo>
                      <a:pt x="100" y="624"/>
                    </a:lnTo>
                    <a:lnTo>
                      <a:pt x="64" y="571"/>
                    </a:lnTo>
                    <a:lnTo>
                      <a:pt x="61" y="483"/>
                    </a:lnTo>
                    <a:lnTo>
                      <a:pt x="30" y="444"/>
                    </a:lnTo>
                    <a:lnTo>
                      <a:pt x="9" y="419"/>
                    </a:lnTo>
                    <a:lnTo>
                      <a:pt x="9" y="395"/>
                    </a:lnTo>
                    <a:lnTo>
                      <a:pt x="26" y="376"/>
                    </a:lnTo>
                    <a:lnTo>
                      <a:pt x="0" y="311"/>
                    </a:lnTo>
                    <a:lnTo>
                      <a:pt x="43" y="248"/>
                    </a:lnTo>
                    <a:lnTo>
                      <a:pt x="21" y="219"/>
                    </a:lnTo>
                    <a:lnTo>
                      <a:pt x="21" y="192"/>
                    </a:lnTo>
                    <a:lnTo>
                      <a:pt x="48" y="151"/>
                    </a:lnTo>
                    <a:lnTo>
                      <a:pt x="57" y="115"/>
                    </a:lnTo>
                    <a:lnTo>
                      <a:pt x="100" y="120"/>
                    </a:lnTo>
                    <a:lnTo>
                      <a:pt x="95" y="160"/>
                    </a:lnTo>
                    <a:lnTo>
                      <a:pt x="116" y="172"/>
                    </a:lnTo>
                    <a:lnTo>
                      <a:pt x="143" y="151"/>
                    </a:lnTo>
                    <a:lnTo>
                      <a:pt x="134" y="92"/>
                    </a:lnTo>
                    <a:lnTo>
                      <a:pt x="147" y="75"/>
                    </a:lnTo>
                    <a:lnTo>
                      <a:pt x="174" y="79"/>
                    </a:lnTo>
                    <a:lnTo>
                      <a:pt x="165" y="23"/>
                    </a:lnTo>
                    <a:lnTo>
                      <a:pt x="195" y="4"/>
                    </a:lnTo>
                    <a:lnTo>
                      <a:pt x="300" y="0"/>
                    </a:lnTo>
                    <a:lnTo>
                      <a:pt x="345" y="20"/>
                    </a:lnTo>
                    <a:lnTo>
                      <a:pt x="348" y="39"/>
                    </a:lnTo>
                    <a:lnTo>
                      <a:pt x="388" y="39"/>
                    </a:lnTo>
                    <a:lnTo>
                      <a:pt x="443" y="56"/>
                    </a:lnTo>
                    <a:lnTo>
                      <a:pt x="452" y="84"/>
                    </a:lnTo>
                    <a:lnTo>
                      <a:pt x="431" y="101"/>
                    </a:lnTo>
                    <a:lnTo>
                      <a:pt x="474" y="192"/>
                    </a:lnTo>
                    <a:lnTo>
                      <a:pt x="474" y="219"/>
                    </a:lnTo>
                    <a:lnTo>
                      <a:pt x="404" y="304"/>
                    </a:lnTo>
                    <a:lnTo>
                      <a:pt x="379" y="352"/>
                    </a:lnTo>
                    <a:lnTo>
                      <a:pt x="391" y="367"/>
                    </a:lnTo>
                    <a:lnTo>
                      <a:pt x="434" y="372"/>
                    </a:lnTo>
                    <a:lnTo>
                      <a:pt x="458" y="352"/>
                    </a:lnTo>
                    <a:lnTo>
                      <a:pt x="504" y="275"/>
                    </a:lnTo>
                    <a:lnTo>
                      <a:pt x="553" y="275"/>
                    </a:lnTo>
                    <a:lnTo>
                      <a:pt x="609" y="347"/>
                    </a:lnTo>
                    <a:lnTo>
                      <a:pt x="609" y="395"/>
                    </a:lnTo>
                    <a:lnTo>
                      <a:pt x="605" y="422"/>
                    </a:lnTo>
                    <a:lnTo>
                      <a:pt x="645" y="447"/>
                    </a:lnTo>
                    <a:lnTo>
                      <a:pt x="639" y="494"/>
                    </a:lnTo>
                    <a:lnTo>
                      <a:pt x="618" y="530"/>
                    </a:lnTo>
                    <a:lnTo>
                      <a:pt x="605" y="575"/>
                    </a:lnTo>
                    <a:lnTo>
                      <a:pt x="593" y="602"/>
                    </a:lnTo>
                    <a:lnTo>
                      <a:pt x="553" y="611"/>
                    </a:lnTo>
                    <a:lnTo>
                      <a:pt x="571" y="654"/>
                    </a:lnTo>
                    <a:lnTo>
                      <a:pt x="553" y="667"/>
                    </a:lnTo>
                    <a:lnTo>
                      <a:pt x="517" y="722"/>
                    </a:lnTo>
                    <a:lnTo>
                      <a:pt x="330" y="755"/>
                    </a:lnTo>
                    <a:close/>
                  </a:path>
                </a:pathLst>
              </a:custGeom>
              <a:solidFill>
                <a:srgbClr val="008226"/>
              </a:solidFill>
              <a:ln w="9360">
                <a:solidFill>
                  <a:srgbClr val="333333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1971" name=""/>
              <p:cNvSpPr/>
              <p:nvPr/>
            </p:nvSpPr>
            <p:spPr>
              <a:xfrm>
                <a:off x="6345360" y="1601280"/>
                <a:ext cx="511200" cy="601560"/>
              </a:xfrm>
              <a:custGeom>
                <a:avLst/>
                <a:gdLst/>
                <a:ahLst/>
                <a:rect l="l" t="t" r="r" b="b"/>
                <a:pathLst>
                  <a:path w="645" h="755">
                    <a:moveTo>
                      <a:pt x="330" y="755"/>
                    </a:moveTo>
                    <a:lnTo>
                      <a:pt x="321" y="735"/>
                    </a:lnTo>
                    <a:lnTo>
                      <a:pt x="17" y="746"/>
                    </a:lnTo>
                    <a:lnTo>
                      <a:pt x="43" y="715"/>
                    </a:lnTo>
                    <a:lnTo>
                      <a:pt x="70" y="663"/>
                    </a:lnTo>
                    <a:lnTo>
                      <a:pt x="100" y="624"/>
                    </a:lnTo>
                    <a:lnTo>
                      <a:pt x="64" y="571"/>
                    </a:lnTo>
                    <a:lnTo>
                      <a:pt x="61" y="483"/>
                    </a:lnTo>
                    <a:lnTo>
                      <a:pt x="30" y="444"/>
                    </a:lnTo>
                    <a:lnTo>
                      <a:pt x="9" y="419"/>
                    </a:lnTo>
                    <a:lnTo>
                      <a:pt x="9" y="395"/>
                    </a:lnTo>
                    <a:lnTo>
                      <a:pt x="26" y="376"/>
                    </a:lnTo>
                    <a:lnTo>
                      <a:pt x="0" y="311"/>
                    </a:lnTo>
                    <a:lnTo>
                      <a:pt x="43" y="248"/>
                    </a:lnTo>
                    <a:lnTo>
                      <a:pt x="21" y="219"/>
                    </a:lnTo>
                    <a:lnTo>
                      <a:pt x="21" y="192"/>
                    </a:lnTo>
                    <a:lnTo>
                      <a:pt x="48" y="151"/>
                    </a:lnTo>
                    <a:lnTo>
                      <a:pt x="57" y="115"/>
                    </a:lnTo>
                    <a:lnTo>
                      <a:pt x="100" y="120"/>
                    </a:lnTo>
                    <a:lnTo>
                      <a:pt x="95" y="160"/>
                    </a:lnTo>
                    <a:lnTo>
                      <a:pt x="116" y="172"/>
                    </a:lnTo>
                    <a:lnTo>
                      <a:pt x="143" y="151"/>
                    </a:lnTo>
                    <a:lnTo>
                      <a:pt x="134" y="92"/>
                    </a:lnTo>
                    <a:lnTo>
                      <a:pt x="147" y="75"/>
                    </a:lnTo>
                    <a:lnTo>
                      <a:pt x="174" y="79"/>
                    </a:lnTo>
                    <a:lnTo>
                      <a:pt x="165" y="23"/>
                    </a:lnTo>
                    <a:lnTo>
                      <a:pt x="195" y="4"/>
                    </a:lnTo>
                    <a:lnTo>
                      <a:pt x="300" y="0"/>
                    </a:lnTo>
                    <a:lnTo>
                      <a:pt x="345" y="20"/>
                    </a:lnTo>
                    <a:lnTo>
                      <a:pt x="348" y="39"/>
                    </a:lnTo>
                    <a:lnTo>
                      <a:pt x="388" y="39"/>
                    </a:lnTo>
                    <a:lnTo>
                      <a:pt x="443" y="56"/>
                    </a:lnTo>
                    <a:lnTo>
                      <a:pt x="452" y="84"/>
                    </a:lnTo>
                    <a:lnTo>
                      <a:pt x="431" y="101"/>
                    </a:lnTo>
                    <a:lnTo>
                      <a:pt x="474" y="192"/>
                    </a:lnTo>
                    <a:lnTo>
                      <a:pt x="474" y="219"/>
                    </a:lnTo>
                    <a:lnTo>
                      <a:pt x="404" y="304"/>
                    </a:lnTo>
                    <a:lnTo>
                      <a:pt x="379" y="352"/>
                    </a:lnTo>
                    <a:lnTo>
                      <a:pt x="391" y="367"/>
                    </a:lnTo>
                    <a:lnTo>
                      <a:pt x="434" y="372"/>
                    </a:lnTo>
                    <a:lnTo>
                      <a:pt x="458" y="352"/>
                    </a:lnTo>
                    <a:lnTo>
                      <a:pt x="504" y="275"/>
                    </a:lnTo>
                    <a:lnTo>
                      <a:pt x="553" y="275"/>
                    </a:lnTo>
                    <a:lnTo>
                      <a:pt x="609" y="347"/>
                    </a:lnTo>
                    <a:lnTo>
                      <a:pt x="609" y="395"/>
                    </a:lnTo>
                    <a:lnTo>
                      <a:pt x="605" y="422"/>
                    </a:lnTo>
                    <a:lnTo>
                      <a:pt x="645" y="447"/>
                    </a:lnTo>
                    <a:lnTo>
                      <a:pt x="639" y="494"/>
                    </a:lnTo>
                    <a:lnTo>
                      <a:pt x="618" y="530"/>
                    </a:lnTo>
                    <a:lnTo>
                      <a:pt x="605" y="575"/>
                    </a:lnTo>
                    <a:lnTo>
                      <a:pt x="593" y="602"/>
                    </a:lnTo>
                    <a:lnTo>
                      <a:pt x="553" y="611"/>
                    </a:lnTo>
                    <a:lnTo>
                      <a:pt x="571" y="654"/>
                    </a:lnTo>
                    <a:lnTo>
                      <a:pt x="553" y="667"/>
                    </a:lnTo>
                    <a:lnTo>
                      <a:pt x="517" y="722"/>
                    </a:lnTo>
                    <a:lnTo>
                      <a:pt x="330" y="755"/>
                    </a:lnTo>
                  </a:path>
                </a:pathLst>
              </a:custGeom>
              <a:solidFill>
                <a:srgbClr val="008226"/>
              </a:solidFill>
              <a:ln w="11160">
                <a:solidFill>
                  <a:srgbClr val="333333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  <p:grpSp>
          <p:nvGrpSpPr>
            <p:cNvPr id="11972" name=""/>
            <p:cNvGrpSpPr/>
            <p:nvPr/>
          </p:nvGrpSpPr>
          <p:grpSpPr>
            <a:xfrm>
              <a:off x="6606360" y="2081880"/>
              <a:ext cx="544320" cy="582120"/>
              <a:chOff x="6606360" y="2081880"/>
              <a:chExt cx="544320" cy="582120"/>
            </a:xfrm>
          </p:grpSpPr>
          <p:sp>
            <p:nvSpPr>
              <p:cNvPr id="11973" name=""/>
              <p:cNvSpPr/>
              <p:nvPr/>
            </p:nvSpPr>
            <p:spPr>
              <a:xfrm>
                <a:off x="6606360" y="2081880"/>
                <a:ext cx="544320" cy="582120"/>
              </a:xfrm>
              <a:custGeom>
                <a:avLst/>
                <a:gdLst/>
                <a:ahLst/>
                <a:rect l="l" t="t" r="r" b="b"/>
                <a:pathLst>
                  <a:path w="687" h="731">
                    <a:moveTo>
                      <a:pt x="0" y="147"/>
                    </a:moveTo>
                    <a:lnTo>
                      <a:pt x="189" y="120"/>
                    </a:lnTo>
                    <a:lnTo>
                      <a:pt x="284" y="120"/>
                    </a:lnTo>
                    <a:lnTo>
                      <a:pt x="311" y="136"/>
                    </a:lnTo>
                    <a:lnTo>
                      <a:pt x="419" y="127"/>
                    </a:lnTo>
                    <a:lnTo>
                      <a:pt x="428" y="115"/>
                    </a:lnTo>
                    <a:lnTo>
                      <a:pt x="464" y="111"/>
                    </a:lnTo>
                    <a:lnTo>
                      <a:pt x="489" y="95"/>
                    </a:lnTo>
                    <a:lnTo>
                      <a:pt x="503" y="48"/>
                    </a:lnTo>
                    <a:lnTo>
                      <a:pt x="550" y="23"/>
                    </a:lnTo>
                    <a:lnTo>
                      <a:pt x="625" y="0"/>
                    </a:lnTo>
                    <a:lnTo>
                      <a:pt x="681" y="251"/>
                    </a:lnTo>
                    <a:lnTo>
                      <a:pt x="669" y="271"/>
                    </a:lnTo>
                    <a:lnTo>
                      <a:pt x="687" y="296"/>
                    </a:lnTo>
                    <a:lnTo>
                      <a:pt x="672" y="320"/>
                    </a:lnTo>
                    <a:lnTo>
                      <a:pt x="660" y="343"/>
                    </a:lnTo>
                    <a:lnTo>
                      <a:pt x="665" y="451"/>
                    </a:lnTo>
                    <a:lnTo>
                      <a:pt x="647" y="476"/>
                    </a:lnTo>
                    <a:lnTo>
                      <a:pt x="620" y="476"/>
                    </a:lnTo>
                    <a:lnTo>
                      <a:pt x="617" y="523"/>
                    </a:lnTo>
                    <a:lnTo>
                      <a:pt x="559" y="516"/>
                    </a:lnTo>
                    <a:lnTo>
                      <a:pt x="525" y="535"/>
                    </a:lnTo>
                    <a:lnTo>
                      <a:pt x="555" y="552"/>
                    </a:lnTo>
                    <a:lnTo>
                      <a:pt x="537" y="584"/>
                    </a:lnTo>
                    <a:lnTo>
                      <a:pt x="564" y="611"/>
                    </a:lnTo>
                    <a:lnTo>
                      <a:pt x="564" y="631"/>
                    </a:lnTo>
                    <a:lnTo>
                      <a:pt x="507" y="600"/>
                    </a:lnTo>
                    <a:lnTo>
                      <a:pt x="473" y="623"/>
                    </a:lnTo>
                    <a:lnTo>
                      <a:pt x="485" y="686"/>
                    </a:lnTo>
                    <a:lnTo>
                      <a:pt x="467" y="695"/>
                    </a:lnTo>
                    <a:lnTo>
                      <a:pt x="455" y="728"/>
                    </a:lnTo>
                    <a:lnTo>
                      <a:pt x="428" y="731"/>
                    </a:lnTo>
                    <a:lnTo>
                      <a:pt x="428" y="695"/>
                    </a:lnTo>
                    <a:lnTo>
                      <a:pt x="403" y="695"/>
                    </a:lnTo>
                    <a:lnTo>
                      <a:pt x="394" y="663"/>
                    </a:lnTo>
                    <a:lnTo>
                      <a:pt x="376" y="647"/>
                    </a:lnTo>
                    <a:lnTo>
                      <a:pt x="345" y="643"/>
                    </a:lnTo>
                    <a:lnTo>
                      <a:pt x="333" y="667"/>
                    </a:lnTo>
                    <a:lnTo>
                      <a:pt x="311" y="692"/>
                    </a:lnTo>
                    <a:lnTo>
                      <a:pt x="257" y="703"/>
                    </a:lnTo>
                    <a:lnTo>
                      <a:pt x="201" y="683"/>
                    </a:lnTo>
                    <a:lnTo>
                      <a:pt x="131" y="672"/>
                    </a:lnTo>
                    <a:lnTo>
                      <a:pt x="128" y="631"/>
                    </a:lnTo>
                    <a:lnTo>
                      <a:pt x="110" y="623"/>
                    </a:lnTo>
                    <a:lnTo>
                      <a:pt x="65" y="623"/>
                    </a:lnTo>
                    <a:lnTo>
                      <a:pt x="0" y="147"/>
                    </a:lnTo>
                    <a:close/>
                  </a:path>
                </a:pathLst>
              </a:custGeom>
              <a:solidFill>
                <a:srgbClr val="008226"/>
              </a:solidFill>
              <a:ln w="9360">
                <a:solidFill>
                  <a:srgbClr val="333333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1974" name=""/>
              <p:cNvSpPr/>
              <p:nvPr/>
            </p:nvSpPr>
            <p:spPr>
              <a:xfrm>
                <a:off x="6606360" y="2081880"/>
                <a:ext cx="544320" cy="582120"/>
              </a:xfrm>
              <a:custGeom>
                <a:avLst/>
                <a:gdLst/>
                <a:ahLst/>
                <a:rect l="l" t="t" r="r" b="b"/>
                <a:pathLst>
                  <a:path w="687" h="731">
                    <a:moveTo>
                      <a:pt x="0" y="147"/>
                    </a:moveTo>
                    <a:lnTo>
                      <a:pt x="189" y="120"/>
                    </a:lnTo>
                    <a:lnTo>
                      <a:pt x="284" y="120"/>
                    </a:lnTo>
                    <a:lnTo>
                      <a:pt x="311" y="136"/>
                    </a:lnTo>
                    <a:lnTo>
                      <a:pt x="419" y="127"/>
                    </a:lnTo>
                    <a:lnTo>
                      <a:pt x="428" y="115"/>
                    </a:lnTo>
                    <a:lnTo>
                      <a:pt x="464" y="111"/>
                    </a:lnTo>
                    <a:lnTo>
                      <a:pt x="489" y="95"/>
                    </a:lnTo>
                    <a:lnTo>
                      <a:pt x="503" y="48"/>
                    </a:lnTo>
                    <a:lnTo>
                      <a:pt x="550" y="23"/>
                    </a:lnTo>
                    <a:lnTo>
                      <a:pt x="625" y="0"/>
                    </a:lnTo>
                    <a:lnTo>
                      <a:pt x="681" y="251"/>
                    </a:lnTo>
                    <a:lnTo>
                      <a:pt x="669" y="271"/>
                    </a:lnTo>
                    <a:lnTo>
                      <a:pt x="687" y="296"/>
                    </a:lnTo>
                    <a:lnTo>
                      <a:pt x="672" y="320"/>
                    </a:lnTo>
                    <a:lnTo>
                      <a:pt x="660" y="343"/>
                    </a:lnTo>
                    <a:lnTo>
                      <a:pt x="665" y="451"/>
                    </a:lnTo>
                    <a:lnTo>
                      <a:pt x="647" y="476"/>
                    </a:lnTo>
                    <a:lnTo>
                      <a:pt x="620" y="476"/>
                    </a:lnTo>
                    <a:lnTo>
                      <a:pt x="617" y="523"/>
                    </a:lnTo>
                    <a:lnTo>
                      <a:pt x="559" y="516"/>
                    </a:lnTo>
                    <a:lnTo>
                      <a:pt x="525" y="535"/>
                    </a:lnTo>
                    <a:lnTo>
                      <a:pt x="555" y="552"/>
                    </a:lnTo>
                    <a:lnTo>
                      <a:pt x="537" y="584"/>
                    </a:lnTo>
                    <a:lnTo>
                      <a:pt x="564" y="611"/>
                    </a:lnTo>
                    <a:lnTo>
                      <a:pt x="564" y="631"/>
                    </a:lnTo>
                    <a:lnTo>
                      <a:pt x="507" y="600"/>
                    </a:lnTo>
                    <a:lnTo>
                      <a:pt x="473" y="623"/>
                    </a:lnTo>
                    <a:lnTo>
                      <a:pt x="485" y="686"/>
                    </a:lnTo>
                    <a:lnTo>
                      <a:pt x="467" y="695"/>
                    </a:lnTo>
                    <a:lnTo>
                      <a:pt x="455" y="728"/>
                    </a:lnTo>
                    <a:lnTo>
                      <a:pt x="428" y="731"/>
                    </a:lnTo>
                    <a:lnTo>
                      <a:pt x="428" y="695"/>
                    </a:lnTo>
                    <a:lnTo>
                      <a:pt x="403" y="695"/>
                    </a:lnTo>
                    <a:lnTo>
                      <a:pt x="394" y="663"/>
                    </a:lnTo>
                    <a:lnTo>
                      <a:pt x="376" y="647"/>
                    </a:lnTo>
                    <a:lnTo>
                      <a:pt x="345" y="643"/>
                    </a:lnTo>
                    <a:lnTo>
                      <a:pt x="333" y="667"/>
                    </a:lnTo>
                    <a:lnTo>
                      <a:pt x="311" y="692"/>
                    </a:lnTo>
                    <a:lnTo>
                      <a:pt x="257" y="703"/>
                    </a:lnTo>
                    <a:lnTo>
                      <a:pt x="201" y="683"/>
                    </a:lnTo>
                    <a:lnTo>
                      <a:pt x="131" y="672"/>
                    </a:lnTo>
                    <a:lnTo>
                      <a:pt x="128" y="631"/>
                    </a:lnTo>
                    <a:lnTo>
                      <a:pt x="110" y="623"/>
                    </a:lnTo>
                    <a:lnTo>
                      <a:pt x="65" y="623"/>
                    </a:lnTo>
                    <a:lnTo>
                      <a:pt x="0" y="147"/>
                    </a:lnTo>
                  </a:path>
                </a:pathLst>
              </a:custGeom>
              <a:solidFill>
                <a:srgbClr val="008226"/>
              </a:solidFill>
              <a:ln w="11160">
                <a:solidFill>
                  <a:srgbClr val="333333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  <p:grpSp>
          <p:nvGrpSpPr>
            <p:cNvPr id="11975" name=""/>
            <p:cNvGrpSpPr/>
            <p:nvPr/>
          </p:nvGrpSpPr>
          <p:grpSpPr>
            <a:xfrm>
              <a:off x="7105320" y="1960560"/>
              <a:ext cx="745560" cy="449280"/>
              <a:chOff x="7105320" y="1960560"/>
              <a:chExt cx="745560" cy="449280"/>
            </a:xfrm>
          </p:grpSpPr>
          <p:sp>
            <p:nvSpPr>
              <p:cNvPr id="11976" name=""/>
              <p:cNvSpPr/>
              <p:nvPr/>
            </p:nvSpPr>
            <p:spPr>
              <a:xfrm>
                <a:off x="7105320" y="1960560"/>
                <a:ext cx="745560" cy="449280"/>
              </a:xfrm>
              <a:custGeom>
                <a:avLst/>
                <a:gdLst/>
                <a:ahLst/>
                <a:rect l="l" t="t" r="r" b="b"/>
                <a:pathLst>
                  <a:path w="942" h="566">
                    <a:moveTo>
                      <a:pt x="0" y="151"/>
                    </a:moveTo>
                    <a:lnTo>
                      <a:pt x="52" y="104"/>
                    </a:lnTo>
                    <a:lnTo>
                      <a:pt x="92" y="79"/>
                    </a:lnTo>
                    <a:lnTo>
                      <a:pt x="113" y="108"/>
                    </a:lnTo>
                    <a:lnTo>
                      <a:pt x="96" y="124"/>
                    </a:lnTo>
                    <a:lnTo>
                      <a:pt x="333" y="95"/>
                    </a:lnTo>
                    <a:lnTo>
                      <a:pt x="741" y="7"/>
                    </a:lnTo>
                    <a:lnTo>
                      <a:pt x="793" y="0"/>
                    </a:lnTo>
                    <a:lnTo>
                      <a:pt x="798" y="16"/>
                    </a:lnTo>
                    <a:lnTo>
                      <a:pt x="832" y="29"/>
                    </a:lnTo>
                    <a:lnTo>
                      <a:pt x="836" y="52"/>
                    </a:lnTo>
                    <a:lnTo>
                      <a:pt x="854" y="79"/>
                    </a:lnTo>
                    <a:lnTo>
                      <a:pt x="881" y="79"/>
                    </a:lnTo>
                    <a:lnTo>
                      <a:pt x="897" y="108"/>
                    </a:lnTo>
                    <a:lnTo>
                      <a:pt x="881" y="124"/>
                    </a:lnTo>
                    <a:lnTo>
                      <a:pt x="881" y="155"/>
                    </a:lnTo>
                    <a:lnTo>
                      <a:pt x="859" y="187"/>
                    </a:lnTo>
                    <a:lnTo>
                      <a:pt x="875" y="200"/>
                    </a:lnTo>
                    <a:lnTo>
                      <a:pt x="854" y="219"/>
                    </a:lnTo>
                    <a:lnTo>
                      <a:pt x="854" y="246"/>
                    </a:lnTo>
                    <a:lnTo>
                      <a:pt x="875" y="272"/>
                    </a:lnTo>
                    <a:lnTo>
                      <a:pt x="881" y="299"/>
                    </a:lnTo>
                    <a:lnTo>
                      <a:pt x="924" y="304"/>
                    </a:lnTo>
                    <a:lnTo>
                      <a:pt x="942" y="327"/>
                    </a:lnTo>
                    <a:lnTo>
                      <a:pt x="920" y="374"/>
                    </a:lnTo>
                    <a:lnTo>
                      <a:pt x="897" y="399"/>
                    </a:lnTo>
                    <a:lnTo>
                      <a:pt x="845" y="423"/>
                    </a:lnTo>
                    <a:lnTo>
                      <a:pt x="814" y="459"/>
                    </a:lnTo>
                    <a:lnTo>
                      <a:pt x="527" y="502"/>
                    </a:lnTo>
                    <a:lnTo>
                      <a:pt x="88" y="566"/>
                    </a:lnTo>
                    <a:lnTo>
                      <a:pt x="49" y="439"/>
                    </a:lnTo>
                    <a:lnTo>
                      <a:pt x="40" y="423"/>
                    </a:lnTo>
                    <a:lnTo>
                      <a:pt x="52" y="390"/>
                    </a:lnTo>
                    <a:lnTo>
                      <a:pt x="0" y="151"/>
                    </a:lnTo>
                    <a:close/>
                  </a:path>
                </a:pathLst>
              </a:custGeom>
              <a:solidFill>
                <a:srgbClr val="008226"/>
              </a:solidFill>
              <a:ln w="9360">
                <a:solidFill>
                  <a:srgbClr val="333333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1977" name=""/>
              <p:cNvSpPr/>
              <p:nvPr/>
            </p:nvSpPr>
            <p:spPr>
              <a:xfrm>
                <a:off x="7105320" y="1960560"/>
                <a:ext cx="745560" cy="449280"/>
              </a:xfrm>
              <a:custGeom>
                <a:avLst/>
                <a:gdLst/>
                <a:ahLst/>
                <a:rect l="l" t="t" r="r" b="b"/>
                <a:pathLst>
                  <a:path w="942" h="566">
                    <a:moveTo>
                      <a:pt x="0" y="151"/>
                    </a:moveTo>
                    <a:lnTo>
                      <a:pt x="52" y="104"/>
                    </a:lnTo>
                    <a:lnTo>
                      <a:pt x="92" y="79"/>
                    </a:lnTo>
                    <a:lnTo>
                      <a:pt x="113" y="108"/>
                    </a:lnTo>
                    <a:lnTo>
                      <a:pt x="96" y="124"/>
                    </a:lnTo>
                    <a:lnTo>
                      <a:pt x="333" y="95"/>
                    </a:lnTo>
                    <a:lnTo>
                      <a:pt x="741" y="7"/>
                    </a:lnTo>
                    <a:lnTo>
                      <a:pt x="793" y="0"/>
                    </a:lnTo>
                    <a:lnTo>
                      <a:pt x="798" y="16"/>
                    </a:lnTo>
                    <a:lnTo>
                      <a:pt x="832" y="29"/>
                    </a:lnTo>
                    <a:lnTo>
                      <a:pt x="836" y="52"/>
                    </a:lnTo>
                    <a:lnTo>
                      <a:pt x="854" y="79"/>
                    </a:lnTo>
                    <a:lnTo>
                      <a:pt x="881" y="79"/>
                    </a:lnTo>
                    <a:lnTo>
                      <a:pt x="897" y="108"/>
                    </a:lnTo>
                    <a:lnTo>
                      <a:pt x="881" y="124"/>
                    </a:lnTo>
                    <a:lnTo>
                      <a:pt x="881" y="155"/>
                    </a:lnTo>
                    <a:lnTo>
                      <a:pt x="859" y="187"/>
                    </a:lnTo>
                    <a:lnTo>
                      <a:pt x="875" y="200"/>
                    </a:lnTo>
                    <a:lnTo>
                      <a:pt x="854" y="219"/>
                    </a:lnTo>
                    <a:lnTo>
                      <a:pt x="854" y="246"/>
                    </a:lnTo>
                    <a:lnTo>
                      <a:pt x="875" y="272"/>
                    </a:lnTo>
                    <a:lnTo>
                      <a:pt x="881" y="299"/>
                    </a:lnTo>
                    <a:lnTo>
                      <a:pt x="924" y="304"/>
                    </a:lnTo>
                    <a:lnTo>
                      <a:pt x="942" y="327"/>
                    </a:lnTo>
                    <a:lnTo>
                      <a:pt x="920" y="374"/>
                    </a:lnTo>
                    <a:lnTo>
                      <a:pt x="897" y="399"/>
                    </a:lnTo>
                    <a:lnTo>
                      <a:pt x="845" y="423"/>
                    </a:lnTo>
                    <a:lnTo>
                      <a:pt x="814" y="459"/>
                    </a:lnTo>
                    <a:lnTo>
                      <a:pt x="527" y="502"/>
                    </a:lnTo>
                    <a:lnTo>
                      <a:pt x="88" y="566"/>
                    </a:lnTo>
                    <a:lnTo>
                      <a:pt x="49" y="439"/>
                    </a:lnTo>
                    <a:lnTo>
                      <a:pt x="40" y="423"/>
                    </a:lnTo>
                    <a:lnTo>
                      <a:pt x="52" y="390"/>
                    </a:lnTo>
                    <a:lnTo>
                      <a:pt x="0" y="151"/>
                    </a:lnTo>
                  </a:path>
                </a:pathLst>
              </a:custGeom>
              <a:solidFill>
                <a:srgbClr val="008226"/>
              </a:solidFill>
              <a:ln w="11160">
                <a:solidFill>
                  <a:srgbClr val="333333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  <p:grpSp>
          <p:nvGrpSpPr>
            <p:cNvPr id="11978" name=""/>
            <p:cNvGrpSpPr/>
            <p:nvPr/>
          </p:nvGrpSpPr>
          <p:grpSpPr>
            <a:xfrm>
              <a:off x="6947280" y="2327760"/>
              <a:ext cx="514080" cy="495720"/>
              <a:chOff x="6947280" y="2327760"/>
              <a:chExt cx="514080" cy="495720"/>
            </a:xfrm>
          </p:grpSpPr>
          <p:sp>
            <p:nvSpPr>
              <p:cNvPr id="11979" name=""/>
              <p:cNvSpPr/>
              <p:nvPr/>
            </p:nvSpPr>
            <p:spPr>
              <a:xfrm>
                <a:off x="6947280" y="2327760"/>
                <a:ext cx="514080" cy="495720"/>
              </a:xfrm>
              <a:custGeom>
                <a:avLst/>
                <a:gdLst/>
                <a:ahLst/>
                <a:rect l="l" t="t" r="r" b="b"/>
                <a:pathLst>
                  <a:path w="648" h="624">
                    <a:moveTo>
                      <a:pt x="248" y="0"/>
                    </a:moveTo>
                    <a:lnTo>
                      <a:pt x="226" y="29"/>
                    </a:lnTo>
                    <a:lnTo>
                      <a:pt x="235" y="121"/>
                    </a:lnTo>
                    <a:lnTo>
                      <a:pt x="226" y="167"/>
                    </a:lnTo>
                    <a:lnTo>
                      <a:pt x="192" y="164"/>
                    </a:lnTo>
                    <a:lnTo>
                      <a:pt x="179" y="212"/>
                    </a:lnTo>
                    <a:lnTo>
                      <a:pt x="125" y="209"/>
                    </a:lnTo>
                    <a:lnTo>
                      <a:pt x="104" y="219"/>
                    </a:lnTo>
                    <a:lnTo>
                      <a:pt x="118" y="245"/>
                    </a:lnTo>
                    <a:lnTo>
                      <a:pt x="109" y="271"/>
                    </a:lnTo>
                    <a:lnTo>
                      <a:pt x="134" y="300"/>
                    </a:lnTo>
                    <a:lnTo>
                      <a:pt x="122" y="320"/>
                    </a:lnTo>
                    <a:lnTo>
                      <a:pt x="79" y="291"/>
                    </a:lnTo>
                    <a:lnTo>
                      <a:pt x="48" y="311"/>
                    </a:lnTo>
                    <a:lnTo>
                      <a:pt x="57" y="383"/>
                    </a:lnTo>
                    <a:lnTo>
                      <a:pt x="34" y="383"/>
                    </a:lnTo>
                    <a:lnTo>
                      <a:pt x="30" y="415"/>
                    </a:lnTo>
                    <a:lnTo>
                      <a:pt x="0" y="428"/>
                    </a:lnTo>
                    <a:lnTo>
                      <a:pt x="9" y="455"/>
                    </a:lnTo>
                    <a:lnTo>
                      <a:pt x="18" y="480"/>
                    </a:lnTo>
                    <a:lnTo>
                      <a:pt x="27" y="512"/>
                    </a:lnTo>
                    <a:lnTo>
                      <a:pt x="64" y="532"/>
                    </a:lnTo>
                    <a:lnTo>
                      <a:pt x="104" y="539"/>
                    </a:lnTo>
                    <a:lnTo>
                      <a:pt x="109" y="572"/>
                    </a:lnTo>
                    <a:lnTo>
                      <a:pt x="156" y="595"/>
                    </a:lnTo>
                    <a:lnTo>
                      <a:pt x="161" y="624"/>
                    </a:lnTo>
                    <a:lnTo>
                      <a:pt x="210" y="611"/>
                    </a:lnTo>
                    <a:lnTo>
                      <a:pt x="210" y="595"/>
                    </a:lnTo>
                    <a:lnTo>
                      <a:pt x="278" y="600"/>
                    </a:lnTo>
                    <a:lnTo>
                      <a:pt x="287" y="584"/>
                    </a:lnTo>
                    <a:lnTo>
                      <a:pt x="323" y="579"/>
                    </a:lnTo>
                    <a:lnTo>
                      <a:pt x="323" y="548"/>
                    </a:lnTo>
                    <a:lnTo>
                      <a:pt x="373" y="548"/>
                    </a:lnTo>
                    <a:lnTo>
                      <a:pt x="377" y="523"/>
                    </a:lnTo>
                    <a:lnTo>
                      <a:pt x="404" y="500"/>
                    </a:lnTo>
                    <a:lnTo>
                      <a:pt x="408" y="464"/>
                    </a:lnTo>
                    <a:lnTo>
                      <a:pt x="429" y="444"/>
                    </a:lnTo>
                    <a:lnTo>
                      <a:pt x="425" y="396"/>
                    </a:lnTo>
                    <a:lnTo>
                      <a:pt x="443" y="376"/>
                    </a:lnTo>
                    <a:lnTo>
                      <a:pt x="456" y="343"/>
                    </a:lnTo>
                    <a:lnTo>
                      <a:pt x="465" y="320"/>
                    </a:lnTo>
                    <a:lnTo>
                      <a:pt x="499" y="311"/>
                    </a:lnTo>
                    <a:lnTo>
                      <a:pt x="512" y="336"/>
                    </a:lnTo>
                    <a:lnTo>
                      <a:pt x="557" y="264"/>
                    </a:lnTo>
                    <a:lnTo>
                      <a:pt x="596" y="261"/>
                    </a:lnTo>
                    <a:lnTo>
                      <a:pt x="603" y="236"/>
                    </a:lnTo>
                    <a:lnTo>
                      <a:pt x="591" y="212"/>
                    </a:lnTo>
                    <a:lnTo>
                      <a:pt x="643" y="200"/>
                    </a:lnTo>
                    <a:lnTo>
                      <a:pt x="630" y="164"/>
                    </a:lnTo>
                    <a:lnTo>
                      <a:pt x="630" y="124"/>
                    </a:lnTo>
                    <a:lnTo>
                      <a:pt x="648" y="121"/>
                    </a:lnTo>
                    <a:lnTo>
                      <a:pt x="639" y="101"/>
                    </a:lnTo>
                    <a:lnTo>
                      <a:pt x="573" y="112"/>
                    </a:lnTo>
                    <a:lnTo>
                      <a:pt x="530" y="104"/>
                    </a:lnTo>
                    <a:lnTo>
                      <a:pt x="530" y="137"/>
                    </a:lnTo>
                    <a:lnTo>
                      <a:pt x="460" y="176"/>
                    </a:lnTo>
                    <a:lnTo>
                      <a:pt x="443" y="79"/>
                    </a:lnTo>
                    <a:lnTo>
                      <a:pt x="284" y="101"/>
                    </a:lnTo>
                    <a:lnTo>
                      <a:pt x="248" y="0"/>
                    </a:lnTo>
                    <a:close/>
                  </a:path>
                </a:pathLst>
              </a:custGeom>
              <a:solidFill>
                <a:srgbClr val="008226"/>
              </a:solidFill>
              <a:ln w="9360">
                <a:solidFill>
                  <a:srgbClr val="333333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1980" name=""/>
              <p:cNvSpPr/>
              <p:nvPr/>
            </p:nvSpPr>
            <p:spPr>
              <a:xfrm>
                <a:off x="6947280" y="2327760"/>
                <a:ext cx="514080" cy="495720"/>
              </a:xfrm>
              <a:custGeom>
                <a:avLst/>
                <a:gdLst/>
                <a:ahLst/>
                <a:rect l="l" t="t" r="r" b="b"/>
                <a:pathLst>
                  <a:path w="648" h="624">
                    <a:moveTo>
                      <a:pt x="248" y="0"/>
                    </a:moveTo>
                    <a:lnTo>
                      <a:pt x="226" y="29"/>
                    </a:lnTo>
                    <a:lnTo>
                      <a:pt x="235" y="121"/>
                    </a:lnTo>
                    <a:lnTo>
                      <a:pt x="226" y="167"/>
                    </a:lnTo>
                    <a:lnTo>
                      <a:pt x="192" y="164"/>
                    </a:lnTo>
                    <a:lnTo>
                      <a:pt x="179" y="212"/>
                    </a:lnTo>
                    <a:lnTo>
                      <a:pt x="125" y="209"/>
                    </a:lnTo>
                    <a:lnTo>
                      <a:pt x="104" y="219"/>
                    </a:lnTo>
                    <a:lnTo>
                      <a:pt x="118" y="245"/>
                    </a:lnTo>
                    <a:lnTo>
                      <a:pt x="109" y="271"/>
                    </a:lnTo>
                    <a:lnTo>
                      <a:pt x="134" y="300"/>
                    </a:lnTo>
                    <a:lnTo>
                      <a:pt x="122" y="320"/>
                    </a:lnTo>
                    <a:lnTo>
                      <a:pt x="79" y="291"/>
                    </a:lnTo>
                    <a:lnTo>
                      <a:pt x="48" y="311"/>
                    </a:lnTo>
                    <a:lnTo>
                      <a:pt x="57" y="383"/>
                    </a:lnTo>
                    <a:lnTo>
                      <a:pt x="34" y="383"/>
                    </a:lnTo>
                    <a:lnTo>
                      <a:pt x="30" y="415"/>
                    </a:lnTo>
                    <a:lnTo>
                      <a:pt x="0" y="428"/>
                    </a:lnTo>
                    <a:lnTo>
                      <a:pt x="9" y="455"/>
                    </a:lnTo>
                    <a:lnTo>
                      <a:pt x="18" y="480"/>
                    </a:lnTo>
                    <a:lnTo>
                      <a:pt x="27" y="512"/>
                    </a:lnTo>
                    <a:lnTo>
                      <a:pt x="64" y="532"/>
                    </a:lnTo>
                    <a:lnTo>
                      <a:pt x="104" y="539"/>
                    </a:lnTo>
                    <a:lnTo>
                      <a:pt x="109" y="572"/>
                    </a:lnTo>
                    <a:lnTo>
                      <a:pt x="156" y="595"/>
                    </a:lnTo>
                    <a:lnTo>
                      <a:pt x="161" y="624"/>
                    </a:lnTo>
                    <a:lnTo>
                      <a:pt x="210" y="611"/>
                    </a:lnTo>
                    <a:lnTo>
                      <a:pt x="210" y="595"/>
                    </a:lnTo>
                    <a:lnTo>
                      <a:pt x="278" y="600"/>
                    </a:lnTo>
                    <a:lnTo>
                      <a:pt x="287" y="584"/>
                    </a:lnTo>
                    <a:lnTo>
                      <a:pt x="323" y="579"/>
                    </a:lnTo>
                    <a:lnTo>
                      <a:pt x="323" y="548"/>
                    </a:lnTo>
                    <a:lnTo>
                      <a:pt x="373" y="548"/>
                    </a:lnTo>
                    <a:lnTo>
                      <a:pt x="377" y="523"/>
                    </a:lnTo>
                    <a:lnTo>
                      <a:pt x="404" y="500"/>
                    </a:lnTo>
                    <a:lnTo>
                      <a:pt x="408" y="464"/>
                    </a:lnTo>
                    <a:lnTo>
                      <a:pt x="429" y="444"/>
                    </a:lnTo>
                    <a:lnTo>
                      <a:pt x="425" y="396"/>
                    </a:lnTo>
                    <a:lnTo>
                      <a:pt x="443" y="376"/>
                    </a:lnTo>
                    <a:lnTo>
                      <a:pt x="456" y="343"/>
                    </a:lnTo>
                    <a:lnTo>
                      <a:pt x="465" y="320"/>
                    </a:lnTo>
                    <a:lnTo>
                      <a:pt x="499" y="311"/>
                    </a:lnTo>
                    <a:lnTo>
                      <a:pt x="512" y="336"/>
                    </a:lnTo>
                    <a:lnTo>
                      <a:pt x="557" y="264"/>
                    </a:lnTo>
                    <a:lnTo>
                      <a:pt x="596" y="261"/>
                    </a:lnTo>
                    <a:lnTo>
                      <a:pt x="603" y="236"/>
                    </a:lnTo>
                    <a:lnTo>
                      <a:pt x="591" y="212"/>
                    </a:lnTo>
                    <a:lnTo>
                      <a:pt x="643" y="200"/>
                    </a:lnTo>
                    <a:lnTo>
                      <a:pt x="630" y="164"/>
                    </a:lnTo>
                    <a:lnTo>
                      <a:pt x="630" y="124"/>
                    </a:lnTo>
                    <a:lnTo>
                      <a:pt x="648" y="121"/>
                    </a:lnTo>
                    <a:lnTo>
                      <a:pt x="639" y="101"/>
                    </a:lnTo>
                    <a:lnTo>
                      <a:pt x="573" y="112"/>
                    </a:lnTo>
                    <a:lnTo>
                      <a:pt x="530" y="104"/>
                    </a:lnTo>
                    <a:lnTo>
                      <a:pt x="530" y="137"/>
                    </a:lnTo>
                    <a:lnTo>
                      <a:pt x="460" y="176"/>
                    </a:lnTo>
                    <a:lnTo>
                      <a:pt x="443" y="79"/>
                    </a:lnTo>
                    <a:lnTo>
                      <a:pt x="284" y="101"/>
                    </a:lnTo>
                    <a:lnTo>
                      <a:pt x="248" y="0"/>
                    </a:lnTo>
                  </a:path>
                </a:pathLst>
              </a:custGeom>
              <a:solidFill>
                <a:srgbClr val="008226"/>
              </a:solidFill>
              <a:ln w="11160">
                <a:solidFill>
                  <a:srgbClr val="333333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  <p:grpSp>
          <p:nvGrpSpPr>
            <p:cNvPr id="11981" name=""/>
            <p:cNvGrpSpPr/>
            <p:nvPr/>
          </p:nvGrpSpPr>
          <p:grpSpPr>
            <a:xfrm>
              <a:off x="6095160" y="2581920"/>
              <a:ext cx="933120" cy="459000"/>
              <a:chOff x="6095160" y="2581920"/>
              <a:chExt cx="933120" cy="459000"/>
            </a:xfrm>
          </p:grpSpPr>
          <p:sp>
            <p:nvSpPr>
              <p:cNvPr id="11982" name=""/>
              <p:cNvSpPr/>
              <p:nvPr/>
            </p:nvSpPr>
            <p:spPr>
              <a:xfrm>
                <a:off x="6095160" y="2581920"/>
                <a:ext cx="933120" cy="459000"/>
              </a:xfrm>
              <a:custGeom>
                <a:avLst/>
                <a:gdLst/>
                <a:ahLst/>
                <a:rect l="l" t="t" r="r" b="b"/>
                <a:pathLst>
                  <a:path w="1179" h="579">
                    <a:moveTo>
                      <a:pt x="1179" y="223"/>
                    </a:moveTo>
                    <a:lnTo>
                      <a:pt x="1179" y="295"/>
                    </a:lnTo>
                    <a:lnTo>
                      <a:pt x="1157" y="298"/>
                    </a:lnTo>
                    <a:lnTo>
                      <a:pt x="1143" y="320"/>
                    </a:lnTo>
                    <a:lnTo>
                      <a:pt x="1118" y="304"/>
                    </a:lnTo>
                    <a:lnTo>
                      <a:pt x="1109" y="331"/>
                    </a:lnTo>
                    <a:lnTo>
                      <a:pt x="1091" y="327"/>
                    </a:lnTo>
                    <a:lnTo>
                      <a:pt x="1087" y="367"/>
                    </a:lnTo>
                    <a:lnTo>
                      <a:pt x="1069" y="392"/>
                    </a:lnTo>
                    <a:lnTo>
                      <a:pt x="1051" y="386"/>
                    </a:lnTo>
                    <a:lnTo>
                      <a:pt x="1051" y="406"/>
                    </a:lnTo>
                    <a:lnTo>
                      <a:pt x="1017" y="403"/>
                    </a:lnTo>
                    <a:lnTo>
                      <a:pt x="1012" y="439"/>
                    </a:lnTo>
                    <a:lnTo>
                      <a:pt x="987" y="439"/>
                    </a:lnTo>
                    <a:lnTo>
                      <a:pt x="987" y="455"/>
                    </a:lnTo>
                    <a:lnTo>
                      <a:pt x="746" y="487"/>
                    </a:lnTo>
                    <a:lnTo>
                      <a:pt x="520" y="507"/>
                    </a:lnTo>
                    <a:lnTo>
                      <a:pt x="354" y="507"/>
                    </a:lnTo>
                    <a:lnTo>
                      <a:pt x="324" y="539"/>
                    </a:lnTo>
                    <a:lnTo>
                      <a:pt x="297" y="534"/>
                    </a:lnTo>
                    <a:lnTo>
                      <a:pt x="275" y="519"/>
                    </a:lnTo>
                    <a:lnTo>
                      <a:pt x="254" y="523"/>
                    </a:lnTo>
                    <a:lnTo>
                      <a:pt x="211" y="550"/>
                    </a:lnTo>
                    <a:lnTo>
                      <a:pt x="153" y="579"/>
                    </a:lnTo>
                    <a:lnTo>
                      <a:pt x="96" y="575"/>
                    </a:lnTo>
                    <a:lnTo>
                      <a:pt x="0" y="579"/>
                    </a:lnTo>
                    <a:lnTo>
                      <a:pt x="58" y="539"/>
                    </a:lnTo>
                    <a:lnTo>
                      <a:pt x="52" y="471"/>
                    </a:lnTo>
                    <a:lnTo>
                      <a:pt x="79" y="442"/>
                    </a:lnTo>
                    <a:lnTo>
                      <a:pt x="180" y="458"/>
                    </a:lnTo>
                    <a:lnTo>
                      <a:pt x="171" y="439"/>
                    </a:lnTo>
                    <a:lnTo>
                      <a:pt x="140" y="406"/>
                    </a:lnTo>
                    <a:lnTo>
                      <a:pt x="180" y="376"/>
                    </a:lnTo>
                    <a:lnTo>
                      <a:pt x="211" y="367"/>
                    </a:lnTo>
                    <a:lnTo>
                      <a:pt x="227" y="311"/>
                    </a:lnTo>
                    <a:lnTo>
                      <a:pt x="284" y="304"/>
                    </a:lnTo>
                    <a:lnTo>
                      <a:pt x="309" y="268"/>
                    </a:lnTo>
                    <a:lnTo>
                      <a:pt x="336" y="268"/>
                    </a:lnTo>
                    <a:lnTo>
                      <a:pt x="358" y="288"/>
                    </a:lnTo>
                    <a:lnTo>
                      <a:pt x="441" y="284"/>
                    </a:lnTo>
                    <a:lnTo>
                      <a:pt x="467" y="228"/>
                    </a:lnTo>
                    <a:lnTo>
                      <a:pt x="489" y="228"/>
                    </a:lnTo>
                    <a:lnTo>
                      <a:pt x="502" y="248"/>
                    </a:lnTo>
                    <a:lnTo>
                      <a:pt x="541" y="248"/>
                    </a:lnTo>
                    <a:lnTo>
                      <a:pt x="550" y="203"/>
                    </a:lnTo>
                    <a:lnTo>
                      <a:pt x="581" y="187"/>
                    </a:lnTo>
                    <a:lnTo>
                      <a:pt x="584" y="140"/>
                    </a:lnTo>
                    <a:lnTo>
                      <a:pt x="620" y="131"/>
                    </a:lnTo>
                    <a:lnTo>
                      <a:pt x="624" y="92"/>
                    </a:lnTo>
                    <a:lnTo>
                      <a:pt x="672" y="99"/>
                    </a:lnTo>
                    <a:lnTo>
                      <a:pt x="712" y="49"/>
                    </a:lnTo>
                    <a:lnTo>
                      <a:pt x="712" y="4"/>
                    </a:lnTo>
                    <a:lnTo>
                      <a:pt x="764" y="0"/>
                    </a:lnTo>
                    <a:lnTo>
                      <a:pt x="773" y="40"/>
                    </a:lnTo>
                    <a:lnTo>
                      <a:pt x="843" y="56"/>
                    </a:lnTo>
                    <a:lnTo>
                      <a:pt x="904" y="76"/>
                    </a:lnTo>
                    <a:lnTo>
                      <a:pt x="965" y="56"/>
                    </a:lnTo>
                    <a:lnTo>
                      <a:pt x="990" y="16"/>
                    </a:lnTo>
                    <a:lnTo>
                      <a:pt x="1017" y="16"/>
                    </a:lnTo>
                    <a:lnTo>
                      <a:pt x="1039" y="40"/>
                    </a:lnTo>
                    <a:lnTo>
                      <a:pt x="1042" y="68"/>
                    </a:lnTo>
                    <a:lnTo>
                      <a:pt x="1073" y="68"/>
                    </a:lnTo>
                    <a:lnTo>
                      <a:pt x="1069" y="111"/>
                    </a:lnTo>
                    <a:lnTo>
                      <a:pt x="1100" y="200"/>
                    </a:lnTo>
                    <a:lnTo>
                      <a:pt x="1149" y="212"/>
                    </a:lnTo>
                    <a:lnTo>
                      <a:pt x="1179" y="223"/>
                    </a:lnTo>
                    <a:close/>
                  </a:path>
                </a:pathLst>
              </a:custGeom>
              <a:solidFill>
                <a:srgbClr val="008226"/>
              </a:solidFill>
              <a:ln w="9360">
                <a:solidFill>
                  <a:srgbClr val="333333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1983" name=""/>
              <p:cNvSpPr/>
              <p:nvPr/>
            </p:nvSpPr>
            <p:spPr>
              <a:xfrm>
                <a:off x="6095160" y="2581920"/>
                <a:ext cx="933120" cy="459000"/>
              </a:xfrm>
              <a:custGeom>
                <a:avLst/>
                <a:gdLst/>
                <a:ahLst/>
                <a:rect l="l" t="t" r="r" b="b"/>
                <a:pathLst>
                  <a:path w="1179" h="579">
                    <a:moveTo>
                      <a:pt x="1179" y="223"/>
                    </a:moveTo>
                    <a:lnTo>
                      <a:pt x="1179" y="295"/>
                    </a:lnTo>
                    <a:lnTo>
                      <a:pt x="1157" y="298"/>
                    </a:lnTo>
                    <a:lnTo>
                      <a:pt x="1143" y="320"/>
                    </a:lnTo>
                    <a:lnTo>
                      <a:pt x="1118" y="304"/>
                    </a:lnTo>
                    <a:lnTo>
                      <a:pt x="1109" y="331"/>
                    </a:lnTo>
                    <a:lnTo>
                      <a:pt x="1091" y="327"/>
                    </a:lnTo>
                    <a:lnTo>
                      <a:pt x="1087" y="367"/>
                    </a:lnTo>
                    <a:lnTo>
                      <a:pt x="1069" y="392"/>
                    </a:lnTo>
                    <a:lnTo>
                      <a:pt x="1051" y="386"/>
                    </a:lnTo>
                    <a:lnTo>
                      <a:pt x="1051" y="406"/>
                    </a:lnTo>
                    <a:lnTo>
                      <a:pt x="1017" y="403"/>
                    </a:lnTo>
                    <a:lnTo>
                      <a:pt x="1012" y="439"/>
                    </a:lnTo>
                    <a:lnTo>
                      <a:pt x="987" y="439"/>
                    </a:lnTo>
                    <a:lnTo>
                      <a:pt x="987" y="455"/>
                    </a:lnTo>
                    <a:lnTo>
                      <a:pt x="746" y="487"/>
                    </a:lnTo>
                    <a:lnTo>
                      <a:pt x="520" y="507"/>
                    </a:lnTo>
                    <a:lnTo>
                      <a:pt x="354" y="507"/>
                    </a:lnTo>
                    <a:lnTo>
                      <a:pt x="324" y="539"/>
                    </a:lnTo>
                    <a:lnTo>
                      <a:pt x="297" y="534"/>
                    </a:lnTo>
                    <a:lnTo>
                      <a:pt x="275" y="519"/>
                    </a:lnTo>
                    <a:lnTo>
                      <a:pt x="254" y="523"/>
                    </a:lnTo>
                    <a:lnTo>
                      <a:pt x="211" y="550"/>
                    </a:lnTo>
                    <a:lnTo>
                      <a:pt x="153" y="579"/>
                    </a:lnTo>
                    <a:lnTo>
                      <a:pt x="96" y="575"/>
                    </a:lnTo>
                    <a:lnTo>
                      <a:pt x="0" y="579"/>
                    </a:lnTo>
                    <a:lnTo>
                      <a:pt x="58" y="539"/>
                    </a:lnTo>
                    <a:lnTo>
                      <a:pt x="52" y="471"/>
                    </a:lnTo>
                    <a:lnTo>
                      <a:pt x="79" y="442"/>
                    </a:lnTo>
                    <a:lnTo>
                      <a:pt x="180" y="458"/>
                    </a:lnTo>
                    <a:lnTo>
                      <a:pt x="171" y="439"/>
                    </a:lnTo>
                    <a:lnTo>
                      <a:pt x="140" y="406"/>
                    </a:lnTo>
                    <a:lnTo>
                      <a:pt x="180" y="376"/>
                    </a:lnTo>
                    <a:lnTo>
                      <a:pt x="211" y="367"/>
                    </a:lnTo>
                    <a:lnTo>
                      <a:pt x="227" y="311"/>
                    </a:lnTo>
                    <a:lnTo>
                      <a:pt x="284" y="304"/>
                    </a:lnTo>
                    <a:lnTo>
                      <a:pt x="309" y="268"/>
                    </a:lnTo>
                    <a:lnTo>
                      <a:pt x="336" y="268"/>
                    </a:lnTo>
                    <a:lnTo>
                      <a:pt x="358" y="288"/>
                    </a:lnTo>
                    <a:lnTo>
                      <a:pt x="441" y="284"/>
                    </a:lnTo>
                    <a:lnTo>
                      <a:pt x="467" y="228"/>
                    </a:lnTo>
                    <a:lnTo>
                      <a:pt x="489" y="228"/>
                    </a:lnTo>
                    <a:lnTo>
                      <a:pt x="502" y="248"/>
                    </a:lnTo>
                    <a:lnTo>
                      <a:pt x="541" y="248"/>
                    </a:lnTo>
                    <a:lnTo>
                      <a:pt x="550" y="203"/>
                    </a:lnTo>
                    <a:lnTo>
                      <a:pt x="581" y="187"/>
                    </a:lnTo>
                    <a:lnTo>
                      <a:pt x="584" y="140"/>
                    </a:lnTo>
                    <a:lnTo>
                      <a:pt x="620" y="131"/>
                    </a:lnTo>
                    <a:lnTo>
                      <a:pt x="624" y="92"/>
                    </a:lnTo>
                    <a:lnTo>
                      <a:pt x="672" y="99"/>
                    </a:lnTo>
                    <a:lnTo>
                      <a:pt x="712" y="49"/>
                    </a:lnTo>
                    <a:lnTo>
                      <a:pt x="712" y="4"/>
                    </a:lnTo>
                    <a:lnTo>
                      <a:pt x="764" y="0"/>
                    </a:lnTo>
                    <a:lnTo>
                      <a:pt x="773" y="40"/>
                    </a:lnTo>
                    <a:lnTo>
                      <a:pt x="843" y="56"/>
                    </a:lnTo>
                    <a:lnTo>
                      <a:pt x="904" y="76"/>
                    </a:lnTo>
                    <a:lnTo>
                      <a:pt x="965" y="56"/>
                    </a:lnTo>
                    <a:lnTo>
                      <a:pt x="990" y="16"/>
                    </a:lnTo>
                    <a:lnTo>
                      <a:pt x="1017" y="16"/>
                    </a:lnTo>
                    <a:lnTo>
                      <a:pt x="1039" y="40"/>
                    </a:lnTo>
                    <a:lnTo>
                      <a:pt x="1042" y="68"/>
                    </a:lnTo>
                    <a:lnTo>
                      <a:pt x="1073" y="68"/>
                    </a:lnTo>
                    <a:lnTo>
                      <a:pt x="1069" y="111"/>
                    </a:lnTo>
                    <a:lnTo>
                      <a:pt x="1100" y="200"/>
                    </a:lnTo>
                    <a:lnTo>
                      <a:pt x="1149" y="212"/>
                    </a:lnTo>
                    <a:lnTo>
                      <a:pt x="1179" y="223"/>
                    </a:lnTo>
                  </a:path>
                </a:pathLst>
              </a:custGeom>
              <a:solidFill>
                <a:srgbClr val="008226"/>
              </a:solidFill>
              <a:ln w="11160">
                <a:solidFill>
                  <a:srgbClr val="333333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  <p:grpSp>
          <p:nvGrpSpPr>
            <p:cNvPr id="11984" name=""/>
            <p:cNvGrpSpPr/>
            <p:nvPr/>
          </p:nvGrpSpPr>
          <p:grpSpPr>
            <a:xfrm>
              <a:off x="7297920" y="2323440"/>
              <a:ext cx="595080" cy="250920"/>
              <a:chOff x="7297920" y="2323440"/>
              <a:chExt cx="595080" cy="250920"/>
            </a:xfrm>
          </p:grpSpPr>
          <p:sp>
            <p:nvSpPr>
              <p:cNvPr id="11985" name=""/>
              <p:cNvSpPr/>
              <p:nvPr/>
            </p:nvSpPr>
            <p:spPr>
              <a:xfrm>
                <a:off x="7297920" y="2323440"/>
                <a:ext cx="595080" cy="250920"/>
              </a:xfrm>
              <a:custGeom>
                <a:avLst/>
                <a:gdLst/>
                <a:ahLst/>
                <a:rect l="l" t="t" r="r" b="b"/>
                <a:pathLst>
                  <a:path w="751" h="316">
                    <a:moveTo>
                      <a:pt x="736" y="204"/>
                    </a:moveTo>
                    <a:lnTo>
                      <a:pt x="751" y="244"/>
                    </a:lnTo>
                    <a:lnTo>
                      <a:pt x="736" y="244"/>
                    </a:lnTo>
                    <a:lnTo>
                      <a:pt x="736" y="255"/>
                    </a:lnTo>
                    <a:lnTo>
                      <a:pt x="720" y="271"/>
                    </a:lnTo>
                    <a:lnTo>
                      <a:pt x="720" y="296"/>
                    </a:lnTo>
                    <a:lnTo>
                      <a:pt x="641" y="312"/>
                    </a:lnTo>
                    <a:lnTo>
                      <a:pt x="623" y="276"/>
                    </a:lnTo>
                    <a:lnTo>
                      <a:pt x="598" y="276"/>
                    </a:lnTo>
                    <a:lnTo>
                      <a:pt x="567" y="208"/>
                    </a:lnTo>
                    <a:lnTo>
                      <a:pt x="589" y="176"/>
                    </a:lnTo>
                    <a:lnTo>
                      <a:pt x="567" y="176"/>
                    </a:lnTo>
                    <a:lnTo>
                      <a:pt x="537" y="143"/>
                    </a:lnTo>
                    <a:lnTo>
                      <a:pt x="559" y="107"/>
                    </a:lnTo>
                    <a:lnTo>
                      <a:pt x="546" y="104"/>
                    </a:lnTo>
                    <a:lnTo>
                      <a:pt x="541" y="71"/>
                    </a:lnTo>
                    <a:lnTo>
                      <a:pt x="559" y="28"/>
                    </a:lnTo>
                    <a:lnTo>
                      <a:pt x="523" y="35"/>
                    </a:lnTo>
                    <a:lnTo>
                      <a:pt x="515" y="71"/>
                    </a:lnTo>
                    <a:lnTo>
                      <a:pt x="485" y="91"/>
                    </a:lnTo>
                    <a:lnTo>
                      <a:pt x="506" y="120"/>
                    </a:lnTo>
                    <a:lnTo>
                      <a:pt x="501" y="152"/>
                    </a:lnTo>
                    <a:lnTo>
                      <a:pt x="519" y="156"/>
                    </a:lnTo>
                    <a:lnTo>
                      <a:pt x="501" y="188"/>
                    </a:lnTo>
                    <a:lnTo>
                      <a:pt x="515" y="224"/>
                    </a:lnTo>
                    <a:lnTo>
                      <a:pt x="523" y="271"/>
                    </a:lnTo>
                    <a:lnTo>
                      <a:pt x="553" y="292"/>
                    </a:lnTo>
                    <a:lnTo>
                      <a:pt x="541" y="316"/>
                    </a:lnTo>
                    <a:lnTo>
                      <a:pt x="519" y="303"/>
                    </a:lnTo>
                    <a:lnTo>
                      <a:pt x="479" y="307"/>
                    </a:lnTo>
                    <a:lnTo>
                      <a:pt x="470" y="287"/>
                    </a:lnTo>
                    <a:lnTo>
                      <a:pt x="415" y="296"/>
                    </a:lnTo>
                    <a:lnTo>
                      <a:pt x="400" y="248"/>
                    </a:lnTo>
                    <a:lnTo>
                      <a:pt x="406" y="219"/>
                    </a:lnTo>
                    <a:lnTo>
                      <a:pt x="436" y="183"/>
                    </a:lnTo>
                    <a:lnTo>
                      <a:pt x="418" y="159"/>
                    </a:lnTo>
                    <a:lnTo>
                      <a:pt x="339" y="152"/>
                    </a:lnTo>
                    <a:lnTo>
                      <a:pt x="332" y="116"/>
                    </a:lnTo>
                    <a:lnTo>
                      <a:pt x="302" y="120"/>
                    </a:lnTo>
                    <a:lnTo>
                      <a:pt x="287" y="152"/>
                    </a:lnTo>
                    <a:lnTo>
                      <a:pt x="240" y="159"/>
                    </a:lnTo>
                    <a:lnTo>
                      <a:pt x="201" y="127"/>
                    </a:lnTo>
                    <a:lnTo>
                      <a:pt x="192" y="95"/>
                    </a:lnTo>
                    <a:lnTo>
                      <a:pt x="134" y="111"/>
                    </a:lnTo>
                    <a:lnTo>
                      <a:pt x="88" y="107"/>
                    </a:lnTo>
                    <a:lnTo>
                      <a:pt x="82" y="140"/>
                    </a:lnTo>
                    <a:lnTo>
                      <a:pt x="12" y="176"/>
                    </a:lnTo>
                    <a:lnTo>
                      <a:pt x="0" y="84"/>
                    </a:lnTo>
                    <a:lnTo>
                      <a:pt x="571" y="0"/>
                    </a:lnTo>
                    <a:lnTo>
                      <a:pt x="641" y="204"/>
                    </a:lnTo>
                    <a:lnTo>
                      <a:pt x="736" y="204"/>
                    </a:lnTo>
                    <a:close/>
                  </a:path>
                </a:pathLst>
              </a:custGeom>
              <a:solidFill>
                <a:srgbClr val="008226"/>
              </a:solidFill>
              <a:ln w="9360">
                <a:solidFill>
                  <a:srgbClr val="333333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1986" name=""/>
              <p:cNvSpPr/>
              <p:nvPr/>
            </p:nvSpPr>
            <p:spPr>
              <a:xfrm>
                <a:off x="7297920" y="2323440"/>
                <a:ext cx="595080" cy="250920"/>
              </a:xfrm>
              <a:custGeom>
                <a:avLst/>
                <a:gdLst/>
                <a:ahLst/>
                <a:rect l="l" t="t" r="r" b="b"/>
                <a:pathLst>
                  <a:path w="751" h="316">
                    <a:moveTo>
                      <a:pt x="736" y="204"/>
                    </a:moveTo>
                    <a:lnTo>
                      <a:pt x="751" y="244"/>
                    </a:lnTo>
                    <a:lnTo>
                      <a:pt x="736" y="244"/>
                    </a:lnTo>
                    <a:lnTo>
                      <a:pt x="736" y="255"/>
                    </a:lnTo>
                    <a:lnTo>
                      <a:pt x="720" y="271"/>
                    </a:lnTo>
                    <a:lnTo>
                      <a:pt x="720" y="296"/>
                    </a:lnTo>
                    <a:lnTo>
                      <a:pt x="641" y="312"/>
                    </a:lnTo>
                    <a:lnTo>
                      <a:pt x="623" y="276"/>
                    </a:lnTo>
                    <a:lnTo>
                      <a:pt x="598" y="276"/>
                    </a:lnTo>
                    <a:lnTo>
                      <a:pt x="567" y="208"/>
                    </a:lnTo>
                    <a:lnTo>
                      <a:pt x="589" y="176"/>
                    </a:lnTo>
                    <a:lnTo>
                      <a:pt x="567" y="176"/>
                    </a:lnTo>
                    <a:lnTo>
                      <a:pt x="537" y="143"/>
                    </a:lnTo>
                    <a:lnTo>
                      <a:pt x="559" y="107"/>
                    </a:lnTo>
                    <a:lnTo>
                      <a:pt x="546" y="104"/>
                    </a:lnTo>
                    <a:lnTo>
                      <a:pt x="541" y="71"/>
                    </a:lnTo>
                    <a:lnTo>
                      <a:pt x="559" y="28"/>
                    </a:lnTo>
                    <a:lnTo>
                      <a:pt x="523" y="35"/>
                    </a:lnTo>
                    <a:lnTo>
                      <a:pt x="515" y="71"/>
                    </a:lnTo>
                    <a:lnTo>
                      <a:pt x="485" y="91"/>
                    </a:lnTo>
                    <a:lnTo>
                      <a:pt x="506" y="120"/>
                    </a:lnTo>
                    <a:lnTo>
                      <a:pt x="501" y="152"/>
                    </a:lnTo>
                    <a:lnTo>
                      <a:pt x="519" y="156"/>
                    </a:lnTo>
                    <a:lnTo>
                      <a:pt x="501" y="188"/>
                    </a:lnTo>
                    <a:lnTo>
                      <a:pt x="515" y="224"/>
                    </a:lnTo>
                    <a:lnTo>
                      <a:pt x="523" y="271"/>
                    </a:lnTo>
                    <a:lnTo>
                      <a:pt x="553" y="292"/>
                    </a:lnTo>
                    <a:lnTo>
                      <a:pt x="541" y="316"/>
                    </a:lnTo>
                    <a:lnTo>
                      <a:pt x="519" y="303"/>
                    </a:lnTo>
                    <a:lnTo>
                      <a:pt x="479" y="307"/>
                    </a:lnTo>
                    <a:lnTo>
                      <a:pt x="470" y="287"/>
                    </a:lnTo>
                    <a:lnTo>
                      <a:pt x="415" y="296"/>
                    </a:lnTo>
                    <a:lnTo>
                      <a:pt x="400" y="248"/>
                    </a:lnTo>
                    <a:lnTo>
                      <a:pt x="406" y="219"/>
                    </a:lnTo>
                    <a:lnTo>
                      <a:pt x="436" y="183"/>
                    </a:lnTo>
                    <a:lnTo>
                      <a:pt x="418" y="159"/>
                    </a:lnTo>
                    <a:lnTo>
                      <a:pt x="339" y="152"/>
                    </a:lnTo>
                    <a:lnTo>
                      <a:pt x="332" y="116"/>
                    </a:lnTo>
                    <a:lnTo>
                      <a:pt x="302" y="120"/>
                    </a:lnTo>
                    <a:lnTo>
                      <a:pt x="287" y="152"/>
                    </a:lnTo>
                    <a:lnTo>
                      <a:pt x="240" y="159"/>
                    </a:lnTo>
                    <a:lnTo>
                      <a:pt x="201" y="127"/>
                    </a:lnTo>
                    <a:lnTo>
                      <a:pt x="192" y="95"/>
                    </a:lnTo>
                    <a:lnTo>
                      <a:pt x="134" y="111"/>
                    </a:lnTo>
                    <a:lnTo>
                      <a:pt x="88" y="107"/>
                    </a:lnTo>
                    <a:lnTo>
                      <a:pt x="82" y="140"/>
                    </a:lnTo>
                    <a:lnTo>
                      <a:pt x="12" y="176"/>
                    </a:lnTo>
                    <a:lnTo>
                      <a:pt x="0" y="84"/>
                    </a:lnTo>
                    <a:lnTo>
                      <a:pt x="571" y="0"/>
                    </a:lnTo>
                    <a:lnTo>
                      <a:pt x="641" y="204"/>
                    </a:lnTo>
                    <a:lnTo>
                      <a:pt x="736" y="204"/>
                    </a:lnTo>
                  </a:path>
                </a:pathLst>
              </a:custGeom>
              <a:solidFill>
                <a:srgbClr val="008226"/>
              </a:solidFill>
              <a:ln w="11160">
                <a:solidFill>
                  <a:srgbClr val="333333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  <p:grpSp>
          <p:nvGrpSpPr>
            <p:cNvPr id="11987" name=""/>
            <p:cNvGrpSpPr/>
            <p:nvPr/>
          </p:nvGrpSpPr>
          <p:grpSpPr>
            <a:xfrm>
              <a:off x="7990920" y="1365120"/>
              <a:ext cx="238680" cy="419040"/>
              <a:chOff x="7990920" y="1365120"/>
              <a:chExt cx="238680" cy="419040"/>
            </a:xfrm>
          </p:grpSpPr>
          <p:sp>
            <p:nvSpPr>
              <p:cNvPr id="11988" name=""/>
              <p:cNvSpPr/>
              <p:nvPr/>
            </p:nvSpPr>
            <p:spPr>
              <a:xfrm>
                <a:off x="7990920" y="1365120"/>
                <a:ext cx="238680" cy="419040"/>
              </a:xfrm>
              <a:custGeom>
                <a:avLst/>
                <a:gdLst/>
                <a:ahLst/>
                <a:rect l="l" t="t" r="r" b="b"/>
                <a:pathLst>
                  <a:path w="302" h="528">
                    <a:moveTo>
                      <a:pt x="48" y="59"/>
                    </a:moveTo>
                    <a:lnTo>
                      <a:pt x="34" y="32"/>
                    </a:lnTo>
                    <a:lnTo>
                      <a:pt x="48" y="7"/>
                    </a:lnTo>
                    <a:lnTo>
                      <a:pt x="83" y="0"/>
                    </a:lnTo>
                    <a:lnTo>
                      <a:pt x="119" y="16"/>
                    </a:lnTo>
                    <a:lnTo>
                      <a:pt x="171" y="169"/>
                    </a:lnTo>
                    <a:lnTo>
                      <a:pt x="189" y="183"/>
                    </a:lnTo>
                    <a:lnTo>
                      <a:pt x="192" y="235"/>
                    </a:lnTo>
                    <a:lnTo>
                      <a:pt x="201" y="255"/>
                    </a:lnTo>
                    <a:lnTo>
                      <a:pt x="223" y="276"/>
                    </a:lnTo>
                    <a:lnTo>
                      <a:pt x="219" y="348"/>
                    </a:lnTo>
                    <a:lnTo>
                      <a:pt x="250" y="375"/>
                    </a:lnTo>
                    <a:lnTo>
                      <a:pt x="257" y="400"/>
                    </a:lnTo>
                    <a:lnTo>
                      <a:pt x="296" y="400"/>
                    </a:lnTo>
                    <a:lnTo>
                      <a:pt x="302" y="417"/>
                    </a:lnTo>
                    <a:lnTo>
                      <a:pt x="275" y="444"/>
                    </a:lnTo>
                    <a:lnTo>
                      <a:pt x="262" y="467"/>
                    </a:lnTo>
                    <a:lnTo>
                      <a:pt x="226" y="467"/>
                    </a:lnTo>
                    <a:lnTo>
                      <a:pt x="219" y="505"/>
                    </a:lnTo>
                    <a:lnTo>
                      <a:pt x="192" y="505"/>
                    </a:lnTo>
                    <a:lnTo>
                      <a:pt x="57" y="528"/>
                    </a:lnTo>
                    <a:lnTo>
                      <a:pt x="22" y="463"/>
                    </a:lnTo>
                    <a:lnTo>
                      <a:pt x="40" y="391"/>
                    </a:lnTo>
                    <a:lnTo>
                      <a:pt x="0" y="355"/>
                    </a:lnTo>
                    <a:lnTo>
                      <a:pt x="40" y="312"/>
                    </a:lnTo>
                    <a:lnTo>
                      <a:pt x="34" y="280"/>
                    </a:lnTo>
                    <a:lnTo>
                      <a:pt x="18" y="251"/>
                    </a:lnTo>
                    <a:lnTo>
                      <a:pt x="31" y="228"/>
                    </a:lnTo>
                    <a:lnTo>
                      <a:pt x="70" y="215"/>
                    </a:lnTo>
                    <a:lnTo>
                      <a:pt x="70" y="192"/>
                    </a:lnTo>
                    <a:lnTo>
                      <a:pt x="88" y="169"/>
                    </a:lnTo>
                    <a:lnTo>
                      <a:pt x="57" y="152"/>
                    </a:lnTo>
                    <a:lnTo>
                      <a:pt x="57" y="127"/>
                    </a:lnTo>
                    <a:lnTo>
                      <a:pt x="65" y="95"/>
                    </a:lnTo>
                    <a:lnTo>
                      <a:pt x="48" y="59"/>
                    </a:lnTo>
                    <a:close/>
                  </a:path>
                </a:pathLst>
              </a:custGeom>
              <a:solidFill>
                <a:srgbClr val="008226"/>
              </a:solidFill>
              <a:ln w="9360">
                <a:solidFill>
                  <a:srgbClr val="333333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1989" name=""/>
              <p:cNvSpPr/>
              <p:nvPr/>
            </p:nvSpPr>
            <p:spPr>
              <a:xfrm>
                <a:off x="7990920" y="1365120"/>
                <a:ext cx="238680" cy="419040"/>
              </a:xfrm>
              <a:custGeom>
                <a:avLst/>
                <a:gdLst/>
                <a:ahLst/>
                <a:rect l="l" t="t" r="r" b="b"/>
                <a:pathLst>
                  <a:path w="302" h="528">
                    <a:moveTo>
                      <a:pt x="48" y="59"/>
                    </a:moveTo>
                    <a:lnTo>
                      <a:pt x="34" y="32"/>
                    </a:lnTo>
                    <a:lnTo>
                      <a:pt x="48" y="7"/>
                    </a:lnTo>
                    <a:lnTo>
                      <a:pt x="83" y="0"/>
                    </a:lnTo>
                    <a:lnTo>
                      <a:pt x="119" y="16"/>
                    </a:lnTo>
                    <a:lnTo>
                      <a:pt x="171" y="169"/>
                    </a:lnTo>
                    <a:lnTo>
                      <a:pt x="189" y="183"/>
                    </a:lnTo>
                    <a:lnTo>
                      <a:pt x="192" y="235"/>
                    </a:lnTo>
                    <a:lnTo>
                      <a:pt x="201" y="255"/>
                    </a:lnTo>
                    <a:lnTo>
                      <a:pt x="223" y="276"/>
                    </a:lnTo>
                    <a:lnTo>
                      <a:pt x="219" y="348"/>
                    </a:lnTo>
                    <a:lnTo>
                      <a:pt x="250" y="375"/>
                    </a:lnTo>
                    <a:lnTo>
                      <a:pt x="257" y="400"/>
                    </a:lnTo>
                    <a:lnTo>
                      <a:pt x="296" y="400"/>
                    </a:lnTo>
                    <a:lnTo>
                      <a:pt x="302" y="417"/>
                    </a:lnTo>
                    <a:lnTo>
                      <a:pt x="275" y="444"/>
                    </a:lnTo>
                    <a:lnTo>
                      <a:pt x="262" y="467"/>
                    </a:lnTo>
                    <a:lnTo>
                      <a:pt x="226" y="467"/>
                    </a:lnTo>
                    <a:lnTo>
                      <a:pt x="219" y="505"/>
                    </a:lnTo>
                    <a:lnTo>
                      <a:pt x="192" y="505"/>
                    </a:lnTo>
                    <a:lnTo>
                      <a:pt x="57" y="528"/>
                    </a:lnTo>
                    <a:lnTo>
                      <a:pt x="22" y="463"/>
                    </a:lnTo>
                    <a:lnTo>
                      <a:pt x="40" y="391"/>
                    </a:lnTo>
                    <a:lnTo>
                      <a:pt x="0" y="355"/>
                    </a:lnTo>
                    <a:lnTo>
                      <a:pt x="40" y="312"/>
                    </a:lnTo>
                    <a:lnTo>
                      <a:pt x="34" y="280"/>
                    </a:lnTo>
                    <a:lnTo>
                      <a:pt x="18" y="251"/>
                    </a:lnTo>
                    <a:lnTo>
                      <a:pt x="31" y="228"/>
                    </a:lnTo>
                    <a:lnTo>
                      <a:pt x="70" y="215"/>
                    </a:lnTo>
                    <a:lnTo>
                      <a:pt x="70" y="192"/>
                    </a:lnTo>
                    <a:lnTo>
                      <a:pt x="88" y="169"/>
                    </a:lnTo>
                    <a:lnTo>
                      <a:pt x="57" y="152"/>
                    </a:lnTo>
                    <a:lnTo>
                      <a:pt x="57" y="127"/>
                    </a:lnTo>
                    <a:lnTo>
                      <a:pt x="65" y="95"/>
                    </a:lnTo>
                    <a:lnTo>
                      <a:pt x="48" y="59"/>
                    </a:lnTo>
                  </a:path>
                </a:pathLst>
              </a:custGeom>
              <a:solidFill>
                <a:srgbClr val="008226"/>
              </a:solidFill>
              <a:ln w="11160">
                <a:solidFill>
                  <a:srgbClr val="333333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  <p:grpSp>
          <p:nvGrpSpPr>
            <p:cNvPr id="11990" name=""/>
            <p:cNvGrpSpPr/>
            <p:nvPr/>
          </p:nvGrpSpPr>
          <p:grpSpPr>
            <a:xfrm>
              <a:off x="8085960" y="978480"/>
              <a:ext cx="459360" cy="703440"/>
              <a:chOff x="8085960" y="978480"/>
              <a:chExt cx="459360" cy="703440"/>
            </a:xfrm>
          </p:grpSpPr>
          <p:sp>
            <p:nvSpPr>
              <p:cNvPr id="11991" name=""/>
              <p:cNvSpPr/>
              <p:nvPr/>
            </p:nvSpPr>
            <p:spPr>
              <a:xfrm>
                <a:off x="8085960" y="978480"/>
                <a:ext cx="459360" cy="703440"/>
              </a:xfrm>
              <a:custGeom>
                <a:avLst/>
                <a:gdLst/>
                <a:ahLst/>
                <a:rect l="l" t="t" r="r" b="b"/>
                <a:pathLst>
                  <a:path w="580" h="886">
                    <a:moveTo>
                      <a:pt x="0" y="494"/>
                    </a:moveTo>
                    <a:lnTo>
                      <a:pt x="43" y="442"/>
                    </a:lnTo>
                    <a:lnTo>
                      <a:pt x="43" y="359"/>
                    </a:lnTo>
                    <a:lnTo>
                      <a:pt x="64" y="310"/>
                    </a:lnTo>
                    <a:lnTo>
                      <a:pt x="61" y="271"/>
                    </a:lnTo>
                    <a:lnTo>
                      <a:pt x="39" y="192"/>
                    </a:lnTo>
                    <a:lnTo>
                      <a:pt x="88" y="64"/>
                    </a:lnTo>
                    <a:lnTo>
                      <a:pt x="100" y="52"/>
                    </a:lnTo>
                    <a:lnTo>
                      <a:pt x="100" y="23"/>
                    </a:lnTo>
                    <a:lnTo>
                      <a:pt x="134" y="12"/>
                    </a:lnTo>
                    <a:lnTo>
                      <a:pt x="161" y="48"/>
                    </a:lnTo>
                    <a:lnTo>
                      <a:pt x="204" y="48"/>
                    </a:lnTo>
                    <a:lnTo>
                      <a:pt x="208" y="39"/>
                    </a:lnTo>
                    <a:lnTo>
                      <a:pt x="239" y="32"/>
                    </a:lnTo>
                    <a:lnTo>
                      <a:pt x="257" y="0"/>
                    </a:lnTo>
                    <a:lnTo>
                      <a:pt x="275" y="23"/>
                    </a:lnTo>
                    <a:lnTo>
                      <a:pt x="275" y="39"/>
                    </a:lnTo>
                    <a:lnTo>
                      <a:pt x="354" y="75"/>
                    </a:lnTo>
                    <a:lnTo>
                      <a:pt x="397" y="264"/>
                    </a:lnTo>
                    <a:lnTo>
                      <a:pt x="431" y="300"/>
                    </a:lnTo>
                    <a:lnTo>
                      <a:pt x="492" y="300"/>
                    </a:lnTo>
                    <a:lnTo>
                      <a:pt x="501" y="314"/>
                    </a:lnTo>
                    <a:lnTo>
                      <a:pt x="497" y="355"/>
                    </a:lnTo>
                    <a:lnTo>
                      <a:pt x="513" y="375"/>
                    </a:lnTo>
                    <a:lnTo>
                      <a:pt x="571" y="386"/>
                    </a:lnTo>
                    <a:lnTo>
                      <a:pt x="580" y="422"/>
                    </a:lnTo>
                    <a:lnTo>
                      <a:pt x="558" y="478"/>
                    </a:lnTo>
                    <a:lnTo>
                      <a:pt x="492" y="535"/>
                    </a:lnTo>
                    <a:lnTo>
                      <a:pt x="436" y="539"/>
                    </a:lnTo>
                    <a:lnTo>
                      <a:pt x="418" y="550"/>
                    </a:lnTo>
                    <a:lnTo>
                      <a:pt x="406" y="582"/>
                    </a:lnTo>
                    <a:lnTo>
                      <a:pt x="391" y="585"/>
                    </a:lnTo>
                    <a:lnTo>
                      <a:pt x="348" y="562"/>
                    </a:lnTo>
                    <a:lnTo>
                      <a:pt x="345" y="591"/>
                    </a:lnTo>
                    <a:lnTo>
                      <a:pt x="357" y="627"/>
                    </a:lnTo>
                    <a:lnTo>
                      <a:pt x="357" y="663"/>
                    </a:lnTo>
                    <a:lnTo>
                      <a:pt x="330" y="670"/>
                    </a:lnTo>
                    <a:lnTo>
                      <a:pt x="248" y="666"/>
                    </a:lnTo>
                    <a:lnTo>
                      <a:pt x="253" y="702"/>
                    </a:lnTo>
                    <a:lnTo>
                      <a:pt x="239" y="729"/>
                    </a:lnTo>
                    <a:lnTo>
                      <a:pt x="213" y="729"/>
                    </a:lnTo>
                    <a:lnTo>
                      <a:pt x="204" y="785"/>
                    </a:lnTo>
                    <a:lnTo>
                      <a:pt x="195" y="814"/>
                    </a:lnTo>
                    <a:lnTo>
                      <a:pt x="179" y="826"/>
                    </a:lnTo>
                    <a:lnTo>
                      <a:pt x="183" y="886"/>
                    </a:lnTo>
                    <a:lnTo>
                      <a:pt x="143" y="886"/>
                    </a:lnTo>
                    <a:lnTo>
                      <a:pt x="131" y="857"/>
                    </a:lnTo>
                    <a:lnTo>
                      <a:pt x="95" y="833"/>
                    </a:lnTo>
                    <a:lnTo>
                      <a:pt x="109" y="771"/>
                    </a:lnTo>
                    <a:lnTo>
                      <a:pt x="79" y="735"/>
                    </a:lnTo>
                    <a:lnTo>
                      <a:pt x="70" y="670"/>
                    </a:lnTo>
                    <a:lnTo>
                      <a:pt x="48" y="634"/>
                    </a:lnTo>
                    <a:lnTo>
                      <a:pt x="0" y="494"/>
                    </a:lnTo>
                    <a:close/>
                  </a:path>
                </a:pathLst>
              </a:custGeom>
              <a:solidFill>
                <a:srgbClr val="008226"/>
              </a:solidFill>
              <a:ln w="9360">
                <a:solidFill>
                  <a:srgbClr val="333333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1992" name=""/>
              <p:cNvSpPr/>
              <p:nvPr/>
            </p:nvSpPr>
            <p:spPr>
              <a:xfrm>
                <a:off x="8085960" y="978480"/>
                <a:ext cx="459360" cy="703440"/>
              </a:xfrm>
              <a:custGeom>
                <a:avLst/>
                <a:gdLst/>
                <a:ahLst/>
                <a:rect l="l" t="t" r="r" b="b"/>
                <a:pathLst>
                  <a:path w="580" h="886">
                    <a:moveTo>
                      <a:pt x="0" y="494"/>
                    </a:moveTo>
                    <a:lnTo>
                      <a:pt x="43" y="442"/>
                    </a:lnTo>
                    <a:lnTo>
                      <a:pt x="43" y="359"/>
                    </a:lnTo>
                    <a:lnTo>
                      <a:pt x="64" y="310"/>
                    </a:lnTo>
                    <a:lnTo>
                      <a:pt x="61" y="271"/>
                    </a:lnTo>
                    <a:lnTo>
                      <a:pt x="39" y="192"/>
                    </a:lnTo>
                    <a:lnTo>
                      <a:pt x="88" y="64"/>
                    </a:lnTo>
                    <a:lnTo>
                      <a:pt x="100" y="52"/>
                    </a:lnTo>
                    <a:lnTo>
                      <a:pt x="100" y="23"/>
                    </a:lnTo>
                    <a:lnTo>
                      <a:pt x="134" y="12"/>
                    </a:lnTo>
                    <a:lnTo>
                      <a:pt x="161" y="48"/>
                    </a:lnTo>
                    <a:lnTo>
                      <a:pt x="204" y="48"/>
                    </a:lnTo>
                    <a:lnTo>
                      <a:pt x="208" y="39"/>
                    </a:lnTo>
                    <a:lnTo>
                      <a:pt x="239" y="32"/>
                    </a:lnTo>
                    <a:lnTo>
                      <a:pt x="257" y="0"/>
                    </a:lnTo>
                    <a:lnTo>
                      <a:pt x="275" y="23"/>
                    </a:lnTo>
                    <a:lnTo>
                      <a:pt x="275" y="39"/>
                    </a:lnTo>
                    <a:lnTo>
                      <a:pt x="354" y="75"/>
                    </a:lnTo>
                    <a:lnTo>
                      <a:pt x="397" y="264"/>
                    </a:lnTo>
                    <a:lnTo>
                      <a:pt x="431" y="300"/>
                    </a:lnTo>
                    <a:lnTo>
                      <a:pt x="492" y="300"/>
                    </a:lnTo>
                    <a:lnTo>
                      <a:pt x="501" y="314"/>
                    </a:lnTo>
                    <a:lnTo>
                      <a:pt x="497" y="355"/>
                    </a:lnTo>
                    <a:lnTo>
                      <a:pt x="513" y="375"/>
                    </a:lnTo>
                    <a:lnTo>
                      <a:pt x="571" y="386"/>
                    </a:lnTo>
                    <a:lnTo>
                      <a:pt x="580" y="422"/>
                    </a:lnTo>
                    <a:lnTo>
                      <a:pt x="558" y="478"/>
                    </a:lnTo>
                    <a:lnTo>
                      <a:pt x="492" y="535"/>
                    </a:lnTo>
                    <a:lnTo>
                      <a:pt x="436" y="539"/>
                    </a:lnTo>
                    <a:lnTo>
                      <a:pt x="418" y="550"/>
                    </a:lnTo>
                    <a:lnTo>
                      <a:pt x="406" y="582"/>
                    </a:lnTo>
                    <a:lnTo>
                      <a:pt x="391" y="585"/>
                    </a:lnTo>
                    <a:lnTo>
                      <a:pt x="348" y="562"/>
                    </a:lnTo>
                    <a:lnTo>
                      <a:pt x="345" y="591"/>
                    </a:lnTo>
                    <a:lnTo>
                      <a:pt x="357" y="627"/>
                    </a:lnTo>
                    <a:lnTo>
                      <a:pt x="357" y="663"/>
                    </a:lnTo>
                    <a:lnTo>
                      <a:pt x="330" y="670"/>
                    </a:lnTo>
                    <a:lnTo>
                      <a:pt x="248" y="666"/>
                    </a:lnTo>
                    <a:lnTo>
                      <a:pt x="253" y="702"/>
                    </a:lnTo>
                    <a:lnTo>
                      <a:pt x="239" y="729"/>
                    </a:lnTo>
                    <a:lnTo>
                      <a:pt x="213" y="729"/>
                    </a:lnTo>
                    <a:lnTo>
                      <a:pt x="204" y="785"/>
                    </a:lnTo>
                    <a:lnTo>
                      <a:pt x="195" y="814"/>
                    </a:lnTo>
                    <a:lnTo>
                      <a:pt x="179" y="826"/>
                    </a:lnTo>
                    <a:lnTo>
                      <a:pt x="183" y="886"/>
                    </a:lnTo>
                    <a:lnTo>
                      <a:pt x="143" y="886"/>
                    </a:lnTo>
                    <a:lnTo>
                      <a:pt x="131" y="857"/>
                    </a:lnTo>
                    <a:lnTo>
                      <a:pt x="95" y="833"/>
                    </a:lnTo>
                    <a:lnTo>
                      <a:pt x="109" y="771"/>
                    </a:lnTo>
                    <a:lnTo>
                      <a:pt x="79" y="735"/>
                    </a:lnTo>
                    <a:lnTo>
                      <a:pt x="70" y="670"/>
                    </a:lnTo>
                    <a:lnTo>
                      <a:pt x="48" y="634"/>
                    </a:lnTo>
                    <a:lnTo>
                      <a:pt x="0" y="494"/>
                    </a:lnTo>
                  </a:path>
                </a:pathLst>
              </a:custGeom>
              <a:solidFill>
                <a:srgbClr val="008226"/>
              </a:solidFill>
              <a:ln w="11160">
                <a:solidFill>
                  <a:srgbClr val="333333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  <p:grpSp>
          <p:nvGrpSpPr>
            <p:cNvPr id="11993" name=""/>
            <p:cNvGrpSpPr/>
            <p:nvPr/>
          </p:nvGrpSpPr>
          <p:grpSpPr>
            <a:xfrm>
              <a:off x="7918200" y="1724040"/>
              <a:ext cx="471600" cy="202320"/>
              <a:chOff x="7918200" y="1724040"/>
              <a:chExt cx="471600" cy="202320"/>
            </a:xfrm>
          </p:grpSpPr>
          <p:sp>
            <p:nvSpPr>
              <p:cNvPr id="11994" name=""/>
              <p:cNvSpPr/>
              <p:nvPr/>
            </p:nvSpPr>
            <p:spPr>
              <a:xfrm>
                <a:off x="7918200" y="1724040"/>
                <a:ext cx="471600" cy="202320"/>
              </a:xfrm>
              <a:custGeom>
                <a:avLst/>
                <a:gdLst/>
                <a:ahLst/>
                <a:rect l="l" t="t" r="r" b="b"/>
                <a:pathLst>
                  <a:path w="595" h="255">
                    <a:moveTo>
                      <a:pt x="27" y="108"/>
                    </a:moveTo>
                    <a:lnTo>
                      <a:pt x="149" y="79"/>
                    </a:lnTo>
                    <a:lnTo>
                      <a:pt x="290" y="52"/>
                    </a:lnTo>
                    <a:lnTo>
                      <a:pt x="320" y="48"/>
                    </a:lnTo>
                    <a:lnTo>
                      <a:pt x="320" y="12"/>
                    </a:lnTo>
                    <a:lnTo>
                      <a:pt x="358" y="19"/>
                    </a:lnTo>
                    <a:lnTo>
                      <a:pt x="367" y="0"/>
                    </a:lnTo>
                    <a:lnTo>
                      <a:pt x="394" y="7"/>
                    </a:lnTo>
                    <a:lnTo>
                      <a:pt x="397" y="72"/>
                    </a:lnTo>
                    <a:lnTo>
                      <a:pt x="406" y="104"/>
                    </a:lnTo>
                    <a:lnTo>
                      <a:pt x="442" y="143"/>
                    </a:lnTo>
                    <a:lnTo>
                      <a:pt x="459" y="176"/>
                    </a:lnTo>
                    <a:lnTo>
                      <a:pt x="503" y="176"/>
                    </a:lnTo>
                    <a:lnTo>
                      <a:pt x="529" y="163"/>
                    </a:lnTo>
                    <a:lnTo>
                      <a:pt x="512" y="143"/>
                    </a:lnTo>
                    <a:lnTo>
                      <a:pt x="512" y="111"/>
                    </a:lnTo>
                    <a:lnTo>
                      <a:pt x="538" y="120"/>
                    </a:lnTo>
                    <a:lnTo>
                      <a:pt x="574" y="131"/>
                    </a:lnTo>
                    <a:lnTo>
                      <a:pt x="586" y="151"/>
                    </a:lnTo>
                    <a:lnTo>
                      <a:pt x="565" y="179"/>
                    </a:lnTo>
                    <a:lnTo>
                      <a:pt x="556" y="206"/>
                    </a:lnTo>
                    <a:lnTo>
                      <a:pt x="595" y="203"/>
                    </a:lnTo>
                    <a:lnTo>
                      <a:pt x="586" y="239"/>
                    </a:lnTo>
                    <a:lnTo>
                      <a:pt x="556" y="255"/>
                    </a:lnTo>
                    <a:lnTo>
                      <a:pt x="550" y="219"/>
                    </a:lnTo>
                    <a:lnTo>
                      <a:pt x="529" y="223"/>
                    </a:lnTo>
                    <a:lnTo>
                      <a:pt x="477" y="226"/>
                    </a:lnTo>
                    <a:lnTo>
                      <a:pt x="455" y="206"/>
                    </a:lnTo>
                    <a:lnTo>
                      <a:pt x="437" y="226"/>
                    </a:lnTo>
                    <a:lnTo>
                      <a:pt x="419" y="239"/>
                    </a:lnTo>
                    <a:lnTo>
                      <a:pt x="397" y="239"/>
                    </a:lnTo>
                    <a:lnTo>
                      <a:pt x="397" y="212"/>
                    </a:lnTo>
                    <a:lnTo>
                      <a:pt x="363" y="206"/>
                    </a:lnTo>
                    <a:lnTo>
                      <a:pt x="354" y="176"/>
                    </a:lnTo>
                    <a:lnTo>
                      <a:pt x="345" y="163"/>
                    </a:lnTo>
                    <a:lnTo>
                      <a:pt x="320" y="176"/>
                    </a:lnTo>
                    <a:lnTo>
                      <a:pt x="263" y="179"/>
                    </a:lnTo>
                    <a:lnTo>
                      <a:pt x="214" y="196"/>
                    </a:lnTo>
                    <a:lnTo>
                      <a:pt x="153" y="206"/>
                    </a:lnTo>
                    <a:lnTo>
                      <a:pt x="123" y="235"/>
                    </a:lnTo>
                    <a:lnTo>
                      <a:pt x="97" y="212"/>
                    </a:lnTo>
                    <a:lnTo>
                      <a:pt x="70" y="239"/>
                    </a:lnTo>
                    <a:lnTo>
                      <a:pt x="31" y="239"/>
                    </a:lnTo>
                    <a:lnTo>
                      <a:pt x="0" y="206"/>
                    </a:lnTo>
                    <a:lnTo>
                      <a:pt x="27" y="108"/>
                    </a:lnTo>
                    <a:close/>
                  </a:path>
                </a:pathLst>
              </a:custGeom>
              <a:solidFill>
                <a:srgbClr val="008226"/>
              </a:solidFill>
              <a:ln w="9360">
                <a:solidFill>
                  <a:srgbClr val="333333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1995" name=""/>
              <p:cNvSpPr/>
              <p:nvPr/>
            </p:nvSpPr>
            <p:spPr>
              <a:xfrm>
                <a:off x="7918200" y="1724040"/>
                <a:ext cx="471600" cy="202320"/>
              </a:xfrm>
              <a:custGeom>
                <a:avLst/>
                <a:gdLst/>
                <a:ahLst/>
                <a:rect l="l" t="t" r="r" b="b"/>
                <a:pathLst>
                  <a:path w="595" h="255">
                    <a:moveTo>
                      <a:pt x="27" y="108"/>
                    </a:moveTo>
                    <a:lnTo>
                      <a:pt x="149" y="79"/>
                    </a:lnTo>
                    <a:lnTo>
                      <a:pt x="290" y="52"/>
                    </a:lnTo>
                    <a:lnTo>
                      <a:pt x="320" y="48"/>
                    </a:lnTo>
                    <a:lnTo>
                      <a:pt x="320" y="12"/>
                    </a:lnTo>
                    <a:lnTo>
                      <a:pt x="358" y="19"/>
                    </a:lnTo>
                    <a:lnTo>
                      <a:pt x="367" y="0"/>
                    </a:lnTo>
                    <a:lnTo>
                      <a:pt x="394" y="7"/>
                    </a:lnTo>
                    <a:lnTo>
                      <a:pt x="397" y="72"/>
                    </a:lnTo>
                    <a:lnTo>
                      <a:pt x="406" y="104"/>
                    </a:lnTo>
                    <a:lnTo>
                      <a:pt x="442" y="143"/>
                    </a:lnTo>
                    <a:lnTo>
                      <a:pt x="459" y="176"/>
                    </a:lnTo>
                    <a:lnTo>
                      <a:pt x="503" y="176"/>
                    </a:lnTo>
                    <a:lnTo>
                      <a:pt x="529" y="163"/>
                    </a:lnTo>
                    <a:lnTo>
                      <a:pt x="512" y="143"/>
                    </a:lnTo>
                    <a:lnTo>
                      <a:pt x="512" y="111"/>
                    </a:lnTo>
                    <a:lnTo>
                      <a:pt x="538" y="120"/>
                    </a:lnTo>
                    <a:lnTo>
                      <a:pt x="574" y="131"/>
                    </a:lnTo>
                    <a:lnTo>
                      <a:pt x="586" y="151"/>
                    </a:lnTo>
                    <a:lnTo>
                      <a:pt x="565" y="179"/>
                    </a:lnTo>
                    <a:lnTo>
                      <a:pt x="556" y="206"/>
                    </a:lnTo>
                    <a:lnTo>
                      <a:pt x="595" y="203"/>
                    </a:lnTo>
                    <a:lnTo>
                      <a:pt x="586" y="239"/>
                    </a:lnTo>
                    <a:lnTo>
                      <a:pt x="556" y="255"/>
                    </a:lnTo>
                    <a:lnTo>
                      <a:pt x="550" y="219"/>
                    </a:lnTo>
                    <a:lnTo>
                      <a:pt x="529" y="223"/>
                    </a:lnTo>
                    <a:lnTo>
                      <a:pt x="477" y="226"/>
                    </a:lnTo>
                    <a:lnTo>
                      <a:pt x="455" y="206"/>
                    </a:lnTo>
                    <a:lnTo>
                      <a:pt x="437" y="226"/>
                    </a:lnTo>
                    <a:lnTo>
                      <a:pt x="419" y="239"/>
                    </a:lnTo>
                    <a:lnTo>
                      <a:pt x="397" y="239"/>
                    </a:lnTo>
                    <a:lnTo>
                      <a:pt x="397" y="212"/>
                    </a:lnTo>
                    <a:lnTo>
                      <a:pt x="363" y="206"/>
                    </a:lnTo>
                    <a:lnTo>
                      <a:pt x="354" y="176"/>
                    </a:lnTo>
                    <a:lnTo>
                      <a:pt x="345" y="163"/>
                    </a:lnTo>
                    <a:lnTo>
                      <a:pt x="320" y="176"/>
                    </a:lnTo>
                    <a:lnTo>
                      <a:pt x="263" y="179"/>
                    </a:lnTo>
                    <a:lnTo>
                      <a:pt x="214" y="196"/>
                    </a:lnTo>
                    <a:lnTo>
                      <a:pt x="153" y="206"/>
                    </a:lnTo>
                    <a:lnTo>
                      <a:pt x="123" y="235"/>
                    </a:lnTo>
                    <a:lnTo>
                      <a:pt x="97" y="212"/>
                    </a:lnTo>
                    <a:lnTo>
                      <a:pt x="70" y="239"/>
                    </a:lnTo>
                    <a:lnTo>
                      <a:pt x="31" y="239"/>
                    </a:lnTo>
                    <a:lnTo>
                      <a:pt x="0" y="206"/>
                    </a:lnTo>
                    <a:lnTo>
                      <a:pt x="27" y="108"/>
                    </a:lnTo>
                  </a:path>
                </a:pathLst>
              </a:custGeom>
              <a:solidFill>
                <a:srgbClr val="008226"/>
              </a:solidFill>
              <a:ln w="11160">
                <a:solidFill>
                  <a:srgbClr val="333333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  <p:grpSp>
          <p:nvGrpSpPr>
            <p:cNvPr id="11996" name=""/>
            <p:cNvGrpSpPr/>
            <p:nvPr/>
          </p:nvGrpSpPr>
          <p:grpSpPr>
            <a:xfrm>
              <a:off x="8150040" y="1855440"/>
              <a:ext cx="82080" cy="109800"/>
              <a:chOff x="8150040" y="1855440"/>
              <a:chExt cx="82080" cy="109800"/>
            </a:xfrm>
          </p:grpSpPr>
          <p:sp>
            <p:nvSpPr>
              <p:cNvPr id="11997" name=""/>
              <p:cNvSpPr/>
              <p:nvPr/>
            </p:nvSpPr>
            <p:spPr>
              <a:xfrm>
                <a:off x="8150040" y="1855440"/>
                <a:ext cx="82080" cy="109800"/>
              </a:xfrm>
              <a:custGeom>
                <a:avLst/>
                <a:gdLst/>
                <a:ahLst/>
                <a:rect l="l" t="t" r="r" b="b"/>
                <a:pathLst>
                  <a:path w="104" h="136">
                    <a:moveTo>
                      <a:pt x="43" y="0"/>
                    </a:moveTo>
                    <a:lnTo>
                      <a:pt x="18" y="7"/>
                    </a:lnTo>
                    <a:lnTo>
                      <a:pt x="0" y="12"/>
                    </a:lnTo>
                    <a:lnTo>
                      <a:pt x="4" y="91"/>
                    </a:lnTo>
                    <a:lnTo>
                      <a:pt x="22" y="136"/>
                    </a:lnTo>
                    <a:lnTo>
                      <a:pt x="86" y="120"/>
                    </a:lnTo>
                    <a:lnTo>
                      <a:pt x="104" y="68"/>
                    </a:lnTo>
                    <a:lnTo>
                      <a:pt x="95" y="39"/>
                    </a:lnTo>
                    <a:lnTo>
                      <a:pt x="65" y="39"/>
                    </a:lnTo>
                    <a:lnTo>
                      <a:pt x="43" y="0"/>
                    </a:lnTo>
                    <a:close/>
                  </a:path>
                </a:pathLst>
              </a:custGeom>
              <a:solidFill>
                <a:srgbClr val="008226"/>
              </a:solidFill>
              <a:ln w="9360">
                <a:solidFill>
                  <a:srgbClr val="333333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1998" name=""/>
              <p:cNvSpPr/>
              <p:nvPr/>
            </p:nvSpPr>
            <p:spPr>
              <a:xfrm>
                <a:off x="8150040" y="1855440"/>
                <a:ext cx="82080" cy="109800"/>
              </a:xfrm>
              <a:custGeom>
                <a:avLst/>
                <a:gdLst/>
                <a:ahLst/>
                <a:rect l="l" t="t" r="r" b="b"/>
                <a:pathLst>
                  <a:path w="104" h="136">
                    <a:moveTo>
                      <a:pt x="43" y="0"/>
                    </a:moveTo>
                    <a:lnTo>
                      <a:pt x="18" y="7"/>
                    </a:lnTo>
                    <a:lnTo>
                      <a:pt x="0" y="12"/>
                    </a:lnTo>
                    <a:lnTo>
                      <a:pt x="4" y="91"/>
                    </a:lnTo>
                    <a:lnTo>
                      <a:pt x="22" y="136"/>
                    </a:lnTo>
                    <a:lnTo>
                      <a:pt x="86" y="120"/>
                    </a:lnTo>
                    <a:lnTo>
                      <a:pt x="104" y="68"/>
                    </a:lnTo>
                    <a:lnTo>
                      <a:pt x="95" y="39"/>
                    </a:lnTo>
                    <a:lnTo>
                      <a:pt x="65" y="39"/>
                    </a:lnTo>
                    <a:lnTo>
                      <a:pt x="43" y="0"/>
                    </a:lnTo>
                  </a:path>
                </a:pathLst>
              </a:custGeom>
              <a:solidFill>
                <a:srgbClr val="008226"/>
              </a:solidFill>
              <a:ln w="11160">
                <a:solidFill>
                  <a:srgbClr val="333333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  <p:grpSp>
          <p:nvGrpSpPr>
            <p:cNvPr id="11999" name=""/>
            <p:cNvGrpSpPr/>
            <p:nvPr/>
          </p:nvGrpSpPr>
          <p:grpSpPr>
            <a:xfrm>
              <a:off x="7946280" y="1862640"/>
              <a:ext cx="216360" cy="201960"/>
              <a:chOff x="7946280" y="1862640"/>
              <a:chExt cx="216360" cy="201960"/>
            </a:xfrm>
          </p:grpSpPr>
          <p:sp>
            <p:nvSpPr>
              <p:cNvPr id="12000" name=""/>
              <p:cNvSpPr/>
              <p:nvPr/>
            </p:nvSpPr>
            <p:spPr>
              <a:xfrm>
                <a:off x="7946280" y="1862640"/>
                <a:ext cx="216360" cy="201960"/>
              </a:xfrm>
              <a:custGeom>
                <a:avLst/>
                <a:gdLst/>
                <a:ahLst/>
                <a:rect l="l" t="t" r="r" b="b"/>
                <a:pathLst>
                  <a:path w="275" h="253">
                    <a:moveTo>
                      <a:pt x="254" y="0"/>
                    </a:moveTo>
                    <a:lnTo>
                      <a:pt x="263" y="81"/>
                    </a:lnTo>
                    <a:lnTo>
                      <a:pt x="275" y="129"/>
                    </a:lnTo>
                    <a:lnTo>
                      <a:pt x="266" y="156"/>
                    </a:lnTo>
                    <a:lnTo>
                      <a:pt x="223" y="169"/>
                    </a:lnTo>
                    <a:lnTo>
                      <a:pt x="171" y="185"/>
                    </a:lnTo>
                    <a:lnTo>
                      <a:pt x="144" y="209"/>
                    </a:lnTo>
                    <a:lnTo>
                      <a:pt x="117" y="241"/>
                    </a:lnTo>
                    <a:lnTo>
                      <a:pt x="74" y="253"/>
                    </a:lnTo>
                    <a:lnTo>
                      <a:pt x="4" y="237"/>
                    </a:lnTo>
                    <a:lnTo>
                      <a:pt x="49" y="217"/>
                    </a:lnTo>
                    <a:lnTo>
                      <a:pt x="22" y="185"/>
                    </a:lnTo>
                    <a:lnTo>
                      <a:pt x="18" y="153"/>
                    </a:lnTo>
                    <a:lnTo>
                      <a:pt x="9" y="117"/>
                    </a:lnTo>
                    <a:lnTo>
                      <a:pt x="0" y="61"/>
                    </a:lnTo>
                    <a:lnTo>
                      <a:pt x="44" y="65"/>
                    </a:lnTo>
                    <a:lnTo>
                      <a:pt x="65" y="40"/>
                    </a:lnTo>
                    <a:lnTo>
                      <a:pt x="92" y="61"/>
                    </a:lnTo>
                    <a:lnTo>
                      <a:pt x="123" y="29"/>
                    </a:lnTo>
                    <a:lnTo>
                      <a:pt x="254" y="0"/>
                    </a:lnTo>
                    <a:close/>
                  </a:path>
                </a:pathLst>
              </a:custGeom>
              <a:solidFill>
                <a:srgbClr val="008226"/>
              </a:solidFill>
              <a:ln w="9360">
                <a:solidFill>
                  <a:srgbClr val="333333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2001" name=""/>
              <p:cNvSpPr/>
              <p:nvPr/>
            </p:nvSpPr>
            <p:spPr>
              <a:xfrm>
                <a:off x="7946280" y="1862640"/>
                <a:ext cx="216360" cy="201960"/>
              </a:xfrm>
              <a:custGeom>
                <a:avLst/>
                <a:gdLst/>
                <a:ahLst/>
                <a:rect l="l" t="t" r="r" b="b"/>
                <a:pathLst>
                  <a:path w="275" h="253">
                    <a:moveTo>
                      <a:pt x="254" y="0"/>
                    </a:moveTo>
                    <a:lnTo>
                      <a:pt x="263" y="81"/>
                    </a:lnTo>
                    <a:lnTo>
                      <a:pt x="275" y="129"/>
                    </a:lnTo>
                    <a:lnTo>
                      <a:pt x="266" y="156"/>
                    </a:lnTo>
                    <a:lnTo>
                      <a:pt x="223" y="169"/>
                    </a:lnTo>
                    <a:lnTo>
                      <a:pt x="171" y="185"/>
                    </a:lnTo>
                    <a:lnTo>
                      <a:pt x="144" y="209"/>
                    </a:lnTo>
                    <a:lnTo>
                      <a:pt x="117" y="241"/>
                    </a:lnTo>
                    <a:lnTo>
                      <a:pt x="74" y="253"/>
                    </a:lnTo>
                    <a:lnTo>
                      <a:pt x="4" y="237"/>
                    </a:lnTo>
                    <a:lnTo>
                      <a:pt x="49" y="217"/>
                    </a:lnTo>
                    <a:lnTo>
                      <a:pt x="22" y="185"/>
                    </a:lnTo>
                    <a:lnTo>
                      <a:pt x="18" y="153"/>
                    </a:lnTo>
                    <a:lnTo>
                      <a:pt x="9" y="117"/>
                    </a:lnTo>
                    <a:lnTo>
                      <a:pt x="0" y="61"/>
                    </a:lnTo>
                    <a:lnTo>
                      <a:pt x="44" y="65"/>
                    </a:lnTo>
                    <a:lnTo>
                      <a:pt x="65" y="40"/>
                    </a:lnTo>
                    <a:lnTo>
                      <a:pt x="92" y="61"/>
                    </a:lnTo>
                    <a:lnTo>
                      <a:pt x="123" y="29"/>
                    </a:lnTo>
                    <a:lnTo>
                      <a:pt x="254" y="0"/>
                    </a:lnTo>
                  </a:path>
                </a:pathLst>
              </a:custGeom>
              <a:solidFill>
                <a:srgbClr val="008226"/>
              </a:solidFill>
              <a:ln w="11160">
                <a:solidFill>
                  <a:srgbClr val="333333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  <p:grpSp>
          <p:nvGrpSpPr>
            <p:cNvPr id="12002" name=""/>
            <p:cNvGrpSpPr/>
            <p:nvPr/>
          </p:nvGrpSpPr>
          <p:grpSpPr>
            <a:xfrm>
              <a:off x="7988040" y="2007720"/>
              <a:ext cx="162000" cy="106200"/>
              <a:chOff x="7988040" y="2007720"/>
              <a:chExt cx="162000" cy="106200"/>
            </a:xfrm>
          </p:grpSpPr>
          <p:sp>
            <p:nvSpPr>
              <p:cNvPr id="12003" name=""/>
              <p:cNvSpPr/>
              <p:nvPr/>
            </p:nvSpPr>
            <p:spPr>
              <a:xfrm>
                <a:off x="7988040" y="2007720"/>
                <a:ext cx="162000" cy="106200"/>
              </a:xfrm>
              <a:custGeom>
                <a:avLst/>
                <a:gdLst/>
                <a:ahLst/>
                <a:rect l="l" t="t" r="r" b="b"/>
                <a:pathLst>
                  <a:path w="205" h="134">
                    <a:moveTo>
                      <a:pt x="79" y="32"/>
                    </a:moveTo>
                    <a:lnTo>
                      <a:pt x="123" y="32"/>
                    </a:lnTo>
                    <a:lnTo>
                      <a:pt x="144" y="27"/>
                    </a:lnTo>
                    <a:lnTo>
                      <a:pt x="169" y="3"/>
                    </a:lnTo>
                    <a:lnTo>
                      <a:pt x="205" y="0"/>
                    </a:lnTo>
                    <a:lnTo>
                      <a:pt x="196" y="32"/>
                    </a:lnTo>
                    <a:lnTo>
                      <a:pt x="166" y="52"/>
                    </a:lnTo>
                    <a:lnTo>
                      <a:pt x="148" y="75"/>
                    </a:lnTo>
                    <a:lnTo>
                      <a:pt x="153" y="102"/>
                    </a:lnTo>
                    <a:lnTo>
                      <a:pt x="126" y="98"/>
                    </a:lnTo>
                    <a:lnTo>
                      <a:pt x="83" y="118"/>
                    </a:lnTo>
                    <a:lnTo>
                      <a:pt x="18" y="134"/>
                    </a:lnTo>
                    <a:lnTo>
                      <a:pt x="0" y="66"/>
                    </a:lnTo>
                    <a:lnTo>
                      <a:pt x="61" y="62"/>
                    </a:lnTo>
                    <a:lnTo>
                      <a:pt x="79" y="32"/>
                    </a:lnTo>
                    <a:close/>
                  </a:path>
                </a:pathLst>
              </a:custGeom>
              <a:solidFill>
                <a:srgbClr val="008226"/>
              </a:solidFill>
              <a:ln w="9360">
                <a:solidFill>
                  <a:srgbClr val="333333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2004" name=""/>
              <p:cNvSpPr/>
              <p:nvPr/>
            </p:nvSpPr>
            <p:spPr>
              <a:xfrm>
                <a:off x="7988040" y="2007720"/>
                <a:ext cx="162000" cy="106200"/>
              </a:xfrm>
              <a:custGeom>
                <a:avLst/>
                <a:gdLst/>
                <a:ahLst/>
                <a:rect l="l" t="t" r="r" b="b"/>
                <a:pathLst>
                  <a:path w="205" h="134">
                    <a:moveTo>
                      <a:pt x="79" y="32"/>
                    </a:moveTo>
                    <a:lnTo>
                      <a:pt x="123" y="32"/>
                    </a:lnTo>
                    <a:lnTo>
                      <a:pt x="144" y="27"/>
                    </a:lnTo>
                    <a:lnTo>
                      <a:pt x="169" y="3"/>
                    </a:lnTo>
                    <a:lnTo>
                      <a:pt x="205" y="0"/>
                    </a:lnTo>
                    <a:lnTo>
                      <a:pt x="196" y="32"/>
                    </a:lnTo>
                    <a:lnTo>
                      <a:pt x="166" y="52"/>
                    </a:lnTo>
                    <a:lnTo>
                      <a:pt x="148" y="75"/>
                    </a:lnTo>
                    <a:lnTo>
                      <a:pt x="153" y="102"/>
                    </a:lnTo>
                    <a:lnTo>
                      <a:pt x="126" y="98"/>
                    </a:lnTo>
                    <a:lnTo>
                      <a:pt x="83" y="118"/>
                    </a:lnTo>
                    <a:lnTo>
                      <a:pt x="18" y="134"/>
                    </a:lnTo>
                    <a:lnTo>
                      <a:pt x="0" y="66"/>
                    </a:lnTo>
                    <a:lnTo>
                      <a:pt x="61" y="62"/>
                    </a:lnTo>
                    <a:lnTo>
                      <a:pt x="79" y="32"/>
                    </a:lnTo>
                  </a:path>
                </a:pathLst>
              </a:custGeom>
              <a:solidFill>
                <a:srgbClr val="008226"/>
              </a:solidFill>
              <a:ln w="11160">
                <a:solidFill>
                  <a:srgbClr val="333333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  <p:grpSp>
          <p:nvGrpSpPr>
            <p:cNvPr id="12005" name=""/>
            <p:cNvGrpSpPr/>
            <p:nvPr/>
          </p:nvGrpSpPr>
          <p:grpSpPr>
            <a:xfrm>
              <a:off x="8278920" y="1926720"/>
              <a:ext cx="45720" cy="23760"/>
              <a:chOff x="8278920" y="1926720"/>
              <a:chExt cx="45720" cy="23760"/>
            </a:xfrm>
          </p:grpSpPr>
          <p:sp>
            <p:nvSpPr>
              <p:cNvPr id="12006" name=""/>
              <p:cNvSpPr/>
              <p:nvPr/>
            </p:nvSpPr>
            <p:spPr>
              <a:xfrm>
                <a:off x="8278920" y="1926720"/>
                <a:ext cx="45720" cy="23760"/>
              </a:xfrm>
              <a:custGeom>
                <a:avLst/>
                <a:gdLst/>
                <a:ahLst/>
                <a:rect l="l" t="t" r="r" b="b"/>
                <a:pathLst>
                  <a:path w="57" h="29">
                    <a:moveTo>
                      <a:pt x="4" y="0"/>
                    </a:moveTo>
                    <a:lnTo>
                      <a:pt x="57" y="3"/>
                    </a:lnTo>
                    <a:lnTo>
                      <a:pt x="48" y="16"/>
                    </a:lnTo>
                    <a:lnTo>
                      <a:pt x="0" y="29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8226"/>
              </a:solidFill>
              <a:ln w="9360">
                <a:solidFill>
                  <a:srgbClr val="333333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23040" bIns="-2304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2007" name=""/>
              <p:cNvSpPr/>
              <p:nvPr/>
            </p:nvSpPr>
            <p:spPr>
              <a:xfrm>
                <a:off x="8278920" y="1926720"/>
                <a:ext cx="45720" cy="23760"/>
              </a:xfrm>
              <a:custGeom>
                <a:avLst/>
                <a:gdLst/>
                <a:ahLst/>
                <a:rect l="l" t="t" r="r" b="b"/>
                <a:pathLst>
                  <a:path w="57" h="29">
                    <a:moveTo>
                      <a:pt x="4" y="0"/>
                    </a:moveTo>
                    <a:lnTo>
                      <a:pt x="57" y="3"/>
                    </a:lnTo>
                    <a:lnTo>
                      <a:pt x="48" y="16"/>
                    </a:lnTo>
                    <a:lnTo>
                      <a:pt x="0" y="29"/>
                    </a:lnTo>
                    <a:lnTo>
                      <a:pt x="4" y="0"/>
                    </a:lnTo>
                  </a:path>
                </a:pathLst>
              </a:custGeom>
              <a:solidFill>
                <a:srgbClr val="008226"/>
              </a:solidFill>
              <a:ln w="11160">
                <a:solidFill>
                  <a:srgbClr val="333333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23040" bIns="-2304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  <p:grpSp>
          <p:nvGrpSpPr>
            <p:cNvPr id="12008" name=""/>
            <p:cNvGrpSpPr/>
            <p:nvPr/>
          </p:nvGrpSpPr>
          <p:grpSpPr>
            <a:xfrm>
              <a:off x="6867720" y="2415600"/>
              <a:ext cx="997200" cy="524880"/>
              <a:chOff x="6867720" y="2415600"/>
              <a:chExt cx="997200" cy="524880"/>
            </a:xfrm>
          </p:grpSpPr>
          <p:sp>
            <p:nvSpPr>
              <p:cNvPr id="12009" name=""/>
              <p:cNvSpPr/>
              <p:nvPr/>
            </p:nvSpPr>
            <p:spPr>
              <a:xfrm>
                <a:off x="6867720" y="2415600"/>
                <a:ext cx="997200" cy="524880"/>
              </a:xfrm>
              <a:custGeom>
                <a:avLst/>
                <a:gdLst/>
                <a:ahLst/>
                <a:rect l="l" t="t" r="r" b="b"/>
                <a:pathLst>
                  <a:path w="1258" h="659">
                    <a:moveTo>
                      <a:pt x="0" y="659"/>
                    </a:moveTo>
                    <a:lnTo>
                      <a:pt x="9" y="639"/>
                    </a:lnTo>
                    <a:lnTo>
                      <a:pt x="31" y="643"/>
                    </a:lnTo>
                    <a:lnTo>
                      <a:pt x="34" y="611"/>
                    </a:lnTo>
                    <a:lnTo>
                      <a:pt x="74" y="623"/>
                    </a:lnTo>
                    <a:lnTo>
                      <a:pt x="74" y="600"/>
                    </a:lnTo>
                    <a:lnTo>
                      <a:pt x="113" y="578"/>
                    </a:lnTo>
                    <a:lnTo>
                      <a:pt x="113" y="539"/>
                    </a:lnTo>
                    <a:lnTo>
                      <a:pt x="144" y="519"/>
                    </a:lnTo>
                    <a:lnTo>
                      <a:pt x="162" y="523"/>
                    </a:lnTo>
                    <a:lnTo>
                      <a:pt x="180" y="512"/>
                    </a:lnTo>
                    <a:lnTo>
                      <a:pt x="201" y="506"/>
                    </a:lnTo>
                    <a:lnTo>
                      <a:pt x="205" y="463"/>
                    </a:lnTo>
                    <a:lnTo>
                      <a:pt x="248" y="483"/>
                    </a:lnTo>
                    <a:lnTo>
                      <a:pt x="257" y="512"/>
                    </a:lnTo>
                    <a:lnTo>
                      <a:pt x="311" y="499"/>
                    </a:lnTo>
                    <a:lnTo>
                      <a:pt x="311" y="483"/>
                    </a:lnTo>
                    <a:lnTo>
                      <a:pt x="342" y="483"/>
                    </a:lnTo>
                    <a:lnTo>
                      <a:pt x="385" y="487"/>
                    </a:lnTo>
                    <a:lnTo>
                      <a:pt x="385" y="470"/>
                    </a:lnTo>
                    <a:lnTo>
                      <a:pt x="415" y="467"/>
                    </a:lnTo>
                    <a:lnTo>
                      <a:pt x="428" y="434"/>
                    </a:lnTo>
                    <a:lnTo>
                      <a:pt x="476" y="440"/>
                    </a:lnTo>
                    <a:lnTo>
                      <a:pt x="480" y="399"/>
                    </a:lnTo>
                    <a:lnTo>
                      <a:pt x="498" y="382"/>
                    </a:lnTo>
                    <a:lnTo>
                      <a:pt x="511" y="343"/>
                    </a:lnTo>
                    <a:lnTo>
                      <a:pt x="532" y="319"/>
                    </a:lnTo>
                    <a:lnTo>
                      <a:pt x="525" y="280"/>
                    </a:lnTo>
                    <a:lnTo>
                      <a:pt x="550" y="251"/>
                    </a:lnTo>
                    <a:lnTo>
                      <a:pt x="563" y="208"/>
                    </a:lnTo>
                    <a:lnTo>
                      <a:pt x="602" y="208"/>
                    </a:lnTo>
                    <a:lnTo>
                      <a:pt x="617" y="224"/>
                    </a:lnTo>
                    <a:lnTo>
                      <a:pt x="654" y="156"/>
                    </a:lnTo>
                    <a:lnTo>
                      <a:pt x="703" y="151"/>
                    </a:lnTo>
                    <a:lnTo>
                      <a:pt x="712" y="124"/>
                    </a:lnTo>
                    <a:lnTo>
                      <a:pt x="699" y="100"/>
                    </a:lnTo>
                    <a:lnTo>
                      <a:pt x="742" y="91"/>
                    </a:lnTo>
                    <a:lnTo>
                      <a:pt x="733" y="48"/>
                    </a:lnTo>
                    <a:lnTo>
                      <a:pt x="730" y="7"/>
                    </a:lnTo>
                    <a:lnTo>
                      <a:pt x="785" y="43"/>
                    </a:lnTo>
                    <a:lnTo>
                      <a:pt x="839" y="35"/>
                    </a:lnTo>
                    <a:lnTo>
                      <a:pt x="847" y="3"/>
                    </a:lnTo>
                    <a:lnTo>
                      <a:pt x="877" y="0"/>
                    </a:lnTo>
                    <a:lnTo>
                      <a:pt x="886" y="35"/>
                    </a:lnTo>
                    <a:lnTo>
                      <a:pt x="974" y="43"/>
                    </a:lnTo>
                    <a:lnTo>
                      <a:pt x="978" y="75"/>
                    </a:lnTo>
                    <a:lnTo>
                      <a:pt x="944" y="95"/>
                    </a:lnTo>
                    <a:lnTo>
                      <a:pt x="956" y="179"/>
                    </a:lnTo>
                    <a:lnTo>
                      <a:pt x="1023" y="179"/>
                    </a:lnTo>
                    <a:lnTo>
                      <a:pt x="1048" y="203"/>
                    </a:lnTo>
                    <a:lnTo>
                      <a:pt x="1084" y="224"/>
                    </a:lnTo>
                    <a:lnTo>
                      <a:pt x="1121" y="215"/>
                    </a:lnTo>
                    <a:lnTo>
                      <a:pt x="1139" y="244"/>
                    </a:lnTo>
                    <a:lnTo>
                      <a:pt x="1121" y="264"/>
                    </a:lnTo>
                    <a:lnTo>
                      <a:pt x="1127" y="310"/>
                    </a:lnTo>
                    <a:lnTo>
                      <a:pt x="1121" y="343"/>
                    </a:lnTo>
                    <a:lnTo>
                      <a:pt x="1139" y="379"/>
                    </a:lnTo>
                    <a:lnTo>
                      <a:pt x="1139" y="408"/>
                    </a:lnTo>
                    <a:lnTo>
                      <a:pt x="1213" y="408"/>
                    </a:lnTo>
                    <a:lnTo>
                      <a:pt x="1258" y="470"/>
                    </a:lnTo>
                    <a:lnTo>
                      <a:pt x="1084" y="506"/>
                    </a:lnTo>
                    <a:lnTo>
                      <a:pt x="830" y="551"/>
                    </a:lnTo>
                    <a:lnTo>
                      <a:pt x="507" y="591"/>
                    </a:lnTo>
                    <a:lnTo>
                      <a:pt x="0" y="659"/>
                    </a:lnTo>
                    <a:close/>
                  </a:path>
                </a:pathLst>
              </a:custGeom>
              <a:solidFill>
                <a:srgbClr val="008226"/>
              </a:solidFill>
              <a:ln w="9360">
                <a:solidFill>
                  <a:srgbClr val="333333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2010" name=""/>
              <p:cNvSpPr/>
              <p:nvPr/>
            </p:nvSpPr>
            <p:spPr>
              <a:xfrm>
                <a:off x="6867720" y="2415600"/>
                <a:ext cx="997200" cy="524880"/>
              </a:xfrm>
              <a:custGeom>
                <a:avLst/>
                <a:gdLst/>
                <a:ahLst/>
                <a:rect l="l" t="t" r="r" b="b"/>
                <a:pathLst>
                  <a:path w="1258" h="659">
                    <a:moveTo>
                      <a:pt x="0" y="659"/>
                    </a:moveTo>
                    <a:lnTo>
                      <a:pt x="9" y="639"/>
                    </a:lnTo>
                    <a:lnTo>
                      <a:pt x="31" y="643"/>
                    </a:lnTo>
                    <a:lnTo>
                      <a:pt x="34" y="611"/>
                    </a:lnTo>
                    <a:lnTo>
                      <a:pt x="74" y="623"/>
                    </a:lnTo>
                    <a:lnTo>
                      <a:pt x="74" y="600"/>
                    </a:lnTo>
                    <a:lnTo>
                      <a:pt x="113" y="578"/>
                    </a:lnTo>
                    <a:lnTo>
                      <a:pt x="113" y="539"/>
                    </a:lnTo>
                    <a:lnTo>
                      <a:pt x="144" y="519"/>
                    </a:lnTo>
                    <a:lnTo>
                      <a:pt x="162" y="523"/>
                    </a:lnTo>
                    <a:lnTo>
                      <a:pt x="180" y="512"/>
                    </a:lnTo>
                    <a:lnTo>
                      <a:pt x="201" y="506"/>
                    </a:lnTo>
                    <a:lnTo>
                      <a:pt x="205" y="463"/>
                    </a:lnTo>
                    <a:lnTo>
                      <a:pt x="248" y="483"/>
                    </a:lnTo>
                    <a:lnTo>
                      <a:pt x="257" y="512"/>
                    </a:lnTo>
                    <a:lnTo>
                      <a:pt x="311" y="499"/>
                    </a:lnTo>
                    <a:lnTo>
                      <a:pt x="311" y="483"/>
                    </a:lnTo>
                    <a:lnTo>
                      <a:pt x="342" y="483"/>
                    </a:lnTo>
                    <a:lnTo>
                      <a:pt x="385" y="487"/>
                    </a:lnTo>
                    <a:lnTo>
                      <a:pt x="385" y="470"/>
                    </a:lnTo>
                    <a:lnTo>
                      <a:pt x="415" y="467"/>
                    </a:lnTo>
                    <a:lnTo>
                      <a:pt x="428" y="434"/>
                    </a:lnTo>
                    <a:lnTo>
                      <a:pt x="476" y="440"/>
                    </a:lnTo>
                    <a:lnTo>
                      <a:pt x="480" y="399"/>
                    </a:lnTo>
                    <a:lnTo>
                      <a:pt x="498" y="382"/>
                    </a:lnTo>
                    <a:lnTo>
                      <a:pt x="511" y="343"/>
                    </a:lnTo>
                    <a:lnTo>
                      <a:pt x="532" y="319"/>
                    </a:lnTo>
                    <a:lnTo>
                      <a:pt x="525" y="280"/>
                    </a:lnTo>
                    <a:lnTo>
                      <a:pt x="550" y="251"/>
                    </a:lnTo>
                    <a:lnTo>
                      <a:pt x="563" y="208"/>
                    </a:lnTo>
                    <a:lnTo>
                      <a:pt x="602" y="208"/>
                    </a:lnTo>
                    <a:lnTo>
                      <a:pt x="617" y="224"/>
                    </a:lnTo>
                    <a:lnTo>
                      <a:pt x="654" y="156"/>
                    </a:lnTo>
                    <a:lnTo>
                      <a:pt x="703" y="151"/>
                    </a:lnTo>
                    <a:lnTo>
                      <a:pt x="712" y="124"/>
                    </a:lnTo>
                    <a:lnTo>
                      <a:pt x="699" y="100"/>
                    </a:lnTo>
                    <a:lnTo>
                      <a:pt x="742" y="91"/>
                    </a:lnTo>
                    <a:lnTo>
                      <a:pt x="733" y="48"/>
                    </a:lnTo>
                    <a:lnTo>
                      <a:pt x="730" y="7"/>
                    </a:lnTo>
                    <a:lnTo>
                      <a:pt x="785" y="43"/>
                    </a:lnTo>
                    <a:lnTo>
                      <a:pt x="839" y="35"/>
                    </a:lnTo>
                    <a:lnTo>
                      <a:pt x="847" y="3"/>
                    </a:lnTo>
                    <a:lnTo>
                      <a:pt x="877" y="0"/>
                    </a:lnTo>
                    <a:lnTo>
                      <a:pt x="886" y="35"/>
                    </a:lnTo>
                    <a:lnTo>
                      <a:pt x="974" y="43"/>
                    </a:lnTo>
                    <a:lnTo>
                      <a:pt x="978" y="75"/>
                    </a:lnTo>
                    <a:lnTo>
                      <a:pt x="944" y="95"/>
                    </a:lnTo>
                    <a:lnTo>
                      <a:pt x="956" y="179"/>
                    </a:lnTo>
                    <a:lnTo>
                      <a:pt x="1023" y="179"/>
                    </a:lnTo>
                    <a:lnTo>
                      <a:pt x="1048" y="203"/>
                    </a:lnTo>
                    <a:lnTo>
                      <a:pt x="1084" y="224"/>
                    </a:lnTo>
                    <a:lnTo>
                      <a:pt x="1121" y="215"/>
                    </a:lnTo>
                    <a:lnTo>
                      <a:pt x="1139" y="244"/>
                    </a:lnTo>
                    <a:lnTo>
                      <a:pt x="1121" y="264"/>
                    </a:lnTo>
                    <a:lnTo>
                      <a:pt x="1127" y="310"/>
                    </a:lnTo>
                    <a:lnTo>
                      <a:pt x="1121" y="343"/>
                    </a:lnTo>
                    <a:lnTo>
                      <a:pt x="1139" y="379"/>
                    </a:lnTo>
                    <a:lnTo>
                      <a:pt x="1139" y="408"/>
                    </a:lnTo>
                    <a:lnTo>
                      <a:pt x="1213" y="408"/>
                    </a:lnTo>
                    <a:lnTo>
                      <a:pt x="1258" y="470"/>
                    </a:lnTo>
                    <a:lnTo>
                      <a:pt x="1084" y="506"/>
                    </a:lnTo>
                    <a:lnTo>
                      <a:pt x="830" y="551"/>
                    </a:lnTo>
                    <a:lnTo>
                      <a:pt x="507" y="591"/>
                    </a:lnTo>
                    <a:lnTo>
                      <a:pt x="0" y="659"/>
                    </a:lnTo>
                  </a:path>
                </a:pathLst>
              </a:custGeom>
              <a:solidFill>
                <a:srgbClr val="008226"/>
              </a:solidFill>
              <a:ln w="11160">
                <a:solidFill>
                  <a:srgbClr val="333333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  <p:grpSp>
          <p:nvGrpSpPr>
            <p:cNvPr id="12011" name=""/>
            <p:cNvGrpSpPr/>
            <p:nvPr/>
          </p:nvGrpSpPr>
          <p:grpSpPr>
            <a:xfrm>
              <a:off x="6803280" y="2787480"/>
              <a:ext cx="1103400" cy="459000"/>
              <a:chOff x="6803280" y="2787480"/>
              <a:chExt cx="1103400" cy="459000"/>
            </a:xfrm>
          </p:grpSpPr>
          <p:sp>
            <p:nvSpPr>
              <p:cNvPr id="12012" name=""/>
              <p:cNvSpPr/>
              <p:nvPr/>
            </p:nvSpPr>
            <p:spPr>
              <a:xfrm>
                <a:off x="6803280" y="2787480"/>
                <a:ext cx="1103400" cy="459000"/>
              </a:xfrm>
              <a:custGeom>
                <a:avLst/>
                <a:gdLst/>
                <a:ahLst/>
                <a:rect l="l" t="t" r="r" b="b"/>
                <a:pathLst>
                  <a:path w="1393" h="577">
                    <a:moveTo>
                      <a:pt x="394" y="147"/>
                    </a:moveTo>
                    <a:lnTo>
                      <a:pt x="388" y="212"/>
                    </a:lnTo>
                    <a:lnTo>
                      <a:pt x="349" y="212"/>
                    </a:lnTo>
                    <a:lnTo>
                      <a:pt x="358" y="264"/>
                    </a:lnTo>
                    <a:lnTo>
                      <a:pt x="315" y="264"/>
                    </a:lnTo>
                    <a:lnTo>
                      <a:pt x="297" y="280"/>
                    </a:lnTo>
                    <a:lnTo>
                      <a:pt x="262" y="296"/>
                    </a:lnTo>
                    <a:lnTo>
                      <a:pt x="236" y="296"/>
                    </a:lnTo>
                    <a:lnTo>
                      <a:pt x="223" y="339"/>
                    </a:lnTo>
                    <a:lnTo>
                      <a:pt x="162" y="348"/>
                    </a:lnTo>
                    <a:lnTo>
                      <a:pt x="153" y="375"/>
                    </a:lnTo>
                    <a:lnTo>
                      <a:pt x="113" y="397"/>
                    </a:lnTo>
                    <a:lnTo>
                      <a:pt x="83" y="413"/>
                    </a:lnTo>
                    <a:lnTo>
                      <a:pt x="43" y="420"/>
                    </a:lnTo>
                    <a:lnTo>
                      <a:pt x="40" y="433"/>
                    </a:lnTo>
                    <a:lnTo>
                      <a:pt x="52" y="453"/>
                    </a:lnTo>
                    <a:lnTo>
                      <a:pt x="9" y="489"/>
                    </a:lnTo>
                    <a:lnTo>
                      <a:pt x="0" y="516"/>
                    </a:lnTo>
                    <a:lnTo>
                      <a:pt x="92" y="508"/>
                    </a:lnTo>
                    <a:lnTo>
                      <a:pt x="180" y="496"/>
                    </a:lnTo>
                    <a:lnTo>
                      <a:pt x="205" y="496"/>
                    </a:lnTo>
                    <a:lnTo>
                      <a:pt x="245" y="505"/>
                    </a:lnTo>
                    <a:lnTo>
                      <a:pt x="306" y="428"/>
                    </a:lnTo>
                    <a:lnTo>
                      <a:pt x="397" y="433"/>
                    </a:lnTo>
                    <a:lnTo>
                      <a:pt x="424" y="413"/>
                    </a:lnTo>
                    <a:lnTo>
                      <a:pt x="581" y="413"/>
                    </a:lnTo>
                    <a:lnTo>
                      <a:pt x="607" y="444"/>
                    </a:lnTo>
                    <a:lnTo>
                      <a:pt x="798" y="444"/>
                    </a:lnTo>
                    <a:lnTo>
                      <a:pt x="1005" y="577"/>
                    </a:lnTo>
                    <a:lnTo>
                      <a:pt x="1008" y="564"/>
                    </a:lnTo>
                    <a:lnTo>
                      <a:pt x="1021" y="564"/>
                    </a:lnTo>
                    <a:lnTo>
                      <a:pt x="1030" y="577"/>
                    </a:lnTo>
                    <a:lnTo>
                      <a:pt x="1103" y="573"/>
                    </a:lnTo>
                    <a:lnTo>
                      <a:pt x="1118" y="541"/>
                    </a:lnTo>
                    <a:lnTo>
                      <a:pt x="1121" y="472"/>
                    </a:lnTo>
                    <a:lnTo>
                      <a:pt x="1165" y="437"/>
                    </a:lnTo>
                    <a:lnTo>
                      <a:pt x="1191" y="413"/>
                    </a:lnTo>
                    <a:lnTo>
                      <a:pt x="1200" y="392"/>
                    </a:lnTo>
                    <a:lnTo>
                      <a:pt x="1218" y="397"/>
                    </a:lnTo>
                    <a:lnTo>
                      <a:pt x="1253" y="365"/>
                    </a:lnTo>
                    <a:lnTo>
                      <a:pt x="1317" y="352"/>
                    </a:lnTo>
                    <a:lnTo>
                      <a:pt x="1323" y="323"/>
                    </a:lnTo>
                    <a:lnTo>
                      <a:pt x="1366" y="293"/>
                    </a:lnTo>
                    <a:lnTo>
                      <a:pt x="1274" y="296"/>
                    </a:lnTo>
                    <a:lnTo>
                      <a:pt x="1280" y="277"/>
                    </a:lnTo>
                    <a:lnTo>
                      <a:pt x="1265" y="235"/>
                    </a:lnTo>
                    <a:lnTo>
                      <a:pt x="1301" y="232"/>
                    </a:lnTo>
                    <a:lnTo>
                      <a:pt x="1341" y="212"/>
                    </a:lnTo>
                    <a:lnTo>
                      <a:pt x="1366" y="212"/>
                    </a:lnTo>
                    <a:lnTo>
                      <a:pt x="1375" y="176"/>
                    </a:lnTo>
                    <a:lnTo>
                      <a:pt x="1393" y="160"/>
                    </a:lnTo>
                    <a:lnTo>
                      <a:pt x="1384" y="100"/>
                    </a:lnTo>
                    <a:lnTo>
                      <a:pt x="1362" y="117"/>
                    </a:lnTo>
                    <a:lnTo>
                      <a:pt x="1249" y="127"/>
                    </a:lnTo>
                    <a:lnTo>
                      <a:pt x="1231" y="117"/>
                    </a:lnTo>
                    <a:lnTo>
                      <a:pt x="1296" y="65"/>
                    </a:lnTo>
                    <a:lnTo>
                      <a:pt x="1323" y="68"/>
                    </a:lnTo>
                    <a:lnTo>
                      <a:pt x="1357" y="75"/>
                    </a:lnTo>
                    <a:lnTo>
                      <a:pt x="1384" y="65"/>
                    </a:lnTo>
                    <a:lnTo>
                      <a:pt x="1335" y="0"/>
                    </a:lnTo>
                    <a:lnTo>
                      <a:pt x="1161" y="39"/>
                    </a:lnTo>
                    <a:lnTo>
                      <a:pt x="721" y="108"/>
                    </a:lnTo>
                    <a:lnTo>
                      <a:pt x="394" y="147"/>
                    </a:lnTo>
                    <a:close/>
                  </a:path>
                </a:pathLst>
              </a:custGeom>
              <a:solidFill>
                <a:srgbClr val="008226"/>
              </a:solidFill>
              <a:ln w="9360">
                <a:solidFill>
                  <a:srgbClr val="333333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2013" name=""/>
              <p:cNvSpPr/>
              <p:nvPr/>
            </p:nvSpPr>
            <p:spPr>
              <a:xfrm>
                <a:off x="6803280" y="2787480"/>
                <a:ext cx="1103400" cy="459000"/>
              </a:xfrm>
              <a:custGeom>
                <a:avLst/>
                <a:gdLst/>
                <a:ahLst/>
                <a:rect l="l" t="t" r="r" b="b"/>
                <a:pathLst>
                  <a:path w="1393" h="577">
                    <a:moveTo>
                      <a:pt x="394" y="147"/>
                    </a:moveTo>
                    <a:lnTo>
                      <a:pt x="388" y="212"/>
                    </a:lnTo>
                    <a:lnTo>
                      <a:pt x="349" y="212"/>
                    </a:lnTo>
                    <a:lnTo>
                      <a:pt x="358" y="264"/>
                    </a:lnTo>
                    <a:lnTo>
                      <a:pt x="315" y="264"/>
                    </a:lnTo>
                    <a:lnTo>
                      <a:pt x="297" y="280"/>
                    </a:lnTo>
                    <a:lnTo>
                      <a:pt x="262" y="296"/>
                    </a:lnTo>
                    <a:lnTo>
                      <a:pt x="236" y="296"/>
                    </a:lnTo>
                    <a:lnTo>
                      <a:pt x="223" y="339"/>
                    </a:lnTo>
                    <a:lnTo>
                      <a:pt x="162" y="348"/>
                    </a:lnTo>
                    <a:lnTo>
                      <a:pt x="153" y="375"/>
                    </a:lnTo>
                    <a:lnTo>
                      <a:pt x="113" y="397"/>
                    </a:lnTo>
                    <a:lnTo>
                      <a:pt x="83" y="413"/>
                    </a:lnTo>
                    <a:lnTo>
                      <a:pt x="43" y="420"/>
                    </a:lnTo>
                    <a:lnTo>
                      <a:pt x="40" y="433"/>
                    </a:lnTo>
                    <a:lnTo>
                      <a:pt x="52" y="453"/>
                    </a:lnTo>
                    <a:lnTo>
                      <a:pt x="9" y="489"/>
                    </a:lnTo>
                    <a:lnTo>
                      <a:pt x="0" y="516"/>
                    </a:lnTo>
                    <a:lnTo>
                      <a:pt x="92" y="508"/>
                    </a:lnTo>
                    <a:lnTo>
                      <a:pt x="180" y="496"/>
                    </a:lnTo>
                    <a:lnTo>
                      <a:pt x="205" y="496"/>
                    </a:lnTo>
                    <a:lnTo>
                      <a:pt x="245" y="505"/>
                    </a:lnTo>
                    <a:lnTo>
                      <a:pt x="306" y="428"/>
                    </a:lnTo>
                    <a:lnTo>
                      <a:pt x="397" y="433"/>
                    </a:lnTo>
                    <a:lnTo>
                      <a:pt x="424" y="413"/>
                    </a:lnTo>
                    <a:lnTo>
                      <a:pt x="581" y="413"/>
                    </a:lnTo>
                    <a:lnTo>
                      <a:pt x="607" y="444"/>
                    </a:lnTo>
                    <a:lnTo>
                      <a:pt x="798" y="444"/>
                    </a:lnTo>
                    <a:lnTo>
                      <a:pt x="1005" y="577"/>
                    </a:lnTo>
                    <a:lnTo>
                      <a:pt x="1008" y="564"/>
                    </a:lnTo>
                    <a:lnTo>
                      <a:pt x="1021" y="564"/>
                    </a:lnTo>
                    <a:lnTo>
                      <a:pt x="1030" y="577"/>
                    </a:lnTo>
                    <a:lnTo>
                      <a:pt x="1103" y="573"/>
                    </a:lnTo>
                    <a:lnTo>
                      <a:pt x="1118" y="541"/>
                    </a:lnTo>
                    <a:lnTo>
                      <a:pt x="1121" y="472"/>
                    </a:lnTo>
                    <a:lnTo>
                      <a:pt x="1165" y="437"/>
                    </a:lnTo>
                    <a:lnTo>
                      <a:pt x="1191" y="413"/>
                    </a:lnTo>
                    <a:lnTo>
                      <a:pt x="1200" y="392"/>
                    </a:lnTo>
                    <a:lnTo>
                      <a:pt x="1218" y="397"/>
                    </a:lnTo>
                    <a:lnTo>
                      <a:pt x="1253" y="365"/>
                    </a:lnTo>
                    <a:lnTo>
                      <a:pt x="1317" y="352"/>
                    </a:lnTo>
                    <a:lnTo>
                      <a:pt x="1323" y="323"/>
                    </a:lnTo>
                    <a:lnTo>
                      <a:pt x="1366" y="293"/>
                    </a:lnTo>
                    <a:lnTo>
                      <a:pt x="1274" y="296"/>
                    </a:lnTo>
                    <a:lnTo>
                      <a:pt x="1280" y="277"/>
                    </a:lnTo>
                    <a:lnTo>
                      <a:pt x="1265" y="235"/>
                    </a:lnTo>
                    <a:lnTo>
                      <a:pt x="1301" y="232"/>
                    </a:lnTo>
                    <a:lnTo>
                      <a:pt x="1341" y="212"/>
                    </a:lnTo>
                    <a:lnTo>
                      <a:pt x="1366" y="212"/>
                    </a:lnTo>
                    <a:lnTo>
                      <a:pt x="1375" y="176"/>
                    </a:lnTo>
                    <a:lnTo>
                      <a:pt x="1393" y="160"/>
                    </a:lnTo>
                    <a:lnTo>
                      <a:pt x="1384" y="100"/>
                    </a:lnTo>
                    <a:lnTo>
                      <a:pt x="1362" y="117"/>
                    </a:lnTo>
                    <a:lnTo>
                      <a:pt x="1249" y="127"/>
                    </a:lnTo>
                    <a:lnTo>
                      <a:pt x="1231" y="117"/>
                    </a:lnTo>
                    <a:lnTo>
                      <a:pt x="1296" y="65"/>
                    </a:lnTo>
                    <a:lnTo>
                      <a:pt x="1323" y="68"/>
                    </a:lnTo>
                    <a:lnTo>
                      <a:pt x="1357" y="75"/>
                    </a:lnTo>
                    <a:lnTo>
                      <a:pt x="1384" y="65"/>
                    </a:lnTo>
                    <a:lnTo>
                      <a:pt x="1335" y="0"/>
                    </a:lnTo>
                    <a:lnTo>
                      <a:pt x="1161" y="39"/>
                    </a:lnTo>
                    <a:lnTo>
                      <a:pt x="721" y="108"/>
                    </a:lnTo>
                    <a:lnTo>
                      <a:pt x="394" y="147"/>
                    </a:lnTo>
                  </a:path>
                </a:pathLst>
              </a:custGeom>
              <a:solidFill>
                <a:srgbClr val="008226"/>
              </a:solidFill>
              <a:ln w="11160">
                <a:solidFill>
                  <a:srgbClr val="333333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  <p:grpSp>
          <p:nvGrpSpPr>
            <p:cNvPr id="12014" name=""/>
            <p:cNvGrpSpPr/>
            <p:nvPr/>
          </p:nvGrpSpPr>
          <p:grpSpPr>
            <a:xfrm>
              <a:off x="6021360" y="2904840"/>
              <a:ext cx="1092240" cy="365400"/>
              <a:chOff x="6021360" y="2904840"/>
              <a:chExt cx="1092240" cy="365400"/>
            </a:xfrm>
          </p:grpSpPr>
          <p:sp>
            <p:nvSpPr>
              <p:cNvPr id="12015" name=""/>
              <p:cNvSpPr/>
              <p:nvPr/>
            </p:nvSpPr>
            <p:spPr>
              <a:xfrm>
                <a:off x="6021360" y="2904840"/>
                <a:ext cx="1092240" cy="365400"/>
              </a:xfrm>
              <a:custGeom>
                <a:avLst/>
                <a:gdLst/>
                <a:ahLst/>
                <a:rect l="l" t="t" r="r" b="b"/>
                <a:pathLst>
                  <a:path w="1376" h="460">
                    <a:moveTo>
                      <a:pt x="1376" y="0"/>
                    </a:moveTo>
                    <a:lnTo>
                      <a:pt x="1371" y="56"/>
                    </a:lnTo>
                    <a:lnTo>
                      <a:pt x="1337" y="59"/>
                    </a:lnTo>
                    <a:lnTo>
                      <a:pt x="1340" y="108"/>
                    </a:lnTo>
                    <a:lnTo>
                      <a:pt x="1310" y="117"/>
                    </a:lnTo>
                    <a:lnTo>
                      <a:pt x="1248" y="148"/>
                    </a:lnTo>
                    <a:lnTo>
                      <a:pt x="1223" y="144"/>
                    </a:lnTo>
                    <a:lnTo>
                      <a:pt x="1209" y="192"/>
                    </a:lnTo>
                    <a:lnTo>
                      <a:pt x="1157" y="196"/>
                    </a:lnTo>
                    <a:lnTo>
                      <a:pt x="1141" y="225"/>
                    </a:lnTo>
                    <a:lnTo>
                      <a:pt x="1071" y="261"/>
                    </a:lnTo>
                    <a:lnTo>
                      <a:pt x="1026" y="272"/>
                    </a:lnTo>
                    <a:lnTo>
                      <a:pt x="1040" y="297"/>
                    </a:lnTo>
                    <a:lnTo>
                      <a:pt x="983" y="340"/>
                    </a:lnTo>
                    <a:lnTo>
                      <a:pt x="979" y="363"/>
                    </a:lnTo>
                    <a:lnTo>
                      <a:pt x="656" y="405"/>
                    </a:lnTo>
                    <a:lnTo>
                      <a:pt x="463" y="432"/>
                    </a:lnTo>
                    <a:lnTo>
                      <a:pt x="275" y="444"/>
                    </a:lnTo>
                    <a:lnTo>
                      <a:pt x="21" y="460"/>
                    </a:lnTo>
                    <a:lnTo>
                      <a:pt x="18" y="432"/>
                    </a:lnTo>
                    <a:lnTo>
                      <a:pt x="30" y="424"/>
                    </a:lnTo>
                    <a:lnTo>
                      <a:pt x="0" y="401"/>
                    </a:lnTo>
                    <a:lnTo>
                      <a:pt x="21" y="360"/>
                    </a:lnTo>
                    <a:lnTo>
                      <a:pt x="48" y="343"/>
                    </a:lnTo>
                    <a:lnTo>
                      <a:pt x="52" y="316"/>
                    </a:lnTo>
                    <a:lnTo>
                      <a:pt x="73" y="291"/>
                    </a:lnTo>
                    <a:lnTo>
                      <a:pt x="73" y="261"/>
                    </a:lnTo>
                    <a:lnTo>
                      <a:pt x="91" y="192"/>
                    </a:lnTo>
                    <a:lnTo>
                      <a:pt x="104" y="180"/>
                    </a:lnTo>
                    <a:lnTo>
                      <a:pt x="134" y="167"/>
                    </a:lnTo>
                    <a:lnTo>
                      <a:pt x="210" y="173"/>
                    </a:lnTo>
                    <a:lnTo>
                      <a:pt x="244" y="173"/>
                    </a:lnTo>
                    <a:lnTo>
                      <a:pt x="354" y="108"/>
                    </a:lnTo>
                    <a:lnTo>
                      <a:pt x="375" y="124"/>
                    </a:lnTo>
                    <a:lnTo>
                      <a:pt x="424" y="128"/>
                    </a:lnTo>
                    <a:lnTo>
                      <a:pt x="449" y="95"/>
                    </a:lnTo>
                    <a:lnTo>
                      <a:pt x="647" y="95"/>
                    </a:lnTo>
                    <a:lnTo>
                      <a:pt x="934" y="68"/>
                    </a:lnTo>
                    <a:lnTo>
                      <a:pt x="1214" y="24"/>
                    </a:lnTo>
                    <a:lnTo>
                      <a:pt x="1376" y="0"/>
                    </a:lnTo>
                    <a:close/>
                  </a:path>
                </a:pathLst>
              </a:custGeom>
              <a:solidFill>
                <a:srgbClr val="008226"/>
              </a:solidFill>
              <a:ln w="9360">
                <a:solidFill>
                  <a:srgbClr val="333333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2016" name=""/>
              <p:cNvSpPr/>
              <p:nvPr/>
            </p:nvSpPr>
            <p:spPr>
              <a:xfrm>
                <a:off x="6021360" y="2904840"/>
                <a:ext cx="1092240" cy="365400"/>
              </a:xfrm>
              <a:custGeom>
                <a:avLst/>
                <a:gdLst/>
                <a:ahLst/>
                <a:rect l="l" t="t" r="r" b="b"/>
                <a:pathLst>
                  <a:path w="1376" h="460">
                    <a:moveTo>
                      <a:pt x="1376" y="0"/>
                    </a:moveTo>
                    <a:lnTo>
                      <a:pt x="1371" y="56"/>
                    </a:lnTo>
                    <a:lnTo>
                      <a:pt x="1337" y="59"/>
                    </a:lnTo>
                    <a:lnTo>
                      <a:pt x="1340" y="108"/>
                    </a:lnTo>
                    <a:lnTo>
                      <a:pt x="1310" y="117"/>
                    </a:lnTo>
                    <a:lnTo>
                      <a:pt x="1248" y="148"/>
                    </a:lnTo>
                    <a:lnTo>
                      <a:pt x="1223" y="144"/>
                    </a:lnTo>
                    <a:lnTo>
                      <a:pt x="1209" y="192"/>
                    </a:lnTo>
                    <a:lnTo>
                      <a:pt x="1157" y="196"/>
                    </a:lnTo>
                    <a:lnTo>
                      <a:pt x="1141" y="225"/>
                    </a:lnTo>
                    <a:lnTo>
                      <a:pt x="1071" y="261"/>
                    </a:lnTo>
                    <a:lnTo>
                      <a:pt x="1026" y="272"/>
                    </a:lnTo>
                    <a:lnTo>
                      <a:pt x="1040" y="297"/>
                    </a:lnTo>
                    <a:lnTo>
                      <a:pt x="983" y="340"/>
                    </a:lnTo>
                    <a:lnTo>
                      <a:pt x="979" y="363"/>
                    </a:lnTo>
                    <a:lnTo>
                      <a:pt x="656" y="405"/>
                    </a:lnTo>
                    <a:lnTo>
                      <a:pt x="463" y="432"/>
                    </a:lnTo>
                    <a:lnTo>
                      <a:pt x="275" y="444"/>
                    </a:lnTo>
                    <a:lnTo>
                      <a:pt x="21" y="460"/>
                    </a:lnTo>
                    <a:lnTo>
                      <a:pt x="18" y="432"/>
                    </a:lnTo>
                    <a:lnTo>
                      <a:pt x="30" y="424"/>
                    </a:lnTo>
                    <a:lnTo>
                      <a:pt x="0" y="401"/>
                    </a:lnTo>
                    <a:lnTo>
                      <a:pt x="21" y="360"/>
                    </a:lnTo>
                    <a:lnTo>
                      <a:pt x="48" y="343"/>
                    </a:lnTo>
                    <a:lnTo>
                      <a:pt x="52" y="316"/>
                    </a:lnTo>
                    <a:lnTo>
                      <a:pt x="73" y="291"/>
                    </a:lnTo>
                    <a:lnTo>
                      <a:pt x="73" y="261"/>
                    </a:lnTo>
                    <a:lnTo>
                      <a:pt x="91" y="192"/>
                    </a:lnTo>
                    <a:lnTo>
                      <a:pt x="104" y="180"/>
                    </a:lnTo>
                    <a:lnTo>
                      <a:pt x="134" y="167"/>
                    </a:lnTo>
                    <a:lnTo>
                      <a:pt x="210" y="173"/>
                    </a:lnTo>
                    <a:lnTo>
                      <a:pt x="244" y="173"/>
                    </a:lnTo>
                    <a:lnTo>
                      <a:pt x="354" y="108"/>
                    </a:lnTo>
                    <a:lnTo>
                      <a:pt x="375" y="124"/>
                    </a:lnTo>
                    <a:lnTo>
                      <a:pt x="424" y="128"/>
                    </a:lnTo>
                    <a:lnTo>
                      <a:pt x="449" y="95"/>
                    </a:lnTo>
                    <a:lnTo>
                      <a:pt x="647" y="95"/>
                    </a:lnTo>
                    <a:lnTo>
                      <a:pt x="934" y="68"/>
                    </a:lnTo>
                    <a:lnTo>
                      <a:pt x="1214" y="24"/>
                    </a:lnTo>
                    <a:lnTo>
                      <a:pt x="1376" y="0"/>
                    </a:lnTo>
                  </a:path>
                </a:pathLst>
              </a:custGeom>
              <a:solidFill>
                <a:srgbClr val="008226"/>
              </a:solidFill>
              <a:ln w="11160">
                <a:solidFill>
                  <a:srgbClr val="333333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  <p:grpSp>
          <p:nvGrpSpPr>
            <p:cNvPr id="12017" name=""/>
            <p:cNvGrpSpPr/>
            <p:nvPr/>
          </p:nvGrpSpPr>
          <p:grpSpPr>
            <a:xfrm>
              <a:off x="6943320" y="3114360"/>
              <a:ext cx="653760" cy="457560"/>
              <a:chOff x="6943320" y="3114360"/>
              <a:chExt cx="653760" cy="457560"/>
            </a:xfrm>
          </p:grpSpPr>
          <p:sp>
            <p:nvSpPr>
              <p:cNvPr id="12018" name=""/>
              <p:cNvSpPr/>
              <p:nvPr/>
            </p:nvSpPr>
            <p:spPr>
              <a:xfrm>
                <a:off x="6943320" y="3114360"/>
                <a:ext cx="653760" cy="457560"/>
              </a:xfrm>
              <a:custGeom>
                <a:avLst/>
                <a:gdLst/>
                <a:ahLst/>
                <a:rect l="l" t="t" r="r" b="b"/>
                <a:pathLst>
                  <a:path w="823" h="575">
                    <a:moveTo>
                      <a:pt x="27" y="85"/>
                    </a:moveTo>
                    <a:lnTo>
                      <a:pt x="70" y="88"/>
                    </a:lnTo>
                    <a:lnTo>
                      <a:pt x="131" y="13"/>
                    </a:lnTo>
                    <a:lnTo>
                      <a:pt x="178" y="17"/>
                    </a:lnTo>
                    <a:lnTo>
                      <a:pt x="223" y="20"/>
                    </a:lnTo>
                    <a:lnTo>
                      <a:pt x="248" y="0"/>
                    </a:lnTo>
                    <a:lnTo>
                      <a:pt x="405" y="0"/>
                    </a:lnTo>
                    <a:lnTo>
                      <a:pt x="423" y="33"/>
                    </a:lnTo>
                    <a:lnTo>
                      <a:pt x="622" y="33"/>
                    </a:lnTo>
                    <a:lnTo>
                      <a:pt x="823" y="160"/>
                    </a:lnTo>
                    <a:lnTo>
                      <a:pt x="814" y="187"/>
                    </a:lnTo>
                    <a:lnTo>
                      <a:pt x="741" y="284"/>
                    </a:lnTo>
                    <a:lnTo>
                      <a:pt x="735" y="340"/>
                    </a:lnTo>
                    <a:lnTo>
                      <a:pt x="697" y="336"/>
                    </a:lnTo>
                    <a:lnTo>
                      <a:pt x="701" y="380"/>
                    </a:lnTo>
                    <a:lnTo>
                      <a:pt x="688" y="392"/>
                    </a:lnTo>
                    <a:lnTo>
                      <a:pt x="649" y="396"/>
                    </a:lnTo>
                    <a:lnTo>
                      <a:pt x="640" y="428"/>
                    </a:lnTo>
                    <a:lnTo>
                      <a:pt x="627" y="455"/>
                    </a:lnTo>
                    <a:lnTo>
                      <a:pt x="588" y="459"/>
                    </a:lnTo>
                    <a:lnTo>
                      <a:pt x="570" y="471"/>
                    </a:lnTo>
                    <a:lnTo>
                      <a:pt x="545" y="471"/>
                    </a:lnTo>
                    <a:lnTo>
                      <a:pt x="527" y="491"/>
                    </a:lnTo>
                    <a:lnTo>
                      <a:pt x="536" y="540"/>
                    </a:lnTo>
                    <a:lnTo>
                      <a:pt x="523" y="559"/>
                    </a:lnTo>
                    <a:lnTo>
                      <a:pt x="505" y="575"/>
                    </a:lnTo>
                    <a:lnTo>
                      <a:pt x="466" y="547"/>
                    </a:lnTo>
                    <a:lnTo>
                      <a:pt x="444" y="500"/>
                    </a:lnTo>
                    <a:lnTo>
                      <a:pt x="419" y="500"/>
                    </a:lnTo>
                    <a:lnTo>
                      <a:pt x="410" y="455"/>
                    </a:lnTo>
                    <a:lnTo>
                      <a:pt x="392" y="439"/>
                    </a:lnTo>
                    <a:lnTo>
                      <a:pt x="370" y="412"/>
                    </a:lnTo>
                    <a:lnTo>
                      <a:pt x="343" y="412"/>
                    </a:lnTo>
                    <a:lnTo>
                      <a:pt x="336" y="403"/>
                    </a:lnTo>
                    <a:lnTo>
                      <a:pt x="309" y="408"/>
                    </a:lnTo>
                    <a:lnTo>
                      <a:pt x="291" y="392"/>
                    </a:lnTo>
                    <a:lnTo>
                      <a:pt x="297" y="372"/>
                    </a:lnTo>
                    <a:lnTo>
                      <a:pt x="270" y="344"/>
                    </a:lnTo>
                    <a:lnTo>
                      <a:pt x="239" y="336"/>
                    </a:lnTo>
                    <a:lnTo>
                      <a:pt x="239" y="308"/>
                    </a:lnTo>
                    <a:lnTo>
                      <a:pt x="200" y="281"/>
                    </a:lnTo>
                    <a:lnTo>
                      <a:pt x="178" y="281"/>
                    </a:lnTo>
                    <a:lnTo>
                      <a:pt x="175" y="256"/>
                    </a:lnTo>
                    <a:lnTo>
                      <a:pt x="140" y="245"/>
                    </a:lnTo>
                    <a:lnTo>
                      <a:pt x="113" y="220"/>
                    </a:lnTo>
                    <a:lnTo>
                      <a:pt x="83" y="177"/>
                    </a:lnTo>
                    <a:lnTo>
                      <a:pt x="65" y="168"/>
                    </a:lnTo>
                    <a:lnTo>
                      <a:pt x="22" y="160"/>
                    </a:lnTo>
                    <a:lnTo>
                      <a:pt x="0" y="137"/>
                    </a:lnTo>
                    <a:lnTo>
                      <a:pt x="9" y="121"/>
                    </a:lnTo>
                    <a:lnTo>
                      <a:pt x="27" y="85"/>
                    </a:lnTo>
                    <a:close/>
                  </a:path>
                </a:pathLst>
              </a:custGeom>
              <a:solidFill>
                <a:srgbClr val="008226"/>
              </a:solidFill>
              <a:ln w="9360">
                <a:solidFill>
                  <a:srgbClr val="333333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2019" name=""/>
              <p:cNvSpPr/>
              <p:nvPr/>
            </p:nvSpPr>
            <p:spPr>
              <a:xfrm>
                <a:off x="6943320" y="3114360"/>
                <a:ext cx="653760" cy="457560"/>
              </a:xfrm>
              <a:custGeom>
                <a:avLst/>
                <a:gdLst/>
                <a:ahLst/>
                <a:rect l="l" t="t" r="r" b="b"/>
                <a:pathLst>
                  <a:path w="823" h="575">
                    <a:moveTo>
                      <a:pt x="27" y="85"/>
                    </a:moveTo>
                    <a:lnTo>
                      <a:pt x="70" y="88"/>
                    </a:lnTo>
                    <a:lnTo>
                      <a:pt x="131" y="13"/>
                    </a:lnTo>
                    <a:lnTo>
                      <a:pt x="178" y="17"/>
                    </a:lnTo>
                    <a:lnTo>
                      <a:pt x="223" y="20"/>
                    </a:lnTo>
                    <a:lnTo>
                      <a:pt x="248" y="0"/>
                    </a:lnTo>
                    <a:lnTo>
                      <a:pt x="405" y="0"/>
                    </a:lnTo>
                    <a:lnTo>
                      <a:pt x="423" y="33"/>
                    </a:lnTo>
                    <a:lnTo>
                      <a:pt x="622" y="33"/>
                    </a:lnTo>
                    <a:lnTo>
                      <a:pt x="823" y="160"/>
                    </a:lnTo>
                    <a:lnTo>
                      <a:pt x="814" y="187"/>
                    </a:lnTo>
                    <a:lnTo>
                      <a:pt x="741" y="284"/>
                    </a:lnTo>
                    <a:lnTo>
                      <a:pt x="735" y="340"/>
                    </a:lnTo>
                    <a:lnTo>
                      <a:pt x="697" y="336"/>
                    </a:lnTo>
                    <a:lnTo>
                      <a:pt x="701" y="380"/>
                    </a:lnTo>
                    <a:lnTo>
                      <a:pt x="688" y="392"/>
                    </a:lnTo>
                    <a:lnTo>
                      <a:pt x="649" y="396"/>
                    </a:lnTo>
                    <a:lnTo>
                      <a:pt x="640" y="428"/>
                    </a:lnTo>
                    <a:lnTo>
                      <a:pt x="627" y="455"/>
                    </a:lnTo>
                    <a:lnTo>
                      <a:pt x="588" y="459"/>
                    </a:lnTo>
                    <a:lnTo>
                      <a:pt x="570" y="471"/>
                    </a:lnTo>
                    <a:lnTo>
                      <a:pt x="545" y="471"/>
                    </a:lnTo>
                    <a:lnTo>
                      <a:pt x="527" y="491"/>
                    </a:lnTo>
                    <a:lnTo>
                      <a:pt x="536" y="540"/>
                    </a:lnTo>
                    <a:lnTo>
                      <a:pt x="523" y="559"/>
                    </a:lnTo>
                    <a:lnTo>
                      <a:pt x="505" y="575"/>
                    </a:lnTo>
                    <a:lnTo>
                      <a:pt x="466" y="547"/>
                    </a:lnTo>
                    <a:lnTo>
                      <a:pt x="444" y="500"/>
                    </a:lnTo>
                    <a:lnTo>
                      <a:pt x="419" y="500"/>
                    </a:lnTo>
                    <a:lnTo>
                      <a:pt x="410" y="455"/>
                    </a:lnTo>
                    <a:lnTo>
                      <a:pt x="392" y="439"/>
                    </a:lnTo>
                    <a:lnTo>
                      <a:pt x="370" y="412"/>
                    </a:lnTo>
                    <a:lnTo>
                      <a:pt x="343" y="412"/>
                    </a:lnTo>
                    <a:lnTo>
                      <a:pt x="336" y="403"/>
                    </a:lnTo>
                    <a:lnTo>
                      <a:pt x="309" y="408"/>
                    </a:lnTo>
                    <a:lnTo>
                      <a:pt x="291" y="392"/>
                    </a:lnTo>
                    <a:lnTo>
                      <a:pt x="297" y="372"/>
                    </a:lnTo>
                    <a:lnTo>
                      <a:pt x="270" y="344"/>
                    </a:lnTo>
                    <a:lnTo>
                      <a:pt x="239" y="336"/>
                    </a:lnTo>
                    <a:lnTo>
                      <a:pt x="239" y="308"/>
                    </a:lnTo>
                    <a:lnTo>
                      <a:pt x="200" y="281"/>
                    </a:lnTo>
                    <a:lnTo>
                      <a:pt x="178" y="281"/>
                    </a:lnTo>
                    <a:lnTo>
                      <a:pt x="175" y="256"/>
                    </a:lnTo>
                    <a:lnTo>
                      <a:pt x="140" y="245"/>
                    </a:lnTo>
                    <a:lnTo>
                      <a:pt x="113" y="220"/>
                    </a:lnTo>
                    <a:lnTo>
                      <a:pt x="83" y="177"/>
                    </a:lnTo>
                    <a:lnTo>
                      <a:pt x="65" y="168"/>
                    </a:lnTo>
                    <a:lnTo>
                      <a:pt x="22" y="160"/>
                    </a:lnTo>
                    <a:lnTo>
                      <a:pt x="0" y="137"/>
                    </a:lnTo>
                    <a:lnTo>
                      <a:pt x="9" y="121"/>
                    </a:lnTo>
                    <a:lnTo>
                      <a:pt x="27" y="85"/>
                    </a:lnTo>
                  </a:path>
                </a:pathLst>
              </a:custGeom>
              <a:solidFill>
                <a:srgbClr val="008226"/>
              </a:solidFill>
              <a:ln w="11160">
                <a:solidFill>
                  <a:srgbClr val="333333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  <p:grpSp>
          <p:nvGrpSpPr>
            <p:cNvPr id="12020" name=""/>
            <p:cNvGrpSpPr/>
            <p:nvPr/>
          </p:nvGrpSpPr>
          <p:grpSpPr>
            <a:xfrm>
              <a:off x="6645600" y="3178440"/>
              <a:ext cx="695520" cy="675720"/>
              <a:chOff x="6645600" y="3178440"/>
              <a:chExt cx="695520" cy="675720"/>
            </a:xfrm>
          </p:grpSpPr>
          <p:sp>
            <p:nvSpPr>
              <p:cNvPr id="12021" name=""/>
              <p:cNvSpPr/>
              <p:nvPr/>
            </p:nvSpPr>
            <p:spPr>
              <a:xfrm>
                <a:off x="6645600" y="3178440"/>
                <a:ext cx="695520" cy="675720"/>
              </a:xfrm>
              <a:custGeom>
                <a:avLst/>
                <a:gdLst/>
                <a:ahLst/>
                <a:rect l="l" t="t" r="r" b="b"/>
                <a:pathLst>
                  <a:path w="877" h="851">
                    <a:moveTo>
                      <a:pt x="0" y="49"/>
                    </a:moveTo>
                    <a:lnTo>
                      <a:pt x="192" y="24"/>
                    </a:lnTo>
                    <a:lnTo>
                      <a:pt x="388" y="0"/>
                    </a:lnTo>
                    <a:lnTo>
                      <a:pt x="375" y="49"/>
                    </a:lnTo>
                    <a:lnTo>
                      <a:pt x="391" y="85"/>
                    </a:lnTo>
                    <a:lnTo>
                      <a:pt x="458" y="92"/>
                    </a:lnTo>
                    <a:lnTo>
                      <a:pt x="492" y="148"/>
                    </a:lnTo>
                    <a:lnTo>
                      <a:pt x="544" y="171"/>
                    </a:lnTo>
                    <a:lnTo>
                      <a:pt x="550" y="196"/>
                    </a:lnTo>
                    <a:lnTo>
                      <a:pt x="575" y="200"/>
                    </a:lnTo>
                    <a:lnTo>
                      <a:pt x="605" y="220"/>
                    </a:lnTo>
                    <a:lnTo>
                      <a:pt x="605" y="252"/>
                    </a:lnTo>
                    <a:lnTo>
                      <a:pt x="663" y="275"/>
                    </a:lnTo>
                    <a:lnTo>
                      <a:pt x="666" y="311"/>
                    </a:lnTo>
                    <a:lnTo>
                      <a:pt x="672" y="328"/>
                    </a:lnTo>
                    <a:lnTo>
                      <a:pt x="715" y="324"/>
                    </a:lnTo>
                    <a:lnTo>
                      <a:pt x="754" y="335"/>
                    </a:lnTo>
                    <a:lnTo>
                      <a:pt x="776" y="380"/>
                    </a:lnTo>
                    <a:lnTo>
                      <a:pt x="789" y="419"/>
                    </a:lnTo>
                    <a:lnTo>
                      <a:pt x="828" y="423"/>
                    </a:lnTo>
                    <a:lnTo>
                      <a:pt x="837" y="471"/>
                    </a:lnTo>
                    <a:lnTo>
                      <a:pt x="877" y="495"/>
                    </a:lnTo>
                    <a:lnTo>
                      <a:pt x="877" y="543"/>
                    </a:lnTo>
                    <a:lnTo>
                      <a:pt x="841" y="547"/>
                    </a:lnTo>
                    <a:lnTo>
                      <a:pt x="846" y="567"/>
                    </a:lnTo>
                    <a:lnTo>
                      <a:pt x="828" y="583"/>
                    </a:lnTo>
                    <a:lnTo>
                      <a:pt x="846" y="606"/>
                    </a:lnTo>
                    <a:lnTo>
                      <a:pt x="855" y="638"/>
                    </a:lnTo>
                    <a:lnTo>
                      <a:pt x="828" y="651"/>
                    </a:lnTo>
                    <a:lnTo>
                      <a:pt x="824" y="703"/>
                    </a:lnTo>
                    <a:lnTo>
                      <a:pt x="810" y="707"/>
                    </a:lnTo>
                    <a:lnTo>
                      <a:pt x="828" y="727"/>
                    </a:lnTo>
                    <a:lnTo>
                      <a:pt x="824" y="779"/>
                    </a:lnTo>
                    <a:lnTo>
                      <a:pt x="789" y="770"/>
                    </a:lnTo>
                    <a:lnTo>
                      <a:pt x="772" y="755"/>
                    </a:lnTo>
                    <a:lnTo>
                      <a:pt x="745" y="759"/>
                    </a:lnTo>
                    <a:lnTo>
                      <a:pt x="733" y="779"/>
                    </a:lnTo>
                    <a:lnTo>
                      <a:pt x="736" y="806"/>
                    </a:lnTo>
                    <a:lnTo>
                      <a:pt x="749" y="815"/>
                    </a:lnTo>
                    <a:lnTo>
                      <a:pt x="749" y="851"/>
                    </a:lnTo>
                    <a:lnTo>
                      <a:pt x="724" y="847"/>
                    </a:lnTo>
                    <a:lnTo>
                      <a:pt x="702" y="822"/>
                    </a:lnTo>
                    <a:lnTo>
                      <a:pt x="506" y="827"/>
                    </a:lnTo>
                    <a:lnTo>
                      <a:pt x="226" y="834"/>
                    </a:lnTo>
                    <a:lnTo>
                      <a:pt x="196" y="782"/>
                    </a:lnTo>
                    <a:lnTo>
                      <a:pt x="196" y="766"/>
                    </a:lnTo>
                    <a:lnTo>
                      <a:pt x="183" y="750"/>
                    </a:lnTo>
                    <a:lnTo>
                      <a:pt x="156" y="755"/>
                    </a:lnTo>
                    <a:lnTo>
                      <a:pt x="165" y="730"/>
                    </a:lnTo>
                    <a:lnTo>
                      <a:pt x="183" y="647"/>
                    </a:lnTo>
                    <a:lnTo>
                      <a:pt x="165" y="638"/>
                    </a:lnTo>
                    <a:lnTo>
                      <a:pt x="170" y="592"/>
                    </a:lnTo>
                    <a:lnTo>
                      <a:pt x="201" y="550"/>
                    </a:lnTo>
                    <a:lnTo>
                      <a:pt x="174" y="543"/>
                    </a:lnTo>
                    <a:lnTo>
                      <a:pt x="156" y="523"/>
                    </a:lnTo>
                    <a:lnTo>
                      <a:pt x="131" y="514"/>
                    </a:lnTo>
                    <a:lnTo>
                      <a:pt x="125" y="491"/>
                    </a:lnTo>
                    <a:lnTo>
                      <a:pt x="152" y="468"/>
                    </a:lnTo>
                    <a:lnTo>
                      <a:pt x="149" y="455"/>
                    </a:lnTo>
                    <a:lnTo>
                      <a:pt x="125" y="439"/>
                    </a:lnTo>
                    <a:lnTo>
                      <a:pt x="79" y="275"/>
                    </a:lnTo>
                    <a:lnTo>
                      <a:pt x="0" y="49"/>
                    </a:lnTo>
                    <a:close/>
                  </a:path>
                </a:pathLst>
              </a:custGeom>
              <a:solidFill>
                <a:srgbClr val="008226"/>
              </a:solidFill>
              <a:ln w="9360">
                <a:solidFill>
                  <a:srgbClr val="333333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2022" name=""/>
              <p:cNvSpPr/>
              <p:nvPr/>
            </p:nvSpPr>
            <p:spPr>
              <a:xfrm>
                <a:off x="6645600" y="3178440"/>
                <a:ext cx="695520" cy="675720"/>
              </a:xfrm>
              <a:custGeom>
                <a:avLst/>
                <a:gdLst/>
                <a:ahLst/>
                <a:rect l="l" t="t" r="r" b="b"/>
                <a:pathLst>
                  <a:path w="877" h="851">
                    <a:moveTo>
                      <a:pt x="0" y="49"/>
                    </a:moveTo>
                    <a:lnTo>
                      <a:pt x="192" y="24"/>
                    </a:lnTo>
                    <a:lnTo>
                      <a:pt x="388" y="0"/>
                    </a:lnTo>
                    <a:lnTo>
                      <a:pt x="375" y="49"/>
                    </a:lnTo>
                    <a:lnTo>
                      <a:pt x="391" y="85"/>
                    </a:lnTo>
                    <a:lnTo>
                      <a:pt x="458" y="92"/>
                    </a:lnTo>
                    <a:lnTo>
                      <a:pt x="492" y="148"/>
                    </a:lnTo>
                    <a:lnTo>
                      <a:pt x="544" y="171"/>
                    </a:lnTo>
                    <a:lnTo>
                      <a:pt x="550" y="196"/>
                    </a:lnTo>
                    <a:lnTo>
                      <a:pt x="575" y="200"/>
                    </a:lnTo>
                    <a:lnTo>
                      <a:pt x="605" y="220"/>
                    </a:lnTo>
                    <a:lnTo>
                      <a:pt x="605" y="252"/>
                    </a:lnTo>
                    <a:lnTo>
                      <a:pt x="663" y="275"/>
                    </a:lnTo>
                    <a:lnTo>
                      <a:pt x="666" y="311"/>
                    </a:lnTo>
                    <a:lnTo>
                      <a:pt x="672" y="328"/>
                    </a:lnTo>
                    <a:lnTo>
                      <a:pt x="715" y="324"/>
                    </a:lnTo>
                    <a:lnTo>
                      <a:pt x="754" y="335"/>
                    </a:lnTo>
                    <a:lnTo>
                      <a:pt x="776" y="380"/>
                    </a:lnTo>
                    <a:lnTo>
                      <a:pt x="789" y="419"/>
                    </a:lnTo>
                    <a:lnTo>
                      <a:pt x="828" y="423"/>
                    </a:lnTo>
                    <a:lnTo>
                      <a:pt x="837" y="471"/>
                    </a:lnTo>
                    <a:lnTo>
                      <a:pt x="877" y="495"/>
                    </a:lnTo>
                    <a:lnTo>
                      <a:pt x="877" y="543"/>
                    </a:lnTo>
                    <a:lnTo>
                      <a:pt x="841" y="547"/>
                    </a:lnTo>
                    <a:lnTo>
                      <a:pt x="846" y="567"/>
                    </a:lnTo>
                    <a:lnTo>
                      <a:pt x="828" y="583"/>
                    </a:lnTo>
                    <a:lnTo>
                      <a:pt x="846" y="606"/>
                    </a:lnTo>
                    <a:lnTo>
                      <a:pt x="855" y="638"/>
                    </a:lnTo>
                    <a:lnTo>
                      <a:pt x="828" y="651"/>
                    </a:lnTo>
                    <a:lnTo>
                      <a:pt x="824" y="703"/>
                    </a:lnTo>
                    <a:lnTo>
                      <a:pt x="810" y="707"/>
                    </a:lnTo>
                    <a:lnTo>
                      <a:pt x="828" y="727"/>
                    </a:lnTo>
                    <a:lnTo>
                      <a:pt x="824" y="779"/>
                    </a:lnTo>
                    <a:lnTo>
                      <a:pt x="789" y="770"/>
                    </a:lnTo>
                    <a:lnTo>
                      <a:pt x="772" y="755"/>
                    </a:lnTo>
                    <a:lnTo>
                      <a:pt x="745" y="759"/>
                    </a:lnTo>
                    <a:lnTo>
                      <a:pt x="733" y="779"/>
                    </a:lnTo>
                    <a:lnTo>
                      <a:pt x="736" y="806"/>
                    </a:lnTo>
                    <a:lnTo>
                      <a:pt x="749" y="815"/>
                    </a:lnTo>
                    <a:lnTo>
                      <a:pt x="749" y="851"/>
                    </a:lnTo>
                    <a:lnTo>
                      <a:pt x="724" y="847"/>
                    </a:lnTo>
                    <a:lnTo>
                      <a:pt x="702" y="822"/>
                    </a:lnTo>
                    <a:lnTo>
                      <a:pt x="506" y="827"/>
                    </a:lnTo>
                    <a:lnTo>
                      <a:pt x="226" y="834"/>
                    </a:lnTo>
                    <a:lnTo>
                      <a:pt x="196" y="782"/>
                    </a:lnTo>
                    <a:lnTo>
                      <a:pt x="196" y="766"/>
                    </a:lnTo>
                    <a:lnTo>
                      <a:pt x="183" y="750"/>
                    </a:lnTo>
                    <a:lnTo>
                      <a:pt x="156" y="755"/>
                    </a:lnTo>
                    <a:lnTo>
                      <a:pt x="165" y="730"/>
                    </a:lnTo>
                    <a:lnTo>
                      <a:pt x="183" y="647"/>
                    </a:lnTo>
                    <a:lnTo>
                      <a:pt x="165" y="638"/>
                    </a:lnTo>
                    <a:lnTo>
                      <a:pt x="170" y="592"/>
                    </a:lnTo>
                    <a:lnTo>
                      <a:pt x="201" y="550"/>
                    </a:lnTo>
                    <a:lnTo>
                      <a:pt x="174" y="543"/>
                    </a:lnTo>
                    <a:lnTo>
                      <a:pt x="156" y="523"/>
                    </a:lnTo>
                    <a:lnTo>
                      <a:pt x="131" y="514"/>
                    </a:lnTo>
                    <a:lnTo>
                      <a:pt x="125" y="491"/>
                    </a:lnTo>
                    <a:lnTo>
                      <a:pt x="152" y="468"/>
                    </a:lnTo>
                    <a:lnTo>
                      <a:pt x="149" y="455"/>
                    </a:lnTo>
                    <a:lnTo>
                      <a:pt x="125" y="439"/>
                    </a:lnTo>
                    <a:lnTo>
                      <a:pt x="79" y="275"/>
                    </a:lnTo>
                    <a:lnTo>
                      <a:pt x="0" y="49"/>
                    </a:lnTo>
                  </a:path>
                </a:pathLst>
              </a:custGeom>
              <a:solidFill>
                <a:srgbClr val="008226"/>
              </a:solidFill>
              <a:ln w="11160">
                <a:solidFill>
                  <a:srgbClr val="333333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  <p:grpSp>
          <p:nvGrpSpPr>
            <p:cNvPr id="12023" name=""/>
            <p:cNvGrpSpPr/>
            <p:nvPr/>
          </p:nvGrpSpPr>
          <p:grpSpPr>
            <a:xfrm>
              <a:off x="6301800" y="3216240"/>
              <a:ext cx="501480" cy="770760"/>
              <a:chOff x="6301800" y="3216240"/>
              <a:chExt cx="501480" cy="770760"/>
            </a:xfrm>
          </p:grpSpPr>
          <p:sp>
            <p:nvSpPr>
              <p:cNvPr id="12024" name=""/>
              <p:cNvSpPr/>
              <p:nvPr/>
            </p:nvSpPr>
            <p:spPr>
              <a:xfrm>
                <a:off x="6301800" y="3216240"/>
                <a:ext cx="501480" cy="770760"/>
              </a:xfrm>
              <a:custGeom>
                <a:avLst/>
                <a:gdLst/>
                <a:ahLst/>
                <a:rect l="l" t="t" r="r" b="b"/>
                <a:pathLst>
                  <a:path w="632" h="970">
                    <a:moveTo>
                      <a:pt x="0" y="49"/>
                    </a:moveTo>
                    <a:lnTo>
                      <a:pt x="195" y="32"/>
                    </a:lnTo>
                    <a:lnTo>
                      <a:pt x="436" y="0"/>
                    </a:lnTo>
                    <a:lnTo>
                      <a:pt x="558" y="392"/>
                    </a:lnTo>
                    <a:lnTo>
                      <a:pt x="580" y="408"/>
                    </a:lnTo>
                    <a:lnTo>
                      <a:pt x="553" y="447"/>
                    </a:lnTo>
                    <a:lnTo>
                      <a:pt x="562" y="467"/>
                    </a:lnTo>
                    <a:lnTo>
                      <a:pt x="589" y="480"/>
                    </a:lnTo>
                    <a:lnTo>
                      <a:pt x="632" y="503"/>
                    </a:lnTo>
                    <a:lnTo>
                      <a:pt x="596" y="536"/>
                    </a:lnTo>
                    <a:lnTo>
                      <a:pt x="596" y="588"/>
                    </a:lnTo>
                    <a:lnTo>
                      <a:pt x="620" y="602"/>
                    </a:lnTo>
                    <a:lnTo>
                      <a:pt x="589" y="703"/>
                    </a:lnTo>
                    <a:lnTo>
                      <a:pt x="623" y="703"/>
                    </a:lnTo>
                    <a:lnTo>
                      <a:pt x="632" y="739"/>
                    </a:lnTo>
                    <a:lnTo>
                      <a:pt x="284" y="782"/>
                    </a:lnTo>
                    <a:lnTo>
                      <a:pt x="208" y="787"/>
                    </a:lnTo>
                    <a:lnTo>
                      <a:pt x="174" y="807"/>
                    </a:lnTo>
                    <a:lnTo>
                      <a:pt x="170" y="823"/>
                    </a:lnTo>
                    <a:lnTo>
                      <a:pt x="183" y="846"/>
                    </a:lnTo>
                    <a:lnTo>
                      <a:pt x="239" y="854"/>
                    </a:lnTo>
                    <a:lnTo>
                      <a:pt x="217" y="875"/>
                    </a:lnTo>
                    <a:lnTo>
                      <a:pt x="239" y="922"/>
                    </a:lnTo>
                    <a:lnTo>
                      <a:pt x="226" y="935"/>
                    </a:lnTo>
                    <a:lnTo>
                      <a:pt x="204" y="970"/>
                    </a:lnTo>
                    <a:lnTo>
                      <a:pt x="186" y="967"/>
                    </a:lnTo>
                    <a:lnTo>
                      <a:pt x="147" y="926"/>
                    </a:lnTo>
                    <a:lnTo>
                      <a:pt x="134" y="906"/>
                    </a:lnTo>
                    <a:lnTo>
                      <a:pt x="113" y="902"/>
                    </a:lnTo>
                    <a:lnTo>
                      <a:pt x="100" y="958"/>
                    </a:lnTo>
                    <a:lnTo>
                      <a:pt x="57" y="954"/>
                    </a:lnTo>
                    <a:lnTo>
                      <a:pt x="27" y="710"/>
                    </a:lnTo>
                    <a:lnTo>
                      <a:pt x="9" y="347"/>
                    </a:lnTo>
                    <a:lnTo>
                      <a:pt x="0" y="49"/>
                    </a:lnTo>
                    <a:close/>
                  </a:path>
                </a:pathLst>
              </a:custGeom>
              <a:solidFill>
                <a:srgbClr val="008226"/>
              </a:solidFill>
              <a:ln w="9360">
                <a:solidFill>
                  <a:srgbClr val="333333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2025" name=""/>
              <p:cNvSpPr/>
              <p:nvPr/>
            </p:nvSpPr>
            <p:spPr>
              <a:xfrm>
                <a:off x="6301800" y="3216240"/>
                <a:ext cx="501480" cy="770760"/>
              </a:xfrm>
              <a:custGeom>
                <a:avLst/>
                <a:gdLst/>
                <a:ahLst/>
                <a:rect l="l" t="t" r="r" b="b"/>
                <a:pathLst>
                  <a:path w="632" h="970">
                    <a:moveTo>
                      <a:pt x="0" y="49"/>
                    </a:moveTo>
                    <a:lnTo>
                      <a:pt x="195" y="32"/>
                    </a:lnTo>
                    <a:lnTo>
                      <a:pt x="436" y="0"/>
                    </a:lnTo>
                    <a:lnTo>
                      <a:pt x="558" y="392"/>
                    </a:lnTo>
                    <a:lnTo>
                      <a:pt x="580" y="408"/>
                    </a:lnTo>
                    <a:lnTo>
                      <a:pt x="553" y="447"/>
                    </a:lnTo>
                    <a:lnTo>
                      <a:pt x="562" y="467"/>
                    </a:lnTo>
                    <a:lnTo>
                      <a:pt x="589" y="480"/>
                    </a:lnTo>
                    <a:lnTo>
                      <a:pt x="632" y="503"/>
                    </a:lnTo>
                    <a:lnTo>
                      <a:pt x="596" y="536"/>
                    </a:lnTo>
                    <a:lnTo>
                      <a:pt x="596" y="588"/>
                    </a:lnTo>
                    <a:lnTo>
                      <a:pt x="620" y="602"/>
                    </a:lnTo>
                    <a:lnTo>
                      <a:pt x="589" y="703"/>
                    </a:lnTo>
                    <a:lnTo>
                      <a:pt x="623" y="703"/>
                    </a:lnTo>
                    <a:lnTo>
                      <a:pt x="632" y="739"/>
                    </a:lnTo>
                    <a:lnTo>
                      <a:pt x="284" y="782"/>
                    </a:lnTo>
                    <a:lnTo>
                      <a:pt x="208" y="787"/>
                    </a:lnTo>
                    <a:lnTo>
                      <a:pt x="174" y="807"/>
                    </a:lnTo>
                    <a:lnTo>
                      <a:pt x="170" y="823"/>
                    </a:lnTo>
                    <a:lnTo>
                      <a:pt x="183" y="846"/>
                    </a:lnTo>
                    <a:lnTo>
                      <a:pt x="239" y="854"/>
                    </a:lnTo>
                    <a:lnTo>
                      <a:pt x="217" y="875"/>
                    </a:lnTo>
                    <a:lnTo>
                      <a:pt x="239" y="922"/>
                    </a:lnTo>
                    <a:lnTo>
                      <a:pt x="226" y="935"/>
                    </a:lnTo>
                    <a:lnTo>
                      <a:pt x="204" y="970"/>
                    </a:lnTo>
                    <a:lnTo>
                      <a:pt x="186" y="967"/>
                    </a:lnTo>
                    <a:lnTo>
                      <a:pt x="147" y="926"/>
                    </a:lnTo>
                    <a:lnTo>
                      <a:pt x="134" y="906"/>
                    </a:lnTo>
                    <a:lnTo>
                      <a:pt x="113" y="902"/>
                    </a:lnTo>
                    <a:lnTo>
                      <a:pt x="100" y="958"/>
                    </a:lnTo>
                    <a:lnTo>
                      <a:pt x="57" y="954"/>
                    </a:lnTo>
                    <a:lnTo>
                      <a:pt x="27" y="710"/>
                    </a:lnTo>
                    <a:lnTo>
                      <a:pt x="9" y="347"/>
                    </a:lnTo>
                    <a:lnTo>
                      <a:pt x="0" y="49"/>
                    </a:lnTo>
                  </a:path>
                </a:pathLst>
              </a:custGeom>
              <a:solidFill>
                <a:srgbClr val="008226"/>
              </a:solidFill>
              <a:ln w="11160">
                <a:solidFill>
                  <a:srgbClr val="333333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  <p:grpSp>
          <p:nvGrpSpPr>
            <p:cNvPr id="12026" name=""/>
            <p:cNvGrpSpPr/>
            <p:nvPr/>
          </p:nvGrpSpPr>
          <p:grpSpPr>
            <a:xfrm>
              <a:off x="6437520" y="3775320"/>
              <a:ext cx="1203840" cy="839160"/>
              <a:chOff x="6437520" y="3775320"/>
              <a:chExt cx="1203840" cy="839160"/>
            </a:xfrm>
          </p:grpSpPr>
          <p:sp>
            <p:nvSpPr>
              <p:cNvPr id="12027" name=""/>
              <p:cNvSpPr/>
              <p:nvPr/>
            </p:nvSpPr>
            <p:spPr>
              <a:xfrm>
                <a:off x="6437520" y="3775320"/>
                <a:ext cx="1203840" cy="839160"/>
              </a:xfrm>
              <a:custGeom>
                <a:avLst/>
                <a:gdLst/>
                <a:ahLst/>
                <a:rect l="l" t="t" r="r" b="b"/>
                <a:pathLst>
                  <a:path w="1519" h="1055">
                    <a:moveTo>
                      <a:pt x="65" y="212"/>
                    </a:moveTo>
                    <a:lnTo>
                      <a:pt x="92" y="215"/>
                    </a:lnTo>
                    <a:lnTo>
                      <a:pt x="101" y="196"/>
                    </a:lnTo>
                    <a:lnTo>
                      <a:pt x="126" y="228"/>
                    </a:lnTo>
                    <a:lnTo>
                      <a:pt x="149" y="196"/>
                    </a:lnTo>
                    <a:lnTo>
                      <a:pt x="162" y="179"/>
                    </a:lnTo>
                    <a:lnTo>
                      <a:pt x="196" y="196"/>
                    </a:lnTo>
                    <a:lnTo>
                      <a:pt x="211" y="187"/>
                    </a:lnTo>
                    <a:lnTo>
                      <a:pt x="211" y="167"/>
                    </a:lnTo>
                    <a:lnTo>
                      <a:pt x="227" y="172"/>
                    </a:lnTo>
                    <a:lnTo>
                      <a:pt x="241" y="215"/>
                    </a:lnTo>
                    <a:lnTo>
                      <a:pt x="324" y="223"/>
                    </a:lnTo>
                    <a:lnTo>
                      <a:pt x="367" y="199"/>
                    </a:lnTo>
                    <a:lnTo>
                      <a:pt x="392" y="215"/>
                    </a:lnTo>
                    <a:lnTo>
                      <a:pt x="388" y="264"/>
                    </a:lnTo>
                    <a:lnTo>
                      <a:pt x="423" y="267"/>
                    </a:lnTo>
                    <a:lnTo>
                      <a:pt x="446" y="316"/>
                    </a:lnTo>
                    <a:lnTo>
                      <a:pt x="480" y="316"/>
                    </a:lnTo>
                    <a:lnTo>
                      <a:pt x="507" y="287"/>
                    </a:lnTo>
                    <a:lnTo>
                      <a:pt x="532" y="280"/>
                    </a:lnTo>
                    <a:lnTo>
                      <a:pt x="572" y="284"/>
                    </a:lnTo>
                    <a:lnTo>
                      <a:pt x="602" y="264"/>
                    </a:lnTo>
                    <a:lnTo>
                      <a:pt x="606" y="228"/>
                    </a:lnTo>
                    <a:lnTo>
                      <a:pt x="624" y="199"/>
                    </a:lnTo>
                    <a:lnTo>
                      <a:pt x="654" y="192"/>
                    </a:lnTo>
                    <a:lnTo>
                      <a:pt x="703" y="199"/>
                    </a:lnTo>
                    <a:lnTo>
                      <a:pt x="737" y="228"/>
                    </a:lnTo>
                    <a:lnTo>
                      <a:pt x="737" y="258"/>
                    </a:lnTo>
                    <a:lnTo>
                      <a:pt x="782" y="267"/>
                    </a:lnTo>
                    <a:lnTo>
                      <a:pt x="847" y="300"/>
                    </a:lnTo>
                    <a:lnTo>
                      <a:pt x="850" y="339"/>
                    </a:lnTo>
                    <a:lnTo>
                      <a:pt x="911" y="352"/>
                    </a:lnTo>
                    <a:lnTo>
                      <a:pt x="947" y="391"/>
                    </a:lnTo>
                    <a:lnTo>
                      <a:pt x="956" y="451"/>
                    </a:lnTo>
                    <a:lnTo>
                      <a:pt x="942" y="460"/>
                    </a:lnTo>
                    <a:lnTo>
                      <a:pt x="926" y="471"/>
                    </a:lnTo>
                    <a:lnTo>
                      <a:pt x="926" y="503"/>
                    </a:lnTo>
                    <a:lnTo>
                      <a:pt x="947" y="539"/>
                    </a:lnTo>
                    <a:lnTo>
                      <a:pt x="947" y="571"/>
                    </a:lnTo>
                    <a:lnTo>
                      <a:pt x="960" y="611"/>
                    </a:lnTo>
                    <a:lnTo>
                      <a:pt x="990" y="584"/>
                    </a:lnTo>
                    <a:lnTo>
                      <a:pt x="1025" y="571"/>
                    </a:lnTo>
                    <a:lnTo>
                      <a:pt x="981" y="650"/>
                    </a:lnTo>
                    <a:lnTo>
                      <a:pt x="999" y="679"/>
                    </a:lnTo>
                    <a:lnTo>
                      <a:pt x="1017" y="695"/>
                    </a:lnTo>
                    <a:lnTo>
                      <a:pt x="1048" y="738"/>
                    </a:lnTo>
                    <a:lnTo>
                      <a:pt x="1095" y="755"/>
                    </a:lnTo>
                    <a:lnTo>
                      <a:pt x="1100" y="731"/>
                    </a:lnTo>
                    <a:lnTo>
                      <a:pt x="1125" y="738"/>
                    </a:lnTo>
                    <a:lnTo>
                      <a:pt x="1113" y="778"/>
                    </a:lnTo>
                    <a:lnTo>
                      <a:pt x="1109" y="819"/>
                    </a:lnTo>
                    <a:lnTo>
                      <a:pt x="1143" y="830"/>
                    </a:lnTo>
                    <a:lnTo>
                      <a:pt x="1177" y="871"/>
                    </a:lnTo>
                    <a:lnTo>
                      <a:pt x="1174" y="907"/>
                    </a:lnTo>
                    <a:lnTo>
                      <a:pt x="1192" y="918"/>
                    </a:lnTo>
                    <a:lnTo>
                      <a:pt x="1262" y="918"/>
                    </a:lnTo>
                    <a:lnTo>
                      <a:pt x="1287" y="938"/>
                    </a:lnTo>
                    <a:lnTo>
                      <a:pt x="1283" y="959"/>
                    </a:lnTo>
                    <a:lnTo>
                      <a:pt x="1317" y="954"/>
                    </a:lnTo>
                    <a:lnTo>
                      <a:pt x="1317" y="986"/>
                    </a:lnTo>
                    <a:lnTo>
                      <a:pt x="1344" y="1019"/>
                    </a:lnTo>
                    <a:lnTo>
                      <a:pt x="1335" y="1051"/>
                    </a:lnTo>
                    <a:lnTo>
                      <a:pt x="1384" y="1055"/>
                    </a:lnTo>
                    <a:lnTo>
                      <a:pt x="1406" y="1035"/>
                    </a:lnTo>
                    <a:lnTo>
                      <a:pt x="1483" y="1038"/>
                    </a:lnTo>
                    <a:lnTo>
                      <a:pt x="1519" y="1006"/>
                    </a:lnTo>
                    <a:lnTo>
                      <a:pt x="1492" y="938"/>
                    </a:lnTo>
                    <a:lnTo>
                      <a:pt x="1513" y="923"/>
                    </a:lnTo>
                    <a:lnTo>
                      <a:pt x="1510" y="735"/>
                    </a:lnTo>
                    <a:lnTo>
                      <a:pt x="1501" y="699"/>
                    </a:lnTo>
                    <a:lnTo>
                      <a:pt x="1436" y="623"/>
                    </a:lnTo>
                    <a:lnTo>
                      <a:pt x="1422" y="595"/>
                    </a:lnTo>
                    <a:lnTo>
                      <a:pt x="1406" y="555"/>
                    </a:lnTo>
                    <a:lnTo>
                      <a:pt x="1344" y="467"/>
                    </a:lnTo>
                    <a:lnTo>
                      <a:pt x="1326" y="395"/>
                    </a:lnTo>
                    <a:lnTo>
                      <a:pt x="1314" y="363"/>
                    </a:lnTo>
                    <a:lnTo>
                      <a:pt x="1287" y="356"/>
                    </a:lnTo>
                    <a:lnTo>
                      <a:pt x="1256" y="287"/>
                    </a:lnTo>
                    <a:lnTo>
                      <a:pt x="1208" y="228"/>
                    </a:lnTo>
                    <a:lnTo>
                      <a:pt x="1156" y="163"/>
                    </a:lnTo>
                    <a:lnTo>
                      <a:pt x="1131" y="108"/>
                    </a:lnTo>
                    <a:lnTo>
                      <a:pt x="1091" y="104"/>
                    </a:lnTo>
                    <a:lnTo>
                      <a:pt x="1116" y="72"/>
                    </a:lnTo>
                    <a:lnTo>
                      <a:pt x="1091" y="23"/>
                    </a:lnTo>
                    <a:lnTo>
                      <a:pt x="1052" y="16"/>
                    </a:lnTo>
                    <a:lnTo>
                      <a:pt x="1021" y="0"/>
                    </a:lnTo>
                    <a:lnTo>
                      <a:pt x="990" y="36"/>
                    </a:lnTo>
                    <a:lnTo>
                      <a:pt x="1012" y="64"/>
                    </a:lnTo>
                    <a:lnTo>
                      <a:pt x="1012" y="104"/>
                    </a:lnTo>
                    <a:lnTo>
                      <a:pt x="960" y="68"/>
                    </a:lnTo>
                    <a:lnTo>
                      <a:pt x="737" y="75"/>
                    </a:lnTo>
                    <a:lnTo>
                      <a:pt x="484" y="84"/>
                    </a:lnTo>
                    <a:lnTo>
                      <a:pt x="459" y="32"/>
                    </a:lnTo>
                    <a:lnTo>
                      <a:pt x="180" y="68"/>
                    </a:lnTo>
                    <a:lnTo>
                      <a:pt x="52" y="84"/>
                    </a:lnTo>
                    <a:lnTo>
                      <a:pt x="13" y="95"/>
                    </a:lnTo>
                    <a:lnTo>
                      <a:pt x="0" y="124"/>
                    </a:lnTo>
                    <a:lnTo>
                      <a:pt x="27" y="147"/>
                    </a:lnTo>
                    <a:lnTo>
                      <a:pt x="70" y="147"/>
                    </a:lnTo>
                    <a:lnTo>
                      <a:pt x="43" y="172"/>
                    </a:lnTo>
                    <a:lnTo>
                      <a:pt x="65" y="212"/>
                    </a:lnTo>
                    <a:close/>
                  </a:path>
                </a:pathLst>
              </a:custGeom>
              <a:solidFill>
                <a:srgbClr val="008226"/>
              </a:solidFill>
              <a:ln w="9360">
                <a:solidFill>
                  <a:srgbClr val="333333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2028" name=""/>
              <p:cNvSpPr/>
              <p:nvPr/>
            </p:nvSpPr>
            <p:spPr>
              <a:xfrm>
                <a:off x="6437520" y="3775320"/>
                <a:ext cx="1203840" cy="839160"/>
              </a:xfrm>
              <a:custGeom>
                <a:avLst/>
                <a:gdLst/>
                <a:ahLst/>
                <a:rect l="l" t="t" r="r" b="b"/>
                <a:pathLst>
                  <a:path w="1519" h="1055">
                    <a:moveTo>
                      <a:pt x="65" y="212"/>
                    </a:moveTo>
                    <a:lnTo>
                      <a:pt x="92" y="215"/>
                    </a:lnTo>
                    <a:lnTo>
                      <a:pt x="101" y="196"/>
                    </a:lnTo>
                    <a:lnTo>
                      <a:pt x="126" y="228"/>
                    </a:lnTo>
                    <a:lnTo>
                      <a:pt x="149" y="196"/>
                    </a:lnTo>
                    <a:lnTo>
                      <a:pt x="162" y="179"/>
                    </a:lnTo>
                    <a:lnTo>
                      <a:pt x="196" y="196"/>
                    </a:lnTo>
                    <a:lnTo>
                      <a:pt x="211" y="187"/>
                    </a:lnTo>
                    <a:lnTo>
                      <a:pt x="211" y="167"/>
                    </a:lnTo>
                    <a:lnTo>
                      <a:pt x="227" y="172"/>
                    </a:lnTo>
                    <a:lnTo>
                      <a:pt x="241" y="215"/>
                    </a:lnTo>
                    <a:lnTo>
                      <a:pt x="324" y="223"/>
                    </a:lnTo>
                    <a:lnTo>
                      <a:pt x="367" y="199"/>
                    </a:lnTo>
                    <a:lnTo>
                      <a:pt x="392" y="215"/>
                    </a:lnTo>
                    <a:lnTo>
                      <a:pt x="388" y="264"/>
                    </a:lnTo>
                    <a:lnTo>
                      <a:pt x="423" y="267"/>
                    </a:lnTo>
                    <a:lnTo>
                      <a:pt x="446" y="316"/>
                    </a:lnTo>
                    <a:lnTo>
                      <a:pt x="480" y="316"/>
                    </a:lnTo>
                    <a:lnTo>
                      <a:pt x="507" y="287"/>
                    </a:lnTo>
                    <a:lnTo>
                      <a:pt x="532" y="280"/>
                    </a:lnTo>
                    <a:lnTo>
                      <a:pt x="572" y="284"/>
                    </a:lnTo>
                    <a:lnTo>
                      <a:pt x="602" y="264"/>
                    </a:lnTo>
                    <a:lnTo>
                      <a:pt x="606" y="228"/>
                    </a:lnTo>
                    <a:lnTo>
                      <a:pt x="624" y="199"/>
                    </a:lnTo>
                    <a:lnTo>
                      <a:pt x="654" y="192"/>
                    </a:lnTo>
                    <a:lnTo>
                      <a:pt x="703" y="199"/>
                    </a:lnTo>
                    <a:lnTo>
                      <a:pt x="737" y="228"/>
                    </a:lnTo>
                    <a:lnTo>
                      <a:pt x="737" y="258"/>
                    </a:lnTo>
                    <a:lnTo>
                      <a:pt x="782" y="267"/>
                    </a:lnTo>
                    <a:lnTo>
                      <a:pt x="847" y="300"/>
                    </a:lnTo>
                    <a:lnTo>
                      <a:pt x="850" y="339"/>
                    </a:lnTo>
                    <a:lnTo>
                      <a:pt x="911" y="352"/>
                    </a:lnTo>
                    <a:lnTo>
                      <a:pt x="947" y="391"/>
                    </a:lnTo>
                    <a:lnTo>
                      <a:pt x="956" y="451"/>
                    </a:lnTo>
                    <a:lnTo>
                      <a:pt x="942" y="460"/>
                    </a:lnTo>
                    <a:lnTo>
                      <a:pt x="926" y="471"/>
                    </a:lnTo>
                    <a:lnTo>
                      <a:pt x="926" y="503"/>
                    </a:lnTo>
                    <a:lnTo>
                      <a:pt x="947" y="539"/>
                    </a:lnTo>
                    <a:lnTo>
                      <a:pt x="947" y="571"/>
                    </a:lnTo>
                    <a:lnTo>
                      <a:pt x="960" y="611"/>
                    </a:lnTo>
                    <a:lnTo>
                      <a:pt x="990" y="584"/>
                    </a:lnTo>
                    <a:lnTo>
                      <a:pt x="1025" y="571"/>
                    </a:lnTo>
                    <a:lnTo>
                      <a:pt x="981" y="650"/>
                    </a:lnTo>
                    <a:lnTo>
                      <a:pt x="999" y="679"/>
                    </a:lnTo>
                    <a:lnTo>
                      <a:pt x="1017" y="695"/>
                    </a:lnTo>
                    <a:lnTo>
                      <a:pt x="1048" y="738"/>
                    </a:lnTo>
                    <a:lnTo>
                      <a:pt x="1095" y="755"/>
                    </a:lnTo>
                    <a:lnTo>
                      <a:pt x="1100" y="731"/>
                    </a:lnTo>
                    <a:lnTo>
                      <a:pt x="1125" y="738"/>
                    </a:lnTo>
                    <a:lnTo>
                      <a:pt x="1113" y="778"/>
                    </a:lnTo>
                    <a:lnTo>
                      <a:pt x="1109" y="819"/>
                    </a:lnTo>
                    <a:lnTo>
                      <a:pt x="1143" y="830"/>
                    </a:lnTo>
                    <a:lnTo>
                      <a:pt x="1177" y="871"/>
                    </a:lnTo>
                    <a:lnTo>
                      <a:pt x="1174" y="907"/>
                    </a:lnTo>
                    <a:lnTo>
                      <a:pt x="1192" y="918"/>
                    </a:lnTo>
                    <a:lnTo>
                      <a:pt x="1262" y="918"/>
                    </a:lnTo>
                    <a:lnTo>
                      <a:pt x="1287" y="938"/>
                    </a:lnTo>
                    <a:lnTo>
                      <a:pt x="1283" y="959"/>
                    </a:lnTo>
                    <a:lnTo>
                      <a:pt x="1317" y="954"/>
                    </a:lnTo>
                    <a:lnTo>
                      <a:pt x="1317" y="986"/>
                    </a:lnTo>
                    <a:lnTo>
                      <a:pt x="1344" y="1019"/>
                    </a:lnTo>
                    <a:lnTo>
                      <a:pt x="1335" y="1051"/>
                    </a:lnTo>
                    <a:lnTo>
                      <a:pt x="1384" y="1055"/>
                    </a:lnTo>
                    <a:lnTo>
                      <a:pt x="1406" y="1035"/>
                    </a:lnTo>
                    <a:lnTo>
                      <a:pt x="1483" y="1038"/>
                    </a:lnTo>
                    <a:lnTo>
                      <a:pt x="1519" y="1006"/>
                    </a:lnTo>
                    <a:lnTo>
                      <a:pt x="1492" y="938"/>
                    </a:lnTo>
                    <a:lnTo>
                      <a:pt x="1513" y="923"/>
                    </a:lnTo>
                    <a:lnTo>
                      <a:pt x="1510" y="735"/>
                    </a:lnTo>
                    <a:lnTo>
                      <a:pt x="1501" y="699"/>
                    </a:lnTo>
                    <a:lnTo>
                      <a:pt x="1436" y="623"/>
                    </a:lnTo>
                    <a:lnTo>
                      <a:pt x="1422" y="595"/>
                    </a:lnTo>
                    <a:lnTo>
                      <a:pt x="1406" y="555"/>
                    </a:lnTo>
                    <a:lnTo>
                      <a:pt x="1344" y="467"/>
                    </a:lnTo>
                    <a:lnTo>
                      <a:pt x="1326" y="395"/>
                    </a:lnTo>
                    <a:lnTo>
                      <a:pt x="1314" y="363"/>
                    </a:lnTo>
                    <a:lnTo>
                      <a:pt x="1287" y="356"/>
                    </a:lnTo>
                    <a:lnTo>
                      <a:pt x="1256" y="287"/>
                    </a:lnTo>
                    <a:lnTo>
                      <a:pt x="1208" y="228"/>
                    </a:lnTo>
                    <a:lnTo>
                      <a:pt x="1156" y="163"/>
                    </a:lnTo>
                    <a:lnTo>
                      <a:pt x="1131" y="108"/>
                    </a:lnTo>
                    <a:lnTo>
                      <a:pt x="1091" y="104"/>
                    </a:lnTo>
                    <a:lnTo>
                      <a:pt x="1116" y="72"/>
                    </a:lnTo>
                    <a:lnTo>
                      <a:pt x="1091" y="23"/>
                    </a:lnTo>
                    <a:lnTo>
                      <a:pt x="1052" y="16"/>
                    </a:lnTo>
                    <a:lnTo>
                      <a:pt x="1021" y="0"/>
                    </a:lnTo>
                    <a:lnTo>
                      <a:pt x="990" y="36"/>
                    </a:lnTo>
                    <a:lnTo>
                      <a:pt x="1012" y="64"/>
                    </a:lnTo>
                    <a:lnTo>
                      <a:pt x="1012" y="104"/>
                    </a:lnTo>
                    <a:lnTo>
                      <a:pt x="960" y="68"/>
                    </a:lnTo>
                    <a:lnTo>
                      <a:pt x="737" y="75"/>
                    </a:lnTo>
                    <a:lnTo>
                      <a:pt x="484" y="84"/>
                    </a:lnTo>
                    <a:lnTo>
                      <a:pt x="459" y="32"/>
                    </a:lnTo>
                    <a:lnTo>
                      <a:pt x="180" y="68"/>
                    </a:lnTo>
                    <a:lnTo>
                      <a:pt x="52" y="84"/>
                    </a:lnTo>
                    <a:lnTo>
                      <a:pt x="13" y="95"/>
                    </a:lnTo>
                    <a:lnTo>
                      <a:pt x="0" y="124"/>
                    </a:lnTo>
                    <a:lnTo>
                      <a:pt x="27" y="147"/>
                    </a:lnTo>
                    <a:lnTo>
                      <a:pt x="70" y="147"/>
                    </a:lnTo>
                    <a:lnTo>
                      <a:pt x="43" y="172"/>
                    </a:lnTo>
                    <a:lnTo>
                      <a:pt x="65" y="212"/>
                    </a:lnTo>
                  </a:path>
                </a:pathLst>
              </a:custGeom>
              <a:solidFill>
                <a:srgbClr val="008226"/>
              </a:solidFill>
              <a:ln w="11160">
                <a:solidFill>
                  <a:srgbClr val="333333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  <p:grpSp>
          <p:nvGrpSpPr>
            <p:cNvPr id="12029" name=""/>
            <p:cNvGrpSpPr/>
            <p:nvPr/>
          </p:nvGrpSpPr>
          <p:grpSpPr>
            <a:xfrm>
              <a:off x="5878800" y="3254040"/>
              <a:ext cx="461880" cy="752400"/>
              <a:chOff x="5878800" y="3254040"/>
              <a:chExt cx="461880" cy="752400"/>
            </a:xfrm>
          </p:grpSpPr>
          <p:sp>
            <p:nvSpPr>
              <p:cNvPr id="12030" name=""/>
              <p:cNvSpPr/>
              <p:nvPr/>
            </p:nvSpPr>
            <p:spPr>
              <a:xfrm>
                <a:off x="5878800" y="3254040"/>
                <a:ext cx="461880" cy="752400"/>
              </a:xfrm>
              <a:custGeom>
                <a:avLst/>
                <a:gdLst/>
                <a:ahLst/>
                <a:rect l="l" t="t" r="r" b="b"/>
                <a:pathLst>
                  <a:path w="582" h="945">
                    <a:moveTo>
                      <a:pt x="205" y="19"/>
                    </a:moveTo>
                    <a:lnTo>
                      <a:pt x="198" y="35"/>
                    </a:lnTo>
                    <a:lnTo>
                      <a:pt x="180" y="32"/>
                    </a:lnTo>
                    <a:lnTo>
                      <a:pt x="131" y="71"/>
                    </a:lnTo>
                    <a:lnTo>
                      <a:pt x="131" y="143"/>
                    </a:lnTo>
                    <a:lnTo>
                      <a:pt x="113" y="131"/>
                    </a:lnTo>
                    <a:lnTo>
                      <a:pt x="83" y="167"/>
                    </a:lnTo>
                    <a:lnTo>
                      <a:pt x="52" y="176"/>
                    </a:lnTo>
                    <a:lnTo>
                      <a:pt x="57" y="206"/>
                    </a:lnTo>
                    <a:lnTo>
                      <a:pt x="66" y="235"/>
                    </a:lnTo>
                    <a:lnTo>
                      <a:pt x="79" y="267"/>
                    </a:lnTo>
                    <a:lnTo>
                      <a:pt x="43" y="287"/>
                    </a:lnTo>
                    <a:lnTo>
                      <a:pt x="66" y="350"/>
                    </a:lnTo>
                    <a:lnTo>
                      <a:pt x="52" y="363"/>
                    </a:lnTo>
                    <a:lnTo>
                      <a:pt x="52" y="411"/>
                    </a:lnTo>
                    <a:lnTo>
                      <a:pt x="88" y="434"/>
                    </a:lnTo>
                    <a:lnTo>
                      <a:pt x="92" y="461"/>
                    </a:lnTo>
                    <a:lnTo>
                      <a:pt x="74" y="481"/>
                    </a:lnTo>
                    <a:lnTo>
                      <a:pt x="92" y="497"/>
                    </a:lnTo>
                    <a:lnTo>
                      <a:pt x="113" y="549"/>
                    </a:lnTo>
                    <a:lnTo>
                      <a:pt x="92" y="569"/>
                    </a:lnTo>
                    <a:lnTo>
                      <a:pt x="74" y="630"/>
                    </a:lnTo>
                    <a:lnTo>
                      <a:pt x="39" y="657"/>
                    </a:lnTo>
                    <a:lnTo>
                      <a:pt x="39" y="706"/>
                    </a:lnTo>
                    <a:lnTo>
                      <a:pt x="0" y="762"/>
                    </a:lnTo>
                    <a:lnTo>
                      <a:pt x="43" y="808"/>
                    </a:lnTo>
                    <a:lnTo>
                      <a:pt x="153" y="805"/>
                    </a:lnTo>
                    <a:lnTo>
                      <a:pt x="289" y="788"/>
                    </a:lnTo>
                    <a:lnTo>
                      <a:pt x="345" y="794"/>
                    </a:lnTo>
                    <a:lnTo>
                      <a:pt x="332" y="833"/>
                    </a:lnTo>
                    <a:lnTo>
                      <a:pt x="402" y="945"/>
                    </a:lnTo>
                    <a:lnTo>
                      <a:pt x="476" y="896"/>
                    </a:lnTo>
                    <a:lnTo>
                      <a:pt x="582" y="900"/>
                    </a:lnTo>
                    <a:lnTo>
                      <a:pt x="555" y="575"/>
                    </a:lnTo>
                    <a:lnTo>
                      <a:pt x="530" y="0"/>
                    </a:lnTo>
                    <a:lnTo>
                      <a:pt x="205" y="19"/>
                    </a:lnTo>
                    <a:close/>
                  </a:path>
                </a:pathLst>
              </a:custGeom>
              <a:solidFill>
                <a:srgbClr val="008226"/>
              </a:solidFill>
              <a:ln w="9360">
                <a:solidFill>
                  <a:srgbClr val="333333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2031" name=""/>
              <p:cNvSpPr/>
              <p:nvPr/>
            </p:nvSpPr>
            <p:spPr>
              <a:xfrm>
                <a:off x="5878800" y="3254040"/>
                <a:ext cx="461880" cy="752400"/>
              </a:xfrm>
              <a:custGeom>
                <a:avLst/>
                <a:gdLst/>
                <a:ahLst/>
                <a:rect l="l" t="t" r="r" b="b"/>
                <a:pathLst>
                  <a:path w="582" h="945">
                    <a:moveTo>
                      <a:pt x="205" y="19"/>
                    </a:moveTo>
                    <a:lnTo>
                      <a:pt x="198" y="35"/>
                    </a:lnTo>
                    <a:lnTo>
                      <a:pt x="180" y="32"/>
                    </a:lnTo>
                    <a:lnTo>
                      <a:pt x="131" y="71"/>
                    </a:lnTo>
                    <a:lnTo>
                      <a:pt x="131" y="143"/>
                    </a:lnTo>
                    <a:lnTo>
                      <a:pt x="113" y="131"/>
                    </a:lnTo>
                    <a:lnTo>
                      <a:pt x="83" y="167"/>
                    </a:lnTo>
                    <a:lnTo>
                      <a:pt x="52" y="176"/>
                    </a:lnTo>
                    <a:lnTo>
                      <a:pt x="57" y="206"/>
                    </a:lnTo>
                    <a:lnTo>
                      <a:pt x="66" y="235"/>
                    </a:lnTo>
                    <a:lnTo>
                      <a:pt x="79" y="267"/>
                    </a:lnTo>
                    <a:lnTo>
                      <a:pt x="43" y="287"/>
                    </a:lnTo>
                    <a:lnTo>
                      <a:pt x="66" y="350"/>
                    </a:lnTo>
                    <a:lnTo>
                      <a:pt x="52" y="363"/>
                    </a:lnTo>
                    <a:lnTo>
                      <a:pt x="52" y="411"/>
                    </a:lnTo>
                    <a:lnTo>
                      <a:pt x="88" y="434"/>
                    </a:lnTo>
                    <a:lnTo>
                      <a:pt x="92" y="461"/>
                    </a:lnTo>
                    <a:lnTo>
                      <a:pt x="74" y="481"/>
                    </a:lnTo>
                    <a:lnTo>
                      <a:pt x="92" y="497"/>
                    </a:lnTo>
                    <a:lnTo>
                      <a:pt x="113" y="549"/>
                    </a:lnTo>
                    <a:lnTo>
                      <a:pt x="92" y="569"/>
                    </a:lnTo>
                    <a:lnTo>
                      <a:pt x="74" y="630"/>
                    </a:lnTo>
                    <a:lnTo>
                      <a:pt x="39" y="657"/>
                    </a:lnTo>
                    <a:lnTo>
                      <a:pt x="39" y="706"/>
                    </a:lnTo>
                    <a:lnTo>
                      <a:pt x="0" y="762"/>
                    </a:lnTo>
                    <a:lnTo>
                      <a:pt x="43" y="808"/>
                    </a:lnTo>
                    <a:lnTo>
                      <a:pt x="153" y="805"/>
                    </a:lnTo>
                    <a:lnTo>
                      <a:pt x="289" y="788"/>
                    </a:lnTo>
                    <a:lnTo>
                      <a:pt x="345" y="794"/>
                    </a:lnTo>
                    <a:lnTo>
                      <a:pt x="332" y="833"/>
                    </a:lnTo>
                    <a:lnTo>
                      <a:pt x="402" y="945"/>
                    </a:lnTo>
                    <a:lnTo>
                      <a:pt x="476" y="896"/>
                    </a:lnTo>
                    <a:lnTo>
                      <a:pt x="582" y="900"/>
                    </a:lnTo>
                    <a:lnTo>
                      <a:pt x="555" y="575"/>
                    </a:lnTo>
                    <a:lnTo>
                      <a:pt x="530" y="0"/>
                    </a:lnTo>
                    <a:lnTo>
                      <a:pt x="205" y="19"/>
                    </a:lnTo>
                  </a:path>
                </a:pathLst>
              </a:custGeom>
              <a:solidFill>
                <a:srgbClr val="008226"/>
              </a:solidFill>
              <a:ln w="11160">
                <a:solidFill>
                  <a:srgbClr val="333333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  <p:grpSp>
          <p:nvGrpSpPr>
            <p:cNvPr id="12032" name=""/>
            <p:cNvGrpSpPr/>
            <p:nvPr/>
          </p:nvGrpSpPr>
          <p:grpSpPr>
            <a:xfrm>
              <a:off x="3799800" y="3051720"/>
              <a:ext cx="1810440" cy="1638000"/>
              <a:chOff x="3799800" y="3051720"/>
              <a:chExt cx="1810440" cy="1638000"/>
            </a:xfrm>
          </p:grpSpPr>
          <p:sp>
            <p:nvSpPr>
              <p:cNvPr id="12033" name=""/>
              <p:cNvSpPr/>
              <p:nvPr/>
            </p:nvSpPr>
            <p:spPr>
              <a:xfrm>
                <a:off x="3799800" y="3051720"/>
                <a:ext cx="1810440" cy="1638000"/>
              </a:xfrm>
              <a:custGeom>
                <a:avLst/>
                <a:gdLst/>
                <a:ahLst/>
                <a:rect l="l" t="t" r="r" b="b"/>
                <a:pathLst>
                  <a:path w="2282" h="2061">
                    <a:moveTo>
                      <a:pt x="13" y="814"/>
                    </a:moveTo>
                    <a:lnTo>
                      <a:pt x="0" y="846"/>
                    </a:lnTo>
                    <a:lnTo>
                      <a:pt x="27" y="859"/>
                    </a:lnTo>
                    <a:lnTo>
                      <a:pt x="61" y="895"/>
                    </a:lnTo>
                    <a:lnTo>
                      <a:pt x="65" y="938"/>
                    </a:lnTo>
                    <a:lnTo>
                      <a:pt x="104" y="947"/>
                    </a:lnTo>
                    <a:lnTo>
                      <a:pt x="131" y="974"/>
                    </a:lnTo>
                    <a:lnTo>
                      <a:pt x="153" y="1010"/>
                    </a:lnTo>
                    <a:lnTo>
                      <a:pt x="180" y="1019"/>
                    </a:lnTo>
                    <a:lnTo>
                      <a:pt x="223" y="1081"/>
                    </a:lnTo>
                    <a:lnTo>
                      <a:pt x="284" y="1087"/>
                    </a:lnTo>
                    <a:lnTo>
                      <a:pt x="275" y="1114"/>
                    </a:lnTo>
                    <a:lnTo>
                      <a:pt x="297" y="1178"/>
                    </a:lnTo>
                    <a:lnTo>
                      <a:pt x="302" y="1267"/>
                    </a:lnTo>
                    <a:lnTo>
                      <a:pt x="332" y="1293"/>
                    </a:lnTo>
                    <a:lnTo>
                      <a:pt x="349" y="1317"/>
                    </a:lnTo>
                    <a:lnTo>
                      <a:pt x="367" y="1326"/>
                    </a:lnTo>
                    <a:lnTo>
                      <a:pt x="428" y="1382"/>
                    </a:lnTo>
                    <a:lnTo>
                      <a:pt x="455" y="1394"/>
                    </a:lnTo>
                    <a:lnTo>
                      <a:pt x="471" y="1398"/>
                    </a:lnTo>
                    <a:lnTo>
                      <a:pt x="489" y="1421"/>
                    </a:lnTo>
                    <a:lnTo>
                      <a:pt x="580" y="1446"/>
                    </a:lnTo>
                    <a:lnTo>
                      <a:pt x="616" y="1405"/>
                    </a:lnTo>
                    <a:lnTo>
                      <a:pt x="638" y="1385"/>
                    </a:lnTo>
                    <a:lnTo>
                      <a:pt x="625" y="1329"/>
                    </a:lnTo>
                    <a:lnTo>
                      <a:pt x="642" y="1310"/>
                    </a:lnTo>
                    <a:lnTo>
                      <a:pt x="694" y="1306"/>
                    </a:lnTo>
                    <a:lnTo>
                      <a:pt x="708" y="1290"/>
                    </a:lnTo>
                    <a:lnTo>
                      <a:pt x="717" y="1270"/>
                    </a:lnTo>
                    <a:lnTo>
                      <a:pt x="739" y="1274"/>
                    </a:lnTo>
                    <a:lnTo>
                      <a:pt x="742" y="1293"/>
                    </a:lnTo>
                    <a:lnTo>
                      <a:pt x="800" y="1297"/>
                    </a:lnTo>
                    <a:lnTo>
                      <a:pt x="891" y="1310"/>
                    </a:lnTo>
                    <a:lnTo>
                      <a:pt x="925" y="1342"/>
                    </a:lnTo>
                    <a:lnTo>
                      <a:pt x="996" y="1425"/>
                    </a:lnTo>
                    <a:lnTo>
                      <a:pt x="1031" y="1486"/>
                    </a:lnTo>
                    <a:lnTo>
                      <a:pt x="1035" y="1518"/>
                    </a:lnTo>
                    <a:lnTo>
                      <a:pt x="1127" y="1649"/>
                    </a:lnTo>
                    <a:lnTo>
                      <a:pt x="1141" y="1689"/>
                    </a:lnTo>
                    <a:lnTo>
                      <a:pt x="1211" y="1734"/>
                    </a:lnTo>
                    <a:lnTo>
                      <a:pt x="1217" y="1786"/>
                    </a:lnTo>
                    <a:lnTo>
                      <a:pt x="1235" y="1822"/>
                    </a:lnTo>
                    <a:lnTo>
                      <a:pt x="1247" y="1888"/>
                    </a:lnTo>
                    <a:lnTo>
                      <a:pt x="1278" y="1901"/>
                    </a:lnTo>
                    <a:lnTo>
                      <a:pt x="1281" y="1930"/>
                    </a:lnTo>
                    <a:lnTo>
                      <a:pt x="1281" y="1980"/>
                    </a:lnTo>
                    <a:lnTo>
                      <a:pt x="1303" y="1980"/>
                    </a:lnTo>
                    <a:lnTo>
                      <a:pt x="1339" y="1969"/>
                    </a:lnTo>
                    <a:lnTo>
                      <a:pt x="1382" y="2012"/>
                    </a:lnTo>
                    <a:lnTo>
                      <a:pt x="1421" y="2012"/>
                    </a:lnTo>
                    <a:lnTo>
                      <a:pt x="1461" y="2038"/>
                    </a:lnTo>
                    <a:lnTo>
                      <a:pt x="1513" y="2045"/>
                    </a:lnTo>
                    <a:lnTo>
                      <a:pt x="1553" y="2032"/>
                    </a:lnTo>
                    <a:lnTo>
                      <a:pt x="1587" y="2061"/>
                    </a:lnTo>
                    <a:lnTo>
                      <a:pt x="1626" y="2061"/>
                    </a:lnTo>
                    <a:lnTo>
                      <a:pt x="1644" y="2045"/>
                    </a:lnTo>
                    <a:lnTo>
                      <a:pt x="1666" y="2041"/>
                    </a:lnTo>
                    <a:lnTo>
                      <a:pt x="1693" y="2002"/>
                    </a:lnTo>
                    <a:lnTo>
                      <a:pt x="1644" y="2009"/>
                    </a:lnTo>
                    <a:lnTo>
                      <a:pt x="1617" y="1960"/>
                    </a:lnTo>
                    <a:lnTo>
                      <a:pt x="1610" y="1949"/>
                    </a:lnTo>
                    <a:lnTo>
                      <a:pt x="1605" y="1878"/>
                    </a:lnTo>
                    <a:lnTo>
                      <a:pt x="1587" y="1849"/>
                    </a:lnTo>
                    <a:lnTo>
                      <a:pt x="1610" y="1813"/>
                    </a:lnTo>
                    <a:lnTo>
                      <a:pt x="1610" y="1773"/>
                    </a:lnTo>
                    <a:lnTo>
                      <a:pt x="1632" y="1745"/>
                    </a:lnTo>
                    <a:lnTo>
                      <a:pt x="1626" y="1709"/>
                    </a:lnTo>
                    <a:lnTo>
                      <a:pt x="1623" y="1685"/>
                    </a:lnTo>
                    <a:lnTo>
                      <a:pt x="1648" y="1673"/>
                    </a:lnTo>
                    <a:lnTo>
                      <a:pt x="1662" y="1637"/>
                    </a:lnTo>
                    <a:lnTo>
                      <a:pt x="1693" y="1633"/>
                    </a:lnTo>
                    <a:lnTo>
                      <a:pt x="1727" y="1613"/>
                    </a:lnTo>
                    <a:lnTo>
                      <a:pt x="1736" y="1590"/>
                    </a:lnTo>
                    <a:lnTo>
                      <a:pt x="1766" y="1597"/>
                    </a:lnTo>
                    <a:lnTo>
                      <a:pt x="1788" y="1577"/>
                    </a:lnTo>
                    <a:lnTo>
                      <a:pt x="1779" y="1542"/>
                    </a:lnTo>
                    <a:lnTo>
                      <a:pt x="1806" y="1554"/>
                    </a:lnTo>
                    <a:lnTo>
                      <a:pt x="1876" y="1554"/>
                    </a:lnTo>
                    <a:lnTo>
                      <a:pt x="1946" y="1513"/>
                    </a:lnTo>
                    <a:lnTo>
                      <a:pt x="1980" y="1477"/>
                    </a:lnTo>
                    <a:lnTo>
                      <a:pt x="2020" y="1461"/>
                    </a:lnTo>
                    <a:lnTo>
                      <a:pt x="2054" y="1425"/>
                    </a:lnTo>
                    <a:lnTo>
                      <a:pt x="2090" y="1414"/>
                    </a:lnTo>
                    <a:lnTo>
                      <a:pt x="2077" y="1369"/>
                    </a:lnTo>
                    <a:lnTo>
                      <a:pt x="2041" y="1338"/>
                    </a:lnTo>
                    <a:lnTo>
                      <a:pt x="2041" y="1293"/>
                    </a:lnTo>
                    <a:lnTo>
                      <a:pt x="2081" y="1322"/>
                    </a:lnTo>
                    <a:lnTo>
                      <a:pt x="2108" y="1369"/>
                    </a:lnTo>
                    <a:lnTo>
                      <a:pt x="2185" y="1369"/>
                    </a:lnTo>
                    <a:lnTo>
                      <a:pt x="2221" y="1322"/>
                    </a:lnTo>
                    <a:lnTo>
                      <a:pt x="2225" y="1297"/>
                    </a:lnTo>
                    <a:lnTo>
                      <a:pt x="2252" y="1270"/>
                    </a:lnTo>
                    <a:lnTo>
                      <a:pt x="2261" y="1245"/>
                    </a:lnTo>
                    <a:lnTo>
                      <a:pt x="2246" y="1218"/>
                    </a:lnTo>
                    <a:lnTo>
                      <a:pt x="2252" y="1202"/>
                    </a:lnTo>
                    <a:lnTo>
                      <a:pt x="2264" y="1189"/>
                    </a:lnTo>
                    <a:lnTo>
                      <a:pt x="2261" y="1137"/>
                    </a:lnTo>
                    <a:lnTo>
                      <a:pt x="2277" y="1101"/>
                    </a:lnTo>
                    <a:lnTo>
                      <a:pt x="2282" y="1038"/>
                    </a:lnTo>
                    <a:lnTo>
                      <a:pt x="2264" y="1015"/>
                    </a:lnTo>
                    <a:lnTo>
                      <a:pt x="2234" y="957"/>
                    </a:lnTo>
                    <a:lnTo>
                      <a:pt x="2230" y="914"/>
                    </a:lnTo>
                    <a:lnTo>
                      <a:pt x="2181" y="882"/>
                    </a:lnTo>
                    <a:lnTo>
                      <a:pt x="2169" y="584"/>
                    </a:lnTo>
                    <a:lnTo>
                      <a:pt x="2093" y="578"/>
                    </a:lnTo>
                    <a:lnTo>
                      <a:pt x="2077" y="548"/>
                    </a:lnTo>
                    <a:lnTo>
                      <a:pt x="2047" y="558"/>
                    </a:lnTo>
                    <a:lnTo>
                      <a:pt x="2016" y="510"/>
                    </a:lnTo>
                    <a:lnTo>
                      <a:pt x="1993" y="506"/>
                    </a:lnTo>
                    <a:lnTo>
                      <a:pt x="1950" y="542"/>
                    </a:lnTo>
                    <a:lnTo>
                      <a:pt x="1916" y="515"/>
                    </a:lnTo>
                    <a:lnTo>
                      <a:pt x="1885" y="510"/>
                    </a:lnTo>
                    <a:lnTo>
                      <a:pt x="1840" y="542"/>
                    </a:lnTo>
                    <a:lnTo>
                      <a:pt x="1784" y="535"/>
                    </a:lnTo>
                    <a:lnTo>
                      <a:pt x="1739" y="519"/>
                    </a:lnTo>
                    <a:lnTo>
                      <a:pt x="1696" y="522"/>
                    </a:lnTo>
                    <a:lnTo>
                      <a:pt x="1666" y="551"/>
                    </a:lnTo>
                    <a:lnTo>
                      <a:pt x="1614" y="515"/>
                    </a:lnTo>
                    <a:lnTo>
                      <a:pt x="1540" y="522"/>
                    </a:lnTo>
                    <a:lnTo>
                      <a:pt x="1500" y="496"/>
                    </a:lnTo>
                    <a:lnTo>
                      <a:pt x="1479" y="460"/>
                    </a:lnTo>
                    <a:lnTo>
                      <a:pt x="1434" y="447"/>
                    </a:lnTo>
                    <a:lnTo>
                      <a:pt x="1409" y="467"/>
                    </a:lnTo>
                    <a:lnTo>
                      <a:pt x="1326" y="467"/>
                    </a:lnTo>
                    <a:lnTo>
                      <a:pt x="1312" y="443"/>
                    </a:lnTo>
                    <a:lnTo>
                      <a:pt x="1299" y="415"/>
                    </a:lnTo>
                    <a:lnTo>
                      <a:pt x="1281" y="398"/>
                    </a:lnTo>
                    <a:lnTo>
                      <a:pt x="1220" y="424"/>
                    </a:lnTo>
                    <a:lnTo>
                      <a:pt x="1195" y="411"/>
                    </a:lnTo>
                    <a:lnTo>
                      <a:pt x="1177" y="339"/>
                    </a:lnTo>
                    <a:lnTo>
                      <a:pt x="1159" y="192"/>
                    </a:lnTo>
                    <a:lnTo>
                      <a:pt x="1141" y="32"/>
                    </a:lnTo>
                    <a:lnTo>
                      <a:pt x="672" y="0"/>
                    </a:lnTo>
                    <a:lnTo>
                      <a:pt x="616" y="842"/>
                    </a:lnTo>
                    <a:lnTo>
                      <a:pt x="13" y="814"/>
                    </a:lnTo>
                    <a:close/>
                  </a:path>
                </a:pathLst>
              </a:custGeom>
              <a:solidFill>
                <a:srgbClr val="008226"/>
              </a:solidFill>
              <a:ln w="9360">
                <a:solidFill>
                  <a:srgbClr val="333333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2034" name=""/>
              <p:cNvSpPr/>
              <p:nvPr/>
            </p:nvSpPr>
            <p:spPr>
              <a:xfrm>
                <a:off x="3799800" y="3051720"/>
                <a:ext cx="1810440" cy="1638000"/>
              </a:xfrm>
              <a:custGeom>
                <a:avLst/>
                <a:gdLst/>
                <a:ahLst/>
                <a:rect l="l" t="t" r="r" b="b"/>
                <a:pathLst>
                  <a:path w="2282" h="2061">
                    <a:moveTo>
                      <a:pt x="13" y="814"/>
                    </a:moveTo>
                    <a:lnTo>
                      <a:pt x="0" y="846"/>
                    </a:lnTo>
                    <a:lnTo>
                      <a:pt x="27" y="859"/>
                    </a:lnTo>
                    <a:lnTo>
                      <a:pt x="61" y="895"/>
                    </a:lnTo>
                    <a:lnTo>
                      <a:pt x="65" y="938"/>
                    </a:lnTo>
                    <a:lnTo>
                      <a:pt x="104" y="947"/>
                    </a:lnTo>
                    <a:lnTo>
                      <a:pt x="131" y="974"/>
                    </a:lnTo>
                    <a:lnTo>
                      <a:pt x="153" y="1010"/>
                    </a:lnTo>
                    <a:lnTo>
                      <a:pt x="180" y="1019"/>
                    </a:lnTo>
                    <a:lnTo>
                      <a:pt x="223" y="1081"/>
                    </a:lnTo>
                    <a:lnTo>
                      <a:pt x="284" y="1087"/>
                    </a:lnTo>
                    <a:lnTo>
                      <a:pt x="275" y="1114"/>
                    </a:lnTo>
                    <a:lnTo>
                      <a:pt x="297" y="1178"/>
                    </a:lnTo>
                    <a:lnTo>
                      <a:pt x="302" y="1267"/>
                    </a:lnTo>
                    <a:lnTo>
                      <a:pt x="332" y="1293"/>
                    </a:lnTo>
                    <a:lnTo>
                      <a:pt x="349" y="1317"/>
                    </a:lnTo>
                    <a:lnTo>
                      <a:pt x="367" y="1326"/>
                    </a:lnTo>
                    <a:lnTo>
                      <a:pt x="428" y="1382"/>
                    </a:lnTo>
                    <a:lnTo>
                      <a:pt x="455" y="1394"/>
                    </a:lnTo>
                    <a:lnTo>
                      <a:pt x="471" y="1398"/>
                    </a:lnTo>
                    <a:lnTo>
                      <a:pt x="489" y="1421"/>
                    </a:lnTo>
                    <a:lnTo>
                      <a:pt x="580" y="1446"/>
                    </a:lnTo>
                    <a:lnTo>
                      <a:pt x="616" y="1405"/>
                    </a:lnTo>
                    <a:lnTo>
                      <a:pt x="638" y="1385"/>
                    </a:lnTo>
                    <a:lnTo>
                      <a:pt x="625" y="1329"/>
                    </a:lnTo>
                    <a:lnTo>
                      <a:pt x="642" y="1310"/>
                    </a:lnTo>
                    <a:lnTo>
                      <a:pt x="694" y="1306"/>
                    </a:lnTo>
                    <a:lnTo>
                      <a:pt x="708" y="1290"/>
                    </a:lnTo>
                    <a:lnTo>
                      <a:pt x="717" y="1270"/>
                    </a:lnTo>
                    <a:lnTo>
                      <a:pt x="739" y="1274"/>
                    </a:lnTo>
                    <a:lnTo>
                      <a:pt x="742" y="1293"/>
                    </a:lnTo>
                    <a:lnTo>
                      <a:pt x="800" y="1297"/>
                    </a:lnTo>
                    <a:lnTo>
                      <a:pt x="891" y="1310"/>
                    </a:lnTo>
                    <a:lnTo>
                      <a:pt x="925" y="1342"/>
                    </a:lnTo>
                    <a:lnTo>
                      <a:pt x="996" y="1425"/>
                    </a:lnTo>
                    <a:lnTo>
                      <a:pt x="1031" y="1486"/>
                    </a:lnTo>
                    <a:lnTo>
                      <a:pt x="1035" y="1518"/>
                    </a:lnTo>
                    <a:lnTo>
                      <a:pt x="1127" y="1649"/>
                    </a:lnTo>
                    <a:lnTo>
                      <a:pt x="1141" y="1689"/>
                    </a:lnTo>
                    <a:lnTo>
                      <a:pt x="1211" y="1734"/>
                    </a:lnTo>
                    <a:lnTo>
                      <a:pt x="1217" y="1786"/>
                    </a:lnTo>
                    <a:lnTo>
                      <a:pt x="1235" y="1822"/>
                    </a:lnTo>
                    <a:lnTo>
                      <a:pt x="1247" y="1888"/>
                    </a:lnTo>
                    <a:lnTo>
                      <a:pt x="1278" y="1901"/>
                    </a:lnTo>
                    <a:lnTo>
                      <a:pt x="1281" y="1930"/>
                    </a:lnTo>
                    <a:lnTo>
                      <a:pt x="1281" y="1980"/>
                    </a:lnTo>
                    <a:lnTo>
                      <a:pt x="1303" y="1980"/>
                    </a:lnTo>
                    <a:lnTo>
                      <a:pt x="1339" y="1969"/>
                    </a:lnTo>
                    <a:lnTo>
                      <a:pt x="1382" y="2012"/>
                    </a:lnTo>
                    <a:lnTo>
                      <a:pt x="1421" y="2012"/>
                    </a:lnTo>
                    <a:lnTo>
                      <a:pt x="1461" y="2038"/>
                    </a:lnTo>
                    <a:lnTo>
                      <a:pt x="1513" y="2045"/>
                    </a:lnTo>
                    <a:lnTo>
                      <a:pt x="1553" y="2032"/>
                    </a:lnTo>
                    <a:lnTo>
                      <a:pt x="1587" y="2061"/>
                    </a:lnTo>
                    <a:lnTo>
                      <a:pt x="1626" y="2061"/>
                    </a:lnTo>
                    <a:lnTo>
                      <a:pt x="1644" y="2045"/>
                    </a:lnTo>
                    <a:lnTo>
                      <a:pt x="1666" y="2041"/>
                    </a:lnTo>
                    <a:lnTo>
                      <a:pt x="1693" y="2002"/>
                    </a:lnTo>
                    <a:lnTo>
                      <a:pt x="1644" y="2009"/>
                    </a:lnTo>
                    <a:lnTo>
                      <a:pt x="1617" y="1960"/>
                    </a:lnTo>
                    <a:lnTo>
                      <a:pt x="1610" y="1949"/>
                    </a:lnTo>
                    <a:lnTo>
                      <a:pt x="1605" y="1878"/>
                    </a:lnTo>
                    <a:lnTo>
                      <a:pt x="1587" y="1849"/>
                    </a:lnTo>
                    <a:lnTo>
                      <a:pt x="1610" y="1813"/>
                    </a:lnTo>
                    <a:lnTo>
                      <a:pt x="1610" y="1773"/>
                    </a:lnTo>
                    <a:lnTo>
                      <a:pt x="1632" y="1745"/>
                    </a:lnTo>
                    <a:lnTo>
                      <a:pt x="1626" y="1709"/>
                    </a:lnTo>
                    <a:lnTo>
                      <a:pt x="1623" y="1685"/>
                    </a:lnTo>
                    <a:lnTo>
                      <a:pt x="1648" y="1673"/>
                    </a:lnTo>
                    <a:lnTo>
                      <a:pt x="1662" y="1637"/>
                    </a:lnTo>
                    <a:lnTo>
                      <a:pt x="1693" y="1633"/>
                    </a:lnTo>
                    <a:lnTo>
                      <a:pt x="1727" y="1613"/>
                    </a:lnTo>
                    <a:lnTo>
                      <a:pt x="1736" y="1590"/>
                    </a:lnTo>
                    <a:lnTo>
                      <a:pt x="1766" y="1597"/>
                    </a:lnTo>
                    <a:lnTo>
                      <a:pt x="1788" y="1577"/>
                    </a:lnTo>
                    <a:lnTo>
                      <a:pt x="1779" y="1542"/>
                    </a:lnTo>
                    <a:lnTo>
                      <a:pt x="1806" y="1554"/>
                    </a:lnTo>
                    <a:lnTo>
                      <a:pt x="1876" y="1554"/>
                    </a:lnTo>
                    <a:lnTo>
                      <a:pt x="1946" y="1513"/>
                    </a:lnTo>
                    <a:lnTo>
                      <a:pt x="1980" y="1477"/>
                    </a:lnTo>
                    <a:lnTo>
                      <a:pt x="2020" y="1461"/>
                    </a:lnTo>
                    <a:lnTo>
                      <a:pt x="2054" y="1425"/>
                    </a:lnTo>
                    <a:lnTo>
                      <a:pt x="2090" y="1414"/>
                    </a:lnTo>
                    <a:lnTo>
                      <a:pt x="2077" y="1369"/>
                    </a:lnTo>
                    <a:lnTo>
                      <a:pt x="2041" y="1338"/>
                    </a:lnTo>
                    <a:lnTo>
                      <a:pt x="2041" y="1293"/>
                    </a:lnTo>
                    <a:lnTo>
                      <a:pt x="2081" y="1322"/>
                    </a:lnTo>
                    <a:lnTo>
                      <a:pt x="2108" y="1369"/>
                    </a:lnTo>
                    <a:lnTo>
                      <a:pt x="2185" y="1369"/>
                    </a:lnTo>
                    <a:lnTo>
                      <a:pt x="2221" y="1322"/>
                    </a:lnTo>
                    <a:lnTo>
                      <a:pt x="2225" y="1297"/>
                    </a:lnTo>
                    <a:lnTo>
                      <a:pt x="2252" y="1270"/>
                    </a:lnTo>
                    <a:lnTo>
                      <a:pt x="2261" y="1245"/>
                    </a:lnTo>
                    <a:lnTo>
                      <a:pt x="2246" y="1218"/>
                    </a:lnTo>
                    <a:lnTo>
                      <a:pt x="2252" y="1202"/>
                    </a:lnTo>
                    <a:lnTo>
                      <a:pt x="2264" y="1189"/>
                    </a:lnTo>
                    <a:lnTo>
                      <a:pt x="2261" y="1137"/>
                    </a:lnTo>
                    <a:lnTo>
                      <a:pt x="2277" y="1101"/>
                    </a:lnTo>
                    <a:lnTo>
                      <a:pt x="2282" y="1038"/>
                    </a:lnTo>
                    <a:lnTo>
                      <a:pt x="2264" y="1015"/>
                    </a:lnTo>
                    <a:lnTo>
                      <a:pt x="2234" y="957"/>
                    </a:lnTo>
                    <a:lnTo>
                      <a:pt x="2230" y="914"/>
                    </a:lnTo>
                    <a:lnTo>
                      <a:pt x="2181" y="882"/>
                    </a:lnTo>
                    <a:lnTo>
                      <a:pt x="2169" y="584"/>
                    </a:lnTo>
                    <a:lnTo>
                      <a:pt x="2093" y="578"/>
                    </a:lnTo>
                    <a:lnTo>
                      <a:pt x="2077" y="548"/>
                    </a:lnTo>
                    <a:lnTo>
                      <a:pt x="2047" y="558"/>
                    </a:lnTo>
                    <a:lnTo>
                      <a:pt x="2016" y="510"/>
                    </a:lnTo>
                    <a:lnTo>
                      <a:pt x="1993" y="506"/>
                    </a:lnTo>
                    <a:lnTo>
                      <a:pt x="1950" y="542"/>
                    </a:lnTo>
                    <a:lnTo>
                      <a:pt x="1916" y="515"/>
                    </a:lnTo>
                    <a:lnTo>
                      <a:pt x="1885" y="510"/>
                    </a:lnTo>
                    <a:lnTo>
                      <a:pt x="1840" y="542"/>
                    </a:lnTo>
                    <a:lnTo>
                      <a:pt x="1784" y="535"/>
                    </a:lnTo>
                    <a:lnTo>
                      <a:pt x="1739" y="519"/>
                    </a:lnTo>
                    <a:lnTo>
                      <a:pt x="1696" y="522"/>
                    </a:lnTo>
                    <a:lnTo>
                      <a:pt x="1666" y="551"/>
                    </a:lnTo>
                    <a:lnTo>
                      <a:pt x="1614" y="515"/>
                    </a:lnTo>
                    <a:lnTo>
                      <a:pt x="1540" y="522"/>
                    </a:lnTo>
                    <a:lnTo>
                      <a:pt x="1500" y="496"/>
                    </a:lnTo>
                    <a:lnTo>
                      <a:pt x="1479" y="460"/>
                    </a:lnTo>
                    <a:lnTo>
                      <a:pt x="1434" y="447"/>
                    </a:lnTo>
                    <a:lnTo>
                      <a:pt x="1409" y="467"/>
                    </a:lnTo>
                    <a:lnTo>
                      <a:pt x="1326" y="467"/>
                    </a:lnTo>
                    <a:lnTo>
                      <a:pt x="1312" y="443"/>
                    </a:lnTo>
                    <a:lnTo>
                      <a:pt x="1299" y="415"/>
                    </a:lnTo>
                    <a:lnTo>
                      <a:pt x="1281" y="398"/>
                    </a:lnTo>
                    <a:lnTo>
                      <a:pt x="1220" y="424"/>
                    </a:lnTo>
                    <a:lnTo>
                      <a:pt x="1195" y="411"/>
                    </a:lnTo>
                    <a:lnTo>
                      <a:pt x="1177" y="339"/>
                    </a:lnTo>
                    <a:lnTo>
                      <a:pt x="1159" y="192"/>
                    </a:lnTo>
                    <a:lnTo>
                      <a:pt x="1141" y="32"/>
                    </a:lnTo>
                    <a:lnTo>
                      <a:pt x="672" y="0"/>
                    </a:lnTo>
                    <a:lnTo>
                      <a:pt x="616" y="842"/>
                    </a:lnTo>
                    <a:lnTo>
                      <a:pt x="13" y="814"/>
                    </a:lnTo>
                  </a:path>
                </a:pathLst>
              </a:custGeom>
              <a:solidFill>
                <a:srgbClr val="008226"/>
              </a:solidFill>
              <a:ln w="11160">
                <a:solidFill>
                  <a:srgbClr val="333333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  <p:grpSp>
          <p:nvGrpSpPr>
            <p:cNvPr id="12035" name=""/>
            <p:cNvGrpSpPr/>
            <p:nvPr/>
          </p:nvGrpSpPr>
          <p:grpSpPr>
            <a:xfrm>
              <a:off x="6899760" y="1771560"/>
              <a:ext cx="7920" cy="1440"/>
              <a:chOff x="6899760" y="1771560"/>
              <a:chExt cx="7920" cy="1440"/>
            </a:xfrm>
          </p:grpSpPr>
          <p:sp>
            <p:nvSpPr>
              <p:cNvPr id="12036" name=""/>
              <p:cNvSpPr/>
              <p:nvPr/>
            </p:nvSpPr>
            <p:spPr>
              <a:xfrm>
                <a:off x="6899760" y="1771560"/>
                <a:ext cx="7920" cy="1440"/>
              </a:xfrm>
              <a:custGeom>
                <a:avLst/>
                <a:gdLst/>
                <a:ahLst/>
                <a:rect l="l" t="t" r="r" b="b"/>
                <a:pathLst>
                  <a:path w="9" h="0">
                    <a:moveTo>
                      <a:pt x="0" y="0"/>
                    </a:moveTo>
                    <a:lnTo>
                      <a:pt x="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8226"/>
              </a:solidFill>
              <a:ln w="9360">
                <a:solidFill>
                  <a:srgbClr val="333333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5360" bIns="-453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2037" name=""/>
              <p:cNvSpPr/>
              <p:nvPr/>
            </p:nvSpPr>
            <p:spPr>
              <a:xfrm>
                <a:off x="6899760" y="1771560"/>
                <a:ext cx="7920" cy="1440"/>
              </a:xfrm>
              <a:prstGeom prst="line">
                <a:avLst/>
              </a:prstGeom>
              <a:ln w="11160">
                <a:solidFill>
                  <a:srgbClr val="333333"/>
                </a:solidFill>
                <a:miter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5360" bIns="-453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  <p:grpSp>
          <p:nvGrpSpPr>
            <p:cNvPr id="12038" name=""/>
            <p:cNvGrpSpPr/>
            <p:nvPr/>
          </p:nvGrpSpPr>
          <p:grpSpPr>
            <a:xfrm>
              <a:off x="5969160" y="1266120"/>
              <a:ext cx="97560" cy="74880"/>
              <a:chOff x="5969160" y="1266120"/>
              <a:chExt cx="97560" cy="74880"/>
            </a:xfrm>
          </p:grpSpPr>
          <p:sp>
            <p:nvSpPr>
              <p:cNvPr id="12039" name=""/>
              <p:cNvSpPr/>
              <p:nvPr/>
            </p:nvSpPr>
            <p:spPr>
              <a:xfrm>
                <a:off x="5969160" y="1266120"/>
                <a:ext cx="97560" cy="74880"/>
              </a:xfrm>
              <a:custGeom>
                <a:avLst/>
                <a:gdLst/>
                <a:ahLst/>
                <a:rect l="l" t="t" r="r" b="b"/>
                <a:pathLst>
                  <a:path w="122" h="93">
                    <a:moveTo>
                      <a:pt x="122" y="0"/>
                    </a:moveTo>
                    <a:lnTo>
                      <a:pt x="74" y="9"/>
                    </a:lnTo>
                    <a:lnTo>
                      <a:pt x="43" y="41"/>
                    </a:lnTo>
                    <a:lnTo>
                      <a:pt x="9" y="57"/>
                    </a:lnTo>
                    <a:lnTo>
                      <a:pt x="0" y="93"/>
                    </a:lnTo>
                    <a:lnTo>
                      <a:pt x="70" y="68"/>
                    </a:lnTo>
                    <a:lnTo>
                      <a:pt x="95" y="36"/>
                    </a:lnTo>
                    <a:lnTo>
                      <a:pt x="113" y="25"/>
                    </a:lnTo>
                    <a:lnTo>
                      <a:pt x="122" y="0"/>
                    </a:lnTo>
                    <a:close/>
                  </a:path>
                </a:pathLst>
              </a:custGeom>
              <a:solidFill>
                <a:srgbClr val="008226"/>
              </a:solidFill>
              <a:ln w="9360">
                <a:solidFill>
                  <a:srgbClr val="333333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28080" bIns="280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2040" name=""/>
              <p:cNvSpPr/>
              <p:nvPr/>
            </p:nvSpPr>
            <p:spPr>
              <a:xfrm>
                <a:off x="5969160" y="1266120"/>
                <a:ext cx="97560" cy="74880"/>
              </a:xfrm>
              <a:custGeom>
                <a:avLst/>
                <a:gdLst/>
                <a:ahLst/>
                <a:rect l="l" t="t" r="r" b="b"/>
                <a:pathLst>
                  <a:path w="122" h="93">
                    <a:moveTo>
                      <a:pt x="122" y="0"/>
                    </a:moveTo>
                    <a:lnTo>
                      <a:pt x="74" y="9"/>
                    </a:lnTo>
                    <a:lnTo>
                      <a:pt x="43" y="41"/>
                    </a:lnTo>
                    <a:lnTo>
                      <a:pt x="9" y="57"/>
                    </a:lnTo>
                    <a:lnTo>
                      <a:pt x="0" y="93"/>
                    </a:lnTo>
                    <a:lnTo>
                      <a:pt x="70" y="68"/>
                    </a:lnTo>
                    <a:lnTo>
                      <a:pt x="95" y="36"/>
                    </a:lnTo>
                    <a:lnTo>
                      <a:pt x="113" y="25"/>
                    </a:lnTo>
                    <a:lnTo>
                      <a:pt x="122" y="0"/>
                    </a:lnTo>
                  </a:path>
                </a:pathLst>
              </a:custGeom>
              <a:solidFill>
                <a:srgbClr val="008226"/>
              </a:solidFill>
              <a:ln w="11160">
                <a:solidFill>
                  <a:srgbClr val="333333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28080" bIns="280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  <p:grpSp>
          <p:nvGrpSpPr>
            <p:cNvPr id="12041" name=""/>
            <p:cNvGrpSpPr/>
            <p:nvPr/>
          </p:nvGrpSpPr>
          <p:grpSpPr>
            <a:xfrm>
              <a:off x="6320160" y="1302480"/>
              <a:ext cx="75240" cy="17640"/>
              <a:chOff x="6320160" y="1302480"/>
              <a:chExt cx="75240" cy="17640"/>
            </a:xfrm>
          </p:grpSpPr>
          <p:sp>
            <p:nvSpPr>
              <p:cNvPr id="12042" name=""/>
              <p:cNvSpPr/>
              <p:nvPr/>
            </p:nvSpPr>
            <p:spPr>
              <a:xfrm>
                <a:off x="6320160" y="1302480"/>
                <a:ext cx="75240" cy="17640"/>
              </a:xfrm>
              <a:custGeom>
                <a:avLst/>
                <a:gdLst/>
                <a:ahLst/>
                <a:rect l="l" t="t" r="r" b="b"/>
                <a:pathLst>
                  <a:path w="97" h="23">
                    <a:moveTo>
                      <a:pt x="18" y="3"/>
                    </a:moveTo>
                    <a:lnTo>
                      <a:pt x="0" y="16"/>
                    </a:lnTo>
                    <a:lnTo>
                      <a:pt x="9" y="23"/>
                    </a:lnTo>
                    <a:lnTo>
                      <a:pt x="70" y="19"/>
                    </a:lnTo>
                    <a:lnTo>
                      <a:pt x="97" y="19"/>
                    </a:lnTo>
                    <a:lnTo>
                      <a:pt x="92" y="0"/>
                    </a:lnTo>
                    <a:lnTo>
                      <a:pt x="18" y="3"/>
                    </a:lnTo>
                    <a:close/>
                  </a:path>
                </a:pathLst>
              </a:custGeom>
              <a:solidFill>
                <a:srgbClr val="008226"/>
              </a:solidFill>
              <a:ln w="9360">
                <a:solidFill>
                  <a:srgbClr val="333333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29160" bIns="-291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2043" name=""/>
              <p:cNvSpPr/>
              <p:nvPr/>
            </p:nvSpPr>
            <p:spPr>
              <a:xfrm>
                <a:off x="6320160" y="1302480"/>
                <a:ext cx="75240" cy="17640"/>
              </a:xfrm>
              <a:custGeom>
                <a:avLst/>
                <a:gdLst/>
                <a:ahLst/>
                <a:rect l="l" t="t" r="r" b="b"/>
                <a:pathLst>
                  <a:path w="97" h="23">
                    <a:moveTo>
                      <a:pt x="18" y="3"/>
                    </a:moveTo>
                    <a:lnTo>
                      <a:pt x="0" y="16"/>
                    </a:lnTo>
                    <a:lnTo>
                      <a:pt x="9" y="23"/>
                    </a:lnTo>
                    <a:lnTo>
                      <a:pt x="70" y="19"/>
                    </a:lnTo>
                    <a:lnTo>
                      <a:pt x="97" y="19"/>
                    </a:lnTo>
                    <a:lnTo>
                      <a:pt x="92" y="0"/>
                    </a:lnTo>
                    <a:lnTo>
                      <a:pt x="18" y="3"/>
                    </a:lnTo>
                  </a:path>
                </a:pathLst>
              </a:custGeom>
              <a:solidFill>
                <a:srgbClr val="008226"/>
              </a:solidFill>
              <a:ln w="11160">
                <a:solidFill>
                  <a:srgbClr val="333333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29160" bIns="-291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  <p:grpSp>
          <p:nvGrpSpPr>
            <p:cNvPr id="12044" name=""/>
            <p:cNvGrpSpPr/>
            <p:nvPr/>
          </p:nvGrpSpPr>
          <p:grpSpPr>
            <a:xfrm>
              <a:off x="7178040" y="1460160"/>
              <a:ext cx="819720" cy="941040"/>
              <a:chOff x="7178040" y="1460160"/>
              <a:chExt cx="819720" cy="941040"/>
            </a:xfrm>
          </p:grpSpPr>
          <p:sp>
            <p:nvSpPr>
              <p:cNvPr id="12045" name=""/>
              <p:cNvSpPr/>
              <p:nvPr/>
            </p:nvSpPr>
            <p:spPr>
              <a:xfrm>
                <a:off x="7178040" y="1460160"/>
                <a:ext cx="819720" cy="941040"/>
              </a:xfrm>
              <a:custGeom>
                <a:avLst/>
                <a:gdLst/>
                <a:ahLst/>
                <a:rect l="l" t="t" r="r" b="b"/>
                <a:pathLst>
                  <a:path w="1033" h="1185">
                    <a:moveTo>
                      <a:pt x="832" y="0"/>
                    </a:moveTo>
                    <a:lnTo>
                      <a:pt x="792" y="20"/>
                    </a:lnTo>
                    <a:lnTo>
                      <a:pt x="701" y="16"/>
                    </a:lnTo>
                    <a:lnTo>
                      <a:pt x="636" y="43"/>
                    </a:lnTo>
                    <a:lnTo>
                      <a:pt x="553" y="85"/>
                    </a:lnTo>
                    <a:lnTo>
                      <a:pt x="519" y="121"/>
                    </a:lnTo>
                    <a:lnTo>
                      <a:pt x="519" y="167"/>
                    </a:lnTo>
                    <a:lnTo>
                      <a:pt x="471" y="196"/>
                    </a:lnTo>
                    <a:lnTo>
                      <a:pt x="440" y="228"/>
                    </a:lnTo>
                    <a:lnTo>
                      <a:pt x="440" y="245"/>
                    </a:lnTo>
                    <a:lnTo>
                      <a:pt x="467" y="272"/>
                    </a:lnTo>
                    <a:lnTo>
                      <a:pt x="471" y="284"/>
                    </a:lnTo>
                    <a:lnTo>
                      <a:pt x="458" y="308"/>
                    </a:lnTo>
                    <a:lnTo>
                      <a:pt x="467" y="329"/>
                    </a:lnTo>
                    <a:lnTo>
                      <a:pt x="474" y="352"/>
                    </a:lnTo>
                    <a:lnTo>
                      <a:pt x="467" y="372"/>
                    </a:lnTo>
                    <a:lnTo>
                      <a:pt x="436" y="376"/>
                    </a:lnTo>
                    <a:lnTo>
                      <a:pt x="391" y="432"/>
                    </a:lnTo>
                    <a:lnTo>
                      <a:pt x="339" y="444"/>
                    </a:lnTo>
                    <a:lnTo>
                      <a:pt x="217" y="444"/>
                    </a:lnTo>
                    <a:lnTo>
                      <a:pt x="214" y="460"/>
                    </a:lnTo>
                    <a:lnTo>
                      <a:pt x="95" y="460"/>
                    </a:lnTo>
                    <a:lnTo>
                      <a:pt x="70" y="484"/>
                    </a:lnTo>
                    <a:lnTo>
                      <a:pt x="64" y="525"/>
                    </a:lnTo>
                    <a:lnTo>
                      <a:pt x="88" y="548"/>
                    </a:lnTo>
                    <a:lnTo>
                      <a:pt x="113" y="581"/>
                    </a:lnTo>
                    <a:lnTo>
                      <a:pt x="104" y="613"/>
                    </a:lnTo>
                    <a:lnTo>
                      <a:pt x="48" y="660"/>
                    </a:lnTo>
                    <a:lnTo>
                      <a:pt x="0" y="701"/>
                    </a:lnTo>
                    <a:lnTo>
                      <a:pt x="21" y="728"/>
                    </a:lnTo>
                    <a:lnTo>
                      <a:pt x="9" y="757"/>
                    </a:lnTo>
                    <a:lnTo>
                      <a:pt x="201" y="728"/>
                    </a:lnTo>
                    <a:lnTo>
                      <a:pt x="693" y="624"/>
                    </a:lnTo>
                    <a:lnTo>
                      <a:pt x="701" y="644"/>
                    </a:lnTo>
                    <a:lnTo>
                      <a:pt x="740" y="656"/>
                    </a:lnTo>
                    <a:lnTo>
                      <a:pt x="745" y="705"/>
                    </a:lnTo>
                    <a:lnTo>
                      <a:pt x="789" y="708"/>
                    </a:lnTo>
                    <a:lnTo>
                      <a:pt x="801" y="728"/>
                    </a:lnTo>
                    <a:lnTo>
                      <a:pt x="785" y="751"/>
                    </a:lnTo>
                    <a:lnTo>
                      <a:pt x="780" y="789"/>
                    </a:lnTo>
                    <a:lnTo>
                      <a:pt x="762" y="813"/>
                    </a:lnTo>
                    <a:lnTo>
                      <a:pt x="776" y="840"/>
                    </a:lnTo>
                    <a:lnTo>
                      <a:pt x="754" y="852"/>
                    </a:lnTo>
                    <a:lnTo>
                      <a:pt x="776" y="897"/>
                    </a:lnTo>
                    <a:lnTo>
                      <a:pt x="771" y="928"/>
                    </a:lnTo>
                    <a:lnTo>
                      <a:pt x="828" y="933"/>
                    </a:lnTo>
                    <a:lnTo>
                      <a:pt x="841" y="964"/>
                    </a:lnTo>
                    <a:lnTo>
                      <a:pt x="816" y="1016"/>
                    </a:lnTo>
                    <a:lnTo>
                      <a:pt x="758" y="1052"/>
                    </a:lnTo>
                    <a:lnTo>
                      <a:pt x="762" y="1080"/>
                    </a:lnTo>
                    <a:lnTo>
                      <a:pt x="776" y="1097"/>
                    </a:lnTo>
                    <a:lnTo>
                      <a:pt x="789" y="1132"/>
                    </a:lnTo>
                    <a:lnTo>
                      <a:pt x="819" y="1129"/>
                    </a:lnTo>
                    <a:lnTo>
                      <a:pt x="850" y="1136"/>
                    </a:lnTo>
                    <a:lnTo>
                      <a:pt x="871" y="1149"/>
                    </a:lnTo>
                    <a:lnTo>
                      <a:pt x="902" y="1185"/>
                    </a:lnTo>
                    <a:lnTo>
                      <a:pt x="923" y="1165"/>
                    </a:lnTo>
                    <a:lnTo>
                      <a:pt x="920" y="1136"/>
                    </a:lnTo>
                    <a:lnTo>
                      <a:pt x="954" y="1109"/>
                    </a:lnTo>
                    <a:lnTo>
                      <a:pt x="975" y="1077"/>
                    </a:lnTo>
                    <a:lnTo>
                      <a:pt x="972" y="999"/>
                    </a:lnTo>
                    <a:lnTo>
                      <a:pt x="990" y="976"/>
                    </a:lnTo>
                    <a:lnTo>
                      <a:pt x="984" y="892"/>
                    </a:lnTo>
                    <a:lnTo>
                      <a:pt x="972" y="875"/>
                    </a:lnTo>
                    <a:lnTo>
                      <a:pt x="950" y="872"/>
                    </a:lnTo>
                    <a:lnTo>
                      <a:pt x="936" y="872"/>
                    </a:lnTo>
                    <a:lnTo>
                      <a:pt x="941" y="848"/>
                    </a:lnTo>
                    <a:lnTo>
                      <a:pt x="954" y="813"/>
                    </a:lnTo>
                    <a:lnTo>
                      <a:pt x="972" y="836"/>
                    </a:lnTo>
                    <a:lnTo>
                      <a:pt x="975" y="852"/>
                    </a:lnTo>
                    <a:lnTo>
                      <a:pt x="1033" y="829"/>
                    </a:lnTo>
                    <a:lnTo>
                      <a:pt x="1033" y="796"/>
                    </a:lnTo>
                    <a:lnTo>
                      <a:pt x="1024" y="777"/>
                    </a:lnTo>
                    <a:lnTo>
                      <a:pt x="1020" y="760"/>
                    </a:lnTo>
                    <a:lnTo>
                      <a:pt x="997" y="757"/>
                    </a:lnTo>
                    <a:lnTo>
                      <a:pt x="975" y="741"/>
                    </a:lnTo>
                    <a:lnTo>
                      <a:pt x="1015" y="721"/>
                    </a:lnTo>
                    <a:lnTo>
                      <a:pt x="981" y="692"/>
                    </a:lnTo>
                    <a:lnTo>
                      <a:pt x="975" y="660"/>
                    </a:lnTo>
                    <a:lnTo>
                      <a:pt x="963" y="572"/>
                    </a:lnTo>
                    <a:lnTo>
                      <a:pt x="963" y="565"/>
                    </a:lnTo>
                    <a:lnTo>
                      <a:pt x="932" y="545"/>
                    </a:lnTo>
                    <a:lnTo>
                      <a:pt x="959" y="448"/>
                    </a:lnTo>
                    <a:lnTo>
                      <a:pt x="950" y="421"/>
                    </a:lnTo>
                    <a:lnTo>
                      <a:pt x="936" y="388"/>
                    </a:lnTo>
                    <a:lnTo>
                      <a:pt x="941" y="360"/>
                    </a:lnTo>
                    <a:lnTo>
                      <a:pt x="914" y="281"/>
                    </a:lnTo>
                    <a:lnTo>
                      <a:pt x="871" y="281"/>
                    </a:lnTo>
                    <a:lnTo>
                      <a:pt x="884" y="241"/>
                    </a:lnTo>
                    <a:lnTo>
                      <a:pt x="884" y="209"/>
                    </a:lnTo>
                    <a:lnTo>
                      <a:pt x="853" y="180"/>
                    </a:lnTo>
                    <a:lnTo>
                      <a:pt x="871" y="153"/>
                    </a:lnTo>
                    <a:lnTo>
                      <a:pt x="859" y="112"/>
                    </a:lnTo>
                    <a:lnTo>
                      <a:pt x="832" y="81"/>
                    </a:lnTo>
                    <a:lnTo>
                      <a:pt x="832" y="0"/>
                    </a:lnTo>
                    <a:close/>
                  </a:path>
                </a:pathLst>
              </a:custGeom>
              <a:solidFill>
                <a:srgbClr val="008226"/>
              </a:solidFill>
              <a:ln w="9360">
                <a:solidFill>
                  <a:srgbClr val="333333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2046" name=""/>
              <p:cNvSpPr/>
              <p:nvPr/>
            </p:nvSpPr>
            <p:spPr>
              <a:xfrm>
                <a:off x="7178040" y="1460160"/>
                <a:ext cx="819720" cy="941040"/>
              </a:xfrm>
              <a:custGeom>
                <a:avLst/>
                <a:gdLst/>
                <a:ahLst/>
                <a:rect l="l" t="t" r="r" b="b"/>
                <a:pathLst>
                  <a:path w="1033" h="1185">
                    <a:moveTo>
                      <a:pt x="832" y="0"/>
                    </a:moveTo>
                    <a:lnTo>
                      <a:pt x="792" y="20"/>
                    </a:lnTo>
                    <a:lnTo>
                      <a:pt x="701" y="16"/>
                    </a:lnTo>
                    <a:lnTo>
                      <a:pt x="636" y="43"/>
                    </a:lnTo>
                    <a:lnTo>
                      <a:pt x="553" y="85"/>
                    </a:lnTo>
                    <a:lnTo>
                      <a:pt x="519" y="121"/>
                    </a:lnTo>
                    <a:lnTo>
                      <a:pt x="519" y="167"/>
                    </a:lnTo>
                    <a:lnTo>
                      <a:pt x="471" y="196"/>
                    </a:lnTo>
                    <a:lnTo>
                      <a:pt x="440" y="228"/>
                    </a:lnTo>
                    <a:lnTo>
                      <a:pt x="440" y="245"/>
                    </a:lnTo>
                    <a:lnTo>
                      <a:pt x="467" y="272"/>
                    </a:lnTo>
                    <a:lnTo>
                      <a:pt x="471" y="284"/>
                    </a:lnTo>
                    <a:lnTo>
                      <a:pt x="458" y="308"/>
                    </a:lnTo>
                    <a:lnTo>
                      <a:pt x="467" y="329"/>
                    </a:lnTo>
                    <a:lnTo>
                      <a:pt x="474" y="352"/>
                    </a:lnTo>
                    <a:lnTo>
                      <a:pt x="467" y="372"/>
                    </a:lnTo>
                    <a:lnTo>
                      <a:pt x="436" y="376"/>
                    </a:lnTo>
                    <a:lnTo>
                      <a:pt x="391" y="432"/>
                    </a:lnTo>
                    <a:lnTo>
                      <a:pt x="339" y="444"/>
                    </a:lnTo>
                    <a:lnTo>
                      <a:pt x="217" y="444"/>
                    </a:lnTo>
                    <a:lnTo>
                      <a:pt x="214" y="460"/>
                    </a:lnTo>
                    <a:lnTo>
                      <a:pt x="95" y="460"/>
                    </a:lnTo>
                    <a:lnTo>
                      <a:pt x="70" y="484"/>
                    </a:lnTo>
                    <a:lnTo>
                      <a:pt x="64" y="525"/>
                    </a:lnTo>
                    <a:lnTo>
                      <a:pt x="88" y="548"/>
                    </a:lnTo>
                    <a:lnTo>
                      <a:pt x="113" y="581"/>
                    </a:lnTo>
                    <a:lnTo>
                      <a:pt x="104" y="613"/>
                    </a:lnTo>
                    <a:lnTo>
                      <a:pt x="48" y="660"/>
                    </a:lnTo>
                    <a:lnTo>
                      <a:pt x="0" y="701"/>
                    </a:lnTo>
                    <a:lnTo>
                      <a:pt x="21" y="728"/>
                    </a:lnTo>
                    <a:lnTo>
                      <a:pt x="9" y="757"/>
                    </a:lnTo>
                    <a:lnTo>
                      <a:pt x="201" y="728"/>
                    </a:lnTo>
                    <a:lnTo>
                      <a:pt x="693" y="624"/>
                    </a:lnTo>
                    <a:lnTo>
                      <a:pt x="701" y="644"/>
                    </a:lnTo>
                    <a:lnTo>
                      <a:pt x="740" y="656"/>
                    </a:lnTo>
                    <a:lnTo>
                      <a:pt x="745" y="705"/>
                    </a:lnTo>
                    <a:lnTo>
                      <a:pt x="789" y="708"/>
                    </a:lnTo>
                    <a:lnTo>
                      <a:pt x="801" y="728"/>
                    </a:lnTo>
                    <a:lnTo>
                      <a:pt x="785" y="751"/>
                    </a:lnTo>
                    <a:lnTo>
                      <a:pt x="780" y="789"/>
                    </a:lnTo>
                    <a:lnTo>
                      <a:pt x="762" y="813"/>
                    </a:lnTo>
                    <a:lnTo>
                      <a:pt x="776" y="840"/>
                    </a:lnTo>
                    <a:lnTo>
                      <a:pt x="754" y="852"/>
                    </a:lnTo>
                    <a:lnTo>
                      <a:pt x="776" y="897"/>
                    </a:lnTo>
                    <a:lnTo>
                      <a:pt x="771" y="928"/>
                    </a:lnTo>
                    <a:lnTo>
                      <a:pt x="828" y="933"/>
                    </a:lnTo>
                    <a:lnTo>
                      <a:pt x="841" y="964"/>
                    </a:lnTo>
                    <a:lnTo>
                      <a:pt x="816" y="1016"/>
                    </a:lnTo>
                    <a:lnTo>
                      <a:pt x="758" y="1052"/>
                    </a:lnTo>
                    <a:lnTo>
                      <a:pt x="762" y="1080"/>
                    </a:lnTo>
                    <a:lnTo>
                      <a:pt x="776" y="1097"/>
                    </a:lnTo>
                    <a:lnTo>
                      <a:pt x="789" y="1132"/>
                    </a:lnTo>
                    <a:lnTo>
                      <a:pt x="819" y="1129"/>
                    </a:lnTo>
                    <a:lnTo>
                      <a:pt x="850" y="1136"/>
                    </a:lnTo>
                    <a:lnTo>
                      <a:pt x="871" y="1149"/>
                    </a:lnTo>
                    <a:lnTo>
                      <a:pt x="902" y="1185"/>
                    </a:lnTo>
                    <a:lnTo>
                      <a:pt x="923" y="1165"/>
                    </a:lnTo>
                    <a:lnTo>
                      <a:pt x="920" y="1136"/>
                    </a:lnTo>
                    <a:lnTo>
                      <a:pt x="954" y="1109"/>
                    </a:lnTo>
                    <a:lnTo>
                      <a:pt x="975" y="1077"/>
                    </a:lnTo>
                    <a:lnTo>
                      <a:pt x="972" y="999"/>
                    </a:lnTo>
                    <a:lnTo>
                      <a:pt x="990" y="976"/>
                    </a:lnTo>
                    <a:lnTo>
                      <a:pt x="984" y="892"/>
                    </a:lnTo>
                    <a:lnTo>
                      <a:pt x="972" y="875"/>
                    </a:lnTo>
                    <a:lnTo>
                      <a:pt x="950" y="872"/>
                    </a:lnTo>
                    <a:lnTo>
                      <a:pt x="936" y="872"/>
                    </a:lnTo>
                    <a:lnTo>
                      <a:pt x="941" y="848"/>
                    </a:lnTo>
                    <a:lnTo>
                      <a:pt x="954" y="813"/>
                    </a:lnTo>
                    <a:lnTo>
                      <a:pt x="972" y="836"/>
                    </a:lnTo>
                    <a:lnTo>
                      <a:pt x="975" y="852"/>
                    </a:lnTo>
                    <a:lnTo>
                      <a:pt x="1033" y="829"/>
                    </a:lnTo>
                    <a:lnTo>
                      <a:pt x="1033" y="796"/>
                    </a:lnTo>
                    <a:lnTo>
                      <a:pt x="1024" y="777"/>
                    </a:lnTo>
                    <a:lnTo>
                      <a:pt x="1020" y="760"/>
                    </a:lnTo>
                    <a:lnTo>
                      <a:pt x="997" y="757"/>
                    </a:lnTo>
                    <a:lnTo>
                      <a:pt x="975" y="741"/>
                    </a:lnTo>
                    <a:lnTo>
                      <a:pt x="1015" y="721"/>
                    </a:lnTo>
                    <a:lnTo>
                      <a:pt x="981" y="692"/>
                    </a:lnTo>
                    <a:lnTo>
                      <a:pt x="975" y="660"/>
                    </a:lnTo>
                    <a:lnTo>
                      <a:pt x="963" y="572"/>
                    </a:lnTo>
                    <a:lnTo>
                      <a:pt x="963" y="565"/>
                    </a:lnTo>
                    <a:lnTo>
                      <a:pt x="932" y="545"/>
                    </a:lnTo>
                    <a:lnTo>
                      <a:pt x="959" y="448"/>
                    </a:lnTo>
                    <a:lnTo>
                      <a:pt x="950" y="421"/>
                    </a:lnTo>
                    <a:lnTo>
                      <a:pt x="936" y="388"/>
                    </a:lnTo>
                    <a:lnTo>
                      <a:pt x="941" y="360"/>
                    </a:lnTo>
                    <a:lnTo>
                      <a:pt x="914" y="281"/>
                    </a:lnTo>
                    <a:lnTo>
                      <a:pt x="871" y="281"/>
                    </a:lnTo>
                    <a:lnTo>
                      <a:pt x="884" y="241"/>
                    </a:lnTo>
                    <a:lnTo>
                      <a:pt x="884" y="209"/>
                    </a:lnTo>
                    <a:lnTo>
                      <a:pt x="853" y="180"/>
                    </a:lnTo>
                    <a:lnTo>
                      <a:pt x="871" y="153"/>
                    </a:lnTo>
                    <a:lnTo>
                      <a:pt x="859" y="112"/>
                    </a:lnTo>
                    <a:lnTo>
                      <a:pt x="832" y="81"/>
                    </a:lnTo>
                    <a:lnTo>
                      <a:pt x="832" y="0"/>
                    </a:lnTo>
                  </a:path>
                </a:pathLst>
              </a:custGeom>
              <a:solidFill>
                <a:srgbClr val="008226"/>
              </a:solidFill>
              <a:ln w="11160">
                <a:solidFill>
                  <a:srgbClr val="333333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  <p:grpSp>
          <p:nvGrpSpPr>
            <p:cNvPr id="12047" name=""/>
            <p:cNvGrpSpPr/>
            <p:nvPr/>
          </p:nvGrpSpPr>
          <p:grpSpPr>
            <a:xfrm>
              <a:off x="7749000" y="2301480"/>
              <a:ext cx="144000" cy="189360"/>
              <a:chOff x="7749000" y="2301480"/>
              <a:chExt cx="144000" cy="189360"/>
            </a:xfrm>
          </p:grpSpPr>
          <p:sp>
            <p:nvSpPr>
              <p:cNvPr id="12048" name=""/>
              <p:cNvSpPr/>
              <p:nvPr/>
            </p:nvSpPr>
            <p:spPr>
              <a:xfrm>
                <a:off x="7749000" y="2301480"/>
                <a:ext cx="144000" cy="189360"/>
              </a:xfrm>
              <a:custGeom>
                <a:avLst/>
                <a:gdLst/>
                <a:ahLst/>
                <a:rect l="l" t="t" r="r" b="b"/>
                <a:pathLst>
                  <a:path w="184" h="237">
                    <a:moveTo>
                      <a:pt x="40" y="0"/>
                    </a:moveTo>
                    <a:lnTo>
                      <a:pt x="62" y="68"/>
                    </a:lnTo>
                    <a:lnTo>
                      <a:pt x="87" y="72"/>
                    </a:lnTo>
                    <a:lnTo>
                      <a:pt x="110" y="113"/>
                    </a:lnTo>
                    <a:lnTo>
                      <a:pt x="117" y="136"/>
                    </a:lnTo>
                    <a:lnTo>
                      <a:pt x="148" y="140"/>
                    </a:lnTo>
                    <a:lnTo>
                      <a:pt x="184" y="165"/>
                    </a:lnTo>
                    <a:lnTo>
                      <a:pt x="184" y="212"/>
                    </a:lnTo>
                    <a:lnTo>
                      <a:pt x="171" y="237"/>
                    </a:lnTo>
                    <a:lnTo>
                      <a:pt x="80" y="237"/>
                    </a:lnTo>
                    <a:lnTo>
                      <a:pt x="0" y="20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008226"/>
              </a:solidFill>
              <a:ln w="9360">
                <a:solidFill>
                  <a:srgbClr val="333333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2049" name=""/>
              <p:cNvSpPr/>
              <p:nvPr/>
            </p:nvSpPr>
            <p:spPr>
              <a:xfrm>
                <a:off x="7749000" y="2301480"/>
                <a:ext cx="144000" cy="189360"/>
              </a:xfrm>
              <a:custGeom>
                <a:avLst/>
                <a:gdLst/>
                <a:ahLst/>
                <a:rect l="l" t="t" r="r" b="b"/>
                <a:pathLst>
                  <a:path w="184" h="237">
                    <a:moveTo>
                      <a:pt x="40" y="0"/>
                    </a:moveTo>
                    <a:lnTo>
                      <a:pt x="62" y="68"/>
                    </a:lnTo>
                    <a:lnTo>
                      <a:pt x="87" y="72"/>
                    </a:lnTo>
                    <a:lnTo>
                      <a:pt x="110" y="113"/>
                    </a:lnTo>
                    <a:lnTo>
                      <a:pt x="117" y="136"/>
                    </a:lnTo>
                    <a:lnTo>
                      <a:pt x="148" y="140"/>
                    </a:lnTo>
                    <a:lnTo>
                      <a:pt x="184" y="165"/>
                    </a:lnTo>
                    <a:lnTo>
                      <a:pt x="184" y="212"/>
                    </a:lnTo>
                    <a:lnTo>
                      <a:pt x="171" y="237"/>
                    </a:lnTo>
                    <a:lnTo>
                      <a:pt x="80" y="237"/>
                    </a:lnTo>
                    <a:lnTo>
                      <a:pt x="0" y="20"/>
                    </a:lnTo>
                    <a:lnTo>
                      <a:pt x="40" y="0"/>
                    </a:lnTo>
                  </a:path>
                </a:pathLst>
              </a:custGeom>
              <a:solidFill>
                <a:srgbClr val="008226"/>
              </a:solidFill>
              <a:ln w="11160">
                <a:solidFill>
                  <a:srgbClr val="333333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  <p:grpSp>
          <p:nvGrpSpPr>
            <p:cNvPr id="12050" name=""/>
            <p:cNvGrpSpPr/>
            <p:nvPr/>
          </p:nvGrpSpPr>
          <p:grpSpPr>
            <a:xfrm>
              <a:off x="6616080" y="1510560"/>
              <a:ext cx="258480" cy="105480"/>
              <a:chOff x="6616080" y="1510560"/>
              <a:chExt cx="258480" cy="105480"/>
            </a:xfrm>
          </p:grpSpPr>
          <p:sp>
            <p:nvSpPr>
              <p:cNvPr id="12051" name=""/>
              <p:cNvSpPr/>
              <p:nvPr/>
            </p:nvSpPr>
            <p:spPr>
              <a:xfrm>
                <a:off x="6616080" y="1510560"/>
                <a:ext cx="258480" cy="105480"/>
              </a:xfrm>
              <a:custGeom>
                <a:avLst/>
                <a:gdLst/>
                <a:ahLst/>
                <a:rect l="l" t="t" r="r" b="b"/>
                <a:pathLst>
                  <a:path w="325" h="133">
                    <a:moveTo>
                      <a:pt x="325" y="29"/>
                    </a:moveTo>
                    <a:lnTo>
                      <a:pt x="303" y="29"/>
                    </a:lnTo>
                    <a:lnTo>
                      <a:pt x="271" y="48"/>
                    </a:lnTo>
                    <a:lnTo>
                      <a:pt x="246" y="16"/>
                    </a:lnTo>
                    <a:lnTo>
                      <a:pt x="176" y="20"/>
                    </a:lnTo>
                    <a:lnTo>
                      <a:pt x="145" y="23"/>
                    </a:lnTo>
                    <a:lnTo>
                      <a:pt x="122" y="0"/>
                    </a:lnTo>
                    <a:lnTo>
                      <a:pt x="82" y="12"/>
                    </a:lnTo>
                    <a:lnTo>
                      <a:pt x="61" y="4"/>
                    </a:lnTo>
                    <a:lnTo>
                      <a:pt x="39" y="16"/>
                    </a:lnTo>
                    <a:lnTo>
                      <a:pt x="0" y="16"/>
                    </a:lnTo>
                    <a:lnTo>
                      <a:pt x="0" y="32"/>
                    </a:lnTo>
                    <a:lnTo>
                      <a:pt x="48" y="65"/>
                    </a:lnTo>
                    <a:lnTo>
                      <a:pt x="109" y="56"/>
                    </a:lnTo>
                    <a:lnTo>
                      <a:pt x="167" y="65"/>
                    </a:lnTo>
                    <a:lnTo>
                      <a:pt x="219" y="97"/>
                    </a:lnTo>
                    <a:lnTo>
                      <a:pt x="250" y="72"/>
                    </a:lnTo>
                    <a:lnTo>
                      <a:pt x="267" y="92"/>
                    </a:lnTo>
                    <a:lnTo>
                      <a:pt x="264" y="133"/>
                    </a:lnTo>
                    <a:lnTo>
                      <a:pt x="280" y="133"/>
                    </a:lnTo>
                    <a:lnTo>
                      <a:pt x="325" y="29"/>
                    </a:lnTo>
                    <a:close/>
                  </a:path>
                </a:pathLst>
              </a:custGeom>
              <a:solidFill>
                <a:srgbClr val="008226"/>
              </a:solidFill>
              <a:ln w="9360">
                <a:solidFill>
                  <a:srgbClr val="333333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2052" name=""/>
              <p:cNvSpPr/>
              <p:nvPr/>
            </p:nvSpPr>
            <p:spPr>
              <a:xfrm>
                <a:off x="6616080" y="1510560"/>
                <a:ext cx="258480" cy="105480"/>
              </a:xfrm>
              <a:custGeom>
                <a:avLst/>
                <a:gdLst/>
                <a:ahLst/>
                <a:rect l="l" t="t" r="r" b="b"/>
                <a:pathLst>
                  <a:path w="325" h="133">
                    <a:moveTo>
                      <a:pt x="325" y="29"/>
                    </a:moveTo>
                    <a:lnTo>
                      <a:pt x="303" y="29"/>
                    </a:lnTo>
                    <a:lnTo>
                      <a:pt x="271" y="48"/>
                    </a:lnTo>
                    <a:lnTo>
                      <a:pt x="246" y="16"/>
                    </a:lnTo>
                    <a:lnTo>
                      <a:pt x="176" y="20"/>
                    </a:lnTo>
                    <a:lnTo>
                      <a:pt x="145" y="23"/>
                    </a:lnTo>
                    <a:lnTo>
                      <a:pt x="122" y="0"/>
                    </a:lnTo>
                    <a:lnTo>
                      <a:pt x="82" y="12"/>
                    </a:lnTo>
                    <a:lnTo>
                      <a:pt x="61" y="4"/>
                    </a:lnTo>
                    <a:lnTo>
                      <a:pt x="39" y="16"/>
                    </a:lnTo>
                    <a:lnTo>
                      <a:pt x="0" y="16"/>
                    </a:lnTo>
                    <a:lnTo>
                      <a:pt x="0" y="32"/>
                    </a:lnTo>
                    <a:lnTo>
                      <a:pt x="48" y="65"/>
                    </a:lnTo>
                    <a:lnTo>
                      <a:pt x="109" y="56"/>
                    </a:lnTo>
                    <a:lnTo>
                      <a:pt x="167" y="65"/>
                    </a:lnTo>
                    <a:lnTo>
                      <a:pt x="219" y="97"/>
                    </a:lnTo>
                    <a:lnTo>
                      <a:pt x="250" y="72"/>
                    </a:lnTo>
                    <a:lnTo>
                      <a:pt x="267" y="92"/>
                    </a:lnTo>
                    <a:lnTo>
                      <a:pt x="264" y="133"/>
                    </a:lnTo>
                    <a:lnTo>
                      <a:pt x="280" y="133"/>
                    </a:lnTo>
                    <a:lnTo>
                      <a:pt x="325" y="29"/>
                    </a:lnTo>
                  </a:path>
                </a:pathLst>
              </a:custGeom>
              <a:solidFill>
                <a:srgbClr val="008226"/>
              </a:solidFill>
              <a:ln w="11160">
                <a:solidFill>
                  <a:srgbClr val="333333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  <p:grpSp>
          <p:nvGrpSpPr>
            <p:cNvPr id="12053" name=""/>
            <p:cNvGrpSpPr/>
            <p:nvPr/>
          </p:nvGrpSpPr>
          <p:grpSpPr>
            <a:xfrm>
              <a:off x="7838640" y="1415520"/>
              <a:ext cx="223200" cy="393480"/>
              <a:chOff x="7838640" y="1415520"/>
              <a:chExt cx="223200" cy="393480"/>
            </a:xfrm>
          </p:grpSpPr>
          <p:sp>
            <p:nvSpPr>
              <p:cNvPr id="12054" name=""/>
              <p:cNvSpPr/>
              <p:nvPr/>
            </p:nvSpPr>
            <p:spPr>
              <a:xfrm>
                <a:off x="7838640" y="1415520"/>
                <a:ext cx="223200" cy="393480"/>
              </a:xfrm>
              <a:custGeom>
                <a:avLst/>
                <a:gdLst/>
                <a:ahLst/>
                <a:rect l="l" t="t" r="r" b="b"/>
                <a:pathLst>
                  <a:path w="280" h="496">
                    <a:moveTo>
                      <a:pt x="0" y="55"/>
                    </a:moveTo>
                    <a:lnTo>
                      <a:pt x="165" y="23"/>
                    </a:lnTo>
                    <a:lnTo>
                      <a:pt x="244" y="0"/>
                    </a:lnTo>
                    <a:lnTo>
                      <a:pt x="258" y="35"/>
                    </a:lnTo>
                    <a:lnTo>
                      <a:pt x="253" y="68"/>
                    </a:lnTo>
                    <a:lnTo>
                      <a:pt x="258" y="91"/>
                    </a:lnTo>
                    <a:lnTo>
                      <a:pt x="280" y="107"/>
                    </a:lnTo>
                    <a:lnTo>
                      <a:pt x="266" y="120"/>
                    </a:lnTo>
                    <a:lnTo>
                      <a:pt x="266" y="156"/>
                    </a:lnTo>
                    <a:lnTo>
                      <a:pt x="240" y="159"/>
                    </a:lnTo>
                    <a:lnTo>
                      <a:pt x="223" y="167"/>
                    </a:lnTo>
                    <a:lnTo>
                      <a:pt x="214" y="192"/>
                    </a:lnTo>
                    <a:lnTo>
                      <a:pt x="232" y="219"/>
                    </a:lnTo>
                    <a:lnTo>
                      <a:pt x="232" y="248"/>
                    </a:lnTo>
                    <a:lnTo>
                      <a:pt x="205" y="267"/>
                    </a:lnTo>
                    <a:lnTo>
                      <a:pt x="197" y="291"/>
                    </a:lnTo>
                    <a:lnTo>
                      <a:pt x="235" y="336"/>
                    </a:lnTo>
                    <a:lnTo>
                      <a:pt x="214" y="404"/>
                    </a:lnTo>
                    <a:lnTo>
                      <a:pt x="249" y="467"/>
                    </a:lnTo>
                    <a:lnTo>
                      <a:pt x="192" y="487"/>
                    </a:lnTo>
                    <a:lnTo>
                      <a:pt x="122" y="496"/>
                    </a:lnTo>
                    <a:lnTo>
                      <a:pt x="100" y="431"/>
                    </a:lnTo>
                    <a:lnTo>
                      <a:pt x="104" y="407"/>
                    </a:lnTo>
                    <a:lnTo>
                      <a:pt x="82" y="332"/>
                    </a:lnTo>
                    <a:lnTo>
                      <a:pt x="34" y="336"/>
                    </a:lnTo>
                    <a:lnTo>
                      <a:pt x="52" y="303"/>
                    </a:lnTo>
                    <a:lnTo>
                      <a:pt x="52" y="255"/>
                    </a:lnTo>
                    <a:lnTo>
                      <a:pt x="21" y="239"/>
                    </a:lnTo>
                    <a:lnTo>
                      <a:pt x="39" y="203"/>
                    </a:lnTo>
                    <a:lnTo>
                      <a:pt x="27" y="163"/>
                    </a:lnTo>
                    <a:lnTo>
                      <a:pt x="0" y="143"/>
                    </a:lnTo>
                    <a:lnTo>
                      <a:pt x="0" y="55"/>
                    </a:lnTo>
                    <a:close/>
                  </a:path>
                </a:pathLst>
              </a:custGeom>
              <a:solidFill>
                <a:srgbClr val="008226"/>
              </a:solidFill>
              <a:ln w="9360">
                <a:solidFill>
                  <a:srgbClr val="333333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2055" name=""/>
              <p:cNvSpPr/>
              <p:nvPr/>
            </p:nvSpPr>
            <p:spPr>
              <a:xfrm>
                <a:off x="7838640" y="1415520"/>
                <a:ext cx="223200" cy="393480"/>
              </a:xfrm>
              <a:custGeom>
                <a:avLst/>
                <a:gdLst/>
                <a:ahLst/>
                <a:rect l="l" t="t" r="r" b="b"/>
                <a:pathLst>
                  <a:path w="280" h="496">
                    <a:moveTo>
                      <a:pt x="0" y="55"/>
                    </a:moveTo>
                    <a:lnTo>
                      <a:pt x="165" y="23"/>
                    </a:lnTo>
                    <a:lnTo>
                      <a:pt x="244" y="0"/>
                    </a:lnTo>
                    <a:lnTo>
                      <a:pt x="258" y="35"/>
                    </a:lnTo>
                    <a:lnTo>
                      <a:pt x="253" y="68"/>
                    </a:lnTo>
                    <a:lnTo>
                      <a:pt x="258" y="91"/>
                    </a:lnTo>
                    <a:lnTo>
                      <a:pt x="280" y="107"/>
                    </a:lnTo>
                    <a:lnTo>
                      <a:pt x="266" y="120"/>
                    </a:lnTo>
                    <a:lnTo>
                      <a:pt x="266" y="156"/>
                    </a:lnTo>
                    <a:lnTo>
                      <a:pt x="240" y="159"/>
                    </a:lnTo>
                    <a:lnTo>
                      <a:pt x="223" y="167"/>
                    </a:lnTo>
                    <a:lnTo>
                      <a:pt x="214" y="192"/>
                    </a:lnTo>
                    <a:lnTo>
                      <a:pt x="232" y="219"/>
                    </a:lnTo>
                    <a:lnTo>
                      <a:pt x="232" y="248"/>
                    </a:lnTo>
                    <a:lnTo>
                      <a:pt x="205" y="267"/>
                    </a:lnTo>
                    <a:lnTo>
                      <a:pt x="197" y="291"/>
                    </a:lnTo>
                    <a:lnTo>
                      <a:pt x="235" y="336"/>
                    </a:lnTo>
                    <a:lnTo>
                      <a:pt x="214" y="404"/>
                    </a:lnTo>
                    <a:lnTo>
                      <a:pt x="249" y="467"/>
                    </a:lnTo>
                    <a:lnTo>
                      <a:pt x="192" y="487"/>
                    </a:lnTo>
                    <a:lnTo>
                      <a:pt x="122" y="496"/>
                    </a:lnTo>
                    <a:lnTo>
                      <a:pt x="100" y="431"/>
                    </a:lnTo>
                    <a:lnTo>
                      <a:pt x="104" y="407"/>
                    </a:lnTo>
                    <a:lnTo>
                      <a:pt x="82" y="332"/>
                    </a:lnTo>
                    <a:lnTo>
                      <a:pt x="34" y="336"/>
                    </a:lnTo>
                    <a:lnTo>
                      <a:pt x="52" y="303"/>
                    </a:lnTo>
                    <a:lnTo>
                      <a:pt x="52" y="255"/>
                    </a:lnTo>
                    <a:lnTo>
                      <a:pt x="21" y="239"/>
                    </a:lnTo>
                    <a:lnTo>
                      <a:pt x="39" y="203"/>
                    </a:lnTo>
                    <a:lnTo>
                      <a:pt x="27" y="163"/>
                    </a:lnTo>
                    <a:lnTo>
                      <a:pt x="0" y="143"/>
                    </a:lnTo>
                    <a:lnTo>
                      <a:pt x="0" y="55"/>
                    </a:lnTo>
                  </a:path>
                </a:pathLst>
              </a:custGeom>
              <a:solidFill>
                <a:srgbClr val="008226"/>
              </a:solidFill>
              <a:ln w="11160">
                <a:solidFill>
                  <a:srgbClr val="333333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  <p:grpSp>
          <p:nvGrpSpPr>
            <p:cNvPr id="12056" name=""/>
            <p:cNvGrpSpPr/>
            <p:nvPr/>
          </p:nvGrpSpPr>
          <p:grpSpPr>
            <a:xfrm>
              <a:off x="7606800" y="4559040"/>
              <a:ext cx="62640" cy="76320"/>
              <a:chOff x="7606800" y="4559040"/>
              <a:chExt cx="62640" cy="76320"/>
            </a:xfrm>
          </p:grpSpPr>
          <p:sp>
            <p:nvSpPr>
              <p:cNvPr id="12057" name=""/>
              <p:cNvSpPr/>
              <p:nvPr/>
            </p:nvSpPr>
            <p:spPr>
              <a:xfrm>
                <a:off x="7606800" y="4559040"/>
                <a:ext cx="62640" cy="76320"/>
              </a:xfrm>
              <a:custGeom>
                <a:avLst/>
                <a:gdLst/>
                <a:ahLst/>
                <a:rect l="l" t="t" r="r" b="b"/>
                <a:pathLst>
                  <a:path w="81" h="97">
                    <a:moveTo>
                      <a:pt x="3" y="61"/>
                    </a:moveTo>
                    <a:lnTo>
                      <a:pt x="48" y="16"/>
                    </a:lnTo>
                    <a:lnTo>
                      <a:pt x="63" y="0"/>
                    </a:lnTo>
                    <a:lnTo>
                      <a:pt x="81" y="28"/>
                    </a:lnTo>
                    <a:lnTo>
                      <a:pt x="57" y="64"/>
                    </a:lnTo>
                    <a:lnTo>
                      <a:pt x="21" y="97"/>
                    </a:lnTo>
                    <a:lnTo>
                      <a:pt x="0" y="97"/>
                    </a:lnTo>
                    <a:lnTo>
                      <a:pt x="3" y="61"/>
                    </a:lnTo>
                    <a:close/>
                  </a:path>
                </a:pathLst>
              </a:custGeom>
              <a:solidFill>
                <a:srgbClr val="008226"/>
              </a:solidFill>
              <a:ln w="9360">
                <a:solidFill>
                  <a:srgbClr val="333333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29520" bIns="295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2058" name=""/>
              <p:cNvSpPr/>
              <p:nvPr/>
            </p:nvSpPr>
            <p:spPr>
              <a:xfrm>
                <a:off x="7606800" y="4559040"/>
                <a:ext cx="62640" cy="76320"/>
              </a:xfrm>
              <a:custGeom>
                <a:avLst/>
                <a:gdLst/>
                <a:ahLst/>
                <a:rect l="l" t="t" r="r" b="b"/>
                <a:pathLst>
                  <a:path w="81" h="97">
                    <a:moveTo>
                      <a:pt x="3" y="61"/>
                    </a:moveTo>
                    <a:lnTo>
                      <a:pt x="48" y="16"/>
                    </a:lnTo>
                    <a:lnTo>
                      <a:pt x="63" y="0"/>
                    </a:lnTo>
                    <a:lnTo>
                      <a:pt x="81" y="28"/>
                    </a:lnTo>
                    <a:lnTo>
                      <a:pt x="57" y="64"/>
                    </a:lnTo>
                    <a:lnTo>
                      <a:pt x="21" y="97"/>
                    </a:lnTo>
                    <a:lnTo>
                      <a:pt x="0" y="97"/>
                    </a:lnTo>
                    <a:lnTo>
                      <a:pt x="3" y="61"/>
                    </a:lnTo>
                  </a:path>
                </a:pathLst>
              </a:custGeom>
              <a:solidFill>
                <a:srgbClr val="008226"/>
              </a:solidFill>
              <a:ln w="11160">
                <a:solidFill>
                  <a:srgbClr val="333333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29520" bIns="295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  <p:grpSp>
          <p:nvGrpSpPr>
            <p:cNvPr id="12059" name=""/>
            <p:cNvGrpSpPr/>
            <p:nvPr/>
          </p:nvGrpSpPr>
          <p:grpSpPr>
            <a:xfrm>
              <a:off x="7539840" y="4617720"/>
              <a:ext cx="37440" cy="45720"/>
              <a:chOff x="7539840" y="4617720"/>
              <a:chExt cx="37440" cy="45720"/>
            </a:xfrm>
          </p:grpSpPr>
          <p:sp>
            <p:nvSpPr>
              <p:cNvPr id="12060" name=""/>
              <p:cNvSpPr/>
              <p:nvPr/>
            </p:nvSpPr>
            <p:spPr>
              <a:xfrm>
                <a:off x="7539840" y="4617720"/>
                <a:ext cx="37440" cy="45720"/>
              </a:xfrm>
              <a:custGeom>
                <a:avLst/>
                <a:gdLst/>
                <a:ahLst/>
                <a:rect l="l" t="t" r="r" b="b"/>
                <a:pathLst>
                  <a:path w="49" h="60">
                    <a:moveTo>
                      <a:pt x="15" y="0"/>
                    </a:moveTo>
                    <a:lnTo>
                      <a:pt x="49" y="24"/>
                    </a:lnTo>
                    <a:lnTo>
                      <a:pt x="34" y="56"/>
                    </a:lnTo>
                    <a:lnTo>
                      <a:pt x="6" y="60"/>
                    </a:lnTo>
                    <a:lnTo>
                      <a:pt x="0" y="27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008226"/>
              </a:solidFill>
              <a:ln w="9360">
                <a:solidFill>
                  <a:srgbClr val="333333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1080" bIns="-10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2061" name=""/>
              <p:cNvSpPr/>
              <p:nvPr/>
            </p:nvSpPr>
            <p:spPr>
              <a:xfrm>
                <a:off x="7539840" y="4617720"/>
                <a:ext cx="37440" cy="45720"/>
              </a:xfrm>
              <a:custGeom>
                <a:avLst/>
                <a:gdLst/>
                <a:ahLst/>
                <a:rect l="l" t="t" r="r" b="b"/>
                <a:pathLst>
                  <a:path w="49" h="60">
                    <a:moveTo>
                      <a:pt x="15" y="0"/>
                    </a:moveTo>
                    <a:lnTo>
                      <a:pt x="49" y="24"/>
                    </a:lnTo>
                    <a:lnTo>
                      <a:pt x="34" y="56"/>
                    </a:lnTo>
                    <a:lnTo>
                      <a:pt x="6" y="60"/>
                    </a:lnTo>
                    <a:lnTo>
                      <a:pt x="0" y="27"/>
                    </a:lnTo>
                    <a:lnTo>
                      <a:pt x="15" y="0"/>
                    </a:lnTo>
                  </a:path>
                </a:pathLst>
              </a:custGeom>
              <a:solidFill>
                <a:srgbClr val="008226"/>
              </a:solidFill>
              <a:ln w="11160">
                <a:solidFill>
                  <a:srgbClr val="333333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1080" bIns="-10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  <p:grpSp>
          <p:nvGrpSpPr>
            <p:cNvPr id="12062" name=""/>
            <p:cNvGrpSpPr/>
            <p:nvPr/>
          </p:nvGrpSpPr>
          <p:grpSpPr>
            <a:xfrm>
              <a:off x="7461360" y="4638600"/>
              <a:ext cx="30240" cy="20520"/>
              <a:chOff x="7461360" y="4638600"/>
              <a:chExt cx="30240" cy="20520"/>
            </a:xfrm>
          </p:grpSpPr>
          <p:sp>
            <p:nvSpPr>
              <p:cNvPr id="12063" name=""/>
              <p:cNvSpPr/>
              <p:nvPr/>
            </p:nvSpPr>
            <p:spPr>
              <a:xfrm>
                <a:off x="7461360" y="4638600"/>
                <a:ext cx="30240" cy="20520"/>
              </a:xfrm>
              <a:custGeom>
                <a:avLst/>
                <a:gdLst/>
                <a:ahLst/>
                <a:rect l="l" t="t" r="r" b="b"/>
                <a:pathLst>
                  <a:path w="38" h="25">
                    <a:moveTo>
                      <a:pt x="4" y="0"/>
                    </a:moveTo>
                    <a:lnTo>
                      <a:pt x="34" y="4"/>
                    </a:lnTo>
                    <a:lnTo>
                      <a:pt x="38" y="25"/>
                    </a:lnTo>
                    <a:lnTo>
                      <a:pt x="0" y="2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8226"/>
              </a:solidFill>
              <a:ln w="9360">
                <a:solidFill>
                  <a:srgbClr val="333333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26280" bIns="-262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2064" name=""/>
              <p:cNvSpPr/>
              <p:nvPr/>
            </p:nvSpPr>
            <p:spPr>
              <a:xfrm>
                <a:off x="7461360" y="4638600"/>
                <a:ext cx="30240" cy="20520"/>
              </a:xfrm>
              <a:custGeom>
                <a:avLst/>
                <a:gdLst/>
                <a:ahLst/>
                <a:rect l="l" t="t" r="r" b="b"/>
                <a:pathLst>
                  <a:path w="38" h="25">
                    <a:moveTo>
                      <a:pt x="4" y="0"/>
                    </a:moveTo>
                    <a:lnTo>
                      <a:pt x="34" y="4"/>
                    </a:lnTo>
                    <a:lnTo>
                      <a:pt x="38" y="25"/>
                    </a:lnTo>
                    <a:lnTo>
                      <a:pt x="0" y="25"/>
                    </a:lnTo>
                    <a:lnTo>
                      <a:pt x="4" y="0"/>
                    </a:lnTo>
                  </a:path>
                </a:pathLst>
              </a:custGeom>
              <a:solidFill>
                <a:srgbClr val="008226"/>
              </a:solidFill>
              <a:ln w="11160">
                <a:solidFill>
                  <a:srgbClr val="333333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26280" bIns="-262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  <p:grpSp>
          <p:nvGrpSpPr>
            <p:cNvPr id="12065" name=""/>
            <p:cNvGrpSpPr/>
            <p:nvPr/>
          </p:nvGrpSpPr>
          <p:grpSpPr>
            <a:xfrm>
              <a:off x="7507800" y="4669200"/>
              <a:ext cx="17640" cy="34560"/>
              <a:chOff x="7507800" y="4669200"/>
              <a:chExt cx="17640" cy="34560"/>
            </a:xfrm>
          </p:grpSpPr>
          <p:sp>
            <p:nvSpPr>
              <p:cNvPr id="12066" name=""/>
              <p:cNvSpPr/>
              <p:nvPr/>
            </p:nvSpPr>
            <p:spPr>
              <a:xfrm>
                <a:off x="7507800" y="4669200"/>
                <a:ext cx="17640" cy="34560"/>
              </a:xfrm>
              <a:custGeom>
                <a:avLst/>
                <a:gdLst/>
                <a:ahLst/>
                <a:rect l="l" t="t" r="r" b="b"/>
                <a:pathLst>
                  <a:path w="21" h="43">
                    <a:moveTo>
                      <a:pt x="0" y="0"/>
                    </a:moveTo>
                    <a:lnTo>
                      <a:pt x="21" y="13"/>
                    </a:lnTo>
                    <a:lnTo>
                      <a:pt x="16" y="43"/>
                    </a:lnTo>
                    <a:lnTo>
                      <a:pt x="0" y="3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8226"/>
              </a:solidFill>
              <a:ln w="9360">
                <a:solidFill>
                  <a:srgbClr val="333333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12240" bIns="-1224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2067" name=""/>
              <p:cNvSpPr/>
              <p:nvPr/>
            </p:nvSpPr>
            <p:spPr>
              <a:xfrm>
                <a:off x="7507800" y="4669200"/>
                <a:ext cx="17640" cy="34560"/>
              </a:xfrm>
              <a:custGeom>
                <a:avLst/>
                <a:gdLst/>
                <a:ahLst/>
                <a:rect l="l" t="t" r="r" b="b"/>
                <a:pathLst>
                  <a:path w="21" h="43">
                    <a:moveTo>
                      <a:pt x="0" y="0"/>
                    </a:moveTo>
                    <a:lnTo>
                      <a:pt x="21" y="13"/>
                    </a:lnTo>
                    <a:lnTo>
                      <a:pt x="16" y="43"/>
                    </a:lnTo>
                    <a:lnTo>
                      <a:pt x="0" y="30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008226"/>
              </a:solidFill>
              <a:ln w="11160">
                <a:solidFill>
                  <a:srgbClr val="333333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12240" bIns="-1224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  <p:grpSp>
          <p:nvGrpSpPr>
            <p:cNvPr id="12068" name=""/>
            <p:cNvGrpSpPr/>
            <p:nvPr/>
          </p:nvGrpSpPr>
          <p:grpSpPr>
            <a:xfrm>
              <a:off x="7407000" y="4656600"/>
              <a:ext cx="27720" cy="23760"/>
              <a:chOff x="7407000" y="4656600"/>
              <a:chExt cx="27720" cy="23760"/>
            </a:xfrm>
          </p:grpSpPr>
          <p:sp>
            <p:nvSpPr>
              <p:cNvPr id="12069" name=""/>
              <p:cNvSpPr/>
              <p:nvPr/>
            </p:nvSpPr>
            <p:spPr>
              <a:xfrm>
                <a:off x="7407000" y="4656600"/>
                <a:ext cx="27720" cy="23760"/>
              </a:xfrm>
              <a:custGeom>
                <a:avLst/>
                <a:gdLst/>
                <a:ahLst/>
                <a:rect l="l" t="t" r="r" b="b"/>
                <a:pathLst>
                  <a:path w="36" h="30">
                    <a:moveTo>
                      <a:pt x="22" y="0"/>
                    </a:moveTo>
                    <a:lnTo>
                      <a:pt x="36" y="23"/>
                    </a:lnTo>
                    <a:lnTo>
                      <a:pt x="27" y="30"/>
                    </a:lnTo>
                    <a:lnTo>
                      <a:pt x="0" y="23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008226"/>
              </a:solidFill>
              <a:ln w="9360">
                <a:solidFill>
                  <a:srgbClr val="333333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23040" bIns="-2304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2070" name=""/>
              <p:cNvSpPr/>
              <p:nvPr/>
            </p:nvSpPr>
            <p:spPr>
              <a:xfrm>
                <a:off x="7407000" y="4656600"/>
                <a:ext cx="27720" cy="23760"/>
              </a:xfrm>
              <a:custGeom>
                <a:avLst/>
                <a:gdLst/>
                <a:ahLst/>
                <a:rect l="l" t="t" r="r" b="b"/>
                <a:pathLst>
                  <a:path w="36" h="30">
                    <a:moveTo>
                      <a:pt x="22" y="0"/>
                    </a:moveTo>
                    <a:lnTo>
                      <a:pt x="36" y="23"/>
                    </a:lnTo>
                    <a:lnTo>
                      <a:pt x="27" y="30"/>
                    </a:lnTo>
                    <a:lnTo>
                      <a:pt x="0" y="23"/>
                    </a:lnTo>
                    <a:lnTo>
                      <a:pt x="22" y="0"/>
                    </a:lnTo>
                  </a:path>
                </a:pathLst>
              </a:custGeom>
              <a:solidFill>
                <a:srgbClr val="008226"/>
              </a:solidFill>
              <a:ln w="11160">
                <a:solidFill>
                  <a:srgbClr val="333333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23040" bIns="-2304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  <p:grpSp>
          <p:nvGrpSpPr>
            <p:cNvPr id="12071" name=""/>
            <p:cNvGrpSpPr/>
            <p:nvPr/>
          </p:nvGrpSpPr>
          <p:grpSpPr>
            <a:xfrm>
              <a:off x="7348320" y="4669200"/>
              <a:ext cx="16560" cy="13680"/>
              <a:chOff x="7348320" y="4669200"/>
              <a:chExt cx="16560" cy="13680"/>
            </a:xfrm>
          </p:grpSpPr>
          <p:sp>
            <p:nvSpPr>
              <p:cNvPr id="12072" name=""/>
              <p:cNvSpPr/>
              <p:nvPr/>
            </p:nvSpPr>
            <p:spPr>
              <a:xfrm>
                <a:off x="7348320" y="4669200"/>
                <a:ext cx="16560" cy="13680"/>
              </a:xfrm>
              <a:custGeom>
                <a:avLst/>
                <a:gdLst/>
                <a:ahLst/>
                <a:rect l="l" t="t" r="r" b="b"/>
                <a:pathLst>
                  <a:path w="21" h="18">
                    <a:moveTo>
                      <a:pt x="9" y="0"/>
                    </a:moveTo>
                    <a:lnTo>
                      <a:pt x="21" y="14"/>
                    </a:lnTo>
                    <a:lnTo>
                      <a:pt x="0" y="18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008226"/>
              </a:solidFill>
              <a:ln w="9360">
                <a:solidFill>
                  <a:srgbClr val="333333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33120" bIns="-33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2073" name=""/>
              <p:cNvSpPr/>
              <p:nvPr/>
            </p:nvSpPr>
            <p:spPr>
              <a:xfrm>
                <a:off x="7348320" y="4669200"/>
                <a:ext cx="16560" cy="13680"/>
              </a:xfrm>
              <a:custGeom>
                <a:avLst/>
                <a:gdLst/>
                <a:ahLst/>
                <a:rect l="l" t="t" r="r" b="b"/>
                <a:pathLst>
                  <a:path w="21" h="18">
                    <a:moveTo>
                      <a:pt x="9" y="0"/>
                    </a:moveTo>
                    <a:lnTo>
                      <a:pt x="21" y="14"/>
                    </a:lnTo>
                    <a:lnTo>
                      <a:pt x="0" y="18"/>
                    </a:lnTo>
                    <a:lnTo>
                      <a:pt x="9" y="0"/>
                    </a:lnTo>
                  </a:path>
                </a:pathLst>
              </a:custGeom>
              <a:solidFill>
                <a:srgbClr val="008226"/>
              </a:solidFill>
              <a:ln w="11160">
                <a:solidFill>
                  <a:srgbClr val="333333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33120" bIns="-33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  <p:grpSp>
          <p:nvGrpSpPr>
            <p:cNvPr id="12074" name=""/>
            <p:cNvGrpSpPr/>
            <p:nvPr/>
          </p:nvGrpSpPr>
          <p:grpSpPr>
            <a:xfrm>
              <a:off x="7305120" y="4672080"/>
              <a:ext cx="16560" cy="7920"/>
              <a:chOff x="7305120" y="4672080"/>
              <a:chExt cx="16560" cy="7920"/>
            </a:xfrm>
          </p:grpSpPr>
          <p:sp>
            <p:nvSpPr>
              <p:cNvPr id="12075" name=""/>
              <p:cNvSpPr/>
              <p:nvPr/>
            </p:nvSpPr>
            <p:spPr>
              <a:xfrm>
                <a:off x="7305120" y="4672080"/>
                <a:ext cx="16560" cy="7920"/>
              </a:xfrm>
              <a:custGeom>
                <a:avLst/>
                <a:gdLst/>
                <a:ahLst/>
                <a:rect l="l" t="t" r="r" b="b"/>
                <a:pathLst>
                  <a:path w="21" h="10">
                    <a:moveTo>
                      <a:pt x="0" y="0"/>
                    </a:moveTo>
                    <a:lnTo>
                      <a:pt x="21" y="0"/>
                    </a:lnTo>
                    <a:lnTo>
                      <a:pt x="21" y="1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8226"/>
              </a:solidFill>
              <a:ln w="9360">
                <a:solidFill>
                  <a:srgbClr val="333333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38880" bIns="-388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2076" name=""/>
              <p:cNvSpPr/>
              <p:nvPr/>
            </p:nvSpPr>
            <p:spPr>
              <a:xfrm>
                <a:off x="7305120" y="4672080"/>
                <a:ext cx="16560" cy="7920"/>
              </a:xfrm>
              <a:custGeom>
                <a:avLst/>
                <a:gdLst/>
                <a:ahLst/>
                <a:rect l="l" t="t" r="r" b="b"/>
                <a:pathLst>
                  <a:path w="21" h="10">
                    <a:moveTo>
                      <a:pt x="0" y="0"/>
                    </a:moveTo>
                    <a:lnTo>
                      <a:pt x="21" y="0"/>
                    </a:lnTo>
                    <a:lnTo>
                      <a:pt x="21" y="10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008226"/>
              </a:solidFill>
              <a:ln w="11160">
                <a:solidFill>
                  <a:srgbClr val="333333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38880" bIns="-388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  <p:grpSp>
          <p:nvGrpSpPr>
            <p:cNvPr id="12077" name=""/>
            <p:cNvGrpSpPr/>
            <p:nvPr/>
          </p:nvGrpSpPr>
          <p:grpSpPr>
            <a:xfrm>
              <a:off x="7281360" y="4695840"/>
              <a:ext cx="21960" cy="7920"/>
              <a:chOff x="7281360" y="4695840"/>
              <a:chExt cx="21960" cy="7920"/>
            </a:xfrm>
          </p:grpSpPr>
          <p:sp>
            <p:nvSpPr>
              <p:cNvPr id="12078" name=""/>
              <p:cNvSpPr/>
              <p:nvPr/>
            </p:nvSpPr>
            <p:spPr>
              <a:xfrm>
                <a:off x="7281360" y="4695840"/>
                <a:ext cx="21960" cy="7920"/>
              </a:xfrm>
              <a:custGeom>
                <a:avLst/>
                <a:gdLst/>
                <a:ahLst/>
                <a:rect l="l" t="t" r="r" b="b"/>
                <a:pathLst>
                  <a:path w="27" h="9">
                    <a:moveTo>
                      <a:pt x="0" y="0"/>
                    </a:moveTo>
                    <a:lnTo>
                      <a:pt x="27" y="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8226"/>
              </a:solidFill>
              <a:ln w="9360">
                <a:solidFill>
                  <a:srgbClr val="333333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38880" bIns="-388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2079" name=""/>
              <p:cNvSpPr/>
              <p:nvPr/>
            </p:nvSpPr>
            <p:spPr>
              <a:xfrm>
                <a:off x="7281360" y="4695840"/>
                <a:ext cx="21960" cy="7920"/>
              </a:xfrm>
              <a:prstGeom prst="line">
                <a:avLst/>
              </a:prstGeom>
              <a:ln w="11160">
                <a:solidFill>
                  <a:srgbClr val="333333"/>
                </a:solidFill>
                <a:miter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38880" bIns="-388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  <p:grpSp>
          <p:nvGrpSpPr>
            <p:cNvPr id="12080" name=""/>
            <p:cNvGrpSpPr/>
            <p:nvPr/>
          </p:nvGrpSpPr>
          <p:grpSpPr>
            <a:xfrm>
              <a:off x="7370640" y="4692960"/>
              <a:ext cx="39240" cy="24840"/>
              <a:chOff x="7370640" y="4692960"/>
              <a:chExt cx="39240" cy="24840"/>
            </a:xfrm>
          </p:grpSpPr>
          <p:sp>
            <p:nvSpPr>
              <p:cNvPr id="12081" name=""/>
              <p:cNvSpPr/>
              <p:nvPr/>
            </p:nvSpPr>
            <p:spPr>
              <a:xfrm>
                <a:off x="7370640" y="4692960"/>
                <a:ext cx="39240" cy="24840"/>
              </a:xfrm>
              <a:custGeom>
                <a:avLst/>
                <a:gdLst/>
                <a:ahLst/>
                <a:rect l="l" t="t" r="r" b="b"/>
                <a:pathLst>
                  <a:path w="50" h="33">
                    <a:moveTo>
                      <a:pt x="0" y="0"/>
                    </a:moveTo>
                    <a:lnTo>
                      <a:pt x="50" y="4"/>
                    </a:lnTo>
                    <a:lnTo>
                      <a:pt x="46" y="20"/>
                    </a:lnTo>
                    <a:lnTo>
                      <a:pt x="9" y="3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8226"/>
              </a:solidFill>
              <a:ln w="9360">
                <a:solidFill>
                  <a:srgbClr val="333333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21960" bIns="-219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2082" name=""/>
              <p:cNvSpPr/>
              <p:nvPr/>
            </p:nvSpPr>
            <p:spPr>
              <a:xfrm>
                <a:off x="7370640" y="4692960"/>
                <a:ext cx="39240" cy="24840"/>
              </a:xfrm>
              <a:custGeom>
                <a:avLst/>
                <a:gdLst/>
                <a:ahLst/>
                <a:rect l="l" t="t" r="r" b="b"/>
                <a:pathLst>
                  <a:path w="50" h="33">
                    <a:moveTo>
                      <a:pt x="0" y="0"/>
                    </a:moveTo>
                    <a:lnTo>
                      <a:pt x="50" y="4"/>
                    </a:lnTo>
                    <a:lnTo>
                      <a:pt x="46" y="20"/>
                    </a:lnTo>
                    <a:lnTo>
                      <a:pt x="9" y="33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008226"/>
              </a:solidFill>
              <a:ln w="11160">
                <a:solidFill>
                  <a:srgbClr val="333333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21960" bIns="-219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  <p:grpSp>
          <p:nvGrpSpPr>
            <p:cNvPr id="12083" name=""/>
            <p:cNvGrpSpPr/>
            <p:nvPr/>
          </p:nvGrpSpPr>
          <p:grpSpPr>
            <a:xfrm>
              <a:off x="7433640" y="4690080"/>
              <a:ext cx="48600" cy="13680"/>
              <a:chOff x="7433640" y="4690080"/>
              <a:chExt cx="48600" cy="13680"/>
            </a:xfrm>
          </p:grpSpPr>
          <p:sp>
            <p:nvSpPr>
              <p:cNvPr id="12084" name=""/>
              <p:cNvSpPr/>
              <p:nvPr/>
            </p:nvSpPr>
            <p:spPr>
              <a:xfrm>
                <a:off x="7433640" y="4690080"/>
                <a:ext cx="48600" cy="13680"/>
              </a:xfrm>
              <a:custGeom>
                <a:avLst/>
                <a:gdLst/>
                <a:ahLst/>
                <a:rect l="l" t="t" r="r" b="b"/>
                <a:pathLst>
                  <a:path w="61" h="16">
                    <a:moveTo>
                      <a:pt x="0" y="0"/>
                    </a:moveTo>
                    <a:lnTo>
                      <a:pt x="61" y="3"/>
                    </a:lnTo>
                    <a:lnTo>
                      <a:pt x="52" y="1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8226"/>
              </a:solidFill>
              <a:ln w="9360">
                <a:solidFill>
                  <a:srgbClr val="333333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33120" bIns="-33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2085" name=""/>
              <p:cNvSpPr/>
              <p:nvPr/>
            </p:nvSpPr>
            <p:spPr>
              <a:xfrm>
                <a:off x="7433640" y="4690080"/>
                <a:ext cx="48600" cy="13680"/>
              </a:xfrm>
              <a:custGeom>
                <a:avLst/>
                <a:gdLst/>
                <a:ahLst/>
                <a:rect l="l" t="t" r="r" b="b"/>
                <a:pathLst>
                  <a:path w="61" h="16">
                    <a:moveTo>
                      <a:pt x="0" y="0"/>
                    </a:moveTo>
                    <a:lnTo>
                      <a:pt x="61" y="3"/>
                    </a:lnTo>
                    <a:lnTo>
                      <a:pt x="52" y="16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008226"/>
              </a:solidFill>
              <a:ln w="11160">
                <a:solidFill>
                  <a:srgbClr val="333333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33120" bIns="-331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  <p:grpSp>
          <p:nvGrpSpPr>
            <p:cNvPr id="12086" name=""/>
            <p:cNvGrpSpPr/>
            <p:nvPr/>
          </p:nvGrpSpPr>
          <p:grpSpPr>
            <a:xfrm>
              <a:off x="7320600" y="4692960"/>
              <a:ext cx="9360" cy="23760"/>
              <a:chOff x="7320600" y="4692960"/>
              <a:chExt cx="9360" cy="23760"/>
            </a:xfrm>
          </p:grpSpPr>
          <p:sp>
            <p:nvSpPr>
              <p:cNvPr id="12087" name=""/>
              <p:cNvSpPr/>
              <p:nvPr/>
            </p:nvSpPr>
            <p:spPr>
              <a:xfrm>
                <a:off x="7320600" y="4692960"/>
                <a:ext cx="9360" cy="23760"/>
              </a:xfrm>
              <a:custGeom>
                <a:avLst/>
                <a:gdLst/>
                <a:ahLst/>
                <a:rect l="l" t="t" r="r" b="b"/>
                <a:pathLst>
                  <a:path w="13" h="29">
                    <a:moveTo>
                      <a:pt x="0" y="0"/>
                    </a:moveTo>
                    <a:lnTo>
                      <a:pt x="13" y="26"/>
                    </a:lnTo>
                    <a:lnTo>
                      <a:pt x="6" y="2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8226"/>
              </a:solidFill>
              <a:ln w="9360">
                <a:solidFill>
                  <a:srgbClr val="333333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23040" bIns="-2304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2088" name=""/>
              <p:cNvSpPr/>
              <p:nvPr/>
            </p:nvSpPr>
            <p:spPr>
              <a:xfrm>
                <a:off x="7320600" y="4692960"/>
                <a:ext cx="9360" cy="23760"/>
              </a:xfrm>
              <a:custGeom>
                <a:avLst/>
                <a:gdLst/>
                <a:ahLst/>
                <a:rect l="l" t="t" r="r" b="b"/>
                <a:pathLst>
                  <a:path w="13" h="29">
                    <a:moveTo>
                      <a:pt x="0" y="0"/>
                    </a:moveTo>
                    <a:lnTo>
                      <a:pt x="13" y="26"/>
                    </a:lnTo>
                    <a:lnTo>
                      <a:pt x="6" y="29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008226"/>
              </a:solidFill>
              <a:ln w="11160">
                <a:solidFill>
                  <a:srgbClr val="333333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23040" bIns="-2304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  <p:grpSp>
          <p:nvGrpSpPr>
            <p:cNvPr id="12089" name=""/>
            <p:cNvGrpSpPr/>
            <p:nvPr/>
          </p:nvGrpSpPr>
          <p:grpSpPr>
            <a:xfrm>
              <a:off x="5526720" y="3585240"/>
              <a:ext cx="768240" cy="605880"/>
              <a:chOff x="5526720" y="3585240"/>
              <a:chExt cx="768240" cy="605880"/>
            </a:xfrm>
          </p:grpSpPr>
          <p:sp>
            <p:nvSpPr>
              <p:cNvPr id="12090" name=""/>
              <p:cNvSpPr/>
              <p:nvPr/>
            </p:nvSpPr>
            <p:spPr>
              <a:xfrm>
                <a:off x="5526720" y="3585240"/>
                <a:ext cx="768240" cy="605880"/>
              </a:xfrm>
              <a:custGeom>
                <a:avLst/>
                <a:gdLst/>
                <a:ahLst/>
                <a:rect l="l" t="t" r="r" b="b"/>
                <a:pathLst>
                  <a:path w="969" h="762">
                    <a:moveTo>
                      <a:pt x="0" y="19"/>
                    </a:moveTo>
                    <a:lnTo>
                      <a:pt x="187" y="12"/>
                    </a:lnTo>
                    <a:lnTo>
                      <a:pt x="489" y="0"/>
                    </a:lnTo>
                    <a:lnTo>
                      <a:pt x="528" y="16"/>
                    </a:lnTo>
                    <a:lnTo>
                      <a:pt x="537" y="43"/>
                    </a:lnTo>
                    <a:lnTo>
                      <a:pt x="519" y="59"/>
                    </a:lnTo>
                    <a:lnTo>
                      <a:pt x="541" y="95"/>
                    </a:lnTo>
                    <a:lnTo>
                      <a:pt x="559" y="131"/>
                    </a:lnTo>
                    <a:lnTo>
                      <a:pt x="532" y="160"/>
                    </a:lnTo>
                    <a:lnTo>
                      <a:pt x="528" y="187"/>
                    </a:lnTo>
                    <a:lnTo>
                      <a:pt x="519" y="206"/>
                    </a:lnTo>
                    <a:lnTo>
                      <a:pt x="483" y="235"/>
                    </a:lnTo>
                    <a:lnTo>
                      <a:pt x="480" y="291"/>
                    </a:lnTo>
                    <a:lnTo>
                      <a:pt x="446" y="343"/>
                    </a:lnTo>
                    <a:lnTo>
                      <a:pt x="483" y="390"/>
                    </a:lnTo>
                    <a:lnTo>
                      <a:pt x="776" y="370"/>
                    </a:lnTo>
                    <a:lnTo>
                      <a:pt x="773" y="418"/>
                    </a:lnTo>
                    <a:lnTo>
                      <a:pt x="841" y="526"/>
                    </a:lnTo>
                    <a:lnTo>
                      <a:pt x="859" y="519"/>
                    </a:lnTo>
                    <a:lnTo>
                      <a:pt x="890" y="566"/>
                    </a:lnTo>
                    <a:lnTo>
                      <a:pt x="846" y="605"/>
                    </a:lnTo>
                    <a:lnTo>
                      <a:pt x="877" y="638"/>
                    </a:lnTo>
                    <a:lnTo>
                      <a:pt x="920" y="641"/>
                    </a:lnTo>
                    <a:lnTo>
                      <a:pt x="929" y="683"/>
                    </a:lnTo>
                    <a:lnTo>
                      <a:pt x="969" y="710"/>
                    </a:lnTo>
                    <a:lnTo>
                      <a:pt x="956" y="729"/>
                    </a:lnTo>
                    <a:lnTo>
                      <a:pt x="890" y="762"/>
                    </a:lnTo>
                    <a:lnTo>
                      <a:pt x="850" y="710"/>
                    </a:lnTo>
                    <a:lnTo>
                      <a:pt x="819" y="690"/>
                    </a:lnTo>
                    <a:lnTo>
                      <a:pt x="758" y="745"/>
                    </a:lnTo>
                    <a:lnTo>
                      <a:pt x="694" y="713"/>
                    </a:lnTo>
                    <a:lnTo>
                      <a:pt x="667" y="722"/>
                    </a:lnTo>
                    <a:lnTo>
                      <a:pt x="654" y="758"/>
                    </a:lnTo>
                    <a:lnTo>
                      <a:pt x="575" y="726"/>
                    </a:lnTo>
                    <a:lnTo>
                      <a:pt x="437" y="674"/>
                    </a:lnTo>
                    <a:lnTo>
                      <a:pt x="401" y="666"/>
                    </a:lnTo>
                    <a:lnTo>
                      <a:pt x="370" y="686"/>
                    </a:lnTo>
                    <a:lnTo>
                      <a:pt x="318" y="666"/>
                    </a:lnTo>
                    <a:lnTo>
                      <a:pt x="266" y="650"/>
                    </a:lnTo>
                    <a:lnTo>
                      <a:pt x="218" y="650"/>
                    </a:lnTo>
                    <a:lnTo>
                      <a:pt x="153" y="621"/>
                    </a:lnTo>
                    <a:lnTo>
                      <a:pt x="126" y="638"/>
                    </a:lnTo>
                    <a:lnTo>
                      <a:pt x="49" y="638"/>
                    </a:lnTo>
                    <a:lnTo>
                      <a:pt x="79" y="602"/>
                    </a:lnTo>
                    <a:lnTo>
                      <a:pt x="83" y="569"/>
                    </a:lnTo>
                    <a:lnTo>
                      <a:pt x="79" y="542"/>
                    </a:lnTo>
                    <a:lnTo>
                      <a:pt x="88" y="514"/>
                    </a:lnTo>
                    <a:lnTo>
                      <a:pt x="88" y="471"/>
                    </a:lnTo>
                    <a:lnTo>
                      <a:pt x="101" y="431"/>
                    </a:lnTo>
                    <a:lnTo>
                      <a:pt x="110" y="363"/>
                    </a:lnTo>
                    <a:lnTo>
                      <a:pt x="88" y="343"/>
                    </a:lnTo>
                    <a:lnTo>
                      <a:pt x="74" y="307"/>
                    </a:lnTo>
                    <a:lnTo>
                      <a:pt x="61" y="284"/>
                    </a:lnTo>
                    <a:lnTo>
                      <a:pt x="58" y="248"/>
                    </a:lnTo>
                    <a:lnTo>
                      <a:pt x="40" y="235"/>
                    </a:lnTo>
                    <a:lnTo>
                      <a:pt x="4" y="212"/>
                    </a:lnTo>
                    <a:lnTo>
                      <a:pt x="0" y="19"/>
                    </a:lnTo>
                    <a:close/>
                  </a:path>
                </a:pathLst>
              </a:custGeom>
              <a:solidFill>
                <a:srgbClr val="008226"/>
              </a:solidFill>
              <a:ln w="9360">
                <a:solidFill>
                  <a:srgbClr val="333333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2091" name=""/>
              <p:cNvSpPr/>
              <p:nvPr/>
            </p:nvSpPr>
            <p:spPr>
              <a:xfrm>
                <a:off x="5526720" y="3585240"/>
                <a:ext cx="768240" cy="605880"/>
              </a:xfrm>
              <a:custGeom>
                <a:avLst/>
                <a:gdLst/>
                <a:ahLst/>
                <a:rect l="l" t="t" r="r" b="b"/>
                <a:pathLst>
                  <a:path w="969" h="762">
                    <a:moveTo>
                      <a:pt x="0" y="19"/>
                    </a:moveTo>
                    <a:lnTo>
                      <a:pt x="187" y="12"/>
                    </a:lnTo>
                    <a:lnTo>
                      <a:pt x="489" y="0"/>
                    </a:lnTo>
                    <a:lnTo>
                      <a:pt x="528" y="16"/>
                    </a:lnTo>
                    <a:lnTo>
                      <a:pt x="537" y="43"/>
                    </a:lnTo>
                    <a:lnTo>
                      <a:pt x="519" y="59"/>
                    </a:lnTo>
                    <a:lnTo>
                      <a:pt x="541" y="95"/>
                    </a:lnTo>
                    <a:lnTo>
                      <a:pt x="559" y="131"/>
                    </a:lnTo>
                    <a:lnTo>
                      <a:pt x="532" y="160"/>
                    </a:lnTo>
                    <a:lnTo>
                      <a:pt x="528" y="187"/>
                    </a:lnTo>
                    <a:lnTo>
                      <a:pt x="519" y="206"/>
                    </a:lnTo>
                    <a:lnTo>
                      <a:pt x="483" y="235"/>
                    </a:lnTo>
                    <a:lnTo>
                      <a:pt x="480" y="291"/>
                    </a:lnTo>
                    <a:lnTo>
                      <a:pt x="446" y="343"/>
                    </a:lnTo>
                    <a:lnTo>
                      <a:pt x="483" y="390"/>
                    </a:lnTo>
                    <a:lnTo>
                      <a:pt x="776" y="370"/>
                    </a:lnTo>
                    <a:lnTo>
                      <a:pt x="773" y="418"/>
                    </a:lnTo>
                    <a:lnTo>
                      <a:pt x="841" y="526"/>
                    </a:lnTo>
                    <a:lnTo>
                      <a:pt x="859" y="519"/>
                    </a:lnTo>
                    <a:lnTo>
                      <a:pt x="890" y="566"/>
                    </a:lnTo>
                    <a:lnTo>
                      <a:pt x="846" y="605"/>
                    </a:lnTo>
                    <a:lnTo>
                      <a:pt x="877" y="638"/>
                    </a:lnTo>
                    <a:lnTo>
                      <a:pt x="920" y="641"/>
                    </a:lnTo>
                    <a:lnTo>
                      <a:pt x="929" y="683"/>
                    </a:lnTo>
                    <a:lnTo>
                      <a:pt x="969" y="710"/>
                    </a:lnTo>
                    <a:lnTo>
                      <a:pt x="956" y="729"/>
                    </a:lnTo>
                    <a:lnTo>
                      <a:pt x="890" y="762"/>
                    </a:lnTo>
                    <a:lnTo>
                      <a:pt x="850" y="710"/>
                    </a:lnTo>
                    <a:lnTo>
                      <a:pt x="819" y="690"/>
                    </a:lnTo>
                    <a:lnTo>
                      <a:pt x="758" y="745"/>
                    </a:lnTo>
                    <a:lnTo>
                      <a:pt x="694" y="713"/>
                    </a:lnTo>
                    <a:lnTo>
                      <a:pt x="667" y="722"/>
                    </a:lnTo>
                    <a:lnTo>
                      <a:pt x="654" y="758"/>
                    </a:lnTo>
                    <a:lnTo>
                      <a:pt x="575" y="726"/>
                    </a:lnTo>
                    <a:lnTo>
                      <a:pt x="437" y="674"/>
                    </a:lnTo>
                    <a:lnTo>
                      <a:pt x="401" y="666"/>
                    </a:lnTo>
                    <a:lnTo>
                      <a:pt x="370" y="686"/>
                    </a:lnTo>
                    <a:lnTo>
                      <a:pt x="318" y="666"/>
                    </a:lnTo>
                    <a:lnTo>
                      <a:pt x="266" y="650"/>
                    </a:lnTo>
                    <a:lnTo>
                      <a:pt x="218" y="650"/>
                    </a:lnTo>
                    <a:lnTo>
                      <a:pt x="153" y="621"/>
                    </a:lnTo>
                    <a:lnTo>
                      <a:pt x="126" y="638"/>
                    </a:lnTo>
                    <a:lnTo>
                      <a:pt x="49" y="638"/>
                    </a:lnTo>
                    <a:lnTo>
                      <a:pt x="79" y="602"/>
                    </a:lnTo>
                    <a:lnTo>
                      <a:pt x="83" y="569"/>
                    </a:lnTo>
                    <a:lnTo>
                      <a:pt x="79" y="542"/>
                    </a:lnTo>
                    <a:lnTo>
                      <a:pt x="88" y="514"/>
                    </a:lnTo>
                    <a:lnTo>
                      <a:pt x="88" y="471"/>
                    </a:lnTo>
                    <a:lnTo>
                      <a:pt x="101" y="431"/>
                    </a:lnTo>
                    <a:lnTo>
                      <a:pt x="110" y="363"/>
                    </a:lnTo>
                    <a:lnTo>
                      <a:pt x="88" y="343"/>
                    </a:lnTo>
                    <a:lnTo>
                      <a:pt x="74" y="307"/>
                    </a:lnTo>
                    <a:lnTo>
                      <a:pt x="61" y="284"/>
                    </a:lnTo>
                    <a:lnTo>
                      <a:pt x="58" y="248"/>
                    </a:lnTo>
                    <a:lnTo>
                      <a:pt x="40" y="235"/>
                    </a:lnTo>
                    <a:lnTo>
                      <a:pt x="4" y="212"/>
                    </a:lnTo>
                    <a:lnTo>
                      <a:pt x="0" y="19"/>
                    </a:lnTo>
                  </a:path>
                </a:pathLst>
              </a:custGeom>
              <a:solidFill>
                <a:srgbClr val="008226"/>
              </a:solidFill>
              <a:ln w="11160">
                <a:solidFill>
                  <a:srgbClr val="333333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</p:grpSp>
      <p:sp>
        <p:nvSpPr>
          <p:cNvPr id="12092" name=""/>
          <p:cNvSpPr/>
          <p:nvPr/>
        </p:nvSpPr>
        <p:spPr>
          <a:xfrm>
            <a:off x="7589880" y="1712880"/>
            <a:ext cx="247680" cy="247680"/>
          </a:xfrm>
          <a:prstGeom prst="ellipse">
            <a:avLst/>
          </a:prstGeom>
          <a:solidFill>
            <a:srgbClr val="ffe80f"/>
          </a:solidFill>
          <a:ln w="111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093" name=""/>
          <p:cNvSpPr/>
          <p:nvPr/>
        </p:nvSpPr>
        <p:spPr>
          <a:xfrm>
            <a:off x="8864640" y="1677960"/>
            <a:ext cx="739800" cy="21132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094" name=""/>
          <p:cNvSpPr/>
          <p:nvPr/>
        </p:nvSpPr>
        <p:spPr>
          <a:xfrm>
            <a:off x="1042920" y="2608200"/>
            <a:ext cx="739800" cy="21420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095" name=""/>
          <p:cNvSpPr/>
          <p:nvPr/>
        </p:nvSpPr>
        <p:spPr>
          <a:xfrm>
            <a:off x="1303200" y="2852640"/>
            <a:ext cx="739800" cy="21276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096" name=""/>
          <p:cNvSpPr/>
          <p:nvPr/>
        </p:nvSpPr>
        <p:spPr>
          <a:xfrm>
            <a:off x="1569960" y="3281400"/>
            <a:ext cx="738360" cy="21276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097" name=""/>
          <p:cNvSpPr/>
          <p:nvPr/>
        </p:nvSpPr>
        <p:spPr>
          <a:xfrm>
            <a:off x="1878120" y="3498840"/>
            <a:ext cx="736560" cy="21132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098" name=""/>
          <p:cNvSpPr/>
          <p:nvPr/>
        </p:nvSpPr>
        <p:spPr>
          <a:xfrm>
            <a:off x="657360" y="3076560"/>
            <a:ext cx="739800" cy="21276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099" name=""/>
          <p:cNvSpPr/>
          <p:nvPr/>
        </p:nvSpPr>
        <p:spPr>
          <a:xfrm>
            <a:off x="3011400" y="3174840"/>
            <a:ext cx="739800" cy="21276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100" name=""/>
          <p:cNvSpPr/>
          <p:nvPr/>
        </p:nvSpPr>
        <p:spPr>
          <a:xfrm>
            <a:off x="3659040" y="2941560"/>
            <a:ext cx="741600" cy="21456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101" name=""/>
          <p:cNvSpPr/>
          <p:nvPr/>
        </p:nvSpPr>
        <p:spPr>
          <a:xfrm>
            <a:off x="2867040" y="2827440"/>
            <a:ext cx="739800" cy="21276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102" name=""/>
          <p:cNvSpPr/>
          <p:nvPr/>
        </p:nvSpPr>
        <p:spPr>
          <a:xfrm>
            <a:off x="7373880" y="3886200"/>
            <a:ext cx="739800" cy="21276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103" name=""/>
          <p:cNvSpPr/>
          <p:nvPr/>
        </p:nvSpPr>
        <p:spPr>
          <a:xfrm>
            <a:off x="7566120" y="4376880"/>
            <a:ext cx="741240" cy="21276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104" name=""/>
          <p:cNvSpPr/>
          <p:nvPr/>
        </p:nvSpPr>
        <p:spPr>
          <a:xfrm>
            <a:off x="2435400" y="649440"/>
            <a:ext cx="576000" cy="23652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105" name=""/>
          <p:cNvSpPr/>
          <p:nvPr/>
        </p:nvSpPr>
        <p:spPr>
          <a:xfrm>
            <a:off x="2344680" y="1200240"/>
            <a:ext cx="666720" cy="23652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106" name=""/>
          <p:cNvSpPr/>
          <p:nvPr/>
        </p:nvSpPr>
        <p:spPr>
          <a:xfrm>
            <a:off x="2071800" y="2363760"/>
            <a:ext cx="739800" cy="21276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107" name=""/>
          <p:cNvSpPr/>
          <p:nvPr/>
        </p:nvSpPr>
        <p:spPr>
          <a:xfrm>
            <a:off x="4184640" y="2314440"/>
            <a:ext cx="741240" cy="21456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108" name=""/>
          <p:cNvSpPr/>
          <p:nvPr/>
        </p:nvSpPr>
        <p:spPr>
          <a:xfrm>
            <a:off x="6254640" y="2251080"/>
            <a:ext cx="739800" cy="21096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109" name=""/>
          <p:cNvSpPr/>
          <p:nvPr/>
        </p:nvSpPr>
        <p:spPr>
          <a:xfrm>
            <a:off x="7689960" y="2639880"/>
            <a:ext cx="738000" cy="21132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110" name=""/>
          <p:cNvSpPr/>
          <p:nvPr/>
        </p:nvSpPr>
        <p:spPr>
          <a:xfrm>
            <a:off x="7848720" y="2416320"/>
            <a:ext cx="742680" cy="21420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111" name=""/>
          <p:cNvSpPr/>
          <p:nvPr/>
        </p:nvSpPr>
        <p:spPr>
          <a:xfrm>
            <a:off x="6927840" y="3184560"/>
            <a:ext cx="739800" cy="21420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112" name=""/>
          <p:cNvSpPr/>
          <p:nvPr/>
        </p:nvSpPr>
        <p:spPr>
          <a:xfrm>
            <a:off x="8008920" y="1469880"/>
            <a:ext cx="739800" cy="21276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113" name=""/>
          <p:cNvSpPr/>
          <p:nvPr/>
        </p:nvSpPr>
        <p:spPr>
          <a:xfrm>
            <a:off x="6270480" y="1714680"/>
            <a:ext cx="582840" cy="23328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114" name=""/>
          <p:cNvSpPr/>
          <p:nvPr/>
        </p:nvSpPr>
        <p:spPr>
          <a:xfrm>
            <a:off x="7624800" y="1474920"/>
            <a:ext cx="587160" cy="23796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115" name=""/>
          <p:cNvSpPr/>
          <p:nvPr/>
        </p:nvSpPr>
        <p:spPr>
          <a:xfrm>
            <a:off x="6981840" y="1509840"/>
            <a:ext cx="641160" cy="23652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116" name=""/>
          <p:cNvSpPr/>
          <p:nvPr/>
        </p:nvSpPr>
        <p:spPr>
          <a:xfrm>
            <a:off x="7203960" y="1954080"/>
            <a:ext cx="744480" cy="21132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12117" name=""/>
          <p:cNvGrpSpPr/>
          <p:nvPr/>
        </p:nvGrpSpPr>
        <p:grpSpPr>
          <a:xfrm>
            <a:off x="7988400" y="2004840"/>
            <a:ext cx="162000" cy="109440"/>
            <a:chOff x="7988400" y="2004840"/>
            <a:chExt cx="162000" cy="109440"/>
          </a:xfrm>
        </p:grpSpPr>
        <p:sp>
          <p:nvSpPr>
            <p:cNvPr id="12118" name=""/>
            <p:cNvSpPr/>
            <p:nvPr/>
          </p:nvSpPr>
          <p:spPr>
            <a:xfrm>
              <a:off x="7988400" y="2004840"/>
              <a:ext cx="162000" cy="109440"/>
            </a:xfrm>
            <a:custGeom>
              <a:avLst/>
              <a:gdLst/>
              <a:ahLst/>
              <a:rect l="l" t="t" r="r" b="b"/>
              <a:pathLst>
                <a:path w="205" h="134">
                  <a:moveTo>
                    <a:pt x="79" y="32"/>
                  </a:moveTo>
                  <a:lnTo>
                    <a:pt x="123" y="32"/>
                  </a:lnTo>
                  <a:lnTo>
                    <a:pt x="144" y="27"/>
                  </a:lnTo>
                  <a:lnTo>
                    <a:pt x="169" y="3"/>
                  </a:lnTo>
                  <a:lnTo>
                    <a:pt x="205" y="0"/>
                  </a:lnTo>
                  <a:lnTo>
                    <a:pt x="196" y="32"/>
                  </a:lnTo>
                  <a:lnTo>
                    <a:pt x="166" y="52"/>
                  </a:lnTo>
                  <a:lnTo>
                    <a:pt x="148" y="75"/>
                  </a:lnTo>
                  <a:lnTo>
                    <a:pt x="153" y="102"/>
                  </a:lnTo>
                  <a:lnTo>
                    <a:pt x="126" y="98"/>
                  </a:lnTo>
                  <a:lnTo>
                    <a:pt x="83" y="118"/>
                  </a:lnTo>
                  <a:lnTo>
                    <a:pt x="18" y="134"/>
                  </a:lnTo>
                  <a:lnTo>
                    <a:pt x="0" y="66"/>
                  </a:lnTo>
                  <a:lnTo>
                    <a:pt x="61" y="62"/>
                  </a:lnTo>
                  <a:lnTo>
                    <a:pt x="79" y="32"/>
                  </a:lnTo>
                  <a:close/>
                </a:path>
              </a:pathLst>
            </a:custGeom>
            <a:solidFill>
              <a:srgbClr val="00f008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2119" name=""/>
            <p:cNvSpPr/>
            <p:nvPr/>
          </p:nvSpPr>
          <p:spPr>
            <a:xfrm>
              <a:off x="7988400" y="2004840"/>
              <a:ext cx="162000" cy="109440"/>
            </a:xfrm>
            <a:custGeom>
              <a:avLst/>
              <a:gdLst/>
              <a:ahLst/>
              <a:rect l="l" t="t" r="r" b="b"/>
              <a:pathLst>
                <a:path w="205" h="134">
                  <a:moveTo>
                    <a:pt x="79" y="32"/>
                  </a:moveTo>
                  <a:lnTo>
                    <a:pt x="123" y="32"/>
                  </a:lnTo>
                  <a:lnTo>
                    <a:pt x="144" y="27"/>
                  </a:lnTo>
                  <a:lnTo>
                    <a:pt x="169" y="3"/>
                  </a:lnTo>
                  <a:lnTo>
                    <a:pt x="205" y="0"/>
                  </a:lnTo>
                  <a:lnTo>
                    <a:pt x="196" y="32"/>
                  </a:lnTo>
                  <a:lnTo>
                    <a:pt x="166" y="52"/>
                  </a:lnTo>
                  <a:lnTo>
                    <a:pt x="148" y="75"/>
                  </a:lnTo>
                  <a:lnTo>
                    <a:pt x="153" y="102"/>
                  </a:lnTo>
                  <a:lnTo>
                    <a:pt x="126" y="98"/>
                  </a:lnTo>
                  <a:lnTo>
                    <a:pt x="83" y="118"/>
                  </a:lnTo>
                  <a:lnTo>
                    <a:pt x="18" y="134"/>
                  </a:lnTo>
                  <a:lnTo>
                    <a:pt x="0" y="66"/>
                  </a:lnTo>
                  <a:lnTo>
                    <a:pt x="61" y="62"/>
                  </a:lnTo>
                  <a:lnTo>
                    <a:pt x="79" y="32"/>
                  </a:lnTo>
                </a:path>
              </a:pathLst>
            </a:custGeom>
            <a:noFill/>
            <a:ln w="11160">
              <a:solidFill>
                <a:srgbClr val="919191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12120" name=""/>
          <p:cNvGrpSpPr/>
          <p:nvPr/>
        </p:nvGrpSpPr>
        <p:grpSpPr>
          <a:xfrm>
            <a:off x="6900840" y="1771560"/>
            <a:ext cx="7920" cy="1440"/>
            <a:chOff x="6900840" y="1771560"/>
            <a:chExt cx="7920" cy="1440"/>
          </a:xfrm>
        </p:grpSpPr>
        <p:sp>
          <p:nvSpPr>
            <p:cNvPr id="12121" name=""/>
            <p:cNvSpPr/>
            <p:nvPr/>
          </p:nvSpPr>
          <p:spPr>
            <a:xfrm>
              <a:off x="6900840" y="1771560"/>
              <a:ext cx="7920" cy="1440"/>
            </a:xfrm>
            <a:custGeom>
              <a:avLst/>
              <a:gdLst/>
              <a:ahLst/>
              <a:rect l="l" t="t" r="r" b="b"/>
              <a:pathLst>
                <a:path w="9" h="0">
                  <a:moveTo>
                    <a:pt x="0" y="0"/>
                  </a:moveTo>
                  <a:lnTo>
                    <a:pt x="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f008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45360" bIns="-453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2122" name=""/>
            <p:cNvSpPr/>
            <p:nvPr/>
          </p:nvSpPr>
          <p:spPr>
            <a:xfrm>
              <a:off x="6900840" y="1771560"/>
              <a:ext cx="7920" cy="1440"/>
            </a:xfrm>
            <a:prstGeom prst="line">
              <a:avLst/>
            </a:prstGeom>
            <a:ln w="11160">
              <a:solidFill>
                <a:srgbClr val="919191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45360" bIns="-453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12123" name=""/>
          <p:cNvGrpSpPr/>
          <p:nvPr/>
        </p:nvGrpSpPr>
        <p:grpSpPr>
          <a:xfrm>
            <a:off x="5969160" y="1265400"/>
            <a:ext cx="98280" cy="74520"/>
            <a:chOff x="5969160" y="1265400"/>
            <a:chExt cx="98280" cy="74520"/>
          </a:xfrm>
        </p:grpSpPr>
        <p:sp>
          <p:nvSpPr>
            <p:cNvPr id="12124" name=""/>
            <p:cNvSpPr/>
            <p:nvPr/>
          </p:nvSpPr>
          <p:spPr>
            <a:xfrm>
              <a:off x="5969160" y="1265400"/>
              <a:ext cx="98280" cy="74520"/>
            </a:xfrm>
            <a:custGeom>
              <a:avLst/>
              <a:gdLst/>
              <a:ahLst/>
              <a:rect l="l" t="t" r="r" b="b"/>
              <a:pathLst>
                <a:path w="122" h="93">
                  <a:moveTo>
                    <a:pt x="122" y="0"/>
                  </a:moveTo>
                  <a:lnTo>
                    <a:pt x="74" y="9"/>
                  </a:lnTo>
                  <a:lnTo>
                    <a:pt x="43" y="41"/>
                  </a:lnTo>
                  <a:lnTo>
                    <a:pt x="9" y="57"/>
                  </a:lnTo>
                  <a:lnTo>
                    <a:pt x="0" y="93"/>
                  </a:lnTo>
                  <a:lnTo>
                    <a:pt x="70" y="68"/>
                  </a:lnTo>
                  <a:lnTo>
                    <a:pt x="95" y="36"/>
                  </a:lnTo>
                  <a:lnTo>
                    <a:pt x="113" y="25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4d4d4d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27720" bIns="277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2125" name=""/>
            <p:cNvSpPr/>
            <p:nvPr/>
          </p:nvSpPr>
          <p:spPr>
            <a:xfrm>
              <a:off x="5969160" y="1265400"/>
              <a:ext cx="98280" cy="74520"/>
            </a:xfrm>
            <a:custGeom>
              <a:avLst/>
              <a:gdLst/>
              <a:ahLst/>
              <a:rect l="l" t="t" r="r" b="b"/>
              <a:pathLst>
                <a:path w="122" h="93">
                  <a:moveTo>
                    <a:pt x="122" y="0"/>
                  </a:moveTo>
                  <a:lnTo>
                    <a:pt x="74" y="9"/>
                  </a:lnTo>
                  <a:lnTo>
                    <a:pt x="43" y="41"/>
                  </a:lnTo>
                  <a:lnTo>
                    <a:pt x="9" y="57"/>
                  </a:lnTo>
                  <a:lnTo>
                    <a:pt x="0" y="93"/>
                  </a:lnTo>
                  <a:lnTo>
                    <a:pt x="70" y="68"/>
                  </a:lnTo>
                  <a:lnTo>
                    <a:pt x="95" y="36"/>
                  </a:lnTo>
                  <a:lnTo>
                    <a:pt x="113" y="25"/>
                  </a:lnTo>
                  <a:lnTo>
                    <a:pt x="122" y="0"/>
                  </a:lnTo>
                </a:path>
              </a:pathLst>
            </a:custGeom>
            <a:solidFill>
              <a:srgbClr val="008226"/>
            </a:solidFill>
            <a:ln w="11160">
              <a:solidFill>
                <a:srgbClr val="4d4d4d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27720" bIns="277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12126" name=""/>
          <p:cNvGrpSpPr/>
          <p:nvPr/>
        </p:nvGrpSpPr>
        <p:grpSpPr>
          <a:xfrm>
            <a:off x="6319800" y="1301760"/>
            <a:ext cx="76320" cy="15840"/>
            <a:chOff x="6319800" y="1301760"/>
            <a:chExt cx="76320" cy="15840"/>
          </a:xfrm>
        </p:grpSpPr>
        <p:sp>
          <p:nvSpPr>
            <p:cNvPr id="12127" name=""/>
            <p:cNvSpPr/>
            <p:nvPr/>
          </p:nvSpPr>
          <p:spPr>
            <a:xfrm>
              <a:off x="6319800" y="1301760"/>
              <a:ext cx="76320" cy="15840"/>
            </a:xfrm>
            <a:custGeom>
              <a:avLst/>
              <a:gdLst/>
              <a:ahLst/>
              <a:rect l="l" t="t" r="r" b="b"/>
              <a:pathLst>
                <a:path w="97" h="23">
                  <a:moveTo>
                    <a:pt x="18" y="3"/>
                  </a:moveTo>
                  <a:lnTo>
                    <a:pt x="0" y="16"/>
                  </a:lnTo>
                  <a:lnTo>
                    <a:pt x="9" y="23"/>
                  </a:lnTo>
                  <a:lnTo>
                    <a:pt x="70" y="19"/>
                  </a:lnTo>
                  <a:lnTo>
                    <a:pt x="97" y="19"/>
                  </a:lnTo>
                  <a:lnTo>
                    <a:pt x="92" y="0"/>
                  </a:lnTo>
                  <a:lnTo>
                    <a:pt x="18" y="3"/>
                  </a:lnTo>
                  <a:close/>
                </a:path>
              </a:pathLst>
            </a:custGeom>
            <a:solidFill>
              <a:srgbClr val="00f008"/>
            </a:solidFill>
            <a:ln w="9360">
              <a:solidFill>
                <a:srgbClr val="4d4d4d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0960" bIns="-309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2128" name=""/>
            <p:cNvSpPr/>
            <p:nvPr/>
          </p:nvSpPr>
          <p:spPr>
            <a:xfrm>
              <a:off x="6319800" y="1301760"/>
              <a:ext cx="76320" cy="15840"/>
            </a:xfrm>
            <a:custGeom>
              <a:avLst/>
              <a:gdLst/>
              <a:ahLst/>
              <a:rect l="l" t="t" r="r" b="b"/>
              <a:pathLst>
                <a:path w="97" h="23">
                  <a:moveTo>
                    <a:pt x="18" y="3"/>
                  </a:moveTo>
                  <a:lnTo>
                    <a:pt x="0" y="16"/>
                  </a:lnTo>
                  <a:lnTo>
                    <a:pt x="9" y="23"/>
                  </a:lnTo>
                  <a:lnTo>
                    <a:pt x="70" y="19"/>
                  </a:lnTo>
                  <a:lnTo>
                    <a:pt x="97" y="19"/>
                  </a:lnTo>
                  <a:lnTo>
                    <a:pt x="92" y="0"/>
                  </a:lnTo>
                  <a:lnTo>
                    <a:pt x="18" y="3"/>
                  </a:lnTo>
                </a:path>
              </a:pathLst>
            </a:custGeom>
            <a:noFill/>
            <a:ln w="11160">
              <a:solidFill>
                <a:srgbClr val="4d4d4d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0960" bIns="-309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12129" name=""/>
          <p:cNvGrpSpPr/>
          <p:nvPr/>
        </p:nvGrpSpPr>
        <p:grpSpPr>
          <a:xfrm>
            <a:off x="7178760" y="1460520"/>
            <a:ext cx="819000" cy="941040"/>
            <a:chOff x="7178760" y="1460520"/>
            <a:chExt cx="819000" cy="941040"/>
          </a:xfrm>
        </p:grpSpPr>
        <p:sp>
          <p:nvSpPr>
            <p:cNvPr id="12130" name=""/>
            <p:cNvSpPr/>
            <p:nvPr/>
          </p:nvSpPr>
          <p:spPr>
            <a:xfrm>
              <a:off x="7178760" y="1460520"/>
              <a:ext cx="819000" cy="941040"/>
            </a:xfrm>
            <a:custGeom>
              <a:avLst/>
              <a:gdLst/>
              <a:ahLst/>
              <a:rect l="l" t="t" r="r" b="b"/>
              <a:pathLst>
                <a:path w="1033" h="1185">
                  <a:moveTo>
                    <a:pt x="832" y="0"/>
                  </a:moveTo>
                  <a:lnTo>
                    <a:pt x="792" y="20"/>
                  </a:lnTo>
                  <a:lnTo>
                    <a:pt x="701" y="16"/>
                  </a:lnTo>
                  <a:lnTo>
                    <a:pt x="636" y="43"/>
                  </a:lnTo>
                  <a:lnTo>
                    <a:pt x="553" y="85"/>
                  </a:lnTo>
                  <a:lnTo>
                    <a:pt x="519" y="121"/>
                  </a:lnTo>
                  <a:lnTo>
                    <a:pt x="519" y="167"/>
                  </a:lnTo>
                  <a:lnTo>
                    <a:pt x="471" y="196"/>
                  </a:lnTo>
                  <a:lnTo>
                    <a:pt x="440" y="228"/>
                  </a:lnTo>
                  <a:lnTo>
                    <a:pt x="440" y="245"/>
                  </a:lnTo>
                  <a:lnTo>
                    <a:pt x="467" y="272"/>
                  </a:lnTo>
                  <a:lnTo>
                    <a:pt x="471" y="284"/>
                  </a:lnTo>
                  <a:lnTo>
                    <a:pt x="458" y="308"/>
                  </a:lnTo>
                  <a:lnTo>
                    <a:pt x="467" y="329"/>
                  </a:lnTo>
                  <a:lnTo>
                    <a:pt x="474" y="352"/>
                  </a:lnTo>
                  <a:lnTo>
                    <a:pt x="467" y="372"/>
                  </a:lnTo>
                  <a:lnTo>
                    <a:pt x="436" y="376"/>
                  </a:lnTo>
                  <a:lnTo>
                    <a:pt x="391" y="432"/>
                  </a:lnTo>
                  <a:lnTo>
                    <a:pt x="339" y="444"/>
                  </a:lnTo>
                  <a:lnTo>
                    <a:pt x="217" y="444"/>
                  </a:lnTo>
                  <a:lnTo>
                    <a:pt x="214" y="460"/>
                  </a:lnTo>
                  <a:lnTo>
                    <a:pt x="95" y="460"/>
                  </a:lnTo>
                  <a:lnTo>
                    <a:pt x="70" y="484"/>
                  </a:lnTo>
                  <a:lnTo>
                    <a:pt x="64" y="525"/>
                  </a:lnTo>
                  <a:lnTo>
                    <a:pt x="88" y="548"/>
                  </a:lnTo>
                  <a:lnTo>
                    <a:pt x="113" y="581"/>
                  </a:lnTo>
                  <a:lnTo>
                    <a:pt x="104" y="613"/>
                  </a:lnTo>
                  <a:lnTo>
                    <a:pt x="48" y="660"/>
                  </a:lnTo>
                  <a:lnTo>
                    <a:pt x="0" y="701"/>
                  </a:lnTo>
                  <a:lnTo>
                    <a:pt x="21" y="728"/>
                  </a:lnTo>
                  <a:lnTo>
                    <a:pt x="9" y="757"/>
                  </a:lnTo>
                  <a:lnTo>
                    <a:pt x="201" y="728"/>
                  </a:lnTo>
                  <a:lnTo>
                    <a:pt x="693" y="624"/>
                  </a:lnTo>
                  <a:lnTo>
                    <a:pt x="701" y="644"/>
                  </a:lnTo>
                  <a:lnTo>
                    <a:pt x="740" y="656"/>
                  </a:lnTo>
                  <a:lnTo>
                    <a:pt x="745" y="705"/>
                  </a:lnTo>
                  <a:lnTo>
                    <a:pt x="789" y="708"/>
                  </a:lnTo>
                  <a:lnTo>
                    <a:pt x="801" y="728"/>
                  </a:lnTo>
                  <a:lnTo>
                    <a:pt x="785" y="751"/>
                  </a:lnTo>
                  <a:lnTo>
                    <a:pt x="780" y="789"/>
                  </a:lnTo>
                  <a:lnTo>
                    <a:pt x="762" y="813"/>
                  </a:lnTo>
                  <a:lnTo>
                    <a:pt x="776" y="840"/>
                  </a:lnTo>
                  <a:lnTo>
                    <a:pt x="754" y="852"/>
                  </a:lnTo>
                  <a:lnTo>
                    <a:pt x="776" y="897"/>
                  </a:lnTo>
                  <a:lnTo>
                    <a:pt x="771" y="928"/>
                  </a:lnTo>
                  <a:lnTo>
                    <a:pt x="828" y="933"/>
                  </a:lnTo>
                  <a:lnTo>
                    <a:pt x="841" y="964"/>
                  </a:lnTo>
                  <a:lnTo>
                    <a:pt x="816" y="1016"/>
                  </a:lnTo>
                  <a:lnTo>
                    <a:pt x="758" y="1052"/>
                  </a:lnTo>
                  <a:lnTo>
                    <a:pt x="762" y="1080"/>
                  </a:lnTo>
                  <a:lnTo>
                    <a:pt x="776" y="1097"/>
                  </a:lnTo>
                  <a:lnTo>
                    <a:pt x="789" y="1132"/>
                  </a:lnTo>
                  <a:lnTo>
                    <a:pt x="819" y="1129"/>
                  </a:lnTo>
                  <a:lnTo>
                    <a:pt x="850" y="1136"/>
                  </a:lnTo>
                  <a:lnTo>
                    <a:pt x="871" y="1149"/>
                  </a:lnTo>
                  <a:lnTo>
                    <a:pt x="902" y="1185"/>
                  </a:lnTo>
                  <a:lnTo>
                    <a:pt x="923" y="1165"/>
                  </a:lnTo>
                  <a:lnTo>
                    <a:pt x="920" y="1136"/>
                  </a:lnTo>
                  <a:lnTo>
                    <a:pt x="954" y="1109"/>
                  </a:lnTo>
                  <a:lnTo>
                    <a:pt x="975" y="1077"/>
                  </a:lnTo>
                  <a:lnTo>
                    <a:pt x="972" y="999"/>
                  </a:lnTo>
                  <a:lnTo>
                    <a:pt x="990" y="976"/>
                  </a:lnTo>
                  <a:lnTo>
                    <a:pt x="984" y="892"/>
                  </a:lnTo>
                  <a:lnTo>
                    <a:pt x="972" y="875"/>
                  </a:lnTo>
                  <a:lnTo>
                    <a:pt x="950" y="872"/>
                  </a:lnTo>
                  <a:lnTo>
                    <a:pt x="936" y="872"/>
                  </a:lnTo>
                  <a:lnTo>
                    <a:pt x="941" y="848"/>
                  </a:lnTo>
                  <a:lnTo>
                    <a:pt x="954" y="813"/>
                  </a:lnTo>
                  <a:lnTo>
                    <a:pt x="972" y="836"/>
                  </a:lnTo>
                  <a:lnTo>
                    <a:pt x="975" y="852"/>
                  </a:lnTo>
                  <a:lnTo>
                    <a:pt x="1033" y="829"/>
                  </a:lnTo>
                  <a:lnTo>
                    <a:pt x="1033" y="796"/>
                  </a:lnTo>
                  <a:lnTo>
                    <a:pt x="1024" y="777"/>
                  </a:lnTo>
                  <a:lnTo>
                    <a:pt x="1020" y="760"/>
                  </a:lnTo>
                  <a:lnTo>
                    <a:pt x="997" y="757"/>
                  </a:lnTo>
                  <a:lnTo>
                    <a:pt x="975" y="741"/>
                  </a:lnTo>
                  <a:lnTo>
                    <a:pt x="1015" y="721"/>
                  </a:lnTo>
                  <a:lnTo>
                    <a:pt x="981" y="692"/>
                  </a:lnTo>
                  <a:lnTo>
                    <a:pt x="975" y="660"/>
                  </a:lnTo>
                  <a:lnTo>
                    <a:pt x="963" y="572"/>
                  </a:lnTo>
                  <a:lnTo>
                    <a:pt x="963" y="565"/>
                  </a:lnTo>
                  <a:lnTo>
                    <a:pt x="932" y="545"/>
                  </a:lnTo>
                  <a:lnTo>
                    <a:pt x="959" y="448"/>
                  </a:lnTo>
                  <a:lnTo>
                    <a:pt x="950" y="421"/>
                  </a:lnTo>
                  <a:lnTo>
                    <a:pt x="936" y="388"/>
                  </a:lnTo>
                  <a:lnTo>
                    <a:pt x="941" y="360"/>
                  </a:lnTo>
                  <a:lnTo>
                    <a:pt x="914" y="281"/>
                  </a:lnTo>
                  <a:lnTo>
                    <a:pt x="871" y="281"/>
                  </a:lnTo>
                  <a:lnTo>
                    <a:pt x="884" y="241"/>
                  </a:lnTo>
                  <a:lnTo>
                    <a:pt x="884" y="209"/>
                  </a:lnTo>
                  <a:lnTo>
                    <a:pt x="853" y="180"/>
                  </a:lnTo>
                  <a:lnTo>
                    <a:pt x="871" y="153"/>
                  </a:lnTo>
                  <a:lnTo>
                    <a:pt x="859" y="112"/>
                  </a:lnTo>
                  <a:lnTo>
                    <a:pt x="832" y="81"/>
                  </a:lnTo>
                  <a:lnTo>
                    <a:pt x="832" y="0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333333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2131" name=""/>
            <p:cNvSpPr/>
            <p:nvPr/>
          </p:nvSpPr>
          <p:spPr>
            <a:xfrm>
              <a:off x="7178760" y="1460520"/>
              <a:ext cx="819000" cy="941040"/>
            </a:xfrm>
            <a:custGeom>
              <a:avLst/>
              <a:gdLst/>
              <a:ahLst/>
              <a:rect l="l" t="t" r="r" b="b"/>
              <a:pathLst>
                <a:path w="1033" h="1185">
                  <a:moveTo>
                    <a:pt x="832" y="0"/>
                  </a:moveTo>
                  <a:lnTo>
                    <a:pt x="792" y="20"/>
                  </a:lnTo>
                  <a:lnTo>
                    <a:pt x="701" y="16"/>
                  </a:lnTo>
                  <a:lnTo>
                    <a:pt x="636" y="43"/>
                  </a:lnTo>
                  <a:lnTo>
                    <a:pt x="553" y="85"/>
                  </a:lnTo>
                  <a:lnTo>
                    <a:pt x="519" y="121"/>
                  </a:lnTo>
                  <a:lnTo>
                    <a:pt x="519" y="167"/>
                  </a:lnTo>
                  <a:lnTo>
                    <a:pt x="471" y="196"/>
                  </a:lnTo>
                  <a:lnTo>
                    <a:pt x="440" y="228"/>
                  </a:lnTo>
                  <a:lnTo>
                    <a:pt x="440" y="245"/>
                  </a:lnTo>
                  <a:lnTo>
                    <a:pt x="467" y="272"/>
                  </a:lnTo>
                  <a:lnTo>
                    <a:pt x="471" y="284"/>
                  </a:lnTo>
                  <a:lnTo>
                    <a:pt x="458" y="308"/>
                  </a:lnTo>
                  <a:lnTo>
                    <a:pt x="467" y="329"/>
                  </a:lnTo>
                  <a:lnTo>
                    <a:pt x="474" y="352"/>
                  </a:lnTo>
                  <a:lnTo>
                    <a:pt x="467" y="372"/>
                  </a:lnTo>
                  <a:lnTo>
                    <a:pt x="436" y="376"/>
                  </a:lnTo>
                  <a:lnTo>
                    <a:pt x="391" y="432"/>
                  </a:lnTo>
                  <a:lnTo>
                    <a:pt x="339" y="444"/>
                  </a:lnTo>
                  <a:lnTo>
                    <a:pt x="217" y="444"/>
                  </a:lnTo>
                  <a:lnTo>
                    <a:pt x="214" y="460"/>
                  </a:lnTo>
                  <a:lnTo>
                    <a:pt x="95" y="460"/>
                  </a:lnTo>
                  <a:lnTo>
                    <a:pt x="70" y="484"/>
                  </a:lnTo>
                  <a:lnTo>
                    <a:pt x="64" y="525"/>
                  </a:lnTo>
                  <a:lnTo>
                    <a:pt x="88" y="548"/>
                  </a:lnTo>
                  <a:lnTo>
                    <a:pt x="113" y="581"/>
                  </a:lnTo>
                  <a:lnTo>
                    <a:pt x="104" y="613"/>
                  </a:lnTo>
                  <a:lnTo>
                    <a:pt x="48" y="660"/>
                  </a:lnTo>
                  <a:lnTo>
                    <a:pt x="0" y="701"/>
                  </a:lnTo>
                  <a:lnTo>
                    <a:pt x="21" y="728"/>
                  </a:lnTo>
                  <a:lnTo>
                    <a:pt x="9" y="757"/>
                  </a:lnTo>
                  <a:lnTo>
                    <a:pt x="201" y="728"/>
                  </a:lnTo>
                  <a:lnTo>
                    <a:pt x="693" y="624"/>
                  </a:lnTo>
                  <a:lnTo>
                    <a:pt x="701" y="644"/>
                  </a:lnTo>
                  <a:lnTo>
                    <a:pt x="740" y="656"/>
                  </a:lnTo>
                  <a:lnTo>
                    <a:pt x="745" y="705"/>
                  </a:lnTo>
                  <a:lnTo>
                    <a:pt x="789" y="708"/>
                  </a:lnTo>
                  <a:lnTo>
                    <a:pt x="801" y="728"/>
                  </a:lnTo>
                  <a:lnTo>
                    <a:pt x="785" y="751"/>
                  </a:lnTo>
                  <a:lnTo>
                    <a:pt x="780" y="789"/>
                  </a:lnTo>
                  <a:lnTo>
                    <a:pt x="762" y="813"/>
                  </a:lnTo>
                  <a:lnTo>
                    <a:pt x="776" y="840"/>
                  </a:lnTo>
                  <a:lnTo>
                    <a:pt x="754" y="852"/>
                  </a:lnTo>
                  <a:lnTo>
                    <a:pt x="776" y="897"/>
                  </a:lnTo>
                  <a:lnTo>
                    <a:pt x="771" y="928"/>
                  </a:lnTo>
                  <a:lnTo>
                    <a:pt x="828" y="933"/>
                  </a:lnTo>
                  <a:lnTo>
                    <a:pt x="841" y="964"/>
                  </a:lnTo>
                  <a:lnTo>
                    <a:pt x="816" y="1016"/>
                  </a:lnTo>
                  <a:lnTo>
                    <a:pt x="758" y="1052"/>
                  </a:lnTo>
                  <a:lnTo>
                    <a:pt x="762" y="1080"/>
                  </a:lnTo>
                  <a:lnTo>
                    <a:pt x="776" y="1097"/>
                  </a:lnTo>
                  <a:lnTo>
                    <a:pt x="789" y="1132"/>
                  </a:lnTo>
                  <a:lnTo>
                    <a:pt x="819" y="1129"/>
                  </a:lnTo>
                  <a:lnTo>
                    <a:pt x="850" y="1136"/>
                  </a:lnTo>
                  <a:lnTo>
                    <a:pt x="871" y="1149"/>
                  </a:lnTo>
                  <a:lnTo>
                    <a:pt x="902" y="1185"/>
                  </a:lnTo>
                  <a:lnTo>
                    <a:pt x="923" y="1165"/>
                  </a:lnTo>
                  <a:lnTo>
                    <a:pt x="920" y="1136"/>
                  </a:lnTo>
                  <a:lnTo>
                    <a:pt x="954" y="1109"/>
                  </a:lnTo>
                  <a:lnTo>
                    <a:pt x="975" y="1077"/>
                  </a:lnTo>
                  <a:lnTo>
                    <a:pt x="972" y="999"/>
                  </a:lnTo>
                  <a:lnTo>
                    <a:pt x="990" y="976"/>
                  </a:lnTo>
                  <a:lnTo>
                    <a:pt x="984" y="892"/>
                  </a:lnTo>
                  <a:lnTo>
                    <a:pt x="972" y="875"/>
                  </a:lnTo>
                  <a:lnTo>
                    <a:pt x="950" y="872"/>
                  </a:lnTo>
                  <a:lnTo>
                    <a:pt x="936" y="872"/>
                  </a:lnTo>
                  <a:lnTo>
                    <a:pt x="941" y="848"/>
                  </a:lnTo>
                  <a:lnTo>
                    <a:pt x="954" y="813"/>
                  </a:lnTo>
                  <a:lnTo>
                    <a:pt x="972" y="836"/>
                  </a:lnTo>
                  <a:lnTo>
                    <a:pt x="975" y="852"/>
                  </a:lnTo>
                  <a:lnTo>
                    <a:pt x="1033" y="829"/>
                  </a:lnTo>
                  <a:lnTo>
                    <a:pt x="1033" y="796"/>
                  </a:lnTo>
                  <a:lnTo>
                    <a:pt x="1024" y="777"/>
                  </a:lnTo>
                  <a:lnTo>
                    <a:pt x="1020" y="760"/>
                  </a:lnTo>
                  <a:lnTo>
                    <a:pt x="997" y="757"/>
                  </a:lnTo>
                  <a:lnTo>
                    <a:pt x="975" y="741"/>
                  </a:lnTo>
                  <a:lnTo>
                    <a:pt x="1015" y="721"/>
                  </a:lnTo>
                  <a:lnTo>
                    <a:pt x="981" y="692"/>
                  </a:lnTo>
                  <a:lnTo>
                    <a:pt x="975" y="660"/>
                  </a:lnTo>
                  <a:lnTo>
                    <a:pt x="963" y="572"/>
                  </a:lnTo>
                  <a:lnTo>
                    <a:pt x="963" y="565"/>
                  </a:lnTo>
                  <a:lnTo>
                    <a:pt x="932" y="545"/>
                  </a:lnTo>
                  <a:lnTo>
                    <a:pt x="959" y="448"/>
                  </a:lnTo>
                  <a:lnTo>
                    <a:pt x="950" y="421"/>
                  </a:lnTo>
                  <a:lnTo>
                    <a:pt x="936" y="388"/>
                  </a:lnTo>
                  <a:lnTo>
                    <a:pt x="941" y="360"/>
                  </a:lnTo>
                  <a:lnTo>
                    <a:pt x="914" y="281"/>
                  </a:lnTo>
                  <a:lnTo>
                    <a:pt x="871" y="281"/>
                  </a:lnTo>
                  <a:lnTo>
                    <a:pt x="884" y="241"/>
                  </a:lnTo>
                  <a:lnTo>
                    <a:pt x="884" y="209"/>
                  </a:lnTo>
                  <a:lnTo>
                    <a:pt x="853" y="180"/>
                  </a:lnTo>
                  <a:lnTo>
                    <a:pt x="871" y="153"/>
                  </a:lnTo>
                  <a:lnTo>
                    <a:pt x="859" y="112"/>
                  </a:lnTo>
                  <a:lnTo>
                    <a:pt x="832" y="81"/>
                  </a:lnTo>
                  <a:lnTo>
                    <a:pt x="832" y="0"/>
                  </a:lnTo>
                </a:path>
              </a:pathLst>
            </a:custGeom>
            <a:solidFill>
              <a:srgbClr val="008226"/>
            </a:solidFill>
            <a:ln w="11160">
              <a:solidFill>
                <a:srgbClr val="333333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12132" name=""/>
          <p:cNvGrpSpPr/>
          <p:nvPr/>
        </p:nvGrpSpPr>
        <p:grpSpPr>
          <a:xfrm>
            <a:off x="7750080" y="2300400"/>
            <a:ext cx="142920" cy="190080"/>
            <a:chOff x="7750080" y="2300400"/>
            <a:chExt cx="142920" cy="190080"/>
          </a:xfrm>
        </p:grpSpPr>
        <p:sp>
          <p:nvSpPr>
            <p:cNvPr id="12133" name=""/>
            <p:cNvSpPr/>
            <p:nvPr/>
          </p:nvSpPr>
          <p:spPr>
            <a:xfrm>
              <a:off x="7750080" y="2300400"/>
              <a:ext cx="142920" cy="190080"/>
            </a:xfrm>
            <a:custGeom>
              <a:avLst/>
              <a:gdLst/>
              <a:ahLst/>
              <a:rect l="l" t="t" r="r" b="b"/>
              <a:pathLst>
                <a:path w="184" h="237">
                  <a:moveTo>
                    <a:pt x="40" y="0"/>
                  </a:moveTo>
                  <a:lnTo>
                    <a:pt x="62" y="68"/>
                  </a:lnTo>
                  <a:lnTo>
                    <a:pt x="87" y="72"/>
                  </a:lnTo>
                  <a:lnTo>
                    <a:pt x="110" y="113"/>
                  </a:lnTo>
                  <a:lnTo>
                    <a:pt x="117" y="136"/>
                  </a:lnTo>
                  <a:lnTo>
                    <a:pt x="148" y="140"/>
                  </a:lnTo>
                  <a:lnTo>
                    <a:pt x="184" y="165"/>
                  </a:lnTo>
                  <a:lnTo>
                    <a:pt x="184" y="212"/>
                  </a:lnTo>
                  <a:lnTo>
                    <a:pt x="171" y="237"/>
                  </a:lnTo>
                  <a:lnTo>
                    <a:pt x="80" y="237"/>
                  </a:lnTo>
                  <a:lnTo>
                    <a:pt x="0" y="20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4d4d4d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2134" name=""/>
            <p:cNvSpPr/>
            <p:nvPr/>
          </p:nvSpPr>
          <p:spPr>
            <a:xfrm>
              <a:off x="7750080" y="2300400"/>
              <a:ext cx="142920" cy="190080"/>
            </a:xfrm>
            <a:custGeom>
              <a:avLst/>
              <a:gdLst/>
              <a:ahLst/>
              <a:rect l="l" t="t" r="r" b="b"/>
              <a:pathLst>
                <a:path w="184" h="237">
                  <a:moveTo>
                    <a:pt x="40" y="0"/>
                  </a:moveTo>
                  <a:lnTo>
                    <a:pt x="62" y="68"/>
                  </a:lnTo>
                  <a:lnTo>
                    <a:pt x="87" y="72"/>
                  </a:lnTo>
                  <a:lnTo>
                    <a:pt x="110" y="113"/>
                  </a:lnTo>
                  <a:lnTo>
                    <a:pt x="117" y="136"/>
                  </a:lnTo>
                  <a:lnTo>
                    <a:pt x="148" y="140"/>
                  </a:lnTo>
                  <a:lnTo>
                    <a:pt x="184" y="165"/>
                  </a:lnTo>
                  <a:lnTo>
                    <a:pt x="184" y="212"/>
                  </a:lnTo>
                  <a:lnTo>
                    <a:pt x="171" y="237"/>
                  </a:lnTo>
                  <a:lnTo>
                    <a:pt x="80" y="237"/>
                  </a:lnTo>
                  <a:lnTo>
                    <a:pt x="0" y="20"/>
                  </a:lnTo>
                  <a:lnTo>
                    <a:pt x="40" y="0"/>
                  </a:lnTo>
                </a:path>
              </a:pathLst>
            </a:custGeom>
            <a:solidFill>
              <a:srgbClr val="008226"/>
            </a:solidFill>
            <a:ln w="11160">
              <a:solidFill>
                <a:srgbClr val="4d4d4d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12135" name=""/>
          <p:cNvGrpSpPr/>
          <p:nvPr/>
        </p:nvGrpSpPr>
        <p:grpSpPr>
          <a:xfrm>
            <a:off x="7988400" y="2004840"/>
            <a:ext cx="162000" cy="109440"/>
            <a:chOff x="7988400" y="2004840"/>
            <a:chExt cx="162000" cy="109440"/>
          </a:xfrm>
        </p:grpSpPr>
        <p:sp>
          <p:nvSpPr>
            <p:cNvPr id="12136" name=""/>
            <p:cNvSpPr/>
            <p:nvPr/>
          </p:nvSpPr>
          <p:spPr>
            <a:xfrm>
              <a:off x="7988400" y="2004840"/>
              <a:ext cx="162000" cy="109440"/>
            </a:xfrm>
            <a:custGeom>
              <a:avLst/>
              <a:gdLst/>
              <a:ahLst/>
              <a:rect l="l" t="t" r="r" b="b"/>
              <a:pathLst>
                <a:path w="205" h="134">
                  <a:moveTo>
                    <a:pt x="79" y="32"/>
                  </a:moveTo>
                  <a:lnTo>
                    <a:pt x="123" y="32"/>
                  </a:lnTo>
                  <a:lnTo>
                    <a:pt x="144" y="27"/>
                  </a:lnTo>
                  <a:lnTo>
                    <a:pt x="169" y="3"/>
                  </a:lnTo>
                  <a:lnTo>
                    <a:pt x="205" y="0"/>
                  </a:lnTo>
                  <a:lnTo>
                    <a:pt x="196" y="32"/>
                  </a:lnTo>
                  <a:lnTo>
                    <a:pt x="166" y="52"/>
                  </a:lnTo>
                  <a:lnTo>
                    <a:pt x="148" y="75"/>
                  </a:lnTo>
                  <a:lnTo>
                    <a:pt x="153" y="102"/>
                  </a:lnTo>
                  <a:lnTo>
                    <a:pt x="126" y="98"/>
                  </a:lnTo>
                  <a:lnTo>
                    <a:pt x="83" y="118"/>
                  </a:lnTo>
                  <a:lnTo>
                    <a:pt x="18" y="134"/>
                  </a:lnTo>
                  <a:lnTo>
                    <a:pt x="0" y="66"/>
                  </a:lnTo>
                  <a:lnTo>
                    <a:pt x="61" y="62"/>
                  </a:lnTo>
                  <a:lnTo>
                    <a:pt x="79" y="32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4d4d4d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2137" name=""/>
            <p:cNvSpPr/>
            <p:nvPr/>
          </p:nvSpPr>
          <p:spPr>
            <a:xfrm>
              <a:off x="7988400" y="2004840"/>
              <a:ext cx="162000" cy="109440"/>
            </a:xfrm>
            <a:custGeom>
              <a:avLst/>
              <a:gdLst/>
              <a:ahLst/>
              <a:rect l="l" t="t" r="r" b="b"/>
              <a:pathLst>
                <a:path w="205" h="134">
                  <a:moveTo>
                    <a:pt x="79" y="32"/>
                  </a:moveTo>
                  <a:lnTo>
                    <a:pt x="123" y="32"/>
                  </a:lnTo>
                  <a:lnTo>
                    <a:pt x="144" y="27"/>
                  </a:lnTo>
                  <a:lnTo>
                    <a:pt x="169" y="3"/>
                  </a:lnTo>
                  <a:lnTo>
                    <a:pt x="205" y="0"/>
                  </a:lnTo>
                  <a:lnTo>
                    <a:pt x="196" y="32"/>
                  </a:lnTo>
                  <a:lnTo>
                    <a:pt x="166" y="52"/>
                  </a:lnTo>
                  <a:lnTo>
                    <a:pt x="148" y="75"/>
                  </a:lnTo>
                  <a:lnTo>
                    <a:pt x="153" y="102"/>
                  </a:lnTo>
                  <a:lnTo>
                    <a:pt x="126" y="98"/>
                  </a:lnTo>
                  <a:lnTo>
                    <a:pt x="83" y="118"/>
                  </a:lnTo>
                  <a:lnTo>
                    <a:pt x="18" y="134"/>
                  </a:lnTo>
                  <a:lnTo>
                    <a:pt x="0" y="66"/>
                  </a:lnTo>
                  <a:lnTo>
                    <a:pt x="61" y="62"/>
                  </a:lnTo>
                  <a:lnTo>
                    <a:pt x="79" y="32"/>
                  </a:lnTo>
                </a:path>
              </a:pathLst>
            </a:custGeom>
            <a:solidFill>
              <a:srgbClr val="008226"/>
            </a:solidFill>
            <a:ln w="11160">
              <a:solidFill>
                <a:srgbClr val="4d4d4d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12138" name=""/>
          <p:cNvGrpSpPr/>
          <p:nvPr/>
        </p:nvGrpSpPr>
        <p:grpSpPr>
          <a:xfrm>
            <a:off x="6900840" y="1771560"/>
            <a:ext cx="7920" cy="1440"/>
            <a:chOff x="6900840" y="1771560"/>
            <a:chExt cx="7920" cy="1440"/>
          </a:xfrm>
        </p:grpSpPr>
        <p:sp>
          <p:nvSpPr>
            <p:cNvPr id="12139" name=""/>
            <p:cNvSpPr/>
            <p:nvPr/>
          </p:nvSpPr>
          <p:spPr>
            <a:xfrm>
              <a:off x="6900840" y="1771560"/>
              <a:ext cx="7920" cy="1440"/>
            </a:xfrm>
            <a:custGeom>
              <a:avLst/>
              <a:gdLst/>
              <a:ahLst/>
              <a:rect l="l" t="t" r="r" b="b"/>
              <a:pathLst>
                <a:path w="9" h="0">
                  <a:moveTo>
                    <a:pt x="0" y="0"/>
                  </a:moveTo>
                  <a:lnTo>
                    <a:pt x="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f008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45360" bIns="-453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2140" name=""/>
            <p:cNvSpPr/>
            <p:nvPr/>
          </p:nvSpPr>
          <p:spPr>
            <a:xfrm>
              <a:off x="6900840" y="1771560"/>
              <a:ext cx="7920" cy="1440"/>
            </a:xfrm>
            <a:prstGeom prst="line">
              <a:avLst/>
            </a:prstGeom>
            <a:ln w="11160">
              <a:solidFill>
                <a:srgbClr val="919191"/>
              </a:solidFill>
              <a:miter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45360" bIns="-453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12141" name=""/>
          <p:cNvGrpSpPr/>
          <p:nvPr/>
        </p:nvGrpSpPr>
        <p:grpSpPr>
          <a:xfrm>
            <a:off x="5969160" y="1265400"/>
            <a:ext cx="98280" cy="74520"/>
            <a:chOff x="5969160" y="1265400"/>
            <a:chExt cx="98280" cy="74520"/>
          </a:xfrm>
        </p:grpSpPr>
        <p:sp>
          <p:nvSpPr>
            <p:cNvPr id="12142" name=""/>
            <p:cNvSpPr/>
            <p:nvPr/>
          </p:nvSpPr>
          <p:spPr>
            <a:xfrm>
              <a:off x="5969160" y="1265400"/>
              <a:ext cx="98280" cy="74520"/>
            </a:xfrm>
            <a:custGeom>
              <a:avLst/>
              <a:gdLst/>
              <a:ahLst/>
              <a:rect l="l" t="t" r="r" b="b"/>
              <a:pathLst>
                <a:path w="122" h="93">
                  <a:moveTo>
                    <a:pt x="122" y="0"/>
                  </a:moveTo>
                  <a:lnTo>
                    <a:pt x="74" y="9"/>
                  </a:lnTo>
                  <a:lnTo>
                    <a:pt x="43" y="41"/>
                  </a:lnTo>
                  <a:lnTo>
                    <a:pt x="9" y="57"/>
                  </a:lnTo>
                  <a:lnTo>
                    <a:pt x="0" y="93"/>
                  </a:lnTo>
                  <a:lnTo>
                    <a:pt x="70" y="68"/>
                  </a:lnTo>
                  <a:lnTo>
                    <a:pt x="95" y="36"/>
                  </a:lnTo>
                  <a:lnTo>
                    <a:pt x="113" y="25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4d4d4d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27720" bIns="277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2143" name=""/>
            <p:cNvSpPr/>
            <p:nvPr/>
          </p:nvSpPr>
          <p:spPr>
            <a:xfrm>
              <a:off x="5969160" y="1265400"/>
              <a:ext cx="98280" cy="74520"/>
            </a:xfrm>
            <a:custGeom>
              <a:avLst/>
              <a:gdLst/>
              <a:ahLst/>
              <a:rect l="l" t="t" r="r" b="b"/>
              <a:pathLst>
                <a:path w="122" h="93">
                  <a:moveTo>
                    <a:pt x="122" y="0"/>
                  </a:moveTo>
                  <a:lnTo>
                    <a:pt x="74" y="9"/>
                  </a:lnTo>
                  <a:lnTo>
                    <a:pt x="43" y="41"/>
                  </a:lnTo>
                  <a:lnTo>
                    <a:pt x="9" y="57"/>
                  </a:lnTo>
                  <a:lnTo>
                    <a:pt x="0" y="93"/>
                  </a:lnTo>
                  <a:lnTo>
                    <a:pt x="70" y="68"/>
                  </a:lnTo>
                  <a:lnTo>
                    <a:pt x="95" y="36"/>
                  </a:lnTo>
                  <a:lnTo>
                    <a:pt x="113" y="25"/>
                  </a:lnTo>
                  <a:lnTo>
                    <a:pt x="122" y="0"/>
                  </a:lnTo>
                </a:path>
              </a:pathLst>
            </a:custGeom>
            <a:solidFill>
              <a:srgbClr val="008226"/>
            </a:solidFill>
            <a:ln w="11160">
              <a:solidFill>
                <a:srgbClr val="4d4d4d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27720" bIns="277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12144" name=""/>
          <p:cNvGrpSpPr/>
          <p:nvPr/>
        </p:nvGrpSpPr>
        <p:grpSpPr>
          <a:xfrm>
            <a:off x="6319800" y="1301760"/>
            <a:ext cx="76320" cy="15840"/>
            <a:chOff x="6319800" y="1301760"/>
            <a:chExt cx="76320" cy="15840"/>
          </a:xfrm>
        </p:grpSpPr>
        <p:sp>
          <p:nvSpPr>
            <p:cNvPr id="12145" name=""/>
            <p:cNvSpPr/>
            <p:nvPr/>
          </p:nvSpPr>
          <p:spPr>
            <a:xfrm>
              <a:off x="6319800" y="1301760"/>
              <a:ext cx="76320" cy="15840"/>
            </a:xfrm>
            <a:custGeom>
              <a:avLst/>
              <a:gdLst/>
              <a:ahLst/>
              <a:rect l="l" t="t" r="r" b="b"/>
              <a:pathLst>
                <a:path w="97" h="23">
                  <a:moveTo>
                    <a:pt x="18" y="3"/>
                  </a:moveTo>
                  <a:lnTo>
                    <a:pt x="0" y="16"/>
                  </a:lnTo>
                  <a:lnTo>
                    <a:pt x="9" y="23"/>
                  </a:lnTo>
                  <a:lnTo>
                    <a:pt x="70" y="19"/>
                  </a:lnTo>
                  <a:lnTo>
                    <a:pt x="97" y="19"/>
                  </a:lnTo>
                  <a:lnTo>
                    <a:pt x="92" y="0"/>
                  </a:lnTo>
                  <a:lnTo>
                    <a:pt x="18" y="3"/>
                  </a:lnTo>
                  <a:close/>
                </a:path>
              </a:pathLst>
            </a:custGeom>
            <a:solidFill>
              <a:srgbClr val="00f008"/>
            </a:solidFill>
            <a:ln w="9360">
              <a:solidFill>
                <a:srgbClr val="4d4d4d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0960" bIns="-309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2146" name=""/>
            <p:cNvSpPr/>
            <p:nvPr/>
          </p:nvSpPr>
          <p:spPr>
            <a:xfrm>
              <a:off x="6319800" y="1301760"/>
              <a:ext cx="76320" cy="15840"/>
            </a:xfrm>
            <a:custGeom>
              <a:avLst/>
              <a:gdLst/>
              <a:ahLst/>
              <a:rect l="l" t="t" r="r" b="b"/>
              <a:pathLst>
                <a:path w="97" h="23">
                  <a:moveTo>
                    <a:pt x="18" y="3"/>
                  </a:moveTo>
                  <a:lnTo>
                    <a:pt x="0" y="16"/>
                  </a:lnTo>
                  <a:lnTo>
                    <a:pt x="9" y="23"/>
                  </a:lnTo>
                  <a:lnTo>
                    <a:pt x="70" y="19"/>
                  </a:lnTo>
                  <a:lnTo>
                    <a:pt x="97" y="19"/>
                  </a:lnTo>
                  <a:lnTo>
                    <a:pt x="92" y="0"/>
                  </a:lnTo>
                  <a:lnTo>
                    <a:pt x="18" y="3"/>
                  </a:lnTo>
                </a:path>
              </a:pathLst>
            </a:custGeom>
            <a:noFill/>
            <a:ln w="11160">
              <a:solidFill>
                <a:srgbClr val="4d4d4d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0960" bIns="-309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12147" name=""/>
          <p:cNvSpPr/>
          <p:nvPr/>
        </p:nvSpPr>
        <p:spPr>
          <a:xfrm>
            <a:off x="8864640" y="1677960"/>
            <a:ext cx="739800" cy="21132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148" name=""/>
          <p:cNvSpPr/>
          <p:nvPr/>
        </p:nvSpPr>
        <p:spPr>
          <a:xfrm>
            <a:off x="1042920" y="2608200"/>
            <a:ext cx="739800" cy="21420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149" name=""/>
          <p:cNvSpPr/>
          <p:nvPr/>
        </p:nvSpPr>
        <p:spPr>
          <a:xfrm>
            <a:off x="1303200" y="2852640"/>
            <a:ext cx="739800" cy="21276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150" name=""/>
          <p:cNvSpPr/>
          <p:nvPr/>
        </p:nvSpPr>
        <p:spPr>
          <a:xfrm>
            <a:off x="1878120" y="3498840"/>
            <a:ext cx="736560" cy="21132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151" name=""/>
          <p:cNvSpPr/>
          <p:nvPr/>
        </p:nvSpPr>
        <p:spPr>
          <a:xfrm>
            <a:off x="657360" y="3076560"/>
            <a:ext cx="739800" cy="21276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152" name=""/>
          <p:cNvSpPr/>
          <p:nvPr/>
        </p:nvSpPr>
        <p:spPr>
          <a:xfrm>
            <a:off x="3011400" y="3174840"/>
            <a:ext cx="739800" cy="21276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153" name=""/>
          <p:cNvSpPr/>
          <p:nvPr/>
        </p:nvSpPr>
        <p:spPr>
          <a:xfrm>
            <a:off x="3659040" y="2941560"/>
            <a:ext cx="741600" cy="21456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154" name=""/>
          <p:cNvSpPr/>
          <p:nvPr/>
        </p:nvSpPr>
        <p:spPr>
          <a:xfrm>
            <a:off x="7373880" y="3886200"/>
            <a:ext cx="739800" cy="21276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155" name=""/>
          <p:cNvSpPr/>
          <p:nvPr/>
        </p:nvSpPr>
        <p:spPr>
          <a:xfrm>
            <a:off x="7566120" y="4376880"/>
            <a:ext cx="741240" cy="21276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156" name=""/>
          <p:cNvSpPr/>
          <p:nvPr/>
        </p:nvSpPr>
        <p:spPr>
          <a:xfrm>
            <a:off x="2435400" y="649440"/>
            <a:ext cx="576000" cy="23652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157" name=""/>
          <p:cNvSpPr/>
          <p:nvPr/>
        </p:nvSpPr>
        <p:spPr>
          <a:xfrm>
            <a:off x="2344680" y="1200240"/>
            <a:ext cx="666720" cy="23652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158" name=""/>
          <p:cNvSpPr/>
          <p:nvPr/>
        </p:nvSpPr>
        <p:spPr>
          <a:xfrm>
            <a:off x="2071800" y="2363760"/>
            <a:ext cx="739800" cy="21276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159" name=""/>
          <p:cNvSpPr/>
          <p:nvPr/>
        </p:nvSpPr>
        <p:spPr>
          <a:xfrm>
            <a:off x="7689960" y="2639880"/>
            <a:ext cx="738000" cy="21132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160" name=""/>
          <p:cNvSpPr/>
          <p:nvPr/>
        </p:nvSpPr>
        <p:spPr>
          <a:xfrm>
            <a:off x="6270480" y="1714680"/>
            <a:ext cx="582840" cy="23328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161" name=""/>
          <p:cNvSpPr/>
          <p:nvPr/>
        </p:nvSpPr>
        <p:spPr>
          <a:xfrm>
            <a:off x="6981840" y="1509840"/>
            <a:ext cx="641160" cy="23652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162" name=""/>
          <p:cNvSpPr/>
          <p:nvPr/>
        </p:nvSpPr>
        <p:spPr>
          <a:xfrm>
            <a:off x="7203960" y="1954080"/>
            <a:ext cx="744480" cy="21132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163" name=""/>
          <p:cNvSpPr/>
          <p:nvPr/>
        </p:nvSpPr>
        <p:spPr>
          <a:xfrm flipH="1">
            <a:off x="10277280" y="4043520"/>
            <a:ext cx="4680" cy="14040"/>
          </a:xfrm>
          <a:prstGeom prst="line">
            <a:avLst/>
          </a:prstGeom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-32760" bIns="-327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164" name=""/>
          <p:cNvSpPr/>
          <p:nvPr/>
        </p:nvSpPr>
        <p:spPr>
          <a:xfrm>
            <a:off x="756000" y="4219560"/>
            <a:ext cx="2063160" cy="30744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t">
            <a:spAutoFit/>
          </a:bodyPr>
          <a:p>
            <a:pPr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4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DS-3 Month Deliveries</a:t>
            </a:r>
            <a:endParaRPr b="0" lang="en-US" sz="1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165" name=""/>
          <p:cNvSpPr/>
          <p:nvPr/>
        </p:nvSpPr>
        <p:spPr>
          <a:xfrm>
            <a:off x="708840" y="5848200"/>
            <a:ext cx="434880" cy="27684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t">
            <a:spAutoFit/>
          </a:bodyPr>
          <a:p>
            <a:pPr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2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432</a:t>
            </a:r>
            <a:endParaRPr b="0" lang="en-US" sz="12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166" name=""/>
          <p:cNvSpPr/>
          <p:nvPr/>
        </p:nvSpPr>
        <p:spPr>
          <a:xfrm>
            <a:off x="1473840" y="5033880"/>
            <a:ext cx="561960" cy="27684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t">
            <a:spAutoFit/>
          </a:bodyPr>
          <a:p>
            <a:pPr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2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4,225</a:t>
            </a:r>
            <a:endParaRPr b="0" lang="en-US" sz="12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167" name=""/>
          <p:cNvSpPr/>
          <p:nvPr/>
        </p:nvSpPr>
        <p:spPr>
          <a:xfrm>
            <a:off x="2520000" y="4470480"/>
            <a:ext cx="561960" cy="27684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t">
            <a:spAutoFit/>
          </a:bodyPr>
          <a:p>
            <a:pPr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2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5,000</a:t>
            </a:r>
            <a:endParaRPr b="0" lang="en-US" sz="12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168" name=""/>
          <p:cNvSpPr/>
          <p:nvPr/>
        </p:nvSpPr>
        <p:spPr>
          <a:xfrm>
            <a:off x="4032360" y="4815000"/>
            <a:ext cx="5413320" cy="192672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spAutoFit/>
          </a:bodyPr>
          <a:p>
            <a:pPr>
              <a:spcBef>
                <a:spcPts val="499"/>
              </a:spcBef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6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First Quarter Customers Include Major Brokers, Carriers and Enterprises</a:t>
            </a:r>
            <a:endParaRPr b="0" lang="en-US" sz="16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>
              <a:spcBef>
                <a:spcPts val="499"/>
              </a:spcBef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6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Successful Physical Settlements and Web-Based QoS Monitoring</a:t>
            </a:r>
            <a:endParaRPr b="0" lang="en-US" sz="16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>
              <a:spcBef>
                <a:spcPts val="499"/>
              </a:spcBef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6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Negotiating Master Agreements with 25 Major Counterparties</a:t>
            </a:r>
            <a:endParaRPr b="0" lang="en-US" sz="16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endParaRPr b="0" lang="en-US" sz="16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169" name=""/>
          <p:cNvSpPr/>
          <p:nvPr/>
        </p:nvSpPr>
        <p:spPr>
          <a:xfrm>
            <a:off x="3960720" y="4935600"/>
            <a:ext cx="81000" cy="81000"/>
          </a:xfrm>
          <a:prstGeom prst="ellipse">
            <a:avLst/>
          </a:prstGeom>
          <a:solidFill>
            <a:srgbClr val="e9ad17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10440" bIns="1044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170" name=""/>
          <p:cNvSpPr/>
          <p:nvPr/>
        </p:nvSpPr>
        <p:spPr>
          <a:xfrm>
            <a:off x="3960720" y="5479920"/>
            <a:ext cx="81000" cy="81000"/>
          </a:xfrm>
          <a:prstGeom prst="ellipse">
            <a:avLst/>
          </a:prstGeom>
          <a:solidFill>
            <a:srgbClr val="e9ad17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10440" bIns="1044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171" name=""/>
          <p:cNvSpPr/>
          <p:nvPr/>
        </p:nvSpPr>
        <p:spPr>
          <a:xfrm>
            <a:off x="3960720" y="6039000"/>
            <a:ext cx="81000" cy="80640"/>
          </a:xfrm>
          <a:prstGeom prst="ellipse">
            <a:avLst/>
          </a:prstGeom>
          <a:solidFill>
            <a:srgbClr val="e9ad17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10800" bIns="10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172" name=""/>
          <p:cNvSpPr/>
          <p:nvPr/>
        </p:nvSpPr>
        <p:spPr>
          <a:xfrm>
            <a:off x="3825720" y="4813200"/>
            <a:ext cx="5388120" cy="1728720"/>
          </a:xfrm>
          <a:prstGeom prst="rect">
            <a:avLst/>
          </a:prstGeom>
          <a:noFill/>
          <a:ln w="9360">
            <a:solidFill>
              <a:srgbClr val="ffffff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173" name=""/>
          <p:cNvSpPr/>
          <p:nvPr/>
        </p:nvSpPr>
        <p:spPr>
          <a:xfrm>
            <a:off x="1459800" y="5549760"/>
            <a:ext cx="561960" cy="27684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t">
            <a:spAutoFit/>
          </a:bodyPr>
          <a:p>
            <a:pPr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2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3,793</a:t>
            </a:r>
            <a:endParaRPr b="0" lang="en-US" sz="12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174" name=""/>
          <p:cNvSpPr/>
          <p:nvPr/>
        </p:nvSpPr>
        <p:spPr>
          <a:xfrm flipV="1">
            <a:off x="2187720" y="2135160"/>
            <a:ext cx="5989320" cy="1200240"/>
          </a:xfrm>
          <a:prstGeom prst="line">
            <a:avLst/>
          </a:prstGeom>
          <a:ln w="25560">
            <a:solidFill>
              <a:srgbClr val="c20017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175" name=""/>
          <p:cNvSpPr/>
          <p:nvPr/>
        </p:nvSpPr>
        <p:spPr>
          <a:xfrm flipV="1">
            <a:off x="1847880" y="1847880"/>
            <a:ext cx="6381720" cy="939600"/>
          </a:xfrm>
          <a:prstGeom prst="line">
            <a:avLst/>
          </a:prstGeom>
          <a:ln w="25560">
            <a:solidFill>
              <a:srgbClr val="c20017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176" name=""/>
          <p:cNvSpPr/>
          <p:nvPr/>
        </p:nvSpPr>
        <p:spPr>
          <a:xfrm>
            <a:off x="2109960" y="1197000"/>
            <a:ext cx="5624280" cy="1589040"/>
          </a:xfrm>
          <a:prstGeom prst="line">
            <a:avLst/>
          </a:prstGeom>
          <a:ln w="25560">
            <a:solidFill>
              <a:srgbClr val="c20017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177" name=""/>
          <p:cNvSpPr/>
          <p:nvPr/>
        </p:nvSpPr>
        <p:spPr>
          <a:xfrm flipV="1">
            <a:off x="1392120" y="3412800"/>
            <a:ext cx="5284800" cy="312840"/>
          </a:xfrm>
          <a:prstGeom prst="line">
            <a:avLst/>
          </a:prstGeom>
          <a:ln w="25560">
            <a:solidFill>
              <a:srgbClr val="c20017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178" name=""/>
          <p:cNvSpPr/>
          <p:nvPr/>
        </p:nvSpPr>
        <p:spPr>
          <a:xfrm>
            <a:off x="1392120" y="3713040"/>
            <a:ext cx="3810240" cy="534960"/>
          </a:xfrm>
          <a:prstGeom prst="line">
            <a:avLst/>
          </a:prstGeom>
          <a:ln w="25560">
            <a:solidFill>
              <a:srgbClr val="c20017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179" name=""/>
          <p:cNvSpPr/>
          <p:nvPr/>
        </p:nvSpPr>
        <p:spPr>
          <a:xfrm flipV="1">
            <a:off x="2227320" y="2836800"/>
            <a:ext cx="5519520" cy="496800"/>
          </a:xfrm>
          <a:prstGeom prst="line">
            <a:avLst/>
          </a:prstGeom>
          <a:ln w="25560">
            <a:solidFill>
              <a:srgbClr val="c20017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180" name=""/>
          <p:cNvSpPr/>
          <p:nvPr/>
        </p:nvSpPr>
        <p:spPr>
          <a:xfrm flipV="1">
            <a:off x="2227320" y="2458800"/>
            <a:ext cx="5859360" cy="888840"/>
          </a:xfrm>
          <a:prstGeom prst="line">
            <a:avLst/>
          </a:prstGeom>
          <a:ln w="25560">
            <a:solidFill>
              <a:srgbClr val="c20017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181" name=""/>
          <p:cNvSpPr/>
          <p:nvPr/>
        </p:nvSpPr>
        <p:spPr>
          <a:xfrm>
            <a:off x="2227320" y="3346560"/>
            <a:ext cx="5349960" cy="1081080"/>
          </a:xfrm>
          <a:prstGeom prst="line">
            <a:avLst/>
          </a:prstGeom>
          <a:ln w="25560">
            <a:solidFill>
              <a:srgbClr val="c20017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182" name=""/>
          <p:cNvSpPr/>
          <p:nvPr/>
        </p:nvSpPr>
        <p:spPr>
          <a:xfrm>
            <a:off x="2187720" y="3335400"/>
            <a:ext cx="3039840" cy="806400"/>
          </a:xfrm>
          <a:prstGeom prst="line">
            <a:avLst/>
          </a:prstGeom>
          <a:ln w="25560">
            <a:solidFill>
              <a:srgbClr val="c20017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183" name=""/>
          <p:cNvSpPr/>
          <p:nvPr/>
        </p:nvSpPr>
        <p:spPr>
          <a:xfrm>
            <a:off x="2122560" y="1117440"/>
            <a:ext cx="104760" cy="2232360"/>
          </a:xfrm>
          <a:prstGeom prst="line">
            <a:avLst/>
          </a:prstGeom>
          <a:ln w="25560">
            <a:solidFill>
              <a:srgbClr val="c20017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184" name=""/>
          <p:cNvSpPr/>
          <p:nvPr/>
        </p:nvSpPr>
        <p:spPr>
          <a:xfrm>
            <a:off x="5122800" y="3848040"/>
            <a:ext cx="144360" cy="282600"/>
          </a:xfrm>
          <a:prstGeom prst="line">
            <a:avLst/>
          </a:prstGeom>
          <a:ln w="25560">
            <a:solidFill>
              <a:srgbClr val="c20017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185" name=""/>
          <p:cNvSpPr/>
          <p:nvPr/>
        </p:nvSpPr>
        <p:spPr>
          <a:xfrm flipH="1">
            <a:off x="5254560" y="3530520"/>
            <a:ext cx="1395360" cy="601920"/>
          </a:xfrm>
          <a:prstGeom prst="line">
            <a:avLst/>
          </a:prstGeom>
          <a:ln w="25560">
            <a:solidFill>
              <a:srgbClr val="c20017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186" name=""/>
          <p:cNvSpPr/>
          <p:nvPr/>
        </p:nvSpPr>
        <p:spPr>
          <a:xfrm flipH="1">
            <a:off x="5281560" y="2163600"/>
            <a:ext cx="951120" cy="1941840"/>
          </a:xfrm>
          <a:prstGeom prst="line">
            <a:avLst/>
          </a:prstGeom>
          <a:ln w="25560">
            <a:solidFill>
              <a:srgbClr val="c20017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187" name=""/>
          <p:cNvSpPr/>
          <p:nvPr/>
        </p:nvSpPr>
        <p:spPr>
          <a:xfrm>
            <a:off x="4497480" y="2386080"/>
            <a:ext cx="795240" cy="1746360"/>
          </a:xfrm>
          <a:prstGeom prst="line">
            <a:avLst/>
          </a:prstGeom>
          <a:ln w="25560">
            <a:solidFill>
              <a:srgbClr val="c20017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188" name=""/>
          <p:cNvSpPr/>
          <p:nvPr/>
        </p:nvSpPr>
        <p:spPr>
          <a:xfrm>
            <a:off x="7199280" y="3543480"/>
            <a:ext cx="405000" cy="766440"/>
          </a:xfrm>
          <a:prstGeom prst="line">
            <a:avLst/>
          </a:prstGeom>
          <a:ln w="25560">
            <a:solidFill>
              <a:srgbClr val="c20017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189" name=""/>
          <p:cNvSpPr/>
          <p:nvPr/>
        </p:nvSpPr>
        <p:spPr>
          <a:xfrm flipH="1">
            <a:off x="7629480" y="2897280"/>
            <a:ext cx="114480" cy="1347840"/>
          </a:xfrm>
          <a:prstGeom prst="line">
            <a:avLst/>
          </a:prstGeom>
          <a:ln w="25560">
            <a:solidFill>
              <a:srgbClr val="c20017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190" name=""/>
          <p:cNvSpPr/>
          <p:nvPr/>
        </p:nvSpPr>
        <p:spPr>
          <a:xfrm flipH="1">
            <a:off x="7629480" y="2522520"/>
            <a:ext cx="455760" cy="1695600"/>
          </a:xfrm>
          <a:prstGeom prst="line">
            <a:avLst/>
          </a:prstGeom>
          <a:ln w="25560">
            <a:solidFill>
              <a:srgbClr val="c20017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191" name=""/>
          <p:cNvSpPr/>
          <p:nvPr/>
        </p:nvSpPr>
        <p:spPr>
          <a:xfrm flipH="1">
            <a:off x="7132320" y="2822400"/>
            <a:ext cx="587160" cy="509760"/>
          </a:xfrm>
          <a:prstGeom prst="line">
            <a:avLst/>
          </a:prstGeom>
          <a:ln w="25560">
            <a:solidFill>
              <a:srgbClr val="c20017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192" name=""/>
          <p:cNvSpPr/>
          <p:nvPr/>
        </p:nvSpPr>
        <p:spPr>
          <a:xfrm>
            <a:off x="6792840" y="2092320"/>
            <a:ext cx="352440" cy="1252440"/>
          </a:xfrm>
          <a:prstGeom prst="line">
            <a:avLst/>
          </a:prstGeom>
          <a:ln w="25560">
            <a:solidFill>
              <a:srgbClr val="c20017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193" name=""/>
          <p:cNvSpPr/>
          <p:nvPr/>
        </p:nvSpPr>
        <p:spPr>
          <a:xfrm flipH="1">
            <a:off x="7145280" y="1857240"/>
            <a:ext cx="1069920" cy="1460520"/>
          </a:xfrm>
          <a:prstGeom prst="line">
            <a:avLst/>
          </a:prstGeom>
          <a:ln w="25560">
            <a:solidFill>
              <a:srgbClr val="c20017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194" name=""/>
          <p:cNvSpPr/>
          <p:nvPr/>
        </p:nvSpPr>
        <p:spPr>
          <a:xfrm>
            <a:off x="4519440" y="2386080"/>
            <a:ext cx="2652840" cy="931680"/>
          </a:xfrm>
          <a:prstGeom prst="line">
            <a:avLst/>
          </a:prstGeom>
          <a:ln w="25560">
            <a:solidFill>
              <a:srgbClr val="c20017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195" name=""/>
          <p:cNvSpPr/>
          <p:nvPr/>
        </p:nvSpPr>
        <p:spPr>
          <a:xfrm>
            <a:off x="2108160" y="1154160"/>
            <a:ext cx="1749600" cy="977760"/>
          </a:xfrm>
          <a:prstGeom prst="line">
            <a:avLst/>
          </a:prstGeom>
          <a:ln w="25560">
            <a:solidFill>
              <a:srgbClr val="c20017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196" name=""/>
          <p:cNvSpPr/>
          <p:nvPr/>
        </p:nvSpPr>
        <p:spPr>
          <a:xfrm>
            <a:off x="2158920" y="1177920"/>
            <a:ext cx="4081680" cy="992160"/>
          </a:xfrm>
          <a:prstGeom prst="line">
            <a:avLst/>
          </a:prstGeom>
          <a:ln w="25560">
            <a:solidFill>
              <a:srgbClr val="c20017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197" name=""/>
          <p:cNvSpPr/>
          <p:nvPr/>
        </p:nvSpPr>
        <p:spPr>
          <a:xfrm flipV="1">
            <a:off x="2209680" y="2352240"/>
            <a:ext cx="2286000" cy="978120"/>
          </a:xfrm>
          <a:prstGeom prst="line">
            <a:avLst/>
          </a:prstGeom>
          <a:ln w="25560">
            <a:solidFill>
              <a:srgbClr val="c20017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198" name=""/>
          <p:cNvSpPr/>
          <p:nvPr/>
        </p:nvSpPr>
        <p:spPr>
          <a:xfrm flipH="1" flipV="1">
            <a:off x="6819840" y="2055960"/>
            <a:ext cx="1317600" cy="64800"/>
          </a:xfrm>
          <a:prstGeom prst="line">
            <a:avLst/>
          </a:prstGeom>
          <a:ln w="25560">
            <a:solidFill>
              <a:srgbClr val="c20017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18000" bIns="180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199" name=""/>
          <p:cNvSpPr/>
          <p:nvPr/>
        </p:nvSpPr>
        <p:spPr>
          <a:xfrm flipH="1">
            <a:off x="8111880" y="1490760"/>
            <a:ext cx="944280" cy="642960"/>
          </a:xfrm>
          <a:prstGeom prst="line">
            <a:avLst/>
          </a:prstGeom>
          <a:ln w="25560">
            <a:solidFill>
              <a:srgbClr val="c20017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200" name=""/>
          <p:cNvSpPr/>
          <p:nvPr/>
        </p:nvSpPr>
        <p:spPr>
          <a:xfrm flipH="1">
            <a:off x="1836360" y="1197000"/>
            <a:ext cx="273240" cy="1628640"/>
          </a:xfrm>
          <a:prstGeom prst="line">
            <a:avLst/>
          </a:prstGeom>
          <a:ln w="25560">
            <a:solidFill>
              <a:srgbClr val="c20017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201" name=""/>
          <p:cNvSpPr/>
          <p:nvPr/>
        </p:nvSpPr>
        <p:spPr>
          <a:xfrm>
            <a:off x="2147760" y="1198440"/>
            <a:ext cx="2481480" cy="2424240"/>
          </a:xfrm>
          <a:prstGeom prst="line">
            <a:avLst/>
          </a:prstGeom>
          <a:ln w="25560">
            <a:solidFill>
              <a:srgbClr val="c20017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202" name=""/>
          <p:cNvSpPr/>
          <p:nvPr/>
        </p:nvSpPr>
        <p:spPr>
          <a:xfrm>
            <a:off x="4494240" y="2365200"/>
            <a:ext cx="3079800" cy="1879920"/>
          </a:xfrm>
          <a:prstGeom prst="line">
            <a:avLst/>
          </a:prstGeom>
          <a:ln w="25560">
            <a:solidFill>
              <a:srgbClr val="c20017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203" name=""/>
          <p:cNvSpPr/>
          <p:nvPr/>
        </p:nvSpPr>
        <p:spPr>
          <a:xfrm>
            <a:off x="1833480" y="2808360"/>
            <a:ext cx="365040" cy="511200"/>
          </a:xfrm>
          <a:prstGeom prst="line">
            <a:avLst/>
          </a:prstGeom>
          <a:ln w="25560">
            <a:solidFill>
              <a:srgbClr val="ff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204" name=""/>
          <p:cNvSpPr/>
          <p:nvPr/>
        </p:nvSpPr>
        <p:spPr>
          <a:xfrm>
            <a:off x="7601760" y="4230720"/>
            <a:ext cx="612720" cy="276840"/>
          </a:xfrm>
          <a:prstGeom prst="rect">
            <a:avLst/>
          </a:prstGeom>
          <a:solidFill>
            <a:srgbClr val="000000"/>
          </a:solidFill>
          <a:ln w="9360">
            <a:solidFill>
              <a:srgbClr val="ffffff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t">
            <a:spAutoFit/>
          </a:bodyPr>
          <a:p>
            <a:pPr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2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Miami</a:t>
            </a:r>
            <a:endParaRPr b="0" lang="en-US" sz="12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205" name=""/>
          <p:cNvSpPr/>
          <p:nvPr/>
        </p:nvSpPr>
        <p:spPr>
          <a:xfrm>
            <a:off x="8871840" y="1254240"/>
            <a:ext cx="739440" cy="276840"/>
          </a:xfrm>
          <a:prstGeom prst="rect">
            <a:avLst/>
          </a:prstGeom>
          <a:solidFill>
            <a:srgbClr val="000000"/>
          </a:solidFill>
          <a:ln w="9360">
            <a:solidFill>
              <a:srgbClr val="ffffff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t">
            <a:spAutoFit/>
          </a:bodyPr>
          <a:p>
            <a:pPr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2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London</a:t>
            </a:r>
            <a:endParaRPr b="0" lang="en-US" sz="12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206" name=""/>
          <p:cNvSpPr/>
          <p:nvPr/>
        </p:nvSpPr>
        <p:spPr>
          <a:xfrm>
            <a:off x="6673680" y="3278160"/>
            <a:ext cx="697320" cy="276840"/>
          </a:xfrm>
          <a:prstGeom prst="rect">
            <a:avLst/>
          </a:prstGeom>
          <a:solidFill>
            <a:srgbClr val="000000"/>
          </a:solidFill>
          <a:ln w="9360">
            <a:solidFill>
              <a:srgbClr val="ffffff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t">
            <a:spAutoFit/>
          </a:bodyPr>
          <a:p>
            <a:pPr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2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Atlanta</a:t>
            </a:r>
            <a:endParaRPr b="0" lang="en-US" sz="12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207" name=""/>
          <p:cNvSpPr/>
          <p:nvPr/>
        </p:nvSpPr>
        <p:spPr>
          <a:xfrm>
            <a:off x="8204040" y="1589040"/>
            <a:ext cx="705600" cy="276840"/>
          </a:xfrm>
          <a:prstGeom prst="rect">
            <a:avLst/>
          </a:prstGeom>
          <a:solidFill>
            <a:srgbClr val="000000"/>
          </a:solidFill>
          <a:ln w="9360">
            <a:solidFill>
              <a:srgbClr val="ffffff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t">
            <a:spAutoFit/>
          </a:bodyPr>
          <a:p>
            <a:pPr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2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Boston</a:t>
            </a:r>
            <a:endParaRPr b="0" lang="en-US" sz="12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208" name=""/>
          <p:cNvSpPr/>
          <p:nvPr/>
        </p:nvSpPr>
        <p:spPr>
          <a:xfrm>
            <a:off x="8079480" y="2338560"/>
            <a:ext cx="1078200" cy="276840"/>
          </a:xfrm>
          <a:prstGeom prst="rect">
            <a:avLst/>
          </a:prstGeom>
          <a:solidFill>
            <a:srgbClr val="000000"/>
          </a:solidFill>
          <a:ln w="9360">
            <a:solidFill>
              <a:srgbClr val="ffffff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t">
            <a:spAutoFit/>
          </a:bodyPr>
          <a:p>
            <a:pPr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2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Philadelphia</a:t>
            </a:r>
            <a:endParaRPr b="0" lang="en-US" sz="12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209" name=""/>
          <p:cNvSpPr/>
          <p:nvPr/>
        </p:nvSpPr>
        <p:spPr>
          <a:xfrm>
            <a:off x="7728120" y="2643120"/>
            <a:ext cx="1399680" cy="276840"/>
          </a:xfrm>
          <a:prstGeom prst="rect">
            <a:avLst/>
          </a:prstGeom>
          <a:solidFill>
            <a:srgbClr val="000000"/>
          </a:solidFill>
          <a:ln w="9360">
            <a:solidFill>
              <a:srgbClr val="ffffff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t">
            <a:spAutoFit/>
          </a:bodyPr>
          <a:p>
            <a:pPr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2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Washington D.C.</a:t>
            </a:r>
            <a:endParaRPr b="0" lang="en-US" sz="12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210" name=""/>
          <p:cNvSpPr/>
          <p:nvPr/>
        </p:nvSpPr>
        <p:spPr>
          <a:xfrm>
            <a:off x="8181720" y="2033640"/>
            <a:ext cx="875160" cy="276840"/>
          </a:xfrm>
          <a:prstGeom prst="rect">
            <a:avLst/>
          </a:prstGeom>
          <a:solidFill>
            <a:srgbClr val="000000"/>
          </a:solidFill>
          <a:ln w="9360">
            <a:solidFill>
              <a:srgbClr val="ffffff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t">
            <a:spAutoFit/>
          </a:bodyPr>
          <a:p>
            <a:pPr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2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New York</a:t>
            </a:r>
            <a:endParaRPr b="0" lang="en-US" sz="12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211" name=""/>
          <p:cNvSpPr/>
          <p:nvPr/>
        </p:nvSpPr>
        <p:spPr>
          <a:xfrm>
            <a:off x="1432080" y="901800"/>
            <a:ext cx="680400" cy="276840"/>
          </a:xfrm>
          <a:prstGeom prst="rect">
            <a:avLst/>
          </a:prstGeom>
          <a:solidFill>
            <a:srgbClr val="000000"/>
          </a:solidFill>
          <a:ln w="9360">
            <a:solidFill>
              <a:srgbClr val="ffffff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t">
            <a:spAutoFit/>
          </a:bodyPr>
          <a:p>
            <a:pPr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2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Seattle</a:t>
            </a:r>
            <a:endParaRPr b="0" lang="en-US" sz="12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212" name=""/>
          <p:cNvSpPr/>
          <p:nvPr/>
        </p:nvSpPr>
        <p:spPr>
          <a:xfrm>
            <a:off x="3819960" y="2120760"/>
            <a:ext cx="697320" cy="276840"/>
          </a:xfrm>
          <a:prstGeom prst="rect">
            <a:avLst/>
          </a:prstGeom>
          <a:solidFill>
            <a:srgbClr val="000000"/>
          </a:solidFill>
          <a:ln w="9360">
            <a:solidFill>
              <a:srgbClr val="ffffff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t">
            <a:spAutoFit/>
          </a:bodyPr>
          <a:p>
            <a:pPr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2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Denver</a:t>
            </a:r>
            <a:endParaRPr b="0" lang="en-US" sz="12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213" name=""/>
          <p:cNvSpPr/>
          <p:nvPr/>
        </p:nvSpPr>
        <p:spPr>
          <a:xfrm>
            <a:off x="4506480" y="3594240"/>
            <a:ext cx="629640" cy="276840"/>
          </a:xfrm>
          <a:prstGeom prst="rect">
            <a:avLst/>
          </a:prstGeom>
          <a:solidFill>
            <a:srgbClr val="000000"/>
          </a:solidFill>
          <a:ln w="9360">
            <a:solidFill>
              <a:srgbClr val="ffffff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t">
            <a:spAutoFit/>
          </a:bodyPr>
          <a:p>
            <a:pPr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2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Dallas</a:t>
            </a:r>
            <a:endParaRPr b="0" lang="en-US" sz="12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214" name=""/>
          <p:cNvSpPr/>
          <p:nvPr/>
        </p:nvSpPr>
        <p:spPr>
          <a:xfrm>
            <a:off x="6034680" y="1886040"/>
            <a:ext cx="781920" cy="276840"/>
          </a:xfrm>
          <a:prstGeom prst="rect">
            <a:avLst/>
          </a:prstGeom>
          <a:solidFill>
            <a:srgbClr val="000000"/>
          </a:solidFill>
          <a:ln w="9360">
            <a:solidFill>
              <a:srgbClr val="ffffff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t">
            <a:spAutoFit/>
          </a:bodyPr>
          <a:p>
            <a:pPr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2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Chicago</a:t>
            </a:r>
            <a:endParaRPr b="0" lang="en-US" sz="12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215" name=""/>
          <p:cNvSpPr/>
          <p:nvPr/>
        </p:nvSpPr>
        <p:spPr>
          <a:xfrm>
            <a:off x="5210280" y="4118040"/>
            <a:ext cx="798480" cy="276840"/>
          </a:xfrm>
          <a:prstGeom prst="rect">
            <a:avLst/>
          </a:prstGeom>
          <a:solidFill>
            <a:srgbClr val="000000"/>
          </a:solidFill>
          <a:ln w="9360">
            <a:solidFill>
              <a:srgbClr val="ffffff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t">
            <a:spAutoFit/>
          </a:bodyPr>
          <a:p>
            <a:pPr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2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Houston</a:t>
            </a:r>
            <a:endParaRPr b="0" lang="en-US" sz="12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216" name=""/>
          <p:cNvSpPr/>
          <p:nvPr/>
        </p:nvSpPr>
        <p:spPr>
          <a:xfrm flipV="1">
            <a:off x="1405080" y="3335040"/>
            <a:ext cx="834840" cy="377640"/>
          </a:xfrm>
          <a:prstGeom prst="line">
            <a:avLst/>
          </a:prstGeom>
          <a:ln w="25560">
            <a:solidFill>
              <a:srgbClr val="c20017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217" name=""/>
          <p:cNvSpPr/>
          <p:nvPr/>
        </p:nvSpPr>
        <p:spPr>
          <a:xfrm flipV="1">
            <a:off x="1378080" y="2786040"/>
            <a:ext cx="469800" cy="952560"/>
          </a:xfrm>
          <a:prstGeom prst="line">
            <a:avLst/>
          </a:prstGeom>
          <a:ln w="25560">
            <a:solidFill>
              <a:srgbClr val="c20017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218" name=""/>
          <p:cNvSpPr/>
          <p:nvPr/>
        </p:nvSpPr>
        <p:spPr>
          <a:xfrm>
            <a:off x="1150560" y="3154320"/>
            <a:ext cx="1086840" cy="276840"/>
          </a:xfrm>
          <a:prstGeom prst="rect">
            <a:avLst/>
          </a:prstGeom>
          <a:solidFill>
            <a:srgbClr val="000000"/>
          </a:solidFill>
          <a:ln w="9360">
            <a:solidFill>
              <a:srgbClr val="ffffff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t">
            <a:spAutoFit/>
          </a:bodyPr>
          <a:p>
            <a:pPr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2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Los Angeles</a:t>
            </a:r>
            <a:endParaRPr b="0" lang="en-US" sz="12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219" name=""/>
          <p:cNvSpPr/>
          <p:nvPr/>
        </p:nvSpPr>
        <p:spPr>
          <a:xfrm>
            <a:off x="762120" y="3589200"/>
            <a:ext cx="629640" cy="276840"/>
          </a:xfrm>
          <a:prstGeom prst="rect">
            <a:avLst/>
          </a:prstGeom>
          <a:solidFill>
            <a:srgbClr val="000000"/>
          </a:solidFill>
          <a:ln w="9360">
            <a:solidFill>
              <a:srgbClr val="ffffff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t">
            <a:spAutoFit/>
          </a:bodyPr>
          <a:p>
            <a:pPr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2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Tokyo</a:t>
            </a:r>
            <a:endParaRPr b="0" lang="en-US" sz="12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220" name=""/>
          <p:cNvSpPr/>
          <p:nvPr/>
        </p:nvSpPr>
        <p:spPr>
          <a:xfrm>
            <a:off x="997560" y="2608200"/>
            <a:ext cx="849960" cy="276840"/>
          </a:xfrm>
          <a:prstGeom prst="rect">
            <a:avLst/>
          </a:prstGeom>
          <a:solidFill>
            <a:srgbClr val="000000"/>
          </a:solidFill>
          <a:ln w="9360">
            <a:solidFill>
              <a:srgbClr val="ffffff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t">
            <a:spAutoFit/>
          </a:bodyPr>
          <a:p>
            <a:pPr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2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San Jose</a:t>
            </a:r>
            <a:endParaRPr b="0" lang="en-US" sz="12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</p:spTree>
  </p:cSld>
  <mc:AlternateContent>
    <mc:Choice Requires="p14">
      <p:transition spd="slow" p14:dur="2000"/>
    </mc:Choice>
    <mc:Fallback>
      <p:transition spd="slow"/>
    </mc:Fallback>
  </mc:AlternateContent>
</p:sld>
</file>

<file path=ppt/slides/slide41.xml><?xml version="1.0" encoding="utf-8"?>
<p:sld xmlns:a="http://schemas.openxmlformats.org/drawingml/2006/main" xmlns:p="http://schemas.openxmlformats.org/presentationml/2006/main" xmlns:r="http://schemas.openxmlformats.org/officeDocument/2006/relationships" xmlns:p14="http://schemas.microsoft.com/office/powerpoint/2010/main" xmlns:p15="http://schemas.microsoft.com/office/powerpoint/2012/main" xmlns:mc="http://schemas.openxmlformats.org/markup-compatibility/2006">
  <p:cSld>
    <p:bg>
      <p:bgPr>
        <a:solidFill>
          <a:srgbClr val="000000"/>
        </a:solidFill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21" name=""/>
          <p:cNvSpPr/>
          <p:nvPr/>
        </p:nvSpPr>
        <p:spPr>
          <a:xfrm>
            <a:off x="735120" y="2701800"/>
            <a:ext cx="3314520" cy="2202120"/>
          </a:xfrm>
          <a:prstGeom prst="ellipse">
            <a:avLst/>
          </a:prstGeom>
          <a:solidFill>
            <a:srgbClr val="00f008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222" name=""/>
          <p:cNvSpPr/>
          <p:nvPr/>
        </p:nvSpPr>
        <p:spPr>
          <a:xfrm>
            <a:off x="777960" y="228600"/>
            <a:ext cx="8744040" cy="114300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ctr">
            <a:noAutofit/>
          </a:bodyPr>
          <a:p>
            <a:pPr algn="ctr">
              <a:lnSpc>
                <a:spcPct val="100000"/>
              </a:lnSpc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3000" strike="noStrike" u="none">
                <a:solidFill>
                  <a:srgbClr val="e9ad17"/>
                </a:solidFill>
                <a:effectLst/>
                <a:uFillTx/>
                <a:latin typeface="Frutiger 55 Roman"/>
              </a:rPr>
              <a:t>Enron Broadband Services</a:t>
            </a:r>
            <a:br>
              <a:rPr sz="3000"/>
            </a:br>
            <a:endParaRPr b="0" lang="en-US" sz="30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223" name=""/>
          <p:cNvSpPr/>
          <p:nvPr/>
        </p:nvSpPr>
        <p:spPr>
          <a:xfrm>
            <a:off x="3502080" y="2066760"/>
            <a:ext cx="3314520" cy="2202120"/>
          </a:xfrm>
          <a:prstGeom prst="ellipse">
            <a:avLst/>
          </a:prstGeom>
          <a:solidFill>
            <a:srgbClr val="b2b2b2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224" name=""/>
          <p:cNvSpPr/>
          <p:nvPr/>
        </p:nvSpPr>
        <p:spPr>
          <a:xfrm>
            <a:off x="3503520" y="2760840"/>
            <a:ext cx="3389400" cy="39672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spAutoFit/>
          </a:bodyPr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225" name=""/>
          <p:cNvSpPr/>
          <p:nvPr/>
        </p:nvSpPr>
        <p:spPr>
          <a:xfrm>
            <a:off x="4282920" y="1271520"/>
            <a:ext cx="1748160" cy="919080"/>
          </a:xfrm>
          <a:prstGeom prst="bevel">
            <a:avLst>
              <a:gd name="adj" fmla="val 12500"/>
            </a:avLst>
          </a:prstGeom>
          <a:solidFill>
            <a:srgbClr val="b2b2b2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226" name=""/>
          <p:cNvSpPr/>
          <p:nvPr/>
        </p:nvSpPr>
        <p:spPr>
          <a:xfrm>
            <a:off x="4515840" y="1284120"/>
            <a:ext cx="1262880" cy="87156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t">
            <a:spAutoFit/>
          </a:bodyPr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700" strike="noStrike" u="none">
                <a:solidFill>
                  <a:srgbClr val="dddddd"/>
                </a:solidFill>
                <a:effectLst/>
                <a:uFillTx/>
                <a:latin typeface="Frutiger 45 Light"/>
              </a:rPr>
              <a:t>Enron </a:t>
            </a:r>
            <a:endParaRPr b="0" lang="en-US" sz="17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700" strike="noStrike" u="none">
                <a:solidFill>
                  <a:srgbClr val="dddddd"/>
                </a:solidFill>
                <a:effectLst/>
                <a:uFillTx/>
                <a:latin typeface="Frutiger 45 Light"/>
              </a:rPr>
              <a:t>Intelligent </a:t>
            </a:r>
            <a:endParaRPr b="0" lang="en-US" sz="17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700" strike="noStrike" u="none">
                <a:solidFill>
                  <a:srgbClr val="dddddd"/>
                </a:solidFill>
                <a:effectLst/>
                <a:uFillTx/>
                <a:latin typeface="Frutiger 45 Light"/>
              </a:rPr>
              <a:t>Network</a:t>
            </a:r>
            <a:endParaRPr b="0" lang="en-US" sz="17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227" name=""/>
          <p:cNvSpPr/>
          <p:nvPr/>
        </p:nvSpPr>
        <p:spPr>
          <a:xfrm>
            <a:off x="3827520" y="2496960"/>
            <a:ext cx="2633760" cy="131364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spAutoFit/>
          </a:bodyPr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i="1" lang="en-US" sz="2000" strike="noStrike" u="none">
                <a:solidFill>
                  <a:srgbClr val="dddddd"/>
                </a:solidFill>
                <a:effectLst/>
                <a:uFillTx/>
                <a:latin typeface="Frutiger 45 Light"/>
              </a:rPr>
              <a:t>Deploy the Most Open, Efficient Network with Broad Connectivity</a:t>
            </a:r>
            <a:endParaRPr b="0" lang="en-US" sz="20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228" name=""/>
          <p:cNvSpPr/>
          <p:nvPr/>
        </p:nvSpPr>
        <p:spPr>
          <a:xfrm>
            <a:off x="4483080" y="4575240"/>
            <a:ext cx="1798560" cy="175644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spAutoFit/>
          </a:bodyPr>
          <a:p>
            <a:pPr>
              <a:spcBef>
                <a:spcPts val="561"/>
              </a:spcBef>
              <a:tabLst>
                <a:tab algn="l" pos="0"/>
                <a:tab algn="l" pos="2511360"/>
                <a:tab algn="l" pos="2924280"/>
                <a:tab algn="l" pos="3898800"/>
                <a:tab algn="l" pos="4873680"/>
                <a:tab algn="l" pos="5848200"/>
                <a:tab algn="l" pos="6823080"/>
                <a:tab algn="l" pos="7797960"/>
                <a:tab algn="l" pos="8772480"/>
                <a:tab algn="l" pos="9747360"/>
                <a:tab algn="l" pos="10721880"/>
              </a:tabLst>
            </a:pPr>
            <a:r>
              <a:rPr b="1" lang="en-US" sz="1800" strike="noStrike" u="none">
                <a:solidFill>
                  <a:srgbClr val="b2b2b2"/>
                </a:solidFill>
                <a:effectLst/>
                <a:uFillTx/>
                <a:latin typeface="Frutiger 45 Light"/>
              </a:rPr>
              <a:t>Fiber</a:t>
            </a:r>
            <a:endParaRPr b="0" lang="en-US" sz="18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>
              <a:spcBef>
                <a:spcPts val="561"/>
              </a:spcBef>
              <a:tabLst>
                <a:tab algn="l" pos="0"/>
                <a:tab algn="l" pos="2511360"/>
                <a:tab algn="l" pos="2924280"/>
                <a:tab algn="l" pos="3898800"/>
                <a:tab algn="l" pos="4873680"/>
                <a:tab algn="l" pos="5848200"/>
                <a:tab algn="l" pos="6823080"/>
                <a:tab algn="l" pos="7797960"/>
                <a:tab algn="l" pos="8772480"/>
                <a:tab algn="l" pos="9747360"/>
                <a:tab algn="l" pos="10721880"/>
              </a:tabLst>
            </a:pPr>
            <a:r>
              <a:rPr b="1" lang="en-US" sz="1800" strike="noStrike" u="none">
                <a:solidFill>
                  <a:srgbClr val="b2b2b2"/>
                </a:solidFill>
                <a:effectLst/>
                <a:uFillTx/>
                <a:latin typeface="Frutiger 45 Light"/>
              </a:rPr>
              <a:t>Servers</a:t>
            </a:r>
            <a:endParaRPr b="0" lang="en-US" sz="18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>
              <a:spcBef>
                <a:spcPts val="561"/>
              </a:spcBef>
              <a:tabLst>
                <a:tab algn="l" pos="0"/>
                <a:tab algn="l" pos="2511360"/>
                <a:tab algn="l" pos="2924280"/>
                <a:tab algn="l" pos="3898800"/>
                <a:tab algn="l" pos="4873680"/>
                <a:tab algn="l" pos="5848200"/>
                <a:tab algn="l" pos="6823080"/>
                <a:tab algn="l" pos="7797960"/>
                <a:tab algn="l" pos="8772480"/>
                <a:tab algn="l" pos="9747360"/>
                <a:tab algn="l" pos="10721880"/>
              </a:tabLst>
            </a:pPr>
            <a:r>
              <a:rPr b="1" lang="en-US" sz="1800" strike="noStrike" u="none">
                <a:solidFill>
                  <a:srgbClr val="b2b2b2"/>
                </a:solidFill>
                <a:effectLst/>
                <a:uFillTx/>
                <a:latin typeface="Frutiger 45 Light"/>
              </a:rPr>
              <a:t>Pooling Points</a:t>
            </a:r>
            <a:endParaRPr b="0" lang="en-US" sz="18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>
              <a:spcBef>
                <a:spcPts val="689"/>
              </a:spcBef>
              <a:tabLst>
                <a:tab algn="l" pos="0"/>
                <a:tab algn="l" pos="2511360"/>
                <a:tab algn="l" pos="2924280"/>
                <a:tab algn="l" pos="3898800"/>
                <a:tab algn="l" pos="4873680"/>
                <a:tab algn="l" pos="5848200"/>
                <a:tab algn="l" pos="6823080"/>
                <a:tab algn="l" pos="7797960"/>
                <a:tab algn="l" pos="8772480"/>
                <a:tab algn="l" pos="9747360"/>
                <a:tab algn="l" pos="10721880"/>
              </a:tabLst>
            </a:pPr>
            <a:r>
              <a:rPr b="1" lang="en-US" sz="1800" strike="noStrike" u="none">
                <a:solidFill>
                  <a:srgbClr val="b2b2b2"/>
                </a:solidFill>
                <a:effectLst/>
                <a:uFillTx/>
                <a:latin typeface="Frutiger 45 Light"/>
              </a:rPr>
              <a:t>Software</a:t>
            </a:r>
            <a:br>
              <a:rPr sz="1800"/>
            </a:br>
            <a:r>
              <a:rPr b="1" lang="en-US" sz="2200" strike="noStrike" u="none">
                <a:solidFill>
                  <a:srgbClr val="b2b2b2"/>
                </a:solidFill>
                <a:effectLst/>
                <a:uFillTx/>
                <a:latin typeface="Frutiger 45 Light"/>
              </a:rPr>
              <a:t>	</a:t>
            </a:r>
            <a:endParaRPr b="0" lang="en-US" sz="22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229" name=""/>
          <p:cNvSpPr/>
          <p:nvPr/>
        </p:nvSpPr>
        <p:spPr>
          <a:xfrm>
            <a:off x="4363920" y="4697280"/>
            <a:ext cx="117720" cy="117720"/>
          </a:xfrm>
          <a:prstGeom prst="ellipse">
            <a:avLst/>
          </a:prstGeom>
          <a:solidFill>
            <a:srgbClr val="b2b2b2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36360" bIns="3636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230" name=""/>
          <p:cNvSpPr/>
          <p:nvPr/>
        </p:nvSpPr>
        <p:spPr>
          <a:xfrm>
            <a:off x="4363920" y="5040360"/>
            <a:ext cx="117720" cy="117360"/>
          </a:xfrm>
          <a:prstGeom prst="ellipse">
            <a:avLst/>
          </a:prstGeom>
          <a:solidFill>
            <a:srgbClr val="b2b2b2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36720" bIns="3672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231" name=""/>
          <p:cNvSpPr/>
          <p:nvPr/>
        </p:nvSpPr>
        <p:spPr>
          <a:xfrm>
            <a:off x="4363920" y="5364000"/>
            <a:ext cx="117720" cy="117720"/>
          </a:xfrm>
          <a:prstGeom prst="ellipse">
            <a:avLst/>
          </a:prstGeom>
          <a:solidFill>
            <a:srgbClr val="b2b2b2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36360" bIns="3636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232" name=""/>
          <p:cNvSpPr/>
          <p:nvPr/>
        </p:nvSpPr>
        <p:spPr>
          <a:xfrm>
            <a:off x="4363920" y="5719680"/>
            <a:ext cx="117720" cy="117720"/>
          </a:xfrm>
          <a:prstGeom prst="ellipse">
            <a:avLst/>
          </a:prstGeom>
          <a:solidFill>
            <a:srgbClr val="b2b2b2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36360" bIns="3636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233" name=""/>
          <p:cNvSpPr/>
          <p:nvPr/>
        </p:nvSpPr>
        <p:spPr>
          <a:xfrm>
            <a:off x="1389240" y="4908600"/>
            <a:ext cx="2771640" cy="133416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spAutoFit/>
          </a:bodyPr>
          <a:p>
            <a:pPr>
              <a:spcBef>
                <a:spcPts val="1125"/>
              </a:spcBef>
              <a:tabLst>
                <a:tab algn="l" pos="0"/>
                <a:tab algn="l" pos="2511360"/>
                <a:tab algn="l" pos="2924280"/>
                <a:tab algn="l" pos="3898800"/>
                <a:tab algn="l" pos="4873680"/>
                <a:tab algn="l" pos="5848200"/>
                <a:tab algn="l" pos="6823080"/>
                <a:tab algn="l" pos="7797960"/>
                <a:tab algn="l" pos="8772480"/>
                <a:tab algn="l" pos="9747360"/>
                <a:tab algn="l" pos="10721880"/>
              </a:tabLst>
            </a:pPr>
            <a:r>
              <a:rPr b="1" lang="en-US" sz="1800" strike="noStrike" u="none">
                <a:solidFill>
                  <a:srgbClr val="b2b2b2"/>
                </a:solidFill>
                <a:effectLst/>
                <a:uFillTx/>
                <a:latin typeface="Frutiger 45 Light"/>
              </a:rPr>
              <a:t>Bandwidth Marketing</a:t>
            </a:r>
            <a:endParaRPr b="0" lang="en-US" sz="18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>
              <a:spcBef>
                <a:spcPts val="1125"/>
              </a:spcBef>
              <a:tabLst>
                <a:tab algn="l" pos="0"/>
                <a:tab algn="l" pos="2511360"/>
                <a:tab algn="l" pos="2924280"/>
                <a:tab algn="l" pos="3898800"/>
                <a:tab algn="l" pos="4873680"/>
                <a:tab algn="l" pos="5848200"/>
                <a:tab algn="l" pos="6823080"/>
                <a:tab algn="l" pos="7797960"/>
                <a:tab algn="l" pos="8772480"/>
                <a:tab algn="l" pos="9747360"/>
                <a:tab algn="l" pos="10721880"/>
              </a:tabLst>
            </a:pPr>
            <a:r>
              <a:rPr b="1" lang="en-US" sz="1800" strike="noStrike" u="none">
                <a:solidFill>
                  <a:srgbClr val="b2b2b2"/>
                </a:solidFill>
                <a:effectLst/>
                <a:uFillTx/>
                <a:latin typeface="Frutiger 45 Light"/>
              </a:rPr>
              <a:t>Comprehensive</a:t>
            </a:r>
            <a:br>
              <a:rPr sz="1800"/>
            </a:br>
            <a:r>
              <a:rPr b="1" lang="en-US" sz="1800" strike="noStrike" u="none">
                <a:solidFill>
                  <a:srgbClr val="b2b2b2"/>
                </a:solidFill>
                <a:effectLst/>
                <a:uFillTx/>
                <a:latin typeface="Frutiger 45 Light"/>
              </a:rPr>
              <a:t>Bandwidth</a:t>
            </a:r>
            <a:br>
              <a:rPr sz="1800"/>
            </a:br>
            <a:r>
              <a:rPr b="1" lang="en-US" sz="1800" strike="noStrike" u="none">
                <a:solidFill>
                  <a:srgbClr val="b2b2b2"/>
                </a:solidFill>
                <a:effectLst/>
                <a:uFillTx/>
                <a:latin typeface="Frutiger 45 Light"/>
              </a:rPr>
              <a:t>Management</a:t>
            </a:r>
            <a:endParaRPr b="0" lang="en-US" sz="18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234" name=""/>
          <p:cNvSpPr/>
          <p:nvPr/>
        </p:nvSpPr>
        <p:spPr>
          <a:xfrm>
            <a:off x="1255680" y="5029200"/>
            <a:ext cx="117360" cy="117360"/>
          </a:xfrm>
          <a:prstGeom prst="ellipse">
            <a:avLst/>
          </a:prstGeom>
          <a:solidFill>
            <a:srgbClr val="b2b2b2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36720" bIns="3672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235" name=""/>
          <p:cNvSpPr/>
          <p:nvPr/>
        </p:nvSpPr>
        <p:spPr>
          <a:xfrm>
            <a:off x="1255680" y="5435640"/>
            <a:ext cx="117360" cy="117360"/>
          </a:xfrm>
          <a:prstGeom prst="ellipse">
            <a:avLst/>
          </a:prstGeom>
          <a:solidFill>
            <a:srgbClr val="b2b2b2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36720" bIns="3672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236" name=""/>
          <p:cNvSpPr/>
          <p:nvPr/>
        </p:nvSpPr>
        <p:spPr>
          <a:xfrm>
            <a:off x="6705720" y="5016600"/>
            <a:ext cx="117360" cy="117360"/>
          </a:xfrm>
          <a:prstGeom prst="ellipse">
            <a:avLst/>
          </a:prstGeom>
          <a:solidFill>
            <a:srgbClr val="e9ad17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36720" bIns="3672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237" name=""/>
          <p:cNvSpPr/>
          <p:nvPr/>
        </p:nvSpPr>
        <p:spPr>
          <a:xfrm>
            <a:off x="6705720" y="5621400"/>
            <a:ext cx="117360" cy="117360"/>
          </a:xfrm>
          <a:prstGeom prst="ellipse">
            <a:avLst/>
          </a:prstGeom>
          <a:solidFill>
            <a:srgbClr val="e9ad17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36720" bIns="3672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238" name=""/>
          <p:cNvSpPr/>
          <p:nvPr/>
        </p:nvSpPr>
        <p:spPr>
          <a:xfrm>
            <a:off x="735120" y="2703600"/>
            <a:ext cx="3314520" cy="2201760"/>
          </a:xfrm>
          <a:prstGeom prst="ellipse">
            <a:avLst/>
          </a:prstGeom>
          <a:solidFill>
            <a:srgbClr val="b2b2b2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239" name=""/>
          <p:cNvSpPr/>
          <p:nvPr/>
        </p:nvSpPr>
        <p:spPr>
          <a:xfrm>
            <a:off x="985680" y="3354480"/>
            <a:ext cx="2727360" cy="100872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spAutoFit/>
          </a:bodyPr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i="1" lang="en-US" sz="2000" strike="noStrike" u="none">
                <a:solidFill>
                  <a:srgbClr val="dddddd"/>
                </a:solidFill>
                <a:effectLst/>
                <a:uFillTx/>
                <a:latin typeface="Frutiger 45 Light"/>
              </a:rPr>
              <a:t>Be the World’s</a:t>
            </a:r>
            <a:br>
              <a:rPr sz="2000"/>
            </a:br>
            <a:r>
              <a:rPr b="1" i="1" lang="en-US" sz="2000" strike="noStrike" u="none">
                <a:solidFill>
                  <a:srgbClr val="dddddd"/>
                </a:solidFill>
                <a:effectLst/>
                <a:uFillTx/>
                <a:latin typeface="Frutiger 45 Light"/>
              </a:rPr>
              <a:t>Largest Buyer and</a:t>
            </a:r>
            <a:br>
              <a:rPr sz="2000"/>
            </a:br>
            <a:r>
              <a:rPr b="1" i="1" lang="en-US" sz="2000" strike="noStrike" u="none">
                <a:solidFill>
                  <a:srgbClr val="dddddd"/>
                </a:solidFill>
                <a:effectLst/>
                <a:uFillTx/>
                <a:latin typeface="Frutiger 45 Light"/>
              </a:rPr>
              <a:t>Seller of Bandwidth</a:t>
            </a:r>
            <a:endParaRPr b="0" lang="en-US" sz="20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240" name=""/>
          <p:cNvSpPr/>
          <p:nvPr/>
        </p:nvSpPr>
        <p:spPr>
          <a:xfrm>
            <a:off x="1494000" y="2241720"/>
            <a:ext cx="1747800" cy="919080"/>
          </a:xfrm>
          <a:prstGeom prst="bevel">
            <a:avLst>
              <a:gd name="adj" fmla="val 12500"/>
            </a:avLst>
          </a:prstGeom>
          <a:solidFill>
            <a:srgbClr val="b2b2b2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241" name=""/>
          <p:cNvSpPr/>
          <p:nvPr/>
        </p:nvSpPr>
        <p:spPr>
          <a:xfrm>
            <a:off x="1516680" y="2414520"/>
            <a:ext cx="1671840" cy="61236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t">
            <a:spAutoFit/>
          </a:bodyPr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7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Bandwidth</a:t>
            </a:r>
            <a:br>
              <a:rPr sz="1700"/>
            </a:br>
            <a:r>
              <a:rPr b="1" lang="en-US" sz="17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Intermediation</a:t>
            </a:r>
            <a:endParaRPr b="0" lang="en-US" sz="17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242" name=""/>
          <p:cNvSpPr/>
          <p:nvPr/>
        </p:nvSpPr>
        <p:spPr>
          <a:xfrm>
            <a:off x="6811560" y="4915080"/>
            <a:ext cx="2531160" cy="153684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t">
            <a:spAutoFit/>
          </a:bodyPr>
          <a:p>
            <a:pPr>
              <a:spcBef>
                <a:spcPts val="561"/>
              </a:spcBef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8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Delivery of Streaming</a:t>
            </a:r>
            <a:br>
              <a:rPr sz="1800"/>
            </a:br>
            <a:r>
              <a:rPr b="1" lang="en-US" sz="18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Video</a:t>
            </a:r>
            <a:endParaRPr b="0" lang="en-US" sz="18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>
              <a:spcBef>
                <a:spcPts val="561"/>
              </a:spcBef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8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Data Management </a:t>
            </a:r>
            <a:br>
              <a:rPr sz="1800"/>
            </a:br>
            <a:r>
              <a:rPr b="1" lang="en-US" sz="18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Services</a:t>
            </a:r>
            <a:endParaRPr b="0" lang="en-US" sz="18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endParaRPr b="0" lang="en-US" sz="18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243" name=""/>
          <p:cNvSpPr/>
          <p:nvPr/>
        </p:nvSpPr>
        <p:spPr>
          <a:xfrm>
            <a:off x="6280200" y="2684520"/>
            <a:ext cx="3316320" cy="2201760"/>
          </a:xfrm>
          <a:prstGeom prst="ellipse">
            <a:avLst/>
          </a:prstGeom>
          <a:solidFill>
            <a:srgbClr val="004bed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244" name=""/>
          <p:cNvSpPr/>
          <p:nvPr/>
        </p:nvSpPr>
        <p:spPr>
          <a:xfrm>
            <a:off x="7139160" y="2232000"/>
            <a:ext cx="1744560" cy="915840"/>
          </a:xfrm>
          <a:prstGeom prst="bevel">
            <a:avLst>
              <a:gd name="adj" fmla="val 12500"/>
            </a:avLst>
          </a:prstGeom>
          <a:solidFill>
            <a:srgbClr val="004bed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245" name=""/>
          <p:cNvSpPr/>
          <p:nvPr/>
        </p:nvSpPr>
        <p:spPr>
          <a:xfrm>
            <a:off x="7485120" y="2419200"/>
            <a:ext cx="1071360" cy="61236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t">
            <a:spAutoFit/>
          </a:bodyPr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7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Content</a:t>
            </a:r>
            <a:br>
              <a:rPr sz="1700"/>
            </a:br>
            <a:r>
              <a:rPr b="1" lang="en-US" sz="17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Services</a:t>
            </a:r>
            <a:endParaRPr b="0" lang="en-US" sz="17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246" name=""/>
          <p:cNvSpPr/>
          <p:nvPr/>
        </p:nvSpPr>
        <p:spPr>
          <a:xfrm>
            <a:off x="6608880" y="3143160"/>
            <a:ext cx="2727360" cy="131364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spAutoFit/>
          </a:bodyPr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i="1" lang="en-US" sz="20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Be the World’s Largest Provider of Premium Broadband Delivery Services</a:t>
            </a:r>
            <a:endParaRPr b="0" lang="en-US" sz="20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</p:spTree>
  </p:cSld>
  <mc:AlternateContent>
    <mc:Choice Requires="p14">
      <p:transition spd="slow" p14:dur="2000"/>
    </mc:Choice>
    <mc:Fallback>
      <p:transition spd="slow"/>
    </mc:Fallback>
  </mc:AlternateContent>
</p:sld>
</file>

<file path=ppt/slides/slide42.xml><?xml version="1.0" encoding="utf-8"?>
<p:sld xmlns:a="http://schemas.openxmlformats.org/drawingml/2006/main" xmlns:p="http://schemas.openxmlformats.org/presentationml/2006/main" xmlns:r="http://schemas.openxmlformats.org/officeDocument/2006/relationships" xmlns:p14="http://schemas.microsoft.com/office/powerpoint/2010/main" xmlns:p15="http://schemas.microsoft.com/office/powerpoint/2012/main" xmlns:mc="http://schemas.openxmlformats.org/markup-compatibility/2006">
  <p:cSld>
    <p:bg>
      <p:bgPr>
        <a:solidFill>
          <a:srgbClr val="000000"/>
        </a:solidFill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47" name=""/>
          <p:cNvSpPr/>
          <p:nvPr/>
        </p:nvSpPr>
        <p:spPr>
          <a:xfrm>
            <a:off x="804960" y="963720"/>
            <a:ext cx="4259160" cy="434880"/>
          </a:xfrm>
          <a:prstGeom prst="rect">
            <a:avLst/>
          </a:prstGeom>
          <a:solidFill>
            <a:srgbClr val="808080"/>
          </a:solidFill>
          <a:ln w="9360">
            <a:solidFill>
              <a:srgbClr val="ffffff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248" name=""/>
          <p:cNvSpPr/>
          <p:nvPr/>
        </p:nvSpPr>
        <p:spPr>
          <a:xfrm>
            <a:off x="781200" y="961920"/>
            <a:ext cx="4192560" cy="76428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spAutoFit/>
          </a:bodyPr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22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Media and Entertainment</a:t>
            </a:r>
            <a:r>
              <a:rPr b="1" lang="en-US" sz="22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 </a:t>
            </a:r>
            <a:endParaRPr b="0" lang="en-US" sz="22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endParaRPr b="0" lang="en-US" sz="22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249" name=""/>
          <p:cNvSpPr/>
          <p:nvPr/>
        </p:nvSpPr>
        <p:spPr>
          <a:xfrm>
            <a:off x="804960" y="957240"/>
            <a:ext cx="4259160" cy="3627360"/>
          </a:xfrm>
          <a:prstGeom prst="rect">
            <a:avLst/>
          </a:prstGeom>
          <a:noFill/>
          <a:ln w="9360">
            <a:solidFill>
              <a:srgbClr val="ffffff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250" name=""/>
          <p:cNvSpPr/>
          <p:nvPr/>
        </p:nvSpPr>
        <p:spPr>
          <a:xfrm>
            <a:off x="3488040" y="169920"/>
            <a:ext cx="3293280" cy="146556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t">
            <a:spAutoFit/>
          </a:bodyPr>
          <a:p>
            <a:pPr algn="ctr">
              <a:lnSpc>
                <a:spcPct val="100000"/>
              </a:lnSpc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3000" strike="noStrike" u="none">
                <a:solidFill>
                  <a:srgbClr val="e9ad17"/>
                </a:solidFill>
                <a:effectLst/>
                <a:uFillTx/>
                <a:latin typeface="Frutiger 55 Roman"/>
              </a:rPr>
              <a:t>Content Services</a:t>
            </a:r>
            <a:endParaRPr b="0" lang="en-US" sz="30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 algn="ctr">
              <a:lnSpc>
                <a:spcPct val="100000"/>
              </a:lnSpc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endParaRPr b="0" lang="en-US" sz="30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 algn="ctr">
              <a:lnSpc>
                <a:spcPct val="100000"/>
              </a:lnSpc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endParaRPr b="0" lang="en-US" sz="30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251" name=""/>
          <p:cNvSpPr/>
          <p:nvPr/>
        </p:nvSpPr>
        <p:spPr>
          <a:xfrm>
            <a:off x="3062160" y="3127320"/>
            <a:ext cx="1901880" cy="374760"/>
          </a:xfrm>
          <a:prstGeom prst="ellipse">
            <a:avLst/>
          </a:prstGeom>
          <a:solidFill>
            <a:srgbClr val="e9ad17"/>
          </a:solidFill>
          <a:ln w="9360">
            <a:solidFill>
              <a:srgbClr val="b2b2b2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252" name=""/>
          <p:cNvSpPr/>
          <p:nvPr/>
        </p:nvSpPr>
        <p:spPr>
          <a:xfrm>
            <a:off x="1916280" y="3166920"/>
            <a:ext cx="4192560" cy="45972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spAutoFit/>
          </a:bodyPr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2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www.thefeedroom.com </a:t>
            </a:r>
            <a:endParaRPr b="0" lang="en-US" sz="12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endParaRPr b="0" lang="en-US" sz="12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pic>
        <p:nvPicPr>
          <p:cNvPr id="12253" name="atom%20film" descr=""/>
          <p:cNvPicPr/>
          <p:nvPr/>
        </p:nvPicPr>
        <p:blipFill>
          <a:blip r:embed="rId1"/>
          <a:stretch/>
        </p:blipFill>
        <p:spPr>
          <a:xfrm>
            <a:off x="3392640" y="1558800"/>
            <a:ext cx="1568160" cy="592200"/>
          </a:xfrm>
          <a:prstGeom prst="rect">
            <a:avLst/>
          </a:prstGeom>
          <a:noFill/>
          <a:ln w="0">
            <a:noFill/>
          </a:ln>
        </p:spPr>
      </p:pic>
      <p:grpSp>
        <p:nvGrpSpPr>
          <p:cNvPr id="12254" name=""/>
          <p:cNvGrpSpPr/>
          <p:nvPr/>
        </p:nvGrpSpPr>
        <p:grpSpPr>
          <a:xfrm>
            <a:off x="-701640" y="1641600"/>
            <a:ext cx="5468400" cy="722160"/>
            <a:chOff x="-701640" y="1641600"/>
            <a:chExt cx="5468400" cy="722160"/>
          </a:xfrm>
        </p:grpSpPr>
        <p:pic>
          <p:nvPicPr>
            <p:cNvPr id="12255" name="01" descr=""/>
            <p:cNvPicPr/>
            <p:nvPr/>
          </p:nvPicPr>
          <p:blipFill>
            <a:blip r:embed="rId2"/>
            <a:srcRect l="0" t="11114" r="77135" b="70264"/>
            <a:stretch/>
          </p:blipFill>
          <p:spPr>
            <a:xfrm>
              <a:off x="1588680" y="1641600"/>
              <a:ext cx="763920" cy="394200"/>
            </a:xfrm>
            <a:prstGeom prst="rect">
              <a:avLst/>
            </a:prstGeom>
            <a:noFill/>
            <a:ln w="0">
              <a:noFill/>
            </a:ln>
          </p:spPr>
        </p:pic>
        <p:sp>
          <p:nvSpPr>
            <p:cNvPr id="12256" name=""/>
            <p:cNvSpPr/>
            <p:nvPr/>
          </p:nvSpPr>
          <p:spPr>
            <a:xfrm>
              <a:off x="-701640" y="1994760"/>
              <a:ext cx="5468400" cy="369000"/>
            </a:xfrm>
            <a:prstGeom prst="rect">
              <a:avLst/>
            </a:prstGeom>
            <a:noFill/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spAutoFit/>
            </a:bodyPr>
            <a:p>
              <a:pPr algn="ctr">
                <a:tabLst>
                  <a:tab algn="l" pos="0"/>
                  <a:tab algn="l" pos="914400"/>
                  <a:tab algn="l" pos="1828800"/>
                  <a:tab algn="l" pos="2743200"/>
                  <a:tab algn="l" pos="3657600"/>
                  <a:tab algn="l" pos="4572000"/>
                  <a:tab algn="l" pos="5486400"/>
                  <a:tab algn="l" pos="6400800"/>
                  <a:tab algn="l" pos="7315200"/>
                  <a:tab algn="l" pos="8229600"/>
                  <a:tab algn="l" pos="9144000"/>
                  <a:tab algn="l" pos="10058400"/>
                </a:tabLst>
              </a:pPr>
              <a:r>
                <a:rPr b="1" lang="en-US" sz="900" strike="noStrike" u="none">
                  <a:solidFill>
                    <a:srgbClr val="ccf228"/>
                  </a:solidFill>
                  <a:effectLst/>
                  <a:uFillTx/>
                  <a:latin typeface="Frutiger 45 Light"/>
                </a:rPr>
                <a:t>DEN digital entertainment network, inc.</a:t>
              </a:r>
              <a:endParaRPr b="0" lang="en-US" sz="9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  <a:p>
              <a:pPr algn="ctr">
                <a:tabLst>
                  <a:tab algn="l" pos="0"/>
                  <a:tab algn="l" pos="914400"/>
                  <a:tab algn="l" pos="1828800"/>
                  <a:tab algn="l" pos="2743200"/>
                  <a:tab algn="l" pos="3657600"/>
                  <a:tab algn="l" pos="4572000"/>
                  <a:tab algn="l" pos="5486400"/>
                  <a:tab algn="l" pos="6400800"/>
                  <a:tab algn="l" pos="7315200"/>
                  <a:tab algn="l" pos="8229600"/>
                  <a:tab algn="l" pos="9144000"/>
                  <a:tab algn="l" pos="10058400"/>
                </a:tabLst>
              </a:pPr>
              <a:endParaRPr b="0" lang="en-US" sz="9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pic>
        <p:nvPicPr>
          <p:cNvPr id="12257" name="LB" descr=""/>
          <p:cNvPicPr/>
          <p:nvPr/>
        </p:nvPicPr>
        <p:blipFill>
          <a:blip r:embed="rId3"/>
          <a:stretch/>
        </p:blipFill>
        <p:spPr>
          <a:xfrm>
            <a:off x="890640" y="5402160"/>
            <a:ext cx="1884240" cy="295200"/>
          </a:xfrm>
          <a:prstGeom prst="rect">
            <a:avLst/>
          </a:prstGeom>
          <a:noFill/>
          <a:ln w="0">
            <a:noFill/>
          </a:ln>
        </p:spPr>
      </p:pic>
      <p:pic>
        <p:nvPicPr>
          <p:cNvPr id="12258" name="q4i" descr=""/>
          <p:cNvPicPr/>
          <p:nvPr/>
        </p:nvPicPr>
        <p:blipFill>
          <a:blip r:embed="rId4"/>
          <a:stretch/>
        </p:blipFill>
        <p:spPr>
          <a:xfrm>
            <a:off x="3122640" y="5872320"/>
            <a:ext cx="1708200" cy="439560"/>
          </a:xfrm>
          <a:prstGeom prst="rect">
            <a:avLst/>
          </a:prstGeom>
          <a:noFill/>
          <a:ln w="0">
            <a:noFill/>
          </a:ln>
        </p:spPr>
      </p:pic>
      <p:sp>
        <p:nvSpPr>
          <p:cNvPr id="12259" name=""/>
          <p:cNvSpPr/>
          <p:nvPr/>
        </p:nvSpPr>
        <p:spPr>
          <a:xfrm>
            <a:off x="804960" y="4699080"/>
            <a:ext cx="4259160" cy="1735200"/>
          </a:xfrm>
          <a:prstGeom prst="rect">
            <a:avLst/>
          </a:prstGeom>
          <a:noFill/>
          <a:ln w="9360">
            <a:solidFill>
              <a:srgbClr val="ffffff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260" name=""/>
          <p:cNvSpPr/>
          <p:nvPr/>
        </p:nvSpPr>
        <p:spPr>
          <a:xfrm>
            <a:off x="804960" y="4699080"/>
            <a:ext cx="4259160" cy="447480"/>
          </a:xfrm>
          <a:prstGeom prst="rect">
            <a:avLst/>
          </a:prstGeom>
          <a:solidFill>
            <a:srgbClr val="808080"/>
          </a:solidFill>
          <a:ln w="9360">
            <a:solidFill>
              <a:srgbClr val="ffffff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261" name=""/>
          <p:cNvSpPr/>
          <p:nvPr/>
        </p:nvSpPr>
        <p:spPr>
          <a:xfrm>
            <a:off x="804960" y="4710240"/>
            <a:ext cx="4192560" cy="76428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spAutoFit/>
          </a:bodyPr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22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Financial Services </a:t>
            </a:r>
            <a:endParaRPr b="0" lang="en-US" sz="22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endParaRPr b="0" lang="en-US" sz="22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262" name=""/>
          <p:cNvSpPr/>
          <p:nvPr/>
        </p:nvSpPr>
        <p:spPr>
          <a:xfrm>
            <a:off x="927000" y="5894280"/>
            <a:ext cx="1832040" cy="378000"/>
          </a:xfrm>
          <a:prstGeom prst="ellipse">
            <a:avLst/>
          </a:prstGeom>
          <a:solidFill>
            <a:srgbClr val="e9ad17"/>
          </a:solidFill>
          <a:ln w="9360">
            <a:solidFill>
              <a:srgbClr val="b2b2b2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263" name=""/>
          <p:cNvSpPr/>
          <p:nvPr/>
        </p:nvSpPr>
        <p:spPr>
          <a:xfrm>
            <a:off x="950760" y="5923080"/>
            <a:ext cx="1654200" cy="27684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t">
            <a:spAutoFit/>
          </a:bodyPr>
          <a:p>
            <a:pPr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2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www.roadshow.com</a:t>
            </a:r>
            <a:endParaRPr b="0" lang="en-US" sz="12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264" name=""/>
          <p:cNvSpPr/>
          <p:nvPr/>
        </p:nvSpPr>
        <p:spPr>
          <a:xfrm>
            <a:off x="5457960" y="5427720"/>
            <a:ext cx="4349520" cy="100872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spAutoFit/>
          </a:bodyPr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20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$31 Million Total Contract Value Signed in First Quarter; </a:t>
            </a:r>
            <a:endParaRPr b="0" lang="en-US" sz="20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20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$160 Million Targeted for 2000</a:t>
            </a:r>
            <a:endParaRPr b="0" lang="en-US" sz="20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265" name=""/>
          <p:cNvSpPr/>
          <p:nvPr/>
        </p:nvSpPr>
        <p:spPr>
          <a:xfrm>
            <a:off x="5622840" y="5437080"/>
            <a:ext cx="4010040" cy="997200"/>
          </a:xfrm>
          <a:prstGeom prst="rect">
            <a:avLst/>
          </a:prstGeom>
          <a:noFill/>
          <a:ln w="9360">
            <a:solidFill>
              <a:srgbClr val="ffffff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266" name=""/>
          <p:cNvSpPr/>
          <p:nvPr/>
        </p:nvSpPr>
        <p:spPr>
          <a:xfrm>
            <a:off x="5522760" y="1271520"/>
            <a:ext cx="4192920" cy="388656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spAutoFit/>
          </a:bodyPr>
          <a:p>
            <a:pPr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21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Product Differentiation Includes:</a:t>
            </a:r>
            <a:endParaRPr b="0" lang="en-US" sz="21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 lvl="1" marL="457200">
              <a:lnSpc>
                <a:spcPct val="100000"/>
              </a:lnSpc>
              <a:buClr>
                <a:srgbClr val="ffffff"/>
              </a:buClr>
              <a:buFont typeface="Frutiger 45 Light"/>
              <a:buChar char="–"/>
              <a:tabLst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21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 </a:t>
            </a:r>
            <a:r>
              <a:rPr b="1" lang="en-US" sz="19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Reliability</a:t>
            </a:r>
            <a:endParaRPr b="0" lang="en-US" sz="19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 lvl="1" marL="457200">
              <a:lnSpc>
                <a:spcPct val="100000"/>
              </a:lnSpc>
              <a:buClr>
                <a:srgbClr val="ffffff"/>
              </a:buClr>
              <a:buFont typeface="Frutiger 45 Light"/>
              <a:buChar char="–"/>
              <a:tabLst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9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 Security</a:t>
            </a:r>
            <a:endParaRPr b="0" lang="en-US" sz="19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 lvl="1" marL="457200">
              <a:lnSpc>
                <a:spcPct val="100000"/>
              </a:lnSpc>
              <a:buClr>
                <a:srgbClr val="ffffff"/>
              </a:buClr>
              <a:buFont typeface="Frutiger 45 Light"/>
              <a:buChar char="–"/>
              <a:tabLst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9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 Streaming Quality</a:t>
            </a:r>
            <a:endParaRPr b="0" lang="en-US" sz="19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>
              <a:spcBef>
                <a:spcPts val="1312"/>
              </a:spcBef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21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High Level of Customer Satisfaction</a:t>
            </a:r>
            <a:endParaRPr b="0" lang="en-US" sz="21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>
              <a:spcBef>
                <a:spcPts val="1312"/>
              </a:spcBef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21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Contracting Activity Accelerating; Strong Media and Financial Services Prospects </a:t>
            </a:r>
            <a:endParaRPr b="0" lang="en-US" sz="21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endParaRPr b="0" lang="en-US" sz="21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267" name=""/>
          <p:cNvSpPr/>
          <p:nvPr/>
        </p:nvSpPr>
        <p:spPr>
          <a:xfrm>
            <a:off x="5440320" y="1422360"/>
            <a:ext cx="109440" cy="109440"/>
          </a:xfrm>
          <a:prstGeom prst="ellipse">
            <a:avLst/>
          </a:prstGeom>
          <a:solidFill>
            <a:srgbClr val="e9ad17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30960" bIns="3096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268" name=""/>
          <p:cNvSpPr/>
          <p:nvPr/>
        </p:nvSpPr>
        <p:spPr>
          <a:xfrm>
            <a:off x="5440320" y="3103560"/>
            <a:ext cx="109440" cy="109440"/>
          </a:xfrm>
          <a:prstGeom prst="ellipse">
            <a:avLst/>
          </a:prstGeom>
          <a:solidFill>
            <a:srgbClr val="e9ad17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30960" bIns="3096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269" name=""/>
          <p:cNvSpPr/>
          <p:nvPr/>
        </p:nvSpPr>
        <p:spPr>
          <a:xfrm>
            <a:off x="5440320" y="3925800"/>
            <a:ext cx="109440" cy="109800"/>
          </a:xfrm>
          <a:prstGeom prst="ellipse">
            <a:avLst/>
          </a:prstGeom>
          <a:solidFill>
            <a:srgbClr val="e9ad17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31320" bIns="3132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pic>
        <p:nvPicPr>
          <p:cNvPr id="12270" name="header" descr=""/>
          <p:cNvPicPr/>
          <p:nvPr/>
        </p:nvPicPr>
        <p:blipFill>
          <a:blip r:embed="rId5"/>
          <a:srcRect l="0" t="0" r="4706" b="0"/>
          <a:stretch/>
        </p:blipFill>
        <p:spPr>
          <a:xfrm>
            <a:off x="923760" y="2422440"/>
            <a:ext cx="2186280" cy="393840"/>
          </a:xfrm>
          <a:prstGeom prst="rect">
            <a:avLst/>
          </a:prstGeom>
          <a:noFill/>
          <a:ln w="0">
            <a:noFill/>
          </a:ln>
        </p:spPr>
      </p:pic>
      <p:pic>
        <p:nvPicPr>
          <p:cNvPr id="12271" name="Jean%20Spitzner" descr=""/>
          <p:cNvPicPr/>
          <p:nvPr/>
        </p:nvPicPr>
        <p:blipFill>
          <a:blip r:embed="rId6"/>
          <a:srcRect l="29241" t="21791" r="12491" b="32770"/>
          <a:stretch/>
        </p:blipFill>
        <p:spPr>
          <a:xfrm>
            <a:off x="2968560" y="5375160"/>
            <a:ext cx="2017800" cy="333360"/>
          </a:xfrm>
          <a:prstGeom prst="rect">
            <a:avLst/>
          </a:prstGeom>
          <a:noFill/>
          <a:ln w="0">
            <a:noFill/>
          </a:ln>
        </p:spPr>
      </p:pic>
      <p:pic>
        <p:nvPicPr>
          <p:cNvPr id="12272" name="TelHead" descr=""/>
          <p:cNvPicPr/>
          <p:nvPr/>
        </p:nvPicPr>
        <p:blipFill>
          <a:blip r:embed="rId7"/>
          <a:srcRect l="0" t="0" r="74153" b="0"/>
          <a:stretch/>
        </p:blipFill>
        <p:spPr>
          <a:xfrm>
            <a:off x="927000" y="2986200"/>
            <a:ext cx="1770120" cy="515880"/>
          </a:xfrm>
          <a:prstGeom prst="rect">
            <a:avLst/>
          </a:prstGeom>
          <a:noFill/>
          <a:ln w="0">
            <a:noFill/>
          </a:ln>
        </p:spPr>
      </p:pic>
      <p:pic>
        <p:nvPicPr>
          <p:cNvPr id="12273" name="Jean%20Spitzner" descr=""/>
          <p:cNvPicPr/>
          <p:nvPr/>
        </p:nvPicPr>
        <p:blipFill>
          <a:blip r:embed="rId8"/>
          <a:stretch/>
        </p:blipFill>
        <p:spPr>
          <a:xfrm>
            <a:off x="3260880" y="2284560"/>
            <a:ext cx="1704960" cy="649080"/>
          </a:xfrm>
          <a:prstGeom prst="rect">
            <a:avLst/>
          </a:prstGeom>
          <a:noFill/>
          <a:ln w="0">
            <a:noFill/>
          </a:ln>
        </p:spPr>
      </p:pic>
      <p:pic>
        <p:nvPicPr>
          <p:cNvPr id="12274" name="jump" descr=""/>
          <p:cNvPicPr/>
          <p:nvPr/>
        </p:nvPicPr>
        <p:blipFill>
          <a:blip r:embed="rId9">
            <a:lum bright="14000"/>
          </a:blip>
          <a:srcRect l="0" t="16772" r="0" b="0"/>
          <a:stretch/>
        </p:blipFill>
        <p:spPr>
          <a:xfrm>
            <a:off x="927000" y="3776760"/>
            <a:ext cx="1387440" cy="650880"/>
          </a:xfrm>
          <a:prstGeom prst="rect">
            <a:avLst/>
          </a:prstGeom>
          <a:noFill/>
          <a:ln w="0">
            <a:noFill/>
          </a:ln>
        </p:spPr>
      </p:pic>
      <p:pic>
        <p:nvPicPr>
          <p:cNvPr id="12275" name="Jean%20Spitzner" descr=""/>
          <p:cNvPicPr/>
          <p:nvPr/>
        </p:nvPicPr>
        <p:blipFill>
          <a:blip r:embed="rId10"/>
          <a:stretch/>
        </p:blipFill>
        <p:spPr>
          <a:xfrm>
            <a:off x="2620800" y="3897360"/>
            <a:ext cx="2370240" cy="406440"/>
          </a:xfrm>
          <a:prstGeom prst="rect">
            <a:avLst/>
          </a:prstGeom>
          <a:noFill/>
          <a:ln w="0">
            <a:noFill/>
          </a:ln>
        </p:spPr>
      </p:pic>
    </p:spTree>
  </p:cSld>
  <mc:AlternateContent>
    <mc:Choice Requires="p14">
      <p:transition spd="slow" p14:dur="2000"/>
    </mc:Choice>
    <mc:Fallback>
      <p:transition spd="slow"/>
    </mc:Fallback>
  </mc:AlternateContent>
</p:sld>
</file>

<file path=ppt/slides/slide43.xml><?xml version="1.0" encoding="utf-8"?>
<p:sld xmlns:a="http://schemas.openxmlformats.org/drawingml/2006/main" xmlns:p="http://schemas.openxmlformats.org/presentationml/2006/main" xmlns:r="http://schemas.openxmlformats.org/officeDocument/2006/relationships" xmlns:p14="http://schemas.microsoft.com/office/powerpoint/2010/main" xmlns:p15="http://schemas.microsoft.com/office/powerpoint/2012/main" xmlns:mc="http://schemas.openxmlformats.org/markup-compatibility/2006">
  <p:cSld>
    <p:bg>
      <p:bgPr>
        <a:solidFill>
          <a:srgbClr val="000000"/>
        </a:solidFill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76" name=""/>
          <p:cNvSpPr/>
          <p:nvPr/>
        </p:nvSpPr>
        <p:spPr>
          <a:xfrm>
            <a:off x="4006440" y="276120"/>
            <a:ext cx="2255040" cy="55116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t">
            <a:spAutoFit/>
          </a:bodyPr>
          <a:p>
            <a:pPr algn="ctr">
              <a:lnSpc>
                <a:spcPct val="100000"/>
              </a:lnSpc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3000" strike="noStrike" u="none">
                <a:solidFill>
                  <a:srgbClr val="e9ad17"/>
                </a:solidFill>
                <a:effectLst/>
                <a:uFillTx/>
                <a:latin typeface="Frutiger 55 Roman"/>
              </a:rPr>
              <a:t>Conclusion</a:t>
            </a:r>
            <a:endParaRPr b="0" lang="en-US" sz="30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277" name=""/>
          <p:cNvSpPr/>
          <p:nvPr/>
        </p:nvSpPr>
        <p:spPr>
          <a:xfrm>
            <a:off x="811080" y="1871640"/>
            <a:ext cx="8993160" cy="385632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spAutoFit/>
          </a:bodyPr>
          <a:p>
            <a:pPr>
              <a:spcBef>
                <a:spcPts val="2599"/>
              </a:spcBef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26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Strong First Quarter Earnings Confirm Positive Momentum of Enron’s High Growth Businesses</a:t>
            </a:r>
            <a:endParaRPr b="0" lang="en-US" sz="26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>
              <a:spcBef>
                <a:spcPts val="2599"/>
              </a:spcBef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26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Established Networks Worldwide Provide for Continued Strong Performance and Business Expansion</a:t>
            </a:r>
            <a:endParaRPr b="0" lang="en-US" sz="26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>
              <a:spcBef>
                <a:spcPts val="2599"/>
              </a:spcBef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26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Unique Strategy and Broad Capabilities in All Markets Differentiate Enron From Other Players </a:t>
            </a:r>
            <a:endParaRPr b="0" lang="en-US" sz="26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>
              <a:spcBef>
                <a:spcPts val="2599"/>
              </a:spcBef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endParaRPr b="0" lang="en-US" sz="26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278" name=""/>
          <p:cNvSpPr/>
          <p:nvPr/>
        </p:nvSpPr>
        <p:spPr>
          <a:xfrm>
            <a:off x="649440" y="2039760"/>
            <a:ext cx="139680" cy="140040"/>
          </a:xfrm>
          <a:prstGeom prst="ellipse">
            <a:avLst/>
          </a:prstGeom>
          <a:solidFill>
            <a:srgbClr val="e9ad17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279" name=""/>
          <p:cNvSpPr/>
          <p:nvPr/>
        </p:nvSpPr>
        <p:spPr>
          <a:xfrm>
            <a:off x="649440" y="3138480"/>
            <a:ext cx="139680" cy="139680"/>
          </a:xfrm>
          <a:prstGeom prst="ellipse">
            <a:avLst/>
          </a:prstGeom>
          <a:solidFill>
            <a:srgbClr val="e9ad17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280" name=""/>
          <p:cNvSpPr/>
          <p:nvPr/>
        </p:nvSpPr>
        <p:spPr>
          <a:xfrm>
            <a:off x="649440" y="4255920"/>
            <a:ext cx="139680" cy="140040"/>
          </a:xfrm>
          <a:prstGeom prst="ellipse">
            <a:avLst/>
          </a:prstGeom>
          <a:solidFill>
            <a:srgbClr val="e9ad17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</p:spTree>
  </p:cSld>
  <mc:AlternateContent>
    <mc:Choice Requires="p14">
      <p:transition spd="slow" p14:dur="2000"/>
    </mc:Choice>
    <mc:Fallback>
      <p:transition spd="slow"/>
    </mc:Fallback>
  </mc:AlternateContent>
</p:sld>
</file>

<file path=ppt/slides/slide44.xml><?xml version="1.0" encoding="utf-8"?>
<p:sld xmlns:a="http://schemas.openxmlformats.org/drawingml/2006/main" xmlns:p="http://schemas.openxmlformats.org/presentationml/2006/main" xmlns:r="http://schemas.openxmlformats.org/officeDocument/2006/relationships" xmlns:p14="http://schemas.microsoft.com/office/powerpoint/2010/main" xmlns:p15="http://schemas.microsoft.com/office/powerpoint/2012/main" xmlns:mc="http://schemas.openxmlformats.org/markup-compatibility/2006">
  <p:cSld>
    <p:bg>
      <p:bgPr>
        <a:solidFill>
          <a:srgbClr val="000000"/>
        </a:solidFill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281" name="Logoblk" descr=""/>
          <p:cNvPicPr/>
          <p:nvPr/>
        </p:nvPicPr>
        <p:blipFill>
          <a:blip r:embed="rId1"/>
          <a:stretch/>
        </p:blipFill>
        <p:spPr>
          <a:xfrm rot="10800000">
            <a:off x="3886200" y="1750680"/>
            <a:ext cx="2927520" cy="2906640"/>
          </a:xfrm>
          <a:prstGeom prst="rect">
            <a:avLst/>
          </a:prstGeom>
          <a:noFill/>
          <a:ln w="0">
            <a:noFill/>
          </a:ln>
        </p:spPr>
      </p:pic>
    </p:spTree>
  </p:cSld>
  <mc:AlternateContent>
    <mc:Choice Requires="p14">
      <p:transition spd="slow" p14:dur="2000"/>
    </mc:Choice>
    <mc:Fallback>
      <p:transition spd="slow"/>
    </mc:Fallback>
  </mc:AlternateContent>
</p:sld>
</file>

<file path=ppt/slides/slide5.xml><?xml version="1.0" encoding="utf-8"?>
<p:sld xmlns:a="http://schemas.openxmlformats.org/drawingml/2006/main" xmlns:p="http://schemas.openxmlformats.org/presentationml/2006/main" xmlns:r="http://schemas.openxmlformats.org/officeDocument/2006/relationships" xmlns:p14="http://schemas.microsoft.com/office/powerpoint/2010/main" xmlns:p15="http://schemas.microsoft.com/office/powerpoint/2012/main" xmlns:mc="http://schemas.openxmlformats.org/markup-compatibility/2006" showMasterSp="0">
  <p:cSld>
    <p:bg>
      <p:bgPr>
        <a:solidFill>
          <a:srgbClr val="000000"/>
        </a:solidFill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" name=""/>
          <p:cNvSpPr/>
          <p:nvPr/>
        </p:nvSpPr>
        <p:spPr>
          <a:xfrm>
            <a:off x="3672000" y="2798640"/>
            <a:ext cx="0" cy="669960"/>
          </a:xfrm>
          <a:prstGeom prst="line">
            <a:avLst/>
          </a:prstGeom>
          <a:ln w="9360">
            <a:solidFill>
              <a:srgbClr val="ffffff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99" name=""/>
          <p:cNvSpPr/>
          <p:nvPr/>
        </p:nvSpPr>
        <p:spPr>
          <a:xfrm>
            <a:off x="3676680" y="2419200"/>
            <a:ext cx="4782960" cy="425520"/>
          </a:xfrm>
          <a:custGeom>
            <a:avLst/>
            <a:gdLst/>
            <a:ahLst/>
            <a:rect l="l" t="t" r="r" b="b"/>
            <a:pathLst>
              <a:path w="4608" h="277">
                <a:moveTo>
                  <a:pt x="0" y="274"/>
                </a:moveTo>
                <a:lnTo>
                  <a:pt x="0" y="0"/>
                </a:lnTo>
                <a:lnTo>
                  <a:pt x="4606" y="0"/>
                </a:lnTo>
                <a:lnTo>
                  <a:pt x="4608" y="277"/>
                </a:lnTo>
              </a:path>
            </a:pathLst>
          </a:custGeom>
          <a:noFill/>
          <a:ln w="9360">
            <a:solidFill>
              <a:srgbClr val="ffffff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0" name=""/>
          <p:cNvSpPr/>
          <p:nvPr/>
        </p:nvSpPr>
        <p:spPr>
          <a:xfrm>
            <a:off x="1450800" y="3201840"/>
            <a:ext cx="4604040" cy="425520"/>
          </a:xfrm>
          <a:custGeom>
            <a:avLst/>
            <a:gdLst/>
            <a:ahLst/>
            <a:rect l="l" t="t" r="r" b="b"/>
            <a:pathLst>
              <a:path w="4608" h="277">
                <a:moveTo>
                  <a:pt x="0" y="274"/>
                </a:moveTo>
                <a:lnTo>
                  <a:pt x="0" y="0"/>
                </a:lnTo>
                <a:lnTo>
                  <a:pt x="4606" y="0"/>
                </a:lnTo>
                <a:lnTo>
                  <a:pt x="4608" y="277"/>
                </a:lnTo>
              </a:path>
            </a:pathLst>
          </a:custGeom>
          <a:noFill/>
          <a:ln w="9360">
            <a:solidFill>
              <a:srgbClr val="ffffff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1" name=""/>
          <p:cNvSpPr/>
          <p:nvPr/>
        </p:nvSpPr>
        <p:spPr>
          <a:xfrm>
            <a:off x="8450280" y="2798640"/>
            <a:ext cx="0" cy="669960"/>
          </a:xfrm>
          <a:prstGeom prst="line">
            <a:avLst/>
          </a:prstGeom>
          <a:ln w="9360">
            <a:solidFill>
              <a:srgbClr val="ffffff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2" name=""/>
          <p:cNvSpPr/>
          <p:nvPr/>
        </p:nvSpPr>
        <p:spPr>
          <a:xfrm>
            <a:off x="5122800" y="2027160"/>
            <a:ext cx="0" cy="387360"/>
          </a:xfrm>
          <a:prstGeom prst="line">
            <a:avLst/>
          </a:prstGeom>
          <a:ln w="9360">
            <a:solidFill>
              <a:srgbClr val="ffffff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3" name=""/>
          <p:cNvSpPr/>
          <p:nvPr/>
        </p:nvSpPr>
        <p:spPr>
          <a:xfrm>
            <a:off x="490680" y="3376440"/>
            <a:ext cx="1896840" cy="1300320"/>
          </a:xfrm>
          <a:prstGeom prst="rect">
            <a:avLst/>
          </a:prstGeom>
          <a:solidFill>
            <a:srgbClr val="808080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4" name=""/>
          <p:cNvSpPr/>
          <p:nvPr/>
        </p:nvSpPr>
        <p:spPr>
          <a:xfrm>
            <a:off x="5108400" y="3376440"/>
            <a:ext cx="1897200" cy="1300320"/>
          </a:xfrm>
          <a:prstGeom prst="rect">
            <a:avLst/>
          </a:prstGeom>
          <a:solidFill>
            <a:srgbClr val="808080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5" name=""/>
          <p:cNvSpPr/>
          <p:nvPr/>
        </p:nvSpPr>
        <p:spPr>
          <a:xfrm>
            <a:off x="552600" y="3592440"/>
            <a:ext cx="1793520" cy="91692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t">
            <a:spAutoFit/>
          </a:bodyPr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800" strike="noStrike" u="none">
                <a:solidFill>
                  <a:srgbClr val="4d4d4d"/>
                </a:solidFill>
                <a:effectLst/>
                <a:uFillTx/>
                <a:latin typeface="Frutiger 45 Light"/>
              </a:rPr>
              <a:t>Transportation</a:t>
            </a:r>
            <a:endParaRPr b="0" lang="en-US" sz="18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800" strike="noStrike" u="none">
                <a:solidFill>
                  <a:srgbClr val="4d4d4d"/>
                </a:solidFill>
                <a:effectLst/>
                <a:uFillTx/>
                <a:latin typeface="Frutiger 45 Light"/>
              </a:rPr>
              <a:t>&amp;</a:t>
            </a:r>
            <a:endParaRPr b="0" lang="en-US" sz="18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800" strike="noStrike" u="none">
                <a:solidFill>
                  <a:srgbClr val="4d4d4d"/>
                </a:solidFill>
                <a:effectLst/>
                <a:uFillTx/>
                <a:latin typeface="Frutiger 45 Light"/>
              </a:rPr>
              <a:t>Distribution</a:t>
            </a:r>
            <a:endParaRPr b="0" lang="en-US" sz="18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6" name=""/>
          <p:cNvSpPr/>
          <p:nvPr/>
        </p:nvSpPr>
        <p:spPr>
          <a:xfrm>
            <a:off x="7462800" y="3386160"/>
            <a:ext cx="1998720" cy="1300320"/>
          </a:xfrm>
          <a:prstGeom prst="rect">
            <a:avLst/>
          </a:prstGeom>
          <a:solidFill>
            <a:srgbClr val="808080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7" name=""/>
          <p:cNvSpPr/>
          <p:nvPr/>
        </p:nvSpPr>
        <p:spPr>
          <a:xfrm>
            <a:off x="7747200" y="3686040"/>
            <a:ext cx="1387080" cy="64260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t">
            <a:spAutoFit/>
          </a:bodyPr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800" strike="noStrike" u="none">
                <a:solidFill>
                  <a:srgbClr val="4d4d4d"/>
                </a:solidFill>
                <a:effectLst/>
                <a:uFillTx/>
                <a:latin typeface="Frutiger 45 Light"/>
              </a:rPr>
              <a:t>Broadband</a:t>
            </a:r>
            <a:endParaRPr b="0" lang="en-US" sz="18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800" strike="noStrike" u="none">
                <a:solidFill>
                  <a:srgbClr val="4d4d4d"/>
                </a:solidFill>
                <a:effectLst/>
                <a:uFillTx/>
                <a:latin typeface="Frutiger 45 Light"/>
              </a:rPr>
              <a:t>Services</a:t>
            </a:r>
            <a:endParaRPr b="0" lang="en-US" sz="18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8" name=""/>
          <p:cNvSpPr/>
          <p:nvPr/>
        </p:nvSpPr>
        <p:spPr>
          <a:xfrm>
            <a:off x="5575320" y="3706920"/>
            <a:ext cx="955800" cy="64260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t">
            <a:spAutoFit/>
          </a:bodyPr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800" strike="noStrike" u="none">
                <a:solidFill>
                  <a:srgbClr val="4d4d4d"/>
                </a:solidFill>
                <a:effectLst/>
                <a:uFillTx/>
                <a:latin typeface="Frutiger 45 Light"/>
              </a:rPr>
              <a:t>Retail</a:t>
            </a:r>
            <a:endParaRPr b="0" lang="en-US" sz="18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800" strike="noStrike" u="none">
                <a:solidFill>
                  <a:srgbClr val="4d4d4d"/>
                </a:solidFill>
                <a:effectLst/>
                <a:uFillTx/>
                <a:latin typeface="Frutiger 45 Light"/>
              </a:rPr>
              <a:t>Energy</a:t>
            </a:r>
            <a:endParaRPr b="0" lang="en-US" sz="18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09" name=""/>
          <p:cNvSpPr/>
          <p:nvPr/>
        </p:nvSpPr>
        <p:spPr>
          <a:xfrm>
            <a:off x="2789280" y="3376440"/>
            <a:ext cx="1925640" cy="1300320"/>
          </a:xfrm>
          <a:prstGeom prst="rect">
            <a:avLst/>
          </a:prstGeom>
          <a:solidFill>
            <a:srgbClr val="004bed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8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Wholesale</a:t>
            </a:r>
            <a:endParaRPr b="0" lang="en-US" sz="18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8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Energy</a:t>
            </a:r>
            <a:endParaRPr b="0" lang="en-US" sz="18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0" name=""/>
          <p:cNvSpPr/>
          <p:nvPr/>
        </p:nvSpPr>
        <p:spPr>
          <a:xfrm>
            <a:off x="1450800" y="2603520"/>
            <a:ext cx="4586400" cy="401760"/>
          </a:xfrm>
          <a:prstGeom prst="rect">
            <a:avLst/>
          </a:prstGeom>
          <a:solidFill>
            <a:srgbClr val="009900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1" name=""/>
          <p:cNvSpPr/>
          <p:nvPr/>
        </p:nvSpPr>
        <p:spPr>
          <a:xfrm>
            <a:off x="2419560" y="2639880"/>
            <a:ext cx="2529000" cy="35316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t">
            <a:spAutoFit/>
          </a:bodyPr>
          <a:p>
            <a:pPr algn="ctr">
              <a:lnSpc>
                <a:spcPct val="85000"/>
              </a:lnSpc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20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Energy Businesses</a:t>
            </a:r>
            <a:endParaRPr b="0" lang="en-US" sz="20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2" name=""/>
          <p:cNvSpPr/>
          <p:nvPr/>
        </p:nvSpPr>
        <p:spPr>
          <a:xfrm>
            <a:off x="7450200" y="2608200"/>
            <a:ext cx="2022480" cy="411120"/>
          </a:xfrm>
          <a:prstGeom prst="rect">
            <a:avLst/>
          </a:prstGeom>
          <a:solidFill>
            <a:srgbClr val="808080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3" name=""/>
          <p:cNvSpPr/>
          <p:nvPr/>
        </p:nvSpPr>
        <p:spPr>
          <a:xfrm>
            <a:off x="7554960" y="2639880"/>
            <a:ext cx="1820880" cy="351000"/>
          </a:xfrm>
          <a:prstGeom prst="rect">
            <a:avLst/>
          </a:prstGeom>
          <a:solidFill>
            <a:srgbClr val="808080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800" strike="noStrike" u="none">
                <a:solidFill>
                  <a:srgbClr val="4d4d4d"/>
                </a:solidFill>
                <a:effectLst/>
                <a:uFillTx/>
                <a:latin typeface="Frutiger 45 Light"/>
              </a:rPr>
              <a:t>New Business</a:t>
            </a:r>
            <a:endParaRPr b="0" lang="en-US" sz="18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4" name=""/>
          <p:cNvSpPr/>
          <p:nvPr/>
        </p:nvSpPr>
        <p:spPr>
          <a:xfrm>
            <a:off x="2829240" y="4781520"/>
            <a:ext cx="1894680" cy="180180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t">
            <a:spAutoFit/>
          </a:bodyPr>
          <a:p>
            <a:pPr>
              <a:tabLst>
                <a:tab algn="l" pos="0"/>
                <a:tab algn="l" pos="11592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4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Developed Regions</a:t>
            </a:r>
            <a:endParaRPr b="0" lang="en-US" sz="1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>
              <a:tabLst>
                <a:tab algn="l" pos="0"/>
                <a:tab algn="l" pos="11592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4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	</a:t>
            </a:r>
            <a:r>
              <a:rPr b="1" lang="en-US" sz="14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- North America</a:t>
            </a:r>
            <a:endParaRPr b="0" lang="en-US" sz="1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>
              <a:tabLst>
                <a:tab algn="l" pos="0"/>
                <a:tab algn="l" pos="11592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4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	</a:t>
            </a:r>
            <a:r>
              <a:rPr b="1" lang="en-US" sz="14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- Europe</a:t>
            </a:r>
            <a:endParaRPr b="0" lang="en-US" sz="1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>
              <a:tabLst>
                <a:tab algn="l" pos="0"/>
                <a:tab algn="l" pos="11592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4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Developing Regions</a:t>
            </a:r>
            <a:endParaRPr b="0" lang="en-US" sz="1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>
              <a:tabLst>
                <a:tab algn="l" pos="0"/>
                <a:tab algn="l" pos="11592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4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	</a:t>
            </a:r>
            <a:r>
              <a:rPr b="1" lang="en-US" sz="14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- Latin America</a:t>
            </a:r>
            <a:endParaRPr b="0" lang="en-US" sz="1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>
              <a:tabLst>
                <a:tab algn="l" pos="0"/>
                <a:tab algn="l" pos="11592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4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	</a:t>
            </a:r>
            <a:r>
              <a:rPr b="1" lang="en-US" sz="14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- India</a:t>
            </a:r>
            <a:endParaRPr b="0" lang="en-US" sz="1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>
              <a:tabLst>
                <a:tab algn="l" pos="0"/>
                <a:tab algn="l" pos="11592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4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	</a:t>
            </a:r>
            <a:r>
              <a:rPr b="1" lang="en-US" sz="14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- Asia/Pacific</a:t>
            </a:r>
            <a:endParaRPr b="0" lang="en-US" sz="1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>
              <a:tabLst>
                <a:tab algn="l" pos="0"/>
                <a:tab algn="l" pos="11592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endParaRPr b="0" lang="en-US" sz="1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5" name=""/>
          <p:cNvSpPr/>
          <p:nvPr/>
        </p:nvSpPr>
        <p:spPr>
          <a:xfrm>
            <a:off x="2792520" y="4883040"/>
            <a:ext cx="98280" cy="98640"/>
          </a:xfrm>
          <a:prstGeom prst="ellipse">
            <a:avLst/>
          </a:prstGeom>
          <a:solidFill>
            <a:srgbClr val="e9ad17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23040" bIns="2304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16" name=""/>
          <p:cNvSpPr/>
          <p:nvPr/>
        </p:nvSpPr>
        <p:spPr>
          <a:xfrm>
            <a:off x="2792520" y="5510160"/>
            <a:ext cx="98280" cy="98640"/>
          </a:xfrm>
          <a:prstGeom prst="ellipse">
            <a:avLst/>
          </a:prstGeom>
          <a:solidFill>
            <a:srgbClr val="e9ad17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23040" bIns="2304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pic>
        <p:nvPicPr>
          <p:cNvPr id="117" name="Logoblk" descr=""/>
          <p:cNvPicPr/>
          <p:nvPr/>
        </p:nvPicPr>
        <p:blipFill>
          <a:blip r:embed="rId1"/>
          <a:stretch/>
        </p:blipFill>
        <p:spPr>
          <a:xfrm rot="10800000">
            <a:off x="4293720" y="554040"/>
            <a:ext cx="1638360" cy="1627200"/>
          </a:xfrm>
          <a:prstGeom prst="rect">
            <a:avLst/>
          </a:prstGeom>
          <a:noFill/>
          <a:ln w="0">
            <a:noFill/>
          </a:ln>
        </p:spPr>
      </p:pic>
    </p:spTree>
  </p:cSld>
  <mc:AlternateContent>
    <mc:Choice Requires="p14">
      <p:transition spd="slow" p14:dur="2000"/>
    </mc:Choice>
    <mc:Fallback>
      <p:transition spd="slow"/>
    </mc:Fallback>
  </mc:AlternateContent>
</p:sld>
</file>

<file path=ppt/slides/slide6.xml><?xml version="1.0" encoding="utf-8"?>
<p:sld xmlns:a="http://schemas.openxmlformats.org/drawingml/2006/main" xmlns:p="http://schemas.openxmlformats.org/presentationml/2006/main" xmlns:r="http://schemas.openxmlformats.org/officeDocument/2006/relationships" xmlns:p14="http://schemas.microsoft.com/office/powerpoint/2010/main" xmlns:p15="http://schemas.microsoft.com/office/powerpoint/2012/main" xmlns:mc="http://schemas.openxmlformats.org/markup-compatibility/2006" showMasterSp="0">
  <p:cSld>
    <p:bg>
      <p:bgPr>
        <a:solidFill>
          <a:srgbClr val="000000"/>
        </a:solidFill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" name=""/>
          <p:cNvSpPr/>
          <p:nvPr/>
        </p:nvSpPr>
        <p:spPr>
          <a:xfrm>
            <a:off x="1383480" y="217440"/>
            <a:ext cx="7502400" cy="94788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t">
            <a:spAutoFit/>
          </a:bodyPr>
          <a:p>
            <a:pPr algn="ctr">
              <a:lnSpc>
                <a:spcPct val="100000"/>
              </a:lnSpc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2800" strike="noStrike" u="none">
                <a:solidFill>
                  <a:srgbClr val="e9ad17"/>
                </a:solidFill>
                <a:effectLst/>
                <a:uFillTx/>
                <a:latin typeface="Frutiger 55 Roman"/>
              </a:rPr>
              <a:t>Wholesale Energy Operations and Services</a:t>
            </a:r>
            <a:endParaRPr b="0" lang="en-US" sz="28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 algn="ctr">
              <a:lnSpc>
                <a:spcPct val="100000"/>
              </a:lnSpc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endParaRPr b="0" lang="en-US" sz="28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aphicFrame>
        <p:nvGraphicFramePr>
          <p:cNvPr id="119" name=""/>
          <p:cNvGraphicFramePr/>
          <p:nvPr/>
        </p:nvGraphicFramePr>
        <p:xfrm>
          <a:off x="835200" y="1916280"/>
          <a:ext cx="2452680" cy="4284360"/>
        </p:xfrm>
        <a:graphic>
          <a:graphicData uri="http://schemas.openxmlformats.org/presentationml/2006/ole">
            <p:oleObj r:id="rId1" spid="">
              <p:embed/>
              <p:pic>
                <p:nvPicPr>
                  <p:cNvPr id="120" name="" descr=""/>
                  <p:cNvPicPr/>
                  <p:nvPr/>
                </p:nvPicPr>
                <p:blipFill>
                  <a:blip r:embed="rId2"/>
                  <a:stretch/>
                </p:blipFill>
                <p:spPr>
                  <a:xfrm>
                    <a:off x="835200" y="1916280"/>
                    <a:ext cx="2452680" cy="4284360"/>
                  </a:xfrm>
                  <a:prstGeom prst="rect">
                    <a:avLst/>
                  </a:prstGeom>
                  <a:noFill/>
                  <a:ln w="0">
                    <a:noFill/>
                  </a:ln>
                </p:spPr>
              </p:pic>
            </p:oleObj>
          </a:graphicData>
        </a:graphic>
      </p:graphicFrame>
      <p:sp>
        <p:nvSpPr>
          <p:cNvPr id="121" name=""/>
          <p:cNvSpPr/>
          <p:nvPr/>
        </p:nvSpPr>
        <p:spPr>
          <a:xfrm>
            <a:off x="2291400" y="1768320"/>
            <a:ext cx="726120" cy="30744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t">
            <a:spAutoFit/>
          </a:bodyPr>
          <a:p>
            <a:pPr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4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41,835</a:t>
            </a:r>
            <a:endParaRPr b="0" lang="en-US" sz="1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2" name=""/>
          <p:cNvSpPr/>
          <p:nvPr/>
        </p:nvSpPr>
        <p:spPr>
          <a:xfrm>
            <a:off x="1163160" y="5784840"/>
            <a:ext cx="617040" cy="30744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t">
            <a:spAutoFit/>
          </a:bodyPr>
          <a:p>
            <a:pPr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4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1Q99</a:t>
            </a:r>
            <a:endParaRPr b="0" lang="en-US" sz="1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3" name=""/>
          <p:cNvSpPr/>
          <p:nvPr/>
        </p:nvSpPr>
        <p:spPr>
          <a:xfrm>
            <a:off x="2326680" y="5800680"/>
            <a:ext cx="617040" cy="30744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t">
            <a:spAutoFit/>
          </a:bodyPr>
          <a:p>
            <a:pPr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4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1Q00</a:t>
            </a:r>
            <a:endParaRPr b="0" lang="en-US" sz="1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4" name=""/>
          <p:cNvSpPr/>
          <p:nvPr/>
        </p:nvSpPr>
        <p:spPr>
          <a:xfrm>
            <a:off x="1108440" y="2905200"/>
            <a:ext cx="726120" cy="30744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t">
            <a:spAutoFit/>
          </a:bodyPr>
          <a:p>
            <a:pPr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4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29,275</a:t>
            </a:r>
            <a:endParaRPr b="0" lang="en-US" sz="1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5" name=""/>
          <p:cNvSpPr/>
          <p:nvPr/>
        </p:nvSpPr>
        <p:spPr>
          <a:xfrm>
            <a:off x="1077840" y="6076800"/>
            <a:ext cx="1341720" cy="42948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t">
            <a:spAutoFit/>
          </a:bodyPr>
          <a:p>
            <a:pPr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1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Power and Other </a:t>
            </a:r>
            <a:endParaRPr b="0" lang="en-US" sz="11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1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Gas</a:t>
            </a:r>
            <a:endParaRPr b="0" lang="en-US" sz="11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6" name=""/>
          <p:cNvSpPr/>
          <p:nvPr/>
        </p:nvSpPr>
        <p:spPr>
          <a:xfrm>
            <a:off x="1000080" y="6146640"/>
            <a:ext cx="136440" cy="92160"/>
          </a:xfrm>
          <a:prstGeom prst="rect">
            <a:avLst/>
          </a:prstGeom>
          <a:solidFill>
            <a:srgbClr val="c21708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5360" bIns="4536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7" name=""/>
          <p:cNvSpPr/>
          <p:nvPr/>
        </p:nvSpPr>
        <p:spPr>
          <a:xfrm>
            <a:off x="1000080" y="6318360"/>
            <a:ext cx="136440" cy="91800"/>
          </a:xfrm>
          <a:prstGeom prst="rect">
            <a:avLst/>
          </a:prstGeom>
          <a:solidFill>
            <a:srgbClr val="004bed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5000" bIns="450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8" name=""/>
          <p:cNvSpPr/>
          <p:nvPr/>
        </p:nvSpPr>
        <p:spPr>
          <a:xfrm>
            <a:off x="1523880" y="4552920"/>
            <a:ext cx="1108080" cy="339840"/>
          </a:xfrm>
          <a:prstGeom prst="rect">
            <a:avLst/>
          </a:prstGeom>
          <a:solidFill>
            <a:srgbClr val="000000"/>
          </a:solidFill>
          <a:ln w="9360">
            <a:solidFill>
              <a:srgbClr val="ffffff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4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+43</a:t>
            </a:r>
            <a:r>
              <a:rPr b="1" lang="en-US" sz="16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%</a:t>
            </a:r>
            <a:endParaRPr b="0" lang="en-US" sz="16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29" name=""/>
          <p:cNvSpPr/>
          <p:nvPr/>
        </p:nvSpPr>
        <p:spPr>
          <a:xfrm>
            <a:off x="1015920" y="961920"/>
            <a:ext cx="2124720" cy="52380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t">
            <a:spAutoFit/>
          </a:bodyPr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8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Physical Volumes</a:t>
            </a:r>
            <a:endParaRPr b="0" lang="en-US" sz="18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 algn="ctr">
              <a:lnSpc>
                <a:spcPct val="85000"/>
              </a:lnSpc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2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(BBtue/d)</a:t>
            </a:r>
            <a:endParaRPr b="0" lang="en-US" sz="12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30" name=""/>
          <p:cNvSpPr/>
          <p:nvPr/>
        </p:nvSpPr>
        <p:spPr>
          <a:xfrm>
            <a:off x="689040" y="936720"/>
            <a:ext cx="2754360" cy="5668920"/>
          </a:xfrm>
          <a:prstGeom prst="rect">
            <a:avLst/>
          </a:prstGeom>
          <a:noFill/>
          <a:ln w="9360">
            <a:solidFill>
              <a:srgbClr val="ffffff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aphicFrame>
        <p:nvGraphicFramePr>
          <p:cNvPr id="131" name=""/>
          <p:cNvGraphicFramePr/>
          <p:nvPr/>
        </p:nvGraphicFramePr>
        <p:xfrm>
          <a:off x="4037040" y="1177920"/>
          <a:ext cx="2360520" cy="5008680"/>
        </p:xfrm>
        <a:graphic>
          <a:graphicData uri="http://schemas.openxmlformats.org/presentationml/2006/ole">
            <p:oleObj r:id="rId3" spid="">
              <p:embed/>
              <p:pic>
                <p:nvPicPr>
                  <p:cNvPr id="132" name="" descr=""/>
                  <p:cNvPicPr/>
                  <p:nvPr/>
                </p:nvPicPr>
                <p:blipFill>
                  <a:blip r:embed="rId4"/>
                  <a:stretch/>
                </p:blipFill>
                <p:spPr>
                  <a:xfrm>
                    <a:off x="4037040" y="1177920"/>
                    <a:ext cx="2360520" cy="5008680"/>
                  </a:xfrm>
                  <a:prstGeom prst="rect">
                    <a:avLst/>
                  </a:prstGeom>
                  <a:noFill/>
                  <a:ln w="0">
                    <a:noFill/>
                  </a:ln>
                </p:spPr>
              </p:pic>
            </p:oleObj>
          </a:graphicData>
        </a:graphic>
      </p:graphicFrame>
      <p:sp>
        <p:nvSpPr>
          <p:cNvPr id="133" name=""/>
          <p:cNvSpPr/>
          <p:nvPr/>
        </p:nvSpPr>
        <p:spPr>
          <a:xfrm>
            <a:off x="5351040" y="1768320"/>
            <a:ext cx="825120" cy="30744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t">
            <a:spAutoFit/>
          </a:bodyPr>
          <a:p>
            <a:pPr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4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$12,001</a:t>
            </a:r>
            <a:endParaRPr b="0" lang="en-US" sz="1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34" name=""/>
          <p:cNvSpPr/>
          <p:nvPr/>
        </p:nvSpPr>
        <p:spPr>
          <a:xfrm>
            <a:off x="4314240" y="5772240"/>
            <a:ext cx="617040" cy="30744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t">
            <a:spAutoFit/>
          </a:bodyPr>
          <a:p>
            <a:pPr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4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1Q99</a:t>
            </a:r>
            <a:endParaRPr b="0" lang="en-US" sz="1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35" name=""/>
          <p:cNvSpPr/>
          <p:nvPr/>
        </p:nvSpPr>
        <p:spPr>
          <a:xfrm>
            <a:off x="5478120" y="5788080"/>
            <a:ext cx="617040" cy="30744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t">
            <a:spAutoFit/>
          </a:bodyPr>
          <a:p>
            <a:pPr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4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1Q00</a:t>
            </a:r>
            <a:endParaRPr b="0" lang="en-US" sz="1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36" name=""/>
          <p:cNvSpPr/>
          <p:nvPr/>
        </p:nvSpPr>
        <p:spPr>
          <a:xfrm>
            <a:off x="4271040" y="3438360"/>
            <a:ext cx="726120" cy="30744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t">
            <a:spAutoFit/>
          </a:bodyPr>
          <a:p>
            <a:pPr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4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$6,595</a:t>
            </a:r>
            <a:endParaRPr b="0" lang="en-US" sz="1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37" name=""/>
          <p:cNvSpPr/>
          <p:nvPr/>
        </p:nvSpPr>
        <p:spPr>
          <a:xfrm>
            <a:off x="4544280" y="961920"/>
            <a:ext cx="1260720" cy="52380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t">
            <a:spAutoFit/>
          </a:bodyPr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8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Revenues</a:t>
            </a:r>
            <a:endParaRPr b="0" lang="en-US" sz="18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 algn="ctr">
              <a:lnSpc>
                <a:spcPct val="85000"/>
              </a:lnSpc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2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(Millions)</a:t>
            </a:r>
            <a:endParaRPr b="0" lang="en-US" sz="12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38" name=""/>
          <p:cNvSpPr/>
          <p:nvPr/>
        </p:nvSpPr>
        <p:spPr>
          <a:xfrm>
            <a:off x="3827520" y="936720"/>
            <a:ext cx="2754360" cy="5668920"/>
          </a:xfrm>
          <a:prstGeom prst="rect">
            <a:avLst/>
          </a:prstGeom>
          <a:noFill/>
          <a:ln w="9360">
            <a:solidFill>
              <a:srgbClr val="ffffff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aphicFrame>
        <p:nvGraphicFramePr>
          <p:cNvPr id="139" name=""/>
          <p:cNvGraphicFramePr/>
          <p:nvPr/>
        </p:nvGraphicFramePr>
        <p:xfrm>
          <a:off x="7188120" y="1868400"/>
          <a:ext cx="2360520" cy="4391280"/>
        </p:xfrm>
        <a:graphic>
          <a:graphicData uri="http://schemas.openxmlformats.org/presentationml/2006/ole">
            <p:oleObj r:id="rId5" spid="">
              <p:embed/>
              <p:pic>
                <p:nvPicPr>
                  <p:cNvPr id="140" name="" descr=""/>
                  <p:cNvPicPr/>
                  <p:nvPr/>
                </p:nvPicPr>
                <p:blipFill>
                  <a:blip r:embed="rId6"/>
                  <a:stretch/>
                </p:blipFill>
                <p:spPr>
                  <a:xfrm>
                    <a:off x="7188120" y="1868400"/>
                    <a:ext cx="2360520" cy="4391280"/>
                  </a:xfrm>
                  <a:prstGeom prst="rect">
                    <a:avLst/>
                  </a:prstGeom>
                  <a:noFill/>
                  <a:ln w="0">
                    <a:noFill/>
                  </a:ln>
                </p:spPr>
              </p:pic>
            </p:oleObj>
          </a:graphicData>
        </a:graphic>
      </p:graphicFrame>
      <p:sp>
        <p:nvSpPr>
          <p:cNvPr id="141" name=""/>
          <p:cNvSpPr/>
          <p:nvPr/>
        </p:nvSpPr>
        <p:spPr>
          <a:xfrm>
            <a:off x="8642520" y="1766880"/>
            <a:ext cx="577440" cy="30744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t">
            <a:spAutoFit/>
          </a:bodyPr>
          <a:p>
            <a:pPr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4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$419</a:t>
            </a:r>
            <a:endParaRPr b="0" lang="en-US" sz="1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42" name=""/>
          <p:cNvSpPr/>
          <p:nvPr/>
        </p:nvSpPr>
        <p:spPr>
          <a:xfrm>
            <a:off x="7495560" y="5781600"/>
            <a:ext cx="617040" cy="30744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t">
            <a:spAutoFit/>
          </a:bodyPr>
          <a:p>
            <a:pPr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4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1Q99</a:t>
            </a:r>
            <a:endParaRPr b="0" lang="en-US" sz="1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43" name=""/>
          <p:cNvSpPr/>
          <p:nvPr/>
        </p:nvSpPr>
        <p:spPr>
          <a:xfrm>
            <a:off x="8640360" y="5784840"/>
            <a:ext cx="617040" cy="30744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t">
            <a:spAutoFit/>
          </a:bodyPr>
          <a:p>
            <a:pPr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4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1Q00</a:t>
            </a:r>
            <a:endParaRPr b="0" lang="en-US" sz="1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44" name=""/>
          <p:cNvSpPr/>
          <p:nvPr/>
        </p:nvSpPr>
        <p:spPr>
          <a:xfrm>
            <a:off x="7490160" y="2633760"/>
            <a:ext cx="577440" cy="30744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t">
            <a:spAutoFit/>
          </a:bodyPr>
          <a:p>
            <a:pPr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4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$320</a:t>
            </a:r>
            <a:endParaRPr b="0" lang="en-US" sz="1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45" name=""/>
          <p:cNvSpPr/>
          <p:nvPr/>
        </p:nvSpPr>
        <p:spPr>
          <a:xfrm>
            <a:off x="7018200" y="961920"/>
            <a:ext cx="2721600" cy="79812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t">
            <a:spAutoFit/>
          </a:bodyPr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8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Income Before Interest </a:t>
            </a:r>
            <a:endParaRPr b="0" lang="en-US" sz="18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8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and Taxes</a:t>
            </a:r>
            <a:endParaRPr b="0" lang="en-US" sz="18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 algn="ctr">
              <a:lnSpc>
                <a:spcPct val="85000"/>
              </a:lnSpc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2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(Millions)</a:t>
            </a:r>
            <a:endParaRPr b="0" lang="en-US" sz="12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46" name=""/>
          <p:cNvSpPr/>
          <p:nvPr/>
        </p:nvSpPr>
        <p:spPr>
          <a:xfrm>
            <a:off x="6991200" y="936720"/>
            <a:ext cx="2754360" cy="5668920"/>
          </a:xfrm>
          <a:prstGeom prst="rect">
            <a:avLst/>
          </a:prstGeom>
          <a:noFill/>
          <a:ln w="9360">
            <a:solidFill>
              <a:srgbClr val="ffffff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47" name=""/>
          <p:cNvSpPr/>
          <p:nvPr/>
        </p:nvSpPr>
        <p:spPr>
          <a:xfrm>
            <a:off x="7262640" y="6073920"/>
            <a:ext cx="2248200" cy="59724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spAutoFit/>
          </a:bodyPr>
          <a:p>
            <a:pPr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1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Commodity Sales and Services</a:t>
            </a:r>
            <a:endParaRPr b="0" lang="en-US" sz="11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1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Assets and Investments</a:t>
            </a:r>
            <a:endParaRPr b="0" lang="en-US" sz="11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48" name=""/>
          <p:cNvSpPr/>
          <p:nvPr/>
        </p:nvSpPr>
        <p:spPr>
          <a:xfrm>
            <a:off x="7145280" y="6146640"/>
            <a:ext cx="136440" cy="92160"/>
          </a:xfrm>
          <a:prstGeom prst="rect">
            <a:avLst/>
          </a:prstGeom>
          <a:solidFill>
            <a:srgbClr val="00ffff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5360" bIns="4536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49" name=""/>
          <p:cNvSpPr/>
          <p:nvPr/>
        </p:nvSpPr>
        <p:spPr>
          <a:xfrm>
            <a:off x="7145280" y="6318360"/>
            <a:ext cx="136440" cy="91800"/>
          </a:xfrm>
          <a:prstGeom prst="rect">
            <a:avLst/>
          </a:prstGeom>
          <a:solidFill>
            <a:srgbClr val="008226"/>
          </a:solidFill>
          <a:ln w="936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5000" bIns="450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50" name=""/>
          <p:cNvSpPr/>
          <p:nvPr/>
        </p:nvSpPr>
        <p:spPr>
          <a:xfrm>
            <a:off x="4713120" y="4552920"/>
            <a:ext cx="1108080" cy="339840"/>
          </a:xfrm>
          <a:prstGeom prst="rect">
            <a:avLst/>
          </a:prstGeom>
          <a:solidFill>
            <a:srgbClr val="000000"/>
          </a:solidFill>
          <a:ln w="9360">
            <a:solidFill>
              <a:srgbClr val="ffffff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4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+82</a:t>
            </a:r>
            <a:r>
              <a:rPr b="1" lang="en-US" sz="16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%</a:t>
            </a:r>
            <a:endParaRPr b="0" lang="en-US" sz="16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51" name=""/>
          <p:cNvSpPr/>
          <p:nvPr/>
        </p:nvSpPr>
        <p:spPr>
          <a:xfrm>
            <a:off x="7831080" y="4552920"/>
            <a:ext cx="1108080" cy="339840"/>
          </a:xfrm>
          <a:prstGeom prst="rect">
            <a:avLst/>
          </a:prstGeom>
          <a:solidFill>
            <a:srgbClr val="000000"/>
          </a:solidFill>
          <a:ln w="9360">
            <a:solidFill>
              <a:srgbClr val="ffffff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4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+31</a:t>
            </a:r>
            <a:r>
              <a:rPr b="1" lang="en-US" sz="16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%</a:t>
            </a:r>
            <a:endParaRPr b="0" lang="en-US" sz="16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</p:spTree>
  </p:cSld>
  <mc:AlternateContent>
    <mc:Choice Requires="p14">
      <p:transition spd="slow" p14:dur="2000"/>
    </mc:Choice>
    <mc:Fallback>
      <p:transition spd="slow"/>
    </mc:Fallback>
  </mc:AlternateContent>
</p:sld>
</file>

<file path=ppt/slides/slide7.xml><?xml version="1.0" encoding="utf-8"?>
<p:sld xmlns:a="http://schemas.openxmlformats.org/drawingml/2006/main" xmlns:p="http://schemas.openxmlformats.org/presentationml/2006/main" xmlns:r="http://schemas.openxmlformats.org/officeDocument/2006/relationships" xmlns:p14="http://schemas.microsoft.com/office/powerpoint/2010/main" xmlns:p15="http://schemas.microsoft.com/office/powerpoint/2012/main" xmlns:mc="http://schemas.openxmlformats.org/markup-compatibility/2006" showMasterSp="0">
  <p:cSld>
    <p:bg>
      <p:bgPr>
        <a:solidFill>
          <a:srgbClr val="000000"/>
        </a:solidFill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2" name=""/>
          <p:cNvSpPr/>
          <p:nvPr/>
        </p:nvSpPr>
        <p:spPr>
          <a:xfrm>
            <a:off x="771480" y="123840"/>
            <a:ext cx="8744040" cy="91440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ctr">
            <a:noAutofit/>
          </a:bodyPr>
          <a:p>
            <a:pPr algn="ctr">
              <a:lnSpc>
                <a:spcPct val="100000"/>
              </a:lnSpc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GB" sz="3000" strike="noStrike" u="none">
                <a:solidFill>
                  <a:srgbClr val="e9ad17"/>
                </a:solidFill>
                <a:effectLst/>
                <a:uFillTx/>
                <a:latin typeface="Frutiger 55 Roman"/>
              </a:rPr>
              <a:t>EnronOnline</a:t>
            </a:r>
            <a:br>
              <a:rPr sz="3000"/>
            </a:br>
            <a:r>
              <a:rPr b="1" lang="en-GB" sz="3000" strike="noStrike" u="none">
                <a:solidFill>
                  <a:srgbClr val="e9ad17"/>
                </a:solidFill>
                <a:effectLst/>
                <a:uFillTx/>
                <a:latin typeface="Frutiger 55 Roman"/>
              </a:rPr>
              <a:t> </a:t>
            </a:r>
            <a:r>
              <a:rPr b="1" lang="en-GB" sz="2400" strike="noStrike" u="none">
                <a:solidFill>
                  <a:srgbClr val="e9ad17"/>
                </a:solidFill>
                <a:effectLst/>
                <a:uFillTx/>
                <a:latin typeface="Frutiger 55 Roman"/>
              </a:rPr>
              <a:t>Extending Enron’s Products to the Internet</a:t>
            </a:r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53" name=""/>
          <p:cNvSpPr/>
          <p:nvPr/>
        </p:nvSpPr>
        <p:spPr>
          <a:xfrm>
            <a:off x="1714680" y="260280"/>
            <a:ext cx="6858000" cy="406404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54" name=""/>
          <p:cNvSpPr/>
          <p:nvPr/>
        </p:nvSpPr>
        <p:spPr>
          <a:xfrm>
            <a:off x="1444680" y="2189160"/>
            <a:ext cx="5029200" cy="394344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rmAutofit/>
          </a:bodyPr>
          <a:p>
            <a:pPr>
              <a:spcBef>
                <a:spcPts val="451"/>
              </a:spcBef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0" lang="en-US" sz="1800" strike="noStrike" u="none">
                <a:solidFill>
                  <a:srgbClr val="ffff00"/>
                </a:solidFill>
                <a:effectLst/>
                <a:uFillTx/>
                <a:latin typeface="Frutiger 45 Light"/>
              </a:rPr>
              <a:t> </a:t>
            </a:r>
            <a:r>
              <a:rPr b="0" lang="en-US" sz="1800" strike="noStrike" u="none">
                <a:solidFill>
                  <a:srgbClr val="ffff00"/>
                </a:solidFill>
                <a:effectLst/>
                <a:uFillTx/>
                <a:latin typeface="Frutiger 45 Light"/>
              </a:rPr>
              <a:t>	</a:t>
            </a:r>
            <a:endParaRPr b="0" lang="en-US" sz="18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>
              <a:lnSpc>
                <a:spcPct val="130000"/>
              </a:lnSpc>
              <a:spcBef>
                <a:spcPts val="451"/>
              </a:spcBef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endParaRPr b="0" lang="en-US" sz="18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>
              <a:lnSpc>
                <a:spcPct val="130000"/>
              </a:lnSpc>
              <a:spcBef>
                <a:spcPts val="451"/>
              </a:spcBef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8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 </a:t>
            </a:r>
            <a:r>
              <a:rPr b="1" lang="en-US" sz="1800" strike="noStrike" u="none">
                <a:solidFill>
                  <a:srgbClr val="000000"/>
                </a:solidFill>
                <a:effectLst/>
                <a:uFillTx/>
                <a:latin typeface="Frutiger 45 Light"/>
              </a:rPr>
              <a:t>	</a:t>
            </a:r>
            <a:endParaRPr b="0" lang="en-US" sz="18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55" name=""/>
          <p:cNvSpPr/>
          <p:nvPr/>
        </p:nvSpPr>
        <p:spPr>
          <a:xfrm>
            <a:off x="409680" y="1614600"/>
            <a:ext cx="102960" cy="102960"/>
          </a:xfrm>
          <a:prstGeom prst="ellipse">
            <a:avLst/>
          </a:prstGeom>
          <a:solidFill>
            <a:srgbClr val="e9ad17"/>
          </a:solidFill>
          <a:ln w="648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25920" bIns="2592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56" name=""/>
          <p:cNvSpPr/>
          <p:nvPr/>
        </p:nvSpPr>
        <p:spPr>
          <a:xfrm>
            <a:off x="409680" y="2309760"/>
            <a:ext cx="102960" cy="103320"/>
          </a:xfrm>
          <a:prstGeom prst="ellipse">
            <a:avLst/>
          </a:prstGeom>
          <a:solidFill>
            <a:srgbClr val="e9ad17"/>
          </a:solidFill>
          <a:ln w="648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26280" bIns="2628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57" name=""/>
          <p:cNvSpPr/>
          <p:nvPr/>
        </p:nvSpPr>
        <p:spPr>
          <a:xfrm>
            <a:off x="409680" y="3255840"/>
            <a:ext cx="102960" cy="103320"/>
          </a:xfrm>
          <a:prstGeom prst="ellipse">
            <a:avLst/>
          </a:prstGeom>
          <a:solidFill>
            <a:srgbClr val="e9ad17"/>
          </a:solidFill>
          <a:ln w="648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26280" bIns="2628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58" name=""/>
          <p:cNvSpPr/>
          <p:nvPr/>
        </p:nvSpPr>
        <p:spPr>
          <a:xfrm>
            <a:off x="409680" y="3952800"/>
            <a:ext cx="102960" cy="103320"/>
          </a:xfrm>
          <a:prstGeom prst="ellipse">
            <a:avLst/>
          </a:prstGeom>
          <a:solidFill>
            <a:srgbClr val="e9ad17"/>
          </a:solidFill>
          <a:ln w="648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26280" bIns="2628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59" name=""/>
          <p:cNvSpPr/>
          <p:nvPr/>
        </p:nvSpPr>
        <p:spPr>
          <a:xfrm>
            <a:off x="480960" y="1495440"/>
            <a:ext cx="3511440" cy="423180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spAutoFit/>
          </a:bodyPr>
          <a:p>
            <a:pPr>
              <a:spcBef>
                <a:spcPts val="1125"/>
              </a:spcBef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8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Free, Reliable Transaction System with Enron as Principal</a:t>
            </a:r>
            <a:endParaRPr b="0" lang="en-US" sz="18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>
              <a:spcBef>
                <a:spcPts val="1125"/>
              </a:spcBef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8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Fully Integrated into Enron’s</a:t>
            </a:r>
            <a:br>
              <a:rPr sz="1800"/>
            </a:br>
            <a:r>
              <a:rPr b="1" lang="en-US" sz="18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Established Risk Management</a:t>
            </a:r>
            <a:br>
              <a:rPr sz="1800"/>
            </a:br>
            <a:r>
              <a:rPr b="1" lang="en-US" sz="18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and Logistic Processes</a:t>
            </a:r>
            <a:endParaRPr b="0" lang="en-US" sz="18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>
              <a:spcBef>
                <a:spcPts val="1125"/>
              </a:spcBef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8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Utilizing Site to Offer Energy-Related Auction Capabilities</a:t>
            </a:r>
            <a:endParaRPr b="0" lang="en-US" sz="18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>
              <a:spcBef>
                <a:spcPts val="1125"/>
              </a:spcBef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8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Expands Enron’s Information Base and Market Knowledge</a:t>
            </a:r>
            <a:endParaRPr b="0" lang="en-US" sz="18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>
              <a:spcBef>
                <a:spcPts val="1125"/>
              </a:spcBef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8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“Tried and Tested” Platform for Expanding Enron’s </a:t>
            </a:r>
            <a:endParaRPr b="0" lang="en-US" sz="18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8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eCommerce Activity</a:t>
            </a:r>
            <a:endParaRPr b="0" lang="en-US" sz="18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pic>
        <p:nvPicPr>
          <p:cNvPr id="160" name="" descr=""/>
          <p:cNvPicPr/>
          <p:nvPr/>
        </p:nvPicPr>
        <p:blipFill>
          <a:blip r:embed="rId1"/>
          <a:srcRect l="0" t="18728" r="23146" b="24260"/>
          <a:stretch/>
        </p:blipFill>
        <p:spPr>
          <a:xfrm>
            <a:off x="3956040" y="1601640"/>
            <a:ext cx="6087960" cy="3787920"/>
          </a:xfrm>
          <a:prstGeom prst="rect">
            <a:avLst/>
          </a:prstGeom>
          <a:noFill/>
          <a:ln w="0">
            <a:noFill/>
          </a:ln>
        </p:spPr>
      </p:pic>
      <p:sp>
        <p:nvSpPr>
          <p:cNvPr id="161" name=""/>
          <p:cNvSpPr/>
          <p:nvPr/>
        </p:nvSpPr>
        <p:spPr>
          <a:xfrm>
            <a:off x="409680" y="4645080"/>
            <a:ext cx="102960" cy="102960"/>
          </a:xfrm>
          <a:prstGeom prst="ellipse">
            <a:avLst/>
          </a:prstGeom>
          <a:solidFill>
            <a:srgbClr val="e9ad17"/>
          </a:solidFill>
          <a:ln w="6480">
            <a:solidFill>
              <a:srgbClr val="000000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25920" bIns="2592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</p:spTree>
  </p:cSld>
  <mc:AlternateContent>
    <mc:Choice Requires="p14">
      <p:transition spd="slow" p14:dur="2000"/>
    </mc:Choice>
    <mc:Fallback>
      <p:transition spd="slow"/>
    </mc:Fallback>
  </mc:AlternateContent>
</p:sld>
</file>

<file path=ppt/slides/slide8.xml><?xml version="1.0" encoding="utf-8"?>
<p:sld xmlns:a="http://schemas.openxmlformats.org/drawingml/2006/main" xmlns:p="http://schemas.openxmlformats.org/presentationml/2006/main" xmlns:r="http://schemas.openxmlformats.org/officeDocument/2006/relationships" xmlns:p14="http://schemas.microsoft.com/office/powerpoint/2010/main" xmlns:p15="http://schemas.microsoft.com/office/powerpoint/2012/main" xmlns:mc="http://schemas.openxmlformats.org/markup-compatibility/2006" showMasterSp="0">
  <p:cSld>
    <p:bg>
      <p:bgPr>
        <a:solidFill>
          <a:srgbClr val="000000"/>
        </a:solidFill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2" name=""/>
          <p:cNvSpPr/>
          <p:nvPr/>
        </p:nvSpPr>
        <p:spPr>
          <a:xfrm>
            <a:off x="0" y="222120"/>
            <a:ext cx="10287000" cy="6578640"/>
          </a:xfrm>
          <a:prstGeom prst="rect">
            <a:avLst/>
          </a:prstGeom>
          <a:solidFill>
            <a:srgbClr val="000000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63" name=""/>
          <p:cNvSpPr/>
          <p:nvPr/>
        </p:nvSpPr>
        <p:spPr>
          <a:xfrm>
            <a:off x="888840" y="1170000"/>
            <a:ext cx="8560080" cy="339840"/>
          </a:xfrm>
          <a:prstGeom prst="rect">
            <a:avLst/>
          </a:prstGeom>
          <a:solidFill>
            <a:srgbClr val="008226"/>
          </a:solidFill>
          <a:ln w="9360">
            <a:solidFill>
              <a:srgbClr val="008226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64" name=""/>
          <p:cNvSpPr/>
          <p:nvPr/>
        </p:nvSpPr>
        <p:spPr>
          <a:xfrm>
            <a:off x="5207040" y="284040"/>
            <a:ext cx="4933800" cy="2235240"/>
          </a:xfrm>
          <a:custGeom>
            <a:avLst/>
            <a:gdLst/>
            <a:ahLst/>
            <a:rect l="l" t="t" r="r" b="b"/>
            <a:pathLst>
              <a:path w="3108" h="1408">
                <a:moveTo>
                  <a:pt x="1463" y="1035"/>
                </a:moveTo>
                <a:lnTo>
                  <a:pt x="1436" y="1061"/>
                </a:lnTo>
                <a:lnTo>
                  <a:pt x="1441" y="1091"/>
                </a:lnTo>
                <a:lnTo>
                  <a:pt x="1436" y="1097"/>
                </a:lnTo>
                <a:lnTo>
                  <a:pt x="1439" y="1113"/>
                </a:lnTo>
                <a:lnTo>
                  <a:pt x="1434" y="1115"/>
                </a:lnTo>
                <a:lnTo>
                  <a:pt x="1376" y="1115"/>
                </a:lnTo>
                <a:lnTo>
                  <a:pt x="1364" y="1100"/>
                </a:lnTo>
                <a:lnTo>
                  <a:pt x="1315" y="1093"/>
                </a:lnTo>
                <a:lnTo>
                  <a:pt x="1289" y="1102"/>
                </a:lnTo>
                <a:lnTo>
                  <a:pt x="1242" y="1136"/>
                </a:lnTo>
                <a:lnTo>
                  <a:pt x="1232" y="1154"/>
                </a:lnTo>
                <a:lnTo>
                  <a:pt x="1223" y="1160"/>
                </a:lnTo>
                <a:lnTo>
                  <a:pt x="1216" y="1156"/>
                </a:lnTo>
                <a:lnTo>
                  <a:pt x="1221" y="1146"/>
                </a:lnTo>
                <a:lnTo>
                  <a:pt x="1211" y="1124"/>
                </a:lnTo>
                <a:lnTo>
                  <a:pt x="1205" y="1127"/>
                </a:lnTo>
                <a:lnTo>
                  <a:pt x="1203" y="1134"/>
                </a:lnTo>
                <a:lnTo>
                  <a:pt x="1182" y="1127"/>
                </a:lnTo>
                <a:lnTo>
                  <a:pt x="1174" y="1116"/>
                </a:lnTo>
                <a:lnTo>
                  <a:pt x="1174" y="1110"/>
                </a:lnTo>
                <a:lnTo>
                  <a:pt x="1163" y="1105"/>
                </a:lnTo>
                <a:lnTo>
                  <a:pt x="1162" y="1091"/>
                </a:lnTo>
                <a:lnTo>
                  <a:pt x="1147" y="1078"/>
                </a:lnTo>
                <a:lnTo>
                  <a:pt x="1141" y="1076"/>
                </a:lnTo>
                <a:lnTo>
                  <a:pt x="1137" y="1081"/>
                </a:lnTo>
                <a:lnTo>
                  <a:pt x="1132" y="1081"/>
                </a:lnTo>
                <a:lnTo>
                  <a:pt x="1128" y="1088"/>
                </a:lnTo>
                <a:lnTo>
                  <a:pt x="1104" y="1088"/>
                </a:lnTo>
                <a:lnTo>
                  <a:pt x="1099" y="1078"/>
                </a:lnTo>
                <a:lnTo>
                  <a:pt x="1099" y="1074"/>
                </a:lnTo>
                <a:lnTo>
                  <a:pt x="1092" y="1067"/>
                </a:lnTo>
                <a:lnTo>
                  <a:pt x="1087" y="1069"/>
                </a:lnTo>
                <a:lnTo>
                  <a:pt x="1083" y="1081"/>
                </a:lnTo>
                <a:lnTo>
                  <a:pt x="1076" y="1086"/>
                </a:lnTo>
                <a:lnTo>
                  <a:pt x="1033" y="992"/>
                </a:lnTo>
                <a:lnTo>
                  <a:pt x="1005" y="963"/>
                </a:lnTo>
                <a:lnTo>
                  <a:pt x="1005" y="955"/>
                </a:lnTo>
                <a:lnTo>
                  <a:pt x="1013" y="951"/>
                </a:lnTo>
                <a:lnTo>
                  <a:pt x="1010" y="946"/>
                </a:lnTo>
                <a:lnTo>
                  <a:pt x="994" y="953"/>
                </a:lnTo>
                <a:lnTo>
                  <a:pt x="986" y="955"/>
                </a:lnTo>
                <a:lnTo>
                  <a:pt x="977" y="968"/>
                </a:lnTo>
                <a:lnTo>
                  <a:pt x="963" y="974"/>
                </a:lnTo>
                <a:lnTo>
                  <a:pt x="963" y="980"/>
                </a:lnTo>
                <a:lnTo>
                  <a:pt x="953" y="977"/>
                </a:lnTo>
                <a:lnTo>
                  <a:pt x="942" y="982"/>
                </a:lnTo>
                <a:lnTo>
                  <a:pt x="940" y="977"/>
                </a:lnTo>
                <a:lnTo>
                  <a:pt x="942" y="971"/>
                </a:lnTo>
                <a:lnTo>
                  <a:pt x="949" y="968"/>
                </a:lnTo>
                <a:lnTo>
                  <a:pt x="947" y="960"/>
                </a:lnTo>
                <a:lnTo>
                  <a:pt x="940" y="966"/>
                </a:lnTo>
                <a:lnTo>
                  <a:pt x="926" y="958"/>
                </a:lnTo>
                <a:lnTo>
                  <a:pt x="924" y="958"/>
                </a:lnTo>
                <a:lnTo>
                  <a:pt x="926" y="963"/>
                </a:lnTo>
                <a:lnTo>
                  <a:pt x="921" y="963"/>
                </a:lnTo>
                <a:lnTo>
                  <a:pt x="921" y="955"/>
                </a:lnTo>
                <a:lnTo>
                  <a:pt x="918" y="949"/>
                </a:lnTo>
                <a:lnTo>
                  <a:pt x="916" y="946"/>
                </a:lnTo>
                <a:lnTo>
                  <a:pt x="914" y="953"/>
                </a:lnTo>
                <a:lnTo>
                  <a:pt x="897" y="955"/>
                </a:lnTo>
                <a:lnTo>
                  <a:pt x="893" y="951"/>
                </a:lnTo>
                <a:lnTo>
                  <a:pt x="897" y="944"/>
                </a:lnTo>
                <a:lnTo>
                  <a:pt x="899" y="934"/>
                </a:lnTo>
                <a:lnTo>
                  <a:pt x="893" y="930"/>
                </a:lnTo>
                <a:lnTo>
                  <a:pt x="891" y="912"/>
                </a:lnTo>
                <a:lnTo>
                  <a:pt x="886" y="911"/>
                </a:lnTo>
                <a:lnTo>
                  <a:pt x="876" y="914"/>
                </a:lnTo>
                <a:lnTo>
                  <a:pt x="867" y="908"/>
                </a:lnTo>
                <a:lnTo>
                  <a:pt x="851" y="905"/>
                </a:lnTo>
                <a:lnTo>
                  <a:pt x="843" y="912"/>
                </a:lnTo>
                <a:lnTo>
                  <a:pt x="837" y="912"/>
                </a:lnTo>
                <a:lnTo>
                  <a:pt x="835" y="922"/>
                </a:lnTo>
                <a:lnTo>
                  <a:pt x="792" y="934"/>
                </a:lnTo>
                <a:lnTo>
                  <a:pt x="775" y="939"/>
                </a:lnTo>
                <a:lnTo>
                  <a:pt x="773" y="949"/>
                </a:lnTo>
                <a:lnTo>
                  <a:pt x="761" y="949"/>
                </a:lnTo>
                <a:lnTo>
                  <a:pt x="752" y="951"/>
                </a:lnTo>
                <a:lnTo>
                  <a:pt x="752" y="955"/>
                </a:lnTo>
                <a:lnTo>
                  <a:pt x="745" y="951"/>
                </a:lnTo>
                <a:lnTo>
                  <a:pt x="734" y="960"/>
                </a:lnTo>
                <a:lnTo>
                  <a:pt x="724" y="960"/>
                </a:lnTo>
                <a:lnTo>
                  <a:pt x="722" y="966"/>
                </a:lnTo>
                <a:lnTo>
                  <a:pt x="719" y="963"/>
                </a:lnTo>
                <a:lnTo>
                  <a:pt x="701" y="963"/>
                </a:lnTo>
                <a:lnTo>
                  <a:pt x="698" y="960"/>
                </a:lnTo>
                <a:lnTo>
                  <a:pt x="691" y="963"/>
                </a:lnTo>
                <a:lnTo>
                  <a:pt x="694" y="968"/>
                </a:lnTo>
                <a:lnTo>
                  <a:pt x="691" y="977"/>
                </a:lnTo>
                <a:lnTo>
                  <a:pt x="698" y="977"/>
                </a:lnTo>
                <a:lnTo>
                  <a:pt x="701" y="980"/>
                </a:lnTo>
                <a:lnTo>
                  <a:pt x="694" y="982"/>
                </a:lnTo>
                <a:lnTo>
                  <a:pt x="694" y="990"/>
                </a:lnTo>
                <a:lnTo>
                  <a:pt x="707" y="992"/>
                </a:lnTo>
                <a:lnTo>
                  <a:pt x="713" y="999"/>
                </a:lnTo>
                <a:lnTo>
                  <a:pt x="709" y="1001"/>
                </a:lnTo>
                <a:lnTo>
                  <a:pt x="693" y="1001"/>
                </a:lnTo>
                <a:lnTo>
                  <a:pt x="684" y="1012"/>
                </a:lnTo>
                <a:lnTo>
                  <a:pt x="691" y="1021"/>
                </a:lnTo>
                <a:lnTo>
                  <a:pt x="689" y="1028"/>
                </a:lnTo>
                <a:lnTo>
                  <a:pt x="670" y="1040"/>
                </a:lnTo>
                <a:lnTo>
                  <a:pt x="670" y="1042"/>
                </a:lnTo>
                <a:lnTo>
                  <a:pt x="677" y="1045"/>
                </a:lnTo>
                <a:lnTo>
                  <a:pt x="678" y="1052"/>
                </a:lnTo>
                <a:lnTo>
                  <a:pt x="686" y="1054"/>
                </a:lnTo>
                <a:lnTo>
                  <a:pt x="691" y="1059"/>
                </a:lnTo>
                <a:lnTo>
                  <a:pt x="703" y="1064"/>
                </a:lnTo>
                <a:lnTo>
                  <a:pt x="698" y="1086"/>
                </a:lnTo>
                <a:lnTo>
                  <a:pt x="682" y="1091"/>
                </a:lnTo>
                <a:lnTo>
                  <a:pt x="672" y="1083"/>
                </a:lnTo>
                <a:lnTo>
                  <a:pt x="666" y="1095"/>
                </a:lnTo>
                <a:lnTo>
                  <a:pt x="659" y="1095"/>
                </a:lnTo>
                <a:lnTo>
                  <a:pt x="658" y="1091"/>
                </a:lnTo>
                <a:lnTo>
                  <a:pt x="645" y="1091"/>
                </a:lnTo>
                <a:lnTo>
                  <a:pt x="639" y="1074"/>
                </a:lnTo>
                <a:lnTo>
                  <a:pt x="635" y="1074"/>
                </a:lnTo>
                <a:lnTo>
                  <a:pt x="626" y="1074"/>
                </a:lnTo>
                <a:lnTo>
                  <a:pt x="618" y="1081"/>
                </a:lnTo>
                <a:lnTo>
                  <a:pt x="612" y="1074"/>
                </a:lnTo>
                <a:lnTo>
                  <a:pt x="604" y="1076"/>
                </a:lnTo>
                <a:lnTo>
                  <a:pt x="604" y="1078"/>
                </a:lnTo>
                <a:lnTo>
                  <a:pt x="597" y="1078"/>
                </a:lnTo>
                <a:lnTo>
                  <a:pt x="583" y="1093"/>
                </a:lnTo>
                <a:lnTo>
                  <a:pt x="571" y="1086"/>
                </a:lnTo>
                <a:lnTo>
                  <a:pt x="564" y="1076"/>
                </a:lnTo>
                <a:lnTo>
                  <a:pt x="562" y="1076"/>
                </a:lnTo>
                <a:lnTo>
                  <a:pt x="562" y="1093"/>
                </a:lnTo>
                <a:lnTo>
                  <a:pt x="558" y="1093"/>
                </a:lnTo>
                <a:lnTo>
                  <a:pt x="556" y="1083"/>
                </a:lnTo>
                <a:lnTo>
                  <a:pt x="537" y="1056"/>
                </a:lnTo>
                <a:lnTo>
                  <a:pt x="519" y="1056"/>
                </a:lnTo>
                <a:lnTo>
                  <a:pt x="515" y="1047"/>
                </a:lnTo>
                <a:lnTo>
                  <a:pt x="511" y="1047"/>
                </a:lnTo>
                <a:lnTo>
                  <a:pt x="504" y="1050"/>
                </a:lnTo>
                <a:lnTo>
                  <a:pt x="501" y="1059"/>
                </a:lnTo>
                <a:lnTo>
                  <a:pt x="499" y="1056"/>
                </a:lnTo>
                <a:lnTo>
                  <a:pt x="494" y="1056"/>
                </a:lnTo>
                <a:lnTo>
                  <a:pt x="492" y="1050"/>
                </a:lnTo>
                <a:lnTo>
                  <a:pt x="480" y="1052"/>
                </a:lnTo>
                <a:lnTo>
                  <a:pt x="471" y="1067"/>
                </a:lnTo>
                <a:lnTo>
                  <a:pt x="455" y="1074"/>
                </a:lnTo>
                <a:lnTo>
                  <a:pt x="452" y="1083"/>
                </a:lnTo>
                <a:lnTo>
                  <a:pt x="443" y="1091"/>
                </a:lnTo>
                <a:lnTo>
                  <a:pt x="436" y="1091"/>
                </a:lnTo>
                <a:lnTo>
                  <a:pt x="443" y="1115"/>
                </a:lnTo>
                <a:lnTo>
                  <a:pt x="434" y="1122"/>
                </a:lnTo>
                <a:lnTo>
                  <a:pt x="416" y="1095"/>
                </a:lnTo>
                <a:lnTo>
                  <a:pt x="412" y="1113"/>
                </a:lnTo>
                <a:lnTo>
                  <a:pt x="405" y="1116"/>
                </a:lnTo>
                <a:lnTo>
                  <a:pt x="401" y="1138"/>
                </a:lnTo>
                <a:lnTo>
                  <a:pt x="407" y="1146"/>
                </a:lnTo>
                <a:lnTo>
                  <a:pt x="399" y="1154"/>
                </a:lnTo>
                <a:lnTo>
                  <a:pt x="395" y="1170"/>
                </a:lnTo>
                <a:lnTo>
                  <a:pt x="405" y="1175"/>
                </a:lnTo>
                <a:lnTo>
                  <a:pt x="410" y="1192"/>
                </a:lnTo>
                <a:lnTo>
                  <a:pt x="414" y="1197"/>
                </a:lnTo>
                <a:lnTo>
                  <a:pt x="414" y="1192"/>
                </a:lnTo>
                <a:lnTo>
                  <a:pt x="431" y="1194"/>
                </a:lnTo>
                <a:lnTo>
                  <a:pt x="436" y="1206"/>
                </a:lnTo>
                <a:lnTo>
                  <a:pt x="445" y="1230"/>
                </a:lnTo>
                <a:lnTo>
                  <a:pt x="434" y="1230"/>
                </a:lnTo>
                <a:lnTo>
                  <a:pt x="433" y="1235"/>
                </a:lnTo>
                <a:lnTo>
                  <a:pt x="436" y="1238"/>
                </a:lnTo>
                <a:lnTo>
                  <a:pt x="445" y="1244"/>
                </a:lnTo>
                <a:lnTo>
                  <a:pt x="436" y="1247"/>
                </a:lnTo>
                <a:lnTo>
                  <a:pt x="426" y="1261"/>
                </a:lnTo>
                <a:lnTo>
                  <a:pt x="420" y="1247"/>
                </a:lnTo>
                <a:lnTo>
                  <a:pt x="414" y="1244"/>
                </a:lnTo>
                <a:lnTo>
                  <a:pt x="416" y="1252"/>
                </a:lnTo>
                <a:lnTo>
                  <a:pt x="414" y="1266"/>
                </a:lnTo>
                <a:lnTo>
                  <a:pt x="412" y="1263"/>
                </a:lnTo>
                <a:lnTo>
                  <a:pt x="410" y="1280"/>
                </a:lnTo>
                <a:lnTo>
                  <a:pt x="395" y="1304"/>
                </a:lnTo>
                <a:lnTo>
                  <a:pt x="405" y="1317"/>
                </a:lnTo>
                <a:lnTo>
                  <a:pt x="414" y="1336"/>
                </a:lnTo>
                <a:lnTo>
                  <a:pt x="416" y="1326"/>
                </a:lnTo>
                <a:lnTo>
                  <a:pt x="414" y="1353"/>
                </a:lnTo>
                <a:lnTo>
                  <a:pt x="431" y="1389"/>
                </a:lnTo>
                <a:lnTo>
                  <a:pt x="433" y="1391"/>
                </a:lnTo>
                <a:lnTo>
                  <a:pt x="422" y="1408"/>
                </a:lnTo>
                <a:lnTo>
                  <a:pt x="410" y="1408"/>
                </a:lnTo>
                <a:lnTo>
                  <a:pt x="407" y="1399"/>
                </a:lnTo>
                <a:lnTo>
                  <a:pt x="393" y="1386"/>
                </a:lnTo>
                <a:lnTo>
                  <a:pt x="379" y="1377"/>
                </a:lnTo>
                <a:lnTo>
                  <a:pt x="379" y="1367"/>
                </a:lnTo>
                <a:lnTo>
                  <a:pt x="368" y="1362"/>
                </a:lnTo>
                <a:lnTo>
                  <a:pt x="358" y="1359"/>
                </a:lnTo>
                <a:lnTo>
                  <a:pt x="344" y="1365"/>
                </a:lnTo>
                <a:lnTo>
                  <a:pt x="323" y="1348"/>
                </a:lnTo>
                <a:lnTo>
                  <a:pt x="298" y="1345"/>
                </a:lnTo>
                <a:lnTo>
                  <a:pt x="276" y="1336"/>
                </a:lnTo>
                <a:lnTo>
                  <a:pt x="259" y="1339"/>
                </a:lnTo>
                <a:lnTo>
                  <a:pt x="236" y="1317"/>
                </a:lnTo>
                <a:lnTo>
                  <a:pt x="213" y="1299"/>
                </a:lnTo>
                <a:lnTo>
                  <a:pt x="209" y="1299"/>
                </a:lnTo>
                <a:lnTo>
                  <a:pt x="194" y="1283"/>
                </a:lnTo>
                <a:lnTo>
                  <a:pt x="199" y="1276"/>
                </a:lnTo>
                <a:lnTo>
                  <a:pt x="209" y="1276"/>
                </a:lnTo>
                <a:lnTo>
                  <a:pt x="220" y="1257"/>
                </a:lnTo>
                <a:lnTo>
                  <a:pt x="232" y="1252"/>
                </a:lnTo>
                <a:lnTo>
                  <a:pt x="215" y="1238"/>
                </a:lnTo>
                <a:lnTo>
                  <a:pt x="217" y="1233"/>
                </a:lnTo>
                <a:lnTo>
                  <a:pt x="232" y="1233"/>
                </a:lnTo>
                <a:lnTo>
                  <a:pt x="230" y="1228"/>
                </a:lnTo>
                <a:lnTo>
                  <a:pt x="248" y="1220"/>
                </a:lnTo>
                <a:lnTo>
                  <a:pt x="244" y="1214"/>
                </a:lnTo>
                <a:lnTo>
                  <a:pt x="227" y="1217"/>
                </a:lnTo>
                <a:lnTo>
                  <a:pt x="227" y="1206"/>
                </a:lnTo>
                <a:lnTo>
                  <a:pt x="230" y="1198"/>
                </a:lnTo>
                <a:lnTo>
                  <a:pt x="236" y="1197"/>
                </a:lnTo>
                <a:lnTo>
                  <a:pt x="242" y="1189"/>
                </a:lnTo>
                <a:lnTo>
                  <a:pt x="246" y="1192"/>
                </a:lnTo>
                <a:lnTo>
                  <a:pt x="259" y="1192"/>
                </a:lnTo>
                <a:lnTo>
                  <a:pt x="262" y="1175"/>
                </a:lnTo>
                <a:lnTo>
                  <a:pt x="259" y="1173"/>
                </a:lnTo>
                <a:lnTo>
                  <a:pt x="259" y="1160"/>
                </a:lnTo>
                <a:lnTo>
                  <a:pt x="265" y="1156"/>
                </a:lnTo>
                <a:lnTo>
                  <a:pt x="259" y="1148"/>
                </a:lnTo>
                <a:lnTo>
                  <a:pt x="265" y="1146"/>
                </a:lnTo>
                <a:lnTo>
                  <a:pt x="267" y="1141"/>
                </a:lnTo>
                <a:lnTo>
                  <a:pt x="265" y="1132"/>
                </a:lnTo>
                <a:lnTo>
                  <a:pt x="267" y="1129"/>
                </a:lnTo>
                <a:lnTo>
                  <a:pt x="246" y="1116"/>
                </a:lnTo>
                <a:lnTo>
                  <a:pt x="241" y="1119"/>
                </a:lnTo>
                <a:lnTo>
                  <a:pt x="230" y="1113"/>
                </a:lnTo>
                <a:lnTo>
                  <a:pt x="224" y="1115"/>
                </a:lnTo>
                <a:lnTo>
                  <a:pt x="209" y="1095"/>
                </a:lnTo>
                <a:lnTo>
                  <a:pt x="194" y="1102"/>
                </a:lnTo>
                <a:lnTo>
                  <a:pt x="190" y="1102"/>
                </a:lnTo>
                <a:lnTo>
                  <a:pt x="187" y="1097"/>
                </a:lnTo>
                <a:lnTo>
                  <a:pt x="174" y="1097"/>
                </a:lnTo>
                <a:lnTo>
                  <a:pt x="170" y="1091"/>
                </a:lnTo>
                <a:lnTo>
                  <a:pt x="170" y="1076"/>
                </a:lnTo>
                <a:lnTo>
                  <a:pt x="164" y="1067"/>
                </a:lnTo>
                <a:lnTo>
                  <a:pt x="157" y="1069"/>
                </a:lnTo>
                <a:lnTo>
                  <a:pt x="147" y="1064"/>
                </a:lnTo>
                <a:lnTo>
                  <a:pt x="145" y="1050"/>
                </a:lnTo>
                <a:lnTo>
                  <a:pt x="149" y="1047"/>
                </a:lnTo>
                <a:lnTo>
                  <a:pt x="149" y="1045"/>
                </a:lnTo>
                <a:lnTo>
                  <a:pt x="137" y="1026"/>
                </a:lnTo>
                <a:lnTo>
                  <a:pt x="110" y="1026"/>
                </a:lnTo>
                <a:lnTo>
                  <a:pt x="102" y="1037"/>
                </a:lnTo>
                <a:lnTo>
                  <a:pt x="98" y="1033"/>
                </a:lnTo>
                <a:lnTo>
                  <a:pt x="91" y="1004"/>
                </a:lnTo>
                <a:lnTo>
                  <a:pt x="87" y="996"/>
                </a:lnTo>
                <a:lnTo>
                  <a:pt x="91" y="990"/>
                </a:lnTo>
                <a:lnTo>
                  <a:pt x="105" y="994"/>
                </a:lnTo>
                <a:lnTo>
                  <a:pt x="116" y="985"/>
                </a:lnTo>
                <a:lnTo>
                  <a:pt x="116" y="977"/>
                </a:lnTo>
                <a:lnTo>
                  <a:pt x="114" y="977"/>
                </a:lnTo>
                <a:lnTo>
                  <a:pt x="112" y="971"/>
                </a:lnTo>
                <a:lnTo>
                  <a:pt x="108" y="968"/>
                </a:lnTo>
                <a:lnTo>
                  <a:pt x="98" y="971"/>
                </a:lnTo>
                <a:lnTo>
                  <a:pt x="98" y="960"/>
                </a:lnTo>
                <a:lnTo>
                  <a:pt x="89" y="953"/>
                </a:lnTo>
                <a:lnTo>
                  <a:pt x="79" y="930"/>
                </a:lnTo>
                <a:lnTo>
                  <a:pt x="81" y="914"/>
                </a:lnTo>
                <a:lnTo>
                  <a:pt x="79" y="908"/>
                </a:lnTo>
                <a:lnTo>
                  <a:pt x="79" y="895"/>
                </a:lnTo>
                <a:lnTo>
                  <a:pt x="65" y="886"/>
                </a:lnTo>
                <a:lnTo>
                  <a:pt x="48" y="891"/>
                </a:lnTo>
                <a:lnTo>
                  <a:pt x="51" y="884"/>
                </a:lnTo>
                <a:lnTo>
                  <a:pt x="46" y="879"/>
                </a:lnTo>
                <a:lnTo>
                  <a:pt x="25" y="876"/>
                </a:lnTo>
                <a:lnTo>
                  <a:pt x="25" y="873"/>
                </a:lnTo>
                <a:lnTo>
                  <a:pt x="23" y="854"/>
                </a:lnTo>
                <a:lnTo>
                  <a:pt x="19" y="843"/>
                </a:lnTo>
                <a:lnTo>
                  <a:pt x="13" y="840"/>
                </a:lnTo>
                <a:lnTo>
                  <a:pt x="15" y="824"/>
                </a:lnTo>
                <a:lnTo>
                  <a:pt x="9" y="811"/>
                </a:lnTo>
                <a:lnTo>
                  <a:pt x="9" y="810"/>
                </a:lnTo>
                <a:lnTo>
                  <a:pt x="15" y="799"/>
                </a:lnTo>
                <a:lnTo>
                  <a:pt x="13" y="792"/>
                </a:lnTo>
                <a:lnTo>
                  <a:pt x="11" y="788"/>
                </a:lnTo>
                <a:lnTo>
                  <a:pt x="9" y="778"/>
                </a:lnTo>
                <a:lnTo>
                  <a:pt x="4" y="775"/>
                </a:lnTo>
                <a:lnTo>
                  <a:pt x="0" y="751"/>
                </a:lnTo>
                <a:lnTo>
                  <a:pt x="15" y="747"/>
                </a:lnTo>
                <a:lnTo>
                  <a:pt x="23" y="729"/>
                </a:lnTo>
                <a:lnTo>
                  <a:pt x="23" y="717"/>
                </a:lnTo>
                <a:lnTo>
                  <a:pt x="40" y="703"/>
                </a:lnTo>
                <a:lnTo>
                  <a:pt x="63" y="703"/>
                </a:lnTo>
                <a:lnTo>
                  <a:pt x="54" y="693"/>
                </a:lnTo>
                <a:lnTo>
                  <a:pt x="27" y="687"/>
                </a:lnTo>
                <a:lnTo>
                  <a:pt x="25" y="674"/>
                </a:lnTo>
                <a:lnTo>
                  <a:pt x="30" y="679"/>
                </a:lnTo>
                <a:lnTo>
                  <a:pt x="30" y="666"/>
                </a:lnTo>
                <a:lnTo>
                  <a:pt x="11" y="671"/>
                </a:lnTo>
                <a:lnTo>
                  <a:pt x="56" y="622"/>
                </a:lnTo>
                <a:lnTo>
                  <a:pt x="87" y="568"/>
                </a:lnTo>
                <a:lnTo>
                  <a:pt x="87" y="549"/>
                </a:lnTo>
                <a:lnTo>
                  <a:pt x="75" y="532"/>
                </a:lnTo>
                <a:lnTo>
                  <a:pt x="65" y="515"/>
                </a:lnTo>
                <a:lnTo>
                  <a:pt x="70" y="483"/>
                </a:lnTo>
                <a:lnTo>
                  <a:pt x="60" y="472"/>
                </a:lnTo>
                <a:lnTo>
                  <a:pt x="60" y="455"/>
                </a:lnTo>
                <a:lnTo>
                  <a:pt x="54" y="453"/>
                </a:lnTo>
                <a:lnTo>
                  <a:pt x="54" y="428"/>
                </a:lnTo>
                <a:lnTo>
                  <a:pt x="60" y="400"/>
                </a:lnTo>
                <a:lnTo>
                  <a:pt x="42" y="332"/>
                </a:lnTo>
                <a:lnTo>
                  <a:pt x="58" y="294"/>
                </a:lnTo>
                <a:lnTo>
                  <a:pt x="46" y="260"/>
                </a:lnTo>
                <a:lnTo>
                  <a:pt x="30" y="243"/>
                </a:lnTo>
                <a:lnTo>
                  <a:pt x="32" y="215"/>
                </a:lnTo>
                <a:lnTo>
                  <a:pt x="30" y="212"/>
                </a:lnTo>
                <a:lnTo>
                  <a:pt x="40" y="199"/>
                </a:lnTo>
                <a:lnTo>
                  <a:pt x="60" y="176"/>
                </a:lnTo>
                <a:lnTo>
                  <a:pt x="63" y="161"/>
                </a:lnTo>
                <a:lnTo>
                  <a:pt x="75" y="166"/>
                </a:lnTo>
                <a:lnTo>
                  <a:pt x="75" y="152"/>
                </a:lnTo>
                <a:lnTo>
                  <a:pt x="91" y="161"/>
                </a:lnTo>
                <a:lnTo>
                  <a:pt x="93" y="152"/>
                </a:lnTo>
                <a:lnTo>
                  <a:pt x="98" y="152"/>
                </a:lnTo>
                <a:lnTo>
                  <a:pt x="96" y="142"/>
                </a:lnTo>
                <a:lnTo>
                  <a:pt x="121" y="155"/>
                </a:lnTo>
                <a:lnTo>
                  <a:pt x="116" y="166"/>
                </a:lnTo>
                <a:lnTo>
                  <a:pt x="102" y="155"/>
                </a:lnTo>
                <a:lnTo>
                  <a:pt x="98" y="166"/>
                </a:lnTo>
                <a:lnTo>
                  <a:pt x="119" y="176"/>
                </a:lnTo>
                <a:lnTo>
                  <a:pt x="116" y="183"/>
                </a:lnTo>
                <a:lnTo>
                  <a:pt x="122" y="178"/>
                </a:lnTo>
                <a:lnTo>
                  <a:pt x="126" y="191"/>
                </a:lnTo>
                <a:lnTo>
                  <a:pt x="178" y="193"/>
                </a:lnTo>
                <a:lnTo>
                  <a:pt x="230" y="251"/>
                </a:lnTo>
                <a:lnTo>
                  <a:pt x="260" y="262"/>
                </a:lnTo>
                <a:lnTo>
                  <a:pt x="281" y="292"/>
                </a:lnTo>
                <a:lnTo>
                  <a:pt x="283" y="316"/>
                </a:lnTo>
                <a:lnTo>
                  <a:pt x="290" y="320"/>
                </a:lnTo>
                <a:lnTo>
                  <a:pt x="286" y="341"/>
                </a:lnTo>
                <a:lnTo>
                  <a:pt x="262" y="371"/>
                </a:lnTo>
                <a:lnTo>
                  <a:pt x="238" y="382"/>
                </a:lnTo>
                <a:lnTo>
                  <a:pt x="149" y="357"/>
                </a:lnTo>
                <a:lnTo>
                  <a:pt x="147" y="347"/>
                </a:lnTo>
                <a:lnTo>
                  <a:pt x="128" y="344"/>
                </a:lnTo>
                <a:lnTo>
                  <a:pt x="108" y="320"/>
                </a:lnTo>
                <a:lnTo>
                  <a:pt x="98" y="325"/>
                </a:lnTo>
                <a:lnTo>
                  <a:pt x="155" y="395"/>
                </a:lnTo>
                <a:lnTo>
                  <a:pt x="154" y="422"/>
                </a:lnTo>
                <a:lnTo>
                  <a:pt x="147" y="428"/>
                </a:lnTo>
                <a:lnTo>
                  <a:pt x="157" y="453"/>
                </a:lnTo>
                <a:lnTo>
                  <a:pt x="157" y="467"/>
                </a:lnTo>
                <a:lnTo>
                  <a:pt x="154" y="477"/>
                </a:lnTo>
                <a:lnTo>
                  <a:pt x="172" y="482"/>
                </a:lnTo>
                <a:lnTo>
                  <a:pt x="185" y="501"/>
                </a:lnTo>
                <a:lnTo>
                  <a:pt x="211" y="513"/>
                </a:lnTo>
                <a:lnTo>
                  <a:pt x="225" y="508"/>
                </a:lnTo>
                <a:lnTo>
                  <a:pt x="220" y="477"/>
                </a:lnTo>
                <a:lnTo>
                  <a:pt x="208" y="482"/>
                </a:lnTo>
                <a:lnTo>
                  <a:pt x="194" y="463"/>
                </a:lnTo>
                <a:lnTo>
                  <a:pt x="190" y="453"/>
                </a:lnTo>
                <a:lnTo>
                  <a:pt x="199" y="436"/>
                </a:lnTo>
                <a:lnTo>
                  <a:pt x="227" y="455"/>
                </a:lnTo>
                <a:lnTo>
                  <a:pt x="222" y="460"/>
                </a:lnTo>
                <a:lnTo>
                  <a:pt x="224" y="467"/>
                </a:lnTo>
                <a:lnTo>
                  <a:pt x="232" y="458"/>
                </a:lnTo>
                <a:lnTo>
                  <a:pt x="279" y="477"/>
                </a:lnTo>
                <a:lnTo>
                  <a:pt x="260" y="428"/>
                </a:lnTo>
                <a:lnTo>
                  <a:pt x="259" y="412"/>
                </a:lnTo>
                <a:lnTo>
                  <a:pt x="292" y="385"/>
                </a:lnTo>
                <a:lnTo>
                  <a:pt x="309" y="359"/>
                </a:lnTo>
                <a:lnTo>
                  <a:pt x="335" y="373"/>
                </a:lnTo>
                <a:lnTo>
                  <a:pt x="331" y="385"/>
                </a:lnTo>
                <a:lnTo>
                  <a:pt x="339" y="381"/>
                </a:lnTo>
                <a:lnTo>
                  <a:pt x="346" y="395"/>
                </a:lnTo>
                <a:lnTo>
                  <a:pt x="346" y="371"/>
                </a:lnTo>
                <a:lnTo>
                  <a:pt x="354" y="332"/>
                </a:lnTo>
                <a:lnTo>
                  <a:pt x="339" y="311"/>
                </a:lnTo>
                <a:lnTo>
                  <a:pt x="346" y="284"/>
                </a:lnTo>
                <a:lnTo>
                  <a:pt x="346" y="248"/>
                </a:lnTo>
                <a:lnTo>
                  <a:pt x="329" y="226"/>
                </a:lnTo>
                <a:lnTo>
                  <a:pt x="379" y="238"/>
                </a:lnTo>
                <a:lnTo>
                  <a:pt x="391" y="258"/>
                </a:lnTo>
                <a:lnTo>
                  <a:pt x="395" y="279"/>
                </a:lnTo>
                <a:lnTo>
                  <a:pt x="370" y="286"/>
                </a:lnTo>
                <a:lnTo>
                  <a:pt x="362" y="303"/>
                </a:lnTo>
                <a:lnTo>
                  <a:pt x="382" y="340"/>
                </a:lnTo>
                <a:lnTo>
                  <a:pt x="393" y="338"/>
                </a:lnTo>
                <a:lnTo>
                  <a:pt x="395" y="352"/>
                </a:lnTo>
                <a:lnTo>
                  <a:pt x="417" y="330"/>
                </a:lnTo>
                <a:lnTo>
                  <a:pt x="417" y="318"/>
                </a:lnTo>
                <a:lnTo>
                  <a:pt x="424" y="297"/>
                </a:lnTo>
                <a:lnTo>
                  <a:pt x="499" y="238"/>
                </a:lnTo>
                <a:lnTo>
                  <a:pt x="506" y="237"/>
                </a:lnTo>
                <a:lnTo>
                  <a:pt x="513" y="248"/>
                </a:lnTo>
                <a:lnTo>
                  <a:pt x="517" y="237"/>
                </a:lnTo>
                <a:lnTo>
                  <a:pt x="513" y="231"/>
                </a:lnTo>
                <a:lnTo>
                  <a:pt x="521" y="221"/>
                </a:lnTo>
                <a:lnTo>
                  <a:pt x="527" y="231"/>
                </a:lnTo>
                <a:lnTo>
                  <a:pt x="532" y="229"/>
                </a:lnTo>
                <a:lnTo>
                  <a:pt x="529" y="219"/>
                </a:lnTo>
                <a:lnTo>
                  <a:pt x="534" y="212"/>
                </a:lnTo>
                <a:lnTo>
                  <a:pt x="556" y="207"/>
                </a:lnTo>
                <a:lnTo>
                  <a:pt x="539" y="215"/>
                </a:lnTo>
                <a:lnTo>
                  <a:pt x="548" y="219"/>
                </a:lnTo>
                <a:lnTo>
                  <a:pt x="544" y="231"/>
                </a:lnTo>
                <a:lnTo>
                  <a:pt x="546" y="248"/>
                </a:lnTo>
                <a:lnTo>
                  <a:pt x="560" y="260"/>
                </a:lnTo>
                <a:lnTo>
                  <a:pt x="574" y="234"/>
                </a:lnTo>
                <a:lnTo>
                  <a:pt x="614" y="237"/>
                </a:lnTo>
                <a:lnTo>
                  <a:pt x="645" y="202"/>
                </a:lnTo>
                <a:lnTo>
                  <a:pt x="658" y="224"/>
                </a:lnTo>
                <a:lnTo>
                  <a:pt x="651" y="240"/>
                </a:lnTo>
                <a:lnTo>
                  <a:pt x="659" y="248"/>
                </a:lnTo>
                <a:lnTo>
                  <a:pt x="668" y="238"/>
                </a:lnTo>
                <a:lnTo>
                  <a:pt x="666" y="224"/>
                </a:lnTo>
                <a:lnTo>
                  <a:pt x="684" y="212"/>
                </a:lnTo>
                <a:lnTo>
                  <a:pt x="689" y="196"/>
                </a:lnTo>
                <a:lnTo>
                  <a:pt x="674" y="164"/>
                </a:lnTo>
                <a:lnTo>
                  <a:pt x="693" y="147"/>
                </a:lnTo>
                <a:lnTo>
                  <a:pt x="750" y="169"/>
                </a:lnTo>
                <a:lnTo>
                  <a:pt x="810" y="217"/>
                </a:lnTo>
                <a:lnTo>
                  <a:pt x="835" y="256"/>
                </a:lnTo>
                <a:lnTo>
                  <a:pt x="851" y="215"/>
                </a:lnTo>
                <a:lnTo>
                  <a:pt x="839" y="205"/>
                </a:lnTo>
                <a:lnTo>
                  <a:pt x="831" y="178"/>
                </a:lnTo>
                <a:lnTo>
                  <a:pt x="832" y="171"/>
                </a:lnTo>
                <a:lnTo>
                  <a:pt x="806" y="164"/>
                </a:lnTo>
                <a:lnTo>
                  <a:pt x="808" y="136"/>
                </a:lnTo>
                <a:lnTo>
                  <a:pt x="816" y="130"/>
                </a:lnTo>
                <a:lnTo>
                  <a:pt x="813" y="116"/>
                </a:lnTo>
                <a:lnTo>
                  <a:pt x="818" y="87"/>
                </a:lnTo>
                <a:lnTo>
                  <a:pt x="800" y="79"/>
                </a:lnTo>
                <a:lnTo>
                  <a:pt x="810" y="63"/>
                </a:lnTo>
                <a:lnTo>
                  <a:pt x="802" y="63"/>
                </a:lnTo>
                <a:lnTo>
                  <a:pt x="806" y="46"/>
                </a:lnTo>
                <a:lnTo>
                  <a:pt x="837" y="8"/>
                </a:lnTo>
                <a:lnTo>
                  <a:pt x="839" y="0"/>
                </a:lnTo>
                <a:lnTo>
                  <a:pt x="916" y="0"/>
                </a:lnTo>
                <a:lnTo>
                  <a:pt x="905" y="29"/>
                </a:lnTo>
                <a:lnTo>
                  <a:pt x="921" y="51"/>
                </a:lnTo>
                <a:lnTo>
                  <a:pt x="926" y="75"/>
                </a:lnTo>
                <a:lnTo>
                  <a:pt x="926" y="109"/>
                </a:lnTo>
                <a:lnTo>
                  <a:pt x="920" y="118"/>
                </a:lnTo>
                <a:lnTo>
                  <a:pt x="924" y="147"/>
                </a:lnTo>
                <a:lnTo>
                  <a:pt x="920" y="202"/>
                </a:lnTo>
                <a:lnTo>
                  <a:pt x="940" y="231"/>
                </a:lnTo>
                <a:lnTo>
                  <a:pt x="940" y="243"/>
                </a:lnTo>
                <a:lnTo>
                  <a:pt x="932" y="260"/>
                </a:lnTo>
                <a:lnTo>
                  <a:pt x="932" y="286"/>
                </a:lnTo>
                <a:lnTo>
                  <a:pt x="924" y="297"/>
                </a:lnTo>
                <a:lnTo>
                  <a:pt x="914" y="320"/>
                </a:lnTo>
                <a:lnTo>
                  <a:pt x="899" y="318"/>
                </a:lnTo>
                <a:lnTo>
                  <a:pt x="909" y="332"/>
                </a:lnTo>
                <a:lnTo>
                  <a:pt x="881" y="347"/>
                </a:lnTo>
                <a:lnTo>
                  <a:pt x="867" y="341"/>
                </a:lnTo>
                <a:lnTo>
                  <a:pt x="870" y="347"/>
                </a:lnTo>
                <a:lnTo>
                  <a:pt x="872" y="368"/>
                </a:lnTo>
                <a:lnTo>
                  <a:pt x="912" y="376"/>
                </a:lnTo>
                <a:lnTo>
                  <a:pt x="916" y="373"/>
                </a:lnTo>
                <a:lnTo>
                  <a:pt x="918" y="354"/>
                </a:lnTo>
                <a:lnTo>
                  <a:pt x="940" y="338"/>
                </a:lnTo>
                <a:lnTo>
                  <a:pt x="951" y="311"/>
                </a:lnTo>
                <a:lnTo>
                  <a:pt x="965" y="289"/>
                </a:lnTo>
                <a:lnTo>
                  <a:pt x="968" y="270"/>
                </a:lnTo>
                <a:lnTo>
                  <a:pt x="957" y="243"/>
                </a:lnTo>
                <a:lnTo>
                  <a:pt x="963" y="221"/>
                </a:lnTo>
                <a:lnTo>
                  <a:pt x="1005" y="207"/>
                </a:lnTo>
                <a:lnTo>
                  <a:pt x="1008" y="224"/>
                </a:lnTo>
                <a:lnTo>
                  <a:pt x="1019" y="238"/>
                </a:lnTo>
                <a:lnTo>
                  <a:pt x="1017" y="251"/>
                </a:lnTo>
                <a:lnTo>
                  <a:pt x="1021" y="258"/>
                </a:lnTo>
                <a:lnTo>
                  <a:pt x="1017" y="286"/>
                </a:lnTo>
                <a:lnTo>
                  <a:pt x="1027" y="299"/>
                </a:lnTo>
                <a:lnTo>
                  <a:pt x="1050" y="297"/>
                </a:lnTo>
                <a:lnTo>
                  <a:pt x="1024" y="284"/>
                </a:lnTo>
                <a:lnTo>
                  <a:pt x="1025" y="260"/>
                </a:lnTo>
                <a:lnTo>
                  <a:pt x="1036" y="251"/>
                </a:lnTo>
                <a:lnTo>
                  <a:pt x="1025" y="215"/>
                </a:lnTo>
                <a:lnTo>
                  <a:pt x="994" y="191"/>
                </a:lnTo>
                <a:lnTo>
                  <a:pt x="973" y="199"/>
                </a:lnTo>
                <a:lnTo>
                  <a:pt x="947" y="191"/>
                </a:lnTo>
                <a:lnTo>
                  <a:pt x="951" y="174"/>
                </a:lnTo>
                <a:lnTo>
                  <a:pt x="942" y="147"/>
                </a:lnTo>
                <a:lnTo>
                  <a:pt x="957" y="90"/>
                </a:lnTo>
                <a:lnTo>
                  <a:pt x="932" y="27"/>
                </a:lnTo>
                <a:lnTo>
                  <a:pt x="938" y="3"/>
                </a:lnTo>
                <a:lnTo>
                  <a:pt x="942" y="0"/>
                </a:lnTo>
                <a:lnTo>
                  <a:pt x="977" y="0"/>
                </a:lnTo>
                <a:lnTo>
                  <a:pt x="982" y="19"/>
                </a:lnTo>
                <a:lnTo>
                  <a:pt x="982" y="32"/>
                </a:lnTo>
                <a:lnTo>
                  <a:pt x="975" y="35"/>
                </a:lnTo>
                <a:lnTo>
                  <a:pt x="980" y="41"/>
                </a:lnTo>
                <a:lnTo>
                  <a:pt x="1041" y="70"/>
                </a:lnTo>
                <a:lnTo>
                  <a:pt x="1031" y="38"/>
                </a:lnTo>
                <a:lnTo>
                  <a:pt x="1024" y="46"/>
                </a:lnTo>
                <a:lnTo>
                  <a:pt x="998" y="24"/>
                </a:lnTo>
                <a:lnTo>
                  <a:pt x="992" y="0"/>
                </a:lnTo>
                <a:lnTo>
                  <a:pt x="1003" y="0"/>
                </a:lnTo>
                <a:lnTo>
                  <a:pt x="1008" y="14"/>
                </a:lnTo>
                <a:lnTo>
                  <a:pt x="1017" y="13"/>
                </a:lnTo>
                <a:lnTo>
                  <a:pt x="1027" y="0"/>
                </a:lnTo>
                <a:lnTo>
                  <a:pt x="1097" y="0"/>
                </a:lnTo>
                <a:lnTo>
                  <a:pt x="1104" y="13"/>
                </a:lnTo>
                <a:lnTo>
                  <a:pt x="1141" y="17"/>
                </a:lnTo>
                <a:lnTo>
                  <a:pt x="1134" y="38"/>
                </a:lnTo>
                <a:lnTo>
                  <a:pt x="1120" y="54"/>
                </a:lnTo>
                <a:lnTo>
                  <a:pt x="1122" y="87"/>
                </a:lnTo>
                <a:lnTo>
                  <a:pt x="1120" y="118"/>
                </a:lnTo>
                <a:lnTo>
                  <a:pt x="1139" y="133"/>
                </a:lnTo>
                <a:lnTo>
                  <a:pt x="1137" y="118"/>
                </a:lnTo>
                <a:lnTo>
                  <a:pt x="1149" y="111"/>
                </a:lnTo>
                <a:lnTo>
                  <a:pt x="1149" y="92"/>
                </a:lnTo>
                <a:lnTo>
                  <a:pt x="1141" y="49"/>
                </a:lnTo>
                <a:lnTo>
                  <a:pt x="1147" y="22"/>
                </a:lnTo>
                <a:lnTo>
                  <a:pt x="1145" y="3"/>
                </a:lnTo>
                <a:lnTo>
                  <a:pt x="1141" y="0"/>
                </a:lnTo>
                <a:lnTo>
                  <a:pt x="2065" y="0"/>
                </a:lnTo>
                <a:lnTo>
                  <a:pt x="2067" y="19"/>
                </a:lnTo>
                <a:lnTo>
                  <a:pt x="2070" y="17"/>
                </a:lnTo>
                <a:lnTo>
                  <a:pt x="2087" y="63"/>
                </a:lnTo>
                <a:lnTo>
                  <a:pt x="2108" y="70"/>
                </a:lnTo>
                <a:lnTo>
                  <a:pt x="2116" y="87"/>
                </a:lnTo>
                <a:lnTo>
                  <a:pt x="2131" y="54"/>
                </a:lnTo>
                <a:lnTo>
                  <a:pt x="2131" y="27"/>
                </a:lnTo>
                <a:lnTo>
                  <a:pt x="2140" y="0"/>
                </a:lnTo>
                <a:lnTo>
                  <a:pt x="2149" y="0"/>
                </a:lnTo>
                <a:lnTo>
                  <a:pt x="2164" y="35"/>
                </a:lnTo>
                <a:lnTo>
                  <a:pt x="2187" y="41"/>
                </a:lnTo>
                <a:lnTo>
                  <a:pt x="2190" y="19"/>
                </a:lnTo>
                <a:lnTo>
                  <a:pt x="2203" y="19"/>
                </a:lnTo>
                <a:lnTo>
                  <a:pt x="2250" y="55"/>
                </a:lnTo>
                <a:lnTo>
                  <a:pt x="2281" y="27"/>
                </a:lnTo>
                <a:lnTo>
                  <a:pt x="2292" y="32"/>
                </a:lnTo>
                <a:lnTo>
                  <a:pt x="2285" y="10"/>
                </a:lnTo>
                <a:lnTo>
                  <a:pt x="2290" y="3"/>
                </a:lnTo>
                <a:lnTo>
                  <a:pt x="2290" y="0"/>
                </a:lnTo>
                <a:lnTo>
                  <a:pt x="2484" y="0"/>
                </a:lnTo>
                <a:lnTo>
                  <a:pt x="2475" y="14"/>
                </a:lnTo>
                <a:lnTo>
                  <a:pt x="2501" y="19"/>
                </a:lnTo>
                <a:lnTo>
                  <a:pt x="2511" y="36"/>
                </a:lnTo>
                <a:lnTo>
                  <a:pt x="2527" y="35"/>
                </a:lnTo>
                <a:lnTo>
                  <a:pt x="2544" y="54"/>
                </a:lnTo>
                <a:lnTo>
                  <a:pt x="2531" y="68"/>
                </a:lnTo>
                <a:lnTo>
                  <a:pt x="2548" y="79"/>
                </a:lnTo>
                <a:lnTo>
                  <a:pt x="2591" y="68"/>
                </a:lnTo>
                <a:lnTo>
                  <a:pt x="2675" y="70"/>
                </a:lnTo>
                <a:lnTo>
                  <a:pt x="2698" y="106"/>
                </a:lnTo>
                <a:lnTo>
                  <a:pt x="2698" y="120"/>
                </a:lnTo>
                <a:lnTo>
                  <a:pt x="2692" y="150"/>
                </a:lnTo>
                <a:lnTo>
                  <a:pt x="2724" y="166"/>
                </a:lnTo>
                <a:lnTo>
                  <a:pt x="2724" y="178"/>
                </a:lnTo>
                <a:lnTo>
                  <a:pt x="2748" y="157"/>
                </a:lnTo>
                <a:lnTo>
                  <a:pt x="2779" y="152"/>
                </a:lnTo>
                <a:lnTo>
                  <a:pt x="2799" y="166"/>
                </a:lnTo>
                <a:lnTo>
                  <a:pt x="2837" y="171"/>
                </a:lnTo>
                <a:lnTo>
                  <a:pt x="2855" y="152"/>
                </a:lnTo>
                <a:lnTo>
                  <a:pt x="2864" y="166"/>
                </a:lnTo>
                <a:lnTo>
                  <a:pt x="2866" y="191"/>
                </a:lnTo>
                <a:lnTo>
                  <a:pt x="2899" y="219"/>
                </a:lnTo>
                <a:lnTo>
                  <a:pt x="2921" y="197"/>
                </a:lnTo>
                <a:lnTo>
                  <a:pt x="2914" y="166"/>
                </a:lnTo>
                <a:lnTo>
                  <a:pt x="2903" y="164"/>
                </a:lnTo>
                <a:lnTo>
                  <a:pt x="2909" y="155"/>
                </a:lnTo>
                <a:lnTo>
                  <a:pt x="2909" y="136"/>
                </a:lnTo>
                <a:lnTo>
                  <a:pt x="2918" y="133"/>
                </a:lnTo>
                <a:lnTo>
                  <a:pt x="2967" y="147"/>
                </a:lnTo>
                <a:lnTo>
                  <a:pt x="3025" y="147"/>
                </a:lnTo>
                <a:lnTo>
                  <a:pt x="3073" y="176"/>
                </a:lnTo>
                <a:lnTo>
                  <a:pt x="3104" y="210"/>
                </a:lnTo>
                <a:lnTo>
                  <a:pt x="3108" y="212"/>
                </a:lnTo>
                <a:lnTo>
                  <a:pt x="3108" y="381"/>
                </a:lnTo>
                <a:lnTo>
                  <a:pt x="3106" y="381"/>
                </a:lnTo>
                <a:lnTo>
                  <a:pt x="3108" y="395"/>
                </a:lnTo>
                <a:lnTo>
                  <a:pt x="3108" y="436"/>
                </a:lnTo>
                <a:lnTo>
                  <a:pt x="3104" y="441"/>
                </a:lnTo>
                <a:lnTo>
                  <a:pt x="3101" y="445"/>
                </a:lnTo>
                <a:lnTo>
                  <a:pt x="3074" y="469"/>
                </a:lnTo>
                <a:lnTo>
                  <a:pt x="3068" y="460"/>
                </a:lnTo>
                <a:lnTo>
                  <a:pt x="3052" y="460"/>
                </a:lnTo>
                <a:lnTo>
                  <a:pt x="3054" y="480"/>
                </a:lnTo>
                <a:lnTo>
                  <a:pt x="3066" y="489"/>
                </a:lnTo>
                <a:lnTo>
                  <a:pt x="3071" y="482"/>
                </a:lnTo>
                <a:lnTo>
                  <a:pt x="3074" y="496"/>
                </a:lnTo>
                <a:lnTo>
                  <a:pt x="3071" y="501"/>
                </a:lnTo>
                <a:lnTo>
                  <a:pt x="3078" y="504"/>
                </a:lnTo>
                <a:lnTo>
                  <a:pt x="3081" y="527"/>
                </a:lnTo>
                <a:lnTo>
                  <a:pt x="3093" y="551"/>
                </a:lnTo>
                <a:lnTo>
                  <a:pt x="3085" y="551"/>
                </a:lnTo>
                <a:lnTo>
                  <a:pt x="3095" y="568"/>
                </a:lnTo>
                <a:lnTo>
                  <a:pt x="3085" y="587"/>
                </a:lnTo>
                <a:lnTo>
                  <a:pt x="3056" y="570"/>
                </a:lnTo>
                <a:lnTo>
                  <a:pt x="3052" y="575"/>
                </a:lnTo>
                <a:lnTo>
                  <a:pt x="3043" y="561"/>
                </a:lnTo>
                <a:lnTo>
                  <a:pt x="3048" y="578"/>
                </a:lnTo>
                <a:lnTo>
                  <a:pt x="3005" y="597"/>
                </a:lnTo>
                <a:lnTo>
                  <a:pt x="3003" y="606"/>
                </a:lnTo>
                <a:lnTo>
                  <a:pt x="2980" y="624"/>
                </a:lnTo>
                <a:lnTo>
                  <a:pt x="2971" y="619"/>
                </a:lnTo>
                <a:lnTo>
                  <a:pt x="2965" y="636"/>
                </a:lnTo>
                <a:lnTo>
                  <a:pt x="2949" y="646"/>
                </a:lnTo>
                <a:lnTo>
                  <a:pt x="2951" y="652"/>
                </a:lnTo>
                <a:lnTo>
                  <a:pt x="2942" y="650"/>
                </a:lnTo>
                <a:lnTo>
                  <a:pt x="2944" y="660"/>
                </a:lnTo>
                <a:lnTo>
                  <a:pt x="2911" y="682"/>
                </a:lnTo>
                <a:lnTo>
                  <a:pt x="2907" y="706"/>
                </a:lnTo>
                <a:lnTo>
                  <a:pt x="2888" y="679"/>
                </a:lnTo>
                <a:lnTo>
                  <a:pt x="2864" y="671"/>
                </a:lnTo>
                <a:lnTo>
                  <a:pt x="2839" y="682"/>
                </a:lnTo>
                <a:lnTo>
                  <a:pt x="2825" y="710"/>
                </a:lnTo>
                <a:lnTo>
                  <a:pt x="2825" y="682"/>
                </a:lnTo>
                <a:lnTo>
                  <a:pt x="2822" y="679"/>
                </a:lnTo>
                <a:lnTo>
                  <a:pt x="2804" y="693"/>
                </a:lnTo>
                <a:lnTo>
                  <a:pt x="2799" y="710"/>
                </a:lnTo>
                <a:lnTo>
                  <a:pt x="2790" y="701"/>
                </a:lnTo>
                <a:lnTo>
                  <a:pt x="2783" y="710"/>
                </a:lnTo>
                <a:lnTo>
                  <a:pt x="2779" y="703"/>
                </a:lnTo>
                <a:lnTo>
                  <a:pt x="2769" y="710"/>
                </a:lnTo>
                <a:lnTo>
                  <a:pt x="2762" y="747"/>
                </a:lnTo>
                <a:lnTo>
                  <a:pt x="2759" y="747"/>
                </a:lnTo>
                <a:lnTo>
                  <a:pt x="2740" y="785"/>
                </a:lnTo>
                <a:lnTo>
                  <a:pt x="2740" y="799"/>
                </a:lnTo>
                <a:lnTo>
                  <a:pt x="2744" y="807"/>
                </a:lnTo>
                <a:lnTo>
                  <a:pt x="2752" y="797"/>
                </a:lnTo>
                <a:lnTo>
                  <a:pt x="2762" y="804"/>
                </a:lnTo>
                <a:lnTo>
                  <a:pt x="2754" y="830"/>
                </a:lnTo>
                <a:lnTo>
                  <a:pt x="2754" y="850"/>
                </a:lnTo>
                <a:lnTo>
                  <a:pt x="2762" y="854"/>
                </a:lnTo>
                <a:lnTo>
                  <a:pt x="2764" y="871"/>
                </a:lnTo>
                <a:lnTo>
                  <a:pt x="2759" y="884"/>
                </a:lnTo>
                <a:lnTo>
                  <a:pt x="2752" y="871"/>
                </a:lnTo>
                <a:lnTo>
                  <a:pt x="2759" y="859"/>
                </a:lnTo>
                <a:lnTo>
                  <a:pt x="2744" y="867"/>
                </a:lnTo>
                <a:lnTo>
                  <a:pt x="2748" y="873"/>
                </a:lnTo>
                <a:lnTo>
                  <a:pt x="2738" y="884"/>
                </a:lnTo>
                <a:lnTo>
                  <a:pt x="2731" y="903"/>
                </a:lnTo>
                <a:lnTo>
                  <a:pt x="2740" y="934"/>
                </a:lnTo>
                <a:lnTo>
                  <a:pt x="2729" y="944"/>
                </a:lnTo>
                <a:lnTo>
                  <a:pt x="2717" y="941"/>
                </a:lnTo>
                <a:lnTo>
                  <a:pt x="2696" y="963"/>
                </a:lnTo>
                <a:lnTo>
                  <a:pt x="2698" y="999"/>
                </a:lnTo>
                <a:lnTo>
                  <a:pt x="2692" y="994"/>
                </a:lnTo>
                <a:lnTo>
                  <a:pt x="2670" y="1006"/>
                </a:lnTo>
                <a:lnTo>
                  <a:pt x="2663" y="1047"/>
                </a:lnTo>
                <a:lnTo>
                  <a:pt x="2635" y="1083"/>
                </a:lnTo>
                <a:lnTo>
                  <a:pt x="2609" y="939"/>
                </a:lnTo>
                <a:lnTo>
                  <a:pt x="2609" y="905"/>
                </a:lnTo>
                <a:lnTo>
                  <a:pt x="2616" y="852"/>
                </a:lnTo>
                <a:lnTo>
                  <a:pt x="2635" y="835"/>
                </a:lnTo>
                <a:lnTo>
                  <a:pt x="2639" y="816"/>
                </a:lnTo>
                <a:lnTo>
                  <a:pt x="2635" y="802"/>
                </a:lnTo>
                <a:lnTo>
                  <a:pt x="2647" y="804"/>
                </a:lnTo>
                <a:lnTo>
                  <a:pt x="2665" y="789"/>
                </a:lnTo>
                <a:lnTo>
                  <a:pt x="2709" y="725"/>
                </a:lnTo>
                <a:lnTo>
                  <a:pt x="2736" y="693"/>
                </a:lnTo>
                <a:lnTo>
                  <a:pt x="2738" y="682"/>
                </a:lnTo>
                <a:lnTo>
                  <a:pt x="2773" y="660"/>
                </a:lnTo>
                <a:lnTo>
                  <a:pt x="2771" y="650"/>
                </a:lnTo>
                <a:lnTo>
                  <a:pt x="2775" y="643"/>
                </a:lnTo>
                <a:lnTo>
                  <a:pt x="2775" y="628"/>
                </a:lnTo>
                <a:lnTo>
                  <a:pt x="2779" y="622"/>
                </a:lnTo>
                <a:lnTo>
                  <a:pt x="2783" y="595"/>
                </a:lnTo>
                <a:lnTo>
                  <a:pt x="2797" y="584"/>
                </a:lnTo>
                <a:lnTo>
                  <a:pt x="2799" y="581"/>
                </a:lnTo>
                <a:lnTo>
                  <a:pt x="2787" y="570"/>
                </a:lnTo>
                <a:lnTo>
                  <a:pt x="2771" y="578"/>
                </a:lnTo>
                <a:lnTo>
                  <a:pt x="2761" y="600"/>
                </a:lnTo>
                <a:lnTo>
                  <a:pt x="2759" y="616"/>
                </a:lnTo>
                <a:lnTo>
                  <a:pt x="2764" y="622"/>
                </a:lnTo>
                <a:lnTo>
                  <a:pt x="2761" y="628"/>
                </a:lnTo>
                <a:lnTo>
                  <a:pt x="2757" y="622"/>
                </a:lnTo>
                <a:lnTo>
                  <a:pt x="2748" y="624"/>
                </a:lnTo>
                <a:lnTo>
                  <a:pt x="2703" y="674"/>
                </a:lnTo>
                <a:lnTo>
                  <a:pt x="2707" y="655"/>
                </a:lnTo>
                <a:lnTo>
                  <a:pt x="2696" y="657"/>
                </a:lnTo>
                <a:lnTo>
                  <a:pt x="2698" y="647"/>
                </a:lnTo>
                <a:lnTo>
                  <a:pt x="2696" y="641"/>
                </a:lnTo>
                <a:lnTo>
                  <a:pt x="2703" y="628"/>
                </a:lnTo>
                <a:lnTo>
                  <a:pt x="2707" y="609"/>
                </a:lnTo>
                <a:lnTo>
                  <a:pt x="2696" y="622"/>
                </a:lnTo>
                <a:lnTo>
                  <a:pt x="2677" y="609"/>
                </a:lnTo>
                <a:lnTo>
                  <a:pt x="2642" y="622"/>
                </a:lnTo>
                <a:lnTo>
                  <a:pt x="2616" y="666"/>
                </a:lnTo>
                <a:lnTo>
                  <a:pt x="2593" y="688"/>
                </a:lnTo>
                <a:lnTo>
                  <a:pt x="2585" y="710"/>
                </a:lnTo>
                <a:lnTo>
                  <a:pt x="2581" y="710"/>
                </a:lnTo>
                <a:lnTo>
                  <a:pt x="2583" y="723"/>
                </a:lnTo>
                <a:lnTo>
                  <a:pt x="2581" y="728"/>
                </a:lnTo>
                <a:lnTo>
                  <a:pt x="2600" y="734"/>
                </a:lnTo>
                <a:lnTo>
                  <a:pt x="2600" y="742"/>
                </a:lnTo>
                <a:lnTo>
                  <a:pt x="2595" y="744"/>
                </a:lnTo>
                <a:lnTo>
                  <a:pt x="2569" y="739"/>
                </a:lnTo>
                <a:lnTo>
                  <a:pt x="2553" y="753"/>
                </a:lnTo>
                <a:lnTo>
                  <a:pt x="2548" y="748"/>
                </a:lnTo>
                <a:lnTo>
                  <a:pt x="2523" y="756"/>
                </a:lnTo>
                <a:lnTo>
                  <a:pt x="2518" y="747"/>
                </a:lnTo>
                <a:lnTo>
                  <a:pt x="2539" y="737"/>
                </a:lnTo>
                <a:lnTo>
                  <a:pt x="2523" y="723"/>
                </a:lnTo>
                <a:lnTo>
                  <a:pt x="2513" y="729"/>
                </a:lnTo>
                <a:lnTo>
                  <a:pt x="2480" y="715"/>
                </a:lnTo>
                <a:lnTo>
                  <a:pt x="2475" y="717"/>
                </a:lnTo>
                <a:lnTo>
                  <a:pt x="2478" y="728"/>
                </a:lnTo>
                <a:lnTo>
                  <a:pt x="2469" y="729"/>
                </a:lnTo>
                <a:lnTo>
                  <a:pt x="2471" y="739"/>
                </a:lnTo>
                <a:lnTo>
                  <a:pt x="2467" y="739"/>
                </a:lnTo>
                <a:lnTo>
                  <a:pt x="2461" y="731"/>
                </a:lnTo>
                <a:lnTo>
                  <a:pt x="2445" y="739"/>
                </a:lnTo>
                <a:lnTo>
                  <a:pt x="2424" y="729"/>
                </a:lnTo>
                <a:lnTo>
                  <a:pt x="2415" y="742"/>
                </a:lnTo>
                <a:lnTo>
                  <a:pt x="2405" y="729"/>
                </a:lnTo>
                <a:lnTo>
                  <a:pt x="2358" y="734"/>
                </a:lnTo>
                <a:lnTo>
                  <a:pt x="2339" y="747"/>
                </a:lnTo>
                <a:lnTo>
                  <a:pt x="2310" y="783"/>
                </a:lnTo>
                <a:lnTo>
                  <a:pt x="2300" y="804"/>
                </a:lnTo>
                <a:lnTo>
                  <a:pt x="2277" y="826"/>
                </a:lnTo>
                <a:lnTo>
                  <a:pt x="2246" y="873"/>
                </a:lnTo>
                <a:lnTo>
                  <a:pt x="2196" y="927"/>
                </a:lnTo>
                <a:lnTo>
                  <a:pt x="2196" y="934"/>
                </a:lnTo>
                <a:lnTo>
                  <a:pt x="2206" y="941"/>
                </a:lnTo>
                <a:lnTo>
                  <a:pt x="2227" y="939"/>
                </a:lnTo>
                <a:lnTo>
                  <a:pt x="2227" y="974"/>
                </a:lnTo>
                <a:lnTo>
                  <a:pt x="2236" y="968"/>
                </a:lnTo>
                <a:lnTo>
                  <a:pt x="2236" y="955"/>
                </a:lnTo>
                <a:lnTo>
                  <a:pt x="2244" y="951"/>
                </a:lnTo>
                <a:lnTo>
                  <a:pt x="2238" y="960"/>
                </a:lnTo>
                <a:lnTo>
                  <a:pt x="2244" y="971"/>
                </a:lnTo>
                <a:lnTo>
                  <a:pt x="2238" y="982"/>
                </a:lnTo>
                <a:lnTo>
                  <a:pt x="2255" y="977"/>
                </a:lnTo>
                <a:lnTo>
                  <a:pt x="2260" y="972"/>
                </a:lnTo>
                <a:lnTo>
                  <a:pt x="2258" y="982"/>
                </a:lnTo>
                <a:lnTo>
                  <a:pt x="2267" y="972"/>
                </a:lnTo>
                <a:lnTo>
                  <a:pt x="2267" y="951"/>
                </a:lnTo>
                <a:lnTo>
                  <a:pt x="2290" y="953"/>
                </a:lnTo>
                <a:lnTo>
                  <a:pt x="2300" y="974"/>
                </a:lnTo>
                <a:lnTo>
                  <a:pt x="2321" y="992"/>
                </a:lnTo>
                <a:lnTo>
                  <a:pt x="2316" y="1006"/>
                </a:lnTo>
                <a:lnTo>
                  <a:pt x="2318" y="1018"/>
                </a:lnTo>
                <a:lnTo>
                  <a:pt x="2316" y="1026"/>
                </a:lnTo>
                <a:lnTo>
                  <a:pt x="2323" y="1035"/>
                </a:lnTo>
                <a:lnTo>
                  <a:pt x="2310" y="1064"/>
                </a:lnTo>
                <a:lnTo>
                  <a:pt x="2302" y="1091"/>
                </a:lnTo>
                <a:lnTo>
                  <a:pt x="2306" y="1115"/>
                </a:lnTo>
                <a:lnTo>
                  <a:pt x="2300" y="1173"/>
                </a:lnTo>
                <a:lnTo>
                  <a:pt x="2281" y="1197"/>
                </a:lnTo>
                <a:lnTo>
                  <a:pt x="2265" y="1225"/>
                </a:lnTo>
                <a:lnTo>
                  <a:pt x="2255" y="1252"/>
                </a:lnTo>
                <a:lnTo>
                  <a:pt x="2192" y="1343"/>
                </a:lnTo>
                <a:lnTo>
                  <a:pt x="2171" y="1362"/>
                </a:lnTo>
                <a:lnTo>
                  <a:pt x="2155" y="1367"/>
                </a:lnTo>
                <a:lnTo>
                  <a:pt x="2136" y="1362"/>
                </a:lnTo>
                <a:lnTo>
                  <a:pt x="2136" y="1348"/>
                </a:lnTo>
                <a:lnTo>
                  <a:pt x="2131" y="1353"/>
                </a:lnTo>
                <a:lnTo>
                  <a:pt x="2126" y="1343"/>
                </a:lnTo>
                <a:lnTo>
                  <a:pt x="2114" y="1370"/>
                </a:lnTo>
                <a:lnTo>
                  <a:pt x="2103" y="1370"/>
                </a:lnTo>
                <a:lnTo>
                  <a:pt x="2105" y="1375"/>
                </a:lnTo>
                <a:lnTo>
                  <a:pt x="2103" y="1377"/>
                </a:lnTo>
                <a:lnTo>
                  <a:pt x="2101" y="1370"/>
                </a:lnTo>
                <a:lnTo>
                  <a:pt x="2101" y="1362"/>
                </a:lnTo>
                <a:lnTo>
                  <a:pt x="2114" y="1345"/>
                </a:lnTo>
                <a:lnTo>
                  <a:pt x="2114" y="1318"/>
                </a:lnTo>
                <a:lnTo>
                  <a:pt x="2110" y="1302"/>
                </a:lnTo>
                <a:lnTo>
                  <a:pt x="2126" y="1283"/>
                </a:lnTo>
                <a:lnTo>
                  <a:pt x="2147" y="1293"/>
                </a:lnTo>
                <a:lnTo>
                  <a:pt x="2154" y="1288"/>
                </a:lnTo>
                <a:lnTo>
                  <a:pt x="2166" y="1255"/>
                </a:lnTo>
                <a:lnTo>
                  <a:pt x="2176" y="1214"/>
                </a:lnTo>
                <a:lnTo>
                  <a:pt x="2187" y="1203"/>
                </a:lnTo>
                <a:lnTo>
                  <a:pt x="2184" y="1179"/>
                </a:lnTo>
                <a:lnTo>
                  <a:pt x="2187" y="1173"/>
                </a:lnTo>
                <a:lnTo>
                  <a:pt x="2131" y="1198"/>
                </a:lnTo>
                <a:lnTo>
                  <a:pt x="2112" y="1198"/>
                </a:lnTo>
                <a:lnTo>
                  <a:pt x="2105" y="1187"/>
                </a:lnTo>
                <a:lnTo>
                  <a:pt x="2105" y="1173"/>
                </a:lnTo>
                <a:lnTo>
                  <a:pt x="2100" y="1156"/>
                </a:lnTo>
                <a:lnTo>
                  <a:pt x="2072" y="1136"/>
                </a:lnTo>
                <a:lnTo>
                  <a:pt x="2039" y="1129"/>
                </a:lnTo>
                <a:lnTo>
                  <a:pt x="2032" y="1083"/>
                </a:lnTo>
                <a:lnTo>
                  <a:pt x="2019" y="1052"/>
                </a:lnTo>
                <a:lnTo>
                  <a:pt x="2016" y="1031"/>
                </a:lnTo>
                <a:lnTo>
                  <a:pt x="2000" y="1006"/>
                </a:lnTo>
                <a:lnTo>
                  <a:pt x="1976" y="999"/>
                </a:lnTo>
                <a:lnTo>
                  <a:pt x="1959" y="987"/>
                </a:lnTo>
                <a:lnTo>
                  <a:pt x="1903" y="996"/>
                </a:lnTo>
                <a:lnTo>
                  <a:pt x="1887" y="1015"/>
                </a:lnTo>
                <a:lnTo>
                  <a:pt x="1885" y="1023"/>
                </a:lnTo>
                <a:lnTo>
                  <a:pt x="1899" y="1023"/>
                </a:lnTo>
                <a:lnTo>
                  <a:pt x="1901" y="1042"/>
                </a:lnTo>
                <a:lnTo>
                  <a:pt x="1885" y="1059"/>
                </a:lnTo>
                <a:lnTo>
                  <a:pt x="1872" y="1100"/>
                </a:lnTo>
                <a:lnTo>
                  <a:pt x="1870" y="1113"/>
                </a:lnTo>
                <a:lnTo>
                  <a:pt x="1841" y="1132"/>
                </a:lnTo>
                <a:lnTo>
                  <a:pt x="1812" y="1116"/>
                </a:lnTo>
                <a:lnTo>
                  <a:pt x="1798" y="1119"/>
                </a:lnTo>
                <a:lnTo>
                  <a:pt x="1775" y="1107"/>
                </a:lnTo>
                <a:lnTo>
                  <a:pt x="1742" y="1132"/>
                </a:lnTo>
                <a:lnTo>
                  <a:pt x="1701" y="1146"/>
                </a:lnTo>
                <a:lnTo>
                  <a:pt x="1685" y="1143"/>
                </a:lnTo>
                <a:lnTo>
                  <a:pt x="1657" y="1136"/>
                </a:lnTo>
                <a:lnTo>
                  <a:pt x="1641" y="1122"/>
                </a:lnTo>
                <a:lnTo>
                  <a:pt x="1594" y="1095"/>
                </a:lnTo>
                <a:lnTo>
                  <a:pt x="1580" y="1091"/>
                </a:lnTo>
                <a:lnTo>
                  <a:pt x="1552" y="1107"/>
                </a:lnTo>
                <a:lnTo>
                  <a:pt x="1540" y="1102"/>
                </a:lnTo>
                <a:lnTo>
                  <a:pt x="1523" y="1088"/>
                </a:lnTo>
                <a:lnTo>
                  <a:pt x="1519" y="1059"/>
                </a:lnTo>
                <a:lnTo>
                  <a:pt x="1463" y="1035"/>
                </a:lnTo>
                <a:lnTo>
                  <a:pt x="1463" y="1035"/>
                </a:lnTo>
                <a:close/>
                <a:moveTo>
                  <a:pt x="2496" y="0"/>
                </a:moveTo>
                <a:lnTo>
                  <a:pt x="2496" y="3"/>
                </a:lnTo>
                <a:lnTo>
                  <a:pt x="2490" y="0"/>
                </a:lnTo>
                <a:lnTo>
                  <a:pt x="2496" y="0"/>
                </a:lnTo>
                <a:lnTo>
                  <a:pt x="2496" y="0"/>
                </a:lnTo>
                <a:close/>
              </a:path>
            </a:pathLst>
          </a:custGeom>
          <a:solidFill>
            <a:srgbClr val="00f008"/>
          </a:solidFill>
          <a:ln w="9360">
            <a:solidFill>
              <a:srgbClr val="00f008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165" name=""/>
          <p:cNvGrpSpPr/>
          <p:nvPr/>
        </p:nvGrpSpPr>
        <p:grpSpPr>
          <a:xfrm>
            <a:off x="5207040" y="284040"/>
            <a:ext cx="4933800" cy="2235240"/>
            <a:chOff x="5207040" y="284040"/>
            <a:chExt cx="4933800" cy="2235240"/>
          </a:xfrm>
        </p:grpSpPr>
        <p:sp>
          <p:nvSpPr>
            <p:cNvPr id="166" name=""/>
            <p:cNvSpPr/>
            <p:nvPr/>
          </p:nvSpPr>
          <p:spPr>
            <a:xfrm>
              <a:off x="5207040" y="284040"/>
              <a:ext cx="4933800" cy="2235240"/>
            </a:xfrm>
            <a:custGeom>
              <a:avLst/>
              <a:gdLst/>
              <a:ahLst/>
              <a:rect l="l" t="t" r="r" b="b"/>
              <a:pathLst>
                <a:path w="3108" h="1408">
                  <a:moveTo>
                    <a:pt x="1463" y="1035"/>
                  </a:moveTo>
                  <a:lnTo>
                    <a:pt x="1436" y="1061"/>
                  </a:lnTo>
                  <a:lnTo>
                    <a:pt x="1441" y="1091"/>
                  </a:lnTo>
                  <a:lnTo>
                    <a:pt x="1436" y="1097"/>
                  </a:lnTo>
                  <a:lnTo>
                    <a:pt x="1439" y="1113"/>
                  </a:lnTo>
                  <a:lnTo>
                    <a:pt x="1434" y="1115"/>
                  </a:lnTo>
                  <a:lnTo>
                    <a:pt x="1376" y="1115"/>
                  </a:lnTo>
                  <a:lnTo>
                    <a:pt x="1364" y="1100"/>
                  </a:lnTo>
                  <a:lnTo>
                    <a:pt x="1315" y="1093"/>
                  </a:lnTo>
                  <a:lnTo>
                    <a:pt x="1289" y="1102"/>
                  </a:lnTo>
                  <a:lnTo>
                    <a:pt x="1242" y="1136"/>
                  </a:lnTo>
                  <a:lnTo>
                    <a:pt x="1232" y="1154"/>
                  </a:lnTo>
                  <a:lnTo>
                    <a:pt x="1223" y="1160"/>
                  </a:lnTo>
                  <a:lnTo>
                    <a:pt x="1216" y="1156"/>
                  </a:lnTo>
                  <a:lnTo>
                    <a:pt x="1221" y="1146"/>
                  </a:lnTo>
                  <a:lnTo>
                    <a:pt x="1211" y="1124"/>
                  </a:lnTo>
                  <a:lnTo>
                    <a:pt x="1205" y="1127"/>
                  </a:lnTo>
                  <a:lnTo>
                    <a:pt x="1203" y="1134"/>
                  </a:lnTo>
                  <a:lnTo>
                    <a:pt x="1182" y="1127"/>
                  </a:lnTo>
                  <a:lnTo>
                    <a:pt x="1174" y="1116"/>
                  </a:lnTo>
                  <a:lnTo>
                    <a:pt x="1174" y="1110"/>
                  </a:lnTo>
                  <a:lnTo>
                    <a:pt x="1163" y="1105"/>
                  </a:lnTo>
                  <a:lnTo>
                    <a:pt x="1162" y="1091"/>
                  </a:lnTo>
                  <a:lnTo>
                    <a:pt x="1147" y="1078"/>
                  </a:lnTo>
                  <a:lnTo>
                    <a:pt x="1141" y="1076"/>
                  </a:lnTo>
                  <a:lnTo>
                    <a:pt x="1137" y="1081"/>
                  </a:lnTo>
                  <a:lnTo>
                    <a:pt x="1132" y="1081"/>
                  </a:lnTo>
                  <a:lnTo>
                    <a:pt x="1128" y="1088"/>
                  </a:lnTo>
                  <a:lnTo>
                    <a:pt x="1104" y="1088"/>
                  </a:lnTo>
                  <a:lnTo>
                    <a:pt x="1099" y="1078"/>
                  </a:lnTo>
                  <a:lnTo>
                    <a:pt x="1099" y="1074"/>
                  </a:lnTo>
                  <a:lnTo>
                    <a:pt x="1092" y="1067"/>
                  </a:lnTo>
                  <a:lnTo>
                    <a:pt x="1087" y="1069"/>
                  </a:lnTo>
                  <a:lnTo>
                    <a:pt x="1083" y="1081"/>
                  </a:lnTo>
                  <a:lnTo>
                    <a:pt x="1076" y="1086"/>
                  </a:lnTo>
                  <a:lnTo>
                    <a:pt x="1033" y="992"/>
                  </a:lnTo>
                  <a:lnTo>
                    <a:pt x="1005" y="963"/>
                  </a:lnTo>
                  <a:lnTo>
                    <a:pt x="1005" y="955"/>
                  </a:lnTo>
                  <a:lnTo>
                    <a:pt x="1013" y="951"/>
                  </a:lnTo>
                  <a:lnTo>
                    <a:pt x="1010" y="946"/>
                  </a:lnTo>
                  <a:lnTo>
                    <a:pt x="994" y="953"/>
                  </a:lnTo>
                  <a:lnTo>
                    <a:pt x="986" y="955"/>
                  </a:lnTo>
                  <a:lnTo>
                    <a:pt x="977" y="968"/>
                  </a:lnTo>
                  <a:lnTo>
                    <a:pt x="963" y="974"/>
                  </a:lnTo>
                  <a:lnTo>
                    <a:pt x="963" y="980"/>
                  </a:lnTo>
                  <a:lnTo>
                    <a:pt x="953" y="977"/>
                  </a:lnTo>
                  <a:lnTo>
                    <a:pt x="942" y="982"/>
                  </a:lnTo>
                  <a:lnTo>
                    <a:pt x="940" y="977"/>
                  </a:lnTo>
                  <a:lnTo>
                    <a:pt x="942" y="971"/>
                  </a:lnTo>
                  <a:lnTo>
                    <a:pt x="949" y="968"/>
                  </a:lnTo>
                  <a:lnTo>
                    <a:pt x="947" y="960"/>
                  </a:lnTo>
                  <a:lnTo>
                    <a:pt x="940" y="966"/>
                  </a:lnTo>
                  <a:lnTo>
                    <a:pt x="926" y="958"/>
                  </a:lnTo>
                  <a:lnTo>
                    <a:pt x="924" y="958"/>
                  </a:lnTo>
                  <a:lnTo>
                    <a:pt x="926" y="963"/>
                  </a:lnTo>
                  <a:lnTo>
                    <a:pt x="921" y="963"/>
                  </a:lnTo>
                  <a:lnTo>
                    <a:pt x="921" y="955"/>
                  </a:lnTo>
                  <a:lnTo>
                    <a:pt x="918" y="949"/>
                  </a:lnTo>
                  <a:lnTo>
                    <a:pt x="916" y="946"/>
                  </a:lnTo>
                  <a:lnTo>
                    <a:pt x="914" y="953"/>
                  </a:lnTo>
                  <a:lnTo>
                    <a:pt x="897" y="955"/>
                  </a:lnTo>
                  <a:lnTo>
                    <a:pt x="893" y="951"/>
                  </a:lnTo>
                  <a:lnTo>
                    <a:pt x="897" y="944"/>
                  </a:lnTo>
                  <a:lnTo>
                    <a:pt x="899" y="934"/>
                  </a:lnTo>
                  <a:lnTo>
                    <a:pt x="893" y="930"/>
                  </a:lnTo>
                  <a:lnTo>
                    <a:pt x="891" y="912"/>
                  </a:lnTo>
                  <a:lnTo>
                    <a:pt x="886" y="911"/>
                  </a:lnTo>
                  <a:lnTo>
                    <a:pt x="876" y="914"/>
                  </a:lnTo>
                  <a:lnTo>
                    <a:pt x="867" y="908"/>
                  </a:lnTo>
                  <a:lnTo>
                    <a:pt x="851" y="905"/>
                  </a:lnTo>
                  <a:lnTo>
                    <a:pt x="843" y="912"/>
                  </a:lnTo>
                  <a:lnTo>
                    <a:pt x="837" y="912"/>
                  </a:lnTo>
                  <a:lnTo>
                    <a:pt x="835" y="922"/>
                  </a:lnTo>
                  <a:lnTo>
                    <a:pt x="792" y="934"/>
                  </a:lnTo>
                  <a:lnTo>
                    <a:pt x="775" y="939"/>
                  </a:lnTo>
                  <a:lnTo>
                    <a:pt x="773" y="949"/>
                  </a:lnTo>
                  <a:lnTo>
                    <a:pt x="761" y="949"/>
                  </a:lnTo>
                  <a:lnTo>
                    <a:pt x="752" y="951"/>
                  </a:lnTo>
                  <a:lnTo>
                    <a:pt x="752" y="955"/>
                  </a:lnTo>
                  <a:lnTo>
                    <a:pt x="745" y="951"/>
                  </a:lnTo>
                  <a:lnTo>
                    <a:pt x="734" y="960"/>
                  </a:lnTo>
                  <a:lnTo>
                    <a:pt x="724" y="960"/>
                  </a:lnTo>
                  <a:lnTo>
                    <a:pt x="722" y="966"/>
                  </a:lnTo>
                  <a:lnTo>
                    <a:pt x="719" y="963"/>
                  </a:lnTo>
                  <a:lnTo>
                    <a:pt x="701" y="963"/>
                  </a:lnTo>
                  <a:lnTo>
                    <a:pt x="698" y="960"/>
                  </a:lnTo>
                  <a:lnTo>
                    <a:pt x="691" y="963"/>
                  </a:lnTo>
                  <a:lnTo>
                    <a:pt x="694" y="968"/>
                  </a:lnTo>
                  <a:lnTo>
                    <a:pt x="691" y="977"/>
                  </a:lnTo>
                  <a:lnTo>
                    <a:pt x="698" y="977"/>
                  </a:lnTo>
                  <a:lnTo>
                    <a:pt x="701" y="980"/>
                  </a:lnTo>
                  <a:lnTo>
                    <a:pt x="694" y="982"/>
                  </a:lnTo>
                  <a:lnTo>
                    <a:pt x="694" y="990"/>
                  </a:lnTo>
                  <a:lnTo>
                    <a:pt x="707" y="992"/>
                  </a:lnTo>
                  <a:lnTo>
                    <a:pt x="713" y="999"/>
                  </a:lnTo>
                  <a:lnTo>
                    <a:pt x="709" y="1001"/>
                  </a:lnTo>
                  <a:lnTo>
                    <a:pt x="693" y="1001"/>
                  </a:lnTo>
                  <a:lnTo>
                    <a:pt x="684" y="1012"/>
                  </a:lnTo>
                  <a:lnTo>
                    <a:pt x="691" y="1021"/>
                  </a:lnTo>
                  <a:lnTo>
                    <a:pt x="689" y="1028"/>
                  </a:lnTo>
                  <a:lnTo>
                    <a:pt x="670" y="1040"/>
                  </a:lnTo>
                  <a:lnTo>
                    <a:pt x="670" y="1042"/>
                  </a:lnTo>
                  <a:lnTo>
                    <a:pt x="677" y="1045"/>
                  </a:lnTo>
                  <a:lnTo>
                    <a:pt x="678" y="1052"/>
                  </a:lnTo>
                  <a:lnTo>
                    <a:pt x="686" y="1054"/>
                  </a:lnTo>
                  <a:lnTo>
                    <a:pt x="691" y="1059"/>
                  </a:lnTo>
                  <a:lnTo>
                    <a:pt x="703" y="1064"/>
                  </a:lnTo>
                  <a:lnTo>
                    <a:pt x="698" y="1086"/>
                  </a:lnTo>
                  <a:lnTo>
                    <a:pt x="682" y="1091"/>
                  </a:lnTo>
                  <a:lnTo>
                    <a:pt x="672" y="1083"/>
                  </a:lnTo>
                  <a:lnTo>
                    <a:pt x="666" y="1095"/>
                  </a:lnTo>
                  <a:lnTo>
                    <a:pt x="659" y="1095"/>
                  </a:lnTo>
                  <a:lnTo>
                    <a:pt x="658" y="1091"/>
                  </a:lnTo>
                  <a:lnTo>
                    <a:pt x="645" y="1091"/>
                  </a:lnTo>
                  <a:lnTo>
                    <a:pt x="639" y="1074"/>
                  </a:lnTo>
                  <a:lnTo>
                    <a:pt x="635" y="1074"/>
                  </a:lnTo>
                  <a:lnTo>
                    <a:pt x="626" y="1074"/>
                  </a:lnTo>
                  <a:lnTo>
                    <a:pt x="618" y="1081"/>
                  </a:lnTo>
                  <a:lnTo>
                    <a:pt x="612" y="1074"/>
                  </a:lnTo>
                  <a:lnTo>
                    <a:pt x="604" y="1076"/>
                  </a:lnTo>
                  <a:lnTo>
                    <a:pt x="604" y="1078"/>
                  </a:lnTo>
                  <a:lnTo>
                    <a:pt x="597" y="1078"/>
                  </a:lnTo>
                  <a:lnTo>
                    <a:pt x="583" y="1093"/>
                  </a:lnTo>
                  <a:lnTo>
                    <a:pt x="571" y="1086"/>
                  </a:lnTo>
                  <a:lnTo>
                    <a:pt x="564" y="1076"/>
                  </a:lnTo>
                  <a:lnTo>
                    <a:pt x="562" y="1076"/>
                  </a:lnTo>
                  <a:lnTo>
                    <a:pt x="562" y="1093"/>
                  </a:lnTo>
                  <a:lnTo>
                    <a:pt x="558" y="1093"/>
                  </a:lnTo>
                  <a:lnTo>
                    <a:pt x="556" y="1083"/>
                  </a:lnTo>
                  <a:lnTo>
                    <a:pt x="537" y="1056"/>
                  </a:lnTo>
                  <a:lnTo>
                    <a:pt x="519" y="1056"/>
                  </a:lnTo>
                  <a:lnTo>
                    <a:pt x="515" y="1047"/>
                  </a:lnTo>
                  <a:lnTo>
                    <a:pt x="511" y="1047"/>
                  </a:lnTo>
                  <a:lnTo>
                    <a:pt x="504" y="1050"/>
                  </a:lnTo>
                  <a:lnTo>
                    <a:pt x="501" y="1059"/>
                  </a:lnTo>
                  <a:lnTo>
                    <a:pt x="499" y="1056"/>
                  </a:lnTo>
                  <a:lnTo>
                    <a:pt x="494" y="1056"/>
                  </a:lnTo>
                  <a:lnTo>
                    <a:pt x="492" y="1050"/>
                  </a:lnTo>
                  <a:lnTo>
                    <a:pt x="480" y="1052"/>
                  </a:lnTo>
                  <a:lnTo>
                    <a:pt x="471" y="1067"/>
                  </a:lnTo>
                  <a:lnTo>
                    <a:pt x="455" y="1074"/>
                  </a:lnTo>
                  <a:lnTo>
                    <a:pt x="452" y="1083"/>
                  </a:lnTo>
                  <a:lnTo>
                    <a:pt x="443" y="1091"/>
                  </a:lnTo>
                  <a:lnTo>
                    <a:pt x="436" y="1091"/>
                  </a:lnTo>
                  <a:lnTo>
                    <a:pt x="443" y="1115"/>
                  </a:lnTo>
                  <a:lnTo>
                    <a:pt x="434" y="1122"/>
                  </a:lnTo>
                  <a:lnTo>
                    <a:pt x="416" y="1095"/>
                  </a:lnTo>
                  <a:lnTo>
                    <a:pt x="412" y="1113"/>
                  </a:lnTo>
                  <a:lnTo>
                    <a:pt x="405" y="1116"/>
                  </a:lnTo>
                  <a:lnTo>
                    <a:pt x="401" y="1138"/>
                  </a:lnTo>
                  <a:lnTo>
                    <a:pt x="407" y="1146"/>
                  </a:lnTo>
                  <a:lnTo>
                    <a:pt x="399" y="1154"/>
                  </a:lnTo>
                  <a:lnTo>
                    <a:pt x="395" y="1170"/>
                  </a:lnTo>
                  <a:lnTo>
                    <a:pt x="405" y="1175"/>
                  </a:lnTo>
                  <a:lnTo>
                    <a:pt x="410" y="1192"/>
                  </a:lnTo>
                  <a:lnTo>
                    <a:pt x="414" y="1197"/>
                  </a:lnTo>
                  <a:lnTo>
                    <a:pt x="414" y="1192"/>
                  </a:lnTo>
                  <a:lnTo>
                    <a:pt x="431" y="1194"/>
                  </a:lnTo>
                  <a:lnTo>
                    <a:pt x="436" y="1206"/>
                  </a:lnTo>
                  <a:lnTo>
                    <a:pt x="445" y="1230"/>
                  </a:lnTo>
                  <a:lnTo>
                    <a:pt x="434" y="1230"/>
                  </a:lnTo>
                  <a:lnTo>
                    <a:pt x="433" y="1235"/>
                  </a:lnTo>
                  <a:lnTo>
                    <a:pt x="436" y="1238"/>
                  </a:lnTo>
                  <a:lnTo>
                    <a:pt x="445" y="1244"/>
                  </a:lnTo>
                  <a:lnTo>
                    <a:pt x="436" y="1247"/>
                  </a:lnTo>
                  <a:lnTo>
                    <a:pt x="426" y="1261"/>
                  </a:lnTo>
                  <a:lnTo>
                    <a:pt x="420" y="1247"/>
                  </a:lnTo>
                  <a:lnTo>
                    <a:pt x="414" y="1244"/>
                  </a:lnTo>
                  <a:lnTo>
                    <a:pt x="416" y="1252"/>
                  </a:lnTo>
                  <a:lnTo>
                    <a:pt x="414" y="1266"/>
                  </a:lnTo>
                  <a:lnTo>
                    <a:pt x="412" y="1263"/>
                  </a:lnTo>
                  <a:lnTo>
                    <a:pt x="410" y="1280"/>
                  </a:lnTo>
                  <a:lnTo>
                    <a:pt x="395" y="1304"/>
                  </a:lnTo>
                  <a:lnTo>
                    <a:pt x="405" y="1317"/>
                  </a:lnTo>
                  <a:lnTo>
                    <a:pt x="414" y="1336"/>
                  </a:lnTo>
                  <a:lnTo>
                    <a:pt x="416" y="1326"/>
                  </a:lnTo>
                  <a:lnTo>
                    <a:pt x="414" y="1353"/>
                  </a:lnTo>
                  <a:lnTo>
                    <a:pt x="431" y="1389"/>
                  </a:lnTo>
                  <a:lnTo>
                    <a:pt x="433" y="1391"/>
                  </a:lnTo>
                  <a:lnTo>
                    <a:pt x="422" y="1408"/>
                  </a:lnTo>
                  <a:lnTo>
                    <a:pt x="410" y="1408"/>
                  </a:lnTo>
                  <a:lnTo>
                    <a:pt x="407" y="1399"/>
                  </a:lnTo>
                  <a:lnTo>
                    <a:pt x="393" y="1386"/>
                  </a:lnTo>
                  <a:lnTo>
                    <a:pt x="379" y="1377"/>
                  </a:lnTo>
                  <a:lnTo>
                    <a:pt x="379" y="1367"/>
                  </a:lnTo>
                  <a:lnTo>
                    <a:pt x="368" y="1362"/>
                  </a:lnTo>
                  <a:lnTo>
                    <a:pt x="358" y="1359"/>
                  </a:lnTo>
                  <a:lnTo>
                    <a:pt x="344" y="1365"/>
                  </a:lnTo>
                  <a:lnTo>
                    <a:pt x="323" y="1348"/>
                  </a:lnTo>
                  <a:lnTo>
                    <a:pt x="298" y="1345"/>
                  </a:lnTo>
                  <a:lnTo>
                    <a:pt x="276" y="1336"/>
                  </a:lnTo>
                  <a:lnTo>
                    <a:pt x="259" y="1339"/>
                  </a:lnTo>
                  <a:lnTo>
                    <a:pt x="236" y="1317"/>
                  </a:lnTo>
                  <a:lnTo>
                    <a:pt x="213" y="1299"/>
                  </a:lnTo>
                  <a:lnTo>
                    <a:pt x="209" y="1299"/>
                  </a:lnTo>
                  <a:lnTo>
                    <a:pt x="194" y="1283"/>
                  </a:lnTo>
                  <a:lnTo>
                    <a:pt x="199" y="1276"/>
                  </a:lnTo>
                  <a:lnTo>
                    <a:pt x="209" y="1276"/>
                  </a:lnTo>
                  <a:lnTo>
                    <a:pt x="220" y="1257"/>
                  </a:lnTo>
                  <a:lnTo>
                    <a:pt x="232" y="1252"/>
                  </a:lnTo>
                  <a:lnTo>
                    <a:pt x="215" y="1238"/>
                  </a:lnTo>
                  <a:lnTo>
                    <a:pt x="217" y="1233"/>
                  </a:lnTo>
                  <a:lnTo>
                    <a:pt x="232" y="1233"/>
                  </a:lnTo>
                  <a:lnTo>
                    <a:pt x="230" y="1228"/>
                  </a:lnTo>
                  <a:lnTo>
                    <a:pt x="248" y="1220"/>
                  </a:lnTo>
                  <a:lnTo>
                    <a:pt x="244" y="1214"/>
                  </a:lnTo>
                  <a:lnTo>
                    <a:pt x="227" y="1217"/>
                  </a:lnTo>
                  <a:lnTo>
                    <a:pt x="227" y="1206"/>
                  </a:lnTo>
                  <a:lnTo>
                    <a:pt x="230" y="1198"/>
                  </a:lnTo>
                  <a:lnTo>
                    <a:pt x="236" y="1197"/>
                  </a:lnTo>
                  <a:lnTo>
                    <a:pt x="242" y="1189"/>
                  </a:lnTo>
                  <a:lnTo>
                    <a:pt x="246" y="1192"/>
                  </a:lnTo>
                  <a:lnTo>
                    <a:pt x="259" y="1192"/>
                  </a:lnTo>
                  <a:lnTo>
                    <a:pt x="262" y="1175"/>
                  </a:lnTo>
                  <a:lnTo>
                    <a:pt x="259" y="1173"/>
                  </a:lnTo>
                  <a:lnTo>
                    <a:pt x="259" y="1160"/>
                  </a:lnTo>
                  <a:lnTo>
                    <a:pt x="265" y="1156"/>
                  </a:lnTo>
                  <a:lnTo>
                    <a:pt x="259" y="1148"/>
                  </a:lnTo>
                  <a:lnTo>
                    <a:pt x="265" y="1146"/>
                  </a:lnTo>
                  <a:lnTo>
                    <a:pt x="267" y="1141"/>
                  </a:lnTo>
                  <a:lnTo>
                    <a:pt x="265" y="1132"/>
                  </a:lnTo>
                  <a:lnTo>
                    <a:pt x="267" y="1129"/>
                  </a:lnTo>
                  <a:lnTo>
                    <a:pt x="246" y="1116"/>
                  </a:lnTo>
                  <a:lnTo>
                    <a:pt x="241" y="1119"/>
                  </a:lnTo>
                  <a:lnTo>
                    <a:pt x="230" y="1113"/>
                  </a:lnTo>
                  <a:lnTo>
                    <a:pt x="224" y="1115"/>
                  </a:lnTo>
                  <a:lnTo>
                    <a:pt x="209" y="1095"/>
                  </a:lnTo>
                  <a:lnTo>
                    <a:pt x="194" y="1102"/>
                  </a:lnTo>
                  <a:lnTo>
                    <a:pt x="190" y="1102"/>
                  </a:lnTo>
                  <a:lnTo>
                    <a:pt x="187" y="1097"/>
                  </a:lnTo>
                  <a:lnTo>
                    <a:pt x="174" y="1097"/>
                  </a:lnTo>
                  <a:lnTo>
                    <a:pt x="170" y="1091"/>
                  </a:lnTo>
                  <a:lnTo>
                    <a:pt x="170" y="1076"/>
                  </a:lnTo>
                  <a:lnTo>
                    <a:pt x="164" y="1067"/>
                  </a:lnTo>
                  <a:lnTo>
                    <a:pt x="157" y="1069"/>
                  </a:lnTo>
                  <a:lnTo>
                    <a:pt x="147" y="1064"/>
                  </a:lnTo>
                  <a:lnTo>
                    <a:pt x="145" y="1050"/>
                  </a:lnTo>
                  <a:lnTo>
                    <a:pt x="149" y="1047"/>
                  </a:lnTo>
                  <a:lnTo>
                    <a:pt x="149" y="1045"/>
                  </a:lnTo>
                  <a:lnTo>
                    <a:pt x="137" y="1026"/>
                  </a:lnTo>
                  <a:lnTo>
                    <a:pt x="110" y="1026"/>
                  </a:lnTo>
                  <a:lnTo>
                    <a:pt x="102" y="1037"/>
                  </a:lnTo>
                  <a:lnTo>
                    <a:pt x="98" y="1033"/>
                  </a:lnTo>
                  <a:lnTo>
                    <a:pt x="91" y="1004"/>
                  </a:lnTo>
                  <a:lnTo>
                    <a:pt x="87" y="996"/>
                  </a:lnTo>
                  <a:lnTo>
                    <a:pt x="91" y="990"/>
                  </a:lnTo>
                  <a:lnTo>
                    <a:pt x="105" y="994"/>
                  </a:lnTo>
                  <a:lnTo>
                    <a:pt x="116" y="985"/>
                  </a:lnTo>
                  <a:lnTo>
                    <a:pt x="116" y="977"/>
                  </a:lnTo>
                  <a:lnTo>
                    <a:pt x="114" y="977"/>
                  </a:lnTo>
                  <a:lnTo>
                    <a:pt x="112" y="971"/>
                  </a:lnTo>
                  <a:lnTo>
                    <a:pt x="108" y="968"/>
                  </a:lnTo>
                  <a:lnTo>
                    <a:pt x="98" y="971"/>
                  </a:lnTo>
                  <a:lnTo>
                    <a:pt x="98" y="960"/>
                  </a:lnTo>
                  <a:lnTo>
                    <a:pt x="89" y="953"/>
                  </a:lnTo>
                  <a:lnTo>
                    <a:pt x="79" y="930"/>
                  </a:lnTo>
                  <a:lnTo>
                    <a:pt x="81" y="914"/>
                  </a:lnTo>
                  <a:lnTo>
                    <a:pt x="79" y="908"/>
                  </a:lnTo>
                  <a:lnTo>
                    <a:pt x="79" y="895"/>
                  </a:lnTo>
                  <a:lnTo>
                    <a:pt x="65" y="886"/>
                  </a:lnTo>
                  <a:lnTo>
                    <a:pt x="48" y="891"/>
                  </a:lnTo>
                  <a:lnTo>
                    <a:pt x="51" y="884"/>
                  </a:lnTo>
                  <a:lnTo>
                    <a:pt x="46" y="879"/>
                  </a:lnTo>
                  <a:lnTo>
                    <a:pt x="25" y="876"/>
                  </a:lnTo>
                  <a:lnTo>
                    <a:pt x="25" y="873"/>
                  </a:lnTo>
                  <a:lnTo>
                    <a:pt x="23" y="854"/>
                  </a:lnTo>
                  <a:lnTo>
                    <a:pt x="19" y="843"/>
                  </a:lnTo>
                  <a:lnTo>
                    <a:pt x="13" y="840"/>
                  </a:lnTo>
                  <a:lnTo>
                    <a:pt x="15" y="824"/>
                  </a:lnTo>
                  <a:lnTo>
                    <a:pt x="9" y="811"/>
                  </a:lnTo>
                  <a:lnTo>
                    <a:pt x="9" y="810"/>
                  </a:lnTo>
                  <a:lnTo>
                    <a:pt x="15" y="799"/>
                  </a:lnTo>
                  <a:lnTo>
                    <a:pt x="13" y="792"/>
                  </a:lnTo>
                  <a:lnTo>
                    <a:pt x="11" y="788"/>
                  </a:lnTo>
                  <a:lnTo>
                    <a:pt x="9" y="778"/>
                  </a:lnTo>
                  <a:lnTo>
                    <a:pt x="4" y="775"/>
                  </a:lnTo>
                  <a:lnTo>
                    <a:pt x="0" y="751"/>
                  </a:lnTo>
                  <a:lnTo>
                    <a:pt x="15" y="747"/>
                  </a:lnTo>
                  <a:lnTo>
                    <a:pt x="23" y="729"/>
                  </a:lnTo>
                  <a:lnTo>
                    <a:pt x="23" y="717"/>
                  </a:lnTo>
                  <a:lnTo>
                    <a:pt x="40" y="703"/>
                  </a:lnTo>
                  <a:lnTo>
                    <a:pt x="63" y="703"/>
                  </a:lnTo>
                  <a:lnTo>
                    <a:pt x="54" y="693"/>
                  </a:lnTo>
                  <a:lnTo>
                    <a:pt x="27" y="687"/>
                  </a:lnTo>
                  <a:lnTo>
                    <a:pt x="25" y="674"/>
                  </a:lnTo>
                  <a:lnTo>
                    <a:pt x="30" y="679"/>
                  </a:lnTo>
                  <a:lnTo>
                    <a:pt x="30" y="666"/>
                  </a:lnTo>
                  <a:lnTo>
                    <a:pt x="11" y="671"/>
                  </a:lnTo>
                  <a:lnTo>
                    <a:pt x="56" y="622"/>
                  </a:lnTo>
                  <a:lnTo>
                    <a:pt x="87" y="568"/>
                  </a:lnTo>
                  <a:lnTo>
                    <a:pt x="87" y="549"/>
                  </a:lnTo>
                  <a:lnTo>
                    <a:pt x="75" y="532"/>
                  </a:lnTo>
                  <a:lnTo>
                    <a:pt x="65" y="515"/>
                  </a:lnTo>
                  <a:lnTo>
                    <a:pt x="70" y="483"/>
                  </a:lnTo>
                  <a:lnTo>
                    <a:pt x="60" y="472"/>
                  </a:lnTo>
                  <a:lnTo>
                    <a:pt x="60" y="455"/>
                  </a:lnTo>
                  <a:lnTo>
                    <a:pt x="54" y="453"/>
                  </a:lnTo>
                  <a:lnTo>
                    <a:pt x="54" y="428"/>
                  </a:lnTo>
                  <a:lnTo>
                    <a:pt x="60" y="400"/>
                  </a:lnTo>
                  <a:lnTo>
                    <a:pt x="42" y="332"/>
                  </a:lnTo>
                  <a:lnTo>
                    <a:pt x="58" y="294"/>
                  </a:lnTo>
                  <a:lnTo>
                    <a:pt x="46" y="260"/>
                  </a:lnTo>
                  <a:lnTo>
                    <a:pt x="30" y="243"/>
                  </a:lnTo>
                  <a:lnTo>
                    <a:pt x="32" y="215"/>
                  </a:lnTo>
                  <a:lnTo>
                    <a:pt x="30" y="212"/>
                  </a:lnTo>
                  <a:lnTo>
                    <a:pt x="40" y="199"/>
                  </a:lnTo>
                  <a:lnTo>
                    <a:pt x="60" y="176"/>
                  </a:lnTo>
                  <a:lnTo>
                    <a:pt x="63" y="161"/>
                  </a:lnTo>
                  <a:lnTo>
                    <a:pt x="75" y="166"/>
                  </a:lnTo>
                  <a:lnTo>
                    <a:pt x="75" y="152"/>
                  </a:lnTo>
                  <a:lnTo>
                    <a:pt x="91" y="161"/>
                  </a:lnTo>
                  <a:lnTo>
                    <a:pt x="93" y="152"/>
                  </a:lnTo>
                  <a:lnTo>
                    <a:pt x="98" y="152"/>
                  </a:lnTo>
                  <a:lnTo>
                    <a:pt x="96" y="142"/>
                  </a:lnTo>
                  <a:lnTo>
                    <a:pt x="121" y="155"/>
                  </a:lnTo>
                  <a:lnTo>
                    <a:pt x="116" y="166"/>
                  </a:lnTo>
                  <a:lnTo>
                    <a:pt x="102" y="155"/>
                  </a:lnTo>
                  <a:lnTo>
                    <a:pt x="98" y="166"/>
                  </a:lnTo>
                  <a:lnTo>
                    <a:pt x="119" y="176"/>
                  </a:lnTo>
                  <a:lnTo>
                    <a:pt x="116" y="183"/>
                  </a:lnTo>
                  <a:lnTo>
                    <a:pt x="122" y="178"/>
                  </a:lnTo>
                  <a:lnTo>
                    <a:pt x="126" y="191"/>
                  </a:lnTo>
                  <a:lnTo>
                    <a:pt x="178" y="193"/>
                  </a:lnTo>
                  <a:lnTo>
                    <a:pt x="230" y="251"/>
                  </a:lnTo>
                  <a:lnTo>
                    <a:pt x="260" y="262"/>
                  </a:lnTo>
                  <a:lnTo>
                    <a:pt x="281" y="292"/>
                  </a:lnTo>
                  <a:lnTo>
                    <a:pt x="283" y="316"/>
                  </a:lnTo>
                  <a:lnTo>
                    <a:pt x="290" y="320"/>
                  </a:lnTo>
                  <a:lnTo>
                    <a:pt x="286" y="341"/>
                  </a:lnTo>
                  <a:lnTo>
                    <a:pt x="262" y="371"/>
                  </a:lnTo>
                  <a:lnTo>
                    <a:pt x="238" y="382"/>
                  </a:lnTo>
                  <a:lnTo>
                    <a:pt x="149" y="357"/>
                  </a:lnTo>
                  <a:lnTo>
                    <a:pt x="147" y="347"/>
                  </a:lnTo>
                  <a:lnTo>
                    <a:pt x="128" y="344"/>
                  </a:lnTo>
                  <a:lnTo>
                    <a:pt x="108" y="320"/>
                  </a:lnTo>
                  <a:lnTo>
                    <a:pt x="98" y="325"/>
                  </a:lnTo>
                  <a:lnTo>
                    <a:pt x="155" y="395"/>
                  </a:lnTo>
                  <a:lnTo>
                    <a:pt x="154" y="422"/>
                  </a:lnTo>
                  <a:lnTo>
                    <a:pt x="147" y="428"/>
                  </a:lnTo>
                  <a:lnTo>
                    <a:pt x="157" y="453"/>
                  </a:lnTo>
                  <a:lnTo>
                    <a:pt x="157" y="467"/>
                  </a:lnTo>
                  <a:lnTo>
                    <a:pt x="154" y="477"/>
                  </a:lnTo>
                  <a:lnTo>
                    <a:pt x="172" y="482"/>
                  </a:lnTo>
                  <a:lnTo>
                    <a:pt x="185" y="501"/>
                  </a:lnTo>
                  <a:lnTo>
                    <a:pt x="211" y="513"/>
                  </a:lnTo>
                  <a:lnTo>
                    <a:pt x="225" y="508"/>
                  </a:lnTo>
                  <a:lnTo>
                    <a:pt x="220" y="477"/>
                  </a:lnTo>
                  <a:lnTo>
                    <a:pt x="208" y="482"/>
                  </a:lnTo>
                  <a:lnTo>
                    <a:pt x="194" y="463"/>
                  </a:lnTo>
                  <a:lnTo>
                    <a:pt x="190" y="453"/>
                  </a:lnTo>
                  <a:lnTo>
                    <a:pt x="199" y="436"/>
                  </a:lnTo>
                  <a:lnTo>
                    <a:pt x="227" y="455"/>
                  </a:lnTo>
                  <a:lnTo>
                    <a:pt x="222" y="460"/>
                  </a:lnTo>
                  <a:lnTo>
                    <a:pt x="224" y="467"/>
                  </a:lnTo>
                  <a:lnTo>
                    <a:pt x="232" y="458"/>
                  </a:lnTo>
                  <a:lnTo>
                    <a:pt x="279" y="477"/>
                  </a:lnTo>
                  <a:lnTo>
                    <a:pt x="260" y="428"/>
                  </a:lnTo>
                  <a:lnTo>
                    <a:pt x="259" y="412"/>
                  </a:lnTo>
                  <a:lnTo>
                    <a:pt x="292" y="385"/>
                  </a:lnTo>
                  <a:lnTo>
                    <a:pt x="309" y="359"/>
                  </a:lnTo>
                  <a:lnTo>
                    <a:pt x="335" y="373"/>
                  </a:lnTo>
                  <a:lnTo>
                    <a:pt x="331" y="385"/>
                  </a:lnTo>
                  <a:lnTo>
                    <a:pt x="339" y="381"/>
                  </a:lnTo>
                  <a:lnTo>
                    <a:pt x="346" y="395"/>
                  </a:lnTo>
                  <a:lnTo>
                    <a:pt x="346" y="371"/>
                  </a:lnTo>
                  <a:lnTo>
                    <a:pt x="354" y="332"/>
                  </a:lnTo>
                  <a:lnTo>
                    <a:pt x="339" y="311"/>
                  </a:lnTo>
                  <a:lnTo>
                    <a:pt x="346" y="284"/>
                  </a:lnTo>
                  <a:lnTo>
                    <a:pt x="346" y="248"/>
                  </a:lnTo>
                  <a:lnTo>
                    <a:pt x="329" y="226"/>
                  </a:lnTo>
                  <a:lnTo>
                    <a:pt x="379" y="238"/>
                  </a:lnTo>
                  <a:lnTo>
                    <a:pt x="391" y="258"/>
                  </a:lnTo>
                  <a:lnTo>
                    <a:pt x="395" y="279"/>
                  </a:lnTo>
                  <a:lnTo>
                    <a:pt x="370" y="286"/>
                  </a:lnTo>
                  <a:lnTo>
                    <a:pt x="362" y="303"/>
                  </a:lnTo>
                  <a:lnTo>
                    <a:pt x="382" y="340"/>
                  </a:lnTo>
                  <a:lnTo>
                    <a:pt x="393" y="338"/>
                  </a:lnTo>
                  <a:lnTo>
                    <a:pt x="395" y="352"/>
                  </a:lnTo>
                  <a:lnTo>
                    <a:pt x="417" y="330"/>
                  </a:lnTo>
                  <a:lnTo>
                    <a:pt x="417" y="318"/>
                  </a:lnTo>
                  <a:lnTo>
                    <a:pt x="424" y="297"/>
                  </a:lnTo>
                  <a:lnTo>
                    <a:pt x="499" y="238"/>
                  </a:lnTo>
                  <a:lnTo>
                    <a:pt x="506" y="237"/>
                  </a:lnTo>
                  <a:lnTo>
                    <a:pt x="513" y="248"/>
                  </a:lnTo>
                  <a:lnTo>
                    <a:pt x="517" y="237"/>
                  </a:lnTo>
                  <a:lnTo>
                    <a:pt x="513" y="231"/>
                  </a:lnTo>
                  <a:lnTo>
                    <a:pt x="521" y="221"/>
                  </a:lnTo>
                  <a:lnTo>
                    <a:pt x="527" y="231"/>
                  </a:lnTo>
                  <a:lnTo>
                    <a:pt x="532" y="229"/>
                  </a:lnTo>
                  <a:lnTo>
                    <a:pt x="529" y="219"/>
                  </a:lnTo>
                  <a:lnTo>
                    <a:pt x="534" y="212"/>
                  </a:lnTo>
                  <a:lnTo>
                    <a:pt x="556" y="207"/>
                  </a:lnTo>
                  <a:lnTo>
                    <a:pt x="539" y="215"/>
                  </a:lnTo>
                  <a:lnTo>
                    <a:pt x="548" y="219"/>
                  </a:lnTo>
                  <a:lnTo>
                    <a:pt x="544" y="231"/>
                  </a:lnTo>
                  <a:lnTo>
                    <a:pt x="546" y="248"/>
                  </a:lnTo>
                  <a:lnTo>
                    <a:pt x="560" y="260"/>
                  </a:lnTo>
                  <a:lnTo>
                    <a:pt x="574" y="234"/>
                  </a:lnTo>
                  <a:lnTo>
                    <a:pt x="614" y="237"/>
                  </a:lnTo>
                  <a:lnTo>
                    <a:pt x="645" y="202"/>
                  </a:lnTo>
                  <a:lnTo>
                    <a:pt x="658" y="224"/>
                  </a:lnTo>
                  <a:lnTo>
                    <a:pt x="651" y="240"/>
                  </a:lnTo>
                  <a:lnTo>
                    <a:pt x="659" y="248"/>
                  </a:lnTo>
                  <a:lnTo>
                    <a:pt x="668" y="238"/>
                  </a:lnTo>
                  <a:lnTo>
                    <a:pt x="666" y="224"/>
                  </a:lnTo>
                  <a:lnTo>
                    <a:pt x="684" y="212"/>
                  </a:lnTo>
                  <a:lnTo>
                    <a:pt x="689" y="196"/>
                  </a:lnTo>
                  <a:lnTo>
                    <a:pt x="674" y="164"/>
                  </a:lnTo>
                  <a:lnTo>
                    <a:pt x="693" y="147"/>
                  </a:lnTo>
                  <a:lnTo>
                    <a:pt x="750" y="169"/>
                  </a:lnTo>
                  <a:lnTo>
                    <a:pt x="810" y="217"/>
                  </a:lnTo>
                  <a:lnTo>
                    <a:pt x="835" y="256"/>
                  </a:lnTo>
                  <a:lnTo>
                    <a:pt x="851" y="215"/>
                  </a:lnTo>
                  <a:lnTo>
                    <a:pt x="839" y="205"/>
                  </a:lnTo>
                  <a:lnTo>
                    <a:pt x="831" y="178"/>
                  </a:lnTo>
                  <a:lnTo>
                    <a:pt x="832" y="171"/>
                  </a:lnTo>
                  <a:lnTo>
                    <a:pt x="806" y="164"/>
                  </a:lnTo>
                  <a:lnTo>
                    <a:pt x="808" y="136"/>
                  </a:lnTo>
                  <a:lnTo>
                    <a:pt x="816" y="130"/>
                  </a:lnTo>
                  <a:lnTo>
                    <a:pt x="813" y="116"/>
                  </a:lnTo>
                  <a:lnTo>
                    <a:pt x="818" y="87"/>
                  </a:lnTo>
                  <a:lnTo>
                    <a:pt x="800" y="79"/>
                  </a:lnTo>
                  <a:lnTo>
                    <a:pt x="810" y="63"/>
                  </a:lnTo>
                  <a:lnTo>
                    <a:pt x="802" y="63"/>
                  </a:lnTo>
                  <a:lnTo>
                    <a:pt x="806" y="46"/>
                  </a:lnTo>
                  <a:lnTo>
                    <a:pt x="837" y="8"/>
                  </a:lnTo>
                  <a:lnTo>
                    <a:pt x="839" y="0"/>
                  </a:lnTo>
                  <a:lnTo>
                    <a:pt x="916" y="0"/>
                  </a:lnTo>
                  <a:lnTo>
                    <a:pt x="905" y="29"/>
                  </a:lnTo>
                  <a:lnTo>
                    <a:pt x="921" y="51"/>
                  </a:lnTo>
                  <a:lnTo>
                    <a:pt x="926" y="75"/>
                  </a:lnTo>
                  <a:lnTo>
                    <a:pt x="926" y="109"/>
                  </a:lnTo>
                  <a:lnTo>
                    <a:pt x="920" y="118"/>
                  </a:lnTo>
                  <a:lnTo>
                    <a:pt x="924" y="147"/>
                  </a:lnTo>
                  <a:lnTo>
                    <a:pt x="920" y="202"/>
                  </a:lnTo>
                  <a:lnTo>
                    <a:pt x="940" y="231"/>
                  </a:lnTo>
                  <a:lnTo>
                    <a:pt x="940" y="243"/>
                  </a:lnTo>
                  <a:lnTo>
                    <a:pt x="932" y="260"/>
                  </a:lnTo>
                  <a:lnTo>
                    <a:pt x="932" y="286"/>
                  </a:lnTo>
                  <a:lnTo>
                    <a:pt x="924" y="297"/>
                  </a:lnTo>
                  <a:lnTo>
                    <a:pt x="914" y="320"/>
                  </a:lnTo>
                  <a:lnTo>
                    <a:pt x="899" y="318"/>
                  </a:lnTo>
                  <a:lnTo>
                    <a:pt x="909" y="332"/>
                  </a:lnTo>
                  <a:lnTo>
                    <a:pt x="881" y="347"/>
                  </a:lnTo>
                  <a:lnTo>
                    <a:pt x="867" y="341"/>
                  </a:lnTo>
                  <a:lnTo>
                    <a:pt x="870" y="347"/>
                  </a:lnTo>
                  <a:lnTo>
                    <a:pt x="872" y="368"/>
                  </a:lnTo>
                  <a:lnTo>
                    <a:pt x="912" y="376"/>
                  </a:lnTo>
                  <a:lnTo>
                    <a:pt x="916" y="373"/>
                  </a:lnTo>
                  <a:lnTo>
                    <a:pt x="918" y="354"/>
                  </a:lnTo>
                  <a:lnTo>
                    <a:pt x="940" y="338"/>
                  </a:lnTo>
                  <a:lnTo>
                    <a:pt x="951" y="311"/>
                  </a:lnTo>
                  <a:lnTo>
                    <a:pt x="965" y="289"/>
                  </a:lnTo>
                  <a:lnTo>
                    <a:pt x="968" y="270"/>
                  </a:lnTo>
                  <a:lnTo>
                    <a:pt x="957" y="243"/>
                  </a:lnTo>
                  <a:lnTo>
                    <a:pt x="963" y="221"/>
                  </a:lnTo>
                  <a:lnTo>
                    <a:pt x="1005" y="207"/>
                  </a:lnTo>
                  <a:lnTo>
                    <a:pt x="1008" y="224"/>
                  </a:lnTo>
                  <a:lnTo>
                    <a:pt x="1019" y="238"/>
                  </a:lnTo>
                  <a:lnTo>
                    <a:pt x="1017" y="251"/>
                  </a:lnTo>
                  <a:lnTo>
                    <a:pt x="1021" y="258"/>
                  </a:lnTo>
                  <a:lnTo>
                    <a:pt x="1017" y="286"/>
                  </a:lnTo>
                  <a:lnTo>
                    <a:pt x="1027" y="299"/>
                  </a:lnTo>
                  <a:lnTo>
                    <a:pt x="1050" y="297"/>
                  </a:lnTo>
                  <a:lnTo>
                    <a:pt x="1024" y="284"/>
                  </a:lnTo>
                  <a:lnTo>
                    <a:pt x="1025" y="260"/>
                  </a:lnTo>
                  <a:lnTo>
                    <a:pt x="1036" y="251"/>
                  </a:lnTo>
                  <a:lnTo>
                    <a:pt x="1025" y="215"/>
                  </a:lnTo>
                  <a:lnTo>
                    <a:pt x="994" y="191"/>
                  </a:lnTo>
                  <a:lnTo>
                    <a:pt x="973" y="199"/>
                  </a:lnTo>
                  <a:lnTo>
                    <a:pt x="947" y="191"/>
                  </a:lnTo>
                  <a:lnTo>
                    <a:pt x="951" y="174"/>
                  </a:lnTo>
                  <a:lnTo>
                    <a:pt x="942" y="147"/>
                  </a:lnTo>
                  <a:lnTo>
                    <a:pt x="957" y="90"/>
                  </a:lnTo>
                  <a:lnTo>
                    <a:pt x="932" y="27"/>
                  </a:lnTo>
                  <a:lnTo>
                    <a:pt x="938" y="3"/>
                  </a:lnTo>
                  <a:lnTo>
                    <a:pt x="942" y="0"/>
                  </a:lnTo>
                  <a:lnTo>
                    <a:pt x="977" y="0"/>
                  </a:lnTo>
                  <a:lnTo>
                    <a:pt x="982" y="19"/>
                  </a:lnTo>
                  <a:lnTo>
                    <a:pt x="982" y="32"/>
                  </a:lnTo>
                  <a:lnTo>
                    <a:pt x="975" y="35"/>
                  </a:lnTo>
                  <a:lnTo>
                    <a:pt x="980" y="41"/>
                  </a:lnTo>
                  <a:lnTo>
                    <a:pt x="1041" y="70"/>
                  </a:lnTo>
                  <a:lnTo>
                    <a:pt x="1031" y="38"/>
                  </a:lnTo>
                  <a:lnTo>
                    <a:pt x="1024" y="46"/>
                  </a:lnTo>
                  <a:lnTo>
                    <a:pt x="998" y="24"/>
                  </a:lnTo>
                  <a:lnTo>
                    <a:pt x="992" y="0"/>
                  </a:lnTo>
                  <a:lnTo>
                    <a:pt x="1003" y="0"/>
                  </a:lnTo>
                  <a:lnTo>
                    <a:pt x="1008" y="14"/>
                  </a:lnTo>
                  <a:lnTo>
                    <a:pt x="1017" y="13"/>
                  </a:lnTo>
                  <a:lnTo>
                    <a:pt x="1027" y="0"/>
                  </a:lnTo>
                  <a:lnTo>
                    <a:pt x="1097" y="0"/>
                  </a:lnTo>
                  <a:lnTo>
                    <a:pt x="1104" y="13"/>
                  </a:lnTo>
                  <a:lnTo>
                    <a:pt x="1141" y="17"/>
                  </a:lnTo>
                  <a:lnTo>
                    <a:pt x="1134" y="38"/>
                  </a:lnTo>
                  <a:lnTo>
                    <a:pt x="1120" y="54"/>
                  </a:lnTo>
                  <a:lnTo>
                    <a:pt x="1122" y="87"/>
                  </a:lnTo>
                  <a:lnTo>
                    <a:pt x="1120" y="118"/>
                  </a:lnTo>
                  <a:lnTo>
                    <a:pt x="1139" y="133"/>
                  </a:lnTo>
                  <a:lnTo>
                    <a:pt x="1137" y="118"/>
                  </a:lnTo>
                  <a:lnTo>
                    <a:pt x="1149" y="111"/>
                  </a:lnTo>
                  <a:lnTo>
                    <a:pt x="1149" y="92"/>
                  </a:lnTo>
                  <a:lnTo>
                    <a:pt x="1141" y="49"/>
                  </a:lnTo>
                  <a:lnTo>
                    <a:pt x="1147" y="22"/>
                  </a:lnTo>
                  <a:lnTo>
                    <a:pt x="1145" y="3"/>
                  </a:lnTo>
                  <a:lnTo>
                    <a:pt x="1141" y="0"/>
                  </a:lnTo>
                  <a:lnTo>
                    <a:pt x="2065" y="0"/>
                  </a:lnTo>
                  <a:lnTo>
                    <a:pt x="2067" y="19"/>
                  </a:lnTo>
                  <a:lnTo>
                    <a:pt x="2070" y="17"/>
                  </a:lnTo>
                  <a:lnTo>
                    <a:pt x="2087" y="63"/>
                  </a:lnTo>
                  <a:lnTo>
                    <a:pt x="2108" y="70"/>
                  </a:lnTo>
                  <a:lnTo>
                    <a:pt x="2116" y="87"/>
                  </a:lnTo>
                  <a:lnTo>
                    <a:pt x="2131" y="54"/>
                  </a:lnTo>
                  <a:lnTo>
                    <a:pt x="2131" y="27"/>
                  </a:lnTo>
                  <a:lnTo>
                    <a:pt x="2140" y="0"/>
                  </a:lnTo>
                  <a:lnTo>
                    <a:pt x="2149" y="0"/>
                  </a:lnTo>
                  <a:lnTo>
                    <a:pt x="2164" y="35"/>
                  </a:lnTo>
                  <a:lnTo>
                    <a:pt x="2187" y="41"/>
                  </a:lnTo>
                  <a:lnTo>
                    <a:pt x="2190" y="19"/>
                  </a:lnTo>
                  <a:lnTo>
                    <a:pt x="2203" y="19"/>
                  </a:lnTo>
                  <a:lnTo>
                    <a:pt x="2250" y="55"/>
                  </a:lnTo>
                  <a:lnTo>
                    <a:pt x="2281" y="27"/>
                  </a:lnTo>
                  <a:lnTo>
                    <a:pt x="2292" y="32"/>
                  </a:lnTo>
                  <a:lnTo>
                    <a:pt x="2285" y="10"/>
                  </a:lnTo>
                  <a:lnTo>
                    <a:pt x="2290" y="3"/>
                  </a:lnTo>
                  <a:lnTo>
                    <a:pt x="2290" y="0"/>
                  </a:lnTo>
                  <a:lnTo>
                    <a:pt x="2484" y="0"/>
                  </a:lnTo>
                  <a:lnTo>
                    <a:pt x="2475" y="14"/>
                  </a:lnTo>
                  <a:lnTo>
                    <a:pt x="2501" y="19"/>
                  </a:lnTo>
                  <a:lnTo>
                    <a:pt x="2511" y="36"/>
                  </a:lnTo>
                  <a:lnTo>
                    <a:pt x="2527" y="35"/>
                  </a:lnTo>
                  <a:lnTo>
                    <a:pt x="2544" y="54"/>
                  </a:lnTo>
                  <a:lnTo>
                    <a:pt x="2531" y="68"/>
                  </a:lnTo>
                  <a:lnTo>
                    <a:pt x="2548" y="79"/>
                  </a:lnTo>
                  <a:lnTo>
                    <a:pt x="2591" y="68"/>
                  </a:lnTo>
                  <a:lnTo>
                    <a:pt x="2675" y="70"/>
                  </a:lnTo>
                  <a:lnTo>
                    <a:pt x="2698" y="106"/>
                  </a:lnTo>
                  <a:lnTo>
                    <a:pt x="2698" y="120"/>
                  </a:lnTo>
                  <a:lnTo>
                    <a:pt x="2692" y="150"/>
                  </a:lnTo>
                  <a:lnTo>
                    <a:pt x="2724" y="166"/>
                  </a:lnTo>
                  <a:lnTo>
                    <a:pt x="2724" y="178"/>
                  </a:lnTo>
                  <a:lnTo>
                    <a:pt x="2748" y="157"/>
                  </a:lnTo>
                  <a:lnTo>
                    <a:pt x="2779" y="152"/>
                  </a:lnTo>
                  <a:lnTo>
                    <a:pt x="2799" y="166"/>
                  </a:lnTo>
                  <a:lnTo>
                    <a:pt x="2837" y="171"/>
                  </a:lnTo>
                  <a:lnTo>
                    <a:pt x="2855" y="152"/>
                  </a:lnTo>
                  <a:lnTo>
                    <a:pt x="2864" y="166"/>
                  </a:lnTo>
                  <a:lnTo>
                    <a:pt x="2866" y="191"/>
                  </a:lnTo>
                  <a:lnTo>
                    <a:pt x="2899" y="219"/>
                  </a:lnTo>
                  <a:lnTo>
                    <a:pt x="2921" y="197"/>
                  </a:lnTo>
                  <a:lnTo>
                    <a:pt x="2914" y="166"/>
                  </a:lnTo>
                  <a:lnTo>
                    <a:pt x="2903" y="164"/>
                  </a:lnTo>
                  <a:lnTo>
                    <a:pt x="2909" y="155"/>
                  </a:lnTo>
                  <a:lnTo>
                    <a:pt x="2909" y="136"/>
                  </a:lnTo>
                  <a:lnTo>
                    <a:pt x="2918" y="133"/>
                  </a:lnTo>
                  <a:lnTo>
                    <a:pt x="2967" y="147"/>
                  </a:lnTo>
                  <a:lnTo>
                    <a:pt x="3025" y="147"/>
                  </a:lnTo>
                  <a:lnTo>
                    <a:pt x="3073" y="176"/>
                  </a:lnTo>
                  <a:lnTo>
                    <a:pt x="3104" y="210"/>
                  </a:lnTo>
                  <a:lnTo>
                    <a:pt x="3108" y="212"/>
                  </a:lnTo>
                  <a:lnTo>
                    <a:pt x="3108" y="381"/>
                  </a:lnTo>
                  <a:lnTo>
                    <a:pt x="3106" y="381"/>
                  </a:lnTo>
                  <a:lnTo>
                    <a:pt x="3108" y="395"/>
                  </a:lnTo>
                  <a:lnTo>
                    <a:pt x="3108" y="436"/>
                  </a:lnTo>
                  <a:lnTo>
                    <a:pt x="3104" y="441"/>
                  </a:lnTo>
                  <a:lnTo>
                    <a:pt x="3101" y="445"/>
                  </a:lnTo>
                  <a:lnTo>
                    <a:pt x="3074" y="469"/>
                  </a:lnTo>
                  <a:lnTo>
                    <a:pt x="3068" y="460"/>
                  </a:lnTo>
                  <a:lnTo>
                    <a:pt x="3052" y="460"/>
                  </a:lnTo>
                  <a:lnTo>
                    <a:pt x="3054" y="480"/>
                  </a:lnTo>
                  <a:lnTo>
                    <a:pt x="3066" y="489"/>
                  </a:lnTo>
                  <a:lnTo>
                    <a:pt x="3071" y="482"/>
                  </a:lnTo>
                  <a:lnTo>
                    <a:pt x="3074" y="496"/>
                  </a:lnTo>
                  <a:lnTo>
                    <a:pt x="3071" y="501"/>
                  </a:lnTo>
                  <a:lnTo>
                    <a:pt x="3078" y="504"/>
                  </a:lnTo>
                  <a:lnTo>
                    <a:pt x="3081" y="527"/>
                  </a:lnTo>
                  <a:lnTo>
                    <a:pt x="3093" y="551"/>
                  </a:lnTo>
                  <a:lnTo>
                    <a:pt x="3085" y="551"/>
                  </a:lnTo>
                  <a:lnTo>
                    <a:pt x="3095" y="568"/>
                  </a:lnTo>
                  <a:lnTo>
                    <a:pt x="3085" y="587"/>
                  </a:lnTo>
                  <a:lnTo>
                    <a:pt x="3056" y="570"/>
                  </a:lnTo>
                  <a:lnTo>
                    <a:pt x="3052" y="575"/>
                  </a:lnTo>
                  <a:lnTo>
                    <a:pt x="3043" y="561"/>
                  </a:lnTo>
                  <a:lnTo>
                    <a:pt x="3048" y="578"/>
                  </a:lnTo>
                  <a:lnTo>
                    <a:pt x="3005" y="597"/>
                  </a:lnTo>
                  <a:lnTo>
                    <a:pt x="3003" y="606"/>
                  </a:lnTo>
                  <a:lnTo>
                    <a:pt x="2980" y="624"/>
                  </a:lnTo>
                  <a:lnTo>
                    <a:pt x="2971" y="619"/>
                  </a:lnTo>
                  <a:lnTo>
                    <a:pt x="2965" y="636"/>
                  </a:lnTo>
                  <a:lnTo>
                    <a:pt x="2949" y="646"/>
                  </a:lnTo>
                  <a:lnTo>
                    <a:pt x="2951" y="652"/>
                  </a:lnTo>
                  <a:lnTo>
                    <a:pt x="2942" y="650"/>
                  </a:lnTo>
                  <a:lnTo>
                    <a:pt x="2944" y="660"/>
                  </a:lnTo>
                  <a:lnTo>
                    <a:pt x="2911" y="682"/>
                  </a:lnTo>
                  <a:lnTo>
                    <a:pt x="2907" y="706"/>
                  </a:lnTo>
                  <a:lnTo>
                    <a:pt x="2888" y="679"/>
                  </a:lnTo>
                  <a:lnTo>
                    <a:pt x="2864" y="671"/>
                  </a:lnTo>
                  <a:lnTo>
                    <a:pt x="2839" y="682"/>
                  </a:lnTo>
                  <a:lnTo>
                    <a:pt x="2825" y="710"/>
                  </a:lnTo>
                  <a:lnTo>
                    <a:pt x="2825" y="682"/>
                  </a:lnTo>
                  <a:lnTo>
                    <a:pt x="2822" y="679"/>
                  </a:lnTo>
                  <a:lnTo>
                    <a:pt x="2804" y="693"/>
                  </a:lnTo>
                  <a:lnTo>
                    <a:pt x="2799" y="710"/>
                  </a:lnTo>
                  <a:lnTo>
                    <a:pt x="2790" y="701"/>
                  </a:lnTo>
                  <a:lnTo>
                    <a:pt x="2783" y="710"/>
                  </a:lnTo>
                  <a:lnTo>
                    <a:pt x="2779" y="703"/>
                  </a:lnTo>
                  <a:lnTo>
                    <a:pt x="2769" y="710"/>
                  </a:lnTo>
                  <a:lnTo>
                    <a:pt x="2762" y="747"/>
                  </a:lnTo>
                  <a:lnTo>
                    <a:pt x="2759" y="747"/>
                  </a:lnTo>
                  <a:lnTo>
                    <a:pt x="2740" y="785"/>
                  </a:lnTo>
                  <a:lnTo>
                    <a:pt x="2740" y="799"/>
                  </a:lnTo>
                  <a:lnTo>
                    <a:pt x="2744" y="807"/>
                  </a:lnTo>
                  <a:lnTo>
                    <a:pt x="2752" y="797"/>
                  </a:lnTo>
                  <a:lnTo>
                    <a:pt x="2762" y="804"/>
                  </a:lnTo>
                  <a:lnTo>
                    <a:pt x="2754" y="830"/>
                  </a:lnTo>
                  <a:lnTo>
                    <a:pt x="2754" y="850"/>
                  </a:lnTo>
                  <a:lnTo>
                    <a:pt x="2762" y="854"/>
                  </a:lnTo>
                  <a:lnTo>
                    <a:pt x="2764" y="871"/>
                  </a:lnTo>
                  <a:lnTo>
                    <a:pt x="2759" y="884"/>
                  </a:lnTo>
                  <a:lnTo>
                    <a:pt x="2752" y="871"/>
                  </a:lnTo>
                  <a:lnTo>
                    <a:pt x="2759" y="859"/>
                  </a:lnTo>
                  <a:lnTo>
                    <a:pt x="2744" y="867"/>
                  </a:lnTo>
                  <a:lnTo>
                    <a:pt x="2748" y="873"/>
                  </a:lnTo>
                  <a:lnTo>
                    <a:pt x="2738" y="884"/>
                  </a:lnTo>
                  <a:lnTo>
                    <a:pt x="2731" y="903"/>
                  </a:lnTo>
                  <a:lnTo>
                    <a:pt x="2740" y="934"/>
                  </a:lnTo>
                  <a:lnTo>
                    <a:pt x="2729" y="944"/>
                  </a:lnTo>
                  <a:lnTo>
                    <a:pt x="2717" y="941"/>
                  </a:lnTo>
                  <a:lnTo>
                    <a:pt x="2696" y="963"/>
                  </a:lnTo>
                  <a:lnTo>
                    <a:pt x="2698" y="999"/>
                  </a:lnTo>
                  <a:lnTo>
                    <a:pt x="2692" y="994"/>
                  </a:lnTo>
                  <a:lnTo>
                    <a:pt x="2670" y="1006"/>
                  </a:lnTo>
                  <a:lnTo>
                    <a:pt x="2663" y="1047"/>
                  </a:lnTo>
                  <a:lnTo>
                    <a:pt x="2635" y="1083"/>
                  </a:lnTo>
                  <a:lnTo>
                    <a:pt x="2609" y="939"/>
                  </a:lnTo>
                  <a:lnTo>
                    <a:pt x="2609" y="905"/>
                  </a:lnTo>
                  <a:lnTo>
                    <a:pt x="2616" y="852"/>
                  </a:lnTo>
                  <a:lnTo>
                    <a:pt x="2635" y="835"/>
                  </a:lnTo>
                  <a:lnTo>
                    <a:pt x="2639" y="816"/>
                  </a:lnTo>
                  <a:lnTo>
                    <a:pt x="2635" y="802"/>
                  </a:lnTo>
                  <a:lnTo>
                    <a:pt x="2647" y="804"/>
                  </a:lnTo>
                  <a:lnTo>
                    <a:pt x="2665" y="789"/>
                  </a:lnTo>
                  <a:lnTo>
                    <a:pt x="2709" y="725"/>
                  </a:lnTo>
                  <a:lnTo>
                    <a:pt x="2736" y="693"/>
                  </a:lnTo>
                  <a:lnTo>
                    <a:pt x="2738" y="682"/>
                  </a:lnTo>
                  <a:lnTo>
                    <a:pt x="2773" y="660"/>
                  </a:lnTo>
                  <a:lnTo>
                    <a:pt x="2771" y="650"/>
                  </a:lnTo>
                  <a:lnTo>
                    <a:pt x="2775" y="643"/>
                  </a:lnTo>
                  <a:lnTo>
                    <a:pt x="2775" y="628"/>
                  </a:lnTo>
                  <a:lnTo>
                    <a:pt x="2779" y="622"/>
                  </a:lnTo>
                  <a:lnTo>
                    <a:pt x="2783" y="595"/>
                  </a:lnTo>
                  <a:lnTo>
                    <a:pt x="2797" y="584"/>
                  </a:lnTo>
                  <a:lnTo>
                    <a:pt x="2799" y="581"/>
                  </a:lnTo>
                  <a:lnTo>
                    <a:pt x="2787" y="570"/>
                  </a:lnTo>
                  <a:lnTo>
                    <a:pt x="2771" y="578"/>
                  </a:lnTo>
                  <a:lnTo>
                    <a:pt x="2761" y="600"/>
                  </a:lnTo>
                  <a:lnTo>
                    <a:pt x="2759" y="616"/>
                  </a:lnTo>
                  <a:lnTo>
                    <a:pt x="2764" y="622"/>
                  </a:lnTo>
                  <a:lnTo>
                    <a:pt x="2761" y="628"/>
                  </a:lnTo>
                  <a:lnTo>
                    <a:pt x="2757" y="622"/>
                  </a:lnTo>
                  <a:lnTo>
                    <a:pt x="2748" y="624"/>
                  </a:lnTo>
                  <a:lnTo>
                    <a:pt x="2703" y="674"/>
                  </a:lnTo>
                  <a:lnTo>
                    <a:pt x="2707" y="655"/>
                  </a:lnTo>
                  <a:lnTo>
                    <a:pt x="2696" y="657"/>
                  </a:lnTo>
                  <a:lnTo>
                    <a:pt x="2698" y="647"/>
                  </a:lnTo>
                  <a:lnTo>
                    <a:pt x="2696" y="641"/>
                  </a:lnTo>
                  <a:lnTo>
                    <a:pt x="2703" y="628"/>
                  </a:lnTo>
                  <a:lnTo>
                    <a:pt x="2707" y="609"/>
                  </a:lnTo>
                  <a:lnTo>
                    <a:pt x="2696" y="622"/>
                  </a:lnTo>
                  <a:lnTo>
                    <a:pt x="2677" y="609"/>
                  </a:lnTo>
                  <a:lnTo>
                    <a:pt x="2642" y="622"/>
                  </a:lnTo>
                  <a:lnTo>
                    <a:pt x="2616" y="666"/>
                  </a:lnTo>
                  <a:lnTo>
                    <a:pt x="2593" y="688"/>
                  </a:lnTo>
                  <a:lnTo>
                    <a:pt x="2585" y="710"/>
                  </a:lnTo>
                  <a:lnTo>
                    <a:pt x="2581" y="710"/>
                  </a:lnTo>
                  <a:lnTo>
                    <a:pt x="2583" y="723"/>
                  </a:lnTo>
                  <a:lnTo>
                    <a:pt x="2581" y="728"/>
                  </a:lnTo>
                  <a:lnTo>
                    <a:pt x="2600" y="734"/>
                  </a:lnTo>
                  <a:lnTo>
                    <a:pt x="2600" y="742"/>
                  </a:lnTo>
                  <a:lnTo>
                    <a:pt x="2595" y="744"/>
                  </a:lnTo>
                  <a:lnTo>
                    <a:pt x="2569" y="739"/>
                  </a:lnTo>
                  <a:lnTo>
                    <a:pt x="2553" y="753"/>
                  </a:lnTo>
                  <a:lnTo>
                    <a:pt x="2548" y="748"/>
                  </a:lnTo>
                  <a:lnTo>
                    <a:pt x="2523" y="756"/>
                  </a:lnTo>
                  <a:lnTo>
                    <a:pt x="2518" y="747"/>
                  </a:lnTo>
                  <a:lnTo>
                    <a:pt x="2539" y="737"/>
                  </a:lnTo>
                  <a:lnTo>
                    <a:pt x="2523" y="723"/>
                  </a:lnTo>
                  <a:lnTo>
                    <a:pt x="2513" y="729"/>
                  </a:lnTo>
                  <a:lnTo>
                    <a:pt x="2480" y="715"/>
                  </a:lnTo>
                  <a:lnTo>
                    <a:pt x="2475" y="717"/>
                  </a:lnTo>
                  <a:lnTo>
                    <a:pt x="2478" y="728"/>
                  </a:lnTo>
                  <a:lnTo>
                    <a:pt x="2469" y="729"/>
                  </a:lnTo>
                  <a:lnTo>
                    <a:pt x="2471" y="739"/>
                  </a:lnTo>
                  <a:lnTo>
                    <a:pt x="2467" y="739"/>
                  </a:lnTo>
                  <a:lnTo>
                    <a:pt x="2461" y="731"/>
                  </a:lnTo>
                  <a:lnTo>
                    <a:pt x="2445" y="739"/>
                  </a:lnTo>
                  <a:lnTo>
                    <a:pt x="2424" y="729"/>
                  </a:lnTo>
                  <a:lnTo>
                    <a:pt x="2415" y="742"/>
                  </a:lnTo>
                  <a:lnTo>
                    <a:pt x="2405" y="729"/>
                  </a:lnTo>
                  <a:lnTo>
                    <a:pt x="2358" y="734"/>
                  </a:lnTo>
                  <a:lnTo>
                    <a:pt x="2339" y="747"/>
                  </a:lnTo>
                  <a:lnTo>
                    <a:pt x="2310" y="783"/>
                  </a:lnTo>
                  <a:lnTo>
                    <a:pt x="2300" y="804"/>
                  </a:lnTo>
                  <a:lnTo>
                    <a:pt x="2277" y="826"/>
                  </a:lnTo>
                  <a:lnTo>
                    <a:pt x="2246" y="873"/>
                  </a:lnTo>
                  <a:lnTo>
                    <a:pt x="2196" y="927"/>
                  </a:lnTo>
                  <a:lnTo>
                    <a:pt x="2196" y="934"/>
                  </a:lnTo>
                  <a:lnTo>
                    <a:pt x="2206" y="941"/>
                  </a:lnTo>
                  <a:lnTo>
                    <a:pt x="2227" y="939"/>
                  </a:lnTo>
                  <a:lnTo>
                    <a:pt x="2227" y="974"/>
                  </a:lnTo>
                  <a:lnTo>
                    <a:pt x="2236" y="968"/>
                  </a:lnTo>
                  <a:lnTo>
                    <a:pt x="2236" y="955"/>
                  </a:lnTo>
                  <a:lnTo>
                    <a:pt x="2244" y="951"/>
                  </a:lnTo>
                  <a:lnTo>
                    <a:pt x="2238" y="960"/>
                  </a:lnTo>
                  <a:lnTo>
                    <a:pt x="2244" y="971"/>
                  </a:lnTo>
                  <a:lnTo>
                    <a:pt x="2238" y="982"/>
                  </a:lnTo>
                  <a:lnTo>
                    <a:pt x="2255" y="977"/>
                  </a:lnTo>
                  <a:lnTo>
                    <a:pt x="2260" y="972"/>
                  </a:lnTo>
                  <a:lnTo>
                    <a:pt x="2258" y="982"/>
                  </a:lnTo>
                  <a:lnTo>
                    <a:pt x="2267" y="972"/>
                  </a:lnTo>
                  <a:lnTo>
                    <a:pt x="2267" y="951"/>
                  </a:lnTo>
                  <a:lnTo>
                    <a:pt x="2290" y="953"/>
                  </a:lnTo>
                  <a:lnTo>
                    <a:pt x="2300" y="974"/>
                  </a:lnTo>
                  <a:lnTo>
                    <a:pt x="2321" y="992"/>
                  </a:lnTo>
                  <a:lnTo>
                    <a:pt x="2316" y="1006"/>
                  </a:lnTo>
                  <a:lnTo>
                    <a:pt x="2318" y="1018"/>
                  </a:lnTo>
                  <a:lnTo>
                    <a:pt x="2316" y="1026"/>
                  </a:lnTo>
                  <a:lnTo>
                    <a:pt x="2323" y="1035"/>
                  </a:lnTo>
                  <a:lnTo>
                    <a:pt x="2310" y="1064"/>
                  </a:lnTo>
                  <a:lnTo>
                    <a:pt x="2302" y="1091"/>
                  </a:lnTo>
                  <a:lnTo>
                    <a:pt x="2306" y="1115"/>
                  </a:lnTo>
                  <a:lnTo>
                    <a:pt x="2300" y="1173"/>
                  </a:lnTo>
                  <a:lnTo>
                    <a:pt x="2281" y="1197"/>
                  </a:lnTo>
                  <a:lnTo>
                    <a:pt x="2265" y="1225"/>
                  </a:lnTo>
                  <a:lnTo>
                    <a:pt x="2255" y="1252"/>
                  </a:lnTo>
                  <a:lnTo>
                    <a:pt x="2192" y="1343"/>
                  </a:lnTo>
                  <a:lnTo>
                    <a:pt x="2171" y="1362"/>
                  </a:lnTo>
                  <a:lnTo>
                    <a:pt x="2155" y="1367"/>
                  </a:lnTo>
                  <a:lnTo>
                    <a:pt x="2136" y="1362"/>
                  </a:lnTo>
                  <a:lnTo>
                    <a:pt x="2136" y="1348"/>
                  </a:lnTo>
                  <a:lnTo>
                    <a:pt x="2131" y="1353"/>
                  </a:lnTo>
                  <a:lnTo>
                    <a:pt x="2126" y="1343"/>
                  </a:lnTo>
                  <a:lnTo>
                    <a:pt x="2114" y="1370"/>
                  </a:lnTo>
                  <a:lnTo>
                    <a:pt x="2103" y="1370"/>
                  </a:lnTo>
                  <a:lnTo>
                    <a:pt x="2105" y="1375"/>
                  </a:lnTo>
                  <a:lnTo>
                    <a:pt x="2103" y="1377"/>
                  </a:lnTo>
                  <a:lnTo>
                    <a:pt x="2101" y="1370"/>
                  </a:lnTo>
                  <a:lnTo>
                    <a:pt x="2101" y="1362"/>
                  </a:lnTo>
                  <a:lnTo>
                    <a:pt x="2114" y="1345"/>
                  </a:lnTo>
                  <a:lnTo>
                    <a:pt x="2114" y="1318"/>
                  </a:lnTo>
                  <a:lnTo>
                    <a:pt x="2110" y="1302"/>
                  </a:lnTo>
                  <a:lnTo>
                    <a:pt x="2126" y="1283"/>
                  </a:lnTo>
                  <a:lnTo>
                    <a:pt x="2147" y="1293"/>
                  </a:lnTo>
                  <a:lnTo>
                    <a:pt x="2154" y="1288"/>
                  </a:lnTo>
                  <a:lnTo>
                    <a:pt x="2166" y="1255"/>
                  </a:lnTo>
                  <a:lnTo>
                    <a:pt x="2176" y="1214"/>
                  </a:lnTo>
                  <a:lnTo>
                    <a:pt x="2187" y="1203"/>
                  </a:lnTo>
                  <a:lnTo>
                    <a:pt x="2184" y="1179"/>
                  </a:lnTo>
                  <a:lnTo>
                    <a:pt x="2187" y="1173"/>
                  </a:lnTo>
                  <a:lnTo>
                    <a:pt x="2131" y="1198"/>
                  </a:lnTo>
                  <a:lnTo>
                    <a:pt x="2112" y="1198"/>
                  </a:lnTo>
                  <a:lnTo>
                    <a:pt x="2105" y="1187"/>
                  </a:lnTo>
                  <a:lnTo>
                    <a:pt x="2105" y="1173"/>
                  </a:lnTo>
                  <a:lnTo>
                    <a:pt x="2100" y="1156"/>
                  </a:lnTo>
                  <a:lnTo>
                    <a:pt x="2072" y="1136"/>
                  </a:lnTo>
                  <a:lnTo>
                    <a:pt x="2039" y="1129"/>
                  </a:lnTo>
                  <a:lnTo>
                    <a:pt x="2032" y="1083"/>
                  </a:lnTo>
                  <a:lnTo>
                    <a:pt x="2019" y="1052"/>
                  </a:lnTo>
                  <a:lnTo>
                    <a:pt x="2016" y="1031"/>
                  </a:lnTo>
                  <a:lnTo>
                    <a:pt x="2000" y="1006"/>
                  </a:lnTo>
                  <a:lnTo>
                    <a:pt x="1976" y="999"/>
                  </a:lnTo>
                  <a:lnTo>
                    <a:pt x="1959" y="987"/>
                  </a:lnTo>
                  <a:lnTo>
                    <a:pt x="1903" y="996"/>
                  </a:lnTo>
                  <a:lnTo>
                    <a:pt x="1887" y="1015"/>
                  </a:lnTo>
                  <a:lnTo>
                    <a:pt x="1885" y="1023"/>
                  </a:lnTo>
                  <a:lnTo>
                    <a:pt x="1899" y="1023"/>
                  </a:lnTo>
                  <a:lnTo>
                    <a:pt x="1901" y="1042"/>
                  </a:lnTo>
                  <a:lnTo>
                    <a:pt x="1885" y="1059"/>
                  </a:lnTo>
                  <a:lnTo>
                    <a:pt x="1872" y="1100"/>
                  </a:lnTo>
                  <a:lnTo>
                    <a:pt x="1870" y="1113"/>
                  </a:lnTo>
                  <a:lnTo>
                    <a:pt x="1841" y="1132"/>
                  </a:lnTo>
                  <a:lnTo>
                    <a:pt x="1812" y="1116"/>
                  </a:lnTo>
                  <a:lnTo>
                    <a:pt x="1798" y="1119"/>
                  </a:lnTo>
                  <a:lnTo>
                    <a:pt x="1775" y="1107"/>
                  </a:lnTo>
                  <a:lnTo>
                    <a:pt x="1742" y="1132"/>
                  </a:lnTo>
                  <a:lnTo>
                    <a:pt x="1701" y="1146"/>
                  </a:lnTo>
                  <a:lnTo>
                    <a:pt x="1685" y="1143"/>
                  </a:lnTo>
                  <a:lnTo>
                    <a:pt x="1657" y="1136"/>
                  </a:lnTo>
                  <a:lnTo>
                    <a:pt x="1641" y="1122"/>
                  </a:lnTo>
                  <a:lnTo>
                    <a:pt x="1594" y="1095"/>
                  </a:lnTo>
                  <a:lnTo>
                    <a:pt x="1580" y="1091"/>
                  </a:lnTo>
                  <a:lnTo>
                    <a:pt x="1552" y="1107"/>
                  </a:lnTo>
                  <a:lnTo>
                    <a:pt x="1540" y="1102"/>
                  </a:lnTo>
                  <a:lnTo>
                    <a:pt x="1523" y="1088"/>
                  </a:lnTo>
                  <a:lnTo>
                    <a:pt x="1519" y="1059"/>
                  </a:lnTo>
                  <a:lnTo>
                    <a:pt x="1463" y="1035"/>
                  </a:lnTo>
                  <a:close/>
                </a:path>
              </a:pathLst>
            </a:custGeom>
            <a:solidFill>
              <a:srgbClr val="00f008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67" name=""/>
            <p:cNvSpPr/>
            <p:nvPr/>
          </p:nvSpPr>
          <p:spPr>
            <a:xfrm>
              <a:off x="5207040" y="284040"/>
              <a:ext cx="4933800" cy="2235240"/>
            </a:xfrm>
            <a:custGeom>
              <a:avLst/>
              <a:gdLst/>
              <a:ahLst/>
              <a:rect l="l" t="t" r="r" b="b"/>
              <a:pathLst>
                <a:path w="3108" h="1408">
                  <a:moveTo>
                    <a:pt x="1463" y="1035"/>
                  </a:moveTo>
                  <a:lnTo>
                    <a:pt x="1436" y="1061"/>
                  </a:lnTo>
                  <a:lnTo>
                    <a:pt x="1441" y="1091"/>
                  </a:lnTo>
                  <a:lnTo>
                    <a:pt x="1436" y="1097"/>
                  </a:lnTo>
                  <a:lnTo>
                    <a:pt x="1439" y="1113"/>
                  </a:lnTo>
                  <a:lnTo>
                    <a:pt x="1434" y="1115"/>
                  </a:lnTo>
                  <a:lnTo>
                    <a:pt x="1376" y="1115"/>
                  </a:lnTo>
                  <a:lnTo>
                    <a:pt x="1364" y="1100"/>
                  </a:lnTo>
                  <a:lnTo>
                    <a:pt x="1315" y="1093"/>
                  </a:lnTo>
                  <a:lnTo>
                    <a:pt x="1289" y="1102"/>
                  </a:lnTo>
                  <a:lnTo>
                    <a:pt x="1242" y="1136"/>
                  </a:lnTo>
                  <a:lnTo>
                    <a:pt x="1232" y="1154"/>
                  </a:lnTo>
                  <a:lnTo>
                    <a:pt x="1223" y="1160"/>
                  </a:lnTo>
                  <a:lnTo>
                    <a:pt x="1216" y="1156"/>
                  </a:lnTo>
                  <a:lnTo>
                    <a:pt x="1221" y="1146"/>
                  </a:lnTo>
                  <a:lnTo>
                    <a:pt x="1211" y="1124"/>
                  </a:lnTo>
                  <a:lnTo>
                    <a:pt x="1205" y="1127"/>
                  </a:lnTo>
                  <a:lnTo>
                    <a:pt x="1203" y="1134"/>
                  </a:lnTo>
                  <a:lnTo>
                    <a:pt x="1182" y="1127"/>
                  </a:lnTo>
                  <a:lnTo>
                    <a:pt x="1174" y="1116"/>
                  </a:lnTo>
                  <a:lnTo>
                    <a:pt x="1174" y="1110"/>
                  </a:lnTo>
                  <a:lnTo>
                    <a:pt x="1163" y="1105"/>
                  </a:lnTo>
                  <a:lnTo>
                    <a:pt x="1162" y="1091"/>
                  </a:lnTo>
                  <a:lnTo>
                    <a:pt x="1147" y="1078"/>
                  </a:lnTo>
                  <a:lnTo>
                    <a:pt x="1141" y="1076"/>
                  </a:lnTo>
                  <a:lnTo>
                    <a:pt x="1137" y="1081"/>
                  </a:lnTo>
                  <a:lnTo>
                    <a:pt x="1132" y="1081"/>
                  </a:lnTo>
                  <a:lnTo>
                    <a:pt x="1128" y="1088"/>
                  </a:lnTo>
                  <a:lnTo>
                    <a:pt x="1104" y="1088"/>
                  </a:lnTo>
                  <a:lnTo>
                    <a:pt x="1099" y="1078"/>
                  </a:lnTo>
                  <a:lnTo>
                    <a:pt x="1099" y="1074"/>
                  </a:lnTo>
                  <a:lnTo>
                    <a:pt x="1092" y="1067"/>
                  </a:lnTo>
                  <a:lnTo>
                    <a:pt x="1087" y="1069"/>
                  </a:lnTo>
                  <a:lnTo>
                    <a:pt x="1083" y="1081"/>
                  </a:lnTo>
                  <a:lnTo>
                    <a:pt x="1076" y="1086"/>
                  </a:lnTo>
                  <a:lnTo>
                    <a:pt x="1033" y="992"/>
                  </a:lnTo>
                  <a:lnTo>
                    <a:pt x="1005" y="963"/>
                  </a:lnTo>
                  <a:lnTo>
                    <a:pt x="1005" y="955"/>
                  </a:lnTo>
                  <a:lnTo>
                    <a:pt x="1013" y="951"/>
                  </a:lnTo>
                  <a:lnTo>
                    <a:pt x="1010" y="946"/>
                  </a:lnTo>
                  <a:lnTo>
                    <a:pt x="994" y="953"/>
                  </a:lnTo>
                  <a:lnTo>
                    <a:pt x="986" y="955"/>
                  </a:lnTo>
                  <a:lnTo>
                    <a:pt x="977" y="968"/>
                  </a:lnTo>
                  <a:lnTo>
                    <a:pt x="963" y="974"/>
                  </a:lnTo>
                  <a:lnTo>
                    <a:pt x="963" y="980"/>
                  </a:lnTo>
                  <a:lnTo>
                    <a:pt x="953" y="977"/>
                  </a:lnTo>
                  <a:lnTo>
                    <a:pt x="942" y="982"/>
                  </a:lnTo>
                  <a:lnTo>
                    <a:pt x="940" y="977"/>
                  </a:lnTo>
                  <a:lnTo>
                    <a:pt x="942" y="971"/>
                  </a:lnTo>
                  <a:lnTo>
                    <a:pt x="949" y="968"/>
                  </a:lnTo>
                  <a:lnTo>
                    <a:pt x="947" y="960"/>
                  </a:lnTo>
                  <a:lnTo>
                    <a:pt x="940" y="966"/>
                  </a:lnTo>
                  <a:lnTo>
                    <a:pt x="926" y="958"/>
                  </a:lnTo>
                  <a:lnTo>
                    <a:pt x="924" y="958"/>
                  </a:lnTo>
                  <a:lnTo>
                    <a:pt x="926" y="963"/>
                  </a:lnTo>
                  <a:lnTo>
                    <a:pt x="921" y="963"/>
                  </a:lnTo>
                  <a:lnTo>
                    <a:pt x="921" y="955"/>
                  </a:lnTo>
                  <a:lnTo>
                    <a:pt x="918" y="949"/>
                  </a:lnTo>
                  <a:lnTo>
                    <a:pt x="916" y="946"/>
                  </a:lnTo>
                  <a:lnTo>
                    <a:pt x="914" y="953"/>
                  </a:lnTo>
                  <a:lnTo>
                    <a:pt x="897" y="955"/>
                  </a:lnTo>
                  <a:lnTo>
                    <a:pt x="893" y="951"/>
                  </a:lnTo>
                  <a:lnTo>
                    <a:pt x="897" y="944"/>
                  </a:lnTo>
                  <a:lnTo>
                    <a:pt x="899" y="934"/>
                  </a:lnTo>
                  <a:lnTo>
                    <a:pt x="893" y="930"/>
                  </a:lnTo>
                  <a:lnTo>
                    <a:pt x="891" y="912"/>
                  </a:lnTo>
                  <a:lnTo>
                    <a:pt x="886" y="911"/>
                  </a:lnTo>
                  <a:lnTo>
                    <a:pt x="876" y="914"/>
                  </a:lnTo>
                  <a:lnTo>
                    <a:pt x="867" y="908"/>
                  </a:lnTo>
                  <a:lnTo>
                    <a:pt x="851" y="905"/>
                  </a:lnTo>
                  <a:lnTo>
                    <a:pt x="843" y="912"/>
                  </a:lnTo>
                  <a:lnTo>
                    <a:pt x="837" y="912"/>
                  </a:lnTo>
                  <a:lnTo>
                    <a:pt x="835" y="922"/>
                  </a:lnTo>
                  <a:lnTo>
                    <a:pt x="792" y="934"/>
                  </a:lnTo>
                  <a:lnTo>
                    <a:pt x="775" y="939"/>
                  </a:lnTo>
                  <a:lnTo>
                    <a:pt x="773" y="949"/>
                  </a:lnTo>
                  <a:lnTo>
                    <a:pt x="761" y="949"/>
                  </a:lnTo>
                  <a:lnTo>
                    <a:pt x="752" y="951"/>
                  </a:lnTo>
                  <a:lnTo>
                    <a:pt x="752" y="955"/>
                  </a:lnTo>
                  <a:lnTo>
                    <a:pt x="745" y="951"/>
                  </a:lnTo>
                  <a:lnTo>
                    <a:pt x="734" y="960"/>
                  </a:lnTo>
                  <a:lnTo>
                    <a:pt x="724" y="960"/>
                  </a:lnTo>
                  <a:lnTo>
                    <a:pt x="722" y="966"/>
                  </a:lnTo>
                  <a:lnTo>
                    <a:pt x="719" y="963"/>
                  </a:lnTo>
                  <a:lnTo>
                    <a:pt x="701" y="963"/>
                  </a:lnTo>
                  <a:lnTo>
                    <a:pt x="698" y="960"/>
                  </a:lnTo>
                  <a:lnTo>
                    <a:pt x="691" y="963"/>
                  </a:lnTo>
                  <a:lnTo>
                    <a:pt x="694" y="968"/>
                  </a:lnTo>
                  <a:lnTo>
                    <a:pt x="691" y="977"/>
                  </a:lnTo>
                  <a:lnTo>
                    <a:pt x="698" y="977"/>
                  </a:lnTo>
                  <a:lnTo>
                    <a:pt x="701" y="980"/>
                  </a:lnTo>
                  <a:lnTo>
                    <a:pt x="694" y="982"/>
                  </a:lnTo>
                  <a:lnTo>
                    <a:pt x="694" y="990"/>
                  </a:lnTo>
                  <a:lnTo>
                    <a:pt x="707" y="992"/>
                  </a:lnTo>
                  <a:lnTo>
                    <a:pt x="713" y="999"/>
                  </a:lnTo>
                  <a:lnTo>
                    <a:pt x="709" y="1001"/>
                  </a:lnTo>
                  <a:lnTo>
                    <a:pt x="693" y="1001"/>
                  </a:lnTo>
                  <a:lnTo>
                    <a:pt x="684" y="1012"/>
                  </a:lnTo>
                  <a:lnTo>
                    <a:pt x="691" y="1021"/>
                  </a:lnTo>
                  <a:lnTo>
                    <a:pt x="689" y="1028"/>
                  </a:lnTo>
                  <a:lnTo>
                    <a:pt x="670" y="1040"/>
                  </a:lnTo>
                  <a:lnTo>
                    <a:pt x="670" y="1042"/>
                  </a:lnTo>
                  <a:lnTo>
                    <a:pt x="677" y="1045"/>
                  </a:lnTo>
                  <a:lnTo>
                    <a:pt x="678" y="1052"/>
                  </a:lnTo>
                  <a:lnTo>
                    <a:pt x="686" y="1054"/>
                  </a:lnTo>
                  <a:lnTo>
                    <a:pt x="691" y="1059"/>
                  </a:lnTo>
                  <a:lnTo>
                    <a:pt x="703" y="1064"/>
                  </a:lnTo>
                  <a:lnTo>
                    <a:pt x="698" y="1086"/>
                  </a:lnTo>
                  <a:lnTo>
                    <a:pt x="682" y="1091"/>
                  </a:lnTo>
                  <a:lnTo>
                    <a:pt x="672" y="1083"/>
                  </a:lnTo>
                  <a:lnTo>
                    <a:pt x="666" y="1095"/>
                  </a:lnTo>
                  <a:lnTo>
                    <a:pt x="659" y="1095"/>
                  </a:lnTo>
                  <a:lnTo>
                    <a:pt x="658" y="1091"/>
                  </a:lnTo>
                  <a:lnTo>
                    <a:pt x="645" y="1091"/>
                  </a:lnTo>
                  <a:lnTo>
                    <a:pt x="639" y="1074"/>
                  </a:lnTo>
                  <a:lnTo>
                    <a:pt x="635" y="1074"/>
                  </a:lnTo>
                  <a:lnTo>
                    <a:pt x="626" y="1074"/>
                  </a:lnTo>
                  <a:lnTo>
                    <a:pt x="618" y="1081"/>
                  </a:lnTo>
                  <a:lnTo>
                    <a:pt x="612" y="1074"/>
                  </a:lnTo>
                  <a:lnTo>
                    <a:pt x="604" y="1076"/>
                  </a:lnTo>
                  <a:lnTo>
                    <a:pt x="604" y="1078"/>
                  </a:lnTo>
                  <a:lnTo>
                    <a:pt x="597" y="1078"/>
                  </a:lnTo>
                  <a:lnTo>
                    <a:pt x="583" y="1093"/>
                  </a:lnTo>
                  <a:lnTo>
                    <a:pt x="571" y="1086"/>
                  </a:lnTo>
                  <a:lnTo>
                    <a:pt x="564" y="1076"/>
                  </a:lnTo>
                  <a:lnTo>
                    <a:pt x="562" y="1076"/>
                  </a:lnTo>
                  <a:lnTo>
                    <a:pt x="562" y="1093"/>
                  </a:lnTo>
                  <a:lnTo>
                    <a:pt x="558" y="1093"/>
                  </a:lnTo>
                  <a:lnTo>
                    <a:pt x="556" y="1083"/>
                  </a:lnTo>
                  <a:lnTo>
                    <a:pt x="537" y="1056"/>
                  </a:lnTo>
                  <a:lnTo>
                    <a:pt x="519" y="1056"/>
                  </a:lnTo>
                  <a:lnTo>
                    <a:pt x="515" y="1047"/>
                  </a:lnTo>
                  <a:lnTo>
                    <a:pt x="511" y="1047"/>
                  </a:lnTo>
                  <a:lnTo>
                    <a:pt x="504" y="1050"/>
                  </a:lnTo>
                  <a:lnTo>
                    <a:pt x="501" y="1059"/>
                  </a:lnTo>
                  <a:lnTo>
                    <a:pt x="499" y="1056"/>
                  </a:lnTo>
                  <a:lnTo>
                    <a:pt x="494" y="1056"/>
                  </a:lnTo>
                  <a:lnTo>
                    <a:pt x="492" y="1050"/>
                  </a:lnTo>
                  <a:lnTo>
                    <a:pt x="480" y="1052"/>
                  </a:lnTo>
                  <a:lnTo>
                    <a:pt x="471" y="1067"/>
                  </a:lnTo>
                  <a:lnTo>
                    <a:pt x="455" y="1074"/>
                  </a:lnTo>
                  <a:lnTo>
                    <a:pt x="452" y="1083"/>
                  </a:lnTo>
                  <a:lnTo>
                    <a:pt x="443" y="1091"/>
                  </a:lnTo>
                  <a:lnTo>
                    <a:pt x="436" y="1091"/>
                  </a:lnTo>
                  <a:lnTo>
                    <a:pt x="443" y="1115"/>
                  </a:lnTo>
                  <a:lnTo>
                    <a:pt x="434" y="1122"/>
                  </a:lnTo>
                  <a:lnTo>
                    <a:pt x="416" y="1095"/>
                  </a:lnTo>
                  <a:lnTo>
                    <a:pt x="412" y="1113"/>
                  </a:lnTo>
                  <a:lnTo>
                    <a:pt x="405" y="1116"/>
                  </a:lnTo>
                  <a:lnTo>
                    <a:pt x="401" y="1138"/>
                  </a:lnTo>
                  <a:lnTo>
                    <a:pt x="407" y="1146"/>
                  </a:lnTo>
                  <a:lnTo>
                    <a:pt x="399" y="1154"/>
                  </a:lnTo>
                  <a:lnTo>
                    <a:pt x="395" y="1170"/>
                  </a:lnTo>
                  <a:lnTo>
                    <a:pt x="405" y="1175"/>
                  </a:lnTo>
                  <a:lnTo>
                    <a:pt x="410" y="1192"/>
                  </a:lnTo>
                  <a:lnTo>
                    <a:pt x="414" y="1197"/>
                  </a:lnTo>
                  <a:lnTo>
                    <a:pt x="414" y="1192"/>
                  </a:lnTo>
                  <a:lnTo>
                    <a:pt x="431" y="1194"/>
                  </a:lnTo>
                  <a:lnTo>
                    <a:pt x="436" y="1206"/>
                  </a:lnTo>
                  <a:lnTo>
                    <a:pt x="445" y="1230"/>
                  </a:lnTo>
                  <a:lnTo>
                    <a:pt x="434" y="1230"/>
                  </a:lnTo>
                  <a:lnTo>
                    <a:pt x="433" y="1235"/>
                  </a:lnTo>
                  <a:lnTo>
                    <a:pt x="436" y="1238"/>
                  </a:lnTo>
                  <a:lnTo>
                    <a:pt x="445" y="1244"/>
                  </a:lnTo>
                  <a:lnTo>
                    <a:pt x="436" y="1247"/>
                  </a:lnTo>
                  <a:lnTo>
                    <a:pt x="426" y="1261"/>
                  </a:lnTo>
                  <a:lnTo>
                    <a:pt x="420" y="1247"/>
                  </a:lnTo>
                  <a:lnTo>
                    <a:pt x="414" y="1244"/>
                  </a:lnTo>
                  <a:lnTo>
                    <a:pt x="416" y="1252"/>
                  </a:lnTo>
                  <a:lnTo>
                    <a:pt x="414" y="1266"/>
                  </a:lnTo>
                  <a:lnTo>
                    <a:pt x="412" y="1263"/>
                  </a:lnTo>
                  <a:lnTo>
                    <a:pt x="410" y="1280"/>
                  </a:lnTo>
                  <a:lnTo>
                    <a:pt x="395" y="1304"/>
                  </a:lnTo>
                  <a:lnTo>
                    <a:pt x="405" y="1317"/>
                  </a:lnTo>
                  <a:lnTo>
                    <a:pt x="414" y="1336"/>
                  </a:lnTo>
                  <a:lnTo>
                    <a:pt x="416" y="1326"/>
                  </a:lnTo>
                  <a:lnTo>
                    <a:pt x="414" y="1353"/>
                  </a:lnTo>
                  <a:lnTo>
                    <a:pt x="431" y="1389"/>
                  </a:lnTo>
                  <a:lnTo>
                    <a:pt x="433" y="1391"/>
                  </a:lnTo>
                  <a:lnTo>
                    <a:pt x="422" y="1408"/>
                  </a:lnTo>
                  <a:lnTo>
                    <a:pt x="410" y="1408"/>
                  </a:lnTo>
                  <a:lnTo>
                    <a:pt x="407" y="1399"/>
                  </a:lnTo>
                  <a:lnTo>
                    <a:pt x="393" y="1386"/>
                  </a:lnTo>
                  <a:lnTo>
                    <a:pt x="379" y="1377"/>
                  </a:lnTo>
                  <a:lnTo>
                    <a:pt x="379" y="1367"/>
                  </a:lnTo>
                  <a:lnTo>
                    <a:pt x="368" y="1362"/>
                  </a:lnTo>
                  <a:lnTo>
                    <a:pt x="358" y="1359"/>
                  </a:lnTo>
                  <a:lnTo>
                    <a:pt x="344" y="1365"/>
                  </a:lnTo>
                  <a:lnTo>
                    <a:pt x="323" y="1348"/>
                  </a:lnTo>
                  <a:lnTo>
                    <a:pt x="298" y="1345"/>
                  </a:lnTo>
                  <a:lnTo>
                    <a:pt x="276" y="1336"/>
                  </a:lnTo>
                  <a:lnTo>
                    <a:pt x="259" y="1339"/>
                  </a:lnTo>
                  <a:lnTo>
                    <a:pt x="236" y="1317"/>
                  </a:lnTo>
                  <a:lnTo>
                    <a:pt x="213" y="1299"/>
                  </a:lnTo>
                  <a:lnTo>
                    <a:pt x="209" y="1299"/>
                  </a:lnTo>
                  <a:lnTo>
                    <a:pt x="194" y="1283"/>
                  </a:lnTo>
                  <a:lnTo>
                    <a:pt x="199" y="1276"/>
                  </a:lnTo>
                  <a:lnTo>
                    <a:pt x="209" y="1276"/>
                  </a:lnTo>
                  <a:lnTo>
                    <a:pt x="220" y="1257"/>
                  </a:lnTo>
                  <a:lnTo>
                    <a:pt x="232" y="1252"/>
                  </a:lnTo>
                  <a:lnTo>
                    <a:pt x="215" y="1238"/>
                  </a:lnTo>
                  <a:lnTo>
                    <a:pt x="217" y="1233"/>
                  </a:lnTo>
                  <a:lnTo>
                    <a:pt x="232" y="1233"/>
                  </a:lnTo>
                  <a:lnTo>
                    <a:pt x="230" y="1228"/>
                  </a:lnTo>
                  <a:lnTo>
                    <a:pt x="248" y="1220"/>
                  </a:lnTo>
                  <a:lnTo>
                    <a:pt x="244" y="1214"/>
                  </a:lnTo>
                  <a:lnTo>
                    <a:pt x="227" y="1217"/>
                  </a:lnTo>
                  <a:lnTo>
                    <a:pt x="227" y="1206"/>
                  </a:lnTo>
                  <a:lnTo>
                    <a:pt x="230" y="1198"/>
                  </a:lnTo>
                  <a:lnTo>
                    <a:pt x="236" y="1197"/>
                  </a:lnTo>
                  <a:lnTo>
                    <a:pt x="242" y="1189"/>
                  </a:lnTo>
                  <a:lnTo>
                    <a:pt x="246" y="1192"/>
                  </a:lnTo>
                  <a:lnTo>
                    <a:pt x="259" y="1192"/>
                  </a:lnTo>
                  <a:lnTo>
                    <a:pt x="262" y="1175"/>
                  </a:lnTo>
                  <a:lnTo>
                    <a:pt x="259" y="1173"/>
                  </a:lnTo>
                  <a:lnTo>
                    <a:pt x="259" y="1160"/>
                  </a:lnTo>
                  <a:lnTo>
                    <a:pt x="265" y="1156"/>
                  </a:lnTo>
                  <a:lnTo>
                    <a:pt x="259" y="1148"/>
                  </a:lnTo>
                  <a:lnTo>
                    <a:pt x="265" y="1146"/>
                  </a:lnTo>
                  <a:lnTo>
                    <a:pt x="267" y="1141"/>
                  </a:lnTo>
                  <a:lnTo>
                    <a:pt x="265" y="1132"/>
                  </a:lnTo>
                  <a:lnTo>
                    <a:pt x="267" y="1129"/>
                  </a:lnTo>
                  <a:lnTo>
                    <a:pt x="246" y="1116"/>
                  </a:lnTo>
                  <a:lnTo>
                    <a:pt x="241" y="1119"/>
                  </a:lnTo>
                  <a:lnTo>
                    <a:pt x="230" y="1113"/>
                  </a:lnTo>
                  <a:lnTo>
                    <a:pt x="224" y="1115"/>
                  </a:lnTo>
                  <a:lnTo>
                    <a:pt x="209" y="1095"/>
                  </a:lnTo>
                  <a:lnTo>
                    <a:pt x="194" y="1102"/>
                  </a:lnTo>
                  <a:lnTo>
                    <a:pt x="190" y="1102"/>
                  </a:lnTo>
                  <a:lnTo>
                    <a:pt x="187" y="1097"/>
                  </a:lnTo>
                  <a:lnTo>
                    <a:pt x="174" y="1097"/>
                  </a:lnTo>
                  <a:lnTo>
                    <a:pt x="170" y="1091"/>
                  </a:lnTo>
                  <a:lnTo>
                    <a:pt x="170" y="1076"/>
                  </a:lnTo>
                  <a:lnTo>
                    <a:pt x="164" y="1067"/>
                  </a:lnTo>
                  <a:lnTo>
                    <a:pt x="157" y="1069"/>
                  </a:lnTo>
                  <a:lnTo>
                    <a:pt x="147" y="1064"/>
                  </a:lnTo>
                  <a:lnTo>
                    <a:pt x="145" y="1050"/>
                  </a:lnTo>
                  <a:lnTo>
                    <a:pt x="149" y="1047"/>
                  </a:lnTo>
                  <a:lnTo>
                    <a:pt x="149" y="1045"/>
                  </a:lnTo>
                  <a:lnTo>
                    <a:pt x="137" y="1026"/>
                  </a:lnTo>
                  <a:lnTo>
                    <a:pt x="110" y="1026"/>
                  </a:lnTo>
                  <a:lnTo>
                    <a:pt x="102" y="1037"/>
                  </a:lnTo>
                  <a:lnTo>
                    <a:pt x="98" y="1033"/>
                  </a:lnTo>
                  <a:lnTo>
                    <a:pt x="91" y="1004"/>
                  </a:lnTo>
                  <a:lnTo>
                    <a:pt x="87" y="996"/>
                  </a:lnTo>
                  <a:lnTo>
                    <a:pt x="91" y="990"/>
                  </a:lnTo>
                  <a:lnTo>
                    <a:pt x="105" y="994"/>
                  </a:lnTo>
                  <a:lnTo>
                    <a:pt x="116" y="985"/>
                  </a:lnTo>
                  <a:lnTo>
                    <a:pt x="116" y="977"/>
                  </a:lnTo>
                  <a:lnTo>
                    <a:pt x="114" y="977"/>
                  </a:lnTo>
                  <a:lnTo>
                    <a:pt x="112" y="971"/>
                  </a:lnTo>
                  <a:lnTo>
                    <a:pt x="108" y="968"/>
                  </a:lnTo>
                  <a:lnTo>
                    <a:pt x="98" y="971"/>
                  </a:lnTo>
                  <a:lnTo>
                    <a:pt x="98" y="960"/>
                  </a:lnTo>
                  <a:lnTo>
                    <a:pt x="89" y="953"/>
                  </a:lnTo>
                  <a:lnTo>
                    <a:pt x="79" y="930"/>
                  </a:lnTo>
                  <a:lnTo>
                    <a:pt x="81" y="914"/>
                  </a:lnTo>
                  <a:lnTo>
                    <a:pt x="79" y="908"/>
                  </a:lnTo>
                  <a:lnTo>
                    <a:pt x="79" y="895"/>
                  </a:lnTo>
                  <a:lnTo>
                    <a:pt x="65" y="886"/>
                  </a:lnTo>
                  <a:lnTo>
                    <a:pt x="48" y="891"/>
                  </a:lnTo>
                  <a:lnTo>
                    <a:pt x="51" y="884"/>
                  </a:lnTo>
                  <a:lnTo>
                    <a:pt x="46" y="879"/>
                  </a:lnTo>
                  <a:lnTo>
                    <a:pt x="25" y="876"/>
                  </a:lnTo>
                  <a:lnTo>
                    <a:pt x="25" y="873"/>
                  </a:lnTo>
                  <a:lnTo>
                    <a:pt x="23" y="854"/>
                  </a:lnTo>
                  <a:lnTo>
                    <a:pt x="19" y="843"/>
                  </a:lnTo>
                  <a:lnTo>
                    <a:pt x="13" y="840"/>
                  </a:lnTo>
                  <a:lnTo>
                    <a:pt x="15" y="824"/>
                  </a:lnTo>
                  <a:lnTo>
                    <a:pt x="9" y="811"/>
                  </a:lnTo>
                  <a:lnTo>
                    <a:pt x="9" y="810"/>
                  </a:lnTo>
                  <a:lnTo>
                    <a:pt x="15" y="799"/>
                  </a:lnTo>
                  <a:lnTo>
                    <a:pt x="13" y="792"/>
                  </a:lnTo>
                  <a:lnTo>
                    <a:pt x="11" y="788"/>
                  </a:lnTo>
                  <a:lnTo>
                    <a:pt x="9" y="778"/>
                  </a:lnTo>
                  <a:lnTo>
                    <a:pt x="4" y="775"/>
                  </a:lnTo>
                  <a:lnTo>
                    <a:pt x="0" y="751"/>
                  </a:lnTo>
                  <a:lnTo>
                    <a:pt x="15" y="747"/>
                  </a:lnTo>
                  <a:lnTo>
                    <a:pt x="23" y="729"/>
                  </a:lnTo>
                  <a:lnTo>
                    <a:pt x="23" y="717"/>
                  </a:lnTo>
                  <a:lnTo>
                    <a:pt x="40" y="703"/>
                  </a:lnTo>
                  <a:lnTo>
                    <a:pt x="63" y="703"/>
                  </a:lnTo>
                  <a:lnTo>
                    <a:pt x="54" y="693"/>
                  </a:lnTo>
                  <a:lnTo>
                    <a:pt x="27" y="687"/>
                  </a:lnTo>
                  <a:lnTo>
                    <a:pt x="25" y="674"/>
                  </a:lnTo>
                  <a:lnTo>
                    <a:pt x="30" y="679"/>
                  </a:lnTo>
                  <a:lnTo>
                    <a:pt x="30" y="666"/>
                  </a:lnTo>
                  <a:lnTo>
                    <a:pt x="11" y="671"/>
                  </a:lnTo>
                  <a:lnTo>
                    <a:pt x="56" y="622"/>
                  </a:lnTo>
                  <a:lnTo>
                    <a:pt x="87" y="568"/>
                  </a:lnTo>
                  <a:lnTo>
                    <a:pt x="87" y="549"/>
                  </a:lnTo>
                  <a:lnTo>
                    <a:pt x="75" y="532"/>
                  </a:lnTo>
                  <a:lnTo>
                    <a:pt x="65" y="515"/>
                  </a:lnTo>
                  <a:lnTo>
                    <a:pt x="70" y="483"/>
                  </a:lnTo>
                  <a:lnTo>
                    <a:pt x="60" y="472"/>
                  </a:lnTo>
                  <a:lnTo>
                    <a:pt x="60" y="455"/>
                  </a:lnTo>
                  <a:lnTo>
                    <a:pt x="54" y="453"/>
                  </a:lnTo>
                  <a:lnTo>
                    <a:pt x="54" y="428"/>
                  </a:lnTo>
                  <a:lnTo>
                    <a:pt x="60" y="400"/>
                  </a:lnTo>
                  <a:lnTo>
                    <a:pt x="42" y="332"/>
                  </a:lnTo>
                  <a:lnTo>
                    <a:pt x="58" y="294"/>
                  </a:lnTo>
                  <a:lnTo>
                    <a:pt x="46" y="260"/>
                  </a:lnTo>
                  <a:lnTo>
                    <a:pt x="30" y="243"/>
                  </a:lnTo>
                  <a:lnTo>
                    <a:pt x="32" y="215"/>
                  </a:lnTo>
                  <a:lnTo>
                    <a:pt x="30" y="212"/>
                  </a:lnTo>
                  <a:lnTo>
                    <a:pt x="40" y="199"/>
                  </a:lnTo>
                  <a:lnTo>
                    <a:pt x="60" y="176"/>
                  </a:lnTo>
                  <a:lnTo>
                    <a:pt x="63" y="161"/>
                  </a:lnTo>
                  <a:lnTo>
                    <a:pt x="75" y="166"/>
                  </a:lnTo>
                  <a:lnTo>
                    <a:pt x="75" y="152"/>
                  </a:lnTo>
                  <a:lnTo>
                    <a:pt x="91" y="161"/>
                  </a:lnTo>
                  <a:lnTo>
                    <a:pt x="93" y="152"/>
                  </a:lnTo>
                  <a:lnTo>
                    <a:pt x="98" y="152"/>
                  </a:lnTo>
                  <a:lnTo>
                    <a:pt x="96" y="142"/>
                  </a:lnTo>
                  <a:lnTo>
                    <a:pt x="121" y="155"/>
                  </a:lnTo>
                  <a:lnTo>
                    <a:pt x="116" y="166"/>
                  </a:lnTo>
                  <a:lnTo>
                    <a:pt x="102" y="155"/>
                  </a:lnTo>
                  <a:lnTo>
                    <a:pt x="98" y="166"/>
                  </a:lnTo>
                  <a:lnTo>
                    <a:pt x="119" y="176"/>
                  </a:lnTo>
                  <a:lnTo>
                    <a:pt x="116" y="183"/>
                  </a:lnTo>
                  <a:lnTo>
                    <a:pt x="122" y="178"/>
                  </a:lnTo>
                  <a:lnTo>
                    <a:pt x="126" y="191"/>
                  </a:lnTo>
                  <a:lnTo>
                    <a:pt x="178" y="193"/>
                  </a:lnTo>
                  <a:lnTo>
                    <a:pt x="230" y="251"/>
                  </a:lnTo>
                  <a:lnTo>
                    <a:pt x="260" y="262"/>
                  </a:lnTo>
                  <a:lnTo>
                    <a:pt x="281" y="292"/>
                  </a:lnTo>
                  <a:lnTo>
                    <a:pt x="283" y="316"/>
                  </a:lnTo>
                  <a:lnTo>
                    <a:pt x="290" y="320"/>
                  </a:lnTo>
                  <a:lnTo>
                    <a:pt x="286" y="341"/>
                  </a:lnTo>
                  <a:lnTo>
                    <a:pt x="262" y="371"/>
                  </a:lnTo>
                  <a:lnTo>
                    <a:pt x="238" y="382"/>
                  </a:lnTo>
                  <a:lnTo>
                    <a:pt x="149" y="357"/>
                  </a:lnTo>
                  <a:lnTo>
                    <a:pt x="147" y="347"/>
                  </a:lnTo>
                  <a:lnTo>
                    <a:pt x="128" y="344"/>
                  </a:lnTo>
                  <a:lnTo>
                    <a:pt x="108" y="320"/>
                  </a:lnTo>
                  <a:lnTo>
                    <a:pt x="98" y="325"/>
                  </a:lnTo>
                  <a:lnTo>
                    <a:pt x="155" y="395"/>
                  </a:lnTo>
                  <a:lnTo>
                    <a:pt x="154" y="422"/>
                  </a:lnTo>
                  <a:lnTo>
                    <a:pt x="147" y="428"/>
                  </a:lnTo>
                  <a:lnTo>
                    <a:pt x="157" y="453"/>
                  </a:lnTo>
                  <a:lnTo>
                    <a:pt x="157" y="467"/>
                  </a:lnTo>
                  <a:lnTo>
                    <a:pt x="154" y="477"/>
                  </a:lnTo>
                  <a:lnTo>
                    <a:pt x="172" y="482"/>
                  </a:lnTo>
                  <a:lnTo>
                    <a:pt x="185" y="501"/>
                  </a:lnTo>
                  <a:lnTo>
                    <a:pt x="211" y="513"/>
                  </a:lnTo>
                  <a:lnTo>
                    <a:pt x="225" y="508"/>
                  </a:lnTo>
                  <a:lnTo>
                    <a:pt x="220" y="477"/>
                  </a:lnTo>
                  <a:lnTo>
                    <a:pt x="208" y="482"/>
                  </a:lnTo>
                  <a:lnTo>
                    <a:pt x="194" y="463"/>
                  </a:lnTo>
                  <a:lnTo>
                    <a:pt x="190" y="453"/>
                  </a:lnTo>
                  <a:lnTo>
                    <a:pt x="199" y="436"/>
                  </a:lnTo>
                  <a:lnTo>
                    <a:pt x="227" y="455"/>
                  </a:lnTo>
                  <a:lnTo>
                    <a:pt x="222" y="460"/>
                  </a:lnTo>
                  <a:lnTo>
                    <a:pt x="224" y="467"/>
                  </a:lnTo>
                  <a:lnTo>
                    <a:pt x="232" y="458"/>
                  </a:lnTo>
                  <a:lnTo>
                    <a:pt x="279" y="477"/>
                  </a:lnTo>
                  <a:lnTo>
                    <a:pt x="260" y="428"/>
                  </a:lnTo>
                  <a:lnTo>
                    <a:pt x="259" y="412"/>
                  </a:lnTo>
                  <a:lnTo>
                    <a:pt x="292" y="385"/>
                  </a:lnTo>
                  <a:lnTo>
                    <a:pt x="309" y="359"/>
                  </a:lnTo>
                  <a:lnTo>
                    <a:pt x="335" y="373"/>
                  </a:lnTo>
                  <a:lnTo>
                    <a:pt x="331" y="385"/>
                  </a:lnTo>
                  <a:lnTo>
                    <a:pt x="339" y="381"/>
                  </a:lnTo>
                  <a:lnTo>
                    <a:pt x="346" y="395"/>
                  </a:lnTo>
                  <a:lnTo>
                    <a:pt x="346" y="371"/>
                  </a:lnTo>
                  <a:lnTo>
                    <a:pt x="354" y="332"/>
                  </a:lnTo>
                  <a:lnTo>
                    <a:pt x="339" y="311"/>
                  </a:lnTo>
                  <a:lnTo>
                    <a:pt x="346" y="284"/>
                  </a:lnTo>
                  <a:lnTo>
                    <a:pt x="346" y="248"/>
                  </a:lnTo>
                  <a:lnTo>
                    <a:pt x="329" y="226"/>
                  </a:lnTo>
                  <a:lnTo>
                    <a:pt x="379" y="238"/>
                  </a:lnTo>
                  <a:lnTo>
                    <a:pt x="391" y="258"/>
                  </a:lnTo>
                  <a:lnTo>
                    <a:pt x="395" y="279"/>
                  </a:lnTo>
                  <a:lnTo>
                    <a:pt x="370" y="286"/>
                  </a:lnTo>
                  <a:lnTo>
                    <a:pt x="362" y="303"/>
                  </a:lnTo>
                  <a:lnTo>
                    <a:pt x="382" y="340"/>
                  </a:lnTo>
                  <a:lnTo>
                    <a:pt x="393" y="338"/>
                  </a:lnTo>
                  <a:lnTo>
                    <a:pt x="395" y="352"/>
                  </a:lnTo>
                  <a:lnTo>
                    <a:pt x="417" y="330"/>
                  </a:lnTo>
                  <a:lnTo>
                    <a:pt x="417" y="318"/>
                  </a:lnTo>
                  <a:lnTo>
                    <a:pt x="424" y="297"/>
                  </a:lnTo>
                  <a:lnTo>
                    <a:pt x="499" y="238"/>
                  </a:lnTo>
                  <a:lnTo>
                    <a:pt x="506" y="237"/>
                  </a:lnTo>
                  <a:lnTo>
                    <a:pt x="513" y="248"/>
                  </a:lnTo>
                  <a:lnTo>
                    <a:pt x="517" y="237"/>
                  </a:lnTo>
                  <a:lnTo>
                    <a:pt x="513" y="231"/>
                  </a:lnTo>
                  <a:lnTo>
                    <a:pt x="521" y="221"/>
                  </a:lnTo>
                  <a:lnTo>
                    <a:pt x="527" y="231"/>
                  </a:lnTo>
                  <a:lnTo>
                    <a:pt x="532" y="229"/>
                  </a:lnTo>
                  <a:lnTo>
                    <a:pt x="529" y="219"/>
                  </a:lnTo>
                  <a:lnTo>
                    <a:pt x="534" y="212"/>
                  </a:lnTo>
                  <a:lnTo>
                    <a:pt x="556" y="207"/>
                  </a:lnTo>
                  <a:lnTo>
                    <a:pt x="539" y="215"/>
                  </a:lnTo>
                  <a:lnTo>
                    <a:pt x="548" y="219"/>
                  </a:lnTo>
                  <a:lnTo>
                    <a:pt x="544" y="231"/>
                  </a:lnTo>
                  <a:lnTo>
                    <a:pt x="546" y="248"/>
                  </a:lnTo>
                  <a:lnTo>
                    <a:pt x="560" y="260"/>
                  </a:lnTo>
                  <a:lnTo>
                    <a:pt x="574" y="234"/>
                  </a:lnTo>
                  <a:lnTo>
                    <a:pt x="614" y="237"/>
                  </a:lnTo>
                  <a:lnTo>
                    <a:pt x="645" y="202"/>
                  </a:lnTo>
                  <a:lnTo>
                    <a:pt x="658" y="224"/>
                  </a:lnTo>
                  <a:lnTo>
                    <a:pt x="651" y="240"/>
                  </a:lnTo>
                  <a:lnTo>
                    <a:pt x="659" y="248"/>
                  </a:lnTo>
                  <a:lnTo>
                    <a:pt x="668" y="238"/>
                  </a:lnTo>
                  <a:lnTo>
                    <a:pt x="666" y="224"/>
                  </a:lnTo>
                  <a:lnTo>
                    <a:pt x="684" y="212"/>
                  </a:lnTo>
                  <a:lnTo>
                    <a:pt x="689" y="196"/>
                  </a:lnTo>
                  <a:lnTo>
                    <a:pt x="674" y="164"/>
                  </a:lnTo>
                  <a:lnTo>
                    <a:pt x="693" y="147"/>
                  </a:lnTo>
                  <a:lnTo>
                    <a:pt x="750" y="169"/>
                  </a:lnTo>
                  <a:lnTo>
                    <a:pt x="810" y="217"/>
                  </a:lnTo>
                  <a:lnTo>
                    <a:pt x="835" y="256"/>
                  </a:lnTo>
                  <a:lnTo>
                    <a:pt x="851" y="215"/>
                  </a:lnTo>
                  <a:lnTo>
                    <a:pt x="839" y="205"/>
                  </a:lnTo>
                  <a:lnTo>
                    <a:pt x="831" y="178"/>
                  </a:lnTo>
                  <a:lnTo>
                    <a:pt x="832" y="171"/>
                  </a:lnTo>
                  <a:lnTo>
                    <a:pt x="806" y="164"/>
                  </a:lnTo>
                  <a:lnTo>
                    <a:pt x="808" y="136"/>
                  </a:lnTo>
                  <a:lnTo>
                    <a:pt x="816" y="130"/>
                  </a:lnTo>
                  <a:lnTo>
                    <a:pt x="813" y="116"/>
                  </a:lnTo>
                  <a:lnTo>
                    <a:pt x="818" y="87"/>
                  </a:lnTo>
                  <a:lnTo>
                    <a:pt x="800" y="79"/>
                  </a:lnTo>
                  <a:lnTo>
                    <a:pt x="810" y="63"/>
                  </a:lnTo>
                  <a:lnTo>
                    <a:pt x="802" y="63"/>
                  </a:lnTo>
                  <a:lnTo>
                    <a:pt x="806" y="46"/>
                  </a:lnTo>
                  <a:lnTo>
                    <a:pt x="837" y="8"/>
                  </a:lnTo>
                  <a:lnTo>
                    <a:pt x="839" y="0"/>
                  </a:lnTo>
                  <a:lnTo>
                    <a:pt x="916" y="0"/>
                  </a:lnTo>
                  <a:lnTo>
                    <a:pt x="905" y="29"/>
                  </a:lnTo>
                  <a:lnTo>
                    <a:pt x="921" y="51"/>
                  </a:lnTo>
                  <a:lnTo>
                    <a:pt x="926" y="75"/>
                  </a:lnTo>
                  <a:lnTo>
                    <a:pt x="926" y="109"/>
                  </a:lnTo>
                  <a:lnTo>
                    <a:pt x="920" y="118"/>
                  </a:lnTo>
                  <a:lnTo>
                    <a:pt x="924" y="147"/>
                  </a:lnTo>
                  <a:lnTo>
                    <a:pt x="920" y="202"/>
                  </a:lnTo>
                  <a:lnTo>
                    <a:pt x="940" y="231"/>
                  </a:lnTo>
                  <a:lnTo>
                    <a:pt x="940" y="243"/>
                  </a:lnTo>
                  <a:lnTo>
                    <a:pt x="932" y="260"/>
                  </a:lnTo>
                  <a:lnTo>
                    <a:pt x="932" y="286"/>
                  </a:lnTo>
                  <a:lnTo>
                    <a:pt x="924" y="297"/>
                  </a:lnTo>
                  <a:lnTo>
                    <a:pt x="914" y="320"/>
                  </a:lnTo>
                  <a:lnTo>
                    <a:pt x="899" y="318"/>
                  </a:lnTo>
                  <a:lnTo>
                    <a:pt x="909" y="332"/>
                  </a:lnTo>
                  <a:lnTo>
                    <a:pt x="881" y="347"/>
                  </a:lnTo>
                  <a:lnTo>
                    <a:pt x="867" y="341"/>
                  </a:lnTo>
                  <a:lnTo>
                    <a:pt x="870" y="347"/>
                  </a:lnTo>
                  <a:lnTo>
                    <a:pt x="872" y="368"/>
                  </a:lnTo>
                  <a:lnTo>
                    <a:pt x="912" y="376"/>
                  </a:lnTo>
                  <a:lnTo>
                    <a:pt x="916" y="373"/>
                  </a:lnTo>
                  <a:lnTo>
                    <a:pt x="918" y="354"/>
                  </a:lnTo>
                  <a:lnTo>
                    <a:pt x="940" y="338"/>
                  </a:lnTo>
                  <a:lnTo>
                    <a:pt x="951" y="311"/>
                  </a:lnTo>
                  <a:lnTo>
                    <a:pt x="965" y="289"/>
                  </a:lnTo>
                  <a:lnTo>
                    <a:pt x="968" y="270"/>
                  </a:lnTo>
                  <a:lnTo>
                    <a:pt x="957" y="243"/>
                  </a:lnTo>
                  <a:lnTo>
                    <a:pt x="963" y="221"/>
                  </a:lnTo>
                  <a:lnTo>
                    <a:pt x="1005" y="207"/>
                  </a:lnTo>
                  <a:lnTo>
                    <a:pt x="1008" y="224"/>
                  </a:lnTo>
                  <a:lnTo>
                    <a:pt x="1019" y="238"/>
                  </a:lnTo>
                  <a:lnTo>
                    <a:pt x="1017" y="251"/>
                  </a:lnTo>
                  <a:lnTo>
                    <a:pt x="1021" y="258"/>
                  </a:lnTo>
                  <a:lnTo>
                    <a:pt x="1017" y="286"/>
                  </a:lnTo>
                  <a:lnTo>
                    <a:pt x="1027" y="299"/>
                  </a:lnTo>
                  <a:lnTo>
                    <a:pt x="1050" y="297"/>
                  </a:lnTo>
                  <a:lnTo>
                    <a:pt x="1024" y="284"/>
                  </a:lnTo>
                  <a:lnTo>
                    <a:pt x="1025" y="260"/>
                  </a:lnTo>
                  <a:lnTo>
                    <a:pt x="1036" y="251"/>
                  </a:lnTo>
                  <a:lnTo>
                    <a:pt x="1025" y="215"/>
                  </a:lnTo>
                  <a:lnTo>
                    <a:pt x="994" y="191"/>
                  </a:lnTo>
                  <a:lnTo>
                    <a:pt x="973" y="199"/>
                  </a:lnTo>
                  <a:lnTo>
                    <a:pt x="947" y="191"/>
                  </a:lnTo>
                  <a:lnTo>
                    <a:pt x="951" y="174"/>
                  </a:lnTo>
                  <a:lnTo>
                    <a:pt x="942" y="147"/>
                  </a:lnTo>
                  <a:lnTo>
                    <a:pt x="957" y="90"/>
                  </a:lnTo>
                  <a:lnTo>
                    <a:pt x="932" y="27"/>
                  </a:lnTo>
                  <a:lnTo>
                    <a:pt x="938" y="3"/>
                  </a:lnTo>
                  <a:lnTo>
                    <a:pt x="942" y="0"/>
                  </a:lnTo>
                  <a:lnTo>
                    <a:pt x="977" y="0"/>
                  </a:lnTo>
                  <a:lnTo>
                    <a:pt x="982" y="19"/>
                  </a:lnTo>
                  <a:lnTo>
                    <a:pt x="982" y="32"/>
                  </a:lnTo>
                  <a:lnTo>
                    <a:pt x="975" y="35"/>
                  </a:lnTo>
                  <a:lnTo>
                    <a:pt x="980" y="41"/>
                  </a:lnTo>
                  <a:lnTo>
                    <a:pt x="1041" y="70"/>
                  </a:lnTo>
                  <a:lnTo>
                    <a:pt x="1031" y="38"/>
                  </a:lnTo>
                  <a:lnTo>
                    <a:pt x="1024" y="46"/>
                  </a:lnTo>
                  <a:lnTo>
                    <a:pt x="998" y="24"/>
                  </a:lnTo>
                  <a:lnTo>
                    <a:pt x="992" y="0"/>
                  </a:lnTo>
                  <a:lnTo>
                    <a:pt x="1003" y="0"/>
                  </a:lnTo>
                  <a:lnTo>
                    <a:pt x="1008" y="14"/>
                  </a:lnTo>
                  <a:lnTo>
                    <a:pt x="1017" y="13"/>
                  </a:lnTo>
                  <a:lnTo>
                    <a:pt x="1027" y="0"/>
                  </a:lnTo>
                  <a:lnTo>
                    <a:pt x="1097" y="0"/>
                  </a:lnTo>
                  <a:lnTo>
                    <a:pt x="1104" y="13"/>
                  </a:lnTo>
                  <a:lnTo>
                    <a:pt x="1141" y="17"/>
                  </a:lnTo>
                  <a:lnTo>
                    <a:pt x="1134" y="38"/>
                  </a:lnTo>
                  <a:lnTo>
                    <a:pt x="1120" y="54"/>
                  </a:lnTo>
                  <a:lnTo>
                    <a:pt x="1122" y="87"/>
                  </a:lnTo>
                  <a:lnTo>
                    <a:pt x="1120" y="118"/>
                  </a:lnTo>
                  <a:lnTo>
                    <a:pt x="1139" y="133"/>
                  </a:lnTo>
                  <a:lnTo>
                    <a:pt x="1137" y="118"/>
                  </a:lnTo>
                  <a:lnTo>
                    <a:pt x="1149" y="111"/>
                  </a:lnTo>
                  <a:lnTo>
                    <a:pt x="1149" y="92"/>
                  </a:lnTo>
                  <a:lnTo>
                    <a:pt x="1141" y="49"/>
                  </a:lnTo>
                  <a:lnTo>
                    <a:pt x="1147" y="22"/>
                  </a:lnTo>
                  <a:lnTo>
                    <a:pt x="1145" y="3"/>
                  </a:lnTo>
                  <a:lnTo>
                    <a:pt x="1141" y="0"/>
                  </a:lnTo>
                  <a:lnTo>
                    <a:pt x="2065" y="0"/>
                  </a:lnTo>
                  <a:lnTo>
                    <a:pt x="2067" y="19"/>
                  </a:lnTo>
                  <a:lnTo>
                    <a:pt x="2070" y="17"/>
                  </a:lnTo>
                  <a:lnTo>
                    <a:pt x="2087" y="63"/>
                  </a:lnTo>
                  <a:lnTo>
                    <a:pt x="2108" y="70"/>
                  </a:lnTo>
                  <a:lnTo>
                    <a:pt x="2116" y="87"/>
                  </a:lnTo>
                  <a:lnTo>
                    <a:pt x="2131" y="54"/>
                  </a:lnTo>
                  <a:lnTo>
                    <a:pt x="2131" y="27"/>
                  </a:lnTo>
                  <a:lnTo>
                    <a:pt x="2140" y="0"/>
                  </a:lnTo>
                  <a:lnTo>
                    <a:pt x="2149" y="0"/>
                  </a:lnTo>
                  <a:lnTo>
                    <a:pt x="2164" y="35"/>
                  </a:lnTo>
                  <a:lnTo>
                    <a:pt x="2187" y="41"/>
                  </a:lnTo>
                  <a:lnTo>
                    <a:pt x="2190" y="19"/>
                  </a:lnTo>
                  <a:lnTo>
                    <a:pt x="2203" y="19"/>
                  </a:lnTo>
                  <a:lnTo>
                    <a:pt x="2250" y="55"/>
                  </a:lnTo>
                  <a:lnTo>
                    <a:pt x="2281" y="27"/>
                  </a:lnTo>
                  <a:lnTo>
                    <a:pt x="2292" y="32"/>
                  </a:lnTo>
                  <a:lnTo>
                    <a:pt x="2285" y="10"/>
                  </a:lnTo>
                  <a:lnTo>
                    <a:pt x="2290" y="3"/>
                  </a:lnTo>
                  <a:lnTo>
                    <a:pt x="2290" y="0"/>
                  </a:lnTo>
                  <a:lnTo>
                    <a:pt x="2484" y="0"/>
                  </a:lnTo>
                  <a:lnTo>
                    <a:pt x="2475" y="14"/>
                  </a:lnTo>
                  <a:lnTo>
                    <a:pt x="2501" y="19"/>
                  </a:lnTo>
                  <a:lnTo>
                    <a:pt x="2511" y="36"/>
                  </a:lnTo>
                  <a:lnTo>
                    <a:pt x="2527" y="35"/>
                  </a:lnTo>
                  <a:lnTo>
                    <a:pt x="2544" y="54"/>
                  </a:lnTo>
                  <a:lnTo>
                    <a:pt x="2531" y="68"/>
                  </a:lnTo>
                  <a:lnTo>
                    <a:pt x="2548" y="79"/>
                  </a:lnTo>
                  <a:lnTo>
                    <a:pt x="2591" y="68"/>
                  </a:lnTo>
                  <a:lnTo>
                    <a:pt x="2675" y="70"/>
                  </a:lnTo>
                  <a:lnTo>
                    <a:pt x="2698" y="106"/>
                  </a:lnTo>
                  <a:lnTo>
                    <a:pt x="2698" y="120"/>
                  </a:lnTo>
                  <a:lnTo>
                    <a:pt x="2692" y="150"/>
                  </a:lnTo>
                  <a:lnTo>
                    <a:pt x="2724" y="166"/>
                  </a:lnTo>
                  <a:lnTo>
                    <a:pt x="2724" y="178"/>
                  </a:lnTo>
                  <a:lnTo>
                    <a:pt x="2748" y="157"/>
                  </a:lnTo>
                  <a:lnTo>
                    <a:pt x="2779" y="152"/>
                  </a:lnTo>
                  <a:lnTo>
                    <a:pt x="2799" y="166"/>
                  </a:lnTo>
                  <a:lnTo>
                    <a:pt x="2837" y="171"/>
                  </a:lnTo>
                  <a:lnTo>
                    <a:pt x="2855" y="152"/>
                  </a:lnTo>
                  <a:lnTo>
                    <a:pt x="2864" y="166"/>
                  </a:lnTo>
                  <a:lnTo>
                    <a:pt x="2866" y="191"/>
                  </a:lnTo>
                  <a:lnTo>
                    <a:pt x="2899" y="219"/>
                  </a:lnTo>
                  <a:lnTo>
                    <a:pt x="2921" y="197"/>
                  </a:lnTo>
                  <a:lnTo>
                    <a:pt x="2914" y="166"/>
                  </a:lnTo>
                  <a:lnTo>
                    <a:pt x="2903" y="164"/>
                  </a:lnTo>
                  <a:lnTo>
                    <a:pt x="2909" y="155"/>
                  </a:lnTo>
                  <a:lnTo>
                    <a:pt x="2909" y="136"/>
                  </a:lnTo>
                  <a:lnTo>
                    <a:pt x="2918" y="133"/>
                  </a:lnTo>
                  <a:lnTo>
                    <a:pt x="2967" y="147"/>
                  </a:lnTo>
                  <a:lnTo>
                    <a:pt x="3025" y="147"/>
                  </a:lnTo>
                  <a:lnTo>
                    <a:pt x="3073" y="176"/>
                  </a:lnTo>
                  <a:lnTo>
                    <a:pt x="3104" y="210"/>
                  </a:lnTo>
                  <a:lnTo>
                    <a:pt x="3108" y="212"/>
                  </a:lnTo>
                  <a:lnTo>
                    <a:pt x="3108" y="381"/>
                  </a:lnTo>
                  <a:lnTo>
                    <a:pt x="3106" y="381"/>
                  </a:lnTo>
                  <a:lnTo>
                    <a:pt x="3108" y="395"/>
                  </a:lnTo>
                  <a:lnTo>
                    <a:pt x="3108" y="436"/>
                  </a:lnTo>
                  <a:lnTo>
                    <a:pt x="3104" y="441"/>
                  </a:lnTo>
                  <a:lnTo>
                    <a:pt x="3101" y="445"/>
                  </a:lnTo>
                  <a:lnTo>
                    <a:pt x="3074" y="469"/>
                  </a:lnTo>
                  <a:lnTo>
                    <a:pt x="3068" y="460"/>
                  </a:lnTo>
                  <a:lnTo>
                    <a:pt x="3052" y="460"/>
                  </a:lnTo>
                  <a:lnTo>
                    <a:pt x="3054" y="480"/>
                  </a:lnTo>
                  <a:lnTo>
                    <a:pt x="3066" y="489"/>
                  </a:lnTo>
                  <a:lnTo>
                    <a:pt x="3071" y="482"/>
                  </a:lnTo>
                  <a:lnTo>
                    <a:pt x="3074" y="496"/>
                  </a:lnTo>
                  <a:lnTo>
                    <a:pt x="3071" y="501"/>
                  </a:lnTo>
                  <a:lnTo>
                    <a:pt x="3078" y="504"/>
                  </a:lnTo>
                  <a:lnTo>
                    <a:pt x="3081" y="527"/>
                  </a:lnTo>
                  <a:lnTo>
                    <a:pt x="3093" y="551"/>
                  </a:lnTo>
                  <a:lnTo>
                    <a:pt x="3085" y="551"/>
                  </a:lnTo>
                  <a:lnTo>
                    <a:pt x="3095" y="568"/>
                  </a:lnTo>
                  <a:lnTo>
                    <a:pt x="3085" y="587"/>
                  </a:lnTo>
                  <a:lnTo>
                    <a:pt x="3056" y="570"/>
                  </a:lnTo>
                  <a:lnTo>
                    <a:pt x="3052" y="575"/>
                  </a:lnTo>
                  <a:lnTo>
                    <a:pt x="3043" y="561"/>
                  </a:lnTo>
                  <a:lnTo>
                    <a:pt x="3048" y="578"/>
                  </a:lnTo>
                  <a:lnTo>
                    <a:pt x="3005" y="597"/>
                  </a:lnTo>
                  <a:lnTo>
                    <a:pt x="3003" y="606"/>
                  </a:lnTo>
                  <a:lnTo>
                    <a:pt x="2980" y="624"/>
                  </a:lnTo>
                  <a:lnTo>
                    <a:pt x="2971" y="619"/>
                  </a:lnTo>
                  <a:lnTo>
                    <a:pt x="2965" y="636"/>
                  </a:lnTo>
                  <a:lnTo>
                    <a:pt x="2949" y="646"/>
                  </a:lnTo>
                  <a:lnTo>
                    <a:pt x="2951" y="652"/>
                  </a:lnTo>
                  <a:lnTo>
                    <a:pt x="2942" y="650"/>
                  </a:lnTo>
                  <a:lnTo>
                    <a:pt x="2944" y="660"/>
                  </a:lnTo>
                  <a:lnTo>
                    <a:pt x="2911" y="682"/>
                  </a:lnTo>
                  <a:lnTo>
                    <a:pt x="2907" y="706"/>
                  </a:lnTo>
                  <a:lnTo>
                    <a:pt x="2888" y="679"/>
                  </a:lnTo>
                  <a:lnTo>
                    <a:pt x="2864" y="671"/>
                  </a:lnTo>
                  <a:lnTo>
                    <a:pt x="2839" y="682"/>
                  </a:lnTo>
                  <a:lnTo>
                    <a:pt x="2825" y="710"/>
                  </a:lnTo>
                  <a:lnTo>
                    <a:pt x="2825" y="682"/>
                  </a:lnTo>
                  <a:lnTo>
                    <a:pt x="2822" y="679"/>
                  </a:lnTo>
                  <a:lnTo>
                    <a:pt x="2804" y="693"/>
                  </a:lnTo>
                  <a:lnTo>
                    <a:pt x="2799" y="710"/>
                  </a:lnTo>
                  <a:lnTo>
                    <a:pt x="2790" y="701"/>
                  </a:lnTo>
                  <a:lnTo>
                    <a:pt x="2783" y="710"/>
                  </a:lnTo>
                  <a:lnTo>
                    <a:pt x="2779" y="703"/>
                  </a:lnTo>
                  <a:lnTo>
                    <a:pt x="2769" y="710"/>
                  </a:lnTo>
                  <a:lnTo>
                    <a:pt x="2762" y="747"/>
                  </a:lnTo>
                  <a:lnTo>
                    <a:pt x="2759" y="747"/>
                  </a:lnTo>
                  <a:lnTo>
                    <a:pt x="2740" y="785"/>
                  </a:lnTo>
                  <a:lnTo>
                    <a:pt x="2740" y="799"/>
                  </a:lnTo>
                  <a:lnTo>
                    <a:pt x="2744" y="807"/>
                  </a:lnTo>
                  <a:lnTo>
                    <a:pt x="2752" y="797"/>
                  </a:lnTo>
                  <a:lnTo>
                    <a:pt x="2762" y="804"/>
                  </a:lnTo>
                  <a:lnTo>
                    <a:pt x="2754" y="830"/>
                  </a:lnTo>
                  <a:lnTo>
                    <a:pt x="2754" y="850"/>
                  </a:lnTo>
                  <a:lnTo>
                    <a:pt x="2762" y="854"/>
                  </a:lnTo>
                  <a:lnTo>
                    <a:pt x="2764" y="871"/>
                  </a:lnTo>
                  <a:lnTo>
                    <a:pt x="2759" y="884"/>
                  </a:lnTo>
                  <a:lnTo>
                    <a:pt x="2752" y="871"/>
                  </a:lnTo>
                  <a:lnTo>
                    <a:pt x="2759" y="859"/>
                  </a:lnTo>
                  <a:lnTo>
                    <a:pt x="2744" y="867"/>
                  </a:lnTo>
                  <a:lnTo>
                    <a:pt x="2748" y="873"/>
                  </a:lnTo>
                  <a:lnTo>
                    <a:pt x="2738" y="884"/>
                  </a:lnTo>
                  <a:lnTo>
                    <a:pt x="2731" y="903"/>
                  </a:lnTo>
                  <a:lnTo>
                    <a:pt x="2740" y="934"/>
                  </a:lnTo>
                  <a:lnTo>
                    <a:pt x="2729" y="944"/>
                  </a:lnTo>
                  <a:lnTo>
                    <a:pt x="2717" y="941"/>
                  </a:lnTo>
                  <a:lnTo>
                    <a:pt x="2696" y="963"/>
                  </a:lnTo>
                  <a:lnTo>
                    <a:pt x="2698" y="999"/>
                  </a:lnTo>
                  <a:lnTo>
                    <a:pt x="2692" y="994"/>
                  </a:lnTo>
                  <a:lnTo>
                    <a:pt x="2670" y="1006"/>
                  </a:lnTo>
                  <a:lnTo>
                    <a:pt x="2663" y="1047"/>
                  </a:lnTo>
                  <a:lnTo>
                    <a:pt x="2635" y="1083"/>
                  </a:lnTo>
                  <a:lnTo>
                    <a:pt x="2609" y="939"/>
                  </a:lnTo>
                  <a:lnTo>
                    <a:pt x="2609" y="905"/>
                  </a:lnTo>
                  <a:lnTo>
                    <a:pt x="2616" y="852"/>
                  </a:lnTo>
                  <a:lnTo>
                    <a:pt x="2635" y="835"/>
                  </a:lnTo>
                  <a:lnTo>
                    <a:pt x="2639" y="816"/>
                  </a:lnTo>
                  <a:lnTo>
                    <a:pt x="2635" y="802"/>
                  </a:lnTo>
                  <a:lnTo>
                    <a:pt x="2647" y="804"/>
                  </a:lnTo>
                  <a:lnTo>
                    <a:pt x="2665" y="789"/>
                  </a:lnTo>
                  <a:lnTo>
                    <a:pt x="2709" y="725"/>
                  </a:lnTo>
                  <a:lnTo>
                    <a:pt x="2736" y="693"/>
                  </a:lnTo>
                  <a:lnTo>
                    <a:pt x="2738" y="682"/>
                  </a:lnTo>
                  <a:lnTo>
                    <a:pt x="2773" y="660"/>
                  </a:lnTo>
                  <a:lnTo>
                    <a:pt x="2771" y="650"/>
                  </a:lnTo>
                  <a:lnTo>
                    <a:pt x="2775" y="643"/>
                  </a:lnTo>
                  <a:lnTo>
                    <a:pt x="2775" y="628"/>
                  </a:lnTo>
                  <a:lnTo>
                    <a:pt x="2779" y="622"/>
                  </a:lnTo>
                  <a:lnTo>
                    <a:pt x="2783" y="595"/>
                  </a:lnTo>
                  <a:lnTo>
                    <a:pt x="2797" y="584"/>
                  </a:lnTo>
                  <a:lnTo>
                    <a:pt x="2799" y="581"/>
                  </a:lnTo>
                  <a:lnTo>
                    <a:pt x="2787" y="570"/>
                  </a:lnTo>
                  <a:lnTo>
                    <a:pt x="2771" y="578"/>
                  </a:lnTo>
                  <a:lnTo>
                    <a:pt x="2761" y="600"/>
                  </a:lnTo>
                  <a:lnTo>
                    <a:pt x="2759" y="616"/>
                  </a:lnTo>
                  <a:lnTo>
                    <a:pt x="2764" y="622"/>
                  </a:lnTo>
                  <a:lnTo>
                    <a:pt x="2761" y="628"/>
                  </a:lnTo>
                  <a:lnTo>
                    <a:pt x="2757" y="622"/>
                  </a:lnTo>
                  <a:lnTo>
                    <a:pt x="2748" y="624"/>
                  </a:lnTo>
                  <a:lnTo>
                    <a:pt x="2703" y="674"/>
                  </a:lnTo>
                  <a:lnTo>
                    <a:pt x="2707" y="655"/>
                  </a:lnTo>
                  <a:lnTo>
                    <a:pt x="2696" y="657"/>
                  </a:lnTo>
                  <a:lnTo>
                    <a:pt x="2698" y="647"/>
                  </a:lnTo>
                  <a:lnTo>
                    <a:pt x="2696" y="641"/>
                  </a:lnTo>
                  <a:lnTo>
                    <a:pt x="2703" y="628"/>
                  </a:lnTo>
                  <a:lnTo>
                    <a:pt x="2707" y="609"/>
                  </a:lnTo>
                  <a:lnTo>
                    <a:pt x="2696" y="622"/>
                  </a:lnTo>
                  <a:lnTo>
                    <a:pt x="2677" y="609"/>
                  </a:lnTo>
                  <a:lnTo>
                    <a:pt x="2642" y="622"/>
                  </a:lnTo>
                  <a:lnTo>
                    <a:pt x="2616" y="666"/>
                  </a:lnTo>
                  <a:lnTo>
                    <a:pt x="2593" y="688"/>
                  </a:lnTo>
                  <a:lnTo>
                    <a:pt x="2585" y="710"/>
                  </a:lnTo>
                  <a:lnTo>
                    <a:pt x="2581" y="710"/>
                  </a:lnTo>
                  <a:lnTo>
                    <a:pt x="2583" y="723"/>
                  </a:lnTo>
                  <a:lnTo>
                    <a:pt x="2581" y="728"/>
                  </a:lnTo>
                  <a:lnTo>
                    <a:pt x="2600" y="734"/>
                  </a:lnTo>
                  <a:lnTo>
                    <a:pt x="2600" y="742"/>
                  </a:lnTo>
                  <a:lnTo>
                    <a:pt x="2595" y="744"/>
                  </a:lnTo>
                  <a:lnTo>
                    <a:pt x="2569" y="739"/>
                  </a:lnTo>
                  <a:lnTo>
                    <a:pt x="2553" y="753"/>
                  </a:lnTo>
                  <a:lnTo>
                    <a:pt x="2548" y="748"/>
                  </a:lnTo>
                  <a:lnTo>
                    <a:pt x="2523" y="756"/>
                  </a:lnTo>
                  <a:lnTo>
                    <a:pt x="2518" y="747"/>
                  </a:lnTo>
                  <a:lnTo>
                    <a:pt x="2539" y="737"/>
                  </a:lnTo>
                  <a:lnTo>
                    <a:pt x="2523" y="723"/>
                  </a:lnTo>
                  <a:lnTo>
                    <a:pt x="2513" y="729"/>
                  </a:lnTo>
                  <a:lnTo>
                    <a:pt x="2480" y="715"/>
                  </a:lnTo>
                  <a:lnTo>
                    <a:pt x="2475" y="717"/>
                  </a:lnTo>
                  <a:lnTo>
                    <a:pt x="2478" y="728"/>
                  </a:lnTo>
                  <a:lnTo>
                    <a:pt x="2469" y="729"/>
                  </a:lnTo>
                  <a:lnTo>
                    <a:pt x="2471" y="739"/>
                  </a:lnTo>
                  <a:lnTo>
                    <a:pt x="2467" y="739"/>
                  </a:lnTo>
                  <a:lnTo>
                    <a:pt x="2461" y="731"/>
                  </a:lnTo>
                  <a:lnTo>
                    <a:pt x="2445" y="739"/>
                  </a:lnTo>
                  <a:lnTo>
                    <a:pt x="2424" y="729"/>
                  </a:lnTo>
                  <a:lnTo>
                    <a:pt x="2415" y="742"/>
                  </a:lnTo>
                  <a:lnTo>
                    <a:pt x="2405" y="729"/>
                  </a:lnTo>
                  <a:lnTo>
                    <a:pt x="2358" y="734"/>
                  </a:lnTo>
                  <a:lnTo>
                    <a:pt x="2339" y="747"/>
                  </a:lnTo>
                  <a:lnTo>
                    <a:pt x="2310" y="783"/>
                  </a:lnTo>
                  <a:lnTo>
                    <a:pt x="2300" y="804"/>
                  </a:lnTo>
                  <a:lnTo>
                    <a:pt x="2277" y="826"/>
                  </a:lnTo>
                  <a:lnTo>
                    <a:pt x="2246" y="873"/>
                  </a:lnTo>
                  <a:lnTo>
                    <a:pt x="2196" y="927"/>
                  </a:lnTo>
                  <a:lnTo>
                    <a:pt x="2196" y="934"/>
                  </a:lnTo>
                  <a:lnTo>
                    <a:pt x="2206" y="941"/>
                  </a:lnTo>
                  <a:lnTo>
                    <a:pt x="2227" y="939"/>
                  </a:lnTo>
                  <a:lnTo>
                    <a:pt x="2227" y="974"/>
                  </a:lnTo>
                  <a:lnTo>
                    <a:pt x="2236" y="968"/>
                  </a:lnTo>
                  <a:lnTo>
                    <a:pt x="2236" y="955"/>
                  </a:lnTo>
                  <a:lnTo>
                    <a:pt x="2244" y="951"/>
                  </a:lnTo>
                  <a:lnTo>
                    <a:pt x="2238" y="960"/>
                  </a:lnTo>
                  <a:lnTo>
                    <a:pt x="2244" y="971"/>
                  </a:lnTo>
                  <a:lnTo>
                    <a:pt x="2238" y="982"/>
                  </a:lnTo>
                  <a:lnTo>
                    <a:pt x="2255" y="977"/>
                  </a:lnTo>
                  <a:lnTo>
                    <a:pt x="2260" y="972"/>
                  </a:lnTo>
                  <a:lnTo>
                    <a:pt x="2258" y="982"/>
                  </a:lnTo>
                  <a:lnTo>
                    <a:pt x="2267" y="972"/>
                  </a:lnTo>
                  <a:lnTo>
                    <a:pt x="2267" y="951"/>
                  </a:lnTo>
                  <a:lnTo>
                    <a:pt x="2290" y="953"/>
                  </a:lnTo>
                  <a:lnTo>
                    <a:pt x="2300" y="974"/>
                  </a:lnTo>
                  <a:lnTo>
                    <a:pt x="2321" y="992"/>
                  </a:lnTo>
                  <a:lnTo>
                    <a:pt x="2316" y="1006"/>
                  </a:lnTo>
                  <a:lnTo>
                    <a:pt x="2318" y="1018"/>
                  </a:lnTo>
                  <a:lnTo>
                    <a:pt x="2316" y="1026"/>
                  </a:lnTo>
                  <a:lnTo>
                    <a:pt x="2323" y="1035"/>
                  </a:lnTo>
                  <a:lnTo>
                    <a:pt x="2310" y="1064"/>
                  </a:lnTo>
                  <a:lnTo>
                    <a:pt x="2302" y="1091"/>
                  </a:lnTo>
                  <a:lnTo>
                    <a:pt x="2306" y="1115"/>
                  </a:lnTo>
                  <a:lnTo>
                    <a:pt x="2300" y="1173"/>
                  </a:lnTo>
                  <a:lnTo>
                    <a:pt x="2281" y="1197"/>
                  </a:lnTo>
                  <a:lnTo>
                    <a:pt x="2265" y="1225"/>
                  </a:lnTo>
                  <a:lnTo>
                    <a:pt x="2255" y="1252"/>
                  </a:lnTo>
                  <a:lnTo>
                    <a:pt x="2192" y="1343"/>
                  </a:lnTo>
                  <a:lnTo>
                    <a:pt x="2171" y="1362"/>
                  </a:lnTo>
                  <a:lnTo>
                    <a:pt x="2155" y="1367"/>
                  </a:lnTo>
                  <a:lnTo>
                    <a:pt x="2136" y="1362"/>
                  </a:lnTo>
                  <a:lnTo>
                    <a:pt x="2136" y="1348"/>
                  </a:lnTo>
                  <a:lnTo>
                    <a:pt x="2131" y="1353"/>
                  </a:lnTo>
                  <a:lnTo>
                    <a:pt x="2126" y="1343"/>
                  </a:lnTo>
                  <a:lnTo>
                    <a:pt x="2114" y="1370"/>
                  </a:lnTo>
                  <a:lnTo>
                    <a:pt x="2103" y="1370"/>
                  </a:lnTo>
                  <a:lnTo>
                    <a:pt x="2105" y="1375"/>
                  </a:lnTo>
                  <a:lnTo>
                    <a:pt x="2103" y="1377"/>
                  </a:lnTo>
                  <a:lnTo>
                    <a:pt x="2101" y="1370"/>
                  </a:lnTo>
                  <a:lnTo>
                    <a:pt x="2101" y="1362"/>
                  </a:lnTo>
                  <a:lnTo>
                    <a:pt x="2114" y="1345"/>
                  </a:lnTo>
                  <a:lnTo>
                    <a:pt x="2114" y="1318"/>
                  </a:lnTo>
                  <a:lnTo>
                    <a:pt x="2110" y="1302"/>
                  </a:lnTo>
                  <a:lnTo>
                    <a:pt x="2126" y="1283"/>
                  </a:lnTo>
                  <a:lnTo>
                    <a:pt x="2147" y="1293"/>
                  </a:lnTo>
                  <a:lnTo>
                    <a:pt x="2154" y="1288"/>
                  </a:lnTo>
                  <a:lnTo>
                    <a:pt x="2166" y="1255"/>
                  </a:lnTo>
                  <a:lnTo>
                    <a:pt x="2176" y="1214"/>
                  </a:lnTo>
                  <a:lnTo>
                    <a:pt x="2187" y="1203"/>
                  </a:lnTo>
                  <a:lnTo>
                    <a:pt x="2184" y="1179"/>
                  </a:lnTo>
                  <a:lnTo>
                    <a:pt x="2187" y="1173"/>
                  </a:lnTo>
                  <a:lnTo>
                    <a:pt x="2131" y="1198"/>
                  </a:lnTo>
                  <a:lnTo>
                    <a:pt x="2112" y="1198"/>
                  </a:lnTo>
                  <a:lnTo>
                    <a:pt x="2105" y="1187"/>
                  </a:lnTo>
                  <a:lnTo>
                    <a:pt x="2105" y="1173"/>
                  </a:lnTo>
                  <a:lnTo>
                    <a:pt x="2100" y="1156"/>
                  </a:lnTo>
                  <a:lnTo>
                    <a:pt x="2072" y="1136"/>
                  </a:lnTo>
                  <a:lnTo>
                    <a:pt x="2039" y="1129"/>
                  </a:lnTo>
                  <a:lnTo>
                    <a:pt x="2032" y="1083"/>
                  </a:lnTo>
                  <a:lnTo>
                    <a:pt x="2019" y="1052"/>
                  </a:lnTo>
                  <a:lnTo>
                    <a:pt x="2016" y="1031"/>
                  </a:lnTo>
                  <a:lnTo>
                    <a:pt x="2000" y="1006"/>
                  </a:lnTo>
                  <a:lnTo>
                    <a:pt x="1976" y="999"/>
                  </a:lnTo>
                  <a:lnTo>
                    <a:pt x="1959" y="987"/>
                  </a:lnTo>
                  <a:lnTo>
                    <a:pt x="1903" y="996"/>
                  </a:lnTo>
                  <a:lnTo>
                    <a:pt x="1887" y="1015"/>
                  </a:lnTo>
                  <a:lnTo>
                    <a:pt x="1885" y="1023"/>
                  </a:lnTo>
                  <a:lnTo>
                    <a:pt x="1899" y="1023"/>
                  </a:lnTo>
                  <a:lnTo>
                    <a:pt x="1901" y="1042"/>
                  </a:lnTo>
                  <a:lnTo>
                    <a:pt x="1885" y="1059"/>
                  </a:lnTo>
                  <a:lnTo>
                    <a:pt x="1872" y="1100"/>
                  </a:lnTo>
                  <a:lnTo>
                    <a:pt x="1870" y="1113"/>
                  </a:lnTo>
                  <a:lnTo>
                    <a:pt x="1841" y="1132"/>
                  </a:lnTo>
                  <a:lnTo>
                    <a:pt x="1812" y="1116"/>
                  </a:lnTo>
                  <a:lnTo>
                    <a:pt x="1798" y="1119"/>
                  </a:lnTo>
                  <a:lnTo>
                    <a:pt x="1775" y="1107"/>
                  </a:lnTo>
                  <a:lnTo>
                    <a:pt x="1742" y="1132"/>
                  </a:lnTo>
                  <a:lnTo>
                    <a:pt x="1701" y="1146"/>
                  </a:lnTo>
                  <a:lnTo>
                    <a:pt x="1685" y="1143"/>
                  </a:lnTo>
                  <a:lnTo>
                    <a:pt x="1657" y="1136"/>
                  </a:lnTo>
                  <a:lnTo>
                    <a:pt x="1641" y="1122"/>
                  </a:lnTo>
                  <a:lnTo>
                    <a:pt x="1594" y="1095"/>
                  </a:lnTo>
                  <a:lnTo>
                    <a:pt x="1580" y="1091"/>
                  </a:lnTo>
                  <a:lnTo>
                    <a:pt x="1552" y="1107"/>
                  </a:lnTo>
                  <a:lnTo>
                    <a:pt x="1540" y="1102"/>
                  </a:lnTo>
                  <a:lnTo>
                    <a:pt x="1523" y="1088"/>
                  </a:lnTo>
                  <a:lnTo>
                    <a:pt x="1519" y="1059"/>
                  </a:lnTo>
                  <a:lnTo>
                    <a:pt x="1463" y="1035"/>
                  </a:lnTo>
                </a:path>
              </a:pathLst>
            </a:custGeom>
            <a:noFill/>
            <a:ln w="3240">
              <a:solidFill>
                <a:srgbClr val="00f008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168" name=""/>
          <p:cNvSpPr/>
          <p:nvPr/>
        </p:nvSpPr>
        <p:spPr>
          <a:xfrm>
            <a:off x="5207040" y="284040"/>
            <a:ext cx="4933800" cy="2235240"/>
          </a:xfrm>
          <a:custGeom>
            <a:avLst/>
            <a:gdLst/>
            <a:ahLst/>
            <a:rect l="l" t="t" r="r" b="b"/>
            <a:pathLst>
              <a:path w="3108" h="1408">
                <a:moveTo>
                  <a:pt x="1463" y="1035"/>
                </a:moveTo>
                <a:lnTo>
                  <a:pt x="1436" y="1061"/>
                </a:lnTo>
                <a:lnTo>
                  <a:pt x="1441" y="1091"/>
                </a:lnTo>
                <a:lnTo>
                  <a:pt x="1436" y="1097"/>
                </a:lnTo>
                <a:lnTo>
                  <a:pt x="1439" y="1113"/>
                </a:lnTo>
                <a:lnTo>
                  <a:pt x="1434" y="1115"/>
                </a:lnTo>
                <a:lnTo>
                  <a:pt x="1376" y="1115"/>
                </a:lnTo>
                <a:lnTo>
                  <a:pt x="1364" y="1100"/>
                </a:lnTo>
                <a:lnTo>
                  <a:pt x="1315" y="1093"/>
                </a:lnTo>
                <a:lnTo>
                  <a:pt x="1289" y="1102"/>
                </a:lnTo>
                <a:lnTo>
                  <a:pt x="1242" y="1136"/>
                </a:lnTo>
                <a:lnTo>
                  <a:pt x="1232" y="1154"/>
                </a:lnTo>
                <a:lnTo>
                  <a:pt x="1223" y="1160"/>
                </a:lnTo>
                <a:lnTo>
                  <a:pt x="1216" y="1156"/>
                </a:lnTo>
                <a:lnTo>
                  <a:pt x="1221" y="1146"/>
                </a:lnTo>
                <a:lnTo>
                  <a:pt x="1211" y="1124"/>
                </a:lnTo>
                <a:lnTo>
                  <a:pt x="1205" y="1127"/>
                </a:lnTo>
                <a:lnTo>
                  <a:pt x="1203" y="1134"/>
                </a:lnTo>
                <a:lnTo>
                  <a:pt x="1182" y="1127"/>
                </a:lnTo>
                <a:lnTo>
                  <a:pt x="1174" y="1116"/>
                </a:lnTo>
                <a:lnTo>
                  <a:pt x="1174" y="1110"/>
                </a:lnTo>
                <a:lnTo>
                  <a:pt x="1163" y="1105"/>
                </a:lnTo>
                <a:lnTo>
                  <a:pt x="1162" y="1091"/>
                </a:lnTo>
                <a:lnTo>
                  <a:pt x="1147" y="1078"/>
                </a:lnTo>
                <a:lnTo>
                  <a:pt x="1141" y="1076"/>
                </a:lnTo>
                <a:lnTo>
                  <a:pt x="1137" y="1081"/>
                </a:lnTo>
                <a:lnTo>
                  <a:pt x="1132" y="1081"/>
                </a:lnTo>
                <a:lnTo>
                  <a:pt x="1128" y="1088"/>
                </a:lnTo>
                <a:lnTo>
                  <a:pt x="1104" y="1088"/>
                </a:lnTo>
                <a:lnTo>
                  <a:pt x="1099" y="1078"/>
                </a:lnTo>
                <a:lnTo>
                  <a:pt x="1099" y="1074"/>
                </a:lnTo>
                <a:lnTo>
                  <a:pt x="1092" y="1067"/>
                </a:lnTo>
                <a:lnTo>
                  <a:pt x="1087" y="1069"/>
                </a:lnTo>
                <a:lnTo>
                  <a:pt x="1083" y="1081"/>
                </a:lnTo>
                <a:lnTo>
                  <a:pt x="1076" y="1086"/>
                </a:lnTo>
                <a:lnTo>
                  <a:pt x="1033" y="992"/>
                </a:lnTo>
                <a:lnTo>
                  <a:pt x="1005" y="963"/>
                </a:lnTo>
                <a:lnTo>
                  <a:pt x="1005" y="955"/>
                </a:lnTo>
                <a:lnTo>
                  <a:pt x="1013" y="951"/>
                </a:lnTo>
                <a:lnTo>
                  <a:pt x="1010" y="946"/>
                </a:lnTo>
                <a:lnTo>
                  <a:pt x="994" y="953"/>
                </a:lnTo>
                <a:lnTo>
                  <a:pt x="986" y="955"/>
                </a:lnTo>
                <a:lnTo>
                  <a:pt x="977" y="968"/>
                </a:lnTo>
                <a:lnTo>
                  <a:pt x="963" y="974"/>
                </a:lnTo>
                <a:lnTo>
                  <a:pt x="963" y="980"/>
                </a:lnTo>
                <a:lnTo>
                  <a:pt x="953" y="977"/>
                </a:lnTo>
                <a:lnTo>
                  <a:pt x="942" y="982"/>
                </a:lnTo>
                <a:lnTo>
                  <a:pt x="940" y="977"/>
                </a:lnTo>
                <a:lnTo>
                  <a:pt x="942" y="971"/>
                </a:lnTo>
                <a:lnTo>
                  <a:pt x="949" y="968"/>
                </a:lnTo>
                <a:lnTo>
                  <a:pt x="947" y="960"/>
                </a:lnTo>
                <a:lnTo>
                  <a:pt x="940" y="966"/>
                </a:lnTo>
                <a:lnTo>
                  <a:pt x="926" y="958"/>
                </a:lnTo>
                <a:lnTo>
                  <a:pt x="924" y="958"/>
                </a:lnTo>
                <a:lnTo>
                  <a:pt x="926" y="963"/>
                </a:lnTo>
                <a:lnTo>
                  <a:pt x="921" y="963"/>
                </a:lnTo>
                <a:lnTo>
                  <a:pt x="921" y="955"/>
                </a:lnTo>
                <a:lnTo>
                  <a:pt x="918" y="949"/>
                </a:lnTo>
                <a:lnTo>
                  <a:pt x="916" y="946"/>
                </a:lnTo>
                <a:lnTo>
                  <a:pt x="914" y="953"/>
                </a:lnTo>
                <a:lnTo>
                  <a:pt x="897" y="955"/>
                </a:lnTo>
                <a:lnTo>
                  <a:pt x="893" y="951"/>
                </a:lnTo>
                <a:lnTo>
                  <a:pt x="897" y="944"/>
                </a:lnTo>
                <a:lnTo>
                  <a:pt x="899" y="934"/>
                </a:lnTo>
                <a:lnTo>
                  <a:pt x="893" y="930"/>
                </a:lnTo>
                <a:lnTo>
                  <a:pt x="891" y="912"/>
                </a:lnTo>
                <a:lnTo>
                  <a:pt x="886" y="911"/>
                </a:lnTo>
                <a:lnTo>
                  <a:pt x="876" y="914"/>
                </a:lnTo>
                <a:lnTo>
                  <a:pt x="867" y="908"/>
                </a:lnTo>
                <a:lnTo>
                  <a:pt x="851" y="905"/>
                </a:lnTo>
                <a:lnTo>
                  <a:pt x="843" y="912"/>
                </a:lnTo>
                <a:lnTo>
                  <a:pt x="837" y="912"/>
                </a:lnTo>
                <a:lnTo>
                  <a:pt x="835" y="922"/>
                </a:lnTo>
                <a:lnTo>
                  <a:pt x="792" y="934"/>
                </a:lnTo>
                <a:lnTo>
                  <a:pt x="775" y="939"/>
                </a:lnTo>
                <a:lnTo>
                  <a:pt x="773" y="949"/>
                </a:lnTo>
                <a:lnTo>
                  <a:pt x="761" y="949"/>
                </a:lnTo>
                <a:lnTo>
                  <a:pt x="752" y="951"/>
                </a:lnTo>
                <a:lnTo>
                  <a:pt x="752" y="955"/>
                </a:lnTo>
                <a:lnTo>
                  <a:pt x="745" y="951"/>
                </a:lnTo>
                <a:lnTo>
                  <a:pt x="734" y="960"/>
                </a:lnTo>
                <a:lnTo>
                  <a:pt x="724" y="960"/>
                </a:lnTo>
                <a:lnTo>
                  <a:pt x="722" y="966"/>
                </a:lnTo>
                <a:lnTo>
                  <a:pt x="719" y="963"/>
                </a:lnTo>
                <a:lnTo>
                  <a:pt x="701" y="963"/>
                </a:lnTo>
                <a:lnTo>
                  <a:pt x="698" y="960"/>
                </a:lnTo>
                <a:lnTo>
                  <a:pt x="691" y="963"/>
                </a:lnTo>
                <a:lnTo>
                  <a:pt x="694" y="968"/>
                </a:lnTo>
                <a:lnTo>
                  <a:pt x="691" y="977"/>
                </a:lnTo>
                <a:lnTo>
                  <a:pt x="698" y="977"/>
                </a:lnTo>
                <a:lnTo>
                  <a:pt x="701" y="980"/>
                </a:lnTo>
                <a:lnTo>
                  <a:pt x="694" y="982"/>
                </a:lnTo>
                <a:lnTo>
                  <a:pt x="694" y="990"/>
                </a:lnTo>
                <a:lnTo>
                  <a:pt x="707" y="992"/>
                </a:lnTo>
                <a:lnTo>
                  <a:pt x="713" y="999"/>
                </a:lnTo>
                <a:lnTo>
                  <a:pt x="709" y="1001"/>
                </a:lnTo>
                <a:lnTo>
                  <a:pt x="693" y="1001"/>
                </a:lnTo>
                <a:lnTo>
                  <a:pt x="684" y="1012"/>
                </a:lnTo>
                <a:lnTo>
                  <a:pt x="691" y="1021"/>
                </a:lnTo>
                <a:lnTo>
                  <a:pt x="689" y="1028"/>
                </a:lnTo>
                <a:lnTo>
                  <a:pt x="670" y="1040"/>
                </a:lnTo>
                <a:lnTo>
                  <a:pt x="670" y="1042"/>
                </a:lnTo>
                <a:lnTo>
                  <a:pt x="677" y="1045"/>
                </a:lnTo>
                <a:lnTo>
                  <a:pt x="678" y="1052"/>
                </a:lnTo>
                <a:lnTo>
                  <a:pt x="686" y="1054"/>
                </a:lnTo>
                <a:lnTo>
                  <a:pt x="691" y="1059"/>
                </a:lnTo>
                <a:lnTo>
                  <a:pt x="703" y="1064"/>
                </a:lnTo>
                <a:lnTo>
                  <a:pt x="698" y="1086"/>
                </a:lnTo>
                <a:lnTo>
                  <a:pt x="682" y="1091"/>
                </a:lnTo>
                <a:lnTo>
                  <a:pt x="672" y="1083"/>
                </a:lnTo>
                <a:lnTo>
                  <a:pt x="666" y="1095"/>
                </a:lnTo>
                <a:lnTo>
                  <a:pt x="659" y="1095"/>
                </a:lnTo>
                <a:lnTo>
                  <a:pt x="658" y="1091"/>
                </a:lnTo>
                <a:lnTo>
                  <a:pt x="645" y="1091"/>
                </a:lnTo>
                <a:lnTo>
                  <a:pt x="639" y="1074"/>
                </a:lnTo>
                <a:lnTo>
                  <a:pt x="635" y="1074"/>
                </a:lnTo>
                <a:lnTo>
                  <a:pt x="626" y="1074"/>
                </a:lnTo>
                <a:lnTo>
                  <a:pt x="618" y="1081"/>
                </a:lnTo>
                <a:lnTo>
                  <a:pt x="612" y="1074"/>
                </a:lnTo>
                <a:lnTo>
                  <a:pt x="604" y="1076"/>
                </a:lnTo>
                <a:lnTo>
                  <a:pt x="604" y="1078"/>
                </a:lnTo>
                <a:lnTo>
                  <a:pt x="597" y="1078"/>
                </a:lnTo>
                <a:lnTo>
                  <a:pt x="583" y="1093"/>
                </a:lnTo>
                <a:lnTo>
                  <a:pt x="571" y="1086"/>
                </a:lnTo>
                <a:lnTo>
                  <a:pt x="564" y="1076"/>
                </a:lnTo>
                <a:lnTo>
                  <a:pt x="562" y="1076"/>
                </a:lnTo>
                <a:lnTo>
                  <a:pt x="562" y="1093"/>
                </a:lnTo>
                <a:lnTo>
                  <a:pt x="558" y="1093"/>
                </a:lnTo>
                <a:lnTo>
                  <a:pt x="556" y="1083"/>
                </a:lnTo>
                <a:lnTo>
                  <a:pt x="537" y="1056"/>
                </a:lnTo>
                <a:lnTo>
                  <a:pt x="519" y="1056"/>
                </a:lnTo>
                <a:lnTo>
                  <a:pt x="515" y="1047"/>
                </a:lnTo>
                <a:lnTo>
                  <a:pt x="511" y="1047"/>
                </a:lnTo>
                <a:lnTo>
                  <a:pt x="504" y="1050"/>
                </a:lnTo>
                <a:lnTo>
                  <a:pt x="501" y="1059"/>
                </a:lnTo>
                <a:lnTo>
                  <a:pt x="499" y="1056"/>
                </a:lnTo>
                <a:lnTo>
                  <a:pt x="494" y="1056"/>
                </a:lnTo>
                <a:lnTo>
                  <a:pt x="492" y="1050"/>
                </a:lnTo>
                <a:lnTo>
                  <a:pt x="480" y="1052"/>
                </a:lnTo>
                <a:lnTo>
                  <a:pt x="471" y="1067"/>
                </a:lnTo>
                <a:lnTo>
                  <a:pt x="455" y="1074"/>
                </a:lnTo>
                <a:lnTo>
                  <a:pt x="452" y="1083"/>
                </a:lnTo>
                <a:lnTo>
                  <a:pt x="443" y="1091"/>
                </a:lnTo>
                <a:lnTo>
                  <a:pt x="436" y="1091"/>
                </a:lnTo>
                <a:lnTo>
                  <a:pt x="443" y="1115"/>
                </a:lnTo>
                <a:lnTo>
                  <a:pt x="434" y="1122"/>
                </a:lnTo>
                <a:lnTo>
                  <a:pt x="416" y="1095"/>
                </a:lnTo>
                <a:lnTo>
                  <a:pt x="412" y="1113"/>
                </a:lnTo>
                <a:lnTo>
                  <a:pt x="405" y="1116"/>
                </a:lnTo>
                <a:lnTo>
                  <a:pt x="401" y="1138"/>
                </a:lnTo>
                <a:lnTo>
                  <a:pt x="407" y="1146"/>
                </a:lnTo>
                <a:lnTo>
                  <a:pt x="399" y="1154"/>
                </a:lnTo>
                <a:lnTo>
                  <a:pt x="395" y="1170"/>
                </a:lnTo>
                <a:lnTo>
                  <a:pt x="405" y="1175"/>
                </a:lnTo>
                <a:lnTo>
                  <a:pt x="410" y="1192"/>
                </a:lnTo>
                <a:lnTo>
                  <a:pt x="414" y="1197"/>
                </a:lnTo>
                <a:lnTo>
                  <a:pt x="414" y="1192"/>
                </a:lnTo>
                <a:lnTo>
                  <a:pt x="431" y="1194"/>
                </a:lnTo>
                <a:lnTo>
                  <a:pt x="436" y="1206"/>
                </a:lnTo>
                <a:lnTo>
                  <a:pt x="445" y="1230"/>
                </a:lnTo>
                <a:lnTo>
                  <a:pt x="434" y="1230"/>
                </a:lnTo>
                <a:lnTo>
                  <a:pt x="433" y="1235"/>
                </a:lnTo>
                <a:lnTo>
                  <a:pt x="436" y="1238"/>
                </a:lnTo>
                <a:lnTo>
                  <a:pt x="445" y="1244"/>
                </a:lnTo>
                <a:lnTo>
                  <a:pt x="436" y="1247"/>
                </a:lnTo>
                <a:lnTo>
                  <a:pt x="426" y="1261"/>
                </a:lnTo>
                <a:lnTo>
                  <a:pt x="420" y="1247"/>
                </a:lnTo>
                <a:lnTo>
                  <a:pt x="414" y="1244"/>
                </a:lnTo>
                <a:lnTo>
                  <a:pt x="416" y="1252"/>
                </a:lnTo>
                <a:lnTo>
                  <a:pt x="414" y="1266"/>
                </a:lnTo>
                <a:lnTo>
                  <a:pt x="412" y="1263"/>
                </a:lnTo>
                <a:lnTo>
                  <a:pt x="410" y="1280"/>
                </a:lnTo>
                <a:lnTo>
                  <a:pt x="395" y="1304"/>
                </a:lnTo>
                <a:lnTo>
                  <a:pt x="405" y="1317"/>
                </a:lnTo>
                <a:lnTo>
                  <a:pt x="414" y="1336"/>
                </a:lnTo>
                <a:lnTo>
                  <a:pt x="416" y="1326"/>
                </a:lnTo>
                <a:lnTo>
                  <a:pt x="414" y="1353"/>
                </a:lnTo>
                <a:lnTo>
                  <a:pt x="431" y="1389"/>
                </a:lnTo>
                <a:lnTo>
                  <a:pt x="433" y="1391"/>
                </a:lnTo>
                <a:lnTo>
                  <a:pt x="422" y="1408"/>
                </a:lnTo>
                <a:lnTo>
                  <a:pt x="410" y="1408"/>
                </a:lnTo>
                <a:lnTo>
                  <a:pt x="407" y="1399"/>
                </a:lnTo>
                <a:lnTo>
                  <a:pt x="393" y="1386"/>
                </a:lnTo>
                <a:lnTo>
                  <a:pt x="379" y="1377"/>
                </a:lnTo>
                <a:lnTo>
                  <a:pt x="379" y="1367"/>
                </a:lnTo>
                <a:lnTo>
                  <a:pt x="368" y="1362"/>
                </a:lnTo>
                <a:lnTo>
                  <a:pt x="358" y="1359"/>
                </a:lnTo>
                <a:lnTo>
                  <a:pt x="344" y="1365"/>
                </a:lnTo>
                <a:lnTo>
                  <a:pt x="323" y="1348"/>
                </a:lnTo>
                <a:lnTo>
                  <a:pt x="298" y="1345"/>
                </a:lnTo>
                <a:lnTo>
                  <a:pt x="276" y="1336"/>
                </a:lnTo>
                <a:lnTo>
                  <a:pt x="259" y="1339"/>
                </a:lnTo>
                <a:lnTo>
                  <a:pt x="236" y="1317"/>
                </a:lnTo>
                <a:lnTo>
                  <a:pt x="213" y="1299"/>
                </a:lnTo>
                <a:lnTo>
                  <a:pt x="209" y="1299"/>
                </a:lnTo>
                <a:lnTo>
                  <a:pt x="194" y="1283"/>
                </a:lnTo>
                <a:lnTo>
                  <a:pt x="199" y="1276"/>
                </a:lnTo>
                <a:lnTo>
                  <a:pt x="209" y="1276"/>
                </a:lnTo>
                <a:lnTo>
                  <a:pt x="220" y="1257"/>
                </a:lnTo>
                <a:lnTo>
                  <a:pt x="232" y="1252"/>
                </a:lnTo>
                <a:lnTo>
                  <a:pt x="215" y="1238"/>
                </a:lnTo>
                <a:lnTo>
                  <a:pt x="217" y="1233"/>
                </a:lnTo>
                <a:lnTo>
                  <a:pt x="232" y="1233"/>
                </a:lnTo>
                <a:lnTo>
                  <a:pt x="230" y="1228"/>
                </a:lnTo>
                <a:lnTo>
                  <a:pt x="248" y="1220"/>
                </a:lnTo>
                <a:lnTo>
                  <a:pt x="244" y="1214"/>
                </a:lnTo>
                <a:lnTo>
                  <a:pt x="227" y="1217"/>
                </a:lnTo>
                <a:lnTo>
                  <a:pt x="227" y="1206"/>
                </a:lnTo>
                <a:lnTo>
                  <a:pt x="230" y="1198"/>
                </a:lnTo>
                <a:lnTo>
                  <a:pt x="236" y="1197"/>
                </a:lnTo>
                <a:lnTo>
                  <a:pt x="242" y="1189"/>
                </a:lnTo>
                <a:lnTo>
                  <a:pt x="246" y="1192"/>
                </a:lnTo>
                <a:lnTo>
                  <a:pt x="259" y="1192"/>
                </a:lnTo>
                <a:lnTo>
                  <a:pt x="262" y="1175"/>
                </a:lnTo>
                <a:lnTo>
                  <a:pt x="259" y="1173"/>
                </a:lnTo>
                <a:lnTo>
                  <a:pt x="259" y="1160"/>
                </a:lnTo>
                <a:lnTo>
                  <a:pt x="265" y="1156"/>
                </a:lnTo>
                <a:lnTo>
                  <a:pt x="259" y="1148"/>
                </a:lnTo>
                <a:lnTo>
                  <a:pt x="265" y="1146"/>
                </a:lnTo>
                <a:lnTo>
                  <a:pt x="267" y="1141"/>
                </a:lnTo>
                <a:lnTo>
                  <a:pt x="265" y="1132"/>
                </a:lnTo>
                <a:lnTo>
                  <a:pt x="267" y="1129"/>
                </a:lnTo>
                <a:lnTo>
                  <a:pt x="246" y="1116"/>
                </a:lnTo>
                <a:lnTo>
                  <a:pt x="241" y="1119"/>
                </a:lnTo>
                <a:lnTo>
                  <a:pt x="230" y="1113"/>
                </a:lnTo>
                <a:lnTo>
                  <a:pt x="224" y="1115"/>
                </a:lnTo>
                <a:lnTo>
                  <a:pt x="209" y="1095"/>
                </a:lnTo>
                <a:lnTo>
                  <a:pt x="194" y="1102"/>
                </a:lnTo>
                <a:lnTo>
                  <a:pt x="190" y="1102"/>
                </a:lnTo>
                <a:lnTo>
                  <a:pt x="187" y="1097"/>
                </a:lnTo>
                <a:lnTo>
                  <a:pt x="174" y="1097"/>
                </a:lnTo>
                <a:lnTo>
                  <a:pt x="170" y="1091"/>
                </a:lnTo>
                <a:lnTo>
                  <a:pt x="170" y="1076"/>
                </a:lnTo>
                <a:lnTo>
                  <a:pt x="164" y="1067"/>
                </a:lnTo>
                <a:lnTo>
                  <a:pt x="157" y="1069"/>
                </a:lnTo>
                <a:lnTo>
                  <a:pt x="147" y="1064"/>
                </a:lnTo>
                <a:lnTo>
                  <a:pt x="145" y="1050"/>
                </a:lnTo>
                <a:lnTo>
                  <a:pt x="149" y="1047"/>
                </a:lnTo>
                <a:lnTo>
                  <a:pt x="149" y="1045"/>
                </a:lnTo>
                <a:lnTo>
                  <a:pt x="137" y="1026"/>
                </a:lnTo>
                <a:lnTo>
                  <a:pt x="110" y="1026"/>
                </a:lnTo>
                <a:lnTo>
                  <a:pt x="102" y="1037"/>
                </a:lnTo>
                <a:lnTo>
                  <a:pt x="98" y="1033"/>
                </a:lnTo>
                <a:lnTo>
                  <a:pt x="91" y="1004"/>
                </a:lnTo>
                <a:lnTo>
                  <a:pt x="87" y="996"/>
                </a:lnTo>
                <a:lnTo>
                  <a:pt x="91" y="990"/>
                </a:lnTo>
                <a:lnTo>
                  <a:pt x="105" y="994"/>
                </a:lnTo>
                <a:lnTo>
                  <a:pt x="116" y="985"/>
                </a:lnTo>
                <a:lnTo>
                  <a:pt x="116" y="977"/>
                </a:lnTo>
                <a:lnTo>
                  <a:pt x="114" y="977"/>
                </a:lnTo>
                <a:lnTo>
                  <a:pt x="112" y="971"/>
                </a:lnTo>
                <a:lnTo>
                  <a:pt x="108" y="968"/>
                </a:lnTo>
                <a:lnTo>
                  <a:pt x="98" y="971"/>
                </a:lnTo>
                <a:lnTo>
                  <a:pt x="98" y="960"/>
                </a:lnTo>
                <a:lnTo>
                  <a:pt x="89" y="953"/>
                </a:lnTo>
                <a:lnTo>
                  <a:pt x="79" y="930"/>
                </a:lnTo>
                <a:lnTo>
                  <a:pt x="81" y="914"/>
                </a:lnTo>
                <a:lnTo>
                  <a:pt x="79" y="908"/>
                </a:lnTo>
                <a:lnTo>
                  <a:pt x="79" y="895"/>
                </a:lnTo>
                <a:lnTo>
                  <a:pt x="65" y="886"/>
                </a:lnTo>
                <a:lnTo>
                  <a:pt x="48" y="891"/>
                </a:lnTo>
                <a:lnTo>
                  <a:pt x="51" y="884"/>
                </a:lnTo>
                <a:lnTo>
                  <a:pt x="46" y="879"/>
                </a:lnTo>
                <a:lnTo>
                  <a:pt x="25" y="876"/>
                </a:lnTo>
                <a:lnTo>
                  <a:pt x="25" y="873"/>
                </a:lnTo>
                <a:lnTo>
                  <a:pt x="23" y="854"/>
                </a:lnTo>
                <a:lnTo>
                  <a:pt x="19" y="843"/>
                </a:lnTo>
                <a:lnTo>
                  <a:pt x="13" y="840"/>
                </a:lnTo>
                <a:lnTo>
                  <a:pt x="15" y="824"/>
                </a:lnTo>
                <a:lnTo>
                  <a:pt x="9" y="811"/>
                </a:lnTo>
                <a:lnTo>
                  <a:pt x="9" y="810"/>
                </a:lnTo>
                <a:lnTo>
                  <a:pt x="15" y="799"/>
                </a:lnTo>
                <a:lnTo>
                  <a:pt x="13" y="792"/>
                </a:lnTo>
                <a:lnTo>
                  <a:pt x="11" y="788"/>
                </a:lnTo>
                <a:lnTo>
                  <a:pt x="9" y="778"/>
                </a:lnTo>
                <a:lnTo>
                  <a:pt x="4" y="775"/>
                </a:lnTo>
                <a:lnTo>
                  <a:pt x="0" y="751"/>
                </a:lnTo>
                <a:lnTo>
                  <a:pt x="15" y="747"/>
                </a:lnTo>
                <a:lnTo>
                  <a:pt x="23" y="729"/>
                </a:lnTo>
                <a:lnTo>
                  <a:pt x="23" y="717"/>
                </a:lnTo>
                <a:lnTo>
                  <a:pt x="40" y="703"/>
                </a:lnTo>
                <a:lnTo>
                  <a:pt x="63" y="703"/>
                </a:lnTo>
                <a:lnTo>
                  <a:pt x="54" y="693"/>
                </a:lnTo>
                <a:lnTo>
                  <a:pt x="27" y="687"/>
                </a:lnTo>
                <a:lnTo>
                  <a:pt x="25" y="674"/>
                </a:lnTo>
                <a:lnTo>
                  <a:pt x="30" y="679"/>
                </a:lnTo>
                <a:lnTo>
                  <a:pt x="30" y="666"/>
                </a:lnTo>
                <a:lnTo>
                  <a:pt x="11" y="671"/>
                </a:lnTo>
                <a:lnTo>
                  <a:pt x="56" y="622"/>
                </a:lnTo>
                <a:lnTo>
                  <a:pt x="87" y="568"/>
                </a:lnTo>
                <a:lnTo>
                  <a:pt x="87" y="549"/>
                </a:lnTo>
                <a:lnTo>
                  <a:pt x="75" y="532"/>
                </a:lnTo>
                <a:lnTo>
                  <a:pt x="65" y="515"/>
                </a:lnTo>
                <a:lnTo>
                  <a:pt x="70" y="483"/>
                </a:lnTo>
                <a:lnTo>
                  <a:pt x="60" y="472"/>
                </a:lnTo>
                <a:lnTo>
                  <a:pt x="60" y="455"/>
                </a:lnTo>
                <a:lnTo>
                  <a:pt x="54" y="453"/>
                </a:lnTo>
                <a:lnTo>
                  <a:pt x="54" y="428"/>
                </a:lnTo>
                <a:lnTo>
                  <a:pt x="60" y="400"/>
                </a:lnTo>
                <a:lnTo>
                  <a:pt x="42" y="332"/>
                </a:lnTo>
                <a:lnTo>
                  <a:pt x="58" y="294"/>
                </a:lnTo>
                <a:lnTo>
                  <a:pt x="46" y="260"/>
                </a:lnTo>
                <a:lnTo>
                  <a:pt x="30" y="243"/>
                </a:lnTo>
                <a:lnTo>
                  <a:pt x="32" y="215"/>
                </a:lnTo>
                <a:lnTo>
                  <a:pt x="30" y="212"/>
                </a:lnTo>
                <a:lnTo>
                  <a:pt x="40" y="199"/>
                </a:lnTo>
                <a:lnTo>
                  <a:pt x="60" y="176"/>
                </a:lnTo>
                <a:lnTo>
                  <a:pt x="63" y="161"/>
                </a:lnTo>
                <a:lnTo>
                  <a:pt x="75" y="166"/>
                </a:lnTo>
                <a:lnTo>
                  <a:pt x="75" y="152"/>
                </a:lnTo>
                <a:lnTo>
                  <a:pt x="91" y="161"/>
                </a:lnTo>
                <a:lnTo>
                  <a:pt x="93" y="152"/>
                </a:lnTo>
                <a:lnTo>
                  <a:pt x="98" y="152"/>
                </a:lnTo>
                <a:lnTo>
                  <a:pt x="96" y="142"/>
                </a:lnTo>
                <a:lnTo>
                  <a:pt x="121" y="155"/>
                </a:lnTo>
                <a:lnTo>
                  <a:pt x="116" y="166"/>
                </a:lnTo>
                <a:lnTo>
                  <a:pt x="102" y="155"/>
                </a:lnTo>
                <a:lnTo>
                  <a:pt x="98" y="166"/>
                </a:lnTo>
                <a:lnTo>
                  <a:pt x="119" y="176"/>
                </a:lnTo>
                <a:lnTo>
                  <a:pt x="116" y="183"/>
                </a:lnTo>
                <a:lnTo>
                  <a:pt x="122" y="178"/>
                </a:lnTo>
                <a:lnTo>
                  <a:pt x="126" y="191"/>
                </a:lnTo>
                <a:lnTo>
                  <a:pt x="178" y="193"/>
                </a:lnTo>
                <a:lnTo>
                  <a:pt x="230" y="251"/>
                </a:lnTo>
                <a:lnTo>
                  <a:pt x="260" y="262"/>
                </a:lnTo>
                <a:lnTo>
                  <a:pt x="281" y="292"/>
                </a:lnTo>
                <a:lnTo>
                  <a:pt x="283" y="316"/>
                </a:lnTo>
                <a:lnTo>
                  <a:pt x="290" y="320"/>
                </a:lnTo>
                <a:lnTo>
                  <a:pt x="286" y="341"/>
                </a:lnTo>
                <a:lnTo>
                  <a:pt x="262" y="371"/>
                </a:lnTo>
                <a:lnTo>
                  <a:pt x="238" y="382"/>
                </a:lnTo>
                <a:lnTo>
                  <a:pt x="149" y="357"/>
                </a:lnTo>
                <a:lnTo>
                  <a:pt x="147" y="347"/>
                </a:lnTo>
                <a:lnTo>
                  <a:pt x="128" y="344"/>
                </a:lnTo>
                <a:lnTo>
                  <a:pt x="108" y="320"/>
                </a:lnTo>
                <a:lnTo>
                  <a:pt x="98" y="325"/>
                </a:lnTo>
                <a:lnTo>
                  <a:pt x="155" y="395"/>
                </a:lnTo>
                <a:lnTo>
                  <a:pt x="154" y="422"/>
                </a:lnTo>
                <a:lnTo>
                  <a:pt x="147" y="428"/>
                </a:lnTo>
                <a:lnTo>
                  <a:pt x="157" y="453"/>
                </a:lnTo>
                <a:lnTo>
                  <a:pt x="157" y="467"/>
                </a:lnTo>
                <a:lnTo>
                  <a:pt x="154" y="477"/>
                </a:lnTo>
                <a:lnTo>
                  <a:pt x="172" y="482"/>
                </a:lnTo>
                <a:lnTo>
                  <a:pt x="185" y="501"/>
                </a:lnTo>
                <a:lnTo>
                  <a:pt x="211" y="513"/>
                </a:lnTo>
                <a:lnTo>
                  <a:pt x="225" y="508"/>
                </a:lnTo>
                <a:lnTo>
                  <a:pt x="220" y="477"/>
                </a:lnTo>
                <a:lnTo>
                  <a:pt x="208" y="482"/>
                </a:lnTo>
                <a:lnTo>
                  <a:pt x="194" y="463"/>
                </a:lnTo>
                <a:lnTo>
                  <a:pt x="190" y="453"/>
                </a:lnTo>
                <a:lnTo>
                  <a:pt x="199" y="436"/>
                </a:lnTo>
                <a:lnTo>
                  <a:pt x="227" y="455"/>
                </a:lnTo>
                <a:lnTo>
                  <a:pt x="222" y="460"/>
                </a:lnTo>
                <a:lnTo>
                  <a:pt x="224" y="467"/>
                </a:lnTo>
                <a:lnTo>
                  <a:pt x="232" y="458"/>
                </a:lnTo>
                <a:lnTo>
                  <a:pt x="279" y="477"/>
                </a:lnTo>
                <a:lnTo>
                  <a:pt x="260" y="428"/>
                </a:lnTo>
                <a:lnTo>
                  <a:pt x="259" y="412"/>
                </a:lnTo>
                <a:lnTo>
                  <a:pt x="292" y="385"/>
                </a:lnTo>
                <a:lnTo>
                  <a:pt x="309" y="359"/>
                </a:lnTo>
                <a:lnTo>
                  <a:pt x="335" y="373"/>
                </a:lnTo>
                <a:lnTo>
                  <a:pt x="331" y="385"/>
                </a:lnTo>
                <a:lnTo>
                  <a:pt x="339" y="381"/>
                </a:lnTo>
                <a:lnTo>
                  <a:pt x="346" y="395"/>
                </a:lnTo>
                <a:lnTo>
                  <a:pt x="346" y="371"/>
                </a:lnTo>
                <a:lnTo>
                  <a:pt x="354" y="332"/>
                </a:lnTo>
                <a:lnTo>
                  <a:pt x="339" y="311"/>
                </a:lnTo>
                <a:lnTo>
                  <a:pt x="346" y="284"/>
                </a:lnTo>
                <a:lnTo>
                  <a:pt x="346" y="248"/>
                </a:lnTo>
                <a:lnTo>
                  <a:pt x="329" y="226"/>
                </a:lnTo>
                <a:lnTo>
                  <a:pt x="379" y="238"/>
                </a:lnTo>
                <a:lnTo>
                  <a:pt x="391" y="258"/>
                </a:lnTo>
                <a:lnTo>
                  <a:pt x="395" y="279"/>
                </a:lnTo>
                <a:lnTo>
                  <a:pt x="370" y="286"/>
                </a:lnTo>
                <a:lnTo>
                  <a:pt x="362" y="303"/>
                </a:lnTo>
                <a:lnTo>
                  <a:pt x="382" y="340"/>
                </a:lnTo>
                <a:lnTo>
                  <a:pt x="393" y="338"/>
                </a:lnTo>
                <a:lnTo>
                  <a:pt x="395" y="352"/>
                </a:lnTo>
                <a:lnTo>
                  <a:pt x="417" y="330"/>
                </a:lnTo>
                <a:lnTo>
                  <a:pt x="417" y="318"/>
                </a:lnTo>
                <a:lnTo>
                  <a:pt x="424" y="297"/>
                </a:lnTo>
                <a:lnTo>
                  <a:pt x="499" y="238"/>
                </a:lnTo>
                <a:lnTo>
                  <a:pt x="506" y="237"/>
                </a:lnTo>
                <a:lnTo>
                  <a:pt x="513" y="248"/>
                </a:lnTo>
                <a:lnTo>
                  <a:pt x="517" y="237"/>
                </a:lnTo>
                <a:lnTo>
                  <a:pt x="513" y="231"/>
                </a:lnTo>
                <a:lnTo>
                  <a:pt x="521" y="221"/>
                </a:lnTo>
                <a:lnTo>
                  <a:pt x="527" y="231"/>
                </a:lnTo>
                <a:lnTo>
                  <a:pt x="532" y="229"/>
                </a:lnTo>
                <a:lnTo>
                  <a:pt x="529" y="219"/>
                </a:lnTo>
                <a:lnTo>
                  <a:pt x="534" y="212"/>
                </a:lnTo>
                <a:lnTo>
                  <a:pt x="556" y="207"/>
                </a:lnTo>
                <a:lnTo>
                  <a:pt x="539" y="215"/>
                </a:lnTo>
                <a:lnTo>
                  <a:pt x="548" y="219"/>
                </a:lnTo>
                <a:lnTo>
                  <a:pt x="544" y="231"/>
                </a:lnTo>
                <a:lnTo>
                  <a:pt x="546" y="248"/>
                </a:lnTo>
                <a:lnTo>
                  <a:pt x="560" y="260"/>
                </a:lnTo>
                <a:lnTo>
                  <a:pt x="574" y="234"/>
                </a:lnTo>
                <a:lnTo>
                  <a:pt x="614" y="237"/>
                </a:lnTo>
                <a:lnTo>
                  <a:pt x="645" y="202"/>
                </a:lnTo>
                <a:lnTo>
                  <a:pt x="658" y="224"/>
                </a:lnTo>
                <a:lnTo>
                  <a:pt x="651" y="240"/>
                </a:lnTo>
                <a:lnTo>
                  <a:pt x="659" y="248"/>
                </a:lnTo>
                <a:lnTo>
                  <a:pt x="668" y="238"/>
                </a:lnTo>
                <a:lnTo>
                  <a:pt x="666" y="224"/>
                </a:lnTo>
                <a:lnTo>
                  <a:pt x="684" y="212"/>
                </a:lnTo>
                <a:lnTo>
                  <a:pt x="689" y="196"/>
                </a:lnTo>
                <a:lnTo>
                  <a:pt x="674" y="164"/>
                </a:lnTo>
                <a:lnTo>
                  <a:pt x="693" y="147"/>
                </a:lnTo>
                <a:lnTo>
                  <a:pt x="750" y="169"/>
                </a:lnTo>
                <a:lnTo>
                  <a:pt x="810" y="217"/>
                </a:lnTo>
                <a:lnTo>
                  <a:pt x="835" y="256"/>
                </a:lnTo>
                <a:lnTo>
                  <a:pt x="851" y="215"/>
                </a:lnTo>
                <a:lnTo>
                  <a:pt x="839" y="205"/>
                </a:lnTo>
                <a:lnTo>
                  <a:pt x="831" y="178"/>
                </a:lnTo>
                <a:lnTo>
                  <a:pt x="832" y="171"/>
                </a:lnTo>
                <a:lnTo>
                  <a:pt x="806" y="164"/>
                </a:lnTo>
                <a:lnTo>
                  <a:pt x="808" y="136"/>
                </a:lnTo>
                <a:lnTo>
                  <a:pt x="816" y="130"/>
                </a:lnTo>
                <a:lnTo>
                  <a:pt x="813" y="116"/>
                </a:lnTo>
                <a:lnTo>
                  <a:pt x="818" y="87"/>
                </a:lnTo>
                <a:lnTo>
                  <a:pt x="800" y="79"/>
                </a:lnTo>
                <a:lnTo>
                  <a:pt x="810" y="63"/>
                </a:lnTo>
                <a:lnTo>
                  <a:pt x="802" y="63"/>
                </a:lnTo>
                <a:lnTo>
                  <a:pt x="806" y="46"/>
                </a:lnTo>
                <a:lnTo>
                  <a:pt x="837" y="8"/>
                </a:lnTo>
                <a:lnTo>
                  <a:pt x="839" y="0"/>
                </a:lnTo>
                <a:lnTo>
                  <a:pt x="837" y="8"/>
                </a:lnTo>
                <a:lnTo>
                  <a:pt x="806" y="46"/>
                </a:lnTo>
                <a:lnTo>
                  <a:pt x="802" y="63"/>
                </a:lnTo>
                <a:lnTo>
                  <a:pt x="810" y="63"/>
                </a:lnTo>
                <a:lnTo>
                  <a:pt x="800" y="79"/>
                </a:lnTo>
                <a:lnTo>
                  <a:pt x="818" y="87"/>
                </a:lnTo>
                <a:lnTo>
                  <a:pt x="813" y="116"/>
                </a:lnTo>
                <a:lnTo>
                  <a:pt x="816" y="130"/>
                </a:lnTo>
                <a:lnTo>
                  <a:pt x="808" y="136"/>
                </a:lnTo>
                <a:lnTo>
                  <a:pt x="806" y="164"/>
                </a:lnTo>
                <a:lnTo>
                  <a:pt x="832" y="171"/>
                </a:lnTo>
                <a:lnTo>
                  <a:pt x="831" y="178"/>
                </a:lnTo>
                <a:lnTo>
                  <a:pt x="839" y="205"/>
                </a:lnTo>
                <a:lnTo>
                  <a:pt x="851" y="215"/>
                </a:lnTo>
                <a:lnTo>
                  <a:pt x="835" y="256"/>
                </a:lnTo>
                <a:lnTo>
                  <a:pt x="810" y="217"/>
                </a:lnTo>
                <a:lnTo>
                  <a:pt x="750" y="169"/>
                </a:lnTo>
                <a:lnTo>
                  <a:pt x="693" y="147"/>
                </a:lnTo>
                <a:lnTo>
                  <a:pt x="674" y="164"/>
                </a:lnTo>
                <a:lnTo>
                  <a:pt x="689" y="196"/>
                </a:lnTo>
                <a:lnTo>
                  <a:pt x="684" y="212"/>
                </a:lnTo>
                <a:lnTo>
                  <a:pt x="666" y="224"/>
                </a:lnTo>
                <a:lnTo>
                  <a:pt x="668" y="238"/>
                </a:lnTo>
                <a:lnTo>
                  <a:pt x="659" y="248"/>
                </a:lnTo>
                <a:lnTo>
                  <a:pt x="651" y="240"/>
                </a:lnTo>
                <a:lnTo>
                  <a:pt x="658" y="224"/>
                </a:lnTo>
                <a:lnTo>
                  <a:pt x="645" y="202"/>
                </a:lnTo>
                <a:lnTo>
                  <a:pt x="614" y="237"/>
                </a:lnTo>
                <a:lnTo>
                  <a:pt x="574" y="234"/>
                </a:lnTo>
                <a:lnTo>
                  <a:pt x="560" y="260"/>
                </a:lnTo>
                <a:lnTo>
                  <a:pt x="546" y="248"/>
                </a:lnTo>
                <a:lnTo>
                  <a:pt x="544" y="231"/>
                </a:lnTo>
                <a:lnTo>
                  <a:pt x="548" y="219"/>
                </a:lnTo>
                <a:lnTo>
                  <a:pt x="539" y="215"/>
                </a:lnTo>
                <a:lnTo>
                  <a:pt x="556" y="207"/>
                </a:lnTo>
                <a:lnTo>
                  <a:pt x="534" y="212"/>
                </a:lnTo>
                <a:lnTo>
                  <a:pt x="529" y="219"/>
                </a:lnTo>
                <a:lnTo>
                  <a:pt x="532" y="229"/>
                </a:lnTo>
                <a:lnTo>
                  <a:pt x="527" y="231"/>
                </a:lnTo>
                <a:lnTo>
                  <a:pt x="521" y="221"/>
                </a:lnTo>
                <a:lnTo>
                  <a:pt x="513" y="231"/>
                </a:lnTo>
                <a:lnTo>
                  <a:pt x="517" y="237"/>
                </a:lnTo>
                <a:lnTo>
                  <a:pt x="513" y="248"/>
                </a:lnTo>
                <a:lnTo>
                  <a:pt x="506" y="237"/>
                </a:lnTo>
                <a:lnTo>
                  <a:pt x="499" y="238"/>
                </a:lnTo>
                <a:lnTo>
                  <a:pt x="424" y="297"/>
                </a:lnTo>
                <a:lnTo>
                  <a:pt x="417" y="318"/>
                </a:lnTo>
                <a:lnTo>
                  <a:pt x="417" y="330"/>
                </a:lnTo>
                <a:lnTo>
                  <a:pt x="395" y="352"/>
                </a:lnTo>
                <a:lnTo>
                  <a:pt x="393" y="338"/>
                </a:lnTo>
                <a:lnTo>
                  <a:pt x="382" y="340"/>
                </a:lnTo>
                <a:lnTo>
                  <a:pt x="362" y="303"/>
                </a:lnTo>
                <a:lnTo>
                  <a:pt x="370" y="286"/>
                </a:lnTo>
                <a:lnTo>
                  <a:pt x="395" y="279"/>
                </a:lnTo>
                <a:lnTo>
                  <a:pt x="391" y="258"/>
                </a:lnTo>
                <a:lnTo>
                  <a:pt x="379" y="238"/>
                </a:lnTo>
                <a:lnTo>
                  <a:pt x="329" y="226"/>
                </a:lnTo>
                <a:lnTo>
                  <a:pt x="346" y="248"/>
                </a:lnTo>
                <a:lnTo>
                  <a:pt x="346" y="284"/>
                </a:lnTo>
                <a:lnTo>
                  <a:pt x="339" y="311"/>
                </a:lnTo>
                <a:lnTo>
                  <a:pt x="354" y="332"/>
                </a:lnTo>
                <a:lnTo>
                  <a:pt x="346" y="371"/>
                </a:lnTo>
                <a:lnTo>
                  <a:pt x="346" y="395"/>
                </a:lnTo>
                <a:lnTo>
                  <a:pt x="339" y="381"/>
                </a:lnTo>
                <a:lnTo>
                  <a:pt x="331" y="385"/>
                </a:lnTo>
                <a:lnTo>
                  <a:pt x="335" y="373"/>
                </a:lnTo>
                <a:lnTo>
                  <a:pt x="309" y="359"/>
                </a:lnTo>
                <a:lnTo>
                  <a:pt x="292" y="385"/>
                </a:lnTo>
                <a:lnTo>
                  <a:pt x="259" y="412"/>
                </a:lnTo>
                <a:lnTo>
                  <a:pt x="260" y="428"/>
                </a:lnTo>
                <a:lnTo>
                  <a:pt x="279" y="477"/>
                </a:lnTo>
                <a:lnTo>
                  <a:pt x="232" y="458"/>
                </a:lnTo>
                <a:lnTo>
                  <a:pt x="224" y="467"/>
                </a:lnTo>
                <a:lnTo>
                  <a:pt x="222" y="460"/>
                </a:lnTo>
                <a:lnTo>
                  <a:pt x="227" y="455"/>
                </a:lnTo>
                <a:lnTo>
                  <a:pt x="199" y="436"/>
                </a:lnTo>
                <a:lnTo>
                  <a:pt x="190" y="453"/>
                </a:lnTo>
                <a:lnTo>
                  <a:pt x="194" y="463"/>
                </a:lnTo>
                <a:lnTo>
                  <a:pt x="208" y="482"/>
                </a:lnTo>
                <a:lnTo>
                  <a:pt x="220" y="477"/>
                </a:lnTo>
                <a:lnTo>
                  <a:pt x="225" y="508"/>
                </a:lnTo>
                <a:lnTo>
                  <a:pt x="211" y="513"/>
                </a:lnTo>
                <a:lnTo>
                  <a:pt x="185" y="501"/>
                </a:lnTo>
                <a:lnTo>
                  <a:pt x="172" y="482"/>
                </a:lnTo>
                <a:lnTo>
                  <a:pt x="154" y="477"/>
                </a:lnTo>
                <a:lnTo>
                  <a:pt x="157" y="467"/>
                </a:lnTo>
                <a:lnTo>
                  <a:pt x="157" y="453"/>
                </a:lnTo>
                <a:lnTo>
                  <a:pt x="147" y="428"/>
                </a:lnTo>
                <a:lnTo>
                  <a:pt x="154" y="422"/>
                </a:lnTo>
                <a:lnTo>
                  <a:pt x="155" y="395"/>
                </a:lnTo>
                <a:lnTo>
                  <a:pt x="98" y="325"/>
                </a:lnTo>
                <a:lnTo>
                  <a:pt x="108" y="320"/>
                </a:lnTo>
                <a:lnTo>
                  <a:pt x="128" y="344"/>
                </a:lnTo>
                <a:lnTo>
                  <a:pt x="147" y="347"/>
                </a:lnTo>
                <a:lnTo>
                  <a:pt x="149" y="357"/>
                </a:lnTo>
                <a:lnTo>
                  <a:pt x="238" y="382"/>
                </a:lnTo>
                <a:lnTo>
                  <a:pt x="262" y="371"/>
                </a:lnTo>
                <a:lnTo>
                  <a:pt x="286" y="341"/>
                </a:lnTo>
                <a:lnTo>
                  <a:pt x="290" y="320"/>
                </a:lnTo>
                <a:lnTo>
                  <a:pt x="283" y="316"/>
                </a:lnTo>
                <a:lnTo>
                  <a:pt x="281" y="292"/>
                </a:lnTo>
                <a:lnTo>
                  <a:pt x="260" y="262"/>
                </a:lnTo>
                <a:lnTo>
                  <a:pt x="230" y="251"/>
                </a:lnTo>
                <a:lnTo>
                  <a:pt x="178" y="193"/>
                </a:lnTo>
                <a:lnTo>
                  <a:pt x="126" y="191"/>
                </a:lnTo>
                <a:lnTo>
                  <a:pt x="122" y="178"/>
                </a:lnTo>
                <a:lnTo>
                  <a:pt x="116" y="183"/>
                </a:lnTo>
                <a:lnTo>
                  <a:pt x="119" y="176"/>
                </a:lnTo>
                <a:lnTo>
                  <a:pt x="98" y="166"/>
                </a:lnTo>
                <a:lnTo>
                  <a:pt x="102" y="155"/>
                </a:lnTo>
                <a:lnTo>
                  <a:pt x="116" y="166"/>
                </a:lnTo>
                <a:lnTo>
                  <a:pt x="121" y="155"/>
                </a:lnTo>
                <a:lnTo>
                  <a:pt x="96" y="142"/>
                </a:lnTo>
                <a:lnTo>
                  <a:pt x="98" y="152"/>
                </a:lnTo>
                <a:lnTo>
                  <a:pt x="93" y="152"/>
                </a:lnTo>
                <a:lnTo>
                  <a:pt x="91" y="161"/>
                </a:lnTo>
                <a:lnTo>
                  <a:pt x="75" y="152"/>
                </a:lnTo>
                <a:lnTo>
                  <a:pt x="75" y="166"/>
                </a:lnTo>
                <a:lnTo>
                  <a:pt x="63" y="161"/>
                </a:lnTo>
                <a:lnTo>
                  <a:pt x="60" y="176"/>
                </a:lnTo>
                <a:lnTo>
                  <a:pt x="40" y="199"/>
                </a:lnTo>
                <a:lnTo>
                  <a:pt x="30" y="212"/>
                </a:lnTo>
                <a:lnTo>
                  <a:pt x="32" y="215"/>
                </a:lnTo>
                <a:lnTo>
                  <a:pt x="30" y="243"/>
                </a:lnTo>
                <a:lnTo>
                  <a:pt x="46" y="260"/>
                </a:lnTo>
                <a:lnTo>
                  <a:pt x="58" y="294"/>
                </a:lnTo>
                <a:lnTo>
                  <a:pt x="42" y="332"/>
                </a:lnTo>
                <a:lnTo>
                  <a:pt x="60" y="400"/>
                </a:lnTo>
                <a:lnTo>
                  <a:pt x="54" y="428"/>
                </a:lnTo>
                <a:lnTo>
                  <a:pt x="54" y="453"/>
                </a:lnTo>
                <a:lnTo>
                  <a:pt x="60" y="455"/>
                </a:lnTo>
                <a:lnTo>
                  <a:pt x="60" y="472"/>
                </a:lnTo>
                <a:lnTo>
                  <a:pt x="70" y="483"/>
                </a:lnTo>
                <a:lnTo>
                  <a:pt x="65" y="515"/>
                </a:lnTo>
                <a:lnTo>
                  <a:pt x="75" y="532"/>
                </a:lnTo>
                <a:lnTo>
                  <a:pt x="87" y="549"/>
                </a:lnTo>
                <a:lnTo>
                  <a:pt x="87" y="568"/>
                </a:lnTo>
                <a:lnTo>
                  <a:pt x="56" y="622"/>
                </a:lnTo>
                <a:lnTo>
                  <a:pt x="11" y="671"/>
                </a:lnTo>
                <a:lnTo>
                  <a:pt x="30" y="666"/>
                </a:lnTo>
                <a:lnTo>
                  <a:pt x="30" y="679"/>
                </a:lnTo>
                <a:lnTo>
                  <a:pt x="25" y="674"/>
                </a:lnTo>
                <a:lnTo>
                  <a:pt x="27" y="687"/>
                </a:lnTo>
                <a:lnTo>
                  <a:pt x="54" y="693"/>
                </a:lnTo>
                <a:lnTo>
                  <a:pt x="63" y="703"/>
                </a:lnTo>
                <a:lnTo>
                  <a:pt x="40" y="703"/>
                </a:lnTo>
                <a:lnTo>
                  <a:pt x="23" y="717"/>
                </a:lnTo>
                <a:lnTo>
                  <a:pt x="23" y="729"/>
                </a:lnTo>
                <a:lnTo>
                  <a:pt x="15" y="747"/>
                </a:lnTo>
                <a:lnTo>
                  <a:pt x="0" y="751"/>
                </a:lnTo>
                <a:lnTo>
                  <a:pt x="4" y="775"/>
                </a:lnTo>
                <a:lnTo>
                  <a:pt x="9" y="778"/>
                </a:lnTo>
                <a:lnTo>
                  <a:pt x="11" y="788"/>
                </a:lnTo>
                <a:lnTo>
                  <a:pt x="13" y="792"/>
                </a:lnTo>
                <a:lnTo>
                  <a:pt x="15" y="799"/>
                </a:lnTo>
                <a:lnTo>
                  <a:pt x="9" y="810"/>
                </a:lnTo>
                <a:lnTo>
                  <a:pt x="9" y="811"/>
                </a:lnTo>
                <a:lnTo>
                  <a:pt x="15" y="824"/>
                </a:lnTo>
                <a:lnTo>
                  <a:pt x="13" y="840"/>
                </a:lnTo>
                <a:lnTo>
                  <a:pt x="19" y="843"/>
                </a:lnTo>
                <a:lnTo>
                  <a:pt x="23" y="854"/>
                </a:lnTo>
                <a:lnTo>
                  <a:pt x="25" y="873"/>
                </a:lnTo>
                <a:lnTo>
                  <a:pt x="25" y="876"/>
                </a:lnTo>
                <a:lnTo>
                  <a:pt x="46" y="879"/>
                </a:lnTo>
                <a:lnTo>
                  <a:pt x="51" y="884"/>
                </a:lnTo>
                <a:lnTo>
                  <a:pt x="48" y="891"/>
                </a:lnTo>
                <a:lnTo>
                  <a:pt x="65" y="886"/>
                </a:lnTo>
                <a:lnTo>
                  <a:pt x="79" y="895"/>
                </a:lnTo>
                <a:lnTo>
                  <a:pt x="79" y="908"/>
                </a:lnTo>
                <a:lnTo>
                  <a:pt x="81" y="914"/>
                </a:lnTo>
                <a:lnTo>
                  <a:pt x="79" y="930"/>
                </a:lnTo>
                <a:lnTo>
                  <a:pt x="89" y="953"/>
                </a:lnTo>
                <a:lnTo>
                  <a:pt x="98" y="960"/>
                </a:lnTo>
                <a:lnTo>
                  <a:pt x="98" y="971"/>
                </a:lnTo>
                <a:lnTo>
                  <a:pt x="108" y="968"/>
                </a:lnTo>
                <a:lnTo>
                  <a:pt x="112" y="971"/>
                </a:lnTo>
                <a:lnTo>
                  <a:pt x="114" y="977"/>
                </a:lnTo>
                <a:lnTo>
                  <a:pt x="116" y="977"/>
                </a:lnTo>
                <a:lnTo>
                  <a:pt x="116" y="985"/>
                </a:lnTo>
                <a:lnTo>
                  <a:pt x="105" y="994"/>
                </a:lnTo>
                <a:lnTo>
                  <a:pt x="91" y="990"/>
                </a:lnTo>
                <a:lnTo>
                  <a:pt x="87" y="996"/>
                </a:lnTo>
                <a:lnTo>
                  <a:pt x="91" y="1004"/>
                </a:lnTo>
                <a:lnTo>
                  <a:pt x="98" y="1033"/>
                </a:lnTo>
                <a:lnTo>
                  <a:pt x="102" y="1037"/>
                </a:lnTo>
                <a:lnTo>
                  <a:pt x="110" y="1026"/>
                </a:lnTo>
                <a:lnTo>
                  <a:pt x="137" y="1026"/>
                </a:lnTo>
                <a:lnTo>
                  <a:pt x="149" y="1045"/>
                </a:lnTo>
                <a:lnTo>
                  <a:pt x="149" y="1047"/>
                </a:lnTo>
                <a:lnTo>
                  <a:pt x="145" y="1050"/>
                </a:lnTo>
                <a:lnTo>
                  <a:pt x="147" y="1064"/>
                </a:lnTo>
                <a:lnTo>
                  <a:pt x="157" y="1069"/>
                </a:lnTo>
                <a:lnTo>
                  <a:pt x="164" y="1067"/>
                </a:lnTo>
                <a:lnTo>
                  <a:pt x="170" y="1076"/>
                </a:lnTo>
                <a:lnTo>
                  <a:pt x="170" y="1091"/>
                </a:lnTo>
                <a:lnTo>
                  <a:pt x="174" y="1097"/>
                </a:lnTo>
                <a:lnTo>
                  <a:pt x="187" y="1097"/>
                </a:lnTo>
                <a:lnTo>
                  <a:pt x="190" y="1102"/>
                </a:lnTo>
                <a:lnTo>
                  <a:pt x="194" y="1102"/>
                </a:lnTo>
                <a:lnTo>
                  <a:pt x="209" y="1095"/>
                </a:lnTo>
                <a:lnTo>
                  <a:pt x="224" y="1115"/>
                </a:lnTo>
                <a:lnTo>
                  <a:pt x="230" y="1113"/>
                </a:lnTo>
                <a:lnTo>
                  <a:pt x="241" y="1119"/>
                </a:lnTo>
                <a:lnTo>
                  <a:pt x="246" y="1116"/>
                </a:lnTo>
                <a:lnTo>
                  <a:pt x="267" y="1129"/>
                </a:lnTo>
                <a:lnTo>
                  <a:pt x="265" y="1132"/>
                </a:lnTo>
                <a:lnTo>
                  <a:pt x="267" y="1141"/>
                </a:lnTo>
                <a:lnTo>
                  <a:pt x="265" y="1146"/>
                </a:lnTo>
                <a:lnTo>
                  <a:pt x="259" y="1148"/>
                </a:lnTo>
                <a:lnTo>
                  <a:pt x="265" y="1156"/>
                </a:lnTo>
                <a:lnTo>
                  <a:pt x="259" y="1160"/>
                </a:lnTo>
                <a:lnTo>
                  <a:pt x="259" y="1173"/>
                </a:lnTo>
                <a:lnTo>
                  <a:pt x="262" y="1175"/>
                </a:lnTo>
                <a:lnTo>
                  <a:pt x="259" y="1192"/>
                </a:lnTo>
                <a:lnTo>
                  <a:pt x="246" y="1192"/>
                </a:lnTo>
                <a:lnTo>
                  <a:pt x="242" y="1189"/>
                </a:lnTo>
                <a:lnTo>
                  <a:pt x="236" y="1197"/>
                </a:lnTo>
                <a:lnTo>
                  <a:pt x="230" y="1198"/>
                </a:lnTo>
                <a:lnTo>
                  <a:pt x="227" y="1206"/>
                </a:lnTo>
                <a:lnTo>
                  <a:pt x="227" y="1217"/>
                </a:lnTo>
                <a:lnTo>
                  <a:pt x="244" y="1214"/>
                </a:lnTo>
                <a:lnTo>
                  <a:pt x="248" y="1220"/>
                </a:lnTo>
                <a:lnTo>
                  <a:pt x="230" y="1228"/>
                </a:lnTo>
                <a:lnTo>
                  <a:pt x="232" y="1233"/>
                </a:lnTo>
                <a:lnTo>
                  <a:pt x="217" y="1233"/>
                </a:lnTo>
                <a:lnTo>
                  <a:pt x="215" y="1238"/>
                </a:lnTo>
                <a:lnTo>
                  <a:pt x="232" y="1252"/>
                </a:lnTo>
                <a:lnTo>
                  <a:pt x="220" y="1257"/>
                </a:lnTo>
                <a:lnTo>
                  <a:pt x="209" y="1276"/>
                </a:lnTo>
                <a:lnTo>
                  <a:pt x="199" y="1276"/>
                </a:lnTo>
                <a:lnTo>
                  <a:pt x="194" y="1283"/>
                </a:lnTo>
                <a:lnTo>
                  <a:pt x="209" y="1299"/>
                </a:lnTo>
                <a:lnTo>
                  <a:pt x="213" y="1299"/>
                </a:lnTo>
                <a:lnTo>
                  <a:pt x="236" y="1317"/>
                </a:lnTo>
                <a:lnTo>
                  <a:pt x="259" y="1339"/>
                </a:lnTo>
                <a:lnTo>
                  <a:pt x="276" y="1336"/>
                </a:lnTo>
                <a:lnTo>
                  <a:pt x="298" y="1345"/>
                </a:lnTo>
                <a:lnTo>
                  <a:pt x="323" y="1348"/>
                </a:lnTo>
                <a:lnTo>
                  <a:pt x="344" y="1365"/>
                </a:lnTo>
                <a:lnTo>
                  <a:pt x="358" y="1359"/>
                </a:lnTo>
                <a:lnTo>
                  <a:pt x="368" y="1362"/>
                </a:lnTo>
                <a:lnTo>
                  <a:pt x="379" y="1367"/>
                </a:lnTo>
                <a:lnTo>
                  <a:pt x="379" y="1377"/>
                </a:lnTo>
                <a:lnTo>
                  <a:pt x="393" y="1386"/>
                </a:lnTo>
                <a:lnTo>
                  <a:pt x="407" y="1399"/>
                </a:lnTo>
                <a:lnTo>
                  <a:pt x="410" y="1408"/>
                </a:lnTo>
                <a:lnTo>
                  <a:pt x="422" y="1408"/>
                </a:lnTo>
                <a:lnTo>
                  <a:pt x="433" y="1391"/>
                </a:lnTo>
                <a:lnTo>
                  <a:pt x="431" y="1389"/>
                </a:lnTo>
                <a:lnTo>
                  <a:pt x="414" y="1353"/>
                </a:lnTo>
                <a:lnTo>
                  <a:pt x="416" y="1326"/>
                </a:lnTo>
                <a:lnTo>
                  <a:pt x="414" y="1336"/>
                </a:lnTo>
                <a:lnTo>
                  <a:pt x="405" y="1317"/>
                </a:lnTo>
                <a:lnTo>
                  <a:pt x="395" y="1304"/>
                </a:lnTo>
                <a:lnTo>
                  <a:pt x="410" y="1280"/>
                </a:lnTo>
                <a:lnTo>
                  <a:pt x="412" y="1263"/>
                </a:lnTo>
                <a:lnTo>
                  <a:pt x="414" y="1266"/>
                </a:lnTo>
                <a:lnTo>
                  <a:pt x="416" y="1252"/>
                </a:lnTo>
                <a:lnTo>
                  <a:pt x="414" y="1244"/>
                </a:lnTo>
                <a:lnTo>
                  <a:pt x="420" y="1247"/>
                </a:lnTo>
                <a:lnTo>
                  <a:pt x="426" y="1261"/>
                </a:lnTo>
                <a:lnTo>
                  <a:pt x="436" y="1247"/>
                </a:lnTo>
                <a:lnTo>
                  <a:pt x="445" y="1244"/>
                </a:lnTo>
                <a:lnTo>
                  <a:pt x="436" y="1238"/>
                </a:lnTo>
                <a:lnTo>
                  <a:pt x="433" y="1235"/>
                </a:lnTo>
                <a:lnTo>
                  <a:pt x="434" y="1230"/>
                </a:lnTo>
                <a:lnTo>
                  <a:pt x="445" y="1230"/>
                </a:lnTo>
                <a:lnTo>
                  <a:pt x="436" y="1206"/>
                </a:lnTo>
                <a:lnTo>
                  <a:pt x="431" y="1194"/>
                </a:lnTo>
                <a:lnTo>
                  <a:pt x="414" y="1192"/>
                </a:lnTo>
                <a:lnTo>
                  <a:pt x="414" y="1197"/>
                </a:lnTo>
                <a:lnTo>
                  <a:pt x="410" y="1192"/>
                </a:lnTo>
                <a:lnTo>
                  <a:pt x="405" y="1175"/>
                </a:lnTo>
                <a:lnTo>
                  <a:pt x="395" y="1170"/>
                </a:lnTo>
                <a:lnTo>
                  <a:pt x="399" y="1154"/>
                </a:lnTo>
                <a:lnTo>
                  <a:pt x="407" y="1146"/>
                </a:lnTo>
                <a:lnTo>
                  <a:pt x="401" y="1138"/>
                </a:lnTo>
                <a:lnTo>
                  <a:pt x="405" y="1116"/>
                </a:lnTo>
                <a:lnTo>
                  <a:pt x="412" y="1113"/>
                </a:lnTo>
                <a:lnTo>
                  <a:pt x="416" y="1095"/>
                </a:lnTo>
                <a:lnTo>
                  <a:pt x="434" y="1122"/>
                </a:lnTo>
                <a:lnTo>
                  <a:pt x="443" y="1115"/>
                </a:lnTo>
                <a:lnTo>
                  <a:pt x="436" y="1091"/>
                </a:lnTo>
                <a:lnTo>
                  <a:pt x="443" y="1091"/>
                </a:lnTo>
                <a:lnTo>
                  <a:pt x="452" y="1083"/>
                </a:lnTo>
                <a:lnTo>
                  <a:pt x="455" y="1074"/>
                </a:lnTo>
                <a:lnTo>
                  <a:pt x="471" y="1067"/>
                </a:lnTo>
                <a:lnTo>
                  <a:pt x="480" y="1052"/>
                </a:lnTo>
                <a:lnTo>
                  <a:pt x="492" y="1050"/>
                </a:lnTo>
                <a:lnTo>
                  <a:pt x="494" y="1056"/>
                </a:lnTo>
                <a:lnTo>
                  <a:pt x="499" y="1056"/>
                </a:lnTo>
                <a:lnTo>
                  <a:pt x="501" y="1059"/>
                </a:lnTo>
                <a:lnTo>
                  <a:pt x="504" y="1050"/>
                </a:lnTo>
                <a:lnTo>
                  <a:pt x="511" y="1047"/>
                </a:lnTo>
                <a:lnTo>
                  <a:pt x="515" y="1047"/>
                </a:lnTo>
                <a:lnTo>
                  <a:pt x="519" y="1056"/>
                </a:lnTo>
                <a:lnTo>
                  <a:pt x="537" y="1056"/>
                </a:lnTo>
                <a:lnTo>
                  <a:pt x="556" y="1083"/>
                </a:lnTo>
                <a:lnTo>
                  <a:pt x="558" y="1093"/>
                </a:lnTo>
                <a:lnTo>
                  <a:pt x="562" y="1093"/>
                </a:lnTo>
                <a:lnTo>
                  <a:pt x="562" y="1076"/>
                </a:lnTo>
                <a:lnTo>
                  <a:pt x="564" y="1076"/>
                </a:lnTo>
                <a:lnTo>
                  <a:pt x="571" y="1086"/>
                </a:lnTo>
                <a:lnTo>
                  <a:pt x="583" y="1093"/>
                </a:lnTo>
                <a:lnTo>
                  <a:pt x="597" y="1078"/>
                </a:lnTo>
                <a:lnTo>
                  <a:pt x="604" y="1078"/>
                </a:lnTo>
                <a:lnTo>
                  <a:pt x="604" y="1076"/>
                </a:lnTo>
                <a:lnTo>
                  <a:pt x="612" y="1074"/>
                </a:lnTo>
                <a:lnTo>
                  <a:pt x="618" y="1081"/>
                </a:lnTo>
                <a:lnTo>
                  <a:pt x="626" y="1074"/>
                </a:lnTo>
                <a:lnTo>
                  <a:pt x="635" y="1074"/>
                </a:lnTo>
                <a:lnTo>
                  <a:pt x="639" y="1074"/>
                </a:lnTo>
                <a:lnTo>
                  <a:pt x="645" y="1091"/>
                </a:lnTo>
                <a:lnTo>
                  <a:pt x="658" y="1091"/>
                </a:lnTo>
                <a:lnTo>
                  <a:pt x="659" y="1095"/>
                </a:lnTo>
                <a:lnTo>
                  <a:pt x="666" y="1095"/>
                </a:lnTo>
                <a:lnTo>
                  <a:pt x="672" y="1083"/>
                </a:lnTo>
                <a:lnTo>
                  <a:pt x="682" y="1091"/>
                </a:lnTo>
                <a:lnTo>
                  <a:pt x="698" y="1086"/>
                </a:lnTo>
                <a:lnTo>
                  <a:pt x="703" y="1064"/>
                </a:lnTo>
                <a:lnTo>
                  <a:pt x="691" y="1059"/>
                </a:lnTo>
                <a:lnTo>
                  <a:pt x="686" y="1054"/>
                </a:lnTo>
                <a:lnTo>
                  <a:pt x="678" y="1052"/>
                </a:lnTo>
                <a:lnTo>
                  <a:pt x="677" y="1045"/>
                </a:lnTo>
                <a:lnTo>
                  <a:pt x="670" y="1042"/>
                </a:lnTo>
                <a:lnTo>
                  <a:pt x="670" y="1040"/>
                </a:lnTo>
                <a:lnTo>
                  <a:pt x="689" y="1028"/>
                </a:lnTo>
                <a:lnTo>
                  <a:pt x="691" y="1021"/>
                </a:lnTo>
                <a:lnTo>
                  <a:pt x="684" y="1012"/>
                </a:lnTo>
                <a:lnTo>
                  <a:pt x="693" y="1001"/>
                </a:lnTo>
                <a:lnTo>
                  <a:pt x="709" y="1001"/>
                </a:lnTo>
                <a:lnTo>
                  <a:pt x="713" y="999"/>
                </a:lnTo>
                <a:lnTo>
                  <a:pt x="707" y="992"/>
                </a:lnTo>
                <a:lnTo>
                  <a:pt x="694" y="990"/>
                </a:lnTo>
                <a:lnTo>
                  <a:pt x="694" y="982"/>
                </a:lnTo>
                <a:lnTo>
                  <a:pt x="701" y="980"/>
                </a:lnTo>
                <a:lnTo>
                  <a:pt x="698" y="977"/>
                </a:lnTo>
                <a:lnTo>
                  <a:pt x="691" y="977"/>
                </a:lnTo>
                <a:lnTo>
                  <a:pt x="694" y="968"/>
                </a:lnTo>
                <a:lnTo>
                  <a:pt x="691" y="963"/>
                </a:lnTo>
                <a:lnTo>
                  <a:pt x="698" y="960"/>
                </a:lnTo>
                <a:lnTo>
                  <a:pt x="701" y="963"/>
                </a:lnTo>
                <a:lnTo>
                  <a:pt x="719" y="963"/>
                </a:lnTo>
                <a:lnTo>
                  <a:pt x="722" y="966"/>
                </a:lnTo>
                <a:lnTo>
                  <a:pt x="724" y="960"/>
                </a:lnTo>
                <a:lnTo>
                  <a:pt x="734" y="960"/>
                </a:lnTo>
                <a:lnTo>
                  <a:pt x="745" y="951"/>
                </a:lnTo>
                <a:lnTo>
                  <a:pt x="752" y="955"/>
                </a:lnTo>
                <a:lnTo>
                  <a:pt x="752" y="951"/>
                </a:lnTo>
                <a:lnTo>
                  <a:pt x="761" y="949"/>
                </a:lnTo>
                <a:lnTo>
                  <a:pt x="773" y="949"/>
                </a:lnTo>
                <a:lnTo>
                  <a:pt x="775" y="939"/>
                </a:lnTo>
                <a:lnTo>
                  <a:pt x="792" y="934"/>
                </a:lnTo>
                <a:lnTo>
                  <a:pt x="835" y="922"/>
                </a:lnTo>
                <a:lnTo>
                  <a:pt x="837" y="912"/>
                </a:lnTo>
                <a:lnTo>
                  <a:pt x="843" y="912"/>
                </a:lnTo>
                <a:lnTo>
                  <a:pt x="851" y="905"/>
                </a:lnTo>
                <a:lnTo>
                  <a:pt x="867" y="908"/>
                </a:lnTo>
                <a:lnTo>
                  <a:pt x="876" y="914"/>
                </a:lnTo>
                <a:lnTo>
                  <a:pt x="886" y="911"/>
                </a:lnTo>
                <a:lnTo>
                  <a:pt x="891" y="912"/>
                </a:lnTo>
                <a:lnTo>
                  <a:pt x="893" y="930"/>
                </a:lnTo>
                <a:lnTo>
                  <a:pt x="899" y="934"/>
                </a:lnTo>
                <a:lnTo>
                  <a:pt x="897" y="944"/>
                </a:lnTo>
                <a:lnTo>
                  <a:pt x="893" y="951"/>
                </a:lnTo>
                <a:lnTo>
                  <a:pt x="897" y="955"/>
                </a:lnTo>
                <a:lnTo>
                  <a:pt x="914" y="953"/>
                </a:lnTo>
                <a:lnTo>
                  <a:pt x="916" y="946"/>
                </a:lnTo>
                <a:lnTo>
                  <a:pt x="918" y="949"/>
                </a:lnTo>
                <a:lnTo>
                  <a:pt x="921" y="955"/>
                </a:lnTo>
                <a:lnTo>
                  <a:pt x="921" y="963"/>
                </a:lnTo>
                <a:lnTo>
                  <a:pt x="926" y="963"/>
                </a:lnTo>
                <a:lnTo>
                  <a:pt x="924" y="958"/>
                </a:lnTo>
                <a:lnTo>
                  <a:pt x="926" y="958"/>
                </a:lnTo>
                <a:lnTo>
                  <a:pt x="940" y="966"/>
                </a:lnTo>
                <a:lnTo>
                  <a:pt x="947" y="960"/>
                </a:lnTo>
                <a:lnTo>
                  <a:pt x="949" y="968"/>
                </a:lnTo>
                <a:lnTo>
                  <a:pt x="942" y="971"/>
                </a:lnTo>
                <a:lnTo>
                  <a:pt x="940" y="977"/>
                </a:lnTo>
                <a:lnTo>
                  <a:pt x="942" y="982"/>
                </a:lnTo>
                <a:lnTo>
                  <a:pt x="953" y="977"/>
                </a:lnTo>
                <a:lnTo>
                  <a:pt x="963" y="980"/>
                </a:lnTo>
                <a:lnTo>
                  <a:pt x="963" y="974"/>
                </a:lnTo>
                <a:lnTo>
                  <a:pt x="977" y="968"/>
                </a:lnTo>
                <a:lnTo>
                  <a:pt x="986" y="955"/>
                </a:lnTo>
                <a:lnTo>
                  <a:pt x="994" y="953"/>
                </a:lnTo>
                <a:lnTo>
                  <a:pt x="1010" y="946"/>
                </a:lnTo>
                <a:lnTo>
                  <a:pt x="1013" y="951"/>
                </a:lnTo>
                <a:lnTo>
                  <a:pt x="1005" y="955"/>
                </a:lnTo>
                <a:lnTo>
                  <a:pt x="1005" y="963"/>
                </a:lnTo>
                <a:lnTo>
                  <a:pt x="1033" y="992"/>
                </a:lnTo>
                <a:lnTo>
                  <a:pt x="1076" y="1086"/>
                </a:lnTo>
                <a:lnTo>
                  <a:pt x="1083" y="1081"/>
                </a:lnTo>
                <a:lnTo>
                  <a:pt x="1087" y="1069"/>
                </a:lnTo>
                <a:lnTo>
                  <a:pt x="1092" y="1067"/>
                </a:lnTo>
                <a:lnTo>
                  <a:pt x="1099" y="1074"/>
                </a:lnTo>
                <a:lnTo>
                  <a:pt x="1099" y="1078"/>
                </a:lnTo>
                <a:lnTo>
                  <a:pt x="1104" y="1088"/>
                </a:lnTo>
                <a:lnTo>
                  <a:pt x="1128" y="1088"/>
                </a:lnTo>
                <a:lnTo>
                  <a:pt x="1132" y="1081"/>
                </a:lnTo>
                <a:lnTo>
                  <a:pt x="1137" y="1081"/>
                </a:lnTo>
                <a:lnTo>
                  <a:pt x="1141" y="1076"/>
                </a:lnTo>
                <a:lnTo>
                  <a:pt x="1147" y="1078"/>
                </a:lnTo>
                <a:lnTo>
                  <a:pt x="1162" y="1091"/>
                </a:lnTo>
                <a:lnTo>
                  <a:pt x="1163" y="1105"/>
                </a:lnTo>
                <a:lnTo>
                  <a:pt x="1174" y="1110"/>
                </a:lnTo>
                <a:lnTo>
                  <a:pt x="1174" y="1116"/>
                </a:lnTo>
                <a:lnTo>
                  <a:pt x="1182" y="1127"/>
                </a:lnTo>
                <a:lnTo>
                  <a:pt x="1203" y="1134"/>
                </a:lnTo>
                <a:lnTo>
                  <a:pt x="1205" y="1127"/>
                </a:lnTo>
                <a:lnTo>
                  <a:pt x="1211" y="1124"/>
                </a:lnTo>
                <a:lnTo>
                  <a:pt x="1221" y="1146"/>
                </a:lnTo>
                <a:lnTo>
                  <a:pt x="1216" y="1156"/>
                </a:lnTo>
                <a:lnTo>
                  <a:pt x="1223" y="1160"/>
                </a:lnTo>
                <a:lnTo>
                  <a:pt x="1232" y="1154"/>
                </a:lnTo>
                <a:lnTo>
                  <a:pt x="1242" y="1136"/>
                </a:lnTo>
                <a:lnTo>
                  <a:pt x="1289" y="1102"/>
                </a:lnTo>
                <a:lnTo>
                  <a:pt x="1315" y="1093"/>
                </a:lnTo>
                <a:lnTo>
                  <a:pt x="1364" y="1100"/>
                </a:lnTo>
                <a:lnTo>
                  <a:pt x="1376" y="1115"/>
                </a:lnTo>
                <a:lnTo>
                  <a:pt x="1434" y="1115"/>
                </a:lnTo>
                <a:lnTo>
                  <a:pt x="1439" y="1113"/>
                </a:lnTo>
                <a:lnTo>
                  <a:pt x="1436" y="1097"/>
                </a:lnTo>
                <a:lnTo>
                  <a:pt x="1441" y="1091"/>
                </a:lnTo>
                <a:lnTo>
                  <a:pt x="1436" y="1061"/>
                </a:lnTo>
                <a:lnTo>
                  <a:pt x="1463" y="1035"/>
                </a:lnTo>
                <a:lnTo>
                  <a:pt x="1463" y="1035"/>
                </a:lnTo>
                <a:close/>
                <a:moveTo>
                  <a:pt x="916" y="0"/>
                </a:moveTo>
                <a:lnTo>
                  <a:pt x="905" y="29"/>
                </a:lnTo>
                <a:lnTo>
                  <a:pt x="921" y="51"/>
                </a:lnTo>
                <a:lnTo>
                  <a:pt x="926" y="75"/>
                </a:lnTo>
                <a:lnTo>
                  <a:pt x="926" y="109"/>
                </a:lnTo>
                <a:lnTo>
                  <a:pt x="920" y="118"/>
                </a:lnTo>
                <a:lnTo>
                  <a:pt x="924" y="147"/>
                </a:lnTo>
                <a:lnTo>
                  <a:pt x="920" y="202"/>
                </a:lnTo>
                <a:lnTo>
                  <a:pt x="940" y="231"/>
                </a:lnTo>
                <a:lnTo>
                  <a:pt x="940" y="243"/>
                </a:lnTo>
                <a:lnTo>
                  <a:pt x="932" y="260"/>
                </a:lnTo>
                <a:lnTo>
                  <a:pt x="932" y="286"/>
                </a:lnTo>
                <a:lnTo>
                  <a:pt x="924" y="297"/>
                </a:lnTo>
                <a:lnTo>
                  <a:pt x="914" y="320"/>
                </a:lnTo>
                <a:lnTo>
                  <a:pt x="899" y="318"/>
                </a:lnTo>
                <a:lnTo>
                  <a:pt x="909" y="332"/>
                </a:lnTo>
                <a:lnTo>
                  <a:pt x="881" y="347"/>
                </a:lnTo>
                <a:lnTo>
                  <a:pt x="867" y="341"/>
                </a:lnTo>
                <a:lnTo>
                  <a:pt x="870" y="347"/>
                </a:lnTo>
                <a:lnTo>
                  <a:pt x="872" y="368"/>
                </a:lnTo>
                <a:lnTo>
                  <a:pt x="912" y="376"/>
                </a:lnTo>
                <a:lnTo>
                  <a:pt x="916" y="373"/>
                </a:lnTo>
                <a:lnTo>
                  <a:pt x="918" y="354"/>
                </a:lnTo>
                <a:lnTo>
                  <a:pt x="940" y="338"/>
                </a:lnTo>
                <a:lnTo>
                  <a:pt x="951" y="311"/>
                </a:lnTo>
                <a:lnTo>
                  <a:pt x="965" y="289"/>
                </a:lnTo>
                <a:lnTo>
                  <a:pt x="968" y="270"/>
                </a:lnTo>
                <a:lnTo>
                  <a:pt x="957" y="243"/>
                </a:lnTo>
                <a:lnTo>
                  <a:pt x="963" y="221"/>
                </a:lnTo>
                <a:lnTo>
                  <a:pt x="1005" y="207"/>
                </a:lnTo>
                <a:lnTo>
                  <a:pt x="1008" y="224"/>
                </a:lnTo>
                <a:lnTo>
                  <a:pt x="1019" y="238"/>
                </a:lnTo>
                <a:lnTo>
                  <a:pt x="1017" y="251"/>
                </a:lnTo>
                <a:lnTo>
                  <a:pt x="1021" y="258"/>
                </a:lnTo>
                <a:lnTo>
                  <a:pt x="1017" y="286"/>
                </a:lnTo>
                <a:lnTo>
                  <a:pt x="1027" y="299"/>
                </a:lnTo>
                <a:lnTo>
                  <a:pt x="1050" y="297"/>
                </a:lnTo>
                <a:lnTo>
                  <a:pt x="1024" y="284"/>
                </a:lnTo>
                <a:lnTo>
                  <a:pt x="1025" y="260"/>
                </a:lnTo>
                <a:lnTo>
                  <a:pt x="1036" y="251"/>
                </a:lnTo>
                <a:lnTo>
                  <a:pt x="1025" y="215"/>
                </a:lnTo>
                <a:lnTo>
                  <a:pt x="994" y="191"/>
                </a:lnTo>
                <a:lnTo>
                  <a:pt x="973" y="199"/>
                </a:lnTo>
                <a:lnTo>
                  <a:pt x="947" y="191"/>
                </a:lnTo>
                <a:lnTo>
                  <a:pt x="951" y="174"/>
                </a:lnTo>
                <a:lnTo>
                  <a:pt x="942" y="147"/>
                </a:lnTo>
                <a:lnTo>
                  <a:pt x="957" y="90"/>
                </a:lnTo>
                <a:lnTo>
                  <a:pt x="932" y="27"/>
                </a:lnTo>
                <a:lnTo>
                  <a:pt x="938" y="3"/>
                </a:lnTo>
                <a:lnTo>
                  <a:pt x="942" y="0"/>
                </a:lnTo>
                <a:lnTo>
                  <a:pt x="938" y="3"/>
                </a:lnTo>
                <a:lnTo>
                  <a:pt x="932" y="27"/>
                </a:lnTo>
                <a:lnTo>
                  <a:pt x="957" y="90"/>
                </a:lnTo>
                <a:lnTo>
                  <a:pt x="942" y="147"/>
                </a:lnTo>
                <a:lnTo>
                  <a:pt x="951" y="174"/>
                </a:lnTo>
                <a:lnTo>
                  <a:pt x="947" y="191"/>
                </a:lnTo>
                <a:lnTo>
                  <a:pt x="973" y="199"/>
                </a:lnTo>
                <a:lnTo>
                  <a:pt x="994" y="191"/>
                </a:lnTo>
                <a:lnTo>
                  <a:pt x="1025" y="215"/>
                </a:lnTo>
                <a:lnTo>
                  <a:pt x="1036" y="251"/>
                </a:lnTo>
                <a:lnTo>
                  <a:pt x="1025" y="260"/>
                </a:lnTo>
                <a:lnTo>
                  <a:pt x="1024" y="284"/>
                </a:lnTo>
                <a:lnTo>
                  <a:pt x="1050" y="297"/>
                </a:lnTo>
                <a:lnTo>
                  <a:pt x="1027" y="299"/>
                </a:lnTo>
                <a:lnTo>
                  <a:pt x="1017" y="286"/>
                </a:lnTo>
                <a:lnTo>
                  <a:pt x="1021" y="258"/>
                </a:lnTo>
                <a:lnTo>
                  <a:pt x="1017" y="251"/>
                </a:lnTo>
                <a:lnTo>
                  <a:pt x="1019" y="238"/>
                </a:lnTo>
                <a:lnTo>
                  <a:pt x="1008" y="224"/>
                </a:lnTo>
                <a:lnTo>
                  <a:pt x="1005" y="207"/>
                </a:lnTo>
                <a:lnTo>
                  <a:pt x="963" y="221"/>
                </a:lnTo>
                <a:lnTo>
                  <a:pt x="957" y="243"/>
                </a:lnTo>
                <a:lnTo>
                  <a:pt x="968" y="270"/>
                </a:lnTo>
                <a:lnTo>
                  <a:pt x="965" y="289"/>
                </a:lnTo>
                <a:lnTo>
                  <a:pt x="951" y="311"/>
                </a:lnTo>
                <a:lnTo>
                  <a:pt x="940" y="338"/>
                </a:lnTo>
                <a:lnTo>
                  <a:pt x="918" y="354"/>
                </a:lnTo>
                <a:lnTo>
                  <a:pt x="916" y="373"/>
                </a:lnTo>
                <a:lnTo>
                  <a:pt x="912" y="376"/>
                </a:lnTo>
                <a:lnTo>
                  <a:pt x="872" y="368"/>
                </a:lnTo>
                <a:lnTo>
                  <a:pt x="870" y="347"/>
                </a:lnTo>
                <a:lnTo>
                  <a:pt x="867" y="341"/>
                </a:lnTo>
                <a:lnTo>
                  <a:pt x="881" y="347"/>
                </a:lnTo>
                <a:lnTo>
                  <a:pt x="909" y="332"/>
                </a:lnTo>
                <a:lnTo>
                  <a:pt x="899" y="318"/>
                </a:lnTo>
                <a:lnTo>
                  <a:pt x="914" y="320"/>
                </a:lnTo>
                <a:lnTo>
                  <a:pt x="924" y="297"/>
                </a:lnTo>
                <a:lnTo>
                  <a:pt x="932" y="286"/>
                </a:lnTo>
                <a:lnTo>
                  <a:pt x="932" y="260"/>
                </a:lnTo>
                <a:lnTo>
                  <a:pt x="940" y="243"/>
                </a:lnTo>
                <a:lnTo>
                  <a:pt x="940" y="231"/>
                </a:lnTo>
                <a:lnTo>
                  <a:pt x="920" y="202"/>
                </a:lnTo>
                <a:lnTo>
                  <a:pt x="924" y="147"/>
                </a:lnTo>
                <a:lnTo>
                  <a:pt x="920" y="118"/>
                </a:lnTo>
                <a:lnTo>
                  <a:pt x="926" y="109"/>
                </a:lnTo>
                <a:lnTo>
                  <a:pt x="926" y="75"/>
                </a:lnTo>
                <a:lnTo>
                  <a:pt x="921" y="51"/>
                </a:lnTo>
                <a:lnTo>
                  <a:pt x="905" y="29"/>
                </a:lnTo>
                <a:lnTo>
                  <a:pt x="916" y="0"/>
                </a:lnTo>
                <a:lnTo>
                  <a:pt x="916" y="0"/>
                </a:lnTo>
                <a:close/>
                <a:moveTo>
                  <a:pt x="977" y="0"/>
                </a:moveTo>
                <a:lnTo>
                  <a:pt x="982" y="19"/>
                </a:lnTo>
                <a:lnTo>
                  <a:pt x="982" y="32"/>
                </a:lnTo>
                <a:lnTo>
                  <a:pt x="975" y="35"/>
                </a:lnTo>
                <a:lnTo>
                  <a:pt x="980" y="41"/>
                </a:lnTo>
                <a:lnTo>
                  <a:pt x="1041" y="70"/>
                </a:lnTo>
                <a:lnTo>
                  <a:pt x="1031" y="38"/>
                </a:lnTo>
                <a:lnTo>
                  <a:pt x="1024" y="46"/>
                </a:lnTo>
                <a:lnTo>
                  <a:pt x="998" y="24"/>
                </a:lnTo>
                <a:lnTo>
                  <a:pt x="992" y="0"/>
                </a:lnTo>
                <a:lnTo>
                  <a:pt x="998" y="24"/>
                </a:lnTo>
                <a:lnTo>
                  <a:pt x="1024" y="46"/>
                </a:lnTo>
                <a:lnTo>
                  <a:pt x="1031" y="38"/>
                </a:lnTo>
                <a:lnTo>
                  <a:pt x="1041" y="70"/>
                </a:lnTo>
                <a:lnTo>
                  <a:pt x="980" y="41"/>
                </a:lnTo>
                <a:lnTo>
                  <a:pt x="975" y="35"/>
                </a:lnTo>
                <a:lnTo>
                  <a:pt x="982" y="32"/>
                </a:lnTo>
                <a:lnTo>
                  <a:pt x="982" y="19"/>
                </a:lnTo>
                <a:lnTo>
                  <a:pt x="977" y="0"/>
                </a:lnTo>
                <a:lnTo>
                  <a:pt x="977" y="0"/>
                </a:lnTo>
                <a:close/>
                <a:moveTo>
                  <a:pt x="1003" y="0"/>
                </a:moveTo>
                <a:lnTo>
                  <a:pt x="1008" y="14"/>
                </a:lnTo>
                <a:lnTo>
                  <a:pt x="1017" y="13"/>
                </a:lnTo>
                <a:lnTo>
                  <a:pt x="1027" y="0"/>
                </a:lnTo>
                <a:lnTo>
                  <a:pt x="1017" y="13"/>
                </a:lnTo>
                <a:lnTo>
                  <a:pt x="1008" y="14"/>
                </a:lnTo>
                <a:lnTo>
                  <a:pt x="1003" y="0"/>
                </a:lnTo>
                <a:lnTo>
                  <a:pt x="1003" y="0"/>
                </a:lnTo>
                <a:close/>
                <a:moveTo>
                  <a:pt x="1097" y="0"/>
                </a:moveTo>
                <a:lnTo>
                  <a:pt x="1104" y="13"/>
                </a:lnTo>
                <a:lnTo>
                  <a:pt x="1141" y="17"/>
                </a:lnTo>
                <a:lnTo>
                  <a:pt x="1134" y="38"/>
                </a:lnTo>
                <a:lnTo>
                  <a:pt x="1120" y="54"/>
                </a:lnTo>
                <a:lnTo>
                  <a:pt x="1122" y="87"/>
                </a:lnTo>
                <a:lnTo>
                  <a:pt x="1120" y="118"/>
                </a:lnTo>
                <a:lnTo>
                  <a:pt x="1139" y="133"/>
                </a:lnTo>
                <a:lnTo>
                  <a:pt x="1137" y="118"/>
                </a:lnTo>
                <a:lnTo>
                  <a:pt x="1149" y="111"/>
                </a:lnTo>
                <a:lnTo>
                  <a:pt x="1149" y="92"/>
                </a:lnTo>
                <a:lnTo>
                  <a:pt x="1141" y="49"/>
                </a:lnTo>
                <a:lnTo>
                  <a:pt x="1147" y="22"/>
                </a:lnTo>
                <a:lnTo>
                  <a:pt x="1145" y="3"/>
                </a:lnTo>
                <a:lnTo>
                  <a:pt x="1141" y="0"/>
                </a:lnTo>
                <a:lnTo>
                  <a:pt x="1145" y="3"/>
                </a:lnTo>
                <a:lnTo>
                  <a:pt x="1147" y="22"/>
                </a:lnTo>
                <a:lnTo>
                  <a:pt x="1141" y="49"/>
                </a:lnTo>
                <a:lnTo>
                  <a:pt x="1149" y="92"/>
                </a:lnTo>
                <a:lnTo>
                  <a:pt x="1149" y="111"/>
                </a:lnTo>
                <a:lnTo>
                  <a:pt x="1137" y="118"/>
                </a:lnTo>
                <a:lnTo>
                  <a:pt x="1139" y="133"/>
                </a:lnTo>
                <a:lnTo>
                  <a:pt x="1120" y="118"/>
                </a:lnTo>
                <a:lnTo>
                  <a:pt x="1122" y="87"/>
                </a:lnTo>
                <a:lnTo>
                  <a:pt x="1120" y="54"/>
                </a:lnTo>
                <a:lnTo>
                  <a:pt x="1134" y="38"/>
                </a:lnTo>
                <a:lnTo>
                  <a:pt x="1141" y="17"/>
                </a:lnTo>
                <a:lnTo>
                  <a:pt x="1104" y="13"/>
                </a:lnTo>
                <a:lnTo>
                  <a:pt x="1097" y="0"/>
                </a:lnTo>
                <a:lnTo>
                  <a:pt x="1097" y="0"/>
                </a:lnTo>
                <a:close/>
                <a:moveTo>
                  <a:pt x="2065" y="0"/>
                </a:moveTo>
                <a:lnTo>
                  <a:pt x="2067" y="19"/>
                </a:lnTo>
                <a:lnTo>
                  <a:pt x="2070" y="17"/>
                </a:lnTo>
                <a:lnTo>
                  <a:pt x="2087" y="63"/>
                </a:lnTo>
                <a:lnTo>
                  <a:pt x="2108" y="70"/>
                </a:lnTo>
                <a:lnTo>
                  <a:pt x="2116" y="87"/>
                </a:lnTo>
                <a:lnTo>
                  <a:pt x="2131" y="54"/>
                </a:lnTo>
                <a:lnTo>
                  <a:pt x="2131" y="27"/>
                </a:lnTo>
                <a:lnTo>
                  <a:pt x="2140" y="0"/>
                </a:lnTo>
                <a:lnTo>
                  <a:pt x="2131" y="27"/>
                </a:lnTo>
                <a:lnTo>
                  <a:pt x="2131" y="54"/>
                </a:lnTo>
                <a:lnTo>
                  <a:pt x="2116" y="87"/>
                </a:lnTo>
                <a:lnTo>
                  <a:pt x="2108" y="70"/>
                </a:lnTo>
                <a:lnTo>
                  <a:pt x="2087" y="63"/>
                </a:lnTo>
                <a:lnTo>
                  <a:pt x="2070" y="17"/>
                </a:lnTo>
                <a:lnTo>
                  <a:pt x="2067" y="19"/>
                </a:lnTo>
                <a:lnTo>
                  <a:pt x="2065" y="0"/>
                </a:lnTo>
                <a:lnTo>
                  <a:pt x="2065" y="0"/>
                </a:lnTo>
                <a:close/>
                <a:moveTo>
                  <a:pt x="2149" y="0"/>
                </a:moveTo>
                <a:lnTo>
                  <a:pt x="2164" y="35"/>
                </a:lnTo>
                <a:lnTo>
                  <a:pt x="2187" y="41"/>
                </a:lnTo>
                <a:lnTo>
                  <a:pt x="2190" y="19"/>
                </a:lnTo>
                <a:lnTo>
                  <a:pt x="2203" y="19"/>
                </a:lnTo>
                <a:lnTo>
                  <a:pt x="2250" y="55"/>
                </a:lnTo>
                <a:lnTo>
                  <a:pt x="2281" y="27"/>
                </a:lnTo>
                <a:lnTo>
                  <a:pt x="2292" y="32"/>
                </a:lnTo>
                <a:lnTo>
                  <a:pt x="2285" y="10"/>
                </a:lnTo>
                <a:lnTo>
                  <a:pt x="2290" y="3"/>
                </a:lnTo>
                <a:lnTo>
                  <a:pt x="2290" y="0"/>
                </a:lnTo>
                <a:lnTo>
                  <a:pt x="2290" y="3"/>
                </a:lnTo>
                <a:lnTo>
                  <a:pt x="2285" y="10"/>
                </a:lnTo>
                <a:lnTo>
                  <a:pt x="2292" y="32"/>
                </a:lnTo>
                <a:lnTo>
                  <a:pt x="2281" y="27"/>
                </a:lnTo>
                <a:lnTo>
                  <a:pt x="2250" y="55"/>
                </a:lnTo>
                <a:lnTo>
                  <a:pt x="2203" y="19"/>
                </a:lnTo>
                <a:lnTo>
                  <a:pt x="2190" y="19"/>
                </a:lnTo>
                <a:lnTo>
                  <a:pt x="2187" y="41"/>
                </a:lnTo>
                <a:lnTo>
                  <a:pt x="2164" y="35"/>
                </a:lnTo>
                <a:lnTo>
                  <a:pt x="2149" y="0"/>
                </a:lnTo>
                <a:lnTo>
                  <a:pt x="2149" y="0"/>
                </a:lnTo>
                <a:close/>
                <a:moveTo>
                  <a:pt x="2496" y="0"/>
                </a:moveTo>
                <a:lnTo>
                  <a:pt x="2496" y="3"/>
                </a:lnTo>
                <a:lnTo>
                  <a:pt x="2490" y="0"/>
                </a:lnTo>
                <a:lnTo>
                  <a:pt x="2496" y="3"/>
                </a:lnTo>
                <a:lnTo>
                  <a:pt x="2496" y="0"/>
                </a:lnTo>
                <a:lnTo>
                  <a:pt x="2496" y="0"/>
                </a:lnTo>
                <a:close/>
                <a:moveTo>
                  <a:pt x="2484" y="0"/>
                </a:moveTo>
                <a:lnTo>
                  <a:pt x="2475" y="14"/>
                </a:lnTo>
                <a:lnTo>
                  <a:pt x="2501" y="19"/>
                </a:lnTo>
                <a:lnTo>
                  <a:pt x="2511" y="36"/>
                </a:lnTo>
                <a:lnTo>
                  <a:pt x="2527" y="35"/>
                </a:lnTo>
                <a:lnTo>
                  <a:pt x="2544" y="54"/>
                </a:lnTo>
                <a:lnTo>
                  <a:pt x="2531" y="68"/>
                </a:lnTo>
                <a:lnTo>
                  <a:pt x="2548" y="79"/>
                </a:lnTo>
                <a:lnTo>
                  <a:pt x="2591" y="68"/>
                </a:lnTo>
                <a:lnTo>
                  <a:pt x="2675" y="70"/>
                </a:lnTo>
                <a:lnTo>
                  <a:pt x="2698" y="106"/>
                </a:lnTo>
                <a:lnTo>
                  <a:pt x="2698" y="120"/>
                </a:lnTo>
                <a:lnTo>
                  <a:pt x="2692" y="150"/>
                </a:lnTo>
                <a:lnTo>
                  <a:pt x="2724" y="166"/>
                </a:lnTo>
                <a:lnTo>
                  <a:pt x="2724" y="178"/>
                </a:lnTo>
                <a:lnTo>
                  <a:pt x="2748" y="157"/>
                </a:lnTo>
                <a:lnTo>
                  <a:pt x="2779" y="152"/>
                </a:lnTo>
                <a:lnTo>
                  <a:pt x="2799" y="166"/>
                </a:lnTo>
                <a:lnTo>
                  <a:pt x="2837" y="171"/>
                </a:lnTo>
                <a:lnTo>
                  <a:pt x="2855" y="152"/>
                </a:lnTo>
                <a:lnTo>
                  <a:pt x="2864" y="166"/>
                </a:lnTo>
                <a:lnTo>
                  <a:pt x="2866" y="191"/>
                </a:lnTo>
                <a:lnTo>
                  <a:pt x="2899" y="219"/>
                </a:lnTo>
                <a:lnTo>
                  <a:pt x="2921" y="197"/>
                </a:lnTo>
                <a:lnTo>
                  <a:pt x="2914" y="166"/>
                </a:lnTo>
                <a:lnTo>
                  <a:pt x="2903" y="164"/>
                </a:lnTo>
                <a:lnTo>
                  <a:pt x="2909" y="155"/>
                </a:lnTo>
                <a:lnTo>
                  <a:pt x="2909" y="136"/>
                </a:lnTo>
                <a:lnTo>
                  <a:pt x="2918" y="133"/>
                </a:lnTo>
                <a:lnTo>
                  <a:pt x="2967" y="147"/>
                </a:lnTo>
                <a:lnTo>
                  <a:pt x="3025" y="147"/>
                </a:lnTo>
                <a:lnTo>
                  <a:pt x="3073" y="176"/>
                </a:lnTo>
                <a:lnTo>
                  <a:pt x="3104" y="210"/>
                </a:lnTo>
                <a:lnTo>
                  <a:pt x="3108" y="212"/>
                </a:lnTo>
                <a:lnTo>
                  <a:pt x="3104" y="210"/>
                </a:lnTo>
                <a:lnTo>
                  <a:pt x="3073" y="176"/>
                </a:lnTo>
                <a:lnTo>
                  <a:pt x="3025" y="147"/>
                </a:lnTo>
                <a:lnTo>
                  <a:pt x="2967" y="147"/>
                </a:lnTo>
                <a:lnTo>
                  <a:pt x="2918" y="133"/>
                </a:lnTo>
                <a:lnTo>
                  <a:pt x="2909" y="136"/>
                </a:lnTo>
                <a:lnTo>
                  <a:pt x="2909" y="155"/>
                </a:lnTo>
                <a:lnTo>
                  <a:pt x="2903" y="164"/>
                </a:lnTo>
                <a:lnTo>
                  <a:pt x="2914" y="166"/>
                </a:lnTo>
                <a:lnTo>
                  <a:pt x="2921" y="197"/>
                </a:lnTo>
                <a:lnTo>
                  <a:pt x="2899" y="219"/>
                </a:lnTo>
                <a:lnTo>
                  <a:pt x="2866" y="191"/>
                </a:lnTo>
                <a:lnTo>
                  <a:pt x="2864" y="166"/>
                </a:lnTo>
                <a:lnTo>
                  <a:pt x="2855" y="152"/>
                </a:lnTo>
                <a:lnTo>
                  <a:pt x="2837" y="171"/>
                </a:lnTo>
                <a:lnTo>
                  <a:pt x="2799" y="166"/>
                </a:lnTo>
                <a:lnTo>
                  <a:pt x="2779" y="152"/>
                </a:lnTo>
                <a:lnTo>
                  <a:pt x="2748" y="157"/>
                </a:lnTo>
                <a:lnTo>
                  <a:pt x="2724" y="178"/>
                </a:lnTo>
                <a:lnTo>
                  <a:pt x="2724" y="166"/>
                </a:lnTo>
                <a:lnTo>
                  <a:pt x="2692" y="150"/>
                </a:lnTo>
                <a:lnTo>
                  <a:pt x="2698" y="120"/>
                </a:lnTo>
                <a:lnTo>
                  <a:pt x="2698" y="106"/>
                </a:lnTo>
                <a:lnTo>
                  <a:pt x="2675" y="70"/>
                </a:lnTo>
                <a:lnTo>
                  <a:pt x="2591" y="68"/>
                </a:lnTo>
                <a:lnTo>
                  <a:pt x="2548" y="79"/>
                </a:lnTo>
                <a:lnTo>
                  <a:pt x="2531" y="68"/>
                </a:lnTo>
                <a:lnTo>
                  <a:pt x="2544" y="54"/>
                </a:lnTo>
                <a:lnTo>
                  <a:pt x="2527" y="35"/>
                </a:lnTo>
                <a:lnTo>
                  <a:pt x="2511" y="36"/>
                </a:lnTo>
                <a:lnTo>
                  <a:pt x="2501" y="19"/>
                </a:lnTo>
                <a:lnTo>
                  <a:pt x="2475" y="14"/>
                </a:lnTo>
                <a:lnTo>
                  <a:pt x="2484" y="0"/>
                </a:lnTo>
                <a:lnTo>
                  <a:pt x="2484" y="0"/>
                </a:lnTo>
                <a:close/>
                <a:moveTo>
                  <a:pt x="3108" y="381"/>
                </a:moveTo>
                <a:lnTo>
                  <a:pt x="3106" y="381"/>
                </a:lnTo>
                <a:lnTo>
                  <a:pt x="3108" y="395"/>
                </a:lnTo>
                <a:lnTo>
                  <a:pt x="3106" y="381"/>
                </a:lnTo>
                <a:lnTo>
                  <a:pt x="3108" y="381"/>
                </a:lnTo>
                <a:lnTo>
                  <a:pt x="3108" y="381"/>
                </a:lnTo>
                <a:close/>
                <a:moveTo>
                  <a:pt x="3108" y="436"/>
                </a:moveTo>
                <a:lnTo>
                  <a:pt x="3104" y="441"/>
                </a:lnTo>
                <a:lnTo>
                  <a:pt x="3101" y="445"/>
                </a:lnTo>
                <a:lnTo>
                  <a:pt x="3074" y="469"/>
                </a:lnTo>
                <a:lnTo>
                  <a:pt x="3068" y="460"/>
                </a:lnTo>
                <a:lnTo>
                  <a:pt x="3052" y="460"/>
                </a:lnTo>
                <a:lnTo>
                  <a:pt x="3054" y="480"/>
                </a:lnTo>
                <a:lnTo>
                  <a:pt x="3066" y="489"/>
                </a:lnTo>
                <a:lnTo>
                  <a:pt x="3071" y="482"/>
                </a:lnTo>
                <a:lnTo>
                  <a:pt x="3074" y="496"/>
                </a:lnTo>
                <a:lnTo>
                  <a:pt x="3071" y="501"/>
                </a:lnTo>
                <a:lnTo>
                  <a:pt x="3078" y="504"/>
                </a:lnTo>
                <a:lnTo>
                  <a:pt x="3081" y="527"/>
                </a:lnTo>
                <a:lnTo>
                  <a:pt x="3093" y="551"/>
                </a:lnTo>
                <a:lnTo>
                  <a:pt x="3085" y="551"/>
                </a:lnTo>
                <a:lnTo>
                  <a:pt x="3095" y="568"/>
                </a:lnTo>
                <a:lnTo>
                  <a:pt x="3085" y="587"/>
                </a:lnTo>
                <a:lnTo>
                  <a:pt x="3056" y="570"/>
                </a:lnTo>
                <a:lnTo>
                  <a:pt x="3052" y="575"/>
                </a:lnTo>
                <a:lnTo>
                  <a:pt x="3043" y="561"/>
                </a:lnTo>
                <a:lnTo>
                  <a:pt x="3048" y="578"/>
                </a:lnTo>
                <a:lnTo>
                  <a:pt x="3005" y="597"/>
                </a:lnTo>
                <a:lnTo>
                  <a:pt x="3003" y="606"/>
                </a:lnTo>
                <a:lnTo>
                  <a:pt x="2980" y="624"/>
                </a:lnTo>
                <a:lnTo>
                  <a:pt x="2971" y="619"/>
                </a:lnTo>
                <a:lnTo>
                  <a:pt x="2965" y="636"/>
                </a:lnTo>
                <a:lnTo>
                  <a:pt x="2949" y="646"/>
                </a:lnTo>
                <a:lnTo>
                  <a:pt x="2951" y="652"/>
                </a:lnTo>
                <a:lnTo>
                  <a:pt x="2942" y="650"/>
                </a:lnTo>
                <a:lnTo>
                  <a:pt x="2944" y="660"/>
                </a:lnTo>
                <a:lnTo>
                  <a:pt x="2911" y="682"/>
                </a:lnTo>
                <a:lnTo>
                  <a:pt x="2907" y="706"/>
                </a:lnTo>
                <a:lnTo>
                  <a:pt x="2888" y="679"/>
                </a:lnTo>
                <a:lnTo>
                  <a:pt x="2864" y="671"/>
                </a:lnTo>
                <a:lnTo>
                  <a:pt x="2839" y="682"/>
                </a:lnTo>
                <a:lnTo>
                  <a:pt x="2825" y="710"/>
                </a:lnTo>
                <a:lnTo>
                  <a:pt x="2825" y="682"/>
                </a:lnTo>
                <a:lnTo>
                  <a:pt x="2822" y="679"/>
                </a:lnTo>
                <a:lnTo>
                  <a:pt x="2804" y="693"/>
                </a:lnTo>
                <a:lnTo>
                  <a:pt x="2799" y="710"/>
                </a:lnTo>
                <a:lnTo>
                  <a:pt x="2790" y="701"/>
                </a:lnTo>
                <a:lnTo>
                  <a:pt x="2783" y="710"/>
                </a:lnTo>
                <a:lnTo>
                  <a:pt x="2779" y="703"/>
                </a:lnTo>
                <a:lnTo>
                  <a:pt x="2769" y="710"/>
                </a:lnTo>
                <a:lnTo>
                  <a:pt x="2762" y="747"/>
                </a:lnTo>
                <a:lnTo>
                  <a:pt x="2759" y="747"/>
                </a:lnTo>
                <a:lnTo>
                  <a:pt x="2740" y="785"/>
                </a:lnTo>
                <a:lnTo>
                  <a:pt x="2740" y="799"/>
                </a:lnTo>
                <a:lnTo>
                  <a:pt x="2744" y="807"/>
                </a:lnTo>
                <a:lnTo>
                  <a:pt x="2752" y="797"/>
                </a:lnTo>
                <a:lnTo>
                  <a:pt x="2762" y="804"/>
                </a:lnTo>
                <a:lnTo>
                  <a:pt x="2754" y="830"/>
                </a:lnTo>
                <a:lnTo>
                  <a:pt x="2754" y="850"/>
                </a:lnTo>
                <a:lnTo>
                  <a:pt x="2762" y="854"/>
                </a:lnTo>
                <a:lnTo>
                  <a:pt x="2764" y="871"/>
                </a:lnTo>
                <a:lnTo>
                  <a:pt x="2759" y="884"/>
                </a:lnTo>
                <a:lnTo>
                  <a:pt x="2752" y="871"/>
                </a:lnTo>
                <a:lnTo>
                  <a:pt x="2759" y="859"/>
                </a:lnTo>
                <a:lnTo>
                  <a:pt x="2744" y="867"/>
                </a:lnTo>
                <a:lnTo>
                  <a:pt x="2748" y="873"/>
                </a:lnTo>
                <a:lnTo>
                  <a:pt x="2738" y="884"/>
                </a:lnTo>
                <a:lnTo>
                  <a:pt x="2731" y="903"/>
                </a:lnTo>
                <a:lnTo>
                  <a:pt x="2740" y="934"/>
                </a:lnTo>
                <a:lnTo>
                  <a:pt x="2729" y="944"/>
                </a:lnTo>
                <a:lnTo>
                  <a:pt x="2717" y="941"/>
                </a:lnTo>
                <a:lnTo>
                  <a:pt x="2696" y="963"/>
                </a:lnTo>
                <a:lnTo>
                  <a:pt x="2698" y="999"/>
                </a:lnTo>
                <a:lnTo>
                  <a:pt x="2692" y="994"/>
                </a:lnTo>
                <a:lnTo>
                  <a:pt x="2670" y="1006"/>
                </a:lnTo>
                <a:lnTo>
                  <a:pt x="2663" y="1047"/>
                </a:lnTo>
                <a:lnTo>
                  <a:pt x="2635" y="1083"/>
                </a:lnTo>
                <a:lnTo>
                  <a:pt x="2609" y="939"/>
                </a:lnTo>
                <a:lnTo>
                  <a:pt x="2609" y="905"/>
                </a:lnTo>
                <a:lnTo>
                  <a:pt x="2616" y="852"/>
                </a:lnTo>
                <a:lnTo>
                  <a:pt x="2635" y="835"/>
                </a:lnTo>
                <a:lnTo>
                  <a:pt x="2639" y="816"/>
                </a:lnTo>
                <a:lnTo>
                  <a:pt x="2635" y="802"/>
                </a:lnTo>
                <a:lnTo>
                  <a:pt x="2647" y="804"/>
                </a:lnTo>
                <a:lnTo>
                  <a:pt x="2665" y="789"/>
                </a:lnTo>
                <a:lnTo>
                  <a:pt x="2709" y="725"/>
                </a:lnTo>
                <a:lnTo>
                  <a:pt x="2736" y="693"/>
                </a:lnTo>
                <a:lnTo>
                  <a:pt x="2738" y="682"/>
                </a:lnTo>
                <a:lnTo>
                  <a:pt x="2773" y="660"/>
                </a:lnTo>
                <a:lnTo>
                  <a:pt x="2771" y="650"/>
                </a:lnTo>
                <a:lnTo>
                  <a:pt x="2775" y="643"/>
                </a:lnTo>
                <a:lnTo>
                  <a:pt x="2775" y="628"/>
                </a:lnTo>
                <a:lnTo>
                  <a:pt x="2779" y="622"/>
                </a:lnTo>
                <a:lnTo>
                  <a:pt x="2783" y="595"/>
                </a:lnTo>
                <a:lnTo>
                  <a:pt x="2797" y="584"/>
                </a:lnTo>
                <a:lnTo>
                  <a:pt x="2799" y="581"/>
                </a:lnTo>
                <a:lnTo>
                  <a:pt x="2787" y="570"/>
                </a:lnTo>
                <a:lnTo>
                  <a:pt x="2771" y="578"/>
                </a:lnTo>
                <a:lnTo>
                  <a:pt x="2761" y="600"/>
                </a:lnTo>
                <a:lnTo>
                  <a:pt x="2759" y="616"/>
                </a:lnTo>
                <a:lnTo>
                  <a:pt x="2764" y="622"/>
                </a:lnTo>
                <a:lnTo>
                  <a:pt x="2761" y="628"/>
                </a:lnTo>
                <a:lnTo>
                  <a:pt x="2757" y="622"/>
                </a:lnTo>
                <a:lnTo>
                  <a:pt x="2748" y="624"/>
                </a:lnTo>
                <a:lnTo>
                  <a:pt x="2703" y="674"/>
                </a:lnTo>
                <a:lnTo>
                  <a:pt x="2707" y="655"/>
                </a:lnTo>
                <a:lnTo>
                  <a:pt x="2696" y="657"/>
                </a:lnTo>
                <a:lnTo>
                  <a:pt x="2698" y="647"/>
                </a:lnTo>
                <a:lnTo>
                  <a:pt x="2696" y="641"/>
                </a:lnTo>
                <a:lnTo>
                  <a:pt x="2703" y="628"/>
                </a:lnTo>
                <a:lnTo>
                  <a:pt x="2707" y="609"/>
                </a:lnTo>
                <a:lnTo>
                  <a:pt x="2696" y="622"/>
                </a:lnTo>
                <a:lnTo>
                  <a:pt x="2677" y="609"/>
                </a:lnTo>
                <a:lnTo>
                  <a:pt x="2642" y="622"/>
                </a:lnTo>
                <a:lnTo>
                  <a:pt x="2616" y="666"/>
                </a:lnTo>
                <a:lnTo>
                  <a:pt x="2593" y="688"/>
                </a:lnTo>
                <a:lnTo>
                  <a:pt x="2585" y="710"/>
                </a:lnTo>
                <a:lnTo>
                  <a:pt x="2581" y="710"/>
                </a:lnTo>
                <a:lnTo>
                  <a:pt x="2583" y="723"/>
                </a:lnTo>
                <a:lnTo>
                  <a:pt x="2581" y="728"/>
                </a:lnTo>
                <a:lnTo>
                  <a:pt x="2600" y="734"/>
                </a:lnTo>
                <a:lnTo>
                  <a:pt x="2600" y="742"/>
                </a:lnTo>
                <a:lnTo>
                  <a:pt x="2595" y="744"/>
                </a:lnTo>
                <a:lnTo>
                  <a:pt x="2569" y="739"/>
                </a:lnTo>
                <a:lnTo>
                  <a:pt x="2553" y="753"/>
                </a:lnTo>
                <a:lnTo>
                  <a:pt x="2548" y="748"/>
                </a:lnTo>
                <a:lnTo>
                  <a:pt x="2523" y="756"/>
                </a:lnTo>
                <a:lnTo>
                  <a:pt x="2518" y="747"/>
                </a:lnTo>
                <a:lnTo>
                  <a:pt x="2539" y="737"/>
                </a:lnTo>
                <a:lnTo>
                  <a:pt x="2523" y="723"/>
                </a:lnTo>
                <a:lnTo>
                  <a:pt x="2513" y="729"/>
                </a:lnTo>
                <a:lnTo>
                  <a:pt x="2480" y="715"/>
                </a:lnTo>
                <a:lnTo>
                  <a:pt x="2475" y="717"/>
                </a:lnTo>
                <a:lnTo>
                  <a:pt x="2478" y="728"/>
                </a:lnTo>
                <a:lnTo>
                  <a:pt x="2469" y="729"/>
                </a:lnTo>
                <a:lnTo>
                  <a:pt x="2471" y="739"/>
                </a:lnTo>
                <a:lnTo>
                  <a:pt x="2467" y="739"/>
                </a:lnTo>
                <a:lnTo>
                  <a:pt x="2461" y="731"/>
                </a:lnTo>
                <a:lnTo>
                  <a:pt x="2445" y="739"/>
                </a:lnTo>
                <a:lnTo>
                  <a:pt x="2424" y="729"/>
                </a:lnTo>
                <a:lnTo>
                  <a:pt x="2415" y="742"/>
                </a:lnTo>
                <a:lnTo>
                  <a:pt x="2405" y="729"/>
                </a:lnTo>
                <a:lnTo>
                  <a:pt x="2358" y="734"/>
                </a:lnTo>
                <a:lnTo>
                  <a:pt x="2339" y="747"/>
                </a:lnTo>
                <a:lnTo>
                  <a:pt x="2310" y="783"/>
                </a:lnTo>
                <a:lnTo>
                  <a:pt x="2300" y="804"/>
                </a:lnTo>
                <a:lnTo>
                  <a:pt x="2277" y="826"/>
                </a:lnTo>
                <a:lnTo>
                  <a:pt x="2246" y="873"/>
                </a:lnTo>
                <a:lnTo>
                  <a:pt x="2196" y="927"/>
                </a:lnTo>
                <a:lnTo>
                  <a:pt x="2196" y="934"/>
                </a:lnTo>
                <a:lnTo>
                  <a:pt x="2206" y="941"/>
                </a:lnTo>
                <a:lnTo>
                  <a:pt x="2227" y="939"/>
                </a:lnTo>
                <a:lnTo>
                  <a:pt x="2227" y="974"/>
                </a:lnTo>
                <a:lnTo>
                  <a:pt x="2236" y="968"/>
                </a:lnTo>
                <a:lnTo>
                  <a:pt x="2236" y="955"/>
                </a:lnTo>
                <a:lnTo>
                  <a:pt x="2244" y="951"/>
                </a:lnTo>
                <a:lnTo>
                  <a:pt x="2238" y="960"/>
                </a:lnTo>
                <a:lnTo>
                  <a:pt x="2244" y="971"/>
                </a:lnTo>
                <a:lnTo>
                  <a:pt x="2238" y="982"/>
                </a:lnTo>
                <a:lnTo>
                  <a:pt x="2255" y="977"/>
                </a:lnTo>
                <a:lnTo>
                  <a:pt x="2260" y="972"/>
                </a:lnTo>
                <a:lnTo>
                  <a:pt x="2258" y="982"/>
                </a:lnTo>
                <a:lnTo>
                  <a:pt x="2267" y="972"/>
                </a:lnTo>
                <a:lnTo>
                  <a:pt x="2267" y="951"/>
                </a:lnTo>
                <a:lnTo>
                  <a:pt x="2290" y="953"/>
                </a:lnTo>
                <a:lnTo>
                  <a:pt x="2300" y="974"/>
                </a:lnTo>
                <a:lnTo>
                  <a:pt x="2321" y="992"/>
                </a:lnTo>
                <a:lnTo>
                  <a:pt x="2316" y="1006"/>
                </a:lnTo>
                <a:lnTo>
                  <a:pt x="2318" y="1018"/>
                </a:lnTo>
                <a:lnTo>
                  <a:pt x="2316" y="1026"/>
                </a:lnTo>
                <a:lnTo>
                  <a:pt x="2323" y="1035"/>
                </a:lnTo>
                <a:lnTo>
                  <a:pt x="2310" y="1064"/>
                </a:lnTo>
                <a:lnTo>
                  <a:pt x="2302" y="1091"/>
                </a:lnTo>
                <a:lnTo>
                  <a:pt x="2306" y="1115"/>
                </a:lnTo>
                <a:lnTo>
                  <a:pt x="2300" y="1173"/>
                </a:lnTo>
                <a:lnTo>
                  <a:pt x="2281" y="1197"/>
                </a:lnTo>
                <a:lnTo>
                  <a:pt x="2265" y="1225"/>
                </a:lnTo>
                <a:lnTo>
                  <a:pt x="2255" y="1252"/>
                </a:lnTo>
                <a:lnTo>
                  <a:pt x="2192" y="1343"/>
                </a:lnTo>
                <a:lnTo>
                  <a:pt x="2171" y="1362"/>
                </a:lnTo>
                <a:lnTo>
                  <a:pt x="2155" y="1367"/>
                </a:lnTo>
                <a:lnTo>
                  <a:pt x="2136" y="1362"/>
                </a:lnTo>
                <a:lnTo>
                  <a:pt x="2136" y="1348"/>
                </a:lnTo>
                <a:lnTo>
                  <a:pt x="2131" y="1353"/>
                </a:lnTo>
                <a:lnTo>
                  <a:pt x="2126" y="1343"/>
                </a:lnTo>
                <a:lnTo>
                  <a:pt x="2114" y="1370"/>
                </a:lnTo>
                <a:lnTo>
                  <a:pt x="2103" y="1370"/>
                </a:lnTo>
                <a:lnTo>
                  <a:pt x="2105" y="1375"/>
                </a:lnTo>
                <a:lnTo>
                  <a:pt x="2103" y="1377"/>
                </a:lnTo>
                <a:lnTo>
                  <a:pt x="2101" y="1370"/>
                </a:lnTo>
                <a:lnTo>
                  <a:pt x="2101" y="1362"/>
                </a:lnTo>
                <a:lnTo>
                  <a:pt x="2114" y="1345"/>
                </a:lnTo>
                <a:lnTo>
                  <a:pt x="2114" y="1318"/>
                </a:lnTo>
                <a:lnTo>
                  <a:pt x="2110" y="1302"/>
                </a:lnTo>
                <a:lnTo>
                  <a:pt x="2126" y="1283"/>
                </a:lnTo>
                <a:lnTo>
                  <a:pt x="2147" y="1293"/>
                </a:lnTo>
                <a:lnTo>
                  <a:pt x="2154" y="1288"/>
                </a:lnTo>
                <a:lnTo>
                  <a:pt x="2166" y="1255"/>
                </a:lnTo>
                <a:lnTo>
                  <a:pt x="2176" y="1214"/>
                </a:lnTo>
                <a:lnTo>
                  <a:pt x="2187" y="1203"/>
                </a:lnTo>
                <a:lnTo>
                  <a:pt x="2184" y="1179"/>
                </a:lnTo>
                <a:lnTo>
                  <a:pt x="2187" y="1173"/>
                </a:lnTo>
                <a:lnTo>
                  <a:pt x="2131" y="1198"/>
                </a:lnTo>
                <a:lnTo>
                  <a:pt x="2112" y="1198"/>
                </a:lnTo>
                <a:lnTo>
                  <a:pt x="2105" y="1187"/>
                </a:lnTo>
                <a:lnTo>
                  <a:pt x="2105" y="1173"/>
                </a:lnTo>
                <a:lnTo>
                  <a:pt x="2100" y="1156"/>
                </a:lnTo>
                <a:lnTo>
                  <a:pt x="2072" y="1136"/>
                </a:lnTo>
                <a:lnTo>
                  <a:pt x="2039" y="1129"/>
                </a:lnTo>
                <a:lnTo>
                  <a:pt x="2032" y="1083"/>
                </a:lnTo>
                <a:lnTo>
                  <a:pt x="2019" y="1052"/>
                </a:lnTo>
                <a:lnTo>
                  <a:pt x="2016" y="1031"/>
                </a:lnTo>
                <a:lnTo>
                  <a:pt x="2000" y="1006"/>
                </a:lnTo>
                <a:lnTo>
                  <a:pt x="1976" y="999"/>
                </a:lnTo>
                <a:lnTo>
                  <a:pt x="1959" y="987"/>
                </a:lnTo>
                <a:lnTo>
                  <a:pt x="1903" y="996"/>
                </a:lnTo>
                <a:lnTo>
                  <a:pt x="1887" y="1015"/>
                </a:lnTo>
                <a:lnTo>
                  <a:pt x="1885" y="1023"/>
                </a:lnTo>
                <a:lnTo>
                  <a:pt x="1899" y="1023"/>
                </a:lnTo>
                <a:lnTo>
                  <a:pt x="1901" y="1042"/>
                </a:lnTo>
                <a:lnTo>
                  <a:pt x="1885" y="1059"/>
                </a:lnTo>
                <a:lnTo>
                  <a:pt x="1872" y="1100"/>
                </a:lnTo>
                <a:lnTo>
                  <a:pt x="1870" y="1113"/>
                </a:lnTo>
                <a:lnTo>
                  <a:pt x="1841" y="1132"/>
                </a:lnTo>
                <a:lnTo>
                  <a:pt x="1812" y="1116"/>
                </a:lnTo>
                <a:lnTo>
                  <a:pt x="1798" y="1119"/>
                </a:lnTo>
                <a:lnTo>
                  <a:pt x="1775" y="1107"/>
                </a:lnTo>
                <a:lnTo>
                  <a:pt x="1742" y="1132"/>
                </a:lnTo>
                <a:lnTo>
                  <a:pt x="1701" y="1146"/>
                </a:lnTo>
                <a:lnTo>
                  <a:pt x="1685" y="1143"/>
                </a:lnTo>
                <a:lnTo>
                  <a:pt x="1657" y="1136"/>
                </a:lnTo>
                <a:lnTo>
                  <a:pt x="1641" y="1122"/>
                </a:lnTo>
                <a:lnTo>
                  <a:pt x="1594" y="1095"/>
                </a:lnTo>
                <a:lnTo>
                  <a:pt x="1580" y="1091"/>
                </a:lnTo>
                <a:lnTo>
                  <a:pt x="1552" y="1107"/>
                </a:lnTo>
                <a:lnTo>
                  <a:pt x="1540" y="1102"/>
                </a:lnTo>
                <a:lnTo>
                  <a:pt x="1523" y="1088"/>
                </a:lnTo>
                <a:lnTo>
                  <a:pt x="1519" y="1059"/>
                </a:lnTo>
                <a:lnTo>
                  <a:pt x="1463" y="1035"/>
                </a:lnTo>
                <a:lnTo>
                  <a:pt x="1519" y="1059"/>
                </a:lnTo>
                <a:lnTo>
                  <a:pt x="1523" y="1088"/>
                </a:lnTo>
                <a:lnTo>
                  <a:pt x="1540" y="1102"/>
                </a:lnTo>
                <a:lnTo>
                  <a:pt x="1552" y="1107"/>
                </a:lnTo>
                <a:lnTo>
                  <a:pt x="1580" y="1091"/>
                </a:lnTo>
                <a:lnTo>
                  <a:pt x="1594" y="1095"/>
                </a:lnTo>
                <a:lnTo>
                  <a:pt x="1641" y="1122"/>
                </a:lnTo>
                <a:lnTo>
                  <a:pt x="1657" y="1136"/>
                </a:lnTo>
                <a:lnTo>
                  <a:pt x="1685" y="1143"/>
                </a:lnTo>
                <a:lnTo>
                  <a:pt x="1701" y="1146"/>
                </a:lnTo>
                <a:lnTo>
                  <a:pt x="1742" y="1132"/>
                </a:lnTo>
                <a:lnTo>
                  <a:pt x="1775" y="1107"/>
                </a:lnTo>
                <a:lnTo>
                  <a:pt x="1798" y="1119"/>
                </a:lnTo>
                <a:lnTo>
                  <a:pt x="1812" y="1116"/>
                </a:lnTo>
                <a:lnTo>
                  <a:pt x="1841" y="1132"/>
                </a:lnTo>
                <a:lnTo>
                  <a:pt x="1870" y="1113"/>
                </a:lnTo>
                <a:lnTo>
                  <a:pt x="1872" y="1100"/>
                </a:lnTo>
                <a:lnTo>
                  <a:pt x="1885" y="1059"/>
                </a:lnTo>
                <a:lnTo>
                  <a:pt x="1901" y="1042"/>
                </a:lnTo>
                <a:lnTo>
                  <a:pt x="1899" y="1023"/>
                </a:lnTo>
                <a:lnTo>
                  <a:pt x="1885" y="1023"/>
                </a:lnTo>
                <a:lnTo>
                  <a:pt x="1887" y="1015"/>
                </a:lnTo>
                <a:lnTo>
                  <a:pt x="1903" y="996"/>
                </a:lnTo>
                <a:lnTo>
                  <a:pt x="1959" y="987"/>
                </a:lnTo>
                <a:lnTo>
                  <a:pt x="1976" y="999"/>
                </a:lnTo>
                <a:lnTo>
                  <a:pt x="2000" y="1006"/>
                </a:lnTo>
                <a:lnTo>
                  <a:pt x="2016" y="1031"/>
                </a:lnTo>
                <a:lnTo>
                  <a:pt x="2019" y="1052"/>
                </a:lnTo>
                <a:lnTo>
                  <a:pt x="2032" y="1083"/>
                </a:lnTo>
                <a:lnTo>
                  <a:pt x="2039" y="1129"/>
                </a:lnTo>
                <a:lnTo>
                  <a:pt x="2072" y="1136"/>
                </a:lnTo>
                <a:lnTo>
                  <a:pt x="2100" y="1156"/>
                </a:lnTo>
                <a:lnTo>
                  <a:pt x="2105" y="1173"/>
                </a:lnTo>
                <a:lnTo>
                  <a:pt x="2105" y="1187"/>
                </a:lnTo>
                <a:lnTo>
                  <a:pt x="2112" y="1198"/>
                </a:lnTo>
                <a:lnTo>
                  <a:pt x="2131" y="1198"/>
                </a:lnTo>
                <a:lnTo>
                  <a:pt x="2187" y="1173"/>
                </a:lnTo>
                <a:lnTo>
                  <a:pt x="2184" y="1179"/>
                </a:lnTo>
                <a:lnTo>
                  <a:pt x="2187" y="1203"/>
                </a:lnTo>
                <a:lnTo>
                  <a:pt x="2176" y="1214"/>
                </a:lnTo>
                <a:lnTo>
                  <a:pt x="2166" y="1255"/>
                </a:lnTo>
                <a:lnTo>
                  <a:pt x="2154" y="1288"/>
                </a:lnTo>
                <a:lnTo>
                  <a:pt x="2147" y="1293"/>
                </a:lnTo>
                <a:lnTo>
                  <a:pt x="2126" y="1283"/>
                </a:lnTo>
                <a:lnTo>
                  <a:pt x="2110" y="1302"/>
                </a:lnTo>
                <a:lnTo>
                  <a:pt x="2114" y="1318"/>
                </a:lnTo>
                <a:lnTo>
                  <a:pt x="2114" y="1345"/>
                </a:lnTo>
                <a:lnTo>
                  <a:pt x="2101" y="1362"/>
                </a:lnTo>
                <a:lnTo>
                  <a:pt x="2101" y="1370"/>
                </a:lnTo>
                <a:lnTo>
                  <a:pt x="2103" y="1377"/>
                </a:lnTo>
                <a:lnTo>
                  <a:pt x="2105" y="1375"/>
                </a:lnTo>
                <a:lnTo>
                  <a:pt x="2103" y="1370"/>
                </a:lnTo>
                <a:lnTo>
                  <a:pt x="2114" y="1370"/>
                </a:lnTo>
                <a:lnTo>
                  <a:pt x="2126" y="1343"/>
                </a:lnTo>
                <a:lnTo>
                  <a:pt x="2131" y="1353"/>
                </a:lnTo>
                <a:lnTo>
                  <a:pt x="2136" y="1348"/>
                </a:lnTo>
                <a:lnTo>
                  <a:pt x="2136" y="1362"/>
                </a:lnTo>
                <a:lnTo>
                  <a:pt x="2155" y="1367"/>
                </a:lnTo>
                <a:lnTo>
                  <a:pt x="2171" y="1362"/>
                </a:lnTo>
                <a:lnTo>
                  <a:pt x="2192" y="1343"/>
                </a:lnTo>
                <a:lnTo>
                  <a:pt x="2255" y="1252"/>
                </a:lnTo>
                <a:lnTo>
                  <a:pt x="2265" y="1225"/>
                </a:lnTo>
                <a:lnTo>
                  <a:pt x="2281" y="1197"/>
                </a:lnTo>
                <a:lnTo>
                  <a:pt x="2300" y="1173"/>
                </a:lnTo>
                <a:lnTo>
                  <a:pt x="2306" y="1115"/>
                </a:lnTo>
                <a:lnTo>
                  <a:pt x="2302" y="1091"/>
                </a:lnTo>
                <a:lnTo>
                  <a:pt x="2310" y="1064"/>
                </a:lnTo>
                <a:lnTo>
                  <a:pt x="2323" y="1035"/>
                </a:lnTo>
                <a:lnTo>
                  <a:pt x="2316" y="1026"/>
                </a:lnTo>
                <a:lnTo>
                  <a:pt x="2318" y="1018"/>
                </a:lnTo>
                <a:lnTo>
                  <a:pt x="2316" y="1006"/>
                </a:lnTo>
                <a:lnTo>
                  <a:pt x="2321" y="992"/>
                </a:lnTo>
                <a:lnTo>
                  <a:pt x="2300" y="974"/>
                </a:lnTo>
                <a:lnTo>
                  <a:pt x="2290" y="953"/>
                </a:lnTo>
                <a:lnTo>
                  <a:pt x="2267" y="951"/>
                </a:lnTo>
                <a:lnTo>
                  <a:pt x="2267" y="972"/>
                </a:lnTo>
                <a:lnTo>
                  <a:pt x="2258" y="982"/>
                </a:lnTo>
                <a:lnTo>
                  <a:pt x="2260" y="972"/>
                </a:lnTo>
                <a:lnTo>
                  <a:pt x="2255" y="977"/>
                </a:lnTo>
                <a:lnTo>
                  <a:pt x="2238" y="982"/>
                </a:lnTo>
                <a:lnTo>
                  <a:pt x="2244" y="971"/>
                </a:lnTo>
                <a:lnTo>
                  <a:pt x="2238" y="960"/>
                </a:lnTo>
                <a:lnTo>
                  <a:pt x="2244" y="951"/>
                </a:lnTo>
                <a:lnTo>
                  <a:pt x="2236" y="955"/>
                </a:lnTo>
                <a:lnTo>
                  <a:pt x="2236" y="968"/>
                </a:lnTo>
                <a:lnTo>
                  <a:pt x="2227" y="974"/>
                </a:lnTo>
                <a:lnTo>
                  <a:pt x="2227" y="939"/>
                </a:lnTo>
                <a:lnTo>
                  <a:pt x="2206" y="941"/>
                </a:lnTo>
                <a:lnTo>
                  <a:pt x="2196" y="934"/>
                </a:lnTo>
                <a:lnTo>
                  <a:pt x="2196" y="927"/>
                </a:lnTo>
                <a:lnTo>
                  <a:pt x="2246" y="873"/>
                </a:lnTo>
                <a:lnTo>
                  <a:pt x="2277" y="826"/>
                </a:lnTo>
                <a:lnTo>
                  <a:pt x="2300" y="804"/>
                </a:lnTo>
                <a:lnTo>
                  <a:pt x="2310" y="783"/>
                </a:lnTo>
                <a:lnTo>
                  <a:pt x="2339" y="747"/>
                </a:lnTo>
                <a:lnTo>
                  <a:pt x="2358" y="734"/>
                </a:lnTo>
                <a:lnTo>
                  <a:pt x="2405" y="729"/>
                </a:lnTo>
                <a:lnTo>
                  <a:pt x="2415" y="742"/>
                </a:lnTo>
                <a:lnTo>
                  <a:pt x="2424" y="729"/>
                </a:lnTo>
                <a:lnTo>
                  <a:pt x="2445" y="739"/>
                </a:lnTo>
                <a:lnTo>
                  <a:pt x="2461" y="731"/>
                </a:lnTo>
                <a:lnTo>
                  <a:pt x="2467" y="739"/>
                </a:lnTo>
                <a:lnTo>
                  <a:pt x="2471" y="739"/>
                </a:lnTo>
                <a:lnTo>
                  <a:pt x="2469" y="729"/>
                </a:lnTo>
                <a:lnTo>
                  <a:pt x="2478" y="728"/>
                </a:lnTo>
                <a:lnTo>
                  <a:pt x="2475" y="717"/>
                </a:lnTo>
                <a:lnTo>
                  <a:pt x="2480" y="715"/>
                </a:lnTo>
                <a:lnTo>
                  <a:pt x="2513" y="729"/>
                </a:lnTo>
                <a:lnTo>
                  <a:pt x="2523" y="723"/>
                </a:lnTo>
                <a:lnTo>
                  <a:pt x="2539" y="737"/>
                </a:lnTo>
                <a:lnTo>
                  <a:pt x="2518" y="747"/>
                </a:lnTo>
                <a:lnTo>
                  <a:pt x="2523" y="756"/>
                </a:lnTo>
                <a:lnTo>
                  <a:pt x="2548" y="748"/>
                </a:lnTo>
                <a:lnTo>
                  <a:pt x="2553" y="753"/>
                </a:lnTo>
                <a:lnTo>
                  <a:pt x="2569" y="739"/>
                </a:lnTo>
                <a:lnTo>
                  <a:pt x="2595" y="744"/>
                </a:lnTo>
                <a:lnTo>
                  <a:pt x="2600" y="742"/>
                </a:lnTo>
                <a:lnTo>
                  <a:pt x="2600" y="734"/>
                </a:lnTo>
                <a:lnTo>
                  <a:pt x="2581" y="728"/>
                </a:lnTo>
                <a:lnTo>
                  <a:pt x="2583" y="723"/>
                </a:lnTo>
                <a:lnTo>
                  <a:pt x="2581" y="710"/>
                </a:lnTo>
                <a:lnTo>
                  <a:pt x="2585" y="710"/>
                </a:lnTo>
                <a:lnTo>
                  <a:pt x="2593" y="688"/>
                </a:lnTo>
                <a:lnTo>
                  <a:pt x="2616" y="666"/>
                </a:lnTo>
                <a:lnTo>
                  <a:pt x="2642" y="622"/>
                </a:lnTo>
                <a:lnTo>
                  <a:pt x="2677" y="609"/>
                </a:lnTo>
                <a:lnTo>
                  <a:pt x="2696" y="622"/>
                </a:lnTo>
                <a:lnTo>
                  <a:pt x="2707" y="609"/>
                </a:lnTo>
                <a:lnTo>
                  <a:pt x="2703" y="628"/>
                </a:lnTo>
                <a:lnTo>
                  <a:pt x="2696" y="641"/>
                </a:lnTo>
                <a:lnTo>
                  <a:pt x="2698" y="647"/>
                </a:lnTo>
                <a:lnTo>
                  <a:pt x="2696" y="657"/>
                </a:lnTo>
                <a:lnTo>
                  <a:pt x="2707" y="655"/>
                </a:lnTo>
                <a:lnTo>
                  <a:pt x="2703" y="674"/>
                </a:lnTo>
                <a:lnTo>
                  <a:pt x="2748" y="624"/>
                </a:lnTo>
                <a:lnTo>
                  <a:pt x="2757" y="622"/>
                </a:lnTo>
                <a:lnTo>
                  <a:pt x="2761" y="628"/>
                </a:lnTo>
                <a:lnTo>
                  <a:pt x="2764" y="622"/>
                </a:lnTo>
                <a:lnTo>
                  <a:pt x="2759" y="616"/>
                </a:lnTo>
                <a:lnTo>
                  <a:pt x="2761" y="600"/>
                </a:lnTo>
                <a:lnTo>
                  <a:pt x="2771" y="578"/>
                </a:lnTo>
                <a:lnTo>
                  <a:pt x="2787" y="570"/>
                </a:lnTo>
                <a:lnTo>
                  <a:pt x="2799" y="581"/>
                </a:lnTo>
                <a:lnTo>
                  <a:pt x="2797" y="584"/>
                </a:lnTo>
                <a:lnTo>
                  <a:pt x="2783" y="595"/>
                </a:lnTo>
                <a:lnTo>
                  <a:pt x="2779" y="622"/>
                </a:lnTo>
                <a:lnTo>
                  <a:pt x="2775" y="628"/>
                </a:lnTo>
                <a:lnTo>
                  <a:pt x="2775" y="643"/>
                </a:lnTo>
                <a:lnTo>
                  <a:pt x="2771" y="650"/>
                </a:lnTo>
                <a:lnTo>
                  <a:pt x="2773" y="660"/>
                </a:lnTo>
                <a:lnTo>
                  <a:pt x="2738" y="682"/>
                </a:lnTo>
                <a:lnTo>
                  <a:pt x="2736" y="693"/>
                </a:lnTo>
                <a:lnTo>
                  <a:pt x="2709" y="725"/>
                </a:lnTo>
                <a:lnTo>
                  <a:pt x="2665" y="789"/>
                </a:lnTo>
                <a:lnTo>
                  <a:pt x="2647" y="804"/>
                </a:lnTo>
                <a:lnTo>
                  <a:pt x="2635" y="802"/>
                </a:lnTo>
                <a:lnTo>
                  <a:pt x="2639" y="816"/>
                </a:lnTo>
                <a:lnTo>
                  <a:pt x="2635" y="835"/>
                </a:lnTo>
                <a:lnTo>
                  <a:pt x="2616" y="852"/>
                </a:lnTo>
                <a:lnTo>
                  <a:pt x="2609" y="905"/>
                </a:lnTo>
                <a:lnTo>
                  <a:pt x="2609" y="939"/>
                </a:lnTo>
                <a:lnTo>
                  <a:pt x="2635" y="1083"/>
                </a:lnTo>
                <a:lnTo>
                  <a:pt x="2663" y="1047"/>
                </a:lnTo>
                <a:lnTo>
                  <a:pt x="2670" y="1006"/>
                </a:lnTo>
                <a:lnTo>
                  <a:pt x="2692" y="994"/>
                </a:lnTo>
                <a:lnTo>
                  <a:pt x="2698" y="999"/>
                </a:lnTo>
                <a:lnTo>
                  <a:pt x="2696" y="963"/>
                </a:lnTo>
                <a:lnTo>
                  <a:pt x="2717" y="941"/>
                </a:lnTo>
                <a:lnTo>
                  <a:pt x="2729" y="944"/>
                </a:lnTo>
                <a:lnTo>
                  <a:pt x="2740" y="934"/>
                </a:lnTo>
                <a:lnTo>
                  <a:pt x="2731" y="903"/>
                </a:lnTo>
                <a:lnTo>
                  <a:pt x="2738" y="884"/>
                </a:lnTo>
                <a:lnTo>
                  <a:pt x="2748" y="873"/>
                </a:lnTo>
                <a:lnTo>
                  <a:pt x="2744" y="867"/>
                </a:lnTo>
                <a:lnTo>
                  <a:pt x="2759" y="859"/>
                </a:lnTo>
                <a:lnTo>
                  <a:pt x="2752" y="871"/>
                </a:lnTo>
                <a:lnTo>
                  <a:pt x="2759" y="884"/>
                </a:lnTo>
                <a:lnTo>
                  <a:pt x="2764" y="871"/>
                </a:lnTo>
                <a:lnTo>
                  <a:pt x="2762" y="854"/>
                </a:lnTo>
                <a:lnTo>
                  <a:pt x="2754" y="850"/>
                </a:lnTo>
                <a:lnTo>
                  <a:pt x="2754" y="830"/>
                </a:lnTo>
                <a:lnTo>
                  <a:pt x="2762" y="804"/>
                </a:lnTo>
                <a:lnTo>
                  <a:pt x="2752" y="797"/>
                </a:lnTo>
                <a:lnTo>
                  <a:pt x="2744" y="807"/>
                </a:lnTo>
                <a:lnTo>
                  <a:pt x="2740" y="799"/>
                </a:lnTo>
                <a:lnTo>
                  <a:pt x="2740" y="785"/>
                </a:lnTo>
                <a:lnTo>
                  <a:pt x="2759" y="747"/>
                </a:lnTo>
                <a:lnTo>
                  <a:pt x="2762" y="747"/>
                </a:lnTo>
                <a:lnTo>
                  <a:pt x="2769" y="710"/>
                </a:lnTo>
                <a:lnTo>
                  <a:pt x="2779" y="703"/>
                </a:lnTo>
                <a:lnTo>
                  <a:pt x="2783" y="710"/>
                </a:lnTo>
                <a:lnTo>
                  <a:pt x="2790" y="701"/>
                </a:lnTo>
                <a:lnTo>
                  <a:pt x="2799" y="710"/>
                </a:lnTo>
                <a:lnTo>
                  <a:pt x="2804" y="693"/>
                </a:lnTo>
                <a:lnTo>
                  <a:pt x="2822" y="679"/>
                </a:lnTo>
                <a:lnTo>
                  <a:pt x="2825" y="682"/>
                </a:lnTo>
                <a:lnTo>
                  <a:pt x="2825" y="710"/>
                </a:lnTo>
                <a:lnTo>
                  <a:pt x="2839" y="682"/>
                </a:lnTo>
                <a:lnTo>
                  <a:pt x="2864" y="671"/>
                </a:lnTo>
                <a:lnTo>
                  <a:pt x="2888" y="679"/>
                </a:lnTo>
                <a:lnTo>
                  <a:pt x="2907" y="706"/>
                </a:lnTo>
                <a:lnTo>
                  <a:pt x="2911" y="682"/>
                </a:lnTo>
                <a:lnTo>
                  <a:pt x="2944" y="660"/>
                </a:lnTo>
                <a:lnTo>
                  <a:pt x="2942" y="650"/>
                </a:lnTo>
                <a:lnTo>
                  <a:pt x="2951" y="652"/>
                </a:lnTo>
                <a:lnTo>
                  <a:pt x="2949" y="646"/>
                </a:lnTo>
                <a:lnTo>
                  <a:pt x="2965" y="636"/>
                </a:lnTo>
                <a:lnTo>
                  <a:pt x="2971" y="619"/>
                </a:lnTo>
                <a:lnTo>
                  <a:pt x="2980" y="624"/>
                </a:lnTo>
                <a:lnTo>
                  <a:pt x="3003" y="606"/>
                </a:lnTo>
                <a:lnTo>
                  <a:pt x="3005" y="597"/>
                </a:lnTo>
                <a:lnTo>
                  <a:pt x="3048" y="578"/>
                </a:lnTo>
                <a:lnTo>
                  <a:pt x="3043" y="561"/>
                </a:lnTo>
                <a:lnTo>
                  <a:pt x="3052" y="575"/>
                </a:lnTo>
                <a:lnTo>
                  <a:pt x="3056" y="570"/>
                </a:lnTo>
                <a:lnTo>
                  <a:pt x="3085" y="587"/>
                </a:lnTo>
                <a:lnTo>
                  <a:pt x="3095" y="568"/>
                </a:lnTo>
                <a:lnTo>
                  <a:pt x="3085" y="551"/>
                </a:lnTo>
                <a:lnTo>
                  <a:pt x="3093" y="551"/>
                </a:lnTo>
                <a:lnTo>
                  <a:pt x="3081" y="527"/>
                </a:lnTo>
                <a:lnTo>
                  <a:pt x="3078" y="504"/>
                </a:lnTo>
                <a:lnTo>
                  <a:pt x="3071" y="501"/>
                </a:lnTo>
                <a:lnTo>
                  <a:pt x="3074" y="496"/>
                </a:lnTo>
                <a:lnTo>
                  <a:pt x="3071" y="482"/>
                </a:lnTo>
                <a:lnTo>
                  <a:pt x="3066" y="489"/>
                </a:lnTo>
                <a:lnTo>
                  <a:pt x="3054" y="480"/>
                </a:lnTo>
                <a:lnTo>
                  <a:pt x="3052" y="460"/>
                </a:lnTo>
                <a:lnTo>
                  <a:pt x="3068" y="460"/>
                </a:lnTo>
                <a:lnTo>
                  <a:pt x="3074" y="469"/>
                </a:lnTo>
                <a:lnTo>
                  <a:pt x="3101" y="445"/>
                </a:lnTo>
                <a:lnTo>
                  <a:pt x="3104" y="441"/>
                </a:lnTo>
                <a:lnTo>
                  <a:pt x="3108" y="436"/>
                </a:lnTo>
                <a:lnTo>
                  <a:pt x="3108" y="436"/>
                </a:lnTo>
                <a:close/>
              </a:path>
            </a:pathLst>
          </a:custGeom>
          <a:solidFill>
            <a:srgbClr val="00f008"/>
          </a:solidFill>
          <a:ln w="9360">
            <a:solidFill>
              <a:srgbClr val="00f008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169" name=""/>
          <p:cNvGrpSpPr/>
          <p:nvPr/>
        </p:nvGrpSpPr>
        <p:grpSpPr>
          <a:xfrm>
            <a:off x="5207040" y="284040"/>
            <a:ext cx="2322360" cy="2235240"/>
            <a:chOff x="5207040" y="284040"/>
            <a:chExt cx="2322360" cy="2235240"/>
          </a:xfrm>
        </p:grpSpPr>
        <p:sp>
          <p:nvSpPr>
            <p:cNvPr id="170" name=""/>
            <p:cNvSpPr/>
            <p:nvPr/>
          </p:nvSpPr>
          <p:spPr>
            <a:xfrm>
              <a:off x="5207040" y="284040"/>
              <a:ext cx="2322360" cy="2235240"/>
            </a:xfrm>
            <a:custGeom>
              <a:avLst/>
              <a:gdLst/>
              <a:ahLst/>
              <a:rect l="l" t="t" r="r" b="b"/>
              <a:pathLst>
                <a:path w="1463" h="1408">
                  <a:moveTo>
                    <a:pt x="1463" y="1035"/>
                  </a:moveTo>
                  <a:lnTo>
                    <a:pt x="1437" y="1061"/>
                  </a:lnTo>
                  <a:lnTo>
                    <a:pt x="1441" y="1091"/>
                  </a:lnTo>
                  <a:lnTo>
                    <a:pt x="1437" y="1097"/>
                  </a:lnTo>
                  <a:lnTo>
                    <a:pt x="1439" y="1113"/>
                  </a:lnTo>
                  <a:lnTo>
                    <a:pt x="1434" y="1115"/>
                  </a:lnTo>
                  <a:lnTo>
                    <a:pt x="1376" y="1115"/>
                  </a:lnTo>
                  <a:lnTo>
                    <a:pt x="1364" y="1100"/>
                  </a:lnTo>
                  <a:lnTo>
                    <a:pt x="1315" y="1093"/>
                  </a:lnTo>
                  <a:lnTo>
                    <a:pt x="1289" y="1102"/>
                  </a:lnTo>
                  <a:lnTo>
                    <a:pt x="1242" y="1136"/>
                  </a:lnTo>
                  <a:lnTo>
                    <a:pt x="1232" y="1154"/>
                  </a:lnTo>
                  <a:lnTo>
                    <a:pt x="1224" y="1160"/>
                  </a:lnTo>
                  <a:lnTo>
                    <a:pt x="1216" y="1156"/>
                  </a:lnTo>
                  <a:lnTo>
                    <a:pt x="1221" y="1146"/>
                  </a:lnTo>
                  <a:lnTo>
                    <a:pt x="1211" y="1124"/>
                  </a:lnTo>
                  <a:lnTo>
                    <a:pt x="1205" y="1127"/>
                  </a:lnTo>
                  <a:lnTo>
                    <a:pt x="1203" y="1134"/>
                  </a:lnTo>
                  <a:lnTo>
                    <a:pt x="1182" y="1127"/>
                  </a:lnTo>
                  <a:lnTo>
                    <a:pt x="1174" y="1116"/>
                  </a:lnTo>
                  <a:lnTo>
                    <a:pt x="1174" y="1110"/>
                  </a:lnTo>
                  <a:lnTo>
                    <a:pt x="1163" y="1105"/>
                  </a:lnTo>
                  <a:lnTo>
                    <a:pt x="1162" y="1091"/>
                  </a:lnTo>
                  <a:lnTo>
                    <a:pt x="1147" y="1078"/>
                  </a:lnTo>
                  <a:lnTo>
                    <a:pt x="1141" y="1076"/>
                  </a:lnTo>
                  <a:lnTo>
                    <a:pt x="1137" y="1081"/>
                  </a:lnTo>
                  <a:lnTo>
                    <a:pt x="1132" y="1081"/>
                  </a:lnTo>
                  <a:lnTo>
                    <a:pt x="1128" y="1088"/>
                  </a:lnTo>
                  <a:lnTo>
                    <a:pt x="1104" y="1088"/>
                  </a:lnTo>
                  <a:lnTo>
                    <a:pt x="1099" y="1078"/>
                  </a:lnTo>
                  <a:lnTo>
                    <a:pt x="1099" y="1074"/>
                  </a:lnTo>
                  <a:lnTo>
                    <a:pt x="1092" y="1067"/>
                  </a:lnTo>
                  <a:lnTo>
                    <a:pt x="1087" y="1069"/>
                  </a:lnTo>
                  <a:lnTo>
                    <a:pt x="1083" y="1081"/>
                  </a:lnTo>
                  <a:lnTo>
                    <a:pt x="1076" y="1086"/>
                  </a:lnTo>
                  <a:lnTo>
                    <a:pt x="1034" y="992"/>
                  </a:lnTo>
                  <a:lnTo>
                    <a:pt x="1005" y="963"/>
                  </a:lnTo>
                  <a:lnTo>
                    <a:pt x="1005" y="955"/>
                  </a:lnTo>
                  <a:lnTo>
                    <a:pt x="1013" y="951"/>
                  </a:lnTo>
                  <a:lnTo>
                    <a:pt x="1010" y="946"/>
                  </a:lnTo>
                  <a:lnTo>
                    <a:pt x="994" y="953"/>
                  </a:lnTo>
                  <a:lnTo>
                    <a:pt x="986" y="955"/>
                  </a:lnTo>
                  <a:lnTo>
                    <a:pt x="978" y="968"/>
                  </a:lnTo>
                  <a:lnTo>
                    <a:pt x="963" y="974"/>
                  </a:lnTo>
                  <a:lnTo>
                    <a:pt x="963" y="980"/>
                  </a:lnTo>
                  <a:lnTo>
                    <a:pt x="953" y="977"/>
                  </a:lnTo>
                  <a:lnTo>
                    <a:pt x="942" y="982"/>
                  </a:lnTo>
                  <a:lnTo>
                    <a:pt x="940" y="977"/>
                  </a:lnTo>
                  <a:lnTo>
                    <a:pt x="942" y="971"/>
                  </a:lnTo>
                  <a:lnTo>
                    <a:pt x="949" y="968"/>
                  </a:lnTo>
                  <a:lnTo>
                    <a:pt x="947" y="960"/>
                  </a:lnTo>
                  <a:lnTo>
                    <a:pt x="940" y="966"/>
                  </a:lnTo>
                  <a:lnTo>
                    <a:pt x="926" y="958"/>
                  </a:lnTo>
                  <a:lnTo>
                    <a:pt x="924" y="958"/>
                  </a:lnTo>
                  <a:lnTo>
                    <a:pt x="926" y="963"/>
                  </a:lnTo>
                  <a:lnTo>
                    <a:pt x="922" y="963"/>
                  </a:lnTo>
                  <a:lnTo>
                    <a:pt x="922" y="955"/>
                  </a:lnTo>
                  <a:lnTo>
                    <a:pt x="918" y="949"/>
                  </a:lnTo>
                  <a:lnTo>
                    <a:pt x="916" y="946"/>
                  </a:lnTo>
                  <a:lnTo>
                    <a:pt x="914" y="953"/>
                  </a:lnTo>
                  <a:lnTo>
                    <a:pt x="897" y="955"/>
                  </a:lnTo>
                  <a:lnTo>
                    <a:pt x="893" y="951"/>
                  </a:lnTo>
                  <a:lnTo>
                    <a:pt x="897" y="944"/>
                  </a:lnTo>
                  <a:lnTo>
                    <a:pt x="900" y="934"/>
                  </a:lnTo>
                  <a:lnTo>
                    <a:pt x="893" y="930"/>
                  </a:lnTo>
                  <a:lnTo>
                    <a:pt x="891" y="912"/>
                  </a:lnTo>
                  <a:lnTo>
                    <a:pt x="886" y="911"/>
                  </a:lnTo>
                  <a:lnTo>
                    <a:pt x="876" y="914"/>
                  </a:lnTo>
                  <a:lnTo>
                    <a:pt x="867" y="908"/>
                  </a:lnTo>
                  <a:lnTo>
                    <a:pt x="851" y="905"/>
                  </a:lnTo>
                  <a:lnTo>
                    <a:pt x="844" y="912"/>
                  </a:lnTo>
                  <a:lnTo>
                    <a:pt x="837" y="912"/>
                  </a:lnTo>
                  <a:lnTo>
                    <a:pt x="835" y="922"/>
                  </a:lnTo>
                  <a:lnTo>
                    <a:pt x="792" y="934"/>
                  </a:lnTo>
                  <a:lnTo>
                    <a:pt x="775" y="939"/>
                  </a:lnTo>
                  <a:lnTo>
                    <a:pt x="773" y="949"/>
                  </a:lnTo>
                  <a:lnTo>
                    <a:pt x="761" y="949"/>
                  </a:lnTo>
                  <a:lnTo>
                    <a:pt x="752" y="951"/>
                  </a:lnTo>
                  <a:lnTo>
                    <a:pt x="752" y="955"/>
                  </a:lnTo>
                  <a:lnTo>
                    <a:pt x="745" y="951"/>
                  </a:lnTo>
                  <a:lnTo>
                    <a:pt x="734" y="960"/>
                  </a:lnTo>
                  <a:lnTo>
                    <a:pt x="724" y="960"/>
                  </a:lnTo>
                  <a:lnTo>
                    <a:pt x="722" y="966"/>
                  </a:lnTo>
                  <a:lnTo>
                    <a:pt x="719" y="963"/>
                  </a:lnTo>
                  <a:lnTo>
                    <a:pt x="701" y="963"/>
                  </a:lnTo>
                  <a:lnTo>
                    <a:pt x="699" y="960"/>
                  </a:lnTo>
                  <a:lnTo>
                    <a:pt x="691" y="963"/>
                  </a:lnTo>
                  <a:lnTo>
                    <a:pt x="694" y="968"/>
                  </a:lnTo>
                  <a:lnTo>
                    <a:pt x="691" y="977"/>
                  </a:lnTo>
                  <a:lnTo>
                    <a:pt x="699" y="977"/>
                  </a:lnTo>
                  <a:lnTo>
                    <a:pt x="701" y="980"/>
                  </a:lnTo>
                  <a:lnTo>
                    <a:pt x="694" y="982"/>
                  </a:lnTo>
                  <a:lnTo>
                    <a:pt x="694" y="990"/>
                  </a:lnTo>
                  <a:lnTo>
                    <a:pt x="707" y="992"/>
                  </a:lnTo>
                  <a:lnTo>
                    <a:pt x="713" y="999"/>
                  </a:lnTo>
                  <a:lnTo>
                    <a:pt x="710" y="1001"/>
                  </a:lnTo>
                  <a:lnTo>
                    <a:pt x="693" y="1001"/>
                  </a:lnTo>
                  <a:lnTo>
                    <a:pt x="684" y="1012"/>
                  </a:lnTo>
                  <a:lnTo>
                    <a:pt x="691" y="1021"/>
                  </a:lnTo>
                  <a:lnTo>
                    <a:pt x="689" y="1028"/>
                  </a:lnTo>
                  <a:lnTo>
                    <a:pt x="670" y="1040"/>
                  </a:lnTo>
                  <a:lnTo>
                    <a:pt x="670" y="1042"/>
                  </a:lnTo>
                  <a:lnTo>
                    <a:pt x="677" y="1045"/>
                  </a:lnTo>
                  <a:lnTo>
                    <a:pt x="678" y="1052"/>
                  </a:lnTo>
                  <a:lnTo>
                    <a:pt x="686" y="1054"/>
                  </a:lnTo>
                  <a:lnTo>
                    <a:pt x="691" y="1059"/>
                  </a:lnTo>
                  <a:lnTo>
                    <a:pt x="703" y="1064"/>
                  </a:lnTo>
                  <a:lnTo>
                    <a:pt x="699" y="1086"/>
                  </a:lnTo>
                  <a:lnTo>
                    <a:pt x="682" y="1091"/>
                  </a:lnTo>
                  <a:lnTo>
                    <a:pt x="672" y="1083"/>
                  </a:lnTo>
                  <a:lnTo>
                    <a:pt x="666" y="1095"/>
                  </a:lnTo>
                  <a:lnTo>
                    <a:pt x="659" y="1095"/>
                  </a:lnTo>
                  <a:lnTo>
                    <a:pt x="658" y="1091"/>
                  </a:lnTo>
                  <a:lnTo>
                    <a:pt x="645" y="1091"/>
                  </a:lnTo>
                  <a:lnTo>
                    <a:pt x="639" y="1074"/>
                  </a:lnTo>
                  <a:lnTo>
                    <a:pt x="635" y="1074"/>
                  </a:lnTo>
                  <a:lnTo>
                    <a:pt x="626" y="1074"/>
                  </a:lnTo>
                  <a:lnTo>
                    <a:pt x="618" y="1081"/>
                  </a:lnTo>
                  <a:lnTo>
                    <a:pt x="612" y="1074"/>
                  </a:lnTo>
                  <a:lnTo>
                    <a:pt x="604" y="1076"/>
                  </a:lnTo>
                  <a:lnTo>
                    <a:pt x="604" y="1078"/>
                  </a:lnTo>
                  <a:lnTo>
                    <a:pt x="598" y="1078"/>
                  </a:lnTo>
                  <a:lnTo>
                    <a:pt x="583" y="1093"/>
                  </a:lnTo>
                  <a:lnTo>
                    <a:pt x="571" y="1086"/>
                  </a:lnTo>
                  <a:lnTo>
                    <a:pt x="565" y="1076"/>
                  </a:lnTo>
                  <a:lnTo>
                    <a:pt x="562" y="1076"/>
                  </a:lnTo>
                  <a:lnTo>
                    <a:pt x="562" y="1093"/>
                  </a:lnTo>
                  <a:lnTo>
                    <a:pt x="558" y="1093"/>
                  </a:lnTo>
                  <a:lnTo>
                    <a:pt x="556" y="1083"/>
                  </a:lnTo>
                  <a:lnTo>
                    <a:pt x="537" y="1056"/>
                  </a:lnTo>
                  <a:lnTo>
                    <a:pt x="520" y="1056"/>
                  </a:lnTo>
                  <a:lnTo>
                    <a:pt x="515" y="1047"/>
                  </a:lnTo>
                  <a:lnTo>
                    <a:pt x="511" y="1047"/>
                  </a:lnTo>
                  <a:lnTo>
                    <a:pt x="504" y="1050"/>
                  </a:lnTo>
                  <a:lnTo>
                    <a:pt x="501" y="1059"/>
                  </a:lnTo>
                  <a:lnTo>
                    <a:pt x="499" y="1056"/>
                  </a:lnTo>
                  <a:lnTo>
                    <a:pt x="494" y="1056"/>
                  </a:lnTo>
                  <a:lnTo>
                    <a:pt x="492" y="1050"/>
                  </a:lnTo>
                  <a:lnTo>
                    <a:pt x="480" y="1052"/>
                  </a:lnTo>
                  <a:lnTo>
                    <a:pt x="471" y="1067"/>
                  </a:lnTo>
                  <a:lnTo>
                    <a:pt x="455" y="1074"/>
                  </a:lnTo>
                  <a:lnTo>
                    <a:pt x="453" y="1083"/>
                  </a:lnTo>
                  <a:lnTo>
                    <a:pt x="443" y="1091"/>
                  </a:lnTo>
                  <a:lnTo>
                    <a:pt x="436" y="1091"/>
                  </a:lnTo>
                  <a:lnTo>
                    <a:pt x="443" y="1115"/>
                  </a:lnTo>
                  <a:lnTo>
                    <a:pt x="434" y="1122"/>
                  </a:lnTo>
                  <a:lnTo>
                    <a:pt x="416" y="1095"/>
                  </a:lnTo>
                  <a:lnTo>
                    <a:pt x="412" y="1113"/>
                  </a:lnTo>
                  <a:lnTo>
                    <a:pt x="405" y="1116"/>
                  </a:lnTo>
                  <a:lnTo>
                    <a:pt x="401" y="1138"/>
                  </a:lnTo>
                  <a:lnTo>
                    <a:pt x="407" y="1146"/>
                  </a:lnTo>
                  <a:lnTo>
                    <a:pt x="399" y="1154"/>
                  </a:lnTo>
                  <a:lnTo>
                    <a:pt x="395" y="1170"/>
                  </a:lnTo>
                  <a:lnTo>
                    <a:pt x="405" y="1175"/>
                  </a:lnTo>
                  <a:lnTo>
                    <a:pt x="410" y="1192"/>
                  </a:lnTo>
                  <a:lnTo>
                    <a:pt x="414" y="1197"/>
                  </a:lnTo>
                  <a:lnTo>
                    <a:pt x="414" y="1192"/>
                  </a:lnTo>
                  <a:lnTo>
                    <a:pt x="431" y="1194"/>
                  </a:lnTo>
                  <a:lnTo>
                    <a:pt x="436" y="1206"/>
                  </a:lnTo>
                  <a:lnTo>
                    <a:pt x="445" y="1230"/>
                  </a:lnTo>
                  <a:lnTo>
                    <a:pt x="434" y="1230"/>
                  </a:lnTo>
                  <a:lnTo>
                    <a:pt x="433" y="1235"/>
                  </a:lnTo>
                  <a:lnTo>
                    <a:pt x="436" y="1238"/>
                  </a:lnTo>
                  <a:lnTo>
                    <a:pt x="445" y="1244"/>
                  </a:lnTo>
                  <a:lnTo>
                    <a:pt x="436" y="1247"/>
                  </a:lnTo>
                  <a:lnTo>
                    <a:pt x="426" y="1261"/>
                  </a:lnTo>
                  <a:lnTo>
                    <a:pt x="420" y="1247"/>
                  </a:lnTo>
                  <a:lnTo>
                    <a:pt x="414" y="1244"/>
                  </a:lnTo>
                  <a:lnTo>
                    <a:pt x="416" y="1252"/>
                  </a:lnTo>
                  <a:lnTo>
                    <a:pt x="414" y="1266"/>
                  </a:lnTo>
                  <a:lnTo>
                    <a:pt x="412" y="1263"/>
                  </a:lnTo>
                  <a:lnTo>
                    <a:pt x="410" y="1280"/>
                  </a:lnTo>
                  <a:lnTo>
                    <a:pt x="395" y="1304"/>
                  </a:lnTo>
                  <a:lnTo>
                    <a:pt x="405" y="1317"/>
                  </a:lnTo>
                  <a:lnTo>
                    <a:pt x="414" y="1336"/>
                  </a:lnTo>
                  <a:lnTo>
                    <a:pt x="416" y="1326"/>
                  </a:lnTo>
                  <a:lnTo>
                    <a:pt x="414" y="1353"/>
                  </a:lnTo>
                  <a:lnTo>
                    <a:pt x="431" y="1389"/>
                  </a:lnTo>
                  <a:lnTo>
                    <a:pt x="433" y="1391"/>
                  </a:lnTo>
                  <a:lnTo>
                    <a:pt x="422" y="1408"/>
                  </a:lnTo>
                  <a:lnTo>
                    <a:pt x="410" y="1408"/>
                  </a:lnTo>
                  <a:lnTo>
                    <a:pt x="407" y="1399"/>
                  </a:lnTo>
                  <a:lnTo>
                    <a:pt x="393" y="1386"/>
                  </a:lnTo>
                  <a:lnTo>
                    <a:pt x="379" y="1377"/>
                  </a:lnTo>
                  <a:lnTo>
                    <a:pt x="379" y="1367"/>
                  </a:lnTo>
                  <a:lnTo>
                    <a:pt x="368" y="1362"/>
                  </a:lnTo>
                  <a:lnTo>
                    <a:pt x="358" y="1359"/>
                  </a:lnTo>
                  <a:lnTo>
                    <a:pt x="344" y="1365"/>
                  </a:lnTo>
                  <a:lnTo>
                    <a:pt x="323" y="1348"/>
                  </a:lnTo>
                  <a:lnTo>
                    <a:pt x="298" y="1345"/>
                  </a:lnTo>
                  <a:lnTo>
                    <a:pt x="276" y="1336"/>
                  </a:lnTo>
                  <a:lnTo>
                    <a:pt x="259" y="1339"/>
                  </a:lnTo>
                  <a:lnTo>
                    <a:pt x="236" y="1317"/>
                  </a:lnTo>
                  <a:lnTo>
                    <a:pt x="213" y="1299"/>
                  </a:lnTo>
                  <a:lnTo>
                    <a:pt x="209" y="1299"/>
                  </a:lnTo>
                  <a:lnTo>
                    <a:pt x="194" y="1283"/>
                  </a:lnTo>
                  <a:lnTo>
                    <a:pt x="199" y="1276"/>
                  </a:lnTo>
                  <a:lnTo>
                    <a:pt x="209" y="1276"/>
                  </a:lnTo>
                  <a:lnTo>
                    <a:pt x="220" y="1257"/>
                  </a:lnTo>
                  <a:lnTo>
                    <a:pt x="232" y="1252"/>
                  </a:lnTo>
                  <a:lnTo>
                    <a:pt x="215" y="1238"/>
                  </a:lnTo>
                  <a:lnTo>
                    <a:pt x="217" y="1233"/>
                  </a:lnTo>
                  <a:lnTo>
                    <a:pt x="232" y="1233"/>
                  </a:lnTo>
                  <a:lnTo>
                    <a:pt x="230" y="1228"/>
                  </a:lnTo>
                  <a:lnTo>
                    <a:pt x="248" y="1220"/>
                  </a:lnTo>
                  <a:lnTo>
                    <a:pt x="244" y="1214"/>
                  </a:lnTo>
                  <a:lnTo>
                    <a:pt x="227" y="1217"/>
                  </a:lnTo>
                  <a:lnTo>
                    <a:pt x="227" y="1206"/>
                  </a:lnTo>
                  <a:lnTo>
                    <a:pt x="230" y="1198"/>
                  </a:lnTo>
                  <a:lnTo>
                    <a:pt x="236" y="1197"/>
                  </a:lnTo>
                  <a:lnTo>
                    <a:pt x="242" y="1189"/>
                  </a:lnTo>
                  <a:lnTo>
                    <a:pt x="246" y="1192"/>
                  </a:lnTo>
                  <a:lnTo>
                    <a:pt x="259" y="1192"/>
                  </a:lnTo>
                  <a:lnTo>
                    <a:pt x="263" y="1175"/>
                  </a:lnTo>
                  <a:lnTo>
                    <a:pt x="259" y="1173"/>
                  </a:lnTo>
                  <a:lnTo>
                    <a:pt x="259" y="1160"/>
                  </a:lnTo>
                  <a:lnTo>
                    <a:pt x="265" y="1156"/>
                  </a:lnTo>
                  <a:lnTo>
                    <a:pt x="259" y="1148"/>
                  </a:lnTo>
                  <a:lnTo>
                    <a:pt x="265" y="1146"/>
                  </a:lnTo>
                  <a:lnTo>
                    <a:pt x="267" y="1141"/>
                  </a:lnTo>
                  <a:lnTo>
                    <a:pt x="265" y="1132"/>
                  </a:lnTo>
                  <a:lnTo>
                    <a:pt x="267" y="1129"/>
                  </a:lnTo>
                  <a:lnTo>
                    <a:pt x="246" y="1116"/>
                  </a:lnTo>
                  <a:lnTo>
                    <a:pt x="241" y="1119"/>
                  </a:lnTo>
                  <a:lnTo>
                    <a:pt x="230" y="1113"/>
                  </a:lnTo>
                  <a:lnTo>
                    <a:pt x="224" y="1115"/>
                  </a:lnTo>
                  <a:lnTo>
                    <a:pt x="209" y="1095"/>
                  </a:lnTo>
                  <a:lnTo>
                    <a:pt x="194" y="1102"/>
                  </a:lnTo>
                  <a:lnTo>
                    <a:pt x="190" y="1102"/>
                  </a:lnTo>
                  <a:lnTo>
                    <a:pt x="187" y="1097"/>
                  </a:lnTo>
                  <a:lnTo>
                    <a:pt x="174" y="1097"/>
                  </a:lnTo>
                  <a:lnTo>
                    <a:pt x="170" y="1091"/>
                  </a:lnTo>
                  <a:lnTo>
                    <a:pt x="170" y="1076"/>
                  </a:lnTo>
                  <a:lnTo>
                    <a:pt x="164" y="1067"/>
                  </a:lnTo>
                  <a:lnTo>
                    <a:pt x="157" y="1069"/>
                  </a:lnTo>
                  <a:lnTo>
                    <a:pt x="147" y="1064"/>
                  </a:lnTo>
                  <a:lnTo>
                    <a:pt x="145" y="1050"/>
                  </a:lnTo>
                  <a:lnTo>
                    <a:pt x="149" y="1047"/>
                  </a:lnTo>
                  <a:lnTo>
                    <a:pt x="149" y="1045"/>
                  </a:lnTo>
                  <a:lnTo>
                    <a:pt x="137" y="1026"/>
                  </a:lnTo>
                  <a:lnTo>
                    <a:pt x="110" y="1026"/>
                  </a:lnTo>
                  <a:lnTo>
                    <a:pt x="102" y="1037"/>
                  </a:lnTo>
                  <a:lnTo>
                    <a:pt x="98" y="1033"/>
                  </a:lnTo>
                  <a:lnTo>
                    <a:pt x="91" y="1004"/>
                  </a:lnTo>
                  <a:lnTo>
                    <a:pt x="87" y="996"/>
                  </a:lnTo>
                  <a:lnTo>
                    <a:pt x="91" y="990"/>
                  </a:lnTo>
                  <a:lnTo>
                    <a:pt x="105" y="994"/>
                  </a:lnTo>
                  <a:lnTo>
                    <a:pt x="116" y="985"/>
                  </a:lnTo>
                  <a:lnTo>
                    <a:pt x="116" y="977"/>
                  </a:lnTo>
                  <a:lnTo>
                    <a:pt x="114" y="977"/>
                  </a:lnTo>
                  <a:lnTo>
                    <a:pt x="112" y="971"/>
                  </a:lnTo>
                  <a:lnTo>
                    <a:pt x="108" y="968"/>
                  </a:lnTo>
                  <a:lnTo>
                    <a:pt x="98" y="971"/>
                  </a:lnTo>
                  <a:lnTo>
                    <a:pt x="98" y="960"/>
                  </a:lnTo>
                  <a:lnTo>
                    <a:pt x="89" y="953"/>
                  </a:lnTo>
                  <a:lnTo>
                    <a:pt x="79" y="930"/>
                  </a:lnTo>
                  <a:lnTo>
                    <a:pt x="81" y="914"/>
                  </a:lnTo>
                  <a:lnTo>
                    <a:pt x="79" y="908"/>
                  </a:lnTo>
                  <a:lnTo>
                    <a:pt x="79" y="895"/>
                  </a:lnTo>
                  <a:lnTo>
                    <a:pt x="65" y="886"/>
                  </a:lnTo>
                  <a:lnTo>
                    <a:pt x="48" y="891"/>
                  </a:lnTo>
                  <a:lnTo>
                    <a:pt x="51" y="884"/>
                  </a:lnTo>
                  <a:lnTo>
                    <a:pt x="46" y="879"/>
                  </a:lnTo>
                  <a:lnTo>
                    <a:pt x="25" y="876"/>
                  </a:lnTo>
                  <a:lnTo>
                    <a:pt x="25" y="873"/>
                  </a:lnTo>
                  <a:lnTo>
                    <a:pt x="23" y="854"/>
                  </a:lnTo>
                  <a:lnTo>
                    <a:pt x="19" y="843"/>
                  </a:lnTo>
                  <a:lnTo>
                    <a:pt x="13" y="840"/>
                  </a:lnTo>
                  <a:lnTo>
                    <a:pt x="15" y="824"/>
                  </a:lnTo>
                  <a:lnTo>
                    <a:pt x="9" y="811"/>
                  </a:lnTo>
                  <a:lnTo>
                    <a:pt x="9" y="810"/>
                  </a:lnTo>
                  <a:lnTo>
                    <a:pt x="15" y="799"/>
                  </a:lnTo>
                  <a:lnTo>
                    <a:pt x="13" y="792"/>
                  </a:lnTo>
                  <a:lnTo>
                    <a:pt x="11" y="788"/>
                  </a:lnTo>
                  <a:lnTo>
                    <a:pt x="9" y="778"/>
                  </a:lnTo>
                  <a:lnTo>
                    <a:pt x="4" y="775"/>
                  </a:lnTo>
                  <a:lnTo>
                    <a:pt x="0" y="751"/>
                  </a:lnTo>
                  <a:lnTo>
                    <a:pt x="15" y="747"/>
                  </a:lnTo>
                  <a:lnTo>
                    <a:pt x="23" y="729"/>
                  </a:lnTo>
                  <a:lnTo>
                    <a:pt x="23" y="717"/>
                  </a:lnTo>
                  <a:lnTo>
                    <a:pt x="40" y="703"/>
                  </a:lnTo>
                  <a:lnTo>
                    <a:pt x="63" y="703"/>
                  </a:lnTo>
                  <a:lnTo>
                    <a:pt x="54" y="693"/>
                  </a:lnTo>
                  <a:lnTo>
                    <a:pt x="27" y="687"/>
                  </a:lnTo>
                  <a:lnTo>
                    <a:pt x="25" y="674"/>
                  </a:lnTo>
                  <a:lnTo>
                    <a:pt x="30" y="679"/>
                  </a:lnTo>
                  <a:lnTo>
                    <a:pt x="30" y="666"/>
                  </a:lnTo>
                  <a:lnTo>
                    <a:pt x="11" y="671"/>
                  </a:lnTo>
                  <a:lnTo>
                    <a:pt x="56" y="622"/>
                  </a:lnTo>
                  <a:lnTo>
                    <a:pt x="87" y="568"/>
                  </a:lnTo>
                  <a:lnTo>
                    <a:pt x="87" y="549"/>
                  </a:lnTo>
                  <a:lnTo>
                    <a:pt x="75" y="532"/>
                  </a:lnTo>
                  <a:lnTo>
                    <a:pt x="65" y="515"/>
                  </a:lnTo>
                  <a:lnTo>
                    <a:pt x="70" y="483"/>
                  </a:lnTo>
                  <a:lnTo>
                    <a:pt x="60" y="472"/>
                  </a:lnTo>
                  <a:lnTo>
                    <a:pt x="60" y="455"/>
                  </a:lnTo>
                  <a:lnTo>
                    <a:pt x="54" y="453"/>
                  </a:lnTo>
                  <a:lnTo>
                    <a:pt x="54" y="428"/>
                  </a:lnTo>
                  <a:lnTo>
                    <a:pt x="60" y="400"/>
                  </a:lnTo>
                  <a:lnTo>
                    <a:pt x="42" y="332"/>
                  </a:lnTo>
                  <a:lnTo>
                    <a:pt x="58" y="294"/>
                  </a:lnTo>
                  <a:lnTo>
                    <a:pt x="46" y="260"/>
                  </a:lnTo>
                  <a:lnTo>
                    <a:pt x="30" y="243"/>
                  </a:lnTo>
                  <a:lnTo>
                    <a:pt x="32" y="215"/>
                  </a:lnTo>
                  <a:lnTo>
                    <a:pt x="30" y="212"/>
                  </a:lnTo>
                  <a:lnTo>
                    <a:pt x="40" y="199"/>
                  </a:lnTo>
                  <a:lnTo>
                    <a:pt x="60" y="176"/>
                  </a:lnTo>
                  <a:lnTo>
                    <a:pt x="63" y="161"/>
                  </a:lnTo>
                  <a:lnTo>
                    <a:pt x="75" y="166"/>
                  </a:lnTo>
                  <a:lnTo>
                    <a:pt x="75" y="152"/>
                  </a:lnTo>
                  <a:lnTo>
                    <a:pt x="91" y="161"/>
                  </a:lnTo>
                  <a:lnTo>
                    <a:pt x="93" y="152"/>
                  </a:lnTo>
                  <a:lnTo>
                    <a:pt x="98" y="152"/>
                  </a:lnTo>
                  <a:lnTo>
                    <a:pt x="96" y="142"/>
                  </a:lnTo>
                  <a:lnTo>
                    <a:pt x="121" y="155"/>
                  </a:lnTo>
                  <a:lnTo>
                    <a:pt x="116" y="166"/>
                  </a:lnTo>
                  <a:lnTo>
                    <a:pt x="102" y="155"/>
                  </a:lnTo>
                  <a:lnTo>
                    <a:pt x="98" y="166"/>
                  </a:lnTo>
                  <a:lnTo>
                    <a:pt x="119" y="176"/>
                  </a:lnTo>
                  <a:lnTo>
                    <a:pt x="116" y="183"/>
                  </a:lnTo>
                  <a:lnTo>
                    <a:pt x="122" y="178"/>
                  </a:lnTo>
                  <a:lnTo>
                    <a:pt x="126" y="191"/>
                  </a:lnTo>
                  <a:lnTo>
                    <a:pt x="178" y="193"/>
                  </a:lnTo>
                  <a:lnTo>
                    <a:pt x="230" y="251"/>
                  </a:lnTo>
                  <a:lnTo>
                    <a:pt x="260" y="262"/>
                  </a:lnTo>
                  <a:lnTo>
                    <a:pt x="281" y="292"/>
                  </a:lnTo>
                  <a:lnTo>
                    <a:pt x="283" y="316"/>
                  </a:lnTo>
                  <a:lnTo>
                    <a:pt x="290" y="320"/>
                  </a:lnTo>
                  <a:lnTo>
                    <a:pt x="286" y="341"/>
                  </a:lnTo>
                  <a:lnTo>
                    <a:pt x="263" y="371"/>
                  </a:lnTo>
                  <a:lnTo>
                    <a:pt x="238" y="382"/>
                  </a:lnTo>
                  <a:lnTo>
                    <a:pt x="149" y="357"/>
                  </a:lnTo>
                  <a:lnTo>
                    <a:pt x="147" y="347"/>
                  </a:lnTo>
                  <a:lnTo>
                    <a:pt x="129" y="344"/>
                  </a:lnTo>
                  <a:lnTo>
                    <a:pt x="108" y="320"/>
                  </a:lnTo>
                  <a:lnTo>
                    <a:pt x="98" y="325"/>
                  </a:lnTo>
                  <a:lnTo>
                    <a:pt x="155" y="395"/>
                  </a:lnTo>
                  <a:lnTo>
                    <a:pt x="154" y="422"/>
                  </a:lnTo>
                  <a:lnTo>
                    <a:pt x="147" y="428"/>
                  </a:lnTo>
                  <a:lnTo>
                    <a:pt x="157" y="453"/>
                  </a:lnTo>
                  <a:lnTo>
                    <a:pt x="157" y="467"/>
                  </a:lnTo>
                  <a:lnTo>
                    <a:pt x="154" y="477"/>
                  </a:lnTo>
                  <a:lnTo>
                    <a:pt x="172" y="482"/>
                  </a:lnTo>
                  <a:lnTo>
                    <a:pt x="185" y="501"/>
                  </a:lnTo>
                  <a:lnTo>
                    <a:pt x="211" y="513"/>
                  </a:lnTo>
                  <a:lnTo>
                    <a:pt x="225" y="508"/>
                  </a:lnTo>
                  <a:lnTo>
                    <a:pt x="220" y="477"/>
                  </a:lnTo>
                  <a:lnTo>
                    <a:pt x="208" y="482"/>
                  </a:lnTo>
                  <a:lnTo>
                    <a:pt x="194" y="463"/>
                  </a:lnTo>
                  <a:lnTo>
                    <a:pt x="190" y="453"/>
                  </a:lnTo>
                  <a:lnTo>
                    <a:pt x="199" y="436"/>
                  </a:lnTo>
                  <a:lnTo>
                    <a:pt x="227" y="455"/>
                  </a:lnTo>
                  <a:lnTo>
                    <a:pt x="222" y="460"/>
                  </a:lnTo>
                  <a:lnTo>
                    <a:pt x="224" y="467"/>
                  </a:lnTo>
                  <a:lnTo>
                    <a:pt x="232" y="458"/>
                  </a:lnTo>
                  <a:lnTo>
                    <a:pt x="279" y="477"/>
                  </a:lnTo>
                  <a:lnTo>
                    <a:pt x="260" y="428"/>
                  </a:lnTo>
                  <a:lnTo>
                    <a:pt x="259" y="412"/>
                  </a:lnTo>
                  <a:lnTo>
                    <a:pt x="292" y="385"/>
                  </a:lnTo>
                  <a:lnTo>
                    <a:pt x="309" y="359"/>
                  </a:lnTo>
                  <a:lnTo>
                    <a:pt x="335" y="373"/>
                  </a:lnTo>
                  <a:lnTo>
                    <a:pt x="331" y="385"/>
                  </a:lnTo>
                  <a:lnTo>
                    <a:pt x="339" y="381"/>
                  </a:lnTo>
                  <a:lnTo>
                    <a:pt x="346" y="395"/>
                  </a:lnTo>
                  <a:lnTo>
                    <a:pt x="346" y="371"/>
                  </a:lnTo>
                  <a:lnTo>
                    <a:pt x="354" y="332"/>
                  </a:lnTo>
                  <a:lnTo>
                    <a:pt x="339" y="311"/>
                  </a:lnTo>
                  <a:lnTo>
                    <a:pt x="346" y="284"/>
                  </a:lnTo>
                  <a:lnTo>
                    <a:pt x="346" y="248"/>
                  </a:lnTo>
                  <a:lnTo>
                    <a:pt x="330" y="226"/>
                  </a:lnTo>
                  <a:lnTo>
                    <a:pt x="379" y="238"/>
                  </a:lnTo>
                  <a:lnTo>
                    <a:pt x="391" y="258"/>
                  </a:lnTo>
                  <a:lnTo>
                    <a:pt x="395" y="279"/>
                  </a:lnTo>
                  <a:lnTo>
                    <a:pt x="370" y="286"/>
                  </a:lnTo>
                  <a:lnTo>
                    <a:pt x="362" y="303"/>
                  </a:lnTo>
                  <a:lnTo>
                    <a:pt x="382" y="340"/>
                  </a:lnTo>
                  <a:lnTo>
                    <a:pt x="393" y="338"/>
                  </a:lnTo>
                  <a:lnTo>
                    <a:pt x="395" y="352"/>
                  </a:lnTo>
                  <a:lnTo>
                    <a:pt x="417" y="330"/>
                  </a:lnTo>
                  <a:lnTo>
                    <a:pt x="417" y="318"/>
                  </a:lnTo>
                  <a:lnTo>
                    <a:pt x="424" y="297"/>
                  </a:lnTo>
                  <a:lnTo>
                    <a:pt x="499" y="238"/>
                  </a:lnTo>
                  <a:lnTo>
                    <a:pt x="506" y="237"/>
                  </a:lnTo>
                  <a:lnTo>
                    <a:pt x="513" y="248"/>
                  </a:lnTo>
                  <a:lnTo>
                    <a:pt x="517" y="237"/>
                  </a:lnTo>
                  <a:lnTo>
                    <a:pt x="513" y="231"/>
                  </a:lnTo>
                  <a:lnTo>
                    <a:pt x="521" y="221"/>
                  </a:lnTo>
                  <a:lnTo>
                    <a:pt x="527" y="231"/>
                  </a:lnTo>
                  <a:lnTo>
                    <a:pt x="532" y="229"/>
                  </a:lnTo>
                  <a:lnTo>
                    <a:pt x="529" y="219"/>
                  </a:lnTo>
                  <a:lnTo>
                    <a:pt x="534" y="212"/>
                  </a:lnTo>
                  <a:lnTo>
                    <a:pt x="556" y="207"/>
                  </a:lnTo>
                  <a:lnTo>
                    <a:pt x="539" y="215"/>
                  </a:lnTo>
                  <a:lnTo>
                    <a:pt x="548" y="219"/>
                  </a:lnTo>
                  <a:lnTo>
                    <a:pt x="544" y="231"/>
                  </a:lnTo>
                  <a:lnTo>
                    <a:pt x="546" y="248"/>
                  </a:lnTo>
                  <a:lnTo>
                    <a:pt x="560" y="260"/>
                  </a:lnTo>
                  <a:lnTo>
                    <a:pt x="574" y="234"/>
                  </a:lnTo>
                  <a:lnTo>
                    <a:pt x="614" y="237"/>
                  </a:lnTo>
                  <a:lnTo>
                    <a:pt x="645" y="202"/>
                  </a:lnTo>
                  <a:lnTo>
                    <a:pt x="658" y="224"/>
                  </a:lnTo>
                  <a:lnTo>
                    <a:pt x="651" y="240"/>
                  </a:lnTo>
                  <a:lnTo>
                    <a:pt x="659" y="248"/>
                  </a:lnTo>
                  <a:lnTo>
                    <a:pt x="668" y="238"/>
                  </a:lnTo>
                  <a:lnTo>
                    <a:pt x="666" y="224"/>
                  </a:lnTo>
                  <a:lnTo>
                    <a:pt x="684" y="212"/>
                  </a:lnTo>
                  <a:lnTo>
                    <a:pt x="689" y="196"/>
                  </a:lnTo>
                  <a:lnTo>
                    <a:pt x="674" y="164"/>
                  </a:lnTo>
                  <a:lnTo>
                    <a:pt x="693" y="147"/>
                  </a:lnTo>
                  <a:lnTo>
                    <a:pt x="750" y="169"/>
                  </a:lnTo>
                  <a:lnTo>
                    <a:pt x="811" y="217"/>
                  </a:lnTo>
                  <a:lnTo>
                    <a:pt x="835" y="256"/>
                  </a:lnTo>
                  <a:lnTo>
                    <a:pt x="851" y="215"/>
                  </a:lnTo>
                  <a:lnTo>
                    <a:pt x="839" y="205"/>
                  </a:lnTo>
                  <a:lnTo>
                    <a:pt x="831" y="178"/>
                  </a:lnTo>
                  <a:lnTo>
                    <a:pt x="833" y="171"/>
                  </a:lnTo>
                  <a:lnTo>
                    <a:pt x="806" y="164"/>
                  </a:lnTo>
                  <a:lnTo>
                    <a:pt x="808" y="136"/>
                  </a:lnTo>
                  <a:lnTo>
                    <a:pt x="816" y="130"/>
                  </a:lnTo>
                  <a:lnTo>
                    <a:pt x="813" y="116"/>
                  </a:lnTo>
                  <a:lnTo>
                    <a:pt x="818" y="87"/>
                  </a:lnTo>
                  <a:lnTo>
                    <a:pt x="800" y="79"/>
                  </a:lnTo>
                  <a:lnTo>
                    <a:pt x="811" y="63"/>
                  </a:lnTo>
                  <a:lnTo>
                    <a:pt x="802" y="63"/>
                  </a:lnTo>
                  <a:lnTo>
                    <a:pt x="806" y="46"/>
                  </a:lnTo>
                  <a:lnTo>
                    <a:pt x="837" y="8"/>
                  </a:lnTo>
                  <a:lnTo>
                    <a:pt x="839" y="0"/>
                  </a:lnTo>
                  <a:lnTo>
                    <a:pt x="837" y="8"/>
                  </a:lnTo>
                  <a:lnTo>
                    <a:pt x="806" y="46"/>
                  </a:lnTo>
                  <a:lnTo>
                    <a:pt x="802" y="63"/>
                  </a:lnTo>
                  <a:lnTo>
                    <a:pt x="811" y="63"/>
                  </a:lnTo>
                  <a:lnTo>
                    <a:pt x="800" y="79"/>
                  </a:lnTo>
                  <a:lnTo>
                    <a:pt x="818" y="87"/>
                  </a:lnTo>
                  <a:lnTo>
                    <a:pt x="813" y="116"/>
                  </a:lnTo>
                  <a:lnTo>
                    <a:pt x="816" y="130"/>
                  </a:lnTo>
                  <a:lnTo>
                    <a:pt x="808" y="136"/>
                  </a:lnTo>
                  <a:lnTo>
                    <a:pt x="806" y="164"/>
                  </a:lnTo>
                  <a:lnTo>
                    <a:pt x="833" y="171"/>
                  </a:lnTo>
                  <a:lnTo>
                    <a:pt x="831" y="178"/>
                  </a:lnTo>
                  <a:lnTo>
                    <a:pt x="839" y="205"/>
                  </a:lnTo>
                  <a:lnTo>
                    <a:pt x="851" y="215"/>
                  </a:lnTo>
                  <a:lnTo>
                    <a:pt x="835" y="256"/>
                  </a:lnTo>
                  <a:lnTo>
                    <a:pt x="811" y="217"/>
                  </a:lnTo>
                  <a:lnTo>
                    <a:pt x="750" y="169"/>
                  </a:lnTo>
                  <a:lnTo>
                    <a:pt x="693" y="147"/>
                  </a:lnTo>
                  <a:lnTo>
                    <a:pt x="674" y="164"/>
                  </a:lnTo>
                  <a:lnTo>
                    <a:pt x="689" y="196"/>
                  </a:lnTo>
                  <a:lnTo>
                    <a:pt x="684" y="212"/>
                  </a:lnTo>
                  <a:lnTo>
                    <a:pt x="666" y="224"/>
                  </a:lnTo>
                  <a:lnTo>
                    <a:pt x="668" y="238"/>
                  </a:lnTo>
                  <a:lnTo>
                    <a:pt x="659" y="248"/>
                  </a:lnTo>
                  <a:lnTo>
                    <a:pt x="651" y="240"/>
                  </a:lnTo>
                  <a:lnTo>
                    <a:pt x="658" y="224"/>
                  </a:lnTo>
                  <a:lnTo>
                    <a:pt x="645" y="202"/>
                  </a:lnTo>
                  <a:lnTo>
                    <a:pt x="614" y="237"/>
                  </a:lnTo>
                  <a:lnTo>
                    <a:pt x="574" y="234"/>
                  </a:lnTo>
                  <a:lnTo>
                    <a:pt x="560" y="260"/>
                  </a:lnTo>
                  <a:lnTo>
                    <a:pt x="546" y="248"/>
                  </a:lnTo>
                  <a:lnTo>
                    <a:pt x="544" y="231"/>
                  </a:lnTo>
                  <a:lnTo>
                    <a:pt x="548" y="219"/>
                  </a:lnTo>
                  <a:lnTo>
                    <a:pt x="539" y="215"/>
                  </a:lnTo>
                  <a:lnTo>
                    <a:pt x="556" y="207"/>
                  </a:lnTo>
                  <a:lnTo>
                    <a:pt x="534" y="212"/>
                  </a:lnTo>
                  <a:lnTo>
                    <a:pt x="529" y="219"/>
                  </a:lnTo>
                  <a:lnTo>
                    <a:pt x="532" y="229"/>
                  </a:lnTo>
                  <a:lnTo>
                    <a:pt x="527" y="231"/>
                  </a:lnTo>
                  <a:lnTo>
                    <a:pt x="521" y="221"/>
                  </a:lnTo>
                  <a:lnTo>
                    <a:pt x="513" y="231"/>
                  </a:lnTo>
                  <a:lnTo>
                    <a:pt x="517" y="237"/>
                  </a:lnTo>
                  <a:lnTo>
                    <a:pt x="513" y="248"/>
                  </a:lnTo>
                  <a:lnTo>
                    <a:pt x="506" y="237"/>
                  </a:lnTo>
                  <a:lnTo>
                    <a:pt x="499" y="238"/>
                  </a:lnTo>
                  <a:lnTo>
                    <a:pt x="424" y="297"/>
                  </a:lnTo>
                  <a:lnTo>
                    <a:pt x="417" y="318"/>
                  </a:lnTo>
                  <a:lnTo>
                    <a:pt x="417" y="330"/>
                  </a:lnTo>
                  <a:lnTo>
                    <a:pt x="395" y="352"/>
                  </a:lnTo>
                  <a:lnTo>
                    <a:pt x="393" y="338"/>
                  </a:lnTo>
                  <a:lnTo>
                    <a:pt x="382" y="340"/>
                  </a:lnTo>
                  <a:lnTo>
                    <a:pt x="362" y="303"/>
                  </a:lnTo>
                  <a:lnTo>
                    <a:pt x="370" y="286"/>
                  </a:lnTo>
                  <a:lnTo>
                    <a:pt x="395" y="279"/>
                  </a:lnTo>
                  <a:lnTo>
                    <a:pt x="391" y="258"/>
                  </a:lnTo>
                  <a:lnTo>
                    <a:pt x="379" y="238"/>
                  </a:lnTo>
                  <a:lnTo>
                    <a:pt x="330" y="226"/>
                  </a:lnTo>
                  <a:lnTo>
                    <a:pt x="346" y="248"/>
                  </a:lnTo>
                  <a:lnTo>
                    <a:pt x="346" y="284"/>
                  </a:lnTo>
                  <a:lnTo>
                    <a:pt x="339" y="311"/>
                  </a:lnTo>
                  <a:lnTo>
                    <a:pt x="354" y="332"/>
                  </a:lnTo>
                  <a:lnTo>
                    <a:pt x="346" y="371"/>
                  </a:lnTo>
                  <a:lnTo>
                    <a:pt x="346" y="395"/>
                  </a:lnTo>
                  <a:lnTo>
                    <a:pt x="339" y="381"/>
                  </a:lnTo>
                  <a:lnTo>
                    <a:pt x="331" y="385"/>
                  </a:lnTo>
                  <a:lnTo>
                    <a:pt x="335" y="373"/>
                  </a:lnTo>
                  <a:lnTo>
                    <a:pt x="309" y="359"/>
                  </a:lnTo>
                  <a:lnTo>
                    <a:pt x="292" y="385"/>
                  </a:lnTo>
                  <a:lnTo>
                    <a:pt x="259" y="412"/>
                  </a:lnTo>
                  <a:lnTo>
                    <a:pt x="260" y="428"/>
                  </a:lnTo>
                  <a:lnTo>
                    <a:pt x="279" y="477"/>
                  </a:lnTo>
                  <a:lnTo>
                    <a:pt x="232" y="458"/>
                  </a:lnTo>
                  <a:lnTo>
                    <a:pt x="224" y="467"/>
                  </a:lnTo>
                  <a:lnTo>
                    <a:pt x="222" y="460"/>
                  </a:lnTo>
                  <a:lnTo>
                    <a:pt x="227" y="455"/>
                  </a:lnTo>
                  <a:lnTo>
                    <a:pt x="199" y="436"/>
                  </a:lnTo>
                  <a:lnTo>
                    <a:pt x="190" y="453"/>
                  </a:lnTo>
                  <a:lnTo>
                    <a:pt x="194" y="463"/>
                  </a:lnTo>
                  <a:lnTo>
                    <a:pt x="208" y="482"/>
                  </a:lnTo>
                  <a:lnTo>
                    <a:pt x="220" y="477"/>
                  </a:lnTo>
                  <a:lnTo>
                    <a:pt x="225" y="508"/>
                  </a:lnTo>
                  <a:lnTo>
                    <a:pt x="211" y="513"/>
                  </a:lnTo>
                  <a:lnTo>
                    <a:pt x="185" y="501"/>
                  </a:lnTo>
                  <a:lnTo>
                    <a:pt x="172" y="482"/>
                  </a:lnTo>
                  <a:lnTo>
                    <a:pt x="154" y="477"/>
                  </a:lnTo>
                  <a:lnTo>
                    <a:pt x="157" y="467"/>
                  </a:lnTo>
                  <a:lnTo>
                    <a:pt x="157" y="453"/>
                  </a:lnTo>
                  <a:lnTo>
                    <a:pt x="147" y="428"/>
                  </a:lnTo>
                  <a:lnTo>
                    <a:pt x="154" y="422"/>
                  </a:lnTo>
                  <a:lnTo>
                    <a:pt x="155" y="395"/>
                  </a:lnTo>
                  <a:lnTo>
                    <a:pt x="98" y="325"/>
                  </a:lnTo>
                  <a:lnTo>
                    <a:pt x="108" y="320"/>
                  </a:lnTo>
                  <a:lnTo>
                    <a:pt x="129" y="344"/>
                  </a:lnTo>
                  <a:lnTo>
                    <a:pt x="147" y="347"/>
                  </a:lnTo>
                  <a:lnTo>
                    <a:pt x="149" y="357"/>
                  </a:lnTo>
                  <a:lnTo>
                    <a:pt x="238" y="382"/>
                  </a:lnTo>
                  <a:lnTo>
                    <a:pt x="263" y="371"/>
                  </a:lnTo>
                  <a:lnTo>
                    <a:pt x="286" y="341"/>
                  </a:lnTo>
                  <a:lnTo>
                    <a:pt x="290" y="320"/>
                  </a:lnTo>
                  <a:lnTo>
                    <a:pt x="283" y="316"/>
                  </a:lnTo>
                  <a:lnTo>
                    <a:pt x="281" y="292"/>
                  </a:lnTo>
                  <a:lnTo>
                    <a:pt x="260" y="262"/>
                  </a:lnTo>
                  <a:lnTo>
                    <a:pt x="230" y="251"/>
                  </a:lnTo>
                  <a:lnTo>
                    <a:pt x="178" y="193"/>
                  </a:lnTo>
                  <a:lnTo>
                    <a:pt x="126" y="191"/>
                  </a:lnTo>
                  <a:lnTo>
                    <a:pt x="122" y="178"/>
                  </a:lnTo>
                  <a:lnTo>
                    <a:pt x="116" y="183"/>
                  </a:lnTo>
                  <a:lnTo>
                    <a:pt x="119" y="176"/>
                  </a:lnTo>
                  <a:lnTo>
                    <a:pt x="98" y="166"/>
                  </a:lnTo>
                  <a:lnTo>
                    <a:pt x="102" y="155"/>
                  </a:lnTo>
                  <a:lnTo>
                    <a:pt x="116" y="166"/>
                  </a:lnTo>
                  <a:lnTo>
                    <a:pt x="121" y="155"/>
                  </a:lnTo>
                  <a:lnTo>
                    <a:pt x="96" y="142"/>
                  </a:lnTo>
                  <a:lnTo>
                    <a:pt x="98" y="152"/>
                  </a:lnTo>
                  <a:lnTo>
                    <a:pt x="93" y="152"/>
                  </a:lnTo>
                  <a:lnTo>
                    <a:pt x="91" y="161"/>
                  </a:lnTo>
                  <a:lnTo>
                    <a:pt x="75" y="152"/>
                  </a:lnTo>
                  <a:lnTo>
                    <a:pt x="75" y="166"/>
                  </a:lnTo>
                  <a:lnTo>
                    <a:pt x="63" y="161"/>
                  </a:lnTo>
                  <a:lnTo>
                    <a:pt x="60" y="176"/>
                  </a:lnTo>
                  <a:lnTo>
                    <a:pt x="40" y="199"/>
                  </a:lnTo>
                  <a:lnTo>
                    <a:pt x="30" y="212"/>
                  </a:lnTo>
                  <a:lnTo>
                    <a:pt x="32" y="215"/>
                  </a:lnTo>
                  <a:lnTo>
                    <a:pt x="30" y="243"/>
                  </a:lnTo>
                  <a:lnTo>
                    <a:pt x="46" y="260"/>
                  </a:lnTo>
                  <a:lnTo>
                    <a:pt x="58" y="294"/>
                  </a:lnTo>
                  <a:lnTo>
                    <a:pt x="42" y="332"/>
                  </a:lnTo>
                  <a:lnTo>
                    <a:pt x="60" y="400"/>
                  </a:lnTo>
                  <a:lnTo>
                    <a:pt x="54" y="428"/>
                  </a:lnTo>
                  <a:lnTo>
                    <a:pt x="54" y="453"/>
                  </a:lnTo>
                  <a:lnTo>
                    <a:pt x="60" y="455"/>
                  </a:lnTo>
                  <a:lnTo>
                    <a:pt x="60" y="472"/>
                  </a:lnTo>
                  <a:lnTo>
                    <a:pt x="70" y="483"/>
                  </a:lnTo>
                  <a:lnTo>
                    <a:pt x="65" y="515"/>
                  </a:lnTo>
                  <a:lnTo>
                    <a:pt x="75" y="532"/>
                  </a:lnTo>
                  <a:lnTo>
                    <a:pt x="87" y="549"/>
                  </a:lnTo>
                  <a:lnTo>
                    <a:pt x="87" y="568"/>
                  </a:lnTo>
                  <a:lnTo>
                    <a:pt x="56" y="622"/>
                  </a:lnTo>
                  <a:lnTo>
                    <a:pt x="11" y="671"/>
                  </a:lnTo>
                  <a:lnTo>
                    <a:pt x="30" y="666"/>
                  </a:lnTo>
                  <a:lnTo>
                    <a:pt x="30" y="679"/>
                  </a:lnTo>
                  <a:lnTo>
                    <a:pt x="25" y="674"/>
                  </a:lnTo>
                  <a:lnTo>
                    <a:pt x="27" y="687"/>
                  </a:lnTo>
                  <a:lnTo>
                    <a:pt x="54" y="693"/>
                  </a:lnTo>
                  <a:lnTo>
                    <a:pt x="63" y="703"/>
                  </a:lnTo>
                  <a:lnTo>
                    <a:pt x="40" y="703"/>
                  </a:lnTo>
                  <a:lnTo>
                    <a:pt x="23" y="717"/>
                  </a:lnTo>
                  <a:lnTo>
                    <a:pt x="23" y="729"/>
                  </a:lnTo>
                  <a:lnTo>
                    <a:pt x="15" y="747"/>
                  </a:lnTo>
                  <a:lnTo>
                    <a:pt x="0" y="751"/>
                  </a:lnTo>
                  <a:lnTo>
                    <a:pt x="4" y="775"/>
                  </a:lnTo>
                  <a:lnTo>
                    <a:pt x="9" y="778"/>
                  </a:lnTo>
                  <a:lnTo>
                    <a:pt x="11" y="788"/>
                  </a:lnTo>
                  <a:lnTo>
                    <a:pt x="13" y="792"/>
                  </a:lnTo>
                  <a:lnTo>
                    <a:pt x="15" y="799"/>
                  </a:lnTo>
                  <a:lnTo>
                    <a:pt x="9" y="810"/>
                  </a:lnTo>
                  <a:lnTo>
                    <a:pt x="9" y="811"/>
                  </a:lnTo>
                  <a:lnTo>
                    <a:pt x="15" y="824"/>
                  </a:lnTo>
                  <a:lnTo>
                    <a:pt x="13" y="840"/>
                  </a:lnTo>
                  <a:lnTo>
                    <a:pt x="19" y="843"/>
                  </a:lnTo>
                  <a:lnTo>
                    <a:pt x="23" y="854"/>
                  </a:lnTo>
                  <a:lnTo>
                    <a:pt x="25" y="873"/>
                  </a:lnTo>
                  <a:lnTo>
                    <a:pt x="25" y="876"/>
                  </a:lnTo>
                  <a:lnTo>
                    <a:pt x="46" y="879"/>
                  </a:lnTo>
                  <a:lnTo>
                    <a:pt x="51" y="884"/>
                  </a:lnTo>
                  <a:lnTo>
                    <a:pt x="48" y="891"/>
                  </a:lnTo>
                  <a:lnTo>
                    <a:pt x="65" y="886"/>
                  </a:lnTo>
                  <a:lnTo>
                    <a:pt x="79" y="895"/>
                  </a:lnTo>
                  <a:lnTo>
                    <a:pt x="79" y="908"/>
                  </a:lnTo>
                  <a:lnTo>
                    <a:pt x="81" y="914"/>
                  </a:lnTo>
                  <a:lnTo>
                    <a:pt x="79" y="930"/>
                  </a:lnTo>
                  <a:lnTo>
                    <a:pt x="89" y="953"/>
                  </a:lnTo>
                  <a:lnTo>
                    <a:pt x="98" y="960"/>
                  </a:lnTo>
                  <a:lnTo>
                    <a:pt x="98" y="971"/>
                  </a:lnTo>
                  <a:lnTo>
                    <a:pt x="108" y="968"/>
                  </a:lnTo>
                  <a:lnTo>
                    <a:pt x="112" y="971"/>
                  </a:lnTo>
                  <a:lnTo>
                    <a:pt x="114" y="977"/>
                  </a:lnTo>
                  <a:lnTo>
                    <a:pt x="116" y="977"/>
                  </a:lnTo>
                  <a:lnTo>
                    <a:pt x="116" y="985"/>
                  </a:lnTo>
                  <a:lnTo>
                    <a:pt x="105" y="994"/>
                  </a:lnTo>
                  <a:lnTo>
                    <a:pt x="91" y="990"/>
                  </a:lnTo>
                  <a:lnTo>
                    <a:pt x="87" y="996"/>
                  </a:lnTo>
                  <a:lnTo>
                    <a:pt x="91" y="1004"/>
                  </a:lnTo>
                  <a:lnTo>
                    <a:pt x="98" y="1033"/>
                  </a:lnTo>
                  <a:lnTo>
                    <a:pt x="102" y="1037"/>
                  </a:lnTo>
                  <a:lnTo>
                    <a:pt x="110" y="1026"/>
                  </a:lnTo>
                  <a:lnTo>
                    <a:pt x="137" y="1026"/>
                  </a:lnTo>
                  <a:lnTo>
                    <a:pt x="149" y="1045"/>
                  </a:lnTo>
                  <a:lnTo>
                    <a:pt x="149" y="1047"/>
                  </a:lnTo>
                  <a:lnTo>
                    <a:pt x="145" y="1050"/>
                  </a:lnTo>
                  <a:lnTo>
                    <a:pt x="147" y="1064"/>
                  </a:lnTo>
                  <a:lnTo>
                    <a:pt x="157" y="1069"/>
                  </a:lnTo>
                  <a:lnTo>
                    <a:pt x="164" y="1067"/>
                  </a:lnTo>
                  <a:lnTo>
                    <a:pt x="170" y="1076"/>
                  </a:lnTo>
                  <a:lnTo>
                    <a:pt x="170" y="1091"/>
                  </a:lnTo>
                  <a:lnTo>
                    <a:pt x="174" y="1097"/>
                  </a:lnTo>
                  <a:lnTo>
                    <a:pt x="187" y="1097"/>
                  </a:lnTo>
                  <a:lnTo>
                    <a:pt x="190" y="1102"/>
                  </a:lnTo>
                  <a:lnTo>
                    <a:pt x="194" y="1102"/>
                  </a:lnTo>
                  <a:lnTo>
                    <a:pt x="209" y="1095"/>
                  </a:lnTo>
                  <a:lnTo>
                    <a:pt x="224" y="1115"/>
                  </a:lnTo>
                  <a:lnTo>
                    <a:pt x="230" y="1113"/>
                  </a:lnTo>
                  <a:lnTo>
                    <a:pt x="241" y="1119"/>
                  </a:lnTo>
                  <a:lnTo>
                    <a:pt x="246" y="1116"/>
                  </a:lnTo>
                  <a:lnTo>
                    <a:pt x="267" y="1129"/>
                  </a:lnTo>
                  <a:lnTo>
                    <a:pt x="265" y="1132"/>
                  </a:lnTo>
                  <a:lnTo>
                    <a:pt x="267" y="1141"/>
                  </a:lnTo>
                  <a:lnTo>
                    <a:pt x="265" y="1146"/>
                  </a:lnTo>
                  <a:lnTo>
                    <a:pt x="259" y="1148"/>
                  </a:lnTo>
                  <a:lnTo>
                    <a:pt x="265" y="1156"/>
                  </a:lnTo>
                  <a:lnTo>
                    <a:pt x="259" y="1160"/>
                  </a:lnTo>
                  <a:lnTo>
                    <a:pt x="259" y="1173"/>
                  </a:lnTo>
                  <a:lnTo>
                    <a:pt x="263" y="1175"/>
                  </a:lnTo>
                  <a:lnTo>
                    <a:pt x="259" y="1192"/>
                  </a:lnTo>
                  <a:lnTo>
                    <a:pt x="246" y="1192"/>
                  </a:lnTo>
                  <a:lnTo>
                    <a:pt x="242" y="1189"/>
                  </a:lnTo>
                  <a:lnTo>
                    <a:pt x="236" y="1197"/>
                  </a:lnTo>
                  <a:lnTo>
                    <a:pt x="230" y="1198"/>
                  </a:lnTo>
                  <a:lnTo>
                    <a:pt x="227" y="1206"/>
                  </a:lnTo>
                  <a:lnTo>
                    <a:pt x="227" y="1217"/>
                  </a:lnTo>
                  <a:lnTo>
                    <a:pt x="244" y="1214"/>
                  </a:lnTo>
                  <a:lnTo>
                    <a:pt x="248" y="1220"/>
                  </a:lnTo>
                  <a:lnTo>
                    <a:pt x="230" y="1228"/>
                  </a:lnTo>
                  <a:lnTo>
                    <a:pt x="232" y="1233"/>
                  </a:lnTo>
                  <a:lnTo>
                    <a:pt x="217" y="1233"/>
                  </a:lnTo>
                  <a:lnTo>
                    <a:pt x="215" y="1238"/>
                  </a:lnTo>
                  <a:lnTo>
                    <a:pt x="232" y="1252"/>
                  </a:lnTo>
                  <a:lnTo>
                    <a:pt x="220" y="1257"/>
                  </a:lnTo>
                  <a:lnTo>
                    <a:pt x="209" y="1276"/>
                  </a:lnTo>
                  <a:lnTo>
                    <a:pt x="199" y="1276"/>
                  </a:lnTo>
                  <a:lnTo>
                    <a:pt x="194" y="1283"/>
                  </a:lnTo>
                  <a:lnTo>
                    <a:pt x="209" y="1299"/>
                  </a:lnTo>
                  <a:lnTo>
                    <a:pt x="213" y="1299"/>
                  </a:lnTo>
                  <a:lnTo>
                    <a:pt x="236" y="1317"/>
                  </a:lnTo>
                  <a:lnTo>
                    <a:pt x="259" y="1339"/>
                  </a:lnTo>
                  <a:lnTo>
                    <a:pt x="276" y="1336"/>
                  </a:lnTo>
                  <a:lnTo>
                    <a:pt x="298" y="1345"/>
                  </a:lnTo>
                  <a:lnTo>
                    <a:pt x="323" y="1348"/>
                  </a:lnTo>
                  <a:lnTo>
                    <a:pt x="344" y="1365"/>
                  </a:lnTo>
                  <a:lnTo>
                    <a:pt x="358" y="1359"/>
                  </a:lnTo>
                  <a:lnTo>
                    <a:pt x="368" y="1362"/>
                  </a:lnTo>
                  <a:lnTo>
                    <a:pt x="379" y="1367"/>
                  </a:lnTo>
                  <a:lnTo>
                    <a:pt x="379" y="1377"/>
                  </a:lnTo>
                  <a:lnTo>
                    <a:pt x="393" y="1386"/>
                  </a:lnTo>
                  <a:lnTo>
                    <a:pt x="407" y="1399"/>
                  </a:lnTo>
                  <a:lnTo>
                    <a:pt x="410" y="1408"/>
                  </a:lnTo>
                  <a:lnTo>
                    <a:pt x="422" y="1408"/>
                  </a:lnTo>
                  <a:lnTo>
                    <a:pt x="433" y="1391"/>
                  </a:lnTo>
                  <a:lnTo>
                    <a:pt x="431" y="1389"/>
                  </a:lnTo>
                  <a:lnTo>
                    <a:pt x="414" y="1353"/>
                  </a:lnTo>
                  <a:lnTo>
                    <a:pt x="416" y="1326"/>
                  </a:lnTo>
                  <a:lnTo>
                    <a:pt x="414" y="1336"/>
                  </a:lnTo>
                  <a:lnTo>
                    <a:pt x="405" y="1317"/>
                  </a:lnTo>
                  <a:lnTo>
                    <a:pt x="395" y="1304"/>
                  </a:lnTo>
                  <a:lnTo>
                    <a:pt x="410" y="1280"/>
                  </a:lnTo>
                  <a:lnTo>
                    <a:pt x="412" y="1263"/>
                  </a:lnTo>
                  <a:lnTo>
                    <a:pt x="414" y="1266"/>
                  </a:lnTo>
                  <a:lnTo>
                    <a:pt x="416" y="1252"/>
                  </a:lnTo>
                  <a:lnTo>
                    <a:pt x="414" y="1244"/>
                  </a:lnTo>
                  <a:lnTo>
                    <a:pt x="420" y="1247"/>
                  </a:lnTo>
                  <a:lnTo>
                    <a:pt x="426" y="1261"/>
                  </a:lnTo>
                  <a:lnTo>
                    <a:pt x="436" y="1247"/>
                  </a:lnTo>
                  <a:lnTo>
                    <a:pt x="445" y="1244"/>
                  </a:lnTo>
                  <a:lnTo>
                    <a:pt x="436" y="1238"/>
                  </a:lnTo>
                  <a:lnTo>
                    <a:pt x="433" y="1235"/>
                  </a:lnTo>
                  <a:lnTo>
                    <a:pt x="434" y="1230"/>
                  </a:lnTo>
                  <a:lnTo>
                    <a:pt x="445" y="1230"/>
                  </a:lnTo>
                  <a:lnTo>
                    <a:pt x="436" y="1206"/>
                  </a:lnTo>
                  <a:lnTo>
                    <a:pt x="431" y="1194"/>
                  </a:lnTo>
                  <a:lnTo>
                    <a:pt x="414" y="1192"/>
                  </a:lnTo>
                  <a:lnTo>
                    <a:pt x="414" y="1197"/>
                  </a:lnTo>
                  <a:lnTo>
                    <a:pt x="410" y="1192"/>
                  </a:lnTo>
                  <a:lnTo>
                    <a:pt x="405" y="1175"/>
                  </a:lnTo>
                  <a:lnTo>
                    <a:pt x="395" y="1170"/>
                  </a:lnTo>
                  <a:lnTo>
                    <a:pt x="399" y="1154"/>
                  </a:lnTo>
                  <a:lnTo>
                    <a:pt x="407" y="1146"/>
                  </a:lnTo>
                  <a:lnTo>
                    <a:pt x="401" y="1138"/>
                  </a:lnTo>
                  <a:lnTo>
                    <a:pt x="405" y="1116"/>
                  </a:lnTo>
                  <a:lnTo>
                    <a:pt x="412" y="1113"/>
                  </a:lnTo>
                  <a:lnTo>
                    <a:pt x="416" y="1095"/>
                  </a:lnTo>
                  <a:lnTo>
                    <a:pt x="434" y="1122"/>
                  </a:lnTo>
                  <a:lnTo>
                    <a:pt x="443" y="1115"/>
                  </a:lnTo>
                  <a:lnTo>
                    <a:pt x="436" y="1091"/>
                  </a:lnTo>
                  <a:lnTo>
                    <a:pt x="443" y="1091"/>
                  </a:lnTo>
                  <a:lnTo>
                    <a:pt x="453" y="1083"/>
                  </a:lnTo>
                  <a:lnTo>
                    <a:pt x="455" y="1074"/>
                  </a:lnTo>
                  <a:lnTo>
                    <a:pt x="471" y="1067"/>
                  </a:lnTo>
                  <a:lnTo>
                    <a:pt x="480" y="1052"/>
                  </a:lnTo>
                  <a:lnTo>
                    <a:pt x="492" y="1050"/>
                  </a:lnTo>
                  <a:lnTo>
                    <a:pt x="494" y="1056"/>
                  </a:lnTo>
                  <a:lnTo>
                    <a:pt x="499" y="1056"/>
                  </a:lnTo>
                  <a:lnTo>
                    <a:pt x="501" y="1059"/>
                  </a:lnTo>
                  <a:lnTo>
                    <a:pt x="504" y="1050"/>
                  </a:lnTo>
                  <a:lnTo>
                    <a:pt x="511" y="1047"/>
                  </a:lnTo>
                  <a:lnTo>
                    <a:pt x="515" y="1047"/>
                  </a:lnTo>
                  <a:lnTo>
                    <a:pt x="520" y="1056"/>
                  </a:lnTo>
                  <a:lnTo>
                    <a:pt x="537" y="1056"/>
                  </a:lnTo>
                  <a:lnTo>
                    <a:pt x="556" y="1083"/>
                  </a:lnTo>
                  <a:lnTo>
                    <a:pt x="558" y="1093"/>
                  </a:lnTo>
                  <a:lnTo>
                    <a:pt x="562" y="1093"/>
                  </a:lnTo>
                  <a:lnTo>
                    <a:pt x="562" y="1076"/>
                  </a:lnTo>
                  <a:lnTo>
                    <a:pt x="565" y="1076"/>
                  </a:lnTo>
                  <a:lnTo>
                    <a:pt x="571" y="1086"/>
                  </a:lnTo>
                  <a:lnTo>
                    <a:pt x="583" y="1093"/>
                  </a:lnTo>
                  <a:lnTo>
                    <a:pt x="598" y="1078"/>
                  </a:lnTo>
                  <a:lnTo>
                    <a:pt x="604" y="1078"/>
                  </a:lnTo>
                  <a:lnTo>
                    <a:pt x="604" y="1076"/>
                  </a:lnTo>
                  <a:lnTo>
                    <a:pt x="612" y="1074"/>
                  </a:lnTo>
                  <a:lnTo>
                    <a:pt x="618" y="1081"/>
                  </a:lnTo>
                  <a:lnTo>
                    <a:pt x="626" y="1074"/>
                  </a:lnTo>
                  <a:lnTo>
                    <a:pt x="635" y="1074"/>
                  </a:lnTo>
                  <a:lnTo>
                    <a:pt x="639" y="1074"/>
                  </a:lnTo>
                  <a:lnTo>
                    <a:pt x="645" y="1091"/>
                  </a:lnTo>
                  <a:lnTo>
                    <a:pt x="658" y="1091"/>
                  </a:lnTo>
                  <a:lnTo>
                    <a:pt x="659" y="1095"/>
                  </a:lnTo>
                  <a:lnTo>
                    <a:pt x="666" y="1095"/>
                  </a:lnTo>
                  <a:lnTo>
                    <a:pt x="672" y="1083"/>
                  </a:lnTo>
                  <a:lnTo>
                    <a:pt x="682" y="1091"/>
                  </a:lnTo>
                  <a:lnTo>
                    <a:pt x="699" y="1086"/>
                  </a:lnTo>
                  <a:lnTo>
                    <a:pt x="703" y="1064"/>
                  </a:lnTo>
                  <a:lnTo>
                    <a:pt x="691" y="1059"/>
                  </a:lnTo>
                  <a:lnTo>
                    <a:pt x="686" y="1054"/>
                  </a:lnTo>
                  <a:lnTo>
                    <a:pt x="678" y="1052"/>
                  </a:lnTo>
                  <a:lnTo>
                    <a:pt x="677" y="1045"/>
                  </a:lnTo>
                  <a:lnTo>
                    <a:pt x="670" y="1042"/>
                  </a:lnTo>
                  <a:lnTo>
                    <a:pt x="670" y="1040"/>
                  </a:lnTo>
                  <a:lnTo>
                    <a:pt x="689" y="1028"/>
                  </a:lnTo>
                  <a:lnTo>
                    <a:pt x="691" y="1021"/>
                  </a:lnTo>
                  <a:lnTo>
                    <a:pt x="684" y="1012"/>
                  </a:lnTo>
                  <a:lnTo>
                    <a:pt x="693" y="1001"/>
                  </a:lnTo>
                  <a:lnTo>
                    <a:pt x="710" y="1001"/>
                  </a:lnTo>
                  <a:lnTo>
                    <a:pt x="713" y="999"/>
                  </a:lnTo>
                  <a:lnTo>
                    <a:pt x="707" y="992"/>
                  </a:lnTo>
                  <a:lnTo>
                    <a:pt x="694" y="990"/>
                  </a:lnTo>
                  <a:lnTo>
                    <a:pt x="694" y="982"/>
                  </a:lnTo>
                  <a:lnTo>
                    <a:pt x="701" y="980"/>
                  </a:lnTo>
                  <a:lnTo>
                    <a:pt x="699" y="977"/>
                  </a:lnTo>
                  <a:lnTo>
                    <a:pt x="691" y="977"/>
                  </a:lnTo>
                  <a:lnTo>
                    <a:pt x="694" y="968"/>
                  </a:lnTo>
                  <a:lnTo>
                    <a:pt x="691" y="963"/>
                  </a:lnTo>
                  <a:lnTo>
                    <a:pt x="699" y="960"/>
                  </a:lnTo>
                  <a:lnTo>
                    <a:pt x="701" y="963"/>
                  </a:lnTo>
                  <a:lnTo>
                    <a:pt x="719" y="963"/>
                  </a:lnTo>
                  <a:lnTo>
                    <a:pt x="722" y="966"/>
                  </a:lnTo>
                  <a:lnTo>
                    <a:pt x="724" y="960"/>
                  </a:lnTo>
                  <a:lnTo>
                    <a:pt x="734" y="960"/>
                  </a:lnTo>
                  <a:lnTo>
                    <a:pt x="745" y="951"/>
                  </a:lnTo>
                  <a:lnTo>
                    <a:pt x="752" y="955"/>
                  </a:lnTo>
                  <a:lnTo>
                    <a:pt x="752" y="951"/>
                  </a:lnTo>
                  <a:lnTo>
                    <a:pt x="761" y="949"/>
                  </a:lnTo>
                  <a:lnTo>
                    <a:pt x="773" y="949"/>
                  </a:lnTo>
                  <a:lnTo>
                    <a:pt x="775" y="939"/>
                  </a:lnTo>
                  <a:lnTo>
                    <a:pt x="792" y="934"/>
                  </a:lnTo>
                  <a:lnTo>
                    <a:pt x="835" y="922"/>
                  </a:lnTo>
                  <a:lnTo>
                    <a:pt x="837" y="912"/>
                  </a:lnTo>
                  <a:lnTo>
                    <a:pt x="844" y="912"/>
                  </a:lnTo>
                  <a:lnTo>
                    <a:pt x="851" y="905"/>
                  </a:lnTo>
                  <a:lnTo>
                    <a:pt x="867" y="908"/>
                  </a:lnTo>
                  <a:lnTo>
                    <a:pt x="876" y="914"/>
                  </a:lnTo>
                  <a:lnTo>
                    <a:pt x="886" y="911"/>
                  </a:lnTo>
                  <a:lnTo>
                    <a:pt x="891" y="912"/>
                  </a:lnTo>
                  <a:lnTo>
                    <a:pt x="893" y="930"/>
                  </a:lnTo>
                  <a:lnTo>
                    <a:pt x="900" y="934"/>
                  </a:lnTo>
                  <a:lnTo>
                    <a:pt x="897" y="944"/>
                  </a:lnTo>
                  <a:lnTo>
                    <a:pt x="893" y="951"/>
                  </a:lnTo>
                  <a:lnTo>
                    <a:pt x="897" y="955"/>
                  </a:lnTo>
                  <a:lnTo>
                    <a:pt x="914" y="953"/>
                  </a:lnTo>
                  <a:lnTo>
                    <a:pt x="916" y="946"/>
                  </a:lnTo>
                  <a:lnTo>
                    <a:pt x="918" y="949"/>
                  </a:lnTo>
                  <a:lnTo>
                    <a:pt x="922" y="955"/>
                  </a:lnTo>
                  <a:lnTo>
                    <a:pt x="922" y="963"/>
                  </a:lnTo>
                  <a:lnTo>
                    <a:pt x="926" y="963"/>
                  </a:lnTo>
                  <a:lnTo>
                    <a:pt x="924" y="958"/>
                  </a:lnTo>
                  <a:lnTo>
                    <a:pt x="926" y="958"/>
                  </a:lnTo>
                  <a:lnTo>
                    <a:pt x="940" y="966"/>
                  </a:lnTo>
                  <a:lnTo>
                    <a:pt x="947" y="960"/>
                  </a:lnTo>
                  <a:lnTo>
                    <a:pt x="949" y="968"/>
                  </a:lnTo>
                  <a:lnTo>
                    <a:pt x="942" y="971"/>
                  </a:lnTo>
                  <a:lnTo>
                    <a:pt x="940" y="977"/>
                  </a:lnTo>
                  <a:lnTo>
                    <a:pt x="942" y="982"/>
                  </a:lnTo>
                  <a:lnTo>
                    <a:pt x="953" y="977"/>
                  </a:lnTo>
                  <a:lnTo>
                    <a:pt x="963" y="980"/>
                  </a:lnTo>
                  <a:lnTo>
                    <a:pt x="963" y="974"/>
                  </a:lnTo>
                  <a:lnTo>
                    <a:pt x="978" y="968"/>
                  </a:lnTo>
                  <a:lnTo>
                    <a:pt x="986" y="955"/>
                  </a:lnTo>
                  <a:lnTo>
                    <a:pt x="994" y="953"/>
                  </a:lnTo>
                  <a:lnTo>
                    <a:pt x="1010" y="946"/>
                  </a:lnTo>
                  <a:lnTo>
                    <a:pt x="1013" y="951"/>
                  </a:lnTo>
                  <a:lnTo>
                    <a:pt x="1005" y="955"/>
                  </a:lnTo>
                  <a:lnTo>
                    <a:pt x="1005" y="963"/>
                  </a:lnTo>
                  <a:lnTo>
                    <a:pt x="1034" y="992"/>
                  </a:lnTo>
                  <a:lnTo>
                    <a:pt x="1076" y="1086"/>
                  </a:lnTo>
                  <a:lnTo>
                    <a:pt x="1083" y="1081"/>
                  </a:lnTo>
                  <a:lnTo>
                    <a:pt x="1087" y="1069"/>
                  </a:lnTo>
                  <a:lnTo>
                    <a:pt x="1092" y="1067"/>
                  </a:lnTo>
                  <a:lnTo>
                    <a:pt x="1099" y="1074"/>
                  </a:lnTo>
                  <a:lnTo>
                    <a:pt x="1099" y="1078"/>
                  </a:lnTo>
                  <a:lnTo>
                    <a:pt x="1104" y="1088"/>
                  </a:lnTo>
                  <a:lnTo>
                    <a:pt x="1128" y="1088"/>
                  </a:lnTo>
                  <a:lnTo>
                    <a:pt x="1132" y="1081"/>
                  </a:lnTo>
                  <a:lnTo>
                    <a:pt x="1137" y="1081"/>
                  </a:lnTo>
                  <a:lnTo>
                    <a:pt x="1141" y="1076"/>
                  </a:lnTo>
                  <a:lnTo>
                    <a:pt x="1147" y="1078"/>
                  </a:lnTo>
                  <a:lnTo>
                    <a:pt x="1162" y="1091"/>
                  </a:lnTo>
                  <a:lnTo>
                    <a:pt x="1163" y="1105"/>
                  </a:lnTo>
                  <a:lnTo>
                    <a:pt x="1174" y="1110"/>
                  </a:lnTo>
                  <a:lnTo>
                    <a:pt x="1174" y="1116"/>
                  </a:lnTo>
                  <a:lnTo>
                    <a:pt x="1182" y="1127"/>
                  </a:lnTo>
                  <a:lnTo>
                    <a:pt x="1203" y="1134"/>
                  </a:lnTo>
                  <a:lnTo>
                    <a:pt x="1205" y="1127"/>
                  </a:lnTo>
                  <a:lnTo>
                    <a:pt x="1211" y="1124"/>
                  </a:lnTo>
                  <a:lnTo>
                    <a:pt x="1221" y="1146"/>
                  </a:lnTo>
                  <a:lnTo>
                    <a:pt x="1216" y="1156"/>
                  </a:lnTo>
                  <a:lnTo>
                    <a:pt x="1224" y="1160"/>
                  </a:lnTo>
                  <a:lnTo>
                    <a:pt x="1232" y="1154"/>
                  </a:lnTo>
                  <a:lnTo>
                    <a:pt x="1242" y="1136"/>
                  </a:lnTo>
                  <a:lnTo>
                    <a:pt x="1289" y="1102"/>
                  </a:lnTo>
                  <a:lnTo>
                    <a:pt x="1315" y="1093"/>
                  </a:lnTo>
                  <a:lnTo>
                    <a:pt x="1364" y="1100"/>
                  </a:lnTo>
                  <a:lnTo>
                    <a:pt x="1376" y="1115"/>
                  </a:lnTo>
                  <a:lnTo>
                    <a:pt x="1434" y="1115"/>
                  </a:lnTo>
                  <a:lnTo>
                    <a:pt x="1439" y="1113"/>
                  </a:lnTo>
                  <a:lnTo>
                    <a:pt x="1437" y="1097"/>
                  </a:lnTo>
                  <a:lnTo>
                    <a:pt x="1441" y="1091"/>
                  </a:lnTo>
                  <a:lnTo>
                    <a:pt x="1437" y="1061"/>
                  </a:lnTo>
                  <a:lnTo>
                    <a:pt x="1463" y="1035"/>
                  </a:lnTo>
                  <a:close/>
                </a:path>
              </a:pathLst>
            </a:custGeom>
            <a:solidFill>
              <a:srgbClr val="00f008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71" name=""/>
            <p:cNvSpPr/>
            <p:nvPr/>
          </p:nvSpPr>
          <p:spPr>
            <a:xfrm>
              <a:off x="5207040" y="284040"/>
              <a:ext cx="2322360" cy="2235240"/>
            </a:xfrm>
            <a:custGeom>
              <a:avLst/>
              <a:gdLst/>
              <a:ahLst/>
              <a:rect l="l" t="t" r="r" b="b"/>
              <a:pathLst>
                <a:path w="1463" h="1408">
                  <a:moveTo>
                    <a:pt x="1463" y="1035"/>
                  </a:moveTo>
                  <a:lnTo>
                    <a:pt x="1437" y="1061"/>
                  </a:lnTo>
                  <a:lnTo>
                    <a:pt x="1441" y="1091"/>
                  </a:lnTo>
                  <a:lnTo>
                    <a:pt x="1437" y="1097"/>
                  </a:lnTo>
                  <a:lnTo>
                    <a:pt x="1439" y="1113"/>
                  </a:lnTo>
                  <a:lnTo>
                    <a:pt x="1434" y="1115"/>
                  </a:lnTo>
                  <a:lnTo>
                    <a:pt x="1376" y="1115"/>
                  </a:lnTo>
                  <a:lnTo>
                    <a:pt x="1364" y="1100"/>
                  </a:lnTo>
                  <a:lnTo>
                    <a:pt x="1315" y="1093"/>
                  </a:lnTo>
                  <a:lnTo>
                    <a:pt x="1289" y="1102"/>
                  </a:lnTo>
                  <a:lnTo>
                    <a:pt x="1242" y="1136"/>
                  </a:lnTo>
                  <a:lnTo>
                    <a:pt x="1232" y="1154"/>
                  </a:lnTo>
                  <a:lnTo>
                    <a:pt x="1224" y="1160"/>
                  </a:lnTo>
                  <a:lnTo>
                    <a:pt x="1216" y="1156"/>
                  </a:lnTo>
                  <a:lnTo>
                    <a:pt x="1221" y="1146"/>
                  </a:lnTo>
                  <a:lnTo>
                    <a:pt x="1211" y="1124"/>
                  </a:lnTo>
                  <a:lnTo>
                    <a:pt x="1205" y="1127"/>
                  </a:lnTo>
                  <a:lnTo>
                    <a:pt x="1203" y="1134"/>
                  </a:lnTo>
                  <a:lnTo>
                    <a:pt x="1182" y="1127"/>
                  </a:lnTo>
                  <a:lnTo>
                    <a:pt x="1174" y="1116"/>
                  </a:lnTo>
                  <a:lnTo>
                    <a:pt x="1174" y="1110"/>
                  </a:lnTo>
                  <a:lnTo>
                    <a:pt x="1163" y="1105"/>
                  </a:lnTo>
                  <a:lnTo>
                    <a:pt x="1162" y="1091"/>
                  </a:lnTo>
                  <a:lnTo>
                    <a:pt x="1147" y="1078"/>
                  </a:lnTo>
                  <a:lnTo>
                    <a:pt x="1141" y="1076"/>
                  </a:lnTo>
                  <a:lnTo>
                    <a:pt x="1137" y="1081"/>
                  </a:lnTo>
                  <a:lnTo>
                    <a:pt x="1132" y="1081"/>
                  </a:lnTo>
                  <a:lnTo>
                    <a:pt x="1128" y="1088"/>
                  </a:lnTo>
                  <a:lnTo>
                    <a:pt x="1104" y="1088"/>
                  </a:lnTo>
                  <a:lnTo>
                    <a:pt x="1099" y="1078"/>
                  </a:lnTo>
                  <a:lnTo>
                    <a:pt x="1099" y="1074"/>
                  </a:lnTo>
                  <a:lnTo>
                    <a:pt x="1092" y="1067"/>
                  </a:lnTo>
                  <a:lnTo>
                    <a:pt x="1087" y="1069"/>
                  </a:lnTo>
                  <a:lnTo>
                    <a:pt x="1083" y="1081"/>
                  </a:lnTo>
                  <a:lnTo>
                    <a:pt x="1076" y="1086"/>
                  </a:lnTo>
                  <a:lnTo>
                    <a:pt x="1034" y="992"/>
                  </a:lnTo>
                  <a:lnTo>
                    <a:pt x="1005" y="963"/>
                  </a:lnTo>
                  <a:lnTo>
                    <a:pt x="1005" y="955"/>
                  </a:lnTo>
                  <a:lnTo>
                    <a:pt x="1013" y="951"/>
                  </a:lnTo>
                  <a:lnTo>
                    <a:pt x="1010" y="946"/>
                  </a:lnTo>
                  <a:lnTo>
                    <a:pt x="994" y="953"/>
                  </a:lnTo>
                  <a:lnTo>
                    <a:pt x="986" y="955"/>
                  </a:lnTo>
                  <a:lnTo>
                    <a:pt x="978" y="968"/>
                  </a:lnTo>
                  <a:lnTo>
                    <a:pt x="963" y="974"/>
                  </a:lnTo>
                  <a:lnTo>
                    <a:pt x="963" y="980"/>
                  </a:lnTo>
                  <a:lnTo>
                    <a:pt x="953" y="977"/>
                  </a:lnTo>
                  <a:lnTo>
                    <a:pt x="942" y="982"/>
                  </a:lnTo>
                  <a:lnTo>
                    <a:pt x="940" y="977"/>
                  </a:lnTo>
                  <a:lnTo>
                    <a:pt x="942" y="971"/>
                  </a:lnTo>
                  <a:lnTo>
                    <a:pt x="949" y="968"/>
                  </a:lnTo>
                  <a:lnTo>
                    <a:pt x="947" y="960"/>
                  </a:lnTo>
                  <a:lnTo>
                    <a:pt x="940" y="966"/>
                  </a:lnTo>
                  <a:lnTo>
                    <a:pt x="926" y="958"/>
                  </a:lnTo>
                  <a:lnTo>
                    <a:pt x="924" y="958"/>
                  </a:lnTo>
                  <a:lnTo>
                    <a:pt x="926" y="963"/>
                  </a:lnTo>
                  <a:lnTo>
                    <a:pt x="922" y="963"/>
                  </a:lnTo>
                  <a:lnTo>
                    <a:pt x="922" y="955"/>
                  </a:lnTo>
                  <a:lnTo>
                    <a:pt x="918" y="949"/>
                  </a:lnTo>
                  <a:lnTo>
                    <a:pt x="916" y="946"/>
                  </a:lnTo>
                  <a:lnTo>
                    <a:pt x="914" y="953"/>
                  </a:lnTo>
                  <a:lnTo>
                    <a:pt x="897" y="955"/>
                  </a:lnTo>
                  <a:lnTo>
                    <a:pt x="893" y="951"/>
                  </a:lnTo>
                  <a:lnTo>
                    <a:pt x="897" y="944"/>
                  </a:lnTo>
                  <a:lnTo>
                    <a:pt x="900" y="934"/>
                  </a:lnTo>
                  <a:lnTo>
                    <a:pt x="893" y="930"/>
                  </a:lnTo>
                  <a:lnTo>
                    <a:pt x="891" y="912"/>
                  </a:lnTo>
                  <a:lnTo>
                    <a:pt x="886" y="911"/>
                  </a:lnTo>
                  <a:lnTo>
                    <a:pt x="876" y="914"/>
                  </a:lnTo>
                  <a:lnTo>
                    <a:pt x="867" y="908"/>
                  </a:lnTo>
                  <a:lnTo>
                    <a:pt x="851" y="905"/>
                  </a:lnTo>
                  <a:lnTo>
                    <a:pt x="844" y="912"/>
                  </a:lnTo>
                  <a:lnTo>
                    <a:pt x="837" y="912"/>
                  </a:lnTo>
                  <a:lnTo>
                    <a:pt x="835" y="922"/>
                  </a:lnTo>
                  <a:lnTo>
                    <a:pt x="792" y="934"/>
                  </a:lnTo>
                  <a:lnTo>
                    <a:pt x="775" y="939"/>
                  </a:lnTo>
                  <a:lnTo>
                    <a:pt x="773" y="949"/>
                  </a:lnTo>
                  <a:lnTo>
                    <a:pt x="761" y="949"/>
                  </a:lnTo>
                  <a:lnTo>
                    <a:pt x="752" y="951"/>
                  </a:lnTo>
                  <a:lnTo>
                    <a:pt x="752" y="955"/>
                  </a:lnTo>
                  <a:lnTo>
                    <a:pt x="745" y="951"/>
                  </a:lnTo>
                  <a:lnTo>
                    <a:pt x="734" y="960"/>
                  </a:lnTo>
                  <a:lnTo>
                    <a:pt x="724" y="960"/>
                  </a:lnTo>
                  <a:lnTo>
                    <a:pt x="722" y="966"/>
                  </a:lnTo>
                  <a:lnTo>
                    <a:pt x="719" y="963"/>
                  </a:lnTo>
                  <a:lnTo>
                    <a:pt x="701" y="963"/>
                  </a:lnTo>
                  <a:lnTo>
                    <a:pt x="699" y="960"/>
                  </a:lnTo>
                  <a:lnTo>
                    <a:pt x="691" y="963"/>
                  </a:lnTo>
                  <a:lnTo>
                    <a:pt x="694" y="968"/>
                  </a:lnTo>
                  <a:lnTo>
                    <a:pt x="691" y="977"/>
                  </a:lnTo>
                  <a:lnTo>
                    <a:pt x="699" y="977"/>
                  </a:lnTo>
                  <a:lnTo>
                    <a:pt x="701" y="980"/>
                  </a:lnTo>
                  <a:lnTo>
                    <a:pt x="694" y="982"/>
                  </a:lnTo>
                  <a:lnTo>
                    <a:pt x="694" y="990"/>
                  </a:lnTo>
                  <a:lnTo>
                    <a:pt x="707" y="992"/>
                  </a:lnTo>
                  <a:lnTo>
                    <a:pt x="713" y="999"/>
                  </a:lnTo>
                  <a:lnTo>
                    <a:pt x="710" y="1001"/>
                  </a:lnTo>
                  <a:lnTo>
                    <a:pt x="693" y="1001"/>
                  </a:lnTo>
                  <a:lnTo>
                    <a:pt x="684" y="1012"/>
                  </a:lnTo>
                  <a:lnTo>
                    <a:pt x="691" y="1021"/>
                  </a:lnTo>
                  <a:lnTo>
                    <a:pt x="689" y="1028"/>
                  </a:lnTo>
                  <a:lnTo>
                    <a:pt x="670" y="1040"/>
                  </a:lnTo>
                  <a:lnTo>
                    <a:pt x="670" y="1042"/>
                  </a:lnTo>
                  <a:lnTo>
                    <a:pt x="677" y="1045"/>
                  </a:lnTo>
                  <a:lnTo>
                    <a:pt x="678" y="1052"/>
                  </a:lnTo>
                  <a:lnTo>
                    <a:pt x="686" y="1054"/>
                  </a:lnTo>
                  <a:lnTo>
                    <a:pt x="691" y="1059"/>
                  </a:lnTo>
                  <a:lnTo>
                    <a:pt x="703" y="1064"/>
                  </a:lnTo>
                  <a:lnTo>
                    <a:pt x="699" y="1086"/>
                  </a:lnTo>
                  <a:lnTo>
                    <a:pt x="682" y="1091"/>
                  </a:lnTo>
                  <a:lnTo>
                    <a:pt x="672" y="1083"/>
                  </a:lnTo>
                  <a:lnTo>
                    <a:pt x="666" y="1095"/>
                  </a:lnTo>
                  <a:lnTo>
                    <a:pt x="659" y="1095"/>
                  </a:lnTo>
                  <a:lnTo>
                    <a:pt x="658" y="1091"/>
                  </a:lnTo>
                  <a:lnTo>
                    <a:pt x="645" y="1091"/>
                  </a:lnTo>
                  <a:lnTo>
                    <a:pt x="639" y="1074"/>
                  </a:lnTo>
                  <a:lnTo>
                    <a:pt x="635" y="1074"/>
                  </a:lnTo>
                  <a:lnTo>
                    <a:pt x="626" y="1074"/>
                  </a:lnTo>
                  <a:lnTo>
                    <a:pt x="618" y="1081"/>
                  </a:lnTo>
                  <a:lnTo>
                    <a:pt x="612" y="1074"/>
                  </a:lnTo>
                  <a:lnTo>
                    <a:pt x="604" y="1076"/>
                  </a:lnTo>
                  <a:lnTo>
                    <a:pt x="604" y="1078"/>
                  </a:lnTo>
                  <a:lnTo>
                    <a:pt x="598" y="1078"/>
                  </a:lnTo>
                  <a:lnTo>
                    <a:pt x="583" y="1093"/>
                  </a:lnTo>
                  <a:lnTo>
                    <a:pt x="571" y="1086"/>
                  </a:lnTo>
                  <a:lnTo>
                    <a:pt x="565" y="1076"/>
                  </a:lnTo>
                  <a:lnTo>
                    <a:pt x="562" y="1076"/>
                  </a:lnTo>
                  <a:lnTo>
                    <a:pt x="562" y="1093"/>
                  </a:lnTo>
                  <a:lnTo>
                    <a:pt x="558" y="1093"/>
                  </a:lnTo>
                  <a:lnTo>
                    <a:pt x="556" y="1083"/>
                  </a:lnTo>
                  <a:lnTo>
                    <a:pt x="537" y="1056"/>
                  </a:lnTo>
                  <a:lnTo>
                    <a:pt x="520" y="1056"/>
                  </a:lnTo>
                  <a:lnTo>
                    <a:pt x="515" y="1047"/>
                  </a:lnTo>
                  <a:lnTo>
                    <a:pt x="511" y="1047"/>
                  </a:lnTo>
                  <a:lnTo>
                    <a:pt x="504" y="1050"/>
                  </a:lnTo>
                  <a:lnTo>
                    <a:pt x="501" y="1059"/>
                  </a:lnTo>
                  <a:lnTo>
                    <a:pt x="499" y="1056"/>
                  </a:lnTo>
                  <a:lnTo>
                    <a:pt x="494" y="1056"/>
                  </a:lnTo>
                  <a:lnTo>
                    <a:pt x="492" y="1050"/>
                  </a:lnTo>
                  <a:lnTo>
                    <a:pt x="480" y="1052"/>
                  </a:lnTo>
                  <a:lnTo>
                    <a:pt x="471" y="1067"/>
                  </a:lnTo>
                  <a:lnTo>
                    <a:pt x="455" y="1074"/>
                  </a:lnTo>
                  <a:lnTo>
                    <a:pt x="453" y="1083"/>
                  </a:lnTo>
                  <a:lnTo>
                    <a:pt x="443" y="1091"/>
                  </a:lnTo>
                  <a:lnTo>
                    <a:pt x="436" y="1091"/>
                  </a:lnTo>
                  <a:lnTo>
                    <a:pt x="443" y="1115"/>
                  </a:lnTo>
                  <a:lnTo>
                    <a:pt x="434" y="1122"/>
                  </a:lnTo>
                  <a:lnTo>
                    <a:pt x="416" y="1095"/>
                  </a:lnTo>
                  <a:lnTo>
                    <a:pt x="412" y="1113"/>
                  </a:lnTo>
                  <a:lnTo>
                    <a:pt x="405" y="1116"/>
                  </a:lnTo>
                  <a:lnTo>
                    <a:pt x="401" y="1138"/>
                  </a:lnTo>
                  <a:lnTo>
                    <a:pt x="407" y="1146"/>
                  </a:lnTo>
                  <a:lnTo>
                    <a:pt x="399" y="1154"/>
                  </a:lnTo>
                  <a:lnTo>
                    <a:pt x="395" y="1170"/>
                  </a:lnTo>
                  <a:lnTo>
                    <a:pt x="405" y="1175"/>
                  </a:lnTo>
                  <a:lnTo>
                    <a:pt x="410" y="1192"/>
                  </a:lnTo>
                  <a:lnTo>
                    <a:pt x="414" y="1197"/>
                  </a:lnTo>
                  <a:lnTo>
                    <a:pt x="414" y="1192"/>
                  </a:lnTo>
                  <a:lnTo>
                    <a:pt x="431" y="1194"/>
                  </a:lnTo>
                  <a:lnTo>
                    <a:pt x="436" y="1206"/>
                  </a:lnTo>
                  <a:lnTo>
                    <a:pt x="445" y="1230"/>
                  </a:lnTo>
                  <a:lnTo>
                    <a:pt x="434" y="1230"/>
                  </a:lnTo>
                  <a:lnTo>
                    <a:pt x="433" y="1235"/>
                  </a:lnTo>
                  <a:lnTo>
                    <a:pt x="436" y="1238"/>
                  </a:lnTo>
                  <a:lnTo>
                    <a:pt x="445" y="1244"/>
                  </a:lnTo>
                  <a:lnTo>
                    <a:pt x="436" y="1247"/>
                  </a:lnTo>
                  <a:lnTo>
                    <a:pt x="426" y="1261"/>
                  </a:lnTo>
                  <a:lnTo>
                    <a:pt x="420" y="1247"/>
                  </a:lnTo>
                  <a:lnTo>
                    <a:pt x="414" y="1244"/>
                  </a:lnTo>
                  <a:lnTo>
                    <a:pt x="416" y="1252"/>
                  </a:lnTo>
                  <a:lnTo>
                    <a:pt x="414" y="1266"/>
                  </a:lnTo>
                  <a:lnTo>
                    <a:pt x="412" y="1263"/>
                  </a:lnTo>
                  <a:lnTo>
                    <a:pt x="410" y="1280"/>
                  </a:lnTo>
                  <a:lnTo>
                    <a:pt x="395" y="1304"/>
                  </a:lnTo>
                  <a:lnTo>
                    <a:pt x="405" y="1317"/>
                  </a:lnTo>
                  <a:lnTo>
                    <a:pt x="414" y="1336"/>
                  </a:lnTo>
                  <a:lnTo>
                    <a:pt x="416" y="1326"/>
                  </a:lnTo>
                  <a:lnTo>
                    <a:pt x="414" y="1353"/>
                  </a:lnTo>
                  <a:lnTo>
                    <a:pt x="431" y="1389"/>
                  </a:lnTo>
                  <a:lnTo>
                    <a:pt x="433" y="1391"/>
                  </a:lnTo>
                  <a:lnTo>
                    <a:pt x="422" y="1408"/>
                  </a:lnTo>
                  <a:lnTo>
                    <a:pt x="410" y="1408"/>
                  </a:lnTo>
                  <a:lnTo>
                    <a:pt x="407" y="1399"/>
                  </a:lnTo>
                  <a:lnTo>
                    <a:pt x="393" y="1386"/>
                  </a:lnTo>
                  <a:lnTo>
                    <a:pt x="379" y="1377"/>
                  </a:lnTo>
                  <a:lnTo>
                    <a:pt x="379" y="1367"/>
                  </a:lnTo>
                  <a:lnTo>
                    <a:pt x="368" y="1362"/>
                  </a:lnTo>
                  <a:lnTo>
                    <a:pt x="358" y="1359"/>
                  </a:lnTo>
                  <a:lnTo>
                    <a:pt x="344" y="1365"/>
                  </a:lnTo>
                  <a:lnTo>
                    <a:pt x="323" y="1348"/>
                  </a:lnTo>
                  <a:lnTo>
                    <a:pt x="298" y="1345"/>
                  </a:lnTo>
                  <a:lnTo>
                    <a:pt x="276" y="1336"/>
                  </a:lnTo>
                  <a:lnTo>
                    <a:pt x="259" y="1339"/>
                  </a:lnTo>
                  <a:lnTo>
                    <a:pt x="236" y="1317"/>
                  </a:lnTo>
                  <a:lnTo>
                    <a:pt x="213" y="1299"/>
                  </a:lnTo>
                  <a:lnTo>
                    <a:pt x="209" y="1299"/>
                  </a:lnTo>
                  <a:lnTo>
                    <a:pt x="194" y="1283"/>
                  </a:lnTo>
                  <a:lnTo>
                    <a:pt x="199" y="1276"/>
                  </a:lnTo>
                  <a:lnTo>
                    <a:pt x="209" y="1276"/>
                  </a:lnTo>
                  <a:lnTo>
                    <a:pt x="220" y="1257"/>
                  </a:lnTo>
                  <a:lnTo>
                    <a:pt x="232" y="1252"/>
                  </a:lnTo>
                  <a:lnTo>
                    <a:pt x="215" y="1238"/>
                  </a:lnTo>
                  <a:lnTo>
                    <a:pt x="217" y="1233"/>
                  </a:lnTo>
                  <a:lnTo>
                    <a:pt x="232" y="1233"/>
                  </a:lnTo>
                  <a:lnTo>
                    <a:pt x="230" y="1228"/>
                  </a:lnTo>
                  <a:lnTo>
                    <a:pt x="248" y="1220"/>
                  </a:lnTo>
                  <a:lnTo>
                    <a:pt x="244" y="1214"/>
                  </a:lnTo>
                  <a:lnTo>
                    <a:pt x="227" y="1217"/>
                  </a:lnTo>
                  <a:lnTo>
                    <a:pt x="227" y="1206"/>
                  </a:lnTo>
                  <a:lnTo>
                    <a:pt x="230" y="1198"/>
                  </a:lnTo>
                  <a:lnTo>
                    <a:pt x="236" y="1197"/>
                  </a:lnTo>
                  <a:lnTo>
                    <a:pt x="242" y="1189"/>
                  </a:lnTo>
                  <a:lnTo>
                    <a:pt x="246" y="1192"/>
                  </a:lnTo>
                  <a:lnTo>
                    <a:pt x="259" y="1192"/>
                  </a:lnTo>
                  <a:lnTo>
                    <a:pt x="263" y="1175"/>
                  </a:lnTo>
                  <a:lnTo>
                    <a:pt x="259" y="1173"/>
                  </a:lnTo>
                  <a:lnTo>
                    <a:pt x="259" y="1160"/>
                  </a:lnTo>
                  <a:lnTo>
                    <a:pt x="265" y="1156"/>
                  </a:lnTo>
                  <a:lnTo>
                    <a:pt x="259" y="1148"/>
                  </a:lnTo>
                  <a:lnTo>
                    <a:pt x="265" y="1146"/>
                  </a:lnTo>
                  <a:lnTo>
                    <a:pt x="267" y="1141"/>
                  </a:lnTo>
                  <a:lnTo>
                    <a:pt x="265" y="1132"/>
                  </a:lnTo>
                  <a:lnTo>
                    <a:pt x="267" y="1129"/>
                  </a:lnTo>
                  <a:lnTo>
                    <a:pt x="246" y="1116"/>
                  </a:lnTo>
                  <a:lnTo>
                    <a:pt x="241" y="1119"/>
                  </a:lnTo>
                  <a:lnTo>
                    <a:pt x="230" y="1113"/>
                  </a:lnTo>
                  <a:lnTo>
                    <a:pt x="224" y="1115"/>
                  </a:lnTo>
                  <a:lnTo>
                    <a:pt x="209" y="1095"/>
                  </a:lnTo>
                  <a:lnTo>
                    <a:pt x="194" y="1102"/>
                  </a:lnTo>
                  <a:lnTo>
                    <a:pt x="190" y="1102"/>
                  </a:lnTo>
                  <a:lnTo>
                    <a:pt x="187" y="1097"/>
                  </a:lnTo>
                  <a:lnTo>
                    <a:pt x="174" y="1097"/>
                  </a:lnTo>
                  <a:lnTo>
                    <a:pt x="170" y="1091"/>
                  </a:lnTo>
                  <a:lnTo>
                    <a:pt x="170" y="1076"/>
                  </a:lnTo>
                  <a:lnTo>
                    <a:pt x="164" y="1067"/>
                  </a:lnTo>
                  <a:lnTo>
                    <a:pt x="157" y="1069"/>
                  </a:lnTo>
                  <a:lnTo>
                    <a:pt x="147" y="1064"/>
                  </a:lnTo>
                  <a:lnTo>
                    <a:pt x="145" y="1050"/>
                  </a:lnTo>
                  <a:lnTo>
                    <a:pt x="149" y="1047"/>
                  </a:lnTo>
                  <a:lnTo>
                    <a:pt x="149" y="1045"/>
                  </a:lnTo>
                  <a:lnTo>
                    <a:pt x="137" y="1026"/>
                  </a:lnTo>
                  <a:lnTo>
                    <a:pt x="110" y="1026"/>
                  </a:lnTo>
                  <a:lnTo>
                    <a:pt x="102" y="1037"/>
                  </a:lnTo>
                  <a:lnTo>
                    <a:pt x="98" y="1033"/>
                  </a:lnTo>
                  <a:lnTo>
                    <a:pt x="91" y="1004"/>
                  </a:lnTo>
                  <a:lnTo>
                    <a:pt x="87" y="996"/>
                  </a:lnTo>
                  <a:lnTo>
                    <a:pt x="91" y="990"/>
                  </a:lnTo>
                  <a:lnTo>
                    <a:pt x="105" y="994"/>
                  </a:lnTo>
                  <a:lnTo>
                    <a:pt x="116" y="985"/>
                  </a:lnTo>
                  <a:lnTo>
                    <a:pt x="116" y="977"/>
                  </a:lnTo>
                  <a:lnTo>
                    <a:pt x="114" y="977"/>
                  </a:lnTo>
                  <a:lnTo>
                    <a:pt x="112" y="971"/>
                  </a:lnTo>
                  <a:lnTo>
                    <a:pt x="108" y="968"/>
                  </a:lnTo>
                  <a:lnTo>
                    <a:pt x="98" y="971"/>
                  </a:lnTo>
                  <a:lnTo>
                    <a:pt x="98" y="960"/>
                  </a:lnTo>
                  <a:lnTo>
                    <a:pt x="89" y="953"/>
                  </a:lnTo>
                  <a:lnTo>
                    <a:pt x="79" y="930"/>
                  </a:lnTo>
                  <a:lnTo>
                    <a:pt x="81" y="914"/>
                  </a:lnTo>
                  <a:lnTo>
                    <a:pt x="79" y="908"/>
                  </a:lnTo>
                  <a:lnTo>
                    <a:pt x="79" y="895"/>
                  </a:lnTo>
                  <a:lnTo>
                    <a:pt x="65" y="886"/>
                  </a:lnTo>
                  <a:lnTo>
                    <a:pt x="48" y="891"/>
                  </a:lnTo>
                  <a:lnTo>
                    <a:pt x="51" y="884"/>
                  </a:lnTo>
                  <a:lnTo>
                    <a:pt x="46" y="879"/>
                  </a:lnTo>
                  <a:lnTo>
                    <a:pt x="25" y="876"/>
                  </a:lnTo>
                  <a:lnTo>
                    <a:pt x="25" y="873"/>
                  </a:lnTo>
                  <a:lnTo>
                    <a:pt x="23" y="854"/>
                  </a:lnTo>
                  <a:lnTo>
                    <a:pt x="19" y="843"/>
                  </a:lnTo>
                  <a:lnTo>
                    <a:pt x="13" y="840"/>
                  </a:lnTo>
                  <a:lnTo>
                    <a:pt x="15" y="824"/>
                  </a:lnTo>
                  <a:lnTo>
                    <a:pt x="9" y="811"/>
                  </a:lnTo>
                  <a:lnTo>
                    <a:pt x="9" y="810"/>
                  </a:lnTo>
                  <a:lnTo>
                    <a:pt x="15" y="799"/>
                  </a:lnTo>
                  <a:lnTo>
                    <a:pt x="13" y="792"/>
                  </a:lnTo>
                  <a:lnTo>
                    <a:pt x="11" y="788"/>
                  </a:lnTo>
                  <a:lnTo>
                    <a:pt x="9" y="778"/>
                  </a:lnTo>
                  <a:lnTo>
                    <a:pt x="4" y="775"/>
                  </a:lnTo>
                  <a:lnTo>
                    <a:pt x="0" y="751"/>
                  </a:lnTo>
                  <a:lnTo>
                    <a:pt x="15" y="747"/>
                  </a:lnTo>
                  <a:lnTo>
                    <a:pt x="23" y="729"/>
                  </a:lnTo>
                  <a:lnTo>
                    <a:pt x="23" y="717"/>
                  </a:lnTo>
                  <a:lnTo>
                    <a:pt x="40" y="703"/>
                  </a:lnTo>
                  <a:lnTo>
                    <a:pt x="63" y="703"/>
                  </a:lnTo>
                  <a:lnTo>
                    <a:pt x="54" y="693"/>
                  </a:lnTo>
                  <a:lnTo>
                    <a:pt x="27" y="687"/>
                  </a:lnTo>
                  <a:lnTo>
                    <a:pt x="25" y="674"/>
                  </a:lnTo>
                  <a:lnTo>
                    <a:pt x="30" y="679"/>
                  </a:lnTo>
                  <a:lnTo>
                    <a:pt x="30" y="666"/>
                  </a:lnTo>
                  <a:lnTo>
                    <a:pt x="11" y="671"/>
                  </a:lnTo>
                  <a:lnTo>
                    <a:pt x="56" y="622"/>
                  </a:lnTo>
                  <a:lnTo>
                    <a:pt x="87" y="568"/>
                  </a:lnTo>
                  <a:lnTo>
                    <a:pt x="87" y="549"/>
                  </a:lnTo>
                  <a:lnTo>
                    <a:pt x="75" y="532"/>
                  </a:lnTo>
                  <a:lnTo>
                    <a:pt x="65" y="515"/>
                  </a:lnTo>
                  <a:lnTo>
                    <a:pt x="70" y="483"/>
                  </a:lnTo>
                  <a:lnTo>
                    <a:pt x="60" y="472"/>
                  </a:lnTo>
                  <a:lnTo>
                    <a:pt x="60" y="455"/>
                  </a:lnTo>
                  <a:lnTo>
                    <a:pt x="54" y="453"/>
                  </a:lnTo>
                  <a:lnTo>
                    <a:pt x="54" y="428"/>
                  </a:lnTo>
                  <a:lnTo>
                    <a:pt x="60" y="400"/>
                  </a:lnTo>
                  <a:lnTo>
                    <a:pt x="42" y="332"/>
                  </a:lnTo>
                  <a:lnTo>
                    <a:pt x="58" y="294"/>
                  </a:lnTo>
                  <a:lnTo>
                    <a:pt x="46" y="260"/>
                  </a:lnTo>
                  <a:lnTo>
                    <a:pt x="30" y="243"/>
                  </a:lnTo>
                  <a:lnTo>
                    <a:pt x="32" y="215"/>
                  </a:lnTo>
                  <a:lnTo>
                    <a:pt x="30" y="212"/>
                  </a:lnTo>
                  <a:lnTo>
                    <a:pt x="40" y="199"/>
                  </a:lnTo>
                  <a:lnTo>
                    <a:pt x="60" y="176"/>
                  </a:lnTo>
                  <a:lnTo>
                    <a:pt x="63" y="161"/>
                  </a:lnTo>
                  <a:lnTo>
                    <a:pt x="75" y="166"/>
                  </a:lnTo>
                  <a:lnTo>
                    <a:pt x="75" y="152"/>
                  </a:lnTo>
                  <a:lnTo>
                    <a:pt x="91" y="161"/>
                  </a:lnTo>
                  <a:lnTo>
                    <a:pt x="93" y="152"/>
                  </a:lnTo>
                  <a:lnTo>
                    <a:pt x="98" y="152"/>
                  </a:lnTo>
                  <a:lnTo>
                    <a:pt x="96" y="142"/>
                  </a:lnTo>
                  <a:lnTo>
                    <a:pt x="121" y="155"/>
                  </a:lnTo>
                  <a:lnTo>
                    <a:pt x="116" y="166"/>
                  </a:lnTo>
                  <a:lnTo>
                    <a:pt x="102" y="155"/>
                  </a:lnTo>
                  <a:lnTo>
                    <a:pt x="98" y="166"/>
                  </a:lnTo>
                  <a:lnTo>
                    <a:pt x="119" y="176"/>
                  </a:lnTo>
                  <a:lnTo>
                    <a:pt x="116" y="183"/>
                  </a:lnTo>
                  <a:lnTo>
                    <a:pt x="122" y="178"/>
                  </a:lnTo>
                  <a:lnTo>
                    <a:pt x="126" y="191"/>
                  </a:lnTo>
                  <a:lnTo>
                    <a:pt x="178" y="193"/>
                  </a:lnTo>
                  <a:lnTo>
                    <a:pt x="230" y="251"/>
                  </a:lnTo>
                  <a:lnTo>
                    <a:pt x="260" y="262"/>
                  </a:lnTo>
                  <a:lnTo>
                    <a:pt x="281" y="292"/>
                  </a:lnTo>
                  <a:lnTo>
                    <a:pt x="283" y="316"/>
                  </a:lnTo>
                  <a:lnTo>
                    <a:pt x="290" y="320"/>
                  </a:lnTo>
                  <a:lnTo>
                    <a:pt x="286" y="341"/>
                  </a:lnTo>
                  <a:lnTo>
                    <a:pt x="263" y="371"/>
                  </a:lnTo>
                  <a:lnTo>
                    <a:pt x="238" y="382"/>
                  </a:lnTo>
                  <a:lnTo>
                    <a:pt x="149" y="357"/>
                  </a:lnTo>
                  <a:lnTo>
                    <a:pt x="147" y="347"/>
                  </a:lnTo>
                  <a:lnTo>
                    <a:pt x="129" y="344"/>
                  </a:lnTo>
                  <a:lnTo>
                    <a:pt x="108" y="320"/>
                  </a:lnTo>
                  <a:lnTo>
                    <a:pt x="98" y="325"/>
                  </a:lnTo>
                  <a:lnTo>
                    <a:pt x="155" y="395"/>
                  </a:lnTo>
                  <a:lnTo>
                    <a:pt x="154" y="422"/>
                  </a:lnTo>
                  <a:lnTo>
                    <a:pt x="147" y="428"/>
                  </a:lnTo>
                  <a:lnTo>
                    <a:pt x="157" y="453"/>
                  </a:lnTo>
                  <a:lnTo>
                    <a:pt x="157" y="467"/>
                  </a:lnTo>
                  <a:lnTo>
                    <a:pt x="154" y="477"/>
                  </a:lnTo>
                  <a:lnTo>
                    <a:pt x="172" y="482"/>
                  </a:lnTo>
                  <a:lnTo>
                    <a:pt x="185" y="501"/>
                  </a:lnTo>
                  <a:lnTo>
                    <a:pt x="211" y="513"/>
                  </a:lnTo>
                  <a:lnTo>
                    <a:pt x="225" y="508"/>
                  </a:lnTo>
                  <a:lnTo>
                    <a:pt x="220" y="477"/>
                  </a:lnTo>
                  <a:lnTo>
                    <a:pt x="208" y="482"/>
                  </a:lnTo>
                  <a:lnTo>
                    <a:pt x="194" y="463"/>
                  </a:lnTo>
                  <a:lnTo>
                    <a:pt x="190" y="453"/>
                  </a:lnTo>
                  <a:lnTo>
                    <a:pt x="199" y="436"/>
                  </a:lnTo>
                  <a:lnTo>
                    <a:pt x="227" y="455"/>
                  </a:lnTo>
                  <a:lnTo>
                    <a:pt x="222" y="460"/>
                  </a:lnTo>
                  <a:lnTo>
                    <a:pt x="224" y="467"/>
                  </a:lnTo>
                  <a:lnTo>
                    <a:pt x="232" y="458"/>
                  </a:lnTo>
                  <a:lnTo>
                    <a:pt x="279" y="477"/>
                  </a:lnTo>
                  <a:lnTo>
                    <a:pt x="260" y="428"/>
                  </a:lnTo>
                  <a:lnTo>
                    <a:pt x="259" y="412"/>
                  </a:lnTo>
                  <a:lnTo>
                    <a:pt x="292" y="385"/>
                  </a:lnTo>
                  <a:lnTo>
                    <a:pt x="309" y="359"/>
                  </a:lnTo>
                  <a:lnTo>
                    <a:pt x="335" y="373"/>
                  </a:lnTo>
                  <a:lnTo>
                    <a:pt x="331" y="385"/>
                  </a:lnTo>
                  <a:lnTo>
                    <a:pt x="339" y="381"/>
                  </a:lnTo>
                  <a:lnTo>
                    <a:pt x="346" y="395"/>
                  </a:lnTo>
                  <a:lnTo>
                    <a:pt x="346" y="371"/>
                  </a:lnTo>
                  <a:lnTo>
                    <a:pt x="354" y="332"/>
                  </a:lnTo>
                  <a:lnTo>
                    <a:pt x="339" y="311"/>
                  </a:lnTo>
                  <a:lnTo>
                    <a:pt x="346" y="284"/>
                  </a:lnTo>
                  <a:lnTo>
                    <a:pt x="346" y="248"/>
                  </a:lnTo>
                  <a:lnTo>
                    <a:pt x="330" y="226"/>
                  </a:lnTo>
                  <a:lnTo>
                    <a:pt x="379" y="238"/>
                  </a:lnTo>
                  <a:lnTo>
                    <a:pt x="391" y="258"/>
                  </a:lnTo>
                  <a:lnTo>
                    <a:pt x="395" y="279"/>
                  </a:lnTo>
                  <a:lnTo>
                    <a:pt x="370" y="286"/>
                  </a:lnTo>
                  <a:lnTo>
                    <a:pt x="362" y="303"/>
                  </a:lnTo>
                  <a:lnTo>
                    <a:pt x="382" y="340"/>
                  </a:lnTo>
                  <a:lnTo>
                    <a:pt x="393" y="338"/>
                  </a:lnTo>
                  <a:lnTo>
                    <a:pt x="395" y="352"/>
                  </a:lnTo>
                  <a:lnTo>
                    <a:pt x="417" y="330"/>
                  </a:lnTo>
                  <a:lnTo>
                    <a:pt x="417" y="318"/>
                  </a:lnTo>
                  <a:lnTo>
                    <a:pt x="424" y="297"/>
                  </a:lnTo>
                  <a:lnTo>
                    <a:pt x="499" y="238"/>
                  </a:lnTo>
                  <a:lnTo>
                    <a:pt x="506" y="237"/>
                  </a:lnTo>
                  <a:lnTo>
                    <a:pt x="513" y="248"/>
                  </a:lnTo>
                  <a:lnTo>
                    <a:pt x="517" y="237"/>
                  </a:lnTo>
                  <a:lnTo>
                    <a:pt x="513" y="231"/>
                  </a:lnTo>
                  <a:lnTo>
                    <a:pt x="521" y="221"/>
                  </a:lnTo>
                  <a:lnTo>
                    <a:pt x="527" y="231"/>
                  </a:lnTo>
                  <a:lnTo>
                    <a:pt x="532" y="229"/>
                  </a:lnTo>
                  <a:lnTo>
                    <a:pt x="529" y="219"/>
                  </a:lnTo>
                  <a:lnTo>
                    <a:pt x="534" y="212"/>
                  </a:lnTo>
                  <a:lnTo>
                    <a:pt x="556" y="207"/>
                  </a:lnTo>
                  <a:lnTo>
                    <a:pt x="539" y="215"/>
                  </a:lnTo>
                  <a:lnTo>
                    <a:pt x="548" y="219"/>
                  </a:lnTo>
                  <a:lnTo>
                    <a:pt x="544" y="231"/>
                  </a:lnTo>
                  <a:lnTo>
                    <a:pt x="546" y="248"/>
                  </a:lnTo>
                  <a:lnTo>
                    <a:pt x="560" y="260"/>
                  </a:lnTo>
                  <a:lnTo>
                    <a:pt x="574" y="234"/>
                  </a:lnTo>
                  <a:lnTo>
                    <a:pt x="614" y="237"/>
                  </a:lnTo>
                  <a:lnTo>
                    <a:pt x="645" y="202"/>
                  </a:lnTo>
                  <a:lnTo>
                    <a:pt x="658" y="224"/>
                  </a:lnTo>
                  <a:lnTo>
                    <a:pt x="651" y="240"/>
                  </a:lnTo>
                  <a:lnTo>
                    <a:pt x="659" y="248"/>
                  </a:lnTo>
                  <a:lnTo>
                    <a:pt x="668" y="238"/>
                  </a:lnTo>
                  <a:lnTo>
                    <a:pt x="666" y="224"/>
                  </a:lnTo>
                  <a:lnTo>
                    <a:pt x="684" y="212"/>
                  </a:lnTo>
                  <a:lnTo>
                    <a:pt x="689" y="196"/>
                  </a:lnTo>
                  <a:lnTo>
                    <a:pt x="674" y="164"/>
                  </a:lnTo>
                  <a:lnTo>
                    <a:pt x="693" y="147"/>
                  </a:lnTo>
                  <a:lnTo>
                    <a:pt x="750" y="169"/>
                  </a:lnTo>
                  <a:lnTo>
                    <a:pt x="811" y="217"/>
                  </a:lnTo>
                  <a:lnTo>
                    <a:pt x="835" y="256"/>
                  </a:lnTo>
                  <a:lnTo>
                    <a:pt x="851" y="215"/>
                  </a:lnTo>
                  <a:lnTo>
                    <a:pt x="839" y="205"/>
                  </a:lnTo>
                  <a:lnTo>
                    <a:pt x="831" y="178"/>
                  </a:lnTo>
                  <a:lnTo>
                    <a:pt x="833" y="171"/>
                  </a:lnTo>
                  <a:lnTo>
                    <a:pt x="806" y="164"/>
                  </a:lnTo>
                  <a:lnTo>
                    <a:pt x="808" y="136"/>
                  </a:lnTo>
                  <a:lnTo>
                    <a:pt x="816" y="130"/>
                  </a:lnTo>
                  <a:lnTo>
                    <a:pt x="813" y="116"/>
                  </a:lnTo>
                  <a:lnTo>
                    <a:pt x="818" y="87"/>
                  </a:lnTo>
                  <a:lnTo>
                    <a:pt x="800" y="79"/>
                  </a:lnTo>
                  <a:lnTo>
                    <a:pt x="811" y="63"/>
                  </a:lnTo>
                  <a:lnTo>
                    <a:pt x="802" y="63"/>
                  </a:lnTo>
                  <a:lnTo>
                    <a:pt x="806" y="46"/>
                  </a:lnTo>
                  <a:lnTo>
                    <a:pt x="837" y="8"/>
                  </a:lnTo>
                  <a:lnTo>
                    <a:pt x="839" y="0"/>
                  </a:lnTo>
                  <a:lnTo>
                    <a:pt x="837" y="8"/>
                  </a:lnTo>
                  <a:lnTo>
                    <a:pt x="806" y="46"/>
                  </a:lnTo>
                  <a:lnTo>
                    <a:pt x="802" y="63"/>
                  </a:lnTo>
                  <a:lnTo>
                    <a:pt x="811" y="63"/>
                  </a:lnTo>
                  <a:lnTo>
                    <a:pt x="800" y="79"/>
                  </a:lnTo>
                  <a:lnTo>
                    <a:pt x="818" y="87"/>
                  </a:lnTo>
                  <a:lnTo>
                    <a:pt x="813" y="116"/>
                  </a:lnTo>
                  <a:lnTo>
                    <a:pt x="816" y="130"/>
                  </a:lnTo>
                  <a:lnTo>
                    <a:pt x="808" y="136"/>
                  </a:lnTo>
                  <a:lnTo>
                    <a:pt x="806" y="164"/>
                  </a:lnTo>
                  <a:lnTo>
                    <a:pt x="833" y="171"/>
                  </a:lnTo>
                  <a:lnTo>
                    <a:pt x="831" y="178"/>
                  </a:lnTo>
                  <a:lnTo>
                    <a:pt x="839" y="205"/>
                  </a:lnTo>
                  <a:lnTo>
                    <a:pt x="851" y="215"/>
                  </a:lnTo>
                  <a:lnTo>
                    <a:pt x="835" y="256"/>
                  </a:lnTo>
                  <a:lnTo>
                    <a:pt x="811" y="217"/>
                  </a:lnTo>
                  <a:lnTo>
                    <a:pt x="750" y="169"/>
                  </a:lnTo>
                  <a:lnTo>
                    <a:pt x="693" y="147"/>
                  </a:lnTo>
                  <a:lnTo>
                    <a:pt x="674" y="164"/>
                  </a:lnTo>
                  <a:lnTo>
                    <a:pt x="689" y="196"/>
                  </a:lnTo>
                  <a:lnTo>
                    <a:pt x="684" y="212"/>
                  </a:lnTo>
                  <a:lnTo>
                    <a:pt x="666" y="224"/>
                  </a:lnTo>
                  <a:lnTo>
                    <a:pt x="668" y="238"/>
                  </a:lnTo>
                  <a:lnTo>
                    <a:pt x="659" y="248"/>
                  </a:lnTo>
                  <a:lnTo>
                    <a:pt x="651" y="240"/>
                  </a:lnTo>
                  <a:lnTo>
                    <a:pt x="658" y="224"/>
                  </a:lnTo>
                  <a:lnTo>
                    <a:pt x="645" y="202"/>
                  </a:lnTo>
                  <a:lnTo>
                    <a:pt x="614" y="237"/>
                  </a:lnTo>
                  <a:lnTo>
                    <a:pt x="574" y="234"/>
                  </a:lnTo>
                  <a:lnTo>
                    <a:pt x="560" y="260"/>
                  </a:lnTo>
                  <a:lnTo>
                    <a:pt x="546" y="248"/>
                  </a:lnTo>
                  <a:lnTo>
                    <a:pt x="544" y="231"/>
                  </a:lnTo>
                  <a:lnTo>
                    <a:pt x="548" y="219"/>
                  </a:lnTo>
                  <a:lnTo>
                    <a:pt x="539" y="215"/>
                  </a:lnTo>
                  <a:lnTo>
                    <a:pt x="556" y="207"/>
                  </a:lnTo>
                  <a:lnTo>
                    <a:pt x="534" y="212"/>
                  </a:lnTo>
                  <a:lnTo>
                    <a:pt x="529" y="219"/>
                  </a:lnTo>
                  <a:lnTo>
                    <a:pt x="532" y="229"/>
                  </a:lnTo>
                  <a:lnTo>
                    <a:pt x="527" y="231"/>
                  </a:lnTo>
                  <a:lnTo>
                    <a:pt x="521" y="221"/>
                  </a:lnTo>
                  <a:lnTo>
                    <a:pt x="513" y="231"/>
                  </a:lnTo>
                  <a:lnTo>
                    <a:pt x="517" y="237"/>
                  </a:lnTo>
                  <a:lnTo>
                    <a:pt x="513" y="248"/>
                  </a:lnTo>
                  <a:lnTo>
                    <a:pt x="506" y="237"/>
                  </a:lnTo>
                  <a:lnTo>
                    <a:pt x="499" y="238"/>
                  </a:lnTo>
                  <a:lnTo>
                    <a:pt x="424" y="297"/>
                  </a:lnTo>
                  <a:lnTo>
                    <a:pt x="417" y="318"/>
                  </a:lnTo>
                  <a:lnTo>
                    <a:pt x="417" y="330"/>
                  </a:lnTo>
                  <a:lnTo>
                    <a:pt x="395" y="352"/>
                  </a:lnTo>
                  <a:lnTo>
                    <a:pt x="393" y="338"/>
                  </a:lnTo>
                  <a:lnTo>
                    <a:pt x="382" y="340"/>
                  </a:lnTo>
                  <a:lnTo>
                    <a:pt x="362" y="303"/>
                  </a:lnTo>
                  <a:lnTo>
                    <a:pt x="370" y="286"/>
                  </a:lnTo>
                  <a:lnTo>
                    <a:pt x="395" y="279"/>
                  </a:lnTo>
                  <a:lnTo>
                    <a:pt x="391" y="258"/>
                  </a:lnTo>
                  <a:lnTo>
                    <a:pt x="379" y="238"/>
                  </a:lnTo>
                  <a:lnTo>
                    <a:pt x="330" y="226"/>
                  </a:lnTo>
                  <a:lnTo>
                    <a:pt x="346" y="248"/>
                  </a:lnTo>
                  <a:lnTo>
                    <a:pt x="346" y="284"/>
                  </a:lnTo>
                  <a:lnTo>
                    <a:pt x="339" y="311"/>
                  </a:lnTo>
                  <a:lnTo>
                    <a:pt x="354" y="332"/>
                  </a:lnTo>
                  <a:lnTo>
                    <a:pt x="346" y="371"/>
                  </a:lnTo>
                  <a:lnTo>
                    <a:pt x="346" y="395"/>
                  </a:lnTo>
                  <a:lnTo>
                    <a:pt x="339" y="381"/>
                  </a:lnTo>
                  <a:lnTo>
                    <a:pt x="331" y="385"/>
                  </a:lnTo>
                  <a:lnTo>
                    <a:pt x="335" y="373"/>
                  </a:lnTo>
                  <a:lnTo>
                    <a:pt x="309" y="359"/>
                  </a:lnTo>
                  <a:lnTo>
                    <a:pt x="292" y="385"/>
                  </a:lnTo>
                  <a:lnTo>
                    <a:pt x="259" y="412"/>
                  </a:lnTo>
                  <a:lnTo>
                    <a:pt x="260" y="428"/>
                  </a:lnTo>
                  <a:lnTo>
                    <a:pt x="279" y="477"/>
                  </a:lnTo>
                  <a:lnTo>
                    <a:pt x="232" y="458"/>
                  </a:lnTo>
                  <a:lnTo>
                    <a:pt x="224" y="467"/>
                  </a:lnTo>
                  <a:lnTo>
                    <a:pt x="222" y="460"/>
                  </a:lnTo>
                  <a:lnTo>
                    <a:pt x="227" y="455"/>
                  </a:lnTo>
                  <a:lnTo>
                    <a:pt x="199" y="436"/>
                  </a:lnTo>
                  <a:lnTo>
                    <a:pt x="190" y="453"/>
                  </a:lnTo>
                  <a:lnTo>
                    <a:pt x="194" y="463"/>
                  </a:lnTo>
                  <a:lnTo>
                    <a:pt x="208" y="482"/>
                  </a:lnTo>
                  <a:lnTo>
                    <a:pt x="220" y="477"/>
                  </a:lnTo>
                  <a:lnTo>
                    <a:pt x="225" y="508"/>
                  </a:lnTo>
                  <a:lnTo>
                    <a:pt x="211" y="513"/>
                  </a:lnTo>
                  <a:lnTo>
                    <a:pt x="185" y="501"/>
                  </a:lnTo>
                  <a:lnTo>
                    <a:pt x="172" y="482"/>
                  </a:lnTo>
                  <a:lnTo>
                    <a:pt x="154" y="477"/>
                  </a:lnTo>
                  <a:lnTo>
                    <a:pt x="157" y="467"/>
                  </a:lnTo>
                  <a:lnTo>
                    <a:pt x="157" y="453"/>
                  </a:lnTo>
                  <a:lnTo>
                    <a:pt x="147" y="428"/>
                  </a:lnTo>
                  <a:lnTo>
                    <a:pt x="154" y="422"/>
                  </a:lnTo>
                  <a:lnTo>
                    <a:pt x="155" y="395"/>
                  </a:lnTo>
                  <a:lnTo>
                    <a:pt x="98" y="325"/>
                  </a:lnTo>
                  <a:lnTo>
                    <a:pt x="108" y="320"/>
                  </a:lnTo>
                  <a:lnTo>
                    <a:pt x="129" y="344"/>
                  </a:lnTo>
                  <a:lnTo>
                    <a:pt x="147" y="347"/>
                  </a:lnTo>
                  <a:lnTo>
                    <a:pt x="149" y="357"/>
                  </a:lnTo>
                  <a:lnTo>
                    <a:pt x="238" y="382"/>
                  </a:lnTo>
                  <a:lnTo>
                    <a:pt x="263" y="371"/>
                  </a:lnTo>
                  <a:lnTo>
                    <a:pt x="286" y="341"/>
                  </a:lnTo>
                  <a:lnTo>
                    <a:pt x="290" y="320"/>
                  </a:lnTo>
                  <a:lnTo>
                    <a:pt x="283" y="316"/>
                  </a:lnTo>
                  <a:lnTo>
                    <a:pt x="281" y="292"/>
                  </a:lnTo>
                  <a:lnTo>
                    <a:pt x="260" y="262"/>
                  </a:lnTo>
                  <a:lnTo>
                    <a:pt x="230" y="251"/>
                  </a:lnTo>
                  <a:lnTo>
                    <a:pt x="178" y="193"/>
                  </a:lnTo>
                  <a:lnTo>
                    <a:pt x="126" y="191"/>
                  </a:lnTo>
                  <a:lnTo>
                    <a:pt x="122" y="178"/>
                  </a:lnTo>
                  <a:lnTo>
                    <a:pt x="116" y="183"/>
                  </a:lnTo>
                  <a:lnTo>
                    <a:pt x="119" y="176"/>
                  </a:lnTo>
                  <a:lnTo>
                    <a:pt x="98" y="166"/>
                  </a:lnTo>
                  <a:lnTo>
                    <a:pt x="102" y="155"/>
                  </a:lnTo>
                  <a:lnTo>
                    <a:pt x="116" y="166"/>
                  </a:lnTo>
                  <a:lnTo>
                    <a:pt x="121" y="155"/>
                  </a:lnTo>
                  <a:lnTo>
                    <a:pt x="96" y="142"/>
                  </a:lnTo>
                  <a:lnTo>
                    <a:pt x="98" y="152"/>
                  </a:lnTo>
                  <a:lnTo>
                    <a:pt x="93" y="152"/>
                  </a:lnTo>
                  <a:lnTo>
                    <a:pt x="91" y="161"/>
                  </a:lnTo>
                  <a:lnTo>
                    <a:pt x="75" y="152"/>
                  </a:lnTo>
                  <a:lnTo>
                    <a:pt x="75" y="166"/>
                  </a:lnTo>
                  <a:lnTo>
                    <a:pt x="63" y="161"/>
                  </a:lnTo>
                  <a:lnTo>
                    <a:pt x="60" y="176"/>
                  </a:lnTo>
                  <a:lnTo>
                    <a:pt x="40" y="199"/>
                  </a:lnTo>
                  <a:lnTo>
                    <a:pt x="30" y="212"/>
                  </a:lnTo>
                  <a:lnTo>
                    <a:pt x="32" y="215"/>
                  </a:lnTo>
                  <a:lnTo>
                    <a:pt x="30" y="243"/>
                  </a:lnTo>
                  <a:lnTo>
                    <a:pt x="46" y="260"/>
                  </a:lnTo>
                  <a:lnTo>
                    <a:pt x="58" y="294"/>
                  </a:lnTo>
                  <a:lnTo>
                    <a:pt x="42" y="332"/>
                  </a:lnTo>
                  <a:lnTo>
                    <a:pt x="60" y="400"/>
                  </a:lnTo>
                  <a:lnTo>
                    <a:pt x="54" y="428"/>
                  </a:lnTo>
                  <a:lnTo>
                    <a:pt x="54" y="453"/>
                  </a:lnTo>
                  <a:lnTo>
                    <a:pt x="60" y="455"/>
                  </a:lnTo>
                  <a:lnTo>
                    <a:pt x="60" y="472"/>
                  </a:lnTo>
                  <a:lnTo>
                    <a:pt x="70" y="483"/>
                  </a:lnTo>
                  <a:lnTo>
                    <a:pt x="65" y="515"/>
                  </a:lnTo>
                  <a:lnTo>
                    <a:pt x="75" y="532"/>
                  </a:lnTo>
                  <a:lnTo>
                    <a:pt x="87" y="549"/>
                  </a:lnTo>
                  <a:lnTo>
                    <a:pt x="87" y="568"/>
                  </a:lnTo>
                  <a:lnTo>
                    <a:pt x="56" y="622"/>
                  </a:lnTo>
                  <a:lnTo>
                    <a:pt x="11" y="671"/>
                  </a:lnTo>
                  <a:lnTo>
                    <a:pt x="30" y="666"/>
                  </a:lnTo>
                  <a:lnTo>
                    <a:pt x="30" y="679"/>
                  </a:lnTo>
                  <a:lnTo>
                    <a:pt x="25" y="674"/>
                  </a:lnTo>
                  <a:lnTo>
                    <a:pt x="27" y="687"/>
                  </a:lnTo>
                  <a:lnTo>
                    <a:pt x="54" y="693"/>
                  </a:lnTo>
                  <a:lnTo>
                    <a:pt x="63" y="703"/>
                  </a:lnTo>
                  <a:lnTo>
                    <a:pt x="40" y="703"/>
                  </a:lnTo>
                  <a:lnTo>
                    <a:pt x="23" y="717"/>
                  </a:lnTo>
                  <a:lnTo>
                    <a:pt x="23" y="729"/>
                  </a:lnTo>
                  <a:lnTo>
                    <a:pt x="15" y="747"/>
                  </a:lnTo>
                  <a:lnTo>
                    <a:pt x="0" y="751"/>
                  </a:lnTo>
                  <a:lnTo>
                    <a:pt x="4" y="775"/>
                  </a:lnTo>
                  <a:lnTo>
                    <a:pt x="9" y="778"/>
                  </a:lnTo>
                  <a:lnTo>
                    <a:pt x="11" y="788"/>
                  </a:lnTo>
                  <a:lnTo>
                    <a:pt x="13" y="792"/>
                  </a:lnTo>
                  <a:lnTo>
                    <a:pt x="15" y="799"/>
                  </a:lnTo>
                  <a:lnTo>
                    <a:pt x="9" y="810"/>
                  </a:lnTo>
                  <a:lnTo>
                    <a:pt x="9" y="811"/>
                  </a:lnTo>
                  <a:lnTo>
                    <a:pt x="15" y="824"/>
                  </a:lnTo>
                  <a:lnTo>
                    <a:pt x="13" y="840"/>
                  </a:lnTo>
                  <a:lnTo>
                    <a:pt x="19" y="843"/>
                  </a:lnTo>
                  <a:lnTo>
                    <a:pt x="23" y="854"/>
                  </a:lnTo>
                  <a:lnTo>
                    <a:pt x="25" y="873"/>
                  </a:lnTo>
                  <a:lnTo>
                    <a:pt x="25" y="876"/>
                  </a:lnTo>
                  <a:lnTo>
                    <a:pt x="46" y="879"/>
                  </a:lnTo>
                  <a:lnTo>
                    <a:pt x="51" y="884"/>
                  </a:lnTo>
                  <a:lnTo>
                    <a:pt x="48" y="891"/>
                  </a:lnTo>
                  <a:lnTo>
                    <a:pt x="65" y="886"/>
                  </a:lnTo>
                  <a:lnTo>
                    <a:pt x="79" y="895"/>
                  </a:lnTo>
                  <a:lnTo>
                    <a:pt x="79" y="908"/>
                  </a:lnTo>
                  <a:lnTo>
                    <a:pt x="81" y="914"/>
                  </a:lnTo>
                  <a:lnTo>
                    <a:pt x="79" y="930"/>
                  </a:lnTo>
                  <a:lnTo>
                    <a:pt x="89" y="953"/>
                  </a:lnTo>
                  <a:lnTo>
                    <a:pt x="98" y="960"/>
                  </a:lnTo>
                  <a:lnTo>
                    <a:pt x="98" y="971"/>
                  </a:lnTo>
                  <a:lnTo>
                    <a:pt x="108" y="968"/>
                  </a:lnTo>
                  <a:lnTo>
                    <a:pt x="112" y="971"/>
                  </a:lnTo>
                  <a:lnTo>
                    <a:pt x="114" y="977"/>
                  </a:lnTo>
                  <a:lnTo>
                    <a:pt x="116" y="977"/>
                  </a:lnTo>
                  <a:lnTo>
                    <a:pt x="116" y="985"/>
                  </a:lnTo>
                  <a:lnTo>
                    <a:pt x="105" y="994"/>
                  </a:lnTo>
                  <a:lnTo>
                    <a:pt x="91" y="990"/>
                  </a:lnTo>
                  <a:lnTo>
                    <a:pt x="87" y="996"/>
                  </a:lnTo>
                  <a:lnTo>
                    <a:pt x="91" y="1004"/>
                  </a:lnTo>
                  <a:lnTo>
                    <a:pt x="98" y="1033"/>
                  </a:lnTo>
                  <a:lnTo>
                    <a:pt x="102" y="1037"/>
                  </a:lnTo>
                  <a:lnTo>
                    <a:pt x="110" y="1026"/>
                  </a:lnTo>
                  <a:lnTo>
                    <a:pt x="137" y="1026"/>
                  </a:lnTo>
                  <a:lnTo>
                    <a:pt x="149" y="1045"/>
                  </a:lnTo>
                  <a:lnTo>
                    <a:pt x="149" y="1047"/>
                  </a:lnTo>
                  <a:lnTo>
                    <a:pt x="145" y="1050"/>
                  </a:lnTo>
                  <a:lnTo>
                    <a:pt x="147" y="1064"/>
                  </a:lnTo>
                  <a:lnTo>
                    <a:pt x="157" y="1069"/>
                  </a:lnTo>
                  <a:lnTo>
                    <a:pt x="164" y="1067"/>
                  </a:lnTo>
                  <a:lnTo>
                    <a:pt x="170" y="1076"/>
                  </a:lnTo>
                  <a:lnTo>
                    <a:pt x="170" y="1091"/>
                  </a:lnTo>
                  <a:lnTo>
                    <a:pt x="174" y="1097"/>
                  </a:lnTo>
                  <a:lnTo>
                    <a:pt x="187" y="1097"/>
                  </a:lnTo>
                  <a:lnTo>
                    <a:pt x="190" y="1102"/>
                  </a:lnTo>
                  <a:lnTo>
                    <a:pt x="194" y="1102"/>
                  </a:lnTo>
                  <a:lnTo>
                    <a:pt x="209" y="1095"/>
                  </a:lnTo>
                  <a:lnTo>
                    <a:pt x="224" y="1115"/>
                  </a:lnTo>
                  <a:lnTo>
                    <a:pt x="230" y="1113"/>
                  </a:lnTo>
                  <a:lnTo>
                    <a:pt x="241" y="1119"/>
                  </a:lnTo>
                  <a:lnTo>
                    <a:pt x="246" y="1116"/>
                  </a:lnTo>
                  <a:lnTo>
                    <a:pt x="267" y="1129"/>
                  </a:lnTo>
                  <a:lnTo>
                    <a:pt x="265" y="1132"/>
                  </a:lnTo>
                  <a:lnTo>
                    <a:pt x="267" y="1141"/>
                  </a:lnTo>
                  <a:lnTo>
                    <a:pt x="265" y="1146"/>
                  </a:lnTo>
                  <a:lnTo>
                    <a:pt x="259" y="1148"/>
                  </a:lnTo>
                  <a:lnTo>
                    <a:pt x="265" y="1156"/>
                  </a:lnTo>
                  <a:lnTo>
                    <a:pt x="259" y="1160"/>
                  </a:lnTo>
                  <a:lnTo>
                    <a:pt x="259" y="1173"/>
                  </a:lnTo>
                  <a:lnTo>
                    <a:pt x="263" y="1175"/>
                  </a:lnTo>
                  <a:lnTo>
                    <a:pt x="259" y="1192"/>
                  </a:lnTo>
                  <a:lnTo>
                    <a:pt x="246" y="1192"/>
                  </a:lnTo>
                  <a:lnTo>
                    <a:pt x="242" y="1189"/>
                  </a:lnTo>
                  <a:lnTo>
                    <a:pt x="236" y="1197"/>
                  </a:lnTo>
                  <a:lnTo>
                    <a:pt x="230" y="1198"/>
                  </a:lnTo>
                  <a:lnTo>
                    <a:pt x="227" y="1206"/>
                  </a:lnTo>
                  <a:lnTo>
                    <a:pt x="227" y="1217"/>
                  </a:lnTo>
                  <a:lnTo>
                    <a:pt x="244" y="1214"/>
                  </a:lnTo>
                  <a:lnTo>
                    <a:pt x="248" y="1220"/>
                  </a:lnTo>
                  <a:lnTo>
                    <a:pt x="230" y="1228"/>
                  </a:lnTo>
                  <a:lnTo>
                    <a:pt x="232" y="1233"/>
                  </a:lnTo>
                  <a:lnTo>
                    <a:pt x="217" y="1233"/>
                  </a:lnTo>
                  <a:lnTo>
                    <a:pt x="215" y="1238"/>
                  </a:lnTo>
                  <a:lnTo>
                    <a:pt x="232" y="1252"/>
                  </a:lnTo>
                  <a:lnTo>
                    <a:pt x="220" y="1257"/>
                  </a:lnTo>
                  <a:lnTo>
                    <a:pt x="209" y="1276"/>
                  </a:lnTo>
                  <a:lnTo>
                    <a:pt x="199" y="1276"/>
                  </a:lnTo>
                  <a:lnTo>
                    <a:pt x="194" y="1283"/>
                  </a:lnTo>
                  <a:lnTo>
                    <a:pt x="209" y="1299"/>
                  </a:lnTo>
                  <a:lnTo>
                    <a:pt x="213" y="1299"/>
                  </a:lnTo>
                  <a:lnTo>
                    <a:pt x="236" y="1317"/>
                  </a:lnTo>
                  <a:lnTo>
                    <a:pt x="259" y="1339"/>
                  </a:lnTo>
                  <a:lnTo>
                    <a:pt x="276" y="1336"/>
                  </a:lnTo>
                  <a:lnTo>
                    <a:pt x="298" y="1345"/>
                  </a:lnTo>
                  <a:lnTo>
                    <a:pt x="323" y="1348"/>
                  </a:lnTo>
                  <a:lnTo>
                    <a:pt x="344" y="1365"/>
                  </a:lnTo>
                  <a:lnTo>
                    <a:pt x="358" y="1359"/>
                  </a:lnTo>
                  <a:lnTo>
                    <a:pt x="368" y="1362"/>
                  </a:lnTo>
                  <a:lnTo>
                    <a:pt x="379" y="1367"/>
                  </a:lnTo>
                  <a:lnTo>
                    <a:pt x="379" y="1377"/>
                  </a:lnTo>
                  <a:lnTo>
                    <a:pt x="393" y="1386"/>
                  </a:lnTo>
                  <a:lnTo>
                    <a:pt x="407" y="1399"/>
                  </a:lnTo>
                  <a:lnTo>
                    <a:pt x="410" y="1408"/>
                  </a:lnTo>
                  <a:lnTo>
                    <a:pt x="422" y="1408"/>
                  </a:lnTo>
                  <a:lnTo>
                    <a:pt x="433" y="1391"/>
                  </a:lnTo>
                  <a:lnTo>
                    <a:pt x="431" y="1389"/>
                  </a:lnTo>
                  <a:lnTo>
                    <a:pt x="414" y="1353"/>
                  </a:lnTo>
                  <a:lnTo>
                    <a:pt x="416" y="1326"/>
                  </a:lnTo>
                  <a:lnTo>
                    <a:pt x="414" y="1336"/>
                  </a:lnTo>
                  <a:lnTo>
                    <a:pt x="405" y="1317"/>
                  </a:lnTo>
                  <a:lnTo>
                    <a:pt x="395" y="1304"/>
                  </a:lnTo>
                  <a:lnTo>
                    <a:pt x="410" y="1280"/>
                  </a:lnTo>
                  <a:lnTo>
                    <a:pt x="412" y="1263"/>
                  </a:lnTo>
                  <a:lnTo>
                    <a:pt x="414" y="1266"/>
                  </a:lnTo>
                  <a:lnTo>
                    <a:pt x="416" y="1252"/>
                  </a:lnTo>
                  <a:lnTo>
                    <a:pt x="414" y="1244"/>
                  </a:lnTo>
                  <a:lnTo>
                    <a:pt x="420" y="1247"/>
                  </a:lnTo>
                  <a:lnTo>
                    <a:pt x="426" y="1261"/>
                  </a:lnTo>
                  <a:lnTo>
                    <a:pt x="436" y="1247"/>
                  </a:lnTo>
                  <a:lnTo>
                    <a:pt x="445" y="1244"/>
                  </a:lnTo>
                  <a:lnTo>
                    <a:pt x="436" y="1238"/>
                  </a:lnTo>
                  <a:lnTo>
                    <a:pt x="433" y="1235"/>
                  </a:lnTo>
                  <a:lnTo>
                    <a:pt x="434" y="1230"/>
                  </a:lnTo>
                  <a:lnTo>
                    <a:pt x="445" y="1230"/>
                  </a:lnTo>
                  <a:lnTo>
                    <a:pt x="436" y="1206"/>
                  </a:lnTo>
                  <a:lnTo>
                    <a:pt x="431" y="1194"/>
                  </a:lnTo>
                  <a:lnTo>
                    <a:pt x="414" y="1192"/>
                  </a:lnTo>
                  <a:lnTo>
                    <a:pt x="414" y="1197"/>
                  </a:lnTo>
                  <a:lnTo>
                    <a:pt x="410" y="1192"/>
                  </a:lnTo>
                  <a:lnTo>
                    <a:pt x="405" y="1175"/>
                  </a:lnTo>
                  <a:lnTo>
                    <a:pt x="395" y="1170"/>
                  </a:lnTo>
                  <a:lnTo>
                    <a:pt x="399" y="1154"/>
                  </a:lnTo>
                  <a:lnTo>
                    <a:pt x="407" y="1146"/>
                  </a:lnTo>
                  <a:lnTo>
                    <a:pt x="401" y="1138"/>
                  </a:lnTo>
                  <a:lnTo>
                    <a:pt x="405" y="1116"/>
                  </a:lnTo>
                  <a:lnTo>
                    <a:pt x="412" y="1113"/>
                  </a:lnTo>
                  <a:lnTo>
                    <a:pt x="416" y="1095"/>
                  </a:lnTo>
                  <a:lnTo>
                    <a:pt x="434" y="1122"/>
                  </a:lnTo>
                  <a:lnTo>
                    <a:pt x="443" y="1115"/>
                  </a:lnTo>
                  <a:lnTo>
                    <a:pt x="436" y="1091"/>
                  </a:lnTo>
                  <a:lnTo>
                    <a:pt x="443" y="1091"/>
                  </a:lnTo>
                  <a:lnTo>
                    <a:pt x="453" y="1083"/>
                  </a:lnTo>
                  <a:lnTo>
                    <a:pt x="455" y="1074"/>
                  </a:lnTo>
                  <a:lnTo>
                    <a:pt x="471" y="1067"/>
                  </a:lnTo>
                  <a:lnTo>
                    <a:pt x="480" y="1052"/>
                  </a:lnTo>
                  <a:lnTo>
                    <a:pt x="492" y="1050"/>
                  </a:lnTo>
                  <a:lnTo>
                    <a:pt x="494" y="1056"/>
                  </a:lnTo>
                  <a:lnTo>
                    <a:pt x="499" y="1056"/>
                  </a:lnTo>
                  <a:lnTo>
                    <a:pt x="501" y="1059"/>
                  </a:lnTo>
                  <a:lnTo>
                    <a:pt x="504" y="1050"/>
                  </a:lnTo>
                  <a:lnTo>
                    <a:pt x="511" y="1047"/>
                  </a:lnTo>
                  <a:lnTo>
                    <a:pt x="515" y="1047"/>
                  </a:lnTo>
                  <a:lnTo>
                    <a:pt x="520" y="1056"/>
                  </a:lnTo>
                  <a:lnTo>
                    <a:pt x="537" y="1056"/>
                  </a:lnTo>
                  <a:lnTo>
                    <a:pt x="556" y="1083"/>
                  </a:lnTo>
                  <a:lnTo>
                    <a:pt x="558" y="1093"/>
                  </a:lnTo>
                  <a:lnTo>
                    <a:pt x="562" y="1093"/>
                  </a:lnTo>
                  <a:lnTo>
                    <a:pt x="562" y="1076"/>
                  </a:lnTo>
                  <a:lnTo>
                    <a:pt x="565" y="1076"/>
                  </a:lnTo>
                  <a:lnTo>
                    <a:pt x="571" y="1086"/>
                  </a:lnTo>
                  <a:lnTo>
                    <a:pt x="583" y="1093"/>
                  </a:lnTo>
                  <a:lnTo>
                    <a:pt x="598" y="1078"/>
                  </a:lnTo>
                  <a:lnTo>
                    <a:pt x="604" y="1078"/>
                  </a:lnTo>
                  <a:lnTo>
                    <a:pt x="604" y="1076"/>
                  </a:lnTo>
                  <a:lnTo>
                    <a:pt x="612" y="1074"/>
                  </a:lnTo>
                  <a:lnTo>
                    <a:pt x="618" y="1081"/>
                  </a:lnTo>
                  <a:lnTo>
                    <a:pt x="626" y="1074"/>
                  </a:lnTo>
                  <a:lnTo>
                    <a:pt x="635" y="1074"/>
                  </a:lnTo>
                  <a:lnTo>
                    <a:pt x="639" y="1074"/>
                  </a:lnTo>
                  <a:lnTo>
                    <a:pt x="645" y="1091"/>
                  </a:lnTo>
                  <a:lnTo>
                    <a:pt x="658" y="1091"/>
                  </a:lnTo>
                  <a:lnTo>
                    <a:pt x="659" y="1095"/>
                  </a:lnTo>
                  <a:lnTo>
                    <a:pt x="666" y="1095"/>
                  </a:lnTo>
                  <a:lnTo>
                    <a:pt x="672" y="1083"/>
                  </a:lnTo>
                  <a:lnTo>
                    <a:pt x="682" y="1091"/>
                  </a:lnTo>
                  <a:lnTo>
                    <a:pt x="699" y="1086"/>
                  </a:lnTo>
                  <a:lnTo>
                    <a:pt x="703" y="1064"/>
                  </a:lnTo>
                  <a:lnTo>
                    <a:pt x="691" y="1059"/>
                  </a:lnTo>
                  <a:lnTo>
                    <a:pt x="686" y="1054"/>
                  </a:lnTo>
                  <a:lnTo>
                    <a:pt x="678" y="1052"/>
                  </a:lnTo>
                  <a:lnTo>
                    <a:pt x="677" y="1045"/>
                  </a:lnTo>
                  <a:lnTo>
                    <a:pt x="670" y="1042"/>
                  </a:lnTo>
                  <a:lnTo>
                    <a:pt x="670" y="1040"/>
                  </a:lnTo>
                  <a:lnTo>
                    <a:pt x="689" y="1028"/>
                  </a:lnTo>
                  <a:lnTo>
                    <a:pt x="691" y="1021"/>
                  </a:lnTo>
                  <a:lnTo>
                    <a:pt x="684" y="1012"/>
                  </a:lnTo>
                  <a:lnTo>
                    <a:pt x="693" y="1001"/>
                  </a:lnTo>
                  <a:lnTo>
                    <a:pt x="710" y="1001"/>
                  </a:lnTo>
                  <a:lnTo>
                    <a:pt x="713" y="999"/>
                  </a:lnTo>
                  <a:lnTo>
                    <a:pt x="707" y="992"/>
                  </a:lnTo>
                  <a:lnTo>
                    <a:pt x="694" y="990"/>
                  </a:lnTo>
                  <a:lnTo>
                    <a:pt x="694" y="982"/>
                  </a:lnTo>
                  <a:lnTo>
                    <a:pt x="701" y="980"/>
                  </a:lnTo>
                  <a:lnTo>
                    <a:pt x="699" y="977"/>
                  </a:lnTo>
                  <a:lnTo>
                    <a:pt x="691" y="977"/>
                  </a:lnTo>
                  <a:lnTo>
                    <a:pt x="694" y="968"/>
                  </a:lnTo>
                  <a:lnTo>
                    <a:pt x="691" y="963"/>
                  </a:lnTo>
                  <a:lnTo>
                    <a:pt x="699" y="960"/>
                  </a:lnTo>
                  <a:lnTo>
                    <a:pt x="701" y="963"/>
                  </a:lnTo>
                  <a:lnTo>
                    <a:pt x="719" y="963"/>
                  </a:lnTo>
                  <a:lnTo>
                    <a:pt x="722" y="966"/>
                  </a:lnTo>
                  <a:lnTo>
                    <a:pt x="724" y="960"/>
                  </a:lnTo>
                  <a:lnTo>
                    <a:pt x="734" y="960"/>
                  </a:lnTo>
                  <a:lnTo>
                    <a:pt x="745" y="951"/>
                  </a:lnTo>
                  <a:lnTo>
                    <a:pt x="752" y="955"/>
                  </a:lnTo>
                  <a:lnTo>
                    <a:pt x="752" y="951"/>
                  </a:lnTo>
                  <a:lnTo>
                    <a:pt x="761" y="949"/>
                  </a:lnTo>
                  <a:lnTo>
                    <a:pt x="773" y="949"/>
                  </a:lnTo>
                  <a:lnTo>
                    <a:pt x="775" y="939"/>
                  </a:lnTo>
                  <a:lnTo>
                    <a:pt x="792" y="934"/>
                  </a:lnTo>
                  <a:lnTo>
                    <a:pt x="835" y="922"/>
                  </a:lnTo>
                  <a:lnTo>
                    <a:pt x="837" y="912"/>
                  </a:lnTo>
                  <a:lnTo>
                    <a:pt x="844" y="912"/>
                  </a:lnTo>
                  <a:lnTo>
                    <a:pt x="851" y="905"/>
                  </a:lnTo>
                  <a:lnTo>
                    <a:pt x="867" y="908"/>
                  </a:lnTo>
                  <a:lnTo>
                    <a:pt x="876" y="914"/>
                  </a:lnTo>
                  <a:lnTo>
                    <a:pt x="886" y="911"/>
                  </a:lnTo>
                  <a:lnTo>
                    <a:pt x="891" y="912"/>
                  </a:lnTo>
                  <a:lnTo>
                    <a:pt x="893" y="930"/>
                  </a:lnTo>
                  <a:lnTo>
                    <a:pt x="900" y="934"/>
                  </a:lnTo>
                  <a:lnTo>
                    <a:pt x="897" y="944"/>
                  </a:lnTo>
                  <a:lnTo>
                    <a:pt x="893" y="951"/>
                  </a:lnTo>
                  <a:lnTo>
                    <a:pt x="897" y="955"/>
                  </a:lnTo>
                  <a:lnTo>
                    <a:pt x="914" y="953"/>
                  </a:lnTo>
                  <a:lnTo>
                    <a:pt x="916" y="946"/>
                  </a:lnTo>
                  <a:lnTo>
                    <a:pt x="918" y="949"/>
                  </a:lnTo>
                  <a:lnTo>
                    <a:pt x="922" y="955"/>
                  </a:lnTo>
                  <a:lnTo>
                    <a:pt x="922" y="963"/>
                  </a:lnTo>
                  <a:lnTo>
                    <a:pt x="926" y="963"/>
                  </a:lnTo>
                  <a:lnTo>
                    <a:pt x="924" y="958"/>
                  </a:lnTo>
                  <a:lnTo>
                    <a:pt x="926" y="958"/>
                  </a:lnTo>
                  <a:lnTo>
                    <a:pt x="940" y="966"/>
                  </a:lnTo>
                  <a:lnTo>
                    <a:pt x="947" y="960"/>
                  </a:lnTo>
                  <a:lnTo>
                    <a:pt x="949" y="968"/>
                  </a:lnTo>
                  <a:lnTo>
                    <a:pt x="942" y="971"/>
                  </a:lnTo>
                  <a:lnTo>
                    <a:pt x="940" y="977"/>
                  </a:lnTo>
                  <a:lnTo>
                    <a:pt x="942" y="982"/>
                  </a:lnTo>
                  <a:lnTo>
                    <a:pt x="953" y="977"/>
                  </a:lnTo>
                  <a:lnTo>
                    <a:pt x="963" y="980"/>
                  </a:lnTo>
                  <a:lnTo>
                    <a:pt x="963" y="974"/>
                  </a:lnTo>
                  <a:lnTo>
                    <a:pt x="978" y="968"/>
                  </a:lnTo>
                  <a:lnTo>
                    <a:pt x="986" y="955"/>
                  </a:lnTo>
                  <a:lnTo>
                    <a:pt x="994" y="953"/>
                  </a:lnTo>
                  <a:lnTo>
                    <a:pt x="1010" y="946"/>
                  </a:lnTo>
                  <a:lnTo>
                    <a:pt x="1013" y="951"/>
                  </a:lnTo>
                  <a:lnTo>
                    <a:pt x="1005" y="955"/>
                  </a:lnTo>
                  <a:lnTo>
                    <a:pt x="1005" y="963"/>
                  </a:lnTo>
                  <a:lnTo>
                    <a:pt x="1034" y="992"/>
                  </a:lnTo>
                  <a:lnTo>
                    <a:pt x="1076" y="1086"/>
                  </a:lnTo>
                  <a:lnTo>
                    <a:pt x="1083" y="1081"/>
                  </a:lnTo>
                  <a:lnTo>
                    <a:pt x="1087" y="1069"/>
                  </a:lnTo>
                  <a:lnTo>
                    <a:pt x="1092" y="1067"/>
                  </a:lnTo>
                  <a:lnTo>
                    <a:pt x="1099" y="1074"/>
                  </a:lnTo>
                  <a:lnTo>
                    <a:pt x="1099" y="1078"/>
                  </a:lnTo>
                  <a:lnTo>
                    <a:pt x="1104" y="1088"/>
                  </a:lnTo>
                  <a:lnTo>
                    <a:pt x="1128" y="1088"/>
                  </a:lnTo>
                  <a:lnTo>
                    <a:pt x="1132" y="1081"/>
                  </a:lnTo>
                  <a:lnTo>
                    <a:pt x="1137" y="1081"/>
                  </a:lnTo>
                  <a:lnTo>
                    <a:pt x="1141" y="1076"/>
                  </a:lnTo>
                  <a:lnTo>
                    <a:pt x="1147" y="1078"/>
                  </a:lnTo>
                  <a:lnTo>
                    <a:pt x="1162" y="1091"/>
                  </a:lnTo>
                  <a:lnTo>
                    <a:pt x="1163" y="1105"/>
                  </a:lnTo>
                  <a:lnTo>
                    <a:pt x="1174" y="1110"/>
                  </a:lnTo>
                  <a:lnTo>
                    <a:pt x="1174" y="1116"/>
                  </a:lnTo>
                  <a:lnTo>
                    <a:pt x="1182" y="1127"/>
                  </a:lnTo>
                  <a:lnTo>
                    <a:pt x="1203" y="1134"/>
                  </a:lnTo>
                  <a:lnTo>
                    <a:pt x="1205" y="1127"/>
                  </a:lnTo>
                  <a:lnTo>
                    <a:pt x="1211" y="1124"/>
                  </a:lnTo>
                  <a:lnTo>
                    <a:pt x="1221" y="1146"/>
                  </a:lnTo>
                  <a:lnTo>
                    <a:pt x="1216" y="1156"/>
                  </a:lnTo>
                  <a:lnTo>
                    <a:pt x="1224" y="1160"/>
                  </a:lnTo>
                  <a:lnTo>
                    <a:pt x="1232" y="1154"/>
                  </a:lnTo>
                  <a:lnTo>
                    <a:pt x="1242" y="1136"/>
                  </a:lnTo>
                  <a:lnTo>
                    <a:pt x="1289" y="1102"/>
                  </a:lnTo>
                  <a:lnTo>
                    <a:pt x="1315" y="1093"/>
                  </a:lnTo>
                  <a:lnTo>
                    <a:pt x="1364" y="1100"/>
                  </a:lnTo>
                  <a:lnTo>
                    <a:pt x="1376" y="1115"/>
                  </a:lnTo>
                  <a:lnTo>
                    <a:pt x="1434" y="1115"/>
                  </a:lnTo>
                  <a:lnTo>
                    <a:pt x="1439" y="1113"/>
                  </a:lnTo>
                  <a:lnTo>
                    <a:pt x="1437" y="1097"/>
                  </a:lnTo>
                  <a:lnTo>
                    <a:pt x="1441" y="1091"/>
                  </a:lnTo>
                  <a:lnTo>
                    <a:pt x="1437" y="1061"/>
                  </a:lnTo>
                  <a:lnTo>
                    <a:pt x="1463" y="1035"/>
                  </a:lnTo>
                </a:path>
              </a:pathLst>
            </a:custGeom>
            <a:noFill/>
            <a:ln w="3240">
              <a:solidFill>
                <a:srgbClr val="00f008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172" name=""/>
          <p:cNvGrpSpPr/>
          <p:nvPr/>
        </p:nvGrpSpPr>
        <p:grpSpPr>
          <a:xfrm>
            <a:off x="6583320" y="284040"/>
            <a:ext cx="290520" cy="596880"/>
            <a:chOff x="6583320" y="284040"/>
            <a:chExt cx="290520" cy="596880"/>
          </a:xfrm>
        </p:grpSpPr>
        <p:sp>
          <p:nvSpPr>
            <p:cNvPr id="173" name=""/>
            <p:cNvSpPr/>
            <p:nvPr/>
          </p:nvSpPr>
          <p:spPr>
            <a:xfrm>
              <a:off x="6583320" y="284040"/>
              <a:ext cx="290520" cy="596880"/>
            </a:xfrm>
            <a:custGeom>
              <a:avLst/>
              <a:gdLst/>
              <a:ahLst/>
              <a:rect l="l" t="t" r="r" b="b"/>
              <a:pathLst>
                <a:path w="183" h="376">
                  <a:moveTo>
                    <a:pt x="49" y="0"/>
                  </a:moveTo>
                  <a:lnTo>
                    <a:pt x="38" y="29"/>
                  </a:lnTo>
                  <a:lnTo>
                    <a:pt x="55" y="51"/>
                  </a:lnTo>
                  <a:lnTo>
                    <a:pt x="59" y="75"/>
                  </a:lnTo>
                  <a:lnTo>
                    <a:pt x="59" y="109"/>
                  </a:lnTo>
                  <a:lnTo>
                    <a:pt x="54" y="118"/>
                  </a:lnTo>
                  <a:lnTo>
                    <a:pt x="57" y="147"/>
                  </a:lnTo>
                  <a:lnTo>
                    <a:pt x="54" y="202"/>
                  </a:lnTo>
                  <a:lnTo>
                    <a:pt x="73" y="231"/>
                  </a:lnTo>
                  <a:lnTo>
                    <a:pt x="73" y="243"/>
                  </a:lnTo>
                  <a:lnTo>
                    <a:pt x="66" y="260"/>
                  </a:lnTo>
                  <a:lnTo>
                    <a:pt x="66" y="286"/>
                  </a:lnTo>
                  <a:lnTo>
                    <a:pt x="57" y="297"/>
                  </a:lnTo>
                  <a:lnTo>
                    <a:pt x="47" y="320"/>
                  </a:lnTo>
                  <a:lnTo>
                    <a:pt x="33" y="318"/>
                  </a:lnTo>
                  <a:lnTo>
                    <a:pt x="43" y="333"/>
                  </a:lnTo>
                  <a:lnTo>
                    <a:pt x="14" y="347"/>
                  </a:lnTo>
                  <a:lnTo>
                    <a:pt x="0" y="341"/>
                  </a:lnTo>
                  <a:lnTo>
                    <a:pt x="3" y="347"/>
                  </a:lnTo>
                  <a:lnTo>
                    <a:pt x="5" y="368"/>
                  </a:lnTo>
                  <a:lnTo>
                    <a:pt x="45" y="376"/>
                  </a:lnTo>
                  <a:lnTo>
                    <a:pt x="49" y="373"/>
                  </a:lnTo>
                  <a:lnTo>
                    <a:pt x="52" y="354"/>
                  </a:lnTo>
                  <a:lnTo>
                    <a:pt x="73" y="338"/>
                  </a:lnTo>
                  <a:lnTo>
                    <a:pt x="84" y="311"/>
                  </a:lnTo>
                  <a:lnTo>
                    <a:pt x="99" y="289"/>
                  </a:lnTo>
                  <a:lnTo>
                    <a:pt x="101" y="270"/>
                  </a:lnTo>
                  <a:lnTo>
                    <a:pt x="90" y="243"/>
                  </a:lnTo>
                  <a:lnTo>
                    <a:pt x="96" y="221"/>
                  </a:lnTo>
                  <a:lnTo>
                    <a:pt x="138" y="207"/>
                  </a:lnTo>
                  <a:lnTo>
                    <a:pt x="141" y="224"/>
                  </a:lnTo>
                  <a:lnTo>
                    <a:pt x="152" y="238"/>
                  </a:lnTo>
                  <a:lnTo>
                    <a:pt x="150" y="251"/>
                  </a:lnTo>
                  <a:lnTo>
                    <a:pt x="155" y="258"/>
                  </a:lnTo>
                  <a:lnTo>
                    <a:pt x="150" y="286"/>
                  </a:lnTo>
                  <a:lnTo>
                    <a:pt x="160" y="299"/>
                  </a:lnTo>
                  <a:lnTo>
                    <a:pt x="183" y="297"/>
                  </a:lnTo>
                  <a:lnTo>
                    <a:pt x="157" y="284"/>
                  </a:lnTo>
                  <a:lnTo>
                    <a:pt x="158" y="260"/>
                  </a:lnTo>
                  <a:lnTo>
                    <a:pt x="169" y="251"/>
                  </a:lnTo>
                  <a:lnTo>
                    <a:pt x="158" y="215"/>
                  </a:lnTo>
                  <a:lnTo>
                    <a:pt x="127" y="191"/>
                  </a:lnTo>
                  <a:lnTo>
                    <a:pt x="106" y="200"/>
                  </a:lnTo>
                  <a:lnTo>
                    <a:pt x="80" y="191"/>
                  </a:lnTo>
                  <a:lnTo>
                    <a:pt x="84" y="174"/>
                  </a:lnTo>
                  <a:lnTo>
                    <a:pt x="76" y="147"/>
                  </a:lnTo>
                  <a:lnTo>
                    <a:pt x="90" y="90"/>
                  </a:lnTo>
                  <a:lnTo>
                    <a:pt x="66" y="27"/>
                  </a:lnTo>
                  <a:lnTo>
                    <a:pt x="71" y="3"/>
                  </a:lnTo>
                  <a:lnTo>
                    <a:pt x="76" y="0"/>
                  </a:lnTo>
                  <a:lnTo>
                    <a:pt x="71" y="3"/>
                  </a:lnTo>
                  <a:lnTo>
                    <a:pt x="66" y="27"/>
                  </a:lnTo>
                  <a:lnTo>
                    <a:pt x="90" y="90"/>
                  </a:lnTo>
                  <a:lnTo>
                    <a:pt x="76" y="147"/>
                  </a:lnTo>
                  <a:lnTo>
                    <a:pt x="84" y="174"/>
                  </a:lnTo>
                  <a:lnTo>
                    <a:pt x="80" y="191"/>
                  </a:lnTo>
                  <a:lnTo>
                    <a:pt x="106" y="200"/>
                  </a:lnTo>
                  <a:lnTo>
                    <a:pt x="127" y="191"/>
                  </a:lnTo>
                  <a:lnTo>
                    <a:pt x="158" y="215"/>
                  </a:lnTo>
                  <a:lnTo>
                    <a:pt x="169" y="251"/>
                  </a:lnTo>
                  <a:lnTo>
                    <a:pt x="158" y="260"/>
                  </a:lnTo>
                  <a:lnTo>
                    <a:pt x="157" y="284"/>
                  </a:lnTo>
                  <a:lnTo>
                    <a:pt x="183" y="297"/>
                  </a:lnTo>
                  <a:lnTo>
                    <a:pt x="160" y="299"/>
                  </a:lnTo>
                  <a:lnTo>
                    <a:pt x="150" y="286"/>
                  </a:lnTo>
                  <a:lnTo>
                    <a:pt x="155" y="258"/>
                  </a:lnTo>
                  <a:lnTo>
                    <a:pt x="150" y="251"/>
                  </a:lnTo>
                  <a:lnTo>
                    <a:pt x="152" y="238"/>
                  </a:lnTo>
                  <a:lnTo>
                    <a:pt x="141" y="224"/>
                  </a:lnTo>
                  <a:lnTo>
                    <a:pt x="138" y="207"/>
                  </a:lnTo>
                  <a:lnTo>
                    <a:pt x="96" y="221"/>
                  </a:lnTo>
                  <a:lnTo>
                    <a:pt x="90" y="243"/>
                  </a:lnTo>
                  <a:lnTo>
                    <a:pt x="101" y="270"/>
                  </a:lnTo>
                  <a:lnTo>
                    <a:pt x="99" y="289"/>
                  </a:lnTo>
                  <a:lnTo>
                    <a:pt x="84" y="311"/>
                  </a:lnTo>
                  <a:lnTo>
                    <a:pt x="73" y="338"/>
                  </a:lnTo>
                  <a:lnTo>
                    <a:pt x="52" y="354"/>
                  </a:lnTo>
                  <a:lnTo>
                    <a:pt x="49" y="373"/>
                  </a:lnTo>
                  <a:lnTo>
                    <a:pt x="45" y="376"/>
                  </a:lnTo>
                  <a:lnTo>
                    <a:pt x="5" y="368"/>
                  </a:lnTo>
                  <a:lnTo>
                    <a:pt x="3" y="347"/>
                  </a:lnTo>
                  <a:lnTo>
                    <a:pt x="0" y="341"/>
                  </a:lnTo>
                  <a:lnTo>
                    <a:pt x="14" y="347"/>
                  </a:lnTo>
                  <a:lnTo>
                    <a:pt x="43" y="333"/>
                  </a:lnTo>
                  <a:lnTo>
                    <a:pt x="33" y="318"/>
                  </a:lnTo>
                  <a:lnTo>
                    <a:pt x="47" y="320"/>
                  </a:lnTo>
                  <a:lnTo>
                    <a:pt x="57" y="297"/>
                  </a:lnTo>
                  <a:lnTo>
                    <a:pt x="66" y="286"/>
                  </a:lnTo>
                  <a:lnTo>
                    <a:pt x="66" y="260"/>
                  </a:lnTo>
                  <a:lnTo>
                    <a:pt x="73" y="243"/>
                  </a:lnTo>
                  <a:lnTo>
                    <a:pt x="73" y="231"/>
                  </a:lnTo>
                  <a:lnTo>
                    <a:pt x="54" y="202"/>
                  </a:lnTo>
                  <a:lnTo>
                    <a:pt x="57" y="147"/>
                  </a:lnTo>
                  <a:lnTo>
                    <a:pt x="54" y="118"/>
                  </a:lnTo>
                  <a:lnTo>
                    <a:pt x="59" y="109"/>
                  </a:lnTo>
                  <a:lnTo>
                    <a:pt x="59" y="75"/>
                  </a:lnTo>
                  <a:lnTo>
                    <a:pt x="55" y="51"/>
                  </a:lnTo>
                  <a:lnTo>
                    <a:pt x="38" y="29"/>
                  </a:lnTo>
                  <a:lnTo>
                    <a:pt x="49" y="0"/>
                  </a:lnTo>
                  <a:close/>
                </a:path>
              </a:pathLst>
            </a:custGeom>
            <a:solidFill>
              <a:srgbClr val="00f008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74" name=""/>
            <p:cNvSpPr/>
            <p:nvPr/>
          </p:nvSpPr>
          <p:spPr>
            <a:xfrm>
              <a:off x="6583320" y="284040"/>
              <a:ext cx="290520" cy="596880"/>
            </a:xfrm>
            <a:custGeom>
              <a:avLst/>
              <a:gdLst/>
              <a:ahLst/>
              <a:rect l="l" t="t" r="r" b="b"/>
              <a:pathLst>
                <a:path w="183" h="376">
                  <a:moveTo>
                    <a:pt x="49" y="0"/>
                  </a:moveTo>
                  <a:lnTo>
                    <a:pt x="38" y="29"/>
                  </a:lnTo>
                  <a:lnTo>
                    <a:pt x="55" y="51"/>
                  </a:lnTo>
                  <a:lnTo>
                    <a:pt x="59" y="75"/>
                  </a:lnTo>
                  <a:lnTo>
                    <a:pt x="59" y="109"/>
                  </a:lnTo>
                  <a:lnTo>
                    <a:pt x="54" y="118"/>
                  </a:lnTo>
                  <a:lnTo>
                    <a:pt x="57" y="147"/>
                  </a:lnTo>
                  <a:lnTo>
                    <a:pt x="54" y="202"/>
                  </a:lnTo>
                  <a:lnTo>
                    <a:pt x="73" y="231"/>
                  </a:lnTo>
                  <a:lnTo>
                    <a:pt x="73" y="243"/>
                  </a:lnTo>
                  <a:lnTo>
                    <a:pt x="66" y="260"/>
                  </a:lnTo>
                  <a:lnTo>
                    <a:pt x="66" y="286"/>
                  </a:lnTo>
                  <a:lnTo>
                    <a:pt x="57" y="297"/>
                  </a:lnTo>
                  <a:lnTo>
                    <a:pt x="47" y="320"/>
                  </a:lnTo>
                  <a:lnTo>
                    <a:pt x="33" y="318"/>
                  </a:lnTo>
                  <a:lnTo>
                    <a:pt x="43" y="333"/>
                  </a:lnTo>
                  <a:lnTo>
                    <a:pt x="14" y="347"/>
                  </a:lnTo>
                  <a:lnTo>
                    <a:pt x="0" y="341"/>
                  </a:lnTo>
                  <a:lnTo>
                    <a:pt x="3" y="347"/>
                  </a:lnTo>
                  <a:lnTo>
                    <a:pt x="5" y="368"/>
                  </a:lnTo>
                  <a:lnTo>
                    <a:pt x="45" y="376"/>
                  </a:lnTo>
                  <a:lnTo>
                    <a:pt x="49" y="373"/>
                  </a:lnTo>
                  <a:lnTo>
                    <a:pt x="52" y="354"/>
                  </a:lnTo>
                  <a:lnTo>
                    <a:pt x="73" y="338"/>
                  </a:lnTo>
                  <a:lnTo>
                    <a:pt x="84" y="311"/>
                  </a:lnTo>
                  <a:lnTo>
                    <a:pt x="99" y="289"/>
                  </a:lnTo>
                  <a:lnTo>
                    <a:pt x="101" y="270"/>
                  </a:lnTo>
                  <a:lnTo>
                    <a:pt x="90" y="243"/>
                  </a:lnTo>
                  <a:lnTo>
                    <a:pt x="96" y="221"/>
                  </a:lnTo>
                  <a:lnTo>
                    <a:pt x="138" y="207"/>
                  </a:lnTo>
                  <a:lnTo>
                    <a:pt x="141" y="224"/>
                  </a:lnTo>
                  <a:lnTo>
                    <a:pt x="152" y="238"/>
                  </a:lnTo>
                  <a:lnTo>
                    <a:pt x="150" y="251"/>
                  </a:lnTo>
                  <a:lnTo>
                    <a:pt x="155" y="258"/>
                  </a:lnTo>
                  <a:lnTo>
                    <a:pt x="150" y="286"/>
                  </a:lnTo>
                  <a:lnTo>
                    <a:pt x="160" y="299"/>
                  </a:lnTo>
                  <a:lnTo>
                    <a:pt x="183" y="297"/>
                  </a:lnTo>
                  <a:lnTo>
                    <a:pt x="157" y="284"/>
                  </a:lnTo>
                  <a:lnTo>
                    <a:pt x="158" y="260"/>
                  </a:lnTo>
                  <a:lnTo>
                    <a:pt x="169" y="251"/>
                  </a:lnTo>
                  <a:lnTo>
                    <a:pt x="158" y="215"/>
                  </a:lnTo>
                  <a:lnTo>
                    <a:pt x="127" y="191"/>
                  </a:lnTo>
                  <a:lnTo>
                    <a:pt x="106" y="200"/>
                  </a:lnTo>
                  <a:lnTo>
                    <a:pt x="80" y="191"/>
                  </a:lnTo>
                  <a:lnTo>
                    <a:pt x="84" y="174"/>
                  </a:lnTo>
                  <a:lnTo>
                    <a:pt x="76" y="147"/>
                  </a:lnTo>
                  <a:lnTo>
                    <a:pt x="90" y="90"/>
                  </a:lnTo>
                  <a:lnTo>
                    <a:pt x="66" y="27"/>
                  </a:lnTo>
                  <a:lnTo>
                    <a:pt x="71" y="3"/>
                  </a:lnTo>
                  <a:lnTo>
                    <a:pt x="76" y="0"/>
                  </a:lnTo>
                  <a:lnTo>
                    <a:pt x="71" y="3"/>
                  </a:lnTo>
                  <a:lnTo>
                    <a:pt x="66" y="27"/>
                  </a:lnTo>
                  <a:lnTo>
                    <a:pt x="90" y="90"/>
                  </a:lnTo>
                  <a:lnTo>
                    <a:pt x="76" y="147"/>
                  </a:lnTo>
                  <a:lnTo>
                    <a:pt x="84" y="174"/>
                  </a:lnTo>
                  <a:lnTo>
                    <a:pt x="80" y="191"/>
                  </a:lnTo>
                  <a:lnTo>
                    <a:pt x="106" y="200"/>
                  </a:lnTo>
                  <a:lnTo>
                    <a:pt x="127" y="191"/>
                  </a:lnTo>
                  <a:lnTo>
                    <a:pt x="158" y="215"/>
                  </a:lnTo>
                  <a:lnTo>
                    <a:pt x="169" y="251"/>
                  </a:lnTo>
                  <a:lnTo>
                    <a:pt x="158" y="260"/>
                  </a:lnTo>
                  <a:lnTo>
                    <a:pt x="157" y="284"/>
                  </a:lnTo>
                  <a:lnTo>
                    <a:pt x="183" y="297"/>
                  </a:lnTo>
                  <a:lnTo>
                    <a:pt x="160" y="299"/>
                  </a:lnTo>
                  <a:lnTo>
                    <a:pt x="150" y="286"/>
                  </a:lnTo>
                  <a:lnTo>
                    <a:pt x="155" y="258"/>
                  </a:lnTo>
                  <a:lnTo>
                    <a:pt x="150" y="251"/>
                  </a:lnTo>
                  <a:lnTo>
                    <a:pt x="152" y="238"/>
                  </a:lnTo>
                  <a:lnTo>
                    <a:pt x="141" y="224"/>
                  </a:lnTo>
                  <a:lnTo>
                    <a:pt x="138" y="207"/>
                  </a:lnTo>
                  <a:lnTo>
                    <a:pt x="96" y="221"/>
                  </a:lnTo>
                  <a:lnTo>
                    <a:pt x="90" y="243"/>
                  </a:lnTo>
                  <a:lnTo>
                    <a:pt x="101" y="270"/>
                  </a:lnTo>
                  <a:lnTo>
                    <a:pt x="99" y="289"/>
                  </a:lnTo>
                  <a:lnTo>
                    <a:pt x="84" y="311"/>
                  </a:lnTo>
                  <a:lnTo>
                    <a:pt x="73" y="338"/>
                  </a:lnTo>
                  <a:lnTo>
                    <a:pt x="52" y="354"/>
                  </a:lnTo>
                  <a:lnTo>
                    <a:pt x="49" y="373"/>
                  </a:lnTo>
                  <a:lnTo>
                    <a:pt x="45" y="376"/>
                  </a:lnTo>
                  <a:lnTo>
                    <a:pt x="5" y="368"/>
                  </a:lnTo>
                  <a:lnTo>
                    <a:pt x="3" y="347"/>
                  </a:lnTo>
                  <a:lnTo>
                    <a:pt x="0" y="341"/>
                  </a:lnTo>
                  <a:lnTo>
                    <a:pt x="14" y="347"/>
                  </a:lnTo>
                  <a:lnTo>
                    <a:pt x="43" y="333"/>
                  </a:lnTo>
                  <a:lnTo>
                    <a:pt x="33" y="318"/>
                  </a:lnTo>
                  <a:lnTo>
                    <a:pt x="47" y="320"/>
                  </a:lnTo>
                  <a:lnTo>
                    <a:pt x="57" y="297"/>
                  </a:lnTo>
                  <a:lnTo>
                    <a:pt x="66" y="286"/>
                  </a:lnTo>
                  <a:lnTo>
                    <a:pt x="66" y="260"/>
                  </a:lnTo>
                  <a:lnTo>
                    <a:pt x="73" y="243"/>
                  </a:lnTo>
                  <a:lnTo>
                    <a:pt x="73" y="231"/>
                  </a:lnTo>
                  <a:lnTo>
                    <a:pt x="54" y="202"/>
                  </a:lnTo>
                  <a:lnTo>
                    <a:pt x="57" y="147"/>
                  </a:lnTo>
                  <a:lnTo>
                    <a:pt x="54" y="118"/>
                  </a:lnTo>
                  <a:lnTo>
                    <a:pt x="59" y="109"/>
                  </a:lnTo>
                  <a:lnTo>
                    <a:pt x="59" y="75"/>
                  </a:lnTo>
                  <a:lnTo>
                    <a:pt x="55" y="51"/>
                  </a:lnTo>
                  <a:lnTo>
                    <a:pt x="38" y="29"/>
                  </a:lnTo>
                  <a:lnTo>
                    <a:pt x="49" y="0"/>
                  </a:lnTo>
                </a:path>
              </a:pathLst>
            </a:custGeom>
            <a:noFill/>
            <a:ln w="3240">
              <a:solidFill>
                <a:srgbClr val="00f008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175" name=""/>
          <p:cNvGrpSpPr/>
          <p:nvPr/>
        </p:nvGrpSpPr>
        <p:grpSpPr>
          <a:xfrm>
            <a:off x="6754680" y="284040"/>
            <a:ext cx="104760" cy="111240"/>
            <a:chOff x="6754680" y="284040"/>
            <a:chExt cx="104760" cy="111240"/>
          </a:xfrm>
        </p:grpSpPr>
        <p:sp>
          <p:nvSpPr>
            <p:cNvPr id="176" name=""/>
            <p:cNvSpPr/>
            <p:nvPr/>
          </p:nvSpPr>
          <p:spPr>
            <a:xfrm>
              <a:off x="6754680" y="284040"/>
              <a:ext cx="104760" cy="111240"/>
            </a:xfrm>
            <a:custGeom>
              <a:avLst/>
              <a:gdLst/>
              <a:ahLst/>
              <a:rect l="l" t="t" r="r" b="b"/>
              <a:pathLst>
                <a:path w="66" h="70">
                  <a:moveTo>
                    <a:pt x="2" y="0"/>
                  </a:moveTo>
                  <a:lnTo>
                    <a:pt x="7" y="19"/>
                  </a:lnTo>
                  <a:lnTo>
                    <a:pt x="7" y="32"/>
                  </a:lnTo>
                  <a:lnTo>
                    <a:pt x="0" y="34"/>
                  </a:lnTo>
                  <a:lnTo>
                    <a:pt x="4" y="41"/>
                  </a:lnTo>
                  <a:lnTo>
                    <a:pt x="66" y="70"/>
                  </a:lnTo>
                  <a:lnTo>
                    <a:pt x="56" y="38"/>
                  </a:lnTo>
                  <a:lnTo>
                    <a:pt x="48" y="46"/>
                  </a:lnTo>
                  <a:lnTo>
                    <a:pt x="23" y="24"/>
                  </a:lnTo>
                  <a:lnTo>
                    <a:pt x="16" y="0"/>
                  </a:lnTo>
                  <a:lnTo>
                    <a:pt x="23" y="24"/>
                  </a:lnTo>
                  <a:lnTo>
                    <a:pt x="48" y="46"/>
                  </a:lnTo>
                  <a:lnTo>
                    <a:pt x="56" y="38"/>
                  </a:lnTo>
                  <a:lnTo>
                    <a:pt x="66" y="70"/>
                  </a:lnTo>
                  <a:lnTo>
                    <a:pt x="4" y="41"/>
                  </a:lnTo>
                  <a:lnTo>
                    <a:pt x="0" y="34"/>
                  </a:lnTo>
                  <a:lnTo>
                    <a:pt x="7" y="32"/>
                  </a:lnTo>
                  <a:lnTo>
                    <a:pt x="7" y="19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f008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77" name=""/>
            <p:cNvSpPr/>
            <p:nvPr/>
          </p:nvSpPr>
          <p:spPr>
            <a:xfrm>
              <a:off x="6754680" y="284040"/>
              <a:ext cx="104760" cy="111240"/>
            </a:xfrm>
            <a:custGeom>
              <a:avLst/>
              <a:gdLst/>
              <a:ahLst/>
              <a:rect l="l" t="t" r="r" b="b"/>
              <a:pathLst>
                <a:path w="66" h="70">
                  <a:moveTo>
                    <a:pt x="2" y="0"/>
                  </a:moveTo>
                  <a:lnTo>
                    <a:pt x="7" y="19"/>
                  </a:lnTo>
                  <a:lnTo>
                    <a:pt x="7" y="32"/>
                  </a:lnTo>
                  <a:lnTo>
                    <a:pt x="0" y="34"/>
                  </a:lnTo>
                  <a:lnTo>
                    <a:pt x="4" y="41"/>
                  </a:lnTo>
                  <a:lnTo>
                    <a:pt x="66" y="70"/>
                  </a:lnTo>
                  <a:lnTo>
                    <a:pt x="56" y="38"/>
                  </a:lnTo>
                  <a:lnTo>
                    <a:pt x="48" y="46"/>
                  </a:lnTo>
                  <a:lnTo>
                    <a:pt x="23" y="24"/>
                  </a:lnTo>
                  <a:lnTo>
                    <a:pt x="16" y="0"/>
                  </a:lnTo>
                  <a:lnTo>
                    <a:pt x="23" y="24"/>
                  </a:lnTo>
                  <a:lnTo>
                    <a:pt x="48" y="46"/>
                  </a:lnTo>
                  <a:lnTo>
                    <a:pt x="56" y="38"/>
                  </a:lnTo>
                  <a:lnTo>
                    <a:pt x="66" y="70"/>
                  </a:lnTo>
                  <a:lnTo>
                    <a:pt x="4" y="41"/>
                  </a:lnTo>
                  <a:lnTo>
                    <a:pt x="0" y="34"/>
                  </a:lnTo>
                  <a:lnTo>
                    <a:pt x="7" y="32"/>
                  </a:lnTo>
                  <a:lnTo>
                    <a:pt x="7" y="19"/>
                  </a:lnTo>
                  <a:lnTo>
                    <a:pt x="2" y="0"/>
                  </a:lnTo>
                </a:path>
              </a:pathLst>
            </a:custGeom>
            <a:noFill/>
            <a:ln w="3240">
              <a:solidFill>
                <a:srgbClr val="00f008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178" name=""/>
          <p:cNvGrpSpPr/>
          <p:nvPr/>
        </p:nvGrpSpPr>
        <p:grpSpPr>
          <a:xfrm>
            <a:off x="6799320" y="284040"/>
            <a:ext cx="38160" cy="22320"/>
            <a:chOff x="6799320" y="284040"/>
            <a:chExt cx="38160" cy="22320"/>
          </a:xfrm>
        </p:grpSpPr>
        <p:sp>
          <p:nvSpPr>
            <p:cNvPr id="179" name=""/>
            <p:cNvSpPr/>
            <p:nvPr/>
          </p:nvSpPr>
          <p:spPr>
            <a:xfrm>
              <a:off x="6799320" y="284040"/>
              <a:ext cx="38160" cy="22320"/>
            </a:xfrm>
            <a:custGeom>
              <a:avLst/>
              <a:gdLst/>
              <a:ahLst/>
              <a:rect l="l" t="t" r="r" b="b"/>
              <a:pathLst>
                <a:path w="24" h="14">
                  <a:moveTo>
                    <a:pt x="0" y="0"/>
                  </a:moveTo>
                  <a:lnTo>
                    <a:pt x="5" y="14"/>
                  </a:lnTo>
                  <a:lnTo>
                    <a:pt x="14" y="13"/>
                  </a:lnTo>
                  <a:lnTo>
                    <a:pt x="24" y="0"/>
                  </a:lnTo>
                  <a:lnTo>
                    <a:pt x="14" y="13"/>
                  </a:lnTo>
                  <a:lnTo>
                    <a:pt x="5" y="1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f008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4480" bIns="-244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80" name=""/>
            <p:cNvSpPr/>
            <p:nvPr/>
          </p:nvSpPr>
          <p:spPr>
            <a:xfrm>
              <a:off x="6799320" y="284040"/>
              <a:ext cx="38160" cy="22320"/>
            </a:xfrm>
            <a:custGeom>
              <a:avLst/>
              <a:gdLst/>
              <a:ahLst/>
              <a:rect l="l" t="t" r="r" b="b"/>
              <a:pathLst>
                <a:path w="24" h="14">
                  <a:moveTo>
                    <a:pt x="0" y="0"/>
                  </a:moveTo>
                  <a:lnTo>
                    <a:pt x="5" y="14"/>
                  </a:lnTo>
                  <a:lnTo>
                    <a:pt x="14" y="13"/>
                  </a:lnTo>
                  <a:lnTo>
                    <a:pt x="24" y="0"/>
                  </a:lnTo>
                  <a:lnTo>
                    <a:pt x="14" y="13"/>
                  </a:lnTo>
                  <a:lnTo>
                    <a:pt x="5" y="14"/>
                  </a:lnTo>
                  <a:lnTo>
                    <a:pt x="0" y="0"/>
                  </a:lnTo>
                </a:path>
              </a:pathLst>
            </a:custGeom>
            <a:noFill/>
            <a:ln w="3240">
              <a:solidFill>
                <a:srgbClr val="00f008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4480" bIns="-244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181" name=""/>
          <p:cNvGrpSpPr/>
          <p:nvPr/>
        </p:nvGrpSpPr>
        <p:grpSpPr>
          <a:xfrm>
            <a:off x="6948360" y="284040"/>
            <a:ext cx="82800" cy="211320"/>
            <a:chOff x="6948360" y="284040"/>
            <a:chExt cx="82800" cy="211320"/>
          </a:xfrm>
        </p:grpSpPr>
        <p:sp>
          <p:nvSpPr>
            <p:cNvPr id="182" name=""/>
            <p:cNvSpPr/>
            <p:nvPr/>
          </p:nvSpPr>
          <p:spPr>
            <a:xfrm>
              <a:off x="6948360" y="284040"/>
              <a:ext cx="82800" cy="211320"/>
            </a:xfrm>
            <a:custGeom>
              <a:avLst/>
              <a:gdLst/>
              <a:ahLst/>
              <a:rect l="l" t="t" r="r" b="b"/>
              <a:pathLst>
                <a:path w="52" h="133">
                  <a:moveTo>
                    <a:pt x="0" y="0"/>
                  </a:moveTo>
                  <a:lnTo>
                    <a:pt x="7" y="13"/>
                  </a:lnTo>
                  <a:lnTo>
                    <a:pt x="44" y="17"/>
                  </a:lnTo>
                  <a:lnTo>
                    <a:pt x="38" y="38"/>
                  </a:lnTo>
                  <a:lnTo>
                    <a:pt x="23" y="54"/>
                  </a:lnTo>
                  <a:lnTo>
                    <a:pt x="25" y="87"/>
                  </a:lnTo>
                  <a:lnTo>
                    <a:pt x="23" y="118"/>
                  </a:lnTo>
                  <a:lnTo>
                    <a:pt x="42" y="133"/>
                  </a:lnTo>
                  <a:lnTo>
                    <a:pt x="40" y="118"/>
                  </a:lnTo>
                  <a:lnTo>
                    <a:pt x="52" y="111"/>
                  </a:lnTo>
                  <a:lnTo>
                    <a:pt x="52" y="92"/>
                  </a:lnTo>
                  <a:lnTo>
                    <a:pt x="44" y="49"/>
                  </a:lnTo>
                  <a:lnTo>
                    <a:pt x="50" y="22"/>
                  </a:lnTo>
                  <a:lnTo>
                    <a:pt x="49" y="3"/>
                  </a:lnTo>
                  <a:lnTo>
                    <a:pt x="44" y="0"/>
                  </a:lnTo>
                  <a:lnTo>
                    <a:pt x="49" y="3"/>
                  </a:lnTo>
                  <a:lnTo>
                    <a:pt x="50" y="22"/>
                  </a:lnTo>
                  <a:lnTo>
                    <a:pt x="44" y="49"/>
                  </a:lnTo>
                  <a:lnTo>
                    <a:pt x="52" y="92"/>
                  </a:lnTo>
                  <a:lnTo>
                    <a:pt x="52" y="111"/>
                  </a:lnTo>
                  <a:lnTo>
                    <a:pt x="40" y="118"/>
                  </a:lnTo>
                  <a:lnTo>
                    <a:pt x="42" y="133"/>
                  </a:lnTo>
                  <a:lnTo>
                    <a:pt x="23" y="118"/>
                  </a:lnTo>
                  <a:lnTo>
                    <a:pt x="25" y="87"/>
                  </a:lnTo>
                  <a:lnTo>
                    <a:pt x="23" y="54"/>
                  </a:lnTo>
                  <a:lnTo>
                    <a:pt x="38" y="38"/>
                  </a:lnTo>
                  <a:lnTo>
                    <a:pt x="44" y="17"/>
                  </a:lnTo>
                  <a:lnTo>
                    <a:pt x="7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f008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83" name=""/>
            <p:cNvSpPr/>
            <p:nvPr/>
          </p:nvSpPr>
          <p:spPr>
            <a:xfrm>
              <a:off x="6948360" y="284040"/>
              <a:ext cx="82800" cy="211320"/>
            </a:xfrm>
            <a:custGeom>
              <a:avLst/>
              <a:gdLst/>
              <a:ahLst/>
              <a:rect l="l" t="t" r="r" b="b"/>
              <a:pathLst>
                <a:path w="52" h="133">
                  <a:moveTo>
                    <a:pt x="0" y="0"/>
                  </a:moveTo>
                  <a:lnTo>
                    <a:pt x="7" y="13"/>
                  </a:lnTo>
                  <a:lnTo>
                    <a:pt x="44" y="17"/>
                  </a:lnTo>
                  <a:lnTo>
                    <a:pt x="38" y="38"/>
                  </a:lnTo>
                  <a:lnTo>
                    <a:pt x="23" y="54"/>
                  </a:lnTo>
                  <a:lnTo>
                    <a:pt x="25" y="87"/>
                  </a:lnTo>
                  <a:lnTo>
                    <a:pt x="23" y="118"/>
                  </a:lnTo>
                  <a:lnTo>
                    <a:pt x="42" y="133"/>
                  </a:lnTo>
                  <a:lnTo>
                    <a:pt x="40" y="118"/>
                  </a:lnTo>
                  <a:lnTo>
                    <a:pt x="52" y="111"/>
                  </a:lnTo>
                  <a:lnTo>
                    <a:pt x="52" y="92"/>
                  </a:lnTo>
                  <a:lnTo>
                    <a:pt x="44" y="49"/>
                  </a:lnTo>
                  <a:lnTo>
                    <a:pt x="50" y="22"/>
                  </a:lnTo>
                  <a:lnTo>
                    <a:pt x="49" y="3"/>
                  </a:lnTo>
                  <a:lnTo>
                    <a:pt x="44" y="0"/>
                  </a:lnTo>
                  <a:lnTo>
                    <a:pt x="49" y="3"/>
                  </a:lnTo>
                  <a:lnTo>
                    <a:pt x="50" y="22"/>
                  </a:lnTo>
                  <a:lnTo>
                    <a:pt x="44" y="49"/>
                  </a:lnTo>
                  <a:lnTo>
                    <a:pt x="52" y="92"/>
                  </a:lnTo>
                  <a:lnTo>
                    <a:pt x="52" y="111"/>
                  </a:lnTo>
                  <a:lnTo>
                    <a:pt x="40" y="118"/>
                  </a:lnTo>
                  <a:lnTo>
                    <a:pt x="42" y="133"/>
                  </a:lnTo>
                  <a:lnTo>
                    <a:pt x="23" y="118"/>
                  </a:lnTo>
                  <a:lnTo>
                    <a:pt x="25" y="87"/>
                  </a:lnTo>
                  <a:lnTo>
                    <a:pt x="23" y="54"/>
                  </a:lnTo>
                  <a:lnTo>
                    <a:pt x="38" y="38"/>
                  </a:lnTo>
                  <a:lnTo>
                    <a:pt x="44" y="17"/>
                  </a:lnTo>
                  <a:lnTo>
                    <a:pt x="7" y="13"/>
                  </a:lnTo>
                  <a:lnTo>
                    <a:pt x="0" y="0"/>
                  </a:lnTo>
                </a:path>
              </a:pathLst>
            </a:custGeom>
            <a:noFill/>
            <a:ln w="3240">
              <a:solidFill>
                <a:srgbClr val="00f008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184" name=""/>
          <p:cNvGrpSpPr/>
          <p:nvPr/>
        </p:nvGrpSpPr>
        <p:grpSpPr>
          <a:xfrm>
            <a:off x="9136080" y="284040"/>
            <a:ext cx="1004760" cy="347760"/>
            <a:chOff x="9136080" y="284040"/>
            <a:chExt cx="1004760" cy="347760"/>
          </a:xfrm>
        </p:grpSpPr>
        <p:sp>
          <p:nvSpPr>
            <p:cNvPr id="185" name=""/>
            <p:cNvSpPr/>
            <p:nvPr/>
          </p:nvSpPr>
          <p:spPr>
            <a:xfrm>
              <a:off x="9136080" y="284040"/>
              <a:ext cx="1004760" cy="347760"/>
            </a:xfrm>
            <a:custGeom>
              <a:avLst/>
              <a:gdLst/>
              <a:ahLst/>
              <a:rect l="l" t="t" r="r" b="b"/>
              <a:pathLst>
                <a:path w="633" h="219">
                  <a:moveTo>
                    <a:pt x="9" y="0"/>
                  </a:moveTo>
                  <a:lnTo>
                    <a:pt x="0" y="14"/>
                  </a:lnTo>
                  <a:lnTo>
                    <a:pt x="25" y="19"/>
                  </a:lnTo>
                  <a:lnTo>
                    <a:pt x="35" y="36"/>
                  </a:lnTo>
                  <a:lnTo>
                    <a:pt x="52" y="35"/>
                  </a:lnTo>
                  <a:lnTo>
                    <a:pt x="68" y="54"/>
                  </a:lnTo>
                  <a:lnTo>
                    <a:pt x="56" y="68"/>
                  </a:lnTo>
                  <a:lnTo>
                    <a:pt x="73" y="79"/>
                  </a:lnTo>
                  <a:lnTo>
                    <a:pt x="115" y="68"/>
                  </a:lnTo>
                  <a:lnTo>
                    <a:pt x="200" y="70"/>
                  </a:lnTo>
                  <a:lnTo>
                    <a:pt x="223" y="106"/>
                  </a:lnTo>
                  <a:lnTo>
                    <a:pt x="223" y="120"/>
                  </a:lnTo>
                  <a:lnTo>
                    <a:pt x="216" y="150"/>
                  </a:lnTo>
                  <a:lnTo>
                    <a:pt x="248" y="166"/>
                  </a:lnTo>
                  <a:lnTo>
                    <a:pt x="248" y="178"/>
                  </a:lnTo>
                  <a:lnTo>
                    <a:pt x="273" y="158"/>
                  </a:lnTo>
                  <a:lnTo>
                    <a:pt x="303" y="152"/>
                  </a:lnTo>
                  <a:lnTo>
                    <a:pt x="324" y="166"/>
                  </a:lnTo>
                  <a:lnTo>
                    <a:pt x="362" y="172"/>
                  </a:lnTo>
                  <a:lnTo>
                    <a:pt x="380" y="152"/>
                  </a:lnTo>
                  <a:lnTo>
                    <a:pt x="389" y="166"/>
                  </a:lnTo>
                  <a:lnTo>
                    <a:pt x="391" y="191"/>
                  </a:lnTo>
                  <a:lnTo>
                    <a:pt x="424" y="219"/>
                  </a:lnTo>
                  <a:lnTo>
                    <a:pt x="446" y="197"/>
                  </a:lnTo>
                  <a:lnTo>
                    <a:pt x="438" y="166"/>
                  </a:lnTo>
                  <a:lnTo>
                    <a:pt x="427" y="164"/>
                  </a:lnTo>
                  <a:lnTo>
                    <a:pt x="434" y="155"/>
                  </a:lnTo>
                  <a:lnTo>
                    <a:pt x="434" y="136"/>
                  </a:lnTo>
                  <a:lnTo>
                    <a:pt x="443" y="133"/>
                  </a:lnTo>
                  <a:lnTo>
                    <a:pt x="492" y="147"/>
                  </a:lnTo>
                  <a:lnTo>
                    <a:pt x="549" y="147"/>
                  </a:lnTo>
                  <a:lnTo>
                    <a:pt x="598" y="177"/>
                  </a:lnTo>
                  <a:lnTo>
                    <a:pt x="629" y="210"/>
                  </a:lnTo>
                  <a:lnTo>
                    <a:pt x="633" y="213"/>
                  </a:lnTo>
                  <a:lnTo>
                    <a:pt x="629" y="210"/>
                  </a:lnTo>
                  <a:lnTo>
                    <a:pt x="598" y="177"/>
                  </a:lnTo>
                  <a:lnTo>
                    <a:pt x="549" y="147"/>
                  </a:lnTo>
                  <a:lnTo>
                    <a:pt x="492" y="147"/>
                  </a:lnTo>
                  <a:lnTo>
                    <a:pt x="443" y="133"/>
                  </a:lnTo>
                  <a:lnTo>
                    <a:pt x="434" y="136"/>
                  </a:lnTo>
                  <a:lnTo>
                    <a:pt x="434" y="155"/>
                  </a:lnTo>
                  <a:lnTo>
                    <a:pt x="427" y="164"/>
                  </a:lnTo>
                  <a:lnTo>
                    <a:pt x="438" y="166"/>
                  </a:lnTo>
                  <a:lnTo>
                    <a:pt x="446" y="197"/>
                  </a:lnTo>
                  <a:lnTo>
                    <a:pt x="424" y="219"/>
                  </a:lnTo>
                  <a:lnTo>
                    <a:pt x="391" y="191"/>
                  </a:lnTo>
                  <a:lnTo>
                    <a:pt x="389" y="166"/>
                  </a:lnTo>
                  <a:lnTo>
                    <a:pt x="380" y="152"/>
                  </a:lnTo>
                  <a:lnTo>
                    <a:pt x="362" y="172"/>
                  </a:lnTo>
                  <a:lnTo>
                    <a:pt x="324" y="166"/>
                  </a:lnTo>
                  <a:lnTo>
                    <a:pt x="303" y="152"/>
                  </a:lnTo>
                  <a:lnTo>
                    <a:pt x="273" y="158"/>
                  </a:lnTo>
                  <a:lnTo>
                    <a:pt x="248" y="178"/>
                  </a:lnTo>
                  <a:lnTo>
                    <a:pt x="248" y="166"/>
                  </a:lnTo>
                  <a:lnTo>
                    <a:pt x="216" y="150"/>
                  </a:lnTo>
                  <a:lnTo>
                    <a:pt x="223" y="120"/>
                  </a:lnTo>
                  <a:lnTo>
                    <a:pt x="223" y="106"/>
                  </a:lnTo>
                  <a:lnTo>
                    <a:pt x="200" y="70"/>
                  </a:lnTo>
                  <a:lnTo>
                    <a:pt x="115" y="68"/>
                  </a:lnTo>
                  <a:lnTo>
                    <a:pt x="73" y="79"/>
                  </a:lnTo>
                  <a:lnTo>
                    <a:pt x="56" y="68"/>
                  </a:lnTo>
                  <a:lnTo>
                    <a:pt x="68" y="54"/>
                  </a:lnTo>
                  <a:lnTo>
                    <a:pt x="52" y="35"/>
                  </a:lnTo>
                  <a:lnTo>
                    <a:pt x="35" y="36"/>
                  </a:lnTo>
                  <a:lnTo>
                    <a:pt x="25" y="19"/>
                  </a:lnTo>
                  <a:lnTo>
                    <a:pt x="0" y="14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00f008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86" name=""/>
            <p:cNvSpPr/>
            <p:nvPr/>
          </p:nvSpPr>
          <p:spPr>
            <a:xfrm>
              <a:off x="9136080" y="284040"/>
              <a:ext cx="1004760" cy="347760"/>
            </a:xfrm>
            <a:custGeom>
              <a:avLst/>
              <a:gdLst/>
              <a:ahLst/>
              <a:rect l="l" t="t" r="r" b="b"/>
              <a:pathLst>
                <a:path w="633" h="219">
                  <a:moveTo>
                    <a:pt x="9" y="0"/>
                  </a:moveTo>
                  <a:lnTo>
                    <a:pt x="0" y="14"/>
                  </a:lnTo>
                  <a:lnTo>
                    <a:pt x="25" y="19"/>
                  </a:lnTo>
                  <a:lnTo>
                    <a:pt x="35" y="36"/>
                  </a:lnTo>
                  <a:lnTo>
                    <a:pt x="52" y="35"/>
                  </a:lnTo>
                  <a:lnTo>
                    <a:pt x="68" y="54"/>
                  </a:lnTo>
                  <a:lnTo>
                    <a:pt x="56" y="68"/>
                  </a:lnTo>
                  <a:lnTo>
                    <a:pt x="73" y="79"/>
                  </a:lnTo>
                  <a:lnTo>
                    <a:pt x="115" y="68"/>
                  </a:lnTo>
                  <a:lnTo>
                    <a:pt x="200" y="70"/>
                  </a:lnTo>
                  <a:lnTo>
                    <a:pt x="223" y="106"/>
                  </a:lnTo>
                  <a:lnTo>
                    <a:pt x="223" y="120"/>
                  </a:lnTo>
                  <a:lnTo>
                    <a:pt x="216" y="150"/>
                  </a:lnTo>
                  <a:lnTo>
                    <a:pt x="248" y="166"/>
                  </a:lnTo>
                  <a:lnTo>
                    <a:pt x="248" y="178"/>
                  </a:lnTo>
                  <a:lnTo>
                    <a:pt x="273" y="158"/>
                  </a:lnTo>
                  <a:lnTo>
                    <a:pt x="303" y="152"/>
                  </a:lnTo>
                  <a:lnTo>
                    <a:pt x="324" y="166"/>
                  </a:lnTo>
                  <a:lnTo>
                    <a:pt x="362" y="172"/>
                  </a:lnTo>
                  <a:lnTo>
                    <a:pt x="380" y="152"/>
                  </a:lnTo>
                  <a:lnTo>
                    <a:pt x="389" y="166"/>
                  </a:lnTo>
                  <a:lnTo>
                    <a:pt x="391" y="191"/>
                  </a:lnTo>
                  <a:lnTo>
                    <a:pt x="424" y="219"/>
                  </a:lnTo>
                  <a:lnTo>
                    <a:pt x="446" y="197"/>
                  </a:lnTo>
                  <a:lnTo>
                    <a:pt x="438" y="166"/>
                  </a:lnTo>
                  <a:lnTo>
                    <a:pt x="427" y="164"/>
                  </a:lnTo>
                  <a:lnTo>
                    <a:pt x="434" y="155"/>
                  </a:lnTo>
                  <a:lnTo>
                    <a:pt x="434" y="136"/>
                  </a:lnTo>
                  <a:lnTo>
                    <a:pt x="443" y="133"/>
                  </a:lnTo>
                  <a:lnTo>
                    <a:pt x="492" y="147"/>
                  </a:lnTo>
                  <a:lnTo>
                    <a:pt x="549" y="147"/>
                  </a:lnTo>
                  <a:lnTo>
                    <a:pt x="598" y="177"/>
                  </a:lnTo>
                  <a:lnTo>
                    <a:pt x="629" y="210"/>
                  </a:lnTo>
                  <a:lnTo>
                    <a:pt x="633" y="213"/>
                  </a:lnTo>
                  <a:lnTo>
                    <a:pt x="629" y="210"/>
                  </a:lnTo>
                  <a:lnTo>
                    <a:pt x="598" y="177"/>
                  </a:lnTo>
                  <a:lnTo>
                    <a:pt x="549" y="147"/>
                  </a:lnTo>
                  <a:lnTo>
                    <a:pt x="492" y="147"/>
                  </a:lnTo>
                  <a:lnTo>
                    <a:pt x="443" y="133"/>
                  </a:lnTo>
                  <a:lnTo>
                    <a:pt x="434" y="136"/>
                  </a:lnTo>
                  <a:lnTo>
                    <a:pt x="434" y="155"/>
                  </a:lnTo>
                  <a:lnTo>
                    <a:pt x="427" y="164"/>
                  </a:lnTo>
                  <a:lnTo>
                    <a:pt x="438" y="166"/>
                  </a:lnTo>
                  <a:lnTo>
                    <a:pt x="446" y="197"/>
                  </a:lnTo>
                  <a:lnTo>
                    <a:pt x="424" y="219"/>
                  </a:lnTo>
                  <a:lnTo>
                    <a:pt x="391" y="191"/>
                  </a:lnTo>
                  <a:lnTo>
                    <a:pt x="389" y="166"/>
                  </a:lnTo>
                  <a:lnTo>
                    <a:pt x="380" y="152"/>
                  </a:lnTo>
                  <a:lnTo>
                    <a:pt x="362" y="172"/>
                  </a:lnTo>
                  <a:lnTo>
                    <a:pt x="324" y="166"/>
                  </a:lnTo>
                  <a:lnTo>
                    <a:pt x="303" y="152"/>
                  </a:lnTo>
                  <a:lnTo>
                    <a:pt x="273" y="158"/>
                  </a:lnTo>
                  <a:lnTo>
                    <a:pt x="248" y="178"/>
                  </a:lnTo>
                  <a:lnTo>
                    <a:pt x="248" y="166"/>
                  </a:lnTo>
                  <a:lnTo>
                    <a:pt x="216" y="150"/>
                  </a:lnTo>
                  <a:lnTo>
                    <a:pt x="223" y="120"/>
                  </a:lnTo>
                  <a:lnTo>
                    <a:pt x="223" y="106"/>
                  </a:lnTo>
                  <a:lnTo>
                    <a:pt x="200" y="70"/>
                  </a:lnTo>
                  <a:lnTo>
                    <a:pt x="115" y="68"/>
                  </a:lnTo>
                  <a:lnTo>
                    <a:pt x="73" y="79"/>
                  </a:lnTo>
                  <a:lnTo>
                    <a:pt x="56" y="68"/>
                  </a:lnTo>
                  <a:lnTo>
                    <a:pt x="68" y="54"/>
                  </a:lnTo>
                  <a:lnTo>
                    <a:pt x="52" y="35"/>
                  </a:lnTo>
                  <a:lnTo>
                    <a:pt x="35" y="36"/>
                  </a:lnTo>
                  <a:lnTo>
                    <a:pt x="25" y="19"/>
                  </a:lnTo>
                  <a:lnTo>
                    <a:pt x="0" y="14"/>
                  </a:lnTo>
                  <a:lnTo>
                    <a:pt x="9" y="0"/>
                  </a:lnTo>
                </a:path>
              </a:pathLst>
            </a:custGeom>
            <a:noFill/>
            <a:ln w="3240">
              <a:solidFill>
                <a:srgbClr val="00f008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187" name=""/>
          <p:cNvGrpSpPr/>
          <p:nvPr/>
        </p:nvGrpSpPr>
        <p:grpSpPr>
          <a:xfrm>
            <a:off x="10137600" y="888840"/>
            <a:ext cx="3240" cy="22320"/>
            <a:chOff x="10137600" y="888840"/>
            <a:chExt cx="3240" cy="22320"/>
          </a:xfrm>
        </p:grpSpPr>
        <p:sp>
          <p:nvSpPr>
            <p:cNvPr id="188" name=""/>
            <p:cNvSpPr/>
            <p:nvPr/>
          </p:nvSpPr>
          <p:spPr>
            <a:xfrm>
              <a:off x="10137600" y="888840"/>
              <a:ext cx="3240" cy="22320"/>
            </a:xfrm>
            <a:custGeom>
              <a:avLst/>
              <a:gdLst/>
              <a:ahLst/>
              <a:rect l="l" t="t" r="r" b="b"/>
              <a:pathLst>
                <a:path w="2" h="14">
                  <a:moveTo>
                    <a:pt x="2" y="0"/>
                  </a:moveTo>
                  <a:lnTo>
                    <a:pt x="0" y="0"/>
                  </a:lnTo>
                  <a:lnTo>
                    <a:pt x="2" y="14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f008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4480" bIns="-244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89" name=""/>
            <p:cNvSpPr/>
            <p:nvPr/>
          </p:nvSpPr>
          <p:spPr>
            <a:xfrm>
              <a:off x="10137600" y="888840"/>
              <a:ext cx="3240" cy="22320"/>
            </a:xfrm>
            <a:custGeom>
              <a:avLst/>
              <a:gdLst/>
              <a:ahLst/>
              <a:rect l="l" t="t" r="r" b="b"/>
              <a:pathLst>
                <a:path w="2" h="14">
                  <a:moveTo>
                    <a:pt x="2" y="0"/>
                  </a:moveTo>
                  <a:lnTo>
                    <a:pt x="0" y="0"/>
                  </a:lnTo>
                  <a:lnTo>
                    <a:pt x="2" y="14"/>
                  </a:lnTo>
                  <a:lnTo>
                    <a:pt x="0" y="0"/>
                  </a:lnTo>
                  <a:lnTo>
                    <a:pt x="2" y="0"/>
                  </a:lnTo>
                </a:path>
              </a:pathLst>
            </a:custGeom>
            <a:noFill/>
            <a:ln w="3240">
              <a:solidFill>
                <a:srgbClr val="00f008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4480" bIns="-244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190" name=""/>
          <p:cNvGrpSpPr/>
          <p:nvPr/>
        </p:nvGrpSpPr>
        <p:grpSpPr>
          <a:xfrm>
            <a:off x="7529400" y="976320"/>
            <a:ext cx="2611440" cy="1494000"/>
            <a:chOff x="7529400" y="976320"/>
            <a:chExt cx="2611440" cy="1494000"/>
          </a:xfrm>
        </p:grpSpPr>
        <p:sp>
          <p:nvSpPr>
            <p:cNvPr id="191" name=""/>
            <p:cNvSpPr/>
            <p:nvPr/>
          </p:nvSpPr>
          <p:spPr>
            <a:xfrm>
              <a:off x="7529400" y="976320"/>
              <a:ext cx="2611440" cy="1494000"/>
            </a:xfrm>
            <a:custGeom>
              <a:avLst/>
              <a:gdLst/>
              <a:ahLst/>
              <a:rect l="l" t="t" r="r" b="b"/>
              <a:pathLst>
                <a:path w="1645" h="941">
                  <a:moveTo>
                    <a:pt x="1645" y="0"/>
                  </a:moveTo>
                  <a:lnTo>
                    <a:pt x="1641" y="5"/>
                  </a:lnTo>
                  <a:lnTo>
                    <a:pt x="1638" y="9"/>
                  </a:lnTo>
                  <a:lnTo>
                    <a:pt x="1611" y="33"/>
                  </a:lnTo>
                  <a:lnTo>
                    <a:pt x="1605" y="24"/>
                  </a:lnTo>
                  <a:lnTo>
                    <a:pt x="1589" y="24"/>
                  </a:lnTo>
                  <a:lnTo>
                    <a:pt x="1591" y="43"/>
                  </a:lnTo>
                  <a:lnTo>
                    <a:pt x="1603" y="52"/>
                  </a:lnTo>
                  <a:lnTo>
                    <a:pt x="1608" y="46"/>
                  </a:lnTo>
                  <a:lnTo>
                    <a:pt x="1611" y="60"/>
                  </a:lnTo>
                  <a:lnTo>
                    <a:pt x="1608" y="65"/>
                  </a:lnTo>
                  <a:lnTo>
                    <a:pt x="1615" y="68"/>
                  </a:lnTo>
                  <a:lnTo>
                    <a:pt x="1618" y="91"/>
                  </a:lnTo>
                  <a:lnTo>
                    <a:pt x="1630" y="115"/>
                  </a:lnTo>
                  <a:lnTo>
                    <a:pt x="1622" y="115"/>
                  </a:lnTo>
                  <a:lnTo>
                    <a:pt x="1632" y="132"/>
                  </a:lnTo>
                  <a:lnTo>
                    <a:pt x="1622" y="151"/>
                  </a:lnTo>
                  <a:lnTo>
                    <a:pt x="1593" y="134"/>
                  </a:lnTo>
                  <a:lnTo>
                    <a:pt x="1589" y="139"/>
                  </a:lnTo>
                  <a:lnTo>
                    <a:pt x="1580" y="125"/>
                  </a:lnTo>
                  <a:lnTo>
                    <a:pt x="1585" y="142"/>
                  </a:lnTo>
                  <a:lnTo>
                    <a:pt x="1542" y="161"/>
                  </a:lnTo>
                  <a:lnTo>
                    <a:pt x="1540" y="170"/>
                  </a:lnTo>
                  <a:lnTo>
                    <a:pt x="1517" y="188"/>
                  </a:lnTo>
                  <a:lnTo>
                    <a:pt x="1508" y="183"/>
                  </a:lnTo>
                  <a:lnTo>
                    <a:pt x="1502" y="199"/>
                  </a:lnTo>
                  <a:lnTo>
                    <a:pt x="1486" y="210"/>
                  </a:lnTo>
                  <a:lnTo>
                    <a:pt x="1488" y="216"/>
                  </a:lnTo>
                  <a:lnTo>
                    <a:pt x="1479" y="214"/>
                  </a:lnTo>
                  <a:lnTo>
                    <a:pt x="1481" y="224"/>
                  </a:lnTo>
                  <a:lnTo>
                    <a:pt x="1448" y="245"/>
                  </a:lnTo>
                  <a:lnTo>
                    <a:pt x="1444" y="270"/>
                  </a:lnTo>
                  <a:lnTo>
                    <a:pt x="1425" y="243"/>
                  </a:lnTo>
                  <a:lnTo>
                    <a:pt x="1401" y="235"/>
                  </a:lnTo>
                  <a:lnTo>
                    <a:pt x="1376" y="245"/>
                  </a:lnTo>
                  <a:lnTo>
                    <a:pt x="1362" y="274"/>
                  </a:lnTo>
                  <a:lnTo>
                    <a:pt x="1362" y="245"/>
                  </a:lnTo>
                  <a:lnTo>
                    <a:pt x="1359" y="243"/>
                  </a:lnTo>
                  <a:lnTo>
                    <a:pt x="1341" y="257"/>
                  </a:lnTo>
                  <a:lnTo>
                    <a:pt x="1336" y="274"/>
                  </a:lnTo>
                  <a:lnTo>
                    <a:pt x="1327" y="265"/>
                  </a:lnTo>
                  <a:lnTo>
                    <a:pt x="1320" y="274"/>
                  </a:lnTo>
                  <a:lnTo>
                    <a:pt x="1316" y="267"/>
                  </a:lnTo>
                  <a:lnTo>
                    <a:pt x="1306" y="274"/>
                  </a:lnTo>
                  <a:lnTo>
                    <a:pt x="1299" y="311"/>
                  </a:lnTo>
                  <a:lnTo>
                    <a:pt x="1296" y="311"/>
                  </a:lnTo>
                  <a:lnTo>
                    <a:pt x="1277" y="349"/>
                  </a:lnTo>
                  <a:lnTo>
                    <a:pt x="1277" y="363"/>
                  </a:lnTo>
                  <a:lnTo>
                    <a:pt x="1282" y="371"/>
                  </a:lnTo>
                  <a:lnTo>
                    <a:pt x="1289" y="361"/>
                  </a:lnTo>
                  <a:lnTo>
                    <a:pt x="1299" y="368"/>
                  </a:lnTo>
                  <a:lnTo>
                    <a:pt x="1291" y="394"/>
                  </a:lnTo>
                  <a:lnTo>
                    <a:pt x="1291" y="414"/>
                  </a:lnTo>
                  <a:lnTo>
                    <a:pt x="1299" y="418"/>
                  </a:lnTo>
                  <a:lnTo>
                    <a:pt x="1301" y="435"/>
                  </a:lnTo>
                  <a:lnTo>
                    <a:pt x="1296" y="447"/>
                  </a:lnTo>
                  <a:lnTo>
                    <a:pt x="1289" y="435"/>
                  </a:lnTo>
                  <a:lnTo>
                    <a:pt x="1296" y="423"/>
                  </a:lnTo>
                  <a:lnTo>
                    <a:pt x="1282" y="431"/>
                  </a:lnTo>
                  <a:lnTo>
                    <a:pt x="1285" y="437"/>
                  </a:lnTo>
                  <a:lnTo>
                    <a:pt x="1275" y="447"/>
                  </a:lnTo>
                  <a:lnTo>
                    <a:pt x="1268" y="467"/>
                  </a:lnTo>
                  <a:lnTo>
                    <a:pt x="1277" y="497"/>
                  </a:lnTo>
                  <a:lnTo>
                    <a:pt x="1266" y="508"/>
                  </a:lnTo>
                  <a:lnTo>
                    <a:pt x="1254" y="505"/>
                  </a:lnTo>
                  <a:lnTo>
                    <a:pt x="1233" y="527"/>
                  </a:lnTo>
                  <a:lnTo>
                    <a:pt x="1235" y="563"/>
                  </a:lnTo>
                  <a:lnTo>
                    <a:pt x="1229" y="557"/>
                  </a:lnTo>
                  <a:lnTo>
                    <a:pt x="1207" y="570"/>
                  </a:lnTo>
                  <a:lnTo>
                    <a:pt x="1200" y="611"/>
                  </a:lnTo>
                  <a:lnTo>
                    <a:pt x="1172" y="647"/>
                  </a:lnTo>
                  <a:lnTo>
                    <a:pt x="1146" y="502"/>
                  </a:lnTo>
                  <a:lnTo>
                    <a:pt x="1146" y="469"/>
                  </a:lnTo>
                  <a:lnTo>
                    <a:pt x="1153" y="416"/>
                  </a:lnTo>
                  <a:lnTo>
                    <a:pt x="1172" y="399"/>
                  </a:lnTo>
                  <a:lnTo>
                    <a:pt x="1176" y="380"/>
                  </a:lnTo>
                  <a:lnTo>
                    <a:pt x="1172" y="366"/>
                  </a:lnTo>
                  <a:lnTo>
                    <a:pt x="1184" y="368"/>
                  </a:lnTo>
                  <a:lnTo>
                    <a:pt x="1202" y="353"/>
                  </a:lnTo>
                  <a:lnTo>
                    <a:pt x="1246" y="289"/>
                  </a:lnTo>
                  <a:lnTo>
                    <a:pt x="1273" y="257"/>
                  </a:lnTo>
                  <a:lnTo>
                    <a:pt x="1275" y="245"/>
                  </a:lnTo>
                  <a:lnTo>
                    <a:pt x="1310" y="224"/>
                  </a:lnTo>
                  <a:lnTo>
                    <a:pt x="1308" y="214"/>
                  </a:lnTo>
                  <a:lnTo>
                    <a:pt x="1312" y="207"/>
                  </a:lnTo>
                  <a:lnTo>
                    <a:pt x="1312" y="192"/>
                  </a:lnTo>
                  <a:lnTo>
                    <a:pt x="1316" y="185"/>
                  </a:lnTo>
                  <a:lnTo>
                    <a:pt x="1320" y="159"/>
                  </a:lnTo>
                  <a:lnTo>
                    <a:pt x="1334" y="148"/>
                  </a:lnTo>
                  <a:lnTo>
                    <a:pt x="1336" y="144"/>
                  </a:lnTo>
                  <a:lnTo>
                    <a:pt x="1324" y="134"/>
                  </a:lnTo>
                  <a:lnTo>
                    <a:pt x="1308" y="142"/>
                  </a:lnTo>
                  <a:lnTo>
                    <a:pt x="1298" y="164"/>
                  </a:lnTo>
                  <a:lnTo>
                    <a:pt x="1296" y="180"/>
                  </a:lnTo>
                  <a:lnTo>
                    <a:pt x="1301" y="185"/>
                  </a:lnTo>
                  <a:lnTo>
                    <a:pt x="1298" y="192"/>
                  </a:lnTo>
                  <a:lnTo>
                    <a:pt x="1294" y="185"/>
                  </a:lnTo>
                  <a:lnTo>
                    <a:pt x="1285" y="188"/>
                  </a:lnTo>
                  <a:lnTo>
                    <a:pt x="1240" y="238"/>
                  </a:lnTo>
                  <a:lnTo>
                    <a:pt x="1244" y="219"/>
                  </a:lnTo>
                  <a:lnTo>
                    <a:pt x="1233" y="221"/>
                  </a:lnTo>
                  <a:lnTo>
                    <a:pt x="1235" y="211"/>
                  </a:lnTo>
                  <a:lnTo>
                    <a:pt x="1233" y="205"/>
                  </a:lnTo>
                  <a:lnTo>
                    <a:pt x="1240" y="192"/>
                  </a:lnTo>
                  <a:lnTo>
                    <a:pt x="1244" y="173"/>
                  </a:lnTo>
                  <a:lnTo>
                    <a:pt x="1233" y="185"/>
                  </a:lnTo>
                  <a:lnTo>
                    <a:pt x="1215" y="173"/>
                  </a:lnTo>
                  <a:lnTo>
                    <a:pt x="1179" y="185"/>
                  </a:lnTo>
                  <a:lnTo>
                    <a:pt x="1153" y="230"/>
                  </a:lnTo>
                  <a:lnTo>
                    <a:pt x="1130" y="252"/>
                  </a:lnTo>
                  <a:lnTo>
                    <a:pt x="1122" y="274"/>
                  </a:lnTo>
                  <a:lnTo>
                    <a:pt x="1118" y="274"/>
                  </a:lnTo>
                  <a:lnTo>
                    <a:pt x="1120" y="286"/>
                  </a:lnTo>
                  <a:lnTo>
                    <a:pt x="1118" y="292"/>
                  </a:lnTo>
                  <a:lnTo>
                    <a:pt x="1137" y="298"/>
                  </a:lnTo>
                  <a:lnTo>
                    <a:pt x="1137" y="306"/>
                  </a:lnTo>
                  <a:lnTo>
                    <a:pt x="1132" y="308"/>
                  </a:lnTo>
                  <a:lnTo>
                    <a:pt x="1106" y="303"/>
                  </a:lnTo>
                  <a:lnTo>
                    <a:pt x="1090" y="317"/>
                  </a:lnTo>
                  <a:lnTo>
                    <a:pt x="1085" y="312"/>
                  </a:lnTo>
                  <a:lnTo>
                    <a:pt x="1060" y="320"/>
                  </a:lnTo>
                  <a:lnTo>
                    <a:pt x="1055" y="311"/>
                  </a:lnTo>
                  <a:lnTo>
                    <a:pt x="1076" y="300"/>
                  </a:lnTo>
                  <a:lnTo>
                    <a:pt x="1060" y="286"/>
                  </a:lnTo>
                  <a:lnTo>
                    <a:pt x="1050" y="293"/>
                  </a:lnTo>
                  <a:lnTo>
                    <a:pt x="1017" y="279"/>
                  </a:lnTo>
                  <a:lnTo>
                    <a:pt x="1012" y="281"/>
                  </a:lnTo>
                  <a:lnTo>
                    <a:pt x="1015" y="292"/>
                  </a:lnTo>
                  <a:lnTo>
                    <a:pt x="1006" y="293"/>
                  </a:lnTo>
                  <a:lnTo>
                    <a:pt x="1008" y="303"/>
                  </a:lnTo>
                  <a:lnTo>
                    <a:pt x="1004" y="303"/>
                  </a:lnTo>
                  <a:lnTo>
                    <a:pt x="998" y="295"/>
                  </a:lnTo>
                  <a:lnTo>
                    <a:pt x="982" y="303"/>
                  </a:lnTo>
                  <a:lnTo>
                    <a:pt x="961" y="293"/>
                  </a:lnTo>
                  <a:lnTo>
                    <a:pt x="952" y="306"/>
                  </a:lnTo>
                  <a:lnTo>
                    <a:pt x="942" y="293"/>
                  </a:lnTo>
                  <a:lnTo>
                    <a:pt x="895" y="298"/>
                  </a:lnTo>
                  <a:lnTo>
                    <a:pt x="876" y="311"/>
                  </a:lnTo>
                  <a:lnTo>
                    <a:pt x="847" y="346"/>
                  </a:lnTo>
                  <a:lnTo>
                    <a:pt x="837" y="368"/>
                  </a:lnTo>
                  <a:lnTo>
                    <a:pt x="814" y="390"/>
                  </a:lnTo>
                  <a:lnTo>
                    <a:pt x="783" y="437"/>
                  </a:lnTo>
                  <a:lnTo>
                    <a:pt x="734" y="491"/>
                  </a:lnTo>
                  <a:lnTo>
                    <a:pt x="734" y="497"/>
                  </a:lnTo>
                  <a:lnTo>
                    <a:pt x="743" y="505"/>
                  </a:lnTo>
                  <a:lnTo>
                    <a:pt x="764" y="502"/>
                  </a:lnTo>
                  <a:lnTo>
                    <a:pt x="764" y="538"/>
                  </a:lnTo>
                  <a:lnTo>
                    <a:pt x="773" y="532"/>
                  </a:lnTo>
                  <a:lnTo>
                    <a:pt x="773" y="519"/>
                  </a:lnTo>
                  <a:lnTo>
                    <a:pt x="781" y="515"/>
                  </a:lnTo>
                  <a:lnTo>
                    <a:pt x="775" y="524"/>
                  </a:lnTo>
                  <a:lnTo>
                    <a:pt x="781" y="534"/>
                  </a:lnTo>
                  <a:lnTo>
                    <a:pt x="775" y="546"/>
                  </a:lnTo>
                  <a:lnTo>
                    <a:pt x="792" y="541"/>
                  </a:lnTo>
                  <a:lnTo>
                    <a:pt x="797" y="536"/>
                  </a:lnTo>
                  <a:lnTo>
                    <a:pt x="795" y="546"/>
                  </a:lnTo>
                  <a:lnTo>
                    <a:pt x="804" y="536"/>
                  </a:lnTo>
                  <a:lnTo>
                    <a:pt x="804" y="515"/>
                  </a:lnTo>
                  <a:lnTo>
                    <a:pt x="827" y="517"/>
                  </a:lnTo>
                  <a:lnTo>
                    <a:pt x="837" y="538"/>
                  </a:lnTo>
                  <a:lnTo>
                    <a:pt x="858" y="556"/>
                  </a:lnTo>
                  <a:lnTo>
                    <a:pt x="853" y="570"/>
                  </a:lnTo>
                  <a:lnTo>
                    <a:pt x="855" y="582"/>
                  </a:lnTo>
                  <a:lnTo>
                    <a:pt x="853" y="589"/>
                  </a:lnTo>
                  <a:lnTo>
                    <a:pt x="860" y="598"/>
                  </a:lnTo>
                  <a:lnTo>
                    <a:pt x="847" y="628"/>
                  </a:lnTo>
                  <a:lnTo>
                    <a:pt x="839" y="655"/>
                  </a:lnTo>
                  <a:lnTo>
                    <a:pt x="843" y="679"/>
                  </a:lnTo>
                  <a:lnTo>
                    <a:pt x="837" y="736"/>
                  </a:lnTo>
                  <a:lnTo>
                    <a:pt x="818" y="761"/>
                  </a:lnTo>
                  <a:lnTo>
                    <a:pt x="802" y="789"/>
                  </a:lnTo>
                  <a:lnTo>
                    <a:pt x="792" y="816"/>
                  </a:lnTo>
                  <a:lnTo>
                    <a:pt x="729" y="906"/>
                  </a:lnTo>
                  <a:lnTo>
                    <a:pt x="708" y="926"/>
                  </a:lnTo>
                  <a:lnTo>
                    <a:pt x="692" y="931"/>
                  </a:lnTo>
                  <a:lnTo>
                    <a:pt x="673" y="926"/>
                  </a:lnTo>
                  <a:lnTo>
                    <a:pt x="673" y="912"/>
                  </a:lnTo>
                  <a:lnTo>
                    <a:pt x="668" y="917"/>
                  </a:lnTo>
                  <a:lnTo>
                    <a:pt x="663" y="906"/>
                  </a:lnTo>
                  <a:lnTo>
                    <a:pt x="651" y="933"/>
                  </a:lnTo>
                  <a:lnTo>
                    <a:pt x="640" y="933"/>
                  </a:lnTo>
                  <a:lnTo>
                    <a:pt x="642" y="938"/>
                  </a:lnTo>
                  <a:lnTo>
                    <a:pt x="640" y="941"/>
                  </a:lnTo>
                  <a:lnTo>
                    <a:pt x="638" y="933"/>
                  </a:lnTo>
                  <a:lnTo>
                    <a:pt x="638" y="926"/>
                  </a:lnTo>
                  <a:lnTo>
                    <a:pt x="651" y="909"/>
                  </a:lnTo>
                  <a:lnTo>
                    <a:pt x="651" y="882"/>
                  </a:lnTo>
                  <a:lnTo>
                    <a:pt x="647" y="866"/>
                  </a:lnTo>
                  <a:lnTo>
                    <a:pt x="663" y="846"/>
                  </a:lnTo>
                  <a:lnTo>
                    <a:pt x="684" y="857"/>
                  </a:lnTo>
                  <a:lnTo>
                    <a:pt x="691" y="852"/>
                  </a:lnTo>
                  <a:lnTo>
                    <a:pt x="703" y="818"/>
                  </a:lnTo>
                  <a:lnTo>
                    <a:pt x="713" y="777"/>
                  </a:lnTo>
                  <a:lnTo>
                    <a:pt x="724" y="767"/>
                  </a:lnTo>
                  <a:lnTo>
                    <a:pt x="721" y="743"/>
                  </a:lnTo>
                  <a:lnTo>
                    <a:pt x="724" y="736"/>
                  </a:lnTo>
                  <a:lnTo>
                    <a:pt x="668" y="762"/>
                  </a:lnTo>
                  <a:lnTo>
                    <a:pt x="649" y="762"/>
                  </a:lnTo>
                  <a:lnTo>
                    <a:pt x="642" y="750"/>
                  </a:lnTo>
                  <a:lnTo>
                    <a:pt x="642" y="736"/>
                  </a:lnTo>
                  <a:lnTo>
                    <a:pt x="637" y="720"/>
                  </a:lnTo>
                  <a:lnTo>
                    <a:pt x="609" y="699"/>
                  </a:lnTo>
                  <a:lnTo>
                    <a:pt x="577" y="693"/>
                  </a:lnTo>
                  <a:lnTo>
                    <a:pt x="569" y="647"/>
                  </a:lnTo>
                  <a:lnTo>
                    <a:pt x="556" y="616"/>
                  </a:lnTo>
                  <a:lnTo>
                    <a:pt x="553" y="595"/>
                  </a:lnTo>
                  <a:lnTo>
                    <a:pt x="537" y="570"/>
                  </a:lnTo>
                  <a:lnTo>
                    <a:pt x="513" y="563"/>
                  </a:lnTo>
                  <a:lnTo>
                    <a:pt x="496" y="551"/>
                  </a:lnTo>
                  <a:lnTo>
                    <a:pt x="440" y="560"/>
                  </a:lnTo>
                  <a:lnTo>
                    <a:pt x="424" y="579"/>
                  </a:lnTo>
                  <a:lnTo>
                    <a:pt x="422" y="587"/>
                  </a:lnTo>
                  <a:lnTo>
                    <a:pt x="436" y="587"/>
                  </a:lnTo>
                  <a:lnTo>
                    <a:pt x="438" y="606"/>
                  </a:lnTo>
                  <a:lnTo>
                    <a:pt x="422" y="623"/>
                  </a:lnTo>
                  <a:lnTo>
                    <a:pt x="410" y="664"/>
                  </a:lnTo>
                  <a:lnTo>
                    <a:pt x="407" y="676"/>
                  </a:lnTo>
                  <a:lnTo>
                    <a:pt x="378" y="696"/>
                  </a:lnTo>
                  <a:lnTo>
                    <a:pt x="349" y="680"/>
                  </a:lnTo>
                  <a:lnTo>
                    <a:pt x="335" y="683"/>
                  </a:lnTo>
                  <a:lnTo>
                    <a:pt x="312" y="671"/>
                  </a:lnTo>
                  <a:lnTo>
                    <a:pt x="279" y="696"/>
                  </a:lnTo>
                  <a:lnTo>
                    <a:pt x="238" y="710"/>
                  </a:lnTo>
                  <a:lnTo>
                    <a:pt x="222" y="707"/>
                  </a:lnTo>
                  <a:lnTo>
                    <a:pt x="194" y="699"/>
                  </a:lnTo>
                  <a:lnTo>
                    <a:pt x="178" y="685"/>
                  </a:lnTo>
                  <a:lnTo>
                    <a:pt x="131" y="658"/>
                  </a:lnTo>
                  <a:lnTo>
                    <a:pt x="117" y="655"/>
                  </a:lnTo>
                  <a:lnTo>
                    <a:pt x="89" y="671"/>
                  </a:lnTo>
                  <a:lnTo>
                    <a:pt x="77" y="666"/>
                  </a:lnTo>
                  <a:lnTo>
                    <a:pt x="60" y="652"/>
                  </a:lnTo>
                  <a:lnTo>
                    <a:pt x="56" y="623"/>
                  </a:lnTo>
                  <a:lnTo>
                    <a:pt x="0" y="598"/>
                  </a:lnTo>
                  <a:lnTo>
                    <a:pt x="56" y="623"/>
                  </a:lnTo>
                  <a:lnTo>
                    <a:pt x="60" y="652"/>
                  </a:lnTo>
                  <a:lnTo>
                    <a:pt x="77" y="666"/>
                  </a:lnTo>
                  <a:lnTo>
                    <a:pt x="89" y="671"/>
                  </a:lnTo>
                  <a:lnTo>
                    <a:pt x="117" y="655"/>
                  </a:lnTo>
                  <a:lnTo>
                    <a:pt x="131" y="658"/>
                  </a:lnTo>
                  <a:lnTo>
                    <a:pt x="178" y="685"/>
                  </a:lnTo>
                  <a:lnTo>
                    <a:pt x="194" y="699"/>
                  </a:lnTo>
                  <a:lnTo>
                    <a:pt x="222" y="707"/>
                  </a:lnTo>
                  <a:lnTo>
                    <a:pt x="238" y="710"/>
                  </a:lnTo>
                  <a:lnTo>
                    <a:pt x="279" y="696"/>
                  </a:lnTo>
                  <a:lnTo>
                    <a:pt x="312" y="671"/>
                  </a:lnTo>
                  <a:lnTo>
                    <a:pt x="335" y="683"/>
                  </a:lnTo>
                  <a:lnTo>
                    <a:pt x="349" y="680"/>
                  </a:lnTo>
                  <a:lnTo>
                    <a:pt x="378" y="696"/>
                  </a:lnTo>
                  <a:lnTo>
                    <a:pt x="407" y="676"/>
                  </a:lnTo>
                  <a:lnTo>
                    <a:pt x="410" y="664"/>
                  </a:lnTo>
                  <a:lnTo>
                    <a:pt x="422" y="623"/>
                  </a:lnTo>
                  <a:lnTo>
                    <a:pt x="438" y="606"/>
                  </a:lnTo>
                  <a:lnTo>
                    <a:pt x="436" y="587"/>
                  </a:lnTo>
                  <a:lnTo>
                    <a:pt x="422" y="587"/>
                  </a:lnTo>
                  <a:lnTo>
                    <a:pt x="424" y="579"/>
                  </a:lnTo>
                  <a:lnTo>
                    <a:pt x="440" y="560"/>
                  </a:lnTo>
                  <a:lnTo>
                    <a:pt x="496" y="551"/>
                  </a:lnTo>
                  <a:lnTo>
                    <a:pt x="513" y="563"/>
                  </a:lnTo>
                  <a:lnTo>
                    <a:pt x="537" y="570"/>
                  </a:lnTo>
                  <a:lnTo>
                    <a:pt x="553" y="595"/>
                  </a:lnTo>
                  <a:lnTo>
                    <a:pt x="556" y="616"/>
                  </a:lnTo>
                  <a:lnTo>
                    <a:pt x="569" y="647"/>
                  </a:lnTo>
                  <a:lnTo>
                    <a:pt x="577" y="693"/>
                  </a:lnTo>
                  <a:lnTo>
                    <a:pt x="609" y="699"/>
                  </a:lnTo>
                  <a:lnTo>
                    <a:pt x="637" y="720"/>
                  </a:lnTo>
                  <a:lnTo>
                    <a:pt x="642" y="736"/>
                  </a:lnTo>
                  <a:lnTo>
                    <a:pt x="642" y="750"/>
                  </a:lnTo>
                  <a:lnTo>
                    <a:pt x="649" y="762"/>
                  </a:lnTo>
                  <a:lnTo>
                    <a:pt x="668" y="762"/>
                  </a:lnTo>
                  <a:lnTo>
                    <a:pt x="724" y="736"/>
                  </a:lnTo>
                  <a:lnTo>
                    <a:pt x="721" y="743"/>
                  </a:lnTo>
                  <a:lnTo>
                    <a:pt x="724" y="767"/>
                  </a:lnTo>
                  <a:lnTo>
                    <a:pt x="713" y="777"/>
                  </a:lnTo>
                  <a:lnTo>
                    <a:pt x="703" y="818"/>
                  </a:lnTo>
                  <a:lnTo>
                    <a:pt x="691" y="852"/>
                  </a:lnTo>
                  <a:lnTo>
                    <a:pt x="684" y="857"/>
                  </a:lnTo>
                  <a:lnTo>
                    <a:pt x="663" y="846"/>
                  </a:lnTo>
                  <a:lnTo>
                    <a:pt x="647" y="866"/>
                  </a:lnTo>
                  <a:lnTo>
                    <a:pt x="651" y="882"/>
                  </a:lnTo>
                  <a:lnTo>
                    <a:pt x="651" y="909"/>
                  </a:lnTo>
                  <a:lnTo>
                    <a:pt x="638" y="926"/>
                  </a:lnTo>
                  <a:lnTo>
                    <a:pt x="638" y="933"/>
                  </a:lnTo>
                  <a:lnTo>
                    <a:pt x="640" y="941"/>
                  </a:lnTo>
                  <a:lnTo>
                    <a:pt x="642" y="938"/>
                  </a:lnTo>
                  <a:lnTo>
                    <a:pt x="640" y="933"/>
                  </a:lnTo>
                  <a:lnTo>
                    <a:pt x="651" y="933"/>
                  </a:lnTo>
                  <a:lnTo>
                    <a:pt x="663" y="906"/>
                  </a:lnTo>
                  <a:lnTo>
                    <a:pt x="668" y="917"/>
                  </a:lnTo>
                  <a:lnTo>
                    <a:pt x="673" y="912"/>
                  </a:lnTo>
                  <a:lnTo>
                    <a:pt x="673" y="926"/>
                  </a:lnTo>
                  <a:lnTo>
                    <a:pt x="692" y="931"/>
                  </a:lnTo>
                  <a:lnTo>
                    <a:pt x="708" y="926"/>
                  </a:lnTo>
                  <a:lnTo>
                    <a:pt x="729" y="906"/>
                  </a:lnTo>
                  <a:lnTo>
                    <a:pt x="792" y="816"/>
                  </a:lnTo>
                  <a:lnTo>
                    <a:pt x="802" y="789"/>
                  </a:lnTo>
                  <a:lnTo>
                    <a:pt x="818" y="761"/>
                  </a:lnTo>
                  <a:lnTo>
                    <a:pt x="837" y="736"/>
                  </a:lnTo>
                  <a:lnTo>
                    <a:pt x="843" y="679"/>
                  </a:lnTo>
                  <a:lnTo>
                    <a:pt x="839" y="655"/>
                  </a:lnTo>
                  <a:lnTo>
                    <a:pt x="847" y="628"/>
                  </a:lnTo>
                  <a:lnTo>
                    <a:pt x="860" y="598"/>
                  </a:lnTo>
                  <a:lnTo>
                    <a:pt x="853" y="589"/>
                  </a:lnTo>
                  <a:lnTo>
                    <a:pt x="855" y="582"/>
                  </a:lnTo>
                  <a:lnTo>
                    <a:pt x="853" y="570"/>
                  </a:lnTo>
                  <a:lnTo>
                    <a:pt x="858" y="556"/>
                  </a:lnTo>
                  <a:lnTo>
                    <a:pt x="837" y="538"/>
                  </a:lnTo>
                  <a:lnTo>
                    <a:pt x="827" y="517"/>
                  </a:lnTo>
                  <a:lnTo>
                    <a:pt x="804" y="515"/>
                  </a:lnTo>
                  <a:lnTo>
                    <a:pt x="804" y="536"/>
                  </a:lnTo>
                  <a:lnTo>
                    <a:pt x="795" y="546"/>
                  </a:lnTo>
                  <a:lnTo>
                    <a:pt x="797" y="536"/>
                  </a:lnTo>
                  <a:lnTo>
                    <a:pt x="792" y="541"/>
                  </a:lnTo>
                  <a:lnTo>
                    <a:pt x="775" y="546"/>
                  </a:lnTo>
                  <a:lnTo>
                    <a:pt x="781" y="534"/>
                  </a:lnTo>
                  <a:lnTo>
                    <a:pt x="775" y="524"/>
                  </a:lnTo>
                  <a:lnTo>
                    <a:pt x="781" y="515"/>
                  </a:lnTo>
                  <a:lnTo>
                    <a:pt x="773" y="519"/>
                  </a:lnTo>
                  <a:lnTo>
                    <a:pt x="773" y="532"/>
                  </a:lnTo>
                  <a:lnTo>
                    <a:pt x="764" y="538"/>
                  </a:lnTo>
                  <a:lnTo>
                    <a:pt x="764" y="502"/>
                  </a:lnTo>
                  <a:lnTo>
                    <a:pt x="743" y="505"/>
                  </a:lnTo>
                  <a:lnTo>
                    <a:pt x="734" y="497"/>
                  </a:lnTo>
                  <a:lnTo>
                    <a:pt x="734" y="491"/>
                  </a:lnTo>
                  <a:lnTo>
                    <a:pt x="783" y="437"/>
                  </a:lnTo>
                  <a:lnTo>
                    <a:pt x="814" y="390"/>
                  </a:lnTo>
                  <a:lnTo>
                    <a:pt x="837" y="368"/>
                  </a:lnTo>
                  <a:lnTo>
                    <a:pt x="847" y="346"/>
                  </a:lnTo>
                  <a:lnTo>
                    <a:pt x="876" y="311"/>
                  </a:lnTo>
                  <a:lnTo>
                    <a:pt x="895" y="298"/>
                  </a:lnTo>
                  <a:lnTo>
                    <a:pt x="942" y="293"/>
                  </a:lnTo>
                  <a:lnTo>
                    <a:pt x="952" y="306"/>
                  </a:lnTo>
                  <a:lnTo>
                    <a:pt x="961" y="293"/>
                  </a:lnTo>
                  <a:lnTo>
                    <a:pt x="982" y="303"/>
                  </a:lnTo>
                  <a:lnTo>
                    <a:pt x="998" y="295"/>
                  </a:lnTo>
                  <a:lnTo>
                    <a:pt x="1004" y="303"/>
                  </a:lnTo>
                  <a:lnTo>
                    <a:pt x="1008" y="303"/>
                  </a:lnTo>
                  <a:lnTo>
                    <a:pt x="1006" y="293"/>
                  </a:lnTo>
                  <a:lnTo>
                    <a:pt x="1015" y="292"/>
                  </a:lnTo>
                  <a:lnTo>
                    <a:pt x="1012" y="281"/>
                  </a:lnTo>
                  <a:lnTo>
                    <a:pt x="1017" y="279"/>
                  </a:lnTo>
                  <a:lnTo>
                    <a:pt x="1050" y="293"/>
                  </a:lnTo>
                  <a:lnTo>
                    <a:pt x="1060" y="286"/>
                  </a:lnTo>
                  <a:lnTo>
                    <a:pt x="1076" y="300"/>
                  </a:lnTo>
                  <a:lnTo>
                    <a:pt x="1055" y="311"/>
                  </a:lnTo>
                  <a:lnTo>
                    <a:pt x="1060" y="320"/>
                  </a:lnTo>
                  <a:lnTo>
                    <a:pt x="1085" y="312"/>
                  </a:lnTo>
                  <a:lnTo>
                    <a:pt x="1090" y="317"/>
                  </a:lnTo>
                  <a:lnTo>
                    <a:pt x="1106" y="303"/>
                  </a:lnTo>
                  <a:lnTo>
                    <a:pt x="1132" y="308"/>
                  </a:lnTo>
                  <a:lnTo>
                    <a:pt x="1137" y="306"/>
                  </a:lnTo>
                  <a:lnTo>
                    <a:pt x="1137" y="298"/>
                  </a:lnTo>
                  <a:lnTo>
                    <a:pt x="1118" y="292"/>
                  </a:lnTo>
                  <a:lnTo>
                    <a:pt x="1120" y="286"/>
                  </a:lnTo>
                  <a:lnTo>
                    <a:pt x="1118" y="274"/>
                  </a:lnTo>
                  <a:lnTo>
                    <a:pt x="1122" y="274"/>
                  </a:lnTo>
                  <a:lnTo>
                    <a:pt x="1130" y="252"/>
                  </a:lnTo>
                  <a:lnTo>
                    <a:pt x="1153" y="230"/>
                  </a:lnTo>
                  <a:lnTo>
                    <a:pt x="1179" y="185"/>
                  </a:lnTo>
                  <a:lnTo>
                    <a:pt x="1215" y="173"/>
                  </a:lnTo>
                  <a:lnTo>
                    <a:pt x="1233" y="185"/>
                  </a:lnTo>
                  <a:lnTo>
                    <a:pt x="1244" y="173"/>
                  </a:lnTo>
                  <a:lnTo>
                    <a:pt x="1240" y="192"/>
                  </a:lnTo>
                  <a:lnTo>
                    <a:pt x="1233" y="205"/>
                  </a:lnTo>
                  <a:lnTo>
                    <a:pt x="1235" y="211"/>
                  </a:lnTo>
                  <a:lnTo>
                    <a:pt x="1233" y="221"/>
                  </a:lnTo>
                  <a:lnTo>
                    <a:pt x="1244" y="219"/>
                  </a:lnTo>
                  <a:lnTo>
                    <a:pt x="1240" y="238"/>
                  </a:lnTo>
                  <a:lnTo>
                    <a:pt x="1285" y="188"/>
                  </a:lnTo>
                  <a:lnTo>
                    <a:pt x="1294" y="185"/>
                  </a:lnTo>
                  <a:lnTo>
                    <a:pt x="1298" y="192"/>
                  </a:lnTo>
                  <a:lnTo>
                    <a:pt x="1301" y="185"/>
                  </a:lnTo>
                  <a:lnTo>
                    <a:pt x="1296" y="180"/>
                  </a:lnTo>
                  <a:lnTo>
                    <a:pt x="1298" y="164"/>
                  </a:lnTo>
                  <a:lnTo>
                    <a:pt x="1308" y="142"/>
                  </a:lnTo>
                  <a:lnTo>
                    <a:pt x="1324" y="134"/>
                  </a:lnTo>
                  <a:lnTo>
                    <a:pt x="1336" y="144"/>
                  </a:lnTo>
                  <a:lnTo>
                    <a:pt x="1334" y="148"/>
                  </a:lnTo>
                  <a:lnTo>
                    <a:pt x="1320" y="159"/>
                  </a:lnTo>
                  <a:lnTo>
                    <a:pt x="1316" y="185"/>
                  </a:lnTo>
                  <a:lnTo>
                    <a:pt x="1312" y="192"/>
                  </a:lnTo>
                  <a:lnTo>
                    <a:pt x="1312" y="207"/>
                  </a:lnTo>
                  <a:lnTo>
                    <a:pt x="1308" y="214"/>
                  </a:lnTo>
                  <a:lnTo>
                    <a:pt x="1310" y="224"/>
                  </a:lnTo>
                  <a:lnTo>
                    <a:pt x="1275" y="245"/>
                  </a:lnTo>
                  <a:lnTo>
                    <a:pt x="1273" y="257"/>
                  </a:lnTo>
                  <a:lnTo>
                    <a:pt x="1246" y="289"/>
                  </a:lnTo>
                  <a:lnTo>
                    <a:pt x="1202" y="353"/>
                  </a:lnTo>
                  <a:lnTo>
                    <a:pt x="1184" y="368"/>
                  </a:lnTo>
                  <a:lnTo>
                    <a:pt x="1172" y="366"/>
                  </a:lnTo>
                  <a:lnTo>
                    <a:pt x="1176" y="380"/>
                  </a:lnTo>
                  <a:lnTo>
                    <a:pt x="1172" y="399"/>
                  </a:lnTo>
                  <a:lnTo>
                    <a:pt x="1153" y="416"/>
                  </a:lnTo>
                  <a:lnTo>
                    <a:pt x="1146" y="469"/>
                  </a:lnTo>
                  <a:lnTo>
                    <a:pt x="1146" y="502"/>
                  </a:lnTo>
                  <a:lnTo>
                    <a:pt x="1172" y="647"/>
                  </a:lnTo>
                  <a:lnTo>
                    <a:pt x="1200" y="611"/>
                  </a:lnTo>
                  <a:lnTo>
                    <a:pt x="1207" y="570"/>
                  </a:lnTo>
                  <a:lnTo>
                    <a:pt x="1229" y="557"/>
                  </a:lnTo>
                  <a:lnTo>
                    <a:pt x="1235" y="563"/>
                  </a:lnTo>
                  <a:lnTo>
                    <a:pt x="1233" y="527"/>
                  </a:lnTo>
                  <a:lnTo>
                    <a:pt x="1254" y="505"/>
                  </a:lnTo>
                  <a:lnTo>
                    <a:pt x="1266" y="508"/>
                  </a:lnTo>
                  <a:lnTo>
                    <a:pt x="1277" y="497"/>
                  </a:lnTo>
                  <a:lnTo>
                    <a:pt x="1268" y="467"/>
                  </a:lnTo>
                  <a:lnTo>
                    <a:pt x="1275" y="447"/>
                  </a:lnTo>
                  <a:lnTo>
                    <a:pt x="1285" y="437"/>
                  </a:lnTo>
                  <a:lnTo>
                    <a:pt x="1282" y="431"/>
                  </a:lnTo>
                  <a:lnTo>
                    <a:pt x="1296" y="423"/>
                  </a:lnTo>
                  <a:lnTo>
                    <a:pt x="1289" y="435"/>
                  </a:lnTo>
                  <a:lnTo>
                    <a:pt x="1296" y="447"/>
                  </a:lnTo>
                  <a:lnTo>
                    <a:pt x="1301" y="435"/>
                  </a:lnTo>
                  <a:lnTo>
                    <a:pt x="1299" y="418"/>
                  </a:lnTo>
                  <a:lnTo>
                    <a:pt x="1291" y="414"/>
                  </a:lnTo>
                  <a:lnTo>
                    <a:pt x="1291" y="394"/>
                  </a:lnTo>
                  <a:lnTo>
                    <a:pt x="1299" y="368"/>
                  </a:lnTo>
                  <a:lnTo>
                    <a:pt x="1289" y="361"/>
                  </a:lnTo>
                  <a:lnTo>
                    <a:pt x="1282" y="371"/>
                  </a:lnTo>
                  <a:lnTo>
                    <a:pt x="1277" y="363"/>
                  </a:lnTo>
                  <a:lnTo>
                    <a:pt x="1277" y="349"/>
                  </a:lnTo>
                  <a:lnTo>
                    <a:pt x="1296" y="311"/>
                  </a:lnTo>
                  <a:lnTo>
                    <a:pt x="1299" y="311"/>
                  </a:lnTo>
                  <a:lnTo>
                    <a:pt x="1306" y="274"/>
                  </a:lnTo>
                  <a:lnTo>
                    <a:pt x="1316" y="267"/>
                  </a:lnTo>
                  <a:lnTo>
                    <a:pt x="1320" y="274"/>
                  </a:lnTo>
                  <a:lnTo>
                    <a:pt x="1327" y="265"/>
                  </a:lnTo>
                  <a:lnTo>
                    <a:pt x="1336" y="274"/>
                  </a:lnTo>
                  <a:lnTo>
                    <a:pt x="1341" y="257"/>
                  </a:lnTo>
                  <a:lnTo>
                    <a:pt x="1359" y="243"/>
                  </a:lnTo>
                  <a:lnTo>
                    <a:pt x="1362" y="245"/>
                  </a:lnTo>
                  <a:lnTo>
                    <a:pt x="1362" y="274"/>
                  </a:lnTo>
                  <a:lnTo>
                    <a:pt x="1376" y="245"/>
                  </a:lnTo>
                  <a:lnTo>
                    <a:pt x="1401" y="235"/>
                  </a:lnTo>
                  <a:lnTo>
                    <a:pt x="1425" y="243"/>
                  </a:lnTo>
                  <a:lnTo>
                    <a:pt x="1444" y="270"/>
                  </a:lnTo>
                  <a:lnTo>
                    <a:pt x="1448" y="245"/>
                  </a:lnTo>
                  <a:lnTo>
                    <a:pt x="1481" y="224"/>
                  </a:lnTo>
                  <a:lnTo>
                    <a:pt x="1479" y="214"/>
                  </a:lnTo>
                  <a:lnTo>
                    <a:pt x="1488" y="216"/>
                  </a:lnTo>
                  <a:lnTo>
                    <a:pt x="1486" y="210"/>
                  </a:lnTo>
                  <a:lnTo>
                    <a:pt x="1502" y="199"/>
                  </a:lnTo>
                  <a:lnTo>
                    <a:pt x="1508" y="183"/>
                  </a:lnTo>
                  <a:lnTo>
                    <a:pt x="1517" y="188"/>
                  </a:lnTo>
                  <a:lnTo>
                    <a:pt x="1540" y="170"/>
                  </a:lnTo>
                  <a:lnTo>
                    <a:pt x="1542" y="161"/>
                  </a:lnTo>
                  <a:lnTo>
                    <a:pt x="1585" y="142"/>
                  </a:lnTo>
                  <a:lnTo>
                    <a:pt x="1580" y="125"/>
                  </a:lnTo>
                  <a:lnTo>
                    <a:pt x="1589" y="139"/>
                  </a:lnTo>
                  <a:lnTo>
                    <a:pt x="1593" y="134"/>
                  </a:lnTo>
                  <a:lnTo>
                    <a:pt x="1622" y="151"/>
                  </a:lnTo>
                  <a:lnTo>
                    <a:pt x="1632" y="132"/>
                  </a:lnTo>
                  <a:lnTo>
                    <a:pt x="1622" y="115"/>
                  </a:lnTo>
                  <a:lnTo>
                    <a:pt x="1630" y="115"/>
                  </a:lnTo>
                  <a:lnTo>
                    <a:pt x="1618" y="91"/>
                  </a:lnTo>
                  <a:lnTo>
                    <a:pt x="1615" y="68"/>
                  </a:lnTo>
                  <a:lnTo>
                    <a:pt x="1608" y="65"/>
                  </a:lnTo>
                  <a:lnTo>
                    <a:pt x="1611" y="60"/>
                  </a:lnTo>
                  <a:lnTo>
                    <a:pt x="1608" y="46"/>
                  </a:lnTo>
                  <a:lnTo>
                    <a:pt x="1603" y="52"/>
                  </a:lnTo>
                  <a:lnTo>
                    <a:pt x="1591" y="43"/>
                  </a:lnTo>
                  <a:lnTo>
                    <a:pt x="1589" y="24"/>
                  </a:lnTo>
                  <a:lnTo>
                    <a:pt x="1605" y="24"/>
                  </a:lnTo>
                  <a:lnTo>
                    <a:pt x="1611" y="33"/>
                  </a:lnTo>
                  <a:lnTo>
                    <a:pt x="1638" y="9"/>
                  </a:lnTo>
                  <a:lnTo>
                    <a:pt x="1641" y="5"/>
                  </a:lnTo>
                  <a:lnTo>
                    <a:pt x="1645" y="0"/>
                  </a:lnTo>
                  <a:close/>
                </a:path>
              </a:pathLst>
            </a:custGeom>
            <a:solidFill>
              <a:srgbClr val="00f008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92" name=""/>
            <p:cNvSpPr/>
            <p:nvPr/>
          </p:nvSpPr>
          <p:spPr>
            <a:xfrm>
              <a:off x="7529400" y="976320"/>
              <a:ext cx="2611440" cy="1494000"/>
            </a:xfrm>
            <a:custGeom>
              <a:avLst/>
              <a:gdLst/>
              <a:ahLst/>
              <a:rect l="l" t="t" r="r" b="b"/>
              <a:pathLst>
                <a:path w="1645" h="941">
                  <a:moveTo>
                    <a:pt x="1645" y="0"/>
                  </a:moveTo>
                  <a:lnTo>
                    <a:pt x="1641" y="5"/>
                  </a:lnTo>
                  <a:lnTo>
                    <a:pt x="1638" y="9"/>
                  </a:lnTo>
                  <a:lnTo>
                    <a:pt x="1611" y="33"/>
                  </a:lnTo>
                  <a:lnTo>
                    <a:pt x="1605" y="24"/>
                  </a:lnTo>
                  <a:lnTo>
                    <a:pt x="1589" y="24"/>
                  </a:lnTo>
                  <a:lnTo>
                    <a:pt x="1591" y="43"/>
                  </a:lnTo>
                  <a:lnTo>
                    <a:pt x="1603" y="52"/>
                  </a:lnTo>
                  <a:lnTo>
                    <a:pt x="1608" y="46"/>
                  </a:lnTo>
                  <a:lnTo>
                    <a:pt x="1611" y="60"/>
                  </a:lnTo>
                  <a:lnTo>
                    <a:pt x="1608" y="65"/>
                  </a:lnTo>
                  <a:lnTo>
                    <a:pt x="1615" y="68"/>
                  </a:lnTo>
                  <a:lnTo>
                    <a:pt x="1618" y="91"/>
                  </a:lnTo>
                  <a:lnTo>
                    <a:pt x="1630" y="115"/>
                  </a:lnTo>
                  <a:lnTo>
                    <a:pt x="1622" y="115"/>
                  </a:lnTo>
                  <a:lnTo>
                    <a:pt x="1632" y="132"/>
                  </a:lnTo>
                  <a:lnTo>
                    <a:pt x="1622" y="151"/>
                  </a:lnTo>
                  <a:lnTo>
                    <a:pt x="1593" y="134"/>
                  </a:lnTo>
                  <a:lnTo>
                    <a:pt x="1589" y="139"/>
                  </a:lnTo>
                  <a:lnTo>
                    <a:pt x="1580" y="125"/>
                  </a:lnTo>
                  <a:lnTo>
                    <a:pt x="1585" y="142"/>
                  </a:lnTo>
                  <a:lnTo>
                    <a:pt x="1542" y="161"/>
                  </a:lnTo>
                  <a:lnTo>
                    <a:pt x="1540" y="170"/>
                  </a:lnTo>
                  <a:lnTo>
                    <a:pt x="1517" y="188"/>
                  </a:lnTo>
                  <a:lnTo>
                    <a:pt x="1508" y="183"/>
                  </a:lnTo>
                  <a:lnTo>
                    <a:pt x="1502" y="199"/>
                  </a:lnTo>
                  <a:lnTo>
                    <a:pt x="1486" y="210"/>
                  </a:lnTo>
                  <a:lnTo>
                    <a:pt x="1488" y="216"/>
                  </a:lnTo>
                  <a:lnTo>
                    <a:pt x="1479" y="214"/>
                  </a:lnTo>
                  <a:lnTo>
                    <a:pt x="1481" y="224"/>
                  </a:lnTo>
                  <a:lnTo>
                    <a:pt x="1448" y="245"/>
                  </a:lnTo>
                  <a:lnTo>
                    <a:pt x="1444" y="270"/>
                  </a:lnTo>
                  <a:lnTo>
                    <a:pt x="1425" y="243"/>
                  </a:lnTo>
                  <a:lnTo>
                    <a:pt x="1401" y="235"/>
                  </a:lnTo>
                  <a:lnTo>
                    <a:pt x="1376" y="245"/>
                  </a:lnTo>
                  <a:lnTo>
                    <a:pt x="1362" y="274"/>
                  </a:lnTo>
                  <a:lnTo>
                    <a:pt x="1362" y="245"/>
                  </a:lnTo>
                  <a:lnTo>
                    <a:pt x="1359" y="243"/>
                  </a:lnTo>
                  <a:lnTo>
                    <a:pt x="1341" y="257"/>
                  </a:lnTo>
                  <a:lnTo>
                    <a:pt x="1336" y="274"/>
                  </a:lnTo>
                  <a:lnTo>
                    <a:pt x="1327" y="265"/>
                  </a:lnTo>
                  <a:lnTo>
                    <a:pt x="1320" y="274"/>
                  </a:lnTo>
                  <a:lnTo>
                    <a:pt x="1316" y="267"/>
                  </a:lnTo>
                  <a:lnTo>
                    <a:pt x="1306" y="274"/>
                  </a:lnTo>
                  <a:lnTo>
                    <a:pt x="1299" y="311"/>
                  </a:lnTo>
                  <a:lnTo>
                    <a:pt x="1296" y="311"/>
                  </a:lnTo>
                  <a:lnTo>
                    <a:pt x="1277" y="349"/>
                  </a:lnTo>
                  <a:lnTo>
                    <a:pt x="1277" y="363"/>
                  </a:lnTo>
                  <a:lnTo>
                    <a:pt x="1282" y="371"/>
                  </a:lnTo>
                  <a:lnTo>
                    <a:pt x="1289" y="361"/>
                  </a:lnTo>
                  <a:lnTo>
                    <a:pt x="1299" y="368"/>
                  </a:lnTo>
                  <a:lnTo>
                    <a:pt x="1291" y="394"/>
                  </a:lnTo>
                  <a:lnTo>
                    <a:pt x="1291" y="414"/>
                  </a:lnTo>
                  <a:lnTo>
                    <a:pt x="1299" y="418"/>
                  </a:lnTo>
                  <a:lnTo>
                    <a:pt x="1301" y="435"/>
                  </a:lnTo>
                  <a:lnTo>
                    <a:pt x="1296" y="447"/>
                  </a:lnTo>
                  <a:lnTo>
                    <a:pt x="1289" y="435"/>
                  </a:lnTo>
                  <a:lnTo>
                    <a:pt x="1296" y="423"/>
                  </a:lnTo>
                  <a:lnTo>
                    <a:pt x="1282" y="431"/>
                  </a:lnTo>
                  <a:lnTo>
                    <a:pt x="1285" y="437"/>
                  </a:lnTo>
                  <a:lnTo>
                    <a:pt x="1275" y="447"/>
                  </a:lnTo>
                  <a:lnTo>
                    <a:pt x="1268" y="467"/>
                  </a:lnTo>
                  <a:lnTo>
                    <a:pt x="1277" y="497"/>
                  </a:lnTo>
                  <a:lnTo>
                    <a:pt x="1266" y="508"/>
                  </a:lnTo>
                  <a:lnTo>
                    <a:pt x="1254" y="505"/>
                  </a:lnTo>
                  <a:lnTo>
                    <a:pt x="1233" y="527"/>
                  </a:lnTo>
                  <a:lnTo>
                    <a:pt x="1235" y="563"/>
                  </a:lnTo>
                  <a:lnTo>
                    <a:pt x="1229" y="557"/>
                  </a:lnTo>
                  <a:lnTo>
                    <a:pt x="1207" y="570"/>
                  </a:lnTo>
                  <a:lnTo>
                    <a:pt x="1200" y="611"/>
                  </a:lnTo>
                  <a:lnTo>
                    <a:pt x="1172" y="647"/>
                  </a:lnTo>
                  <a:lnTo>
                    <a:pt x="1146" y="502"/>
                  </a:lnTo>
                  <a:lnTo>
                    <a:pt x="1146" y="469"/>
                  </a:lnTo>
                  <a:lnTo>
                    <a:pt x="1153" y="416"/>
                  </a:lnTo>
                  <a:lnTo>
                    <a:pt x="1172" y="399"/>
                  </a:lnTo>
                  <a:lnTo>
                    <a:pt x="1176" y="380"/>
                  </a:lnTo>
                  <a:lnTo>
                    <a:pt x="1172" y="366"/>
                  </a:lnTo>
                  <a:lnTo>
                    <a:pt x="1184" y="368"/>
                  </a:lnTo>
                  <a:lnTo>
                    <a:pt x="1202" y="353"/>
                  </a:lnTo>
                  <a:lnTo>
                    <a:pt x="1246" y="289"/>
                  </a:lnTo>
                  <a:lnTo>
                    <a:pt x="1273" y="257"/>
                  </a:lnTo>
                  <a:lnTo>
                    <a:pt x="1275" y="245"/>
                  </a:lnTo>
                  <a:lnTo>
                    <a:pt x="1310" y="224"/>
                  </a:lnTo>
                  <a:lnTo>
                    <a:pt x="1308" y="214"/>
                  </a:lnTo>
                  <a:lnTo>
                    <a:pt x="1312" y="207"/>
                  </a:lnTo>
                  <a:lnTo>
                    <a:pt x="1312" y="192"/>
                  </a:lnTo>
                  <a:lnTo>
                    <a:pt x="1316" y="185"/>
                  </a:lnTo>
                  <a:lnTo>
                    <a:pt x="1320" y="159"/>
                  </a:lnTo>
                  <a:lnTo>
                    <a:pt x="1334" y="148"/>
                  </a:lnTo>
                  <a:lnTo>
                    <a:pt x="1336" y="144"/>
                  </a:lnTo>
                  <a:lnTo>
                    <a:pt x="1324" y="134"/>
                  </a:lnTo>
                  <a:lnTo>
                    <a:pt x="1308" y="142"/>
                  </a:lnTo>
                  <a:lnTo>
                    <a:pt x="1298" y="164"/>
                  </a:lnTo>
                  <a:lnTo>
                    <a:pt x="1296" y="180"/>
                  </a:lnTo>
                  <a:lnTo>
                    <a:pt x="1301" y="185"/>
                  </a:lnTo>
                  <a:lnTo>
                    <a:pt x="1298" y="192"/>
                  </a:lnTo>
                  <a:lnTo>
                    <a:pt x="1294" y="185"/>
                  </a:lnTo>
                  <a:lnTo>
                    <a:pt x="1285" y="188"/>
                  </a:lnTo>
                  <a:lnTo>
                    <a:pt x="1240" y="238"/>
                  </a:lnTo>
                  <a:lnTo>
                    <a:pt x="1244" y="219"/>
                  </a:lnTo>
                  <a:lnTo>
                    <a:pt x="1233" y="221"/>
                  </a:lnTo>
                  <a:lnTo>
                    <a:pt x="1235" y="211"/>
                  </a:lnTo>
                  <a:lnTo>
                    <a:pt x="1233" y="205"/>
                  </a:lnTo>
                  <a:lnTo>
                    <a:pt x="1240" y="192"/>
                  </a:lnTo>
                  <a:lnTo>
                    <a:pt x="1244" y="173"/>
                  </a:lnTo>
                  <a:lnTo>
                    <a:pt x="1233" y="185"/>
                  </a:lnTo>
                  <a:lnTo>
                    <a:pt x="1215" y="173"/>
                  </a:lnTo>
                  <a:lnTo>
                    <a:pt x="1179" y="185"/>
                  </a:lnTo>
                  <a:lnTo>
                    <a:pt x="1153" y="230"/>
                  </a:lnTo>
                  <a:lnTo>
                    <a:pt x="1130" y="252"/>
                  </a:lnTo>
                  <a:lnTo>
                    <a:pt x="1122" y="274"/>
                  </a:lnTo>
                  <a:lnTo>
                    <a:pt x="1118" y="274"/>
                  </a:lnTo>
                  <a:lnTo>
                    <a:pt x="1120" y="286"/>
                  </a:lnTo>
                  <a:lnTo>
                    <a:pt x="1118" y="292"/>
                  </a:lnTo>
                  <a:lnTo>
                    <a:pt x="1137" y="298"/>
                  </a:lnTo>
                  <a:lnTo>
                    <a:pt x="1137" y="306"/>
                  </a:lnTo>
                  <a:lnTo>
                    <a:pt x="1132" y="308"/>
                  </a:lnTo>
                  <a:lnTo>
                    <a:pt x="1106" y="303"/>
                  </a:lnTo>
                  <a:lnTo>
                    <a:pt x="1090" y="317"/>
                  </a:lnTo>
                  <a:lnTo>
                    <a:pt x="1085" y="312"/>
                  </a:lnTo>
                  <a:lnTo>
                    <a:pt x="1060" y="320"/>
                  </a:lnTo>
                  <a:lnTo>
                    <a:pt x="1055" y="311"/>
                  </a:lnTo>
                  <a:lnTo>
                    <a:pt x="1076" y="300"/>
                  </a:lnTo>
                  <a:lnTo>
                    <a:pt x="1060" y="286"/>
                  </a:lnTo>
                  <a:lnTo>
                    <a:pt x="1050" y="293"/>
                  </a:lnTo>
                  <a:lnTo>
                    <a:pt x="1017" y="279"/>
                  </a:lnTo>
                  <a:lnTo>
                    <a:pt x="1012" y="281"/>
                  </a:lnTo>
                  <a:lnTo>
                    <a:pt x="1015" y="292"/>
                  </a:lnTo>
                  <a:lnTo>
                    <a:pt x="1006" y="293"/>
                  </a:lnTo>
                  <a:lnTo>
                    <a:pt x="1008" y="303"/>
                  </a:lnTo>
                  <a:lnTo>
                    <a:pt x="1004" y="303"/>
                  </a:lnTo>
                  <a:lnTo>
                    <a:pt x="998" y="295"/>
                  </a:lnTo>
                  <a:lnTo>
                    <a:pt x="982" y="303"/>
                  </a:lnTo>
                  <a:lnTo>
                    <a:pt x="961" y="293"/>
                  </a:lnTo>
                  <a:lnTo>
                    <a:pt x="952" y="306"/>
                  </a:lnTo>
                  <a:lnTo>
                    <a:pt x="942" y="293"/>
                  </a:lnTo>
                  <a:lnTo>
                    <a:pt x="895" y="298"/>
                  </a:lnTo>
                  <a:lnTo>
                    <a:pt x="876" y="311"/>
                  </a:lnTo>
                  <a:lnTo>
                    <a:pt x="847" y="346"/>
                  </a:lnTo>
                  <a:lnTo>
                    <a:pt x="837" y="368"/>
                  </a:lnTo>
                  <a:lnTo>
                    <a:pt x="814" y="390"/>
                  </a:lnTo>
                  <a:lnTo>
                    <a:pt x="783" y="437"/>
                  </a:lnTo>
                  <a:lnTo>
                    <a:pt x="734" y="491"/>
                  </a:lnTo>
                  <a:lnTo>
                    <a:pt x="734" y="497"/>
                  </a:lnTo>
                  <a:lnTo>
                    <a:pt x="743" y="505"/>
                  </a:lnTo>
                  <a:lnTo>
                    <a:pt x="764" y="502"/>
                  </a:lnTo>
                  <a:lnTo>
                    <a:pt x="764" y="538"/>
                  </a:lnTo>
                  <a:lnTo>
                    <a:pt x="773" y="532"/>
                  </a:lnTo>
                  <a:lnTo>
                    <a:pt x="773" y="519"/>
                  </a:lnTo>
                  <a:lnTo>
                    <a:pt x="781" y="515"/>
                  </a:lnTo>
                  <a:lnTo>
                    <a:pt x="775" y="524"/>
                  </a:lnTo>
                  <a:lnTo>
                    <a:pt x="781" y="534"/>
                  </a:lnTo>
                  <a:lnTo>
                    <a:pt x="775" y="546"/>
                  </a:lnTo>
                  <a:lnTo>
                    <a:pt x="792" y="541"/>
                  </a:lnTo>
                  <a:lnTo>
                    <a:pt x="797" y="536"/>
                  </a:lnTo>
                  <a:lnTo>
                    <a:pt x="795" y="546"/>
                  </a:lnTo>
                  <a:lnTo>
                    <a:pt x="804" y="536"/>
                  </a:lnTo>
                  <a:lnTo>
                    <a:pt x="804" y="515"/>
                  </a:lnTo>
                  <a:lnTo>
                    <a:pt x="827" y="517"/>
                  </a:lnTo>
                  <a:lnTo>
                    <a:pt x="837" y="538"/>
                  </a:lnTo>
                  <a:lnTo>
                    <a:pt x="858" y="556"/>
                  </a:lnTo>
                  <a:lnTo>
                    <a:pt x="853" y="570"/>
                  </a:lnTo>
                  <a:lnTo>
                    <a:pt x="855" y="582"/>
                  </a:lnTo>
                  <a:lnTo>
                    <a:pt x="853" y="589"/>
                  </a:lnTo>
                  <a:lnTo>
                    <a:pt x="860" y="598"/>
                  </a:lnTo>
                  <a:lnTo>
                    <a:pt x="847" y="628"/>
                  </a:lnTo>
                  <a:lnTo>
                    <a:pt x="839" y="655"/>
                  </a:lnTo>
                  <a:lnTo>
                    <a:pt x="843" y="679"/>
                  </a:lnTo>
                  <a:lnTo>
                    <a:pt x="837" y="736"/>
                  </a:lnTo>
                  <a:lnTo>
                    <a:pt x="818" y="761"/>
                  </a:lnTo>
                  <a:lnTo>
                    <a:pt x="802" y="789"/>
                  </a:lnTo>
                  <a:lnTo>
                    <a:pt x="792" y="816"/>
                  </a:lnTo>
                  <a:lnTo>
                    <a:pt x="729" y="906"/>
                  </a:lnTo>
                  <a:lnTo>
                    <a:pt x="708" y="926"/>
                  </a:lnTo>
                  <a:lnTo>
                    <a:pt x="692" y="931"/>
                  </a:lnTo>
                  <a:lnTo>
                    <a:pt x="673" y="926"/>
                  </a:lnTo>
                  <a:lnTo>
                    <a:pt x="673" y="912"/>
                  </a:lnTo>
                  <a:lnTo>
                    <a:pt x="668" y="917"/>
                  </a:lnTo>
                  <a:lnTo>
                    <a:pt x="663" y="906"/>
                  </a:lnTo>
                  <a:lnTo>
                    <a:pt x="651" y="933"/>
                  </a:lnTo>
                  <a:lnTo>
                    <a:pt x="640" y="933"/>
                  </a:lnTo>
                  <a:lnTo>
                    <a:pt x="642" y="938"/>
                  </a:lnTo>
                  <a:lnTo>
                    <a:pt x="640" y="941"/>
                  </a:lnTo>
                  <a:lnTo>
                    <a:pt x="638" y="933"/>
                  </a:lnTo>
                  <a:lnTo>
                    <a:pt x="638" y="926"/>
                  </a:lnTo>
                  <a:lnTo>
                    <a:pt x="651" y="909"/>
                  </a:lnTo>
                  <a:lnTo>
                    <a:pt x="651" y="882"/>
                  </a:lnTo>
                  <a:lnTo>
                    <a:pt x="647" y="866"/>
                  </a:lnTo>
                  <a:lnTo>
                    <a:pt x="663" y="846"/>
                  </a:lnTo>
                  <a:lnTo>
                    <a:pt x="684" y="857"/>
                  </a:lnTo>
                  <a:lnTo>
                    <a:pt x="691" y="852"/>
                  </a:lnTo>
                  <a:lnTo>
                    <a:pt x="703" y="818"/>
                  </a:lnTo>
                  <a:lnTo>
                    <a:pt x="713" y="777"/>
                  </a:lnTo>
                  <a:lnTo>
                    <a:pt x="724" y="767"/>
                  </a:lnTo>
                  <a:lnTo>
                    <a:pt x="721" y="743"/>
                  </a:lnTo>
                  <a:lnTo>
                    <a:pt x="724" y="736"/>
                  </a:lnTo>
                  <a:lnTo>
                    <a:pt x="668" y="762"/>
                  </a:lnTo>
                  <a:lnTo>
                    <a:pt x="649" y="762"/>
                  </a:lnTo>
                  <a:lnTo>
                    <a:pt x="642" y="750"/>
                  </a:lnTo>
                  <a:lnTo>
                    <a:pt x="642" y="736"/>
                  </a:lnTo>
                  <a:lnTo>
                    <a:pt x="637" y="720"/>
                  </a:lnTo>
                  <a:lnTo>
                    <a:pt x="609" y="699"/>
                  </a:lnTo>
                  <a:lnTo>
                    <a:pt x="577" y="693"/>
                  </a:lnTo>
                  <a:lnTo>
                    <a:pt x="569" y="647"/>
                  </a:lnTo>
                  <a:lnTo>
                    <a:pt x="556" y="616"/>
                  </a:lnTo>
                  <a:lnTo>
                    <a:pt x="553" y="595"/>
                  </a:lnTo>
                  <a:lnTo>
                    <a:pt x="537" y="570"/>
                  </a:lnTo>
                  <a:lnTo>
                    <a:pt x="513" y="563"/>
                  </a:lnTo>
                  <a:lnTo>
                    <a:pt x="496" y="551"/>
                  </a:lnTo>
                  <a:lnTo>
                    <a:pt x="440" y="560"/>
                  </a:lnTo>
                  <a:lnTo>
                    <a:pt x="424" y="579"/>
                  </a:lnTo>
                  <a:lnTo>
                    <a:pt x="422" y="587"/>
                  </a:lnTo>
                  <a:lnTo>
                    <a:pt x="436" y="587"/>
                  </a:lnTo>
                  <a:lnTo>
                    <a:pt x="438" y="606"/>
                  </a:lnTo>
                  <a:lnTo>
                    <a:pt x="422" y="623"/>
                  </a:lnTo>
                  <a:lnTo>
                    <a:pt x="410" y="664"/>
                  </a:lnTo>
                  <a:lnTo>
                    <a:pt x="407" y="676"/>
                  </a:lnTo>
                  <a:lnTo>
                    <a:pt x="378" y="696"/>
                  </a:lnTo>
                  <a:lnTo>
                    <a:pt x="349" y="680"/>
                  </a:lnTo>
                  <a:lnTo>
                    <a:pt x="335" y="683"/>
                  </a:lnTo>
                  <a:lnTo>
                    <a:pt x="312" y="671"/>
                  </a:lnTo>
                  <a:lnTo>
                    <a:pt x="279" y="696"/>
                  </a:lnTo>
                  <a:lnTo>
                    <a:pt x="238" y="710"/>
                  </a:lnTo>
                  <a:lnTo>
                    <a:pt x="222" y="707"/>
                  </a:lnTo>
                  <a:lnTo>
                    <a:pt x="194" y="699"/>
                  </a:lnTo>
                  <a:lnTo>
                    <a:pt x="178" y="685"/>
                  </a:lnTo>
                  <a:lnTo>
                    <a:pt x="131" y="658"/>
                  </a:lnTo>
                  <a:lnTo>
                    <a:pt x="117" y="655"/>
                  </a:lnTo>
                  <a:lnTo>
                    <a:pt x="89" y="671"/>
                  </a:lnTo>
                  <a:lnTo>
                    <a:pt x="77" y="666"/>
                  </a:lnTo>
                  <a:lnTo>
                    <a:pt x="60" y="652"/>
                  </a:lnTo>
                  <a:lnTo>
                    <a:pt x="56" y="623"/>
                  </a:lnTo>
                  <a:lnTo>
                    <a:pt x="0" y="598"/>
                  </a:lnTo>
                  <a:lnTo>
                    <a:pt x="56" y="623"/>
                  </a:lnTo>
                  <a:lnTo>
                    <a:pt x="60" y="652"/>
                  </a:lnTo>
                  <a:lnTo>
                    <a:pt x="77" y="666"/>
                  </a:lnTo>
                  <a:lnTo>
                    <a:pt x="89" y="671"/>
                  </a:lnTo>
                  <a:lnTo>
                    <a:pt x="117" y="655"/>
                  </a:lnTo>
                  <a:lnTo>
                    <a:pt x="131" y="658"/>
                  </a:lnTo>
                  <a:lnTo>
                    <a:pt x="178" y="685"/>
                  </a:lnTo>
                  <a:lnTo>
                    <a:pt x="194" y="699"/>
                  </a:lnTo>
                  <a:lnTo>
                    <a:pt x="222" y="707"/>
                  </a:lnTo>
                  <a:lnTo>
                    <a:pt x="238" y="710"/>
                  </a:lnTo>
                  <a:lnTo>
                    <a:pt x="279" y="696"/>
                  </a:lnTo>
                  <a:lnTo>
                    <a:pt x="312" y="671"/>
                  </a:lnTo>
                  <a:lnTo>
                    <a:pt x="335" y="683"/>
                  </a:lnTo>
                  <a:lnTo>
                    <a:pt x="349" y="680"/>
                  </a:lnTo>
                  <a:lnTo>
                    <a:pt x="378" y="696"/>
                  </a:lnTo>
                  <a:lnTo>
                    <a:pt x="407" y="676"/>
                  </a:lnTo>
                  <a:lnTo>
                    <a:pt x="410" y="664"/>
                  </a:lnTo>
                  <a:lnTo>
                    <a:pt x="422" y="623"/>
                  </a:lnTo>
                  <a:lnTo>
                    <a:pt x="438" y="606"/>
                  </a:lnTo>
                  <a:lnTo>
                    <a:pt x="436" y="587"/>
                  </a:lnTo>
                  <a:lnTo>
                    <a:pt x="422" y="587"/>
                  </a:lnTo>
                  <a:lnTo>
                    <a:pt x="424" y="579"/>
                  </a:lnTo>
                  <a:lnTo>
                    <a:pt x="440" y="560"/>
                  </a:lnTo>
                  <a:lnTo>
                    <a:pt x="496" y="551"/>
                  </a:lnTo>
                  <a:lnTo>
                    <a:pt x="513" y="563"/>
                  </a:lnTo>
                  <a:lnTo>
                    <a:pt x="537" y="570"/>
                  </a:lnTo>
                  <a:lnTo>
                    <a:pt x="553" y="595"/>
                  </a:lnTo>
                  <a:lnTo>
                    <a:pt x="556" y="616"/>
                  </a:lnTo>
                  <a:lnTo>
                    <a:pt x="569" y="647"/>
                  </a:lnTo>
                  <a:lnTo>
                    <a:pt x="577" y="693"/>
                  </a:lnTo>
                  <a:lnTo>
                    <a:pt x="609" y="699"/>
                  </a:lnTo>
                  <a:lnTo>
                    <a:pt x="637" y="720"/>
                  </a:lnTo>
                  <a:lnTo>
                    <a:pt x="642" y="736"/>
                  </a:lnTo>
                  <a:lnTo>
                    <a:pt x="642" y="750"/>
                  </a:lnTo>
                  <a:lnTo>
                    <a:pt x="649" y="762"/>
                  </a:lnTo>
                  <a:lnTo>
                    <a:pt x="668" y="762"/>
                  </a:lnTo>
                  <a:lnTo>
                    <a:pt x="724" y="736"/>
                  </a:lnTo>
                  <a:lnTo>
                    <a:pt x="721" y="743"/>
                  </a:lnTo>
                  <a:lnTo>
                    <a:pt x="724" y="767"/>
                  </a:lnTo>
                  <a:lnTo>
                    <a:pt x="713" y="777"/>
                  </a:lnTo>
                  <a:lnTo>
                    <a:pt x="703" y="818"/>
                  </a:lnTo>
                  <a:lnTo>
                    <a:pt x="691" y="852"/>
                  </a:lnTo>
                  <a:lnTo>
                    <a:pt x="684" y="857"/>
                  </a:lnTo>
                  <a:lnTo>
                    <a:pt x="663" y="846"/>
                  </a:lnTo>
                  <a:lnTo>
                    <a:pt x="647" y="866"/>
                  </a:lnTo>
                  <a:lnTo>
                    <a:pt x="651" y="882"/>
                  </a:lnTo>
                  <a:lnTo>
                    <a:pt x="651" y="909"/>
                  </a:lnTo>
                  <a:lnTo>
                    <a:pt x="638" y="926"/>
                  </a:lnTo>
                  <a:lnTo>
                    <a:pt x="638" y="933"/>
                  </a:lnTo>
                  <a:lnTo>
                    <a:pt x="640" y="941"/>
                  </a:lnTo>
                  <a:lnTo>
                    <a:pt x="642" y="938"/>
                  </a:lnTo>
                  <a:lnTo>
                    <a:pt x="640" y="933"/>
                  </a:lnTo>
                  <a:lnTo>
                    <a:pt x="651" y="933"/>
                  </a:lnTo>
                  <a:lnTo>
                    <a:pt x="663" y="906"/>
                  </a:lnTo>
                  <a:lnTo>
                    <a:pt x="668" y="917"/>
                  </a:lnTo>
                  <a:lnTo>
                    <a:pt x="673" y="912"/>
                  </a:lnTo>
                  <a:lnTo>
                    <a:pt x="673" y="926"/>
                  </a:lnTo>
                  <a:lnTo>
                    <a:pt x="692" y="931"/>
                  </a:lnTo>
                  <a:lnTo>
                    <a:pt x="708" y="926"/>
                  </a:lnTo>
                  <a:lnTo>
                    <a:pt x="729" y="906"/>
                  </a:lnTo>
                  <a:lnTo>
                    <a:pt x="792" y="816"/>
                  </a:lnTo>
                  <a:lnTo>
                    <a:pt x="802" y="789"/>
                  </a:lnTo>
                  <a:lnTo>
                    <a:pt x="818" y="761"/>
                  </a:lnTo>
                  <a:lnTo>
                    <a:pt x="837" y="736"/>
                  </a:lnTo>
                  <a:lnTo>
                    <a:pt x="843" y="679"/>
                  </a:lnTo>
                  <a:lnTo>
                    <a:pt x="839" y="655"/>
                  </a:lnTo>
                  <a:lnTo>
                    <a:pt x="847" y="628"/>
                  </a:lnTo>
                  <a:lnTo>
                    <a:pt x="860" y="598"/>
                  </a:lnTo>
                  <a:lnTo>
                    <a:pt x="853" y="589"/>
                  </a:lnTo>
                  <a:lnTo>
                    <a:pt x="855" y="582"/>
                  </a:lnTo>
                  <a:lnTo>
                    <a:pt x="853" y="570"/>
                  </a:lnTo>
                  <a:lnTo>
                    <a:pt x="858" y="556"/>
                  </a:lnTo>
                  <a:lnTo>
                    <a:pt x="837" y="538"/>
                  </a:lnTo>
                  <a:lnTo>
                    <a:pt x="827" y="517"/>
                  </a:lnTo>
                  <a:lnTo>
                    <a:pt x="804" y="515"/>
                  </a:lnTo>
                  <a:lnTo>
                    <a:pt x="804" y="536"/>
                  </a:lnTo>
                  <a:lnTo>
                    <a:pt x="795" y="546"/>
                  </a:lnTo>
                  <a:lnTo>
                    <a:pt x="797" y="536"/>
                  </a:lnTo>
                  <a:lnTo>
                    <a:pt x="792" y="541"/>
                  </a:lnTo>
                  <a:lnTo>
                    <a:pt x="775" y="546"/>
                  </a:lnTo>
                  <a:lnTo>
                    <a:pt x="781" y="534"/>
                  </a:lnTo>
                  <a:lnTo>
                    <a:pt x="775" y="524"/>
                  </a:lnTo>
                  <a:lnTo>
                    <a:pt x="781" y="515"/>
                  </a:lnTo>
                  <a:lnTo>
                    <a:pt x="773" y="519"/>
                  </a:lnTo>
                  <a:lnTo>
                    <a:pt x="773" y="532"/>
                  </a:lnTo>
                  <a:lnTo>
                    <a:pt x="764" y="538"/>
                  </a:lnTo>
                  <a:lnTo>
                    <a:pt x="764" y="502"/>
                  </a:lnTo>
                  <a:lnTo>
                    <a:pt x="743" y="505"/>
                  </a:lnTo>
                  <a:lnTo>
                    <a:pt x="734" y="497"/>
                  </a:lnTo>
                  <a:lnTo>
                    <a:pt x="734" y="491"/>
                  </a:lnTo>
                  <a:lnTo>
                    <a:pt x="783" y="437"/>
                  </a:lnTo>
                  <a:lnTo>
                    <a:pt x="814" y="390"/>
                  </a:lnTo>
                  <a:lnTo>
                    <a:pt x="837" y="368"/>
                  </a:lnTo>
                  <a:lnTo>
                    <a:pt x="847" y="346"/>
                  </a:lnTo>
                  <a:lnTo>
                    <a:pt x="876" y="311"/>
                  </a:lnTo>
                  <a:lnTo>
                    <a:pt x="895" y="298"/>
                  </a:lnTo>
                  <a:lnTo>
                    <a:pt x="942" y="293"/>
                  </a:lnTo>
                  <a:lnTo>
                    <a:pt x="952" y="306"/>
                  </a:lnTo>
                  <a:lnTo>
                    <a:pt x="961" y="293"/>
                  </a:lnTo>
                  <a:lnTo>
                    <a:pt x="982" y="303"/>
                  </a:lnTo>
                  <a:lnTo>
                    <a:pt x="998" y="295"/>
                  </a:lnTo>
                  <a:lnTo>
                    <a:pt x="1004" y="303"/>
                  </a:lnTo>
                  <a:lnTo>
                    <a:pt x="1008" y="303"/>
                  </a:lnTo>
                  <a:lnTo>
                    <a:pt x="1006" y="293"/>
                  </a:lnTo>
                  <a:lnTo>
                    <a:pt x="1015" y="292"/>
                  </a:lnTo>
                  <a:lnTo>
                    <a:pt x="1012" y="281"/>
                  </a:lnTo>
                  <a:lnTo>
                    <a:pt x="1017" y="279"/>
                  </a:lnTo>
                  <a:lnTo>
                    <a:pt x="1050" y="293"/>
                  </a:lnTo>
                  <a:lnTo>
                    <a:pt x="1060" y="286"/>
                  </a:lnTo>
                  <a:lnTo>
                    <a:pt x="1076" y="300"/>
                  </a:lnTo>
                  <a:lnTo>
                    <a:pt x="1055" y="311"/>
                  </a:lnTo>
                  <a:lnTo>
                    <a:pt x="1060" y="320"/>
                  </a:lnTo>
                  <a:lnTo>
                    <a:pt x="1085" y="312"/>
                  </a:lnTo>
                  <a:lnTo>
                    <a:pt x="1090" y="317"/>
                  </a:lnTo>
                  <a:lnTo>
                    <a:pt x="1106" y="303"/>
                  </a:lnTo>
                  <a:lnTo>
                    <a:pt x="1132" y="308"/>
                  </a:lnTo>
                  <a:lnTo>
                    <a:pt x="1137" y="306"/>
                  </a:lnTo>
                  <a:lnTo>
                    <a:pt x="1137" y="298"/>
                  </a:lnTo>
                  <a:lnTo>
                    <a:pt x="1118" y="292"/>
                  </a:lnTo>
                  <a:lnTo>
                    <a:pt x="1120" y="286"/>
                  </a:lnTo>
                  <a:lnTo>
                    <a:pt x="1118" y="274"/>
                  </a:lnTo>
                  <a:lnTo>
                    <a:pt x="1122" y="274"/>
                  </a:lnTo>
                  <a:lnTo>
                    <a:pt x="1130" y="252"/>
                  </a:lnTo>
                  <a:lnTo>
                    <a:pt x="1153" y="230"/>
                  </a:lnTo>
                  <a:lnTo>
                    <a:pt x="1179" y="185"/>
                  </a:lnTo>
                  <a:lnTo>
                    <a:pt x="1215" y="173"/>
                  </a:lnTo>
                  <a:lnTo>
                    <a:pt x="1233" y="185"/>
                  </a:lnTo>
                  <a:lnTo>
                    <a:pt x="1244" y="173"/>
                  </a:lnTo>
                  <a:lnTo>
                    <a:pt x="1240" y="192"/>
                  </a:lnTo>
                  <a:lnTo>
                    <a:pt x="1233" y="205"/>
                  </a:lnTo>
                  <a:lnTo>
                    <a:pt x="1235" y="211"/>
                  </a:lnTo>
                  <a:lnTo>
                    <a:pt x="1233" y="221"/>
                  </a:lnTo>
                  <a:lnTo>
                    <a:pt x="1244" y="219"/>
                  </a:lnTo>
                  <a:lnTo>
                    <a:pt x="1240" y="238"/>
                  </a:lnTo>
                  <a:lnTo>
                    <a:pt x="1285" y="188"/>
                  </a:lnTo>
                  <a:lnTo>
                    <a:pt x="1294" y="185"/>
                  </a:lnTo>
                  <a:lnTo>
                    <a:pt x="1298" y="192"/>
                  </a:lnTo>
                  <a:lnTo>
                    <a:pt x="1301" y="185"/>
                  </a:lnTo>
                  <a:lnTo>
                    <a:pt x="1296" y="180"/>
                  </a:lnTo>
                  <a:lnTo>
                    <a:pt x="1298" y="164"/>
                  </a:lnTo>
                  <a:lnTo>
                    <a:pt x="1308" y="142"/>
                  </a:lnTo>
                  <a:lnTo>
                    <a:pt x="1324" y="134"/>
                  </a:lnTo>
                  <a:lnTo>
                    <a:pt x="1336" y="144"/>
                  </a:lnTo>
                  <a:lnTo>
                    <a:pt x="1334" y="148"/>
                  </a:lnTo>
                  <a:lnTo>
                    <a:pt x="1320" y="159"/>
                  </a:lnTo>
                  <a:lnTo>
                    <a:pt x="1316" y="185"/>
                  </a:lnTo>
                  <a:lnTo>
                    <a:pt x="1312" y="192"/>
                  </a:lnTo>
                  <a:lnTo>
                    <a:pt x="1312" y="207"/>
                  </a:lnTo>
                  <a:lnTo>
                    <a:pt x="1308" y="214"/>
                  </a:lnTo>
                  <a:lnTo>
                    <a:pt x="1310" y="224"/>
                  </a:lnTo>
                  <a:lnTo>
                    <a:pt x="1275" y="245"/>
                  </a:lnTo>
                  <a:lnTo>
                    <a:pt x="1273" y="257"/>
                  </a:lnTo>
                  <a:lnTo>
                    <a:pt x="1246" y="289"/>
                  </a:lnTo>
                  <a:lnTo>
                    <a:pt x="1202" y="353"/>
                  </a:lnTo>
                  <a:lnTo>
                    <a:pt x="1184" y="368"/>
                  </a:lnTo>
                  <a:lnTo>
                    <a:pt x="1172" y="366"/>
                  </a:lnTo>
                  <a:lnTo>
                    <a:pt x="1176" y="380"/>
                  </a:lnTo>
                  <a:lnTo>
                    <a:pt x="1172" y="399"/>
                  </a:lnTo>
                  <a:lnTo>
                    <a:pt x="1153" y="416"/>
                  </a:lnTo>
                  <a:lnTo>
                    <a:pt x="1146" y="469"/>
                  </a:lnTo>
                  <a:lnTo>
                    <a:pt x="1146" y="502"/>
                  </a:lnTo>
                  <a:lnTo>
                    <a:pt x="1172" y="647"/>
                  </a:lnTo>
                  <a:lnTo>
                    <a:pt x="1200" y="611"/>
                  </a:lnTo>
                  <a:lnTo>
                    <a:pt x="1207" y="570"/>
                  </a:lnTo>
                  <a:lnTo>
                    <a:pt x="1229" y="557"/>
                  </a:lnTo>
                  <a:lnTo>
                    <a:pt x="1235" y="563"/>
                  </a:lnTo>
                  <a:lnTo>
                    <a:pt x="1233" y="527"/>
                  </a:lnTo>
                  <a:lnTo>
                    <a:pt x="1254" y="505"/>
                  </a:lnTo>
                  <a:lnTo>
                    <a:pt x="1266" y="508"/>
                  </a:lnTo>
                  <a:lnTo>
                    <a:pt x="1277" y="497"/>
                  </a:lnTo>
                  <a:lnTo>
                    <a:pt x="1268" y="467"/>
                  </a:lnTo>
                  <a:lnTo>
                    <a:pt x="1275" y="447"/>
                  </a:lnTo>
                  <a:lnTo>
                    <a:pt x="1285" y="437"/>
                  </a:lnTo>
                  <a:lnTo>
                    <a:pt x="1282" y="431"/>
                  </a:lnTo>
                  <a:lnTo>
                    <a:pt x="1296" y="423"/>
                  </a:lnTo>
                  <a:lnTo>
                    <a:pt x="1289" y="435"/>
                  </a:lnTo>
                  <a:lnTo>
                    <a:pt x="1296" y="447"/>
                  </a:lnTo>
                  <a:lnTo>
                    <a:pt x="1301" y="435"/>
                  </a:lnTo>
                  <a:lnTo>
                    <a:pt x="1299" y="418"/>
                  </a:lnTo>
                  <a:lnTo>
                    <a:pt x="1291" y="414"/>
                  </a:lnTo>
                  <a:lnTo>
                    <a:pt x="1291" y="394"/>
                  </a:lnTo>
                  <a:lnTo>
                    <a:pt x="1299" y="368"/>
                  </a:lnTo>
                  <a:lnTo>
                    <a:pt x="1289" y="361"/>
                  </a:lnTo>
                  <a:lnTo>
                    <a:pt x="1282" y="371"/>
                  </a:lnTo>
                  <a:lnTo>
                    <a:pt x="1277" y="363"/>
                  </a:lnTo>
                  <a:lnTo>
                    <a:pt x="1277" y="349"/>
                  </a:lnTo>
                  <a:lnTo>
                    <a:pt x="1296" y="311"/>
                  </a:lnTo>
                  <a:lnTo>
                    <a:pt x="1299" y="311"/>
                  </a:lnTo>
                  <a:lnTo>
                    <a:pt x="1306" y="274"/>
                  </a:lnTo>
                  <a:lnTo>
                    <a:pt x="1316" y="267"/>
                  </a:lnTo>
                  <a:lnTo>
                    <a:pt x="1320" y="274"/>
                  </a:lnTo>
                  <a:lnTo>
                    <a:pt x="1327" y="265"/>
                  </a:lnTo>
                  <a:lnTo>
                    <a:pt x="1336" y="274"/>
                  </a:lnTo>
                  <a:lnTo>
                    <a:pt x="1341" y="257"/>
                  </a:lnTo>
                  <a:lnTo>
                    <a:pt x="1359" y="243"/>
                  </a:lnTo>
                  <a:lnTo>
                    <a:pt x="1362" y="245"/>
                  </a:lnTo>
                  <a:lnTo>
                    <a:pt x="1362" y="274"/>
                  </a:lnTo>
                  <a:lnTo>
                    <a:pt x="1376" y="245"/>
                  </a:lnTo>
                  <a:lnTo>
                    <a:pt x="1401" y="235"/>
                  </a:lnTo>
                  <a:lnTo>
                    <a:pt x="1425" y="243"/>
                  </a:lnTo>
                  <a:lnTo>
                    <a:pt x="1444" y="270"/>
                  </a:lnTo>
                  <a:lnTo>
                    <a:pt x="1448" y="245"/>
                  </a:lnTo>
                  <a:lnTo>
                    <a:pt x="1481" y="224"/>
                  </a:lnTo>
                  <a:lnTo>
                    <a:pt x="1479" y="214"/>
                  </a:lnTo>
                  <a:lnTo>
                    <a:pt x="1488" y="216"/>
                  </a:lnTo>
                  <a:lnTo>
                    <a:pt x="1486" y="210"/>
                  </a:lnTo>
                  <a:lnTo>
                    <a:pt x="1502" y="199"/>
                  </a:lnTo>
                  <a:lnTo>
                    <a:pt x="1508" y="183"/>
                  </a:lnTo>
                  <a:lnTo>
                    <a:pt x="1517" y="188"/>
                  </a:lnTo>
                  <a:lnTo>
                    <a:pt x="1540" y="170"/>
                  </a:lnTo>
                  <a:lnTo>
                    <a:pt x="1542" y="161"/>
                  </a:lnTo>
                  <a:lnTo>
                    <a:pt x="1585" y="142"/>
                  </a:lnTo>
                  <a:lnTo>
                    <a:pt x="1580" y="125"/>
                  </a:lnTo>
                  <a:lnTo>
                    <a:pt x="1589" y="139"/>
                  </a:lnTo>
                  <a:lnTo>
                    <a:pt x="1593" y="134"/>
                  </a:lnTo>
                  <a:lnTo>
                    <a:pt x="1622" y="151"/>
                  </a:lnTo>
                  <a:lnTo>
                    <a:pt x="1632" y="132"/>
                  </a:lnTo>
                  <a:lnTo>
                    <a:pt x="1622" y="115"/>
                  </a:lnTo>
                  <a:lnTo>
                    <a:pt x="1630" y="115"/>
                  </a:lnTo>
                  <a:lnTo>
                    <a:pt x="1618" y="91"/>
                  </a:lnTo>
                  <a:lnTo>
                    <a:pt x="1615" y="68"/>
                  </a:lnTo>
                  <a:lnTo>
                    <a:pt x="1608" y="65"/>
                  </a:lnTo>
                  <a:lnTo>
                    <a:pt x="1611" y="60"/>
                  </a:lnTo>
                  <a:lnTo>
                    <a:pt x="1608" y="46"/>
                  </a:lnTo>
                  <a:lnTo>
                    <a:pt x="1603" y="52"/>
                  </a:lnTo>
                  <a:lnTo>
                    <a:pt x="1591" y="43"/>
                  </a:lnTo>
                  <a:lnTo>
                    <a:pt x="1589" y="24"/>
                  </a:lnTo>
                  <a:lnTo>
                    <a:pt x="1605" y="24"/>
                  </a:lnTo>
                  <a:lnTo>
                    <a:pt x="1611" y="33"/>
                  </a:lnTo>
                  <a:lnTo>
                    <a:pt x="1638" y="9"/>
                  </a:lnTo>
                  <a:lnTo>
                    <a:pt x="1641" y="5"/>
                  </a:lnTo>
                  <a:lnTo>
                    <a:pt x="1645" y="0"/>
                  </a:lnTo>
                </a:path>
              </a:pathLst>
            </a:custGeom>
            <a:noFill/>
            <a:ln w="3240">
              <a:solidFill>
                <a:srgbClr val="00f008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193" name=""/>
          <p:cNvSpPr/>
          <p:nvPr/>
        </p:nvSpPr>
        <p:spPr>
          <a:xfrm>
            <a:off x="9896400" y="5589720"/>
            <a:ext cx="189000" cy="339480"/>
          </a:xfrm>
          <a:custGeom>
            <a:avLst/>
            <a:gdLst/>
            <a:ahLst/>
            <a:rect l="l" t="t" r="r" b="b"/>
            <a:pathLst>
              <a:path w="119" h="214">
                <a:moveTo>
                  <a:pt x="4" y="0"/>
                </a:moveTo>
                <a:lnTo>
                  <a:pt x="11" y="15"/>
                </a:lnTo>
                <a:lnTo>
                  <a:pt x="15" y="13"/>
                </a:lnTo>
                <a:lnTo>
                  <a:pt x="33" y="27"/>
                </a:lnTo>
                <a:lnTo>
                  <a:pt x="37" y="43"/>
                </a:lnTo>
                <a:lnTo>
                  <a:pt x="33" y="43"/>
                </a:lnTo>
                <a:lnTo>
                  <a:pt x="46" y="60"/>
                </a:lnTo>
                <a:lnTo>
                  <a:pt x="42" y="73"/>
                </a:lnTo>
                <a:lnTo>
                  <a:pt x="52" y="75"/>
                </a:lnTo>
                <a:lnTo>
                  <a:pt x="56" y="82"/>
                </a:lnTo>
                <a:lnTo>
                  <a:pt x="56" y="62"/>
                </a:lnTo>
                <a:lnTo>
                  <a:pt x="63" y="68"/>
                </a:lnTo>
                <a:lnTo>
                  <a:pt x="68" y="94"/>
                </a:lnTo>
                <a:lnTo>
                  <a:pt x="89" y="103"/>
                </a:lnTo>
                <a:lnTo>
                  <a:pt x="110" y="92"/>
                </a:lnTo>
                <a:lnTo>
                  <a:pt x="119" y="94"/>
                </a:lnTo>
                <a:lnTo>
                  <a:pt x="115" y="120"/>
                </a:lnTo>
                <a:lnTo>
                  <a:pt x="108" y="125"/>
                </a:lnTo>
                <a:lnTo>
                  <a:pt x="108" y="138"/>
                </a:lnTo>
                <a:lnTo>
                  <a:pt x="91" y="139"/>
                </a:lnTo>
                <a:lnTo>
                  <a:pt x="86" y="149"/>
                </a:lnTo>
                <a:lnTo>
                  <a:pt x="89" y="158"/>
                </a:lnTo>
                <a:lnTo>
                  <a:pt x="82" y="178"/>
                </a:lnTo>
                <a:lnTo>
                  <a:pt x="58" y="214"/>
                </a:lnTo>
                <a:lnTo>
                  <a:pt x="42" y="204"/>
                </a:lnTo>
                <a:lnTo>
                  <a:pt x="52" y="185"/>
                </a:lnTo>
                <a:lnTo>
                  <a:pt x="52" y="168"/>
                </a:lnTo>
                <a:lnTo>
                  <a:pt x="23" y="144"/>
                </a:lnTo>
                <a:lnTo>
                  <a:pt x="28" y="138"/>
                </a:lnTo>
                <a:lnTo>
                  <a:pt x="37" y="130"/>
                </a:lnTo>
                <a:lnTo>
                  <a:pt x="42" y="108"/>
                </a:lnTo>
                <a:lnTo>
                  <a:pt x="46" y="106"/>
                </a:lnTo>
                <a:lnTo>
                  <a:pt x="46" y="87"/>
                </a:lnTo>
                <a:lnTo>
                  <a:pt x="40" y="79"/>
                </a:lnTo>
                <a:lnTo>
                  <a:pt x="44" y="75"/>
                </a:lnTo>
                <a:lnTo>
                  <a:pt x="37" y="75"/>
                </a:lnTo>
                <a:lnTo>
                  <a:pt x="33" y="68"/>
                </a:lnTo>
                <a:lnTo>
                  <a:pt x="33" y="51"/>
                </a:lnTo>
                <a:lnTo>
                  <a:pt x="28" y="51"/>
                </a:lnTo>
                <a:lnTo>
                  <a:pt x="30" y="56"/>
                </a:lnTo>
                <a:lnTo>
                  <a:pt x="17" y="38"/>
                </a:lnTo>
                <a:lnTo>
                  <a:pt x="15" y="32"/>
                </a:lnTo>
                <a:lnTo>
                  <a:pt x="17" y="27"/>
                </a:lnTo>
                <a:lnTo>
                  <a:pt x="15" y="32"/>
                </a:lnTo>
                <a:lnTo>
                  <a:pt x="11" y="27"/>
                </a:lnTo>
                <a:lnTo>
                  <a:pt x="0" y="3"/>
                </a:lnTo>
                <a:lnTo>
                  <a:pt x="4" y="0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194" name=""/>
          <p:cNvGrpSpPr/>
          <p:nvPr/>
        </p:nvGrpSpPr>
        <p:grpSpPr>
          <a:xfrm>
            <a:off x="9896400" y="5589720"/>
            <a:ext cx="189000" cy="339480"/>
            <a:chOff x="9896400" y="5589720"/>
            <a:chExt cx="189000" cy="339480"/>
          </a:xfrm>
        </p:grpSpPr>
        <p:sp>
          <p:nvSpPr>
            <p:cNvPr id="195" name=""/>
            <p:cNvSpPr/>
            <p:nvPr/>
          </p:nvSpPr>
          <p:spPr>
            <a:xfrm>
              <a:off x="9896400" y="5589720"/>
              <a:ext cx="189000" cy="339480"/>
            </a:xfrm>
            <a:custGeom>
              <a:avLst/>
              <a:gdLst/>
              <a:ahLst/>
              <a:rect l="l" t="t" r="r" b="b"/>
              <a:pathLst>
                <a:path w="119" h="214">
                  <a:moveTo>
                    <a:pt x="4" y="0"/>
                  </a:moveTo>
                  <a:lnTo>
                    <a:pt x="11" y="15"/>
                  </a:lnTo>
                  <a:lnTo>
                    <a:pt x="15" y="13"/>
                  </a:lnTo>
                  <a:lnTo>
                    <a:pt x="33" y="27"/>
                  </a:lnTo>
                  <a:lnTo>
                    <a:pt x="37" y="43"/>
                  </a:lnTo>
                  <a:lnTo>
                    <a:pt x="33" y="43"/>
                  </a:lnTo>
                  <a:lnTo>
                    <a:pt x="46" y="60"/>
                  </a:lnTo>
                  <a:lnTo>
                    <a:pt x="42" y="73"/>
                  </a:lnTo>
                  <a:lnTo>
                    <a:pt x="52" y="75"/>
                  </a:lnTo>
                  <a:lnTo>
                    <a:pt x="56" y="82"/>
                  </a:lnTo>
                  <a:lnTo>
                    <a:pt x="56" y="62"/>
                  </a:lnTo>
                  <a:lnTo>
                    <a:pt x="63" y="68"/>
                  </a:lnTo>
                  <a:lnTo>
                    <a:pt x="68" y="94"/>
                  </a:lnTo>
                  <a:lnTo>
                    <a:pt x="89" y="103"/>
                  </a:lnTo>
                  <a:lnTo>
                    <a:pt x="110" y="92"/>
                  </a:lnTo>
                  <a:lnTo>
                    <a:pt x="119" y="94"/>
                  </a:lnTo>
                  <a:lnTo>
                    <a:pt x="115" y="120"/>
                  </a:lnTo>
                  <a:lnTo>
                    <a:pt x="108" y="125"/>
                  </a:lnTo>
                  <a:lnTo>
                    <a:pt x="108" y="138"/>
                  </a:lnTo>
                  <a:lnTo>
                    <a:pt x="91" y="139"/>
                  </a:lnTo>
                  <a:lnTo>
                    <a:pt x="86" y="149"/>
                  </a:lnTo>
                  <a:lnTo>
                    <a:pt x="89" y="158"/>
                  </a:lnTo>
                  <a:lnTo>
                    <a:pt x="82" y="178"/>
                  </a:lnTo>
                  <a:lnTo>
                    <a:pt x="58" y="214"/>
                  </a:lnTo>
                  <a:lnTo>
                    <a:pt x="42" y="204"/>
                  </a:lnTo>
                  <a:lnTo>
                    <a:pt x="52" y="185"/>
                  </a:lnTo>
                  <a:lnTo>
                    <a:pt x="52" y="168"/>
                  </a:lnTo>
                  <a:lnTo>
                    <a:pt x="23" y="144"/>
                  </a:lnTo>
                  <a:lnTo>
                    <a:pt x="28" y="138"/>
                  </a:lnTo>
                  <a:lnTo>
                    <a:pt x="37" y="130"/>
                  </a:lnTo>
                  <a:lnTo>
                    <a:pt x="42" y="108"/>
                  </a:lnTo>
                  <a:lnTo>
                    <a:pt x="46" y="106"/>
                  </a:lnTo>
                  <a:lnTo>
                    <a:pt x="46" y="87"/>
                  </a:lnTo>
                  <a:lnTo>
                    <a:pt x="40" y="79"/>
                  </a:lnTo>
                  <a:lnTo>
                    <a:pt x="44" y="75"/>
                  </a:lnTo>
                  <a:lnTo>
                    <a:pt x="37" y="75"/>
                  </a:lnTo>
                  <a:lnTo>
                    <a:pt x="33" y="68"/>
                  </a:lnTo>
                  <a:lnTo>
                    <a:pt x="33" y="51"/>
                  </a:lnTo>
                  <a:lnTo>
                    <a:pt x="28" y="51"/>
                  </a:lnTo>
                  <a:lnTo>
                    <a:pt x="30" y="56"/>
                  </a:lnTo>
                  <a:lnTo>
                    <a:pt x="17" y="38"/>
                  </a:lnTo>
                  <a:lnTo>
                    <a:pt x="15" y="32"/>
                  </a:lnTo>
                  <a:lnTo>
                    <a:pt x="17" y="27"/>
                  </a:lnTo>
                  <a:lnTo>
                    <a:pt x="15" y="32"/>
                  </a:lnTo>
                  <a:lnTo>
                    <a:pt x="11" y="27"/>
                  </a:lnTo>
                  <a:lnTo>
                    <a:pt x="0" y="3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96" name=""/>
            <p:cNvSpPr/>
            <p:nvPr/>
          </p:nvSpPr>
          <p:spPr>
            <a:xfrm>
              <a:off x="9896400" y="5589720"/>
              <a:ext cx="189000" cy="339480"/>
            </a:xfrm>
            <a:custGeom>
              <a:avLst/>
              <a:gdLst/>
              <a:ahLst/>
              <a:rect l="l" t="t" r="r" b="b"/>
              <a:pathLst>
                <a:path w="119" h="214">
                  <a:moveTo>
                    <a:pt x="4" y="0"/>
                  </a:moveTo>
                  <a:lnTo>
                    <a:pt x="11" y="15"/>
                  </a:lnTo>
                  <a:lnTo>
                    <a:pt x="15" y="13"/>
                  </a:lnTo>
                  <a:lnTo>
                    <a:pt x="33" y="27"/>
                  </a:lnTo>
                  <a:lnTo>
                    <a:pt x="37" y="43"/>
                  </a:lnTo>
                  <a:lnTo>
                    <a:pt x="33" y="43"/>
                  </a:lnTo>
                  <a:lnTo>
                    <a:pt x="46" y="60"/>
                  </a:lnTo>
                  <a:lnTo>
                    <a:pt x="42" y="73"/>
                  </a:lnTo>
                  <a:lnTo>
                    <a:pt x="52" y="75"/>
                  </a:lnTo>
                  <a:lnTo>
                    <a:pt x="56" y="82"/>
                  </a:lnTo>
                  <a:lnTo>
                    <a:pt x="56" y="62"/>
                  </a:lnTo>
                  <a:lnTo>
                    <a:pt x="63" y="68"/>
                  </a:lnTo>
                  <a:lnTo>
                    <a:pt x="68" y="94"/>
                  </a:lnTo>
                  <a:lnTo>
                    <a:pt x="89" y="103"/>
                  </a:lnTo>
                  <a:lnTo>
                    <a:pt x="110" y="92"/>
                  </a:lnTo>
                  <a:lnTo>
                    <a:pt x="119" y="94"/>
                  </a:lnTo>
                  <a:lnTo>
                    <a:pt x="115" y="120"/>
                  </a:lnTo>
                  <a:lnTo>
                    <a:pt x="108" y="125"/>
                  </a:lnTo>
                  <a:lnTo>
                    <a:pt x="108" y="138"/>
                  </a:lnTo>
                  <a:lnTo>
                    <a:pt x="91" y="139"/>
                  </a:lnTo>
                  <a:lnTo>
                    <a:pt x="86" y="149"/>
                  </a:lnTo>
                  <a:lnTo>
                    <a:pt x="89" y="158"/>
                  </a:lnTo>
                  <a:lnTo>
                    <a:pt x="82" y="178"/>
                  </a:lnTo>
                  <a:lnTo>
                    <a:pt x="58" y="214"/>
                  </a:lnTo>
                  <a:lnTo>
                    <a:pt x="42" y="204"/>
                  </a:lnTo>
                  <a:lnTo>
                    <a:pt x="52" y="185"/>
                  </a:lnTo>
                  <a:lnTo>
                    <a:pt x="52" y="168"/>
                  </a:lnTo>
                  <a:lnTo>
                    <a:pt x="23" y="144"/>
                  </a:lnTo>
                  <a:lnTo>
                    <a:pt x="28" y="138"/>
                  </a:lnTo>
                  <a:lnTo>
                    <a:pt x="37" y="130"/>
                  </a:lnTo>
                  <a:lnTo>
                    <a:pt x="42" y="108"/>
                  </a:lnTo>
                  <a:lnTo>
                    <a:pt x="46" y="106"/>
                  </a:lnTo>
                  <a:lnTo>
                    <a:pt x="46" y="87"/>
                  </a:lnTo>
                  <a:lnTo>
                    <a:pt x="40" y="79"/>
                  </a:lnTo>
                  <a:lnTo>
                    <a:pt x="44" y="75"/>
                  </a:lnTo>
                  <a:lnTo>
                    <a:pt x="37" y="75"/>
                  </a:lnTo>
                  <a:lnTo>
                    <a:pt x="33" y="68"/>
                  </a:lnTo>
                  <a:lnTo>
                    <a:pt x="33" y="51"/>
                  </a:lnTo>
                  <a:lnTo>
                    <a:pt x="28" y="51"/>
                  </a:lnTo>
                  <a:lnTo>
                    <a:pt x="30" y="56"/>
                  </a:lnTo>
                  <a:lnTo>
                    <a:pt x="17" y="38"/>
                  </a:lnTo>
                  <a:lnTo>
                    <a:pt x="15" y="32"/>
                  </a:lnTo>
                  <a:lnTo>
                    <a:pt x="17" y="27"/>
                  </a:lnTo>
                  <a:lnTo>
                    <a:pt x="15" y="32"/>
                  </a:lnTo>
                  <a:lnTo>
                    <a:pt x="11" y="27"/>
                  </a:lnTo>
                  <a:lnTo>
                    <a:pt x="0" y="3"/>
                  </a:lnTo>
                  <a:lnTo>
                    <a:pt x="4" y="0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197" name=""/>
          <p:cNvSpPr/>
          <p:nvPr/>
        </p:nvSpPr>
        <p:spPr>
          <a:xfrm>
            <a:off x="9701280" y="5875200"/>
            <a:ext cx="245880" cy="320760"/>
          </a:xfrm>
          <a:custGeom>
            <a:avLst/>
            <a:gdLst/>
            <a:ahLst/>
            <a:rect l="l" t="t" r="r" b="b"/>
            <a:pathLst>
              <a:path w="155" h="202">
                <a:moveTo>
                  <a:pt x="113" y="18"/>
                </a:moveTo>
                <a:lnTo>
                  <a:pt x="123" y="0"/>
                </a:lnTo>
                <a:lnTo>
                  <a:pt x="134" y="24"/>
                </a:lnTo>
                <a:lnTo>
                  <a:pt x="148" y="15"/>
                </a:lnTo>
                <a:lnTo>
                  <a:pt x="148" y="24"/>
                </a:lnTo>
                <a:lnTo>
                  <a:pt x="151" y="18"/>
                </a:lnTo>
                <a:lnTo>
                  <a:pt x="155" y="19"/>
                </a:lnTo>
                <a:lnTo>
                  <a:pt x="153" y="24"/>
                </a:lnTo>
                <a:lnTo>
                  <a:pt x="155" y="41"/>
                </a:lnTo>
                <a:lnTo>
                  <a:pt x="139" y="75"/>
                </a:lnTo>
                <a:lnTo>
                  <a:pt x="128" y="84"/>
                </a:lnTo>
                <a:lnTo>
                  <a:pt x="125" y="101"/>
                </a:lnTo>
                <a:lnTo>
                  <a:pt x="132" y="109"/>
                </a:lnTo>
                <a:lnTo>
                  <a:pt x="120" y="104"/>
                </a:lnTo>
                <a:lnTo>
                  <a:pt x="104" y="116"/>
                </a:lnTo>
                <a:lnTo>
                  <a:pt x="99" y="114"/>
                </a:lnTo>
                <a:lnTo>
                  <a:pt x="85" y="179"/>
                </a:lnTo>
                <a:lnTo>
                  <a:pt x="62" y="198"/>
                </a:lnTo>
                <a:lnTo>
                  <a:pt x="49" y="202"/>
                </a:lnTo>
                <a:lnTo>
                  <a:pt x="24" y="193"/>
                </a:lnTo>
                <a:lnTo>
                  <a:pt x="22" y="185"/>
                </a:lnTo>
                <a:lnTo>
                  <a:pt x="3" y="185"/>
                </a:lnTo>
                <a:lnTo>
                  <a:pt x="5" y="176"/>
                </a:lnTo>
                <a:lnTo>
                  <a:pt x="1" y="182"/>
                </a:lnTo>
                <a:lnTo>
                  <a:pt x="3" y="176"/>
                </a:lnTo>
                <a:lnTo>
                  <a:pt x="0" y="176"/>
                </a:lnTo>
                <a:lnTo>
                  <a:pt x="5" y="169"/>
                </a:lnTo>
                <a:lnTo>
                  <a:pt x="8" y="164"/>
                </a:lnTo>
                <a:lnTo>
                  <a:pt x="3" y="161"/>
                </a:lnTo>
                <a:lnTo>
                  <a:pt x="5" y="155"/>
                </a:lnTo>
                <a:lnTo>
                  <a:pt x="14" y="155"/>
                </a:lnTo>
                <a:lnTo>
                  <a:pt x="10" y="152"/>
                </a:lnTo>
                <a:lnTo>
                  <a:pt x="10" y="144"/>
                </a:lnTo>
                <a:lnTo>
                  <a:pt x="14" y="142"/>
                </a:lnTo>
                <a:lnTo>
                  <a:pt x="18" y="144"/>
                </a:lnTo>
                <a:lnTo>
                  <a:pt x="18" y="138"/>
                </a:lnTo>
                <a:lnTo>
                  <a:pt x="33" y="114"/>
                </a:lnTo>
                <a:lnTo>
                  <a:pt x="52" y="109"/>
                </a:lnTo>
                <a:lnTo>
                  <a:pt x="88" y="73"/>
                </a:lnTo>
                <a:lnTo>
                  <a:pt x="99" y="41"/>
                </a:lnTo>
                <a:lnTo>
                  <a:pt x="109" y="35"/>
                </a:lnTo>
                <a:lnTo>
                  <a:pt x="113" y="18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198" name=""/>
          <p:cNvGrpSpPr/>
          <p:nvPr/>
        </p:nvGrpSpPr>
        <p:grpSpPr>
          <a:xfrm>
            <a:off x="9701280" y="5875200"/>
            <a:ext cx="245880" cy="320760"/>
            <a:chOff x="9701280" y="5875200"/>
            <a:chExt cx="245880" cy="320760"/>
          </a:xfrm>
        </p:grpSpPr>
        <p:sp>
          <p:nvSpPr>
            <p:cNvPr id="199" name=""/>
            <p:cNvSpPr/>
            <p:nvPr/>
          </p:nvSpPr>
          <p:spPr>
            <a:xfrm>
              <a:off x="9701280" y="5875200"/>
              <a:ext cx="245880" cy="320760"/>
            </a:xfrm>
            <a:custGeom>
              <a:avLst/>
              <a:gdLst/>
              <a:ahLst/>
              <a:rect l="l" t="t" r="r" b="b"/>
              <a:pathLst>
                <a:path w="155" h="202">
                  <a:moveTo>
                    <a:pt x="113" y="18"/>
                  </a:moveTo>
                  <a:lnTo>
                    <a:pt x="123" y="0"/>
                  </a:lnTo>
                  <a:lnTo>
                    <a:pt x="134" y="24"/>
                  </a:lnTo>
                  <a:lnTo>
                    <a:pt x="148" y="15"/>
                  </a:lnTo>
                  <a:lnTo>
                    <a:pt x="148" y="24"/>
                  </a:lnTo>
                  <a:lnTo>
                    <a:pt x="151" y="18"/>
                  </a:lnTo>
                  <a:lnTo>
                    <a:pt x="155" y="19"/>
                  </a:lnTo>
                  <a:lnTo>
                    <a:pt x="153" y="24"/>
                  </a:lnTo>
                  <a:lnTo>
                    <a:pt x="155" y="41"/>
                  </a:lnTo>
                  <a:lnTo>
                    <a:pt x="139" y="75"/>
                  </a:lnTo>
                  <a:lnTo>
                    <a:pt x="128" y="84"/>
                  </a:lnTo>
                  <a:lnTo>
                    <a:pt x="125" y="101"/>
                  </a:lnTo>
                  <a:lnTo>
                    <a:pt x="132" y="109"/>
                  </a:lnTo>
                  <a:lnTo>
                    <a:pt x="120" y="104"/>
                  </a:lnTo>
                  <a:lnTo>
                    <a:pt x="104" y="116"/>
                  </a:lnTo>
                  <a:lnTo>
                    <a:pt x="99" y="114"/>
                  </a:lnTo>
                  <a:lnTo>
                    <a:pt x="85" y="179"/>
                  </a:lnTo>
                  <a:lnTo>
                    <a:pt x="62" y="198"/>
                  </a:lnTo>
                  <a:lnTo>
                    <a:pt x="49" y="202"/>
                  </a:lnTo>
                  <a:lnTo>
                    <a:pt x="24" y="193"/>
                  </a:lnTo>
                  <a:lnTo>
                    <a:pt x="22" y="185"/>
                  </a:lnTo>
                  <a:lnTo>
                    <a:pt x="3" y="185"/>
                  </a:lnTo>
                  <a:lnTo>
                    <a:pt x="5" y="176"/>
                  </a:lnTo>
                  <a:lnTo>
                    <a:pt x="1" y="182"/>
                  </a:lnTo>
                  <a:lnTo>
                    <a:pt x="3" y="176"/>
                  </a:lnTo>
                  <a:lnTo>
                    <a:pt x="0" y="176"/>
                  </a:lnTo>
                  <a:lnTo>
                    <a:pt x="5" y="169"/>
                  </a:lnTo>
                  <a:lnTo>
                    <a:pt x="8" y="164"/>
                  </a:lnTo>
                  <a:lnTo>
                    <a:pt x="3" y="161"/>
                  </a:lnTo>
                  <a:lnTo>
                    <a:pt x="5" y="155"/>
                  </a:lnTo>
                  <a:lnTo>
                    <a:pt x="14" y="155"/>
                  </a:lnTo>
                  <a:lnTo>
                    <a:pt x="10" y="152"/>
                  </a:lnTo>
                  <a:lnTo>
                    <a:pt x="10" y="144"/>
                  </a:lnTo>
                  <a:lnTo>
                    <a:pt x="14" y="142"/>
                  </a:lnTo>
                  <a:lnTo>
                    <a:pt x="18" y="144"/>
                  </a:lnTo>
                  <a:lnTo>
                    <a:pt x="18" y="138"/>
                  </a:lnTo>
                  <a:lnTo>
                    <a:pt x="33" y="114"/>
                  </a:lnTo>
                  <a:lnTo>
                    <a:pt x="52" y="109"/>
                  </a:lnTo>
                  <a:lnTo>
                    <a:pt x="88" y="73"/>
                  </a:lnTo>
                  <a:lnTo>
                    <a:pt x="99" y="41"/>
                  </a:lnTo>
                  <a:lnTo>
                    <a:pt x="109" y="35"/>
                  </a:lnTo>
                  <a:lnTo>
                    <a:pt x="113" y="18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00" name=""/>
            <p:cNvSpPr/>
            <p:nvPr/>
          </p:nvSpPr>
          <p:spPr>
            <a:xfrm>
              <a:off x="9701280" y="5875200"/>
              <a:ext cx="245880" cy="320760"/>
            </a:xfrm>
            <a:custGeom>
              <a:avLst/>
              <a:gdLst/>
              <a:ahLst/>
              <a:rect l="l" t="t" r="r" b="b"/>
              <a:pathLst>
                <a:path w="155" h="202">
                  <a:moveTo>
                    <a:pt x="113" y="18"/>
                  </a:moveTo>
                  <a:lnTo>
                    <a:pt x="123" y="0"/>
                  </a:lnTo>
                  <a:lnTo>
                    <a:pt x="134" y="24"/>
                  </a:lnTo>
                  <a:lnTo>
                    <a:pt x="148" y="15"/>
                  </a:lnTo>
                  <a:lnTo>
                    <a:pt x="148" y="24"/>
                  </a:lnTo>
                  <a:lnTo>
                    <a:pt x="151" y="18"/>
                  </a:lnTo>
                  <a:lnTo>
                    <a:pt x="155" y="19"/>
                  </a:lnTo>
                  <a:lnTo>
                    <a:pt x="153" y="24"/>
                  </a:lnTo>
                  <a:lnTo>
                    <a:pt x="155" y="41"/>
                  </a:lnTo>
                  <a:lnTo>
                    <a:pt x="139" y="75"/>
                  </a:lnTo>
                  <a:lnTo>
                    <a:pt x="128" y="84"/>
                  </a:lnTo>
                  <a:lnTo>
                    <a:pt x="125" y="101"/>
                  </a:lnTo>
                  <a:lnTo>
                    <a:pt x="132" y="109"/>
                  </a:lnTo>
                  <a:lnTo>
                    <a:pt x="120" y="104"/>
                  </a:lnTo>
                  <a:lnTo>
                    <a:pt x="104" y="116"/>
                  </a:lnTo>
                  <a:lnTo>
                    <a:pt x="99" y="114"/>
                  </a:lnTo>
                  <a:lnTo>
                    <a:pt x="85" y="179"/>
                  </a:lnTo>
                  <a:lnTo>
                    <a:pt x="62" y="198"/>
                  </a:lnTo>
                  <a:lnTo>
                    <a:pt x="49" y="202"/>
                  </a:lnTo>
                  <a:lnTo>
                    <a:pt x="24" y="193"/>
                  </a:lnTo>
                  <a:lnTo>
                    <a:pt x="22" y="185"/>
                  </a:lnTo>
                  <a:lnTo>
                    <a:pt x="3" y="185"/>
                  </a:lnTo>
                  <a:lnTo>
                    <a:pt x="5" y="176"/>
                  </a:lnTo>
                  <a:lnTo>
                    <a:pt x="1" y="182"/>
                  </a:lnTo>
                  <a:lnTo>
                    <a:pt x="3" y="176"/>
                  </a:lnTo>
                  <a:lnTo>
                    <a:pt x="0" y="176"/>
                  </a:lnTo>
                  <a:lnTo>
                    <a:pt x="5" y="169"/>
                  </a:lnTo>
                  <a:lnTo>
                    <a:pt x="8" y="164"/>
                  </a:lnTo>
                  <a:lnTo>
                    <a:pt x="3" y="161"/>
                  </a:lnTo>
                  <a:lnTo>
                    <a:pt x="5" y="155"/>
                  </a:lnTo>
                  <a:lnTo>
                    <a:pt x="14" y="155"/>
                  </a:lnTo>
                  <a:lnTo>
                    <a:pt x="10" y="152"/>
                  </a:lnTo>
                  <a:lnTo>
                    <a:pt x="10" y="144"/>
                  </a:lnTo>
                  <a:lnTo>
                    <a:pt x="14" y="142"/>
                  </a:lnTo>
                  <a:lnTo>
                    <a:pt x="18" y="144"/>
                  </a:lnTo>
                  <a:lnTo>
                    <a:pt x="18" y="138"/>
                  </a:lnTo>
                  <a:lnTo>
                    <a:pt x="33" y="114"/>
                  </a:lnTo>
                  <a:lnTo>
                    <a:pt x="52" y="109"/>
                  </a:lnTo>
                  <a:lnTo>
                    <a:pt x="88" y="73"/>
                  </a:lnTo>
                  <a:lnTo>
                    <a:pt x="99" y="41"/>
                  </a:lnTo>
                  <a:lnTo>
                    <a:pt x="109" y="35"/>
                  </a:lnTo>
                  <a:lnTo>
                    <a:pt x="113" y="18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201" name=""/>
          <p:cNvSpPr/>
          <p:nvPr/>
        </p:nvSpPr>
        <p:spPr>
          <a:xfrm>
            <a:off x="6900840" y="3851280"/>
            <a:ext cx="68400" cy="144360"/>
          </a:xfrm>
          <a:custGeom>
            <a:avLst/>
            <a:gdLst/>
            <a:ahLst/>
            <a:rect l="l" t="t" r="r" b="b"/>
            <a:pathLst>
              <a:path w="43" h="91">
                <a:moveTo>
                  <a:pt x="9" y="0"/>
                </a:moveTo>
                <a:lnTo>
                  <a:pt x="6" y="3"/>
                </a:lnTo>
                <a:lnTo>
                  <a:pt x="12" y="8"/>
                </a:lnTo>
                <a:lnTo>
                  <a:pt x="9" y="9"/>
                </a:lnTo>
                <a:lnTo>
                  <a:pt x="2" y="41"/>
                </a:lnTo>
                <a:lnTo>
                  <a:pt x="0" y="41"/>
                </a:lnTo>
                <a:lnTo>
                  <a:pt x="2" y="72"/>
                </a:lnTo>
                <a:lnTo>
                  <a:pt x="10" y="90"/>
                </a:lnTo>
                <a:lnTo>
                  <a:pt x="23" y="91"/>
                </a:lnTo>
                <a:lnTo>
                  <a:pt x="43" y="74"/>
                </a:lnTo>
                <a:lnTo>
                  <a:pt x="43" y="53"/>
                </a:lnTo>
                <a:lnTo>
                  <a:pt x="25" y="14"/>
                </a:lnTo>
                <a:lnTo>
                  <a:pt x="12" y="3"/>
                </a:lnTo>
                <a:lnTo>
                  <a:pt x="9" y="0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202" name=""/>
          <p:cNvGrpSpPr/>
          <p:nvPr/>
        </p:nvGrpSpPr>
        <p:grpSpPr>
          <a:xfrm>
            <a:off x="6900840" y="3851280"/>
            <a:ext cx="68400" cy="144360"/>
            <a:chOff x="6900840" y="3851280"/>
            <a:chExt cx="68400" cy="144360"/>
          </a:xfrm>
        </p:grpSpPr>
        <p:sp>
          <p:nvSpPr>
            <p:cNvPr id="203" name=""/>
            <p:cNvSpPr/>
            <p:nvPr/>
          </p:nvSpPr>
          <p:spPr>
            <a:xfrm>
              <a:off x="6900840" y="3851280"/>
              <a:ext cx="68400" cy="144360"/>
            </a:xfrm>
            <a:custGeom>
              <a:avLst/>
              <a:gdLst/>
              <a:ahLst/>
              <a:rect l="l" t="t" r="r" b="b"/>
              <a:pathLst>
                <a:path w="43" h="91">
                  <a:moveTo>
                    <a:pt x="9" y="0"/>
                  </a:moveTo>
                  <a:lnTo>
                    <a:pt x="6" y="3"/>
                  </a:lnTo>
                  <a:lnTo>
                    <a:pt x="12" y="8"/>
                  </a:lnTo>
                  <a:lnTo>
                    <a:pt x="9" y="9"/>
                  </a:lnTo>
                  <a:lnTo>
                    <a:pt x="2" y="41"/>
                  </a:lnTo>
                  <a:lnTo>
                    <a:pt x="0" y="41"/>
                  </a:lnTo>
                  <a:lnTo>
                    <a:pt x="2" y="72"/>
                  </a:lnTo>
                  <a:lnTo>
                    <a:pt x="10" y="90"/>
                  </a:lnTo>
                  <a:lnTo>
                    <a:pt x="23" y="91"/>
                  </a:lnTo>
                  <a:lnTo>
                    <a:pt x="43" y="74"/>
                  </a:lnTo>
                  <a:lnTo>
                    <a:pt x="43" y="53"/>
                  </a:lnTo>
                  <a:lnTo>
                    <a:pt x="25" y="14"/>
                  </a:lnTo>
                  <a:lnTo>
                    <a:pt x="12" y="3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04" name=""/>
            <p:cNvSpPr/>
            <p:nvPr/>
          </p:nvSpPr>
          <p:spPr>
            <a:xfrm>
              <a:off x="6900840" y="3851280"/>
              <a:ext cx="68400" cy="144360"/>
            </a:xfrm>
            <a:custGeom>
              <a:avLst/>
              <a:gdLst/>
              <a:ahLst/>
              <a:rect l="l" t="t" r="r" b="b"/>
              <a:pathLst>
                <a:path w="43" h="91">
                  <a:moveTo>
                    <a:pt x="9" y="0"/>
                  </a:moveTo>
                  <a:lnTo>
                    <a:pt x="6" y="3"/>
                  </a:lnTo>
                  <a:lnTo>
                    <a:pt x="12" y="8"/>
                  </a:lnTo>
                  <a:lnTo>
                    <a:pt x="9" y="9"/>
                  </a:lnTo>
                  <a:lnTo>
                    <a:pt x="2" y="41"/>
                  </a:lnTo>
                  <a:lnTo>
                    <a:pt x="0" y="41"/>
                  </a:lnTo>
                  <a:lnTo>
                    <a:pt x="2" y="72"/>
                  </a:lnTo>
                  <a:lnTo>
                    <a:pt x="10" y="90"/>
                  </a:lnTo>
                  <a:lnTo>
                    <a:pt x="23" y="91"/>
                  </a:lnTo>
                  <a:lnTo>
                    <a:pt x="43" y="74"/>
                  </a:lnTo>
                  <a:lnTo>
                    <a:pt x="43" y="53"/>
                  </a:lnTo>
                  <a:lnTo>
                    <a:pt x="25" y="14"/>
                  </a:lnTo>
                  <a:lnTo>
                    <a:pt x="12" y="3"/>
                  </a:lnTo>
                  <a:lnTo>
                    <a:pt x="9" y="0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205" name=""/>
          <p:cNvSpPr/>
          <p:nvPr/>
        </p:nvSpPr>
        <p:spPr>
          <a:xfrm>
            <a:off x="1425600" y="284040"/>
            <a:ext cx="930240" cy="970200"/>
          </a:xfrm>
          <a:custGeom>
            <a:avLst/>
            <a:gdLst/>
            <a:ahLst/>
            <a:rect l="l" t="t" r="r" b="b"/>
            <a:pathLst>
              <a:path w="586" h="611">
                <a:moveTo>
                  <a:pt x="457" y="553"/>
                </a:moveTo>
                <a:lnTo>
                  <a:pt x="436" y="524"/>
                </a:lnTo>
                <a:lnTo>
                  <a:pt x="433" y="515"/>
                </a:lnTo>
                <a:lnTo>
                  <a:pt x="436" y="513"/>
                </a:lnTo>
                <a:lnTo>
                  <a:pt x="450" y="529"/>
                </a:lnTo>
                <a:lnTo>
                  <a:pt x="457" y="524"/>
                </a:lnTo>
                <a:lnTo>
                  <a:pt x="476" y="551"/>
                </a:lnTo>
                <a:lnTo>
                  <a:pt x="501" y="556"/>
                </a:lnTo>
                <a:lnTo>
                  <a:pt x="516" y="578"/>
                </a:lnTo>
                <a:lnTo>
                  <a:pt x="518" y="575"/>
                </a:lnTo>
                <a:lnTo>
                  <a:pt x="511" y="561"/>
                </a:lnTo>
                <a:lnTo>
                  <a:pt x="522" y="564"/>
                </a:lnTo>
                <a:lnTo>
                  <a:pt x="520" y="551"/>
                </a:lnTo>
                <a:lnTo>
                  <a:pt x="511" y="539"/>
                </a:lnTo>
                <a:lnTo>
                  <a:pt x="511" y="529"/>
                </a:lnTo>
                <a:lnTo>
                  <a:pt x="522" y="539"/>
                </a:lnTo>
                <a:lnTo>
                  <a:pt x="523" y="515"/>
                </a:lnTo>
                <a:lnTo>
                  <a:pt x="520" y="501"/>
                </a:lnTo>
                <a:lnTo>
                  <a:pt x="507" y="493"/>
                </a:lnTo>
                <a:lnTo>
                  <a:pt x="511" y="469"/>
                </a:lnTo>
                <a:lnTo>
                  <a:pt x="505" y="463"/>
                </a:lnTo>
                <a:lnTo>
                  <a:pt x="499" y="467"/>
                </a:lnTo>
                <a:lnTo>
                  <a:pt x="497" y="455"/>
                </a:lnTo>
                <a:lnTo>
                  <a:pt x="485" y="458"/>
                </a:lnTo>
                <a:lnTo>
                  <a:pt x="488" y="450"/>
                </a:lnTo>
                <a:lnTo>
                  <a:pt x="478" y="450"/>
                </a:lnTo>
                <a:lnTo>
                  <a:pt x="476" y="458"/>
                </a:lnTo>
                <a:lnTo>
                  <a:pt x="471" y="436"/>
                </a:lnTo>
                <a:lnTo>
                  <a:pt x="466" y="433"/>
                </a:lnTo>
                <a:lnTo>
                  <a:pt x="466" y="412"/>
                </a:lnTo>
                <a:lnTo>
                  <a:pt x="452" y="412"/>
                </a:lnTo>
                <a:lnTo>
                  <a:pt x="453" y="395"/>
                </a:lnTo>
                <a:lnTo>
                  <a:pt x="468" y="392"/>
                </a:lnTo>
                <a:lnTo>
                  <a:pt x="447" y="366"/>
                </a:lnTo>
                <a:lnTo>
                  <a:pt x="455" y="360"/>
                </a:lnTo>
                <a:lnTo>
                  <a:pt x="466" y="371"/>
                </a:lnTo>
                <a:lnTo>
                  <a:pt x="462" y="359"/>
                </a:lnTo>
                <a:lnTo>
                  <a:pt x="474" y="359"/>
                </a:lnTo>
                <a:lnTo>
                  <a:pt x="472" y="371"/>
                </a:lnTo>
                <a:lnTo>
                  <a:pt x="493" y="382"/>
                </a:lnTo>
                <a:lnTo>
                  <a:pt x="495" y="392"/>
                </a:lnTo>
                <a:lnTo>
                  <a:pt x="505" y="390"/>
                </a:lnTo>
                <a:lnTo>
                  <a:pt x="505" y="406"/>
                </a:lnTo>
                <a:lnTo>
                  <a:pt x="513" y="423"/>
                </a:lnTo>
                <a:lnTo>
                  <a:pt x="518" y="419"/>
                </a:lnTo>
                <a:lnTo>
                  <a:pt x="518" y="431"/>
                </a:lnTo>
                <a:lnTo>
                  <a:pt x="522" y="436"/>
                </a:lnTo>
                <a:lnTo>
                  <a:pt x="528" y="433"/>
                </a:lnTo>
                <a:lnTo>
                  <a:pt x="540" y="452"/>
                </a:lnTo>
                <a:lnTo>
                  <a:pt x="549" y="428"/>
                </a:lnTo>
                <a:lnTo>
                  <a:pt x="544" y="404"/>
                </a:lnTo>
                <a:lnTo>
                  <a:pt x="559" y="414"/>
                </a:lnTo>
                <a:lnTo>
                  <a:pt x="565" y="392"/>
                </a:lnTo>
                <a:lnTo>
                  <a:pt x="572" y="387"/>
                </a:lnTo>
                <a:lnTo>
                  <a:pt x="561" y="385"/>
                </a:lnTo>
                <a:lnTo>
                  <a:pt x="567" y="373"/>
                </a:lnTo>
                <a:lnTo>
                  <a:pt x="561" y="371"/>
                </a:lnTo>
                <a:lnTo>
                  <a:pt x="579" y="376"/>
                </a:lnTo>
                <a:lnTo>
                  <a:pt x="582" y="371"/>
                </a:lnTo>
                <a:lnTo>
                  <a:pt x="577" y="366"/>
                </a:lnTo>
                <a:lnTo>
                  <a:pt x="586" y="354"/>
                </a:lnTo>
                <a:lnTo>
                  <a:pt x="570" y="332"/>
                </a:lnTo>
                <a:lnTo>
                  <a:pt x="546" y="337"/>
                </a:lnTo>
                <a:lnTo>
                  <a:pt x="553" y="313"/>
                </a:lnTo>
                <a:lnTo>
                  <a:pt x="528" y="318"/>
                </a:lnTo>
                <a:lnTo>
                  <a:pt x="534" y="308"/>
                </a:lnTo>
                <a:lnTo>
                  <a:pt x="522" y="284"/>
                </a:lnTo>
                <a:lnTo>
                  <a:pt x="509" y="279"/>
                </a:lnTo>
                <a:lnTo>
                  <a:pt x="511" y="267"/>
                </a:lnTo>
                <a:lnTo>
                  <a:pt x="493" y="277"/>
                </a:lnTo>
                <a:lnTo>
                  <a:pt x="487" y="270"/>
                </a:lnTo>
                <a:lnTo>
                  <a:pt x="490" y="262"/>
                </a:lnTo>
                <a:lnTo>
                  <a:pt x="487" y="256"/>
                </a:lnTo>
                <a:lnTo>
                  <a:pt x="474" y="256"/>
                </a:lnTo>
                <a:lnTo>
                  <a:pt x="476" y="245"/>
                </a:lnTo>
                <a:lnTo>
                  <a:pt x="443" y="231"/>
                </a:lnTo>
                <a:lnTo>
                  <a:pt x="455" y="226"/>
                </a:lnTo>
                <a:lnTo>
                  <a:pt x="447" y="212"/>
                </a:lnTo>
                <a:lnTo>
                  <a:pt x="455" y="205"/>
                </a:lnTo>
                <a:lnTo>
                  <a:pt x="439" y="193"/>
                </a:lnTo>
                <a:lnTo>
                  <a:pt x="480" y="188"/>
                </a:lnTo>
                <a:lnTo>
                  <a:pt x="433" y="169"/>
                </a:lnTo>
                <a:lnTo>
                  <a:pt x="466" y="157"/>
                </a:lnTo>
                <a:lnTo>
                  <a:pt x="471" y="150"/>
                </a:lnTo>
                <a:lnTo>
                  <a:pt x="466" y="142"/>
                </a:lnTo>
                <a:lnTo>
                  <a:pt x="447" y="118"/>
                </a:lnTo>
                <a:lnTo>
                  <a:pt x="445" y="130"/>
                </a:lnTo>
                <a:lnTo>
                  <a:pt x="429" y="139"/>
                </a:lnTo>
                <a:lnTo>
                  <a:pt x="436" y="125"/>
                </a:lnTo>
                <a:lnTo>
                  <a:pt x="417" y="128"/>
                </a:lnTo>
                <a:lnTo>
                  <a:pt x="439" y="111"/>
                </a:lnTo>
                <a:lnTo>
                  <a:pt x="441" y="96"/>
                </a:lnTo>
                <a:lnTo>
                  <a:pt x="418" y="84"/>
                </a:lnTo>
                <a:lnTo>
                  <a:pt x="401" y="104"/>
                </a:lnTo>
                <a:lnTo>
                  <a:pt x="412" y="79"/>
                </a:lnTo>
                <a:lnTo>
                  <a:pt x="391" y="92"/>
                </a:lnTo>
                <a:lnTo>
                  <a:pt x="398" y="73"/>
                </a:lnTo>
                <a:lnTo>
                  <a:pt x="398" y="63"/>
                </a:lnTo>
                <a:lnTo>
                  <a:pt x="366" y="63"/>
                </a:lnTo>
                <a:lnTo>
                  <a:pt x="385" y="55"/>
                </a:lnTo>
                <a:lnTo>
                  <a:pt x="387" y="51"/>
                </a:lnTo>
                <a:lnTo>
                  <a:pt x="382" y="32"/>
                </a:lnTo>
                <a:lnTo>
                  <a:pt x="356" y="14"/>
                </a:lnTo>
                <a:lnTo>
                  <a:pt x="350" y="27"/>
                </a:lnTo>
                <a:lnTo>
                  <a:pt x="342" y="27"/>
                </a:lnTo>
                <a:lnTo>
                  <a:pt x="342" y="43"/>
                </a:lnTo>
                <a:lnTo>
                  <a:pt x="335" y="35"/>
                </a:lnTo>
                <a:lnTo>
                  <a:pt x="335" y="27"/>
                </a:lnTo>
                <a:lnTo>
                  <a:pt x="328" y="35"/>
                </a:lnTo>
                <a:lnTo>
                  <a:pt x="338" y="8"/>
                </a:lnTo>
                <a:lnTo>
                  <a:pt x="307" y="17"/>
                </a:lnTo>
                <a:lnTo>
                  <a:pt x="321" y="3"/>
                </a:lnTo>
                <a:lnTo>
                  <a:pt x="321" y="0"/>
                </a:lnTo>
                <a:lnTo>
                  <a:pt x="87" y="0"/>
                </a:lnTo>
                <a:lnTo>
                  <a:pt x="96" y="14"/>
                </a:lnTo>
                <a:lnTo>
                  <a:pt x="108" y="19"/>
                </a:lnTo>
                <a:lnTo>
                  <a:pt x="106" y="63"/>
                </a:lnTo>
                <a:lnTo>
                  <a:pt x="104" y="70"/>
                </a:lnTo>
                <a:lnTo>
                  <a:pt x="102" y="55"/>
                </a:lnTo>
                <a:lnTo>
                  <a:pt x="69" y="65"/>
                </a:lnTo>
                <a:lnTo>
                  <a:pt x="104" y="46"/>
                </a:lnTo>
                <a:lnTo>
                  <a:pt x="77" y="0"/>
                </a:lnTo>
                <a:lnTo>
                  <a:pt x="0" y="0"/>
                </a:lnTo>
                <a:lnTo>
                  <a:pt x="4" y="10"/>
                </a:lnTo>
                <a:lnTo>
                  <a:pt x="0" y="35"/>
                </a:lnTo>
                <a:lnTo>
                  <a:pt x="58" y="68"/>
                </a:lnTo>
                <a:lnTo>
                  <a:pt x="13" y="63"/>
                </a:lnTo>
                <a:lnTo>
                  <a:pt x="15" y="68"/>
                </a:lnTo>
                <a:lnTo>
                  <a:pt x="13" y="75"/>
                </a:lnTo>
                <a:lnTo>
                  <a:pt x="37" y="116"/>
                </a:lnTo>
                <a:lnTo>
                  <a:pt x="60" y="118"/>
                </a:lnTo>
                <a:lnTo>
                  <a:pt x="70" y="106"/>
                </a:lnTo>
                <a:lnTo>
                  <a:pt x="73" y="118"/>
                </a:lnTo>
                <a:lnTo>
                  <a:pt x="84" y="135"/>
                </a:lnTo>
                <a:lnTo>
                  <a:pt x="141" y="137"/>
                </a:lnTo>
                <a:lnTo>
                  <a:pt x="166" y="152"/>
                </a:lnTo>
                <a:lnTo>
                  <a:pt x="173" y="139"/>
                </a:lnTo>
                <a:lnTo>
                  <a:pt x="183" y="155"/>
                </a:lnTo>
                <a:lnTo>
                  <a:pt x="187" y="155"/>
                </a:lnTo>
                <a:lnTo>
                  <a:pt x="185" y="150"/>
                </a:lnTo>
                <a:lnTo>
                  <a:pt x="173" y="128"/>
                </a:lnTo>
                <a:lnTo>
                  <a:pt x="208" y="139"/>
                </a:lnTo>
                <a:lnTo>
                  <a:pt x="211" y="150"/>
                </a:lnTo>
                <a:lnTo>
                  <a:pt x="228" y="144"/>
                </a:lnTo>
                <a:lnTo>
                  <a:pt x="232" y="139"/>
                </a:lnTo>
                <a:lnTo>
                  <a:pt x="224" y="116"/>
                </a:lnTo>
                <a:lnTo>
                  <a:pt x="215" y="111"/>
                </a:lnTo>
                <a:lnTo>
                  <a:pt x="230" y="111"/>
                </a:lnTo>
                <a:lnTo>
                  <a:pt x="243" y="125"/>
                </a:lnTo>
                <a:lnTo>
                  <a:pt x="253" y="123"/>
                </a:lnTo>
                <a:lnTo>
                  <a:pt x="255" y="150"/>
                </a:lnTo>
                <a:lnTo>
                  <a:pt x="269" y="150"/>
                </a:lnTo>
                <a:lnTo>
                  <a:pt x="269" y="159"/>
                </a:lnTo>
                <a:lnTo>
                  <a:pt x="265" y="164"/>
                </a:lnTo>
                <a:lnTo>
                  <a:pt x="292" y="188"/>
                </a:lnTo>
                <a:lnTo>
                  <a:pt x="295" y="197"/>
                </a:lnTo>
                <a:lnTo>
                  <a:pt x="286" y="205"/>
                </a:lnTo>
                <a:lnTo>
                  <a:pt x="274" y="202"/>
                </a:lnTo>
                <a:lnTo>
                  <a:pt x="276" y="226"/>
                </a:lnTo>
                <a:lnTo>
                  <a:pt x="296" y="210"/>
                </a:lnTo>
                <a:lnTo>
                  <a:pt x="311" y="207"/>
                </a:lnTo>
                <a:lnTo>
                  <a:pt x="311" y="217"/>
                </a:lnTo>
                <a:lnTo>
                  <a:pt x="323" y="236"/>
                </a:lnTo>
                <a:lnTo>
                  <a:pt x="323" y="224"/>
                </a:lnTo>
                <a:lnTo>
                  <a:pt x="331" y="226"/>
                </a:lnTo>
                <a:lnTo>
                  <a:pt x="331" y="248"/>
                </a:lnTo>
                <a:lnTo>
                  <a:pt x="349" y="259"/>
                </a:lnTo>
                <a:lnTo>
                  <a:pt x="363" y="313"/>
                </a:lnTo>
                <a:lnTo>
                  <a:pt x="350" y="332"/>
                </a:lnTo>
                <a:lnTo>
                  <a:pt x="349" y="346"/>
                </a:lnTo>
                <a:lnTo>
                  <a:pt x="319" y="381"/>
                </a:lnTo>
                <a:lnTo>
                  <a:pt x="338" y="412"/>
                </a:lnTo>
                <a:lnTo>
                  <a:pt x="338" y="422"/>
                </a:lnTo>
                <a:lnTo>
                  <a:pt x="325" y="417"/>
                </a:lnTo>
                <a:lnTo>
                  <a:pt x="300" y="431"/>
                </a:lnTo>
                <a:lnTo>
                  <a:pt x="259" y="422"/>
                </a:lnTo>
                <a:lnTo>
                  <a:pt x="263" y="426"/>
                </a:lnTo>
                <a:lnTo>
                  <a:pt x="259" y="426"/>
                </a:lnTo>
                <a:lnTo>
                  <a:pt x="259" y="436"/>
                </a:lnTo>
                <a:lnTo>
                  <a:pt x="248" y="445"/>
                </a:lnTo>
                <a:lnTo>
                  <a:pt x="244" y="464"/>
                </a:lnTo>
                <a:lnTo>
                  <a:pt x="253" y="479"/>
                </a:lnTo>
                <a:lnTo>
                  <a:pt x="274" y="488"/>
                </a:lnTo>
                <a:lnTo>
                  <a:pt x="290" y="479"/>
                </a:lnTo>
                <a:lnTo>
                  <a:pt x="290" y="472"/>
                </a:lnTo>
                <a:lnTo>
                  <a:pt x="295" y="467"/>
                </a:lnTo>
                <a:lnTo>
                  <a:pt x="314" y="479"/>
                </a:lnTo>
                <a:lnTo>
                  <a:pt x="317" y="474"/>
                </a:lnTo>
                <a:lnTo>
                  <a:pt x="309" y="458"/>
                </a:lnTo>
                <a:lnTo>
                  <a:pt x="314" y="452"/>
                </a:lnTo>
                <a:lnTo>
                  <a:pt x="317" y="464"/>
                </a:lnTo>
                <a:lnTo>
                  <a:pt x="338" y="467"/>
                </a:lnTo>
                <a:lnTo>
                  <a:pt x="350" y="504"/>
                </a:lnTo>
                <a:lnTo>
                  <a:pt x="383" y="523"/>
                </a:lnTo>
                <a:lnTo>
                  <a:pt x="371" y="532"/>
                </a:lnTo>
                <a:lnTo>
                  <a:pt x="366" y="524"/>
                </a:lnTo>
                <a:lnTo>
                  <a:pt x="383" y="553"/>
                </a:lnTo>
                <a:lnTo>
                  <a:pt x="403" y="565"/>
                </a:lnTo>
                <a:lnTo>
                  <a:pt x="412" y="559"/>
                </a:lnTo>
                <a:lnTo>
                  <a:pt x="414" y="568"/>
                </a:lnTo>
                <a:lnTo>
                  <a:pt x="422" y="564"/>
                </a:lnTo>
                <a:lnTo>
                  <a:pt x="429" y="584"/>
                </a:lnTo>
                <a:lnTo>
                  <a:pt x="435" y="580"/>
                </a:lnTo>
                <a:lnTo>
                  <a:pt x="439" y="592"/>
                </a:lnTo>
                <a:lnTo>
                  <a:pt x="464" y="605"/>
                </a:lnTo>
                <a:lnTo>
                  <a:pt x="474" y="599"/>
                </a:lnTo>
                <a:lnTo>
                  <a:pt x="485" y="611"/>
                </a:lnTo>
                <a:lnTo>
                  <a:pt x="490" y="611"/>
                </a:lnTo>
                <a:lnTo>
                  <a:pt x="488" y="587"/>
                </a:lnTo>
                <a:lnTo>
                  <a:pt x="457" y="553"/>
                </a:lnTo>
                <a:close/>
              </a:path>
            </a:pathLst>
          </a:custGeom>
          <a:solidFill>
            <a:srgbClr val="00f008"/>
          </a:solidFill>
          <a:ln w="9360">
            <a:solidFill>
              <a:srgbClr val="00f008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206" name=""/>
          <p:cNvGrpSpPr/>
          <p:nvPr/>
        </p:nvGrpSpPr>
        <p:grpSpPr>
          <a:xfrm>
            <a:off x="1425600" y="284040"/>
            <a:ext cx="930240" cy="970200"/>
            <a:chOff x="1425600" y="284040"/>
            <a:chExt cx="930240" cy="970200"/>
          </a:xfrm>
        </p:grpSpPr>
        <p:sp>
          <p:nvSpPr>
            <p:cNvPr id="207" name=""/>
            <p:cNvSpPr/>
            <p:nvPr/>
          </p:nvSpPr>
          <p:spPr>
            <a:xfrm>
              <a:off x="1425600" y="284040"/>
              <a:ext cx="930240" cy="970200"/>
            </a:xfrm>
            <a:custGeom>
              <a:avLst/>
              <a:gdLst/>
              <a:ahLst/>
              <a:rect l="l" t="t" r="r" b="b"/>
              <a:pathLst>
                <a:path w="586" h="611">
                  <a:moveTo>
                    <a:pt x="457" y="553"/>
                  </a:moveTo>
                  <a:lnTo>
                    <a:pt x="436" y="524"/>
                  </a:lnTo>
                  <a:lnTo>
                    <a:pt x="433" y="515"/>
                  </a:lnTo>
                  <a:lnTo>
                    <a:pt x="436" y="513"/>
                  </a:lnTo>
                  <a:lnTo>
                    <a:pt x="450" y="529"/>
                  </a:lnTo>
                  <a:lnTo>
                    <a:pt x="457" y="524"/>
                  </a:lnTo>
                  <a:lnTo>
                    <a:pt x="476" y="551"/>
                  </a:lnTo>
                  <a:lnTo>
                    <a:pt x="501" y="556"/>
                  </a:lnTo>
                  <a:lnTo>
                    <a:pt x="516" y="578"/>
                  </a:lnTo>
                  <a:lnTo>
                    <a:pt x="518" y="575"/>
                  </a:lnTo>
                  <a:lnTo>
                    <a:pt x="511" y="561"/>
                  </a:lnTo>
                  <a:lnTo>
                    <a:pt x="522" y="564"/>
                  </a:lnTo>
                  <a:lnTo>
                    <a:pt x="520" y="551"/>
                  </a:lnTo>
                  <a:lnTo>
                    <a:pt x="511" y="539"/>
                  </a:lnTo>
                  <a:lnTo>
                    <a:pt x="511" y="529"/>
                  </a:lnTo>
                  <a:lnTo>
                    <a:pt x="522" y="539"/>
                  </a:lnTo>
                  <a:lnTo>
                    <a:pt x="523" y="515"/>
                  </a:lnTo>
                  <a:lnTo>
                    <a:pt x="520" y="501"/>
                  </a:lnTo>
                  <a:lnTo>
                    <a:pt x="507" y="493"/>
                  </a:lnTo>
                  <a:lnTo>
                    <a:pt x="511" y="469"/>
                  </a:lnTo>
                  <a:lnTo>
                    <a:pt x="505" y="463"/>
                  </a:lnTo>
                  <a:lnTo>
                    <a:pt x="499" y="467"/>
                  </a:lnTo>
                  <a:lnTo>
                    <a:pt x="497" y="455"/>
                  </a:lnTo>
                  <a:lnTo>
                    <a:pt x="485" y="458"/>
                  </a:lnTo>
                  <a:lnTo>
                    <a:pt x="488" y="450"/>
                  </a:lnTo>
                  <a:lnTo>
                    <a:pt x="478" y="450"/>
                  </a:lnTo>
                  <a:lnTo>
                    <a:pt x="476" y="458"/>
                  </a:lnTo>
                  <a:lnTo>
                    <a:pt x="471" y="436"/>
                  </a:lnTo>
                  <a:lnTo>
                    <a:pt x="466" y="433"/>
                  </a:lnTo>
                  <a:lnTo>
                    <a:pt x="466" y="412"/>
                  </a:lnTo>
                  <a:lnTo>
                    <a:pt x="452" y="412"/>
                  </a:lnTo>
                  <a:lnTo>
                    <a:pt x="453" y="395"/>
                  </a:lnTo>
                  <a:lnTo>
                    <a:pt x="468" y="392"/>
                  </a:lnTo>
                  <a:lnTo>
                    <a:pt x="447" y="366"/>
                  </a:lnTo>
                  <a:lnTo>
                    <a:pt x="455" y="360"/>
                  </a:lnTo>
                  <a:lnTo>
                    <a:pt x="466" y="371"/>
                  </a:lnTo>
                  <a:lnTo>
                    <a:pt x="462" y="359"/>
                  </a:lnTo>
                  <a:lnTo>
                    <a:pt x="474" y="359"/>
                  </a:lnTo>
                  <a:lnTo>
                    <a:pt x="472" y="371"/>
                  </a:lnTo>
                  <a:lnTo>
                    <a:pt x="493" y="382"/>
                  </a:lnTo>
                  <a:lnTo>
                    <a:pt x="495" y="392"/>
                  </a:lnTo>
                  <a:lnTo>
                    <a:pt x="505" y="390"/>
                  </a:lnTo>
                  <a:lnTo>
                    <a:pt x="505" y="406"/>
                  </a:lnTo>
                  <a:lnTo>
                    <a:pt x="513" y="423"/>
                  </a:lnTo>
                  <a:lnTo>
                    <a:pt x="518" y="419"/>
                  </a:lnTo>
                  <a:lnTo>
                    <a:pt x="518" y="431"/>
                  </a:lnTo>
                  <a:lnTo>
                    <a:pt x="522" y="436"/>
                  </a:lnTo>
                  <a:lnTo>
                    <a:pt x="528" y="433"/>
                  </a:lnTo>
                  <a:lnTo>
                    <a:pt x="540" y="452"/>
                  </a:lnTo>
                  <a:lnTo>
                    <a:pt x="549" y="428"/>
                  </a:lnTo>
                  <a:lnTo>
                    <a:pt x="544" y="404"/>
                  </a:lnTo>
                  <a:lnTo>
                    <a:pt x="559" y="414"/>
                  </a:lnTo>
                  <a:lnTo>
                    <a:pt x="565" y="392"/>
                  </a:lnTo>
                  <a:lnTo>
                    <a:pt x="572" y="387"/>
                  </a:lnTo>
                  <a:lnTo>
                    <a:pt x="561" y="385"/>
                  </a:lnTo>
                  <a:lnTo>
                    <a:pt x="567" y="373"/>
                  </a:lnTo>
                  <a:lnTo>
                    <a:pt x="561" y="371"/>
                  </a:lnTo>
                  <a:lnTo>
                    <a:pt x="579" y="376"/>
                  </a:lnTo>
                  <a:lnTo>
                    <a:pt x="582" y="371"/>
                  </a:lnTo>
                  <a:lnTo>
                    <a:pt x="577" y="366"/>
                  </a:lnTo>
                  <a:lnTo>
                    <a:pt x="586" y="354"/>
                  </a:lnTo>
                  <a:lnTo>
                    <a:pt x="570" y="332"/>
                  </a:lnTo>
                  <a:lnTo>
                    <a:pt x="546" y="337"/>
                  </a:lnTo>
                  <a:lnTo>
                    <a:pt x="553" y="313"/>
                  </a:lnTo>
                  <a:lnTo>
                    <a:pt x="528" y="318"/>
                  </a:lnTo>
                  <a:lnTo>
                    <a:pt x="534" y="308"/>
                  </a:lnTo>
                  <a:lnTo>
                    <a:pt x="522" y="284"/>
                  </a:lnTo>
                  <a:lnTo>
                    <a:pt x="509" y="279"/>
                  </a:lnTo>
                  <a:lnTo>
                    <a:pt x="511" y="267"/>
                  </a:lnTo>
                  <a:lnTo>
                    <a:pt x="493" y="277"/>
                  </a:lnTo>
                  <a:lnTo>
                    <a:pt x="487" y="270"/>
                  </a:lnTo>
                  <a:lnTo>
                    <a:pt x="490" y="262"/>
                  </a:lnTo>
                  <a:lnTo>
                    <a:pt x="487" y="256"/>
                  </a:lnTo>
                  <a:lnTo>
                    <a:pt x="474" y="256"/>
                  </a:lnTo>
                  <a:lnTo>
                    <a:pt x="476" y="245"/>
                  </a:lnTo>
                  <a:lnTo>
                    <a:pt x="443" y="231"/>
                  </a:lnTo>
                  <a:lnTo>
                    <a:pt x="455" y="226"/>
                  </a:lnTo>
                  <a:lnTo>
                    <a:pt x="447" y="212"/>
                  </a:lnTo>
                  <a:lnTo>
                    <a:pt x="455" y="205"/>
                  </a:lnTo>
                  <a:lnTo>
                    <a:pt x="439" y="193"/>
                  </a:lnTo>
                  <a:lnTo>
                    <a:pt x="480" y="188"/>
                  </a:lnTo>
                  <a:lnTo>
                    <a:pt x="433" y="169"/>
                  </a:lnTo>
                  <a:lnTo>
                    <a:pt x="466" y="157"/>
                  </a:lnTo>
                  <a:lnTo>
                    <a:pt x="471" y="150"/>
                  </a:lnTo>
                  <a:lnTo>
                    <a:pt x="466" y="142"/>
                  </a:lnTo>
                  <a:lnTo>
                    <a:pt x="447" y="118"/>
                  </a:lnTo>
                  <a:lnTo>
                    <a:pt x="445" y="130"/>
                  </a:lnTo>
                  <a:lnTo>
                    <a:pt x="429" y="139"/>
                  </a:lnTo>
                  <a:lnTo>
                    <a:pt x="436" y="125"/>
                  </a:lnTo>
                  <a:lnTo>
                    <a:pt x="417" y="128"/>
                  </a:lnTo>
                  <a:lnTo>
                    <a:pt x="439" y="111"/>
                  </a:lnTo>
                  <a:lnTo>
                    <a:pt x="441" y="96"/>
                  </a:lnTo>
                  <a:lnTo>
                    <a:pt x="418" y="84"/>
                  </a:lnTo>
                  <a:lnTo>
                    <a:pt x="401" y="104"/>
                  </a:lnTo>
                  <a:lnTo>
                    <a:pt x="412" y="79"/>
                  </a:lnTo>
                  <a:lnTo>
                    <a:pt x="391" y="92"/>
                  </a:lnTo>
                  <a:lnTo>
                    <a:pt x="398" y="73"/>
                  </a:lnTo>
                  <a:lnTo>
                    <a:pt x="398" y="63"/>
                  </a:lnTo>
                  <a:lnTo>
                    <a:pt x="366" y="63"/>
                  </a:lnTo>
                  <a:lnTo>
                    <a:pt x="385" y="55"/>
                  </a:lnTo>
                  <a:lnTo>
                    <a:pt x="387" y="51"/>
                  </a:lnTo>
                  <a:lnTo>
                    <a:pt x="382" y="32"/>
                  </a:lnTo>
                  <a:lnTo>
                    <a:pt x="356" y="14"/>
                  </a:lnTo>
                  <a:lnTo>
                    <a:pt x="350" y="27"/>
                  </a:lnTo>
                  <a:lnTo>
                    <a:pt x="342" y="27"/>
                  </a:lnTo>
                  <a:lnTo>
                    <a:pt x="342" y="43"/>
                  </a:lnTo>
                  <a:lnTo>
                    <a:pt x="335" y="35"/>
                  </a:lnTo>
                  <a:lnTo>
                    <a:pt x="335" y="27"/>
                  </a:lnTo>
                  <a:lnTo>
                    <a:pt x="328" y="35"/>
                  </a:lnTo>
                  <a:lnTo>
                    <a:pt x="338" y="8"/>
                  </a:lnTo>
                  <a:lnTo>
                    <a:pt x="307" y="17"/>
                  </a:lnTo>
                  <a:lnTo>
                    <a:pt x="321" y="3"/>
                  </a:lnTo>
                  <a:lnTo>
                    <a:pt x="321" y="0"/>
                  </a:lnTo>
                  <a:lnTo>
                    <a:pt x="87" y="0"/>
                  </a:lnTo>
                  <a:lnTo>
                    <a:pt x="96" y="14"/>
                  </a:lnTo>
                  <a:lnTo>
                    <a:pt x="108" y="19"/>
                  </a:lnTo>
                  <a:lnTo>
                    <a:pt x="106" y="63"/>
                  </a:lnTo>
                  <a:lnTo>
                    <a:pt x="104" y="70"/>
                  </a:lnTo>
                  <a:lnTo>
                    <a:pt x="102" y="55"/>
                  </a:lnTo>
                  <a:lnTo>
                    <a:pt x="69" y="65"/>
                  </a:lnTo>
                  <a:lnTo>
                    <a:pt x="104" y="46"/>
                  </a:lnTo>
                  <a:lnTo>
                    <a:pt x="77" y="0"/>
                  </a:lnTo>
                  <a:lnTo>
                    <a:pt x="0" y="0"/>
                  </a:lnTo>
                  <a:lnTo>
                    <a:pt x="4" y="10"/>
                  </a:lnTo>
                  <a:lnTo>
                    <a:pt x="0" y="35"/>
                  </a:lnTo>
                  <a:lnTo>
                    <a:pt x="58" y="68"/>
                  </a:lnTo>
                  <a:lnTo>
                    <a:pt x="13" y="63"/>
                  </a:lnTo>
                  <a:lnTo>
                    <a:pt x="15" y="68"/>
                  </a:lnTo>
                  <a:lnTo>
                    <a:pt x="13" y="75"/>
                  </a:lnTo>
                  <a:lnTo>
                    <a:pt x="37" y="116"/>
                  </a:lnTo>
                  <a:lnTo>
                    <a:pt x="60" y="118"/>
                  </a:lnTo>
                  <a:lnTo>
                    <a:pt x="70" y="106"/>
                  </a:lnTo>
                  <a:lnTo>
                    <a:pt x="73" y="118"/>
                  </a:lnTo>
                  <a:lnTo>
                    <a:pt x="84" y="135"/>
                  </a:lnTo>
                  <a:lnTo>
                    <a:pt x="141" y="137"/>
                  </a:lnTo>
                  <a:lnTo>
                    <a:pt x="166" y="152"/>
                  </a:lnTo>
                  <a:lnTo>
                    <a:pt x="173" y="139"/>
                  </a:lnTo>
                  <a:lnTo>
                    <a:pt x="183" y="155"/>
                  </a:lnTo>
                  <a:lnTo>
                    <a:pt x="187" y="155"/>
                  </a:lnTo>
                  <a:lnTo>
                    <a:pt x="185" y="150"/>
                  </a:lnTo>
                  <a:lnTo>
                    <a:pt x="173" y="128"/>
                  </a:lnTo>
                  <a:lnTo>
                    <a:pt x="208" y="139"/>
                  </a:lnTo>
                  <a:lnTo>
                    <a:pt x="211" y="150"/>
                  </a:lnTo>
                  <a:lnTo>
                    <a:pt x="228" y="144"/>
                  </a:lnTo>
                  <a:lnTo>
                    <a:pt x="232" y="139"/>
                  </a:lnTo>
                  <a:lnTo>
                    <a:pt x="224" y="116"/>
                  </a:lnTo>
                  <a:lnTo>
                    <a:pt x="215" y="111"/>
                  </a:lnTo>
                  <a:lnTo>
                    <a:pt x="230" y="111"/>
                  </a:lnTo>
                  <a:lnTo>
                    <a:pt x="243" y="125"/>
                  </a:lnTo>
                  <a:lnTo>
                    <a:pt x="253" y="123"/>
                  </a:lnTo>
                  <a:lnTo>
                    <a:pt x="255" y="150"/>
                  </a:lnTo>
                  <a:lnTo>
                    <a:pt x="269" y="150"/>
                  </a:lnTo>
                  <a:lnTo>
                    <a:pt x="269" y="159"/>
                  </a:lnTo>
                  <a:lnTo>
                    <a:pt x="265" y="164"/>
                  </a:lnTo>
                  <a:lnTo>
                    <a:pt x="292" y="188"/>
                  </a:lnTo>
                  <a:lnTo>
                    <a:pt x="295" y="197"/>
                  </a:lnTo>
                  <a:lnTo>
                    <a:pt x="286" y="205"/>
                  </a:lnTo>
                  <a:lnTo>
                    <a:pt x="274" y="202"/>
                  </a:lnTo>
                  <a:lnTo>
                    <a:pt x="276" y="226"/>
                  </a:lnTo>
                  <a:lnTo>
                    <a:pt x="296" y="210"/>
                  </a:lnTo>
                  <a:lnTo>
                    <a:pt x="311" y="207"/>
                  </a:lnTo>
                  <a:lnTo>
                    <a:pt x="311" y="217"/>
                  </a:lnTo>
                  <a:lnTo>
                    <a:pt x="323" y="236"/>
                  </a:lnTo>
                  <a:lnTo>
                    <a:pt x="323" y="224"/>
                  </a:lnTo>
                  <a:lnTo>
                    <a:pt x="331" y="226"/>
                  </a:lnTo>
                  <a:lnTo>
                    <a:pt x="331" y="248"/>
                  </a:lnTo>
                  <a:lnTo>
                    <a:pt x="349" y="259"/>
                  </a:lnTo>
                  <a:lnTo>
                    <a:pt x="363" y="313"/>
                  </a:lnTo>
                  <a:lnTo>
                    <a:pt x="350" y="332"/>
                  </a:lnTo>
                  <a:lnTo>
                    <a:pt x="349" y="346"/>
                  </a:lnTo>
                  <a:lnTo>
                    <a:pt x="319" y="381"/>
                  </a:lnTo>
                  <a:lnTo>
                    <a:pt x="338" y="412"/>
                  </a:lnTo>
                  <a:lnTo>
                    <a:pt x="338" y="422"/>
                  </a:lnTo>
                  <a:lnTo>
                    <a:pt x="325" y="417"/>
                  </a:lnTo>
                  <a:lnTo>
                    <a:pt x="300" y="431"/>
                  </a:lnTo>
                  <a:lnTo>
                    <a:pt x="259" y="422"/>
                  </a:lnTo>
                  <a:lnTo>
                    <a:pt x="263" y="426"/>
                  </a:lnTo>
                  <a:lnTo>
                    <a:pt x="259" y="426"/>
                  </a:lnTo>
                  <a:lnTo>
                    <a:pt x="259" y="436"/>
                  </a:lnTo>
                  <a:lnTo>
                    <a:pt x="248" y="445"/>
                  </a:lnTo>
                  <a:lnTo>
                    <a:pt x="244" y="464"/>
                  </a:lnTo>
                  <a:lnTo>
                    <a:pt x="253" y="479"/>
                  </a:lnTo>
                  <a:lnTo>
                    <a:pt x="274" y="488"/>
                  </a:lnTo>
                  <a:lnTo>
                    <a:pt x="290" y="479"/>
                  </a:lnTo>
                  <a:lnTo>
                    <a:pt x="290" y="472"/>
                  </a:lnTo>
                  <a:lnTo>
                    <a:pt x="295" y="467"/>
                  </a:lnTo>
                  <a:lnTo>
                    <a:pt x="314" y="479"/>
                  </a:lnTo>
                  <a:lnTo>
                    <a:pt x="317" y="474"/>
                  </a:lnTo>
                  <a:lnTo>
                    <a:pt x="309" y="458"/>
                  </a:lnTo>
                  <a:lnTo>
                    <a:pt x="314" y="452"/>
                  </a:lnTo>
                  <a:lnTo>
                    <a:pt x="317" y="464"/>
                  </a:lnTo>
                  <a:lnTo>
                    <a:pt x="338" y="467"/>
                  </a:lnTo>
                  <a:lnTo>
                    <a:pt x="350" y="504"/>
                  </a:lnTo>
                  <a:lnTo>
                    <a:pt x="383" y="523"/>
                  </a:lnTo>
                  <a:lnTo>
                    <a:pt x="371" y="532"/>
                  </a:lnTo>
                  <a:lnTo>
                    <a:pt x="366" y="524"/>
                  </a:lnTo>
                  <a:lnTo>
                    <a:pt x="383" y="553"/>
                  </a:lnTo>
                  <a:lnTo>
                    <a:pt x="403" y="565"/>
                  </a:lnTo>
                  <a:lnTo>
                    <a:pt x="412" y="559"/>
                  </a:lnTo>
                  <a:lnTo>
                    <a:pt x="414" y="568"/>
                  </a:lnTo>
                  <a:lnTo>
                    <a:pt x="422" y="564"/>
                  </a:lnTo>
                  <a:lnTo>
                    <a:pt x="429" y="584"/>
                  </a:lnTo>
                  <a:lnTo>
                    <a:pt x="435" y="580"/>
                  </a:lnTo>
                  <a:lnTo>
                    <a:pt x="439" y="592"/>
                  </a:lnTo>
                  <a:lnTo>
                    <a:pt x="464" y="605"/>
                  </a:lnTo>
                  <a:lnTo>
                    <a:pt x="474" y="599"/>
                  </a:lnTo>
                  <a:lnTo>
                    <a:pt x="485" y="611"/>
                  </a:lnTo>
                  <a:lnTo>
                    <a:pt x="490" y="611"/>
                  </a:lnTo>
                  <a:lnTo>
                    <a:pt x="488" y="587"/>
                  </a:lnTo>
                  <a:lnTo>
                    <a:pt x="457" y="553"/>
                  </a:lnTo>
                  <a:close/>
                </a:path>
              </a:pathLst>
            </a:custGeom>
            <a:solidFill>
              <a:srgbClr val="00f008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08" name=""/>
            <p:cNvSpPr/>
            <p:nvPr/>
          </p:nvSpPr>
          <p:spPr>
            <a:xfrm>
              <a:off x="1425600" y="284040"/>
              <a:ext cx="930240" cy="970200"/>
            </a:xfrm>
            <a:custGeom>
              <a:avLst/>
              <a:gdLst/>
              <a:ahLst/>
              <a:rect l="l" t="t" r="r" b="b"/>
              <a:pathLst>
                <a:path w="586" h="611">
                  <a:moveTo>
                    <a:pt x="457" y="553"/>
                  </a:moveTo>
                  <a:lnTo>
                    <a:pt x="436" y="524"/>
                  </a:lnTo>
                  <a:lnTo>
                    <a:pt x="433" y="515"/>
                  </a:lnTo>
                  <a:lnTo>
                    <a:pt x="436" y="513"/>
                  </a:lnTo>
                  <a:lnTo>
                    <a:pt x="450" y="529"/>
                  </a:lnTo>
                  <a:lnTo>
                    <a:pt x="457" y="524"/>
                  </a:lnTo>
                  <a:lnTo>
                    <a:pt x="476" y="551"/>
                  </a:lnTo>
                  <a:lnTo>
                    <a:pt x="501" y="556"/>
                  </a:lnTo>
                  <a:lnTo>
                    <a:pt x="516" y="578"/>
                  </a:lnTo>
                  <a:lnTo>
                    <a:pt x="518" y="575"/>
                  </a:lnTo>
                  <a:lnTo>
                    <a:pt x="511" y="561"/>
                  </a:lnTo>
                  <a:lnTo>
                    <a:pt x="522" y="564"/>
                  </a:lnTo>
                  <a:lnTo>
                    <a:pt x="520" y="551"/>
                  </a:lnTo>
                  <a:lnTo>
                    <a:pt x="511" y="539"/>
                  </a:lnTo>
                  <a:lnTo>
                    <a:pt x="511" y="529"/>
                  </a:lnTo>
                  <a:lnTo>
                    <a:pt x="522" y="539"/>
                  </a:lnTo>
                  <a:lnTo>
                    <a:pt x="523" y="515"/>
                  </a:lnTo>
                  <a:lnTo>
                    <a:pt x="520" y="501"/>
                  </a:lnTo>
                  <a:lnTo>
                    <a:pt x="507" y="493"/>
                  </a:lnTo>
                  <a:lnTo>
                    <a:pt x="511" y="469"/>
                  </a:lnTo>
                  <a:lnTo>
                    <a:pt x="505" y="463"/>
                  </a:lnTo>
                  <a:lnTo>
                    <a:pt x="499" y="467"/>
                  </a:lnTo>
                  <a:lnTo>
                    <a:pt x="497" y="455"/>
                  </a:lnTo>
                  <a:lnTo>
                    <a:pt x="485" y="458"/>
                  </a:lnTo>
                  <a:lnTo>
                    <a:pt x="488" y="450"/>
                  </a:lnTo>
                  <a:lnTo>
                    <a:pt x="478" y="450"/>
                  </a:lnTo>
                  <a:lnTo>
                    <a:pt x="476" y="458"/>
                  </a:lnTo>
                  <a:lnTo>
                    <a:pt x="471" y="436"/>
                  </a:lnTo>
                  <a:lnTo>
                    <a:pt x="466" y="433"/>
                  </a:lnTo>
                  <a:lnTo>
                    <a:pt x="466" y="412"/>
                  </a:lnTo>
                  <a:lnTo>
                    <a:pt x="452" y="412"/>
                  </a:lnTo>
                  <a:lnTo>
                    <a:pt x="453" y="395"/>
                  </a:lnTo>
                  <a:lnTo>
                    <a:pt x="468" y="392"/>
                  </a:lnTo>
                  <a:lnTo>
                    <a:pt x="447" y="366"/>
                  </a:lnTo>
                  <a:lnTo>
                    <a:pt x="455" y="360"/>
                  </a:lnTo>
                  <a:lnTo>
                    <a:pt x="466" y="371"/>
                  </a:lnTo>
                  <a:lnTo>
                    <a:pt x="462" y="359"/>
                  </a:lnTo>
                  <a:lnTo>
                    <a:pt x="474" y="359"/>
                  </a:lnTo>
                  <a:lnTo>
                    <a:pt x="472" y="371"/>
                  </a:lnTo>
                  <a:lnTo>
                    <a:pt x="493" y="382"/>
                  </a:lnTo>
                  <a:lnTo>
                    <a:pt x="495" y="392"/>
                  </a:lnTo>
                  <a:lnTo>
                    <a:pt x="505" y="390"/>
                  </a:lnTo>
                  <a:lnTo>
                    <a:pt x="505" y="406"/>
                  </a:lnTo>
                  <a:lnTo>
                    <a:pt x="513" y="423"/>
                  </a:lnTo>
                  <a:lnTo>
                    <a:pt x="518" y="419"/>
                  </a:lnTo>
                  <a:lnTo>
                    <a:pt x="518" y="431"/>
                  </a:lnTo>
                  <a:lnTo>
                    <a:pt x="522" y="436"/>
                  </a:lnTo>
                  <a:lnTo>
                    <a:pt x="528" y="433"/>
                  </a:lnTo>
                  <a:lnTo>
                    <a:pt x="540" y="452"/>
                  </a:lnTo>
                  <a:lnTo>
                    <a:pt x="549" y="428"/>
                  </a:lnTo>
                  <a:lnTo>
                    <a:pt x="544" y="404"/>
                  </a:lnTo>
                  <a:lnTo>
                    <a:pt x="559" y="414"/>
                  </a:lnTo>
                  <a:lnTo>
                    <a:pt x="565" y="392"/>
                  </a:lnTo>
                  <a:lnTo>
                    <a:pt x="572" y="387"/>
                  </a:lnTo>
                  <a:lnTo>
                    <a:pt x="561" y="385"/>
                  </a:lnTo>
                  <a:lnTo>
                    <a:pt x="567" y="373"/>
                  </a:lnTo>
                  <a:lnTo>
                    <a:pt x="561" y="371"/>
                  </a:lnTo>
                  <a:lnTo>
                    <a:pt x="579" y="376"/>
                  </a:lnTo>
                  <a:lnTo>
                    <a:pt x="582" y="371"/>
                  </a:lnTo>
                  <a:lnTo>
                    <a:pt x="577" y="366"/>
                  </a:lnTo>
                  <a:lnTo>
                    <a:pt x="586" y="354"/>
                  </a:lnTo>
                  <a:lnTo>
                    <a:pt x="570" y="332"/>
                  </a:lnTo>
                  <a:lnTo>
                    <a:pt x="546" y="337"/>
                  </a:lnTo>
                  <a:lnTo>
                    <a:pt x="553" y="313"/>
                  </a:lnTo>
                  <a:lnTo>
                    <a:pt x="528" y="318"/>
                  </a:lnTo>
                  <a:lnTo>
                    <a:pt x="534" y="308"/>
                  </a:lnTo>
                  <a:lnTo>
                    <a:pt x="522" y="284"/>
                  </a:lnTo>
                  <a:lnTo>
                    <a:pt x="509" y="279"/>
                  </a:lnTo>
                  <a:lnTo>
                    <a:pt x="511" y="267"/>
                  </a:lnTo>
                  <a:lnTo>
                    <a:pt x="493" y="277"/>
                  </a:lnTo>
                  <a:lnTo>
                    <a:pt x="487" y="270"/>
                  </a:lnTo>
                  <a:lnTo>
                    <a:pt x="490" y="262"/>
                  </a:lnTo>
                  <a:lnTo>
                    <a:pt x="487" y="256"/>
                  </a:lnTo>
                  <a:lnTo>
                    <a:pt x="474" y="256"/>
                  </a:lnTo>
                  <a:lnTo>
                    <a:pt x="476" y="245"/>
                  </a:lnTo>
                  <a:lnTo>
                    <a:pt x="443" y="231"/>
                  </a:lnTo>
                  <a:lnTo>
                    <a:pt x="455" y="226"/>
                  </a:lnTo>
                  <a:lnTo>
                    <a:pt x="447" y="212"/>
                  </a:lnTo>
                  <a:lnTo>
                    <a:pt x="455" y="205"/>
                  </a:lnTo>
                  <a:lnTo>
                    <a:pt x="439" y="193"/>
                  </a:lnTo>
                  <a:lnTo>
                    <a:pt x="480" y="188"/>
                  </a:lnTo>
                  <a:lnTo>
                    <a:pt x="433" y="169"/>
                  </a:lnTo>
                  <a:lnTo>
                    <a:pt x="466" y="157"/>
                  </a:lnTo>
                  <a:lnTo>
                    <a:pt x="471" y="150"/>
                  </a:lnTo>
                  <a:lnTo>
                    <a:pt x="466" y="142"/>
                  </a:lnTo>
                  <a:lnTo>
                    <a:pt x="447" y="118"/>
                  </a:lnTo>
                  <a:lnTo>
                    <a:pt x="445" y="130"/>
                  </a:lnTo>
                  <a:lnTo>
                    <a:pt x="429" y="139"/>
                  </a:lnTo>
                  <a:lnTo>
                    <a:pt x="436" y="125"/>
                  </a:lnTo>
                  <a:lnTo>
                    <a:pt x="417" y="128"/>
                  </a:lnTo>
                  <a:lnTo>
                    <a:pt x="439" y="111"/>
                  </a:lnTo>
                  <a:lnTo>
                    <a:pt x="441" y="96"/>
                  </a:lnTo>
                  <a:lnTo>
                    <a:pt x="418" y="84"/>
                  </a:lnTo>
                  <a:lnTo>
                    <a:pt x="401" y="104"/>
                  </a:lnTo>
                  <a:lnTo>
                    <a:pt x="412" y="79"/>
                  </a:lnTo>
                  <a:lnTo>
                    <a:pt x="391" y="92"/>
                  </a:lnTo>
                  <a:lnTo>
                    <a:pt x="398" y="73"/>
                  </a:lnTo>
                  <a:lnTo>
                    <a:pt x="398" y="63"/>
                  </a:lnTo>
                  <a:lnTo>
                    <a:pt x="366" y="63"/>
                  </a:lnTo>
                  <a:lnTo>
                    <a:pt x="385" y="55"/>
                  </a:lnTo>
                  <a:lnTo>
                    <a:pt x="387" y="51"/>
                  </a:lnTo>
                  <a:lnTo>
                    <a:pt x="382" y="32"/>
                  </a:lnTo>
                  <a:lnTo>
                    <a:pt x="356" y="14"/>
                  </a:lnTo>
                  <a:lnTo>
                    <a:pt x="350" y="27"/>
                  </a:lnTo>
                  <a:lnTo>
                    <a:pt x="342" y="27"/>
                  </a:lnTo>
                  <a:lnTo>
                    <a:pt x="342" y="43"/>
                  </a:lnTo>
                  <a:lnTo>
                    <a:pt x="335" y="35"/>
                  </a:lnTo>
                  <a:lnTo>
                    <a:pt x="335" y="27"/>
                  </a:lnTo>
                  <a:lnTo>
                    <a:pt x="328" y="35"/>
                  </a:lnTo>
                  <a:lnTo>
                    <a:pt x="338" y="8"/>
                  </a:lnTo>
                  <a:lnTo>
                    <a:pt x="307" y="17"/>
                  </a:lnTo>
                  <a:lnTo>
                    <a:pt x="321" y="3"/>
                  </a:lnTo>
                  <a:lnTo>
                    <a:pt x="321" y="0"/>
                  </a:lnTo>
                  <a:lnTo>
                    <a:pt x="87" y="0"/>
                  </a:lnTo>
                  <a:lnTo>
                    <a:pt x="96" y="14"/>
                  </a:lnTo>
                  <a:lnTo>
                    <a:pt x="108" y="19"/>
                  </a:lnTo>
                  <a:lnTo>
                    <a:pt x="106" y="63"/>
                  </a:lnTo>
                  <a:lnTo>
                    <a:pt x="104" y="70"/>
                  </a:lnTo>
                  <a:lnTo>
                    <a:pt x="102" y="55"/>
                  </a:lnTo>
                  <a:lnTo>
                    <a:pt x="69" y="65"/>
                  </a:lnTo>
                  <a:lnTo>
                    <a:pt x="104" y="46"/>
                  </a:lnTo>
                  <a:lnTo>
                    <a:pt x="77" y="0"/>
                  </a:lnTo>
                  <a:lnTo>
                    <a:pt x="0" y="0"/>
                  </a:lnTo>
                  <a:lnTo>
                    <a:pt x="4" y="10"/>
                  </a:lnTo>
                  <a:lnTo>
                    <a:pt x="0" y="35"/>
                  </a:lnTo>
                  <a:lnTo>
                    <a:pt x="58" y="68"/>
                  </a:lnTo>
                  <a:lnTo>
                    <a:pt x="13" y="63"/>
                  </a:lnTo>
                  <a:lnTo>
                    <a:pt x="15" y="68"/>
                  </a:lnTo>
                  <a:lnTo>
                    <a:pt x="13" y="75"/>
                  </a:lnTo>
                  <a:lnTo>
                    <a:pt x="37" y="116"/>
                  </a:lnTo>
                  <a:lnTo>
                    <a:pt x="60" y="118"/>
                  </a:lnTo>
                  <a:lnTo>
                    <a:pt x="70" y="106"/>
                  </a:lnTo>
                  <a:lnTo>
                    <a:pt x="73" y="118"/>
                  </a:lnTo>
                  <a:lnTo>
                    <a:pt x="84" y="135"/>
                  </a:lnTo>
                  <a:lnTo>
                    <a:pt x="141" y="137"/>
                  </a:lnTo>
                  <a:lnTo>
                    <a:pt x="166" y="152"/>
                  </a:lnTo>
                  <a:lnTo>
                    <a:pt x="173" y="139"/>
                  </a:lnTo>
                  <a:lnTo>
                    <a:pt x="183" y="155"/>
                  </a:lnTo>
                  <a:lnTo>
                    <a:pt x="187" y="155"/>
                  </a:lnTo>
                  <a:lnTo>
                    <a:pt x="185" y="150"/>
                  </a:lnTo>
                  <a:lnTo>
                    <a:pt x="173" y="128"/>
                  </a:lnTo>
                  <a:lnTo>
                    <a:pt x="208" y="139"/>
                  </a:lnTo>
                  <a:lnTo>
                    <a:pt x="211" y="150"/>
                  </a:lnTo>
                  <a:lnTo>
                    <a:pt x="228" y="144"/>
                  </a:lnTo>
                  <a:lnTo>
                    <a:pt x="232" y="139"/>
                  </a:lnTo>
                  <a:lnTo>
                    <a:pt x="224" y="116"/>
                  </a:lnTo>
                  <a:lnTo>
                    <a:pt x="215" y="111"/>
                  </a:lnTo>
                  <a:lnTo>
                    <a:pt x="230" y="111"/>
                  </a:lnTo>
                  <a:lnTo>
                    <a:pt x="243" y="125"/>
                  </a:lnTo>
                  <a:lnTo>
                    <a:pt x="253" y="123"/>
                  </a:lnTo>
                  <a:lnTo>
                    <a:pt x="255" y="150"/>
                  </a:lnTo>
                  <a:lnTo>
                    <a:pt x="269" y="150"/>
                  </a:lnTo>
                  <a:lnTo>
                    <a:pt x="269" y="159"/>
                  </a:lnTo>
                  <a:lnTo>
                    <a:pt x="265" y="164"/>
                  </a:lnTo>
                  <a:lnTo>
                    <a:pt x="292" y="188"/>
                  </a:lnTo>
                  <a:lnTo>
                    <a:pt x="295" y="197"/>
                  </a:lnTo>
                  <a:lnTo>
                    <a:pt x="286" y="205"/>
                  </a:lnTo>
                  <a:lnTo>
                    <a:pt x="274" y="202"/>
                  </a:lnTo>
                  <a:lnTo>
                    <a:pt x="276" y="226"/>
                  </a:lnTo>
                  <a:lnTo>
                    <a:pt x="296" y="210"/>
                  </a:lnTo>
                  <a:lnTo>
                    <a:pt x="311" y="207"/>
                  </a:lnTo>
                  <a:lnTo>
                    <a:pt x="311" y="217"/>
                  </a:lnTo>
                  <a:lnTo>
                    <a:pt x="323" y="236"/>
                  </a:lnTo>
                  <a:lnTo>
                    <a:pt x="323" y="224"/>
                  </a:lnTo>
                  <a:lnTo>
                    <a:pt x="331" y="226"/>
                  </a:lnTo>
                  <a:lnTo>
                    <a:pt x="331" y="248"/>
                  </a:lnTo>
                  <a:lnTo>
                    <a:pt x="349" y="259"/>
                  </a:lnTo>
                  <a:lnTo>
                    <a:pt x="363" y="313"/>
                  </a:lnTo>
                  <a:lnTo>
                    <a:pt x="350" y="332"/>
                  </a:lnTo>
                  <a:lnTo>
                    <a:pt x="349" y="346"/>
                  </a:lnTo>
                  <a:lnTo>
                    <a:pt x="319" y="381"/>
                  </a:lnTo>
                  <a:lnTo>
                    <a:pt x="338" y="412"/>
                  </a:lnTo>
                  <a:lnTo>
                    <a:pt x="338" y="422"/>
                  </a:lnTo>
                  <a:lnTo>
                    <a:pt x="325" y="417"/>
                  </a:lnTo>
                  <a:lnTo>
                    <a:pt x="300" y="431"/>
                  </a:lnTo>
                  <a:lnTo>
                    <a:pt x="259" y="422"/>
                  </a:lnTo>
                  <a:lnTo>
                    <a:pt x="263" y="426"/>
                  </a:lnTo>
                  <a:lnTo>
                    <a:pt x="259" y="426"/>
                  </a:lnTo>
                  <a:lnTo>
                    <a:pt x="259" y="436"/>
                  </a:lnTo>
                  <a:lnTo>
                    <a:pt x="248" y="445"/>
                  </a:lnTo>
                  <a:lnTo>
                    <a:pt x="244" y="464"/>
                  </a:lnTo>
                  <a:lnTo>
                    <a:pt x="253" y="479"/>
                  </a:lnTo>
                  <a:lnTo>
                    <a:pt x="274" y="488"/>
                  </a:lnTo>
                  <a:lnTo>
                    <a:pt x="290" y="479"/>
                  </a:lnTo>
                  <a:lnTo>
                    <a:pt x="290" y="472"/>
                  </a:lnTo>
                  <a:lnTo>
                    <a:pt x="295" y="467"/>
                  </a:lnTo>
                  <a:lnTo>
                    <a:pt x="314" y="479"/>
                  </a:lnTo>
                  <a:lnTo>
                    <a:pt x="317" y="474"/>
                  </a:lnTo>
                  <a:lnTo>
                    <a:pt x="309" y="458"/>
                  </a:lnTo>
                  <a:lnTo>
                    <a:pt x="314" y="452"/>
                  </a:lnTo>
                  <a:lnTo>
                    <a:pt x="317" y="464"/>
                  </a:lnTo>
                  <a:lnTo>
                    <a:pt x="338" y="467"/>
                  </a:lnTo>
                  <a:lnTo>
                    <a:pt x="350" y="504"/>
                  </a:lnTo>
                  <a:lnTo>
                    <a:pt x="383" y="523"/>
                  </a:lnTo>
                  <a:lnTo>
                    <a:pt x="371" y="532"/>
                  </a:lnTo>
                  <a:lnTo>
                    <a:pt x="366" y="524"/>
                  </a:lnTo>
                  <a:lnTo>
                    <a:pt x="383" y="553"/>
                  </a:lnTo>
                  <a:lnTo>
                    <a:pt x="403" y="565"/>
                  </a:lnTo>
                  <a:lnTo>
                    <a:pt x="412" y="559"/>
                  </a:lnTo>
                  <a:lnTo>
                    <a:pt x="414" y="568"/>
                  </a:lnTo>
                  <a:lnTo>
                    <a:pt x="422" y="564"/>
                  </a:lnTo>
                  <a:lnTo>
                    <a:pt x="429" y="584"/>
                  </a:lnTo>
                  <a:lnTo>
                    <a:pt x="435" y="580"/>
                  </a:lnTo>
                  <a:lnTo>
                    <a:pt x="439" y="592"/>
                  </a:lnTo>
                  <a:lnTo>
                    <a:pt x="464" y="605"/>
                  </a:lnTo>
                  <a:lnTo>
                    <a:pt x="474" y="599"/>
                  </a:lnTo>
                  <a:lnTo>
                    <a:pt x="485" y="611"/>
                  </a:lnTo>
                  <a:lnTo>
                    <a:pt x="490" y="611"/>
                  </a:lnTo>
                  <a:lnTo>
                    <a:pt x="488" y="587"/>
                  </a:lnTo>
                  <a:lnTo>
                    <a:pt x="457" y="553"/>
                  </a:lnTo>
                </a:path>
              </a:pathLst>
            </a:custGeom>
            <a:noFill/>
            <a:ln w="3240">
              <a:solidFill>
                <a:srgbClr val="00f008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209" name=""/>
          <p:cNvSpPr/>
          <p:nvPr/>
        </p:nvSpPr>
        <p:spPr>
          <a:xfrm>
            <a:off x="1922400" y="696960"/>
            <a:ext cx="38160" cy="38160"/>
          </a:xfrm>
          <a:custGeom>
            <a:avLst/>
            <a:gdLst/>
            <a:ahLst/>
            <a:rect l="l" t="t" r="r" b="b"/>
            <a:pathLst>
              <a:path w="24" h="24">
                <a:moveTo>
                  <a:pt x="0" y="10"/>
                </a:moveTo>
                <a:lnTo>
                  <a:pt x="8" y="0"/>
                </a:lnTo>
                <a:lnTo>
                  <a:pt x="24" y="21"/>
                </a:lnTo>
                <a:lnTo>
                  <a:pt x="5" y="24"/>
                </a:lnTo>
                <a:lnTo>
                  <a:pt x="0" y="10"/>
                </a:lnTo>
                <a:close/>
              </a:path>
            </a:pathLst>
          </a:custGeom>
          <a:solidFill>
            <a:srgbClr val="00f008"/>
          </a:solidFill>
          <a:ln w="9360">
            <a:solidFill>
              <a:srgbClr val="00f008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8640" bIns="-86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210" name=""/>
          <p:cNvGrpSpPr/>
          <p:nvPr/>
        </p:nvGrpSpPr>
        <p:grpSpPr>
          <a:xfrm>
            <a:off x="1922400" y="696960"/>
            <a:ext cx="38160" cy="38160"/>
            <a:chOff x="1922400" y="696960"/>
            <a:chExt cx="38160" cy="38160"/>
          </a:xfrm>
        </p:grpSpPr>
        <p:sp>
          <p:nvSpPr>
            <p:cNvPr id="211" name=""/>
            <p:cNvSpPr/>
            <p:nvPr/>
          </p:nvSpPr>
          <p:spPr>
            <a:xfrm>
              <a:off x="1922400" y="696960"/>
              <a:ext cx="38160" cy="38160"/>
            </a:xfrm>
            <a:custGeom>
              <a:avLst/>
              <a:gdLst/>
              <a:ahLst/>
              <a:rect l="l" t="t" r="r" b="b"/>
              <a:pathLst>
                <a:path w="24" h="24">
                  <a:moveTo>
                    <a:pt x="0" y="10"/>
                  </a:moveTo>
                  <a:lnTo>
                    <a:pt x="8" y="0"/>
                  </a:lnTo>
                  <a:lnTo>
                    <a:pt x="24" y="21"/>
                  </a:lnTo>
                  <a:lnTo>
                    <a:pt x="5" y="24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f008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8640" bIns="-864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12" name=""/>
            <p:cNvSpPr/>
            <p:nvPr/>
          </p:nvSpPr>
          <p:spPr>
            <a:xfrm>
              <a:off x="1922400" y="696960"/>
              <a:ext cx="38160" cy="38160"/>
            </a:xfrm>
            <a:custGeom>
              <a:avLst/>
              <a:gdLst/>
              <a:ahLst/>
              <a:rect l="l" t="t" r="r" b="b"/>
              <a:pathLst>
                <a:path w="24" h="24">
                  <a:moveTo>
                    <a:pt x="0" y="10"/>
                  </a:moveTo>
                  <a:lnTo>
                    <a:pt x="8" y="0"/>
                  </a:lnTo>
                  <a:lnTo>
                    <a:pt x="24" y="21"/>
                  </a:lnTo>
                  <a:lnTo>
                    <a:pt x="5" y="24"/>
                  </a:lnTo>
                  <a:lnTo>
                    <a:pt x="0" y="10"/>
                  </a:lnTo>
                </a:path>
              </a:pathLst>
            </a:custGeom>
            <a:noFill/>
            <a:ln w="3240">
              <a:solidFill>
                <a:srgbClr val="00f008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8640" bIns="-864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213" name=""/>
          <p:cNvSpPr/>
          <p:nvPr/>
        </p:nvSpPr>
        <p:spPr>
          <a:xfrm>
            <a:off x="1841400" y="682560"/>
            <a:ext cx="71640" cy="98640"/>
          </a:xfrm>
          <a:custGeom>
            <a:avLst/>
            <a:gdLst/>
            <a:ahLst/>
            <a:rect l="l" t="t" r="r" b="b"/>
            <a:pathLst>
              <a:path w="45" h="62">
                <a:moveTo>
                  <a:pt x="18" y="0"/>
                </a:moveTo>
                <a:lnTo>
                  <a:pt x="41" y="5"/>
                </a:lnTo>
                <a:lnTo>
                  <a:pt x="45" y="19"/>
                </a:lnTo>
                <a:lnTo>
                  <a:pt x="43" y="48"/>
                </a:lnTo>
                <a:lnTo>
                  <a:pt x="33" y="62"/>
                </a:lnTo>
                <a:lnTo>
                  <a:pt x="5" y="62"/>
                </a:lnTo>
                <a:lnTo>
                  <a:pt x="0" y="46"/>
                </a:lnTo>
                <a:lnTo>
                  <a:pt x="1" y="28"/>
                </a:lnTo>
                <a:lnTo>
                  <a:pt x="18" y="0"/>
                </a:lnTo>
                <a:close/>
              </a:path>
            </a:pathLst>
          </a:custGeom>
          <a:solidFill>
            <a:srgbClr val="00f008"/>
          </a:solidFill>
          <a:ln w="9360">
            <a:solidFill>
              <a:srgbClr val="00f008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214" name=""/>
          <p:cNvGrpSpPr/>
          <p:nvPr/>
        </p:nvGrpSpPr>
        <p:grpSpPr>
          <a:xfrm>
            <a:off x="1841400" y="682560"/>
            <a:ext cx="71640" cy="98640"/>
            <a:chOff x="1841400" y="682560"/>
            <a:chExt cx="71640" cy="98640"/>
          </a:xfrm>
        </p:grpSpPr>
        <p:sp>
          <p:nvSpPr>
            <p:cNvPr id="215" name=""/>
            <p:cNvSpPr/>
            <p:nvPr/>
          </p:nvSpPr>
          <p:spPr>
            <a:xfrm>
              <a:off x="1841400" y="682560"/>
              <a:ext cx="71640" cy="98640"/>
            </a:xfrm>
            <a:custGeom>
              <a:avLst/>
              <a:gdLst/>
              <a:ahLst/>
              <a:rect l="l" t="t" r="r" b="b"/>
              <a:pathLst>
                <a:path w="45" h="62">
                  <a:moveTo>
                    <a:pt x="18" y="0"/>
                  </a:moveTo>
                  <a:lnTo>
                    <a:pt x="41" y="5"/>
                  </a:lnTo>
                  <a:lnTo>
                    <a:pt x="45" y="19"/>
                  </a:lnTo>
                  <a:lnTo>
                    <a:pt x="43" y="48"/>
                  </a:lnTo>
                  <a:lnTo>
                    <a:pt x="33" y="62"/>
                  </a:lnTo>
                  <a:lnTo>
                    <a:pt x="5" y="62"/>
                  </a:lnTo>
                  <a:lnTo>
                    <a:pt x="0" y="46"/>
                  </a:lnTo>
                  <a:lnTo>
                    <a:pt x="1" y="28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00f008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16" name=""/>
            <p:cNvSpPr/>
            <p:nvPr/>
          </p:nvSpPr>
          <p:spPr>
            <a:xfrm>
              <a:off x="1841400" y="682560"/>
              <a:ext cx="71640" cy="98640"/>
            </a:xfrm>
            <a:custGeom>
              <a:avLst/>
              <a:gdLst/>
              <a:ahLst/>
              <a:rect l="l" t="t" r="r" b="b"/>
              <a:pathLst>
                <a:path w="45" h="62">
                  <a:moveTo>
                    <a:pt x="18" y="0"/>
                  </a:moveTo>
                  <a:lnTo>
                    <a:pt x="41" y="5"/>
                  </a:lnTo>
                  <a:lnTo>
                    <a:pt x="45" y="19"/>
                  </a:lnTo>
                  <a:lnTo>
                    <a:pt x="43" y="48"/>
                  </a:lnTo>
                  <a:lnTo>
                    <a:pt x="33" y="62"/>
                  </a:lnTo>
                  <a:lnTo>
                    <a:pt x="5" y="62"/>
                  </a:lnTo>
                  <a:lnTo>
                    <a:pt x="0" y="46"/>
                  </a:lnTo>
                  <a:lnTo>
                    <a:pt x="1" y="28"/>
                  </a:lnTo>
                  <a:lnTo>
                    <a:pt x="18" y="0"/>
                  </a:lnTo>
                </a:path>
              </a:pathLst>
            </a:custGeom>
            <a:noFill/>
            <a:ln w="3240">
              <a:solidFill>
                <a:srgbClr val="00f008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217" name=""/>
          <p:cNvSpPr/>
          <p:nvPr/>
        </p:nvSpPr>
        <p:spPr>
          <a:xfrm>
            <a:off x="2535120" y="284040"/>
            <a:ext cx="1096920" cy="1113120"/>
          </a:xfrm>
          <a:custGeom>
            <a:avLst/>
            <a:gdLst/>
            <a:ahLst/>
            <a:rect l="l" t="t" r="r" b="b"/>
            <a:pathLst>
              <a:path w="691" h="701">
                <a:moveTo>
                  <a:pt x="287" y="554"/>
                </a:moveTo>
                <a:lnTo>
                  <a:pt x="292" y="559"/>
                </a:lnTo>
                <a:lnTo>
                  <a:pt x="285" y="562"/>
                </a:lnTo>
                <a:lnTo>
                  <a:pt x="264" y="573"/>
                </a:lnTo>
                <a:lnTo>
                  <a:pt x="274" y="585"/>
                </a:lnTo>
                <a:lnTo>
                  <a:pt x="276" y="617"/>
                </a:lnTo>
                <a:lnTo>
                  <a:pt x="267" y="641"/>
                </a:lnTo>
                <a:lnTo>
                  <a:pt x="262" y="674"/>
                </a:lnTo>
                <a:lnTo>
                  <a:pt x="246" y="677"/>
                </a:lnTo>
                <a:lnTo>
                  <a:pt x="257" y="682"/>
                </a:lnTo>
                <a:lnTo>
                  <a:pt x="258" y="696"/>
                </a:lnTo>
                <a:lnTo>
                  <a:pt x="240" y="693"/>
                </a:lnTo>
                <a:lnTo>
                  <a:pt x="238" y="688"/>
                </a:lnTo>
                <a:lnTo>
                  <a:pt x="225" y="701"/>
                </a:lnTo>
                <a:lnTo>
                  <a:pt x="215" y="693"/>
                </a:lnTo>
                <a:lnTo>
                  <a:pt x="222" y="674"/>
                </a:lnTo>
                <a:lnTo>
                  <a:pt x="215" y="682"/>
                </a:lnTo>
                <a:lnTo>
                  <a:pt x="213" y="669"/>
                </a:lnTo>
                <a:lnTo>
                  <a:pt x="208" y="679"/>
                </a:lnTo>
                <a:lnTo>
                  <a:pt x="205" y="669"/>
                </a:lnTo>
                <a:lnTo>
                  <a:pt x="211" y="658"/>
                </a:lnTo>
                <a:lnTo>
                  <a:pt x="203" y="663"/>
                </a:lnTo>
                <a:lnTo>
                  <a:pt x="206" y="658"/>
                </a:lnTo>
                <a:lnTo>
                  <a:pt x="199" y="658"/>
                </a:lnTo>
                <a:lnTo>
                  <a:pt x="201" y="652"/>
                </a:lnTo>
                <a:lnTo>
                  <a:pt x="155" y="663"/>
                </a:lnTo>
                <a:lnTo>
                  <a:pt x="168" y="652"/>
                </a:lnTo>
                <a:lnTo>
                  <a:pt x="136" y="636"/>
                </a:lnTo>
                <a:lnTo>
                  <a:pt x="154" y="628"/>
                </a:lnTo>
                <a:lnTo>
                  <a:pt x="133" y="628"/>
                </a:lnTo>
                <a:lnTo>
                  <a:pt x="138" y="622"/>
                </a:lnTo>
                <a:lnTo>
                  <a:pt x="131" y="609"/>
                </a:lnTo>
                <a:lnTo>
                  <a:pt x="138" y="600"/>
                </a:lnTo>
                <a:lnTo>
                  <a:pt x="126" y="605"/>
                </a:lnTo>
                <a:lnTo>
                  <a:pt x="122" y="600"/>
                </a:lnTo>
                <a:lnTo>
                  <a:pt x="131" y="597"/>
                </a:lnTo>
                <a:lnTo>
                  <a:pt x="114" y="578"/>
                </a:lnTo>
                <a:lnTo>
                  <a:pt x="116" y="564"/>
                </a:lnTo>
                <a:lnTo>
                  <a:pt x="112" y="568"/>
                </a:lnTo>
                <a:lnTo>
                  <a:pt x="110" y="556"/>
                </a:lnTo>
                <a:lnTo>
                  <a:pt x="103" y="554"/>
                </a:lnTo>
                <a:lnTo>
                  <a:pt x="89" y="521"/>
                </a:lnTo>
                <a:lnTo>
                  <a:pt x="91" y="516"/>
                </a:lnTo>
                <a:lnTo>
                  <a:pt x="87" y="516"/>
                </a:lnTo>
                <a:lnTo>
                  <a:pt x="87" y="496"/>
                </a:lnTo>
                <a:lnTo>
                  <a:pt x="114" y="477"/>
                </a:lnTo>
                <a:lnTo>
                  <a:pt x="101" y="472"/>
                </a:lnTo>
                <a:lnTo>
                  <a:pt x="105" y="464"/>
                </a:lnTo>
                <a:lnTo>
                  <a:pt x="116" y="467"/>
                </a:lnTo>
                <a:lnTo>
                  <a:pt x="103" y="455"/>
                </a:lnTo>
                <a:lnTo>
                  <a:pt x="91" y="464"/>
                </a:lnTo>
                <a:lnTo>
                  <a:pt x="83" y="486"/>
                </a:lnTo>
                <a:lnTo>
                  <a:pt x="75" y="489"/>
                </a:lnTo>
                <a:lnTo>
                  <a:pt x="75" y="464"/>
                </a:lnTo>
                <a:lnTo>
                  <a:pt x="81" y="455"/>
                </a:lnTo>
                <a:lnTo>
                  <a:pt x="70" y="443"/>
                </a:lnTo>
                <a:lnTo>
                  <a:pt x="70" y="429"/>
                </a:lnTo>
                <a:lnTo>
                  <a:pt x="67" y="429"/>
                </a:lnTo>
                <a:lnTo>
                  <a:pt x="72" y="422"/>
                </a:lnTo>
                <a:lnTo>
                  <a:pt x="63" y="420"/>
                </a:lnTo>
                <a:lnTo>
                  <a:pt x="63" y="404"/>
                </a:lnTo>
                <a:lnTo>
                  <a:pt x="54" y="409"/>
                </a:lnTo>
                <a:lnTo>
                  <a:pt x="60" y="395"/>
                </a:lnTo>
                <a:lnTo>
                  <a:pt x="54" y="400"/>
                </a:lnTo>
                <a:lnTo>
                  <a:pt x="48" y="388"/>
                </a:lnTo>
                <a:lnTo>
                  <a:pt x="58" y="379"/>
                </a:lnTo>
                <a:lnTo>
                  <a:pt x="46" y="379"/>
                </a:lnTo>
                <a:lnTo>
                  <a:pt x="49" y="374"/>
                </a:lnTo>
                <a:lnTo>
                  <a:pt x="44" y="368"/>
                </a:lnTo>
                <a:lnTo>
                  <a:pt x="46" y="359"/>
                </a:lnTo>
                <a:lnTo>
                  <a:pt x="54" y="359"/>
                </a:lnTo>
                <a:lnTo>
                  <a:pt x="48" y="352"/>
                </a:lnTo>
                <a:lnTo>
                  <a:pt x="56" y="335"/>
                </a:lnTo>
                <a:lnTo>
                  <a:pt x="44" y="335"/>
                </a:lnTo>
                <a:lnTo>
                  <a:pt x="37" y="325"/>
                </a:lnTo>
                <a:lnTo>
                  <a:pt x="42" y="303"/>
                </a:lnTo>
                <a:lnTo>
                  <a:pt x="49" y="299"/>
                </a:lnTo>
                <a:lnTo>
                  <a:pt x="44" y="297"/>
                </a:lnTo>
                <a:lnTo>
                  <a:pt x="48" y="292"/>
                </a:lnTo>
                <a:lnTo>
                  <a:pt x="46" y="278"/>
                </a:lnTo>
                <a:lnTo>
                  <a:pt x="60" y="270"/>
                </a:lnTo>
                <a:lnTo>
                  <a:pt x="48" y="262"/>
                </a:lnTo>
                <a:lnTo>
                  <a:pt x="100" y="262"/>
                </a:lnTo>
                <a:lnTo>
                  <a:pt x="87" y="251"/>
                </a:lnTo>
                <a:lnTo>
                  <a:pt x="93" y="240"/>
                </a:lnTo>
                <a:lnTo>
                  <a:pt x="68" y="256"/>
                </a:lnTo>
                <a:lnTo>
                  <a:pt x="60" y="256"/>
                </a:lnTo>
                <a:lnTo>
                  <a:pt x="58" y="243"/>
                </a:lnTo>
                <a:lnTo>
                  <a:pt x="65" y="234"/>
                </a:lnTo>
                <a:lnTo>
                  <a:pt x="93" y="232"/>
                </a:lnTo>
                <a:lnTo>
                  <a:pt x="98" y="219"/>
                </a:lnTo>
                <a:lnTo>
                  <a:pt x="91" y="219"/>
                </a:lnTo>
                <a:lnTo>
                  <a:pt x="95" y="215"/>
                </a:lnTo>
                <a:lnTo>
                  <a:pt x="95" y="197"/>
                </a:lnTo>
                <a:lnTo>
                  <a:pt x="110" y="200"/>
                </a:lnTo>
                <a:lnTo>
                  <a:pt x="105" y="196"/>
                </a:lnTo>
                <a:lnTo>
                  <a:pt x="112" y="191"/>
                </a:lnTo>
                <a:lnTo>
                  <a:pt x="110" y="183"/>
                </a:lnTo>
                <a:lnTo>
                  <a:pt x="98" y="185"/>
                </a:lnTo>
                <a:lnTo>
                  <a:pt x="98" y="177"/>
                </a:lnTo>
                <a:lnTo>
                  <a:pt x="101" y="171"/>
                </a:lnTo>
                <a:lnTo>
                  <a:pt x="100" y="164"/>
                </a:lnTo>
                <a:lnTo>
                  <a:pt x="105" y="159"/>
                </a:lnTo>
                <a:lnTo>
                  <a:pt x="103" y="152"/>
                </a:lnTo>
                <a:lnTo>
                  <a:pt x="110" y="150"/>
                </a:lnTo>
                <a:lnTo>
                  <a:pt x="110" y="136"/>
                </a:lnTo>
                <a:lnTo>
                  <a:pt x="68" y="130"/>
                </a:lnTo>
                <a:lnTo>
                  <a:pt x="37" y="111"/>
                </a:lnTo>
                <a:lnTo>
                  <a:pt x="27" y="90"/>
                </a:lnTo>
                <a:lnTo>
                  <a:pt x="60" y="84"/>
                </a:lnTo>
                <a:lnTo>
                  <a:pt x="103" y="114"/>
                </a:lnTo>
                <a:lnTo>
                  <a:pt x="103" y="104"/>
                </a:lnTo>
                <a:lnTo>
                  <a:pt x="98" y="104"/>
                </a:lnTo>
                <a:lnTo>
                  <a:pt x="91" y="95"/>
                </a:lnTo>
                <a:lnTo>
                  <a:pt x="98" y="98"/>
                </a:lnTo>
                <a:lnTo>
                  <a:pt x="101" y="90"/>
                </a:lnTo>
                <a:lnTo>
                  <a:pt x="95" y="84"/>
                </a:lnTo>
                <a:lnTo>
                  <a:pt x="101" y="82"/>
                </a:lnTo>
                <a:lnTo>
                  <a:pt x="79" y="63"/>
                </a:lnTo>
                <a:lnTo>
                  <a:pt x="89" y="68"/>
                </a:lnTo>
                <a:lnTo>
                  <a:pt x="89" y="55"/>
                </a:lnTo>
                <a:lnTo>
                  <a:pt x="72" y="58"/>
                </a:lnTo>
                <a:lnTo>
                  <a:pt x="83" y="41"/>
                </a:lnTo>
                <a:lnTo>
                  <a:pt x="65" y="55"/>
                </a:lnTo>
                <a:lnTo>
                  <a:pt x="79" y="35"/>
                </a:lnTo>
                <a:lnTo>
                  <a:pt x="56" y="36"/>
                </a:lnTo>
                <a:lnTo>
                  <a:pt x="79" y="17"/>
                </a:lnTo>
                <a:lnTo>
                  <a:pt x="54" y="14"/>
                </a:lnTo>
                <a:lnTo>
                  <a:pt x="58" y="0"/>
                </a:lnTo>
                <a:lnTo>
                  <a:pt x="671" y="0"/>
                </a:lnTo>
                <a:lnTo>
                  <a:pt x="660" y="22"/>
                </a:lnTo>
                <a:lnTo>
                  <a:pt x="683" y="13"/>
                </a:lnTo>
                <a:lnTo>
                  <a:pt x="673" y="35"/>
                </a:lnTo>
                <a:lnTo>
                  <a:pt x="673" y="46"/>
                </a:lnTo>
                <a:lnTo>
                  <a:pt x="688" y="32"/>
                </a:lnTo>
                <a:lnTo>
                  <a:pt x="688" y="58"/>
                </a:lnTo>
                <a:lnTo>
                  <a:pt x="681" y="63"/>
                </a:lnTo>
                <a:lnTo>
                  <a:pt x="688" y="68"/>
                </a:lnTo>
                <a:lnTo>
                  <a:pt x="688" y="79"/>
                </a:lnTo>
                <a:lnTo>
                  <a:pt x="691" y="104"/>
                </a:lnTo>
                <a:lnTo>
                  <a:pt x="677" y="104"/>
                </a:lnTo>
                <a:lnTo>
                  <a:pt x="673" y="79"/>
                </a:lnTo>
                <a:lnTo>
                  <a:pt x="671" y="106"/>
                </a:lnTo>
                <a:lnTo>
                  <a:pt x="656" y="104"/>
                </a:lnTo>
                <a:lnTo>
                  <a:pt x="642" y="84"/>
                </a:lnTo>
                <a:lnTo>
                  <a:pt x="638" y="60"/>
                </a:lnTo>
                <a:lnTo>
                  <a:pt x="627" y="43"/>
                </a:lnTo>
                <a:lnTo>
                  <a:pt x="569" y="5"/>
                </a:lnTo>
                <a:lnTo>
                  <a:pt x="571" y="19"/>
                </a:lnTo>
                <a:lnTo>
                  <a:pt x="566" y="19"/>
                </a:lnTo>
                <a:lnTo>
                  <a:pt x="576" y="32"/>
                </a:lnTo>
                <a:lnTo>
                  <a:pt x="607" y="32"/>
                </a:lnTo>
                <a:lnTo>
                  <a:pt x="611" y="51"/>
                </a:lnTo>
                <a:lnTo>
                  <a:pt x="607" y="46"/>
                </a:lnTo>
                <a:lnTo>
                  <a:pt x="609" y="54"/>
                </a:lnTo>
                <a:lnTo>
                  <a:pt x="590" y="70"/>
                </a:lnTo>
                <a:lnTo>
                  <a:pt x="557" y="70"/>
                </a:lnTo>
                <a:lnTo>
                  <a:pt x="562" y="82"/>
                </a:lnTo>
                <a:lnTo>
                  <a:pt x="559" y="92"/>
                </a:lnTo>
                <a:lnTo>
                  <a:pt x="543" y="104"/>
                </a:lnTo>
                <a:lnTo>
                  <a:pt x="590" y="106"/>
                </a:lnTo>
                <a:lnTo>
                  <a:pt x="550" y="136"/>
                </a:lnTo>
                <a:lnTo>
                  <a:pt x="564" y="136"/>
                </a:lnTo>
                <a:lnTo>
                  <a:pt x="615" y="111"/>
                </a:lnTo>
                <a:lnTo>
                  <a:pt x="648" y="130"/>
                </a:lnTo>
                <a:lnTo>
                  <a:pt x="681" y="128"/>
                </a:lnTo>
                <a:lnTo>
                  <a:pt x="677" y="142"/>
                </a:lnTo>
                <a:lnTo>
                  <a:pt x="662" y="142"/>
                </a:lnTo>
                <a:lnTo>
                  <a:pt x="658" y="147"/>
                </a:lnTo>
                <a:lnTo>
                  <a:pt x="665" y="152"/>
                </a:lnTo>
                <a:lnTo>
                  <a:pt x="646" y="155"/>
                </a:lnTo>
                <a:lnTo>
                  <a:pt x="650" y="161"/>
                </a:lnTo>
                <a:lnTo>
                  <a:pt x="648" y="169"/>
                </a:lnTo>
                <a:lnTo>
                  <a:pt x="636" y="166"/>
                </a:lnTo>
                <a:lnTo>
                  <a:pt x="642" y="178"/>
                </a:lnTo>
                <a:lnTo>
                  <a:pt x="618" y="191"/>
                </a:lnTo>
                <a:lnTo>
                  <a:pt x="623" y="200"/>
                </a:lnTo>
                <a:lnTo>
                  <a:pt x="611" y="200"/>
                </a:lnTo>
                <a:lnTo>
                  <a:pt x="615" y="207"/>
                </a:lnTo>
                <a:lnTo>
                  <a:pt x="597" y="224"/>
                </a:lnTo>
                <a:lnTo>
                  <a:pt x="533" y="253"/>
                </a:lnTo>
                <a:lnTo>
                  <a:pt x="524" y="243"/>
                </a:lnTo>
                <a:lnTo>
                  <a:pt x="518" y="262"/>
                </a:lnTo>
                <a:lnTo>
                  <a:pt x="508" y="251"/>
                </a:lnTo>
                <a:lnTo>
                  <a:pt x="512" y="265"/>
                </a:lnTo>
                <a:lnTo>
                  <a:pt x="501" y="258"/>
                </a:lnTo>
                <a:lnTo>
                  <a:pt x="498" y="262"/>
                </a:lnTo>
                <a:lnTo>
                  <a:pt x="501" y="267"/>
                </a:lnTo>
                <a:lnTo>
                  <a:pt x="487" y="267"/>
                </a:lnTo>
                <a:lnTo>
                  <a:pt x="483" y="256"/>
                </a:lnTo>
                <a:lnTo>
                  <a:pt x="487" y="253"/>
                </a:lnTo>
                <a:lnTo>
                  <a:pt x="475" y="243"/>
                </a:lnTo>
                <a:lnTo>
                  <a:pt x="471" y="229"/>
                </a:lnTo>
                <a:lnTo>
                  <a:pt x="466" y="237"/>
                </a:lnTo>
                <a:lnTo>
                  <a:pt x="473" y="256"/>
                </a:lnTo>
                <a:lnTo>
                  <a:pt x="482" y="265"/>
                </a:lnTo>
                <a:lnTo>
                  <a:pt x="477" y="278"/>
                </a:lnTo>
                <a:lnTo>
                  <a:pt x="456" y="287"/>
                </a:lnTo>
                <a:lnTo>
                  <a:pt x="456" y="297"/>
                </a:lnTo>
                <a:lnTo>
                  <a:pt x="450" y="308"/>
                </a:lnTo>
                <a:lnTo>
                  <a:pt x="450" y="325"/>
                </a:lnTo>
                <a:lnTo>
                  <a:pt x="442" y="335"/>
                </a:lnTo>
                <a:lnTo>
                  <a:pt x="442" y="342"/>
                </a:lnTo>
                <a:lnTo>
                  <a:pt x="435" y="352"/>
                </a:lnTo>
                <a:lnTo>
                  <a:pt x="431" y="344"/>
                </a:lnTo>
                <a:lnTo>
                  <a:pt x="426" y="368"/>
                </a:lnTo>
                <a:lnTo>
                  <a:pt x="419" y="363"/>
                </a:lnTo>
                <a:lnTo>
                  <a:pt x="415" y="374"/>
                </a:lnTo>
                <a:lnTo>
                  <a:pt x="405" y="363"/>
                </a:lnTo>
                <a:lnTo>
                  <a:pt x="407" y="376"/>
                </a:lnTo>
                <a:lnTo>
                  <a:pt x="400" y="395"/>
                </a:lnTo>
                <a:lnTo>
                  <a:pt x="390" y="388"/>
                </a:lnTo>
                <a:lnTo>
                  <a:pt x="388" y="400"/>
                </a:lnTo>
                <a:lnTo>
                  <a:pt x="376" y="382"/>
                </a:lnTo>
                <a:lnTo>
                  <a:pt x="376" y="395"/>
                </a:lnTo>
                <a:lnTo>
                  <a:pt x="372" y="393"/>
                </a:lnTo>
                <a:lnTo>
                  <a:pt x="374" y="400"/>
                </a:lnTo>
                <a:lnTo>
                  <a:pt x="363" y="388"/>
                </a:lnTo>
                <a:lnTo>
                  <a:pt x="378" y="371"/>
                </a:lnTo>
                <a:lnTo>
                  <a:pt x="363" y="363"/>
                </a:lnTo>
                <a:lnTo>
                  <a:pt x="358" y="368"/>
                </a:lnTo>
                <a:lnTo>
                  <a:pt x="363" y="376"/>
                </a:lnTo>
                <a:lnTo>
                  <a:pt x="358" y="382"/>
                </a:lnTo>
                <a:lnTo>
                  <a:pt x="360" y="393"/>
                </a:lnTo>
                <a:lnTo>
                  <a:pt x="351" y="388"/>
                </a:lnTo>
                <a:lnTo>
                  <a:pt x="351" y="395"/>
                </a:lnTo>
                <a:lnTo>
                  <a:pt x="358" y="400"/>
                </a:lnTo>
                <a:lnTo>
                  <a:pt x="353" y="409"/>
                </a:lnTo>
                <a:lnTo>
                  <a:pt x="325" y="407"/>
                </a:lnTo>
                <a:lnTo>
                  <a:pt x="316" y="417"/>
                </a:lnTo>
                <a:lnTo>
                  <a:pt x="325" y="431"/>
                </a:lnTo>
                <a:lnTo>
                  <a:pt x="316" y="443"/>
                </a:lnTo>
                <a:lnTo>
                  <a:pt x="297" y="441"/>
                </a:lnTo>
                <a:lnTo>
                  <a:pt x="295" y="450"/>
                </a:lnTo>
                <a:lnTo>
                  <a:pt x="297" y="450"/>
                </a:lnTo>
                <a:lnTo>
                  <a:pt x="314" y="480"/>
                </a:lnTo>
                <a:lnTo>
                  <a:pt x="290" y="484"/>
                </a:lnTo>
                <a:lnTo>
                  <a:pt x="306" y="491"/>
                </a:lnTo>
                <a:lnTo>
                  <a:pt x="308" y="516"/>
                </a:lnTo>
                <a:lnTo>
                  <a:pt x="292" y="513"/>
                </a:lnTo>
                <a:lnTo>
                  <a:pt x="306" y="524"/>
                </a:lnTo>
                <a:lnTo>
                  <a:pt x="297" y="532"/>
                </a:lnTo>
                <a:lnTo>
                  <a:pt x="295" y="542"/>
                </a:lnTo>
                <a:lnTo>
                  <a:pt x="287" y="537"/>
                </a:lnTo>
                <a:lnTo>
                  <a:pt x="287" y="549"/>
                </a:lnTo>
                <a:lnTo>
                  <a:pt x="292" y="551"/>
                </a:lnTo>
                <a:lnTo>
                  <a:pt x="276" y="546"/>
                </a:lnTo>
                <a:lnTo>
                  <a:pt x="287" y="554"/>
                </a:lnTo>
                <a:lnTo>
                  <a:pt x="287" y="554"/>
                </a:lnTo>
                <a:close/>
                <a:moveTo>
                  <a:pt x="56" y="0"/>
                </a:moveTo>
                <a:lnTo>
                  <a:pt x="49" y="8"/>
                </a:lnTo>
                <a:lnTo>
                  <a:pt x="48" y="0"/>
                </a:lnTo>
                <a:lnTo>
                  <a:pt x="56" y="0"/>
                </a:lnTo>
                <a:lnTo>
                  <a:pt x="56" y="0"/>
                </a:lnTo>
                <a:close/>
                <a:moveTo>
                  <a:pt x="44" y="0"/>
                </a:moveTo>
                <a:lnTo>
                  <a:pt x="44" y="5"/>
                </a:lnTo>
                <a:lnTo>
                  <a:pt x="33" y="19"/>
                </a:lnTo>
                <a:lnTo>
                  <a:pt x="35" y="32"/>
                </a:lnTo>
                <a:lnTo>
                  <a:pt x="9" y="36"/>
                </a:lnTo>
                <a:lnTo>
                  <a:pt x="2" y="22"/>
                </a:lnTo>
                <a:lnTo>
                  <a:pt x="0" y="14"/>
                </a:lnTo>
                <a:lnTo>
                  <a:pt x="4" y="10"/>
                </a:lnTo>
                <a:lnTo>
                  <a:pt x="13" y="0"/>
                </a:lnTo>
                <a:lnTo>
                  <a:pt x="44" y="0"/>
                </a:lnTo>
                <a:lnTo>
                  <a:pt x="44" y="0"/>
                </a:lnTo>
                <a:close/>
              </a:path>
            </a:pathLst>
          </a:custGeom>
          <a:solidFill>
            <a:srgbClr val="00f008"/>
          </a:solidFill>
          <a:ln w="9360">
            <a:solidFill>
              <a:srgbClr val="00f008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218" name=""/>
          <p:cNvGrpSpPr/>
          <p:nvPr/>
        </p:nvGrpSpPr>
        <p:grpSpPr>
          <a:xfrm>
            <a:off x="2577960" y="284040"/>
            <a:ext cx="1054080" cy="1113120"/>
            <a:chOff x="2577960" y="284040"/>
            <a:chExt cx="1054080" cy="1113120"/>
          </a:xfrm>
        </p:grpSpPr>
        <p:sp>
          <p:nvSpPr>
            <p:cNvPr id="219" name=""/>
            <p:cNvSpPr/>
            <p:nvPr/>
          </p:nvSpPr>
          <p:spPr>
            <a:xfrm>
              <a:off x="2577960" y="284040"/>
              <a:ext cx="1054080" cy="1113120"/>
            </a:xfrm>
            <a:custGeom>
              <a:avLst/>
              <a:gdLst/>
              <a:ahLst/>
              <a:rect l="l" t="t" r="r" b="b"/>
              <a:pathLst>
                <a:path w="664" h="701">
                  <a:moveTo>
                    <a:pt x="260" y="554"/>
                  </a:moveTo>
                  <a:lnTo>
                    <a:pt x="265" y="559"/>
                  </a:lnTo>
                  <a:lnTo>
                    <a:pt x="258" y="562"/>
                  </a:lnTo>
                  <a:lnTo>
                    <a:pt x="237" y="573"/>
                  </a:lnTo>
                  <a:lnTo>
                    <a:pt x="247" y="585"/>
                  </a:lnTo>
                  <a:lnTo>
                    <a:pt x="249" y="617"/>
                  </a:lnTo>
                  <a:lnTo>
                    <a:pt x="239" y="641"/>
                  </a:lnTo>
                  <a:lnTo>
                    <a:pt x="235" y="674"/>
                  </a:lnTo>
                  <a:lnTo>
                    <a:pt x="218" y="677"/>
                  </a:lnTo>
                  <a:lnTo>
                    <a:pt x="229" y="682"/>
                  </a:lnTo>
                  <a:lnTo>
                    <a:pt x="230" y="696"/>
                  </a:lnTo>
                  <a:lnTo>
                    <a:pt x="213" y="693"/>
                  </a:lnTo>
                  <a:lnTo>
                    <a:pt x="211" y="688"/>
                  </a:lnTo>
                  <a:lnTo>
                    <a:pt x="198" y="701"/>
                  </a:lnTo>
                  <a:lnTo>
                    <a:pt x="188" y="693"/>
                  </a:lnTo>
                  <a:lnTo>
                    <a:pt x="194" y="674"/>
                  </a:lnTo>
                  <a:lnTo>
                    <a:pt x="188" y="682"/>
                  </a:lnTo>
                  <a:lnTo>
                    <a:pt x="185" y="669"/>
                  </a:lnTo>
                  <a:lnTo>
                    <a:pt x="181" y="679"/>
                  </a:lnTo>
                  <a:lnTo>
                    <a:pt x="178" y="669"/>
                  </a:lnTo>
                  <a:lnTo>
                    <a:pt x="183" y="658"/>
                  </a:lnTo>
                  <a:lnTo>
                    <a:pt x="176" y="663"/>
                  </a:lnTo>
                  <a:lnTo>
                    <a:pt x="179" y="658"/>
                  </a:lnTo>
                  <a:lnTo>
                    <a:pt x="171" y="658"/>
                  </a:lnTo>
                  <a:lnTo>
                    <a:pt x="173" y="652"/>
                  </a:lnTo>
                  <a:lnTo>
                    <a:pt x="127" y="663"/>
                  </a:lnTo>
                  <a:lnTo>
                    <a:pt x="140" y="652"/>
                  </a:lnTo>
                  <a:lnTo>
                    <a:pt x="109" y="636"/>
                  </a:lnTo>
                  <a:lnTo>
                    <a:pt x="126" y="628"/>
                  </a:lnTo>
                  <a:lnTo>
                    <a:pt x="105" y="628"/>
                  </a:lnTo>
                  <a:lnTo>
                    <a:pt x="111" y="622"/>
                  </a:lnTo>
                  <a:lnTo>
                    <a:pt x="103" y="609"/>
                  </a:lnTo>
                  <a:lnTo>
                    <a:pt x="111" y="600"/>
                  </a:lnTo>
                  <a:lnTo>
                    <a:pt x="99" y="605"/>
                  </a:lnTo>
                  <a:lnTo>
                    <a:pt x="94" y="600"/>
                  </a:lnTo>
                  <a:lnTo>
                    <a:pt x="103" y="597"/>
                  </a:lnTo>
                  <a:lnTo>
                    <a:pt x="87" y="578"/>
                  </a:lnTo>
                  <a:lnTo>
                    <a:pt x="89" y="564"/>
                  </a:lnTo>
                  <a:lnTo>
                    <a:pt x="85" y="568"/>
                  </a:lnTo>
                  <a:lnTo>
                    <a:pt x="82" y="556"/>
                  </a:lnTo>
                  <a:lnTo>
                    <a:pt x="76" y="554"/>
                  </a:lnTo>
                  <a:lnTo>
                    <a:pt x="61" y="521"/>
                  </a:lnTo>
                  <a:lnTo>
                    <a:pt x="64" y="516"/>
                  </a:lnTo>
                  <a:lnTo>
                    <a:pt x="59" y="516"/>
                  </a:lnTo>
                  <a:lnTo>
                    <a:pt x="59" y="496"/>
                  </a:lnTo>
                  <a:lnTo>
                    <a:pt x="87" y="477"/>
                  </a:lnTo>
                  <a:lnTo>
                    <a:pt x="74" y="472"/>
                  </a:lnTo>
                  <a:lnTo>
                    <a:pt x="78" y="464"/>
                  </a:lnTo>
                  <a:lnTo>
                    <a:pt x="89" y="467"/>
                  </a:lnTo>
                  <a:lnTo>
                    <a:pt x="76" y="455"/>
                  </a:lnTo>
                  <a:lnTo>
                    <a:pt x="64" y="464"/>
                  </a:lnTo>
                  <a:lnTo>
                    <a:pt x="56" y="486"/>
                  </a:lnTo>
                  <a:lnTo>
                    <a:pt x="47" y="489"/>
                  </a:lnTo>
                  <a:lnTo>
                    <a:pt x="47" y="464"/>
                  </a:lnTo>
                  <a:lnTo>
                    <a:pt x="54" y="455"/>
                  </a:lnTo>
                  <a:lnTo>
                    <a:pt x="43" y="443"/>
                  </a:lnTo>
                  <a:lnTo>
                    <a:pt x="43" y="429"/>
                  </a:lnTo>
                  <a:lnTo>
                    <a:pt x="40" y="429"/>
                  </a:lnTo>
                  <a:lnTo>
                    <a:pt x="45" y="422"/>
                  </a:lnTo>
                  <a:lnTo>
                    <a:pt x="35" y="420"/>
                  </a:lnTo>
                  <a:lnTo>
                    <a:pt x="35" y="404"/>
                  </a:lnTo>
                  <a:lnTo>
                    <a:pt x="26" y="409"/>
                  </a:lnTo>
                  <a:lnTo>
                    <a:pt x="33" y="395"/>
                  </a:lnTo>
                  <a:lnTo>
                    <a:pt x="26" y="400"/>
                  </a:lnTo>
                  <a:lnTo>
                    <a:pt x="21" y="388"/>
                  </a:lnTo>
                  <a:lnTo>
                    <a:pt x="31" y="379"/>
                  </a:lnTo>
                  <a:lnTo>
                    <a:pt x="19" y="379"/>
                  </a:lnTo>
                  <a:lnTo>
                    <a:pt x="22" y="374"/>
                  </a:lnTo>
                  <a:lnTo>
                    <a:pt x="16" y="368"/>
                  </a:lnTo>
                  <a:lnTo>
                    <a:pt x="19" y="359"/>
                  </a:lnTo>
                  <a:lnTo>
                    <a:pt x="26" y="359"/>
                  </a:lnTo>
                  <a:lnTo>
                    <a:pt x="21" y="352"/>
                  </a:lnTo>
                  <a:lnTo>
                    <a:pt x="29" y="335"/>
                  </a:lnTo>
                  <a:lnTo>
                    <a:pt x="16" y="335"/>
                  </a:lnTo>
                  <a:lnTo>
                    <a:pt x="10" y="325"/>
                  </a:lnTo>
                  <a:lnTo>
                    <a:pt x="14" y="303"/>
                  </a:lnTo>
                  <a:lnTo>
                    <a:pt x="22" y="299"/>
                  </a:lnTo>
                  <a:lnTo>
                    <a:pt x="16" y="297"/>
                  </a:lnTo>
                  <a:lnTo>
                    <a:pt x="21" y="292"/>
                  </a:lnTo>
                  <a:lnTo>
                    <a:pt x="19" y="278"/>
                  </a:lnTo>
                  <a:lnTo>
                    <a:pt x="33" y="270"/>
                  </a:lnTo>
                  <a:lnTo>
                    <a:pt x="21" y="262"/>
                  </a:lnTo>
                  <a:lnTo>
                    <a:pt x="72" y="262"/>
                  </a:lnTo>
                  <a:lnTo>
                    <a:pt x="59" y="251"/>
                  </a:lnTo>
                  <a:lnTo>
                    <a:pt x="66" y="240"/>
                  </a:lnTo>
                  <a:lnTo>
                    <a:pt x="41" y="256"/>
                  </a:lnTo>
                  <a:lnTo>
                    <a:pt x="33" y="256"/>
                  </a:lnTo>
                  <a:lnTo>
                    <a:pt x="31" y="243"/>
                  </a:lnTo>
                  <a:lnTo>
                    <a:pt x="37" y="234"/>
                  </a:lnTo>
                  <a:lnTo>
                    <a:pt x="66" y="232"/>
                  </a:lnTo>
                  <a:lnTo>
                    <a:pt x="70" y="219"/>
                  </a:lnTo>
                  <a:lnTo>
                    <a:pt x="64" y="219"/>
                  </a:lnTo>
                  <a:lnTo>
                    <a:pt x="68" y="215"/>
                  </a:lnTo>
                  <a:lnTo>
                    <a:pt x="68" y="197"/>
                  </a:lnTo>
                  <a:lnTo>
                    <a:pt x="82" y="200"/>
                  </a:lnTo>
                  <a:lnTo>
                    <a:pt x="78" y="196"/>
                  </a:lnTo>
                  <a:lnTo>
                    <a:pt x="85" y="191"/>
                  </a:lnTo>
                  <a:lnTo>
                    <a:pt x="82" y="183"/>
                  </a:lnTo>
                  <a:lnTo>
                    <a:pt x="70" y="185"/>
                  </a:lnTo>
                  <a:lnTo>
                    <a:pt x="70" y="177"/>
                  </a:lnTo>
                  <a:lnTo>
                    <a:pt x="74" y="171"/>
                  </a:lnTo>
                  <a:lnTo>
                    <a:pt x="72" y="164"/>
                  </a:lnTo>
                  <a:lnTo>
                    <a:pt x="78" y="159"/>
                  </a:lnTo>
                  <a:lnTo>
                    <a:pt x="76" y="152"/>
                  </a:lnTo>
                  <a:lnTo>
                    <a:pt x="82" y="150"/>
                  </a:lnTo>
                  <a:lnTo>
                    <a:pt x="82" y="136"/>
                  </a:lnTo>
                  <a:lnTo>
                    <a:pt x="41" y="130"/>
                  </a:lnTo>
                  <a:lnTo>
                    <a:pt x="10" y="111"/>
                  </a:lnTo>
                  <a:lnTo>
                    <a:pt x="0" y="90"/>
                  </a:lnTo>
                  <a:lnTo>
                    <a:pt x="33" y="84"/>
                  </a:lnTo>
                  <a:lnTo>
                    <a:pt x="76" y="114"/>
                  </a:lnTo>
                  <a:lnTo>
                    <a:pt x="76" y="104"/>
                  </a:lnTo>
                  <a:lnTo>
                    <a:pt x="70" y="104"/>
                  </a:lnTo>
                  <a:lnTo>
                    <a:pt x="64" y="95"/>
                  </a:lnTo>
                  <a:lnTo>
                    <a:pt x="70" y="98"/>
                  </a:lnTo>
                  <a:lnTo>
                    <a:pt x="74" y="90"/>
                  </a:lnTo>
                  <a:lnTo>
                    <a:pt x="68" y="84"/>
                  </a:lnTo>
                  <a:lnTo>
                    <a:pt x="74" y="82"/>
                  </a:lnTo>
                  <a:lnTo>
                    <a:pt x="52" y="63"/>
                  </a:lnTo>
                  <a:lnTo>
                    <a:pt x="61" y="68"/>
                  </a:lnTo>
                  <a:lnTo>
                    <a:pt x="61" y="55"/>
                  </a:lnTo>
                  <a:lnTo>
                    <a:pt x="45" y="58"/>
                  </a:lnTo>
                  <a:lnTo>
                    <a:pt x="56" y="41"/>
                  </a:lnTo>
                  <a:lnTo>
                    <a:pt x="37" y="55"/>
                  </a:lnTo>
                  <a:lnTo>
                    <a:pt x="52" y="35"/>
                  </a:lnTo>
                  <a:lnTo>
                    <a:pt x="29" y="36"/>
                  </a:lnTo>
                  <a:lnTo>
                    <a:pt x="52" y="17"/>
                  </a:lnTo>
                  <a:lnTo>
                    <a:pt x="26" y="14"/>
                  </a:lnTo>
                  <a:lnTo>
                    <a:pt x="31" y="0"/>
                  </a:lnTo>
                  <a:lnTo>
                    <a:pt x="644" y="0"/>
                  </a:lnTo>
                  <a:lnTo>
                    <a:pt x="633" y="22"/>
                  </a:lnTo>
                  <a:lnTo>
                    <a:pt x="656" y="13"/>
                  </a:lnTo>
                  <a:lnTo>
                    <a:pt x="646" y="35"/>
                  </a:lnTo>
                  <a:lnTo>
                    <a:pt x="646" y="46"/>
                  </a:lnTo>
                  <a:lnTo>
                    <a:pt x="661" y="32"/>
                  </a:lnTo>
                  <a:lnTo>
                    <a:pt x="661" y="58"/>
                  </a:lnTo>
                  <a:lnTo>
                    <a:pt x="654" y="63"/>
                  </a:lnTo>
                  <a:lnTo>
                    <a:pt x="661" y="68"/>
                  </a:lnTo>
                  <a:lnTo>
                    <a:pt x="661" y="79"/>
                  </a:lnTo>
                  <a:lnTo>
                    <a:pt x="664" y="104"/>
                  </a:lnTo>
                  <a:lnTo>
                    <a:pt x="650" y="104"/>
                  </a:lnTo>
                  <a:lnTo>
                    <a:pt x="646" y="79"/>
                  </a:lnTo>
                  <a:lnTo>
                    <a:pt x="644" y="106"/>
                  </a:lnTo>
                  <a:lnTo>
                    <a:pt x="629" y="104"/>
                  </a:lnTo>
                  <a:lnTo>
                    <a:pt x="615" y="84"/>
                  </a:lnTo>
                  <a:lnTo>
                    <a:pt x="611" y="60"/>
                  </a:lnTo>
                  <a:lnTo>
                    <a:pt x="600" y="43"/>
                  </a:lnTo>
                  <a:lnTo>
                    <a:pt x="542" y="5"/>
                  </a:lnTo>
                  <a:lnTo>
                    <a:pt x="544" y="19"/>
                  </a:lnTo>
                  <a:lnTo>
                    <a:pt x="539" y="19"/>
                  </a:lnTo>
                  <a:lnTo>
                    <a:pt x="549" y="32"/>
                  </a:lnTo>
                  <a:lnTo>
                    <a:pt x="579" y="32"/>
                  </a:lnTo>
                  <a:lnTo>
                    <a:pt x="584" y="51"/>
                  </a:lnTo>
                  <a:lnTo>
                    <a:pt x="579" y="46"/>
                  </a:lnTo>
                  <a:lnTo>
                    <a:pt x="582" y="54"/>
                  </a:lnTo>
                  <a:lnTo>
                    <a:pt x="563" y="70"/>
                  </a:lnTo>
                  <a:lnTo>
                    <a:pt x="530" y="70"/>
                  </a:lnTo>
                  <a:lnTo>
                    <a:pt x="534" y="82"/>
                  </a:lnTo>
                  <a:lnTo>
                    <a:pt x="532" y="92"/>
                  </a:lnTo>
                  <a:lnTo>
                    <a:pt x="516" y="104"/>
                  </a:lnTo>
                  <a:lnTo>
                    <a:pt x="563" y="106"/>
                  </a:lnTo>
                  <a:lnTo>
                    <a:pt x="522" y="136"/>
                  </a:lnTo>
                  <a:lnTo>
                    <a:pt x="537" y="136"/>
                  </a:lnTo>
                  <a:lnTo>
                    <a:pt x="588" y="111"/>
                  </a:lnTo>
                  <a:lnTo>
                    <a:pt x="621" y="130"/>
                  </a:lnTo>
                  <a:lnTo>
                    <a:pt x="654" y="128"/>
                  </a:lnTo>
                  <a:lnTo>
                    <a:pt x="650" y="142"/>
                  </a:lnTo>
                  <a:lnTo>
                    <a:pt x="635" y="142"/>
                  </a:lnTo>
                  <a:lnTo>
                    <a:pt x="631" y="147"/>
                  </a:lnTo>
                  <a:lnTo>
                    <a:pt x="638" y="152"/>
                  </a:lnTo>
                  <a:lnTo>
                    <a:pt x="619" y="155"/>
                  </a:lnTo>
                  <a:lnTo>
                    <a:pt x="623" y="161"/>
                  </a:lnTo>
                  <a:lnTo>
                    <a:pt x="621" y="169"/>
                  </a:lnTo>
                  <a:lnTo>
                    <a:pt x="609" y="166"/>
                  </a:lnTo>
                  <a:lnTo>
                    <a:pt x="615" y="178"/>
                  </a:lnTo>
                  <a:lnTo>
                    <a:pt x="590" y="191"/>
                  </a:lnTo>
                  <a:lnTo>
                    <a:pt x="596" y="200"/>
                  </a:lnTo>
                  <a:lnTo>
                    <a:pt x="584" y="200"/>
                  </a:lnTo>
                  <a:lnTo>
                    <a:pt x="588" y="207"/>
                  </a:lnTo>
                  <a:lnTo>
                    <a:pt x="570" y="224"/>
                  </a:lnTo>
                  <a:lnTo>
                    <a:pt x="506" y="253"/>
                  </a:lnTo>
                  <a:lnTo>
                    <a:pt x="497" y="243"/>
                  </a:lnTo>
                  <a:lnTo>
                    <a:pt x="491" y="262"/>
                  </a:lnTo>
                  <a:lnTo>
                    <a:pt x="481" y="251"/>
                  </a:lnTo>
                  <a:lnTo>
                    <a:pt x="485" y="265"/>
                  </a:lnTo>
                  <a:lnTo>
                    <a:pt x="474" y="258"/>
                  </a:lnTo>
                  <a:lnTo>
                    <a:pt x="471" y="262"/>
                  </a:lnTo>
                  <a:lnTo>
                    <a:pt x="474" y="267"/>
                  </a:lnTo>
                  <a:lnTo>
                    <a:pt x="460" y="267"/>
                  </a:lnTo>
                  <a:lnTo>
                    <a:pt x="455" y="256"/>
                  </a:lnTo>
                  <a:lnTo>
                    <a:pt x="460" y="253"/>
                  </a:lnTo>
                  <a:lnTo>
                    <a:pt x="448" y="243"/>
                  </a:lnTo>
                  <a:lnTo>
                    <a:pt x="443" y="229"/>
                  </a:lnTo>
                  <a:lnTo>
                    <a:pt x="439" y="237"/>
                  </a:lnTo>
                  <a:lnTo>
                    <a:pt x="446" y="256"/>
                  </a:lnTo>
                  <a:lnTo>
                    <a:pt x="454" y="265"/>
                  </a:lnTo>
                  <a:lnTo>
                    <a:pt x="450" y="278"/>
                  </a:lnTo>
                  <a:lnTo>
                    <a:pt x="429" y="287"/>
                  </a:lnTo>
                  <a:lnTo>
                    <a:pt x="429" y="297"/>
                  </a:lnTo>
                  <a:lnTo>
                    <a:pt x="423" y="308"/>
                  </a:lnTo>
                  <a:lnTo>
                    <a:pt x="423" y="325"/>
                  </a:lnTo>
                  <a:lnTo>
                    <a:pt x="415" y="335"/>
                  </a:lnTo>
                  <a:lnTo>
                    <a:pt x="415" y="342"/>
                  </a:lnTo>
                  <a:lnTo>
                    <a:pt x="408" y="352"/>
                  </a:lnTo>
                  <a:lnTo>
                    <a:pt x="404" y="344"/>
                  </a:lnTo>
                  <a:lnTo>
                    <a:pt x="398" y="368"/>
                  </a:lnTo>
                  <a:lnTo>
                    <a:pt x="392" y="363"/>
                  </a:lnTo>
                  <a:lnTo>
                    <a:pt x="387" y="374"/>
                  </a:lnTo>
                  <a:lnTo>
                    <a:pt x="378" y="363"/>
                  </a:lnTo>
                  <a:lnTo>
                    <a:pt x="380" y="376"/>
                  </a:lnTo>
                  <a:lnTo>
                    <a:pt x="373" y="395"/>
                  </a:lnTo>
                  <a:lnTo>
                    <a:pt x="363" y="388"/>
                  </a:lnTo>
                  <a:lnTo>
                    <a:pt x="361" y="400"/>
                  </a:lnTo>
                  <a:lnTo>
                    <a:pt x="349" y="382"/>
                  </a:lnTo>
                  <a:lnTo>
                    <a:pt x="349" y="395"/>
                  </a:lnTo>
                  <a:lnTo>
                    <a:pt x="345" y="393"/>
                  </a:lnTo>
                  <a:lnTo>
                    <a:pt x="347" y="400"/>
                  </a:lnTo>
                  <a:lnTo>
                    <a:pt x="336" y="388"/>
                  </a:lnTo>
                  <a:lnTo>
                    <a:pt x="351" y="371"/>
                  </a:lnTo>
                  <a:lnTo>
                    <a:pt x="336" y="363"/>
                  </a:lnTo>
                  <a:lnTo>
                    <a:pt x="330" y="368"/>
                  </a:lnTo>
                  <a:lnTo>
                    <a:pt x="336" y="376"/>
                  </a:lnTo>
                  <a:lnTo>
                    <a:pt x="330" y="382"/>
                  </a:lnTo>
                  <a:lnTo>
                    <a:pt x="333" y="393"/>
                  </a:lnTo>
                  <a:lnTo>
                    <a:pt x="324" y="388"/>
                  </a:lnTo>
                  <a:lnTo>
                    <a:pt x="324" y="395"/>
                  </a:lnTo>
                  <a:lnTo>
                    <a:pt x="330" y="400"/>
                  </a:lnTo>
                  <a:lnTo>
                    <a:pt x="326" y="409"/>
                  </a:lnTo>
                  <a:lnTo>
                    <a:pt x="297" y="407"/>
                  </a:lnTo>
                  <a:lnTo>
                    <a:pt x="289" y="417"/>
                  </a:lnTo>
                  <a:lnTo>
                    <a:pt x="297" y="431"/>
                  </a:lnTo>
                  <a:lnTo>
                    <a:pt x="289" y="443"/>
                  </a:lnTo>
                  <a:lnTo>
                    <a:pt x="270" y="441"/>
                  </a:lnTo>
                  <a:lnTo>
                    <a:pt x="268" y="450"/>
                  </a:lnTo>
                  <a:lnTo>
                    <a:pt x="270" y="450"/>
                  </a:lnTo>
                  <a:lnTo>
                    <a:pt x="286" y="480"/>
                  </a:lnTo>
                  <a:lnTo>
                    <a:pt x="262" y="484"/>
                  </a:lnTo>
                  <a:lnTo>
                    <a:pt x="279" y="491"/>
                  </a:lnTo>
                  <a:lnTo>
                    <a:pt x="281" y="516"/>
                  </a:lnTo>
                  <a:lnTo>
                    <a:pt x="265" y="513"/>
                  </a:lnTo>
                  <a:lnTo>
                    <a:pt x="279" y="524"/>
                  </a:lnTo>
                  <a:lnTo>
                    <a:pt x="270" y="532"/>
                  </a:lnTo>
                  <a:lnTo>
                    <a:pt x="268" y="542"/>
                  </a:lnTo>
                  <a:lnTo>
                    <a:pt x="260" y="537"/>
                  </a:lnTo>
                  <a:lnTo>
                    <a:pt x="260" y="549"/>
                  </a:lnTo>
                  <a:lnTo>
                    <a:pt x="265" y="551"/>
                  </a:lnTo>
                  <a:lnTo>
                    <a:pt x="249" y="546"/>
                  </a:lnTo>
                  <a:lnTo>
                    <a:pt x="260" y="554"/>
                  </a:lnTo>
                  <a:close/>
                </a:path>
              </a:pathLst>
            </a:custGeom>
            <a:solidFill>
              <a:srgbClr val="00f008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20" name=""/>
            <p:cNvSpPr/>
            <p:nvPr/>
          </p:nvSpPr>
          <p:spPr>
            <a:xfrm>
              <a:off x="2577960" y="284040"/>
              <a:ext cx="1054080" cy="1113120"/>
            </a:xfrm>
            <a:custGeom>
              <a:avLst/>
              <a:gdLst/>
              <a:ahLst/>
              <a:rect l="l" t="t" r="r" b="b"/>
              <a:pathLst>
                <a:path w="664" h="701">
                  <a:moveTo>
                    <a:pt x="260" y="554"/>
                  </a:moveTo>
                  <a:lnTo>
                    <a:pt x="265" y="559"/>
                  </a:lnTo>
                  <a:lnTo>
                    <a:pt x="258" y="562"/>
                  </a:lnTo>
                  <a:lnTo>
                    <a:pt x="237" y="573"/>
                  </a:lnTo>
                  <a:lnTo>
                    <a:pt x="247" y="585"/>
                  </a:lnTo>
                  <a:lnTo>
                    <a:pt x="249" y="617"/>
                  </a:lnTo>
                  <a:lnTo>
                    <a:pt x="239" y="641"/>
                  </a:lnTo>
                  <a:lnTo>
                    <a:pt x="235" y="674"/>
                  </a:lnTo>
                  <a:lnTo>
                    <a:pt x="218" y="677"/>
                  </a:lnTo>
                  <a:lnTo>
                    <a:pt x="229" y="682"/>
                  </a:lnTo>
                  <a:lnTo>
                    <a:pt x="230" y="696"/>
                  </a:lnTo>
                  <a:lnTo>
                    <a:pt x="213" y="693"/>
                  </a:lnTo>
                  <a:lnTo>
                    <a:pt x="211" y="688"/>
                  </a:lnTo>
                  <a:lnTo>
                    <a:pt x="198" y="701"/>
                  </a:lnTo>
                  <a:lnTo>
                    <a:pt x="188" y="693"/>
                  </a:lnTo>
                  <a:lnTo>
                    <a:pt x="194" y="674"/>
                  </a:lnTo>
                  <a:lnTo>
                    <a:pt x="188" y="682"/>
                  </a:lnTo>
                  <a:lnTo>
                    <a:pt x="185" y="669"/>
                  </a:lnTo>
                  <a:lnTo>
                    <a:pt x="181" y="679"/>
                  </a:lnTo>
                  <a:lnTo>
                    <a:pt x="178" y="669"/>
                  </a:lnTo>
                  <a:lnTo>
                    <a:pt x="183" y="658"/>
                  </a:lnTo>
                  <a:lnTo>
                    <a:pt x="176" y="663"/>
                  </a:lnTo>
                  <a:lnTo>
                    <a:pt x="179" y="658"/>
                  </a:lnTo>
                  <a:lnTo>
                    <a:pt x="171" y="658"/>
                  </a:lnTo>
                  <a:lnTo>
                    <a:pt x="173" y="652"/>
                  </a:lnTo>
                  <a:lnTo>
                    <a:pt x="127" y="663"/>
                  </a:lnTo>
                  <a:lnTo>
                    <a:pt x="140" y="652"/>
                  </a:lnTo>
                  <a:lnTo>
                    <a:pt x="109" y="636"/>
                  </a:lnTo>
                  <a:lnTo>
                    <a:pt x="126" y="628"/>
                  </a:lnTo>
                  <a:lnTo>
                    <a:pt x="105" y="628"/>
                  </a:lnTo>
                  <a:lnTo>
                    <a:pt x="111" y="622"/>
                  </a:lnTo>
                  <a:lnTo>
                    <a:pt x="103" y="609"/>
                  </a:lnTo>
                  <a:lnTo>
                    <a:pt x="111" y="600"/>
                  </a:lnTo>
                  <a:lnTo>
                    <a:pt x="99" y="605"/>
                  </a:lnTo>
                  <a:lnTo>
                    <a:pt x="94" y="600"/>
                  </a:lnTo>
                  <a:lnTo>
                    <a:pt x="103" y="597"/>
                  </a:lnTo>
                  <a:lnTo>
                    <a:pt x="87" y="578"/>
                  </a:lnTo>
                  <a:lnTo>
                    <a:pt x="89" y="564"/>
                  </a:lnTo>
                  <a:lnTo>
                    <a:pt x="85" y="568"/>
                  </a:lnTo>
                  <a:lnTo>
                    <a:pt x="82" y="556"/>
                  </a:lnTo>
                  <a:lnTo>
                    <a:pt x="76" y="554"/>
                  </a:lnTo>
                  <a:lnTo>
                    <a:pt x="61" y="521"/>
                  </a:lnTo>
                  <a:lnTo>
                    <a:pt x="64" y="516"/>
                  </a:lnTo>
                  <a:lnTo>
                    <a:pt x="59" y="516"/>
                  </a:lnTo>
                  <a:lnTo>
                    <a:pt x="59" y="496"/>
                  </a:lnTo>
                  <a:lnTo>
                    <a:pt x="87" y="477"/>
                  </a:lnTo>
                  <a:lnTo>
                    <a:pt x="74" y="472"/>
                  </a:lnTo>
                  <a:lnTo>
                    <a:pt x="78" y="464"/>
                  </a:lnTo>
                  <a:lnTo>
                    <a:pt x="89" y="467"/>
                  </a:lnTo>
                  <a:lnTo>
                    <a:pt x="76" y="455"/>
                  </a:lnTo>
                  <a:lnTo>
                    <a:pt x="64" y="464"/>
                  </a:lnTo>
                  <a:lnTo>
                    <a:pt x="56" y="486"/>
                  </a:lnTo>
                  <a:lnTo>
                    <a:pt x="47" y="489"/>
                  </a:lnTo>
                  <a:lnTo>
                    <a:pt x="47" y="464"/>
                  </a:lnTo>
                  <a:lnTo>
                    <a:pt x="54" y="455"/>
                  </a:lnTo>
                  <a:lnTo>
                    <a:pt x="43" y="443"/>
                  </a:lnTo>
                  <a:lnTo>
                    <a:pt x="43" y="429"/>
                  </a:lnTo>
                  <a:lnTo>
                    <a:pt x="40" y="429"/>
                  </a:lnTo>
                  <a:lnTo>
                    <a:pt x="45" y="422"/>
                  </a:lnTo>
                  <a:lnTo>
                    <a:pt x="35" y="420"/>
                  </a:lnTo>
                  <a:lnTo>
                    <a:pt x="35" y="404"/>
                  </a:lnTo>
                  <a:lnTo>
                    <a:pt x="26" y="409"/>
                  </a:lnTo>
                  <a:lnTo>
                    <a:pt x="33" y="395"/>
                  </a:lnTo>
                  <a:lnTo>
                    <a:pt x="26" y="400"/>
                  </a:lnTo>
                  <a:lnTo>
                    <a:pt x="21" y="388"/>
                  </a:lnTo>
                  <a:lnTo>
                    <a:pt x="31" y="379"/>
                  </a:lnTo>
                  <a:lnTo>
                    <a:pt x="19" y="379"/>
                  </a:lnTo>
                  <a:lnTo>
                    <a:pt x="22" y="374"/>
                  </a:lnTo>
                  <a:lnTo>
                    <a:pt x="16" y="368"/>
                  </a:lnTo>
                  <a:lnTo>
                    <a:pt x="19" y="359"/>
                  </a:lnTo>
                  <a:lnTo>
                    <a:pt x="26" y="359"/>
                  </a:lnTo>
                  <a:lnTo>
                    <a:pt x="21" y="352"/>
                  </a:lnTo>
                  <a:lnTo>
                    <a:pt x="29" y="335"/>
                  </a:lnTo>
                  <a:lnTo>
                    <a:pt x="16" y="335"/>
                  </a:lnTo>
                  <a:lnTo>
                    <a:pt x="10" y="325"/>
                  </a:lnTo>
                  <a:lnTo>
                    <a:pt x="14" y="303"/>
                  </a:lnTo>
                  <a:lnTo>
                    <a:pt x="22" y="299"/>
                  </a:lnTo>
                  <a:lnTo>
                    <a:pt x="16" y="297"/>
                  </a:lnTo>
                  <a:lnTo>
                    <a:pt x="21" y="292"/>
                  </a:lnTo>
                  <a:lnTo>
                    <a:pt x="19" y="278"/>
                  </a:lnTo>
                  <a:lnTo>
                    <a:pt x="33" y="270"/>
                  </a:lnTo>
                  <a:lnTo>
                    <a:pt x="21" y="262"/>
                  </a:lnTo>
                  <a:lnTo>
                    <a:pt x="72" y="262"/>
                  </a:lnTo>
                  <a:lnTo>
                    <a:pt x="59" y="251"/>
                  </a:lnTo>
                  <a:lnTo>
                    <a:pt x="66" y="240"/>
                  </a:lnTo>
                  <a:lnTo>
                    <a:pt x="41" y="256"/>
                  </a:lnTo>
                  <a:lnTo>
                    <a:pt x="33" y="256"/>
                  </a:lnTo>
                  <a:lnTo>
                    <a:pt x="31" y="243"/>
                  </a:lnTo>
                  <a:lnTo>
                    <a:pt x="37" y="234"/>
                  </a:lnTo>
                  <a:lnTo>
                    <a:pt x="66" y="232"/>
                  </a:lnTo>
                  <a:lnTo>
                    <a:pt x="70" y="219"/>
                  </a:lnTo>
                  <a:lnTo>
                    <a:pt x="64" y="219"/>
                  </a:lnTo>
                  <a:lnTo>
                    <a:pt x="68" y="215"/>
                  </a:lnTo>
                  <a:lnTo>
                    <a:pt x="68" y="197"/>
                  </a:lnTo>
                  <a:lnTo>
                    <a:pt x="82" y="200"/>
                  </a:lnTo>
                  <a:lnTo>
                    <a:pt x="78" y="196"/>
                  </a:lnTo>
                  <a:lnTo>
                    <a:pt x="85" y="191"/>
                  </a:lnTo>
                  <a:lnTo>
                    <a:pt x="82" y="183"/>
                  </a:lnTo>
                  <a:lnTo>
                    <a:pt x="70" y="185"/>
                  </a:lnTo>
                  <a:lnTo>
                    <a:pt x="70" y="177"/>
                  </a:lnTo>
                  <a:lnTo>
                    <a:pt x="74" y="171"/>
                  </a:lnTo>
                  <a:lnTo>
                    <a:pt x="72" y="164"/>
                  </a:lnTo>
                  <a:lnTo>
                    <a:pt x="78" y="159"/>
                  </a:lnTo>
                  <a:lnTo>
                    <a:pt x="76" y="152"/>
                  </a:lnTo>
                  <a:lnTo>
                    <a:pt x="82" y="150"/>
                  </a:lnTo>
                  <a:lnTo>
                    <a:pt x="82" y="136"/>
                  </a:lnTo>
                  <a:lnTo>
                    <a:pt x="41" y="130"/>
                  </a:lnTo>
                  <a:lnTo>
                    <a:pt x="10" y="111"/>
                  </a:lnTo>
                  <a:lnTo>
                    <a:pt x="0" y="90"/>
                  </a:lnTo>
                  <a:lnTo>
                    <a:pt x="33" y="84"/>
                  </a:lnTo>
                  <a:lnTo>
                    <a:pt x="76" y="114"/>
                  </a:lnTo>
                  <a:lnTo>
                    <a:pt x="76" y="104"/>
                  </a:lnTo>
                  <a:lnTo>
                    <a:pt x="70" y="104"/>
                  </a:lnTo>
                  <a:lnTo>
                    <a:pt x="64" y="95"/>
                  </a:lnTo>
                  <a:lnTo>
                    <a:pt x="70" y="98"/>
                  </a:lnTo>
                  <a:lnTo>
                    <a:pt x="74" y="90"/>
                  </a:lnTo>
                  <a:lnTo>
                    <a:pt x="68" y="84"/>
                  </a:lnTo>
                  <a:lnTo>
                    <a:pt x="74" y="82"/>
                  </a:lnTo>
                  <a:lnTo>
                    <a:pt x="52" y="63"/>
                  </a:lnTo>
                  <a:lnTo>
                    <a:pt x="61" y="68"/>
                  </a:lnTo>
                  <a:lnTo>
                    <a:pt x="61" y="55"/>
                  </a:lnTo>
                  <a:lnTo>
                    <a:pt x="45" y="58"/>
                  </a:lnTo>
                  <a:lnTo>
                    <a:pt x="56" y="41"/>
                  </a:lnTo>
                  <a:lnTo>
                    <a:pt x="37" y="55"/>
                  </a:lnTo>
                  <a:lnTo>
                    <a:pt x="52" y="35"/>
                  </a:lnTo>
                  <a:lnTo>
                    <a:pt x="29" y="36"/>
                  </a:lnTo>
                  <a:lnTo>
                    <a:pt x="52" y="17"/>
                  </a:lnTo>
                  <a:lnTo>
                    <a:pt x="26" y="14"/>
                  </a:lnTo>
                  <a:lnTo>
                    <a:pt x="31" y="0"/>
                  </a:lnTo>
                  <a:lnTo>
                    <a:pt x="644" y="0"/>
                  </a:lnTo>
                  <a:lnTo>
                    <a:pt x="633" y="22"/>
                  </a:lnTo>
                  <a:lnTo>
                    <a:pt x="656" y="13"/>
                  </a:lnTo>
                  <a:lnTo>
                    <a:pt x="646" y="35"/>
                  </a:lnTo>
                  <a:lnTo>
                    <a:pt x="646" y="46"/>
                  </a:lnTo>
                  <a:lnTo>
                    <a:pt x="661" y="32"/>
                  </a:lnTo>
                  <a:lnTo>
                    <a:pt x="661" y="58"/>
                  </a:lnTo>
                  <a:lnTo>
                    <a:pt x="654" y="63"/>
                  </a:lnTo>
                  <a:lnTo>
                    <a:pt x="661" y="68"/>
                  </a:lnTo>
                  <a:lnTo>
                    <a:pt x="661" y="79"/>
                  </a:lnTo>
                  <a:lnTo>
                    <a:pt x="664" y="104"/>
                  </a:lnTo>
                  <a:lnTo>
                    <a:pt x="650" y="104"/>
                  </a:lnTo>
                  <a:lnTo>
                    <a:pt x="646" y="79"/>
                  </a:lnTo>
                  <a:lnTo>
                    <a:pt x="644" y="106"/>
                  </a:lnTo>
                  <a:lnTo>
                    <a:pt x="629" y="104"/>
                  </a:lnTo>
                  <a:lnTo>
                    <a:pt x="615" y="84"/>
                  </a:lnTo>
                  <a:lnTo>
                    <a:pt x="611" y="60"/>
                  </a:lnTo>
                  <a:lnTo>
                    <a:pt x="600" y="43"/>
                  </a:lnTo>
                  <a:lnTo>
                    <a:pt x="542" y="5"/>
                  </a:lnTo>
                  <a:lnTo>
                    <a:pt x="544" y="19"/>
                  </a:lnTo>
                  <a:lnTo>
                    <a:pt x="539" y="19"/>
                  </a:lnTo>
                  <a:lnTo>
                    <a:pt x="549" y="32"/>
                  </a:lnTo>
                  <a:lnTo>
                    <a:pt x="579" y="32"/>
                  </a:lnTo>
                  <a:lnTo>
                    <a:pt x="584" y="51"/>
                  </a:lnTo>
                  <a:lnTo>
                    <a:pt x="579" y="46"/>
                  </a:lnTo>
                  <a:lnTo>
                    <a:pt x="582" y="54"/>
                  </a:lnTo>
                  <a:lnTo>
                    <a:pt x="563" y="70"/>
                  </a:lnTo>
                  <a:lnTo>
                    <a:pt x="530" y="70"/>
                  </a:lnTo>
                  <a:lnTo>
                    <a:pt x="534" y="82"/>
                  </a:lnTo>
                  <a:lnTo>
                    <a:pt x="532" y="92"/>
                  </a:lnTo>
                  <a:lnTo>
                    <a:pt x="516" y="104"/>
                  </a:lnTo>
                  <a:lnTo>
                    <a:pt x="563" y="106"/>
                  </a:lnTo>
                  <a:lnTo>
                    <a:pt x="522" y="136"/>
                  </a:lnTo>
                  <a:lnTo>
                    <a:pt x="537" y="136"/>
                  </a:lnTo>
                  <a:lnTo>
                    <a:pt x="588" y="111"/>
                  </a:lnTo>
                  <a:lnTo>
                    <a:pt x="621" y="130"/>
                  </a:lnTo>
                  <a:lnTo>
                    <a:pt x="654" y="128"/>
                  </a:lnTo>
                  <a:lnTo>
                    <a:pt x="650" y="142"/>
                  </a:lnTo>
                  <a:lnTo>
                    <a:pt x="635" y="142"/>
                  </a:lnTo>
                  <a:lnTo>
                    <a:pt x="631" y="147"/>
                  </a:lnTo>
                  <a:lnTo>
                    <a:pt x="638" y="152"/>
                  </a:lnTo>
                  <a:lnTo>
                    <a:pt x="619" y="155"/>
                  </a:lnTo>
                  <a:lnTo>
                    <a:pt x="623" y="161"/>
                  </a:lnTo>
                  <a:lnTo>
                    <a:pt x="621" y="169"/>
                  </a:lnTo>
                  <a:lnTo>
                    <a:pt x="609" y="166"/>
                  </a:lnTo>
                  <a:lnTo>
                    <a:pt x="615" y="178"/>
                  </a:lnTo>
                  <a:lnTo>
                    <a:pt x="590" y="191"/>
                  </a:lnTo>
                  <a:lnTo>
                    <a:pt x="596" y="200"/>
                  </a:lnTo>
                  <a:lnTo>
                    <a:pt x="584" y="200"/>
                  </a:lnTo>
                  <a:lnTo>
                    <a:pt x="588" y="207"/>
                  </a:lnTo>
                  <a:lnTo>
                    <a:pt x="570" y="224"/>
                  </a:lnTo>
                  <a:lnTo>
                    <a:pt x="506" y="253"/>
                  </a:lnTo>
                  <a:lnTo>
                    <a:pt x="497" y="243"/>
                  </a:lnTo>
                  <a:lnTo>
                    <a:pt x="491" y="262"/>
                  </a:lnTo>
                  <a:lnTo>
                    <a:pt x="481" y="251"/>
                  </a:lnTo>
                  <a:lnTo>
                    <a:pt x="485" y="265"/>
                  </a:lnTo>
                  <a:lnTo>
                    <a:pt x="474" y="258"/>
                  </a:lnTo>
                  <a:lnTo>
                    <a:pt x="471" y="262"/>
                  </a:lnTo>
                  <a:lnTo>
                    <a:pt x="474" y="267"/>
                  </a:lnTo>
                  <a:lnTo>
                    <a:pt x="460" y="267"/>
                  </a:lnTo>
                  <a:lnTo>
                    <a:pt x="455" y="256"/>
                  </a:lnTo>
                  <a:lnTo>
                    <a:pt x="460" y="253"/>
                  </a:lnTo>
                  <a:lnTo>
                    <a:pt x="448" y="243"/>
                  </a:lnTo>
                  <a:lnTo>
                    <a:pt x="443" y="229"/>
                  </a:lnTo>
                  <a:lnTo>
                    <a:pt x="439" y="237"/>
                  </a:lnTo>
                  <a:lnTo>
                    <a:pt x="446" y="256"/>
                  </a:lnTo>
                  <a:lnTo>
                    <a:pt x="454" y="265"/>
                  </a:lnTo>
                  <a:lnTo>
                    <a:pt x="450" y="278"/>
                  </a:lnTo>
                  <a:lnTo>
                    <a:pt x="429" y="287"/>
                  </a:lnTo>
                  <a:lnTo>
                    <a:pt x="429" y="297"/>
                  </a:lnTo>
                  <a:lnTo>
                    <a:pt x="423" y="308"/>
                  </a:lnTo>
                  <a:lnTo>
                    <a:pt x="423" y="325"/>
                  </a:lnTo>
                  <a:lnTo>
                    <a:pt x="415" y="335"/>
                  </a:lnTo>
                  <a:lnTo>
                    <a:pt x="415" y="342"/>
                  </a:lnTo>
                  <a:lnTo>
                    <a:pt x="408" y="352"/>
                  </a:lnTo>
                  <a:lnTo>
                    <a:pt x="404" y="344"/>
                  </a:lnTo>
                  <a:lnTo>
                    <a:pt x="398" y="368"/>
                  </a:lnTo>
                  <a:lnTo>
                    <a:pt x="392" y="363"/>
                  </a:lnTo>
                  <a:lnTo>
                    <a:pt x="387" y="374"/>
                  </a:lnTo>
                  <a:lnTo>
                    <a:pt x="378" y="363"/>
                  </a:lnTo>
                  <a:lnTo>
                    <a:pt x="380" y="376"/>
                  </a:lnTo>
                  <a:lnTo>
                    <a:pt x="373" y="395"/>
                  </a:lnTo>
                  <a:lnTo>
                    <a:pt x="363" y="388"/>
                  </a:lnTo>
                  <a:lnTo>
                    <a:pt x="361" y="400"/>
                  </a:lnTo>
                  <a:lnTo>
                    <a:pt x="349" y="382"/>
                  </a:lnTo>
                  <a:lnTo>
                    <a:pt x="349" y="395"/>
                  </a:lnTo>
                  <a:lnTo>
                    <a:pt x="345" y="393"/>
                  </a:lnTo>
                  <a:lnTo>
                    <a:pt x="347" y="400"/>
                  </a:lnTo>
                  <a:lnTo>
                    <a:pt x="336" y="388"/>
                  </a:lnTo>
                  <a:lnTo>
                    <a:pt x="351" y="371"/>
                  </a:lnTo>
                  <a:lnTo>
                    <a:pt x="336" y="363"/>
                  </a:lnTo>
                  <a:lnTo>
                    <a:pt x="330" y="368"/>
                  </a:lnTo>
                  <a:lnTo>
                    <a:pt x="336" y="376"/>
                  </a:lnTo>
                  <a:lnTo>
                    <a:pt x="330" y="382"/>
                  </a:lnTo>
                  <a:lnTo>
                    <a:pt x="333" y="393"/>
                  </a:lnTo>
                  <a:lnTo>
                    <a:pt x="324" y="388"/>
                  </a:lnTo>
                  <a:lnTo>
                    <a:pt x="324" y="395"/>
                  </a:lnTo>
                  <a:lnTo>
                    <a:pt x="330" y="400"/>
                  </a:lnTo>
                  <a:lnTo>
                    <a:pt x="326" y="409"/>
                  </a:lnTo>
                  <a:lnTo>
                    <a:pt x="297" y="407"/>
                  </a:lnTo>
                  <a:lnTo>
                    <a:pt x="289" y="417"/>
                  </a:lnTo>
                  <a:lnTo>
                    <a:pt x="297" y="431"/>
                  </a:lnTo>
                  <a:lnTo>
                    <a:pt x="289" y="443"/>
                  </a:lnTo>
                  <a:lnTo>
                    <a:pt x="270" y="441"/>
                  </a:lnTo>
                  <a:lnTo>
                    <a:pt x="268" y="450"/>
                  </a:lnTo>
                  <a:lnTo>
                    <a:pt x="270" y="450"/>
                  </a:lnTo>
                  <a:lnTo>
                    <a:pt x="286" y="480"/>
                  </a:lnTo>
                  <a:lnTo>
                    <a:pt x="262" y="484"/>
                  </a:lnTo>
                  <a:lnTo>
                    <a:pt x="279" y="491"/>
                  </a:lnTo>
                  <a:lnTo>
                    <a:pt x="281" y="516"/>
                  </a:lnTo>
                  <a:lnTo>
                    <a:pt x="265" y="513"/>
                  </a:lnTo>
                  <a:lnTo>
                    <a:pt x="279" y="524"/>
                  </a:lnTo>
                  <a:lnTo>
                    <a:pt x="270" y="532"/>
                  </a:lnTo>
                  <a:lnTo>
                    <a:pt x="268" y="542"/>
                  </a:lnTo>
                  <a:lnTo>
                    <a:pt x="260" y="537"/>
                  </a:lnTo>
                  <a:lnTo>
                    <a:pt x="260" y="549"/>
                  </a:lnTo>
                  <a:lnTo>
                    <a:pt x="265" y="551"/>
                  </a:lnTo>
                  <a:lnTo>
                    <a:pt x="249" y="546"/>
                  </a:lnTo>
                  <a:lnTo>
                    <a:pt x="260" y="554"/>
                  </a:lnTo>
                </a:path>
              </a:pathLst>
            </a:custGeom>
            <a:noFill/>
            <a:ln w="3240">
              <a:solidFill>
                <a:srgbClr val="00f008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221" name=""/>
          <p:cNvGrpSpPr/>
          <p:nvPr/>
        </p:nvGrpSpPr>
        <p:grpSpPr>
          <a:xfrm>
            <a:off x="2611440" y="284040"/>
            <a:ext cx="12600" cy="12960"/>
            <a:chOff x="2611440" y="284040"/>
            <a:chExt cx="12600" cy="12960"/>
          </a:xfrm>
        </p:grpSpPr>
        <p:sp>
          <p:nvSpPr>
            <p:cNvPr id="222" name=""/>
            <p:cNvSpPr/>
            <p:nvPr/>
          </p:nvSpPr>
          <p:spPr>
            <a:xfrm>
              <a:off x="2611440" y="284040"/>
              <a:ext cx="12600" cy="12960"/>
            </a:xfrm>
            <a:custGeom>
              <a:avLst/>
              <a:gdLst/>
              <a:ahLst/>
              <a:rect l="l" t="t" r="r" b="b"/>
              <a:pathLst>
                <a:path w="8" h="8">
                  <a:moveTo>
                    <a:pt x="8" y="0"/>
                  </a:moveTo>
                  <a:lnTo>
                    <a:pt x="1" y="8"/>
                  </a:lnTo>
                  <a:lnTo>
                    <a:pt x="0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f008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3840" bIns="-3384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23" name=""/>
            <p:cNvSpPr/>
            <p:nvPr/>
          </p:nvSpPr>
          <p:spPr>
            <a:xfrm>
              <a:off x="2611440" y="284040"/>
              <a:ext cx="12600" cy="12960"/>
            </a:xfrm>
            <a:custGeom>
              <a:avLst/>
              <a:gdLst/>
              <a:ahLst/>
              <a:rect l="l" t="t" r="r" b="b"/>
              <a:pathLst>
                <a:path w="8" h="8">
                  <a:moveTo>
                    <a:pt x="8" y="0"/>
                  </a:moveTo>
                  <a:lnTo>
                    <a:pt x="1" y="8"/>
                  </a:lnTo>
                  <a:lnTo>
                    <a:pt x="0" y="0"/>
                  </a:lnTo>
                  <a:lnTo>
                    <a:pt x="8" y="0"/>
                  </a:lnTo>
                </a:path>
              </a:pathLst>
            </a:custGeom>
            <a:noFill/>
            <a:ln w="3240">
              <a:solidFill>
                <a:srgbClr val="00f008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3840" bIns="-3384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224" name=""/>
          <p:cNvGrpSpPr/>
          <p:nvPr/>
        </p:nvGrpSpPr>
        <p:grpSpPr>
          <a:xfrm>
            <a:off x="2535120" y="284040"/>
            <a:ext cx="69840" cy="57240"/>
            <a:chOff x="2535120" y="284040"/>
            <a:chExt cx="69840" cy="57240"/>
          </a:xfrm>
        </p:grpSpPr>
        <p:sp>
          <p:nvSpPr>
            <p:cNvPr id="225" name=""/>
            <p:cNvSpPr/>
            <p:nvPr/>
          </p:nvSpPr>
          <p:spPr>
            <a:xfrm>
              <a:off x="2535120" y="284040"/>
              <a:ext cx="69840" cy="57240"/>
            </a:xfrm>
            <a:custGeom>
              <a:avLst/>
              <a:gdLst/>
              <a:ahLst/>
              <a:rect l="l" t="t" r="r" b="b"/>
              <a:pathLst>
                <a:path w="44" h="36">
                  <a:moveTo>
                    <a:pt x="44" y="0"/>
                  </a:moveTo>
                  <a:lnTo>
                    <a:pt x="44" y="5"/>
                  </a:lnTo>
                  <a:lnTo>
                    <a:pt x="33" y="19"/>
                  </a:lnTo>
                  <a:lnTo>
                    <a:pt x="35" y="32"/>
                  </a:lnTo>
                  <a:lnTo>
                    <a:pt x="9" y="36"/>
                  </a:lnTo>
                  <a:lnTo>
                    <a:pt x="2" y="22"/>
                  </a:lnTo>
                  <a:lnTo>
                    <a:pt x="0" y="14"/>
                  </a:lnTo>
                  <a:lnTo>
                    <a:pt x="4" y="10"/>
                  </a:lnTo>
                  <a:lnTo>
                    <a:pt x="13" y="0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00f008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10440" bIns="1044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26" name=""/>
            <p:cNvSpPr/>
            <p:nvPr/>
          </p:nvSpPr>
          <p:spPr>
            <a:xfrm>
              <a:off x="2535120" y="284040"/>
              <a:ext cx="69840" cy="57240"/>
            </a:xfrm>
            <a:custGeom>
              <a:avLst/>
              <a:gdLst/>
              <a:ahLst/>
              <a:rect l="l" t="t" r="r" b="b"/>
              <a:pathLst>
                <a:path w="44" h="36">
                  <a:moveTo>
                    <a:pt x="44" y="0"/>
                  </a:moveTo>
                  <a:lnTo>
                    <a:pt x="44" y="5"/>
                  </a:lnTo>
                  <a:lnTo>
                    <a:pt x="33" y="19"/>
                  </a:lnTo>
                  <a:lnTo>
                    <a:pt x="35" y="32"/>
                  </a:lnTo>
                  <a:lnTo>
                    <a:pt x="9" y="36"/>
                  </a:lnTo>
                  <a:lnTo>
                    <a:pt x="2" y="22"/>
                  </a:lnTo>
                  <a:lnTo>
                    <a:pt x="0" y="14"/>
                  </a:lnTo>
                  <a:lnTo>
                    <a:pt x="4" y="10"/>
                  </a:lnTo>
                  <a:lnTo>
                    <a:pt x="13" y="0"/>
                  </a:lnTo>
                  <a:lnTo>
                    <a:pt x="44" y="0"/>
                  </a:lnTo>
                </a:path>
              </a:pathLst>
            </a:custGeom>
            <a:noFill/>
            <a:ln w="3240">
              <a:solidFill>
                <a:srgbClr val="00f008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10440" bIns="1044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227" name=""/>
          <p:cNvSpPr/>
          <p:nvPr/>
        </p:nvSpPr>
        <p:spPr>
          <a:xfrm>
            <a:off x="3443400" y="376200"/>
            <a:ext cx="85680" cy="68400"/>
          </a:xfrm>
          <a:custGeom>
            <a:avLst/>
            <a:gdLst/>
            <a:ahLst/>
            <a:rect l="l" t="t" r="r" b="b"/>
            <a:pathLst>
              <a:path w="54" h="43">
                <a:moveTo>
                  <a:pt x="54" y="13"/>
                </a:moveTo>
                <a:lnTo>
                  <a:pt x="54" y="29"/>
                </a:lnTo>
                <a:lnTo>
                  <a:pt x="51" y="34"/>
                </a:lnTo>
                <a:lnTo>
                  <a:pt x="0" y="43"/>
                </a:lnTo>
                <a:lnTo>
                  <a:pt x="2" y="32"/>
                </a:lnTo>
                <a:lnTo>
                  <a:pt x="19" y="15"/>
                </a:lnTo>
                <a:lnTo>
                  <a:pt x="44" y="0"/>
                </a:lnTo>
                <a:lnTo>
                  <a:pt x="54" y="13"/>
                </a:lnTo>
                <a:close/>
              </a:path>
            </a:pathLst>
          </a:custGeom>
          <a:solidFill>
            <a:srgbClr val="00f008"/>
          </a:solidFill>
          <a:ln w="9360">
            <a:solidFill>
              <a:srgbClr val="00f008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21600" bIns="216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228" name=""/>
          <p:cNvGrpSpPr/>
          <p:nvPr/>
        </p:nvGrpSpPr>
        <p:grpSpPr>
          <a:xfrm>
            <a:off x="3443400" y="376200"/>
            <a:ext cx="85680" cy="68400"/>
            <a:chOff x="3443400" y="376200"/>
            <a:chExt cx="85680" cy="68400"/>
          </a:xfrm>
        </p:grpSpPr>
        <p:sp>
          <p:nvSpPr>
            <p:cNvPr id="229" name=""/>
            <p:cNvSpPr/>
            <p:nvPr/>
          </p:nvSpPr>
          <p:spPr>
            <a:xfrm>
              <a:off x="3443400" y="376200"/>
              <a:ext cx="85680" cy="68400"/>
            </a:xfrm>
            <a:custGeom>
              <a:avLst/>
              <a:gdLst/>
              <a:ahLst/>
              <a:rect l="l" t="t" r="r" b="b"/>
              <a:pathLst>
                <a:path w="54" h="43">
                  <a:moveTo>
                    <a:pt x="54" y="13"/>
                  </a:moveTo>
                  <a:lnTo>
                    <a:pt x="54" y="29"/>
                  </a:lnTo>
                  <a:lnTo>
                    <a:pt x="51" y="34"/>
                  </a:lnTo>
                  <a:lnTo>
                    <a:pt x="0" y="43"/>
                  </a:lnTo>
                  <a:lnTo>
                    <a:pt x="2" y="32"/>
                  </a:lnTo>
                  <a:lnTo>
                    <a:pt x="19" y="15"/>
                  </a:lnTo>
                  <a:lnTo>
                    <a:pt x="44" y="0"/>
                  </a:lnTo>
                  <a:lnTo>
                    <a:pt x="54" y="13"/>
                  </a:lnTo>
                  <a:close/>
                </a:path>
              </a:pathLst>
            </a:custGeom>
            <a:solidFill>
              <a:srgbClr val="00f008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21600" bIns="216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30" name=""/>
            <p:cNvSpPr/>
            <p:nvPr/>
          </p:nvSpPr>
          <p:spPr>
            <a:xfrm>
              <a:off x="3443400" y="376200"/>
              <a:ext cx="85680" cy="68400"/>
            </a:xfrm>
            <a:custGeom>
              <a:avLst/>
              <a:gdLst/>
              <a:ahLst/>
              <a:rect l="l" t="t" r="r" b="b"/>
              <a:pathLst>
                <a:path w="54" h="43">
                  <a:moveTo>
                    <a:pt x="54" y="13"/>
                  </a:moveTo>
                  <a:lnTo>
                    <a:pt x="54" y="29"/>
                  </a:lnTo>
                  <a:lnTo>
                    <a:pt x="51" y="34"/>
                  </a:lnTo>
                  <a:lnTo>
                    <a:pt x="0" y="43"/>
                  </a:lnTo>
                  <a:lnTo>
                    <a:pt x="2" y="32"/>
                  </a:lnTo>
                  <a:lnTo>
                    <a:pt x="19" y="15"/>
                  </a:lnTo>
                  <a:lnTo>
                    <a:pt x="44" y="0"/>
                  </a:lnTo>
                  <a:lnTo>
                    <a:pt x="54" y="13"/>
                  </a:lnTo>
                </a:path>
              </a:pathLst>
            </a:custGeom>
            <a:noFill/>
            <a:ln w="3240">
              <a:solidFill>
                <a:srgbClr val="00f008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21600" bIns="216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231" name=""/>
          <p:cNvSpPr/>
          <p:nvPr/>
        </p:nvSpPr>
        <p:spPr>
          <a:xfrm>
            <a:off x="2560680" y="465120"/>
            <a:ext cx="100080" cy="109440"/>
          </a:xfrm>
          <a:custGeom>
            <a:avLst/>
            <a:gdLst/>
            <a:ahLst/>
            <a:rect l="l" t="t" r="r" b="b"/>
            <a:pathLst>
              <a:path w="63" h="69">
                <a:moveTo>
                  <a:pt x="13" y="0"/>
                </a:moveTo>
                <a:lnTo>
                  <a:pt x="35" y="9"/>
                </a:lnTo>
                <a:lnTo>
                  <a:pt x="63" y="50"/>
                </a:lnTo>
                <a:lnTo>
                  <a:pt x="33" y="69"/>
                </a:lnTo>
                <a:lnTo>
                  <a:pt x="17" y="64"/>
                </a:lnTo>
                <a:lnTo>
                  <a:pt x="32" y="57"/>
                </a:lnTo>
                <a:lnTo>
                  <a:pt x="2" y="50"/>
                </a:lnTo>
                <a:lnTo>
                  <a:pt x="13" y="45"/>
                </a:lnTo>
                <a:lnTo>
                  <a:pt x="0" y="33"/>
                </a:lnTo>
                <a:lnTo>
                  <a:pt x="13" y="28"/>
                </a:lnTo>
                <a:lnTo>
                  <a:pt x="2" y="14"/>
                </a:lnTo>
                <a:lnTo>
                  <a:pt x="13" y="0"/>
                </a:lnTo>
                <a:close/>
              </a:path>
            </a:pathLst>
          </a:custGeom>
          <a:solidFill>
            <a:srgbClr val="00f008"/>
          </a:solidFill>
          <a:ln w="9360">
            <a:solidFill>
              <a:srgbClr val="00f008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232" name=""/>
          <p:cNvGrpSpPr/>
          <p:nvPr/>
        </p:nvGrpSpPr>
        <p:grpSpPr>
          <a:xfrm>
            <a:off x="2560680" y="465120"/>
            <a:ext cx="100080" cy="109440"/>
            <a:chOff x="2560680" y="465120"/>
            <a:chExt cx="100080" cy="109440"/>
          </a:xfrm>
        </p:grpSpPr>
        <p:sp>
          <p:nvSpPr>
            <p:cNvPr id="233" name=""/>
            <p:cNvSpPr/>
            <p:nvPr/>
          </p:nvSpPr>
          <p:spPr>
            <a:xfrm>
              <a:off x="2560680" y="465120"/>
              <a:ext cx="100080" cy="109440"/>
            </a:xfrm>
            <a:custGeom>
              <a:avLst/>
              <a:gdLst/>
              <a:ahLst/>
              <a:rect l="l" t="t" r="r" b="b"/>
              <a:pathLst>
                <a:path w="63" h="69">
                  <a:moveTo>
                    <a:pt x="13" y="0"/>
                  </a:moveTo>
                  <a:lnTo>
                    <a:pt x="35" y="9"/>
                  </a:lnTo>
                  <a:lnTo>
                    <a:pt x="63" y="50"/>
                  </a:lnTo>
                  <a:lnTo>
                    <a:pt x="33" y="69"/>
                  </a:lnTo>
                  <a:lnTo>
                    <a:pt x="17" y="64"/>
                  </a:lnTo>
                  <a:lnTo>
                    <a:pt x="32" y="57"/>
                  </a:lnTo>
                  <a:lnTo>
                    <a:pt x="2" y="50"/>
                  </a:lnTo>
                  <a:lnTo>
                    <a:pt x="13" y="45"/>
                  </a:lnTo>
                  <a:lnTo>
                    <a:pt x="0" y="33"/>
                  </a:lnTo>
                  <a:lnTo>
                    <a:pt x="13" y="28"/>
                  </a:lnTo>
                  <a:lnTo>
                    <a:pt x="2" y="14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00f008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34" name=""/>
            <p:cNvSpPr/>
            <p:nvPr/>
          </p:nvSpPr>
          <p:spPr>
            <a:xfrm>
              <a:off x="2560680" y="465120"/>
              <a:ext cx="100080" cy="109440"/>
            </a:xfrm>
            <a:custGeom>
              <a:avLst/>
              <a:gdLst/>
              <a:ahLst/>
              <a:rect l="l" t="t" r="r" b="b"/>
              <a:pathLst>
                <a:path w="63" h="69">
                  <a:moveTo>
                    <a:pt x="13" y="0"/>
                  </a:moveTo>
                  <a:lnTo>
                    <a:pt x="35" y="9"/>
                  </a:lnTo>
                  <a:lnTo>
                    <a:pt x="63" y="50"/>
                  </a:lnTo>
                  <a:lnTo>
                    <a:pt x="33" y="69"/>
                  </a:lnTo>
                  <a:lnTo>
                    <a:pt x="17" y="64"/>
                  </a:lnTo>
                  <a:lnTo>
                    <a:pt x="32" y="57"/>
                  </a:lnTo>
                  <a:lnTo>
                    <a:pt x="2" y="50"/>
                  </a:lnTo>
                  <a:lnTo>
                    <a:pt x="13" y="45"/>
                  </a:lnTo>
                  <a:lnTo>
                    <a:pt x="0" y="33"/>
                  </a:lnTo>
                  <a:lnTo>
                    <a:pt x="13" y="28"/>
                  </a:lnTo>
                  <a:lnTo>
                    <a:pt x="2" y="14"/>
                  </a:lnTo>
                  <a:lnTo>
                    <a:pt x="13" y="0"/>
                  </a:lnTo>
                </a:path>
              </a:pathLst>
            </a:custGeom>
            <a:noFill/>
            <a:ln w="3240">
              <a:solidFill>
                <a:srgbClr val="00f008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235" name=""/>
          <p:cNvSpPr/>
          <p:nvPr/>
        </p:nvSpPr>
        <p:spPr>
          <a:xfrm>
            <a:off x="4678200" y="2878200"/>
            <a:ext cx="5040" cy="7920"/>
          </a:xfrm>
          <a:custGeom>
            <a:avLst/>
            <a:gdLst/>
            <a:ahLst/>
            <a:rect l="l" t="t" r="r" b="b"/>
            <a:pathLst>
              <a:path w="3" h="5">
                <a:moveTo>
                  <a:pt x="3" y="0"/>
                </a:moveTo>
                <a:lnTo>
                  <a:pt x="3" y="5"/>
                </a:lnTo>
                <a:lnTo>
                  <a:pt x="0" y="5"/>
                </a:lnTo>
                <a:lnTo>
                  <a:pt x="3" y="0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236" name=""/>
          <p:cNvGrpSpPr/>
          <p:nvPr/>
        </p:nvGrpSpPr>
        <p:grpSpPr>
          <a:xfrm>
            <a:off x="4678200" y="2878200"/>
            <a:ext cx="5040" cy="7920"/>
            <a:chOff x="4678200" y="2878200"/>
            <a:chExt cx="5040" cy="7920"/>
          </a:xfrm>
        </p:grpSpPr>
        <p:sp>
          <p:nvSpPr>
            <p:cNvPr id="237" name=""/>
            <p:cNvSpPr/>
            <p:nvPr/>
          </p:nvSpPr>
          <p:spPr>
            <a:xfrm>
              <a:off x="4678200" y="2878200"/>
              <a:ext cx="5040" cy="7920"/>
            </a:xfrm>
            <a:custGeom>
              <a:avLst/>
              <a:gdLst/>
              <a:ahLst/>
              <a:rect l="l" t="t" r="r" b="b"/>
              <a:pathLst>
                <a:path w="3" h="5">
                  <a:moveTo>
                    <a:pt x="3" y="0"/>
                  </a:moveTo>
                  <a:lnTo>
                    <a:pt x="3" y="5"/>
                  </a:lnTo>
                  <a:lnTo>
                    <a:pt x="0" y="5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8880" bIns="-388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38" name=""/>
            <p:cNvSpPr/>
            <p:nvPr/>
          </p:nvSpPr>
          <p:spPr>
            <a:xfrm>
              <a:off x="4678200" y="2878200"/>
              <a:ext cx="5040" cy="7920"/>
            </a:xfrm>
            <a:custGeom>
              <a:avLst/>
              <a:gdLst/>
              <a:ahLst/>
              <a:rect l="l" t="t" r="r" b="b"/>
              <a:pathLst>
                <a:path w="3" h="5">
                  <a:moveTo>
                    <a:pt x="3" y="0"/>
                  </a:moveTo>
                  <a:lnTo>
                    <a:pt x="3" y="5"/>
                  </a:lnTo>
                  <a:lnTo>
                    <a:pt x="0" y="5"/>
                  </a:lnTo>
                  <a:lnTo>
                    <a:pt x="3" y="0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8880" bIns="-388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239" name=""/>
          <p:cNvSpPr/>
          <p:nvPr/>
        </p:nvSpPr>
        <p:spPr>
          <a:xfrm>
            <a:off x="4875120" y="2073240"/>
            <a:ext cx="182520" cy="106560"/>
          </a:xfrm>
          <a:custGeom>
            <a:avLst/>
            <a:gdLst/>
            <a:ahLst/>
            <a:rect l="l" t="t" r="r" b="b"/>
            <a:pathLst>
              <a:path w="115" h="67">
                <a:moveTo>
                  <a:pt x="0" y="38"/>
                </a:moveTo>
                <a:lnTo>
                  <a:pt x="8" y="29"/>
                </a:lnTo>
                <a:lnTo>
                  <a:pt x="12" y="29"/>
                </a:lnTo>
                <a:lnTo>
                  <a:pt x="22" y="19"/>
                </a:lnTo>
                <a:lnTo>
                  <a:pt x="22" y="11"/>
                </a:lnTo>
                <a:lnTo>
                  <a:pt x="28" y="3"/>
                </a:lnTo>
                <a:lnTo>
                  <a:pt x="35" y="0"/>
                </a:lnTo>
                <a:lnTo>
                  <a:pt x="45" y="8"/>
                </a:lnTo>
                <a:lnTo>
                  <a:pt x="53" y="5"/>
                </a:lnTo>
                <a:lnTo>
                  <a:pt x="64" y="14"/>
                </a:lnTo>
                <a:lnTo>
                  <a:pt x="94" y="8"/>
                </a:lnTo>
                <a:lnTo>
                  <a:pt x="115" y="19"/>
                </a:lnTo>
                <a:lnTo>
                  <a:pt x="108" y="46"/>
                </a:lnTo>
                <a:lnTo>
                  <a:pt x="80" y="40"/>
                </a:lnTo>
                <a:lnTo>
                  <a:pt x="64" y="52"/>
                </a:lnTo>
                <a:lnTo>
                  <a:pt x="38" y="57"/>
                </a:lnTo>
                <a:lnTo>
                  <a:pt x="33" y="67"/>
                </a:lnTo>
                <a:lnTo>
                  <a:pt x="20" y="67"/>
                </a:lnTo>
                <a:lnTo>
                  <a:pt x="5" y="57"/>
                </a:lnTo>
                <a:lnTo>
                  <a:pt x="0" y="38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240" name=""/>
          <p:cNvGrpSpPr/>
          <p:nvPr/>
        </p:nvGrpSpPr>
        <p:grpSpPr>
          <a:xfrm>
            <a:off x="4875120" y="2073240"/>
            <a:ext cx="182520" cy="106560"/>
            <a:chOff x="4875120" y="2073240"/>
            <a:chExt cx="182520" cy="106560"/>
          </a:xfrm>
        </p:grpSpPr>
        <p:sp>
          <p:nvSpPr>
            <p:cNvPr id="241" name=""/>
            <p:cNvSpPr/>
            <p:nvPr/>
          </p:nvSpPr>
          <p:spPr>
            <a:xfrm>
              <a:off x="4875120" y="2073240"/>
              <a:ext cx="182520" cy="106560"/>
            </a:xfrm>
            <a:custGeom>
              <a:avLst/>
              <a:gdLst/>
              <a:ahLst/>
              <a:rect l="l" t="t" r="r" b="b"/>
              <a:pathLst>
                <a:path w="115" h="67">
                  <a:moveTo>
                    <a:pt x="0" y="38"/>
                  </a:moveTo>
                  <a:lnTo>
                    <a:pt x="8" y="29"/>
                  </a:lnTo>
                  <a:lnTo>
                    <a:pt x="12" y="29"/>
                  </a:lnTo>
                  <a:lnTo>
                    <a:pt x="22" y="19"/>
                  </a:lnTo>
                  <a:lnTo>
                    <a:pt x="22" y="11"/>
                  </a:lnTo>
                  <a:lnTo>
                    <a:pt x="28" y="3"/>
                  </a:lnTo>
                  <a:lnTo>
                    <a:pt x="35" y="0"/>
                  </a:lnTo>
                  <a:lnTo>
                    <a:pt x="45" y="8"/>
                  </a:lnTo>
                  <a:lnTo>
                    <a:pt x="53" y="5"/>
                  </a:lnTo>
                  <a:lnTo>
                    <a:pt x="64" y="14"/>
                  </a:lnTo>
                  <a:lnTo>
                    <a:pt x="94" y="8"/>
                  </a:lnTo>
                  <a:lnTo>
                    <a:pt x="115" y="19"/>
                  </a:lnTo>
                  <a:lnTo>
                    <a:pt x="108" y="46"/>
                  </a:lnTo>
                  <a:lnTo>
                    <a:pt x="80" y="40"/>
                  </a:lnTo>
                  <a:lnTo>
                    <a:pt x="64" y="52"/>
                  </a:lnTo>
                  <a:lnTo>
                    <a:pt x="38" y="57"/>
                  </a:lnTo>
                  <a:lnTo>
                    <a:pt x="33" y="67"/>
                  </a:lnTo>
                  <a:lnTo>
                    <a:pt x="20" y="67"/>
                  </a:lnTo>
                  <a:lnTo>
                    <a:pt x="5" y="57"/>
                  </a:lnTo>
                  <a:lnTo>
                    <a:pt x="0" y="38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42" name=""/>
            <p:cNvSpPr/>
            <p:nvPr/>
          </p:nvSpPr>
          <p:spPr>
            <a:xfrm>
              <a:off x="4875120" y="2073240"/>
              <a:ext cx="182520" cy="106560"/>
            </a:xfrm>
            <a:custGeom>
              <a:avLst/>
              <a:gdLst/>
              <a:ahLst/>
              <a:rect l="l" t="t" r="r" b="b"/>
              <a:pathLst>
                <a:path w="115" h="67">
                  <a:moveTo>
                    <a:pt x="0" y="38"/>
                  </a:moveTo>
                  <a:lnTo>
                    <a:pt x="8" y="29"/>
                  </a:lnTo>
                  <a:lnTo>
                    <a:pt x="12" y="29"/>
                  </a:lnTo>
                  <a:lnTo>
                    <a:pt x="22" y="19"/>
                  </a:lnTo>
                  <a:lnTo>
                    <a:pt x="22" y="11"/>
                  </a:lnTo>
                  <a:lnTo>
                    <a:pt x="28" y="3"/>
                  </a:lnTo>
                  <a:lnTo>
                    <a:pt x="35" y="0"/>
                  </a:lnTo>
                  <a:lnTo>
                    <a:pt x="45" y="8"/>
                  </a:lnTo>
                  <a:lnTo>
                    <a:pt x="53" y="5"/>
                  </a:lnTo>
                  <a:lnTo>
                    <a:pt x="64" y="14"/>
                  </a:lnTo>
                  <a:lnTo>
                    <a:pt x="94" y="8"/>
                  </a:lnTo>
                  <a:lnTo>
                    <a:pt x="115" y="19"/>
                  </a:lnTo>
                  <a:lnTo>
                    <a:pt x="108" y="46"/>
                  </a:lnTo>
                  <a:lnTo>
                    <a:pt x="80" y="40"/>
                  </a:lnTo>
                  <a:lnTo>
                    <a:pt x="64" y="52"/>
                  </a:lnTo>
                  <a:lnTo>
                    <a:pt x="38" y="57"/>
                  </a:lnTo>
                  <a:lnTo>
                    <a:pt x="33" y="67"/>
                  </a:lnTo>
                  <a:lnTo>
                    <a:pt x="20" y="67"/>
                  </a:lnTo>
                  <a:lnTo>
                    <a:pt x="5" y="57"/>
                  </a:lnTo>
                  <a:lnTo>
                    <a:pt x="0" y="38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243" name=""/>
          <p:cNvSpPr/>
          <p:nvPr/>
        </p:nvSpPr>
        <p:spPr>
          <a:xfrm>
            <a:off x="4719600" y="1986120"/>
            <a:ext cx="211320" cy="147600"/>
          </a:xfrm>
          <a:custGeom>
            <a:avLst/>
            <a:gdLst/>
            <a:ahLst/>
            <a:rect l="l" t="t" r="r" b="b"/>
            <a:pathLst>
              <a:path w="133" h="93">
                <a:moveTo>
                  <a:pt x="98" y="93"/>
                </a:moveTo>
                <a:lnTo>
                  <a:pt x="106" y="84"/>
                </a:lnTo>
                <a:lnTo>
                  <a:pt x="110" y="84"/>
                </a:lnTo>
                <a:lnTo>
                  <a:pt x="120" y="74"/>
                </a:lnTo>
                <a:lnTo>
                  <a:pt x="120" y="66"/>
                </a:lnTo>
                <a:lnTo>
                  <a:pt x="126" y="57"/>
                </a:lnTo>
                <a:lnTo>
                  <a:pt x="133" y="55"/>
                </a:lnTo>
                <a:lnTo>
                  <a:pt x="115" y="41"/>
                </a:lnTo>
                <a:lnTo>
                  <a:pt x="115" y="31"/>
                </a:lnTo>
                <a:lnTo>
                  <a:pt x="99" y="28"/>
                </a:lnTo>
                <a:lnTo>
                  <a:pt x="96" y="36"/>
                </a:lnTo>
                <a:lnTo>
                  <a:pt x="79" y="14"/>
                </a:lnTo>
                <a:lnTo>
                  <a:pt x="64" y="4"/>
                </a:lnTo>
                <a:lnTo>
                  <a:pt x="54" y="11"/>
                </a:lnTo>
                <a:lnTo>
                  <a:pt x="44" y="0"/>
                </a:lnTo>
                <a:lnTo>
                  <a:pt x="44" y="9"/>
                </a:lnTo>
                <a:lnTo>
                  <a:pt x="7" y="36"/>
                </a:lnTo>
                <a:lnTo>
                  <a:pt x="0" y="31"/>
                </a:lnTo>
                <a:lnTo>
                  <a:pt x="11" y="60"/>
                </a:lnTo>
                <a:lnTo>
                  <a:pt x="37" y="88"/>
                </a:lnTo>
                <a:lnTo>
                  <a:pt x="52" y="90"/>
                </a:lnTo>
                <a:lnTo>
                  <a:pt x="63" y="79"/>
                </a:lnTo>
                <a:lnTo>
                  <a:pt x="96" y="85"/>
                </a:lnTo>
                <a:lnTo>
                  <a:pt x="98" y="93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244" name=""/>
          <p:cNvGrpSpPr/>
          <p:nvPr/>
        </p:nvGrpSpPr>
        <p:grpSpPr>
          <a:xfrm>
            <a:off x="4719600" y="1986120"/>
            <a:ext cx="211320" cy="147600"/>
            <a:chOff x="4719600" y="1986120"/>
            <a:chExt cx="211320" cy="147600"/>
          </a:xfrm>
        </p:grpSpPr>
        <p:sp>
          <p:nvSpPr>
            <p:cNvPr id="245" name=""/>
            <p:cNvSpPr/>
            <p:nvPr/>
          </p:nvSpPr>
          <p:spPr>
            <a:xfrm>
              <a:off x="4719600" y="1986120"/>
              <a:ext cx="211320" cy="147600"/>
            </a:xfrm>
            <a:custGeom>
              <a:avLst/>
              <a:gdLst/>
              <a:ahLst/>
              <a:rect l="l" t="t" r="r" b="b"/>
              <a:pathLst>
                <a:path w="133" h="93">
                  <a:moveTo>
                    <a:pt x="98" y="93"/>
                  </a:moveTo>
                  <a:lnTo>
                    <a:pt x="106" y="84"/>
                  </a:lnTo>
                  <a:lnTo>
                    <a:pt x="110" y="84"/>
                  </a:lnTo>
                  <a:lnTo>
                    <a:pt x="120" y="74"/>
                  </a:lnTo>
                  <a:lnTo>
                    <a:pt x="120" y="66"/>
                  </a:lnTo>
                  <a:lnTo>
                    <a:pt x="126" y="57"/>
                  </a:lnTo>
                  <a:lnTo>
                    <a:pt x="133" y="55"/>
                  </a:lnTo>
                  <a:lnTo>
                    <a:pt x="115" y="41"/>
                  </a:lnTo>
                  <a:lnTo>
                    <a:pt x="115" y="31"/>
                  </a:lnTo>
                  <a:lnTo>
                    <a:pt x="99" y="28"/>
                  </a:lnTo>
                  <a:lnTo>
                    <a:pt x="96" y="36"/>
                  </a:lnTo>
                  <a:lnTo>
                    <a:pt x="79" y="14"/>
                  </a:lnTo>
                  <a:lnTo>
                    <a:pt x="64" y="4"/>
                  </a:lnTo>
                  <a:lnTo>
                    <a:pt x="54" y="11"/>
                  </a:lnTo>
                  <a:lnTo>
                    <a:pt x="44" y="0"/>
                  </a:lnTo>
                  <a:lnTo>
                    <a:pt x="44" y="9"/>
                  </a:lnTo>
                  <a:lnTo>
                    <a:pt x="7" y="36"/>
                  </a:lnTo>
                  <a:lnTo>
                    <a:pt x="0" y="31"/>
                  </a:lnTo>
                  <a:lnTo>
                    <a:pt x="11" y="60"/>
                  </a:lnTo>
                  <a:lnTo>
                    <a:pt x="37" y="88"/>
                  </a:lnTo>
                  <a:lnTo>
                    <a:pt x="52" y="90"/>
                  </a:lnTo>
                  <a:lnTo>
                    <a:pt x="63" y="79"/>
                  </a:lnTo>
                  <a:lnTo>
                    <a:pt x="96" y="85"/>
                  </a:lnTo>
                  <a:lnTo>
                    <a:pt x="98" y="93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46" name=""/>
            <p:cNvSpPr/>
            <p:nvPr/>
          </p:nvSpPr>
          <p:spPr>
            <a:xfrm>
              <a:off x="4719600" y="1986120"/>
              <a:ext cx="211320" cy="147600"/>
            </a:xfrm>
            <a:custGeom>
              <a:avLst/>
              <a:gdLst/>
              <a:ahLst/>
              <a:rect l="l" t="t" r="r" b="b"/>
              <a:pathLst>
                <a:path w="133" h="93">
                  <a:moveTo>
                    <a:pt x="98" y="93"/>
                  </a:moveTo>
                  <a:lnTo>
                    <a:pt x="106" y="84"/>
                  </a:lnTo>
                  <a:lnTo>
                    <a:pt x="110" y="84"/>
                  </a:lnTo>
                  <a:lnTo>
                    <a:pt x="120" y="74"/>
                  </a:lnTo>
                  <a:lnTo>
                    <a:pt x="120" y="66"/>
                  </a:lnTo>
                  <a:lnTo>
                    <a:pt x="126" y="57"/>
                  </a:lnTo>
                  <a:lnTo>
                    <a:pt x="133" y="55"/>
                  </a:lnTo>
                  <a:lnTo>
                    <a:pt x="115" y="41"/>
                  </a:lnTo>
                  <a:lnTo>
                    <a:pt x="115" y="31"/>
                  </a:lnTo>
                  <a:lnTo>
                    <a:pt x="99" y="28"/>
                  </a:lnTo>
                  <a:lnTo>
                    <a:pt x="96" y="36"/>
                  </a:lnTo>
                  <a:lnTo>
                    <a:pt x="79" y="14"/>
                  </a:lnTo>
                  <a:lnTo>
                    <a:pt x="64" y="4"/>
                  </a:lnTo>
                  <a:lnTo>
                    <a:pt x="54" y="11"/>
                  </a:lnTo>
                  <a:lnTo>
                    <a:pt x="44" y="0"/>
                  </a:lnTo>
                  <a:lnTo>
                    <a:pt x="44" y="9"/>
                  </a:lnTo>
                  <a:lnTo>
                    <a:pt x="7" y="36"/>
                  </a:lnTo>
                  <a:lnTo>
                    <a:pt x="0" y="31"/>
                  </a:lnTo>
                  <a:lnTo>
                    <a:pt x="11" y="60"/>
                  </a:lnTo>
                  <a:lnTo>
                    <a:pt x="37" y="88"/>
                  </a:lnTo>
                  <a:lnTo>
                    <a:pt x="52" y="90"/>
                  </a:lnTo>
                  <a:lnTo>
                    <a:pt x="63" y="79"/>
                  </a:lnTo>
                  <a:lnTo>
                    <a:pt x="96" y="85"/>
                  </a:lnTo>
                  <a:lnTo>
                    <a:pt x="98" y="93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247" name=""/>
          <p:cNvSpPr/>
          <p:nvPr/>
        </p:nvSpPr>
        <p:spPr>
          <a:xfrm>
            <a:off x="4637160" y="2111400"/>
            <a:ext cx="245880" cy="139680"/>
          </a:xfrm>
          <a:custGeom>
            <a:avLst/>
            <a:gdLst/>
            <a:ahLst/>
            <a:rect l="l" t="t" r="r" b="b"/>
            <a:pathLst>
              <a:path w="155" h="88">
                <a:moveTo>
                  <a:pt x="150" y="14"/>
                </a:moveTo>
                <a:lnTo>
                  <a:pt x="147" y="6"/>
                </a:lnTo>
                <a:lnTo>
                  <a:pt x="114" y="0"/>
                </a:lnTo>
                <a:lnTo>
                  <a:pt x="103" y="11"/>
                </a:lnTo>
                <a:lnTo>
                  <a:pt x="89" y="9"/>
                </a:lnTo>
                <a:lnTo>
                  <a:pt x="70" y="26"/>
                </a:lnTo>
                <a:lnTo>
                  <a:pt x="73" y="47"/>
                </a:lnTo>
                <a:lnTo>
                  <a:pt x="68" y="50"/>
                </a:lnTo>
                <a:lnTo>
                  <a:pt x="58" y="46"/>
                </a:lnTo>
                <a:lnTo>
                  <a:pt x="35" y="55"/>
                </a:lnTo>
                <a:lnTo>
                  <a:pt x="23" y="50"/>
                </a:lnTo>
                <a:lnTo>
                  <a:pt x="16" y="57"/>
                </a:lnTo>
                <a:lnTo>
                  <a:pt x="9" y="50"/>
                </a:lnTo>
                <a:lnTo>
                  <a:pt x="0" y="52"/>
                </a:lnTo>
                <a:lnTo>
                  <a:pt x="4" y="69"/>
                </a:lnTo>
                <a:lnTo>
                  <a:pt x="19" y="74"/>
                </a:lnTo>
                <a:lnTo>
                  <a:pt x="54" y="66"/>
                </a:lnTo>
                <a:lnTo>
                  <a:pt x="63" y="82"/>
                </a:lnTo>
                <a:lnTo>
                  <a:pt x="85" y="88"/>
                </a:lnTo>
                <a:lnTo>
                  <a:pt x="103" y="88"/>
                </a:lnTo>
                <a:lnTo>
                  <a:pt x="134" y="74"/>
                </a:lnTo>
                <a:lnTo>
                  <a:pt x="143" y="69"/>
                </a:lnTo>
                <a:lnTo>
                  <a:pt x="145" y="46"/>
                </a:lnTo>
                <a:lnTo>
                  <a:pt x="155" y="46"/>
                </a:lnTo>
                <a:lnTo>
                  <a:pt x="155" y="33"/>
                </a:lnTo>
                <a:lnTo>
                  <a:pt x="150" y="14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248" name=""/>
          <p:cNvGrpSpPr/>
          <p:nvPr/>
        </p:nvGrpSpPr>
        <p:grpSpPr>
          <a:xfrm>
            <a:off x="4637160" y="2111400"/>
            <a:ext cx="245880" cy="139680"/>
            <a:chOff x="4637160" y="2111400"/>
            <a:chExt cx="245880" cy="139680"/>
          </a:xfrm>
        </p:grpSpPr>
        <p:sp>
          <p:nvSpPr>
            <p:cNvPr id="249" name=""/>
            <p:cNvSpPr/>
            <p:nvPr/>
          </p:nvSpPr>
          <p:spPr>
            <a:xfrm>
              <a:off x="4637160" y="2111400"/>
              <a:ext cx="245880" cy="139680"/>
            </a:xfrm>
            <a:custGeom>
              <a:avLst/>
              <a:gdLst/>
              <a:ahLst/>
              <a:rect l="l" t="t" r="r" b="b"/>
              <a:pathLst>
                <a:path w="155" h="88">
                  <a:moveTo>
                    <a:pt x="150" y="14"/>
                  </a:moveTo>
                  <a:lnTo>
                    <a:pt x="147" y="6"/>
                  </a:lnTo>
                  <a:lnTo>
                    <a:pt x="114" y="0"/>
                  </a:lnTo>
                  <a:lnTo>
                    <a:pt x="103" y="11"/>
                  </a:lnTo>
                  <a:lnTo>
                    <a:pt x="89" y="9"/>
                  </a:lnTo>
                  <a:lnTo>
                    <a:pt x="70" y="26"/>
                  </a:lnTo>
                  <a:lnTo>
                    <a:pt x="73" y="47"/>
                  </a:lnTo>
                  <a:lnTo>
                    <a:pt x="68" y="50"/>
                  </a:lnTo>
                  <a:lnTo>
                    <a:pt x="58" y="46"/>
                  </a:lnTo>
                  <a:lnTo>
                    <a:pt x="35" y="55"/>
                  </a:lnTo>
                  <a:lnTo>
                    <a:pt x="23" y="50"/>
                  </a:lnTo>
                  <a:lnTo>
                    <a:pt x="16" y="57"/>
                  </a:lnTo>
                  <a:lnTo>
                    <a:pt x="9" y="50"/>
                  </a:lnTo>
                  <a:lnTo>
                    <a:pt x="0" y="52"/>
                  </a:lnTo>
                  <a:lnTo>
                    <a:pt x="4" y="69"/>
                  </a:lnTo>
                  <a:lnTo>
                    <a:pt x="19" y="74"/>
                  </a:lnTo>
                  <a:lnTo>
                    <a:pt x="54" y="66"/>
                  </a:lnTo>
                  <a:lnTo>
                    <a:pt x="63" y="82"/>
                  </a:lnTo>
                  <a:lnTo>
                    <a:pt x="85" y="88"/>
                  </a:lnTo>
                  <a:lnTo>
                    <a:pt x="103" y="88"/>
                  </a:lnTo>
                  <a:lnTo>
                    <a:pt x="134" y="74"/>
                  </a:lnTo>
                  <a:lnTo>
                    <a:pt x="143" y="69"/>
                  </a:lnTo>
                  <a:lnTo>
                    <a:pt x="145" y="46"/>
                  </a:lnTo>
                  <a:lnTo>
                    <a:pt x="155" y="46"/>
                  </a:lnTo>
                  <a:lnTo>
                    <a:pt x="155" y="33"/>
                  </a:lnTo>
                  <a:lnTo>
                    <a:pt x="150" y="14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50" name=""/>
            <p:cNvSpPr/>
            <p:nvPr/>
          </p:nvSpPr>
          <p:spPr>
            <a:xfrm>
              <a:off x="4637160" y="2111400"/>
              <a:ext cx="245880" cy="139680"/>
            </a:xfrm>
            <a:custGeom>
              <a:avLst/>
              <a:gdLst/>
              <a:ahLst/>
              <a:rect l="l" t="t" r="r" b="b"/>
              <a:pathLst>
                <a:path w="155" h="88">
                  <a:moveTo>
                    <a:pt x="150" y="14"/>
                  </a:moveTo>
                  <a:lnTo>
                    <a:pt x="147" y="6"/>
                  </a:lnTo>
                  <a:lnTo>
                    <a:pt x="114" y="0"/>
                  </a:lnTo>
                  <a:lnTo>
                    <a:pt x="103" y="11"/>
                  </a:lnTo>
                  <a:lnTo>
                    <a:pt x="89" y="9"/>
                  </a:lnTo>
                  <a:lnTo>
                    <a:pt x="70" y="26"/>
                  </a:lnTo>
                  <a:lnTo>
                    <a:pt x="73" y="47"/>
                  </a:lnTo>
                  <a:lnTo>
                    <a:pt x="68" y="50"/>
                  </a:lnTo>
                  <a:lnTo>
                    <a:pt x="58" y="46"/>
                  </a:lnTo>
                  <a:lnTo>
                    <a:pt x="35" y="55"/>
                  </a:lnTo>
                  <a:lnTo>
                    <a:pt x="23" y="50"/>
                  </a:lnTo>
                  <a:lnTo>
                    <a:pt x="16" y="57"/>
                  </a:lnTo>
                  <a:lnTo>
                    <a:pt x="9" y="50"/>
                  </a:lnTo>
                  <a:lnTo>
                    <a:pt x="0" y="52"/>
                  </a:lnTo>
                  <a:lnTo>
                    <a:pt x="4" y="69"/>
                  </a:lnTo>
                  <a:lnTo>
                    <a:pt x="19" y="74"/>
                  </a:lnTo>
                  <a:lnTo>
                    <a:pt x="54" y="66"/>
                  </a:lnTo>
                  <a:lnTo>
                    <a:pt x="63" y="82"/>
                  </a:lnTo>
                  <a:lnTo>
                    <a:pt x="85" y="88"/>
                  </a:lnTo>
                  <a:lnTo>
                    <a:pt x="103" y="88"/>
                  </a:lnTo>
                  <a:lnTo>
                    <a:pt x="134" y="74"/>
                  </a:lnTo>
                  <a:lnTo>
                    <a:pt x="143" y="69"/>
                  </a:lnTo>
                  <a:lnTo>
                    <a:pt x="145" y="46"/>
                  </a:lnTo>
                  <a:lnTo>
                    <a:pt x="155" y="46"/>
                  </a:lnTo>
                  <a:lnTo>
                    <a:pt x="155" y="33"/>
                  </a:lnTo>
                  <a:lnTo>
                    <a:pt x="150" y="14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251" name=""/>
          <p:cNvGrpSpPr/>
          <p:nvPr/>
        </p:nvGrpSpPr>
        <p:grpSpPr>
          <a:xfrm>
            <a:off x="4637160" y="2111400"/>
            <a:ext cx="245880" cy="139680"/>
            <a:chOff x="4637160" y="2111400"/>
            <a:chExt cx="245880" cy="139680"/>
          </a:xfrm>
        </p:grpSpPr>
        <p:sp>
          <p:nvSpPr>
            <p:cNvPr id="252" name=""/>
            <p:cNvSpPr/>
            <p:nvPr/>
          </p:nvSpPr>
          <p:spPr>
            <a:xfrm>
              <a:off x="4637160" y="2111400"/>
              <a:ext cx="245880" cy="139680"/>
            </a:xfrm>
            <a:custGeom>
              <a:avLst/>
              <a:gdLst/>
              <a:ahLst/>
              <a:rect l="l" t="t" r="r" b="b"/>
              <a:pathLst>
                <a:path w="155" h="88">
                  <a:moveTo>
                    <a:pt x="150" y="14"/>
                  </a:moveTo>
                  <a:lnTo>
                    <a:pt x="147" y="6"/>
                  </a:lnTo>
                  <a:lnTo>
                    <a:pt x="114" y="0"/>
                  </a:lnTo>
                  <a:lnTo>
                    <a:pt x="103" y="11"/>
                  </a:lnTo>
                  <a:lnTo>
                    <a:pt x="89" y="9"/>
                  </a:lnTo>
                  <a:lnTo>
                    <a:pt x="70" y="26"/>
                  </a:lnTo>
                  <a:lnTo>
                    <a:pt x="73" y="47"/>
                  </a:lnTo>
                  <a:lnTo>
                    <a:pt x="68" y="50"/>
                  </a:lnTo>
                  <a:lnTo>
                    <a:pt x="58" y="46"/>
                  </a:lnTo>
                  <a:lnTo>
                    <a:pt x="35" y="55"/>
                  </a:lnTo>
                  <a:lnTo>
                    <a:pt x="23" y="50"/>
                  </a:lnTo>
                  <a:lnTo>
                    <a:pt x="16" y="57"/>
                  </a:lnTo>
                  <a:lnTo>
                    <a:pt x="9" y="50"/>
                  </a:lnTo>
                  <a:lnTo>
                    <a:pt x="0" y="52"/>
                  </a:lnTo>
                  <a:lnTo>
                    <a:pt x="4" y="69"/>
                  </a:lnTo>
                  <a:lnTo>
                    <a:pt x="19" y="74"/>
                  </a:lnTo>
                  <a:lnTo>
                    <a:pt x="54" y="66"/>
                  </a:lnTo>
                  <a:lnTo>
                    <a:pt x="63" y="82"/>
                  </a:lnTo>
                  <a:lnTo>
                    <a:pt x="85" y="88"/>
                  </a:lnTo>
                  <a:lnTo>
                    <a:pt x="103" y="88"/>
                  </a:lnTo>
                  <a:lnTo>
                    <a:pt x="134" y="74"/>
                  </a:lnTo>
                  <a:lnTo>
                    <a:pt x="143" y="69"/>
                  </a:lnTo>
                  <a:lnTo>
                    <a:pt x="145" y="46"/>
                  </a:lnTo>
                  <a:lnTo>
                    <a:pt x="155" y="46"/>
                  </a:lnTo>
                  <a:lnTo>
                    <a:pt x="155" y="33"/>
                  </a:lnTo>
                  <a:lnTo>
                    <a:pt x="150" y="14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53" name=""/>
            <p:cNvSpPr/>
            <p:nvPr/>
          </p:nvSpPr>
          <p:spPr>
            <a:xfrm>
              <a:off x="4637160" y="2111400"/>
              <a:ext cx="245880" cy="139680"/>
            </a:xfrm>
            <a:custGeom>
              <a:avLst/>
              <a:gdLst/>
              <a:ahLst/>
              <a:rect l="l" t="t" r="r" b="b"/>
              <a:pathLst>
                <a:path w="155" h="88">
                  <a:moveTo>
                    <a:pt x="150" y="14"/>
                  </a:moveTo>
                  <a:lnTo>
                    <a:pt x="147" y="6"/>
                  </a:lnTo>
                  <a:lnTo>
                    <a:pt x="114" y="0"/>
                  </a:lnTo>
                  <a:lnTo>
                    <a:pt x="103" y="11"/>
                  </a:lnTo>
                  <a:lnTo>
                    <a:pt x="89" y="9"/>
                  </a:lnTo>
                  <a:lnTo>
                    <a:pt x="70" y="26"/>
                  </a:lnTo>
                  <a:lnTo>
                    <a:pt x="73" y="47"/>
                  </a:lnTo>
                  <a:lnTo>
                    <a:pt x="68" y="50"/>
                  </a:lnTo>
                  <a:lnTo>
                    <a:pt x="58" y="46"/>
                  </a:lnTo>
                  <a:lnTo>
                    <a:pt x="35" y="55"/>
                  </a:lnTo>
                  <a:lnTo>
                    <a:pt x="23" y="50"/>
                  </a:lnTo>
                  <a:lnTo>
                    <a:pt x="16" y="57"/>
                  </a:lnTo>
                  <a:lnTo>
                    <a:pt x="9" y="50"/>
                  </a:lnTo>
                  <a:lnTo>
                    <a:pt x="0" y="52"/>
                  </a:lnTo>
                  <a:lnTo>
                    <a:pt x="4" y="69"/>
                  </a:lnTo>
                  <a:lnTo>
                    <a:pt x="19" y="74"/>
                  </a:lnTo>
                  <a:lnTo>
                    <a:pt x="54" y="66"/>
                  </a:lnTo>
                  <a:lnTo>
                    <a:pt x="63" y="82"/>
                  </a:lnTo>
                  <a:lnTo>
                    <a:pt x="85" y="88"/>
                  </a:lnTo>
                  <a:lnTo>
                    <a:pt x="103" y="88"/>
                  </a:lnTo>
                  <a:lnTo>
                    <a:pt x="134" y="74"/>
                  </a:lnTo>
                  <a:lnTo>
                    <a:pt x="143" y="69"/>
                  </a:lnTo>
                  <a:lnTo>
                    <a:pt x="145" y="46"/>
                  </a:lnTo>
                  <a:lnTo>
                    <a:pt x="155" y="46"/>
                  </a:lnTo>
                  <a:lnTo>
                    <a:pt x="155" y="33"/>
                  </a:lnTo>
                  <a:lnTo>
                    <a:pt x="150" y="14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254" name=""/>
          <p:cNvSpPr/>
          <p:nvPr/>
        </p:nvSpPr>
        <p:spPr>
          <a:xfrm>
            <a:off x="4424400" y="1973160"/>
            <a:ext cx="112680" cy="103320"/>
          </a:xfrm>
          <a:custGeom>
            <a:avLst/>
            <a:gdLst/>
            <a:ahLst/>
            <a:rect l="l" t="t" r="r" b="b"/>
            <a:pathLst>
              <a:path w="71" h="65">
                <a:moveTo>
                  <a:pt x="45" y="0"/>
                </a:moveTo>
                <a:lnTo>
                  <a:pt x="21" y="5"/>
                </a:lnTo>
                <a:lnTo>
                  <a:pt x="14" y="0"/>
                </a:lnTo>
                <a:lnTo>
                  <a:pt x="0" y="10"/>
                </a:lnTo>
                <a:lnTo>
                  <a:pt x="0" y="19"/>
                </a:lnTo>
                <a:lnTo>
                  <a:pt x="24" y="38"/>
                </a:lnTo>
                <a:lnTo>
                  <a:pt x="29" y="51"/>
                </a:lnTo>
                <a:lnTo>
                  <a:pt x="43" y="46"/>
                </a:lnTo>
                <a:lnTo>
                  <a:pt x="43" y="60"/>
                </a:lnTo>
                <a:lnTo>
                  <a:pt x="60" y="65"/>
                </a:lnTo>
                <a:lnTo>
                  <a:pt x="57" y="52"/>
                </a:lnTo>
                <a:lnTo>
                  <a:pt x="67" y="43"/>
                </a:lnTo>
                <a:lnTo>
                  <a:pt x="71" y="33"/>
                </a:lnTo>
                <a:lnTo>
                  <a:pt x="64" y="24"/>
                </a:lnTo>
                <a:lnTo>
                  <a:pt x="58" y="19"/>
                </a:lnTo>
                <a:lnTo>
                  <a:pt x="57" y="8"/>
                </a:lnTo>
                <a:lnTo>
                  <a:pt x="45" y="0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255" name=""/>
          <p:cNvGrpSpPr/>
          <p:nvPr/>
        </p:nvGrpSpPr>
        <p:grpSpPr>
          <a:xfrm>
            <a:off x="4424400" y="1973160"/>
            <a:ext cx="112680" cy="103320"/>
            <a:chOff x="4424400" y="1973160"/>
            <a:chExt cx="112680" cy="103320"/>
          </a:xfrm>
        </p:grpSpPr>
        <p:sp>
          <p:nvSpPr>
            <p:cNvPr id="256" name=""/>
            <p:cNvSpPr/>
            <p:nvPr/>
          </p:nvSpPr>
          <p:spPr>
            <a:xfrm>
              <a:off x="4424400" y="1973160"/>
              <a:ext cx="112680" cy="103320"/>
            </a:xfrm>
            <a:custGeom>
              <a:avLst/>
              <a:gdLst/>
              <a:ahLst/>
              <a:rect l="l" t="t" r="r" b="b"/>
              <a:pathLst>
                <a:path w="71" h="65">
                  <a:moveTo>
                    <a:pt x="45" y="0"/>
                  </a:moveTo>
                  <a:lnTo>
                    <a:pt x="21" y="5"/>
                  </a:lnTo>
                  <a:lnTo>
                    <a:pt x="14" y="0"/>
                  </a:lnTo>
                  <a:lnTo>
                    <a:pt x="0" y="10"/>
                  </a:lnTo>
                  <a:lnTo>
                    <a:pt x="0" y="19"/>
                  </a:lnTo>
                  <a:lnTo>
                    <a:pt x="24" y="38"/>
                  </a:lnTo>
                  <a:lnTo>
                    <a:pt x="29" y="51"/>
                  </a:lnTo>
                  <a:lnTo>
                    <a:pt x="43" y="46"/>
                  </a:lnTo>
                  <a:lnTo>
                    <a:pt x="43" y="60"/>
                  </a:lnTo>
                  <a:lnTo>
                    <a:pt x="60" y="65"/>
                  </a:lnTo>
                  <a:lnTo>
                    <a:pt x="57" y="52"/>
                  </a:lnTo>
                  <a:lnTo>
                    <a:pt x="67" y="43"/>
                  </a:lnTo>
                  <a:lnTo>
                    <a:pt x="71" y="33"/>
                  </a:lnTo>
                  <a:lnTo>
                    <a:pt x="64" y="24"/>
                  </a:lnTo>
                  <a:lnTo>
                    <a:pt x="58" y="19"/>
                  </a:lnTo>
                  <a:lnTo>
                    <a:pt x="57" y="8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57" name=""/>
            <p:cNvSpPr/>
            <p:nvPr/>
          </p:nvSpPr>
          <p:spPr>
            <a:xfrm>
              <a:off x="4424400" y="1973160"/>
              <a:ext cx="112680" cy="103320"/>
            </a:xfrm>
            <a:custGeom>
              <a:avLst/>
              <a:gdLst/>
              <a:ahLst/>
              <a:rect l="l" t="t" r="r" b="b"/>
              <a:pathLst>
                <a:path w="71" h="65">
                  <a:moveTo>
                    <a:pt x="45" y="0"/>
                  </a:moveTo>
                  <a:lnTo>
                    <a:pt x="21" y="5"/>
                  </a:lnTo>
                  <a:lnTo>
                    <a:pt x="14" y="0"/>
                  </a:lnTo>
                  <a:lnTo>
                    <a:pt x="0" y="10"/>
                  </a:lnTo>
                  <a:lnTo>
                    <a:pt x="0" y="19"/>
                  </a:lnTo>
                  <a:lnTo>
                    <a:pt x="24" y="38"/>
                  </a:lnTo>
                  <a:lnTo>
                    <a:pt x="29" y="51"/>
                  </a:lnTo>
                  <a:lnTo>
                    <a:pt x="43" y="46"/>
                  </a:lnTo>
                  <a:lnTo>
                    <a:pt x="43" y="60"/>
                  </a:lnTo>
                  <a:lnTo>
                    <a:pt x="60" y="65"/>
                  </a:lnTo>
                  <a:lnTo>
                    <a:pt x="57" y="52"/>
                  </a:lnTo>
                  <a:lnTo>
                    <a:pt x="67" y="43"/>
                  </a:lnTo>
                  <a:lnTo>
                    <a:pt x="71" y="33"/>
                  </a:lnTo>
                  <a:lnTo>
                    <a:pt x="64" y="24"/>
                  </a:lnTo>
                  <a:lnTo>
                    <a:pt x="58" y="19"/>
                  </a:lnTo>
                  <a:lnTo>
                    <a:pt x="57" y="8"/>
                  </a:lnTo>
                  <a:lnTo>
                    <a:pt x="45" y="0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258" name=""/>
          <p:cNvSpPr/>
          <p:nvPr/>
        </p:nvSpPr>
        <p:spPr>
          <a:xfrm>
            <a:off x="5375160" y="2790720"/>
            <a:ext cx="76320" cy="49320"/>
          </a:xfrm>
          <a:custGeom>
            <a:avLst/>
            <a:gdLst/>
            <a:ahLst/>
            <a:rect l="l" t="t" r="r" b="b"/>
            <a:pathLst>
              <a:path w="48" h="31">
                <a:moveTo>
                  <a:pt x="35" y="6"/>
                </a:moveTo>
                <a:lnTo>
                  <a:pt x="48" y="0"/>
                </a:lnTo>
                <a:lnTo>
                  <a:pt x="35" y="22"/>
                </a:lnTo>
                <a:lnTo>
                  <a:pt x="16" y="31"/>
                </a:lnTo>
                <a:lnTo>
                  <a:pt x="7" y="26"/>
                </a:lnTo>
                <a:lnTo>
                  <a:pt x="0" y="19"/>
                </a:lnTo>
                <a:lnTo>
                  <a:pt x="15" y="9"/>
                </a:lnTo>
                <a:lnTo>
                  <a:pt x="35" y="6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2520" bIns="2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259" name=""/>
          <p:cNvGrpSpPr/>
          <p:nvPr/>
        </p:nvGrpSpPr>
        <p:grpSpPr>
          <a:xfrm>
            <a:off x="5375160" y="2790720"/>
            <a:ext cx="76320" cy="49320"/>
            <a:chOff x="5375160" y="2790720"/>
            <a:chExt cx="76320" cy="49320"/>
          </a:xfrm>
        </p:grpSpPr>
        <p:sp>
          <p:nvSpPr>
            <p:cNvPr id="260" name=""/>
            <p:cNvSpPr/>
            <p:nvPr/>
          </p:nvSpPr>
          <p:spPr>
            <a:xfrm>
              <a:off x="5375160" y="2790720"/>
              <a:ext cx="76320" cy="49320"/>
            </a:xfrm>
            <a:custGeom>
              <a:avLst/>
              <a:gdLst/>
              <a:ahLst/>
              <a:rect l="l" t="t" r="r" b="b"/>
              <a:pathLst>
                <a:path w="48" h="31">
                  <a:moveTo>
                    <a:pt x="35" y="6"/>
                  </a:moveTo>
                  <a:lnTo>
                    <a:pt x="48" y="0"/>
                  </a:lnTo>
                  <a:lnTo>
                    <a:pt x="35" y="22"/>
                  </a:lnTo>
                  <a:lnTo>
                    <a:pt x="16" y="31"/>
                  </a:lnTo>
                  <a:lnTo>
                    <a:pt x="7" y="26"/>
                  </a:lnTo>
                  <a:lnTo>
                    <a:pt x="0" y="19"/>
                  </a:lnTo>
                  <a:lnTo>
                    <a:pt x="15" y="9"/>
                  </a:lnTo>
                  <a:lnTo>
                    <a:pt x="35" y="6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2520" bIns="25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61" name=""/>
            <p:cNvSpPr/>
            <p:nvPr/>
          </p:nvSpPr>
          <p:spPr>
            <a:xfrm>
              <a:off x="5375160" y="2790720"/>
              <a:ext cx="76320" cy="49320"/>
            </a:xfrm>
            <a:custGeom>
              <a:avLst/>
              <a:gdLst/>
              <a:ahLst/>
              <a:rect l="l" t="t" r="r" b="b"/>
              <a:pathLst>
                <a:path w="48" h="31">
                  <a:moveTo>
                    <a:pt x="35" y="6"/>
                  </a:moveTo>
                  <a:lnTo>
                    <a:pt x="48" y="0"/>
                  </a:lnTo>
                  <a:lnTo>
                    <a:pt x="35" y="22"/>
                  </a:lnTo>
                  <a:lnTo>
                    <a:pt x="16" y="31"/>
                  </a:lnTo>
                  <a:lnTo>
                    <a:pt x="7" y="26"/>
                  </a:lnTo>
                  <a:lnTo>
                    <a:pt x="0" y="19"/>
                  </a:lnTo>
                  <a:lnTo>
                    <a:pt x="15" y="9"/>
                  </a:lnTo>
                  <a:lnTo>
                    <a:pt x="35" y="6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2520" bIns="25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262" name=""/>
          <p:cNvSpPr/>
          <p:nvPr/>
        </p:nvSpPr>
        <p:spPr>
          <a:xfrm>
            <a:off x="4849920" y="2138400"/>
            <a:ext cx="217440" cy="150840"/>
          </a:xfrm>
          <a:custGeom>
            <a:avLst/>
            <a:gdLst/>
            <a:ahLst/>
            <a:rect l="l" t="t" r="r" b="b"/>
            <a:pathLst>
              <a:path w="137" h="95">
                <a:moveTo>
                  <a:pt x="7" y="62"/>
                </a:moveTo>
                <a:lnTo>
                  <a:pt x="37" y="95"/>
                </a:lnTo>
                <a:lnTo>
                  <a:pt x="54" y="89"/>
                </a:lnTo>
                <a:lnTo>
                  <a:pt x="72" y="81"/>
                </a:lnTo>
                <a:lnTo>
                  <a:pt x="84" y="84"/>
                </a:lnTo>
                <a:lnTo>
                  <a:pt x="103" y="76"/>
                </a:lnTo>
                <a:lnTo>
                  <a:pt x="119" y="30"/>
                </a:lnTo>
                <a:lnTo>
                  <a:pt x="137" y="19"/>
                </a:lnTo>
                <a:lnTo>
                  <a:pt x="124" y="5"/>
                </a:lnTo>
                <a:lnTo>
                  <a:pt x="95" y="0"/>
                </a:lnTo>
                <a:lnTo>
                  <a:pt x="79" y="11"/>
                </a:lnTo>
                <a:lnTo>
                  <a:pt x="54" y="16"/>
                </a:lnTo>
                <a:lnTo>
                  <a:pt x="48" y="27"/>
                </a:lnTo>
                <a:lnTo>
                  <a:pt x="35" y="27"/>
                </a:lnTo>
                <a:lnTo>
                  <a:pt x="21" y="16"/>
                </a:lnTo>
                <a:lnTo>
                  <a:pt x="21" y="29"/>
                </a:lnTo>
                <a:lnTo>
                  <a:pt x="11" y="29"/>
                </a:lnTo>
                <a:lnTo>
                  <a:pt x="9" y="52"/>
                </a:lnTo>
                <a:lnTo>
                  <a:pt x="0" y="57"/>
                </a:lnTo>
                <a:lnTo>
                  <a:pt x="7" y="62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263" name=""/>
          <p:cNvGrpSpPr/>
          <p:nvPr/>
        </p:nvGrpSpPr>
        <p:grpSpPr>
          <a:xfrm>
            <a:off x="4849920" y="2138400"/>
            <a:ext cx="217440" cy="150840"/>
            <a:chOff x="4849920" y="2138400"/>
            <a:chExt cx="217440" cy="150840"/>
          </a:xfrm>
        </p:grpSpPr>
        <p:sp>
          <p:nvSpPr>
            <p:cNvPr id="264" name=""/>
            <p:cNvSpPr/>
            <p:nvPr/>
          </p:nvSpPr>
          <p:spPr>
            <a:xfrm>
              <a:off x="4849920" y="2138400"/>
              <a:ext cx="217440" cy="150840"/>
            </a:xfrm>
            <a:custGeom>
              <a:avLst/>
              <a:gdLst/>
              <a:ahLst/>
              <a:rect l="l" t="t" r="r" b="b"/>
              <a:pathLst>
                <a:path w="137" h="95">
                  <a:moveTo>
                    <a:pt x="7" y="62"/>
                  </a:moveTo>
                  <a:lnTo>
                    <a:pt x="37" y="95"/>
                  </a:lnTo>
                  <a:lnTo>
                    <a:pt x="54" y="89"/>
                  </a:lnTo>
                  <a:lnTo>
                    <a:pt x="72" y="81"/>
                  </a:lnTo>
                  <a:lnTo>
                    <a:pt x="84" y="84"/>
                  </a:lnTo>
                  <a:lnTo>
                    <a:pt x="103" y="76"/>
                  </a:lnTo>
                  <a:lnTo>
                    <a:pt x="119" y="30"/>
                  </a:lnTo>
                  <a:lnTo>
                    <a:pt x="137" y="19"/>
                  </a:lnTo>
                  <a:lnTo>
                    <a:pt x="124" y="5"/>
                  </a:lnTo>
                  <a:lnTo>
                    <a:pt x="95" y="0"/>
                  </a:lnTo>
                  <a:lnTo>
                    <a:pt x="79" y="11"/>
                  </a:lnTo>
                  <a:lnTo>
                    <a:pt x="54" y="16"/>
                  </a:lnTo>
                  <a:lnTo>
                    <a:pt x="48" y="27"/>
                  </a:lnTo>
                  <a:lnTo>
                    <a:pt x="35" y="27"/>
                  </a:lnTo>
                  <a:lnTo>
                    <a:pt x="21" y="16"/>
                  </a:lnTo>
                  <a:lnTo>
                    <a:pt x="21" y="29"/>
                  </a:lnTo>
                  <a:lnTo>
                    <a:pt x="11" y="29"/>
                  </a:lnTo>
                  <a:lnTo>
                    <a:pt x="9" y="52"/>
                  </a:lnTo>
                  <a:lnTo>
                    <a:pt x="0" y="57"/>
                  </a:lnTo>
                  <a:lnTo>
                    <a:pt x="7" y="62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65" name=""/>
            <p:cNvSpPr/>
            <p:nvPr/>
          </p:nvSpPr>
          <p:spPr>
            <a:xfrm>
              <a:off x="4849920" y="2138400"/>
              <a:ext cx="217440" cy="150840"/>
            </a:xfrm>
            <a:custGeom>
              <a:avLst/>
              <a:gdLst/>
              <a:ahLst/>
              <a:rect l="l" t="t" r="r" b="b"/>
              <a:pathLst>
                <a:path w="137" h="95">
                  <a:moveTo>
                    <a:pt x="7" y="62"/>
                  </a:moveTo>
                  <a:lnTo>
                    <a:pt x="37" y="95"/>
                  </a:lnTo>
                  <a:lnTo>
                    <a:pt x="54" y="89"/>
                  </a:lnTo>
                  <a:lnTo>
                    <a:pt x="72" y="81"/>
                  </a:lnTo>
                  <a:lnTo>
                    <a:pt x="84" y="84"/>
                  </a:lnTo>
                  <a:lnTo>
                    <a:pt x="103" y="76"/>
                  </a:lnTo>
                  <a:lnTo>
                    <a:pt x="119" y="30"/>
                  </a:lnTo>
                  <a:lnTo>
                    <a:pt x="137" y="19"/>
                  </a:lnTo>
                  <a:lnTo>
                    <a:pt x="124" y="5"/>
                  </a:lnTo>
                  <a:lnTo>
                    <a:pt x="95" y="0"/>
                  </a:lnTo>
                  <a:lnTo>
                    <a:pt x="79" y="11"/>
                  </a:lnTo>
                  <a:lnTo>
                    <a:pt x="54" y="16"/>
                  </a:lnTo>
                  <a:lnTo>
                    <a:pt x="48" y="27"/>
                  </a:lnTo>
                  <a:lnTo>
                    <a:pt x="35" y="27"/>
                  </a:lnTo>
                  <a:lnTo>
                    <a:pt x="21" y="16"/>
                  </a:lnTo>
                  <a:lnTo>
                    <a:pt x="21" y="29"/>
                  </a:lnTo>
                  <a:lnTo>
                    <a:pt x="11" y="29"/>
                  </a:lnTo>
                  <a:lnTo>
                    <a:pt x="9" y="52"/>
                  </a:lnTo>
                  <a:lnTo>
                    <a:pt x="0" y="57"/>
                  </a:lnTo>
                  <a:lnTo>
                    <a:pt x="7" y="62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266" name=""/>
          <p:cNvSpPr/>
          <p:nvPr/>
        </p:nvSpPr>
        <p:spPr>
          <a:xfrm>
            <a:off x="4805280" y="1730520"/>
            <a:ext cx="12960" cy="14040"/>
          </a:xfrm>
          <a:custGeom>
            <a:avLst/>
            <a:gdLst/>
            <a:ahLst/>
            <a:rect l="l" t="t" r="r" b="b"/>
            <a:pathLst>
              <a:path w="8" h="9">
                <a:moveTo>
                  <a:pt x="8" y="9"/>
                </a:moveTo>
                <a:lnTo>
                  <a:pt x="0" y="0"/>
                </a:lnTo>
                <a:lnTo>
                  <a:pt x="0" y="6"/>
                </a:lnTo>
                <a:lnTo>
                  <a:pt x="8" y="9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2760" bIns="-327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267" name=""/>
          <p:cNvGrpSpPr/>
          <p:nvPr/>
        </p:nvGrpSpPr>
        <p:grpSpPr>
          <a:xfrm>
            <a:off x="4805280" y="1730520"/>
            <a:ext cx="12960" cy="14040"/>
            <a:chOff x="4805280" y="1730520"/>
            <a:chExt cx="12960" cy="14040"/>
          </a:xfrm>
        </p:grpSpPr>
        <p:sp>
          <p:nvSpPr>
            <p:cNvPr id="268" name=""/>
            <p:cNvSpPr/>
            <p:nvPr/>
          </p:nvSpPr>
          <p:spPr>
            <a:xfrm>
              <a:off x="4805280" y="1730520"/>
              <a:ext cx="12960" cy="14040"/>
            </a:xfrm>
            <a:custGeom>
              <a:avLst/>
              <a:gdLst/>
              <a:ahLst/>
              <a:rect l="l" t="t" r="r" b="b"/>
              <a:pathLst>
                <a:path w="8" h="9">
                  <a:moveTo>
                    <a:pt x="8" y="9"/>
                  </a:moveTo>
                  <a:lnTo>
                    <a:pt x="0" y="0"/>
                  </a:lnTo>
                  <a:lnTo>
                    <a:pt x="0" y="6"/>
                  </a:lnTo>
                  <a:lnTo>
                    <a:pt x="8" y="9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2760" bIns="-327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69" name=""/>
            <p:cNvSpPr/>
            <p:nvPr/>
          </p:nvSpPr>
          <p:spPr>
            <a:xfrm>
              <a:off x="4805280" y="1730520"/>
              <a:ext cx="12960" cy="14040"/>
            </a:xfrm>
            <a:custGeom>
              <a:avLst/>
              <a:gdLst/>
              <a:ahLst/>
              <a:rect l="l" t="t" r="r" b="b"/>
              <a:pathLst>
                <a:path w="8" h="9">
                  <a:moveTo>
                    <a:pt x="8" y="9"/>
                  </a:moveTo>
                  <a:lnTo>
                    <a:pt x="0" y="0"/>
                  </a:lnTo>
                  <a:lnTo>
                    <a:pt x="0" y="6"/>
                  </a:lnTo>
                  <a:lnTo>
                    <a:pt x="8" y="9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2760" bIns="-327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270" name=""/>
          <p:cNvSpPr/>
          <p:nvPr/>
        </p:nvSpPr>
        <p:spPr>
          <a:xfrm>
            <a:off x="4592520" y="1560600"/>
            <a:ext cx="90720" cy="195120"/>
          </a:xfrm>
          <a:custGeom>
            <a:avLst/>
            <a:gdLst/>
            <a:ahLst/>
            <a:rect l="l" t="t" r="r" b="b"/>
            <a:pathLst>
              <a:path w="57" h="123">
                <a:moveTo>
                  <a:pt x="31" y="123"/>
                </a:moveTo>
                <a:lnTo>
                  <a:pt x="12" y="120"/>
                </a:lnTo>
                <a:lnTo>
                  <a:pt x="12" y="104"/>
                </a:lnTo>
                <a:lnTo>
                  <a:pt x="2" y="94"/>
                </a:lnTo>
                <a:lnTo>
                  <a:pt x="0" y="58"/>
                </a:lnTo>
                <a:lnTo>
                  <a:pt x="5" y="36"/>
                </a:lnTo>
                <a:lnTo>
                  <a:pt x="47" y="0"/>
                </a:lnTo>
                <a:lnTo>
                  <a:pt x="49" y="22"/>
                </a:lnTo>
                <a:lnTo>
                  <a:pt x="41" y="47"/>
                </a:lnTo>
                <a:lnTo>
                  <a:pt x="45" y="47"/>
                </a:lnTo>
                <a:lnTo>
                  <a:pt x="43" y="55"/>
                </a:lnTo>
                <a:lnTo>
                  <a:pt x="57" y="55"/>
                </a:lnTo>
                <a:lnTo>
                  <a:pt x="57" y="63"/>
                </a:lnTo>
                <a:lnTo>
                  <a:pt x="49" y="69"/>
                </a:lnTo>
                <a:lnTo>
                  <a:pt x="45" y="67"/>
                </a:lnTo>
                <a:lnTo>
                  <a:pt x="45" y="77"/>
                </a:lnTo>
                <a:lnTo>
                  <a:pt x="37" y="79"/>
                </a:lnTo>
                <a:lnTo>
                  <a:pt x="37" y="87"/>
                </a:lnTo>
                <a:lnTo>
                  <a:pt x="31" y="87"/>
                </a:lnTo>
                <a:lnTo>
                  <a:pt x="33" y="91"/>
                </a:lnTo>
                <a:lnTo>
                  <a:pt x="28" y="113"/>
                </a:lnTo>
                <a:lnTo>
                  <a:pt x="33" y="123"/>
                </a:lnTo>
                <a:lnTo>
                  <a:pt x="31" y="123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271" name=""/>
          <p:cNvGrpSpPr/>
          <p:nvPr/>
        </p:nvGrpSpPr>
        <p:grpSpPr>
          <a:xfrm>
            <a:off x="4592520" y="1560600"/>
            <a:ext cx="90720" cy="195120"/>
            <a:chOff x="4592520" y="1560600"/>
            <a:chExt cx="90720" cy="195120"/>
          </a:xfrm>
        </p:grpSpPr>
        <p:sp>
          <p:nvSpPr>
            <p:cNvPr id="272" name=""/>
            <p:cNvSpPr/>
            <p:nvPr/>
          </p:nvSpPr>
          <p:spPr>
            <a:xfrm>
              <a:off x="4592520" y="1560600"/>
              <a:ext cx="90720" cy="195120"/>
            </a:xfrm>
            <a:custGeom>
              <a:avLst/>
              <a:gdLst/>
              <a:ahLst/>
              <a:rect l="l" t="t" r="r" b="b"/>
              <a:pathLst>
                <a:path w="57" h="123">
                  <a:moveTo>
                    <a:pt x="31" y="123"/>
                  </a:moveTo>
                  <a:lnTo>
                    <a:pt x="12" y="120"/>
                  </a:lnTo>
                  <a:lnTo>
                    <a:pt x="12" y="104"/>
                  </a:lnTo>
                  <a:lnTo>
                    <a:pt x="2" y="94"/>
                  </a:lnTo>
                  <a:lnTo>
                    <a:pt x="0" y="58"/>
                  </a:lnTo>
                  <a:lnTo>
                    <a:pt x="5" y="36"/>
                  </a:lnTo>
                  <a:lnTo>
                    <a:pt x="47" y="0"/>
                  </a:lnTo>
                  <a:lnTo>
                    <a:pt x="49" y="22"/>
                  </a:lnTo>
                  <a:lnTo>
                    <a:pt x="41" y="47"/>
                  </a:lnTo>
                  <a:lnTo>
                    <a:pt x="45" y="47"/>
                  </a:lnTo>
                  <a:lnTo>
                    <a:pt x="43" y="55"/>
                  </a:lnTo>
                  <a:lnTo>
                    <a:pt x="57" y="55"/>
                  </a:lnTo>
                  <a:lnTo>
                    <a:pt x="57" y="63"/>
                  </a:lnTo>
                  <a:lnTo>
                    <a:pt x="49" y="69"/>
                  </a:lnTo>
                  <a:lnTo>
                    <a:pt x="45" y="67"/>
                  </a:lnTo>
                  <a:lnTo>
                    <a:pt x="45" y="77"/>
                  </a:lnTo>
                  <a:lnTo>
                    <a:pt x="37" y="79"/>
                  </a:lnTo>
                  <a:lnTo>
                    <a:pt x="37" y="87"/>
                  </a:lnTo>
                  <a:lnTo>
                    <a:pt x="31" y="87"/>
                  </a:lnTo>
                  <a:lnTo>
                    <a:pt x="33" y="91"/>
                  </a:lnTo>
                  <a:lnTo>
                    <a:pt x="28" y="113"/>
                  </a:lnTo>
                  <a:lnTo>
                    <a:pt x="33" y="123"/>
                  </a:lnTo>
                  <a:lnTo>
                    <a:pt x="31" y="123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73" name=""/>
            <p:cNvSpPr/>
            <p:nvPr/>
          </p:nvSpPr>
          <p:spPr>
            <a:xfrm>
              <a:off x="4592520" y="1560600"/>
              <a:ext cx="90720" cy="195120"/>
            </a:xfrm>
            <a:custGeom>
              <a:avLst/>
              <a:gdLst/>
              <a:ahLst/>
              <a:rect l="l" t="t" r="r" b="b"/>
              <a:pathLst>
                <a:path w="57" h="123">
                  <a:moveTo>
                    <a:pt x="31" y="123"/>
                  </a:moveTo>
                  <a:lnTo>
                    <a:pt x="12" y="120"/>
                  </a:lnTo>
                  <a:lnTo>
                    <a:pt x="12" y="104"/>
                  </a:lnTo>
                  <a:lnTo>
                    <a:pt x="2" y="94"/>
                  </a:lnTo>
                  <a:lnTo>
                    <a:pt x="0" y="58"/>
                  </a:lnTo>
                  <a:lnTo>
                    <a:pt x="5" y="36"/>
                  </a:lnTo>
                  <a:lnTo>
                    <a:pt x="47" y="0"/>
                  </a:lnTo>
                  <a:lnTo>
                    <a:pt x="49" y="22"/>
                  </a:lnTo>
                  <a:lnTo>
                    <a:pt x="41" y="47"/>
                  </a:lnTo>
                  <a:lnTo>
                    <a:pt x="45" y="47"/>
                  </a:lnTo>
                  <a:lnTo>
                    <a:pt x="43" y="55"/>
                  </a:lnTo>
                  <a:lnTo>
                    <a:pt x="57" y="55"/>
                  </a:lnTo>
                  <a:lnTo>
                    <a:pt x="57" y="63"/>
                  </a:lnTo>
                  <a:lnTo>
                    <a:pt x="49" y="69"/>
                  </a:lnTo>
                  <a:lnTo>
                    <a:pt x="45" y="67"/>
                  </a:lnTo>
                  <a:lnTo>
                    <a:pt x="45" y="77"/>
                  </a:lnTo>
                  <a:lnTo>
                    <a:pt x="37" y="79"/>
                  </a:lnTo>
                  <a:lnTo>
                    <a:pt x="37" y="87"/>
                  </a:lnTo>
                  <a:lnTo>
                    <a:pt x="31" y="87"/>
                  </a:lnTo>
                  <a:lnTo>
                    <a:pt x="33" y="91"/>
                  </a:lnTo>
                  <a:lnTo>
                    <a:pt x="28" y="113"/>
                  </a:lnTo>
                  <a:lnTo>
                    <a:pt x="33" y="123"/>
                  </a:lnTo>
                  <a:lnTo>
                    <a:pt x="31" y="123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274" name=""/>
          <p:cNvSpPr/>
          <p:nvPr/>
        </p:nvSpPr>
        <p:spPr>
          <a:xfrm>
            <a:off x="4678200" y="1744560"/>
            <a:ext cx="5040" cy="17640"/>
          </a:xfrm>
          <a:custGeom>
            <a:avLst/>
            <a:gdLst/>
            <a:ahLst/>
            <a:rect l="l" t="t" r="r" b="b"/>
            <a:pathLst>
              <a:path w="3" h="11">
                <a:moveTo>
                  <a:pt x="3" y="0"/>
                </a:moveTo>
                <a:lnTo>
                  <a:pt x="2" y="11"/>
                </a:lnTo>
                <a:lnTo>
                  <a:pt x="0" y="7"/>
                </a:lnTo>
                <a:lnTo>
                  <a:pt x="3" y="0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9160" bIns="-29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275" name=""/>
          <p:cNvGrpSpPr/>
          <p:nvPr/>
        </p:nvGrpSpPr>
        <p:grpSpPr>
          <a:xfrm>
            <a:off x="4678200" y="1744560"/>
            <a:ext cx="5040" cy="17640"/>
            <a:chOff x="4678200" y="1744560"/>
            <a:chExt cx="5040" cy="17640"/>
          </a:xfrm>
        </p:grpSpPr>
        <p:sp>
          <p:nvSpPr>
            <p:cNvPr id="276" name=""/>
            <p:cNvSpPr/>
            <p:nvPr/>
          </p:nvSpPr>
          <p:spPr>
            <a:xfrm>
              <a:off x="4678200" y="1744560"/>
              <a:ext cx="5040" cy="17640"/>
            </a:xfrm>
            <a:custGeom>
              <a:avLst/>
              <a:gdLst/>
              <a:ahLst/>
              <a:rect l="l" t="t" r="r" b="b"/>
              <a:pathLst>
                <a:path w="3" h="11">
                  <a:moveTo>
                    <a:pt x="3" y="0"/>
                  </a:moveTo>
                  <a:lnTo>
                    <a:pt x="2" y="11"/>
                  </a:lnTo>
                  <a:lnTo>
                    <a:pt x="0" y="7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9160" bIns="-291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77" name=""/>
            <p:cNvSpPr/>
            <p:nvPr/>
          </p:nvSpPr>
          <p:spPr>
            <a:xfrm>
              <a:off x="4678200" y="1744560"/>
              <a:ext cx="5040" cy="17640"/>
            </a:xfrm>
            <a:custGeom>
              <a:avLst/>
              <a:gdLst/>
              <a:ahLst/>
              <a:rect l="l" t="t" r="r" b="b"/>
              <a:pathLst>
                <a:path w="3" h="11">
                  <a:moveTo>
                    <a:pt x="3" y="0"/>
                  </a:moveTo>
                  <a:lnTo>
                    <a:pt x="2" y="11"/>
                  </a:lnTo>
                  <a:lnTo>
                    <a:pt x="0" y="7"/>
                  </a:lnTo>
                  <a:lnTo>
                    <a:pt x="3" y="0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9160" bIns="-291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278" name=""/>
          <p:cNvSpPr/>
          <p:nvPr/>
        </p:nvSpPr>
        <p:spPr>
          <a:xfrm>
            <a:off x="4648320" y="1704960"/>
            <a:ext cx="34920" cy="39600"/>
          </a:xfrm>
          <a:custGeom>
            <a:avLst/>
            <a:gdLst/>
            <a:ahLst/>
            <a:rect l="l" t="t" r="r" b="b"/>
            <a:pathLst>
              <a:path w="22" h="25">
                <a:moveTo>
                  <a:pt x="5" y="3"/>
                </a:moveTo>
                <a:lnTo>
                  <a:pt x="19" y="0"/>
                </a:lnTo>
                <a:lnTo>
                  <a:pt x="22" y="16"/>
                </a:lnTo>
                <a:lnTo>
                  <a:pt x="22" y="22"/>
                </a:lnTo>
                <a:lnTo>
                  <a:pt x="8" y="25"/>
                </a:lnTo>
                <a:lnTo>
                  <a:pt x="0" y="5"/>
                </a:lnTo>
                <a:lnTo>
                  <a:pt x="5" y="3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7200" bIns="-72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279" name=""/>
          <p:cNvGrpSpPr/>
          <p:nvPr/>
        </p:nvGrpSpPr>
        <p:grpSpPr>
          <a:xfrm>
            <a:off x="4648320" y="1704960"/>
            <a:ext cx="34920" cy="39600"/>
            <a:chOff x="4648320" y="1704960"/>
            <a:chExt cx="34920" cy="39600"/>
          </a:xfrm>
        </p:grpSpPr>
        <p:sp>
          <p:nvSpPr>
            <p:cNvPr id="280" name=""/>
            <p:cNvSpPr/>
            <p:nvPr/>
          </p:nvSpPr>
          <p:spPr>
            <a:xfrm>
              <a:off x="4648320" y="1704960"/>
              <a:ext cx="34920" cy="39600"/>
            </a:xfrm>
            <a:custGeom>
              <a:avLst/>
              <a:gdLst/>
              <a:ahLst/>
              <a:rect l="l" t="t" r="r" b="b"/>
              <a:pathLst>
                <a:path w="22" h="25">
                  <a:moveTo>
                    <a:pt x="5" y="3"/>
                  </a:moveTo>
                  <a:lnTo>
                    <a:pt x="19" y="0"/>
                  </a:lnTo>
                  <a:lnTo>
                    <a:pt x="22" y="16"/>
                  </a:lnTo>
                  <a:lnTo>
                    <a:pt x="22" y="22"/>
                  </a:lnTo>
                  <a:lnTo>
                    <a:pt x="8" y="25"/>
                  </a:lnTo>
                  <a:lnTo>
                    <a:pt x="0" y="5"/>
                  </a:lnTo>
                  <a:lnTo>
                    <a:pt x="5" y="3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7200" bIns="-72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81" name=""/>
            <p:cNvSpPr/>
            <p:nvPr/>
          </p:nvSpPr>
          <p:spPr>
            <a:xfrm>
              <a:off x="4648320" y="1704960"/>
              <a:ext cx="34920" cy="39600"/>
            </a:xfrm>
            <a:custGeom>
              <a:avLst/>
              <a:gdLst/>
              <a:ahLst/>
              <a:rect l="l" t="t" r="r" b="b"/>
              <a:pathLst>
                <a:path w="22" h="25">
                  <a:moveTo>
                    <a:pt x="5" y="3"/>
                  </a:moveTo>
                  <a:lnTo>
                    <a:pt x="19" y="0"/>
                  </a:lnTo>
                  <a:lnTo>
                    <a:pt x="22" y="16"/>
                  </a:lnTo>
                  <a:lnTo>
                    <a:pt x="22" y="22"/>
                  </a:lnTo>
                  <a:lnTo>
                    <a:pt x="8" y="25"/>
                  </a:lnTo>
                  <a:lnTo>
                    <a:pt x="0" y="5"/>
                  </a:lnTo>
                  <a:lnTo>
                    <a:pt x="5" y="3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7200" bIns="-72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282" name=""/>
          <p:cNvSpPr/>
          <p:nvPr/>
        </p:nvSpPr>
        <p:spPr>
          <a:xfrm>
            <a:off x="4689360" y="1747800"/>
            <a:ext cx="23760" cy="19080"/>
          </a:xfrm>
          <a:custGeom>
            <a:avLst/>
            <a:gdLst/>
            <a:ahLst/>
            <a:rect l="l" t="t" r="r" b="b"/>
            <a:pathLst>
              <a:path w="15" h="12">
                <a:moveTo>
                  <a:pt x="5" y="0"/>
                </a:moveTo>
                <a:lnTo>
                  <a:pt x="13" y="5"/>
                </a:lnTo>
                <a:lnTo>
                  <a:pt x="15" y="12"/>
                </a:lnTo>
                <a:lnTo>
                  <a:pt x="0" y="9"/>
                </a:lnTo>
                <a:lnTo>
                  <a:pt x="0" y="3"/>
                </a:lnTo>
                <a:lnTo>
                  <a:pt x="5" y="0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7720" bIns="-27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283" name=""/>
          <p:cNvGrpSpPr/>
          <p:nvPr/>
        </p:nvGrpSpPr>
        <p:grpSpPr>
          <a:xfrm>
            <a:off x="4689360" y="1747800"/>
            <a:ext cx="23760" cy="19080"/>
            <a:chOff x="4689360" y="1747800"/>
            <a:chExt cx="23760" cy="19080"/>
          </a:xfrm>
        </p:grpSpPr>
        <p:sp>
          <p:nvSpPr>
            <p:cNvPr id="284" name=""/>
            <p:cNvSpPr/>
            <p:nvPr/>
          </p:nvSpPr>
          <p:spPr>
            <a:xfrm>
              <a:off x="4689360" y="1747800"/>
              <a:ext cx="23760" cy="19080"/>
            </a:xfrm>
            <a:custGeom>
              <a:avLst/>
              <a:gdLst/>
              <a:ahLst/>
              <a:rect l="l" t="t" r="r" b="b"/>
              <a:pathLst>
                <a:path w="15" h="12">
                  <a:moveTo>
                    <a:pt x="5" y="0"/>
                  </a:moveTo>
                  <a:lnTo>
                    <a:pt x="13" y="5"/>
                  </a:lnTo>
                  <a:lnTo>
                    <a:pt x="15" y="12"/>
                  </a:lnTo>
                  <a:lnTo>
                    <a:pt x="0" y="9"/>
                  </a:lnTo>
                  <a:lnTo>
                    <a:pt x="0" y="3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7720" bIns="-277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85" name=""/>
            <p:cNvSpPr/>
            <p:nvPr/>
          </p:nvSpPr>
          <p:spPr>
            <a:xfrm>
              <a:off x="4689360" y="1747800"/>
              <a:ext cx="23760" cy="19080"/>
            </a:xfrm>
            <a:custGeom>
              <a:avLst/>
              <a:gdLst/>
              <a:ahLst/>
              <a:rect l="l" t="t" r="r" b="b"/>
              <a:pathLst>
                <a:path w="15" h="12">
                  <a:moveTo>
                    <a:pt x="5" y="0"/>
                  </a:moveTo>
                  <a:lnTo>
                    <a:pt x="13" y="5"/>
                  </a:lnTo>
                  <a:lnTo>
                    <a:pt x="15" y="12"/>
                  </a:lnTo>
                  <a:lnTo>
                    <a:pt x="0" y="9"/>
                  </a:lnTo>
                  <a:lnTo>
                    <a:pt x="0" y="3"/>
                  </a:lnTo>
                  <a:lnTo>
                    <a:pt x="5" y="0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7720" bIns="-277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286" name=""/>
          <p:cNvSpPr/>
          <p:nvPr/>
        </p:nvSpPr>
        <p:spPr>
          <a:xfrm>
            <a:off x="4713120" y="1747800"/>
            <a:ext cx="9720" cy="27000"/>
          </a:xfrm>
          <a:custGeom>
            <a:avLst/>
            <a:gdLst/>
            <a:ahLst/>
            <a:rect l="l" t="t" r="r" b="b"/>
            <a:pathLst>
              <a:path w="6" h="17">
                <a:moveTo>
                  <a:pt x="0" y="0"/>
                </a:moveTo>
                <a:lnTo>
                  <a:pt x="6" y="5"/>
                </a:lnTo>
                <a:lnTo>
                  <a:pt x="4" y="17"/>
                </a:lnTo>
                <a:lnTo>
                  <a:pt x="0" y="0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9800" bIns="-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287" name=""/>
          <p:cNvGrpSpPr/>
          <p:nvPr/>
        </p:nvGrpSpPr>
        <p:grpSpPr>
          <a:xfrm>
            <a:off x="4713120" y="1747800"/>
            <a:ext cx="9720" cy="27000"/>
            <a:chOff x="4713120" y="1747800"/>
            <a:chExt cx="9720" cy="27000"/>
          </a:xfrm>
        </p:grpSpPr>
        <p:sp>
          <p:nvSpPr>
            <p:cNvPr id="288" name=""/>
            <p:cNvSpPr/>
            <p:nvPr/>
          </p:nvSpPr>
          <p:spPr>
            <a:xfrm>
              <a:off x="4713120" y="1747800"/>
              <a:ext cx="9720" cy="27000"/>
            </a:xfrm>
            <a:custGeom>
              <a:avLst/>
              <a:gdLst/>
              <a:ahLst/>
              <a:rect l="l" t="t" r="r" b="b"/>
              <a:pathLst>
                <a:path w="6" h="17">
                  <a:moveTo>
                    <a:pt x="0" y="0"/>
                  </a:moveTo>
                  <a:lnTo>
                    <a:pt x="6" y="5"/>
                  </a:lnTo>
                  <a:lnTo>
                    <a:pt x="4" y="1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19800" bIns="-19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89" name=""/>
            <p:cNvSpPr/>
            <p:nvPr/>
          </p:nvSpPr>
          <p:spPr>
            <a:xfrm>
              <a:off x="4713120" y="1747800"/>
              <a:ext cx="9720" cy="27000"/>
            </a:xfrm>
            <a:custGeom>
              <a:avLst/>
              <a:gdLst/>
              <a:ahLst/>
              <a:rect l="l" t="t" r="r" b="b"/>
              <a:pathLst>
                <a:path w="6" h="17">
                  <a:moveTo>
                    <a:pt x="0" y="0"/>
                  </a:moveTo>
                  <a:lnTo>
                    <a:pt x="6" y="5"/>
                  </a:lnTo>
                  <a:lnTo>
                    <a:pt x="4" y="17"/>
                  </a:lnTo>
                  <a:lnTo>
                    <a:pt x="0" y="0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19800" bIns="-19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290" name=""/>
          <p:cNvSpPr/>
          <p:nvPr/>
        </p:nvSpPr>
        <p:spPr>
          <a:xfrm>
            <a:off x="4686480" y="1671480"/>
            <a:ext cx="55440" cy="76320"/>
          </a:xfrm>
          <a:custGeom>
            <a:avLst/>
            <a:gdLst/>
            <a:ahLst/>
            <a:rect l="l" t="t" r="r" b="b"/>
            <a:pathLst>
              <a:path w="35" h="48">
                <a:moveTo>
                  <a:pt x="11" y="5"/>
                </a:moveTo>
                <a:lnTo>
                  <a:pt x="13" y="10"/>
                </a:lnTo>
                <a:lnTo>
                  <a:pt x="0" y="18"/>
                </a:lnTo>
                <a:lnTo>
                  <a:pt x="4" y="21"/>
                </a:lnTo>
                <a:lnTo>
                  <a:pt x="7" y="38"/>
                </a:lnTo>
                <a:lnTo>
                  <a:pt x="16" y="40"/>
                </a:lnTo>
                <a:lnTo>
                  <a:pt x="16" y="45"/>
                </a:lnTo>
                <a:lnTo>
                  <a:pt x="25" y="48"/>
                </a:lnTo>
                <a:lnTo>
                  <a:pt x="25" y="38"/>
                </a:lnTo>
                <a:lnTo>
                  <a:pt x="32" y="37"/>
                </a:lnTo>
                <a:lnTo>
                  <a:pt x="27" y="27"/>
                </a:lnTo>
                <a:lnTo>
                  <a:pt x="35" y="19"/>
                </a:lnTo>
                <a:lnTo>
                  <a:pt x="30" y="0"/>
                </a:lnTo>
                <a:lnTo>
                  <a:pt x="21" y="5"/>
                </a:lnTo>
                <a:lnTo>
                  <a:pt x="21" y="10"/>
                </a:lnTo>
                <a:lnTo>
                  <a:pt x="16" y="19"/>
                </a:lnTo>
                <a:lnTo>
                  <a:pt x="16" y="8"/>
                </a:lnTo>
                <a:lnTo>
                  <a:pt x="11" y="5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29520" bIns="29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291" name=""/>
          <p:cNvGrpSpPr/>
          <p:nvPr/>
        </p:nvGrpSpPr>
        <p:grpSpPr>
          <a:xfrm>
            <a:off x="4686480" y="1671480"/>
            <a:ext cx="55440" cy="76320"/>
            <a:chOff x="4686480" y="1671480"/>
            <a:chExt cx="55440" cy="76320"/>
          </a:xfrm>
        </p:grpSpPr>
        <p:sp>
          <p:nvSpPr>
            <p:cNvPr id="292" name=""/>
            <p:cNvSpPr/>
            <p:nvPr/>
          </p:nvSpPr>
          <p:spPr>
            <a:xfrm>
              <a:off x="4686480" y="1671480"/>
              <a:ext cx="55440" cy="76320"/>
            </a:xfrm>
            <a:custGeom>
              <a:avLst/>
              <a:gdLst/>
              <a:ahLst/>
              <a:rect l="l" t="t" r="r" b="b"/>
              <a:pathLst>
                <a:path w="35" h="48">
                  <a:moveTo>
                    <a:pt x="11" y="5"/>
                  </a:moveTo>
                  <a:lnTo>
                    <a:pt x="13" y="10"/>
                  </a:lnTo>
                  <a:lnTo>
                    <a:pt x="0" y="18"/>
                  </a:lnTo>
                  <a:lnTo>
                    <a:pt x="4" y="21"/>
                  </a:lnTo>
                  <a:lnTo>
                    <a:pt x="7" y="38"/>
                  </a:lnTo>
                  <a:lnTo>
                    <a:pt x="16" y="40"/>
                  </a:lnTo>
                  <a:lnTo>
                    <a:pt x="16" y="45"/>
                  </a:lnTo>
                  <a:lnTo>
                    <a:pt x="25" y="48"/>
                  </a:lnTo>
                  <a:lnTo>
                    <a:pt x="25" y="38"/>
                  </a:lnTo>
                  <a:lnTo>
                    <a:pt x="32" y="37"/>
                  </a:lnTo>
                  <a:lnTo>
                    <a:pt x="27" y="27"/>
                  </a:lnTo>
                  <a:lnTo>
                    <a:pt x="35" y="19"/>
                  </a:lnTo>
                  <a:lnTo>
                    <a:pt x="30" y="0"/>
                  </a:lnTo>
                  <a:lnTo>
                    <a:pt x="21" y="5"/>
                  </a:lnTo>
                  <a:lnTo>
                    <a:pt x="21" y="10"/>
                  </a:lnTo>
                  <a:lnTo>
                    <a:pt x="16" y="19"/>
                  </a:lnTo>
                  <a:lnTo>
                    <a:pt x="16" y="8"/>
                  </a:lnTo>
                  <a:lnTo>
                    <a:pt x="11" y="5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29520" bIns="295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93" name=""/>
            <p:cNvSpPr/>
            <p:nvPr/>
          </p:nvSpPr>
          <p:spPr>
            <a:xfrm>
              <a:off x="4686480" y="1671480"/>
              <a:ext cx="55440" cy="76320"/>
            </a:xfrm>
            <a:custGeom>
              <a:avLst/>
              <a:gdLst/>
              <a:ahLst/>
              <a:rect l="l" t="t" r="r" b="b"/>
              <a:pathLst>
                <a:path w="35" h="48">
                  <a:moveTo>
                    <a:pt x="11" y="5"/>
                  </a:moveTo>
                  <a:lnTo>
                    <a:pt x="13" y="10"/>
                  </a:lnTo>
                  <a:lnTo>
                    <a:pt x="0" y="18"/>
                  </a:lnTo>
                  <a:lnTo>
                    <a:pt x="4" y="21"/>
                  </a:lnTo>
                  <a:lnTo>
                    <a:pt x="7" y="38"/>
                  </a:lnTo>
                  <a:lnTo>
                    <a:pt x="16" y="40"/>
                  </a:lnTo>
                  <a:lnTo>
                    <a:pt x="16" y="45"/>
                  </a:lnTo>
                  <a:lnTo>
                    <a:pt x="25" y="48"/>
                  </a:lnTo>
                  <a:lnTo>
                    <a:pt x="25" y="38"/>
                  </a:lnTo>
                  <a:lnTo>
                    <a:pt x="32" y="37"/>
                  </a:lnTo>
                  <a:lnTo>
                    <a:pt x="27" y="27"/>
                  </a:lnTo>
                  <a:lnTo>
                    <a:pt x="35" y="19"/>
                  </a:lnTo>
                  <a:lnTo>
                    <a:pt x="30" y="0"/>
                  </a:lnTo>
                  <a:lnTo>
                    <a:pt x="21" y="5"/>
                  </a:lnTo>
                  <a:lnTo>
                    <a:pt x="21" y="10"/>
                  </a:lnTo>
                  <a:lnTo>
                    <a:pt x="16" y="19"/>
                  </a:lnTo>
                  <a:lnTo>
                    <a:pt x="16" y="8"/>
                  </a:lnTo>
                  <a:lnTo>
                    <a:pt x="11" y="5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29520" bIns="295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294" name=""/>
          <p:cNvSpPr/>
          <p:nvPr/>
        </p:nvSpPr>
        <p:spPr>
          <a:xfrm>
            <a:off x="4753080" y="1766880"/>
            <a:ext cx="19080" cy="27000"/>
          </a:xfrm>
          <a:custGeom>
            <a:avLst/>
            <a:gdLst/>
            <a:ahLst/>
            <a:rect l="l" t="t" r="r" b="b"/>
            <a:pathLst>
              <a:path w="12" h="17">
                <a:moveTo>
                  <a:pt x="10" y="10"/>
                </a:moveTo>
                <a:lnTo>
                  <a:pt x="12" y="17"/>
                </a:lnTo>
                <a:lnTo>
                  <a:pt x="0" y="12"/>
                </a:lnTo>
                <a:lnTo>
                  <a:pt x="2" y="5"/>
                </a:lnTo>
                <a:lnTo>
                  <a:pt x="7" y="10"/>
                </a:lnTo>
                <a:lnTo>
                  <a:pt x="4" y="0"/>
                </a:lnTo>
                <a:lnTo>
                  <a:pt x="10" y="5"/>
                </a:lnTo>
                <a:lnTo>
                  <a:pt x="10" y="10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9800" bIns="-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295" name=""/>
          <p:cNvGrpSpPr/>
          <p:nvPr/>
        </p:nvGrpSpPr>
        <p:grpSpPr>
          <a:xfrm>
            <a:off x="4753080" y="1766880"/>
            <a:ext cx="19080" cy="27000"/>
            <a:chOff x="4753080" y="1766880"/>
            <a:chExt cx="19080" cy="27000"/>
          </a:xfrm>
        </p:grpSpPr>
        <p:sp>
          <p:nvSpPr>
            <p:cNvPr id="296" name=""/>
            <p:cNvSpPr/>
            <p:nvPr/>
          </p:nvSpPr>
          <p:spPr>
            <a:xfrm>
              <a:off x="4753080" y="1766880"/>
              <a:ext cx="19080" cy="27000"/>
            </a:xfrm>
            <a:custGeom>
              <a:avLst/>
              <a:gdLst/>
              <a:ahLst/>
              <a:rect l="l" t="t" r="r" b="b"/>
              <a:pathLst>
                <a:path w="12" h="17">
                  <a:moveTo>
                    <a:pt x="10" y="10"/>
                  </a:moveTo>
                  <a:lnTo>
                    <a:pt x="12" y="17"/>
                  </a:lnTo>
                  <a:lnTo>
                    <a:pt x="0" y="12"/>
                  </a:lnTo>
                  <a:lnTo>
                    <a:pt x="2" y="5"/>
                  </a:lnTo>
                  <a:lnTo>
                    <a:pt x="7" y="10"/>
                  </a:lnTo>
                  <a:lnTo>
                    <a:pt x="4" y="0"/>
                  </a:lnTo>
                  <a:lnTo>
                    <a:pt x="10" y="5"/>
                  </a:lnTo>
                  <a:lnTo>
                    <a:pt x="10" y="10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19800" bIns="-19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97" name=""/>
            <p:cNvSpPr/>
            <p:nvPr/>
          </p:nvSpPr>
          <p:spPr>
            <a:xfrm>
              <a:off x="4753080" y="1766880"/>
              <a:ext cx="19080" cy="27000"/>
            </a:xfrm>
            <a:custGeom>
              <a:avLst/>
              <a:gdLst/>
              <a:ahLst/>
              <a:rect l="l" t="t" r="r" b="b"/>
              <a:pathLst>
                <a:path w="12" h="17">
                  <a:moveTo>
                    <a:pt x="10" y="10"/>
                  </a:moveTo>
                  <a:lnTo>
                    <a:pt x="12" y="17"/>
                  </a:lnTo>
                  <a:lnTo>
                    <a:pt x="0" y="12"/>
                  </a:lnTo>
                  <a:lnTo>
                    <a:pt x="2" y="5"/>
                  </a:lnTo>
                  <a:lnTo>
                    <a:pt x="7" y="10"/>
                  </a:lnTo>
                  <a:lnTo>
                    <a:pt x="4" y="0"/>
                  </a:lnTo>
                  <a:lnTo>
                    <a:pt x="10" y="5"/>
                  </a:lnTo>
                  <a:lnTo>
                    <a:pt x="10" y="10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19800" bIns="-19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298" name=""/>
          <p:cNvSpPr/>
          <p:nvPr/>
        </p:nvSpPr>
        <p:spPr>
          <a:xfrm>
            <a:off x="4753080" y="1766880"/>
            <a:ext cx="19080" cy="27000"/>
          </a:xfrm>
          <a:custGeom>
            <a:avLst/>
            <a:gdLst/>
            <a:ahLst/>
            <a:rect l="l" t="t" r="r" b="b"/>
            <a:pathLst>
              <a:path w="12" h="17">
                <a:moveTo>
                  <a:pt x="10" y="10"/>
                </a:moveTo>
                <a:lnTo>
                  <a:pt x="12" y="17"/>
                </a:lnTo>
                <a:lnTo>
                  <a:pt x="0" y="12"/>
                </a:lnTo>
                <a:lnTo>
                  <a:pt x="2" y="5"/>
                </a:lnTo>
                <a:lnTo>
                  <a:pt x="7" y="10"/>
                </a:lnTo>
                <a:lnTo>
                  <a:pt x="4" y="0"/>
                </a:lnTo>
                <a:lnTo>
                  <a:pt x="10" y="5"/>
                </a:lnTo>
                <a:lnTo>
                  <a:pt x="10" y="10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9800" bIns="-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299" name=""/>
          <p:cNvGrpSpPr/>
          <p:nvPr/>
        </p:nvGrpSpPr>
        <p:grpSpPr>
          <a:xfrm>
            <a:off x="4753080" y="1766880"/>
            <a:ext cx="19080" cy="27000"/>
            <a:chOff x="4753080" y="1766880"/>
            <a:chExt cx="19080" cy="27000"/>
          </a:xfrm>
        </p:grpSpPr>
        <p:sp>
          <p:nvSpPr>
            <p:cNvPr id="300" name=""/>
            <p:cNvSpPr/>
            <p:nvPr/>
          </p:nvSpPr>
          <p:spPr>
            <a:xfrm>
              <a:off x="4753080" y="1766880"/>
              <a:ext cx="19080" cy="27000"/>
            </a:xfrm>
            <a:custGeom>
              <a:avLst/>
              <a:gdLst/>
              <a:ahLst/>
              <a:rect l="l" t="t" r="r" b="b"/>
              <a:pathLst>
                <a:path w="12" h="17">
                  <a:moveTo>
                    <a:pt x="10" y="10"/>
                  </a:moveTo>
                  <a:lnTo>
                    <a:pt x="12" y="17"/>
                  </a:lnTo>
                  <a:lnTo>
                    <a:pt x="0" y="12"/>
                  </a:lnTo>
                  <a:lnTo>
                    <a:pt x="2" y="5"/>
                  </a:lnTo>
                  <a:lnTo>
                    <a:pt x="7" y="10"/>
                  </a:lnTo>
                  <a:lnTo>
                    <a:pt x="4" y="0"/>
                  </a:lnTo>
                  <a:lnTo>
                    <a:pt x="10" y="5"/>
                  </a:lnTo>
                  <a:lnTo>
                    <a:pt x="10" y="10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19800" bIns="-19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301" name=""/>
            <p:cNvSpPr/>
            <p:nvPr/>
          </p:nvSpPr>
          <p:spPr>
            <a:xfrm>
              <a:off x="4753080" y="1766880"/>
              <a:ext cx="19080" cy="27000"/>
            </a:xfrm>
            <a:custGeom>
              <a:avLst/>
              <a:gdLst/>
              <a:ahLst/>
              <a:rect l="l" t="t" r="r" b="b"/>
              <a:pathLst>
                <a:path w="12" h="17">
                  <a:moveTo>
                    <a:pt x="10" y="10"/>
                  </a:moveTo>
                  <a:lnTo>
                    <a:pt x="12" y="17"/>
                  </a:lnTo>
                  <a:lnTo>
                    <a:pt x="0" y="12"/>
                  </a:lnTo>
                  <a:lnTo>
                    <a:pt x="2" y="5"/>
                  </a:lnTo>
                  <a:lnTo>
                    <a:pt x="7" y="10"/>
                  </a:lnTo>
                  <a:lnTo>
                    <a:pt x="4" y="0"/>
                  </a:lnTo>
                  <a:lnTo>
                    <a:pt x="10" y="5"/>
                  </a:lnTo>
                  <a:lnTo>
                    <a:pt x="10" y="10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19800" bIns="-19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302" name=""/>
          <p:cNvSpPr/>
          <p:nvPr/>
        </p:nvSpPr>
        <p:spPr>
          <a:xfrm>
            <a:off x="4525920" y="1752480"/>
            <a:ext cx="285840" cy="449280"/>
          </a:xfrm>
          <a:custGeom>
            <a:avLst/>
            <a:gdLst/>
            <a:ahLst/>
            <a:rect l="l" t="t" r="r" b="b"/>
            <a:pathLst>
              <a:path w="180" h="283">
                <a:moveTo>
                  <a:pt x="176" y="158"/>
                </a:moveTo>
                <a:lnTo>
                  <a:pt x="180" y="136"/>
                </a:lnTo>
                <a:lnTo>
                  <a:pt x="173" y="127"/>
                </a:lnTo>
                <a:lnTo>
                  <a:pt x="169" y="87"/>
                </a:lnTo>
                <a:lnTo>
                  <a:pt x="166" y="82"/>
                </a:lnTo>
                <a:lnTo>
                  <a:pt x="169" y="65"/>
                </a:lnTo>
                <a:lnTo>
                  <a:pt x="166" y="46"/>
                </a:lnTo>
                <a:lnTo>
                  <a:pt x="140" y="22"/>
                </a:lnTo>
                <a:lnTo>
                  <a:pt x="128" y="27"/>
                </a:lnTo>
                <a:lnTo>
                  <a:pt x="133" y="19"/>
                </a:lnTo>
                <a:lnTo>
                  <a:pt x="110" y="38"/>
                </a:lnTo>
                <a:lnTo>
                  <a:pt x="95" y="38"/>
                </a:lnTo>
                <a:lnTo>
                  <a:pt x="101" y="24"/>
                </a:lnTo>
                <a:lnTo>
                  <a:pt x="82" y="22"/>
                </a:lnTo>
                <a:lnTo>
                  <a:pt x="79" y="17"/>
                </a:lnTo>
                <a:lnTo>
                  <a:pt x="79" y="5"/>
                </a:lnTo>
                <a:lnTo>
                  <a:pt x="72" y="3"/>
                </a:lnTo>
                <a:lnTo>
                  <a:pt x="54" y="0"/>
                </a:lnTo>
                <a:lnTo>
                  <a:pt x="63" y="17"/>
                </a:lnTo>
                <a:lnTo>
                  <a:pt x="54" y="24"/>
                </a:lnTo>
                <a:lnTo>
                  <a:pt x="64" y="43"/>
                </a:lnTo>
                <a:lnTo>
                  <a:pt x="54" y="46"/>
                </a:lnTo>
                <a:lnTo>
                  <a:pt x="54" y="65"/>
                </a:lnTo>
                <a:lnTo>
                  <a:pt x="52" y="55"/>
                </a:lnTo>
                <a:lnTo>
                  <a:pt x="44" y="60"/>
                </a:lnTo>
                <a:lnTo>
                  <a:pt x="42" y="50"/>
                </a:lnTo>
                <a:lnTo>
                  <a:pt x="35" y="50"/>
                </a:lnTo>
                <a:lnTo>
                  <a:pt x="27" y="50"/>
                </a:lnTo>
                <a:lnTo>
                  <a:pt x="23" y="60"/>
                </a:lnTo>
                <a:lnTo>
                  <a:pt x="31" y="69"/>
                </a:lnTo>
                <a:lnTo>
                  <a:pt x="23" y="68"/>
                </a:lnTo>
                <a:lnTo>
                  <a:pt x="19" y="87"/>
                </a:lnTo>
                <a:lnTo>
                  <a:pt x="12" y="91"/>
                </a:lnTo>
                <a:lnTo>
                  <a:pt x="21" y="103"/>
                </a:lnTo>
                <a:lnTo>
                  <a:pt x="12" y="117"/>
                </a:lnTo>
                <a:lnTo>
                  <a:pt x="0" y="117"/>
                </a:lnTo>
                <a:lnTo>
                  <a:pt x="0" y="163"/>
                </a:lnTo>
                <a:lnTo>
                  <a:pt x="7" y="172"/>
                </a:lnTo>
                <a:lnTo>
                  <a:pt x="2" y="182"/>
                </a:lnTo>
                <a:lnTo>
                  <a:pt x="7" y="199"/>
                </a:lnTo>
                <a:lnTo>
                  <a:pt x="7" y="207"/>
                </a:lnTo>
                <a:lnTo>
                  <a:pt x="14" y="218"/>
                </a:lnTo>
                <a:lnTo>
                  <a:pt x="42" y="226"/>
                </a:lnTo>
                <a:lnTo>
                  <a:pt x="31" y="256"/>
                </a:lnTo>
                <a:lnTo>
                  <a:pt x="31" y="273"/>
                </a:lnTo>
                <a:lnTo>
                  <a:pt x="58" y="273"/>
                </a:lnTo>
                <a:lnTo>
                  <a:pt x="70" y="278"/>
                </a:lnTo>
                <a:lnTo>
                  <a:pt x="79" y="275"/>
                </a:lnTo>
                <a:lnTo>
                  <a:pt x="87" y="283"/>
                </a:lnTo>
                <a:lnTo>
                  <a:pt x="93" y="275"/>
                </a:lnTo>
                <a:lnTo>
                  <a:pt x="105" y="280"/>
                </a:lnTo>
                <a:lnTo>
                  <a:pt x="128" y="272"/>
                </a:lnTo>
                <a:lnTo>
                  <a:pt x="138" y="275"/>
                </a:lnTo>
                <a:lnTo>
                  <a:pt x="143" y="273"/>
                </a:lnTo>
                <a:lnTo>
                  <a:pt x="140" y="251"/>
                </a:lnTo>
                <a:lnTo>
                  <a:pt x="159" y="235"/>
                </a:lnTo>
                <a:lnTo>
                  <a:pt x="133" y="207"/>
                </a:lnTo>
                <a:lnTo>
                  <a:pt x="122" y="177"/>
                </a:lnTo>
                <a:lnTo>
                  <a:pt x="128" y="182"/>
                </a:lnTo>
                <a:lnTo>
                  <a:pt x="166" y="156"/>
                </a:lnTo>
                <a:lnTo>
                  <a:pt x="166" y="147"/>
                </a:lnTo>
                <a:lnTo>
                  <a:pt x="176" y="158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303" name=""/>
          <p:cNvGrpSpPr/>
          <p:nvPr/>
        </p:nvGrpSpPr>
        <p:grpSpPr>
          <a:xfrm>
            <a:off x="4525920" y="1752480"/>
            <a:ext cx="285840" cy="449280"/>
            <a:chOff x="4525920" y="1752480"/>
            <a:chExt cx="285840" cy="449280"/>
          </a:xfrm>
        </p:grpSpPr>
        <p:sp>
          <p:nvSpPr>
            <p:cNvPr id="304" name=""/>
            <p:cNvSpPr/>
            <p:nvPr/>
          </p:nvSpPr>
          <p:spPr>
            <a:xfrm>
              <a:off x="4525920" y="1752480"/>
              <a:ext cx="285840" cy="449280"/>
            </a:xfrm>
            <a:custGeom>
              <a:avLst/>
              <a:gdLst/>
              <a:ahLst/>
              <a:rect l="l" t="t" r="r" b="b"/>
              <a:pathLst>
                <a:path w="180" h="283">
                  <a:moveTo>
                    <a:pt x="176" y="158"/>
                  </a:moveTo>
                  <a:lnTo>
                    <a:pt x="180" y="136"/>
                  </a:lnTo>
                  <a:lnTo>
                    <a:pt x="173" y="127"/>
                  </a:lnTo>
                  <a:lnTo>
                    <a:pt x="169" y="87"/>
                  </a:lnTo>
                  <a:lnTo>
                    <a:pt x="166" y="82"/>
                  </a:lnTo>
                  <a:lnTo>
                    <a:pt x="169" y="65"/>
                  </a:lnTo>
                  <a:lnTo>
                    <a:pt x="166" y="46"/>
                  </a:lnTo>
                  <a:lnTo>
                    <a:pt x="140" y="22"/>
                  </a:lnTo>
                  <a:lnTo>
                    <a:pt x="128" y="27"/>
                  </a:lnTo>
                  <a:lnTo>
                    <a:pt x="133" y="19"/>
                  </a:lnTo>
                  <a:lnTo>
                    <a:pt x="110" y="38"/>
                  </a:lnTo>
                  <a:lnTo>
                    <a:pt x="95" y="38"/>
                  </a:lnTo>
                  <a:lnTo>
                    <a:pt x="101" y="24"/>
                  </a:lnTo>
                  <a:lnTo>
                    <a:pt x="82" y="22"/>
                  </a:lnTo>
                  <a:lnTo>
                    <a:pt x="79" y="17"/>
                  </a:lnTo>
                  <a:lnTo>
                    <a:pt x="79" y="5"/>
                  </a:lnTo>
                  <a:lnTo>
                    <a:pt x="72" y="3"/>
                  </a:lnTo>
                  <a:lnTo>
                    <a:pt x="54" y="0"/>
                  </a:lnTo>
                  <a:lnTo>
                    <a:pt x="63" y="17"/>
                  </a:lnTo>
                  <a:lnTo>
                    <a:pt x="54" y="24"/>
                  </a:lnTo>
                  <a:lnTo>
                    <a:pt x="64" y="43"/>
                  </a:lnTo>
                  <a:lnTo>
                    <a:pt x="54" y="46"/>
                  </a:lnTo>
                  <a:lnTo>
                    <a:pt x="54" y="65"/>
                  </a:lnTo>
                  <a:lnTo>
                    <a:pt x="52" y="55"/>
                  </a:lnTo>
                  <a:lnTo>
                    <a:pt x="44" y="60"/>
                  </a:lnTo>
                  <a:lnTo>
                    <a:pt x="42" y="50"/>
                  </a:lnTo>
                  <a:lnTo>
                    <a:pt x="35" y="50"/>
                  </a:lnTo>
                  <a:lnTo>
                    <a:pt x="27" y="50"/>
                  </a:lnTo>
                  <a:lnTo>
                    <a:pt x="23" y="60"/>
                  </a:lnTo>
                  <a:lnTo>
                    <a:pt x="31" y="69"/>
                  </a:lnTo>
                  <a:lnTo>
                    <a:pt x="23" y="68"/>
                  </a:lnTo>
                  <a:lnTo>
                    <a:pt x="19" y="87"/>
                  </a:lnTo>
                  <a:lnTo>
                    <a:pt x="12" y="91"/>
                  </a:lnTo>
                  <a:lnTo>
                    <a:pt x="21" y="103"/>
                  </a:lnTo>
                  <a:lnTo>
                    <a:pt x="12" y="117"/>
                  </a:lnTo>
                  <a:lnTo>
                    <a:pt x="0" y="117"/>
                  </a:lnTo>
                  <a:lnTo>
                    <a:pt x="0" y="163"/>
                  </a:lnTo>
                  <a:lnTo>
                    <a:pt x="7" y="172"/>
                  </a:lnTo>
                  <a:lnTo>
                    <a:pt x="2" y="182"/>
                  </a:lnTo>
                  <a:lnTo>
                    <a:pt x="7" y="199"/>
                  </a:lnTo>
                  <a:lnTo>
                    <a:pt x="7" y="207"/>
                  </a:lnTo>
                  <a:lnTo>
                    <a:pt x="14" y="218"/>
                  </a:lnTo>
                  <a:lnTo>
                    <a:pt x="42" y="226"/>
                  </a:lnTo>
                  <a:lnTo>
                    <a:pt x="31" y="256"/>
                  </a:lnTo>
                  <a:lnTo>
                    <a:pt x="31" y="273"/>
                  </a:lnTo>
                  <a:lnTo>
                    <a:pt x="58" y="273"/>
                  </a:lnTo>
                  <a:lnTo>
                    <a:pt x="70" y="278"/>
                  </a:lnTo>
                  <a:lnTo>
                    <a:pt x="79" y="275"/>
                  </a:lnTo>
                  <a:lnTo>
                    <a:pt x="87" y="283"/>
                  </a:lnTo>
                  <a:lnTo>
                    <a:pt x="93" y="275"/>
                  </a:lnTo>
                  <a:lnTo>
                    <a:pt x="105" y="280"/>
                  </a:lnTo>
                  <a:lnTo>
                    <a:pt x="128" y="272"/>
                  </a:lnTo>
                  <a:lnTo>
                    <a:pt x="138" y="275"/>
                  </a:lnTo>
                  <a:lnTo>
                    <a:pt x="143" y="273"/>
                  </a:lnTo>
                  <a:lnTo>
                    <a:pt x="140" y="251"/>
                  </a:lnTo>
                  <a:lnTo>
                    <a:pt x="159" y="235"/>
                  </a:lnTo>
                  <a:lnTo>
                    <a:pt x="133" y="207"/>
                  </a:lnTo>
                  <a:lnTo>
                    <a:pt x="122" y="177"/>
                  </a:lnTo>
                  <a:lnTo>
                    <a:pt x="128" y="182"/>
                  </a:lnTo>
                  <a:lnTo>
                    <a:pt x="166" y="156"/>
                  </a:lnTo>
                  <a:lnTo>
                    <a:pt x="166" y="147"/>
                  </a:lnTo>
                  <a:lnTo>
                    <a:pt x="176" y="158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305" name=""/>
            <p:cNvSpPr/>
            <p:nvPr/>
          </p:nvSpPr>
          <p:spPr>
            <a:xfrm>
              <a:off x="4525920" y="1752480"/>
              <a:ext cx="285840" cy="449280"/>
            </a:xfrm>
            <a:custGeom>
              <a:avLst/>
              <a:gdLst/>
              <a:ahLst/>
              <a:rect l="l" t="t" r="r" b="b"/>
              <a:pathLst>
                <a:path w="180" h="283">
                  <a:moveTo>
                    <a:pt x="176" y="158"/>
                  </a:moveTo>
                  <a:lnTo>
                    <a:pt x="180" y="136"/>
                  </a:lnTo>
                  <a:lnTo>
                    <a:pt x="173" y="127"/>
                  </a:lnTo>
                  <a:lnTo>
                    <a:pt x="169" y="87"/>
                  </a:lnTo>
                  <a:lnTo>
                    <a:pt x="166" y="82"/>
                  </a:lnTo>
                  <a:lnTo>
                    <a:pt x="169" y="65"/>
                  </a:lnTo>
                  <a:lnTo>
                    <a:pt x="166" y="46"/>
                  </a:lnTo>
                  <a:lnTo>
                    <a:pt x="140" y="22"/>
                  </a:lnTo>
                  <a:lnTo>
                    <a:pt x="128" y="27"/>
                  </a:lnTo>
                  <a:lnTo>
                    <a:pt x="133" y="19"/>
                  </a:lnTo>
                  <a:lnTo>
                    <a:pt x="110" y="38"/>
                  </a:lnTo>
                  <a:lnTo>
                    <a:pt x="95" y="38"/>
                  </a:lnTo>
                  <a:lnTo>
                    <a:pt x="101" y="24"/>
                  </a:lnTo>
                  <a:lnTo>
                    <a:pt x="82" y="22"/>
                  </a:lnTo>
                  <a:lnTo>
                    <a:pt x="79" y="17"/>
                  </a:lnTo>
                  <a:lnTo>
                    <a:pt x="79" y="5"/>
                  </a:lnTo>
                  <a:lnTo>
                    <a:pt x="72" y="3"/>
                  </a:lnTo>
                  <a:lnTo>
                    <a:pt x="54" y="0"/>
                  </a:lnTo>
                  <a:lnTo>
                    <a:pt x="63" y="17"/>
                  </a:lnTo>
                  <a:lnTo>
                    <a:pt x="54" y="24"/>
                  </a:lnTo>
                  <a:lnTo>
                    <a:pt x="64" y="43"/>
                  </a:lnTo>
                  <a:lnTo>
                    <a:pt x="54" y="46"/>
                  </a:lnTo>
                  <a:lnTo>
                    <a:pt x="54" y="65"/>
                  </a:lnTo>
                  <a:lnTo>
                    <a:pt x="52" y="55"/>
                  </a:lnTo>
                  <a:lnTo>
                    <a:pt x="44" y="60"/>
                  </a:lnTo>
                  <a:lnTo>
                    <a:pt x="42" y="50"/>
                  </a:lnTo>
                  <a:lnTo>
                    <a:pt x="35" y="50"/>
                  </a:lnTo>
                  <a:lnTo>
                    <a:pt x="27" y="50"/>
                  </a:lnTo>
                  <a:lnTo>
                    <a:pt x="23" y="60"/>
                  </a:lnTo>
                  <a:lnTo>
                    <a:pt x="31" y="69"/>
                  </a:lnTo>
                  <a:lnTo>
                    <a:pt x="23" y="68"/>
                  </a:lnTo>
                  <a:lnTo>
                    <a:pt x="19" y="87"/>
                  </a:lnTo>
                  <a:lnTo>
                    <a:pt x="12" y="91"/>
                  </a:lnTo>
                  <a:lnTo>
                    <a:pt x="21" y="103"/>
                  </a:lnTo>
                  <a:lnTo>
                    <a:pt x="12" y="117"/>
                  </a:lnTo>
                  <a:lnTo>
                    <a:pt x="0" y="117"/>
                  </a:lnTo>
                  <a:lnTo>
                    <a:pt x="0" y="163"/>
                  </a:lnTo>
                  <a:lnTo>
                    <a:pt x="7" y="172"/>
                  </a:lnTo>
                  <a:lnTo>
                    <a:pt x="2" y="182"/>
                  </a:lnTo>
                  <a:lnTo>
                    <a:pt x="7" y="199"/>
                  </a:lnTo>
                  <a:lnTo>
                    <a:pt x="7" y="207"/>
                  </a:lnTo>
                  <a:lnTo>
                    <a:pt x="14" y="218"/>
                  </a:lnTo>
                  <a:lnTo>
                    <a:pt x="42" y="226"/>
                  </a:lnTo>
                  <a:lnTo>
                    <a:pt x="31" y="256"/>
                  </a:lnTo>
                  <a:lnTo>
                    <a:pt x="31" y="273"/>
                  </a:lnTo>
                  <a:lnTo>
                    <a:pt x="58" y="273"/>
                  </a:lnTo>
                  <a:lnTo>
                    <a:pt x="70" y="278"/>
                  </a:lnTo>
                  <a:lnTo>
                    <a:pt x="79" y="275"/>
                  </a:lnTo>
                  <a:lnTo>
                    <a:pt x="87" y="283"/>
                  </a:lnTo>
                  <a:lnTo>
                    <a:pt x="93" y="275"/>
                  </a:lnTo>
                  <a:lnTo>
                    <a:pt x="105" y="280"/>
                  </a:lnTo>
                  <a:lnTo>
                    <a:pt x="128" y="272"/>
                  </a:lnTo>
                  <a:lnTo>
                    <a:pt x="138" y="275"/>
                  </a:lnTo>
                  <a:lnTo>
                    <a:pt x="143" y="273"/>
                  </a:lnTo>
                  <a:lnTo>
                    <a:pt x="140" y="251"/>
                  </a:lnTo>
                  <a:lnTo>
                    <a:pt x="159" y="235"/>
                  </a:lnTo>
                  <a:lnTo>
                    <a:pt x="133" y="207"/>
                  </a:lnTo>
                  <a:lnTo>
                    <a:pt x="122" y="177"/>
                  </a:lnTo>
                  <a:lnTo>
                    <a:pt x="128" y="182"/>
                  </a:lnTo>
                  <a:lnTo>
                    <a:pt x="166" y="156"/>
                  </a:lnTo>
                  <a:lnTo>
                    <a:pt x="166" y="147"/>
                  </a:lnTo>
                  <a:lnTo>
                    <a:pt x="176" y="158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306" name=""/>
          <p:cNvSpPr/>
          <p:nvPr/>
        </p:nvSpPr>
        <p:spPr>
          <a:xfrm>
            <a:off x="4789440" y="1760400"/>
            <a:ext cx="317520" cy="343080"/>
          </a:xfrm>
          <a:custGeom>
            <a:avLst/>
            <a:gdLst/>
            <a:ahLst/>
            <a:rect l="l" t="t" r="r" b="b"/>
            <a:pathLst>
              <a:path w="200" h="216">
                <a:moveTo>
                  <a:pt x="192" y="36"/>
                </a:moveTo>
                <a:lnTo>
                  <a:pt x="196" y="82"/>
                </a:lnTo>
                <a:lnTo>
                  <a:pt x="184" y="98"/>
                </a:lnTo>
                <a:lnTo>
                  <a:pt x="190" y="107"/>
                </a:lnTo>
                <a:lnTo>
                  <a:pt x="190" y="124"/>
                </a:lnTo>
                <a:lnTo>
                  <a:pt x="200" y="161"/>
                </a:lnTo>
                <a:lnTo>
                  <a:pt x="179" y="187"/>
                </a:lnTo>
                <a:lnTo>
                  <a:pt x="174" y="204"/>
                </a:lnTo>
                <a:lnTo>
                  <a:pt x="174" y="216"/>
                </a:lnTo>
                <a:lnTo>
                  <a:pt x="169" y="216"/>
                </a:lnTo>
                <a:lnTo>
                  <a:pt x="148" y="204"/>
                </a:lnTo>
                <a:lnTo>
                  <a:pt x="118" y="211"/>
                </a:lnTo>
                <a:lnTo>
                  <a:pt x="107" y="202"/>
                </a:lnTo>
                <a:lnTo>
                  <a:pt x="99" y="204"/>
                </a:lnTo>
                <a:lnTo>
                  <a:pt x="89" y="197"/>
                </a:lnTo>
                <a:lnTo>
                  <a:pt x="71" y="183"/>
                </a:lnTo>
                <a:lnTo>
                  <a:pt x="71" y="173"/>
                </a:lnTo>
                <a:lnTo>
                  <a:pt x="55" y="170"/>
                </a:lnTo>
                <a:lnTo>
                  <a:pt x="52" y="178"/>
                </a:lnTo>
                <a:lnTo>
                  <a:pt x="35" y="156"/>
                </a:lnTo>
                <a:lnTo>
                  <a:pt x="20" y="146"/>
                </a:lnTo>
                <a:lnTo>
                  <a:pt x="10" y="153"/>
                </a:lnTo>
                <a:lnTo>
                  <a:pt x="14" y="132"/>
                </a:lnTo>
                <a:lnTo>
                  <a:pt x="8" y="123"/>
                </a:lnTo>
                <a:lnTo>
                  <a:pt x="3" y="82"/>
                </a:lnTo>
                <a:lnTo>
                  <a:pt x="0" y="77"/>
                </a:lnTo>
                <a:lnTo>
                  <a:pt x="3" y="60"/>
                </a:lnTo>
                <a:lnTo>
                  <a:pt x="0" y="41"/>
                </a:lnTo>
                <a:lnTo>
                  <a:pt x="5" y="45"/>
                </a:lnTo>
                <a:lnTo>
                  <a:pt x="8" y="38"/>
                </a:lnTo>
                <a:lnTo>
                  <a:pt x="2" y="38"/>
                </a:lnTo>
                <a:lnTo>
                  <a:pt x="3" y="33"/>
                </a:lnTo>
                <a:lnTo>
                  <a:pt x="62" y="1"/>
                </a:lnTo>
                <a:lnTo>
                  <a:pt x="90" y="0"/>
                </a:lnTo>
                <a:lnTo>
                  <a:pt x="92" y="6"/>
                </a:lnTo>
                <a:lnTo>
                  <a:pt x="87" y="4"/>
                </a:lnTo>
                <a:lnTo>
                  <a:pt x="92" y="22"/>
                </a:lnTo>
                <a:lnTo>
                  <a:pt x="111" y="14"/>
                </a:lnTo>
                <a:lnTo>
                  <a:pt x="138" y="19"/>
                </a:lnTo>
                <a:lnTo>
                  <a:pt x="176" y="17"/>
                </a:lnTo>
                <a:lnTo>
                  <a:pt x="190" y="28"/>
                </a:lnTo>
                <a:lnTo>
                  <a:pt x="192" y="36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307" name=""/>
          <p:cNvGrpSpPr/>
          <p:nvPr/>
        </p:nvGrpSpPr>
        <p:grpSpPr>
          <a:xfrm>
            <a:off x="4789440" y="1760400"/>
            <a:ext cx="317520" cy="343080"/>
            <a:chOff x="4789440" y="1760400"/>
            <a:chExt cx="317520" cy="343080"/>
          </a:xfrm>
        </p:grpSpPr>
        <p:sp>
          <p:nvSpPr>
            <p:cNvPr id="308" name=""/>
            <p:cNvSpPr/>
            <p:nvPr/>
          </p:nvSpPr>
          <p:spPr>
            <a:xfrm>
              <a:off x="4789440" y="1760400"/>
              <a:ext cx="317520" cy="343080"/>
            </a:xfrm>
            <a:custGeom>
              <a:avLst/>
              <a:gdLst/>
              <a:ahLst/>
              <a:rect l="l" t="t" r="r" b="b"/>
              <a:pathLst>
                <a:path w="200" h="216">
                  <a:moveTo>
                    <a:pt x="192" y="36"/>
                  </a:moveTo>
                  <a:lnTo>
                    <a:pt x="196" y="82"/>
                  </a:lnTo>
                  <a:lnTo>
                    <a:pt x="184" y="98"/>
                  </a:lnTo>
                  <a:lnTo>
                    <a:pt x="190" y="107"/>
                  </a:lnTo>
                  <a:lnTo>
                    <a:pt x="190" y="124"/>
                  </a:lnTo>
                  <a:lnTo>
                    <a:pt x="200" y="161"/>
                  </a:lnTo>
                  <a:lnTo>
                    <a:pt x="179" y="187"/>
                  </a:lnTo>
                  <a:lnTo>
                    <a:pt x="174" y="204"/>
                  </a:lnTo>
                  <a:lnTo>
                    <a:pt x="174" y="216"/>
                  </a:lnTo>
                  <a:lnTo>
                    <a:pt x="169" y="216"/>
                  </a:lnTo>
                  <a:lnTo>
                    <a:pt x="148" y="204"/>
                  </a:lnTo>
                  <a:lnTo>
                    <a:pt x="118" y="211"/>
                  </a:lnTo>
                  <a:lnTo>
                    <a:pt x="107" y="202"/>
                  </a:lnTo>
                  <a:lnTo>
                    <a:pt x="99" y="204"/>
                  </a:lnTo>
                  <a:lnTo>
                    <a:pt x="89" y="197"/>
                  </a:lnTo>
                  <a:lnTo>
                    <a:pt x="71" y="183"/>
                  </a:lnTo>
                  <a:lnTo>
                    <a:pt x="71" y="173"/>
                  </a:lnTo>
                  <a:lnTo>
                    <a:pt x="55" y="170"/>
                  </a:lnTo>
                  <a:lnTo>
                    <a:pt x="52" y="178"/>
                  </a:lnTo>
                  <a:lnTo>
                    <a:pt x="35" y="156"/>
                  </a:lnTo>
                  <a:lnTo>
                    <a:pt x="20" y="146"/>
                  </a:lnTo>
                  <a:lnTo>
                    <a:pt x="10" y="153"/>
                  </a:lnTo>
                  <a:lnTo>
                    <a:pt x="14" y="132"/>
                  </a:lnTo>
                  <a:lnTo>
                    <a:pt x="8" y="123"/>
                  </a:lnTo>
                  <a:lnTo>
                    <a:pt x="3" y="82"/>
                  </a:lnTo>
                  <a:lnTo>
                    <a:pt x="0" y="77"/>
                  </a:lnTo>
                  <a:lnTo>
                    <a:pt x="3" y="60"/>
                  </a:lnTo>
                  <a:lnTo>
                    <a:pt x="0" y="41"/>
                  </a:lnTo>
                  <a:lnTo>
                    <a:pt x="5" y="45"/>
                  </a:lnTo>
                  <a:lnTo>
                    <a:pt x="8" y="38"/>
                  </a:lnTo>
                  <a:lnTo>
                    <a:pt x="2" y="38"/>
                  </a:lnTo>
                  <a:lnTo>
                    <a:pt x="3" y="33"/>
                  </a:lnTo>
                  <a:lnTo>
                    <a:pt x="62" y="1"/>
                  </a:lnTo>
                  <a:lnTo>
                    <a:pt x="90" y="0"/>
                  </a:lnTo>
                  <a:lnTo>
                    <a:pt x="92" y="6"/>
                  </a:lnTo>
                  <a:lnTo>
                    <a:pt x="87" y="4"/>
                  </a:lnTo>
                  <a:lnTo>
                    <a:pt x="92" y="22"/>
                  </a:lnTo>
                  <a:lnTo>
                    <a:pt x="111" y="14"/>
                  </a:lnTo>
                  <a:lnTo>
                    <a:pt x="138" y="19"/>
                  </a:lnTo>
                  <a:lnTo>
                    <a:pt x="176" y="17"/>
                  </a:lnTo>
                  <a:lnTo>
                    <a:pt x="190" y="28"/>
                  </a:lnTo>
                  <a:lnTo>
                    <a:pt x="192" y="36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309" name=""/>
            <p:cNvSpPr/>
            <p:nvPr/>
          </p:nvSpPr>
          <p:spPr>
            <a:xfrm>
              <a:off x="4789440" y="1760400"/>
              <a:ext cx="317520" cy="343080"/>
            </a:xfrm>
            <a:custGeom>
              <a:avLst/>
              <a:gdLst/>
              <a:ahLst/>
              <a:rect l="l" t="t" r="r" b="b"/>
              <a:pathLst>
                <a:path w="200" h="216">
                  <a:moveTo>
                    <a:pt x="192" y="36"/>
                  </a:moveTo>
                  <a:lnTo>
                    <a:pt x="196" y="82"/>
                  </a:lnTo>
                  <a:lnTo>
                    <a:pt x="184" y="98"/>
                  </a:lnTo>
                  <a:lnTo>
                    <a:pt x="190" y="107"/>
                  </a:lnTo>
                  <a:lnTo>
                    <a:pt x="190" y="124"/>
                  </a:lnTo>
                  <a:lnTo>
                    <a:pt x="200" y="161"/>
                  </a:lnTo>
                  <a:lnTo>
                    <a:pt x="179" y="187"/>
                  </a:lnTo>
                  <a:lnTo>
                    <a:pt x="174" y="204"/>
                  </a:lnTo>
                  <a:lnTo>
                    <a:pt x="174" y="216"/>
                  </a:lnTo>
                  <a:lnTo>
                    <a:pt x="169" y="216"/>
                  </a:lnTo>
                  <a:lnTo>
                    <a:pt x="148" y="204"/>
                  </a:lnTo>
                  <a:lnTo>
                    <a:pt x="118" y="211"/>
                  </a:lnTo>
                  <a:lnTo>
                    <a:pt x="107" y="202"/>
                  </a:lnTo>
                  <a:lnTo>
                    <a:pt x="99" y="204"/>
                  </a:lnTo>
                  <a:lnTo>
                    <a:pt x="89" y="197"/>
                  </a:lnTo>
                  <a:lnTo>
                    <a:pt x="71" y="183"/>
                  </a:lnTo>
                  <a:lnTo>
                    <a:pt x="71" y="173"/>
                  </a:lnTo>
                  <a:lnTo>
                    <a:pt x="55" y="170"/>
                  </a:lnTo>
                  <a:lnTo>
                    <a:pt x="52" y="178"/>
                  </a:lnTo>
                  <a:lnTo>
                    <a:pt x="35" y="156"/>
                  </a:lnTo>
                  <a:lnTo>
                    <a:pt x="20" y="146"/>
                  </a:lnTo>
                  <a:lnTo>
                    <a:pt x="10" y="153"/>
                  </a:lnTo>
                  <a:lnTo>
                    <a:pt x="14" y="132"/>
                  </a:lnTo>
                  <a:lnTo>
                    <a:pt x="8" y="123"/>
                  </a:lnTo>
                  <a:lnTo>
                    <a:pt x="3" y="82"/>
                  </a:lnTo>
                  <a:lnTo>
                    <a:pt x="0" y="77"/>
                  </a:lnTo>
                  <a:lnTo>
                    <a:pt x="3" y="60"/>
                  </a:lnTo>
                  <a:lnTo>
                    <a:pt x="0" y="41"/>
                  </a:lnTo>
                  <a:lnTo>
                    <a:pt x="5" y="45"/>
                  </a:lnTo>
                  <a:lnTo>
                    <a:pt x="8" y="38"/>
                  </a:lnTo>
                  <a:lnTo>
                    <a:pt x="2" y="38"/>
                  </a:lnTo>
                  <a:lnTo>
                    <a:pt x="3" y="33"/>
                  </a:lnTo>
                  <a:lnTo>
                    <a:pt x="62" y="1"/>
                  </a:lnTo>
                  <a:lnTo>
                    <a:pt x="90" y="0"/>
                  </a:lnTo>
                  <a:lnTo>
                    <a:pt x="92" y="6"/>
                  </a:lnTo>
                  <a:lnTo>
                    <a:pt x="87" y="4"/>
                  </a:lnTo>
                  <a:lnTo>
                    <a:pt x="92" y="22"/>
                  </a:lnTo>
                  <a:lnTo>
                    <a:pt x="111" y="14"/>
                  </a:lnTo>
                  <a:lnTo>
                    <a:pt x="138" y="19"/>
                  </a:lnTo>
                  <a:lnTo>
                    <a:pt x="176" y="17"/>
                  </a:lnTo>
                  <a:lnTo>
                    <a:pt x="190" y="28"/>
                  </a:lnTo>
                  <a:lnTo>
                    <a:pt x="192" y="36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310" name=""/>
          <p:cNvSpPr/>
          <p:nvPr/>
        </p:nvSpPr>
        <p:spPr>
          <a:xfrm>
            <a:off x="4984920" y="2496960"/>
            <a:ext cx="203040" cy="198720"/>
          </a:xfrm>
          <a:custGeom>
            <a:avLst/>
            <a:gdLst/>
            <a:ahLst/>
            <a:rect l="l" t="t" r="r" b="b"/>
            <a:pathLst>
              <a:path w="128" h="125">
                <a:moveTo>
                  <a:pt x="11" y="84"/>
                </a:moveTo>
                <a:lnTo>
                  <a:pt x="19" y="87"/>
                </a:lnTo>
                <a:lnTo>
                  <a:pt x="19" y="88"/>
                </a:lnTo>
                <a:lnTo>
                  <a:pt x="11" y="88"/>
                </a:lnTo>
                <a:lnTo>
                  <a:pt x="19" y="106"/>
                </a:lnTo>
                <a:lnTo>
                  <a:pt x="50" y="103"/>
                </a:lnTo>
                <a:lnTo>
                  <a:pt x="60" y="110"/>
                </a:lnTo>
                <a:lnTo>
                  <a:pt x="56" y="115"/>
                </a:lnTo>
                <a:lnTo>
                  <a:pt x="70" y="115"/>
                </a:lnTo>
                <a:lnTo>
                  <a:pt x="79" y="125"/>
                </a:lnTo>
                <a:lnTo>
                  <a:pt x="77" y="110"/>
                </a:lnTo>
                <a:lnTo>
                  <a:pt x="48" y="88"/>
                </a:lnTo>
                <a:lnTo>
                  <a:pt x="56" y="87"/>
                </a:lnTo>
                <a:lnTo>
                  <a:pt x="56" y="77"/>
                </a:lnTo>
                <a:lnTo>
                  <a:pt x="62" y="79"/>
                </a:lnTo>
                <a:lnTo>
                  <a:pt x="50" y="55"/>
                </a:lnTo>
                <a:lnTo>
                  <a:pt x="50" y="38"/>
                </a:lnTo>
                <a:lnTo>
                  <a:pt x="56" y="36"/>
                </a:lnTo>
                <a:lnTo>
                  <a:pt x="54" y="41"/>
                </a:lnTo>
                <a:lnTo>
                  <a:pt x="69" y="57"/>
                </a:lnTo>
                <a:lnTo>
                  <a:pt x="67" y="47"/>
                </a:lnTo>
                <a:lnTo>
                  <a:pt x="77" y="55"/>
                </a:lnTo>
                <a:lnTo>
                  <a:pt x="72" y="43"/>
                </a:lnTo>
                <a:lnTo>
                  <a:pt x="83" y="47"/>
                </a:lnTo>
                <a:lnTo>
                  <a:pt x="70" y="36"/>
                </a:lnTo>
                <a:lnTo>
                  <a:pt x="88" y="27"/>
                </a:lnTo>
                <a:lnTo>
                  <a:pt x="97" y="24"/>
                </a:lnTo>
                <a:lnTo>
                  <a:pt x="120" y="31"/>
                </a:lnTo>
                <a:lnTo>
                  <a:pt x="128" y="9"/>
                </a:lnTo>
                <a:lnTo>
                  <a:pt x="124" y="0"/>
                </a:lnTo>
                <a:lnTo>
                  <a:pt x="121" y="0"/>
                </a:lnTo>
                <a:lnTo>
                  <a:pt x="121" y="6"/>
                </a:lnTo>
                <a:lnTo>
                  <a:pt x="114" y="11"/>
                </a:lnTo>
                <a:lnTo>
                  <a:pt x="107" y="17"/>
                </a:lnTo>
                <a:lnTo>
                  <a:pt x="88" y="5"/>
                </a:lnTo>
                <a:lnTo>
                  <a:pt x="56" y="11"/>
                </a:lnTo>
                <a:lnTo>
                  <a:pt x="18" y="28"/>
                </a:lnTo>
                <a:lnTo>
                  <a:pt x="19" y="38"/>
                </a:lnTo>
                <a:lnTo>
                  <a:pt x="0" y="65"/>
                </a:lnTo>
                <a:lnTo>
                  <a:pt x="11" y="84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311" name=""/>
          <p:cNvGrpSpPr/>
          <p:nvPr/>
        </p:nvGrpSpPr>
        <p:grpSpPr>
          <a:xfrm>
            <a:off x="4984920" y="2496960"/>
            <a:ext cx="203040" cy="198720"/>
            <a:chOff x="4984920" y="2496960"/>
            <a:chExt cx="203040" cy="198720"/>
          </a:xfrm>
        </p:grpSpPr>
        <p:sp>
          <p:nvSpPr>
            <p:cNvPr id="312" name=""/>
            <p:cNvSpPr/>
            <p:nvPr/>
          </p:nvSpPr>
          <p:spPr>
            <a:xfrm>
              <a:off x="4984920" y="2496960"/>
              <a:ext cx="203040" cy="198720"/>
            </a:xfrm>
            <a:custGeom>
              <a:avLst/>
              <a:gdLst/>
              <a:ahLst/>
              <a:rect l="l" t="t" r="r" b="b"/>
              <a:pathLst>
                <a:path w="128" h="125">
                  <a:moveTo>
                    <a:pt x="11" y="84"/>
                  </a:moveTo>
                  <a:lnTo>
                    <a:pt x="19" y="87"/>
                  </a:lnTo>
                  <a:lnTo>
                    <a:pt x="19" y="88"/>
                  </a:lnTo>
                  <a:lnTo>
                    <a:pt x="11" y="88"/>
                  </a:lnTo>
                  <a:lnTo>
                    <a:pt x="19" y="106"/>
                  </a:lnTo>
                  <a:lnTo>
                    <a:pt x="50" y="103"/>
                  </a:lnTo>
                  <a:lnTo>
                    <a:pt x="60" y="110"/>
                  </a:lnTo>
                  <a:lnTo>
                    <a:pt x="56" y="115"/>
                  </a:lnTo>
                  <a:lnTo>
                    <a:pt x="70" y="115"/>
                  </a:lnTo>
                  <a:lnTo>
                    <a:pt x="79" y="125"/>
                  </a:lnTo>
                  <a:lnTo>
                    <a:pt x="77" y="110"/>
                  </a:lnTo>
                  <a:lnTo>
                    <a:pt x="48" y="88"/>
                  </a:lnTo>
                  <a:lnTo>
                    <a:pt x="56" y="87"/>
                  </a:lnTo>
                  <a:lnTo>
                    <a:pt x="56" y="77"/>
                  </a:lnTo>
                  <a:lnTo>
                    <a:pt x="62" y="79"/>
                  </a:lnTo>
                  <a:lnTo>
                    <a:pt x="50" y="55"/>
                  </a:lnTo>
                  <a:lnTo>
                    <a:pt x="50" y="38"/>
                  </a:lnTo>
                  <a:lnTo>
                    <a:pt x="56" y="36"/>
                  </a:lnTo>
                  <a:lnTo>
                    <a:pt x="54" y="41"/>
                  </a:lnTo>
                  <a:lnTo>
                    <a:pt x="69" y="57"/>
                  </a:lnTo>
                  <a:lnTo>
                    <a:pt x="67" y="47"/>
                  </a:lnTo>
                  <a:lnTo>
                    <a:pt x="77" y="55"/>
                  </a:lnTo>
                  <a:lnTo>
                    <a:pt x="72" y="43"/>
                  </a:lnTo>
                  <a:lnTo>
                    <a:pt x="83" y="47"/>
                  </a:lnTo>
                  <a:lnTo>
                    <a:pt x="70" y="36"/>
                  </a:lnTo>
                  <a:lnTo>
                    <a:pt x="88" y="27"/>
                  </a:lnTo>
                  <a:lnTo>
                    <a:pt x="97" y="24"/>
                  </a:lnTo>
                  <a:lnTo>
                    <a:pt x="120" y="31"/>
                  </a:lnTo>
                  <a:lnTo>
                    <a:pt x="128" y="9"/>
                  </a:lnTo>
                  <a:lnTo>
                    <a:pt x="124" y="0"/>
                  </a:lnTo>
                  <a:lnTo>
                    <a:pt x="121" y="0"/>
                  </a:lnTo>
                  <a:lnTo>
                    <a:pt x="121" y="6"/>
                  </a:lnTo>
                  <a:lnTo>
                    <a:pt x="114" y="11"/>
                  </a:lnTo>
                  <a:lnTo>
                    <a:pt x="107" y="17"/>
                  </a:lnTo>
                  <a:lnTo>
                    <a:pt x="88" y="5"/>
                  </a:lnTo>
                  <a:lnTo>
                    <a:pt x="56" y="11"/>
                  </a:lnTo>
                  <a:lnTo>
                    <a:pt x="18" y="28"/>
                  </a:lnTo>
                  <a:lnTo>
                    <a:pt x="19" y="38"/>
                  </a:lnTo>
                  <a:lnTo>
                    <a:pt x="0" y="65"/>
                  </a:lnTo>
                  <a:lnTo>
                    <a:pt x="11" y="84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313" name=""/>
            <p:cNvSpPr/>
            <p:nvPr/>
          </p:nvSpPr>
          <p:spPr>
            <a:xfrm>
              <a:off x="4984920" y="2496960"/>
              <a:ext cx="203040" cy="198720"/>
            </a:xfrm>
            <a:custGeom>
              <a:avLst/>
              <a:gdLst/>
              <a:ahLst/>
              <a:rect l="l" t="t" r="r" b="b"/>
              <a:pathLst>
                <a:path w="128" h="125">
                  <a:moveTo>
                    <a:pt x="11" y="84"/>
                  </a:moveTo>
                  <a:lnTo>
                    <a:pt x="19" y="87"/>
                  </a:lnTo>
                  <a:lnTo>
                    <a:pt x="19" y="88"/>
                  </a:lnTo>
                  <a:lnTo>
                    <a:pt x="11" y="88"/>
                  </a:lnTo>
                  <a:lnTo>
                    <a:pt x="19" y="106"/>
                  </a:lnTo>
                  <a:lnTo>
                    <a:pt x="50" y="103"/>
                  </a:lnTo>
                  <a:lnTo>
                    <a:pt x="60" y="110"/>
                  </a:lnTo>
                  <a:lnTo>
                    <a:pt x="56" y="115"/>
                  </a:lnTo>
                  <a:lnTo>
                    <a:pt x="70" y="115"/>
                  </a:lnTo>
                  <a:lnTo>
                    <a:pt x="79" y="125"/>
                  </a:lnTo>
                  <a:lnTo>
                    <a:pt x="77" y="110"/>
                  </a:lnTo>
                  <a:lnTo>
                    <a:pt x="48" y="88"/>
                  </a:lnTo>
                  <a:lnTo>
                    <a:pt x="56" y="87"/>
                  </a:lnTo>
                  <a:lnTo>
                    <a:pt x="56" y="77"/>
                  </a:lnTo>
                  <a:lnTo>
                    <a:pt x="62" y="79"/>
                  </a:lnTo>
                  <a:lnTo>
                    <a:pt x="50" y="55"/>
                  </a:lnTo>
                  <a:lnTo>
                    <a:pt x="50" y="38"/>
                  </a:lnTo>
                  <a:lnTo>
                    <a:pt x="56" y="36"/>
                  </a:lnTo>
                  <a:lnTo>
                    <a:pt x="54" y="41"/>
                  </a:lnTo>
                  <a:lnTo>
                    <a:pt x="69" y="57"/>
                  </a:lnTo>
                  <a:lnTo>
                    <a:pt x="67" y="47"/>
                  </a:lnTo>
                  <a:lnTo>
                    <a:pt x="77" y="55"/>
                  </a:lnTo>
                  <a:lnTo>
                    <a:pt x="72" y="43"/>
                  </a:lnTo>
                  <a:lnTo>
                    <a:pt x="83" y="47"/>
                  </a:lnTo>
                  <a:lnTo>
                    <a:pt x="70" y="36"/>
                  </a:lnTo>
                  <a:lnTo>
                    <a:pt x="88" y="27"/>
                  </a:lnTo>
                  <a:lnTo>
                    <a:pt x="97" y="24"/>
                  </a:lnTo>
                  <a:lnTo>
                    <a:pt x="120" y="31"/>
                  </a:lnTo>
                  <a:lnTo>
                    <a:pt x="128" y="9"/>
                  </a:lnTo>
                  <a:lnTo>
                    <a:pt x="124" y="0"/>
                  </a:lnTo>
                  <a:lnTo>
                    <a:pt x="121" y="0"/>
                  </a:lnTo>
                  <a:lnTo>
                    <a:pt x="121" y="6"/>
                  </a:lnTo>
                  <a:lnTo>
                    <a:pt x="114" y="11"/>
                  </a:lnTo>
                  <a:lnTo>
                    <a:pt x="107" y="17"/>
                  </a:lnTo>
                  <a:lnTo>
                    <a:pt x="88" y="5"/>
                  </a:lnTo>
                  <a:lnTo>
                    <a:pt x="56" y="11"/>
                  </a:lnTo>
                  <a:lnTo>
                    <a:pt x="18" y="28"/>
                  </a:lnTo>
                  <a:lnTo>
                    <a:pt x="19" y="38"/>
                  </a:lnTo>
                  <a:lnTo>
                    <a:pt x="0" y="65"/>
                  </a:lnTo>
                  <a:lnTo>
                    <a:pt x="11" y="84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314" name=""/>
          <p:cNvSpPr/>
          <p:nvPr/>
        </p:nvSpPr>
        <p:spPr>
          <a:xfrm>
            <a:off x="4968720" y="2600280"/>
            <a:ext cx="14400" cy="14400"/>
          </a:xfrm>
          <a:custGeom>
            <a:avLst/>
            <a:gdLst/>
            <a:ahLst/>
            <a:rect l="l" t="t" r="r" b="b"/>
            <a:pathLst>
              <a:path w="9" h="9">
                <a:moveTo>
                  <a:pt x="9" y="9"/>
                </a:moveTo>
                <a:lnTo>
                  <a:pt x="4" y="0"/>
                </a:lnTo>
                <a:lnTo>
                  <a:pt x="0" y="0"/>
                </a:lnTo>
                <a:lnTo>
                  <a:pt x="9" y="9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2400" bIns="-324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315" name=""/>
          <p:cNvGrpSpPr/>
          <p:nvPr/>
        </p:nvGrpSpPr>
        <p:grpSpPr>
          <a:xfrm>
            <a:off x="4968720" y="2600280"/>
            <a:ext cx="14400" cy="14400"/>
            <a:chOff x="4968720" y="2600280"/>
            <a:chExt cx="14400" cy="14400"/>
          </a:xfrm>
        </p:grpSpPr>
        <p:sp>
          <p:nvSpPr>
            <p:cNvPr id="316" name=""/>
            <p:cNvSpPr/>
            <p:nvPr/>
          </p:nvSpPr>
          <p:spPr>
            <a:xfrm>
              <a:off x="4968720" y="2600280"/>
              <a:ext cx="14400" cy="14400"/>
            </a:xfrm>
            <a:custGeom>
              <a:avLst/>
              <a:gdLst/>
              <a:ahLst/>
              <a:rect l="l" t="t" r="r" b="b"/>
              <a:pathLst>
                <a:path w="9" h="9">
                  <a:moveTo>
                    <a:pt x="9" y="9"/>
                  </a:moveTo>
                  <a:lnTo>
                    <a:pt x="4" y="0"/>
                  </a:lnTo>
                  <a:lnTo>
                    <a:pt x="0" y="0"/>
                  </a:lnTo>
                  <a:lnTo>
                    <a:pt x="9" y="9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2400" bIns="-324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317" name=""/>
            <p:cNvSpPr/>
            <p:nvPr/>
          </p:nvSpPr>
          <p:spPr>
            <a:xfrm>
              <a:off x="4968720" y="2600280"/>
              <a:ext cx="14400" cy="14400"/>
            </a:xfrm>
            <a:custGeom>
              <a:avLst/>
              <a:gdLst/>
              <a:ahLst/>
              <a:rect l="l" t="t" r="r" b="b"/>
              <a:pathLst>
                <a:path w="9" h="9">
                  <a:moveTo>
                    <a:pt x="9" y="9"/>
                  </a:moveTo>
                  <a:lnTo>
                    <a:pt x="4" y="0"/>
                  </a:lnTo>
                  <a:lnTo>
                    <a:pt x="0" y="0"/>
                  </a:lnTo>
                  <a:lnTo>
                    <a:pt x="9" y="9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2400" bIns="-324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318" name=""/>
          <p:cNvSpPr/>
          <p:nvPr/>
        </p:nvSpPr>
        <p:spPr>
          <a:xfrm>
            <a:off x="4991040" y="2660760"/>
            <a:ext cx="11160" cy="19080"/>
          </a:xfrm>
          <a:custGeom>
            <a:avLst/>
            <a:gdLst/>
            <a:ahLst/>
            <a:rect l="l" t="t" r="r" b="b"/>
            <a:pathLst>
              <a:path w="7" h="12">
                <a:moveTo>
                  <a:pt x="7" y="12"/>
                </a:moveTo>
                <a:lnTo>
                  <a:pt x="5" y="0"/>
                </a:lnTo>
                <a:lnTo>
                  <a:pt x="0" y="5"/>
                </a:lnTo>
                <a:lnTo>
                  <a:pt x="7" y="12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7720" bIns="-27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319" name=""/>
          <p:cNvGrpSpPr/>
          <p:nvPr/>
        </p:nvGrpSpPr>
        <p:grpSpPr>
          <a:xfrm>
            <a:off x="4991040" y="2660760"/>
            <a:ext cx="11160" cy="19080"/>
            <a:chOff x="4991040" y="2660760"/>
            <a:chExt cx="11160" cy="19080"/>
          </a:xfrm>
        </p:grpSpPr>
        <p:sp>
          <p:nvSpPr>
            <p:cNvPr id="320" name=""/>
            <p:cNvSpPr/>
            <p:nvPr/>
          </p:nvSpPr>
          <p:spPr>
            <a:xfrm>
              <a:off x="4991040" y="2660760"/>
              <a:ext cx="11160" cy="19080"/>
            </a:xfrm>
            <a:custGeom>
              <a:avLst/>
              <a:gdLst/>
              <a:ahLst/>
              <a:rect l="l" t="t" r="r" b="b"/>
              <a:pathLst>
                <a:path w="7" h="12">
                  <a:moveTo>
                    <a:pt x="7" y="12"/>
                  </a:moveTo>
                  <a:lnTo>
                    <a:pt x="5" y="0"/>
                  </a:lnTo>
                  <a:lnTo>
                    <a:pt x="0" y="5"/>
                  </a:lnTo>
                  <a:lnTo>
                    <a:pt x="7" y="12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7720" bIns="-277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321" name=""/>
            <p:cNvSpPr/>
            <p:nvPr/>
          </p:nvSpPr>
          <p:spPr>
            <a:xfrm>
              <a:off x="4991040" y="2660760"/>
              <a:ext cx="11160" cy="19080"/>
            </a:xfrm>
            <a:custGeom>
              <a:avLst/>
              <a:gdLst/>
              <a:ahLst/>
              <a:rect l="l" t="t" r="r" b="b"/>
              <a:pathLst>
                <a:path w="7" h="12">
                  <a:moveTo>
                    <a:pt x="7" y="12"/>
                  </a:moveTo>
                  <a:lnTo>
                    <a:pt x="5" y="0"/>
                  </a:lnTo>
                  <a:lnTo>
                    <a:pt x="0" y="5"/>
                  </a:lnTo>
                  <a:lnTo>
                    <a:pt x="7" y="12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7720" bIns="-277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322" name=""/>
          <p:cNvSpPr/>
          <p:nvPr/>
        </p:nvSpPr>
        <p:spPr>
          <a:xfrm>
            <a:off x="5013360" y="2668680"/>
            <a:ext cx="77760" cy="87120"/>
          </a:xfrm>
          <a:custGeom>
            <a:avLst/>
            <a:gdLst/>
            <a:ahLst/>
            <a:rect l="l" t="t" r="r" b="b"/>
            <a:pathLst>
              <a:path w="49" h="55">
                <a:moveTo>
                  <a:pt x="19" y="0"/>
                </a:moveTo>
                <a:lnTo>
                  <a:pt x="7" y="1"/>
                </a:lnTo>
                <a:lnTo>
                  <a:pt x="0" y="14"/>
                </a:lnTo>
                <a:lnTo>
                  <a:pt x="11" y="28"/>
                </a:lnTo>
                <a:lnTo>
                  <a:pt x="11" y="41"/>
                </a:lnTo>
                <a:lnTo>
                  <a:pt x="16" y="45"/>
                </a:lnTo>
                <a:lnTo>
                  <a:pt x="19" y="36"/>
                </a:lnTo>
                <a:lnTo>
                  <a:pt x="26" y="55"/>
                </a:lnTo>
                <a:lnTo>
                  <a:pt x="32" y="42"/>
                </a:lnTo>
                <a:lnTo>
                  <a:pt x="42" y="55"/>
                </a:lnTo>
                <a:lnTo>
                  <a:pt x="35" y="20"/>
                </a:lnTo>
                <a:lnTo>
                  <a:pt x="42" y="28"/>
                </a:lnTo>
                <a:lnTo>
                  <a:pt x="49" y="23"/>
                </a:lnTo>
                <a:lnTo>
                  <a:pt x="42" y="9"/>
                </a:lnTo>
                <a:lnTo>
                  <a:pt x="19" y="0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0320" bIns="403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323" name=""/>
          <p:cNvGrpSpPr/>
          <p:nvPr/>
        </p:nvGrpSpPr>
        <p:grpSpPr>
          <a:xfrm>
            <a:off x="5013360" y="2668680"/>
            <a:ext cx="77760" cy="87120"/>
            <a:chOff x="5013360" y="2668680"/>
            <a:chExt cx="77760" cy="87120"/>
          </a:xfrm>
        </p:grpSpPr>
        <p:sp>
          <p:nvSpPr>
            <p:cNvPr id="324" name=""/>
            <p:cNvSpPr/>
            <p:nvPr/>
          </p:nvSpPr>
          <p:spPr>
            <a:xfrm>
              <a:off x="5013360" y="2668680"/>
              <a:ext cx="77760" cy="87120"/>
            </a:xfrm>
            <a:custGeom>
              <a:avLst/>
              <a:gdLst/>
              <a:ahLst/>
              <a:rect l="l" t="t" r="r" b="b"/>
              <a:pathLst>
                <a:path w="49" h="55">
                  <a:moveTo>
                    <a:pt x="19" y="0"/>
                  </a:moveTo>
                  <a:lnTo>
                    <a:pt x="7" y="1"/>
                  </a:lnTo>
                  <a:lnTo>
                    <a:pt x="0" y="14"/>
                  </a:lnTo>
                  <a:lnTo>
                    <a:pt x="11" y="28"/>
                  </a:lnTo>
                  <a:lnTo>
                    <a:pt x="11" y="41"/>
                  </a:lnTo>
                  <a:lnTo>
                    <a:pt x="16" y="45"/>
                  </a:lnTo>
                  <a:lnTo>
                    <a:pt x="19" y="36"/>
                  </a:lnTo>
                  <a:lnTo>
                    <a:pt x="26" y="55"/>
                  </a:lnTo>
                  <a:lnTo>
                    <a:pt x="32" y="42"/>
                  </a:lnTo>
                  <a:lnTo>
                    <a:pt x="42" y="55"/>
                  </a:lnTo>
                  <a:lnTo>
                    <a:pt x="35" y="20"/>
                  </a:lnTo>
                  <a:lnTo>
                    <a:pt x="42" y="28"/>
                  </a:lnTo>
                  <a:lnTo>
                    <a:pt x="49" y="23"/>
                  </a:lnTo>
                  <a:lnTo>
                    <a:pt x="42" y="9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0320" bIns="403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325" name=""/>
            <p:cNvSpPr/>
            <p:nvPr/>
          </p:nvSpPr>
          <p:spPr>
            <a:xfrm>
              <a:off x="5013360" y="2668680"/>
              <a:ext cx="77760" cy="87120"/>
            </a:xfrm>
            <a:custGeom>
              <a:avLst/>
              <a:gdLst/>
              <a:ahLst/>
              <a:rect l="l" t="t" r="r" b="b"/>
              <a:pathLst>
                <a:path w="49" h="55">
                  <a:moveTo>
                    <a:pt x="19" y="0"/>
                  </a:moveTo>
                  <a:lnTo>
                    <a:pt x="7" y="1"/>
                  </a:lnTo>
                  <a:lnTo>
                    <a:pt x="0" y="14"/>
                  </a:lnTo>
                  <a:lnTo>
                    <a:pt x="11" y="28"/>
                  </a:lnTo>
                  <a:lnTo>
                    <a:pt x="11" y="41"/>
                  </a:lnTo>
                  <a:lnTo>
                    <a:pt x="16" y="45"/>
                  </a:lnTo>
                  <a:lnTo>
                    <a:pt x="19" y="36"/>
                  </a:lnTo>
                  <a:lnTo>
                    <a:pt x="26" y="55"/>
                  </a:lnTo>
                  <a:lnTo>
                    <a:pt x="32" y="42"/>
                  </a:lnTo>
                  <a:lnTo>
                    <a:pt x="42" y="55"/>
                  </a:lnTo>
                  <a:lnTo>
                    <a:pt x="35" y="20"/>
                  </a:lnTo>
                  <a:lnTo>
                    <a:pt x="42" y="28"/>
                  </a:lnTo>
                  <a:lnTo>
                    <a:pt x="49" y="23"/>
                  </a:lnTo>
                  <a:lnTo>
                    <a:pt x="42" y="9"/>
                  </a:lnTo>
                  <a:lnTo>
                    <a:pt x="19" y="0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0320" bIns="403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326" name=""/>
          <p:cNvSpPr/>
          <p:nvPr/>
        </p:nvSpPr>
        <p:spPr>
          <a:xfrm>
            <a:off x="5132520" y="2682720"/>
            <a:ext cx="11160" cy="17640"/>
          </a:xfrm>
          <a:custGeom>
            <a:avLst/>
            <a:gdLst/>
            <a:ahLst/>
            <a:rect l="l" t="t" r="r" b="b"/>
            <a:pathLst>
              <a:path w="7" h="11">
                <a:moveTo>
                  <a:pt x="7" y="11"/>
                </a:moveTo>
                <a:lnTo>
                  <a:pt x="7" y="3"/>
                </a:lnTo>
                <a:lnTo>
                  <a:pt x="0" y="0"/>
                </a:lnTo>
                <a:lnTo>
                  <a:pt x="7" y="11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9160" bIns="-29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327" name=""/>
          <p:cNvGrpSpPr/>
          <p:nvPr/>
        </p:nvGrpSpPr>
        <p:grpSpPr>
          <a:xfrm>
            <a:off x="5132520" y="2682720"/>
            <a:ext cx="11160" cy="17640"/>
            <a:chOff x="5132520" y="2682720"/>
            <a:chExt cx="11160" cy="17640"/>
          </a:xfrm>
        </p:grpSpPr>
        <p:sp>
          <p:nvSpPr>
            <p:cNvPr id="328" name=""/>
            <p:cNvSpPr/>
            <p:nvPr/>
          </p:nvSpPr>
          <p:spPr>
            <a:xfrm>
              <a:off x="5132520" y="2682720"/>
              <a:ext cx="11160" cy="17640"/>
            </a:xfrm>
            <a:custGeom>
              <a:avLst/>
              <a:gdLst/>
              <a:ahLst/>
              <a:rect l="l" t="t" r="r" b="b"/>
              <a:pathLst>
                <a:path w="7" h="11">
                  <a:moveTo>
                    <a:pt x="7" y="11"/>
                  </a:moveTo>
                  <a:lnTo>
                    <a:pt x="7" y="3"/>
                  </a:lnTo>
                  <a:lnTo>
                    <a:pt x="0" y="0"/>
                  </a:lnTo>
                  <a:lnTo>
                    <a:pt x="7" y="11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9160" bIns="-291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329" name=""/>
            <p:cNvSpPr/>
            <p:nvPr/>
          </p:nvSpPr>
          <p:spPr>
            <a:xfrm>
              <a:off x="5132520" y="2682720"/>
              <a:ext cx="11160" cy="17640"/>
            </a:xfrm>
            <a:custGeom>
              <a:avLst/>
              <a:gdLst/>
              <a:ahLst/>
              <a:rect l="l" t="t" r="r" b="b"/>
              <a:pathLst>
                <a:path w="7" h="11">
                  <a:moveTo>
                    <a:pt x="7" y="11"/>
                  </a:moveTo>
                  <a:lnTo>
                    <a:pt x="7" y="3"/>
                  </a:lnTo>
                  <a:lnTo>
                    <a:pt x="0" y="0"/>
                  </a:lnTo>
                  <a:lnTo>
                    <a:pt x="7" y="11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9160" bIns="-291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330" name=""/>
          <p:cNvSpPr/>
          <p:nvPr/>
        </p:nvSpPr>
        <p:spPr>
          <a:xfrm>
            <a:off x="5094360" y="2795760"/>
            <a:ext cx="87120" cy="33120"/>
          </a:xfrm>
          <a:custGeom>
            <a:avLst/>
            <a:gdLst/>
            <a:ahLst/>
            <a:rect l="l" t="t" r="r" b="b"/>
            <a:pathLst>
              <a:path w="55" h="21">
                <a:moveTo>
                  <a:pt x="31" y="4"/>
                </a:moveTo>
                <a:lnTo>
                  <a:pt x="16" y="6"/>
                </a:lnTo>
                <a:lnTo>
                  <a:pt x="12" y="0"/>
                </a:lnTo>
                <a:lnTo>
                  <a:pt x="3" y="0"/>
                </a:lnTo>
                <a:lnTo>
                  <a:pt x="0" y="11"/>
                </a:lnTo>
                <a:lnTo>
                  <a:pt x="19" y="11"/>
                </a:lnTo>
                <a:lnTo>
                  <a:pt x="24" y="21"/>
                </a:lnTo>
                <a:lnTo>
                  <a:pt x="53" y="16"/>
                </a:lnTo>
                <a:lnTo>
                  <a:pt x="55" y="9"/>
                </a:lnTo>
                <a:lnTo>
                  <a:pt x="49" y="11"/>
                </a:lnTo>
                <a:lnTo>
                  <a:pt x="31" y="4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3680" bIns="-136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31" name=""/>
          <p:cNvSpPr/>
          <p:nvPr/>
        </p:nvSpPr>
        <p:spPr>
          <a:xfrm>
            <a:off x="5227560" y="2752560"/>
            <a:ext cx="15840" cy="25560"/>
          </a:xfrm>
          <a:custGeom>
            <a:avLst/>
            <a:gdLst/>
            <a:ahLst/>
            <a:rect l="l" t="t" r="r" b="b"/>
            <a:pathLst>
              <a:path w="10" h="16">
                <a:moveTo>
                  <a:pt x="6" y="11"/>
                </a:moveTo>
                <a:lnTo>
                  <a:pt x="10" y="0"/>
                </a:lnTo>
                <a:lnTo>
                  <a:pt x="0" y="9"/>
                </a:lnTo>
                <a:lnTo>
                  <a:pt x="0" y="16"/>
                </a:lnTo>
                <a:lnTo>
                  <a:pt x="6" y="11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1240" bIns="-212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332" name=""/>
          <p:cNvGrpSpPr/>
          <p:nvPr/>
        </p:nvGrpSpPr>
        <p:grpSpPr>
          <a:xfrm>
            <a:off x="5227560" y="2752560"/>
            <a:ext cx="15840" cy="25560"/>
            <a:chOff x="5227560" y="2752560"/>
            <a:chExt cx="15840" cy="25560"/>
          </a:xfrm>
        </p:grpSpPr>
        <p:sp>
          <p:nvSpPr>
            <p:cNvPr id="333" name=""/>
            <p:cNvSpPr/>
            <p:nvPr/>
          </p:nvSpPr>
          <p:spPr>
            <a:xfrm>
              <a:off x="5227560" y="2752560"/>
              <a:ext cx="15840" cy="25560"/>
            </a:xfrm>
            <a:custGeom>
              <a:avLst/>
              <a:gdLst/>
              <a:ahLst/>
              <a:rect l="l" t="t" r="r" b="b"/>
              <a:pathLst>
                <a:path w="10" h="16">
                  <a:moveTo>
                    <a:pt x="6" y="11"/>
                  </a:moveTo>
                  <a:lnTo>
                    <a:pt x="10" y="0"/>
                  </a:lnTo>
                  <a:lnTo>
                    <a:pt x="0" y="9"/>
                  </a:lnTo>
                  <a:lnTo>
                    <a:pt x="0" y="16"/>
                  </a:lnTo>
                  <a:lnTo>
                    <a:pt x="6" y="11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1240" bIns="-2124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334" name=""/>
            <p:cNvSpPr/>
            <p:nvPr/>
          </p:nvSpPr>
          <p:spPr>
            <a:xfrm>
              <a:off x="5227560" y="2752560"/>
              <a:ext cx="15840" cy="25560"/>
            </a:xfrm>
            <a:custGeom>
              <a:avLst/>
              <a:gdLst/>
              <a:ahLst/>
              <a:rect l="l" t="t" r="r" b="b"/>
              <a:pathLst>
                <a:path w="10" h="16">
                  <a:moveTo>
                    <a:pt x="6" y="11"/>
                  </a:moveTo>
                  <a:lnTo>
                    <a:pt x="10" y="0"/>
                  </a:lnTo>
                  <a:lnTo>
                    <a:pt x="0" y="9"/>
                  </a:lnTo>
                  <a:lnTo>
                    <a:pt x="0" y="16"/>
                  </a:lnTo>
                  <a:lnTo>
                    <a:pt x="6" y="11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1240" bIns="-2124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335" name=""/>
          <p:cNvSpPr/>
          <p:nvPr/>
        </p:nvSpPr>
        <p:spPr>
          <a:xfrm>
            <a:off x="5168880" y="2649600"/>
            <a:ext cx="9720" cy="19080"/>
          </a:xfrm>
          <a:custGeom>
            <a:avLst/>
            <a:gdLst/>
            <a:ahLst/>
            <a:rect l="l" t="t" r="r" b="b"/>
            <a:pathLst>
              <a:path w="6" h="12">
                <a:moveTo>
                  <a:pt x="2" y="12"/>
                </a:moveTo>
                <a:lnTo>
                  <a:pt x="6" y="5"/>
                </a:lnTo>
                <a:lnTo>
                  <a:pt x="0" y="0"/>
                </a:lnTo>
                <a:lnTo>
                  <a:pt x="2" y="12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7720" bIns="-27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336" name=""/>
          <p:cNvGrpSpPr/>
          <p:nvPr/>
        </p:nvGrpSpPr>
        <p:grpSpPr>
          <a:xfrm>
            <a:off x="5168880" y="2649600"/>
            <a:ext cx="9720" cy="19080"/>
            <a:chOff x="5168880" y="2649600"/>
            <a:chExt cx="9720" cy="19080"/>
          </a:xfrm>
        </p:grpSpPr>
        <p:sp>
          <p:nvSpPr>
            <p:cNvPr id="337" name=""/>
            <p:cNvSpPr/>
            <p:nvPr/>
          </p:nvSpPr>
          <p:spPr>
            <a:xfrm>
              <a:off x="5168880" y="2649600"/>
              <a:ext cx="9720" cy="19080"/>
            </a:xfrm>
            <a:custGeom>
              <a:avLst/>
              <a:gdLst/>
              <a:ahLst/>
              <a:rect l="l" t="t" r="r" b="b"/>
              <a:pathLst>
                <a:path w="6" h="12">
                  <a:moveTo>
                    <a:pt x="2" y="12"/>
                  </a:moveTo>
                  <a:lnTo>
                    <a:pt x="6" y="5"/>
                  </a:lnTo>
                  <a:lnTo>
                    <a:pt x="0" y="0"/>
                  </a:lnTo>
                  <a:lnTo>
                    <a:pt x="2" y="12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7720" bIns="-277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338" name=""/>
            <p:cNvSpPr/>
            <p:nvPr/>
          </p:nvSpPr>
          <p:spPr>
            <a:xfrm>
              <a:off x="5168880" y="2649600"/>
              <a:ext cx="9720" cy="19080"/>
            </a:xfrm>
            <a:custGeom>
              <a:avLst/>
              <a:gdLst/>
              <a:ahLst/>
              <a:rect l="l" t="t" r="r" b="b"/>
              <a:pathLst>
                <a:path w="6" h="12">
                  <a:moveTo>
                    <a:pt x="2" y="12"/>
                  </a:moveTo>
                  <a:lnTo>
                    <a:pt x="6" y="5"/>
                  </a:lnTo>
                  <a:lnTo>
                    <a:pt x="0" y="0"/>
                  </a:lnTo>
                  <a:lnTo>
                    <a:pt x="2" y="12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7720" bIns="-277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339" name=""/>
          <p:cNvSpPr/>
          <p:nvPr/>
        </p:nvSpPr>
        <p:spPr>
          <a:xfrm>
            <a:off x="5168880" y="2614680"/>
            <a:ext cx="19080" cy="15840"/>
          </a:xfrm>
          <a:custGeom>
            <a:avLst/>
            <a:gdLst/>
            <a:ahLst/>
            <a:rect l="l" t="t" r="r" b="b"/>
            <a:pathLst>
              <a:path w="12" h="10">
                <a:moveTo>
                  <a:pt x="12" y="10"/>
                </a:moveTo>
                <a:lnTo>
                  <a:pt x="8" y="0"/>
                </a:lnTo>
                <a:lnTo>
                  <a:pt x="0" y="7"/>
                </a:lnTo>
                <a:lnTo>
                  <a:pt x="12" y="10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340" name=""/>
          <p:cNvGrpSpPr/>
          <p:nvPr/>
        </p:nvGrpSpPr>
        <p:grpSpPr>
          <a:xfrm>
            <a:off x="5168880" y="2614680"/>
            <a:ext cx="19080" cy="15840"/>
            <a:chOff x="5168880" y="2614680"/>
            <a:chExt cx="19080" cy="15840"/>
          </a:xfrm>
        </p:grpSpPr>
        <p:sp>
          <p:nvSpPr>
            <p:cNvPr id="341" name=""/>
            <p:cNvSpPr/>
            <p:nvPr/>
          </p:nvSpPr>
          <p:spPr>
            <a:xfrm>
              <a:off x="5168880" y="2614680"/>
              <a:ext cx="19080" cy="15840"/>
            </a:xfrm>
            <a:custGeom>
              <a:avLst/>
              <a:gdLst/>
              <a:ahLst/>
              <a:rect l="l" t="t" r="r" b="b"/>
              <a:pathLst>
                <a:path w="12" h="10">
                  <a:moveTo>
                    <a:pt x="12" y="10"/>
                  </a:moveTo>
                  <a:lnTo>
                    <a:pt x="8" y="0"/>
                  </a:lnTo>
                  <a:lnTo>
                    <a:pt x="0" y="7"/>
                  </a:lnTo>
                  <a:lnTo>
                    <a:pt x="12" y="10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0960" bIns="-309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342" name=""/>
            <p:cNvSpPr/>
            <p:nvPr/>
          </p:nvSpPr>
          <p:spPr>
            <a:xfrm>
              <a:off x="5168880" y="2614680"/>
              <a:ext cx="19080" cy="15840"/>
            </a:xfrm>
            <a:custGeom>
              <a:avLst/>
              <a:gdLst/>
              <a:ahLst/>
              <a:rect l="l" t="t" r="r" b="b"/>
              <a:pathLst>
                <a:path w="12" h="10">
                  <a:moveTo>
                    <a:pt x="12" y="10"/>
                  </a:moveTo>
                  <a:lnTo>
                    <a:pt x="8" y="0"/>
                  </a:lnTo>
                  <a:lnTo>
                    <a:pt x="0" y="7"/>
                  </a:lnTo>
                  <a:lnTo>
                    <a:pt x="12" y="10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0960" bIns="-309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343" name=""/>
          <p:cNvSpPr/>
          <p:nvPr/>
        </p:nvSpPr>
        <p:spPr>
          <a:xfrm>
            <a:off x="5138640" y="2584440"/>
            <a:ext cx="12960" cy="7920"/>
          </a:xfrm>
          <a:custGeom>
            <a:avLst/>
            <a:gdLst/>
            <a:ahLst/>
            <a:rect l="l" t="t" r="r" b="b"/>
            <a:pathLst>
              <a:path w="8" h="5">
                <a:moveTo>
                  <a:pt x="0" y="5"/>
                </a:moveTo>
                <a:lnTo>
                  <a:pt x="2" y="0"/>
                </a:lnTo>
                <a:lnTo>
                  <a:pt x="7" y="0"/>
                </a:lnTo>
                <a:lnTo>
                  <a:pt x="8" y="2"/>
                </a:lnTo>
                <a:lnTo>
                  <a:pt x="0" y="5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344" name=""/>
          <p:cNvGrpSpPr/>
          <p:nvPr/>
        </p:nvGrpSpPr>
        <p:grpSpPr>
          <a:xfrm>
            <a:off x="5138640" y="2584440"/>
            <a:ext cx="12960" cy="7920"/>
            <a:chOff x="5138640" y="2584440"/>
            <a:chExt cx="12960" cy="7920"/>
          </a:xfrm>
        </p:grpSpPr>
        <p:sp>
          <p:nvSpPr>
            <p:cNvPr id="345" name=""/>
            <p:cNvSpPr/>
            <p:nvPr/>
          </p:nvSpPr>
          <p:spPr>
            <a:xfrm>
              <a:off x="5138640" y="2584440"/>
              <a:ext cx="12960" cy="7920"/>
            </a:xfrm>
            <a:custGeom>
              <a:avLst/>
              <a:gdLst/>
              <a:ahLst/>
              <a:rect l="l" t="t" r="r" b="b"/>
              <a:pathLst>
                <a:path w="8" h="5">
                  <a:moveTo>
                    <a:pt x="0" y="5"/>
                  </a:moveTo>
                  <a:lnTo>
                    <a:pt x="2" y="0"/>
                  </a:lnTo>
                  <a:lnTo>
                    <a:pt x="7" y="0"/>
                  </a:lnTo>
                  <a:lnTo>
                    <a:pt x="8" y="2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8880" bIns="-388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346" name=""/>
            <p:cNvSpPr/>
            <p:nvPr/>
          </p:nvSpPr>
          <p:spPr>
            <a:xfrm>
              <a:off x="5138640" y="2584440"/>
              <a:ext cx="12960" cy="7920"/>
            </a:xfrm>
            <a:custGeom>
              <a:avLst/>
              <a:gdLst/>
              <a:ahLst/>
              <a:rect l="l" t="t" r="r" b="b"/>
              <a:pathLst>
                <a:path w="8" h="5">
                  <a:moveTo>
                    <a:pt x="0" y="5"/>
                  </a:moveTo>
                  <a:lnTo>
                    <a:pt x="2" y="0"/>
                  </a:lnTo>
                  <a:lnTo>
                    <a:pt x="7" y="0"/>
                  </a:lnTo>
                  <a:lnTo>
                    <a:pt x="8" y="2"/>
                  </a:lnTo>
                  <a:lnTo>
                    <a:pt x="0" y="5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8880" bIns="-388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347" name=""/>
          <p:cNvSpPr/>
          <p:nvPr/>
        </p:nvSpPr>
        <p:spPr>
          <a:xfrm>
            <a:off x="5124600" y="2544840"/>
            <a:ext cx="7920" cy="9360"/>
          </a:xfrm>
          <a:custGeom>
            <a:avLst/>
            <a:gdLst/>
            <a:ahLst/>
            <a:rect l="l" t="t" r="r" b="b"/>
            <a:pathLst>
              <a:path w="5" h="6">
                <a:moveTo>
                  <a:pt x="3" y="6"/>
                </a:moveTo>
                <a:lnTo>
                  <a:pt x="5" y="0"/>
                </a:lnTo>
                <a:lnTo>
                  <a:pt x="0" y="3"/>
                </a:lnTo>
                <a:lnTo>
                  <a:pt x="3" y="6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7440" bIns="-374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348" name=""/>
          <p:cNvGrpSpPr/>
          <p:nvPr/>
        </p:nvGrpSpPr>
        <p:grpSpPr>
          <a:xfrm>
            <a:off x="5124600" y="2544840"/>
            <a:ext cx="7920" cy="9360"/>
            <a:chOff x="5124600" y="2544840"/>
            <a:chExt cx="7920" cy="9360"/>
          </a:xfrm>
        </p:grpSpPr>
        <p:sp>
          <p:nvSpPr>
            <p:cNvPr id="349" name=""/>
            <p:cNvSpPr/>
            <p:nvPr/>
          </p:nvSpPr>
          <p:spPr>
            <a:xfrm>
              <a:off x="5124600" y="2544840"/>
              <a:ext cx="7920" cy="9360"/>
            </a:xfrm>
            <a:custGeom>
              <a:avLst/>
              <a:gdLst/>
              <a:ahLst/>
              <a:rect l="l" t="t" r="r" b="b"/>
              <a:pathLst>
                <a:path w="5" h="6">
                  <a:moveTo>
                    <a:pt x="3" y="6"/>
                  </a:moveTo>
                  <a:lnTo>
                    <a:pt x="5" y="0"/>
                  </a:lnTo>
                  <a:lnTo>
                    <a:pt x="0" y="3"/>
                  </a:lnTo>
                  <a:lnTo>
                    <a:pt x="3" y="6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7440" bIns="-3744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350" name=""/>
            <p:cNvSpPr/>
            <p:nvPr/>
          </p:nvSpPr>
          <p:spPr>
            <a:xfrm>
              <a:off x="5124600" y="2544840"/>
              <a:ext cx="7920" cy="9360"/>
            </a:xfrm>
            <a:custGeom>
              <a:avLst/>
              <a:gdLst/>
              <a:ahLst/>
              <a:rect l="l" t="t" r="r" b="b"/>
              <a:pathLst>
                <a:path w="5" h="6">
                  <a:moveTo>
                    <a:pt x="3" y="6"/>
                  </a:moveTo>
                  <a:lnTo>
                    <a:pt x="5" y="0"/>
                  </a:lnTo>
                  <a:lnTo>
                    <a:pt x="0" y="3"/>
                  </a:lnTo>
                  <a:lnTo>
                    <a:pt x="3" y="6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7440" bIns="-3744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351" name=""/>
          <p:cNvSpPr/>
          <p:nvPr/>
        </p:nvSpPr>
        <p:spPr>
          <a:xfrm>
            <a:off x="5076720" y="2630520"/>
            <a:ext cx="52560" cy="52200"/>
          </a:xfrm>
          <a:custGeom>
            <a:avLst/>
            <a:gdLst/>
            <a:ahLst/>
            <a:rect l="l" t="t" r="r" b="b"/>
            <a:pathLst>
              <a:path w="33" h="33">
                <a:moveTo>
                  <a:pt x="33" y="28"/>
                </a:moveTo>
                <a:lnTo>
                  <a:pt x="25" y="11"/>
                </a:lnTo>
                <a:lnTo>
                  <a:pt x="9" y="0"/>
                </a:lnTo>
                <a:lnTo>
                  <a:pt x="0" y="6"/>
                </a:lnTo>
                <a:lnTo>
                  <a:pt x="25" y="24"/>
                </a:lnTo>
                <a:lnTo>
                  <a:pt x="30" y="33"/>
                </a:lnTo>
                <a:lnTo>
                  <a:pt x="33" y="33"/>
                </a:lnTo>
                <a:lnTo>
                  <a:pt x="33" y="28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5400" bIns="54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352" name=""/>
          <p:cNvGrpSpPr/>
          <p:nvPr/>
        </p:nvGrpSpPr>
        <p:grpSpPr>
          <a:xfrm>
            <a:off x="5076720" y="2630520"/>
            <a:ext cx="52560" cy="52200"/>
            <a:chOff x="5076720" y="2630520"/>
            <a:chExt cx="52560" cy="52200"/>
          </a:xfrm>
        </p:grpSpPr>
        <p:sp>
          <p:nvSpPr>
            <p:cNvPr id="353" name=""/>
            <p:cNvSpPr/>
            <p:nvPr/>
          </p:nvSpPr>
          <p:spPr>
            <a:xfrm>
              <a:off x="5076720" y="2630520"/>
              <a:ext cx="52560" cy="52200"/>
            </a:xfrm>
            <a:custGeom>
              <a:avLst/>
              <a:gdLst/>
              <a:ahLst/>
              <a:rect l="l" t="t" r="r" b="b"/>
              <a:pathLst>
                <a:path w="33" h="33">
                  <a:moveTo>
                    <a:pt x="33" y="28"/>
                  </a:moveTo>
                  <a:lnTo>
                    <a:pt x="25" y="11"/>
                  </a:lnTo>
                  <a:lnTo>
                    <a:pt x="9" y="0"/>
                  </a:lnTo>
                  <a:lnTo>
                    <a:pt x="0" y="6"/>
                  </a:lnTo>
                  <a:lnTo>
                    <a:pt x="25" y="24"/>
                  </a:lnTo>
                  <a:lnTo>
                    <a:pt x="30" y="33"/>
                  </a:lnTo>
                  <a:lnTo>
                    <a:pt x="33" y="33"/>
                  </a:lnTo>
                  <a:lnTo>
                    <a:pt x="33" y="28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5400" bIns="54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354" name=""/>
            <p:cNvSpPr/>
            <p:nvPr/>
          </p:nvSpPr>
          <p:spPr>
            <a:xfrm>
              <a:off x="5076720" y="2630520"/>
              <a:ext cx="52560" cy="52200"/>
            </a:xfrm>
            <a:custGeom>
              <a:avLst/>
              <a:gdLst/>
              <a:ahLst/>
              <a:rect l="l" t="t" r="r" b="b"/>
              <a:pathLst>
                <a:path w="33" h="33">
                  <a:moveTo>
                    <a:pt x="33" y="28"/>
                  </a:moveTo>
                  <a:lnTo>
                    <a:pt x="25" y="11"/>
                  </a:lnTo>
                  <a:lnTo>
                    <a:pt x="9" y="0"/>
                  </a:lnTo>
                  <a:lnTo>
                    <a:pt x="0" y="6"/>
                  </a:lnTo>
                  <a:lnTo>
                    <a:pt x="25" y="24"/>
                  </a:lnTo>
                  <a:lnTo>
                    <a:pt x="30" y="33"/>
                  </a:lnTo>
                  <a:lnTo>
                    <a:pt x="33" y="33"/>
                  </a:lnTo>
                  <a:lnTo>
                    <a:pt x="33" y="28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5400" bIns="54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355" name=""/>
          <p:cNvSpPr/>
          <p:nvPr/>
        </p:nvSpPr>
        <p:spPr>
          <a:xfrm>
            <a:off x="3543480" y="851040"/>
            <a:ext cx="353880" cy="277560"/>
          </a:xfrm>
          <a:custGeom>
            <a:avLst/>
            <a:gdLst/>
            <a:ahLst/>
            <a:rect l="l" t="t" r="r" b="b"/>
            <a:pathLst>
              <a:path w="223" h="175">
                <a:moveTo>
                  <a:pt x="150" y="147"/>
                </a:moveTo>
                <a:lnTo>
                  <a:pt x="120" y="175"/>
                </a:lnTo>
                <a:lnTo>
                  <a:pt x="92" y="167"/>
                </a:lnTo>
                <a:lnTo>
                  <a:pt x="68" y="148"/>
                </a:lnTo>
                <a:lnTo>
                  <a:pt x="37" y="151"/>
                </a:lnTo>
                <a:lnTo>
                  <a:pt x="37" y="139"/>
                </a:lnTo>
                <a:lnTo>
                  <a:pt x="54" y="132"/>
                </a:lnTo>
                <a:lnTo>
                  <a:pt x="54" y="123"/>
                </a:lnTo>
                <a:lnTo>
                  <a:pt x="47" y="125"/>
                </a:lnTo>
                <a:lnTo>
                  <a:pt x="54" y="110"/>
                </a:lnTo>
                <a:lnTo>
                  <a:pt x="49" y="115"/>
                </a:lnTo>
                <a:lnTo>
                  <a:pt x="40" y="96"/>
                </a:lnTo>
                <a:lnTo>
                  <a:pt x="12" y="98"/>
                </a:lnTo>
                <a:lnTo>
                  <a:pt x="35" y="84"/>
                </a:lnTo>
                <a:lnTo>
                  <a:pt x="54" y="86"/>
                </a:lnTo>
                <a:lnTo>
                  <a:pt x="56" y="74"/>
                </a:lnTo>
                <a:lnTo>
                  <a:pt x="41" y="79"/>
                </a:lnTo>
                <a:lnTo>
                  <a:pt x="54" y="63"/>
                </a:lnTo>
                <a:lnTo>
                  <a:pt x="41" y="52"/>
                </a:lnTo>
                <a:lnTo>
                  <a:pt x="0" y="60"/>
                </a:lnTo>
                <a:lnTo>
                  <a:pt x="4" y="50"/>
                </a:lnTo>
                <a:lnTo>
                  <a:pt x="14" y="55"/>
                </a:lnTo>
                <a:lnTo>
                  <a:pt x="8" y="41"/>
                </a:lnTo>
                <a:lnTo>
                  <a:pt x="24" y="50"/>
                </a:lnTo>
                <a:lnTo>
                  <a:pt x="14" y="38"/>
                </a:lnTo>
                <a:lnTo>
                  <a:pt x="19" y="36"/>
                </a:lnTo>
                <a:lnTo>
                  <a:pt x="14" y="26"/>
                </a:lnTo>
                <a:lnTo>
                  <a:pt x="22" y="26"/>
                </a:lnTo>
                <a:lnTo>
                  <a:pt x="19" y="22"/>
                </a:lnTo>
                <a:lnTo>
                  <a:pt x="41" y="38"/>
                </a:lnTo>
                <a:lnTo>
                  <a:pt x="41" y="24"/>
                </a:lnTo>
                <a:lnTo>
                  <a:pt x="33" y="19"/>
                </a:lnTo>
                <a:lnTo>
                  <a:pt x="41" y="14"/>
                </a:lnTo>
                <a:lnTo>
                  <a:pt x="29" y="11"/>
                </a:lnTo>
                <a:lnTo>
                  <a:pt x="29" y="3"/>
                </a:lnTo>
                <a:lnTo>
                  <a:pt x="41" y="4"/>
                </a:lnTo>
                <a:lnTo>
                  <a:pt x="64" y="28"/>
                </a:lnTo>
                <a:lnTo>
                  <a:pt x="59" y="33"/>
                </a:lnTo>
                <a:lnTo>
                  <a:pt x="64" y="43"/>
                </a:lnTo>
                <a:lnTo>
                  <a:pt x="56" y="45"/>
                </a:lnTo>
                <a:lnTo>
                  <a:pt x="64" y="52"/>
                </a:lnTo>
                <a:lnTo>
                  <a:pt x="68" y="74"/>
                </a:lnTo>
                <a:lnTo>
                  <a:pt x="75" y="63"/>
                </a:lnTo>
                <a:lnTo>
                  <a:pt x="75" y="50"/>
                </a:lnTo>
                <a:lnTo>
                  <a:pt x="85" y="55"/>
                </a:lnTo>
                <a:lnTo>
                  <a:pt x="85" y="24"/>
                </a:lnTo>
                <a:lnTo>
                  <a:pt x="103" y="45"/>
                </a:lnTo>
                <a:lnTo>
                  <a:pt x="103" y="26"/>
                </a:lnTo>
                <a:lnTo>
                  <a:pt x="118" y="19"/>
                </a:lnTo>
                <a:lnTo>
                  <a:pt x="130" y="50"/>
                </a:lnTo>
                <a:lnTo>
                  <a:pt x="126" y="19"/>
                </a:lnTo>
                <a:lnTo>
                  <a:pt x="141" y="31"/>
                </a:lnTo>
                <a:lnTo>
                  <a:pt x="146" y="19"/>
                </a:lnTo>
                <a:lnTo>
                  <a:pt x="165" y="19"/>
                </a:lnTo>
                <a:lnTo>
                  <a:pt x="161" y="3"/>
                </a:lnTo>
                <a:lnTo>
                  <a:pt x="167" y="0"/>
                </a:lnTo>
                <a:lnTo>
                  <a:pt x="183" y="19"/>
                </a:lnTo>
                <a:lnTo>
                  <a:pt x="200" y="6"/>
                </a:lnTo>
                <a:lnTo>
                  <a:pt x="192" y="26"/>
                </a:lnTo>
                <a:lnTo>
                  <a:pt x="198" y="26"/>
                </a:lnTo>
                <a:lnTo>
                  <a:pt x="198" y="47"/>
                </a:lnTo>
                <a:lnTo>
                  <a:pt x="213" y="47"/>
                </a:lnTo>
                <a:lnTo>
                  <a:pt x="219" y="63"/>
                </a:lnTo>
                <a:lnTo>
                  <a:pt x="216" y="72"/>
                </a:lnTo>
                <a:lnTo>
                  <a:pt x="223" y="74"/>
                </a:lnTo>
                <a:lnTo>
                  <a:pt x="219" y="91"/>
                </a:lnTo>
                <a:lnTo>
                  <a:pt x="204" y="103"/>
                </a:lnTo>
                <a:lnTo>
                  <a:pt x="209" y="106"/>
                </a:lnTo>
                <a:lnTo>
                  <a:pt x="197" y="126"/>
                </a:lnTo>
                <a:lnTo>
                  <a:pt x="186" y="120"/>
                </a:lnTo>
                <a:lnTo>
                  <a:pt x="167" y="144"/>
                </a:lnTo>
                <a:lnTo>
                  <a:pt x="150" y="147"/>
                </a:lnTo>
                <a:close/>
              </a:path>
            </a:pathLst>
          </a:custGeom>
          <a:solidFill>
            <a:srgbClr val="00f008"/>
          </a:solidFill>
          <a:ln w="9360">
            <a:solidFill>
              <a:srgbClr val="00f008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356" name=""/>
          <p:cNvGrpSpPr/>
          <p:nvPr/>
        </p:nvGrpSpPr>
        <p:grpSpPr>
          <a:xfrm>
            <a:off x="3543480" y="851040"/>
            <a:ext cx="353880" cy="277560"/>
            <a:chOff x="3543480" y="851040"/>
            <a:chExt cx="353880" cy="277560"/>
          </a:xfrm>
        </p:grpSpPr>
        <p:sp>
          <p:nvSpPr>
            <p:cNvPr id="357" name=""/>
            <p:cNvSpPr/>
            <p:nvPr/>
          </p:nvSpPr>
          <p:spPr>
            <a:xfrm>
              <a:off x="3543480" y="851040"/>
              <a:ext cx="353880" cy="277560"/>
            </a:xfrm>
            <a:custGeom>
              <a:avLst/>
              <a:gdLst/>
              <a:ahLst/>
              <a:rect l="l" t="t" r="r" b="b"/>
              <a:pathLst>
                <a:path w="223" h="175">
                  <a:moveTo>
                    <a:pt x="150" y="147"/>
                  </a:moveTo>
                  <a:lnTo>
                    <a:pt x="120" y="175"/>
                  </a:lnTo>
                  <a:lnTo>
                    <a:pt x="92" y="167"/>
                  </a:lnTo>
                  <a:lnTo>
                    <a:pt x="68" y="148"/>
                  </a:lnTo>
                  <a:lnTo>
                    <a:pt x="37" y="151"/>
                  </a:lnTo>
                  <a:lnTo>
                    <a:pt x="37" y="139"/>
                  </a:lnTo>
                  <a:lnTo>
                    <a:pt x="54" y="132"/>
                  </a:lnTo>
                  <a:lnTo>
                    <a:pt x="54" y="123"/>
                  </a:lnTo>
                  <a:lnTo>
                    <a:pt x="47" y="125"/>
                  </a:lnTo>
                  <a:lnTo>
                    <a:pt x="54" y="110"/>
                  </a:lnTo>
                  <a:lnTo>
                    <a:pt x="49" y="115"/>
                  </a:lnTo>
                  <a:lnTo>
                    <a:pt x="40" y="96"/>
                  </a:lnTo>
                  <a:lnTo>
                    <a:pt x="12" y="98"/>
                  </a:lnTo>
                  <a:lnTo>
                    <a:pt x="35" y="84"/>
                  </a:lnTo>
                  <a:lnTo>
                    <a:pt x="54" y="86"/>
                  </a:lnTo>
                  <a:lnTo>
                    <a:pt x="56" y="74"/>
                  </a:lnTo>
                  <a:lnTo>
                    <a:pt x="41" y="79"/>
                  </a:lnTo>
                  <a:lnTo>
                    <a:pt x="54" y="63"/>
                  </a:lnTo>
                  <a:lnTo>
                    <a:pt x="41" y="52"/>
                  </a:lnTo>
                  <a:lnTo>
                    <a:pt x="0" y="60"/>
                  </a:lnTo>
                  <a:lnTo>
                    <a:pt x="4" y="50"/>
                  </a:lnTo>
                  <a:lnTo>
                    <a:pt x="14" y="55"/>
                  </a:lnTo>
                  <a:lnTo>
                    <a:pt x="8" y="41"/>
                  </a:lnTo>
                  <a:lnTo>
                    <a:pt x="24" y="50"/>
                  </a:lnTo>
                  <a:lnTo>
                    <a:pt x="14" y="38"/>
                  </a:lnTo>
                  <a:lnTo>
                    <a:pt x="19" y="36"/>
                  </a:lnTo>
                  <a:lnTo>
                    <a:pt x="14" y="26"/>
                  </a:lnTo>
                  <a:lnTo>
                    <a:pt x="22" y="26"/>
                  </a:lnTo>
                  <a:lnTo>
                    <a:pt x="19" y="22"/>
                  </a:lnTo>
                  <a:lnTo>
                    <a:pt x="41" y="38"/>
                  </a:lnTo>
                  <a:lnTo>
                    <a:pt x="41" y="24"/>
                  </a:lnTo>
                  <a:lnTo>
                    <a:pt x="33" y="19"/>
                  </a:lnTo>
                  <a:lnTo>
                    <a:pt x="41" y="14"/>
                  </a:lnTo>
                  <a:lnTo>
                    <a:pt x="29" y="11"/>
                  </a:lnTo>
                  <a:lnTo>
                    <a:pt x="29" y="3"/>
                  </a:lnTo>
                  <a:lnTo>
                    <a:pt x="41" y="4"/>
                  </a:lnTo>
                  <a:lnTo>
                    <a:pt x="64" y="28"/>
                  </a:lnTo>
                  <a:lnTo>
                    <a:pt x="59" y="33"/>
                  </a:lnTo>
                  <a:lnTo>
                    <a:pt x="64" y="43"/>
                  </a:lnTo>
                  <a:lnTo>
                    <a:pt x="56" y="45"/>
                  </a:lnTo>
                  <a:lnTo>
                    <a:pt x="64" y="52"/>
                  </a:lnTo>
                  <a:lnTo>
                    <a:pt x="68" y="74"/>
                  </a:lnTo>
                  <a:lnTo>
                    <a:pt x="75" y="63"/>
                  </a:lnTo>
                  <a:lnTo>
                    <a:pt x="75" y="50"/>
                  </a:lnTo>
                  <a:lnTo>
                    <a:pt x="85" y="55"/>
                  </a:lnTo>
                  <a:lnTo>
                    <a:pt x="85" y="24"/>
                  </a:lnTo>
                  <a:lnTo>
                    <a:pt x="103" y="45"/>
                  </a:lnTo>
                  <a:lnTo>
                    <a:pt x="103" y="26"/>
                  </a:lnTo>
                  <a:lnTo>
                    <a:pt x="118" y="19"/>
                  </a:lnTo>
                  <a:lnTo>
                    <a:pt x="130" y="50"/>
                  </a:lnTo>
                  <a:lnTo>
                    <a:pt x="126" y="19"/>
                  </a:lnTo>
                  <a:lnTo>
                    <a:pt x="141" y="31"/>
                  </a:lnTo>
                  <a:lnTo>
                    <a:pt x="146" y="19"/>
                  </a:lnTo>
                  <a:lnTo>
                    <a:pt x="165" y="19"/>
                  </a:lnTo>
                  <a:lnTo>
                    <a:pt x="161" y="3"/>
                  </a:lnTo>
                  <a:lnTo>
                    <a:pt x="167" y="0"/>
                  </a:lnTo>
                  <a:lnTo>
                    <a:pt x="183" y="19"/>
                  </a:lnTo>
                  <a:lnTo>
                    <a:pt x="200" y="6"/>
                  </a:lnTo>
                  <a:lnTo>
                    <a:pt x="192" y="26"/>
                  </a:lnTo>
                  <a:lnTo>
                    <a:pt x="198" y="26"/>
                  </a:lnTo>
                  <a:lnTo>
                    <a:pt x="198" y="47"/>
                  </a:lnTo>
                  <a:lnTo>
                    <a:pt x="213" y="47"/>
                  </a:lnTo>
                  <a:lnTo>
                    <a:pt x="219" y="63"/>
                  </a:lnTo>
                  <a:lnTo>
                    <a:pt x="216" y="72"/>
                  </a:lnTo>
                  <a:lnTo>
                    <a:pt x="223" y="74"/>
                  </a:lnTo>
                  <a:lnTo>
                    <a:pt x="219" y="91"/>
                  </a:lnTo>
                  <a:lnTo>
                    <a:pt x="204" y="103"/>
                  </a:lnTo>
                  <a:lnTo>
                    <a:pt x="209" y="106"/>
                  </a:lnTo>
                  <a:lnTo>
                    <a:pt x="197" y="126"/>
                  </a:lnTo>
                  <a:lnTo>
                    <a:pt x="186" y="120"/>
                  </a:lnTo>
                  <a:lnTo>
                    <a:pt x="167" y="144"/>
                  </a:lnTo>
                  <a:lnTo>
                    <a:pt x="150" y="147"/>
                  </a:lnTo>
                  <a:close/>
                </a:path>
              </a:pathLst>
            </a:custGeom>
            <a:solidFill>
              <a:srgbClr val="00f008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358" name=""/>
            <p:cNvSpPr/>
            <p:nvPr/>
          </p:nvSpPr>
          <p:spPr>
            <a:xfrm>
              <a:off x="3543480" y="851040"/>
              <a:ext cx="353880" cy="277560"/>
            </a:xfrm>
            <a:custGeom>
              <a:avLst/>
              <a:gdLst/>
              <a:ahLst/>
              <a:rect l="l" t="t" r="r" b="b"/>
              <a:pathLst>
                <a:path w="223" h="175">
                  <a:moveTo>
                    <a:pt x="150" y="147"/>
                  </a:moveTo>
                  <a:lnTo>
                    <a:pt x="120" y="175"/>
                  </a:lnTo>
                  <a:lnTo>
                    <a:pt x="92" y="167"/>
                  </a:lnTo>
                  <a:lnTo>
                    <a:pt x="68" y="148"/>
                  </a:lnTo>
                  <a:lnTo>
                    <a:pt x="37" y="151"/>
                  </a:lnTo>
                  <a:lnTo>
                    <a:pt x="37" y="139"/>
                  </a:lnTo>
                  <a:lnTo>
                    <a:pt x="54" y="132"/>
                  </a:lnTo>
                  <a:lnTo>
                    <a:pt x="54" y="123"/>
                  </a:lnTo>
                  <a:lnTo>
                    <a:pt x="47" y="125"/>
                  </a:lnTo>
                  <a:lnTo>
                    <a:pt x="54" y="110"/>
                  </a:lnTo>
                  <a:lnTo>
                    <a:pt x="49" y="115"/>
                  </a:lnTo>
                  <a:lnTo>
                    <a:pt x="40" y="96"/>
                  </a:lnTo>
                  <a:lnTo>
                    <a:pt x="12" y="98"/>
                  </a:lnTo>
                  <a:lnTo>
                    <a:pt x="35" y="84"/>
                  </a:lnTo>
                  <a:lnTo>
                    <a:pt x="54" y="86"/>
                  </a:lnTo>
                  <a:lnTo>
                    <a:pt x="56" y="74"/>
                  </a:lnTo>
                  <a:lnTo>
                    <a:pt x="41" y="79"/>
                  </a:lnTo>
                  <a:lnTo>
                    <a:pt x="54" y="63"/>
                  </a:lnTo>
                  <a:lnTo>
                    <a:pt x="41" y="52"/>
                  </a:lnTo>
                  <a:lnTo>
                    <a:pt x="0" y="60"/>
                  </a:lnTo>
                  <a:lnTo>
                    <a:pt x="4" y="50"/>
                  </a:lnTo>
                  <a:lnTo>
                    <a:pt x="14" y="55"/>
                  </a:lnTo>
                  <a:lnTo>
                    <a:pt x="8" y="41"/>
                  </a:lnTo>
                  <a:lnTo>
                    <a:pt x="24" y="50"/>
                  </a:lnTo>
                  <a:lnTo>
                    <a:pt x="14" y="38"/>
                  </a:lnTo>
                  <a:lnTo>
                    <a:pt x="19" y="36"/>
                  </a:lnTo>
                  <a:lnTo>
                    <a:pt x="14" y="26"/>
                  </a:lnTo>
                  <a:lnTo>
                    <a:pt x="22" y="26"/>
                  </a:lnTo>
                  <a:lnTo>
                    <a:pt x="19" y="22"/>
                  </a:lnTo>
                  <a:lnTo>
                    <a:pt x="41" y="38"/>
                  </a:lnTo>
                  <a:lnTo>
                    <a:pt x="41" y="24"/>
                  </a:lnTo>
                  <a:lnTo>
                    <a:pt x="33" y="19"/>
                  </a:lnTo>
                  <a:lnTo>
                    <a:pt x="41" y="14"/>
                  </a:lnTo>
                  <a:lnTo>
                    <a:pt x="29" y="11"/>
                  </a:lnTo>
                  <a:lnTo>
                    <a:pt x="29" y="3"/>
                  </a:lnTo>
                  <a:lnTo>
                    <a:pt x="41" y="4"/>
                  </a:lnTo>
                  <a:lnTo>
                    <a:pt x="64" y="28"/>
                  </a:lnTo>
                  <a:lnTo>
                    <a:pt x="59" y="33"/>
                  </a:lnTo>
                  <a:lnTo>
                    <a:pt x="64" y="43"/>
                  </a:lnTo>
                  <a:lnTo>
                    <a:pt x="56" y="45"/>
                  </a:lnTo>
                  <a:lnTo>
                    <a:pt x="64" y="52"/>
                  </a:lnTo>
                  <a:lnTo>
                    <a:pt x="68" y="74"/>
                  </a:lnTo>
                  <a:lnTo>
                    <a:pt x="75" y="63"/>
                  </a:lnTo>
                  <a:lnTo>
                    <a:pt x="75" y="50"/>
                  </a:lnTo>
                  <a:lnTo>
                    <a:pt x="85" y="55"/>
                  </a:lnTo>
                  <a:lnTo>
                    <a:pt x="85" y="24"/>
                  </a:lnTo>
                  <a:lnTo>
                    <a:pt x="103" y="45"/>
                  </a:lnTo>
                  <a:lnTo>
                    <a:pt x="103" y="26"/>
                  </a:lnTo>
                  <a:lnTo>
                    <a:pt x="118" y="19"/>
                  </a:lnTo>
                  <a:lnTo>
                    <a:pt x="130" y="50"/>
                  </a:lnTo>
                  <a:lnTo>
                    <a:pt x="126" y="19"/>
                  </a:lnTo>
                  <a:lnTo>
                    <a:pt x="141" y="31"/>
                  </a:lnTo>
                  <a:lnTo>
                    <a:pt x="146" y="19"/>
                  </a:lnTo>
                  <a:lnTo>
                    <a:pt x="165" y="19"/>
                  </a:lnTo>
                  <a:lnTo>
                    <a:pt x="161" y="3"/>
                  </a:lnTo>
                  <a:lnTo>
                    <a:pt x="167" y="0"/>
                  </a:lnTo>
                  <a:lnTo>
                    <a:pt x="183" y="19"/>
                  </a:lnTo>
                  <a:lnTo>
                    <a:pt x="200" y="6"/>
                  </a:lnTo>
                  <a:lnTo>
                    <a:pt x="192" y="26"/>
                  </a:lnTo>
                  <a:lnTo>
                    <a:pt x="198" y="26"/>
                  </a:lnTo>
                  <a:lnTo>
                    <a:pt x="198" y="47"/>
                  </a:lnTo>
                  <a:lnTo>
                    <a:pt x="213" y="47"/>
                  </a:lnTo>
                  <a:lnTo>
                    <a:pt x="219" y="63"/>
                  </a:lnTo>
                  <a:lnTo>
                    <a:pt x="216" y="72"/>
                  </a:lnTo>
                  <a:lnTo>
                    <a:pt x="223" y="74"/>
                  </a:lnTo>
                  <a:lnTo>
                    <a:pt x="219" y="91"/>
                  </a:lnTo>
                  <a:lnTo>
                    <a:pt x="204" y="103"/>
                  </a:lnTo>
                  <a:lnTo>
                    <a:pt x="209" y="106"/>
                  </a:lnTo>
                  <a:lnTo>
                    <a:pt x="197" y="126"/>
                  </a:lnTo>
                  <a:lnTo>
                    <a:pt x="186" y="120"/>
                  </a:lnTo>
                  <a:lnTo>
                    <a:pt x="167" y="144"/>
                  </a:lnTo>
                  <a:lnTo>
                    <a:pt x="150" y="147"/>
                  </a:lnTo>
                </a:path>
              </a:pathLst>
            </a:custGeom>
            <a:noFill/>
            <a:ln w="3240">
              <a:solidFill>
                <a:srgbClr val="00f008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359" name=""/>
          <p:cNvSpPr/>
          <p:nvPr/>
        </p:nvSpPr>
        <p:spPr>
          <a:xfrm>
            <a:off x="4552920" y="2216160"/>
            <a:ext cx="378000" cy="466560"/>
          </a:xfrm>
          <a:custGeom>
            <a:avLst/>
            <a:gdLst/>
            <a:ahLst/>
            <a:rect l="l" t="t" r="r" b="b"/>
            <a:pathLst>
              <a:path w="238" h="294">
                <a:moveTo>
                  <a:pt x="138" y="54"/>
                </a:moveTo>
                <a:lnTo>
                  <a:pt x="145" y="51"/>
                </a:lnTo>
                <a:lnTo>
                  <a:pt x="140" y="41"/>
                </a:lnTo>
                <a:lnTo>
                  <a:pt x="136" y="29"/>
                </a:lnTo>
                <a:lnTo>
                  <a:pt x="134" y="29"/>
                </a:lnTo>
                <a:lnTo>
                  <a:pt x="138" y="22"/>
                </a:lnTo>
                <a:lnTo>
                  <a:pt x="116" y="15"/>
                </a:lnTo>
                <a:lnTo>
                  <a:pt x="107" y="0"/>
                </a:lnTo>
                <a:lnTo>
                  <a:pt x="72" y="8"/>
                </a:lnTo>
                <a:lnTo>
                  <a:pt x="72" y="15"/>
                </a:lnTo>
                <a:lnTo>
                  <a:pt x="66" y="18"/>
                </a:lnTo>
                <a:lnTo>
                  <a:pt x="68" y="27"/>
                </a:lnTo>
                <a:lnTo>
                  <a:pt x="52" y="22"/>
                </a:lnTo>
                <a:lnTo>
                  <a:pt x="46" y="41"/>
                </a:lnTo>
                <a:lnTo>
                  <a:pt x="33" y="24"/>
                </a:lnTo>
                <a:lnTo>
                  <a:pt x="21" y="40"/>
                </a:lnTo>
                <a:lnTo>
                  <a:pt x="4" y="41"/>
                </a:lnTo>
                <a:lnTo>
                  <a:pt x="0" y="43"/>
                </a:lnTo>
                <a:lnTo>
                  <a:pt x="7" y="63"/>
                </a:lnTo>
                <a:lnTo>
                  <a:pt x="0" y="75"/>
                </a:lnTo>
                <a:lnTo>
                  <a:pt x="2" y="78"/>
                </a:lnTo>
                <a:lnTo>
                  <a:pt x="7" y="100"/>
                </a:lnTo>
                <a:lnTo>
                  <a:pt x="14" y="100"/>
                </a:lnTo>
                <a:lnTo>
                  <a:pt x="16" y="111"/>
                </a:lnTo>
                <a:lnTo>
                  <a:pt x="27" y="106"/>
                </a:lnTo>
                <a:lnTo>
                  <a:pt x="42" y="92"/>
                </a:lnTo>
                <a:lnTo>
                  <a:pt x="68" y="106"/>
                </a:lnTo>
                <a:lnTo>
                  <a:pt x="77" y="135"/>
                </a:lnTo>
                <a:lnTo>
                  <a:pt x="89" y="157"/>
                </a:lnTo>
                <a:lnTo>
                  <a:pt x="98" y="157"/>
                </a:lnTo>
                <a:lnTo>
                  <a:pt x="126" y="193"/>
                </a:lnTo>
                <a:lnTo>
                  <a:pt x="140" y="193"/>
                </a:lnTo>
                <a:lnTo>
                  <a:pt x="152" y="212"/>
                </a:lnTo>
                <a:lnTo>
                  <a:pt x="163" y="212"/>
                </a:lnTo>
                <a:lnTo>
                  <a:pt x="168" y="224"/>
                </a:lnTo>
                <a:lnTo>
                  <a:pt x="175" y="231"/>
                </a:lnTo>
                <a:lnTo>
                  <a:pt x="180" y="229"/>
                </a:lnTo>
                <a:lnTo>
                  <a:pt x="190" y="267"/>
                </a:lnTo>
                <a:lnTo>
                  <a:pt x="184" y="272"/>
                </a:lnTo>
                <a:lnTo>
                  <a:pt x="180" y="285"/>
                </a:lnTo>
                <a:lnTo>
                  <a:pt x="182" y="294"/>
                </a:lnTo>
                <a:lnTo>
                  <a:pt x="188" y="294"/>
                </a:lnTo>
                <a:lnTo>
                  <a:pt x="199" y="280"/>
                </a:lnTo>
                <a:lnTo>
                  <a:pt x="201" y="265"/>
                </a:lnTo>
                <a:lnTo>
                  <a:pt x="208" y="261"/>
                </a:lnTo>
                <a:lnTo>
                  <a:pt x="208" y="248"/>
                </a:lnTo>
                <a:lnTo>
                  <a:pt x="199" y="239"/>
                </a:lnTo>
                <a:lnTo>
                  <a:pt x="203" y="220"/>
                </a:lnTo>
                <a:lnTo>
                  <a:pt x="211" y="215"/>
                </a:lnTo>
                <a:lnTo>
                  <a:pt x="225" y="224"/>
                </a:lnTo>
                <a:lnTo>
                  <a:pt x="236" y="236"/>
                </a:lnTo>
                <a:lnTo>
                  <a:pt x="238" y="229"/>
                </a:lnTo>
                <a:lnTo>
                  <a:pt x="225" y="207"/>
                </a:lnTo>
                <a:lnTo>
                  <a:pt x="185" y="185"/>
                </a:lnTo>
                <a:lnTo>
                  <a:pt x="190" y="171"/>
                </a:lnTo>
                <a:lnTo>
                  <a:pt x="188" y="169"/>
                </a:lnTo>
                <a:lnTo>
                  <a:pt x="169" y="174"/>
                </a:lnTo>
                <a:lnTo>
                  <a:pt x="159" y="164"/>
                </a:lnTo>
                <a:lnTo>
                  <a:pt x="149" y="150"/>
                </a:lnTo>
                <a:lnTo>
                  <a:pt x="136" y="119"/>
                </a:lnTo>
                <a:lnTo>
                  <a:pt x="116" y="100"/>
                </a:lnTo>
                <a:lnTo>
                  <a:pt x="112" y="84"/>
                </a:lnTo>
                <a:lnTo>
                  <a:pt x="116" y="73"/>
                </a:lnTo>
                <a:lnTo>
                  <a:pt x="112" y="68"/>
                </a:lnTo>
                <a:lnTo>
                  <a:pt x="112" y="59"/>
                </a:lnTo>
                <a:lnTo>
                  <a:pt x="131" y="46"/>
                </a:lnTo>
                <a:lnTo>
                  <a:pt x="136" y="46"/>
                </a:lnTo>
                <a:lnTo>
                  <a:pt x="138" y="54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360" name=""/>
          <p:cNvGrpSpPr/>
          <p:nvPr/>
        </p:nvGrpSpPr>
        <p:grpSpPr>
          <a:xfrm>
            <a:off x="4552920" y="2216160"/>
            <a:ext cx="378000" cy="466560"/>
            <a:chOff x="4552920" y="2216160"/>
            <a:chExt cx="378000" cy="466560"/>
          </a:xfrm>
        </p:grpSpPr>
        <p:sp>
          <p:nvSpPr>
            <p:cNvPr id="361" name=""/>
            <p:cNvSpPr/>
            <p:nvPr/>
          </p:nvSpPr>
          <p:spPr>
            <a:xfrm>
              <a:off x="4552920" y="2216160"/>
              <a:ext cx="378000" cy="466560"/>
            </a:xfrm>
            <a:custGeom>
              <a:avLst/>
              <a:gdLst/>
              <a:ahLst/>
              <a:rect l="l" t="t" r="r" b="b"/>
              <a:pathLst>
                <a:path w="238" h="294">
                  <a:moveTo>
                    <a:pt x="138" y="54"/>
                  </a:moveTo>
                  <a:lnTo>
                    <a:pt x="145" y="51"/>
                  </a:lnTo>
                  <a:lnTo>
                    <a:pt x="140" y="41"/>
                  </a:lnTo>
                  <a:lnTo>
                    <a:pt x="136" y="29"/>
                  </a:lnTo>
                  <a:lnTo>
                    <a:pt x="134" y="29"/>
                  </a:lnTo>
                  <a:lnTo>
                    <a:pt x="138" y="22"/>
                  </a:lnTo>
                  <a:lnTo>
                    <a:pt x="116" y="15"/>
                  </a:lnTo>
                  <a:lnTo>
                    <a:pt x="107" y="0"/>
                  </a:lnTo>
                  <a:lnTo>
                    <a:pt x="72" y="8"/>
                  </a:lnTo>
                  <a:lnTo>
                    <a:pt x="72" y="15"/>
                  </a:lnTo>
                  <a:lnTo>
                    <a:pt x="66" y="18"/>
                  </a:lnTo>
                  <a:lnTo>
                    <a:pt x="68" y="27"/>
                  </a:lnTo>
                  <a:lnTo>
                    <a:pt x="52" y="22"/>
                  </a:lnTo>
                  <a:lnTo>
                    <a:pt x="46" y="41"/>
                  </a:lnTo>
                  <a:lnTo>
                    <a:pt x="33" y="24"/>
                  </a:lnTo>
                  <a:lnTo>
                    <a:pt x="21" y="40"/>
                  </a:lnTo>
                  <a:lnTo>
                    <a:pt x="4" y="41"/>
                  </a:lnTo>
                  <a:lnTo>
                    <a:pt x="0" y="43"/>
                  </a:lnTo>
                  <a:lnTo>
                    <a:pt x="7" y="63"/>
                  </a:lnTo>
                  <a:lnTo>
                    <a:pt x="0" y="75"/>
                  </a:lnTo>
                  <a:lnTo>
                    <a:pt x="2" y="78"/>
                  </a:lnTo>
                  <a:lnTo>
                    <a:pt x="7" y="100"/>
                  </a:lnTo>
                  <a:lnTo>
                    <a:pt x="14" y="100"/>
                  </a:lnTo>
                  <a:lnTo>
                    <a:pt x="16" y="111"/>
                  </a:lnTo>
                  <a:lnTo>
                    <a:pt x="27" y="106"/>
                  </a:lnTo>
                  <a:lnTo>
                    <a:pt x="42" y="92"/>
                  </a:lnTo>
                  <a:lnTo>
                    <a:pt x="68" y="106"/>
                  </a:lnTo>
                  <a:lnTo>
                    <a:pt x="77" y="135"/>
                  </a:lnTo>
                  <a:lnTo>
                    <a:pt x="89" y="157"/>
                  </a:lnTo>
                  <a:lnTo>
                    <a:pt x="98" y="157"/>
                  </a:lnTo>
                  <a:lnTo>
                    <a:pt x="126" y="193"/>
                  </a:lnTo>
                  <a:lnTo>
                    <a:pt x="140" y="193"/>
                  </a:lnTo>
                  <a:lnTo>
                    <a:pt x="152" y="212"/>
                  </a:lnTo>
                  <a:lnTo>
                    <a:pt x="163" y="212"/>
                  </a:lnTo>
                  <a:lnTo>
                    <a:pt x="168" y="224"/>
                  </a:lnTo>
                  <a:lnTo>
                    <a:pt x="175" y="231"/>
                  </a:lnTo>
                  <a:lnTo>
                    <a:pt x="180" y="229"/>
                  </a:lnTo>
                  <a:lnTo>
                    <a:pt x="190" y="267"/>
                  </a:lnTo>
                  <a:lnTo>
                    <a:pt x="184" y="272"/>
                  </a:lnTo>
                  <a:lnTo>
                    <a:pt x="180" y="285"/>
                  </a:lnTo>
                  <a:lnTo>
                    <a:pt x="182" y="294"/>
                  </a:lnTo>
                  <a:lnTo>
                    <a:pt x="188" y="294"/>
                  </a:lnTo>
                  <a:lnTo>
                    <a:pt x="199" y="280"/>
                  </a:lnTo>
                  <a:lnTo>
                    <a:pt x="201" y="265"/>
                  </a:lnTo>
                  <a:lnTo>
                    <a:pt x="208" y="261"/>
                  </a:lnTo>
                  <a:lnTo>
                    <a:pt x="208" y="248"/>
                  </a:lnTo>
                  <a:lnTo>
                    <a:pt x="199" y="239"/>
                  </a:lnTo>
                  <a:lnTo>
                    <a:pt x="203" y="220"/>
                  </a:lnTo>
                  <a:lnTo>
                    <a:pt x="211" y="215"/>
                  </a:lnTo>
                  <a:lnTo>
                    <a:pt x="225" y="224"/>
                  </a:lnTo>
                  <a:lnTo>
                    <a:pt x="236" y="236"/>
                  </a:lnTo>
                  <a:lnTo>
                    <a:pt x="238" y="229"/>
                  </a:lnTo>
                  <a:lnTo>
                    <a:pt x="225" y="207"/>
                  </a:lnTo>
                  <a:lnTo>
                    <a:pt x="185" y="185"/>
                  </a:lnTo>
                  <a:lnTo>
                    <a:pt x="190" y="171"/>
                  </a:lnTo>
                  <a:lnTo>
                    <a:pt x="188" y="169"/>
                  </a:lnTo>
                  <a:lnTo>
                    <a:pt x="169" y="174"/>
                  </a:lnTo>
                  <a:lnTo>
                    <a:pt x="159" y="164"/>
                  </a:lnTo>
                  <a:lnTo>
                    <a:pt x="149" y="150"/>
                  </a:lnTo>
                  <a:lnTo>
                    <a:pt x="136" y="119"/>
                  </a:lnTo>
                  <a:lnTo>
                    <a:pt x="116" y="100"/>
                  </a:lnTo>
                  <a:lnTo>
                    <a:pt x="112" y="84"/>
                  </a:lnTo>
                  <a:lnTo>
                    <a:pt x="116" y="73"/>
                  </a:lnTo>
                  <a:lnTo>
                    <a:pt x="112" y="68"/>
                  </a:lnTo>
                  <a:lnTo>
                    <a:pt x="112" y="59"/>
                  </a:lnTo>
                  <a:lnTo>
                    <a:pt x="131" y="46"/>
                  </a:lnTo>
                  <a:lnTo>
                    <a:pt x="136" y="46"/>
                  </a:lnTo>
                  <a:lnTo>
                    <a:pt x="138" y="54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362" name=""/>
            <p:cNvSpPr/>
            <p:nvPr/>
          </p:nvSpPr>
          <p:spPr>
            <a:xfrm>
              <a:off x="4552920" y="2216160"/>
              <a:ext cx="378000" cy="466560"/>
            </a:xfrm>
            <a:custGeom>
              <a:avLst/>
              <a:gdLst/>
              <a:ahLst/>
              <a:rect l="l" t="t" r="r" b="b"/>
              <a:pathLst>
                <a:path w="238" h="294">
                  <a:moveTo>
                    <a:pt x="138" y="54"/>
                  </a:moveTo>
                  <a:lnTo>
                    <a:pt x="145" y="51"/>
                  </a:lnTo>
                  <a:lnTo>
                    <a:pt x="140" y="41"/>
                  </a:lnTo>
                  <a:lnTo>
                    <a:pt x="136" y="29"/>
                  </a:lnTo>
                  <a:lnTo>
                    <a:pt x="134" y="29"/>
                  </a:lnTo>
                  <a:lnTo>
                    <a:pt x="138" y="22"/>
                  </a:lnTo>
                  <a:lnTo>
                    <a:pt x="116" y="15"/>
                  </a:lnTo>
                  <a:lnTo>
                    <a:pt x="107" y="0"/>
                  </a:lnTo>
                  <a:lnTo>
                    <a:pt x="72" y="8"/>
                  </a:lnTo>
                  <a:lnTo>
                    <a:pt x="72" y="15"/>
                  </a:lnTo>
                  <a:lnTo>
                    <a:pt x="66" y="18"/>
                  </a:lnTo>
                  <a:lnTo>
                    <a:pt x="68" y="27"/>
                  </a:lnTo>
                  <a:lnTo>
                    <a:pt x="52" y="22"/>
                  </a:lnTo>
                  <a:lnTo>
                    <a:pt x="46" y="41"/>
                  </a:lnTo>
                  <a:lnTo>
                    <a:pt x="33" y="24"/>
                  </a:lnTo>
                  <a:lnTo>
                    <a:pt x="21" y="40"/>
                  </a:lnTo>
                  <a:lnTo>
                    <a:pt x="4" y="41"/>
                  </a:lnTo>
                  <a:lnTo>
                    <a:pt x="0" y="43"/>
                  </a:lnTo>
                  <a:lnTo>
                    <a:pt x="7" y="63"/>
                  </a:lnTo>
                  <a:lnTo>
                    <a:pt x="0" y="75"/>
                  </a:lnTo>
                  <a:lnTo>
                    <a:pt x="2" y="78"/>
                  </a:lnTo>
                  <a:lnTo>
                    <a:pt x="7" y="100"/>
                  </a:lnTo>
                  <a:lnTo>
                    <a:pt x="14" y="100"/>
                  </a:lnTo>
                  <a:lnTo>
                    <a:pt x="16" y="111"/>
                  </a:lnTo>
                  <a:lnTo>
                    <a:pt x="27" y="106"/>
                  </a:lnTo>
                  <a:lnTo>
                    <a:pt x="42" y="92"/>
                  </a:lnTo>
                  <a:lnTo>
                    <a:pt x="68" y="106"/>
                  </a:lnTo>
                  <a:lnTo>
                    <a:pt x="77" y="135"/>
                  </a:lnTo>
                  <a:lnTo>
                    <a:pt x="89" y="157"/>
                  </a:lnTo>
                  <a:lnTo>
                    <a:pt x="98" y="157"/>
                  </a:lnTo>
                  <a:lnTo>
                    <a:pt x="126" y="193"/>
                  </a:lnTo>
                  <a:lnTo>
                    <a:pt x="140" y="193"/>
                  </a:lnTo>
                  <a:lnTo>
                    <a:pt x="152" y="212"/>
                  </a:lnTo>
                  <a:lnTo>
                    <a:pt x="163" y="212"/>
                  </a:lnTo>
                  <a:lnTo>
                    <a:pt x="168" y="224"/>
                  </a:lnTo>
                  <a:lnTo>
                    <a:pt x="175" y="231"/>
                  </a:lnTo>
                  <a:lnTo>
                    <a:pt x="180" y="229"/>
                  </a:lnTo>
                  <a:lnTo>
                    <a:pt x="190" y="267"/>
                  </a:lnTo>
                  <a:lnTo>
                    <a:pt x="184" y="272"/>
                  </a:lnTo>
                  <a:lnTo>
                    <a:pt x="180" y="285"/>
                  </a:lnTo>
                  <a:lnTo>
                    <a:pt x="182" y="294"/>
                  </a:lnTo>
                  <a:lnTo>
                    <a:pt x="188" y="294"/>
                  </a:lnTo>
                  <a:lnTo>
                    <a:pt x="199" y="280"/>
                  </a:lnTo>
                  <a:lnTo>
                    <a:pt x="201" y="265"/>
                  </a:lnTo>
                  <a:lnTo>
                    <a:pt x="208" y="261"/>
                  </a:lnTo>
                  <a:lnTo>
                    <a:pt x="208" y="248"/>
                  </a:lnTo>
                  <a:lnTo>
                    <a:pt x="199" y="239"/>
                  </a:lnTo>
                  <a:lnTo>
                    <a:pt x="203" y="220"/>
                  </a:lnTo>
                  <a:lnTo>
                    <a:pt x="211" y="215"/>
                  </a:lnTo>
                  <a:lnTo>
                    <a:pt x="225" y="224"/>
                  </a:lnTo>
                  <a:lnTo>
                    <a:pt x="236" y="236"/>
                  </a:lnTo>
                  <a:lnTo>
                    <a:pt x="238" y="229"/>
                  </a:lnTo>
                  <a:lnTo>
                    <a:pt x="225" y="207"/>
                  </a:lnTo>
                  <a:lnTo>
                    <a:pt x="185" y="185"/>
                  </a:lnTo>
                  <a:lnTo>
                    <a:pt x="190" y="171"/>
                  </a:lnTo>
                  <a:lnTo>
                    <a:pt x="188" y="169"/>
                  </a:lnTo>
                  <a:lnTo>
                    <a:pt x="169" y="174"/>
                  </a:lnTo>
                  <a:lnTo>
                    <a:pt x="159" y="164"/>
                  </a:lnTo>
                  <a:lnTo>
                    <a:pt x="149" y="150"/>
                  </a:lnTo>
                  <a:lnTo>
                    <a:pt x="136" y="119"/>
                  </a:lnTo>
                  <a:lnTo>
                    <a:pt x="116" y="100"/>
                  </a:lnTo>
                  <a:lnTo>
                    <a:pt x="112" y="84"/>
                  </a:lnTo>
                  <a:lnTo>
                    <a:pt x="116" y="73"/>
                  </a:lnTo>
                  <a:lnTo>
                    <a:pt x="112" y="68"/>
                  </a:lnTo>
                  <a:lnTo>
                    <a:pt x="112" y="59"/>
                  </a:lnTo>
                  <a:lnTo>
                    <a:pt x="131" y="46"/>
                  </a:lnTo>
                  <a:lnTo>
                    <a:pt x="136" y="46"/>
                  </a:lnTo>
                  <a:lnTo>
                    <a:pt x="138" y="54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363" name=""/>
          <p:cNvSpPr/>
          <p:nvPr/>
        </p:nvSpPr>
        <p:spPr>
          <a:xfrm>
            <a:off x="4599000" y="2519280"/>
            <a:ext cx="46080" cy="117720"/>
          </a:xfrm>
          <a:custGeom>
            <a:avLst/>
            <a:gdLst/>
            <a:ahLst/>
            <a:rect l="l" t="t" r="r" b="b"/>
            <a:pathLst>
              <a:path w="29" h="74">
                <a:moveTo>
                  <a:pt x="18" y="0"/>
                </a:moveTo>
                <a:lnTo>
                  <a:pt x="27" y="5"/>
                </a:lnTo>
                <a:lnTo>
                  <a:pt x="29" y="19"/>
                </a:lnTo>
                <a:lnTo>
                  <a:pt x="29" y="60"/>
                </a:lnTo>
                <a:lnTo>
                  <a:pt x="27" y="65"/>
                </a:lnTo>
                <a:lnTo>
                  <a:pt x="20" y="65"/>
                </a:lnTo>
                <a:lnTo>
                  <a:pt x="12" y="74"/>
                </a:lnTo>
                <a:lnTo>
                  <a:pt x="6" y="63"/>
                </a:lnTo>
                <a:lnTo>
                  <a:pt x="6" y="43"/>
                </a:lnTo>
                <a:lnTo>
                  <a:pt x="0" y="13"/>
                </a:lnTo>
                <a:lnTo>
                  <a:pt x="8" y="14"/>
                </a:lnTo>
                <a:lnTo>
                  <a:pt x="18" y="0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364" name=""/>
          <p:cNvGrpSpPr/>
          <p:nvPr/>
        </p:nvGrpSpPr>
        <p:grpSpPr>
          <a:xfrm>
            <a:off x="4599000" y="2519280"/>
            <a:ext cx="46080" cy="117720"/>
            <a:chOff x="4599000" y="2519280"/>
            <a:chExt cx="46080" cy="117720"/>
          </a:xfrm>
        </p:grpSpPr>
        <p:sp>
          <p:nvSpPr>
            <p:cNvPr id="365" name=""/>
            <p:cNvSpPr/>
            <p:nvPr/>
          </p:nvSpPr>
          <p:spPr>
            <a:xfrm>
              <a:off x="4599000" y="2519280"/>
              <a:ext cx="46080" cy="117720"/>
            </a:xfrm>
            <a:custGeom>
              <a:avLst/>
              <a:gdLst/>
              <a:ahLst/>
              <a:rect l="l" t="t" r="r" b="b"/>
              <a:pathLst>
                <a:path w="29" h="74">
                  <a:moveTo>
                    <a:pt x="18" y="0"/>
                  </a:moveTo>
                  <a:lnTo>
                    <a:pt x="27" y="5"/>
                  </a:lnTo>
                  <a:lnTo>
                    <a:pt x="29" y="19"/>
                  </a:lnTo>
                  <a:lnTo>
                    <a:pt x="29" y="60"/>
                  </a:lnTo>
                  <a:lnTo>
                    <a:pt x="27" y="65"/>
                  </a:lnTo>
                  <a:lnTo>
                    <a:pt x="20" y="65"/>
                  </a:lnTo>
                  <a:lnTo>
                    <a:pt x="12" y="74"/>
                  </a:lnTo>
                  <a:lnTo>
                    <a:pt x="6" y="63"/>
                  </a:lnTo>
                  <a:lnTo>
                    <a:pt x="6" y="43"/>
                  </a:lnTo>
                  <a:lnTo>
                    <a:pt x="0" y="13"/>
                  </a:lnTo>
                  <a:lnTo>
                    <a:pt x="8" y="14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366" name=""/>
            <p:cNvSpPr/>
            <p:nvPr/>
          </p:nvSpPr>
          <p:spPr>
            <a:xfrm>
              <a:off x="4599000" y="2519280"/>
              <a:ext cx="46080" cy="117720"/>
            </a:xfrm>
            <a:custGeom>
              <a:avLst/>
              <a:gdLst/>
              <a:ahLst/>
              <a:rect l="l" t="t" r="r" b="b"/>
              <a:pathLst>
                <a:path w="29" h="74">
                  <a:moveTo>
                    <a:pt x="18" y="0"/>
                  </a:moveTo>
                  <a:lnTo>
                    <a:pt x="27" y="5"/>
                  </a:lnTo>
                  <a:lnTo>
                    <a:pt x="29" y="19"/>
                  </a:lnTo>
                  <a:lnTo>
                    <a:pt x="29" y="60"/>
                  </a:lnTo>
                  <a:lnTo>
                    <a:pt x="27" y="65"/>
                  </a:lnTo>
                  <a:lnTo>
                    <a:pt x="20" y="65"/>
                  </a:lnTo>
                  <a:lnTo>
                    <a:pt x="12" y="74"/>
                  </a:lnTo>
                  <a:lnTo>
                    <a:pt x="6" y="63"/>
                  </a:lnTo>
                  <a:lnTo>
                    <a:pt x="6" y="43"/>
                  </a:lnTo>
                  <a:lnTo>
                    <a:pt x="0" y="13"/>
                  </a:lnTo>
                  <a:lnTo>
                    <a:pt x="8" y="14"/>
                  </a:lnTo>
                  <a:lnTo>
                    <a:pt x="18" y="0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367" name=""/>
          <p:cNvSpPr/>
          <p:nvPr/>
        </p:nvSpPr>
        <p:spPr>
          <a:xfrm>
            <a:off x="4737240" y="2668680"/>
            <a:ext cx="101520" cy="71280"/>
          </a:xfrm>
          <a:custGeom>
            <a:avLst/>
            <a:gdLst/>
            <a:ahLst/>
            <a:rect l="l" t="t" r="r" b="b"/>
            <a:pathLst>
              <a:path w="64" h="45">
                <a:moveTo>
                  <a:pt x="64" y="0"/>
                </a:moveTo>
                <a:lnTo>
                  <a:pt x="53" y="23"/>
                </a:lnTo>
                <a:lnTo>
                  <a:pt x="55" y="36"/>
                </a:lnTo>
                <a:lnTo>
                  <a:pt x="53" y="45"/>
                </a:lnTo>
                <a:lnTo>
                  <a:pt x="43" y="45"/>
                </a:lnTo>
                <a:lnTo>
                  <a:pt x="36" y="36"/>
                </a:lnTo>
                <a:lnTo>
                  <a:pt x="1" y="19"/>
                </a:lnTo>
                <a:lnTo>
                  <a:pt x="0" y="9"/>
                </a:lnTo>
                <a:lnTo>
                  <a:pt x="1" y="1"/>
                </a:lnTo>
                <a:lnTo>
                  <a:pt x="14" y="0"/>
                </a:lnTo>
                <a:lnTo>
                  <a:pt x="24" y="6"/>
                </a:lnTo>
                <a:lnTo>
                  <a:pt x="64" y="0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24480" bIns="244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368" name=""/>
          <p:cNvGrpSpPr/>
          <p:nvPr/>
        </p:nvGrpSpPr>
        <p:grpSpPr>
          <a:xfrm>
            <a:off x="4737240" y="2668680"/>
            <a:ext cx="101520" cy="71280"/>
            <a:chOff x="4737240" y="2668680"/>
            <a:chExt cx="101520" cy="71280"/>
          </a:xfrm>
        </p:grpSpPr>
        <p:sp>
          <p:nvSpPr>
            <p:cNvPr id="369" name=""/>
            <p:cNvSpPr/>
            <p:nvPr/>
          </p:nvSpPr>
          <p:spPr>
            <a:xfrm>
              <a:off x="4737240" y="2668680"/>
              <a:ext cx="101520" cy="71280"/>
            </a:xfrm>
            <a:custGeom>
              <a:avLst/>
              <a:gdLst/>
              <a:ahLst/>
              <a:rect l="l" t="t" r="r" b="b"/>
              <a:pathLst>
                <a:path w="64" h="45">
                  <a:moveTo>
                    <a:pt x="64" y="0"/>
                  </a:moveTo>
                  <a:lnTo>
                    <a:pt x="53" y="23"/>
                  </a:lnTo>
                  <a:lnTo>
                    <a:pt x="55" y="36"/>
                  </a:lnTo>
                  <a:lnTo>
                    <a:pt x="53" y="45"/>
                  </a:lnTo>
                  <a:lnTo>
                    <a:pt x="43" y="45"/>
                  </a:lnTo>
                  <a:lnTo>
                    <a:pt x="36" y="36"/>
                  </a:lnTo>
                  <a:lnTo>
                    <a:pt x="1" y="19"/>
                  </a:lnTo>
                  <a:lnTo>
                    <a:pt x="0" y="9"/>
                  </a:lnTo>
                  <a:lnTo>
                    <a:pt x="1" y="1"/>
                  </a:lnTo>
                  <a:lnTo>
                    <a:pt x="14" y="0"/>
                  </a:lnTo>
                  <a:lnTo>
                    <a:pt x="24" y="6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24480" bIns="244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370" name=""/>
            <p:cNvSpPr/>
            <p:nvPr/>
          </p:nvSpPr>
          <p:spPr>
            <a:xfrm>
              <a:off x="4737240" y="2668680"/>
              <a:ext cx="101520" cy="71280"/>
            </a:xfrm>
            <a:custGeom>
              <a:avLst/>
              <a:gdLst/>
              <a:ahLst/>
              <a:rect l="l" t="t" r="r" b="b"/>
              <a:pathLst>
                <a:path w="64" h="45">
                  <a:moveTo>
                    <a:pt x="64" y="0"/>
                  </a:moveTo>
                  <a:lnTo>
                    <a:pt x="53" y="23"/>
                  </a:lnTo>
                  <a:lnTo>
                    <a:pt x="55" y="36"/>
                  </a:lnTo>
                  <a:lnTo>
                    <a:pt x="53" y="45"/>
                  </a:lnTo>
                  <a:lnTo>
                    <a:pt x="43" y="45"/>
                  </a:lnTo>
                  <a:lnTo>
                    <a:pt x="36" y="36"/>
                  </a:lnTo>
                  <a:lnTo>
                    <a:pt x="1" y="19"/>
                  </a:lnTo>
                  <a:lnTo>
                    <a:pt x="0" y="9"/>
                  </a:lnTo>
                  <a:lnTo>
                    <a:pt x="1" y="1"/>
                  </a:lnTo>
                  <a:lnTo>
                    <a:pt x="14" y="0"/>
                  </a:lnTo>
                  <a:lnTo>
                    <a:pt x="24" y="6"/>
                  </a:lnTo>
                  <a:lnTo>
                    <a:pt x="64" y="0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24480" bIns="244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371" name=""/>
          <p:cNvSpPr/>
          <p:nvPr/>
        </p:nvSpPr>
        <p:spPr>
          <a:xfrm>
            <a:off x="4513320" y="2041560"/>
            <a:ext cx="23760" cy="39600"/>
          </a:xfrm>
          <a:custGeom>
            <a:avLst/>
            <a:gdLst/>
            <a:ahLst/>
            <a:rect l="l" t="t" r="r" b="b"/>
            <a:pathLst>
              <a:path w="15" h="25">
                <a:moveTo>
                  <a:pt x="3" y="22"/>
                </a:moveTo>
                <a:lnTo>
                  <a:pt x="15" y="25"/>
                </a:lnTo>
                <a:lnTo>
                  <a:pt x="15" y="17"/>
                </a:lnTo>
                <a:lnTo>
                  <a:pt x="10" y="0"/>
                </a:lnTo>
                <a:lnTo>
                  <a:pt x="0" y="9"/>
                </a:lnTo>
                <a:lnTo>
                  <a:pt x="3" y="22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7200" bIns="-72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372" name=""/>
          <p:cNvGrpSpPr/>
          <p:nvPr/>
        </p:nvGrpSpPr>
        <p:grpSpPr>
          <a:xfrm>
            <a:off x="4513320" y="2041560"/>
            <a:ext cx="23760" cy="39600"/>
            <a:chOff x="4513320" y="2041560"/>
            <a:chExt cx="23760" cy="39600"/>
          </a:xfrm>
        </p:grpSpPr>
        <p:sp>
          <p:nvSpPr>
            <p:cNvPr id="373" name=""/>
            <p:cNvSpPr/>
            <p:nvPr/>
          </p:nvSpPr>
          <p:spPr>
            <a:xfrm>
              <a:off x="4513320" y="2041560"/>
              <a:ext cx="23760" cy="39600"/>
            </a:xfrm>
            <a:custGeom>
              <a:avLst/>
              <a:gdLst/>
              <a:ahLst/>
              <a:rect l="l" t="t" r="r" b="b"/>
              <a:pathLst>
                <a:path w="15" h="25">
                  <a:moveTo>
                    <a:pt x="3" y="22"/>
                  </a:moveTo>
                  <a:lnTo>
                    <a:pt x="15" y="25"/>
                  </a:lnTo>
                  <a:lnTo>
                    <a:pt x="15" y="17"/>
                  </a:lnTo>
                  <a:lnTo>
                    <a:pt x="10" y="0"/>
                  </a:lnTo>
                  <a:lnTo>
                    <a:pt x="0" y="9"/>
                  </a:lnTo>
                  <a:lnTo>
                    <a:pt x="3" y="22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7200" bIns="-72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374" name=""/>
            <p:cNvSpPr/>
            <p:nvPr/>
          </p:nvSpPr>
          <p:spPr>
            <a:xfrm>
              <a:off x="4513320" y="2041560"/>
              <a:ext cx="23760" cy="39600"/>
            </a:xfrm>
            <a:custGeom>
              <a:avLst/>
              <a:gdLst/>
              <a:ahLst/>
              <a:rect l="l" t="t" r="r" b="b"/>
              <a:pathLst>
                <a:path w="15" h="25">
                  <a:moveTo>
                    <a:pt x="3" y="22"/>
                  </a:moveTo>
                  <a:lnTo>
                    <a:pt x="15" y="25"/>
                  </a:lnTo>
                  <a:lnTo>
                    <a:pt x="15" y="17"/>
                  </a:lnTo>
                  <a:lnTo>
                    <a:pt x="10" y="0"/>
                  </a:lnTo>
                  <a:lnTo>
                    <a:pt x="0" y="9"/>
                  </a:lnTo>
                  <a:lnTo>
                    <a:pt x="3" y="22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7200" bIns="-72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375" name=""/>
          <p:cNvSpPr/>
          <p:nvPr/>
        </p:nvSpPr>
        <p:spPr>
          <a:xfrm>
            <a:off x="4487760" y="1862280"/>
            <a:ext cx="15840" cy="15840"/>
          </a:xfrm>
          <a:custGeom>
            <a:avLst/>
            <a:gdLst/>
            <a:ahLst/>
            <a:rect l="l" t="t" r="r" b="b"/>
            <a:pathLst>
              <a:path w="10" h="10">
                <a:moveTo>
                  <a:pt x="10" y="0"/>
                </a:moveTo>
                <a:lnTo>
                  <a:pt x="0" y="10"/>
                </a:lnTo>
                <a:lnTo>
                  <a:pt x="6" y="0"/>
                </a:lnTo>
                <a:lnTo>
                  <a:pt x="10" y="0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376" name=""/>
          <p:cNvGrpSpPr/>
          <p:nvPr/>
        </p:nvGrpSpPr>
        <p:grpSpPr>
          <a:xfrm>
            <a:off x="4487760" y="1862280"/>
            <a:ext cx="15840" cy="15840"/>
            <a:chOff x="4487760" y="1862280"/>
            <a:chExt cx="15840" cy="15840"/>
          </a:xfrm>
        </p:grpSpPr>
        <p:sp>
          <p:nvSpPr>
            <p:cNvPr id="377" name=""/>
            <p:cNvSpPr/>
            <p:nvPr/>
          </p:nvSpPr>
          <p:spPr>
            <a:xfrm>
              <a:off x="4487760" y="1862280"/>
              <a:ext cx="15840" cy="15840"/>
            </a:xfrm>
            <a:custGeom>
              <a:avLst/>
              <a:gdLst/>
              <a:ahLst/>
              <a:rect l="l" t="t" r="r" b="b"/>
              <a:pathLst>
                <a:path w="10" h="10">
                  <a:moveTo>
                    <a:pt x="10" y="0"/>
                  </a:moveTo>
                  <a:lnTo>
                    <a:pt x="0" y="10"/>
                  </a:lnTo>
                  <a:lnTo>
                    <a:pt x="6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0960" bIns="-309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378" name=""/>
            <p:cNvSpPr/>
            <p:nvPr/>
          </p:nvSpPr>
          <p:spPr>
            <a:xfrm>
              <a:off x="4487760" y="1862280"/>
              <a:ext cx="15840" cy="15840"/>
            </a:xfrm>
            <a:custGeom>
              <a:avLst/>
              <a:gdLst/>
              <a:ahLst/>
              <a:rect l="l" t="t" r="r" b="b"/>
              <a:pathLst>
                <a:path w="10" h="10">
                  <a:moveTo>
                    <a:pt x="10" y="0"/>
                  </a:moveTo>
                  <a:lnTo>
                    <a:pt x="0" y="10"/>
                  </a:lnTo>
                  <a:lnTo>
                    <a:pt x="6" y="0"/>
                  </a:lnTo>
                  <a:lnTo>
                    <a:pt x="10" y="0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0960" bIns="-309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379" name=""/>
          <p:cNvSpPr/>
          <p:nvPr/>
        </p:nvSpPr>
        <p:spPr>
          <a:xfrm>
            <a:off x="4448160" y="1847880"/>
            <a:ext cx="114480" cy="163440"/>
          </a:xfrm>
          <a:custGeom>
            <a:avLst/>
            <a:gdLst/>
            <a:ahLst/>
            <a:rect l="l" t="t" r="r" b="b"/>
            <a:pathLst>
              <a:path w="72" h="103">
                <a:moveTo>
                  <a:pt x="31" y="22"/>
                </a:moveTo>
                <a:lnTo>
                  <a:pt x="35" y="27"/>
                </a:lnTo>
                <a:lnTo>
                  <a:pt x="31" y="31"/>
                </a:lnTo>
                <a:lnTo>
                  <a:pt x="31" y="38"/>
                </a:lnTo>
                <a:lnTo>
                  <a:pt x="39" y="43"/>
                </a:lnTo>
                <a:lnTo>
                  <a:pt x="37" y="33"/>
                </a:lnTo>
                <a:lnTo>
                  <a:pt x="41" y="22"/>
                </a:lnTo>
                <a:lnTo>
                  <a:pt x="39" y="22"/>
                </a:lnTo>
                <a:lnTo>
                  <a:pt x="39" y="8"/>
                </a:lnTo>
                <a:lnTo>
                  <a:pt x="63" y="0"/>
                </a:lnTo>
                <a:lnTo>
                  <a:pt x="72" y="8"/>
                </a:lnTo>
                <a:lnTo>
                  <a:pt x="68" y="27"/>
                </a:lnTo>
                <a:lnTo>
                  <a:pt x="61" y="31"/>
                </a:lnTo>
                <a:lnTo>
                  <a:pt x="70" y="43"/>
                </a:lnTo>
                <a:lnTo>
                  <a:pt x="61" y="57"/>
                </a:lnTo>
                <a:lnTo>
                  <a:pt x="49" y="57"/>
                </a:lnTo>
                <a:lnTo>
                  <a:pt x="49" y="103"/>
                </a:lnTo>
                <a:lnTo>
                  <a:pt x="43" y="98"/>
                </a:lnTo>
                <a:lnTo>
                  <a:pt x="41" y="86"/>
                </a:lnTo>
                <a:lnTo>
                  <a:pt x="31" y="79"/>
                </a:lnTo>
                <a:lnTo>
                  <a:pt x="7" y="84"/>
                </a:lnTo>
                <a:lnTo>
                  <a:pt x="0" y="79"/>
                </a:lnTo>
                <a:lnTo>
                  <a:pt x="16" y="79"/>
                </a:lnTo>
                <a:lnTo>
                  <a:pt x="9" y="74"/>
                </a:lnTo>
                <a:lnTo>
                  <a:pt x="28" y="67"/>
                </a:lnTo>
                <a:lnTo>
                  <a:pt x="16" y="65"/>
                </a:lnTo>
                <a:lnTo>
                  <a:pt x="14" y="57"/>
                </a:lnTo>
                <a:lnTo>
                  <a:pt x="31" y="22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380" name=""/>
          <p:cNvGrpSpPr/>
          <p:nvPr/>
        </p:nvGrpSpPr>
        <p:grpSpPr>
          <a:xfrm>
            <a:off x="4448160" y="1847880"/>
            <a:ext cx="114480" cy="163440"/>
            <a:chOff x="4448160" y="1847880"/>
            <a:chExt cx="114480" cy="163440"/>
          </a:xfrm>
        </p:grpSpPr>
        <p:sp>
          <p:nvSpPr>
            <p:cNvPr id="381" name=""/>
            <p:cNvSpPr/>
            <p:nvPr/>
          </p:nvSpPr>
          <p:spPr>
            <a:xfrm>
              <a:off x="4448160" y="1847880"/>
              <a:ext cx="114480" cy="163440"/>
            </a:xfrm>
            <a:custGeom>
              <a:avLst/>
              <a:gdLst/>
              <a:ahLst/>
              <a:rect l="l" t="t" r="r" b="b"/>
              <a:pathLst>
                <a:path w="72" h="103">
                  <a:moveTo>
                    <a:pt x="31" y="22"/>
                  </a:moveTo>
                  <a:lnTo>
                    <a:pt x="35" y="27"/>
                  </a:lnTo>
                  <a:lnTo>
                    <a:pt x="31" y="31"/>
                  </a:lnTo>
                  <a:lnTo>
                    <a:pt x="31" y="38"/>
                  </a:lnTo>
                  <a:lnTo>
                    <a:pt x="39" y="43"/>
                  </a:lnTo>
                  <a:lnTo>
                    <a:pt x="37" y="33"/>
                  </a:lnTo>
                  <a:lnTo>
                    <a:pt x="41" y="22"/>
                  </a:lnTo>
                  <a:lnTo>
                    <a:pt x="39" y="22"/>
                  </a:lnTo>
                  <a:lnTo>
                    <a:pt x="39" y="8"/>
                  </a:lnTo>
                  <a:lnTo>
                    <a:pt x="63" y="0"/>
                  </a:lnTo>
                  <a:lnTo>
                    <a:pt x="72" y="8"/>
                  </a:lnTo>
                  <a:lnTo>
                    <a:pt x="68" y="27"/>
                  </a:lnTo>
                  <a:lnTo>
                    <a:pt x="61" y="31"/>
                  </a:lnTo>
                  <a:lnTo>
                    <a:pt x="70" y="43"/>
                  </a:lnTo>
                  <a:lnTo>
                    <a:pt x="61" y="57"/>
                  </a:lnTo>
                  <a:lnTo>
                    <a:pt x="49" y="57"/>
                  </a:lnTo>
                  <a:lnTo>
                    <a:pt x="49" y="103"/>
                  </a:lnTo>
                  <a:lnTo>
                    <a:pt x="43" y="98"/>
                  </a:lnTo>
                  <a:lnTo>
                    <a:pt x="41" y="86"/>
                  </a:lnTo>
                  <a:lnTo>
                    <a:pt x="31" y="79"/>
                  </a:lnTo>
                  <a:lnTo>
                    <a:pt x="7" y="84"/>
                  </a:lnTo>
                  <a:lnTo>
                    <a:pt x="0" y="79"/>
                  </a:lnTo>
                  <a:lnTo>
                    <a:pt x="16" y="79"/>
                  </a:lnTo>
                  <a:lnTo>
                    <a:pt x="9" y="74"/>
                  </a:lnTo>
                  <a:lnTo>
                    <a:pt x="28" y="67"/>
                  </a:lnTo>
                  <a:lnTo>
                    <a:pt x="16" y="65"/>
                  </a:lnTo>
                  <a:lnTo>
                    <a:pt x="14" y="57"/>
                  </a:lnTo>
                  <a:lnTo>
                    <a:pt x="31" y="22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382" name=""/>
            <p:cNvSpPr/>
            <p:nvPr/>
          </p:nvSpPr>
          <p:spPr>
            <a:xfrm>
              <a:off x="4448160" y="1847880"/>
              <a:ext cx="114480" cy="163440"/>
            </a:xfrm>
            <a:custGeom>
              <a:avLst/>
              <a:gdLst/>
              <a:ahLst/>
              <a:rect l="l" t="t" r="r" b="b"/>
              <a:pathLst>
                <a:path w="72" h="103">
                  <a:moveTo>
                    <a:pt x="31" y="22"/>
                  </a:moveTo>
                  <a:lnTo>
                    <a:pt x="35" y="27"/>
                  </a:lnTo>
                  <a:lnTo>
                    <a:pt x="31" y="31"/>
                  </a:lnTo>
                  <a:lnTo>
                    <a:pt x="31" y="38"/>
                  </a:lnTo>
                  <a:lnTo>
                    <a:pt x="39" y="43"/>
                  </a:lnTo>
                  <a:lnTo>
                    <a:pt x="37" y="33"/>
                  </a:lnTo>
                  <a:lnTo>
                    <a:pt x="41" y="22"/>
                  </a:lnTo>
                  <a:lnTo>
                    <a:pt x="39" y="22"/>
                  </a:lnTo>
                  <a:lnTo>
                    <a:pt x="39" y="8"/>
                  </a:lnTo>
                  <a:lnTo>
                    <a:pt x="63" y="0"/>
                  </a:lnTo>
                  <a:lnTo>
                    <a:pt x="72" y="8"/>
                  </a:lnTo>
                  <a:lnTo>
                    <a:pt x="68" y="27"/>
                  </a:lnTo>
                  <a:lnTo>
                    <a:pt x="61" y="31"/>
                  </a:lnTo>
                  <a:lnTo>
                    <a:pt x="70" y="43"/>
                  </a:lnTo>
                  <a:lnTo>
                    <a:pt x="61" y="57"/>
                  </a:lnTo>
                  <a:lnTo>
                    <a:pt x="49" y="57"/>
                  </a:lnTo>
                  <a:lnTo>
                    <a:pt x="49" y="103"/>
                  </a:lnTo>
                  <a:lnTo>
                    <a:pt x="43" y="98"/>
                  </a:lnTo>
                  <a:lnTo>
                    <a:pt x="41" y="86"/>
                  </a:lnTo>
                  <a:lnTo>
                    <a:pt x="31" y="79"/>
                  </a:lnTo>
                  <a:lnTo>
                    <a:pt x="7" y="84"/>
                  </a:lnTo>
                  <a:lnTo>
                    <a:pt x="0" y="79"/>
                  </a:lnTo>
                  <a:lnTo>
                    <a:pt x="16" y="79"/>
                  </a:lnTo>
                  <a:lnTo>
                    <a:pt x="9" y="74"/>
                  </a:lnTo>
                  <a:lnTo>
                    <a:pt x="28" y="67"/>
                  </a:lnTo>
                  <a:lnTo>
                    <a:pt x="16" y="65"/>
                  </a:lnTo>
                  <a:lnTo>
                    <a:pt x="14" y="57"/>
                  </a:lnTo>
                  <a:lnTo>
                    <a:pt x="31" y="22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383" name=""/>
          <p:cNvSpPr/>
          <p:nvPr/>
        </p:nvSpPr>
        <p:spPr>
          <a:xfrm>
            <a:off x="4035600" y="2481120"/>
            <a:ext cx="102960" cy="244440"/>
          </a:xfrm>
          <a:custGeom>
            <a:avLst/>
            <a:gdLst/>
            <a:ahLst/>
            <a:rect l="l" t="t" r="r" b="b"/>
            <a:pathLst>
              <a:path w="65" h="154">
                <a:moveTo>
                  <a:pt x="12" y="10"/>
                </a:moveTo>
                <a:lnTo>
                  <a:pt x="16" y="37"/>
                </a:lnTo>
                <a:lnTo>
                  <a:pt x="0" y="103"/>
                </a:lnTo>
                <a:lnTo>
                  <a:pt x="6" y="113"/>
                </a:lnTo>
                <a:lnTo>
                  <a:pt x="16" y="111"/>
                </a:lnTo>
                <a:lnTo>
                  <a:pt x="12" y="154"/>
                </a:lnTo>
                <a:lnTo>
                  <a:pt x="41" y="149"/>
                </a:lnTo>
                <a:lnTo>
                  <a:pt x="41" y="137"/>
                </a:lnTo>
                <a:lnTo>
                  <a:pt x="51" y="125"/>
                </a:lnTo>
                <a:lnTo>
                  <a:pt x="44" y="111"/>
                </a:lnTo>
                <a:lnTo>
                  <a:pt x="49" y="94"/>
                </a:lnTo>
                <a:lnTo>
                  <a:pt x="42" y="78"/>
                </a:lnTo>
                <a:lnTo>
                  <a:pt x="53" y="67"/>
                </a:lnTo>
                <a:lnTo>
                  <a:pt x="51" y="57"/>
                </a:lnTo>
                <a:lnTo>
                  <a:pt x="53" y="34"/>
                </a:lnTo>
                <a:lnTo>
                  <a:pt x="65" y="15"/>
                </a:lnTo>
                <a:lnTo>
                  <a:pt x="61" y="5"/>
                </a:lnTo>
                <a:lnTo>
                  <a:pt x="30" y="8"/>
                </a:lnTo>
                <a:lnTo>
                  <a:pt x="26" y="0"/>
                </a:lnTo>
                <a:lnTo>
                  <a:pt x="12" y="10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384" name=""/>
          <p:cNvGrpSpPr/>
          <p:nvPr/>
        </p:nvGrpSpPr>
        <p:grpSpPr>
          <a:xfrm>
            <a:off x="4035600" y="2481120"/>
            <a:ext cx="102960" cy="244440"/>
            <a:chOff x="4035600" y="2481120"/>
            <a:chExt cx="102960" cy="244440"/>
          </a:xfrm>
        </p:grpSpPr>
        <p:sp>
          <p:nvSpPr>
            <p:cNvPr id="385" name=""/>
            <p:cNvSpPr/>
            <p:nvPr/>
          </p:nvSpPr>
          <p:spPr>
            <a:xfrm>
              <a:off x="4035600" y="2481120"/>
              <a:ext cx="102960" cy="244440"/>
            </a:xfrm>
            <a:custGeom>
              <a:avLst/>
              <a:gdLst/>
              <a:ahLst/>
              <a:rect l="l" t="t" r="r" b="b"/>
              <a:pathLst>
                <a:path w="65" h="154">
                  <a:moveTo>
                    <a:pt x="12" y="10"/>
                  </a:moveTo>
                  <a:lnTo>
                    <a:pt x="16" y="37"/>
                  </a:lnTo>
                  <a:lnTo>
                    <a:pt x="0" y="103"/>
                  </a:lnTo>
                  <a:lnTo>
                    <a:pt x="6" y="113"/>
                  </a:lnTo>
                  <a:lnTo>
                    <a:pt x="16" y="111"/>
                  </a:lnTo>
                  <a:lnTo>
                    <a:pt x="12" y="154"/>
                  </a:lnTo>
                  <a:lnTo>
                    <a:pt x="41" y="149"/>
                  </a:lnTo>
                  <a:lnTo>
                    <a:pt x="41" y="137"/>
                  </a:lnTo>
                  <a:lnTo>
                    <a:pt x="51" y="125"/>
                  </a:lnTo>
                  <a:lnTo>
                    <a:pt x="44" y="111"/>
                  </a:lnTo>
                  <a:lnTo>
                    <a:pt x="49" y="94"/>
                  </a:lnTo>
                  <a:lnTo>
                    <a:pt x="42" y="78"/>
                  </a:lnTo>
                  <a:lnTo>
                    <a:pt x="53" y="67"/>
                  </a:lnTo>
                  <a:lnTo>
                    <a:pt x="51" y="57"/>
                  </a:lnTo>
                  <a:lnTo>
                    <a:pt x="53" y="34"/>
                  </a:lnTo>
                  <a:lnTo>
                    <a:pt x="65" y="15"/>
                  </a:lnTo>
                  <a:lnTo>
                    <a:pt x="61" y="5"/>
                  </a:lnTo>
                  <a:lnTo>
                    <a:pt x="30" y="8"/>
                  </a:lnTo>
                  <a:lnTo>
                    <a:pt x="26" y="0"/>
                  </a:lnTo>
                  <a:lnTo>
                    <a:pt x="12" y="10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386" name=""/>
            <p:cNvSpPr/>
            <p:nvPr/>
          </p:nvSpPr>
          <p:spPr>
            <a:xfrm>
              <a:off x="4035600" y="2481120"/>
              <a:ext cx="102960" cy="244440"/>
            </a:xfrm>
            <a:custGeom>
              <a:avLst/>
              <a:gdLst/>
              <a:ahLst/>
              <a:rect l="l" t="t" r="r" b="b"/>
              <a:pathLst>
                <a:path w="65" h="154">
                  <a:moveTo>
                    <a:pt x="12" y="10"/>
                  </a:moveTo>
                  <a:lnTo>
                    <a:pt x="16" y="37"/>
                  </a:lnTo>
                  <a:lnTo>
                    <a:pt x="0" y="103"/>
                  </a:lnTo>
                  <a:lnTo>
                    <a:pt x="6" y="113"/>
                  </a:lnTo>
                  <a:lnTo>
                    <a:pt x="16" y="111"/>
                  </a:lnTo>
                  <a:lnTo>
                    <a:pt x="12" y="154"/>
                  </a:lnTo>
                  <a:lnTo>
                    <a:pt x="41" y="149"/>
                  </a:lnTo>
                  <a:lnTo>
                    <a:pt x="41" y="137"/>
                  </a:lnTo>
                  <a:lnTo>
                    <a:pt x="51" y="125"/>
                  </a:lnTo>
                  <a:lnTo>
                    <a:pt x="44" y="111"/>
                  </a:lnTo>
                  <a:lnTo>
                    <a:pt x="49" y="94"/>
                  </a:lnTo>
                  <a:lnTo>
                    <a:pt x="42" y="78"/>
                  </a:lnTo>
                  <a:lnTo>
                    <a:pt x="53" y="67"/>
                  </a:lnTo>
                  <a:lnTo>
                    <a:pt x="51" y="57"/>
                  </a:lnTo>
                  <a:lnTo>
                    <a:pt x="53" y="34"/>
                  </a:lnTo>
                  <a:lnTo>
                    <a:pt x="65" y="15"/>
                  </a:lnTo>
                  <a:lnTo>
                    <a:pt x="61" y="5"/>
                  </a:lnTo>
                  <a:lnTo>
                    <a:pt x="30" y="8"/>
                  </a:lnTo>
                  <a:lnTo>
                    <a:pt x="26" y="0"/>
                  </a:lnTo>
                  <a:lnTo>
                    <a:pt x="12" y="10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387" name=""/>
          <p:cNvSpPr/>
          <p:nvPr/>
        </p:nvSpPr>
        <p:spPr>
          <a:xfrm>
            <a:off x="4984920" y="2151000"/>
            <a:ext cx="303120" cy="250920"/>
          </a:xfrm>
          <a:custGeom>
            <a:avLst/>
            <a:gdLst/>
            <a:ahLst/>
            <a:rect l="l" t="t" r="r" b="b"/>
            <a:pathLst>
              <a:path w="191" h="158">
                <a:moveTo>
                  <a:pt x="0" y="76"/>
                </a:moveTo>
                <a:lnTo>
                  <a:pt x="19" y="68"/>
                </a:lnTo>
                <a:lnTo>
                  <a:pt x="35" y="22"/>
                </a:lnTo>
                <a:lnTo>
                  <a:pt x="53" y="10"/>
                </a:lnTo>
                <a:lnTo>
                  <a:pt x="89" y="10"/>
                </a:lnTo>
                <a:lnTo>
                  <a:pt x="98" y="15"/>
                </a:lnTo>
                <a:lnTo>
                  <a:pt x="133" y="0"/>
                </a:lnTo>
                <a:lnTo>
                  <a:pt x="145" y="15"/>
                </a:lnTo>
                <a:lnTo>
                  <a:pt x="159" y="51"/>
                </a:lnTo>
                <a:lnTo>
                  <a:pt x="161" y="98"/>
                </a:lnTo>
                <a:lnTo>
                  <a:pt x="170" y="104"/>
                </a:lnTo>
                <a:lnTo>
                  <a:pt x="191" y="100"/>
                </a:lnTo>
                <a:lnTo>
                  <a:pt x="189" y="119"/>
                </a:lnTo>
                <a:lnTo>
                  <a:pt x="178" y="131"/>
                </a:lnTo>
                <a:lnTo>
                  <a:pt x="180" y="119"/>
                </a:lnTo>
                <a:lnTo>
                  <a:pt x="176" y="114"/>
                </a:lnTo>
                <a:lnTo>
                  <a:pt x="172" y="153"/>
                </a:lnTo>
                <a:lnTo>
                  <a:pt x="139" y="143"/>
                </a:lnTo>
                <a:lnTo>
                  <a:pt x="108" y="158"/>
                </a:lnTo>
                <a:lnTo>
                  <a:pt x="58" y="153"/>
                </a:lnTo>
                <a:lnTo>
                  <a:pt x="54" y="148"/>
                </a:lnTo>
                <a:lnTo>
                  <a:pt x="56" y="143"/>
                </a:lnTo>
                <a:lnTo>
                  <a:pt x="53" y="141"/>
                </a:lnTo>
                <a:lnTo>
                  <a:pt x="46" y="131"/>
                </a:lnTo>
                <a:lnTo>
                  <a:pt x="50" y="128"/>
                </a:lnTo>
                <a:lnTo>
                  <a:pt x="46" y="123"/>
                </a:lnTo>
                <a:lnTo>
                  <a:pt x="42" y="128"/>
                </a:lnTo>
                <a:lnTo>
                  <a:pt x="25" y="117"/>
                </a:lnTo>
                <a:lnTo>
                  <a:pt x="25" y="107"/>
                </a:lnTo>
                <a:lnTo>
                  <a:pt x="19" y="104"/>
                </a:lnTo>
                <a:lnTo>
                  <a:pt x="11" y="82"/>
                </a:lnTo>
                <a:lnTo>
                  <a:pt x="0" y="76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388" name=""/>
          <p:cNvGrpSpPr/>
          <p:nvPr/>
        </p:nvGrpSpPr>
        <p:grpSpPr>
          <a:xfrm>
            <a:off x="4984920" y="2151000"/>
            <a:ext cx="303120" cy="250920"/>
            <a:chOff x="4984920" y="2151000"/>
            <a:chExt cx="303120" cy="250920"/>
          </a:xfrm>
        </p:grpSpPr>
        <p:sp>
          <p:nvSpPr>
            <p:cNvPr id="389" name=""/>
            <p:cNvSpPr/>
            <p:nvPr/>
          </p:nvSpPr>
          <p:spPr>
            <a:xfrm>
              <a:off x="4984920" y="2151000"/>
              <a:ext cx="303120" cy="250920"/>
            </a:xfrm>
            <a:custGeom>
              <a:avLst/>
              <a:gdLst/>
              <a:ahLst/>
              <a:rect l="l" t="t" r="r" b="b"/>
              <a:pathLst>
                <a:path w="191" h="158">
                  <a:moveTo>
                    <a:pt x="0" y="76"/>
                  </a:moveTo>
                  <a:lnTo>
                    <a:pt x="19" y="68"/>
                  </a:lnTo>
                  <a:lnTo>
                    <a:pt x="35" y="22"/>
                  </a:lnTo>
                  <a:lnTo>
                    <a:pt x="53" y="10"/>
                  </a:lnTo>
                  <a:lnTo>
                    <a:pt x="89" y="10"/>
                  </a:lnTo>
                  <a:lnTo>
                    <a:pt x="98" y="15"/>
                  </a:lnTo>
                  <a:lnTo>
                    <a:pt x="133" y="0"/>
                  </a:lnTo>
                  <a:lnTo>
                    <a:pt x="145" y="15"/>
                  </a:lnTo>
                  <a:lnTo>
                    <a:pt x="159" y="51"/>
                  </a:lnTo>
                  <a:lnTo>
                    <a:pt x="161" y="98"/>
                  </a:lnTo>
                  <a:lnTo>
                    <a:pt x="170" y="104"/>
                  </a:lnTo>
                  <a:lnTo>
                    <a:pt x="191" y="100"/>
                  </a:lnTo>
                  <a:lnTo>
                    <a:pt x="189" y="119"/>
                  </a:lnTo>
                  <a:lnTo>
                    <a:pt x="178" y="131"/>
                  </a:lnTo>
                  <a:lnTo>
                    <a:pt x="180" y="119"/>
                  </a:lnTo>
                  <a:lnTo>
                    <a:pt x="176" y="114"/>
                  </a:lnTo>
                  <a:lnTo>
                    <a:pt x="172" y="153"/>
                  </a:lnTo>
                  <a:lnTo>
                    <a:pt x="139" y="143"/>
                  </a:lnTo>
                  <a:lnTo>
                    <a:pt x="108" y="158"/>
                  </a:lnTo>
                  <a:lnTo>
                    <a:pt x="58" y="153"/>
                  </a:lnTo>
                  <a:lnTo>
                    <a:pt x="54" y="148"/>
                  </a:lnTo>
                  <a:lnTo>
                    <a:pt x="56" y="143"/>
                  </a:lnTo>
                  <a:lnTo>
                    <a:pt x="53" y="141"/>
                  </a:lnTo>
                  <a:lnTo>
                    <a:pt x="46" y="131"/>
                  </a:lnTo>
                  <a:lnTo>
                    <a:pt x="50" y="128"/>
                  </a:lnTo>
                  <a:lnTo>
                    <a:pt x="46" y="123"/>
                  </a:lnTo>
                  <a:lnTo>
                    <a:pt x="42" y="128"/>
                  </a:lnTo>
                  <a:lnTo>
                    <a:pt x="25" y="117"/>
                  </a:lnTo>
                  <a:lnTo>
                    <a:pt x="25" y="107"/>
                  </a:lnTo>
                  <a:lnTo>
                    <a:pt x="19" y="104"/>
                  </a:lnTo>
                  <a:lnTo>
                    <a:pt x="11" y="82"/>
                  </a:lnTo>
                  <a:lnTo>
                    <a:pt x="0" y="76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390" name=""/>
            <p:cNvSpPr/>
            <p:nvPr/>
          </p:nvSpPr>
          <p:spPr>
            <a:xfrm>
              <a:off x="4984920" y="2151000"/>
              <a:ext cx="303120" cy="250920"/>
            </a:xfrm>
            <a:custGeom>
              <a:avLst/>
              <a:gdLst/>
              <a:ahLst/>
              <a:rect l="l" t="t" r="r" b="b"/>
              <a:pathLst>
                <a:path w="191" h="158">
                  <a:moveTo>
                    <a:pt x="0" y="76"/>
                  </a:moveTo>
                  <a:lnTo>
                    <a:pt x="19" y="68"/>
                  </a:lnTo>
                  <a:lnTo>
                    <a:pt x="35" y="22"/>
                  </a:lnTo>
                  <a:lnTo>
                    <a:pt x="53" y="10"/>
                  </a:lnTo>
                  <a:lnTo>
                    <a:pt x="89" y="10"/>
                  </a:lnTo>
                  <a:lnTo>
                    <a:pt x="98" y="15"/>
                  </a:lnTo>
                  <a:lnTo>
                    <a:pt x="133" y="0"/>
                  </a:lnTo>
                  <a:lnTo>
                    <a:pt x="145" y="15"/>
                  </a:lnTo>
                  <a:lnTo>
                    <a:pt x="159" y="51"/>
                  </a:lnTo>
                  <a:lnTo>
                    <a:pt x="161" y="98"/>
                  </a:lnTo>
                  <a:lnTo>
                    <a:pt x="170" y="104"/>
                  </a:lnTo>
                  <a:lnTo>
                    <a:pt x="191" y="100"/>
                  </a:lnTo>
                  <a:lnTo>
                    <a:pt x="189" y="119"/>
                  </a:lnTo>
                  <a:lnTo>
                    <a:pt x="178" y="131"/>
                  </a:lnTo>
                  <a:lnTo>
                    <a:pt x="180" y="119"/>
                  </a:lnTo>
                  <a:lnTo>
                    <a:pt x="176" y="114"/>
                  </a:lnTo>
                  <a:lnTo>
                    <a:pt x="172" y="153"/>
                  </a:lnTo>
                  <a:lnTo>
                    <a:pt x="139" y="143"/>
                  </a:lnTo>
                  <a:lnTo>
                    <a:pt x="108" y="158"/>
                  </a:lnTo>
                  <a:lnTo>
                    <a:pt x="58" y="153"/>
                  </a:lnTo>
                  <a:lnTo>
                    <a:pt x="54" y="148"/>
                  </a:lnTo>
                  <a:lnTo>
                    <a:pt x="56" y="143"/>
                  </a:lnTo>
                  <a:lnTo>
                    <a:pt x="53" y="141"/>
                  </a:lnTo>
                  <a:lnTo>
                    <a:pt x="46" y="131"/>
                  </a:lnTo>
                  <a:lnTo>
                    <a:pt x="50" y="128"/>
                  </a:lnTo>
                  <a:lnTo>
                    <a:pt x="46" y="123"/>
                  </a:lnTo>
                  <a:lnTo>
                    <a:pt x="42" y="128"/>
                  </a:lnTo>
                  <a:lnTo>
                    <a:pt x="25" y="117"/>
                  </a:lnTo>
                  <a:lnTo>
                    <a:pt x="25" y="107"/>
                  </a:lnTo>
                  <a:lnTo>
                    <a:pt x="19" y="104"/>
                  </a:lnTo>
                  <a:lnTo>
                    <a:pt x="11" y="82"/>
                  </a:lnTo>
                  <a:lnTo>
                    <a:pt x="0" y="76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391" name=""/>
          <p:cNvSpPr/>
          <p:nvPr/>
        </p:nvSpPr>
        <p:spPr>
          <a:xfrm>
            <a:off x="4764240" y="2228760"/>
            <a:ext cx="96840" cy="68400"/>
          </a:xfrm>
          <a:custGeom>
            <a:avLst/>
            <a:gdLst/>
            <a:ahLst/>
            <a:rect l="l" t="t" r="r" b="b"/>
            <a:pathLst>
              <a:path w="61" h="43">
                <a:moveTo>
                  <a:pt x="61" y="5"/>
                </a:moveTo>
                <a:lnTo>
                  <a:pt x="59" y="13"/>
                </a:lnTo>
                <a:lnTo>
                  <a:pt x="42" y="19"/>
                </a:lnTo>
                <a:lnTo>
                  <a:pt x="38" y="40"/>
                </a:lnTo>
                <a:lnTo>
                  <a:pt x="21" y="38"/>
                </a:lnTo>
                <a:lnTo>
                  <a:pt x="11" y="43"/>
                </a:lnTo>
                <a:lnTo>
                  <a:pt x="7" y="33"/>
                </a:lnTo>
                <a:lnTo>
                  <a:pt x="2" y="21"/>
                </a:lnTo>
                <a:lnTo>
                  <a:pt x="0" y="21"/>
                </a:lnTo>
                <a:lnTo>
                  <a:pt x="4" y="14"/>
                </a:lnTo>
                <a:lnTo>
                  <a:pt x="23" y="14"/>
                </a:lnTo>
                <a:lnTo>
                  <a:pt x="54" y="0"/>
                </a:lnTo>
                <a:lnTo>
                  <a:pt x="61" y="5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21600" bIns="216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392" name=""/>
          <p:cNvGrpSpPr/>
          <p:nvPr/>
        </p:nvGrpSpPr>
        <p:grpSpPr>
          <a:xfrm>
            <a:off x="4764240" y="2228760"/>
            <a:ext cx="96840" cy="68400"/>
            <a:chOff x="4764240" y="2228760"/>
            <a:chExt cx="96840" cy="68400"/>
          </a:xfrm>
        </p:grpSpPr>
        <p:sp>
          <p:nvSpPr>
            <p:cNvPr id="393" name=""/>
            <p:cNvSpPr/>
            <p:nvPr/>
          </p:nvSpPr>
          <p:spPr>
            <a:xfrm>
              <a:off x="4764240" y="2228760"/>
              <a:ext cx="96840" cy="68400"/>
            </a:xfrm>
            <a:custGeom>
              <a:avLst/>
              <a:gdLst/>
              <a:ahLst/>
              <a:rect l="l" t="t" r="r" b="b"/>
              <a:pathLst>
                <a:path w="61" h="43">
                  <a:moveTo>
                    <a:pt x="61" y="5"/>
                  </a:moveTo>
                  <a:lnTo>
                    <a:pt x="59" y="13"/>
                  </a:lnTo>
                  <a:lnTo>
                    <a:pt x="42" y="19"/>
                  </a:lnTo>
                  <a:lnTo>
                    <a:pt x="38" y="40"/>
                  </a:lnTo>
                  <a:lnTo>
                    <a:pt x="21" y="38"/>
                  </a:lnTo>
                  <a:lnTo>
                    <a:pt x="11" y="43"/>
                  </a:lnTo>
                  <a:lnTo>
                    <a:pt x="7" y="33"/>
                  </a:lnTo>
                  <a:lnTo>
                    <a:pt x="2" y="21"/>
                  </a:lnTo>
                  <a:lnTo>
                    <a:pt x="0" y="21"/>
                  </a:lnTo>
                  <a:lnTo>
                    <a:pt x="4" y="14"/>
                  </a:lnTo>
                  <a:lnTo>
                    <a:pt x="23" y="14"/>
                  </a:lnTo>
                  <a:lnTo>
                    <a:pt x="54" y="0"/>
                  </a:lnTo>
                  <a:lnTo>
                    <a:pt x="61" y="5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21600" bIns="216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394" name=""/>
            <p:cNvSpPr/>
            <p:nvPr/>
          </p:nvSpPr>
          <p:spPr>
            <a:xfrm>
              <a:off x="4764240" y="2228760"/>
              <a:ext cx="96840" cy="68400"/>
            </a:xfrm>
            <a:custGeom>
              <a:avLst/>
              <a:gdLst/>
              <a:ahLst/>
              <a:rect l="l" t="t" r="r" b="b"/>
              <a:pathLst>
                <a:path w="61" h="43">
                  <a:moveTo>
                    <a:pt x="61" y="5"/>
                  </a:moveTo>
                  <a:lnTo>
                    <a:pt x="59" y="13"/>
                  </a:lnTo>
                  <a:lnTo>
                    <a:pt x="42" y="19"/>
                  </a:lnTo>
                  <a:lnTo>
                    <a:pt x="38" y="40"/>
                  </a:lnTo>
                  <a:lnTo>
                    <a:pt x="21" y="38"/>
                  </a:lnTo>
                  <a:lnTo>
                    <a:pt x="11" y="43"/>
                  </a:lnTo>
                  <a:lnTo>
                    <a:pt x="7" y="33"/>
                  </a:lnTo>
                  <a:lnTo>
                    <a:pt x="2" y="21"/>
                  </a:lnTo>
                  <a:lnTo>
                    <a:pt x="0" y="21"/>
                  </a:lnTo>
                  <a:lnTo>
                    <a:pt x="4" y="14"/>
                  </a:lnTo>
                  <a:lnTo>
                    <a:pt x="23" y="14"/>
                  </a:lnTo>
                  <a:lnTo>
                    <a:pt x="54" y="0"/>
                  </a:lnTo>
                  <a:lnTo>
                    <a:pt x="61" y="5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21600" bIns="216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395" name=""/>
          <p:cNvSpPr/>
          <p:nvPr/>
        </p:nvSpPr>
        <p:spPr>
          <a:xfrm>
            <a:off x="4772160" y="2236680"/>
            <a:ext cx="188640" cy="217440"/>
          </a:xfrm>
          <a:custGeom>
            <a:avLst/>
            <a:gdLst/>
            <a:ahLst/>
            <a:rect l="l" t="t" r="r" b="b"/>
            <a:pathLst>
              <a:path w="119" h="137">
                <a:moveTo>
                  <a:pt x="72" y="109"/>
                </a:moveTo>
                <a:lnTo>
                  <a:pt x="97" y="132"/>
                </a:lnTo>
                <a:lnTo>
                  <a:pt x="95" y="137"/>
                </a:lnTo>
                <a:lnTo>
                  <a:pt x="86" y="129"/>
                </a:lnTo>
                <a:lnTo>
                  <a:pt x="70" y="123"/>
                </a:lnTo>
                <a:lnTo>
                  <a:pt x="81" y="123"/>
                </a:lnTo>
                <a:lnTo>
                  <a:pt x="66" y="110"/>
                </a:lnTo>
                <a:lnTo>
                  <a:pt x="49" y="109"/>
                </a:lnTo>
                <a:lnTo>
                  <a:pt x="31" y="87"/>
                </a:lnTo>
                <a:lnTo>
                  <a:pt x="37" y="82"/>
                </a:lnTo>
                <a:lnTo>
                  <a:pt x="29" y="74"/>
                </a:lnTo>
                <a:lnTo>
                  <a:pt x="25" y="58"/>
                </a:lnTo>
                <a:lnTo>
                  <a:pt x="19" y="50"/>
                </a:lnTo>
                <a:lnTo>
                  <a:pt x="14" y="49"/>
                </a:lnTo>
                <a:lnTo>
                  <a:pt x="9" y="65"/>
                </a:lnTo>
                <a:lnTo>
                  <a:pt x="4" y="63"/>
                </a:lnTo>
                <a:lnTo>
                  <a:pt x="0" y="52"/>
                </a:lnTo>
                <a:lnTo>
                  <a:pt x="0" y="41"/>
                </a:lnTo>
                <a:lnTo>
                  <a:pt x="7" y="38"/>
                </a:lnTo>
                <a:lnTo>
                  <a:pt x="16" y="33"/>
                </a:lnTo>
                <a:lnTo>
                  <a:pt x="33" y="36"/>
                </a:lnTo>
                <a:lnTo>
                  <a:pt x="37" y="14"/>
                </a:lnTo>
                <a:lnTo>
                  <a:pt x="53" y="8"/>
                </a:lnTo>
                <a:lnTo>
                  <a:pt x="56" y="0"/>
                </a:lnTo>
                <a:lnTo>
                  <a:pt x="86" y="33"/>
                </a:lnTo>
                <a:lnTo>
                  <a:pt x="103" y="27"/>
                </a:lnTo>
                <a:lnTo>
                  <a:pt x="107" y="44"/>
                </a:lnTo>
                <a:lnTo>
                  <a:pt x="119" y="52"/>
                </a:lnTo>
                <a:lnTo>
                  <a:pt x="114" y="52"/>
                </a:lnTo>
                <a:lnTo>
                  <a:pt x="111" y="60"/>
                </a:lnTo>
                <a:lnTo>
                  <a:pt x="107" y="63"/>
                </a:lnTo>
                <a:lnTo>
                  <a:pt x="100" y="52"/>
                </a:lnTo>
                <a:lnTo>
                  <a:pt x="66" y="44"/>
                </a:lnTo>
                <a:lnTo>
                  <a:pt x="53" y="52"/>
                </a:lnTo>
                <a:lnTo>
                  <a:pt x="47" y="44"/>
                </a:lnTo>
                <a:lnTo>
                  <a:pt x="41" y="58"/>
                </a:lnTo>
                <a:lnTo>
                  <a:pt x="47" y="65"/>
                </a:lnTo>
                <a:lnTo>
                  <a:pt x="72" y="109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396" name=""/>
          <p:cNvGrpSpPr/>
          <p:nvPr/>
        </p:nvGrpSpPr>
        <p:grpSpPr>
          <a:xfrm>
            <a:off x="4772160" y="2236680"/>
            <a:ext cx="188640" cy="217440"/>
            <a:chOff x="4772160" y="2236680"/>
            <a:chExt cx="188640" cy="217440"/>
          </a:xfrm>
        </p:grpSpPr>
        <p:sp>
          <p:nvSpPr>
            <p:cNvPr id="397" name=""/>
            <p:cNvSpPr/>
            <p:nvPr/>
          </p:nvSpPr>
          <p:spPr>
            <a:xfrm>
              <a:off x="4772160" y="2236680"/>
              <a:ext cx="188640" cy="217440"/>
            </a:xfrm>
            <a:custGeom>
              <a:avLst/>
              <a:gdLst/>
              <a:ahLst/>
              <a:rect l="l" t="t" r="r" b="b"/>
              <a:pathLst>
                <a:path w="119" h="137">
                  <a:moveTo>
                    <a:pt x="72" y="109"/>
                  </a:moveTo>
                  <a:lnTo>
                    <a:pt x="97" y="132"/>
                  </a:lnTo>
                  <a:lnTo>
                    <a:pt x="95" y="137"/>
                  </a:lnTo>
                  <a:lnTo>
                    <a:pt x="86" y="129"/>
                  </a:lnTo>
                  <a:lnTo>
                    <a:pt x="70" y="123"/>
                  </a:lnTo>
                  <a:lnTo>
                    <a:pt x="81" y="123"/>
                  </a:lnTo>
                  <a:lnTo>
                    <a:pt x="66" y="110"/>
                  </a:lnTo>
                  <a:lnTo>
                    <a:pt x="49" y="109"/>
                  </a:lnTo>
                  <a:lnTo>
                    <a:pt x="31" y="87"/>
                  </a:lnTo>
                  <a:lnTo>
                    <a:pt x="37" y="82"/>
                  </a:lnTo>
                  <a:lnTo>
                    <a:pt x="29" y="74"/>
                  </a:lnTo>
                  <a:lnTo>
                    <a:pt x="25" y="58"/>
                  </a:lnTo>
                  <a:lnTo>
                    <a:pt x="19" y="50"/>
                  </a:lnTo>
                  <a:lnTo>
                    <a:pt x="14" y="49"/>
                  </a:lnTo>
                  <a:lnTo>
                    <a:pt x="9" y="65"/>
                  </a:lnTo>
                  <a:lnTo>
                    <a:pt x="4" y="63"/>
                  </a:lnTo>
                  <a:lnTo>
                    <a:pt x="0" y="52"/>
                  </a:lnTo>
                  <a:lnTo>
                    <a:pt x="0" y="41"/>
                  </a:lnTo>
                  <a:lnTo>
                    <a:pt x="7" y="38"/>
                  </a:lnTo>
                  <a:lnTo>
                    <a:pt x="16" y="33"/>
                  </a:lnTo>
                  <a:lnTo>
                    <a:pt x="33" y="36"/>
                  </a:lnTo>
                  <a:lnTo>
                    <a:pt x="37" y="14"/>
                  </a:lnTo>
                  <a:lnTo>
                    <a:pt x="53" y="8"/>
                  </a:lnTo>
                  <a:lnTo>
                    <a:pt x="56" y="0"/>
                  </a:lnTo>
                  <a:lnTo>
                    <a:pt x="86" y="33"/>
                  </a:lnTo>
                  <a:lnTo>
                    <a:pt x="103" y="27"/>
                  </a:lnTo>
                  <a:lnTo>
                    <a:pt x="107" y="44"/>
                  </a:lnTo>
                  <a:lnTo>
                    <a:pt x="119" y="52"/>
                  </a:lnTo>
                  <a:lnTo>
                    <a:pt x="114" y="52"/>
                  </a:lnTo>
                  <a:lnTo>
                    <a:pt x="111" y="60"/>
                  </a:lnTo>
                  <a:lnTo>
                    <a:pt x="107" y="63"/>
                  </a:lnTo>
                  <a:lnTo>
                    <a:pt x="100" y="52"/>
                  </a:lnTo>
                  <a:lnTo>
                    <a:pt x="66" y="44"/>
                  </a:lnTo>
                  <a:lnTo>
                    <a:pt x="53" y="52"/>
                  </a:lnTo>
                  <a:lnTo>
                    <a:pt x="47" y="44"/>
                  </a:lnTo>
                  <a:lnTo>
                    <a:pt x="41" y="58"/>
                  </a:lnTo>
                  <a:lnTo>
                    <a:pt x="47" y="65"/>
                  </a:lnTo>
                  <a:lnTo>
                    <a:pt x="72" y="109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398" name=""/>
            <p:cNvSpPr/>
            <p:nvPr/>
          </p:nvSpPr>
          <p:spPr>
            <a:xfrm>
              <a:off x="4772160" y="2236680"/>
              <a:ext cx="188640" cy="217440"/>
            </a:xfrm>
            <a:custGeom>
              <a:avLst/>
              <a:gdLst/>
              <a:ahLst/>
              <a:rect l="l" t="t" r="r" b="b"/>
              <a:pathLst>
                <a:path w="119" h="137">
                  <a:moveTo>
                    <a:pt x="72" y="109"/>
                  </a:moveTo>
                  <a:lnTo>
                    <a:pt x="97" y="132"/>
                  </a:lnTo>
                  <a:lnTo>
                    <a:pt x="95" y="137"/>
                  </a:lnTo>
                  <a:lnTo>
                    <a:pt x="86" y="129"/>
                  </a:lnTo>
                  <a:lnTo>
                    <a:pt x="70" y="123"/>
                  </a:lnTo>
                  <a:lnTo>
                    <a:pt x="81" y="123"/>
                  </a:lnTo>
                  <a:lnTo>
                    <a:pt x="66" y="110"/>
                  </a:lnTo>
                  <a:lnTo>
                    <a:pt x="49" y="109"/>
                  </a:lnTo>
                  <a:lnTo>
                    <a:pt x="31" y="87"/>
                  </a:lnTo>
                  <a:lnTo>
                    <a:pt x="37" y="82"/>
                  </a:lnTo>
                  <a:lnTo>
                    <a:pt x="29" y="74"/>
                  </a:lnTo>
                  <a:lnTo>
                    <a:pt x="25" y="58"/>
                  </a:lnTo>
                  <a:lnTo>
                    <a:pt x="19" y="50"/>
                  </a:lnTo>
                  <a:lnTo>
                    <a:pt x="14" y="49"/>
                  </a:lnTo>
                  <a:lnTo>
                    <a:pt x="9" y="65"/>
                  </a:lnTo>
                  <a:lnTo>
                    <a:pt x="4" y="63"/>
                  </a:lnTo>
                  <a:lnTo>
                    <a:pt x="0" y="52"/>
                  </a:lnTo>
                  <a:lnTo>
                    <a:pt x="0" y="41"/>
                  </a:lnTo>
                  <a:lnTo>
                    <a:pt x="7" y="38"/>
                  </a:lnTo>
                  <a:lnTo>
                    <a:pt x="16" y="33"/>
                  </a:lnTo>
                  <a:lnTo>
                    <a:pt x="33" y="36"/>
                  </a:lnTo>
                  <a:lnTo>
                    <a:pt x="37" y="14"/>
                  </a:lnTo>
                  <a:lnTo>
                    <a:pt x="53" y="8"/>
                  </a:lnTo>
                  <a:lnTo>
                    <a:pt x="56" y="0"/>
                  </a:lnTo>
                  <a:lnTo>
                    <a:pt x="86" y="33"/>
                  </a:lnTo>
                  <a:lnTo>
                    <a:pt x="103" y="27"/>
                  </a:lnTo>
                  <a:lnTo>
                    <a:pt x="107" y="44"/>
                  </a:lnTo>
                  <a:lnTo>
                    <a:pt x="119" y="52"/>
                  </a:lnTo>
                  <a:lnTo>
                    <a:pt x="114" y="52"/>
                  </a:lnTo>
                  <a:lnTo>
                    <a:pt x="111" y="60"/>
                  </a:lnTo>
                  <a:lnTo>
                    <a:pt x="107" y="63"/>
                  </a:lnTo>
                  <a:lnTo>
                    <a:pt x="100" y="52"/>
                  </a:lnTo>
                  <a:lnTo>
                    <a:pt x="66" y="44"/>
                  </a:lnTo>
                  <a:lnTo>
                    <a:pt x="53" y="52"/>
                  </a:lnTo>
                  <a:lnTo>
                    <a:pt x="47" y="44"/>
                  </a:lnTo>
                  <a:lnTo>
                    <a:pt x="41" y="58"/>
                  </a:lnTo>
                  <a:lnTo>
                    <a:pt x="47" y="65"/>
                  </a:lnTo>
                  <a:lnTo>
                    <a:pt x="72" y="109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399" name=""/>
          <p:cNvSpPr/>
          <p:nvPr/>
        </p:nvSpPr>
        <p:spPr>
          <a:xfrm>
            <a:off x="4838760" y="2306520"/>
            <a:ext cx="127080" cy="139680"/>
          </a:xfrm>
          <a:custGeom>
            <a:avLst/>
            <a:gdLst/>
            <a:ahLst/>
            <a:rect l="l" t="t" r="r" b="b"/>
            <a:pathLst>
              <a:path w="80" h="88">
                <a:moveTo>
                  <a:pt x="31" y="65"/>
                </a:moveTo>
                <a:lnTo>
                  <a:pt x="5" y="22"/>
                </a:lnTo>
                <a:lnTo>
                  <a:pt x="0" y="14"/>
                </a:lnTo>
                <a:lnTo>
                  <a:pt x="5" y="0"/>
                </a:lnTo>
                <a:lnTo>
                  <a:pt x="12" y="9"/>
                </a:lnTo>
                <a:lnTo>
                  <a:pt x="24" y="0"/>
                </a:lnTo>
                <a:lnTo>
                  <a:pt x="59" y="9"/>
                </a:lnTo>
                <a:lnTo>
                  <a:pt x="66" y="19"/>
                </a:lnTo>
                <a:lnTo>
                  <a:pt x="70" y="17"/>
                </a:lnTo>
                <a:lnTo>
                  <a:pt x="76" y="19"/>
                </a:lnTo>
                <a:lnTo>
                  <a:pt x="70" y="36"/>
                </a:lnTo>
                <a:lnTo>
                  <a:pt x="80" y="43"/>
                </a:lnTo>
                <a:lnTo>
                  <a:pt x="78" y="45"/>
                </a:lnTo>
                <a:lnTo>
                  <a:pt x="75" y="47"/>
                </a:lnTo>
                <a:lnTo>
                  <a:pt x="76" y="57"/>
                </a:lnTo>
                <a:lnTo>
                  <a:pt x="72" y="60"/>
                </a:lnTo>
                <a:lnTo>
                  <a:pt x="66" y="60"/>
                </a:lnTo>
                <a:lnTo>
                  <a:pt x="68" y="66"/>
                </a:lnTo>
                <a:lnTo>
                  <a:pt x="59" y="60"/>
                </a:lnTo>
                <a:lnTo>
                  <a:pt x="58" y="65"/>
                </a:lnTo>
                <a:lnTo>
                  <a:pt x="61" y="74"/>
                </a:lnTo>
                <a:lnTo>
                  <a:pt x="56" y="79"/>
                </a:lnTo>
                <a:lnTo>
                  <a:pt x="56" y="88"/>
                </a:lnTo>
                <a:lnTo>
                  <a:pt x="31" y="65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400" name=""/>
          <p:cNvGrpSpPr/>
          <p:nvPr/>
        </p:nvGrpSpPr>
        <p:grpSpPr>
          <a:xfrm>
            <a:off x="4838760" y="2306520"/>
            <a:ext cx="127080" cy="139680"/>
            <a:chOff x="4838760" y="2306520"/>
            <a:chExt cx="127080" cy="139680"/>
          </a:xfrm>
        </p:grpSpPr>
        <p:sp>
          <p:nvSpPr>
            <p:cNvPr id="401" name=""/>
            <p:cNvSpPr/>
            <p:nvPr/>
          </p:nvSpPr>
          <p:spPr>
            <a:xfrm>
              <a:off x="4838760" y="2306520"/>
              <a:ext cx="127080" cy="139680"/>
            </a:xfrm>
            <a:custGeom>
              <a:avLst/>
              <a:gdLst/>
              <a:ahLst/>
              <a:rect l="l" t="t" r="r" b="b"/>
              <a:pathLst>
                <a:path w="80" h="88">
                  <a:moveTo>
                    <a:pt x="31" y="65"/>
                  </a:moveTo>
                  <a:lnTo>
                    <a:pt x="5" y="22"/>
                  </a:lnTo>
                  <a:lnTo>
                    <a:pt x="0" y="14"/>
                  </a:lnTo>
                  <a:lnTo>
                    <a:pt x="5" y="0"/>
                  </a:lnTo>
                  <a:lnTo>
                    <a:pt x="12" y="9"/>
                  </a:lnTo>
                  <a:lnTo>
                    <a:pt x="24" y="0"/>
                  </a:lnTo>
                  <a:lnTo>
                    <a:pt x="59" y="9"/>
                  </a:lnTo>
                  <a:lnTo>
                    <a:pt x="66" y="19"/>
                  </a:lnTo>
                  <a:lnTo>
                    <a:pt x="70" y="17"/>
                  </a:lnTo>
                  <a:lnTo>
                    <a:pt x="76" y="19"/>
                  </a:lnTo>
                  <a:lnTo>
                    <a:pt x="70" y="36"/>
                  </a:lnTo>
                  <a:lnTo>
                    <a:pt x="80" y="43"/>
                  </a:lnTo>
                  <a:lnTo>
                    <a:pt x="78" y="45"/>
                  </a:lnTo>
                  <a:lnTo>
                    <a:pt x="75" y="47"/>
                  </a:lnTo>
                  <a:lnTo>
                    <a:pt x="76" y="57"/>
                  </a:lnTo>
                  <a:lnTo>
                    <a:pt x="72" y="60"/>
                  </a:lnTo>
                  <a:lnTo>
                    <a:pt x="66" y="60"/>
                  </a:lnTo>
                  <a:lnTo>
                    <a:pt x="68" y="66"/>
                  </a:lnTo>
                  <a:lnTo>
                    <a:pt x="59" y="60"/>
                  </a:lnTo>
                  <a:lnTo>
                    <a:pt x="58" y="65"/>
                  </a:lnTo>
                  <a:lnTo>
                    <a:pt x="61" y="74"/>
                  </a:lnTo>
                  <a:lnTo>
                    <a:pt x="56" y="79"/>
                  </a:lnTo>
                  <a:lnTo>
                    <a:pt x="56" y="88"/>
                  </a:lnTo>
                  <a:lnTo>
                    <a:pt x="31" y="65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402" name=""/>
            <p:cNvSpPr/>
            <p:nvPr/>
          </p:nvSpPr>
          <p:spPr>
            <a:xfrm>
              <a:off x="4838760" y="2306520"/>
              <a:ext cx="127080" cy="139680"/>
            </a:xfrm>
            <a:custGeom>
              <a:avLst/>
              <a:gdLst/>
              <a:ahLst/>
              <a:rect l="l" t="t" r="r" b="b"/>
              <a:pathLst>
                <a:path w="80" h="88">
                  <a:moveTo>
                    <a:pt x="31" y="65"/>
                  </a:moveTo>
                  <a:lnTo>
                    <a:pt x="5" y="22"/>
                  </a:lnTo>
                  <a:lnTo>
                    <a:pt x="0" y="14"/>
                  </a:lnTo>
                  <a:lnTo>
                    <a:pt x="5" y="0"/>
                  </a:lnTo>
                  <a:lnTo>
                    <a:pt x="12" y="9"/>
                  </a:lnTo>
                  <a:lnTo>
                    <a:pt x="24" y="0"/>
                  </a:lnTo>
                  <a:lnTo>
                    <a:pt x="59" y="9"/>
                  </a:lnTo>
                  <a:lnTo>
                    <a:pt x="66" y="19"/>
                  </a:lnTo>
                  <a:lnTo>
                    <a:pt x="70" y="17"/>
                  </a:lnTo>
                  <a:lnTo>
                    <a:pt x="76" y="19"/>
                  </a:lnTo>
                  <a:lnTo>
                    <a:pt x="70" y="36"/>
                  </a:lnTo>
                  <a:lnTo>
                    <a:pt x="80" y="43"/>
                  </a:lnTo>
                  <a:lnTo>
                    <a:pt x="78" y="45"/>
                  </a:lnTo>
                  <a:lnTo>
                    <a:pt x="75" y="47"/>
                  </a:lnTo>
                  <a:lnTo>
                    <a:pt x="76" y="57"/>
                  </a:lnTo>
                  <a:lnTo>
                    <a:pt x="72" y="60"/>
                  </a:lnTo>
                  <a:lnTo>
                    <a:pt x="66" y="60"/>
                  </a:lnTo>
                  <a:lnTo>
                    <a:pt x="68" y="66"/>
                  </a:lnTo>
                  <a:lnTo>
                    <a:pt x="59" y="60"/>
                  </a:lnTo>
                  <a:lnTo>
                    <a:pt x="58" y="65"/>
                  </a:lnTo>
                  <a:lnTo>
                    <a:pt x="61" y="74"/>
                  </a:lnTo>
                  <a:lnTo>
                    <a:pt x="56" y="79"/>
                  </a:lnTo>
                  <a:lnTo>
                    <a:pt x="56" y="88"/>
                  </a:lnTo>
                  <a:lnTo>
                    <a:pt x="31" y="65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403" name=""/>
          <p:cNvSpPr/>
          <p:nvPr/>
        </p:nvSpPr>
        <p:spPr>
          <a:xfrm>
            <a:off x="4935600" y="2266920"/>
            <a:ext cx="135000" cy="209520"/>
          </a:xfrm>
          <a:custGeom>
            <a:avLst/>
            <a:gdLst/>
            <a:ahLst/>
            <a:rect l="l" t="t" r="r" b="b"/>
            <a:pathLst>
              <a:path w="85" h="132">
                <a:moveTo>
                  <a:pt x="9" y="41"/>
                </a:moveTo>
                <a:lnTo>
                  <a:pt x="11" y="33"/>
                </a:lnTo>
                <a:lnTo>
                  <a:pt x="17" y="33"/>
                </a:lnTo>
                <a:lnTo>
                  <a:pt x="4" y="24"/>
                </a:lnTo>
                <a:lnTo>
                  <a:pt x="0" y="8"/>
                </a:lnTo>
                <a:lnTo>
                  <a:pt x="19" y="0"/>
                </a:lnTo>
                <a:lnTo>
                  <a:pt x="31" y="3"/>
                </a:lnTo>
                <a:lnTo>
                  <a:pt x="42" y="9"/>
                </a:lnTo>
                <a:lnTo>
                  <a:pt x="50" y="31"/>
                </a:lnTo>
                <a:lnTo>
                  <a:pt x="56" y="33"/>
                </a:lnTo>
                <a:lnTo>
                  <a:pt x="56" y="44"/>
                </a:lnTo>
                <a:lnTo>
                  <a:pt x="73" y="55"/>
                </a:lnTo>
                <a:lnTo>
                  <a:pt x="77" y="50"/>
                </a:lnTo>
                <a:lnTo>
                  <a:pt x="82" y="55"/>
                </a:lnTo>
                <a:lnTo>
                  <a:pt x="77" y="58"/>
                </a:lnTo>
                <a:lnTo>
                  <a:pt x="84" y="68"/>
                </a:lnTo>
                <a:lnTo>
                  <a:pt x="77" y="69"/>
                </a:lnTo>
                <a:lnTo>
                  <a:pt x="75" y="79"/>
                </a:lnTo>
                <a:lnTo>
                  <a:pt x="77" y="90"/>
                </a:lnTo>
                <a:lnTo>
                  <a:pt x="85" y="104"/>
                </a:lnTo>
                <a:lnTo>
                  <a:pt x="77" y="118"/>
                </a:lnTo>
                <a:lnTo>
                  <a:pt x="77" y="123"/>
                </a:lnTo>
                <a:lnTo>
                  <a:pt x="56" y="123"/>
                </a:lnTo>
                <a:lnTo>
                  <a:pt x="40" y="132"/>
                </a:lnTo>
                <a:lnTo>
                  <a:pt x="30" y="120"/>
                </a:lnTo>
                <a:lnTo>
                  <a:pt x="23" y="118"/>
                </a:lnTo>
                <a:lnTo>
                  <a:pt x="23" y="109"/>
                </a:lnTo>
                <a:lnTo>
                  <a:pt x="30" y="113"/>
                </a:lnTo>
                <a:lnTo>
                  <a:pt x="31" y="106"/>
                </a:lnTo>
                <a:lnTo>
                  <a:pt x="11" y="90"/>
                </a:lnTo>
                <a:lnTo>
                  <a:pt x="11" y="85"/>
                </a:lnTo>
                <a:lnTo>
                  <a:pt x="14" y="82"/>
                </a:lnTo>
                <a:lnTo>
                  <a:pt x="13" y="72"/>
                </a:lnTo>
                <a:lnTo>
                  <a:pt x="17" y="69"/>
                </a:lnTo>
                <a:lnTo>
                  <a:pt x="19" y="68"/>
                </a:lnTo>
                <a:lnTo>
                  <a:pt x="9" y="60"/>
                </a:lnTo>
                <a:lnTo>
                  <a:pt x="14" y="44"/>
                </a:lnTo>
                <a:lnTo>
                  <a:pt x="9" y="41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404" name=""/>
          <p:cNvGrpSpPr/>
          <p:nvPr/>
        </p:nvGrpSpPr>
        <p:grpSpPr>
          <a:xfrm>
            <a:off x="4935600" y="2266920"/>
            <a:ext cx="135000" cy="209520"/>
            <a:chOff x="4935600" y="2266920"/>
            <a:chExt cx="135000" cy="209520"/>
          </a:xfrm>
        </p:grpSpPr>
        <p:sp>
          <p:nvSpPr>
            <p:cNvPr id="405" name=""/>
            <p:cNvSpPr/>
            <p:nvPr/>
          </p:nvSpPr>
          <p:spPr>
            <a:xfrm>
              <a:off x="4935600" y="2266920"/>
              <a:ext cx="135000" cy="209520"/>
            </a:xfrm>
            <a:custGeom>
              <a:avLst/>
              <a:gdLst/>
              <a:ahLst/>
              <a:rect l="l" t="t" r="r" b="b"/>
              <a:pathLst>
                <a:path w="85" h="132">
                  <a:moveTo>
                    <a:pt x="9" y="41"/>
                  </a:moveTo>
                  <a:lnTo>
                    <a:pt x="11" y="33"/>
                  </a:lnTo>
                  <a:lnTo>
                    <a:pt x="17" y="33"/>
                  </a:lnTo>
                  <a:lnTo>
                    <a:pt x="4" y="24"/>
                  </a:lnTo>
                  <a:lnTo>
                    <a:pt x="0" y="8"/>
                  </a:lnTo>
                  <a:lnTo>
                    <a:pt x="19" y="0"/>
                  </a:lnTo>
                  <a:lnTo>
                    <a:pt x="31" y="3"/>
                  </a:lnTo>
                  <a:lnTo>
                    <a:pt x="42" y="9"/>
                  </a:lnTo>
                  <a:lnTo>
                    <a:pt x="50" y="31"/>
                  </a:lnTo>
                  <a:lnTo>
                    <a:pt x="56" y="33"/>
                  </a:lnTo>
                  <a:lnTo>
                    <a:pt x="56" y="44"/>
                  </a:lnTo>
                  <a:lnTo>
                    <a:pt x="73" y="55"/>
                  </a:lnTo>
                  <a:lnTo>
                    <a:pt x="77" y="50"/>
                  </a:lnTo>
                  <a:lnTo>
                    <a:pt x="82" y="55"/>
                  </a:lnTo>
                  <a:lnTo>
                    <a:pt x="77" y="58"/>
                  </a:lnTo>
                  <a:lnTo>
                    <a:pt x="84" y="68"/>
                  </a:lnTo>
                  <a:lnTo>
                    <a:pt x="77" y="69"/>
                  </a:lnTo>
                  <a:lnTo>
                    <a:pt x="75" y="79"/>
                  </a:lnTo>
                  <a:lnTo>
                    <a:pt x="77" y="90"/>
                  </a:lnTo>
                  <a:lnTo>
                    <a:pt x="85" y="104"/>
                  </a:lnTo>
                  <a:lnTo>
                    <a:pt x="77" y="118"/>
                  </a:lnTo>
                  <a:lnTo>
                    <a:pt x="77" y="123"/>
                  </a:lnTo>
                  <a:lnTo>
                    <a:pt x="56" y="123"/>
                  </a:lnTo>
                  <a:lnTo>
                    <a:pt x="40" y="132"/>
                  </a:lnTo>
                  <a:lnTo>
                    <a:pt x="30" y="120"/>
                  </a:lnTo>
                  <a:lnTo>
                    <a:pt x="23" y="118"/>
                  </a:lnTo>
                  <a:lnTo>
                    <a:pt x="23" y="109"/>
                  </a:lnTo>
                  <a:lnTo>
                    <a:pt x="30" y="113"/>
                  </a:lnTo>
                  <a:lnTo>
                    <a:pt x="31" y="106"/>
                  </a:lnTo>
                  <a:lnTo>
                    <a:pt x="11" y="90"/>
                  </a:lnTo>
                  <a:lnTo>
                    <a:pt x="11" y="85"/>
                  </a:lnTo>
                  <a:lnTo>
                    <a:pt x="14" y="82"/>
                  </a:lnTo>
                  <a:lnTo>
                    <a:pt x="13" y="72"/>
                  </a:lnTo>
                  <a:lnTo>
                    <a:pt x="17" y="69"/>
                  </a:lnTo>
                  <a:lnTo>
                    <a:pt x="19" y="68"/>
                  </a:lnTo>
                  <a:lnTo>
                    <a:pt x="9" y="60"/>
                  </a:lnTo>
                  <a:lnTo>
                    <a:pt x="14" y="44"/>
                  </a:lnTo>
                  <a:lnTo>
                    <a:pt x="9" y="41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406" name=""/>
            <p:cNvSpPr/>
            <p:nvPr/>
          </p:nvSpPr>
          <p:spPr>
            <a:xfrm>
              <a:off x="4935600" y="2266920"/>
              <a:ext cx="135000" cy="209520"/>
            </a:xfrm>
            <a:custGeom>
              <a:avLst/>
              <a:gdLst/>
              <a:ahLst/>
              <a:rect l="l" t="t" r="r" b="b"/>
              <a:pathLst>
                <a:path w="85" h="132">
                  <a:moveTo>
                    <a:pt x="9" y="41"/>
                  </a:moveTo>
                  <a:lnTo>
                    <a:pt x="11" y="33"/>
                  </a:lnTo>
                  <a:lnTo>
                    <a:pt x="17" y="33"/>
                  </a:lnTo>
                  <a:lnTo>
                    <a:pt x="4" y="24"/>
                  </a:lnTo>
                  <a:lnTo>
                    <a:pt x="0" y="8"/>
                  </a:lnTo>
                  <a:lnTo>
                    <a:pt x="19" y="0"/>
                  </a:lnTo>
                  <a:lnTo>
                    <a:pt x="31" y="3"/>
                  </a:lnTo>
                  <a:lnTo>
                    <a:pt x="42" y="9"/>
                  </a:lnTo>
                  <a:lnTo>
                    <a:pt x="50" y="31"/>
                  </a:lnTo>
                  <a:lnTo>
                    <a:pt x="56" y="33"/>
                  </a:lnTo>
                  <a:lnTo>
                    <a:pt x="56" y="44"/>
                  </a:lnTo>
                  <a:lnTo>
                    <a:pt x="73" y="55"/>
                  </a:lnTo>
                  <a:lnTo>
                    <a:pt x="77" y="50"/>
                  </a:lnTo>
                  <a:lnTo>
                    <a:pt x="82" y="55"/>
                  </a:lnTo>
                  <a:lnTo>
                    <a:pt x="77" y="58"/>
                  </a:lnTo>
                  <a:lnTo>
                    <a:pt x="84" y="68"/>
                  </a:lnTo>
                  <a:lnTo>
                    <a:pt x="77" y="69"/>
                  </a:lnTo>
                  <a:lnTo>
                    <a:pt x="75" y="79"/>
                  </a:lnTo>
                  <a:lnTo>
                    <a:pt x="77" y="90"/>
                  </a:lnTo>
                  <a:lnTo>
                    <a:pt x="85" y="104"/>
                  </a:lnTo>
                  <a:lnTo>
                    <a:pt x="77" y="118"/>
                  </a:lnTo>
                  <a:lnTo>
                    <a:pt x="77" y="123"/>
                  </a:lnTo>
                  <a:lnTo>
                    <a:pt x="56" y="123"/>
                  </a:lnTo>
                  <a:lnTo>
                    <a:pt x="40" y="132"/>
                  </a:lnTo>
                  <a:lnTo>
                    <a:pt x="30" y="120"/>
                  </a:lnTo>
                  <a:lnTo>
                    <a:pt x="23" y="118"/>
                  </a:lnTo>
                  <a:lnTo>
                    <a:pt x="23" y="109"/>
                  </a:lnTo>
                  <a:lnTo>
                    <a:pt x="30" y="113"/>
                  </a:lnTo>
                  <a:lnTo>
                    <a:pt x="31" y="106"/>
                  </a:lnTo>
                  <a:lnTo>
                    <a:pt x="11" y="90"/>
                  </a:lnTo>
                  <a:lnTo>
                    <a:pt x="11" y="85"/>
                  </a:lnTo>
                  <a:lnTo>
                    <a:pt x="14" y="82"/>
                  </a:lnTo>
                  <a:lnTo>
                    <a:pt x="13" y="72"/>
                  </a:lnTo>
                  <a:lnTo>
                    <a:pt x="17" y="69"/>
                  </a:lnTo>
                  <a:lnTo>
                    <a:pt x="19" y="68"/>
                  </a:lnTo>
                  <a:lnTo>
                    <a:pt x="9" y="60"/>
                  </a:lnTo>
                  <a:lnTo>
                    <a:pt x="14" y="44"/>
                  </a:lnTo>
                  <a:lnTo>
                    <a:pt x="9" y="41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407" name=""/>
          <p:cNvSpPr/>
          <p:nvPr/>
        </p:nvSpPr>
        <p:spPr>
          <a:xfrm>
            <a:off x="4923000" y="2401920"/>
            <a:ext cx="61920" cy="87120"/>
          </a:xfrm>
          <a:custGeom>
            <a:avLst/>
            <a:gdLst/>
            <a:ahLst/>
            <a:rect l="l" t="t" r="r" b="b"/>
            <a:pathLst>
              <a:path w="39" h="55">
                <a:moveTo>
                  <a:pt x="0" y="33"/>
                </a:moveTo>
                <a:lnTo>
                  <a:pt x="0" y="33"/>
                </a:lnTo>
                <a:lnTo>
                  <a:pt x="21" y="55"/>
                </a:lnTo>
                <a:lnTo>
                  <a:pt x="22" y="38"/>
                </a:lnTo>
                <a:lnTo>
                  <a:pt x="29" y="31"/>
                </a:lnTo>
                <a:lnTo>
                  <a:pt x="31" y="33"/>
                </a:lnTo>
                <a:lnTo>
                  <a:pt x="31" y="24"/>
                </a:lnTo>
                <a:lnTo>
                  <a:pt x="38" y="28"/>
                </a:lnTo>
                <a:lnTo>
                  <a:pt x="39" y="22"/>
                </a:lnTo>
                <a:lnTo>
                  <a:pt x="19" y="5"/>
                </a:lnTo>
                <a:lnTo>
                  <a:pt x="19" y="0"/>
                </a:lnTo>
                <a:lnTo>
                  <a:pt x="12" y="0"/>
                </a:lnTo>
                <a:lnTo>
                  <a:pt x="14" y="6"/>
                </a:lnTo>
                <a:lnTo>
                  <a:pt x="6" y="0"/>
                </a:lnTo>
                <a:lnTo>
                  <a:pt x="4" y="5"/>
                </a:lnTo>
                <a:lnTo>
                  <a:pt x="8" y="14"/>
                </a:lnTo>
                <a:lnTo>
                  <a:pt x="2" y="19"/>
                </a:lnTo>
                <a:lnTo>
                  <a:pt x="2" y="28"/>
                </a:lnTo>
                <a:lnTo>
                  <a:pt x="0" y="33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0320" bIns="403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408" name=""/>
          <p:cNvGrpSpPr/>
          <p:nvPr/>
        </p:nvGrpSpPr>
        <p:grpSpPr>
          <a:xfrm>
            <a:off x="4923000" y="2401920"/>
            <a:ext cx="61920" cy="87120"/>
            <a:chOff x="4923000" y="2401920"/>
            <a:chExt cx="61920" cy="87120"/>
          </a:xfrm>
        </p:grpSpPr>
        <p:sp>
          <p:nvSpPr>
            <p:cNvPr id="409" name=""/>
            <p:cNvSpPr/>
            <p:nvPr/>
          </p:nvSpPr>
          <p:spPr>
            <a:xfrm>
              <a:off x="4923000" y="2401920"/>
              <a:ext cx="61920" cy="87120"/>
            </a:xfrm>
            <a:custGeom>
              <a:avLst/>
              <a:gdLst/>
              <a:ahLst/>
              <a:rect l="l" t="t" r="r" b="b"/>
              <a:pathLst>
                <a:path w="39" h="55">
                  <a:moveTo>
                    <a:pt x="0" y="33"/>
                  </a:moveTo>
                  <a:lnTo>
                    <a:pt x="0" y="33"/>
                  </a:lnTo>
                  <a:lnTo>
                    <a:pt x="21" y="55"/>
                  </a:lnTo>
                  <a:lnTo>
                    <a:pt x="22" y="38"/>
                  </a:lnTo>
                  <a:lnTo>
                    <a:pt x="29" y="31"/>
                  </a:lnTo>
                  <a:lnTo>
                    <a:pt x="31" y="33"/>
                  </a:lnTo>
                  <a:lnTo>
                    <a:pt x="31" y="24"/>
                  </a:lnTo>
                  <a:lnTo>
                    <a:pt x="38" y="28"/>
                  </a:lnTo>
                  <a:lnTo>
                    <a:pt x="39" y="22"/>
                  </a:lnTo>
                  <a:lnTo>
                    <a:pt x="19" y="5"/>
                  </a:lnTo>
                  <a:lnTo>
                    <a:pt x="19" y="0"/>
                  </a:lnTo>
                  <a:lnTo>
                    <a:pt x="12" y="0"/>
                  </a:lnTo>
                  <a:lnTo>
                    <a:pt x="14" y="6"/>
                  </a:lnTo>
                  <a:lnTo>
                    <a:pt x="6" y="0"/>
                  </a:lnTo>
                  <a:lnTo>
                    <a:pt x="4" y="5"/>
                  </a:lnTo>
                  <a:lnTo>
                    <a:pt x="8" y="14"/>
                  </a:lnTo>
                  <a:lnTo>
                    <a:pt x="2" y="19"/>
                  </a:lnTo>
                  <a:lnTo>
                    <a:pt x="2" y="28"/>
                  </a:lnTo>
                  <a:lnTo>
                    <a:pt x="0" y="33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0320" bIns="403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410" name=""/>
            <p:cNvSpPr/>
            <p:nvPr/>
          </p:nvSpPr>
          <p:spPr>
            <a:xfrm>
              <a:off x="4923000" y="2401920"/>
              <a:ext cx="61920" cy="87120"/>
            </a:xfrm>
            <a:custGeom>
              <a:avLst/>
              <a:gdLst/>
              <a:ahLst/>
              <a:rect l="l" t="t" r="r" b="b"/>
              <a:pathLst>
                <a:path w="39" h="55">
                  <a:moveTo>
                    <a:pt x="0" y="33"/>
                  </a:moveTo>
                  <a:lnTo>
                    <a:pt x="0" y="33"/>
                  </a:lnTo>
                  <a:lnTo>
                    <a:pt x="21" y="55"/>
                  </a:lnTo>
                  <a:lnTo>
                    <a:pt x="22" y="38"/>
                  </a:lnTo>
                  <a:lnTo>
                    <a:pt x="29" y="31"/>
                  </a:lnTo>
                  <a:lnTo>
                    <a:pt x="31" y="33"/>
                  </a:lnTo>
                  <a:lnTo>
                    <a:pt x="31" y="24"/>
                  </a:lnTo>
                  <a:lnTo>
                    <a:pt x="38" y="28"/>
                  </a:lnTo>
                  <a:lnTo>
                    <a:pt x="39" y="22"/>
                  </a:lnTo>
                  <a:lnTo>
                    <a:pt x="19" y="5"/>
                  </a:lnTo>
                  <a:lnTo>
                    <a:pt x="19" y="0"/>
                  </a:lnTo>
                  <a:lnTo>
                    <a:pt x="12" y="0"/>
                  </a:lnTo>
                  <a:lnTo>
                    <a:pt x="14" y="6"/>
                  </a:lnTo>
                  <a:lnTo>
                    <a:pt x="6" y="0"/>
                  </a:lnTo>
                  <a:lnTo>
                    <a:pt x="4" y="5"/>
                  </a:lnTo>
                  <a:lnTo>
                    <a:pt x="8" y="14"/>
                  </a:lnTo>
                  <a:lnTo>
                    <a:pt x="2" y="19"/>
                  </a:lnTo>
                  <a:lnTo>
                    <a:pt x="2" y="28"/>
                  </a:lnTo>
                  <a:lnTo>
                    <a:pt x="0" y="33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0320" bIns="403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411" name=""/>
          <p:cNvSpPr/>
          <p:nvPr/>
        </p:nvSpPr>
        <p:spPr>
          <a:xfrm>
            <a:off x="4041720" y="2401920"/>
            <a:ext cx="401760" cy="368280"/>
          </a:xfrm>
          <a:custGeom>
            <a:avLst/>
            <a:gdLst/>
            <a:ahLst/>
            <a:rect l="l" t="t" r="r" b="b"/>
            <a:pathLst>
              <a:path w="253" h="232">
                <a:moveTo>
                  <a:pt x="150" y="9"/>
                </a:moveTo>
                <a:lnTo>
                  <a:pt x="171" y="28"/>
                </a:lnTo>
                <a:lnTo>
                  <a:pt x="194" y="33"/>
                </a:lnTo>
                <a:lnTo>
                  <a:pt x="204" y="28"/>
                </a:lnTo>
                <a:lnTo>
                  <a:pt x="211" y="33"/>
                </a:lnTo>
                <a:lnTo>
                  <a:pt x="216" y="41"/>
                </a:lnTo>
                <a:lnTo>
                  <a:pt x="218" y="36"/>
                </a:lnTo>
                <a:lnTo>
                  <a:pt x="227" y="41"/>
                </a:lnTo>
                <a:lnTo>
                  <a:pt x="249" y="41"/>
                </a:lnTo>
                <a:lnTo>
                  <a:pt x="253" y="43"/>
                </a:lnTo>
                <a:lnTo>
                  <a:pt x="246" y="60"/>
                </a:lnTo>
                <a:lnTo>
                  <a:pt x="202" y="91"/>
                </a:lnTo>
                <a:lnTo>
                  <a:pt x="179" y="134"/>
                </a:lnTo>
                <a:lnTo>
                  <a:pt x="181" y="147"/>
                </a:lnTo>
                <a:lnTo>
                  <a:pt x="189" y="150"/>
                </a:lnTo>
                <a:lnTo>
                  <a:pt x="187" y="156"/>
                </a:lnTo>
                <a:lnTo>
                  <a:pt x="177" y="168"/>
                </a:lnTo>
                <a:lnTo>
                  <a:pt x="171" y="187"/>
                </a:lnTo>
                <a:lnTo>
                  <a:pt x="160" y="189"/>
                </a:lnTo>
                <a:lnTo>
                  <a:pt x="146" y="210"/>
                </a:lnTo>
                <a:lnTo>
                  <a:pt x="99" y="213"/>
                </a:lnTo>
                <a:lnTo>
                  <a:pt x="76" y="232"/>
                </a:lnTo>
                <a:lnTo>
                  <a:pt x="64" y="228"/>
                </a:lnTo>
                <a:lnTo>
                  <a:pt x="54" y="204"/>
                </a:lnTo>
                <a:lnTo>
                  <a:pt x="37" y="199"/>
                </a:lnTo>
                <a:lnTo>
                  <a:pt x="37" y="187"/>
                </a:lnTo>
                <a:lnTo>
                  <a:pt x="47" y="175"/>
                </a:lnTo>
                <a:lnTo>
                  <a:pt x="41" y="161"/>
                </a:lnTo>
                <a:lnTo>
                  <a:pt x="45" y="144"/>
                </a:lnTo>
                <a:lnTo>
                  <a:pt x="38" y="127"/>
                </a:lnTo>
                <a:lnTo>
                  <a:pt x="49" y="117"/>
                </a:lnTo>
                <a:lnTo>
                  <a:pt x="47" y="107"/>
                </a:lnTo>
                <a:lnTo>
                  <a:pt x="49" y="84"/>
                </a:lnTo>
                <a:lnTo>
                  <a:pt x="61" y="65"/>
                </a:lnTo>
                <a:lnTo>
                  <a:pt x="57" y="55"/>
                </a:lnTo>
                <a:lnTo>
                  <a:pt x="26" y="57"/>
                </a:lnTo>
                <a:lnTo>
                  <a:pt x="22" y="50"/>
                </a:lnTo>
                <a:lnTo>
                  <a:pt x="8" y="60"/>
                </a:lnTo>
                <a:lnTo>
                  <a:pt x="12" y="43"/>
                </a:lnTo>
                <a:lnTo>
                  <a:pt x="8" y="43"/>
                </a:lnTo>
                <a:lnTo>
                  <a:pt x="5" y="38"/>
                </a:lnTo>
                <a:lnTo>
                  <a:pt x="8" y="31"/>
                </a:lnTo>
                <a:lnTo>
                  <a:pt x="0" y="22"/>
                </a:lnTo>
                <a:lnTo>
                  <a:pt x="5" y="14"/>
                </a:lnTo>
                <a:lnTo>
                  <a:pt x="16" y="11"/>
                </a:lnTo>
                <a:lnTo>
                  <a:pt x="22" y="0"/>
                </a:lnTo>
                <a:lnTo>
                  <a:pt x="150" y="9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412" name=""/>
          <p:cNvGrpSpPr/>
          <p:nvPr/>
        </p:nvGrpSpPr>
        <p:grpSpPr>
          <a:xfrm>
            <a:off x="4041720" y="2401920"/>
            <a:ext cx="401760" cy="368280"/>
            <a:chOff x="4041720" y="2401920"/>
            <a:chExt cx="401760" cy="368280"/>
          </a:xfrm>
        </p:grpSpPr>
        <p:sp>
          <p:nvSpPr>
            <p:cNvPr id="413" name=""/>
            <p:cNvSpPr/>
            <p:nvPr/>
          </p:nvSpPr>
          <p:spPr>
            <a:xfrm>
              <a:off x="4041720" y="2401920"/>
              <a:ext cx="401760" cy="368280"/>
            </a:xfrm>
            <a:custGeom>
              <a:avLst/>
              <a:gdLst/>
              <a:ahLst/>
              <a:rect l="l" t="t" r="r" b="b"/>
              <a:pathLst>
                <a:path w="253" h="232">
                  <a:moveTo>
                    <a:pt x="150" y="9"/>
                  </a:moveTo>
                  <a:lnTo>
                    <a:pt x="171" y="28"/>
                  </a:lnTo>
                  <a:lnTo>
                    <a:pt x="194" y="33"/>
                  </a:lnTo>
                  <a:lnTo>
                    <a:pt x="204" y="28"/>
                  </a:lnTo>
                  <a:lnTo>
                    <a:pt x="211" y="33"/>
                  </a:lnTo>
                  <a:lnTo>
                    <a:pt x="216" y="41"/>
                  </a:lnTo>
                  <a:lnTo>
                    <a:pt x="218" y="36"/>
                  </a:lnTo>
                  <a:lnTo>
                    <a:pt x="227" y="41"/>
                  </a:lnTo>
                  <a:lnTo>
                    <a:pt x="249" y="41"/>
                  </a:lnTo>
                  <a:lnTo>
                    <a:pt x="253" y="43"/>
                  </a:lnTo>
                  <a:lnTo>
                    <a:pt x="246" y="60"/>
                  </a:lnTo>
                  <a:lnTo>
                    <a:pt x="202" y="91"/>
                  </a:lnTo>
                  <a:lnTo>
                    <a:pt x="179" y="134"/>
                  </a:lnTo>
                  <a:lnTo>
                    <a:pt x="181" y="147"/>
                  </a:lnTo>
                  <a:lnTo>
                    <a:pt x="189" y="150"/>
                  </a:lnTo>
                  <a:lnTo>
                    <a:pt x="187" y="156"/>
                  </a:lnTo>
                  <a:lnTo>
                    <a:pt x="177" y="168"/>
                  </a:lnTo>
                  <a:lnTo>
                    <a:pt x="171" y="187"/>
                  </a:lnTo>
                  <a:lnTo>
                    <a:pt x="160" y="189"/>
                  </a:lnTo>
                  <a:lnTo>
                    <a:pt x="146" y="210"/>
                  </a:lnTo>
                  <a:lnTo>
                    <a:pt x="99" y="213"/>
                  </a:lnTo>
                  <a:lnTo>
                    <a:pt x="76" y="232"/>
                  </a:lnTo>
                  <a:lnTo>
                    <a:pt x="64" y="228"/>
                  </a:lnTo>
                  <a:lnTo>
                    <a:pt x="54" y="204"/>
                  </a:lnTo>
                  <a:lnTo>
                    <a:pt x="37" y="199"/>
                  </a:lnTo>
                  <a:lnTo>
                    <a:pt x="37" y="187"/>
                  </a:lnTo>
                  <a:lnTo>
                    <a:pt x="47" y="175"/>
                  </a:lnTo>
                  <a:lnTo>
                    <a:pt x="41" y="161"/>
                  </a:lnTo>
                  <a:lnTo>
                    <a:pt x="45" y="144"/>
                  </a:lnTo>
                  <a:lnTo>
                    <a:pt x="38" y="127"/>
                  </a:lnTo>
                  <a:lnTo>
                    <a:pt x="49" y="117"/>
                  </a:lnTo>
                  <a:lnTo>
                    <a:pt x="47" y="107"/>
                  </a:lnTo>
                  <a:lnTo>
                    <a:pt x="49" y="84"/>
                  </a:lnTo>
                  <a:lnTo>
                    <a:pt x="61" y="65"/>
                  </a:lnTo>
                  <a:lnTo>
                    <a:pt x="57" y="55"/>
                  </a:lnTo>
                  <a:lnTo>
                    <a:pt x="26" y="57"/>
                  </a:lnTo>
                  <a:lnTo>
                    <a:pt x="22" y="50"/>
                  </a:lnTo>
                  <a:lnTo>
                    <a:pt x="8" y="60"/>
                  </a:lnTo>
                  <a:lnTo>
                    <a:pt x="12" y="43"/>
                  </a:lnTo>
                  <a:lnTo>
                    <a:pt x="8" y="43"/>
                  </a:lnTo>
                  <a:lnTo>
                    <a:pt x="5" y="38"/>
                  </a:lnTo>
                  <a:lnTo>
                    <a:pt x="8" y="31"/>
                  </a:lnTo>
                  <a:lnTo>
                    <a:pt x="0" y="22"/>
                  </a:lnTo>
                  <a:lnTo>
                    <a:pt x="5" y="14"/>
                  </a:lnTo>
                  <a:lnTo>
                    <a:pt x="16" y="11"/>
                  </a:lnTo>
                  <a:lnTo>
                    <a:pt x="22" y="0"/>
                  </a:lnTo>
                  <a:lnTo>
                    <a:pt x="150" y="9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414" name=""/>
            <p:cNvSpPr/>
            <p:nvPr/>
          </p:nvSpPr>
          <p:spPr>
            <a:xfrm>
              <a:off x="4041720" y="2401920"/>
              <a:ext cx="401760" cy="368280"/>
            </a:xfrm>
            <a:custGeom>
              <a:avLst/>
              <a:gdLst/>
              <a:ahLst/>
              <a:rect l="l" t="t" r="r" b="b"/>
              <a:pathLst>
                <a:path w="253" h="232">
                  <a:moveTo>
                    <a:pt x="150" y="9"/>
                  </a:moveTo>
                  <a:lnTo>
                    <a:pt x="171" y="28"/>
                  </a:lnTo>
                  <a:lnTo>
                    <a:pt x="194" y="33"/>
                  </a:lnTo>
                  <a:lnTo>
                    <a:pt x="204" y="28"/>
                  </a:lnTo>
                  <a:lnTo>
                    <a:pt x="211" y="33"/>
                  </a:lnTo>
                  <a:lnTo>
                    <a:pt x="216" y="41"/>
                  </a:lnTo>
                  <a:lnTo>
                    <a:pt x="218" y="36"/>
                  </a:lnTo>
                  <a:lnTo>
                    <a:pt x="227" y="41"/>
                  </a:lnTo>
                  <a:lnTo>
                    <a:pt x="249" y="41"/>
                  </a:lnTo>
                  <a:lnTo>
                    <a:pt x="253" y="43"/>
                  </a:lnTo>
                  <a:lnTo>
                    <a:pt x="246" y="60"/>
                  </a:lnTo>
                  <a:lnTo>
                    <a:pt x="202" y="91"/>
                  </a:lnTo>
                  <a:lnTo>
                    <a:pt x="179" y="134"/>
                  </a:lnTo>
                  <a:lnTo>
                    <a:pt x="181" y="147"/>
                  </a:lnTo>
                  <a:lnTo>
                    <a:pt x="189" y="150"/>
                  </a:lnTo>
                  <a:lnTo>
                    <a:pt x="187" y="156"/>
                  </a:lnTo>
                  <a:lnTo>
                    <a:pt x="177" y="168"/>
                  </a:lnTo>
                  <a:lnTo>
                    <a:pt x="171" y="187"/>
                  </a:lnTo>
                  <a:lnTo>
                    <a:pt x="160" y="189"/>
                  </a:lnTo>
                  <a:lnTo>
                    <a:pt x="146" y="210"/>
                  </a:lnTo>
                  <a:lnTo>
                    <a:pt x="99" y="213"/>
                  </a:lnTo>
                  <a:lnTo>
                    <a:pt x="76" y="232"/>
                  </a:lnTo>
                  <a:lnTo>
                    <a:pt x="64" y="228"/>
                  </a:lnTo>
                  <a:lnTo>
                    <a:pt x="54" y="204"/>
                  </a:lnTo>
                  <a:lnTo>
                    <a:pt x="37" y="199"/>
                  </a:lnTo>
                  <a:lnTo>
                    <a:pt x="37" y="187"/>
                  </a:lnTo>
                  <a:lnTo>
                    <a:pt x="47" y="175"/>
                  </a:lnTo>
                  <a:lnTo>
                    <a:pt x="41" y="161"/>
                  </a:lnTo>
                  <a:lnTo>
                    <a:pt x="45" y="144"/>
                  </a:lnTo>
                  <a:lnTo>
                    <a:pt x="38" y="127"/>
                  </a:lnTo>
                  <a:lnTo>
                    <a:pt x="49" y="117"/>
                  </a:lnTo>
                  <a:lnTo>
                    <a:pt x="47" y="107"/>
                  </a:lnTo>
                  <a:lnTo>
                    <a:pt x="49" y="84"/>
                  </a:lnTo>
                  <a:lnTo>
                    <a:pt x="61" y="65"/>
                  </a:lnTo>
                  <a:lnTo>
                    <a:pt x="57" y="55"/>
                  </a:lnTo>
                  <a:lnTo>
                    <a:pt x="26" y="57"/>
                  </a:lnTo>
                  <a:lnTo>
                    <a:pt x="22" y="50"/>
                  </a:lnTo>
                  <a:lnTo>
                    <a:pt x="8" y="60"/>
                  </a:lnTo>
                  <a:lnTo>
                    <a:pt x="12" y="43"/>
                  </a:lnTo>
                  <a:lnTo>
                    <a:pt x="8" y="43"/>
                  </a:lnTo>
                  <a:lnTo>
                    <a:pt x="5" y="38"/>
                  </a:lnTo>
                  <a:lnTo>
                    <a:pt x="8" y="31"/>
                  </a:lnTo>
                  <a:lnTo>
                    <a:pt x="0" y="22"/>
                  </a:lnTo>
                  <a:lnTo>
                    <a:pt x="5" y="14"/>
                  </a:lnTo>
                  <a:lnTo>
                    <a:pt x="16" y="11"/>
                  </a:lnTo>
                  <a:lnTo>
                    <a:pt x="22" y="0"/>
                  </a:lnTo>
                  <a:lnTo>
                    <a:pt x="150" y="9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415" name=""/>
          <p:cNvSpPr/>
          <p:nvPr/>
        </p:nvSpPr>
        <p:spPr>
          <a:xfrm>
            <a:off x="4378320" y="2630520"/>
            <a:ext cx="6480" cy="6480"/>
          </a:xfrm>
          <a:custGeom>
            <a:avLst/>
            <a:gdLst/>
            <a:ahLst/>
            <a:rect l="l" t="t" r="r" b="b"/>
            <a:pathLst>
              <a:path w="4" h="4">
                <a:moveTo>
                  <a:pt x="4" y="0"/>
                </a:moveTo>
                <a:lnTo>
                  <a:pt x="2" y="4"/>
                </a:lnTo>
                <a:lnTo>
                  <a:pt x="0" y="4"/>
                </a:lnTo>
                <a:lnTo>
                  <a:pt x="4" y="0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40320" bIns="-403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416" name=""/>
          <p:cNvGrpSpPr/>
          <p:nvPr/>
        </p:nvGrpSpPr>
        <p:grpSpPr>
          <a:xfrm>
            <a:off x="4378320" y="2630520"/>
            <a:ext cx="6480" cy="6480"/>
            <a:chOff x="4378320" y="2630520"/>
            <a:chExt cx="6480" cy="6480"/>
          </a:xfrm>
        </p:grpSpPr>
        <p:sp>
          <p:nvSpPr>
            <p:cNvPr id="417" name=""/>
            <p:cNvSpPr/>
            <p:nvPr/>
          </p:nvSpPr>
          <p:spPr>
            <a:xfrm>
              <a:off x="4378320" y="2630520"/>
              <a:ext cx="6480" cy="6480"/>
            </a:xfrm>
            <a:custGeom>
              <a:avLst/>
              <a:gdLst/>
              <a:ahLst/>
              <a:rect l="l" t="t" r="r" b="b"/>
              <a:pathLst>
                <a:path w="4" h="4">
                  <a:moveTo>
                    <a:pt x="4" y="0"/>
                  </a:moveTo>
                  <a:lnTo>
                    <a:pt x="2" y="4"/>
                  </a:lnTo>
                  <a:lnTo>
                    <a:pt x="0" y="4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40320" bIns="-403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418" name=""/>
            <p:cNvSpPr/>
            <p:nvPr/>
          </p:nvSpPr>
          <p:spPr>
            <a:xfrm>
              <a:off x="4378320" y="2630520"/>
              <a:ext cx="6480" cy="6480"/>
            </a:xfrm>
            <a:custGeom>
              <a:avLst/>
              <a:gdLst/>
              <a:ahLst/>
              <a:rect l="l" t="t" r="r" b="b"/>
              <a:pathLst>
                <a:path w="4" h="4">
                  <a:moveTo>
                    <a:pt x="4" y="0"/>
                  </a:moveTo>
                  <a:lnTo>
                    <a:pt x="2" y="4"/>
                  </a:lnTo>
                  <a:lnTo>
                    <a:pt x="0" y="4"/>
                  </a:lnTo>
                  <a:lnTo>
                    <a:pt x="4" y="0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40320" bIns="-403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419" name=""/>
          <p:cNvSpPr/>
          <p:nvPr/>
        </p:nvSpPr>
        <p:spPr>
          <a:xfrm>
            <a:off x="4460760" y="2584440"/>
            <a:ext cx="12960" cy="7920"/>
          </a:xfrm>
          <a:custGeom>
            <a:avLst/>
            <a:gdLst/>
            <a:ahLst/>
            <a:rect l="l" t="t" r="r" b="b"/>
            <a:pathLst>
              <a:path w="8" h="5">
                <a:moveTo>
                  <a:pt x="6" y="0"/>
                </a:moveTo>
                <a:lnTo>
                  <a:pt x="8" y="5"/>
                </a:lnTo>
                <a:lnTo>
                  <a:pt x="0" y="0"/>
                </a:lnTo>
                <a:lnTo>
                  <a:pt x="6" y="0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420" name=""/>
          <p:cNvGrpSpPr/>
          <p:nvPr/>
        </p:nvGrpSpPr>
        <p:grpSpPr>
          <a:xfrm>
            <a:off x="4460760" y="2584440"/>
            <a:ext cx="12960" cy="7920"/>
            <a:chOff x="4460760" y="2584440"/>
            <a:chExt cx="12960" cy="7920"/>
          </a:xfrm>
        </p:grpSpPr>
        <p:sp>
          <p:nvSpPr>
            <p:cNvPr id="421" name=""/>
            <p:cNvSpPr/>
            <p:nvPr/>
          </p:nvSpPr>
          <p:spPr>
            <a:xfrm>
              <a:off x="4460760" y="2584440"/>
              <a:ext cx="12960" cy="7920"/>
            </a:xfrm>
            <a:custGeom>
              <a:avLst/>
              <a:gdLst/>
              <a:ahLst/>
              <a:rect l="l" t="t" r="r" b="b"/>
              <a:pathLst>
                <a:path w="8" h="5">
                  <a:moveTo>
                    <a:pt x="6" y="0"/>
                  </a:moveTo>
                  <a:lnTo>
                    <a:pt x="8" y="5"/>
                  </a:lnTo>
                  <a:lnTo>
                    <a:pt x="0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8880" bIns="-388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422" name=""/>
            <p:cNvSpPr/>
            <p:nvPr/>
          </p:nvSpPr>
          <p:spPr>
            <a:xfrm>
              <a:off x="4460760" y="2584440"/>
              <a:ext cx="12960" cy="7920"/>
            </a:xfrm>
            <a:custGeom>
              <a:avLst/>
              <a:gdLst/>
              <a:ahLst/>
              <a:rect l="l" t="t" r="r" b="b"/>
              <a:pathLst>
                <a:path w="8" h="5">
                  <a:moveTo>
                    <a:pt x="6" y="0"/>
                  </a:moveTo>
                  <a:lnTo>
                    <a:pt x="8" y="5"/>
                  </a:lnTo>
                  <a:lnTo>
                    <a:pt x="0" y="0"/>
                  </a:lnTo>
                  <a:lnTo>
                    <a:pt x="6" y="0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8880" bIns="-388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423" name=""/>
          <p:cNvSpPr/>
          <p:nvPr/>
        </p:nvSpPr>
        <p:spPr>
          <a:xfrm>
            <a:off x="4414680" y="2584440"/>
            <a:ext cx="33480" cy="33480"/>
          </a:xfrm>
          <a:custGeom>
            <a:avLst/>
            <a:gdLst/>
            <a:ahLst/>
            <a:rect l="l" t="t" r="r" b="b"/>
            <a:pathLst>
              <a:path w="21" h="21">
                <a:moveTo>
                  <a:pt x="14" y="0"/>
                </a:moveTo>
                <a:lnTo>
                  <a:pt x="14" y="7"/>
                </a:lnTo>
                <a:lnTo>
                  <a:pt x="21" y="10"/>
                </a:lnTo>
                <a:lnTo>
                  <a:pt x="14" y="21"/>
                </a:lnTo>
                <a:lnTo>
                  <a:pt x="0" y="12"/>
                </a:lnTo>
                <a:lnTo>
                  <a:pt x="14" y="0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3320" bIns="-133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424" name=""/>
          <p:cNvGrpSpPr/>
          <p:nvPr/>
        </p:nvGrpSpPr>
        <p:grpSpPr>
          <a:xfrm>
            <a:off x="4414680" y="2584440"/>
            <a:ext cx="33480" cy="33480"/>
            <a:chOff x="4414680" y="2584440"/>
            <a:chExt cx="33480" cy="33480"/>
          </a:xfrm>
        </p:grpSpPr>
        <p:sp>
          <p:nvSpPr>
            <p:cNvPr id="425" name=""/>
            <p:cNvSpPr/>
            <p:nvPr/>
          </p:nvSpPr>
          <p:spPr>
            <a:xfrm>
              <a:off x="4414680" y="2584440"/>
              <a:ext cx="33480" cy="33480"/>
            </a:xfrm>
            <a:custGeom>
              <a:avLst/>
              <a:gdLst/>
              <a:ahLst/>
              <a:rect l="l" t="t" r="r" b="b"/>
              <a:pathLst>
                <a:path w="21" h="21">
                  <a:moveTo>
                    <a:pt x="14" y="0"/>
                  </a:moveTo>
                  <a:lnTo>
                    <a:pt x="14" y="7"/>
                  </a:lnTo>
                  <a:lnTo>
                    <a:pt x="21" y="10"/>
                  </a:lnTo>
                  <a:lnTo>
                    <a:pt x="14" y="21"/>
                  </a:lnTo>
                  <a:lnTo>
                    <a:pt x="0" y="12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13320" bIns="-133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426" name=""/>
            <p:cNvSpPr/>
            <p:nvPr/>
          </p:nvSpPr>
          <p:spPr>
            <a:xfrm>
              <a:off x="4414680" y="2584440"/>
              <a:ext cx="33480" cy="33480"/>
            </a:xfrm>
            <a:custGeom>
              <a:avLst/>
              <a:gdLst/>
              <a:ahLst/>
              <a:rect l="l" t="t" r="r" b="b"/>
              <a:pathLst>
                <a:path w="21" h="21">
                  <a:moveTo>
                    <a:pt x="14" y="0"/>
                  </a:moveTo>
                  <a:lnTo>
                    <a:pt x="14" y="7"/>
                  </a:lnTo>
                  <a:lnTo>
                    <a:pt x="21" y="10"/>
                  </a:lnTo>
                  <a:lnTo>
                    <a:pt x="14" y="21"/>
                  </a:lnTo>
                  <a:lnTo>
                    <a:pt x="0" y="12"/>
                  </a:lnTo>
                  <a:lnTo>
                    <a:pt x="14" y="0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13320" bIns="-133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427" name=""/>
          <p:cNvSpPr/>
          <p:nvPr/>
        </p:nvSpPr>
        <p:spPr>
          <a:xfrm>
            <a:off x="4492800" y="376200"/>
            <a:ext cx="836280" cy="1160640"/>
          </a:xfrm>
          <a:custGeom>
            <a:avLst/>
            <a:gdLst/>
            <a:ahLst/>
            <a:rect l="l" t="t" r="r" b="b"/>
            <a:pathLst>
              <a:path w="527" h="731">
                <a:moveTo>
                  <a:pt x="54" y="493"/>
                </a:moveTo>
                <a:lnTo>
                  <a:pt x="42" y="504"/>
                </a:lnTo>
                <a:lnTo>
                  <a:pt x="54" y="510"/>
                </a:lnTo>
                <a:lnTo>
                  <a:pt x="52" y="518"/>
                </a:lnTo>
                <a:lnTo>
                  <a:pt x="30" y="518"/>
                </a:lnTo>
                <a:lnTo>
                  <a:pt x="33" y="523"/>
                </a:lnTo>
                <a:lnTo>
                  <a:pt x="32" y="527"/>
                </a:lnTo>
                <a:lnTo>
                  <a:pt x="33" y="537"/>
                </a:lnTo>
                <a:lnTo>
                  <a:pt x="27" y="527"/>
                </a:lnTo>
                <a:lnTo>
                  <a:pt x="21" y="539"/>
                </a:lnTo>
                <a:lnTo>
                  <a:pt x="23" y="544"/>
                </a:lnTo>
                <a:lnTo>
                  <a:pt x="4" y="539"/>
                </a:lnTo>
                <a:lnTo>
                  <a:pt x="7" y="551"/>
                </a:lnTo>
                <a:lnTo>
                  <a:pt x="30" y="551"/>
                </a:lnTo>
                <a:lnTo>
                  <a:pt x="2" y="558"/>
                </a:lnTo>
                <a:lnTo>
                  <a:pt x="7" y="566"/>
                </a:lnTo>
                <a:lnTo>
                  <a:pt x="2" y="575"/>
                </a:lnTo>
                <a:lnTo>
                  <a:pt x="2" y="589"/>
                </a:lnTo>
                <a:lnTo>
                  <a:pt x="27" y="588"/>
                </a:lnTo>
                <a:lnTo>
                  <a:pt x="32" y="575"/>
                </a:lnTo>
                <a:lnTo>
                  <a:pt x="32" y="585"/>
                </a:lnTo>
                <a:lnTo>
                  <a:pt x="42" y="588"/>
                </a:lnTo>
                <a:lnTo>
                  <a:pt x="52" y="567"/>
                </a:lnTo>
                <a:lnTo>
                  <a:pt x="48" y="585"/>
                </a:lnTo>
                <a:lnTo>
                  <a:pt x="54" y="583"/>
                </a:lnTo>
                <a:lnTo>
                  <a:pt x="44" y="589"/>
                </a:lnTo>
                <a:lnTo>
                  <a:pt x="44" y="599"/>
                </a:lnTo>
                <a:lnTo>
                  <a:pt x="40" y="602"/>
                </a:lnTo>
                <a:lnTo>
                  <a:pt x="35" y="589"/>
                </a:lnTo>
                <a:lnTo>
                  <a:pt x="2" y="599"/>
                </a:lnTo>
                <a:lnTo>
                  <a:pt x="7" y="602"/>
                </a:lnTo>
                <a:lnTo>
                  <a:pt x="7" y="608"/>
                </a:lnTo>
                <a:lnTo>
                  <a:pt x="0" y="604"/>
                </a:lnTo>
                <a:lnTo>
                  <a:pt x="4" y="613"/>
                </a:lnTo>
                <a:lnTo>
                  <a:pt x="14" y="608"/>
                </a:lnTo>
                <a:lnTo>
                  <a:pt x="4" y="626"/>
                </a:lnTo>
                <a:lnTo>
                  <a:pt x="7" y="635"/>
                </a:lnTo>
                <a:lnTo>
                  <a:pt x="13" y="629"/>
                </a:lnTo>
                <a:lnTo>
                  <a:pt x="13" y="638"/>
                </a:lnTo>
                <a:lnTo>
                  <a:pt x="11" y="643"/>
                </a:lnTo>
                <a:lnTo>
                  <a:pt x="11" y="648"/>
                </a:lnTo>
                <a:lnTo>
                  <a:pt x="27" y="616"/>
                </a:lnTo>
                <a:lnTo>
                  <a:pt x="42" y="616"/>
                </a:lnTo>
                <a:lnTo>
                  <a:pt x="33" y="629"/>
                </a:lnTo>
                <a:lnTo>
                  <a:pt x="32" y="621"/>
                </a:lnTo>
                <a:lnTo>
                  <a:pt x="16" y="649"/>
                </a:lnTo>
                <a:lnTo>
                  <a:pt x="27" y="652"/>
                </a:lnTo>
                <a:lnTo>
                  <a:pt x="7" y="670"/>
                </a:lnTo>
                <a:lnTo>
                  <a:pt x="7" y="673"/>
                </a:lnTo>
                <a:lnTo>
                  <a:pt x="27" y="665"/>
                </a:lnTo>
                <a:lnTo>
                  <a:pt x="21" y="693"/>
                </a:lnTo>
                <a:lnTo>
                  <a:pt x="13" y="689"/>
                </a:lnTo>
                <a:lnTo>
                  <a:pt x="11" y="703"/>
                </a:lnTo>
                <a:lnTo>
                  <a:pt x="27" y="722"/>
                </a:lnTo>
                <a:lnTo>
                  <a:pt x="35" y="717"/>
                </a:lnTo>
                <a:lnTo>
                  <a:pt x="33" y="731"/>
                </a:lnTo>
                <a:lnTo>
                  <a:pt x="54" y="731"/>
                </a:lnTo>
                <a:lnTo>
                  <a:pt x="83" y="705"/>
                </a:lnTo>
                <a:lnTo>
                  <a:pt x="93" y="684"/>
                </a:lnTo>
                <a:lnTo>
                  <a:pt x="105" y="689"/>
                </a:lnTo>
                <a:lnTo>
                  <a:pt x="110" y="676"/>
                </a:lnTo>
                <a:lnTo>
                  <a:pt x="105" y="657"/>
                </a:lnTo>
                <a:lnTo>
                  <a:pt x="112" y="665"/>
                </a:lnTo>
                <a:lnTo>
                  <a:pt x="110" y="649"/>
                </a:lnTo>
                <a:lnTo>
                  <a:pt x="114" y="648"/>
                </a:lnTo>
                <a:lnTo>
                  <a:pt x="116" y="679"/>
                </a:lnTo>
                <a:lnTo>
                  <a:pt x="124" y="684"/>
                </a:lnTo>
                <a:lnTo>
                  <a:pt x="126" y="695"/>
                </a:lnTo>
                <a:lnTo>
                  <a:pt x="133" y="693"/>
                </a:lnTo>
                <a:lnTo>
                  <a:pt x="135" y="676"/>
                </a:lnTo>
                <a:lnTo>
                  <a:pt x="133" y="665"/>
                </a:lnTo>
                <a:lnTo>
                  <a:pt x="138" y="648"/>
                </a:lnTo>
                <a:lnTo>
                  <a:pt x="149" y="638"/>
                </a:lnTo>
                <a:lnTo>
                  <a:pt x="154" y="616"/>
                </a:lnTo>
                <a:lnTo>
                  <a:pt x="145" y="597"/>
                </a:lnTo>
                <a:lnTo>
                  <a:pt x="157" y="578"/>
                </a:lnTo>
                <a:lnTo>
                  <a:pt x="145" y="556"/>
                </a:lnTo>
                <a:lnTo>
                  <a:pt x="143" y="515"/>
                </a:lnTo>
                <a:lnTo>
                  <a:pt x="149" y="491"/>
                </a:lnTo>
                <a:lnTo>
                  <a:pt x="143" y="474"/>
                </a:lnTo>
                <a:lnTo>
                  <a:pt x="145" y="458"/>
                </a:lnTo>
                <a:lnTo>
                  <a:pt x="164" y="441"/>
                </a:lnTo>
                <a:lnTo>
                  <a:pt x="187" y="433"/>
                </a:lnTo>
                <a:lnTo>
                  <a:pt x="187" y="422"/>
                </a:lnTo>
                <a:lnTo>
                  <a:pt x="178" y="405"/>
                </a:lnTo>
                <a:lnTo>
                  <a:pt x="190" y="373"/>
                </a:lnTo>
                <a:lnTo>
                  <a:pt x="194" y="325"/>
                </a:lnTo>
                <a:lnTo>
                  <a:pt x="206" y="318"/>
                </a:lnTo>
                <a:lnTo>
                  <a:pt x="213" y="296"/>
                </a:lnTo>
                <a:lnTo>
                  <a:pt x="232" y="265"/>
                </a:lnTo>
                <a:lnTo>
                  <a:pt x="227" y="248"/>
                </a:lnTo>
                <a:lnTo>
                  <a:pt x="238" y="217"/>
                </a:lnTo>
                <a:lnTo>
                  <a:pt x="253" y="202"/>
                </a:lnTo>
                <a:lnTo>
                  <a:pt x="262" y="212"/>
                </a:lnTo>
                <a:lnTo>
                  <a:pt x="271" y="176"/>
                </a:lnTo>
                <a:lnTo>
                  <a:pt x="306" y="180"/>
                </a:lnTo>
                <a:lnTo>
                  <a:pt x="309" y="179"/>
                </a:lnTo>
                <a:lnTo>
                  <a:pt x="304" y="169"/>
                </a:lnTo>
                <a:lnTo>
                  <a:pt x="310" y="152"/>
                </a:lnTo>
                <a:lnTo>
                  <a:pt x="309" y="142"/>
                </a:lnTo>
                <a:lnTo>
                  <a:pt x="318" y="139"/>
                </a:lnTo>
                <a:lnTo>
                  <a:pt x="328" y="135"/>
                </a:lnTo>
                <a:lnTo>
                  <a:pt x="327" y="125"/>
                </a:lnTo>
                <a:lnTo>
                  <a:pt x="330" y="123"/>
                </a:lnTo>
                <a:lnTo>
                  <a:pt x="356" y="161"/>
                </a:lnTo>
                <a:lnTo>
                  <a:pt x="377" y="166"/>
                </a:lnTo>
                <a:lnTo>
                  <a:pt x="386" y="155"/>
                </a:lnTo>
                <a:lnTo>
                  <a:pt x="401" y="166"/>
                </a:lnTo>
                <a:lnTo>
                  <a:pt x="422" y="144"/>
                </a:lnTo>
                <a:lnTo>
                  <a:pt x="424" y="106"/>
                </a:lnTo>
                <a:lnTo>
                  <a:pt x="428" y="92"/>
                </a:lnTo>
                <a:lnTo>
                  <a:pt x="469" y="73"/>
                </a:lnTo>
                <a:lnTo>
                  <a:pt x="492" y="97"/>
                </a:lnTo>
                <a:lnTo>
                  <a:pt x="494" y="119"/>
                </a:lnTo>
                <a:lnTo>
                  <a:pt x="485" y="133"/>
                </a:lnTo>
                <a:lnTo>
                  <a:pt x="490" y="142"/>
                </a:lnTo>
                <a:lnTo>
                  <a:pt x="511" y="119"/>
                </a:lnTo>
                <a:lnTo>
                  <a:pt x="513" y="104"/>
                </a:lnTo>
                <a:lnTo>
                  <a:pt x="525" y="109"/>
                </a:lnTo>
                <a:lnTo>
                  <a:pt x="525" y="95"/>
                </a:lnTo>
                <a:lnTo>
                  <a:pt x="501" y="101"/>
                </a:lnTo>
                <a:lnTo>
                  <a:pt x="506" y="87"/>
                </a:lnTo>
                <a:lnTo>
                  <a:pt x="480" y="68"/>
                </a:lnTo>
                <a:lnTo>
                  <a:pt x="508" y="73"/>
                </a:lnTo>
                <a:lnTo>
                  <a:pt x="527" y="49"/>
                </a:lnTo>
                <a:lnTo>
                  <a:pt x="506" y="27"/>
                </a:lnTo>
                <a:lnTo>
                  <a:pt x="494" y="29"/>
                </a:lnTo>
                <a:lnTo>
                  <a:pt x="492" y="18"/>
                </a:lnTo>
                <a:lnTo>
                  <a:pt x="480" y="24"/>
                </a:lnTo>
                <a:lnTo>
                  <a:pt x="480" y="46"/>
                </a:lnTo>
                <a:lnTo>
                  <a:pt x="467" y="46"/>
                </a:lnTo>
                <a:lnTo>
                  <a:pt x="473" y="35"/>
                </a:lnTo>
                <a:lnTo>
                  <a:pt x="463" y="35"/>
                </a:lnTo>
                <a:lnTo>
                  <a:pt x="469" y="29"/>
                </a:lnTo>
                <a:lnTo>
                  <a:pt x="466" y="24"/>
                </a:lnTo>
                <a:lnTo>
                  <a:pt x="473" y="22"/>
                </a:lnTo>
                <a:lnTo>
                  <a:pt x="475" y="10"/>
                </a:lnTo>
                <a:lnTo>
                  <a:pt x="461" y="0"/>
                </a:lnTo>
                <a:lnTo>
                  <a:pt x="449" y="46"/>
                </a:lnTo>
                <a:lnTo>
                  <a:pt x="440" y="51"/>
                </a:lnTo>
                <a:lnTo>
                  <a:pt x="440" y="13"/>
                </a:lnTo>
                <a:lnTo>
                  <a:pt x="410" y="73"/>
                </a:lnTo>
                <a:lnTo>
                  <a:pt x="405" y="70"/>
                </a:lnTo>
                <a:lnTo>
                  <a:pt x="412" y="46"/>
                </a:lnTo>
                <a:lnTo>
                  <a:pt x="424" y="18"/>
                </a:lnTo>
                <a:lnTo>
                  <a:pt x="412" y="22"/>
                </a:lnTo>
                <a:lnTo>
                  <a:pt x="407" y="10"/>
                </a:lnTo>
                <a:lnTo>
                  <a:pt x="393" y="19"/>
                </a:lnTo>
                <a:lnTo>
                  <a:pt x="401" y="32"/>
                </a:lnTo>
                <a:lnTo>
                  <a:pt x="372" y="63"/>
                </a:lnTo>
                <a:lnTo>
                  <a:pt x="372" y="79"/>
                </a:lnTo>
                <a:lnTo>
                  <a:pt x="363" y="70"/>
                </a:lnTo>
                <a:lnTo>
                  <a:pt x="366" y="65"/>
                </a:lnTo>
                <a:lnTo>
                  <a:pt x="354" y="70"/>
                </a:lnTo>
                <a:lnTo>
                  <a:pt x="345" y="59"/>
                </a:lnTo>
                <a:lnTo>
                  <a:pt x="341" y="68"/>
                </a:lnTo>
                <a:lnTo>
                  <a:pt x="337" y="59"/>
                </a:lnTo>
                <a:lnTo>
                  <a:pt x="337" y="70"/>
                </a:lnTo>
                <a:lnTo>
                  <a:pt x="345" y="73"/>
                </a:lnTo>
                <a:lnTo>
                  <a:pt x="347" y="97"/>
                </a:lnTo>
                <a:lnTo>
                  <a:pt x="330" y="78"/>
                </a:lnTo>
                <a:lnTo>
                  <a:pt x="333" y="84"/>
                </a:lnTo>
                <a:lnTo>
                  <a:pt x="321" y="89"/>
                </a:lnTo>
                <a:lnTo>
                  <a:pt x="318" y="95"/>
                </a:lnTo>
                <a:lnTo>
                  <a:pt x="318" y="106"/>
                </a:lnTo>
                <a:lnTo>
                  <a:pt x="310" y="120"/>
                </a:lnTo>
                <a:lnTo>
                  <a:pt x="312" y="109"/>
                </a:lnTo>
                <a:lnTo>
                  <a:pt x="312" y="82"/>
                </a:lnTo>
                <a:lnTo>
                  <a:pt x="302" y="97"/>
                </a:lnTo>
                <a:lnTo>
                  <a:pt x="300" y="116"/>
                </a:lnTo>
                <a:lnTo>
                  <a:pt x="298" y="95"/>
                </a:lnTo>
                <a:lnTo>
                  <a:pt x="290" y="95"/>
                </a:lnTo>
                <a:lnTo>
                  <a:pt x="288" y="114"/>
                </a:lnTo>
                <a:lnTo>
                  <a:pt x="295" y="130"/>
                </a:lnTo>
                <a:lnTo>
                  <a:pt x="279" y="109"/>
                </a:lnTo>
                <a:lnTo>
                  <a:pt x="276" y="109"/>
                </a:lnTo>
                <a:lnTo>
                  <a:pt x="283" y="123"/>
                </a:lnTo>
                <a:lnTo>
                  <a:pt x="279" y="128"/>
                </a:lnTo>
                <a:lnTo>
                  <a:pt x="271" y="123"/>
                </a:lnTo>
                <a:lnTo>
                  <a:pt x="269" y="114"/>
                </a:lnTo>
                <a:lnTo>
                  <a:pt x="267" y="125"/>
                </a:lnTo>
                <a:lnTo>
                  <a:pt x="269" y="133"/>
                </a:lnTo>
                <a:lnTo>
                  <a:pt x="257" y="144"/>
                </a:lnTo>
                <a:lnTo>
                  <a:pt x="262" y="155"/>
                </a:lnTo>
                <a:lnTo>
                  <a:pt x="258" y="155"/>
                </a:lnTo>
                <a:lnTo>
                  <a:pt x="258" y="161"/>
                </a:lnTo>
                <a:lnTo>
                  <a:pt x="236" y="176"/>
                </a:lnTo>
                <a:lnTo>
                  <a:pt x="257" y="180"/>
                </a:lnTo>
                <a:lnTo>
                  <a:pt x="250" y="190"/>
                </a:lnTo>
                <a:lnTo>
                  <a:pt x="232" y="185"/>
                </a:lnTo>
                <a:lnTo>
                  <a:pt x="232" y="210"/>
                </a:lnTo>
                <a:lnTo>
                  <a:pt x="227" y="215"/>
                </a:lnTo>
                <a:lnTo>
                  <a:pt x="222" y="198"/>
                </a:lnTo>
                <a:lnTo>
                  <a:pt x="213" y="217"/>
                </a:lnTo>
                <a:lnTo>
                  <a:pt x="215" y="226"/>
                </a:lnTo>
                <a:lnTo>
                  <a:pt x="209" y="234"/>
                </a:lnTo>
                <a:lnTo>
                  <a:pt x="220" y="234"/>
                </a:lnTo>
                <a:lnTo>
                  <a:pt x="197" y="242"/>
                </a:lnTo>
                <a:lnTo>
                  <a:pt x="189" y="270"/>
                </a:lnTo>
                <a:lnTo>
                  <a:pt x="170" y="286"/>
                </a:lnTo>
                <a:lnTo>
                  <a:pt x="170" y="294"/>
                </a:lnTo>
                <a:lnTo>
                  <a:pt x="173" y="296"/>
                </a:lnTo>
                <a:lnTo>
                  <a:pt x="166" y="302"/>
                </a:lnTo>
                <a:lnTo>
                  <a:pt x="171" y="313"/>
                </a:lnTo>
                <a:lnTo>
                  <a:pt x="154" y="332"/>
                </a:lnTo>
                <a:lnTo>
                  <a:pt x="164" y="325"/>
                </a:lnTo>
                <a:lnTo>
                  <a:pt x="166" y="337"/>
                </a:lnTo>
                <a:lnTo>
                  <a:pt x="159" y="332"/>
                </a:lnTo>
                <a:lnTo>
                  <a:pt x="157" y="346"/>
                </a:lnTo>
                <a:lnTo>
                  <a:pt x="154" y="349"/>
                </a:lnTo>
                <a:lnTo>
                  <a:pt x="155" y="364"/>
                </a:lnTo>
                <a:lnTo>
                  <a:pt x="149" y="354"/>
                </a:lnTo>
                <a:lnTo>
                  <a:pt x="145" y="371"/>
                </a:lnTo>
                <a:lnTo>
                  <a:pt x="149" y="365"/>
                </a:lnTo>
                <a:lnTo>
                  <a:pt x="152" y="376"/>
                </a:lnTo>
                <a:lnTo>
                  <a:pt x="131" y="390"/>
                </a:lnTo>
                <a:lnTo>
                  <a:pt x="128" y="397"/>
                </a:lnTo>
                <a:lnTo>
                  <a:pt x="133" y="400"/>
                </a:lnTo>
                <a:lnTo>
                  <a:pt x="131" y="412"/>
                </a:lnTo>
                <a:lnTo>
                  <a:pt x="122" y="409"/>
                </a:lnTo>
                <a:lnTo>
                  <a:pt x="105" y="433"/>
                </a:lnTo>
                <a:lnTo>
                  <a:pt x="105" y="443"/>
                </a:lnTo>
                <a:lnTo>
                  <a:pt x="98" y="447"/>
                </a:lnTo>
                <a:lnTo>
                  <a:pt x="105" y="465"/>
                </a:lnTo>
                <a:lnTo>
                  <a:pt x="128" y="450"/>
                </a:lnTo>
                <a:lnTo>
                  <a:pt x="105" y="474"/>
                </a:lnTo>
                <a:lnTo>
                  <a:pt x="98" y="460"/>
                </a:lnTo>
                <a:lnTo>
                  <a:pt x="89" y="466"/>
                </a:lnTo>
                <a:lnTo>
                  <a:pt x="91" y="474"/>
                </a:lnTo>
                <a:lnTo>
                  <a:pt x="87" y="477"/>
                </a:lnTo>
                <a:lnTo>
                  <a:pt x="85" y="466"/>
                </a:lnTo>
                <a:lnTo>
                  <a:pt x="75" y="472"/>
                </a:lnTo>
                <a:lnTo>
                  <a:pt x="54" y="493"/>
                </a:lnTo>
                <a:close/>
              </a:path>
            </a:pathLst>
          </a:custGeom>
          <a:solidFill>
            <a:srgbClr val="00f008"/>
          </a:solidFill>
          <a:ln w="9360">
            <a:solidFill>
              <a:srgbClr val="00f008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428" name=""/>
          <p:cNvGrpSpPr/>
          <p:nvPr/>
        </p:nvGrpSpPr>
        <p:grpSpPr>
          <a:xfrm>
            <a:off x="4492800" y="376200"/>
            <a:ext cx="836280" cy="1160640"/>
            <a:chOff x="4492800" y="376200"/>
            <a:chExt cx="836280" cy="1160640"/>
          </a:xfrm>
        </p:grpSpPr>
        <p:sp>
          <p:nvSpPr>
            <p:cNvPr id="429" name=""/>
            <p:cNvSpPr/>
            <p:nvPr/>
          </p:nvSpPr>
          <p:spPr>
            <a:xfrm>
              <a:off x="4492800" y="376200"/>
              <a:ext cx="836280" cy="1160640"/>
            </a:xfrm>
            <a:custGeom>
              <a:avLst/>
              <a:gdLst/>
              <a:ahLst/>
              <a:rect l="l" t="t" r="r" b="b"/>
              <a:pathLst>
                <a:path w="527" h="731">
                  <a:moveTo>
                    <a:pt x="54" y="493"/>
                  </a:moveTo>
                  <a:lnTo>
                    <a:pt x="42" y="504"/>
                  </a:lnTo>
                  <a:lnTo>
                    <a:pt x="54" y="510"/>
                  </a:lnTo>
                  <a:lnTo>
                    <a:pt x="52" y="518"/>
                  </a:lnTo>
                  <a:lnTo>
                    <a:pt x="30" y="518"/>
                  </a:lnTo>
                  <a:lnTo>
                    <a:pt x="33" y="523"/>
                  </a:lnTo>
                  <a:lnTo>
                    <a:pt x="32" y="527"/>
                  </a:lnTo>
                  <a:lnTo>
                    <a:pt x="33" y="537"/>
                  </a:lnTo>
                  <a:lnTo>
                    <a:pt x="27" y="527"/>
                  </a:lnTo>
                  <a:lnTo>
                    <a:pt x="21" y="539"/>
                  </a:lnTo>
                  <a:lnTo>
                    <a:pt x="23" y="544"/>
                  </a:lnTo>
                  <a:lnTo>
                    <a:pt x="4" y="539"/>
                  </a:lnTo>
                  <a:lnTo>
                    <a:pt x="7" y="551"/>
                  </a:lnTo>
                  <a:lnTo>
                    <a:pt x="30" y="551"/>
                  </a:lnTo>
                  <a:lnTo>
                    <a:pt x="2" y="558"/>
                  </a:lnTo>
                  <a:lnTo>
                    <a:pt x="7" y="566"/>
                  </a:lnTo>
                  <a:lnTo>
                    <a:pt x="2" y="575"/>
                  </a:lnTo>
                  <a:lnTo>
                    <a:pt x="2" y="589"/>
                  </a:lnTo>
                  <a:lnTo>
                    <a:pt x="27" y="588"/>
                  </a:lnTo>
                  <a:lnTo>
                    <a:pt x="32" y="575"/>
                  </a:lnTo>
                  <a:lnTo>
                    <a:pt x="32" y="585"/>
                  </a:lnTo>
                  <a:lnTo>
                    <a:pt x="42" y="588"/>
                  </a:lnTo>
                  <a:lnTo>
                    <a:pt x="52" y="567"/>
                  </a:lnTo>
                  <a:lnTo>
                    <a:pt x="48" y="585"/>
                  </a:lnTo>
                  <a:lnTo>
                    <a:pt x="54" y="583"/>
                  </a:lnTo>
                  <a:lnTo>
                    <a:pt x="44" y="589"/>
                  </a:lnTo>
                  <a:lnTo>
                    <a:pt x="44" y="599"/>
                  </a:lnTo>
                  <a:lnTo>
                    <a:pt x="40" y="602"/>
                  </a:lnTo>
                  <a:lnTo>
                    <a:pt x="35" y="589"/>
                  </a:lnTo>
                  <a:lnTo>
                    <a:pt x="2" y="599"/>
                  </a:lnTo>
                  <a:lnTo>
                    <a:pt x="7" y="602"/>
                  </a:lnTo>
                  <a:lnTo>
                    <a:pt x="7" y="608"/>
                  </a:lnTo>
                  <a:lnTo>
                    <a:pt x="0" y="604"/>
                  </a:lnTo>
                  <a:lnTo>
                    <a:pt x="4" y="613"/>
                  </a:lnTo>
                  <a:lnTo>
                    <a:pt x="14" y="608"/>
                  </a:lnTo>
                  <a:lnTo>
                    <a:pt x="4" y="626"/>
                  </a:lnTo>
                  <a:lnTo>
                    <a:pt x="7" y="635"/>
                  </a:lnTo>
                  <a:lnTo>
                    <a:pt x="13" y="629"/>
                  </a:lnTo>
                  <a:lnTo>
                    <a:pt x="13" y="638"/>
                  </a:lnTo>
                  <a:lnTo>
                    <a:pt x="11" y="643"/>
                  </a:lnTo>
                  <a:lnTo>
                    <a:pt x="11" y="648"/>
                  </a:lnTo>
                  <a:lnTo>
                    <a:pt x="27" y="616"/>
                  </a:lnTo>
                  <a:lnTo>
                    <a:pt x="42" y="616"/>
                  </a:lnTo>
                  <a:lnTo>
                    <a:pt x="33" y="629"/>
                  </a:lnTo>
                  <a:lnTo>
                    <a:pt x="32" y="621"/>
                  </a:lnTo>
                  <a:lnTo>
                    <a:pt x="16" y="649"/>
                  </a:lnTo>
                  <a:lnTo>
                    <a:pt x="27" y="652"/>
                  </a:lnTo>
                  <a:lnTo>
                    <a:pt x="7" y="670"/>
                  </a:lnTo>
                  <a:lnTo>
                    <a:pt x="7" y="673"/>
                  </a:lnTo>
                  <a:lnTo>
                    <a:pt x="27" y="665"/>
                  </a:lnTo>
                  <a:lnTo>
                    <a:pt x="21" y="693"/>
                  </a:lnTo>
                  <a:lnTo>
                    <a:pt x="13" y="689"/>
                  </a:lnTo>
                  <a:lnTo>
                    <a:pt x="11" y="703"/>
                  </a:lnTo>
                  <a:lnTo>
                    <a:pt x="27" y="722"/>
                  </a:lnTo>
                  <a:lnTo>
                    <a:pt x="35" y="717"/>
                  </a:lnTo>
                  <a:lnTo>
                    <a:pt x="33" y="731"/>
                  </a:lnTo>
                  <a:lnTo>
                    <a:pt x="54" y="731"/>
                  </a:lnTo>
                  <a:lnTo>
                    <a:pt x="83" y="705"/>
                  </a:lnTo>
                  <a:lnTo>
                    <a:pt x="93" y="684"/>
                  </a:lnTo>
                  <a:lnTo>
                    <a:pt x="105" y="689"/>
                  </a:lnTo>
                  <a:lnTo>
                    <a:pt x="110" y="676"/>
                  </a:lnTo>
                  <a:lnTo>
                    <a:pt x="105" y="657"/>
                  </a:lnTo>
                  <a:lnTo>
                    <a:pt x="112" y="665"/>
                  </a:lnTo>
                  <a:lnTo>
                    <a:pt x="110" y="649"/>
                  </a:lnTo>
                  <a:lnTo>
                    <a:pt x="114" y="648"/>
                  </a:lnTo>
                  <a:lnTo>
                    <a:pt x="116" y="679"/>
                  </a:lnTo>
                  <a:lnTo>
                    <a:pt x="124" y="684"/>
                  </a:lnTo>
                  <a:lnTo>
                    <a:pt x="126" y="695"/>
                  </a:lnTo>
                  <a:lnTo>
                    <a:pt x="133" y="693"/>
                  </a:lnTo>
                  <a:lnTo>
                    <a:pt x="135" y="676"/>
                  </a:lnTo>
                  <a:lnTo>
                    <a:pt x="133" y="665"/>
                  </a:lnTo>
                  <a:lnTo>
                    <a:pt x="138" y="648"/>
                  </a:lnTo>
                  <a:lnTo>
                    <a:pt x="149" y="638"/>
                  </a:lnTo>
                  <a:lnTo>
                    <a:pt x="154" y="616"/>
                  </a:lnTo>
                  <a:lnTo>
                    <a:pt x="145" y="597"/>
                  </a:lnTo>
                  <a:lnTo>
                    <a:pt x="157" y="578"/>
                  </a:lnTo>
                  <a:lnTo>
                    <a:pt x="145" y="556"/>
                  </a:lnTo>
                  <a:lnTo>
                    <a:pt x="143" y="515"/>
                  </a:lnTo>
                  <a:lnTo>
                    <a:pt x="149" y="491"/>
                  </a:lnTo>
                  <a:lnTo>
                    <a:pt x="143" y="474"/>
                  </a:lnTo>
                  <a:lnTo>
                    <a:pt x="145" y="458"/>
                  </a:lnTo>
                  <a:lnTo>
                    <a:pt x="164" y="441"/>
                  </a:lnTo>
                  <a:lnTo>
                    <a:pt x="187" y="433"/>
                  </a:lnTo>
                  <a:lnTo>
                    <a:pt x="187" y="422"/>
                  </a:lnTo>
                  <a:lnTo>
                    <a:pt x="178" y="405"/>
                  </a:lnTo>
                  <a:lnTo>
                    <a:pt x="190" y="373"/>
                  </a:lnTo>
                  <a:lnTo>
                    <a:pt x="194" y="325"/>
                  </a:lnTo>
                  <a:lnTo>
                    <a:pt x="206" y="318"/>
                  </a:lnTo>
                  <a:lnTo>
                    <a:pt x="213" y="296"/>
                  </a:lnTo>
                  <a:lnTo>
                    <a:pt x="232" y="265"/>
                  </a:lnTo>
                  <a:lnTo>
                    <a:pt x="227" y="248"/>
                  </a:lnTo>
                  <a:lnTo>
                    <a:pt x="238" y="217"/>
                  </a:lnTo>
                  <a:lnTo>
                    <a:pt x="253" y="202"/>
                  </a:lnTo>
                  <a:lnTo>
                    <a:pt x="262" y="212"/>
                  </a:lnTo>
                  <a:lnTo>
                    <a:pt x="271" y="176"/>
                  </a:lnTo>
                  <a:lnTo>
                    <a:pt x="306" y="180"/>
                  </a:lnTo>
                  <a:lnTo>
                    <a:pt x="309" y="179"/>
                  </a:lnTo>
                  <a:lnTo>
                    <a:pt x="304" y="169"/>
                  </a:lnTo>
                  <a:lnTo>
                    <a:pt x="310" y="152"/>
                  </a:lnTo>
                  <a:lnTo>
                    <a:pt x="309" y="142"/>
                  </a:lnTo>
                  <a:lnTo>
                    <a:pt x="318" y="139"/>
                  </a:lnTo>
                  <a:lnTo>
                    <a:pt x="328" y="135"/>
                  </a:lnTo>
                  <a:lnTo>
                    <a:pt x="327" y="125"/>
                  </a:lnTo>
                  <a:lnTo>
                    <a:pt x="330" y="123"/>
                  </a:lnTo>
                  <a:lnTo>
                    <a:pt x="356" y="161"/>
                  </a:lnTo>
                  <a:lnTo>
                    <a:pt x="377" y="166"/>
                  </a:lnTo>
                  <a:lnTo>
                    <a:pt x="386" y="155"/>
                  </a:lnTo>
                  <a:lnTo>
                    <a:pt x="401" y="166"/>
                  </a:lnTo>
                  <a:lnTo>
                    <a:pt x="422" y="144"/>
                  </a:lnTo>
                  <a:lnTo>
                    <a:pt x="424" y="106"/>
                  </a:lnTo>
                  <a:lnTo>
                    <a:pt x="428" y="92"/>
                  </a:lnTo>
                  <a:lnTo>
                    <a:pt x="469" y="73"/>
                  </a:lnTo>
                  <a:lnTo>
                    <a:pt x="492" y="97"/>
                  </a:lnTo>
                  <a:lnTo>
                    <a:pt x="494" y="119"/>
                  </a:lnTo>
                  <a:lnTo>
                    <a:pt x="485" y="133"/>
                  </a:lnTo>
                  <a:lnTo>
                    <a:pt x="490" y="142"/>
                  </a:lnTo>
                  <a:lnTo>
                    <a:pt x="511" y="119"/>
                  </a:lnTo>
                  <a:lnTo>
                    <a:pt x="513" y="104"/>
                  </a:lnTo>
                  <a:lnTo>
                    <a:pt x="525" y="109"/>
                  </a:lnTo>
                  <a:lnTo>
                    <a:pt x="525" y="95"/>
                  </a:lnTo>
                  <a:lnTo>
                    <a:pt x="501" y="101"/>
                  </a:lnTo>
                  <a:lnTo>
                    <a:pt x="506" y="87"/>
                  </a:lnTo>
                  <a:lnTo>
                    <a:pt x="480" y="68"/>
                  </a:lnTo>
                  <a:lnTo>
                    <a:pt x="508" y="73"/>
                  </a:lnTo>
                  <a:lnTo>
                    <a:pt x="527" y="49"/>
                  </a:lnTo>
                  <a:lnTo>
                    <a:pt x="506" y="27"/>
                  </a:lnTo>
                  <a:lnTo>
                    <a:pt x="494" y="29"/>
                  </a:lnTo>
                  <a:lnTo>
                    <a:pt x="492" y="18"/>
                  </a:lnTo>
                  <a:lnTo>
                    <a:pt x="480" y="24"/>
                  </a:lnTo>
                  <a:lnTo>
                    <a:pt x="480" y="46"/>
                  </a:lnTo>
                  <a:lnTo>
                    <a:pt x="467" y="46"/>
                  </a:lnTo>
                  <a:lnTo>
                    <a:pt x="473" y="35"/>
                  </a:lnTo>
                  <a:lnTo>
                    <a:pt x="463" y="35"/>
                  </a:lnTo>
                  <a:lnTo>
                    <a:pt x="469" y="29"/>
                  </a:lnTo>
                  <a:lnTo>
                    <a:pt x="466" y="24"/>
                  </a:lnTo>
                  <a:lnTo>
                    <a:pt x="473" y="22"/>
                  </a:lnTo>
                  <a:lnTo>
                    <a:pt x="475" y="10"/>
                  </a:lnTo>
                  <a:lnTo>
                    <a:pt x="461" y="0"/>
                  </a:lnTo>
                  <a:lnTo>
                    <a:pt x="449" y="46"/>
                  </a:lnTo>
                  <a:lnTo>
                    <a:pt x="440" y="51"/>
                  </a:lnTo>
                  <a:lnTo>
                    <a:pt x="440" y="13"/>
                  </a:lnTo>
                  <a:lnTo>
                    <a:pt x="410" y="73"/>
                  </a:lnTo>
                  <a:lnTo>
                    <a:pt x="405" y="70"/>
                  </a:lnTo>
                  <a:lnTo>
                    <a:pt x="412" y="46"/>
                  </a:lnTo>
                  <a:lnTo>
                    <a:pt x="424" y="18"/>
                  </a:lnTo>
                  <a:lnTo>
                    <a:pt x="412" y="22"/>
                  </a:lnTo>
                  <a:lnTo>
                    <a:pt x="407" y="10"/>
                  </a:lnTo>
                  <a:lnTo>
                    <a:pt x="393" y="19"/>
                  </a:lnTo>
                  <a:lnTo>
                    <a:pt x="401" y="32"/>
                  </a:lnTo>
                  <a:lnTo>
                    <a:pt x="372" y="63"/>
                  </a:lnTo>
                  <a:lnTo>
                    <a:pt x="372" y="79"/>
                  </a:lnTo>
                  <a:lnTo>
                    <a:pt x="363" y="70"/>
                  </a:lnTo>
                  <a:lnTo>
                    <a:pt x="366" y="65"/>
                  </a:lnTo>
                  <a:lnTo>
                    <a:pt x="354" y="70"/>
                  </a:lnTo>
                  <a:lnTo>
                    <a:pt x="345" y="59"/>
                  </a:lnTo>
                  <a:lnTo>
                    <a:pt x="341" y="68"/>
                  </a:lnTo>
                  <a:lnTo>
                    <a:pt x="337" y="59"/>
                  </a:lnTo>
                  <a:lnTo>
                    <a:pt x="337" y="70"/>
                  </a:lnTo>
                  <a:lnTo>
                    <a:pt x="345" y="73"/>
                  </a:lnTo>
                  <a:lnTo>
                    <a:pt x="347" y="97"/>
                  </a:lnTo>
                  <a:lnTo>
                    <a:pt x="330" y="78"/>
                  </a:lnTo>
                  <a:lnTo>
                    <a:pt x="333" y="84"/>
                  </a:lnTo>
                  <a:lnTo>
                    <a:pt x="321" y="89"/>
                  </a:lnTo>
                  <a:lnTo>
                    <a:pt x="318" y="95"/>
                  </a:lnTo>
                  <a:lnTo>
                    <a:pt x="318" y="106"/>
                  </a:lnTo>
                  <a:lnTo>
                    <a:pt x="310" y="120"/>
                  </a:lnTo>
                  <a:lnTo>
                    <a:pt x="312" y="109"/>
                  </a:lnTo>
                  <a:lnTo>
                    <a:pt x="312" y="82"/>
                  </a:lnTo>
                  <a:lnTo>
                    <a:pt x="302" y="97"/>
                  </a:lnTo>
                  <a:lnTo>
                    <a:pt x="300" y="116"/>
                  </a:lnTo>
                  <a:lnTo>
                    <a:pt x="298" y="95"/>
                  </a:lnTo>
                  <a:lnTo>
                    <a:pt x="290" y="95"/>
                  </a:lnTo>
                  <a:lnTo>
                    <a:pt x="288" y="114"/>
                  </a:lnTo>
                  <a:lnTo>
                    <a:pt x="295" y="130"/>
                  </a:lnTo>
                  <a:lnTo>
                    <a:pt x="279" y="109"/>
                  </a:lnTo>
                  <a:lnTo>
                    <a:pt x="276" y="109"/>
                  </a:lnTo>
                  <a:lnTo>
                    <a:pt x="283" y="123"/>
                  </a:lnTo>
                  <a:lnTo>
                    <a:pt x="279" y="128"/>
                  </a:lnTo>
                  <a:lnTo>
                    <a:pt x="271" y="123"/>
                  </a:lnTo>
                  <a:lnTo>
                    <a:pt x="269" y="114"/>
                  </a:lnTo>
                  <a:lnTo>
                    <a:pt x="267" y="125"/>
                  </a:lnTo>
                  <a:lnTo>
                    <a:pt x="269" y="133"/>
                  </a:lnTo>
                  <a:lnTo>
                    <a:pt x="257" y="144"/>
                  </a:lnTo>
                  <a:lnTo>
                    <a:pt x="262" y="155"/>
                  </a:lnTo>
                  <a:lnTo>
                    <a:pt x="258" y="155"/>
                  </a:lnTo>
                  <a:lnTo>
                    <a:pt x="258" y="161"/>
                  </a:lnTo>
                  <a:lnTo>
                    <a:pt x="236" y="176"/>
                  </a:lnTo>
                  <a:lnTo>
                    <a:pt x="257" y="180"/>
                  </a:lnTo>
                  <a:lnTo>
                    <a:pt x="250" y="190"/>
                  </a:lnTo>
                  <a:lnTo>
                    <a:pt x="232" y="185"/>
                  </a:lnTo>
                  <a:lnTo>
                    <a:pt x="232" y="210"/>
                  </a:lnTo>
                  <a:lnTo>
                    <a:pt x="227" y="215"/>
                  </a:lnTo>
                  <a:lnTo>
                    <a:pt x="222" y="198"/>
                  </a:lnTo>
                  <a:lnTo>
                    <a:pt x="213" y="217"/>
                  </a:lnTo>
                  <a:lnTo>
                    <a:pt x="215" y="226"/>
                  </a:lnTo>
                  <a:lnTo>
                    <a:pt x="209" y="234"/>
                  </a:lnTo>
                  <a:lnTo>
                    <a:pt x="220" y="234"/>
                  </a:lnTo>
                  <a:lnTo>
                    <a:pt x="197" y="242"/>
                  </a:lnTo>
                  <a:lnTo>
                    <a:pt x="189" y="270"/>
                  </a:lnTo>
                  <a:lnTo>
                    <a:pt x="170" y="286"/>
                  </a:lnTo>
                  <a:lnTo>
                    <a:pt x="170" y="294"/>
                  </a:lnTo>
                  <a:lnTo>
                    <a:pt x="173" y="296"/>
                  </a:lnTo>
                  <a:lnTo>
                    <a:pt x="166" y="302"/>
                  </a:lnTo>
                  <a:lnTo>
                    <a:pt x="171" y="313"/>
                  </a:lnTo>
                  <a:lnTo>
                    <a:pt x="154" y="332"/>
                  </a:lnTo>
                  <a:lnTo>
                    <a:pt x="164" y="325"/>
                  </a:lnTo>
                  <a:lnTo>
                    <a:pt x="166" y="337"/>
                  </a:lnTo>
                  <a:lnTo>
                    <a:pt x="159" y="332"/>
                  </a:lnTo>
                  <a:lnTo>
                    <a:pt x="157" y="346"/>
                  </a:lnTo>
                  <a:lnTo>
                    <a:pt x="154" y="349"/>
                  </a:lnTo>
                  <a:lnTo>
                    <a:pt x="155" y="364"/>
                  </a:lnTo>
                  <a:lnTo>
                    <a:pt x="149" y="354"/>
                  </a:lnTo>
                  <a:lnTo>
                    <a:pt x="145" y="371"/>
                  </a:lnTo>
                  <a:lnTo>
                    <a:pt x="149" y="365"/>
                  </a:lnTo>
                  <a:lnTo>
                    <a:pt x="152" y="376"/>
                  </a:lnTo>
                  <a:lnTo>
                    <a:pt x="131" y="390"/>
                  </a:lnTo>
                  <a:lnTo>
                    <a:pt x="128" y="397"/>
                  </a:lnTo>
                  <a:lnTo>
                    <a:pt x="133" y="400"/>
                  </a:lnTo>
                  <a:lnTo>
                    <a:pt x="131" y="412"/>
                  </a:lnTo>
                  <a:lnTo>
                    <a:pt x="122" y="409"/>
                  </a:lnTo>
                  <a:lnTo>
                    <a:pt x="105" y="433"/>
                  </a:lnTo>
                  <a:lnTo>
                    <a:pt x="105" y="443"/>
                  </a:lnTo>
                  <a:lnTo>
                    <a:pt x="98" y="447"/>
                  </a:lnTo>
                  <a:lnTo>
                    <a:pt x="105" y="465"/>
                  </a:lnTo>
                  <a:lnTo>
                    <a:pt x="128" y="450"/>
                  </a:lnTo>
                  <a:lnTo>
                    <a:pt x="105" y="474"/>
                  </a:lnTo>
                  <a:lnTo>
                    <a:pt x="98" y="460"/>
                  </a:lnTo>
                  <a:lnTo>
                    <a:pt x="89" y="466"/>
                  </a:lnTo>
                  <a:lnTo>
                    <a:pt x="91" y="474"/>
                  </a:lnTo>
                  <a:lnTo>
                    <a:pt x="87" y="477"/>
                  </a:lnTo>
                  <a:lnTo>
                    <a:pt x="85" y="466"/>
                  </a:lnTo>
                  <a:lnTo>
                    <a:pt x="75" y="472"/>
                  </a:lnTo>
                  <a:lnTo>
                    <a:pt x="54" y="493"/>
                  </a:lnTo>
                  <a:close/>
                </a:path>
              </a:pathLst>
            </a:custGeom>
            <a:solidFill>
              <a:srgbClr val="00f008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430" name=""/>
            <p:cNvSpPr/>
            <p:nvPr/>
          </p:nvSpPr>
          <p:spPr>
            <a:xfrm>
              <a:off x="4492800" y="376200"/>
              <a:ext cx="836280" cy="1160640"/>
            </a:xfrm>
            <a:custGeom>
              <a:avLst/>
              <a:gdLst/>
              <a:ahLst/>
              <a:rect l="l" t="t" r="r" b="b"/>
              <a:pathLst>
                <a:path w="527" h="731">
                  <a:moveTo>
                    <a:pt x="54" y="493"/>
                  </a:moveTo>
                  <a:lnTo>
                    <a:pt x="42" y="504"/>
                  </a:lnTo>
                  <a:lnTo>
                    <a:pt x="54" y="510"/>
                  </a:lnTo>
                  <a:lnTo>
                    <a:pt x="52" y="518"/>
                  </a:lnTo>
                  <a:lnTo>
                    <a:pt x="30" y="518"/>
                  </a:lnTo>
                  <a:lnTo>
                    <a:pt x="33" y="523"/>
                  </a:lnTo>
                  <a:lnTo>
                    <a:pt x="32" y="527"/>
                  </a:lnTo>
                  <a:lnTo>
                    <a:pt x="33" y="537"/>
                  </a:lnTo>
                  <a:lnTo>
                    <a:pt x="27" y="527"/>
                  </a:lnTo>
                  <a:lnTo>
                    <a:pt x="21" y="539"/>
                  </a:lnTo>
                  <a:lnTo>
                    <a:pt x="23" y="544"/>
                  </a:lnTo>
                  <a:lnTo>
                    <a:pt x="4" y="539"/>
                  </a:lnTo>
                  <a:lnTo>
                    <a:pt x="7" y="551"/>
                  </a:lnTo>
                  <a:lnTo>
                    <a:pt x="30" y="551"/>
                  </a:lnTo>
                  <a:lnTo>
                    <a:pt x="2" y="558"/>
                  </a:lnTo>
                  <a:lnTo>
                    <a:pt x="7" y="566"/>
                  </a:lnTo>
                  <a:lnTo>
                    <a:pt x="2" y="575"/>
                  </a:lnTo>
                  <a:lnTo>
                    <a:pt x="2" y="589"/>
                  </a:lnTo>
                  <a:lnTo>
                    <a:pt x="27" y="588"/>
                  </a:lnTo>
                  <a:lnTo>
                    <a:pt x="32" y="575"/>
                  </a:lnTo>
                  <a:lnTo>
                    <a:pt x="32" y="585"/>
                  </a:lnTo>
                  <a:lnTo>
                    <a:pt x="42" y="588"/>
                  </a:lnTo>
                  <a:lnTo>
                    <a:pt x="52" y="567"/>
                  </a:lnTo>
                  <a:lnTo>
                    <a:pt x="48" y="585"/>
                  </a:lnTo>
                  <a:lnTo>
                    <a:pt x="54" y="583"/>
                  </a:lnTo>
                  <a:lnTo>
                    <a:pt x="44" y="589"/>
                  </a:lnTo>
                  <a:lnTo>
                    <a:pt x="44" y="599"/>
                  </a:lnTo>
                  <a:lnTo>
                    <a:pt x="40" y="602"/>
                  </a:lnTo>
                  <a:lnTo>
                    <a:pt x="35" y="589"/>
                  </a:lnTo>
                  <a:lnTo>
                    <a:pt x="2" y="599"/>
                  </a:lnTo>
                  <a:lnTo>
                    <a:pt x="7" y="602"/>
                  </a:lnTo>
                  <a:lnTo>
                    <a:pt x="7" y="608"/>
                  </a:lnTo>
                  <a:lnTo>
                    <a:pt x="0" y="604"/>
                  </a:lnTo>
                  <a:lnTo>
                    <a:pt x="4" y="613"/>
                  </a:lnTo>
                  <a:lnTo>
                    <a:pt x="14" y="608"/>
                  </a:lnTo>
                  <a:lnTo>
                    <a:pt x="4" y="626"/>
                  </a:lnTo>
                  <a:lnTo>
                    <a:pt x="7" y="635"/>
                  </a:lnTo>
                  <a:lnTo>
                    <a:pt x="13" y="629"/>
                  </a:lnTo>
                  <a:lnTo>
                    <a:pt x="13" y="638"/>
                  </a:lnTo>
                  <a:lnTo>
                    <a:pt x="11" y="643"/>
                  </a:lnTo>
                  <a:lnTo>
                    <a:pt x="11" y="648"/>
                  </a:lnTo>
                  <a:lnTo>
                    <a:pt x="27" y="616"/>
                  </a:lnTo>
                  <a:lnTo>
                    <a:pt x="42" y="616"/>
                  </a:lnTo>
                  <a:lnTo>
                    <a:pt x="33" y="629"/>
                  </a:lnTo>
                  <a:lnTo>
                    <a:pt x="32" y="621"/>
                  </a:lnTo>
                  <a:lnTo>
                    <a:pt x="16" y="649"/>
                  </a:lnTo>
                  <a:lnTo>
                    <a:pt x="27" y="652"/>
                  </a:lnTo>
                  <a:lnTo>
                    <a:pt x="7" y="670"/>
                  </a:lnTo>
                  <a:lnTo>
                    <a:pt x="7" y="673"/>
                  </a:lnTo>
                  <a:lnTo>
                    <a:pt x="27" y="665"/>
                  </a:lnTo>
                  <a:lnTo>
                    <a:pt x="21" y="693"/>
                  </a:lnTo>
                  <a:lnTo>
                    <a:pt x="13" y="689"/>
                  </a:lnTo>
                  <a:lnTo>
                    <a:pt x="11" y="703"/>
                  </a:lnTo>
                  <a:lnTo>
                    <a:pt x="27" y="722"/>
                  </a:lnTo>
                  <a:lnTo>
                    <a:pt x="35" y="717"/>
                  </a:lnTo>
                  <a:lnTo>
                    <a:pt x="33" y="731"/>
                  </a:lnTo>
                  <a:lnTo>
                    <a:pt x="54" y="731"/>
                  </a:lnTo>
                  <a:lnTo>
                    <a:pt x="83" y="705"/>
                  </a:lnTo>
                  <a:lnTo>
                    <a:pt x="93" y="684"/>
                  </a:lnTo>
                  <a:lnTo>
                    <a:pt x="105" y="689"/>
                  </a:lnTo>
                  <a:lnTo>
                    <a:pt x="110" y="676"/>
                  </a:lnTo>
                  <a:lnTo>
                    <a:pt x="105" y="657"/>
                  </a:lnTo>
                  <a:lnTo>
                    <a:pt x="112" y="665"/>
                  </a:lnTo>
                  <a:lnTo>
                    <a:pt x="110" y="649"/>
                  </a:lnTo>
                  <a:lnTo>
                    <a:pt x="114" y="648"/>
                  </a:lnTo>
                  <a:lnTo>
                    <a:pt x="116" y="679"/>
                  </a:lnTo>
                  <a:lnTo>
                    <a:pt x="124" y="684"/>
                  </a:lnTo>
                  <a:lnTo>
                    <a:pt x="126" y="695"/>
                  </a:lnTo>
                  <a:lnTo>
                    <a:pt x="133" y="693"/>
                  </a:lnTo>
                  <a:lnTo>
                    <a:pt x="135" y="676"/>
                  </a:lnTo>
                  <a:lnTo>
                    <a:pt x="133" y="665"/>
                  </a:lnTo>
                  <a:lnTo>
                    <a:pt x="138" y="648"/>
                  </a:lnTo>
                  <a:lnTo>
                    <a:pt x="149" y="638"/>
                  </a:lnTo>
                  <a:lnTo>
                    <a:pt x="154" y="616"/>
                  </a:lnTo>
                  <a:lnTo>
                    <a:pt x="145" y="597"/>
                  </a:lnTo>
                  <a:lnTo>
                    <a:pt x="157" y="578"/>
                  </a:lnTo>
                  <a:lnTo>
                    <a:pt x="145" y="556"/>
                  </a:lnTo>
                  <a:lnTo>
                    <a:pt x="143" y="515"/>
                  </a:lnTo>
                  <a:lnTo>
                    <a:pt x="149" y="491"/>
                  </a:lnTo>
                  <a:lnTo>
                    <a:pt x="143" y="474"/>
                  </a:lnTo>
                  <a:lnTo>
                    <a:pt x="145" y="458"/>
                  </a:lnTo>
                  <a:lnTo>
                    <a:pt x="164" y="441"/>
                  </a:lnTo>
                  <a:lnTo>
                    <a:pt x="187" y="433"/>
                  </a:lnTo>
                  <a:lnTo>
                    <a:pt x="187" y="422"/>
                  </a:lnTo>
                  <a:lnTo>
                    <a:pt x="178" y="405"/>
                  </a:lnTo>
                  <a:lnTo>
                    <a:pt x="190" y="373"/>
                  </a:lnTo>
                  <a:lnTo>
                    <a:pt x="194" y="325"/>
                  </a:lnTo>
                  <a:lnTo>
                    <a:pt x="206" y="318"/>
                  </a:lnTo>
                  <a:lnTo>
                    <a:pt x="213" y="296"/>
                  </a:lnTo>
                  <a:lnTo>
                    <a:pt x="232" y="265"/>
                  </a:lnTo>
                  <a:lnTo>
                    <a:pt x="227" y="248"/>
                  </a:lnTo>
                  <a:lnTo>
                    <a:pt x="238" y="217"/>
                  </a:lnTo>
                  <a:lnTo>
                    <a:pt x="253" y="202"/>
                  </a:lnTo>
                  <a:lnTo>
                    <a:pt x="262" y="212"/>
                  </a:lnTo>
                  <a:lnTo>
                    <a:pt x="271" y="176"/>
                  </a:lnTo>
                  <a:lnTo>
                    <a:pt x="306" y="180"/>
                  </a:lnTo>
                  <a:lnTo>
                    <a:pt x="309" y="179"/>
                  </a:lnTo>
                  <a:lnTo>
                    <a:pt x="304" y="169"/>
                  </a:lnTo>
                  <a:lnTo>
                    <a:pt x="310" y="152"/>
                  </a:lnTo>
                  <a:lnTo>
                    <a:pt x="309" y="142"/>
                  </a:lnTo>
                  <a:lnTo>
                    <a:pt x="318" y="139"/>
                  </a:lnTo>
                  <a:lnTo>
                    <a:pt x="328" y="135"/>
                  </a:lnTo>
                  <a:lnTo>
                    <a:pt x="327" y="125"/>
                  </a:lnTo>
                  <a:lnTo>
                    <a:pt x="330" y="123"/>
                  </a:lnTo>
                  <a:lnTo>
                    <a:pt x="356" y="161"/>
                  </a:lnTo>
                  <a:lnTo>
                    <a:pt x="377" y="166"/>
                  </a:lnTo>
                  <a:lnTo>
                    <a:pt x="386" y="155"/>
                  </a:lnTo>
                  <a:lnTo>
                    <a:pt x="401" y="166"/>
                  </a:lnTo>
                  <a:lnTo>
                    <a:pt x="422" y="144"/>
                  </a:lnTo>
                  <a:lnTo>
                    <a:pt x="424" y="106"/>
                  </a:lnTo>
                  <a:lnTo>
                    <a:pt x="428" y="92"/>
                  </a:lnTo>
                  <a:lnTo>
                    <a:pt x="469" y="73"/>
                  </a:lnTo>
                  <a:lnTo>
                    <a:pt x="492" y="97"/>
                  </a:lnTo>
                  <a:lnTo>
                    <a:pt x="494" y="119"/>
                  </a:lnTo>
                  <a:lnTo>
                    <a:pt x="485" y="133"/>
                  </a:lnTo>
                  <a:lnTo>
                    <a:pt x="490" y="142"/>
                  </a:lnTo>
                  <a:lnTo>
                    <a:pt x="511" y="119"/>
                  </a:lnTo>
                  <a:lnTo>
                    <a:pt x="513" y="104"/>
                  </a:lnTo>
                  <a:lnTo>
                    <a:pt x="525" y="109"/>
                  </a:lnTo>
                  <a:lnTo>
                    <a:pt x="525" y="95"/>
                  </a:lnTo>
                  <a:lnTo>
                    <a:pt x="501" y="101"/>
                  </a:lnTo>
                  <a:lnTo>
                    <a:pt x="506" y="87"/>
                  </a:lnTo>
                  <a:lnTo>
                    <a:pt x="480" y="68"/>
                  </a:lnTo>
                  <a:lnTo>
                    <a:pt x="508" y="73"/>
                  </a:lnTo>
                  <a:lnTo>
                    <a:pt x="527" y="49"/>
                  </a:lnTo>
                  <a:lnTo>
                    <a:pt x="506" y="27"/>
                  </a:lnTo>
                  <a:lnTo>
                    <a:pt x="494" y="29"/>
                  </a:lnTo>
                  <a:lnTo>
                    <a:pt x="492" y="18"/>
                  </a:lnTo>
                  <a:lnTo>
                    <a:pt x="480" y="24"/>
                  </a:lnTo>
                  <a:lnTo>
                    <a:pt x="480" y="46"/>
                  </a:lnTo>
                  <a:lnTo>
                    <a:pt x="467" y="46"/>
                  </a:lnTo>
                  <a:lnTo>
                    <a:pt x="473" y="35"/>
                  </a:lnTo>
                  <a:lnTo>
                    <a:pt x="463" y="35"/>
                  </a:lnTo>
                  <a:lnTo>
                    <a:pt x="469" y="29"/>
                  </a:lnTo>
                  <a:lnTo>
                    <a:pt x="466" y="24"/>
                  </a:lnTo>
                  <a:lnTo>
                    <a:pt x="473" y="22"/>
                  </a:lnTo>
                  <a:lnTo>
                    <a:pt x="475" y="10"/>
                  </a:lnTo>
                  <a:lnTo>
                    <a:pt x="461" y="0"/>
                  </a:lnTo>
                  <a:lnTo>
                    <a:pt x="449" y="46"/>
                  </a:lnTo>
                  <a:lnTo>
                    <a:pt x="440" y="51"/>
                  </a:lnTo>
                  <a:lnTo>
                    <a:pt x="440" y="13"/>
                  </a:lnTo>
                  <a:lnTo>
                    <a:pt x="410" y="73"/>
                  </a:lnTo>
                  <a:lnTo>
                    <a:pt x="405" y="70"/>
                  </a:lnTo>
                  <a:lnTo>
                    <a:pt x="412" y="46"/>
                  </a:lnTo>
                  <a:lnTo>
                    <a:pt x="424" y="18"/>
                  </a:lnTo>
                  <a:lnTo>
                    <a:pt x="412" y="22"/>
                  </a:lnTo>
                  <a:lnTo>
                    <a:pt x="407" y="10"/>
                  </a:lnTo>
                  <a:lnTo>
                    <a:pt x="393" y="19"/>
                  </a:lnTo>
                  <a:lnTo>
                    <a:pt x="401" y="32"/>
                  </a:lnTo>
                  <a:lnTo>
                    <a:pt x="372" y="63"/>
                  </a:lnTo>
                  <a:lnTo>
                    <a:pt x="372" y="79"/>
                  </a:lnTo>
                  <a:lnTo>
                    <a:pt x="363" y="70"/>
                  </a:lnTo>
                  <a:lnTo>
                    <a:pt x="366" y="65"/>
                  </a:lnTo>
                  <a:lnTo>
                    <a:pt x="354" y="70"/>
                  </a:lnTo>
                  <a:lnTo>
                    <a:pt x="345" y="59"/>
                  </a:lnTo>
                  <a:lnTo>
                    <a:pt x="341" y="68"/>
                  </a:lnTo>
                  <a:lnTo>
                    <a:pt x="337" y="59"/>
                  </a:lnTo>
                  <a:lnTo>
                    <a:pt x="337" y="70"/>
                  </a:lnTo>
                  <a:lnTo>
                    <a:pt x="345" y="73"/>
                  </a:lnTo>
                  <a:lnTo>
                    <a:pt x="347" y="97"/>
                  </a:lnTo>
                  <a:lnTo>
                    <a:pt x="330" y="78"/>
                  </a:lnTo>
                  <a:lnTo>
                    <a:pt x="333" y="84"/>
                  </a:lnTo>
                  <a:lnTo>
                    <a:pt x="321" y="89"/>
                  </a:lnTo>
                  <a:lnTo>
                    <a:pt x="318" y="95"/>
                  </a:lnTo>
                  <a:lnTo>
                    <a:pt x="318" y="106"/>
                  </a:lnTo>
                  <a:lnTo>
                    <a:pt x="310" y="120"/>
                  </a:lnTo>
                  <a:lnTo>
                    <a:pt x="312" y="109"/>
                  </a:lnTo>
                  <a:lnTo>
                    <a:pt x="312" y="82"/>
                  </a:lnTo>
                  <a:lnTo>
                    <a:pt x="302" y="97"/>
                  </a:lnTo>
                  <a:lnTo>
                    <a:pt x="300" y="116"/>
                  </a:lnTo>
                  <a:lnTo>
                    <a:pt x="298" y="95"/>
                  </a:lnTo>
                  <a:lnTo>
                    <a:pt x="290" y="95"/>
                  </a:lnTo>
                  <a:lnTo>
                    <a:pt x="288" y="114"/>
                  </a:lnTo>
                  <a:lnTo>
                    <a:pt x="295" y="130"/>
                  </a:lnTo>
                  <a:lnTo>
                    <a:pt x="279" y="109"/>
                  </a:lnTo>
                  <a:lnTo>
                    <a:pt x="276" y="109"/>
                  </a:lnTo>
                  <a:lnTo>
                    <a:pt x="283" y="123"/>
                  </a:lnTo>
                  <a:lnTo>
                    <a:pt x="279" y="128"/>
                  </a:lnTo>
                  <a:lnTo>
                    <a:pt x="271" y="123"/>
                  </a:lnTo>
                  <a:lnTo>
                    <a:pt x="269" y="114"/>
                  </a:lnTo>
                  <a:lnTo>
                    <a:pt x="267" y="125"/>
                  </a:lnTo>
                  <a:lnTo>
                    <a:pt x="269" y="133"/>
                  </a:lnTo>
                  <a:lnTo>
                    <a:pt x="257" y="144"/>
                  </a:lnTo>
                  <a:lnTo>
                    <a:pt x="262" y="155"/>
                  </a:lnTo>
                  <a:lnTo>
                    <a:pt x="258" y="155"/>
                  </a:lnTo>
                  <a:lnTo>
                    <a:pt x="258" y="161"/>
                  </a:lnTo>
                  <a:lnTo>
                    <a:pt x="236" y="176"/>
                  </a:lnTo>
                  <a:lnTo>
                    <a:pt x="257" y="180"/>
                  </a:lnTo>
                  <a:lnTo>
                    <a:pt x="250" y="190"/>
                  </a:lnTo>
                  <a:lnTo>
                    <a:pt x="232" y="185"/>
                  </a:lnTo>
                  <a:lnTo>
                    <a:pt x="232" y="210"/>
                  </a:lnTo>
                  <a:lnTo>
                    <a:pt x="227" y="215"/>
                  </a:lnTo>
                  <a:lnTo>
                    <a:pt x="222" y="198"/>
                  </a:lnTo>
                  <a:lnTo>
                    <a:pt x="213" y="217"/>
                  </a:lnTo>
                  <a:lnTo>
                    <a:pt x="215" y="226"/>
                  </a:lnTo>
                  <a:lnTo>
                    <a:pt x="209" y="234"/>
                  </a:lnTo>
                  <a:lnTo>
                    <a:pt x="220" y="234"/>
                  </a:lnTo>
                  <a:lnTo>
                    <a:pt x="197" y="242"/>
                  </a:lnTo>
                  <a:lnTo>
                    <a:pt x="189" y="270"/>
                  </a:lnTo>
                  <a:lnTo>
                    <a:pt x="170" y="286"/>
                  </a:lnTo>
                  <a:lnTo>
                    <a:pt x="170" y="294"/>
                  </a:lnTo>
                  <a:lnTo>
                    <a:pt x="173" y="296"/>
                  </a:lnTo>
                  <a:lnTo>
                    <a:pt x="166" y="302"/>
                  </a:lnTo>
                  <a:lnTo>
                    <a:pt x="171" y="313"/>
                  </a:lnTo>
                  <a:lnTo>
                    <a:pt x="154" y="332"/>
                  </a:lnTo>
                  <a:lnTo>
                    <a:pt x="164" y="325"/>
                  </a:lnTo>
                  <a:lnTo>
                    <a:pt x="166" y="337"/>
                  </a:lnTo>
                  <a:lnTo>
                    <a:pt x="159" y="332"/>
                  </a:lnTo>
                  <a:lnTo>
                    <a:pt x="157" y="346"/>
                  </a:lnTo>
                  <a:lnTo>
                    <a:pt x="154" y="349"/>
                  </a:lnTo>
                  <a:lnTo>
                    <a:pt x="155" y="364"/>
                  </a:lnTo>
                  <a:lnTo>
                    <a:pt x="149" y="354"/>
                  </a:lnTo>
                  <a:lnTo>
                    <a:pt x="145" y="371"/>
                  </a:lnTo>
                  <a:lnTo>
                    <a:pt x="149" y="365"/>
                  </a:lnTo>
                  <a:lnTo>
                    <a:pt x="152" y="376"/>
                  </a:lnTo>
                  <a:lnTo>
                    <a:pt x="131" y="390"/>
                  </a:lnTo>
                  <a:lnTo>
                    <a:pt x="128" y="397"/>
                  </a:lnTo>
                  <a:lnTo>
                    <a:pt x="133" y="400"/>
                  </a:lnTo>
                  <a:lnTo>
                    <a:pt x="131" y="412"/>
                  </a:lnTo>
                  <a:lnTo>
                    <a:pt x="122" y="409"/>
                  </a:lnTo>
                  <a:lnTo>
                    <a:pt x="105" y="433"/>
                  </a:lnTo>
                  <a:lnTo>
                    <a:pt x="105" y="443"/>
                  </a:lnTo>
                  <a:lnTo>
                    <a:pt x="98" y="447"/>
                  </a:lnTo>
                  <a:lnTo>
                    <a:pt x="105" y="465"/>
                  </a:lnTo>
                  <a:lnTo>
                    <a:pt x="128" y="450"/>
                  </a:lnTo>
                  <a:lnTo>
                    <a:pt x="105" y="474"/>
                  </a:lnTo>
                  <a:lnTo>
                    <a:pt x="98" y="460"/>
                  </a:lnTo>
                  <a:lnTo>
                    <a:pt x="89" y="466"/>
                  </a:lnTo>
                  <a:lnTo>
                    <a:pt x="91" y="474"/>
                  </a:lnTo>
                  <a:lnTo>
                    <a:pt x="87" y="477"/>
                  </a:lnTo>
                  <a:lnTo>
                    <a:pt x="85" y="466"/>
                  </a:lnTo>
                  <a:lnTo>
                    <a:pt x="75" y="472"/>
                  </a:lnTo>
                  <a:lnTo>
                    <a:pt x="54" y="493"/>
                  </a:lnTo>
                </a:path>
              </a:pathLst>
            </a:custGeom>
            <a:noFill/>
            <a:ln w="3240">
              <a:solidFill>
                <a:srgbClr val="00f008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431" name=""/>
          <p:cNvSpPr/>
          <p:nvPr/>
        </p:nvSpPr>
        <p:spPr>
          <a:xfrm>
            <a:off x="4608360" y="1103400"/>
            <a:ext cx="22320" cy="11160"/>
          </a:xfrm>
          <a:custGeom>
            <a:avLst/>
            <a:gdLst/>
            <a:ahLst/>
            <a:rect l="l" t="t" r="r" b="b"/>
            <a:pathLst>
              <a:path w="14" h="7">
                <a:moveTo>
                  <a:pt x="0" y="7"/>
                </a:moveTo>
                <a:lnTo>
                  <a:pt x="11" y="0"/>
                </a:lnTo>
                <a:lnTo>
                  <a:pt x="14" y="5"/>
                </a:lnTo>
                <a:lnTo>
                  <a:pt x="0" y="7"/>
                </a:lnTo>
                <a:close/>
              </a:path>
            </a:pathLst>
          </a:custGeom>
          <a:solidFill>
            <a:srgbClr val="00f008"/>
          </a:solidFill>
          <a:ln w="9360">
            <a:solidFill>
              <a:srgbClr val="00f008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5640" bIns="-356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432" name=""/>
          <p:cNvGrpSpPr/>
          <p:nvPr/>
        </p:nvGrpSpPr>
        <p:grpSpPr>
          <a:xfrm>
            <a:off x="4608360" y="1103400"/>
            <a:ext cx="22320" cy="11160"/>
            <a:chOff x="4608360" y="1103400"/>
            <a:chExt cx="22320" cy="11160"/>
          </a:xfrm>
        </p:grpSpPr>
        <p:sp>
          <p:nvSpPr>
            <p:cNvPr id="433" name=""/>
            <p:cNvSpPr/>
            <p:nvPr/>
          </p:nvSpPr>
          <p:spPr>
            <a:xfrm>
              <a:off x="4608360" y="1103400"/>
              <a:ext cx="22320" cy="11160"/>
            </a:xfrm>
            <a:custGeom>
              <a:avLst/>
              <a:gdLst/>
              <a:ahLst/>
              <a:rect l="l" t="t" r="r" b="b"/>
              <a:pathLst>
                <a:path w="14" h="7">
                  <a:moveTo>
                    <a:pt x="0" y="7"/>
                  </a:moveTo>
                  <a:lnTo>
                    <a:pt x="11" y="0"/>
                  </a:lnTo>
                  <a:lnTo>
                    <a:pt x="14" y="5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00f008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5640" bIns="-3564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434" name=""/>
            <p:cNvSpPr/>
            <p:nvPr/>
          </p:nvSpPr>
          <p:spPr>
            <a:xfrm>
              <a:off x="4608360" y="1103400"/>
              <a:ext cx="22320" cy="11160"/>
            </a:xfrm>
            <a:custGeom>
              <a:avLst/>
              <a:gdLst/>
              <a:ahLst/>
              <a:rect l="l" t="t" r="r" b="b"/>
              <a:pathLst>
                <a:path w="14" h="7">
                  <a:moveTo>
                    <a:pt x="0" y="7"/>
                  </a:moveTo>
                  <a:lnTo>
                    <a:pt x="11" y="0"/>
                  </a:lnTo>
                  <a:lnTo>
                    <a:pt x="14" y="5"/>
                  </a:lnTo>
                  <a:lnTo>
                    <a:pt x="0" y="7"/>
                  </a:lnTo>
                </a:path>
              </a:pathLst>
            </a:custGeom>
            <a:noFill/>
            <a:ln w="3240">
              <a:solidFill>
                <a:srgbClr val="00f008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5640" bIns="-3564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435" name=""/>
          <p:cNvSpPr/>
          <p:nvPr/>
        </p:nvSpPr>
        <p:spPr>
          <a:xfrm>
            <a:off x="5149800" y="376200"/>
            <a:ext cx="22320" cy="15840"/>
          </a:xfrm>
          <a:custGeom>
            <a:avLst/>
            <a:gdLst/>
            <a:ahLst/>
            <a:rect l="l" t="t" r="r" b="b"/>
            <a:pathLst>
              <a:path w="14" h="10">
                <a:moveTo>
                  <a:pt x="10" y="0"/>
                </a:moveTo>
                <a:lnTo>
                  <a:pt x="14" y="10"/>
                </a:lnTo>
                <a:lnTo>
                  <a:pt x="0" y="5"/>
                </a:lnTo>
                <a:lnTo>
                  <a:pt x="10" y="0"/>
                </a:lnTo>
                <a:close/>
              </a:path>
            </a:pathLst>
          </a:custGeom>
          <a:solidFill>
            <a:srgbClr val="00f008"/>
          </a:solidFill>
          <a:ln w="9360">
            <a:solidFill>
              <a:srgbClr val="00f008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436" name=""/>
          <p:cNvGrpSpPr/>
          <p:nvPr/>
        </p:nvGrpSpPr>
        <p:grpSpPr>
          <a:xfrm>
            <a:off x="5149800" y="376200"/>
            <a:ext cx="22320" cy="15840"/>
            <a:chOff x="5149800" y="376200"/>
            <a:chExt cx="22320" cy="15840"/>
          </a:xfrm>
        </p:grpSpPr>
        <p:sp>
          <p:nvSpPr>
            <p:cNvPr id="437" name=""/>
            <p:cNvSpPr/>
            <p:nvPr/>
          </p:nvSpPr>
          <p:spPr>
            <a:xfrm>
              <a:off x="5149800" y="376200"/>
              <a:ext cx="22320" cy="15840"/>
            </a:xfrm>
            <a:custGeom>
              <a:avLst/>
              <a:gdLst/>
              <a:ahLst/>
              <a:rect l="l" t="t" r="r" b="b"/>
              <a:pathLst>
                <a:path w="14" h="10">
                  <a:moveTo>
                    <a:pt x="10" y="0"/>
                  </a:moveTo>
                  <a:lnTo>
                    <a:pt x="14" y="10"/>
                  </a:lnTo>
                  <a:lnTo>
                    <a:pt x="0" y="5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00f008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0960" bIns="-309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438" name=""/>
            <p:cNvSpPr/>
            <p:nvPr/>
          </p:nvSpPr>
          <p:spPr>
            <a:xfrm>
              <a:off x="5149800" y="376200"/>
              <a:ext cx="22320" cy="15840"/>
            </a:xfrm>
            <a:custGeom>
              <a:avLst/>
              <a:gdLst/>
              <a:ahLst/>
              <a:rect l="l" t="t" r="r" b="b"/>
              <a:pathLst>
                <a:path w="14" h="10">
                  <a:moveTo>
                    <a:pt x="10" y="0"/>
                  </a:moveTo>
                  <a:lnTo>
                    <a:pt x="14" y="10"/>
                  </a:lnTo>
                  <a:lnTo>
                    <a:pt x="0" y="5"/>
                  </a:lnTo>
                  <a:lnTo>
                    <a:pt x="10" y="0"/>
                  </a:lnTo>
                </a:path>
              </a:pathLst>
            </a:custGeom>
            <a:noFill/>
            <a:ln w="3240">
              <a:solidFill>
                <a:srgbClr val="00f008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0960" bIns="-309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439" name=""/>
          <p:cNvSpPr/>
          <p:nvPr/>
        </p:nvSpPr>
        <p:spPr>
          <a:xfrm>
            <a:off x="5095800" y="422280"/>
            <a:ext cx="11160" cy="19080"/>
          </a:xfrm>
          <a:custGeom>
            <a:avLst/>
            <a:gdLst/>
            <a:ahLst/>
            <a:rect l="l" t="t" r="r" b="b"/>
            <a:pathLst>
              <a:path w="7" h="12">
                <a:moveTo>
                  <a:pt x="7" y="12"/>
                </a:moveTo>
                <a:lnTo>
                  <a:pt x="0" y="0"/>
                </a:lnTo>
                <a:lnTo>
                  <a:pt x="7" y="3"/>
                </a:lnTo>
                <a:lnTo>
                  <a:pt x="7" y="12"/>
                </a:lnTo>
                <a:close/>
              </a:path>
            </a:pathLst>
          </a:custGeom>
          <a:solidFill>
            <a:srgbClr val="00f008"/>
          </a:solidFill>
          <a:ln w="9360">
            <a:solidFill>
              <a:srgbClr val="00f008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7720" bIns="-27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440" name=""/>
          <p:cNvGrpSpPr/>
          <p:nvPr/>
        </p:nvGrpSpPr>
        <p:grpSpPr>
          <a:xfrm>
            <a:off x="5095800" y="422280"/>
            <a:ext cx="11160" cy="19080"/>
            <a:chOff x="5095800" y="422280"/>
            <a:chExt cx="11160" cy="19080"/>
          </a:xfrm>
        </p:grpSpPr>
        <p:sp>
          <p:nvSpPr>
            <p:cNvPr id="441" name=""/>
            <p:cNvSpPr/>
            <p:nvPr/>
          </p:nvSpPr>
          <p:spPr>
            <a:xfrm>
              <a:off x="5095800" y="422280"/>
              <a:ext cx="11160" cy="19080"/>
            </a:xfrm>
            <a:custGeom>
              <a:avLst/>
              <a:gdLst/>
              <a:ahLst/>
              <a:rect l="l" t="t" r="r" b="b"/>
              <a:pathLst>
                <a:path w="7" h="12">
                  <a:moveTo>
                    <a:pt x="7" y="12"/>
                  </a:moveTo>
                  <a:lnTo>
                    <a:pt x="0" y="0"/>
                  </a:lnTo>
                  <a:lnTo>
                    <a:pt x="7" y="3"/>
                  </a:lnTo>
                  <a:lnTo>
                    <a:pt x="7" y="12"/>
                  </a:lnTo>
                  <a:close/>
                </a:path>
              </a:pathLst>
            </a:custGeom>
            <a:solidFill>
              <a:srgbClr val="00f008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7720" bIns="-277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442" name=""/>
            <p:cNvSpPr/>
            <p:nvPr/>
          </p:nvSpPr>
          <p:spPr>
            <a:xfrm>
              <a:off x="5095800" y="422280"/>
              <a:ext cx="11160" cy="19080"/>
            </a:xfrm>
            <a:custGeom>
              <a:avLst/>
              <a:gdLst/>
              <a:ahLst/>
              <a:rect l="l" t="t" r="r" b="b"/>
              <a:pathLst>
                <a:path w="7" h="12">
                  <a:moveTo>
                    <a:pt x="7" y="12"/>
                  </a:moveTo>
                  <a:lnTo>
                    <a:pt x="0" y="0"/>
                  </a:lnTo>
                  <a:lnTo>
                    <a:pt x="7" y="3"/>
                  </a:lnTo>
                  <a:lnTo>
                    <a:pt x="7" y="12"/>
                  </a:lnTo>
                </a:path>
              </a:pathLst>
            </a:custGeom>
            <a:noFill/>
            <a:ln w="3240">
              <a:solidFill>
                <a:srgbClr val="00f008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7720" bIns="-277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443" name=""/>
          <p:cNvSpPr/>
          <p:nvPr/>
        </p:nvSpPr>
        <p:spPr>
          <a:xfrm>
            <a:off x="5073480" y="434880"/>
            <a:ext cx="22320" cy="34920"/>
          </a:xfrm>
          <a:custGeom>
            <a:avLst/>
            <a:gdLst/>
            <a:ahLst/>
            <a:rect l="l" t="t" r="r" b="b"/>
            <a:pathLst>
              <a:path w="14" h="22">
                <a:moveTo>
                  <a:pt x="9" y="17"/>
                </a:moveTo>
                <a:lnTo>
                  <a:pt x="2" y="22"/>
                </a:lnTo>
                <a:lnTo>
                  <a:pt x="0" y="9"/>
                </a:lnTo>
                <a:lnTo>
                  <a:pt x="11" y="0"/>
                </a:lnTo>
                <a:lnTo>
                  <a:pt x="14" y="9"/>
                </a:lnTo>
                <a:lnTo>
                  <a:pt x="9" y="17"/>
                </a:lnTo>
                <a:close/>
              </a:path>
            </a:pathLst>
          </a:custGeom>
          <a:solidFill>
            <a:srgbClr val="00f008"/>
          </a:solidFill>
          <a:ln w="9360">
            <a:solidFill>
              <a:srgbClr val="00f008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1880" bIns="-11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444" name=""/>
          <p:cNvGrpSpPr/>
          <p:nvPr/>
        </p:nvGrpSpPr>
        <p:grpSpPr>
          <a:xfrm>
            <a:off x="5073480" y="434880"/>
            <a:ext cx="22320" cy="34920"/>
            <a:chOff x="5073480" y="434880"/>
            <a:chExt cx="22320" cy="34920"/>
          </a:xfrm>
        </p:grpSpPr>
        <p:sp>
          <p:nvSpPr>
            <p:cNvPr id="445" name=""/>
            <p:cNvSpPr/>
            <p:nvPr/>
          </p:nvSpPr>
          <p:spPr>
            <a:xfrm>
              <a:off x="5073480" y="434880"/>
              <a:ext cx="22320" cy="34920"/>
            </a:xfrm>
            <a:custGeom>
              <a:avLst/>
              <a:gdLst/>
              <a:ahLst/>
              <a:rect l="l" t="t" r="r" b="b"/>
              <a:pathLst>
                <a:path w="14" h="22">
                  <a:moveTo>
                    <a:pt x="9" y="17"/>
                  </a:moveTo>
                  <a:lnTo>
                    <a:pt x="2" y="22"/>
                  </a:lnTo>
                  <a:lnTo>
                    <a:pt x="0" y="9"/>
                  </a:lnTo>
                  <a:lnTo>
                    <a:pt x="11" y="0"/>
                  </a:lnTo>
                  <a:lnTo>
                    <a:pt x="14" y="9"/>
                  </a:lnTo>
                  <a:lnTo>
                    <a:pt x="9" y="17"/>
                  </a:lnTo>
                  <a:close/>
                </a:path>
              </a:pathLst>
            </a:custGeom>
            <a:solidFill>
              <a:srgbClr val="00f008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11880" bIns="-118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446" name=""/>
            <p:cNvSpPr/>
            <p:nvPr/>
          </p:nvSpPr>
          <p:spPr>
            <a:xfrm>
              <a:off x="5073480" y="434880"/>
              <a:ext cx="22320" cy="34920"/>
            </a:xfrm>
            <a:custGeom>
              <a:avLst/>
              <a:gdLst/>
              <a:ahLst/>
              <a:rect l="l" t="t" r="r" b="b"/>
              <a:pathLst>
                <a:path w="14" h="22">
                  <a:moveTo>
                    <a:pt x="9" y="17"/>
                  </a:moveTo>
                  <a:lnTo>
                    <a:pt x="2" y="22"/>
                  </a:lnTo>
                  <a:lnTo>
                    <a:pt x="0" y="9"/>
                  </a:lnTo>
                  <a:lnTo>
                    <a:pt x="11" y="0"/>
                  </a:lnTo>
                  <a:lnTo>
                    <a:pt x="14" y="9"/>
                  </a:lnTo>
                  <a:lnTo>
                    <a:pt x="9" y="17"/>
                  </a:lnTo>
                </a:path>
              </a:pathLst>
            </a:custGeom>
            <a:noFill/>
            <a:ln w="3240">
              <a:solidFill>
                <a:srgbClr val="00f008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11880" bIns="-118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447" name=""/>
          <p:cNvSpPr/>
          <p:nvPr/>
        </p:nvSpPr>
        <p:spPr>
          <a:xfrm>
            <a:off x="5043600" y="426960"/>
            <a:ext cx="36360" cy="22320"/>
          </a:xfrm>
          <a:custGeom>
            <a:avLst/>
            <a:gdLst/>
            <a:ahLst/>
            <a:rect l="l" t="t" r="r" b="b"/>
            <a:pathLst>
              <a:path w="23" h="14">
                <a:moveTo>
                  <a:pt x="7" y="0"/>
                </a:moveTo>
                <a:lnTo>
                  <a:pt x="23" y="3"/>
                </a:lnTo>
                <a:lnTo>
                  <a:pt x="4" y="14"/>
                </a:lnTo>
                <a:lnTo>
                  <a:pt x="0" y="5"/>
                </a:lnTo>
                <a:lnTo>
                  <a:pt x="7" y="0"/>
                </a:lnTo>
                <a:close/>
              </a:path>
            </a:pathLst>
          </a:custGeom>
          <a:solidFill>
            <a:srgbClr val="00f008"/>
          </a:solidFill>
          <a:ln w="9360">
            <a:solidFill>
              <a:srgbClr val="00f008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4480" bIns="-244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448" name=""/>
          <p:cNvGrpSpPr/>
          <p:nvPr/>
        </p:nvGrpSpPr>
        <p:grpSpPr>
          <a:xfrm>
            <a:off x="5043600" y="426960"/>
            <a:ext cx="36360" cy="22320"/>
            <a:chOff x="5043600" y="426960"/>
            <a:chExt cx="36360" cy="22320"/>
          </a:xfrm>
        </p:grpSpPr>
        <p:sp>
          <p:nvSpPr>
            <p:cNvPr id="449" name=""/>
            <p:cNvSpPr/>
            <p:nvPr/>
          </p:nvSpPr>
          <p:spPr>
            <a:xfrm>
              <a:off x="5043600" y="426960"/>
              <a:ext cx="36360" cy="22320"/>
            </a:xfrm>
            <a:custGeom>
              <a:avLst/>
              <a:gdLst/>
              <a:ahLst/>
              <a:rect l="l" t="t" r="r" b="b"/>
              <a:pathLst>
                <a:path w="23" h="14">
                  <a:moveTo>
                    <a:pt x="7" y="0"/>
                  </a:moveTo>
                  <a:lnTo>
                    <a:pt x="23" y="3"/>
                  </a:lnTo>
                  <a:lnTo>
                    <a:pt x="4" y="14"/>
                  </a:lnTo>
                  <a:lnTo>
                    <a:pt x="0" y="5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00f008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4480" bIns="-244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450" name=""/>
            <p:cNvSpPr/>
            <p:nvPr/>
          </p:nvSpPr>
          <p:spPr>
            <a:xfrm>
              <a:off x="5043600" y="426960"/>
              <a:ext cx="36360" cy="22320"/>
            </a:xfrm>
            <a:custGeom>
              <a:avLst/>
              <a:gdLst/>
              <a:ahLst/>
              <a:rect l="l" t="t" r="r" b="b"/>
              <a:pathLst>
                <a:path w="23" h="14">
                  <a:moveTo>
                    <a:pt x="7" y="0"/>
                  </a:moveTo>
                  <a:lnTo>
                    <a:pt x="23" y="3"/>
                  </a:lnTo>
                  <a:lnTo>
                    <a:pt x="4" y="14"/>
                  </a:lnTo>
                  <a:lnTo>
                    <a:pt x="0" y="5"/>
                  </a:lnTo>
                  <a:lnTo>
                    <a:pt x="7" y="0"/>
                  </a:lnTo>
                </a:path>
              </a:pathLst>
            </a:custGeom>
            <a:noFill/>
            <a:ln w="3240">
              <a:solidFill>
                <a:srgbClr val="00f008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4480" bIns="-244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451" name=""/>
          <p:cNvSpPr/>
          <p:nvPr/>
        </p:nvSpPr>
        <p:spPr>
          <a:xfrm>
            <a:off x="5057640" y="461880"/>
            <a:ext cx="15840" cy="9720"/>
          </a:xfrm>
          <a:custGeom>
            <a:avLst/>
            <a:gdLst/>
            <a:ahLst/>
            <a:rect l="l" t="t" r="r" b="b"/>
            <a:pathLst>
              <a:path w="10" h="6">
                <a:moveTo>
                  <a:pt x="7" y="6"/>
                </a:moveTo>
                <a:lnTo>
                  <a:pt x="0" y="0"/>
                </a:lnTo>
                <a:lnTo>
                  <a:pt x="8" y="0"/>
                </a:lnTo>
                <a:lnTo>
                  <a:pt x="10" y="6"/>
                </a:lnTo>
                <a:lnTo>
                  <a:pt x="7" y="6"/>
                </a:lnTo>
                <a:close/>
              </a:path>
            </a:pathLst>
          </a:custGeom>
          <a:solidFill>
            <a:srgbClr val="00f008"/>
          </a:solidFill>
          <a:ln w="9360">
            <a:solidFill>
              <a:srgbClr val="00f008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7080" bIns="-370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452" name=""/>
          <p:cNvGrpSpPr/>
          <p:nvPr/>
        </p:nvGrpSpPr>
        <p:grpSpPr>
          <a:xfrm>
            <a:off x="5057640" y="461880"/>
            <a:ext cx="15840" cy="9720"/>
            <a:chOff x="5057640" y="461880"/>
            <a:chExt cx="15840" cy="9720"/>
          </a:xfrm>
        </p:grpSpPr>
        <p:sp>
          <p:nvSpPr>
            <p:cNvPr id="453" name=""/>
            <p:cNvSpPr/>
            <p:nvPr/>
          </p:nvSpPr>
          <p:spPr>
            <a:xfrm>
              <a:off x="5057640" y="461880"/>
              <a:ext cx="15840" cy="9720"/>
            </a:xfrm>
            <a:custGeom>
              <a:avLst/>
              <a:gdLst/>
              <a:ahLst/>
              <a:rect l="l" t="t" r="r" b="b"/>
              <a:pathLst>
                <a:path w="10" h="6">
                  <a:moveTo>
                    <a:pt x="7" y="6"/>
                  </a:moveTo>
                  <a:lnTo>
                    <a:pt x="0" y="0"/>
                  </a:lnTo>
                  <a:lnTo>
                    <a:pt x="8" y="0"/>
                  </a:lnTo>
                  <a:lnTo>
                    <a:pt x="10" y="6"/>
                  </a:lnTo>
                  <a:lnTo>
                    <a:pt x="7" y="6"/>
                  </a:lnTo>
                  <a:close/>
                </a:path>
              </a:pathLst>
            </a:custGeom>
            <a:solidFill>
              <a:srgbClr val="00f008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7080" bIns="-370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454" name=""/>
            <p:cNvSpPr/>
            <p:nvPr/>
          </p:nvSpPr>
          <p:spPr>
            <a:xfrm>
              <a:off x="5057640" y="461880"/>
              <a:ext cx="15840" cy="9720"/>
            </a:xfrm>
            <a:custGeom>
              <a:avLst/>
              <a:gdLst/>
              <a:ahLst/>
              <a:rect l="l" t="t" r="r" b="b"/>
              <a:pathLst>
                <a:path w="10" h="6">
                  <a:moveTo>
                    <a:pt x="7" y="6"/>
                  </a:moveTo>
                  <a:lnTo>
                    <a:pt x="0" y="0"/>
                  </a:lnTo>
                  <a:lnTo>
                    <a:pt x="8" y="0"/>
                  </a:lnTo>
                  <a:lnTo>
                    <a:pt x="10" y="6"/>
                  </a:lnTo>
                  <a:lnTo>
                    <a:pt x="7" y="6"/>
                  </a:lnTo>
                </a:path>
              </a:pathLst>
            </a:custGeom>
            <a:noFill/>
            <a:ln w="3240">
              <a:solidFill>
                <a:srgbClr val="00f008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7080" bIns="-370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455" name=""/>
          <p:cNvSpPr/>
          <p:nvPr/>
        </p:nvSpPr>
        <p:spPr>
          <a:xfrm>
            <a:off x="4994280" y="471600"/>
            <a:ext cx="7920" cy="20520"/>
          </a:xfrm>
          <a:custGeom>
            <a:avLst/>
            <a:gdLst/>
            <a:ahLst/>
            <a:rect l="l" t="t" r="r" b="b"/>
            <a:pathLst>
              <a:path w="5" h="13">
                <a:moveTo>
                  <a:pt x="5" y="0"/>
                </a:moveTo>
                <a:lnTo>
                  <a:pt x="5" y="13"/>
                </a:lnTo>
                <a:lnTo>
                  <a:pt x="0" y="10"/>
                </a:lnTo>
                <a:lnTo>
                  <a:pt x="5" y="0"/>
                </a:lnTo>
                <a:close/>
              </a:path>
            </a:pathLst>
          </a:custGeom>
          <a:solidFill>
            <a:srgbClr val="00f008"/>
          </a:solidFill>
          <a:ln w="9360">
            <a:solidFill>
              <a:srgbClr val="00f008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6280" bIns="-262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456" name=""/>
          <p:cNvGrpSpPr/>
          <p:nvPr/>
        </p:nvGrpSpPr>
        <p:grpSpPr>
          <a:xfrm>
            <a:off x="4994280" y="471600"/>
            <a:ext cx="7920" cy="20520"/>
            <a:chOff x="4994280" y="471600"/>
            <a:chExt cx="7920" cy="20520"/>
          </a:xfrm>
        </p:grpSpPr>
        <p:sp>
          <p:nvSpPr>
            <p:cNvPr id="457" name=""/>
            <p:cNvSpPr/>
            <p:nvPr/>
          </p:nvSpPr>
          <p:spPr>
            <a:xfrm>
              <a:off x="4994280" y="471600"/>
              <a:ext cx="7920" cy="20520"/>
            </a:xfrm>
            <a:custGeom>
              <a:avLst/>
              <a:gdLst/>
              <a:ahLst/>
              <a:rect l="l" t="t" r="r" b="b"/>
              <a:pathLst>
                <a:path w="5" h="13">
                  <a:moveTo>
                    <a:pt x="5" y="0"/>
                  </a:moveTo>
                  <a:lnTo>
                    <a:pt x="5" y="13"/>
                  </a:lnTo>
                  <a:lnTo>
                    <a:pt x="0" y="10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00f008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6280" bIns="-262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458" name=""/>
            <p:cNvSpPr/>
            <p:nvPr/>
          </p:nvSpPr>
          <p:spPr>
            <a:xfrm>
              <a:off x="4994280" y="471600"/>
              <a:ext cx="7920" cy="20520"/>
            </a:xfrm>
            <a:custGeom>
              <a:avLst/>
              <a:gdLst/>
              <a:ahLst/>
              <a:rect l="l" t="t" r="r" b="b"/>
              <a:pathLst>
                <a:path w="5" h="13">
                  <a:moveTo>
                    <a:pt x="5" y="0"/>
                  </a:moveTo>
                  <a:lnTo>
                    <a:pt x="5" y="13"/>
                  </a:lnTo>
                  <a:lnTo>
                    <a:pt x="0" y="10"/>
                  </a:lnTo>
                  <a:lnTo>
                    <a:pt x="5" y="0"/>
                  </a:lnTo>
                </a:path>
              </a:pathLst>
            </a:custGeom>
            <a:noFill/>
            <a:ln w="3240">
              <a:solidFill>
                <a:srgbClr val="00f008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6280" bIns="-262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459" name=""/>
          <p:cNvSpPr/>
          <p:nvPr/>
        </p:nvSpPr>
        <p:spPr>
          <a:xfrm>
            <a:off x="4965840" y="471600"/>
            <a:ext cx="17280" cy="20520"/>
          </a:xfrm>
          <a:custGeom>
            <a:avLst/>
            <a:gdLst/>
            <a:ahLst/>
            <a:rect l="l" t="t" r="r" b="b"/>
            <a:pathLst>
              <a:path w="11" h="13">
                <a:moveTo>
                  <a:pt x="4" y="5"/>
                </a:moveTo>
                <a:lnTo>
                  <a:pt x="11" y="13"/>
                </a:lnTo>
                <a:lnTo>
                  <a:pt x="2" y="13"/>
                </a:lnTo>
                <a:lnTo>
                  <a:pt x="0" y="0"/>
                </a:lnTo>
                <a:lnTo>
                  <a:pt x="4" y="5"/>
                </a:lnTo>
                <a:close/>
              </a:path>
            </a:pathLst>
          </a:custGeom>
          <a:solidFill>
            <a:srgbClr val="00f008"/>
          </a:solidFill>
          <a:ln w="9360">
            <a:solidFill>
              <a:srgbClr val="00f008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6280" bIns="-262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460" name=""/>
          <p:cNvGrpSpPr/>
          <p:nvPr/>
        </p:nvGrpSpPr>
        <p:grpSpPr>
          <a:xfrm>
            <a:off x="4965840" y="471600"/>
            <a:ext cx="17280" cy="20520"/>
            <a:chOff x="4965840" y="471600"/>
            <a:chExt cx="17280" cy="20520"/>
          </a:xfrm>
        </p:grpSpPr>
        <p:sp>
          <p:nvSpPr>
            <p:cNvPr id="461" name=""/>
            <p:cNvSpPr/>
            <p:nvPr/>
          </p:nvSpPr>
          <p:spPr>
            <a:xfrm>
              <a:off x="4965840" y="471600"/>
              <a:ext cx="17280" cy="20520"/>
            </a:xfrm>
            <a:custGeom>
              <a:avLst/>
              <a:gdLst/>
              <a:ahLst/>
              <a:rect l="l" t="t" r="r" b="b"/>
              <a:pathLst>
                <a:path w="11" h="13">
                  <a:moveTo>
                    <a:pt x="4" y="5"/>
                  </a:moveTo>
                  <a:lnTo>
                    <a:pt x="11" y="13"/>
                  </a:lnTo>
                  <a:lnTo>
                    <a:pt x="2" y="13"/>
                  </a:lnTo>
                  <a:lnTo>
                    <a:pt x="0" y="0"/>
                  </a:lnTo>
                  <a:lnTo>
                    <a:pt x="4" y="5"/>
                  </a:lnTo>
                  <a:close/>
                </a:path>
              </a:pathLst>
            </a:custGeom>
            <a:solidFill>
              <a:srgbClr val="00f008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6280" bIns="-262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462" name=""/>
            <p:cNvSpPr/>
            <p:nvPr/>
          </p:nvSpPr>
          <p:spPr>
            <a:xfrm>
              <a:off x="4965840" y="471600"/>
              <a:ext cx="17280" cy="20520"/>
            </a:xfrm>
            <a:custGeom>
              <a:avLst/>
              <a:gdLst/>
              <a:ahLst/>
              <a:rect l="l" t="t" r="r" b="b"/>
              <a:pathLst>
                <a:path w="11" h="13">
                  <a:moveTo>
                    <a:pt x="4" y="5"/>
                  </a:moveTo>
                  <a:lnTo>
                    <a:pt x="11" y="13"/>
                  </a:lnTo>
                  <a:lnTo>
                    <a:pt x="2" y="13"/>
                  </a:lnTo>
                  <a:lnTo>
                    <a:pt x="0" y="0"/>
                  </a:lnTo>
                  <a:lnTo>
                    <a:pt x="4" y="5"/>
                  </a:lnTo>
                </a:path>
              </a:pathLst>
            </a:custGeom>
            <a:noFill/>
            <a:ln w="3240">
              <a:solidFill>
                <a:srgbClr val="00f008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6280" bIns="-262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463" name=""/>
          <p:cNvSpPr/>
          <p:nvPr/>
        </p:nvSpPr>
        <p:spPr>
          <a:xfrm>
            <a:off x="4941720" y="495360"/>
            <a:ext cx="24120" cy="22320"/>
          </a:xfrm>
          <a:custGeom>
            <a:avLst/>
            <a:gdLst/>
            <a:ahLst/>
            <a:rect l="l" t="t" r="r" b="b"/>
            <a:pathLst>
              <a:path w="15" h="14">
                <a:moveTo>
                  <a:pt x="0" y="0"/>
                </a:moveTo>
                <a:lnTo>
                  <a:pt x="15" y="3"/>
                </a:lnTo>
                <a:lnTo>
                  <a:pt x="7" y="14"/>
                </a:lnTo>
                <a:lnTo>
                  <a:pt x="0" y="0"/>
                </a:lnTo>
                <a:close/>
              </a:path>
            </a:pathLst>
          </a:custGeom>
          <a:solidFill>
            <a:srgbClr val="00f008"/>
          </a:solidFill>
          <a:ln w="9360">
            <a:solidFill>
              <a:srgbClr val="00f008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4480" bIns="-244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464" name=""/>
          <p:cNvGrpSpPr/>
          <p:nvPr/>
        </p:nvGrpSpPr>
        <p:grpSpPr>
          <a:xfrm>
            <a:off x="4941720" y="495360"/>
            <a:ext cx="24120" cy="22320"/>
            <a:chOff x="4941720" y="495360"/>
            <a:chExt cx="24120" cy="22320"/>
          </a:xfrm>
        </p:grpSpPr>
        <p:sp>
          <p:nvSpPr>
            <p:cNvPr id="465" name=""/>
            <p:cNvSpPr/>
            <p:nvPr/>
          </p:nvSpPr>
          <p:spPr>
            <a:xfrm>
              <a:off x="4941720" y="495360"/>
              <a:ext cx="24120" cy="22320"/>
            </a:xfrm>
            <a:custGeom>
              <a:avLst/>
              <a:gdLst/>
              <a:ahLst/>
              <a:rect l="l" t="t" r="r" b="b"/>
              <a:pathLst>
                <a:path w="15" h="14">
                  <a:moveTo>
                    <a:pt x="0" y="0"/>
                  </a:moveTo>
                  <a:lnTo>
                    <a:pt x="15" y="3"/>
                  </a:lnTo>
                  <a:lnTo>
                    <a:pt x="7" y="1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f008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4480" bIns="-244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466" name=""/>
            <p:cNvSpPr/>
            <p:nvPr/>
          </p:nvSpPr>
          <p:spPr>
            <a:xfrm>
              <a:off x="4941720" y="495360"/>
              <a:ext cx="24120" cy="22320"/>
            </a:xfrm>
            <a:custGeom>
              <a:avLst/>
              <a:gdLst/>
              <a:ahLst/>
              <a:rect l="l" t="t" r="r" b="b"/>
              <a:pathLst>
                <a:path w="15" h="14">
                  <a:moveTo>
                    <a:pt x="0" y="0"/>
                  </a:moveTo>
                  <a:lnTo>
                    <a:pt x="15" y="3"/>
                  </a:lnTo>
                  <a:lnTo>
                    <a:pt x="7" y="14"/>
                  </a:lnTo>
                  <a:lnTo>
                    <a:pt x="0" y="0"/>
                  </a:lnTo>
                </a:path>
              </a:pathLst>
            </a:custGeom>
            <a:noFill/>
            <a:ln w="3240">
              <a:solidFill>
                <a:srgbClr val="00f008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4480" bIns="-244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467" name=""/>
          <p:cNvSpPr/>
          <p:nvPr/>
        </p:nvSpPr>
        <p:spPr>
          <a:xfrm>
            <a:off x="4916520" y="527040"/>
            <a:ext cx="30240" cy="22320"/>
          </a:xfrm>
          <a:custGeom>
            <a:avLst/>
            <a:gdLst/>
            <a:ahLst/>
            <a:rect l="l" t="t" r="r" b="b"/>
            <a:pathLst>
              <a:path w="19" h="14">
                <a:moveTo>
                  <a:pt x="2" y="3"/>
                </a:moveTo>
                <a:lnTo>
                  <a:pt x="19" y="0"/>
                </a:lnTo>
                <a:lnTo>
                  <a:pt x="7" y="14"/>
                </a:lnTo>
                <a:lnTo>
                  <a:pt x="0" y="11"/>
                </a:lnTo>
                <a:lnTo>
                  <a:pt x="2" y="3"/>
                </a:lnTo>
                <a:close/>
              </a:path>
            </a:pathLst>
          </a:custGeom>
          <a:solidFill>
            <a:srgbClr val="00f008"/>
          </a:solidFill>
          <a:ln w="9360">
            <a:solidFill>
              <a:srgbClr val="00f008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4480" bIns="-244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468" name=""/>
          <p:cNvGrpSpPr/>
          <p:nvPr/>
        </p:nvGrpSpPr>
        <p:grpSpPr>
          <a:xfrm>
            <a:off x="4916520" y="525600"/>
            <a:ext cx="30240" cy="21960"/>
            <a:chOff x="4916520" y="525600"/>
            <a:chExt cx="30240" cy="21960"/>
          </a:xfrm>
        </p:grpSpPr>
        <p:sp>
          <p:nvSpPr>
            <p:cNvPr id="469" name=""/>
            <p:cNvSpPr/>
            <p:nvPr/>
          </p:nvSpPr>
          <p:spPr>
            <a:xfrm>
              <a:off x="4916520" y="525600"/>
              <a:ext cx="30240" cy="21960"/>
            </a:xfrm>
            <a:custGeom>
              <a:avLst/>
              <a:gdLst/>
              <a:ahLst/>
              <a:rect l="l" t="t" r="r" b="b"/>
              <a:pathLst>
                <a:path w="19" h="14">
                  <a:moveTo>
                    <a:pt x="2" y="3"/>
                  </a:moveTo>
                  <a:lnTo>
                    <a:pt x="19" y="0"/>
                  </a:lnTo>
                  <a:lnTo>
                    <a:pt x="7" y="14"/>
                  </a:lnTo>
                  <a:lnTo>
                    <a:pt x="0" y="11"/>
                  </a:lnTo>
                  <a:lnTo>
                    <a:pt x="2" y="3"/>
                  </a:lnTo>
                  <a:close/>
                </a:path>
              </a:pathLst>
            </a:custGeom>
            <a:solidFill>
              <a:srgbClr val="00f008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4840" bIns="-2484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470" name=""/>
            <p:cNvSpPr/>
            <p:nvPr/>
          </p:nvSpPr>
          <p:spPr>
            <a:xfrm>
              <a:off x="4916520" y="525600"/>
              <a:ext cx="30240" cy="21960"/>
            </a:xfrm>
            <a:custGeom>
              <a:avLst/>
              <a:gdLst/>
              <a:ahLst/>
              <a:rect l="l" t="t" r="r" b="b"/>
              <a:pathLst>
                <a:path w="19" h="14">
                  <a:moveTo>
                    <a:pt x="2" y="3"/>
                  </a:moveTo>
                  <a:lnTo>
                    <a:pt x="19" y="0"/>
                  </a:lnTo>
                  <a:lnTo>
                    <a:pt x="7" y="14"/>
                  </a:lnTo>
                  <a:lnTo>
                    <a:pt x="0" y="11"/>
                  </a:lnTo>
                  <a:lnTo>
                    <a:pt x="2" y="3"/>
                  </a:lnTo>
                </a:path>
              </a:pathLst>
            </a:custGeom>
            <a:noFill/>
            <a:ln w="3240">
              <a:solidFill>
                <a:srgbClr val="00f008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4840" bIns="-2484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471" name=""/>
          <p:cNvSpPr/>
          <p:nvPr/>
        </p:nvSpPr>
        <p:spPr>
          <a:xfrm>
            <a:off x="4876920" y="544680"/>
            <a:ext cx="36360" cy="55440"/>
          </a:xfrm>
          <a:custGeom>
            <a:avLst/>
            <a:gdLst/>
            <a:ahLst/>
            <a:rect l="l" t="t" r="r" b="b"/>
            <a:pathLst>
              <a:path w="23" h="35">
                <a:moveTo>
                  <a:pt x="2" y="26"/>
                </a:moveTo>
                <a:lnTo>
                  <a:pt x="0" y="24"/>
                </a:lnTo>
                <a:lnTo>
                  <a:pt x="2" y="14"/>
                </a:lnTo>
                <a:lnTo>
                  <a:pt x="13" y="0"/>
                </a:lnTo>
                <a:lnTo>
                  <a:pt x="23" y="14"/>
                </a:lnTo>
                <a:lnTo>
                  <a:pt x="21" y="26"/>
                </a:lnTo>
                <a:lnTo>
                  <a:pt x="0" y="35"/>
                </a:lnTo>
                <a:lnTo>
                  <a:pt x="2" y="26"/>
                </a:lnTo>
                <a:close/>
              </a:path>
            </a:pathLst>
          </a:custGeom>
          <a:solidFill>
            <a:srgbClr val="00f008"/>
          </a:solidFill>
          <a:ln w="9360">
            <a:solidFill>
              <a:srgbClr val="00f008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8640" bIns="86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472" name=""/>
          <p:cNvGrpSpPr/>
          <p:nvPr/>
        </p:nvGrpSpPr>
        <p:grpSpPr>
          <a:xfrm>
            <a:off x="4876920" y="544680"/>
            <a:ext cx="36360" cy="55440"/>
            <a:chOff x="4876920" y="544680"/>
            <a:chExt cx="36360" cy="55440"/>
          </a:xfrm>
        </p:grpSpPr>
        <p:sp>
          <p:nvSpPr>
            <p:cNvPr id="473" name=""/>
            <p:cNvSpPr/>
            <p:nvPr/>
          </p:nvSpPr>
          <p:spPr>
            <a:xfrm>
              <a:off x="4876920" y="544680"/>
              <a:ext cx="36360" cy="55440"/>
            </a:xfrm>
            <a:custGeom>
              <a:avLst/>
              <a:gdLst/>
              <a:ahLst/>
              <a:rect l="l" t="t" r="r" b="b"/>
              <a:pathLst>
                <a:path w="23" h="35">
                  <a:moveTo>
                    <a:pt x="2" y="26"/>
                  </a:moveTo>
                  <a:lnTo>
                    <a:pt x="0" y="24"/>
                  </a:lnTo>
                  <a:lnTo>
                    <a:pt x="2" y="14"/>
                  </a:lnTo>
                  <a:lnTo>
                    <a:pt x="13" y="0"/>
                  </a:lnTo>
                  <a:lnTo>
                    <a:pt x="23" y="14"/>
                  </a:lnTo>
                  <a:lnTo>
                    <a:pt x="21" y="26"/>
                  </a:lnTo>
                  <a:lnTo>
                    <a:pt x="0" y="35"/>
                  </a:lnTo>
                  <a:lnTo>
                    <a:pt x="2" y="26"/>
                  </a:lnTo>
                  <a:close/>
                </a:path>
              </a:pathLst>
            </a:custGeom>
            <a:solidFill>
              <a:srgbClr val="00f008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8640" bIns="864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474" name=""/>
            <p:cNvSpPr/>
            <p:nvPr/>
          </p:nvSpPr>
          <p:spPr>
            <a:xfrm>
              <a:off x="4876920" y="544680"/>
              <a:ext cx="36360" cy="55440"/>
            </a:xfrm>
            <a:custGeom>
              <a:avLst/>
              <a:gdLst/>
              <a:ahLst/>
              <a:rect l="l" t="t" r="r" b="b"/>
              <a:pathLst>
                <a:path w="23" h="35">
                  <a:moveTo>
                    <a:pt x="2" y="26"/>
                  </a:moveTo>
                  <a:lnTo>
                    <a:pt x="0" y="24"/>
                  </a:lnTo>
                  <a:lnTo>
                    <a:pt x="2" y="14"/>
                  </a:lnTo>
                  <a:lnTo>
                    <a:pt x="13" y="0"/>
                  </a:lnTo>
                  <a:lnTo>
                    <a:pt x="23" y="14"/>
                  </a:lnTo>
                  <a:lnTo>
                    <a:pt x="21" y="26"/>
                  </a:lnTo>
                  <a:lnTo>
                    <a:pt x="0" y="35"/>
                  </a:lnTo>
                  <a:lnTo>
                    <a:pt x="2" y="26"/>
                  </a:lnTo>
                </a:path>
              </a:pathLst>
            </a:custGeom>
            <a:noFill/>
            <a:ln w="3240">
              <a:solidFill>
                <a:srgbClr val="00f008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8640" bIns="864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475" name=""/>
          <p:cNvSpPr/>
          <p:nvPr/>
        </p:nvSpPr>
        <p:spPr>
          <a:xfrm>
            <a:off x="4835520" y="574560"/>
            <a:ext cx="19080" cy="30240"/>
          </a:xfrm>
          <a:custGeom>
            <a:avLst/>
            <a:gdLst/>
            <a:ahLst/>
            <a:rect l="l" t="t" r="r" b="b"/>
            <a:pathLst>
              <a:path w="12" h="19">
                <a:moveTo>
                  <a:pt x="4" y="8"/>
                </a:moveTo>
                <a:lnTo>
                  <a:pt x="12" y="0"/>
                </a:lnTo>
                <a:lnTo>
                  <a:pt x="7" y="19"/>
                </a:lnTo>
                <a:lnTo>
                  <a:pt x="0" y="16"/>
                </a:lnTo>
                <a:lnTo>
                  <a:pt x="4" y="8"/>
                </a:lnTo>
                <a:close/>
              </a:path>
            </a:pathLst>
          </a:custGeom>
          <a:solidFill>
            <a:srgbClr val="00f008"/>
          </a:solidFill>
          <a:ln w="9360">
            <a:solidFill>
              <a:srgbClr val="00f008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6560" bIns="-165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476" name=""/>
          <p:cNvGrpSpPr/>
          <p:nvPr/>
        </p:nvGrpSpPr>
        <p:grpSpPr>
          <a:xfrm>
            <a:off x="4835520" y="574560"/>
            <a:ext cx="19080" cy="30240"/>
            <a:chOff x="4835520" y="574560"/>
            <a:chExt cx="19080" cy="30240"/>
          </a:xfrm>
        </p:grpSpPr>
        <p:sp>
          <p:nvSpPr>
            <p:cNvPr id="477" name=""/>
            <p:cNvSpPr/>
            <p:nvPr/>
          </p:nvSpPr>
          <p:spPr>
            <a:xfrm>
              <a:off x="4835520" y="574560"/>
              <a:ext cx="19080" cy="30240"/>
            </a:xfrm>
            <a:custGeom>
              <a:avLst/>
              <a:gdLst/>
              <a:ahLst/>
              <a:rect l="l" t="t" r="r" b="b"/>
              <a:pathLst>
                <a:path w="12" h="19">
                  <a:moveTo>
                    <a:pt x="4" y="8"/>
                  </a:moveTo>
                  <a:lnTo>
                    <a:pt x="12" y="0"/>
                  </a:lnTo>
                  <a:lnTo>
                    <a:pt x="7" y="19"/>
                  </a:lnTo>
                  <a:lnTo>
                    <a:pt x="0" y="16"/>
                  </a:lnTo>
                  <a:lnTo>
                    <a:pt x="4" y="8"/>
                  </a:lnTo>
                  <a:close/>
                </a:path>
              </a:pathLst>
            </a:custGeom>
            <a:solidFill>
              <a:srgbClr val="00f008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16560" bIns="-165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478" name=""/>
            <p:cNvSpPr/>
            <p:nvPr/>
          </p:nvSpPr>
          <p:spPr>
            <a:xfrm>
              <a:off x="4835520" y="574560"/>
              <a:ext cx="19080" cy="30240"/>
            </a:xfrm>
            <a:custGeom>
              <a:avLst/>
              <a:gdLst/>
              <a:ahLst/>
              <a:rect l="l" t="t" r="r" b="b"/>
              <a:pathLst>
                <a:path w="12" h="19">
                  <a:moveTo>
                    <a:pt x="4" y="8"/>
                  </a:moveTo>
                  <a:lnTo>
                    <a:pt x="12" y="0"/>
                  </a:lnTo>
                  <a:lnTo>
                    <a:pt x="7" y="19"/>
                  </a:lnTo>
                  <a:lnTo>
                    <a:pt x="0" y="16"/>
                  </a:lnTo>
                  <a:lnTo>
                    <a:pt x="4" y="8"/>
                  </a:lnTo>
                </a:path>
              </a:pathLst>
            </a:custGeom>
            <a:noFill/>
            <a:ln w="3240">
              <a:solidFill>
                <a:srgbClr val="00f008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16560" bIns="-165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479" name=""/>
          <p:cNvSpPr/>
          <p:nvPr/>
        </p:nvSpPr>
        <p:spPr>
          <a:xfrm>
            <a:off x="4794120" y="604800"/>
            <a:ext cx="27000" cy="34920"/>
          </a:xfrm>
          <a:custGeom>
            <a:avLst/>
            <a:gdLst/>
            <a:ahLst/>
            <a:rect l="l" t="t" r="r" b="b"/>
            <a:pathLst>
              <a:path w="17" h="22">
                <a:moveTo>
                  <a:pt x="0" y="22"/>
                </a:moveTo>
                <a:lnTo>
                  <a:pt x="14" y="10"/>
                </a:lnTo>
                <a:lnTo>
                  <a:pt x="14" y="0"/>
                </a:lnTo>
                <a:lnTo>
                  <a:pt x="17" y="22"/>
                </a:lnTo>
                <a:lnTo>
                  <a:pt x="0" y="22"/>
                </a:lnTo>
                <a:close/>
              </a:path>
            </a:pathLst>
          </a:custGeom>
          <a:solidFill>
            <a:srgbClr val="00f008"/>
          </a:solidFill>
          <a:ln w="9360">
            <a:solidFill>
              <a:srgbClr val="00f008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1880" bIns="-11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480" name=""/>
          <p:cNvGrpSpPr/>
          <p:nvPr/>
        </p:nvGrpSpPr>
        <p:grpSpPr>
          <a:xfrm>
            <a:off x="4794120" y="604800"/>
            <a:ext cx="27000" cy="34920"/>
            <a:chOff x="4794120" y="604800"/>
            <a:chExt cx="27000" cy="34920"/>
          </a:xfrm>
        </p:grpSpPr>
        <p:sp>
          <p:nvSpPr>
            <p:cNvPr id="481" name=""/>
            <p:cNvSpPr/>
            <p:nvPr/>
          </p:nvSpPr>
          <p:spPr>
            <a:xfrm>
              <a:off x="4794120" y="604800"/>
              <a:ext cx="27000" cy="34920"/>
            </a:xfrm>
            <a:custGeom>
              <a:avLst/>
              <a:gdLst/>
              <a:ahLst/>
              <a:rect l="l" t="t" r="r" b="b"/>
              <a:pathLst>
                <a:path w="17" h="22">
                  <a:moveTo>
                    <a:pt x="0" y="22"/>
                  </a:moveTo>
                  <a:lnTo>
                    <a:pt x="14" y="10"/>
                  </a:lnTo>
                  <a:lnTo>
                    <a:pt x="14" y="0"/>
                  </a:lnTo>
                  <a:lnTo>
                    <a:pt x="17" y="22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rgbClr val="00f008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11880" bIns="-118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482" name=""/>
            <p:cNvSpPr/>
            <p:nvPr/>
          </p:nvSpPr>
          <p:spPr>
            <a:xfrm>
              <a:off x="4794120" y="604800"/>
              <a:ext cx="27000" cy="34920"/>
            </a:xfrm>
            <a:custGeom>
              <a:avLst/>
              <a:gdLst/>
              <a:ahLst/>
              <a:rect l="l" t="t" r="r" b="b"/>
              <a:pathLst>
                <a:path w="17" h="22">
                  <a:moveTo>
                    <a:pt x="0" y="22"/>
                  </a:moveTo>
                  <a:lnTo>
                    <a:pt x="14" y="10"/>
                  </a:lnTo>
                  <a:lnTo>
                    <a:pt x="14" y="0"/>
                  </a:lnTo>
                  <a:lnTo>
                    <a:pt x="17" y="22"/>
                  </a:lnTo>
                  <a:lnTo>
                    <a:pt x="0" y="22"/>
                  </a:lnTo>
                </a:path>
              </a:pathLst>
            </a:custGeom>
            <a:noFill/>
            <a:ln w="3240">
              <a:solidFill>
                <a:srgbClr val="00f008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11880" bIns="-118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483" name=""/>
          <p:cNvSpPr/>
          <p:nvPr/>
        </p:nvSpPr>
        <p:spPr>
          <a:xfrm>
            <a:off x="4794120" y="612720"/>
            <a:ext cx="73080" cy="77760"/>
          </a:xfrm>
          <a:custGeom>
            <a:avLst/>
            <a:gdLst/>
            <a:ahLst/>
            <a:rect l="l" t="t" r="r" b="b"/>
            <a:pathLst>
              <a:path w="46" h="49">
                <a:moveTo>
                  <a:pt x="27" y="0"/>
                </a:moveTo>
                <a:lnTo>
                  <a:pt x="32" y="12"/>
                </a:lnTo>
                <a:lnTo>
                  <a:pt x="32" y="22"/>
                </a:lnTo>
                <a:lnTo>
                  <a:pt x="37" y="5"/>
                </a:lnTo>
                <a:lnTo>
                  <a:pt x="46" y="10"/>
                </a:lnTo>
                <a:lnTo>
                  <a:pt x="46" y="19"/>
                </a:lnTo>
                <a:lnTo>
                  <a:pt x="27" y="41"/>
                </a:lnTo>
                <a:lnTo>
                  <a:pt x="25" y="30"/>
                </a:lnTo>
                <a:lnTo>
                  <a:pt x="0" y="49"/>
                </a:lnTo>
                <a:lnTo>
                  <a:pt x="19" y="30"/>
                </a:lnTo>
                <a:lnTo>
                  <a:pt x="27" y="0"/>
                </a:lnTo>
                <a:close/>
              </a:path>
            </a:pathLst>
          </a:custGeom>
          <a:solidFill>
            <a:srgbClr val="00f008"/>
          </a:solidFill>
          <a:ln w="9360">
            <a:solidFill>
              <a:srgbClr val="00f008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30960" bIns="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484" name=""/>
          <p:cNvGrpSpPr/>
          <p:nvPr/>
        </p:nvGrpSpPr>
        <p:grpSpPr>
          <a:xfrm>
            <a:off x="4794120" y="612720"/>
            <a:ext cx="73080" cy="77760"/>
            <a:chOff x="4794120" y="612720"/>
            <a:chExt cx="73080" cy="77760"/>
          </a:xfrm>
        </p:grpSpPr>
        <p:sp>
          <p:nvSpPr>
            <p:cNvPr id="485" name=""/>
            <p:cNvSpPr/>
            <p:nvPr/>
          </p:nvSpPr>
          <p:spPr>
            <a:xfrm>
              <a:off x="4794120" y="612720"/>
              <a:ext cx="73080" cy="77760"/>
            </a:xfrm>
            <a:custGeom>
              <a:avLst/>
              <a:gdLst/>
              <a:ahLst/>
              <a:rect l="l" t="t" r="r" b="b"/>
              <a:pathLst>
                <a:path w="46" h="49">
                  <a:moveTo>
                    <a:pt x="27" y="0"/>
                  </a:moveTo>
                  <a:lnTo>
                    <a:pt x="32" y="12"/>
                  </a:lnTo>
                  <a:lnTo>
                    <a:pt x="32" y="22"/>
                  </a:lnTo>
                  <a:lnTo>
                    <a:pt x="37" y="5"/>
                  </a:lnTo>
                  <a:lnTo>
                    <a:pt x="46" y="10"/>
                  </a:lnTo>
                  <a:lnTo>
                    <a:pt x="46" y="19"/>
                  </a:lnTo>
                  <a:lnTo>
                    <a:pt x="27" y="41"/>
                  </a:lnTo>
                  <a:lnTo>
                    <a:pt x="25" y="30"/>
                  </a:lnTo>
                  <a:lnTo>
                    <a:pt x="0" y="49"/>
                  </a:lnTo>
                  <a:lnTo>
                    <a:pt x="19" y="30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00f008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30960" bIns="309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486" name=""/>
            <p:cNvSpPr/>
            <p:nvPr/>
          </p:nvSpPr>
          <p:spPr>
            <a:xfrm>
              <a:off x="4794120" y="612720"/>
              <a:ext cx="73080" cy="77760"/>
            </a:xfrm>
            <a:custGeom>
              <a:avLst/>
              <a:gdLst/>
              <a:ahLst/>
              <a:rect l="l" t="t" r="r" b="b"/>
              <a:pathLst>
                <a:path w="46" h="49">
                  <a:moveTo>
                    <a:pt x="27" y="0"/>
                  </a:moveTo>
                  <a:lnTo>
                    <a:pt x="32" y="12"/>
                  </a:lnTo>
                  <a:lnTo>
                    <a:pt x="32" y="22"/>
                  </a:lnTo>
                  <a:lnTo>
                    <a:pt x="37" y="5"/>
                  </a:lnTo>
                  <a:lnTo>
                    <a:pt x="46" y="10"/>
                  </a:lnTo>
                  <a:lnTo>
                    <a:pt x="46" y="19"/>
                  </a:lnTo>
                  <a:lnTo>
                    <a:pt x="27" y="41"/>
                  </a:lnTo>
                  <a:lnTo>
                    <a:pt x="25" y="30"/>
                  </a:lnTo>
                  <a:lnTo>
                    <a:pt x="0" y="49"/>
                  </a:lnTo>
                  <a:lnTo>
                    <a:pt x="19" y="30"/>
                  </a:lnTo>
                  <a:lnTo>
                    <a:pt x="27" y="0"/>
                  </a:lnTo>
                </a:path>
              </a:pathLst>
            </a:custGeom>
            <a:noFill/>
            <a:ln w="3240">
              <a:solidFill>
                <a:srgbClr val="00f008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30960" bIns="309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487" name=""/>
          <p:cNvSpPr/>
          <p:nvPr/>
        </p:nvSpPr>
        <p:spPr>
          <a:xfrm>
            <a:off x="4519440" y="1211400"/>
            <a:ext cx="6480" cy="12600"/>
          </a:xfrm>
          <a:custGeom>
            <a:avLst/>
            <a:gdLst/>
            <a:ahLst/>
            <a:rect l="l" t="t" r="r" b="b"/>
            <a:pathLst>
              <a:path w="4" h="8">
                <a:moveTo>
                  <a:pt x="2" y="8"/>
                </a:moveTo>
                <a:lnTo>
                  <a:pt x="4" y="0"/>
                </a:lnTo>
                <a:lnTo>
                  <a:pt x="0" y="0"/>
                </a:lnTo>
                <a:lnTo>
                  <a:pt x="2" y="8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4200" bIns="-342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488" name=""/>
          <p:cNvGrpSpPr/>
          <p:nvPr/>
        </p:nvGrpSpPr>
        <p:grpSpPr>
          <a:xfrm>
            <a:off x="4519440" y="1211400"/>
            <a:ext cx="6480" cy="12600"/>
            <a:chOff x="4519440" y="1211400"/>
            <a:chExt cx="6480" cy="12600"/>
          </a:xfrm>
        </p:grpSpPr>
        <p:sp>
          <p:nvSpPr>
            <p:cNvPr id="489" name=""/>
            <p:cNvSpPr/>
            <p:nvPr/>
          </p:nvSpPr>
          <p:spPr>
            <a:xfrm>
              <a:off x="4519440" y="1211400"/>
              <a:ext cx="6480" cy="12600"/>
            </a:xfrm>
            <a:custGeom>
              <a:avLst/>
              <a:gdLst/>
              <a:ahLst/>
              <a:rect l="l" t="t" r="r" b="b"/>
              <a:pathLst>
                <a:path w="4" h="8">
                  <a:moveTo>
                    <a:pt x="2" y="8"/>
                  </a:moveTo>
                  <a:lnTo>
                    <a:pt x="4" y="0"/>
                  </a:lnTo>
                  <a:lnTo>
                    <a:pt x="0" y="0"/>
                  </a:lnTo>
                  <a:lnTo>
                    <a:pt x="2" y="8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4200" bIns="-342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490" name=""/>
            <p:cNvSpPr/>
            <p:nvPr/>
          </p:nvSpPr>
          <p:spPr>
            <a:xfrm>
              <a:off x="4519440" y="1211400"/>
              <a:ext cx="6480" cy="12600"/>
            </a:xfrm>
            <a:custGeom>
              <a:avLst/>
              <a:gdLst/>
              <a:ahLst/>
              <a:rect l="l" t="t" r="r" b="b"/>
              <a:pathLst>
                <a:path w="4" h="8">
                  <a:moveTo>
                    <a:pt x="2" y="8"/>
                  </a:moveTo>
                  <a:lnTo>
                    <a:pt x="4" y="0"/>
                  </a:lnTo>
                  <a:lnTo>
                    <a:pt x="0" y="0"/>
                  </a:lnTo>
                  <a:lnTo>
                    <a:pt x="2" y="8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4200" bIns="-342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491" name=""/>
          <p:cNvSpPr/>
          <p:nvPr/>
        </p:nvSpPr>
        <p:spPr>
          <a:xfrm>
            <a:off x="4689360" y="596880"/>
            <a:ext cx="420840" cy="1120680"/>
          </a:xfrm>
          <a:custGeom>
            <a:avLst/>
            <a:gdLst/>
            <a:ahLst/>
            <a:rect l="l" t="t" r="r" b="b"/>
            <a:pathLst>
              <a:path w="265" h="706">
                <a:moveTo>
                  <a:pt x="195" y="0"/>
                </a:moveTo>
                <a:lnTo>
                  <a:pt x="185" y="3"/>
                </a:lnTo>
                <a:lnTo>
                  <a:pt x="186" y="13"/>
                </a:lnTo>
                <a:lnTo>
                  <a:pt x="180" y="29"/>
                </a:lnTo>
                <a:lnTo>
                  <a:pt x="185" y="40"/>
                </a:lnTo>
                <a:lnTo>
                  <a:pt x="183" y="41"/>
                </a:lnTo>
                <a:lnTo>
                  <a:pt x="147" y="37"/>
                </a:lnTo>
                <a:lnTo>
                  <a:pt x="139" y="73"/>
                </a:lnTo>
                <a:lnTo>
                  <a:pt x="129" y="63"/>
                </a:lnTo>
                <a:lnTo>
                  <a:pt x="114" y="78"/>
                </a:lnTo>
                <a:lnTo>
                  <a:pt x="103" y="109"/>
                </a:lnTo>
                <a:lnTo>
                  <a:pt x="108" y="125"/>
                </a:lnTo>
                <a:lnTo>
                  <a:pt x="89" y="157"/>
                </a:lnTo>
                <a:lnTo>
                  <a:pt x="82" y="179"/>
                </a:lnTo>
                <a:lnTo>
                  <a:pt x="70" y="185"/>
                </a:lnTo>
                <a:lnTo>
                  <a:pt x="66" y="234"/>
                </a:lnTo>
                <a:lnTo>
                  <a:pt x="54" y="266"/>
                </a:lnTo>
                <a:lnTo>
                  <a:pt x="63" y="283"/>
                </a:lnTo>
                <a:lnTo>
                  <a:pt x="63" y="294"/>
                </a:lnTo>
                <a:lnTo>
                  <a:pt x="40" y="302"/>
                </a:lnTo>
                <a:lnTo>
                  <a:pt x="21" y="318"/>
                </a:lnTo>
                <a:lnTo>
                  <a:pt x="19" y="335"/>
                </a:lnTo>
                <a:lnTo>
                  <a:pt x="25" y="352"/>
                </a:lnTo>
                <a:lnTo>
                  <a:pt x="19" y="376"/>
                </a:lnTo>
                <a:lnTo>
                  <a:pt x="21" y="417"/>
                </a:lnTo>
                <a:lnTo>
                  <a:pt x="33" y="439"/>
                </a:lnTo>
                <a:lnTo>
                  <a:pt x="21" y="458"/>
                </a:lnTo>
                <a:lnTo>
                  <a:pt x="30" y="477"/>
                </a:lnTo>
                <a:lnTo>
                  <a:pt x="25" y="499"/>
                </a:lnTo>
                <a:lnTo>
                  <a:pt x="14" y="509"/>
                </a:lnTo>
                <a:lnTo>
                  <a:pt x="9" y="526"/>
                </a:lnTo>
                <a:lnTo>
                  <a:pt x="11" y="537"/>
                </a:lnTo>
                <a:lnTo>
                  <a:pt x="9" y="554"/>
                </a:lnTo>
                <a:lnTo>
                  <a:pt x="2" y="556"/>
                </a:lnTo>
                <a:lnTo>
                  <a:pt x="0" y="545"/>
                </a:lnTo>
                <a:lnTo>
                  <a:pt x="0" y="551"/>
                </a:lnTo>
                <a:lnTo>
                  <a:pt x="0" y="573"/>
                </a:lnTo>
                <a:lnTo>
                  <a:pt x="4" y="583"/>
                </a:lnTo>
                <a:lnTo>
                  <a:pt x="9" y="578"/>
                </a:lnTo>
                <a:lnTo>
                  <a:pt x="11" y="583"/>
                </a:lnTo>
                <a:lnTo>
                  <a:pt x="4" y="591"/>
                </a:lnTo>
                <a:lnTo>
                  <a:pt x="11" y="592"/>
                </a:lnTo>
                <a:lnTo>
                  <a:pt x="11" y="602"/>
                </a:lnTo>
                <a:lnTo>
                  <a:pt x="14" y="602"/>
                </a:lnTo>
                <a:lnTo>
                  <a:pt x="14" y="622"/>
                </a:lnTo>
                <a:lnTo>
                  <a:pt x="35" y="657"/>
                </a:lnTo>
                <a:lnTo>
                  <a:pt x="30" y="665"/>
                </a:lnTo>
                <a:lnTo>
                  <a:pt x="31" y="673"/>
                </a:lnTo>
                <a:lnTo>
                  <a:pt x="27" y="674"/>
                </a:lnTo>
                <a:lnTo>
                  <a:pt x="37" y="698"/>
                </a:lnTo>
                <a:lnTo>
                  <a:pt x="33" y="706"/>
                </a:lnTo>
                <a:lnTo>
                  <a:pt x="60" y="706"/>
                </a:lnTo>
                <a:lnTo>
                  <a:pt x="66" y="679"/>
                </a:lnTo>
                <a:lnTo>
                  <a:pt x="98" y="674"/>
                </a:lnTo>
                <a:lnTo>
                  <a:pt x="112" y="619"/>
                </a:lnTo>
                <a:lnTo>
                  <a:pt x="108" y="597"/>
                </a:lnTo>
                <a:lnTo>
                  <a:pt x="112" y="597"/>
                </a:lnTo>
                <a:lnTo>
                  <a:pt x="114" y="581"/>
                </a:lnTo>
                <a:lnTo>
                  <a:pt x="106" y="573"/>
                </a:lnTo>
                <a:lnTo>
                  <a:pt x="114" y="572"/>
                </a:lnTo>
                <a:lnTo>
                  <a:pt x="101" y="567"/>
                </a:lnTo>
                <a:lnTo>
                  <a:pt x="118" y="564"/>
                </a:lnTo>
                <a:lnTo>
                  <a:pt x="129" y="547"/>
                </a:lnTo>
                <a:lnTo>
                  <a:pt x="136" y="554"/>
                </a:lnTo>
                <a:lnTo>
                  <a:pt x="145" y="542"/>
                </a:lnTo>
                <a:lnTo>
                  <a:pt x="145" y="537"/>
                </a:lnTo>
                <a:lnTo>
                  <a:pt x="152" y="532"/>
                </a:lnTo>
                <a:lnTo>
                  <a:pt x="124" y="537"/>
                </a:lnTo>
                <a:lnTo>
                  <a:pt x="103" y="528"/>
                </a:lnTo>
                <a:lnTo>
                  <a:pt x="118" y="523"/>
                </a:lnTo>
                <a:lnTo>
                  <a:pt x="136" y="532"/>
                </a:lnTo>
                <a:lnTo>
                  <a:pt x="150" y="526"/>
                </a:lnTo>
                <a:lnTo>
                  <a:pt x="155" y="509"/>
                </a:lnTo>
                <a:lnTo>
                  <a:pt x="145" y="490"/>
                </a:lnTo>
                <a:lnTo>
                  <a:pt x="150" y="490"/>
                </a:lnTo>
                <a:lnTo>
                  <a:pt x="131" y="472"/>
                </a:lnTo>
                <a:lnTo>
                  <a:pt x="117" y="494"/>
                </a:lnTo>
                <a:lnTo>
                  <a:pt x="103" y="496"/>
                </a:lnTo>
                <a:lnTo>
                  <a:pt x="122" y="482"/>
                </a:lnTo>
                <a:lnTo>
                  <a:pt x="120" y="428"/>
                </a:lnTo>
                <a:lnTo>
                  <a:pt x="122" y="420"/>
                </a:lnTo>
                <a:lnTo>
                  <a:pt x="126" y="425"/>
                </a:lnTo>
                <a:lnTo>
                  <a:pt x="129" y="393"/>
                </a:lnTo>
                <a:lnTo>
                  <a:pt x="124" y="379"/>
                </a:lnTo>
                <a:lnTo>
                  <a:pt x="133" y="384"/>
                </a:lnTo>
                <a:lnTo>
                  <a:pt x="134" y="376"/>
                </a:lnTo>
                <a:lnTo>
                  <a:pt x="134" y="359"/>
                </a:lnTo>
                <a:lnTo>
                  <a:pt x="139" y="367"/>
                </a:lnTo>
                <a:lnTo>
                  <a:pt x="145" y="354"/>
                </a:lnTo>
                <a:lnTo>
                  <a:pt x="155" y="340"/>
                </a:lnTo>
                <a:lnTo>
                  <a:pt x="190" y="313"/>
                </a:lnTo>
                <a:lnTo>
                  <a:pt x="213" y="280"/>
                </a:lnTo>
                <a:lnTo>
                  <a:pt x="205" y="258"/>
                </a:lnTo>
                <a:lnTo>
                  <a:pt x="213" y="239"/>
                </a:lnTo>
                <a:lnTo>
                  <a:pt x="211" y="226"/>
                </a:lnTo>
                <a:lnTo>
                  <a:pt x="223" y="215"/>
                </a:lnTo>
                <a:lnTo>
                  <a:pt x="220" y="205"/>
                </a:lnTo>
                <a:lnTo>
                  <a:pt x="228" y="212"/>
                </a:lnTo>
                <a:lnTo>
                  <a:pt x="232" y="196"/>
                </a:lnTo>
                <a:lnTo>
                  <a:pt x="263" y="203"/>
                </a:lnTo>
                <a:lnTo>
                  <a:pt x="265" y="193"/>
                </a:lnTo>
                <a:lnTo>
                  <a:pt x="256" y="171"/>
                </a:lnTo>
                <a:lnTo>
                  <a:pt x="263" y="147"/>
                </a:lnTo>
                <a:lnTo>
                  <a:pt x="253" y="122"/>
                </a:lnTo>
                <a:lnTo>
                  <a:pt x="255" y="73"/>
                </a:lnTo>
                <a:lnTo>
                  <a:pt x="242" y="49"/>
                </a:lnTo>
                <a:lnTo>
                  <a:pt x="195" y="0"/>
                </a:lnTo>
                <a:close/>
              </a:path>
            </a:pathLst>
          </a:custGeom>
          <a:solidFill>
            <a:srgbClr val="00f008"/>
          </a:solidFill>
          <a:ln w="9360">
            <a:solidFill>
              <a:srgbClr val="00f008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492" name=""/>
          <p:cNvGrpSpPr/>
          <p:nvPr/>
        </p:nvGrpSpPr>
        <p:grpSpPr>
          <a:xfrm>
            <a:off x="4689360" y="596880"/>
            <a:ext cx="420840" cy="1120680"/>
            <a:chOff x="4689360" y="596880"/>
            <a:chExt cx="420840" cy="1120680"/>
          </a:xfrm>
        </p:grpSpPr>
        <p:sp>
          <p:nvSpPr>
            <p:cNvPr id="493" name=""/>
            <p:cNvSpPr/>
            <p:nvPr/>
          </p:nvSpPr>
          <p:spPr>
            <a:xfrm>
              <a:off x="4689360" y="596880"/>
              <a:ext cx="420840" cy="1120680"/>
            </a:xfrm>
            <a:custGeom>
              <a:avLst/>
              <a:gdLst/>
              <a:ahLst/>
              <a:rect l="l" t="t" r="r" b="b"/>
              <a:pathLst>
                <a:path w="265" h="706">
                  <a:moveTo>
                    <a:pt x="195" y="0"/>
                  </a:moveTo>
                  <a:lnTo>
                    <a:pt x="185" y="3"/>
                  </a:lnTo>
                  <a:lnTo>
                    <a:pt x="186" y="13"/>
                  </a:lnTo>
                  <a:lnTo>
                    <a:pt x="180" y="29"/>
                  </a:lnTo>
                  <a:lnTo>
                    <a:pt x="185" y="40"/>
                  </a:lnTo>
                  <a:lnTo>
                    <a:pt x="183" y="41"/>
                  </a:lnTo>
                  <a:lnTo>
                    <a:pt x="147" y="37"/>
                  </a:lnTo>
                  <a:lnTo>
                    <a:pt x="139" y="73"/>
                  </a:lnTo>
                  <a:lnTo>
                    <a:pt x="129" y="63"/>
                  </a:lnTo>
                  <a:lnTo>
                    <a:pt x="114" y="78"/>
                  </a:lnTo>
                  <a:lnTo>
                    <a:pt x="103" y="109"/>
                  </a:lnTo>
                  <a:lnTo>
                    <a:pt x="108" y="125"/>
                  </a:lnTo>
                  <a:lnTo>
                    <a:pt x="89" y="157"/>
                  </a:lnTo>
                  <a:lnTo>
                    <a:pt x="82" y="179"/>
                  </a:lnTo>
                  <a:lnTo>
                    <a:pt x="70" y="185"/>
                  </a:lnTo>
                  <a:lnTo>
                    <a:pt x="66" y="234"/>
                  </a:lnTo>
                  <a:lnTo>
                    <a:pt x="54" y="266"/>
                  </a:lnTo>
                  <a:lnTo>
                    <a:pt x="63" y="283"/>
                  </a:lnTo>
                  <a:lnTo>
                    <a:pt x="63" y="294"/>
                  </a:lnTo>
                  <a:lnTo>
                    <a:pt x="40" y="302"/>
                  </a:lnTo>
                  <a:lnTo>
                    <a:pt x="21" y="318"/>
                  </a:lnTo>
                  <a:lnTo>
                    <a:pt x="19" y="335"/>
                  </a:lnTo>
                  <a:lnTo>
                    <a:pt x="25" y="352"/>
                  </a:lnTo>
                  <a:lnTo>
                    <a:pt x="19" y="376"/>
                  </a:lnTo>
                  <a:lnTo>
                    <a:pt x="21" y="417"/>
                  </a:lnTo>
                  <a:lnTo>
                    <a:pt x="33" y="439"/>
                  </a:lnTo>
                  <a:lnTo>
                    <a:pt x="21" y="458"/>
                  </a:lnTo>
                  <a:lnTo>
                    <a:pt x="30" y="477"/>
                  </a:lnTo>
                  <a:lnTo>
                    <a:pt x="25" y="499"/>
                  </a:lnTo>
                  <a:lnTo>
                    <a:pt x="14" y="509"/>
                  </a:lnTo>
                  <a:lnTo>
                    <a:pt x="9" y="526"/>
                  </a:lnTo>
                  <a:lnTo>
                    <a:pt x="11" y="537"/>
                  </a:lnTo>
                  <a:lnTo>
                    <a:pt x="9" y="554"/>
                  </a:lnTo>
                  <a:lnTo>
                    <a:pt x="2" y="556"/>
                  </a:lnTo>
                  <a:lnTo>
                    <a:pt x="0" y="545"/>
                  </a:lnTo>
                  <a:lnTo>
                    <a:pt x="0" y="551"/>
                  </a:lnTo>
                  <a:lnTo>
                    <a:pt x="0" y="573"/>
                  </a:lnTo>
                  <a:lnTo>
                    <a:pt x="4" y="583"/>
                  </a:lnTo>
                  <a:lnTo>
                    <a:pt x="9" y="578"/>
                  </a:lnTo>
                  <a:lnTo>
                    <a:pt x="11" y="583"/>
                  </a:lnTo>
                  <a:lnTo>
                    <a:pt x="4" y="591"/>
                  </a:lnTo>
                  <a:lnTo>
                    <a:pt x="11" y="592"/>
                  </a:lnTo>
                  <a:lnTo>
                    <a:pt x="11" y="602"/>
                  </a:lnTo>
                  <a:lnTo>
                    <a:pt x="14" y="602"/>
                  </a:lnTo>
                  <a:lnTo>
                    <a:pt x="14" y="622"/>
                  </a:lnTo>
                  <a:lnTo>
                    <a:pt x="35" y="657"/>
                  </a:lnTo>
                  <a:lnTo>
                    <a:pt x="30" y="665"/>
                  </a:lnTo>
                  <a:lnTo>
                    <a:pt x="31" y="673"/>
                  </a:lnTo>
                  <a:lnTo>
                    <a:pt x="27" y="674"/>
                  </a:lnTo>
                  <a:lnTo>
                    <a:pt x="37" y="698"/>
                  </a:lnTo>
                  <a:lnTo>
                    <a:pt x="33" y="706"/>
                  </a:lnTo>
                  <a:lnTo>
                    <a:pt x="60" y="706"/>
                  </a:lnTo>
                  <a:lnTo>
                    <a:pt x="66" y="679"/>
                  </a:lnTo>
                  <a:lnTo>
                    <a:pt x="98" y="674"/>
                  </a:lnTo>
                  <a:lnTo>
                    <a:pt x="112" y="619"/>
                  </a:lnTo>
                  <a:lnTo>
                    <a:pt x="108" y="597"/>
                  </a:lnTo>
                  <a:lnTo>
                    <a:pt x="112" y="597"/>
                  </a:lnTo>
                  <a:lnTo>
                    <a:pt x="114" y="581"/>
                  </a:lnTo>
                  <a:lnTo>
                    <a:pt x="106" y="573"/>
                  </a:lnTo>
                  <a:lnTo>
                    <a:pt x="114" y="572"/>
                  </a:lnTo>
                  <a:lnTo>
                    <a:pt x="101" y="567"/>
                  </a:lnTo>
                  <a:lnTo>
                    <a:pt x="118" y="564"/>
                  </a:lnTo>
                  <a:lnTo>
                    <a:pt x="129" y="547"/>
                  </a:lnTo>
                  <a:lnTo>
                    <a:pt x="136" y="554"/>
                  </a:lnTo>
                  <a:lnTo>
                    <a:pt x="145" y="542"/>
                  </a:lnTo>
                  <a:lnTo>
                    <a:pt x="145" y="537"/>
                  </a:lnTo>
                  <a:lnTo>
                    <a:pt x="152" y="532"/>
                  </a:lnTo>
                  <a:lnTo>
                    <a:pt x="124" y="537"/>
                  </a:lnTo>
                  <a:lnTo>
                    <a:pt x="103" y="528"/>
                  </a:lnTo>
                  <a:lnTo>
                    <a:pt x="118" y="523"/>
                  </a:lnTo>
                  <a:lnTo>
                    <a:pt x="136" y="532"/>
                  </a:lnTo>
                  <a:lnTo>
                    <a:pt x="150" y="526"/>
                  </a:lnTo>
                  <a:lnTo>
                    <a:pt x="155" y="509"/>
                  </a:lnTo>
                  <a:lnTo>
                    <a:pt x="145" y="490"/>
                  </a:lnTo>
                  <a:lnTo>
                    <a:pt x="150" y="490"/>
                  </a:lnTo>
                  <a:lnTo>
                    <a:pt x="131" y="472"/>
                  </a:lnTo>
                  <a:lnTo>
                    <a:pt x="117" y="494"/>
                  </a:lnTo>
                  <a:lnTo>
                    <a:pt x="103" y="496"/>
                  </a:lnTo>
                  <a:lnTo>
                    <a:pt x="122" y="482"/>
                  </a:lnTo>
                  <a:lnTo>
                    <a:pt x="120" y="428"/>
                  </a:lnTo>
                  <a:lnTo>
                    <a:pt x="122" y="420"/>
                  </a:lnTo>
                  <a:lnTo>
                    <a:pt x="126" y="425"/>
                  </a:lnTo>
                  <a:lnTo>
                    <a:pt x="129" y="393"/>
                  </a:lnTo>
                  <a:lnTo>
                    <a:pt x="124" y="379"/>
                  </a:lnTo>
                  <a:lnTo>
                    <a:pt x="133" y="384"/>
                  </a:lnTo>
                  <a:lnTo>
                    <a:pt x="134" y="376"/>
                  </a:lnTo>
                  <a:lnTo>
                    <a:pt x="134" y="359"/>
                  </a:lnTo>
                  <a:lnTo>
                    <a:pt x="139" y="367"/>
                  </a:lnTo>
                  <a:lnTo>
                    <a:pt x="145" y="354"/>
                  </a:lnTo>
                  <a:lnTo>
                    <a:pt x="155" y="340"/>
                  </a:lnTo>
                  <a:lnTo>
                    <a:pt x="190" y="313"/>
                  </a:lnTo>
                  <a:lnTo>
                    <a:pt x="213" y="280"/>
                  </a:lnTo>
                  <a:lnTo>
                    <a:pt x="205" y="258"/>
                  </a:lnTo>
                  <a:lnTo>
                    <a:pt x="213" y="239"/>
                  </a:lnTo>
                  <a:lnTo>
                    <a:pt x="211" y="226"/>
                  </a:lnTo>
                  <a:lnTo>
                    <a:pt x="223" y="215"/>
                  </a:lnTo>
                  <a:lnTo>
                    <a:pt x="220" y="205"/>
                  </a:lnTo>
                  <a:lnTo>
                    <a:pt x="228" y="212"/>
                  </a:lnTo>
                  <a:lnTo>
                    <a:pt x="232" y="196"/>
                  </a:lnTo>
                  <a:lnTo>
                    <a:pt x="263" y="203"/>
                  </a:lnTo>
                  <a:lnTo>
                    <a:pt x="265" y="193"/>
                  </a:lnTo>
                  <a:lnTo>
                    <a:pt x="256" y="171"/>
                  </a:lnTo>
                  <a:lnTo>
                    <a:pt x="263" y="147"/>
                  </a:lnTo>
                  <a:lnTo>
                    <a:pt x="253" y="122"/>
                  </a:lnTo>
                  <a:lnTo>
                    <a:pt x="255" y="73"/>
                  </a:lnTo>
                  <a:lnTo>
                    <a:pt x="242" y="49"/>
                  </a:lnTo>
                  <a:lnTo>
                    <a:pt x="195" y="0"/>
                  </a:lnTo>
                  <a:close/>
                </a:path>
              </a:pathLst>
            </a:custGeom>
            <a:solidFill>
              <a:srgbClr val="00f008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494" name=""/>
            <p:cNvSpPr/>
            <p:nvPr/>
          </p:nvSpPr>
          <p:spPr>
            <a:xfrm>
              <a:off x="4689360" y="596880"/>
              <a:ext cx="420840" cy="1120680"/>
            </a:xfrm>
            <a:custGeom>
              <a:avLst/>
              <a:gdLst/>
              <a:ahLst/>
              <a:rect l="l" t="t" r="r" b="b"/>
              <a:pathLst>
                <a:path w="265" h="706">
                  <a:moveTo>
                    <a:pt x="195" y="0"/>
                  </a:moveTo>
                  <a:lnTo>
                    <a:pt x="185" y="3"/>
                  </a:lnTo>
                  <a:lnTo>
                    <a:pt x="186" y="13"/>
                  </a:lnTo>
                  <a:lnTo>
                    <a:pt x="180" y="29"/>
                  </a:lnTo>
                  <a:lnTo>
                    <a:pt x="185" y="40"/>
                  </a:lnTo>
                  <a:lnTo>
                    <a:pt x="183" y="41"/>
                  </a:lnTo>
                  <a:lnTo>
                    <a:pt x="147" y="37"/>
                  </a:lnTo>
                  <a:lnTo>
                    <a:pt x="139" y="73"/>
                  </a:lnTo>
                  <a:lnTo>
                    <a:pt x="129" y="63"/>
                  </a:lnTo>
                  <a:lnTo>
                    <a:pt x="114" y="78"/>
                  </a:lnTo>
                  <a:lnTo>
                    <a:pt x="103" y="109"/>
                  </a:lnTo>
                  <a:lnTo>
                    <a:pt x="108" y="125"/>
                  </a:lnTo>
                  <a:lnTo>
                    <a:pt x="89" y="157"/>
                  </a:lnTo>
                  <a:lnTo>
                    <a:pt x="82" y="179"/>
                  </a:lnTo>
                  <a:lnTo>
                    <a:pt x="70" y="185"/>
                  </a:lnTo>
                  <a:lnTo>
                    <a:pt x="66" y="234"/>
                  </a:lnTo>
                  <a:lnTo>
                    <a:pt x="54" y="266"/>
                  </a:lnTo>
                  <a:lnTo>
                    <a:pt x="63" y="283"/>
                  </a:lnTo>
                  <a:lnTo>
                    <a:pt x="63" y="294"/>
                  </a:lnTo>
                  <a:lnTo>
                    <a:pt x="40" y="302"/>
                  </a:lnTo>
                  <a:lnTo>
                    <a:pt x="21" y="318"/>
                  </a:lnTo>
                  <a:lnTo>
                    <a:pt x="19" y="335"/>
                  </a:lnTo>
                  <a:lnTo>
                    <a:pt x="25" y="352"/>
                  </a:lnTo>
                  <a:lnTo>
                    <a:pt x="19" y="376"/>
                  </a:lnTo>
                  <a:lnTo>
                    <a:pt x="21" y="417"/>
                  </a:lnTo>
                  <a:lnTo>
                    <a:pt x="33" y="439"/>
                  </a:lnTo>
                  <a:lnTo>
                    <a:pt x="21" y="458"/>
                  </a:lnTo>
                  <a:lnTo>
                    <a:pt x="30" y="477"/>
                  </a:lnTo>
                  <a:lnTo>
                    <a:pt x="25" y="499"/>
                  </a:lnTo>
                  <a:lnTo>
                    <a:pt x="14" y="509"/>
                  </a:lnTo>
                  <a:lnTo>
                    <a:pt x="9" y="526"/>
                  </a:lnTo>
                  <a:lnTo>
                    <a:pt x="11" y="537"/>
                  </a:lnTo>
                  <a:lnTo>
                    <a:pt x="9" y="554"/>
                  </a:lnTo>
                  <a:lnTo>
                    <a:pt x="2" y="556"/>
                  </a:lnTo>
                  <a:lnTo>
                    <a:pt x="0" y="545"/>
                  </a:lnTo>
                  <a:lnTo>
                    <a:pt x="0" y="551"/>
                  </a:lnTo>
                  <a:lnTo>
                    <a:pt x="0" y="573"/>
                  </a:lnTo>
                  <a:lnTo>
                    <a:pt x="4" y="583"/>
                  </a:lnTo>
                  <a:lnTo>
                    <a:pt x="9" y="578"/>
                  </a:lnTo>
                  <a:lnTo>
                    <a:pt x="11" y="583"/>
                  </a:lnTo>
                  <a:lnTo>
                    <a:pt x="4" y="591"/>
                  </a:lnTo>
                  <a:lnTo>
                    <a:pt x="11" y="592"/>
                  </a:lnTo>
                  <a:lnTo>
                    <a:pt x="11" y="602"/>
                  </a:lnTo>
                  <a:lnTo>
                    <a:pt x="14" y="602"/>
                  </a:lnTo>
                  <a:lnTo>
                    <a:pt x="14" y="622"/>
                  </a:lnTo>
                  <a:lnTo>
                    <a:pt x="35" y="657"/>
                  </a:lnTo>
                  <a:lnTo>
                    <a:pt x="30" y="665"/>
                  </a:lnTo>
                  <a:lnTo>
                    <a:pt x="31" y="673"/>
                  </a:lnTo>
                  <a:lnTo>
                    <a:pt x="27" y="674"/>
                  </a:lnTo>
                  <a:lnTo>
                    <a:pt x="37" y="698"/>
                  </a:lnTo>
                  <a:lnTo>
                    <a:pt x="33" y="706"/>
                  </a:lnTo>
                  <a:lnTo>
                    <a:pt x="60" y="706"/>
                  </a:lnTo>
                  <a:lnTo>
                    <a:pt x="66" y="679"/>
                  </a:lnTo>
                  <a:lnTo>
                    <a:pt x="98" y="674"/>
                  </a:lnTo>
                  <a:lnTo>
                    <a:pt x="112" y="619"/>
                  </a:lnTo>
                  <a:lnTo>
                    <a:pt x="108" y="597"/>
                  </a:lnTo>
                  <a:lnTo>
                    <a:pt x="112" y="597"/>
                  </a:lnTo>
                  <a:lnTo>
                    <a:pt x="114" y="581"/>
                  </a:lnTo>
                  <a:lnTo>
                    <a:pt x="106" y="573"/>
                  </a:lnTo>
                  <a:lnTo>
                    <a:pt x="114" y="572"/>
                  </a:lnTo>
                  <a:lnTo>
                    <a:pt x="101" y="567"/>
                  </a:lnTo>
                  <a:lnTo>
                    <a:pt x="118" y="564"/>
                  </a:lnTo>
                  <a:lnTo>
                    <a:pt x="129" y="547"/>
                  </a:lnTo>
                  <a:lnTo>
                    <a:pt x="136" y="554"/>
                  </a:lnTo>
                  <a:lnTo>
                    <a:pt x="145" y="542"/>
                  </a:lnTo>
                  <a:lnTo>
                    <a:pt x="145" y="537"/>
                  </a:lnTo>
                  <a:lnTo>
                    <a:pt x="152" y="532"/>
                  </a:lnTo>
                  <a:lnTo>
                    <a:pt x="124" y="537"/>
                  </a:lnTo>
                  <a:lnTo>
                    <a:pt x="103" y="528"/>
                  </a:lnTo>
                  <a:lnTo>
                    <a:pt x="118" y="523"/>
                  </a:lnTo>
                  <a:lnTo>
                    <a:pt x="136" y="532"/>
                  </a:lnTo>
                  <a:lnTo>
                    <a:pt x="150" y="526"/>
                  </a:lnTo>
                  <a:lnTo>
                    <a:pt x="155" y="509"/>
                  </a:lnTo>
                  <a:lnTo>
                    <a:pt x="145" y="490"/>
                  </a:lnTo>
                  <a:lnTo>
                    <a:pt x="150" y="490"/>
                  </a:lnTo>
                  <a:lnTo>
                    <a:pt x="131" y="472"/>
                  </a:lnTo>
                  <a:lnTo>
                    <a:pt x="117" y="494"/>
                  </a:lnTo>
                  <a:lnTo>
                    <a:pt x="103" y="496"/>
                  </a:lnTo>
                  <a:lnTo>
                    <a:pt x="122" y="482"/>
                  </a:lnTo>
                  <a:lnTo>
                    <a:pt x="120" y="428"/>
                  </a:lnTo>
                  <a:lnTo>
                    <a:pt x="122" y="420"/>
                  </a:lnTo>
                  <a:lnTo>
                    <a:pt x="126" y="425"/>
                  </a:lnTo>
                  <a:lnTo>
                    <a:pt x="129" y="393"/>
                  </a:lnTo>
                  <a:lnTo>
                    <a:pt x="124" y="379"/>
                  </a:lnTo>
                  <a:lnTo>
                    <a:pt x="133" y="384"/>
                  </a:lnTo>
                  <a:lnTo>
                    <a:pt x="134" y="376"/>
                  </a:lnTo>
                  <a:lnTo>
                    <a:pt x="134" y="359"/>
                  </a:lnTo>
                  <a:lnTo>
                    <a:pt x="139" y="367"/>
                  </a:lnTo>
                  <a:lnTo>
                    <a:pt x="145" y="354"/>
                  </a:lnTo>
                  <a:lnTo>
                    <a:pt x="155" y="340"/>
                  </a:lnTo>
                  <a:lnTo>
                    <a:pt x="190" y="313"/>
                  </a:lnTo>
                  <a:lnTo>
                    <a:pt x="213" y="280"/>
                  </a:lnTo>
                  <a:lnTo>
                    <a:pt x="205" y="258"/>
                  </a:lnTo>
                  <a:lnTo>
                    <a:pt x="213" y="239"/>
                  </a:lnTo>
                  <a:lnTo>
                    <a:pt x="211" y="226"/>
                  </a:lnTo>
                  <a:lnTo>
                    <a:pt x="223" y="215"/>
                  </a:lnTo>
                  <a:lnTo>
                    <a:pt x="220" y="205"/>
                  </a:lnTo>
                  <a:lnTo>
                    <a:pt x="228" y="212"/>
                  </a:lnTo>
                  <a:lnTo>
                    <a:pt x="232" y="196"/>
                  </a:lnTo>
                  <a:lnTo>
                    <a:pt x="263" y="203"/>
                  </a:lnTo>
                  <a:lnTo>
                    <a:pt x="265" y="193"/>
                  </a:lnTo>
                  <a:lnTo>
                    <a:pt x="256" y="171"/>
                  </a:lnTo>
                  <a:lnTo>
                    <a:pt x="263" y="147"/>
                  </a:lnTo>
                  <a:lnTo>
                    <a:pt x="253" y="122"/>
                  </a:lnTo>
                  <a:lnTo>
                    <a:pt x="255" y="73"/>
                  </a:lnTo>
                  <a:lnTo>
                    <a:pt x="242" y="49"/>
                  </a:lnTo>
                  <a:lnTo>
                    <a:pt x="195" y="0"/>
                  </a:lnTo>
                </a:path>
              </a:pathLst>
            </a:custGeom>
            <a:noFill/>
            <a:ln w="3240">
              <a:solidFill>
                <a:srgbClr val="00f008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495" name=""/>
          <p:cNvSpPr/>
          <p:nvPr/>
        </p:nvSpPr>
        <p:spPr>
          <a:xfrm>
            <a:off x="4916520" y="1547640"/>
            <a:ext cx="27000" cy="65160"/>
          </a:xfrm>
          <a:custGeom>
            <a:avLst/>
            <a:gdLst/>
            <a:ahLst/>
            <a:rect l="l" t="t" r="r" b="b"/>
            <a:pathLst>
              <a:path w="17" h="41">
                <a:moveTo>
                  <a:pt x="0" y="41"/>
                </a:moveTo>
                <a:lnTo>
                  <a:pt x="15" y="22"/>
                </a:lnTo>
                <a:lnTo>
                  <a:pt x="12" y="8"/>
                </a:lnTo>
                <a:lnTo>
                  <a:pt x="17" y="0"/>
                </a:lnTo>
                <a:lnTo>
                  <a:pt x="10" y="0"/>
                </a:lnTo>
                <a:lnTo>
                  <a:pt x="0" y="14"/>
                </a:lnTo>
                <a:lnTo>
                  <a:pt x="0" y="41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18360" bIns="18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496" name=""/>
          <p:cNvGrpSpPr/>
          <p:nvPr/>
        </p:nvGrpSpPr>
        <p:grpSpPr>
          <a:xfrm>
            <a:off x="4916520" y="1547640"/>
            <a:ext cx="27000" cy="65160"/>
            <a:chOff x="4916520" y="1547640"/>
            <a:chExt cx="27000" cy="65160"/>
          </a:xfrm>
        </p:grpSpPr>
        <p:sp>
          <p:nvSpPr>
            <p:cNvPr id="497" name=""/>
            <p:cNvSpPr/>
            <p:nvPr/>
          </p:nvSpPr>
          <p:spPr>
            <a:xfrm>
              <a:off x="4916520" y="1547640"/>
              <a:ext cx="27000" cy="65160"/>
            </a:xfrm>
            <a:custGeom>
              <a:avLst/>
              <a:gdLst/>
              <a:ahLst/>
              <a:rect l="l" t="t" r="r" b="b"/>
              <a:pathLst>
                <a:path w="17" h="41">
                  <a:moveTo>
                    <a:pt x="0" y="41"/>
                  </a:moveTo>
                  <a:lnTo>
                    <a:pt x="15" y="22"/>
                  </a:lnTo>
                  <a:lnTo>
                    <a:pt x="12" y="8"/>
                  </a:lnTo>
                  <a:lnTo>
                    <a:pt x="17" y="0"/>
                  </a:lnTo>
                  <a:lnTo>
                    <a:pt x="10" y="0"/>
                  </a:lnTo>
                  <a:lnTo>
                    <a:pt x="0" y="14"/>
                  </a:lnTo>
                  <a:lnTo>
                    <a:pt x="0" y="41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18360" bIns="183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498" name=""/>
            <p:cNvSpPr/>
            <p:nvPr/>
          </p:nvSpPr>
          <p:spPr>
            <a:xfrm>
              <a:off x="4916520" y="1547640"/>
              <a:ext cx="27000" cy="65160"/>
            </a:xfrm>
            <a:custGeom>
              <a:avLst/>
              <a:gdLst/>
              <a:ahLst/>
              <a:rect l="l" t="t" r="r" b="b"/>
              <a:pathLst>
                <a:path w="17" h="41">
                  <a:moveTo>
                    <a:pt x="0" y="41"/>
                  </a:moveTo>
                  <a:lnTo>
                    <a:pt x="15" y="22"/>
                  </a:lnTo>
                  <a:lnTo>
                    <a:pt x="12" y="8"/>
                  </a:lnTo>
                  <a:lnTo>
                    <a:pt x="17" y="0"/>
                  </a:lnTo>
                  <a:lnTo>
                    <a:pt x="10" y="0"/>
                  </a:lnTo>
                  <a:lnTo>
                    <a:pt x="0" y="14"/>
                  </a:lnTo>
                  <a:lnTo>
                    <a:pt x="0" y="41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18360" bIns="183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499" name=""/>
          <p:cNvSpPr/>
          <p:nvPr/>
        </p:nvSpPr>
        <p:spPr>
          <a:xfrm>
            <a:off x="4857840" y="1609560"/>
            <a:ext cx="17280" cy="51120"/>
          </a:xfrm>
          <a:custGeom>
            <a:avLst/>
            <a:gdLst/>
            <a:ahLst/>
            <a:rect l="l" t="t" r="r" b="b"/>
            <a:pathLst>
              <a:path w="11" h="32">
                <a:moveTo>
                  <a:pt x="0" y="32"/>
                </a:moveTo>
                <a:lnTo>
                  <a:pt x="11" y="0"/>
                </a:lnTo>
                <a:lnTo>
                  <a:pt x="2" y="15"/>
                </a:lnTo>
                <a:lnTo>
                  <a:pt x="0" y="32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320" bIns="43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500" name=""/>
          <p:cNvGrpSpPr/>
          <p:nvPr/>
        </p:nvGrpSpPr>
        <p:grpSpPr>
          <a:xfrm>
            <a:off x="4857840" y="1609560"/>
            <a:ext cx="17280" cy="51120"/>
            <a:chOff x="4857840" y="1609560"/>
            <a:chExt cx="17280" cy="51120"/>
          </a:xfrm>
        </p:grpSpPr>
        <p:sp>
          <p:nvSpPr>
            <p:cNvPr id="501" name=""/>
            <p:cNvSpPr/>
            <p:nvPr/>
          </p:nvSpPr>
          <p:spPr>
            <a:xfrm>
              <a:off x="4857840" y="1609560"/>
              <a:ext cx="17280" cy="51120"/>
            </a:xfrm>
            <a:custGeom>
              <a:avLst/>
              <a:gdLst/>
              <a:ahLst/>
              <a:rect l="l" t="t" r="r" b="b"/>
              <a:pathLst>
                <a:path w="11" h="32">
                  <a:moveTo>
                    <a:pt x="0" y="32"/>
                  </a:moveTo>
                  <a:lnTo>
                    <a:pt x="11" y="0"/>
                  </a:lnTo>
                  <a:lnTo>
                    <a:pt x="2" y="15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320" bIns="43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502" name=""/>
            <p:cNvSpPr/>
            <p:nvPr/>
          </p:nvSpPr>
          <p:spPr>
            <a:xfrm>
              <a:off x="4857840" y="1609560"/>
              <a:ext cx="17280" cy="51120"/>
            </a:xfrm>
            <a:custGeom>
              <a:avLst/>
              <a:gdLst/>
              <a:ahLst/>
              <a:rect l="l" t="t" r="r" b="b"/>
              <a:pathLst>
                <a:path w="11" h="32">
                  <a:moveTo>
                    <a:pt x="0" y="32"/>
                  </a:moveTo>
                  <a:lnTo>
                    <a:pt x="11" y="0"/>
                  </a:lnTo>
                  <a:lnTo>
                    <a:pt x="2" y="15"/>
                  </a:lnTo>
                  <a:lnTo>
                    <a:pt x="0" y="32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320" bIns="43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503" name=""/>
          <p:cNvSpPr/>
          <p:nvPr/>
        </p:nvSpPr>
        <p:spPr>
          <a:xfrm>
            <a:off x="4525920" y="2185920"/>
            <a:ext cx="141480" cy="95400"/>
          </a:xfrm>
          <a:custGeom>
            <a:avLst/>
            <a:gdLst/>
            <a:ahLst/>
            <a:rect l="l" t="t" r="r" b="b"/>
            <a:pathLst>
              <a:path w="89" h="60">
                <a:moveTo>
                  <a:pt x="31" y="0"/>
                </a:moveTo>
                <a:lnTo>
                  <a:pt x="58" y="0"/>
                </a:lnTo>
                <a:lnTo>
                  <a:pt x="70" y="5"/>
                </a:lnTo>
                <a:lnTo>
                  <a:pt x="75" y="22"/>
                </a:lnTo>
                <a:lnTo>
                  <a:pt x="89" y="27"/>
                </a:lnTo>
                <a:lnTo>
                  <a:pt x="89" y="34"/>
                </a:lnTo>
                <a:lnTo>
                  <a:pt x="82" y="37"/>
                </a:lnTo>
                <a:lnTo>
                  <a:pt x="85" y="46"/>
                </a:lnTo>
                <a:lnTo>
                  <a:pt x="68" y="41"/>
                </a:lnTo>
                <a:lnTo>
                  <a:pt x="63" y="60"/>
                </a:lnTo>
                <a:lnTo>
                  <a:pt x="49" y="43"/>
                </a:lnTo>
                <a:lnTo>
                  <a:pt x="37" y="59"/>
                </a:lnTo>
                <a:lnTo>
                  <a:pt x="21" y="60"/>
                </a:lnTo>
                <a:lnTo>
                  <a:pt x="16" y="43"/>
                </a:lnTo>
                <a:lnTo>
                  <a:pt x="9" y="43"/>
                </a:lnTo>
                <a:lnTo>
                  <a:pt x="2" y="54"/>
                </a:lnTo>
                <a:lnTo>
                  <a:pt x="0" y="41"/>
                </a:lnTo>
                <a:lnTo>
                  <a:pt x="21" y="5"/>
                </a:lnTo>
                <a:lnTo>
                  <a:pt x="31" y="0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504" name=""/>
          <p:cNvGrpSpPr/>
          <p:nvPr/>
        </p:nvGrpSpPr>
        <p:grpSpPr>
          <a:xfrm>
            <a:off x="4525920" y="2185920"/>
            <a:ext cx="141480" cy="95400"/>
            <a:chOff x="4525920" y="2185920"/>
            <a:chExt cx="141480" cy="95400"/>
          </a:xfrm>
        </p:grpSpPr>
        <p:sp>
          <p:nvSpPr>
            <p:cNvPr id="505" name=""/>
            <p:cNvSpPr/>
            <p:nvPr/>
          </p:nvSpPr>
          <p:spPr>
            <a:xfrm>
              <a:off x="4525920" y="2185920"/>
              <a:ext cx="141480" cy="95400"/>
            </a:xfrm>
            <a:custGeom>
              <a:avLst/>
              <a:gdLst/>
              <a:ahLst/>
              <a:rect l="l" t="t" r="r" b="b"/>
              <a:pathLst>
                <a:path w="89" h="60">
                  <a:moveTo>
                    <a:pt x="31" y="0"/>
                  </a:moveTo>
                  <a:lnTo>
                    <a:pt x="58" y="0"/>
                  </a:lnTo>
                  <a:lnTo>
                    <a:pt x="70" y="5"/>
                  </a:lnTo>
                  <a:lnTo>
                    <a:pt x="75" y="22"/>
                  </a:lnTo>
                  <a:lnTo>
                    <a:pt x="89" y="27"/>
                  </a:lnTo>
                  <a:lnTo>
                    <a:pt x="89" y="34"/>
                  </a:lnTo>
                  <a:lnTo>
                    <a:pt x="82" y="37"/>
                  </a:lnTo>
                  <a:lnTo>
                    <a:pt x="85" y="46"/>
                  </a:lnTo>
                  <a:lnTo>
                    <a:pt x="68" y="41"/>
                  </a:lnTo>
                  <a:lnTo>
                    <a:pt x="63" y="60"/>
                  </a:lnTo>
                  <a:lnTo>
                    <a:pt x="49" y="43"/>
                  </a:lnTo>
                  <a:lnTo>
                    <a:pt x="37" y="59"/>
                  </a:lnTo>
                  <a:lnTo>
                    <a:pt x="21" y="60"/>
                  </a:lnTo>
                  <a:lnTo>
                    <a:pt x="16" y="43"/>
                  </a:lnTo>
                  <a:lnTo>
                    <a:pt x="9" y="43"/>
                  </a:lnTo>
                  <a:lnTo>
                    <a:pt x="2" y="54"/>
                  </a:lnTo>
                  <a:lnTo>
                    <a:pt x="0" y="41"/>
                  </a:lnTo>
                  <a:lnTo>
                    <a:pt x="21" y="5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506" name=""/>
            <p:cNvSpPr/>
            <p:nvPr/>
          </p:nvSpPr>
          <p:spPr>
            <a:xfrm>
              <a:off x="4525920" y="2185920"/>
              <a:ext cx="141480" cy="95400"/>
            </a:xfrm>
            <a:custGeom>
              <a:avLst/>
              <a:gdLst/>
              <a:ahLst/>
              <a:rect l="l" t="t" r="r" b="b"/>
              <a:pathLst>
                <a:path w="89" h="60">
                  <a:moveTo>
                    <a:pt x="31" y="0"/>
                  </a:moveTo>
                  <a:lnTo>
                    <a:pt x="58" y="0"/>
                  </a:lnTo>
                  <a:lnTo>
                    <a:pt x="70" y="5"/>
                  </a:lnTo>
                  <a:lnTo>
                    <a:pt x="75" y="22"/>
                  </a:lnTo>
                  <a:lnTo>
                    <a:pt x="89" y="27"/>
                  </a:lnTo>
                  <a:lnTo>
                    <a:pt x="89" y="34"/>
                  </a:lnTo>
                  <a:lnTo>
                    <a:pt x="82" y="37"/>
                  </a:lnTo>
                  <a:lnTo>
                    <a:pt x="85" y="46"/>
                  </a:lnTo>
                  <a:lnTo>
                    <a:pt x="68" y="41"/>
                  </a:lnTo>
                  <a:lnTo>
                    <a:pt x="63" y="60"/>
                  </a:lnTo>
                  <a:lnTo>
                    <a:pt x="49" y="43"/>
                  </a:lnTo>
                  <a:lnTo>
                    <a:pt x="37" y="59"/>
                  </a:lnTo>
                  <a:lnTo>
                    <a:pt x="21" y="60"/>
                  </a:lnTo>
                  <a:lnTo>
                    <a:pt x="16" y="43"/>
                  </a:lnTo>
                  <a:lnTo>
                    <a:pt x="9" y="43"/>
                  </a:lnTo>
                  <a:lnTo>
                    <a:pt x="2" y="54"/>
                  </a:lnTo>
                  <a:lnTo>
                    <a:pt x="0" y="41"/>
                  </a:lnTo>
                  <a:lnTo>
                    <a:pt x="21" y="5"/>
                  </a:lnTo>
                  <a:lnTo>
                    <a:pt x="31" y="0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507" name=""/>
          <p:cNvSpPr/>
          <p:nvPr/>
        </p:nvSpPr>
        <p:spPr>
          <a:xfrm>
            <a:off x="4799160" y="2316240"/>
            <a:ext cx="9360" cy="15840"/>
          </a:xfrm>
          <a:custGeom>
            <a:avLst/>
            <a:gdLst/>
            <a:ahLst/>
            <a:rect l="l" t="t" r="r" b="b"/>
            <a:pathLst>
              <a:path w="6" h="10">
                <a:moveTo>
                  <a:pt x="2" y="0"/>
                </a:moveTo>
                <a:lnTo>
                  <a:pt x="6" y="10"/>
                </a:lnTo>
                <a:lnTo>
                  <a:pt x="0" y="7"/>
                </a:lnTo>
                <a:lnTo>
                  <a:pt x="2" y="0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508" name=""/>
          <p:cNvGrpSpPr/>
          <p:nvPr/>
        </p:nvGrpSpPr>
        <p:grpSpPr>
          <a:xfrm>
            <a:off x="4799160" y="2316240"/>
            <a:ext cx="9360" cy="15840"/>
            <a:chOff x="4799160" y="2316240"/>
            <a:chExt cx="9360" cy="15840"/>
          </a:xfrm>
        </p:grpSpPr>
        <p:sp>
          <p:nvSpPr>
            <p:cNvPr id="509" name=""/>
            <p:cNvSpPr/>
            <p:nvPr/>
          </p:nvSpPr>
          <p:spPr>
            <a:xfrm>
              <a:off x="4799160" y="2316240"/>
              <a:ext cx="9360" cy="15840"/>
            </a:xfrm>
            <a:custGeom>
              <a:avLst/>
              <a:gdLst/>
              <a:ahLst/>
              <a:rect l="l" t="t" r="r" b="b"/>
              <a:pathLst>
                <a:path w="6" h="10">
                  <a:moveTo>
                    <a:pt x="2" y="0"/>
                  </a:moveTo>
                  <a:lnTo>
                    <a:pt x="6" y="10"/>
                  </a:lnTo>
                  <a:lnTo>
                    <a:pt x="0" y="7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0960" bIns="-309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510" name=""/>
            <p:cNvSpPr/>
            <p:nvPr/>
          </p:nvSpPr>
          <p:spPr>
            <a:xfrm>
              <a:off x="4799160" y="2316240"/>
              <a:ext cx="9360" cy="15840"/>
            </a:xfrm>
            <a:custGeom>
              <a:avLst/>
              <a:gdLst/>
              <a:ahLst/>
              <a:rect l="l" t="t" r="r" b="b"/>
              <a:pathLst>
                <a:path w="6" h="10">
                  <a:moveTo>
                    <a:pt x="2" y="0"/>
                  </a:moveTo>
                  <a:lnTo>
                    <a:pt x="6" y="10"/>
                  </a:lnTo>
                  <a:lnTo>
                    <a:pt x="0" y="7"/>
                  </a:lnTo>
                  <a:lnTo>
                    <a:pt x="2" y="0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0960" bIns="-309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511" name=""/>
          <p:cNvSpPr/>
          <p:nvPr/>
        </p:nvSpPr>
        <p:spPr>
          <a:xfrm>
            <a:off x="9617040" y="4989600"/>
            <a:ext cx="92160" cy="92160"/>
          </a:xfrm>
          <a:custGeom>
            <a:avLst/>
            <a:gdLst/>
            <a:ahLst/>
            <a:rect l="l" t="t" r="r" b="b"/>
            <a:pathLst>
              <a:path w="58" h="58">
                <a:moveTo>
                  <a:pt x="21" y="31"/>
                </a:moveTo>
                <a:lnTo>
                  <a:pt x="15" y="26"/>
                </a:lnTo>
                <a:lnTo>
                  <a:pt x="0" y="6"/>
                </a:lnTo>
                <a:lnTo>
                  <a:pt x="0" y="0"/>
                </a:lnTo>
                <a:lnTo>
                  <a:pt x="7" y="3"/>
                </a:lnTo>
                <a:lnTo>
                  <a:pt x="58" y="53"/>
                </a:lnTo>
                <a:lnTo>
                  <a:pt x="56" y="58"/>
                </a:lnTo>
                <a:lnTo>
                  <a:pt x="42" y="50"/>
                </a:lnTo>
                <a:lnTo>
                  <a:pt x="21" y="31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5360" bIns="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512" name=""/>
          <p:cNvGrpSpPr/>
          <p:nvPr/>
        </p:nvGrpSpPr>
        <p:grpSpPr>
          <a:xfrm>
            <a:off x="9617040" y="4989600"/>
            <a:ext cx="92160" cy="92160"/>
            <a:chOff x="9617040" y="4989600"/>
            <a:chExt cx="92160" cy="92160"/>
          </a:xfrm>
        </p:grpSpPr>
        <p:sp>
          <p:nvSpPr>
            <p:cNvPr id="513" name=""/>
            <p:cNvSpPr/>
            <p:nvPr/>
          </p:nvSpPr>
          <p:spPr>
            <a:xfrm>
              <a:off x="9617040" y="4989600"/>
              <a:ext cx="92160" cy="92160"/>
            </a:xfrm>
            <a:custGeom>
              <a:avLst/>
              <a:gdLst/>
              <a:ahLst/>
              <a:rect l="l" t="t" r="r" b="b"/>
              <a:pathLst>
                <a:path w="58" h="58">
                  <a:moveTo>
                    <a:pt x="21" y="31"/>
                  </a:moveTo>
                  <a:lnTo>
                    <a:pt x="15" y="26"/>
                  </a:lnTo>
                  <a:lnTo>
                    <a:pt x="0" y="6"/>
                  </a:lnTo>
                  <a:lnTo>
                    <a:pt x="0" y="0"/>
                  </a:lnTo>
                  <a:lnTo>
                    <a:pt x="7" y="3"/>
                  </a:lnTo>
                  <a:lnTo>
                    <a:pt x="58" y="53"/>
                  </a:lnTo>
                  <a:lnTo>
                    <a:pt x="56" y="58"/>
                  </a:lnTo>
                  <a:lnTo>
                    <a:pt x="42" y="50"/>
                  </a:lnTo>
                  <a:lnTo>
                    <a:pt x="21" y="31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5360" bIns="453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514" name=""/>
            <p:cNvSpPr/>
            <p:nvPr/>
          </p:nvSpPr>
          <p:spPr>
            <a:xfrm>
              <a:off x="9617040" y="4989600"/>
              <a:ext cx="92160" cy="92160"/>
            </a:xfrm>
            <a:custGeom>
              <a:avLst/>
              <a:gdLst/>
              <a:ahLst/>
              <a:rect l="l" t="t" r="r" b="b"/>
              <a:pathLst>
                <a:path w="58" h="58">
                  <a:moveTo>
                    <a:pt x="21" y="31"/>
                  </a:moveTo>
                  <a:lnTo>
                    <a:pt x="15" y="26"/>
                  </a:lnTo>
                  <a:lnTo>
                    <a:pt x="0" y="6"/>
                  </a:lnTo>
                  <a:lnTo>
                    <a:pt x="0" y="0"/>
                  </a:lnTo>
                  <a:lnTo>
                    <a:pt x="7" y="3"/>
                  </a:lnTo>
                  <a:lnTo>
                    <a:pt x="58" y="53"/>
                  </a:lnTo>
                  <a:lnTo>
                    <a:pt x="56" y="58"/>
                  </a:lnTo>
                  <a:lnTo>
                    <a:pt x="42" y="50"/>
                  </a:lnTo>
                  <a:lnTo>
                    <a:pt x="21" y="31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5360" bIns="453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515" name=""/>
          <p:cNvSpPr/>
          <p:nvPr/>
        </p:nvSpPr>
        <p:spPr>
          <a:xfrm>
            <a:off x="9739440" y="5038560"/>
            <a:ext cx="6120" cy="8280"/>
          </a:xfrm>
          <a:custGeom>
            <a:avLst/>
            <a:gdLst/>
            <a:ahLst/>
            <a:rect l="l" t="t" r="r" b="b"/>
            <a:pathLst>
              <a:path w="4" h="5">
                <a:moveTo>
                  <a:pt x="0" y="0"/>
                </a:moveTo>
                <a:lnTo>
                  <a:pt x="4" y="0"/>
                </a:lnTo>
                <a:lnTo>
                  <a:pt x="4" y="5"/>
                </a:lnTo>
                <a:lnTo>
                  <a:pt x="0" y="0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8520" bIns="-38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516" name=""/>
          <p:cNvGrpSpPr/>
          <p:nvPr/>
        </p:nvGrpSpPr>
        <p:grpSpPr>
          <a:xfrm>
            <a:off x="9739440" y="5038560"/>
            <a:ext cx="6120" cy="8280"/>
            <a:chOff x="9739440" y="5038560"/>
            <a:chExt cx="6120" cy="8280"/>
          </a:xfrm>
        </p:grpSpPr>
        <p:sp>
          <p:nvSpPr>
            <p:cNvPr id="517" name=""/>
            <p:cNvSpPr/>
            <p:nvPr/>
          </p:nvSpPr>
          <p:spPr>
            <a:xfrm>
              <a:off x="9739440" y="5038560"/>
              <a:ext cx="6120" cy="8280"/>
            </a:xfrm>
            <a:custGeom>
              <a:avLst/>
              <a:gdLst/>
              <a:ahLst/>
              <a:rect l="l" t="t" r="r" b="b"/>
              <a:pathLst>
                <a:path w="4" h="5">
                  <a:moveTo>
                    <a:pt x="0" y="0"/>
                  </a:moveTo>
                  <a:lnTo>
                    <a:pt x="4" y="0"/>
                  </a:lnTo>
                  <a:lnTo>
                    <a:pt x="4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8520" bIns="-385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518" name=""/>
            <p:cNvSpPr/>
            <p:nvPr/>
          </p:nvSpPr>
          <p:spPr>
            <a:xfrm>
              <a:off x="9739440" y="5038560"/>
              <a:ext cx="6120" cy="8280"/>
            </a:xfrm>
            <a:custGeom>
              <a:avLst/>
              <a:gdLst/>
              <a:ahLst/>
              <a:rect l="l" t="t" r="r" b="b"/>
              <a:pathLst>
                <a:path w="4" h="5">
                  <a:moveTo>
                    <a:pt x="0" y="0"/>
                  </a:moveTo>
                  <a:lnTo>
                    <a:pt x="4" y="0"/>
                  </a:lnTo>
                  <a:lnTo>
                    <a:pt x="4" y="5"/>
                  </a:lnTo>
                  <a:lnTo>
                    <a:pt x="0" y="0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8520" bIns="-385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519" name=""/>
          <p:cNvSpPr/>
          <p:nvPr/>
        </p:nvSpPr>
        <p:spPr>
          <a:xfrm>
            <a:off x="9717120" y="5013360"/>
            <a:ext cx="6480" cy="15840"/>
          </a:xfrm>
          <a:custGeom>
            <a:avLst/>
            <a:gdLst/>
            <a:ahLst/>
            <a:rect l="l" t="t" r="r" b="b"/>
            <a:pathLst>
              <a:path w="4" h="10">
                <a:moveTo>
                  <a:pt x="0" y="0"/>
                </a:moveTo>
                <a:lnTo>
                  <a:pt x="4" y="2"/>
                </a:lnTo>
                <a:lnTo>
                  <a:pt x="4" y="10"/>
                </a:lnTo>
                <a:lnTo>
                  <a:pt x="0" y="7"/>
                </a:lnTo>
                <a:lnTo>
                  <a:pt x="0" y="0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520" name=""/>
          <p:cNvGrpSpPr/>
          <p:nvPr/>
        </p:nvGrpSpPr>
        <p:grpSpPr>
          <a:xfrm>
            <a:off x="9717120" y="5013360"/>
            <a:ext cx="6480" cy="15840"/>
            <a:chOff x="9717120" y="5013360"/>
            <a:chExt cx="6480" cy="15840"/>
          </a:xfrm>
        </p:grpSpPr>
        <p:sp>
          <p:nvSpPr>
            <p:cNvPr id="521" name=""/>
            <p:cNvSpPr/>
            <p:nvPr/>
          </p:nvSpPr>
          <p:spPr>
            <a:xfrm>
              <a:off x="9717120" y="5013360"/>
              <a:ext cx="6480" cy="15840"/>
            </a:xfrm>
            <a:custGeom>
              <a:avLst/>
              <a:gdLst/>
              <a:ahLst/>
              <a:rect l="l" t="t" r="r" b="b"/>
              <a:pathLst>
                <a:path w="4" h="10">
                  <a:moveTo>
                    <a:pt x="0" y="0"/>
                  </a:moveTo>
                  <a:lnTo>
                    <a:pt x="4" y="2"/>
                  </a:lnTo>
                  <a:lnTo>
                    <a:pt x="4" y="10"/>
                  </a:lnTo>
                  <a:lnTo>
                    <a:pt x="0" y="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0960" bIns="-309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522" name=""/>
            <p:cNvSpPr/>
            <p:nvPr/>
          </p:nvSpPr>
          <p:spPr>
            <a:xfrm>
              <a:off x="9717120" y="5013360"/>
              <a:ext cx="6480" cy="15840"/>
            </a:xfrm>
            <a:custGeom>
              <a:avLst/>
              <a:gdLst/>
              <a:ahLst/>
              <a:rect l="l" t="t" r="r" b="b"/>
              <a:pathLst>
                <a:path w="4" h="10">
                  <a:moveTo>
                    <a:pt x="0" y="0"/>
                  </a:moveTo>
                  <a:lnTo>
                    <a:pt x="4" y="2"/>
                  </a:lnTo>
                  <a:lnTo>
                    <a:pt x="4" y="10"/>
                  </a:lnTo>
                  <a:lnTo>
                    <a:pt x="0" y="7"/>
                  </a:lnTo>
                  <a:lnTo>
                    <a:pt x="0" y="0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0960" bIns="-309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523" name=""/>
          <p:cNvSpPr/>
          <p:nvPr/>
        </p:nvSpPr>
        <p:spPr>
          <a:xfrm>
            <a:off x="4183200" y="1989000"/>
            <a:ext cx="409320" cy="476280"/>
          </a:xfrm>
          <a:custGeom>
            <a:avLst/>
            <a:gdLst/>
            <a:ahLst/>
            <a:rect l="l" t="t" r="r" b="b"/>
            <a:pathLst>
              <a:path w="258" h="300">
                <a:moveTo>
                  <a:pt x="153" y="0"/>
                </a:moveTo>
                <a:lnTo>
                  <a:pt x="153" y="9"/>
                </a:lnTo>
                <a:lnTo>
                  <a:pt x="177" y="28"/>
                </a:lnTo>
                <a:lnTo>
                  <a:pt x="181" y="41"/>
                </a:lnTo>
                <a:lnTo>
                  <a:pt x="195" y="36"/>
                </a:lnTo>
                <a:lnTo>
                  <a:pt x="195" y="50"/>
                </a:lnTo>
                <a:lnTo>
                  <a:pt x="212" y="55"/>
                </a:lnTo>
                <a:lnTo>
                  <a:pt x="223" y="57"/>
                </a:lnTo>
                <a:lnTo>
                  <a:pt x="231" y="69"/>
                </a:lnTo>
                <a:lnTo>
                  <a:pt x="258" y="77"/>
                </a:lnTo>
                <a:lnTo>
                  <a:pt x="247" y="107"/>
                </a:lnTo>
                <a:lnTo>
                  <a:pt x="247" y="124"/>
                </a:lnTo>
                <a:lnTo>
                  <a:pt x="237" y="129"/>
                </a:lnTo>
                <a:lnTo>
                  <a:pt x="216" y="165"/>
                </a:lnTo>
                <a:lnTo>
                  <a:pt x="218" y="177"/>
                </a:lnTo>
                <a:lnTo>
                  <a:pt x="225" y="167"/>
                </a:lnTo>
                <a:lnTo>
                  <a:pt x="233" y="167"/>
                </a:lnTo>
                <a:lnTo>
                  <a:pt x="237" y="184"/>
                </a:lnTo>
                <a:lnTo>
                  <a:pt x="233" y="186"/>
                </a:lnTo>
                <a:lnTo>
                  <a:pt x="239" y="206"/>
                </a:lnTo>
                <a:lnTo>
                  <a:pt x="233" y="218"/>
                </a:lnTo>
                <a:lnTo>
                  <a:pt x="235" y="221"/>
                </a:lnTo>
                <a:lnTo>
                  <a:pt x="239" y="243"/>
                </a:lnTo>
                <a:lnTo>
                  <a:pt x="247" y="243"/>
                </a:lnTo>
                <a:lnTo>
                  <a:pt x="249" y="254"/>
                </a:lnTo>
                <a:lnTo>
                  <a:pt x="221" y="278"/>
                </a:lnTo>
                <a:lnTo>
                  <a:pt x="198" y="268"/>
                </a:lnTo>
                <a:lnTo>
                  <a:pt x="177" y="264"/>
                </a:lnTo>
                <a:lnTo>
                  <a:pt x="160" y="276"/>
                </a:lnTo>
                <a:lnTo>
                  <a:pt x="158" y="285"/>
                </a:lnTo>
                <a:lnTo>
                  <a:pt x="160" y="300"/>
                </a:lnTo>
                <a:lnTo>
                  <a:pt x="138" y="300"/>
                </a:lnTo>
                <a:lnTo>
                  <a:pt x="130" y="295"/>
                </a:lnTo>
                <a:lnTo>
                  <a:pt x="123" y="292"/>
                </a:lnTo>
                <a:lnTo>
                  <a:pt x="115" y="287"/>
                </a:lnTo>
                <a:lnTo>
                  <a:pt x="105" y="292"/>
                </a:lnTo>
                <a:lnTo>
                  <a:pt x="82" y="287"/>
                </a:lnTo>
                <a:lnTo>
                  <a:pt x="61" y="268"/>
                </a:lnTo>
                <a:lnTo>
                  <a:pt x="70" y="262"/>
                </a:lnTo>
                <a:lnTo>
                  <a:pt x="78" y="225"/>
                </a:lnTo>
                <a:lnTo>
                  <a:pt x="74" y="223"/>
                </a:lnTo>
                <a:lnTo>
                  <a:pt x="78" y="197"/>
                </a:lnTo>
                <a:lnTo>
                  <a:pt x="85" y="206"/>
                </a:lnTo>
                <a:lnTo>
                  <a:pt x="74" y="189"/>
                </a:lnTo>
                <a:lnTo>
                  <a:pt x="74" y="172"/>
                </a:lnTo>
                <a:lnTo>
                  <a:pt x="61" y="165"/>
                </a:lnTo>
                <a:lnTo>
                  <a:pt x="55" y="153"/>
                </a:lnTo>
                <a:lnTo>
                  <a:pt x="54" y="142"/>
                </a:lnTo>
                <a:lnTo>
                  <a:pt x="61" y="139"/>
                </a:lnTo>
                <a:lnTo>
                  <a:pt x="47" y="137"/>
                </a:lnTo>
                <a:lnTo>
                  <a:pt x="47" y="129"/>
                </a:lnTo>
                <a:lnTo>
                  <a:pt x="16" y="117"/>
                </a:lnTo>
                <a:lnTo>
                  <a:pt x="10" y="120"/>
                </a:lnTo>
                <a:lnTo>
                  <a:pt x="2" y="110"/>
                </a:lnTo>
                <a:lnTo>
                  <a:pt x="8" y="110"/>
                </a:lnTo>
                <a:lnTo>
                  <a:pt x="3" y="105"/>
                </a:lnTo>
                <a:lnTo>
                  <a:pt x="8" y="101"/>
                </a:lnTo>
                <a:lnTo>
                  <a:pt x="0" y="101"/>
                </a:lnTo>
                <a:lnTo>
                  <a:pt x="2" y="93"/>
                </a:lnTo>
                <a:lnTo>
                  <a:pt x="26" y="83"/>
                </a:lnTo>
                <a:lnTo>
                  <a:pt x="43" y="93"/>
                </a:lnTo>
                <a:lnTo>
                  <a:pt x="68" y="91"/>
                </a:lnTo>
                <a:lnTo>
                  <a:pt x="59" y="52"/>
                </a:lnTo>
                <a:lnTo>
                  <a:pt x="71" y="52"/>
                </a:lnTo>
                <a:lnTo>
                  <a:pt x="76" y="64"/>
                </a:lnTo>
                <a:lnTo>
                  <a:pt x="106" y="61"/>
                </a:lnTo>
                <a:lnTo>
                  <a:pt x="101" y="60"/>
                </a:lnTo>
                <a:lnTo>
                  <a:pt x="103" y="50"/>
                </a:lnTo>
                <a:lnTo>
                  <a:pt x="130" y="33"/>
                </a:lnTo>
                <a:lnTo>
                  <a:pt x="134" y="6"/>
                </a:lnTo>
                <a:lnTo>
                  <a:pt x="153" y="0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524" name=""/>
          <p:cNvGrpSpPr/>
          <p:nvPr/>
        </p:nvGrpSpPr>
        <p:grpSpPr>
          <a:xfrm>
            <a:off x="4183200" y="1989000"/>
            <a:ext cx="409320" cy="476280"/>
            <a:chOff x="4183200" y="1989000"/>
            <a:chExt cx="409320" cy="476280"/>
          </a:xfrm>
        </p:grpSpPr>
        <p:sp>
          <p:nvSpPr>
            <p:cNvPr id="525" name=""/>
            <p:cNvSpPr/>
            <p:nvPr/>
          </p:nvSpPr>
          <p:spPr>
            <a:xfrm>
              <a:off x="4183200" y="1989000"/>
              <a:ext cx="409320" cy="476280"/>
            </a:xfrm>
            <a:custGeom>
              <a:avLst/>
              <a:gdLst/>
              <a:ahLst/>
              <a:rect l="l" t="t" r="r" b="b"/>
              <a:pathLst>
                <a:path w="258" h="300">
                  <a:moveTo>
                    <a:pt x="153" y="0"/>
                  </a:moveTo>
                  <a:lnTo>
                    <a:pt x="153" y="9"/>
                  </a:lnTo>
                  <a:lnTo>
                    <a:pt x="177" y="28"/>
                  </a:lnTo>
                  <a:lnTo>
                    <a:pt x="181" y="41"/>
                  </a:lnTo>
                  <a:lnTo>
                    <a:pt x="195" y="36"/>
                  </a:lnTo>
                  <a:lnTo>
                    <a:pt x="195" y="50"/>
                  </a:lnTo>
                  <a:lnTo>
                    <a:pt x="212" y="55"/>
                  </a:lnTo>
                  <a:lnTo>
                    <a:pt x="223" y="57"/>
                  </a:lnTo>
                  <a:lnTo>
                    <a:pt x="231" y="69"/>
                  </a:lnTo>
                  <a:lnTo>
                    <a:pt x="258" y="77"/>
                  </a:lnTo>
                  <a:lnTo>
                    <a:pt x="247" y="107"/>
                  </a:lnTo>
                  <a:lnTo>
                    <a:pt x="247" y="124"/>
                  </a:lnTo>
                  <a:lnTo>
                    <a:pt x="237" y="129"/>
                  </a:lnTo>
                  <a:lnTo>
                    <a:pt x="216" y="165"/>
                  </a:lnTo>
                  <a:lnTo>
                    <a:pt x="218" y="177"/>
                  </a:lnTo>
                  <a:lnTo>
                    <a:pt x="225" y="167"/>
                  </a:lnTo>
                  <a:lnTo>
                    <a:pt x="233" y="167"/>
                  </a:lnTo>
                  <a:lnTo>
                    <a:pt x="237" y="184"/>
                  </a:lnTo>
                  <a:lnTo>
                    <a:pt x="233" y="186"/>
                  </a:lnTo>
                  <a:lnTo>
                    <a:pt x="239" y="206"/>
                  </a:lnTo>
                  <a:lnTo>
                    <a:pt x="233" y="218"/>
                  </a:lnTo>
                  <a:lnTo>
                    <a:pt x="235" y="221"/>
                  </a:lnTo>
                  <a:lnTo>
                    <a:pt x="239" y="243"/>
                  </a:lnTo>
                  <a:lnTo>
                    <a:pt x="247" y="243"/>
                  </a:lnTo>
                  <a:lnTo>
                    <a:pt x="249" y="254"/>
                  </a:lnTo>
                  <a:lnTo>
                    <a:pt x="221" y="278"/>
                  </a:lnTo>
                  <a:lnTo>
                    <a:pt x="198" y="268"/>
                  </a:lnTo>
                  <a:lnTo>
                    <a:pt x="177" y="264"/>
                  </a:lnTo>
                  <a:lnTo>
                    <a:pt x="160" y="276"/>
                  </a:lnTo>
                  <a:lnTo>
                    <a:pt x="158" y="285"/>
                  </a:lnTo>
                  <a:lnTo>
                    <a:pt x="160" y="300"/>
                  </a:lnTo>
                  <a:lnTo>
                    <a:pt x="138" y="300"/>
                  </a:lnTo>
                  <a:lnTo>
                    <a:pt x="130" y="295"/>
                  </a:lnTo>
                  <a:lnTo>
                    <a:pt x="123" y="292"/>
                  </a:lnTo>
                  <a:lnTo>
                    <a:pt x="115" y="287"/>
                  </a:lnTo>
                  <a:lnTo>
                    <a:pt x="105" y="292"/>
                  </a:lnTo>
                  <a:lnTo>
                    <a:pt x="82" y="287"/>
                  </a:lnTo>
                  <a:lnTo>
                    <a:pt x="61" y="268"/>
                  </a:lnTo>
                  <a:lnTo>
                    <a:pt x="70" y="262"/>
                  </a:lnTo>
                  <a:lnTo>
                    <a:pt x="78" y="225"/>
                  </a:lnTo>
                  <a:lnTo>
                    <a:pt x="74" y="223"/>
                  </a:lnTo>
                  <a:lnTo>
                    <a:pt x="78" y="197"/>
                  </a:lnTo>
                  <a:lnTo>
                    <a:pt x="85" y="206"/>
                  </a:lnTo>
                  <a:lnTo>
                    <a:pt x="74" y="189"/>
                  </a:lnTo>
                  <a:lnTo>
                    <a:pt x="74" y="172"/>
                  </a:lnTo>
                  <a:lnTo>
                    <a:pt x="61" y="165"/>
                  </a:lnTo>
                  <a:lnTo>
                    <a:pt x="55" y="153"/>
                  </a:lnTo>
                  <a:lnTo>
                    <a:pt x="54" y="142"/>
                  </a:lnTo>
                  <a:lnTo>
                    <a:pt x="61" y="139"/>
                  </a:lnTo>
                  <a:lnTo>
                    <a:pt x="47" y="137"/>
                  </a:lnTo>
                  <a:lnTo>
                    <a:pt x="47" y="129"/>
                  </a:lnTo>
                  <a:lnTo>
                    <a:pt x="16" y="117"/>
                  </a:lnTo>
                  <a:lnTo>
                    <a:pt x="10" y="120"/>
                  </a:lnTo>
                  <a:lnTo>
                    <a:pt x="2" y="110"/>
                  </a:lnTo>
                  <a:lnTo>
                    <a:pt x="8" y="110"/>
                  </a:lnTo>
                  <a:lnTo>
                    <a:pt x="3" y="105"/>
                  </a:lnTo>
                  <a:lnTo>
                    <a:pt x="8" y="101"/>
                  </a:lnTo>
                  <a:lnTo>
                    <a:pt x="0" y="101"/>
                  </a:lnTo>
                  <a:lnTo>
                    <a:pt x="2" y="93"/>
                  </a:lnTo>
                  <a:lnTo>
                    <a:pt x="26" y="83"/>
                  </a:lnTo>
                  <a:lnTo>
                    <a:pt x="43" y="93"/>
                  </a:lnTo>
                  <a:lnTo>
                    <a:pt x="68" y="91"/>
                  </a:lnTo>
                  <a:lnTo>
                    <a:pt x="59" y="52"/>
                  </a:lnTo>
                  <a:lnTo>
                    <a:pt x="71" y="52"/>
                  </a:lnTo>
                  <a:lnTo>
                    <a:pt x="76" y="64"/>
                  </a:lnTo>
                  <a:lnTo>
                    <a:pt x="106" y="61"/>
                  </a:lnTo>
                  <a:lnTo>
                    <a:pt x="101" y="60"/>
                  </a:lnTo>
                  <a:lnTo>
                    <a:pt x="103" y="50"/>
                  </a:lnTo>
                  <a:lnTo>
                    <a:pt x="130" y="33"/>
                  </a:lnTo>
                  <a:lnTo>
                    <a:pt x="134" y="6"/>
                  </a:lnTo>
                  <a:lnTo>
                    <a:pt x="153" y="0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526" name=""/>
            <p:cNvSpPr/>
            <p:nvPr/>
          </p:nvSpPr>
          <p:spPr>
            <a:xfrm>
              <a:off x="4183200" y="1989000"/>
              <a:ext cx="409320" cy="476280"/>
            </a:xfrm>
            <a:custGeom>
              <a:avLst/>
              <a:gdLst/>
              <a:ahLst/>
              <a:rect l="l" t="t" r="r" b="b"/>
              <a:pathLst>
                <a:path w="258" h="300">
                  <a:moveTo>
                    <a:pt x="153" y="0"/>
                  </a:moveTo>
                  <a:lnTo>
                    <a:pt x="153" y="9"/>
                  </a:lnTo>
                  <a:lnTo>
                    <a:pt x="177" y="28"/>
                  </a:lnTo>
                  <a:lnTo>
                    <a:pt x="181" y="41"/>
                  </a:lnTo>
                  <a:lnTo>
                    <a:pt x="195" y="36"/>
                  </a:lnTo>
                  <a:lnTo>
                    <a:pt x="195" y="50"/>
                  </a:lnTo>
                  <a:lnTo>
                    <a:pt x="212" y="55"/>
                  </a:lnTo>
                  <a:lnTo>
                    <a:pt x="223" y="57"/>
                  </a:lnTo>
                  <a:lnTo>
                    <a:pt x="231" y="69"/>
                  </a:lnTo>
                  <a:lnTo>
                    <a:pt x="258" y="77"/>
                  </a:lnTo>
                  <a:lnTo>
                    <a:pt x="247" y="107"/>
                  </a:lnTo>
                  <a:lnTo>
                    <a:pt x="247" y="124"/>
                  </a:lnTo>
                  <a:lnTo>
                    <a:pt x="237" y="129"/>
                  </a:lnTo>
                  <a:lnTo>
                    <a:pt x="216" y="165"/>
                  </a:lnTo>
                  <a:lnTo>
                    <a:pt x="218" y="177"/>
                  </a:lnTo>
                  <a:lnTo>
                    <a:pt x="225" y="167"/>
                  </a:lnTo>
                  <a:lnTo>
                    <a:pt x="233" y="167"/>
                  </a:lnTo>
                  <a:lnTo>
                    <a:pt x="237" y="184"/>
                  </a:lnTo>
                  <a:lnTo>
                    <a:pt x="233" y="186"/>
                  </a:lnTo>
                  <a:lnTo>
                    <a:pt x="239" y="206"/>
                  </a:lnTo>
                  <a:lnTo>
                    <a:pt x="233" y="218"/>
                  </a:lnTo>
                  <a:lnTo>
                    <a:pt x="235" y="221"/>
                  </a:lnTo>
                  <a:lnTo>
                    <a:pt x="239" y="243"/>
                  </a:lnTo>
                  <a:lnTo>
                    <a:pt x="247" y="243"/>
                  </a:lnTo>
                  <a:lnTo>
                    <a:pt x="249" y="254"/>
                  </a:lnTo>
                  <a:lnTo>
                    <a:pt x="221" y="278"/>
                  </a:lnTo>
                  <a:lnTo>
                    <a:pt x="198" y="268"/>
                  </a:lnTo>
                  <a:lnTo>
                    <a:pt x="177" y="264"/>
                  </a:lnTo>
                  <a:lnTo>
                    <a:pt x="160" y="276"/>
                  </a:lnTo>
                  <a:lnTo>
                    <a:pt x="158" y="285"/>
                  </a:lnTo>
                  <a:lnTo>
                    <a:pt x="160" y="300"/>
                  </a:lnTo>
                  <a:lnTo>
                    <a:pt x="138" y="300"/>
                  </a:lnTo>
                  <a:lnTo>
                    <a:pt x="130" y="295"/>
                  </a:lnTo>
                  <a:lnTo>
                    <a:pt x="123" y="292"/>
                  </a:lnTo>
                  <a:lnTo>
                    <a:pt x="115" y="287"/>
                  </a:lnTo>
                  <a:lnTo>
                    <a:pt x="105" y="292"/>
                  </a:lnTo>
                  <a:lnTo>
                    <a:pt x="82" y="287"/>
                  </a:lnTo>
                  <a:lnTo>
                    <a:pt x="61" y="268"/>
                  </a:lnTo>
                  <a:lnTo>
                    <a:pt x="70" y="262"/>
                  </a:lnTo>
                  <a:lnTo>
                    <a:pt x="78" y="225"/>
                  </a:lnTo>
                  <a:lnTo>
                    <a:pt x="74" y="223"/>
                  </a:lnTo>
                  <a:lnTo>
                    <a:pt x="78" y="197"/>
                  </a:lnTo>
                  <a:lnTo>
                    <a:pt x="85" y="206"/>
                  </a:lnTo>
                  <a:lnTo>
                    <a:pt x="74" y="189"/>
                  </a:lnTo>
                  <a:lnTo>
                    <a:pt x="74" y="172"/>
                  </a:lnTo>
                  <a:lnTo>
                    <a:pt x="61" y="165"/>
                  </a:lnTo>
                  <a:lnTo>
                    <a:pt x="55" y="153"/>
                  </a:lnTo>
                  <a:lnTo>
                    <a:pt x="54" y="142"/>
                  </a:lnTo>
                  <a:lnTo>
                    <a:pt x="61" y="139"/>
                  </a:lnTo>
                  <a:lnTo>
                    <a:pt x="47" y="137"/>
                  </a:lnTo>
                  <a:lnTo>
                    <a:pt x="47" y="129"/>
                  </a:lnTo>
                  <a:lnTo>
                    <a:pt x="16" y="117"/>
                  </a:lnTo>
                  <a:lnTo>
                    <a:pt x="10" y="120"/>
                  </a:lnTo>
                  <a:lnTo>
                    <a:pt x="2" y="110"/>
                  </a:lnTo>
                  <a:lnTo>
                    <a:pt x="8" y="110"/>
                  </a:lnTo>
                  <a:lnTo>
                    <a:pt x="3" y="105"/>
                  </a:lnTo>
                  <a:lnTo>
                    <a:pt x="8" y="101"/>
                  </a:lnTo>
                  <a:lnTo>
                    <a:pt x="0" y="101"/>
                  </a:lnTo>
                  <a:lnTo>
                    <a:pt x="2" y="93"/>
                  </a:lnTo>
                  <a:lnTo>
                    <a:pt x="26" y="83"/>
                  </a:lnTo>
                  <a:lnTo>
                    <a:pt x="43" y="93"/>
                  </a:lnTo>
                  <a:lnTo>
                    <a:pt x="68" y="91"/>
                  </a:lnTo>
                  <a:lnTo>
                    <a:pt x="59" y="52"/>
                  </a:lnTo>
                  <a:lnTo>
                    <a:pt x="71" y="52"/>
                  </a:lnTo>
                  <a:lnTo>
                    <a:pt x="76" y="64"/>
                  </a:lnTo>
                  <a:lnTo>
                    <a:pt x="106" y="61"/>
                  </a:lnTo>
                  <a:lnTo>
                    <a:pt x="101" y="60"/>
                  </a:lnTo>
                  <a:lnTo>
                    <a:pt x="103" y="50"/>
                  </a:lnTo>
                  <a:lnTo>
                    <a:pt x="130" y="33"/>
                  </a:lnTo>
                  <a:lnTo>
                    <a:pt x="134" y="6"/>
                  </a:lnTo>
                  <a:lnTo>
                    <a:pt x="153" y="0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527" name=""/>
          <p:cNvSpPr/>
          <p:nvPr/>
        </p:nvSpPr>
        <p:spPr>
          <a:xfrm>
            <a:off x="4611600" y="2430360"/>
            <a:ext cx="30240" cy="84240"/>
          </a:xfrm>
          <a:custGeom>
            <a:avLst/>
            <a:gdLst/>
            <a:ahLst/>
            <a:rect l="l" t="t" r="r" b="b"/>
            <a:pathLst>
              <a:path w="19" h="53">
                <a:moveTo>
                  <a:pt x="15" y="0"/>
                </a:moveTo>
                <a:lnTo>
                  <a:pt x="19" y="27"/>
                </a:lnTo>
                <a:lnTo>
                  <a:pt x="12" y="53"/>
                </a:lnTo>
                <a:lnTo>
                  <a:pt x="2" y="41"/>
                </a:lnTo>
                <a:lnTo>
                  <a:pt x="0" y="19"/>
                </a:lnTo>
                <a:lnTo>
                  <a:pt x="2" y="14"/>
                </a:lnTo>
                <a:lnTo>
                  <a:pt x="15" y="9"/>
                </a:lnTo>
                <a:lnTo>
                  <a:pt x="15" y="0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37440" bIns="374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528" name=""/>
          <p:cNvGrpSpPr/>
          <p:nvPr/>
        </p:nvGrpSpPr>
        <p:grpSpPr>
          <a:xfrm>
            <a:off x="4611600" y="2430360"/>
            <a:ext cx="30240" cy="84240"/>
            <a:chOff x="4611600" y="2430360"/>
            <a:chExt cx="30240" cy="84240"/>
          </a:xfrm>
        </p:grpSpPr>
        <p:sp>
          <p:nvSpPr>
            <p:cNvPr id="529" name=""/>
            <p:cNvSpPr/>
            <p:nvPr/>
          </p:nvSpPr>
          <p:spPr>
            <a:xfrm>
              <a:off x="4611600" y="2430360"/>
              <a:ext cx="30240" cy="84240"/>
            </a:xfrm>
            <a:custGeom>
              <a:avLst/>
              <a:gdLst/>
              <a:ahLst/>
              <a:rect l="l" t="t" r="r" b="b"/>
              <a:pathLst>
                <a:path w="19" h="53">
                  <a:moveTo>
                    <a:pt x="15" y="0"/>
                  </a:moveTo>
                  <a:lnTo>
                    <a:pt x="19" y="27"/>
                  </a:lnTo>
                  <a:lnTo>
                    <a:pt x="12" y="53"/>
                  </a:lnTo>
                  <a:lnTo>
                    <a:pt x="2" y="41"/>
                  </a:lnTo>
                  <a:lnTo>
                    <a:pt x="0" y="19"/>
                  </a:lnTo>
                  <a:lnTo>
                    <a:pt x="2" y="14"/>
                  </a:lnTo>
                  <a:lnTo>
                    <a:pt x="15" y="9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37440" bIns="3744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530" name=""/>
            <p:cNvSpPr/>
            <p:nvPr/>
          </p:nvSpPr>
          <p:spPr>
            <a:xfrm>
              <a:off x="4611600" y="2430360"/>
              <a:ext cx="30240" cy="84240"/>
            </a:xfrm>
            <a:custGeom>
              <a:avLst/>
              <a:gdLst/>
              <a:ahLst/>
              <a:rect l="l" t="t" r="r" b="b"/>
              <a:pathLst>
                <a:path w="19" h="53">
                  <a:moveTo>
                    <a:pt x="15" y="0"/>
                  </a:moveTo>
                  <a:lnTo>
                    <a:pt x="19" y="27"/>
                  </a:lnTo>
                  <a:lnTo>
                    <a:pt x="12" y="53"/>
                  </a:lnTo>
                  <a:lnTo>
                    <a:pt x="2" y="41"/>
                  </a:lnTo>
                  <a:lnTo>
                    <a:pt x="0" y="19"/>
                  </a:lnTo>
                  <a:lnTo>
                    <a:pt x="2" y="14"/>
                  </a:lnTo>
                  <a:lnTo>
                    <a:pt x="15" y="9"/>
                  </a:lnTo>
                  <a:lnTo>
                    <a:pt x="15" y="0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37440" bIns="3744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531" name=""/>
          <p:cNvSpPr/>
          <p:nvPr/>
        </p:nvSpPr>
        <p:spPr>
          <a:xfrm>
            <a:off x="6283440" y="2660760"/>
            <a:ext cx="463320" cy="407880"/>
          </a:xfrm>
          <a:custGeom>
            <a:avLst/>
            <a:gdLst/>
            <a:ahLst/>
            <a:rect l="l" t="t" r="r" b="b"/>
            <a:pathLst>
              <a:path w="292" h="257">
                <a:moveTo>
                  <a:pt x="124" y="31"/>
                </a:moveTo>
                <a:lnTo>
                  <a:pt x="145" y="36"/>
                </a:lnTo>
                <a:lnTo>
                  <a:pt x="154" y="46"/>
                </a:lnTo>
                <a:lnTo>
                  <a:pt x="170" y="33"/>
                </a:lnTo>
                <a:lnTo>
                  <a:pt x="180" y="41"/>
                </a:lnTo>
                <a:lnTo>
                  <a:pt x="182" y="24"/>
                </a:lnTo>
                <a:lnTo>
                  <a:pt x="196" y="28"/>
                </a:lnTo>
                <a:lnTo>
                  <a:pt x="199" y="22"/>
                </a:lnTo>
                <a:lnTo>
                  <a:pt x="196" y="17"/>
                </a:lnTo>
                <a:lnTo>
                  <a:pt x="211" y="0"/>
                </a:lnTo>
                <a:lnTo>
                  <a:pt x="220" y="5"/>
                </a:lnTo>
                <a:lnTo>
                  <a:pt x="217" y="14"/>
                </a:lnTo>
                <a:lnTo>
                  <a:pt x="224" y="17"/>
                </a:lnTo>
                <a:lnTo>
                  <a:pt x="222" y="41"/>
                </a:lnTo>
                <a:lnTo>
                  <a:pt x="227" y="52"/>
                </a:lnTo>
                <a:lnTo>
                  <a:pt x="262" y="28"/>
                </a:lnTo>
                <a:lnTo>
                  <a:pt x="269" y="31"/>
                </a:lnTo>
                <a:lnTo>
                  <a:pt x="271" y="36"/>
                </a:lnTo>
                <a:lnTo>
                  <a:pt x="283" y="33"/>
                </a:lnTo>
                <a:lnTo>
                  <a:pt x="292" y="33"/>
                </a:lnTo>
                <a:lnTo>
                  <a:pt x="290" y="36"/>
                </a:lnTo>
                <a:lnTo>
                  <a:pt x="283" y="41"/>
                </a:lnTo>
                <a:lnTo>
                  <a:pt x="288" y="43"/>
                </a:lnTo>
                <a:lnTo>
                  <a:pt x="269" y="47"/>
                </a:lnTo>
                <a:lnTo>
                  <a:pt x="246" y="47"/>
                </a:lnTo>
                <a:lnTo>
                  <a:pt x="220" y="69"/>
                </a:lnTo>
                <a:lnTo>
                  <a:pt x="217" y="72"/>
                </a:lnTo>
                <a:lnTo>
                  <a:pt x="227" y="88"/>
                </a:lnTo>
                <a:lnTo>
                  <a:pt x="225" y="98"/>
                </a:lnTo>
                <a:lnTo>
                  <a:pt x="213" y="118"/>
                </a:lnTo>
                <a:lnTo>
                  <a:pt x="217" y="120"/>
                </a:lnTo>
                <a:lnTo>
                  <a:pt x="213" y="129"/>
                </a:lnTo>
                <a:lnTo>
                  <a:pt x="192" y="129"/>
                </a:lnTo>
                <a:lnTo>
                  <a:pt x="201" y="148"/>
                </a:lnTo>
                <a:lnTo>
                  <a:pt x="182" y="156"/>
                </a:lnTo>
                <a:lnTo>
                  <a:pt x="176" y="178"/>
                </a:lnTo>
                <a:lnTo>
                  <a:pt x="178" y="189"/>
                </a:lnTo>
                <a:lnTo>
                  <a:pt x="170" y="199"/>
                </a:lnTo>
                <a:lnTo>
                  <a:pt x="164" y="192"/>
                </a:lnTo>
                <a:lnTo>
                  <a:pt x="155" y="192"/>
                </a:lnTo>
                <a:lnTo>
                  <a:pt x="145" y="202"/>
                </a:lnTo>
                <a:lnTo>
                  <a:pt x="147" y="205"/>
                </a:lnTo>
                <a:lnTo>
                  <a:pt x="128" y="207"/>
                </a:lnTo>
                <a:lnTo>
                  <a:pt x="121" y="216"/>
                </a:lnTo>
                <a:lnTo>
                  <a:pt x="119" y="243"/>
                </a:lnTo>
                <a:lnTo>
                  <a:pt x="116" y="245"/>
                </a:lnTo>
                <a:lnTo>
                  <a:pt x="93" y="252"/>
                </a:lnTo>
                <a:lnTo>
                  <a:pt x="79" y="252"/>
                </a:lnTo>
                <a:lnTo>
                  <a:pt x="72" y="257"/>
                </a:lnTo>
                <a:lnTo>
                  <a:pt x="58" y="252"/>
                </a:lnTo>
                <a:lnTo>
                  <a:pt x="37" y="257"/>
                </a:lnTo>
                <a:lnTo>
                  <a:pt x="9" y="245"/>
                </a:lnTo>
                <a:lnTo>
                  <a:pt x="21" y="224"/>
                </a:lnTo>
                <a:lnTo>
                  <a:pt x="23" y="208"/>
                </a:lnTo>
                <a:lnTo>
                  <a:pt x="16" y="199"/>
                </a:lnTo>
                <a:lnTo>
                  <a:pt x="4" y="192"/>
                </a:lnTo>
                <a:lnTo>
                  <a:pt x="0" y="161"/>
                </a:lnTo>
                <a:lnTo>
                  <a:pt x="7" y="144"/>
                </a:lnTo>
                <a:lnTo>
                  <a:pt x="0" y="137"/>
                </a:lnTo>
                <a:lnTo>
                  <a:pt x="0" y="129"/>
                </a:lnTo>
                <a:lnTo>
                  <a:pt x="0" y="125"/>
                </a:lnTo>
                <a:lnTo>
                  <a:pt x="9" y="120"/>
                </a:lnTo>
                <a:lnTo>
                  <a:pt x="13" y="106"/>
                </a:lnTo>
                <a:lnTo>
                  <a:pt x="16" y="77"/>
                </a:lnTo>
                <a:lnTo>
                  <a:pt x="15" y="84"/>
                </a:lnTo>
                <a:lnTo>
                  <a:pt x="21" y="88"/>
                </a:lnTo>
                <a:lnTo>
                  <a:pt x="46" y="96"/>
                </a:lnTo>
                <a:lnTo>
                  <a:pt x="52" y="88"/>
                </a:lnTo>
                <a:lnTo>
                  <a:pt x="56" y="82"/>
                </a:lnTo>
                <a:lnTo>
                  <a:pt x="52" y="77"/>
                </a:lnTo>
                <a:lnTo>
                  <a:pt x="81" y="63"/>
                </a:lnTo>
                <a:lnTo>
                  <a:pt x="89" y="36"/>
                </a:lnTo>
                <a:lnTo>
                  <a:pt x="100" y="36"/>
                </a:lnTo>
                <a:lnTo>
                  <a:pt x="105" y="28"/>
                </a:lnTo>
                <a:lnTo>
                  <a:pt x="124" y="31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532" name=""/>
          <p:cNvGrpSpPr/>
          <p:nvPr/>
        </p:nvGrpSpPr>
        <p:grpSpPr>
          <a:xfrm>
            <a:off x="6283440" y="2660760"/>
            <a:ext cx="463320" cy="407880"/>
            <a:chOff x="6283440" y="2660760"/>
            <a:chExt cx="463320" cy="407880"/>
          </a:xfrm>
        </p:grpSpPr>
        <p:sp>
          <p:nvSpPr>
            <p:cNvPr id="533" name=""/>
            <p:cNvSpPr/>
            <p:nvPr/>
          </p:nvSpPr>
          <p:spPr>
            <a:xfrm>
              <a:off x="6283440" y="2660760"/>
              <a:ext cx="463320" cy="407880"/>
            </a:xfrm>
            <a:custGeom>
              <a:avLst/>
              <a:gdLst/>
              <a:ahLst/>
              <a:rect l="l" t="t" r="r" b="b"/>
              <a:pathLst>
                <a:path w="292" h="257">
                  <a:moveTo>
                    <a:pt x="124" y="31"/>
                  </a:moveTo>
                  <a:lnTo>
                    <a:pt x="145" y="36"/>
                  </a:lnTo>
                  <a:lnTo>
                    <a:pt x="154" y="46"/>
                  </a:lnTo>
                  <a:lnTo>
                    <a:pt x="170" y="33"/>
                  </a:lnTo>
                  <a:lnTo>
                    <a:pt x="180" y="41"/>
                  </a:lnTo>
                  <a:lnTo>
                    <a:pt x="182" y="24"/>
                  </a:lnTo>
                  <a:lnTo>
                    <a:pt x="196" y="28"/>
                  </a:lnTo>
                  <a:lnTo>
                    <a:pt x="199" y="22"/>
                  </a:lnTo>
                  <a:lnTo>
                    <a:pt x="196" y="17"/>
                  </a:lnTo>
                  <a:lnTo>
                    <a:pt x="211" y="0"/>
                  </a:lnTo>
                  <a:lnTo>
                    <a:pt x="220" y="5"/>
                  </a:lnTo>
                  <a:lnTo>
                    <a:pt x="217" y="14"/>
                  </a:lnTo>
                  <a:lnTo>
                    <a:pt x="224" y="17"/>
                  </a:lnTo>
                  <a:lnTo>
                    <a:pt x="222" y="41"/>
                  </a:lnTo>
                  <a:lnTo>
                    <a:pt x="227" y="52"/>
                  </a:lnTo>
                  <a:lnTo>
                    <a:pt x="262" y="28"/>
                  </a:lnTo>
                  <a:lnTo>
                    <a:pt x="269" y="31"/>
                  </a:lnTo>
                  <a:lnTo>
                    <a:pt x="271" y="36"/>
                  </a:lnTo>
                  <a:lnTo>
                    <a:pt x="283" y="33"/>
                  </a:lnTo>
                  <a:lnTo>
                    <a:pt x="292" y="33"/>
                  </a:lnTo>
                  <a:lnTo>
                    <a:pt x="290" y="36"/>
                  </a:lnTo>
                  <a:lnTo>
                    <a:pt x="283" y="41"/>
                  </a:lnTo>
                  <a:lnTo>
                    <a:pt x="288" y="43"/>
                  </a:lnTo>
                  <a:lnTo>
                    <a:pt x="269" y="47"/>
                  </a:lnTo>
                  <a:lnTo>
                    <a:pt x="246" y="47"/>
                  </a:lnTo>
                  <a:lnTo>
                    <a:pt x="220" y="69"/>
                  </a:lnTo>
                  <a:lnTo>
                    <a:pt x="217" y="72"/>
                  </a:lnTo>
                  <a:lnTo>
                    <a:pt x="227" y="88"/>
                  </a:lnTo>
                  <a:lnTo>
                    <a:pt x="225" y="98"/>
                  </a:lnTo>
                  <a:lnTo>
                    <a:pt x="213" y="118"/>
                  </a:lnTo>
                  <a:lnTo>
                    <a:pt x="217" y="120"/>
                  </a:lnTo>
                  <a:lnTo>
                    <a:pt x="213" y="129"/>
                  </a:lnTo>
                  <a:lnTo>
                    <a:pt x="192" y="129"/>
                  </a:lnTo>
                  <a:lnTo>
                    <a:pt x="201" y="148"/>
                  </a:lnTo>
                  <a:lnTo>
                    <a:pt x="182" y="156"/>
                  </a:lnTo>
                  <a:lnTo>
                    <a:pt x="176" y="178"/>
                  </a:lnTo>
                  <a:lnTo>
                    <a:pt x="178" y="189"/>
                  </a:lnTo>
                  <a:lnTo>
                    <a:pt x="170" y="199"/>
                  </a:lnTo>
                  <a:lnTo>
                    <a:pt x="164" y="192"/>
                  </a:lnTo>
                  <a:lnTo>
                    <a:pt x="155" y="192"/>
                  </a:lnTo>
                  <a:lnTo>
                    <a:pt x="145" y="202"/>
                  </a:lnTo>
                  <a:lnTo>
                    <a:pt x="147" y="205"/>
                  </a:lnTo>
                  <a:lnTo>
                    <a:pt x="128" y="207"/>
                  </a:lnTo>
                  <a:lnTo>
                    <a:pt x="121" y="216"/>
                  </a:lnTo>
                  <a:lnTo>
                    <a:pt x="119" y="243"/>
                  </a:lnTo>
                  <a:lnTo>
                    <a:pt x="116" y="245"/>
                  </a:lnTo>
                  <a:lnTo>
                    <a:pt x="93" y="252"/>
                  </a:lnTo>
                  <a:lnTo>
                    <a:pt x="79" y="252"/>
                  </a:lnTo>
                  <a:lnTo>
                    <a:pt x="72" y="257"/>
                  </a:lnTo>
                  <a:lnTo>
                    <a:pt x="58" y="252"/>
                  </a:lnTo>
                  <a:lnTo>
                    <a:pt x="37" y="257"/>
                  </a:lnTo>
                  <a:lnTo>
                    <a:pt x="9" y="245"/>
                  </a:lnTo>
                  <a:lnTo>
                    <a:pt x="21" y="224"/>
                  </a:lnTo>
                  <a:lnTo>
                    <a:pt x="23" y="208"/>
                  </a:lnTo>
                  <a:lnTo>
                    <a:pt x="16" y="199"/>
                  </a:lnTo>
                  <a:lnTo>
                    <a:pt x="4" y="192"/>
                  </a:lnTo>
                  <a:lnTo>
                    <a:pt x="0" y="161"/>
                  </a:lnTo>
                  <a:lnTo>
                    <a:pt x="7" y="144"/>
                  </a:lnTo>
                  <a:lnTo>
                    <a:pt x="0" y="137"/>
                  </a:lnTo>
                  <a:lnTo>
                    <a:pt x="0" y="129"/>
                  </a:lnTo>
                  <a:lnTo>
                    <a:pt x="0" y="125"/>
                  </a:lnTo>
                  <a:lnTo>
                    <a:pt x="9" y="120"/>
                  </a:lnTo>
                  <a:lnTo>
                    <a:pt x="13" y="106"/>
                  </a:lnTo>
                  <a:lnTo>
                    <a:pt x="16" y="77"/>
                  </a:lnTo>
                  <a:lnTo>
                    <a:pt x="15" y="84"/>
                  </a:lnTo>
                  <a:lnTo>
                    <a:pt x="21" y="88"/>
                  </a:lnTo>
                  <a:lnTo>
                    <a:pt x="46" y="96"/>
                  </a:lnTo>
                  <a:lnTo>
                    <a:pt x="52" y="88"/>
                  </a:lnTo>
                  <a:lnTo>
                    <a:pt x="56" y="82"/>
                  </a:lnTo>
                  <a:lnTo>
                    <a:pt x="52" y="77"/>
                  </a:lnTo>
                  <a:lnTo>
                    <a:pt x="81" y="63"/>
                  </a:lnTo>
                  <a:lnTo>
                    <a:pt x="89" y="36"/>
                  </a:lnTo>
                  <a:lnTo>
                    <a:pt x="100" y="36"/>
                  </a:lnTo>
                  <a:lnTo>
                    <a:pt x="105" y="28"/>
                  </a:lnTo>
                  <a:lnTo>
                    <a:pt x="124" y="31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534" name=""/>
            <p:cNvSpPr/>
            <p:nvPr/>
          </p:nvSpPr>
          <p:spPr>
            <a:xfrm>
              <a:off x="6283440" y="2660760"/>
              <a:ext cx="463320" cy="407880"/>
            </a:xfrm>
            <a:custGeom>
              <a:avLst/>
              <a:gdLst/>
              <a:ahLst/>
              <a:rect l="l" t="t" r="r" b="b"/>
              <a:pathLst>
                <a:path w="292" h="257">
                  <a:moveTo>
                    <a:pt x="124" y="31"/>
                  </a:moveTo>
                  <a:lnTo>
                    <a:pt x="145" y="36"/>
                  </a:lnTo>
                  <a:lnTo>
                    <a:pt x="154" y="46"/>
                  </a:lnTo>
                  <a:lnTo>
                    <a:pt x="170" y="33"/>
                  </a:lnTo>
                  <a:lnTo>
                    <a:pt x="180" y="41"/>
                  </a:lnTo>
                  <a:lnTo>
                    <a:pt x="182" y="24"/>
                  </a:lnTo>
                  <a:lnTo>
                    <a:pt x="196" y="28"/>
                  </a:lnTo>
                  <a:lnTo>
                    <a:pt x="199" y="22"/>
                  </a:lnTo>
                  <a:lnTo>
                    <a:pt x="196" y="17"/>
                  </a:lnTo>
                  <a:lnTo>
                    <a:pt x="211" y="0"/>
                  </a:lnTo>
                  <a:lnTo>
                    <a:pt x="220" y="5"/>
                  </a:lnTo>
                  <a:lnTo>
                    <a:pt x="217" y="14"/>
                  </a:lnTo>
                  <a:lnTo>
                    <a:pt x="224" y="17"/>
                  </a:lnTo>
                  <a:lnTo>
                    <a:pt x="222" y="41"/>
                  </a:lnTo>
                  <a:lnTo>
                    <a:pt x="227" y="52"/>
                  </a:lnTo>
                  <a:lnTo>
                    <a:pt x="262" y="28"/>
                  </a:lnTo>
                  <a:lnTo>
                    <a:pt x="269" y="31"/>
                  </a:lnTo>
                  <a:lnTo>
                    <a:pt x="271" y="36"/>
                  </a:lnTo>
                  <a:lnTo>
                    <a:pt x="283" y="33"/>
                  </a:lnTo>
                  <a:lnTo>
                    <a:pt x="292" y="33"/>
                  </a:lnTo>
                  <a:lnTo>
                    <a:pt x="290" y="36"/>
                  </a:lnTo>
                  <a:lnTo>
                    <a:pt x="283" y="41"/>
                  </a:lnTo>
                  <a:lnTo>
                    <a:pt x="288" y="43"/>
                  </a:lnTo>
                  <a:lnTo>
                    <a:pt x="269" y="47"/>
                  </a:lnTo>
                  <a:lnTo>
                    <a:pt x="246" y="47"/>
                  </a:lnTo>
                  <a:lnTo>
                    <a:pt x="220" y="69"/>
                  </a:lnTo>
                  <a:lnTo>
                    <a:pt x="217" y="72"/>
                  </a:lnTo>
                  <a:lnTo>
                    <a:pt x="227" y="88"/>
                  </a:lnTo>
                  <a:lnTo>
                    <a:pt x="225" y="98"/>
                  </a:lnTo>
                  <a:lnTo>
                    <a:pt x="213" y="118"/>
                  </a:lnTo>
                  <a:lnTo>
                    <a:pt x="217" y="120"/>
                  </a:lnTo>
                  <a:lnTo>
                    <a:pt x="213" y="129"/>
                  </a:lnTo>
                  <a:lnTo>
                    <a:pt x="192" y="129"/>
                  </a:lnTo>
                  <a:lnTo>
                    <a:pt x="201" y="148"/>
                  </a:lnTo>
                  <a:lnTo>
                    <a:pt x="182" y="156"/>
                  </a:lnTo>
                  <a:lnTo>
                    <a:pt x="176" y="178"/>
                  </a:lnTo>
                  <a:lnTo>
                    <a:pt x="178" y="189"/>
                  </a:lnTo>
                  <a:lnTo>
                    <a:pt x="170" y="199"/>
                  </a:lnTo>
                  <a:lnTo>
                    <a:pt x="164" y="192"/>
                  </a:lnTo>
                  <a:lnTo>
                    <a:pt x="155" y="192"/>
                  </a:lnTo>
                  <a:lnTo>
                    <a:pt x="145" y="202"/>
                  </a:lnTo>
                  <a:lnTo>
                    <a:pt x="147" y="205"/>
                  </a:lnTo>
                  <a:lnTo>
                    <a:pt x="128" y="207"/>
                  </a:lnTo>
                  <a:lnTo>
                    <a:pt x="121" y="216"/>
                  </a:lnTo>
                  <a:lnTo>
                    <a:pt x="119" y="243"/>
                  </a:lnTo>
                  <a:lnTo>
                    <a:pt x="116" y="245"/>
                  </a:lnTo>
                  <a:lnTo>
                    <a:pt x="93" y="252"/>
                  </a:lnTo>
                  <a:lnTo>
                    <a:pt x="79" y="252"/>
                  </a:lnTo>
                  <a:lnTo>
                    <a:pt x="72" y="257"/>
                  </a:lnTo>
                  <a:lnTo>
                    <a:pt x="58" y="252"/>
                  </a:lnTo>
                  <a:lnTo>
                    <a:pt x="37" y="257"/>
                  </a:lnTo>
                  <a:lnTo>
                    <a:pt x="9" y="245"/>
                  </a:lnTo>
                  <a:lnTo>
                    <a:pt x="21" y="224"/>
                  </a:lnTo>
                  <a:lnTo>
                    <a:pt x="23" y="208"/>
                  </a:lnTo>
                  <a:lnTo>
                    <a:pt x="16" y="199"/>
                  </a:lnTo>
                  <a:lnTo>
                    <a:pt x="4" y="192"/>
                  </a:lnTo>
                  <a:lnTo>
                    <a:pt x="0" y="161"/>
                  </a:lnTo>
                  <a:lnTo>
                    <a:pt x="7" y="144"/>
                  </a:lnTo>
                  <a:lnTo>
                    <a:pt x="0" y="137"/>
                  </a:lnTo>
                  <a:lnTo>
                    <a:pt x="0" y="129"/>
                  </a:lnTo>
                  <a:lnTo>
                    <a:pt x="0" y="125"/>
                  </a:lnTo>
                  <a:lnTo>
                    <a:pt x="9" y="120"/>
                  </a:lnTo>
                  <a:lnTo>
                    <a:pt x="13" y="106"/>
                  </a:lnTo>
                  <a:lnTo>
                    <a:pt x="16" y="77"/>
                  </a:lnTo>
                  <a:lnTo>
                    <a:pt x="15" y="84"/>
                  </a:lnTo>
                  <a:lnTo>
                    <a:pt x="21" y="88"/>
                  </a:lnTo>
                  <a:lnTo>
                    <a:pt x="46" y="96"/>
                  </a:lnTo>
                  <a:lnTo>
                    <a:pt x="52" y="88"/>
                  </a:lnTo>
                  <a:lnTo>
                    <a:pt x="56" y="82"/>
                  </a:lnTo>
                  <a:lnTo>
                    <a:pt x="52" y="77"/>
                  </a:lnTo>
                  <a:lnTo>
                    <a:pt x="81" y="63"/>
                  </a:lnTo>
                  <a:lnTo>
                    <a:pt x="89" y="36"/>
                  </a:lnTo>
                  <a:lnTo>
                    <a:pt x="100" y="36"/>
                  </a:lnTo>
                  <a:lnTo>
                    <a:pt x="105" y="28"/>
                  </a:lnTo>
                  <a:lnTo>
                    <a:pt x="124" y="31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535" name=""/>
          <p:cNvGrpSpPr/>
          <p:nvPr/>
        </p:nvGrpSpPr>
        <p:grpSpPr>
          <a:xfrm>
            <a:off x="6283440" y="2660760"/>
            <a:ext cx="463320" cy="407880"/>
            <a:chOff x="6283440" y="2660760"/>
            <a:chExt cx="463320" cy="407880"/>
          </a:xfrm>
        </p:grpSpPr>
        <p:sp>
          <p:nvSpPr>
            <p:cNvPr id="536" name=""/>
            <p:cNvSpPr/>
            <p:nvPr/>
          </p:nvSpPr>
          <p:spPr>
            <a:xfrm>
              <a:off x="6283440" y="2660760"/>
              <a:ext cx="463320" cy="407880"/>
            </a:xfrm>
            <a:custGeom>
              <a:avLst/>
              <a:gdLst/>
              <a:ahLst/>
              <a:rect l="l" t="t" r="r" b="b"/>
              <a:pathLst>
                <a:path w="292" h="257">
                  <a:moveTo>
                    <a:pt x="124" y="31"/>
                  </a:moveTo>
                  <a:lnTo>
                    <a:pt x="145" y="36"/>
                  </a:lnTo>
                  <a:lnTo>
                    <a:pt x="154" y="46"/>
                  </a:lnTo>
                  <a:lnTo>
                    <a:pt x="170" y="33"/>
                  </a:lnTo>
                  <a:lnTo>
                    <a:pt x="180" y="41"/>
                  </a:lnTo>
                  <a:lnTo>
                    <a:pt x="182" y="24"/>
                  </a:lnTo>
                  <a:lnTo>
                    <a:pt x="196" y="28"/>
                  </a:lnTo>
                  <a:lnTo>
                    <a:pt x="199" y="22"/>
                  </a:lnTo>
                  <a:lnTo>
                    <a:pt x="196" y="17"/>
                  </a:lnTo>
                  <a:lnTo>
                    <a:pt x="211" y="0"/>
                  </a:lnTo>
                  <a:lnTo>
                    <a:pt x="220" y="5"/>
                  </a:lnTo>
                  <a:lnTo>
                    <a:pt x="217" y="14"/>
                  </a:lnTo>
                  <a:lnTo>
                    <a:pt x="224" y="17"/>
                  </a:lnTo>
                  <a:lnTo>
                    <a:pt x="222" y="41"/>
                  </a:lnTo>
                  <a:lnTo>
                    <a:pt x="227" y="52"/>
                  </a:lnTo>
                  <a:lnTo>
                    <a:pt x="262" y="28"/>
                  </a:lnTo>
                  <a:lnTo>
                    <a:pt x="269" y="31"/>
                  </a:lnTo>
                  <a:lnTo>
                    <a:pt x="271" y="36"/>
                  </a:lnTo>
                  <a:lnTo>
                    <a:pt x="283" y="33"/>
                  </a:lnTo>
                  <a:lnTo>
                    <a:pt x="292" y="33"/>
                  </a:lnTo>
                  <a:lnTo>
                    <a:pt x="290" y="36"/>
                  </a:lnTo>
                  <a:lnTo>
                    <a:pt x="283" y="41"/>
                  </a:lnTo>
                  <a:lnTo>
                    <a:pt x="288" y="43"/>
                  </a:lnTo>
                  <a:lnTo>
                    <a:pt x="269" y="47"/>
                  </a:lnTo>
                  <a:lnTo>
                    <a:pt x="246" y="47"/>
                  </a:lnTo>
                  <a:lnTo>
                    <a:pt x="220" y="69"/>
                  </a:lnTo>
                  <a:lnTo>
                    <a:pt x="217" y="72"/>
                  </a:lnTo>
                  <a:lnTo>
                    <a:pt x="227" y="88"/>
                  </a:lnTo>
                  <a:lnTo>
                    <a:pt x="225" y="98"/>
                  </a:lnTo>
                  <a:lnTo>
                    <a:pt x="213" y="118"/>
                  </a:lnTo>
                  <a:lnTo>
                    <a:pt x="217" y="120"/>
                  </a:lnTo>
                  <a:lnTo>
                    <a:pt x="213" y="129"/>
                  </a:lnTo>
                  <a:lnTo>
                    <a:pt x="192" y="129"/>
                  </a:lnTo>
                  <a:lnTo>
                    <a:pt x="201" y="148"/>
                  </a:lnTo>
                  <a:lnTo>
                    <a:pt x="182" y="156"/>
                  </a:lnTo>
                  <a:lnTo>
                    <a:pt x="176" y="178"/>
                  </a:lnTo>
                  <a:lnTo>
                    <a:pt x="178" y="189"/>
                  </a:lnTo>
                  <a:lnTo>
                    <a:pt x="170" y="199"/>
                  </a:lnTo>
                  <a:lnTo>
                    <a:pt x="164" y="192"/>
                  </a:lnTo>
                  <a:lnTo>
                    <a:pt x="155" y="192"/>
                  </a:lnTo>
                  <a:lnTo>
                    <a:pt x="145" y="202"/>
                  </a:lnTo>
                  <a:lnTo>
                    <a:pt x="147" y="205"/>
                  </a:lnTo>
                  <a:lnTo>
                    <a:pt x="128" y="207"/>
                  </a:lnTo>
                  <a:lnTo>
                    <a:pt x="121" y="216"/>
                  </a:lnTo>
                  <a:lnTo>
                    <a:pt x="119" y="243"/>
                  </a:lnTo>
                  <a:lnTo>
                    <a:pt x="116" y="245"/>
                  </a:lnTo>
                  <a:lnTo>
                    <a:pt x="93" y="252"/>
                  </a:lnTo>
                  <a:lnTo>
                    <a:pt x="79" y="252"/>
                  </a:lnTo>
                  <a:lnTo>
                    <a:pt x="72" y="257"/>
                  </a:lnTo>
                  <a:lnTo>
                    <a:pt x="58" y="252"/>
                  </a:lnTo>
                  <a:lnTo>
                    <a:pt x="37" y="257"/>
                  </a:lnTo>
                  <a:lnTo>
                    <a:pt x="9" y="245"/>
                  </a:lnTo>
                  <a:lnTo>
                    <a:pt x="21" y="224"/>
                  </a:lnTo>
                  <a:lnTo>
                    <a:pt x="23" y="208"/>
                  </a:lnTo>
                  <a:lnTo>
                    <a:pt x="16" y="199"/>
                  </a:lnTo>
                  <a:lnTo>
                    <a:pt x="4" y="192"/>
                  </a:lnTo>
                  <a:lnTo>
                    <a:pt x="0" y="161"/>
                  </a:lnTo>
                  <a:lnTo>
                    <a:pt x="7" y="144"/>
                  </a:lnTo>
                  <a:lnTo>
                    <a:pt x="0" y="137"/>
                  </a:lnTo>
                  <a:lnTo>
                    <a:pt x="0" y="129"/>
                  </a:lnTo>
                  <a:lnTo>
                    <a:pt x="0" y="125"/>
                  </a:lnTo>
                  <a:lnTo>
                    <a:pt x="9" y="120"/>
                  </a:lnTo>
                  <a:lnTo>
                    <a:pt x="13" y="106"/>
                  </a:lnTo>
                  <a:lnTo>
                    <a:pt x="16" y="77"/>
                  </a:lnTo>
                  <a:lnTo>
                    <a:pt x="15" y="84"/>
                  </a:lnTo>
                  <a:lnTo>
                    <a:pt x="21" y="88"/>
                  </a:lnTo>
                  <a:lnTo>
                    <a:pt x="46" y="96"/>
                  </a:lnTo>
                  <a:lnTo>
                    <a:pt x="52" y="88"/>
                  </a:lnTo>
                  <a:lnTo>
                    <a:pt x="56" y="82"/>
                  </a:lnTo>
                  <a:lnTo>
                    <a:pt x="52" y="77"/>
                  </a:lnTo>
                  <a:lnTo>
                    <a:pt x="81" y="63"/>
                  </a:lnTo>
                  <a:lnTo>
                    <a:pt x="89" y="36"/>
                  </a:lnTo>
                  <a:lnTo>
                    <a:pt x="100" y="36"/>
                  </a:lnTo>
                  <a:lnTo>
                    <a:pt x="105" y="28"/>
                  </a:lnTo>
                  <a:lnTo>
                    <a:pt x="124" y="31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537" name=""/>
            <p:cNvSpPr/>
            <p:nvPr/>
          </p:nvSpPr>
          <p:spPr>
            <a:xfrm>
              <a:off x="6283440" y="2660760"/>
              <a:ext cx="463320" cy="407880"/>
            </a:xfrm>
            <a:custGeom>
              <a:avLst/>
              <a:gdLst/>
              <a:ahLst/>
              <a:rect l="l" t="t" r="r" b="b"/>
              <a:pathLst>
                <a:path w="292" h="257">
                  <a:moveTo>
                    <a:pt x="124" y="31"/>
                  </a:moveTo>
                  <a:lnTo>
                    <a:pt x="145" y="36"/>
                  </a:lnTo>
                  <a:lnTo>
                    <a:pt x="154" y="46"/>
                  </a:lnTo>
                  <a:lnTo>
                    <a:pt x="170" y="33"/>
                  </a:lnTo>
                  <a:lnTo>
                    <a:pt x="180" y="41"/>
                  </a:lnTo>
                  <a:lnTo>
                    <a:pt x="182" y="24"/>
                  </a:lnTo>
                  <a:lnTo>
                    <a:pt x="196" y="28"/>
                  </a:lnTo>
                  <a:lnTo>
                    <a:pt x="199" y="22"/>
                  </a:lnTo>
                  <a:lnTo>
                    <a:pt x="196" y="17"/>
                  </a:lnTo>
                  <a:lnTo>
                    <a:pt x="211" y="0"/>
                  </a:lnTo>
                  <a:lnTo>
                    <a:pt x="220" y="5"/>
                  </a:lnTo>
                  <a:lnTo>
                    <a:pt x="217" y="14"/>
                  </a:lnTo>
                  <a:lnTo>
                    <a:pt x="224" y="17"/>
                  </a:lnTo>
                  <a:lnTo>
                    <a:pt x="222" y="41"/>
                  </a:lnTo>
                  <a:lnTo>
                    <a:pt x="227" y="52"/>
                  </a:lnTo>
                  <a:lnTo>
                    <a:pt x="262" y="28"/>
                  </a:lnTo>
                  <a:lnTo>
                    <a:pt x="269" y="31"/>
                  </a:lnTo>
                  <a:lnTo>
                    <a:pt x="271" y="36"/>
                  </a:lnTo>
                  <a:lnTo>
                    <a:pt x="283" y="33"/>
                  </a:lnTo>
                  <a:lnTo>
                    <a:pt x="292" y="33"/>
                  </a:lnTo>
                  <a:lnTo>
                    <a:pt x="290" y="36"/>
                  </a:lnTo>
                  <a:lnTo>
                    <a:pt x="283" y="41"/>
                  </a:lnTo>
                  <a:lnTo>
                    <a:pt x="288" y="43"/>
                  </a:lnTo>
                  <a:lnTo>
                    <a:pt x="269" y="47"/>
                  </a:lnTo>
                  <a:lnTo>
                    <a:pt x="246" y="47"/>
                  </a:lnTo>
                  <a:lnTo>
                    <a:pt x="220" y="69"/>
                  </a:lnTo>
                  <a:lnTo>
                    <a:pt x="217" y="72"/>
                  </a:lnTo>
                  <a:lnTo>
                    <a:pt x="227" y="88"/>
                  </a:lnTo>
                  <a:lnTo>
                    <a:pt x="225" y="98"/>
                  </a:lnTo>
                  <a:lnTo>
                    <a:pt x="213" y="118"/>
                  </a:lnTo>
                  <a:lnTo>
                    <a:pt x="217" y="120"/>
                  </a:lnTo>
                  <a:lnTo>
                    <a:pt x="213" y="129"/>
                  </a:lnTo>
                  <a:lnTo>
                    <a:pt x="192" y="129"/>
                  </a:lnTo>
                  <a:lnTo>
                    <a:pt x="201" y="148"/>
                  </a:lnTo>
                  <a:lnTo>
                    <a:pt x="182" y="156"/>
                  </a:lnTo>
                  <a:lnTo>
                    <a:pt x="176" y="178"/>
                  </a:lnTo>
                  <a:lnTo>
                    <a:pt x="178" y="189"/>
                  </a:lnTo>
                  <a:lnTo>
                    <a:pt x="170" y="199"/>
                  </a:lnTo>
                  <a:lnTo>
                    <a:pt x="164" y="192"/>
                  </a:lnTo>
                  <a:lnTo>
                    <a:pt x="155" y="192"/>
                  </a:lnTo>
                  <a:lnTo>
                    <a:pt x="145" y="202"/>
                  </a:lnTo>
                  <a:lnTo>
                    <a:pt x="147" y="205"/>
                  </a:lnTo>
                  <a:lnTo>
                    <a:pt x="128" y="207"/>
                  </a:lnTo>
                  <a:lnTo>
                    <a:pt x="121" y="216"/>
                  </a:lnTo>
                  <a:lnTo>
                    <a:pt x="119" y="243"/>
                  </a:lnTo>
                  <a:lnTo>
                    <a:pt x="116" y="245"/>
                  </a:lnTo>
                  <a:lnTo>
                    <a:pt x="93" y="252"/>
                  </a:lnTo>
                  <a:lnTo>
                    <a:pt x="79" y="252"/>
                  </a:lnTo>
                  <a:lnTo>
                    <a:pt x="72" y="257"/>
                  </a:lnTo>
                  <a:lnTo>
                    <a:pt x="58" y="252"/>
                  </a:lnTo>
                  <a:lnTo>
                    <a:pt x="37" y="257"/>
                  </a:lnTo>
                  <a:lnTo>
                    <a:pt x="9" y="245"/>
                  </a:lnTo>
                  <a:lnTo>
                    <a:pt x="21" y="224"/>
                  </a:lnTo>
                  <a:lnTo>
                    <a:pt x="23" y="208"/>
                  </a:lnTo>
                  <a:lnTo>
                    <a:pt x="16" y="199"/>
                  </a:lnTo>
                  <a:lnTo>
                    <a:pt x="4" y="192"/>
                  </a:lnTo>
                  <a:lnTo>
                    <a:pt x="0" y="161"/>
                  </a:lnTo>
                  <a:lnTo>
                    <a:pt x="7" y="144"/>
                  </a:lnTo>
                  <a:lnTo>
                    <a:pt x="0" y="137"/>
                  </a:lnTo>
                  <a:lnTo>
                    <a:pt x="0" y="129"/>
                  </a:lnTo>
                  <a:lnTo>
                    <a:pt x="0" y="125"/>
                  </a:lnTo>
                  <a:lnTo>
                    <a:pt x="9" y="120"/>
                  </a:lnTo>
                  <a:lnTo>
                    <a:pt x="13" y="106"/>
                  </a:lnTo>
                  <a:lnTo>
                    <a:pt x="16" y="77"/>
                  </a:lnTo>
                  <a:lnTo>
                    <a:pt x="15" y="84"/>
                  </a:lnTo>
                  <a:lnTo>
                    <a:pt x="21" y="88"/>
                  </a:lnTo>
                  <a:lnTo>
                    <a:pt x="46" y="96"/>
                  </a:lnTo>
                  <a:lnTo>
                    <a:pt x="52" y="88"/>
                  </a:lnTo>
                  <a:lnTo>
                    <a:pt x="56" y="82"/>
                  </a:lnTo>
                  <a:lnTo>
                    <a:pt x="52" y="77"/>
                  </a:lnTo>
                  <a:lnTo>
                    <a:pt x="81" y="63"/>
                  </a:lnTo>
                  <a:lnTo>
                    <a:pt x="89" y="36"/>
                  </a:lnTo>
                  <a:lnTo>
                    <a:pt x="100" y="36"/>
                  </a:lnTo>
                  <a:lnTo>
                    <a:pt x="105" y="28"/>
                  </a:lnTo>
                  <a:lnTo>
                    <a:pt x="124" y="31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538" name=""/>
          <p:cNvSpPr/>
          <p:nvPr/>
        </p:nvSpPr>
        <p:spPr>
          <a:xfrm>
            <a:off x="5956200" y="3201840"/>
            <a:ext cx="6480" cy="12960"/>
          </a:xfrm>
          <a:custGeom>
            <a:avLst/>
            <a:gdLst/>
            <a:ahLst/>
            <a:rect l="l" t="t" r="r" b="b"/>
            <a:pathLst>
              <a:path w="4" h="8">
                <a:moveTo>
                  <a:pt x="4" y="0"/>
                </a:moveTo>
                <a:lnTo>
                  <a:pt x="0" y="0"/>
                </a:lnTo>
                <a:lnTo>
                  <a:pt x="2" y="8"/>
                </a:lnTo>
                <a:lnTo>
                  <a:pt x="4" y="0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3840" bIns="-338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539" name=""/>
          <p:cNvGrpSpPr/>
          <p:nvPr/>
        </p:nvGrpSpPr>
        <p:grpSpPr>
          <a:xfrm>
            <a:off x="5956200" y="3201840"/>
            <a:ext cx="6480" cy="12960"/>
            <a:chOff x="5956200" y="3201840"/>
            <a:chExt cx="6480" cy="12960"/>
          </a:xfrm>
        </p:grpSpPr>
        <p:sp>
          <p:nvSpPr>
            <p:cNvPr id="540" name=""/>
            <p:cNvSpPr/>
            <p:nvPr/>
          </p:nvSpPr>
          <p:spPr>
            <a:xfrm>
              <a:off x="5956200" y="3201840"/>
              <a:ext cx="6480" cy="12960"/>
            </a:xfrm>
            <a:custGeom>
              <a:avLst/>
              <a:gdLst/>
              <a:ahLst/>
              <a:rect l="l" t="t" r="r" b="b"/>
              <a:pathLst>
                <a:path w="4" h="8">
                  <a:moveTo>
                    <a:pt x="4" y="0"/>
                  </a:moveTo>
                  <a:lnTo>
                    <a:pt x="0" y="0"/>
                  </a:lnTo>
                  <a:lnTo>
                    <a:pt x="2" y="8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3840" bIns="-3384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541" name=""/>
            <p:cNvSpPr/>
            <p:nvPr/>
          </p:nvSpPr>
          <p:spPr>
            <a:xfrm>
              <a:off x="5956200" y="3201840"/>
              <a:ext cx="6480" cy="12960"/>
            </a:xfrm>
            <a:custGeom>
              <a:avLst/>
              <a:gdLst/>
              <a:ahLst/>
              <a:rect l="l" t="t" r="r" b="b"/>
              <a:pathLst>
                <a:path w="4" h="8">
                  <a:moveTo>
                    <a:pt x="4" y="0"/>
                  </a:moveTo>
                  <a:lnTo>
                    <a:pt x="0" y="0"/>
                  </a:lnTo>
                  <a:lnTo>
                    <a:pt x="2" y="8"/>
                  </a:lnTo>
                  <a:lnTo>
                    <a:pt x="4" y="0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3840" bIns="-3384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542" name=""/>
          <p:cNvSpPr/>
          <p:nvPr/>
        </p:nvSpPr>
        <p:spPr>
          <a:xfrm>
            <a:off x="5578560" y="2705040"/>
            <a:ext cx="320760" cy="376200"/>
          </a:xfrm>
          <a:custGeom>
            <a:avLst/>
            <a:gdLst/>
            <a:ahLst/>
            <a:rect l="l" t="t" r="r" b="b"/>
            <a:pathLst>
              <a:path w="202" h="237">
                <a:moveTo>
                  <a:pt x="8" y="152"/>
                </a:moveTo>
                <a:lnTo>
                  <a:pt x="40" y="164"/>
                </a:lnTo>
                <a:lnTo>
                  <a:pt x="64" y="181"/>
                </a:lnTo>
                <a:lnTo>
                  <a:pt x="85" y="191"/>
                </a:lnTo>
                <a:lnTo>
                  <a:pt x="89" y="201"/>
                </a:lnTo>
                <a:lnTo>
                  <a:pt x="99" y="202"/>
                </a:lnTo>
                <a:lnTo>
                  <a:pt x="101" y="222"/>
                </a:lnTo>
                <a:lnTo>
                  <a:pt x="124" y="234"/>
                </a:lnTo>
                <a:lnTo>
                  <a:pt x="141" y="227"/>
                </a:lnTo>
                <a:lnTo>
                  <a:pt x="161" y="237"/>
                </a:lnTo>
                <a:lnTo>
                  <a:pt x="176" y="213"/>
                </a:lnTo>
                <a:lnTo>
                  <a:pt x="190" y="213"/>
                </a:lnTo>
                <a:lnTo>
                  <a:pt x="199" y="215"/>
                </a:lnTo>
                <a:lnTo>
                  <a:pt x="202" y="213"/>
                </a:lnTo>
                <a:lnTo>
                  <a:pt x="190" y="201"/>
                </a:lnTo>
                <a:lnTo>
                  <a:pt x="186" y="188"/>
                </a:lnTo>
                <a:lnTo>
                  <a:pt x="182" y="186"/>
                </a:lnTo>
                <a:lnTo>
                  <a:pt x="182" y="164"/>
                </a:lnTo>
                <a:lnTo>
                  <a:pt x="176" y="147"/>
                </a:lnTo>
                <a:lnTo>
                  <a:pt x="148" y="128"/>
                </a:lnTo>
                <a:lnTo>
                  <a:pt x="136" y="101"/>
                </a:lnTo>
                <a:lnTo>
                  <a:pt x="141" y="87"/>
                </a:lnTo>
                <a:lnTo>
                  <a:pt x="150" y="65"/>
                </a:lnTo>
                <a:lnTo>
                  <a:pt x="150" y="59"/>
                </a:lnTo>
                <a:lnTo>
                  <a:pt x="155" y="49"/>
                </a:lnTo>
                <a:lnTo>
                  <a:pt x="138" y="41"/>
                </a:lnTo>
                <a:lnTo>
                  <a:pt x="126" y="19"/>
                </a:lnTo>
                <a:lnTo>
                  <a:pt x="124" y="8"/>
                </a:lnTo>
                <a:lnTo>
                  <a:pt x="115" y="8"/>
                </a:lnTo>
                <a:lnTo>
                  <a:pt x="113" y="5"/>
                </a:lnTo>
                <a:lnTo>
                  <a:pt x="89" y="0"/>
                </a:lnTo>
                <a:lnTo>
                  <a:pt x="78" y="10"/>
                </a:lnTo>
                <a:lnTo>
                  <a:pt x="66" y="27"/>
                </a:lnTo>
                <a:lnTo>
                  <a:pt x="54" y="32"/>
                </a:lnTo>
                <a:lnTo>
                  <a:pt x="52" y="78"/>
                </a:lnTo>
                <a:lnTo>
                  <a:pt x="49" y="90"/>
                </a:lnTo>
                <a:lnTo>
                  <a:pt x="0" y="123"/>
                </a:lnTo>
                <a:lnTo>
                  <a:pt x="8" y="152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543" name=""/>
          <p:cNvGrpSpPr/>
          <p:nvPr/>
        </p:nvGrpSpPr>
        <p:grpSpPr>
          <a:xfrm>
            <a:off x="5578560" y="2705040"/>
            <a:ext cx="320760" cy="376200"/>
            <a:chOff x="5578560" y="2705040"/>
            <a:chExt cx="320760" cy="376200"/>
          </a:xfrm>
        </p:grpSpPr>
        <p:sp>
          <p:nvSpPr>
            <p:cNvPr id="544" name=""/>
            <p:cNvSpPr/>
            <p:nvPr/>
          </p:nvSpPr>
          <p:spPr>
            <a:xfrm>
              <a:off x="5578560" y="2705040"/>
              <a:ext cx="320760" cy="376200"/>
            </a:xfrm>
            <a:custGeom>
              <a:avLst/>
              <a:gdLst/>
              <a:ahLst/>
              <a:rect l="l" t="t" r="r" b="b"/>
              <a:pathLst>
                <a:path w="202" h="237">
                  <a:moveTo>
                    <a:pt x="8" y="152"/>
                  </a:moveTo>
                  <a:lnTo>
                    <a:pt x="40" y="164"/>
                  </a:lnTo>
                  <a:lnTo>
                    <a:pt x="64" y="181"/>
                  </a:lnTo>
                  <a:lnTo>
                    <a:pt x="85" y="191"/>
                  </a:lnTo>
                  <a:lnTo>
                    <a:pt x="89" y="201"/>
                  </a:lnTo>
                  <a:lnTo>
                    <a:pt x="99" y="202"/>
                  </a:lnTo>
                  <a:lnTo>
                    <a:pt x="101" y="222"/>
                  </a:lnTo>
                  <a:lnTo>
                    <a:pt x="124" y="234"/>
                  </a:lnTo>
                  <a:lnTo>
                    <a:pt x="141" y="227"/>
                  </a:lnTo>
                  <a:lnTo>
                    <a:pt x="161" y="237"/>
                  </a:lnTo>
                  <a:lnTo>
                    <a:pt x="176" y="213"/>
                  </a:lnTo>
                  <a:lnTo>
                    <a:pt x="190" y="213"/>
                  </a:lnTo>
                  <a:lnTo>
                    <a:pt x="199" y="215"/>
                  </a:lnTo>
                  <a:lnTo>
                    <a:pt x="202" y="213"/>
                  </a:lnTo>
                  <a:lnTo>
                    <a:pt x="190" y="201"/>
                  </a:lnTo>
                  <a:lnTo>
                    <a:pt x="186" y="188"/>
                  </a:lnTo>
                  <a:lnTo>
                    <a:pt x="182" y="186"/>
                  </a:lnTo>
                  <a:lnTo>
                    <a:pt x="182" y="164"/>
                  </a:lnTo>
                  <a:lnTo>
                    <a:pt x="176" y="147"/>
                  </a:lnTo>
                  <a:lnTo>
                    <a:pt x="148" y="128"/>
                  </a:lnTo>
                  <a:lnTo>
                    <a:pt x="136" y="101"/>
                  </a:lnTo>
                  <a:lnTo>
                    <a:pt x="141" y="87"/>
                  </a:lnTo>
                  <a:lnTo>
                    <a:pt x="150" y="65"/>
                  </a:lnTo>
                  <a:lnTo>
                    <a:pt x="150" y="59"/>
                  </a:lnTo>
                  <a:lnTo>
                    <a:pt x="155" y="49"/>
                  </a:lnTo>
                  <a:lnTo>
                    <a:pt x="138" y="41"/>
                  </a:lnTo>
                  <a:lnTo>
                    <a:pt x="126" y="19"/>
                  </a:lnTo>
                  <a:lnTo>
                    <a:pt x="124" y="8"/>
                  </a:lnTo>
                  <a:lnTo>
                    <a:pt x="115" y="8"/>
                  </a:lnTo>
                  <a:lnTo>
                    <a:pt x="113" y="5"/>
                  </a:lnTo>
                  <a:lnTo>
                    <a:pt x="89" y="0"/>
                  </a:lnTo>
                  <a:lnTo>
                    <a:pt x="78" y="10"/>
                  </a:lnTo>
                  <a:lnTo>
                    <a:pt x="66" y="27"/>
                  </a:lnTo>
                  <a:lnTo>
                    <a:pt x="54" y="32"/>
                  </a:lnTo>
                  <a:lnTo>
                    <a:pt x="52" y="78"/>
                  </a:lnTo>
                  <a:lnTo>
                    <a:pt x="49" y="90"/>
                  </a:lnTo>
                  <a:lnTo>
                    <a:pt x="0" y="123"/>
                  </a:lnTo>
                  <a:lnTo>
                    <a:pt x="8" y="152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545" name=""/>
            <p:cNvSpPr/>
            <p:nvPr/>
          </p:nvSpPr>
          <p:spPr>
            <a:xfrm>
              <a:off x="5578560" y="2705040"/>
              <a:ext cx="320760" cy="376200"/>
            </a:xfrm>
            <a:custGeom>
              <a:avLst/>
              <a:gdLst/>
              <a:ahLst/>
              <a:rect l="l" t="t" r="r" b="b"/>
              <a:pathLst>
                <a:path w="202" h="237">
                  <a:moveTo>
                    <a:pt x="8" y="152"/>
                  </a:moveTo>
                  <a:lnTo>
                    <a:pt x="40" y="164"/>
                  </a:lnTo>
                  <a:lnTo>
                    <a:pt x="64" y="181"/>
                  </a:lnTo>
                  <a:lnTo>
                    <a:pt x="85" y="191"/>
                  </a:lnTo>
                  <a:lnTo>
                    <a:pt x="89" y="201"/>
                  </a:lnTo>
                  <a:lnTo>
                    <a:pt x="99" y="202"/>
                  </a:lnTo>
                  <a:lnTo>
                    <a:pt x="101" y="222"/>
                  </a:lnTo>
                  <a:lnTo>
                    <a:pt x="124" y="234"/>
                  </a:lnTo>
                  <a:lnTo>
                    <a:pt x="141" y="227"/>
                  </a:lnTo>
                  <a:lnTo>
                    <a:pt x="161" y="237"/>
                  </a:lnTo>
                  <a:lnTo>
                    <a:pt x="176" y="213"/>
                  </a:lnTo>
                  <a:lnTo>
                    <a:pt x="190" y="213"/>
                  </a:lnTo>
                  <a:lnTo>
                    <a:pt x="199" y="215"/>
                  </a:lnTo>
                  <a:lnTo>
                    <a:pt x="202" y="213"/>
                  </a:lnTo>
                  <a:lnTo>
                    <a:pt x="190" y="201"/>
                  </a:lnTo>
                  <a:lnTo>
                    <a:pt x="186" y="188"/>
                  </a:lnTo>
                  <a:lnTo>
                    <a:pt x="182" y="186"/>
                  </a:lnTo>
                  <a:lnTo>
                    <a:pt x="182" y="164"/>
                  </a:lnTo>
                  <a:lnTo>
                    <a:pt x="176" y="147"/>
                  </a:lnTo>
                  <a:lnTo>
                    <a:pt x="148" y="128"/>
                  </a:lnTo>
                  <a:lnTo>
                    <a:pt x="136" y="101"/>
                  </a:lnTo>
                  <a:lnTo>
                    <a:pt x="141" y="87"/>
                  </a:lnTo>
                  <a:lnTo>
                    <a:pt x="150" y="65"/>
                  </a:lnTo>
                  <a:lnTo>
                    <a:pt x="150" y="59"/>
                  </a:lnTo>
                  <a:lnTo>
                    <a:pt x="155" y="49"/>
                  </a:lnTo>
                  <a:lnTo>
                    <a:pt x="138" y="41"/>
                  </a:lnTo>
                  <a:lnTo>
                    <a:pt x="126" y="19"/>
                  </a:lnTo>
                  <a:lnTo>
                    <a:pt x="124" y="8"/>
                  </a:lnTo>
                  <a:lnTo>
                    <a:pt x="115" y="8"/>
                  </a:lnTo>
                  <a:lnTo>
                    <a:pt x="113" y="5"/>
                  </a:lnTo>
                  <a:lnTo>
                    <a:pt x="89" y="0"/>
                  </a:lnTo>
                  <a:lnTo>
                    <a:pt x="78" y="10"/>
                  </a:lnTo>
                  <a:lnTo>
                    <a:pt x="66" y="27"/>
                  </a:lnTo>
                  <a:lnTo>
                    <a:pt x="54" y="32"/>
                  </a:lnTo>
                  <a:lnTo>
                    <a:pt x="52" y="78"/>
                  </a:lnTo>
                  <a:lnTo>
                    <a:pt x="49" y="90"/>
                  </a:lnTo>
                  <a:lnTo>
                    <a:pt x="0" y="123"/>
                  </a:lnTo>
                  <a:lnTo>
                    <a:pt x="8" y="152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546" name=""/>
          <p:cNvSpPr/>
          <p:nvPr/>
        </p:nvSpPr>
        <p:spPr>
          <a:xfrm>
            <a:off x="5775480" y="3063960"/>
            <a:ext cx="60120" cy="31680"/>
          </a:xfrm>
          <a:custGeom>
            <a:avLst/>
            <a:gdLst/>
            <a:ahLst/>
            <a:rect l="l" t="t" r="r" b="b"/>
            <a:pathLst>
              <a:path w="38" h="20">
                <a:moveTo>
                  <a:pt x="0" y="8"/>
                </a:moveTo>
                <a:lnTo>
                  <a:pt x="17" y="20"/>
                </a:lnTo>
                <a:lnTo>
                  <a:pt x="38" y="11"/>
                </a:lnTo>
                <a:lnTo>
                  <a:pt x="17" y="0"/>
                </a:lnTo>
                <a:lnTo>
                  <a:pt x="0" y="8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5120" bIns="-15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547" name=""/>
          <p:cNvGrpSpPr/>
          <p:nvPr/>
        </p:nvGrpSpPr>
        <p:grpSpPr>
          <a:xfrm>
            <a:off x="5775480" y="3063960"/>
            <a:ext cx="60120" cy="31680"/>
            <a:chOff x="5775480" y="3063960"/>
            <a:chExt cx="60120" cy="31680"/>
          </a:xfrm>
        </p:grpSpPr>
        <p:sp>
          <p:nvSpPr>
            <p:cNvPr id="548" name=""/>
            <p:cNvSpPr/>
            <p:nvPr/>
          </p:nvSpPr>
          <p:spPr>
            <a:xfrm>
              <a:off x="5775480" y="3063960"/>
              <a:ext cx="60120" cy="31680"/>
            </a:xfrm>
            <a:custGeom>
              <a:avLst/>
              <a:gdLst/>
              <a:ahLst/>
              <a:rect l="l" t="t" r="r" b="b"/>
              <a:pathLst>
                <a:path w="38" h="20">
                  <a:moveTo>
                    <a:pt x="0" y="8"/>
                  </a:moveTo>
                  <a:lnTo>
                    <a:pt x="17" y="20"/>
                  </a:lnTo>
                  <a:lnTo>
                    <a:pt x="38" y="11"/>
                  </a:lnTo>
                  <a:lnTo>
                    <a:pt x="17" y="0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15120" bIns="-151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549" name=""/>
            <p:cNvSpPr/>
            <p:nvPr/>
          </p:nvSpPr>
          <p:spPr>
            <a:xfrm>
              <a:off x="5775480" y="3063960"/>
              <a:ext cx="60120" cy="31680"/>
            </a:xfrm>
            <a:custGeom>
              <a:avLst/>
              <a:gdLst/>
              <a:ahLst/>
              <a:rect l="l" t="t" r="r" b="b"/>
              <a:pathLst>
                <a:path w="38" h="20">
                  <a:moveTo>
                    <a:pt x="0" y="8"/>
                  </a:moveTo>
                  <a:lnTo>
                    <a:pt x="17" y="20"/>
                  </a:lnTo>
                  <a:lnTo>
                    <a:pt x="38" y="11"/>
                  </a:lnTo>
                  <a:lnTo>
                    <a:pt x="17" y="0"/>
                  </a:lnTo>
                  <a:lnTo>
                    <a:pt x="0" y="8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15120" bIns="-151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550" name=""/>
          <p:cNvSpPr/>
          <p:nvPr/>
        </p:nvSpPr>
        <p:spPr>
          <a:xfrm>
            <a:off x="5430960" y="2903400"/>
            <a:ext cx="47520" cy="168480"/>
          </a:xfrm>
          <a:custGeom>
            <a:avLst/>
            <a:gdLst/>
            <a:ahLst/>
            <a:rect l="l" t="t" r="r" b="b"/>
            <a:pathLst>
              <a:path w="30" h="106">
                <a:moveTo>
                  <a:pt x="17" y="103"/>
                </a:moveTo>
                <a:lnTo>
                  <a:pt x="28" y="49"/>
                </a:lnTo>
                <a:lnTo>
                  <a:pt x="14" y="51"/>
                </a:lnTo>
                <a:lnTo>
                  <a:pt x="21" y="38"/>
                </a:lnTo>
                <a:lnTo>
                  <a:pt x="17" y="38"/>
                </a:lnTo>
                <a:lnTo>
                  <a:pt x="17" y="27"/>
                </a:lnTo>
                <a:lnTo>
                  <a:pt x="21" y="19"/>
                </a:lnTo>
                <a:lnTo>
                  <a:pt x="30" y="24"/>
                </a:lnTo>
                <a:lnTo>
                  <a:pt x="30" y="15"/>
                </a:lnTo>
                <a:lnTo>
                  <a:pt x="30" y="0"/>
                </a:lnTo>
                <a:lnTo>
                  <a:pt x="28" y="3"/>
                </a:lnTo>
                <a:lnTo>
                  <a:pt x="19" y="3"/>
                </a:lnTo>
                <a:lnTo>
                  <a:pt x="9" y="43"/>
                </a:lnTo>
                <a:lnTo>
                  <a:pt x="0" y="54"/>
                </a:lnTo>
                <a:lnTo>
                  <a:pt x="17" y="106"/>
                </a:lnTo>
                <a:lnTo>
                  <a:pt x="17" y="103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551" name=""/>
          <p:cNvGrpSpPr/>
          <p:nvPr/>
        </p:nvGrpSpPr>
        <p:grpSpPr>
          <a:xfrm>
            <a:off x="5430960" y="2903400"/>
            <a:ext cx="47520" cy="168480"/>
            <a:chOff x="5430960" y="2903400"/>
            <a:chExt cx="47520" cy="168480"/>
          </a:xfrm>
        </p:grpSpPr>
        <p:sp>
          <p:nvSpPr>
            <p:cNvPr id="552" name=""/>
            <p:cNvSpPr/>
            <p:nvPr/>
          </p:nvSpPr>
          <p:spPr>
            <a:xfrm>
              <a:off x="5430960" y="2903400"/>
              <a:ext cx="47520" cy="168480"/>
            </a:xfrm>
            <a:custGeom>
              <a:avLst/>
              <a:gdLst/>
              <a:ahLst/>
              <a:rect l="l" t="t" r="r" b="b"/>
              <a:pathLst>
                <a:path w="30" h="106">
                  <a:moveTo>
                    <a:pt x="17" y="103"/>
                  </a:moveTo>
                  <a:lnTo>
                    <a:pt x="28" y="49"/>
                  </a:lnTo>
                  <a:lnTo>
                    <a:pt x="14" y="51"/>
                  </a:lnTo>
                  <a:lnTo>
                    <a:pt x="21" y="38"/>
                  </a:lnTo>
                  <a:lnTo>
                    <a:pt x="17" y="38"/>
                  </a:lnTo>
                  <a:lnTo>
                    <a:pt x="17" y="27"/>
                  </a:lnTo>
                  <a:lnTo>
                    <a:pt x="21" y="19"/>
                  </a:lnTo>
                  <a:lnTo>
                    <a:pt x="30" y="24"/>
                  </a:lnTo>
                  <a:lnTo>
                    <a:pt x="30" y="15"/>
                  </a:lnTo>
                  <a:lnTo>
                    <a:pt x="30" y="0"/>
                  </a:lnTo>
                  <a:lnTo>
                    <a:pt x="28" y="3"/>
                  </a:lnTo>
                  <a:lnTo>
                    <a:pt x="19" y="3"/>
                  </a:lnTo>
                  <a:lnTo>
                    <a:pt x="9" y="43"/>
                  </a:lnTo>
                  <a:lnTo>
                    <a:pt x="0" y="54"/>
                  </a:lnTo>
                  <a:lnTo>
                    <a:pt x="17" y="106"/>
                  </a:lnTo>
                  <a:lnTo>
                    <a:pt x="17" y="103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553" name=""/>
            <p:cNvSpPr/>
            <p:nvPr/>
          </p:nvSpPr>
          <p:spPr>
            <a:xfrm>
              <a:off x="5430960" y="2903400"/>
              <a:ext cx="47520" cy="168480"/>
            </a:xfrm>
            <a:custGeom>
              <a:avLst/>
              <a:gdLst/>
              <a:ahLst/>
              <a:rect l="l" t="t" r="r" b="b"/>
              <a:pathLst>
                <a:path w="30" h="106">
                  <a:moveTo>
                    <a:pt x="17" y="103"/>
                  </a:moveTo>
                  <a:lnTo>
                    <a:pt x="28" y="49"/>
                  </a:lnTo>
                  <a:lnTo>
                    <a:pt x="14" y="51"/>
                  </a:lnTo>
                  <a:lnTo>
                    <a:pt x="21" y="38"/>
                  </a:lnTo>
                  <a:lnTo>
                    <a:pt x="17" y="38"/>
                  </a:lnTo>
                  <a:lnTo>
                    <a:pt x="17" y="27"/>
                  </a:lnTo>
                  <a:lnTo>
                    <a:pt x="21" y="19"/>
                  </a:lnTo>
                  <a:lnTo>
                    <a:pt x="30" y="24"/>
                  </a:lnTo>
                  <a:lnTo>
                    <a:pt x="30" y="15"/>
                  </a:lnTo>
                  <a:lnTo>
                    <a:pt x="30" y="0"/>
                  </a:lnTo>
                  <a:lnTo>
                    <a:pt x="28" y="3"/>
                  </a:lnTo>
                  <a:lnTo>
                    <a:pt x="19" y="3"/>
                  </a:lnTo>
                  <a:lnTo>
                    <a:pt x="9" y="43"/>
                  </a:lnTo>
                  <a:lnTo>
                    <a:pt x="0" y="54"/>
                  </a:lnTo>
                  <a:lnTo>
                    <a:pt x="17" y="106"/>
                  </a:lnTo>
                  <a:lnTo>
                    <a:pt x="17" y="103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554" name=""/>
          <p:cNvSpPr/>
          <p:nvPr/>
        </p:nvSpPr>
        <p:spPr>
          <a:xfrm>
            <a:off x="5452920" y="2900520"/>
            <a:ext cx="138240" cy="180720"/>
          </a:xfrm>
          <a:custGeom>
            <a:avLst/>
            <a:gdLst/>
            <a:ahLst/>
            <a:rect l="l" t="t" r="r" b="b"/>
            <a:pathLst>
              <a:path w="87" h="114">
                <a:moveTo>
                  <a:pt x="79" y="0"/>
                </a:moveTo>
                <a:lnTo>
                  <a:pt x="35" y="27"/>
                </a:lnTo>
                <a:lnTo>
                  <a:pt x="19" y="18"/>
                </a:lnTo>
                <a:lnTo>
                  <a:pt x="15" y="18"/>
                </a:lnTo>
                <a:lnTo>
                  <a:pt x="15" y="27"/>
                </a:lnTo>
                <a:lnTo>
                  <a:pt x="7" y="22"/>
                </a:lnTo>
                <a:lnTo>
                  <a:pt x="2" y="29"/>
                </a:lnTo>
                <a:lnTo>
                  <a:pt x="2" y="41"/>
                </a:lnTo>
                <a:lnTo>
                  <a:pt x="7" y="41"/>
                </a:lnTo>
                <a:lnTo>
                  <a:pt x="0" y="54"/>
                </a:lnTo>
                <a:lnTo>
                  <a:pt x="13" y="51"/>
                </a:lnTo>
                <a:lnTo>
                  <a:pt x="2" y="106"/>
                </a:lnTo>
                <a:lnTo>
                  <a:pt x="2" y="111"/>
                </a:lnTo>
                <a:lnTo>
                  <a:pt x="25" y="114"/>
                </a:lnTo>
                <a:lnTo>
                  <a:pt x="37" y="95"/>
                </a:lnTo>
                <a:lnTo>
                  <a:pt x="54" y="90"/>
                </a:lnTo>
                <a:lnTo>
                  <a:pt x="56" y="79"/>
                </a:lnTo>
                <a:lnTo>
                  <a:pt x="65" y="76"/>
                </a:lnTo>
                <a:lnTo>
                  <a:pt x="44" y="49"/>
                </a:lnTo>
                <a:lnTo>
                  <a:pt x="81" y="38"/>
                </a:lnTo>
                <a:lnTo>
                  <a:pt x="87" y="29"/>
                </a:lnTo>
                <a:lnTo>
                  <a:pt x="79" y="0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555" name=""/>
          <p:cNvGrpSpPr/>
          <p:nvPr/>
        </p:nvGrpSpPr>
        <p:grpSpPr>
          <a:xfrm>
            <a:off x="5452920" y="2900520"/>
            <a:ext cx="138240" cy="180720"/>
            <a:chOff x="5452920" y="2900520"/>
            <a:chExt cx="138240" cy="180720"/>
          </a:xfrm>
        </p:grpSpPr>
        <p:sp>
          <p:nvSpPr>
            <p:cNvPr id="556" name=""/>
            <p:cNvSpPr/>
            <p:nvPr/>
          </p:nvSpPr>
          <p:spPr>
            <a:xfrm>
              <a:off x="5452920" y="2900520"/>
              <a:ext cx="138240" cy="180720"/>
            </a:xfrm>
            <a:custGeom>
              <a:avLst/>
              <a:gdLst/>
              <a:ahLst/>
              <a:rect l="l" t="t" r="r" b="b"/>
              <a:pathLst>
                <a:path w="87" h="114">
                  <a:moveTo>
                    <a:pt x="79" y="0"/>
                  </a:moveTo>
                  <a:lnTo>
                    <a:pt x="35" y="27"/>
                  </a:lnTo>
                  <a:lnTo>
                    <a:pt x="19" y="18"/>
                  </a:lnTo>
                  <a:lnTo>
                    <a:pt x="15" y="18"/>
                  </a:lnTo>
                  <a:lnTo>
                    <a:pt x="15" y="27"/>
                  </a:lnTo>
                  <a:lnTo>
                    <a:pt x="7" y="22"/>
                  </a:lnTo>
                  <a:lnTo>
                    <a:pt x="2" y="29"/>
                  </a:lnTo>
                  <a:lnTo>
                    <a:pt x="2" y="41"/>
                  </a:lnTo>
                  <a:lnTo>
                    <a:pt x="7" y="41"/>
                  </a:lnTo>
                  <a:lnTo>
                    <a:pt x="0" y="54"/>
                  </a:lnTo>
                  <a:lnTo>
                    <a:pt x="13" y="51"/>
                  </a:lnTo>
                  <a:lnTo>
                    <a:pt x="2" y="106"/>
                  </a:lnTo>
                  <a:lnTo>
                    <a:pt x="2" y="111"/>
                  </a:lnTo>
                  <a:lnTo>
                    <a:pt x="25" y="114"/>
                  </a:lnTo>
                  <a:lnTo>
                    <a:pt x="37" y="95"/>
                  </a:lnTo>
                  <a:lnTo>
                    <a:pt x="54" y="90"/>
                  </a:lnTo>
                  <a:lnTo>
                    <a:pt x="56" y="79"/>
                  </a:lnTo>
                  <a:lnTo>
                    <a:pt x="65" y="76"/>
                  </a:lnTo>
                  <a:lnTo>
                    <a:pt x="44" y="49"/>
                  </a:lnTo>
                  <a:lnTo>
                    <a:pt x="81" y="38"/>
                  </a:lnTo>
                  <a:lnTo>
                    <a:pt x="87" y="29"/>
                  </a:lnTo>
                  <a:lnTo>
                    <a:pt x="79" y="0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557" name=""/>
            <p:cNvSpPr/>
            <p:nvPr/>
          </p:nvSpPr>
          <p:spPr>
            <a:xfrm>
              <a:off x="5452920" y="2900520"/>
              <a:ext cx="138240" cy="180720"/>
            </a:xfrm>
            <a:custGeom>
              <a:avLst/>
              <a:gdLst/>
              <a:ahLst/>
              <a:rect l="l" t="t" r="r" b="b"/>
              <a:pathLst>
                <a:path w="87" h="114">
                  <a:moveTo>
                    <a:pt x="79" y="0"/>
                  </a:moveTo>
                  <a:lnTo>
                    <a:pt x="35" y="27"/>
                  </a:lnTo>
                  <a:lnTo>
                    <a:pt x="19" y="18"/>
                  </a:lnTo>
                  <a:lnTo>
                    <a:pt x="15" y="18"/>
                  </a:lnTo>
                  <a:lnTo>
                    <a:pt x="15" y="27"/>
                  </a:lnTo>
                  <a:lnTo>
                    <a:pt x="7" y="22"/>
                  </a:lnTo>
                  <a:lnTo>
                    <a:pt x="2" y="29"/>
                  </a:lnTo>
                  <a:lnTo>
                    <a:pt x="2" y="41"/>
                  </a:lnTo>
                  <a:lnTo>
                    <a:pt x="7" y="41"/>
                  </a:lnTo>
                  <a:lnTo>
                    <a:pt x="0" y="54"/>
                  </a:lnTo>
                  <a:lnTo>
                    <a:pt x="13" y="51"/>
                  </a:lnTo>
                  <a:lnTo>
                    <a:pt x="2" y="106"/>
                  </a:lnTo>
                  <a:lnTo>
                    <a:pt x="2" y="111"/>
                  </a:lnTo>
                  <a:lnTo>
                    <a:pt x="25" y="114"/>
                  </a:lnTo>
                  <a:lnTo>
                    <a:pt x="37" y="95"/>
                  </a:lnTo>
                  <a:lnTo>
                    <a:pt x="54" y="90"/>
                  </a:lnTo>
                  <a:lnTo>
                    <a:pt x="56" y="79"/>
                  </a:lnTo>
                  <a:lnTo>
                    <a:pt x="65" y="76"/>
                  </a:lnTo>
                  <a:lnTo>
                    <a:pt x="44" y="49"/>
                  </a:lnTo>
                  <a:lnTo>
                    <a:pt x="81" y="38"/>
                  </a:lnTo>
                  <a:lnTo>
                    <a:pt x="87" y="29"/>
                  </a:lnTo>
                  <a:lnTo>
                    <a:pt x="79" y="0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558" name=""/>
          <p:cNvSpPr/>
          <p:nvPr/>
        </p:nvSpPr>
        <p:spPr>
          <a:xfrm>
            <a:off x="5835600" y="3041640"/>
            <a:ext cx="55440" cy="65160"/>
          </a:xfrm>
          <a:custGeom>
            <a:avLst/>
            <a:gdLst/>
            <a:ahLst/>
            <a:rect l="l" t="t" r="r" b="b"/>
            <a:pathLst>
              <a:path w="35" h="41">
                <a:moveTo>
                  <a:pt x="35" y="41"/>
                </a:moveTo>
                <a:lnTo>
                  <a:pt x="22" y="41"/>
                </a:lnTo>
                <a:lnTo>
                  <a:pt x="16" y="29"/>
                </a:lnTo>
                <a:lnTo>
                  <a:pt x="0" y="24"/>
                </a:lnTo>
                <a:lnTo>
                  <a:pt x="14" y="0"/>
                </a:lnTo>
                <a:lnTo>
                  <a:pt x="28" y="0"/>
                </a:lnTo>
                <a:lnTo>
                  <a:pt x="33" y="9"/>
                </a:lnTo>
                <a:lnTo>
                  <a:pt x="22" y="19"/>
                </a:lnTo>
                <a:lnTo>
                  <a:pt x="28" y="22"/>
                </a:lnTo>
                <a:lnTo>
                  <a:pt x="35" y="41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18360" bIns="18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559" name=""/>
          <p:cNvGrpSpPr/>
          <p:nvPr/>
        </p:nvGrpSpPr>
        <p:grpSpPr>
          <a:xfrm>
            <a:off x="5835600" y="3041640"/>
            <a:ext cx="55440" cy="65160"/>
            <a:chOff x="5835600" y="3041640"/>
            <a:chExt cx="55440" cy="65160"/>
          </a:xfrm>
        </p:grpSpPr>
        <p:sp>
          <p:nvSpPr>
            <p:cNvPr id="560" name=""/>
            <p:cNvSpPr/>
            <p:nvPr/>
          </p:nvSpPr>
          <p:spPr>
            <a:xfrm>
              <a:off x="5835600" y="3041640"/>
              <a:ext cx="55440" cy="65160"/>
            </a:xfrm>
            <a:custGeom>
              <a:avLst/>
              <a:gdLst/>
              <a:ahLst/>
              <a:rect l="l" t="t" r="r" b="b"/>
              <a:pathLst>
                <a:path w="35" h="41">
                  <a:moveTo>
                    <a:pt x="35" y="41"/>
                  </a:moveTo>
                  <a:lnTo>
                    <a:pt x="22" y="41"/>
                  </a:lnTo>
                  <a:lnTo>
                    <a:pt x="16" y="29"/>
                  </a:lnTo>
                  <a:lnTo>
                    <a:pt x="0" y="24"/>
                  </a:lnTo>
                  <a:lnTo>
                    <a:pt x="14" y="0"/>
                  </a:lnTo>
                  <a:lnTo>
                    <a:pt x="28" y="0"/>
                  </a:lnTo>
                  <a:lnTo>
                    <a:pt x="33" y="9"/>
                  </a:lnTo>
                  <a:lnTo>
                    <a:pt x="22" y="19"/>
                  </a:lnTo>
                  <a:lnTo>
                    <a:pt x="28" y="22"/>
                  </a:lnTo>
                  <a:lnTo>
                    <a:pt x="35" y="41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18360" bIns="183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561" name=""/>
            <p:cNvSpPr/>
            <p:nvPr/>
          </p:nvSpPr>
          <p:spPr>
            <a:xfrm>
              <a:off x="5835600" y="3041640"/>
              <a:ext cx="55440" cy="65160"/>
            </a:xfrm>
            <a:custGeom>
              <a:avLst/>
              <a:gdLst/>
              <a:ahLst/>
              <a:rect l="l" t="t" r="r" b="b"/>
              <a:pathLst>
                <a:path w="35" h="41">
                  <a:moveTo>
                    <a:pt x="35" y="41"/>
                  </a:moveTo>
                  <a:lnTo>
                    <a:pt x="22" y="41"/>
                  </a:lnTo>
                  <a:lnTo>
                    <a:pt x="16" y="29"/>
                  </a:lnTo>
                  <a:lnTo>
                    <a:pt x="0" y="24"/>
                  </a:lnTo>
                  <a:lnTo>
                    <a:pt x="14" y="0"/>
                  </a:lnTo>
                  <a:lnTo>
                    <a:pt x="28" y="0"/>
                  </a:lnTo>
                  <a:lnTo>
                    <a:pt x="33" y="9"/>
                  </a:lnTo>
                  <a:lnTo>
                    <a:pt x="22" y="19"/>
                  </a:lnTo>
                  <a:lnTo>
                    <a:pt x="28" y="22"/>
                  </a:lnTo>
                  <a:lnTo>
                    <a:pt x="35" y="41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18360" bIns="183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562" name=""/>
          <p:cNvSpPr/>
          <p:nvPr/>
        </p:nvSpPr>
        <p:spPr>
          <a:xfrm>
            <a:off x="5460840" y="2835360"/>
            <a:ext cx="55800" cy="73080"/>
          </a:xfrm>
          <a:custGeom>
            <a:avLst/>
            <a:gdLst/>
            <a:ahLst/>
            <a:rect l="l" t="t" r="r" b="b"/>
            <a:pathLst>
              <a:path w="35" h="46">
                <a:moveTo>
                  <a:pt x="11" y="43"/>
                </a:moveTo>
                <a:lnTo>
                  <a:pt x="9" y="46"/>
                </a:lnTo>
                <a:lnTo>
                  <a:pt x="0" y="46"/>
                </a:lnTo>
                <a:lnTo>
                  <a:pt x="21" y="0"/>
                </a:lnTo>
                <a:lnTo>
                  <a:pt x="31" y="0"/>
                </a:lnTo>
                <a:lnTo>
                  <a:pt x="30" y="5"/>
                </a:lnTo>
                <a:lnTo>
                  <a:pt x="35" y="15"/>
                </a:lnTo>
                <a:lnTo>
                  <a:pt x="27" y="22"/>
                </a:lnTo>
                <a:lnTo>
                  <a:pt x="30" y="24"/>
                </a:lnTo>
                <a:lnTo>
                  <a:pt x="21" y="27"/>
                </a:lnTo>
                <a:lnTo>
                  <a:pt x="21" y="34"/>
                </a:lnTo>
                <a:lnTo>
                  <a:pt x="11" y="43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26280" bIns="262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563" name=""/>
          <p:cNvGrpSpPr/>
          <p:nvPr/>
        </p:nvGrpSpPr>
        <p:grpSpPr>
          <a:xfrm>
            <a:off x="5460840" y="2835360"/>
            <a:ext cx="55800" cy="73080"/>
            <a:chOff x="5460840" y="2835360"/>
            <a:chExt cx="55800" cy="73080"/>
          </a:xfrm>
        </p:grpSpPr>
        <p:sp>
          <p:nvSpPr>
            <p:cNvPr id="564" name=""/>
            <p:cNvSpPr/>
            <p:nvPr/>
          </p:nvSpPr>
          <p:spPr>
            <a:xfrm>
              <a:off x="5460840" y="2835360"/>
              <a:ext cx="55800" cy="73080"/>
            </a:xfrm>
            <a:custGeom>
              <a:avLst/>
              <a:gdLst/>
              <a:ahLst/>
              <a:rect l="l" t="t" r="r" b="b"/>
              <a:pathLst>
                <a:path w="35" h="46">
                  <a:moveTo>
                    <a:pt x="11" y="43"/>
                  </a:moveTo>
                  <a:lnTo>
                    <a:pt x="9" y="46"/>
                  </a:lnTo>
                  <a:lnTo>
                    <a:pt x="0" y="46"/>
                  </a:lnTo>
                  <a:lnTo>
                    <a:pt x="21" y="0"/>
                  </a:lnTo>
                  <a:lnTo>
                    <a:pt x="31" y="0"/>
                  </a:lnTo>
                  <a:lnTo>
                    <a:pt x="30" y="5"/>
                  </a:lnTo>
                  <a:lnTo>
                    <a:pt x="35" y="15"/>
                  </a:lnTo>
                  <a:lnTo>
                    <a:pt x="27" y="22"/>
                  </a:lnTo>
                  <a:lnTo>
                    <a:pt x="30" y="24"/>
                  </a:lnTo>
                  <a:lnTo>
                    <a:pt x="21" y="27"/>
                  </a:lnTo>
                  <a:lnTo>
                    <a:pt x="21" y="34"/>
                  </a:lnTo>
                  <a:lnTo>
                    <a:pt x="11" y="43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26280" bIns="262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565" name=""/>
            <p:cNvSpPr/>
            <p:nvPr/>
          </p:nvSpPr>
          <p:spPr>
            <a:xfrm>
              <a:off x="5460840" y="2835360"/>
              <a:ext cx="55800" cy="73080"/>
            </a:xfrm>
            <a:custGeom>
              <a:avLst/>
              <a:gdLst/>
              <a:ahLst/>
              <a:rect l="l" t="t" r="r" b="b"/>
              <a:pathLst>
                <a:path w="35" h="46">
                  <a:moveTo>
                    <a:pt x="11" y="43"/>
                  </a:moveTo>
                  <a:lnTo>
                    <a:pt x="9" y="46"/>
                  </a:lnTo>
                  <a:lnTo>
                    <a:pt x="0" y="46"/>
                  </a:lnTo>
                  <a:lnTo>
                    <a:pt x="21" y="0"/>
                  </a:lnTo>
                  <a:lnTo>
                    <a:pt x="31" y="0"/>
                  </a:lnTo>
                  <a:lnTo>
                    <a:pt x="30" y="5"/>
                  </a:lnTo>
                  <a:lnTo>
                    <a:pt x="35" y="15"/>
                  </a:lnTo>
                  <a:lnTo>
                    <a:pt x="27" y="22"/>
                  </a:lnTo>
                  <a:lnTo>
                    <a:pt x="30" y="24"/>
                  </a:lnTo>
                  <a:lnTo>
                    <a:pt x="21" y="27"/>
                  </a:lnTo>
                  <a:lnTo>
                    <a:pt x="21" y="34"/>
                  </a:lnTo>
                  <a:lnTo>
                    <a:pt x="11" y="43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26280" bIns="262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566" name=""/>
          <p:cNvSpPr/>
          <p:nvPr/>
        </p:nvSpPr>
        <p:spPr>
          <a:xfrm>
            <a:off x="6006960" y="3259080"/>
            <a:ext cx="254160" cy="328680"/>
          </a:xfrm>
          <a:custGeom>
            <a:avLst/>
            <a:gdLst/>
            <a:ahLst/>
            <a:rect l="l" t="t" r="r" b="b"/>
            <a:pathLst>
              <a:path w="160" h="207">
                <a:moveTo>
                  <a:pt x="21" y="207"/>
                </a:moveTo>
                <a:lnTo>
                  <a:pt x="44" y="198"/>
                </a:lnTo>
                <a:lnTo>
                  <a:pt x="61" y="199"/>
                </a:lnTo>
                <a:lnTo>
                  <a:pt x="73" y="178"/>
                </a:lnTo>
                <a:lnTo>
                  <a:pt x="89" y="174"/>
                </a:lnTo>
                <a:lnTo>
                  <a:pt x="98" y="157"/>
                </a:lnTo>
                <a:lnTo>
                  <a:pt x="119" y="149"/>
                </a:lnTo>
                <a:lnTo>
                  <a:pt x="117" y="123"/>
                </a:lnTo>
                <a:lnTo>
                  <a:pt x="122" y="116"/>
                </a:lnTo>
                <a:lnTo>
                  <a:pt x="127" y="109"/>
                </a:lnTo>
                <a:lnTo>
                  <a:pt x="134" y="114"/>
                </a:lnTo>
                <a:lnTo>
                  <a:pt x="156" y="77"/>
                </a:lnTo>
                <a:lnTo>
                  <a:pt x="160" y="63"/>
                </a:lnTo>
                <a:lnTo>
                  <a:pt x="148" y="54"/>
                </a:lnTo>
                <a:lnTo>
                  <a:pt x="138" y="34"/>
                </a:lnTo>
                <a:lnTo>
                  <a:pt x="100" y="17"/>
                </a:lnTo>
                <a:lnTo>
                  <a:pt x="87" y="0"/>
                </a:lnTo>
                <a:lnTo>
                  <a:pt x="77" y="0"/>
                </a:lnTo>
                <a:lnTo>
                  <a:pt x="82" y="19"/>
                </a:lnTo>
                <a:lnTo>
                  <a:pt x="71" y="24"/>
                </a:lnTo>
                <a:lnTo>
                  <a:pt x="67" y="56"/>
                </a:lnTo>
                <a:lnTo>
                  <a:pt x="77" y="75"/>
                </a:lnTo>
                <a:lnTo>
                  <a:pt x="61" y="125"/>
                </a:lnTo>
                <a:lnTo>
                  <a:pt x="0" y="149"/>
                </a:lnTo>
                <a:lnTo>
                  <a:pt x="21" y="207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567" name=""/>
          <p:cNvGrpSpPr/>
          <p:nvPr/>
        </p:nvGrpSpPr>
        <p:grpSpPr>
          <a:xfrm>
            <a:off x="6006960" y="3259080"/>
            <a:ext cx="254160" cy="328680"/>
            <a:chOff x="6006960" y="3259080"/>
            <a:chExt cx="254160" cy="328680"/>
          </a:xfrm>
        </p:grpSpPr>
        <p:sp>
          <p:nvSpPr>
            <p:cNvPr id="568" name=""/>
            <p:cNvSpPr/>
            <p:nvPr/>
          </p:nvSpPr>
          <p:spPr>
            <a:xfrm>
              <a:off x="6006960" y="3259080"/>
              <a:ext cx="254160" cy="328680"/>
            </a:xfrm>
            <a:custGeom>
              <a:avLst/>
              <a:gdLst/>
              <a:ahLst/>
              <a:rect l="l" t="t" r="r" b="b"/>
              <a:pathLst>
                <a:path w="160" h="207">
                  <a:moveTo>
                    <a:pt x="21" y="207"/>
                  </a:moveTo>
                  <a:lnTo>
                    <a:pt x="44" y="198"/>
                  </a:lnTo>
                  <a:lnTo>
                    <a:pt x="61" y="199"/>
                  </a:lnTo>
                  <a:lnTo>
                    <a:pt x="73" y="178"/>
                  </a:lnTo>
                  <a:lnTo>
                    <a:pt x="89" y="174"/>
                  </a:lnTo>
                  <a:lnTo>
                    <a:pt x="98" y="157"/>
                  </a:lnTo>
                  <a:lnTo>
                    <a:pt x="119" y="149"/>
                  </a:lnTo>
                  <a:lnTo>
                    <a:pt x="117" y="123"/>
                  </a:lnTo>
                  <a:lnTo>
                    <a:pt x="122" y="116"/>
                  </a:lnTo>
                  <a:lnTo>
                    <a:pt x="127" y="109"/>
                  </a:lnTo>
                  <a:lnTo>
                    <a:pt x="134" y="114"/>
                  </a:lnTo>
                  <a:lnTo>
                    <a:pt x="156" y="77"/>
                  </a:lnTo>
                  <a:lnTo>
                    <a:pt x="160" y="63"/>
                  </a:lnTo>
                  <a:lnTo>
                    <a:pt x="148" y="54"/>
                  </a:lnTo>
                  <a:lnTo>
                    <a:pt x="138" y="34"/>
                  </a:lnTo>
                  <a:lnTo>
                    <a:pt x="100" y="17"/>
                  </a:lnTo>
                  <a:lnTo>
                    <a:pt x="87" y="0"/>
                  </a:lnTo>
                  <a:lnTo>
                    <a:pt x="77" y="0"/>
                  </a:lnTo>
                  <a:lnTo>
                    <a:pt x="82" y="19"/>
                  </a:lnTo>
                  <a:lnTo>
                    <a:pt x="71" y="24"/>
                  </a:lnTo>
                  <a:lnTo>
                    <a:pt x="67" y="56"/>
                  </a:lnTo>
                  <a:lnTo>
                    <a:pt x="77" y="75"/>
                  </a:lnTo>
                  <a:lnTo>
                    <a:pt x="61" y="125"/>
                  </a:lnTo>
                  <a:lnTo>
                    <a:pt x="0" y="149"/>
                  </a:lnTo>
                  <a:lnTo>
                    <a:pt x="21" y="207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569" name=""/>
            <p:cNvSpPr/>
            <p:nvPr/>
          </p:nvSpPr>
          <p:spPr>
            <a:xfrm>
              <a:off x="6006960" y="3259080"/>
              <a:ext cx="254160" cy="328680"/>
            </a:xfrm>
            <a:custGeom>
              <a:avLst/>
              <a:gdLst/>
              <a:ahLst/>
              <a:rect l="l" t="t" r="r" b="b"/>
              <a:pathLst>
                <a:path w="160" h="207">
                  <a:moveTo>
                    <a:pt x="21" y="207"/>
                  </a:moveTo>
                  <a:lnTo>
                    <a:pt x="44" y="198"/>
                  </a:lnTo>
                  <a:lnTo>
                    <a:pt x="61" y="199"/>
                  </a:lnTo>
                  <a:lnTo>
                    <a:pt x="73" y="178"/>
                  </a:lnTo>
                  <a:lnTo>
                    <a:pt x="89" y="174"/>
                  </a:lnTo>
                  <a:lnTo>
                    <a:pt x="98" y="157"/>
                  </a:lnTo>
                  <a:lnTo>
                    <a:pt x="119" y="149"/>
                  </a:lnTo>
                  <a:lnTo>
                    <a:pt x="117" y="123"/>
                  </a:lnTo>
                  <a:lnTo>
                    <a:pt x="122" y="116"/>
                  </a:lnTo>
                  <a:lnTo>
                    <a:pt x="127" y="109"/>
                  </a:lnTo>
                  <a:lnTo>
                    <a:pt x="134" y="114"/>
                  </a:lnTo>
                  <a:lnTo>
                    <a:pt x="156" y="77"/>
                  </a:lnTo>
                  <a:lnTo>
                    <a:pt x="160" y="63"/>
                  </a:lnTo>
                  <a:lnTo>
                    <a:pt x="148" y="54"/>
                  </a:lnTo>
                  <a:lnTo>
                    <a:pt x="138" y="34"/>
                  </a:lnTo>
                  <a:lnTo>
                    <a:pt x="100" y="17"/>
                  </a:lnTo>
                  <a:lnTo>
                    <a:pt x="87" y="0"/>
                  </a:lnTo>
                  <a:lnTo>
                    <a:pt x="77" y="0"/>
                  </a:lnTo>
                  <a:lnTo>
                    <a:pt x="82" y="19"/>
                  </a:lnTo>
                  <a:lnTo>
                    <a:pt x="71" y="24"/>
                  </a:lnTo>
                  <a:lnTo>
                    <a:pt x="67" y="56"/>
                  </a:lnTo>
                  <a:lnTo>
                    <a:pt x="77" y="75"/>
                  </a:lnTo>
                  <a:lnTo>
                    <a:pt x="61" y="125"/>
                  </a:lnTo>
                  <a:lnTo>
                    <a:pt x="0" y="149"/>
                  </a:lnTo>
                  <a:lnTo>
                    <a:pt x="21" y="207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570" name=""/>
          <p:cNvSpPr/>
          <p:nvPr/>
        </p:nvSpPr>
        <p:spPr>
          <a:xfrm>
            <a:off x="6140520" y="3201840"/>
            <a:ext cx="7920" cy="27000"/>
          </a:xfrm>
          <a:custGeom>
            <a:avLst/>
            <a:gdLst/>
            <a:ahLst/>
            <a:rect l="l" t="t" r="r" b="b"/>
            <a:pathLst>
              <a:path w="5" h="17">
                <a:moveTo>
                  <a:pt x="3" y="17"/>
                </a:moveTo>
                <a:lnTo>
                  <a:pt x="5" y="0"/>
                </a:lnTo>
                <a:lnTo>
                  <a:pt x="0" y="5"/>
                </a:lnTo>
                <a:lnTo>
                  <a:pt x="0" y="14"/>
                </a:lnTo>
                <a:lnTo>
                  <a:pt x="3" y="17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9800" bIns="-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571" name=""/>
          <p:cNvGrpSpPr/>
          <p:nvPr/>
        </p:nvGrpSpPr>
        <p:grpSpPr>
          <a:xfrm>
            <a:off x="6140520" y="3201840"/>
            <a:ext cx="7920" cy="27000"/>
            <a:chOff x="6140520" y="3201840"/>
            <a:chExt cx="7920" cy="27000"/>
          </a:xfrm>
        </p:grpSpPr>
        <p:sp>
          <p:nvSpPr>
            <p:cNvPr id="572" name=""/>
            <p:cNvSpPr/>
            <p:nvPr/>
          </p:nvSpPr>
          <p:spPr>
            <a:xfrm>
              <a:off x="6140520" y="3201840"/>
              <a:ext cx="7920" cy="27000"/>
            </a:xfrm>
            <a:custGeom>
              <a:avLst/>
              <a:gdLst/>
              <a:ahLst/>
              <a:rect l="l" t="t" r="r" b="b"/>
              <a:pathLst>
                <a:path w="5" h="17">
                  <a:moveTo>
                    <a:pt x="3" y="17"/>
                  </a:moveTo>
                  <a:lnTo>
                    <a:pt x="5" y="0"/>
                  </a:lnTo>
                  <a:lnTo>
                    <a:pt x="0" y="5"/>
                  </a:lnTo>
                  <a:lnTo>
                    <a:pt x="0" y="14"/>
                  </a:lnTo>
                  <a:lnTo>
                    <a:pt x="3" y="17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19800" bIns="-19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573" name=""/>
            <p:cNvSpPr/>
            <p:nvPr/>
          </p:nvSpPr>
          <p:spPr>
            <a:xfrm>
              <a:off x="6140520" y="3201840"/>
              <a:ext cx="7920" cy="27000"/>
            </a:xfrm>
            <a:custGeom>
              <a:avLst/>
              <a:gdLst/>
              <a:ahLst/>
              <a:rect l="l" t="t" r="r" b="b"/>
              <a:pathLst>
                <a:path w="5" h="17">
                  <a:moveTo>
                    <a:pt x="3" y="17"/>
                  </a:moveTo>
                  <a:lnTo>
                    <a:pt x="5" y="0"/>
                  </a:lnTo>
                  <a:lnTo>
                    <a:pt x="0" y="5"/>
                  </a:lnTo>
                  <a:lnTo>
                    <a:pt x="0" y="14"/>
                  </a:lnTo>
                  <a:lnTo>
                    <a:pt x="3" y="17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19800" bIns="-19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574" name=""/>
          <p:cNvSpPr/>
          <p:nvPr/>
        </p:nvSpPr>
        <p:spPr>
          <a:xfrm>
            <a:off x="6297480" y="2728800"/>
            <a:ext cx="536760" cy="576360"/>
          </a:xfrm>
          <a:custGeom>
            <a:avLst/>
            <a:gdLst/>
            <a:ahLst/>
            <a:rect l="l" t="t" r="r" b="b"/>
            <a:pathLst>
              <a:path w="338" h="363">
                <a:moveTo>
                  <a:pt x="143" y="363"/>
                </a:moveTo>
                <a:lnTo>
                  <a:pt x="132" y="358"/>
                </a:lnTo>
                <a:lnTo>
                  <a:pt x="126" y="339"/>
                </a:lnTo>
                <a:lnTo>
                  <a:pt x="117" y="334"/>
                </a:lnTo>
                <a:lnTo>
                  <a:pt x="112" y="322"/>
                </a:lnTo>
                <a:lnTo>
                  <a:pt x="80" y="322"/>
                </a:lnTo>
                <a:lnTo>
                  <a:pt x="77" y="322"/>
                </a:lnTo>
                <a:lnTo>
                  <a:pt x="75" y="327"/>
                </a:lnTo>
                <a:lnTo>
                  <a:pt x="64" y="322"/>
                </a:lnTo>
                <a:lnTo>
                  <a:pt x="23" y="327"/>
                </a:lnTo>
                <a:lnTo>
                  <a:pt x="16" y="328"/>
                </a:lnTo>
                <a:lnTo>
                  <a:pt x="12" y="327"/>
                </a:lnTo>
                <a:lnTo>
                  <a:pt x="19" y="303"/>
                </a:lnTo>
                <a:lnTo>
                  <a:pt x="26" y="293"/>
                </a:lnTo>
                <a:lnTo>
                  <a:pt x="42" y="286"/>
                </a:lnTo>
                <a:lnTo>
                  <a:pt x="47" y="274"/>
                </a:lnTo>
                <a:lnTo>
                  <a:pt x="37" y="268"/>
                </a:lnTo>
                <a:lnTo>
                  <a:pt x="37" y="247"/>
                </a:lnTo>
                <a:lnTo>
                  <a:pt x="12" y="233"/>
                </a:lnTo>
                <a:lnTo>
                  <a:pt x="0" y="202"/>
                </a:lnTo>
                <a:lnTo>
                  <a:pt x="29" y="213"/>
                </a:lnTo>
                <a:lnTo>
                  <a:pt x="49" y="208"/>
                </a:lnTo>
                <a:lnTo>
                  <a:pt x="64" y="213"/>
                </a:lnTo>
                <a:lnTo>
                  <a:pt x="70" y="208"/>
                </a:lnTo>
                <a:lnTo>
                  <a:pt x="84" y="208"/>
                </a:lnTo>
                <a:lnTo>
                  <a:pt x="108" y="202"/>
                </a:lnTo>
                <a:lnTo>
                  <a:pt x="110" y="199"/>
                </a:lnTo>
                <a:lnTo>
                  <a:pt x="112" y="173"/>
                </a:lnTo>
                <a:lnTo>
                  <a:pt x="120" y="164"/>
                </a:lnTo>
                <a:lnTo>
                  <a:pt x="138" y="161"/>
                </a:lnTo>
                <a:lnTo>
                  <a:pt x="136" y="158"/>
                </a:lnTo>
                <a:lnTo>
                  <a:pt x="146" y="148"/>
                </a:lnTo>
                <a:lnTo>
                  <a:pt x="155" y="148"/>
                </a:lnTo>
                <a:lnTo>
                  <a:pt x="161" y="156"/>
                </a:lnTo>
                <a:lnTo>
                  <a:pt x="169" y="146"/>
                </a:lnTo>
                <a:lnTo>
                  <a:pt x="167" y="134"/>
                </a:lnTo>
                <a:lnTo>
                  <a:pt x="173" y="112"/>
                </a:lnTo>
                <a:lnTo>
                  <a:pt x="192" y="105"/>
                </a:lnTo>
                <a:lnTo>
                  <a:pt x="183" y="86"/>
                </a:lnTo>
                <a:lnTo>
                  <a:pt x="204" y="86"/>
                </a:lnTo>
                <a:lnTo>
                  <a:pt x="209" y="77"/>
                </a:lnTo>
                <a:lnTo>
                  <a:pt x="204" y="74"/>
                </a:lnTo>
                <a:lnTo>
                  <a:pt x="216" y="55"/>
                </a:lnTo>
                <a:lnTo>
                  <a:pt x="218" y="45"/>
                </a:lnTo>
                <a:lnTo>
                  <a:pt x="209" y="28"/>
                </a:lnTo>
                <a:lnTo>
                  <a:pt x="211" y="26"/>
                </a:lnTo>
                <a:lnTo>
                  <a:pt x="237" y="4"/>
                </a:lnTo>
                <a:lnTo>
                  <a:pt x="260" y="4"/>
                </a:lnTo>
                <a:lnTo>
                  <a:pt x="279" y="0"/>
                </a:lnTo>
                <a:lnTo>
                  <a:pt x="293" y="3"/>
                </a:lnTo>
                <a:lnTo>
                  <a:pt x="295" y="9"/>
                </a:lnTo>
                <a:lnTo>
                  <a:pt x="302" y="9"/>
                </a:lnTo>
                <a:lnTo>
                  <a:pt x="305" y="17"/>
                </a:lnTo>
                <a:lnTo>
                  <a:pt x="305" y="28"/>
                </a:lnTo>
                <a:lnTo>
                  <a:pt x="309" y="33"/>
                </a:lnTo>
                <a:lnTo>
                  <a:pt x="318" y="33"/>
                </a:lnTo>
                <a:lnTo>
                  <a:pt x="322" y="38"/>
                </a:lnTo>
                <a:lnTo>
                  <a:pt x="338" y="45"/>
                </a:lnTo>
                <a:lnTo>
                  <a:pt x="326" y="58"/>
                </a:lnTo>
                <a:lnTo>
                  <a:pt x="322" y="66"/>
                </a:lnTo>
                <a:lnTo>
                  <a:pt x="314" y="64"/>
                </a:lnTo>
                <a:lnTo>
                  <a:pt x="297" y="72"/>
                </a:lnTo>
                <a:lnTo>
                  <a:pt x="270" y="63"/>
                </a:lnTo>
                <a:lnTo>
                  <a:pt x="264" y="64"/>
                </a:lnTo>
                <a:lnTo>
                  <a:pt x="260" y="77"/>
                </a:lnTo>
                <a:lnTo>
                  <a:pt x="264" y="79"/>
                </a:lnTo>
                <a:lnTo>
                  <a:pt x="262" y="84"/>
                </a:lnTo>
                <a:lnTo>
                  <a:pt x="270" y="88"/>
                </a:lnTo>
                <a:lnTo>
                  <a:pt x="264" y="93"/>
                </a:lnTo>
                <a:lnTo>
                  <a:pt x="270" y="101"/>
                </a:lnTo>
                <a:lnTo>
                  <a:pt x="264" y="110"/>
                </a:lnTo>
                <a:lnTo>
                  <a:pt x="270" y="120"/>
                </a:lnTo>
                <a:lnTo>
                  <a:pt x="279" y="123"/>
                </a:lnTo>
                <a:lnTo>
                  <a:pt x="281" y="129"/>
                </a:lnTo>
                <a:lnTo>
                  <a:pt x="291" y="132"/>
                </a:lnTo>
                <a:lnTo>
                  <a:pt x="293" y="139"/>
                </a:lnTo>
                <a:lnTo>
                  <a:pt x="279" y="146"/>
                </a:lnTo>
                <a:lnTo>
                  <a:pt x="277" y="153"/>
                </a:lnTo>
                <a:lnTo>
                  <a:pt x="281" y="161"/>
                </a:lnTo>
                <a:lnTo>
                  <a:pt x="277" y="165"/>
                </a:lnTo>
                <a:lnTo>
                  <a:pt x="283" y="170"/>
                </a:lnTo>
                <a:lnTo>
                  <a:pt x="270" y="175"/>
                </a:lnTo>
                <a:lnTo>
                  <a:pt x="262" y="189"/>
                </a:lnTo>
                <a:lnTo>
                  <a:pt x="260" y="197"/>
                </a:lnTo>
                <a:lnTo>
                  <a:pt x="253" y="202"/>
                </a:lnTo>
                <a:lnTo>
                  <a:pt x="241" y="226"/>
                </a:lnTo>
                <a:lnTo>
                  <a:pt x="232" y="233"/>
                </a:lnTo>
                <a:lnTo>
                  <a:pt x="221" y="254"/>
                </a:lnTo>
                <a:lnTo>
                  <a:pt x="202" y="259"/>
                </a:lnTo>
                <a:lnTo>
                  <a:pt x="194" y="249"/>
                </a:lnTo>
                <a:lnTo>
                  <a:pt x="176" y="276"/>
                </a:lnTo>
                <a:lnTo>
                  <a:pt x="173" y="288"/>
                </a:lnTo>
                <a:lnTo>
                  <a:pt x="188" y="293"/>
                </a:lnTo>
                <a:lnTo>
                  <a:pt x="185" y="308"/>
                </a:lnTo>
                <a:lnTo>
                  <a:pt x="196" y="314"/>
                </a:lnTo>
                <a:lnTo>
                  <a:pt x="206" y="346"/>
                </a:lnTo>
                <a:lnTo>
                  <a:pt x="199" y="350"/>
                </a:lnTo>
                <a:lnTo>
                  <a:pt x="194" y="346"/>
                </a:lnTo>
                <a:lnTo>
                  <a:pt x="183" y="353"/>
                </a:lnTo>
                <a:lnTo>
                  <a:pt x="161" y="346"/>
                </a:lnTo>
                <a:lnTo>
                  <a:pt x="159" y="358"/>
                </a:lnTo>
                <a:lnTo>
                  <a:pt x="148" y="358"/>
                </a:lnTo>
                <a:lnTo>
                  <a:pt x="143" y="363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575" name=""/>
          <p:cNvGrpSpPr/>
          <p:nvPr/>
        </p:nvGrpSpPr>
        <p:grpSpPr>
          <a:xfrm>
            <a:off x="6297480" y="2728800"/>
            <a:ext cx="536760" cy="576360"/>
            <a:chOff x="6297480" y="2728800"/>
            <a:chExt cx="536760" cy="576360"/>
          </a:xfrm>
        </p:grpSpPr>
        <p:sp>
          <p:nvSpPr>
            <p:cNvPr id="576" name=""/>
            <p:cNvSpPr/>
            <p:nvPr/>
          </p:nvSpPr>
          <p:spPr>
            <a:xfrm>
              <a:off x="6297480" y="2728800"/>
              <a:ext cx="536760" cy="576360"/>
            </a:xfrm>
            <a:custGeom>
              <a:avLst/>
              <a:gdLst/>
              <a:ahLst/>
              <a:rect l="l" t="t" r="r" b="b"/>
              <a:pathLst>
                <a:path w="338" h="363">
                  <a:moveTo>
                    <a:pt x="143" y="363"/>
                  </a:moveTo>
                  <a:lnTo>
                    <a:pt x="132" y="358"/>
                  </a:lnTo>
                  <a:lnTo>
                    <a:pt x="126" y="339"/>
                  </a:lnTo>
                  <a:lnTo>
                    <a:pt x="117" y="334"/>
                  </a:lnTo>
                  <a:lnTo>
                    <a:pt x="112" y="322"/>
                  </a:lnTo>
                  <a:lnTo>
                    <a:pt x="80" y="322"/>
                  </a:lnTo>
                  <a:lnTo>
                    <a:pt x="77" y="322"/>
                  </a:lnTo>
                  <a:lnTo>
                    <a:pt x="75" y="327"/>
                  </a:lnTo>
                  <a:lnTo>
                    <a:pt x="64" y="322"/>
                  </a:lnTo>
                  <a:lnTo>
                    <a:pt x="23" y="327"/>
                  </a:lnTo>
                  <a:lnTo>
                    <a:pt x="16" y="328"/>
                  </a:lnTo>
                  <a:lnTo>
                    <a:pt x="12" y="327"/>
                  </a:lnTo>
                  <a:lnTo>
                    <a:pt x="19" y="303"/>
                  </a:lnTo>
                  <a:lnTo>
                    <a:pt x="26" y="293"/>
                  </a:lnTo>
                  <a:lnTo>
                    <a:pt x="42" y="286"/>
                  </a:lnTo>
                  <a:lnTo>
                    <a:pt x="47" y="274"/>
                  </a:lnTo>
                  <a:lnTo>
                    <a:pt x="37" y="268"/>
                  </a:lnTo>
                  <a:lnTo>
                    <a:pt x="37" y="247"/>
                  </a:lnTo>
                  <a:lnTo>
                    <a:pt x="12" y="233"/>
                  </a:lnTo>
                  <a:lnTo>
                    <a:pt x="0" y="202"/>
                  </a:lnTo>
                  <a:lnTo>
                    <a:pt x="29" y="213"/>
                  </a:lnTo>
                  <a:lnTo>
                    <a:pt x="49" y="208"/>
                  </a:lnTo>
                  <a:lnTo>
                    <a:pt x="64" y="213"/>
                  </a:lnTo>
                  <a:lnTo>
                    <a:pt x="70" y="208"/>
                  </a:lnTo>
                  <a:lnTo>
                    <a:pt x="84" y="208"/>
                  </a:lnTo>
                  <a:lnTo>
                    <a:pt x="108" y="202"/>
                  </a:lnTo>
                  <a:lnTo>
                    <a:pt x="110" y="199"/>
                  </a:lnTo>
                  <a:lnTo>
                    <a:pt x="112" y="173"/>
                  </a:lnTo>
                  <a:lnTo>
                    <a:pt x="120" y="164"/>
                  </a:lnTo>
                  <a:lnTo>
                    <a:pt x="138" y="161"/>
                  </a:lnTo>
                  <a:lnTo>
                    <a:pt x="136" y="158"/>
                  </a:lnTo>
                  <a:lnTo>
                    <a:pt x="146" y="148"/>
                  </a:lnTo>
                  <a:lnTo>
                    <a:pt x="155" y="148"/>
                  </a:lnTo>
                  <a:lnTo>
                    <a:pt x="161" y="156"/>
                  </a:lnTo>
                  <a:lnTo>
                    <a:pt x="169" y="146"/>
                  </a:lnTo>
                  <a:lnTo>
                    <a:pt x="167" y="134"/>
                  </a:lnTo>
                  <a:lnTo>
                    <a:pt x="173" y="112"/>
                  </a:lnTo>
                  <a:lnTo>
                    <a:pt x="192" y="105"/>
                  </a:lnTo>
                  <a:lnTo>
                    <a:pt x="183" y="86"/>
                  </a:lnTo>
                  <a:lnTo>
                    <a:pt x="204" y="86"/>
                  </a:lnTo>
                  <a:lnTo>
                    <a:pt x="209" y="77"/>
                  </a:lnTo>
                  <a:lnTo>
                    <a:pt x="204" y="74"/>
                  </a:lnTo>
                  <a:lnTo>
                    <a:pt x="216" y="55"/>
                  </a:lnTo>
                  <a:lnTo>
                    <a:pt x="218" y="45"/>
                  </a:lnTo>
                  <a:lnTo>
                    <a:pt x="209" y="28"/>
                  </a:lnTo>
                  <a:lnTo>
                    <a:pt x="211" y="26"/>
                  </a:lnTo>
                  <a:lnTo>
                    <a:pt x="237" y="4"/>
                  </a:lnTo>
                  <a:lnTo>
                    <a:pt x="260" y="4"/>
                  </a:lnTo>
                  <a:lnTo>
                    <a:pt x="279" y="0"/>
                  </a:lnTo>
                  <a:lnTo>
                    <a:pt x="293" y="3"/>
                  </a:lnTo>
                  <a:lnTo>
                    <a:pt x="295" y="9"/>
                  </a:lnTo>
                  <a:lnTo>
                    <a:pt x="302" y="9"/>
                  </a:lnTo>
                  <a:lnTo>
                    <a:pt x="305" y="17"/>
                  </a:lnTo>
                  <a:lnTo>
                    <a:pt x="305" y="28"/>
                  </a:lnTo>
                  <a:lnTo>
                    <a:pt x="309" y="33"/>
                  </a:lnTo>
                  <a:lnTo>
                    <a:pt x="318" y="33"/>
                  </a:lnTo>
                  <a:lnTo>
                    <a:pt x="322" y="38"/>
                  </a:lnTo>
                  <a:lnTo>
                    <a:pt x="338" y="45"/>
                  </a:lnTo>
                  <a:lnTo>
                    <a:pt x="326" y="58"/>
                  </a:lnTo>
                  <a:lnTo>
                    <a:pt x="322" y="66"/>
                  </a:lnTo>
                  <a:lnTo>
                    <a:pt x="314" y="64"/>
                  </a:lnTo>
                  <a:lnTo>
                    <a:pt x="297" y="72"/>
                  </a:lnTo>
                  <a:lnTo>
                    <a:pt x="270" y="63"/>
                  </a:lnTo>
                  <a:lnTo>
                    <a:pt x="264" y="64"/>
                  </a:lnTo>
                  <a:lnTo>
                    <a:pt x="260" y="77"/>
                  </a:lnTo>
                  <a:lnTo>
                    <a:pt x="264" y="79"/>
                  </a:lnTo>
                  <a:lnTo>
                    <a:pt x="262" y="84"/>
                  </a:lnTo>
                  <a:lnTo>
                    <a:pt x="270" y="88"/>
                  </a:lnTo>
                  <a:lnTo>
                    <a:pt x="264" y="93"/>
                  </a:lnTo>
                  <a:lnTo>
                    <a:pt x="270" y="101"/>
                  </a:lnTo>
                  <a:lnTo>
                    <a:pt x="264" y="110"/>
                  </a:lnTo>
                  <a:lnTo>
                    <a:pt x="270" y="120"/>
                  </a:lnTo>
                  <a:lnTo>
                    <a:pt x="279" y="123"/>
                  </a:lnTo>
                  <a:lnTo>
                    <a:pt x="281" y="129"/>
                  </a:lnTo>
                  <a:lnTo>
                    <a:pt x="291" y="132"/>
                  </a:lnTo>
                  <a:lnTo>
                    <a:pt x="293" y="139"/>
                  </a:lnTo>
                  <a:lnTo>
                    <a:pt x="279" y="146"/>
                  </a:lnTo>
                  <a:lnTo>
                    <a:pt x="277" y="153"/>
                  </a:lnTo>
                  <a:lnTo>
                    <a:pt x="281" y="161"/>
                  </a:lnTo>
                  <a:lnTo>
                    <a:pt x="277" y="165"/>
                  </a:lnTo>
                  <a:lnTo>
                    <a:pt x="283" y="170"/>
                  </a:lnTo>
                  <a:lnTo>
                    <a:pt x="270" y="175"/>
                  </a:lnTo>
                  <a:lnTo>
                    <a:pt x="262" y="189"/>
                  </a:lnTo>
                  <a:lnTo>
                    <a:pt x="260" y="197"/>
                  </a:lnTo>
                  <a:lnTo>
                    <a:pt x="253" y="202"/>
                  </a:lnTo>
                  <a:lnTo>
                    <a:pt x="241" y="226"/>
                  </a:lnTo>
                  <a:lnTo>
                    <a:pt x="232" y="233"/>
                  </a:lnTo>
                  <a:lnTo>
                    <a:pt x="221" y="254"/>
                  </a:lnTo>
                  <a:lnTo>
                    <a:pt x="202" y="259"/>
                  </a:lnTo>
                  <a:lnTo>
                    <a:pt x="194" y="249"/>
                  </a:lnTo>
                  <a:lnTo>
                    <a:pt x="176" y="276"/>
                  </a:lnTo>
                  <a:lnTo>
                    <a:pt x="173" y="288"/>
                  </a:lnTo>
                  <a:lnTo>
                    <a:pt x="188" y="293"/>
                  </a:lnTo>
                  <a:lnTo>
                    <a:pt x="185" y="308"/>
                  </a:lnTo>
                  <a:lnTo>
                    <a:pt x="196" y="314"/>
                  </a:lnTo>
                  <a:lnTo>
                    <a:pt x="206" y="346"/>
                  </a:lnTo>
                  <a:lnTo>
                    <a:pt x="199" y="350"/>
                  </a:lnTo>
                  <a:lnTo>
                    <a:pt x="194" y="346"/>
                  </a:lnTo>
                  <a:lnTo>
                    <a:pt x="183" y="353"/>
                  </a:lnTo>
                  <a:lnTo>
                    <a:pt x="161" y="346"/>
                  </a:lnTo>
                  <a:lnTo>
                    <a:pt x="159" y="358"/>
                  </a:lnTo>
                  <a:lnTo>
                    <a:pt x="148" y="358"/>
                  </a:lnTo>
                  <a:lnTo>
                    <a:pt x="143" y="363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577" name=""/>
            <p:cNvSpPr/>
            <p:nvPr/>
          </p:nvSpPr>
          <p:spPr>
            <a:xfrm>
              <a:off x="6297480" y="2728800"/>
              <a:ext cx="536760" cy="576360"/>
            </a:xfrm>
            <a:custGeom>
              <a:avLst/>
              <a:gdLst/>
              <a:ahLst/>
              <a:rect l="l" t="t" r="r" b="b"/>
              <a:pathLst>
                <a:path w="338" h="363">
                  <a:moveTo>
                    <a:pt x="143" y="363"/>
                  </a:moveTo>
                  <a:lnTo>
                    <a:pt x="132" y="358"/>
                  </a:lnTo>
                  <a:lnTo>
                    <a:pt x="126" y="339"/>
                  </a:lnTo>
                  <a:lnTo>
                    <a:pt x="117" y="334"/>
                  </a:lnTo>
                  <a:lnTo>
                    <a:pt x="112" y="322"/>
                  </a:lnTo>
                  <a:lnTo>
                    <a:pt x="80" y="322"/>
                  </a:lnTo>
                  <a:lnTo>
                    <a:pt x="77" y="322"/>
                  </a:lnTo>
                  <a:lnTo>
                    <a:pt x="75" y="327"/>
                  </a:lnTo>
                  <a:lnTo>
                    <a:pt x="64" y="322"/>
                  </a:lnTo>
                  <a:lnTo>
                    <a:pt x="23" y="327"/>
                  </a:lnTo>
                  <a:lnTo>
                    <a:pt x="16" y="328"/>
                  </a:lnTo>
                  <a:lnTo>
                    <a:pt x="12" y="327"/>
                  </a:lnTo>
                  <a:lnTo>
                    <a:pt x="19" y="303"/>
                  </a:lnTo>
                  <a:lnTo>
                    <a:pt x="26" y="293"/>
                  </a:lnTo>
                  <a:lnTo>
                    <a:pt x="42" y="286"/>
                  </a:lnTo>
                  <a:lnTo>
                    <a:pt x="47" y="274"/>
                  </a:lnTo>
                  <a:lnTo>
                    <a:pt x="37" y="268"/>
                  </a:lnTo>
                  <a:lnTo>
                    <a:pt x="37" y="247"/>
                  </a:lnTo>
                  <a:lnTo>
                    <a:pt x="12" y="233"/>
                  </a:lnTo>
                  <a:lnTo>
                    <a:pt x="0" y="202"/>
                  </a:lnTo>
                  <a:lnTo>
                    <a:pt x="29" y="213"/>
                  </a:lnTo>
                  <a:lnTo>
                    <a:pt x="49" y="208"/>
                  </a:lnTo>
                  <a:lnTo>
                    <a:pt x="64" y="213"/>
                  </a:lnTo>
                  <a:lnTo>
                    <a:pt x="70" y="208"/>
                  </a:lnTo>
                  <a:lnTo>
                    <a:pt x="84" y="208"/>
                  </a:lnTo>
                  <a:lnTo>
                    <a:pt x="108" y="202"/>
                  </a:lnTo>
                  <a:lnTo>
                    <a:pt x="110" y="199"/>
                  </a:lnTo>
                  <a:lnTo>
                    <a:pt x="112" y="173"/>
                  </a:lnTo>
                  <a:lnTo>
                    <a:pt x="120" y="164"/>
                  </a:lnTo>
                  <a:lnTo>
                    <a:pt x="138" y="161"/>
                  </a:lnTo>
                  <a:lnTo>
                    <a:pt x="136" y="158"/>
                  </a:lnTo>
                  <a:lnTo>
                    <a:pt x="146" y="148"/>
                  </a:lnTo>
                  <a:lnTo>
                    <a:pt x="155" y="148"/>
                  </a:lnTo>
                  <a:lnTo>
                    <a:pt x="161" y="156"/>
                  </a:lnTo>
                  <a:lnTo>
                    <a:pt x="169" y="146"/>
                  </a:lnTo>
                  <a:lnTo>
                    <a:pt x="167" y="134"/>
                  </a:lnTo>
                  <a:lnTo>
                    <a:pt x="173" y="112"/>
                  </a:lnTo>
                  <a:lnTo>
                    <a:pt x="192" y="105"/>
                  </a:lnTo>
                  <a:lnTo>
                    <a:pt x="183" y="86"/>
                  </a:lnTo>
                  <a:lnTo>
                    <a:pt x="204" y="86"/>
                  </a:lnTo>
                  <a:lnTo>
                    <a:pt x="209" y="77"/>
                  </a:lnTo>
                  <a:lnTo>
                    <a:pt x="204" y="74"/>
                  </a:lnTo>
                  <a:lnTo>
                    <a:pt x="216" y="55"/>
                  </a:lnTo>
                  <a:lnTo>
                    <a:pt x="218" y="45"/>
                  </a:lnTo>
                  <a:lnTo>
                    <a:pt x="209" y="28"/>
                  </a:lnTo>
                  <a:lnTo>
                    <a:pt x="211" y="26"/>
                  </a:lnTo>
                  <a:lnTo>
                    <a:pt x="237" y="4"/>
                  </a:lnTo>
                  <a:lnTo>
                    <a:pt x="260" y="4"/>
                  </a:lnTo>
                  <a:lnTo>
                    <a:pt x="279" y="0"/>
                  </a:lnTo>
                  <a:lnTo>
                    <a:pt x="293" y="3"/>
                  </a:lnTo>
                  <a:lnTo>
                    <a:pt x="295" y="9"/>
                  </a:lnTo>
                  <a:lnTo>
                    <a:pt x="302" y="9"/>
                  </a:lnTo>
                  <a:lnTo>
                    <a:pt x="305" y="17"/>
                  </a:lnTo>
                  <a:lnTo>
                    <a:pt x="305" y="28"/>
                  </a:lnTo>
                  <a:lnTo>
                    <a:pt x="309" y="33"/>
                  </a:lnTo>
                  <a:lnTo>
                    <a:pt x="318" y="33"/>
                  </a:lnTo>
                  <a:lnTo>
                    <a:pt x="322" y="38"/>
                  </a:lnTo>
                  <a:lnTo>
                    <a:pt x="338" y="45"/>
                  </a:lnTo>
                  <a:lnTo>
                    <a:pt x="326" y="58"/>
                  </a:lnTo>
                  <a:lnTo>
                    <a:pt x="322" y="66"/>
                  </a:lnTo>
                  <a:lnTo>
                    <a:pt x="314" y="64"/>
                  </a:lnTo>
                  <a:lnTo>
                    <a:pt x="297" y="72"/>
                  </a:lnTo>
                  <a:lnTo>
                    <a:pt x="270" y="63"/>
                  </a:lnTo>
                  <a:lnTo>
                    <a:pt x="264" y="64"/>
                  </a:lnTo>
                  <a:lnTo>
                    <a:pt x="260" y="77"/>
                  </a:lnTo>
                  <a:lnTo>
                    <a:pt x="264" y="79"/>
                  </a:lnTo>
                  <a:lnTo>
                    <a:pt x="262" y="84"/>
                  </a:lnTo>
                  <a:lnTo>
                    <a:pt x="270" y="88"/>
                  </a:lnTo>
                  <a:lnTo>
                    <a:pt x="264" y="93"/>
                  </a:lnTo>
                  <a:lnTo>
                    <a:pt x="270" y="101"/>
                  </a:lnTo>
                  <a:lnTo>
                    <a:pt x="264" y="110"/>
                  </a:lnTo>
                  <a:lnTo>
                    <a:pt x="270" y="120"/>
                  </a:lnTo>
                  <a:lnTo>
                    <a:pt x="279" y="123"/>
                  </a:lnTo>
                  <a:lnTo>
                    <a:pt x="281" y="129"/>
                  </a:lnTo>
                  <a:lnTo>
                    <a:pt x="291" y="132"/>
                  </a:lnTo>
                  <a:lnTo>
                    <a:pt x="293" y="139"/>
                  </a:lnTo>
                  <a:lnTo>
                    <a:pt x="279" y="146"/>
                  </a:lnTo>
                  <a:lnTo>
                    <a:pt x="277" y="153"/>
                  </a:lnTo>
                  <a:lnTo>
                    <a:pt x="281" y="161"/>
                  </a:lnTo>
                  <a:lnTo>
                    <a:pt x="277" y="165"/>
                  </a:lnTo>
                  <a:lnTo>
                    <a:pt x="283" y="170"/>
                  </a:lnTo>
                  <a:lnTo>
                    <a:pt x="270" y="175"/>
                  </a:lnTo>
                  <a:lnTo>
                    <a:pt x="262" y="189"/>
                  </a:lnTo>
                  <a:lnTo>
                    <a:pt x="260" y="197"/>
                  </a:lnTo>
                  <a:lnTo>
                    <a:pt x="253" y="202"/>
                  </a:lnTo>
                  <a:lnTo>
                    <a:pt x="241" y="226"/>
                  </a:lnTo>
                  <a:lnTo>
                    <a:pt x="232" y="233"/>
                  </a:lnTo>
                  <a:lnTo>
                    <a:pt x="221" y="254"/>
                  </a:lnTo>
                  <a:lnTo>
                    <a:pt x="202" y="259"/>
                  </a:lnTo>
                  <a:lnTo>
                    <a:pt x="194" y="249"/>
                  </a:lnTo>
                  <a:lnTo>
                    <a:pt x="176" y="276"/>
                  </a:lnTo>
                  <a:lnTo>
                    <a:pt x="173" y="288"/>
                  </a:lnTo>
                  <a:lnTo>
                    <a:pt x="188" y="293"/>
                  </a:lnTo>
                  <a:lnTo>
                    <a:pt x="185" y="308"/>
                  </a:lnTo>
                  <a:lnTo>
                    <a:pt x="196" y="314"/>
                  </a:lnTo>
                  <a:lnTo>
                    <a:pt x="206" y="346"/>
                  </a:lnTo>
                  <a:lnTo>
                    <a:pt x="199" y="350"/>
                  </a:lnTo>
                  <a:lnTo>
                    <a:pt x="194" y="346"/>
                  </a:lnTo>
                  <a:lnTo>
                    <a:pt x="183" y="353"/>
                  </a:lnTo>
                  <a:lnTo>
                    <a:pt x="161" y="346"/>
                  </a:lnTo>
                  <a:lnTo>
                    <a:pt x="159" y="358"/>
                  </a:lnTo>
                  <a:lnTo>
                    <a:pt x="148" y="358"/>
                  </a:lnTo>
                  <a:lnTo>
                    <a:pt x="143" y="363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578" name=""/>
          <p:cNvSpPr/>
          <p:nvPr/>
        </p:nvSpPr>
        <p:spPr>
          <a:xfrm>
            <a:off x="5969160" y="3206880"/>
            <a:ext cx="27000" cy="64800"/>
          </a:xfrm>
          <a:custGeom>
            <a:avLst/>
            <a:gdLst/>
            <a:ahLst/>
            <a:rect l="l" t="t" r="r" b="b"/>
            <a:pathLst>
              <a:path w="17" h="41">
                <a:moveTo>
                  <a:pt x="12" y="38"/>
                </a:moveTo>
                <a:lnTo>
                  <a:pt x="17" y="8"/>
                </a:lnTo>
                <a:lnTo>
                  <a:pt x="8" y="0"/>
                </a:lnTo>
                <a:lnTo>
                  <a:pt x="0" y="17"/>
                </a:lnTo>
                <a:lnTo>
                  <a:pt x="0" y="36"/>
                </a:lnTo>
                <a:lnTo>
                  <a:pt x="6" y="41"/>
                </a:lnTo>
                <a:lnTo>
                  <a:pt x="12" y="38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18000" bIns="18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579" name=""/>
          <p:cNvGrpSpPr/>
          <p:nvPr/>
        </p:nvGrpSpPr>
        <p:grpSpPr>
          <a:xfrm>
            <a:off x="5969160" y="3206880"/>
            <a:ext cx="27000" cy="64800"/>
            <a:chOff x="5969160" y="3206880"/>
            <a:chExt cx="27000" cy="64800"/>
          </a:xfrm>
        </p:grpSpPr>
        <p:sp>
          <p:nvSpPr>
            <p:cNvPr id="580" name=""/>
            <p:cNvSpPr/>
            <p:nvPr/>
          </p:nvSpPr>
          <p:spPr>
            <a:xfrm>
              <a:off x="5969160" y="3206880"/>
              <a:ext cx="27000" cy="64800"/>
            </a:xfrm>
            <a:custGeom>
              <a:avLst/>
              <a:gdLst/>
              <a:ahLst/>
              <a:rect l="l" t="t" r="r" b="b"/>
              <a:pathLst>
                <a:path w="17" h="41">
                  <a:moveTo>
                    <a:pt x="12" y="38"/>
                  </a:moveTo>
                  <a:lnTo>
                    <a:pt x="17" y="8"/>
                  </a:lnTo>
                  <a:lnTo>
                    <a:pt x="8" y="0"/>
                  </a:lnTo>
                  <a:lnTo>
                    <a:pt x="0" y="17"/>
                  </a:lnTo>
                  <a:lnTo>
                    <a:pt x="0" y="36"/>
                  </a:lnTo>
                  <a:lnTo>
                    <a:pt x="6" y="41"/>
                  </a:lnTo>
                  <a:lnTo>
                    <a:pt x="12" y="38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18000" bIns="180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581" name=""/>
            <p:cNvSpPr/>
            <p:nvPr/>
          </p:nvSpPr>
          <p:spPr>
            <a:xfrm>
              <a:off x="5969160" y="3206880"/>
              <a:ext cx="27000" cy="64800"/>
            </a:xfrm>
            <a:custGeom>
              <a:avLst/>
              <a:gdLst/>
              <a:ahLst/>
              <a:rect l="l" t="t" r="r" b="b"/>
              <a:pathLst>
                <a:path w="17" h="41">
                  <a:moveTo>
                    <a:pt x="12" y="38"/>
                  </a:moveTo>
                  <a:lnTo>
                    <a:pt x="17" y="8"/>
                  </a:lnTo>
                  <a:lnTo>
                    <a:pt x="8" y="0"/>
                  </a:lnTo>
                  <a:lnTo>
                    <a:pt x="0" y="17"/>
                  </a:lnTo>
                  <a:lnTo>
                    <a:pt x="0" y="36"/>
                  </a:lnTo>
                  <a:lnTo>
                    <a:pt x="6" y="41"/>
                  </a:lnTo>
                  <a:lnTo>
                    <a:pt x="12" y="38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18000" bIns="180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582" name=""/>
          <p:cNvSpPr/>
          <p:nvPr/>
        </p:nvSpPr>
        <p:spPr>
          <a:xfrm>
            <a:off x="5451480" y="2946240"/>
            <a:ext cx="677880" cy="684360"/>
          </a:xfrm>
          <a:custGeom>
            <a:avLst/>
            <a:gdLst/>
            <a:ahLst/>
            <a:rect l="l" t="t" r="r" b="b"/>
            <a:pathLst>
              <a:path w="427" h="431">
                <a:moveTo>
                  <a:pt x="160" y="412"/>
                </a:moveTo>
                <a:lnTo>
                  <a:pt x="153" y="382"/>
                </a:lnTo>
                <a:lnTo>
                  <a:pt x="141" y="371"/>
                </a:lnTo>
                <a:lnTo>
                  <a:pt x="130" y="354"/>
                </a:lnTo>
                <a:lnTo>
                  <a:pt x="125" y="335"/>
                </a:lnTo>
                <a:lnTo>
                  <a:pt x="113" y="320"/>
                </a:lnTo>
                <a:lnTo>
                  <a:pt x="92" y="306"/>
                </a:lnTo>
                <a:lnTo>
                  <a:pt x="87" y="274"/>
                </a:lnTo>
                <a:lnTo>
                  <a:pt x="88" y="262"/>
                </a:lnTo>
                <a:lnTo>
                  <a:pt x="74" y="226"/>
                </a:lnTo>
                <a:lnTo>
                  <a:pt x="61" y="214"/>
                </a:lnTo>
                <a:lnTo>
                  <a:pt x="55" y="212"/>
                </a:lnTo>
                <a:lnTo>
                  <a:pt x="47" y="183"/>
                </a:lnTo>
                <a:lnTo>
                  <a:pt x="10" y="113"/>
                </a:lnTo>
                <a:lnTo>
                  <a:pt x="0" y="113"/>
                </a:lnTo>
                <a:lnTo>
                  <a:pt x="3" y="77"/>
                </a:lnTo>
                <a:lnTo>
                  <a:pt x="3" y="82"/>
                </a:lnTo>
                <a:lnTo>
                  <a:pt x="26" y="84"/>
                </a:lnTo>
                <a:lnTo>
                  <a:pt x="38" y="65"/>
                </a:lnTo>
                <a:lnTo>
                  <a:pt x="55" y="60"/>
                </a:lnTo>
                <a:lnTo>
                  <a:pt x="57" y="50"/>
                </a:lnTo>
                <a:lnTo>
                  <a:pt x="66" y="46"/>
                </a:lnTo>
                <a:lnTo>
                  <a:pt x="45" y="19"/>
                </a:lnTo>
                <a:lnTo>
                  <a:pt x="82" y="9"/>
                </a:lnTo>
                <a:lnTo>
                  <a:pt x="88" y="0"/>
                </a:lnTo>
                <a:lnTo>
                  <a:pt x="120" y="12"/>
                </a:lnTo>
                <a:lnTo>
                  <a:pt x="144" y="28"/>
                </a:lnTo>
                <a:lnTo>
                  <a:pt x="165" y="38"/>
                </a:lnTo>
                <a:lnTo>
                  <a:pt x="169" y="49"/>
                </a:lnTo>
                <a:lnTo>
                  <a:pt x="179" y="50"/>
                </a:lnTo>
                <a:lnTo>
                  <a:pt x="181" y="69"/>
                </a:lnTo>
                <a:lnTo>
                  <a:pt x="204" y="82"/>
                </a:lnTo>
                <a:lnTo>
                  <a:pt x="221" y="93"/>
                </a:lnTo>
                <a:lnTo>
                  <a:pt x="241" y="84"/>
                </a:lnTo>
                <a:lnTo>
                  <a:pt x="258" y="90"/>
                </a:lnTo>
                <a:lnTo>
                  <a:pt x="263" y="101"/>
                </a:lnTo>
                <a:lnTo>
                  <a:pt x="277" y="101"/>
                </a:lnTo>
                <a:lnTo>
                  <a:pt x="284" y="118"/>
                </a:lnTo>
                <a:lnTo>
                  <a:pt x="295" y="130"/>
                </a:lnTo>
                <a:lnTo>
                  <a:pt x="296" y="137"/>
                </a:lnTo>
                <a:lnTo>
                  <a:pt x="312" y="150"/>
                </a:lnTo>
                <a:lnTo>
                  <a:pt x="314" y="161"/>
                </a:lnTo>
                <a:lnTo>
                  <a:pt x="312" y="173"/>
                </a:lnTo>
                <a:lnTo>
                  <a:pt x="326" y="200"/>
                </a:lnTo>
                <a:lnTo>
                  <a:pt x="332" y="205"/>
                </a:lnTo>
                <a:lnTo>
                  <a:pt x="345" y="226"/>
                </a:lnTo>
                <a:lnTo>
                  <a:pt x="350" y="246"/>
                </a:lnTo>
                <a:lnTo>
                  <a:pt x="413" y="257"/>
                </a:lnTo>
                <a:lnTo>
                  <a:pt x="417" y="253"/>
                </a:lnTo>
                <a:lnTo>
                  <a:pt x="427" y="272"/>
                </a:lnTo>
                <a:lnTo>
                  <a:pt x="411" y="322"/>
                </a:lnTo>
                <a:lnTo>
                  <a:pt x="350" y="347"/>
                </a:lnTo>
                <a:lnTo>
                  <a:pt x="286" y="366"/>
                </a:lnTo>
                <a:lnTo>
                  <a:pt x="235" y="431"/>
                </a:lnTo>
                <a:lnTo>
                  <a:pt x="235" y="404"/>
                </a:lnTo>
                <a:lnTo>
                  <a:pt x="198" y="388"/>
                </a:lnTo>
                <a:lnTo>
                  <a:pt x="177" y="395"/>
                </a:lnTo>
                <a:lnTo>
                  <a:pt x="160" y="412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583" name=""/>
          <p:cNvGrpSpPr/>
          <p:nvPr/>
        </p:nvGrpSpPr>
        <p:grpSpPr>
          <a:xfrm>
            <a:off x="5451480" y="2946240"/>
            <a:ext cx="677880" cy="684360"/>
            <a:chOff x="5451480" y="2946240"/>
            <a:chExt cx="677880" cy="684360"/>
          </a:xfrm>
        </p:grpSpPr>
        <p:sp>
          <p:nvSpPr>
            <p:cNvPr id="584" name=""/>
            <p:cNvSpPr/>
            <p:nvPr/>
          </p:nvSpPr>
          <p:spPr>
            <a:xfrm>
              <a:off x="5451480" y="2946240"/>
              <a:ext cx="677880" cy="684360"/>
            </a:xfrm>
            <a:custGeom>
              <a:avLst/>
              <a:gdLst/>
              <a:ahLst/>
              <a:rect l="l" t="t" r="r" b="b"/>
              <a:pathLst>
                <a:path w="427" h="431">
                  <a:moveTo>
                    <a:pt x="160" y="412"/>
                  </a:moveTo>
                  <a:lnTo>
                    <a:pt x="153" y="382"/>
                  </a:lnTo>
                  <a:lnTo>
                    <a:pt x="141" y="371"/>
                  </a:lnTo>
                  <a:lnTo>
                    <a:pt x="130" y="354"/>
                  </a:lnTo>
                  <a:lnTo>
                    <a:pt x="125" y="335"/>
                  </a:lnTo>
                  <a:lnTo>
                    <a:pt x="113" y="320"/>
                  </a:lnTo>
                  <a:lnTo>
                    <a:pt x="92" y="306"/>
                  </a:lnTo>
                  <a:lnTo>
                    <a:pt x="87" y="274"/>
                  </a:lnTo>
                  <a:lnTo>
                    <a:pt x="88" y="262"/>
                  </a:lnTo>
                  <a:lnTo>
                    <a:pt x="74" y="226"/>
                  </a:lnTo>
                  <a:lnTo>
                    <a:pt x="61" y="214"/>
                  </a:lnTo>
                  <a:lnTo>
                    <a:pt x="55" y="212"/>
                  </a:lnTo>
                  <a:lnTo>
                    <a:pt x="47" y="183"/>
                  </a:lnTo>
                  <a:lnTo>
                    <a:pt x="10" y="113"/>
                  </a:lnTo>
                  <a:lnTo>
                    <a:pt x="0" y="113"/>
                  </a:lnTo>
                  <a:lnTo>
                    <a:pt x="3" y="77"/>
                  </a:lnTo>
                  <a:lnTo>
                    <a:pt x="3" y="82"/>
                  </a:lnTo>
                  <a:lnTo>
                    <a:pt x="26" y="84"/>
                  </a:lnTo>
                  <a:lnTo>
                    <a:pt x="38" y="65"/>
                  </a:lnTo>
                  <a:lnTo>
                    <a:pt x="55" y="60"/>
                  </a:lnTo>
                  <a:lnTo>
                    <a:pt x="57" y="50"/>
                  </a:lnTo>
                  <a:lnTo>
                    <a:pt x="66" y="46"/>
                  </a:lnTo>
                  <a:lnTo>
                    <a:pt x="45" y="19"/>
                  </a:lnTo>
                  <a:lnTo>
                    <a:pt x="82" y="9"/>
                  </a:lnTo>
                  <a:lnTo>
                    <a:pt x="88" y="0"/>
                  </a:lnTo>
                  <a:lnTo>
                    <a:pt x="120" y="12"/>
                  </a:lnTo>
                  <a:lnTo>
                    <a:pt x="144" y="28"/>
                  </a:lnTo>
                  <a:lnTo>
                    <a:pt x="165" y="38"/>
                  </a:lnTo>
                  <a:lnTo>
                    <a:pt x="169" y="49"/>
                  </a:lnTo>
                  <a:lnTo>
                    <a:pt x="179" y="50"/>
                  </a:lnTo>
                  <a:lnTo>
                    <a:pt x="181" y="69"/>
                  </a:lnTo>
                  <a:lnTo>
                    <a:pt x="204" y="82"/>
                  </a:lnTo>
                  <a:lnTo>
                    <a:pt x="221" y="93"/>
                  </a:lnTo>
                  <a:lnTo>
                    <a:pt x="241" y="84"/>
                  </a:lnTo>
                  <a:lnTo>
                    <a:pt x="258" y="90"/>
                  </a:lnTo>
                  <a:lnTo>
                    <a:pt x="263" y="101"/>
                  </a:lnTo>
                  <a:lnTo>
                    <a:pt x="277" y="101"/>
                  </a:lnTo>
                  <a:lnTo>
                    <a:pt x="284" y="118"/>
                  </a:lnTo>
                  <a:lnTo>
                    <a:pt x="295" y="130"/>
                  </a:lnTo>
                  <a:lnTo>
                    <a:pt x="296" y="137"/>
                  </a:lnTo>
                  <a:lnTo>
                    <a:pt x="312" y="150"/>
                  </a:lnTo>
                  <a:lnTo>
                    <a:pt x="314" y="161"/>
                  </a:lnTo>
                  <a:lnTo>
                    <a:pt x="312" y="173"/>
                  </a:lnTo>
                  <a:lnTo>
                    <a:pt x="326" y="200"/>
                  </a:lnTo>
                  <a:lnTo>
                    <a:pt x="332" y="205"/>
                  </a:lnTo>
                  <a:lnTo>
                    <a:pt x="345" y="226"/>
                  </a:lnTo>
                  <a:lnTo>
                    <a:pt x="350" y="246"/>
                  </a:lnTo>
                  <a:lnTo>
                    <a:pt x="413" y="257"/>
                  </a:lnTo>
                  <a:lnTo>
                    <a:pt x="417" y="253"/>
                  </a:lnTo>
                  <a:lnTo>
                    <a:pt x="427" y="272"/>
                  </a:lnTo>
                  <a:lnTo>
                    <a:pt x="411" y="322"/>
                  </a:lnTo>
                  <a:lnTo>
                    <a:pt x="350" y="347"/>
                  </a:lnTo>
                  <a:lnTo>
                    <a:pt x="286" y="366"/>
                  </a:lnTo>
                  <a:lnTo>
                    <a:pt x="235" y="431"/>
                  </a:lnTo>
                  <a:lnTo>
                    <a:pt x="235" y="404"/>
                  </a:lnTo>
                  <a:lnTo>
                    <a:pt x="198" y="388"/>
                  </a:lnTo>
                  <a:lnTo>
                    <a:pt x="177" y="395"/>
                  </a:lnTo>
                  <a:lnTo>
                    <a:pt x="160" y="412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585" name=""/>
            <p:cNvSpPr/>
            <p:nvPr/>
          </p:nvSpPr>
          <p:spPr>
            <a:xfrm>
              <a:off x="5451480" y="2946240"/>
              <a:ext cx="677880" cy="684360"/>
            </a:xfrm>
            <a:custGeom>
              <a:avLst/>
              <a:gdLst/>
              <a:ahLst/>
              <a:rect l="l" t="t" r="r" b="b"/>
              <a:pathLst>
                <a:path w="427" h="431">
                  <a:moveTo>
                    <a:pt x="160" y="412"/>
                  </a:moveTo>
                  <a:lnTo>
                    <a:pt x="153" y="382"/>
                  </a:lnTo>
                  <a:lnTo>
                    <a:pt x="141" y="371"/>
                  </a:lnTo>
                  <a:lnTo>
                    <a:pt x="130" y="354"/>
                  </a:lnTo>
                  <a:lnTo>
                    <a:pt x="125" y="335"/>
                  </a:lnTo>
                  <a:lnTo>
                    <a:pt x="113" y="320"/>
                  </a:lnTo>
                  <a:lnTo>
                    <a:pt x="92" y="306"/>
                  </a:lnTo>
                  <a:lnTo>
                    <a:pt x="87" y="274"/>
                  </a:lnTo>
                  <a:lnTo>
                    <a:pt x="88" y="262"/>
                  </a:lnTo>
                  <a:lnTo>
                    <a:pt x="74" y="226"/>
                  </a:lnTo>
                  <a:lnTo>
                    <a:pt x="61" y="214"/>
                  </a:lnTo>
                  <a:lnTo>
                    <a:pt x="55" y="212"/>
                  </a:lnTo>
                  <a:lnTo>
                    <a:pt x="47" y="183"/>
                  </a:lnTo>
                  <a:lnTo>
                    <a:pt x="10" y="113"/>
                  </a:lnTo>
                  <a:lnTo>
                    <a:pt x="0" y="113"/>
                  </a:lnTo>
                  <a:lnTo>
                    <a:pt x="3" y="77"/>
                  </a:lnTo>
                  <a:lnTo>
                    <a:pt x="3" y="82"/>
                  </a:lnTo>
                  <a:lnTo>
                    <a:pt x="26" y="84"/>
                  </a:lnTo>
                  <a:lnTo>
                    <a:pt x="38" y="65"/>
                  </a:lnTo>
                  <a:lnTo>
                    <a:pt x="55" y="60"/>
                  </a:lnTo>
                  <a:lnTo>
                    <a:pt x="57" y="50"/>
                  </a:lnTo>
                  <a:lnTo>
                    <a:pt x="66" y="46"/>
                  </a:lnTo>
                  <a:lnTo>
                    <a:pt x="45" y="19"/>
                  </a:lnTo>
                  <a:lnTo>
                    <a:pt x="82" y="9"/>
                  </a:lnTo>
                  <a:lnTo>
                    <a:pt x="88" y="0"/>
                  </a:lnTo>
                  <a:lnTo>
                    <a:pt x="120" y="12"/>
                  </a:lnTo>
                  <a:lnTo>
                    <a:pt x="144" y="28"/>
                  </a:lnTo>
                  <a:lnTo>
                    <a:pt x="165" y="38"/>
                  </a:lnTo>
                  <a:lnTo>
                    <a:pt x="169" y="49"/>
                  </a:lnTo>
                  <a:lnTo>
                    <a:pt x="179" y="50"/>
                  </a:lnTo>
                  <a:lnTo>
                    <a:pt x="181" y="69"/>
                  </a:lnTo>
                  <a:lnTo>
                    <a:pt x="204" y="82"/>
                  </a:lnTo>
                  <a:lnTo>
                    <a:pt x="221" y="93"/>
                  </a:lnTo>
                  <a:lnTo>
                    <a:pt x="241" y="84"/>
                  </a:lnTo>
                  <a:lnTo>
                    <a:pt x="258" y="90"/>
                  </a:lnTo>
                  <a:lnTo>
                    <a:pt x="263" y="101"/>
                  </a:lnTo>
                  <a:lnTo>
                    <a:pt x="277" y="101"/>
                  </a:lnTo>
                  <a:lnTo>
                    <a:pt x="284" y="118"/>
                  </a:lnTo>
                  <a:lnTo>
                    <a:pt x="295" y="130"/>
                  </a:lnTo>
                  <a:lnTo>
                    <a:pt x="296" y="137"/>
                  </a:lnTo>
                  <a:lnTo>
                    <a:pt x="312" y="150"/>
                  </a:lnTo>
                  <a:lnTo>
                    <a:pt x="314" y="161"/>
                  </a:lnTo>
                  <a:lnTo>
                    <a:pt x="312" y="173"/>
                  </a:lnTo>
                  <a:lnTo>
                    <a:pt x="326" y="200"/>
                  </a:lnTo>
                  <a:lnTo>
                    <a:pt x="332" y="205"/>
                  </a:lnTo>
                  <a:lnTo>
                    <a:pt x="345" y="226"/>
                  </a:lnTo>
                  <a:lnTo>
                    <a:pt x="350" y="246"/>
                  </a:lnTo>
                  <a:lnTo>
                    <a:pt x="413" y="257"/>
                  </a:lnTo>
                  <a:lnTo>
                    <a:pt x="417" y="253"/>
                  </a:lnTo>
                  <a:lnTo>
                    <a:pt x="427" y="272"/>
                  </a:lnTo>
                  <a:lnTo>
                    <a:pt x="411" y="322"/>
                  </a:lnTo>
                  <a:lnTo>
                    <a:pt x="350" y="347"/>
                  </a:lnTo>
                  <a:lnTo>
                    <a:pt x="286" y="366"/>
                  </a:lnTo>
                  <a:lnTo>
                    <a:pt x="235" y="431"/>
                  </a:lnTo>
                  <a:lnTo>
                    <a:pt x="235" y="404"/>
                  </a:lnTo>
                  <a:lnTo>
                    <a:pt x="198" y="388"/>
                  </a:lnTo>
                  <a:lnTo>
                    <a:pt x="177" y="395"/>
                  </a:lnTo>
                  <a:lnTo>
                    <a:pt x="160" y="412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586" name=""/>
          <p:cNvSpPr/>
          <p:nvPr/>
        </p:nvSpPr>
        <p:spPr>
          <a:xfrm>
            <a:off x="5478480" y="2712960"/>
            <a:ext cx="223920" cy="230400"/>
          </a:xfrm>
          <a:custGeom>
            <a:avLst/>
            <a:gdLst/>
            <a:ahLst/>
            <a:rect l="l" t="t" r="r" b="b"/>
            <a:pathLst>
              <a:path w="141" h="145">
                <a:moveTo>
                  <a:pt x="63" y="118"/>
                </a:moveTo>
                <a:lnTo>
                  <a:pt x="20" y="145"/>
                </a:lnTo>
                <a:lnTo>
                  <a:pt x="3" y="136"/>
                </a:lnTo>
                <a:lnTo>
                  <a:pt x="0" y="136"/>
                </a:lnTo>
                <a:lnTo>
                  <a:pt x="0" y="121"/>
                </a:lnTo>
                <a:lnTo>
                  <a:pt x="10" y="112"/>
                </a:lnTo>
                <a:lnTo>
                  <a:pt x="10" y="104"/>
                </a:lnTo>
                <a:lnTo>
                  <a:pt x="19" y="101"/>
                </a:lnTo>
                <a:lnTo>
                  <a:pt x="16" y="99"/>
                </a:lnTo>
                <a:lnTo>
                  <a:pt x="24" y="92"/>
                </a:lnTo>
                <a:lnTo>
                  <a:pt x="19" y="82"/>
                </a:lnTo>
                <a:lnTo>
                  <a:pt x="20" y="77"/>
                </a:lnTo>
                <a:lnTo>
                  <a:pt x="10" y="77"/>
                </a:lnTo>
                <a:lnTo>
                  <a:pt x="8" y="46"/>
                </a:lnTo>
                <a:lnTo>
                  <a:pt x="8" y="38"/>
                </a:lnTo>
                <a:lnTo>
                  <a:pt x="14" y="44"/>
                </a:lnTo>
                <a:lnTo>
                  <a:pt x="19" y="33"/>
                </a:lnTo>
                <a:lnTo>
                  <a:pt x="24" y="32"/>
                </a:lnTo>
                <a:lnTo>
                  <a:pt x="20" y="24"/>
                </a:lnTo>
                <a:lnTo>
                  <a:pt x="24" y="14"/>
                </a:lnTo>
                <a:lnTo>
                  <a:pt x="40" y="19"/>
                </a:lnTo>
                <a:lnTo>
                  <a:pt x="59" y="13"/>
                </a:lnTo>
                <a:lnTo>
                  <a:pt x="75" y="19"/>
                </a:lnTo>
                <a:lnTo>
                  <a:pt x="106" y="5"/>
                </a:lnTo>
                <a:lnTo>
                  <a:pt x="127" y="8"/>
                </a:lnTo>
                <a:lnTo>
                  <a:pt x="136" y="0"/>
                </a:lnTo>
                <a:lnTo>
                  <a:pt x="141" y="5"/>
                </a:lnTo>
                <a:lnTo>
                  <a:pt x="129" y="22"/>
                </a:lnTo>
                <a:lnTo>
                  <a:pt x="117" y="27"/>
                </a:lnTo>
                <a:lnTo>
                  <a:pt x="115" y="73"/>
                </a:lnTo>
                <a:lnTo>
                  <a:pt x="113" y="85"/>
                </a:lnTo>
                <a:lnTo>
                  <a:pt x="63" y="118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587" name=""/>
          <p:cNvGrpSpPr/>
          <p:nvPr/>
        </p:nvGrpSpPr>
        <p:grpSpPr>
          <a:xfrm>
            <a:off x="5478480" y="2712960"/>
            <a:ext cx="223920" cy="230400"/>
            <a:chOff x="5478480" y="2712960"/>
            <a:chExt cx="223920" cy="230400"/>
          </a:xfrm>
        </p:grpSpPr>
        <p:sp>
          <p:nvSpPr>
            <p:cNvPr id="588" name=""/>
            <p:cNvSpPr/>
            <p:nvPr/>
          </p:nvSpPr>
          <p:spPr>
            <a:xfrm>
              <a:off x="5478480" y="2712960"/>
              <a:ext cx="223920" cy="230400"/>
            </a:xfrm>
            <a:custGeom>
              <a:avLst/>
              <a:gdLst/>
              <a:ahLst/>
              <a:rect l="l" t="t" r="r" b="b"/>
              <a:pathLst>
                <a:path w="141" h="145">
                  <a:moveTo>
                    <a:pt x="63" y="118"/>
                  </a:moveTo>
                  <a:lnTo>
                    <a:pt x="20" y="145"/>
                  </a:lnTo>
                  <a:lnTo>
                    <a:pt x="3" y="136"/>
                  </a:lnTo>
                  <a:lnTo>
                    <a:pt x="0" y="136"/>
                  </a:lnTo>
                  <a:lnTo>
                    <a:pt x="0" y="121"/>
                  </a:lnTo>
                  <a:lnTo>
                    <a:pt x="10" y="112"/>
                  </a:lnTo>
                  <a:lnTo>
                    <a:pt x="10" y="104"/>
                  </a:lnTo>
                  <a:lnTo>
                    <a:pt x="19" y="101"/>
                  </a:lnTo>
                  <a:lnTo>
                    <a:pt x="16" y="99"/>
                  </a:lnTo>
                  <a:lnTo>
                    <a:pt x="24" y="92"/>
                  </a:lnTo>
                  <a:lnTo>
                    <a:pt x="19" y="82"/>
                  </a:lnTo>
                  <a:lnTo>
                    <a:pt x="20" y="77"/>
                  </a:lnTo>
                  <a:lnTo>
                    <a:pt x="10" y="77"/>
                  </a:lnTo>
                  <a:lnTo>
                    <a:pt x="8" y="46"/>
                  </a:lnTo>
                  <a:lnTo>
                    <a:pt x="8" y="38"/>
                  </a:lnTo>
                  <a:lnTo>
                    <a:pt x="14" y="44"/>
                  </a:lnTo>
                  <a:lnTo>
                    <a:pt x="19" y="33"/>
                  </a:lnTo>
                  <a:lnTo>
                    <a:pt x="24" y="32"/>
                  </a:lnTo>
                  <a:lnTo>
                    <a:pt x="20" y="24"/>
                  </a:lnTo>
                  <a:lnTo>
                    <a:pt x="24" y="14"/>
                  </a:lnTo>
                  <a:lnTo>
                    <a:pt x="40" y="19"/>
                  </a:lnTo>
                  <a:lnTo>
                    <a:pt x="59" y="13"/>
                  </a:lnTo>
                  <a:lnTo>
                    <a:pt x="75" y="19"/>
                  </a:lnTo>
                  <a:lnTo>
                    <a:pt x="106" y="5"/>
                  </a:lnTo>
                  <a:lnTo>
                    <a:pt x="127" y="8"/>
                  </a:lnTo>
                  <a:lnTo>
                    <a:pt x="136" y="0"/>
                  </a:lnTo>
                  <a:lnTo>
                    <a:pt x="141" y="5"/>
                  </a:lnTo>
                  <a:lnTo>
                    <a:pt x="129" y="22"/>
                  </a:lnTo>
                  <a:lnTo>
                    <a:pt x="117" y="27"/>
                  </a:lnTo>
                  <a:lnTo>
                    <a:pt x="115" y="73"/>
                  </a:lnTo>
                  <a:lnTo>
                    <a:pt x="113" y="85"/>
                  </a:lnTo>
                  <a:lnTo>
                    <a:pt x="63" y="118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589" name=""/>
            <p:cNvSpPr/>
            <p:nvPr/>
          </p:nvSpPr>
          <p:spPr>
            <a:xfrm>
              <a:off x="5478480" y="2712960"/>
              <a:ext cx="223920" cy="230400"/>
            </a:xfrm>
            <a:custGeom>
              <a:avLst/>
              <a:gdLst/>
              <a:ahLst/>
              <a:rect l="l" t="t" r="r" b="b"/>
              <a:pathLst>
                <a:path w="141" h="145">
                  <a:moveTo>
                    <a:pt x="63" y="118"/>
                  </a:moveTo>
                  <a:lnTo>
                    <a:pt x="20" y="145"/>
                  </a:lnTo>
                  <a:lnTo>
                    <a:pt x="3" y="136"/>
                  </a:lnTo>
                  <a:lnTo>
                    <a:pt x="0" y="136"/>
                  </a:lnTo>
                  <a:lnTo>
                    <a:pt x="0" y="121"/>
                  </a:lnTo>
                  <a:lnTo>
                    <a:pt x="10" y="112"/>
                  </a:lnTo>
                  <a:lnTo>
                    <a:pt x="10" y="104"/>
                  </a:lnTo>
                  <a:lnTo>
                    <a:pt x="19" y="101"/>
                  </a:lnTo>
                  <a:lnTo>
                    <a:pt x="16" y="99"/>
                  </a:lnTo>
                  <a:lnTo>
                    <a:pt x="24" y="92"/>
                  </a:lnTo>
                  <a:lnTo>
                    <a:pt x="19" y="82"/>
                  </a:lnTo>
                  <a:lnTo>
                    <a:pt x="20" y="77"/>
                  </a:lnTo>
                  <a:lnTo>
                    <a:pt x="10" y="77"/>
                  </a:lnTo>
                  <a:lnTo>
                    <a:pt x="8" y="46"/>
                  </a:lnTo>
                  <a:lnTo>
                    <a:pt x="8" y="38"/>
                  </a:lnTo>
                  <a:lnTo>
                    <a:pt x="14" y="44"/>
                  </a:lnTo>
                  <a:lnTo>
                    <a:pt x="19" y="33"/>
                  </a:lnTo>
                  <a:lnTo>
                    <a:pt x="24" y="32"/>
                  </a:lnTo>
                  <a:lnTo>
                    <a:pt x="20" y="24"/>
                  </a:lnTo>
                  <a:lnTo>
                    <a:pt x="24" y="14"/>
                  </a:lnTo>
                  <a:lnTo>
                    <a:pt x="40" y="19"/>
                  </a:lnTo>
                  <a:lnTo>
                    <a:pt x="59" y="13"/>
                  </a:lnTo>
                  <a:lnTo>
                    <a:pt x="75" y="19"/>
                  </a:lnTo>
                  <a:lnTo>
                    <a:pt x="106" y="5"/>
                  </a:lnTo>
                  <a:lnTo>
                    <a:pt x="127" y="8"/>
                  </a:lnTo>
                  <a:lnTo>
                    <a:pt x="136" y="0"/>
                  </a:lnTo>
                  <a:lnTo>
                    <a:pt x="141" y="5"/>
                  </a:lnTo>
                  <a:lnTo>
                    <a:pt x="129" y="22"/>
                  </a:lnTo>
                  <a:lnTo>
                    <a:pt x="117" y="27"/>
                  </a:lnTo>
                  <a:lnTo>
                    <a:pt x="115" y="73"/>
                  </a:lnTo>
                  <a:lnTo>
                    <a:pt x="113" y="85"/>
                  </a:lnTo>
                  <a:lnTo>
                    <a:pt x="63" y="118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590" name=""/>
          <p:cNvSpPr/>
          <p:nvPr/>
        </p:nvSpPr>
        <p:spPr>
          <a:xfrm>
            <a:off x="5978520" y="3209760"/>
            <a:ext cx="166680" cy="144720"/>
          </a:xfrm>
          <a:custGeom>
            <a:avLst/>
            <a:gdLst/>
            <a:ahLst/>
            <a:rect l="l" t="t" r="r" b="b"/>
            <a:pathLst>
              <a:path w="105" h="91">
                <a:moveTo>
                  <a:pt x="105" y="31"/>
                </a:moveTo>
                <a:lnTo>
                  <a:pt x="105" y="12"/>
                </a:lnTo>
                <a:lnTo>
                  <a:pt x="102" y="9"/>
                </a:lnTo>
                <a:lnTo>
                  <a:pt x="102" y="0"/>
                </a:lnTo>
                <a:lnTo>
                  <a:pt x="69" y="41"/>
                </a:lnTo>
                <a:lnTo>
                  <a:pt x="69" y="46"/>
                </a:lnTo>
                <a:lnTo>
                  <a:pt x="58" y="50"/>
                </a:lnTo>
                <a:lnTo>
                  <a:pt x="32" y="47"/>
                </a:lnTo>
                <a:lnTo>
                  <a:pt x="25" y="53"/>
                </a:lnTo>
                <a:lnTo>
                  <a:pt x="15" y="53"/>
                </a:lnTo>
                <a:lnTo>
                  <a:pt x="13" y="47"/>
                </a:lnTo>
                <a:lnTo>
                  <a:pt x="7" y="46"/>
                </a:lnTo>
                <a:lnTo>
                  <a:pt x="7" y="36"/>
                </a:lnTo>
                <a:lnTo>
                  <a:pt x="0" y="38"/>
                </a:lnTo>
                <a:lnTo>
                  <a:pt x="13" y="60"/>
                </a:lnTo>
                <a:lnTo>
                  <a:pt x="19" y="79"/>
                </a:lnTo>
                <a:lnTo>
                  <a:pt x="81" y="91"/>
                </a:lnTo>
                <a:lnTo>
                  <a:pt x="85" y="87"/>
                </a:lnTo>
                <a:lnTo>
                  <a:pt x="89" y="55"/>
                </a:lnTo>
                <a:lnTo>
                  <a:pt x="100" y="50"/>
                </a:lnTo>
                <a:lnTo>
                  <a:pt x="95" y="31"/>
                </a:lnTo>
                <a:lnTo>
                  <a:pt x="105" y="31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591" name=""/>
          <p:cNvGrpSpPr/>
          <p:nvPr/>
        </p:nvGrpSpPr>
        <p:grpSpPr>
          <a:xfrm>
            <a:off x="5978520" y="3209760"/>
            <a:ext cx="166680" cy="144720"/>
            <a:chOff x="5978520" y="3209760"/>
            <a:chExt cx="166680" cy="144720"/>
          </a:xfrm>
        </p:grpSpPr>
        <p:sp>
          <p:nvSpPr>
            <p:cNvPr id="592" name=""/>
            <p:cNvSpPr/>
            <p:nvPr/>
          </p:nvSpPr>
          <p:spPr>
            <a:xfrm>
              <a:off x="5978520" y="3209760"/>
              <a:ext cx="166680" cy="144720"/>
            </a:xfrm>
            <a:custGeom>
              <a:avLst/>
              <a:gdLst/>
              <a:ahLst/>
              <a:rect l="l" t="t" r="r" b="b"/>
              <a:pathLst>
                <a:path w="105" h="91">
                  <a:moveTo>
                    <a:pt x="105" y="31"/>
                  </a:moveTo>
                  <a:lnTo>
                    <a:pt x="105" y="12"/>
                  </a:lnTo>
                  <a:lnTo>
                    <a:pt x="102" y="9"/>
                  </a:lnTo>
                  <a:lnTo>
                    <a:pt x="102" y="0"/>
                  </a:lnTo>
                  <a:lnTo>
                    <a:pt x="69" y="41"/>
                  </a:lnTo>
                  <a:lnTo>
                    <a:pt x="69" y="46"/>
                  </a:lnTo>
                  <a:lnTo>
                    <a:pt x="58" y="50"/>
                  </a:lnTo>
                  <a:lnTo>
                    <a:pt x="32" y="47"/>
                  </a:lnTo>
                  <a:lnTo>
                    <a:pt x="25" y="53"/>
                  </a:lnTo>
                  <a:lnTo>
                    <a:pt x="15" y="53"/>
                  </a:lnTo>
                  <a:lnTo>
                    <a:pt x="13" y="47"/>
                  </a:lnTo>
                  <a:lnTo>
                    <a:pt x="7" y="46"/>
                  </a:lnTo>
                  <a:lnTo>
                    <a:pt x="7" y="36"/>
                  </a:lnTo>
                  <a:lnTo>
                    <a:pt x="0" y="38"/>
                  </a:lnTo>
                  <a:lnTo>
                    <a:pt x="13" y="60"/>
                  </a:lnTo>
                  <a:lnTo>
                    <a:pt x="19" y="79"/>
                  </a:lnTo>
                  <a:lnTo>
                    <a:pt x="81" y="91"/>
                  </a:lnTo>
                  <a:lnTo>
                    <a:pt x="85" y="87"/>
                  </a:lnTo>
                  <a:lnTo>
                    <a:pt x="89" y="55"/>
                  </a:lnTo>
                  <a:lnTo>
                    <a:pt x="100" y="50"/>
                  </a:lnTo>
                  <a:lnTo>
                    <a:pt x="95" y="31"/>
                  </a:lnTo>
                  <a:lnTo>
                    <a:pt x="105" y="31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593" name=""/>
            <p:cNvSpPr/>
            <p:nvPr/>
          </p:nvSpPr>
          <p:spPr>
            <a:xfrm>
              <a:off x="5978520" y="3209760"/>
              <a:ext cx="166680" cy="144720"/>
            </a:xfrm>
            <a:custGeom>
              <a:avLst/>
              <a:gdLst/>
              <a:ahLst/>
              <a:rect l="l" t="t" r="r" b="b"/>
              <a:pathLst>
                <a:path w="105" h="91">
                  <a:moveTo>
                    <a:pt x="105" y="31"/>
                  </a:moveTo>
                  <a:lnTo>
                    <a:pt x="105" y="12"/>
                  </a:lnTo>
                  <a:lnTo>
                    <a:pt x="102" y="9"/>
                  </a:lnTo>
                  <a:lnTo>
                    <a:pt x="102" y="0"/>
                  </a:lnTo>
                  <a:lnTo>
                    <a:pt x="69" y="41"/>
                  </a:lnTo>
                  <a:lnTo>
                    <a:pt x="69" y="46"/>
                  </a:lnTo>
                  <a:lnTo>
                    <a:pt x="58" y="50"/>
                  </a:lnTo>
                  <a:lnTo>
                    <a:pt x="32" y="47"/>
                  </a:lnTo>
                  <a:lnTo>
                    <a:pt x="25" y="53"/>
                  </a:lnTo>
                  <a:lnTo>
                    <a:pt x="15" y="53"/>
                  </a:lnTo>
                  <a:lnTo>
                    <a:pt x="13" y="47"/>
                  </a:lnTo>
                  <a:lnTo>
                    <a:pt x="7" y="46"/>
                  </a:lnTo>
                  <a:lnTo>
                    <a:pt x="7" y="36"/>
                  </a:lnTo>
                  <a:lnTo>
                    <a:pt x="0" y="38"/>
                  </a:lnTo>
                  <a:lnTo>
                    <a:pt x="13" y="60"/>
                  </a:lnTo>
                  <a:lnTo>
                    <a:pt x="19" y="79"/>
                  </a:lnTo>
                  <a:lnTo>
                    <a:pt x="81" y="91"/>
                  </a:lnTo>
                  <a:lnTo>
                    <a:pt x="85" y="87"/>
                  </a:lnTo>
                  <a:lnTo>
                    <a:pt x="89" y="55"/>
                  </a:lnTo>
                  <a:lnTo>
                    <a:pt x="100" y="50"/>
                  </a:lnTo>
                  <a:lnTo>
                    <a:pt x="95" y="31"/>
                  </a:lnTo>
                  <a:lnTo>
                    <a:pt x="105" y="31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594" name=""/>
          <p:cNvSpPr/>
          <p:nvPr/>
        </p:nvSpPr>
        <p:spPr>
          <a:xfrm>
            <a:off x="5176800" y="2484360"/>
            <a:ext cx="93600" cy="95400"/>
          </a:xfrm>
          <a:custGeom>
            <a:avLst/>
            <a:gdLst/>
            <a:ahLst/>
            <a:rect l="l" t="t" r="r" b="b"/>
            <a:pathLst>
              <a:path w="59" h="60">
                <a:moveTo>
                  <a:pt x="38" y="3"/>
                </a:moveTo>
                <a:lnTo>
                  <a:pt x="22" y="0"/>
                </a:lnTo>
                <a:lnTo>
                  <a:pt x="3" y="8"/>
                </a:lnTo>
                <a:lnTo>
                  <a:pt x="8" y="17"/>
                </a:lnTo>
                <a:lnTo>
                  <a:pt x="0" y="38"/>
                </a:lnTo>
                <a:lnTo>
                  <a:pt x="10" y="43"/>
                </a:lnTo>
                <a:lnTo>
                  <a:pt x="3" y="51"/>
                </a:lnTo>
                <a:lnTo>
                  <a:pt x="1" y="60"/>
                </a:lnTo>
                <a:lnTo>
                  <a:pt x="31" y="32"/>
                </a:lnTo>
                <a:lnTo>
                  <a:pt x="55" y="32"/>
                </a:lnTo>
                <a:lnTo>
                  <a:pt x="59" y="24"/>
                </a:lnTo>
                <a:lnTo>
                  <a:pt x="40" y="14"/>
                </a:lnTo>
                <a:lnTo>
                  <a:pt x="38" y="3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595" name=""/>
          <p:cNvGrpSpPr/>
          <p:nvPr/>
        </p:nvGrpSpPr>
        <p:grpSpPr>
          <a:xfrm>
            <a:off x="5176800" y="2484360"/>
            <a:ext cx="93600" cy="95400"/>
            <a:chOff x="5176800" y="2484360"/>
            <a:chExt cx="93600" cy="95400"/>
          </a:xfrm>
        </p:grpSpPr>
        <p:sp>
          <p:nvSpPr>
            <p:cNvPr id="596" name=""/>
            <p:cNvSpPr/>
            <p:nvPr/>
          </p:nvSpPr>
          <p:spPr>
            <a:xfrm>
              <a:off x="5176800" y="2484360"/>
              <a:ext cx="93600" cy="95400"/>
            </a:xfrm>
            <a:custGeom>
              <a:avLst/>
              <a:gdLst/>
              <a:ahLst/>
              <a:rect l="l" t="t" r="r" b="b"/>
              <a:pathLst>
                <a:path w="59" h="60">
                  <a:moveTo>
                    <a:pt x="38" y="3"/>
                  </a:moveTo>
                  <a:lnTo>
                    <a:pt x="22" y="0"/>
                  </a:lnTo>
                  <a:lnTo>
                    <a:pt x="3" y="8"/>
                  </a:lnTo>
                  <a:lnTo>
                    <a:pt x="8" y="17"/>
                  </a:lnTo>
                  <a:lnTo>
                    <a:pt x="0" y="38"/>
                  </a:lnTo>
                  <a:lnTo>
                    <a:pt x="10" y="43"/>
                  </a:lnTo>
                  <a:lnTo>
                    <a:pt x="3" y="51"/>
                  </a:lnTo>
                  <a:lnTo>
                    <a:pt x="1" y="60"/>
                  </a:lnTo>
                  <a:lnTo>
                    <a:pt x="31" y="32"/>
                  </a:lnTo>
                  <a:lnTo>
                    <a:pt x="55" y="32"/>
                  </a:lnTo>
                  <a:lnTo>
                    <a:pt x="59" y="24"/>
                  </a:lnTo>
                  <a:lnTo>
                    <a:pt x="40" y="14"/>
                  </a:lnTo>
                  <a:lnTo>
                    <a:pt x="38" y="3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597" name=""/>
            <p:cNvSpPr/>
            <p:nvPr/>
          </p:nvSpPr>
          <p:spPr>
            <a:xfrm>
              <a:off x="5176800" y="2484360"/>
              <a:ext cx="93600" cy="95400"/>
            </a:xfrm>
            <a:custGeom>
              <a:avLst/>
              <a:gdLst/>
              <a:ahLst/>
              <a:rect l="l" t="t" r="r" b="b"/>
              <a:pathLst>
                <a:path w="59" h="60">
                  <a:moveTo>
                    <a:pt x="38" y="3"/>
                  </a:moveTo>
                  <a:lnTo>
                    <a:pt x="22" y="0"/>
                  </a:lnTo>
                  <a:lnTo>
                    <a:pt x="3" y="8"/>
                  </a:lnTo>
                  <a:lnTo>
                    <a:pt x="8" y="17"/>
                  </a:lnTo>
                  <a:lnTo>
                    <a:pt x="0" y="38"/>
                  </a:lnTo>
                  <a:lnTo>
                    <a:pt x="10" y="43"/>
                  </a:lnTo>
                  <a:lnTo>
                    <a:pt x="3" y="51"/>
                  </a:lnTo>
                  <a:lnTo>
                    <a:pt x="1" y="60"/>
                  </a:lnTo>
                  <a:lnTo>
                    <a:pt x="31" y="32"/>
                  </a:lnTo>
                  <a:lnTo>
                    <a:pt x="55" y="32"/>
                  </a:lnTo>
                  <a:lnTo>
                    <a:pt x="59" y="24"/>
                  </a:lnTo>
                  <a:lnTo>
                    <a:pt x="40" y="14"/>
                  </a:lnTo>
                  <a:lnTo>
                    <a:pt x="38" y="3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598" name=""/>
          <p:cNvSpPr/>
          <p:nvPr/>
        </p:nvSpPr>
        <p:spPr>
          <a:xfrm>
            <a:off x="5178600" y="2484360"/>
            <a:ext cx="596880" cy="298440"/>
          </a:xfrm>
          <a:custGeom>
            <a:avLst/>
            <a:gdLst/>
            <a:ahLst/>
            <a:rect l="l" t="t" r="r" b="b"/>
            <a:pathLst>
              <a:path w="376" h="188">
                <a:moveTo>
                  <a:pt x="4" y="63"/>
                </a:moveTo>
                <a:lnTo>
                  <a:pt x="13" y="55"/>
                </a:lnTo>
                <a:lnTo>
                  <a:pt x="32" y="54"/>
                </a:lnTo>
                <a:lnTo>
                  <a:pt x="32" y="49"/>
                </a:lnTo>
                <a:lnTo>
                  <a:pt x="54" y="51"/>
                </a:lnTo>
                <a:lnTo>
                  <a:pt x="58" y="51"/>
                </a:lnTo>
                <a:lnTo>
                  <a:pt x="54" y="43"/>
                </a:lnTo>
                <a:lnTo>
                  <a:pt x="58" y="43"/>
                </a:lnTo>
                <a:lnTo>
                  <a:pt x="75" y="41"/>
                </a:lnTo>
                <a:lnTo>
                  <a:pt x="60" y="36"/>
                </a:lnTo>
                <a:lnTo>
                  <a:pt x="58" y="32"/>
                </a:lnTo>
                <a:lnTo>
                  <a:pt x="62" y="24"/>
                </a:lnTo>
                <a:lnTo>
                  <a:pt x="100" y="32"/>
                </a:lnTo>
                <a:lnTo>
                  <a:pt x="124" y="10"/>
                </a:lnTo>
                <a:lnTo>
                  <a:pt x="145" y="0"/>
                </a:lnTo>
                <a:lnTo>
                  <a:pt x="182" y="0"/>
                </a:lnTo>
                <a:lnTo>
                  <a:pt x="192" y="13"/>
                </a:lnTo>
                <a:lnTo>
                  <a:pt x="201" y="10"/>
                </a:lnTo>
                <a:lnTo>
                  <a:pt x="207" y="24"/>
                </a:lnTo>
                <a:lnTo>
                  <a:pt x="240" y="36"/>
                </a:lnTo>
                <a:lnTo>
                  <a:pt x="266" y="29"/>
                </a:lnTo>
                <a:lnTo>
                  <a:pt x="287" y="32"/>
                </a:lnTo>
                <a:lnTo>
                  <a:pt x="310" y="13"/>
                </a:lnTo>
                <a:lnTo>
                  <a:pt x="327" y="17"/>
                </a:lnTo>
                <a:lnTo>
                  <a:pt x="337" y="14"/>
                </a:lnTo>
                <a:lnTo>
                  <a:pt x="351" y="32"/>
                </a:lnTo>
                <a:lnTo>
                  <a:pt x="357" y="55"/>
                </a:lnTo>
                <a:lnTo>
                  <a:pt x="374" y="68"/>
                </a:lnTo>
                <a:lnTo>
                  <a:pt x="364" y="82"/>
                </a:lnTo>
                <a:lnTo>
                  <a:pt x="367" y="95"/>
                </a:lnTo>
                <a:lnTo>
                  <a:pt x="367" y="128"/>
                </a:lnTo>
                <a:lnTo>
                  <a:pt x="376" y="139"/>
                </a:lnTo>
                <a:lnTo>
                  <a:pt x="376" y="147"/>
                </a:lnTo>
                <a:lnTo>
                  <a:pt x="367" y="147"/>
                </a:lnTo>
                <a:lnTo>
                  <a:pt x="365" y="145"/>
                </a:lnTo>
                <a:lnTo>
                  <a:pt x="341" y="139"/>
                </a:lnTo>
                <a:lnTo>
                  <a:pt x="330" y="150"/>
                </a:lnTo>
                <a:lnTo>
                  <a:pt x="324" y="145"/>
                </a:lnTo>
                <a:lnTo>
                  <a:pt x="316" y="152"/>
                </a:lnTo>
                <a:lnTo>
                  <a:pt x="295" y="150"/>
                </a:lnTo>
                <a:lnTo>
                  <a:pt x="264" y="164"/>
                </a:lnTo>
                <a:lnTo>
                  <a:pt x="248" y="157"/>
                </a:lnTo>
                <a:lnTo>
                  <a:pt x="229" y="164"/>
                </a:lnTo>
                <a:lnTo>
                  <a:pt x="213" y="159"/>
                </a:lnTo>
                <a:lnTo>
                  <a:pt x="208" y="169"/>
                </a:lnTo>
                <a:lnTo>
                  <a:pt x="213" y="176"/>
                </a:lnTo>
                <a:lnTo>
                  <a:pt x="207" y="178"/>
                </a:lnTo>
                <a:lnTo>
                  <a:pt x="203" y="188"/>
                </a:lnTo>
                <a:lnTo>
                  <a:pt x="196" y="183"/>
                </a:lnTo>
                <a:lnTo>
                  <a:pt x="198" y="169"/>
                </a:lnTo>
                <a:lnTo>
                  <a:pt x="203" y="164"/>
                </a:lnTo>
                <a:lnTo>
                  <a:pt x="198" y="159"/>
                </a:lnTo>
                <a:lnTo>
                  <a:pt x="189" y="169"/>
                </a:lnTo>
                <a:lnTo>
                  <a:pt x="175" y="161"/>
                </a:lnTo>
                <a:lnTo>
                  <a:pt x="168" y="164"/>
                </a:lnTo>
                <a:lnTo>
                  <a:pt x="161" y="174"/>
                </a:lnTo>
                <a:lnTo>
                  <a:pt x="135" y="183"/>
                </a:lnTo>
                <a:lnTo>
                  <a:pt x="95" y="157"/>
                </a:lnTo>
                <a:lnTo>
                  <a:pt x="89" y="159"/>
                </a:lnTo>
                <a:lnTo>
                  <a:pt x="87" y="176"/>
                </a:lnTo>
                <a:lnTo>
                  <a:pt x="75" y="180"/>
                </a:lnTo>
                <a:lnTo>
                  <a:pt x="62" y="176"/>
                </a:lnTo>
                <a:lnTo>
                  <a:pt x="58" y="164"/>
                </a:lnTo>
                <a:lnTo>
                  <a:pt x="54" y="166"/>
                </a:lnTo>
                <a:lnTo>
                  <a:pt x="48" y="159"/>
                </a:lnTo>
                <a:lnTo>
                  <a:pt x="37" y="166"/>
                </a:lnTo>
                <a:lnTo>
                  <a:pt x="37" y="161"/>
                </a:lnTo>
                <a:lnTo>
                  <a:pt x="27" y="164"/>
                </a:lnTo>
                <a:lnTo>
                  <a:pt x="44" y="152"/>
                </a:lnTo>
                <a:lnTo>
                  <a:pt x="25" y="155"/>
                </a:lnTo>
                <a:lnTo>
                  <a:pt x="30" y="147"/>
                </a:lnTo>
                <a:lnTo>
                  <a:pt x="23" y="142"/>
                </a:lnTo>
                <a:lnTo>
                  <a:pt x="25" y="136"/>
                </a:lnTo>
                <a:lnTo>
                  <a:pt x="19" y="133"/>
                </a:lnTo>
                <a:lnTo>
                  <a:pt x="21" y="123"/>
                </a:lnTo>
                <a:lnTo>
                  <a:pt x="2" y="116"/>
                </a:lnTo>
                <a:lnTo>
                  <a:pt x="7" y="104"/>
                </a:lnTo>
                <a:lnTo>
                  <a:pt x="11" y="111"/>
                </a:lnTo>
                <a:lnTo>
                  <a:pt x="21" y="111"/>
                </a:lnTo>
                <a:lnTo>
                  <a:pt x="13" y="104"/>
                </a:lnTo>
                <a:lnTo>
                  <a:pt x="18" y="98"/>
                </a:lnTo>
                <a:lnTo>
                  <a:pt x="11" y="87"/>
                </a:lnTo>
                <a:lnTo>
                  <a:pt x="13" y="77"/>
                </a:lnTo>
                <a:lnTo>
                  <a:pt x="0" y="79"/>
                </a:lnTo>
                <a:lnTo>
                  <a:pt x="4" y="63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599" name=""/>
          <p:cNvGrpSpPr/>
          <p:nvPr/>
        </p:nvGrpSpPr>
        <p:grpSpPr>
          <a:xfrm>
            <a:off x="5178600" y="2484360"/>
            <a:ext cx="596880" cy="298440"/>
            <a:chOff x="5178600" y="2484360"/>
            <a:chExt cx="596880" cy="298440"/>
          </a:xfrm>
        </p:grpSpPr>
        <p:sp>
          <p:nvSpPr>
            <p:cNvPr id="600" name=""/>
            <p:cNvSpPr/>
            <p:nvPr/>
          </p:nvSpPr>
          <p:spPr>
            <a:xfrm>
              <a:off x="5178600" y="2484360"/>
              <a:ext cx="596880" cy="298440"/>
            </a:xfrm>
            <a:custGeom>
              <a:avLst/>
              <a:gdLst/>
              <a:ahLst/>
              <a:rect l="l" t="t" r="r" b="b"/>
              <a:pathLst>
                <a:path w="376" h="188">
                  <a:moveTo>
                    <a:pt x="4" y="63"/>
                  </a:moveTo>
                  <a:lnTo>
                    <a:pt x="13" y="55"/>
                  </a:lnTo>
                  <a:lnTo>
                    <a:pt x="32" y="54"/>
                  </a:lnTo>
                  <a:lnTo>
                    <a:pt x="32" y="49"/>
                  </a:lnTo>
                  <a:lnTo>
                    <a:pt x="54" y="51"/>
                  </a:lnTo>
                  <a:lnTo>
                    <a:pt x="58" y="51"/>
                  </a:lnTo>
                  <a:lnTo>
                    <a:pt x="54" y="43"/>
                  </a:lnTo>
                  <a:lnTo>
                    <a:pt x="58" y="43"/>
                  </a:lnTo>
                  <a:lnTo>
                    <a:pt x="75" y="41"/>
                  </a:lnTo>
                  <a:lnTo>
                    <a:pt x="60" y="36"/>
                  </a:lnTo>
                  <a:lnTo>
                    <a:pt x="58" y="32"/>
                  </a:lnTo>
                  <a:lnTo>
                    <a:pt x="62" y="24"/>
                  </a:lnTo>
                  <a:lnTo>
                    <a:pt x="100" y="32"/>
                  </a:lnTo>
                  <a:lnTo>
                    <a:pt x="124" y="10"/>
                  </a:lnTo>
                  <a:lnTo>
                    <a:pt x="145" y="0"/>
                  </a:lnTo>
                  <a:lnTo>
                    <a:pt x="182" y="0"/>
                  </a:lnTo>
                  <a:lnTo>
                    <a:pt x="192" y="13"/>
                  </a:lnTo>
                  <a:lnTo>
                    <a:pt x="201" y="10"/>
                  </a:lnTo>
                  <a:lnTo>
                    <a:pt x="207" y="24"/>
                  </a:lnTo>
                  <a:lnTo>
                    <a:pt x="240" y="36"/>
                  </a:lnTo>
                  <a:lnTo>
                    <a:pt x="266" y="29"/>
                  </a:lnTo>
                  <a:lnTo>
                    <a:pt x="287" y="32"/>
                  </a:lnTo>
                  <a:lnTo>
                    <a:pt x="310" y="13"/>
                  </a:lnTo>
                  <a:lnTo>
                    <a:pt x="327" y="17"/>
                  </a:lnTo>
                  <a:lnTo>
                    <a:pt x="337" y="14"/>
                  </a:lnTo>
                  <a:lnTo>
                    <a:pt x="351" y="32"/>
                  </a:lnTo>
                  <a:lnTo>
                    <a:pt x="357" y="55"/>
                  </a:lnTo>
                  <a:lnTo>
                    <a:pt x="374" y="68"/>
                  </a:lnTo>
                  <a:lnTo>
                    <a:pt x="364" y="82"/>
                  </a:lnTo>
                  <a:lnTo>
                    <a:pt x="367" y="95"/>
                  </a:lnTo>
                  <a:lnTo>
                    <a:pt x="367" y="128"/>
                  </a:lnTo>
                  <a:lnTo>
                    <a:pt x="376" y="139"/>
                  </a:lnTo>
                  <a:lnTo>
                    <a:pt x="376" y="147"/>
                  </a:lnTo>
                  <a:lnTo>
                    <a:pt x="367" y="147"/>
                  </a:lnTo>
                  <a:lnTo>
                    <a:pt x="365" y="145"/>
                  </a:lnTo>
                  <a:lnTo>
                    <a:pt x="341" y="139"/>
                  </a:lnTo>
                  <a:lnTo>
                    <a:pt x="330" y="150"/>
                  </a:lnTo>
                  <a:lnTo>
                    <a:pt x="324" y="145"/>
                  </a:lnTo>
                  <a:lnTo>
                    <a:pt x="316" y="152"/>
                  </a:lnTo>
                  <a:lnTo>
                    <a:pt x="295" y="150"/>
                  </a:lnTo>
                  <a:lnTo>
                    <a:pt x="264" y="164"/>
                  </a:lnTo>
                  <a:lnTo>
                    <a:pt x="248" y="157"/>
                  </a:lnTo>
                  <a:lnTo>
                    <a:pt x="229" y="164"/>
                  </a:lnTo>
                  <a:lnTo>
                    <a:pt x="213" y="159"/>
                  </a:lnTo>
                  <a:lnTo>
                    <a:pt x="208" y="169"/>
                  </a:lnTo>
                  <a:lnTo>
                    <a:pt x="213" y="176"/>
                  </a:lnTo>
                  <a:lnTo>
                    <a:pt x="207" y="178"/>
                  </a:lnTo>
                  <a:lnTo>
                    <a:pt x="203" y="188"/>
                  </a:lnTo>
                  <a:lnTo>
                    <a:pt x="196" y="183"/>
                  </a:lnTo>
                  <a:lnTo>
                    <a:pt x="198" y="169"/>
                  </a:lnTo>
                  <a:lnTo>
                    <a:pt x="203" y="164"/>
                  </a:lnTo>
                  <a:lnTo>
                    <a:pt x="198" y="159"/>
                  </a:lnTo>
                  <a:lnTo>
                    <a:pt x="189" y="169"/>
                  </a:lnTo>
                  <a:lnTo>
                    <a:pt x="175" y="161"/>
                  </a:lnTo>
                  <a:lnTo>
                    <a:pt x="168" y="164"/>
                  </a:lnTo>
                  <a:lnTo>
                    <a:pt x="161" y="174"/>
                  </a:lnTo>
                  <a:lnTo>
                    <a:pt x="135" y="183"/>
                  </a:lnTo>
                  <a:lnTo>
                    <a:pt x="95" y="157"/>
                  </a:lnTo>
                  <a:lnTo>
                    <a:pt x="89" y="159"/>
                  </a:lnTo>
                  <a:lnTo>
                    <a:pt x="87" y="176"/>
                  </a:lnTo>
                  <a:lnTo>
                    <a:pt x="75" y="180"/>
                  </a:lnTo>
                  <a:lnTo>
                    <a:pt x="62" y="176"/>
                  </a:lnTo>
                  <a:lnTo>
                    <a:pt x="58" y="164"/>
                  </a:lnTo>
                  <a:lnTo>
                    <a:pt x="54" y="166"/>
                  </a:lnTo>
                  <a:lnTo>
                    <a:pt x="48" y="159"/>
                  </a:lnTo>
                  <a:lnTo>
                    <a:pt x="37" y="166"/>
                  </a:lnTo>
                  <a:lnTo>
                    <a:pt x="37" y="161"/>
                  </a:lnTo>
                  <a:lnTo>
                    <a:pt x="27" y="164"/>
                  </a:lnTo>
                  <a:lnTo>
                    <a:pt x="44" y="152"/>
                  </a:lnTo>
                  <a:lnTo>
                    <a:pt x="25" y="155"/>
                  </a:lnTo>
                  <a:lnTo>
                    <a:pt x="30" y="147"/>
                  </a:lnTo>
                  <a:lnTo>
                    <a:pt x="23" y="142"/>
                  </a:lnTo>
                  <a:lnTo>
                    <a:pt x="25" y="136"/>
                  </a:lnTo>
                  <a:lnTo>
                    <a:pt x="19" y="133"/>
                  </a:lnTo>
                  <a:lnTo>
                    <a:pt x="21" y="123"/>
                  </a:lnTo>
                  <a:lnTo>
                    <a:pt x="2" y="116"/>
                  </a:lnTo>
                  <a:lnTo>
                    <a:pt x="7" y="104"/>
                  </a:lnTo>
                  <a:lnTo>
                    <a:pt x="11" y="111"/>
                  </a:lnTo>
                  <a:lnTo>
                    <a:pt x="21" y="111"/>
                  </a:lnTo>
                  <a:lnTo>
                    <a:pt x="13" y="104"/>
                  </a:lnTo>
                  <a:lnTo>
                    <a:pt x="18" y="98"/>
                  </a:lnTo>
                  <a:lnTo>
                    <a:pt x="11" y="87"/>
                  </a:lnTo>
                  <a:lnTo>
                    <a:pt x="13" y="77"/>
                  </a:lnTo>
                  <a:lnTo>
                    <a:pt x="0" y="79"/>
                  </a:lnTo>
                  <a:lnTo>
                    <a:pt x="4" y="63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601" name=""/>
            <p:cNvSpPr/>
            <p:nvPr/>
          </p:nvSpPr>
          <p:spPr>
            <a:xfrm>
              <a:off x="5178600" y="2484360"/>
              <a:ext cx="596880" cy="298440"/>
            </a:xfrm>
            <a:custGeom>
              <a:avLst/>
              <a:gdLst/>
              <a:ahLst/>
              <a:rect l="l" t="t" r="r" b="b"/>
              <a:pathLst>
                <a:path w="376" h="188">
                  <a:moveTo>
                    <a:pt x="4" y="63"/>
                  </a:moveTo>
                  <a:lnTo>
                    <a:pt x="13" y="55"/>
                  </a:lnTo>
                  <a:lnTo>
                    <a:pt x="32" y="54"/>
                  </a:lnTo>
                  <a:lnTo>
                    <a:pt x="32" y="49"/>
                  </a:lnTo>
                  <a:lnTo>
                    <a:pt x="54" y="51"/>
                  </a:lnTo>
                  <a:lnTo>
                    <a:pt x="58" y="51"/>
                  </a:lnTo>
                  <a:lnTo>
                    <a:pt x="54" y="43"/>
                  </a:lnTo>
                  <a:lnTo>
                    <a:pt x="58" y="43"/>
                  </a:lnTo>
                  <a:lnTo>
                    <a:pt x="75" y="41"/>
                  </a:lnTo>
                  <a:lnTo>
                    <a:pt x="60" y="36"/>
                  </a:lnTo>
                  <a:lnTo>
                    <a:pt x="58" y="32"/>
                  </a:lnTo>
                  <a:lnTo>
                    <a:pt x="62" y="24"/>
                  </a:lnTo>
                  <a:lnTo>
                    <a:pt x="100" y="32"/>
                  </a:lnTo>
                  <a:lnTo>
                    <a:pt x="124" y="10"/>
                  </a:lnTo>
                  <a:lnTo>
                    <a:pt x="145" y="0"/>
                  </a:lnTo>
                  <a:lnTo>
                    <a:pt x="182" y="0"/>
                  </a:lnTo>
                  <a:lnTo>
                    <a:pt x="192" y="13"/>
                  </a:lnTo>
                  <a:lnTo>
                    <a:pt x="201" y="10"/>
                  </a:lnTo>
                  <a:lnTo>
                    <a:pt x="207" y="24"/>
                  </a:lnTo>
                  <a:lnTo>
                    <a:pt x="240" y="36"/>
                  </a:lnTo>
                  <a:lnTo>
                    <a:pt x="266" y="29"/>
                  </a:lnTo>
                  <a:lnTo>
                    <a:pt x="287" y="32"/>
                  </a:lnTo>
                  <a:lnTo>
                    <a:pt x="310" y="13"/>
                  </a:lnTo>
                  <a:lnTo>
                    <a:pt x="327" y="17"/>
                  </a:lnTo>
                  <a:lnTo>
                    <a:pt x="337" y="14"/>
                  </a:lnTo>
                  <a:lnTo>
                    <a:pt x="351" y="32"/>
                  </a:lnTo>
                  <a:lnTo>
                    <a:pt x="357" y="55"/>
                  </a:lnTo>
                  <a:lnTo>
                    <a:pt x="374" y="68"/>
                  </a:lnTo>
                  <a:lnTo>
                    <a:pt x="364" y="82"/>
                  </a:lnTo>
                  <a:lnTo>
                    <a:pt x="367" y="95"/>
                  </a:lnTo>
                  <a:lnTo>
                    <a:pt x="367" y="128"/>
                  </a:lnTo>
                  <a:lnTo>
                    <a:pt x="376" y="139"/>
                  </a:lnTo>
                  <a:lnTo>
                    <a:pt x="376" y="147"/>
                  </a:lnTo>
                  <a:lnTo>
                    <a:pt x="367" y="147"/>
                  </a:lnTo>
                  <a:lnTo>
                    <a:pt x="365" y="145"/>
                  </a:lnTo>
                  <a:lnTo>
                    <a:pt x="341" y="139"/>
                  </a:lnTo>
                  <a:lnTo>
                    <a:pt x="330" y="150"/>
                  </a:lnTo>
                  <a:lnTo>
                    <a:pt x="324" y="145"/>
                  </a:lnTo>
                  <a:lnTo>
                    <a:pt x="316" y="152"/>
                  </a:lnTo>
                  <a:lnTo>
                    <a:pt x="295" y="150"/>
                  </a:lnTo>
                  <a:lnTo>
                    <a:pt x="264" y="164"/>
                  </a:lnTo>
                  <a:lnTo>
                    <a:pt x="248" y="157"/>
                  </a:lnTo>
                  <a:lnTo>
                    <a:pt x="229" y="164"/>
                  </a:lnTo>
                  <a:lnTo>
                    <a:pt x="213" y="159"/>
                  </a:lnTo>
                  <a:lnTo>
                    <a:pt x="208" y="169"/>
                  </a:lnTo>
                  <a:lnTo>
                    <a:pt x="213" y="176"/>
                  </a:lnTo>
                  <a:lnTo>
                    <a:pt x="207" y="178"/>
                  </a:lnTo>
                  <a:lnTo>
                    <a:pt x="203" y="188"/>
                  </a:lnTo>
                  <a:lnTo>
                    <a:pt x="196" y="183"/>
                  </a:lnTo>
                  <a:lnTo>
                    <a:pt x="198" y="169"/>
                  </a:lnTo>
                  <a:lnTo>
                    <a:pt x="203" y="164"/>
                  </a:lnTo>
                  <a:lnTo>
                    <a:pt x="198" y="159"/>
                  </a:lnTo>
                  <a:lnTo>
                    <a:pt x="189" y="169"/>
                  </a:lnTo>
                  <a:lnTo>
                    <a:pt x="175" y="161"/>
                  </a:lnTo>
                  <a:lnTo>
                    <a:pt x="168" y="164"/>
                  </a:lnTo>
                  <a:lnTo>
                    <a:pt x="161" y="174"/>
                  </a:lnTo>
                  <a:lnTo>
                    <a:pt x="135" y="183"/>
                  </a:lnTo>
                  <a:lnTo>
                    <a:pt x="95" y="157"/>
                  </a:lnTo>
                  <a:lnTo>
                    <a:pt x="89" y="159"/>
                  </a:lnTo>
                  <a:lnTo>
                    <a:pt x="87" y="176"/>
                  </a:lnTo>
                  <a:lnTo>
                    <a:pt x="75" y="180"/>
                  </a:lnTo>
                  <a:lnTo>
                    <a:pt x="62" y="176"/>
                  </a:lnTo>
                  <a:lnTo>
                    <a:pt x="58" y="164"/>
                  </a:lnTo>
                  <a:lnTo>
                    <a:pt x="54" y="166"/>
                  </a:lnTo>
                  <a:lnTo>
                    <a:pt x="48" y="159"/>
                  </a:lnTo>
                  <a:lnTo>
                    <a:pt x="37" y="166"/>
                  </a:lnTo>
                  <a:lnTo>
                    <a:pt x="37" y="161"/>
                  </a:lnTo>
                  <a:lnTo>
                    <a:pt x="27" y="164"/>
                  </a:lnTo>
                  <a:lnTo>
                    <a:pt x="44" y="152"/>
                  </a:lnTo>
                  <a:lnTo>
                    <a:pt x="25" y="155"/>
                  </a:lnTo>
                  <a:lnTo>
                    <a:pt x="30" y="147"/>
                  </a:lnTo>
                  <a:lnTo>
                    <a:pt x="23" y="142"/>
                  </a:lnTo>
                  <a:lnTo>
                    <a:pt x="25" y="136"/>
                  </a:lnTo>
                  <a:lnTo>
                    <a:pt x="19" y="133"/>
                  </a:lnTo>
                  <a:lnTo>
                    <a:pt x="21" y="123"/>
                  </a:lnTo>
                  <a:lnTo>
                    <a:pt x="2" y="116"/>
                  </a:lnTo>
                  <a:lnTo>
                    <a:pt x="7" y="104"/>
                  </a:lnTo>
                  <a:lnTo>
                    <a:pt x="11" y="111"/>
                  </a:lnTo>
                  <a:lnTo>
                    <a:pt x="21" y="111"/>
                  </a:lnTo>
                  <a:lnTo>
                    <a:pt x="13" y="104"/>
                  </a:lnTo>
                  <a:lnTo>
                    <a:pt x="18" y="98"/>
                  </a:lnTo>
                  <a:lnTo>
                    <a:pt x="11" y="87"/>
                  </a:lnTo>
                  <a:lnTo>
                    <a:pt x="13" y="77"/>
                  </a:lnTo>
                  <a:lnTo>
                    <a:pt x="0" y="79"/>
                  </a:lnTo>
                  <a:lnTo>
                    <a:pt x="4" y="63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602" name=""/>
          <p:cNvSpPr/>
          <p:nvPr/>
        </p:nvSpPr>
        <p:spPr>
          <a:xfrm>
            <a:off x="6058080" y="3740040"/>
            <a:ext cx="29880" cy="20880"/>
          </a:xfrm>
          <a:custGeom>
            <a:avLst/>
            <a:gdLst/>
            <a:ahLst/>
            <a:rect l="l" t="t" r="r" b="b"/>
            <a:pathLst>
              <a:path w="19" h="13">
                <a:moveTo>
                  <a:pt x="19" y="3"/>
                </a:moveTo>
                <a:lnTo>
                  <a:pt x="19" y="8"/>
                </a:lnTo>
                <a:lnTo>
                  <a:pt x="12" y="13"/>
                </a:lnTo>
                <a:lnTo>
                  <a:pt x="0" y="8"/>
                </a:lnTo>
                <a:lnTo>
                  <a:pt x="1" y="0"/>
                </a:lnTo>
                <a:lnTo>
                  <a:pt x="19" y="3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5920" bIns="-259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603" name=""/>
          <p:cNvGrpSpPr/>
          <p:nvPr/>
        </p:nvGrpSpPr>
        <p:grpSpPr>
          <a:xfrm>
            <a:off x="6058080" y="3740040"/>
            <a:ext cx="29880" cy="20880"/>
            <a:chOff x="6058080" y="3740040"/>
            <a:chExt cx="29880" cy="20880"/>
          </a:xfrm>
        </p:grpSpPr>
        <p:sp>
          <p:nvSpPr>
            <p:cNvPr id="604" name=""/>
            <p:cNvSpPr/>
            <p:nvPr/>
          </p:nvSpPr>
          <p:spPr>
            <a:xfrm>
              <a:off x="6058080" y="3740040"/>
              <a:ext cx="29880" cy="20880"/>
            </a:xfrm>
            <a:custGeom>
              <a:avLst/>
              <a:gdLst/>
              <a:ahLst/>
              <a:rect l="l" t="t" r="r" b="b"/>
              <a:pathLst>
                <a:path w="19" h="13">
                  <a:moveTo>
                    <a:pt x="19" y="3"/>
                  </a:moveTo>
                  <a:lnTo>
                    <a:pt x="19" y="8"/>
                  </a:lnTo>
                  <a:lnTo>
                    <a:pt x="12" y="13"/>
                  </a:lnTo>
                  <a:lnTo>
                    <a:pt x="0" y="8"/>
                  </a:lnTo>
                  <a:lnTo>
                    <a:pt x="1" y="0"/>
                  </a:lnTo>
                  <a:lnTo>
                    <a:pt x="19" y="3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5920" bIns="-259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605" name=""/>
            <p:cNvSpPr/>
            <p:nvPr/>
          </p:nvSpPr>
          <p:spPr>
            <a:xfrm>
              <a:off x="6058080" y="3740040"/>
              <a:ext cx="29880" cy="20880"/>
            </a:xfrm>
            <a:custGeom>
              <a:avLst/>
              <a:gdLst/>
              <a:ahLst/>
              <a:rect l="l" t="t" r="r" b="b"/>
              <a:pathLst>
                <a:path w="19" h="13">
                  <a:moveTo>
                    <a:pt x="19" y="3"/>
                  </a:moveTo>
                  <a:lnTo>
                    <a:pt x="19" y="8"/>
                  </a:lnTo>
                  <a:lnTo>
                    <a:pt x="12" y="13"/>
                  </a:lnTo>
                  <a:lnTo>
                    <a:pt x="0" y="8"/>
                  </a:lnTo>
                  <a:lnTo>
                    <a:pt x="1" y="0"/>
                  </a:lnTo>
                  <a:lnTo>
                    <a:pt x="19" y="3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5920" bIns="-259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606" name=""/>
          <p:cNvSpPr/>
          <p:nvPr/>
        </p:nvSpPr>
        <p:spPr>
          <a:xfrm>
            <a:off x="5707080" y="3497400"/>
            <a:ext cx="333360" cy="242640"/>
          </a:xfrm>
          <a:custGeom>
            <a:avLst/>
            <a:gdLst/>
            <a:ahLst/>
            <a:rect l="l" t="t" r="r" b="b"/>
            <a:pathLst>
              <a:path w="210" h="153">
                <a:moveTo>
                  <a:pt x="74" y="84"/>
                </a:moveTo>
                <a:lnTo>
                  <a:pt x="126" y="19"/>
                </a:lnTo>
                <a:lnTo>
                  <a:pt x="189" y="0"/>
                </a:lnTo>
                <a:lnTo>
                  <a:pt x="210" y="57"/>
                </a:lnTo>
                <a:lnTo>
                  <a:pt x="198" y="69"/>
                </a:lnTo>
                <a:lnTo>
                  <a:pt x="194" y="84"/>
                </a:lnTo>
                <a:lnTo>
                  <a:pt x="140" y="106"/>
                </a:lnTo>
                <a:lnTo>
                  <a:pt x="130" y="110"/>
                </a:lnTo>
                <a:lnTo>
                  <a:pt x="124" y="120"/>
                </a:lnTo>
                <a:lnTo>
                  <a:pt x="105" y="125"/>
                </a:lnTo>
                <a:lnTo>
                  <a:pt x="84" y="136"/>
                </a:lnTo>
                <a:lnTo>
                  <a:pt x="65" y="136"/>
                </a:lnTo>
                <a:lnTo>
                  <a:pt x="46" y="153"/>
                </a:lnTo>
                <a:lnTo>
                  <a:pt x="19" y="153"/>
                </a:lnTo>
                <a:lnTo>
                  <a:pt x="13" y="142"/>
                </a:lnTo>
                <a:lnTo>
                  <a:pt x="4" y="96"/>
                </a:lnTo>
                <a:lnTo>
                  <a:pt x="0" y="91"/>
                </a:lnTo>
                <a:lnTo>
                  <a:pt x="4" y="76"/>
                </a:lnTo>
                <a:lnTo>
                  <a:pt x="0" y="65"/>
                </a:lnTo>
                <a:lnTo>
                  <a:pt x="16" y="48"/>
                </a:lnTo>
                <a:lnTo>
                  <a:pt x="37" y="41"/>
                </a:lnTo>
                <a:lnTo>
                  <a:pt x="74" y="57"/>
                </a:lnTo>
                <a:lnTo>
                  <a:pt x="74" y="84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607" name=""/>
          <p:cNvGrpSpPr/>
          <p:nvPr/>
        </p:nvGrpSpPr>
        <p:grpSpPr>
          <a:xfrm>
            <a:off x="5707080" y="3497400"/>
            <a:ext cx="333360" cy="242640"/>
            <a:chOff x="5707080" y="3497400"/>
            <a:chExt cx="333360" cy="242640"/>
          </a:xfrm>
        </p:grpSpPr>
        <p:sp>
          <p:nvSpPr>
            <p:cNvPr id="608" name=""/>
            <p:cNvSpPr/>
            <p:nvPr/>
          </p:nvSpPr>
          <p:spPr>
            <a:xfrm>
              <a:off x="5707080" y="3497400"/>
              <a:ext cx="333360" cy="242640"/>
            </a:xfrm>
            <a:custGeom>
              <a:avLst/>
              <a:gdLst/>
              <a:ahLst/>
              <a:rect l="l" t="t" r="r" b="b"/>
              <a:pathLst>
                <a:path w="210" h="153">
                  <a:moveTo>
                    <a:pt x="74" y="84"/>
                  </a:moveTo>
                  <a:lnTo>
                    <a:pt x="126" y="19"/>
                  </a:lnTo>
                  <a:lnTo>
                    <a:pt x="189" y="0"/>
                  </a:lnTo>
                  <a:lnTo>
                    <a:pt x="210" y="57"/>
                  </a:lnTo>
                  <a:lnTo>
                    <a:pt x="198" y="69"/>
                  </a:lnTo>
                  <a:lnTo>
                    <a:pt x="194" y="84"/>
                  </a:lnTo>
                  <a:lnTo>
                    <a:pt x="140" y="106"/>
                  </a:lnTo>
                  <a:lnTo>
                    <a:pt x="130" y="110"/>
                  </a:lnTo>
                  <a:lnTo>
                    <a:pt x="124" y="120"/>
                  </a:lnTo>
                  <a:lnTo>
                    <a:pt x="105" y="125"/>
                  </a:lnTo>
                  <a:lnTo>
                    <a:pt x="84" y="136"/>
                  </a:lnTo>
                  <a:lnTo>
                    <a:pt x="65" y="136"/>
                  </a:lnTo>
                  <a:lnTo>
                    <a:pt x="46" y="153"/>
                  </a:lnTo>
                  <a:lnTo>
                    <a:pt x="19" y="153"/>
                  </a:lnTo>
                  <a:lnTo>
                    <a:pt x="13" y="142"/>
                  </a:lnTo>
                  <a:lnTo>
                    <a:pt x="4" y="96"/>
                  </a:lnTo>
                  <a:lnTo>
                    <a:pt x="0" y="91"/>
                  </a:lnTo>
                  <a:lnTo>
                    <a:pt x="4" y="76"/>
                  </a:lnTo>
                  <a:lnTo>
                    <a:pt x="0" y="65"/>
                  </a:lnTo>
                  <a:lnTo>
                    <a:pt x="16" y="48"/>
                  </a:lnTo>
                  <a:lnTo>
                    <a:pt x="37" y="41"/>
                  </a:lnTo>
                  <a:lnTo>
                    <a:pt x="74" y="57"/>
                  </a:lnTo>
                  <a:lnTo>
                    <a:pt x="74" y="84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609" name=""/>
            <p:cNvSpPr/>
            <p:nvPr/>
          </p:nvSpPr>
          <p:spPr>
            <a:xfrm>
              <a:off x="5707080" y="3497400"/>
              <a:ext cx="333360" cy="242640"/>
            </a:xfrm>
            <a:custGeom>
              <a:avLst/>
              <a:gdLst/>
              <a:ahLst/>
              <a:rect l="l" t="t" r="r" b="b"/>
              <a:pathLst>
                <a:path w="210" h="153">
                  <a:moveTo>
                    <a:pt x="74" y="84"/>
                  </a:moveTo>
                  <a:lnTo>
                    <a:pt x="126" y="19"/>
                  </a:lnTo>
                  <a:lnTo>
                    <a:pt x="189" y="0"/>
                  </a:lnTo>
                  <a:lnTo>
                    <a:pt x="210" y="57"/>
                  </a:lnTo>
                  <a:lnTo>
                    <a:pt x="198" y="69"/>
                  </a:lnTo>
                  <a:lnTo>
                    <a:pt x="194" y="84"/>
                  </a:lnTo>
                  <a:lnTo>
                    <a:pt x="140" y="106"/>
                  </a:lnTo>
                  <a:lnTo>
                    <a:pt x="130" y="110"/>
                  </a:lnTo>
                  <a:lnTo>
                    <a:pt x="124" y="120"/>
                  </a:lnTo>
                  <a:lnTo>
                    <a:pt x="105" y="125"/>
                  </a:lnTo>
                  <a:lnTo>
                    <a:pt x="84" y="136"/>
                  </a:lnTo>
                  <a:lnTo>
                    <a:pt x="65" y="136"/>
                  </a:lnTo>
                  <a:lnTo>
                    <a:pt x="46" y="153"/>
                  </a:lnTo>
                  <a:lnTo>
                    <a:pt x="19" y="153"/>
                  </a:lnTo>
                  <a:lnTo>
                    <a:pt x="13" y="142"/>
                  </a:lnTo>
                  <a:lnTo>
                    <a:pt x="4" y="96"/>
                  </a:lnTo>
                  <a:lnTo>
                    <a:pt x="0" y="91"/>
                  </a:lnTo>
                  <a:lnTo>
                    <a:pt x="4" y="76"/>
                  </a:lnTo>
                  <a:lnTo>
                    <a:pt x="0" y="65"/>
                  </a:lnTo>
                  <a:lnTo>
                    <a:pt x="16" y="48"/>
                  </a:lnTo>
                  <a:lnTo>
                    <a:pt x="37" y="41"/>
                  </a:lnTo>
                  <a:lnTo>
                    <a:pt x="74" y="57"/>
                  </a:lnTo>
                  <a:lnTo>
                    <a:pt x="74" y="84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610" name=""/>
          <p:cNvSpPr/>
          <p:nvPr/>
        </p:nvSpPr>
        <p:spPr>
          <a:xfrm>
            <a:off x="6116760" y="3176640"/>
            <a:ext cx="28440" cy="17280"/>
          </a:xfrm>
          <a:custGeom>
            <a:avLst/>
            <a:gdLst/>
            <a:ahLst/>
            <a:rect l="l" t="t" r="r" b="b"/>
            <a:pathLst>
              <a:path w="18" h="11">
                <a:moveTo>
                  <a:pt x="18" y="0"/>
                </a:moveTo>
                <a:lnTo>
                  <a:pt x="11" y="0"/>
                </a:lnTo>
                <a:lnTo>
                  <a:pt x="0" y="11"/>
                </a:lnTo>
                <a:lnTo>
                  <a:pt x="18" y="0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9520" bIns="-29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611" name=""/>
          <p:cNvGrpSpPr/>
          <p:nvPr/>
        </p:nvGrpSpPr>
        <p:grpSpPr>
          <a:xfrm>
            <a:off x="6116760" y="3176640"/>
            <a:ext cx="28440" cy="17280"/>
            <a:chOff x="6116760" y="3176640"/>
            <a:chExt cx="28440" cy="17280"/>
          </a:xfrm>
        </p:grpSpPr>
        <p:sp>
          <p:nvSpPr>
            <p:cNvPr id="612" name=""/>
            <p:cNvSpPr/>
            <p:nvPr/>
          </p:nvSpPr>
          <p:spPr>
            <a:xfrm>
              <a:off x="6116760" y="3176640"/>
              <a:ext cx="28440" cy="17280"/>
            </a:xfrm>
            <a:custGeom>
              <a:avLst/>
              <a:gdLst/>
              <a:ahLst/>
              <a:rect l="l" t="t" r="r" b="b"/>
              <a:pathLst>
                <a:path w="18" h="11">
                  <a:moveTo>
                    <a:pt x="18" y="0"/>
                  </a:moveTo>
                  <a:lnTo>
                    <a:pt x="11" y="0"/>
                  </a:lnTo>
                  <a:lnTo>
                    <a:pt x="0" y="11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9520" bIns="-295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613" name=""/>
            <p:cNvSpPr/>
            <p:nvPr/>
          </p:nvSpPr>
          <p:spPr>
            <a:xfrm>
              <a:off x="6116760" y="3176640"/>
              <a:ext cx="28440" cy="17280"/>
            </a:xfrm>
            <a:custGeom>
              <a:avLst/>
              <a:gdLst/>
              <a:ahLst/>
              <a:rect l="l" t="t" r="r" b="b"/>
              <a:pathLst>
                <a:path w="18" h="11">
                  <a:moveTo>
                    <a:pt x="18" y="0"/>
                  </a:moveTo>
                  <a:lnTo>
                    <a:pt x="11" y="0"/>
                  </a:lnTo>
                  <a:lnTo>
                    <a:pt x="0" y="11"/>
                  </a:lnTo>
                  <a:lnTo>
                    <a:pt x="18" y="0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9520" bIns="-295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614" name=""/>
          <p:cNvSpPr/>
          <p:nvPr/>
        </p:nvSpPr>
        <p:spPr>
          <a:xfrm>
            <a:off x="5756400" y="2590920"/>
            <a:ext cx="615960" cy="658800"/>
          </a:xfrm>
          <a:custGeom>
            <a:avLst/>
            <a:gdLst/>
            <a:ahLst/>
            <a:rect l="l" t="t" r="r" b="b"/>
            <a:pathLst>
              <a:path w="388" h="415">
                <a:moveTo>
                  <a:pt x="186" y="91"/>
                </a:moveTo>
                <a:lnTo>
                  <a:pt x="202" y="90"/>
                </a:lnTo>
                <a:lnTo>
                  <a:pt x="198" y="72"/>
                </a:lnTo>
                <a:lnTo>
                  <a:pt x="210" y="69"/>
                </a:lnTo>
                <a:lnTo>
                  <a:pt x="229" y="53"/>
                </a:lnTo>
                <a:lnTo>
                  <a:pt x="264" y="46"/>
                </a:lnTo>
                <a:lnTo>
                  <a:pt x="270" y="55"/>
                </a:lnTo>
                <a:lnTo>
                  <a:pt x="308" y="68"/>
                </a:lnTo>
                <a:lnTo>
                  <a:pt x="312" y="79"/>
                </a:lnTo>
                <a:lnTo>
                  <a:pt x="336" y="99"/>
                </a:lnTo>
                <a:lnTo>
                  <a:pt x="347" y="99"/>
                </a:lnTo>
                <a:lnTo>
                  <a:pt x="348" y="120"/>
                </a:lnTo>
                <a:lnTo>
                  <a:pt x="345" y="150"/>
                </a:lnTo>
                <a:lnTo>
                  <a:pt x="341" y="164"/>
                </a:lnTo>
                <a:lnTo>
                  <a:pt x="332" y="169"/>
                </a:lnTo>
                <a:lnTo>
                  <a:pt x="332" y="173"/>
                </a:lnTo>
                <a:lnTo>
                  <a:pt x="332" y="181"/>
                </a:lnTo>
                <a:lnTo>
                  <a:pt x="339" y="188"/>
                </a:lnTo>
                <a:lnTo>
                  <a:pt x="332" y="205"/>
                </a:lnTo>
                <a:lnTo>
                  <a:pt x="336" y="236"/>
                </a:lnTo>
                <a:lnTo>
                  <a:pt x="348" y="243"/>
                </a:lnTo>
                <a:lnTo>
                  <a:pt x="355" y="252"/>
                </a:lnTo>
                <a:lnTo>
                  <a:pt x="353" y="268"/>
                </a:lnTo>
                <a:lnTo>
                  <a:pt x="341" y="289"/>
                </a:lnTo>
                <a:lnTo>
                  <a:pt x="353" y="320"/>
                </a:lnTo>
                <a:lnTo>
                  <a:pt x="378" y="334"/>
                </a:lnTo>
                <a:lnTo>
                  <a:pt x="378" y="356"/>
                </a:lnTo>
                <a:lnTo>
                  <a:pt x="388" y="361"/>
                </a:lnTo>
                <a:lnTo>
                  <a:pt x="383" y="374"/>
                </a:lnTo>
                <a:lnTo>
                  <a:pt x="367" y="380"/>
                </a:lnTo>
                <a:lnTo>
                  <a:pt x="359" y="391"/>
                </a:lnTo>
                <a:lnTo>
                  <a:pt x="353" y="415"/>
                </a:lnTo>
                <a:lnTo>
                  <a:pt x="270" y="400"/>
                </a:lnTo>
                <a:lnTo>
                  <a:pt x="260" y="369"/>
                </a:lnTo>
                <a:lnTo>
                  <a:pt x="250" y="361"/>
                </a:lnTo>
                <a:lnTo>
                  <a:pt x="212" y="378"/>
                </a:lnTo>
                <a:lnTo>
                  <a:pt x="191" y="374"/>
                </a:lnTo>
                <a:lnTo>
                  <a:pt x="188" y="369"/>
                </a:lnTo>
                <a:lnTo>
                  <a:pt x="174" y="361"/>
                </a:lnTo>
                <a:lnTo>
                  <a:pt x="167" y="352"/>
                </a:lnTo>
                <a:lnTo>
                  <a:pt x="148" y="342"/>
                </a:lnTo>
                <a:lnTo>
                  <a:pt x="138" y="315"/>
                </a:lnTo>
                <a:lnTo>
                  <a:pt x="130" y="309"/>
                </a:lnTo>
                <a:lnTo>
                  <a:pt x="120" y="282"/>
                </a:lnTo>
                <a:lnTo>
                  <a:pt x="109" y="287"/>
                </a:lnTo>
                <a:lnTo>
                  <a:pt x="95" y="270"/>
                </a:lnTo>
                <a:lnTo>
                  <a:pt x="90" y="284"/>
                </a:lnTo>
                <a:lnTo>
                  <a:pt x="78" y="273"/>
                </a:lnTo>
                <a:lnTo>
                  <a:pt x="74" y="260"/>
                </a:lnTo>
                <a:lnTo>
                  <a:pt x="70" y="257"/>
                </a:lnTo>
                <a:lnTo>
                  <a:pt x="70" y="236"/>
                </a:lnTo>
                <a:lnTo>
                  <a:pt x="64" y="219"/>
                </a:lnTo>
                <a:lnTo>
                  <a:pt x="36" y="200"/>
                </a:lnTo>
                <a:lnTo>
                  <a:pt x="24" y="173"/>
                </a:lnTo>
                <a:lnTo>
                  <a:pt x="29" y="159"/>
                </a:lnTo>
                <a:lnTo>
                  <a:pt x="38" y="137"/>
                </a:lnTo>
                <a:lnTo>
                  <a:pt x="38" y="131"/>
                </a:lnTo>
                <a:lnTo>
                  <a:pt x="43" y="120"/>
                </a:lnTo>
                <a:lnTo>
                  <a:pt x="26" y="113"/>
                </a:lnTo>
                <a:lnTo>
                  <a:pt x="14" y="91"/>
                </a:lnTo>
                <a:lnTo>
                  <a:pt x="12" y="79"/>
                </a:lnTo>
                <a:lnTo>
                  <a:pt x="12" y="72"/>
                </a:lnTo>
                <a:lnTo>
                  <a:pt x="3" y="60"/>
                </a:lnTo>
                <a:lnTo>
                  <a:pt x="3" y="27"/>
                </a:lnTo>
                <a:lnTo>
                  <a:pt x="0" y="14"/>
                </a:lnTo>
                <a:lnTo>
                  <a:pt x="10" y="0"/>
                </a:lnTo>
                <a:lnTo>
                  <a:pt x="12" y="5"/>
                </a:lnTo>
                <a:lnTo>
                  <a:pt x="26" y="28"/>
                </a:lnTo>
                <a:lnTo>
                  <a:pt x="38" y="28"/>
                </a:lnTo>
                <a:lnTo>
                  <a:pt x="52" y="28"/>
                </a:lnTo>
                <a:lnTo>
                  <a:pt x="59" y="12"/>
                </a:lnTo>
                <a:lnTo>
                  <a:pt x="74" y="8"/>
                </a:lnTo>
                <a:lnTo>
                  <a:pt x="80" y="9"/>
                </a:lnTo>
                <a:lnTo>
                  <a:pt x="85" y="24"/>
                </a:lnTo>
                <a:lnTo>
                  <a:pt x="78" y="31"/>
                </a:lnTo>
                <a:lnTo>
                  <a:pt x="95" y="41"/>
                </a:lnTo>
                <a:lnTo>
                  <a:pt x="101" y="68"/>
                </a:lnTo>
                <a:lnTo>
                  <a:pt x="122" y="74"/>
                </a:lnTo>
                <a:lnTo>
                  <a:pt x="132" y="90"/>
                </a:lnTo>
                <a:lnTo>
                  <a:pt x="153" y="99"/>
                </a:lnTo>
                <a:lnTo>
                  <a:pt x="186" y="91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615" name=""/>
          <p:cNvGrpSpPr/>
          <p:nvPr/>
        </p:nvGrpSpPr>
        <p:grpSpPr>
          <a:xfrm>
            <a:off x="5756400" y="2590920"/>
            <a:ext cx="615960" cy="658800"/>
            <a:chOff x="5756400" y="2590920"/>
            <a:chExt cx="615960" cy="658800"/>
          </a:xfrm>
        </p:grpSpPr>
        <p:sp>
          <p:nvSpPr>
            <p:cNvPr id="616" name=""/>
            <p:cNvSpPr/>
            <p:nvPr/>
          </p:nvSpPr>
          <p:spPr>
            <a:xfrm>
              <a:off x="5756400" y="2590920"/>
              <a:ext cx="615960" cy="658800"/>
            </a:xfrm>
            <a:custGeom>
              <a:avLst/>
              <a:gdLst/>
              <a:ahLst/>
              <a:rect l="l" t="t" r="r" b="b"/>
              <a:pathLst>
                <a:path w="388" h="415">
                  <a:moveTo>
                    <a:pt x="186" y="91"/>
                  </a:moveTo>
                  <a:lnTo>
                    <a:pt x="202" y="90"/>
                  </a:lnTo>
                  <a:lnTo>
                    <a:pt x="198" y="72"/>
                  </a:lnTo>
                  <a:lnTo>
                    <a:pt x="210" y="69"/>
                  </a:lnTo>
                  <a:lnTo>
                    <a:pt x="229" y="53"/>
                  </a:lnTo>
                  <a:lnTo>
                    <a:pt x="264" y="46"/>
                  </a:lnTo>
                  <a:lnTo>
                    <a:pt x="270" y="55"/>
                  </a:lnTo>
                  <a:lnTo>
                    <a:pt x="308" y="68"/>
                  </a:lnTo>
                  <a:lnTo>
                    <a:pt x="312" y="79"/>
                  </a:lnTo>
                  <a:lnTo>
                    <a:pt x="336" y="99"/>
                  </a:lnTo>
                  <a:lnTo>
                    <a:pt x="347" y="99"/>
                  </a:lnTo>
                  <a:lnTo>
                    <a:pt x="348" y="120"/>
                  </a:lnTo>
                  <a:lnTo>
                    <a:pt x="345" y="150"/>
                  </a:lnTo>
                  <a:lnTo>
                    <a:pt x="341" y="164"/>
                  </a:lnTo>
                  <a:lnTo>
                    <a:pt x="332" y="169"/>
                  </a:lnTo>
                  <a:lnTo>
                    <a:pt x="332" y="173"/>
                  </a:lnTo>
                  <a:lnTo>
                    <a:pt x="332" y="181"/>
                  </a:lnTo>
                  <a:lnTo>
                    <a:pt x="339" y="188"/>
                  </a:lnTo>
                  <a:lnTo>
                    <a:pt x="332" y="205"/>
                  </a:lnTo>
                  <a:lnTo>
                    <a:pt x="336" y="236"/>
                  </a:lnTo>
                  <a:lnTo>
                    <a:pt x="348" y="243"/>
                  </a:lnTo>
                  <a:lnTo>
                    <a:pt x="355" y="252"/>
                  </a:lnTo>
                  <a:lnTo>
                    <a:pt x="353" y="268"/>
                  </a:lnTo>
                  <a:lnTo>
                    <a:pt x="341" y="289"/>
                  </a:lnTo>
                  <a:lnTo>
                    <a:pt x="353" y="320"/>
                  </a:lnTo>
                  <a:lnTo>
                    <a:pt x="378" y="334"/>
                  </a:lnTo>
                  <a:lnTo>
                    <a:pt x="378" y="356"/>
                  </a:lnTo>
                  <a:lnTo>
                    <a:pt x="388" y="361"/>
                  </a:lnTo>
                  <a:lnTo>
                    <a:pt x="383" y="374"/>
                  </a:lnTo>
                  <a:lnTo>
                    <a:pt x="367" y="380"/>
                  </a:lnTo>
                  <a:lnTo>
                    <a:pt x="359" y="391"/>
                  </a:lnTo>
                  <a:lnTo>
                    <a:pt x="353" y="415"/>
                  </a:lnTo>
                  <a:lnTo>
                    <a:pt x="270" y="400"/>
                  </a:lnTo>
                  <a:lnTo>
                    <a:pt x="260" y="369"/>
                  </a:lnTo>
                  <a:lnTo>
                    <a:pt x="250" y="361"/>
                  </a:lnTo>
                  <a:lnTo>
                    <a:pt x="212" y="378"/>
                  </a:lnTo>
                  <a:lnTo>
                    <a:pt x="191" y="374"/>
                  </a:lnTo>
                  <a:lnTo>
                    <a:pt x="188" y="369"/>
                  </a:lnTo>
                  <a:lnTo>
                    <a:pt x="174" y="361"/>
                  </a:lnTo>
                  <a:lnTo>
                    <a:pt x="167" y="352"/>
                  </a:lnTo>
                  <a:lnTo>
                    <a:pt x="148" y="342"/>
                  </a:lnTo>
                  <a:lnTo>
                    <a:pt x="138" y="315"/>
                  </a:lnTo>
                  <a:lnTo>
                    <a:pt x="130" y="309"/>
                  </a:lnTo>
                  <a:lnTo>
                    <a:pt x="120" y="282"/>
                  </a:lnTo>
                  <a:lnTo>
                    <a:pt x="109" y="287"/>
                  </a:lnTo>
                  <a:lnTo>
                    <a:pt x="95" y="270"/>
                  </a:lnTo>
                  <a:lnTo>
                    <a:pt x="90" y="284"/>
                  </a:lnTo>
                  <a:lnTo>
                    <a:pt x="78" y="273"/>
                  </a:lnTo>
                  <a:lnTo>
                    <a:pt x="74" y="260"/>
                  </a:lnTo>
                  <a:lnTo>
                    <a:pt x="70" y="257"/>
                  </a:lnTo>
                  <a:lnTo>
                    <a:pt x="70" y="236"/>
                  </a:lnTo>
                  <a:lnTo>
                    <a:pt x="64" y="219"/>
                  </a:lnTo>
                  <a:lnTo>
                    <a:pt x="36" y="200"/>
                  </a:lnTo>
                  <a:lnTo>
                    <a:pt x="24" y="173"/>
                  </a:lnTo>
                  <a:lnTo>
                    <a:pt x="29" y="159"/>
                  </a:lnTo>
                  <a:lnTo>
                    <a:pt x="38" y="137"/>
                  </a:lnTo>
                  <a:lnTo>
                    <a:pt x="38" y="131"/>
                  </a:lnTo>
                  <a:lnTo>
                    <a:pt x="43" y="120"/>
                  </a:lnTo>
                  <a:lnTo>
                    <a:pt x="26" y="113"/>
                  </a:lnTo>
                  <a:lnTo>
                    <a:pt x="14" y="91"/>
                  </a:lnTo>
                  <a:lnTo>
                    <a:pt x="12" y="79"/>
                  </a:lnTo>
                  <a:lnTo>
                    <a:pt x="12" y="72"/>
                  </a:lnTo>
                  <a:lnTo>
                    <a:pt x="3" y="60"/>
                  </a:lnTo>
                  <a:lnTo>
                    <a:pt x="3" y="27"/>
                  </a:lnTo>
                  <a:lnTo>
                    <a:pt x="0" y="14"/>
                  </a:lnTo>
                  <a:lnTo>
                    <a:pt x="10" y="0"/>
                  </a:lnTo>
                  <a:lnTo>
                    <a:pt x="12" y="5"/>
                  </a:lnTo>
                  <a:lnTo>
                    <a:pt x="26" y="28"/>
                  </a:lnTo>
                  <a:lnTo>
                    <a:pt x="38" y="28"/>
                  </a:lnTo>
                  <a:lnTo>
                    <a:pt x="52" y="28"/>
                  </a:lnTo>
                  <a:lnTo>
                    <a:pt x="59" y="12"/>
                  </a:lnTo>
                  <a:lnTo>
                    <a:pt x="74" y="8"/>
                  </a:lnTo>
                  <a:lnTo>
                    <a:pt x="80" y="9"/>
                  </a:lnTo>
                  <a:lnTo>
                    <a:pt x="85" y="24"/>
                  </a:lnTo>
                  <a:lnTo>
                    <a:pt x="78" y="31"/>
                  </a:lnTo>
                  <a:lnTo>
                    <a:pt x="95" y="41"/>
                  </a:lnTo>
                  <a:lnTo>
                    <a:pt x="101" y="68"/>
                  </a:lnTo>
                  <a:lnTo>
                    <a:pt x="122" y="74"/>
                  </a:lnTo>
                  <a:lnTo>
                    <a:pt x="132" y="90"/>
                  </a:lnTo>
                  <a:lnTo>
                    <a:pt x="153" y="99"/>
                  </a:lnTo>
                  <a:lnTo>
                    <a:pt x="186" y="91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617" name=""/>
            <p:cNvSpPr/>
            <p:nvPr/>
          </p:nvSpPr>
          <p:spPr>
            <a:xfrm>
              <a:off x="5756400" y="2590920"/>
              <a:ext cx="615960" cy="658800"/>
            </a:xfrm>
            <a:custGeom>
              <a:avLst/>
              <a:gdLst/>
              <a:ahLst/>
              <a:rect l="l" t="t" r="r" b="b"/>
              <a:pathLst>
                <a:path w="388" h="415">
                  <a:moveTo>
                    <a:pt x="186" y="91"/>
                  </a:moveTo>
                  <a:lnTo>
                    <a:pt x="202" y="90"/>
                  </a:lnTo>
                  <a:lnTo>
                    <a:pt x="198" y="72"/>
                  </a:lnTo>
                  <a:lnTo>
                    <a:pt x="210" y="69"/>
                  </a:lnTo>
                  <a:lnTo>
                    <a:pt x="229" y="53"/>
                  </a:lnTo>
                  <a:lnTo>
                    <a:pt x="264" y="46"/>
                  </a:lnTo>
                  <a:lnTo>
                    <a:pt x="270" y="55"/>
                  </a:lnTo>
                  <a:lnTo>
                    <a:pt x="308" y="68"/>
                  </a:lnTo>
                  <a:lnTo>
                    <a:pt x="312" y="79"/>
                  </a:lnTo>
                  <a:lnTo>
                    <a:pt x="336" y="99"/>
                  </a:lnTo>
                  <a:lnTo>
                    <a:pt x="347" y="99"/>
                  </a:lnTo>
                  <a:lnTo>
                    <a:pt x="348" y="120"/>
                  </a:lnTo>
                  <a:lnTo>
                    <a:pt x="345" y="150"/>
                  </a:lnTo>
                  <a:lnTo>
                    <a:pt x="341" y="164"/>
                  </a:lnTo>
                  <a:lnTo>
                    <a:pt x="332" y="169"/>
                  </a:lnTo>
                  <a:lnTo>
                    <a:pt x="332" y="173"/>
                  </a:lnTo>
                  <a:lnTo>
                    <a:pt x="332" y="181"/>
                  </a:lnTo>
                  <a:lnTo>
                    <a:pt x="339" y="188"/>
                  </a:lnTo>
                  <a:lnTo>
                    <a:pt x="332" y="205"/>
                  </a:lnTo>
                  <a:lnTo>
                    <a:pt x="336" y="236"/>
                  </a:lnTo>
                  <a:lnTo>
                    <a:pt x="348" y="243"/>
                  </a:lnTo>
                  <a:lnTo>
                    <a:pt x="355" y="252"/>
                  </a:lnTo>
                  <a:lnTo>
                    <a:pt x="353" y="268"/>
                  </a:lnTo>
                  <a:lnTo>
                    <a:pt x="341" y="289"/>
                  </a:lnTo>
                  <a:lnTo>
                    <a:pt x="353" y="320"/>
                  </a:lnTo>
                  <a:lnTo>
                    <a:pt x="378" y="334"/>
                  </a:lnTo>
                  <a:lnTo>
                    <a:pt x="378" y="356"/>
                  </a:lnTo>
                  <a:lnTo>
                    <a:pt x="388" y="361"/>
                  </a:lnTo>
                  <a:lnTo>
                    <a:pt x="383" y="374"/>
                  </a:lnTo>
                  <a:lnTo>
                    <a:pt x="367" y="380"/>
                  </a:lnTo>
                  <a:lnTo>
                    <a:pt x="359" y="391"/>
                  </a:lnTo>
                  <a:lnTo>
                    <a:pt x="353" y="415"/>
                  </a:lnTo>
                  <a:lnTo>
                    <a:pt x="270" y="400"/>
                  </a:lnTo>
                  <a:lnTo>
                    <a:pt x="260" y="369"/>
                  </a:lnTo>
                  <a:lnTo>
                    <a:pt x="250" y="361"/>
                  </a:lnTo>
                  <a:lnTo>
                    <a:pt x="212" y="378"/>
                  </a:lnTo>
                  <a:lnTo>
                    <a:pt x="191" y="374"/>
                  </a:lnTo>
                  <a:lnTo>
                    <a:pt x="188" y="369"/>
                  </a:lnTo>
                  <a:lnTo>
                    <a:pt x="174" y="361"/>
                  </a:lnTo>
                  <a:lnTo>
                    <a:pt x="167" y="352"/>
                  </a:lnTo>
                  <a:lnTo>
                    <a:pt x="148" y="342"/>
                  </a:lnTo>
                  <a:lnTo>
                    <a:pt x="138" y="315"/>
                  </a:lnTo>
                  <a:lnTo>
                    <a:pt x="130" y="309"/>
                  </a:lnTo>
                  <a:lnTo>
                    <a:pt x="120" y="282"/>
                  </a:lnTo>
                  <a:lnTo>
                    <a:pt x="109" y="287"/>
                  </a:lnTo>
                  <a:lnTo>
                    <a:pt x="95" y="270"/>
                  </a:lnTo>
                  <a:lnTo>
                    <a:pt x="90" y="284"/>
                  </a:lnTo>
                  <a:lnTo>
                    <a:pt x="78" y="273"/>
                  </a:lnTo>
                  <a:lnTo>
                    <a:pt x="74" y="260"/>
                  </a:lnTo>
                  <a:lnTo>
                    <a:pt x="70" y="257"/>
                  </a:lnTo>
                  <a:lnTo>
                    <a:pt x="70" y="236"/>
                  </a:lnTo>
                  <a:lnTo>
                    <a:pt x="64" y="219"/>
                  </a:lnTo>
                  <a:lnTo>
                    <a:pt x="36" y="200"/>
                  </a:lnTo>
                  <a:lnTo>
                    <a:pt x="24" y="173"/>
                  </a:lnTo>
                  <a:lnTo>
                    <a:pt x="29" y="159"/>
                  </a:lnTo>
                  <a:lnTo>
                    <a:pt x="38" y="137"/>
                  </a:lnTo>
                  <a:lnTo>
                    <a:pt x="38" y="131"/>
                  </a:lnTo>
                  <a:lnTo>
                    <a:pt x="43" y="120"/>
                  </a:lnTo>
                  <a:lnTo>
                    <a:pt x="26" y="113"/>
                  </a:lnTo>
                  <a:lnTo>
                    <a:pt x="14" y="91"/>
                  </a:lnTo>
                  <a:lnTo>
                    <a:pt x="12" y="79"/>
                  </a:lnTo>
                  <a:lnTo>
                    <a:pt x="12" y="72"/>
                  </a:lnTo>
                  <a:lnTo>
                    <a:pt x="3" y="60"/>
                  </a:lnTo>
                  <a:lnTo>
                    <a:pt x="3" y="27"/>
                  </a:lnTo>
                  <a:lnTo>
                    <a:pt x="0" y="14"/>
                  </a:lnTo>
                  <a:lnTo>
                    <a:pt x="10" y="0"/>
                  </a:lnTo>
                  <a:lnTo>
                    <a:pt x="12" y="5"/>
                  </a:lnTo>
                  <a:lnTo>
                    <a:pt x="26" y="28"/>
                  </a:lnTo>
                  <a:lnTo>
                    <a:pt x="38" y="28"/>
                  </a:lnTo>
                  <a:lnTo>
                    <a:pt x="52" y="28"/>
                  </a:lnTo>
                  <a:lnTo>
                    <a:pt x="59" y="12"/>
                  </a:lnTo>
                  <a:lnTo>
                    <a:pt x="74" y="8"/>
                  </a:lnTo>
                  <a:lnTo>
                    <a:pt x="80" y="9"/>
                  </a:lnTo>
                  <a:lnTo>
                    <a:pt x="85" y="24"/>
                  </a:lnTo>
                  <a:lnTo>
                    <a:pt x="78" y="31"/>
                  </a:lnTo>
                  <a:lnTo>
                    <a:pt x="95" y="41"/>
                  </a:lnTo>
                  <a:lnTo>
                    <a:pt x="101" y="68"/>
                  </a:lnTo>
                  <a:lnTo>
                    <a:pt x="122" y="74"/>
                  </a:lnTo>
                  <a:lnTo>
                    <a:pt x="132" y="90"/>
                  </a:lnTo>
                  <a:lnTo>
                    <a:pt x="153" y="99"/>
                  </a:lnTo>
                  <a:lnTo>
                    <a:pt x="186" y="91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618" name=""/>
          <p:cNvSpPr/>
          <p:nvPr/>
        </p:nvSpPr>
        <p:spPr>
          <a:xfrm>
            <a:off x="5051520" y="1373040"/>
            <a:ext cx="17280" cy="19080"/>
          </a:xfrm>
          <a:custGeom>
            <a:avLst/>
            <a:gdLst/>
            <a:ahLst/>
            <a:rect l="l" t="t" r="r" b="b"/>
            <a:pathLst>
              <a:path w="11" h="12">
                <a:moveTo>
                  <a:pt x="7" y="12"/>
                </a:moveTo>
                <a:lnTo>
                  <a:pt x="11" y="0"/>
                </a:lnTo>
                <a:lnTo>
                  <a:pt x="0" y="12"/>
                </a:lnTo>
                <a:lnTo>
                  <a:pt x="7" y="12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7720" bIns="-27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619" name=""/>
          <p:cNvGrpSpPr/>
          <p:nvPr/>
        </p:nvGrpSpPr>
        <p:grpSpPr>
          <a:xfrm>
            <a:off x="5051520" y="1373040"/>
            <a:ext cx="17280" cy="19080"/>
            <a:chOff x="5051520" y="1373040"/>
            <a:chExt cx="17280" cy="19080"/>
          </a:xfrm>
        </p:grpSpPr>
        <p:sp>
          <p:nvSpPr>
            <p:cNvPr id="620" name=""/>
            <p:cNvSpPr/>
            <p:nvPr/>
          </p:nvSpPr>
          <p:spPr>
            <a:xfrm>
              <a:off x="5051520" y="1373040"/>
              <a:ext cx="17280" cy="19080"/>
            </a:xfrm>
            <a:custGeom>
              <a:avLst/>
              <a:gdLst/>
              <a:ahLst/>
              <a:rect l="l" t="t" r="r" b="b"/>
              <a:pathLst>
                <a:path w="11" h="12">
                  <a:moveTo>
                    <a:pt x="7" y="12"/>
                  </a:moveTo>
                  <a:lnTo>
                    <a:pt x="11" y="0"/>
                  </a:lnTo>
                  <a:lnTo>
                    <a:pt x="0" y="12"/>
                  </a:lnTo>
                  <a:lnTo>
                    <a:pt x="7" y="12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7720" bIns="-277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621" name=""/>
            <p:cNvSpPr/>
            <p:nvPr/>
          </p:nvSpPr>
          <p:spPr>
            <a:xfrm>
              <a:off x="5051520" y="1373040"/>
              <a:ext cx="17280" cy="19080"/>
            </a:xfrm>
            <a:custGeom>
              <a:avLst/>
              <a:gdLst/>
              <a:ahLst/>
              <a:rect l="l" t="t" r="r" b="b"/>
              <a:pathLst>
                <a:path w="11" h="12">
                  <a:moveTo>
                    <a:pt x="7" y="12"/>
                  </a:moveTo>
                  <a:lnTo>
                    <a:pt x="11" y="0"/>
                  </a:lnTo>
                  <a:lnTo>
                    <a:pt x="0" y="12"/>
                  </a:lnTo>
                  <a:lnTo>
                    <a:pt x="7" y="12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7720" bIns="-277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622" name=""/>
          <p:cNvSpPr/>
          <p:nvPr/>
        </p:nvSpPr>
        <p:spPr>
          <a:xfrm>
            <a:off x="4965840" y="1365120"/>
            <a:ext cx="14040" cy="27000"/>
          </a:xfrm>
          <a:custGeom>
            <a:avLst/>
            <a:gdLst/>
            <a:ahLst/>
            <a:rect l="l" t="t" r="r" b="b"/>
            <a:pathLst>
              <a:path w="9" h="17">
                <a:moveTo>
                  <a:pt x="7" y="0"/>
                </a:moveTo>
                <a:lnTo>
                  <a:pt x="2" y="0"/>
                </a:lnTo>
                <a:lnTo>
                  <a:pt x="0" y="12"/>
                </a:lnTo>
                <a:lnTo>
                  <a:pt x="9" y="17"/>
                </a:lnTo>
                <a:lnTo>
                  <a:pt x="7" y="0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9800" bIns="-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623" name=""/>
          <p:cNvGrpSpPr/>
          <p:nvPr/>
        </p:nvGrpSpPr>
        <p:grpSpPr>
          <a:xfrm>
            <a:off x="4965840" y="1365120"/>
            <a:ext cx="14040" cy="27000"/>
            <a:chOff x="4965840" y="1365120"/>
            <a:chExt cx="14040" cy="27000"/>
          </a:xfrm>
        </p:grpSpPr>
        <p:sp>
          <p:nvSpPr>
            <p:cNvPr id="624" name=""/>
            <p:cNvSpPr/>
            <p:nvPr/>
          </p:nvSpPr>
          <p:spPr>
            <a:xfrm>
              <a:off x="4965840" y="1365120"/>
              <a:ext cx="14040" cy="27000"/>
            </a:xfrm>
            <a:custGeom>
              <a:avLst/>
              <a:gdLst/>
              <a:ahLst/>
              <a:rect l="l" t="t" r="r" b="b"/>
              <a:pathLst>
                <a:path w="9" h="17">
                  <a:moveTo>
                    <a:pt x="7" y="0"/>
                  </a:moveTo>
                  <a:lnTo>
                    <a:pt x="2" y="0"/>
                  </a:lnTo>
                  <a:lnTo>
                    <a:pt x="0" y="12"/>
                  </a:lnTo>
                  <a:lnTo>
                    <a:pt x="9" y="17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19800" bIns="-19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625" name=""/>
            <p:cNvSpPr/>
            <p:nvPr/>
          </p:nvSpPr>
          <p:spPr>
            <a:xfrm>
              <a:off x="4965840" y="1365120"/>
              <a:ext cx="14040" cy="27000"/>
            </a:xfrm>
            <a:custGeom>
              <a:avLst/>
              <a:gdLst/>
              <a:ahLst/>
              <a:rect l="l" t="t" r="r" b="b"/>
              <a:pathLst>
                <a:path w="9" h="17">
                  <a:moveTo>
                    <a:pt x="7" y="0"/>
                  </a:moveTo>
                  <a:lnTo>
                    <a:pt x="2" y="0"/>
                  </a:lnTo>
                  <a:lnTo>
                    <a:pt x="0" y="12"/>
                  </a:lnTo>
                  <a:lnTo>
                    <a:pt x="9" y="17"/>
                  </a:lnTo>
                  <a:lnTo>
                    <a:pt x="7" y="0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19800" bIns="-19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626" name=""/>
          <p:cNvSpPr/>
          <p:nvPr/>
        </p:nvSpPr>
        <p:spPr>
          <a:xfrm>
            <a:off x="4998960" y="490680"/>
            <a:ext cx="346320" cy="909360"/>
          </a:xfrm>
          <a:custGeom>
            <a:avLst/>
            <a:gdLst/>
            <a:ahLst/>
            <a:rect l="l" t="t" r="r" b="b"/>
            <a:pathLst>
              <a:path w="218" h="573">
                <a:moveTo>
                  <a:pt x="0" y="67"/>
                </a:moveTo>
                <a:lnTo>
                  <a:pt x="47" y="115"/>
                </a:lnTo>
                <a:lnTo>
                  <a:pt x="60" y="139"/>
                </a:lnTo>
                <a:lnTo>
                  <a:pt x="58" y="188"/>
                </a:lnTo>
                <a:lnTo>
                  <a:pt x="68" y="214"/>
                </a:lnTo>
                <a:lnTo>
                  <a:pt x="61" y="238"/>
                </a:lnTo>
                <a:lnTo>
                  <a:pt x="70" y="260"/>
                </a:lnTo>
                <a:lnTo>
                  <a:pt x="95" y="289"/>
                </a:lnTo>
                <a:lnTo>
                  <a:pt x="99" y="315"/>
                </a:lnTo>
                <a:lnTo>
                  <a:pt x="82" y="325"/>
                </a:lnTo>
                <a:lnTo>
                  <a:pt x="79" y="339"/>
                </a:lnTo>
                <a:lnTo>
                  <a:pt x="44" y="394"/>
                </a:lnTo>
                <a:lnTo>
                  <a:pt x="33" y="409"/>
                </a:lnTo>
                <a:lnTo>
                  <a:pt x="23" y="409"/>
                </a:lnTo>
                <a:lnTo>
                  <a:pt x="21" y="421"/>
                </a:lnTo>
                <a:lnTo>
                  <a:pt x="14" y="421"/>
                </a:lnTo>
                <a:lnTo>
                  <a:pt x="7" y="437"/>
                </a:lnTo>
                <a:lnTo>
                  <a:pt x="12" y="459"/>
                </a:lnTo>
                <a:lnTo>
                  <a:pt x="10" y="469"/>
                </a:lnTo>
                <a:lnTo>
                  <a:pt x="21" y="498"/>
                </a:lnTo>
                <a:lnTo>
                  <a:pt x="16" y="498"/>
                </a:lnTo>
                <a:lnTo>
                  <a:pt x="16" y="513"/>
                </a:lnTo>
                <a:lnTo>
                  <a:pt x="12" y="522"/>
                </a:lnTo>
                <a:lnTo>
                  <a:pt x="16" y="532"/>
                </a:lnTo>
                <a:lnTo>
                  <a:pt x="12" y="538"/>
                </a:lnTo>
                <a:lnTo>
                  <a:pt x="37" y="556"/>
                </a:lnTo>
                <a:lnTo>
                  <a:pt x="44" y="551"/>
                </a:lnTo>
                <a:lnTo>
                  <a:pt x="49" y="570"/>
                </a:lnTo>
                <a:lnTo>
                  <a:pt x="54" y="565"/>
                </a:lnTo>
                <a:lnTo>
                  <a:pt x="58" y="573"/>
                </a:lnTo>
                <a:lnTo>
                  <a:pt x="74" y="568"/>
                </a:lnTo>
                <a:lnTo>
                  <a:pt x="105" y="549"/>
                </a:lnTo>
                <a:lnTo>
                  <a:pt x="142" y="541"/>
                </a:lnTo>
                <a:lnTo>
                  <a:pt x="187" y="491"/>
                </a:lnTo>
                <a:lnTo>
                  <a:pt x="218" y="437"/>
                </a:lnTo>
                <a:lnTo>
                  <a:pt x="218" y="418"/>
                </a:lnTo>
                <a:lnTo>
                  <a:pt x="206" y="402"/>
                </a:lnTo>
                <a:lnTo>
                  <a:pt x="196" y="385"/>
                </a:lnTo>
                <a:lnTo>
                  <a:pt x="202" y="353"/>
                </a:lnTo>
                <a:lnTo>
                  <a:pt x="192" y="341"/>
                </a:lnTo>
                <a:lnTo>
                  <a:pt x="192" y="325"/>
                </a:lnTo>
                <a:lnTo>
                  <a:pt x="185" y="322"/>
                </a:lnTo>
                <a:lnTo>
                  <a:pt x="185" y="298"/>
                </a:lnTo>
                <a:lnTo>
                  <a:pt x="192" y="270"/>
                </a:lnTo>
                <a:lnTo>
                  <a:pt x="173" y="202"/>
                </a:lnTo>
                <a:lnTo>
                  <a:pt x="190" y="164"/>
                </a:lnTo>
                <a:lnTo>
                  <a:pt x="177" y="129"/>
                </a:lnTo>
                <a:lnTo>
                  <a:pt x="161" y="113"/>
                </a:lnTo>
                <a:lnTo>
                  <a:pt x="163" y="84"/>
                </a:lnTo>
                <a:lnTo>
                  <a:pt x="161" y="82"/>
                </a:lnTo>
                <a:lnTo>
                  <a:pt x="171" y="69"/>
                </a:lnTo>
                <a:lnTo>
                  <a:pt x="167" y="60"/>
                </a:lnTo>
                <a:lnTo>
                  <a:pt x="175" y="46"/>
                </a:lnTo>
                <a:lnTo>
                  <a:pt x="173" y="24"/>
                </a:lnTo>
                <a:lnTo>
                  <a:pt x="150" y="0"/>
                </a:lnTo>
                <a:lnTo>
                  <a:pt x="110" y="19"/>
                </a:lnTo>
                <a:lnTo>
                  <a:pt x="105" y="33"/>
                </a:lnTo>
                <a:lnTo>
                  <a:pt x="103" y="72"/>
                </a:lnTo>
                <a:lnTo>
                  <a:pt x="82" y="93"/>
                </a:lnTo>
                <a:lnTo>
                  <a:pt x="68" y="82"/>
                </a:lnTo>
                <a:lnTo>
                  <a:pt x="58" y="93"/>
                </a:lnTo>
                <a:lnTo>
                  <a:pt x="37" y="88"/>
                </a:lnTo>
                <a:lnTo>
                  <a:pt x="12" y="50"/>
                </a:lnTo>
                <a:lnTo>
                  <a:pt x="9" y="52"/>
                </a:lnTo>
                <a:lnTo>
                  <a:pt x="10" y="63"/>
                </a:lnTo>
                <a:lnTo>
                  <a:pt x="0" y="67"/>
                </a:lnTo>
                <a:close/>
              </a:path>
            </a:pathLst>
          </a:custGeom>
          <a:solidFill>
            <a:srgbClr val="00f008"/>
          </a:solidFill>
          <a:ln w="9360">
            <a:solidFill>
              <a:srgbClr val="00f008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627" name=""/>
          <p:cNvGrpSpPr/>
          <p:nvPr/>
        </p:nvGrpSpPr>
        <p:grpSpPr>
          <a:xfrm>
            <a:off x="4998960" y="490680"/>
            <a:ext cx="346320" cy="909360"/>
            <a:chOff x="4998960" y="490680"/>
            <a:chExt cx="346320" cy="909360"/>
          </a:xfrm>
        </p:grpSpPr>
        <p:sp>
          <p:nvSpPr>
            <p:cNvPr id="628" name=""/>
            <p:cNvSpPr/>
            <p:nvPr/>
          </p:nvSpPr>
          <p:spPr>
            <a:xfrm>
              <a:off x="4998960" y="490680"/>
              <a:ext cx="346320" cy="909360"/>
            </a:xfrm>
            <a:custGeom>
              <a:avLst/>
              <a:gdLst/>
              <a:ahLst/>
              <a:rect l="l" t="t" r="r" b="b"/>
              <a:pathLst>
                <a:path w="218" h="573">
                  <a:moveTo>
                    <a:pt x="0" y="67"/>
                  </a:moveTo>
                  <a:lnTo>
                    <a:pt x="47" y="115"/>
                  </a:lnTo>
                  <a:lnTo>
                    <a:pt x="60" y="139"/>
                  </a:lnTo>
                  <a:lnTo>
                    <a:pt x="58" y="188"/>
                  </a:lnTo>
                  <a:lnTo>
                    <a:pt x="68" y="214"/>
                  </a:lnTo>
                  <a:lnTo>
                    <a:pt x="61" y="238"/>
                  </a:lnTo>
                  <a:lnTo>
                    <a:pt x="70" y="260"/>
                  </a:lnTo>
                  <a:lnTo>
                    <a:pt x="95" y="289"/>
                  </a:lnTo>
                  <a:lnTo>
                    <a:pt x="99" y="315"/>
                  </a:lnTo>
                  <a:lnTo>
                    <a:pt x="82" y="325"/>
                  </a:lnTo>
                  <a:lnTo>
                    <a:pt x="79" y="339"/>
                  </a:lnTo>
                  <a:lnTo>
                    <a:pt x="44" y="394"/>
                  </a:lnTo>
                  <a:lnTo>
                    <a:pt x="33" y="409"/>
                  </a:lnTo>
                  <a:lnTo>
                    <a:pt x="23" y="409"/>
                  </a:lnTo>
                  <a:lnTo>
                    <a:pt x="21" y="421"/>
                  </a:lnTo>
                  <a:lnTo>
                    <a:pt x="14" y="421"/>
                  </a:lnTo>
                  <a:lnTo>
                    <a:pt x="7" y="437"/>
                  </a:lnTo>
                  <a:lnTo>
                    <a:pt x="12" y="459"/>
                  </a:lnTo>
                  <a:lnTo>
                    <a:pt x="10" y="469"/>
                  </a:lnTo>
                  <a:lnTo>
                    <a:pt x="21" y="498"/>
                  </a:lnTo>
                  <a:lnTo>
                    <a:pt x="16" y="498"/>
                  </a:lnTo>
                  <a:lnTo>
                    <a:pt x="16" y="513"/>
                  </a:lnTo>
                  <a:lnTo>
                    <a:pt x="12" y="522"/>
                  </a:lnTo>
                  <a:lnTo>
                    <a:pt x="16" y="532"/>
                  </a:lnTo>
                  <a:lnTo>
                    <a:pt x="12" y="538"/>
                  </a:lnTo>
                  <a:lnTo>
                    <a:pt x="37" y="556"/>
                  </a:lnTo>
                  <a:lnTo>
                    <a:pt x="44" y="551"/>
                  </a:lnTo>
                  <a:lnTo>
                    <a:pt x="49" y="570"/>
                  </a:lnTo>
                  <a:lnTo>
                    <a:pt x="54" y="565"/>
                  </a:lnTo>
                  <a:lnTo>
                    <a:pt x="58" y="573"/>
                  </a:lnTo>
                  <a:lnTo>
                    <a:pt x="74" y="568"/>
                  </a:lnTo>
                  <a:lnTo>
                    <a:pt x="105" y="549"/>
                  </a:lnTo>
                  <a:lnTo>
                    <a:pt x="142" y="541"/>
                  </a:lnTo>
                  <a:lnTo>
                    <a:pt x="187" y="491"/>
                  </a:lnTo>
                  <a:lnTo>
                    <a:pt x="218" y="437"/>
                  </a:lnTo>
                  <a:lnTo>
                    <a:pt x="218" y="418"/>
                  </a:lnTo>
                  <a:lnTo>
                    <a:pt x="206" y="402"/>
                  </a:lnTo>
                  <a:lnTo>
                    <a:pt x="196" y="385"/>
                  </a:lnTo>
                  <a:lnTo>
                    <a:pt x="202" y="353"/>
                  </a:lnTo>
                  <a:lnTo>
                    <a:pt x="192" y="341"/>
                  </a:lnTo>
                  <a:lnTo>
                    <a:pt x="192" y="325"/>
                  </a:lnTo>
                  <a:lnTo>
                    <a:pt x="185" y="322"/>
                  </a:lnTo>
                  <a:lnTo>
                    <a:pt x="185" y="298"/>
                  </a:lnTo>
                  <a:lnTo>
                    <a:pt x="192" y="270"/>
                  </a:lnTo>
                  <a:lnTo>
                    <a:pt x="173" y="202"/>
                  </a:lnTo>
                  <a:lnTo>
                    <a:pt x="190" y="164"/>
                  </a:lnTo>
                  <a:lnTo>
                    <a:pt x="177" y="129"/>
                  </a:lnTo>
                  <a:lnTo>
                    <a:pt x="161" y="113"/>
                  </a:lnTo>
                  <a:lnTo>
                    <a:pt x="163" y="84"/>
                  </a:lnTo>
                  <a:lnTo>
                    <a:pt x="161" y="82"/>
                  </a:lnTo>
                  <a:lnTo>
                    <a:pt x="171" y="69"/>
                  </a:lnTo>
                  <a:lnTo>
                    <a:pt x="167" y="60"/>
                  </a:lnTo>
                  <a:lnTo>
                    <a:pt x="175" y="46"/>
                  </a:lnTo>
                  <a:lnTo>
                    <a:pt x="173" y="24"/>
                  </a:lnTo>
                  <a:lnTo>
                    <a:pt x="150" y="0"/>
                  </a:lnTo>
                  <a:lnTo>
                    <a:pt x="110" y="19"/>
                  </a:lnTo>
                  <a:lnTo>
                    <a:pt x="105" y="33"/>
                  </a:lnTo>
                  <a:lnTo>
                    <a:pt x="103" y="72"/>
                  </a:lnTo>
                  <a:lnTo>
                    <a:pt x="82" y="93"/>
                  </a:lnTo>
                  <a:lnTo>
                    <a:pt x="68" y="82"/>
                  </a:lnTo>
                  <a:lnTo>
                    <a:pt x="58" y="93"/>
                  </a:lnTo>
                  <a:lnTo>
                    <a:pt x="37" y="88"/>
                  </a:lnTo>
                  <a:lnTo>
                    <a:pt x="12" y="50"/>
                  </a:lnTo>
                  <a:lnTo>
                    <a:pt x="9" y="52"/>
                  </a:lnTo>
                  <a:lnTo>
                    <a:pt x="10" y="63"/>
                  </a:lnTo>
                  <a:lnTo>
                    <a:pt x="0" y="67"/>
                  </a:lnTo>
                  <a:close/>
                </a:path>
              </a:pathLst>
            </a:custGeom>
            <a:solidFill>
              <a:srgbClr val="00f008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629" name=""/>
            <p:cNvSpPr/>
            <p:nvPr/>
          </p:nvSpPr>
          <p:spPr>
            <a:xfrm>
              <a:off x="4998960" y="490680"/>
              <a:ext cx="346320" cy="909360"/>
            </a:xfrm>
            <a:custGeom>
              <a:avLst/>
              <a:gdLst/>
              <a:ahLst/>
              <a:rect l="l" t="t" r="r" b="b"/>
              <a:pathLst>
                <a:path w="218" h="573">
                  <a:moveTo>
                    <a:pt x="0" y="67"/>
                  </a:moveTo>
                  <a:lnTo>
                    <a:pt x="47" y="115"/>
                  </a:lnTo>
                  <a:lnTo>
                    <a:pt x="60" y="139"/>
                  </a:lnTo>
                  <a:lnTo>
                    <a:pt x="58" y="188"/>
                  </a:lnTo>
                  <a:lnTo>
                    <a:pt x="68" y="214"/>
                  </a:lnTo>
                  <a:lnTo>
                    <a:pt x="61" y="238"/>
                  </a:lnTo>
                  <a:lnTo>
                    <a:pt x="70" y="260"/>
                  </a:lnTo>
                  <a:lnTo>
                    <a:pt x="95" y="289"/>
                  </a:lnTo>
                  <a:lnTo>
                    <a:pt x="99" y="315"/>
                  </a:lnTo>
                  <a:lnTo>
                    <a:pt x="82" y="325"/>
                  </a:lnTo>
                  <a:lnTo>
                    <a:pt x="79" y="339"/>
                  </a:lnTo>
                  <a:lnTo>
                    <a:pt x="44" y="394"/>
                  </a:lnTo>
                  <a:lnTo>
                    <a:pt x="33" y="409"/>
                  </a:lnTo>
                  <a:lnTo>
                    <a:pt x="23" y="409"/>
                  </a:lnTo>
                  <a:lnTo>
                    <a:pt x="21" y="421"/>
                  </a:lnTo>
                  <a:lnTo>
                    <a:pt x="14" y="421"/>
                  </a:lnTo>
                  <a:lnTo>
                    <a:pt x="7" y="437"/>
                  </a:lnTo>
                  <a:lnTo>
                    <a:pt x="12" y="459"/>
                  </a:lnTo>
                  <a:lnTo>
                    <a:pt x="10" y="469"/>
                  </a:lnTo>
                  <a:lnTo>
                    <a:pt x="21" y="498"/>
                  </a:lnTo>
                  <a:lnTo>
                    <a:pt x="16" y="498"/>
                  </a:lnTo>
                  <a:lnTo>
                    <a:pt x="16" y="513"/>
                  </a:lnTo>
                  <a:lnTo>
                    <a:pt x="12" y="522"/>
                  </a:lnTo>
                  <a:lnTo>
                    <a:pt x="16" y="532"/>
                  </a:lnTo>
                  <a:lnTo>
                    <a:pt x="12" y="538"/>
                  </a:lnTo>
                  <a:lnTo>
                    <a:pt x="37" y="556"/>
                  </a:lnTo>
                  <a:lnTo>
                    <a:pt x="44" y="551"/>
                  </a:lnTo>
                  <a:lnTo>
                    <a:pt x="49" y="570"/>
                  </a:lnTo>
                  <a:lnTo>
                    <a:pt x="54" y="565"/>
                  </a:lnTo>
                  <a:lnTo>
                    <a:pt x="58" y="573"/>
                  </a:lnTo>
                  <a:lnTo>
                    <a:pt x="74" y="568"/>
                  </a:lnTo>
                  <a:lnTo>
                    <a:pt x="105" y="549"/>
                  </a:lnTo>
                  <a:lnTo>
                    <a:pt x="142" y="541"/>
                  </a:lnTo>
                  <a:lnTo>
                    <a:pt x="187" y="491"/>
                  </a:lnTo>
                  <a:lnTo>
                    <a:pt x="218" y="437"/>
                  </a:lnTo>
                  <a:lnTo>
                    <a:pt x="218" y="418"/>
                  </a:lnTo>
                  <a:lnTo>
                    <a:pt x="206" y="402"/>
                  </a:lnTo>
                  <a:lnTo>
                    <a:pt x="196" y="385"/>
                  </a:lnTo>
                  <a:lnTo>
                    <a:pt x="202" y="353"/>
                  </a:lnTo>
                  <a:lnTo>
                    <a:pt x="192" y="341"/>
                  </a:lnTo>
                  <a:lnTo>
                    <a:pt x="192" y="325"/>
                  </a:lnTo>
                  <a:lnTo>
                    <a:pt x="185" y="322"/>
                  </a:lnTo>
                  <a:lnTo>
                    <a:pt x="185" y="298"/>
                  </a:lnTo>
                  <a:lnTo>
                    <a:pt x="192" y="270"/>
                  </a:lnTo>
                  <a:lnTo>
                    <a:pt x="173" y="202"/>
                  </a:lnTo>
                  <a:lnTo>
                    <a:pt x="190" y="164"/>
                  </a:lnTo>
                  <a:lnTo>
                    <a:pt x="177" y="129"/>
                  </a:lnTo>
                  <a:lnTo>
                    <a:pt x="161" y="113"/>
                  </a:lnTo>
                  <a:lnTo>
                    <a:pt x="163" y="84"/>
                  </a:lnTo>
                  <a:lnTo>
                    <a:pt x="161" y="82"/>
                  </a:lnTo>
                  <a:lnTo>
                    <a:pt x="171" y="69"/>
                  </a:lnTo>
                  <a:lnTo>
                    <a:pt x="167" y="60"/>
                  </a:lnTo>
                  <a:lnTo>
                    <a:pt x="175" y="46"/>
                  </a:lnTo>
                  <a:lnTo>
                    <a:pt x="173" y="24"/>
                  </a:lnTo>
                  <a:lnTo>
                    <a:pt x="150" y="0"/>
                  </a:lnTo>
                  <a:lnTo>
                    <a:pt x="110" y="19"/>
                  </a:lnTo>
                  <a:lnTo>
                    <a:pt x="105" y="33"/>
                  </a:lnTo>
                  <a:lnTo>
                    <a:pt x="103" y="72"/>
                  </a:lnTo>
                  <a:lnTo>
                    <a:pt x="82" y="93"/>
                  </a:lnTo>
                  <a:lnTo>
                    <a:pt x="68" y="82"/>
                  </a:lnTo>
                  <a:lnTo>
                    <a:pt x="58" y="93"/>
                  </a:lnTo>
                  <a:lnTo>
                    <a:pt x="37" y="88"/>
                  </a:lnTo>
                  <a:lnTo>
                    <a:pt x="12" y="50"/>
                  </a:lnTo>
                  <a:lnTo>
                    <a:pt x="9" y="52"/>
                  </a:lnTo>
                  <a:lnTo>
                    <a:pt x="10" y="63"/>
                  </a:lnTo>
                  <a:lnTo>
                    <a:pt x="0" y="67"/>
                  </a:lnTo>
                </a:path>
              </a:pathLst>
            </a:custGeom>
            <a:noFill/>
            <a:ln w="3240">
              <a:solidFill>
                <a:srgbClr val="00f008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630" name=""/>
          <p:cNvSpPr/>
          <p:nvPr/>
        </p:nvSpPr>
        <p:spPr>
          <a:xfrm>
            <a:off x="4378320" y="2454120"/>
            <a:ext cx="11160" cy="11160"/>
          </a:xfrm>
          <a:custGeom>
            <a:avLst/>
            <a:gdLst/>
            <a:ahLst/>
            <a:rect l="l" t="t" r="r" b="b"/>
            <a:pathLst>
              <a:path w="7" h="7">
                <a:moveTo>
                  <a:pt x="0" y="0"/>
                </a:moveTo>
                <a:lnTo>
                  <a:pt x="7" y="2"/>
                </a:lnTo>
                <a:lnTo>
                  <a:pt x="5" y="7"/>
                </a:lnTo>
                <a:lnTo>
                  <a:pt x="0" y="0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5640" bIns="-356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631" name=""/>
          <p:cNvGrpSpPr/>
          <p:nvPr/>
        </p:nvGrpSpPr>
        <p:grpSpPr>
          <a:xfrm>
            <a:off x="4378320" y="2454120"/>
            <a:ext cx="11160" cy="11160"/>
            <a:chOff x="4378320" y="2454120"/>
            <a:chExt cx="11160" cy="11160"/>
          </a:xfrm>
        </p:grpSpPr>
        <p:sp>
          <p:nvSpPr>
            <p:cNvPr id="632" name=""/>
            <p:cNvSpPr/>
            <p:nvPr/>
          </p:nvSpPr>
          <p:spPr>
            <a:xfrm>
              <a:off x="4378320" y="2454120"/>
              <a:ext cx="11160" cy="11160"/>
            </a:xfrm>
            <a:custGeom>
              <a:avLst/>
              <a:gdLst/>
              <a:ahLst/>
              <a:rect l="l" t="t" r="r" b="b"/>
              <a:pathLst>
                <a:path w="7" h="7">
                  <a:moveTo>
                    <a:pt x="0" y="0"/>
                  </a:moveTo>
                  <a:lnTo>
                    <a:pt x="7" y="2"/>
                  </a:lnTo>
                  <a:lnTo>
                    <a:pt x="5" y="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5640" bIns="-3564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633" name=""/>
            <p:cNvSpPr/>
            <p:nvPr/>
          </p:nvSpPr>
          <p:spPr>
            <a:xfrm>
              <a:off x="4378320" y="2454120"/>
              <a:ext cx="11160" cy="11160"/>
            </a:xfrm>
            <a:custGeom>
              <a:avLst/>
              <a:gdLst/>
              <a:ahLst/>
              <a:rect l="l" t="t" r="r" b="b"/>
              <a:pathLst>
                <a:path w="7" h="7">
                  <a:moveTo>
                    <a:pt x="0" y="0"/>
                  </a:moveTo>
                  <a:lnTo>
                    <a:pt x="7" y="2"/>
                  </a:lnTo>
                  <a:lnTo>
                    <a:pt x="5" y="7"/>
                  </a:lnTo>
                  <a:lnTo>
                    <a:pt x="0" y="0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5640" bIns="-3564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634" name=""/>
          <p:cNvSpPr/>
          <p:nvPr/>
        </p:nvSpPr>
        <p:spPr>
          <a:xfrm>
            <a:off x="4005360" y="1730520"/>
            <a:ext cx="135000" cy="233280"/>
          </a:xfrm>
          <a:custGeom>
            <a:avLst/>
            <a:gdLst/>
            <a:ahLst/>
            <a:rect l="l" t="t" r="r" b="b"/>
            <a:pathLst>
              <a:path w="85" h="147">
                <a:moveTo>
                  <a:pt x="56" y="10"/>
                </a:moveTo>
                <a:lnTo>
                  <a:pt x="56" y="0"/>
                </a:lnTo>
                <a:lnTo>
                  <a:pt x="45" y="5"/>
                </a:lnTo>
                <a:lnTo>
                  <a:pt x="31" y="22"/>
                </a:lnTo>
                <a:lnTo>
                  <a:pt x="44" y="27"/>
                </a:lnTo>
                <a:lnTo>
                  <a:pt x="35" y="41"/>
                </a:lnTo>
                <a:lnTo>
                  <a:pt x="12" y="40"/>
                </a:lnTo>
                <a:lnTo>
                  <a:pt x="9" y="46"/>
                </a:lnTo>
                <a:lnTo>
                  <a:pt x="10" y="51"/>
                </a:lnTo>
                <a:lnTo>
                  <a:pt x="4" y="51"/>
                </a:lnTo>
                <a:lnTo>
                  <a:pt x="14" y="59"/>
                </a:lnTo>
                <a:lnTo>
                  <a:pt x="7" y="68"/>
                </a:lnTo>
                <a:lnTo>
                  <a:pt x="10" y="78"/>
                </a:lnTo>
                <a:lnTo>
                  <a:pt x="29" y="82"/>
                </a:lnTo>
                <a:lnTo>
                  <a:pt x="10" y="106"/>
                </a:lnTo>
                <a:lnTo>
                  <a:pt x="29" y="97"/>
                </a:lnTo>
                <a:lnTo>
                  <a:pt x="33" y="104"/>
                </a:lnTo>
                <a:lnTo>
                  <a:pt x="14" y="106"/>
                </a:lnTo>
                <a:lnTo>
                  <a:pt x="9" y="119"/>
                </a:lnTo>
                <a:lnTo>
                  <a:pt x="0" y="121"/>
                </a:lnTo>
                <a:lnTo>
                  <a:pt x="9" y="125"/>
                </a:lnTo>
                <a:lnTo>
                  <a:pt x="0" y="135"/>
                </a:lnTo>
                <a:lnTo>
                  <a:pt x="14" y="135"/>
                </a:lnTo>
                <a:lnTo>
                  <a:pt x="4" y="142"/>
                </a:lnTo>
                <a:lnTo>
                  <a:pt x="17" y="141"/>
                </a:lnTo>
                <a:lnTo>
                  <a:pt x="12" y="147"/>
                </a:lnTo>
                <a:lnTo>
                  <a:pt x="21" y="147"/>
                </a:lnTo>
                <a:lnTo>
                  <a:pt x="56" y="123"/>
                </a:lnTo>
                <a:lnTo>
                  <a:pt x="81" y="123"/>
                </a:lnTo>
                <a:lnTo>
                  <a:pt x="85" y="95"/>
                </a:lnTo>
                <a:lnTo>
                  <a:pt x="85" y="70"/>
                </a:lnTo>
                <a:lnTo>
                  <a:pt x="81" y="56"/>
                </a:lnTo>
                <a:lnTo>
                  <a:pt x="85" y="51"/>
                </a:lnTo>
                <a:lnTo>
                  <a:pt x="77" y="32"/>
                </a:lnTo>
                <a:lnTo>
                  <a:pt x="54" y="43"/>
                </a:lnTo>
                <a:lnTo>
                  <a:pt x="45" y="32"/>
                </a:lnTo>
                <a:lnTo>
                  <a:pt x="56" y="10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635" name=""/>
          <p:cNvGrpSpPr/>
          <p:nvPr/>
        </p:nvGrpSpPr>
        <p:grpSpPr>
          <a:xfrm>
            <a:off x="4005360" y="1730520"/>
            <a:ext cx="135000" cy="233280"/>
            <a:chOff x="4005360" y="1730520"/>
            <a:chExt cx="135000" cy="233280"/>
          </a:xfrm>
        </p:grpSpPr>
        <p:sp>
          <p:nvSpPr>
            <p:cNvPr id="636" name=""/>
            <p:cNvSpPr/>
            <p:nvPr/>
          </p:nvSpPr>
          <p:spPr>
            <a:xfrm>
              <a:off x="4005360" y="1730520"/>
              <a:ext cx="135000" cy="233280"/>
            </a:xfrm>
            <a:custGeom>
              <a:avLst/>
              <a:gdLst/>
              <a:ahLst/>
              <a:rect l="l" t="t" r="r" b="b"/>
              <a:pathLst>
                <a:path w="85" h="147">
                  <a:moveTo>
                    <a:pt x="56" y="10"/>
                  </a:moveTo>
                  <a:lnTo>
                    <a:pt x="56" y="0"/>
                  </a:lnTo>
                  <a:lnTo>
                    <a:pt x="45" y="5"/>
                  </a:lnTo>
                  <a:lnTo>
                    <a:pt x="31" y="22"/>
                  </a:lnTo>
                  <a:lnTo>
                    <a:pt x="44" y="27"/>
                  </a:lnTo>
                  <a:lnTo>
                    <a:pt x="35" y="41"/>
                  </a:lnTo>
                  <a:lnTo>
                    <a:pt x="12" y="40"/>
                  </a:lnTo>
                  <a:lnTo>
                    <a:pt x="9" y="46"/>
                  </a:lnTo>
                  <a:lnTo>
                    <a:pt x="10" y="51"/>
                  </a:lnTo>
                  <a:lnTo>
                    <a:pt x="4" y="51"/>
                  </a:lnTo>
                  <a:lnTo>
                    <a:pt x="14" y="59"/>
                  </a:lnTo>
                  <a:lnTo>
                    <a:pt x="7" y="68"/>
                  </a:lnTo>
                  <a:lnTo>
                    <a:pt x="10" y="78"/>
                  </a:lnTo>
                  <a:lnTo>
                    <a:pt x="29" y="82"/>
                  </a:lnTo>
                  <a:lnTo>
                    <a:pt x="10" y="106"/>
                  </a:lnTo>
                  <a:lnTo>
                    <a:pt x="29" y="97"/>
                  </a:lnTo>
                  <a:lnTo>
                    <a:pt x="33" y="104"/>
                  </a:lnTo>
                  <a:lnTo>
                    <a:pt x="14" y="106"/>
                  </a:lnTo>
                  <a:lnTo>
                    <a:pt x="9" y="119"/>
                  </a:lnTo>
                  <a:lnTo>
                    <a:pt x="0" y="121"/>
                  </a:lnTo>
                  <a:lnTo>
                    <a:pt x="9" y="125"/>
                  </a:lnTo>
                  <a:lnTo>
                    <a:pt x="0" y="135"/>
                  </a:lnTo>
                  <a:lnTo>
                    <a:pt x="14" y="135"/>
                  </a:lnTo>
                  <a:lnTo>
                    <a:pt x="4" y="142"/>
                  </a:lnTo>
                  <a:lnTo>
                    <a:pt x="17" y="141"/>
                  </a:lnTo>
                  <a:lnTo>
                    <a:pt x="12" y="147"/>
                  </a:lnTo>
                  <a:lnTo>
                    <a:pt x="21" y="147"/>
                  </a:lnTo>
                  <a:lnTo>
                    <a:pt x="56" y="123"/>
                  </a:lnTo>
                  <a:lnTo>
                    <a:pt x="81" y="123"/>
                  </a:lnTo>
                  <a:lnTo>
                    <a:pt x="85" y="95"/>
                  </a:lnTo>
                  <a:lnTo>
                    <a:pt x="85" y="70"/>
                  </a:lnTo>
                  <a:lnTo>
                    <a:pt x="81" y="56"/>
                  </a:lnTo>
                  <a:lnTo>
                    <a:pt x="85" y="51"/>
                  </a:lnTo>
                  <a:lnTo>
                    <a:pt x="77" y="32"/>
                  </a:lnTo>
                  <a:lnTo>
                    <a:pt x="54" y="43"/>
                  </a:lnTo>
                  <a:lnTo>
                    <a:pt x="45" y="32"/>
                  </a:lnTo>
                  <a:lnTo>
                    <a:pt x="56" y="10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637" name=""/>
            <p:cNvSpPr/>
            <p:nvPr/>
          </p:nvSpPr>
          <p:spPr>
            <a:xfrm>
              <a:off x="4005360" y="1730520"/>
              <a:ext cx="135000" cy="233280"/>
            </a:xfrm>
            <a:custGeom>
              <a:avLst/>
              <a:gdLst/>
              <a:ahLst/>
              <a:rect l="l" t="t" r="r" b="b"/>
              <a:pathLst>
                <a:path w="85" h="147">
                  <a:moveTo>
                    <a:pt x="56" y="10"/>
                  </a:moveTo>
                  <a:lnTo>
                    <a:pt x="56" y="0"/>
                  </a:lnTo>
                  <a:lnTo>
                    <a:pt x="45" y="5"/>
                  </a:lnTo>
                  <a:lnTo>
                    <a:pt x="31" y="22"/>
                  </a:lnTo>
                  <a:lnTo>
                    <a:pt x="44" y="27"/>
                  </a:lnTo>
                  <a:lnTo>
                    <a:pt x="35" y="41"/>
                  </a:lnTo>
                  <a:lnTo>
                    <a:pt x="12" y="40"/>
                  </a:lnTo>
                  <a:lnTo>
                    <a:pt x="9" y="46"/>
                  </a:lnTo>
                  <a:lnTo>
                    <a:pt x="10" y="51"/>
                  </a:lnTo>
                  <a:lnTo>
                    <a:pt x="4" y="51"/>
                  </a:lnTo>
                  <a:lnTo>
                    <a:pt x="14" y="59"/>
                  </a:lnTo>
                  <a:lnTo>
                    <a:pt x="7" y="68"/>
                  </a:lnTo>
                  <a:lnTo>
                    <a:pt x="10" y="78"/>
                  </a:lnTo>
                  <a:lnTo>
                    <a:pt x="29" y="82"/>
                  </a:lnTo>
                  <a:lnTo>
                    <a:pt x="10" y="106"/>
                  </a:lnTo>
                  <a:lnTo>
                    <a:pt x="29" y="97"/>
                  </a:lnTo>
                  <a:lnTo>
                    <a:pt x="33" y="104"/>
                  </a:lnTo>
                  <a:lnTo>
                    <a:pt x="14" y="106"/>
                  </a:lnTo>
                  <a:lnTo>
                    <a:pt x="9" y="119"/>
                  </a:lnTo>
                  <a:lnTo>
                    <a:pt x="0" y="121"/>
                  </a:lnTo>
                  <a:lnTo>
                    <a:pt x="9" y="125"/>
                  </a:lnTo>
                  <a:lnTo>
                    <a:pt x="0" y="135"/>
                  </a:lnTo>
                  <a:lnTo>
                    <a:pt x="14" y="135"/>
                  </a:lnTo>
                  <a:lnTo>
                    <a:pt x="4" y="142"/>
                  </a:lnTo>
                  <a:lnTo>
                    <a:pt x="17" y="141"/>
                  </a:lnTo>
                  <a:lnTo>
                    <a:pt x="12" y="147"/>
                  </a:lnTo>
                  <a:lnTo>
                    <a:pt x="21" y="147"/>
                  </a:lnTo>
                  <a:lnTo>
                    <a:pt x="56" y="123"/>
                  </a:lnTo>
                  <a:lnTo>
                    <a:pt x="81" y="123"/>
                  </a:lnTo>
                  <a:lnTo>
                    <a:pt x="85" y="95"/>
                  </a:lnTo>
                  <a:lnTo>
                    <a:pt x="85" y="70"/>
                  </a:lnTo>
                  <a:lnTo>
                    <a:pt x="81" y="56"/>
                  </a:lnTo>
                  <a:lnTo>
                    <a:pt x="85" y="51"/>
                  </a:lnTo>
                  <a:lnTo>
                    <a:pt x="77" y="32"/>
                  </a:lnTo>
                  <a:lnTo>
                    <a:pt x="54" y="43"/>
                  </a:lnTo>
                  <a:lnTo>
                    <a:pt x="45" y="32"/>
                  </a:lnTo>
                  <a:lnTo>
                    <a:pt x="56" y="10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638" name=""/>
          <p:cNvSpPr/>
          <p:nvPr/>
        </p:nvSpPr>
        <p:spPr>
          <a:xfrm>
            <a:off x="4165560" y="1700280"/>
            <a:ext cx="3240" cy="17280"/>
          </a:xfrm>
          <a:custGeom>
            <a:avLst/>
            <a:gdLst/>
            <a:ahLst/>
            <a:rect l="l" t="t" r="r" b="b"/>
            <a:pathLst>
              <a:path w="2" h="11">
                <a:moveTo>
                  <a:pt x="0" y="0"/>
                </a:moveTo>
                <a:lnTo>
                  <a:pt x="2" y="11"/>
                </a:lnTo>
                <a:lnTo>
                  <a:pt x="2" y="0"/>
                </a:lnTo>
                <a:lnTo>
                  <a:pt x="0" y="0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9520" bIns="-29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639" name=""/>
          <p:cNvGrpSpPr/>
          <p:nvPr/>
        </p:nvGrpSpPr>
        <p:grpSpPr>
          <a:xfrm>
            <a:off x="4165560" y="1700280"/>
            <a:ext cx="3240" cy="17280"/>
            <a:chOff x="4165560" y="1700280"/>
            <a:chExt cx="3240" cy="17280"/>
          </a:xfrm>
        </p:grpSpPr>
        <p:sp>
          <p:nvSpPr>
            <p:cNvPr id="640" name=""/>
            <p:cNvSpPr/>
            <p:nvPr/>
          </p:nvSpPr>
          <p:spPr>
            <a:xfrm>
              <a:off x="4165560" y="1700280"/>
              <a:ext cx="3240" cy="17280"/>
            </a:xfrm>
            <a:custGeom>
              <a:avLst/>
              <a:gdLst/>
              <a:ahLst/>
              <a:rect l="l" t="t" r="r" b="b"/>
              <a:pathLst>
                <a:path w="2" h="11">
                  <a:moveTo>
                    <a:pt x="0" y="0"/>
                  </a:moveTo>
                  <a:lnTo>
                    <a:pt x="2" y="11"/>
                  </a:ln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9520" bIns="-295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641" name=""/>
            <p:cNvSpPr/>
            <p:nvPr/>
          </p:nvSpPr>
          <p:spPr>
            <a:xfrm>
              <a:off x="4165560" y="1700280"/>
              <a:ext cx="3240" cy="17280"/>
            </a:xfrm>
            <a:custGeom>
              <a:avLst/>
              <a:gdLst/>
              <a:ahLst/>
              <a:rect l="l" t="t" r="r" b="b"/>
              <a:pathLst>
                <a:path w="2" h="11">
                  <a:moveTo>
                    <a:pt x="0" y="0"/>
                  </a:moveTo>
                  <a:lnTo>
                    <a:pt x="2" y="11"/>
                  </a:lnTo>
                  <a:lnTo>
                    <a:pt x="2" y="0"/>
                  </a:lnTo>
                  <a:lnTo>
                    <a:pt x="0" y="0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9520" bIns="-295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642" name=""/>
          <p:cNvSpPr/>
          <p:nvPr/>
        </p:nvSpPr>
        <p:spPr>
          <a:xfrm>
            <a:off x="4076640" y="1725480"/>
            <a:ext cx="82440" cy="87480"/>
          </a:xfrm>
          <a:custGeom>
            <a:avLst/>
            <a:gdLst/>
            <a:ahLst/>
            <a:rect l="l" t="t" r="r" b="b"/>
            <a:pathLst>
              <a:path w="52" h="55">
                <a:moveTo>
                  <a:pt x="11" y="14"/>
                </a:moveTo>
                <a:lnTo>
                  <a:pt x="0" y="36"/>
                </a:lnTo>
                <a:lnTo>
                  <a:pt x="9" y="47"/>
                </a:lnTo>
                <a:lnTo>
                  <a:pt x="32" y="36"/>
                </a:lnTo>
                <a:lnTo>
                  <a:pt x="40" y="55"/>
                </a:lnTo>
                <a:lnTo>
                  <a:pt x="51" y="43"/>
                </a:lnTo>
                <a:lnTo>
                  <a:pt x="49" y="33"/>
                </a:lnTo>
                <a:lnTo>
                  <a:pt x="51" y="38"/>
                </a:lnTo>
                <a:lnTo>
                  <a:pt x="52" y="36"/>
                </a:lnTo>
                <a:lnTo>
                  <a:pt x="42" y="28"/>
                </a:lnTo>
                <a:lnTo>
                  <a:pt x="44" y="17"/>
                </a:lnTo>
                <a:lnTo>
                  <a:pt x="40" y="6"/>
                </a:lnTo>
                <a:lnTo>
                  <a:pt x="19" y="12"/>
                </a:lnTo>
                <a:lnTo>
                  <a:pt x="23" y="4"/>
                </a:lnTo>
                <a:lnTo>
                  <a:pt x="15" y="0"/>
                </a:lnTo>
                <a:lnTo>
                  <a:pt x="11" y="14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0680" bIns="406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643" name=""/>
          <p:cNvGrpSpPr/>
          <p:nvPr/>
        </p:nvGrpSpPr>
        <p:grpSpPr>
          <a:xfrm>
            <a:off x="4076640" y="1725480"/>
            <a:ext cx="82440" cy="87480"/>
            <a:chOff x="4076640" y="1725480"/>
            <a:chExt cx="82440" cy="87480"/>
          </a:xfrm>
        </p:grpSpPr>
        <p:sp>
          <p:nvSpPr>
            <p:cNvPr id="644" name=""/>
            <p:cNvSpPr/>
            <p:nvPr/>
          </p:nvSpPr>
          <p:spPr>
            <a:xfrm>
              <a:off x="4076640" y="1725480"/>
              <a:ext cx="82440" cy="87480"/>
            </a:xfrm>
            <a:custGeom>
              <a:avLst/>
              <a:gdLst/>
              <a:ahLst/>
              <a:rect l="l" t="t" r="r" b="b"/>
              <a:pathLst>
                <a:path w="52" h="55">
                  <a:moveTo>
                    <a:pt x="11" y="14"/>
                  </a:moveTo>
                  <a:lnTo>
                    <a:pt x="0" y="36"/>
                  </a:lnTo>
                  <a:lnTo>
                    <a:pt x="9" y="47"/>
                  </a:lnTo>
                  <a:lnTo>
                    <a:pt x="32" y="36"/>
                  </a:lnTo>
                  <a:lnTo>
                    <a:pt x="40" y="55"/>
                  </a:lnTo>
                  <a:lnTo>
                    <a:pt x="51" y="43"/>
                  </a:lnTo>
                  <a:lnTo>
                    <a:pt x="49" y="33"/>
                  </a:lnTo>
                  <a:lnTo>
                    <a:pt x="51" y="38"/>
                  </a:lnTo>
                  <a:lnTo>
                    <a:pt x="52" y="36"/>
                  </a:lnTo>
                  <a:lnTo>
                    <a:pt x="42" y="28"/>
                  </a:lnTo>
                  <a:lnTo>
                    <a:pt x="44" y="17"/>
                  </a:lnTo>
                  <a:lnTo>
                    <a:pt x="40" y="6"/>
                  </a:lnTo>
                  <a:lnTo>
                    <a:pt x="19" y="12"/>
                  </a:lnTo>
                  <a:lnTo>
                    <a:pt x="23" y="4"/>
                  </a:lnTo>
                  <a:lnTo>
                    <a:pt x="15" y="0"/>
                  </a:lnTo>
                  <a:lnTo>
                    <a:pt x="11" y="14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0680" bIns="406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645" name=""/>
            <p:cNvSpPr/>
            <p:nvPr/>
          </p:nvSpPr>
          <p:spPr>
            <a:xfrm>
              <a:off x="4076640" y="1725480"/>
              <a:ext cx="82440" cy="87480"/>
            </a:xfrm>
            <a:custGeom>
              <a:avLst/>
              <a:gdLst/>
              <a:ahLst/>
              <a:rect l="l" t="t" r="r" b="b"/>
              <a:pathLst>
                <a:path w="52" h="55">
                  <a:moveTo>
                    <a:pt x="11" y="14"/>
                  </a:moveTo>
                  <a:lnTo>
                    <a:pt x="0" y="36"/>
                  </a:lnTo>
                  <a:lnTo>
                    <a:pt x="9" y="47"/>
                  </a:lnTo>
                  <a:lnTo>
                    <a:pt x="32" y="36"/>
                  </a:lnTo>
                  <a:lnTo>
                    <a:pt x="40" y="55"/>
                  </a:lnTo>
                  <a:lnTo>
                    <a:pt x="51" y="43"/>
                  </a:lnTo>
                  <a:lnTo>
                    <a:pt x="49" y="33"/>
                  </a:lnTo>
                  <a:lnTo>
                    <a:pt x="51" y="38"/>
                  </a:lnTo>
                  <a:lnTo>
                    <a:pt x="52" y="36"/>
                  </a:lnTo>
                  <a:lnTo>
                    <a:pt x="42" y="28"/>
                  </a:lnTo>
                  <a:lnTo>
                    <a:pt x="44" y="17"/>
                  </a:lnTo>
                  <a:lnTo>
                    <a:pt x="40" y="6"/>
                  </a:lnTo>
                  <a:lnTo>
                    <a:pt x="19" y="12"/>
                  </a:lnTo>
                  <a:lnTo>
                    <a:pt x="23" y="4"/>
                  </a:lnTo>
                  <a:lnTo>
                    <a:pt x="15" y="0"/>
                  </a:lnTo>
                  <a:lnTo>
                    <a:pt x="11" y="14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0680" bIns="406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646" name=""/>
          <p:cNvSpPr/>
          <p:nvPr/>
        </p:nvSpPr>
        <p:spPr>
          <a:xfrm>
            <a:off x="4119480" y="1565280"/>
            <a:ext cx="30240" cy="39600"/>
          </a:xfrm>
          <a:custGeom>
            <a:avLst/>
            <a:gdLst/>
            <a:ahLst/>
            <a:rect l="l" t="t" r="r" b="b"/>
            <a:pathLst>
              <a:path w="19" h="25">
                <a:moveTo>
                  <a:pt x="8" y="0"/>
                </a:moveTo>
                <a:lnTo>
                  <a:pt x="0" y="11"/>
                </a:lnTo>
                <a:lnTo>
                  <a:pt x="17" y="25"/>
                </a:lnTo>
                <a:lnTo>
                  <a:pt x="19" y="19"/>
                </a:lnTo>
                <a:lnTo>
                  <a:pt x="12" y="19"/>
                </a:lnTo>
                <a:lnTo>
                  <a:pt x="8" y="0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7200" bIns="-72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647" name=""/>
          <p:cNvGrpSpPr/>
          <p:nvPr/>
        </p:nvGrpSpPr>
        <p:grpSpPr>
          <a:xfrm>
            <a:off x="4119480" y="1565280"/>
            <a:ext cx="30240" cy="39600"/>
            <a:chOff x="4119480" y="1565280"/>
            <a:chExt cx="30240" cy="39600"/>
          </a:xfrm>
        </p:grpSpPr>
        <p:sp>
          <p:nvSpPr>
            <p:cNvPr id="648" name=""/>
            <p:cNvSpPr/>
            <p:nvPr/>
          </p:nvSpPr>
          <p:spPr>
            <a:xfrm>
              <a:off x="4119480" y="1565280"/>
              <a:ext cx="30240" cy="39600"/>
            </a:xfrm>
            <a:custGeom>
              <a:avLst/>
              <a:gdLst/>
              <a:ahLst/>
              <a:rect l="l" t="t" r="r" b="b"/>
              <a:pathLst>
                <a:path w="19" h="25">
                  <a:moveTo>
                    <a:pt x="8" y="0"/>
                  </a:moveTo>
                  <a:lnTo>
                    <a:pt x="0" y="11"/>
                  </a:lnTo>
                  <a:lnTo>
                    <a:pt x="17" y="25"/>
                  </a:lnTo>
                  <a:lnTo>
                    <a:pt x="19" y="19"/>
                  </a:lnTo>
                  <a:lnTo>
                    <a:pt x="12" y="19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7200" bIns="-72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649" name=""/>
            <p:cNvSpPr/>
            <p:nvPr/>
          </p:nvSpPr>
          <p:spPr>
            <a:xfrm>
              <a:off x="4119480" y="1565280"/>
              <a:ext cx="30240" cy="39600"/>
            </a:xfrm>
            <a:custGeom>
              <a:avLst/>
              <a:gdLst/>
              <a:ahLst/>
              <a:rect l="l" t="t" r="r" b="b"/>
              <a:pathLst>
                <a:path w="19" h="25">
                  <a:moveTo>
                    <a:pt x="8" y="0"/>
                  </a:moveTo>
                  <a:lnTo>
                    <a:pt x="0" y="11"/>
                  </a:lnTo>
                  <a:lnTo>
                    <a:pt x="17" y="25"/>
                  </a:lnTo>
                  <a:lnTo>
                    <a:pt x="19" y="19"/>
                  </a:lnTo>
                  <a:lnTo>
                    <a:pt x="12" y="19"/>
                  </a:lnTo>
                  <a:lnTo>
                    <a:pt x="8" y="0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7200" bIns="-72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650" name=""/>
          <p:cNvSpPr/>
          <p:nvPr/>
        </p:nvSpPr>
        <p:spPr>
          <a:xfrm>
            <a:off x="4135320" y="1639800"/>
            <a:ext cx="14400" cy="15840"/>
          </a:xfrm>
          <a:custGeom>
            <a:avLst/>
            <a:gdLst/>
            <a:ahLst/>
            <a:rect l="l" t="t" r="r" b="b"/>
            <a:pathLst>
              <a:path w="9" h="10">
                <a:moveTo>
                  <a:pt x="9" y="10"/>
                </a:moveTo>
                <a:lnTo>
                  <a:pt x="2" y="0"/>
                </a:lnTo>
                <a:lnTo>
                  <a:pt x="0" y="0"/>
                </a:lnTo>
                <a:lnTo>
                  <a:pt x="2" y="10"/>
                </a:lnTo>
                <a:lnTo>
                  <a:pt x="9" y="10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651" name=""/>
          <p:cNvGrpSpPr/>
          <p:nvPr/>
        </p:nvGrpSpPr>
        <p:grpSpPr>
          <a:xfrm>
            <a:off x="4135320" y="1639800"/>
            <a:ext cx="14400" cy="15840"/>
            <a:chOff x="4135320" y="1639800"/>
            <a:chExt cx="14400" cy="15840"/>
          </a:xfrm>
        </p:grpSpPr>
        <p:sp>
          <p:nvSpPr>
            <p:cNvPr id="652" name=""/>
            <p:cNvSpPr/>
            <p:nvPr/>
          </p:nvSpPr>
          <p:spPr>
            <a:xfrm>
              <a:off x="4135320" y="1639800"/>
              <a:ext cx="14400" cy="15840"/>
            </a:xfrm>
            <a:custGeom>
              <a:avLst/>
              <a:gdLst/>
              <a:ahLst/>
              <a:rect l="l" t="t" r="r" b="b"/>
              <a:pathLst>
                <a:path w="9" h="10">
                  <a:moveTo>
                    <a:pt x="9" y="1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2" y="10"/>
                  </a:lnTo>
                  <a:lnTo>
                    <a:pt x="9" y="10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0960" bIns="-309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653" name=""/>
            <p:cNvSpPr/>
            <p:nvPr/>
          </p:nvSpPr>
          <p:spPr>
            <a:xfrm>
              <a:off x="4135320" y="1639800"/>
              <a:ext cx="14400" cy="15840"/>
            </a:xfrm>
            <a:custGeom>
              <a:avLst/>
              <a:gdLst/>
              <a:ahLst/>
              <a:rect l="l" t="t" r="r" b="b"/>
              <a:pathLst>
                <a:path w="9" h="10">
                  <a:moveTo>
                    <a:pt x="9" y="1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2" y="10"/>
                  </a:lnTo>
                  <a:lnTo>
                    <a:pt x="9" y="10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0960" bIns="-309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654" name=""/>
          <p:cNvSpPr/>
          <p:nvPr/>
        </p:nvSpPr>
        <p:spPr>
          <a:xfrm>
            <a:off x="4143240" y="1674720"/>
            <a:ext cx="15840" cy="19080"/>
          </a:xfrm>
          <a:custGeom>
            <a:avLst/>
            <a:gdLst/>
            <a:ahLst/>
            <a:rect l="l" t="t" r="r" b="b"/>
            <a:pathLst>
              <a:path w="10" h="12">
                <a:moveTo>
                  <a:pt x="10" y="0"/>
                </a:moveTo>
                <a:lnTo>
                  <a:pt x="0" y="12"/>
                </a:lnTo>
                <a:lnTo>
                  <a:pt x="4" y="0"/>
                </a:lnTo>
                <a:lnTo>
                  <a:pt x="10" y="0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7720" bIns="-27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655" name=""/>
          <p:cNvGrpSpPr/>
          <p:nvPr/>
        </p:nvGrpSpPr>
        <p:grpSpPr>
          <a:xfrm>
            <a:off x="4143240" y="1674720"/>
            <a:ext cx="15840" cy="19080"/>
            <a:chOff x="4143240" y="1674720"/>
            <a:chExt cx="15840" cy="19080"/>
          </a:xfrm>
        </p:grpSpPr>
        <p:sp>
          <p:nvSpPr>
            <p:cNvPr id="656" name=""/>
            <p:cNvSpPr/>
            <p:nvPr/>
          </p:nvSpPr>
          <p:spPr>
            <a:xfrm>
              <a:off x="4143240" y="1674720"/>
              <a:ext cx="15840" cy="19080"/>
            </a:xfrm>
            <a:custGeom>
              <a:avLst/>
              <a:gdLst/>
              <a:ahLst/>
              <a:rect l="l" t="t" r="r" b="b"/>
              <a:pathLst>
                <a:path w="10" h="12">
                  <a:moveTo>
                    <a:pt x="10" y="0"/>
                  </a:moveTo>
                  <a:lnTo>
                    <a:pt x="0" y="12"/>
                  </a:lnTo>
                  <a:lnTo>
                    <a:pt x="4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7720" bIns="-277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657" name=""/>
            <p:cNvSpPr/>
            <p:nvPr/>
          </p:nvSpPr>
          <p:spPr>
            <a:xfrm>
              <a:off x="4143240" y="1674720"/>
              <a:ext cx="15840" cy="19080"/>
            </a:xfrm>
            <a:custGeom>
              <a:avLst/>
              <a:gdLst/>
              <a:ahLst/>
              <a:rect l="l" t="t" r="r" b="b"/>
              <a:pathLst>
                <a:path w="10" h="12">
                  <a:moveTo>
                    <a:pt x="10" y="0"/>
                  </a:moveTo>
                  <a:lnTo>
                    <a:pt x="0" y="12"/>
                  </a:lnTo>
                  <a:lnTo>
                    <a:pt x="4" y="0"/>
                  </a:lnTo>
                  <a:lnTo>
                    <a:pt x="10" y="0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7720" bIns="-277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658" name=""/>
          <p:cNvSpPr/>
          <p:nvPr/>
        </p:nvSpPr>
        <p:spPr>
          <a:xfrm>
            <a:off x="4130640" y="1690560"/>
            <a:ext cx="9720" cy="14400"/>
          </a:xfrm>
          <a:custGeom>
            <a:avLst/>
            <a:gdLst/>
            <a:ahLst/>
            <a:rect l="l" t="t" r="r" b="b"/>
            <a:pathLst>
              <a:path w="6" h="9">
                <a:moveTo>
                  <a:pt x="4" y="0"/>
                </a:moveTo>
                <a:lnTo>
                  <a:pt x="0" y="6"/>
                </a:lnTo>
                <a:lnTo>
                  <a:pt x="6" y="9"/>
                </a:lnTo>
                <a:lnTo>
                  <a:pt x="4" y="0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2400" bIns="-324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659" name=""/>
          <p:cNvGrpSpPr/>
          <p:nvPr/>
        </p:nvGrpSpPr>
        <p:grpSpPr>
          <a:xfrm>
            <a:off x="4130640" y="1690560"/>
            <a:ext cx="9720" cy="14400"/>
            <a:chOff x="4130640" y="1690560"/>
            <a:chExt cx="9720" cy="14400"/>
          </a:xfrm>
        </p:grpSpPr>
        <p:sp>
          <p:nvSpPr>
            <p:cNvPr id="660" name=""/>
            <p:cNvSpPr/>
            <p:nvPr/>
          </p:nvSpPr>
          <p:spPr>
            <a:xfrm>
              <a:off x="4130640" y="1690560"/>
              <a:ext cx="9720" cy="14400"/>
            </a:xfrm>
            <a:custGeom>
              <a:avLst/>
              <a:gdLst/>
              <a:ahLst/>
              <a:rect l="l" t="t" r="r" b="b"/>
              <a:pathLst>
                <a:path w="6" h="9">
                  <a:moveTo>
                    <a:pt x="4" y="0"/>
                  </a:moveTo>
                  <a:lnTo>
                    <a:pt x="0" y="6"/>
                  </a:lnTo>
                  <a:lnTo>
                    <a:pt x="6" y="9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2400" bIns="-324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661" name=""/>
            <p:cNvSpPr/>
            <p:nvPr/>
          </p:nvSpPr>
          <p:spPr>
            <a:xfrm>
              <a:off x="4130640" y="1690560"/>
              <a:ext cx="9720" cy="14400"/>
            </a:xfrm>
            <a:custGeom>
              <a:avLst/>
              <a:gdLst/>
              <a:ahLst/>
              <a:rect l="l" t="t" r="r" b="b"/>
              <a:pathLst>
                <a:path w="6" h="9">
                  <a:moveTo>
                    <a:pt x="4" y="0"/>
                  </a:moveTo>
                  <a:lnTo>
                    <a:pt x="0" y="6"/>
                  </a:lnTo>
                  <a:lnTo>
                    <a:pt x="6" y="9"/>
                  </a:lnTo>
                  <a:lnTo>
                    <a:pt x="4" y="0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2400" bIns="-324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662" name=""/>
          <p:cNvSpPr/>
          <p:nvPr/>
        </p:nvSpPr>
        <p:spPr>
          <a:xfrm>
            <a:off x="4183200" y="1785960"/>
            <a:ext cx="7920" cy="22320"/>
          </a:xfrm>
          <a:custGeom>
            <a:avLst/>
            <a:gdLst/>
            <a:ahLst/>
            <a:rect l="l" t="t" r="r" b="b"/>
            <a:pathLst>
              <a:path w="5" h="14">
                <a:moveTo>
                  <a:pt x="5" y="0"/>
                </a:moveTo>
                <a:lnTo>
                  <a:pt x="0" y="14"/>
                </a:lnTo>
                <a:lnTo>
                  <a:pt x="5" y="9"/>
                </a:lnTo>
                <a:lnTo>
                  <a:pt x="5" y="0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4480" bIns="-244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663" name=""/>
          <p:cNvGrpSpPr/>
          <p:nvPr/>
        </p:nvGrpSpPr>
        <p:grpSpPr>
          <a:xfrm>
            <a:off x="4183200" y="1785960"/>
            <a:ext cx="7920" cy="22320"/>
            <a:chOff x="4183200" y="1785960"/>
            <a:chExt cx="7920" cy="22320"/>
          </a:xfrm>
        </p:grpSpPr>
        <p:sp>
          <p:nvSpPr>
            <p:cNvPr id="664" name=""/>
            <p:cNvSpPr/>
            <p:nvPr/>
          </p:nvSpPr>
          <p:spPr>
            <a:xfrm>
              <a:off x="4183200" y="1785960"/>
              <a:ext cx="7920" cy="22320"/>
            </a:xfrm>
            <a:custGeom>
              <a:avLst/>
              <a:gdLst/>
              <a:ahLst/>
              <a:rect l="l" t="t" r="r" b="b"/>
              <a:pathLst>
                <a:path w="5" h="14">
                  <a:moveTo>
                    <a:pt x="5" y="0"/>
                  </a:moveTo>
                  <a:lnTo>
                    <a:pt x="0" y="14"/>
                  </a:lnTo>
                  <a:lnTo>
                    <a:pt x="5" y="9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4480" bIns="-244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665" name=""/>
            <p:cNvSpPr/>
            <p:nvPr/>
          </p:nvSpPr>
          <p:spPr>
            <a:xfrm>
              <a:off x="4183200" y="1785960"/>
              <a:ext cx="7920" cy="22320"/>
            </a:xfrm>
            <a:custGeom>
              <a:avLst/>
              <a:gdLst/>
              <a:ahLst/>
              <a:rect l="l" t="t" r="r" b="b"/>
              <a:pathLst>
                <a:path w="5" h="14">
                  <a:moveTo>
                    <a:pt x="5" y="0"/>
                  </a:moveTo>
                  <a:lnTo>
                    <a:pt x="0" y="14"/>
                  </a:lnTo>
                  <a:lnTo>
                    <a:pt x="5" y="9"/>
                  </a:lnTo>
                  <a:lnTo>
                    <a:pt x="5" y="0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4480" bIns="-244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666" name=""/>
          <p:cNvSpPr/>
          <p:nvPr/>
        </p:nvSpPr>
        <p:spPr>
          <a:xfrm>
            <a:off x="4191120" y="1846440"/>
            <a:ext cx="14040" cy="12600"/>
          </a:xfrm>
          <a:custGeom>
            <a:avLst/>
            <a:gdLst/>
            <a:ahLst/>
            <a:rect l="l" t="t" r="r" b="b"/>
            <a:pathLst>
              <a:path w="9" h="8">
                <a:moveTo>
                  <a:pt x="9" y="8"/>
                </a:moveTo>
                <a:lnTo>
                  <a:pt x="0" y="0"/>
                </a:lnTo>
                <a:lnTo>
                  <a:pt x="4" y="8"/>
                </a:lnTo>
                <a:lnTo>
                  <a:pt x="9" y="8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4200" bIns="-342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667" name=""/>
          <p:cNvGrpSpPr/>
          <p:nvPr/>
        </p:nvGrpSpPr>
        <p:grpSpPr>
          <a:xfrm>
            <a:off x="4191120" y="1846440"/>
            <a:ext cx="14040" cy="12600"/>
            <a:chOff x="4191120" y="1846440"/>
            <a:chExt cx="14040" cy="12600"/>
          </a:xfrm>
        </p:grpSpPr>
        <p:sp>
          <p:nvSpPr>
            <p:cNvPr id="668" name=""/>
            <p:cNvSpPr/>
            <p:nvPr/>
          </p:nvSpPr>
          <p:spPr>
            <a:xfrm>
              <a:off x="4191120" y="1846440"/>
              <a:ext cx="14040" cy="12600"/>
            </a:xfrm>
            <a:custGeom>
              <a:avLst/>
              <a:gdLst/>
              <a:ahLst/>
              <a:rect l="l" t="t" r="r" b="b"/>
              <a:pathLst>
                <a:path w="9" h="8">
                  <a:moveTo>
                    <a:pt x="9" y="8"/>
                  </a:moveTo>
                  <a:lnTo>
                    <a:pt x="0" y="0"/>
                  </a:lnTo>
                  <a:lnTo>
                    <a:pt x="4" y="8"/>
                  </a:lnTo>
                  <a:lnTo>
                    <a:pt x="9" y="8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4200" bIns="-342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669" name=""/>
            <p:cNvSpPr/>
            <p:nvPr/>
          </p:nvSpPr>
          <p:spPr>
            <a:xfrm>
              <a:off x="4191120" y="1846440"/>
              <a:ext cx="14040" cy="12600"/>
            </a:xfrm>
            <a:custGeom>
              <a:avLst/>
              <a:gdLst/>
              <a:ahLst/>
              <a:rect l="l" t="t" r="r" b="b"/>
              <a:pathLst>
                <a:path w="9" h="8">
                  <a:moveTo>
                    <a:pt x="9" y="8"/>
                  </a:moveTo>
                  <a:lnTo>
                    <a:pt x="0" y="0"/>
                  </a:lnTo>
                  <a:lnTo>
                    <a:pt x="4" y="8"/>
                  </a:lnTo>
                  <a:lnTo>
                    <a:pt x="9" y="8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4200" bIns="-342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670" name=""/>
          <p:cNvSpPr/>
          <p:nvPr/>
        </p:nvSpPr>
        <p:spPr>
          <a:xfrm>
            <a:off x="4140360" y="1495440"/>
            <a:ext cx="249120" cy="558720"/>
          </a:xfrm>
          <a:custGeom>
            <a:avLst/>
            <a:gdLst/>
            <a:ahLst/>
            <a:rect l="l" t="t" r="r" b="b"/>
            <a:pathLst>
              <a:path w="157" h="352">
                <a:moveTo>
                  <a:pt x="75" y="332"/>
                </a:moveTo>
                <a:lnTo>
                  <a:pt x="91" y="325"/>
                </a:lnTo>
                <a:lnTo>
                  <a:pt x="96" y="317"/>
                </a:lnTo>
                <a:lnTo>
                  <a:pt x="108" y="325"/>
                </a:lnTo>
                <a:lnTo>
                  <a:pt x="143" y="315"/>
                </a:lnTo>
                <a:lnTo>
                  <a:pt x="153" y="303"/>
                </a:lnTo>
                <a:lnTo>
                  <a:pt x="138" y="301"/>
                </a:lnTo>
                <a:lnTo>
                  <a:pt x="136" y="296"/>
                </a:lnTo>
                <a:lnTo>
                  <a:pt x="157" y="271"/>
                </a:lnTo>
                <a:lnTo>
                  <a:pt x="157" y="248"/>
                </a:lnTo>
                <a:lnTo>
                  <a:pt x="149" y="241"/>
                </a:lnTo>
                <a:lnTo>
                  <a:pt x="124" y="243"/>
                </a:lnTo>
                <a:lnTo>
                  <a:pt x="131" y="229"/>
                </a:lnTo>
                <a:lnTo>
                  <a:pt x="116" y="211"/>
                </a:lnTo>
                <a:lnTo>
                  <a:pt x="126" y="216"/>
                </a:lnTo>
                <a:lnTo>
                  <a:pt x="126" y="207"/>
                </a:lnTo>
                <a:lnTo>
                  <a:pt x="112" y="178"/>
                </a:lnTo>
                <a:lnTo>
                  <a:pt x="101" y="173"/>
                </a:lnTo>
                <a:lnTo>
                  <a:pt x="91" y="134"/>
                </a:lnTo>
                <a:lnTo>
                  <a:pt x="70" y="115"/>
                </a:lnTo>
                <a:lnTo>
                  <a:pt x="58" y="115"/>
                </a:lnTo>
                <a:lnTo>
                  <a:pt x="70" y="108"/>
                </a:lnTo>
                <a:lnTo>
                  <a:pt x="64" y="96"/>
                </a:lnTo>
                <a:lnTo>
                  <a:pt x="70" y="96"/>
                </a:lnTo>
                <a:lnTo>
                  <a:pt x="79" y="79"/>
                </a:lnTo>
                <a:lnTo>
                  <a:pt x="87" y="55"/>
                </a:lnTo>
                <a:lnTo>
                  <a:pt x="85" y="44"/>
                </a:lnTo>
                <a:lnTo>
                  <a:pt x="40" y="50"/>
                </a:lnTo>
                <a:lnTo>
                  <a:pt x="37" y="44"/>
                </a:lnTo>
                <a:lnTo>
                  <a:pt x="46" y="38"/>
                </a:lnTo>
                <a:lnTo>
                  <a:pt x="40" y="33"/>
                </a:lnTo>
                <a:lnTo>
                  <a:pt x="60" y="14"/>
                </a:lnTo>
                <a:lnTo>
                  <a:pt x="60" y="3"/>
                </a:lnTo>
                <a:lnTo>
                  <a:pt x="56" y="0"/>
                </a:lnTo>
                <a:lnTo>
                  <a:pt x="23" y="5"/>
                </a:lnTo>
                <a:lnTo>
                  <a:pt x="19" y="19"/>
                </a:lnTo>
                <a:lnTo>
                  <a:pt x="14" y="19"/>
                </a:lnTo>
                <a:lnTo>
                  <a:pt x="12" y="26"/>
                </a:lnTo>
                <a:lnTo>
                  <a:pt x="16" y="31"/>
                </a:lnTo>
                <a:lnTo>
                  <a:pt x="7" y="38"/>
                </a:lnTo>
                <a:lnTo>
                  <a:pt x="9" y="50"/>
                </a:lnTo>
                <a:lnTo>
                  <a:pt x="7" y="50"/>
                </a:lnTo>
                <a:lnTo>
                  <a:pt x="7" y="58"/>
                </a:lnTo>
                <a:lnTo>
                  <a:pt x="12" y="60"/>
                </a:lnTo>
                <a:lnTo>
                  <a:pt x="7" y="84"/>
                </a:lnTo>
                <a:lnTo>
                  <a:pt x="0" y="87"/>
                </a:lnTo>
                <a:lnTo>
                  <a:pt x="9" y="96"/>
                </a:lnTo>
                <a:lnTo>
                  <a:pt x="16" y="91"/>
                </a:lnTo>
                <a:lnTo>
                  <a:pt x="7" y="145"/>
                </a:lnTo>
                <a:lnTo>
                  <a:pt x="16" y="128"/>
                </a:lnTo>
                <a:lnTo>
                  <a:pt x="12" y="115"/>
                </a:lnTo>
                <a:lnTo>
                  <a:pt x="19" y="108"/>
                </a:lnTo>
                <a:lnTo>
                  <a:pt x="16" y="123"/>
                </a:lnTo>
                <a:lnTo>
                  <a:pt x="23" y="115"/>
                </a:lnTo>
                <a:lnTo>
                  <a:pt x="30" y="120"/>
                </a:lnTo>
                <a:lnTo>
                  <a:pt x="25" y="129"/>
                </a:lnTo>
                <a:lnTo>
                  <a:pt x="30" y="140"/>
                </a:lnTo>
                <a:lnTo>
                  <a:pt x="23" y="161"/>
                </a:lnTo>
                <a:lnTo>
                  <a:pt x="19" y="161"/>
                </a:lnTo>
                <a:lnTo>
                  <a:pt x="23" y="170"/>
                </a:lnTo>
                <a:lnTo>
                  <a:pt x="25" y="164"/>
                </a:lnTo>
                <a:lnTo>
                  <a:pt x="33" y="170"/>
                </a:lnTo>
                <a:lnTo>
                  <a:pt x="35" y="166"/>
                </a:lnTo>
                <a:lnTo>
                  <a:pt x="60" y="161"/>
                </a:lnTo>
                <a:lnTo>
                  <a:pt x="49" y="180"/>
                </a:lnTo>
                <a:lnTo>
                  <a:pt x="58" y="195"/>
                </a:lnTo>
                <a:lnTo>
                  <a:pt x="68" y="189"/>
                </a:lnTo>
                <a:lnTo>
                  <a:pt x="63" y="207"/>
                </a:lnTo>
                <a:lnTo>
                  <a:pt x="66" y="209"/>
                </a:lnTo>
                <a:lnTo>
                  <a:pt x="63" y="219"/>
                </a:lnTo>
                <a:lnTo>
                  <a:pt x="64" y="224"/>
                </a:lnTo>
                <a:lnTo>
                  <a:pt x="47" y="227"/>
                </a:lnTo>
                <a:lnTo>
                  <a:pt x="30" y="243"/>
                </a:lnTo>
                <a:lnTo>
                  <a:pt x="40" y="241"/>
                </a:lnTo>
                <a:lnTo>
                  <a:pt x="44" y="255"/>
                </a:lnTo>
                <a:lnTo>
                  <a:pt x="40" y="265"/>
                </a:lnTo>
                <a:lnTo>
                  <a:pt x="16" y="282"/>
                </a:lnTo>
                <a:lnTo>
                  <a:pt x="23" y="291"/>
                </a:lnTo>
                <a:lnTo>
                  <a:pt x="33" y="284"/>
                </a:lnTo>
                <a:lnTo>
                  <a:pt x="37" y="291"/>
                </a:lnTo>
                <a:lnTo>
                  <a:pt x="46" y="289"/>
                </a:lnTo>
                <a:lnTo>
                  <a:pt x="54" y="301"/>
                </a:lnTo>
                <a:lnTo>
                  <a:pt x="72" y="289"/>
                </a:lnTo>
                <a:lnTo>
                  <a:pt x="63" y="306"/>
                </a:lnTo>
                <a:lnTo>
                  <a:pt x="40" y="308"/>
                </a:lnTo>
                <a:lnTo>
                  <a:pt x="11" y="352"/>
                </a:lnTo>
                <a:lnTo>
                  <a:pt x="19" y="352"/>
                </a:lnTo>
                <a:lnTo>
                  <a:pt x="30" y="339"/>
                </a:lnTo>
                <a:lnTo>
                  <a:pt x="49" y="342"/>
                </a:lnTo>
                <a:lnTo>
                  <a:pt x="54" y="328"/>
                </a:lnTo>
                <a:lnTo>
                  <a:pt x="68" y="325"/>
                </a:lnTo>
                <a:lnTo>
                  <a:pt x="75" y="332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671" name=""/>
          <p:cNvGrpSpPr/>
          <p:nvPr/>
        </p:nvGrpSpPr>
        <p:grpSpPr>
          <a:xfrm>
            <a:off x="4140360" y="1495440"/>
            <a:ext cx="249120" cy="558720"/>
            <a:chOff x="4140360" y="1495440"/>
            <a:chExt cx="249120" cy="558720"/>
          </a:xfrm>
        </p:grpSpPr>
        <p:sp>
          <p:nvSpPr>
            <p:cNvPr id="672" name=""/>
            <p:cNvSpPr/>
            <p:nvPr/>
          </p:nvSpPr>
          <p:spPr>
            <a:xfrm>
              <a:off x="4140360" y="1495440"/>
              <a:ext cx="249120" cy="558720"/>
            </a:xfrm>
            <a:custGeom>
              <a:avLst/>
              <a:gdLst/>
              <a:ahLst/>
              <a:rect l="l" t="t" r="r" b="b"/>
              <a:pathLst>
                <a:path w="157" h="352">
                  <a:moveTo>
                    <a:pt x="75" y="332"/>
                  </a:moveTo>
                  <a:lnTo>
                    <a:pt x="91" y="325"/>
                  </a:lnTo>
                  <a:lnTo>
                    <a:pt x="96" y="317"/>
                  </a:lnTo>
                  <a:lnTo>
                    <a:pt x="108" y="325"/>
                  </a:lnTo>
                  <a:lnTo>
                    <a:pt x="143" y="315"/>
                  </a:lnTo>
                  <a:lnTo>
                    <a:pt x="153" y="303"/>
                  </a:lnTo>
                  <a:lnTo>
                    <a:pt x="138" y="301"/>
                  </a:lnTo>
                  <a:lnTo>
                    <a:pt x="136" y="296"/>
                  </a:lnTo>
                  <a:lnTo>
                    <a:pt x="157" y="271"/>
                  </a:lnTo>
                  <a:lnTo>
                    <a:pt x="157" y="248"/>
                  </a:lnTo>
                  <a:lnTo>
                    <a:pt x="149" y="241"/>
                  </a:lnTo>
                  <a:lnTo>
                    <a:pt x="124" y="243"/>
                  </a:lnTo>
                  <a:lnTo>
                    <a:pt x="131" y="229"/>
                  </a:lnTo>
                  <a:lnTo>
                    <a:pt x="116" y="211"/>
                  </a:lnTo>
                  <a:lnTo>
                    <a:pt x="126" y="216"/>
                  </a:lnTo>
                  <a:lnTo>
                    <a:pt x="126" y="207"/>
                  </a:lnTo>
                  <a:lnTo>
                    <a:pt x="112" y="178"/>
                  </a:lnTo>
                  <a:lnTo>
                    <a:pt x="101" y="173"/>
                  </a:lnTo>
                  <a:lnTo>
                    <a:pt x="91" y="134"/>
                  </a:lnTo>
                  <a:lnTo>
                    <a:pt x="70" y="115"/>
                  </a:lnTo>
                  <a:lnTo>
                    <a:pt x="58" y="115"/>
                  </a:lnTo>
                  <a:lnTo>
                    <a:pt x="70" y="108"/>
                  </a:lnTo>
                  <a:lnTo>
                    <a:pt x="64" y="96"/>
                  </a:lnTo>
                  <a:lnTo>
                    <a:pt x="70" y="96"/>
                  </a:lnTo>
                  <a:lnTo>
                    <a:pt x="79" y="79"/>
                  </a:lnTo>
                  <a:lnTo>
                    <a:pt x="87" y="55"/>
                  </a:lnTo>
                  <a:lnTo>
                    <a:pt x="85" y="44"/>
                  </a:lnTo>
                  <a:lnTo>
                    <a:pt x="40" y="50"/>
                  </a:lnTo>
                  <a:lnTo>
                    <a:pt x="37" y="44"/>
                  </a:lnTo>
                  <a:lnTo>
                    <a:pt x="46" y="38"/>
                  </a:lnTo>
                  <a:lnTo>
                    <a:pt x="40" y="33"/>
                  </a:lnTo>
                  <a:lnTo>
                    <a:pt x="60" y="14"/>
                  </a:lnTo>
                  <a:lnTo>
                    <a:pt x="60" y="3"/>
                  </a:lnTo>
                  <a:lnTo>
                    <a:pt x="56" y="0"/>
                  </a:lnTo>
                  <a:lnTo>
                    <a:pt x="23" y="5"/>
                  </a:lnTo>
                  <a:lnTo>
                    <a:pt x="19" y="19"/>
                  </a:lnTo>
                  <a:lnTo>
                    <a:pt x="14" y="19"/>
                  </a:lnTo>
                  <a:lnTo>
                    <a:pt x="12" y="26"/>
                  </a:lnTo>
                  <a:lnTo>
                    <a:pt x="16" y="31"/>
                  </a:lnTo>
                  <a:lnTo>
                    <a:pt x="7" y="38"/>
                  </a:lnTo>
                  <a:lnTo>
                    <a:pt x="9" y="50"/>
                  </a:lnTo>
                  <a:lnTo>
                    <a:pt x="7" y="50"/>
                  </a:lnTo>
                  <a:lnTo>
                    <a:pt x="7" y="58"/>
                  </a:lnTo>
                  <a:lnTo>
                    <a:pt x="12" y="60"/>
                  </a:lnTo>
                  <a:lnTo>
                    <a:pt x="7" y="84"/>
                  </a:lnTo>
                  <a:lnTo>
                    <a:pt x="0" y="87"/>
                  </a:lnTo>
                  <a:lnTo>
                    <a:pt x="9" y="96"/>
                  </a:lnTo>
                  <a:lnTo>
                    <a:pt x="16" y="91"/>
                  </a:lnTo>
                  <a:lnTo>
                    <a:pt x="7" y="145"/>
                  </a:lnTo>
                  <a:lnTo>
                    <a:pt x="16" y="128"/>
                  </a:lnTo>
                  <a:lnTo>
                    <a:pt x="12" y="115"/>
                  </a:lnTo>
                  <a:lnTo>
                    <a:pt x="19" y="108"/>
                  </a:lnTo>
                  <a:lnTo>
                    <a:pt x="16" y="123"/>
                  </a:lnTo>
                  <a:lnTo>
                    <a:pt x="23" y="115"/>
                  </a:lnTo>
                  <a:lnTo>
                    <a:pt x="30" y="120"/>
                  </a:lnTo>
                  <a:lnTo>
                    <a:pt x="25" y="129"/>
                  </a:lnTo>
                  <a:lnTo>
                    <a:pt x="30" y="140"/>
                  </a:lnTo>
                  <a:lnTo>
                    <a:pt x="23" y="161"/>
                  </a:lnTo>
                  <a:lnTo>
                    <a:pt x="19" y="161"/>
                  </a:lnTo>
                  <a:lnTo>
                    <a:pt x="23" y="170"/>
                  </a:lnTo>
                  <a:lnTo>
                    <a:pt x="25" y="164"/>
                  </a:lnTo>
                  <a:lnTo>
                    <a:pt x="33" y="170"/>
                  </a:lnTo>
                  <a:lnTo>
                    <a:pt x="35" y="166"/>
                  </a:lnTo>
                  <a:lnTo>
                    <a:pt x="60" y="161"/>
                  </a:lnTo>
                  <a:lnTo>
                    <a:pt x="49" y="180"/>
                  </a:lnTo>
                  <a:lnTo>
                    <a:pt x="58" y="195"/>
                  </a:lnTo>
                  <a:lnTo>
                    <a:pt x="68" y="189"/>
                  </a:lnTo>
                  <a:lnTo>
                    <a:pt x="63" y="207"/>
                  </a:lnTo>
                  <a:lnTo>
                    <a:pt x="66" y="209"/>
                  </a:lnTo>
                  <a:lnTo>
                    <a:pt x="63" y="219"/>
                  </a:lnTo>
                  <a:lnTo>
                    <a:pt x="64" y="224"/>
                  </a:lnTo>
                  <a:lnTo>
                    <a:pt x="47" y="227"/>
                  </a:lnTo>
                  <a:lnTo>
                    <a:pt x="30" y="243"/>
                  </a:lnTo>
                  <a:lnTo>
                    <a:pt x="40" y="241"/>
                  </a:lnTo>
                  <a:lnTo>
                    <a:pt x="44" y="255"/>
                  </a:lnTo>
                  <a:lnTo>
                    <a:pt x="40" y="265"/>
                  </a:lnTo>
                  <a:lnTo>
                    <a:pt x="16" y="282"/>
                  </a:lnTo>
                  <a:lnTo>
                    <a:pt x="23" y="291"/>
                  </a:lnTo>
                  <a:lnTo>
                    <a:pt x="33" y="284"/>
                  </a:lnTo>
                  <a:lnTo>
                    <a:pt x="37" y="291"/>
                  </a:lnTo>
                  <a:lnTo>
                    <a:pt x="46" y="289"/>
                  </a:lnTo>
                  <a:lnTo>
                    <a:pt x="54" y="301"/>
                  </a:lnTo>
                  <a:lnTo>
                    <a:pt x="72" y="289"/>
                  </a:lnTo>
                  <a:lnTo>
                    <a:pt x="63" y="306"/>
                  </a:lnTo>
                  <a:lnTo>
                    <a:pt x="40" y="308"/>
                  </a:lnTo>
                  <a:lnTo>
                    <a:pt x="11" y="352"/>
                  </a:lnTo>
                  <a:lnTo>
                    <a:pt x="19" y="352"/>
                  </a:lnTo>
                  <a:lnTo>
                    <a:pt x="30" y="339"/>
                  </a:lnTo>
                  <a:lnTo>
                    <a:pt x="49" y="342"/>
                  </a:lnTo>
                  <a:lnTo>
                    <a:pt x="54" y="328"/>
                  </a:lnTo>
                  <a:lnTo>
                    <a:pt x="68" y="325"/>
                  </a:lnTo>
                  <a:lnTo>
                    <a:pt x="75" y="332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673" name=""/>
            <p:cNvSpPr/>
            <p:nvPr/>
          </p:nvSpPr>
          <p:spPr>
            <a:xfrm>
              <a:off x="4140360" y="1495440"/>
              <a:ext cx="249120" cy="558720"/>
            </a:xfrm>
            <a:custGeom>
              <a:avLst/>
              <a:gdLst/>
              <a:ahLst/>
              <a:rect l="l" t="t" r="r" b="b"/>
              <a:pathLst>
                <a:path w="157" h="352">
                  <a:moveTo>
                    <a:pt x="75" y="332"/>
                  </a:moveTo>
                  <a:lnTo>
                    <a:pt x="91" y="325"/>
                  </a:lnTo>
                  <a:lnTo>
                    <a:pt x="96" y="317"/>
                  </a:lnTo>
                  <a:lnTo>
                    <a:pt x="108" y="325"/>
                  </a:lnTo>
                  <a:lnTo>
                    <a:pt x="143" y="315"/>
                  </a:lnTo>
                  <a:lnTo>
                    <a:pt x="153" y="303"/>
                  </a:lnTo>
                  <a:lnTo>
                    <a:pt x="138" y="301"/>
                  </a:lnTo>
                  <a:lnTo>
                    <a:pt x="136" y="296"/>
                  </a:lnTo>
                  <a:lnTo>
                    <a:pt x="157" y="271"/>
                  </a:lnTo>
                  <a:lnTo>
                    <a:pt x="157" y="248"/>
                  </a:lnTo>
                  <a:lnTo>
                    <a:pt x="149" y="241"/>
                  </a:lnTo>
                  <a:lnTo>
                    <a:pt x="124" y="243"/>
                  </a:lnTo>
                  <a:lnTo>
                    <a:pt x="131" y="229"/>
                  </a:lnTo>
                  <a:lnTo>
                    <a:pt x="116" y="211"/>
                  </a:lnTo>
                  <a:lnTo>
                    <a:pt x="126" y="216"/>
                  </a:lnTo>
                  <a:lnTo>
                    <a:pt x="126" y="207"/>
                  </a:lnTo>
                  <a:lnTo>
                    <a:pt x="112" y="178"/>
                  </a:lnTo>
                  <a:lnTo>
                    <a:pt x="101" y="173"/>
                  </a:lnTo>
                  <a:lnTo>
                    <a:pt x="91" y="134"/>
                  </a:lnTo>
                  <a:lnTo>
                    <a:pt x="70" y="115"/>
                  </a:lnTo>
                  <a:lnTo>
                    <a:pt x="58" y="115"/>
                  </a:lnTo>
                  <a:lnTo>
                    <a:pt x="70" y="108"/>
                  </a:lnTo>
                  <a:lnTo>
                    <a:pt x="64" y="96"/>
                  </a:lnTo>
                  <a:lnTo>
                    <a:pt x="70" y="96"/>
                  </a:lnTo>
                  <a:lnTo>
                    <a:pt x="79" y="79"/>
                  </a:lnTo>
                  <a:lnTo>
                    <a:pt x="87" y="55"/>
                  </a:lnTo>
                  <a:lnTo>
                    <a:pt x="85" y="44"/>
                  </a:lnTo>
                  <a:lnTo>
                    <a:pt x="40" y="50"/>
                  </a:lnTo>
                  <a:lnTo>
                    <a:pt x="37" y="44"/>
                  </a:lnTo>
                  <a:lnTo>
                    <a:pt x="46" y="38"/>
                  </a:lnTo>
                  <a:lnTo>
                    <a:pt x="40" y="33"/>
                  </a:lnTo>
                  <a:lnTo>
                    <a:pt x="60" y="14"/>
                  </a:lnTo>
                  <a:lnTo>
                    <a:pt x="60" y="3"/>
                  </a:lnTo>
                  <a:lnTo>
                    <a:pt x="56" y="0"/>
                  </a:lnTo>
                  <a:lnTo>
                    <a:pt x="23" y="5"/>
                  </a:lnTo>
                  <a:lnTo>
                    <a:pt x="19" y="19"/>
                  </a:lnTo>
                  <a:lnTo>
                    <a:pt x="14" y="19"/>
                  </a:lnTo>
                  <a:lnTo>
                    <a:pt x="12" y="26"/>
                  </a:lnTo>
                  <a:lnTo>
                    <a:pt x="16" y="31"/>
                  </a:lnTo>
                  <a:lnTo>
                    <a:pt x="7" y="38"/>
                  </a:lnTo>
                  <a:lnTo>
                    <a:pt x="9" y="50"/>
                  </a:lnTo>
                  <a:lnTo>
                    <a:pt x="7" y="50"/>
                  </a:lnTo>
                  <a:lnTo>
                    <a:pt x="7" y="58"/>
                  </a:lnTo>
                  <a:lnTo>
                    <a:pt x="12" y="60"/>
                  </a:lnTo>
                  <a:lnTo>
                    <a:pt x="7" y="84"/>
                  </a:lnTo>
                  <a:lnTo>
                    <a:pt x="0" y="87"/>
                  </a:lnTo>
                  <a:lnTo>
                    <a:pt x="9" y="96"/>
                  </a:lnTo>
                  <a:lnTo>
                    <a:pt x="16" y="91"/>
                  </a:lnTo>
                  <a:lnTo>
                    <a:pt x="7" y="145"/>
                  </a:lnTo>
                  <a:lnTo>
                    <a:pt x="16" y="128"/>
                  </a:lnTo>
                  <a:lnTo>
                    <a:pt x="12" y="115"/>
                  </a:lnTo>
                  <a:lnTo>
                    <a:pt x="19" y="108"/>
                  </a:lnTo>
                  <a:lnTo>
                    <a:pt x="16" y="123"/>
                  </a:lnTo>
                  <a:lnTo>
                    <a:pt x="23" y="115"/>
                  </a:lnTo>
                  <a:lnTo>
                    <a:pt x="30" y="120"/>
                  </a:lnTo>
                  <a:lnTo>
                    <a:pt x="25" y="129"/>
                  </a:lnTo>
                  <a:lnTo>
                    <a:pt x="30" y="140"/>
                  </a:lnTo>
                  <a:lnTo>
                    <a:pt x="23" y="161"/>
                  </a:lnTo>
                  <a:lnTo>
                    <a:pt x="19" y="161"/>
                  </a:lnTo>
                  <a:lnTo>
                    <a:pt x="23" y="170"/>
                  </a:lnTo>
                  <a:lnTo>
                    <a:pt x="25" y="164"/>
                  </a:lnTo>
                  <a:lnTo>
                    <a:pt x="33" y="170"/>
                  </a:lnTo>
                  <a:lnTo>
                    <a:pt x="35" y="166"/>
                  </a:lnTo>
                  <a:lnTo>
                    <a:pt x="60" y="161"/>
                  </a:lnTo>
                  <a:lnTo>
                    <a:pt x="49" y="180"/>
                  </a:lnTo>
                  <a:lnTo>
                    <a:pt x="58" y="195"/>
                  </a:lnTo>
                  <a:lnTo>
                    <a:pt x="68" y="189"/>
                  </a:lnTo>
                  <a:lnTo>
                    <a:pt x="63" y="207"/>
                  </a:lnTo>
                  <a:lnTo>
                    <a:pt x="66" y="209"/>
                  </a:lnTo>
                  <a:lnTo>
                    <a:pt x="63" y="219"/>
                  </a:lnTo>
                  <a:lnTo>
                    <a:pt x="64" y="224"/>
                  </a:lnTo>
                  <a:lnTo>
                    <a:pt x="47" y="227"/>
                  </a:lnTo>
                  <a:lnTo>
                    <a:pt x="30" y="243"/>
                  </a:lnTo>
                  <a:lnTo>
                    <a:pt x="40" y="241"/>
                  </a:lnTo>
                  <a:lnTo>
                    <a:pt x="44" y="255"/>
                  </a:lnTo>
                  <a:lnTo>
                    <a:pt x="40" y="265"/>
                  </a:lnTo>
                  <a:lnTo>
                    <a:pt x="16" y="282"/>
                  </a:lnTo>
                  <a:lnTo>
                    <a:pt x="23" y="291"/>
                  </a:lnTo>
                  <a:lnTo>
                    <a:pt x="33" y="284"/>
                  </a:lnTo>
                  <a:lnTo>
                    <a:pt x="37" y="291"/>
                  </a:lnTo>
                  <a:lnTo>
                    <a:pt x="46" y="289"/>
                  </a:lnTo>
                  <a:lnTo>
                    <a:pt x="54" y="301"/>
                  </a:lnTo>
                  <a:lnTo>
                    <a:pt x="72" y="289"/>
                  </a:lnTo>
                  <a:lnTo>
                    <a:pt x="63" y="306"/>
                  </a:lnTo>
                  <a:lnTo>
                    <a:pt x="40" y="308"/>
                  </a:lnTo>
                  <a:lnTo>
                    <a:pt x="11" y="352"/>
                  </a:lnTo>
                  <a:lnTo>
                    <a:pt x="19" y="352"/>
                  </a:lnTo>
                  <a:lnTo>
                    <a:pt x="30" y="339"/>
                  </a:lnTo>
                  <a:lnTo>
                    <a:pt x="49" y="342"/>
                  </a:lnTo>
                  <a:lnTo>
                    <a:pt x="54" y="328"/>
                  </a:lnTo>
                  <a:lnTo>
                    <a:pt x="68" y="325"/>
                  </a:lnTo>
                  <a:lnTo>
                    <a:pt x="75" y="332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674" name=""/>
          <p:cNvSpPr/>
          <p:nvPr/>
        </p:nvSpPr>
        <p:spPr>
          <a:xfrm>
            <a:off x="4110120" y="1509840"/>
            <a:ext cx="25200" cy="47520"/>
          </a:xfrm>
          <a:custGeom>
            <a:avLst/>
            <a:gdLst/>
            <a:ahLst/>
            <a:rect l="l" t="t" r="r" b="b"/>
            <a:pathLst>
              <a:path w="16" h="30">
                <a:moveTo>
                  <a:pt x="16" y="0"/>
                </a:moveTo>
                <a:lnTo>
                  <a:pt x="0" y="10"/>
                </a:lnTo>
                <a:lnTo>
                  <a:pt x="0" y="30"/>
                </a:lnTo>
                <a:lnTo>
                  <a:pt x="14" y="20"/>
                </a:lnTo>
                <a:lnTo>
                  <a:pt x="13" y="16"/>
                </a:lnTo>
                <a:lnTo>
                  <a:pt x="16" y="10"/>
                </a:lnTo>
                <a:lnTo>
                  <a:pt x="16" y="0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720" bIns="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675" name=""/>
          <p:cNvGrpSpPr/>
          <p:nvPr/>
        </p:nvGrpSpPr>
        <p:grpSpPr>
          <a:xfrm>
            <a:off x="4110120" y="1509840"/>
            <a:ext cx="25200" cy="47520"/>
            <a:chOff x="4110120" y="1509840"/>
            <a:chExt cx="25200" cy="47520"/>
          </a:xfrm>
        </p:grpSpPr>
        <p:sp>
          <p:nvSpPr>
            <p:cNvPr id="676" name=""/>
            <p:cNvSpPr/>
            <p:nvPr/>
          </p:nvSpPr>
          <p:spPr>
            <a:xfrm>
              <a:off x="4110120" y="1509840"/>
              <a:ext cx="25200" cy="47520"/>
            </a:xfrm>
            <a:custGeom>
              <a:avLst/>
              <a:gdLst/>
              <a:ahLst/>
              <a:rect l="l" t="t" r="r" b="b"/>
              <a:pathLst>
                <a:path w="16" h="30">
                  <a:moveTo>
                    <a:pt x="16" y="0"/>
                  </a:moveTo>
                  <a:lnTo>
                    <a:pt x="0" y="10"/>
                  </a:lnTo>
                  <a:lnTo>
                    <a:pt x="0" y="30"/>
                  </a:lnTo>
                  <a:lnTo>
                    <a:pt x="14" y="20"/>
                  </a:lnTo>
                  <a:lnTo>
                    <a:pt x="13" y="16"/>
                  </a:lnTo>
                  <a:lnTo>
                    <a:pt x="16" y="10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720" bIns="7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677" name=""/>
            <p:cNvSpPr/>
            <p:nvPr/>
          </p:nvSpPr>
          <p:spPr>
            <a:xfrm>
              <a:off x="4110120" y="1509840"/>
              <a:ext cx="25200" cy="47520"/>
            </a:xfrm>
            <a:custGeom>
              <a:avLst/>
              <a:gdLst/>
              <a:ahLst/>
              <a:rect l="l" t="t" r="r" b="b"/>
              <a:pathLst>
                <a:path w="16" h="30">
                  <a:moveTo>
                    <a:pt x="16" y="0"/>
                  </a:moveTo>
                  <a:lnTo>
                    <a:pt x="0" y="10"/>
                  </a:lnTo>
                  <a:lnTo>
                    <a:pt x="0" y="30"/>
                  </a:lnTo>
                  <a:lnTo>
                    <a:pt x="14" y="20"/>
                  </a:lnTo>
                  <a:lnTo>
                    <a:pt x="13" y="16"/>
                  </a:lnTo>
                  <a:lnTo>
                    <a:pt x="16" y="10"/>
                  </a:lnTo>
                  <a:lnTo>
                    <a:pt x="16" y="0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720" bIns="7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678" name=""/>
          <p:cNvSpPr/>
          <p:nvPr/>
        </p:nvSpPr>
        <p:spPr>
          <a:xfrm>
            <a:off x="9069480" y="2305080"/>
            <a:ext cx="63360" cy="57240"/>
          </a:xfrm>
          <a:custGeom>
            <a:avLst/>
            <a:gdLst/>
            <a:ahLst/>
            <a:rect l="l" t="t" r="r" b="b"/>
            <a:pathLst>
              <a:path w="40" h="36">
                <a:moveTo>
                  <a:pt x="40" y="5"/>
                </a:moveTo>
                <a:lnTo>
                  <a:pt x="0" y="36"/>
                </a:lnTo>
                <a:lnTo>
                  <a:pt x="19" y="6"/>
                </a:lnTo>
                <a:lnTo>
                  <a:pt x="28" y="9"/>
                </a:lnTo>
                <a:lnTo>
                  <a:pt x="38" y="0"/>
                </a:lnTo>
                <a:lnTo>
                  <a:pt x="40" y="5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10440" bIns="104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679" name=""/>
          <p:cNvGrpSpPr/>
          <p:nvPr/>
        </p:nvGrpSpPr>
        <p:grpSpPr>
          <a:xfrm>
            <a:off x="9069480" y="2305080"/>
            <a:ext cx="63360" cy="57240"/>
            <a:chOff x="9069480" y="2305080"/>
            <a:chExt cx="63360" cy="57240"/>
          </a:xfrm>
        </p:grpSpPr>
        <p:sp>
          <p:nvSpPr>
            <p:cNvPr id="680" name=""/>
            <p:cNvSpPr/>
            <p:nvPr/>
          </p:nvSpPr>
          <p:spPr>
            <a:xfrm>
              <a:off x="9069480" y="2305080"/>
              <a:ext cx="63360" cy="57240"/>
            </a:xfrm>
            <a:custGeom>
              <a:avLst/>
              <a:gdLst/>
              <a:ahLst/>
              <a:rect l="l" t="t" r="r" b="b"/>
              <a:pathLst>
                <a:path w="40" h="36">
                  <a:moveTo>
                    <a:pt x="40" y="5"/>
                  </a:moveTo>
                  <a:lnTo>
                    <a:pt x="0" y="36"/>
                  </a:lnTo>
                  <a:lnTo>
                    <a:pt x="19" y="6"/>
                  </a:lnTo>
                  <a:lnTo>
                    <a:pt x="28" y="9"/>
                  </a:lnTo>
                  <a:lnTo>
                    <a:pt x="38" y="0"/>
                  </a:lnTo>
                  <a:lnTo>
                    <a:pt x="40" y="5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10440" bIns="1044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681" name=""/>
            <p:cNvSpPr/>
            <p:nvPr/>
          </p:nvSpPr>
          <p:spPr>
            <a:xfrm>
              <a:off x="9069480" y="2305080"/>
              <a:ext cx="63360" cy="57240"/>
            </a:xfrm>
            <a:custGeom>
              <a:avLst/>
              <a:gdLst/>
              <a:ahLst/>
              <a:rect l="l" t="t" r="r" b="b"/>
              <a:pathLst>
                <a:path w="40" h="36">
                  <a:moveTo>
                    <a:pt x="40" y="5"/>
                  </a:moveTo>
                  <a:lnTo>
                    <a:pt x="0" y="36"/>
                  </a:lnTo>
                  <a:lnTo>
                    <a:pt x="19" y="6"/>
                  </a:lnTo>
                  <a:lnTo>
                    <a:pt x="28" y="9"/>
                  </a:lnTo>
                  <a:lnTo>
                    <a:pt x="38" y="0"/>
                  </a:lnTo>
                  <a:lnTo>
                    <a:pt x="40" y="5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10440" bIns="1044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682" name=""/>
          <p:cNvGrpSpPr/>
          <p:nvPr/>
        </p:nvGrpSpPr>
        <p:grpSpPr>
          <a:xfrm>
            <a:off x="9069480" y="2305080"/>
            <a:ext cx="63360" cy="57240"/>
            <a:chOff x="9069480" y="2305080"/>
            <a:chExt cx="63360" cy="57240"/>
          </a:xfrm>
        </p:grpSpPr>
        <p:sp>
          <p:nvSpPr>
            <p:cNvPr id="683" name=""/>
            <p:cNvSpPr/>
            <p:nvPr/>
          </p:nvSpPr>
          <p:spPr>
            <a:xfrm>
              <a:off x="9069480" y="2305080"/>
              <a:ext cx="63360" cy="57240"/>
            </a:xfrm>
            <a:custGeom>
              <a:avLst/>
              <a:gdLst/>
              <a:ahLst/>
              <a:rect l="l" t="t" r="r" b="b"/>
              <a:pathLst>
                <a:path w="40" h="36">
                  <a:moveTo>
                    <a:pt x="40" y="5"/>
                  </a:moveTo>
                  <a:lnTo>
                    <a:pt x="0" y="36"/>
                  </a:lnTo>
                  <a:lnTo>
                    <a:pt x="19" y="6"/>
                  </a:lnTo>
                  <a:lnTo>
                    <a:pt x="28" y="9"/>
                  </a:lnTo>
                  <a:lnTo>
                    <a:pt x="38" y="0"/>
                  </a:lnTo>
                  <a:lnTo>
                    <a:pt x="40" y="5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10440" bIns="1044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684" name=""/>
            <p:cNvSpPr/>
            <p:nvPr/>
          </p:nvSpPr>
          <p:spPr>
            <a:xfrm>
              <a:off x="9069480" y="2305080"/>
              <a:ext cx="63360" cy="57240"/>
            </a:xfrm>
            <a:custGeom>
              <a:avLst/>
              <a:gdLst/>
              <a:ahLst/>
              <a:rect l="l" t="t" r="r" b="b"/>
              <a:pathLst>
                <a:path w="40" h="36">
                  <a:moveTo>
                    <a:pt x="40" y="5"/>
                  </a:moveTo>
                  <a:lnTo>
                    <a:pt x="0" y="36"/>
                  </a:lnTo>
                  <a:lnTo>
                    <a:pt x="19" y="6"/>
                  </a:lnTo>
                  <a:lnTo>
                    <a:pt x="28" y="9"/>
                  </a:lnTo>
                  <a:lnTo>
                    <a:pt x="38" y="0"/>
                  </a:lnTo>
                  <a:lnTo>
                    <a:pt x="40" y="5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10440" bIns="1044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685" name=""/>
          <p:cNvSpPr/>
          <p:nvPr/>
        </p:nvSpPr>
        <p:spPr>
          <a:xfrm>
            <a:off x="9024840" y="2362320"/>
            <a:ext cx="25560" cy="42840"/>
          </a:xfrm>
          <a:custGeom>
            <a:avLst/>
            <a:gdLst/>
            <a:ahLst/>
            <a:rect l="l" t="t" r="r" b="b"/>
            <a:pathLst>
              <a:path w="16" h="27">
                <a:moveTo>
                  <a:pt x="12" y="0"/>
                </a:moveTo>
                <a:lnTo>
                  <a:pt x="16" y="5"/>
                </a:lnTo>
                <a:lnTo>
                  <a:pt x="0" y="27"/>
                </a:lnTo>
                <a:lnTo>
                  <a:pt x="0" y="22"/>
                </a:lnTo>
                <a:lnTo>
                  <a:pt x="12" y="0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960" bIns="-3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686" name=""/>
          <p:cNvGrpSpPr/>
          <p:nvPr/>
        </p:nvGrpSpPr>
        <p:grpSpPr>
          <a:xfrm>
            <a:off x="9024840" y="2362320"/>
            <a:ext cx="25560" cy="42840"/>
            <a:chOff x="9024840" y="2362320"/>
            <a:chExt cx="25560" cy="42840"/>
          </a:xfrm>
        </p:grpSpPr>
        <p:sp>
          <p:nvSpPr>
            <p:cNvPr id="687" name=""/>
            <p:cNvSpPr/>
            <p:nvPr/>
          </p:nvSpPr>
          <p:spPr>
            <a:xfrm>
              <a:off x="9024840" y="2362320"/>
              <a:ext cx="25560" cy="42840"/>
            </a:xfrm>
            <a:custGeom>
              <a:avLst/>
              <a:gdLst/>
              <a:ahLst/>
              <a:rect l="l" t="t" r="r" b="b"/>
              <a:pathLst>
                <a:path w="16" h="27">
                  <a:moveTo>
                    <a:pt x="12" y="0"/>
                  </a:moveTo>
                  <a:lnTo>
                    <a:pt x="16" y="5"/>
                  </a:lnTo>
                  <a:lnTo>
                    <a:pt x="0" y="27"/>
                  </a:lnTo>
                  <a:lnTo>
                    <a:pt x="0" y="22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960" bIns="-39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688" name=""/>
            <p:cNvSpPr/>
            <p:nvPr/>
          </p:nvSpPr>
          <p:spPr>
            <a:xfrm>
              <a:off x="9024840" y="2362320"/>
              <a:ext cx="25560" cy="42840"/>
            </a:xfrm>
            <a:custGeom>
              <a:avLst/>
              <a:gdLst/>
              <a:ahLst/>
              <a:rect l="l" t="t" r="r" b="b"/>
              <a:pathLst>
                <a:path w="16" h="27">
                  <a:moveTo>
                    <a:pt x="12" y="0"/>
                  </a:moveTo>
                  <a:lnTo>
                    <a:pt x="16" y="5"/>
                  </a:lnTo>
                  <a:lnTo>
                    <a:pt x="0" y="27"/>
                  </a:lnTo>
                  <a:lnTo>
                    <a:pt x="0" y="22"/>
                  </a:lnTo>
                  <a:lnTo>
                    <a:pt x="12" y="0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960" bIns="-39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689" name=""/>
          <p:cNvGrpSpPr/>
          <p:nvPr/>
        </p:nvGrpSpPr>
        <p:grpSpPr>
          <a:xfrm>
            <a:off x="9024840" y="2362320"/>
            <a:ext cx="25560" cy="42840"/>
            <a:chOff x="9024840" y="2362320"/>
            <a:chExt cx="25560" cy="42840"/>
          </a:xfrm>
        </p:grpSpPr>
        <p:sp>
          <p:nvSpPr>
            <p:cNvPr id="690" name=""/>
            <p:cNvSpPr/>
            <p:nvPr/>
          </p:nvSpPr>
          <p:spPr>
            <a:xfrm>
              <a:off x="9024840" y="2362320"/>
              <a:ext cx="25560" cy="42840"/>
            </a:xfrm>
            <a:custGeom>
              <a:avLst/>
              <a:gdLst/>
              <a:ahLst/>
              <a:rect l="l" t="t" r="r" b="b"/>
              <a:pathLst>
                <a:path w="16" h="27">
                  <a:moveTo>
                    <a:pt x="12" y="0"/>
                  </a:moveTo>
                  <a:lnTo>
                    <a:pt x="16" y="5"/>
                  </a:lnTo>
                  <a:lnTo>
                    <a:pt x="0" y="27"/>
                  </a:lnTo>
                  <a:lnTo>
                    <a:pt x="0" y="22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960" bIns="-39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691" name=""/>
            <p:cNvSpPr/>
            <p:nvPr/>
          </p:nvSpPr>
          <p:spPr>
            <a:xfrm>
              <a:off x="9024840" y="2362320"/>
              <a:ext cx="25560" cy="42840"/>
            </a:xfrm>
            <a:custGeom>
              <a:avLst/>
              <a:gdLst/>
              <a:ahLst/>
              <a:rect l="l" t="t" r="r" b="b"/>
              <a:pathLst>
                <a:path w="16" h="27">
                  <a:moveTo>
                    <a:pt x="12" y="0"/>
                  </a:moveTo>
                  <a:lnTo>
                    <a:pt x="16" y="5"/>
                  </a:lnTo>
                  <a:lnTo>
                    <a:pt x="0" y="27"/>
                  </a:lnTo>
                  <a:lnTo>
                    <a:pt x="0" y="22"/>
                  </a:lnTo>
                  <a:lnTo>
                    <a:pt x="12" y="0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960" bIns="-39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692" name=""/>
          <p:cNvSpPr/>
          <p:nvPr/>
        </p:nvSpPr>
        <p:spPr>
          <a:xfrm>
            <a:off x="6993000" y="439560"/>
            <a:ext cx="15840" cy="35280"/>
          </a:xfrm>
          <a:custGeom>
            <a:avLst/>
            <a:gdLst/>
            <a:ahLst/>
            <a:rect l="l" t="t" r="r" b="b"/>
            <a:pathLst>
              <a:path w="10" h="22">
                <a:moveTo>
                  <a:pt x="0" y="8"/>
                </a:moveTo>
                <a:lnTo>
                  <a:pt x="3" y="0"/>
                </a:lnTo>
                <a:lnTo>
                  <a:pt x="10" y="19"/>
                </a:lnTo>
                <a:lnTo>
                  <a:pt x="2" y="22"/>
                </a:lnTo>
                <a:lnTo>
                  <a:pt x="0" y="8"/>
                </a:lnTo>
                <a:close/>
              </a:path>
            </a:pathLst>
          </a:custGeom>
          <a:solidFill>
            <a:srgbClr val="00f008"/>
          </a:solidFill>
          <a:ln w="9360">
            <a:solidFill>
              <a:srgbClr val="00f008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1520" bIns="-11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693" name=""/>
          <p:cNvGrpSpPr/>
          <p:nvPr/>
        </p:nvGrpSpPr>
        <p:grpSpPr>
          <a:xfrm>
            <a:off x="6993000" y="439560"/>
            <a:ext cx="15840" cy="35280"/>
            <a:chOff x="6993000" y="439560"/>
            <a:chExt cx="15840" cy="35280"/>
          </a:xfrm>
        </p:grpSpPr>
        <p:sp>
          <p:nvSpPr>
            <p:cNvPr id="694" name=""/>
            <p:cNvSpPr/>
            <p:nvPr/>
          </p:nvSpPr>
          <p:spPr>
            <a:xfrm>
              <a:off x="6993000" y="439560"/>
              <a:ext cx="15840" cy="35280"/>
            </a:xfrm>
            <a:custGeom>
              <a:avLst/>
              <a:gdLst/>
              <a:ahLst/>
              <a:rect l="l" t="t" r="r" b="b"/>
              <a:pathLst>
                <a:path w="10" h="22">
                  <a:moveTo>
                    <a:pt x="0" y="8"/>
                  </a:moveTo>
                  <a:lnTo>
                    <a:pt x="3" y="0"/>
                  </a:lnTo>
                  <a:lnTo>
                    <a:pt x="10" y="19"/>
                  </a:lnTo>
                  <a:lnTo>
                    <a:pt x="2" y="22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00f008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11520" bIns="-115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695" name=""/>
            <p:cNvSpPr/>
            <p:nvPr/>
          </p:nvSpPr>
          <p:spPr>
            <a:xfrm>
              <a:off x="6993000" y="439560"/>
              <a:ext cx="15840" cy="35280"/>
            </a:xfrm>
            <a:custGeom>
              <a:avLst/>
              <a:gdLst/>
              <a:ahLst/>
              <a:rect l="l" t="t" r="r" b="b"/>
              <a:pathLst>
                <a:path w="10" h="22">
                  <a:moveTo>
                    <a:pt x="0" y="8"/>
                  </a:moveTo>
                  <a:lnTo>
                    <a:pt x="3" y="0"/>
                  </a:lnTo>
                  <a:lnTo>
                    <a:pt x="10" y="19"/>
                  </a:lnTo>
                  <a:lnTo>
                    <a:pt x="2" y="22"/>
                  </a:lnTo>
                  <a:lnTo>
                    <a:pt x="0" y="8"/>
                  </a:lnTo>
                </a:path>
              </a:pathLst>
            </a:custGeom>
            <a:noFill/>
            <a:ln w="3240">
              <a:solidFill>
                <a:srgbClr val="00f008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11520" bIns="-115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696" name=""/>
          <p:cNvSpPr/>
          <p:nvPr/>
        </p:nvSpPr>
        <p:spPr>
          <a:xfrm>
            <a:off x="6602400" y="824040"/>
            <a:ext cx="38160" cy="31680"/>
          </a:xfrm>
          <a:custGeom>
            <a:avLst/>
            <a:gdLst/>
            <a:ahLst/>
            <a:rect l="l" t="t" r="r" b="b"/>
            <a:pathLst>
              <a:path w="24" h="20">
                <a:moveTo>
                  <a:pt x="0" y="11"/>
                </a:moveTo>
                <a:lnTo>
                  <a:pt x="23" y="0"/>
                </a:lnTo>
                <a:lnTo>
                  <a:pt x="24" y="11"/>
                </a:lnTo>
                <a:lnTo>
                  <a:pt x="8" y="20"/>
                </a:lnTo>
                <a:lnTo>
                  <a:pt x="0" y="11"/>
                </a:lnTo>
                <a:close/>
              </a:path>
            </a:pathLst>
          </a:custGeom>
          <a:solidFill>
            <a:srgbClr val="00f008"/>
          </a:solidFill>
          <a:ln w="9360">
            <a:solidFill>
              <a:srgbClr val="00f008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5120" bIns="-15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697" name=""/>
          <p:cNvGrpSpPr/>
          <p:nvPr/>
        </p:nvGrpSpPr>
        <p:grpSpPr>
          <a:xfrm>
            <a:off x="6602400" y="824040"/>
            <a:ext cx="38160" cy="31680"/>
            <a:chOff x="6602400" y="824040"/>
            <a:chExt cx="38160" cy="31680"/>
          </a:xfrm>
        </p:grpSpPr>
        <p:sp>
          <p:nvSpPr>
            <p:cNvPr id="698" name=""/>
            <p:cNvSpPr/>
            <p:nvPr/>
          </p:nvSpPr>
          <p:spPr>
            <a:xfrm>
              <a:off x="6602400" y="824040"/>
              <a:ext cx="38160" cy="31680"/>
            </a:xfrm>
            <a:custGeom>
              <a:avLst/>
              <a:gdLst/>
              <a:ahLst/>
              <a:rect l="l" t="t" r="r" b="b"/>
              <a:pathLst>
                <a:path w="24" h="20">
                  <a:moveTo>
                    <a:pt x="0" y="11"/>
                  </a:moveTo>
                  <a:lnTo>
                    <a:pt x="23" y="0"/>
                  </a:lnTo>
                  <a:lnTo>
                    <a:pt x="24" y="11"/>
                  </a:lnTo>
                  <a:lnTo>
                    <a:pt x="8" y="20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00f008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15120" bIns="-151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699" name=""/>
            <p:cNvSpPr/>
            <p:nvPr/>
          </p:nvSpPr>
          <p:spPr>
            <a:xfrm>
              <a:off x="6602400" y="824040"/>
              <a:ext cx="38160" cy="31680"/>
            </a:xfrm>
            <a:custGeom>
              <a:avLst/>
              <a:gdLst/>
              <a:ahLst/>
              <a:rect l="l" t="t" r="r" b="b"/>
              <a:pathLst>
                <a:path w="24" h="20">
                  <a:moveTo>
                    <a:pt x="0" y="11"/>
                  </a:moveTo>
                  <a:lnTo>
                    <a:pt x="23" y="0"/>
                  </a:lnTo>
                  <a:lnTo>
                    <a:pt x="24" y="11"/>
                  </a:lnTo>
                  <a:lnTo>
                    <a:pt x="8" y="20"/>
                  </a:lnTo>
                  <a:lnTo>
                    <a:pt x="0" y="11"/>
                  </a:lnTo>
                </a:path>
              </a:pathLst>
            </a:custGeom>
            <a:noFill/>
            <a:ln w="3240">
              <a:solidFill>
                <a:srgbClr val="00f008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15120" bIns="-151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700" name=""/>
          <p:cNvGrpSpPr/>
          <p:nvPr/>
        </p:nvGrpSpPr>
        <p:grpSpPr>
          <a:xfrm>
            <a:off x="6602400" y="824040"/>
            <a:ext cx="38160" cy="31680"/>
            <a:chOff x="6602400" y="824040"/>
            <a:chExt cx="38160" cy="31680"/>
          </a:xfrm>
        </p:grpSpPr>
        <p:sp>
          <p:nvSpPr>
            <p:cNvPr id="701" name=""/>
            <p:cNvSpPr/>
            <p:nvPr/>
          </p:nvSpPr>
          <p:spPr>
            <a:xfrm>
              <a:off x="6602400" y="824040"/>
              <a:ext cx="38160" cy="31680"/>
            </a:xfrm>
            <a:custGeom>
              <a:avLst/>
              <a:gdLst/>
              <a:ahLst/>
              <a:rect l="l" t="t" r="r" b="b"/>
              <a:pathLst>
                <a:path w="24" h="20">
                  <a:moveTo>
                    <a:pt x="0" y="11"/>
                  </a:moveTo>
                  <a:lnTo>
                    <a:pt x="23" y="0"/>
                  </a:lnTo>
                  <a:lnTo>
                    <a:pt x="24" y="11"/>
                  </a:lnTo>
                  <a:lnTo>
                    <a:pt x="8" y="20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00f008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15120" bIns="-151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702" name=""/>
            <p:cNvSpPr/>
            <p:nvPr/>
          </p:nvSpPr>
          <p:spPr>
            <a:xfrm>
              <a:off x="6602400" y="824040"/>
              <a:ext cx="38160" cy="31680"/>
            </a:xfrm>
            <a:custGeom>
              <a:avLst/>
              <a:gdLst/>
              <a:ahLst/>
              <a:rect l="l" t="t" r="r" b="b"/>
              <a:pathLst>
                <a:path w="24" h="20">
                  <a:moveTo>
                    <a:pt x="0" y="11"/>
                  </a:moveTo>
                  <a:lnTo>
                    <a:pt x="23" y="0"/>
                  </a:lnTo>
                  <a:lnTo>
                    <a:pt x="24" y="11"/>
                  </a:lnTo>
                  <a:lnTo>
                    <a:pt x="8" y="20"/>
                  </a:lnTo>
                  <a:lnTo>
                    <a:pt x="0" y="11"/>
                  </a:lnTo>
                </a:path>
              </a:pathLst>
            </a:custGeom>
            <a:noFill/>
            <a:ln w="3240">
              <a:solidFill>
                <a:srgbClr val="00f008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15120" bIns="-151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703" name=""/>
          <p:cNvSpPr/>
          <p:nvPr/>
        </p:nvSpPr>
        <p:spPr>
          <a:xfrm>
            <a:off x="6218280" y="452520"/>
            <a:ext cx="68400" cy="83880"/>
          </a:xfrm>
          <a:custGeom>
            <a:avLst/>
            <a:gdLst/>
            <a:ahLst/>
            <a:rect l="l" t="t" r="r" b="b"/>
            <a:pathLst>
              <a:path w="43" h="53">
                <a:moveTo>
                  <a:pt x="6" y="34"/>
                </a:moveTo>
                <a:lnTo>
                  <a:pt x="0" y="17"/>
                </a:lnTo>
                <a:lnTo>
                  <a:pt x="8" y="17"/>
                </a:lnTo>
                <a:lnTo>
                  <a:pt x="4" y="12"/>
                </a:lnTo>
                <a:lnTo>
                  <a:pt x="10" y="0"/>
                </a:lnTo>
                <a:lnTo>
                  <a:pt x="43" y="47"/>
                </a:lnTo>
                <a:lnTo>
                  <a:pt x="26" y="53"/>
                </a:lnTo>
                <a:lnTo>
                  <a:pt x="10" y="36"/>
                </a:lnTo>
                <a:lnTo>
                  <a:pt x="12" y="47"/>
                </a:lnTo>
                <a:lnTo>
                  <a:pt x="6" y="34"/>
                </a:lnTo>
                <a:close/>
              </a:path>
            </a:pathLst>
          </a:custGeom>
          <a:solidFill>
            <a:srgbClr val="00f008"/>
          </a:solidFill>
          <a:ln w="9360">
            <a:solidFill>
              <a:srgbClr val="00f008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37080" bIns="370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704" name=""/>
          <p:cNvGrpSpPr/>
          <p:nvPr/>
        </p:nvGrpSpPr>
        <p:grpSpPr>
          <a:xfrm>
            <a:off x="6218280" y="452520"/>
            <a:ext cx="68400" cy="83880"/>
            <a:chOff x="6218280" y="452520"/>
            <a:chExt cx="68400" cy="83880"/>
          </a:xfrm>
        </p:grpSpPr>
        <p:sp>
          <p:nvSpPr>
            <p:cNvPr id="705" name=""/>
            <p:cNvSpPr/>
            <p:nvPr/>
          </p:nvSpPr>
          <p:spPr>
            <a:xfrm>
              <a:off x="6218280" y="452520"/>
              <a:ext cx="68400" cy="83880"/>
            </a:xfrm>
            <a:custGeom>
              <a:avLst/>
              <a:gdLst/>
              <a:ahLst/>
              <a:rect l="l" t="t" r="r" b="b"/>
              <a:pathLst>
                <a:path w="43" h="53">
                  <a:moveTo>
                    <a:pt x="6" y="34"/>
                  </a:moveTo>
                  <a:lnTo>
                    <a:pt x="0" y="17"/>
                  </a:lnTo>
                  <a:lnTo>
                    <a:pt x="8" y="17"/>
                  </a:lnTo>
                  <a:lnTo>
                    <a:pt x="4" y="12"/>
                  </a:lnTo>
                  <a:lnTo>
                    <a:pt x="10" y="0"/>
                  </a:lnTo>
                  <a:lnTo>
                    <a:pt x="43" y="47"/>
                  </a:lnTo>
                  <a:lnTo>
                    <a:pt x="26" y="53"/>
                  </a:lnTo>
                  <a:lnTo>
                    <a:pt x="10" y="36"/>
                  </a:lnTo>
                  <a:lnTo>
                    <a:pt x="12" y="47"/>
                  </a:lnTo>
                  <a:lnTo>
                    <a:pt x="6" y="34"/>
                  </a:lnTo>
                  <a:close/>
                </a:path>
              </a:pathLst>
            </a:custGeom>
            <a:solidFill>
              <a:srgbClr val="00f008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37080" bIns="370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706" name=""/>
            <p:cNvSpPr/>
            <p:nvPr/>
          </p:nvSpPr>
          <p:spPr>
            <a:xfrm>
              <a:off x="6218280" y="452520"/>
              <a:ext cx="68400" cy="83880"/>
            </a:xfrm>
            <a:custGeom>
              <a:avLst/>
              <a:gdLst/>
              <a:ahLst/>
              <a:rect l="l" t="t" r="r" b="b"/>
              <a:pathLst>
                <a:path w="43" h="53">
                  <a:moveTo>
                    <a:pt x="6" y="34"/>
                  </a:moveTo>
                  <a:lnTo>
                    <a:pt x="0" y="17"/>
                  </a:lnTo>
                  <a:lnTo>
                    <a:pt x="8" y="17"/>
                  </a:lnTo>
                  <a:lnTo>
                    <a:pt x="4" y="12"/>
                  </a:lnTo>
                  <a:lnTo>
                    <a:pt x="10" y="0"/>
                  </a:lnTo>
                  <a:lnTo>
                    <a:pt x="43" y="47"/>
                  </a:lnTo>
                  <a:lnTo>
                    <a:pt x="26" y="53"/>
                  </a:lnTo>
                  <a:lnTo>
                    <a:pt x="10" y="36"/>
                  </a:lnTo>
                  <a:lnTo>
                    <a:pt x="12" y="47"/>
                  </a:lnTo>
                  <a:lnTo>
                    <a:pt x="6" y="34"/>
                  </a:lnTo>
                </a:path>
              </a:pathLst>
            </a:custGeom>
            <a:noFill/>
            <a:ln w="3240">
              <a:solidFill>
                <a:srgbClr val="00f008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37080" bIns="370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707" name=""/>
          <p:cNvGrpSpPr/>
          <p:nvPr/>
        </p:nvGrpSpPr>
        <p:grpSpPr>
          <a:xfrm>
            <a:off x="6218280" y="452520"/>
            <a:ext cx="68400" cy="83880"/>
            <a:chOff x="6218280" y="452520"/>
            <a:chExt cx="68400" cy="83880"/>
          </a:xfrm>
        </p:grpSpPr>
        <p:sp>
          <p:nvSpPr>
            <p:cNvPr id="708" name=""/>
            <p:cNvSpPr/>
            <p:nvPr/>
          </p:nvSpPr>
          <p:spPr>
            <a:xfrm>
              <a:off x="6218280" y="452520"/>
              <a:ext cx="68400" cy="83880"/>
            </a:xfrm>
            <a:custGeom>
              <a:avLst/>
              <a:gdLst/>
              <a:ahLst/>
              <a:rect l="l" t="t" r="r" b="b"/>
              <a:pathLst>
                <a:path w="43" h="53">
                  <a:moveTo>
                    <a:pt x="6" y="34"/>
                  </a:moveTo>
                  <a:lnTo>
                    <a:pt x="0" y="17"/>
                  </a:lnTo>
                  <a:lnTo>
                    <a:pt x="8" y="17"/>
                  </a:lnTo>
                  <a:lnTo>
                    <a:pt x="4" y="12"/>
                  </a:lnTo>
                  <a:lnTo>
                    <a:pt x="10" y="0"/>
                  </a:lnTo>
                  <a:lnTo>
                    <a:pt x="43" y="47"/>
                  </a:lnTo>
                  <a:lnTo>
                    <a:pt x="26" y="53"/>
                  </a:lnTo>
                  <a:lnTo>
                    <a:pt x="10" y="36"/>
                  </a:lnTo>
                  <a:lnTo>
                    <a:pt x="12" y="47"/>
                  </a:lnTo>
                  <a:lnTo>
                    <a:pt x="6" y="34"/>
                  </a:lnTo>
                  <a:close/>
                </a:path>
              </a:pathLst>
            </a:custGeom>
            <a:solidFill>
              <a:srgbClr val="00f008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37080" bIns="370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709" name=""/>
            <p:cNvSpPr/>
            <p:nvPr/>
          </p:nvSpPr>
          <p:spPr>
            <a:xfrm>
              <a:off x="6218280" y="452520"/>
              <a:ext cx="68400" cy="83880"/>
            </a:xfrm>
            <a:custGeom>
              <a:avLst/>
              <a:gdLst/>
              <a:ahLst/>
              <a:rect l="l" t="t" r="r" b="b"/>
              <a:pathLst>
                <a:path w="43" h="53">
                  <a:moveTo>
                    <a:pt x="6" y="34"/>
                  </a:moveTo>
                  <a:lnTo>
                    <a:pt x="0" y="17"/>
                  </a:lnTo>
                  <a:lnTo>
                    <a:pt x="8" y="17"/>
                  </a:lnTo>
                  <a:lnTo>
                    <a:pt x="4" y="12"/>
                  </a:lnTo>
                  <a:lnTo>
                    <a:pt x="10" y="0"/>
                  </a:lnTo>
                  <a:lnTo>
                    <a:pt x="43" y="47"/>
                  </a:lnTo>
                  <a:lnTo>
                    <a:pt x="26" y="53"/>
                  </a:lnTo>
                  <a:lnTo>
                    <a:pt x="10" y="36"/>
                  </a:lnTo>
                  <a:lnTo>
                    <a:pt x="12" y="47"/>
                  </a:lnTo>
                  <a:lnTo>
                    <a:pt x="6" y="34"/>
                  </a:lnTo>
                </a:path>
              </a:pathLst>
            </a:custGeom>
            <a:noFill/>
            <a:ln w="3240">
              <a:solidFill>
                <a:srgbClr val="00f008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37080" bIns="370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710" name=""/>
          <p:cNvSpPr/>
          <p:nvPr/>
        </p:nvSpPr>
        <p:spPr>
          <a:xfrm>
            <a:off x="6018120" y="352440"/>
            <a:ext cx="30240" cy="47520"/>
          </a:xfrm>
          <a:custGeom>
            <a:avLst/>
            <a:gdLst/>
            <a:ahLst/>
            <a:rect l="l" t="t" r="r" b="b"/>
            <a:pathLst>
              <a:path w="19" h="30">
                <a:moveTo>
                  <a:pt x="0" y="0"/>
                </a:moveTo>
                <a:lnTo>
                  <a:pt x="12" y="0"/>
                </a:lnTo>
                <a:lnTo>
                  <a:pt x="19" y="8"/>
                </a:lnTo>
                <a:lnTo>
                  <a:pt x="19" y="30"/>
                </a:lnTo>
                <a:lnTo>
                  <a:pt x="0" y="0"/>
                </a:lnTo>
                <a:close/>
              </a:path>
            </a:pathLst>
          </a:custGeom>
          <a:solidFill>
            <a:srgbClr val="00f008"/>
          </a:solidFill>
          <a:ln w="9360">
            <a:solidFill>
              <a:srgbClr val="00f008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720" bIns="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711" name=""/>
          <p:cNvGrpSpPr/>
          <p:nvPr/>
        </p:nvGrpSpPr>
        <p:grpSpPr>
          <a:xfrm>
            <a:off x="6018120" y="352440"/>
            <a:ext cx="30240" cy="47520"/>
            <a:chOff x="6018120" y="352440"/>
            <a:chExt cx="30240" cy="47520"/>
          </a:xfrm>
        </p:grpSpPr>
        <p:sp>
          <p:nvSpPr>
            <p:cNvPr id="712" name=""/>
            <p:cNvSpPr/>
            <p:nvPr/>
          </p:nvSpPr>
          <p:spPr>
            <a:xfrm>
              <a:off x="6018120" y="352440"/>
              <a:ext cx="30240" cy="47520"/>
            </a:xfrm>
            <a:custGeom>
              <a:avLst/>
              <a:gdLst/>
              <a:ahLst/>
              <a:rect l="l" t="t" r="r" b="b"/>
              <a:pathLst>
                <a:path w="19" h="30">
                  <a:moveTo>
                    <a:pt x="0" y="0"/>
                  </a:moveTo>
                  <a:lnTo>
                    <a:pt x="12" y="0"/>
                  </a:lnTo>
                  <a:lnTo>
                    <a:pt x="19" y="8"/>
                  </a:lnTo>
                  <a:lnTo>
                    <a:pt x="19" y="3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f008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720" bIns="7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713" name=""/>
            <p:cNvSpPr/>
            <p:nvPr/>
          </p:nvSpPr>
          <p:spPr>
            <a:xfrm>
              <a:off x="6018120" y="352440"/>
              <a:ext cx="30240" cy="47520"/>
            </a:xfrm>
            <a:custGeom>
              <a:avLst/>
              <a:gdLst/>
              <a:ahLst/>
              <a:rect l="l" t="t" r="r" b="b"/>
              <a:pathLst>
                <a:path w="19" h="30">
                  <a:moveTo>
                    <a:pt x="0" y="0"/>
                  </a:moveTo>
                  <a:lnTo>
                    <a:pt x="12" y="0"/>
                  </a:lnTo>
                  <a:lnTo>
                    <a:pt x="19" y="8"/>
                  </a:lnTo>
                  <a:lnTo>
                    <a:pt x="19" y="30"/>
                  </a:lnTo>
                  <a:lnTo>
                    <a:pt x="0" y="0"/>
                  </a:lnTo>
                </a:path>
              </a:pathLst>
            </a:custGeom>
            <a:noFill/>
            <a:ln w="3240">
              <a:solidFill>
                <a:srgbClr val="00f008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720" bIns="7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714" name=""/>
          <p:cNvGrpSpPr/>
          <p:nvPr/>
        </p:nvGrpSpPr>
        <p:grpSpPr>
          <a:xfrm>
            <a:off x="6018120" y="352440"/>
            <a:ext cx="30240" cy="47520"/>
            <a:chOff x="6018120" y="352440"/>
            <a:chExt cx="30240" cy="47520"/>
          </a:xfrm>
        </p:grpSpPr>
        <p:sp>
          <p:nvSpPr>
            <p:cNvPr id="715" name=""/>
            <p:cNvSpPr/>
            <p:nvPr/>
          </p:nvSpPr>
          <p:spPr>
            <a:xfrm>
              <a:off x="6018120" y="352440"/>
              <a:ext cx="30240" cy="47520"/>
            </a:xfrm>
            <a:custGeom>
              <a:avLst/>
              <a:gdLst/>
              <a:ahLst/>
              <a:rect l="l" t="t" r="r" b="b"/>
              <a:pathLst>
                <a:path w="19" h="30">
                  <a:moveTo>
                    <a:pt x="0" y="0"/>
                  </a:moveTo>
                  <a:lnTo>
                    <a:pt x="12" y="0"/>
                  </a:lnTo>
                  <a:lnTo>
                    <a:pt x="19" y="8"/>
                  </a:lnTo>
                  <a:lnTo>
                    <a:pt x="19" y="3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f008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720" bIns="7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716" name=""/>
            <p:cNvSpPr/>
            <p:nvPr/>
          </p:nvSpPr>
          <p:spPr>
            <a:xfrm>
              <a:off x="6018120" y="352440"/>
              <a:ext cx="30240" cy="47520"/>
            </a:xfrm>
            <a:custGeom>
              <a:avLst/>
              <a:gdLst/>
              <a:ahLst/>
              <a:rect l="l" t="t" r="r" b="b"/>
              <a:pathLst>
                <a:path w="19" h="30">
                  <a:moveTo>
                    <a:pt x="0" y="0"/>
                  </a:moveTo>
                  <a:lnTo>
                    <a:pt x="12" y="0"/>
                  </a:lnTo>
                  <a:lnTo>
                    <a:pt x="19" y="8"/>
                  </a:lnTo>
                  <a:lnTo>
                    <a:pt x="19" y="30"/>
                  </a:lnTo>
                  <a:lnTo>
                    <a:pt x="0" y="0"/>
                  </a:lnTo>
                </a:path>
              </a:pathLst>
            </a:custGeom>
            <a:noFill/>
            <a:ln w="3240">
              <a:solidFill>
                <a:srgbClr val="00f008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720" bIns="7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717" name=""/>
          <p:cNvSpPr/>
          <p:nvPr/>
        </p:nvSpPr>
        <p:spPr>
          <a:xfrm>
            <a:off x="5992920" y="284040"/>
            <a:ext cx="199800" cy="160560"/>
          </a:xfrm>
          <a:custGeom>
            <a:avLst/>
            <a:gdLst/>
            <a:ahLst/>
            <a:rect l="l" t="t" r="r" b="b"/>
            <a:pathLst>
              <a:path w="126" h="101">
                <a:moveTo>
                  <a:pt x="82" y="0"/>
                </a:moveTo>
                <a:lnTo>
                  <a:pt x="95" y="51"/>
                </a:lnTo>
                <a:lnTo>
                  <a:pt x="126" y="87"/>
                </a:lnTo>
                <a:lnTo>
                  <a:pt x="110" y="95"/>
                </a:lnTo>
                <a:lnTo>
                  <a:pt x="117" y="96"/>
                </a:lnTo>
                <a:lnTo>
                  <a:pt x="115" y="101"/>
                </a:lnTo>
                <a:lnTo>
                  <a:pt x="105" y="84"/>
                </a:lnTo>
                <a:lnTo>
                  <a:pt x="96" y="89"/>
                </a:lnTo>
                <a:lnTo>
                  <a:pt x="101" y="96"/>
                </a:lnTo>
                <a:lnTo>
                  <a:pt x="80" y="87"/>
                </a:lnTo>
                <a:lnTo>
                  <a:pt x="75" y="98"/>
                </a:lnTo>
                <a:lnTo>
                  <a:pt x="66" y="87"/>
                </a:lnTo>
                <a:lnTo>
                  <a:pt x="70" y="82"/>
                </a:lnTo>
                <a:lnTo>
                  <a:pt x="47" y="82"/>
                </a:lnTo>
                <a:lnTo>
                  <a:pt x="45" y="65"/>
                </a:lnTo>
                <a:lnTo>
                  <a:pt x="58" y="60"/>
                </a:lnTo>
                <a:lnTo>
                  <a:pt x="43" y="49"/>
                </a:lnTo>
                <a:lnTo>
                  <a:pt x="51" y="32"/>
                </a:lnTo>
                <a:lnTo>
                  <a:pt x="39" y="46"/>
                </a:lnTo>
                <a:lnTo>
                  <a:pt x="39" y="27"/>
                </a:lnTo>
                <a:lnTo>
                  <a:pt x="4" y="24"/>
                </a:lnTo>
                <a:lnTo>
                  <a:pt x="0" y="10"/>
                </a:lnTo>
                <a:lnTo>
                  <a:pt x="0" y="0"/>
                </a:lnTo>
                <a:lnTo>
                  <a:pt x="82" y="0"/>
                </a:lnTo>
                <a:close/>
              </a:path>
            </a:pathLst>
          </a:custGeom>
          <a:solidFill>
            <a:srgbClr val="00f008"/>
          </a:solidFill>
          <a:ln w="9360">
            <a:solidFill>
              <a:srgbClr val="00f008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718" name=""/>
          <p:cNvGrpSpPr/>
          <p:nvPr/>
        </p:nvGrpSpPr>
        <p:grpSpPr>
          <a:xfrm>
            <a:off x="5992920" y="284040"/>
            <a:ext cx="199800" cy="160560"/>
            <a:chOff x="5992920" y="284040"/>
            <a:chExt cx="199800" cy="160560"/>
          </a:xfrm>
        </p:grpSpPr>
        <p:sp>
          <p:nvSpPr>
            <p:cNvPr id="719" name=""/>
            <p:cNvSpPr/>
            <p:nvPr/>
          </p:nvSpPr>
          <p:spPr>
            <a:xfrm>
              <a:off x="5992920" y="284040"/>
              <a:ext cx="199800" cy="160560"/>
            </a:xfrm>
            <a:custGeom>
              <a:avLst/>
              <a:gdLst/>
              <a:ahLst/>
              <a:rect l="l" t="t" r="r" b="b"/>
              <a:pathLst>
                <a:path w="126" h="101">
                  <a:moveTo>
                    <a:pt x="82" y="0"/>
                  </a:moveTo>
                  <a:lnTo>
                    <a:pt x="95" y="51"/>
                  </a:lnTo>
                  <a:lnTo>
                    <a:pt x="126" y="87"/>
                  </a:lnTo>
                  <a:lnTo>
                    <a:pt x="110" y="95"/>
                  </a:lnTo>
                  <a:lnTo>
                    <a:pt x="117" y="96"/>
                  </a:lnTo>
                  <a:lnTo>
                    <a:pt x="115" y="101"/>
                  </a:lnTo>
                  <a:lnTo>
                    <a:pt x="105" y="84"/>
                  </a:lnTo>
                  <a:lnTo>
                    <a:pt x="96" y="89"/>
                  </a:lnTo>
                  <a:lnTo>
                    <a:pt x="101" y="96"/>
                  </a:lnTo>
                  <a:lnTo>
                    <a:pt x="80" y="87"/>
                  </a:lnTo>
                  <a:lnTo>
                    <a:pt x="75" y="98"/>
                  </a:lnTo>
                  <a:lnTo>
                    <a:pt x="66" y="87"/>
                  </a:lnTo>
                  <a:lnTo>
                    <a:pt x="70" y="82"/>
                  </a:lnTo>
                  <a:lnTo>
                    <a:pt x="47" y="82"/>
                  </a:lnTo>
                  <a:lnTo>
                    <a:pt x="45" y="65"/>
                  </a:lnTo>
                  <a:lnTo>
                    <a:pt x="58" y="60"/>
                  </a:lnTo>
                  <a:lnTo>
                    <a:pt x="43" y="49"/>
                  </a:lnTo>
                  <a:lnTo>
                    <a:pt x="51" y="32"/>
                  </a:lnTo>
                  <a:lnTo>
                    <a:pt x="39" y="46"/>
                  </a:lnTo>
                  <a:lnTo>
                    <a:pt x="39" y="27"/>
                  </a:lnTo>
                  <a:lnTo>
                    <a:pt x="4" y="24"/>
                  </a:lnTo>
                  <a:lnTo>
                    <a:pt x="0" y="10"/>
                  </a:lnTo>
                  <a:lnTo>
                    <a:pt x="0" y="0"/>
                  </a:lnTo>
                  <a:lnTo>
                    <a:pt x="82" y="0"/>
                  </a:lnTo>
                  <a:close/>
                </a:path>
              </a:pathLst>
            </a:custGeom>
            <a:solidFill>
              <a:srgbClr val="00f008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720" name=""/>
            <p:cNvSpPr/>
            <p:nvPr/>
          </p:nvSpPr>
          <p:spPr>
            <a:xfrm>
              <a:off x="5992920" y="284040"/>
              <a:ext cx="199800" cy="160560"/>
            </a:xfrm>
            <a:custGeom>
              <a:avLst/>
              <a:gdLst/>
              <a:ahLst/>
              <a:rect l="l" t="t" r="r" b="b"/>
              <a:pathLst>
                <a:path w="126" h="101">
                  <a:moveTo>
                    <a:pt x="82" y="0"/>
                  </a:moveTo>
                  <a:lnTo>
                    <a:pt x="95" y="51"/>
                  </a:lnTo>
                  <a:lnTo>
                    <a:pt x="126" y="87"/>
                  </a:lnTo>
                  <a:lnTo>
                    <a:pt x="110" y="95"/>
                  </a:lnTo>
                  <a:lnTo>
                    <a:pt x="117" y="96"/>
                  </a:lnTo>
                  <a:lnTo>
                    <a:pt x="115" y="101"/>
                  </a:lnTo>
                  <a:lnTo>
                    <a:pt x="105" y="84"/>
                  </a:lnTo>
                  <a:lnTo>
                    <a:pt x="96" y="89"/>
                  </a:lnTo>
                  <a:lnTo>
                    <a:pt x="101" y="96"/>
                  </a:lnTo>
                  <a:lnTo>
                    <a:pt x="80" y="87"/>
                  </a:lnTo>
                  <a:lnTo>
                    <a:pt x="75" y="98"/>
                  </a:lnTo>
                  <a:lnTo>
                    <a:pt x="66" y="87"/>
                  </a:lnTo>
                  <a:lnTo>
                    <a:pt x="70" y="82"/>
                  </a:lnTo>
                  <a:lnTo>
                    <a:pt x="47" y="82"/>
                  </a:lnTo>
                  <a:lnTo>
                    <a:pt x="45" y="65"/>
                  </a:lnTo>
                  <a:lnTo>
                    <a:pt x="58" y="60"/>
                  </a:lnTo>
                  <a:lnTo>
                    <a:pt x="43" y="49"/>
                  </a:lnTo>
                  <a:lnTo>
                    <a:pt x="51" y="32"/>
                  </a:lnTo>
                  <a:lnTo>
                    <a:pt x="39" y="46"/>
                  </a:lnTo>
                  <a:lnTo>
                    <a:pt x="39" y="27"/>
                  </a:lnTo>
                  <a:lnTo>
                    <a:pt x="4" y="24"/>
                  </a:lnTo>
                  <a:lnTo>
                    <a:pt x="0" y="10"/>
                  </a:lnTo>
                  <a:lnTo>
                    <a:pt x="0" y="0"/>
                  </a:lnTo>
                  <a:lnTo>
                    <a:pt x="82" y="0"/>
                  </a:lnTo>
                </a:path>
              </a:pathLst>
            </a:custGeom>
            <a:noFill/>
            <a:ln w="3240">
              <a:solidFill>
                <a:srgbClr val="00f008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721" name=""/>
          <p:cNvSpPr/>
          <p:nvPr/>
        </p:nvSpPr>
        <p:spPr>
          <a:xfrm>
            <a:off x="5992920" y="284040"/>
            <a:ext cx="199800" cy="160560"/>
          </a:xfrm>
          <a:custGeom>
            <a:avLst/>
            <a:gdLst/>
            <a:ahLst/>
            <a:rect l="l" t="t" r="r" b="b"/>
            <a:pathLst>
              <a:path w="126" h="101">
                <a:moveTo>
                  <a:pt x="82" y="0"/>
                </a:moveTo>
                <a:lnTo>
                  <a:pt x="95" y="51"/>
                </a:lnTo>
                <a:lnTo>
                  <a:pt x="126" y="87"/>
                </a:lnTo>
                <a:lnTo>
                  <a:pt x="110" y="95"/>
                </a:lnTo>
                <a:lnTo>
                  <a:pt x="117" y="96"/>
                </a:lnTo>
                <a:lnTo>
                  <a:pt x="115" y="101"/>
                </a:lnTo>
                <a:lnTo>
                  <a:pt x="105" y="84"/>
                </a:lnTo>
                <a:lnTo>
                  <a:pt x="96" y="89"/>
                </a:lnTo>
                <a:lnTo>
                  <a:pt x="101" y="96"/>
                </a:lnTo>
                <a:lnTo>
                  <a:pt x="80" y="87"/>
                </a:lnTo>
                <a:lnTo>
                  <a:pt x="75" y="98"/>
                </a:lnTo>
                <a:lnTo>
                  <a:pt x="66" y="87"/>
                </a:lnTo>
                <a:lnTo>
                  <a:pt x="70" y="82"/>
                </a:lnTo>
                <a:lnTo>
                  <a:pt x="47" y="82"/>
                </a:lnTo>
                <a:lnTo>
                  <a:pt x="45" y="65"/>
                </a:lnTo>
                <a:lnTo>
                  <a:pt x="58" y="60"/>
                </a:lnTo>
                <a:lnTo>
                  <a:pt x="43" y="49"/>
                </a:lnTo>
                <a:lnTo>
                  <a:pt x="51" y="32"/>
                </a:lnTo>
                <a:lnTo>
                  <a:pt x="39" y="46"/>
                </a:lnTo>
                <a:lnTo>
                  <a:pt x="39" y="27"/>
                </a:lnTo>
                <a:lnTo>
                  <a:pt x="4" y="24"/>
                </a:lnTo>
                <a:lnTo>
                  <a:pt x="0" y="10"/>
                </a:lnTo>
                <a:lnTo>
                  <a:pt x="0" y="0"/>
                </a:lnTo>
                <a:lnTo>
                  <a:pt x="0" y="10"/>
                </a:lnTo>
                <a:lnTo>
                  <a:pt x="4" y="24"/>
                </a:lnTo>
                <a:lnTo>
                  <a:pt x="39" y="27"/>
                </a:lnTo>
                <a:lnTo>
                  <a:pt x="39" y="46"/>
                </a:lnTo>
                <a:lnTo>
                  <a:pt x="51" y="32"/>
                </a:lnTo>
                <a:lnTo>
                  <a:pt x="43" y="49"/>
                </a:lnTo>
                <a:lnTo>
                  <a:pt x="58" y="60"/>
                </a:lnTo>
                <a:lnTo>
                  <a:pt x="45" y="65"/>
                </a:lnTo>
                <a:lnTo>
                  <a:pt x="47" y="82"/>
                </a:lnTo>
                <a:lnTo>
                  <a:pt x="70" y="82"/>
                </a:lnTo>
                <a:lnTo>
                  <a:pt x="66" y="87"/>
                </a:lnTo>
                <a:lnTo>
                  <a:pt x="75" y="98"/>
                </a:lnTo>
                <a:lnTo>
                  <a:pt x="80" y="87"/>
                </a:lnTo>
                <a:lnTo>
                  <a:pt x="101" y="96"/>
                </a:lnTo>
                <a:lnTo>
                  <a:pt x="96" y="89"/>
                </a:lnTo>
                <a:lnTo>
                  <a:pt x="105" y="84"/>
                </a:lnTo>
                <a:lnTo>
                  <a:pt x="115" y="101"/>
                </a:lnTo>
                <a:lnTo>
                  <a:pt x="117" y="96"/>
                </a:lnTo>
                <a:lnTo>
                  <a:pt x="110" y="95"/>
                </a:lnTo>
                <a:lnTo>
                  <a:pt x="126" y="87"/>
                </a:lnTo>
                <a:lnTo>
                  <a:pt x="95" y="51"/>
                </a:lnTo>
                <a:lnTo>
                  <a:pt x="82" y="0"/>
                </a:lnTo>
                <a:close/>
              </a:path>
            </a:pathLst>
          </a:custGeom>
          <a:solidFill>
            <a:srgbClr val="00f008"/>
          </a:solidFill>
          <a:ln w="9360">
            <a:solidFill>
              <a:srgbClr val="00f008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722" name=""/>
          <p:cNvGrpSpPr/>
          <p:nvPr/>
        </p:nvGrpSpPr>
        <p:grpSpPr>
          <a:xfrm>
            <a:off x="5992920" y="284040"/>
            <a:ext cx="199800" cy="160560"/>
            <a:chOff x="5992920" y="284040"/>
            <a:chExt cx="199800" cy="160560"/>
          </a:xfrm>
        </p:grpSpPr>
        <p:sp>
          <p:nvSpPr>
            <p:cNvPr id="723" name=""/>
            <p:cNvSpPr/>
            <p:nvPr/>
          </p:nvSpPr>
          <p:spPr>
            <a:xfrm>
              <a:off x="5992920" y="284040"/>
              <a:ext cx="199800" cy="160560"/>
            </a:xfrm>
            <a:custGeom>
              <a:avLst/>
              <a:gdLst/>
              <a:ahLst/>
              <a:rect l="l" t="t" r="r" b="b"/>
              <a:pathLst>
                <a:path w="126" h="101">
                  <a:moveTo>
                    <a:pt x="82" y="0"/>
                  </a:moveTo>
                  <a:lnTo>
                    <a:pt x="95" y="51"/>
                  </a:lnTo>
                  <a:lnTo>
                    <a:pt x="126" y="87"/>
                  </a:lnTo>
                  <a:lnTo>
                    <a:pt x="110" y="95"/>
                  </a:lnTo>
                  <a:lnTo>
                    <a:pt x="117" y="96"/>
                  </a:lnTo>
                  <a:lnTo>
                    <a:pt x="115" y="101"/>
                  </a:lnTo>
                  <a:lnTo>
                    <a:pt x="105" y="84"/>
                  </a:lnTo>
                  <a:lnTo>
                    <a:pt x="96" y="89"/>
                  </a:lnTo>
                  <a:lnTo>
                    <a:pt x="101" y="96"/>
                  </a:lnTo>
                  <a:lnTo>
                    <a:pt x="80" y="87"/>
                  </a:lnTo>
                  <a:lnTo>
                    <a:pt x="75" y="98"/>
                  </a:lnTo>
                  <a:lnTo>
                    <a:pt x="66" y="87"/>
                  </a:lnTo>
                  <a:lnTo>
                    <a:pt x="70" y="82"/>
                  </a:lnTo>
                  <a:lnTo>
                    <a:pt x="47" y="82"/>
                  </a:lnTo>
                  <a:lnTo>
                    <a:pt x="45" y="65"/>
                  </a:lnTo>
                  <a:lnTo>
                    <a:pt x="58" y="60"/>
                  </a:lnTo>
                  <a:lnTo>
                    <a:pt x="43" y="49"/>
                  </a:lnTo>
                  <a:lnTo>
                    <a:pt x="51" y="32"/>
                  </a:lnTo>
                  <a:lnTo>
                    <a:pt x="39" y="46"/>
                  </a:lnTo>
                  <a:lnTo>
                    <a:pt x="39" y="27"/>
                  </a:lnTo>
                  <a:lnTo>
                    <a:pt x="4" y="24"/>
                  </a:lnTo>
                  <a:lnTo>
                    <a:pt x="0" y="10"/>
                  </a:lnTo>
                  <a:lnTo>
                    <a:pt x="0" y="0"/>
                  </a:lnTo>
                  <a:lnTo>
                    <a:pt x="0" y="10"/>
                  </a:lnTo>
                  <a:lnTo>
                    <a:pt x="4" y="24"/>
                  </a:lnTo>
                  <a:lnTo>
                    <a:pt x="39" y="27"/>
                  </a:lnTo>
                  <a:lnTo>
                    <a:pt x="39" y="46"/>
                  </a:lnTo>
                  <a:lnTo>
                    <a:pt x="51" y="32"/>
                  </a:lnTo>
                  <a:lnTo>
                    <a:pt x="43" y="49"/>
                  </a:lnTo>
                  <a:lnTo>
                    <a:pt x="58" y="60"/>
                  </a:lnTo>
                  <a:lnTo>
                    <a:pt x="45" y="65"/>
                  </a:lnTo>
                  <a:lnTo>
                    <a:pt x="47" y="82"/>
                  </a:lnTo>
                  <a:lnTo>
                    <a:pt x="70" y="82"/>
                  </a:lnTo>
                  <a:lnTo>
                    <a:pt x="66" y="87"/>
                  </a:lnTo>
                  <a:lnTo>
                    <a:pt x="75" y="98"/>
                  </a:lnTo>
                  <a:lnTo>
                    <a:pt x="80" y="87"/>
                  </a:lnTo>
                  <a:lnTo>
                    <a:pt x="101" y="96"/>
                  </a:lnTo>
                  <a:lnTo>
                    <a:pt x="96" y="89"/>
                  </a:lnTo>
                  <a:lnTo>
                    <a:pt x="105" y="84"/>
                  </a:lnTo>
                  <a:lnTo>
                    <a:pt x="115" y="101"/>
                  </a:lnTo>
                  <a:lnTo>
                    <a:pt x="117" y="96"/>
                  </a:lnTo>
                  <a:lnTo>
                    <a:pt x="110" y="95"/>
                  </a:lnTo>
                  <a:lnTo>
                    <a:pt x="126" y="87"/>
                  </a:lnTo>
                  <a:lnTo>
                    <a:pt x="95" y="51"/>
                  </a:lnTo>
                  <a:lnTo>
                    <a:pt x="82" y="0"/>
                  </a:lnTo>
                  <a:close/>
                </a:path>
              </a:pathLst>
            </a:custGeom>
            <a:solidFill>
              <a:srgbClr val="00f008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724" name=""/>
            <p:cNvSpPr/>
            <p:nvPr/>
          </p:nvSpPr>
          <p:spPr>
            <a:xfrm>
              <a:off x="5992920" y="284040"/>
              <a:ext cx="199800" cy="160560"/>
            </a:xfrm>
            <a:custGeom>
              <a:avLst/>
              <a:gdLst/>
              <a:ahLst/>
              <a:rect l="l" t="t" r="r" b="b"/>
              <a:pathLst>
                <a:path w="126" h="101">
                  <a:moveTo>
                    <a:pt x="82" y="0"/>
                  </a:moveTo>
                  <a:lnTo>
                    <a:pt x="95" y="51"/>
                  </a:lnTo>
                  <a:lnTo>
                    <a:pt x="126" y="87"/>
                  </a:lnTo>
                  <a:lnTo>
                    <a:pt x="110" y="95"/>
                  </a:lnTo>
                  <a:lnTo>
                    <a:pt x="117" y="96"/>
                  </a:lnTo>
                  <a:lnTo>
                    <a:pt x="115" y="101"/>
                  </a:lnTo>
                  <a:lnTo>
                    <a:pt x="105" y="84"/>
                  </a:lnTo>
                  <a:lnTo>
                    <a:pt x="96" y="89"/>
                  </a:lnTo>
                  <a:lnTo>
                    <a:pt x="101" y="96"/>
                  </a:lnTo>
                  <a:lnTo>
                    <a:pt x="80" y="87"/>
                  </a:lnTo>
                  <a:lnTo>
                    <a:pt x="75" y="98"/>
                  </a:lnTo>
                  <a:lnTo>
                    <a:pt x="66" y="87"/>
                  </a:lnTo>
                  <a:lnTo>
                    <a:pt x="70" y="82"/>
                  </a:lnTo>
                  <a:lnTo>
                    <a:pt x="47" y="82"/>
                  </a:lnTo>
                  <a:lnTo>
                    <a:pt x="45" y="65"/>
                  </a:lnTo>
                  <a:lnTo>
                    <a:pt x="58" y="60"/>
                  </a:lnTo>
                  <a:lnTo>
                    <a:pt x="43" y="49"/>
                  </a:lnTo>
                  <a:lnTo>
                    <a:pt x="51" y="32"/>
                  </a:lnTo>
                  <a:lnTo>
                    <a:pt x="39" y="46"/>
                  </a:lnTo>
                  <a:lnTo>
                    <a:pt x="39" y="27"/>
                  </a:lnTo>
                  <a:lnTo>
                    <a:pt x="4" y="24"/>
                  </a:lnTo>
                  <a:lnTo>
                    <a:pt x="0" y="10"/>
                  </a:lnTo>
                  <a:lnTo>
                    <a:pt x="0" y="0"/>
                  </a:lnTo>
                  <a:lnTo>
                    <a:pt x="0" y="10"/>
                  </a:lnTo>
                  <a:lnTo>
                    <a:pt x="4" y="24"/>
                  </a:lnTo>
                  <a:lnTo>
                    <a:pt x="39" y="27"/>
                  </a:lnTo>
                  <a:lnTo>
                    <a:pt x="39" y="46"/>
                  </a:lnTo>
                  <a:lnTo>
                    <a:pt x="51" y="32"/>
                  </a:lnTo>
                  <a:lnTo>
                    <a:pt x="43" y="49"/>
                  </a:lnTo>
                  <a:lnTo>
                    <a:pt x="58" y="60"/>
                  </a:lnTo>
                  <a:lnTo>
                    <a:pt x="45" y="65"/>
                  </a:lnTo>
                  <a:lnTo>
                    <a:pt x="47" y="82"/>
                  </a:lnTo>
                  <a:lnTo>
                    <a:pt x="70" y="82"/>
                  </a:lnTo>
                  <a:lnTo>
                    <a:pt x="66" y="87"/>
                  </a:lnTo>
                  <a:lnTo>
                    <a:pt x="75" y="98"/>
                  </a:lnTo>
                  <a:lnTo>
                    <a:pt x="80" y="87"/>
                  </a:lnTo>
                  <a:lnTo>
                    <a:pt x="101" y="96"/>
                  </a:lnTo>
                  <a:lnTo>
                    <a:pt x="96" y="89"/>
                  </a:lnTo>
                  <a:lnTo>
                    <a:pt x="105" y="84"/>
                  </a:lnTo>
                  <a:lnTo>
                    <a:pt x="115" y="101"/>
                  </a:lnTo>
                  <a:lnTo>
                    <a:pt x="117" y="96"/>
                  </a:lnTo>
                  <a:lnTo>
                    <a:pt x="110" y="95"/>
                  </a:lnTo>
                  <a:lnTo>
                    <a:pt x="126" y="87"/>
                  </a:lnTo>
                  <a:lnTo>
                    <a:pt x="95" y="51"/>
                  </a:lnTo>
                  <a:lnTo>
                    <a:pt x="82" y="0"/>
                  </a:lnTo>
                </a:path>
              </a:pathLst>
            </a:custGeom>
            <a:noFill/>
            <a:ln w="3240">
              <a:solidFill>
                <a:srgbClr val="00f008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725" name=""/>
          <p:cNvSpPr/>
          <p:nvPr/>
        </p:nvSpPr>
        <p:spPr>
          <a:xfrm>
            <a:off x="5884920" y="555480"/>
            <a:ext cx="71280" cy="84240"/>
          </a:xfrm>
          <a:custGeom>
            <a:avLst/>
            <a:gdLst/>
            <a:ahLst/>
            <a:rect l="l" t="t" r="r" b="b"/>
            <a:pathLst>
              <a:path w="45" h="53">
                <a:moveTo>
                  <a:pt x="10" y="5"/>
                </a:moveTo>
                <a:lnTo>
                  <a:pt x="21" y="0"/>
                </a:lnTo>
                <a:lnTo>
                  <a:pt x="45" y="28"/>
                </a:lnTo>
                <a:lnTo>
                  <a:pt x="19" y="53"/>
                </a:lnTo>
                <a:lnTo>
                  <a:pt x="4" y="44"/>
                </a:lnTo>
                <a:lnTo>
                  <a:pt x="4" y="53"/>
                </a:lnTo>
                <a:lnTo>
                  <a:pt x="0" y="44"/>
                </a:lnTo>
                <a:lnTo>
                  <a:pt x="2" y="25"/>
                </a:lnTo>
                <a:lnTo>
                  <a:pt x="10" y="5"/>
                </a:lnTo>
                <a:close/>
              </a:path>
            </a:pathLst>
          </a:custGeom>
          <a:solidFill>
            <a:srgbClr val="00f008"/>
          </a:solidFill>
          <a:ln w="9360">
            <a:solidFill>
              <a:srgbClr val="00f008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37440" bIns="374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726" name=""/>
          <p:cNvGrpSpPr/>
          <p:nvPr/>
        </p:nvGrpSpPr>
        <p:grpSpPr>
          <a:xfrm>
            <a:off x="5884920" y="555480"/>
            <a:ext cx="71280" cy="84240"/>
            <a:chOff x="5884920" y="555480"/>
            <a:chExt cx="71280" cy="84240"/>
          </a:xfrm>
        </p:grpSpPr>
        <p:sp>
          <p:nvSpPr>
            <p:cNvPr id="727" name=""/>
            <p:cNvSpPr/>
            <p:nvPr/>
          </p:nvSpPr>
          <p:spPr>
            <a:xfrm>
              <a:off x="5884920" y="555480"/>
              <a:ext cx="71280" cy="84240"/>
            </a:xfrm>
            <a:custGeom>
              <a:avLst/>
              <a:gdLst/>
              <a:ahLst/>
              <a:rect l="l" t="t" r="r" b="b"/>
              <a:pathLst>
                <a:path w="45" h="53">
                  <a:moveTo>
                    <a:pt x="10" y="5"/>
                  </a:moveTo>
                  <a:lnTo>
                    <a:pt x="21" y="0"/>
                  </a:lnTo>
                  <a:lnTo>
                    <a:pt x="45" y="28"/>
                  </a:lnTo>
                  <a:lnTo>
                    <a:pt x="19" y="53"/>
                  </a:lnTo>
                  <a:lnTo>
                    <a:pt x="4" y="44"/>
                  </a:lnTo>
                  <a:lnTo>
                    <a:pt x="4" y="53"/>
                  </a:lnTo>
                  <a:lnTo>
                    <a:pt x="0" y="44"/>
                  </a:lnTo>
                  <a:lnTo>
                    <a:pt x="2" y="25"/>
                  </a:lnTo>
                  <a:lnTo>
                    <a:pt x="10" y="5"/>
                  </a:lnTo>
                  <a:close/>
                </a:path>
              </a:pathLst>
            </a:custGeom>
            <a:solidFill>
              <a:srgbClr val="00f008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37440" bIns="3744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728" name=""/>
            <p:cNvSpPr/>
            <p:nvPr/>
          </p:nvSpPr>
          <p:spPr>
            <a:xfrm>
              <a:off x="5884920" y="555480"/>
              <a:ext cx="71280" cy="84240"/>
            </a:xfrm>
            <a:custGeom>
              <a:avLst/>
              <a:gdLst/>
              <a:ahLst/>
              <a:rect l="l" t="t" r="r" b="b"/>
              <a:pathLst>
                <a:path w="45" h="53">
                  <a:moveTo>
                    <a:pt x="10" y="5"/>
                  </a:moveTo>
                  <a:lnTo>
                    <a:pt x="21" y="0"/>
                  </a:lnTo>
                  <a:lnTo>
                    <a:pt x="45" y="28"/>
                  </a:lnTo>
                  <a:lnTo>
                    <a:pt x="19" y="53"/>
                  </a:lnTo>
                  <a:lnTo>
                    <a:pt x="4" y="44"/>
                  </a:lnTo>
                  <a:lnTo>
                    <a:pt x="4" y="53"/>
                  </a:lnTo>
                  <a:lnTo>
                    <a:pt x="0" y="44"/>
                  </a:lnTo>
                  <a:lnTo>
                    <a:pt x="2" y="25"/>
                  </a:lnTo>
                  <a:lnTo>
                    <a:pt x="10" y="5"/>
                  </a:lnTo>
                </a:path>
              </a:pathLst>
            </a:custGeom>
            <a:noFill/>
            <a:ln w="3240">
              <a:solidFill>
                <a:srgbClr val="00f008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37440" bIns="3744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729" name=""/>
          <p:cNvGrpSpPr/>
          <p:nvPr/>
        </p:nvGrpSpPr>
        <p:grpSpPr>
          <a:xfrm>
            <a:off x="5884920" y="555480"/>
            <a:ext cx="71280" cy="84240"/>
            <a:chOff x="5884920" y="555480"/>
            <a:chExt cx="71280" cy="84240"/>
          </a:xfrm>
        </p:grpSpPr>
        <p:sp>
          <p:nvSpPr>
            <p:cNvPr id="730" name=""/>
            <p:cNvSpPr/>
            <p:nvPr/>
          </p:nvSpPr>
          <p:spPr>
            <a:xfrm>
              <a:off x="5884920" y="555480"/>
              <a:ext cx="71280" cy="84240"/>
            </a:xfrm>
            <a:custGeom>
              <a:avLst/>
              <a:gdLst/>
              <a:ahLst/>
              <a:rect l="l" t="t" r="r" b="b"/>
              <a:pathLst>
                <a:path w="45" h="53">
                  <a:moveTo>
                    <a:pt x="10" y="5"/>
                  </a:moveTo>
                  <a:lnTo>
                    <a:pt x="21" y="0"/>
                  </a:lnTo>
                  <a:lnTo>
                    <a:pt x="45" y="28"/>
                  </a:lnTo>
                  <a:lnTo>
                    <a:pt x="19" y="53"/>
                  </a:lnTo>
                  <a:lnTo>
                    <a:pt x="4" y="44"/>
                  </a:lnTo>
                  <a:lnTo>
                    <a:pt x="4" y="53"/>
                  </a:lnTo>
                  <a:lnTo>
                    <a:pt x="0" y="44"/>
                  </a:lnTo>
                  <a:lnTo>
                    <a:pt x="2" y="25"/>
                  </a:lnTo>
                  <a:lnTo>
                    <a:pt x="10" y="5"/>
                  </a:lnTo>
                  <a:close/>
                </a:path>
              </a:pathLst>
            </a:custGeom>
            <a:solidFill>
              <a:srgbClr val="00f008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37440" bIns="3744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731" name=""/>
            <p:cNvSpPr/>
            <p:nvPr/>
          </p:nvSpPr>
          <p:spPr>
            <a:xfrm>
              <a:off x="5884920" y="555480"/>
              <a:ext cx="71280" cy="84240"/>
            </a:xfrm>
            <a:custGeom>
              <a:avLst/>
              <a:gdLst/>
              <a:ahLst/>
              <a:rect l="l" t="t" r="r" b="b"/>
              <a:pathLst>
                <a:path w="45" h="53">
                  <a:moveTo>
                    <a:pt x="10" y="5"/>
                  </a:moveTo>
                  <a:lnTo>
                    <a:pt x="21" y="0"/>
                  </a:lnTo>
                  <a:lnTo>
                    <a:pt x="45" y="28"/>
                  </a:lnTo>
                  <a:lnTo>
                    <a:pt x="19" y="53"/>
                  </a:lnTo>
                  <a:lnTo>
                    <a:pt x="4" y="44"/>
                  </a:lnTo>
                  <a:lnTo>
                    <a:pt x="4" y="53"/>
                  </a:lnTo>
                  <a:lnTo>
                    <a:pt x="0" y="44"/>
                  </a:lnTo>
                  <a:lnTo>
                    <a:pt x="2" y="25"/>
                  </a:lnTo>
                  <a:lnTo>
                    <a:pt x="10" y="5"/>
                  </a:lnTo>
                </a:path>
              </a:pathLst>
            </a:custGeom>
            <a:noFill/>
            <a:ln w="3240">
              <a:solidFill>
                <a:srgbClr val="00f008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37440" bIns="3744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732" name=""/>
          <p:cNvSpPr/>
          <p:nvPr/>
        </p:nvSpPr>
        <p:spPr>
          <a:xfrm>
            <a:off x="9155160" y="2271600"/>
            <a:ext cx="30240" cy="30240"/>
          </a:xfrm>
          <a:custGeom>
            <a:avLst/>
            <a:gdLst/>
            <a:ahLst/>
            <a:rect l="l" t="t" r="r" b="b"/>
            <a:pathLst>
              <a:path w="19" h="19">
                <a:moveTo>
                  <a:pt x="19" y="0"/>
                </a:moveTo>
                <a:lnTo>
                  <a:pt x="0" y="19"/>
                </a:lnTo>
                <a:lnTo>
                  <a:pt x="9" y="5"/>
                </a:lnTo>
                <a:lnTo>
                  <a:pt x="19" y="0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6560" bIns="-165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733" name=""/>
          <p:cNvGrpSpPr/>
          <p:nvPr/>
        </p:nvGrpSpPr>
        <p:grpSpPr>
          <a:xfrm>
            <a:off x="9155160" y="2271600"/>
            <a:ext cx="30240" cy="30240"/>
            <a:chOff x="9155160" y="2271600"/>
            <a:chExt cx="30240" cy="30240"/>
          </a:xfrm>
        </p:grpSpPr>
        <p:sp>
          <p:nvSpPr>
            <p:cNvPr id="734" name=""/>
            <p:cNvSpPr/>
            <p:nvPr/>
          </p:nvSpPr>
          <p:spPr>
            <a:xfrm>
              <a:off x="9155160" y="2271600"/>
              <a:ext cx="30240" cy="30240"/>
            </a:xfrm>
            <a:custGeom>
              <a:avLst/>
              <a:gdLst/>
              <a:ahLst/>
              <a:rect l="l" t="t" r="r" b="b"/>
              <a:pathLst>
                <a:path w="19" h="19">
                  <a:moveTo>
                    <a:pt x="19" y="0"/>
                  </a:moveTo>
                  <a:lnTo>
                    <a:pt x="0" y="19"/>
                  </a:lnTo>
                  <a:lnTo>
                    <a:pt x="9" y="5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16560" bIns="-165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735" name=""/>
            <p:cNvSpPr/>
            <p:nvPr/>
          </p:nvSpPr>
          <p:spPr>
            <a:xfrm>
              <a:off x="9155160" y="2271600"/>
              <a:ext cx="30240" cy="30240"/>
            </a:xfrm>
            <a:custGeom>
              <a:avLst/>
              <a:gdLst/>
              <a:ahLst/>
              <a:rect l="l" t="t" r="r" b="b"/>
              <a:pathLst>
                <a:path w="19" h="19">
                  <a:moveTo>
                    <a:pt x="19" y="0"/>
                  </a:moveTo>
                  <a:lnTo>
                    <a:pt x="0" y="19"/>
                  </a:lnTo>
                  <a:lnTo>
                    <a:pt x="9" y="5"/>
                  </a:lnTo>
                  <a:lnTo>
                    <a:pt x="19" y="0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16560" bIns="-165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736" name=""/>
          <p:cNvGrpSpPr/>
          <p:nvPr/>
        </p:nvGrpSpPr>
        <p:grpSpPr>
          <a:xfrm>
            <a:off x="9155160" y="2271600"/>
            <a:ext cx="30240" cy="30240"/>
            <a:chOff x="9155160" y="2271600"/>
            <a:chExt cx="30240" cy="30240"/>
          </a:xfrm>
        </p:grpSpPr>
        <p:sp>
          <p:nvSpPr>
            <p:cNvPr id="737" name=""/>
            <p:cNvSpPr/>
            <p:nvPr/>
          </p:nvSpPr>
          <p:spPr>
            <a:xfrm>
              <a:off x="9155160" y="2271600"/>
              <a:ext cx="30240" cy="30240"/>
            </a:xfrm>
            <a:custGeom>
              <a:avLst/>
              <a:gdLst/>
              <a:ahLst/>
              <a:rect l="l" t="t" r="r" b="b"/>
              <a:pathLst>
                <a:path w="19" h="19">
                  <a:moveTo>
                    <a:pt x="19" y="0"/>
                  </a:moveTo>
                  <a:lnTo>
                    <a:pt x="0" y="19"/>
                  </a:lnTo>
                  <a:lnTo>
                    <a:pt x="9" y="5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16560" bIns="-165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738" name=""/>
            <p:cNvSpPr/>
            <p:nvPr/>
          </p:nvSpPr>
          <p:spPr>
            <a:xfrm>
              <a:off x="9155160" y="2271600"/>
              <a:ext cx="30240" cy="30240"/>
            </a:xfrm>
            <a:custGeom>
              <a:avLst/>
              <a:gdLst/>
              <a:ahLst/>
              <a:rect l="l" t="t" r="r" b="b"/>
              <a:pathLst>
                <a:path w="19" h="19">
                  <a:moveTo>
                    <a:pt x="19" y="0"/>
                  </a:moveTo>
                  <a:lnTo>
                    <a:pt x="0" y="19"/>
                  </a:lnTo>
                  <a:lnTo>
                    <a:pt x="9" y="5"/>
                  </a:lnTo>
                  <a:lnTo>
                    <a:pt x="19" y="0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16560" bIns="-165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739" name=""/>
          <p:cNvSpPr/>
          <p:nvPr/>
        </p:nvSpPr>
        <p:spPr>
          <a:xfrm>
            <a:off x="9742320" y="501480"/>
            <a:ext cx="49320" cy="46080"/>
          </a:xfrm>
          <a:custGeom>
            <a:avLst/>
            <a:gdLst/>
            <a:ahLst/>
            <a:rect l="l" t="t" r="r" b="b"/>
            <a:pathLst>
              <a:path w="31" h="29">
                <a:moveTo>
                  <a:pt x="4" y="0"/>
                </a:moveTo>
                <a:lnTo>
                  <a:pt x="31" y="15"/>
                </a:lnTo>
                <a:lnTo>
                  <a:pt x="29" y="29"/>
                </a:lnTo>
                <a:lnTo>
                  <a:pt x="14" y="26"/>
                </a:lnTo>
                <a:lnTo>
                  <a:pt x="0" y="5"/>
                </a:lnTo>
                <a:lnTo>
                  <a:pt x="4" y="0"/>
                </a:lnTo>
                <a:close/>
              </a:path>
            </a:pathLst>
          </a:custGeom>
          <a:solidFill>
            <a:srgbClr val="00f008"/>
          </a:solidFill>
          <a:ln w="9360">
            <a:solidFill>
              <a:srgbClr val="00f008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720" bIns="-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740" name=""/>
          <p:cNvGrpSpPr/>
          <p:nvPr/>
        </p:nvGrpSpPr>
        <p:grpSpPr>
          <a:xfrm>
            <a:off x="9742320" y="501480"/>
            <a:ext cx="49320" cy="46080"/>
            <a:chOff x="9742320" y="501480"/>
            <a:chExt cx="49320" cy="46080"/>
          </a:xfrm>
        </p:grpSpPr>
        <p:sp>
          <p:nvSpPr>
            <p:cNvPr id="741" name=""/>
            <p:cNvSpPr/>
            <p:nvPr/>
          </p:nvSpPr>
          <p:spPr>
            <a:xfrm>
              <a:off x="9742320" y="501480"/>
              <a:ext cx="49320" cy="46080"/>
            </a:xfrm>
            <a:custGeom>
              <a:avLst/>
              <a:gdLst/>
              <a:ahLst/>
              <a:rect l="l" t="t" r="r" b="b"/>
              <a:pathLst>
                <a:path w="31" h="29">
                  <a:moveTo>
                    <a:pt x="4" y="0"/>
                  </a:moveTo>
                  <a:lnTo>
                    <a:pt x="31" y="15"/>
                  </a:lnTo>
                  <a:lnTo>
                    <a:pt x="29" y="29"/>
                  </a:lnTo>
                  <a:lnTo>
                    <a:pt x="14" y="26"/>
                  </a:lnTo>
                  <a:lnTo>
                    <a:pt x="0" y="5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00f008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720" bIns="-7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742" name=""/>
            <p:cNvSpPr/>
            <p:nvPr/>
          </p:nvSpPr>
          <p:spPr>
            <a:xfrm>
              <a:off x="9742320" y="501480"/>
              <a:ext cx="49320" cy="46080"/>
            </a:xfrm>
            <a:custGeom>
              <a:avLst/>
              <a:gdLst/>
              <a:ahLst/>
              <a:rect l="l" t="t" r="r" b="b"/>
              <a:pathLst>
                <a:path w="31" h="29">
                  <a:moveTo>
                    <a:pt x="4" y="0"/>
                  </a:moveTo>
                  <a:lnTo>
                    <a:pt x="31" y="15"/>
                  </a:lnTo>
                  <a:lnTo>
                    <a:pt x="29" y="29"/>
                  </a:lnTo>
                  <a:lnTo>
                    <a:pt x="14" y="26"/>
                  </a:lnTo>
                  <a:lnTo>
                    <a:pt x="0" y="5"/>
                  </a:lnTo>
                  <a:lnTo>
                    <a:pt x="4" y="0"/>
                  </a:lnTo>
                </a:path>
              </a:pathLst>
            </a:custGeom>
            <a:noFill/>
            <a:ln w="3240">
              <a:solidFill>
                <a:srgbClr val="00f008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720" bIns="-7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743" name=""/>
          <p:cNvGrpSpPr/>
          <p:nvPr/>
        </p:nvGrpSpPr>
        <p:grpSpPr>
          <a:xfrm>
            <a:off x="9742320" y="501480"/>
            <a:ext cx="49320" cy="46080"/>
            <a:chOff x="9742320" y="501480"/>
            <a:chExt cx="49320" cy="46080"/>
          </a:xfrm>
        </p:grpSpPr>
        <p:sp>
          <p:nvSpPr>
            <p:cNvPr id="744" name=""/>
            <p:cNvSpPr/>
            <p:nvPr/>
          </p:nvSpPr>
          <p:spPr>
            <a:xfrm>
              <a:off x="9742320" y="501480"/>
              <a:ext cx="49320" cy="46080"/>
            </a:xfrm>
            <a:custGeom>
              <a:avLst/>
              <a:gdLst/>
              <a:ahLst/>
              <a:rect l="l" t="t" r="r" b="b"/>
              <a:pathLst>
                <a:path w="31" h="29">
                  <a:moveTo>
                    <a:pt x="4" y="0"/>
                  </a:moveTo>
                  <a:lnTo>
                    <a:pt x="31" y="15"/>
                  </a:lnTo>
                  <a:lnTo>
                    <a:pt x="29" y="29"/>
                  </a:lnTo>
                  <a:lnTo>
                    <a:pt x="14" y="26"/>
                  </a:lnTo>
                  <a:lnTo>
                    <a:pt x="0" y="5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00f008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720" bIns="-7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745" name=""/>
            <p:cNvSpPr/>
            <p:nvPr/>
          </p:nvSpPr>
          <p:spPr>
            <a:xfrm>
              <a:off x="9742320" y="501480"/>
              <a:ext cx="49320" cy="46080"/>
            </a:xfrm>
            <a:custGeom>
              <a:avLst/>
              <a:gdLst/>
              <a:ahLst/>
              <a:rect l="l" t="t" r="r" b="b"/>
              <a:pathLst>
                <a:path w="31" h="29">
                  <a:moveTo>
                    <a:pt x="4" y="0"/>
                  </a:moveTo>
                  <a:lnTo>
                    <a:pt x="31" y="15"/>
                  </a:lnTo>
                  <a:lnTo>
                    <a:pt x="29" y="29"/>
                  </a:lnTo>
                  <a:lnTo>
                    <a:pt x="14" y="26"/>
                  </a:lnTo>
                  <a:lnTo>
                    <a:pt x="0" y="5"/>
                  </a:lnTo>
                  <a:lnTo>
                    <a:pt x="4" y="0"/>
                  </a:lnTo>
                </a:path>
              </a:pathLst>
            </a:custGeom>
            <a:noFill/>
            <a:ln w="3240">
              <a:solidFill>
                <a:srgbClr val="00f008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720" bIns="-7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746" name=""/>
          <p:cNvSpPr/>
          <p:nvPr/>
        </p:nvSpPr>
        <p:spPr>
          <a:xfrm>
            <a:off x="9340920" y="2014560"/>
            <a:ext cx="25200" cy="39600"/>
          </a:xfrm>
          <a:custGeom>
            <a:avLst/>
            <a:gdLst/>
            <a:ahLst/>
            <a:rect l="l" t="t" r="r" b="b"/>
            <a:pathLst>
              <a:path w="16" h="25">
                <a:moveTo>
                  <a:pt x="16" y="0"/>
                </a:moveTo>
                <a:lnTo>
                  <a:pt x="0" y="17"/>
                </a:lnTo>
                <a:lnTo>
                  <a:pt x="0" y="25"/>
                </a:lnTo>
                <a:lnTo>
                  <a:pt x="14" y="12"/>
                </a:lnTo>
                <a:lnTo>
                  <a:pt x="16" y="7"/>
                </a:lnTo>
                <a:lnTo>
                  <a:pt x="16" y="0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7200" bIns="-72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747" name=""/>
          <p:cNvGrpSpPr/>
          <p:nvPr/>
        </p:nvGrpSpPr>
        <p:grpSpPr>
          <a:xfrm>
            <a:off x="9340920" y="2014560"/>
            <a:ext cx="25200" cy="39600"/>
            <a:chOff x="9340920" y="2014560"/>
            <a:chExt cx="25200" cy="39600"/>
          </a:xfrm>
        </p:grpSpPr>
        <p:sp>
          <p:nvSpPr>
            <p:cNvPr id="748" name=""/>
            <p:cNvSpPr/>
            <p:nvPr/>
          </p:nvSpPr>
          <p:spPr>
            <a:xfrm>
              <a:off x="9340920" y="2014560"/>
              <a:ext cx="25200" cy="39600"/>
            </a:xfrm>
            <a:custGeom>
              <a:avLst/>
              <a:gdLst/>
              <a:ahLst/>
              <a:rect l="l" t="t" r="r" b="b"/>
              <a:pathLst>
                <a:path w="16" h="25">
                  <a:moveTo>
                    <a:pt x="16" y="0"/>
                  </a:moveTo>
                  <a:lnTo>
                    <a:pt x="0" y="17"/>
                  </a:lnTo>
                  <a:lnTo>
                    <a:pt x="0" y="25"/>
                  </a:lnTo>
                  <a:lnTo>
                    <a:pt x="14" y="12"/>
                  </a:lnTo>
                  <a:lnTo>
                    <a:pt x="16" y="7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7200" bIns="-72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749" name=""/>
            <p:cNvSpPr/>
            <p:nvPr/>
          </p:nvSpPr>
          <p:spPr>
            <a:xfrm>
              <a:off x="9340920" y="2014560"/>
              <a:ext cx="25200" cy="39600"/>
            </a:xfrm>
            <a:custGeom>
              <a:avLst/>
              <a:gdLst/>
              <a:ahLst/>
              <a:rect l="l" t="t" r="r" b="b"/>
              <a:pathLst>
                <a:path w="16" h="25">
                  <a:moveTo>
                    <a:pt x="16" y="0"/>
                  </a:moveTo>
                  <a:lnTo>
                    <a:pt x="0" y="17"/>
                  </a:lnTo>
                  <a:lnTo>
                    <a:pt x="0" y="25"/>
                  </a:lnTo>
                  <a:lnTo>
                    <a:pt x="14" y="12"/>
                  </a:lnTo>
                  <a:lnTo>
                    <a:pt x="16" y="7"/>
                  </a:lnTo>
                  <a:lnTo>
                    <a:pt x="16" y="0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7200" bIns="-72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750" name=""/>
          <p:cNvGrpSpPr/>
          <p:nvPr/>
        </p:nvGrpSpPr>
        <p:grpSpPr>
          <a:xfrm>
            <a:off x="9340920" y="2014560"/>
            <a:ext cx="25200" cy="39600"/>
            <a:chOff x="9340920" y="2014560"/>
            <a:chExt cx="25200" cy="39600"/>
          </a:xfrm>
        </p:grpSpPr>
        <p:sp>
          <p:nvSpPr>
            <p:cNvPr id="751" name=""/>
            <p:cNvSpPr/>
            <p:nvPr/>
          </p:nvSpPr>
          <p:spPr>
            <a:xfrm>
              <a:off x="9340920" y="2014560"/>
              <a:ext cx="25200" cy="39600"/>
            </a:xfrm>
            <a:custGeom>
              <a:avLst/>
              <a:gdLst/>
              <a:ahLst/>
              <a:rect l="l" t="t" r="r" b="b"/>
              <a:pathLst>
                <a:path w="16" h="25">
                  <a:moveTo>
                    <a:pt x="16" y="0"/>
                  </a:moveTo>
                  <a:lnTo>
                    <a:pt x="0" y="17"/>
                  </a:lnTo>
                  <a:lnTo>
                    <a:pt x="0" y="25"/>
                  </a:lnTo>
                  <a:lnTo>
                    <a:pt x="14" y="12"/>
                  </a:lnTo>
                  <a:lnTo>
                    <a:pt x="16" y="7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7200" bIns="-72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752" name=""/>
            <p:cNvSpPr/>
            <p:nvPr/>
          </p:nvSpPr>
          <p:spPr>
            <a:xfrm>
              <a:off x="9340920" y="2014560"/>
              <a:ext cx="25200" cy="39600"/>
            </a:xfrm>
            <a:custGeom>
              <a:avLst/>
              <a:gdLst/>
              <a:ahLst/>
              <a:rect l="l" t="t" r="r" b="b"/>
              <a:pathLst>
                <a:path w="16" h="25">
                  <a:moveTo>
                    <a:pt x="16" y="0"/>
                  </a:moveTo>
                  <a:lnTo>
                    <a:pt x="0" y="17"/>
                  </a:lnTo>
                  <a:lnTo>
                    <a:pt x="0" y="25"/>
                  </a:lnTo>
                  <a:lnTo>
                    <a:pt x="14" y="12"/>
                  </a:lnTo>
                  <a:lnTo>
                    <a:pt x="16" y="7"/>
                  </a:lnTo>
                  <a:lnTo>
                    <a:pt x="16" y="0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7200" bIns="-72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753" name=""/>
          <p:cNvSpPr/>
          <p:nvPr/>
        </p:nvSpPr>
        <p:spPr>
          <a:xfrm>
            <a:off x="9594720" y="1460520"/>
            <a:ext cx="42840" cy="54000"/>
          </a:xfrm>
          <a:custGeom>
            <a:avLst/>
            <a:gdLst/>
            <a:ahLst/>
            <a:rect l="l" t="t" r="r" b="b"/>
            <a:pathLst>
              <a:path w="27" h="34">
                <a:moveTo>
                  <a:pt x="21" y="0"/>
                </a:moveTo>
                <a:lnTo>
                  <a:pt x="9" y="9"/>
                </a:lnTo>
                <a:lnTo>
                  <a:pt x="11" y="9"/>
                </a:lnTo>
                <a:lnTo>
                  <a:pt x="0" y="34"/>
                </a:lnTo>
                <a:lnTo>
                  <a:pt x="27" y="9"/>
                </a:lnTo>
                <a:lnTo>
                  <a:pt x="21" y="0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7200" bIns="72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754" name=""/>
          <p:cNvGrpSpPr/>
          <p:nvPr/>
        </p:nvGrpSpPr>
        <p:grpSpPr>
          <a:xfrm>
            <a:off x="9594720" y="1460520"/>
            <a:ext cx="42840" cy="54000"/>
            <a:chOff x="9594720" y="1460520"/>
            <a:chExt cx="42840" cy="54000"/>
          </a:xfrm>
        </p:grpSpPr>
        <p:sp>
          <p:nvSpPr>
            <p:cNvPr id="755" name=""/>
            <p:cNvSpPr/>
            <p:nvPr/>
          </p:nvSpPr>
          <p:spPr>
            <a:xfrm>
              <a:off x="9594720" y="1460520"/>
              <a:ext cx="42840" cy="54000"/>
            </a:xfrm>
            <a:custGeom>
              <a:avLst/>
              <a:gdLst/>
              <a:ahLst/>
              <a:rect l="l" t="t" r="r" b="b"/>
              <a:pathLst>
                <a:path w="27" h="34">
                  <a:moveTo>
                    <a:pt x="21" y="0"/>
                  </a:moveTo>
                  <a:lnTo>
                    <a:pt x="9" y="9"/>
                  </a:lnTo>
                  <a:lnTo>
                    <a:pt x="11" y="9"/>
                  </a:lnTo>
                  <a:lnTo>
                    <a:pt x="0" y="34"/>
                  </a:lnTo>
                  <a:lnTo>
                    <a:pt x="27" y="9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7200" bIns="72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756" name=""/>
            <p:cNvSpPr/>
            <p:nvPr/>
          </p:nvSpPr>
          <p:spPr>
            <a:xfrm>
              <a:off x="9594720" y="1460520"/>
              <a:ext cx="42840" cy="54000"/>
            </a:xfrm>
            <a:custGeom>
              <a:avLst/>
              <a:gdLst/>
              <a:ahLst/>
              <a:rect l="l" t="t" r="r" b="b"/>
              <a:pathLst>
                <a:path w="27" h="34">
                  <a:moveTo>
                    <a:pt x="21" y="0"/>
                  </a:moveTo>
                  <a:lnTo>
                    <a:pt x="9" y="9"/>
                  </a:lnTo>
                  <a:lnTo>
                    <a:pt x="11" y="9"/>
                  </a:lnTo>
                  <a:lnTo>
                    <a:pt x="0" y="34"/>
                  </a:lnTo>
                  <a:lnTo>
                    <a:pt x="27" y="9"/>
                  </a:lnTo>
                  <a:lnTo>
                    <a:pt x="21" y="0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7200" bIns="72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757" name=""/>
          <p:cNvGrpSpPr/>
          <p:nvPr/>
        </p:nvGrpSpPr>
        <p:grpSpPr>
          <a:xfrm>
            <a:off x="9594720" y="1460520"/>
            <a:ext cx="42840" cy="54000"/>
            <a:chOff x="9594720" y="1460520"/>
            <a:chExt cx="42840" cy="54000"/>
          </a:xfrm>
        </p:grpSpPr>
        <p:sp>
          <p:nvSpPr>
            <p:cNvPr id="758" name=""/>
            <p:cNvSpPr/>
            <p:nvPr/>
          </p:nvSpPr>
          <p:spPr>
            <a:xfrm>
              <a:off x="9594720" y="1460520"/>
              <a:ext cx="42840" cy="54000"/>
            </a:xfrm>
            <a:custGeom>
              <a:avLst/>
              <a:gdLst/>
              <a:ahLst/>
              <a:rect l="l" t="t" r="r" b="b"/>
              <a:pathLst>
                <a:path w="27" h="34">
                  <a:moveTo>
                    <a:pt x="21" y="0"/>
                  </a:moveTo>
                  <a:lnTo>
                    <a:pt x="9" y="9"/>
                  </a:lnTo>
                  <a:lnTo>
                    <a:pt x="11" y="9"/>
                  </a:lnTo>
                  <a:lnTo>
                    <a:pt x="0" y="34"/>
                  </a:lnTo>
                  <a:lnTo>
                    <a:pt x="27" y="9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7200" bIns="72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759" name=""/>
            <p:cNvSpPr/>
            <p:nvPr/>
          </p:nvSpPr>
          <p:spPr>
            <a:xfrm>
              <a:off x="9594720" y="1460520"/>
              <a:ext cx="42840" cy="54000"/>
            </a:xfrm>
            <a:custGeom>
              <a:avLst/>
              <a:gdLst/>
              <a:ahLst/>
              <a:rect l="l" t="t" r="r" b="b"/>
              <a:pathLst>
                <a:path w="27" h="34">
                  <a:moveTo>
                    <a:pt x="21" y="0"/>
                  </a:moveTo>
                  <a:lnTo>
                    <a:pt x="9" y="9"/>
                  </a:lnTo>
                  <a:lnTo>
                    <a:pt x="11" y="9"/>
                  </a:lnTo>
                  <a:lnTo>
                    <a:pt x="0" y="34"/>
                  </a:lnTo>
                  <a:lnTo>
                    <a:pt x="27" y="9"/>
                  </a:lnTo>
                  <a:lnTo>
                    <a:pt x="21" y="0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7200" bIns="72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760" name=""/>
          <p:cNvSpPr/>
          <p:nvPr/>
        </p:nvSpPr>
        <p:spPr>
          <a:xfrm>
            <a:off x="8901000" y="1793880"/>
            <a:ext cx="96840" cy="487440"/>
          </a:xfrm>
          <a:custGeom>
            <a:avLst/>
            <a:gdLst/>
            <a:ahLst/>
            <a:rect l="l" t="t" r="r" b="b"/>
            <a:pathLst>
              <a:path w="61" h="307">
                <a:moveTo>
                  <a:pt x="20" y="0"/>
                </a:moveTo>
                <a:lnTo>
                  <a:pt x="24" y="6"/>
                </a:lnTo>
                <a:lnTo>
                  <a:pt x="35" y="58"/>
                </a:lnTo>
                <a:lnTo>
                  <a:pt x="30" y="79"/>
                </a:lnTo>
                <a:lnTo>
                  <a:pt x="33" y="107"/>
                </a:lnTo>
                <a:lnTo>
                  <a:pt x="52" y="187"/>
                </a:lnTo>
                <a:lnTo>
                  <a:pt x="61" y="211"/>
                </a:lnTo>
                <a:lnTo>
                  <a:pt x="45" y="189"/>
                </a:lnTo>
                <a:lnTo>
                  <a:pt x="28" y="194"/>
                </a:lnTo>
                <a:lnTo>
                  <a:pt x="20" y="249"/>
                </a:lnTo>
                <a:lnTo>
                  <a:pt x="30" y="276"/>
                </a:lnTo>
                <a:lnTo>
                  <a:pt x="36" y="281"/>
                </a:lnTo>
                <a:lnTo>
                  <a:pt x="38" y="298"/>
                </a:lnTo>
                <a:lnTo>
                  <a:pt x="36" y="306"/>
                </a:lnTo>
                <a:lnTo>
                  <a:pt x="35" y="288"/>
                </a:lnTo>
                <a:lnTo>
                  <a:pt x="20" y="284"/>
                </a:lnTo>
                <a:lnTo>
                  <a:pt x="10" y="307"/>
                </a:lnTo>
                <a:lnTo>
                  <a:pt x="5" y="306"/>
                </a:lnTo>
                <a:lnTo>
                  <a:pt x="5" y="284"/>
                </a:lnTo>
                <a:lnTo>
                  <a:pt x="12" y="235"/>
                </a:lnTo>
                <a:lnTo>
                  <a:pt x="5" y="211"/>
                </a:lnTo>
                <a:lnTo>
                  <a:pt x="12" y="165"/>
                </a:lnTo>
                <a:lnTo>
                  <a:pt x="8" y="139"/>
                </a:lnTo>
                <a:lnTo>
                  <a:pt x="10" y="120"/>
                </a:lnTo>
                <a:lnTo>
                  <a:pt x="1" y="101"/>
                </a:lnTo>
                <a:lnTo>
                  <a:pt x="0" y="77"/>
                </a:lnTo>
                <a:lnTo>
                  <a:pt x="3" y="33"/>
                </a:lnTo>
                <a:lnTo>
                  <a:pt x="16" y="36"/>
                </a:lnTo>
                <a:lnTo>
                  <a:pt x="22" y="23"/>
                </a:lnTo>
                <a:lnTo>
                  <a:pt x="14" y="1"/>
                </a:lnTo>
                <a:lnTo>
                  <a:pt x="20" y="0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761" name=""/>
          <p:cNvGrpSpPr/>
          <p:nvPr/>
        </p:nvGrpSpPr>
        <p:grpSpPr>
          <a:xfrm>
            <a:off x="8901000" y="1793880"/>
            <a:ext cx="96840" cy="487440"/>
            <a:chOff x="8901000" y="1793880"/>
            <a:chExt cx="96840" cy="487440"/>
          </a:xfrm>
        </p:grpSpPr>
        <p:sp>
          <p:nvSpPr>
            <p:cNvPr id="762" name=""/>
            <p:cNvSpPr/>
            <p:nvPr/>
          </p:nvSpPr>
          <p:spPr>
            <a:xfrm>
              <a:off x="8901000" y="1793880"/>
              <a:ext cx="96840" cy="487440"/>
            </a:xfrm>
            <a:custGeom>
              <a:avLst/>
              <a:gdLst/>
              <a:ahLst/>
              <a:rect l="l" t="t" r="r" b="b"/>
              <a:pathLst>
                <a:path w="61" h="307">
                  <a:moveTo>
                    <a:pt x="20" y="0"/>
                  </a:moveTo>
                  <a:lnTo>
                    <a:pt x="24" y="6"/>
                  </a:lnTo>
                  <a:lnTo>
                    <a:pt x="35" y="58"/>
                  </a:lnTo>
                  <a:lnTo>
                    <a:pt x="30" y="79"/>
                  </a:lnTo>
                  <a:lnTo>
                    <a:pt x="33" y="107"/>
                  </a:lnTo>
                  <a:lnTo>
                    <a:pt x="52" y="187"/>
                  </a:lnTo>
                  <a:lnTo>
                    <a:pt x="61" y="211"/>
                  </a:lnTo>
                  <a:lnTo>
                    <a:pt x="45" y="189"/>
                  </a:lnTo>
                  <a:lnTo>
                    <a:pt x="28" y="194"/>
                  </a:lnTo>
                  <a:lnTo>
                    <a:pt x="20" y="249"/>
                  </a:lnTo>
                  <a:lnTo>
                    <a:pt x="30" y="276"/>
                  </a:lnTo>
                  <a:lnTo>
                    <a:pt x="36" y="281"/>
                  </a:lnTo>
                  <a:lnTo>
                    <a:pt x="38" y="298"/>
                  </a:lnTo>
                  <a:lnTo>
                    <a:pt x="36" y="306"/>
                  </a:lnTo>
                  <a:lnTo>
                    <a:pt x="35" y="288"/>
                  </a:lnTo>
                  <a:lnTo>
                    <a:pt x="20" y="284"/>
                  </a:lnTo>
                  <a:lnTo>
                    <a:pt x="10" y="307"/>
                  </a:lnTo>
                  <a:lnTo>
                    <a:pt x="5" y="306"/>
                  </a:lnTo>
                  <a:lnTo>
                    <a:pt x="5" y="284"/>
                  </a:lnTo>
                  <a:lnTo>
                    <a:pt x="12" y="235"/>
                  </a:lnTo>
                  <a:lnTo>
                    <a:pt x="5" y="211"/>
                  </a:lnTo>
                  <a:lnTo>
                    <a:pt x="12" y="165"/>
                  </a:lnTo>
                  <a:lnTo>
                    <a:pt x="8" y="139"/>
                  </a:lnTo>
                  <a:lnTo>
                    <a:pt x="10" y="120"/>
                  </a:lnTo>
                  <a:lnTo>
                    <a:pt x="1" y="101"/>
                  </a:lnTo>
                  <a:lnTo>
                    <a:pt x="0" y="77"/>
                  </a:lnTo>
                  <a:lnTo>
                    <a:pt x="3" y="33"/>
                  </a:lnTo>
                  <a:lnTo>
                    <a:pt x="16" y="36"/>
                  </a:lnTo>
                  <a:lnTo>
                    <a:pt x="22" y="23"/>
                  </a:lnTo>
                  <a:lnTo>
                    <a:pt x="14" y="1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763" name=""/>
            <p:cNvSpPr/>
            <p:nvPr/>
          </p:nvSpPr>
          <p:spPr>
            <a:xfrm>
              <a:off x="8901000" y="1793880"/>
              <a:ext cx="96840" cy="487440"/>
            </a:xfrm>
            <a:custGeom>
              <a:avLst/>
              <a:gdLst/>
              <a:ahLst/>
              <a:rect l="l" t="t" r="r" b="b"/>
              <a:pathLst>
                <a:path w="61" h="307">
                  <a:moveTo>
                    <a:pt x="20" y="0"/>
                  </a:moveTo>
                  <a:lnTo>
                    <a:pt x="24" y="6"/>
                  </a:lnTo>
                  <a:lnTo>
                    <a:pt x="35" y="58"/>
                  </a:lnTo>
                  <a:lnTo>
                    <a:pt x="30" y="79"/>
                  </a:lnTo>
                  <a:lnTo>
                    <a:pt x="33" y="107"/>
                  </a:lnTo>
                  <a:lnTo>
                    <a:pt x="52" y="187"/>
                  </a:lnTo>
                  <a:lnTo>
                    <a:pt x="61" y="211"/>
                  </a:lnTo>
                  <a:lnTo>
                    <a:pt x="45" y="189"/>
                  </a:lnTo>
                  <a:lnTo>
                    <a:pt x="28" y="194"/>
                  </a:lnTo>
                  <a:lnTo>
                    <a:pt x="20" y="249"/>
                  </a:lnTo>
                  <a:lnTo>
                    <a:pt x="30" y="276"/>
                  </a:lnTo>
                  <a:lnTo>
                    <a:pt x="36" y="281"/>
                  </a:lnTo>
                  <a:lnTo>
                    <a:pt x="38" y="298"/>
                  </a:lnTo>
                  <a:lnTo>
                    <a:pt x="36" y="306"/>
                  </a:lnTo>
                  <a:lnTo>
                    <a:pt x="35" y="288"/>
                  </a:lnTo>
                  <a:lnTo>
                    <a:pt x="20" y="284"/>
                  </a:lnTo>
                  <a:lnTo>
                    <a:pt x="10" y="307"/>
                  </a:lnTo>
                  <a:lnTo>
                    <a:pt x="5" y="306"/>
                  </a:lnTo>
                  <a:lnTo>
                    <a:pt x="5" y="284"/>
                  </a:lnTo>
                  <a:lnTo>
                    <a:pt x="12" y="235"/>
                  </a:lnTo>
                  <a:lnTo>
                    <a:pt x="5" y="211"/>
                  </a:lnTo>
                  <a:lnTo>
                    <a:pt x="12" y="165"/>
                  </a:lnTo>
                  <a:lnTo>
                    <a:pt x="8" y="139"/>
                  </a:lnTo>
                  <a:lnTo>
                    <a:pt x="10" y="120"/>
                  </a:lnTo>
                  <a:lnTo>
                    <a:pt x="1" y="101"/>
                  </a:lnTo>
                  <a:lnTo>
                    <a:pt x="0" y="77"/>
                  </a:lnTo>
                  <a:lnTo>
                    <a:pt x="3" y="33"/>
                  </a:lnTo>
                  <a:lnTo>
                    <a:pt x="16" y="36"/>
                  </a:lnTo>
                  <a:lnTo>
                    <a:pt x="22" y="23"/>
                  </a:lnTo>
                  <a:lnTo>
                    <a:pt x="14" y="1"/>
                  </a:lnTo>
                  <a:lnTo>
                    <a:pt x="20" y="0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764" name=""/>
          <p:cNvGrpSpPr/>
          <p:nvPr/>
        </p:nvGrpSpPr>
        <p:grpSpPr>
          <a:xfrm>
            <a:off x="8901000" y="1793880"/>
            <a:ext cx="96840" cy="487440"/>
            <a:chOff x="8901000" y="1793880"/>
            <a:chExt cx="96840" cy="487440"/>
          </a:xfrm>
        </p:grpSpPr>
        <p:sp>
          <p:nvSpPr>
            <p:cNvPr id="765" name=""/>
            <p:cNvSpPr/>
            <p:nvPr/>
          </p:nvSpPr>
          <p:spPr>
            <a:xfrm>
              <a:off x="8901000" y="1793880"/>
              <a:ext cx="96840" cy="487440"/>
            </a:xfrm>
            <a:custGeom>
              <a:avLst/>
              <a:gdLst/>
              <a:ahLst/>
              <a:rect l="l" t="t" r="r" b="b"/>
              <a:pathLst>
                <a:path w="61" h="307">
                  <a:moveTo>
                    <a:pt x="20" y="0"/>
                  </a:moveTo>
                  <a:lnTo>
                    <a:pt x="24" y="6"/>
                  </a:lnTo>
                  <a:lnTo>
                    <a:pt x="35" y="58"/>
                  </a:lnTo>
                  <a:lnTo>
                    <a:pt x="30" y="79"/>
                  </a:lnTo>
                  <a:lnTo>
                    <a:pt x="33" y="107"/>
                  </a:lnTo>
                  <a:lnTo>
                    <a:pt x="52" y="187"/>
                  </a:lnTo>
                  <a:lnTo>
                    <a:pt x="61" y="211"/>
                  </a:lnTo>
                  <a:lnTo>
                    <a:pt x="45" y="189"/>
                  </a:lnTo>
                  <a:lnTo>
                    <a:pt x="28" y="194"/>
                  </a:lnTo>
                  <a:lnTo>
                    <a:pt x="20" y="249"/>
                  </a:lnTo>
                  <a:lnTo>
                    <a:pt x="30" y="276"/>
                  </a:lnTo>
                  <a:lnTo>
                    <a:pt x="36" y="281"/>
                  </a:lnTo>
                  <a:lnTo>
                    <a:pt x="38" y="298"/>
                  </a:lnTo>
                  <a:lnTo>
                    <a:pt x="36" y="306"/>
                  </a:lnTo>
                  <a:lnTo>
                    <a:pt x="35" y="288"/>
                  </a:lnTo>
                  <a:lnTo>
                    <a:pt x="20" y="284"/>
                  </a:lnTo>
                  <a:lnTo>
                    <a:pt x="10" y="307"/>
                  </a:lnTo>
                  <a:lnTo>
                    <a:pt x="5" y="306"/>
                  </a:lnTo>
                  <a:lnTo>
                    <a:pt x="5" y="284"/>
                  </a:lnTo>
                  <a:lnTo>
                    <a:pt x="12" y="235"/>
                  </a:lnTo>
                  <a:lnTo>
                    <a:pt x="5" y="211"/>
                  </a:lnTo>
                  <a:lnTo>
                    <a:pt x="12" y="165"/>
                  </a:lnTo>
                  <a:lnTo>
                    <a:pt x="8" y="139"/>
                  </a:lnTo>
                  <a:lnTo>
                    <a:pt x="10" y="120"/>
                  </a:lnTo>
                  <a:lnTo>
                    <a:pt x="1" y="101"/>
                  </a:lnTo>
                  <a:lnTo>
                    <a:pt x="0" y="77"/>
                  </a:lnTo>
                  <a:lnTo>
                    <a:pt x="3" y="33"/>
                  </a:lnTo>
                  <a:lnTo>
                    <a:pt x="16" y="36"/>
                  </a:lnTo>
                  <a:lnTo>
                    <a:pt x="22" y="23"/>
                  </a:lnTo>
                  <a:lnTo>
                    <a:pt x="14" y="1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766" name=""/>
            <p:cNvSpPr/>
            <p:nvPr/>
          </p:nvSpPr>
          <p:spPr>
            <a:xfrm>
              <a:off x="8901000" y="1793880"/>
              <a:ext cx="96840" cy="487440"/>
            </a:xfrm>
            <a:custGeom>
              <a:avLst/>
              <a:gdLst/>
              <a:ahLst/>
              <a:rect l="l" t="t" r="r" b="b"/>
              <a:pathLst>
                <a:path w="61" h="307">
                  <a:moveTo>
                    <a:pt x="20" y="0"/>
                  </a:moveTo>
                  <a:lnTo>
                    <a:pt x="24" y="6"/>
                  </a:lnTo>
                  <a:lnTo>
                    <a:pt x="35" y="58"/>
                  </a:lnTo>
                  <a:lnTo>
                    <a:pt x="30" y="79"/>
                  </a:lnTo>
                  <a:lnTo>
                    <a:pt x="33" y="107"/>
                  </a:lnTo>
                  <a:lnTo>
                    <a:pt x="52" y="187"/>
                  </a:lnTo>
                  <a:lnTo>
                    <a:pt x="61" y="211"/>
                  </a:lnTo>
                  <a:lnTo>
                    <a:pt x="45" y="189"/>
                  </a:lnTo>
                  <a:lnTo>
                    <a:pt x="28" y="194"/>
                  </a:lnTo>
                  <a:lnTo>
                    <a:pt x="20" y="249"/>
                  </a:lnTo>
                  <a:lnTo>
                    <a:pt x="30" y="276"/>
                  </a:lnTo>
                  <a:lnTo>
                    <a:pt x="36" y="281"/>
                  </a:lnTo>
                  <a:lnTo>
                    <a:pt x="38" y="298"/>
                  </a:lnTo>
                  <a:lnTo>
                    <a:pt x="36" y="306"/>
                  </a:lnTo>
                  <a:lnTo>
                    <a:pt x="35" y="288"/>
                  </a:lnTo>
                  <a:lnTo>
                    <a:pt x="20" y="284"/>
                  </a:lnTo>
                  <a:lnTo>
                    <a:pt x="10" y="307"/>
                  </a:lnTo>
                  <a:lnTo>
                    <a:pt x="5" y="306"/>
                  </a:lnTo>
                  <a:lnTo>
                    <a:pt x="5" y="284"/>
                  </a:lnTo>
                  <a:lnTo>
                    <a:pt x="12" y="235"/>
                  </a:lnTo>
                  <a:lnTo>
                    <a:pt x="5" y="211"/>
                  </a:lnTo>
                  <a:lnTo>
                    <a:pt x="12" y="165"/>
                  </a:lnTo>
                  <a:lnTo>
                    <a:pt x="8" y="139"/>
                  </a:lnTo>
                  <a:lnTo>
                    <a:pt x="10" y="120"/>
                  </a:lnTo>
                  <a:lnTo>
                    <a:pt x="1" y="101"/>
                  </a:lnTo>
                  <a:lnTo>
                    <a:pt x="0" y="77"/>
                  </a:lnTo>
                  <a:lnTo>
                    <a:pt x="3" y="33"/>
                  </a:lnTo>
                  <a:lnTo>
                    <a:pt x="16" y="36"/>
                  </a:lnTo>
                  <a:lnTo>
                    <a:pt x="22" y="23"/>
                  </a:lnTo>
                  <a:lnTo>
                    <a:pt x="14" y="1"/>
                  </a:lnTo>
                  <a:lnTo>
                    <a:pt x="20" y="0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767" name=""/>
          <p:cNvSpPr/>
          <p:nvPr/>
        </p:nvSpPr>
        <p:spPr>
          <a:xfrm>
            <a:off x="5040360" y="1469880"/>
            <a:ext cx="30240" cy="22320"/>
          </a:xfrm>
          <a:custGeom>
            <a:avLst/>
            <a:gdLst/>
            <a:ahLst/>
            <a:rect l="l" t="t" r="r" b="b"/>
            <a:pathLst>
              <a:path w="19" h="14">
                <a:moveTo>
                  <a:pt x="16" y="0"/>
                </a:moveTo>
                <a:lnTo>
                  <a:pt x="0" y="4"/>
                </a:lnTo>
                <a:lnTo>
                  <a:pt x="9" y="14"/>
                </a:lnTo>
                <a:lnTo>
                  <a:pt x="19" y="6"/>
                </a:lnTo>
                <a:lnTo>
                  <a:pt x="16" y="0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4480" bIns="-244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768" name=""/>
          <p:cNvGrpSpPr/>
          <p:nvPr/>
        </p:nvGrpSpPr>
        <p:grpSpPr>
          <a:xfrm>
            <a:off x="5040360" y="1469880"/>
            <a:ext cx="30240" cy="22320"/>
            <a:chOff x="5040360" y="1469880"/>
            <a:chExt cx="30240" cy="22320"/>
          </a:xfrm>
        </p:grpSpPr>
        <p:sp>
          <p:nvSpPr>
            <p:cNvPr id="769" name=""/>
            <p:cNvSpPr/>
            <p:nvPr/>
          </p:nvSpPr>
          <p:spPr>
            <a:xfrm>
              <a:off x="5040360" y="1469880"/>
              <a:ext cx="30240" cy="22320"/>
            </a:xfrm>
            <a:custGeom>
              <a:avLst/>
              <a:gdLst/>
              <a:ahLst/>
              <a:rect l="l" t="t" r="r" b="b"/>
              <a:pathLst>
                <a:path w="19" h="14">
                  <a:moveTo>
                    <a:pt x="16" y="0"/>
                  </a:moveTo>
                  <a:lnTo>
                    <a:pt x="0" y="4"/>
                  </a:lnTo>
                  <a:lnTo>
                    <a:pt x="9" y="14"/>
                  </a:lnTo>
                  <a:lnTo>
                    <a:pt x="19" y="6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4480" bIns="-244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770" name=""/>
            <p:cNvSpPr/>
            <p:nvPr/>
          </p:nvSpPr>
          <p:spPr>
            <a:xfrm>
              <a:off x="5040360" y="1469880"/>
              <a:ext cx="30240" cy="22320"/>
            </a:xfrm>
            <a:custGeom>
              <a:avLst/>
              <a:gdLst/>
              <a:ahLst/>
              <a:rect l="l" t="t" r="r" b="b"/>
              <a:pathLst>
                <a:path w="19" h="14">
                  <a:moveTo>
                    <a:pt x="16" y="0"/>
                  </a:moveTo>
                  <a:lnTo>
                    <a:pt x="0" y="4"/>
                  </a:lnTo>
                  <a:lnTo>
                    <a:pt x="9" y="14"/>
                  </a:lnTo>
                  <a:lnTo>
                    <a:pt x="19" y="6"/>
                  </a:lnTo>
                  <a:lnTo>
                    <a:pt x="16" y="0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4480" bIns="-244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771" name=""/>
          <p:cNvSpPr/>
          <p:nvPr/>
        </p:nvSpPr>
        <p:spPr>
          <a:xfrm>
            <a:off x="5035680" y="1500120"/>
            <a:ext cx="44280" cy="44640"/>
          </a:xfrm>
          <a:custGeom>
            <a:avLst/>
            <a:gdLst/>
            <a:ahLst/>
            <a:rect l="l" t="t" r="r" b="b"/>
            <a:pathLst>
              <a:path w="28" h="28">
                <a:moveTo>
                  <a:pt x="24" y="0"/>
                </a:moveTo>
                <a:lnTo>
                  <a:pt x="0" y="4"/>
                </a:lnTo>
                <a:lnTo>
                  <a:pt x="0" y="14"/>
                </a:lnTo>
                <a:lnTo>
                  <a:pt x="5" y="19"/>
                </a:lnTo>
                <a:lnTo>
                  <a:pt x="5" y="28"/>
                </a:lnTo>
                <a:lnTo>
                  <a:pt x="10" y="14"/>
                </a:lnTo>
                <a:lnTo>
                  <a:pt x="28" y="6"/>
                </a:lnTo>
                <a:lnTo>
                  <a:pt x="24" y="0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160" bIns="-2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772" name=""/>
          <p:cNvGrpSpPr/>
          <p:nvPr/>
        </p:nvGrpSpPr>
        <p:grpSpPr>
          <a:xfrm>
            <a:off x="5035680" y="1500120"/>
            <a:ext cx="44280" cy="44640"/>
            <a:chOff x="5035680" y="1500120"/>
            <a:chExt cx="44280" cy="44640"/>
          </a:xfrm>
        </p:grpSpPr>
        <p:sp>
          <p:nvSpPr>
            <p:cNvPr id="773" name=""/>
            <p:cNvSpPr/>
            <p:nvPr/>
          </p:nvSpPr>
          <p:spPr>
            <a:xfrm>
              <a:off x="5035680" y="1500120"/>
              <a:ext cx="44280" cy="44640"/>
            </a:xfrm>
            <a:custGeom>
              <a:avLst/>
              <a:gdLst/>
              <a:ahLst/>
              <a:rect l="l" t="t" r="r" b="b"/>
              <a:pathLst>
                <a:path w="28" h="28">
                  <a:moveTo>
                    <a:pt x="24" y="0"/>
                  </a:moveTo>
                  <a:lnTo>
                    <a:pt x="0" y="4"/>
                  </a:lnTo>
                  <a:lnTo>
                    <a:pt x="0" y="14"/>
                  </a:lnTo>
                  <a:lnTo>
                    <a:pt x="5" y="19"/>
                  </a:lnTo>
                  <a:lnTo>
                    <a:pt x="5" y="28"/>
                  </a:lnTo>
                  <a:lnTo>
                    <a:pt x="10" y="14"/>
                  </a:lnTo>
                  <a:lnTo>
                    <a:pt x="28" y="6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160" bIns="-21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774" name=""/>
            <p:cNvSpPr/>
            <p:nvPr/>
          </p:nvSpPr>
          <p:spPr>
            <a:xfrm>
              <a:off x="5035680" y="1500120"/>
              <a:ext cx="44280" cy="44640"/>
            </a:xfrm>
            <a:custGeom>
              <a:avLst/>
              <a:gdLst/>
              <a:ahLst/>
              <a:rect l="l" t="t" r="r" b="b"/>
              <a:pathLst>
                <a:path w="28" h="28">
                  <a:moveTo>
                    <a:pt x="24" y="0"/>
                  </a:moveTo>
                  <a:lnTo>
                    <a:pt x="0" y="4"/>
                  </a:lnTo>
                  <a:lnTo>
                    <a:pt x="0" y="14"/>
                  </a:lnTo>
                  <a:lnTo>
                    <a:pt x="5" y="19"/>
                  </a:lnTo>
                  <a:lnTo>
                    <a:pt x="5" y="28"/>
                  </a:lnTo>
                  <a:lnTo>
                    <a:pt x="10" y="14"/>
                  </a:lnTo>
                  <a:lnTo>
                    <a:pt x="28" y="6"/>
                  </a:lnTo>
                  <a:lnTo>
                    <a:pt x="24" y="0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160" bIns="-21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775" name=""/>
          <p:cNvGrpSpPr/>
          <p:nvPr/>
        </p:nvGrpSpPr>
        <p:grpSpPr>
          <a:xfrm>
            <a:off x="5035680" y="1500120"/>
            <a:ext cx="44280" cy="44640"/>
            <a:chOff x="5035680" y="1500120"/>
            <a:chExt cx="44280" cy="44640"/>
          </a:xfrm>
        </p:grpSpPr>
        <p:sp>
          <p:nvSpPr>
            <p:cNvPr id="776" name=""/>
            <p:cNvSpPr/>
            <p:nvPr/>
          </p:nvSpPr>
          <p:spPr>
            <a:xfrm>
              <a:off x="5035680" y="1500120"/>
              <a:ext cx="44280" cy="44640"/>
            </a:xfrm>
            <a:custGeom>
              <a:avLst/>
              <a:gdLst/>
              <a:ahLst/>
              <a:rect l="l" t="t" r="r" b="b"/>
              <a:pathLst>
                <a:path w="28" h="28">
                  <a:moveTo>
                    <a:pt x="24" y="0"/>
                  </a:moveTo>
                  <a:lnTo>
                    <a:pt x="0" y="4"/>
                  </a:lnTo>
                  <a:lnTo>
                    <a:pt x="0" y="14"/>
                  </a:lnTo>
                  <a:lnTo>
                    <a:pt x="5" y="19"/>
                  </a:lnTo>
                  <a:lnTo>
                    <a:pt x="5" y="28"/>
                  </a:lnTo>
                  <a:lnTo>
                    <a:pt x="10" y="14"/>
                  </a:lnTo>
                  <a:lnTo>
                    <a:pt x="28" y="6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160" bIns="-21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777" name=""/>
            <p:cNvSpPr/>
            <p:nvPr/>
          </p:nvSpPr>
          <p:spPr>
            <a:xfrm>
              <a:off x="5035680" y="1500120"/>
              <a:ext cx="44280" cy="44640"/>
            </a:xfrm>
            <a:custGeom>
              <a:avLst/>
              <a:gdLst/>
              <a:ahLst/>
              <a:rect l="l" t="t" r="r" b="b"/>
              <a:pathLst>
                <a:path w="28" h="28">
                  <a:moveTo>
                    <a:pt x="24" y="0"/>
                  </a:moveTo>
                  <a:lnTo>
                    <a:pt x="0" y="4"/>
                  </a:lnTo>
                  <a:lnTo>
                    <a:pt x="0" y="14"/>
                  </a:lnTo>
                  <a:lnTo>
                    <a:pt x="5" y="19"/>
                  </a:lnTo>
                  <a:lnTo>
                    <a:pt x="5" y="28"/>
                  </a:lnTo>
                  <a:lnTo>
                    <a:pt x="10" y="14"/>
                  </a:lnTo>
                  <a:lnTo>
                    <a:pt x="28" y="6"/>
                  </a:lnTo>
                  <a:lnTo>
                    <a:pt x="24" y="0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160" bIns="-21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778" name=""/>
          <p:cNvSpPr/>
          <p:nvPr/>
        </p:nvSpPr>
        <p:spPr>
          <a:xfrm>
            <a:off x="8739360" y="5643720"/>
            <a:ext cx="50760" cy="18720"/>
          </a:xfrm>
          <a:custGeom>
            <a:avLst/>
            <a:gdLst/>
            <a:ahLst/>
            <a:rect l="l" t="t" r="r" b="b"/>
            <a:pathLst>
              <a:path w="32" h="12">
                <a:moveTo>
                  <a:pt x="0" y="4"/>
                </a:moveTo>
                <a:lnTo>
                  <a:pt x="15" y="0"/>
                </a:lnTo>
                <a:lnTo>
                  <a:pt x="32" y="9"/>
                </a:lnTo>
                <a:lnTo>
                  <a:pt x="7" y="12"/>
                </a:lnTo>
                <a:lnTo>
                  <a:pt x="2" y="12"/>
                </a:lnTo>
                <a:lnTo>
                  <a:pt x="0" y="4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8080" bIns="-280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779" name=""/>
          <p:cNvGrpSpPr/>
          <p:nvPr/>
        </p:nvGrpSpPr>
        <p:grpSpPr>
          <a:xfrm>
            <a:off x="8739360" y="5643720"/>
            <a:ext cx="50760" cy="18720"/>
            <a:chOff x="8739360" y="5643720"/>
            <a:chExt cx="50760" cy="18720"/>
          </a:xfrm>
        </p:grpSpPr>
        <p:sp>
          <p:nvSpPr>
            <p:cNvPr id="780" name=""/>
            <p:cNvSpPr/>
            <p:nvPr/>
          </p:nvSpPr>
          <p:spPr>
            <a:xfrm>
              <a:off x="8739360" y="5643720"/>
              <a:ext cx="50760" cy="18720"/>
            </a:xfrm>
            <a:custGeom>
              <a:avLst/>
              <a:gdLst/>
              <a:ahLst/>
              <a:rect l="l" t="t" r="r" b="b"/>
              <a:pathLst>
                <a:path w="32" h="12">
                  <a:moveTo>
                    <a:pt x="0" y="4"/>
                  </a:moveTo>
                  <a:lnTo>
                    <a:pt x="15" y="0"/>
                  </a:lnTo>
                  <a:lnTo>
                    <a:pt x="32" y="9"/>
                  </a:lnTo>
                  <a:lnTo>
                    <a:pt x="7" y="12"/>
                  </a:lnTo>
                  <a:lnTo>
                    <a:pt x="2" y="12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8080" bIns="-280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781" name=""/>
            <p:cNvSpPr/>
            <p:nvPr/>
          </p:nvSpPr>
          <p:spPr>
            <a:xfrm>
              <a:off x="8739360" y="5643720"/>
              <a:ext cx="50760" cy="18720"/>
            </a:xfrm>
            <a:custGeom>
              <a:avLst/>
              <a:gdLst/>
              <a:ahLst/>
              <a:rect l="l" t="t" r="r" b="b"/>
              <a:pathLst>
                <a:path w="32" h="12">
                  <a:moveTo>
                    <a:pt x="0" y="4"/>
                  </a:moveTo>
                  <a:lnTo>
                    <a:pt x="15" y="0"/>
                  </a:lnTo>
                  <a:lnTo>
                    <a:pt x="32" y="9"/>
                  </a:lnTo>
                  <a:lnTo>
                    <a:pt x="7" y="12"/>
                  </a:lnTo>
                  <a:lnTo>
                    <a:pt x="2" y="12"/>
                  </a:lnTo>
                  <a:lnTo>
                    <a:pt x="0" y="4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8080" bIns="-280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782" name=""/>
          <p:cNvSpPr/>
          <p:nvPr/>
        </p:nvSpPr>
        <p:spPr>
          <a:xfrm>
            <a:off x="7986600" y="4619520"/>
            <a:ext cx="1301760" cy="1189080"/>
          </a:xfrm>
          <a:custGeom>
            <a:avLst/>
            <a:gdLst/>
            <a:ahLst/>
            <a:rect l="l" t="t" r="r" b="b"/>
            <a:pathLst>
              <a:path w="820" h="749">
                <a:moveTo>
                  <a:pt x="14" y="275"/>
                </a:moveTo>
                <a:lnTo>
                  <a:pt x="16" y="272"/>
                </a:lnTo>
                <a:lnTo>
                  <a:pt x="19" y="291"/>
                </a:lnTo>
                <a:lnTo>
                  <a:pt x="24" y="275"/>
                </a:lnTo>
                <a:lnTo>
                  <a:pt x="43" y="267"/>
                </a:lnTo>
                <a:lnTo>
                  <a:pt x="54" y="253"/>
                </a:lnTo>
                <a:lnTo>
                  <a:pt x="70" y="240"/>
                </a:lnTo>
                <a:lnTo>
                  <a:pt x="89" y="245"/>
                </a:lnTo>
                <a:lnTo>
                  <a:pt x="111" y="234"/>
                </a:lnTo>
                <a:lnTo>
                  <a:pt x="117" y="226"/>
                </a:lnTo>
                <a:lnTo>
                  <a:pt x="127" y="229"/>
                </a:lnTo>
                <a:lnTo>
                  <a:pt x="155" y="217"/>
                </a:lnTo>
                <a:lnTo>
                  <a:pt x="167" y="207"/>
                </a:lnTo>
                <a:lnTo>
                  <a:pt x="173" y="190"/>
                </a:lnTo>
                <a:lnTo>
                  <a:pt x="183" y="178"/>
                </a:lnTo>
                <a:lnTo>
                  <a:pt x="179" y="166"/>
                </a:lnTo>
                <a:lnTo>
                  <a:pt x="183" y="155"/>
                </a:lnTo>
                <a:lnTo>
                  <a:pt x="194" y="147"/>
                </a:lnTo>
                <a:lnTo>
                  <a:pt x="195" y="139"/>
                </a:lnTo>
                <a:lnTo>
                  <a:pt x="209" y="166"/>
                </a:lnTo>
                <a:lnTo>
                  <a:pt x="211" y="157"/>
                </a:lnTo>
                <a:lnTo>
                  <a:pt x="214" y="157"/>
                </a:lnTo>
                <a:lnTo>
                  <a:pt x="209" y="144"/>
                </a:lnTo>
                <a:lnTo>
                  <a:pt x="209" y="135"/>
                </a:lnTo>
                <a:lnTo>
                  <a:pt x="216" y="133"/>
                </a:lnTo>
                <a:lnTo>
                  <a:pt x="221" y="142"/>
                </a:lnTo>
                <a:lnTo>
                  <a:pt x="227" y="142"/>
                </a:lnTo>
                <a:lnTo>
                  <a:pt x="225" y="137"/>
                </a:lnTo>
                <a:lnTo>
                  <a:pt x="231" y="125"/>
                </a:lnTo>
                <a:lnTo>
                  <a:pt x="229" y="118"/>
                </a:lnTo>
                <a:lnTo>
                  <a:pt x="239" y="116"/>
                </a:lnTo>
                <a:lnTo>
                  <a:pt x="237" y="106"/>
                </a:lnTo>
                <a:lnTo>
                  <a:pt x="246" y="109"/>
                </a:lnTo>
                <a:lnTo>
                  <a:pt x="241" y="96"/>
                </a:lnTo>
                <a:lnTo>
                  <a:pt x="254" y="95"/>
                </a:lnTo>
                <a:lnTo>
                  <a:pt x="254" y="96"/>
                </a:lnTo>
                <a:lnTo>
                  <a:pt x="258" y="95"/>
                </a:lnTo>
                <a:lnTo>
                  <a:pt x="258" y="79"/>
                </a:lnTo>
                <a:lnTo>
                  <a:pt x="262" y="84"/>
                </a:lnTo>
                <a:lnTo>
                  <a:pt x="277" y="77"/>
                </a:lnTo>
                <a:lnTo>
                  <a:pt x="291" y="84"/>
                </a:lnTo>
                <a:lnTo>
                  <a:pt x="303" y="96"/>
                </a:lnTo>
                <a:lnTo>
                  <a:pt x="297" y="120"/>
                </a:lnTo>
                <a:lnTo>
                  <a:pt x="303" y="106"/>
                </a:lnTo>
                <a:lnTo>
                  <a:pt x="310" y="101"/>
                </a:lnTo>
                <a:lnTo>
                  <a:pt x="322" y="101"/>
                </a:lnTo>
                <a:lnTo>
                  <a:pt x="333" y="109"/>
                </a:lnTo>
                <a:lnTo>
                  <a:pt x="333" y="104"/>
                </a:lnTo>
                <a:lnTo>
                  <a:pt x="334" y="101"/>
                </a:lnTo>
                <a:lnTo>
                  <a:pt x="326" y="89"/>
                </a:lnTo>
                <a:lnTo>
                  <a:pt x="336" y="70"/>
                </a:lnTo>
                <a:lnTo>
                  <a:pt x="345" y="68"/>
                </a:lnTo>
                <a:lnTo>
                  <a:pt x="345" y="60"/>
                </a:lnTo>
                <a:lnTo>
                  <a:pt x="342" y="60"/>
                </a:lnTo>
                <a:lnTo>
                  <a:pt x="345" y="51"/>
                </a:lnTo>
                <a:lnTo>
                  <a:pt x="352" y="46"/>
                </a:lnTo>
                <a:lnTo>
                  <a:pt x="359" y="51"/>
                </a:lnTo>
                <a:lnTo>
                  <a:pt x="357" y="43"/>
                </a:lnTo>
                <a:lnTo>
                  <a:pt x="361" y="38"/>
                </a:lnTo>
                <a:lnTo>
                  <a:pt x="382" y="41"/>
                </a:lnTo>
                <a:lnTo>
                  <a:pt x="392" y="35"/>
                </a:lnTo>
                <a:lnTo>
                  <a:pt x="392" y="24"/>
                </a:lnTo>
                <a:lnTo>
                  <a:pt x="380" y="17"/>
                </a:lnTo>
                <a:lnTo>
                  <a:pt x="375" y="15"/>
                </a:lnTo>
                <a:lnTo>
                  <a:pt x="380" y="13"/>
                </a:lnTo>
                <a:lnTo>
                  <a:pt x="384" y="15"/>
                </a:lnTo>
                <a:lnTo>
                  <a:pt x="385" y="13"/>
                </a:lnTo>
                <a:lnTo>
                  <a:pt x="394" y="22"/>
                </a:lnTo>
                <a:lnTo>
                  <a:pt x="396" y="17"/>
                </a:lnTo>
                <a:lnTo>
                  <a:pt x="403" y="24"/>
                </a:lnTo>
                <a:lnTo>
                  <a:pt x="415" y="27"/>
                </a:lnTo>
                <a:lnTo>
                  <a:pt x="425" y="35"/>
                </a:lnTo>
                <a:lnTo>
                  <a:pt x="436" y="35"/>
                </a:lnTo>
                <a:lnTo>
                  <a:pt x="446" y="38"/>
                </a:lnTo>
                <a:lnTo>
                  <a:pt x="460" y="32"/>
                </a:lnTo>
                <a:lnTo>
                  <a:pt x="458" y="36"/>
                </a:lnTo>
                <a:lnTo>
                  <a:pt x="462" y="36"/>
                </a:lnTo>
                <a:lnTo>
                  <a:pt x="462" y="46"/>
                </a:lnTo>
                <a:lnTo>
                  <a:pt x="471" y="32"/>
                </a:lnTo>
                <a:lnTo>
                  <a:pt x="472" y="41"/>
                </a:lnTo>
                <a:lnTo>
                  <a:pt x="479" y="41"/>
                </a:lnTo>
                <a:lnTo>
                  <a:pt x="472" y="54"/>
                </a:lnTo>
                <a:lnTo>
                  <a:pt x="474" y="58"/>
                </a:lnTo>
                <a:lnTo>
                  <a:pt x="472" y="60"/>
                </a:lnTo>
                <a:lnTo>
                  <a:pt x="467" y="60"/>
                </a:lnTo>
                <a:lnTo>
                  <a:pt x="467" y="68"/>
                </a:lnTo>
                <a:lnTo>
                  <a:pt x="462" y="63"/>
                </a:lnTo>
                <a:lnTo>
                  <a:pt x="458" y="75"/>
                </a:lnTo>
                <a:lnTo>
                  <a:pt x="462" y="73"/>
                </a:lnTo>
                <a:lnTo>
                  <a:pt x="454" y="106"/>
                </a:lnTo>
                <a:lnTo>
                  <a:pt x="469" y="114"/>
                </a:lnTo>
                <a:lnTo>
                  <a:pt x="471" y="130"/>
                </a:lnTo>
                <a:lnTo>
                  <a:pt x="487" y="128"/>
                </a:lnTo>
                <a:lnTo>
                  <a:pt x="506" y="144"/>
                </a:lnTo>
                <a:lnTo>
                  <a:pt x="523" y="150"/>
                </a:lnTo>
                <a:lnTo>
                  <a:pt x="528" y="161"/>
                </a:lnTo>
                <a:lnTo>
                  <a:pt x="544" y="174"/>
                </a:lnTo>
                <a:lnTo>
                  <a:pt x="561" y="166"/>
                </a:lnTo>
                <a:lnTo>
                  <a:pt x="570" y="144"/>
                </a:lnTo>
                <a:lnTo>
                  <a:pt x="576" y="106"/>
                </a:lnTo>
                <a:lnTo>
                  <a:pt x="574" y="73"/>
                </a:lnTo>
                <a:lnTo>
                  <a:pt x="580" y="46"/>
                </a:lnTo>
                <a:lnTo>
                  <a:pt x="576" y="41"/>
                </a:lnTo>
                <a:lnTo>
                  <a:pt x="591" y="8"/>
                </a:lnTo>
                <a:lnTo>
                  <a:pt x="598" y="0"/>
                </a:lnTo>
                <a:lnTo>
                  <a:pt x="600" y="8"/>
                </a:lnTo>
                <a:lnTo>
                  <a:pt x="600" y="24"/>
                </a:lnTo>
                <a:lnTo>
                  <a:pt x="607" y="29"/>
                </a:lnTo>
                <a:lnTo>
                  <a:pt x="607" y="38"/>
                </a:lnTo>
                <a:lnTo>
                  <a:pt x="613" y="46"/>
                </a:lnTo>
                <a:lnTo>
                  <a:pt x="621" y="87"/>
                </a:lnTo>
                <a:lnTo>
                  <a:pt x="626" y="92"/>
                </a:lnTo>
                <a:lnTo>
                  <a:pt x="638" y="87"/>
                </a:lnTo>
                <a:lnTo>
                  <a:pt x="652" y="106"/>
                </a:lnTo>
                <a:lnTo>
                  <a:pt x="656" y="144"/>
                </a:lnTo>
                <a:lnTo>
                  <a:pt x="663" y="152"/>
                </a:lnTo>
                <a:lnTo>
                  <a:pt x="669" y="190"/>
                </a:lnTo>
                <a:lnTo>
                  <a:pt x="673" y="193"/>
                </a:lnTo>
                <a:lnTo>
                  <a:pt x="673" y="205"/>
                </a:lnTo>
                <a:lnTo>
                  <a:pt x="683" y="210"/>
                </a:lnTo>
                <a:lnTo>
                  <a:pt x="696" y="210"/>
                </a:lnTo>
                <a:lnTo>
                  <a:pt x="699" y="224"/>
                </a:lnTo>
                <a:lnTo>
                  <a:pt x="710" y="226"/>
                </a:lnTo>
                <a:lnTo>
                  <a:pt x="724" y="236"/>
                </a:lnTo>
                <a:lnTo>
                  <a:pt x="720" y="245"/>
                </a:lnTo>
                <a:lnTo>
                  <a:pt x="729" y="251"/>
                </a:lnTo>
                <a:lnTo>
                  <a:pt x="737" y="265"/>
                </a:lnTo>
                <a:lnTo>
                  <a:pt x="741" y="291"/>
                </a:lnTo>
                <a:lnTo>
                  <a:pt x="745" y="289"/>
                </a:lnTo>
                <a:lnTo>
                  <a:pt x="750" y="281"/>
                </a:lnTo>
                <a:lnTo>
                  <a:pt x="760" y="294"/>
                </a:lnTo>
                <a:lnTo>
                  <a:pt x="762" y="289"/>
                </a:lnTo>
                <a:lnTo>
                  <a:pt x="766" y="318"/>
                </a:lnTo>
                <a:lnTo>
                  <a:pt x="795" y="346"/>
                </a:lnTo>
                <a:lnTo>
                  <a:pt x="811" y="376"/>
                </a:lnTo>
                <a:lnTo>
                  <a:pt x="811" y="412"/>
                </a:lnTo>
                <a:lnTo>
                  <a:pt x="820" y="455"/>
                </a:lnTo>
                <a:lnTo>
                  <a:pt x="807" y="524"/>
                </a:lnTo>
                <a:lnTo>
                  <a:pt x="797" y="553"/>
                </a:lnTo>
                <a:lnTo>
                  <a:pt x="772" y="587"/>
                </a:lnTo>
                <a:lnTo>
                  <a:pt x="774" y="594"/>
                </a:lnTo>
                <a:lnTo>
                  <a:pt x="762" y="635"/>
                </a:lnTo>
                <a:lnTo>
                  <a:pt x="760" y="630"/>
                </a:lnTo>
                <a:lnTo>
                  <a:pt x="751" y="649"/>
                </a:lnTo>
                <a:lnTo>
                  <a:pt x="748" y="700"/>
                </a:lnTo>
                <a:lnTo>
                  <a:pt x="734" y="708"/>
                </a:lnTo>
                <a:lnTo>
                  <a:pt x="710" y="712"/>
                </a:lnTo>
                <a:lnTo>
                  <a:pt x="683" y="736"/>
                </a:lnTo>
                <a:lnTo>
                  <a:pt x="673" y="736"/>
                </a:lnTo>
                <a:lnTo>
                  <a:pt x="673" y="741"/>
                </a:lnTo>
                <a:lnTo>
                  <a:pt x="677" y="741"/>
                </a:lnTo>
                <a:lnTo>
                  <a:pt x="675" y="749"/>
                </a:lnTo>
                <a:lnTo>
                  <a:pt x="659" y="731"/>
                </a:lnTo>
                <a:lnTo>
                  <a:pt x="654" y="722"/>
                </a:lnTo>
                <a:lnTo>
                  <a:pt x="644" y="725"/>
                </a:lnTo>
                <a:lnTo>
                  <a:pt x="648" y="717"/>
                </a:lnTo>
                <a:lnTo>
                  <a:pt x="644" y="709"/>
                </a:lnTo>
                <a:lnTo>
                  <a:pt x="633" y="717"/>
                </a:lnTo>
                <a:lnTo>
                  <a:pt x="640" y="720"/>
                </a:lnTo>
                <a:lnTo>
                  <a:pt x="613" y="739"/>
                </a:lnTo>
                <a:lnTo>
                  <a:pt x="594" y="727"/>
                </a:lnTo>
                <a:lnTo>
                  <a:pt x="582" y="722"/>
                </a:lnTo>
                <a:lnTo>
                  <a:pt x="576" y="725"/>
                </a:lnTo>
                <a:lnTo>
                  <a:pt x="553" y="712"/>
                </a:lnTo>
                <a:lnTo>
                  <a:pt x="544" y="698"/>
                </a:lnTo>
                <a:lnTo>
                  <a:pt x="539" y="686"/>
                </a:lnTo>
                <a:lnTo>
                  <a:pt x="541" y="674"/>
                </a:lnTo>
                <a:lnTo>
                  <a:pt x="539" y="662"/>
                </a:lnTo>
                <a:lnTo>
                  <a:pt x="528" y="647"/>
                </a:lnTo>
                <a:lnTo>
                  <a:pt x="530" y="638"/>
                </a:lnTo>
                <a:lnTo>
                  <a:pt x="507" y="645"/>
                </a:lnTo>
                <a:lnTo>
                  <a:pt x="514" y="635"/>
                </a:lnTo>
                <a:lnTo>
                  <a:pt x="514" y="621"/>
                </a:lnTo>
                <a:lnTo>
                  <a:pt x="506" y="605"/>
                </a:lnTo>
                <a:lnTo>
                  <a:pt x="497" y="630"/>
                </a:lnTo>
                <a:lnTo>
                  <a:pt x="481" y="633"/>
                </a:lnTo>
                <a:lnTo>
                  <a:pt x="483" y="626"/>
                </a:lnTo>
                <a:lnTo>
                  <a:pt x="491" y="624"/>
                </a:lnTo>
                <a:lnTo>
                  <a:pt x="493" y="602"/>
                </a:lnTo>
                <a:lnTo>
                  <a:pt x="502" y="585"/>
                </a:lnTo>
                <a:lnTo>
                  <a:pt x="504" y="575"/>
                </a:lnTo>
                <a:lnTo>
                  <a:pt x="499" y="556"/>
                </a:lnTo>
                <a:lnTo>
                  <a:pt x="497" y="568"/>
                </a:lnTo>
                <a:lnTo>
                  <a:pt x="487" y="589"/>
                </a:lnTo>
                <a:lnTo>
                  <a:pt x="471" y="602"/>
                </a:lnTo>
                <a:lnTo>
                  <a:pt x="462" y="616"/>
                </a:lnTo>
                <a:lnTo>
                  <a:pt x="462" y="628"/>
                </a:lnTo>
                <a:lnTo>
                  <a:pt x="446" y="616"/>
                </a:lnTo>
                <a:lnTo>
                  <a:pt x="446" y="611"/>
                </a:lnTo>
                <a:lnTo>
                  <a:pt x="452" y="616"/>
                </a:lnTo>
                <a:lnTo>
                  <a:pt x="450" y="606"/>
                </a:lnTo>
                <a:lnTo>
                  <a:pt x="438" y="575"/>
                </a:lnTo>
                <a:lnTo>
                  <a:pt x="425" y="568"/>
                </a:lnTo>
                <a:lnTo>
                  <a:pt x="427" y="559"/>
                </a:lnTo>
                <a:lnTo>
                  <a:pt x="408" y="546"/>
                </a:lnTo>
                <a:lnTo>
                  <a:pt x="411" y="548"/>
                </a:lnTo>
                <a:lnTo>
                  <a:pt x="394" y="542"/>
                </a:lnTo>
                <a:lnTo>
                  <a:pt x="387" y="544"/>
                </a:lnTo>
                <a:lnTo>
                  <a:pt x="375" y="532"/>
                </a:lnTo>
                <a:lnTo>
                  <a:pt x="359" y="529"/>
                </a:lnTo>
                <a:lnTo>
                  <a:pt x="324" y="529"/>
                </a:lnTo>
                <a:lnTo>
                  <a:pt x="303" y="544"/>
                </a:lnTo>
                <a:lnTo>
                  <a:pt x="262" y="548"/>
                </a:lnTo>
                <a:lnTo>
                  <a:pt x="221" y="570"/>
                </a:lnTo>
                <a:lnTo>
                  <a:pt x="212" y="592"/>
                </a:lnTo>
                <a:lnTo>
                  <a:pt x="138" y="594"/>
                </a:lnTo>
                <a:lnTo>
                  <a:pt x="125" y="611"/>
                </a:lnTo>
                <a:lnTo>
                  <a:pt x="115" y="611"/>
                </a:lnTo>
                <a:lnTo>
                  <a:pt x="103" y="626"/>
                </a:lnTo>
                <a:lnTo>
                  <a:pt x="97" y="626"/>
                </a:lnTo>
                <a:lnTo>
                  <a:pt x="94" y="630"/>
                </a:lnTo>
                <a:lnTo>
                  <a:pt x="59" y="624"/>
                </a:lnTo>
                <a:lnTo>
                  <a:pt x="47" y="606"/>
                </a:lnTo>
                <a:lnTo>
                  <a:pt x="38" y="605"/>
                </a:lnTo>
                <a:lnTo>
                  <a:pt x="38" y="587"/>
                </a:lnTo>
                <a:lnTo>
                  <a:pt x="45" y="587"/>
                </a:lnTo>
                <a:lnTo>
                  <a:pt x="52" y="575"/>
                </a:lnTo>
                <a:lnTo>
                  <a:pt x="52" y="532"/>
                </a:lnTo>
                <a:lnTo>
                  <a:pt x="37" y="496"/>
                </a:lnTo>
                <a:lnTo>
                  <a:pt x="35" y="467"/>
                </a:lnTo>
                <a:lnTo>
                  <a:pt x="19" y="433"/>
                </a:lnTo>
                <a:lnTo>
                  <a:pt x="14" y="409"/>
                </a:lnTo>
                <a:lnTo>
                  <a:pt x="0" y="385"/>
                </a:lnTo>
                <a:lnTo>
                  <a:pt x="3" y="387"/>
                </a:lnTo>
                <a:lnTo>
                  <a:pt x="8" y="398"/>
                </a:lnTo>
                <a:lnTo>
                  <a:pt x="12" y="395"/>
                </a:lnTo>
                <a:lnTo>
                  <a:pt x="10" y="382"/>
                </a:lnTo>
                <a:lnTo>
                  <a:pt x="14" y="390"/>
                </a:lnTo>
                <a:lnTo>
                  <a:pt x="19" y="382"/>
                </a:lnTo>
                <a:lnTo>
                  <a:pt x="2" y="341"/>
                </a:lnTo>
                <a:lnTo>
                  <a:pt x="2" y="330"/>
                </a:lnTo>
                <a:lnTo>
                  <a:pt x="10" y="313"/>
                </a:lnTo>
                <a:lnTo>
                  <a:pt x="8" y="286"/>
                </a:lnTo>
                <a:lnTo>
                  <a:pt x="14" y="275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783" name=""/>
          <p:cNvGrpSpPr/>
          <p:nvPr/>
        </p:nvGrpSpPr>
        <p:grpSpPr>
          <a:xfrm>
            <a:off x="7986600" y="4619520"/>
            <a:ext cx="1301760" cy="1189080"/>
            <a:chOff x="7986600" y="4619520"/>
            <a:chExt cx="1301760" cy="1189080"/>
          </a:xfrm>
        </p:grpSpPr>
        <p:sp>
          <p:nvSpPr>
            <p:cNvPr id="784" name=""/>
            <p:cNvSpPr/>
            <p:nvPr/>
          </p:nvSpPr>
          <p:spPr>
            <a:xfrm>
              <a:off x="7986600" y="4619520"/>
              <a:ext cx="1301760" cy="1189080"/>
            </a:xfrm>
            <a:custGeom>
              <a:avLst/>
              <a:gdLst/>
              <a:ahLst/>
              <a:rect l="l" t="t" r="r" b="b"/>
              <a:pathLst>
                <a:path w="820" h="749">
                  <a:moveTo>
                    <a:pt x="14" y="275"/>
                  </a:moveTo>
                  <a:lnTo>
                    <a:pt x="16" y="272"/>
                  </a:lnTo>
                  <a:lnTo>
                    <a:pt x="19" y="291"/>
                  </a:lnTo>
                  <a:lnTo>
                    <a:pt x="24" y="275"/>
                  </a:lnTo>
                  <a:lnTo>
                    <a:pt x="43" y="267"/>
                  </a:lnTo>
                  <a:lnTo>
                    <a:pt x="54" y="253"/>
                  </a:lnTo>
                  <a:lnTo>
                    <a:pt x="70" y="240"/>
                  </a:lnTo>
                  <a:lnTo>
                    <a:pt x="89" y="245"/>
                  </a:lnTo>
                  <a:lnTo>
                    <a:pt x="111" y="234"/>
                  </a:lnTo>
                  <a:lnTo>
                    <a:pt x="117" y="226"/>
                  </a:lnTo>
                  <a:lnTo>
                    <a:pt x="127" y="229"/>
                  </a:lnTo>
                  <a:lnTo>
                    <a:pt x="155" y="217"/>
                  </a:lnTo>
                  <a:lnTo>
                    <a:pt x="167" y="207"/>
                  </a:lnTo>
                  <a:lnTo>
                    <a:pt x="173" y="190"/>
                  </a:lnTo>
                  <a:lnTo>
                    <a:pt x="183" y="178"/>
                  </a:lnTo>
                  <a:lnTo>
                    <a:pt x="179" y="166"/>
                  </a:lnTo>
                  <a:lnTo>
                    <a:pt x="183" y="155"/>
                  </a:lnTo>
                  <a:lnTo>
                    <a:pt x="194" y="147"/>
                  </a:lnTo>
                  <a:lnTo>
                    <a:pt x="195" y="139"/>
                  </a:lnTo>
                  <a:lnTo>
                    <a:pt x="209" y="166"/>
                  </a:lnTo>
                  <a:lnTo>
                    <a:pt x="211" y="157"/>
                  </a:lnTo>
                  <a:lnTo>
                    <a:pt x="214" y="157"/>
                  </a:lnTo>
                  <a:lnTo>
                    <a:pt x="209" y="144"/>
                  </a:lnTo>
                  <a:lnTo>
                    <a:pt x="209" y="135"/>
                  </a:lnTo>
                  <a:lnTo>
                    <a:pt x="216" y="133"/>
                  </a:lnTo>
                  <a:lnTo>
                    <a:pt x="221" y="142"/>
                  </a:lnTo>
                  <a:lnTo>
                    <a:pt x="227" y="142"/>
                  </a:lnTo>
                  <a:lnTo>
                    <a:pt x="225" y="137"/>
                  </a:lnTo>
                  <a:lnTo>
                    <a:pt x="231" y="125"/>
                  </a:lnTo>
                  <a:lnTo>
                    <a:pt x="229" y="118"/>
                  </a:lnTo>
                  <a:lnTo>
                    <a:pt x="239" y="116"/>
                  </a:lnTo>
                  <a:lnTo>
                    <a:pt x="237" y="106"/>
                  </a:lnTo>
                  <a:lnTo>
                    <a:pt x="246" y="109"/>
                  </a:lnTo>
                  <a:lnTo>
                    <a:pt x="241" y="96"/>
                  </a:lnTo>
                  <a:lnTo>
                    <a:pt x="254" y="95"/>
                  </a:lnTo>
                  <a:lnTo>
                    <a:pt x="254" y="96"/>
                  </a:lnTo>
                  <a:lnTo>
                    <a:pt x="258" y="95"/>
                  </a:lnTo>
                  <a:lnTo>
                    <a:pt x="258" y="79"/>
                  </a:lnTo>
                  <a:lnTo>
                    <a:pt x="262" y="84"/>
                  </a:lnTo>
                  <a:lnTo>
                    <a:pt x="277" y="77"/>
                  </a:lnTo>
                  <a:lnTo>
                    <a:pt x="291" y="84"/>
                  </a:lnTo>
                  <a:lnTo>
                    <a:pt x="303" y="96"/>
                  </a:lnTo>
                  <a:lnTo>
                    <a:pt x="297" y="120"/>
                  </a:lnTo>
                  <a:lnTo>
                    <a:pt x="303" y="106"/>
                  </a:lnTo>
                  <a:lnTo>
                    <a:pt x="310" y="101"/>
                  </a:lnTo>
                  <a:lnTo>
                    <a:pt x="322" y="101"/>
                  </a:lnTo>
                  <a:lnTo>
                    <a:pt x="333" y="109"/>
                  </a:lnTo>
                  <a:lnTo>
                    <a:pt x="333" y="104"/>
                  </a:lnTo>
                  <a:lnTo>
                    <a:pt x="334" y="101"/>
                  </a:lnTo>
                  <a:lnTo>
                    <a:pt x="326" y="89"/>
                  </a:lnTo>
                  <a:lnTo>
                    <a:pt x="336" y="70"/>
                  </a:lnTo>
                  <a:lnTo>
                    <a:pt x="345" y="68"/>
                  </a:lnTo>
                  <a:lnTo>
                    <a:pt x="345" y="60"/>
                  </a:lnTo>
                  <a:lnTo>
                    <a:pt x="342" y="60"/>
                  </a:lnTo>
                  <a:lnTo>
                    <a:pt x="345" y="51"/>
                  </a:lnTo>
                  <a:lnTo>
                    <a:pt x="352" y="46"/>
                  </a:lnTo>
                  <a:lnTo>
                    <a:pt x="359" y="51"/>
                  </a:lnTo>
                  <a:lnTo>
                    <a:pt x="357" y="43"/>
                  </a:lnTo>
                  <a:lnTo>
                    <a:pt x="361" y="38"/>
                  </a:lnTo>
                  <a:lnTo>
                    <a:pt x="382" y="41"/>
                  </a:lnTo>
                  <a:lnTo>
                    <a:pt x="392" y="35"/>
                  </a:lnTo>
                  <a:lnTo>
                    <a:pt x="392" y="24"/>
                  </a:lnTo>
                  <a:lnTo>
                    <a:pt x="380" y="17"/>
                  </a:lnTo>
                  <a:lnTo>
                    <a:pt x="375" y="15"/>
                  </a:lnTo>
                  <a:lnTo>
                    <a:pt x="380" y="13"/>
                  </a:lnTo>
                  <a:lnTo>
                    <a:pt x="384" y="15"/>
                  </a:lnTo>
                  <a:lnTo>
                    <a:pt x="385" y="13"/>
                  </a:lnTo>
                  <a:lnTo>
                    <a:pt x="394" y="22"/>
                  </a:lnTo>
                  <a:lnTo>
                    <a:pt x="396" y="17"/>
                  </a:lnTo>
                  <a:lnTo>
                    <a:pt x="403" y="24"/>
                  </a:lnTo>
                  <a:lnTo>
                    <a:pt x="415" y="27"/>
                  </a:lnTo>
                  <a:lnTo>
                    <a:pt x="425" y="35"/>
                  </a:lnTo>
                  <a:lnTo>
                    <a:pt x="436" y="35"/>
                  </a:lnTo>
                  <a:lnTo>
                    <a:pt x="446" y="38"/>
                  </a:lnTo>
                  <a:lnTo>
                    <a:pt x="460" y="32"/>
                  </a:lnTo>
                  <a:lnTo>
                    <a:pt x="458" y="36"/>
                  </a:lnTo>
                  <a:lnTo>
                    <a:pt x="462" y="36"/>
                  </a:lnTo>
                  <a:lnTo>
                    <a:pt x="462" y="46"/>
                  </a:lnTo>
                  <a:lnTo>
                    <a:pt x="471" y="32"/>
                  </a:lnTo>
                  <a:lnTo>
                    <a:pt x="472" y="41"/>
                  </a:lnTo>
                  <a:lnTo>
                    <a:pt x="479" y="41"/>
                  </a:lnTo>
                  <a:lnTo>
                    <a:pt x="472" y="54"/>
                  </a:lnTo>
                  <a:lnTo>
                    <a:pt x="474" y="58"/>
                  </a:lnTo>
                  <a:lnTo>
                    <a:pt x="472" y="60"/>
                  </a:lnTo>
                  <a:lnTo>
                    <a:pt x="467" y="60"/>
                  </a:lnTo>
                  <a:lnTo>
                    <a:pt x="467" y="68"/>
                  </a:lnTo>
                  <a:lnTo>
                    <a:pt x="462" y="63"/>
                  </a:lnTo>
                  <a:lnTo>
                    <a:pt x="458" y="75"/>
                  </a:lnTo>
                  <a:lnTo>
                    <a:pt x="462" y="73"/>
                  </a:lnTo>
                  <a:lnTo>
                    <a:pt x="454" y="106"/>
                  </a:lnTo>
                  <a:lnTo>
                    <a:pt x="469" y="114"/>
                  </a:lnTo>
                  <a:lnTo>
                    <a:pt x="471" y="130"/>
                  </a:lnTo>
                  <a:lnTo>
                    <a:pt x="487" y="128"/>
                  </a:lnTo>
                  <a:lnTo>
                    <a:pt x="506" y="144"/>
                  </a:lnTo>
                  <a:lnTo>
                    <a:pt x="523" y="150"/>
                  </a:lnTo>
                  <a:lnTo>
                    <a:pt x="528" y="161"/>
                  </a:lnTo>
                  <a:lnTo>
                    <a:pt x="544" y="174"/>
                  </a:lnTo>
                  <a:lnTo>
                    <a:pt x="561" y="166"/>
                  </a:lnTo>
                  <a:lnTo>
                    <a:pt x="570" y="144"/>
                  </a:lnTo>
                  <a:lnTo>
                    <a:pt x="576" y="106"/>
                  </a:lnTo>
                  <a:lnTo>
                    <a:pt x="574" y="73"/>
                  </a:lnTo>
                  <a:lnTo>
                    <a:pt x="580" y="46"/>
                  </a:lnTo>
                  <a:lnTo>
                    <a:pt x="576" y="41"/>
                  </a:lnTo>
                  <a:lnTo>
                    <a:pt x="591" y="8"/>
                  </a:lnTo>
                  <a:lnTo>
                    <a:pt x="598" y="0"/>
                  </a:lnTo>
                  <a:lnTo>
                    <a:pt x="600" y="8"/>
                  </a:lnTo>
                  <a:lnTo>
                    <a:pt x="600" y="24"/>
                  </a:lnTo>
                  <a:lnTo>
                    <a:pt x="607" y="29"/>
                  </a:lnTo>
                  <a:lnTo>
                    <a:pt x="607" y="38"/>
                  </a:lnTo>
                  <a:lnTo>
                    <a:pt x="613" y="46"/>
                  </a:lnTo>
                  <a:lnTo>
                    <a:pt x="621" y="87"/>
                  </a:lnTo>
                  <a:lnTo>
                    <a:pt x="626" y="92"/>
                  </a:lnTo>
                  <a:lnTo>
                    <a:pt x="638" y="87"/>
                  </a:lnTo>
                  <a:lnTo>
                    <a:pt x="652" y="106"/>
                  </a:lnTo>
                  <a:lnTo>
                    <a:pt x="656" y="144"/>
                  </a:lnTo>
                  <a:lnTo>
                    <a:pt x="663" y="152"/>
                  </a:lnTo>
                  <a:lnTo>
                    <a:pt x="669" y="190"/>
                  </a:lnTo>
                  <a:lnTo>
                    <a:pt x="673" y="193"/>
                  </a:lnTo>
                  <a:lnTo>
                    <a:pt x="673" y="205"/>
                  </a:lnTo>
                  <a:lnTo>
                    <a:pt x="683" y="210"/>
                  </a:lnTo>
                  <a:lnTo>
                    <a:pt x="696" y="210"/>
                  </a:lnTo>
                  <a:lnTo>
                    <a:pt x="699" y="224"/>
                  </a:lnTo>
                  <a:lnTo>
                    <a:pt x="710" y="226"/>
                  </a:lnTo>
                  <a:lnTo>
                    <a:pt x="724" y="236"/>
                  </a:lnTo>
                  <a:lnTo>
                    <a:pt x="720" y="245"/>
                  </a:lnTo>
                  <a:lnTo>
                    <a:pt x="729" y="251"/>
                  </a:lnTo>
                  <a:lnTo>
                    <a:pt x="737" y="265"/>
                  </a:lnTo>
                  <a:lnTo>
                    <a:pt x="741" y="291"/>
                  </a:lnTo>
                  <a:lnTo>
                    <a:pt x="745" y="289"/>
                  </a:lnTo>
                  <a:lnTo>
                    <a:pt x="750" y="281"/>
                  </a:lnTo>
                  <a:lnTo>
                    <a:pt x="760" y="294"/>
                  </a:lnTo>
                  <a:lnTo>
                    <a:pt x="762" y="289"/>
                  </a:lnTo>
                  <a:lnTo>
                    <a:pt x="766" y="318"/>
                  </a:lnTo>
                  <a:lnTo>
                    <a:pt x="795" y="346"/>
                  </a:lnTo>
                  <a:lnTo>
                    <a:pt x="811" y="376"/>
                  </a:lnTo>
                  <a:lnTo>
                    <a:pt x="811" y="412"/>
                  </a:lnTo>
                  <a:lnTo>
                    <a:pt x="820" y="455"/>
                  </a:lnTo>
                  <a:lnTo>
                    <a:pt x="807" y="524"/>
                  </a:lnTo>
                  <a:lnTo>
                    <a:pt x="797" y="553"/>
                  </a:lnTo>
                  <a:lnTo>
                    <a:pt x="772" y="587"/>
                  </a:lnTo>
                  <a:lnTo>
                    <a:pt x="774" y="594"/>
                  </a:lnTo>
                  <a:lnTo>
                    <a:pt x="762" y="635"/>
                  </a:lnTo>
                  <a:lnTo>
                    <a:pt x="760" y="630"/>
                  </a:lnTo>
                  <a:lnTo>
                    <a:pt x="751" y="649"/>
                  </a:lnTo>
                  <a:lnTo>
                    <a:pt x="748" y="700"/>
                  </a:lnTo>
                  <a:lnTo>
                    <a:pt x="734" y="708"/>
                  </a:lnTo>
                  <a:lnTo>
                    <a:pt x="710" y="712"/>
                  </a:lnTo>
                  <a:lnTo>
                    <a:pt x="683" y="736"/>
                  </a:lnTo>
                  <a:lnTo>
                    <a:pt x="673" y="736"/>
                  </a:lnTo>
                  <a:lnTo>
                    <a:pt x="673" y="741"/>
                  </a:lnTo>
                  <a:lnTo>
                    <a:pt x="677" y="741"/>
                  </a:lnTo>
                  <a:lnTo>
                    <a:pt x="675" y="749"/>
                  </a:lnTo>
                  <a:lnTo>
                    <a:pt x="659" y="731"/>
                  </a:lnTo>
                  <a:lnTo>
                    <a:pt x="654" y="722"/>
                  </a:lnTo>
                  <a:lnTo>
                    <a:pt x="644" y="725"/>
                  </a:lnTo>
                  <a:lnTo>
                    <a:pt x="648" y="717"/>
                  </a:lnTo>
                  <a:lnTo>
                    <a:pt x="644" y="709"/>
                  </a:lnTo>
                  <a:lnTo>
                    <a:pt x="633" y="717"/>
                  </a:lnTo>
                  <a:lnTo>
                    <a:pt x="640" y="720"/>
                  </a:lnTo>
                  <a:lnTo>
                    <a:pt x="613" y="739"/>
                  </a:lnTo>
                  <a:lnTo>
                    <a:pt x="594" y="727"/>
                  </a:lnTo>
                  <a:lnTo>
                    <a:pt x="582" y="722"/>
                  </a:lnTo>
                  <a:lnTo>
                    <a:pt x="576" y="725"/>
                  </a:lnTo>
                  <a:lnTo>
                    <a:pt x="553" y="712"/>
                  </a:lnTo>
                  <a:lnTo>
                    <a:pt x="544" y="698"/>
                  </a:lnTo>
                  <a:lnTo>
                    <a:pt x="539" y="686"/>
                  </a:lnTo>
                  <a:lnTo>
                    <a:pt x="541" y="674"/>
                  </a:lnTo>
                  <a:lnTo>
                    <a:pt x="539" y="662"/>
                  </a:lnTo>
                  <a:lnTo>
                    <a:pt x="528" y="647"/>
                  </a:lnTo>
                  <a:lnTo>
                    <a:pt x="530" y="638"/>
                  </a:lnTo>
                  <a:lnTo>
                    <a:pt x="507" y="645"/>
                  </a:lnTo>
                  <a:lnTo>
                    <a:pt x="514" y="635"/>
                  </a:lnTo>
                  <a:lnTo>
                    <a:pt x="514" y="621"/>
                  </a:lnTo>
                  <a:lnTo>
                    <a:pt x="506" y="605"/>
                  </a:lnTo>
                  <a:lnTo>
                    <a:pt x="497" y="630"/>
                  </a:lnTo>
                  <a:lnTo>
                    <a:pt x="481" y="633"/>
                  </a:lnTo>
                  <a:lnTo>
                    <a:pt x="483" y="626"/>
                  </a:lnTo>
                  <a:lnTo>
                    <a:pt x="491" y="624"/>
                  </a:lnTo>
                  <a:lnTo>
                    <a:pt x="493" y="602"/>
                  </a:lnTo>
                  <a:lnTo>
                    <a:pt x="502" y="585"/>
                  </a:lnTo>
                  <a:lnTo>
                    <a:pt x="504" y="575"/>
                  </a:lnTo>
                  <a:lnTo>
                    <a:pt x="499" y="556"/>
                  </a:lnTo>
                  <a:lnTo>
                    <a:pt x="497" y="568"/>
                  </a:lnTo>
                  <a:lnTo>
                    <a:pt x="487" y="589"/>
                  </a:lnTo>
                  <a:lnTo>
                    <a:pt x="471" y="602"/>
                  </a:lnTo>
                  <a:lnTo>
                    <a:pt x="462" y="616"/>
                  </a:lnTo>
                  <a:lnTo>
                    <a:pt x="462" y="628"/>
                  </a:lnTo>
                  <a:lnTo>
                    <a:pt x="446" y="616"/>
                  </a:lnTo>
                  <a:lnTo>
                    <a:pt x="446" y="611"/>
                  </a:lnTo>
                  <a:lnTo>
                    <a:pt x="452" y="616"/>
                  </a:lnTo>
                  <a:lnTo>
                    <a:pt x="450" y="606"/>
                  </a:lnTo>
                  <a:lnTo>
                    <a:pt x="438" y="575"/>
                  </a:lnTo>
                  <a:lnTo>
                    <a:pt x="425" y="568"/>
                  </a:lnTo>
                  <a:lnTo>
                    <a:pt x="427" y="559"/>
                  </a:lnTo>
                  <a:lnTo>
                    <a:pt x="408" y="546"/>
                  </a:lnTo>
                  <a:lnTo>
                    <a:pt x="411" y="548"/>
                  </a:lnTo>
                  <a:lnTo>
                    <a:pt x="394" y="542"/>
                  </a:lnTo>
                  <a:lnTo>
                    <a:pt x="387" y="544"/>
                  </a:lnTo>
                  <a:lnTo>
                    <a:pt x="375" y="532"/>
                  </a:lnTo>
                  <a:lnTo>
                    <a:pt x="359" y="529"/>
                  </a:lnTo>
                  <a:lnTo>
                    <a:pt x="324" y="529"/>
                  </a:lnTo>
                  <a:lnTo>
                    <a:pt x="303" y="544"/>
                  </a:lnTo>
                  <a:lnTo>
                    <a:pt x="262" y="548"/>
                  </a:lnTo>
                  <a:lnTo>
                    <a:pt x="221" y="570"/>
                  </a:lnTo>
                  <a:lnTo>
                    <a:pt x="212" y="592"/>
                  </a:lnTo>
                  <a:lnTo>
                    <a:pt x="138" y="594"/>
                  </a:lnTo>
                  <a:lnTo>
                    <a:pt x="125" y="611"/>
                  </a:lnTo>
                  <a:lnTo>
                    <a:pt x="115" y="611"/>
                  </a:lnTo>
                  <a:lnTo>
                    <a:pt x="103" y="626"/>
                  </a:lnTo>
                  <a:lnTo>
                    <a:pt x="97" y="626"/>
                  </a:lnTo>
                  <a:lnTo>
                    <a:pt x="94" y="630"/>
                  </a:lnTo>
                  <a:lnTo>
                    <a:pt x="59" y="624"/>
                  </a:lnTo>
                  <a:lnTo>
                    <a:pt x="47" y="606"/>
                  </a:lnTo>
                  <a:lnTo>
                    <a:pt x="38" y="605"/>
                  </a:lnTo>
                  <a:lnTo>
                    <a:pt x="38" y="587"/>
                  </a:lnTo>
                  <a:lnTo>
                    <a:pt x="45" y="587"/>
                  </a:lnTo>
                  <a:lnTo>
                    <a:pt x="52" y="575"/>
                  </a:lnTo>
                  <a:lnTo>
                    <a:pt x="52" y="532"/>
                  </a:lnTo>
                  <a:lnTo>
                    <a:pt x="37" y="496"/>
                  </a:lnTo>
                  <a:lnTo>
                    <a:pt x="35" y="467"/>
                  </a:lnTo>
                  <a:lnTo>
                    <a:pt x="19" y="433"/>
                  </a:lnTo>
                  <a:lnTo>
                    <a:pt x="14" y="409"/>
                  </a:lnTo>
                  <a:lnTo>
                    <a:pt x="0" y="385"/>
                  </a:lnTo>
                  <a:lnTo>
                    <a:pt x="3" y="387"/>
                  </a:lnTo>
                  <a:lnTo>
                    <a:pt x="8" y="398"/>
                  </a:lnTo>
                  <a:lnTo>
                    <a:pt x="12" y="395"/>
                  </a:lnTo>
                  <a:lnTo>
                    <a:pt x="10" y="382"/>
                  </a:lnTo>
                  <a:lnTo>
                    <a:pt x="14" y="390"/>
                  </a:lnTo>
                  <a:lnTo>
                    <a:pt x="19" y="382"/>
                  </a:lnTo>
                  <a:lnTo>
                    <a:pt x="2" y="341"/>
                  </a:lnTo>
                  <a:lnTo>
                    <a:pt x="2" y="330"/>
                  </a:lnTo>
                  <a:lnTo>
                    <a:pt x="10" y="313"/>
                  </a:lnTo>
                  <a:lnTo>
                    <a:pt x="8" y="286"/>
                  </a:lnTo>
                  <a:lnTo>
                    <a:pt x="14" y="275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785" name=""/>
            <p:cNvSpPr/>
            <p:nvPr/>
          </p:nvSpPr>
          <p:spPr>
            <a:xfrm>
              <a:off x="7986600" y="4619520"/>
              <a:ext cx="1301760" cy="1189080"/>
            </a:xfrm>
            <a:custGeom>
              <a:avLst/>
              <a:gdLst/>
              <a:ahLst/>
              <a:rect l="l" t="t" r="r" b="b"/>
              <a:pathLst>
                <a:path w="820" h="749">
                  <a:moveTo>
                    <a:pt x="14" y="275"/>
                  </a:moveTo>
                  <a:lnTo>
                    <a:pt x="16" y="272"/>
                  </a:lnTo>
                  <a:lnTo>
                    <a:pt x="19" y="291"/>
                  </a:lnTo>
                  <a:lnTo>
                    <a:pt x="24" y="275"/>
                  </a:lnTo>
                  <a:lnTo>
                    <a:pt x="43" y="267"/>
                  </a:lnTo>
                  <a:lnTo>
                    <a:pt x="54" y="253"/>
                  </a:lnTo>
                  <a:lnTo>
                    <a:pt x="70" y="240"/>
                  </a:lnTo>
                  <a:lnTo>
                    <a:pt x="89" y="245"/>
                  </a:lnTo>
                  <a:lnTo>
                    <a:pt x="111" y="234"/>
                  </a:lnTo>
                  <a:lnTo>
                    <a:pt x="117" y="226"/>
                  </a:lnTo>
                  <a:lnTo>
                    <a:pt x="127" y="229"/>
                  </a:lnTo>
                  <a:lnTo>
                    <a:pt x="155" y="217"/>
                  </a:lnTo>
                  <a:lnTo>
                    <a:pt x="167" y="207"/>
                  </a:lnTo>
                  <a:lnTo>
                    <a:pt x="173" y="190"/>
                  </a:lnTo>
                  <a:lnTo>
                    <a:pt x="183" y="178"/>
                  </a:lnTo>
                  <a:lnTo>
                    <a:pt x="179" y="166"/>
                  </a:lnTo>
                  <a:lnTo>
                    <a:pt x="183" y="155"/>
                  </a:lnTo>
                  <a:lnTo>
                    <a:pt x="194" y="147"/>
                  </a:lnTo>
                  <a:lnTo>
                    <a:pt x="195" y="139"/>
                  </a:lnTo>
                  <a:lnTo>
                    <a:pt x="209" y="166"/>
                  </a:lnTo>
                  <a:lnTo>
                    <a:pt x="211" y="157"/>
                  </a:lnTo>
                  <a:lnTo>
                    <a:pt x="214" y="157"/>
                  </a:lnTo>
                  <a:lnTo>
                    <a:pt x="209" y="144"/>
                  </a:lnTo>
                  <a:lnTo>
                    <a:pt x="209" y="135"/>
                  </a:lnTo>
                  <a:lnTo>
                    <a:pt x="216" y="133"/>
                  </a:lnTo>
                  <a:lnTo>
                    <a:pt x="221" y="142"/>
                  </a:lnTo>
                  <a:lnTo>
                    <a:pt x="227" y="142"/>
                  </a:lnTo>
                  <a:lnTo>
                    <a:pt x="225" y="137"/>
                  </a:lnTo>
                  <a:lnTo>
                    <a:pt x="231" y="125"/>
                  </a:lnTo>
                  <a:lnTo>
                    <a:pt x="229" y="118"/>
                  </a:lnTo>
                  <a:lnTo>
                    <a:pt x="239" y="116"/>
                  </a:lnTo>
                  <a:lnTo>
                    <a:pt x="237" y="106"/>
                  </a:lnTo>
                  <a:lnTo>
                    <a:pt x="246" y="109"/>
                  </a:lnTo>
                  <a:lnTo>
                    <a:pt x="241" y="96"/>
                  </a:lnTo>
                  <a:lnTo>
                    <a:pt x="254" y="95"/>
                  </a:lnTo>
                  <a:lnTo>
                    <a:pt x="254" y="96"/>
                  </a:lnTo>
                  <a:lnTo>
                    <a:pt x="258" y="95"/>
                  </a:lnTo>
                  <a:lnTo>
                    <a:pt x="258" y="79"/>
                  </a:lnTo>
                  <a:lnTo>
                    <a:pt x="262" y="84"/>
                  </a:lnTo>
                  <a:lnTo>
                    <a:pt x="277" y="77"/>
                  </a:lnTo>
                  <a:lnTo>
                    <a:pt x="291" y="84"/>
                  </a:lnTo>
                  <a:lnTo>
                    <a:pt x="303" y="96"/>
                  </a:lnTo>
                  <a:lnTo>
                    <a:pt x="297" y="120"/>
                  </a:lnTo>
                  <a:lnTo>
                    <a:pt x="303" y="106"/>
                  </a:lnTo>
                  <a:lnTo>
                    <a:pt x="310" y="101"/>
                  </a:lnTo>
                  <a:lnTo>
                    <a:pt x="322" y="101"/>
                  </a:lnTo>
                  <a:lnTo>
                    <a:pt x="333" y="109"/>
                  </a:lnTo>
                  <a:lnTo>
                    <a:pt x="333" y="104"/>
                  </a:lnTo>
                  <a:lnTo>
                    <a:pt x="334" y="101"/>
                  </a:lnTo>
                  <a:lnTo>
                    <a:pt x="326" y="89"/>
                  </a:lnTo>
                  <a:lnTo>
                    <a:pt x="336" y="70"/>
                  </a:lnTo>
                  <a:lnTo>
                    <a:pt x="345" y="68"/>
                  </a:lnTo>
                  <a:lnTo>
                    <a:pt x="345" y="60"/>
                  </a:lnTo>
                  <a:lnTo>
                    <a:pt x="342" y="60"/>
                  </a:lnTo>
                  <a:lnTo>
                    <a:pt x="345" y="51"/>
                  </a:lnTo>
                  <a:lnTo>
                    <a:pt x="352" y="46"/>
                  </a:lnTo>
                  <a:lnTo>
                    <a:pt x="359" y="51"/>
                  </a:lnTo>
                  <a:lnTo>
                    <a:pt x="357" y="43"/>
                  </a:lnTo>
                  <a:lnTo>
                    <a:pt x="361" y="38"/>
                  </a:lnTo>
                  <a:lnTo>
                    <a:pt x="382" y="41"/>
                  </a:lnTo>
                  <a:lnTo>
                    <a:pt x="392" y="35"/>
                  </a:lnTo>
                  <a:lnTo>
                    <a:pt x="392" y="24"/>
                  </a:lnTo>
                  <a:lnTo>
                    <a:pt x="380" y="17"/>
                  </a:lnTo>
                  <a:lnTo>
                    <a:pt x="375" y="15"/>
                  </a:lnTo>
                  <a:lnTo>
                    <a:pt x="380" y="13"/>
                  </a:lnTo>
                  <a:lnTo>
                    <a:pt x="384" y="15"/>
                  </a:lnTo>
                  <a:lnTo>
                    <a:pt x="385" y="13"/>
                  </a:lnTo>
                  <a:lnTo>
                    <a:pt x="394" y="22"/>
                  </a:lnTo>
                  <a:lnTo>
                    <a:pt x="396" y="17"/>
                  </a:lnTo>
                  <a:lnTo>
                    <a:pt x="403" y="24"/>
                  </a:lnTo>
                  <a:lnTo>
                    <a:pt x="415" y="27"/>
                  </a:lnTo>
                  <a:lnTo>
                    <a:pt x="425" y="35"/>
                  </a:lnTo>
                  <a:lnTo>
                    <a:pt x="436" y="35"/>
                  </a:lnTo>
                  <a:lnTo>
                    <a:pt x="446" y="38"/>
                  </a:lnTo>
                  <a:lnTo>
                    <a:pt x="460" y="32"/>
                  </a:lnTo>
                  <a:lnTo>
                    <a:pt x="458" y="36"/>
                  </a:lnTo>
                  <a:lnTo>
                    <a:pt x="462" y="36"/>
                  </a:lnTo>
                  <a:lnTo>
                    <a:pt x="462" y="46"/>
                  </a:lnTo>
                  <a:lnTo>
                    <a:pt x="471" y="32"/>
                  </a:lnTo>
                  <a:lnTo>
                    <a:pt x="472" y="41"/>
                  </a:lnTo>
                  <a:lnTo>
                    <a:pt x="479" y="41"/>
                  </a:lnTo>
                  <a:lnTo>
                    <a:pt x="472" y="54"/>
                  </a:lnTo>
                  <a:lnTo>
                    <a:pt x="474" y="58"/>
                  </a:lnTo>
                  <a:lnTo>
                    <a:pt x="472" y="60"/>
                  </a:lnTo>
                  <a:lnTo>
                    <a:pt x="467" y="60"/>
                  </a:lnTo>
                  <a:lnTo>
                    <a:pt x="467" y="68"/>
                  </a:lnTo>
                  <a:lnTo>
                    <a:pt x="462" y="63"/>
                  </a:lnTo>
                  <a:lnTo>
                    <a:pt x="458" y="75"/>
                  </a:lnTo>
                  <a:lnTo>
                    <a:pt x="462" y="73"/>
                  </a:lnTo>
                  <a:lnTo>
                    <a:pt x="454" y="106"/>
                  </a:lnTo>
                  <a:lnTo>
                    <a:pt x="469" y="114"/>
                  </a:lnTo>
                  <a:lnTo>
                    <a:pt x="471" y="130"/>
                  </a:lnTo>
                  <a:lnTo>
                    <a:pt x="487" y="128"/>
                  </a:lnTo>
                  <a:lnTo>
                    <a:pt x="506" y="144"/>
                  </a:lnTo>
                  <a:lnTo>
                    <a:pt x="523" y="150"/>
                  </a:lnTo>
                  <a:lnTo>
                    <a:pt x="528" y="161"/>
                  </a:lnTo>
                  <a:lnTo>
                    <a:pt x="544" y="174"/>
                  </a:lnTo>
                  <a:lnTo>
                    <a:pt x="561" y="166"/>
                  </a:lnTo>
                  <a:lnTo>
                    <a:pt x="570" y="144"/>
                  </a:lnTo>
                  <a:lnTo>
                    <a:pt x="576" y="106"/>
                  </a:lnTo>
                  <a:lnTo>
                    <a:pt x="574" y="73"/>
                  </a:lnTo>
                  <a:lnTo>
                    <a:pt x="580" y="46"/>
                  </a:lnTo>
                  <a:lnTo>
                    <a:pt x="576" y="41"/>
                  </a:lnTo>
                  <a:lnTo>
                    <a:pt x="591" y="8"/>
                  </a:lnTo>
                  <a:lnTo>
                    <a:pt x="598" y="0"/>
                  </a:lnTo>
                  <a:lnTo>
                    <a:pt x="600" y="8"/>
                  </a:lnTo>
                  <a:lnTo>
                    <a:pt x="600" y="24"/>
                  </a:lnTo>
                  <a:lnTo>
                    <a:pt x="607" y="29"/>
                  </a:lnTo>
                  <a:lnTo>
                    <a:pt x="607" y="38"/>
                  </a:lnTo>
                  <a:lnTo>
                    <a:pt x="613" y="46"/>
                  </a:lnTo>
                  <a:lnTo>
                    <a:pt x="621" y="87"/>
                  </a:lnTo>
                  <a:lnTo>
                    <a:pt x="626" y="92"/>
                  </a:lnTo>
                  <a:lnTo>
                    <a:pt x="638" y="87"/>
                  </a:lnTo>
                  <a:lnTo>
                    <a:pt x="652" y="106"/>
                  </a:lnTo>
                  <a:lnTo>
                    <a:pt x="656" y="144"/>
                  </a:lnTo>
                  <a:lnTo>
                    <a:pt x="663" y="152"/>
                  </a:lnTo>
                  <a:lnTo>
                    <a:pt x="669" y="190"/>
                  </a:lnTo>
                  <a:lnTo>
                    <a:pt x="673" y="193"/>
                  </a:lnTo>
                  <a:lnTo>
                    <a:pt x="673" y="205"/>
                  </a:lnTo>
                  <a:lnTo>
                    <a:pt x="683" y="210"/>
                  </a:lnTo>
                  <a:lnTo>
                    <a:pt x="696" y="210"/>
                  </a:lnTo>
                  <a:lnTo>
                    <a:pt x="699" y="224"/>
                  </a:lnTo>
                  <a:lnTo>
                    <a:pt x="710" y="226"/>
                  </a:lnTo>
                  <a:lnTo>
                    <a:pt x="724" y="236"/>
                  </a:lnTo>
                  <a:lnTo>
                    <a:pt x="720" y="245"/>
                  </a:lnTo>
                  <a:lnTo>
                    <a:pt x="729" y="251"/>
                  </a:lnTo>
                  <a:lnTo>
                    <a:pt x="737" y="265"/>
                  </a:lnTo>
                  <a:lnTo>
                    <a:pt x="741" y="291"/>
                  </a:lnTo>
                  <a:lnTo>
                    <a:pt x="745" y="289"/>
                  </a:lnTo>
                  <a:lnTo>
                    <a:pt x="750" y="281"/>
                  </a:lnTo>
                  <a:lnTo>
                    <a:pt x="760" y="294"/>
                  </a:lnTo>
                  <a:lnTo>
                    <a:pt x="762" y="289"/>
                  </a:lnTo>
                  <a:lnTo>
                    <a:pt x="766" y="318"/>
                  </a:lnTo>
                  <a:lnTo>
                    <a:pt x="795" y="346"/>
                  </a:lnTo>
                  <a:lnTo>
                    <a:pt x="811" y="376"/>
                  </a:lnTo>
                  <a:lnTo>
                    <a:pt x="811" y="412"/>
                  </a:lnTo>
                  <a:lnTo>
                    <a:pt x="820" y="455"/>
                  </a:lnTo>
                  <a:lnTo>
                    <a:pt x="807" y="524"/>
                  </a:lnTo>
                  <a:lnTo>
                    <a:pt x="797" y="553"/>
                  </a:lnTo>
                  <a:lnTo>
                    <a:pt x="772" y="587"/>
                  </a:lnTo>
                  <a:lnTo>
                    <a:pt x="774" y="594"/>
                  </a:lnTo>
                  <a:lnTo>
                    <a:pt x="762" y="635"/>
                  </a:lnTo>
                  <a:lnTo>
                    <a:pt x="760" y="630"/>
                  </a:lnTo>
                  <a:lnTo>
                    <a:pt x="751" y="649"/>
                  </a:lnTo>
                  <a:lnTo>
                    <a:pt x="748" y="700"/>
                  </a:lnTo>
                  <a:lnTo>
                    <a:pt x="734" y="708"/>
                  </a:lnTo>
                  <a:lnTo>
                    <a:pt x="710" y="712"/>
                  </a:lnTo>
                  <a:lnTo>
                    <a:pt x="683" y="736"/>
                  </a:lnTo>
                  <a:lnTo>
                    <a:pt x="673" y="736"/>
                  </a:lnTo>
                  <a:lnTo>
                    <a:pt x="673" y="741"/>
                  </a:lnTo>
                  <a:lnTo>
                    <a:pt x="677" y="741"/>
                  </a:lnTo>
                  <a:lnTo>
                    <a:pt x="675" y="749"/>
                  </a:lnTo>
                  <a:lnTo>
                    <a:pt x="659" y="731"/>
                  </a:lnTo>
                  <a:lnTo>
                    <a:pt x="654" y="722"/>
                  </a:lnTo>
                  <a:lnTo>
                    <a:pt x="644" y="725"/>
                  </a:lnTo>
                  <a:lnTo>
                    <a:pt x="648" y="717"/>
                  </a:lnTo>
                  <a:lnTo>
                    <a:pt x="644" y="709"/>
                  </a:lnTo>
                  <a:lnTo>
                    <a:pt x="633" y="717"/>
                  </a:lnTo>
                  <a:lnTo>
                    <a:pt x="640" y="720"/>
                  </a:lnTo>
                  <a:lnTo>
                    <a:pt x="613" y="739"/>
                  </a:lnTo>
                  <a:lnTo>
                    <a:pt x="594" y="727"/>
                  </a:lnTo>
                  <a:lnTo>
                    <a:pt x="582" y="722"/>
                  </a:lnTo>
                  <a:lnTo>
                    <a:pt x="576" y="725"/>
                  </a:lnTo>
                  <a:lnTo>
                    <a:pt x="553" y="712"/>
                  </a:lnTo>
                  <a:lnTo>
                    <a:pt x="544" y="698"/>
                  </a:lnTo>
                  <a:lnTo>
                    <a:pt x="539" y="686"/>
                  </a:lnTo>
                  <a:lnTo>
                    <a:pt x="541" y="674"/>
                  </a:lnTo>
                  <a:lnTo>
                    <a:pt x="539" y="662"/>
                  </a:lnTo>
                  <a:lnTo>
                    <a:pt x="528" y="647"/>
                  </a:lnTo>
                  <a:lnTo>
                    <a:pt x="530" y="638"/>
                  </a:lnTo>
                  <a:lnTo>
                    <a:pt x="507" y="645"/>
                  </a:lnTo>
                  <a:lnTo>
                    <a:pt x="514" y="635"/>
                  </a:lnTo>
                  <a:lnTo>
                    <a:pt x="514" y="621"/>
                  </a:lnTo>
                  <a:lnTo>
                    <a:pt x="506" y="605"/>
                  </a:lnTo>
                  <a:lnTo>
                    <a:pt x="497" y="630"/>
                  </a:lnTo>
                  <a:lnTo>
                    <a:pt x="481" y="633"/>
                  </a:lnTo>
                  <a:lnTo>
                    <a:pt x="483" y="626"/>
                  </a:lnTo>
                  <a:lnTo>
                    <a:pt x="491" y="624"/>
                  </a:lnTo>
                  <a:lnTo>
                    <a:pt x="493" y="602"/>
                  </a:lnTo>
                  <a:lnTo>
                    <a:pt x="502" y="585"/>
                  </a:lnTo>
                  <a:lnTo>
                    <a:pt x="504" y="575"/>
                  </a:lnTo>
                  <a:lnTo>
                    <a:pt x="499" y="556"/>
                  </a:lnTo>
                  <a:lnTo>
                    <a:pt x="497" y="568"/>
                  </a:lnTo>
                  <a:lnTo>
                    <a:pt x="487" y="589"/>
                  </a:lnTo>
                  <a:lnTo>
                    <a:pt x="471" y="602"/>
                  </a:lnTo>
                  <a:lnTo>
                    <a:pt x="462" y="616"/>
                  </a:lnTo>
                  <a:lnTo>
                    <a:pt x="462" y="628"/>
                  </a:lnTo>
                  <a:lnTo>
                    <a:pt x="446" y="616"/>
                  </a:lnTo>
                  <a:lnTo>
                    <a:pt x="446" y="611"/>
                  </a:lnTo>
                  <a:lnTo>
                    <a:pt x="452" y="616"/>
                  </a:lnTo>
                  <a:lnTo>
                    <a:pt x="450" y="606"/>
                  </a:lnTo>
                  <a:lnTo>
                    <a:pt x="438" y="575"/>
                  </a:lnTo>
                  <a:lnTo>
                    <a:pt x="425" y="568"/>
                  </a:lnTo>
                  <a:lnTo>
                    <a:pt x="427" y="559"/>
                  </a:lnTo>
                  <a:lnTo>
                    <a:pt x="408" y="546"/>
                  </a:lnTo>
                  <a:lnTo>
                    <a:pt x="411" y="548"/>
                  </a:lnTo>
                  <a:lnTo>
                    <a:pt x="394" y="542"/>
                  </a:lnTo>
                  <a:lnTo>
                    <a:pt x="387" y="544"/>
                  </a:lnTo>
                  <a:lnTo>
                    <a:pt x="375" y="532"/>
                  </a:lnTo>
                  <a:lnTo>
                    <a:pt x="359" y="529"/>
                  </a:lnTo>
                  <a:lnTo>
                    <a:pt x="324" y="529"/>
                  </a:lnTo>
                  <a:lnTo>
                    <a:pt x="303" y="544"/>
                  </a:lnTo>
                  <a:lnTo>
                    <a:pt x="262" y="548"/>
                  </a:lnTo>
                  <a:lnTo>
                    <a:pt x="221" y="570"/>
                  </a:lnTo>
                  <a:lnTo>
                    <a:pt x="212" y="592"/>
                  </a:lnTo>
                  <a:lnTo>
                    <a:pt x="138" y="594"/>
                  </a:lnTo>
                  <a:lnTo>
                    <a:pt x="125" y="611"/>
                  </a:lnTo>
                  <a:lnTo>
                    <a:pt x="115" y="611"/>
                  </a:lnTo>
                  <a:lnTo>
                    <a:pt x="103" y="626"/>
                  </a:lnTo>
                  <a:lnTo>
                    <a:pt x="97" y="626"/>
                  </a:lnTo>
                  <a:lnTo>
                    <a:pt x="94" y="630"/>
                  </a:lnTo>
                  <a:lnTo>
                    <a:pt x="59" y="624"/>
                  </a:lnTo>
                  <a:lnTo>
                    <a:pt x="47" y="606"/>
                  </a:lnTo>
                  <a:lnTo>
                    <a:pt x="38" y="605"/>
                  </a:lnTo>
                  <a:lnTo>
                    <a:pt x="38" y="587"/>
                  </a:lnTo>
                  <a:lnTo>
                    <a:pt x="45" y="587"/>
                  </a:lnTo>
                  <a:lnTo>
                    <a:pt x="52" y="575"/>
                  </a:lnTo>
                  <a:lnTo>
                    <a:pt x="52" y="532"/>
                  </a:lnTo>
                  <a:lnTo>
                    <a:pt x="37" y="496"/>
                  </a:lnTo>
                  <a:lnTo>
                    <a:pt x="35" y="467"/>
                  </a:lnTo>
                  <a:lnTo>
                    <a:pt x="19" y="433"/>
                  </a:lnTo>
                  <a:lnTo>
                    <a:pt x="14" y="409"/>
                  </a:lnTo>
                  <a:lnTo>
                    <a:pt x="0" y="385"/>
                  </a:lnTo>
                  <a:lnTo>
                    <a:pt x="3" y="387"/>
                  </a:lnTo>
                  <a:lnTo>
                    <a:pt x="8" y="398"/>
                  </a:lnTo>
                  <a:lnTo>
                    <a:pt x="12" y="395"/>
                  </a:lnTo>
                  <a:lnTo>
                    <a:pt x="10" y="382"/>
                  </a:lnTo>
                  <a:lnTo>
                    <a:pt x="14" y="390"/>
                  </a:lnTo>
                  <a:lnTo>
                    <a:pt x="19" y="382"/>
                  </a:lnTo>
                  <a:lnTo>
                    <a:pt x="2" y="341"/>
                  </a:lnTo>
                  <a:lnTo>
                    <a:pt x="2" y="330"/>
                  </a:lnTo>
                  <a:lnTo>
                    <a:pt x="10" y="313"/>
                  </a:lnTo>
                  <a:lnTo>
                    <a:pt x="8" y="286"/>
                  </a:lnTo>
                  <a:lnTo>
                    <a:pt x="14" y="275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786" name=""/>
          <p:cNvSpPr/>
          <p:nvPr/>
        </p:nvSpPr>
        <p:spPr>
          <a:xfrm>
            <a:off x="9113760" y="5864400"/>
            <a:ext cx="7920" cy="9360"/>
          </a:xfrm>
          <a:custGeom>
            <a:avLst/>
            <a:gdLst/>
            <a:ahLst/>
            <a:rect l="l" t="t" r="r" b="b"/>
            <a:pathLst>
              <a:path w="5" h="6">
                <a:moveTo>
                  <a:pt x="0" y="6"/>
                </a:moveTo>
                <a:lnTo>
                  <a:pt x="4" y="0"/>
                </a:lnTo>
                <a:lnTo>
                  <a:pt x="5" y="6"/>
                </a:lnTo>
                <a:lnTo>
                  <a:pt x="0" y="6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7440" bIns="-374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787" name=""/>
          <p:cNvGrpSpPr/>
          <p:nvPr/>
        </p:nvGrpSpPr>
        <p:grpSpPr>
          <a:xfrm>
            <a:off x="9113760" y="5864400"/>
            <a:ext cx="7920" cy="9360"/>
            <a:chOff x="9113760" y="5864400"/>
            <a:chExt cx="7920" cy="9360"/>
          </a:xfrm>
        </p:grpSpPr>
        <p:sp>
          <p:nvSpPr>
            <p:cNvPr id="788" name=""/>
            <p:cNvSpPr/>
            <p:nvPr/>
          </p:nvSpPr>
          <p:spPr>
            <a:xfrm>
              <a:off x="9113760" y="5864400"/>
              <a:ext cx="7920" cy="9360"/>
            </a:xfrm>
            <a:custGeom>
              <a:avLst/>
              <a:gdLst/>
              <a:ahLst/>
              <a:rect l="l" t="t" r="r" b="b"/>
              <a:pathLst>
                <a:path w="5" h="6">
                  <a:moveTo>
                    <a:pt x="0" y="6"/>
                  </a:moveTo>
                  <a:lnTo>
                    <a:pt x="4" y="0"/>
                  </a:lnTo>
                  <a:lnTo>
                    <a:pt x="5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7440" bIns="-3744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789" name=""/>
            <p:cNvSpPr/>
            <p:nvPr/>
          </p:nvSpPr>
          <p:spPr>
            <a:xfrm>
              <a:off x="9113760" y="5864400"/>
              <a:ext cx="7920" cy="9360"/>
            </a:xfrm>
            <a:custGeom>
              <a:avLst/>
              <a:gdLst/>
              <a:ahLst/>
              <a:rect l="l" t="t" r="r" b="b"/>
              <a:pathLst>
                <a:path w="5" h="6">
                  <a:moveTo>
                    <a:pt x="0" y="6"/>
                  </a:moveTo>
                  <a:lnTo>
                    <a:pt x="4" y="0"/>
                  </a:lnTo>
                  <a:lnTo>
                    <a:pt x="5" y="6"/>
                  </a:lnTo>
                  <a:lnTo>
                    <a:pt x="0" y="6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7440" bIns="-3744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790" name=""/>
          <p:cNvSpPr/>
          <p:nvPr/>
        </p:nvSpPr>
        <p:spPr>
          <a:xfrm>
            <a:off x="8736120" y="4738680"/>
            <a:ext cx="12600" cy="17640"/>
          </a:xfrm>
          <a:custGeom>
            <a:avLst/>
            <a:gdLst/>
            <a:ahLst/>
            <a:rect l="l" t="t" r="r" b="b"/>
            <a:pathLst>
              <a:path w="8" h="11">
                <a:moveTo>
                  <a:pt x="0" y="0"/>
                </a:moveTo>
                <a:lnTo>
                  <a:pt x="6" y="0"/>
                </a:lnTo>
                <a:lnTo>
                  <a:pt x="8" y="9"/>
                </a:lnTo>
                <a:lnTo>
                  <a:pt x="0" y="11"/>
                </a:lnTo>
                <a:lnTo>
                  <a:pt x="0" y="0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9160" bIns="-29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791" name=""/>
          <p:cNvGrpSpPr/>
          <p:nvPr/>
        </p:nvGrpSpPr>
        <p:grpSpPr>
          <a:xfrm>
            <a:off x="8736120" y="4738680"/>
            <a:ext cx="12600" cy="17640"/>
            <a:chOff x="8736120" y="4738680"/>
            <a:chExt cx="12600" cy="17640"/>
          </a:xfrm>
        </p:grpSpPr>
        <p:sp>
          <p:nvSpPr>
            <p:cNvPr id="792" name=""/>
            <p:cNvSpPr/>
            <p:nvPr/>
          </p:nvSpPr>
          <p:spPr>
            <a:xfrm>
              <a:off x="8736120" y="4738680"/>
              <a:ext cx="12600" cy="17640"/>
            </a:xfrm>
            <a:custGeom>
              <a:avLst/>
              <a:gdLst/>
              <a:ahLst/>
              <a:rect l="l" t="t" r="r" b="b"/>
              <a:pathLst>
                <a:path w="8" h="11">
                  <a:moveTo>
                    <a:pt x="0" y="0"/>
                  </a:moveTo>
                  <a:lnTo>
                    <a:pt x="6" y="0"/>
                  </a:lnTo>
                  <a:lnTo>
                    <a:pt x="8" y="9"/>
                  </a:lnTo>
                  <a:lnTo>
                    <a:pt x="0" y="1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9160" bIns="-291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793" name=""/>
            <p:cNvSpPr/>
            <p:nvPr/>
          </p:nvSpPr>
          <p:spPr>
            <a:xfrm>
              <a:off x="8736120" y="4738680"/>
              <a:ext cx="12600" cy="17640"/>
            </a:xfrm>
            <a:custGeom>
              <a:avLst/>
              <a:gdLst/>
              <a:ahLst/>
              <a:rect l="l" t="t" r="r" b="b"/>
              <a:pathLst>
                <a:path w="8" h="11">
                  <a:moveTo>
                    <a:pt x="0" y="0"/>
                  </a:moveTo>
                  <a:lnTo>
                    <a:pt x="6" y="0"/>
                  </a:lnTo>
                  <a:lnTo>
                    <a:pt x="8" y="9"/>
                  </a:lnTo>
                  <a:lnTo>
                    <a:pt x="0" y="11"/>
                  </a:lnTo>
                  <a:lnTo>
                    <a:pt x="0" y="0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9160" bIns="-291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794" name=""/>
          <p:cNvSpPr/>
          <p:nvPr/>
        </p:nvSpPr>
        <p:spPr>
          <a:xfrm>
            <a:off x="8537400" y="4638600"/>
            <a:ext cx="33480" cy="27000"/>
          </a:xfrm>
          <a:custGeom>
            <a:avLst/>
            <a:gdLst/>
            <a:ahLst/>
            <a:rect l="l" t="t" r="r" b="b"/>
            <a:pathLst>
              <a:path w="21" h="17">
                <a:moveTo>
                  <a:pt x="0" y="0"/>
                </a:moveTo>
                <a:lnTo>
                  <a:pt x="5" y="7"/>
                </a:lnTo>
                <a:lnTo>
                  <a:pt x="18" y="0"/>
                </a:lnTo>
                <a:lnTo>
                  <a:pt x="21" y="9"/>
                </a:lnTo>
                <a:lnTo>
                  <a:pt x="12" y="17"/>
                </a:lnTo>
                <a:lnTo>
                  <a:pt x="2" y="9"/>
                </a:lnTo>
                <a:lnTo>
                  <a:pt x="0" y="0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9800" bIns="-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795" name=""/>
          <p:cNvGrpSpPr/>
          <p:nvPr/>
        </p:nvGrpSpPr>
        <p:grpSpPr>
          <a:xfrm>
            <a:off x="8537400" y="4638600"/>
            <a:ext cx="33480" cy="27000"/>
            <a:chOff x="8537400" y="4638600"/>
            <a:chExt cx="33480" cy="27000"/>
          </a:xfrm>
        </p:grpSpPr>
        <p:sp>
          <p:nvSpPr>
            <p:cNvPr id="796" name=""/>
            <p:cNvSpPr/>
            <p:nvPr/>
          </p:nvSpPr>
          <p:spPr>
            <a:xfrm>
              <a:off x="8537400" y="4638600"/>
              <a:ext cx="33480" cy="27000"/>
            </a:xfrm>
            <a:custGeom>
              <a:avLst/>
              <a:gdLst/>
              <a:ahLst/>
              <a:rect l="l" t="t" r="r" b="b"/>
              <a:pathLst>
                <a:path w="21" h="17">
                  <a:moveTo>
                    <a:pt x="0" y="0"/>
                  </a:moveTo>
                  <a:lnTo>
                    <a:pt x="5" y="7"/>
                  </a:lnTo>
                  <a:lnTo>
                    <a:pt x="18" y="0"/>
                  </a:lnTo>
                  <a:lnTo>
                    <a:pt x="21" y="9"/>
                  </a:lnTo>
                  <a:lnTo>
                    <a:pt x="12" y="17"/>
                  </a:lnTo>
                  <a:lnTo>
                    <a:pt x="2" y="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19800" bIns="-19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797" name=""/>
            <p:cNvSpPr/>
            <p:nvPr/>
          </p:nvSpPr>
          <p:spPr>
            <a:xfrm>
              <a:off x="8537400" y="4638600"/>
              <a:ext cx="33480" cy="27000"/>
            </a:xfrm>
            <a:custGeom>
              <a:avLst/>
              <a:gdLst/>
              <a:ahLst/>
              <a:rect l="l" t="t" r="r" b="b"/>
              <a:pathLst>
                <a:path w="21" h="17">
                  <a:moveTo>
                    <a:pt x="0" y="0"/>
                  </a:moveTo>
                  <a:lnTo>
                    <a:pt x="5" y="7"/>
                  </a:lnTo>
                  <a:lnTo>
                    <a:pt x="18" y="0"/>
                  </a:lnTo>
                  <a:lnTo>
                    <a:pt x="21" y="9"/>
                  </a:lnTo>
                  <a:lnTo>
                    <a:pt x="12" y="17"/>
                  </a:lnTo>
                  <a:lnTo>
                    <a:pt x="2" y="9"/>
                  </a:lnTo>
                  <a:lnTo>
                    <a:pt x="0" y="0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19800" bIns="-19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798" name=""/>
          <p:cNvSpPr/>
          <p:nvPr/>
        </p:nvSpPr>
        <p:spPr>
          <a:xfrm>
            <a:off x="8526600" y="4645080"/>
            <a:ext cx="15840" cy="20520"/>
          </a:xfrm>
          <a:custGeom>
            <a:avLst/>
            <a:gdLst/>
            <a:ahLst/>
            <a:rect l="l" t="t" r="r" b="b"/>
            <a:pathLst>
              <a:path w="10" h="13">
                <a:moveTo>
                  <a:pt x="2" y="13"/>
                </a:moveTo>
                <a:lnTo>
                  <a:pt x="0" y="8"/>
                </a:lnTo>
                <a:lnTo>
                  <a:pt x="4" y="0"/>
                </a:lnTo>
                <a:lnTo>
                  <a:pt x="10" y="10"/>
                </a:lnTo>
                <a:lnTo>
                  <a:pt x="2" y="13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6280" bIns="-262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799" name=""/>
          <p:cNvGrpSpPr/>
          <p:nvPr/>
        </p:nvGrpSpPr>
        <p:grpSpPr>
          <a:xfrm>
            <a:off x="8526600" y="4645080"/>
            <a:ext cx="15840" cy="20520"/>
            <a:chOff x="8526600" y="4645080"/>
            <a:chExt cx="15840" cy="20520"/>
          </a:xfrm>
        </p:grpSpPr>
        <p:sp>
          <p:nvSpPr>
            <p:cNvPr id="800" name=""/>
            <p:cNvSpPr/>
            <p:nvPr/>
          </p:nvSpPr>
          <p:spPr>
            <a:xfrm>
              <a:off x="8526600" y="4645080"/>
              <a:ext cx="15840" cy="20520"/>
            </a:xfrm>
            <a:custGeom>
              <a:avLst/>
              <a:gdLst/>
              <a:ahLst/>
              <a:rect l="l" t="t" r="r" b="b"/>
              <a:pathLst>
                <a:path w="10" h="13">
                  <a:moveTo>
                    <a:pt x="2" y="13"/>
                  </a:moveTo>
                  <a:lnTo>
                    <a:pt x="0" y="8"/>
                  </a:lnTo>
                  <a:lnTo>
                    <a:pt x="4" y="0"/>
                  </a:lnTo>
                  <a:lnTo>
                    <a:pt x="10" y="10"/>
                  </a:lnTo>
                  <a:lnTo>
                    <a:pt x="2" y="13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6280" bIns="-262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801" name=""/>
            <p:cNvSpPr/>
            <p:nvPr/>
          </p:nvSpPr>
          <p:spPr>
            <a:xfrm>
              <a:off x="8526600" y="4645080"/>
              <a:ext cx="15840" cy="20520"/>
            </a:xfrm>
            <a:custGeom>
              <a:avLst/>
              <a:gdLst/>
              <a:ahLst/>
              <a:rect l="l" t="t" r="r" b="b"/>
              <a:pathLst>
                <a:path w="10" h="13">
                  <a:moveTo>
                    <a:pt x="2" y="13"/>
                  </a:moveTo>
                  <a:lnTo>
                    <a:pt x="0" y="8"/>
                  </a:lnTo>
                  <a:lnTo>
                    <a:pt x="4" y="0"/>
                  </a:lnTo>
                  <a:lnTo>
                    <a:pt x="10" y="10"/>
                  </a:lnTo>
                  <a:lnTo>
                    <a:pt x="2" y="13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6280" bIns="-262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802" name=""/>
          <p:cNvSpPr/>
          <p:nvPr/>
        </p:nvSpPr>
        <p:spPr>
          <a:xfrm>
            <a:off x="8825040" y="4840200"/>
            <a:ext cx="20520" cy="12960"/>
          </a:xfrm>
          <a:custGeom>
            <a:avLst/>
            <a:gdLst/>
            <a:ahLst/>
            <a:rect l="l" t="t" r="r" b="b"/>
            <a:pathLst>
              <a:path w="13" h="8">
                <a:moveTo>
                  <a:pt x="9" y="0"/>
                </a:moveTo>
                <a:lnTo>
                  <a:pt x="13" y="3"/>
                </a:lnTo>
                <a:lnTo>
                  <a:pt x="2" y="8"/>
                </a:lnTo>
                <a:lnTo>
                  <a:pt x="0" y="5"/>
                </a:lnTo>
                <a:lnTo>
                  <a:pt x="9" y="0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3840" bIns="-338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803" name=""/>
          <p:cNvGrpSpPr/>
          <p:nvPr/>
        </p:nvGrpSpPr>
        <p:grpSpPr>
          <a:xfrm>
            <a:off x="8825040" y="4840200"/>
            <a:ext cx="20520" cy="12960"/>
            <a:chOff x="8825040" y="4840200"/>
            <a:chExt cx="20520" cy="12960"/>
          </a:xfrm>
        </p:grpSpPr>
        <p:sp>
          <p:nvSpPr>
            <p:cNvPr id="804" name=""/>
            <p:cNvSpPr/>
            <p:nvPr/>
          </p:nvSpPr>
          <p:spPr>
            <a:xfrm>
              <a:off x="8825040" y="4840200"/>
              <a:ext cx="20520" cy="12960"/>
            </a:xfrm>
            <a:custGeom>
              <a:avLst/>
              <a:gdLst/>
              <a:ahLst/>
              <a:rect l="l" t="t" r="r" b="b"/>
              <a:pathLst>
                <a:path w="13" h="8">
                  <a:moveTo>
                    <a:pt x="9" y="0"/>
                  </a:moveTo>
                  <a:lnTo>
                    <a:pt x="13" y="3"/>
                  </a:lnTo>
                  <a:lnTo>
                    <a:pt x="2" y="8"/>
                  </a:lnTo>
                  <a:lnTo>
                    <a:pt x="0" y="5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3840" bIns="-3384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805" name=""/>
            <p:cNvSpPr/>
            <p:nvPr/>
          </p:nvSpPr>
          <p:spPr>
            <a:xfrm>
              <a:off x="8825040" y="4840200"/>
              <a:ext cx="20520" cy="12960"/>
            </a:xfrm>
            <a:custGeom>
              <a:avLst/>
              <a:gdLst/>
              <a:ahLst/>
              <a:rect l="l" t="t" r="r" b="b"/>
              <a:pathLst>
                <a:path w="13" h="8">
                  <a:moveTo>
                    <a:pt x="9" y="0"/>
                  </a:moveTo>
                  <a:lnTo>
                    <a:pt x="13" y="3"/>
                  </a:lnTo>
                  <a:lnTo>
                    <a:pt x="2" y="8"/>
                  </a:lnTo>
                  <a:lnTo>
                    <a:pt x="0" y="5"/>
                  </a:lnTo>
                  <a:lnTo>
                    <a:pt x="9" y="0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3840" bIns="-3384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806" name=""/>
          <p:cNvSpPr/>
          <p:nvPr/>
        </p:nvSpPr>
        <p:spPr>
          <a:xfrm>
            <a:off x="9274320" y="5173560"/>
            <a:ext cx="6120" cy="33480"/>
          </a:xfrm>
          <a:custGeom>
            <a:avLst/>
            <a:gdLst/>
            <a:ahLst/>
            <a:rect l="l" t="t" r="r" b="b"/>
            <a:pathLst>
              <a:path w="4" h="21">
                <a:moveTo>
                  <a:pt x="0" y="0"/>
                </a:moveTo>
                <a:lnTo>
                  <a:pt x="4" y="10"/>
                </a:lnTo>
                <a:lnTo>
                  <a:pt x="0" y="21"/>
                </a:lnTo>
                <a:lnTo>
                  <a:pt x="0" y="0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3320" bIns="-133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807" name=""/>
          <p:cNvGrpSpPr/>
          <p:nvPr/>
        </p:nvGrpSpPr>
        <p:grpSpPr>
          <a:xfrm>
            <a:off x="9274320" y="5173560"/>
            <a:ext cx="6120" cy="33480"/>
            <a:chOff x="9274320" y="5173560"/>
            <a:chExt cx="6120" cy="33480"/>
          </a:xfrm>
        </p:grpSpPr>
        <p:sp>
          <p:nvSpPr>
            <p:cNvPr id="808" name=""/>
            <p:cNvSpPr/>
            <p:nvPr/>
          </p:nvSpPr>
          <p:spPr>
            <a:xfrm>
              <a:off x="9274320" y="5173560"/>
              <a:ext cx="6120" cy="33480"/>
            </a:xfrm>
            <a:custGeom>
              <a:avLst/>
              <a:gdLst/>
              <a:ahLst/>
              <a:rect l="l" t="t" r="r" b="b"/>
              <a:pathLst>
                <a:path w="4" h="21">
                  <a:moveTo>
                    <a:pt x="0" y="0"/>
                  </a:moveTo>
                  <a:lnTo>
                    <a:pt x="4" y="10"/>
                  </a:lnTo>
                  <a:lnTo>
                    <a:pt x="0" y="2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13320" bIns="-133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809" name=""/>
            <p:cNvSpPr/>
            <p:nvPr/>
          </p:nvSpPr>
          <p:spPr>
            <a:xfrm>
              <a:off x="9274320" y="5173560"/>
              <a:ext cx="6120" cy="33480"/>
            </a:xfrm>
            <a:custGeom>
              <a:avLst/>
              <a:gdLst/>
              <a:ahLst/>
              <a:rect l="l" t="t" r="r" b="b"/>
              <a:pathLst>
                <a:path w="4" h="21">
                  <a:moveTo>
                    <a:pt x="0" y="0"/>
                  </a:moveTo>
                  <a:lnTo>
                    <a:pt x="4" y="10"/>
                  </a:lnTo>
                  <a:lnTo>
                    <a:pt x="0" y="21"/>
                  </a:lnTo>
                  <a:lnTo>
                    <a:pt x="0" y="0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13320" bIns="-133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810" name=""/>
          <p:cNvSpPr/>
          <p:nvPr/>
        </p:nvSpPr>
        <p:spPr>
          <a:xfrm>
            <a:off x="9102600" y="5838840"/>
            <a:ext cx="17640" cy="25560"/>
          </a:xfrm>
          <a:custGeom>
            <a:avLst/>
            <a:gdLst/>
            <a:ahLst/>
            <a:rect l="l" t="t" r="r" b="b"/>
            <a:pathLst>
              <a:path w="11" h="16">
                <a:moveTo>
                  <a:pt x="0" y="0"/>
                </a:moveTo>
                <a:lnTo>
                  <a:pt x="9" y="6"/>
                </a:lnTo>
                <a:lnTo>
                  <a:pt x="11" y="14"/>
                </a:lnTo>
                <a:lnTo>
                  <a:pt x="7" y="16"/>
                </a:lnTo>
                <a:lnTo>
                  <a:pt x="0" y="0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1240" bIns="-212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811" name=""/>
          <p:cNvGrpSpPr/>
          <p:nvPr/>
        </p:nvGrpSpPr>
        <p:grpSpPr>
          <a:xfrm>
            <a:off x="9102600" y="5838840"/>
            <a:ext cx="17640" cy="25560"/>
            <a:chOff x="9102600" y="5838840"/>
            <a:chExt cx="17640" cy="25560"/>
          </a:xfrm>
        </p:grpSpPr>
        <p:sp>
          <p:nvSpPr>
            <p:cNvPr id="812" name=""/>
            <p:cNvSpPr/>
            <p:nvPr/>
          </p:nvSpPr>
          <p:spPr>
            <a:xfrm>
              <a:off x="9102600" y="5838840"/>
              <a:ext cx="17640" cy="25560"/>
            </a:xfrm>
            <a:custGeom>
              <a:avLst/>
              <a:gdLst/>
              <a:ahLst/>
              <a:rect l="l" t="t" r="r" b="b"/>
              <a:pathLst>
                <a:path w="11" h="16">
                  <a:moveTo>
                    <a:pt x="0" y="0"/>
                  </a:moveTo>
                  <a:lnTo>
                    <a:pt x="9" y="6"/>
                  </a:lnTo>
                  <a:lnTo>
                    <a:pt x="11" y="14"/>
                  </a:lnTo>
                  <a:lnTo>
                    <a:pt x="7" y="1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1240" bIns="-2124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813" name=""/>
            <p:cNvSpPr/>
            <p:nvPr/>
          </p:nvSpPr>
          <p:spPr>
            <a:xfrm>
              <a:off x="9102600" y="5838840"/>
              <a:ext cx="17640" cy="25560"/>
            </a:xfrm>
            <a:custGeom>
              <a:avLst/>
              <a:gdLst/>
              <a:ahLst/>
              <a:rect l="l" t="t" r="r" b="b"/>
              <a:pathLst>
                <a:path w="11" h="16">
                  <a:moveTo>
                    <a:pt x="0" y="0"/>
                  </a:moveTo>
                  <a:lnTo>
                    <a:pt x="9" y="6"/>
                  </a:lnTo>
                  <a:lnTo>
                    <a:pt x="11" y="14"/>
                  </a:lnTo>
                  <a:lnTo>
                    <a:pt x="7" y="16"/>
                  </a:lnTo>
                  <a:lnTo>
                    <a:pt x="0" y="0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1240" bIns="-2124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814" name=""/>
          <p:cNvSpPr/>
          <p:nvPr/>
        </p:nvSpPr>
        <p:spPr>
          <a:xfrm>
            <a:off x="9005760" y="5883120"/>
            <a:ext cx="114480" cy="146160"/>
          </a:xfrm>
          <a:custGeom>
            <a:avLst/>
            <a:gdLst/>
            <a:ahLst/>
            <a:rect l="l" t="t" r="r" b="b"/>
            <a:pathLst>
              <a:path w="72" h="92">
                <a:moveTo>
                  <a:pt x="0" y="0"/>
                </a:moveTo>
                <a:lnTo>
                  <a:pt x="0" y="17"/>
                </a:lnTo>
                <a:lnTo>
                  <a:pt x="16" y="51"/>
                </a:lnTo>
                <a:lnTo>
                  <a:pt x="12" y="55"/>
                </a:lnTo>
                <a:lnTo>
                  <a:pt x="10" y="46"/>
                </a:lnTo>
                <a:lnTo>
                  <a:pt x="12" y="65"/>
                </a:lnTo>
                <a:lnTo>
                  <a:pt x="21" y="79"/>
                </a:lnTo>
                <a:lnTo>
                  <a:pt x="28" y="84"/>
                </a:lnTo>
                <a:lnTo>
                  <a:pt x="24" y="89"/>
                </a:lnTo>
                <a:lnTo>
                  <a:pt x="40" y="92"/>
                </a:lnTo>
                <a:lnTo>
                  <a:pt x="45" y="79"/>
                </a:lnTo>
                <a:lnTo>
                  <a:pt x="51" y="82"/>
                </a:lnTo>
                <a:lnTo>
                  <a:pt x="56" y="68"/>
                </a:lnTo>
                <a:lnTo>
                  <a:pt x="63" y="65"/>
                </a:lnTo>
                <a:lnTo>
                  <a:pt x="70" y="41"/>
                </a:lnTo>
                <a:lnTo>
                  <a:pt x="72" y="19"/>
                </a:lnTo>
                <a:lnTo>
                  <a:pt x="65" y="5"/>
                </a:lnTo>
                <a:lnTo>
                  <a:pt x="35" y="14"/>
                </a:lnTo>
                <a:lnTo>
                  <a:pt x="0" y="0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815" name=""/>
          <p:cNvGrpSpPr/>
          <p:nvPr/>
        </p:nvGrpSpPr>
        <p:grpSpPr>
          <a:xfrm>
            <a:off x="9005760" y="5883120"/>
            <a:ext cx="114480" cy="146160"/>
            <a:chOff x="9005760" y="5883120"/>
            <a:chExt cx="114480" cy="146160"/>
          </a:xfrm>
        </p:grpSpPr>
        <p:sp>
          <p:nvSpPr>
            <p:cNvPr id="816" name=""/>
            <p:cNvSpPr/>
            <p:nvPr/>
          </p:nvSpPr>
          <p:spPr>
            <a:xfrm>
              <a:off x="9005760" y="5883120"/>
              <a:ext cx="114480" cy="146160"/>
            </a:xfrm>
            <a:custGeom>
              <a:avLst/>
              <a:gdLst/>
              <a:ahLst/>
              <a:rect l="l" t="t" r="r" b="b"/>
              <a:pathLst>
                <a:path w="72" h="92">
                  <a:moveTo>
                    <a:pt x="0" y="0"/>
                  </a:moveTo>
                  <a:lnTo>
                    <a:pt x="0" y="17"/>
                  </a:lnTo>
                  <a:lnTo>
                    <a:pt x="16" y="51"/>
                  </a:lnTo>
                  <a:lnTo>
                    <a:pt x="12" y="55"/>
                  </a:lnTo>
                  <a:lnTo>
                    <a:pt x="10" y="46"/>
                  </a:lnTo>
                  <a:lnTo>
                    <a:pt x="12" y="65"/>
                  </a:lnTo>
                  <a:lnTo>
                    <a:pt x="21" y="79"/>
                  </a:lnTo>
                  <a:lnTo>
                    <a:pt x="28" y="84"/>
                  </a:lnTo>
                  <a:lnTo>
                    <a:pt x="24" y="89"/>
                  </a:lnTo>
                  <a:lnTo>
                    <a:pt x="40" y="92"/>
                  </a:lnTo>
                  <a:lnTo>
                    <a:pt x="45" y="79"/>
                  </a:lnTo>
                  <a:lnTo>
                    <a:pt x="51" y="82"/>
                  </a:lnTo>
                  <a:lnTo>
                    <a:pt x="56" y="68"/>
                  </a:lnTo>
                  <a:lnTo>
                    <a:pt x="63" y="65"/>
                  </a:lnTo>
                  <a:lnTo>
                    <a:pt x="70" y="41"/>
                  </a:lnTo>
                  <a:lnTo>
                    <a:pt x="72" y="19"/>
                  </a:lnTo>
                  <a:lnTo>
                    <a:pt x="65" y="5"/>
                  </a:lnTo>
                  <a:lnTo>
                    <a:pt x="35" y="1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817" name=""/>
            <p:cNvSpPr/>
            <p:nvPr/>
          </p:nvSpPr>
          <p:spPr>
            <a:xfrm>
              <a:off x="9005760" y="5883120"/>
              <a:ext cx="114480" cy="146160"/>
            </a:xfrm>
            <a:custGeom>
              <a:avLst/>
              <a:gdLst/>
              <a:ahLst/>
              <a:rect l="l" t="t" r="r" b="b"/>
              <a:pathLst>
                <a:path w="72" h="92">
                  <a:moveTo>
                    <a:pt x="0" y="0"/>
                  </a:moveTo>
                  <a:lnTo>
                    <a:pt x="0" y="17"/>
                  </a:lnTo>
                  <a:lnTo>
                    <a:pt x="16" y="51"/>
                  </a:lnTo>
                  <a:lnTo>
                    <a:pt x="12" y="55"/>
                  </a:lnTo>
                  <a:lnTo>
                    <a:pt x="10" y="46"/>
                  </a:lnTo>
                  <a:lnTo>
                    <a:pt x="12" y="65"/>
                  </a:lnTo>
                  <a:lnTo>
                    <a:pt x="21" y="79"/>
                  </a:lnTo>
                  <a:lnTo>
                    <a:pt x="28" y="84"/>
                  </a:lnTo>
                  <a:lnTo>
                    <a:pt x="24" y="89"/>
                  </a:lnTo>
                  <a:lnTo>
                    <a:pt x="40" y="92"/>
                  </a:lnTo>
                  <a:lnTo>
                    <a:pt x="45" y="79"/>
                  </a:lnTo>
                  <a:lnTo>
                    <a:pt x="51" y="82"/>
                  </a:lnTo>
                  <a:lnTo>
                    <a:pt x="56" y="68"/>
                  </a:lnTo>
                  <a:lnTo>
                    <a:pt x="63" y="65"/>
                  </a:lnTo>
                  <a:lnTo>
                    <a:pt x="70" y="41"/>
                  </a:lnTo>
                  <a:lnTo>
                    <a:pt x="72" y="19"/>
                  </a:lnTo>
                  <a:lnTo>
                    <a:pt x="65" y="5"/>
                  </a:lnTo>
                  <a:lnTo>
                    <a:pt x="35" y="14"/>
                  </a:lnTo>
                  <a:lnTo>
                    <a:pt x="0" y="0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818" name=""/>
          <p:cNvSpPr/>
          <p:nvPr/>
        </p:nvSpPr>
        <p:spPr>
          <a:xfrm>
            <a:off x="9489960" y="4657680"/>
            <a:ext cx="14400" cy="7920"/>
          </a:xfrm>
          <a:custGeom>
            <a:avLst/>
            <a:gdLst/>
            <a:ahLst/>
            <a:rect l="l" t="t" r="r" b="b"/>
            <a:pathLst>
              <a:path w="9" h="5">
                <a:moveTo>
                  <a:pt x="0" y="5"/>
                </a:moveTo>
                <a:lnTo>
                  <a:pt x="2" y="0"/>
                </a:lnTo>
                <a:lnTo>
                  <a:pt x="9" y="5"/>
                </a:lnTo>
                <a:lnTo>
                  <a:pt x="0" y="5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819" name=""/>
          <p:cNvGrpSpPr/>
          <p:nvPr/>
        </p:nvGrpSpPr>
        <p:grpSpPr>
          <a:xfrm>
            <a:off x="9489960" y="4657680"/>
            <a:ext cx="14400" cy="7920"/>
            <a:chOff x="9489960" y="4657680"/>
            <a:chExt cx="14400" cy="7920"/>
          </a:xfrm>
        </p:grpSpPr>
        <p:sp>
          <p:nvSpPr>
            <p:cNvPr id="820" name=""/>
            <p:cNvSpPr/>
            <p:nvPr/>
          </p:nvSpPr>
          <p:spPr>
            <a:xfrm>
              <a:off x="9489960" y="4657680"/>
              <a:ext cx="14400" cy="7920"/>
            </a:xfrm>
            <a:custGeom>
              <a:avLst/>
              <a:gdLst/>
              <a:ahLst/>
              <a:rect l="l" t="t" r="r" b="b"/>
              <a:pathLst>
                <a:path w="9" h="5">
                  <a:moveTo>
                    <a:pt x="0" y="5"/>
                  </a:moveTo>
                  <a:lnTo>
                    <a:pt x="2" y="0"/>
                  </a:lnTo>
                  <a:lnTo>
                    <a:pt x="9" y="5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8880" bIns="-388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821" name=""/>
            <p:cNvSpPr/>
            <p:nvPr/>
          </p:nvSpPr>
          <p:spPr>
            <a:xfrm>
              <a:off x="9489960" y="4657680"/>
              <a:ext cx="14400" cy="7920"/>
            </a:xfrm>
            <a:custGeom>
              <a:avLst/>
              <a:gdLst/>
              <a:ahLst/>
              <a:rect l="l" t="t" r="r" b="b"/>
              <a:pathLst>
                <a:path w="9" h="5">
                  <a:moveTo>
                    <a:pt x="0" y="5"/>
                  </a:moveTo>
                  <a:lnTo>
                    <a:pt x="2" y="0"/>
                  </a:lnTo>
                  <a:lnTo>
                    <a:pt x="9" y="5"/>
                  </a:lnTo>
                  <a:lnTo>
                    <a:pt x="0" y="5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8880" bIns="-388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822" name=""/>
          <p:cNvSpPr/>
          <p:nvPr/>
        </p:nvSpPr>
        <p:spPr>
          <a:xfrm>
            <a:off x="9539280" y="4600440"/>
            <a:ext cx="28440" cy="27000"/>
          </a:xfrm>
          <a:custGeom>
            <a:avLst/>
            <a:gdLst/>
            <a:ahLst/>
            <a:rect l="l" t="t" r="r" b="b"/>
            <a:pathLst>
              <a:path w="18" h="17">
                <a:moveTo>
                  <a:pt x="0" y="0"/>
                </a:moveTo>
                <a:lnTo>
                  <a:pt x="15" y="7"/>
                </a:lnTo>
                <a:lnTo>
                  <a:pt x="18" y="17"/>
                </a:lnTo>
                <a:lnTo>
                  <a:pt x="8" y="14"/>
                </a:lnTo>
                <a:lnTo>
                  <a:pt x="0" y="0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9800" bIns="-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823" name=""/>
          <p:cNvGrpSpPr/>
          <p:nvPr/>
        </p:nvGrpSpPr>
        <p:grpSpPr>
          <a:xfrm>
            <a:off x="9539280" y="4600440"/>
            <a:ext cx="28440" cy="27000"/>
            <a:chOff x="9539280" y="4600440"/>
            <a:chExt cx="28440" cy="27000"/>
          </a:xfrm>
        </p:grpSpPr>
        <p:sp>
          <p:nvSpPr>
            <p:cNvPr id="824" name=""/>
            <p:cNvSpPr/>
            <p:nvPr/>
          </p:nvSpPr>
          <p:spPr>
            <a:xfrm>
              <a:off x="9539280" y="4600440"/>
              <a:ext cx="28440" cy="27000"/>
            </a:xfrm>
            <a:custGeom>
              <a:avLst/>
              <a:gdLst/>
              <a:ahLst/>
              <a:rect l="l" t="t" r="r" b="b"/>
              <a:pathLst>
                <a:path w="18" h="17">
                  <a:moveTo>
                    <a:pt x="0" y="0"/>
                  </a:moveTo>
                  <a:lnTo>
                    <a:pt x="15" y="7"/>
                  </a:lnTo>
                  <a:lnTo>
                    <a:pt x="18" y="17"/>
                  </a:lnTo>
                  <a:lnTo>
                    <a:pt x="8" y="1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19800" bIns="-19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825" name=""/>
            <p:cNvSpPr/>
            <p:nvPr/>
          </p:nvSpPr>
          <p:spPr>
            <a:xfrm>
              <a:off x="9539280" y="4600440"/>
              <a:ext cx="28440" cy="27000"/>
            </a:xfrm>
            <a:custGeom>
              <a:avLst/>
              <a:gdLst/>
              <a:ahLst/>
              <a:rect l="l" t="t" r="r" b="b"/>
              <a:pathLst>
                <a:path w="18" h="17">
                  <a:moveTo>
                    <a:pt x="0" y="0"/>
                  </a:moveTo>
                  <a:lnTo>
                    <a:pt x="15" y="7"/>
                  </a:lnTo>
                  <a:lnTo>
                    <a:pt x="18" y="17"/>
                  </a:lnTo>
                  <a:lnTo>
                    <a:pt x="8" y="14"/>
                  </a:lnTo>
                  <a:lnTo>
                    <a:pt x="0" y="0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19800" bIns="-19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826" name=""/>
          <p:cNvSpPr/>
          <p:nvPr/>
        </p:nvSpPr>
        <p:spPr>
          <a:xfrm>
            <a:off x="9478800" y="4570560"/>
            <a:ext cx="44640" cy="17280"/>
          </a:xfrm>
          <a:custGeom>
            <a:avLst/>
            <a:gdLst/>
            <a:ahLst/>
            <a:rect l="l" t="t" r="r" b="b"/>
            <a:pathLst>
              <a:path w="28" h="11">
                <a:moveTo>
                  <a:pt x="0" y="0"/>
                </a:moveTo>
                <a:lnTo>
                  <a:pt x="16" y="0"/>
                </a:lnTo>
                <a:lnTo>
                  <a:pt x="28" y="11"/>
                </a:lnTo>
                <a:lnTo>
                  <a:pt x="9" y="11"/>
                </a:lnTo>
                <a:lnTo>
                  <a:pt x="0" y="5"/>
                </a:lnTo>
                <a:lnTo>
                  <a:pt x="0" y="0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9520" bIns="-29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827" name=""/>
          <p:cNvGrpSpPr/>
          <p:nvPr/>
        </p:nvGrpSpPr>
        <p:grpSpPr>
          <a:xfrm>
            <a:off x="9478800" y="4570560"/>
            <a:ext cx="44640" cy="17280"/>
            <a:chOff x="9478800" y="4570560"/>
            <a:chExt cx="44640" cy="17280"/>
          </a:xfrm>
        </p:grpSpPr>
        <p:sp>
          <p:nvSpPr>
            <p:cNvPr id="828" name=""/>
            <p:cNvSpPr/>
            <p:nvPr/>
          </p:nvSpPr>
          <p:spPr>
            <a:xfrm>
              <a:off x="9478800" y="4570560"/>
              <a:ext cx="44640" cy="17280"/>
            </a:xfrm>
            <a:custGeom>
              <a:avLst/>
              <a:gdLst/>
              <a:ahLst/>
              <a:rect l="l" t="t" r="r" b="b"/>
              <a:pathLst>
                <a:path w="28" h="11">
                  <a:moveTo>
                    <a:pt x="0" y="0"/>
                  </a:moveTo>
                  <a:lnTo>
                    <a:pt x="16" y="0"/>
                  </a:lnTo>
                  <a:lnTo>
                    <a:pt x="28" y="11"/>
                  </a:lnTo>
                  <a:lnTo>
                    <a:pt x="9" y="11"/>
                  </a:lnTo>
                  <a:lnTo>
                    <a:pt x="0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9520" bIns="-295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829" name=""/>
            <p:cNvSpPr/>
            <p:nvPr/>
          </p:nvSpPr>
          <p:spPr>
            <a:xfrm>
              <a:off x="9478800" y="4570560"/>
              <a:ext cx="44640" cy="17280"/>
            </a:xfrm>
            <a:custGeom>
              <a:avLst/>
              <a:gdLst/>
              <a:ahLst/>
              <a:rect l="l" t="t" r="r" b="b"/>
              <a:pathLst>
                <a:path w="28" h="11">
                  <a:moveTo>
                    <a:pt x="0" y="0"/>
                  </a:moveTo>
                  <a:lnTo>
                    <a:pt x="16" y="0"/>
                  </a:lnTo>
                  <a:lnTo>
                    <a:pt x="28" y="11"/>
                  </a:lnTo>
                  <a:lnTo>
                    <a:pt x="9" y="11"/>
                  </a:lnTo>
                  <a:lnTo>
                    <a:pt x="0" y="5"/>
                  </a:lnTo>
                  <a:lnTo>
                    <a:pt x="0" y="0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9520" bIns="-295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830" name=""/>
          <p:cNvSpPr/>
          <p:nvPr/>
        </p:nvSpPr>
        <p:spPr>
          <a:xfrm>
            <a:off x="9516960" y="4535640"/>
            <a:ext cx="28800" cy="44280"/>
          </a:xfrm>
          <a:custGeom>
            <a:avLst/>
            <a:gdLst/>
            <a:ahLst/>
            <a:rect l="l" t="t" r="r" b="b"/>
            <a:pathLst>
              <a:path w="18" h="28">
                <a:moveTo>
                  <a:pt x="0" y="0"/>
                </a:moveTo>
                <a:lnTo>
                  <a:pt x="18" y="28"/>
                </a:lnTo>
                <a:lnTo>
                  <a:pt x="8" y="19"/>
                </a:lnTo>
                <a:lnTo>
                  <a:pt x="0" y="0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520" bIns="-2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831" name=""/>
          <p:cNvGrpSpPr/>
          <p:nvPr/>
        </p:nvGrpSpPr>
        <p:grpSpPr>
          <a:xfrm>
            <a:off x="9516960" y="4535640"/>
            <a:ext cx="28800" cy="44280"/>
            <a:chOff x="9516960" y="4535640"/>
            <a:chExt cx="28800" cy="44280"/>
          </a:xfrm>
        </p:grpSpPr>
        <p:sp>
          <p:nvSpPr>
            <p:cNvPr id="832" name=""/>
            <p:cNvSpPr/>
            <p:nvPr/>
          </p:nvSpPr>
          <p:spPr>
            <a:xfrm>
              <a:off x="9516960" y="4535640"/>
              <a:ext cx="28800" cy="44280"/>
            </a:xfrm>
            <a:custGeom>
              <a:avLst/>
              <a:gdLst/>
              <a:ahLst/>
              <a:rect l="l" t="t" r="r" b="b"/>
              <a:pathLst>
                <a:path w="18" h="28">
                  <a:moveTo>
                    <a:pt x="0" y="0"/>
                  </a:moveTo>
                  <a:lnTo>
                    <a:pt x="18" y="28"/>
                  </a:lnTo>
                  <a:lnTo>
                    <a:pt x="8" y="1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520" bIns="-25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833" name=""/>
            <p:cNvSpPr/>
            <p:nvPr/>
          </p:nvSpPr>
          <p:spPr>
            <a:xfrm>
              <a:off x="9516960" y="4535640"/>
              <a:ext cx="28800" cy="44280"/>
            </a:xfrm>
            <a:custGeom>
              <a:avLst/>
              <a:gdLst/>
              <a:ahLst/>
              <a:rect l="l" t="t" r="r" b="b"/>
              <a:pathLst>
                <a:path w="18" h="28">
                  <a:moveTo>
                    <a:pt x="0" y="0"/>
                  </a:moveTo>
                  <a:lnTo>
                    <a:pt x="18" y="28"/>
                  </a:lnTo>
                  <a:lnTo>
                    <a:pt x="8" y="19"/>
                  </a:lnTo>
                  <a:lnTo>
                    <a:pt x="0" y="0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520" bIns="-25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834" name=""/>
          <p:cNvSpPr/>
          <p:nvPr/>
        </p:nvSpPr>
        <p:spPr>
          <a:xfrm>
            <a:off x="9448920" y="4500720"/>
            <a:ext cx="38160" cy="34920"/>
          </a:xfrm>
          <a:custGeom>
            <a:avLst/>
            <a:gdLst/>
            <a:ahLst/>
            <a:rect l="l" t="t" r="r" b="b"/>
            <a:pathLst>
              <a:path w="24" h="22">
                <a:moveTo>
                  <a:pt x="0" y="0"/>
                </a:moveTo>
                <a:lnTo>
                  <a:pt x="22" y="14"/>
                </a:lnTo>
                <a:lnTo>
                  <a:pt x="24" y="22"/>
                </a:lnTo>
                <a:lnTo>
                  <a:pt x="3" y="9"/>
                </a:lnTo>
                <a:lnTo>
                  <a:pt x="0" y="0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1880" bIns="-11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835" name=""/>
          <p:cNvGrpSpPr/>
          <p:nvPr/>
        </p:nvGrpSpPr>
        <p:grpSpPr>
          <a:xfrm>
            <a:off x="9448920" y="4500720"/>
            <a:ext cx="38160" cy="34920"/>
            <a:chOff x="9448920" y="4500720"/>
            <a:chExt cx="38160" cy="34920"/>
          </a:xfrm>
        </p:grpSpPr>
        <p:sp>
          <p:nvSpPr>
            <p:cNvPr id="836" name=""/>
            <p:cNvSpPr/>
            <p:nvPr/>
          </p:nvSpPr>
          <p:spPr>
            <a:xfrm>
              <a:off x="9448920" y="4500720"/>
              <a:ext cx="38160" cy="34920"/>
            </a:xfrm>
            <a:custGeom>
              <a:avLst/>
              <a:gdLst/>
              <a:ahLst/>
              <a:rect l="l" t="t" r="r" b="b"/>
              <a:pathLst>
                <a:path w="24" h="22">
                  <a:moveTo>
                    <a:pt x="0" y="0"/>
                  </a:moveTo>
                  <a:lnTo>
                    <a:pt x="22" y="14"/>
                  </a:lnTo>
                  <a:lnTo>
                    <a:pt x="24" y="22"/>
                  </a:lnTo>
                  <a:lnTo>
                    <a:pt x="3" y="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11880" bIns="-118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837" name=""/>
            <p:cNvSpPr/>
            <p:nvPr/>
          </p:nvSpPr>
          <p:spPr>
            <a:xfrm>
              <a:off x="9448920" y="4500720"/>
              <a:ext cx="38160" cy="34920"/>
            </a:xfrm>
            <a:custGeom>
              <a:avLst/>
              <a:gdLst/>
              <a:ahLst/>
              <a:rect l="l" t="t" r="r" b="b"/>
              <a:pathLst>
                <a:path w="24" h="22">
                  <a:moveTo>
                    <a:pt x="0" y="0"/>
                  </a:moveTo>
                  <a:lnTo>
                    <a:pt x="22" y="14"/>
                  </a:lnTo>
                  <a:lnTo>
                    <a:pt x="24" y="22"/>
                  </a:lnTo>
                  <a:lnTo>
                    <a:pt x="3" y="9"/>
                  </a:lnTo>
                  <a:lnTo>
                    <a:pt x="0" y="0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11880" bIns="-118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838" name=""/>
          <p:cNvSpPr/>
          <p:nvPr/>
        </p:nvSpPr>
        <p:spPr>
          <a:xfrm>
            <a:off x="9404280" y="4514760"/>
            <a:ext cx="20880" cy="20880"/>
          </a:xfrm>
          <a:custGeom>
            <a:avLst/>
            <a:gdLst/>
            <a:ahLst/>
            <a:rect l="l" t="t" r="r" b="b"/>
            <a:pathLst>
              <a:path w="13" h="13">
                <a:moveTo>
                  <a:pt x="0" y="8"/>
                </a:moveTo>
                <a:lnTo>
                  <a:pt x="0" y="3"/>
                </a:lnTo>
                <a:lnTo>
                  <a:pt x="6" y="0"/>
                </a:lnTo>
                <a:lnTo>
                  <a:pt x="13" y="13"/>
                </a:lnTo>
                <a:lnTo>
                  <a:pt x="0" y="8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5920" bIns="-259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839" name=""/>
          <p:cNvGrpSpPr/>
          <p:nvPr/>
        </p:nvGrpSpPr>
        <p:grpSpPr>
          <a:xfrm>
            <a:off x="9404280" y="4514760"/>
            <a:ext cx="20880" cy="20880"/>
            <a:chOff x="9404280" y="4514760"/>
            <a:chExt cx="20880" cy="20880"/>
          </a:xfrm>
        </p:grpSpPr>
        <p:sp>
          <p:nvSpPr>
            <p:cNvPr id="840" name=""/>
            <p:cNvSpPr/>
            <p:nvPr/>
          </p:nvSpPr>
          <p:spPr>
            <a:xfrm>
              <a:off x="9404280" y="4514760"/>
              <a:ext cx="20880" cy="20880"/>
            </a:xfrm>
            <a:custGeom>
              <a:avLst/>
              <a:gdLst/>
              <a:ahLst/>
              <a:rect l="l" t="t" r="r" b="b"/>
              <a:pathLst>
                <a:path w="13" h="13">
                  <a:moveTo>
                    <a:pt x="0" y="8"/>
                  </a:moveTo>
                  <a:lnTo>
                    <a:pt x="0" y="3"/>
                  </a:lnTo>
                  <a:lnTo>
                    <a:pt x="6" y="0"/>
                  </a:lnTo>
                  <a:lnTo>
                    <a:pt x="13" y="13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5920" bIns="-259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841" name=""/>
            <p:cNvSpPr/>
            <p:nvPr/>
          </p:nvSpPr>
          <p:spPr>
            <a:xfrm>
              <a:off x="9404280" y="4514760"/>
              <a:ext cx="20880" cy="20880"/>
            </a:xfrm>
            <a:custGeom>
              <a:avLst/>
              <a:gdLst/>
              <a:ahLst/>
              <a:rect l="l" t="t" r="r" b="b"/>
              <a:pathLst>
                <a:path w="13" h="13">
                  <a:moveTo>
                    <a:pt x="0" y="8"/>
                  </a:moveTo>
                  <a:lnTo>
                    <a:pt x="0" y="3"/>
                  </a:lnTo>
                  <a:lnTo>
                    <a:pt x="6" y="0"/>
                  </a:lnTo>
                  <a:lnTo>
                    <a:pt x="13" y="13"/>
                  </a:lnTo>
                  <a:lnTo>
                    <a:pt x="0" y="8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5920" bIns="-259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842" name=""/>
          <p:cNvSpPr/>
          <p:nvPr/>
        </p:nvSpPr>
        <p:spPr>
          <a:xfrm>
            <a:off x="9398160" y="4513320"/>
            <a:ext cx="2880" cy="9360"/>
          </a:xfrm>
          <a:custGeom>
            <a:avLst/>
            <a:gdLst/>
            <a:ahLst/>
            <a:rect l="l" t="t" r="r" b="b"/>
            <a:pathLst>
              <a:path w="2" h="6">
                <a:moveTo>
                  <a:pt x="2" y="0"/>
                </a:moveTo>
                <a:lnTo>
                  <a:pt x="0" y="6"/>
                </a:lnTo>
                <a:lnTo>
                  <a:pt x="0" y="0"/>
                </a:lnTo>
                <a:lnTo>
                  <a:pt x="2" y="0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7440" bIns="-374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843" name=""/>
          <p:cNvGrpSpPr/>
          <p:nvPr/>
        </p:nvGrpSpPr>
        <p:grpSpPr>
          <a:xfrm>
            <a:off x="9398160" y="4513320"/>
            <a:ext cx="2880" cy="9360"/>
            <a:chOff x="9398160" y="4513320"/>
            <a:chExt cx="2880" cy="9360"/>
          </a:xfrm>
        </p:grpSpPr>
        <p:sp>
          <p:nvSpPr>
            <p:cNvPr id="844" name=""/>
            <p:cNvSpPr/>
            <p:nvPr/>
          </p:nvSpPr>
          <p:spPr>
            <a:xfrm>
              <a:off x="9398160" y="4513320"/>
              <a:ext cx="2880" cy="9360"/>
            </a:xfrm>
            <a:custGeom>
              <a:avLst/>
              <a:gdLst/>
              <a:ahLst/>
              <a:rect l="l" t="t" r="r" b="b"/>
              <a:pathLst>
                <a:path w="2" h="6">
                  <a:moveTo>
                    <a:pt x="2" y="0"/>
                  </a:moveTo>
                  <a:lnTo>
                    <a:pt x="0" y="6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7440" bIns="-3744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845" name=""/>
            <p:cNvSpPr/>
            <p:nvPr/>
          </p:nvSpPr>
          <p:spPr>
            <a:xfrm>
              <a:off x="9398160" y="4513320"/>
              <a:ext cx="2880" cy="9360"/>
            </a:xfrm>
            <a:custGeom>
              <a:avLst/>
              <a:gdLst/>
              <a:ahLst/>
              <a:rect l="l" t="t" r="r" b="b"/>
              <a:pathLst>
                <a:path w="2" h="6">
                  <a:moveTo>
                    <a:pt x="2" y="0"/>
                  </a:moveTo>
                  <a:lnTo>
                    <a:pt x="0" y="6"/>
                  </a:lnTo>
                  <a:lnTo>
                    <a:pt x="0" y="0"/>
                  </a:lnTo>
                  <a:lnTo>
                    <a:pt x="2" y="0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7440" bIns="-3744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846" name=""/>
          <p:cNvSpPr/>
          <p:nvPr/>
        </p:nvSpPr>
        <p:spPr>
          <a:xfrm>
            <a:off x="9381960" y="4467240"/>
            <a:ext cx="33480" cy="25560"/>
          </a:xfrm>
          <a:custGeom>
            <a:avLst/>
            <a:gdLst/>
            <a:ahLst/>
            <a:rect l="l" t="t" r="r" b="b"/>
            <a:pathLst>
              <a:path w="21" h="16">
                <a:moveTo>
                  <a:pt x="0" y="0"/>
                </a:moveTo>
                <a:lnTo>
                  <a:pt x="21" y="16"/>
                </a:lnTo>
                <a:lnTo>
                  <a:pt x="9" y="11"/>
                </a:lnTo>
                <a:lnTo>
                  <a:pt x="0" y="0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1240" bIns="-212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847" name=""/>
          <p:cNvGrpSpPr/>
          <p:nvPr/>
        </p:nvGrpSpPr>
        <p:grpSpPr>
          <a:xfrm>
            <a:off x="9381960" y="4467240"/>
            <a:ext cx="33480" cy="25560"/>
            <a:chOff x="9381960" y="4467240"/>
            <a:chExt cx="33480" cy="25560"/>
          </a:xfrm>
        </p:grpSpPr>
        <p:sp>
          <p:nvSpPr>
            <p:cNvPr id="848" name=""/>
            <p:cNvSpPr/>
            <p:nvPr/>
          </p:nvSpPr>
          <p:spPr>
            <a:xfrm>
              <a:off x="9381960" y="4467240"/>
              <a:ext cx="33480" cy="25560"/>
            </a:xfrm>
            <a:custGeom>
              <a:avLst/>
              <a:gdLst/>
              <a:ahLst/>
              <a:rect l="l" t="t" r="r" b="b"/>
              <a:pathLst>
                <a:path w="21" h="16">
                  <a:moveTo>
                    <a:pt x="0" y="0"/>
                  </a:moveTo>
                  <a:lnTo>
                    <a:pt x="21" y="16"/>
                  </a:lnTo>
                  <a:lnTo>
                    <a:pt x="9" y="1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1240" bIns="-2124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849" name=""/>
            <p:cNvSpPr/>
            <p:nvPr/>
          </p:nvSpPr>
          <p:spPr>
            <a:xfrm>
              <a:off x="9381960" y="4467240"/>
              <a:ext cx="33480" cy="25560"/>
            </a:xfrm>
            <a:custGeom>
              <a:avLst/>
              <a:gdLst/>
              <a:ahLst/>
              <a:rect l="l" t="t" r="r" b="b"/>
              <a:pathLst>
                <a:path w="21" h="16">
                  <a:moveTo>
                    <a:pt x="0" y="0"/>
                  </a:moveTo>
                  <a:lnTo>
                    <a:pt x="21" y="16"/>
                  </a:lnTo>
                  <a:lnTo>
                    <a:pt x="9" y="11"/>
                  </a:lnTo>
                  <a:lnTo>
                    <a:pt x="0" y="0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1240" bIns="-2124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850" name=""/>
          <p:cNvSpPr/>
          <p:nvPr/>
        </p:nvSpPr>
        <p:spPr>
          <a:xfrm>
            <a:off x="8008920" y="4030560"/>
            <a:ext cx="44640" cy="38160"/>
          </a:xfrm>
          <a:custGeom>
            <a:avLst/>
            <a:gdLst/>
            <a:ahLst/>
            <a:rect l="l" t="t" r="r" b="b"/>
            <a:pathLst>
              <a:path w="28" h="24">
                <a:moveTo>
                  <a:pt x="0" y="13"/>
                </a:moveTo>
                <a:lnTo>
                  <a:pt x="18" y="0"/>
                </a:lnTo>
                <a:lnTo>
                  <a:pt x="24" y="5"/>
                </a:lnTo>
                <a:lnTo>
                  <a:pt x="28" y="18"/>
                </a:lnTo>
                <a:lnTo>
                  <a:pt x="18" y="8"/>
                </a:lnTo>
                <a:lnTo>
                  <a:pt x="12" y="24"/>
                </a:lnTo>
                <a:lnTo>
                  <a:pt x="0" y="13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8640" bIns="-86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851" name=""/>
          <p:cNvGrpSpPr/>
          <p:nvPr/>
        </p:nvGrpSpPr>
        <p:grpSpPr>
          <a:xfrm>
            <a:off x="8008920" y="4030560"/>
            <a:ext cx="44640" cy="38160"/>
            <a:chOff x="8008920" y="4030560"/>
            <a:chExt cx="44640" cy="38160"/>
          </a:xfrm>
        </p:grpSpPr>
        <p:sp>
          <p:nvSpPr>
            <p:cNvPr id="852" name=""/>
            <p:cNvSpPr/>
            <p:nvPr/>
          </p:nvSpPr>
          <p:spPr>
            <a:xfrm>
              <a:off x="8008920" y="4030560"/>
              <a:ext cx="44640" cy="38160"/>
            </a:xfrm>
            <a:custGeom>
              <a:avLst/>
              <a:gdLst/>
              <a:ahLst/>
              <a:rect l="l" t="t" r="r" b="b"/>
              <a:pathLst>
                <a:path w="28" h="24">
                  <a:moveTo>
                    <a:pt x="0" y="13"/>
                  </a:moveTo>
                  <a:lnTo>
                    <a:pt x="18" y="0"/>
                  </a:lnTo>
                  <a:lnTo>
                    <a:pt x="24" y="5"/>
                  </a:lnTo>
                  <a:lnTo>
                    <a:pt x="28" y="18"/>
                  </a:lnTo>
                  <a:lnTo>
                    <a:pt x="18" y="8"/>
                  </a:lnTo>
                  <a:lnTo>
                    <a:pt x="12" y="24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8640" bIns="-864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853" name=""/>
            <p:cNvSpPr/>
            <p:nvPr/>
          </p:nvSpPr>
          <p:spPr>
            <a:xfrm>
              <a:off x="8008920" y="4030560"/>
              <a:ext cx="44640" cy="38160"/>
            </a:xfrm>
            <a:custGeom>
              <a:avLst/>
              <a:gdLst/>
              <a:ahLst/>
              <a:rect l="l" t="t" r="r" b="b"/>
              <a:pathLst>
                <a:path w="28" h="24">
                  <a:moveTo>
                    <a:pt x="0" y="13"/>
                  </a:moveTo>
                  <a:lnTo>
                    <a:pt x="18" y="0"/>
                  </a:lnTo>
                  <a:lnTo>
                    <a:pt x="24" y="5"/>
                  </a:lnTo>
                  <a:lnTo>
                    <a:pt x="28" y="18"/>
                  </a:lnTo>
                  <a:lnTo>
                    <a:pt x="18" y="8"/>
                  </a:lnTo>
                  <a:lnTo>
                    <a:pt x="12" y="24"/>
                  </a:lnTo>
                  <a:lnTo>
                    <a:pt x="0" y="13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8640" bIns="-864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854" name=""/>
          <p:cNvGrpSpPr/>
          <p:nvPr/>
        </p:nvGrpSpPr>
        <p:grpSpPr>
          <a:xfrm>
            <a:off x="6707160" y="1851120"/>
            <a:ext cx="3052800" cy="3044880"/>
            <a:chOff x="6707160" y="1851120"/>
            <a:chExt cx="3052800" cy="3044880"/>
          </a:xfrm>
        </p:grpSpPr>
        <p:sp>
          <p:nvSpPr>
            <p:cNvPr id="855" name=""/>
            <p:cNvSpPr/>
            <p:nvPr/>
          </p:nvSpPr>
          <p:spPr>
            <a:xfrm>
              <a:off x="9063000" y="4295880"/>
              <a:ext cx="15840" cy="7920"/>
            </a:xfrm>
            <a:custGeom>
              <a:avLst/>
              <a:gdLst/>
              <a:ahLst/>
              <a:rect l="l" t="t" r="r" b="b"/>
              <a:pathLst>
                <a:path w="10" h="5">
                  <a:moveTo>
                    <a:pt x="0" y="0"/>
                  </a:moveTo>
                  <a:lnTo>
                    <a:pt x="10" y="0"/>
                  </a:lnTo>
                  <a:lnTo>
                    <a:pt x="8" y="5"/>
                  </a:lnTo>
                  <a:lnTo>
                    <a:pt x="2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8880" bIns="-388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grpSp>
          <p:nvGrpSpPr>
            <p:cNvPr id="856" name=""/>
            <p:cNvGrpSpPr/>
            <p:nvPr/>
          </p:nvGrpSpPr>
          <p:grpSpPr>
            <a:xfrm>
              <a:off x="9063000" y="4295880"/>
              <a:ext cx="15840" cy="7920"/>
              <a:chOff x="9063000" y="4295880"/>
              <a:chExt cx="15840" cy="7920"/>
            </a:xfrm>
          </p:grpSpPr>
          <p:sp>
            <p:nvSpPr>
              <p:cNvPr id="857" name=""/>
              <p:cNvSpPr/>
              <p:nvPr/>
            </p:nvSpPr>
            <p:spPr>
              <a:xfrm>
                <a:off x="9063000" y="4295880"/>
                <a:ext cx="15840" cy="7920"/>
              </a:xfrm>
              <a:custGeom>
                <a:avLst/>
                <a:gdLst/>
                <a:ahLst/>
                <a:rect l="l" t="t" r="r" b="b"/>
                <a:pathLst>
                  <a:path w="10" h="5">
                    <a:moveTo>
                      <a:pt x="0" y="0"/>
                    </a:moveTo>
                    <a:lnTo>
                      <a:pt x="10" y="0"/>
                    </a:lnTo>
                    <a:lnTo>
                      <a:pt x="8" y="5"/>
                    </a:lnTo>
                    <a:lnTo>
                      <a:pt x="2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8226"/>
              </a:solidFill>
              <a:ln w="9360">
                <a:solidFill>
                  <a:srgbClr val="008226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38880" bIns="-388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858" name=""/>
              <p:cNvSpPr/>
              <p:nvPr/>
            </p:nvSpPr>
            <p:spPr>
              <a:xfrm>
                <a:off x="9063000" y="4295880"/>
                <a:ext cx="15840" cy="7920"/>
              </a:xfrm>
              <a:custGeom>
                <a:avLst/>
                <a:gdLst/>
                <a:ahLst/>
                <a:rect l="l" t="t" r="r" b="b"/>
                <a:pathLst>
                  <a:path w="10" h="5">
                    <a:moveTo>
                      <a:pt x="0" y="0"/>
                    </a:moveTo>
                    <a:lnTo>
                      <a:pt x="10" y="0"/>
                    </a:lnTo>
                    <a:lnTo>
                      <a:pt x="8" y="5"/>
                    </a:lnTo>
                    <a:lnTo>
                      <a:pt x="2" y="5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008226"/>
              </a:solidFill>
              <a:ln w="3240">
                <a:solidFill>
                  <a:srgbClr val="008226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38880" bIns="-388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  <p:sp>
          <p:nvSpPr>
            <p:cNvPr id="859" name=""/>
            <p:cNvSpPr/>
            <p:nvPr/>
          </p:nvSpPr>
          <p:spPr>
            <a:xfrm>
              <a:off x="8880480" y="4314960"/>
              <a:ext cx="318960" cy="304560"/>
            </a:xfrm>
            <a:custGeom>
              <a:avLst/>
              <a:gdLst/>
              <a:ahLst/>
              <a:rect l="l" t="t" r="r" b="b"/>
              <a:pathLst>
                <a:path w="201" h="192">
                  <a:moveTo>
                    <a:pt x="2" y="60"/>
                  </a:moveTo>
                  <a:lnTo>
                    <a:pt x="2" y="0"/>
                  </a:lnTo>
                  <a:lnTo>
                    <a:pt x="70" y="28"/>
                  </a:lnTo>
                  <a:lnTo>
                    <a:pt x="93" y="47"/>
                  </a:lnTo>
                  <a:lnTo>
                    <a:pt x="100" y="69"/>
                  </a:lnTo>
                  <a:lnTo>
                    <a:pt x="136" y="84"/>
                  </a:lnTo>
                  <a:lnTo>
                    <a:pt x="141" y="101"/>
                  </a:lnTo>
                  <a:lnTo>
                    <a:pt x="124" y="104"/>
                  </a:lnTo>
                  <a:lnTo>
                    <a:pt x="129" y="115"/>
                  </a:lnTo>
                  <a:lnTo>
                    <a:pt x="143" y="132"/>
                  </a:lnTo>
                  <a:lnTo>
                    <a:pt x="155" y="151"/>
                  </a:lnTo>
                  <a:lnTo>
                    <a:pt x="168" y="154"/>
                  </a:lnTo>
                  <a:lnTo>
                    <a:pt x="168" y="164"/>
                  </a:lnTo>
                  <a:lnTo>
                    <a:pt x="185" y="170"/>
                  </a:lnTo>
                  <a:lnTo>
                    <a:pt x="180" y="175"/>
                  </a:lnTo>
                  <a:lnTo>
                    <a:pt x="201" y="183"/>
                  </a:lnTo>
                  <a:lnTo>
                    <a:pt x="190" y="186"/>
                  </a:lnTo>
                  <a:lnTo>
                    <a:pt x="197" y="187"/>
                  </a:lnTo>
                  <a:lnTo>
                    <a:pt x="190" y="192"/>
                  </a:lnTo>
                  <a:lnTo>
                    <a:pt x="182" y="187"/>
                  </a:lnTo>
                  <a:lnTo>
                    <a:pt x="138" y="178"/>
                  </a:lnTo>
                  <a:lnTo>
                    <a:pt x="122" y="161"/>
                  </a:lnTo>
                  <a:lnTo>
                    <a:pt x="122" y="156"/>
                  </a:lnTo>
                  <a:lnTo>
                    <a:pt x="116" y="154"/>
                  </a:lnTo>
                  <a:lnTo>
                    <a:pt x="105" y="137"/>
                  </a:lnTo>
                  <a:lnTo>
                    <a:pt x="70" y="118"/>
                  </a:lnTo>
                  <a:lnTo>
                    <a:pt x="65" y="123"/>
                  </a:lnTo>
                  <a:lnTo>
                    <a:pt x="58" y="120"/>
                  </a:lnTo>
                  <a:lnTo>
                    <a:pt x="60" y="127"/>
                  </a:lnTo>
                  <a:lnTo>
                    <a:pt x="54" y="129"/>
                  </a:lnTo>
                  <a:lnTo>
                    <a:pt x="52" y="134"/>
                  </a:lnTo>
                  <a:lnTo>
                    <a:pt x="42" y="140"/>
                  </a:lnTo>
                  <a:lnTo>
                    <a:pt x="49" y="151"/>
                  </a:lnTo>
                  <a:lnTo>
                    <a:pt x="37" y="161"/>
                  </a:lnTo>
                  <a:lnTo>
                    <a:pt x="7" y="156"/>
                  </a:lnTo>
                  <a:lnTo>
                    <a:pt x="0" y="101"/>
                  </a:lnTo>
                  <a:lnTo>
                    <a:pt x="2" y="60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grpSp>
          <p:nvGrpSpPr>
            <p:cNvPr id="860" name=""/>
            <p:cNvGrpSpPr/>
            <p:nvPr/>
          </p:nvGrpSpPr>
          <p:grpSpPr>
            <a:xfrm>
              <a:off x="8880480" y="4314960"/>
              <a:ext cx="318960" cy="304560"/>
              <a:chOff x="8880480" y="4314960"/>
              <a:chExt cx="318960" cy="304560"/>
            </a:xfrm>
          </p:grpSpPr>
          <p:sp>
            <p:nvSpPr>
              <p:cNvPr id="861" name=""/>
              <p:cNvSpPr/>
              <p:nvPr/>
            </p:nvSpPr>
            <p:spPr>
              <a:xfrm>
                <a:off x="8880480" y="4314960"/>
                <a:ext cx="318960" cy="304560"/>
              </a:xfrm>
              <a:custGeom>
                <a:avLst/>
                <a:gdLst/>
                <a:ahLst/>
                <a:rect l="l" t="t" r="r" b="b"/>
                <a:pathLst>
                  <a:path w="201" h="192">
                    <a:moveTo>
                      <a:pt x="2" y="60"/>
                    </a:moveTo>
                    <a:lnTo>
                      <a:pt x="2" y="0"/>
                    </a:lnTo>
                    <a:lnTo>
                      <a:pt x="70" y="28"/>
                    </a:lnTo>
                    <a:lnTo>
                      <a:pt x="93" y="47"/>
                    </a:lnTo>
                    <a:lnTo>
                      <a:pt x="100" y="69"/>
                    </a:lnTo>
                    <a:lnTo>
                      <a:pt x="136" y="84"/>
                    </a:lnTo>
                    <a:lnTo>
                      <a:pt x="141" y="101"/>
                    </a:lnTo>
                    <a:lnTo>
                      <a:pt x="124" y="104"/>
                    </a:lnTo>
                    <a:lnTo>
                      <a:pt x="129" y="115"/>
                    </a:lnTo>
                    <a:lnTo>
                      <a:pt x="143" y="132"/>
                    </a:lnTo>
                    <a:lnTo>
                      <a:pt x="155" y="151"/>
                    </a:lnTo>
                    <a:lnTo>
                      <a:pt x="168" y="154"/>
                    </a:lnTo>
                    <a:lnTo>
                      <a:pt x="168" y="164"/>
                    </a:lnTo>
                    <a:lnTo>
                      <a:pt x="185" y="170"/>
                    </a:lnTo>
                    <a:lnTo>
                      <a:pt x="180" y="175"/>
                    </a:lnTo>
                    <a:lnTo>
                      <a:pt x="201" y="183"/>
                    </a:lnTo>
                    <a:lnTo>
                      <a:pt x="190" y="186"/>
                    </a:lnTo>
                    <a:lnTo>
                      <a:pt x="197" y="187"/>
                    </a:lnTo>
                    <a:lnTo>
                      <a:pt x="190" y="192"/>
                    </a:lnTo>
                    <a:lnTo>
                      <a:pt x="182" y="187"/>
                    </a:lnTo>
                    <a:lnTo>
                      <a:pt x="138" y="178"/>
                    </a:lnTo>
                    <a:lnTo>
                      <a:pt x="122" y="161"/>
                    </a:lnTo>
                    <a:lnTo>
                      <a:pt x="122" y="156"/>
                    </a:lnTo>
                    <a:lnTo>
                      <a:pt x="116" y="154"/>
                    </a:lnTo>
                    <a:lnTo>
                      <a:pt x="105" y="137"/>
                    </a:lnTo>
                    <a:lnTo>
                      <a:pt x="70" y="118"/>
                    </a:lnTo>
                    <a:lnTo>
                      <a:pt x="65" y="123"/>
                    </a:lnTo>
                    <a:lnTo>
                      <a:pt x="58" y="120"/>
                    </a:lnTo>
                    <a:lnTo>
                      <a:pt x="60" y="127"/>
                    </a:lnTo>
                    <a:lnTo>
                      <a:pt x="54" y="129"/>
                    </a:lnTo>
                    <a:lnTo>
                      <a:pt x="52" y="134"/>
                    </a:lnTo>
                    <a:lnTo>
                      <a:pt x="42" y="140"/>
                    </a:lnTo>
                    <a:lnTo>
                      <a:pt x="49" y="151"/>
                    </a:lnTo>
                    <a:lnTo>
                      <a:pt x="37" y="161"/>
                    </a:lnTo>
                    <a:lnTo>
                      <a:pt x="7" y="156"/>
                    </a:lnTo>
                    <a:lnTo>
                      <a:pt x="0" y="101"/>
                    </a:lnTo>
                    <a:lnTo>
                      <a:pt x="2" y="60"/>
                    </a:lnTo>
                    <a:close/>
                  </a:path>
                </a:pathLst>
              </a:custGeom>
              <a:solidFill>
                <a:srgbClr val="008226"/>
              </a:solidFill>
              <a:ln w="9360">
                <a:solidFill>
                  <a:srgbClr val="008226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862" name=""/>
              <p:cNvSpPr/>
              <p:nvPr/>
            </p:nvSpPr>
            <p:spPr>
              <a:xfrm>
                <a:off x="8880480" y="4314960"/>
                <a:ext cx="318960" cy="304560"/>
              </a:xfrm>
              <a:custGeom>
                <a:avLst/>
                <a:gdLst/>
                <a:ahLst/>
                <a:rect l="l" t="t" r="r" b="b"/>
                <a:pathLst>
                  <a:path w="201" h="192">
                    <a:moveTo>
                      <a:pt x="2" y="60"/>
                    </a:moveTo>
                    <a:lnTo>
                      <a:pt x="2" y="0"/>
                    </a:lnTo>
                    <a:lnTo>
                      <a:pt x="70" y="28"/>
                    </a:lnTo>
                    <a:lnTo>
                      <a:pt x="93" y="47"/>
                    </a:lnTo>
                    <a:lnTo>
                      <a:pt x="100" y="69"/>
                    </a:lnTo>
                    <a:lnTo>
                      <a:pt x="136" y="84"/>
                    </a:lnTo>
                    <a:lnTo>
                      <a:pt x="141" y="101"/>
                    </a:lnTo>
                    <a:lnTo>
                      <a:pt x="124" y="104"/>
                    </a:lnTo>
                    <a:lnTo>
                      <a:pt x="129" y="115"/>
                    </a:lnTo>
                    <a:lnTo>
                      <a:pt x="143" y="132"/>
                    </a:lnTo>
                    <a:lnTo>
                      <a:pt x="155" y="151"/>
                    </a:lnTo>
                    <a:lnTo>
                      <a:pt x="168" y="154"/>
                    </a:lnTo>
                    <a:lnTo>
                      <a:pt x="168" y="164"/>
                    </a:lnTo>
                    <a:lnTo>
                      <a:pt x="185" y="170"/>
                    </a:lnTo>
                    <a:lnTo>
                      <a:pt x="180" y="175"/>
                    </a:lnTo>
                    <a:lnTo>
                      <a:pt x="201" y="183"/>
                    </a:lnTo>
                    <a:lnTo>
                      <a:pt x="190" y="186"/>
                    </a:lnTo>
                    <a:lnTo>
                      <a:pt x="197" y="187"/>
                    </a:lnTo>
                    <a:lnTo>
                      <a:pt x="190" y="192"/>
                    </a:lnTo>
                    <a:lnTo>
                      <a:pt x="182" y="187"/>
                    </a:lnTo>
                    <a:lnTo>
                      <a:pt x="138" y="178"/>
                    </a:lnTo>
                    <a:lnTo>
                      <a:pt x="122" y="161"/>
                    </a:lnTo>
                    <a:lnTo>
                      <a:pt x="122" y="156"/>
                    </a:lnTo>
                    <a:lnTo>
                      <a:pt x="116" y="154"/>
                    </a:lnTo>
                    <a:lnTo>
                      <a:pt x="105" y="137"/>
                    </a:lnTo>
                    <a:lnTo>
                      <a:pt x="70" y="118"/>
                    </a:lnTo>
                    <a:lnTo>
                      <a:pt x="65" y="123"/>
                    </a:lnTo>
                    <a:lnTo>
                      <a:pt x="58" y="120"/>
                    </a:lnTo>
                    <a:lnTo>
                      <a:pt x="60" y="127"/>
                    </a:lnTo>
                    <a:lnTo>
                      <a:pt x="54" y="129"/>
                    </a:lnTo>
                    <a:lnTo>
                      <a:pt x="52" y="134"/>
                    </a:lnTo>
                    <a:lnTo>
                      <a:pt x="42" y="140"/>
                    </a:lnTo>
                    <a:lnTo>
                      <a:pt x="49" y="151"/>
                    </a:lnTo>
                    <a:lnTo>
                      <a:pt x="37" y="161"/>
                    </a:lnTo>
                    <a:lnTo>
                      <a:pt x="7" y="156"/>
                    </a:lnTo>
                    <a:lnTo>
                      <a:pt x="0" y="101"/>
                    </a:lnTo>
                    <a:lnTo>
                      <a:pt x="2" y="60"/>
                    </a:lnTo>
                  </a:path>
                </a:pathLst>
              </a:custGeom>
              <a:solidFill>
                <a:srgbClr val="008226"/>
              </a:solidFill>
              <a:ln w="3240">
                <a:solidFill>
                  <a:srgbClr val="008226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  <p:sp>
          <p:nvSpPr>
            <p:cNvPr id="863" name=""/>
            <p:cNvSpPr/>
            <p:nvPr/>
          </p:nvSpPr>
          <p:spPr>
            <a:xfrm>
              <a:off x="9190080" y="4570560"/>
              <a:ext cx="14400" cy="14040"/>
            </a:xfrm>
            <a:custGeom>
              <a:avLst/>
              <a:gdLst/>
              <a:ahLst/>
              <a:rect l="l" t="t" r="r" b="b"/>
              <a:pathLst>
                <a:path w="9" h="9">
                  <a:moveTo>
                    <a:pt x="0" y="0"/>
                  </a:moveTo>
                  <a:lnTo>
                    <a:pt x="9" y="3"/>
                  </a:lnTo>
                  <a:lnTo>
                    <a:pt x="9" y="9"/>
                  </a:lnTo>
                  <a:lnTo>
                    <a:pt x="2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2760" bIns="-327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grpSp>
          <p:nvGrpSpPr>
            <p:cNvPr id="864" name=""/>
            <p:cNvGrpSpPr/>
            <p:nvPr/>
          </p:nvGrpSpPr>
          <p:grpSpPr>
            <a:xfrm>
              <a:off x="9190080" y="4570560"/>
              <a:ext cx="14400" cy="14040"/>
              <a:chOff x="9190080" y="4570560"/>
              <a:chExt cx="14400" cy="14040"/>
            </a:xfrm>
          </p:grpSpPr>
          <p:sp>
            <p:nvSpPr>
              <p:cNvPr id="865" name=""/>
              <p:cNvSpPr/>
              <p:nvPr/>
            </p:nvSpPr>
            <p:spPr>
              <a:xfrm>
                <a:off x="9190080" y="4570560"/>
                <a:ext cx="14400" cy="14040"/>
              </a:xfrm>
              <a:custGeom>
                <a:avLst/>
                <a:gdLst/>
                <a:ahLst/>
                <a:rect l="l" t="t" r="r" b="b"/>
                <a:pathLst>
                  <a:path w="9" h="9">
                    <a:moveTo>
                      <a:pt x="0" y="0"/>
                    </a:moveTo>
                    <a:lnTo>
                      <a:pt x="9" y="3"/>
                    </a:lnTo>
                    <a:lnTo>
                      <a:pt x="9" y="9"/>
                    </a:lnTo>
                    <a:lnTo>
                      <a:pt x="2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8226"/>
              </a:solidFill>
              <a:ln w="9360">
                <a:solidFill>
                  <a:srgbClr val="008226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32760" bIns="-327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866" name=""/>
              <p:cNvSpPr/>
              <p:nvPr/>
            </p:nvSpPr>
            <p:spPr>
              <a:xfrm>
                <a:off x="9190080" y="4570560"/>
                <a:ext cx="14400" cy="14040"/>
              </a:xfrm>
              <a:custGeom>
                <a:avLst/>
                <a:gdLst/>
                <a:ahLst/>
                <a:rect l="l" t="t" r="r" b="b"/>
                <a:pathLst>
                  <a:path w="9" h="9">
                    <a:moveTo>
                      <a:pt x="0" y="0"/>
                    </a:moveTo>
                    <a:lnTo>
                      <a:pt x="9" y="3"/>
                    </a:lnTo>
                    <a:lnTo>
                      <a:pt x="9" y="9"/>
                    </a:lnTo>
                    <a:lnTo>
                      <a:pt x="2" y="6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008226"/>
              </a:solidFill>
              <a:ln w="3240">
                <a:solidFill>
                  <a:srgbClr val="008226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32760" bIns="-327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  <p:sp>
          <p:nvSpPr>
            <p:cNvPr id="867" name=""/>
            <p:cNvSpPr/>
            <p:nvPr/>
          </p:nvSpPr>
          <p:spPr>
            <a:xfrm>
              <a:off x="9323280" y="4421160"/>
              <a:ext cx="41400" cy="54000"/>
            </a:xfrm>
            <a:custGeom>
              <a:avLst/>
              <a:gdLst/>
              <a:ahLst/>
              <a:rect l="l" t="t" r="r" b="b"/>
              <a:pathLst>
                <a:path w="26" h="34">
                  <a:moveTo>
                    <a:pt x="0" y="0"/>
                  </a:moveTo>
                  <a:lnTo>
                    <a:pt x="7" y="3"/>
                  </a:lnTo>
                  <a:lnTo>
                    <a:pt x="26" y="24"/>
                  </a:lnTo>
                  <a:lnTo>
                    <a:pt x="26" y="34"/>
                  </a:lnTo>
                  <a:lnTo>
                    <a:pt x="19" y="34"/>
                  </a:lnTo>
                  <a:lnTo>
                    <a:pt x="12" y="29"/>
                  </a:lnTo>
                  <a:lnTo>
                    <a:pt x="11" y="21"/>
                  </a:lnTo>
                  <a:lnTo>
                    <a:pt x="2" y="1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7200" bIns="72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grpSp>
          <p:nvGrpSpPr>
            <p:cNvPr id="868" name=""/>
            <p:cNvGrpSpPr/>
            <p:nvPr/>
          </p:nvGrpSpPr>
          <p:grpSpPr>
            <a:xfrm>
              <a:off x="9323280" y="4421160"/>
              <a:ext cx="41400" cy="54000"/>
              <a:chOff x="9323280" y="4421160"/>
              <a:chExt cx="41400" cy="54000"/>
            </a:xfrm>
          </p:grpSpPr>
          <p:sp>
            <p:nvSpPr>
              <p:cNvPr id="869" name=""/>
              <p:cNvSpPr/>
              <p:nvPr/>
            </p:nvSpPr>
            <p:spPr>
              <a:xfrm>
                <a:off x="9323280" y="4421160"/>
                <a:ext cx="41400" cy="54000"/>
              </a:xfrm>
              <a:custGeom>
                <a:avLst/>
                <a:gdLst/>
                <a:ahLst/>
                <a:rect l="l" t="t" r="r" b="b"/>
                <a:pathLst>
                  <a:path w="26" h="34">
                    <a:moveTo>
                      <a:pt x="0" y="0"/>
                    </a:moveTo>
                    <a:lnTo>
                      <a:pt x="7" y="3"/>
                    </a:lnTo>
                    <a:lnTo>
                      <a:pt x="26" y="24"/>
                    </a:lnTo>
                    <a:lnTo>
                      <a:pt x="26" y="34"/>
                    </a:lnTo>
                    <a:lnTo>
                      <a:pt x="19" y="34"/>
                    </a:lnTo>
                    <a:lnTo>
                      <a:pt x="12" y="29"/>
                    </a:lnTo>
                    <a:lnTo>
                      <a:pt x="11" y="21"/>
                    </a:lnTo>
                    <a:lnTo>
                      <a:pt x="2" y="1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8226"/>
              </a:solidFill>
              <a:ln w="9360">
                <a:solidFill>
                  <a:srgbClr val="008226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7200" bIns="72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870" name=""/>
              <p:cNvSpPr/>
              <p:nvPr/>
            </p:nvSpPr>
            <p:spPr>
              <a:xfrm>
                <a:off x="9323280" y="4421160"/>
                <a:ext cx="41400" cy="54000"/>
              </a:xfrm>
              <a:custGeom>
                <a:avLst/>
                <a:gdLst/>
                <a:ahLst/>
                <a:rect l="l" t="t" r="r" b="b"/>
                <a:pathLst>
                  <a:path w="26" h="34">
                    <a:moveTo>
                      <a:pt x="0" y="0"/>
                    </a:moveTo>
                    <a:lnTo>
                      <a:pt x="7" y="3"/>
                    </a:lnTo>
                    <a:lnTo>
                      <a:pt x="26" y="24"/>
                    </a:lnTo>
                    <a:lnTo>
                      <a:pt x="26" y="34"/>
                    </a:lnTo>
                    <a:lnTo>
                      <a:pt x="19" y="34"/>
                    </a:lnTo>
                    <a:lnTo>
                      <a:pt x="12" y="29"/>
                    </a:lnTo>
                    <a:lnTo>
                      <a:pt x="11" y="21"/>
                    </a:lnTo>
                    <a:lnTo>
                      <a:pt x="2" y="10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008226"/>
              </a:solidFill>
              <a:ln w="3240">
                <a:solidFill>
                  <a:srgbClr val="008226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7200" bIns="72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  <p:sp>
          <p:nvSpPr>
            <p:cNvPr id="871" name=""/>
            <p:cNvSpPr/>
            <p:nvPr/>
          </p:nvSpPr>
          <p:spPr>
            <a:xfrm>
              <a:off x="9118440" y="4379760"/>
              <a:ext cx="130320" cy="76320"/>
            </a:xfrm>
            <a:custGeom>
              <a:avLst/>
              <a:gdLst/>
              <a:ahLst/>
              <a:rect l="l" t="t" r="r" b="b"/>
              <a:pathLst>
                <a:path w="82" h="48">
                  <a:moveTo>
                    <a:pt x="0" y="31"/>
                  </a:moveTo>
                  <a:lnTo>
                    <a:pt x="28" y="31"/>
                  </a:lnTo>
                  <a:lnTo>
                    <a:pt x="37" y="19"/>
                  </a:lnTo>
                  <a:lnTo>
                    <a:pt x="37" y="26"/>
                  </a:lnTo>
                  <a:lnTo>
                    <a:pt x="49" y="29"/>
                  </a:lnTo>
                  <a:lnTo>
                    <a:pt x="68" y="14"/>
                  </a:lnTo>
                  <a:lnTo>
                    <a:pt x="68" y="0"/>
                  </a:lnTo>
                  <a:lnTo>
                    <a:pt x="78" y="0"/>
                  </a:lnTo>
                  <a:lnTo>
                    <a:pt x="82" y="4"/>
                  </a:lnTo>
                  <a:lnTo>
                    <a:pt x="75" y="31"/>
                  </a:lnTo>
                  <a:lnTo>
                    <a:pt x="68" y="31"/>
                  </a:lnTo>
                  <a:lnTo>
                    <a:pt x="61" y="42"/>
                  </a:lnTo>
                  <a:lnTo>
                    <a:pt x="49" y="48"/>
                  </a:lnTo>
                  <a:lnTo>
                    <a:pt x="28" y="48"/>
                  </a:lnTo>
                  <a:lnTo>
                    <a:pt x="24" y="44"/>
                  </a:lnTo>
                  <a:lnTo>
                    <a:pt x="19" y="45"/>
                  </a:lnTo>
                  <a:lnTo>
                    <a:pt x="5" y="39"/>
                  </a:lnTo>
                  <a:lnTo>
                    <a:pt x="0" y="31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29520" bIns="295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grpSp>
          <p:nvGrpSpPr>
            <p:cNvPr id="872" name=""/>
            <p:cNvGrpSpPr/>
            <p:nvPr/>
          </p:nvGrpSpPr>
          <p:grpSpPr>
            <a:xfrm>
              <a:off x="9118440" y="4379760"/>
              <a:ext cx="130320" cy="76320"/>
              <a:chOff x="9118440" y="4379760"/>
              <a:chExt cx="130320" cy="76320"/>
            </a:xfrm>
          </p:grpSpPr>
          <p:sp>
            <p:nvSpPr>
              <p:cNvPr id="873" name=""/>
              <p:cNvSpPr/>
              <p:nvPr/>
            </p:nvSpPr>
            <p:spPr>
              <a:xfrm>
                <a:off x="9118440" y="4379760"/>
                <a:ext cx="130320" cy="76320"/>
              </a:xfrm>
              <a:custGeom>
                <a:avLst/>
                <a:gdLst/>
                <a:ahLst/>
                <a:rect l="l" t="t" r="r" b="b"/>
                <a:pathLst>
                  <a:path w="82" h="48">
                    <a:moveTo>
                      <a:pt x="0" y="31"/>
                    </a:moveTo>
                    <a:lnTo>
                      <a:pt x="28" y="31"/>
                    </a:lnTo>
                    <a:lnTo>
                      <a:pt x="37" y="19"/>
                    </a:lnTo>
                    <a:lnTo>
                      <a:pt x="37" y="26"/>
                    </a:lnTo>
                    <a:lnTo>
                      <a:pt x="49" y="29"/>
                    </a:lnTo>
                    <a:lnTo>
                      <a:pt x="68" y="14"/>
                    </a:lnTo>
                    <a:lnTo>
                      <a:pt x="68" y="0"/>
                    </a:lnTo>
                    <a:lnTo>
                      <a:pt x="78" y="0"/>
                    </a:lnTo>
                    <a:lnTo>
                      <a:pt x="82" y="4"/>
                    </a:lnTo>
                    <a:lnTo>
                      <a:pt x="75" y="31"/>
                    </a:lnTo>
                    <a:lnTo>
                      <a:pt x="68" y="31"/>
                    </a:lnTo>
                    <a:lnTo>
                      <a:pt x="61" y="42"/>
                    </a:lnTo>
                    <a:lnTo>
                      <a:pt x="49" y="48"/>
                    </a:lnTo>
                    <a:lnTo>
                      <a:pt x="28" y="48"/>
                    </a:lnTo>
                    <a:lnTo>
                      <a:pt x="24" y="44"/>
                    </a:lnTo>
                    <a:lnTo>
                      <a:pt x="19" y="45"/>
                    </a:lnTo>
                    <a:lnTo>
                      <a:pt x="5" y="39"/>
                    </a:lnTo>
                    <a:lnTo>
                      <a:pt x="0" y="31"/>
                    </a:lnTo>
                    <a:close/>
                  </a:path>
                </a:pathLst>
              </a:custGeom>
              <a:solidFill>
                <a:srgbClr val="008226"/>
              </a:solidFill>
              <a:ln w="9360">
                <a:solidFill>
                  <a:srgbClr val="008226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29520" bIns="295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874" name=""/>
              <p:cNvSpPr/>
              <p:nvPr/>
            </p:nvSpPr>
            <p:spPr>
              <a:xfrm>
                <a:off x="9118440" y="4379760"/>
                <a:ext cx="130320" cy="76320"/>
              </a:xfrm>
              <a:custGeom>
                <a:avLst/>
                <a:gdLst/>
                <a:ahLst/>
                <a:rect l="l" t="t" r="r" b="b"/>
                <a:pathLst>
                  <a:path w="82" h="48">
                    <a:moveTo>
                      <a:pt x="0" y="31"/>
                    </a:moveTo>
                    <a:lnTo>
                      <a:pt x="28" y="31"/>
                    </a:lnTo>
                    <a:lnTo>
                      <a:pt x="37" y="19"/>
                    </a:lnTo>
                    <a:lnTo>
                      <a:pt x="37" y="26"/>
                    </a:lnTo>
                    <a:lnTo>
                      <a:pt x="49" y="29"/>
                    </a:lnTo>
                    <a:lnTo>
                      <a:pt x="68" y="14"/>
                    </a:lnTo>
                    <a:lnTo>
                      <a:pt x="68" y="0"/>
                    </a:lnTo>
                    <a:lnTo>
                      <a:pt x="78" y="0"/>
                    </a:lnTo>
                    <a:lnTo>
                      <a:pt x="82" y="4"/>
                    </a:lnTo>
                    <a:lnTo>
                      <a:pt x="75" y="31"/>
                    </a:lnTo>
                    <a:lnTo>
                      <a:pt x="68" y="31"/>
                    </a:lnTo>
                    <a:lnTo>
                      <a:pt x="61" y="42"/>
                    </a:lnTo>
                    <a:lnTo>
                      <a:pt x="49" y="48"/>
                    </a:lnTo>
                    <a:lnTo>
                      <a:pt x="28" y="48"/>
                    </a:lnTo>
                    <a:lnTo>
                      <a:pt x="24" y="44"/>
                    </a:lnTo>
                    <a:lnTo>
                      <a:pt x="19" y="45"/>
                    </a:lnTo>
                    <a:lnTo>
                      <a:pt x="5" y="39"/>
                    </a:lnTo>
                    <a:lnTo>
                      <a:pt x="0" y="31"/>
                    </a:lnTo>
                  </a:path>
                </a:pathLst>
              </a:custGeom>
              <a:solidFill>
                <a:srgbClr val="008226"/>
              </a:solidFill>
              <a:ln w="3240">
                <a:solidFill>
                  <a:srgbClr val="008226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29520" bIns="295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  <p:sp>
          <p:nvSpPr>
            <p:cNvPr id="875" name=""/>
            <p:cNvSpPr/>
            <p:nvPr/>
          </p:nvSpPr>
          <p:spPr>
            <a:xfrm>
              <a:off x="9101160" y="4429080"/>
              <a:ext cx="9360" cy="7920"/>
            </a:xfrm>
            <a:custGeom>
              <a:avLst/>
              <a:gdLst/>
              <a:ahLst/>
              <a:rect l="l" t="t" r="r" b="b"/>
              <a:pathLst>
                <a:path w="6" h="5">
                  <a:moveTo>
                    <a:pt x="0" y="0"/>
                  </a:moveTo>
                  <a:lnTo>
                    <a:pt x="6" y="0"/>
                  </a:lnTo>
                  <a:lnTo>
                    <a:pt x="6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8880" bIns="-388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grpSp>
          <p:nvGrpSpPr>
            <p:cNvPr id="876" name=""/>
            <p:cNvGrpSpPr/>
            <p:nvPr/>
          </p:nvGrpSpPr>
          <p:grpSpPr>
            <a:xfrm>
              <a:off x="9101160" y="4429080"/>
              <a:ext cx="9360" cy="7920"/>
              <a:chOff x="9101160" y="4429080"/>
              <a:chExt cx="9360" cy="7920"/>
            </a:xfrm>
          </p:grpSpPr>
          <p:sp>
            <p:nvSpPr>
              <p:cNvPr id="877" name=""/>
              <p:cNvSpPr/>
              <p:nvPr/>
            </p:nvSpPr>
            <p:spPr>
              <a:xfrm>
                <a:off x="9101160" y="4429080"/>
                <a:ext cx="9360" cy="7920"/>
              </a:xfrm>
              <a:custGeom>
                <a:avLst/>
                <a:gdLst/>
                <a:ahLst/>
                <a:rect l="l" t="t" r="r" b="b"/>
                <a:pathLst>
                  <a:path w="6" h="5">
                    <a:moveTo>
                      <a:pt x="0" y="0"/>
                    </a:moveTo>
                    <a:lnTo>
                      <a:pt x="6" y="0"/>
                    </a:lnTo>
                    <a:lnTo>
                      <a:pt x="6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8226"/>
              </a:solidFill>
              <a:ln w="9360">
                <a:solidFill>
                  <a:srgbClr val="008226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38880" bIns="-388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878" name=""/>
              <p:cNvSpPr/>
              <p:nvPr/>
            </p:nvSpPr>
            <p:spPr>
              <a:xfrm>
                <a:off x="9101160" y="4429080"/>
                <a:ext cx="9360" cy="7920"/>
              </a:xfrm>
              <a:custGeom>
                <a:avLst/>
                <a:gdLst/>
                <a:ahLst/>
                <a:rect l="l" t="t" r="r" b="b"/>
                <a:pathLst>
                  <a:path w="6" h="5">
                    <a:moveTo>
                      <a:pt x="0" y="0"/>
                    </a:moveTo>
                    <a:lnTo>
                      <a:pt x="6" y="0"/>
                    </a:lnTo>
                    <a:lnTo>
                      <a:pt x="6" y="5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008226"/>
              </a:solidFill>
              <a:ln w="3240">
                <a:solidFill>
                  <a:srgbClr val="008226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38880" bIns="-388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  <p:sp>
          <p:nvSpPr>
            <p:cNvPr id="879" name=""/>
            <p:cNvSpPr/>
            <p:nvPr/>
          </p:nvSpPr>
          <p:spPr>
            <a:xfrm>
              <a:off x="9252000" y="4351320"/>
              <a:ext cx="23760" cy="47520"/>
            </a:xfrm>
            <a:custGeom>
              <a:avLst/>
              <a:gdLst/>
              <a:ahLst/>
              <a:rect l="l" t="t" r="r" b="b"/>
              <a:pathLst>
                <a:path w="15" h="30">
                  <a:moveTo>
                    <a:pt x="10" y="10"/>
                  </a:moveTo>
                  <a:lnTo>
                    <a:pt x="15" y="21"/>
                  </a:lnTo>
                  <a:lnTo>
                    <a:pt x="10" y="30"/>
                  </a:lnTo>
                  <a:lnTo>
                    <a:pt x="8" y="30"/>
                  </a:lnTo>
                  <a:lnTo>
                    <a:pt x="0" y="0"/>
                  </a:lnTo>
                  <a:lnTo>
                    <a:pt x="10" y="10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720" bIns="7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grpSp>
          <p:nvGrpSpPr>
            <p:cNvPr id="880" name=""/>
            <p:cNvGrpSpPr/>
            <p:nvPr/>
          </p:nvGrpSpPr>
          <p:grpSpPr>
            <a:xfrm>
              <a:off x="9252000" y="4351320"/>
              <a:ext cx="23760" cy="47520"/>
              <a:chOff x="9252000" y="4351320"/>
              <a:chExt cx="23760" cy="47520"/>
            </a:xfrm>
          </p:grpSpPr>
          <p:sp>
            <p:nvSpPr>
              <p:cNvPr id="881" name=""/>
              <p:cNvSpPr/>
              <p:nvPr/>
            </p:nvSpPr>
            <p:spPr>
              <a:xfrm>
                <a:off x="9252000" y="4351320"/>
                <a:ext cx="23760" cy="47520"/>
              </a:xfrm>
              <a:custGeom>
                <a:avLst/>
                <a:gdLst/>
                <a:ahLst/>
                <a:rect l="l" t="t" r="r" b="b"/>
                <a:pathLst>
                  <a:path w="15" h="30">
                    <a:moveTo>
                      <a:pt x="10" y="10"/>
                    </a:moveTo>
                    <a:lnTo>
                      <a:pt x="15" y="21"/>
                    </a:lnTo>
                    <a:lnTo>
                      <a:pt x="10" y="30"/>
                    </a:lnTo>
                    <a:lnTo>
                      <a:pt x="8" y="30"/>
                    </a:lnTo>
                    <a:lnTo>
                      <a:pt x="0" y="0"/>
                    </a:lnTo>
                    <a:lnTo>
                      <a:pt x="10" y="10"/>
                    </a:lnTo>
                    <a:close/>
                  </a:path>
                </a:pathLst>
              </a:custGeom>
              <a:solidFill>
                <a:srgbClr val="008226"/>
              </a:solidFill>
              <a:ln w="9360">
                <a:solidFill>
                  <a:srgbClr val="008226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720" bIns="7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882" name=""/>
              <p:cNvSpPr/>
              <p:nvPr/>
            </p:nvSpPr>
            <p:spPr>
              <a:xfrm>
                <a:off x="9252000" y="4351320"/>
                <a:ext cx="23760" cy="47520"/>
              </a:xfrm>
              <a:custGeom>
                <a:avLst/>
                <a:gdLst/>
                <a:ahLst/>
                <a:rect l="l" t="t" r="r" b="b"/>
                <a:pathLst>
                  <a:path w="15" h="30">
                    <a:moveTo>
                      <a:pt x="10" y="10"/>
                    </a:moveTo>
                    <a:lnTo>
                      <a:pt x="15" y="21"/>
                    </a:lnTo>
                    <a:lnTo>
                      <a:pt x="10" y="30"/>
                    </a:lnTo>
                    <a:lnTo>
                      <a:pt x="8" y="30"/>
                    </a:lnTo>
                    <a:lnTo>
                      <a:pt x="0" y="0"/>
                    </a:lnTo>
                    <a:lnTo>
                      <a:pt x="10" y="10"/>
                    </a:lnTo>
                  </a:path>
                </a:pathLst>
              </a:custGeom>
              <a:solidFill>
                <a:srgbClr val="008226"/>
              </a:solidFill>
              <a:ln w="3240">
                <a:solidFill>
                  <a:srgbClr val="008226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720" bIns="7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  <p:sp>
          <p:nvSpPr>
            <p:cNvPr id="883" name=""/>
            <p:cNvSpPr/>
            <p:nvPr/>
          </p:nvSpPr>
          <p:spPr>
            <a:xfrm>
              <a:off x="9174240" y="4311720"/>
              <a:ext cx="12600" cy="9360"/>
            </a:xfrm>
            <a:custGeom>
              <a:avLst/>
              <a:gdLst/>
              <a:ahLst/>
              <a:rect l="l" t="t" r="r" b="b"/>
              <a:pathLst>
                <a:path w="8" h="6">
                  <a:moveTo>
                    <a:pt x="0" y="2"/>
                  </a:moveTo>
                  <a:lnTo>
                    <a:pt x="6" y="0"/>
                  </a:lnTo>
                  <a:lnTo>
                    <a:pt x="8" y="5"/>
                  </a:lnTo>
                  <a:lnTo>
                    <a:pt x="3" y="6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7440" bIns="-3744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grpSp>
          <p:nvGrpSpPr>
            <p:cNvPr id="884" name=""/>
            <p:cNvGrpSpPr/>
            <p:nvPr/>
          </p:nvGrpSpPr>
          <p:grpSpPr>
            <a:xfrm>
              <a:off x="9174240" y="4311720"/>
              <a:ext cx="12600" cy="9360"/>
              <a:chOff x="9174240" y="4311720"/>
              <a:chExt cx="12600" cy="9360"/>
            </a:xfrm>
          </p:grpSpPr>
          <p:sp>
            <p:nvSpPr>
              <p:cNvPr id="885" name=""/>
              <p:cNvSpPr/>
              <p:nvPr/>
            </p:nvSpPr>
            <p:spPr>
              <a:xfrm>
                <a:off x="9174240" y="4311720"/>
                <a:ext cx="12600" cy="9360"/>
              </a:xfrm>
              <a:custGeom>
                <a:avLst/>
                <a:gdLst/>
                <a:ahLst/>
                <a:rect l="l" t="t" r="r" b="b"/>
                <a:pathLst>
                  <a:path w="8" h="6">
                    <a:moveTo>
                      <a:pt x="0" y="2"/>
                    </a:moveTo>
                    <a:lnTo>
                      <a:pt x="6" y="0"/>
                    </a:lnTo>
                    <a:lnTo>
                      <a:pt x="8" y="5"/>
                    </a:lnTo>
                    <a:lnTo>
                      <a:pt x="3" y="6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8226"/>
              </a:solidFill>
              <a:ln w="9360">
                <a:solidFill>
                  <a:srgbClr val="008226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37440" bIns="-3744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886" name=""/>
              <p:cNvSpPr/>
              <p:nvPr/>
            </p:nvSpPr>
            <p:spPr>
              <a:xfrm>
                <a:off x="9174240" y="4311720"/>
                <a:ext cx="12600" cy="9360"/>
              </a:xfrm>
              <a:custGeom>
                <a:avLst/>
                <a:gdLst/>
                <a:ahLst/>
                <a:rect l="l" t="t" r="r" b="b"/>
                <a:pathLst>
                  <a:path w="8" h="6">
                    <a:moveTo>
                      <a:pt x="0" y="2"/>
                    </a:moveTo>
                    <a:lnTo>
                      <a:pt x="6" y="0"/>
                    </a:lnTo>
                    <a:lnTo>
                      <a:pt x="8" y="5"/>
                    </a:lnTo>
                    <a:lnTo>
                      <a:pt x="3" y="6"/>
                    </a:lnTo>
                    <a:lnTo>
                      <a:pt x="0" y="2"/>
                    </a:lnTo>
                  </a:path>
                </a:pathLst>
              </a:custGeom>
              <a:solidFill>
                <a:srgbClr val="008226"/>
              </a:solidFill>
              <a:ln w="3240">
                <a:solidFill>
                  <a:srgbClr val="008226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37440" bIns="-3744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  <p:sp>
          <p:nvSpPr>
            <p:cNvPr id="887" name=""/>
            <p:cNvSpPr/>
            <p:nvPr/>
          </p:nvSpPr>
          <p:spPr>
            <a:xfrm>
              <a:off x="8113680" y="3795840"/>
              <a:ext cx="74520" cy="109440"/>
            </a:xfrm>
            <a:custGeom>
              <a:avLst/>
              <a:gdLst/>
              <a:ahLst/>
              <a:rect l="l" t="t" r="r" b="b"/>
              <a:pathLst>
                <a:path w="47" h="69">
                  <a:moveTo>
                    <a:pt x="44" y="0"/>
                  </a:moveTo>
                  <a:lnTo>
                    <a:pt x="47" y="22"/>
                  </a:lnTo>
                  <a:lnTo>
                    <a:pt x="31" y="36"/>
                  </a:lnTo>
                  <a:lnTo>
                    <a:pt x="31" y="41"/>
                  </a:lnTo>
                  <a:lnTo>
                    <a:pt x="14" y="60"/>
                  </a:lnTo>
                  <a:lnTo>
                    <a:pt x="0" y="69"/>
                  </a:lnTo>
                  <a:lnTo>
                    <a:pt x="4" y="57"/>
                  </a:lnTo>
                  <a:lnTo>
                    <a:pt x="37" y="22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grpSp>
          <p:nvGrpSpPr>
            <p:cNvPr id="888" name=""/>
            <p:cNvGrpSpPr/>
            <p:nvPr/>
          </p:nvGrpSpPr>
          <p:grpSpPr>
            <a:xfrm>
              <a:off x="8113680" y="3795840"/>
              <a:ext cx="74520" cy="109440"/>
              <a:chOff x="8113680" y="3795840"/>
              <a:chExt cx="74520" cy="109440"/>
            </a:xfrm>
          </p:grpSpPr>
          <p:sp>
            <p:nvSpPr>
              <p:cNvPr id="889" name=""/>
              <p:cNvSpPr/>
              <p:nvPr/>
            </p:nvSpPr>
            <p:spPr>
              <a:xfrm>
                <a:off x="8113680" y="3795840"/>
                <a:ext cx="74520" cy="109440"/>
              </a:xfrm>
              <a:custGeom>
                <a:avLst/>
                <a:gdLst/>
                <a:ahLst/>
                <a:rect l="l" t="t" r="r" b="b"/>
                <a:pathLst>
                  <a:path w="47" h="69">
                    <a:moveTo>
                      <a:pt x="44" y="0"/>
                    </a:moveTo>
                    <a:lnTo>
                      <a:pt x="47" y="22"/>
                    </a:lnTo>
                    <a:lnTo>
                      <a:pt x="31" y="36"/>
                    </a:lnTo>
                    <a:lnTo>
                      <a:pt x="31" y="41"/>
                    </a:lnTo>
                    <a:lnTo>
                      <a:pt x="14" y="60"/>
                    </a:lnTo>
                    <a:lnTo>
                      <a:pt x="0" y="69"/>
                    </a:lnTo>
                    <a:lnTo>
                      <a:pt x="4" y="57"/>
                    </a:lnTo>
                    <a:lnTo>
                      <a:pt x="37" y="22"/>
                    </a:lnTo>
                    <a:lnTo>
                      <a:pt x="44" y="0"/>
                    </a:lnTo>
                    <a:close/>
                  </a:path>
                </a:pathLst>
              </a:custGeom>
              <a:solidFill>
                <a:srgbClr val="008226"/>
              </a:solidFill>
              <a:ln w="9360">
                <a:solidFill>
                  <a:srgbClr val="008226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890" name=""/>
              <p:cNvSpPr/>
              <p:nvPr/>
            </p:nvSpPr>
            <p:spPr>
              <a:xfrm>
                <a:off x="8113680" y="3795840"/>
                <a:ext cx="74520" cy="109440"/>
              </a:xfrm>
              <a:custGeom>
                <a:avLst/>
                <a:gdLst/>
                <a:ahLst/>
                <a:rect l="l" t="t" r="r" b="b"/>
                <a:pathLst>
                  <a:path w="47" h="69">
                    <a:moveTo>
                      <a:pt x="44" y="0"/>
                    </a:moveTo>
                    <a:lnTo>
                      <a:pt x="47" y="22"/>
                    </a:lnTo>
                    <a:lnTo>
                      <a:pt x="31" y="36"/>
                    </a:lnTo>
                    <a:lnTo>
                      <a:pt x="31" y="41"/>
                    </a:lnTo>
                    <a:lnTo>
                      <a:pt x="14" y="60"/>
                    </a:lnTo>
                    <a:lnTo>
                      <a:pt x="0" y="69"/>
                    </a:lnTo>
                    <a:lnTo>
                      <a:pt x="4" y="57"/>
                    </a:lnTo>
                    <a:lnTo>
                      <a:pt x="37" y="22"/>
                    </a:lnTo>
                    <a:lnTo>
                      <a:pt x="44" y="0"/>
                    </a:lnTo>
                  </a:path>
                </a:pathLst>
              </a:custGeom>
              <a:solidFill>
                <a:srgbClr val="008226"/>
              </a:solidFill>
              <a:ln w="3240">
                <a:solidFill>
                  <a:srgbClr val="008226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  <p:sp>
          <p:nvSpPr>
            <p:cNvPr id="891" name=""/>
            <p:cNvSpPr/>
            <p:nvPr/>
          </p:nvSpPr>
          <p:spPr>
            <a:xfrm>
              <a:off x="8196120" y="4029120"/>
              <a:ext cx="14400" cy="6480"/>
            </a:xfrm>
            <a:custGeom>
              <a:avLst/>
              <a:gdLst/>
              <a:ahLst/>
              <a:rect l="l" t="t" r="r" b="b"/>
              <a:pathLst>
                <a:path w="9" h="4">
                  <a:moveTo>
                    <a:pt x="0" y="4"/>
                  </a:moveTo>
                  <a:lnTo>
                    <a:pt x="2" y="0"/>
                  </a:lnTo>
                  <a:lnTo>
                    <a:pt x="9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40320" bIns="-403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grpSp>
          <p:nvGrpSpPr>
            <p:cNvPr id="892" name=""/>
            <p:cNvGrpSpPr/>
            <p:nvPr/>
          </p:nvGrpSpPr>
          <p:grpSpPr>
            <a:xfrm>
              <a:off x="8196120" y="4029120"/>
              <a:ext cx="14400" cy="6480"/>
              <a:chOff x="8196120" y="4029120"/>
              <a:chExt cx="14400" cy="6480"/>
            </a:xfrm>
          </p:grpSpPr>
          <p:sp>
            <p:nvSpPr>
              <p:cNvPr id="893" name=""/>
              <p:cNvSpPr/>
              <p:nvPr/>
            </p:nvSpPr>
            <p:spPr>
              <a:xfrm>
                <a:off x="8196120" y="4029120"/>
                <a:ext cx="14400" cy="6480"/>
              </a:xfrm>
              <a:custGeom>
                <a:avLst/>
                <a:gdLst/>
                <a:ahLst/>
                <a:rect l="l" t="t" r="r" b="b"/>
                <a:pathLst>
                  <a:path w="9" h="4">
                    <a:moveTo>
                      <a:pt x="0" y="4"/>
                    </a:moveTo>
                    <a:lnTo>
                      <a:pt x="2" y="0"/>
                    </a:lnTo>
                    <a:lnTo>
                      <a:pt x="9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008226"/>
              </a:solidFill>
              <a:ln w="9360">
                <a:solidFill>
                  <a:srgbClr val="008226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894" name=""/>
              <p:cNvSpPr/>
              <p:nvPr/>
            </p:nvSpPr>
            <p:spPr>
              <a:xfrm>
                <a:off x="8196120" y="4029120"/>
                <a:ext cx="14400" cy="6480"/>
              </a:xfrm>
              <a:custGeom>
                <a:avLst/>
                <a:gdLst/>
                <a:ahLst/>
                <a:rect l="l" t="t" r="r" b="b"/>
                <a:pathLst>
                  <a:path w="9" h="4">
                    <a:moveTo>
                      <a:pt x="0" y="4"/>
                    </a:moveTo>
                    <a:lnTo>
                      <a:pt x="2" y="0"/>
                    </a:lnTo>
                    <a:lnTo>
                      <a:pt x="9" y="0"/>
                    </a:lnTo>
                    <a:lnTo>
                      <a:pt x="0" y="4"/>
                    </a:lnTo>
                  </a:path>
                </a:pathLst>
              </a:custGeom>
              <a:solidFill>
                <a:srgbClr val="008226"/>
              </a:solidFill>
              <a:ln w="3240">
                <a:solidFill>
                  <a:srgbClr val="008226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  <p:sp>
          <p:nvSpPr>
            <p:cNvPr id="895" name=""/>
            <p:cNvSpPr/>
            <p:nvPr/>
          </p:nvSpPr>
          <p:spPr>
            <a:xfrm>
              <a:off x="8232840" y="3994200"/>
              <a:ext cx="15840" cy="11160"/>
            </a:xfrm>
            <a:custGeom>
              <a:avLst/>
              <a:gdLst/>
              <a:ahLst/>
              <a:rect l="l" t="t" r="r" b="b"/>
              <a:pathLst>
                <a:path w="10" h="7">
                  <a:moveTo>
                    <a:pt x="0" y="4"/>
                  </a:moveTo>
                  <a:lnTo>
                    <a:pt x="4" y="0"/>
                  </a:lnTo>
                  <a:lnTo>
                    <a:pt x="10" y="4"/>
                  </a:lnTo>
                  <a:lnTo>
                    <a:pt x="8" y="7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5640" bIns="-3564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grpSp>
          <p:nvGrpSpPr>
            <p:cNvPr id="896" name=""/>
            <p:cNvGrpSpPr/>
            <p:nvPr/>
          </p:nvGrpSpPr>
          <p:grpSpPr>
            <a:xfrm>
              <a:off x="8232840" y="3994200"/>
              <a:ext cx="15840" cy="11160"/>
              <a:chOff x="8232840" y="3994200"/>
              <a:chExt cx="15840" cy="11160"/>
            </a:xfrm>
          </p:grpSpPr>
          <p:sp>
            <p:nvSpPr>
              <p:cNvPr id="897" name=""/>
              <p:cNvSpPr/>
              <p:nvPr/>
            </p:nvSpPr>
            <p:spPr>
              <a:xfrm>
                <a:off x="8232840" y="3994200"/>
                <a:ext cx="15840" cy="11160"/>
              </a:xfrm>
              <a:custGeom>
                <a:avLst/>
                <a:gdLst/>
                <a:ahLst/>
                <a:rect l="l" t="t" r="r" b="b"/>
                <a:pathLst>
                  <a:path w="10" h="7">
                    <a:moveTo>
                      <a:pt x="0" y="4"/>
                    </a:moveTo>
                    <a:lnTo>
                      <a:pt x="4" y="0"/>
                    </a:lnTo>
                    <a:lnTo>
                      <a:pt x="10" y="4"/>
                    </a:lnTo>
                    <a:lnTo>
                      <a:pt x="8" y="7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008226"/>
              </a:solidFill>
              <a:ln w="9360">
                <a:solidFill>
                  <a:srgbClr val="008226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35640" bIns="-3564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898" name=""/>
              <p:cNvSpPr/>
              <p:nvPr/>
            </p:nvSpPr>
            <p:spPr>
              <a:xfrm>
                <a:off x="8232840" y="3994200"/>
                <a:ext cx="15840" cy="11160"/>
              </a:xfrm>
              <a:custGeom>
                <a:avLst/>
                <a:gdLst/>
                <a:ahLst/>
                <a:rect l="l" t="t" r="r" b="b"/>
                <a:pathLst>
                  <a:path w="10" h="7">
                    <a:moveTo>
                      <a:pt x="0" y="4"/>
                    </a:moveTo>
                    <a:lnTo>
                      <a:pt x="4" y="0"/>
                    </a:lnTo>
                    <a:lnTo>
                      <a:pt x="10" y="4"/>
                    </a:lnTo>
                    <a:lnTo>
                      <a:pt x="8" y="7"/>
                    </a:lnTo>
                    <a:lnTo>
                      <a:pt x="0" y="4"/>
                    </a:lnTo>
                  </a:path>
                </a:pathLst>
              </a:custGeom>
              <a:solidFill>
                <a:srgbClr val="008226"/>
              </a:solidFill>
              <a:ln w="3240">
                <a:solidFill>
                  <a:srgbClr val="008226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35640" bIns="-3564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  <p:sp>
          <p:nvSpPr>
            <p:cNvPr id="899" name=""/>
            <p:cNvSpPr/>
            <p:nvPr/>
          </p:nvSpPr>
          <p:spPr>
            <a:xfrm>
              <a:off x="8263080" y="3973680"/>
              <a:ext cx="15840" cy="9360"/>
            </a:xfrm>
            <a:custGeom>
              <a:avLst/>
              <a:gdLst/>
              <a:ahLst/>
              <a:rect l="l" t="t" r="r" b="b"/>
              <a:pathLst>
                <a:path w="10" h="6">
                  <a:moveTo>
                    <a:pt x="0" y="0"/>
                  </a:moveTo>
                  <a:lnTo>
                    <a:pt x="10" y="0"/>
                  </a:lnTo>
                  <a:lnTo>
                    <a:pt x="2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7440" bIns="-3744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grpSp>
          <p:nvGrpSpPr>
            <p:cNvPr id="900" name=""/>
            <p:cNvGrpSpPr/>
            <p:nvPr/>
          </p:nvGrpSpPr>
          <p:grpSpPr>
            <a:xfrm>
              <a:off x="8263080" y="3973680"/>
              <a:ext cx="15840" cy="9360"/>
              <a:chOff x="8263080" y="3973680"/>
              <a:chExt cx="15840" cy="9360"/>
            </a:xfrm>
          </p:grpSpPr>
          <p:sp>
            <p:nvSpPr>
              <p:cNvPr id="901" name=""/>
              <p:cNvSpPr/>
              <p:nvPr/>
            </p:nvSpPr>
            <p:spPr>
              <a:xfrm>
                <a:off x="8263080" y="3973680"/>
                <a:ext cx="15840" cy="9360"/>
              </a:xfrm>
              <a:custGeom>
                <a:avLst/>
                <a:gdLst/>
                <a:ahLst/>
                <a:rect l="l" t="t" r="r" b="b"/>
                <a:pathLst>
                  <a:path w="10" h="6">
                    <a:moveTo>
                      <a:pt x="0" y="0"/>
                    </a:moveTo>
                    <a:lnTo>
                      <a:pt x="10" y="0"/>
                    </a:lnTo>
                    <a:lnTo>
                      <a:pt x="2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8226"/>
              </a:solidFill>
              <a:ln w="9360">
                <a:solidFill>
                  <a:srgbClr val="008226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37440" bIns="-3744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902" name=""/>
              <p:cNvSpPr/>
              <p:nvPr/>
            </p:nvSpPr>
            <p:spPr>
              <a:xfrm>
                <a:off x="8263080" y="3973680"/>
                <a:ext cx="15840" cy="9360"/>
              </a:xfrm>
              <a:custGeom>
                <a:avLst/>
                <a:gdLst/>
                <a:ahLst/>
                <a:rect l="l" t="t" r="r" b="b"/>
                <a:pathLst>
                  <a:path w="10" h="6">
                    <a:moveTo>
                      <a:pt x="0" y="0"/>
                    </a:moveTo>
                    <a:lnTo>
                      <a:pt x="10" y="0"/>
                    </a:lnTo>
                    <a:lnTo>
                      <a:pt x="2" y="6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008226"/>
              </a:solidFill>
              <a:ln w="3240">
                <a:solidFill>
                  <a:srgbClr val="008226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37440" bIns="-3744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  <p:sp>
          <p:nvSpPr>
            <p:cNvPr id="903" name=""/>
            <p:cNvSpPr/>
            <p:nvPr/>
          </p:nvSpPr>
          <p:spPr>
            <a:xfrm>
              <a:off x="8265960" y="3855960"/>
              <a:ext cx="146160" cy="157320"/>
            </a:xfrm>
            <a:custGeom>
              <a:avLst/>
              <a:gdLst/>
              <a:ahLst/>
              <a:rect l="l" t="t" r="r" b="b"/>
              <a:pathLst>
                <a:path w="92" h="99">
                  <a:moveTo>
                    <a:pt x="70" y="0"/>
                  </a:moveTo>
                  <a:lnTo>
                    <a:pt x="73" y="0"/>
                  </a:lnTo>
                  <a:lnTo>
                    <a:pt x="87" y="14"/>
                  </a:lnTo>
                  <a:lnTo>
                    <a:pt x="88" y="24"/>
                  </a:lnTo>
                  <a:lnTo>
                    <a:pt x="87" y="27"/>
                  </a:lnTo>
                  <a:lnTo>
                    <a:pt x="88" y="31"/>
                  </a:lnTo>
                  <a:lnTo>
                    <a:pt x="92" y="53"/>
                  </a:lnTo>
                  <a:lnTo>
                    <a:pt x="87" y="80"/>
                  </a:lnTo>
                  <a:lnTo>
                    <a:pt x="80" y="58"/>
                  </a:lnTo>
                  <a:lnTo>
                    <a:pt x="71" y="68"/>
                  </a:lnTo>
                  <a:lnTo>
                    <a:pt x="70" y="75"/>
                  </a:lnTo>
                  <a:lnTo>
                    <a:pt x="76" y="87"/>
                  </a:lnTo>
                  <a:lnTo>
                    <a:pt x="71" y="99"/>
                  </a:lnTo>
                  <a:lnTo>
                    <a:pt x="68" y="87"/>
                  </a:lnTo>
                  <a:lnTo>
                    <a:pt x="59" y="91"/>
                  </a:lnTo>
                  <a:lnTo>
                    <a:pt x="45" y="82"/>
                  </a:lnTo>
                  <a:lnTo>
                    <a:pt x="41" y="66"/>
                  </a:lnTo>
                  <a:lnTo>
                    <a:pt x="45" y="55"/>
                  </a:lnTo>
                  <a:lnTo>
                    <a:pt x="35" y="44"/>
                  </a:lnTo>
                  <a:lnTo>
                    <a:pt x="28" y="55"/>
                  </a:lnTo>
                  <a:lnTo>
                    <a:pt x="24" y="48"/>
                  </a:lnTo>
                  <a:lnTo>
                    <a:pt x="19" y="58"/>
                  </a:lnTo>
                  <a:lnTo>
                    <a:pt x="19" y="48"/>
                  </a:lnTo>
                  <a:lnTo>
                    <a:pt x="14" y="48"/>
                  </a:lnTo>
                  <a:lnTo>
                    <a:pt x="5" y="68"/>
                  </a:lnTo>
                  <a:lnTo>
                    <a:pt x="0" y="68"/>
                  </a:lnTo>
                  <a:lnTo>
                    <a:pt x="0" y="63"/>
                  </a:lnTo>
                  <a:lnTo>
                    <a:pt x="8" y="41"/>
                  </a:lnTo>
                  <a:lnTo>
                    <a:pt x="19" y="36"/>
                  </a:lnTo>
                  <a:lnTo>
                    <a:pt x="28" y="24"/>
                  </a:lnTo>
                  <a:lnTo>
                    <a:pt x="36" y="27"/>
                  </a:lnTo>
                  <a:lnTo>
                    <a:pt x="35" y="41"/>
                  </a:lnTo>
                  <a:lnTo>
                    <a:pt x="45" y="36"/>
                  </a:lnTo>
                  <a:lnTo>
                    <a:pt x="47" y="28"/>
                  </a:lnTo>
                  <a:lnTo>
                    <a:pt x="54" y="28"/>
                  </a:lnTo>
                  <a:lnTo>
                    <a:pt x="57" y="19"/>
                  </a:lnTo>
                  <a:lnTo>
                    <a:pt x="71" y="17"/>
                  </a:lnTo>
                  <a:lnTo>
                    <a:pt x="70" y="0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grpSp>
          <p:nvGrpSpPr>
            <p:cNvPr id="904" name=""/>
            <p:cNvGrpSpPr/>
            <p:nvPr/>
          </p:nvGrpSpPr>
          <p:grpSpPr>
            <a:xfrm>
              <a:off x="8265960" y="3855960"/>
              <a:ext cx="146160" cy="157320"/>
              <a:chOff x="8265960" y="3855960"/>
              <a:chExt cx="146160" cy="157320"/>
            </a:xfrm>
          </p:grpSpPr>
          <p:sp>
            <p:nvSpPr>
              <p:cNvPr id="905" name=""/>
              <p:cNvSpPr/>
              <p:nvPr/>
            </p:nvSpPr>
            <p:spPr>
              <a:xfrm>
                <a:off x="8265960" y="3855960"/>
                <a:ext cx="146160" cy="157320"/>
              </a:xfrm>
              <a:custGeom>
                <a:avLst/>
                <a:gdLst/>
                <a:ahLst/>
                <a:rect l="l" t="t" r="r" b="b"/>
                <a:pathLst>
                  <a:path w="92" h="99">
                    <a:moveTo>
                      <a:pt x="70" y="0"/>
                    </a:moveTo>
                    <a:lnTo>
                      <a:pt x="73" y="0"/>
                    </a:lnTo>
                    <a:lnTo>
                      <a:pt x="87" y="14"/>
                    </a:lnTo>
                    <a:lnTo>
                      <a:pt x="88" y="24"/>
                    </a:lnTo>
                    <a:lnTo>
                      <a:pt x="87" y="27"/>
                    </a:lnTo>
                    <a:lnTo>
                      <a:pt x="88" y="31"/>
                    </a:lnTo>
                    <a:lnTo>
                      <a:pt x="92" y="53"/>
                    </a:lnTo>
                    <a:lnTo>
                      <a:pt x="87" y="80"/>
                    </a:lnTo>
                    <a:lnTo>
                      <a:pt x="80" y="58"/>
                    </a:lnTo>
                    <a:lnTo>
                      <a:pt x="71" y="68"/>
                    </a:lnTo>
                    <a:lnTo>
                      <a:pt x="70" y="75"/>
                    </a:lnTo>
                    <a:lnTo>
                      <a:pt x="76" y="87"/>
                    </a:lnTo>
                    <a:lnTo>
                      <a:pt x="71" y="99"/>
                    </a:lnTo>
                    <a:lnTo>
                      <a:pt x="68" y="87"/>
                    </a:lnTo>
                    <a:lnTo>
                      <a:pt x="59" y="91"/>
                    </a:lnTo>
                    <a:lnTo>
                      <a:pt x="45" y="82"/>
                    </a:lnTo>
                    <a:lnTo>
                      <a:pt x="41" y="66"/>
                    </a:lnTo>
                    <a:lnTo>
                      <a:pt x="45" y="55"/>
                    </a:lnTo>
                    <a:lnTo>
                      <a:pt x="35" y="44"/>
                    </a:lnTo>
                    <a:lnTo>
                      <a:pt x="28" y="55"/>
                    </a:lnTo>
                    <a:lnTo>
                      <a:pt x="24" y="48"/>
                    </a:lnTo>
                    <a:lnTo>
                      <a:pt x="19" y="58"/>
                    </a:lnTo>
                    <a:lnTo>
                      <a:pt x="19" y="48"/>
                    </a:lnTo>
                    <a:lnTo>
                      <a:pt x="14" y="48"/>
                    </a:lnTo>
                    <a:lnTo>
                      <a:pt x="5" y="68"/>
                    </a:lnTo>
                    <a:lnTo>
                      <a:pt x="0" y="68"/>
                    </a:lnTo>
                    <a:lnTo>
                      <a:pt x="0" y="63"/>
                    </a:lnTo>
                    <a:lnTo>
                      <a:pt x="8" y="41"/>
                    </a:lnTo>
                    <a:lnTo>
                      <a:pt x="19" y="36"/>
                    </a:lnTo>
                    <a:lnTo>
                      <a:pt x="28" y="24"/>
                    </a:lnTo>
                    <a:lnTo>
                      <a:pt x="36" y="27"/>
                    </a:lnTo>
                    <a:lnTo>
                      <a:pt x="35" y="41"/>
                    </a:lnTo>
                    <a:lnTo>
                      <a:pt x="45" y="36"/>
                    </a:lnTo>
                    <a:lnTo>
                      <a:pt x="47" y="28"/>
                    </a:lnTo>
                    <a:lnTo>
                      <a:pt x="54" y="28"/>
                    </a:lnTo>
                    <a:lnTo>
                      <a:pt x="57" y="19"/>
                    </a:lnTo>
                    <a:lnTo>
                      <a:pt x="71" y="17"/>
                    </a:lnTo>
                    <a:lnTo>
                      <a:pt x="70" y="0"/>
                    </a:lnTo>
                    <a:close/>
                  </a:path>
                </a:pathLst>
              </a:custGeom>
              <a:solidFill>
                <a:srgbClr val="008226"/>
              </a:solidFill>
              <a:ln w="9360">
                <a:solidFill>
                  <a:srgbClr val="008226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906" name=""/>
              <p:cNvSpPr/>
              <p:nvPr/>
            </p:nvSpPr>
            <p:spPr>
              <a:xfrm>
                <a:off x="8265960" y="3855960"/>
                <a:ext cx="146160" cy="157320"/>
              </a:xfrm>
              <a:custGeom>
                <a:avLst/>
                <a:gdLst/>
                <a:ahLst/>
                <a:rect l="l" t="t" r="r" b="b"/>
                <a:pathLst>
                  <a:path w="92" h="99">
                    <a:moveTo>
                      <a:pt x="70" y="0"/>
                    </a:moveTo>
                    <a:lnTo>
                      <a:pt x="73" y="0"/>
                    </a:lnTo>
                    <a:lnTo>
                      <a:pt x="87" y="14"/>
                    </a:lnTo>
                    <a:lnTo>
                      <a:pt x="88" y="24"/>
                    </a:lnTo>
                    <a:lnTo>
                      <a:pt x="87" y="27"/>
                    </a:lnTo>
                    <a:lnTo>
                      <a:pt x="88" y="31"/>
                    </a:lnTo>
                    <a:lnTo>
                      <a:pt x="92" y="53"/>
                    </a:lnTo>
                    <a:lnTo>
                      <a:pt x="87" y="80"/>
                    </a:lnTo>
                    <a:lnTo>
                      <a:pt x="80" y="58"/>
                    </a:lnTo>
                    <a:lnTo>
                      <a:pt x="71" y="68"/>
                    </a:lnTo>
                    <a:lnTo>
                      <a:pt x="70" y="75"/>
                    </a:lnTo>
                    <a:lnTo>
                      <a:pt x="76" y="87"/>
                    </a:lnTo>
                    <a:lnTo>
                      <a:pt x="71" y="99"/>
                    </a:lnTo>
                    <a:lnTo>
                      <a:pt x="68" y="87"/>
                    </a:lnTo>
                    <a:lnTo>
                      <a:pt x="59" y="91"/>
                    </a:lnTo>
                    <a:lnTo>
                      <a:pt x="45" y="82"/>
                    </a:lnTo>
                    <a:lnTo>
                      <a:pt x="41" y="66"/>
                    </a:lnTo>
                    <a:lnTo>
                      <a:pt x="45" y="55"/>
                    </a:lnTo>
                    <a:lnTo>
                      <a:pt x="35" y="44"/>
                    </a:lnTo>
                    <a:lnTo>
                      <a:pt x="28" y="55"/>
                    </a:lnTo>
                    <a:lnTo>
                      <a:pt x="24" y="48"/>
                    </a:lnTo>
                    <a:lnTo>
                      <a:pt x="19" y="58"/>
                    </a:lnTo>
                    <a:lnTo>
                      <a:pt x="19" y="48"/>
                    </a:lnTo>
                    <a:lnTo>
                      <a:pt x="14" y="48"/>
                    </a:lnTo>
                    <a:lnTo>
                      <a:pt x="5" y="68"/>
                    </a:lnTo>
                    <a:lnTo>
                      <a:pt x="0" y="68"/>
                    </a:lnTo>
                    <a:lnTo>
                      <a:pt x="0" y="63"/>
                    </a:lnTo>
                    <a:lnTo>
                      <a:pt x="8" y="41"/>
                    </a:lnTo>
                    <a:lnTo>
                      <a:pt x="19" y="36"/>
                    </a:lnTo>
                    <a:lnTo>
                      <a:pt x="28" y="24"/>
                    </a:lnTo>
                    <a:lnTo>
                      <a:pt x="36" y="27"/>
                    </a:lnTo>
                    <a:lnTo>
                      <a:pt x="35" y="41"/>
                    </a:lnTo>
                    <a:lnTo>
                      <a:pt x="45" y="36"/>
                    </a:lnTo>
                    <a:lnTo>
                      <a:pt x="47" y="28"/>
                    </a:lnTo>
                    <a:lnTo>
                      <a:pt x="54" y="28"/>
                    </a:lnTo>
                    <a:lnTo>
                      <a:pt x="57" y="19"/>
                    </a:lnTo>
                    <a:lnTo>
                      <a:pt x="71" y="17"/>
                    </a:lnTo>
                    <a:lnTo>
                      <a:pt x="70" y="0"/>
                    </a:lnTo>
                  </a:path>
                </a:pathLst>
              </a:custGeom>
              <a:solidFill>
                <a:srgbClr val="008226"/>
              </a:solidFill>
              <a:ln w="3240">
                <a:solidFill>
                  <a:srgbClr val="008226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  <p:sp>
          <p:nvSpPr>
            <p:cNvPr id="907" name=""/>
            <p:cNvSpPr/>
            <p:nvPr/>
          </p:nvSpPr>
          <p:spPr>
            <a:xfrm>
              <a:off x="8326440" y="3840120"/>
              <a:ext cx="25560" cy="20520"/>
            </a:xfrm>
            <a:custGeom>
              <a:avLst/>
              <a:gdLst/>
              <a:ahLst/>
              <a:rect l="l" t="t" r="r" b="b"/>
              <a:pathLst>
                <a:path w="16" h="13">
                  <a:moveTo>
                    <a:pt x="0" y="8"/>
                  </a:moveTo>
                  <a:lnTo>
                    <a:pt x="7" y="0"/>
                  </a:lnTo>
                  <a:lnTo>
                    <a:pt x="16" y="0"/>
                  </a:lnTo>
                  <a:lnTo>
                    <a:pt x="14" y="13"/>
                  </a:lnTo>
                  <a:lnTo>
                    <a:pt x="2" y="13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6280" bIns="-262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grpSp>
          <p:nvGrpSpPr>
            <p:cNvPr id="908" name=""/>
            <p:cNvGrpSpPr/>
            <p:nvPr/>
          </p:nvGrpSpPr>
          <p:grpSpPr>
            <a:xfrm>
              <a:off x="8326440" y="3840120"/>
              <a:ext cx="25560" cy="20520"/>
              <a:chOff x="8326440" y="3840120"/>
              <a:chExt cx="25560" cy="20520"/>
            </a:xfrm>
          </p:grpSpPr>
          <p:sp>
            <p:nvSpPr>
              <p:cNvPr id="909" name=""/>
              <p:cNvSpPr/>
              <p:nvPr/>
            </p:nvSpPr>
            <p:spPr>
              <a:xfrm>
                <a:off x="8326440" y="3840120"/>
                <a:ext cx="25560" cy="20520"/>
              </a:xfrm>
              <a:custGeom>
                <a:avLst/>
                <a:gdLst/>
                <a:ahLst/>
                <a:rect l="l" t="t" r="r" b="b"/>
                <a:pathLst>
                  <a:path w="16" h="13">
                    <a:moveTo>
                      <a:pt x="0" y="8"/>
                    </a:moveTo>
                    <a:lnTo>
                      <a:pt x="7" y="0"/>
                    </a:lnTo>
                    <a:lnTo>
                      <a:pt x="16" y="0"/>
                    </a:lnTo>
                    <a:lnTo>
                      <a:pt x="14" y="13"/>
                    </a:lnTo>
                    <a:lnTo>
                      <a:pt x="2" y="13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008226"/>
              </a:solidFill>
              <a:ln w="9360">
                <a:solidFill>
                  <a:srgbClr val="008226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26280" bIns="-262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910" name=""/>
              <p:cNvSpPr/>
              <p:nvPr/>
            </p:nvSpPr>
            <p:spPr>
              <a:xfrm>
                <a:off x="8326440" y="3840120"/>
                <a:ext cx="25560" cy="20520"/>
              </a:xfrm>
              <a:custGeom>
                <a:avLst/>
                <a:gdLst/>
                <a:ahLst/>
                <a:rect l="l" t="t" r="r" b="b"/>
                <a:pathLst>
                  <a:path w="16" h="13">
                    <a:moveTo>
                      <a:pt x="0" y="8"/>
                    </a:moveTo>
                    <a:lnTo>
                      <a:pt x="7" y="0"/>
                    </a:lnTo>
                    <a:lnTo>
                      <a:pt x="16" y="0"/>
                    </a:lnTo>
                    <a:lnTo>
                      <a:pt x="14" y="13"/>
                    </a:lnTo>
                    <a:lnTo>
                      <a:pt x="2" y="13"/>
                    </a:lnTo>
                    <a:lnTo>
                      <a:pt x="0" y="8"/>
                    </a:lnTo>
                  </a:path>
                </a:pathLst>
              </a:custGeom>
              <a:solidFill>
                <a:srgbClr val="008226"/>
              </a:solidFill>
              <a:ln w="3240">
                <a:solidFill>
                  <a:srgbClr val="008226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26280" bIns="-262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  <p:sp>
          <p:nvSpPr>
            <p:cNvPr id="911" name=""/>
            <p:cNvSpPr/>
            <p:nvPr/>
          </p:nvSpPr>
          <p:spPr>
            <a:xfrm>
              <a:off x="8310600" y="3800520"/>
              <a:ext cx="19080" cy="66600"/>
            </a:xfrm>
            <a:custGeom>
              <a:avLst/>
              <a:gdLst/>
              <a:ahLst/>
              <a:rect l="l" t="t" r="r" b="b"/>
              <a:pathLst>
                <a:path w="12" h="42">
                  <a:moveTo>
                    <a:pt x="12" y="0"/>
                  </a:moveTo>
                  <a:lnTo>
                    <a:pt x="12" y="19"/>
                  </a:lnTo>
                  <a:lnTo>
                    <a:pt x="0" y="42"/>
                  </a:lnTo>
                  <a:lnTo>
                    <a:pt x="0" y="33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19800" bIns="19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grpSp>
          <p:nvGrpSpPr>
            <p:cNvPr id="912" name=""/>
            <p:cNvGrpSpPr/>
            <p:nvPr/>
          </p:nvGrpSpPr>
          <p:grpSpPr>
            <a:xfrm>
              <a:off x="8310600" y="3800520"/>
              <a:ext cx="19080" cy="66600"/>
              <a:chOff x="8310600" y="3800520"/>
              <a:chExt cx="19080" cy="66600"/>
            </a:xfrm>
          </p:grpSpPr>
          <p:sp>
            <p:nvSpPr>
              <p:cNvPr id="913" name=""/>
              <p:cNvSpPr/>
              <p:nvPr/>
            </p:nvSpPr>
            <p:spPr>
              <a:xfrm>
                <a:off x="8310600" y="3800520"/>
                <a:ext cx="19080" cy="66600"/>
              </a:xfrm>
              <a:custGeom>
                <a:avLst/>
                <a:gdLst/>
                <a:ahLst/>
                <a:rect l="l" t="t" r="r" b="b"/>
                <a:pathLst>
                  <a:path w="12" h="42">
                    <a:moveTo>
                      <a:pt x="12" y="0"/>
                    </a:moveTo>
                    <a:lnTo>
                      <a:pt x="12" y="19"/>
                    </a:lnTo>
                    <a:lnTo>
                      <a:pt x="0" y="42"/>
                    </a:lnTo>
                    <a:lnTo>
                      <a:pt x="0" y="33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8226"/>
              </a:solidFill>
              <a:ln w="9360">
                <a:solidFill>
                  <a:srgbClr val="008226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19800" bIns="19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914" name=""/>
              <p:cNvSpPr/>
              <p:nvPr/>
            </p:nvSpPr>
            <p:spPr>
              <a:xfrm>
                <a:off x="8310600" y="3800520"/>
                <a:ext cx="19080" cy="66600"/>
              </a:xfrm>
              <a:custGeom>
                <a:avLst/>
                <a:gdLst/>
                <a:ahLst/>
                <a:rect l="l" t="t" r="r" b="b"/>
                <a:pathLst>
                  <a:path w="12" h="42">
                    <a:moveTo>
                      <a:pt x="12" y="0"/>
                    </a:moveTo>
                    <a:lnTo>
                      <a:pt x="12" y="19"/>
                    </a:lnTo>
                    <a:lnTo>
                      <a:pt x="0" y="42"/>
                    </a:lnTo>
                    <a:lnTo>
                      <a:pt x="0" y="33"/>
                    </a:lnTo>
                    <a:lnTo>
                      <a:pt x="12" y="0"/>
                    </a:lnTo>
                  </a:path>
                </a:pathLst>
              </a:custGeom>
              <a:solidFill>
                <a:srgbClr val="008226"/>
              </a:solidFill>
              <a:ln w="3240">
                <a:solidFill>
                  <a:srgbClr val="008226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19800" bIns="19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  <p:sp>
          <p:nvSpPr>
            <p:cNvPr id="915" name=""/>
            <p:cNvSpPr/>
            <p:nvPr/>
          </p:nvSpPr>
          <p:spPr>
            <a:xfrm>
              <a:off x="8379000" y="3830760"/>
              <a:ext cx="7920" cy="21960"/>
            </a:xfrm>
            <a:custGeom>
              <a:avLst/>
              <a:gdLst/>
              <a:ahLst/>
              <a:rect l="l" t="t" r="r" b="b"/>
              <a:pathLst>
                <a:path w="5" h="14">
                  <a:moveTo>
                    <a:pt x="0" y="6"/>
                  </a:moveTo>
                  <a:lnTo>
                    <a:pt x="5" y="0"/>
                  </a:lnTo>
                  <a:lnTo>
                    <a:pt x="5" y="14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4840" bIns="-2484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grpSp>
          <p:nvGrpSpPr>
            <p:cNvPr id="916" name=""/>
            <p:cNvGrpSpPr/>
            <p:nvPr/>
          </p:nvGrpSpPr>
          <p:grpSpPr>
            <a:xfrm>
              <a:off x="8379000" y="3830760"/>
              <a:ext cx="7920" cy="21960"/>
              <a:chOff x="8379000" y="3830760"/>
              <a:chExt cx="7920" cy="21960"/>
            </a:xfrm>
          </p:grpSpPr>
          <p:sp>
            <p:nvSpPr>
              <p:cNvPr id="917" name=""/>
              <p:cNvSpPr/>
              <p:nvPr/>
            </p:nvSpPr>
            <p:spPr>
              <a:xfrm>
                <a:off x="8379000" y="3830760"/>
                <a:ext cx="7920" cy="21960"/>
              </a:xfrm>
              <a:custGeom>
                <a:avLst/>
                <a:gdLst/>
                <a:ahLst/>
                <a:rect l="l" t="t" r="r" b="b"/>
                <a:pathLst>
                  <a:path w="5" h="14">
                    <a:moveTo>
                      <a:pt x="0" y="6"/>
                    </a:moveTo>
                    <a:lnTo>
                      <a:pt x="5" y="0"/>
                    </a:lnTo>
                    <a:lnTo>
                      <a:pt x="5" y="14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008226"/>
              </a:solidFill>
              <a:ln w="9360">
                <a:solidFill>
                  <a:srgbClr val="008226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24840" bIns="-2484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918" name=""/>
              <p:cNvSpPr/>
              <p:nvPr/>
            </p:nvSpPr>
            <p:spPr>
              <a:xfrm>
                <a:off x="8379000" y="3830760"/>
                <a:ext cx="7920" cy="21960"/>
              </a:xfrm>
              <a:custGeom>
                <a:avLst/>
                <a:gdLst/>
                <a:ahLst/>
                <a:rect l="l" t="t" r="r" b="b"/>
                <a:pathLst>
                  <a:path w="5" h="14">
                    <a:moveTo>
                      <a:pt x="0" y="6"/>
                    </a:moveTo>
                    <a:lnTo>
                      <a:pt x="5" y="0"/>
                    </a:lnTo>
                    <a:lnTo>
                      <a:pt x="5" y="14"/>
                    </a:lnTo>
                    <a:lnTo>
                      <a:pt x="0" y="6"/>
                    </a:lnTo>
                  </a:path>
                </a:pathLst>
              </a:custGeom>
              <a:solidFill>
                <a:srgbClr val="008226"/>
              </a:solidFill>
              <a:ln w="3240">
                <a:solidFill>
                  <a:srgbClr val="008226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24840" bIns="-2484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  <p:sp>
          <p:nvSpPr>
            <p:cNvPr id="919" name=""/>
            <p:cNvSpPr/>
            <p:nvPr/>
          </p:nvSpPr>
          <p:spPr>
            <a:xfrm>
              <a:off x="8344080" y="3790800"/>
              <a:ext cx="26640" cy="54000"/>
            </a:xfrm>
            <a:custGeom>
              <a:avLst/>
              <a:gdLst/>
              <a:ahLst/>
              <a:rect l="l" t="t" r="r" b="b"/>
              <a:pathLst>
                <a:path w="17" h="34">
                  <a:moveTo>
                    <a:pt x="0" y="0"/>
                  </a:moveTo>
                  <a:lnTo>
                    <a:pt x="12" y="7"/>
                  </a:lnTo>
                  <a:lnTo>
                    <a:pt x="17" y="29"/>
                  </a:lnTo>
                  <a:lnTo>
                    <a:pt x="12" y="29"/>
                  </a:lnTo>
                  <a:lnTo>
                    <a:pt x="12" y="34"/>
                  </a:lnTo>
                  <a:lnTo>
                    <a:pt x="8" y="29"/>
                  </a:lnTo>
                  <a:lnTo>
                    <a:pt x="6" y="12"/>
                  </a:lnTo>
                  <a:lnTo>
                    <a:pt x="2" y="1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7200" bIns="72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grpSp>
          <p:nvGrpSpPr>
            <p:cNvPr id="920" name=""/>
            <p:cNvGrpSpPr/>
            <p:nvPr/>
          </p:nvGrpSpPr>
          <p:grpSpPr>
            <a:xfrm>
              <a:off x="8344080" y="3790800"/>
              <a:ext cx="26640" cy="54000"/>
              <a:chOff x="8344080" y="3790800"/>
              <a:chExt cx="26640" cy="54000"/>
            </a:xfrm>
          </p:grpSpPr>
          <p:sp>
            <p:nvSpPr>
              <p:cNvPr id="921" name=""/>
              <p:cNvSpPr/>
              <p:nvPr/>
            </p:nvSpPr>
            <p:spPr>
              <a:xfrm>
                <a:off x="8344080" y="3790800"/>
                <a:ext cx="26640" cy="54000"/>
              </a:xfrm>
              <a:custGeom>
                <a:avLst/>
                <a:gdLst/>
                <a:ahLst/>
                <a:rect l="l" t="t" r="r" b="b"/>
                <a:pathLst>
                  <a:path w="17" h="34">
                    <a:moveTo>
                      <a:pt x="0" y="0"/>
                    </a:moveTo>
                    <a:lnTo>
                      <a:pt x="12" y="7"/>
                    </a:lnTo>
                    <a:lnTo>
                      <a:pt x="17" y="29"/>
                    </a:lnTo>
                    <a:lnTo>
                      <a:pt x="12" y="29"/>
                    </a:lnTo>
                    <a:lnTo>
                      <a:pt x="12" y="34"/>
                    </a:lnTo>
                    <a:lnTo>
                      <a:pt x="8" y="29"/>
                    </a:lnTo>
                    <a:lnTo>
                      <a:pt x="6" y="12"/>
                    </a:lnTo>
                    <a:lnTo>
                      <a:pt x="2" y="1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8226"/>
              </a:solidFill>
              <a:ln w="9360">
                <a:solidFill>
                  <a:srgbClr val="008226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7200" bIns="72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922" name=""/>
              <p:cNvSpPr/>
              <p:nvPr/>
            </p:nvSpPr>
            <p:spPr>
              <a:xfrm>
                <a:off x="8344080" y="3790800"/>
                <a:ext cx="26640" cy="54000"/>
              </a:xfrm>
              <a:custGeom>
                <a:avLst/>
                <a:gdLst/>
                <a:ahLst/>
                <a:rect l="l" t="t" r="r" b="b"/>
                <a:pathLst>
                  <a:path w="17" h="34">
                    <a:moveTo>
                      <a:pt x="0" y="0"/>
                    </a:moveTo>
                    <a:lnTo>
                      <a:pt x="12" y="7"/>
                    </a:lnTo>
                    <a:lnTo>
                      <a:pt x="17" y="29"/>
                    </a:lnTo>
                    <a:lnTo>
                      <a:pt x="12" y="29"/>
                    </a:lnTo>
                    <a:lnTo>
                      <a:pt x="12" y="34"/>
                    </a:lnTo>
                    <a:lnTo>
                      <a:pt x="8" y="29"/>
                    </a:lnTo>
                    <a:lnTo>
                      <a:pt x="6" y="12"/>
                    </a:lnTo>
                    <a:lnTo>
                      <a:pt x="2" y="14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008226"/>
              </a:solidFill>
              <a:ln w="3240">
                <a:solidFill>
                  <a:srgbClr val="008226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7200" bIns="72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  <p:sp>
          <p:nvSpPr>
            <p:cNvPr id="923" name=""/>
            <p:cNvSpPr/>
            <p:nvPr/>
          </p:nvSpPr>
          <p:spPr>
            <a:xfrm>
              <a:off x="8282160" y="3809880"/>
              <a:ext cx="33120" cy="73080"/>
            </a:xfrm>
            <a:custGeom>
              <a:avLst/>
              <a:gdLst/>
              <a:ahLst/>
              <a:rect l="l" t="t" r="r" b="b"/>
              <a:pathLst>
                <a:path w="21" h="46">
                  <a:moveTo>
                    <a:pt x="10" y="3"/>
                  </a:moveTo>
                  <a:lnTo>
                    <a:pt x="14" y="0"/>
                  </a:lnTo>
                  <a:lnTo>
                    <a:pt x="21" y="3"/>
                  </a:lnTo>
                  <a:lnTo>
                    <a:pt x="21" y="5"/>
                  </a:lnTo>
                  <a:lnTo>
                    <a:pt x="14" y="27"/>
                  </a:lnTo>
                  <a:lnTo>
                    <a:pt x="14" y="43"/>
                  </a:lnTo>
                  <a:lnTo>
                    <a:pt x="12" y="46"/>
                  </a:lnTo>
                  <a:lnTo>
                    <a:pt x="0" y="29"/>
                  </a:lnTo>
                  <a:lnTo>
                    <a:pt x="0" y="24"/>
                  </a:lnTo>
                  <a:lnTo>
                    <a:pt x="7" y="22"/>
                  </a:lnTo>
                  <a:lnTo>
                    <a:pt x="10" y="3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26280" bIns="262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grpSp>
          <p:nvGrpSpPr>
            <p:cNvPr id="924" name=""/>
            <p:cNvGrpSpPr/>
            <p:nvPr/>
          </p:nvGrpSpPr>
          <p:grpSpPr>
            <a:xfrm>
              <a:off x="8282160" y="3809880"/>
              <a:ext cx="33120" cy="73080"/>
              <a:chOff x="8282160" y="3809880"/>
              <a:chExt cx="33120" cy="73080"/>
            </a:xfrm>
          </p:grpSpPr>
          <p:sp>
            <p:nvSpPr>
              <p:cNvPr id="925" name=""/>
              <p:cNvSpPr/>
              <p:nvPr/>
            </p:nvSpPr>
            <p:spPr>
              <a:xfrm>
                <a:off x="8282160" y="3809880"/>
                <a:ext cx="33120" cy="73080"/>
              </a:xfrm>
              <a:custGeom>
                <a:avLst/>
                <a:gdLst/>
                <a:ahLst/>
                <a:rect l="l" t="t" r="r" b="b"/>
                <a:pathLst>
                  <a:path w="21" h="46">
                    <a:moveTo>
                      <a:pt x="10" y="3"/>
                    </a:moveTo>
                    <a:lnTo>
                      <a:pt x="14" y="0"/>
                    </a:lnTo>
                    <a:lnTo>
                      <a:pt x="21" y="3"/>
                    </a:lnTo>
                    <a:lnTo>
                      <a:pt x="21" y="5"/>
                    </a:lnTo>
                    <a:lnTo>
                      <a:pt x="14" y="27"/>
                    </a:lnTo>
                    <a:lnTo>
                      <a:pt x="14" y="43"/>
                    </a:lnTo>
                    <a:lnTo>
                      <a:pt x="12" y="46"/>
                    </a:lnTo>
                    <a:lnTo>
                      <a:pt x="0" y="29"/>
                    </a:lnTo>
                    <a:lnTo>
                      <a:pt x="0" y="24"/>
                    </a:lnTo>
                    <a:lnTo>
                      <a:pt x="7" y="22"/>
                    </a:lnTo>
                    <a:lnTo>
                      <a:pt x="10" y="3"/>
                    </a:lnTo>
                    <a:close/>
                  </a:path>
                </a:pathLst>
              </a:custGeom>
              <a:solidFill>
                <a:srgbClr val="008226"/>
              </a:solidFill>
              <a:ln w="9360">
                <a:solidFill>
                  <a:srgbClr val="008226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26280" bIns="262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926" name=""/>
              <p:cNvSpPr/>
              <p:nvPr/>
            </p:nvSpPr>
            <p:spPr>
              <a:xfrm>
                <a:off x="8282160" y="3809880"/>
                <a:ext cx="33120" cy="73080"/>
              </a:xfrm>
              <a:custGeom>
                <a:avLst/>
                <a:gdLst/>
                <a:ahLst/>
                <a:rect l="l" t="t" r="r" b="b"/>
                <a:pathLst>
                  <a:path w="21" h="46">
                    <a:moveTo>
                      <a:pt x="10" y="3"/>
                    </a:moveTo>
                    <a:lnTo>
                      <a:pt x="14" y="0"/>
                    </a:lnTo>
                    <a:lnTo>
                      <a:pt x="21" y="3"/>
                    </a:lnTo>
                    <a:lnTo>
                      <a:pt x="21" y="5"/>
                    </a:lnTo>
                    <a:lnTo>
                      <a:pt x="14" y="27"/>
                    </a:lnTo>
                    <a:lnTo>
                      <a:pt x="14" y="43"/>
                    </a:lnTo>
                    <a:lnTo>
                      <a:pt x="12" y="46"/>
                    </a:lnTo>
                    <a:lnTo>
                      <a:pt x="0" y="29"/>
                    </a:lnTo>
                    <a:lnTo>
                      <a:pt x="0" y="24"/>
                    </a:lnTo>
                    <a:lnTo>
                      <a:pt x="7" y="22"/>
                    </a:lnTo>
                    <a:lnTo>
                      <a:pt x="10" y="3"/>
                    </a:lnTo>
                  </a:path>
                </a:pathLst>
              </a:custGeom>
              <a:solidFill>
                <a:srgbClr val="008226"/>
              </a:solidFill>
              <a:ln w="3240">
                <a:solidFill>
                  <a:srgbClr val="008226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26280" bIns="262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  <p:sp>
          <p:nvSpPr>
            <p:cNvPr id="927" name=""/>
            <p:cNvSpPr/>
            <p:nvPr/>
          </p:nvSpPr>
          <p:spPr>
            <a:xfrm>
              <a:off x="8265960" y="3774960"/>
              <a:ext cx="34920" cy="55800"/>
            </a:xfrm>
            <a:custGeom>
              <a:avLst/>
              <a:gdLst/>
              <a:ahLst/>
              <a:rect l="l" t="t" r="r" b="b"/>
              <a:pathLst>
                <a:path w="22" h="35">
                  <a:moveTo>
                    <a:pt x="0" y="0"/>
                  </a:moveTo>
                  <a:lnTo>
                    <a:pt x="10" y="5"/>
                  </a:lnTo>
                  <a:lnTo>
                    <a:pt x="22" y="8"/>
                  </a:lnTo>
                  <a:lnTo>
                    <a:pt x="20" y="17"/>
                  </a:lnTo>
                  <a:lnTo>
                    <a:pt x="0" y="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9000" bIns="90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grpSp>
          <p:nvGrpSpPr>
            <p:cNvPr id="928" name=""/>
            <p:cNvGrpSpPr/>
            <p:nvPr/>
          </p:nvGrpSpPr>
          <p:grpSpPr>
            <a:xfrm>
              <a:off x="8265960" y="3774960"/>
              <a:ext cx="34920" cy="55800"/>
              <a:chOff x="8265960" y="3774960"/>
              <a:chExt cx="34920" cy="55800"/>
            </a:xfrm>
          </p:grpSpPr>
          <p:sp>
            <p:nvSpPr>
              <p:cNvPr id="929" name=""/>
              <p:cNvSpPr/>
              <p:nvPr/>
            </p:nvSpPr>
            <p:spPr>
              <a:xfrm>
                <a:off x="8265960" y="3774960"/>
                <a:ext cx="34920" cy="55800"/>
              </a:xfrm>
              <a:custGeom>
                <a:avLst/>
                <a:gdLst/>
                <a:ahLst/>
                <a:rect l="l" t="t" r="r" b="b"/>
                <a:pathLst>
                  <a:path w="22" h="35">
                    <a:moveTo>
                      <a:pt x="0" y="0"/>
                    </a:moveTo>
                    <a:lnTo>
                      <a:pt x="10" y="5"/>
                    </a:lnTo>
                    <a:lnTo>
                      <a:pt x="22" y="8"/>
                    </a:lnTo>
                    <a:lnTo>
                      <a:pt x="20" y="17"/>
                    </a:lnTo>
                    <a:lnTo>
                      <a:pt x="0" y="3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8226"/>
              </a:solidFill>
              <a:ln w="9360">
                <a:solidFill>
                  <a:srgbClr val="008226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9000" bIns="90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930" name=""/>
              <p:cNvSpPr/>
              <p:nvPr/>
            </p:nvSpPr>
            <p:spPr>
              <a:xfrm>
                <a:off x="8265960" y="3774960"/>
                <a:ext cx="34920" cy="55800"/>
              </a:xfrm>
              <a:custGeom>
                <a:avLst/>
                <a:gdLst/>
                <a:ahLst/>
                <a:rect l="l" t="t" r="r" b="b"/>
                <a:pathLst>
                  <a:path w="22" h="35">
                    <a:moveTo>
                      <a:pt x="0" y="0"/>
                    </a:moveTo>
                    <a:lnTo>
                      <a:pt x="10" y="5"/>
                    </a:lnTo>
                    <a:lnTo>
                      <a:pt x="22" y="8"/>
                    </a:lnTo>
                    <a:lnTo>
                      <a:pt x="20" y="17"/>
                    </a:lnTo>
                    <a:lnTo>
                      <a:pt x="0" y="35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008226"/>
              </a:solidFill>
              <a:ln w="3240">
                <a:solidFill>
                  <a:srgbClr val="008226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9000" bIns="90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  <p:sp>
          <p:nvSpPr>
            <p:cNvPr id="931" name=""/>
            <p:cNvSpPr/>
            <p:nvPr/>
          </p:nvSpPr>
          <p:spPr>
            <a:xfrm>
              <a:off x="8344080" y="3749760"/>
              <a:ext cx="42840" cy="55440"/>
            </a:xfrm>
            <a:custGeom>
              <a:avLst/>
              <a:gdLst/>
              <a:ahLst/>
              <a:rect l="l" t="t" r="r" b="b"/>
              <a:pathLst>
                <a:path w="27" h="35">
                  <a:moveTo>
                    <a:pt x="0" y="0"/>
                  </a:moveTo>
                  <a:lnTo>
                    <a:pt x="17" y="2"/>
                  </a:lnTo>
                  <a:lnTo>
                    <a:pt x="22" y="7"/>
                  </a:lnTo>
                  <a:lnTo>
                    <a:pt x="22" y="21"/>
                  </a:lnTo>
                  <a:lnTo>
                    <a:pt x="27" y="35"/>
                  </a:lnTo>
                  <a:lnTo>
                    <a:pt x="17" y="3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8640" bIns="864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grpSp>
          <p:nvGrpSpPr>
            <p:cNvPr id="932" name=""/>
            <p:cNvGrpSpPr/>
            <p:nvPr/>
          </p:nvGrpSpPr>
          <p:grpSpPr>
            <a:xfrm>
              <a:off x="8344080" y="3749760"/>
              <a:ext cx="42840" cy="55440"/>
              <a:chOff x="8344080" y="3749760"/>
              <a:chExt cx="42840" cy="55440"/>
            </a:xfrm>
          </p:grpSpPr>
          <p:sp>
            <p:nvSpPr>
              <p:cNvPr id="933" name=""/>
              <p:cNvSpPr/>
              <p:nvPr/>
            </p:nvSpPr>
            <p:spPr>
              <a:xfrm>
                <a:off x="8344080" y="3749760"/>
                <a:ext cx="42840" cy="55440"/>
              </a:xfrm>
              <a:custGeom>
                <a:avLst/>
                <a:gdLst/>
                <a:ahLst/>
                <a:rect l="l" t="t" r="r" b="b"/>
                <a:pathLst>
                  <a:path w="27" h="35">
                    <a:moveTo>
                      <a:pt x="0" y="0"/>
                    </a:moveTo>
                    <a:lnTo>
                      <a:pt x="17" y="2"/>
                    </a:lnTo>
                    <a:lnTo>
                      <a:pt x="22" y="7"/>
                    </a:lnTo>
                    <a:lnTo>
                      <a:pt x="22" y="21"/>
                    </a:lnTo>
                    <a:lnTo>
                      <a:pt x="27" y="35"/>
                    </a:lnTo>
                    <a:lnTo>
                      <a:pt x="17" y="3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8226"/>
              </a:solidFill>
              <a:ln w="9360">
                <a:solidFill>
                  <a:srgbClr val="008226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8640" bIns="864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934" name=""/>
              <p:cNvSpPr/>
              <p:nvPr/>
            </p:nvSpPr>
            <p:spPr>
              <a:xfrm>
                <a:off x="8344080" y="3749760"/>
                <a:ext cx="42840" cy="55440"/>
              </a:xfrm>
              <a:custGeom>
                <a:avLst/>
                <a:gdLst/>
                <a:ahLst/>
                <a:rect l="l" t="t" r="r" b="b"/>
                <a:pathLst>
                  <a:path w="27" h="35">
                    <a:moveTo>
                      <a:pt x="0" y="0"/>
                    </a:moveTo>
                    <a:lnTo>
                      <a:pt x="17" y="2"/>
                    </a:lnTo>
                    <a:lnTo>
                      <a:pt x="22" y="7"/>
                    </a:lnTo>
                    <a:lnTo>
                      <a:pt x="22" y="21"/>
                    </a:lnTo>
                    <a:lnTo>
                      <a:pt x="27" y="35"/>
                    </a:lnTo>
                    <a:lnTo>
                      <a:pt x="17" y="32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008226"/>
              </a:solidFill>
              <a:ln w="3240">
                <a:solidFill>
                  <a:srgbClr val="008226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8640" bIns="864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  <p:sp>
          <p:nvSpPr>
            <p:cNvPr id="935" name=""/>
            <p:cNvSpPr/>
            <p:nvPr/>
          </p:nvSpPr>
          <p:spPr>
            <a:xfrm>
              <a:off x="8304120" y="3745080"/>
              <a:ext cx="25560" cy="34920"/>
            </a:xfrm>
            <a:custGeom>
              <a:avLst/>
              <a:gdLst/>
              <a:ahLst/>
              <a:rect l="l" t="t" r="r" b="b"/>
              <a:pathLst>
                <a:path w="16" h="22">
                  <a:moveTo>
                    <a:pt x="2" y="0"/>
                  </a:moveTo>
                  <a:lnTo>
                    <a:pt x="16" y="16"/>
                  </a:lnTo>
                  <a:lnTo>
                    <a:pt x="16" y="22"/>
                  </a:lnTo>
                  <a:lnTo>
                    <a:pt x="6" y="13"/>
                  </a:lnTo>
                  <a:lnTo>
                    <a:pt x="0" y="16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11880" bIns="-118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grpSp>
          <p:nvGrpSpPr>
            <p:cNvPr id="936" name=""/>
            <p:cNvGrpSpPr/>
            <p:nvPr/>
          </p:nvGrpSpPr>
          <p:grpSpPr>
            <a:xfrm>
              <a:off x="8304120" y="3745080"/>
              <a:ext cx="25560" cy="34920"/>
              <a:chOff x="8304120" y="3745080"/>
              <a:chExt cx="25560" cy="34920"/>
            </a:xfrm>
          </p:grpSpPr>
          <p:sp>
            <p:nvSpPr>
              <p:cNvPr id="937" name=""/>
              <p:cNvSpPr/>
              <p:nvPr/>
            </p:nvSpPr>
            <p:spPr>
              <a:xfrm>
                <a:off x="8304120" y="3745080"/>
                <a:ext cx="25560" cy="34920"/>
              </a:xfrm>
              <a:custGeom>
                <a:avLst/>
                <a:gdLst/>
                <a:ahLst/>
                <a:rect l="l" t="t" r="r" b="b"/>
                <a:pathLst>
                  <a:path w="16" h="22">
                    <a:moveTo>
                      <a:pt x="2" y="0"/>
                    </a:moveTo>
                    <a:lnTo>
                      <a:pt x="16" y="16"/>
                    </a:lnTo>
                    <a:lnTo>
                      <a:pt x="16" y="22"/>
                    </a:lnTo>
                    <a:lnTo>
                      <a:pt x="6" y="13"/>
                    </a:lnTo>
                    <a:lnTo>
                      <a:pt x="0" y="16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8226"/>
              </a:solidFill>
              <a:ln w="9360">
                <a:solidFill>
                  <a:srgbClr val="008226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11880" bIns="-118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938" name=""/>
              <p:cNvSpPr/>
              <p:nvPr/>
            </p:nvSpPr>
            <p:spPr>
              <a:xfrm>
                <a:off x="8304120" y="3745080"/>
                <a:ext cx="25560" cy="34920"/>
              </a:xfrm>
              <a:custGeom>
                <a:avLst/>
                <a:gdLst/>
                <a:ahLst/>
                <a:rect l="l" t="t" r="r" b="b"/>
                <a:pathLst>
                  <a:path w="16" h="22">
                    <a:moveTo>
                      <a:pt x="2" y="0"/>
                    </a:moveTo>
                    <a:lnTo>
                      <a:pt x="16" y="16"/>
                    </a:lnTo>
                    <a:lnTo>
                      <a:pt x="16" y="22"/>
                    </a:lnTo>
                    <a:lnTo>
                      <a:pt x="6" y="13"/>
                    </a:lnTo>
                    <a:lnTo>
                      <a:pt x="0" y="16"/>
                    </a:lnTo>
                    <a:lnTo>
                      <a:pt x="2" y="0"/>
                    </a:lnTo>
                  </a:path>
                </a:pathLst>
              </a:custGeom>
              <a:solidFill>
                <a:srgbClr val="008226"/>
              </a:solidFill>
              <a:ln w="3240">
                <a:solidFill>
                  <a:srgbClr val="008226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11880" bIns="-118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  <p:sp>
          <p:nvSpPr>
            <p:cNvPr id="939" name=""/>
            <p:cNvSpPr/>
            <p:nvPr/>
          </p:nvSpPr>
          <p:spPr>
            <a:xfrm>
              <a:off x="8265960" y="3745080"/>
              <a:ext cx="5040" cy="20520"/>
            </a:xfrm>
            <a:custGeom>
              <a:avLst/>
              <a:gdLst/>
              <a:ahLst/>
              <a:rect l="l" t="t" r="r" b="b"/>
              <a:pathLst>
                <a:path w="3" h="13">
                  <a:moveTo>
                    <a:pt x="0" y="5"/>
                  </a:moveTo>
                  <a:lnTo>
                    <a:pt x="3" y="0"/>
                  </a:lnTo>
                  <a:lnTo>
                    <a:pt x="0" y="13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6280" bIns="-262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grpSp>
          <p:nvGrpSpPr>
            <p:cNvPr id="940" name=""/>
            <p:cNvGrpSpPr/>
            <p:nvPr/>
          </p:nvGrpSpPr>
          <p:grpSpPr>
            <a:xfrm>
              <a:off x="8265960" y="3745080"/>
              <a:ext cx="5040" cy="20520"/>
              <a:chOff x="8265960" y="3745080"/>
              <a:chExt cx="5040" cy="20520"/>
            </a:xfrm>
          </p:grpSpPr>
          <p:sp>
            <p:nvSpPr>
              <p:cNvPr id="941" name=""/>
              <p:cNvSpPr/>
              <p:nvPr/>
            </p:nvSpPr>
            <p:spPr>
              <a:xfrm>
                <a:off x="8265960" y="3745080"/>
                <a:ext cx="5040" cy="20520"/>
              </a:xfrm>
              <a:custGeom>
                <a:avLst/>
                <a:gdLst/>
                <a:ahLst/>
                <a:rect l="l" t="t" r="r" b="b"/>
                <a:pathLst>
                  <a:path w="3" h="13">
                    <a:moveTo>
                      <a:pt x="0" y="5"/>
                    </a:moveTo>
                    <a:lnTo>
                      <a:pt x="3" y="0"/>
                    </a:lnTo>
                    <a:lnTo>
                      <a:pt x="0" y="13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008226"/>
              </a:solidFill>
              <a:ln w="9360">
                <a:solidFill>
                  <a:srgbClr val="008226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26280" bIns="-262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942" name=""/>
              <p:cNvSpPr/>
              <p:nvPr/>
            </p:nvSpPr>
            <p:spPr>
              <a:xfrm>
                <a:off x="8265960" y="3745080"/>
                <a:ext cx="5040" cy="20520"/>
              </a:xfrm>
              <a:custGeom>
                <a:avLst/>
                <a:gdLst/>
                <a:ahLst/>
                <a:rect l="l" t="t" r="r" b="b"/>
                <a:pathLst>
                  <a:path w="3" h="13">
                    <a:moveTo>
                      <a:pt x="0" y="5"/>
                    </a:moveTo>
                    <a:lnTo>
                      <a:pt x="3" y="0"/>
                    </a:lnTo>
                    <a:lnTo>
                      <a:pt x="0" y="13"/>
                    </a:lnTo>
                    <a:lnTo>
                      <a:pt x="0" y="5"/>
                    </a:lnTo>
                  </a:path>
                </a:pathLst>
              </a:custGeom>
              <a:solidFill>
                <a:srgbClr val="008226"/>
              </a:solidFill>
              <a:ln w="3240">
                <a:solidFill>
                  <a:srgbClr val="008226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26280" bIns="-262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  <p:sp>
          <p:nvSpPr>
            <p:cNvPr id="943" name=""/>
            <p:cNvSpPr/>
            <p:nvPr/>
          </p:nvSpPr>
          <p:spPr>
            <a:xfrm>
              <a:off x="8263080" y="3710160"/>
              <a:ext cx="4680" cy="12600"/>
            </a:xfrm>
            <a:custGeom>
              <a:avLst/>
              <a:gdLst/>
              <a:ahLst/>
              <a:rect l="l" t="t" r="r" b="b"/>
              <a:pathLst>
                <a:path w="3" h="8">
                  <a:moveTo>
                    <a:pt x="0" y="5"/>
                  </a:moveTo>
                  <a:lnTo>
                    <a:pt x="0" y="0"/>
                  </a:lnTo>
                  <a:lnTo>
                    <a:pt x="3" y="3"/>
                  </a:lnTo>
                  <a:lnTo>
                    <a:pt x="3" y="8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4200" bIns="-342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grpSp>
          <p:nvGrpSpPr>
            <p:cNvPr id="944" name=""/>
            <p:cNvGrpSpPr/>
            <p:nvPr/>
          </p:nvGrpSpPr>
          <p:grpSpPr>
            <a:xfrm>
              <a:off x="8263080" y="3710160"/>
              <a:ext cx="4680" cy="12600"/>
              <a:chOff x="8263080" y="3710160"/>
              <a:chExt cx="4680" cy="12600"/>
            </a:xfrm>
          </p:grpSpPr>
          <p:sp>
            <p:nvSpPr>
              <p:cNvPr id="945" name=""/>
              <p:cNvSpPr/>
              <p:nvPr/>
            </p:nvSpPr>
            <p:spPr>
              <a:xfrm>
                <a:off x="8263080" y="3710160"/>
                <a:ext cx="4680" cy="12600"/>
              </a:xfrm>
              <a:custGeom>
                <a:avLst/>
                <a:gdLst/>
                <a:ahLst/>
                <a:rect l="l" t="t" r="r" b="b"/>
                <a:pathLst>
                  <a:path w="3" h="8">
                    <a:moveTo>
                      <a:pt x="0" y="5"/>
                    </a:moveTo>
                    <a:lnTo>
                      <a:pt x="0" y="0"/>
                    </a:lnTo>
                    <a:lnTo>
                      <a:pt x="3" y="3"/>
                    </a:lnTo>
                    <a:lnTo>
                      <a:pt x="3" y="8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008226"/>
              </a:solidFill>
              <a:ln w="9360">
                <a:solidFill>
                  <a:srgbClr val="008226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34200" bIns="-342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946" name=""/>
              <p:cNvSpPr/>
              <p:nvPr/>
            </p:nvSpPr>
            <p:spPr>
              <a:xfrm>
                <a:off x="8263080" y="3710160"/>
                <a:ext cx="4680" cy="12600"/>
              </a:xfrm>
              <a:custGeom>
                <a:avLst/>
                <a:gdLst/>
                <a:ahLst/>
                <a:rect l="l" t="t" r="r" b="b"/>
                <a:pathLst>
                  <a:path w="3" h="8">
                    <a:moveTo>
                      <a:pt x="0" y="5"/>
                    </a:moveTo>
                    <a:lnTo>
                      <a:pt x="0" y="0"/>
                    </a:lnTo>
                    <a:lnTo>
                      <a:pt x="3" y="3"/>
                    </a:lnTo>
                    <a:lnTo>
                      <a:pt x="3" y="8"/>
                    </a:lnTo>
                    <a:lnTo>
                      <a:pt x="0" y="5"/>
                    </a:lnTo>
                  </a:path>
                </a:pathLst>
              </a:custGeom>
              <a:solidFill>
                <a:srgbClr val="008226"/>
              </a:solidFill>
              <a:ln w="3240">
                <a:solidFill>
                  <a:srgbClr val="008226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34200" bIns="-342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  <p:sp>
          <p:nvSpPr>
            <p:cNvPr id="947" name=""/>
            <p:cNvSpPr/>
            <p:nvPr/>
          </p:nvSpPr>
          <p:spPr>
            <a:xfrm>
              <a:off x="8263080" y="3649680"/>
              <a:ext cx="2880" cy="15840"/>
            </a:xfrm>
            <a:custGeom>
              <a:avLst/>
              <a:gdLst/>
              <a:ahLst/>
              <a:rect l="l" t="t" r="r" b="b"/>
              <a:pathLst>
                <a:path w="2" h="10">
                  <a:moveTo>
                    <a:pt x="0" y="2"/>
                  </a:moveTo>
                  <a:lnTo>
                    <a:pt x="2" y="0"/>
                  </a:lnTo>
                  <a:lnTo>
                    <a:pt x="2" y="1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0960" bIns="-309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grpSp>
          <p:nvGrpSpPr>
            <p:cNvPr id="948" name=""/>
            <p:cNvGrpSpPr/>
            <p:nvPr/>
          </p:nvGrpSpPr>
          <p:grpSpPr>
            <a:xfrm>
              <a:off x="8263080" y="3649680"/>
              <a:ext cx="2880" cy="15840"/>
              <a:chOff x="8263080" y="3649680"/>
              <a:chExt cx="2880" cy="15840"/>
            </a:xfrm>
          </p:grpSpPr>
          <p:sp>
            <p:nvSpPr>
              <p:cNvPr id="949" name=""/>
              <p:cNvSpPr/>
              <p:nvPr/>
            </p:nvSpPr>
            <p:spPr>
              <a:xfrm>
                <a:off x="8263080" y="3649680"/>
                <a:ext cx="2880" cy="15840"/>
              </a:xfrm>
              <a:custGeom>
                <a:avLst/>
                <a:gdLst/>
                <a:ahLst/>
                <a:rect l="l" t="t" r="r" b="b"/>
                <a:pathLst>
                  <a:path w="2" h="10">
                    <a:moveTo>
                      <a:pt x="0" y="2"/>
                    </a:moveTo>
                    <a:lnTo>
                      <a:pt x="2" y="0"/>
                    </a:lnTo>
                    <a:lnTo>
                      <a:pt x="2" y="1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8226"/>
              </a:solidFill>
              <a:ln w="9360">
                <a:solidFill>
                  <a:srgbClr val="008226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30960" bIns="-309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950" name=""/>
              <p:cNvSpPr/>
              <p:nvPr/>
            </p:nvSpPr>
            <p:spPr>
              <a:xfrm>
                <a:off x="8263080" y="3649680"/>
                <a:ext cx="2880" cy="15840"/>
              </a:xfrm>
              <a:custGeom>
                <a:avLst/>
                <a:gdLst/>
                <a:ahLst/>
                <a:rect l="l" t="t" r="r" b="b"/>
                <a:pathLst>
                  <a:path w="2" h="10">
                    <a:moveTo>
                      <a:pt x="0" y="2"/>
                    </a:moveTo>
                    <a:lnTo>
                      <a:pt x="2" y="0"/>
                    </a:lnTo>
                    <a:lnTo>
                      <a:pt x="2" y="10"/>
                    </a:lnTo>
                    <a:lnTo>
                      <a:pt x="0" y="2"/>
                    </a:lnTo>
                  </a:path>
                </a:pathLst>
              </a:custGeom>
              <a:solidFill>
                <a:srgbClr val="008226"/>
              </a:solidFill>
              <a:ln w="3240">
                <a:solidFill>
                  <a:srgbClr val="008226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30960" bIns="-309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  <p:sp>
          <p:nvSpPr>
            <p:cNvPr id="951" name=""/>
            <p:cNvSpPr/>
            <p:nvPr/>
          </p:nvSpPr>
          <p:spPr>
            <a:xfrm>
              <a:off x="8196120" y="3516480"/>
              <a:ext cx="138240" cy="233280"/>
            </a:xfrm>
            <a:custGeom>
              <a:avLst/>
              <a:gdLst/>
              <a:ahLst/>
              <a:rect l="l" t="t" r="r" b="b"/>
              <a:pathLst>
                <a:path w="87" h="147">
                  <a:moveTo>
                    <a:pt x="50" y="3"/>
                  </a:moveTo>
                  <a:lnTo>
                    <a:pt x="47" y="27"/>
                  </a:lnTo>
                  <a:lnTo>
                    <a:pt x="54" y="41"/>
                  </a:lnTo>
                  <a:lnTo>
                    <a:pt x="47" y="60"/>
                  </a:lnTo>
                  <a:lnTo>
                    <a:pt x="40" y="65"/>
                  </a:lnTo>
                  <a:lnTo>
                    <a:pt x="33" y="79"/>
                  </a:lnTo>
                  <a:lnTo>
                    <a:pt x="37" y="101"/>
                  </a:lnTo>
                  <a:lnTo>
                    <a:pt x="44" y="114"/>
                  </a:lnTo>
                  <a:lnTo>
                    <a:pt x="50" y="114"/>
                  </a:lnTo>
                  <a:lnTo>
                    <a:pt x="50" y="106"/>
                  </a:lnTo>
                  <a:lnTo>
                    <a:pt x="58" y="104"/>
                  </a:lnTo>
                  <a:lnTo>
                    <a:pt x="68" y="119"/>
                  </a:lnTo>
                  <a:lnTo>
                    <a:pt x="70" y="111"/>
                  </a:lnTo>
                  <a:lnTo>
                    <a:pt x="83" y="119"/>
                  </a:lnTo>
                  <a:lnTo>
                    <a:pt x="77" y="120"/>
                  </a:lnTo>
                  <a:lnTo>
                    <a:pt x="83" y="130"/>
                  </a:lnTo>
                  <a:lnTo>
                    <a:pt x="83" y="133"/>
                  </a:lnTo>
                  <a:lnTo>
                    <a:pt x="87" y="138"/>
                  </a:lnTo>
                  <a:lnTo>
                    <a:pt x="85" y="147"/>
                  </a:lnTo>
                  <a:lnTo>
                    <a:pt x="83" y="142"/>
                  </a:lnTo>
                  <a:lnTo>
                    <a:pt x="85" y="139"/>
                  </a:lnTo>
                  <a:lnTo>
                    <a:pt x="73" y="133"/>
                  </a:lnTo>
                  <a:lnTo>
                    <a:pt x="58" y="116"/>
                  </a:lnTo>
                  <a:lnTo>
                    <a:pt x="54" y="114"/>
                  </a:lnTo>
                  <a:lnTo>
                    <a:pt x="58" y="130"/>
                  </a:lnTo>
                  <a:lnTo>
                    <a:pt x="44" y="114"/>
                  </a:lnTo>
                  <a:lnTo>
                    <a:pt x="37" y="114"/>
                  </a:lnTo>
                  <a:lnTo>
                    <a:pt x="31" y="120"/>
                  </a:lnTo>
                  <a:lnTo>
                    <a:pt x="19" y="119"/>
                  </a:lnTo>
                  <a:lnTo>
                    <a:pt x="17" y="109"/>
                  </a:lnTo>
                  <a:lnTo>
                    <a:pt x="23" y="97"/>
                  </a:lnTo>
                  <a:lnTo>
                    <a:pt x="17" y="95"/>
                  </a:lnTo>
                  <a:lnTo>
                    <a:pt x="14" y="101"/>
                  </a:lnTo>
                  <a:lnTo>
                    <a:pt x="7" y="84"/>
                  </a:lnTo>
                  <a:lnTo>
                    <a:pt x="0" y="58"/>
                  </a:lnTo>
                  <a:lnTo>
                    <a:pt x="11" y="60"/>
                  </a:lnTo>
                  <a:lnTo>
                    <a:pt x="17" y="3"/>
                  </a:lnTo>
                  <a:lnTo>
                    <a:pt x="19" y="0"/>
                  </a:lnTo>
                  <a:lnTo>
                    <a:pt x="37" y="8"/>
                  </a:lnTo>
                  <a:lnTo>
                    <a:pt x="44" y="5"/>
                  </a:lnTo>
                  <a:lnTo>
                    <a:pt x="45" y="0"/>
                  </a:lnTo>
                  <a:lnTo>
                    <a:pt x="50" y="3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grpSp>
          <p:nvGrpSpPr>
            <p:cNvPr id="952" name=""/>
            <p:cNvGrpSpPr/>
            <p:nvPr/>
          </p:nvGrpSpPr>
          <p:grpSpPr>
            <a:xfrm>
              <a:off x="8196120" y="3516480"/>
              <a:ext cx="138240" cy="233280"/>
              <a:chOff x="8196120" y="3516480"/>
              <a:chExt cx="138240" cy="233280"/>
            </a:xfrm>
          </p:grpSpPr>
          <p:sp>
            <p:nvSpPr>
              <p:cNvPr id="953" name=""/>
              <p:cNvSpPr/>
              <p:nvPr/>
            </p:nvSpPr>
            <p:spPr>
              <a:xfrm>
                <a:off x="8196120" y="3516480"/>
                <a:ext cx="138240" cy="233280"/>
              </a:xfrm>
              <a:custGeom>
                <a:avLst/>
                <a:gdLst/>
                <a:ahLst/>
                <a:rect l="l" t="t" r="r" b="b"/>
                <a:pathLst>
                  <a:path w="87" h="147">
                    <a:moveTo>
                      <a:pt x="50" y="3"/>
                    </a:moveTo>
                    <a:lnTo>
                      <a:pt x="47" y="27"/>
                    </a:lnTo>
                    <a:lnTo>
                      <a:pt x="54" y="41"/>
                    </a:lnTo>
                    <a:lnTo>
                      <a:pt x="47" y="60"/>
                    </a:lnTo>
                    <a:lnTo>
                      <a:pt x="40" y="65"/>
                    </a:lnTo>
                    <a:lnTo>
                      <a:pt x="33" y="79"/>
                    </a:lnTo>
                    <a:lnTo>
                      <a:pt x="37" y="101"/>
                    </a:lnTo>
                    <a:lnTo>
                      <a:pt x="44" y="114"/>
                    </a:lnTo>
                    <a:lnTo>
                      <a:pt x="50" y="114"/>
                    </a:lnTo>
                    <a:lnTo>
                      <a:pt x="50" y="106"/>
                    </a:lnTo>
                    <a:lnTo>
                      <a:pt x="58" y="104"/>
                    </a:lnTo>
                    <a:lnTo>
                      <a:pt x="68" y="119"/>
                    </a:lnTo>
                    <a:lnTo>
                      <a:pt x="70" y="111"/>
                    </a:lnTo>
                    <a:lnTo>
                      <a:pt x="83" y="119"/>
                    </a:lnTo>
                    <a:lnTo>
                      <a:pt x="77" y="120"/>
                    </a:lnTo>
                    <a:lnTo>
                      <a:pt x="83" y="130"/>
                    </a:lnTo>
                    <a:lnTo>
                      <a:pt x="83" y="133"/>
                    </a:lnTo>
                    <a:lnTo>
                      <a:pt x="87" y="138"/>
                    </a:lnTo>
                    <a:lnTo>
                      <a:pt x="85" y="147"/>
                    </a:lnTo>
                    <a:lnTo>
                      <a:pt x="83" y="142"/>
                    </a:lnTo>
                    <a:lnTo>
                      <a:pt x="85" y="139"/>
                    </a:lnTo>
                    <a:lnTo>
                      <a:pt x="73" y="133"/>
                    </a:lnTo>
                    <a:lnTo>
                      <a:pt x="58" y="116"/>
                    </a:lnTo>
                    <a:lnTo>
                      <a:pt x="54" y="114"/>
                    </a:lnTo>
                    <a:lnTo>
                      <a:pt x="58" y="130"/>
                    </a:lnTo>
                    <a:lnTo>
                      <a:pt x="44" y="114"/>
                    </a:lnTo>
                    <a:lnTo>
                      <a:pt x="37" y="114"/>
                    </a:lnTo>
                    <a:lnTo>
                      <a:pt x="31" y="120"/>
                    </a:lnTo>
                    <a:lnTo>
                      <a:pt x="19" y="119"/>
                    </a:lnTo>
                    <a:lnTo>
                      <a:pt x="17" y="109"/>
                    </a:lnTo>
                    <a:lnTo>
                      <a:pt x="23" y="97"/>
                    </a:lnTo>
                    <a:lnTo>
                      <a:pt x="17" y="95"/>
                    </a:lnTo>
                    <a:lnTo>
                      <a:pt x="14" y="101"/>
                    </a:lnTo>
                    <a:lnTo>
                      <a:pt x="7" y="84"/>
                    </a:lnTo>
                    <a:lnTo>
                      <a:pt x="0" y="58"/>
                    </a:lnTo>
                    <a:lnTo>
                      <a:pt x="11" y="60"/>
                    </a:lnTo>
                    <a:lnTo>
                      <a:pt x="17" y="3"/>
                    </a:lnTo>
                    <a:lnTo>
                      <a:pt x="19" y="0"/>
                    </a:lnTo>
                    <a:lnTo>
                      <a:pt x="37" y="8"/>
                    </a:lnTo>
                    <a:lnTo>
                      <a:pt x="44" y="5"/>
                    </a:lnTo>
                    <a:lnTo>
                      <a:pt x="45" y="0"/>
                    </a:lnTo>
                    <a:lnTo>
                      <a:pt x="50" y="3"/>
                    </a:lnTo>
                    <a:close/>
                  </a:path>
                </a:pathLst>
              </a:custGeom>
              <a:solidFill>
                <a:srgbClr val="008226"/>
              </a:solidFill>
              <a:ln w="9360">
                <a:solidFill>
                  <a:srgbClr val="008226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954" name=""/>
              <p:cNvSpPr/>
              <p:nvPr/>
            </p:nvSpPr>
            <p:spPr>
              <a:xfrm>
                <a:off x="8196120" y="3516480"/>
                <a:ext cx="138240" cy="233280"/>
              </a:xfrm>
              <a:custGeom>
                <a:avLst/>
                <a:gdLst/>
                <a:ahLst/>
                <a:rect l="l" t="t" r="r" b="b"/>
                <a:pathLst>
                  <a:path w="87" h="147">
                    <a:moveTo>
                      <a:pt x="50" y="3"/>
                    </a:moveTo>
                    <a:lnTo>
                      <a:pt x="47" y="27"/>
                    </a:lnTo>
                    <a:lnTo>
                      <a:pt x="54" y="41"/>
                    </a:lnTo>
                    <a:lnTo>
                      <a:pt x="47" y="60"/>
                    </a:lnTo>
                    <a:lnTo>
                      <a:pt x="40" y="65"/>
                    </a:lnTo>
                    <a:lnTo>
                      <a:pt x="33" y="79"/>
                    </a:lnTo>
                    <a:lnTo>
                      <a:pt x="37" y="101"/>
                    </a:lnTo>
                    <a:lnTo>
                      <a:pt x="44" y="114"/>
                    </a:lnTo>
                    <a:lnTo>
                      <a:pt x="50" y="114"/>
                    </a:lnTo>
                    <a:lnTo>
                      <a:pt x="50" y="106"/>
                    </a:lnTo>
                    <a:lnTo>
                      <a:pt x="58" y="104"/>
                    </a:lnTo>
                    <a:lnTo>
                      <a:pt x="68" y="119"/>
                    </a:lnTo>
                    <a:lnTo>
                      <a:pt x="70" y="111"/>
                    </a:lnTo>
                    <a:lnTo>
                      <a:pt x="83" y="119"/>
                    </a:lnTo>
                    <a:lnTo>
                      <a:pt x="77" y="120"/>
                    </a:lnTo>
                    <a:lnTo>
                      <a:pt x="83" y="130"/>
                    </a:lnTo>
                    <a:lnTo>
                      <a:pt x="83" y="133"/>
                    </a:lnTo>
                    <a:lnTo>
                      <a:pt x="87" y="138"/>
                    </a:lnTo>
                    <a:lnTo>
                      <a:pt x="85" y="147"/>
                    </a:lnTo>
                    <a:lnTo>
                      <a:pt x="83" y="142"/>
                    </a:lnTo>
                    <a:lnTo>
                      <a:pt x="85" y="139"/>
                    </a:lnTo>
                    <a:lnTo>
                      <a:pt x="73" y="133"/>
                    </a:lnTo>
                    <a:lnTo>
                      <a:pt x="58" y="116"/>
                    </a:lnTo>
                    <a:lnTo>
                      <a:pt x="54" y="114"/>
                    </a:lnTo>
                    <a:lnTo>
                      <a:pt x="58" y="130"/>
                    </a:lnTo>
                    <a:lnTo>
                      <a:pt x="44" y="114"/>
                    </a:lnTo>
                    <a:lnTo>
                      <a:pt x="37" y="114"/>
                    </a:lnTo>
                    <a:lnTo>
                      <a:pt x="31" y="120"/>
                    </a:lnTo>
                    <a:lnTo>
                      <a:pt x="19" y="119"/>
                    </a:lnTo>
                    <a:lnTo>
                      <a:pt x="17" y="109"/>
                    </a:lnTo>
                    <a:lnTo>
                      <a:pt x="23" y="97"/>
                    </a:lnTo>
                    <a:lnTo>
                      <a:pt x="17" y="95"/>
                    </a:lnTo>
                    <a:lnTo>
                      <a:pt x="14" y="101"/>
                    </a:lnTo>
                    <a:lnTo>
                      <a:pt x="7" y="84"/>
                    </a:lnTo>
                    <a:lnTo>
                      <a:pt x="0" y="58"/>
                    </a:lnTo>
                    <a:lnTo>
                      <a:pt x="11" y="60"/>
                    </a:lnTo>
                    <a:lnTo>
                      <a:pt x="17" y="3"/>
                    </a:lnTo>
                    <a:lnTo>
                      <a:pt x="19" y="0"/>
                    </a:lnTo>
                    <a:lnTo>
                      <a:pt x="37" y="8"/>
                    </a:lnTo>
                    <a:lnTo>
                      <a:pt x="44" y="5"/>
                    </a:lnTo>
                    <a:lnTo>
                      <a:pt x="45" y="0"/>
                    </a:lnTo>
                    <a:lnTo>
                      <a:pt x="50" y="3"/>
                    </a:lnTo>
                  </a:path>
                </a:pathLst>
              </a:custGeom>
              <a:solidFill>
                <a:srgbClr val="008226"/>
              </a:solidFill>
              <a:ln w="3240">
                <a:solidFill>
                  <a:srgbClr val="008226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  <p:sp>
          <p:nvSpPr>
            <p:cNvPr id="955" name=""/>
            <p:cNvSpPr/>
            <p:nvPr/>
          </p:nvSpPr>
          <p:spPr>
            <a:xfrm>
              <a:off x="8213760" y="3714840"/>
              <a:ext cx="34920" cy="46080"/>
            </a:xfrm>
            <a:custGeom>
              <a:avLst/>
              <a:gdLst/>
              <a:ahLst/>
              <a:rect l="l" t="t" r="r" b="b"/>
              <a:pathLst>
                <a:path w="22" h="29">
                  <a:moveTo>
                    <a:pt x="0" y="0"/>
                  </a:moveTo>
                  <a:lnTo>
                    <a:pt x="14" y="0"/>
                  </a:lnTo>
                  <a:lnTo>
                    <a:pt x="22" y="8"/>
                  </a:lnTo>
                  <a:lnTo>
                    <a:pt x="22" y="26"/>
                  </a:lnTo>
                  <a:lnTo>
                    <a:pt x="18" y="29"/>
                  </a:lnTo>
                  <a:lnTo>
                    <a:pt x="5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720" bIns="-7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grpSp>
          <p:nvGrpSpPr>
            <p:cNvPr id="956" name=""/>
            <p:cNvGrpSpPr/>
            <p:nvPr/>
          </p:nvGrpSpPr>
          <p:grpSpPr>
            <a:xfrm>
              <a:off x="8213760" y="3714840"/>
              <a:ext cx="34920" cy="46080"/>
              <a:chOff x="8213760" y="3714840"/>
              <a:chExt cx="34920" cy="46080"/>
            </a:xfrm>
          </p:grpSpPr>
          <p:sp>
            <p:nvSpPr>
              <p:cNvPr id="957" name=""/>
              <p:cNvSpPr/>
              <p:nvPr/>
            </p:nvSpPr>
            <p:spPr>
              <a:xfrm>
                <a:off x="8213760" y="3714840"/>
                <a:ext cx="34920" cy="46080"/>
              </a:xfrm>
              <a:custGeom>
                <a:avLst/>
                <a:gdLst/>
                <a:ahLst/>
                <a:rect l="l" t="t" r="r" b="b"/>
                <a:pathLst>
                  <a:path w="22" h="29">
                    <a:moveTo>
                      <a:pt x="0" y="0"/>
                    </a:moveTo>
                    <a:lnTo>
                      <a:pt x="14" y="0"/>
                    </a:lnTo>
                    <a:lnTo>
                      <a:pt x="22" y="8"/>
                    </a:lnTo>
                    <a:lnTo>
                      <a:pt x="22" y="26"/>
                    </a:lnTo>
                    <a:lnTo>
                      <a:pt x="18" y="29"/>
                    </a:lnTo>
                    <a:lnTo>
                      <a:pt x="5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8226"/>
              </a:solidFill>
              <a:ln w="9360">
                <a:solidFill>
                  <a:srgbClr val="008226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720" bIns="-7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958" name=""/>
              <p:cNvSpPr/>
              <p:nvPr/>
            </p:nvSpPr>
            <p:spPr>
              <a:xfrm>
                <a:off x="8213760" y="3714840"/>
                <a:ext cx="34920" cy="46080"/>
              </a:xfrm>
              <a:custGeom>
                <a:avLst/>
                <a:gdLst/>
                <a:ahLst/>
                <a:rect l="l" t="t" r="r" b="b"/>
                <a:pathLst>
                  <a:path w="22" h="29">
                    <a:moveTo>
                      <a:pt x="0" y="0"/>
                    </a:moveTo>
                    <a:lnTo>
                      <a:pt x="14" y="0"/>
                    </a:lnTo>
                    <a:lnTo>
                      <a:pt x="22" y="8"/>
                    </a:lnTo>
                    <a:lnTo>
                      <a:pt x="22" y="26"/>
                    </a:lnTo>
                    <a:lnTo>
                      <a:pt x="18" y="29"/>
                    </a:lnTo>
                    <a:lnTo>
                      <a:pt x="5" y="5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008226"/>
              </a:solidFill>
              <a:ln w="3240">
                <a:solidFill>
                  <a:srgbClr val="008226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720" bIns="-7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  <p:sp>
          <p:nvSpPr>
            <p:cNvPr id="959" name=""/>
            <p:cNvSpPr/>
            <p:nvPr/>
          </p:nvSpPr>
          <p:spPr>
            <a:xfrm>
              <a:off x="9699480" y="4772160"/>
              <a:ext cx="19080" cy="37800"/>
            </a:xfrm>
            <a:custGeom>
              <a:avLst/>
              <a:gdLst/>
              <a:ahLst/>
              <a:rect l="l" t="t" r="r" b="b"/>
              <a:pathLst>
                <a:path w="12" h="24">
                  <a:moveTo>
                    <a:pt x="0" y="0"/>
                  </a:moveTo>
                  <a:lnTo>
                    <a:pt x="3" y="13"/>
                  </a:lnTo>
                  <a:lnTo>
                    <a:pt x="10" y="10"/>
                  </a:lnTo>
                  <a:lnTo>
                    <a:pt x="12" y="21"/>
                  </a:lnTo>
                  <a:lnTo>
                    <a:pt x="5" y="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9000" bIns="-90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grpSp>
          <p:nvGrpSpPr>
            <p:cNvPr id="960" name=""/>
            <p:cNvGrpSpPr/>
            <p:nvPr/>
          </p:nvGrpSpPr>
          <p:grpSpPr>
            <a:xfrm>
              <a:off x="9699480" y="4772160"/>
              <a:ext cx="19080" cy="37800"/>
              <a:chOff x="9699480" y="4772160"/>
              <a:chExt cx="19080" cy="37800"/>
            </a:xfrm>
          </p:grpSpPr>
          <p:sp>
            <p:nvSpPr>
              <p:cNvPr id="961" name=""/>
              <p:cNvSpPr/>
              <p:nvPr/>
            </p:nvSpPr>
            <p:spPr>
              <a:xfrm>
                <a:off x="9699480" y="4772160"/>
                <a:ext cx="19080" cy="37800"/>
              </a:xfrm>
              <a:custGeom>
                <a:avLst/>
                <a:gdLst/>
                <a:ahLst/>
                <a:rect l="l" t="t" r="r" b="b"/>
                <a:pathLst>
                  <a:path w="12" h="24">
                    <a:moveTo>
                      <a:pt x="0" y="0"/>
                    </a:moveTo>
                    <a:lnTo>
                      <a:pt x="3" y="13"/>
                    </a:lnTo>
                    <a:lnTo>
                      <a:pt x="10" y="10"/>
                    </a:lnTo>
                    <a:lnTo>
                      <a:pt x="12" y="21"/>
                    </a:lnTo>
                    <a:lnTo>
                      <a:pt x="5" y="2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8226"/>
              </a:solidFill>
              <a:ln w="9360">
                <a:solidFill>
                  <a:srgbClr val="008226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9000" bIns="-90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962" name=""/>
              <p:cNvSpPr/>
              <p:nvPr/>
            </p:nvSpPr>
            <p:spPr>
              <a:xfrm>
                <a:off x="9699480" y="4772160"/>
                <a:ext cx="19080" cy="37800"/>
              </a:xfrm>
              <a:custGeom>
                <a:avLst/>
                <a:gdLst/>
                <a:ahLst/>
                <a:rect l="l" t="t" r="r" b="b"/>
                <a:pathLst>
                  <a:path w="12" h="24">
                    <a:moveTo>
                      <a:pt x="0" y="0"/>
                    </a:moveTo>
                    <a:lnTo>
                      <a:pt x="3" y="13"/>
                    </a:lnTo>
                    <a:lnTo>
                      <a:pt x="10" y="10"/>
                    </a:lnTo>
                    <a:lnTo>
                      <a:pt x="12" y="21"/>
                    </a:lnTo>
                    <a:lnTo>
                      <a:pt x="5" y="24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008226"/>
              </a:solidFill>
              <a:ln w="3240">
                <a:solidFill>
                  <a:srgbClr val="008226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9000" bIns="-90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  <p:sp>
          <p:nvSpPr>
            <p:cNvPr id="963" name=""/>
            <p:cNvSpPr/>
            <p:nvPr/>
          </p:nvSpPr>
          <p:spPr>
            <a:xfrm>
              <a:off x="9755280" y="4883040"/>
              <a:ext cx="4680" cy="12960"/>
            </a:xfrm>
            <a:custGeom>
              <a:avLst/>
              <a:gdLst/>
              <a:ahLst/>
              <a:rect l="l" t="t" r="r" b="b"/>
              <a:pathLst>
                <a:path w="3" h="8">
                  <a:moveTo>
                    <a:pt x="3" y="0"/>
                  </a:moveTo>
                  <a:lnTo>
                    <a:pt x="3" y="8"/>
                  </a:lnTo>
                  <a:lnTo>
                    <a:pt x="0" y="8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3840" bIns="-3384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grpSp>
          <p:nvGrpSpPr>
            <p:cNvPr id="964" name=""/>
            <p:cNvGrpSpPr/>
            <p:nvPr/>
          </p:nvGrpSpPr>
          <p:grpSpPr>
            <a:xfrm>
              <a:off x="9755280" y="4883040"/>
              <a:ext cx="4680" cy="12960"/>
              <a:chOff x="9755280" y="4883040"/>
              <a:chExt cx="4680" cy="12960"/>
            </a:xfrm>
          </p:grpSpPr>
          <p:sp>
            <p:nvSpPr>
              <p:cNvPr id="965" name=""/>
              <p:cNvSpPr/>
              <p:nvPr/>
            </p:nvSpPr>
            <p:spPr>
              <a:xfrm>
                <a:off x="9755280" y="4883040"/>
                <a:ext cx="4680" cy="12960"/>
              </a:xfrm>
              <a:custGeom>
                <a:avLst/>
                <a:gdLst/>
                <a:ahLst/>
                <a:rect l="l" t="t" r="r" b="b"/>
                <a:pathLst>
                  <a:path w="3" h="8">
                    <a:moveTo>
                      <a:pt x="3" y="0"/>
                    </a:moveTo>
                    <a:lnTo>
                      <a:pt x="3" y="8"/>
                    </a:lnTo>
                    <a:lnTo>
                      <a:pt x="0" y="8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8226"/>
              </a:solidFill>
              <a:ln w="9360">
                <a:solidFill>
                  <a:srgbClr val="008226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33840" bIns="-3384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966" name=""/>
              <p:cNvSpPr/>
              <p:nvPr/>
            </p:nvSpPr>
            <p:spPr>
              <a:xfrm>
                <a:off x="9755280" y="4883040"/>
                <a:ext cx="4680" cy="12960"/>
              </a:xfrm>
              <a:custGeom>
                <a:avLst/>
                <a:gdLst/>
                <a:ahLst/>
                <a:rect l="l" t="t" r="r" b="b"/>
                <a:pathLst>
                  <a:path w="3" h="8">
                    <a:moveTo>
                      <a:pt x="3" y="0"/>
                    </a:moveTo>
                    <a:lnTo>
                      <a:pt x="3" y="8"/>
                    </a:lnTo>
                    <a:lnTo>
                      <a:pt x="0" y="8"/>
                    </a:lnTo>
                    <a:lnTo>
                      <a:pt x="3" y="0"/>
                    </a:lnTo>
                  </a:path>
                </a:pathLst>
              </a:custGeom>
              <a:solidFill>
                <a:srgbClr val="008226"/>
              </a:solidFill>
              <a:ln w="3240">
                <a:solidFill>
                  <a:srgbClr val="008226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33840" bIns="-3384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  <p:sp>
          <p:nvSpPr>
            <p:cNvPr id="967" name=""/>
            <p:cNvSpPr/>
            <p:nvPr/>
          </p:nvSpPr>
          <p:spPr>
            <a:xfrm>
              <a:off x="9744120" y="4827600"/>
              <a:ext cx="11160" cy="9360"/>
            </a:xfrm>
            <a:custGeom>
              <a:avLst/>
              <a:gdLst/>
              <a:ahLst/>
              <a:rect l="l" t="t" r="r" b="b"/>
              <a:pathLst>
                <a:path w="7" h="6">
                  <a:moveTo>
                    <a:pt x="5" y="0"/>
                  </a:moveTo>
                  <a:lnTo>
                    <a:pt x="7" y="6"/>
                  </a:lnTo>
                  <a:lnTo>
                    <a:pt x="0" y="5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7440" bIns="-3744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grpSp>
          <p:nvGrpSpPr>
            <p:cNvPr id="968" name=""/>
            <p:cNvGrpSpPr/>
            <p:nvPr/>
          </p:nvGrpSpPr>
          <p:grpSpPr>
            <a:xfrm>
              <a:off x="9744120" y="4827600"/>
              <a:ext cx="11160" cy="9360"/>
              <a:chOff x="9744120" y="4827600"/>
              <a:chExt cx="11160" cy="9360"/>
            </a:xfrm>
          </p:grpSpPr>
          <p:sp>
            <p:nvSpPr>
              <p:cNvPr id="969" name=""/>
              <p:cNvSpPr/>
              <p:nvPr/>
            </p:nvSpPr>
            <p:spPr>
              <a:xfrm>
                <a:off x="9744120" y="4827600"/>
                <a:ext cx="11160" cy="9360"/>
              </a:xfrm>
              <a:custGeom>
                <a:avLst/>
                <a:gdLst/>
                <a:ahLst/>
                <a:rect l="l" t="t" r="r" b="b"/>
                <a:pathLst>
                  <a:path w="7" h="6">
                    <a:moveTo>
                      <a:pt x="5" y="0"/>
                    </a:moveTo>
                    <a:lnTo>
                      <a:pt x="7" y="6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008226"/>
              </a:solidFill>
              <a:ln w="9360">
                <a:solidFill>
                  <a:srgbClr val="008226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37440" bIns="-3744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970" name=""/>
              <p:cNvSpPr/>
              <p:nvPr/>
            </p:nvSpPr>
            <p:spPr>
              <a:xfrm>
                <a:off x="9744120" y="4827600"/>
                <a:ext cx="11160" cy="9360"/>
              </a:xfrm>
              <a:custGeom>
                <a:avLst/>
                <a:gdLst/>
                <a:ahLst/>
                <a:rect l="l" t="t" r="r" b="b"/>
                <a:pathLst>
                  <a:path w="7" h="6">
                    <a:moveTo>
                      <a:pt x="5" y="0"/>
                    </a:moveTo>
                    <a:lnTo>
                      <a:pt x="7" y="6"/>
                    </a:lnTo>
                    <a:lnTo>
                      <a:pt x="0" y="5"/>
                    </a:lnTo>
                    <a:lnTo>
                      <a:pt x="5" y="0"/>
                    </a:lnTo>
                  </a:path>
                </a:pathLst>
              </a:custGeom>
              <a:solidFill>
                <a:srgbClr val="008226"/>
              </a:solidFill>
              <a:ln w="3240">
                <a:solidFill>
                  <a:srgbClr val="008226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37440" bIns="-3744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  <p:sp>
          <p:nvSpPr>
            <p:cNvPr id="971" name=""/>
            <p:cNvSpPr/>
            <p:nvPr/>
          </p:nvSpPr>
          <p:spPr>
            <a:xfrm>
              <a:off x="9718560" y="4818240"/>
              <a:ext cx="19080" cy="26640"/>
            </a:xfrm>
            <a:custGeom>
              <a:avLst/>
              <a:gdLst/>
              <a:ahLst/>
              <a:rect l="l" t="t" r="r" b="b"/>
              <a:pathLst>
                <a:path w="12" h="17">
                  <a:moveTo>
                    <a:pt x="0" y="0"/>
                  </a:moveTo>
                  <a:lnTo>
                    <a:pt x="12" y="17"/>
                  </a:lnTo>
                  <a:lnTo>
                    <a:pt x="7" y="1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0160" bIns="-201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grpSp>
          <p:nvGrpSpPr>
            <p:cNvPr id="972" name=""/>
            <p:cNvGrpSpPr/>
            <p:nvPr/>
          </p:nvGrpSpPr>
          <p:grpSpPr>
            <a:xfrm>
              <a:off x="9718560" y="4818240"/>
              <a:ext cx="19080" cy="26640"/>
              <a:chOff x="9718560" y="4818240"/>
              <a:chExt cx="19080" cy="26640"/>
            </a:xfrm>
          </p:grpSpPr>
          <p:sp>
            <p:nvSpPr>
              <p:cNvPr id="973" name=""/>
              <p:cNvSpPr/>
              <p:nvPr/>
            </p:nvSpPr>
            <p:spPr>
              <a:xfrm>
                <a:off x="9718560" y="4818240"/>
                <a:ext cx="19080" cy="26640"/>
              </a:xfrm>
              <a:custGeom>
                <a:avLst/>
                <a:gdLst/>
                <a:ahLst/>
                <a:rect l="l" t="t" r="r" b="b"/>
                <a:pathLst>
                  <a:path w="12" h="17">
                    <a:moveTo>
                      <a:pt x="0" y="0"/>
                    </a:moveTo>
                    <a:lnTo>
                      <a:pt x="12" y="17"/>
                    </a:lnTo>
                    <a:lnTo>
                      <a:pt x="7" y="1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8226"/>
              </a:solidFill>
              <a:ln w="9360">
                <a:solidFill>
                  <a:srgbClr val="008226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20160" bIns="-201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974" name=""/>
              <p:cNvSpPr/>
              <p:nvPr/>
            </p:nvSpPr>
            <p:spPr>
              <a:xfrm>
                <a:off x="9718560" y="4818240"/>
                <a:ext cx="19080" cy="26640"/>
              </a:xfrm>
              <a:custGeom>
                <a:avLst/>
                <a:gdLst/>
                <a:ahLst/>
                <a:rect l="l" t="t" r="r" b="b"/>
                <a:pathLst>
                  <a:path w="12" h="17">
                    <a:moveTo>
                      <a:pt x="0" y="0"/>
                    </a:moveTo>
                    <a:lnTo>
                      <a:pt x="12" y="17"/>
                    </a:lnTo>
                    <a:lnTo>
                      <a:pt x="7" y="17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008226"/>
              </a:solidFill>
              <a:ln w="3240">
                <a:solidFill>
                  <a:srgbClr val="008226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20160" bIns="-201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  <p:sp>
          <p:nvSpPr>
            <p:cNvPr id="975" name=""/>
            <p:cNvSpPr/>
            <p:nvPr/>
          </p:nvSpPr>
          <p:spPr>
            <a:xfrm>
              <a:off x="7165800" y="3191040"/>
              <a:ext cx="155880" cy="228600"/>
            </a:xfrm>
            <a:custGeom>
              <a:avLst/>
              <a:gdLst/>
              <a:ahLst/>
              <a:rect l="l" t="t" r="r" b="b"/>
              <a:pathLst>
                <a:path w="98" h="144">
                  <a:moveTo>
                    <a:pt x="98" y="120"/>
                  </a:moveTo>
                  <a:lnTo>
                    <a:pt x="98" y="135"/>
                  </a:lnTo>
                  <a:lnTo>
                    <a:pt x="89" y="135"/>
                  </a:lnTo>
                  <a:lnTo>
                    <a:pt x="89" y="144"/>
                  </a:lnTo>
                  <a:lnTo>
                    <a:pt x="81" y="111"/>
                  </a:lnTo>
                  <a:lnTo>
                    <a:pt x="77" y="99"/>
                  </a:lnTo>
                  <a:lnTo>
                    <a:pt x="65" y="99"/>
                  </a:lnTo>
                  <a:lnTo>
                    <a:pt x="58" y="94"/>
                  </a:lnTo>
                  <a:lnTo>
                    <a:pt x="54" y="101"/>
                  </a:lnTo>
                  <a:lnTo>
                    <a:pt x="54" y="111"/>
                  </a:lnTo>
                  <a:lnTo>
                    <a:pt x="48" y="122"/>
                  </a:lnTo>
                  <a:lnTo>
                    <a:pt x="42" y="116"/>
                  </a:lnTo>
                  <a:lnTo>
                    <a:pt x="35" y="122"/>
                  </a:lnTo>
                  <a:lnTo>
                    <a:pt x="35" y="120"/>
                  </a:lnTo>
                  <a:lnTo>
                    <a:pt x="21" y="127"/>
                  </a:lnTo>
                  <a:lnTo>
                    <a:pt x="11" y="75"/>
                  </a:lnTo>
                  <a:lnTo>
                    <a:pt x="13" y="59"/>
                  </a:lnTo>
                  <a:lnTo>
                    <a:pt x="0" y="46"/>
                  </a:lnTo>
                  <a:lnTo>
                    <a:pt x="7" y="34"/>
                  </a:lnTo>
                  <a:lnTo>
                    <a:pt x="15" y="34"/>
                  </a:lnTo>
                  <a:lnTo>
                    <a:pt x="15" y="27"/>
                  </a:lnTo>
                  <a:lnTo>
                    <a:pt x="7" y="24"/>
                  </a:lnTo>
                  <a:lnTo>
                    <a:pt x="4" y="18"/>
                  </a:lnTo>
                  <a:lnTo>
                    <a:pt x="11" y="0"/>
                  </a:lnTo>
                  <a:lnTo>
                    <a:pt x="17" y="13"/>
                  </a:lnTo>
                  <a:lnTo>
                    <a:pt x="21" y="3"/>
                  </a:lnTo>
                  <a:lnTo>
                    <a:pt x="25" y="15"/>
                  </a:lnTo>
                  <a:lnTo>
                    <a:pt x="32" y="15"/>
                  </a:lnTo>
                  <a:lnTo>
                    <a:pt x="34" y="8"/>
                  </a:lnTo>
                  <a:lnTo>
                    <a:pt x="37" y="27"/>
                  </a:lnTo>
                  <a:lnTo>
                    <a:pt x="44" y="32"/>
                  </a:lnTo>
                  <a:lnTo>
                    <a:pt x="89" y="38"/>
                  </a:lnTo>
                  <a:lnTo>
                    <a:pt x="65" y="68"/>
                  </a:lnTo>
                  <a:lnTo>
                    <a:pt x="69" y="84"/>
                  </a:lnTo>
                  <a:lnTo>
                    <a:pt x="77" y="92"/>
                  </a:lnTo>
                  <a:lnTo>
                    <a:pt x="87" y="73"/>
                  </a:lnTo>
                  <a:lnTo>
                    <a:pt x="98" y="120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grpSp>
          <p:nvGrpSpPr>
            <p:cNvPr id="976" name=""/>
            <p:cNvGrpSpPr/>
            <p:nvPr/>
          </p:nvGrpSpPr>
          <p:grpSpPr>
            <a:xfrm>
              <a:off x="7165800" y="3191040"/>
              <a:ext cx="155880" cy="228600"/>
              <a:chOff x="7165800" y="3191040"/>
              <a:chExt cx="155880" cy="228600"/>
            </a:xfrm>
          </p:grpSpPr>
          <p:sp>
            <p:nvSpPr>
              <p:cNvPr id="977" name=""/>
              <p:cNvSpPr/>
              <p:nvPr/>
            </p:nvSpPr>
            <p:spPr>
              <a:xfrm>
                <a:off x="7165800" y="3191040"/>
                <a:ext cx="155880" cy="228600"/>
              </a:xfrm>
              <a:custGeom>
                <a:avLst/>
                <a:gdLst/>
                <a:ahLst/>
                <a:rect l="l" t="t" r="r" b="b"/>
                <a:pathLst>
                  <a:path w="98" h="144">
                    <a:moveTo>
                      <a:pt x="98" y="120"/>
                    </a:moveTo>
                    <a:lnTo>
                      <a:pt x="98" y="135"/>
                    </a:lnTo>
                    <a:lnTo>
                      <a:pt x="89" y="135"/>
                    </a:lnTo>
                    <a:lnTo>
                      <a:pt x="89" y="144"/>
                    </a:lnTo>
                    <a:lnTo>
                      <a:pt x="81" y="111"/>
                    </a:lnTo>
                    <a:lnTo>
                      <a:pt x="77" y="99"/>
                    </a:lnTo>
                    <a:lnTo>
                      <a:pt x="65" y="99"/>
                    </a:lnTo>
                    <a:lnTo>
                      <a:pt x="58" y="94"/>
                    </a:lnTo>
                    <a:lnTo>
                      <a:pt x="54" y="101"/>
                    </a:lnTo>
                    <a:lnTo>
                      <a:pt x="54" y="111"/>
                    </a:lnTo>
                    <a:lnTo>
                      <a:pt x="48" y="122"/>
                    </a:lnTo>
                    <a:lnTo>
                      <a:pt x="42" y="116"/>
                    </a:lnTo>
                    <a:lnTo>
                      <a:pt x="35" y="122"/>
                    </a:lnTo>
                    <a:lnTo>
                      <a:pt x="35" y="120"/>
                    </a:lnTo>
                    <a:lnTo>
                      <a:pt x="21" y="127"/>
                    </a:lnTo>
                    <a:lnTo>
                      <a:pt x="11" y="75"/>
                    </a:lnTo>
                    <a:lnTo>
                      <a:pt x="13" y="59"/>
                    </a:lnTo>
                    <a:lnTo>
                      <a:pt x="0" y="46"/>
                    </a:lnTo>
                    <a:lnTo>
                      <a:pt x="7" y="34"/>
                    </a:lnTo>
                    <a:lnTo>
                      <a:pt x="15" y="34"/>
                    </a:lnTo>
                    <a:lnTo>
                      <a:pt x="15" y="27"/>
                    </a:lnTo>
                    <a:lnTo>
                      <a:pt x="7" y="24"/>
                    </a:lnTo>
                    <a:lnTo>
                      <a:pt x="4" y="18"/>
                    </a:lnTo>
                    <a:lnTo>
                      <a:pt x="11" y="0"/>
                    </a:lnTo>
                    <a:lnTo>
                      <a:pt x="17" y="13"/>
                    </a:lnTo>
                    <a:lnTo>
                      <a:pt x="21" y="3"/>
                    </a:lnTo>
                    <a:lnTo>
                      <a:pt x="25" y="15"/>
                    </a:lnTo>
                    <a:lnTo>
                      <a:pt x="32" y="15"/>
                    </a:lnTo>
                    <a:lnTo>
                      <a:pt x="34" y="8"/>
                    </a:lnTo>
                    <a:lnTo>
                      <a:pt x="37" y="27"/>
                    </a:lnTo>
                    <a:lnTo>
                      <a:pt x="44" y="32"/>
                    </a:lnTo>
                    <a:lnTo>
                      <a:pt x="89" y="38"/>
                    </a:lnTo>
                    <a:lnTo>
                      <a:pt x="65" y="68"/>
                    </a:lnTo>
                    <a:lnTo>
                      <a:pt x="69" y="84"/>
                    </a:lnTo>
                    <a:lnTo>
                      <a:pt x="77" y="92"/>
                    </a:lnTo>
                    <a:lnTo>
                      <a:pt x="87" y="73"/>
                    </a:lnTo>
                    <a:lnTo>
                      <a:pt x="98" y="120"/>
                    </a:lnTo>
                    <a:close/>
                  </a:path>
                </a:pathLst>
              </a:custGeom>
              <a:solidFill>
                <a:srgbClr val="008226"/>
              </a:solidFill>
              <a:ln w="9360">
                <a:solidFill>
                  <a:srgbClr val="008226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978" name=""/>
              <p:cNvSpPr/>
              <p:nvPr/>
            </p:nvSpPr>
            <p:spPr>
              <a:xfrm>
                <a:off x="7165800" y="3191040"/>
                <a:ext cx="155880" cy="228600"/>
              </a:xfrm>
              <a:custGeom>
                <a:avLst/>
                <a:gdLst/>
                <a:ahLst/>
                <a:rect l="l" t="t" r="r" b="b"/>
                <a:pathLst>
                  <a:path w="98" h="144">
                    <a:moveTo>
                      <a:pt x="98" y="120"/>
                    </a:moveTo>
                    <a:lnTo>
                      <a:pt x="98" y="135"/>
                    </a:lnTo>
                    <a:lnTo>
                      <a:pt x="89" y="135"/>
                    </a:lnTo>
                    <a:lnTo>
                      <a:pt x="89" y="144"/>
                    </a:lnTo>
                    <a:lnTo>
                      <a:pt x="81" y="111"/>
                    </a:lnTo>
                    <a:lnTo>
                      <a:pt x="77" y="99"/>
                    </a:lnTo>
                    <a:lnTo>
                      <a:pt x="65" y="99"/>
                    </a:lnTo>
                    <a:lnTo>
                      <a:pt x="58" y="94"/>
                    </a:lnTo>
                    <a:lnTo>
                      <a:pt x="54" y="101"/>
                    </a:lnTo>
                    <a:lnTo>
                      <a:pt x="54" y="111"/>
                    </a:lnTo>
                    <a:lnTo>
                      <a:pt x="48" y="122"/>
                    </a:lnTo>
                    <a:lnTo>
                      <a:pt x="42" y="116"/>
                    </a:lnTo>
                    <a:lnTo>
                      <a:pt x="35" y="122"/>
                    </a:lnTo>
                    <a:lnTo>
                      <a:pt x="35" y="120"/>
                    </a:lnTo>
                    <a:lnTo>
                      <a:pt x="21" y="127"/>
                    </a:lnTo>
                    <a:lnTo>
                      <a:pt x="11" y="75"/>
                    </a:lnTo>
                    <a:lnTo>
                      <a:pt x="13" y="59"/>
                    </a:lnTo>
                    <a:lnTo>
                      <a:pt x="0" y="46"/>
                    </a:lnTo>
                    <a:lnTo>
                      <a:pt x="7" y="34"/>
                    </a:lnTo>
                    <a:lnTo>
                      <a:pt x="15" y="34"/>
                    </a:lnTo>
                    <a:lnTo>
                      <a:pt x="15" y="27"/>
                    </a:lnTo>
                    <a:lnTo>
                      <a:pt x="7" y="24"/>
                    </a:lnTo>
                    <a:lnTo>
                      <a:pt x="4" y="18"/>
                    </a:lnTo>
                    <a:lnTo>
                      <a:pt x="11" y="0"/>
                    </a:lnTo>
                    <a:lnTo>
                      <a:pt x="17" y="13"/>
                    </a:lnTo>
                    <a:lnTo>
                      <a:pt x="21" y="3"/>
                    </a:lnTo>
                    <a:lnTo>
                      <a:pt x="25" y="15"/>
                    </a:lnTo>
                    <a:lnTo>
                      <a:pt x="32" y="15"/>
                    </a:lnTo>
                    <a:lnTo>
                      <a:pt x="34" y="8"/>
                    </a:lnTo>
                    <a:lnTo>
                      <a:pt x="37" y="27"/>
                    </a:lnTo>
                    <a:lnTo>
                      <a:pt x="44" y="32"/>
                    </a:lnTo>
                    <a:lnTo>
                      <a:pt x="89" y="38"/>
                    </a:lnTo>
                    <a:lnTo>
                      <a:pt x="65" y="68"/>
                    </a:lnTo>
                    <a:lnTo>
                      <a:pt x="69" y="84"/>
                    </a:lnTo>
                    <a:lnTo>
                      <a:pt x="77" y="92"/>
                    </a:lnTo>
                    <a:lnTo>
                      <a:pt x="87" y="73"/>
                    </a:lnTo>
                    <a:lnTo>
                      <a:pt x="98" y="120"/>
                    </a:lnTo>
                  </a:path>
                </a:pathLst>
              </a:custGeom>
              <a:solidFill>
                <a:srgbClr val="008226"/>
              </a:solidFill>
              <a:ln w="3240">
                <a:solidFill>
                  <a:srgbClr val="008226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  <p:sp>
          <p:nvSpPr>
            <p:cNvPr id="979" name=""/>
            <p:cNvSpPr/>
            <p:nvPr/>
          </p:nvSpPr>
          <p:spPr>
            <a:xfrm>
              <a:off x="7254720" y="3349800"/>
              <a:ext cx="6480" cy="17280"/>
            </a:xfrm>
            <a:custGeom>
              <a:avLst/>
              <a:gdLst/>
              <a:ahLst/>
              <a:rect l="l" t="t" r="r" b="b"/>
              <a:pathLst>
                <a:path w="4" h="11">
                  <a:moveTo>
                    <a:pt x="0" y="0"/>
                  </a:moveTo>
                  <a:lnTo>
                    <a:pt x="0" y="9"/>
                  </a:lnTo>
                  <a:lnTo>
                    <a:pt x="2" y="11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9520" bIns="-295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grpSp>
          <p:nvGrpSpPr>
            <p:cNvPr id="980" name=""/>
            <p:cNvGrpSpPr/>
            <p:nvPr/>
          </p:nvGrpSpPr>
          <p:grpSpPr>
            <a:xfrm>
              <a:off x="7254720" y="3349800"/>
              <a:ext cx="6480" cy="17280"/>
              <a:chOff x="7254720" y="3349800"/>
              <a:chExt cx="6480" cy="17280"/>
            </a:xfrm>
          </p:grpSpPr>
          <p:sp>
            <p:nvSpPr>
              <p:cNvPr id="981" name=""/>
              <p:cNvSpPr/>
              <p:nvPr/>
            </p:nvSpPr>
            <p:spPr>
              <a:xfrm>
                <a:off x="7254720" y="3349800"/>
                <a:ext cx="6480" cy="17280"/>
              </a:xfrm>
              <a:custGeom>
                <a:avLst/>
                <a:gdLst/>
                <a:ahLst/>
                <a:rect l="l" t="t" r="r" b="b"/>
                <a:pathLst>
                  <a:path w="4" h="11">
                    <a:moveTo>
                      <a:pt x="0" y="0"/>
                    </a:moveTo>
                    <a:lnTo>
                      <a:pt x="0" y="9"/>
                    </a:lnTo>
                    <a:lnTo>
                      <a:pt x="2" y="11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8226"/>
              </a:solidFill>
              <a:ln w="9360">
                <a:solidFill>
                  <a:srgbClr val="008226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29520" bIns="-295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982" name=""/>
              <p:cNvSpPr/>
              <p:nvPr/>
            </p:nvSpPr>
            <p:spPr>
              <a:xfrm>
                <a:off x="7254720" y="3349800"/>
                <a:ext cx="6480" cy="17280"/>
              </a:xfrm>
              <a:custGeom>
                <a:avLst/>
                <a:gdLst/>
                <a:ahLst/>
                <a:rect l="l" t="t" r="r" b="b"/>
                <a:pathLst>
                  <a:path w="4" h="11">
                    <a:moveTo>
                      <a:pt x="0" y="0"/>
                    </a:moveTo>
                    <a:lnTo>
                      <a:pt x="0" y="9"/>
                    </a:lnTo>
                    <a:lnTo>
                      <a:pt x="2" y="11"/>
                    </a:lnTo>
                    <a:lnTo>
                      <a:pt x="4" y="4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008226"/>
              </a:solidFill>
              <a:ln w="3240">
                <a:solidFill>
                  <a:srgbClr val="008226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29520" bIns="-295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  <p:sp>
          <p:nvSpPr>
            <p:cNvPr id="983" name=""/>
            <p:cNvSpPr/>
            <p:nvPr/>
          </p:nvSpPr>
          <p:spPr>
            <a:xfrm>
              <a:off x="7191360" y="3119400"/>
              <a:ext cx="112680" cy="65160"/>
            </a:xfrm>
            <a:custGeom>
              <a:avLst/>
              <a:gdLst/>
              <a:ahLst/>
              <a:rect l="l" t="t" r="r" b="b"/>
              <a:pathLst>
                <a:path w="71" h="41">
                  <a:moveTo>
                    <a:pt x="4" y="23"/>
                  </a:moveTo>
                  <a:lnTo>
                    <a:pt x="0" y="28"/>
                  </a:lnTo>
                  <a:lnTo>
                    <a:pt x="4" y="36"/>
                  </a:lnTo>
                  <a:lnTo>
                    <a:pt x="19" y="41"/>
                  </a:lnTo>
                  <a:lnTo>
                    <a:pt x="68" y="36"/>
                  </a:lnTo>
                  <a:lnTo>
                    <a:pt x="71" y="23"/>
                  </a:lnTo>
                  <a:lnTo>
                    <a:pt x="63" y="19"/>
                  </a:lnTo>
                  <a:lnTo>
                    <a:pt x="63" y="12"/>
                  </a:lnTo>
                  <a:lnTo>
                    <a:pt x="57" y="6"/>
                  </a:lnTo>
                  <a:lnTo>
                    <a:pt x="26" y="0"/>
                  </a:lnTo>
                  <a:lnTo>
                    <a:pt x="4" y="23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18360" bIns="183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grpSp>
          <p:nvGrpSpPr>
            <p:cNvPr id="984" name=""/>
            <p:cNvGrpSpPr/>
            <p:nvPr/>
          </p:nvGrpSpPr>
          <p:grpSpPr>
            <a:xfrm>
              <a:off x="7191360" y="3119400"/>
              <a:ext cx="112680" cy="65160"/>
              <a:chOff x="7191360" y="3119400"/>
              <a:chExt cx="112680" cy="65160"/>
            </a:xfrm>
          </p:grpSpPr>
          <p:sp>
            <p:nvSpPr>
              <p:cNvPr id="985" name=""/>
              <p:cNvSpPr/>
              <p:nvPr/>
            </p:nvSpPr>
            <p:spPr>
              <a:xfrm>
                <a:off x="7191360" y="3119400"/>
                <a:ext cx="112680" cy="65160"/>
              </a:xfrm>
              <a:custGeom>
                <a:avLst/>
                <a:gdLst/>
                <a:ahLst/>
                <a:rect l="l" t="t" r="r" b="b"/>
                <a:pathLst>
                  <a:path w="71" h="41">
                    <a:moveTo>
                      <a:pt x="4" y="23"/>
                    </a:moveTo>
                    <a:lnTo>
                      <a:pt x="0" y="28"/>
                    </a:lnTo>
                    <a:lnTo>
                      <a:pt x="4" y="36"/>
                    </a:lnTo>
                    <a:lnTo>
                      <a:pt x="19" y="41"/>
                    </a:lnTo>
                    <a:lnTo>
                      <a:pt x="68" y="36"/>
                    </a:lnTo>
                    <a:lnTo>
                      <a:pt x="71" y="23"/>
                    </a:lnTo>
                    <a:lnTo>
                      <a:pt x="63" y="19"/>
                    </a:lnTo>
                    <a:lnTo>
                      <a:pt x="63" y="12"/>
                    </a:lnTo>
                    <a:lnTo>
                      <a:pt x="57" y="6"/>
                    </a:lnTo>
                    <a:lnTo>
                      <a:pt x="26" y="0"/>
                    </a:lnTo>
                    <a:lnTo>
                      <a:pt x="4" y="23"/>
                    </a:lnTo>
                    <a:close/>
                  </a:path>
                </a:pathLst>
              </a:custGeom>
              <a:solidFill>
                <a:srgbClr val="008226"/>
              </a:solidFill>
              <a:ln w="9360">
                <a:solidFill>
                  <a:srgbClr val="008226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18360" bIns="183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986" name=""/>
              <p:cNvSpPr/>
              <p:nvPr/>
            </p:nvSpPr>
            <p:spPr>
              <a:xfrm>
                <a:off x="7191360" y="3119400"/>
                <a:ext cx="112680" cy="65160"/>
              </a:xfrm>
              <a:custGeom>
                <a:avLst/>
                <a:gdLst/>
                <a:ahLst/>
                <a:rect l="l" t="t" r="r" b="b"/>
                <a:pathLst>
                  <a:path w="71" h="41">
                    <a:moveTo>
                      <a:pt x="4" y="23"/>
                    </a:moveTo>
                    <a:lnTo>
                      <a:pt x="0" y="28"/>
                    </a:lnTo>
                    <a:lnTo>
                      <a:pt x="4" y="36"/>
                    </a:lnTo>
                    <a:lnTo>
                      <a:pt x="19" y="41"/>
                    </a:lnTo>
                    <a:lnTo>
                      <a:pt x="68" y="36"/>
                    </a:lnTo>
                    <a:lnTo>
                      <a:pt x="71" y="23"/>
                    </a:lnTo>
                    <a:lnTo>
                      <a:pt x="63" y="19"/>
                    </a:lnTo>
                    <a:lnTo>
                      <a:pt x="63" y="12"/>
                    </a:lnTo>
                    <a:lnTo>
                      <a:pt x="57" y="6"/>
                    </a:lnTo>
                    <a:lnTo>
                      <a:pt x="26" y="0"/>
                    </a:lnTo>
                    <a:lnTo>
                      <a:pt x="4" y="23"/>
                    </a:lnTo>
                  </a:path>
                </a:pathLst>
              </a:custGeom>
              <a:solidFill>
                <a:srgbClr val="008226"/>
              </a:solidFill>
              <a:ln w="3240">
                <a:solidFill>
                  <a:srgbClr val="008226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18360" bIns="183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  <p:sp>
          <p:nvSpPr>
            <p:cNvPr id="987" name=""/>
            <p:cNvSpPr/>
            <p:nvPr/>
          </p:nvSpPr>
          <p:spPr>
            <a:xfrm>
              <a:off x="7307280" y="3119400"/>
              <a:ext cx="285840" cy="717480"/>
            </a:xfrm>
            <a:custGeom>
              <a:avLst/>
              <a:gdLst/>
              <a:ahLst/>
              <a:rect l="l" t="t" r="r" b="b"/>
              <a:pathLst>
                <a:path w="180" h="452">
                  <a:moveTo>
                    <a:pt x="180" y="170"/>
                  </a:moveTo>
                  <a:lnTo>
                    <a:pt x="164" y="195"/>
                  </a:lnTo>
                  <a:lnTo>
                    <a:pt x="155" y="205"/>
                  </a:lnTo>
                  <a:lnTo>
                    <a:pt x="135" y="222"/>
                  </a:lnTo>
                  <a:lnTo>
                    <a:pt x="119" y="224"/>
                  </a:lnTo>
                  <a:lnTo>
                    <a:pt x="110" y="252"/>
                  </a:lnTo>
                  <a:lnTo>
                    <a:pt x="116" y="271"/>
                  </a:lnTo>
                  <a:lnTo>
                    <a:pt x="126" y="284"/>
                  </a:lnTo>
                  <a:lnTo>
                    <a:pt x="128" y="303"/>
                  </a:lnTo>
                  <a:lnTo>
                    <a:pt x="133" y="307"/>
                  </a:lnTo>
                  <a:lnTo>
                    <a:pt x="122" y="339"/>
                  </a:lnTo>
                  <a:lnTo>
                    <a:pt x="124" y="347"/>
                  </a:lnTo>
                  <a:lnTo>
                    <a:pt x="138" y="361"/>
                  </a:lnTo>
                  <a:lnTo>
                    <a:pt x="138" y="383"/>
                  </a:lnTo>
                  <a:lnTo>
                    <a:pt x="149" y="411"/>
                  </a:lnTo>
                  <a:lnTo>
                    <a:pt x="135" y="435"/>
                  </a:lnTo>
                  <a:lnTo>
                    <a:pt x="133" y="452"/>
                  </a:lnTo>
                  <a:lnTo>
                    <a:pt x="128" y="451"/>
                  </a:lnTo>
                  <a:lnTo>
                    <a:pt x="135" y="416"/>
                  </a:lnTo>
                  <a:lnTo>
                    <a:pt x="128" y="411"/>
                  </a:lnTo>
                  <a:lnTo>
                    <a:pt x="131" y="407"/>
                  </a:lnTo>
                  <a:lnTo>
                    <a:pt x="128" y="388"/>
                  </a:lnTo>
                  <a:lnTo>
                    <a:pt x="124" y="369"/>
                  </a:lnTo>
                  <a:lnTo>
                    <a:pt x="122" y="370"/>
                  </a:lnTo>
                  <a:lnTo>
                    <a:pt x="114" y="337"/>
                  </a:lnTo>
                  <a:lnTo>
                    <a:pt x="112" y="298"/>
                  </a:lnTo>
                  <a:lnTo>
                    <a:pt x="93" y="291"/>
                  </a:lnTo>
                  <a:lnTo>
                    <a:pt x="91" y="277"/>
                  </a:lnTo>
                  <a:lnTo>
                    <a:pt x="89" y="296"/>
                  </a:lnTo>
                  <a:lnTo>
                    <a:pt x="63" y="318"/>
                  </a:lnTo>
                  <a:lnTo>
                    <a:pt x="48" y="315"/>
                  </a:lnTo>
                  <a:lnTo>
                    <a:pt x="48" y="307"/>
                  </a:lnTo>
                  <a:lnTo>
                    <a:pt x="42" y="310"/>
                  </a:lnTo>
                  <a:lnTo>
                    <a:pt x="48" y="284"/>
                  </a:lnTo>
                  <a:lnTo>
                    <a:pt x="44" y="255"/>
                  </a:lnTo>
                  <a:lnTo>
                    <a:pt x="35" y="236"/>
                  </a:lnTo>
                  <a:lnTo>
                    <a:pt x="33" y="241"/>
                  </a:lnTo>
                  <a:lnTo>
                    <a:pt x="27" y="233"/>
                  </a:lnTo>
                  <a:lnTo>
                    <a:pt x="30" y="228"/>
                  </a:lnTo>
                  <a:lnTo>
                    <a:pt x="32" y="230"/>
                  </a:lnTo>
                  <a:lnTo>
                    <a:pt x="30" y="222"/>
                  </a:lnTo>
                  <a:lnTo>
                    <a:pt x="14" y="211"/>
                  </a:lnTo>
                  <a:lnTo>
                    <a:pt x="0" y="190"/>
                  </a:lnTo>
                  <a:lnTo>
                    <a:pt x="0" y="181"/>
                  </a:lnTo>
                  <a:lnTo>
                    <a:pt x="9" y="181"/>
                  </a:lnTo>
                  <a:lnTo>
                    <a:pt x="9" y="165"/>
                  </a:lnTo>
                  <a:lnTo>
                    <a:pt x="19" y="159"/>
                  </a:lnTo>
                  <a:lnTo>
                    <a:pt x="14" y="145"/>
                  </a:lnTo>
                  <a:lnTo>
                    <a:pt x="16" y="142"/>
                  </a:lnTo>
                  <a:lnTo>
                    <a:pt x="21" y="140"/>
                  </a:lnTo>
                  <a:lnTo>
                    <a:pt x="23" y="118"/>
                  </a:lnTo>
                  <a:lnTo>
                    <a:pt x="40" y="113"/>
                  </a:lnTo>
                  <a:lnTo>
                    <a:pt x="49" y="82"/>
                  </a:lnTo>
                  <a:lnTo>
                    <a:pt x="60" y="64"/>
                  </a:lnTo>
                  <a:lnTo>
                    <a:pt x="63" y="47"/>
                  </a:lnTo>
                  <a:lnTo>
                    <a:pt x="79" y="28"/>
                  </a:lnTo>
                  <a:lnTo>
                    <a:pt x="95" y="28"/>
                  </a:lnTo>
                  <a:lnTo>
                    <a:pt x="98" y="12"/>
                  </a:lnTo>
                  <a:lnTo>
                    <a:pt x="103" y="9"/>
                  </a:lnTo>
                  <a:lnTo>
                    <a:pt x="103" y="1"/>
                  </a:lnTo>
                  <a:lnTo>
                    <a:pt x="108" y="0"/>
                  </a:lnTo>
                  <a:lnTo>
                    <a:pt x="114" y="1"/>
                  </a:lnTo>
                  <a:lnTo>
                    <a:pt x="122" y="19"/>
                  </a:lnTo>
                  <a:lnTo>
                    <a:pt x="128" y="19"/>
                  </a:lnTo>
                  <a:lnTo>
                    <a:pt x="133" y="41"/>
                  </a:lnTo>
                  <a:lnTo>
                    <a:pt x="131" y="58"/>
                  </a:lnTo>
                  <a:lnTo>
                    <a:pt x="114" y="83"/>
                  </a:lnTo>
                  <a:lnTo>
                    <a:pt x="108" y="118"/>
                  </a:lnTo>
                  <a:lnTo>
                    <a:pt x="124" y="108"/>
                  </a:lnTo>
                  <a:lnTo>
                    <a:pt x="135" y="108"/>
                  </a:lnTo>
                  <a:lnTo>
                    <a:pt x="136" y="129"/>
                  </a:lnTo>
                  <a:lnTo>
                    <a:pt x="147" y="137"/>
                  </a:lnTo>
                  <a:lnTo>
                    <a:pt x="143" y="156"/>
                  </a:lnTo>
                  <a:lnTo>
                    <a:pt x="155" y="161"/>
                  </a:lnTo>
                  <a:lnTo>
                    <a:pt x="164" y="173"/>
                  </a:lnTo>
                  <a:lnTo>
                    <a:pt x="176" y="168"/>
                  </a:lnTo>
                  <a:lnTo>
                    <a:pt x="180" y="170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grpSp>
          <p:nvGrpSpPr>
            <p:cNvPr id="988" name=""/>
            <p:cNvGrpSpPr/>
            <p:nvPr/>
          </p:nvGrpSpPr>
          <p:grpSpPr>
            <a:xfrm>
              <a:off x="7307280" y="3119400"/>
              <a:ext cx="285840" cy="717480"/>
              <a:chOff x="7307280" y="3119400"/>
              <a:chExt cx="285840" cy="717480"/>
            </a:xfrm>
          </p:grpSpPr>
          <p:sp>
            <p:nvSpPr>
              <p:cNvPr id="989" name=""/>
              <p:cNvSpPr/>
              <p:nvPr/>
            </p:nvSpPr>
            <p:spPr>
              <a:xfrm>
                <a:off x="7307280" y="3119400"/>
                <a:ext cx="285840" cy="717480"/>
              </a:xfrm>
              <a:custGeom>
                <a:avLst/>
                <a:gdLst/>
                <a:ahLst/>
                <a:rect l="l" t="t" r="r" b="b"/>
                <a:pathLst>
                  <a:path w="180" h="452">
                    <a:moveTo>
                      <a:pt x="180" y="170"/>
                    </a:moveTo>
                    <a:lnTo>
                      <a:pt x="164" y="195"/>
                    </a:lnTo>
                    <a:lnTo>
                      <a:pt x="155" y="205"/>
                    </a:lnTo>
                    <a:lnTo>
                      <a:pt x="135" y="222"/>
                    </a:lnTo>
                    <a:lnTo>
                      <a:pt x="119" y="224"/>
                    </a:lnTo>
                    <a:lnTo>
                      <a:pt x="110" y="252"/>
                    </a:lnTo>
                    <a:lnTo>
                      <a:pt x="116" y="271"/>
                    </a:lnTo>
                    <a:lnTo>
                      <a:pt x="126" y="284"/>
                    </a:lnTo>
                    <a:lnTo>
                      <a:pt x="128" y="303"/>
                    </a:lnTo>
                    <a:lnTo>
                      <a:pt x="133" y="307"/>
                    </a:lnTo>
                    <a:lnTo>
                      <a:pt x="122" y="339"/>
                    </a:lnTo>
                    <a:lnTo>
                      <a:pt x="124" y="347"/>
                    </a:lnTo>
                    <a:lnTo>
                      <a:pt x="138" y="361"/>
                    </a:lnTo>
                    <a:lnTo>
                      <a:pt x="138" y="383"/>
                    </a:lnTo>
                    <a:lnTo>
                      <a:pt x="149" y="411"/>
                    </a:lnTo>
                    <a:lnTo>
                      <a:pt x="135" y="435"/>
                    </a:lnTo>
                    <a:lnTo>
                      <a:pt x="133" y="452"/>
                    </a:lnTo>
                    <a:lnTo>
                      <a:pt x="128" y="451"/>
                    </a:lnTo>
                    <a:lnTo>
                      <a:pt x="135" y="416"/>
                    </a:lnTo>
                    <a:lnTo>
                      <a:pt x="128" y="411"/>
                    </a:lnTo>
                    <a:lnTo>
                      <a:pt x="131" y="407"/>
                    </a:lnTo>
                    <a:lnTo>
                      <a:pt x="128" y="388"/>
                    </a:lnTo>
                    <a:lnTo>
                      <a:pt x="124" y="369"/>
                    </a:lnTo>
                    <a:lnTo>
                      <a:pt x="122" y="370"/>
                    </a:lnTo>
                    <a:lnTo>
                      <a:pt x="114" y="337"/>
                    </a:lnTo>
                    <a:lnTo>
                      <a:pt x="112" y="298"/>
                    </a:lnTo>
                    <a:lnTo>
                      <a:pt x="93" y="291"/>
                    </a:lnTo>
                    <a:lnTo>
                      <a:pt x="91" y="277"/>
                    </a:lnTo>
                    <a:lnTo>
                      <a:pt x="89" y="296"/>
                    </a:lnTo>
                    <a:lnTo>
                      <a:pt x="63" y="318"/>
                    </a:lnTo>
                    <a:lnTo>
                      <a:pt x="48" y="315"/>
                    </a:lnTo>
                    <a:lnTo>
                      <a:pt x="48" y="307"/>
                    </a:lnTo>
                    <a:lnTo>
                      <a:pt x="42" y="310"/>
                    </a:lnTo>
                    <a:lnTo>
                      <a:pt x="48" y="284"/>
                    </a:lnTo>
                    <a:lnTo>
                      <a:pt x="44" y="255"/>
                    </a:lnTo>
                    <a:lnTo>
                      <a:pt x="35" y="236"/>
                    </a:lnTo>
                    <a:lnTo>
                      <a:pt x="33" y="241"/>
                    </a:lnTo>
                    <a:lnTo>
                      <a:pt x="27" y="233"/>
                    </a:lnTo>
                    <a:lnTo>
                      <a:pt x="30" y="228"/>
                    </a:lnTo>
                    <a:lnTo>
                      <a:pt x="32" y="230"/>
                    </a:lnTo>
                    <a:lnTo>
                      <a:pt x="30" y="222"/>
                    </a:lnTo>
                    <a:lnTo>
                      <a:pt x="14" y="211"/>
                    </a:lnTo>
                    <a:lnTo>
                      <a:pt x="0" y="190"/>
                    </a:lnTo>
                    <a:lnTo>
                      <a:pt x="0" y="181"/>
                    </a:lnTo>
                    <a:lnTo>
                      <a:pt x="9" y="181"/>
                    </a:lnTo>
                    <a:lnTo>
                      <a:pt x="9" y="165"/>
                    </a:lnTo>
                    <a:lnTo>
                      <a:pt x="19" y="159"/>
                    </a:lnTo>
                    <a:lnTo>
                      <a:pt x="14" y="145"/>
                    </a:lnTo>
                    <a:lnTo>
                      <a:pt x="16" y="142"/>
                    </a:lnTo>
                    <a:lnTo>
                      <a:pt x="21" y="140"/>
                    </a:lnTo>
                    <a:lnTo>
                      <a:pt x="23" y="118"/>
                    </a:lnTo>
                    <a:lnTo>
                      <a:pt x="40" y="113"/>
                    </a:lnTo>
                    <a:lnTo>
                      <a:pt x="49" y="82"/>
                    </a:lnTo>
                    <a:lnTo>
                      <a:pt x="60" y="64"/>
                    </a:lnTo>
                    <a:lnTo>
                      <a:pt x="63" y="47"/>
                    </a:lnTo>
                    <a:lnTo>
                      <a:pt x="79" y="28"/>
                    </a:lnTo>
                    <a:lnTo>
                      <a:pt x="95" y="28"/>
                    </a:lnTo>
                    <a:lnTo>
                      <a:pt x="98" y="12"/>
                    </a:lnTo>
                    <a:lnTo>
                      <a:pt x="103" y="9"/>
                    </a:lnTo>
                    <a:lnTo>
                      <a:pt x="103" y="1"/>
                    </a:lnTo>
                    <a:lnTo>
                      <a:pt x="108" y="0"/>
                    </a:lnTo>
                    <a:lnTo>
                      <a:pt x="114" y="1"/>
                    </a:lnTo>
                    <a:lnTo>
                      <a:pt x="122" y="19"/>
                    </a:lnTo>
                    <a:lnTo>
                      <a:pt x="128" y="19"/>
                    </a:lnTo>
                    <a:lnTo>
                      <a:pt x="133" y="41"/>
                    </a:lnTo>
                    <a:lnTo>
                      <a:pt x="131" y="58"/>
                    </a:lnTo>
                    <a:lnTo>
                      <a:pt x="114" y="83"/>
                    </a:lnTo>
                    <a:lnTo>
                      <a:pt x="108" y="118"/>
                    </a:lnTo>
                    <a:lnTo>
                      <a:pt x="124" y="108"/>
                    </a:lnTo>
                    <a:lnTo>
                      <a:pt x="135" y="108"/>
                    </a:lnTo>
                    <a:lnTo>
                      <a:pt x="136" y="129"/>
                    </a:lnTo>
                    <a:lnTo>
                      <a:pt x="147" y="137"/>
                    </a:lnTo>
                    <a:lnTo>
                      <a:pt x="143" y="156"/>
                    </a:lnTo>
                    <a:lnTo>
                      <a:pt x="155" y="161"/>
                    </a:lnTo>
                    <a:lnTo>
                      <a:pt x="164" y="173"/>
                    </a:lnTo>
                    <a:lnTo>
                      <a:pt x="176" y="168"/>
                    </a:lnTo>
                    <a:lnTo>
                      <a:pt x="180" y="170"/>
                    </a:lnTo>
                    <a:close/>
                  </a:path>
                </a:pathLst>
              </a:custGeom>
              <a:solidFill>
                <a:srgbClr val="008226"/>
              </a:solidFill>
              <a:ln w="9360">
                <a:solidFill>
                  <a:srgbClr val="008226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990" name=""/>
              <p:cNvSpPr/>
              <p:nvPr/>
            </p:nvSpPr>
            <p:spPr>
              <a:xfrm>
                <a:off x="7307280" y="3119400"/>
                <a:ext cx="285840" cy="717480"/>
              </a:xfrm>
              <a:custGeom>
                <a:avLst/>
                <a:gdLst/>
                <a:ahLst/>
                <a:rect l="l" t="t" r="r" b="b"/>
                <a:pathLst>
                  <a:path w="180" h="452">
                    <a:moveTo>
                      <a:pt x="180" y="170"/>
                    </a:moveTo>
                    <a:lnTo>
                      <a:pt x="164" y="195"/>
                    </a:lnTo>
                    <a:lnTo>
                      <a:pt x="155" y="205"/>
                    </a:lnTo>
                    <a:lnTo>
                      <a:pt x="135" y="222"/>
                    </a:lnTo>
                    <a:lnTo>
                      <a:pt x="119" y="224"/>
                    </a:lnTo>
                    <a:lnTo>
                      <a:pt x="110" y="252"/>
                    </a:lnTo>
                    <a:lnTo>
                      <a:pt x="116" y="271"/>
                    </a:lnTo>
                    <a:lnTo>
                      <a:pt x="126" y="284"/>
                    </a:lnTo>
                    <a:lnTo>
                      <a:pt x="128" y="303"/>
                    </a:lnTo>
                    <a:lnTo>
                      <a:pt x="133" y="307"/>
                    </a:lnTo>
                    <a:lnTo>
                      <a:pt x="122" y="339"/>
                    </a:lnTo>
                    <a:lnTo>
                      <a:pt x="124" y="347"/>
                    </a:lnTo>
                    <a:lnTo>
                      <a:pt x="138" y="361"/>
                    </a:lnTo>
                    <a:lnTo>
                      <a:pt x="138" y="383"/>
                    </a:lnTo>
                    <a:lnTo>
                      <a:pt x="149" y="411"/>
                    </a:lnTo>
                    <a:lnTo>
                      <a:pt x="135" y="435"/>
                    </a:lnTo>
                    <a:lnTo>
                      <a:pt x="133" y="452"/>
                    </a:lnTo>
                    <a:lnTo>
                      <a:pt x="128" y="451"/>
                    </a:lnTo>
                    <a:lnTo>
                      <a:pt x="135" y="416"/>
                    </a:lnTo>
                    <a:lnTo>
                      <a:pt x="128" y="411"/>
                    </a:lnTo>
                    <a:lnTo>
                      <a:pt x="131" y="407"/>
                    </a:lnTo>
                    <a:lnTo>
                      <a:pt x="128" y="388"/>
                    </a:lnTo>
                    <a:lnTo>
                      <a:pt x="124" y="369"/>
                    </a:lnTo>
                    <a:lnTo>
                      <a:pt x="122" y="370"/>
                    </a:lnTo>
                    <a:lnTo>
                      <a:pt x="114" y="337"/>
                    </a:lnTo>
                    <a:lnTo>
                      <a:pt x="112" y="298"/>
                    </a:lnTo>
                    <a:lnTo>
                      <a:pt x="93" y="291"/>
                    </a:lnTo>
                    <a:lnTo>
                      <a:pt x="91" y="277"/>
                    </a:lnTo>
                    <a:lnTo>
                      <a:pt x="89" y="296"/>
                    </a:lnTo>
                    <a:lnTo>
                      <a:pt x="63" y="318"/>
                    </a:lnTo>
                    <a:lnTo>
                      <a:pt x="48" y="315"/>
                    </a:lnTo>
                    <a:lnTo>
                      <a:pt x="48" y="307"/>
                    </a:lnTo>
                    <a:lnTo>
                      <a:pt x="42" y="310"/>
                    </a:lnTo>
                    <a:lnTo>
                      <a:pt x="48" y="284"/>
                    </a:lnTo>
                    <a:lnTo>
                      <a:pt x="44" y="255"/>
                    </a:lnTo>
                    <a:lnTo>
                      <a:pt x="35" y="236"/>
                    </a:lnTo>
                    <a:lnTo>
                      <a:pt x="33" y="241"/>
                    </a:lnTo>
                    <a:lnTo>
                      <a:pt x="27" y="233"/>
                    </a:lnTo>
                    <a:lnTo>
                      <a:pt x="30" y="228"/>
                    </a:lnTo>
                    <a:lnTo>
                      <a:pt x="32" y="230"/>
                    </a:lnTo>
                    <a:lnTo>
                      <a:pt x="30" y="222"/>
                    </a:lnTo>
                    <a:lnTo>
                      <a:pt x="14" y="211"/>
                    </a:lnTo>
                    <a:lnTo>
                      <a:pt x="0" y="190"/>
                    </a:lnTo>
                    <a:lnTo>
                      <a:pt x="0" y="181"/>
                    </a:lnTo>
                    <a:lnTo>
                      <a:pt x="9" y="181"/>
                    </a:lnTo>
                    <a:lnTo>
                      <a:pt x="9" y="165"/>
                    </a:lnTo>
                    <a:lnTo>
                      <a:pt x="19" y="159"/>
                    </a:lnTo>
                    <a:lnTo>
                      <a:pt x="14" y="145"/>
                    </a:lnTo>
                    <a:lnTo>
                      <a:pt x="16" y="142"/>
                    </a:lnTo>
                    <a:lnTo>
                      <a:pt x="21" y="140"/>
                    </a:lnTo>
                    <a:lnTo>
                      <a:pt x="23" y="118"/>
                    </a:lnTo>
                    <a:lnTo>
                      <a:pt x="40" y="113"/>
                    </a:lnTo>
                    <a:lnTo>
                      <a:pt x="49" y="82"/>
                    </a:lnTo>
                    <a:lnTo>
                      <a:pt x="60" y="64"/>
                    </a:lnTo>
                    <a:lnTo>
                      <a:pt x="63" y="47"/>
                    </a:lnTo>
                    <a:lnTo>
                      <a:pt x="79" y="28"/>
                    </a:lnTo>
                    <a:lnTo>
                      <a:pt x="95" y="28"/>
                    </a:lnTo>
                    <a:lnTo>
                      <a:pt x="98" y="12"/>
                    </a:lnTo>
                    <a:lnTo>
                      <a:pt x="103" y="9"/>
                    </a:lnTo>
                    <a:lnTo>
                      <a:pt x="103" y="1"/>
                    </a:lnTo>
                    <a:lnTo>
                      <a:pt x="108" y="0"/>
                    </a:lnTo>
                    <a:lnTo>
                      <a:pt x="114" y="1"/>
                    </a:lnTo>
                    <a:lnTo>
                      <a:pt x="122" y="19"/>
                    </a:lnTo>
                    <a:lnTo>
                      <a:pt x="128" y="19"/>
                    </a:lnTo>
                    <a:lnTo>
                      <a:pt x="133" y="41"/>
                    </a:lnTo>
                    <a:lnTo>
                      <a:pt x="131" y="58"/>
                    </a:lnTo>
                    <a:lnTo>
                      <a:pt x="114" y="83"/>
                    </a:lnTo>
                    <a:lnTo>
                      <a:pt x="108" y="118"/>
                    </a:lnTo>
                    <a:lnTo>
                      <a:pt x="124" y="108"/>
                    </a:lnTo>
                    <a:lnTo>
                      <a:pt x="135" y="108"/>
                    </a:lnTo>
                    <a:lnTo>
                      <a:pt x="136" y="129"/>
                    </a:lnTo>
                    <a:lnTo>
                      <a:pt x="147" y="137"/>
                    </a:lnTo>
                    <a:lnTo>
                      <a:pt x="143" y="156"/>
                    </a:lnTo>
                    <a:lnTo>
                      <a:pt x="155" y="161"/>
                    </a:lnTo>
                    <a:lnTo>
                      <a:pt x="164" y="173"/>
                    </a:lnTo>
                    <a:lnTo>
                      <a:pt x="176" y="168"/>
                    </a:lnTo>
                    <a:lnTo>
                      <a:pt x="180" y="170"/>
                    </a:lnTo>
                  </a:path>
                </a:pathLst>
              </a:custGeom>
              <a:solidFill>
                <a:srgbClr val="008226"/>
              </a:solidFill>
              <a:ln w="3240">
                <a:solidFill>
                  <a:srgbClr val="008226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  <p:sp>
          <p:nvSpPr>
            <p:cNvPr id="991" name=""/>
            <p:cNvSpPr/>
            <p:nvPr/>
          </p:nvSpPr>
          <p:spPr>
            <a:xfrm>
              <a:off x="7500960" y="3774960"/>
              <a:ext cx="9360" cy="7920"/>
            </a:xfrm>
            <a:custGeom>
              <a:avLst/>
              <a:gdLst/>
              <a:ahLst/>
              <a:rect l="l" t="t" r="r" b="b"/>
              <a:pathLst>
                <a:path w="6" h="5">
                  <a:moveTo>
                    <a:pt x="4" y="0"/>
                  </a:moveTo>
                  <a:lnTo>
                    <a:pt x="0" y="5"/>
                  </a:lnTo>
                  <a:lnTo>
                    <a:pt x="6" y="5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8880" bIns="-388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grpSp>
          <p:nvGrpSpPr>
            <p:cNvPr id="992" name=""/>
            <p:cNvGrpSpPr/>
            <p:nvPr/>
          </p:nvGrpSpPr>
          <p:grpSpPr>
            <a:xfrm>
              <a:off x="7500960" y="3774960"/>
              <a:ext cx="9360" cy="7920"/>
              <a:chOff x="7500960" y="3774960"/>
              <a:chExt cx="9360" cy="7920"/>
            </a:xfrm>
          </p:grpSpPr>
          <p:sp>
            <p:nvSpPr>
              <p:cNvPr id="993" name=""/>
              <p:cNvSpPr/>
              <p:nvPr/>
            </p:nvSpPr>
            <p:spPr>
              <a:xfrm>
                <a:off x="7500960" y="3774960"/>
                <a:ext cx="9360" cy="7920"/>
              </a:xfrm>
              <a:custGeom>
                <a:avLst/>
                <a:gdLst/>
                <a:ahLst/>
                <a:rect l="l" t="t" r="r" b="b"/>
                <a:pathLst>
                  <a:path w="6" h="5">
                    <a:moveTo>
                      <a:pt x="4" y="0"/>
                    </a:moveTo>
                    <a:lnTo>
                      <a:pt x="0" y="5"/>
                    </a:lnTo>
                    <a:lnTo>
                      <a:pt x="6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8226"/>
              </a:solidFill>
              <a:ln w="9360">
                <a:solidFill>
                  <a:srgbClr val="008226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38880" bIns="-388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994" name=""/>
              <p:cNvSpPr/>
              <p:nvPr/>
            </p:nvSpPr>
            <p:spPr>
              <a:xfrm>
                <a:off x="7500960" y="3774960"/>
                <a:ext cx="9360" cy="7920"/>
              </a:xfrm>
              <a:custGeom>
                <a:avLst/>
                <a:gdLst/>
                <a:ahLst/>
                <a:rect l="l" t="t" r="r" b="b"/>
                <a:pathLst>
                  <a:path w="6" h="5">
                    <a:moveTo>
                      <a:pt x="4" y="0"/>
                    </a:moveTo>
                    <a:lnTo>
                      <a:pt x="0" y="5"/>
                    </a:lnTo>
                    <a:lnTo>
                      <a:pt x="6" y="5"/>
                    </a:lnTo>
                    <a:lnTo>
                      <a:pt x="4" y="0"/>
                    </a:lnTo>
                  </a:path>
                </a:pathLst>
              </a:custGeom>
              <a:solidFill>
                <a:srgbClr val="008226"/>
              </a:solidFill>
              <a:ln w="3240">
                <a:solidFill>
                  <a:srgbClr val="008226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38880" bIns="-388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  <p:sp>
          <p:nvSpPr>
            <p:cNvPr id="995" name=""/>
            <p:cNvSpPr/>
            <p:nvPr/>
          </p:nvSpPr>
          <p:spPr>
            <a:xfrm>
              <a:off x="7632720" y="3665520"/>
              <a:ext cx="165240" cy="160200"/>
            </a:xfrm>
            <a:custGeom>
              <a:avLst/>
              <a:gdLst/>
              <a:ahLst/>
              <a:rect l="l" t="t" r="r" b="b"/>
              <a:pathLst>
                <a:path w="104" h="101">
                  <a:moveTo>
                    <a:pt x="103" y="0"/>
                  </a:moveTo>
                  <a:lnTo>
                    <a:pt x="104" y="55"/>
                  </a:lnTo>
                  <a:lnTo>
                    <a:pt x="84" y="66"/>
                  </a:lnTo>
                  <a:lnTo>
                    <a:pt x="82" y="72"/>
                  </a:lnTo>
                  <a:lnTo>
                    <a:pt x="71" y="72"/>
                  </a:lnTo>
                  <a:lnTo>
                    <a:pt x="71" y="86"/>
                  </a:lnTo>
                  <a:lnTo>
                    <a:pt x="53" y="91"/>
                  </a:lnTo>
                  <a:lnTo>
                    <a:pt x="51" y="98"/>
                  </a:lnTo>
                  <a:lnTo>
                    <a:pt x="43" y="101"/>
                  </a:lnTo>
                  <a:lnTo>
                    <a:pt x="26" y="98"/>
                  </a:lnTo>
                  <a:lnTo>
                    <a:pt x="26" y="86"/>
                  </a:lnTo>
                  <a:lnTo>
                    <a:pt x="16" y="91"/>
                  </a:lnTo>
                  <a:lnTo>
                    <a:pt x="12" y="74"/>
                  </a:lnTo>
                  <a:lnTo>
                    <a:pt x="10" y="60"/>
                  </a:lnTo>
                  <a:lnTo>
                    <a:pt x="1" y="50"/>
                  </a:lnTo>
                  <a:lnTo>
                    <a:pt x="0" y="36"/>
                  </a:lnTo>
                  <a:lnTo>
                    <a:pt x="3" y="22"/>
                  </a:lnTo>
                  <a:lnTo>
                    <a:pt x="18" y="6"/>
                  </a:lnTo>
                  <a:lnTo>
                    <a:pt x="57" y="9"/>
                  </a:lnTo>
                  <a:lnTo>
                    <a:pt x="71" y="17"/>
                  </a:lnTo>
                  <a:lnTo>
                    <a:pt x="82" y="4"/>
                  </a:lnTo>
                  <a:lnTo>
                    <a:pt x="94" y="6"/>
                  </a:lnTo>
                  <a:lnTo>
                    <a:pt x="103" y="0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grpSp>
          <p:nvGrpSpPr>
            <p:cNvPr id="996" name=""/>
            <p:cNvGrpSpPr/>
            <p:nvPr/>
          </p:nvGrpSpPr>
          <p:grpSpPr>
            <a:xfrm>
              <a:off x="7632720" y="3665520"/>
              <a:ext cx="165240" cy="160200"/>
              <a:chOff x="7632720" y="3665520"/>
              <a:chExt cx="165240" cy="160200"/>
            </a:xfrm>
          </p:grpSpPr>
          <p:sp>
            <p:nvSpPr>
              <p:cNvPr id="997" name=""/>
              <p:cNvSpPr/>
              <p:nvPr/>
            </p:nvSpPr>
            <p:spPr>
              <a:xfrm>
                <a:off x="7632720" y="3665520"/>
                <a:ext cx="165240" cy="160200"/>
              </a:xfrm>
              <a:custGeom>
                <a:avLst/>
                <a:gdLst/>
                <a:ahLst/>
                <a:rect l="l" t="t" r="r" b="b"/>
                <a:pathLst>
                  <a:path w="104" h="101">
                    <a:moveTo>
                      <a:pt x="103" y="0"/>
                    </a:moveTo>
                    <a:lnTo>
                      <a:pt x="104" y="55"/>
                    </a:lnTo>
                    <a:lnTo>
                      <a:pt x="84" y="66"/>
                    </a:lnTo>
                    <a:lnTo>
                      <a:pt x="82" y="72"/>
                    </a:lnTo>
                    <a:lnTo>
                      <a:pt x="71" y="72"/>
                    </a:lnTo>
                    <a:lnTo>
                      <a:pt x="71" y="86"/>
                    </a:lnTo>
                    <a:lnTo>
                      <a:pt x="53" y="91"/>
                    </a:lnTo>
                    <a:lnTo>
                      <a:pt x="51" y="98"/>
                    </a:lnTo>
                    <a:lnTo>
                      <a:pt x="43" y="101"/>
                    </a:lnTo>
                    <a:lnTo>
                      <a:pt x="26" y="98"/>
                    </a:lnTo>
                    <a:lnTo>
                      <a:pt x="26" y="86"/>
                    </a:lnTo>
                    <a:lnTo>
                      <a:pt x="16" y="91"/>
                    </a:lnTo>
                    <a:lnTo>
                      <a:pt x="12" y="74"/>
                    </a:lnTo>
                    <a:lnTo>
                      <a:pt x="10" y="60"/>
                    </a:lnTo>
                    <a:lnTo>
                      <a:pt x="1" y="50"/>
                    </a:lnTo>
                    <a:lnTo>
                      <a:pt x="0" y="36"/>
                    </a:lnTo>
                    <a:lnTo>
                      <a:pt x="3" y="22"/>
                    </a:lnTo>
                    <a:lnTo>
                      <a:pt x="18" y="6"/>
                    </a:lnTo>
                    <a:lnTo>
                      <a:pt x="57" y="9"/>
                    </a:lnTo>
                    <a:lnTo>
                      <a:pt x="71" y="17"/>
                    </a:lnTo>
                    <a:lnTo>
                      <a:pt x="82" y="4"/>
                    </a:lnTo>
                    <a:lnTo>
                      <a:pt x="94" y="6"/>
                    </a:lnTo>
                    <a:lnTo>
                      <a:pt x="103" y="0"/>
                    </a:lnTo>
                    <a:close/>
                  </a:path>
                </a:pathLst>
              </a:custGeom>
              <a:solidFill>
                <a:srgbClr val="008226"/>
              </a:solidFill>
              <a:ln w="9360">
                <a:solidFill>
                  <a:srgbClr val="008226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998" name=""/>
              <p:cNvSpPr/>
              <p:nvPr/>
            </p:nvSpPr>
            <p:spPr>
              <a:xfrm>
                <a:off x="7632720" y="3665520"/>
                <a:ext cx="165240" cy="160200"/>
              </a:xfrm>
              <a:custGeom>
                <a:avLst/>
                <a:gdLst/>
                <a:ahLst/>
                <a:rect l="l" t="t" r="r" b="b"/>
                <a:pathLst>
                  <a:path w="104" h="101">
                    <a:moveTo>
                      <a:pt x="103" y="0"/>
                    </a:moveTo>
                    <a:lnTo>
                      <a:pt x="104" y="55"/>
                    </a:lnTo>
                    <a:lnTo>
                      <a:pt x="84" y="66"/>
                    </a:lnTo>
                    <a:lnTo>
                      <a:pt x="82" y="72"/>
                    </a:lnTo>
                    <a:lnTo>
                      <a:pt x="71" y="72"/>
                    </a:lnTo>
                    <a:lnTo>
                      <a:pt x="71" y="86"/>
                    </a:lnTo>
                    <a:lnTo>
                      <a:pt x="53" y="91"/>
                    </a:lnTo>
                    <a:lnTo>
                      <a:pt x="51" y="98"/>
                    </a:lnTo>
                    <a:lnTo>
                      <a:pt x="43" y="101"/>
                    </a:lnTo>
                    <a:lnTo>
                      <a:pt x="26" y="98"/>
                    </a:lnTo>
                    <a:lnTo>
                      <a:pt x="26" y="86"/>
                    </a:lnTo>
                    <a:lnTo>
                      <a:pt x="16" y="91"/>
                    </a:lnTo>
                    <a:lnTo>
                      <a:pt x="12" y="74"/>
                    </a:lnTo>
                    <a:lnTo>
                      <a:pt x="10" y="60"/>
                    </a:lnTo>
                    <a:lnTo>
                      <a:pt x="1" y="50"/>
                    </a:lnTo>
                    <a:lnTo>
                      <a:pt x="0" y="36"/>
                    </a:lnTo>
                    <a:lnTo>
                      <a:pt x="3" y="22"/>
                    </a:lnTo>
                    <a:lnTo>
                      <a:pt x="18" y="6"/>
                    </a:lnTo>
                    <a:lnTo>
                      <a:pt x="57" y="9"/>
                    </a:lnTo>
                    <a:lnTo>
                      <a:pt x="71" y="17"/>
                    </a:lnTo>
                    <a:lnTo>
                      <a:pt x="82" y="4"/>
                    </a:lnTo>
                    <a:lnTo>
                      <a:pt x="94" y="6"/>
                    </a:lnTo>
                    <a:lnTo>
                      <a:pt x="103" y="0"/>
                    </a:lnTo>
                  </a:path>
                </a:pathLst>
              </a:custGeom>
              <a:solidFill>
                <a:srgbClr val="008226"/>
              </a:solidFill>
              <a:ln w="3240">
                <a:solidFill>
                  <a:srgbClr val="008226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  <p:sp>
          <p:nvSpPr>
            <p:cNvPr id="999" name=""/>
            <p:cNvSpPr/>
            <p:nvPr/>
          </p:nvSpPr>
          <p:spPr>
            <a:xfrm>
              <a:off x="6707160" y="1851120"/>
              <a:ext cx="1971720" cy="1595520"/>
            </a:xfrm>
            <a:custGeom>
              <a:avLst/>
              <a:gdLst/>
              <a:ahLst/>
              <a:rect l="l" t="t" r="r" b="b"/>
              <a:pathLst>
                <a:path w="1242" h="1005">
                  <a:moveTo>
                    <a:pt x="4" y="476"/>
                  </a:moveTo>
                  <a:lnTo>
                    <a:pt x="7" y="462"/>
                  </a:lnTo>
                  <a:lnTo>
                    <a:pt x="23" y="454"/>
                  </a:lnTo>
                  <a:lnTo>
                    <a:pt x="27" y="448"/>
                  </a:lnTo>
                  <a:lnTo>
                    <a:pt x="54" y="453"/>
                  </a:lnTo>
                  <a:lnTo>
                    <a:pt x="66" y="435"/>
                  </a:lnTo>
                  <a:lnTo>
                    <a:pt x="93" y="431"/>
                  </a:lnTo>
                  <a:lnTo>
                    <a:pt x="101" y="418"/>
                  </a:lnTo>
                  <a:lnTo>
                    <a:pt x="132" y="401"/>
                  </a:lnTo>
                  <a:lnTo>
                    <a:pt x="136" y="387"/>
                  </a:lnTo>
                  <a:lnTo>
                    <a:pt x="143" y="358"/>
                  </a:lnTo>
                  <a:lnTo>
                    <a:pt x="134" y="317"/>
                  </a:lnTo>
                  <a:lnTo>
                    <a:pt x="128" y="308"/>
                  </a:lnTo>
                  <a:lnTo>
                    <a:pt x="176" y="295"/>
                  </a:lnTo>
                  <a:lnTo>
                    <a:pt x="176" y="271"/>
                  </a:lnTo>
                  <a:lnTo>
                    <a:pt x="190" y="229"/>
                  </a:lnTo>
                  <a:lnTo>
                    <a:pt x="221" y="233"/>
                  </a:lnTo>
                  <a:lnTo>
                    <a:pt x="227" y="240"/>
                  </a:lnTo>
                  <a:lnTo>
                    <a:pt x="242" y="233"/>
                  </a:lnTo>
                  <a:lnTo>
                    <a:pt x="242" y="207"/>
                  </a:lnTo>
                  <a:lnTo>
                    <a:pt x="248" y="188"/>
                  </a:lnTo>
                  <a:lnTo>
                    <a:pt x="262" y="185"/>
                  </a:lnTo>
                  <a:lnTo>
                    <a:pt x="271" y="169"/>
                  </a:lnTo>
                  <a:lnTo>
                    <a:pt x="279" y="173"/>
                  </a:lnTo>
                  <a:lnTo>
                    <a:pt x="288" y="166"/>
                  </a:lnTo>
                  <a:lnTo>
                    <a:pt x="293" y="183"/>
                  </a:lnTo>
                  <a:lnTo>
                    <a:pt x="307" y="202"/>
                  </a:lnTo>
                  <a:lnTo>
                    <a:pt x="335" y="210"/>
                  </a:lnTo>
                  <a:lnTo>
                    <a:pt x="337" y="216"/>
                  </a:lnTo>
                  <a:lnTo>
                    <a:pt x="347" y="251"/>
                  </a:lnTo>
                  <a:lnTo>
                    <a:pt x="349" y="279"/>
                  </a:lnTo>
                  <a:lnTo>
                    <a:pt x="345" y="293"/>
                  </a:lnTo>
                  <a:lnTo>
                    <a:pt x="378" y="306"/>
                  </a:lnTo>
                  <a:lnTo>
                    <a:pt x="392" y="303"/>
                  </a:lnTo>
                  <a:lnTo>
                    <a:pt x="440" y="327"/>
                  </a:lnTo>
                  <a:lnTo>
                    <a:pt x="455" y="355"/>
                  </a:lnTo>
                  <a:lnTo>
                    <a:pt x="475" y="377"/>
                  </a:lnTo>
                  <a:lnTo>
                    <a:pt x="551" y="375"/>
                  </a:lnTo>
                  <a:lnTo>
                    <a:pt x="584" y="394"/>
                  </a:lnTo>
                  <a:lnTo>
                    <a:pt x="635" y="413"/>
                  </a:lnTo>
                  <a:lnTo>
                    <a:pt x="690" y="387"/>
                  </a:lnTo>
                  <a:lnTo>
                    <a:pt x="717" y="390"/>
                  </a:lnTo>
                  <a:lnTo>
                    <a:pt x="740" y="382"/>
                  </a:lnTo>
                  <a:lnTo>
                    <a:pt x="779" y="344"/>
                  </a:lnTo>
                  <a:lnTo>
                    <a:pt x="769" y="327"/>
                  </a:lnTo>
                  <a:lnTo>
                    <a:pt x="779" y="306"/>
                  </a:lnTo>
                  <a:lnTo>
                    <a:pt x="785" y="300"/>
                  </a:lnTo>
                  <a:lnTo>
                    <a:pt x="809" y="312"/>
                  </a:lnTo>
                  <a:lnTo>
                    <a:pt x="835" y="286"/>
                  </a:lnTo>
                  <a:lnTo>
                    <a:pt x="851" y="281"/>
                  </a:lnTo>
                  <a:lnTo>
                    <a:pt x="876" y="251"/>
                  </a:lnTo>
                  <a:lnTo>
                    <a:pt x="930" y="245"/>
                  </a:lnTo>
                  <a:lnTo>
                    <a:pt x="924" y="235"/>
                  </a:lnTo>
                  <a:lnTo>
                    <a:pt x="924" y="221"/>
                  </a:lnTo>
                  <a:lnTo>
                    <a:pt x="905" y="199"/>
                  </a:lnTo>
                  <a:lnTo>
                    <a:pt x="880" y="216"/>
                  </a:lnTo>
                  <a:lnTo>
                    <a:pt x="853" y="211"/>
                  </a:lnTo>
                  <a:lnTo>
                    <a:pt x="849" y="197"/>
                  </a:lnTo>
                  <a:lnTo>
                    <a:pt x="851" y="159"/>
                  </a:lnTo>
                  <a:lnTo>
                    <a:pt x="868" y="129"/>
                  </a:lnTo>
                  <a:lnTo>
                    <a:pt x="896" y="144"/>
                  </a:lnTo>
                  <a:lnTo>
                    <a:pt x="926" y="125"/>
                  </a:lnTo>
                  <a:lnTo>
                    <a:pt x="928" y="113"/>
                  </a:lnTo>
                  <a:lnTo>
                    <a:pt x="940" y="72"/>
                  </a:lnTo>
                  <a:lnTo>
                    <a:pt x="956" y="55"/>
                  </a:lnTo>
                  <a:lnTo>
                    <a:pt x="954" y="36"/>
                  </a:lnTo>
                  <a:lnTo>
                    <a:pt x="940" y="36"/>
                  </a:lnTo>
                  <a:lnTo>
                    <a:pt x="942" y="28"/>
                  </a:lnTo>
                  <a:lnTo>
                    <a:pt x="959" y="9"/>
                  </a:lnTo>
                  <a:lnTo>
                    <a:pt x="1015" y="0"/>
                  </a:lnTo>
                  <a:lnTo>
                    <a:pt x="1031" y="12"/>
                  </a:lnTo>
                  <a:lnTo>
                    <a:pt x="1055" y="19"/>
                  </a:lnTo>
                  <a:lnTo>
                    <a:pt x="1072" y="43"/>
                  </a:lnTo>
                  <a:lnTo>
                    <a:pt x="1074" y="65"/>
                  </a:lnTo>
                  <a:lnTo>
                    <a:pt x="1087" y="96"/>
                  </a:lnTo>
                  <a:lnTo>
                    <a:pt x="1095" y="142"/>
                  </a:lnTo>
                  <a:lnTo>
                    <a:pt x="1128" y="148"/>
                  </a:lnTo>
                  <a:lnTo>
                    <a:pt x="1155" y="169"/>
                  </a:lnTo>
                  <a:lnTo>
                    <a:pt x="1161" y="185"/>
                  </a:lnTo>
                  <a:lnTo>
                    <a:pt x="1161" y="199"/>
                  </a:lnTo>
                  <a:lnTo>
                    <a:pt x="1167" y="211"/>
                  </a:lnTo>
                  <a:lnTo>
                    <a:pt x="1186" y="211"/>
                  </a:lnTo>
                  <a:lnTo>
                    <a:pt x="1242" y="185"/>
                  </a:lnTo>
                  <a:lnTo>
                    <a:pt x="1240" y="192"/>
                  </a:lnTo>
                  <a:lnTo>
                    <a:pt x="1242" y="216"/>
                  </a:lnTo>
                  <a:lnTo>
                    <a:pt x="1231" y="226"/>
                  </a:lnTo>
                  <a:lnTo>
                    <a:pt x="1221" y="267"/>
                  </a:lnTo>
                  <a:lnTo>
                    <a:pt x="1209" y="300"/>
                  </a:lnTo>
                  <a:lnTo>
                    <a:pt x="1202" y="306"/>
                  </a:lnTo>
                  <a:lnTo>
                    <a:pt x="1182" y="295"/>
                  </a:lnTo>
                  <a:lnTo>
                    <a:pt x="1165" y="315"/>
                  </a:lnTo>
                  <a:lnTo>
                    <a:pt x="1170" y="331"/>
                  </a:lnTo>
                  <a:lnTo>
                    <a:pt x="1170" y="358"/>
                  </a:lnTo>
                  <a:lnTo>
                    <a:pt x="1156" y="375"/>
                  </a:lnTo>
                  <a:lnTo>
                    <a:pt x="1156" y="382"/>
                  </a:lnTo>
                  <a:lnTo>
                    <a:pt x="1146" y="371"/>
                  </a:lnTo>
                  <a:lnTo>
                    <a:pt x="1137" y="390"/>
                  </a:lnTo>
                  <a:lnTo>
                    <a:pt x="1126" y="401"/>
                  </a:lnTo>
                  <a:lnTo>
                    <a:pt x="1109" y="401"/>
                  </a:lnTo>
                  <a:lnTo>
                    <a:pt x="1109" y="421"/>
                  </a:lnTo>
                  <a:lnTo>
                    <a:pt x="1095" y="423"/>
                  </a:lnTo>
                  <a:lnTo>
                    <a:pt x="1083" y="416"/>
                  </a:lnTo>
                  <a:lnTo>
                    <a:pt x="1062" y="437"/>
                  </a:lnTo>
                  <a:lnTo>
                    <a:pt x="1041" y="450"/>
                  </a:lnTo>
                  <a:lnTo>
                    <a:pt x="1031" y="467"/>
                  </a:lnTo>
                  <a:lnTo>
                    <a:pt x="1010" y="472"/>
                  </a:lnTo>
                  <a:lnTo>
                    <a:pt x="969" y="502"/>
                  </a:lnTo>
                  <a:lnTo>
                    <a:pt x="965" y="502"/>
                  </a:lnTo>
                  <a:lnTo>
                    <a:pt x="975" y="495"/>
                  </a:lnTo>
                  <a:lnTo>
                    <a:pt x="977" y="486"/>
                  </a:lnTo>
                  <a:lnTo>
                    <a:pt x="969" y="478"/>
                  </a:lnTo>
                  <a:lnTo>
                    <a:pt x="987" y="450"/>
                  </a:lnTo>
                  <a:lnTo>
                    <a:pt x="980" y="433"/>
                  </a:lnTo>
                  <a:lnTo>
                    <a:pt x="965" y="437"/>
                  </a:lnTo>
                  <a:lnTo>
                    <a:pt x="950" y="459"/>
                  </a:lnTo>
                  <a:lnTo>
                    <a:pt x="931" y="472"/>
                  </a:lnTo>
                  <a:lnTo>
                    <a:pt x="924" y="486"/>
                  </a:lnTo>
                  <a:lnTo>
                    <a:pt x="911" y="494"/>
                  </a:lnTo>
                  <a:lnTo>
                    <a:pt x="900" y="491"/>
                  </a:lnTo>
                  <a:lnTo>
                    <a:pt x="895" y="502"/>
                  </a:lnTo>
                  <a:lnTo>
                    <a:pt x="893" y="510"/>
                  </a:lnTo>
                  <a:lnTo>
                    <a:pt x="903" y="522"/>
                  </a:lnTo>
                  <a:lnTo>
                    <a:pt x="917" y="532"/>
                  </a:lnTo>
                  <a:lnTo>
                    <a:pt x="921" y="549"/>
                  </a:lnTo>
                  <a:lnTo>
                    <a:pt x="931" y="554"/>
                  </a:lnTo>
                  <a:lnTo>
                    <a:pt x="959" y="532"/>
                  </a:lnTo>
                  <a:lnTo>
                    <a:pt x="973" y="543"/>
                  </a:lnTo>
                  <a:lnTo>
                    <a:pt x="996" y="546"/>
                  </a:lnTo>
                  <a:lnTo>
                    <a:pt x="989" y="563"/>
                  </a:lnTo>
                  <a:lnTo>
                    <a:pt x="985" y="556"/>
                  </a:lnTo>
                  <a:lnTo>
                    <a:pt x="982" y="556"/>
                  </a:lnTo>
                  <a:lnTo>
                    <a:pt x="975" y="563"/>
                  </a:lnTo>
                  <a:lnTo>
                    <a:pt x="959" y="568"/>
                  </a:lnTo>
                  <a:lnTo>
                    <a:pt x="961" y="573"/>
                  </a:lnTo>
                  <a:lnTo>
                    <a:pt x="954" y="582"/>
                  </a:lnTo>
                  <a:lnTo>
                    <a:pt x="947" y="579"/>
                  </a:lnTo>
                  <a:lnTo>
                    <a:pt x="944" y="589"/>
                  </a:lnTo>
                  <a:lnTo>
                    <a:pt x="936" y="598"/>
                  </a:lnTo>
                  <a:lnTo>
                    <a:pt x="926" y="618"/>
                  </a:lnTo>
                  <a:lnTo>
                    <a:pt x="947" y="633"/>
                  </a:lnTo>
                  <a:lnTo>
                    <a:pt x="961" y="679"/>
                  </a:lnTo>
                  <a:lnTo>
                    <a:pt x="982" y="707"/>
                  </a:lnTo>
                  <a:lnTo>
                    <a:pt x="954" y="698"/>
                  </a:lnTo>
                  <a:lnTo>
                    <a:pt x="944" y="699"/>
                  </a:lnTo>
                  <a:lnTo>
                    <a:pt x="954" y="699"/>
                  </a:lnTo>
                  <a:lnTo>
                    <a:pt x="965" y="710"/>
                  </a:lnTo>
                  <a:lnTo>
                    <a:pt x="982" y="726"/>
                  </a:lnTo>
                  <a:lnTo>
                    <a:pt x="947" y="748"/>
                  </a:lnTo>
                  <a:lnTo>
                    <a:pt x="965" y="743"/>
                  </a:lnTo>
                  <a:lnTo>
                    <a:pt x="982" y="756"/>
                  </a:lnTo>
                  <a:lnTo>
                    <a:pt x="971" y="765"/>
                  </a:lnTo>
                  <a:lnTo>
                    <a:pt x="980" y="762"/>
                  </a:lnTo>
                  <a:lnTo>
                    <a:pt x="980" y="767"/>
                  </a:lnTo>
                  <a:lnTo>
                    <a:pt x="980" y="772"/>
                  </a:lnTo>
                  <a:lnTo>
                    <a:pt x="971" y="775"/>
                  </a:lnTo>
                  <a:lnTo>
                    <a:pt x="973" y="780"/>
                  </a:lnTo>
                  <a:lnTo>
                    <a:pt x="969" y="800"/>
                  </a:lnTo>
                  <a:lnTo>
                    <a:pt x="963" y="799"/>
                  </a:lnTo>
                  <a:lnTo>
                    <a:pt x="940" y="844"/>
                  </a:lnTo>
                  <a:lnTo>
                    <a:pt x="938" y="837"/>
                  </a:lnTo>
                  <a:lnTo>
                    <a:pt x="931" y="841"/>
                  </a:lnTo>
                  <a:lnTo>
                    <a:pt x="936" y="852"/>
                  </a:lnTo>
                  <a:lnTo>
                    <a:pt x="930" y="873"/>
                  </a:lnTo>
                  <a:lnTo>
                    <a:pt x="926" y="871"/>
                  </a:lnTo>
                  <a:lnTo>
                    <a:pt x="914" y="895"/>
                  </a:lnTo>
                  <a:lnTo>
                    <a:pt x="900" y="898"/>
                  </a:lnTo>
                  <a:lnTo>
                    <a:pt x="900" y="907"/>
                  </a:lnTo>
                  <a:lnTo>
                    <a:pt x="893" y="917"/>
                  </a:lnTo>
                  <a:lnTo>
                    <a:pt x="893" y="914"/>
                  </a:lnTo>
                  <a:lnTo>
                    <a:pt x="891" y="919"/>
                  </a:lnTo>
                  <a:lnTo>
                    <a:pt x="880" y="922"/>
                  </a:lnTo>
                  <a:lnTo>
                    <a:pt x="868" y="936"/>
                  </a:lnTo>
                  <a:lnTo>
                    <a:pt x="849" y="944"/>
                  </a:lnTo>
                  <a:lnTo>
                    <a:pt x="843" y="941"/>
                  </a:lnTo>
                  <a:lnTo>
                    <a:pt x="835" y="945"/>
                  </a:lnTo>
                  <a:lnTo>
                    <a:pt x="835" y="944"/>
                  </a:lnTo>
                  <a:lnTo>
                    <a:pt x="830" y="947"/>
                  </a:lnTo>
                  <a:lnTo>
                    <a:pt x="825" y="947"/>
                  </a:lnTo>
                  <a:lnTo>
                    <a:pt x="828" y="950"/>
                  </a:lnTo>
                  <a:lnTo>
                    <a:pt x="830" y="947"/>
                  </a:lnTo>
                  <a:lnTo>
                    <a:pt x="825" y="947"/>
                  </a:lnTo>
                  <a:lnTo>
                    <a:pt x="825" y="953"/>
                  </a:lnTo>
                  <a:lnTo>
                    <a:pt x="818" y="953"/>
                  </a:lnTo>
                  <a:lnTo>
                    <a:pt x="809" y="941"/>
                  </a:lnTo>
                  <a:lnTo>
                    <a:pt x="809" y="955"/>
                  </a:lnTo>
                  <a:lnTo>
                    <a:pt x="799" y="945"/>
                  </a:lnTo>
                  <a:lnTo>
                    <a:pt x="797" y="964"/>
                  </a:lnTo>
                  <a:lnTo>
                    <a:pt x="748" y="977"/>
                  </a:lnTo>
                  <a:lnTo>
                    <a:pt x="741" y="988"/>
                  </a:lnTo>
                  <a:lnTo>
                    <a:pt x="748" y="1004"/>
                  </a:lnTo>
                  <a:lnTo>
                    <a:pt x="740" y="1005"/>
                  </a:lnTo>
                  <a:lnTo>
                    <a:pt x="731" y="988"/>
                  </a:lnTo>
                  <a:lnTo>
                    <a:pt x="731" y="972"/>
                  </a:lnTo>
                  <a:lnTo>
                    <a:pt x="721" y="977"/>
                  </a:lnTo>
                  <a:lnTo>
                    <a:pt x="708" y="967"/>
                  </a:lnTo>
                  <a:lnTo>
                    <a:pt x="703" y="977"/>
                  </a:lnTo>
                  <a:lnTo>
                    <a:pt x="703" y="972"/>
                  </a:lnTo>
                  <a:lnTo>
                    <a:pt x="696" y="977"/>
                  </a:lnTo>
                  <a:lnTo>
                    <a:pt x="684" y="972"/>
                  </a:lnTo>
                  <a:lnTo>
                    <a:pt x="673" y="964"/>
                  </a:lnTo>
                  <a:lnTo>
                    <a:pt x="668" y="944"/>
                  </a:lnTo>
                  <a:lnTo>
                    <a:pt x="640" y="931"/>
                  </a:lnTo>
                  <a:lnTo>
                    <a:pt x="614" y="947"/>
                  </a:lnTo>
                  <a:lnTo>
                    <a:pt x="605" y="944"/>
                  </a:lnTo>
                  <a:lnTo>
                    <a:pt x="597" y="947"/>
                  </a:lnTo>
                  <a:lnTo>
                    <a:pt x="584" y="944"/>
                  </a:lnTo>
                  <a:lnTo>
                    <a:pt x="581" y="953"/>
                  </a:lnTo>
                  <a:lnTo>
                    <a:pt x="572" y="947"/>
                  </a:lnTo>
                  <a:lnTo>
                    <a:pt x="568" y="953"/>
                  </a:lnTo>
                  <a:lnTo>
                    <a:pt x="568" y="979"/>
                  </a:lnTo>
                  <a:lnTo>
                    <a:pt x="562" y="982"/>
                  </a:lnTo>
                  <a:lnTo>
                    <a:pt x="558" y="969"/>
                  </a:lnTo>
                  <a:lnTo>
                    <a:pt x="553" y="967"/>
                  </a:lnTo>
                  <a:lnTo>
                    <a:pt x="541" y="972"/>
                  </a:lnTo>
                  <a:lnTo>
                    <a:pt x="533" y="960"/>
                  </a:lnTo>
                  <a:lnTo>
                    <a:pt x="521" y="955"/>
                  </a:lnTo>
                  <a:lnTo>
                    <a:pt x="525" y="936"/>
                  </a:lnTo>
                  <a:lnTo>
                    <a:pt x="514" y="928"/>
                  </a:lnTo>
                  <a:lnTo>
                    <a:pt x="513" y="907"/>
                  </a:lnTo>
                  <a:lnTo>
                    <a:pt x="502" y="907"/>
                  </a:lnTo>
                  <a:lnTo>
                    <a:pt x="485" y="917"/>
                  </a:lnTo>
                  <a:lnTo>
                    <a:pt x="492" y="882"/>
                  </a:lnTo>
                  <a:lnTo>
                    <a:pt x="508" y="857"/>
                  </a:lnTo>
                  <a:lnTo>
                    <a:pt x="511" y="840"/>
                  </a:lnTo>
                  <a:lnTo>
                    <a:pt x="506" y="818"/>
                  </a:lnTo>
                  <a:lnTo>
                    <a:pt x="500" y="818"/>
                  </a:lnTo>
                  <a:lnTo>
                    <a:pt x="492" y="800"/>
                  </a:lnTo>
                  <a:lnTo>
                    <a:pt x="485" y="799"/>
                  </a:lnTo>
                  <a:lnTo>
                    <a:pt x="481" y="800"/>
                  </a:lnTo>
                  <a:lnTo>
                    <a:pt x="475" y="797"/>
                  </a:lnTo>
                  <a:lnTo>
                    <a:pt x="461" y="791"/>
                  </a:lnTo>
                  <a:lnTo>
                    <a:pt x="461" y="780"/>
                  </a:lnTo>
                  <a:lnTo>
                    <a:pt x="459" y="780"/>
                  </a:lnTo>
                  <a:lnTo>
                    <a:pt x="455" y="765"/>
                  </a:lnTo>
                  <a:lnTo>
                    <a:pt x="440" y="772"/>
                  </a:lnTo>
                  <a:lnTo>
                    <a:pt x="426" y="772"/>
                  </a:lnTo>
                  <a:lnTo>
                    <a:pt x="394" y="799"/>
                  </a:lnTo>
                  <a:lnTo>
                    <a:pt x="368" y="811"/>
                  </a:lnTo>
                  <a:lnTo>
                    <a:pt x="361" y="806"/>
                  </a:lnTo>
                  <a:lnTo>
                    <a:pt x="331" y="799"/>
                  </a:lnTo>
                  <a:lnTo>
                    <a:pt x="310" y="822"/>
                  </a:lnTo>
                  <a:lnTo>
                    <a:pt x="305" y="821"/>
                  </a:lnTo>
                  <a:lnTo>
                    <a:pt x="305" y="803"/>
                  </a:lnTo>
                  <a:lnTo>
                    <a:pt x="293" y="808"/>
                  </a:lnTo>
                  <a:lnTo>
                    <a:pt x="279" y="811"/>
                  </a:lnTo>
                  <a:lnTo>
                    <a:pt x="265" y="806"/>
                  </a:lnTo>
                  <a:lnTo>
                    <a:pt x="250" y="808"/>
                  </a:lnTo>
                  <a:lnTo>
                    <a:pt x="244" y="800"/>
                  </a:lnTo>
                  <a:lnTo>
                    <a:pt x="234" y="797"/>
                  </a:lnTo>
                  <a:lnTo>
                    <a:pt x="234" y="789"/>
                  </a:lnTo>
                  <a:lnTo>
                    <a:pt x="213" y="784"/>
                  </a:lnTo>
                  <a:lnTo>
                    <a:pt x="215" y="772"/>
                  </a:lnTo>
                  <a:lnTo>
                    <a:pt x="201" y="777"/>
                  </a:lnTo>
                  <a:lnTo>
                    <a:pt x="194" y="762"/>
                  </a:lnTo>
                  <a:lnTo>
                    <a:pt x="178" y="748"/>
                  </a:lnTo>
                  <a:lnTo>
                    <a:pt x="157" y="743"/>
                  </a:lnTo>
                  <a:lnTo>
                    <a:pt x="155" y="751"/>
                  </a:lnTo>
                  <a:lnTo>
                    <a:pt x="150" y="745"/>
                  </a:lnTo>
                  <a:lnTo>
                    <a:pt x="118" y="724"/>
                  </a:lnTo>
                  <a:lnTo>
                    <a:pt x="108" y="724"/>
                  </a:lnTo>
                  <a:lnTo>
                    <a:pt x="103" y="715"/>
                  </a:lnTo>
                  <a:lnTo>
                    <a:pt x="103" y="699"/>
                  </a:lnTo>
                  <a:lnTo>
                    <a:pt x="97" y="683"/>
                  </a:lnTo>
                  <a:lnTo>
                    <a:pt x="103" y="679"/>
                  </a:lnTo>
                  <a:lnTo>
                    <a:pt x="108" y="688"/>
                  </a:lnTo>
                  <a:lnTo>
                    <a:pt x="120" y="679"/>
                  </a:lnTo>
                  <a:lnTo>
                    <a:pt x="118" y="666"/>
                  </a:lnTo>
                  <a:lnTo>
                    <a:pt x="108" y="658"/>
                  </a:lnTo>
                  <a:lnTo>
                    <a:pt x="108" y="642"/>
                  </a:lnTo>
                  <a:lnTo>
                    <a:pt x="120" y="639"/>
                  </a:lnTo>
                  <a:lnTo>
                    <a:pt x="120" y="630"/>
                  </a:lnTo>
                  <a:lnTo>
                    <a:pt x="131" y="620"/>
                  </a:lnTo>
                  <a:lnTo>
                    <a:pt x="136" y="598"/>
                  </a:lnTo>
                  <a:lnTo>
                    <a:pt x="131" y="601"/>
                  </a:lnTo>
                  <a:lnTo>
                    <a:pt x="128" y="595"/>
                  </a:lnTo>
                  <a:lnTo>
                    <a:pt x="114" y="584"/>
                  </a:lnTo>
                  <a:lnTo>
                    <a:pt x="80" y="598"/>
                  </a:lnTo>
                  <a:lnTo>
                    <a:pt x="64" y="592"/>
                  </a:lnTo>
                  <a:lnTo>
                    <a:pt x="60" y="587"/>
                  </a:lnTo>
                  <a:lnTo>
                    <a:pt x="52" y="587"/>
                  </a:lnTo>
                  <a:lnTo>
                    <a:pt x="47" y="582"/>
                  </a:lnTo>
                  <a:lnTo>
                    <a:pt x="47" y="570"/>
                  </a:lnTo>
                  <a:lnTo>
                    <a:pt x="44" y="563"/>
                  </a:lnTo>
                  <a:lnTo>
                    <a:pt x="37" y="563"/>
                  </a:lnTo>
                  <a:lnTo>
                    <a:pt x="35" y="556"/>
                  </a:lnTo>
                  <a:lnTo>
                    <a:pt x="21" y="554"/>
                  </a:lnTo>
                  <a:lnTo>
                    <a:pt x="16" y="551"/>
                  </a:lnTo>
                  <a:lnTo>
                    <a:pt x="23" y="546"/>
                  </a:lnTo>
                  <a:lnTo>
                    <a:pt x="27" y="546"/>
                  </a:lnTo>
                  <a:lnTo>
                    <a:pt x="23" y="513"/>
                  </a:lnTo>
                  <a:lnTo>
                    <a:pt x="21" y="508"/>
                  </a:lnTo>
                  <a:lnTo>
                    <a:pt x="7" y="510"/>
                  </a:lnTo>
                  <a:lnTo>
                    <a:pt x="0" y="497"/>
                  </a:lnTo>
                  <a:lnTo>
                    <a:pt x="4" y="476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grpSp>
          <p:nvGrpSpPr>
            <p:cNvPr id="1000" name=""/>
            <p:cNvGrpSpPr/>
            <p:nvPr/>
          </p:nvGrpSpPr>
          <p:grpSpPr>
            <a:xfrm>
              <a:off x="6707160" y="1851120"/>
              <a:ext cx="1971720" cy="1595520"/>
              <a:chOff x="6707160" y="1851120"/>
              <a:chExt cx="1971720" cy="1595520"/>
            </a:xfrm>
          </p:grpSpPr>
          <p:sp>
            <p:nvSpPr>
              <p:cNvPr id="1001" name=""/>
              <p:cNvSpPr/>
              <p:nvPr/>
            </p:nvSpPr>
            <p:spPr>
              <a:xfrm>
                <a:off x="6707160" y="1851120"/>
                <a:ext cx="1971720" cy="1595520"/>
              </a:xfrm>
              <a:custGeom>
                <a:avLst/>
                <a:gdLst/>
                <a:ahLst/>
                <a:rect l="l" t="t" r="r" b="b"/>
                <a:pathLst>
                  <a:path w="1242" h="1005">
                    <a:moveTo>
                      <a:pt x="4" y="476"/>
                    </a:moveTo>
                    <a:lnTo>
                      <a:pt x="7" y="462"/>
                    </a:lnTo>
                    <a:lnTo>
                      <a:pt x="23" y="454"/>
                    </a:lnTo>
                    <a:lnTo>
                      <a:pt x="27" y="448"/>
                    </a:lnTo>
                    <a:lnTo>
                      <a:pt x="54" y="453"/>
                    </a:lnTo>
                    <a:lnTo>
                      <a:pt x="66" y="435"/>
                    </a:lnTo>
                    <a:lnTo>
                      <a:pt x="93" y="431"/>
                    </a:lnTo>
                    <a:lnTo>
                      <a:pt x="101" y="418"/>
                    </a:lnTo>
                    <a:lnTo>
                      <a:pt x="132" y="401"/>
                    </a:lnTo>
                    <a:lnTo>
                      <a:pt x="136" y="387"/>
                    </a:lnTo>
                    <a:lnTo>
                      <a:pt x="143" y="358"/>
                    </a:lnTo>
                    <a:lnTo>
                      <a:pt x="134" y="317"/>
                    </a:lnTo>
                    <a:lnTo>
                      <a:pt x="128" y="308"/>
                    </a:lnTo>
                    <a:lnTo>
                      <a:pt x="176" y="295"/>
                    </a:lnTo>
                    <a:lnTo>
                      <a:pt x="176" y="271"/>
                    </a:lnTo>
                    <a:lnTo>
                      <a:pt x="190" y="229"/>
                    </a:lnTo>
                    <a:lnTo>
                      <a:pt x="221" y="233"/>
                    </a:lnTo>
                    <a:lnTo>
                      <a:pt x="227" y="240"/>
                    </a:lnTo>
                    <a:lnTo>
                      <a:pt x="242" y="233"/>
                    </a:lnTo>
                    <a:lnTo>
                      <a:pt x="242" y="207"/>
                    </a:lnTo>
                    <a:lnTo>
                      <a:pt x="248" y="188"/>
                    </a:lnTo>
                    <a:lnTo>
                      <a:pt x="262" y="185"/>
                    </a:lnTo>
                    <a:lnTo>
                      <a:pt x="271" y="169"/>
                    </a:lnTo>
                    <a:lnTo>
                      <a:pt x="279" y="173"/>
                    </a:lnTo>
                    <a:lnTo>
                      <a:pt x="288" y="166"/>
                    </a:lnTo>
                    <a:lnTo>
                      <a:pt x="293" y="183"/>
                    </a:lnTo>
                    <a:lnTo>
                      <a:pt x="307" y="202"/>
                    </a:lnTo>
                    <a:lnTo>
                      <a:pt x="335" y="210"/>
                    </a:lnTo>
                    <a:lnTo>
                      <a:pt x="337" y="216"/>
                    </a:lnTo>
                    <a:lnTo>
                      <a:pt x="347" y="251"/>
                    </a:lnTo>
                    <a:lnTo>
                      <a:pt x="349" y="279"/>
                    </a:lnTo>
                    <a:lnTo>
                      <a:pt x="345" y="293"/>
                    </a:lnTo>
                    <a:lnTo>
                      <a:pt x="378" y="306"/>
                    </a:lnTo>
                    <a:lnTo>
                      <a:pt x="392" y="303"/>
                    </a:lnTo>
                    <a:lnTo>
                      <a:pt x="440" y="327"/>
                    </a:lnTo>
                    <a:lnTo>
                      <a:pt x="455" y="355"/>
                    </a:lnTo>
                    <a:lnTo>
                      <a:pt x="475" y="377"/>
                    </a:lnTo>
                    <a:lnTo>
                      <a:pt x="551" y="375"/>
                    </a:lnTo>
                    <a:lnTo>
                      <a:pt x="584" y="394"/>
                    </a:lnTo>
                    <a:lnTo>
                      <a:pt x="635" y="413"/>
                    </a:lnTo>
                    <a:lnTo>
                      <a:pt x="690" y="387"/>
                    </a:lnTo>
                    <a:lnTo>
                      <a:pt x="717" y="390"/>
                    </a:lnTo>
                    <a:lnTo>
                      <a:pt x="740" y="382"/>
                    </a:lnTo>
                    <a:lnTo>
                      <a:pt x="779" y="344"/>
                    </a:lnTo>
                    <a:lnTo>
                      <a:pt x="769" y="327"/>
                    </a:lnTo>
                    <a:lnTo>
                      <a:pt x="779" y="306"/>
                    </a:lnTo>
                    <a:lnTo>
                      <a:pt x="785" y="300"/>
                    </a:lnTo>
                    <a:lnTo>
                      <a:pt x="809" y="312"/>
                    </a:lnTo>
                    <a:lnTo>
                      <a:pt x="835" y="286"/>
                    </a:lnTo>
                    <a:lnTo>
                      <a:pt x="851" y="281"/>
                    </a:lnTo>
                    <a:lnTo>
                      <a:pt x="876" y="251"/>
                    </a:lnTo>
                    <a:lnTo>
                      <a:pt x="930" y="245"/>
                    </a:lnTo>
                    <a:lnTo>
                      <a:pt x="924" y="235"/>
                    </a:lnTo>
                    <a:lnTo>
                      <a:pt x="924" y="221"/>
                    </a:lnTo>
                    <a:lnTo>
                      <a:pt x="905" y="199"/>
                    </a:lnTo>
                    <a:lnTo>
                      <a:pt x="880" y="216"/>
                    </a:lnTo>
                    <a:lnTo>
                      <a:pt x="853" y="211"/>
                    </a:lnTo>
                    <a:lnTo>
                      <a:pt x="849" y="197"/>
                    </a:lnTo>
                    <a:lnTo>
                      <a:pt x="851" y="159"/>
                    </a:lnTo>
                    <a:lnTo>
                      <a:pt x="868" y="129"/>
                    </a:lnTo>
                    <a:lnTo>
                      <a:pt x="896" y="144"/>
                    </a:lnTo>
                    <a:lnTo>
                      <a:pt x="926" y="125"/>
                    </a:lnTo>
                    <a:lnTo>
                      <a:pt x="928" y="113"/>
                    </a:lnTo>
                    <a:lnTo>
                      <a:pt x="940" y="72"/>
                    </a:lnTo>
                    <a:lnTo>
                      <a:pt x="956" y="55"/>
                    </a:lnTo>
                    <a:lnTo>
                      <a:pt x="954" y="36"/>
                    </a:lnTo>
                    <a:lnTo>
                      <a:pt x="940" y="36"/>
                    </a:lnTo>
                    <a:lnTo>
                      <a:pt x="942" y="28"/>
                    </a:lnTo>
                    <a:lnTo>
                      <a:pt x="959" y="9"/>
                    </a:lnTo>
                    <a:lnTo>
                      <a:pt x="1015" y="0"/>
                    </a:lnTo>
                    <a:lnTo>
                      <a:pt x="1031" y="12"/>
                    </a:lnTo>
                    <a:lnTo>
                      <a:pt x="1055" y="19"/>
                    </a:lnTo>
                    <a:lnTo>
                      <a:pt x="1072" y="43"/>
                    </a:lnTo>
                    <a:lnTo>
                      <a:pt x="1074" y="65"/>
                    </a:lnTo>
                    <a:lnTo>
                      <a:pt x="1087" y="96"/>
                    </a:lnTo>
                    <a:lnTo>
                      <a:pt x="1095" y="142"/>
                    </a:lnTo>
                    <a:lnTo>
                      <a:pt x="1128" y="148"/>
                    </a:lnTo>
                    <a:lnTo>
                      <a:pt x="1155" y="169"/>
                    </a:lnTo>
                    <a:lnTo>
                      <a:pt x="1161" y="185"/>
                    </a:lnTo>
                    <a:lnTo>
                      <a:pt x="1161" y="199"/>
                    </a:lnTo>
                    <a:lnTo>
                      <a:pt x="1167" y="211"/>
                    </a:lnTo>
                    <a:lnTo>
                      <a:pt x="1186" y="211"/>
                    </a:lnTo>
                    <a:lnTo>
                      <a:pt x="1242" y="185"/>
                    </a:lnTo>
                    <a:lnTo>
                      <a:pt x="1240" y="192"/>
                    </a:lnTo>
                    <a:lnTo>
                      <a:pt x="1242" y="216"/>
                    </a:lnTo>
                    <a:lnTo>
                      <a:pt x="1231" y="226"/>
                    </a:lnTo>
                    <a:lnTo>
                      <a:pt x="1221" y="267"/>
                    </a:lnTo>
                    <a:lnTo>
                      <a:pt x="1209" y="300"/>
                    </a:lnTo>
                    <a:lnTo>
                      <a:pt x="1202" y="306"/>
                    </a:lnTo>
                    <a:lnTo>
                      <a:pt x="1182" y="295"/>
                    </a:lnTo>
                    <a:lnTo>
                      <a:pt x="1165" y="315"/>
                    </a:lnTo>
                    <a:lnTo>
                      <a:pt x="1170" y="331"/>
                    </a:lnTo>
                    <a:lnTo>
                      <a:pt x="1170" y="358"/>
                    </a:lnTo>
                    <a:lnTo>
                      <a:pt x="1156" y="375"/>
                    </a:lnTo>
                    <a:lnTo>
                      <a:pt x="1156" y="382"/>
                    </a:lnTo>
                    <a:lnTo>
                      <a:pt x="1146" y="371"/>
                    </a:lnTo>
                    <a:lnTo>
                      <a:pt x="1137" y="390"/>
                    </a:lnTo>
                    <a:lnTo>
                      <a:pt x="1126" y="401"/>
                    </a:lnTo>
                    <a:lnTo>
                      <a:pt x="1109" y="401"/>
                    </a:lnTo>
                    <a:lnTo>
                      <a:pt x="1109" y="421"/>
                    </a:lnTo>
                    <a:lnTo>
                      <a:pt x="1095" y="423"/>
                    </a:lnTo>
                    <a:lnTo>
                      <a:pt x="1083" y="416"/>
                    </a:lnTo>
                    <a:lnTo>
                      <a:pt x="1062" y="437"/>
                    </a:lnTo>
                    <a:lnTo>
                      <a:pt x="1041" y="450"/>
                    </a:lnTo>
                    <a:lnTo>
                      <a:pt x="1031" y="467"/>
                    </a:lnTo>
                    <a:lnTo>
                      <a:pt x="1010" y="472"/>
                    </a:lnTo>
                    <a:lnTo>
                      <a:pt x="969" y="502"/>
                    </a:lnTo>
                    <a:lnTo>
                      <a:pt x="965" y="502"/>
                    </a:lnTo>
                    <a:lnTo>
                      <a:pt x="975" y="495"/>
                    </a:lnTo>
                    <a:lnTo>
                      <a:pt x="977" y="486"/>
                    </a:lnTo>
                    <a:lnTo>
                      <a:pt x="969" y="478"/>
                    </a:lnTo>
                    <a:lnTo>
                      <a:pt x="987" y="450"/>
                    </a:lnTo>
                    <a:lnTo>
                      <a:pt x="980" y="433"/>
                    </a:lnTo>
                    <a:lnTo>
                      <a:pt x="965" y="437"/>
                    </a:lnTo>
                    <a:lnTo>
                      <a:pt x="950" y="459"/>
                    </a:lnTo>
                    <a:lnTo>
                      <a:pt x="931" y="472"/>
                    </a:lnTo>
                    <a:lnTo>
                      <a:pt x="924" y="486"/>
                    </a:lnTo>
                    <a:lnTo>
                      <a:pt x="911" y="494"/>
                    </a:lnTo>
                    <a:lnTo>
                      <a:pt x="900" y="491"/>
                    </a:lnTo>
                    <a:lnTo>
                      <a:pt x="895" y="502"/>
                    </a:lnTo>
                    <a:lnTo>
                      <a:pt x="893" y="510"/>
                    </a:lnTo>
                    <a:lnTo>
                      <a:pt x="903" y="522"/>
                    </a:lnTo>
                    <a:lnTo>
                      <a:pt x="917" y="532"/>
                    </a:lnTo>
                    <a:lnTo>
                      <a:pt x="921" y="549"/>
                    </a:lnTo>
                    <a:lnTo>
                      <a:pt x="931" y="554"/>
                    </a:lnTo>
                    <a:lnTo>
                      <a:pt x="959" y="532"/>
                    </a:lnTo>
                    <a:lnTo>
                      <a:pt x="973" y="543"/>
                    </a:lnTo>
                    <a:lnTo>
                      <a:pt x="996" y="546"/>
                    </a:lnTo>
                    <a:lnTo>
                      <a:pt x="989" y="563"/>
                    </a:lnTo>
                    <a:lnTo>
                      <a:pt x="985" y="556"/>
                    </a:lnTo>
                    <a:lnTo>
                      <a:pt x="982" y="556"/>
                    </a:lnTo>
                    <a:lnTo>
                      <a:pt x="975" y="563"/>
                    </a:lnTo>
                    <a:lnTo>
                      <a:pt x="959" y="568"/>
                    </a:lnTo>
                    <a:lnTo>
                      <a:pt x="961" y="573"/>
                    </a:lnTo>
                    <a:lnTo>
                      <a:pt x="954" y="582"/>
                    </a:lnTo>
                    <a:lnTo>
                      <a:pt x="947" y="579"/>
                    </a:lnTo>
                    <a:lnTo>
                      <a:pt x="944" y="589"/>
                    </a:lnTo>
                    <a:lnTo>
                      <a:pt x="936" y="598"/>
                    </a:lnTo>
                    <a:lnTo>
                      <a:pt x="926" y="618"/>
                    </a:lnTo>
                    <a:lnTo>
                      <a:pt x="947" y="633"/>
                    </a:lnTo>
                    <a:lnTo>
                      <a:pt x="961" y="679"/>
                    </a:lnTo>
                    <a:lnTo>
                      <a:pt x="982" y="707"/>
                    </a:lnTo>
                    <a:lnTo>
                      <a:pt x="954" y="698"/>
                    </a:lnTo>
                    <a:lnTo>
                      <a:pt x="944" y="699"/>
                    </a:lnTo>
                    <a:lnTo>
                      <a:pt x="954" y="699"/>
                    </a:lnTo>
                    <a:lnTo>
                      <a:pt x="965" y="710"/>
                    </a:lnTo>
                    <a:lnTo>
                      <a:pt x="982" y="726"/>
                    </a:lnTo>
                    <a:lnTo>
                      <a:pt x="947" y="748"/>
                    </a:lnTo>
                    <a:lnTo>
                      <a:pt x="965" y="743"/>
                    </a:lnTo>
                    <a:lnTo>
                      <a:pt x="982" y="756"/>
                    </a:lnTo>
                    <a:lnTo>
                      <a:pt x="971" y="765"/>
                    </a:lnTo>
                    <a:lnTo>
                      <a:pt x="980" y="762"/>
                    </a:lnTo>
                    <a:lnTo>
                      <a:pt x="980" y="767"/>
                    </a:lnTo>
                    <a:lnTo>
                      <a:pt x="980" y="772"/>
                    </a:lnTo>
                    <a:lnTo>
                      <a:pt x="971" y="775"/>
                    </a:lnTo>
                    <a:lnTo>
                      <a:pt x="973" y="780"/>
                    </a:lnTo>
                    <a:lnTo>
                      <a:pt x="969" y="800"/>
                    </a:lnTo>
                    <a:lnTo>
                      <a:pt x="963" y="799"/>
                    </a:lnTo>
                    <a:lnTo>
                      <a:pt x="940" y="844"/>
                    </a:lnTo>
                    <a:lnTo>
                      <a:pt x="938" y="837"/>
                    </a:lnTo>
                    <a:lnTo>
                      <a:pt x="931" y="841"/>
                    </a:lnTo>
                    <a:lnTo>
                      <a:pt x="936" y="852"/>
                    </a:lnTo>
                    <a:lnTo>
                      <a:pt x="930" y="873"/>
                    </a:lnTo>
                    <a:lnTo>
                      <a:pt x="926" y="871"/>
                    </a:lnTo>
                    <a:lnTo>
                      <a:pt x="914" y="895"/>
                    </a:lnTo>
                    <a:lnTo>
                      <a:pt x="900" y="898"/>
                    </a:lnTo>
                    <a:lnTo>
                      <a:pt x="900" y="907"/>
                    </a:lnTo>
                    <a:lnTo>
                      <a:pt x="893" y="917"/>
                    </a:lnTo>
                    <a:lnTo>
                      <a:pt x="893" y="914"/>
                    </a:lnTo>
                    <a:lnTo>
                      <a:pt x="891" y="919"/>
                    </a:lnTo>
                    <a:lnTo>
                      <a:pt x="880" y="922"/>
                    </a:lnTo>
                    <a:lnTo>
                      <a:pt x="868" y="936"/>
                    </a:lnTo>
                    <a:lnTo>
                      <a:pt x="849" y="944"/>
                    </a:lnTo>
                    <a:lnTo>
                      <a:pt x="843" y="941"/>
                    </a:lnTo>
                    <a:lnTo>
                      <a:pt x="835" y="945"/>
                    </a:lnTo>
                    <a:lnTo>
                      <a:pt x="835" y="944"/>
                    </a:lnTo>
                    <a:lnTo>
                      <a:pt x="830" y="947"/>
                    </a:lnTo>
                    <a:lnTo>
                      <a:pt x="825" y="947"/>
                    </a:lnTo>
                    <a:lnTo>
                      <a:pt x="828" y="950"/>
                    </a:lnTo>
                    <a:lnTo>
                      <a:pt x="830" y="947"/>
                    </a:lnTo>
                    <a:lnTo>
                      <a:pt x="825" y="947"/>
                    </a:lnTo>
                    <a:lnTo>
                      <a:pt x="825" y="953"/>
                    </a:lnTo>
                    <a:lnTo>
                      <a:pt x="818" y="953"/>
                    </a:lnTo>
                    <a:lnTo>
                      <a:pt x="809" y="941"/>
                    </a:lnTo>
                    <a:lnTo>
                      <a:pt x="809" y="955"/>
                    </a:lnTo>
                    <a:lnTo>
                      <a:pt x="799" y="945"/>
                    </a:lnTo>
                    <a:lnTo>
                      <a:pt x="797" y="964"/>
                    </a:lnTo>
                    <a:lnTo>
                      <a:pt x="748" y="977"/>
                    </a:lnTo>
                    <a:lnTo>
                      <a:pt x="741" y="988"/>
                    </a:lnTo>
                    <a:lnTo>
                      <a:pt x="748" y="1004"/>
                    </a:lnTo>
                    <a:lnTo>
                      <a:pt x="740" y="1005"/>
                    </a:lnTo>
                    <a:lnTo>
                      <a:pt x="731" y="988"/>
                    </a:lnTo>
                    <a:lnTo>
                      <a:pt x="731" y="972"/>
                    </a:lnTo>
                    <a:lnTo>
                      <a:pt x="721" y="977"/>
                    </a:lnTo>
                    <a:lnTo>
                      <a:pt x="708" y="967"/>
                    </a:lnTo>
                    <a:lnTo>
                      <a:pt x="703" y="977"/>
                    </a:lnTo>
                    <a:lnTo>
                      <a:pt x="703" y="972"/>
                    </a:lnTo>
                    <a:lnTo>
                      <a:pt x="696" y="977"/>
                    </a:lnTo>
                    <a:lnTo>
                      <a:pt x="684" y="972"/>
                    </a:lnTo>
                    <a:lnTo>
                      <a:pt x="673" y="964"/>
                    </a:lnTo>
                    <a:lnTo>
                      <a:pt x="668" y="944"/>
                    </a:lnTo>
                    <a:lnTo>
                      <a:pt x="640" y="931"/>
                    </a:lnTo>
                    <a:lnTo>
                      <a:pt x="614" y="947"/>
                    </a:lnTo>
                    <a:lnTo>
                      <a:pt x="605" y="944"/>
                    </a:lnTo>
                    <a:lnTo>
                      <a:pt x="597" y="947"/>
                    </a:lnTo>
                    <a:lnTo>
                      <a:pt x="584" y="944"/>
                    </a:lnTo>
                    <a:lnTo>
                      <a:pt x="581" y="953"/>
                    </a:lnTo>
                    <a:lnTo>
                      <a:pt x="572" y="947"/>
                    </a:lnTo>
                    <a:lnTo>
                      <a:pt x="568" y="953"/>
                    </a:lnTo>
                    <a:lnTo>
                      <a:pt x="568" y="979"/>
                    </a:lnTo>
                    <a:lnTo>
                      <a:pt x="562" y="982"/>
                    </a:lnTo>
                    <a:lnTo>
                      <a:pt x="558" y="969"/>
                    </a:lnTo>
                    <a:lnTo>
                      <a:pt x="553" y="967"/>
                    </a:lnTo>
                    <a:lnTo>
                      <a:pt x="541" y="972"/>
                    </a:lnTo>
                    <a:lnTo>
                      <a:pt x="533" y="960"/>
                    </a:lnTo>
                    <a:lnTo>
                      <a:pt x="521" y="955"/>
                    </a:lnTo>
                    <a:lnTo>
                      <a:pt x="525" y="936"/>
                    </a:lnTo>
                    <a:lnTo>
                      <a:pt x="514" y="928"/>
                    </a:lnTo>
                    <a:lnTo>
                      <a:pt x="513" y="907"/>
                    </a:lnTo>
                    <a:lnTo>
                      <a:pt x="502" y="907"/>
                    </a:lnTo>
                    <a:lnTo>
                      <a:pt x="485" y="917"/>
                    </a:lnTo>
                    <a:lnTo>
                      <a:pt x="492" y="882"/>
                    </a:lnTo>
                    <a:lnTo>
                      <a:pt x="508" y="857"/>
                    </a:lnTo>
                    <a:lnTo>
                      <a:pt x="511" y="840"/>
                    </a:lnTo>
                    <a:lnTo>
                      <a:pt x="506" y="818"/>
                    </a:lnTo>
                    <a:lnTo>
                      <a:pt x="500" y="818"/>
                    </a:lnTo>
                    <a:lnTo>
                      <a:pt x="492" y="800"/>
                    </a:lnTo>
                    <a:lnTo>
                      <a:pt x="485" y="799"/>
                    </a:lnTo>
                    <a:lnTo>
                      <a:pt x="481" y="800"/>
                    </a:lnTo>
                    <a:lnTo>
                      <a:pt x="475" y="797"/>
                    </a:lnTo>
                    <a:lnTo>
                      <a:pt x="461" y="791"/>
                    </a:lnTo>
                    <a:lnTo>
                      <a:pt x="461" y="780"/>
                    </a:lnTo>
                    <a:lnTo>
                      <a:pt x="459" y="780"/>
                    </a:lnTo>
                    <a:lnTo>
                      <a:pt x="455" y="765"/>
                    </a:lnTo>
                    <a:lnTo>
                      <a:pt x="440" y="772"/>
                    </a:lnTo>
                    <a:lnTo>
                      <a:pt x="426" y="772"/>
                    </a:lnTo>
                    <a:lnTo>
                      <a:pt x="394" y="799"/>
                    </a:lnTo>
                    <a:lnTo>
                      <a:pt x="368" y="811"/>
                    </a:lnTo>
                    <a:lnTo>
                      <a:pt x="361" y="806"/>
                    </a:lnTo>
                    <a:lnTo>
                      <a:pt x="331" y="799"/>
                    </a:lnTo>
                    <a:lnTo>
                      <a:pt x="310" y="822"/>
                    </a:lnTo>
                    <a:lnTo>
                      <a:pt x="305" y="821"/>
                    </a:lnTo>
                    <a:lnTo>
                      <a:pt x="305" y="803"/>
                    </a:lnTo>
                    <a:lnTo>
                      <a:pt x="293" y="808"/>
                    </a:lnTo>
                    <a:lnTo>
                      <a:pt x="279" y="811"/>
                    </a:lnTo>
                    <a:lnTo>
                      <a:pt x="265" y="806"/>
                    </a:lnTo>
                    <a:lnTo>
                      <a:pt x="250" y="808"/>
                    </a:lnTo>
                    <a:lnTo>
                      <a:pt x="244" y="800"/>
                    </a:lnTo>
                    <a:lnTo>
                      <a:pt x="234" y="797"/>
                    </a:lnTo>
                    <a:lnTo>
                      <a:pt x="234" y="789"/>
                    </a:lnTo>
                    <a:lnTo>
                      <a:pt x="213" y="784"/>
                    </a:lnTo>
                    <a:lnTo>
                      <a:pt x="215" y="772"/>
                    </a:lnTo>
                    <a:lnTo>
                      <a:pt x="201" y="777"/>
                    </a:lnTo>
                    <a:lnTo>
                      <a:pt x="194" y="762"/>
                    </a:lnTo>
                    <a:lnTo>
                      <a:pt x="178" y="748"/>
                    </a:lnTo>
                    <a:lnTo>
                      <a:pt x="157" y="743"/>
                    </a:lnTo>
                    <a:lnTo>
                      <a:pt x="155" y="751"/>
                    </a:lnTo>
                    <a:lnTo>
                      <a:pt x="150" y="745"/>
                    </a:lnTo>
                    <a:lnTo>
                      <a:pt x="118" y="724"/>
                    </a:lnTo>
                    <a:lnTo>
                      <a:pt x="108" y="724"/>
                    </a:lnTo>
                    <a:lnTo>
                      <a:pt x="103" y="715"/>
                    </a:lnTo>
                    <a:lnTo>
                      <a:pt x="103" y="699"/>
                    </a:lnTo>
                    <a:lnTo>
                      <a:pt x="97" y="683"/>
                    </a:lnTo>
                    <a:lnTo>
                      <a:pt x="103" y="679"/>
                    </a:lnTo>
                    <a:lnTo>
                      <a:pt x="108" y="688"/>
                    </a:lnTo>
                    <a:lnTo>
                      <a:pt x="120" y="679"/>
                    </a:lnTo>
                    <a:lnTo>
                      <a:pt x="118" y="666"/>
                    </a:lnTo>
                    <a:lnTo>
                      <a:pt x="108" y="658"/>
                    </a:lnTo>
                    <a:lnTo>
                      <a:pt x="108" y="642"/>
                    </a:lnTo>
                    <a:lnTo>
                      <a:pt x="120" y="639"/>
                    </a:lnTo>
                    <a:lnTo>
                      <a:pt x="120" y="630"/>
                    </a:lnTo>
                    <a:lnTo>
                      <a:pt x="131" y="620"/>
                    </a:lnTo>
                    <a:lnTo>
                      <a:pt x="136" y="598"/>
                    </a:lnTo>
                    <a:lnTo>
                      <a:pt x="131" y="601"/>
                    </a:lnTo>
                    <a:lnTo>
                      <a:pt x="128" y="595"/>
                    </a:lnTo>
                    <a:lnTo>
                      <a:pt x="114" y="584"/>
                    </a:lnTo>
                    <a:lnTo>
                      <a:pt x="80" y="598"/>
                    </a:lnTo>
                    <a:lnTo>
                      <a:pt x="64" y="592"/>
                    </a:lnTo>
                    <a:lnTo>
                      <a:pt x="60" y="587"/>
                    </a:lnTo>
                    <a:lnTo>
                      <a:pt x="52" y="587"/>
                    </a:lnTo>
                    <a:lnTo>
                      <a:pt x="47" y="582"/>
                    </a:lnTo>
                    <a:lnTo>
                      <a:pt x="47" y="570"/>
                    </a:lnTo>
                    <a:lnTo>
                      <a:pt x="44" y="563"/>
                    </a:lnTo>
                    <a:lnTo>
                      <a:pt x="37" y="563"/>
                    </a:lnTo>
                    <a:lnTo>
                      <a:pt x="35" y="556"/>
                    </a:lnTo>
                    <a:lnTo>
                      <a:pt x="21" y="554"/>
                    </a:lnTo>
                    <a:lnTo>
                      <a:pt x="16" y="551"/>
                    </a:lnTo>
                    <a:lnTo>
                      <a:pt x="23" y="546"/>
                    </a:lnTo>
                    <a:lnTo>
                      <a:pt x="27" y="546"/>
                    </a:lnTo>
                    <a:lnTo>
                      <a:pt x="23" y="513"/>
                    </a:lnTo>
                    <a:lnTo>
                      <a:pt x="21" y="508"/>
                    </a:lnTo>
                    <a:lnTo>
                      <a:pt x="7" y="510"/>
                    </a:lnTo>
                    <a:lnTo>
                      <a:pt x="0" y="497"/>
                    </a:lnTo>
                    <a:lnTo>
                      <a:pt x="4" y="476"/>
                    </a:lnTo>
                    <a:close/>
                  </a:path>
                </a:pathLst>
              </a:custGeom>
              <a:solidFill>
                <a:srgbClr val="008226"/>
              </a:solidFill>
              <a:ln w="9360">
                <a:solidFill>
                  <a:srgbClr val="008226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002" name=""/>
              <p:cNvSpPr/>
              <p:nvPr/>
            </p:nvSpPr>
            <p:spPr>
              <a:xfrm>
                <a:off x="6707160" y="1851120"/>
                <a:ext cx="1971720" cy="1595520"/>
              </a:xfrm>
              <a:custGeom>
                <a:avLst/>
                <a:gdLst/>
                <a:ahLst/>
                <a:rect l="l" t="t" r="r" b="b"/>
                <a:pathLst>
                  <a:path w="1242" h="1005">
                    <a:moveTo>
                      <a:pt x="4" y="476"/>
                    </a:moveTo>
                    <a:lnTo>
                      <a:pt x="7" y="462"/>
                    </a:lnTo>
                    <a:lnTo>
                      <a:pt x="23" y="454"/>
                    </a:lnTo>
                    <a:lnTo>
                      <a:pt x="27" y="448"/>
                    </a:lnTo>
                    <a:lnTo>
                      <a:pt x="54" y="453"/>
                    </a:lnTo>
                    <a:lnTo>
                      <a:pt x="66" y="435"/>
                    </a:lnTo>
                    <a:lnTo>
                      <a:pt x="93" y="431"/>
                    </a:lnTo>
                    <a:lnTo>
                      <a:pt x="101" y="418"/>
                    </a:lnTo>
                    <a:lnTo>
                      <a:pt x="132" y="401"/>
                    </a:lnTo>
                    <a:lnTo>
                      <a:pt x="136" y="387"/>
                    </a:lnTo>
                    <a:lnTo>
                      <a:pt x="143" y="358"/>
                    </a:lnTo>
                    <a:lnTo>
                      <a:pt x="134" y="317"/>
                    </a:lnTo>
                    <a:lnTo>
                      <a:pt x="128" y="308"/>
                    </a:lnTo>
                    <a:lnTo>
                      <a:pt x="176" y="295"/>
                    </a:lnTo>
                    <a:lnTo>
                      <a:pt x="176" y="271"/>
                    </a:lnTo>
                    <a:lnTo>
                      <a:pt x="190" y="229"/>
                    </a:lnTo>
                    <a:lnTo>
                      <a:pt x="221" y="233"/>
                    </a:lnTo>
                    <a:lnTo>
                      <a:pt x="227" y="240"/>
                    </a:lnTo>
                    <a:lnTo>
                      <a:pt x="242" y="233"/>
                    </a:lnTo>
                    <a:lnTo>
                      <a:pt x="242" y="207"/>
                    </a:lnTo>
                    <a:lnTo>
                      <a:pt x="248" y="188"/>
                    </a:lnTo>
                    <a:lnTo>
                      <a:pt x="262" y="185"/>
                    </a:lnTo>
                    <a:lnTo>
                      <a:pt x="271" y="169"/>
                    </a:lnTo>
                    <a:lnTo>
                      <a:pt x="279" y="173"/>
                    </a:lnTo>
                    <a:lnTo>
                      <a:pt x="288" y="166"/>
                    </a:lnTo>
                    <a:lnTo>
                      <a:pt x="293" y="183"/>
                    </a:lnTo>
                    <a:lnTo>
                      <a:pt x="307" y="202"/>
                    </a:lnTo>
                    <a:lnTo>
                      <a:pt x="335" y="210"/>
                    </a:lnTo>
                    <a:lnTo>
                      <a:pt x="337" y="216"/>
                    </a:lnTo>
                    <a:lnTo>
                      <a:pt x="347" y="251"/>
                    </a:lnTo>
                    <a:lnTo>
                      <a:pt x="349" y="279"/>
                    </a:lnTo>
                    <a:lnTo>
                      <a:pt x="345" y="293"/>
                    </a:lnTo>
                    <a:lnTo>
                      <a:pt x="378" y="306"/>
                    </a:lnTo>
                    <a:lnTo>
                      <a:pt x="392" y="303"/>
                    </a:lnTo>
                    <a:lnTo>
                      <a:pt x="440" y="327"/>
                    </a:lnTo>
                    <a:lnTo>
                      <a:pt x="455" y="355"/>
                    </a:lnTo>
                    <a:lnTo>
                      <a:pt x="475" y="377"/>
                    </a:lnTo>
                    <a:lnTo>
                      <a:pt x="551" y="375"/>
                    </a:lnTo>
                    <a:lnTo>
                      <a:pt x="584" y="394"/>
                    </a:lnTo>
                    <a:lnTo>
                      <a:pt x="635" y="413"/>
                    </a:lnTo>
                    <a:lnTo>
                      <a:pt x="690" y="387"/>
                    </a:lnTo>
                    <a:lnTo>
                      <a:pt x="717" y="390"/>
                    </a:lnTo>
                    <a:lnTo>
                      <a:pt x="740" y="382"/>
                    </a:lnTo>
                    <a:lnTo>
                      <a:pt x="779" y="344"/>
                    </a:lnTo>
                    <a:lnTo>
                      <a:pt x="769" y="327"/>
                    </a:lnTo>
                    <a:lnTo>
                      <a:pt x="779" y="306"/>
                    </a:lnTo>
                    <a:lnTo>
                      <a:pt x="785" y="300"/>
                    </a:lnTo>
                    <a:lnTo>
                      <a:pt x="809" y="312"/>
                    </a:lnTo>
                    <a:lnTo>
                      <a:pt x="835" y="286"/>
                    </a:lnTo>
                    <a:lnTo>
                      <a:pt x="851" y="281"/>
                    </a:lnTo>
                    <a:lnTo>
                      <a:pt x="876" y="251"/>
                    </a:lnTo>
                    <a:lnTo>
                      <a:pt x="930" y="245"/>
                    </a:lnTo>
                    <a:lnTo>
                      <a:pt x="924" y="235"/>
                    </a:lnTo>
                    <a:lnTo>
                      <a:pt x="924" y="221"/>
                    </a:lnTo>
                    <a:lnTo>
                      <a:pt x="905" y="199"/>
                    </a:lnTo>
                    <a:lnTo>
                      <a:pt x="880" y="216"/>
                    </a:lnTo>
                    <a:lnTo>
                      <a:pt x="853" y="211"/>
                    </a:lnTo>
                    <a:lnTo>
                      <a:pt x="849" y="197"/>
                    </a:lnTo>
                    <a:lnTo>
                      <a:pt x="851" y="159"/>
                    </a:lnTo>
                    <a:lnTo>
                      <a:pt x="868" y="129"/>
                    </a:lnTo>
                    <a:lnTo>
                      <a:pt x="896" y="144"/>
                    </a:lnTo>
                    <a:lnTo>
                      <a:pt x="926" y="125"/>
                    </a:lnTo>
                    <a:lnTo>
                      <a:pt x="928" y="113"/>
                    </a:lnTo>
                    <a:lnTo>
                      <a:pt x="940" y="72"/>
                    </a:lnTo>
                    <a:lnTo>
                      <a:pt x="956" y="55"/>
                    </a:lnTo>
                    <a:lnTo>
                      <a:pt x="954" y="36"/>
                    </a:lnTo>
                    <a:lnTo>
                      <a:pt x="940" y="36"/>
                    </a:lnTo>
                    <a:lnTo>
                      <a:pt x="942" y="28"/>
                    </a:lnTo>
                    <a:lnTo>
                      <a:pt x="959" y="9"/>
                    </a:lnTo>
                    <a:lnTo>
                      <a:pt x="1015" y="0"/>
                    </a:lnTo>
                    <a:lnTo>
                      <a:pt x="1031" y="12"/>
                    </a:lnTo>
                    <a:lnTo>
                      <a:pt x="1055" y="19"/>
                    </a:lnTo>
                    <a:lnTo>
                      <a:pt x="1072" y="43"/>
                    </a:lnTo>
                    <a:lnTo>
                      <a:pt x="1074" y="65"/>
                    </a:lnTo>
                    <a:lnTo>
                      <a:pt x="1087" y="96"/>
                    </a:lnTo>
                    <a:lnTo>
                      <a:pt x="1095" y="142"/>
                    </a:lnTo>
                    <a:lnTo>
                      <a:pt x="1128" y="148"/>
                    </a:lnTo>
                    <a:lnTo>
                      <a:pt x="1155" y="169"/>
                    </a:lnTo>
                    <a:lnTo>
                      <a:pt x="1161" y="185"/>
                    </a:lnTo>
                    <a:lnTo>
                      <a:pt x="1161" y="199"/>
                    </a:lnTo>
                    <a:lnTo>
                      <a:pt x="1167" y="211"/>
                    </a:lnTo>
                    <a:lnTo>
                      <a:pt x="1186" y="211"/>
                    </a:lnTo>
                    <a:lnTo>
                      <a:pt x="1242" y="185"/>
                    </a:lnTo>
                    <a:lnTo>
                      <a:pt x="1240" y="192"/>
                    </a:lnTo>
                    <a:lnTo>
                      <a:pt x="1242" y="216"/>
                    </a:lnTo>
                    <a:lnTo>
                      <a:pt x="1231" y="226"/>
                    </a:lnTo>
                    <a:lnTo>
                      <a:pt x="1221" y="267"/>
                    </a:lnTo>
                    <a:lnTo>
                      <a:pt x="1209" y="300"/>
                    </a:lnTo>
                    <a:lnTo>
                      <a:pt x="1202" y="306"/>
                    </a:lnTo>
                    <a:lnTo>
                      <a:pt x="1182" y="295"/>
                    </a:lnTo>
                    <a:lnTo>
                      <a:pt x="1165" y="315"/>
                    </a:lnTo>
                    <a:lnTo>
                      <a:pt x="1170" y="331"/>
                    </a:lnTo>
                    <a:lnTo>
                      <a:pt x="1170" y="358"/>
                    </a:lnTo>
                    <a:lnTo>
                      <a:pt x="1156" y="375"/>
                    </a:lnTo>
                    <a:lnTo>
                      <a:pt x="1156" y="382"/>
                    </a:lnTo>
                    <a:lnTo>
                      <a:pt x="1146" y="371"/>
                    </a:lnTo>
                    <a:lnTo>
                      <a:pt x="1137" y="390"/>
                    </a:lnTo>
                    <a:lnTo>
                      <a:pt x="1126" y="401"/>
                    </a:lnTo>
                    <a:lnTo>
                      <a:pt x="1109" y="401"/>
                    </a:lnTo>
                    <a:lnTo>
                      <a:pt x="1109" y="421"/>
                    </a:lnTo>
                    <a:lnTo>
                      <a:pt x="1095" y="423"/>
                    </a:lnTo>
                    <a:lnTo>
                      <a:pt x="1083" y="416"/>
                    </a:lnTo>
                    <a:lnTo>
                      <a:pt x="1062" y="437"/>
                    </a:lnTo>
                    <a:lnTo>
                      <a:pt x="1041" y="450"/>
                    </a:lnTo>
                    <a:lnTo>
                      <a:pt x="1031" y="467"/>
                    </a:lnTo>
                    <a:lnTo>
                      <a:pt x="1010" y="472"/>
                    </a:lnTo>
                    <a:lnTo>
                      <a:pt x="969" y="502"/>
                    </a:lnTo>
                    <a:lnTo>
                      <a:pt x="965" y="502"/>
                    </a:lnTo>
                    <a:lnTo>
                      <a:pt x="975" y="495"/>
                    </a:lnTo>
                    <a:lnTo>
                      <a:pt x="977" y="486"/>
                    </a:lnTo>
                    <a:lnTo>
                      <a:pt x="969" y="478"/>
                    </a:lnTo>
                    <a:lnTo>
                      <a:pt x="987" y="450"/>
                    </a:lnTo>
                    <a:lnTo>
                      <a:pt x="980" y="433"/>
                    </a:lnTo>
                    <a:lnTo>
                      <a:pt x="965" y="437"/>
                    </a:lnTo>
                    <a:lnTo>
                      <a:pt x="950" y="459"/>
                    </a:lnTo>
                    <a:lnTo>
                      <a:pt x="931" y="472"/>
                    </a:lnTo>
                    <a:lnTo>
                      <a:pt x="924" y="486"/>
                    </a:lnTo>
                    <a:lnTo>
                      <a:pt x="911" y="494"/>
                    </a:lnTo>
                    <a:lnTo>
                      <a:pt x="900" y="491"/>
                    </a:lnTo>
                    <a:lnTo>
                      <a:pt x="895" y="502"/>
                    </a:lnTo>
                    <a:lnTo>
                      <a:pt x="893" y="510"/>
                    </a:lnTo>
                    <a:lnTo>
                      <a:pt x="903" y="522"/>
                    </a:lnTo>
                    <a:lnTo>
                      <a:pt x="917" y="532"/>
                    </a:lnTo>
                    <a:lnTo>
                      <a:pt x="921" y="549"/>
                    </a:lnTo>
                    <a:lnTo>
                      <a:pt x="931" y="554"/>
                    </a:lnTo>
                    <a:lnTo>
                      <a:pt x="959" y="532"/>
                    </a:lnTo>
                    <a:lnTo>
                      <a:pt x="973" y="543"/>
                    </a:lnTo>
                    <a:lnTo>
                      <a:pt x="996" y="546"/>
                    </a:lnTo>
                    <a:lnTo>
                      <a:pt x="989" y="563"/>
                    </a:lnTo>
                    <a:lnTo>
                      <a:pt x="985" y="556"/>
                    </a:lnTo>
                    <a:lnTo>
                      <a:pt x="982" y="556"/>
                    </a:lnTo>
                    <a:lnTo>
                      <a:pt x="975" y="563"/>
                    </a:lnTo>
                    <a:lnTo>
                      <a:pt x="959" y="568"/>
                    </a:lnTo>
                    <a:lnTo>
                      <a:pt x="961" y="573"/>
                    </a:lnTo>
                    <a:lnTo>
                      <a:pt x="954" y="582"/>
                    </a:lnTo>
                    <a:lnTo>
                      <a:pt x="947" y="579"/>
                    </a:lnTo>
                    <a:lnTo>
                      <a:pt x="944" y="589"/>
                    </a:lnTo>
                    <a:lnTo>
                      <a:pt x="936" y="598"/>
                    </a:lnTo>
                    <a:lnTo>
                      <a:pt x="926" y="618"/>
                    </a:lnTo>
                    <a:lnTo>
                      <a:pt x="947" y="633"/>
                    </a:lnTo>
                    <a:lnTo>
                      <a:pt x="961" y="679"/>
                    </a:lnTo>
                    <a:lnTo>
                      <a:pt x="982" y="707"/>
                    </a:lnTo>
                    <a:lnTo>
                      <a:pt x="954" y="698"/>
                    </a:lnTo>
                    <a:lnTo>
                      <a:pt x="944" y="699"/>
                    </a:lnTo>
                    <a:lnTo>
                      <a:pt x="954" y="699"/>
                    </a:lnTo>
                    <a:lnTo>
                      <a:pt x="965" y="710"/>
                    </a:lnTo>
                    <a:lnTo>
                      <a:pt x="982" y="726"/>
                    </a:lnTo>
                    <a:lnTo>
                      <a:pt x="947" y="748"/>
                    </a:lnTo>
                    <a:lnTo>
                      <a:pt x="965" y="743"/>
                    </a:lnTo>
                    <a:lnTo>
                      <a:pt x="982" y="756"/>
                    </a:lnTo>
                    <a:lnTo>
                      <a:pt x="971" y="765"/>
                    </a:lnTo>
                    <a:lnTo>
                      <a:pt x="980" y="762"/>
                    </a:lnTo>
                    <a:lnTo>
                      <a:pt x="980" y="767"/>
                    </a:lnTo>
                    <a:lnTo>
                      <a:pt x="980" y="772"/>
                    </a:lnTo>
                    <a:lnTo>
                      <a:pt x="971" y="775"/>
                    </a:lnTo>
                    <a:lnTo>
                      <a:pt x="973" y="780"/>
                    </a:lnTo>
                    <a:lnTo>
                      <a:pt x="969" y="800"/>
                    </a:lnTo>
                    <a:lnTo>
                      <a:pt x="963" y="799"/>
                    </a:lnTo>
                    <a:lnTo>
                      <a:pt x="940" y="844"/>
                    </a:lnTo>
                    <a:lnTo>
                      <a:pt x="938" y="837"/>
                    </a:lnTo>
                    <a:lnTo>
                      <a:pt x="931" y="841"/>
                    </a:lnTo>
                    <a:lnTo>
                      <a:pt x="936" y="852"/>
                    </a:lnTo>
                    <a:lnTo>
                      <a:pt x="930" y="873"/>
                    </a:lnTo>
                    <a:lnTo>
                      <a:pt x="926" y="871"/>
                    </a:lnTo>
                    <a:lnTo>
                      <a:pt x="914" y="895"/>
                    </a:lnTo>
                    <a:lnTo>
                      <a:pt x="900" y="898"/>
                    </a:lnTo>
                    <a:lnTo>
                      <a:pt x="900" y="907"/>
                    </a:lnTo>
                    <a:lnTo>
                      <a:pt x="893" y="917"/>
                    </a:lnTo>
                    <a:lnTo>
                      <a:pt x="893" y="914"/>
                    </a:lnTo>
                    <a:lnTo>
                      <a:pt x="891" y="919"/>
                    </a:lnTo>
                    <a:lnTo>
                      <a:pt x="880" y="922"/>
                    </a:lnTo>
                    <a:lnTo>
                      <a:pt x="868" y="936"/>
                    </a:lnTo>
                    <a:lnTo>
                      <a:pt x="849" y="944"/>
                    </a:lnTo>
                    <a:lnTo>
                      <a:pt x="843" y="941"/>
                    </a:lnTo>
                    <a:lnTo>
                      <a:pt x="835" y="945"/>
                    </a:lnTo>
                    <a:lnTo>
                      <a:pt x="835" y="944"/>
                    </a:lnTo>
                    <a:lnTo>
                      <a:pt x="830" y="947"/>
                    </a:lnTo>
                    <a:lnTo>
                      <a:pt x="825" y="947"/>
                    </a:lnTo>
                    <a:lnTo>
                      <a:pt x="828" y="950"/>
                    </a:lnTo>
                    <a:lnTo>
                      <a:pt x="830" y="947"/>
                    </a:lnTo>
                    <a:lnTo>
                      <a:pt x="825" y="947"/>
                    </a:lnTo>
                    <a:lnTo>
                      <a:pt x="825" y="953"/>
                    </a:lnTo>
                    <a:lnTo>
                      <a:pt x="818" y="953"/>
                    </a:lnTo>
                    <a:lnTo>
                      <a:pt x="809" y="941"/>
                    </a:lnTo>
                    <a:lnTo>
                      <a:pt x="809" y="955"/>
                    </a:lnTo>
                    <a:lnTo>
                      <a:pt x="799" y="945"/>
                    </a:lnTo>
                    <a:lnTo>
                      <a:pt x="797" y="964"/>
                    </a:lnTo>
                    <a:lnTo>
                      <a:pt x="748" y="977"/>
                    </a:lnTo>
                    <a:lnTo>
                      <a:pt x="741" y="988"/>
                    </a:lnTo>
                    <a:lnTo>
                      <a:pt x="748" y="1004"/>
                    </a:lnTo>
                    <a:lnTo>
                      <a:pt x="740" y="1005"/>
                    </a:lnTo>
                    <a:lnTo>
                      <a:pt x="731" y="988"/>
                    </a:lnTo>
                    <a:lnTo>
                      <a:pt x="731" y="972"/>
                    </a:lnTo>
                    <a:lnTo>
                      <a:pt x="721" y="977"/>
                    </a:lnTo>
                    <a:lnTo>
                      <a:pt x="708" y="967"/>
                    </a:lnTo>
                    <a:lnTo>
                      <a:pt x="703" y="977"/>
                    </a:lnTo>
                    <a:lnTo>
                      <a:pt x="703" y="972"/>
                    </a:lnTo>
                    <a:lnTo>
                      <a:pt x="696" y="977"/>
                    </a:lnTo>
                    <a:lnTo>
                      <a:pt x="684" y="972"/>
                    </a:lnTo>
                    <a:lnTo>
                      <a:pt x="673" y="964"/>
                    </a:lnTo>
                    <a:lnTo>
                      <a:pt x="668" y="944"/>
                    </a:lnTo>
                    <a:lnTo>
                      <a:pt x="640" y="931"/>
                    </a:lnTo>
                    <a:lnTo>
                      <a:pt x="614" y="947"/>
                    </a:lnTo>
                    <a:lnTo>
                      <a:pt x="605" y="944"/>
                    </a:lnTo>
                    <a:lnTo>
                      <a:pt x="597" y="947"/>
                    </a:lnTo>
                    <a:lnTo>
                      <a:pt x="584" y="944"/>
                    </a:lnTo>
                    <a:lnTo>
                      <a:pt x="581" y="953"/>
                    </a:lnTo>
                    <a:lnTo>
                      <a:pt x="572" y="947"/>
                    </a:lnTo>
                    <a:lnTo>
                      <a:pt x="568" y="953"/>
                    </a:lnTo>
                    <a:lnTo>
                      <a:pt x="568" y="979"/>
                    </a:lnTo>
                    <a:lnTo>
                      <a:pt x="562" y="982"/>
                    </a:lnTo>
                    <a:lnTo>
                      <a:pt x="558" y="969"/>
                    </a:lnTo>
                    <a:lnTo>
                      <a:pt x="553" y="967"/>
                    </a:lnTo>
                    <a:lnTo>
                      <a:pt x="541" y="972"/>
                    </a:lnTo>
                    <a:lnTo>
                      <a:pt x="533" y="960"/>
                    </a:lnTo>
                    <a:lnTo>
                      <a:pt x="521" y="955"/>
                    </a:lnTo>
                    <a:lnTo>
                      <a:pt x="525" y="936"/>
                    </a:lnTo>
                    <a:lnTo>
                      <a:pt x="514" y="928"/>
                    </a:lnTo>
                    <a:lnTo>
                      <a:pt x="513" y="907"/>
                    </a:lnTo>
                    <a:lnTo>
                      <a:pt x="502" y="907"/>
                    </a:lnTo>
                    <a:lnTo>
                      <a:pt x="485" y="917"/>
                    </a:lnTo>
                    <a:lnTo>
                      <a:pt x="492" y="882"/>
                    </a:lnTo>
                    <a:lnTo>
                      <a:pt x="508" y="857"/>
                    </a:lnTo>
                    <a:lnTo>
                      <a:pt x="511" y="840"/>
                    </a:lnTo>
                    <a:lnTo>
                      <a:pt x="506" y="818"/>
                    </a:lnTo>
                    <a:lnTo>
                      <a:pt x="500" y="818"/>
                    </a:lnTo>
                    <a:lnTo>
                      <a:pt x="492" y="800"/>
                    </a:lnTo>
                    <a:lnTo>
                      <a:pt x="485" y="799"/>
                    </a:lnTo>
                    <a:lnTo>
                      <a:pt x="481" y="800"/>
                    </a:lnTo>
                    <a:lnTo>
                      <a:pt x="475" y="797"/>
                    </a:lnTo>
                    <a:lnTo>
                      <a:pt x="461" y="791"/>
                    </a:lnTo>
                    <a:lnTo>
                      <a:pt x="461" y="780"/>
                    </a:lnTo>
                    <a:lnTo>
                      <a:pt x="459" y="780"/>
                    </a:lnTo>
                    <a:lnTo>
                      <a:pt x="455" y="765"/>
                    </a:lnTo>
                    <a:lnTo>
                      <a:pt x="440" y="772"/>
                    </a:lnTo>
                    <a:lnTo>
                      <a:pt x="426" y="772"/>
                    </a:lnTo>
                    <a:lnTo>
                      <a:pt x="394" y="799"/>
                    </a:lnTo>
                    <a:lnTo>
                      <a:pt x="368" y="811"/>
                    </a:lnTo>
                    <a:lnTo>
                      <a:pt x="361" y="806"/>
                    </a:lnTo>
                    <a:lnTo>
                      <a:pt x="331" y="799"/>
                    </a:lnTo>
                    <a:lnTo>
                      <a:pt x="310" y="822"/>
                    </a:lnTo>
                    <a:lnTo>
                      <a:pt x="305" y="821"/>
                    </a:lnTo>
                    <a:lnTo>
                      <a:pt x="305" y="803"/>
                    </a:lnTo>
                    <a:lnTo>
                      <a:pt x="293" y="808"/>
                    </a:lnTo>
                    <a:lnTo>
                      <a:pt x="279" y="811"/>
                    </a:lnTo>
                    <a:lnTo>
                      <a:pt x="265" y="806"/>
                    </a:lnTo>
                    <a:lnTo>
                      <a:pt x="250" y="808"/>
                    </a:lnTo>
                    <a:lnTo>
                      <a:pt x="244" y="800"/>
                    </a:lnTo>
                    <a:lnTo>
                      <a:pt x="234" y="797"/>
                    </a:lnTo>
                    <a:lnTo>
                      <a:pt x="234" y="789"/>
                    </a:lnTo>
                    <a:lnTo>
                      <a:pt x="213" y="784"/>
                    </a:lnTo>
                    <a:lnTo>
                      <a:pt x="215" y="772"/>
                    </a:lnTo>
                    <a:lnTo>
                      <a:pt x="201" y="777"/>
                    </a:lnTo>
                    <a:lnTo>
                      <a:pt x="194" y="762"/>
                    </a:lnTo>
                    <a:lnTo>
                      <a:pt x="178" y="748"/>
                    </a:lnTo>
                    <a:lnTo>
                      <a:pt x="157" y="743"/>
                    </a:lnTo>
                    <a:lnTo>
                      <a:pt x="155" y="751"/>
                    </a:lnTo>
                    <a:lnTo>
                      <a:pt x="150" y="745"/>
                    </a:lnTo>
                    <a:lnTo>
                      <a:pt x="118" y="724"/>
                    </a:lnTo>
                    <a:lnTo>
                      <a:pt x="108" y="724"/>
                    </a:lnTo>
                    <a:lnTo>
                      <a:pt x="103" y="715"/>
                    </a:lnTo>
                    <a:lnTo>
                      <a:pt x="103" y="699"/>
                    </a:lnTo>
                    <a:lnTo>
                      <a:pt x="97" y="683"/>
                    </a:lnTo>
                    <a:lnTo>
                      <a:pt x="103" y="679"/>
                    </a:lnTo>
                    <a:lnTo>
                      <a:pt x="108" y="688"/>
                    </a:lnTo>
                    <a:lnTo>
                      <a:pt x="120" y="679"/>
                    </a:lnTo>
                    <a:lnTo>
                      <a:pt x="118" y="666"/>
                    </a:lnTo>
                    <a:lnTo>
                      <a:pt x="108" y="658"/>
                    </a:lnTo>
                    <a:lnTo>
                      <a:pt x="108" y="642"/>
                    </a:lnTo>
                    <a:lnTo>
                      <a:pt x="120" y="639"/>
                    </a:lnTo>
                    <a:lnTo>
                      <a:pt x="120" y="630"/>
                    </a:lnTo>
                    <a:lnTo>
                      <a:pt x="131" y="620"/>
                    </a:lnTo>
                    <a:lnTo>
                      <a:pt x="136" y="598"/>
                    </a:lnTo>
                    <a:lnTo>
                      <a:pt x="131" y="601"/>
                    </a:lnTo>
                    <a:lnTo>
                      <a:pt x="128" y="595"/>
                    </a:lnTo>
                    <a:lnTo>
                      <a:pt x="114" y="584"/>
                    </a:lnTo>
                    <a:lnTo>
                      <a:pt x="80" y="598"/>
                    </a:lnTo>
                    <a:lnTo>
                      <a:pt x="64" y="592"/>
                    </a:lnTo>
                    <a:lnTo>
                      <a:pt x="60" y="587"/>
                    </a:lnTo>
                    <a:lnTo>
                      <a:pt x="52" y="587"/>
                    </a:lnTo>
                    <a:lnTo>
                      <a:pt x="47" y="582"/>
                    </a:lnTo>
                    <a:lnTo>
                      <a:pt x="47" y="570"/>
                    </a:lnTo>
                    <a:lnTo>
                      <a:pt x="44" y="563"/>
                    </a:lnTo>
                    <a:lnTo>
                      <a:pt x="37" y="563"/>
                    </a:lnTo>
                    <a:lnTo>
                      <a:pt x="35" y="556"/>
                    </a:lnTo>
                    <a:lnTo>
                      <a:pt x="21" y="554"/>
                    </a:lnTo>
                    <a:lnTo>
                      <a:pt x="16" y="551"/>
                    </a:lnTo>
                    <a:lnTo>
                      <a:pt x="23" y="546"/>
                    </a:lnTo>
                    <a:lnTo>
                      <a:pt x="27" y="546"/>
                    </a:lnTo>
                    <a:lnTo>
                      <a:pt x="23" y="513"/>
                    </a:lnTo>
                    <a:lnTo>
                      <a:pt x="21" y="508"/>
                    </a:lnTo>
                    <a:lnTo>
                      <a:pt x="7" y="510"/>
                    </a:lnTo>
                    <a:lnTo>
                      <a:pt x="0" y="497"/>
                    </a:lnTo>
                    <a:lnTo>
                      <a:pt x="4" y="476"/>
                    </a:lnTo>
                  </a:path>
                </a:pathLst>
              </a:custGeom>
              <a:solidFill>
                <a:srgbClr val="008226"/>
              </a:solidFill>
              <a:ln w="3240">
                <a:solidFill>
                  <a:srgbClr val="008226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  <p:sp>
          <p:nvSpPr>
            <p:cNvPr id="1003" name=""/>
            <p:cNvSpPr/>
            <p:nvPr/>
          </p:nvSpPr>
          <p:spPr>
            <a:xfrm>
              <a:off x="7835760" y="3454560"/>
              <a:ext cx="74880" cy="72720"/>
            </a:xfrm>
            <a:custGeom>
              <a:avLst/>
              <a:gdLst/>
              <a:ahLst/>
              <a:rect l="l" t="t" r="r" b="b"/>
              <a:pathLst>
                <a:path w="47" h="46">
                  <a:moveTo>
                    <a:pt x="37" y="0"/>
                  </a:moveTo>
                  <a:lnTo>
                    <a:pt x="46" y="3"/>
                  </a:lnTo>
                  <a:lnTo>
                    <a:pt x="47" y="10"/>
                  </a:lnTo>
                  <a:lnTo>
                    <a:pt x="37" y="32"/>
                  </a:lnTo>
                  <a:lnTo>
                    <a:pt x="23" y="46"/>
                  </a:lnTo>
                  <a:lnTo>
                    <a:pt x="4" y="41"/>
                  </a:lnTo>
                  <a:lnTo>
                    <a:pt x="0" y="19"/>
                  </a:lnTo>
                  <a:lnTo>
                    <a:pt x="19" y="3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25920" bIns="259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grpSp>
          <p:nvGrpSpPr>
            <p:cNvPr id="1004" name=""/>
            <p:cNvGrpSpPr/>
            <p:nvPr/>
          </p:nvGrpSpPr>
          <p:grpSpPr>
            <a:xfrm>
              <a:off x="7835760" y="3454560"/>
              <a:ext cx="74880" cy="72720"/>
              <a:chOff x="7835760" y="3454560"/>
              <a:chExt cx="74880" cy="72720"/>
            </a:xfrm>
          </p:grpSpPr>
          <p:sp>
            <p:nvSpPr>
              <p:cNvPr id="1005" name=""/>
              <p:cNvSpPr/>
              <p:nvPr/>
            </p:nvSpPr>
            <p:spPr>
              <a:xfrm>
                <a:off x="7835760" y="3454560"/>
                <a:ext cx="74880" cy="72720"/>
              </a:xfrm>
              <a:custGeom>
                <a:avLst/>
                <a:gdLst/>
                <a:ahLst/>
                <a:rect l="l" t="t" r="r" b="b"/>
                <a:pathLst>
                  <a:path w="47" h="46">
                    <a:moveTo>
                      <a:pt x="37" y="0"/>
                    </a:moveTo>
                    <a:lnTo>
                      <a:pt x="46" y="3"/>
                    </a:lnTo>
                    <a:lnTo>
                      <a:pt x="47" y="10"/>
                    </a:lnTo>
                    <a:lnTo>
                      <a:pt x="37" y="32"/>
                    </a:lnTo>
                    <a:lnTo>
                      <a:pt x="23" y="46"/>
                    </a:lnTo>
                    <a:lnTo>
                      <a:pt x="4" y="41"/>
                    </a:lnTo>
                    <a:lnTo>
                      <a:pt x="0" y="19"/>
                    </a:lnTo>
                    <a:lnTo>
                      <a:pt x="19" y="3"/>
                    </a:lnTo>
                    <a:lnTo>
                      <a:pt x="37" y="0"/>
                    </a:lnTo>
                    <a:close/>
                  </a:path>
                </a:pathLst>
              </a:custGeom>
              <a:solidFill>
                <a:srgbClr val="008226"/>
              </a:solidFill>
              <a:ln w="9360">
                <a:solidFill>
                  <a:srgbClr val="008226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25920" bIns="259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006" name=""/>
              <p:cNvSpPr/>
              <p:nvPr/>
            </p:nvSpPr>
            <p:spPr>
              <a:xfrm>
                <a:off x="7835760" y="3454560"/>
                <a:ext cx="74880" cy="72720"/>
              </a:xfrm>
              <a:custGeom>
                <a:avLst/>
                <a:gdLst/>
                <a:ahLst/>
                <a:rect l="l" t="t" r="r" b="b"/>
                <a:pathLst>
                  <a:path w="47" h="46">
                    <a:moveTo>
                      <a:pt x="37" y="0"/>
                    </a:moveTo>
                    <a:lnTo>
                      <a:pt x="46" y="3"/>
                    </a:lnTo>
                    <a:lnTo>
                      <a:pt x="47" y="10"/>
                    </a:lnTo>
                    <a:lnTo>
                      <a:pt x="37" y="32"/>
                    </a:lnTo>
                    <a:lnTo>
                      <a:pt x="23" y="46"/>
                    </a:lnTo>
                    <a:lnTo>
                      <a:pt x="4" y="41"/>
                    </a:lnTo>
                    <a:lnTo>
                      <a:pt x="0" y="19"/>
                    </a:lnTo>
                    <a:lnTo>
                      <a:pt x="19" y="3"/>
                    </a:lnTo>
                    <a:lnTo>
                      <a:pt x="37" y="0"/>
                    </a:lnTo>
                  </a:path>
                </a:pathLst>
              </a:custGeom>
              <a:solidFill>
                <a:srgbClr val="008226"/>
              </a:solidFill>
              <a:ln w="3240">
                <a:solidFill>
                  <a:srgbClr val="008226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25920" bIns="259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  <p:sp>
          <p:nvSpPr>
            <p:cNvPr id="1007" name=""/>
            <p:cNvSpPr/>
            <p:nvPr/>
          </p:nvSpPr>
          <p:spPr>
            <a:xfrm>
              <a:off x="8202600" y="3244680"/>
              <a:ext cx="60480" cy="136800"/>
            </a:xfrm>
            <a:custGeom>
              <a:avLst/>
              <a:gdLst/>
              <a:ahLst/>
              <a:rect l="l" t="t" r="r" b="b"/>
              <a:pathLst>
                <a:path w="38" h="86">
                  <a:moveTo>
                    <a:pt x="29" y="0"/>
                  </a:moveTo>
                  <a:lnTo>
                    <a:pt x="38" y="4"/>
                  </a:lnTo>
                  <a:lnTo>
                    <a:pt x="38" y="17"/>
                  </a:lnTo>
                  <a:lnTo>
                    <a:pt x="17" y="86"/>
                  </a:lnTo>
                  <a:lnTo>
                    <a:pt x="2" y="63"/>
                  </a:lnTo>
                  <a:lnTo>
                    <a:pt x="0" y="44"/>
                  </a:lnTo>
                  <a:lnTo>
                    <a:pt x="19" y="4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grpSp>
          <p:nvGrpSpPr>
            <p:cNvPr id="1008" name=""/>
            <p:cNvGrpSpPr/>
            <p:nvPr/>
          </p:nvGrpSpPr>
          <p:grpSpPr>
            <a:xfrm>
              <a:off x="8202600" y="3244680"/>
              <a:ext cx="60480" cy="136800"/>
              <a:chOff x="8202600" y="3244680"/>
              <a:chExt cx="60480" cy="136800"/>
            </a:xfrm>
          </p:grpSpPr>
          <p:sp>
            <p:nvSpPr>
              <p:cNvPr id="1009" name=""/>
              <p:cNvSpPr/>
              <p:nvPr/>
            </p:nvSpPr>
            <p:spPr>
              <a:xfrm>
                <a:off x="8202600" y="3244680"/>
                <a:ext cx="60480" cy="136800"/>
              </a:xfrm>
              <a:custGeom>
                <a:avLst/>
                <a:gdLst/>
                <a:ahLst/>
                <a:rect l="l" t="t" r="r" b="b"/>
                <a:pathLst>
                  <a:path w="38" h="86">
                    <a:moveTo>
                      <a:pt x="29" y="0"/>
                    </a:moveTo>
                    <a:lnTo>
                      <a:pt x="38" y="4"/>
                    </a:lnTo>
                    <a:lnTo>
                      <a:pt x="38" y="17"/>
                    </a:lnTo>
                    <a:lnTo>
                      <a:pt x="17" y="86"/>
                    </a:lnTo>
                    <a:lnTo>
                      <a:pt x="2" y="63"/>
                    </a:lnTo>
                    <a:lnTo>
                      <a:pt x="0" y="44"/>
                    </a:lnTo>
                    <a:lnTo>
                      <a:pt x="19" y="4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rgbClr val="008226"/>
              </a:solidFill>
              <a:ln w="9360">
                <a:solidFill>
                  <a:srgbClr val="008226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010" name=""/>
              <p:cNvSpPr/>
              <p:nvPr/>
            </p:nvSpPr>
            <p:spPr>
              <a:xfrm>
                <a:off x="8202600" y="3244680"/>
                <a:ext cx="60480" cy="136800"/>
              </a:xfrm>
              <a:custGeom>
                <a:avLst/>
                <a:gdLst/>
                <a:ahLst/>
                <a:rect l="l" t="t" r="r" b="b"/>
                <a:pathLst>
                  <a:path w="38" h="86">
                    <a:moveTo>
                      <a:pt x="29" y="0"/>
                    </a:moveTo>
                    <a:lnTo>
                      <a:pt x="38" y="4"/>
                    </a:lnTo>
                    <a:lnTo>
                      <a:pt x="38" y="17"/>
                    </a:lnTo>
                    <a:lnTo>
                      <a:pt x="17" y="86"/>
                    </a:lnTo>
                    <a:lnTo>
                      <a:pt x="2" y="63"/>
                    </a:lnTo>
                    <a:lnTo>
                      <a:pt x="0" y="44"/>
                    </a:lnTo>
                    <a:lnTo>
                      <a:pt x="19" y="4"/>
                    </a:lnTo>
                    <a:lnTo>
                      <a:pt x="29" y="0"/>
                    </a:lnTo>
                  </a:path>
                </a:pathLst>
              </a:custGeom>
              <a:solidFill>
                <a:srgbClr val="008226"/>
              </a:solidFill>
              <a:ln w="3240">
                <a:solidFill>
                  <a:srgbClr val="008226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  <p:sp>
          <p:nvSpPr>
            <p:cNvPr id="1011" name=""/>
            <p:cNvSpPr/>
            <p:nvPr/>
          </p:nvSpPr>
          <p:spPr>
            <a:xfrm>
              <a:off x="8002440" y="3363840"/>
              <a:ext cx="6480" cy="7920"/>
            </a:xfrm>
            <a:custGeom>
              <a:avLst/>
              <a:gdLst/>
              <a:ahLst/>
              <a:rect l="l" t="t" r="r" b="b"/>
              <a:pathLst>
                <a:path w="4" h="5">
                  <a:moveTo>
                    <a:pt x="4" y="0"/>
                  </a:moveTo>
                  <a:lnTo>
                    <a:pt x="0" y="2"/>
                  </a:lnTo>
                  <a:lnTo>
                    <a:pt x="4" y="5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8880" bIns="-388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grpSp>
          <p:nvGrpSpPr>
            <p:cNvPr id="1012" name=""/>
            <p:cNvGrpSpPr/>
            <p:nvPr/>
          </p:nvGrpSpPr>
          <p:grpSpPr>
            <a:xfrm>
              <a:off x="8002440" y="3363840"/>
              <a:ext cx="6480" cy="7920"/>
              <a:chOff x="8002440" y="3363840"/>
              <a:chExt cx="6480" cy="7920"/>
            </a:xfrm>
          </p:grpSpPr>
          <p:sp>
            <p:nvSpPr>
              <p:cNvPr id="1013" name=""/>
              <p:cNvSpPr/>
              <p:nvPr/>
            </p:nvSpPr>
            <p:spPr>
              <a:xfrm>
                <a:off x="8002440" y="3363840"/>
                <a:ext cx="6480" cy="7920"/>
              </a:xfrm>
              <a:custGeom>
                <a:avLst/>
                <a:gdLst/>
                <a:ahLst/>
                <a:rect l="l" t="t" r="r" b="b"/>
                <a:pathLst>
                  <a:path w="4" h="5">
                    <a:moveTo>
                      <a:pt x="4" y="0"/>
                    </a:moveTo>
                    <a:lnTo>
                      <a:pt x="0" y="2"/>
                    </a:lnTo>
                    <a:lnTo>
                      <a:pt x="4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8226"/>
              </a:solidFill>
              <a:ln w="9360">
                <a:solidFill>
                  <a:srgbClr val="008226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38880" bIns="-388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014" name=""/>
              <p:cNvSpPr/>
              <p:nvPr/>
            </p:nvSpPr>
            <p:spPr>
              <a:xfrm>
                <a:off x="8002440" y="3363840"/>
                <a:ext cx="6480" cy="7920"/>
              </a:xfrm>
              <a:custGeom>
                <a:avLst/>
                <a:gdLst/>
                <a:ahLst/>
                <a:rect l="l" t="t" r="r" b="b"/>
                <a:pathLst>
                  <a:path w="4" h="5">
                    <a:moveTo>
                      <a:pt x="4" y="0"/>
                    </a:moveTo>
                    <a:lnTo>
                      <a:pt x="0" y="2"/>
                    </a:lnTo>
                    <a:lnTo>
                      <a:pt x="4" y="5"/>
                    </a:lnTo>
                    <a:lnTo>
                      <a:pt x="4" y="0"/>
                    </a:lnTo>
                  </a:path>
                </a:pathLst>
              </a:custGeom>
              <a:solidFill>
                <a:srgbClr val="008226"/>
              </a:solidFill>
              <a:ln w="3240">
                <a:solidFill>
                  <a:srgbClr val="008226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38880" bIns="-388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  <p:sp>
          <p:nvSpPr>
            <p:cNvPr id="1015" name=""/>
            <p:cNvSpPr/>
            <p:nvPr/>
          </p:nvSpPr>
          <p:spPr>
            <a:xfrm>
              <a:off x="8842320" y="2309760"/>
              <a:ext cx="196920" cy="204840"/>
            </a:xfrm>
            <a:custGeom>
              <a:avLst/>
              <a:gdLst/>
              <a:ahLst/>
              <a:rect l="l" t="t" r="r" b="b"/>
              <a:pathLst>
                <a:path w="124" h="129">
                  <a:moveTo>
                    <a:pt x="105" y="47"/>
                  </a:moveTo>
                  <a:lnTo>
                    <a:pt x="113" y="41"/>
                  </a:lnTo>
                  <a:lnTo>
                    <a:pt x="109" y="55"/>
                  </a:lnTo>
                  <a:lnTo>
                    <a:pt x="113" y="69"/>
                  </a:lnTo>
                  <a:lnTo>
                    <a:pt x="124" y="66"/>
                  </a:lnTo>
                  <a:lnTo>
                    <a:pt x="120" y="72"/>
                  </a:lnTo>
                  <a:lnTo>
                    <a:pt x="82" y="86"/>
                  </a:lnTo>
                  <a:lnTo>
                    <a:pt x="70" y="115"/>
                  </a:lnTo>
                  <a:lnTo>
                    <a:pt x="43" y="96"/>
                  </a:lnTo>
                  <a:lnTo>
                    <a:pt x="29" y="101"/>
                  </a:lnTo>
                  <a:lnTo>
                    <a:pt x="14" y="98"/>
                  </a:lnTo>
                  <a:lnTo>
                    <a:pt x="10" y="101"/>
                  </a:lnTo>
                  <a:lnTo>
                    <a:pt x="12" y="107"/>
                  </a:lnTo>
                  <a:lnTo>
                    <a:pt x="26" y="118"/>
                  </a:lnTo>
                  <a:lnTo>
                    <a:pt x="5" y="129"/>
                  </a:lnTo>
                  <a:lnTo>
                    <a:pt x="5" y="112"/>
                  </a:lnTo>
                  <a:lnTo>
                    <a:pt x="0" y="105"/>
                  </a:lnTo>
                  <a:lnTo>
                    <a:pt x="2" y="96"/>
                  </a:lnTo>
                  <a:lnTo>
                    <a:pt x="12" y="83"/>
                  </a:lnTo>
                  <a:lnTo>
                    <a:pt x="12" y="72"/>
                  </a:lnTo>
                  <a:lnTo>
                    <a:pt x="31" y="77"/>
                  </a:lnTo>
                  <a:lnTo>
                    <a:pt x="33" y="66"/>
                  </a:lnTo>
                  <a:lnTo>
                    <a:pt x="33" y="57"/>
                  </a:lnTo>
                  <a:lnTo>
                    <a:pt x="37" y="47"/>
                  </a:lnTo>
                  <a:lnTo>
                    <a:pt x="41" y="23"/>
                  </a:lnTo>
                  <a:lnTo>
                    <a:pt x="37" y="6"/>
                  </a:lnTo>
                  <a:lnTo>
                    <a:pt x="41" y="0"/>
                  </a:lnTo>
                  <a:lnTo>
                    <a:pt x="74" y="41"/>
                  </a:lnTo>
                  <a:lnTo>
                    <a:pt x="97" y="52"/>
                  </a:lnTo>
                  <a:lnTo>
                    <a:pt x="105" y="47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grpSp>
          <p:nvGrpSpPr>
            <p:cNvPr id="1016" name=""/>
            <p:cNvGrpSpPr/>
            <p:nvPr/>
          </p:nvGrpSpPr>
          <p:grpSpPr>
            <a:xfrm>
              <a:off x="8842320" y="2309760"/>
              <a:ext cx="196920" cy="204840"/>
              <a:chOff x="8842320" y="2309760"/>
              <a:chExt cx="196920" cy="204840"/>
            </a:xfrm>
          </p:grpSpPr>
          <p:sp>
            <p:nvSpPr>
              <p:cNvPr id="1017" name=""/>
              <p:cNvSpPr/>
              <p:nvPr/>
            </p:nvSpPr>
            <p:spPr>
              <a:xfrm>
                <a:off x="8842320" y="2309760"/>
                <a:ext cx="196920" cy="204840"/>
              </a:xfrm>
              <a:custGeom>
                <a:avLst/>
                <a:gdLst/>
                <a:ahLst/>
                <a:rect l="l" t="t" r="r" b="b"/>
                <a:pathLst>
                  <a:path w="124" h="129">
                    <a:moveTo>
                      <a:pt x="105" y="47"/>
                    </a:moveTo>
                    <a:lnTo>
                      <a:pt x="113" y="41"/>
                    </a:lnTo>
                    <a:lnTo>
                      <a:pt x="109" y="55"/>
                    </a:lnTo>
                    <a:lnTo>
                      <a:pt x="113" y="69"/>
                    </a:lnTo>
                    <a:lnTo>
                      <a:pt x="124" y="66"/>
                    </a:lnTo>
                    <a:lnTo>
                      <a:pt x="120" y="72"/>
                    </a:lnTo>
                    <a:lnTo>
                      <a:pt x="82" y="86"/>
                    </a:lnTo>
                    <a:lnTo>
                      <a:pt x="70" y="115"/>
                    </a:lnTo>
                    <a:lnTo>
                      <a:pt x="43" y="96"/>
                    </a:lnTo>
                    <a:lnTo>
                      <a:pt x="29" y="101"/>
                    </a:lnTo>
                    <a:lnTo>
                      <a:pt x="14" y="98"/>
                    </a:lnTo>
                    <a:lnTo>
                      <a:pt x="10" y="101"/>
                    </a:lnTo>
                    <a:lnTo>
                      <a:pt x="12" y="107"/>
                    </a:lnTo>
                    <a:lnTo>
                      <a:pt x="26" y="118"/>
                    </a:lnTo>
                    <a:lnTo>
                      <a:pt x="5" y="129"/>
                    </a:lnTo>
                    <a:lnTo>
                      <a:pt x="5" y="112"/>
                    </a:lnTo>
                    <a:lnTo>
                      <a:pt x="0" y="105"/>
                    </a:lnTo>
                    <a:lnTo>
                      <a:pt x="2" y="96"/>
                    </a:lnTo>
                    <a:lnTo>
                      <a:pt x="12" y="83"/>
                    </a:lnTo>
                    <a:lnTo>
                      <a:pt x="12" y="72"/>
                    </a:lnTo>
                    <a:lnTo>
                      <a:pt x="31" y="77"/>
                    </a:lnTo>
                    <a:lnTo>
                      <a:pt x="33" y="66"/>
                    </a:lnTo>
                    <a:lnTo>
                      <a:pt x="33" y="57"/>
                    </a:lnTo>
                    <a:lnTo>
                      <a:pt x="37" y="47"/>
                    </a:lnTo>
                    <a:lnTo>
                      <a:pt x="41" y="23"/>
                    </a:lnTo>
                    <a:lnTo>
                      <a:pt x="37" y="6"/>
                    </a:lnTo>
                    <a:lnTo>
                      <a:pt x="41" y="0"/>
                    </a:lnTo>
                    <a:lnTo>
                      <a:pt x="74" y="41"/>
                    </a:lnTo>
                    <a:lnTo>
                      <a:pt x="97" y="52"/>
                    </a:lnTo>
                    <a:lnTo>
                      <a:pt x="105" y="47"/>
                    </a:lnTo>
                    <a:close/>
                  </a:path>
                </a:pathLst>
              </a:custGeom>
              <a:solidFill>
                <a:srgbClr val="008226"/>
              </a:solidFill>
              <a:ln w="9360">
                <a:solidFill>
                  <a:srgbClr val="008226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018" name=""/>
              <p:cNvSpPr/>
              <p:nvPr/>
            </p:nvSpPr>
            <p:spPr>
              <a:xfrm>
                <a:off x="8842320" y="2309760"/>
                <a:ext cx="196920" cy="204840"/>
              </a:xfrm>
              <a:custGeom>
                <a:avLst/>
                <a:gdLst/>
                <a:ahLst/>
                <a:rect l="l" t="t" r="r" b="b"/>
                <a:pathLst>
                  <a:path w="124" h="129">
                    <a:moveTo>
                      <a:pt x="105" y="47"/>
                    </a:moveTo>
                    <a:lnTo>
                      <a:pt x="113" y="41"/>
                    </a:lnTo>
                    <a:lnTo>
                      <a:pt x="109" y="55"/>
                    </a:lnTo>
                    <a:lnTo>
                      <a:pt x="113" y="69"/>
                    </a:lnTo>
                    <a:lnTo>
                      <a:pt x="124" y="66"/>
                    </a:lnTo>
                    <a:lnTo>
                      <a:pt x="120" y="72"/>
                    </a:lnTo>
                    <a:lnTo>
                      <a:pt x="82" y="86"/>
                    </a:lnTo>
                    <a:lnTo>
                      <a:pt x="70" y="115"/>
                    </a:lnTo>
                    <a:lnTo>
                      <a:pt x="43" y="96"/>
                    </a:lnTo>
                    <a:lnTo>
                      <a:pt x="29" y="101"/>
                    </a:lnTo>
                    <a:lnTo>
                      <a:pt x="14" y="98"/>
                    </a:lnTo>
                    <a:lnTo>
                      <a:pt x="10" y="101"/>
                    </a:lnTo>
                    <a:lnTo>
                      <a:pt x="12" y="107"/>
                    </a:lnTo>
                    <a:lnTo>
                      <a:pt x="26" y="118"/>
                    </a:lnTo>
                    <a:lnTo>
                      <a:pt x="5" y="129"/>
                    </a:lnTo>
                    <a:lnTo>
                      <a:pt x="5" y="112"/>
                    </a:lnTo>
                    <a:lnTo>
                      <a:pt x="0" y="105"/>
                    </a:lnTo>
                    <a:lnTo>
                      <a:pt x="2" y="96"/>
                    </a:lnTo>
                    <a:lnTo>
                      <a:pt x="12" y="83"/>
                    </a:lnTo>
                    <a:lnTo>
                      <a:pt x="12" y="72"/>
                    </a:lnTo>
                    <a:lnTo>
                      <a:pt x="31" y="77"/>
                    </a:lnTo>
                    <a:lnTo>
                      <a:pt x="33" y="66"/>
                    </a:lnTo>
                    <a:lnTo>
                      <a:pt x="33" y="57"/>
                    </a:lnTo>
                    <a:lnTo>
                      <a:pt x="37" y="47"/>
                    </a:lnTo>
                    <a:lnTo>
                      <a:pt x="41" y="23"/>
                    </a:lnTo>
                    <a:lnTo>
                      <a:pt x="37" y="6"/>
                    </a:lnTo>
                    <a:lnTo>
                      <a:pt x="41" y="0"/>
                    </a:lnTo>
                    <a:lnTo>
                      <a:pt x="74" y="41"/>
                    </a:lnTo>
                    <a:lnTo>
                      <a:pt x="97" y="52"/>
                    </a:lnTo>
                    <a:lnTo>
                      <a:pt x="105" y="47"/>
                    </a:lnTo>
                  </a:path>
                </a:pathLst>
              </a:custGeom>
              <a:solidFill>
                <a:srgbClr val="008226"/>
              </a:solidFill>
              <a:ln w="3240">
                <a:solidFill>
                  <a:srgbClr val="008226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  <p:sp>
          <p:nvSpPr>
            <p:cNvPr id="1019" name=""/>
            <p:cNvSpPr/>
            <p:nvPr/>
          </p:nvSpPr>
          <p:spPr>
            <a:xfrm>
              <a:off x="8501040" y="3106800"/>
              <a:ext cx="11160" cy="12600"/>
            </a:xfrm>
            <a:custGeom>
              <a:avLst/>
              <a:gdLst/>
              <a:ahLst/>
              <a:rect l="l" t="t" r="r" b="b"/>
              <a:pathLst>
                <a:path w="7" h="8">
                  <a:moveTo>
                    <a:pt x="0" y="3"/>
                  </a:moveTo>
                  <a:lnTo>
                    <a:pt x="7" y="0"/>
                  </a:lnTo>
                  <a:lnTo>
                    <a:pt x="0" y="8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4200" bIns="-342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grpSp>
          <p:nvGrpSpPr>
            <p:cNvPr id="1020" name=""/>
            <p:cNvGrpSpPr/>
            <p:nvPr/>
          </p:nvGrpSpPr>
          <p:grpSpPr>
            <a:xfrm>
              <a:off x="8501040" y="3106800"/>
              <a:ext cx="11160" cy="12600"/>
              <a:chOff x="8501040" y="3106800"/>
              <a:chExt cx="11160" cy="12600"/>
            </a:xfrm>
          </p:grpSpPr>
          <p:sp>
            <p:nvSpPr>
              <p:cNvPr id="1021" name=""/>
              <p:cNvSpPr/>
              <p:nvPr/>
            </p:nvSpPr>
            <p:spPr>
              <a:xfrm>
                <a:off x="8501040" y="3106800"/>
                <a:ext cx="11160" cy="12600"/>
              </a:xfrm>
              <a:custGeom>
                <a:avLst/>
                <a:gdLst/>
                <a:ahLst/>
                <a:rect l="l" t="t" r="r" b="b"/>
                <a:pathLst>
                  <a:path w="7" h="8">
                    <a:moveTo>
                      <a:pt x="0" y="3"/>
                    </a:moveTo>
                    <a:lnTo>
                      <a:pt x="7" y="0"/>
                    </a:lnTo>
                    <a:lnTo>
                      <a:pt x="0" y="8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8226"/>
              </a:solidFill>
              <a:ln w="9360">
                <a:solidFill>
                  <a:srgbClr val="008226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34200" bIns="-342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022" name=""/>
              <p:cNvSpPr/>
              <p:nvPr/>
            </p:nvSpPr>
            <p:spPr>
              <a:xfrm>
                <a:off x="8501040" y="3106800"/>
                <a:ext cx="11160" cy="12600"/>
              </a:xfrm>
              <a:custGeom>
                <a:avLst/>
                <a:gdLst/>
                <a:ahLst/>
                <a:rect l="l" t="t" r="r" b="b"/>
                <a:pathLst>
                  <a:path w="7" h="8">
                    <a:moveTo>
                      <a:pt x="0" y="3"/>
                    </a:moveTo>
                    <a:lnTo>
                      <a:pt x="7" y="0"/>
                    </a:lnTo>
                    <a:lnTo>
                      <a:pt x="0" y="8"/>
                    </a:lnTo>
                    <a:lnTo>
                      <a:pt x="0" y="3"/>
                    </a:lnTo>
                  </a:path>
                </a:pathLst>
              </a:custGeom>
              <a:solidFill>
                <a:srgbClr val="008226"/>
              </a:solidFill>
              <a:ln w="3240">
                <a:solidFill>
                  <a:srgbClr val="008226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34200" bIns="-342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  <p:sp>
          <p:nvSpPr>
            <p:cNvPr id="1023" name=""/>
            <p:cNvSpPr/>
            <p:nvPr/>
          </p:nvSpPr>
          <p:spPr>
            <a:xfrm>
              <a:off x="8451720" y="3176640"/>
              <a:ext cx="12960" cy="30240"/>
            </a:xfrm>
            <a:custGeom>
              <a:avLst/>
              <a:gdLst/>
              <a:ahLst/>
              <a:rect l="l" t="t" r="r" b="b"/>
              <a:pathLst>
                <a:path w="8" h="19">
                  <a:moveTo>
                    <a:pt x="0" y="9"/>
                  </a:moveTo>
                  <a:lnTo>
                    <a:pt x="8" y="0"/>
                  </a:lnTo>
                  <a:lnTo>
                    <a:pt x="0" y="19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16560" bIns="-165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grpSp>
          <p:nvGrpSpPr>
            <p:cNvPr id="1024" name=""/>
            <p:cNvGrpSpPr/>
            <p:nvPr/>
          </p:nvGrpSpPr>
          <p:grpSpPr>
            <a:xfrm>
              <a:off x="8451720" y="3176640"/>
              <a:ext cx="12960" cy="30240"/>
              <a:chOff x="8451720" y="3176640"/>
              <a:chExt cx="12960" cy="30240"/>
            </a:xfrm>
          </p:grpSpPr>
          <p:sp>
            <p:nvSpPr>
              <p:cNvPr id="1025" name=""/>
              <p:cNvSpPr/>
              <p:nvPr/>
            </p:nvSpPr>
            <p:spPr>
              <a:xfrm>
                <a:off x="8451720" y="3176640"/>
                <a:ext cx="12960" cy="30240"/>
              </a:xfrm>
              <a:custGeom>
                <a:avLst/>
                <a:gdLst/>
                <a:ahLst/>
                <a:rect l="l" t="t" r="r" b="b"/>
                <a:pathLst>
                  <a:path w="8" h="19">
                    <a:moveTo>
                      <a:pt x="0" y="9"/>
                    </a:moveTo>
                    <a:lnTo>
                      <a:pt x="8" y="0"/>
                    </a:lnTo>
                    <a:lnTo>
                      <a:pt x="0" y="19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8226"/>
              </a:solidFill>
              <a:ln w="9360">
                <a:solidFill>
                  <a:srgbClr val="008226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16560" bIns="-165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026" name=""/>
              <p:cNvSpPr/>
              <p:nvPr/>
            </p:nvSpPr>
            <p:spPr>
              <a:xfrm>
                <a:off x="8451720" y="3176640"/>
                <a:ext cx="12960" cy="30240"/>
              </a:xfrm>
              <a:custGeom>
                <a:avLst/>
                <a:gdLst/>
                <a:ahLst/>
                <a:rect l="l" t="t" r="r" b="b"/>
                <a:pathLst>
                  <a:path w="8" h="19">
                    <a:moveTo>
                      <a:pt x="0" y="9"/>
                    </a:moveTo>
                    <a:lnTo>
                      <a:pt x="8" y="0"/>
                    </a:lnTo>
                    <a:lnTo>
                      <a:pt x="0" y="19"/>
                    </a:lnTo>
                    <a:lnTo>
                      <a:pt x="0" y="9"/>
                    </a:lnTo>
                  </a:path>
                </a:pathLst>
              </a:custGeom>
              <a:solidFill>
                <a:srgbClr val="008226"/>
              </a:solidFill>
              <a:ln w="3240">
                <a:solidFill>
                  <a:srgbClr val="008226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16560" bIns="-165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  <p:sp>
          <p:nvSpPr>
            <p:cNvPr id="1027" name=""/>
            <p:cNvSpPr/>
            <p:nvPr/>
          </p:nvSpPr>
          <p:spPr>
            <a:xfrm>
              <a:off x="8321760" y="3279600"/>
              <a:ext cx="4680" cy="6480"/>
            </a:xfrm>
            <a:custGeom>
              <a:avLst/>
              <a:gdLst/>
              <a:ahLst/>
              <a:rect l="l" t="t" r="r" b="b"/>
              <a:pathLst>
                <a:path w="3" h="4">
                  <a:moveTo>
                    <a:pt x="0" y="0"/>
                  </a:moveTo>
                  <a:lnTo>
                    <a:pt x="3" y="3"/>
                  </a:lnTo>
                  <a:lnTo>
                    <a:pt x="0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40320" bIns="-403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grpSp>
          <p:nvGrpSpPr>
            <p:cNvPr id="1028" name=""/>
            <p:cNvGrpSpPr/>
            <p:nvPr/>
          </p:nvGrpSpPr>
          <p:grpSpPr>
            <a:xfrm>
              <a:off x="8321760" y="3279600"/>
              <a:ext cx="4680" cy="6480"/>
              <a:chOff x="8321760" y="3279600"/>
              <a:chExt cx="4680" cy="6480"/>
            </a:xfrm>
          </p:grpSpPr>
          <p:sp>
            <p:nvSpPr>
              <p:cNvPr id="1029" name=""/>
              <p:cNvSpPr/>
              <p:nvPr/>
            </p:nvSpPr>
            <p:spPr>
              <a:xfrm>
                <a:off x="8321760" y="3279600"/>
                <a:ext cx="4680" cy="6480"/>
              </a:xfrm>
              <a:custGeom>
                <a:avLst/>
                <a:gdLst/>
                <a:ahLst/>
                <a:rect l="l" t="t" r="r" b="b"/>
                <a:pathLst>
                  <a:path w="3" h="4">
                    <a:moveTo>
                      <a:pt x="0" y="0"/>
                    </a:moveTo>
                    <a:lnTo>
                      <a:pt x="3" y="3"/>
                    </a:lnTo>
                    <a:lnTo>
                      <a:pt x="0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8226"/>
              </a:solidFill>
              <a:ln w="9360">
                <a:solidFill>
                  <a:srgbClr val="008226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030" name=""/>
              <p:cNvSpPr/>
              <p:nvPr/>
            </p:nvSpPr>
            <p:spPr>
              <a:xfrm>
                <a:off x="8321760" y="3279600"/>
                <a:ext cx="4680" cy="6480"/>
              </a:xfrm>
              <a:custGeom>
                <a:avLst/>
                <a:gdLst/>
                <a:ahLst/>
                <a:rect l="l" t="t" r="r" b="b"/>
                <a:pathLst>
                  <a:path w="3" h="4">
                    <a:moveTo>
                      <a:pt x="0" y="0"/>
                    </a:moveTo>
                    <a:lnTo>
                      <a:pt x="3" y="3"/>
                    </a:lnTo>
                    <a:lnTo>
                      <a:pt x="0" y="4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008226"/>
              </a:solidFill>
              <a:ln w="3240">
                <a:solidFill>
                  <a:srgbClr val="008226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  <p:sp>
          <p:nvSpPr>
            <p:cNvPr id="1031" name=""/>
            <p:cNvSpPr/>
            <p:nvPr/>
          </p:nvSpPr>
          <p:spPr>
            <a:xfrm>
              <a:off x="8494560" y="2913120"/>
              <a:ext cx="3240" cy="11160"/>
            </a:xfrm>
            <a:custGeom>
              <a:avLst/>
              <a:gdLst/>
              <a:ahLst/>
              <a:rect l="l" t="t" r="r" b="b"/>
              <a:pathLst>
                <a:path w="2" h="7">
                  <a:moveTo>
                    <a:pt x="2" y="2"/>
                  </a:moveTo>
                  <a:lnTo>
                    <a:pt x="0" y="0"/>
                  </a:lnTo>
                  <a:lnTo>
                    <a:pt x="0" y="7"/>
                  </a:lnTo>
                  <a:lnTo>
                    <a:pt x="2" y="2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5640" bIns="-3564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grpSp>
          <p:nvGrpSpPr>
            <p:cNvPr id="1032" name=""/>
            <p:cNvGrpSpPr/>
            <p:nvPr/>
          </p:nvGrpSpPr>
          <p:grpSpPr>
            <a:xfrm>
              <a:off x="8494560" y="2913120"/>
              <a:ext cx="3240" cy="11160"/>
              <a:chOff x="8494560" y="2913120"/>
              <a:chExt cx="3240" cy="11160"/>
            </a:xfrm>
          </p:grpSpPr>
          <p:sp>
            <p:nvSpPr>
              <p:cNvPr id="1033" name=""/>
              <p:cNvSpPr/>
              <p:nvPr/>
            </p:nvSpPr>
            <p:spPr>
              <a:xfrm>
                <a:off x="8494560" y="2913120"/>
                <a:ext cx="3240" cy="11160"/>
              </a:xfrm>
              <a:custGeom>
                <a:avLst/>
                <a:gdLst/>
                <a:ahLst/>
                <a:rect l="l" t="t" r="r" b="b"/>
                <a:pathLst>
                  <a:path w="2" h="7">
                    <a:moveTo>
                      <a:pt x="2" y="2"/>
                    </a:moveTo>
                    <a:lnTo>
                      <a:pt x="0" y="0"/>
                    </a:lnTo>
                    <a:lnTo>
                      <a:pt x="0" y="7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008226"/>
              </a:solidFill>
              <a:ln w="9360">
                <a:solidFill>
                  <a:srgbClr val="008226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35640" bIns="-3564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034" name=""/>
              <p:cNvSpPr/>
              <p:nvPr/>
            </p:nvSpPr>
            <p:spPr>
              <a:xfrm>
                <a:off x="8494560" y="2913120"/>
                <a:ext cx="3240" cy="11160"/>
              </a:xfrm>
              <a:custGeom>
                <a:avLst/>
                <a:gdLst/>
                <a:ahLst/>
                <a:rect l="l" t="t" r="r" b="b"/>
                <a:pathLst>
                  <a:path w="2" h="7">
                    <a:moveTo>
                      <a:pt x="2" y="2"/>
                    </a:moveTo>
                    <a:lnTo>
                      <a:pt x="0" y="0"/>
                    </a:lnTo>
                    <a:lnTo>
                      <a:pt x="0" y="7"/>
                    </a:lnTo>
                    <a:lnTo>
                      <a:pt x="2" y="2"/>
                    </a:lnTo>
                  </a:path>
                </a:pathLst>
              </a:custGeom>
              <a:solidFill>
                <a:srgbClr val="008226"/>
              </a:solidFill>
              <a:ln w="3240">
                <a:solidFill>
                  <a:srgbClr val="008226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35640" bIns="-3564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  <p:sp>
          <p:nvSpPr>
            <p:cNvPr id="1035" name=""/>
            <p:cNvSpPr/>
            <p:nvPr/>
          </p:nvSpPr>
          <p:spPr>
            <a:xfrm>
              <a:off x="8540640" y="3025800"/>
              <a:ext cx="6480" cy="7920"/>
            </a:xfrm>
            <a:custGeom>
              <a:avLst/>
              <a:gdLst/>
              <a:ahLst/>
              <a:rect l="l" t="t" r="r" b="b"/>
              <a:pathLst>
                <a:path w="4" h="5">
                  <a:moveTo>
                    <a:pt x="0" y="0"/>
                  </a:moveTo>
                  <a:lnTo>
                    <a:pt x="0" y="5"/>
                  </a:lnTo>
                  <a:lnTo>
                    <a:pt x="4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8880" bIns="-388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grpSp>
          <p:nvGrpSpPr>
            <p:cNvPr id="1036" name=""/>
            <p:cNvGrpSpPr/>
            <p:nvPr/>
          </p:nvGrpSpPr>
          <p:grpSpPr>
            <a:xfrm>
              <a:off x="8540640" y="3025800"/>
              <a:ext cx="6480" cy="7920"/>
              <a:chOff x="8540640" y="3025800"/>
              <a:chExt cx="6480" cy="7920"/>
            </a:xfrm>
          </p:grpSpPr>
          <p:sp>
            <p:nvSpPr>
              <p:cNvPr id="1037" name=""/>
              <p:cNvSpPr/>
              <p:nvPr/>
            </p:nvSpPr>
            <p:spPr>
              <a:xfrm>
                <a:off x="8540640" y="3025800"/>
                <a:ext cx="6480" cy="7920"/>
              </a:xfrm>
              <a:custGeom>
                <a:avLst/>
                <a:gdLst/>
                <a:ahLst/>
                <a:rect l="l" t="t" r="r" b="b"/>
                <a:pathLst>
                  <a:path w="4" h="5">
                    <a:moveTo>
                      <a:pt x="0" y="0"/>
                    </a:moveTo>
                    <a:lnTo>
                      <a:pt x="0" y="5"/>
                    </a:lnTo>
                    <a:lnTo>
                      <a:pt x="4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8226"/>
              </a:solidFill>
              <a:ln w="9360">
                <a:solidFill>
                  <a:srgbClr val="008226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38880" bIns="-388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038" name=""/>
              <p:cNvSpPr/>
              <p:nvPr/>
            </p:nvSpPr>
            <p:spPr>
              <a:xfrm>
                <a:off x="8540640" y="3025800"/>
                <a:ext cx="6480" cy="7920"/>
              </a:xfrm>
              <a:custGeom>
                <a:avLst/>
                <a:gdLst/>
                <a:ahLst/>
                <a:rect l="l" t="t" r="r" b="b"/>
                <a:pathLst>
                  <a:path w="4" h="5">
                    <a:moveTo>
                      <a:pt x="0" y="0"/>
                    </a:moveTo>
                    <a:lnTo>
                      <a:pt x="0" y="5"/>
                    </a:lnTo>
                    <a:lnTo>
                      <a:pt x="4" y="5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008226"/>
              </a:solidFill>
              <a:ln w="3240">
                <a:solidFill>
                  <a:srgbClr val="008226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38880" bIns="-388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  <p:sp>
          <p:nvSpPr>
            <p:cNvPr id="1039" name=""/>
            <p:cNvSpPr/>
            <p:nvPr/>
          </p:nvSpPr>
          <p:spPr>
            <a:xfrm>
              <a:off x="8515440" y="2873520"/>
              <a:ext cx="74520" cy="126720"/>
            </a:xfrm>
            <a:custGeom>
              <a:avLst/>
              <a:gdLst/>
              <a:ahLst/>
              <a:rect l="l" t="t" r="r" b="b"/>
              <a:pathLst>
                <a:path w="47" h="80">
                  <a:moveTo>
                    <a:pt x="22" y="0"/>
                  </a:moveTo>
                  <a:lnTo>
                    <a:pt x="0" y="19"/>
                  </a:lnTo>
                  <a:lnTo>
                    <a:pt x="3" y="27"/>
                  </a:lnTo>
                  <a:lnTo>
                    <a:pt x="3" y="32"/>
                  </a:lnTo>
                  <a:lnTo>
                    <a:pt x="0" y="27"/>
                  </a:lnTo>
                  <a:lnTo>
                    <a:pt x="1" y="39"/>
                  </a:lnTo>
                  <a:lnTo>
                    <a:pt x="12" y="36"/>
                  </a:lnTo>
                  <a:lnTo>
                    <a:pt x="12" y="22"/>
                  </a:lnTo>
                  <a:lnTo>
                    <a:pt x="16" y="32"/>
                  </a:lnTo>
                  <a:lnTo>
                    <a:pt x="17" y="44"/>
                  </a:lnTo>
                  <a:lnTo>
                    <a:pt x="12" y="55"/>
                  </a:lnTo>
                  <a:lnTo>
                    <a:pt x="12" y="71"/>
                  </a:lnTo>
                  <a:lnTo>
                    <a:pt x="17" y="75"/>
                  </a:lnTo>
                  <a:lnTo>
                    <a:pt x="20" y="63"/>
                  </a:lnTo>
                  <a:lnTo>
                    <a:pt x="22" y="63"/>
                  </a:lnTo>
                  <a:lnTo>
                    <a:pt x="22" y="80"/>
                  </a:lnTo>
                  <a:lnTo>
                    <a:pt x="33" y="71"/>
                  </a:lnTo>
                  <a:lnTo>
                    <a:pt x="47" y="32"/>
                  </a:lnTo>
                  <a:lnTo>
                    <a:pt x="43" y="19"/>
                  </a:lnTo>
                  <a:lnTo>
                    <a:pt x="38" y="19"/>
                  </a:lnTo>
                  <a:lnTo>
                    <a:pt x="40" y="8"/>
                  </a:lnTo>
                  <a:lnTo>
                    <a:pt x="31" y="10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grpSp>
          <p:nvGrpSpPr>
            <p:cNvPr id="1040" name=""/>
            <p:cNvGrpSpPr/>
            <p:nvPr/>
          </p:nvGrpSpPr>
          <p:grpSpPr>
            <a:xfrm>
              <a:off x="8515440" y="2873520"/>
              <a:ext cx="74520" cy="126720"/>
              <a:chOff x="8515440" y="2873520"/>
              <a:chExt cx="74520" cy="126720"/>
            </a:xfrm>
          </p:grpSpPr>
          <p:sp>
            <p:nvSpPr>
              <p:cNvPr id="1041" name=""/>
              <p:cNvSpPr/>
              <p:nvPr/>
            </p:nvSpPr>
            <p:spPr>
              <a:xfrm>
                <a:off x="8515440" y="2873520"/>
                <a:ext cx="74520" cy="126720"/>
              </a:xfrm>
              <a:custGeom>
                <a:avLst/>
                <a:gdLst/>
                <a:ahLst/>
                <a:rect l="l" t="t" r="r" b="b"/>
                <a:pathLst>
                  <a:path w="47" h="80">
                    <a:moveTo>
                      <a:pt x="22" y="0"/>
                    </a:moveTo>
                    <a:lnTo>
                      <a:pt x="0" y="19"/>
                    </a:lnTo>
                    <a:lnTo>
                      <a:pt x="3" y="27"/>
                    </a:lnTo>
                    <a:lnTo>
                      <a:pt x="3" y="32"/>
                    </a:lnTo>
                    <a:lnTo>
                      <a:pt x="0" y="27"/>
                    </a:lnTo>
                    <a:lnTo>
                      <a:pt x="1" y="39"/>
                    </a:lnTo>
                    <a:lnTo>
                      <a:pt x="12" y="36"/>
                    </a:lnTo>
                    <a:lnTo>
                      <a:pt x="12" y="22"/>
                    </a:lnTo>
                    <a:lnTo>
                      <a:pt x="16" y="32"/>
                    </a:lnTo>
                    <a:lnTo>
                      <a:pt x="17" y="44"/>
                    </a:lnTo>
                    <a:lnTo>
                      <a:pt x="12" y="55"/>
                    </a:lnTo>
                    <a:lnTo>
                      <a:pt x="12" y="71"/>
                    </a:lnTo>
                    <a:lnTo>
                      <a:pt x="17" y="75"/>
                    </a:lnTo>
                    <a:lnTo>
                      <a:pt x="20" y="63"/>
                    </a:lnTo>
                    <a:lnTo>
                      <a:pt x="22" y="63"/>
                    </a:lnTo>
                    <a:lnTo>
                      <a:pt x="22" y="80"/>
                    </a:lnTo>
                    <a:lnTo>
                      <a:pt x="33" y="71"/>
                    </a:lnTo>
                    <a:lnTo>
                      <a:pt x="47" y="32"/>
                    </a:lnTo>
                    <a:lnTo>
                      <a:pt x="43" y="19"/>
                    </a:lnTo>
                    <a:lnTo>
                      <a:pt x="38" y="19"/>
                    </a:lnTo>
                    <a:lnTo>
                      <a:pt x="40" y="8"/>
                    </a:lnTo>
                    <a:lnTo>
                      <a:pt x="31" y="10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008226"/>
              </a:solidFill>
              <a:ln w="9360">
                <a:solidFill>
                  <a:srgbClr val="008226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042" name=""/>
              <p:cNvSpPr/>
              <p:nvPr/>
            </p:nvSpPr>
            <p:spPr>
              <a:xfrm>
                <a:off x="8515440" y="2873520"/>
                <a:ext cx="74520" cy="126720"/>
              </a:xfrm>
              <a:custGeom>
                <a:avLst/>
                <a:gdLst/>
                <a:ahLst/>
                <a:rect l="l" t="t" r="r" b="b"/>
                <a:pathLst>
                  <a:path w="47" h="80">
                    <a:moveTo>
                      <a:pt x="22" y="0"/>
                    </a:moveTo>
                    <a:lnTo>
                      <a:pt x="0" y="19"/>
                    </a:lnTo>
                    <a:lnTo>
                      <a:pt x="3" y="27"/>
                    </a:lnTo>
                    <a:lnTo>
                      <a:pt x="3" y="32"/>
                    </a:lnTo>
                    <a:lnTo>
                      <a:pt x="0" y="27"/>
                    </a:lnTo>
                    <a:lnTo>
                      <a:pt x="1" y="39"/>
                    </a:lnTo>
                    <a:lnTo>
                      <a:pt x="12" y="36"/>
                    </a:lnTo>
                    <a:lnTo>
                      <a:pt x="12" y="22"/>
                    </a:lnTo>
                    <a:lnTo>
                      <a:pt x="16" y="32"/>
                    </a:lnTo>
                    <a:lnTo>
                      <a:pt x="17" y="44"/>
                    </a:lnTo>
                    <a:lnTo>
                      <a:pt x="12" y="55"/>
                    </a:lnTo>
                    <a:lnTo>
                      <a:pt x="12" y="71"/>
                    </a:lnTo>
                    <a:lnTo>
                      <a:pt x="17" y="75"/>
                    </a:lnTo>
                    <a:lnTo>
                      <a:pt x="20" y="63"/>
                    </a:lnTo>
                    <a:lnTo>
                      <a:pt x="22" y="63"/>
                    </a:lnTo>
                    <a:lnTo>
                      <a:pt x="22" y="80"/>
                    </a:lnTo>
                    <a:lnTo>
                      <a:pt x="33" y="71"/>
                    </a:lnTo>
                    <a:lnTo>
                      <a:pt x="47" y="32"/>
                    </a:lnTo>
                    <a:lnTo>
                      <a:pt x="43" y="19"/>
                    </a:lnTo>
                    <a:lnTo>
                      <a:pt x="38" y="19"/>
                    </a:lnTo>
                    <a:lnTo>
                      <a:pt x="40" y="8"/>
                    </a:lnTo>
                    <a:lnTo>
                      <a:pt x="31" y="10"/>
                    </a:lnTo>
                    <a:lnTo>
                      <a:pt x="22" y="0"/>
                    </a:lnTo>
                  </a:path>
                </a:pathLst>
              </a:custGeom>
              <a:solidFill>
                <a:srgbClr val="008226"/>
              </a:solidFill>
              <a:ln w="3240">
                <a:solidFill>
                  <a:srgbClr val="008226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  <p:sp>
          <p:nvSpPr>
            <p:cNvPr id="1043" name=""/>
            <p:cNvSpPr/>
            <p:nvPr/>
          </p:nvSpPr>
          <p:spPr>
            <a:xfrm>
              <a:off x="8678880" y="2843280"/>
              <a:ext cx="9360" cy="15840"/>
            </a:xfrm>
            <a:custGeom>
              <a:avLst/>
              <a:gdLst/>
              <a:ahLst/>
              <a:rect l="l" t="t" r="r" b="b"/>
              <a:pathLst>
                <a:path w="6" h="10">
                  <a:moveTo>
                    <a:pt x="6" y="0"/>
                  </a:moveTo>
                  <a:lnTo>
                    <a:pt x="0" y="10"/>
                  </a:lnTo>
                  <a:lnTo>
                    <a:pt x="4" y="1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0960" bIns="-309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grpSp>
          <p:nvGrpSpPr>
            <p:cNvPr id="1044" name=""/>
            <p:cNvGrpSpPr/>
            <p:nvPr/>
          </p:nvGrpSpPr>
          <p:grpSpPr>
            <a:xfrm>
              <a:off x="8678880" y="2843280"/>
              <a:ext cx="9360" cy="15840"/>
              <a:chOff x="8678880" y="2843280"/>
              <a:chExt cx="9360" cy="15840"/>
            </a:xfrm>
          </p:grpSpPr>
          <p:sp>
            <p:nvSpPr>
              <p:cNvPr id="1045" name=""/>
              <p:cNvSpPr/>
              <p:nvPr/>
            </p:nvSpPr>
            <p:spPr>
              <a:xfrm>
                <a:off x="8678880" y="2843280"/>
                <a:ext cx="9360" cy="15840"/>
              </a:xfrm>
              <a:custGeom>
                <a:avLst/>
                <a:gdLst/>
                <a:ahLst/>
                <a:rect l="l" t="t" r="r" b="b"/>
                <a:pathLst>
                  <a:path w="6" h="10">
                    <a:moveTo>
                      <a:pt x="6" y="0"/>
                    </a:moveTo>
                    <a:lnTo>
                      <a:pt x="0" y="10"/>
                    </a:lnTo>
                    <a:lnTo>
                      <a:pt x="4" y="1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8226"/>
              </a:solidFill>
              <a:ln w="9360">
                <a:solidFill>
                  <a:srgbClr val="008226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30960" bIns="-309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046" name=""/>
              <p:cNvSpPr/>
              <p:nvPr/>
            </p:nvSpPr>
            <p:spPr>
              <a:xfrm>
                <a:off x="8678880" y="2843280"/>
                <a:ext cx="9360" cy="15840"/>
              </a:xfrm>
              <a:custGeom>
                <a:avLst/>
                <a:gdLst/>
                <a:ahLst/>
                <a:rect l="l" t="t" r="r" b="b"/>
                <a:pathLst>
                  <a:path w="6" h="10">
                    <a:moveTo>
                      <a:pt x="6" y="0"/>
                    </a:moveTo>
                    <a:lnTo>
                      <a:pt x="0" y="10"/>
                    </a:lnTo>
                    <a:lnTo>
                      <a:pt x="4" y="10"/>
                    </a:lnTo>
                    <a:lnTo>
                      <a:pt x="6" y="0"/>
                    </a:lnTo>
                  </a:path>
                </a:pathLst>
              </a:custGeom>
              <a:solidFill>
                <a:srgbClr val="008226"/>
              </a:solidFill>
              <a:ln w="3240">
                <a:solidFill>
                  <a:srgbClr val="008226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30960" bIns="-309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  <p:sp>
          <p:nvSpPr>
            <p:cNvPr id="1047" name=""/>
            <p:cNvSpPr/>
            <p:nvPr/>
          </p:nvSpPr>
          <p:spPr>
            <a:xfrm>
              <a:off x="8596440" y="2851200"/>
              <a:ext cx="82440" cy="77760"/>
            </a:xfrm>
            <a:custGeom>
              <a:avLst/>
              <a:gdLst/>
              <a:ahLst/>
              <a:rect l="l" t="t" r="r" b="b"/>
              <a:pathLst>
                <a:path w="52" h="49">
                  <a:moveTo>
                    <a:pt x="41" y="34"/>
                  </a:moveTo>
                  <a:lnTo>
                    <a:pt x="27" y="28"/>
                  </a:lnTo>
                  <a:lnTo>
                    <a:pt x="17" y="49"/>
                  </a:lnTo>
                  <a:lnTo>
                    <a:pt x="12" y="49"/>
                  </a:lnTo>
                  <a:lnTo>
                    <a:pt x="6" y="31"/>
                  </a:lnTo>
                  <a:lnTo>
                    <a:pt x="0" y="28"/>
                  </a:lnTo>
                  <a:lnTo>
                    <a:pt x="12" y="12"/>
                  </a:lnTo>
                  <a:lnTo>
                    <a:pt x="22" y="12"/>
                  </a:lnTo>
                  <a:lnTo>
                    <a:pt x="37" y="0"/>
                  </a:lnTo>
                  <a:lnTo>
                    <a:pt x="48" y="5"/>
                  </a:lnTo>
                  <a:lnTo>
                    <a:pt x="52" y="17"/>
                  </a:lnTo>
                  <a:lnTo>
                    <a:pt x="41" y="34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30960" bIns="309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grpSp>
          <p:nvGrpSpPr>
            <p:cNvPr id="1048" name=""/>
            <p:cNvGrpSpPr/>
            <p:nvPr/>
          </p:nvGrpSpPr>
          <p:grpSpPr>
            <a:xfrm>
              <a:off x="8596440" y="2851200"/>
              <a:ext cx="82440" cy="77760"/>
              <a:chOff x="8596440" y="2851200"/>
              <a:chExt cx="82440" cy="77760"/>
            </a:xfrm>
          </p:grpSpPr>
          <p:sp>
            <p:nvSpPr>
              <p:cNvPr id="1049" name=""/>
              <p:cNvSpPr/>
              <p:nvPr/>
            </p:nvSpPr>
            <p:spPr>
              <a:xfrm>
                <a:off x="8596440" y="2851200"/>
                <a:ext cx="82440" cy="77760"/>
              </a:xfrm>
              <a:custGeom>
                <a:avLst/>
                <a:gdLst/>
                <a:ahLst/>
                <a:rect l="l" t="t" r="r" b="b"/>
                <a:pathLst>
                  <a:path w="52" h="49">
                    <a:moveTo>
                      <a:pt x="41" y="34"/>
                    </a:moveTo>
                    <a:lnTo>
                      <a:pt x="27" y="28"/>
                    </a:lnTo>
                    <a:lnTo>
                      <a:pt x="17" y="49"/>
                    </a:lnTo>
                    <a:lnTo>
                      <a:pt x="12" y="49"/>
                    </a:lnTo>
                    <a:lnTo>
                      <a:pt x="6" y="31"/>
                    </a:lnTo>
                    <a:lnTo>
                      <a:pt x="0" y="28"/>
                    </a:lnTo>
                    <a:lnTo>
                      <a:pt x="12" y="12"/>
                    </a:lnTo>
                    <a:lnTo>
                      <a:pt x="22" y="12"/>
                    </a:lnTo>
                    <a:lnTo>
                      <a:pt x="37" y="0"/>
                    </a:lnTo>
                    <a:lnTo>
                      <a:pt x="48" y="5"/>
                    </a:lnTo>
                    <a:lnTo>
                      <a:pt x="52" y="17"/>
                    </a:lnTo>
                    <a:lnTo>
                      <a:pt x="41" y="34"/>
                    </a:lnTo>
                    <a:close/>
                  </a:path>
                </a:pathLst>
              </a:custGeom>
              <a:solidFill>
                <a:srgbClr val="008226"/>
              </a:solidFill>
              <a:ln w="9360">
                <a:solidFill>
                  <a:srgbClr val="008226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30960" bIns="309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050" name=""/>
              <p:cNvSpPr/>
              <p:nvPr/>
            </p:nvSpPr>
            <p:spPr>
              <a:xfrm>
                <a:off x="8596440" y="2851200"/>
                <a:ext cx="82440" cy="77760"/>
              </a:xfrm>
              <a:custGeom>
                <a:avLst/>
                <a:gdLst/>
                <a:ahLst/>
                <a:rect l="l" t="t" r="r" b="b"/>
                <a:pathLst>
                  <a:path w="52" h="49">
                    <a:moveTo>
                      <a:pt x="41" y="34"/>
                    </a:moveTo>
                    <a:lnTo>
                      <a:pt x="27" y="28"/>
                    </a:lnTo>
                    <a:lnTo>
                      <a:pt x="17" y="49"/>
                    </a:lnTo>
                    <a:lnTo>
                      <a:pt x="12" y="49"/>
                    </a:lnTo>
                    <a:lnTo>
                      <a:pt x="6" y="31"/>
                    </a:lnTo>
                    <a:lnTo>
                      <a:pt x="0" y="28"/>
                    </a:lnTo>
                    <a:lnTo>
                      <a:pt x="12" y="12"/>
                    </a:lnTo>
                    <a:lnTo>
                      <a:pt x="22" y="12"/>
                    </a:lnTo>
                    <a:lnTo>
                      <a:pt x="37" y="0"/>
                    </a:lnTo>
                    <a:lnTo>
                      <a:pt x="48" y="5"/>
                    </a:lnTo>
                    <a:lnTo>
                      <a:pt x="52" y="17"/>
                    </a:lnTo>
                    <a:lnTo>
                      <a:pt x="41" y="34"/>
                    </a:lnTo>
                  </a:path>
                </a:pathLst>
              </a:custGeom>
              <a:solidFill>
                <a:srgbClr val="008226"/>
              </a:solidFill>
              <a:ln w="3240">
                <a:solidFill>
                  <a:srgbClr val="008226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30960" bIns="309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  <p:sp>
          <p:nvSpPr>
            <p:cNvPr id="1051" name=""/>
            <p:cNvSpPr/>
            <p:nvPr/>
          </p:nvSpPr>
          <p:spPr>
            <a:xfrm>
              <a:off x="8791560" y="2671920"/>
              <a:ext cx="11160" cy="23760"/>
            </a:xfrm>
            <a:custGeom>
              <a:avLst/>
              <a:gdLst/>
              <a:ahLst/>
              <a:rect l="l" t="t" r="r" b="b"/>
              <a:pathLst>
                <a:path w="7" h="15">
                  <a:moveTo>
                    <a:pt x="7" y="0"/>
                  </a:moveTo>
                  <a:lnTo>
                    <a:pt x="2" y="15"/>
                  </a:lnTo>
                  <a:lnTo>
                    <a:pt x="0" y="15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3040" bIns="-2304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grpSp>
          <p:nvGrpSpPr>
            <p:cNvPr id="1052" name=""/>
            <p:cNvGrpSpPr/>
            <p:nvPr/>
          </p:nvGrpSpPr>
          <p:grpSpPr>
            <a:xfrm>
              <a:off x="8791560" y="2671920"/>
              <a:ext cx="11160" cy="23760"/>
              <a:chOff x="8791560" y="2671920"/>
              <a:chExt cx="11160" cy="23760"/>
            </a:xfrm>
          </p:grpSpPr>
          <p:sp>
            <p:nvSpPr>
              <p:cNvPr id="1053" name=""/>
              <p:cNvSpPr/>
              <p:nvPr/>
            </p:nvSpPr>
            <p:spPr>
              <a:xfrm>
                <a:off x="8791560" y="2671920"/>
                <a:ext cx="11160" cy="23760"/>
              </a:xfrm>
              <a:custGeom>
                <a:avLst/>
                <a:gdLst/>
                <a:ahLst/>
                <a:rect l="l" t="t" r="r" b="b"/>
                <a:pathLst>
                  <a:path w="7" h="15">
                    <a:moveTo>
                      <a:pt x="7" y="0"/>
                    </a:moveTo>
                    <a:lnTo>
                      <a:pt x="2" y="15"/>
                    </a:lnTo>
                    <a:lnTo>
                      <a:pt x="0" y="15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8226"/>
              </a:solidFill>
              <a:ln w="9360">
                <a:solidFill>
                  <a:srgbClr val="008226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23040" bIns="-2304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054" name=""/>
              <p:cNvSpPr/>
              <p:nvPr/>
            </p:nvSpPr>
            <p:spPr>
              <a:xfrm>
                <a:off x="8791560" y="2671920"/>
                <a:ext cx="11160" cy="23760"/>
              </a:xfrm>
              <a:custGeom>
                <a:avLst/>
                <a:gdLst/>
                <a:ahLst/>
                <a:rect l="l" t="t" r="r" b="b"/>
                <a:pathLst>
                  <a:path w="7" h="15">
                    <a:moveTo>
                      <a:pt x="7" y="0"/>
                    </a:moveTo>
                    <a:lnTo>
                      <a:pt x="2" y="15"/>
                    </a:lnTo>
                    <a:lnTo>
                      <a:pt x="0" y="15"/>
                    </a:lnTo>
                    <a:lnTo>
                      <a:pt x="7" y="0"/>
                    </a:lnTo>
                  </a:path>
                </a:pathLst>
              </a:custGeom>
              <a:solidFill>
                <a:srgbClr val="008226"/>
              </a:solidFill>
              <a:ln w="3240">
                <a:solidFill>
                  <a:srgbClr val="008226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23040" bIns="-2304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  <p:sp>
          <p:nvSpPr>
            <p:cNvPr id="1055" name=""/>
            <p:cNvSpPr/>
            <p:nvPr/>
          </p:nvSpPr>
          <p:spPr>
            <a:xfrm>
              <a:off x="8556480" y="2514600"/>
              <a:ext cx="362160" cy="379440"/>
            </a:xfrm>
            <a:custGeom>
              <a:avLst/>
              <a:gdLst/>
              <a:ahLst/>
              <a:rect l="l" t="t" r="r" b="b"/>
              <a:pathLst>
                <a:path w="228" h="239">
                  <a:moveTo>
                    <a:pt x="207" y="3"/>
                  </a:moveTo>
                  <a:lnTo>
                    <a:pt x="214" y="3"/>
                  </a:lnTo>
                  <a:lnTo>
                    <a:pt x="214" y="24"/>
                  </a:lnTo>
                  <a:lnTo>
                    <a:pt x="228" y="60"/>
                  </a:lnTo>
                  <a:lnTo>
                    <a:pt x="216" y="97"/>
                  </a:lnTo>
                  <a:lnTo>
                    <a:pt x="207" y="101"/>
                  </a:lnTo>
                  <a:lnTo>
                    <a:pt x="207" y="138"/>
                  </a:lnTo>
                  <a:lnTo>
                    <a:pt x="199" y="157"/>
                  </a:lnTo>
                  <a:lnTo>
                    <a:pt x="200" y="176"/>
                  </a:lnTo>
                  <a:lnTo>
                    <a:pt x="193" y="190"/>
                  </a:lnTo>
                  <a:lnTo>
                    <a:pt x="183" y="198"/>
                  </a:lnTo>
                  <a:lnTo>
                    <a:pt x="186" y="176"/>
                  </a:lnTo>
                  <a:lnTo>
                    <a:pt x="183" y="176"/>
                  </a:lnTo>
                  <a:lnTo>
                    <a:pt x="178" y="190"/>
                  </a:lnTo>
                  <a:lnTo>
                    <a:pt x="170" y="188"/>
                  </a:lnTo>
                  <a:lnTo>
                    <a:pt x="164" y="204"/>
                  </a:lnTo>
                  <a:lnTo>
                    <a:pt x="162" y="204"/>
                  </a:lnTo>
                  <a:lnTo>
                    <a:pt x="162" y="193"/>
                  </a:lnTo>
                  <a:lnTo>
                    <a:pt x="160" y="193"/>
                  </a:lnTo>
                  <a:lnTo>
                    <a:pt x="149" y="207"/>
                  </a:lnTo>
                  <a:lnTo>
                    <a:pt x="127" y="207"/>
                  </a:lnTo>
                  <a:lnTo>
                    <a:pt x="131" y="202"/>
                  </a:lnTo>
                  <a:lnTo>
                    <a:pt x="122" y="202"/>
                  </a:lnTo>
                  <a:lnTo>
                    <a:pt x="120" y="193"/>
                  </a:lnTo>
                  <a:lnTo>
                    <a:pt x="113" y="204"/>
                  </a:lnTo>
                  <a:lnTo>
                    <a:pt x="120" y="212"/>
                  </a:lnTo>
                  <a:lnTo>
                    <a:pt x="120" y="217"/>
                  </a:lnTo>
                  <a:lnTo>
                    <a:pt x="110" y="220"/>
                  </a:lnTo>
                  <a:lnTo>
                    <a:pt x="97" y="239"/>
                  </a:lnTo>
                  <a:lnTo>
                    <a:pt x="87" y="224"/>
                  </a:lnTo>
                  <a:lnTo>
                    <a:pt x="89" y="204"/>
                  </a:lnTo>
                  <a:lnTo>
                    <a:pt x="68" y="202"/>
                  </a:lnTo>
                  <a:lnTo>
                    <a:pt x="58" y="212"/>
                  </a:lnTo>
                  <a:lnTo>
                    <a:pt x="31" y="215"/>
                  </a:lnTo>
                  <a:lnTo>
                    <a:pt x="23" y="226"/>
                  </a:lnTo>
                  <a:lnTo>
                    <a:pt x="0" y="224"/>
                  </a:lnTo>
                  <a:lnTo>
                    <a:pt x="0" y="215"/>
                  </a:lnTo>
                  <a:lnTo>
                    <a:pt x="9" y="212"/>
                  </a:lnTo>
                  <a:lnTo>
                    <a:pt x="37" y="180"/>
                  </a:lnTo>
                  <a:lnTo>
                    <a:pt x="87" y="174"/>
                  </a:lnTo>
                  <a:lnTo>
                    <a:pt x="87" y="179"/>
                  </a:lnTo>
                  <a:lnTo>
                    <a:pt x="97" y="180"/>
                  </a:lnTo>
                  <a:lnTo>
                    <a:pt x="104" y="174"/>
                  </a:lnTo>
                  <a:lnTo>
                    <a:pt x="104" y="161"/>
                  </a:lnTo>
                  <a:lnTo>
                    <a:pt x="113" y="147"/>
                  </a:lnTo>
                  <a:lnTo>
                    <a:pt x="120" y="128"/>
                  </a:lnTo>
                  <a:lnTo>
                    <a:pt x="127" y="123"/>
                  </a:lnTo>
                  <a:lnTo>
                    <a:pt x="131" y="123"/>
                  </a:lnTo>
                  <a:lnTo>
                    <a:pt x="122" y="133"/>
                  </a:lnTo>
                  <a:lnTo>
                    <a:pt x="124" y="144"/>
                  </a:lnTo>
                  <a:lnTo>
                    <a:pt x="151" y="128"/>
                  </a:lnTo>
                  <a:lnTo>
                    <a:pt x="170" y="109"/>
                  </a:lnTo>
                  <a:lnTo>
                    <a:pt x="181" y="79"/>
                  </a:lnTo>
                  <a:lnTo>
                    <a:pt x="186" y="60"/>
                  </a:lnTo>
                  <a:lnTo>
                    <a:pt x="186" y="54"/>
                  </a:lnTo>
                  <a:lnTo>
                    <a:pt x="181" y="49"/>
                  </a:lnTo>
                  <a:lnTo>
                    <a:pt x="184" y="41"/>
                  </a:lnTo>
                  <a:lnTo>
                    <a:pt x="184" y="27"/>
                  </a:lnTo>
                  <a:lnTo>
                    <a:pt x="193" y="8"/>
                  </a:lnTo>
                  <a:lnTo>
                    <a:pt x="200" y="19"/>
                  </a:lnTo>
                  <a:lnTo>
                    <a:pt x="207" y="17"/>
                  </a:lnTo>
                  <a:lnTo>
                    <a:pt x="211" y="8"/>
                  </a:lnTo>
                  <a:lnTo>
                    <a:pt x="203" y="13"/>
                  </a:lnTo>
                  <a:lnTo>
                    <a:pt x="200" y="5"/>
                  </a:lnTo>
                  <a:lnTo>
                    <a:pt x="203" y="0"/>
                  </a:lnTo>
                  <a:lnTo>
                    <a:pt x="207" y="3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grpSp>
          <p:nvGrpSpPr>
            <p:cNvPr id="1056" name=""/>
            <p:cNvGrpSpPr/>
            <p:nvPr/>
          </p:nvGrpSpPr>
          <p:grpSpPr>
            <a:xfrm>
              <a:off x="8556480" y="2514600"/>
              <a:ext cx="362160" cy="379440"/>
              <a:chOff x="8556480" y="2514600"/>
              <a:chExt cx="362160" cy="379440"/>
            </a:xfrm>
          </p:grpSpPr>
          <p:sp>
            <p:nvSpPr>
              <p:cNvPr id="1057" name=""/>
              <p:cNvSpPr/>
              <p:nvPr/>
            </p:nvSpPr>
            <p:spPr>
              <a:xfrm>
                <a:off x="8556480" y="2514600"/>
                <a:ext cx="362160" cy="379440"/>
              </a:xfrm>
              <a:custGeom>
                <a:avLst/>
                <a:gdLst/>
                <a:ahLst/>
                <a:rect l="l" t="t" r="r" b="b"/>
                <a:pathLst>
                  <a:path w="228" h="239">
                    <a:moveTo>
                      <a:pt x="207" y="3"/>
                    </a:moveTo>
                    <a:lnTo>
                      <a:pt x="214" y="3"/>
                    </a:lnTo>
                    <a:lnTo>
                      <a:pt x="214" y="24"/>
                    </a:lnTo>
                    <a:lnTo>
                      <a:pt x="228" y="60"/>
                    </a:lnTo>
                    <a:lnTo>
                      <a:pt x="216" y="97"/>
                    </a:lnTo>
                    <a:lnTo>
                      <a:pt x="207" y="101"/>
                    </a:lnTo>
                    <a:lnTo>
                      <a:pt x="207" y="138"/>
                    </a:lnTo>
                    <a:lnTo>
                      <a:pt x="199" y="157"/>
                    </a:lnTo>
                    <a:lnTo>
                      <a:pt x="200" y="176"/>
                    </a:lnTo>
                    <a:lnTo>
                      <a:pt x="193" y="190"/>
                    </a:lnTo>
                    <a:lnTo>
                      <a:pt x="183" y="198"/>
                    </a:lnTo>
                    <a:lnTo>
                      <a:pt x="186" y="176"/>
                    </a:lnTo>
                    <a:lnTo>
                      <a:pt x="183" y="176"/>
                    </a:lnTo>
                    <a:lnTo>
                      <a:pt x="178" y="190"/>
                    </a:lnTo>
                    <a:lnTo>
                      <a:pt x="170" y="188"/>
                    </a:lnTo>
                    <a:lnTo>
                      <a:pt x="164" y="204"/>
                    </a:lnTo>
                    <a:lnTo>
                      <a:pt x="162" y="204"/>
                    </a:lnTo>
                    <a:lnTo>
                      <a:pt x="162" y="193"/>
                    </a:lnTo>
                    <a:lnTo>
                      <a:pt x="160" y="193"/>
                    </a:lnTo>
                    <a:lnTo>
                      <a:pt x="149" y="207"/>
                    </a:lnTo>
                    <a:lnTo>
                      <a:pt x="127" y="207"/>
                    </a:lnTo>
                    <a:lnTo>
                      <a:pt x="131" y="202"/>
                    </a:lnTo>
                    <a:lnTo>
                      <a:pt x="122" y="202"/>
                    </a:lnTo>
                    <a:lnTo>
                      <a:pt x="120" y="193"/>
                    </a:lnTo>
                    <a:lnTo>
                      <a:pt x="113" y="204"/>
                    </a:lnTo>
                    <a:lnTo>
                      <a:pt x="120" y="212"/>
                    </a:lnTo>
                    <a:lnTo>
                      <a:pt x="120" y="217"/>
                    </a:lnTo>
                    <a:lnTo>
                      <a:pt x="110" y="220"/>
                    </a:lnTo>
                    <a:lnTo>
                      <a:pt x="97" y="239"/>
                    </a:lnTo>
                    <a:lnTo>
                      <a:pt x="87" y="224"/>
                    </a:lnTo>
                    <a:lnTo>
                      <a:pt x="89" y="204"/>
                    </a:lnTo>
                    <a:lnTo>
                      <a:pt x="68" y="202"/>
                    </a:lnTo>
                    <a:lnTo>
                      <a:pt x="58" y="212"/>
                    </a:lnTo>
                    <a:lnTo>
                      <a:pt x="31" y="215"/>
                    </a:lnTo>
                    <a:lnTo>
                      <a:pt x="23" y="226"/>
                    </a:lnTo>
                    <a:lnTo>
                      <a:pt x="0" y="224"/>
                    </a:lnTo>
                    <a:lnTo>
                      <a:pt x="0" y="215"/>
                    </a:lnTo>
                    <a:lnTo>
                      <a:pt x="9" y="212"/>
                    </a:lnTo>
                    <a:lnTo>
                      <a:pt x="37" y="180"/>
                    </a:lnTo>
                    <a:lnTo>
                      <a:pt x="87" y="174"/>
                    </a:lnTo>
                    <a:lnTo>
                      <a:pt x="87" y="179"/>
                    </a:lnTo>
                    <a:lnTo>
                      <a:pt x="97" y="180"/>
                    </a:lnTo>
                    <a:lnTo>
                      <a:pt x="104" y="174"/>
                    </a:lnTo>
                    <a:lnTo>
                      <a:pt x="104" y="161"/>
                    </a:lnTo>
                    <a:lnTo>
                      <a:pt x="113" y="147"/>
                    </a:lnTo>
                    <a:lnTo>
                      <a:pt x="120" y="128"/>
                    </a:lnTo>
                    <a:lnTo>
                      <a:pt x="127" y="123"/>
                    </a:lnTo>
                    <a:lnTo>
                      <a:pt x="131" y="123"/>
                    </a:lnTo>
                    <a:lnTo>
                      <a:pt x="122" y="133"/>
                    </a:lnTo>
                    <a:lnTo>
                      <a:pt x="124" y="144"/>
                    </a:lnTo>
                    <a:lnTo>
                      <a:pt x="151" y="128"/>
                    </a:lnTo>
                    <a:lnTo>
                      <a:pt x="170" y="109"/>
                    </a:lnTo>
                    <a:lnTo>
                      <a:pt x="181" y="79"/>
                    </a:lnTo>
                    <a:lnTo>
                      <a:pt x="186" y="60"/>
                    </a:lnTo>
                    <a:lnTo>
                      <a:pt x="186" y="54"/>
                    </a:lnTo>
                    <a:lnTo>
                      <a:pt x="181" y="49"/>
                    </a:lnTo>
                    <a:lnTo>
                      <a:pt x="184" y="41"/>
                    </a:lnTo>
                    <a:lnTo>
                      <a:pt x="184" y="27"/>
                    </a:lnTo>
                    <a:lnTo>
                      <a:pt x="193" y="8"/>
                    </a:lnTo>
                    <a:lnTo>
                      <a:pt x="200" y="19"/>
                    </a:lnTo>
                    <a:lnTo>
                      <a:pt x="207" y="17"/>
                    </a:lnTo>
                    <a:lnTo>
                      <a:pt x="211" y="8"/>
                    </a:lnTo>
                    <a:lnTo>
                      <a:pt x="203" y="13"/>
                    </a:lnTo>
                    <a:lnTo>
                      <a:pt x="200" y="5"/>
                    </a:lnTo>
                    <a:lnTo>
                      <a:pt x="203" y="0"/>
                    </a:lnTo>
                    <a:lnTo>
                      <a:pt x="207" y="3"/>
                    </a:lnTo>
                    <a:close/>
                  </a:path>
                </a:pathLst>
              </a:custGeom>
              <a:solidFill>
                <a:srgbClr val="008226"/>
              </a:solidFill>
              <a:ln w="9360">
                <a:solidFill>
                  <a:srgbClr val="008226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058" name=""/>
              <p:cNvSpPr/>
              <p:nvPr/>
            </p:nvSpPr>
            <p:spPr>
              <a:xfrm>
                <a:off x="8556480" y="2514600"/>
                <a:ext cx="362160" cy="379440"/>
              </a:xfrm>
              <a:custGeom>
                <a:avLst/>
                <a:gdLst/>
                <a:ahLst/>
                <a:rect l="l" t="t" r="r" b="b"/>
                <a:pathLst>
                  <a:path w="228" h="239">
                    <a:moveTo>
                      <a:pt x="207" y="3"/>
                    </a:moveTo>
                    <a:lnTo>
                      <a:pt x="214" y="3"/>
                    </a:lnTo>
                    <a:lnTo>
                      <a:pt x="214" y="24"/>
                    </a:lnTo>
                    <a:lnTo>
                      <a:pt x="228" y="60"/>
                    </a:lnTo>
                    <a:lnTo>
                      <a:pt x="216" y="97"/>
                    </a:lnTo>
                    <a:lnTo>
                      <a:pt x="207" y="101"/>
                    </a:lnTo>
                    <a:lnTo>
                      <a:pt x="207" y="138"/>
                    </a:lnTo>
                    <a:lnTo>
                      <a:pt x="199" y="157"/>
                    </a:lnTo>
                    <a:lnTo>
                      <a:pt x="200" y="176"/>
                    </a:lnTo>
                    <a:lnTo>
                      <a:pt x="193" y="190"/>
                    </a:lnTo>
                    <a:lnTo>
                      <a:pt x="183" y="198"/>
                    </a:lnTo>
                    <a:lnTo>
                      <a:pt x="186" y="176"/>
                    </a:lnTo>
                    <a:lnTo>
                      <a:pt x="183" y="176"/>
                    </a:lnTo>
                    <a:lnTo>
                      <a:pt x="178" y="190"/>
                    </a:lnTo>
                    <a:lnTo>
                      <a:pt x="170" y="188"/>
                    </a:lnTo>
                    <a:lnTo>
                      <a:pt x="164" y="204"/>
                    </a:lnTo>
                    <a:lnTo>
                      <a:pt x="162" y="204"/>
                    </a:lnTo>
                    <a:lnTo>
                      <a:pt x="162" y="193"/>
                    </a:lnTo>
                    <a:lnTo>
                      <a:pt x="160" y="193"/>
                    </a:lnTo>
                    <a:lnTo>
                      <a:pt x="149" y="207"/>
                    </a:lnTo>
                    <a:lnTo>
                      <a:pt x="127" y="207"/>
                    </a:lnTo>
                    <a:lnTo>
                      <a:pt x="131" y="202"/>
                    </a:lnTo>
                    <a:lnTo>
                      <a:pt x="122" y="202"/>
                    </a:lnTo>
                    <a:lnTo>
                      <a:pt x="120" y="193"/>
                    </a:lnTo>
                    <a:lnTo>
                      <a:pt x="113" y="204"/>
                    </a:lnTo>
                    <a:lnTo>
                      <a:pt x="120" y="212"/>
                    </a:lnTo>
                    <a:lnTo>
                      <a:pt x="120" y="217"/>
                    </a:lnTo>
                    <a:lnTo>
                      <a:pt x="110" y="220"/>
                    </a:lnTo>
                    <a:lnTo>
                      <a:pt x="97" y="239"/>
                    </a:lnTo>
                    <a:lnTo>
                      <a:pt x="87" y="224"/>
                    </a:lnTo>
                    <a:lnTo>
                      <a:pt x="89" y="204"/>
                    </a:lnTo>
                    <a:lnTo>
                      <a:pt x="68" y="202"/>
                    </a:lnTo>
                    <a:lnTo>
                      <a:pt x="58" y="212"/>
                    </a:lnTo>
                    <a:lnTo>
                      <a:pt x="31" y="215"/>
                    </a:lnTo>
                    <a:lnTo>
                      <a:pt x="23" y="226"/>
                    </a:lnTo>
                    <a:lnTo>
                      <a:pt x="0" y="224"/>
                    </a:lnTo>
                    <a:lnTo>
                      <a:pt x="0" y="215"/>
                    </a:lnTo>
                    <a:lnTo>
                      <a:pt x="9" y="212"/>
                    </a:lnTo>
                    <a:lnTo>
                      <a:pt x="37" y="180"/>
                    </a:lnTo>
                    <a:lnTo>
                      <a:pt x="87" y="174"/>
                    </a:lnTo>
                    <a:lnTo>
                      <a:pt x="87" y="179"/>
                    </a:lnTo>
                    <a:lnTo>
                      <a:pt x="97" y="180"/>
                    </a:lnTo>
                    <a:lnTo>
                      <a:pt x="104" y="174"/>
                    </a:lnTo>
                    <a:lnTo>
                      <a:pt x="104" y="161"/>
                    </a:lnTo>
                    <a:lnTo>
                      <a:pt x="113" y="147"/>
                    </a:lnTo>
                    <a:lnTo>
                      <a:pt x="120" y="128"/>
                    </a:lnTo>
                    <a:lnTo>
                      <a:pt x="127" y="123"/>
                    </a:lnTo>
                    <a:lnTo>
                      <a:pt x="131" y="123"/>
                    </a:lnTo>
                    <a:lnTo>
                      <a:pt x="122" y="133"/>
                    </a:lnTo>
                    <a:lnTo>
                      <a:pt x="124" y="144"/>
                    </a:lnTo>
                    <a:lnTo>
                      <a:pt x="151" y="128"/>
                    </a:lnTo>
                    <a:lnTo>
                      <a:pt x="170" y="109"/>
                    </a:lnTo>
                    <a:lnTo>
                      <a:pt x="181" y="79"/>
                    </a:lnTo>
                    <a:lnTo>
                      <a:pt x="186" y="60"/>
                    </a:lnTo>
                    <a:lnTo>
                      <a:pt x="186" y="54"/>
                    </a:lnTo>
                    <a:lnTo>
                      <a:pt x="181" y="49"/>
                    </a:lnTo>
                    <a:lnTo>
                      <a:pt x="184" y="41"/>
                    </a:lnTo>
                    <a:lnTo>
                      <a:pt x="184" y="27"/>
                    </a:lnTo>
                    <a:lnTo>
                      <a:pt x="193" y="8"/>
                    </a:lnTo>
                    <a:lnTo>
                      <a:pt x="200" y="19"/>
                    </a:lnTo>
                    <a:lnTo>
                      <a:pt x="207" y="17"/>
                    </a:lnTo>
                    <a:lnTo>
                      <a:pt x="211" y="8"/>
                    </a:lnTo>
                    <a:lnTo>
                      <a:pt x="203" y="13"/>
                    </a:lnTo>
                    <a:lnTo>
                      <a:pt x="200" y="5"/>
                    </a:lnTo>
                    <a:lnTo>
                      <a:pt x="203" y="0"/>
                    </a:lnTo>
                    <a:lnTo>
                      <a:pt x="207" y="3"/>
                    </a:lnTo>
                  </a:path>
                </a:pathLst>
              </a:custGeom>
              <a:solidFill>
                <a:srgbClr val="008226"/>
              </a:solidFill>
              <a:ln w="3240">
                <a:solidFill>
                  <a:srgbClr val="008226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  <p:sp>
          <p:nvSpPr>
            <p:cNvPr id="1059" name=""/>
            <p:cNvSpPr/>
            <p:nvPr/>
          </p:nvSpPr>
          <p:spPr>
            <a:xfrm>
              <a:off x="8885160" y="2319480"/>
              <a:ext cx="6480" cy="7920"/>
            </a:xfrm>
            <a:custGeom>
              <a:avLst/>
              <a:gdLst/>
              <a:ahLst/>
              <a:rect l="l" t="t" r="r" b="b"/>
              <a:pathLst>
                <a:path w="4" h="5">
                  <a:moveTo>
                    <a:pt x="0" y="0"/>
                  </a:moveTo>
                  <a:lnTo>
                    <a:pt x="0" y="2"/>
                  </a:lnTo>
                  <a:lnTo>
                    <a:pt x="4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8880" bIns="-388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grpSp>
          <p:nvGrpSpPr>
            <p:cNvPr id="1060" name=""/>
            <p:cNvGrpSpPr/>
            <p:nvPr/>
          </p:nvGrpSpPr>
          <p:grpSpPr>
            <a:xfrm>
              <a:off x="8885160" y="2319480"/>
              <a:ext cx="6480" cy="7920"/>
              <a:chOff x="8885160" y="2319480"/>
              <a:chExt cx="6480" cy="7920"/>
            </a:xfrm>
          </p:grpSpPr>
          <p:sp>
            <p:nvSpPr>
              <p:cNvPr id="1061" name=""/>
              <p:cNvSpPr/>
              <p:nvPr/>
            </p:nvSpPr>
            <p:spPr>
              <a:xfrm>
                <a:off x="8885160" y="2319480"/>
                <a:ext cx="6480" cy="7920"/>
              </a:xfrm>
              <a:custGeom>
                <a:avLst/>
                <a:gdLst/>
                <a:ahLst/>
                <a:rect l="l" t="t" r="r" b="b"/>
                <a:pathLst>
                  <a:path w="4" h="5">
                    <a:moveTo>
                      <a:pt x="0" y="0"/>
                    </a:moveTo>
                    <a:lnTo>
                      <a:pt x="0" y="2"/>
                    </a:lnTo>
                    <a:lnTo>
                      <a:pt x="4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8226"/>
              </a:solidFill>
              <a:ln w="9360">
                <a:solidFill>
                  <a:srgbClr val="008226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38880" bIns="-388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062" name=""/>
              <p:cNvSpPr/>
              <p:nvPr/>
            </p:nvSpPr>
            <p:spPr>
              <a:xfrm>
                <a:off x="8885160" y="2319480"/>
                <a:ext cx="6480" cy="7920"/>
              </a:xfrm>
              <a:custGeom>
                <a:avLst/>
                <a:gdLst/>
                <a:ahLst/>
                <a:rect l="l" t="t" r="r" b="b"/>
                <a:pathLst>
                  <a:path w="4" h="5">
                    <a:moveTo>
                      <a:pt x="0" y="0"/>
                    </a:moveTo>
                    <a:lnTo>
                      <a:pt x="0" y="2"/>
                    </a:lnTo>
                    <a:lnTo>
                      <a:pt x="4" y="5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008226"/>
              </a:solidFill>
              <a:ln w="3240">
                <a:solidFill>
                  <a:srgbClr val="008226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38880" bIns="-388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  <p:sp>
          <p:nvSpPr>
            <p:cNvPr id="1063" name=""/>
            <p:cNvSpPr/>
            <p:nvPr/>
          </p:nvSpPr>
          <p:spPr>
            <a:xfrm>
              <a:off x="8344080" y="2440080"/>
              <a:ext cx="203040" cy="258840"/>
            </a:xfrm>
            <a:custGeom>
              <a:avLst/>
              <a:gdLst/>
              <a:ahLst/>
              <a:rect l="l" t="t" r="r" b="b"/>
              <a:pathLst>
                <a:path w="128" h="163">
                  <a:moveTo>
                    <a:pt x="126" y="11"/>
                  </a:moveTo>
                  <a:lnTo>
                    <a:pt x="128" y="19"/>
                  </a:lnTo>
                  <a:lnTo>
                    <a:pt x="108" y="42"/>
                  </a:lnTo>
                  <a:lnTo>
                    <a:pt x="108" y="64"/>
                  </a:lnTo>
                  <a:lnTo>
                    <a:pt x="83" y="90"/>
                  </a:lnTo>
                  <a:lnTo>
                    <a:pt x="64" y="101"/>
                  </a:lnTo>
                  <a:lnTo>
                    <a:pt x="64" y="120"/>
                  </a:lnTo>
                  <a:lnTo>
                    <a:pt x="83" y="139"/>
                  </a:lnTo>
                  <a:lnTo>
                    <a:pt x="71" y="148"/>
                  </a:lnTo>
                  <a:lnTo>
                    <a:pt x="57" y="148"/>
                  </a:lnTo>
                  <a:lnTo>
                    <a:pt x="43" y="163"/>
                  </a:lnTo>
                  <a:lnTo>
                    <a:pt x="26" y="155"/>
                  </a:lnTo>
                  <a:lnTo>
                    <a:pt x="24" y="160"/>
                  </a:lnTo>
                  <a:lnTo>
                    <a:pt x="19" y="163"/>
                  </a:lnTo>
                  <a:lnTo>
                    <a:pt x="14" y="155"/>
                  </a:lnTo>
                  <a:lnTo>
                    <a:pt x="17" y="150"/>
                  </a:lnTo>
                  <a:lnTo>
                    <a:pt x="8" y="153"/>
                  </a:lnTo>
                  <a:lnTo>
                    <a:pt x="12" y="139"/>
                  </a:lnTo>
                  <a:lnTo>
                    <a:pt x="21" y="134"/>
                  </a:lnTo>
                  <a:lnTo>
                    <a:pt x="17" y="131"/>
                  </a:lnTo>
                  <a:lnTo>
                    <a:pt x="22" y="107"/>
                  </a:lnTo>
                  <a:lnTo>
                    <a:pt x="6" y="107"/>
                  </a:lnTo>
                  <a:lnTo>
                    <a:pt x="0" y="96"/>
                  </a:lnTo>
                  <a:lnTo>
                    <a:pt x="10" y="79"/>
                  </a:lnTo>
                  <a:lnTo>
                    <a:pt x="31" y="66"/>
                  </a:lnTo>
                  <a:lnTo>
                    <a:pt x="52" y="45"/>
                  </a:lnTo>
                  <a:lnTo>
                    <a:pt x="64" y="52"/>
                  </a:lnTo>
                  <a:lnTo>
                    <a:pt x="78" y="50"/>
                  </a:lnTo>
                  <a:lnTo>
                    <a:pt x="78" y="31"/>
                  </a:lnTo>
                  <a:lnTo>
                    <a:pt x="95" y="31"/>
                  </a:lnTo>
                  <a:lnTo>
                    <a:pt x="106" y="19"/>
                  </a:lnTo>
                  <a:lnTo>
                    <a:pt x="116" y="0"/>
                  </a:lnTo>
                  <a:lnTo>
                    <a:pt x="126" y="11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grpSp>
          <p:nvGrpSpPr>
            <p:cNvPr id="1064" name=""/>
            <p:cNvGrpSpPr/>
            <p:nvPr/>
          </p:nvGrpSpPr>
          <p:grpSpPr>
            <a:xfrm>
              <a:off x="8344080" y="2440080"/>
              <a:ext cx="203040" cy="258840"/>
              <a:chOff x="8344080" y="2440080"/>
              <a:chExt cx="203040" cy="258840"/>
            </a:xfrm>
          </p:grpSpPr>
          <p:sp>
            <p:nvSpPr>
              <p:cNvPr id="1065" name=""/>
              <p:cNvSpPr/>
              <p:nvPr/>
            </p:nvSpPr>
            <p:spPr>
              <a:xfrm>
                <a:off x="8344080" y="2440080"/>
                <a:ext cx="203040" cy="258840"/>
              </a:xfrm>
              <a:custGeom>
                <a:avLst/>
                <a:gdLst/>
                <a:ahLst/>
                <a:rect l="l" t="t" r="r" b="b"/>
                <a:pathLst>
                  <a:path w="128" h="163">
                    <a:moveTo>
                      <a:pt x="126" y="11"/>
                    </a:moveTo>
                    <a:lnTo>
                      <a:pt x="128" y="19"/>
                    </a:lnTo>
                    <a:lnTo>
                      <a:pt x="108" y="42"/>
                    </a:lnTo>
                    <a:lnTo>
                      <a:pt x="108" y="64"/>
                    </a:lnTo>
                    <a:lnTo>
                      <a:pt x="83" y="90"/>
                    </a:lnTo>
                    <a:lnTo>
                      <a:pt x="64" y="101"/>
                    </a:lnTo>
                    <a:lnTo>
                      <a:pt x="64" y="120"/>
                    </a:lnTo>
                    <a:lnTo>
                      <a:pt x="83" y="139"/>
                    </a:lnTo>
                    <a:lnTo>
                      <a:pt x="71" y="148"/>
                    </a:lnTo>
                    <a:lnTo>
                      <a:pt x="57" y="148"/>
                    </a:lnTo>
                    <a:lnTo>
                      <a:pt x="43" y="163"/>
                    </a:lnTo>
                    <a:lnTo>
                      <a:pt x="26" y="155"/>
                    </a:lnTo>
                    <a:lnTo>
                      <a:pt x="24" y="160"/>
                    </a:lnTo>
                    <a:lnTo>
                      <a:pt x="19" y="163"/>
                    </a:lnTo>
                    <a:lnTo>
                      <a:pt x="14" y="155"/>
                    </a:lnTo>
                    <a:lnTo>
                      <a:pt x="17" y="150"/>
                    </a:lnTo>
                    <a:lnTo>
                      <a:pt x="8" y="153"/>
                    </a:lnTo>
                    <a:lnTo>
                      <a:pt x="12" y="139"/>
                    </a:lnTo>
                    <a:lnTo>
                      <a:pt x="21" y="134"/>
                    </a:lnTo>
                    <a:lnTo>
                      <a:pt x="17" y="131"/>
                    </a:lnTo>
                    <a:lnTo>
                      <a:pt x="22" y="107"/>
                    </a:lnTo>
                    <a:lnTo>
                      <a:pt x="6" y="107"/>
                    </a:lnTo>
                    <a:lnTo>
                      <a:pt x="0" y="96"/>
                    </a:lnTo>
                    <a:lnTo>
                      <a:pt x="10" y="79"/>
                    </a:lnTo>
                    <a:lnTo>
                      <a:pt x="31" y="66"/>
                    </a:lnTo>
                    <a:lnTo>
                      <a:pt x="52" y="45"/>
                    </a:lnTo>
                    <a:lnTo>
                      <a:pt x="64" y="52"/>
                    </a:lnTo>
                    <a:lnTo>
                      <a:pt x="78" y="50"/>
                    </a:lnTo>
                    <a:lnTo>
                      <a:pt x="78" y="31"/>
                    </a:lnTo>
                    <a:lnTo>
                      <a:pt x="95" y="31"/>
                    </a:lnTo>
                    <a:lnTo>
                      <a:pt x="106" y="19"/>
                    </a:lnTo>
                    <a:lnTo>
                      <a:pt x="116" y="0"/>
                    </a:lnTo>
                    <a:lnTo>
                      <a:pt x="126" y="11"/>
                    </a:lnTo>
                    <a:close/>
                  </a:path>
                </a:pathLst>
              </a:custGeom>
              <a:solidFill>
                <a:srgbClr val="008226"/>
              </a:solidFill>
              <a:ln w="9360">
                <a:solidFill>
                  <a:srgbClr val="008226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066" name=""/>
              <p:cNvSpPr/>
              <p:nvPr/>
            </p:nvSpPr>
            <p:spPr>
              <a:xfrm>
                <a:off x="8344080" y="2440080"/>
                <a:ext cx="203040" cy="258840"/>
              </a:xfrm>
              <a:custGeom>
                <a:avLst/>
                <a:gdLst/>
                <a:ahLst/>
                <a:rect l="l" t="t" r="r" b="b"/>
                <a:pathLst>
                  <a:path w="128" h="163">
                    <a:moveTo>
                      <a:pt x="126" y="11"/>
                    </a:moveTo>
                    <a:lnTo>
                      <a:pt x="128" y="19"/>
                    </a:lnTo>
                    <a:lnTo>
                      <a:pt x="108" y="42"/>
                    </a:lnTo>
                    <a:lnTo>
                      <a:pt x="108" y="64"/>
                    </a:lnTo>
                    <a:lnTo>
                      <a:pt x="83" y="90"/>
                    </a:lnTo>
                    <a:lnTo>
                      <a:pt x="64" y="101"/>
                    </a:lnTo>
                    <a:lnTo>
                      <a:pt x="64" y="120"/>
                    </a:lnTo>
                    <a:lnTo>
                      <a:pt x="83" y="139"/>
                    </a:lnTo>
                    <a:lnTo>
                      <a:pt x="71" y="148"/>
                    </a:lnTo>
                    <a:lnTo>
                      <a:pt x="57" y="148"/>
                    </a:lnTo>
                    <a:lnTo>
                      <a:pt x="43" y="163"/>
                    </a:lnTo>
                    <a:lnTo>
                      <a:pt x="26" y="155"/>
                    </a:lnTo>
                    <a:lnTo>
                      <a:pt x="24" y="160"/>
                    </a:lnTo>
                    <a:lnTo>
                      <a:pt x="19" y="163"/>
                    </a:lnTo>
                    <a:lnTo>
                      <a:pt x="14" y="155"/>
                    </a:lnTo>
                    <a:lnTo>
                      <a:pt x="17" y="150"/>
                    </a:lnTo>
                    <a:lnTo>
                      <a:pt x="8" y="153"/>
                    </a:lnTo>
                    <a:lnTo>
                      <a:pt x="12" y="139"/>
                    </a:lnTo>
                    <a:lnTo>
                      <a:pt x="21" y="134"/>
                    </a:lnTo>
                    <a:lnTo>
                      <a:pt x="17" y="131"/>
                    </a:lnTo>
                    <a:lnTo>
                      <a:pt x="22" y="107"/>
                    </a:lnTo>
                    <a:lnTo>
                      <a:pt x="6" y="107"/>
                    </a:lnTo>
                    <a:lnTo>
                      <a:pt x="0" y="96"/>
                    </a:lnTo>
                    <a:lnTo>
                      <a:pt x="10" y="79"/>
                    </a:lnTo>
                    <a:lnTo>
                      <a:pt x="31" y="66"/>
                    </a:lnTo>
                    <a:lnTo>
                      <a:pt x="52" y="45"/>
                    </a:lnTo>
                    <a:lnTo>
                      <a:pt x="64" y="52"/>
                    </a:lnTo>
                    <a:lnTo>
                      <a:pt x="78" y="50"/>
                    </a:lnTo>
                    <a:lnTo>
                      <a:pt x="78" y="31"/>
                    </a:lnTo>
                    <a:lnTo>
                      <a:pt x="95" y="31"/>
                    </a:lnTo>
                    <a:lnTo>
                      <a:pt x="106" y="19"/>
                    </a:lnTo>
                    <a:lnTo>
                      <a:pt x="116" y="0"/>
                    </a:lnTo>
                    <a:lnTo>
                      <a:pt x="126" y="11"/>
                    </a:lnTo>
                  </a:path>
                </a:pathLst>
              </a:custGeom>
              <a:solidFill>
                <a:srgbClr val="008226"/>
              </a:solidFill>
              <a:ln w="3240">
                <a:solidFill>
                  <a:srgbClr val="008226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  <p:sp>
          <p:nvSpPr>
            <p:cNvPr id="1067" name=""/>
            <p:cNvSpPr/>
            <p:nvPr/>
          </p:nvSpPr>
          <p:spPr>
            <a:xfrm>
              <a:off x="8404200" y="2897280"/>
              <a:ext cx="22320" cy="11160"/>
            </a:xfrm>
            <a:custGeom>
              <a:avLst/>
              <a:gdLst/>
              <a:ahLst/>
              <a:rect l="l" t="t" r="r" b="b"/>
              <a:pathLst>
                <a:path w="14" h="7">
                  <a:moveTo>
                    <a:pt x="1" y="0"/>
                  </a:moveTo>
                  <a:lnTo>
                    <a:pt x="0" y="5"/>
                  </a:lnTo>
                  <a:lnTo>
                    <a:pt x="3" y="7"/>
                  </a:lnTo>
                  <a:lnTo>
                    <a:pt x="14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5640" bIns="-3564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grpSp>
          <p:nvGrpSpPr>
            <p:cNvPr id="1068" name=""/>
            <p:cNvGrpSpPr/>
            <p:nvPr/>
          </p:nvGrpSpPr>
          <p:grpSpPr>
            <a:xfrm>
              <a:off x="8404200" y="2897280"/>
              <a:ext cx="22320" cy="11160"/>
              <a:chOff x="8404200" y="2897280"/>
              <a:chExt cx="22320" cy="11160"/>
            </a:xfrm>
          </p:grpSpPr>
          <p:sp>
            <p:nvSpPr>
              <p:cNvPr id="1069" name=""/>
              <p:cNvSpPr/>
              <p:nvPr/>
            </p:nvSpPr>
            <p:spPr>
              <a:xfrm>
                <a:off x="8404200" y="2897280"/>
                <a:ext cx="22320" cy="11160"/>
              </a:xfrm>
              <a:custGeom>
                <a:avLst/>
                <a:gdLst/>
                <a:ahLst/>
                <a:rect l="l" t="t" r="r" b="b"/>
                <a:pathLst>
                  <a:path w="14" h="7">
                    <a:moveTo>
                      <a:pt x="1" y="0"/>
                    </a:moveTo>
                    <a:lnTo>
                      <a:pt x="0" y="5"/>
                    </a:lnTo>
                    <a:lnTo>
                      <a:pt x="3" y="7"/>
                    </a:lnTo>
                    <a:lnTo>
                      <a:pt x="14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8226"/>
              </a:solidFill>
              <a:ln w="9360">
                <a:solidFill>
                  <a:srgbClr val="008226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35640" bIns="-3564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070" name=""/>
              <p:cNvSpPr/>
              <p:nvPr/>
            </p:nvSpPr>
            <p:spPr>
              <a:xfrm>
                <a:off x="8404200" y="2897280"/>
                <a:ext cx="22320" cy="11160"/>
              </a:xfrm>
              <a:custGeom>
                <a:avLst/>
                <a:gdLst/>
                <a:ahLst/>
                <a:rect l="l" t="t" r="r" b="b"/>
                <a:pathLst>
                  <a:path w="14" h="7">
                    <a:moveTo>
                      <a:pt x="1" y="0"/>
                    </a:moveTo>
                    <a:lnTo>
                      <a:pt x="0" y="5"/>
                    </a:lnTo>
                    <a:lnTo>
                      <a:pt x="3" y="7"/>
                    </a:lnTo>
                    <a:lnTo>
                      <a:pt x="14" y="0"/>
                    </a:lnTo>
                    <a:lnTo>
                      <a:pt x="1" y="0"/>
                    </a:lnTo>
                  </a:path>
                </a:pathLst>
              </a:custGeom>
              <a:solidFill>
                <a:srgbClr val="008226"/>
              </a:solidFill>
              <a:ln w="3240">
                <a:solidFill>
                  <a:srgbClr val="008226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35640" bIns="-3564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  <p:sp>
          <p:nvSpPr>
            <p:cNvPr id="1071" name=""/>
            <p:cNvSpPr/>
            <p:nvPr/>
          </p:nvSpPr>
          <p:spPr>
            <a:xfrm>
              <a:off x="8399520" y="2660760"/>
              <a:ext cx="112680" cy="190440"/>
            </a:xfrm>
            <a:custGeom>
              <a:avLst/>
              <a:gdLst/>
              <a:ahLst/>
              <a:rect l="l" t="t" r="r" b="b"/>
              <a:pathLst>
                <a:path w="71" h="120">
                  <a:moveTo>
                    <a:pt x="48" y="0"/>
                  </a:moveTo>
                  <a:lnTo>
                    <a:pt x="64" y="31"/>
                  </a:lnTo>
                  <a:lnTo>
                    <a:pt x="71" y="71"/>
                  </a:lnTo>
                  <a:lnTo>
                    <a:pt x="64" y="93"/>
                  </a:lnTo>
                  <a:lnTo>
                    <a:pt x="58" y="101"/>
                  </a:lnTo>
                  <a:lnTo>
                    <a:pt x="50" y="98"/>
                  </a:lnTo>
                  <a:lnTo>
                    <a:pt x="45" y="107"/>
                  </a:lnTo>
                  <a:lnTo>
                    <a:pt x="38" y="103"/>
                  </a:lnTo>
                  <a:lnTo>
                    <a:pt x="29" y="112"/>
                  </a:lnTo>
                  <a:lnTo>
                    <a:pt x="27" y="107"/>
                  </a:lnTo>
                  <a:lnTo>
                    <a:pt x="24" y="117"/>
                  </a:lnTo>
                  <a:lnTo>
                    <a:pt x="22" y="115"/>
                  </a:lnTo>
                  <a:lnTo>
                    <a:pt x="24" y="110"/>
                  </a:lnTo>
                  <a:lnTo>
                    <a:pt x="17" y="117"/>
                  </a:lnTo>
                  <a:lnTo>
                    <a:pt x="2" y="120"/>
                  </a:lnTo>
                  <a:lnTo>
                    <a:pt x="3" y="112"/>
                  </a:lnTo>
                  <a:lnTo>
                    <a:pt x="8" y="115"/>
                  </a:lnTo>
                  <a:lnTo>
                    <a:pt x="8" y="107"/>
                  </a:lnTo>
                  <a:lnTo>
                    <a:pt x="3" y="106"/>
                  </a:lnTo>
                  <a:lnTo>
                    <a:pt x="12" y="79"/>
                  </a:lnTo>
                  <a:lnTo>
                    <a:pt x="8" y="55"/>
                  </a:lnTo>
                  <a:lnTo>
                    <a:pt x="3" y="60"/>
                  </a:lnTo>
                  <a:lnTo>
                    <a:pt x="0" y="52"/>
                  </a:lnTo>
                  <a:lnTo>
                    <a:pt x="12" y="46"/>
                  </a:lnTo>
                  <a:lnTo>
                    <a:pt x="17" y="50"/>
                  </a:lnTo>
                  <a:lnTo>
                    <a:pt x="8" y="24"/>
                  </a:lnTo>
                  <a:lnTo>
                    <a:pt x="22" y="9"/>
                  </a:lnTo>
                  <a:lnTo>
                    <a:pt x="35" y="9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grpSp>
          <p:nvGrpSpPr>
            <p:cNvPr id="1072" name=""/>
            <p:cNvGrpSpPr/>
            <p:nvPr/>
          </p:nvGrpSpPr>
          <p:grpSpPr>
            <a:xfrm>
              <a:off x="8399520" y="2660760"/>
              <a:ext cx="112680" cy="190440"/>
              <a:chOff x="8399520" y="2660760"/>
              <a:chExt cx="112680" cy="190440"/>
            </a:xfrm>
          </p:grpSpPr>
          <p:sp>
            <p:nvSpPr>
              <p:cNvPr id="1073" name=""/>
              <p:cNvSpPr/>
              <p:nvPr/>
            </p:nvSpPr>
            <p:spPr>
              <a:xfrm>
                <a:off x="8399520" y="2660760"/>
                <a:ext cx="112680" cy="190440"/>
              </a:xfrm>
              <a:custGeom>
                <a:avLst/>
                <a:gdLst/>
                <a:ahLst/>
                <a:rect l="l" t="t" r="r" b="b"/>
                <a:pathLst>
                  <a:path w="71" h="120">
                    <a:moveTo>
                      <a:pt x="48" y="0"/>
                    </a:moveTo>
                    <a:lnTo>
                      <a:pt x="64" y="31"/>
                    </a:lnTo>
                    <a:lnTo>
                      <a:pt x="71" y="71"/>
                    </a:lnTo>
                    <a:lnTo>
                      <a:pt x="64" y="93"/>
                    </a:lnTo>
                    <a:lnTo>
                      <a:pt x="58" y="101"/>
                    </a:lnTo>
                    <a:lnTo>
                      <a:pt x="50" y="98"/>
                    </a:lnTo>
                    <a:lnTo>
                      <a:pt x="45" y="107"/>
                    </a:lnTo>
                    <a:lnTo>
                      <a:pt x="38" y="103"/>
                    </a:lnTo>
                    <a:lnTo>
                      <a:pt x="29" y="112"/>
                    </a:lnTo>
                    <a:lnTo>
                      <a:pt x="27" y="107"/>
                    </a:lnTo>
                    <a:lnTo>
                      <a:pt x="24" y="117"/>
                    </a:lnTo>
                    <a:lnTo>
                      <a:pt x="22" y="115"/>
                    </a:lnTo>
                    <a:lnTo>
                      <a:pt x="24" y="110"/>
                    </a:lnTo>
                    <a:lnTo>
                      <a:pt x="17" y="117"/>
                    </a:lnTo>
                    <a:lnTo>
                      <a:pt x="2" y="120"/>
                    </a:lnTo>
                    <a:lnTo>
                      <a:pt x="3" y="112"/>
                    </a:lnTo>
                    <a:lnTo>
                      <a:pt x="8" y="115"/>
                    </a:lnTo>
                    <a:lnTo>
                      <a:pt x="8" y="107"/>
                    </a:lnTo>
                    <a:lnTo>
                      <a:pt x="3" y="106"/>
                    </a:lnTo>
                    <a:lnTo>
                      <a:pt x="12" y="79"/>
                    </a:lnTo>
                    <a:lnTo>
                      <a:pt x="8" y="55"/>
                    </a:lnTo>
                    <a:lnTo>
                      <a:pt x="3" y="60"/>
                    </a:lnTo>
                    <a:lnTo>
                      <a:pt x="0" y="52"/>
                    </a:lnTo>
                    <a:lnTo>
                      <a:pt x="12" y="46"/>
                    </a:lnTo>
                    <a:lnTo>
                      <a:pt x="17" y="50"/>
                    </a:lnTo>
                    <a:lnTo>
                      <a:pt x="8" y="24"/>
                    </a:lnTo>
                    <a:lnTo>
                      <a:pt x="22" y="9"/>
                    </a:lnTo>
                    <a:lnTo>
                      <a:pt x="35" y="9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008226"/>
              </a:solidFill>
              <a:ln w="9360">
                <a:solidFill>
                  <a:srgbClr val="008226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074" name=""/>
              <p:cNvSpPr/>
              <p:nvPr/>
            </p:nvSpPr>
            <p:spPr>
              <a:xfrm>
                <a:off x="8399520" y="2660760"/>
                <a:ext cx="112680" cy="190440"/>
              </a:xfrm>
              <a:custGeom>
                <a:avLst/>
                <a:gdLst/>
                <a:ahLst/>
                <a:rect l="l" t="t" r="r" b="b"/>
                <a:pathLst>
                  <a:path w="71" h="120">
                    <a:moveTo>
                      <a:pt x="48" y="0"/>
                    </a:moveTo>
                    <a:lnTo>
                      <a:pt x="64" y="31"/>
                    </a:lnTo>
                    <a:lnTo>
                      <a:pt x="71" y="71"/>
                    </a:lnTo>
                    <a:lnTo>
                      <a:pt x="64" y="93"/>
                    </a:lnTo>
                    <a:lnTo>
                      <a:pt x="58" y="101"/>
                    </a:lnTo>
                    <a:lnTo>
                      <a:pt x="50" y="98"/>
                    </a:lnTo>
                    <a:lnTo>
                      <a:pt x="45" y="107"/>
                    </a:lnTo>
                    <a:lnTo>
                      <a:pt x="38" y="103"/>
                    </a:lnTo>
                    <a:lnTo>
                      <a:pt x="29" y="112"/>
                    </a:lnTo>
                    <a:lnTo>
                      <a:pt x="27" y="107"/>
                    </a:lnTo>
                    <a:lnTo>
                      <a:pt x="24" y="117"/>
                    </a:lnTo>
                    <a:lnTo>
                      <a:pt x="22" y="115"/>
                    </a:lnTo>
                    <a:lnTo>
                      <a:pt x="24" y="110"/>
                    </a:lnTo>
                    <a:lnTo>
                      <a:pt x="17" y="117"/>
                    </a:lnTo>
                    <a:lnTo>
                      <a:pt x="2" y="120"/>
                    </a:lnTo>
                    <a:lnTo>
                      <a:pt x="3" y="112"/>
                    </a:lnTo>
                    <a:lnTo>
                      <a:pt x="8" y="115"/>
                    </a:lnTo>
                    <a:lnTo>
                      <a:pt x="8" y="107"/>
                    </a:lnTo>
                    <a:lnTo>
                      <a:pt x="3" y="106"/>
                    </a:lnTo>
                    <a:lnTo>
                      <a:pt x="12" y="79"/>
                    </a:lnTo>
                    <a:lnTo>
                      <a:pt x="8" y="55"/>
                    </a:lnTo>
                    <a:lnTo>
                      <a:pt x="3" y="60"/>
                    </a:lnTo>
                    <a:lnTo>
                      <a:pt x="0" y="52"/>
                    </a:lnTo>
                    <a:lnTo>
                      <a:pt x="12" y="46"/>
                    </a:lnTo>
                    <a:lnTo>
                      <a:pt x="17" y="50"/>
                    </a:lnTo>
                    <a:lnTo>
                      <a:pt x="8" y="24"/>
                    </a:lnTo>
                    <a:lnTo>
                      <a:pt x="22" y="9"/>
                    </a:lnTo>
                    <a:lnTo>
                      <a:pt x="35" y="9"/>
                    </a:lnTo>
                    <a:lnTo>
                      <a:pt x="48" y="0"/>
                    </a:lnTo>
                  </a:path>
                </a:pathLst>
              </a:custGeom>
              <a:solidFill>
                <a:srgbClr val="008226"/>
              </a:solidFill>
              <a:ln w="3240">
                <a:solidFill>
                  <a:srgbClr val="008226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  <p:sp>
          <p:nvSpPr>
            <p:cNvPr id="1075" name=""/>
            <p:cNvSpPr/>
            <p:nvPr/>
          </p:nvSpPr>
          <p:spPr>
            <a:xfrm>
              <a:off x="7562880" y="3354480"/>
              <a:ext cx="235080" cy="338040"/>
            </a:xfrm>
            <a:custGeom>
              <a:avLst/>
              <a:gdLst/>
              <a:ahLst/>
              <a:rect l="l" t="t" r="r" b="b"/>
              <a:pathLst>
                <a:path w="148" h="213">
                  <a:moveTo>
                    <a:pt x="19" y="22"/>
                  </a:moveTo>
                  <a:lnTo>
                    <a:pt x="2" y="46"/>
                  </a:lnTo>
                  <a:lnTo>
                    <a:pt x="0" y="54"/>
                  </a:lnTo>
                  <a:lnTo>
                    <a:pt x="7" y="56"/>
                  </a:lnTo>
                  <a:lnTo>
                    <a:pt x="9" y="73"/>
                  </a:lnTo>
                  <a:lnTo>
                    <a:pt x="19" y="76"/>
                  </a:lnTo>
                  <a:lnTo>
                    <a:pt x="14" y="123"/>
                  </a:lnTo>
                  <a:lnTo>
                    <a:pt x="35" y="109"/>
                  </a:lnTo>
                  <a:lnTo>
                    <a:pt x="49" y="117"/>
                  </a:lnTo>
                  <a:lnTo>
                    <a:pt x="56" y="114"/>
                  </a:lnTo>
                  <a:lnTo>
                    <a:pt x="60" y="106"/>
                  </a:lnTo>
                  <a:lnTo>
                    <a:pt x="66" y="104"/>
                  </a:lnTo>
                  <a:lnTo>
                    <a:pt x="72" y="104"/>
                  </a:lnTo>
                  <a:lnTo>
                    <a:pt x="87" y="123"/>
                  </a:lnTo>
                  <a:lnTo>
                    <a:pt x="93" y="155"/>
                  </a:lnTo>
                  <a:lnTo>
                    <a:pt x="107" y="172"/>
                  </a:lnTo>
                  <a:lnTo>
                    <a:pt x="107" y="199"/>
                  </a:lnTo>
                  <a:lnTo>
                    <a:pt x="101" y="205"/>
                  </a:lnTo>
                  <a:lnTo>
                    <a:pt x="115" y="213"/>
                  </a:lnTo>
                  <a:lnTo>
                    <a:pt x="126" y="200"/>
                  </a:lnTo>
                  <a:lnTo>
                    <a:pt x="138" y="203"/>
                  </a:lnTo>
                  <a:lnTo>
                    <a:pt x="147" y="196"/>
                  </a:lnTo>
                  <a:lnTo>
                    <a:pt x="148" y="181"/>
                  </a:lnTo>
                  <a:lnTo>
                    <a:pt x="140" y="158"/>
                  </a:lnTo>
                  <a:lnTo>
                    <a:pt x="128" y="150"/>
                  </a:lnTo>
                  <a:lnTo>
                    <a:pt x="128" y="142"/>
                  </a:lnTo>
                  <a:lnTo>
                    <a:pt x="126" y="131"/>
                  </a:lnTo>
                  <a:lnTo>
                    <a:pt x="115" y="126"/>
                  </a:lnTo>
                  <a:lnTo>
                    <a:pt x="99" y="99"/>
                  </a:lnTo>
                  <a:lnTo>
                    <a:pt x="77" y="82"/>
                  </a:lnTo>
                  <a:lnTo>
                    <a:pt x="79" y="73"/>
                  </a:lnTo>
                  <a:lnTo>
                    <a:pt x="87" y="73"/>
                  </a:lnTo>
                  <a:lnTo>
                    <a:pt x="93" y="65"/>
                  </a:lnTo>
                  <a:lnTo>
                    <a:pt x="84" y="46"/>
                  </a:lnTo>
                  <a:lnTo>
                    <a:pt x="80" y="41"/>
                  </a:lnTo>
                  <a:lnTo>
                    <a:pt x="60" y="41"/>
                  </a:lnTo>
                  <a:lnTo>
                    <a:pt x="56" y="37"/>
                  </a:lnTo>
                  <a:lnTo>
                    <a:pt x="54" y="22"/>
                  </a:lnTo>
                  <a:lnTo>
                    <a:pt x="42" y="5"/>
                  </a:lnTo>
                  <a:lnTo>
                    <a:pt x="33" y="0"/>
                  </a:lnTo>
                  <a:lnTo>
                    <a:pt x="29" y="5"/>
                  </a:lnTo>
                  <a:lnTo>
                    <a:pt x="29" y="32"/>
                  </a:lnTo>
                  <a:lnTo>
                    <a:pt x="23" y="35"/>
                  </a:lnTo>
                  <a:lnTo>
                    <a:pt x="19" y="22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grpSp>
          <p:nvGrpSpPr>
            <p:cNvPr id="1076" name=""/>
            <p:cNvGrpSpPr/>
            <p:nvPr/>
          </p:nvGrpSpPr>
          <p:grpSpPr>
            <a:xfrm>
              <a:off x="7562880" y="3354480"/>
              <a:ext cx="235080" cy="338040"/>
              <a:chOff x="7562880" y="3354480"/>
              <a:chExt cx="235080" cy="338040"/>
            </a:xfrm>
          </p:grpSpPr>
          <p:sp>
            <p:nvSpPr>
              <p:cNvPr id="1077" name=""/>
              <p:cNvSpPr/>
              <p:nvPr/>
            </p:nvSpPr>
            <p:spPr>
              <a:xfrm>
                <a:off x="7562880" y="3354480"/>
                <a:ext cx="235080" cy="338040"/>
              </a:xfrm>
              <a:custGeom>
                <a:avLst/>
                <a:gdLst/>
                <a:ahLst/>
                <a:rect l="l" t="t" r="r" b="b"/>
                <a:pathLst>
                  <a:path w="148" h="213">
                    <a:moveTo>
                      <a:pt x="19" y="22"/>
                    </a:moveTo>
                    <a:lnTo>
                      <a:pt x="2" y="46"/>
                    </a:lnTo>
                    <a:lnTo>
                      <a:pt x="0" y="54"/>
                    </a:lnTo>
                    <a:lnTo>
                      <a:pt x="7" y="56"/>
                    </a:lnTo>
                    <a:lnTo>
                      <a:pt x="9" y="73"/>
                    </a:lnTo>
                    <a:lnTo>
                      <a:pt x="19" y="76"/>
                    </a:lnTo>
                    <a:lnTo>
                      <a:pt x="14" y="123"/>
                    </a:lnTo>
                    <a:lnTo>
                      <a:pt x="35" y="109"/>
                    </a:lnTo>
                    <a:lnTo>
                      <a:pt x="49" y="117"/>
                    </a:lnTo>
                    <a:lnTo>
                      <a:pt x="56" y="114"/>
                    </a:lnTo>
                    <a:lnTo>
                      <a:pt x="60" y="106"/>
                    </a:lnTo>
                    <a:lnTo>
                      <a:pt x="66" y="104"/>
                    </a:lnTo>
                    <a:lnTo>
                      <a:pt x="72" y="104"/>
                    </a:lnTo>
                    <a:lnTo>
                      <a:pt x="87" y="123"/>
                    </a:lnTo>
                    <a:lnTo>
                      <a:pt x="93" y="155"/>
                    </a:lnTo>
                    <a:lnTo>
                      <a:pt x="107" y="172"/>
                    </a:lnTo>
                    <a:lnTo>
                      <a:pt x="107" y="199"/>
                    </a:lnTo>
                    <a:lnTo>
                      <a:pt x="101" y="205"/>
                    </a:lnTo>
                    <a:lnTo>
                      <a:pt x="115" y="213"/>
                    </a:lnTo>
                    <a:lnTo>
                      <a:pt x="126" y="200"/>
                    </a:lnTo>
                    <a:lnTo>
                      <a:pt x="138" y="203"/>
                    </a:lnTo>
                    <a:lnTo>
                      <a:pt x="147" y="196"/>
                    </a:lnTo>
                    <a:lnTo>
                      <a:pt x="148" y="181"/>
                    </a:lnTo>
                    <a:lnTo>
                      <a:pt x="140" y="158"/>
                    </a:lnTo>
                    <a:lnTo>
                      <a:pt x="128" y="150"/>
                    </a:lnTo>
                    <a:lnTo>
                      <a:pt x="128" y="142"/>
                    </a:lnTo>
                    <a:lnTo>
                      <a:pt x="126" y="131"/>
                    </a:lnTo>
                    <a:lnTo>
                      <a:pt x="115" y="126"/>
                    </a:lnTo>
                    <a:lnTo>
                      <a:pt x="99" y="99"/>
                    </a:lnTo>
                    <a:lnTo>
                      <a:pt x="77" y="82"/>
                    </a:lnTo>
                    <a:lnTo>
                      <a:pt x="79" y="73"/>
                    </a:lnTo>
                    <a:lnTo>
                      <a:pt x="87" y="73"/>
                    </a:lnTo>
                    <a:lnTo>
                      <a:pt x="93" y="65"/>
                    </a:lnTo>
                    <a:lnTo>
                      <a:pt x="84" y="46"/>
                    </a:lnTo>
                    <a:lnTo>
                      <a:pt x="80" y="41"/>
                    </a:lnTo>
                    <a:lnTo>
                      <a:pt x="60" y="41"/>
                    </a:lnTo>
                    <a:lnTo>
                      <a:pt x="56" y="37"/>
                    </a:lnTo>
                    <a:lnTo>
                      <a:pt x="54" y="22"/>
                    </a:lnTo>
                    <a:lnTo>
                      <a:pt x="42" y="5"/>
                    </a:lnTo>
                    <a:lnTo>
                      <a:pt x="33" y="0"/>
                    </a:lnTo>
                    <a:lnTo>
                      <a:pt x="29" y="5"/>
                    </a:lnTo>
                    <a:lnTo>
                      <a:pt x="29" y="32"/>
                    </a:lnTo>
                    <a:lnTo>
                      <a:pt x="23" y="35"/>
                    </a:lnTo>
                    <a:lnTo>
                      <a:pt x="19" y="22"/>
                    </a:lnTo>
                    <a:close/>
                  </a:path>
                </a:pathLst>
              </a:custGeom>
              <a:solidFill>
                <a:srgbClr val="008226"/>
              </a:solidFill>
              <a:ln w="9360">
                <a:solidFill>
                  <a:srgbClr val="008226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078" name=""/>
              <p:cNvSpPr/>
              <p:nvPr/>
            </p:nvSpPr>
            <p:spPr>
              <a:xfrm>
                <a:off x="7562880" y="3354480"/>
                <a:ext cx="235080" cy="338040"/>
              </a:xfrm>
              <a:custGeom>
                <a:avLst/>
                <a:gdLst/>
                <a:ahLst/>
                <a:rect l="l" t="t" r="r" b="b"/>
                <a:pathLst>
                  <a:path w="148" h="213">
                    <a:moveTo>
                      <a:pt x="19" y="22"/>
                    </a:moveTo>
                    <a:lnTo>
                      <a:pt x="2" y="46"/>
                    </a:lnTo>
                    <a:lnTo>
                      <a:pt x="0" y="54"/>
                    </a:lnTo>
                    <a:lnTo>
                      <a:pt x="7" y="56"/>
                    </a:lnTo>
                    <a:lnTo>
                      <a:pt x="9" y="73"/>
                    </a:lnTo>
                    <a:lnTo>
                      <a:pt x="19" y="76"/>
                    </a:lnTo>
                    <a:lnTo>
                      <a:pt x="14" y="123"/>
                    </a:lnTo>
                    <a:lnTo>
                      <a:pt x="35" y="109"/>
                    </a:lnTo>
                    <a:lnTo>
                      <a:pt x="49" y="117"/>
                    </a:lnTo>
                    <a:lnTo>
                      <a:pt x="56" y="114"/>
                    </a:lnTo>
                    <a:lnTo>
                      <a:pt x="60" y="106"/>
                    </a:lnTo>
                    <a:lnTo>
                      <a:pt x="66" y="104"/>
                    </a:lnTo>
                    <a:lnTo>
                      <a:pt x="72" y="104"/>
                    </a:lnTo>
                    <a:lnTo>
                      <a:pt x="87" y="123"/>
                    </a:lnTo>
                    <a:lnTo>
                      <a:pt x="93" y="155"/>
                    </a:lnTo>
                    <a:lnTo>
                      <a:pt x="107" y="172"/>
                    </a:lnTo>
                    <a:lnTo>
                      <a:pt x="107" y="199"/>
                    </a:lnTo>
                    <a:lnTo>
                      <a:pt x="101" y="205"/>
                    </a:lnTo>
                    <a:lnTo>
                      <a:pt x="115" y="213"/>
                    </a:lnTo>
                    <a:lnTo>
                      <a:pt x="126" y="200"/>
                    </a:lnTo>
                    <a:lnTo>
                      <a:pt x="138" y="203"/>
                    </a:lnTo>
                    <a:lnTo>
                      <a:pt x="147" y="196"/>
                    </a:lnTo>
                    <a:lnTo>
                      <a:pt x="148" y="181"/>
                    </a:lnTo>
                    <a:lnTo>
                      <a:pt x="140" y="158"/>
                    </a:lnTo>
                    <a:lnTo>
                      <a:pt x="128" y="150"/>
                    </a:lnTo>
                    <a:lnTo>
                      <a:pt x="128" y="142"/>
                    </a:lnTo>
                    <a:lnTo>
                      <a:pt x="126" y="131"/>
                    </a:lnTo>
                    <a:lnTo>
                      <a:pt x="115" y="126"/>
                    </a:lnTo>
                    <a:lnTo>
                      <a:pt x="99" y="99"/>
                    </a:lnTo>
                    <a:lnTo>
                      <a:pt x="77" y="82"/>
                    </a:lnTo>
                    <a:lnTo>
                      <a:pt x="79" y="73"/>
                    </a:lnTo>
                    <a:lnTo>
                      <a:pt x="87" y="73"/>
                    </a:lnTo>
                    <a:lnTo>
                      <a:pt x="93" y="65"/>
                    </a:lnTo>
                    <a:lnTo>
                      <a:pt x="84" y="46"/>
                    </a:lnTo>
                    <a:lnTo>
                      <a:pt x="80" y="41"/>
                    </a:lnTo>
                    <a:lnTo>
                      <a:pt x="60" y="41"/>
                    </a:lnTo>
                    <a:lnTo>
                      <a:pt x="56" y="37"/>
                    </a:lnTo>
                    <a:lnTo>
                      <a:pt x="54" y="22"/>
                    </a:lnTo>
                    <a:lnTo>
                      <a:pt x="42" y="5"/>
                    </a:lnTo>
                    <a:lnTo>
                      <a:pt x="33" y="0"/>
                    </a:lnTo>
                    <a:lnTo>
                      <a:pt x="29" y="5"/>
                    </a:lnTo>
                    <a:lnTo>
                      <a:pt x="29" y="32"/>
                    </a:lnTo>
                    <a:lnTo>
                      <a:pt x="23" y="35"/>
                    </a:lnTo>
                    <a:lnTo>
                      <a:pt x="19" y="22"/>
                    </a:lnTo>
                  </a:path>
                </a:pathLst>
              </a:custGeom>
              <a:solidFill>
                <a:srgbClr val="008226"/>
              </a:solidFill>
              <a:ln w="3240">
                <a:solidFill>
                  <a:srgbClr val="008226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  <p:sp>
          <p:nvSpPr>
            <p:cNvPr id="1079" name=""/>
            <p:cNvSpPr/>
            <p:nvPr/>
          </p:nvSpPr>
          <p:spPr>
            <a:xfrm>
              <a:off x="7867800" y="3963960"/>
              <a:ext cx="312480" cy="220680"/>
            </a:xfrm>
            <a:custGeom>
              <a:avLst/>
              <a:gdLst/>
              <a:ahLst/>
              <a:rect l="l" t="t" r="r" b="b"/>
              <a:pathLst>
                <a:path w="197" h="139">
                  <a:moveTo>
                    <a:pt x="2" y="112"/>
                  </a:moveTo>
                  <a:lnTo>
                    <a:pt x="9" y="120"/>
                  </a:lnTo>
                  <a:lnTo>
                    <a:pt x="29" y="124"/>
                  </a:lnTo>
                  <a:lnTo>
                    <a:pt x="33" y="107"/>
                  </a:lnTo>
                  <a:lnTo>
                    <a:pt x="37" y="107"/>
                  </a:lnTo>
                  <a:lnTo>
                    <a:pt x="42" y="93"/>
                  </a:lnTo>
                  <a:lnTo>
                    <a:pt x="66" y="88"/>
                  </a:lnTo>
                  <a:lnTo>
                    <a:pt x="85" y="64"/>
                  </a:lnTo>
                  <a:lnTo>
                    <a:pt x="89" y="55"/>
                  </a:lnTo>
                  <a:lnTo>
                    <a:pt x="101" y="66"/>
                  </a:lnTo>
                  <a:lnTo>
                    <a:pt x="108" y="50"/>
                  </a:lnTo>
                  <a:lnTo>
                    <a:pt x="118" y="60"/>
                  </a:lnTo>
                  <a:lnTo>
                    <a:pt x="113" y="47"/>
                  </a:lnTo>
                  <a:lnTo>
                    <a:pt x="120" y="41"/>
                  </a:lnTo>
                  <a:lnTo>
                    <a:pt x="118" y="33"/>
                  </a:lnTo>
                  <a:lnTo>
                    <a:pt x="124" y="31"/>
                  </a:lnTo>
                  <a:lnTo>
                    <a:pt x="145" y="0"/>
                  </a:lnTo>
                  <a:lnTo>
                    <a:pt x="145" y="6"/>
                  </a:lnTo>
                  <a:lnTo>
                    <a:pt x="153" y="0"/>
                  </a:lnTo>
                  <a:lnTo>
                    <a:pt x="155" y="6"/>
                  </a:lnTo>
                  <a:lnTo>
                    <a:pt x="164" y="11"/>
                  </a:lnTo>
                  <a:lnTo>
                    <a:pt x="164" y="23"/>
                  </a:lnTo>
                  <a:lnTo>
                    <a:pt x="172" y="20"/>
                  </a:lnTo>
                  <a:lnTo>
                    <a:pt x="172" y="28"/>
                  </a:lnTo>
                  <a:lnTo>
                    <a:pt x="176" y="28"/>
                  </a:lnTo>
                  <a:lnTo>
                    <a:pt x="197" y="41"/>
                  </a:lnTo>
                  <a:lnTo>
                    <a:pt x="186" y="47"/>
                  </a:lnTo>
                  <a:lnTo>
                    <a:pt x="176" y="47"/>
                  </a:lnTo>
                  <a:lnTo>
                    <a:pt x="183" y="60"/>
                  </a:lnTo>
                  <a:lnTo>
                    <a:pt x="172" y="64"/>
                  </a:lnTo>
                  <a:lnTo>
                    <a:pt x="165" y="60"/>
                  </a:lnTo>
                  <a:lnTo>
                    <a:pt x="162" y="64"/>
                  </a:lnTo>
                  <a:lnTo>
                    <a:pt x="151" y="60"/>
                  </a:lnTo>
                  <a:lnTo>
                    <a:pt x="127" y="60"/>
                  </a:lnTo>
                  <a:lnTo>
                    <a:pt x="103" y="117"/>
                  </a:lnTo>
                  <a:lnTo>
                    <a:pt x="99" y="124"/>
                  </a:lnTo>
                  <a:lnTo>
                    <a:pt x="94" y="129"/>
                  </a:lnTo>
                  <a:lnTo>
                    <a:pt x="77" y="131"/>
                  </a:lnTo>
                  <a:lnTo>
                    <a:pt x="66" y="124"/>
                  </a:lnTo>
                  <a:lnTo>
                    <a:pt x="56" y="124"/>
                  </a:lnTo>
                  <a:lnTo>
                    <a:pt x="42" y="139"/>
                  </a:lnTo>
                  <a:lnTo>
                    <a:pt x="19" y="139"/>
                  </a:lnTo>
                  <a:lnTo>
                    <a:pt x="9" y="131"/>
                  </a:lnTo>
                  <a:lnTo>
                    <a:pt x="0" y="112"/>
                  </a:lnTo>
                  <a:lnTo>
                    <a:pt x="2" y="112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grpSp>
          <p:nvGrpSpPr>
            <p:cNvPr id="1080" name=""/>
            <p:cNvGrpSpPr/>
            <p:nvPr/>
          </p:nvGrpSpPr>
          <p:grpSpPr>
            <a:xfrm>
              <a:off x="7867800" y="3963960"/>
              <a:ext cx="312480" cy="220680"/>
              <a:chOff x="7867800" y="3963960"/>
              <a:chExt cx="312480" cy="220680"/>
            </a:xfrm>
          </p:grpSpPr>
          <p:sp>
            <p:nvSpPr>
              <p:cNvPr id="1081" name=""/>
              <p:cNvSpPr/>
              <p:nvPr/>
            </p:nvSpPr>
            <p:spPr>
              <a:xfrm>
                <a:off x="7867800" y="3963960"/>
                <a:ext cx="312480" cy="220680"/>
              </a:xfrm>
              <a:custGeom>
                <a:avLst/>
                <a:gdLst/>
                <a:ahLst/>
                <a:rect l="l" t="t" r="r" b="b"/>
                <a:pathLst>
                  <a:path w="197" h="139">
                    <a:moveTo>
                      <a:pt x="2" y="112"/>
                    </a:moveTo>
                    <a:lnTo>
                      <a:pt x="9" y="120"/>
                    </a:lnTo>
                    <a:lnTo>
                      <a:pt x="29" y="124"/>
                    </a:lnTo>
                    <a:lnTo>
                      <a:pt x="33" y="107"/>
                    </a:lnTo>
                    <a:lnTo>
                      <a:pt x="37" y="107"/>
                    </a:lnTo>
                    <a:lnTo>
                      <a:pt x="42" y="93"/>
                    </a:lnTo>
                    <a:lnTo>
                      <a:pt x="66" y="88"/>
                    </a:lnTo>
                    <a:lnTo>
                      <a:pt x="85" y="64"/>
                    </a:lnTo>
                    <a:lnTo>
                      <a:pt x="89" y="55"/>
                    </a:lnTo>
                    <a:lnTo>
                      <a:pt x="101" y="66"/>
                    </a:lnTo>
                    <a:lnTo>
                      <a:pt x="108" y="50"/>
                    </a:lnTo>
                    <a:lnTo>
                      <a:pt x="118" y="60"/>
                    </a:lnTo>
                    <a:lnTo>
                      <a:pt x="113" y="47"/>
                    </a:lnTo>
                    <a:lnTo>
                      <a:pt x="120" y="41"/>
                    </a:lnTo>
                    <a:lnTo>
                      <a:pt x="118" y="33"/>
                    </a:lnTo>
                    <a:lnTo>
                      <a:pt x="124" y="31"/>
                    </a:lnTo>
                    <a:lnTo>
                      <a:pt x="145" y="0"/>
                    </a:lnTo>
                    <a:lnTo>
                      <a:pt x="145" y="6"/>
                    </a:lnTo>
                    <a:lnTo>
                      <a:pt x="153" y="0"/>
                    </a:lnTo>
                    <a:lnTo>
                      <a:pt x="155" y="6"/>
                    </a:lnTo>
                    <a:lnTo>
                      <a:pt x="164" y="11"/>
                    </a:lnTo>
                    <a:lnTo>
                      <a:pt x="164" y="23"/>
                    </a:lnTo>
                    <a:lnTo>
                      <a:pt x="172" y="20"/>
                    </a:lnTo>
                    <a:lnTo>
                      <a:pt x="172" y="28"/>
                    </a:lnTo>
                    <a:lnTo>
                      <a:pt x="176" y="28"/>
                    </a:lnTo>
                    <a:lnTo>
                      <a:pt x="197" y="41"/>
                    </a:lnTo>
                    <a:lnTo>
                      <a:pt x="186" y="47"/>
                    </a:lnTo>
                    <a:lnTo>
                      <a:pt x="176" y="47"/>
                    </a:lnTo>
                    <a:lnTo>
                      <a:pt x="183" y="60"/>
                    </a:lnTo>
                    <a:lnTo>
                      <a:pt x="172" y="64"/>
                    </a:lnTo>
                    <a:lnTo>
                      <a:pt x="165" y="60"/>
                    </a:lnTo>
                    <a:lnTo>
                      <a:pt x="162" y="64"/>
                    </a:lnTo>
                    <a:lnTo>
                      <a:pt x="151" y="60"/>
                    </a:lnTo>
                    <a:lnTo>
                      <a:pt x="127" y="60"/>
                    </a:lnTo>
                    <a:lnTo>
                      <a:pt x="103" y="117"/>
                    </a:lnTo>
                    <a:lnTo>
                      <a:pt x="99" y="124"/>
                    </a:lnTo>
                    <a:lnTo>
                      <a:pt x="94" y="129"/>
                    </a:lnTo>
                    <a:lnTo>
                      <a:pt x="77" y="131"/>
                    </a:lnTo>
                    <a:lnTo>
                      <a:pt x="66" y="124"/>
                    </a:lnTo>
                    <a:lnTo>
                      <a:pt x="56" y="124"/>
                    </a:lnTo>
                    <a:lnTo>
                      <a:pt x="42" y="139"/>
                    </a:lnTo>
                    <a:lnTo>
                      <a:pt x="19" y="139"/>
                    </a:lnTo>
                    <a:lnTo>
                      <a:pt x="9" y="131"/>
                    </a:lnTo>
                    <a:lnTo>
                      <a:pt x="0" y="112"/>
                    </a:lnTo>
                    <a:lnTo>
                      <a:pt x="2" y="112"/>
                    </a:lnTo>
                    <a:close/>
                  </a:path>
                </a:pathLst>
              </a:custGeom>
              <a:solidFill>
                <a:srgbClr val="008226"/>
              </a:solidFill>
              <a:ln w="9360">
                <a:solidFill>
                  <a:srgbClr val="008226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082" name=""/>
              <p:cNvSpPr/>
              <p:nvPr/>
            </p:nvSpPr>
            <p:spPr>
              <a:xfrm>
                <a:off x="7867800" y="3963960"/>
                <a:ext cx="312480" cy="220680"/>
              </a:xfrm>
              <a:custGeom>
                <a:avLst/>
                <a:gdLst/>
                <a:ahLst/>
                <a:rect l="l" t="t" r="r" b="b"/>
                <a:pathLst>
                  <a:path w="197" h="139">
                    <a:moveTo>
                      <a:pt x="2" y="112"/>
                    </a:moveTo>
                    <a:lnTo>
                      <a:pt x="9" y="120"/>
                    </a:lnTo>
                    <a:lnTo>
                      <a:pt x="29" y="124"/>
                    </a:lnTo>
                    <a:lnTo>
                      <a:pt x="33" y="107"/>
                    </a:lnTo>
                    <a:lnTo>
                      <a:pt x="37" y="107"/>
                    </a:lnTo>
                    <a:lnTo>
                      <a:pt x="42" y="93"/>
                    </a:lnTo>
                    <a:lnTo>
                      <a:pt x="66" y="88"/>
                    </a:lnTo>
                    <a:lnTo>
                      <a:pt x="85" y="64"/>
                    </a:lnTo>
                    <a:lnTo>
                      <a:pt x="89" y="55"/>
                    </a:lnTo>
                    <a:lnTo>
                      <a:pt x="101" y="66"/>
                    </a:lnTo>
                    <a:lnTo>
                      <a:pt x="108" y="50"/>
                    </a:lnTo>
                    <a:lnTo>
                      <a:pt x="118" y="60"/>
                    </a:lnTo>
                    <a:lnTo>
                      <a:pt x="113" y="47"/>
                    </a:lnTo>
                    <a:lnTo>
                      <a:pt x="120" y="41"/>
                    </a:lnTo>
                    <a:lnTo>
                      <a:pt x="118" y="33"/>
                    </a:lnTo>
                    <a:lnTo>
                      <a:pt x="124" y="31"/>
                    </a:lnTo>
                    <a:lnTo>
                      <a:pt x="145" y="0"/>
                    </a:lnTo>
                    <a:lnTo>
                      <a:pt x="145" y="6"/>
                    </a:lnTo>
                    <a:lnTo>
                      <a:pt x="153" y="0"/>
                    </a:lnTo>
                    <a:lnTo>
                      <a:pt x="155" y="6"/>
                    </a:lnTo>
                    <a:lnTo>
                      <a:pt x="164" y="11"/>
                    </a:lnTo>
                    <a:lnTo>
                      <a:pt x="164" y="23"/>
                    </a:lnTo>
                    <a:lnTo>
                      <a:pt x="172" y="20"/>
                    </a:lnTo>
                    <a:lnTo>
                      <a:pt x="172" y="28"/>
                    </a:lnTo>
                    <a:lnTo>
                      <a:pt x="176" y="28"/>
                    </a:lnTo>
                    <a:lnTo>
                      <a:pt x="197" y="41"/>
                    </a:lnTo>
                    <a:lnTo>
                      <a:pt x="186" y="47"/>
                    </a:lnTo>
                    <a:lnTo>
                      <a:pt x="176" y="47"/>
                    </a:lnTo>
                    <a:lnTo>
                      <a:pt x="183" y="60"/>
                    </a:lnTo>
                    <a:lnTo>
                      <a:pt x="172" y="64"/>
                    </a:lnTo>
                    <a:lnTo>
                      <a:pt x="165" y="60"/>
                    </a:lnTo>
                    <a:lnTo>
                      <a:pt x="162" y="64"/>
                    </a:lnTo>
                    <a:lnTo>
                      <a:pt x="151" y="60"/>
                    </a:lnTo>
                    <a:lnTo>
                      <a:pt x="127" y="60"/>
                    </a:lnTo>
                    <a:lnTo>
                      <a:pt x="103" y="117"/>
                    </a:lnTo>
                    <a:lnTo>
                      <a:pt x="99" y="124"/>
                    </a:lnTo>
                    <a:lnTo>
                      <a:pt x="94" y="129"/>
                    </a:lnTo>
                    <a:lnTo>
                      <a:pt x="77" y="131"/>
                    </a:lnTo>
                    <a:lnTo>
                      <a:pt x="66" y="124"/>
                    </a:lnTo>
                    <a:lnTo>
                      <a:pt x="56" y="124"/>
                    </a:lnTo>
                    <a:lnTo>
                      <a:pt x="42" y="139"/>
                    </a:lnTo>
                    <a:lnTo>
                      <a:pt x="19" y="139"/>
                    </a:lnTo>
                    <a:lnTo>
                      <a:pt x="9" y="131"/>
                    </a:lnTo>
                    <a:lnTo>
                      <a:pt x="0" y="112"/>
                    </a:lnTo>
                    <a:lnTo>
                      <a:pt x="2" y="112"/>
                    </a:lnTo>
                  </a:path>
                </a:pathLst>
              </a:custGeom>
              <a:solidFill>
                <a:srgbClr val="008226"/>
              </a:solidFill>
              <a:ln w="3240">
                <a:solidFill>
                  <a:srgbClr val="008226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  <p:sp>
          <p:nvSpPr>
            <p:cNvPr id="1083" name=""/>
            <p:cNvSpPr/>
            <p:nvPr/>
          </p:nvSpPr>
          <p:spPr>
            <a:xfrm>
              <a:off x="7562880" y="3970440"/>
              <a:ext cx="135000" cy="195120"/>
            </a:xfrm>
            <a:custGeom>
              <a:avLst/>
              <a:gdLst/>
              <a:ahLst/>
              <a:rect l="l" t="t" r="r" b="b"/>
              <a:pathLst>
                <a:path w="85" h="123">
                  <a:moveTo>
                    <a:pt x="42" y="13"/>
                  </a:moveTo>
                  <a:lnTo>
                    <a:pt x="45" y="13"/>
                  </a:lnTo>
                  <a:lnTo>
                    <a:pt x="59" y="24"/>
                  </a:lnTo>
                  <a:lnTo>
                    <a:pt x="66" y="38"/>
                  </a:lnTo>
                  <a:lnTo>
                    <a:pt x="66" y="79"/>
                  </a:lnTo>
                  <a:lnTo>
                    <a:pt x="85" y="114"/>
                  </a:lnTo>
                  <a:lnTo>
                    <a:pt x="81" y="123"/>
                  </a:lnTo>
                  <a:lnTo>
                    <a:pt x="75" y="118"/>
                  </a:lnTo>
                  <a:lnTo>
                    <a:pt x="66" y="123"/>
                  </a:lnTo>
                  <a:lnTo>
                    <a:pt x="25" y="90"/>
                  </a:lnTo>
                  <a:lnTo>
                    <a:pt x="9" y="56"/>
                  </a:lnTo>
                  <a:lnTo>
                    <a:pt x="2" y="5"/>
                  </a:lnTo>
                  <a:lnTo>
                    <a:pt x="0" y="0"/>
                  </a:lnTo>
                  <a:lnTo>
                    <a:pt x="17" y="5"/>
                  </a:lnTo>
                  <a:lnTo>
                    <a:pt x="23" y="24"/>
                  </a:lnTo>
                  <a:lnTo>
                    <a:pt x="29" y="17"/>
                  </a:lnTo>
                  <a:lnTo>
                    <a:pt x="38" y="17"/>
                  </a:lnTo>
                  <a:lnTo>
                    <a:pt x="42" y="13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grpSp>
          <p:nvGrpSpPr>
            <p:cNvPr id="1084" name=""/>
            <p:cNvGrpSpPr/>
            <p:nvPr/>
          </p:nvGrpSpPr>
          <p:grpSpPr>
            <a:xfrm>
              <a:off x="7562880" y="3970440"/>
              <a:ext cx="135000" cy="195120"/>
              <a:chOff x="7562880" y="3970440"/>
              <a:chExt cx="135000" cy="195120"/>
            </a:xfrm>
          </p:grpSpPr>
          <p:sp>
            <p:nvSpPr>
              <p:cNvPr id="1085" name=""/>
              <p:cNvSpPr/>
              <p:nvPr/>
            </p:nvSpPr>
            <p:spPr>
              <a:xfrm>
                <a:off x="7562880" y="3970440"/>
                <a:ext cx="135000" cy="195120"/>
              </a:xfrm>
              <a:custGeom>
                <a:avLst/>
                <a:gdLst/>
                <a:ahLst/>
                <a:rect l="l" t="t" r="r" b="b"/>
                <a:pathLst>
                  <a:path w="85" h="123">
                    <a:moveTo>
                      <a:pt x="42" y="13"/>
                    </a:moveTo>
                    <a:lnTo>
                      <a:pt x="45" y="13"/>
                    </a:lnTo>
                    <a:lnTo>
                      <a:pt x="59" y="24"/>
                    </a:lnTo>
                    <a:lnTo>
                      <a:pt x="66" y="38"/>
                    </a:lnTo>
                    <a:lnTo>
                      <a:pt x="66" y="79"/>
                    </a:lnTo>
                    <a:lnTo>
                      <a:pt x="85" y="114"/>
                    </a:lnTo>
                    <a:lnTo>
                      <a:pt x="81" y="123"/>
                    </a:lnTo>
                    <a:lnTo>
                      <a:pt x="75" y="118"/>
                    </a:lnTo>
                    <a:lnTo>
                      <a:pt x="66" y="123"/>
                    </a:lnTo>
                    <a:lnTo>
                      <a:pt x="25" y="90"/>
                    </a:lnTo>
                    <a:lnTo>
                      <a:pt x="9" y="56"/>
                    </a:lnTo>
                    <a:lnTo>
                      <a:pt x="2" y="5"/>
                    </a:lnTo>
                    <a:lnTo>
                      <a:pt x="0" y="0"/>
                    </a:lnTo>
                    <a:lnTo>
                      <a:pt x="17" y="5"/>
                    </a:lnTo>
                    <a:lnTo>
                      <a:pt x="23" y="24"/>
                    </a:lnTo>
                    <a:lnTo>
                      <a:pt x="29" y="17"/>
                    </a:lnTo>
                    <a:lnTo>
                      <a:pt x="38" y="17"/>
                    </a:lnTo>
                    <a:lnTo>
                      <a:pt x="42" y="13"/>
                    </a:lnTo>
                    <a:close/>
                  </a:path>
                </a:pathLst>
              </a:custGeom>
              <a:solidFill>
                <a:srgbClr val="008226"/>
              </a:solidFill>
              <a:ln w="9360">
                <a:solidFill>
                  <a:srgbClr val="008226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086" name=""/>
              <p:cNvSpPr/>
              <p:nvPr/>
            </p:nvSpPr>
            <p:spPr>
              <a:xfrm>
                <a:off x="7562880" y="3970440"/>
                <a:ext cx="135000" cy="195120"/>
              </a:xfrm>
              <a:custGeom>
                <a:avLst/>
                <a:gdLst/>
                <a:ahLst/>
                <a:rect l="l" t="t" r="r" b="b"/>
                <a:pathLst>
                  <a:path w="85" h="123">
                    <a:moveTo>
                      <a:pt x="42" y="13"/>
                    </a:moveTo>
                    <a:lnTo>
                      <a:pt x="45" y="13"/>
                    </a:lnTo>
                    <a:lnTo>
                      <a:pt x="59" y="24"/>
                    </a:lnTo>
                    <a:lnTo>
                      <a:pt x="66" y="38"/>
                    </a:lnTo>
                    <a:lnTo>
                      <a:pt x="66" y="79"/>
                    </a:lnTo>
                    <a:lnTo>
                      <a:pt x="85" y="114"/>
                    </a:lnTo>
                    <a:lnTo>
                      <a:pt x="81" y="123"/>
                    </a:lnTo>
                    <a:lnTo>
                      <a:pt x="75" y="118"/>
                    </a:lnTo>
                    <a:lnTo>
                      <a:pt x="66" y="123"/>
                    </a:lnTo>
                    <a:lnTo>
                      <a:pt x="25" y="90"/>
                    </a:lnTo>
                    <a:lnTo>
                      <a:pt x="9" y="56"/>
                    </a:lnTo>
                    <a:lnTo>
                      <a:pt x="2" y="5"/>
                    </a:lnTo>
                    <a:lnTo>
                      <a:pt x="0" y="0"/>
                    </a:lnTo>
                    <a:lnTo>
                      <a:pt x="17" y="5"/>
                    </a:lnTo>
                    <a:lnTo>
                      <a:pt x="23" y="24"/>
                    </a:lnTo>
                    <a:lnTo>
                      <a:pt x="29" y="17"/>
                    </a:lnTo>
                    <a:lnTo>
                      <a:pt x="38" y="17"/>
                    </a:lnTo>
                    <a:lnTo>
                      <a:pt x="42" y="13"/>
                    </a:lnTo>
                  </a:path>
                </a:pathLst>
              </a:custGeom>
              <a:solidFill>
                <a:srgbClr val="008226"/>
              </a:solidFill>
              <a:ln w="3240">
                <a:solidFill>
                  <a:srgbClr val="008226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  <p:sp>
          <p:nvSpPr>
            <p:cNvPr id="1087" name=""/>
            <p:cNvSpPr/>
            <p:nvPr/>
          </p:nvSpPr>
          <p:spPr>
            <a:xfrm>
              <a:off x="6915240" y="3030480"/>
              <a:ext cx="257040" cy="168480"/>
            </a:xfrm>
            <a:custGeom>
              <a:avLst/>
              <a:gdLst/>
              <a:ahLst/>
              <a:rect l="l" t="t" r="r" b="b"/>
              <a:pathLst>
                <a:path w="162" h="106">
                  <a:moveTo>
                    <a:pt x="20" y="3"/>
                  </a:moveTo>
                  <a:lnTo>
                    <a:pt x="24" y="8"/>
                  </a:lnTo>
                  <a:lnTo>
                    <a:pt x="26" y="0"/>
                  </a:lnTo>
                  <a:lnTo>
                    <a:pt x="47" y="5"/>
                  </a:lnTo>
                  <a:lnTo>
                    <a:pt x="63" y="19"/>
                  </a:lnTo>
                  <a:lnTo>
                    <a:pt x="70" y="34"/>
                  </a:lnTo>
                  <a:lnTo>
                    <a:pt x="84" y="29"/>
                  </a:lnTo>
                  <a:lnTo>
                    <a:pt x="82" y="41"/>
                  </a:lnTo>
                  <a:lnTo>
                    <a:pt x="103" y="46"/>
                  </a:lnTo>
                  <a:lnTo>
                    <a:pt x="103" y="54"/>
                  </a:lnTo>
                  <a:lnTo>
                    <a:pt x="113" y="57"/>
                  </a:lnTo>
                  <a:lnTo>
                    <a:pt x="119" y="65"/>
                  </a:lnTo>
                  <a:lnTo>
                    <a:pt x="134" y="63"/>
                  </a:lnTo>
                  <a:lnTo>
                    <a:pt x="148" y="68"/>
                  </a:lnTo>
                  <a:lnTo>
                    <a:pt x="162" y="65"/>
                  </a:lnTo>
                  <a:lnTo>
                    <a:pt x="160" y="84"/>
                  </a:lnTo>
                  <a:lnTo>
                    <a:pt x="158" y="89"/>
                  </a:lnTo>
                  <a:lnTo>
                    <a:pt x="162" y="97"/>
                  </a:lnTo>
                  <a:lnTo>
                    <a:pt x="160" y="103"/>
                  </a:lnTo>
                  <a:lnTo>
                    <a:pt x="143" y="106"/>
                  </a:lnTo>
                  <a:lnTo>
                    <a:pt x="99" y="95"/>
                  </a:lnTo>
                  <a:lnTo>
                    <a:pt x="86" y="79"/>
                  </a:lnTo>
                  <a:lnTo>
                    <a:pt x="55" y="79"/>
                  </a:lnTo>
                  <a:lnTo>
                    <a:pt x="0" y="41"/>
                  </a:lnTo>
                  <a:lnTo>
                    <a:pt x="5" y="15"/>
                  </a:lnTo>
                  <a:lnTo>
                    <a:pt x="20" y="3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grpSp>
          <p:nvGrpSpPr>
            <p:cNvPr id="1088" name=""/>
            <p:cNvGrpSpPr/>
            <p:nvPr/>
          </p:nvGrpSpPr>
          <p:grpSpPr>
            <a:xfrm>
              <a:off x="6915240" y="3030480"/>
              <a:ext cx="257040" cy="168480"/>
              <a:chOff x="6915240" y="3030480"/>
              <a:chExt cx="257040" cy="168480"/>
            </a:xfrm>
          </p:grpSpPr>
          <p:sp>
            <p:nvSpPr>
              <p:cNvPr id="1089" name=""/>
              <p:cNvSpPr/>
              <p:nvPr/>
            </p:nvSpPr>
            <p:spPr>
              <a:xfrm>
                <a:off x="6915240" y="3030480"/>
                <a:ext cx="257040" cy="168480"/>
              </a:xfrm>
              <a:custGeom>
                <a:avLst/>
                <a:gdLst/>
                <a:ahLst/>
                <a:rect l="l" t="t" r="r" b="b"/>
                <a:pathLst>
                  <a:path w="162" h="106">
                    <a:moveTo>
                      <a:pt x="20" y="3"/>
                    </a:moveTo>
                    <a:lnTo>
                      <a:pt x="24" y="8"/>
                    </a:lnTo>
                    <a:lnTo>
                      <a:pt x="26" y="0"/>
                    </a:lnTo>
                    <a:lnTo>
                      <a:pt x="47" y="5"/>
                    </a:lnTo>
                    <a:lnTo>
                      <a:pt x="63" y="19"/>
                    </a:lnTo>
                    <a:lnTo>
                      <a:pt x="70" y="34"/>
                    </a:lnTo>
                    <a:lnTo>
                      <a:pt x="84" y="29"/>
                    </a:lnTo>
                    <a:lnTo>
                      <a:pt x="82" y="41"/>
                    </a:lnTo>
                    <a:lnTo>
                      <a:pt x="103" y="46"/>
                    </a:lnTo>
                    <a:lnTo>
                      <a:pt x="103" y="54"/>
                    </a:lnTo>
                    <a:lnTo>
                      <a:pt x="113" y="57"/>
                    </a:lnTo>
                    <a:lnTo>
                      <a:pt x="119" y="65"/>
                    </a:lnTo>
                    <a:lnTo>
                      <a:pt x="134" y="63"/>
                    </a:lnTo>
                    <a:lnTo>
                      <a:pt x="148" y="68"/>
                    </a:lnTo>
                    <a:lnTo>
                      <a:pt x="162" y="65"/>
                    </a:lnTo>
                    <a:lnTo>
                      <a:pt x="160" y="84"/>
                    </a:lnTo>
                    <a:lnTo>
                      <a:pt x="158" y="89"/>
                    </a:lnTo>
                    <a:lnTo>
                      <a:pt x="162" y="97"/>
                    </a:lnTo>
                    <a:lnTo>
                      <a:pt x="160" y="103"/>
                    </a:lnTo>
                    <a:lnTo>
                      <a:pt x="143" y="106"/>
                    </a:lnTo>
                    <a:lnTo>
                      <a:pt x="99" y="95"/>
                    </a:lnTo>
                    <a:lnTo>
                      <a:pt x="86" y="79"/>
                    </a:lnTo>
                    <a:lnTo>
                      <a:pt x="55" y="79"/>
                    </a:lnTo>
                    <a:lnTo>
                      <a:pt x="0" y="41"/>
                    </a:lnTo>
                    <a:lnTo>
                      <a:pt x="5" y="15"/>
                    </a:lnTo>
                    <a:lnTo>
                      <a:pt x="20" y="3"/>
                    </a:lnTo>
                    <a:close/>
                  </a:path>
                </a:pathLst>
              </a:custGeom>
              <a:solidFill>
                <a:srgbClr val="008226"/>
              </a:solidFill>
              <a:ln w="9360">
                <a:solidFill>
                  <a:srgbClr val="008226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090" name=""/>
              <p:cNvSpPr/>
              <p:nvPr/>
            </p:nvSpPr>
            <p:spPr>
              <a:xfrm>
                <a:off x="6915240" y="3030480"/>
                <a:ext cx="257040" cy="168480"/>
              </a:xfrm>
              <a:custGeom>
                <a:avLst/>
                <a:gdLst/>
                <a:ahLst/>
                <a:rect l="l" t="t" r="r" b="b"/>
                <a:pathLst>
                  <a:path w="162" h="106">
                    <a:moveTo>
                      <a:pt x="20" y="3"/>
                    </a:moveTo>
                    <a:lnTo>
                      <a:pt x="24" y="8"/>
                    </a:lnTo>
                    <a:lnTo>
                      <a:pt x="26" y="0"/>
                    </a:lnTo>
                    <a:lnTo>
                      <a:pt x="47" y="5"/>
                    </a:lnTo>
                    <a:lnTo>
                      <a:pt x="63" y="19"/>
                    </a:lnTo>
                    <a:lnTo>
                      <a:pt x="70" y="34"/>
                    </a:lnTo>
                    <a:lnTo>
                      <a:pt x="84" y="29"/>
                    </a:lnTo>
                    <a:lnTo>
                      <a:pt x="82" y="41"/>
                    </a:lnTo>
                    <a:lnTo>
                      <a:pt x="103" y="46"/>
                    </a:lnTo>
                    <a:lnTo>
                      <a:pt x="103" y="54"/>
                    </a:lnTo>
                    <a:lnTo>
                      <a:pt x="113" y="57"/>
                    </a:lnTo>
                    <a:lnTo>
                      <a:pt x="119" y="65"/>
                    </a:lnTo>
                    <a:lnTo>
                      <a:pt x="134" y="63"/>
                    </a:lnTo>
                    <a:lnTo>
                      <a:pt x="148" y="68"/>
                    </a:lnTo>
                    <a:lnTo>
                      <a:pt x="162" y="65"/>
                    </a:lnTo>
                    <a:lnTo>
                      <a:pt x="160" y="84"/>
                    </a:lnTo>
                    <a:lnTo>
                      <a:pt x="158" y="89"/>
                    </a:lnTo>
                    <a:lnTo>
                      <a:pt x="162" y="97"/>
                    </a:lnTo>
                    <a:lnTo>
                      <a:pt x="160" y="103"/>
                    </a:lnTo>
                    <a:lnTo>
                      <a:pt x="143" y="106"/>
                    </a:lnTo>
                    <a:lnTo>
                      <a:pt x="99" y="95"/>
                    </a:lnTo>
                    <a:lnTo>
                      <a:pt x="86" y="79"/>
                    </a:lnTo>
                    <a:lnTo>
                      <a:pt x="55" y="79"/>
                    </a:lnTo>
                    <a:lnTo>
                      <a:pt x="0" y="41"/>
                    </a:lnTo>
                    <a:lnTo>
                      <a:pt x="5" y="15"/>
                    </a:lnTo>
                    <a:lnTo>
                      <a:pt x="20" y="3"/>
                    </a:lnTo>
                  </a:path>
                </a:pathLst>
              </a:custGeom>
              <a:solidFill>
                <a:srgbClr val="008226"/>
              </a:solidFill>
              <a:ln w="3240">
                <a:solidFill>
                  <a:srgbClr val="008226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  <p:sp>
          <p:nvSpPr>
            <p:cNvPr id="1091" name=""/>
            <p:cNvSpPr/>
            <p:nvPr/>
          </p:nvSpPr>
          <p:spPr>
            <a:xfrm>
              <a:off x="7678800" y="4160880"/>
              <a:ext cx="9360" cy="7920"/>
            </a:xfrm>
            <a:custGeom>
              <a:avLst/>
              <a:gdLst/>
              <a:ahLst/>
              <a:rect l="l" t="t" r="r" b="b"/>
              <a:pathLst>
                <a:path w="6" h="5">
                  <a:moveTo>
                    <a:pt x="6" y="2"/>
                  </a:moveTo>
                  <a:lnTo>
                    <a:pt x="4" y="0"/>
                  </a:lnTo>
                  <a:lnTo>
                    <a:pt x="0" y="5"/>
                  </a:lnTo>
                  <a:lnTo>
                    <a:pt x="6" y="2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8880" bIns="-388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grpSp>
          <p:nvGrpSpPr>
            <p:cNvPr id="1092" name=""/>
            <p:cNvGrpSpPr/>
            <p:nvPr/>
          </p:nvGrpSpPr>
          <p:grpSpPr>
            <a:xfrm>
              <a:off x="7678800" y="4160880"/>
              <a:ext cx="9360" cy="7920"/>
              <a:chOff x="7678800" y="4160880"/>
              <a:chExt cx="9360" cy="7920"/>
            </a:xfrm>
          </p:grpSpPr>
          <p:sp>
            <p:nvSpPr>
              <p:cNvPr id="1093" name=""/>
              <p:cNvSpPr/>
              <p:nvPr/>
            </p:nvSpPr>
            <p:spPr>
              <a:xfrm>
                <a:off x="7678800" y="4160880"/>
                <a:ext cx="9360" cy="7920"/>
              </a:xfrm>
              <a:custGeom>
                <a:avLst/>
                <a:gdLst/>
                <a:ahLst/>
                <a:rect l="l" t="t" r="r" b="b"/>
                <a:pathLst>
                  <a:path w="6" h="5">
                    <a:moveTo>
                      <a:pt x="6" y="2"/>
                    </a:moveTo>
                    <a:lnTo>
                      <a:pt x="4" y="0"/>
                    </a:lnTo>
                    <a:lnTo>
                      <a:pt x="0" y="5"/>
                    </a:lnTo>
                    <a:lnTo>
                      <a:pt x="6" y="2"/>
                    </a:lnTo>
                    <a:close/>
                  </a:path>
                </a:pathLst>
              </a:custGeom>
              <a:solidFill>
                <a:srgbClr val="008226"/>
              </a:solidFill>
              <a:ln w="9360">
                <a:solidFill>
                  <a:srgbClr val="008226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38880" bIns="-388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094" name=""/>
              <p:cNvSpPr/>
              <p:nvPr/>
            </p:nvSpPr>
            <p:spPr>
              <a:xfrm>
                <a:off x="7678800" y="4160880"/>
                <a:ext cx="9360" cy="7920"/>
              </a:xfrm>
              <a:custGeom>
                <a:avLst/>
                <a:gdLst/>
                <a:ahLst/>
                <a:rect l="l" t="t" r="r" b="b"/>
                <a:pathLst>
                  <a:path w="6" h="5">
                    <a:moveTo>
                      <a:pt x="6" y="2"/>
                    </a:moveTo>
                    <a:lnTo>
                      <a:pt x="4" y="0"/>
                    </a:lnTo>
                    <a:lnTo>
                      <a:pt x="0" y="5"/>
                    </a:lnTo>
                    <a:lnTo>
                      <a:pt x="6" y="2"/>
                    </a:lnTo>
                  </a:path>
                </a:pathLst>
              </a:custGeom>
              <a:solidFill>
                <a:srgbClr val="008226"/>
              </a:solidFill>
              <a:ln w="3240">
                <a:solidFill>
                  <a:srgbClr val="008226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38880" bIns="-388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  <p:sp>
          <p:nvSpPr>
            <p:cNvPr id="1095" name=""/>
            <p:cNvSpPr/>
            <p:nvPr/>
          </p:nvSpPr>
          <p:spPr>
            <a:xfrm>
              <a:off x="7481880" y="3429000"/>
              <a:ext cx="252360" cy="579600"/>
            </a:xfrm>
            <a:custGeom>
              <a:avLst/>
              <a:gdLst/>
              <a:ahLst/>
              <a:rect l="l" t="t" r="r" b="b"/>
              <a:pathLst>
                <a:path w="159" h="365">
                  <a:moveTo>
                    <a:pt x="152" y="158"/>
                  </a:moveTo>
                  <a:lnTo>
                    <a:pt x="113" y="156"/>
                  </a:lnTo>
                  <a:lnTo>
                    <a:pt x="99" y="171"/>
                  </a:lnTo>
                  <a:lnTo>
                    <a:pt x="95" y="185"/>
                  </a:lnTo>
                  <a:lnTo>
                    <a:pt x="96" y="199"/>
                  </a:lnTo>
                  <a:lnTo>
                    <a:pt x="105" y="209"/>
                  </a:lnTo>
                  <a:lnTo>
                    <a:pt x="107" y="223"/>
                  </a:lnTo>
                  <a:lnTo>
                    <a:pt x="101" y="212"/>
                  </a:lnTo>
                  <a:lnTo>
                    <a:pt x="87" y="199"/>
                  </a:lnTo>
                  <a:lnTo>
                    <a:pt x="66" y="199"/>
                  </a:lnTo>
                  <a:lnTo>
                    <a:pt x="66" y="177"/>
                  </a:lnTo>
                  <a:lnTo>
                    <a:pt x="52" y="175"/>
                  </a:lnTo>
                  <a:lnTo>
                    <a:pt x="47" y="180"/>
                  </a:lnTo>
                  <a:lnTo>
                    <a:pt x="45" y="209"/>
                  </a:lnTo>
                  <a:lnTo>
                    <a:pt x="31" y="257"/>
                  </a:lnTo>
                  <a:lnTo>
                    <a:pt x="33" y="281"/>
                  </a:lnTo>
                  <a:lnTo>
                    <a:pt x="45" y="281"/>
                  </a:lnTo>
                  <a:lnTo>
                    <a:pt x="60" y="324"/>
                  </a:lnTo>
                  <a:lnTo>
                    <a:pt x="66" y="334"/>
                  </a:lnTo>
                  <a:lnTo>
                    <a:pt x="80" y="337"/>
                  </a:lnTo>
                  <a:lnTo>
                    <a:pt x="93" y="354"/>
                  </a:lnTo>
                  <a:lnTo>
                    <a:pt x="89" y="357"/>
                  </a:lnTo>
                  <a:lnTo>
                    <a:pt x="80" y="357"/>
                  </a:lnTo>
                  <a:lnTo>
                    <a:pt x="75" y="365"/>
                  </a:lnTo>
                  <a:lnTo>
                    <a:pt x="68" y="346"/>
                  </a:lnTo>
                  <a:lnTo>
                    <a:pt x="52" y="341"/>
                  </a:lnTo>
                  <a:lnTo>
                    <a:pt x="54" y="346"/>
                  </a:lnTo>
                  <a:lnTo>
                    <a:pt x="23" y="302"/>
                  </a:lnTo>
                  <a:lnTo>
                    <a:pt x="14" y="305"/>
                  </a:lnTo>
                  <a:lnTo>
                    <a:pt x="14" y="286"/>
                  </a:lnTo>
                  <a:lnTo>
                    <a:pt x="23" y="257"/>
                  </a:lnTo>
                  <a:lnTo>
                    <a:pt x="25" y="240"/>
                  </a:lnTo>
                  <a:lnTo>
                    <a:pt x="39" y="216"/>
                  </a:lnTo>
                  <a:lnTo>
                    <a:pt x="29" y="188"/>
                  </a:lnTo>
                  <a:lnTo>
                    <a:pt x="29" y="166"/>
                  </a:lnTo>
                  <a:lnTo>
                    <a:pt x="14" y="152"/>
                  </a:lnTo>
                  <a:lnTo>
                    <a:pt x="12" y="144"/>
                  </a:lnTo>
                  <a:lnTo>
                    <a:pt x="23" y="112"/>
                  </a:lnTo>
                  <a:lnTo>
                    <a:pt x="19" y="108"/>
                  </a:lnTo>
                  <a:lnTo>
                    <a:pt x="16" y="89"/>
                  </a:lnTo>
                  <a:lnTo>
                    <a:pt x="7" y="77"/>
                  </a:lnTo>
                  <a:lnTo>
                    <a:pt x="0" y="57"/>
                  </a:lnTo>
                  <a:lnTo>
                    <a:pt x="9" y="29"/>
                  </a:lnTo>
                  <a:lnTo>
                    <a:pt x="25" y="27"/>
                  </a:lnTo>
                  <a:lnTo>
                    <a:pt x="45" y="10"/>
                  </a:lnTo>
                  <a:lnTo>
                    <a:pt x="54" y="0"/>
                  </a:lnTo>
                  <a:lnTo>
                    <a:pt x="52" y="8"/>
                  </a:lnTo>
                  <a:lnTo>
                    <a:pt x="58" y="10"/>
                  </a:lnTo>
                  <a:lnTo>
                    <a:pt x="60" y="27"/>
                  </a:lnTo>
                  <a:lnTo>
                    <a:pt x="70" y="29"/>
                  </a:lnTo>
                  <a:lnTo>
                    <a:pt x="66" y="77"/>
                  </a:lnTo>
                  <a:lnTo>
                    <a:pt x="87" y="63"/>
                  </a:lnTo>
                  <a:lnTo>
                    <a:pt x="101" y="70"/>
                  </a:lnTo>
                  <a:lnTo>
                    <a:pt x="107" y="68"/>
                  </a:lnTo>
                  <a:lnTo>
                    <a:pt x="112" y="60"/>
                  </a:lnTo>
                  <a:lnTo>
                    <a:pt x="117" y="57"/>
                  </a:lnTo>
                  <a:lnTo>
                    <a:pt x="124" y="57"/>
                  </a:lnTo>
                  <a:lnTo>
                    <a:pt x="138" y="77"/>
                  </a:lnTo>
                  <a:lnTo>
                    <a:pt x="145" y="108"/>
                  </a:lnTo>
                  <a:lnTo>
                    <a:pt x="159" y="125"/>
                  </a:lnTo>
                  <a:lnTo>
                    <a:pt x="159" y="152"/>
                  </a:lnTo>
                  <a:lnTo>
                    <a:pt x="152" y="158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grpSp>
          <p:nvGrpSpPr>
            <p:cNvPr id="1096" name=""/>
            <p:cNvGrpSpPr/>
            <p:nvPr/>
          </p:nvGrpSpPr>
          <p:grpSpPr>
            <a:xfrm>
              <a:off x="7481880" y="3429000"/>
              <a:ext cx="252360" cy="579600"/>
              <a:chOff x="7481880" y="3429000"/>
              <a:chExt cx="252360" cy="579600"/>
            </a:xfrm>
          </p:grpSpPr>
          <p:sp>
            <p:nvSpPr>
              <p:cNvPr id="1097" name=""/>
              <p:cNvSpPr/>
              <p:nvPr/>
            </p:nvSpPr>
            <p:spPr>
              <a:xfrm>
                <a:off x="7481880" y="3429000"/>
                <a:ext cx="252360" cy="579600"/>
              </a:xfrm>
              <a:custGeom>
                <a:avLst/>
                <a:gdLst/>
                <a:ahLst/>
                <a:rect l="l" t="t" r="r" b="b"/>
                <a:pathLst>
                  <a:path w="159" h="365">
                    <a:moveTo>
                      <a:pt x="152" y="158"/>
                    </a:moveTo>
                    <a:lnTo>
                      <a:pt x="113" y="156"/>
                    </a:lnTo>
                    <a:lnTo>
                      <a:pt x="99" y="171"/>
                    </a:lnTo>
                    <a:lnTo>
                      <a:pt x="95" y="185"/>
                    </a:lnTo>
                    <a:lnTo>
                      <a:pt x="96" y="199"/>
                    </a:lnTo>
                    <a:lnTo>
                      <a:pt x="105" y="209"/>
                    </a:lnTo>
                    <a:lnTo>
                      <a:pt x="107" y="223"/>
                    </a:lnTo>
                    <a:lnTo>
                      <a:pt x="101" y="212"/>
                    </a:lnTo>
                    <a:lnTo>
                      <a:pt x="87" y="199"/>
                    </a:lnTo>
                    <a:lnTo>
                      <a:pt x="66" y="199"/>
                    </a:lnTo>
                    <a:lnTo>
                      <a:pt x="66" y="177"/>
                    </a:lnTo>
                    <a:lnTo>
                      <a:pt x="52" y="175"/>
                    </a:lnTo>
                    <a:lnTo>
                      <a:pt x="47" y="180"/>
                    </a:lnTo>
                    <a:lnTo>
                      <a:pt x="45" y="209"/>
                    </a:lnTo>
                    <a:lnTo>
                      <a:pt x="31" y="257"/>
                    </a:lnTo>
                    <a:lnTo>
                      <a:pt x="33" y="281"/>
                    </a:lnTo>
                    <a:lnTo>
                      <a:pt x="45" y="281"/>
                    </a:lnTo>
                    <a:lnTo>
                      <a:pt x="60" y="324"/>
                    </a:lnTo>
                    <a:lnTo>
                      <a:pt x="66" y="334"/>
                    </a:lnTo>
                    <a:lnTo>
                      <a:pt x="80" y="337"/>
                    </a:lnTo>
                    <a:lnTo>
                      <a:pt x="93" y="354"/>
                    </a:lnTo>
                    <a:lnTo>
                      <a:pt x="89" y="357"/>
                    </a:lnTo>
                    <a:lnTo>
                      <a:pt x="80" y="357"/>
                    </a:lnTo>
                    <a:lnTo>
                      <a:pt x="75" y="365"/>
                    </a:lnTo>
                    <a:lnTo>
                      <a:pt x="68" y="346"/>
                    </a:lnTo>
                    <a:lnTo>
                      <a:pt x="52" y="341"/>
                    </a:lnTo>
                    <a:lnTo>
                      <a:pt x="54" y="346"/>
                    </a:lnTo>
                    <a:lnTo>
                      <a:pt x="23" y="302"/>
                    </a:lnTo>
                    <a:lnTo>
                      <a:pt x="14" y="305"/>
                    </a:lnTo>
                    <a:lnTo>
                      <a:pt x="14" y="286"/>
                    </a:lnTo>
                    <a:lnTo>
                      <a:pt x="23" y="257"/>
                    </a:lnTo>
                    <a:lnTo>
                      <a:pt x="25" y="240"/>
                    </a:lnTo>
                    <a:lnTo>
                      <a:pt x="39" y="216"/>
                    </a:lnTo>
                    <a:lnTo>
                      <a:pt x="29" y="188"/>
                    </a:lnTo>
                    <a:lnTo>
                      <a:pt x="29" y="166"/>
                    </a:lnTo>
                    <a:lnTo>
                      <a:pt x="14" y="152"/>
                    </a:lnTo>
                    <a:lnTo>
                      <a:pt x="12" y="144"/>
                    </a:lnTo>
                    <a:lnTo>
                      <a:pt x="23" y="112"/>
                    </a:lnTo>
                    <a:lnTo>
                      <a:pt x="19" y="108"/>
                    </a:lnTo>
                    <a:lnTo>
                      <a:pt x="16" y="89"/>
                    </a:lnTo>
                    <a:lnTo>
                      <a:pt x="7" y="77"/>
                    </a:lnTo>
                    <a:lnTo>
                      <a:pt x="0" y="57"/>
                    </a:lnTo>
                    <a:lnTo>
                      <a:pt x="9" y="29"/>
                    </a:lnTo>
                    <a:lnTo>
                      <a:pt x="25" y="27"/>
                    </a:lnTo>
                    <a:lnTo>
                      <a:pt x="45" y="10"/>
                    </a:lnTo>
                    <a:lnTo>
                      <a:pt x="54" y="0"/>
                    </a:lnTo>
                    <a:lnTo>
                      <a:pt x="52" y="8"/>
                    </a:lnTo>
                    <a:lnTo>
                      <a:pt x="58" y="10"/>
                    </a:lnTo>
                    <a:lnTo>
                      <a:pt x="60" y="27"/>
                    </a:lnTo>
                    <a:lnTo>
                      <a:pt x="70" y="29"/>
                    </a:lnTo>
                    <a:lnTo>
                      <a:pt x="66" y="77"/>
                    </a:lnTo>
                    <a:lnTo>
                      <a:pt x="87" y="63"/>
                    </a:lnTo>
                    <a:lnTo>
                      <a:pt x="101" y="70"/>
                    </a:lnTo>
                    <a:lnTo>
                      <a:pt x="107" y="68"/>
                    </a:lnTo>
                    <a:lnTo>
                      <a:pt x="112" y="60"/>
                    </a:lnTo>
                    <a:lnTo>
                      <a:pt x="117" y="57"/>
                    </a:lnTo>
                    <a:lnTo>
                      <a:pt x="124" y="57"/>
                    </a:lnTo>
                    <a:lnTo>
                      <a:pt x="138" y="77"/>
                    </a:lnTo>
                    <a:lnTo>
                      <a:pt x="145" y="108"/>
                    </a:lnTo>
                    <a:lnTo>
                      <a:pt x="159" y="125"/>
                    </a:lnTo>
                    <a:lnTo>
                      <a:pt x="159" y="152"/>
                    </a:lnTo>
                    <a:lnTo>
                      <a:pt x="152" y="158"/>
                    </a:lnTo>
                    <a:close/>
                  </a:path>
                </a:pathLst>
              </a:custGeom>
              <a:solidFill>
                <a:srgbClr val="008226"/>
              </a:solidFill>
              <a:ln w="9360">
                <a:solidFill>
                  <a:srgbClr val="008226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098" name=""/>
              <p:cNvSpPr/>
              <p:nvPr/>
            </p:nvSpPr>
            <p:spPr>
              <a:xfrm>
                <a:off x="7481880" y="3429000"/>
                <a:ext cx="252360" cy="579600"/>
              </a:xfrm>
              <a:custGeom>
                <a:avLst/>
                <a:gdLst/>
                <a:ahLst/>
                <a:rect l="l" t="t" r="r" b="b"/>
                <a:pathLst>
                  <a:path w="159" h="365">
                    <a:moveTo>
                      <a:pt x="152" y="158"/>
                    </a:moveTo>
                    <a:lnTo>
                      <a:pt x="113" y="156"/>
                    </a:lnTo>
                    <a:lnTo>
                      <a:pt x="99" y="171"/>
                    </a:lnTo>
                    <a:lnTo>
                      <a:pt x="95" y="185"/>
                    </a:lnTo>
                    <a:lnTo>
                      <a:pt x="96" y="199"/>
                    </a:lnTo>
                    <a:lnTo>
                      <a:pt x="105" y="209"/>
                    </a:lnTo>
                    <a:lnTo>
                      <a:pt x="107" y="223"/>
                    </a:lnTo>
                    <a:lnTo>
                      <a:pt x="101" y="212"/>
                    </a:lnTo>
                    <a:lnTo>
                      <a:pt x="87" y="199"/>
                    </a:lnTo>
                    <a:lnTo>
                      <a:pt x="66" y="199"/>
                    </a:lnTo>
                    <a:lnTo>
                      <a:pt x="66" y="177"/>
                    </a:lnTo>
                    <a:lnTo>
                      <a:pt x="52" y="175"/>
                    </a:lnTo>
                    <a:lnTo>
                      <a:pt x="47" y="180"/>
                    </a:lnTo>
                    <a:lnTo>
                      <a:pt x="45" y="209"/>
                    </a:lnTo>
                    <a:lnTo>
                      <a:pt x="31" y="257"/>
                    </a:lnTo>
                    <a:lnTo>
                      <a:pt x="33" y="281"/>
                    </a:lnTo>
                    <a:lnTo>
                      <a:pt x="45" y="281"/>
                    </a:lnTo>
                    <a:lnTo>
                      <a:pt x="60" y="324"/>
                    </a:lnTo>
                    <a:lnTo>
                      <a:pt x="66" y="334"/>
                    </a:lnTo>
                    <a:lnTo>
                      <a:pt x="80" y="337"/>
                    </a:lnTo>
                    <a:lnTo>
                      <a:pt x="93" y="354"/>
                    </a:lnTo>
                    <a:lnTo>
                      <a:pt x="89" y="357"/>
                    </a:lnTo>
                    <a:lnTo>
                      <a:pt x="80" y="357"/>
                    </a:lnTo>
                    <a:lnTo>
                      <a:pt x="75" y="365"/>
                    </a:lnTo>
                    <a:lnTo>
                      <a:pt x="68" y="346"/>
                    </a:lnTo>
                    <a:lnTo>
                      <a:pt x="52" y="341"/>
                    </a:lnTo>
                    <a:lnTo>
                      <a:pt x="54" y="346"/>
                    </a:lnTo>
                    <a:lnTo>
                      <a:pt x="23" y="302"/>
                    </a:lnTo>
                    <a:lnTo>
                      <a:pt x="14" y="305"/>
                    </a:lnTo>
                    <a:lnTo>
                      <a:pt x="14" y="286"/>
                    </a:lnTo>
                    <a:lnTo>
                      <a:pt x="23" y="257"/>
                    </a:lnTo>
                    <a:lnTo>
                      <a:pt x="25" y="240"/>
                    </a:lnTo>
                    <a:lnTo>
                      <a:pt x="39" y="216"/>
                    </a:lnTo>
                    <a:lnTo>
                      <a:pt x="29" y="188"/>
                    </a:lnTo>
                    <a:lnTo>
                      <a:pt x="29" y="166"/>
                    </a:lnTo>
                    <a:lnTo>
                      <a:pt x="14" y="152"/>
                    </a:lnTo>
                    <a:lnTo>
                      <a:pt x="12" y="144"/>
                    </a:lnTo>
                    <a:lnTo>
                      <a:pt x="23" y="112"/>
                    </a:lnTo>
                    <a:lnTo>
                      <a:pt x="19" y="108"/>
                    </a:lnTo>
                    <a:lnTo>
                      <a:pt x="16" y="89"/>
                    </a:lnTo>
                    <a:lnTo>
                      <a:pt x="7" y="77"/>
                    </a:lnTo>
                    <a:lnTo>
                      <a:pt x="0" y="57"/>
                    </a:lnTo>
                    <a:lnTo>
                      <a:pt x="9" y="29"/>
                    </a:lnTo>
                    <a:lnTo>
                      <a:pt x="25" y="27"/>
                    </a:lnTo>
                    <a:lnTo>
                      <a:pt x="45" y="10"/>
                    </a:lnTo>
                    <a:lnTo>
                      <a:pt x="54" y="0"/>
                    </a:lnTo>
                    <a:lnTo>
                      <a:pt x="52" y="8"/>
                    </a:lnTo>
                    <a:lnTo>
                      <a:pt x="58" y="10"/>
                    </a:lnTo>
                    <a:lnTo>
                      <a:pt x="60" y="27"/>
                    </a:lnTo>
                    <a:lnTo>
                      <a:pt x="70" y="29"/>
                    </a:lnTo>
                    <a:lnTo>
                      <a:pt x="66" y="77"/>
                    </a:lnTo>
                    <a:lnTo>
                      <a:pt x="87" y="63"/>
                    </a:lnTo>
                    <a:lnTo>
                      <a:pt x="101" y="70"/>
                    </a:lnTo>
                    <a:lnTo>
                      <a:pt x="107" y="68"/>
                    </a:lnTo>
                    <a:lnTo>
                      <a:pt x="112" y="60"/>
                    </a:lnTo>
                    <a:lnTo>
                      <a:pt x="117" y="57"/>
                    </a:lnTo>
                    <a:lnTo>
                      <a:pt x="124" y="57"/>
                    </a:lnTo>
                    <a:lnTo>
                      <a:pt x="138" y="77"/>
                    </a:lnTo>
                    <a:lnTo>
                      <a:pt x="145" y="108"/>
                    </a:lnTo>
                    <a:lnTo>
                      <a:pt x="159" y="125"/>
                    </a:lnTo>
                    <a:lnTo>
                      <a:pt x="159" y="152"/>
                    </a:lnTo>
                    <a:lnTo>
                      <a:pt x="152" y="158"/>
                    </a:lnTo>
                  </a:path>
                </a:pathLst>
              </a:custGeom>
              <a:solidFill>
                <a:srgbClr val="008226"/>
              </a:solidFill>
              <a:ln w="3240">
                <a:solidFill>
                  <a:srgbClr val="008226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  <p:sp>
          <p:nvSpPr>
            <p:cNvPr id="1099" name=""/>
            <p:cNvSpPr/>
            <p:nvPr/>
          </p:nvSpPr>
          <p:spPr>
            <a:xfrm>
              <a:off x="7629480" y="3328920"/>
              <a:ext cx="228600" cy="569880"/>
            </a:xfrm>
            <a:custGeom>
              <a:avLst/>
              <a:gdLst/>
              <a:ahLst/>
              <a:rect l="l" t="t" r="r" b="b"/>
              <a:pathLst>
                <a:path w="144" h="359">
                  <a:moveTo>
                    <a:pt x="0" y="22"/>
                  </a:moveTo>
                  <a:lnTo>
                    <a:pt x="3" y="13"/>
                  </a:lnTo>
                  <a:lnTo>
                    <a:pt x="16" y="17"/>
                  </a:lnTo>
                  <a:lnTo>
                    <a:pt x="24" y="13"/>
                  </a:lnTo>
                  <a:lnTo>
                    <a:pt x="33" y="17"/>
                  </a:lnTo>
                  <a:lnTo>
                    <a:pt x="59" y="0"/>
                  </a:lnTo>
                  <a:lnTo>
                    <a:pt x="87" y="13"/>
                  </a:lnTo>
                  <a:lnTo>
                    <a:pt x="92" y="33"/>
                  </a:lnTo>
                  <a:lnTo>
                    <a:pt x="103" y="41"/>
                  </a:lnTo>
                  <a:lnTo>
                    <a:pt x="115" y="46"/>
                  </a:lnTo>
                  <a:lnTo>
                    <a:pt x="106" y="49"/>
                  </a:lnTo>
                  <a:lnTo>
                    <a:pt x="89" y="65"/>
                  </a:lnTo>
                  <a:lnTo>
                    <a:pt x="76" y="84"/>
                  </a:lnTo>
                  <a:lnTo>
                    <a:pt x="70" y="106"/>
                  </a:lnTo>
                  <a:lnTo>
                    <a:pt x="70" y="118"/>
                  </a:lnTo>
                  <a:lnTo>
                    <a:pt x="82" y="130"/>
                  </a:lnTo>
                  <a:lnTo>
                    <a:pt x="85" y="139"/>
                  </a:lnTo>
                  <a:lnTo>
                    <a:pt x="97" y="155"/>
                  </a:lnTo>
                  <a:lnTo>
                    <a:pt x="111" y="171"/>
                  </a:lnTo>
                  <a:lnTo>
                    <a:pt x="122" y="175"/>
                  </a:lnTo>
                  <a:lnTo>
                    <a:pt x="125" y="188"/>
                  </a:lnTo>
                  <a:lnTo>
                    <a:pt x="134" y="195"/>
                  </a:lnTo>
                  <a:lnTo>
                    <a:pt x="144" y="257"/>
                  </a:lnTo>
                  <a:lnTo>
                    <a:pt x="141" y="267"/>
                  </a:lnTo>
                  <a:lnTo>
                    <a:pt x="141" y="284"/>
                  </a:lnTo>
                  <a:lnTo>
                    <a:pt x="139" y="294"/>
                  </a:lnTo>
                  <a:lnTo>
                    <a:pt x="118" y="308"/>
                  </a:lnTo>
                  <a:lnTo>
                    <a:pt x="103" y="316"/>
                  </a:lnTo>
                  <a:lnTo>
                    <a:pt x="92" y="316"/>
                  </a:lnTo>
                  <a:lnTo>
                    <a:pt x="85" y="327"/>
                  </a:lnTo>
                  <a:lnTo>
                    <a:pt x="87" y="335"/>
                  </a:lnTo>
                  <a:lnTo>
                    <a:pt x="76" y="327"/>
                  </a:lnTo>
                  <a:lnTo>
                    <a:pt x="80" y="339"/>
                  </a:lnTo>
                  <a:lnTo>
                    <a:pt x="57" y="359"/>
                  </a:lnTo>
                  <a:lnTo>
                    <a:pt x="54" y="356"/>
                  </a:lnTo>
                  <a:lnTo>
                    <a:pt x="54" y="339"/>
                  </a:lnTo>
                  <a:lnTo>
                    <a:pt x="57" y="322"/>
                  </a:lnTo>
                  <a:lnTo>
                    <a:pt x="45" y="313"/>
                  </a:lnTo>
                  <a:lnTo>
                    <a:pt x="54" y="310"/>
                  </a:lnTo>
                  <a:lnTo>
                    <a:pt x="55" y="303"/>
                  </a:lnTo>
                  <a:lnTo>
                    <a:pt x="74" y="298"/>
                  </a:lnTo>
                  <a:lnTo>
                    <a:pt x="74" y="284"/>
                  </a:lnTo>
                  <a:lnTo>
                    <a:pt x="85" y="284"/>
                  </a:lnTo>
                  <a:lnTo>
                    <a:pt x="87" y="279"/>
                  </a:lnTo>
                  <a:lnTo>
                    <a:pt x="107" y="267"/>
                  </a:lnTo>
                  <a:lnTo>
                    <a:pt x="106" y="212"/>
                  </a:lnTo>
                  <a:lnTo>
                    <a:pt x="107" y="197"/>
                  </a:lnTo>
                  <a:lnTo>
                    <a:pt x="99" y="174"/>
                  </a:lnTo>
                  <a:lnTo>
                    <a:pt x="87" y="166"/>
                  </a:lnTo>
                  <a:lnTo>
                    <a:pt x="87" y="158"/>
                  </a:lnTo>
                  <a:lnTo>
                    <a:pt x="85" y="147"/>
                  </a:lnTo>
                  <a:lnTo>
                    <a:pt x="74" y="142"/>
                  </a:lnTo>
                  <a:lnTo>
                    <a:pt x="57" y="115"/>
                  </a:lnTo>
                  <a:lnTo>
                    <a:pt x="35" y="98"/>
                  </a:lnTo>
                  <a:lnTo>
                    <a:pt x="37" y="89"/>
                  </a:lnTo>
                  <a:lnTo>
                    <a:pt x="45" y="89"/>
                  </a:lnTo>
                  <a:lnTo>
                    <a:pt x="52" y="82"/>
                  </a:lnTo>
                  <a:lnTo>
                    <a:pt x="43" y="63"/>
                  </a:lnTo>
                  <a:lnTo>
                    <a:pt x="38" y="57"/>
                  </a:lnTo>
                  <a:lnTo>
                    <a:pt x="19" y="57"/>
                  </a:lnTo>
                  <a:lnTo>
                    <a:pt x="14" y="54"/>
                  </a:lnTo>
                  <a:lnTo>
                    <a:pt x="12" y="38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grpSp>
          <p:nvGrpSpPr>
            <p:cNvPr id="1100" name=""/>
            <p:cNvGrpSpPr/>
            <p:nvPr/>
          </p:nvGrpSpPr>
          <p:grpSpPr>
            <a:xfrm>
              <a:off x="7629480" y="3328920"/>
              <a:ext cx="228600" cy="569880"/>
              <a:chOff x="7629480" y="3328920"/>
              <a:chExt cx="228600" cy="569880"/>
            </a:xfrm>
          </p:grpSpPr>
          <p:sp>
            <p:nvSpPr>
              <p:cNvPr id="1101" name=""/>
              <p:cNvSpPr/>
              <p:nvPr/>
            </p:nvSpPr>
            <p:spPr>
              <a:xfrm>
                <a:off x="7629480" y="3328920"/>
                <a:ext cx="228600" cy="569880"/>
              </a:xfrm>
              <a:custGeom>
                <a:avLst/>
                <a:gdLst/>
                <a:ahLst/>
                <a:rect l="l" t="t" r="r" b="b"/>
                <a:pathLst>
                  <a:path w="144" h="359">
                    <a:moveTo>
                      <a:pt x="0" y="22"/>
                    </a:moveTo>
                    <a:lnTo>
                      <a:pt x="3" y="13"/>
                    </a:lnTo>
                    <a:lnTo>
                      <a:pt x="16" y="17"/>
                    </a:lnTo>
                    <a:lnTo>
                      <a:pt x="24" y="13"/>
                    </a:lnTo>
                    <a:lnTo>
                      <a:pt x="33" y="17"/>
                    </a:lnTo>
                    <a:lnTo>
                      <a:pt x="59" y="0"/>
                    </a:lnTo>
                    <a:lnTo>
                      <a:pt x="87" y="13"/>
                    </a:lnTo>
                    <a:lnTo>
                      <a:pt x="92" y="33"/>
                    </a:lnTo>
                    <a:lnTo>
                      <a:pt x="103" y="41"/>
                    </a:lnTo>
                    <a:lnTo>
                      <a:pt x="115" y="46"/>
                    </a:lnTo>
                    <a:lnTo>
                      <a:pt x="106" y="49"/>
                    </a:lnTo>
                    <a:lnTo>
                      <a:pt x="89" y="65"/>
                    </a:lnTo>
                    <a:lnTo>
                      <a:pt x="76" y="84"/>
                    </a:lnTo>
                    <a:lnTo>
                      <a:pt x="70" y="106"/>
                    </a:lnTo>
                    <a:lnTo>
                      <a:pt x="70" y="118"/>
                    </a:lnTo>
                    <a:lnTo>
                      <a:pt x="82" y="130"/>
                    </a:lnTo>
                    <a:lnTo>
                      <a:pt x="85" y="139"/>
                    </a:lnTo>
                    <a:lnTo>
                      <a:pt x="97" y="155"/>
                    </a:lnTo>
                    <a:lnTo>
                      <a:pt x="111" y="171"/>
                    </a:lnTo>
                    <a:lnTo>
                      <a:pt x="122" y="175"/>
                    </a:lnTo>
                    <a:lnTo>
                      <a:pt x="125" y="188"/>
                    </a:lnTo>
                    <a:lnTo>
                      <a:pt x="134" y="195"/>
                    </a:lnTo>
                    <a:lnTo>
                      <a:pt x="144" y="257"/>
                    </a:lnTo>
                    <a:lnTo>
                      <a:pt x="141" y="267"/>
                    </a:lnTo>
                    <a:lnTo>
                      <a:pt x="141" y="284"/>
                    </a:lnTo>
                    <a:lnTo>
                      <a:pt x="139" y="294"/>
                    </a:lnTo>
                    <a:lnTo>
                      <a:pt x="118" y="308"/>
                    </a:lnTo>
                    <a:lnTo>
                      <a:pt x="103" y="316"/>
                    </a:lnTo>
                    <a:lnTo>
                      <a:pt x="92" y="316"/>
                    </a:lnTo>
                    <a:lnTo>
                      <a:pt x="85" y="327"/>
                    </a:lnTo>
                    <a:lnTo>
                      <a:pt x="87" y="335"/>
                    </a:lnTo>
                    <a:lnTo>
                      <a:pt x="76" y="327"/>
                    </a:lnTo>
                    <a:lnTo>
                      <a:pt x="80" y="339"/>
                    </a:lnTo>
                    <a:lnTo>
                      <a:pt x="57" y="359"/>
                    </a:lnTo>
                    <a:lnTo>
                      <a:pt x="54" y="356"/>
                    </a:lnTo>
                    <a:lnTo>
                      <a:pt x="54" y="339"/>
                    </a:lnTo>
                    <a:lnTo>
                      <a:pt x="57" y="322"/>
                    </a:lnTo>
                    <a:lnTo>
                      <a:pt x="45" y="313"/>
                    </a:lnTo>
                    <a:lnTo>
                      <a:pt x="54" y="310"/>
                    </a:lnTo>
                    <a:lnTo>
                      <a:pt x="55" y="303"/>
                    </a:lnTo>
                    <a:lnTo>
                      <a:pt x="74" y="298"/>
                    </a:lnTo>
                    <a:lnTo>
                      <a:pt x="74" y="284"/>
                    </a:lnTo>
                    <a:lnTo>
                      <a:pt x="85" y="284"/>
                    </a:lnTo>
                    <a:lnTo>
                      <a:pt x="87" y="279"/>
                    </a:lnTo>
                    <a:lnTo>
                      <a:pt x="107" y="267"/>
                    </a:lnTo>
                    <a:lnTo>
                      <a:pt x="106" y="212"/>
                    </a:lnTo>
                    <a:lnTo>
                      <a:pt x="107" y="197"/>
                    </a:lnTo>
                    <a:lnTo>
                      <a:pt x="99" y="174"/>
                    </a:lnTo>
                    <a:lnTo>
                      <a:pt x="87" y="166"/>
                    </a:lnTo>
                    <a:lnTo>
                      <a:pt x="87" y="158"/>
                    </a:lnTo>
                    <a:lnTo>
                      <a:pt x="85" y="147"/>
                    </a:lnTo>
                    <a:lnTo>
                      <a:pt x="74" y="142"/>
                    </a:lnTo>
                    <a:lnTo>
                      <a:pt x="57" y="115"/>
                    </a:lnTo>
                    <a:lnTo>
                      <a:pt x="35" y="98"/>
                    </a:lnTo>
                    <a:lnTo>
                      <a:pt x="37" y="89"/>
                    </a:lnTo>
                    <a:lnTo>
                      <a:pt x="45" y="89"/>
                    </a:lnTo>
                    <a:lnTo>
                      <a:pt x="52" y="82"/>
                    </a:lnTo>
                    <a:lnTo>
                      <a:pt x="43" y="63"/>
                    </a:lnTo>
                    <a:lnTo>
                      <a:pt x="38" y="57"/>
                    </a:lnTo>
                    <a:lnTo>
                      <a:pt x="19" y="57"/>
                    </a:lnTo>
                    <a:lnTo>
                      <a:pt x="14" y="54"/>
                    </a:lnTo>
                    <a:lnTo>
                      <a:pt x="12" y="38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008226"/>
              </a:solidFill>
              <a:ln w="9360">
                <a:solidFill>
                  <a:srgbClr val="008226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102" name=""/>
              <p:cNvSpPr/>
              <p:nvPr/>
            </p:nvSpPr>
            <p:spPr>
              <a:xfrm>
                <a:off x="7629480" y="3328920"/>
                <a:ext cx="228600" cy="569880"/>
              </a:xfrm>
              <a:custGeom>
                <a:avLst/>
                <a:gdLst/>
                <a:ahLst/>
                <a:rect l="l" t="t" r="r" b="b"/>
                <a:pathLst>
                  <a:path w="144" h="359">
                    <a:moveTo>
                      <a:pt x="0" y="22"/>
                    </a:moveTo>
                    <a:lnTo>
                      <a:pt x="3" y="13"/>
                    </a:lnTo>
                    <a:lnTo>
                      <a:pt x="16" y="17"/>
                    </a:lnTo>
                    <a:lnTo>
                      <a:pt x="24" y="13"/>
                    </a:lnTo>
                    <a:lnTo>
                      <a:pt x="33" y="17"/>
                    </a:lnTo>
                    <a:lnTo>
                      <a:pt x="59" y="0"/>
                    </a:lnTo>
                    <a:lnTo>
                      <a:pt x="87" y="13"/>
                    </a:lnTo>
                    <a:lnTo>
                      <a:pt x="92" y="33"/>
                    </a:lnTo>
                    <a:lnTo>
                      <a:pt x="103" y="41"/>
                    </a:lnTo>
                    <a:lnTo>
                      <a:pt x="115" y="46"/>
                    </a:lnTo>
                    <a:lnTo>
                      <a:pt x="106" y="49"/>
                    </a:lnTo>
                    <a:lnTo>
                      <a:pt x="89" y="65"/>
                    </a:lnTo>
                    <a:lnTo>
                      <a:pt x="76" y="84"/>
                    </a:lnTo>
                    <a:lnTo>
                      <a:pt x="70" y="106"/>
                    </a:lnTo>
                    <a:lnTo>
                      <a:pt x="70" y="118"/>
                    </a:lnTo>
                    <a:lnTo>
                      <a:pt x="82" y="130"/>
                    </a:lnTo>
                    <a:lnTo>
                      <a:pt x="85" y="139"/>
                    </a:lnTo>
                    <a:lnTo>
                      <a:pt x="97" y="155"/>
                    </a:lnTo>
                    <a:lnTo>
                      <a:pt x="111" y="171"/>
                    </a:lnTo>
                    <a:lnTo>
                      <a:pt x="122" y="175"/>
                    </a:lnTo>
                    <a:lnTo>
                      <a:pt x="125" y="188"/>
                    </a:lnTo>
                    <a:lnTo>
                      <a:pt x="134" y="195"/>
                    </a:lnTo>
                    <a:lnTo>
                      <a:pt x="144" y="257"/>
                    </a:lnTo>
                    <a:lnTo>
                      <a:pt x="141" y="267"/>
                    </a:lnTo>
                    <a:lnTo>
                      <a:pt x="141" y="284"/>
                    </a:lnTo>
                    <a:lnTo>
                      <a:pt x="139" y="294"/>
                    </a:lnTo>
                    <a:lnTo>
                      <a:pt x="118" y="308"/>
                    </a:lnTo>
                    <a:lnTo>
                      <a:pt x="103" y="316"/>
                    </a:lnTo>
                    <a:lnTo>
                      <a:pt x="92" y="316"/>
                    </a:lnTo>
                    <a:lnTo>
                      <a:pt x="85" y="327"/>
                    </a:lnTo>
                    <a:lnTo>
                      <a:pt x="87" y="335"/>
                    </a:lnTo>
                    <a:lnTo>
                      <a:pt x="76" y="327"/>
                    </a:lnTo>
                    <a:lnTo>
                      <a:pt x="80" y="339"/>
                    </a:lnTo>
                    <a:lnTo>
                      <a:pt x="57" y="359"/>
                    </a:lnTo>
                    <a:lnTo>
                      <a:pt x="54" y="356"/>
                    </a:lnTo>
                    <a:lnTo>
                      <a:pt x="54" y="339"/>
                    </a:lnTo>
                    <a:lnTo>
                      <a:pt x="57" y="322"/>
                    </a:lnTo>
                    <a:lnTo>
                      <a:pt x="45" y="313"/>
                    </a:lnTo>
                    <a:lnTo>
                      <a:pt x="54" y="310"/>
                    </a:lnTo>
                    <a:lnTo>
                      <a:pt x="55" y="303"/>
                    </a:lnTo>
                    <a:lnTo>
                      <a:pt x="74" y="298"/>
                    </a:lnTo>
                    <a:lnTo>
                      <a:pt x="74" y="284"/>
                    </a:lnTo>
                    <a:lnTo>
                      <a:pt x="85" y="284"/>
                    </a:lnTo>
                    <a:lnTo>
                      <a:pt x="87" y="279"/>
                    </a:lnTo>
                    <a:lnTo>
                      <a:pt x="107" y="267"/>
                    </a:lnTo>
                    <a:lnTo>
                      <a:pt x="106" y="212"/>
                    </a:lnTo>
                    <a:lnTo>
                      <a:pt x="107" y="197"/>
                    </a:lnTo>
                    <a:lnTo>
                      <a:pt x="99" y="174"/>
                    </a:lnTo>
                    <a:lnTo>
                      <a:pt x="87" y="166"/>
                    </a:lnTo>
                    <a:lnTo>
                      <a:pt x="87" y="158"/>
                    </a:lnTo>
                    <a:lnTo>
                      <a:pt x="85" y="147"/>
                    </a:lnTo>
                    <a:lnTo>
                      <a:pt x="74" y="142"/>
                    </a:lnTo>
                    <a:lnTo>
                      <a:pt x="57" y="115"/>
                    </a:lnTo>
                    <a:lnTo>
                      <a:pt x="35" y="98"/>
                    </a:lnTo>
                    <a:lnTo>
                      <a:pt x="37" y="89"/>
                    </a:lnTo>
                    <a:lnTo>
                      <a:pt x="45" y="89"/>
                    </a:lnTo>
                    <a:lnTo>
                      <a:pt x="52" y="82"/>
                    </a:lnTo>
                    <a:lnTo>
                      <a:pt x="43" y="63"/>
                    </a:lnTo>
                    <a:lnTo>
                      <a:pt x="38" y="57"/>
                    </a:lnTo>
                    <a:lnTo>
                      <a:pt x="19" y="57"/>
                    </a:lnTo>
                    <a:lnTo>
                      <a:pt x="14" y="54"/>
                    </a:lnTo>
                    <a:lnTo>
                      <a:pt x="12" y="38"/>
                    </a:lnTo>
                    <a:lnTo>
                      <a:pt x="0" y="22"/>
                    </a:lnTo>
                  </a:path>
                </a:pathLst>
              </a:custGeom>
              <a:solidFill>
                <a:srgbClr val="008226"/>
              </a:solidFill>
              <a:ln w="3240">
                <a:solidFill>
                  <a:srgbClr val="008226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  <p:sp>
          <p:nvSpPr>
            <p:cNvPr id="1103" name=""/>
            <p:cNvSpPr/>
            <p:nvPr/>
          </p:nvSpPr>
          <p:spPr>
            <a:xfrm>
              <a:off x="7405560" y="4013280"/>
              <a:ext cx="347760" cy="428400"/>
            </a:xfrm>
            <a:custGeom>
              <a:avLst/>
              <a:gdLst/>
              <a:ahLst/>
              <a:rect l="l" t="t" r="r" b="b"/>
              <a:pathLst>
                <a:path w="219" h="270">
                  <a:moveTo>
                    <a:pt x="0" y="0"/>
                  </a:moveTo>
                  <a:lnTo>
                    <a:pt x="10" y="0"/>
                  </a:lnTo>
                  <a:lnTo>
                    <a:pt x="22" y="8"/>
                  </a:lnTo>
                  <a:lnTo>
                    <a:pt x="47" y="10"/>
                  </a:lnTo>
                  <a:lnTo>
                    <a:pt x="62" y="33"/>
                  </a:lnTo>
                  <a:lnTo>
                    <a:pt x="85" y="51"/>
                  </a:lnTo>
                  <a:lnTo>
                    <a:pt x="109" y="77"/>
                  </a:lnTo>
                  <a:lnTo>
                    <a:pt x="113" y="82"/>
                  </a:lnTo>
                  <a:lnTo>
                    <a:pt x="118" y="77"/>
                  </a:lnTo>
                  <a:lnTo>
                    <a:pt x="124" y="90"/>
                  </a:lnTo>
                  <a:lnTo>
                    <a:pt x="139" y="96"/>
                  </a:lnTo>
                  <a:lnTo>
                    <a:pt x="143" y="101"/>
                  </a:lnTo>
                  <a:lnTo>
                    <a:pt x="143" y="99"/>
                  </a:lnTo>
                  <a:lnTo>
                    <a:pt x="149" y="106"/>
                  </a:lnTo>
                  <a:lnTo>
                    <a:pt x="160" y="106"/>
                  </a:lnTo>
                  <a:lnTo>
                    <a:pt x="160" y="120"/>
                  </a:lnTo>
                  <a:lnTo>
                    <a:pt x="157" y="123"/>
                  </a:lnTo>
                  <a:lnTo>
                    <a:pt x="165" y="118"/>
                  </a:lnTo>
                  <a:lnTo>
                    <a:pt x="172" y="123"/>
                  </a:lnTo>
                  <a:lnTo>
                    <a:pt x="174" y="131"/>
                  </a:lnTo>
                  <a:lnTo>
                    <a:pt x="169" y="134"/>
                  </a:lnTo>
                  <a:lnTo>
                    <a:pt x="172" y="137"/>
                  </a:lnTo>
                  <a:lnTo>
                    <a:pt x="167" y="147"/>
                  </a:lnTo>
                  <a:lnTo>
                    <a:pt x="169" y="150"/>
                  </a:lnTo>
                  <a:lnTo>
                    <a:pt x="186" y="156"/>
                  </a:lnTo>
                  <a:lnTo>
                    <a:pt x="190" y="173"/>
                  </a:lnTo>
                  <a:lnTo>
                    <a:pt x="196" y="178"/>
                  </a:lnTo>
                  <a:lnTo>
                    <a:pt x="195" y="186"/>
                  </a:lnTo>
                  <a:lnTo>
                    <a:pt x="211" y="188"/>
                  </a:lnTo>
                  <a:lnTo>
                    <a:pt x="219" y="202"/>
                  </a:lnTo>
                  <a:lnTo>
                    <a:pt x="215" y="267"/>
                  </a:lnTo>
                  <a:lnTo>
                    <a:pt x="207" y="260"/>
                  </a:lnTo>
                  <a:lnTo>
                    <a:pt x="200" y="267"/>
                  </a:lnTo>
                  <a:lnTo>
                    <a:pt x="195" y="260"/>
                  </a:lnTo>
                  <a:lnTo>
                    <a:pt x="193" y="262"/>
                  </a:lnTo>
                  <a:lnTo>
                    <a:pt x="193" y="270"/>
                  </a:lnTo>
                  <a:lnTo>
                    <a:pt x="174" y="248"/>
                  </a:lnTo>
                  <a:lnTo>
                    <a:pt x="149" y="226"/>
                  </a:lnTo>
                  <a:lnTo>
                    <a:pt x="143" y="214"/>
                  </a:lnTo>
                  <a:lnTo>
                    <a:pt x="118" y="186"/>
                  </a:lnTo>
                  <a:lnTo>
                    <a:pt x="103" y="147"/>
                  </a:lnTo>
                  <a:lnTo>
                    <a:pt x="92" y="131"/>
                  </a:lnTo>
                  <a:lnTo>
                    <a:pt x="83" y="123"/>
                  </a:lnTo>
                  <a:lnTo>
                    <a:pt x="73" y="90"/>
                  </a:lnTo>
                  <a:lnTo>
                    <a:pt x="66" y="82"/>
                  </a:lnTo>
                  <a:lnTo>
                    <a:pt x="52" y="74"/>
                  </a:lnTo>
                  <a:lnTo>
                    <a:pt x="50" y="63"/>
                  </a:lnTo>
                  <a:lnTo>
                    <a:pt x="39" y="49"/>
                  </a:lnTo>
                  <a:lnTo>
                    <a:pt x="29" y="44"/>
                  </a:lnTo>
                  <a:lnTo>
                    <a:pt x="6" y="1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grpSp>
          <p:nvGrpSpPr>
            <p:cNvPr id="1104" name=""/>
            <p:cNvGrpSpPr/>
            <p:nvPr/>
          </p:nvGrpSpPr>
          <p:grpSpPr>
            <a:xfrm>
              <a:off x="7405560" y="4013280"/>
              <a:ext cx="347760" cy="428400"/>
              <a:chOff x="7405560" y="4013280"/>
              <a:chExt cx="347760" cy="428400"/>
            </a:xfrm>
          </p:grpSpPr>
          <p:sp>
            <p:nvSpPr>
              <p:cNvPr id="1105" name=""/>
              <p:cNvSpPr/>
              <p:nvPr/>
            </p:nvSpPr>
            <p:spPr>
              <a:xfrm>
                <a:off x="7405560" y="4013280"/>
                <a:ext cx="347760" cy="428400"/>
              </a:xfrm>
              <a:custGeom>
                <a:avLst/>
                <a:gdLst/>
                <a:ahLst/>
                <a:rect l="l" t="t" r="r" b="b"/>
                <a:pathLst>
                  <a:path w="219" h="270">
                    <a:moveTo>
                      <a:pt x="0" y="0"/>
                    </a:moveTo>
                    <a:lnTo>
                      <a:pt x="10" y="0"/>
                    </a:lnTo>
                    <a:lnTo>
                      <a:pt x="22" y="8"/>
                    </a:lnTo>
                    <a:lnTo>
                      <a:pt x="47" y="10"/>
                    </a:lnTo>
                    <a:lnTo>
                      <a:pt x="62" y="33"/>
                    </a:lnTo>
                    <a:lnTo>
                      <a:pt x="85" y="51"/>
                    </a:lnTo>
                    <a:lnTo>
                      <a:pt x="109" y="77"/>
                    </a:lnTo>
                    <a:lnTo>
                      <a:pt x="113" y="82"/>
                    </a:lnTo>
                    <a:lnTo>
                      <a:pt x="118" y="77"/>
                    </a:lnTo>
                    <a:lnTo>
                      <a:pt x="124" y="90"/>
                    </a:lnTo>
                    <a:lnTo>
                      <a:pt x="139" y="96"/>
                    </a:lnTo>
                    <a:lnTo>
                      <a:pt x="143" y="101"/>
                    </a:lnTo>
                    <a:lnTo>
                      <a:pt x="143" y="99"/>
                    </a:lnTo>
                    <a:lnTo>
                      <a:pt x="149" y="106"/>
                    </a:lnTo>
                    <a:lnTo>
                      <a:pt x="160" y="106"/>
                    </a:lnTo>
                    <a:lnTo>
                      <a:pt x="160" y="120"/>
                    </a:lnTo>
                    <a:lnTo>
                      <a:pt x="157" y="123"/>
                    </a:lnTo>
                    <a:lnTo>
                      <a:pt x="165" y="118"/>
                    </a:lnTo>
                    <a:lnTo>
                      <a:pt x="172" y="123"/>
                    </a:lnTo>
                    <a:lnTo>
                      <a:pt x="174" y="131"/>
                    </a:lnTo>
                    <a:lnTo>
                      <a:pt x="169" y="134"/>
                    </a:lnTo>
                    <a:lnTo>
                      <a:pt x="172" y="137"/>
                    </a:lnTo>
                    <a:lnTo>
                      <a:pt x="167" y="147"/>
                    </a:lnTo>
                    <a:lnTo>
                      <a:pt x="169" y="150"/>
                    </a:lnTo>
                    <a:lnTo>
                      <a:pt x="186" y="156"/>
                    </a:lnTo>
                    <a:lnTo>
                      <a:pt x="190" y="173"/>
                    </a:lnTo>
                    <a:lnTo>
                      <a:pt x="196" y="178"/>
                    </a:lnTo>
                    <a:lnTo>
                      <a:pt x="195" y="186"/>
                    </a:lnTo>
                    <a:lnTo>
                      <a:pt x="211" y="188"/>
                    </a:lnTo>
                    <a:lnTo>
                      <a:pt x="219" y="202"/>
                    </a:lnTo>
                    <a:lnTo>
                      <a:pt x="215" y="267"/>
                    </a:lnTo>
                    <a:lnTo>
                      <a:pt x="207" y="260"/>
                    </a:lnTo>
                    <a:lnTo>
                      <a:pt x="200" y="267"/>
                    </a:lnTo>
                    <a:lnTo>
                      <a:pt x="195" y="260"/>
                    </a:lnTo>
                    <a:lnTo>
                      <a:pt x="193" y="262"/>
                    </a:lnTo>
                    <a:lnTo>
                      <a:pt x="193" y="270"/>
                    </a:lnTo>
                    <a:lnTo>
                      <a:pt x="174" y="248"/>
                    </a:lnTo>
                    <a:lnTo>
                      <a:pt x="149" y="226"/>
                    </a:lnTo>
                    <a:lnTo>
                      <a:pt x="143" y="214"/>
                    </a:lnTo>
                    <a:lnTo>
                      <a:pt x="118" y="186"/>
                    </a:lnTo>
                    <a:lnTo>
                      <a:pt x="103" y="147"/>
                    </a:lnTo>
                    <a:lnTo>
                      <a:pt x="92" y="131"/>
                    </a:lnTo>
                    <a:lnTo>
                      <a:pt x="83" y="123"/>
                    </a:lnTo>
                    <a:lnTo>
                      <a:pt x="73" y="90"/>
                    </a:lnTo>
                    <a:lnTo>
                      <a:pt x="66" y="82"/>
                    </a:lnTo>
                    <a:lnTo>
                      <a:pt x="52" y="74"/>
                    </a:lnTo>
                    <a:lnTo>
                      <a:pt x="50" y="63"/>
                    </a:lnTo>
                    <a:lnTo>
                      <a:pt x="39" y="49"/>
                    </a:lnTo>
                    <a:lnTo>
                      <a:pt x="29" y="44"/>
                    </a:lnTo>
                    <a:lnTo>
                      <a:pt x="6" y="1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8226"/>
              </a:solidFill>
              <a:ln w="9360">
                <a:solidFill>
                  <a:srgbClr val="008226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106" name=""/>
              <p:cNvSpPr/>
              <p:nvPr/>
            </p:nvSpPr>
            <p:spPr>
              <a:xfrm>
                <a:off x="7405560" y="4013280"/>
                <a:ext cx="347760" cy="428400"/>
              </a:xfrm>
              <a:custGeom>
                <a:avLst/>
                <a:gdLst/>
                <a:ahLst/>
                <a:rect l="l" t="t" r="r" b="b"/>
                <a:pathLst>
                  <a:path w="219" h="270">
                    <a:moveTo>
                      <a:pt x="0" y="0"/>
                    </a:moveTo>
                    <a:lnTo>
                      <a:pt x="10" y="0"/>
                    </a:lnTo>
                    <a:lnTo>
                      <a:pt x="22" y="8"/>
                    </a:lnTo>
                    <a:lnTo>
                      <a:pt x="47" y="10"/>
                    </a:lnTo>
                    <a:lnTo>
                      <a:pt x="62" y="33"/>
                    </a:lnTo>
                    <a:lnTo>
                      <a:pt x="85" y="51"/>
                    </a:lnTo>
                    <a:lnTo>
                      <a:pt x="109" y="77"/>
                    </a:lnTo>
                    <a:lnTo>
                      <a:pt x="113" y="82"/>
                    </a:lnTo>
                    <a:lnTo>
                      <a:pt x="118" y="77"/>
                    </a:lnTo>
                    <a:lnTo>
                      <a:pt x="124" y="90"/>
                    </a:lnTo>
                    <a:lnTo>
                      <a:pt x="139" y="96"/>
                    </a:lnTo>
                    <a:lnTo>
                      <a:pt x="143" y="101"/>
                    </a:lnTo>
                    <a:lnTo>
                      <a:pt x="143" y="99"/>
                    </a:lnTo>
                    <a:lnTo>
                      <a:pt x="149" y="106"/>
                    </a:lnTo>
                    <a:lnTo>
                      <a:pt x="160" y="106"/>
                    </a:lnTo>
                    <a:lnTo>
                      <a:pt x="160" y="120"/>
                    </a:lnTo>
                    <a:lnTo>
                      <a:pt x="157" y="123"/>
                    </a:lnTo>
                    <a:lnTo>
                      <a:pt x="165" y="118"/>
                    </a:lnTo>
                    <a:lnTo>
                      <a:pt x="172" y="123"/>
                    </a:lnTo>
                    <a:lnTo>
                      <a:pt x="174" y="131"/>
                    </a:lnTo>
                    <a:lnTo>
                      <a:pt x="169" y="134"/>
                    </a:lnTo>
                    <a:lnTo>
                      <a:pt x="172" y="137"/>
                    </a:lnTo>
                    <a:lnTo>
                      <a:pt x="167" y="147"/>
                    </a:lnTo>
                    <a:lnTo>
                      <a:pt x="169" y="150"/>
                    </a:lnTo>
                    <a:lnTo>
                      <a:pt x="186" y="156"/>
                    </a:lnTo>
                    <a:lnTo>
                      <a:pt x="190" y="173"/>
                    </a:lnTo>
                    <a:lnTo>
                      <a:pt x="196" y="178"/>
                    </a:lnTo>
                    <a:lnTo>
                      <a:pt x="195" y="186"/>
                    </a:lnTo>
                    <a:lnTo>
                      <a:pt x="211" y="188"/>
                    </a:lnTo>
                    <a:lnTo>
                      <a:pt x="219" y="202"/>
                    </a:lnTo>
                    <a:lnTo>
                      <a:pt x="215" y="267"/>
                    </a:lnTo>
                    <a:lnTo>
                      <a:pt x="207" y="260"/>
                    </a:lnTo>
                    <a:lnTo>
                      <a:pt x="200" y="267"/>
                    </a:lnTo>
                    <a:lnTo>
                      <a:pt x="195" y="260"/>
                    </a:lnTo>
                    <a:lnTo>
                      <a:pt x="193" y="262"/>
                    </a:lnTo>
                    <a:lnTo>
                      <a:pt x="193" y="270"/>
                    </a:lnTo>
                    <a:lnTo>
                      <a:pt x="174" y="248"/>
                    </a:lnTo>
                    <a:lnTo>
                      <a:pt x="149" y="226"/>
                    </a:lnTo>
                    <a:lnTo>
                      <a:pt x="143" y="214"/>
                    </a:lnTo>
                    <a:lnTo>
                      <a:pt x="118" y="186"/>
                    </a:lnTo>
                    <a:lnTo>
                      <a:pt x="103" y="147"/>
                    </a:lnTo>
                    <a:lnTo>
                      <a:pt x="92" y="131"/>
                    </a:lnTo>
                    <a:lnTo>
                      <a:pt x="83" y="123"/>
                    </a:lnTo>
                    <a:lnTo>
                      <a:pt x="73" y="90"/>
                    </a:lnTo>
                    <a:lnTo>
                      <a:pt x="66" y="82"/>
                    </a:lnTo>
                    <a:lnTo>
                      <a:pt x="52" y="74"/>
                    </a:lnTo>
                    <a:lnTo>
                      <a:pt x="50" y="63"/>
                    </a:lnTo>
                    <a:lnTo>
                      <a:pt x="39" y="49"/>
                    </a:lnTo>
                    <a:lnTo>
                      <a:pt x="29" y="44"/>
                    </a:lnTo>
                    <a:lnTo>
                      <a:pt x="6" y="19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008226"/>
              </a:solidFill>
              <a:ln w="3240">
                <a:solidFill>
                  <a:srgbClr val="008226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  <p:sp>
          <p:nvSpPr>
            <p:cNvPr id="1107" name=""/>
            <p:cNvSpPr/>
            <p:nvPr/>
          </p:nvSpPr>
          <p:spPr>
            <a:xfrm>
              <a:off x="8553600" y="4233960"/>
              <a:ext cx="338040" cy="328680"/>
            </a:xfrm>
            <a:custGeom>
              <a:avLst/>
              <a:gdLst/>
              <a:ahLst/>
              <a:rect l="l" t="t" r="r" b="b"/>
              <a:pathLst>
                <a:path w="213" h="207">
                  <a:moveTo>
                    <a:pt x="209" y="111"/>
                  </a:moveTo>
                  <a:lnTo>
                    <a:pt x="209" y="51"/>
                  </a:lnTo>
                  <a:lnTo>
                    <a:pt x="178" y="46"/>
                  </a:lnTo>
                  <a:lnTo>
                    <a:pt x="143" y="24"/>
                  </a:lnTo>
                  <a:lnTo>
                    <a:pt x="131" y="33"/>
                  </a:lnTo>
                  <a:lnTo>
                    <a:pt x="126" y="43"/>
                  </a:lnTo>
                  <a:lnTo>
                    <a:pt x="112" y="43"/>
                  </a:lnTo>
                  <a:lnTo>
                    <a:pt x="96" y="70"/>
                  </a:lnTo>
                  <a:lnTo>
                    <a:pt x="89" y="70"/>
                  </a:lnTo>
                  <a:lnTo>
                    <a:pt x="81" y="68"/>
                  </a:lnTo>
                  <a:lnTo>
                    <a:pt x="77" y="54"/>
                  </a:lnTo>
                  <a:lnTo>
                    <a:pt x="75" y="51"/>
                  </a:lnTo>
                  <a:lnTo>
                    <a:pt x="72" y="57"/>
                  </a:lnTo>
                  <a:lnTo>
                    <a:pt x="68" y="49"/>
                  </a:lnTo>
                  <a:lnTo>
                    <a:pt x="68" y="22"/>
                  </a:lnTo>
                  <a:lnTo>
                    <a:pt x="64" y="10"/>
                  </a:lnTo>
                  <a:lnTo>
                    <a:pt x="49" y="10"/>
                  </a:lnTo>
                  <a:lnTo>
                    <a:pt x="40" y="0"/>
                  </a:lnTo>
                  <a:lnTo>
                    <a:pt x="29" y="0"/>
                  </a:lnTo>
                  <a:lnTo>
                    <a:pt x="7" y="13"/>
                  </a:lnTo>
                  <a:lnTo>
                    <a:pt x="0" y="24"/>
                  </a:lnTo>
                  <a:lnTo>
                    <a:pt x="19" y="29"/>
                  </a:lnTo>
                  <a:lnTo>
                    <a:pt x="23" y="43"/>
                  </a:lnTo>
                  <a:lnTo>
                    <a:pt x="29" y="46"/>
                  </a:lnTo>
                  <a:lnTo>
                    <a:pt x="60" y="38"/>
                  </a:lnTo>
                  <a:lnTo>
                    <a:pt x="58" y="51"/>
                  </a:lnTo>
                  <a:lnTo>
                    <a:pt x="56" y="51"/>
                  </a:lnTo>
                  <a:lnTo>
                    <a:pt x="47" y="51"/>
                  </a:lnTo>
                  <a:lnTo>
                    <a:pt x="37" y="55"/>
                  </a:lnTo>
                  <a:lnTo>
                    <a:pt x="23" y="57"/>
                  </a:lnTo>
                  <a:lnTo>
                    <a:pt x="23" y="60"/>
                  </a:lnTo>
                  <a:lnTo>
                    <a:pt x="29" y="63"/>
                  </a:lnTo>
                  <a:lnTo>
                    <a:pt x="40" y="70"/>
                  </a:lnTo>
                  <a:lnTo>
                    <a:pt x="42" y="87"/>
                  </a:lnTo>
                  <a:lnTo>
                    <a:pt x="52" y="84"/>
                  </a:lnTo>
                  <a:lnTo>
                    <a:pt x="60" y="63"/>
                  </a:lnTo>
                  <a:lnTo>
                    <a:pt x="60" y="77"/>
                  </a:lnTo>
                  <a:lnTo>
                    <a:pt x="70" y="87"/>
                  </a:lnTo>
                  <a:lnTo>
                    <a:pt x="79" y="87"/>
                  </a:lnTo>
                  <a:lnTo>
                    <a:pt x="87" y="96"/>
                  </a:lnTo>
                  <a:lnTo>
                    <a:pt x="117" y="103"/>
                  </a:lnTo>
                  <a:lnTo>
                    <a:pt x="147" y="118"/>
                  </a:lnTo>
                  <a:lnTo>
                    <a:pt x="161" y="147"/>
                  </a:lnTo>
                  <a:lnTo>
                    <a:pt x="157" y="155"/>
                  </a:lnTo>
                  <a:lnTo>
                    <a:pt x="166" y="161"/>
                  </a:lnTo>
                  <a:lnTo>
                    <a:pt x="161" y="164"/>
                  </a:lnTo>
                  <a:lnTo>
                    <a:pt x="166" y="171"/>
                  </a:lnTo>
                  <a:lnTo>
                    <a:pt x="159" y="166"/>
                  </a:lnTo>
                  <a:lnTo>
                    <a:pt x="150" y="166"/>
                  </a:lnTo>
                  <a:lnTo>
                    <a:pt x="141" y="190"/>
                  </a:lnTo>
                  <a:lnTo>
                    <a:pt x="164" y="188"/>
                  </a:lnTo>
                  <a:lnTo>
                    <a:pt x="166" y="183"/>
                  </a:lnTo>
                  <a:lnTo>
                    <a:pt x="184" y="183"/>
                  </a:lnTo>
                  <a:lnTo>
                    <a:pt x="213" y="207"/>
                  </a:lnTo>
                  <a:lnTo>
                    <a:pt x="206" y="152"/>
                  </a:lnTo>
                  <a:lnTo>
                    <a:pt x="209" y="111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grpSp>
          <p:nvGrpSpPr>
            <p:cNvPr id="1108" name=""/>
            <p:cNvGrpSpPr/>
            <p:nvPr/>
          </p:nvGrpSpPr>
          <p:grpSpPr>
            <a:xfrm>
              <a:off x="8553600" y="4233960"/>
              <a:ext cx="338040" cy="328680"/>
              <a:chOff x="8553600" y="4233960"/>
              <a:chExt cx="338040" cy="328680"/>
            </a:xfrm>
          </p:grpSpPr>
          <p:sp>
            <p:nvSpPr>
              <p:cNvPr id="1109" name=""/>
              <p:cNvSpPr/>
              <p:nvPr/>
            </p:nvSpPr>
            <p:spPr>
              <a:xfrm>
                <a:off x="8553600" y="4233960"/>
                <a:ext cx="338040" cy="328680"/>
              </a:xfrm>
              <a:custGeom>
                <a:avLst/>
                <a:gdLst/>
                <a:ahLst/>
                <a:rect l="l" t="t" r="r" b="b"/>
                <a:pathLst>
                  <a:path w="213" h="207">
                    <a:moveTo>
                      <a:pt x="209" y="111"/>
                    </a:moveTo>
                    <a:lnTo>
                      <a:pt x="209" y="51"/>
                    </a:lnTo>
                    <a:lnTo>
                      <a:pt x="178" y="46"/>
                    </a:lnTo>
                    <a:lnTo>
                      <a:pt x="143" y="24"/>
                    </a:lnTo>
                    <a:lnTo>
                      <a:pt x="131" y="33"/>
                    </a:lnTo>
                    <a:lnTo>
                      <a:pt x="126" y="43"/>
                    </a:lnTo>
                    <a:lnTo>
                      <a:pt x="112" y="43"/>
                    </a:lnTo>
                    <a:lnTo>
                      <a:pt x="96" y="70"/>
                    </a:lnTo>
                    <a:lnTo>
                      <a:pt x="89" y="70"/>
                    </a:lnTo>
                    <a:lnTo>
                      <a:pt x="81" y="68"/>
                    </a:lnTo>
                    <a:lnTo>
                      <a:pt x="77" y="54"/>
                    </a:lnTo>
                    <a:lnTo>
                      <a:pt x="75" y="51"/>
                    </a:lnTo>
                    <a:lnTo>
                      <a:pt x="72" y="57"/>
                    </a:lnTo>
                    <a:lnTo>
                      <a:pt x="68" y="49"/>
                    </a:lnTo>
                    <a:lnTo>
                      <a:pt x="68" y="22"/>
                    </a:lnTo>
                    <a:lnTo>
                      <a:pt x="64" y="10"/>
                    </a:lnTo>
                    <a:lnTo>
                      <a:pt x="49" y="10"/>
                    </a:lnTo>
                    <a:lnTo>
                      <a:pt x="40" y="0"/>
                    </a:lnTo>
                    <a:lnTo>
                      <a:pt x="29" y="0"/>
                    </a:lnTo>
                    <a:lnTo>
                      <a:pt x="7" y="13"/>
                    </a:lnTo>
                    <a:lnTo>
                      <a:pt x="0" y="24"/>
                    </a:lnTo>
                    <a:lnTo>
                      <a:pt x="19" y="29"/>
                    </a:lnTo>
                    <a:lnTo>
                      <a:pt x="23" y="43"/>
                    </a:lnTo>
                    <a:lnTo>
                      <a:pt x="29" y="46"/>
                    </a:lnTo>
                    <a:lnTo>
                      <a:pt x="60" y="38"/>
                    </a:lnTo>
                    <a:lnTo>
                      <a:pt x="58" y="51"/>
                    </a:lnTo>
                    <a:lnTo>
                      <a:pt x="56" y="51"/>
                    </a:lnTo>
                    <a:lnTo>
                      <a:pt x="47" y="51"/>
                    </a:lnTo>
                    <a:lnTo>
                      <a:pt x="37" y="55"/>
                    </a:lnTo>
                    <a:lnTo>
                      <a:pt x="23" y="57"/>
                    </a:lnTo>
                    <a:lnTo>
                      <a:pt x="23" y="60"/>
                    </a:lnTo>
                    <a:lnTo>
                      <a:pt x="29" y="63"/>
                    </a:lnTo>
                    <a:lnTo>
                      <a:pt x="40" y="70"/>
                    </a:lnTo>
                    <a:lnTo>
                      <a:pt x="42" y="87"/>
                    </a:lnTo>
                    <a:lnTo>
                      <a:pt x="52" y="84"/>
                    </a:lnTo>
                    <a:lnTo>
                      <a:pt x="60" y="63"/>
                    </a:lnTo>
                    <a:lnTo>
                      <a:pt x="60" y="77"/>
                    </a:lnTo>
                    <a:lnTo>
                      <a:pt x="70" y="87"/>
                    </a:lnTo>
                    <a:lnTo>
                      <a:pt x="79" y="87"/>
                    </a:lnTo>
                    <a:lnTo>
                      <a:pt x="87" y="96"/>
                    </a:lnTo>
                    <a:lnTo>
                      <a:pt x="117" y="103"/>
                    </a:lnTo>
                    <a:lnTo>
                      <a:pt x="147" y="118"/>
                    </a:lnTo>
                    <a:lnTo>
                      <a:pt x="161" y="147"/>
                    </a:lnTo>
                    <a:lnTo>
                      <a:pt x="157" y="155"/>
                    </a:lnTo>
                    <a:lnTo>
                      <a:pt x="166" y="161"/>
                    </a:lnTo>
                    <a:lnTo>
                      <a:pt x="161" y="164"/>
                    </a:lnTo>
                    <a:lnTo>
                      <a:pt x="166" y="171"/>
                    </a:lnTo>
                    <a:lnTo>
                      <a:pt x="159" y="166"/>
                    </a:lnTo>
                    <a:lnTo>
                      <a:pt x="150" y="166"/>
                    </a:lnTo>
                    <a:lnTo>
                      <a:pt x="141" y="190"/>
                    </a:lnTo>
                    <a:lnTo>
                      <a:pt x="164" y="188"/>
                    </a:lnTo>
                    <a:lnTo>
                      <a:pt x="166" y="183"/>
                    </a:lnTo>
                    <a:lnTo>
                      <a:pt x="184" y="183"/>
                    </a:lnTo>
                    <a:lnTo>
                      <a:pt x="213" y="207"/>
                    </a:lnTo>
                    <a:lnTo>
                      <a:pt x="206" y="152"/>
                    </a:lnTo>
                    <a:lnTo>
                      <a:pt x="209" y="111"/>
                    </a:lnTo>
                    <a:close/>
                  </a:path>
                </a:pathLst>
              </a:custGeom>
              <a:solidFill>
                <a:srgbClr val="008226"/>
              </a:solidFill>
              <a:ln w="9360">
                <a:solidFill>
                  <a:srgbClr val="008226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110" name=""/>
              <p:cNvSpPr/>
              <p:nvPr/>
            </p:nvSpPr>
            <p:spPr>
              <a:xfrm>
                <a:off x="8553600" y="4233960"/>
                <a:ext cx="338040" cy="328680"/>
              </a:xfrm>
              <a:custGeom>
                <a:avLst/>
                <a:gdLst/>
                <a:ahLst/>
                <a:rect l="l" t="t" r="r" b="b"/>
                <a:pathLst>
                  <a:path w="213" h="207">
                    <a:moveTo>
                      <a:pt x="209" y="111"/>
                    </a:moveTo>
                    <a:lnTo>
                      <a:pt x="209" y="51"/>
                    </a:lnTo>
                    <a:lnTo>
                      <a:pt x="178" y="46"/>
                    </a:lnTo>
                    <a:lnTo>
                      <a:pt x="143" y="24"/>
                    </a:lnTo>
                    <a:lnTo>
                      <a:pt x="131" y="33"/>
                    </a:lnTo>
                    <a:lnTo>
                      <a:pt x="126" y="43"/>
                    </a:lnTo>
                    <a:lnTo>
                      <a:pt x="112" y="43"/>
                    </a:lnTo>
                    <a:lnTo>
                      <a:pt x="96" y="70"/>
                    </a:lnTo>
                    <a:lnTo>
                      <a:pt x="89" y="70"/>
                    </a:lnTo>
                    <a:lnTo>
                      <a:pt x="81" y="68"/>
                    </a:lnTo>
                    <a:lnTo>
                      <a:pt x="77" y="54"/>
                    </a:lnTo>
                    <a:lnTo>
                      <a:pt x="75" y="51"/>
                    </a:lnTo>
                    <a:lnTo>
                      <a:pt x="72" y="57"/>
                    </a:lnTo>
                    <a:lnTo>
                      <a:pt x="68" y="49"/>
                    </a:lnTo>
                    <a:lnTo>
                      <a:pt x="68" y="22"/>
                    </a:lnTo>
                    <a:lnTo>
                      <a:pt x="64" y="10"/>
                    </a:lnTo>
                    <a:lnTo>
                      <a:pt x="49" y="10"/>
                    </a:lnTo>
                    <a:lnTo>
                      <a:pt x="40" y="0"/>
                    </a:lnTo>
                    <a:lnTo>
                      <a:pt x="29" y="0"/>
                    </a:lnTo>
                    <a:lnTo>
                      <a:pt x="7" y="13"/>
                    </a:lnTo>
                    <a:lnTo>
                      <a:pt x="0" y="24"/>
                    </a:lnTo>
                    <a:lnTo>
                      <a:pt x="19" y="29"/>
                    </a:lnTo>
                    <a:lnTo>
                      <a:pt x="23" y="43"/>
                    </a:lnTo>
                    <a:lnTo>
                      <a:pt x="29" y="46"/>
                    </a:lnTo>
                    <a:lnTo>
                      <a:pt x="60" y="38"/>
                    </a:lnTo>
                    <a:lnTo>
                      <a:pt x="58" y="51"/>
                    </a:lnTo>
                    <a:lnTo>
                      <a:pt x="56" y="51"/>
                    </a:lnTo>
                    <a:lnTo>
                      <a:pt x="47" y="51"/>
                    </a:lnTo>
                    <a:lnTo>
                      <a:pt x="37" y="55"/>
                    </a:lnTo>
                    <a:lnTo>
                      <a:pt x="23" y="57"/>
                    </a:lnTo>
                    <a:lnTo>
                      <a:pt x="23" y="60"/>
                    </a:lnTo>
                    <a:lnTo>
                      <a:pt x="29" y="63"/>
                    </a:lnTo>
                    <a:lnTo>
                      <a:pt x="40" y="70"/>
                    </a:lnTo>
                    <a:lnTo>
                      <a:pt x="42" y="87"/>
                    </a:lnTo>
                    <a:lnTo>
                      <a:pt x="52" y="84"/>
                    </a:lnTo>
                    <a:lnTo>
                      <a:pt x="60" y="63"/>
                    </a:lnTo>
                    <a:lnTo>
                      <a:pt x="60" y="77"/>
                    </a:lnTo>
                    <a:lnTo>
                      <a:pt x="70" y="87"/>
                    </a:lnTo>
                    <a:lnTo>
                      <a:pt x="79" y="87"/>
                    </a:lnTo>
                    <a:lnTo>
                      <a:pt x="87" y="96"/>
                    </a:lnTo>
                    <a:lnTo>
                      <a:pt x="117" y="103"/>
                    </a:lnTo>
                    <a:lnTo>
                      <a:pt x="147" y="118"/>
                    </a:lnTo>
                    <a:lnTo>
                      <a:pt x="161" y="147"/>
                    </a:lnTo>
                    <a:lnTo>
                      <a:pt x="157" y="155"/>
                    </a:lnTo>
                    <a:lnTo>
                      <a:pt x="166" y="161"/>
                    </a:lnTo>
                    <a:lnTo>
                      <a:pt x="161" y="164"/>
                    </a:lnTo>
                    <a:lnTo>
                      <a:pt x="166" y="171"/>
                    </a:lnTo>
                    <a:lnTo>
                      <a:pt x="159" y="166"/>
                    </a:lnTo>
                    <a:lnTo>
                      <a:pt x="150" y="166"/>
                    </a:lnTo>
                    <a:lnTo>
                      <a:pt x="141" y="190"/>
                    </a:lnTo>
                    <a:lnTo>
                      <a:pt x="164" y="188"/>
                    </a:lnTo>
                    <a:lnTo>
                      <a:pt x="166" y="183"/>
                    </a:lnTo>
                    <a:lnTo>
                      <a:pt x="184" y="183"/>
                    </a:lnTo>
                    <a:lnTo>
                      <a:pt x="213" y="207"/>
                    </a:lnTo>
                    <a:lnTo>
                      <a:pt x="206" y="152"/>
                    </a:lnTo>
                    <a:lnTo>
                      <a:pt x="209" y="111"/>
                    </a:lnTo>
                  </a:path>
                </a:pathLst>
              </a:custGeom>
              <a:solidFill>
                <a:srgbClr val="008226"/>
              </a:solidFill>
              <a:ln w="3240">
                <a:solidFill>
                  <a:srgbClr val="008226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  <p:sp>
          <p:nvSpPr>
            <p:cNvPr id="1111" name=""/>
            <p:cNvSpPr/>
            <p:nvPr/>
          </p:nvSpPr>
          <p:spPr>
            <a:xfrm>
              <a:off x="8442360" y="4272120"/>
              <a:ext cx="22320" cy="12600"/>
            </a:xfrm>
            <a:custGeom>
              <a:avLst/>
              <a:gdLst/>
              <a:ahLst/>
              <a:rect l="l" t="t" r="r" b="b"/>
              <a:pathLst>
                <a:path w="14" h="8">
                  <a:moveTo>
                    <a:pt x="0" y="3"/>
                  </a:moveTo>
                  <a:lnTo>
                    <a:pt x="9" y="0"/>
                  </a:lnTo>
                  <a:lnTo>
                    <a:pt x="14" y="5"/>
                  </a:lnTo>
                  <a:lnTo>
                    <a:pt x="2" y="8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4200" bIns="-342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grpSp>
          <p:nvGrpSpPr>
            <p:cNvPr id="1112" name=""/>
            <p:cNvGrpSpPr/>
            <p:nvPr/>
          </p:nvGrpSpPr>
          <p:grpSpPr>
            <a:xfrm>
              <a:off x="8442360" y="4272120"/>
              <a:ext cx="22320" cy="12600"/>
              <a:chOff x="8442360" y="4272120"/>
              <a:chExt cx="22320" cy="12600"/>
            </a:xfrm>
          </p:grpSpPr>
          <p:sp>
            <p:nvSpPr>
              <p:cNvPr id="1113" name=""/>
              <p:cNvSpPr/>
              <p:nvPr/>
            </p:nvSpPr>
            <p:spPr>
              <a:xfrm>
                <a:off x="8442360" y="4272120"/>
                <a:ext cx="22320" cy="12600"/>
              </a:xfrm>
              <a:custGeom>
                <a:avLst/>
                <a:gdLst/>
                <a:ahLst/>
                <a:rect l="l" t="t" r="r" b="b"/>
                <a:pathLst>
                  <a:path w="14" h="8">
                    <a:moveTo>
                      <a:pt x="0" y="3"/>
                    </a:moveTo>
                    <a:lnTo>
                      <a:pt x="9" y="0"/>
                    </a:lnTo>
                    <a:lnTo>
                      <a:pt x="14" y="5"/>
                    </a:lnTo>
                    <a:lnTo>
                      <a:pt x="2" y="8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8226"/>
              </a:solidFill>
              <a:ln w="9360">
                <a:solidFill>
                  <a:srgbClr val="008226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34200" bIns="-342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114" name=""/>
              <p:cNvSpPr/>
              <p:nvPr/>
            </p:nvSpPr>
            <p:spPr>
              <a:xfrm>
                <a:off x="8442360" y="4272120"/>
                <a:ext cx="22320" cy="12600"/>
              </a:xfrm>
              <a:custGeom>
                <a:avLst/>
                <a:gdLst/>
                <a:ahLst/>
                <a:rect l="l" t="t" r="r" b="b"/>
                <a:pathLst>
                  <a:path w="14" h="8">
                    <a:moveTo>
                      <a:pt x="0" y="3"/>
                    </a:moveTo>
                    <a:lnTo>
                      <a:pt x="9" y="0"/>
                    </a:lnTo>
                    <a:lnTo>
                      <a:pt x="14" y="5"/>
                    </a:lnTo>
                    <a:lnTo>
                      <a:pt x="2" y="8"/>
                    </a:lnTo>
                    <a:lnTo>
                      <a:pt x="0" y="3"/>
                    </a:lnTo>
                  </a:path>
                </a:pathLst>
              </a:custGeom>
              <a:solidFill>
                <a:srgbClr val="008226"/>
              </a:solidFill>
              <a:ln w="3240">
                <a:solidFill>
                  <a:srgbClr val="008226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34200" bIns="-342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  <p:sp>
          <p:nvSpPr>
            <p:cNvPr id="1115" name=""/>
            <p:cNvSpPr/>
            <p:nvPr/>
          </p:nvSpPr>
          <p:spPr>
            <a:xfrm>
              <a:off x="8439120" y="4233960"/>
              <a:ext cx="17640" cy="20520"/>
            </a:xfrm>
            <a:custGeom>
              <a:avLst/>
              <a:gdLst/>
              <a:ahLst/>
              <a:rect l="l" t="t" r="r" b="b"/>
              <a:pathLst>
                <a:path w="11" h="13">
                  <a:moveTo>
                    <a:pt x="0" y="0"/>
                  </a:moveTo>
                  <a:lnTo>
                    <a:pt x="4" y="0"/>
                  </a:lnTo>
                  <a:lnTo>
                    <a:pt x="11" y="13"/>
                  </a:lnTo>
                  <a:lnTo>
                    <a:pt x="4" y="1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6280" bIns="-262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grpSp>
          <p:nvGrpSpPr>
            <p:cNvPr id="1116" name=""/>
            <p:cNvGrpSpPr/>
            <p:nvPr/>
          </p:nvGrpSpPr>
          <p:grpSpPr>
            <a:xfrm>
              <a:off x="8439120" y="4233960"/>
              <a:ext cx="17640" cy="20520"/>
              <a:chOff x="8439120" y="4233960"/>
              <a:chExt cx="17640" cy="20520"/>
            </a:xfrm>
          </p:grpSpPr>
          <p:sp>
            <p:nvSpPr>
              <p:cNvPr id="1117" name=""/>
              <p:cNvSpPr/>
              <p:nvPr/>
            </p:nvSpPr>
            <p:spPr>
              <a:xfrm>
                <a:off x="8439120" y="4233960"/>
                <a:ext cx="17640" cy="20520"/>
              </a:xfrm>
              <a:custGeom>
                <a:avLst/>
                <a:gdLst/>
                <a:ahLst/>
                <a:rect l="l" t="t" r="r" b="b"/>
                <a:pathLst>
                  <a:path w="11" h="13">
                    <a:moveTo>
                      <a:pt x="0" y="0"/>
                    </a:moveTo>
                    <a:lnTo>
                      <a:pt x="4" y="0"/>
                    </a:lnTo>
                    <a:lnTo>
                      <a:pt x="11" y="13"/>
                    </a:lnTo>
                    <a:lnTo>
                      <a:pt x="4" y="1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8226"/>
              </a:solidFill>
              <a:ln w="9360">
                <a:solidFill>
                  <a:srgbClr val="008226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26280" bIns="-262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118" name=""/>
              <p:cNvSpPr/>
              <p:nvPr/>
            </p:nvSpPr>
            <p:spPr>
              <a:xfrm>
                <a:off x="8439120" y="4233960"/>
                <a:ext cx="17640" cy="20520"/>
              </a:xfrm>
              <a:custGeom>
                <a:avLst/>
                <a:gdLst/>
                <a:ahLst/>
                <a:rect l="l" t="t" r="r" b="b"/>
                <a:pathLst>
                  <a:path w="11" h="13">
                    <a:moveTo>
                      <a:pt x="0" y="0"/>
                    </a:moveTo>
                    <a:lnTo>
                      <a:pt x="4" y="0"/>
                    </a:lnTo>
                    <a:lnTo>
                      <a:pt x="11" y="13"/>
                    </a:lnTo>
                    <a:lnTo>
                      <a:pt x="4" y="10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008226"/>
              </a:solidFill>
              <a:ln w="3240">
                <a:solidFill>
                  <a:srgbClr val="008226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26280" bIns="-262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  <p:sp>
          <p:nvSpPr>
            <p:cNvPr id="1119" name=""/>
            <p:cNvSpPr/>
            <p:nvPr/>
          </p:nvSpPr>
          <p:spPr>
            <a:xfrm>
              <a:off x="8442360" y="4135320"/>
              <a:ext cx="46080" cy="119160"/>
            </a:xfrm>
            <a:custGeom>
              <a:avLst/>
              <a:gdLst/>
              <a:ahLst/>
              <a:rect l="l" t="t" r="r" b="b"/>
              <a:pathLst>
                <a:path w="29" h="75">
                  <a:moveTo>
                    <a:pt x="11" y="0"/>
                  </a:moveTo>
                  <a:lnTo>
                    <a:pt x="12" y="24"/>
                  </a:lnTo>
                  <a:lnTo>
                    <a:pt x="4" y="34"/>
                  </a:lnTo>
                  <a:lnTo>
                    <a:pt x="9" y="34"/>
                  </a:lnTo>
                  <a:lnTo>
                    <a:pt x="20" y="17"/>
                  </a:lnTo>
                  <a:lnTo>
                    <a:pt x="27" y="22"/>
                  </a:lnTo>
                  <a:lnTo>
                    <a:pt x="27" y="29"/>
                  </a:lnTo>
                  <a:lnTo>
                    <a:pt x="18" y="36"/>
                  </a:lnTo>
                  <a:lnTo>
                    <a:pt x="29" y="48"/>
                  </a:lnTo>
                  <a:lnTo>
                    <a:pt x="12" y="43"/>
                  </a:lnTo>
                  <a:lnTo>
                    <a:pt x="11" y="46"/>
                  </a:lnTo>
                  <a:lnTo>
                    <a:pt x="11" y="60"/>
                  </a:lnTo>
                  <a:lnTo>
                    <a:pt x="16" y="75"/>
                  </a:lnTo>
                  <a:lnTo>
                    <a:pt x="6" y="60"/>
                  </a:lnTo>
                  <a:lnTo>
                    <a:pt x="0" y="27"/>
                  </a:lnTo>
                  <a:lnTo>
                    <a:pt x="2" y="13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grpSp>
          <p:nvGrpSpPr>
            <p:cNvPr id="1120" name=""/>
            <p:cNvGrpSpPr/>
            <p:nvPr/>
          </p:nvGrpSpPr>
          <p:grpSpPr>
            <a:xfrm>
              <a:off x="8442360" y="4135320"/>
              <a:ext cx="46080" cy="119160"/>
              <a:chOff x="8442360" y="4135320"/>
              <a:chExt cx="46080" cy="119160"/>
            </a:xfrm>
          </p:grpSpPr>
          <p:sp>
            <p:nvSpPr>
              <p:cNvPr id="1121" name=""/>
              <p:cNvSpPr/>
              <p:nvPr/>
            </p:nvSpPr>
            <p:spPr>
              <a:xfrm>
                <a:off x="8442360" y="4135320"/>
                <a:ext cx="46080" cy="119160"/>
              </a:xfrm>
              <a:custGeom>
                <a:avLst/>
                <a:gdLst/>
                <a:ahLst/>
                <a:rect l="l" t="t" r="r" b="b"/>
                <a:pathLst>
                  <a:path w="29" h="75">
                    <a:moveTo>
                      <a:pt x="11" y="0"/>
                    </a:moveTo>
                    <a:lnTo>
                      <a:pt x="12" y="24"/>
                    </a:lnTo>
                    <a:lnTo>
                      <a:pt x="4" y="34"/>
                    </a:lnTo>
                    <a:lnTo>
                      <a:pt x="9" y="34"/>
                    </a:lnTo>
                    <a:lnTo>
                      <a:pt x="20" y="17"/>
                    </a:lnTo>
                    <a:lnTo>
                      <a:pt x="27" y="22"/>
                    </a:lnTo>
                    <a:lnTo>
                      <a:pt x="27" y="29"/>
                    </a:lnTo>
                    <a:lnTo>
                      <a:pt x="18" y="36"/>
                    </a:lnTo>
                    <a:lnTo>
                      <a:pt x="29" y="48"/>
                    </a:lnTo>
                    <a:lnTo>
                      <a:pt x="12" y="43"/>
                    </a:lnTo>
                    <a:lnTo>
                      <a:pt x="11" y="46"/>
                    </a:lnTo>
                    <a:lnTo>
                      <a:pt x="11" y="60"/>
                    </a:lnTo>
                    <a:lnTo>
                      <a:pt x="16" y="75"/>
                    </a:lnTo>
                    <a:lnTo>
                      <a:pt x="6" y="60"/>
                    </a:lnTo>
                    <a:lnTo>
                      <a:pt x="0" y="27"/>
                    </a:lnTo>
                    <a:lnTo>
                      <a:pt x="2" y="13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008226"/>
              </a:solidFill>
              <a:ln w="9360">
                <a:solidFill>
                  <a:srgbClr val="008226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122" name=""/>
              <p:cNvSpPr/>
              <p:nvPr/>
            </p:nvSpPr>
            <p:spPr>
              <a:xfrm>
                <a:off x="8442360" y="4135320"/>
                <a:ext cx="46080" cy="119160"/>
              </a:xfrm>
              <a:custGeom>
                <a:avLst/>
                <a:gdLst/>
                <a:ahLst/>
                <a:rect l="l" t="t" r="r" b="b"/>
                <a:pathLst>
                  <a:path w="29" h="75">
                    <a:moveTo>
                      <a:pt x="11" y="0"/>
                    </a:moveTo>
                    <a:lnTo>
                      <a:pt x="12" y="24"/>
                    </a:lnTo>
                    <a:lnTo>
                      <a:pt x="4" y="34"/>
                    </a:lnTo>
                    <a:lnTo>
                      <a:pt x="9" y="34"/>
                    </a:lnTo>
                    <a:lnTo>
                      <a:pt x="20" y="17"/>
                    </a:lnTo>
                    <a:lnTo>
                      <a:pt x="27" y="22"/>
                    </a:lnTo>
                    <a:lnTo>
                      <a:pt x="27" y="29"/>
                    </a:lnTo>
                    <a:lnTo>
                      <a:pt x="18" y="36"/>
                    </a:lnTo>
                    <a:lnTo>
                      <a:pt x="29" y="48"/>
                    </a:lnTo>
                    <a:lnTo>
                      <a:pt x="12" y="43"/>
                    </a:lnTo>
                    <a:lnTo>
                      <a:pt x="11" y="46"/>
                    </a:lnTo>
                    <a:lnTo>
                      <a:pt x="11" y="60"/>
                    </a:lnTo>
                    <a:lnTo>
                      <a:pt x="16" y="75"/>
                    </a:lnTo>
                    <a:lnTo>
                      <a:pt x="6" y="60"/>
                    </a:lnTo>
                    <a:lnTo>
                      <a:pt x="0" y="27"/>
                    </a:lnTo>
                    <a:lnTo>
                      <a:pt x="2" y="13"/>
                    </a:lnTo>
                    <a:lnTo>
                      <a:pt x="11" y="0"/>
                    </a:lnTo>
                  </a:path>
                </a:pathLst>
              </a:custGeom>
              <a:solidFill>
                <a:srgbClr val="008226"/>
              </a:solidFill>
              <a:ln w="3240">
                <a:solidFill>
                  <a:srgbClr val="008226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  <p:sp>
          <p:nvSpPr>
            <p:cNvPr id="1123" name=""/>
            <p:cNvSpPr/>
            <p:nvPr/>
          </p:nvSpPr>
          <p:spPr>
            <a:xfrm>
              <a:off x="8467560" y="4121280"/>
              <a:ext cx="14400" cy="21960"/>
            </a:xfrm>
            <a:custGeom>
              <a:avLst/>
              <a:gdLst/>
              <a:ahLst/>
              <a:rect l="l" t="t" r="r" b="b"/>
              <a:pathLst>
                <a:path w="9" h="14">
                  <a:moveTo>
                    <a:pt x="7" y="0"/>
                  </a:moveTo>
                  <a:lnTo>
                    <a:pt x="9" y="9"/>
                  </a:lnTo>
                  <a:lnTo>
                    <a:pt x="2" y="14"/>
                  </a:lnTo>
                  <a:lnTo>
                    <a:pt x="0" y="6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4840" bIns="-2484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grpSp>
          <p:nvGrpSpPr>
            <p:cNvPr id="1124" name=""/>
            <p:cNvGrpSpPr/>
            <p:nvPr/>
          </p:nvGrpSpPr>
          <p:grpSpPr>
            <a:xfrm>
              <a:off x="8467560" y="4121280"/>
              <a:ext cx="14400" cy="21960"/>
              <a:chOff x="8467560" y="4121280"/>
              <a:chExt cx="14400" cy="21960"/>
            </a:xfrm>
          </p:grpSpPr>
          <p:sp>
            <p:nvSpPr>
              <p:cNvPr id="1125" name=""/>
              <p:cNvSpPr/>
              <p:nvPr/>
            </p:nvSpPr>
            <p:spPr>
              <a:xfrm>
                <a:off x="8467560" y="4121280"/>
                <a:ext cx="14400" cy="21960"/>
              </a:xfrm>
              <a:custGeom>
                <a:avLst/>
                <a:gdLst/>
                <a:ahLst/>
                <a:rect l="l" t="t" r="r" b="b"/>
                <a:pathLst>
                  <a:path w="9" h="14">
                    <a:moveTo>
                      <a:pt x="7" y="0"/>
                    </a:moveTo>
                    <a:lnTo>
                      <a:pt x="9" y="9"/>
                    </a:lnTo>
                    <a:lnTo>
                      <a:pt x="2" y="14"/>
                    </a:lnTo>
                    <a:lnTo>
                      <a:pt x="0" y="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8226"/>
              </a:solidFill>
              <a:ln w="9360">
                <a:solidFill>
                  <a:srgbClr val="008226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24840" bIns="-2484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126" name=""/>
              <p:cNvSpPr/>
              <p:nvPr/>
            </p:nvSpPr>
            <p:spPr>
              <a:xfrm>
                <a:off x="8467560" y="4121280"/>
                <a:ext cx="14400" cy="21960"/>
              </a:xfrm>
              <a:custGeom>
                <a:avLst/>
                <a:gdLst/>
                <a:ahLst/>
                <a:rect l="l" t="t" r="r" b="b"/>
                <a:pathLst>
                  <a:path w="9" h="14">
                    <a:moveTo>
                      <a:pt x="7" y="0"/>
                    </a:moveTo>
                    <a:lnTo>
                      <a:pt x="9" y="9"/>
                    </a:lnTo>
                    <a:lnTo>
                      <a:pt x="2" y="14"/>
                    </a:lnTo>
                    <a:lnTo>
                      <a:pt x="0" y="6"/>
                    </a:lnTo>
                    <a:lnTo>
                      <a:pt x="7" y="0"/>
                    </a:lnTo>
                  </a:path>
                </a:pathLst>
              </a:custGeom>
              <a:solidFill>
                <a:srgbClr val="008226"/>
              </a:solidFill>
              <a:ln w="3240">
                <a:solidFill>
                  <a:srgbClr val="008226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24840" bIns="-2484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  <p:sp>
          <p:nvSpPr>
            <p:cNvPr id="1127" name=""/>
            <p:cNvSpPr/>
            <p:nvPr/>
          </p:nvSpPr>
          <p:spPr>
            <a:xfrm>
              <a:off x="8396280" y="4334040"/>
              <a:ext cx="38160" cy="29880"/>
            </a:xfrm>
            <a:custGeom>
              <a:avLst/>
              <a:gdLst/>
              <a:ahLst/>
              <a:rect l="l" t="t" r="r" b="b"/>
              <a:pathLst>
                <a:path w="24" h="19">
                  <a:moveTo>
                    <a:pt x="0" y="0"/>
                  </a:moveTo>
                  <a:lnTo>
                    <a:pt x="14" y="0"/>
                  </a:lnTo>
                  <a:lnTo>
                    <a:pt x="24" y="8"/>
                  </a:lnTo>
                  <a:lnTo>
                    <a:pt x="24" y="11"/>
                  </a:lnTo>
                  <a:lnTo>
                    <a:pt x="16" y="19"/>
                  </a:lnTo>
                  <a:lnTo>
                    <a:pt x="10" y="19"/>
                  </a:lnTo>
                  <a:lnTo>
                    <a:pt x="4" y="1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16920" bIns="-169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grpSp>
          <p:nvGrpSpPr>
            <p:cNvPr id="1128" name=""/>
            <p:cNvGrpSpPr/>
            <p:nvPr/>
          </p:nvGrpSpPr>
          <p:grpSpPr>
            <a:xfrm>
              <a:off x="8396280" y="4334040"/>
              <a:ext cx="38160" cy="29880"/>
              <a:chOff x="8396280" y="4334040"/>
              <a:chExt cx="38160" cy="29880"/>
            </a:xfrm>
          </p:grpSpPr>
          <p:sp>
            <p:nvSpPr>
              <p:cNvPr id="1129" name=""/>
              <p:cNvSpPr/>
              <p:nvPr/>
            </p:nvSpPr>
            <p:spPr>
              <a:xfrm>
                <a:off x="8396280" y="4334040"/>
                <a:ext cx="38160" cy="29880"/>
              </a:xfrm>
              <a:custGeom>
                <a:avLst/>
                <a:gdLst/>
                <a:ahLst/>
                <a:rect l="l" t="t" r="r" b="b"/>
                <a:pathLst>
                  <a:path w="24" h="19">
                    <a:moveTo>
                      <a:pt x="0" y="0"/>
                    </a:moveTo>
                    <a:lnTo>
                      <a:pt x="14" y="0"/>
                    </a:lnTo>
                    <a:lnTo>
                      <a:pt x="24" y="8"/>
                    </a:lnTo>
                    <a:lnTo>
                      <a:pt x="24" y="11"/>
                    </a:lnTo>
                    <a:lnTo>
                      <a:pt x="16" y="19"/>
                    </a:lnTo>
                    <a:lnTo>
                      <a:pt x="10" y="19"/>
                    </a:lnTo>
                    <a:lnTo>
                      <a:pt x="4" y="1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8226"/>
              </a:solidFill>
              <a:ln w="9360">
                <a:solidFill>
                  <a:srgbClr val="008226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16920" bIns="-169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130" name=""/>
              <p:cNvSpPr/>
              <p:nvPr/>
            </p:nvSpPr>
            <p:spPr>
              <a:xfrm>
                <a:off x="8396280" y="4334040"/>
                <a:ext cx="38160" cy="29880"/>
              </a:xfrm>
              <a:custGeom>
                <a:avLst/>
                <a:gdLst/>
                <a:ahLst/>
                <a:rect l="l" t="t" r="r" b="b"/>
                <a:pathLst>
                  <a:path w="24" h="19">
                    <a:moveTo>
                      <a:pt x="0" y="0"/>
                    </a:moveTo>
                    <a:lnTo>
                      <a:pt x="14" y="0"/>
                    </a:lnTo>
                    <a:lnTo>
                      <a:pt x="24" y="8"/>
                    </a:lnTo>
                    <a:lnTo>
                      <a:pt x="24" y="11"/>
                    </a:lnTo>
                    <a:lnTo>
                      <a:pt x="16" y="19"/>
                    </a:lnTo>
                    <a:lnTo>
                      <a:pt x="10" y="19"/>
                    </a:lnTo>
                    <a:lnTo>
                      <a:pt x="4" y="11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008226"/>
              </a:solidFill>
              <a:ln w="3240">
                <a:solidFill>
                  <a:srgbClr val="008226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16920" bIns="-169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  <p:sp>
          <p:nvSpPr>
            <p:cNvPr id="1131" name=""/>
            <p:cNvSpPr/>
            <p:nvPr/>
          </p:nvSpPr>
          <p:spPr>
            <a:xfrm>
              <a:off x="8377200" y="4286160"/>
              <a:ext cx="28440" cy="9720"/>
            </a:xfrm>
            <a:custGeom>
              <a:avLst/>
              <a:gdLst/>
              <a:ahLst/>
              <a:rect l="l" t="t" r="r" b="b"/>
              <a:pathLst>
                <a:path w="18" h="6">
                  <a:moveTo>
                    <a:pt x="0" y="0"/>
                  </a:moveTo>
                  <a:lnTo>
                    <a:pt x="18" y="0"/>
                  </a:lnTo>
                  <a:lnTo>
                    <a:pt x="1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7080" bIns="-370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grpSp>
          <p:nvGrpSpPr>
            <p:cNvPr id="1132" name=""/>
            <p:cNvGrpSpPr/>
            <p:nvPr/>
          </p:nvGrpSpPr>
          <p:grpSpPr>
            <a:xfrm>
              <a:off x="8377200" y="4286160"/>
              <a:ext cx="28440" cy="9720"/>
              <a:chOff x="8377200" y="4286160"/>
              <a:chExt cx="28440" cy="9720"/>
            </a:xfrm>
          </p:grpSpPr>
          <p:sp>
            <p:nvSpPr>
              <p:cNvPr id="1133" name=""/>
              <p:cNvSpPr/>
              <p:nvPr/>
            </p:nvSpPr>
            <p:spPr>
              <a:xfrm>
                <a:off x="8377200" y="4286160"/>
                <a:ext cx="28440" cy="9720"/>
              </a:xfrm>
              <a:custGeom>
                <a:avLst/>
                <a:gdLst/>
                <a:ahLst/>
                <a:rect l="l" t="t" r="r" b="b"/>
                <a:pathLst>
                  <a:path w="18" h="6">
                    <a:moveTo>
                      <a:pt x="0" y="0"/>
                    </a:moveTo>
                    <a:lnTo>
                      <a:pt x="18" y="0"/>
                    </a:lnTo>
                    <a:lnTo>
                      <a:pt x="1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8226"/>
              </a:solidFill>
              <a:ln w="9360">
                <a:solidFill>
                  <a:srgbClr val="008226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37080" bIns="-370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134" name=""/>
              <p:cNvSpPr/>
              <p:nvPr/>
            </p:nvSpPr>
            <p:spPr>
              <a:xfrm>
                <a:off x="8377200" y="4286160"/>
                <a:ext cx="28440" cy="9720"/>
              </a:xfrm>
              <a:custGeom>
                <a:avLst/>
                <a:gdLst/>
                <a:ahLst/>
                <a:rect l="l" t="t" r="r" b="b"/>
                <a:pathLst>
                  <a:path w="18" h="6">
                    <a:moveTo>
                      <a:pt x="0" y="0"/>
                    </a:moveTo>
                    <a:lnTo>
                      <a:pt x="18" y="0"/>
                    </a:lnTo>
                    <a:lnTo>
                      <a:pt x="1" y="6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008226"/>
              </a:solidFill>
              <a:ln w="3240">
                <a:solidFill>
                  <a:srgbClr val="008226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37080" bIns="-370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  <p:sp>
          <p:nvSpPr>
            <p:cNvPr id="1135" name=""/>
            <p:cNvSpPr/>
            <p:nvPr/>
          </p:nvSpPr>
          <p:spPr>
            <a:xfrm>
              <a:off x="8344080" y="4284720"/>
              <a:ext cx="29880" cy="11160"/>
            </a:xfrm>
            <a:custGeom>
              <a:avLst/>
              <a:gdLst/>
              <a:ahLst/>
              <a:rect l="l" t="t" r="r" b="b"/>
              <a:pathLst>
                <a:path w="19" h="7">
                  <a:moveTo>
                    <a:pt x="0" y="0"/>
                  </a:moveTo>
                  <a:lnTo>
                    <a:pt x="19" y="1"/>
                  </a:lnTo>
                  <a:lnTo>
                    <a:pt x="4" y="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5640" bIns="-3564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grpSp>
          <p:nvGrpSpPr>
            <p:cNvPr id="1136" name=""/>
            <p:cNvGrpSpPr/>
            <p:nvPr/>
          </p:nvGrpSpPr>
          <p:grpSpPr>
            <a:xfrm>
              <a:off x="8344080" y="4284720"/>
              <a:ext cx="29880" cy="11160"/>
              <a:chOff x="8344080" y="4284720"/>
              <a:chExt cx="29880" cy="11160"/>
            </a:xfrm>
          </p:grpSpPr>
          <p:sp>
            <p:nvSpPr>
              <p:cNvPr id="1137" name=""/>
              <p:cNvSpPr/>
              <p:nvPr/>
            </p:nvSpPr>
            <p:spPr>
              <a:xfrm>
                <a:off x="8344080" y="4284720"/>
                <a:ext cx="29880" cy="11160"/>
              </a:xfrm>
              <a:custGeom>
                <a:avLst/>
                <a:gdLst/>
                <a:ahLst/>
                <a:rect l="l" t="t" r="r" b="b"/>
                <a:pathLst>
                  <a:path w="19" h="7">
                    <a:moveTo>
                      <a:pt x="0" y="0"/>
                    </a:moveTo>
                    <a:lnTo>
                      <a:pt x="19" y="1"/>
                    </a:lnTo>
                    <a:lnTo>
                      <a:pt x="4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8226"/>
              </a:solidFill>
              <a:ln w="9360">
                <a:solidFill>
                  <a:srgbClr val="008226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35640" bIns="-3564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138" name=""/>
              <p:cNvSpPr/>
              <p:nvPr/>
            </p:nvSpPr>
            <p:spPr>
              <a:xfrm>
                <a:off x="8344080" y="4284720"/>
                <a:ext cx="29880" cy="11160"/>
              </a:xfrm>
              <a:custGeom>
                <a:avLst/>
                <a:gdLst/>
                <a:ahLst/>
                <a:rect l="l" t="t" r="r" b="b"/>
                <a:pathLst>
                  <a:path w="19" h="7">
                    <a:moveTo>
                      <a:pt x="0" y="0"/>
                    </a:moveTo>
                    <a:lnTo>
                      <a:pt x="19" y="1"/>
                    </a:lnTo>
                    <a:lnTo>
                      <a:pt x="4" y="7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008226"/>
              </a:solidFill>
              <a:ln w="3240">
                <a:solidFill>
                  <a:srgbClr val="008226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35640" bIns="-3564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  <p:sp>
          <p:nvSpPr>
            <p:cNvPr id="1139" name=""/>
            <p:cNvSpPr/>
            <p:nvPr/>
          </p:nvSpPr>
          <p:spPr>
            <a:xfrm>
              <a:off x="8304120" y="4268880"/>
              <a:ext cx="11160" cy="12600"/>
            </a:xfrm>
            <a:custGeom>
              <a:avLst/>
              <a:gdLst/>
              <a:ahLst/>
              <a:rect l="l" t="t" r="r" b="b"/>
              <a:pathLst>
                <a:path w="7" h="8">
                  <a:moveTo>
                    <a:pt x="0" y="3"/>
                  </a:moveTo>
                  <a:lnTo>
                    <a:pt x="7" y="0"/>
                  </a:lnTo>
                  <a:lnTo>
                    <a:pt x="7" y="5"/>
                  </a:lnTo>
                  <a:lnTo>
                    <a:pt x="2" y="8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4200" bIns="-342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grpSp>
          <p:nvGrpSpPr>
            <p:cNvPr id="1140" name=""/>
            <p:cNvGrpSpPr/>
            <p:nvPr/>
          </p:nvGrpSpPr>
          <p:grpSpPr>
            <a:xfrm>
              <a:off x="8304120" y="4268880"/>
              <a:ext cx="11160" cy="12600"/>
              <a:chOff x="8304120" y="4268880"/>
              <a:chExt cx="11160" cy="12600"/>
            </a:xfrm>
          </p:grpSpPr>
          <p:sp>
            <p:nvSpPr>
              <p:cNvPr id="1141" name=""/>
              <p:cNvSpPr/>
              <p:nvPr/>
            </p:nvSpPr>
            <p:spPr>
              <a:xfrm>
                <a:off x="8304120" y="4268880"/>
                <a:ext cx="11160" cy="12600"/>
              </a:xfrm>
              <a:custGeom>
                <a:avLst/>
                <a:gdLst/>
                <a:ahLst/>
                <a:rect l="l" t="t" r="r" b="b"/>
                <a:pathLst>
                  <a:path w="7" h="8">
                    <a:moveTo>
                      <a:pt x="0" y="3"/>
                    </a:moveTo>
                    <a:lnTo>
                      <a:pt x="7" y="0"/>
                    </a:lnTo>
                    <a:lnTo>
                      <a:pt x="7" y="5"/>
                    </a:lnTo>
                    <a:lnTo>
                      <a:pt x="2" y="8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8226"/>
              </a:solidFill>
              <a:ln w="9360">
                <a:solidFill>
                  <a:srgbClr val="008226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34200" bIns="-342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142" name=""/>
              <p:cNvSpPr/>
              <p:nvPr/>
            </p:nvSpPr>
            <p:spPr>
              <a:xfrm>
                <a:off x="8304120" y="4268880"/>
                <a:ext cx="11160" cy="12600"/>
              </a:xfrm>
              <a:custGeom>
                <a:avLst/>
                <a:gdLst/>
                <a:ahLst/>
                <a:rect l="l" t="t" r="r" b="b"/>
                <a:pathLst>
                  <a:path w="7" h="8">
                    <a:moveTo>
                      <a:pt x="0" y="3"/>
                    </a:moveTo>
                    <a:lnTo>
                      <a:pt x="7" y="0"/>
                    </a:lnTo>
                    <a:lnTo>
                      <a:pt x="7" y="5"/>
                    </a:lnTo>
                    <a:lnTo>
                      <a:pt x="2" y="8"/>
                    </a:lnTo>
                    <a:lnTo>
                      <a:pt x="0" y="3"/>
                    </a:lnTo>
                  </a:path>
                </a:pathLst>
              </a:custGeom>
              <a:solidFill>
                <a:srgbClr val="008226"/>
              </a:solidFill>
              <a:ln w="3240">
                <a:solidFill>
                  <a:srgbClr val="008226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34200" bIns="-342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  <p:sp>
          <p:nvSpPr>
            <p:cNvPr id="1143" name=""/>
            <p:cNvSpPr/>
            <p:nvPr/>
          </p:nvSpPr>
          <p:spPr>
            <a:xfrm>
              <a:off x="8294760" y="4264200"/>
              <a:ext cx="9360" cy="12600"/>
            </a:xfrm>
            <a:custGeom>
              <a:avLst/>
              <a:gdLst/>
              <a:ahLst/>
              <a:rect l="l" t="t" r="r" b="b"/>
              <a:pathLst>
                <a:path w="6" h="8">
                  <a:moveTo>
                    <a:pt x="4" y="0"/>
                  </a:moveTo>
                  <a:lnTo>
                    <a:pt x="6" y="3"/>
                  </a:lnTo>
                  <a:lnTo>
                    <a:pt x="0" y="8"/>
                  </a:lnTo>
                  <a:lnTo>
                    <a:pt x="0" y="3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4200" bIns="-342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grpSp>
          <p:nvGrpSpPr>
            <p:cNvPr id="1144" name=""/>
            <p:cNvGrpSpPr/>
            <p:nvPr/>
          </p:nvGrpSpPr>
          <p:grpSpPr>
            <a:xfrm>
              <a:off x="8294760" y="4264200"/>
              <a:ext cx="9360" cy="12600"/>
              <a:chOff x="8294760" y="4264200"/>
              <a:chExt cx="9360" cy="12600"/>
            </a:xfrm>
          </p:grpSpPr>
          <p:sp>
            <p:nvSpPr>
              <p:cNvPr id="1145" name=""/>
              <p:cNvSpPr/>
              <p:nvPr/>
            </p:nvSpPr>
            <p:spPr>
              <a:xfrm>
                <a:off x="8294760" y="4264200"/>
                <a:ext cx="9360" cy="12600"/>
              </a:xfrm>
              <a:custGeom>
                <a:avLst/>
                <a:gdLst/>
                <a:ahLst/>
                <a:rect l="l" t="t" r="r" b="b"/>
                <a:pathLst>
                  <a:path w="6" h="8">
                    <a:moveTo>
                      <a:pt x="4" y="0"/>
                    </a:moveTo>
                    <a:lnTo>
                      <a:pt x="6" y="3"/>
                    </a:lnTo>
                    <a:lnTo>
                      <a:pt x="0" y="8"/>
                    </a:lnTo>
                    <a:lnTo>
                      <a:pt x="0" y="3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8226"/>
              </a:solidFill>
              <a:ln w="9360">
                <a:solidFill>
                  <a:srgbClr val="008226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34200" bIns="-342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146" name=""/>
              <p:cNvSpPr/>
              <p:nvPr/>
            </p:nvSpPr>
            <p:spPr>
              <a:xfrm>
                <a:off x="8294760" y="4264200"/>
                <a:ext cx="9360" cy="12600"/>
              </a:xfrm>
              <a:custGeom>
                <a:avLst/>
                <a:gdLst/>
                <a:ahLst/>
                <a:rect l="l" t="t" r="r" b="b"/>
                <a:pathLst>
                  <a:path w="6" h="8">
                    <a:moveTo>
                      <a:pt x="4" y="0"/>
                    </a:moveTo>
                    <a:lnTo>
                      <a:pt x="6" y="3"/>
                    </a:lnTo>
                    <a:lnTo>
                      <a:pt x="0" y="8"/>
                    </a:lnTo>
                    <a:lnTo>
                      <a:pt x="0" y="3"/>
                    </a:lnTo>
                    <a:lnTo>
                      <a:pt x="4" y="0"/>
                    </a:lnTo>
                  </a:path>
                </a:pathLst>
              </a:custGeom>
              <a:solidFill>
                <a:srgbClr val="008226"/>
              </a:solidFill>
              <a:ln w="3240">
                <a:solidFill>
                  <a:srgbClr val="008226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34200" bIns="-342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  <p:sp>
          <p:nvSpPr>
            <p:cNvPr id="1147" name=""/>
            <p:cNvSpPr/>
            <p:nvPr/>
          </p:nvSpPr>
          <p:spPr>
            <a:xfrm>
              <a:off x="8298000" y="4371840"/>
              <a:ext cx="6120" cy="7920"/>
            </a:xfrm>
            <a:custGeom>
              <a:avLst/>
              <a:gdLst/>
              <a:ahLst/>
              <a:rect l="l" t="t" r="r" b="b"/>
              <a:pathLst>
                <a:path w="4" h="5">
                  <a:moveTo>
                    <a:pt x="0" y="0"/>
                  </a:moveTo>
                  <a:lnTo>
                    <a:pt x="4" y="0"/>
                  </a:lnTo>
                  <a:lnTo>
                    <a:pt x="4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8880" bIns="-388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grpSp>
          <p:nvGrpSpPr>
            <p:cNvPr id="1148" name=""/>
            <p:cNvGrpSpPr/>
            <p:nvPr/>
          </p:nvGrpSpPr>
          <p:grpSpPr>
            <a:xfrm>
              <a:off x="8298000" y="4371840"/>
              <a:ext cx="6120" cy="7920"/>
              <a:chOff x="8298000" y="4371840"/>
              <a:chExt cx="6120" cy="7920"/>
            </a:xfrm>
          </p:grpSpPr>
          <p:sp>
            <p:nvSpPr>
              <p:cNvPr id="1149" name=""/>
              <p:cNvSpPr/>
              <p:nvPr/>
            </p:nvSpPr>
            <p:spPr>
              <a:xfrm>
                <a:off x="8298000" y="4371840"/>
                <a:ext cx="6120" cy="7920"/>
              </a:xfrm>
              <a:custGeom>
                <a:avLst/>
                <a:gdLst/>
                <a:ahLst/>
                <a:rect l="l" t="t" r="r" b="b"/>
                <a:pathLst>
                  <a:path w="4" h="5">
                    <a:moveTo>
                      <a:pt x="0" y="0"/>
                    </a:moveTo>
                    <a:lnTo>
                      <a:pt x="4" y="0"/>
                    </a:lnTo>
                    <a:lnTo>
                      <a:pt x="4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8226"/>
              </a:solidFill>
              <a:ln w="9360">
                <a:solidFill>
                  <a:srgbClr val="008226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38880" bIns="-388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150" name=""/>
              <p:cNvSpPr/>
              <p:nvPr/>
            </p:nvSpPr>
            <p:spPr>
              <a:xfrm>
                <a:off x="8298000" y="4371840"/>
                <a:ext cx="6120" cy="7920"/>
              </a:xfrm>
              <a:custGeom>
                <a:avLst/>
                <a:gdLst/>
                <a:ahLst/>
                <a:rect l="l" t="t" r="r" b="b"/>
                <a:pathLst>
                  <a:path w="4" h="5">
                    <a:moveTo>
                      <a:pt x="0" y="0"/>
                    </a:moveTo>
                    <a:lnTo>
                      <a:pt x="4" y="0"/>
                    </a:lnTo>
                    <a:lnTo>
                      <a:pt x="4" y="5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008226"/>
              </a:solidFill>
              <a:ln w="3240">
                <a:solidFill>
                  <a:srgbClr val="008226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38880" bIns="-388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  <p:sp>
          <p:nvSpPr>
            <p:cNvPr id="1151" name=""/>
            <p:cNvSpPr/>
            <p:nvPr/>
          </p:nvSpPr>
          <p:spPr>
            <a:xfrm>
              <a:off x="8288280" y="4384800"/>
              <a:ext cx="15840" cy="47520"/>
            </a:xfrm>
            <a:custGeom>
              <a:avLst/>
              <a:gdLst/>
              <a:ahLst/>
              <a:rect l="l" t="t" r="r" b="b"/>
              <a:pathLst>
                <a:path w="10" h="30">
                  <a:moveTo>
                    <a:pt x="4" y="14"/>
                  </a:moveTo>
                  <a:lnTo>
                    <a:pt x="6" y="0"/>
                  </a:lnTo>
                  <a:lnTo>
                    <a:pt x="10" y="9"/>
                  </a:lnTo>
                  <a:lnTo>
                    <a:pt x="6" y="14"/>
                  </a:lnTo>
                  <a:lnTo>
                    <a:pt x="10" y="22"/>
                  </a:lnTo>
                  <a:lnTo>
                    <a:pt x="4" y="30"/>
                  </a:lnTo>
                  <a:lnTo>
                    <a:pt x="0" y="22"/>
                  </a:lnTo>
                  <a:lnTo>
                    <a:pt x="4" y="14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720" bIns="7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grpSp>
          <p:nvGrpSpPr>
            <p:cNvPr id="1152" name=""/>
            <p:cNvGrpSpPr/>
            <p:nvPr/>
          </p:nvGrpSpPr>
          <p:grpSpPr>
            <a:xfrm>
              <a:off x="8288280" y="4384800"/>
              <a:ext cx="15840" cy="47520"/>
              <a:chOff x="8288280" y="4384800"/>
              <a:chExt cx="15840" cy="47520"/>
            </a:xfrm>
          </p:grpSpPr>
          <p:sp>
            <p:nvSpPr>
              <p:cNvPr id="1153" name=""/>
              <p:cNvSpPr/>
              <p:nvPr/>
            </p:nvSpPr>
            <p:spPr>
              <a:xfrm>
                <a:off x="8288280" y="4384800"/>
                <a:ext cx="15840" cy="47520"/>
              </a:xfrm>
              <a:custGeom>
                <a:avLst/>
                <a:gdLst/>
                <a:ahLst/>
                <a:rect l="l" t="t" r="r" b="b"/>
                <a:pathLst>
                  <a:path w="10" h="30">
                    <a:moveTo>
                      <a:pt x="4" y="14"/>
                    </a:moveTo>
                    <a:lnTo>
                      <a:pt x="6" y="0"/>
                    </a:lnTo>
                    <a:lnTo>
                      <a:pt x="10" y="9"/>
                    </a:lnTo>
                    <a:lnTo>
                      <a:pt x="6" y="14"/>
                    </a:lnTo>
                    <a:lnTo>
                      <a:pt x="10" y="22"/>
                    </a:lnTo>
                    <a:lnTo>
                      <a:pt x="4" y="30"/>
                    </a:lnTo>
                    <a:lnTo>
                      <a:pt x="0" y="22"/>
                    </a:lnTo>
                    <a:lnTo>
                      <a:pt x="4" y="14"/>
                    </a:lnTo>
                    <a:close/>
                  </a:path>
                </a:pathLst>
              </a:custGeom>
              <a:solidFill>
                <a:srgbClr val="008226"/>
              </a:solidFill>
              <a:ln w="9360">
                <a:solidFill>
                  <a:srgbClr val="008226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720" bIns="7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154" name=""/>
              <p:cNvSpPr/>
              <p:nvPr/>
            </p:nvSpPr>
            <p:spPr>
              <a:xfrm>
                <a:off x="8288280" y="4384800"/>
                <a:ext cx="15840" cy="47520"/>
              </a:xfrm>
              <a:custGeom>
                <a:avLst/>
                <a:gdLst/>
                <a:ahLst/>
                <a:rect l="l" t="t" r="r" b="b"/>
                <a:pathLst>
                  <a:path w="10" h="30">
                    <a:moveTo>
                      <a:pt x="4" y="14"/>
                    </a:moveTo>
                    <a:lnTo>
                      <a:pt x="6" y="0"/>
                    </a:lnTo>
                    <a:lnTo>
                      <a:pt x="10" y="9"/>
                    </a:lnTo>
                    <a:lnTo>
                      <a:pt x="6" y="14"/>
                    </a:lnTo>
                    <a:lnTo>
                      <a:pt x="10" y="22"/>
                    </a:lnTo>
                    <a:lnTo>
                      <a:pt x="4" y="30"/>
                    </a:lnTo>
                    <a:lnTo>
                      <a:pt x="0" y="22"/>
                    </a:lnTo>
                    <a:lnTo>
                      <a:pt x="4" y="14"/>
                    </a:lnTo>
                  </a:path>
                </a:pathLst>
              </a:custGeom>
              <a:solidFill>
                <a:srgbClr val="008226"/>
              </a:solidFill>
              <a:ln w="3240">
                <a:solidFill>
                  <a:srgbClr val="008226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720" bIns="7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  <p:sp>
          <p:nvSpPr>
            <p:cNvPr id="1155" name=""/>
            <p:cNvSpPr/>
            <p:nvPr/>
          </p:nvSpPr>
          <p:spPr>
            <a:xfrm>
              <a:off x="8263080" y="4410000"/>
              <a:ext cx="7920" cy="11160"/>
            </a:xfrm>
            <a:custGeom>
              <a:avLst/>
              <a:gdLst/>
              <a:ahLst/>
              <a:rect l="l" t="t" r="r" b="b"/>
              <a:pathLst>
                <a:path w="5" h="7">
                  <a:moveTo>
                    <a:pt x="0" y="4"/>
                  </a:moveTo>
                  <a:lnTo>
                    <a:pt x="2" y="0"/>
                  </a:lnTo>
                  <a:lnTo>
                    <a:pt x="5" y="7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5640" bIns="-3564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grpSp>
          <p:nvGrpSpPr>
            <p:cNvPr id="1156" name=""/>
            <p:cNvGrpSpPr/>
            <p:nvPr/>
          </p:nvGrpSpPr>
          <p:grpSpPr>
            <a:xfrm>
              <a:off x="8263080" y="4410000"/>
              <a:ext cx="7920" cy="11160"/>
              <a:chOff x="8263080" y="4410000"/>
              <a:chExt cx="7920" cy="11160"/>
            </a:xfrm>
          </p:grpSpPr>
          <p:sp>
            <p:nvSpPr>
              <p:cNvPr id="1157" name=""/>
              <p:cNvSpPr/>
              <p:nvPr/>
            </p:nvSpPr>
            <p:spPr>
              <a:xfrm>
                <a:off x="8263080" y="4410000"/>
                <a:ext cx="7920" cy="11160"/>
              </a:xfrm>
              <a:custGeom>
                <a:avLst/>
                <a:gdLst/>
                <a:ahLst/>
                <a:rect l="l" t="t" r="r" b="b"/>
                <a:pathLst>
                  <a:path w="5" h="7">
                    <a:moveTo>
                      <a:pt x="0" y="4"/>
                    </a:moveTo>
                    <a:lnTo>
                      <a:pt x="2" y="0"/>
                    </a:lnTo>
                    <a:lnTo>
                      <a:pt x="5" y="7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008226"/>
              </a:solidFill>
              <a:ln w="9360">
                <a:solidFill>
                  <a:srgbClr val="008226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35640" bIns="-3564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158" name=""/>
              <p:cNvSpPr/>
              <p:nvPr/>
            </p:nvSpPr>
            <p:spPr>
              <a:xfrm>
                <a:off x="8263080" y="4410000"/>
                <a:ext cx="7920" cy="11160"/>
              </a:xfrm>
              <a:custGeom>
                <a:avLst/>
                <a:gdLst/>
                <a:ahLst/>
                <a:rect l="l" t="t" r="r" b="b"/>
                <a:pathLst>
                  <a:path w="5" h="7">
                    <a:moveTo>
                      <a:pt x="0" y="4"/>
                    </a:moveTo>
                    <a:lnTo>
                      <a:pt x="2" y="0"/>
                    </a:lnTo>
                    <a:lnTo>
                      <a:pt x="5" y="7"/>
                    </a:lnTo>
                    <a:lnTo>
                      <a:pt x="0" y="4"/>
                    </a:lnTo>
                  </a:path>
                </a:pathLst>
              </a:custGeom>
              <a:solidFill>
                <a:srgbClr val="008226"/>
              </a:solidFill>
              <a:ln w="3240">
                <a:solidFill>
                  <a:srgbClr val="008226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35640" bIns="-3564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  <p:sp>
          <p:nvSpPr>
            <p:cNvPr id="1159" name=""/>
            <p:cNvSpPr/>
            <p:nvPr/>
          </p:nvSpPr>
          <p:spPr>
            <a:xfrm>
              <a:off x="8166240" y="4154400"/>
              <a:ext cx="204480" cy="277920"/>
            </a:xfrm>
            <a:custGeom>
              <a:avLst/>
              <a:gdLst/>
              <a:ahLst/>
              <a:rect l="l" t="t" r="r" b="b"/>
              <a:pathLst>
                <a:path w="129" h="175">
                  <a:moveTo>
                    <a:pt x="46" y="9"/>
                  </a:moveTo>
                  <a:lnTo>
                    <a:pt x="40" y="11"/>
                  </a:lnTo>
                  <a:lnTo>
                    <a:pt x="35" y="22"/>
                  </a:lnTo>
                  <a:lnTo>
                    <a:pt x="30" y="22"/>
                  </a:lnTo>
                  <a:lnTo>
                    <a:pt x="23" y="23"/>
                  </a:lnTo>
                  <a:lnTo>
                    <a:pt x="17" y="42"/>
                  </a:lnTo>
                  <a:lnTo>
                    <a:pt x="19" y="55"/>
                  </a:lnTo>
                  <a:lnTo>
                    <a:pt x="11" y="72"/>
                  </a:lnTo>
                  <a:lnTo>
                    <a:pt x="11" y="83"/>
                  </a:lnTo>
                  <a:lnTo>
                    <a:pt x="0" y="105"/>
                  </a:lnTo>
                  <a:lnTo>
                    <a:pt x="4" y="124"/>
                  </a:lnTo>
                  <a:lnTo>
                    <a:pt x="12" y="123"/>
                  </a:lnTo>
                  <a:lnTo>
                    <a:pt x="17" y="137"/>
                  </a:lnTo>
                  <a:lnTo>
                    <a:pt x="11" y="165"/>
                  </a:lnTo>
                  <a:lnTo>
                    <a:pt x="17" y="175"/>
                  </a:lnTo>
                  <a:lnTo>
                    <a:pt x="31" y="172"/>
                  </a:lnTo>
                  <a:lnTo>
                    <a:pt x="31" y="120"/>
                  </a:lnTo>
                  <a:lnTo>
                    <a:pt x="30" y="115"/>
                  </a:lnTo>
                  <a:lnTo>
                    <a:pt x="40" y="103"/>
                  </a:lnTo>
                  <a:lnTo>
                    <a:pt x="46" y="105"/>
                  </a:lnTo>
                  <a:lnTo>
                    <a:pt x="42" y="120"/>
                  </a:lnTo>
                  <a:lnTo>
                    <a:pt x="46" y="126"/>
                  </a:lnTo>
                  <a:lnTo>
                    <a:pt x="56" y="139"/>
                  </a:lnTo>
                  <a:lnTo>
                    <a:pt x="56" y="156"/>
                  </a:lnTo>
                  <a:lnTo>
                    <a:pt x="63" y="156"/>
                  </a:lnTo>
                  <a:lnTo>
                    <a:pt x="68" y="148"/>
                  </a:lnTo>
                  <a:lnTo>
                    <a:pt x="82" y="144"/>
                  </a:lnTo>
                  <a:lnTo>
                    <a:pt x="82" y="139"/>
                  </a:lnTo>
                  <a:lnTo>
                    <a:pt x="77" y="137"/>
                  </a:lnTo>
                  <a:lnTo>
                    <a:pt x="71" y="126"/>
                  </a:lnTo>
                  <a:lnTo>
                    <a:pt x="73" y="118"/>
                  </a:lnTo>
                  <a:lnTo>
                    <a:pt x="52" y="83"/>
                  </a:lnTo>
                  <a:lnTo>
                    <a:pt x="58" y="83"/>
                  </a:lnTo>
                  <a:lnTo>
                    <a:pt x="71" y="79"/>
                  </a:lnTo>
                  <a:lnTo>
                    <a:pt x="82" y="64"/>
                  </a:lnTo>
                  <a:lnTo>
                    <a:pt x="94" y="63"/>
                  </a:lnTo>
                  <a:lnTo>
                    <a:pt x="92" y="55"/>
                  </a:lnTo>
                  <a:lnTo>
                    <a:pt x="87" y="52"/>
                  </a:lnTo>
                  <a:lnTo>
                    <a:pt x="82" y="60"/>
                  </a:lnTo>
                  <a:lnTo>
                    <a:pt x="66" y="60"/>
                  </a:lnTo>
                  <a:lnTo>
                    <a:pt x="64" y="64"/>
                  </a:lnTo>
                  <a:lnTo>
                    <a:pt x="56" y="63"/>
                  </a:lnTo>
                  <a:lnTo>
                    <a:pt x="46" y="74"/>
                  </a:lnTo>
                  <a:lnTo>
                    <a:pt x="37" y="74"/>
                  </a:lnTo>
                  <a:lnTo>
                    <a:pt x="25" y="60"/>
                  </a:lnTo>
                  <a:lnTo>
                    <a:pt x="30" y="36"/>
                  </a:lnTo>
                  <a:lnTo>
                    <a:pt x="31" y="31"/>
                  </a:lnTo>
                  <a:lnTo>
                    <a:pt x="50" y="28"/>
                  </a:lnTo>
                  <a:lnTo>
                    <a:pt x="110" y="33"/>
                  </a:lnTo>
                  <a:lnTo>
                    <a:pt x="129" y="9"/>
                  </a:lnTo>
                  <a:lnTo>
                    <a:pt x="125" y="0"/>
                  </a:lnTo>
                  <a:lnTo>
                    <a:pt x="101" y="22"/>
                  </a:lnTo>
                  <a:lnTo>
                    <a:pt x="82" y="22"/>
                  </a:lnTo>
                  <a:lnTo>
                    <a:pt x="46" y="9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grpSp>
          <p:nvGrpSpPr>
            <p:cNvPr id="1160" name=""/>
            <p:cNvGrpSpPr/>
            <p:nvPr/>
          </p:nvGrpSpPr>
          <p:grpSpPr>
            <a:xfrm>
              <a:off x="8166240" y="4154400"/>
              <a:ext cx="204480" cy="277920"/>
              <a:chOff x="8166240" y="4154400"/>
              <a:chExt cx="204480" cy="277920"/>
            </a:xfrm>
          </p:grpSpPr>
          <p:sp>
            <p:nvSpPr>
              <p:cNvPr id="1161" name=""/>
              <p:cNvSpPr/>
              <p:nvPr/>
            </p:nvSpPr>
            <p:spPr>
              <a:xfrm>
                <a:off x="8166240" y="4154400"/>
                <a:ext cx="204480" cy="277920"/>
              </a:xfrm>
              <a:custGeom>
                <a:avLst/>
                <a:gdLst/>
                <a:ahLst/>
                <a:rect l="l" t="t" r="r" b="b"/>
                <a:pathLst>
                  <a:path w="129" h="175">
                    <a:moveTo>
                      <a:pt x="46" y="9"/>
                    </a:moveTo>
                    <a:lnTo>
                      <a:pt x="40" y="11"/>
                    </a:lnTo>
                    <a:lnTo>
                      <a:pt x="35" y="22"/>
                    </a:lnTo>
                    <a:lnTo>
                      <a:pt x="30" y="22"/>
                    </a:lnTo>
                    <a:lnTo>
                      <a:pt x="23" y="23"/>
                    </a:lnTo>
                    <a:lnTo>
                      <a:pt x="17" y="42"/>
                    </a:lnTo>
                    <a:lnTo>
                      <a:pt x="19" y="55"/>
                    </a:lnTo>
                    <a:lnTo>
                      <a:pt x="11" y="72"/>
                    </a:lnTo>
                    <a:lnTo>
                      <a:pt x="11" y="83"/>
                    </a:lnTo>
                    <a:lnTo>
                      <a:pt x="0" y="105"/>
                    </a:lnTo>
                    <a:lnTo>
                      <a:pt x="4" y="124"/>
                    </a:lnTo>
                    <a:lnTo>
                      <a:pt x="12" y="123"/>
                    </a:lnTo>
                    <a:lnTo>
                      <a:pt x="17" y="137"/>
                    </a:lnTo>
                    <a:lnTo>
                      <a:pt x="11" y="165"/>
                    </a:lnTo>
                    <a:lnTo>
                      <a:pt x="17" y="175"/>
                    </a:lnTo>
                    <a:lnTo>
                      <a:pt x="31" y="172"/>
                    </a:lnTo>
                    <a:lnTo>
                      <a:pt x="31" y="120"/>
                    </a:lnTo>
                    <a:lnTo>
                      <a:pt x="30" y="115"/>
                    </a:lnTo>
                    <a:lnTo>
                      <a:pt x="40" y="103"/>
                    </a:lnTo>
                    <a:lnTo>
                      <a:pt x="46" y="105"/>
                    </a:lnTo>
                    <a:lnTo>
                      <a:pt x="42" y="120"/>
                    </a:lnTo>
                    <a:lnTo>
                      <a:pt x="46" y="126"/>
                    </a:lnTo>
                    <a:lnTo>
                      <a:pt x="56" y="139"/>
                    </a:lnTo>
                    <a:lnTo>
                      <a:pt x="56" y="156"/>
                    </a:lnTo>
                    <a:lnTo>
                      <a:pt x="63" y="156"/>
                    </a:lnTo>
                    <a:lnTo>
                      <a:pt x="68" y="148"/>
                    </a:lnTo>
                    <a:lnTo>
                      <a:pt x="82" y="144"/>
                    </a:lnTo>
                    <a:lnTo>
                      <a:pt x="82" y="139"/>
                    </a:lnTo>
                    <a:lnTo>
                      <a:pt x="77" y="137"/>
                    </a:lnTo>
                    <a:lnTo>
                      <a:pt x="71" y="126"/>
                    </a:lnTo>
                    <a:lnTo>
                      <a:pt x="73" y="118"/>
                    </a:lnTo>
                    <a:lnTo>
                      <a:pt x="52" y="83"/>
                    </a:lnTo>
                    <a:lnTo>
                      <a:pt x="58" y="83"/>
                    </a:lnTo>
                    <a:lnTo>
                      <a:pt x="71" y="79"/>
                    </a:lnTo>
                    <a:lnTo>
                      <a:pt x="82" y="64"/>
                    </a:lnTo>
                    <a:lnTo>
                      <a:pt x="94" y="63"/>
                    </a:lnTo>
                    <a:lnTo>
                      <a:pt x="92" y="55"/>
                    </a:lnTo>
                    <a:lnTo>
                      <a:pt x="87" y="52"/>
                    </a:lnTo>
                    <a:lnTo>
                      <a:pt x="82" y="60"/>
                    </a:lnTo>
                    <a:lnTo>
                      <a:pt x="66" y="60"/>
                    </a:lnTo>
                    <a:lnTo>
                      <a:pt x="64" y="64"/>
                    </a:lnTo>
                    <a:lnTo>
                      <a:pt x="56" y="63"/>
                    </a:lnTo>
                    <a:lnTo>
                      <a:pt x="46" y="74"/>
                    </a:lnTo>
                    <a:lnTo>
                      <a:pt x="37" y="74"/>
                    </a:lnTo>
                    <a:lnTo>
                      <a:pt x="25" y="60"/>
                    </a:lnTo>
                    <a:lnTo>
                      <a:pt x="30" y="36"/>
                    </a:lnTo>
                    <a:lnTo>
                      <a:pt x="31" y="31"/>
                    </a:lnTo>
                    <a:lnTo>
                      <a:pt x="50" y="28"/>
                    </a:lnTo>
                    <a:lnTo>
                      <a:pt x="110" y="33"/>
                    </a:lnTo>
                    <a:lnTo>
                      <a:pt x="129" y="9"/>
                    </a:lnTo>
                    <a:lnTo>
                      <a:pt x="125" y="0"/>
                    </a:lnTo>
                    <a:lnTo>
                      <a:pt x="101" y="22"/>
                    </a:lnTo>
                    <a:lnTo>
                      <a:pt x="82" y="22"/>
                    </a:lnTo>
                    <a:lnTo>
                      <a:pt x="46" y="9"/>
                    </a:lnTo>
                    <a:close/>
                  </a:path>
                </a:pathLst>
              </a:custGeom>
              <a:solidFill>
                <a:srgbClr val="008226"/>
              </a:solidFill>
              <a:ln w="9360">
                <a:solidFill>
                  <a:srgbClr val="008226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162" name=""/>
              <p:cNvSpPr/>
              <p:nvPr/>
            </p:nvSpPr>
            <p:spPr>
              <a:xfrm>
                <a:off x="8166240" y="4154400"/>
                <a:ext cx="204480" cy="277920"/>
              </a:xfrm>
              <a:custGeom>
                <a:avLst/>
                <a:gdLst/>
                <a:ahLst/>
                <a:rect l="l" t="t" r="r" b="b"/>
                <a:pathLst>
                  <a:path w="129" h="175">
                    <a:moveTo>
                      <a:pt x="46" y="9"/>
                    </a:moveTo>
                    <a:lnTo>
                      <a:pt x="40" y="11"/>
                    </a:lnTo>
                    <a:lnTo>
                      <a:pt x="35" y="22"/>
                    </a:lnTo>
                    <a:lnTo>
                      <a:pt x="30" y="22"/>
                    </a:lnTo>
                    <a:lnTo>
                      <a:pt x="23" y="23"/>
                    </a:lnTo>
                    <a:lnTo>
                      <a:pt x="17" y="42"/>
                    </a:lnTo>
                    <a:lnTo>
                      <a:pt x="19" y="55"/>
                    </a:lnTo>
                    <a:lnTo>
                      <a:pt x="11" y="72"/>
                    </a:lnTo>
                    <a:lnTo>
                      <a:pt x="11" y="83"/>
                    </a:lnTo>
                    <a:lnTo>
                      <a:pt x="0" y="105"/>
                    </a:lnTo>
                    <a:lnTo>
                      <a:pt x="4" y="124"/>
                    </a:lnTo>
                    <a:lnTo>
                      <a:pt x="12" y="123"/>
                    </a:lnTo>
                    <a:lnTo>
                      <a:pt x="17" y="137"/>
                    </a:lnTo>
                    <a:lnTo>
                      <a:pt x="11" y="165"/>
                    </a:lnTo>
                    <a:lnTo>
                      <a:pt x="17" y="175"/>
                    </a:lnTo>
                    <a:lnTo>
                      <a:pt x="31" y="172"/>
                    </a:lnTo>
                    <a:lnTo>
                      <a:pt x="31" y="120"/>
                    </a:lnTo>
                    <a:lnTo>
                      <a:pt x="30" y="115"/>
                    </a:lnTo>
                    <a:lnTo>
                      <a:pt x="40" y="103"/>
                    </a:lnTo>
                    <a:lnTo>
                      <a:pt x="46" y="105"/>
                    </a:lnTo>
                    <a:lnTo>
                      <a:pt x="42" y="120"/>
                    </a:lnTo>
                    <a:lnTo>
                      <a:pt x="46" y="126"/>
                    </a:lnTo>
                    <a:lnTo>
                      <a:pt x="56" y="139"/>
                    </a:lnTo>
                    <a:lnTo>
                      <a:pt x="56" y="156"/>
                    </a:lnTo>
                    <a:lnTo>
                      <a:pt x="63" y="156"/>
                    </a:lnTo>
                    <a:lnTo>
                      <a:pt x="68" y="148"/>
                    </a:lnTo>
                    <a:lnTo>
                      <a:pt x="82" y="144"/>
                    </a:lnTo>
                    <a:lnTo>
                      <a:pt x="82" y="139"/>
                    </a:lnTo>
                    <a:lnTo>
                      <a:pt x="77" y="137"/>
                    </a:lnTo>
                    <a:lnTo>
                      <a:pt x="71" y="126"/>
                    </a:lnTo>
                    <a:lnTo>
                      <a:pt x="73" y="118"/>
                    </a:lnTo>
                    <a:lnTo>
                      <a:pt x="52" y="83"/>
                    </a:lnTo>
                    <a:lnTo>
                      <a:pt x="58" y="83"/>
                    </a:lnTo>
                    <a:lnTo>
                      <a:pt x="71" y="79"/>
                    </a:lnTo>
                    <a:lnTo>
                      <a:pt x="82" y="64"/>
                    </a:lnTo>
                    <a:lnTo>
                      <a:pt x="94" y="63"/>
                    </a:lnTo>
                    <a:lnTo>
                      <a:pt x="92" y="55"/>
                    </a:lnTo>
                    <a:lnTo>
                      <a:pt x="87" y="52"/>
                    </a:lnTo>
                    <a:lnTo>
                      <a:pt x="82" y="60"/>
                    </a:lnTo>
                    <a:lnTo>
                      <a:pt x="66" y="60"/>
                    </a:lnTo>
                    <a:lnTo>
                      <a:pt x="64" y="64"/>
                    </a:lnTo>
                    <a:lnTo>
                      <a:pt x="56" y="63"/>
                    </a:lnTo>
                    <a:lnTo>
                      <a:pt x="46" y="74"/>
                    </a:lnTo>
                    <a:lnTo>
                      <a:pt x="37" y="74"/>
                    </a:lnTo>
                    <a:lnTo>
                      <a:pt x="25" y="60"/>
                    </a:lnTo>
                    <a:lnTo>
                      <a:pt x="30" y="36"/>
                    </a:lnTo>
                    <a:lnTo>
                      <a:pt x="31" y="31"/>
                    </a:lnTo>
                    <a:lnTo>
                      <a:pt x="50" y="28"/>
                    </a:lnTo>
                    <a:lnTo>
                      <a:pt x="110" y="33"/>
                    </a:lnTo>
                    <a:lnTo>
                      <a:pt x="129" y="9"/>
                    </a:lnTo>
                    <a:lnTo>
                      <a:pt x="125" y="0"/>
                    </a:lnTo>
                    <a:lnTo>
                      <a:pt x="101" y="22"/>
                    </a:lnTo>
                    <a:lnTo>
                      <a:pt x="82" y="22"/>
                    </a:lnTo>
                    <a:lnTo>
                      <a:pt x="46" y="9"/>
                    </a:lnTo>
                  </a:path>
                </a:pathLst>
              </a:custGeom>
              <a:solidFill>
                <a:srgbClr val="008226"/>
              </a:solidFill>
              <a:ln w="3240">
                <a:solidFill>
                  <a:srgbClr val="008226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46800" bIns="46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  <p:sp>
          <p:nvSpPr>
            <p:cNvPr id="1163" name=""/>
            <p:cNvSpPr/>
            <p:nvPr/>
          </p:nvSpPr>
          <p:spPr>
            <a:xfrm>
              <a:off x="8048520" y="4475160"/>
              <a:ext cx="9720" cy="6480"/>
            </a:xfrm>
            <a:custGeom>
              <a:avLst/>
              <a:gdLst/>
              <a:ahLst/>
              <a:rect l="l" t="t" r="r" b="b"/>
              <a:pathLst>
                <a:path w="6" h="4">
                  <a:moveTo>
                    <a:pt x="0" y="0"/>
                  </a:moveTo>
                  <a:lnTo>
                    <a:pt x="6" y="3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40320" bIns="-403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grpSp>
          <p:nvGrpSpPr>
            <p:cNvPr id="1164" name=""/>
            <p:cNvGrpSpPr/>
            <p:nvPr/>
          </p:nvGrpSpPr>
          <p:grpSpPr>
            <a:xfrm>
              <a:off x="8048520" y="4475160"/>
              <a:ext cx="9720" cy="6480"/>
              <a:chOff x="8048520" y="4475160"/>
              <a:chExt cx="9720" cy="6480"/>
            </a:xfrm>
          </p:grpSpPr>
          <p:sp>
            <p:nvSpPr>
              <p:cNvPr id="1165" name=""/>
              <p:cNvSpPr/>
              <p:nvPr/>
            </p:nvSpPr>
            <p:spPr>
              <a:xfrm>
                <a:off x="8048520" y="4475160"/>
                <a:ext cx="9720" cy="6480"/>
              </a:xfrm>
              <a:custGeom>
                <a:avLst/>
                <a:gdLst/>
                <a:ahLst/>
                <a:rect l="l" t="t" r="r" b="b"/>
                <a:pathLst>
                  <a:path w="6" h="4">
                    <a:moveTo>
                      <a:pt x="0" y="0"/>
                    </a:moveTo>
                    <a:lnTo>
                      <a:pt x="6" y="3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8226"/>
              </a:solidFill>
              <a:ln w="9360">
                <a:solidFill>
                  <a:srgbClr val="008226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166" name=""/>
              <p:cNvSpPr/>
              <p:nvPr/>
            </p:nvSpPr>
            <p:spPr>
              <a:xfrm>
                <a:off x="8048520" y="4475160"/>
                <a:ext cx="9720" cy="6480"/>
              </a:xfrm>
              <a:custGeom>
                <a:avLst/>
                <a:gdLst/>
                <a:ahLst/>
                <a:rect l="l" t="t" r="r" b="b"/>
                <a:pathLst>
                  <a:path w="6" h="4">
                    <a:moveTo>
                      <a:pt x="0" y="0"/>
                    </a:moveTo>
                    <a:lnTo>
                      <a:pt x="6" y="3"/>
                    </a:lnTo>
                    <a:lnTo>
                      <a:pt x="4" y="4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008226"/>
              </a:solidFill>
              <a:ln w="3240">
                <a:solidFill>
                  <a:srgbClr val="008226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40320" bIns="-403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  <p:sp>
          <p:nvSpPr>
            <p:cNvPr id="1167" name=""/>
            <p:cNvSpPr/>
            <p:nvPr/>
          </p:nvSpPr>
          <p:spPr>
            <a:xfrm>
              <a:off x="7969320" y="4479840"/>
              <a:ext cx="39600" cy="9720"/>
            </a:xfrm>
            <a:custGeom>
              <a:avLst/>
              <a:gdLst/>
              <a:ahLst/>
              <a:rect l="l" t="t" r="r" b="b"/>
              <a:pathLst>
                <a:path w="25" h="6">
                  <a:moveTo>
                    <a:pt x="0" y="0"/>
                  </a:moveTo>
                  <a:lnTo>
                    <a:pt x="23" y="0"/>
                  </a:lnTo>
                  <a:lnTo>
                    <a:pt x="25" y="4"/>
                  </a:lnTo>
                  <a:lnTo>
                    <a:pt x="14" y="6"/>
                  </a:lnTo>
                  <a:lnTo>
                    <a:pt x="2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7080" bIns="-370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grpSp>
          <p:nvGrpSpPr>
            <p:cNvPr id="1168" name=""/>
            <p:cNvGrpSpPr/>
            <p:nvPr/>
          </p:nvGrpSpPr>
          <p:grpSpPr>
            <a:xfrm>
              <a:off x="7969320" y="4479840"/>
              <a:ext cx="39600" cy="9720"/>
              <a:chOff x="7969320" y="4479840"/>
              <a:chExt cx="39600" cy="9720"/>
            </a:xfrm>
          </p:grpSpPr>
          <p:sp>
            <p:nvSpPr>
              <p:cNvPr id="1169" name=""/>
              <p:cNvSpPr/>
              <p:nvPr/>
            </p:nvSpPr>
            <p:spPr>
              <a:xfrm>
                <a:off x="7969320" y="4479840"/>
                <a:ext cx="39600" cy="9720"/>
              </a:xfrm>
              <a:custGeom>
                <a:avLst/>
                <a:gdLst/>
                <a:ahLst/>
                <a:rect l="l" t="t" r="r" b="b"/>
                <a:pathLst>
                  <a:path w="25" h="6">
                    <a:moveTo>
                      <a:pt x="0" y="0"/>
                    </a:moveTo>
                    <a:lnTo>
                      <a:pt x="23" y="0"/>
                    </a:lnTo>
                    <a:lnTo>
                      <a:pt x="25" y="4"/>
                    </a:lnTo>
                    <a:lnTo>
                      <a:pt x="14" y="6"/>
                    </a:lnTo>
                    <a:lnTo>
                      <a:pt x="2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8226"/>
              </a:solidFill>
              <a:ln w="9360">
                <a:solidFill>
                  <a:srgbClr val="008226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37080" bIns="-370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170" name=""/>
              <p:cNvSpPr/>
              <p:nvPr/>
            </p:nvSpPr>
            <p:spPr>
              <a:xfrm>
                <a:off x="7969320" y="4479840"/>
                <a:ext cx="39600" cy="9720"/>
              </a:xfrm>
              <a:custGeom>
                <a:avLst/>
                <a:gdLst/>
                <a:ahLst/>
                <a:rect l="l" t="t" r="r" b="b"/>
                <a:pathLst>
                  <a:path w="25" h="6">
                    <a:moveTo>
                      <a:pt x="0" y="0"/>
                    </a:moveTo>
                    <a:lnTo>
                      <a:pt x="23" y="0"/>
                    </a:lnTo>
                    <a:lnTo>
                      <a:pt x="25" y="4"/>
                    </a:lnTo>
                    <a:lnTo>
                      <a:pt x="14" y="6"/>
                    </a:lnTo>
                    <a:lnTo>
                      <a:pt x="2" y="4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008226"/>
              </a:solidFill>
              <a:ln w="3240">
                <a:solidFill>
                  <a:srgbClr val="008226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37080" bIns="-370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  <p:sp>
          <p:nvSpPr>
            <p:cNvPr id="1171" name=""/>
            <p:cNvSpPr/>
            <p:nvPr/>
          </p:nvSpPr>
          <p:spPr>
            <a:xfrm>
              <a:off x="8024760" y="4524480"/>
              <a:ext cx="36720" cy="27000"/>
            </a:xfrm>
            <a:custGeom>
              <a:avLst/>
              <a:gdLst/>
              <a:ahLst/>
              <a:rect l="l" t="t" r="r" b="b"/>
              <a:pathLst>
                <a:path w="23" h="17">
                  <a:moveTo>
                    <a:pt x="11" y="0"/>
                  </a:moveTo>
                  <a:lnTo>
                    <a:pt x="19" y="0"/>
                  </a:lnTo>
                  <a:lnTo>
                    <a:pt x="23" y="5"/>
                  </a:lnTo>
                  <a:lnTo>
                    <a:pt x="14" y="17"/>
                  </a:lnTo>
                  <a:lnTo>
                    <a:pt x="9" y="8"/>
                  </a:lnTo>
                  <a:lnTo>
                    <a:pt x="0" y="5"/>
                  </a:lnTo>
                  <a:lnTo>
                    <a:pt x="0" y="0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19800" bIns="-19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grpSp>
          <p:nvGrpSpPr>
            <p:cNvPr id="1172" name=""/>
            <p:cNvGrpSpPr/>
            <p:nvPr/>
          </p:nvGrpSpPr>
          <p:grpSpPr>
            <a:xfrm>
              <a:off x="8024760" y="4524480"/>
              <a:ext cx="36720" cy="27000"/>
              <a:chOff x="8024760" y="4524480"/>
              <a:chExt cx="36720" cy="27000"/>
            </a:xfrm>
          </p:grpSpPr>
          <p:sp>
            <p:nvSpPr>
              <p:cNvPr id="1173" name=""/>
              <p:cNvSpPr/>
              <p:nvPr/>
            </p:nvSpPr>
            <p:spPr>
              <a:xfrm>
                <a:off x="8024760" y="4524480"/>
                <a:ext cx="36720" cy="27000"/>
              </a:xfrm>
              <a:custGeom>
                <a:avLst/>
                <a:gdLst/>
                <a:ahLst/>
                <a:rect l="l" t="t" r="r" b="b"/>
                <a:pathLst>
                  <a:path w="23" h="17">
                    <a:moveTo>
                      <a:pt x="11" y="0"/>
                    </a:moveTo>
                    <a:lnTo>
                      <a:pt x="19" y="0"/>
                    </a:lnTo>
                    <a:lnTo>
                      <a:pt x="23" y="5"/>
                    </a:lnTo>
                    <a:lnTo>
                      <a:pt x="14" y="17"/>
                    </a:lnTo>
                    <a:lnTo>
                      <a:pt x="9" y="8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008226"/>
              </a:solidFill>
              <a:ln w="9360">
                <a:solidFill>
                  <a:srgbClr val="008226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19800" bIns="-19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174" name=""/>
              <p:cNvSpPr/>
              <p:nvPr/>
            </p:nvSpPr>
            <p:spPr>
              <a:xfrm>
                <a:off x="8024760" y="4524480"/>
                <a:ext cx="36720" cy="27000"/>
              </a:xfrm>
              <a:custGeom>
                <a:avLst/>
                <a:gdLst/>
                <a:ahLst/>
                <a:rect l="l" t="t" r="r" b="b"/>
                <a:pathLst>
                  <a:path w="23" h="17">
                    <a:moveTo>
                      <a:pt x="11" y="0"/>
                    </a:moveTo>
                    <a:lnTo>
                      <a:pt x="19" y="0"/>
                    </a:lnTo>
                    <a:lnTo>
                      <a:pt x="23" y="5"/>
                    </a:lnTo>
                    <a:lnTo>
                      <a:pt x="14" y="17"/>
                    </a:lnTo>
                    <a:lnTo>
                      <a:pt x="9" y="8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11" y="0"/>
                    </a:lnTo>
                  </a:path>
                </a:pathLst>
              </a:custGeom>
              <a:solidFill>
                <a:srgbClr val="008226"/>
              </a:solidFill>
              <a:ln w="3240">
                <a:solidFill>
                  <a:srgbClr val="008226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19800" bIns="-198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  <p:sp>
          <p:nvSpPr>
            <p:cNvPr id="1175" name=""/>
            <p:cNvSpPr/>
            <p:nvPr/>
          </p:nvSpPr>
          <p:spPr>
            <a:xfrm>
              <a:off x="8072280" y="4529160"/>
              <a:ext cx="25560" cy="25200"/>
            </a:xfrm>
            <a:custGeom>
              <a:avLst/>
              <a:gdLst/>
              <a:ahLst/>
              <a:rect l="l" t="t" r="r" b="b"/>
              <a:pathLst>
                <a:path w="16" h="16">
                  <a:moveTo>
                    <a:pt x="1" y="5"/>
                  </a:moveTo>
                  <a:lnTo>
                    <a:pt x="7" y="0"/>
                  </a:lnTo>
                  <a:lnTo>
                    <a:pt x="16" y="2"/>
                  </a:lnTo>
                  <a:lnTo>
                    <a:pt x="14" y="16"/>
                  </a:lnTo>
                  <a:lnTo>
                    <a:pt x="0" y="16"/>
                  </a:lnTo>
                  <a:lnTo>
                    <a:pt x="1" y="5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1600" bIns="-216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grpSp>
          <p:nvGrpSpPr>
            <p:cNvPr id="1176" name=""/>
            <p:cNvGrpSpPr/>
            <p:nvPr/>
          </p:nvGrpSpPr>
          <p:grpSpPr>
            <a:xfrm>
              <a:off x="8072280" y="4529160"/>
              <a:ext cx="25560" cy="25200"/>
              <a:chOff x="8072280" y="4529160"/>
              <a:chExt cx="25560" cy="25200"/>
            </a:xfrm>
          </p:grpSpPr>
          <p:sp>
            <p:nvSpPr>
              <p:cNvPr id="1177" name=""/>
              <p:cNvSpPr/>
              <p:nvPr/>
            </p:nvSpPr>
            <p:spPr>
              <a:xfrm>
                <a:off x="8072280" y="4529160"/>
                <a:ext cx="25560" cy="25200"/>
              </a:xfrm>
              <a:custGeom>
                <a:avLst/>
                <a:gdLst/>
                <a:ahLst/>
                <a:rect l="l" t="t" r="r" b="b"/>
                <a:pathLst>
                  <a:path w="16" h="16">
                    <a:moveTo>
                      <a:pt x="1" y="5"/>
                    </a:moveTo>
                    <a:lnTo>
                      <a:pt x="7" y="0"/>
                    </a:lnTo>
                    <a:lnTo>
                      <a:pt x="16" y="2"/>
                    </a:lnTo>
                    <a:lnTo>
                      <a:pt x="14" y="16"/>
                    </a:lnTo>
                    <a:lnTo>
                      <a:pt x="0" y="16"/>
                    </a:ln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008226"/>
              </a:solidFill>
              <a:ln w="9360">
                <a:solidFill>
                  <a:srgbClr val="008226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21600" bIns="-216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178" name=""/>
              <p:cNvSpPr/>
              <p:nvPr/>
            </p:nvSpPr>
            <p:spPr>
              <a:xfrm>
                <a:off x="8072280" y="4529160"/>
                <a:ext cx="25560" cy="25200"/>
              </a:xfrm>
              <a:custGeom>
                <a:avLst/>
                <a:gdLst/>
                <a:ahLst/>
                <a:rect l="l" t="t" r="r" b="b"/>
                <a:pathLst>
                  <a:path w="16" h="16">
                    <a:moveTo>
                      <a:pt x="1" y="5"/>
                    </a:moveTo>
                    <a:lnTo>
                      <a:pt x="7" y="0"/>
                    </a:lnTo>
                    <a:lnTo>
                      <a:pt x="16" y="2"/>
                    </a:lnTo>
                    <a:lnTo>
                      <a:pt x="14" y="16"/>
                    </a:lnTo>
                    <a:lnTo>
                      <a:pt x="0" y="16"/>
                    </a:lnTo>
                    <a:lnTo>
                      <a:pt x="1" y="5"/>
                    </a:lnTo>
                  </a:path>
                </a:pathLst>
              </a:custGeom>
              <a:solidFill>
                <a:srgbClr val="008226"/>
              </a:solidFill>
              <a:ln w="3240">
                <a:solidFill>
                  <a:srgbClr val="008226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21600" bIns="-216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  <p:sp>
          <p:nvSpPr>
            <p:cNvPr id="1179" name=""/>
            <p:cNvSpPr/>
            <p:nvPr/>
          </p:nvSpPr>
          <p:spPr>
            <a:xfrm>
              <a:off x="8097840" y="4524480"/>
              <a:ext cx="79200" cy="38160"/>
            </a:xfrm>
            <a:custGeom>
              <a:avLst/>
              <a:gdLst/>
              <a:ahLst/>
              <a:rect l="l" t="t" r="r" b="b"/>
              <a:pathLst>
                <a:path w="50" h="24">
                  <a:moveTo>
                    <a:pt x="6" y="8"/>
                  </a:moveTo>
                  <a:lnTo>
                    <a:pt x="17" y="8"/>
                  </a:lnTo>
                  <a:lnTo>
                    <a:pt x="24" y="14"/>
                  </a:lnTo>
                  <a:lnTo>
                    <a:pt x="31" y="13"/>
                  </a:lnTo>
                  <a:lnTo>
                    <a:pt x="22" y="5"/>
                  </a:lnTo>
                  <a:lnTo>
                    <a:pt x="24" y="0"/>
                  </a:lnTo>
                  <a:lnTo>
                    <a:pt x="31" y="5"/>
                  </a:lnTo>
                  <a:lnTo>
                    <a:pt x="38" y="5"/>
                  </a:lnTo>
                  <a:lnTo>
                    <a:pt x="39" y="10"/>
                  </a:lnTo>
                  <a:lnTo>
                    <a:pt x="43" y="5"/>
                  </a:lnTo>
                  <a:lnTo>
                    <a:pt x="50" y="14"/>
                  </a:lnTo>
                  <a:lnTo>
                    <a:pt x="39" y="16"/>
                  </a:lnTo>
                  <a:lnTo>
                    <a:pt x="36" y="14"/>
                  </a:lnTo>
                  <a:lnTo>
                    <a:pt x="6" y="24"/>
                  </a:lnTo>
                  <a:lnTo>
                    <a:pt x="0" y="13"/>
                  </a:lnTo>
                  <a:lnTo>
                    <a:pt x="6" y="8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8640" bIns="-864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grpSp>
          <p:nvGrpSpPr>
            <p:cNvPr id="1180" name=""/>
            <p:cNvGrpSpPr/>
            <p:nvPr/>
          </p:nvGrpSpPr>
          <p:grpSpPr>
            <a:xfrm>
              <a:off x="8097840" y="4524480"/>
              <a:ext cx="79200" cy="38160"/>
              <a:chOff x="8097840" y="4524480"/>
              <a:chExt cx="79200" cy="38160"/>
            </a:xfrm>
          </p:grpSpPr>
          <p:sp>
            <p:nvSpPr>
              <p:cNvPr id="1181" name=""/>
              <p:cNvSpPr/>
              <p:nvPr/>
            </p:nvSpPr>
            <p:spPr>
              <a:xfrm>
                <a:off x="8097840" y="4524480"/>
                <a:ext cx="79200" cy="38160"/>
              </a:xfrm>
              <a:custGeom>
                <a:avLst/>
                <a:gdLst/>
                <a:ahLst/>
                <a:rect l="l" t="t" r="r" b="b"/>
                <a:pathLst>
                  <a:path w="50" h="24">
                    <a:moveTo>
                      <a:pt x="6" y="8"/>
                    </a:moveTo>
                    <a:lnTo>
                      <a:pt x="17" y="8"/>
                    </a:lnTo>
                    <a:lnTo>
                      <a:pt x="24" y="14"/>
                    </a:lnTo>
                    <a:lnTo>
                      <a:pt x="31" y="13"/>
                    </a:lnTo>
                    <a:lnTo>
                      <a:pt x="22" y="5"/>
                    </a:lnTo>
                    <a:lnTo>
                      <a:pt x="24" y="0"/>
                    </a:lnTo>
                    <a:lnTo>
                      <a:pt x="31" y="5"/>
                    </a:lnTo>
                    <a:lnTo>
                      <a:pt x="38" y="5"/>
                    </a:lnTo>
                    <a:lnTo>
                      <a:pt x="39" y="10"/>
                    </a:lnTo>
                    <a:lnTo>
                      <a:pt x="43" y="5"/>
                    </a:lnTo>
                    <a:lnTo>
                      <a:pt x="50" y="14"/>
                    </a:lnTo>
                    <a:lnTo>
                      <a:pt x="39" y="16"/>
                    </a:lnTo>
                    <a:lnTo>
                      <a:pt x="36" y="14"/>
                    </a:lnTo>
                    <a:lnTo>
                      <a:pt x="6" y="24"/>
                    </a:lnTo>
                    <a:lnTo>
                      <a:pt x="0" y="13"/>
                    </a:lnTo>
                    <a:lnTo>
                      <a:pt x="6" y="8"/>
                    </a:lnTo>
                    <a:close/>
                  </a:path>
                </a:pathLst>
              </a:custGeom>
              <a:solidFill>
                <a:srgbClr val="008226"/>
              </a:solidFill>
              <a:ln w="9360">
                <a:solidFill>
                  <a:srgbClr val="008226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8640" bIns="-864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182" name=""/>
              <p:cNvSpPr/>
              <p:nvPr/>
            </p:nvSpPr>
            <p:spPr>
              <a:xfrm>
                <a:off x="8097840" y="4524480"/>
                <a:ext cx="79200" cy="38160"/>
              </a:xfrm>
              <a:custGeom>
                <a:avLst/>
                <a:gdLst/>
                <a:ahLst/>
                <a:rect l="l" t="t" r="r" b="b"/>
                <a:pathLst>
                  <a:path w="50" h="24">
                    <a:moveTo>
                      <a:pt x="6" y="8"/>
                    </a:moveTo>
                    <a:lnTo>
                      <a:pt x="17" y="8"/>
                    </a:lnTo>
                    <a:lnTo>
                      <a:pt x="24" y="14"/>
                    </a:lnTo>
                    <a:lnTo>
                      <a:pt x="31" y="13"/>
                    </a:lnTo>
                    <a:lnTo>
                      <a:pt x="22" y="5"/>
                    </a:lnTo>
                    <a:lnTo>
                      <a:pt x="24" y="0"/>
                    </a:lnTo>
                    <a:lnTo>
                      <a:pt x="31" y="5"/>
                    </a:lnTo>
                    <a:lnTo>
                      <a:pt x="38" y="5"/>
                    </a:lnTo>
                    <a:lnTo>
                      <a:pt x="39" y="10"/>
                    </a:lnTo>
                    <a:lnTo>
                      <a:pt x="43" y="5"/>
                    </a:lnTo>
                    <a:lnTo>
                      <a:pt x="50" y="14"/>
                    </a:lnTo>
                    <a:lnTo>
                      <a:pt x="39" y="16"/>
                    </a:lnTo>
                    <a:lnTo>
                      <a:pt x="36" y="14"/>
                    </a:lnTo>
                    <a:lnTo>
                      <a:pt x="6" y="24"/>
                    </a:lnTo>
                    <a:lnTo>
                      <a:pt x="0" y="13"/>
                    </a:lnTo>
                    <a:lnTo>
                      <a:pt x="6" y="8"/>
                    </a:lnTo>
                  </a:path>
                </a:pathLst>
              </a:custGeom>
              <a:solidFill>
                <a:srgbClr val="008226"/>
              </a:solidFill>
              <a:ln w="3240">
                <a:solidFill>
                  <a:srgbClr val="008226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8640" bIns="-864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  <p:sp>
          <p:nvSpPr>
            <p:cNvPr id="1183" name=""/>
            <p:cNvSpPr/>
            <p:nvPr/>
          </p:nvSpPr>
          <p:spPr>
            <a:xfrm>
              <a:off x="8174160" y="4570560"/>
              <a:ext cx="55440" cy="39600"/>
            </a:xfrm>
            <a:custGeom>
              <a:avLst/>
              <a:gdLst/>
              <a:ahLst/>
              <a:rect l="l" t="t" r="r" b="b"/>
              <a:pathLst>
                <a:path w="35" h="25">
                  <a:moveTo>
                    <a:pt x="16" y="0"/>
                  </a:moveTo>
                  <a:lnTo>
                    <a:pt x="31" y="9"/>
                  </a:lnTo>
                  <a:lnTo>
                    <a:pt x="35" y="20"/>
                  </a:lnTo>
                  <a:lnTo>
                    <a:pt x="25" y="25"/>
                  </a:lnTo>
                  <a:lnTo>
                    <a:pt x="12" y="12"/>
                  </a:lnTo>
                  <a:lnTo>
                    <a:pt x="2" y="12"/>
                  </a:lnTo>
                  <a:lnTo>
                    <a:pt x="0" y="3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7200" bIns="-72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grpSp>
          <p:nvGrpSpPr>
            <p:cNvPr id="1184" name=""/>
            <p:cNvGrpSpPr/>
            <p:nvPr/>
          </p:nvGrpSpPr>
          <p:grpSpPr>
            <a:xfrm>
              <a:off x="8174160" y="4570560"/>
              <a:ext cx="55440" cy="39600"/>
              <a:chOff x="8174160" y="4570560"/>
              <a:chExt cx="55440" cy="39600"/>
            </a:xfrm>
          </p:grpSpPr>
          <p:sp>
            <p:nvSpPr>
              <p:cNvPr id="1185" name=""/>
              <p:cNvSpPr/>
              <p:nvPr/>
            </p:nvSpPr>
            <p:spPr>
              <a:xfrm>
                <a:off x="8174160" y="4570560"/>
                <a:ext cx="55440" cy="39600"/>
              </a:xfrm>
              <a:custGeom>
                <a:avLst/>
                <a:gdLst/>
                <a:ahLst/>
                <a:rect l="l" t="t" r="r" b="b"/>
                <a:pathLst>
                  <a:path w="35" h="25">
                    <a:moveTo>
                      <a:pt x="16" y="0"/>
                    </a:moveTo>
                    <a:lnTo>
                      <a:pt x="31" y="9"/>
                    </a:lnTo>
                    <a:lnTo>
                      <a:pt x="35" y="20"/>
                    </a:lnTo>
                    <a:lnTo>
                      <a:pt x="25" y="25"/>
                    </a:lnTo>
                    <a:lnTo>
                      <a:pt x="12" y="12"/>
                    </a:lnTo>
                    <a:lnTo>
                      <a:pt x="2" y="12"/>
                    </a:lnTo>
                    <a:lnTo>
                      <a:pt x="0" y="3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008226"/>
              </a:solidFill>
              <a:ln w="9360">
                <a:solidFill>
                  <a:srgbClr val="008226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7200" bIns="-72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186" name=""/>
              <p:cNvSpPr/>
              <p:nvPr/>
            </p:nvSpPr>
            <p:spPr>
              <a:xfrm>
                <a:off x="8174160" y="4570560"/>
                <a:ext cx="55440" cy="39600"/>
              </a:xfrm>
              <a:custGeom>
                <a:avLst/>
                <a:gdLst/>
                <a:ahLst/>
                <a:rect l="l" t="t" r="r" b="b"/>
                <a:pathLst>
                  <a:path w="35" h="25">
                    <a:moveTo>
                      <a:pt x="16" y="0"/>
                    </a:moveTo>
                    <a:lnTo>
                      <a:pt x="31" y="9"/>
                    </a:lnTo>
                    <a:lnTo>
                      <a:pt x="35" y="20"/>
                    </a:lnTo>
                    <a:lnTo>
                      <a:pt x="25" y="25"/>
                    </a:lnTo>
                    <a:lnTo>
                      <a:pt x="12" y="12"/>
                    </a:lnTo>
                    <a:lnTo>
                      <a:pt x="2" y="12"/>
                    </a:lnTo>
                    <a:lnTo>
                      <a:pt x="0" y="3"/>
                    </a:lnTo>
                    <a:lnTo>
                      <a:pt x="16" y="0"/>
                    </a:lnTo>
                  </a:path>
                </a:pathLst>
              </a:custGeom>
              <a:solidFill>
                <a:srgbClr val="008226"/>
              </a:solidFill>
              <a:ln w="3240">
                <a:solidFill>
                  <a:srgbClr val="008226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7200" bIns="-72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  <p:sp>
          <p:nvSpPr>
            <p:cNvPr id="1187" name=""/>
            <p:cNvSpPr/>
            <p:nvPr/>
          </p:nvSpPr>
          <p:spPr>
            <a:xfrm>
              <a:off x="8199360" y="4519440"/>
              <a:ext cx="98640" cy="34920"/>
            </a:xfrm>
            <a:custGeom>
              <a:avLst/>
              <a:gdLst/>
              <a:ahLst/>
              <a:rect l="l" t="t" r="r" b="b"/>
              <a:pathLst>
                <a:path w="62" h="22">
                  <a:moveTo>
                    <a:pt x="0" y="10"/>
                  </a:moveTo>
                  <a:lnTo>
                    <a:pt x="14" y="5"/>
                  </a:lnTo>
                  <a:lnTo>
                    <a:pt x="31" y="16"/>
                  </a:lnTo>
                  <a:lnTo>
                    <a:pt x="43" y="10"/>
                  </a:lnTo>
                  <a:lnTo>
                    <a:pt x="52" y="16"/>
                  </a:lnTo>
                  <a:lnTo>
                    <a:pt x="61" y="8"/>
                  </a:lnTo>
                  <a:lnTo>
                    <a:pt x="61" y="0"/>
                  </a:lnTo>
                  <a:lnTo>
                    <a:pt x="62" y="8"/>
                  </a:lnTo>
                  <a:lnTo>
                    <a:pt x="54" y="17"/>
                  </a:lnTo>
                  <a:lnTo>
                    <a:pt x="25" y="22"/>
                  </a:lnTo>
                  <a:lnTo>
                    <a:pt x="0" y="19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11880" bIns="-118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grpSp>
          <p:nvGrpSpPr>
            <p:cNvPr id="1188" name=""/>
            <p:cNvGrpSpPr/>
            <p:nvPr/>
          </p:nvGrpSpPr>
          <p:grpSpPr>
            <a:xfrm>
              <a:off x="8199360" y="4519440"/>
              <a:ext cx="98640" cy="34920"/>
              <a:chOff x="8199360" y="4519440"/>
              <a:chExt cx="98640" cy="34920"/>
            </a:xfrm>
          </p:grpSpPr>
          <p:sp>
            <p:nvSpPr>
              <p:cNvPr id="1189" name=""/>
              <p:cNvSpPr/>
              <p:nvPr/>
            </p:nvSpPr>
            <p:spPr>
              <a:xfrm>
                <a:off x="8199360" y="4519440"/>
                <a:ext cx="98640" cy="34920"/>
              </a:xfrm>
              <a:custGeom>
                <a:avLst/>
                <a:gdLst/>
                <a:ahLst/>
                <a:rect l="l" t="t" r="r" b="b"/>
                <a:pathLst>
                  <a:path w="62" h="22">
                    <a:moveTo>
                      <a:pt x="0" y="10"/>
                    </a:moveTo>
                    <a:lnTo>
                      <a:pt x="14" y="5"/>
                    </a:lnTo>
                    <a:lnTo>
                      <a:pt x="31" y="16"/>
                    </a:lnTo>
                    <a:lnTo>
                      <a:pt x="43" y="10"/>
                    </a:lnTo>
                    <a:lnTo>
                      <a:pt x="52" y="16"/>
                    </a:lnTo>
                    <a:lnTo>
                      <a:pt x="61" y="8"/>
                    </a:lnTo>
                    <a:lnTo>
                      <a:pt x="61" y="0"/>
                    </a:lnTo>
                    <a:lnTo>
                      <a:pt x="62" y="8"/>
                    </a:lnTo>
                    <a:lnTo>
                      <a:pt x="54" y="17"/>
                    </a:lnTo>
                    <a:lnTo>
                      <a:pt x="25" y="22"/>
                    </a:lnTo>
                    <a:lnTo>
                      <a:pt x="0" y="19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008226"/>
              </a:solidFill>
              <a:ln w="9360">
                <a:solidFill>
                  <a:srgbClr val="008226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11880" bIns="-118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190" name=""/>
              <p:cNvSpPr/>
              <p:nvPr/>
            </p:nvSpPr>
            <p:spPr>
              <a:xfrm>
                <a:off x="8199360" y="4519440"/>
                <a:ext cx="98640" cy="34920"/>
              </a:xfrm>
              <a:custGeom>
                <a:avLst/>
                <a:gdLst/>
                <a:ahLst/>
                <a:rect l="l" t="t" r="r" b="b"/>
                <a:pathLst>
                  <a:path w="62" h="22">
                    <a:moveTo>
                      <a:pt x="0" y="10"/>
                    </a:moveTo>
                    <a:lnTo>
                      <a:pt x="14" y="5"/>
                    </a:lnTo>
                    <a:lnTo>
                      <a:pt x="31" y="16"/>
                    </a:lnTo>
                    <a:lnTo>
                      <a:pt x="43" y="10"/>
                    </a:lnTo>
                    <a:lnTo>
                      <a:pt x="52" y="16"/>
                    </a:lnTo>
                    <a:lnTo>
                      <a:pt x="61" y="8"/>
                    </a:lnTo>
                    <a:lnTo>
                      <a:pt x="61" y="0"/>
                    </a:lnTo>
                    <a:lnTo>
                      <a:pt x="62" y="8"/>
                    </a:lnTo>
                    <a:lnTo>
                      <a:pt x="54" y="17"/>
                    </a:lnTo>
                    <a:lnTo>
                      <a:pt x="25" y="22"/>
                    </a:lnTo>
                    <a:lnTo>
                      <a:pt x="0" y="19"/>
                    </a:lnTo>
                    <a:lnTo>
                      <a:pt x="0" y="10"/>
                    </a:lnTo>
                  </a:path>
                </a:pathLst>
              </a:custGeom>
              <a:solidFill>
                <a:srgbClr val="008226"/>
              </a:solidFill>
              <a:ln w="3240">
                <a:solidFill>
                  <a:srgbClr val="008226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11880" bIns="-118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  <p:sp>
          <p:nvSpPr>
            <p:cNvPr id="1191" name=""/>
            <p:cNvSpPr/>
            <p:nvPr/>
          </p:nvSpPr>
          <p:spPr>
            <a:xfrm>
              <a:off x="8310600" y="4529160"/>
              <a:ext cx="12600" cy="11160"/>
            </a:xfrm>
            <a:custGeom>
              <a:avLst/>
              <a:gdLst/>
              <a:ahLst/>
              <a:rect l="l" t="t" r="r" b="b"/>
              <a:pathLst>
                <a:path w="8" h="7">
                  <a:moveTo>
                    <a:pt x="0" y="7"/>
                  </a:moveTo>
                  <a:lnTo>
                    <a:pt x="2" y="0"/>
                  </a:lnTo>
                  <a:lnTo>
                    <a:pt x="5" y="2"/>
                  </a:lnTo>
                  <a:lnTo>
                    <a:pt x="8" y="0"/>
                  </a:lnTo>
                  <a:lnTo>
                    <a:pt x="7" y="7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5640" bIns="-3564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grpSp>
          <p:nvGrpSpPr>
            <p:cNvPr id="1192" name=""/>
            <p:cNvGrpSpPr/>
            <p:nvPr/>
          </p:nvGrpSpPr>
          <p:grpSpPr>
            <a:xfrm>
              <a:off x="8310600" y="4529160"/>
              <a:ext cx="12600" cy="11160"/>
              <a:chOff x="8310600" y="4529160"/>
              <a:chExt cx="12600" cy="11160"/>
            </a:xfrm>
          </p:grpSpPr>
          <p:sp>
            <p:nvSpPr>
              <p:cNvPr id="1193" name=""/>
              <p:cNvSpPr/>
              <p:nvPr/>
            </p:nvSpPr>
            <p:spPr>
              <a:xfrm>
                <a:off x="8310600" y="4529160"/>
                <a:ext cx="12600" cy="11160"/>
              </a:xfrm>
              <a:custGeom>
                <a:avLst/>
                <a:gdLst/>
                <a:ahLst/>
                <a:rect l="l" t="t" r="r" b="b"/>
                <a:pathLst>
                  <a:path w="8" h="7">
                    <a:moveTo>
                      <a:pt x="0" y="7"/>
                    </a:moveTo>
                    <a:lnTo>
                      <a:pt x="2" y="0"/>
                    </a:lnTo>
                    <a:lnTo>
                      <a:pt x="5" y="2"/>
                    </a:lnTo>
                    <a:lnTo>
                      <a:pt x="8" y="0"/>
                    </a:lnTo>
                    <a:lnTo>
                      <a:pt x="7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8226"/>
              </a:solidFill>
              <a:ln w="9360">
                <a:solidFill>
                  <a:srgbClr val="008226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35640" bIns="-3564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194" name=""/>
              <p:cNvSpPr/>
              <p:nvPr/>
            </p:nvSpPr>
            <p:spPr>
              <a:xfrm>
                <a:off x="8310600" y="4529160"/>
                <a:ext cx="12600" cy="11160"/>
              </a:xfrm>
              <a:custGeom>
                <a:avLst/>
                <a:gdLst/>
                <a:ahLst/>
                <a:rect l="l" t="t" r="r" b="b"/>
                <a:pathLst>
                  <a:path w="8" h="7">
                    <a:moveTo>
                      <a:pt x="0" y="7"/>
                    </a:moveTo>
                    <a:lnTo>
                      <a:pt x="2" y="0"/>
                    </a:lnTo>
                    <a:lnTo>
                      <a:pt x="5" y="2"/>
                    </a:lnTo>
                    <a:lnTo>
                      <a:pt x="8" y="0"/>
                    </a:lnTo>
                    <a:lnTo>
                      <a:pt x="7" y="7"/>
                    </a:lnTo>
                    <a:lnTo>
                      <a:pt x="0" y="7"/>
                    </a:lnTo>
                  </a:path>
                </a:pathLst>
              </a:custGeom>
              <a:solidFill>
                <a:srgbClr val="008226"/>
              </a:solidFill>
              <a:ln w="3240">
                <a:solidFill>
                  <a:srgbClr val="008226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35640" bIns="-3564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  <p:sp>
          <p:nvSpPr>
            <p:cNvPr id="1195" name=""/>
            <p:cNvSpPr/>
            <p:nvPr/>
          </p:nvSpPr>
          <p:spPr>
            <a:xfrm>
              <a:off x="8329680" y="4529160"/>
              <a:ext cx="11160" cy="15840"/>
            </a:xfrm>
            <a:custGeom>
              <a:avLst/>
              <a:gdLst/>
              <a:ahLst/>
              <a:rect l="l" t="t" r="r" b="b"/>
              <a:pathLst>
                <a:path w="7" h="10">
                  <a:moveTo>
                    <a:pt x="0" y="5"/>
                  </a:moveTo>
                  <a:lnTo>
                    <a:pt x="7" y="0"/>
                  </a:lnTo>
                  <a:lnTo>
                    <a:pt x="5" y="10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0960" bIns="-309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grpSp>
          <p:nvGrpSpPr>
            <p:cNvPr id="1196" name=""/>
            <p:cNvGrpSpPr/>
            <p:nvPr/>
          </p:nvGrpSpPr>
          <p:grpSpPr>
            <a:xfrm>
              <a:off x="8329680" y="4529160"/>
              <a:ext cx="11160" cy="15840"/>
              <a:chOff x="8329680" y="4529160"/>
              <a:chExt cx="11160" cy="15840"/>
            </a:xfrm>
          </p:grpSpPr>
          <p:sp>
            <p:nvSpPr>
              <p:cNvPr id="1197" name=""/>
              <p:cNvSpPr/>
              <p:nvPr/>
            </p:nvSpPr>
            <p:spPr>
              <a:xfrm>
                <a:off x="8329680" y="4529160"/>
                <a:ext cx="11160" cy="15840"/>
              </a:xfrm>
              <a:custGeom>
                <a:avLst/>
                <a:gdLst/>
                <a:ahLst/>
                <a:rect l="l" t="t" r="r" b="b"/>
                <a:pathLst>
                  <a:path w="7" h="10">
                    <a:moveTo>
                      <a:pt x="0" y="5"/>
                    </a:moveTo>
                    <a:lnTo>
                      <a:pt x="7" y="0"/>
                    </a:lnTo>
                    <a:lnTo>
                      <a:pt x="5" y="10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008226"/>
              </a:solidFill>
              <a:ln w="9360">
                <a:solidFill>
                  <a:srgbClr val="008226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30960" bIns="-309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198" name=""/>
              <p:cNvSpPr/>
              <p:nvPr/>
            </p:nvSpPr>
            <p:spPr>
              <a:xfrm>
                <a:off x="8329680" y="4529160"/>
                <a:ext cx="11160" cy="15840"/>
              </a:xfrm>
              <a:custGeom>
                <a:avLst/>
                <a:gdLst/>
                <a:ahLst/>
                <a:rect l="l" t="t" r="r" b="b"/>
                <a:pathLst>
                  <a:path w="7" h="10">
                    <a:moveTo>
                      <a:pt x="0" y="5"/>
                    </a:moveTo>
                    <a:lnTo>
                      <a:pt x="7" y="0"/>
                    </a:lnTo>
                    <a:lnTo>
                      <a:pt x="5" y="10"/>
                    </a:lnTo>
                    <a:lnTo>
                      <a:pt x="0" y="5"/>
                    </a:lnTo>
                  </a:path>
                </a:pathLst>
              </a:custGeom>
              <a:solidFill>
                <a:srgbClr val="008226"/>
              </a:solidFill>
              <a:ln w="3240">
                <a:solidFill>
                  <a:srgbClr val="008226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30960" bIns="-309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  <p:sp>
          <p:nvSpPr>
            <p:cNvPr id="1199" name=""/>
            <p:cNvSpPr/>
            <p:nvPr/>
          </p:nvSpPr>
          <p:spPr>
            <a:xfrm>
              <a:off x="8346960" y="4529160"/>
              <a:ext cx="20880" cy="7920"/>
            </a:xfrm>
            <a:custGeom>
              <a:avLst/>
              <a:gdLst/>
              <a:ahLst/>
              <a:rect l="l" t="t" r="r" b="b"/>
              <a:pathLst>
                <a:path w="13" h="5">
                  <a:moveTo>
                    <a:pt x="0" y="0"/>
                  </a:moveTo>
                  <a:lnTo>
                    <a:pt x="13" y="2"/>
                  </a:lnTo>
                  <a:lnTo>
                    <a:pt x="2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8880" bIns="-388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grpSp>
          <p:nvGrpSpPr>
            <p:cNvPr id="1200" name=""/>
            <p:cNvGrpSpPr/>
            <p:nvPr/>
          </p:nvGrpSpPr>
          <p:grpSpPr>
            <a:xfrm>
              <a:off x="8346960" y="4529160"/>
              <a:ext cx="20880" cy="7920"/>
              <a:chOff x="8346960" y="4529160"/>
              <a:chExt cx="20880" cy="7920"/>
            </a:xfrm>
          </p:grpSpPr>
          <p:sp>
            <p:nvSpPr>
              <p:cNvPr id="1201" name=""/>
              <p:cNvSpPr/>
              <p:nvPr/>
            </p:nvSpPr>
            <p:spPr>
              <a:xfrm>
                <a:off x="8346960" y="4529160"/>
                <a:ext cx="20880" cy="7920"/>
              </a:xfrm>
              <a:custGeom>
                <a:avLst/>
                <a:gdLst/>
                <a:ahLst/>
                <a:rect l="l" t="t" r="r" b="b"/>
                <a:pathLst>
                  <a:path w="13" h="5">
                    <a:moveTo>
                      <a:pt x="0" y="0"/>
                    </a:moveTo>
                    <a:lnTo>
                      <a:pt x="13" y="2"/>
                    </a:lnTo>
                    <a:lnTo>
                      <a:pt x="2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8226"/>
              </a:solidFill>
              <a:ln w="9360">
                <a:solidFill>
                  <a:srgbClr val="008226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38880" bIns="-388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202" name=""/>
              <p:cNvSpPr/>
              <p:nvPr/>
            </p:nvSpPr>
            <p:spPr>
              <a:xfrm>
                <a:off x="8346960" y="4529160"/>
                <a:ext cx="20880" cy="7920"/>
              </a:xfrm>
              <a:custGeom>
                <a:avLst/>
                <a:gdLst/>
                <a:ahLst/>
                <a:rect l="l" t="t" r="r" b="b"/>
                <a:pathLst>
                  <a:path w="13" h="5">
                    <a:moveTo>
                      <a:pt x="0" y="0"/>
                    </a:moveTo>
                    <a:lnTo>
                      <a:pt x="13" y="2"/>
                    </a:lnTo>
                    <a:lnTo>
                      <a:pt x="2" y="5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008226"/>
              </a:solidFill>
              <a:ln w="3240">
                <a:solidFill>
                  <a:srgbClr val="008226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38880" bIns="-388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  <p:sp>
          <p:nvSpPr>
            <p:cNvPr id="1203" name=""/>
            <p:cNvSpPr/>
            <p:nvPr/>
          </p:nvSpPr>
          <p:spPr>
            <a:xfrm>
              <a:off x="8294760" y="4611600"/>
              <a:ext cx="15840" cy="20880"/>
            </a:xfrm>
            <a:custGeom>
              <a:avLst/>
              <a:gdLst/>
              <a:ahLst/>
              <a:rect l="l" t="t" r="r" b="b"/>
              <a:pathLst>
                <a:path w="10" h="13">
                  <a:moveTo>
                    <a:pt x="0" y="13"/>
                  </a:moveTo>
                  <a:lnTo>
                    <a:pt x="10" y="0"/>
                  </a:lnTo>
                  <a:lnTo>
                    <a:pt x="8" y="1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5920" bIns="-259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grpSp>
          <p:nvGrpSpPr>
            <p:cNvPr id="1204" name=""/>
            <p:cNvGrpSpPr/>
            <p:nvPr/>
          </p:nvGrpSpPr>
          <p:grpSpPr>
            <a:xfrm>
              <a:off x="8294760" y="4611600"/>
              <a:ext cx="15840" cy="20880"/>
              <a:chOff x="8294760" y="4611600"/>
              <a:chExt cx="15840" cy="20880"/>
            </a:xfrm>
          </p:grpSpPr>
          <p:sp>
            <p:nvSpPr>
              <p:cNvPr id="1205" name=""/>
              <p:cNvSpPr/>
              <p:nvPr/>
            </p:nvSpPr>
            <p:spPr>
              <a:xfrm>
                <a:off x="8294760" y="4611600"/>
                <a:ext cx="15840" cy="20880"/>
              </a:xfrm>
              <a:custGeom>
                <a:avLst/>
                <a:gdLst/>
                <a:ahLst/>
                <a:rect l="l" t="t" r="r" b="b"/>
                <a:pathLst>
                  <a:path w="10" h="13">
                    <a:moveTo>
                      <a:pt x="0" y="13"/>
                    </a:moveTo>
                    <a:lnTo>
                      <a:pt x="10" y="0"/>
                    </a:lnTo>
                    <a:lnTo>
                      <a:pt x="8" y="10"/>
                    </a:lnTo>
                    <a:lnTo>
                      <a:pt x="0" y="13"/>
                    </a:lnTo>
                    <a:close/>
                  </a:path>
                </a:pathLst>
              </a:custGeom>
              <a:solidFill>
                <a:srgbClr val="008226"/>
              </a:solidFill>
              <a:ln w="9360">
                <a:solidFill>
                  <a:srgbClr val="008226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25920" bIns="-259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206" name=""/>
              <p:cNvSpPr/>
              <p:nvPr/>
            </p:nvSpPr>
            <p:spPr>
              <a:xfrm>
                <a:off x="8294760" y="4611600"/>
                <a:ext cx="15840" cy="20880"/>
              </a:xfrm>
              <a:custGeom>
                <a:avLst/>
                <a:gdLst/>
                <a:ahLst/>
                <a:rect l="l" t="t" r="r" b="b"/>
                <a:pathLst>
                  <a:path w="10" h="13">
                    <a:moveTo>
                      <a:pt x="0" y="13"/>
                    </a:moveTo>
                    <a:lnTo>
                      <a:pt x="10" y="0"/>
                    </a:lnTo>
                    <a:lnTo>
                      <a:pt x="8" y="10"/>
                    </a:lnTo>
                    <a:lnTo>
                      <a:pt x="0" y="13"/>
                    </a:lnTo>
                  </a:path>
                </a:pathLst>
              </a:custGeom>
              <a:solidFill>
                <a:srgbClr val="008226"/>
              </a:solidFill>
              <a:ln w="3240">
                <a:solidFill>
                  <a:srgbClr val="008226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25920" bIns="-259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  <p:sp>
          <p:nvSpPr>
            <p:cNvPr id="1207" name=""/>
            <p:cNvSpPr/>
            <p:nvPr/>
          </p:nvSpPr>
          <p:spPr>
            <a:xfrm>
              <a:off x="8318520" y="4537080"/>
              <a:ext cx="115920" cy="73080"/>
            </a:xfrm>
            <a:custGeom>
              <a:avLst/>
              <a:gdLst/>
              <a:ahLst/>
              <a:rect l="l" t="t" r="r" b="b"/>
              <a:pathLst>
                <a:path w="73" h="46">
                  <a:moveTo>
                    <a:pt x="31" y="24"/>
                  </a:moveTo>
                  <a:lnTo>
                    <a:pt x="22" y="38"/>
                  </a:lnTo>
                  <a:lnTo>
                    <a:pt x="8" y="46"/>
                  </a:lnTo>
                  <a:lnTo>
                    <a:pt x="0" y="46"/>
                  </a:lnTo>
                  <a:lnTo>
                    <a:pt x="5" y="27"/>
                  </a:lnTo>
                  <a:lnTo>
                    <a:pt x="24" y="17"/>
                  </a:lnTo>
                  <a:lnTo>
                    <a:pt x="31" y="5"/>
                  </a:lnTo>
                  <a:lnTo>
                    <a:pt x="73" y="0"/>
                  </a:lnTo>
                  <a:lnTo>
                    <a:pt x="72" y="6"/>
                  </a:lnTo>
                  <a:lnTo>
                    <a:pt x="31" y="24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26280" bIns="262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grpSp>
          <p:nvGrpSpPr>
            <p:cNvPr id="1208" name=""/>
            <p:cNvGrpSpPr/>
            <p:nvPr/>
          </p:nvGrpSpPr>
          <p:grpSpPr>
            <a:xfrm>
              <a:off x="8318520" y="4537080"/>
              <a:ext cx="115920" cy="73080"/>
              <a:chOff x="8318520" y="4537080"/>
              <a:chExt cx="115920" cy="73080"/>
            </a:xfrm>
          </p:grpSpPr>
          <p:sp>
            <p:nvSpPr>
              <p:cNvPr id="1209" name=""/>
              <p:cNvSpPr/>
              <p:nvPr/>
            </p:nvSpPr>
            <p:spPr>
              <a:xfrm>
                <a:off x="8318520" y="4537080"/>
                <a:ext cx="115920" cy="73080"/>
              </a:xfrm>
              <a:custGeom>
                <a:avLst/>
                <a:gdLst/>
                <a:ahLst/>
                <a:rect l="l" t="t" r="r" b="b"/>
                <a:pathLst>
                  <a:path w="73" h="46">
                    <a:moveTo>
                      <a:pt x="31" y="24"/>
                    </a:moveTo>
                    <a:lnTo>
                      <a:pt x="22" y="38"/>
                    </a:lnTo>
                    <a:lnTo>
                      <a:pt x="8" y="46"/>
                    </a:lnTo>
                    <a:lnTo>
                      <a:pt x="0" y="46"/>
                    </a:lnTo>
                    <a:lnTo>
                      <a:pt x="5" y="27"/>
                    </a:lnTo>
                    <a:lnTo>
                      <a:pt x="24" y="17"/>
                    </a:lnTo>
                    <a:lnTo>
                      <a:pt x="31" y="5"/>
                    </a:lnTo>
                    <a:lnTo>
                      <a:pt x="73" y="0"/>
                    </a:lnTo>
                    <a:lnTo>
                      <a:pt x="72" y="6"/>
                    </a:lnTo>
                    <a:lnTo>
                      <a:pt x="31" y="24"/>
                    </a:lnTo>
                    <a:close/>
                  </a:path>
                </a:pathLst>
              </a:custGeom>
              <a:solidFill>
                <a:srgbClr val="008226"/>
              </a:solidFill>
              <a:ln w="9360">
                <a:solidFill>
                  <a:srgbClr val="008226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26280" bIns="262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210" name=""/>
              <p:cNvSpPr/>
              <p:nvPr/>
            </p:nvSpPr>
            <p:spPr>
              <a:xfrm>
                <a:off x="8318520" y="4537080"/>
                <a:ext cx="115920" cy="73080"/>
              </a:xfrm>
              <a:custGeom>
                <a:avLst/>
                <a:gdLst/>
                <a:ahLst/>
                <a:rect l="l" t="t" r="r" b="b"/>
                <a:pathLst>
                  <a:path w="73" h="46">
                    <a:moveTo>
                      <a:pt x="31" y="24"/>
                    </a:moveTo>
                    <a:lnTo>
                      <a:pt x="22" y="38"/>
                    </a:lnTo>
                    <a:lnTo>
                      <a:pt x="8" y="46"/>
                    </a:lnTo>
                    <a:lnTo>
                      <a:pt x="0" y="46"/>
                    </a:lnTo>
                    <a:lnTo>
                      <a:pt x="5" y="27"/>
                    </a:lnTo>
                    <a:lnTo>
                      <a:pt x="24" y="17"/>
                    </a:lnTo>
                    <a:lnTo>
                      <a:pt x="31" y="5"/>
                    </a:lnTo>
                    <a:lnTo>
                      <a:pt x="73" y="0"/>
                    </a:lnTo>
                    <a:lnTo>
                      <a:pt x="72" y="6"/>
                    </a:lnTo>
                    <a:lnTo>
                      <a:pt x="31" y="24"/>
                    </a:lnTo>
                  </a:path>
                </a:pathLst>
              </a:custGeom>
              <a:solidFill>
                <a:srgbClr val="008226"/>
              </a:solidFill>
              <a:ln w="3240">
                <a:solidFill>
                  <a:srgbClr val="008226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26280" bIns="262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  <p:sp>
          <p:nvSpPr>
            <p:cNvPr id="1211" name=""/>
            <p:cNvSpPr/>
            <p:nvPr/>
          </p:nvSpPr>
          <p:spPr>
            <a:xfrm>
              <a:off x="8393040" y="4502160"/>
              <a:ext cx="33480" cy="17280"/>
            </a:xfrm>
            <a:custGeom>
              <a:avLst/>
              <a:gdLst/>
              <a:ahLst/>
              <a:rect l="l" t="t" r="r" b="b"/>
              <a:pathLst>
                <a:path w="21" h="11">
                  <a:moveTo>
                    <a:pt x="0" y="11"/>
                  </a:moveTo>
                  <a:lnTo>
                    <a:pt x="0" y="5"/>
                  </a:lnTo>
                  <a:lnTo>
                    <a:pt x="14" y="0"/>
                  </a:lnTo>
                  <a:lnTo>
                    <a:pt x="21" y="5"/>
                  </a:lnTo>
                  <a:lnTo>
                    <a:pt x="12" y="9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9520" bIns="-295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grpSp>
          <p:nvGrpSpPr>
            <p:cNvPr id="1212" name=""/>
            <p:cNvGrpSpPr/>
            <p:nvPr/>
          </p:nvGrpSpPr>
          <p:grpSpPr>
            <a:xfrm>
              <a:off x="8393040" y="4502160"/>
              <a:ext cx="33480" cy="17280"/>
              <a:chOff x="8393040" y="4502160"/>
              <a:chExt cx="33480" cy="17280"/>
            </a:xfrm>
          </p:grpSpPr>
          <p:sp>
            <p:nvSpPr>
              <p:cNvPr id="1213" name=""/>
              <p:cNvSpPr/>
              <p:nvPr/>
            </p:nvSpPr>
            <p:spPr>
              <a:xfrm>
                <a:off x="8393040" y="4502160"/>
                <a:ext cx="33480" cy="17280"/>
              </a:xfrm>
              <a:custGeom>
                <a:avLst/>
                <a:gdLst/>
                <a:ahLst/>
                <a:rect l="l" t="t" r="r" b="b"/>
                <a:pathLst>
                  <a:path w="21" h="11">
                    <a:moveTo>
                      <a:pt x="0" y="11"/>
                    </a:moveTo>
                    <a:lnTo>
                      <a:pt x="0" y="5"/>
                    </a:lnTo>
                    <a:lnTo>
                      <a:pt x="14" y="0"/>
                    </a:lnTo>
                    <a:lnTo>
                      <a:pt x="21" y="5"/>
                    </a:lnTo>
                    <a:lnTo>
                      <a:pt x="12" y="9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008226"/>
              </a:solidFill>
              <a:ln w="9360">
                <a:solidFill>
                  <a:srgbClr val="008226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29520" bIns="-295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214" name=""/>
              <p:cNvSpPr/>
              <p:nvPr/>
            </p:nvSpPr>
            <p:spPr>
              <a:xfrm>
                <a:off x="8393040" y="4502160"/>
                <a:ext cx="33480" cy="17280"/>
              </a:xfrm>
              <a:custGeom>
                <a:avLst/>
                <a:gdLst/>
                <a:ahLst/>
                <a:rect l="l" t="t" r="r" b="b"/>
                <a:pathLst>
                  <a:path w="21" h="11">
                    <a:moveTo>
                      <a:pt x="0" y="11"/>
                    </a:moveTo>
                    <a:lnTo>
                      <a:pt x="0" y="5"/>
                    </a:lnTo>
                    <a:lnTo>
                      <a:pt x="14" y="0"/>
                    </a:lnTo>
                    <a:lnTo>
                      <a:pt x="21" y="5"/>
                    </a:lnTo>
                    <a:lnTo>
                      <a:pt x="12" y="9"/>
                    </a:lnTo>
                    <a:lnTo>
                      <a:pt x="0" y="11"/>
                    </a:lnTo>
                  </a:path>
                </a:pathLst>
              </a:custGeom>
              <a:solidFill>
                <a:srgbClr val="008226"/>
              </a:solidFill>
              <a:ln w="3240">
                <a:solidFill>
                  <a:srgbClr val="008226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29520" bIns="-2952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  <p:sp>
          <p:nvSpPr>
            <p:cNvPr id="1215" name=""/>
            <p:cNvSpPr/>
            <p:nvPr/>
          </p:nvSpPr>
          <p:spPr>
            <a:xfrm>
              <a:off x="8564400" y="4486320"/>
              <a:ext cx="14400" cy="33120"/>
            </a:xfrm>
            <a:custGeom>
              <a:avLst/>
              <a:gdLst/>
              <a:ahLst/>
              <a:rect l="l" t="t" r="r" b="b"/>
              <a:pathLst>
                <a:path w="9" h="21">
                  <a:moveTo>
                    <a:pt x="0" y="17"/>
                  </a:moveTo>
                  <a:lnTo>
                    <a:pt x="5" y="0"/>
                  </a:lnTo>
                  <a:lnTo>
                    <a:pt x="9" y="2"/>
                  </a:lnTo>
                  <a:lnTo>
                    <a:pt x="9" y="12"/>
                  </a:lnTo>
                  <a:lnTo>
                    <a:pt x="2" y="21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13680" bIns="-136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grpSp>
          <p:nvGrpSpPr>
            <p:cNvPr id="1216" name=""/>
            <p:cNvGrpSpPr/>
            <p:nvPr/>
          </p:nvGrpSpPr>
          <p:grpSpPr>
            <a:xfrm>
              <a:off x="8564400" y="4486320"/>
              <a:ext cx="14400" cy="33120"/>
              <a:chOff x="8564400" y="4486320"/>
              <a:chExt cx="14400" cy="33120"/>
            </a:xfrm>
          </p:grpSpPr>
          <p:sp>
            <p:nvSpPr>
              <p:cNvPr id="1217" name=""/>
              <p:cNvSpPr/>
              <p:nvPr/>
            </p:nvSpPr>
            <p:spPr>
              <a:xfrm>
                <a:off x="8564400" y="4486320"/>
                <a:ext cx="14400" cy="33120"/>
              </a:xfrm>
              <a:custGeom>
                <a:avLst/>
                <a:gdLst/>
                <a:ahLst/>
                <a:rect l="l" t="t" r="r" b="b"/>
                <a:pathLst>
                  <a:path w="9" h="21">
                    <a:moveTo>
                      <a:pt x="0" y="17"/>
                    </a:moveTo>
                    <a:lnTo>
                      <a:pt x="5" y="0"/>
                    </a:lnTo>
                    <a:lnTo>
                      <a:pt x="9" y="2"/>
                    </a:lnTo>
                    <a:lnTo>
                      <a:pt x="9" y="12"/>
                    </a:lnTo>
                    <a:lnTo>
                      <a:pt x="2" y="21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rgbClr val="008226"/>
              </a:solidFill>
              <a:ln w="9360">
                <a:solidFill>
                  <a:srgbClr val="008226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13680" bIns="-13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218" name=""/>
              <p:cNvSpPr/>
              <p:nvPr/>
            </p:nvSpPr>
            <p:spPr>
              <a:xfrm>
                <a:off x="8564400" y="4486320"/>
                <a:ext cx="14400" cy="33120"/>
              </a:xfrm>
              <a:custGeom>
                <a:avLst/>
                <a:gdLst/>
                <a:ahLst/>
                <a:rect l="l" t="t" r="r" b="b"/>
                <a:pathLst>
                  <a:path w="9" h="21">
                    <a:moveTo>
                      <a:pt x="0" y="17"/>
                    </a:moveTo>
                    <a:lnTo>
                      <a:pt x="5" y="0"/>
                    </a:lnTo>
                    <a:lnTo>
                      <a:pt x="9" y="2"/>
                    </a:lnTo>
                    <a:lnTo>
                      <a:pt x="9" y="12"/>
                    </a:lnTo>
                    <a:lnTo>
                      <a:pt x="2" y="21"/>
                    </a:lnTo>
                    <a:lnTo>
                      <a:pt x="0" y="17"/>
                    </a:lnTo>
                  </a:path>
                </a:pathLst>
              </a:custGeom>
              <a:solidFill>
                <a:srgbClr val="008226"/>
              </a:solidFill>
              <a:ln w="3240">
                <a:solidFill>
                  <a:srgbClr val="008226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13680" bIns="-136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  <p:sp>
          <p:nvSpPr>
            <p:cNvPr id="1219" name=""/>
            <p:cNvSpPr/>
            <p:nvPr/>
          </p:nvSpPr>
          <p:spPr>
            <a:xfrm>
              <a:off x="8655120" y="4456080"/>
              <a:ext cx="14040" cy="23760"/>
            </a:xfrm>
            <a:custGeom>
              <a:avLst/>
              <a:gdLst/>
              <a:ahLst/>
              <a:rect l="l" t="t" r="r" b="b"/>
              <a:pathLst>
                <a:path w="9" h="15">
                  <a:moveTo>
                    <a:pt x="2" y="0"/>
                  </a:moveTo>
                  <a:lnTo>
                    <a:pt x="9" y="7"/>
                  </a:lnTo>
                  <a:lnTo>
                    <a:pt x="4" y="15"/>
                  </a:lnTo>
                  <a:lnTo>
                    <a:pt x="0" y="7"/>
                  </a:lnTo>
                  <a:lnTo>
                    <a:pt x="4" y="1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3040" bIns="-2304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grpSp>
          <p:nvGrpSpPr>
            <p:cNvPr id="1220" name=""/>
            <p:cNvGrpSpPr/>
            <p:nvPr/>
          </p:nvGrpSpPr>
          <p:grpSpPr>
            <a:xfrm>
              <a:off x="8655120" y="4456080"/>
              <a:ext cx="14040" cy="23760"/>
              <a:chOff x="8655120" y="4456080"/>
              <a:chExt cx="14040" cy="23760"/>
            </a:xfrm>
          </p:grpSpPr>
          <p:sp>
            <p:nvSpPr>
              <p:cNvPr id="1221" name=""/>
              <p:cNvSpPr/>
              <p:nvPr/>
            </p:nvSpPr>
            <p:spPr>
              <a:xfrm>
                <a:off x="8655120" y="4456080"/>
                <a:ext cx="14040" cy="23760"/>
              </a:xfrm>
              <a:custGeom>
                <a:avLst/>
                <a:gdLst/>
                <a:ahLst/>
                <a:rect l="l" t="t" r="r" b="b"/>
                <a:pathLst>
                  <a:path w="9" h="15">
                    <a:moveTo>
                      <a:pt x="2" y="0"/>
                    </a:moveTo>
                    <a:lnTo>
                      <a:pt x="9" y="7"/>
                    </a:lnTo>
                    <a:lnTo>
                      <a:pt x="4" y="15"/>
                    </a:lnTo>
                    <a:lnTo>
                      <a:pt x="0" y="7"/>
                    </a:lnTo>
                    <a:lnTo>
                      <a:pt x="4" y="1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8226"/>
              </a:solidFill>
              <a:ln w="9360">
                <a:solidFill>
                  <a:srgbClr val="008226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23040" bIns="-2304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222" name=""/>
              <p:cNvSpPr/>
              <p:nvPr/>
            </p:nvSpPr>
            <p:spPr>
              <a:xfrm>
                <a:off x="8655120" y="4456080"/>
                <a:ext cx="14040" cy="23760"/>
              </a:xfrm>
              <a:custGeom>
                <a:avLst/>
                <a:gdLst/>
                <a:ahLst/>
                <a:rect l="l" t="t" r="r" b="b"/>
                <a:pathLst>
                  <a:path w="9" h="15">
                    <a:moveTo>
                      <a:pt x="2" y="0"/>
                    </a:moveTo>
                    <a:lnTo>
                      <a:pt x="9" y="7"/>
                    </a:lnTo>
                    <a:lnTo>
                      <a:pt x="4" y="15"/>
                    </a:lnTo>
                    <a:lnTo>
                      <a:pt x="0" y="7"/>
                    </a:lnTo>
                    <a:lnTo>
                      <a:pt x="4" y="10"/>
                    </a:lnTo>
                    <a:lnTo>
                      <a:pt x="2" y="0"/>
                    </a:lnTo>
                  </a:path>
                </a:pathLst>
              </a:custGeom>
              <a:solidFill>
                <a:srgbClr val="008226"/>
              </a:solidFill>
              <a:ln w="3240">
                <a:solidFill>
                  <a:srgbClr val="008226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23040" bIns="-2304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  <p:sp>
          <p:nvSpPr>
            <p:cNvPr id="1223" name=""/>
            <p:cNvSpPr/>
            <p:nvPr/>
          </p:nvSpPr>
          <p:spPr>
            <a:xfrm>
              <a:off x="8661240" y="4449600"/>
              <a:ext cx="11160" cy="17640"/>
            </a:xfrm>
            <a:custGeom>
              <a:avLst/>
              <a:gdLst/>
              <a:ahLst/>
              <a:rect l="l" t="t" r="r" b="b"/>
              <a:pathLst>
                <a:path w="7" h="11">
                  <a:moveTo>
                    <a:pt x="0" y="4"/>
                  </a:moveTo>
                  <a:lnTo>
                    <a:pt x="0" y="0"/>
                  </a:lnTo>
                  <a:lnTo>
                    <a:pt x="7" y="4"/>
                  </a:lnTo>
                  <a:lnTo>
                    <a:pt x="7" y="11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9160" bIns="-291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grpSp>
          <p:nvGrpSpPr>
            <p:cNvPr id="1224" name=""/>
            <p:cNvGrpSpPr/>
            <p:nvPr/>
          </p:nvGrpSpPr>
          <p:grpSpPr>
            <a:xfrm>
              <a:off x="8661240" y="4449600"/>
              <a:ext cx="11160" cy="17640"/>
              <a:chOff x="8661240" y="4449600"/>
              <a:chExt cx="11160" cy="17640"/>
            </a:xfrm>
          </p:grpSpPr>
          <p:sp>
            <p:nvSpPr>
              <p:cNvPr id="1225" name=""/>
              <p:cNvSpPr/>
              <p:nvPr/>
            </p:nvSpPr>
            <p:spPr>
              <a:xfrm>
                <a:off x="8661240" y="4449600"/>
                <a:ext cx="11160" cy="17640"/>
              </a:xfrm>
              <a:custGeom>
                <a:avLst/>
                <a:gdLst/>
                <a:ahLst/>
                <a:rect l="l" t="t" r="r" b="b"/>
                <a:pathLst>
                  <a:path w="7" h="11">
                    <a:moveTo>
                      <a:pt x="0" y="4"/>
                    </a:moveTo>
                    <a:lnTo>
                      <a:pt x="0" y="0"/>
                    </a:lnTo>
                    <a:lnTo>
                      <a:pt x="7" y="4"/>
                    </a:lnTo>
                    <a:lnTo>
                      <a:pt x="7" y="11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008226"/>
              </a:solidFill>
              <a:ln w="9360">
                <a:solidFill>
                  <a:srgbClr val="008226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29160" bIns="-291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226" name=""/>
              <p:cNvSpPr/>
              <p:nvPr/>
            </p:nvSpPr>
            <p:spPr>
              <a:xfrm>
                <a:off x="8661240" y="4449600"/>
                <a:ext cx="11160" cy="17640"/>
              </a:xfrm>
              <a:custGeom>
                <a:avLst/>
                <a:gdLst/>
                <a:ahLst/>
                <a:rect l="l" t="t" r="r" b="b"/>
                <a:pathLst>
                  <a:path w="7" h="11">
                    <a:moveTo>
                      <a:pt x="0" y="4"/>
                    </a:moveTo>
                    <a:lnTo>
                      <a:pt x="0" y="0"/>
                    </a:lnTo>
                    <a:lnTo>
                      <a:pt x="7" y="4"/>
                    </a:lnTo>
                    <a:lnTo>
                      <a:pt x="7" y="11"/>
                    </a:lnTo>
                    <a:lnTo>
                      <a:pt x="0" y="4"/>
                    </a:lnTo>
                  </a:path>
                </a:pathLst>
              </a:custGeom>
              <a:solidFill>
                <a:srgbClr val="008226"/>
              </a:solidFill>
              <a:ln w="3240">
                <a:solidFill>
                  <a:srgbClr val="008226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29160" bIns="-291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  <p:sp>
          <p:nvSpPr>
            <p:cNvPr id="1227" name=""/>
            <p:cNvSpPr/>
            <p:nvPr/>
          </p:nvSpPr>
          <p:spPr>
            <a:xfrm>
              <a:off x="8661240" y="4421160"/>
              <a:ext cx="14400" cy="38160"/>
            </a:xfrm>
            <a:custGeom>
              <a:avLst/>
              <a:gdLst/>
              <a:ahLst/>
              <a:rect l="l" t="t" r="r" b="b"/>
              <a:pathLst>
                <a:path w="9" h="24">
                  <a:moveTo>
                    <a:pt x="0" y="10"/>
                  </a:moveTo>
                  <a:lnTo>
                    <a:pt x="4" y="0"/>
                  </a:lnTo>
                  <a:lnTo>
                    <a:pt x="9" y="3"/>
                  </a:lnTo>
                  <a:lnTo>
                    <a:pt x="9" y="24"/>
                  </a:lnTo>
                  <a:lnTo>
                    <a:pt x="2" y="21"/>
                  </a:lnTo>
                  <a:lnTo>
                    <a:pt x="2" y="13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8640" bIns="-864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grpSp>
          <p:nvGrpSpPr>
            <p:cNvPr id="1228" name=""/>
            <p:cNvGrpSpPr/>
            <p:nvPr/>
          </p:nvGrpSpPr>
          <p:grpSpPr>
            <a:xfrm>
              <a:off x="8661240" y="4421160"/>
              <a:ext cx="14400" cy="38160"/>
              <a:chOff x="8661240" y="4421160"/>
              <a:chExt cx="14400" cy="38160"/>
            </a:xfrm>
          </p:grpSpPr>
          <p:sp>
            <p:nvSpPr>
              <p:cNvPr id="1229" name=""/>
              <p:cNvSpPr/>
              <p:nvPr/>
            </p:nvSpPr>
            <p:spPr>
              <a:xfrm>
                <a:off x="8661240" y="4421160"/>
                <a:ext cx="14400" cy="38160"/>
              </a:xfrm>
              <a:custGeom>
                <a:avLst/>
                <a:gdLst/>
                <a:ahLst/>
                <a:rect l="l" t="t" r="r" b="b"/>
                <a:pathLst>
                  <a:path w="9" h="24">
                    <a:moveTo>
                      <a:pt x="0" y="10"/>
                    </a:moveTo>
                    <a:lnTo>
                      <a:pt x="4" y="0"/>
                    </a:lnTo>
                    <a:lnTo>
                      <a:pt x="9" y="3"/>
                    </a:lnTo>
                    <a:lnTo>
                      <a:pt x="9" y="24"/>
                    </a:lnTo>
                    <a:lnTo>
                      <a:pt x="2" y="21"/>
                    </a:lnTo>
                    <a:lnTo>
                      <a:pt x="2" y="13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008226"/>
              </a:solidFill>
              <a:ln w="9360">
                <a:solidFill>
                  <a:srgbClr val="008226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8640" bIns="-864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230" name=""/>
              <p:cNvSpPr/>
              <p:nvPr/>
            </p:nvSpPr>
            <p:spPr>
              <a:xfrm>
                <a:off x="8661240" y="4421160"/>
                <a:ext cx="14400" cy="38160"/>
              </a:xfrm>
              <a:custGeom>
                <a:avLst/>
                <a:gdLst/>
                <a:ahLst/>
                <a:rect l="l" t="t" r="r" b="b"/>
                <a:pathLst>
                  <a:path w="9" h="24">
                    <a:moveTo>
                      <a:pt x="0" y="10"/>
                    </a:moveTo>
                    <a:lnTo>
                      <a:pt x="4" y="0"/>
                    </a:lnTo>
                    <a:lnTo>
                      <a:pt x="9" y="3"/>
                    </a:lnTo>
                    <a:lnTo>
                      <a:pt x="9" y="24"/>
                    </a:lnTo>
                    <a:lnTo>
                      <a:pt x="2" y="21"/>
                    </a:lnTo>
                    <a:lnTo>
                      <a:pt x="2" y="13"/>
                    </a:lnTo>
                    <a:lnTo>
                      <a:pt x="0" y="10"/>
                    </a:lnTo>
                  </a:path>
                </a:pathLst>
              </a:custGeom>
              <a:solidFill>
                <a:srgbClr val="008226"/>
              </a:solidFill>
              <a:ln w="3240">
                <a:solidFill>
                  <a:srgbClr val="008226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8640" bIns="-864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  <p:sp>
          <p:nvSpPr>
            <p:cNvPr id="1231" name=""/>
            <p:cNvSpPr/>
            <p:nvPr/>
          </p:nvSpPr>
          <p:spPr>
            <a:xfrm>
              <a:off x="8623440" y="4421160"/>
              <a:ext cx="4680" cy="20520"/>
            </a:xfrm>
            <a:custGeom>
              <a:avLst/>
              <a:gdLst/>
              <a:ahLst/>
              <a:rect l="l" t="t" r="r" b="b"/>
              <a:pathLst>
                <a:path w="3" h="13">
                  <a:moveTo>
                    <a:pt x="0" y="0"/>
                  </a:moveTo>
                  <a:lnTo>
                    <a:pt x="3" y="0"/>
                  </a:lnTo>
                  <a:lnTo>
                    <a:pt x="0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6280" bIns="-262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grpSp>
          <p:nvGrpSpPr>
            <p:cNvPr id="1232" name=""/>
            <p:cNvGrpSpPr/>
            <p:nvPr/>
          </p:nvGrpSpPr>
          <p:grpSpPr>
            <a:xfrm>
              <a:off x="8623440" y="4421160"/>
              <a:ext cx="4680" cy="20520"/>
              <a:chOff x="8623440" y="4421160"/>
              <a:chExt cx="4680" cy="20520"/>
            </a:xfrm>
          </p:grpSpPr>
          <p:sp>
            <p:nvSpPr>
              <p:cNvPr id="1233" name=""/>
              <p:cNvSpPr/>
              <p:nvPr/>
            </p:nvSpPr>
            <p:spPr>
              <a:xfrm>
                <a:off x="8623440" y="4421160"/>
                <a:ext cx="4680" cy="20520"/>
              </a:xfrm>
              <a:custGeom>
                <a:avLst/>
                <a:gdLst/>
                <a:ahLst/>
                <a:rect l="l" t="t" r="r" b="b"/>
                <a:pathLst>
                  <a:path w="3" h="13">
                    <a:moveTo>
                      <a:pt x="0" y="0"/>
                    </a:moveTo>
                    <a:lnTo>
                      <a:pt x="3" y="0"/>
                    </a:lnTo>
                    <a:lnTo>
                      <a:pt x="0" y="1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8226"/>
              </a:solidFill>
              <a:ln w="9360">
                <a:solidFill>
                  <a:srgbClr val="008226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26280" bIns="-262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234" name=""/>
              <p:cNvSpPr/>
              <p:nvPr/>
            </p:nvSpPr>
            <p:spPr>
              <a:xfrm>
                <a:off x="8623440" y="4421160"/>
                <a:ext cx="4680" cy="20520"/>
              </a:xfrm>
              <a:custGeom>
                <a:avLst/>
                <a:gdLst/>
                <a:ahLst/>
                <a:rect l="l" t="t" r="r" b="b"/>
                <a:pathLst>
                  <a:path w="3" h="13">
                    <a:moveTo>
                      <a:pt x="0" y="0"/>
                    </a:moveTo>
                    <a:lnTo>
                      <a:pt x="3" y="0"/>
                    </a:lnTo>
                    <a:lnTo>
                      <a:pt x="0" y="13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008226"/>
              </a:solidFill>
              <a:ln w="3240">
                <a:solidFill>
                  <a:srgbClr val="008226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26280" bIns="-2628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  <p:sp>
          <p:nvSpPr>
            <p:cNvPr id="1235" name=""/>
            <p:cNvSpPr/>
            <p:nvPr/>
          </p:nvSpPr>
          <p:spPr>
            <a:xfrm>
              <a:off x="8459640" y="4325760"/>
              <a:ext cx="90720" cy="38160"/>
            </a:xfrm>
            <a:custGeom>
              <a:avLst/>
              <a:gdLst/>
              <a:ahLst/>
              <a:rect l="l" t="t" r="r" b="b"/>
              <a:pathLst>
                <a:path w="57" h="24">
                  <a:moveTo>
                    <a:pt x="0" y="16"/>
                  </a:moveTo>
                  <a:lnTo>
                    <a:pt x="0" y="10"/>
                  </a:lnTo>
                  <a:lnTo>
                    <a:pt x="5" y="0"/>
                  </a:lnTo>
                  <a:lnTo>
                    <a:pt x="31" y="0"/>
                  </a:lnTo>
                  <a:lnTo>
                    <a:pt x="52" y="5"/>
                  </a:lnTo>
                  <a:lnTo>
                    <a:pt x="57" y="21"/>
                  </a:lnTo>
                  <a:lnTo>
                    <a:pt x="57" y="24"/>
                  </a:lnTo>
                  <a:lnTo>
                    <a:pt x="35" y="13"/>
                  </a:lnTo>
                  <a:lnTo>
                    <a:pt x="24" y="15"/>
                  </a:lnTo>
                  <a:lnTo>
                    <a:pt x="20" y="10"/>
                  </a:lnTo>
                  <a:lnTo>
                    <a:pt x="12" y="16"/>
                  </a:lnTo>
                  <a:lnTo>
                    <a:pt x="3" y="10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8640" bIns="-864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grpSp>
          <p:nvGrpSpPr>
            <p:cNvPr id="1236" name=""/>
            <p:cNvGrpSpPr/>
            <p:nvPr/>
          </p:nvGrpSpPr>
          <p:grpSpPr>
            <a:xfrm>
              <a:off x="8459640" y="4325760"/>
              <a:ext cx="90720" cy="38160"/>
              <a:chOff x="8459640" y="4325760"/>
              <a:chExt cx="90720" cy="38160"/>
            </a:xfrm>
          </p:grpSpPr>
          <p:sp>
            <p:nvSpPr>
              <p:cNvPr id="1237" name=""/>
              <p:cNvSpPr/>
              <p:nvPr/>
            </p:nvSpPr>
            <p:spPr>
              <a:xfrm>
                <a:off x="8459640" y="4325760"/>
                <a:ext cx="90720" cy="38160"/>
              </a:xfrm>
              <a:custGeom>
                <a:avLst/>
                <a:gdLst/>
                <a:ahLst/>
                <a:rect l="l" t="t" r="r" b="b"/>
                <a:pathLst>
                  <a:path w="57" h="24">
                    <a:moveTo>
                      <a:pt x="0" y="16"/>
                    </a:moveTo>
                    <a:lnTo>
                      <a:pt x="0" y="10"/>
                    </a:lnTo>
                    <a:lnTo>
                      <a:pt x="5" y="0"/>
                    </a:lnTo>
                    <a:lnTo>
                      <a:pt x="31" y="0"/>
                    </a:lnTo>
                    <a:lnTo>
                      <a:pt x="52" y="5"/>
                    </a:lnTo>
                    <a:lnTo>
                      <a:pt x="57" y="21"/>
                    </a:lnTo>
                    <a:lnTo>
                      <a:pt x="57" y="24"/>
                    </a:lnTo>
                    <a:lnTo>
                      <a:pt x="35" y="13"/>
                    </a:lnTo>
                    <a:lnTo>
                      <a:pt x="24" y="15"/>
                    </a:lnTo>
                    <a:lnTo>
                      <a:pt x="20" y="10"/>
                    </a:lnTo>
                    <a:lnTo>
                      <a:pt x="12" y="16"/>
                    </a:lnTo>
                    <a:lnTo>
                      <a:pt x="3" y="10"/>
                    </a:ln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008226"/>
              </a:solidFill>
              <a:ln w="9360">
                <a:solidFill>
                  <a:srgbClr val="008226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8640" bIns="-864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238" name=""/>
              <p:cNvSpPr/>
              <p:nvPr/>
            </p:nvSpPr>
            <p:spPr>
              <a:xfrm>
                <a:off x="8459640" y="4325760"/>
                <a:ext cx="90720" cy="38160"/>
              </a:xfrm>
              <a:custGeom>
                <a:avLst/>
                <a:gdLst/>
                <a:ahLst/>
                <a:rect l="l" t="t" r="r" b="b"/>
                <a:pathLst>
                  <a:path w="57" h="24">
                    <a:moveTo>
                      <a:pt x="0" y="16"/>
                    </a:moveTo>
                    <a:lnTo>
                      <a:pt x="0" y="10"/>
                    </a:lnTo>
                    <a:lnTo>
                      <a:pt x="5" y="0"/>
                    </a:lnTo>
                    <a:lnTo>
                      <a:pt x="31" y="0"/>
                    </a:lnTo>
                    <a:lnTo>
                      <a:pt x="52" y="5"/>
                    </a:lnTo>
                    <a:lnTo>
                      <a:pt x="57" y="21"/>
                    </a:lnTo>
                    <a:lnTo>
                      <a:pt x="57" y="24"/>
                    </a:lnTo>
                    <a:lnTo>
                      <a:pt x="35" y="13"/>
                    </a:lnTo>
                    <a:lnTo>
                      <a:pt x="24" y="15"/>
                    </a:lnTo>
                    <a:lnTo>
                      <a:pt x="20" y="10"/>
                    </a:lnTo>
                    <a:lnTo>
                      <a:pt x="12" y="16"/>
                    </a:lnTo>
                    <a:lnTo>
                      <a:pt x="3" y="10"/>
                    </a:lnTo>
                    <a:lnTo>
                      <a:pt x="0" y="16"/>
                    </a:lnTo>
                  </a:path>
                </a:pathLst>
              </a:custGeom>
              <a:solidFill>
                <a:srgbClr val="008226"/>
              </a:solidFill>
              <a:ln w="3240">
                <a:solidFill>
                  <a:srgbClr val="008226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8640" bIns="-864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  <p:sp>
          <p:nvSpPr>
            <p:cNvPr id="1239" name=""/>
            <p:cNvSpPr/>
            <p:nvPr/>
          </p:nvSpPr>
          <p:spPr>
            <a:xfrm>
              <a:off x="8516880" y="4284720"/>
              <a:ext cx="17640" cy="14400"/>
            </a:xfrm>
            <a:custGeom>
              <a:avLst/>
              <a:gdLst/>
              <a:ahLst/>
              <a:rect l="l" t="t" r="r" b="b"/>
              <a:pathLst>
                <a:path w="11" h="9">
                  <a:moveTo>
                    <a:pt x="0" y="1"/>
                  </a:moveTo>
                  <a:lnTo>
                    <a:pt x="11" y="0"/>
                  </a:lnTo>
                  <a:lnTo>
                    <a:pt x="11" y="6"/>
                  </a:lnTo>
                  <a:lnTo>
                    <a:pt x="4" y="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2400" bIns="-324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grpSp>
          <p:nvGrpSpPr>
            <p:cNvPr id="1240" name=""/>
            <p:cNvGrpSpPr/>
            <p:nvPr/>
          </p:nvGrpSpPr>
          <p:grpSpPr>
            <a:xfrm>
              <a:off x="8516880" y="4284720"/>
              <a:ext cx="17640" cy="14400"/>
              <a:chOff x="8516880" y="4284720"/>
              <a:chExt cx="17640" cy="14400"/>
            </a:xfrm>
          </p:grpSpPr>
          <p:sp>
            <p:nvSpPr>
              <p:cNvPr id="1241" name=""/>
              <p:cNvSpPr/>
              <p:nvPr/>
            </p:nvSpPr>
            <p:spPr>
              <a:xfrm>
                <a:off x="8516880" y="4284720"/>
                <a:ext cx="17640" cy="14400"/>
              </a:xfrm>
              <a:custGeom>
                <a:avLst/>
                <a:gdLst/>
                <a:ahLst/>
                <a:rect l="l" t="t" r="r" b="b"/>
                <a:pathLst>
                  <a:path w="11" h="9">
                    <a:moveTo>
                      <a:pt x="0" y="1"/>
                    </a:moveTo>
                    <a:lnTo>
                      <a:pt x="11" y="0"/>
                    </a:lnTo>
                    <a:lnTo>
                      <a:pt x="11" y="6"/>
                    </a:lnTo>
                    <a:lnTo>
                      <a:pt x="4" y="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8226"/>
              </a:solidFill>
              <a:ln w="9360">
                <a:solidFill>
                  <a:srgbClr val="008226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32400" bIns="-324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242" name=""/>
              <p:cNvSpPr/>
              <p:nvPr/>
            </p:nvSpPr>
            <p:spPr>
              <a:xfrm>
                <a:off x="8516880" y="4284720"/>
                <a:ext cx="17640" cy="14400"/>
              </a:xfrm>
              <a:custGeom>
                <a:avLst/>
                <a:gdLst/>
                <a:ahLst/>
                <a:rect l="l" t="t" r="r" b="b"/>
                <a:pathLst>
                  <a:path w="11" h="9">
                    <a:moveTo>
                      <a:pt x="0" y="1"/>
                    </a:moveTo>
                    <a:lnTo>
                      <a:pt x="11" y="0"/>
                    </a:lnTo>
                    <a:lnTo>
                      <a:pt x="11" y="6"/>
                    </a:lnTo>
                    <a:lnTo>
                      <a:pt x="4" y="9"/>
                    </a:lnTo>
                    <a:lnTo>
                      <a:pt x="0" y="1"/>
                    </a:lnTo>
                  </a:path>
                </a:pathLst>
              </a:custGeom>
              <a:solidFill>
                <a:srgbClr val="008226"/>
              </a:solidFill>
              <a:ln w="3240">
                <a:solidFill>
                  <a:srgbClr val="008226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32400" bIns="-3240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  <p:sp>
          <p:nvSpPr>
            <p:cNvPr id="1243" name=""/>
            <p:cNvSpPr/>
            <p:nvPr/>
          </p:nvSpPr>
          <p:spPr>
            <a:xfrm>
              <a:off x="8547120" y="4255920"/>
              <a:ext cx="9360" cy="12960"/>
            </a:xfrm>
            <a:custGeom>
              <a:avLst/>
              <a:gdLst/>
              <a:ahLst/>
              <a:rect l="l" t="t" r="r" b="b"/>
              <a:pathLst>
                <a:path w="6" h="8">
                  <a:moveTo>
                    <a:pt x="0" y="0"/>
                  </a:moveTo>
                  <a:lnTo>
                    <a:pt x="6" y="0"/>
                  </a:lnTo>
                  <a:lnTo>
                    <a:pt x="6" y="8"/>
                  </a:lnTo>
                  <a:lnTo>
                    <a:pt x="2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3840" bIns="-3384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grpSp>
          <p:nvGrpSpPr>
            <p:cNvPr id="1244" name=""/>
            <p:cNvGrpSpPr/>
            <p:nvPr/>
          </p:nvGrpSpPr>
          <p:grpSpPr>
            <a:xfrm>
              <a:off x="8547120" y="4255920"/>
              <a:ext cx="9360" cy="12960"/>
              <a:chOff x="8547120" y="4255920"/>
              <a:chExt cx="9360" cy="12960"/>
            </a:xfrm>
          </p:grpSpPr>
          <p:sp>
            <p:nvSpPr>
              <p:cNvPr id="1245" name=""/>
              <p:cNvSpPr/>
              <p:nvPr/>
            </p:nvSpPr>
            <p:spPr>
              <a:xfrm>
                <a:off x="8547120" y="4255920"/>
                <a:ext cx="9360" cy="12960"/>
              </a:xfrm>
              <a:custGeom>
                <a:avLst/>
                <a:gdLst/>
                <a:ahLst/>
                <a:rect l="l" t="t" r="r" b="b"/>
                <a:pathLst>
                  <a:path w="6" h="8">
                    <a:moveTo>
                      <a:pt x="0" y="0"/>
                    </a:moveTo>
                    <a:lnTo>
                      <a:pt x="6" y="0"/>
                    </a:lnTo>
                    <a:lnTo>
                      <a:pt x="6" y="8"/>
                    </a:lnTo>
                    <a:lnTo>
                      <a:pt x="2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8226"/>
              </a:solidFill>
              <a:ln w="9360">
                <a:solidFill>
                  <a:srgbClr val="008226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33840" bIns="-3384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246" name=""/>
              <p:cNvSpPr/>
              <p:nvPr/>
            </p:nvSpPr>
            <p:spPr>
              <a:xfrm>
                <a:off x="8547120" y="4255920"/>
                <a:ext cx="9360" cy="12960"/>
              </a:xfrm>
              <a:custGeom>
                <a:avLst/>
                <a:gdLst/>
                <a:ahLst/>
                <a:rect l="l" t="t" r="r" b="b"/>
                <a:pathLst>
                  <a:path w="6" h="8">
                    <a:moveTo>
                      <a:pt x="0" y="0"/>
                    </a:moveTo>
                    <a:lnTo>
                      <a:pt x="6" y="0"/>
                    </a:lnTo>
                    <a:lnTo>
                      <a:pt x="6" y="8"/>
                    </a:lnTo>
                    <a:lnTo>
                      <a:pt x="2" y="5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008226"/>
              </a:solidFill>
              <a:ln w="3240">
                <a:solidFill>
                  <a:srgbClr val="008226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33840" bIns="-3384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  <p:sp>
          <p:nvSpPr>
            <p:cNvPr id="1247" name=""/>
            <p:cNvSpPr/>
            <p:nvPr/>
          </p:nvSpPr>
          <p:spPr>
            <a:xfrm>
              <a:off x="8537400" y="4221000"/>
              <a:ext cx="27000" cy="17640"/>
            </a:xfrm>
            <a:custGeom>
              <a:avLst/>
              <a:gdLst/>
              <a:ahLst/>
              <a:rect l="l" t="t" r="r" b="b"/>
              <a:pathLst>
                <a:path w="17" h="11">
                  <a:moveTo>
                    <a:pt x="0" y="3"/>
                  </a:moveTo>
                  <a:lnTo>
                    <a:pt x="6" y="0"/>
                  </a:lnTo>
                  <a:lnTo>
                    <a:pt x="17" y="5"/>
                  </a:lnTo>
                  <a:lnTo>
                    <a:pt x="8" y="11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9160" bIns="-291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grpSp>
          <p:nvGrpSpPr>
            <p:cNvPr id="1248" name=""/>
            <p:cNvGrpSpPr/>
            <p:nvPr/>
          </p:nvGrpSpPr>
          <p:grpSpPr>
            <a:xfrm>
              <a:off x="8537400" y="4221000"/>
              <a:ext cx="27000" cy="17640"/>
              <a:chOff x="8537400" y="4221000"/>
              <a:chExt cx="27000" cy="17640"/>
            </a:xfrm>
          </p:grpSpPr>
          <p:sp>
            <p:nvSpPr>
              <p:cNvPr id="1249" name=""/>
              <p:cNvSpPr/>
              <p:nvPr/>
            </p:nvSpPr>
            <p:spPr>
              <a:xfrm>
                <a:off x="8537400" y="4221000"/>
                <a:ext cx="27000" cy="17640"/>
              </a:xfrm>
              <a:custGeom>
                <a:avLst/>
                <a:gdLst/>
                <a:ahLst/>
                <a:rect l="l" t="t" r="r" b="b"/>
                <a:pathLst>
                  <a:path w="17" h="11">
                    <a:moveTo>
                      <a:pt x="0" y="3"/>
                    </a:moveTo>
                    <a:lnTo>
                      <a:pt x="6" y="0"/>
                    </a:lnTo>
                    <a:lnTo>
                      <a:pt x="17" y="5"/>
                    </a:lnTo>
                    <a:lnTo>
                      <a:pt x="8" y="11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8226"/>
              </a:solidFill>
              <a:ln w="9360">
                <a:solidFill>
                  <a:srgbClr val="008226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29160" bIns="-291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250" name=""/>
              <p:cNvSpPr/>
              <p:nvPr/>
            </p:nvSpPr>
            <p:spPr>
              <a:xfrm>
                <a:off x="8537400" y="4221000"/>
                <a:ext cx="27000" cy="17640"/>
              </a:xfrm>
              <a:custGeom>
                <a:avLst/>
                <a:gdLst/>
                <a:ahLst/>
                <a:rect l="l" t="t" r="r" b="b"/>
                <a:pathLst>
                  <a:path w="17" h="11">
                    <a:moveTo>
                      <a:pt x="0" y="3"/>
                    </a:moveTo>
                    <a:lnTo>
                      <a:pt x="6" y="0"/>
                    </a:lnTo>
                    <a:lnTo>
                      <a:pt x="17" y="5"/>
                    </a:lnTo>
                    <a:lnTo>
                      <a:pt x="8" y="11"/>
                    </a:lnTo>
                    <a:lnTo>
                      <a:pt x="0" y="3"/>
                    </a:lnTo>
                  </a:path>
                </a:pathLst>
              </a:custGeom>
              <a:solidFill>
                <a:srgbClr val="008226"/>
              </a:solidFill>
              <a:ln w="3240">
                <a:solidFill>
                  <a:srgbClr val="008226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29160" bIns="-2916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  <p:sp>
          <p:nvSpPr>
            <p:cNvPr id="1251" name=""/>
            <p:cNvSpPr/>
            <p:nvPr/>
          </p:nvSpPr>
          <p:spPr>
            <a:xfrm>
              <a:off x="8705880" y="4276800"/>
              <a:ext cx="41400" cy="9360"/>
            </a:xfrm>
            <a:custGeom>
              <a:avLst/>
              <a:gdLst/>
              <a:ahLst/>
              <a:rect l="l" t="t" r="r" b="b"/>
              <a:pathLst>
                <a:path w="26" h="6">
                  <a:moveTo>
                    <a:pt x="5" y="0"/>
                  </a:moveTo>
                  <a:lnTo>
                    <a:pt x="24" y="5"/>
                  </a:lnTo>
                  <a:lnTo>
                    <a:pt x="26" y="6"/>
                  </a:lnTo>
                  <a:lnTo>
                    <a:pt x="0" y="5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7440" bIns="-3744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grpSp>
          <p:nvGrpSpPr>
            <p:cNvPr id="1252" name=""/>
            <p:cNvGrpSpPr/>
            <p:nvPr/>
          </p:nvGrpSpPr>
          <p:grpSpPr>
            <a:xfrm>
              <a:off x="8705880" y="4276800"/>
              <a:ext cx="41400" cy="9360"/>
              <a:chOff x="8705880" y="4276800"/>
              <a:chExt cx="41400" cy="9360"/>
            </a:xfrm>
          </p:grpSpPr>
          <p:sp>
            <p:nvSpPr>
              <p:cNvPr id="1253" name=""/>
              <p:cNvSpPr/>
              <p:nvPr/>
            </p:nvSpPr>
            <p:spPr>
              <a:xfrm>
                <a:off x="8705880" y="4276800"/>
                <a:ext cx="41400" cy="9360"/>
              </a:xfrm>
              <a:custGeom>
                <a:avLst/>
                <a:gdLst/>
                <a:ahLst/>
                <a:rect l="l" t="t" r="r" b="b"/>
                <a:pathLst>
                  <a:path w="26" h="6">
                    <a:moveTo>
                      <a:pt x="5" y="0"/>
                    </a:moveTo>
                    <a:lnTo>
                      <a:pt x="24" y="5"/>
                    </a:lnTo>
                    <a:lnTo>
                      <a:pt x="26" y="6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008226"/>
              </a:solidFill>
              <a:ln w="9360">
                <a:solidFill>
                  <a:srgbClr val="008226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37440" bIns="-3744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  <p:sp>
            <p:nvSpPr>
              <p:cNvPr id="1254" name=""/>
              <p:cNvSpPr/>
              <p:nvPr/>
            </p:nvSpPr>
            <p:spPr>
              <a:xfrm>
                <a:off x="8705880" y="4276800"/>
                <a:ext cx="41400" cy="9360"/>
              </a:xfrm>
              <a:custGeom>
                <a:avLst/>
                <a:gdLst/>
                <a:ahLst/>
                <a:rect l="l" t="t" r="r" b="b"/>
                <a:pathLst>
                  <a:path w="26" h="6">
                    <a:moveTo>
                      <a:pt x="5" y="0"/>
                    </a:moveTo>
                    <a:lnTo>
                      <a:pt x="24" y="5"/>
                    </a:lnTo>
                    <a:lnTo>
                      <a:pt x="26" y="6"/>
                    </a:lnTo>
                    <a:lnTo>
                      <a:pt x="0" y="5"/>
                    </a:lnTo>
                    <a:lnTo>
                      <a:pt x="5" y="0"/>
                    </a:lnTo>
                  </a:path>
                </a:pathLst>
              </a:custGeom>
              <a:solidFill>
                <a:srgbClr val="008226"/>
              </a:solidFill>
              <a:ln w="3240">
                <a:solidFill>
                  <a:srgbClr val="008226"/>
                </a:solidFill>
                <a:round/>
              </a:ln>
            </p:spPr>
            <p:style>
              <a:lnRef idx="0"/>
              <a:fillRef idx="0"/>
              <a:effectRef idx="0"/>
              <a:fontRef idx="minor"/>
            </p:style>
            <p:txBody>
              <a:bodyPr lIns="90000" rIns="90000" tIns="-37440" bIns="-37440" anchor="t">
                <a:noAutofit/>
              </a:bodyPr>
              <a:p>
                <a:endParaRPr b="0" lang="en-US" sz="2400" strike="noStrike" u="none">
                  <a:solidFill>
                    <a:srgbClr val="000000"/>
                  </a:solidFill>
                  <a:effectLst/>
                  <a:uFillTx/>
                  <a:latin typeface="Frutiger 45 Light"/>
                </a:endParaRPr>
              </a:p>
            </p:txBody>
          </p:sp>
        </p:grpSp>
      </p:grpSp>
      <p:sp>
        <p:nvSpPr>
          <p:cNvPr id="1255" name=""/>
          <p:cNvSpPr/>
          <p:nvPr/>
        </p:nvSpPr>
        <p:spPr>
          <a:xfrm>
            <a:off x="8701200" y="4249800"/>
            <a:ext cx="25200" cy="14400"/>
          </a:xfrm>
          <a:custGeom>
            <a:avLst/>
            <a:gdLst/>
            <a:ahLst/>
            <a:rect l="l" t="t" r="r" b="b"/>
            <a:pathLst>
              <a:path w="16" h="9">
                <a:moveTo>
                  <a:pt x="0" y="0"/>
                </a:moveTo>
                <a:lnTo>
                  <a:pt x="7" y="0"/>
                </a:lnTo>
                <a:lnTo>
                  <a:pt x="16" y="9"/>
                </a:lnTo>
                <a:lnTo>
                  <a:pt x="12" y="9"/>
                </a:lnTo>
                <a:lnTo>
                  <a:pt x="0" y="0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2400" bIns="-324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1256" name=""/>
          <p:cNvGrpSpPr/>
          <p:nvPr/>
        </p:nvGrpSpPr>
        <p:grpSpPr>
          <a:xfrm>
            <a:off x="8701200" y="4249800"/>
            <a:ext cx="25200" cy="14400"/>
            <a:chOff x="8701200" y="4249800"/>
            <a:chExt cx="25200" cy="14400"/>
          </a:xfrm>
        </p:grpSpPr>
        <p:sp>
          <p:nvSpPr>
            <p:cNvPr id="1257" name=""/>
            <p:cNvSpPr/>
            <p:nvPr/>
          </p:nvSpPr>
          <p:spPr>
            <a:xfrm>
              <a:off x="8701200" y="4249800"/>
              <a:ext cx="25200" cy="14400"/>
            </a:xfrm>
            <a:custGeom>
              <a:avLst/>
              <a:gdLst/>
              <a:ahLst/>
              <a:rect l="l" t="t" r="r" b="b"/>
              <a:pathLst>
                <a:path w="16" h="9">
                  <a:moveTo>
                    <a:pt x="0" y="0"/>
                  </a:moveTo>
                  <a:lnTo>
                    <a:pt x="7" y="0"/>
                  </a:lnTo>
                  <a:lnTo>
                    <a:pt x="16" y="9"/>
                  </a:lnTo>
                  <a:lnTo>
                    <a:pt x="12" y="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2400" bIns="-324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258" name=""/>
            <p:cNvSpPr/>
            <p:nvPr/>
          </p:nvSpPr>
          <p:spPr>
            <a:xfrm>
              <a:off x="8701200" y="4249800"/>
              <a:ext cx="25200" cy="14400"/>
            </a:xfrm>
            <a:custGeom>
              <a:avLst/>
              <a:gdLst/>
              <a:ahLst/>
              <a:rect l="l" t="t" r="r" b="b"/>
              <a:pathLst>
                <a:path w="16" h="9">
                  <a:moveTo>
                    <a:pt x="0" y="0"/>
                  </a:moveTo>
                  <a:lnTo>
                    <a:pt x="7" y="0"/>
                  </a:lnTo>
                  <a:lnTo>
                    <a:pt x="16" y="9"/>
                  </a:lnTo>
                  <a:lnTo>
                    <a:pt x="12" y="9"/>
                  </a:lnTo>
                  <a:lnTo>
                    <a:pt x="0" y="0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2400" bIns="-324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1259" name=""/>
          <p:cNvSpPr/>
          <p:nvPr/>
        </p:nvSpPr>
        <p:spPr>
          <a:xfrm>
            <a:off x="8459640" y="4351320"/>
            <a:ext cx="11160" cy="12600"/>
          </a:xfrm>
          <a:custGeom>
            <a:avLst/>
            <a:gdLst/>
            <a:ahLst/>
            <a:rect l="l" t="t" r="r" b="b"/>
            <a:pathLst>
              <a:path w="7" h="8">
                <a:moveTo>
                  <a:pt x="0" y="8"/>
                </a:moveTo>
                <a:lnTo>
                  <a:pt x="0" y="3"/>
                </a:lnTo>
                <a:lnTo>
                  <a:pt x="7" y="0"/>
                </a:lnTo>
                <a:lnTo>
                  <a:pt x="0" y="8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4200" bIns="-342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1260" name=""/>
          <p:cNvGrpSpPr/>
          <p:nvPr/>
        </p:nvGrpSpPr>
        <p:grpSpPr>
          <a:xfrm>
            <a:off x="8459640" y="4351320"/>
            <a:ext cx="11160" cy="12600"/>
            <a:chOff x="8459640" y="4351320"/>
            <a:chExt cx="11160" cy="12600"/>
          </a:xfrm>
        </p:grpSpPr>
        <p:sp>
          <p:nvSpPr>
            <p:cNvPr id="1261" name=""/>
            <p:cNvSpPr/>
            <p:nvPr/>
          </p:nvSpPr>
          <p:spPr>
            <a:xfrm>
              <a:off x="8459640" y="4351320"/>
              <a:ext cx="11160" cy="12600"/>
            </a:xfrm>
            <a:custGeom>
              <a:avLst/>
              <a:gdLst/>
              <a:ahLst/>
              <a:rect l="l" t="t" r="r" b="b"/>
              <a:pathLst>
                <a:path w="7" h="8">
                  <a:moveTo>
                    <a:pt x="0" y="8"/>
                  </a:moveTo>
                  <a:lnTo>
                    <a:pt x="0" y="3"/>
                  </a:lnTo>
                  <a:lnTo>
                    <a:pt x="7" y="0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4200" bIns="-342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262" name=""/>
            <p:cNvSpPr/>
            <p:nvPr/>
          </p:nvSpPr>
          <p:spPr>
            <a:xfrm>
              <a:off x="8459640" y="4351320"/>
              <a:ext cx="11160" cy="12600"/>
            </a:xfrm>
            <a:custGeom>
              <a:avLst/>
              <a:gdLst/>
              <a:ahLst/>
              <a:rect l="l" t="t" r="r" b="b"/>
              <a:pathLst>
                <a:path w="7" h="8">
                  <a:moveTo>
                    <a:pt x="0" y="8"/>
                  </a:moveTo>
                  <a:lnTo>
                    <a:pt x="0" y="3"/>
                  </a:lnTo>
                  <a:lnTo>
                    <a:pt x="7" y="0"/>
                  </a:lnTo>
                  <a:lnTo>
                    <a:pt x="0" y="8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4200" bIns="-342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1263" name=""/>
          <p:cNvSpPr/>
          <p:nvPr/>
        </p:nvSpPr>
        <p:spPr>
          <a:xfrm>
            <a:off x="8077320" y="4344840"/>
            <a:ext cx="9360" cy="27000"/>
          </a:xfrm>
          <a:custGeom>
            <a:avLst/>
            <a:gdLst/>
            <a:ahLst/>
            <a:rect l="l" t="t" r="r" b="b"/>
            <a:pathLst>
              <a:path w="6" h="17">
                <a:moveTo>
                  <a:pt x="2" y="0"/>
                </a:moveTo>
                <a:lnTo>
                  <a:pt x="6" y="12"/>
                </a:lnTo>
                <a:lnTo>
                  <a:pt x="2" y="17"/>
                </a:lnTo>
                <a:lnTo>
                  <a:pt x="0" y="4"/>
                </a:lnTo>
                <a:lnTo>
                  <a:pt x="2" y="0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9800" bIns="-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1264" name=""/>
          <p:cNvGrpSpPr/>
          <p:nvPr/>
        </p:nvGrpSpPr>
        <p:grpSpPr>
          <a:xfrm>
            <a:off x="8077320" y="4344840"/>
            <a:ext cx="9360" cy="27000"/>
            <a:chOff x="8077320" y="4344840"/>
            <a:chExt cx="9360" cy="27000"/>
          </a:xfrm>
        </p:grpSpPr>
        <p:sp>
          <p:nvSpPr>
            <p:cNvPr id="1265" name=""/>
            <p:cNvSpPr/>
            <p:nvPr/>
          </p:nvSpPr>
          <p:spPr>
            <a:xfrm>
              <a:off x="8077320" y="4344840"/>
              <a:ext cx="9360" cy="27000"/>
            </a:xfrm>
            <a:custGeom>
              <a:avLst/>
              <a:gdLst/>
              <a:ahLst/>
              <a:rect l="l" t="t" r="r" b="b"/>
              <a:pathLst>
                <a:path w="6" h="17">
                  <a:moveTo>
                    <a:pt x="2" y="0"/>
                  </a:moveTo>
                  <a:lnTo>
                    <a:pt x="6" y="12"/>
                  </a:lnTo>
                  <a:lnTo>
                    <a:pt x="2" y="17"/>
                  </a:lnTo>
                  <a:lnTo>
                    <a:pt x="0" y="4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19800" bIns="-19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266" name=""/>
            <p:cNvSpPr/>
            <p:nvPr/>
          </p:nvSpPr>
          <p:spPr>
            <a:xfrm>
              <a:off x="8077320" y="4344840"/>
              <a:ext cx="9360" cy="27000"/>
            </a:xfrm>
            <a:custGeom>
              <a:avLst/>
              <a:gdLst/>
              <a:ahLst/>
              <a:rect l="l" t="t" r="r" b="b"/>
              <a:pathLst>
                <a:path w="6" h="17">
                  <a:moveTo>
                    <a:pt x="2" y="0"/>
                  </a:moveTo>
                  <a:lnTo>
                    <a:pt x="6" y="12"/>
                  </a:lnTo>
                  <a:lnTo>
                    <a:pt x="2" y="17"/>
                  </a:lnTo>
                  <a:lnTo>
                    <a:pt x="0" y="4"/>
                  </a:lnTo>
                  <a:lnTo>
                    <a:pt x="2" y="0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19800" bIns="-19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1267" name=""/>
          <p:cNvSpPr/>
          <p:nvPr/>
        </p:nvSpPr>
        <p:spPr>
          <a:xfrm>
            <a:off x="7848720" y="4059360"/>
            <a:ext cx="317520" cy="315720"/>
          </a:xfrm>
          <a:custGeom>
            <a:avLst/>
            <a:gdLst/>
            <a:ahLst/>
            <a:rect l="l" t="t" r="r" b="b"/>
            <a:pathLst>
              <a:path w="200" h="199">
                <a:moveTo>
                  <a:pt x="174" y="4"/>
                </a:moveTo>
                <a:lnTo>
                  <a:pt x="163" y="0"/>
                </a:lnTo>
                <a:lnTo>
                  <a:pt x="138" y="0"/>
                </a:lnTo>
                <a:lnTo>
                  <a:pt x="115" y="57"/>
                </a:lnTo>
                <a:lnTo>
                  <a:pt x="111" y="64"/>
                </a:lnTo>
                <a:lnTo>
                  <a:pt x="105" y="69"/>
                </a:lnTo>
                <a:lnTo>
                  <a:pt x="89" y="71"/>
                </a:lnTo>
                <a:lnTo>
                  <a:pt x="78" y="64"/>
                </a:lnTo>
                <a:lnTo>
                  <a:pt x="68" y="64"/>
                </a:lnTo>
                <a:lnTo>
                  <a:pt x="54" y="79"/>
                </a:lnTo>
                <a:lnTo>
                  <a:pt x="31" y="79"/>
                </a:lnTo>
                <a:lnTo>
                  <a:pt x="21" y="71"/>
                </a:lnTo>
                <a:lnTo>
                  <a:pt x="12" y="52"/>
                </a:lnTo>
                <a:lnTo>
                  <a:pt x="10" y="55"/>
                </a:lnTo>
                <a:lnTo>
                  <a:pt x="3" y="64"/>
                </a:lnTo>
                <a:lnTo>
                  <a:pt x="0" y="88"/>
                </a:lnTo>
                <a:lnTo>
                  <a:pt x="3" y="112"/>
                </a:lnTo>
                <a:lnTo>
                  <a:pt x="14" y="117"/>
                </a:lnTo>
                <a:lnTo>
                  <a:pt x="19" y="129"/>
                </a:lnTo>
                <a:lnTo>
                  <a:pt x="26" y="170"/>
                </a:lnTo>
                <a:lnTo>
                  <a:pt x="43" y="172"/>
                </a:lnTo>
                <a:lnTo>
                  <a:pt x="55" y="165"/>
                </a:lnTo>
                <a:lnTo>
                  <a:pt x="59" y="184"/>
                </a:lnTo>
                <a:lnTo>
                  <a:pt x="73" y="180"/>
                </a:lnTo>
                <a:lnTo>
                  <a:pt x="80" y="172"/>
                </a:lnTo>
                <a:lnTo>
                  <a:pt x="95" y="177"/>
                </a:lnTo>
                <a:lnTo>
                  <a:pt x="95" y="182"/>
                </a:lnTo>
                <a:lnTo>
                  <a:pt x="108" y="180"/>
                </a:lnTo>
                <a:lnTo>
                  <a:pt x="111" y="184"/>
                </a:lnTo>
                <a:lnTo>
                  <a:pt x="115" y="199"/>
                </a:lnTo>
                <a:lnTo>
                  <a:pt x="120" y="199"/>
                </a:lnTo>
                <a:lnTo>
                  <a:pt x="142" y="184"/>
                </a:lnTo>
                <a:lnTo>
                  <a:pt x="155" y="153"/>
                </a:lnTo>
                <a:lnTo>
                  <a:pt x="146" y="143"/>
                </a:lnTo>
                <a:lnTo>
                  <a:pt x="163" y="129"/>
                </a:lnTo>
                <a:lnTo>
                  <a:pt x="171" y="112"/>
                </a:lnTo>
                <a:lnTo>
                  <a:pt x="174" y="93"/>
                </a:lnTo>
                <a:lnTo>
                  <a:pt x="184" y="82"/>
                </a:lnTo>
                <a:lnTo>
                  <a:pt x="184" y="77"/>
                </a:lnTo>
                <a:lnTo>
                  <a:pt x="190" y="82"/>
                </a:lnTo>
                <a:lnTo>
                  <a:pt x="200" y="82"/>
                </a:lnTo>
                <a:lnTo>
                  <a:pt x="181" y="57"/>
                </a:lnTo>
                <a:lnTo>
                  <a:pt x="184" y="47"/>
                </a:lnTo>
                <a:lnTo>
                  <a:pt x="167" y="17"/>
                </a:lnTo>
                <a:lnTo>
                  <a:pt x="177" y="17"/>
                </a:lnTo>
                <a:lnTo>
                  <a:pt x="171" y="6"/>
                </a:lnTo>
                <a:lnTo>
                  <a:pt x="174" y="4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1268" name=""/>
          <p:cNvGrpSpPr/>
          <p:nvPr/>
        </p:nvGrpSpPr>
        <p:grpSpPr>
          <a:xfrm>
            <a:off x="7848720" y="4059360"/>
            <a:ext cx="317520" cy="315720"/>
            <a:chOff x="7848720" y="4059360"/>
            <a:chExt cx="317520" cy="315720"/>
          </a:xfrm>
        </p:grpSpPr>
        <p:sp>
          <p:nvSpPr>
            <p:cNvPr id="1269" name=""/>
            <p:cNvSpPr/>
            <p:nvPr/>
          </p:nvSpPr>
          <p:spPr>
            <a:xfrm>
              <a:off x="7848720" y="4059360"/>
              <a:ext cx="317520" cy="315720"/>
            </a:xfrm>
            <a:custGeom>
              <a:avLst/>
              <a:gdLst/>
              <a:ahLst/>
              <a:rect l="l" t="t" r="r" b="b"/>
              <a:pathLst>
                <a:path w="200" h="199">
                  <a:moveTo>
                    <a:pt x="174" y="4"/>
                  </a:moveTo>
                  <a:lnTo>
                    <a:pt x="163" y="0"/>
                  </a:lnTo>
                  <a:lnTo>
                    <a:pt x="138" y="0"/>
                  </a:lnTo>
                  <a:lnTo>
                    <a:pt x="115" y="57"/>
                  </a:lnTo>
                  <a:lnTo>
                    <a:pt x="111" y="64"/>
                  </a:lnTo>
                  <a:lnTo>
                    <a:pt x="105" y="69"/>
                  </a:lnTo>
                  <a:lnTo>
                    <a:pt x="89" y="71"/>
                  </a:lnTo>
                  <a:lnTo>
                    <a:pt x="78" y="64"/>
                  </a:lnTo>
                  <a:lnTo>
                    <a:pt x="68" y="64"/>
                  </a:lnTo>
                  <a:lnTo>
                    <a:pt x="54" y="79"/>
                  </a:lnTo>
                  <a:lnTo>
                    <a:pt x="31" y="79"/>
                  </a:lnTo>
                  <a:lnTo>
                    <a:pt x="21" y="71"/>
                  </a:lnTo>
                  <a:lnTo>
                    <a:pt x="12" y="52"/>
                  </a:lnTo>
                  <a:lnTo>
                    <a:pt x="10" y="55"/>
                  </a:lnTo>
                  <a:lnTo>
                    <a:pt x="3" y="64"/>
                  </a:lnTo>
                  <a:lnTo>
                    <a:pt x="0" y="88"/>
                  </a:lnTo>
                  <a:lnTo>
                    <a:pt x="3" y="112"/>
                  </a:lnTo>
                  <a:lnTo>
                    <a:pt x="14" y="117"/>
                  </a:lnTo>
                  <a:lnTo>
                    <a:pt x="19" y="129"/>
                  </a:lnTo>
                  <a:lnTo>
                    <a:pt x="26" y="170"/>
                  </a:lnTo>
                  <a:lnTo>
                    <a:pt x="43" y="172"/>
                  </a:lnTo>
                  <a:lnTo>
                    <a:pt x="55" y="165"/>
                  </a:lnTo>
                  <a:lnTo>
                    <a:pt x="59" y="184"/>
                  </a:lnTo>
                  <a:lnTo>
                    <a:pt x="73" y="180"/>
                  </a:lnTo>
                  <a:lnTo>
                    <a:pt x="80" y="172"/>
                  </a:lnTo>
                  <a:lnTo>
                    <a:pt x="95" y="177"/>
                  </a:lnTo>
                  <a:lnTo>
                    <a:pt x="95" y="182"/>
                  </a:lnTo>
                  <a:lnTo>
                    <a:pt x="108" y="180"/>
                  </a:lnTo>
                  <a:lnTo>
                    <a:pt x="111" y="184"/>
                  </a:lnTo>
                  <a:lnTo>
                    <a:pt x="115" y="199"/>
                  </a:lnTo>
                  <a:lnTo>
                    <a:pt x="120" y="199"/>
                  </a:lnTo>
                  <a:lnTo>
                    <a:pt x="142" y="184"/>
                  </a:lnTo>
                  <a:lnTo>
                    <a:pt x="155" y="153"/>
                  </a:lnTo>
                  <a:lnTo>
                    <a:pt x="146" y="143"/>
                  </a:lnTo>
                  <a:lnTo>
                    <a:pt x="163" y="129"/>
                  </a:lnTo>
                  <a:lnTo>
                    <a:pt x="171" y="112"/>
                  </a:lnTo>
                  <a:lnTo>
                    <a:pt x="174" y="93"/>
                  </a:lnTo>
                  <a:lnTo>
                    <a:pt x="184" y="82"/>
                  </a:lnTo>
                  <a:lnTo>
                    <a:pt x="184" y="77"/>
                  </a:lnTo>
                  <a:lnTo>
                    <a:pt x="190" y="82"/>
                  </a:lnTo>
                  <a:lnTo>
                    <a:pt x="200" y="82"/>
                  </a:lnTo>
                  <a:lnTo>
                    <a:pt x="181" y="57"/>
                  </a:lnTo>
                  <a:lnTo>
                    <a:pt x="184" y="47"/>
                  </a:lnTo>
                  <a:lnTo>
                    <a:pt x="167" y="17"/>
                  </a:lnTo>
                  <a:lnTo>
                    <a:pt x="177" y="17"/>
                  </a:lnTo>
                  <a:lnTo>
                    <a:pt x="171" y="6"/>
                  </a:lnTo>
                  <a:lnTo>
                    <a:pt x="174" y="4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270" name=""/>
            <p:cNvSpPr/>
            <p:nvPr/>
          </p:nvSpPr>
          <p:spPr>
            <a:xfrm>
              <a:off x="7848720" y="4059360"/>
              <a:ext cx="317520" cy="315720"/>
            </a:xfrm>
            <a:custGeom>
              <a:avLst/>
              <a:gdLst/>
              <a:ahLst/>
              <a:rect l="l" t="t" r="r" b="b"/>
              <a:pathLst>
                <a:path w="200" h="199">
                  <a:moveTo>
                    <a:pt x="174" y="4"/>
                  </a:moveTo>
                  <a:lnTo>
                    <a:pt x="163" y="0"/>
                  </a:lnTo>
                  <a:lnTo>
                    <a:pt x="138" y="0"/>
                  </a:lnTo>
                  <a:lnTo>
                    <a:pt x="115" y="57"/>
                  </a:lnTo>
                  <a:lnTo>
                    <a:pt x="111" y="64"/>
                  </a:lnTo>
                  <a:lnTo>
                    <a:pt x="105" y="69"/>
                  </a:lnTo>
                  <a:lnTo>
                    <a:pt x="89" y="71"/>
                  </a:lnTo>
                  <a:lnTo>
                    <a:pt x="78" y="64"/>
                  </a:lnTo>
                  <a:lnTo>
                    <a:pt x="68" y="64"/>
                  </a:lnTo>
                  <a:lnTo>
                    <a:pt x="54" y="79"/>
                  </a:lnTo>
                  <a:lnTo>
                    <a:pt x="31" y="79"/>
                  </a:lnTo>
                  <a:lnTo>
                    <a:pt x="21" y="71"/>
                  </a:lnTo>
                  <a:lnTo>
                    <a:pt x="12" y="52"/>
                  </a:lnTo>
                  <a:lnTo>
                    <a:pt x="10" y="55"/>
                  </a:lnTo>
                  <a:lnTo>
                    <a:pt x="3" y="64"/>
                  </a:lnTo>
                  <a:lnTo>
                    <a:pt x="0" y="88"/>
                  </a:lnTo>
                  <a:lnTo>
                    <a:pt x="3" y="112"/>
                  </a:lnTo>
                  <a:lnTo>
                    <a:pt x="14" y="117"/>
                  </a:lnTo>
                  <a:lnTo>
                    <a:pt x="19" y="129"/>
                  </a:lnTo>
                  <a:lnTo>
                    <a:pt x="26" y="170"/>
                  </a:lnTo>
                  <a:lnTo>
                    <a:pt x="43" y="172"/>
                  </a:lnTo>
                  <a:lnTo>
                    <a:pt x="55" y="165"/>
                  </a:lnTo>
                  <a:lnTo>
                    <a:pt x="59" y="184"/>
                  </a:lnTo>
                  <a:lnTo>
                    <a:pt x="73" y="180"/>
                  </a:lnTo>
                  <a:lnTo>
                    <a:pt x="80" y="172"/>
                  </a:lnTo>
                  <a:lnTo>
                    <a:pt x="95" y="177"/>
                  </a:lnTo>
                  <a:lnTo>
                    <a:pt x="95" y="182"/>
                  </a:lnTo>
                  <a:lnTo>
                    <a:pt x="108" y="180"/>
                  </a:lnTo>
                  <a:lnTo>
                    <a:pt x="111" y="184"/>
                  </a:lnTo>
                  <a:lnTo>
                    <a:pt x="115" y="199"/>
                  </a:lnTo>
                  <a:lnTo>
                    <a:pt x="120" y="199"/>
                  </a:lnTo>
                  <a:lnTo>
                    <a:pt x="142" y="184"/>
                  </a:lnTo>
                  <a:lnTo>
                    <a:pt x="155" y="153"/>
                  </a:lnTo>
                  <a:lnTo>
                    <a:pt x="146" y="143"/>
                  </a:lnTo>
                  <a:lnTo>
                    <a:pt x="163" y="129"/>
                  </a:lnTo>
                  <a:lnTo>
                    <a:pt x="171" y="112"/>
                  </a:lnTo>
                  <a:lnTo>
                    <a:pt x="174" y="93"/>
                  </a:lnTo>
                  <a:lnTo>
                    <a:pt x="184" y="82"/>
                  </a:lnTo>
                  <a:lnTo>
                    <a:pt x="184" y="77"/>
                  </a:lnTo>
                  <a:lnTo>
                    <a:pt x="190" y="82"/>
                  </a:lnTo>
                  <a:lnTo>
                    <a:pt x="200" y="82"/>
                  </a:lnTo>
                  <a:lnTo>
                    <a:pt x="181" y="57"/>
                  </a:lnTo>
                  <a:lnTo>
                    <a:pt x="184" y="47"/>
                  </a:lnTo>
                  <a:lnTo>
                    <a:pt x="167" y="17"/>
                  </a:lnTo>
                  <a:lnTo>
                    <a:pt x="177" y="17"/>
                  </a:lnTo>
                  <a:lnTo>
                    <a:pt x="171" y="6"/>
                  </a:lnTo>
                  <a:lnTo>
                    <a:pt x="174" y="4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1271" name=""/>
          <p:cNvSpPr/>
          <p:nvPr/>
        </p:nvSpPr>
        <p:spPr>
          <a:xfrm>
            <a:off x="7729560" y="4440240"/>
            <a:ext cx="295200" cy="109440"/>
          </a:xfrm>
          <a:custGeom>
            <a:avLst/>
            <a:gdLst/>
            <a:ahLst/>
            <a:rect l="l" t="t" r="r" b="b"/>
            <a:pathLst>
              <a:path w="186" h="69">
                <a:moveTo>
                  <a:pt x="139" y="57"/>
                </a:moveTo>
                <a:lnTo>
                  <a:pt x="130" y="57"/>
                </a:lnTo>
                <a:lnTo>
                  <a:pt x="112" y="55"/>
                </a:lnTo>
                <a:lnTo>
                  <a:pt x="89" y="43"/>
                </a:lnTo>
                <a:lnTo>
                  <a:pt x="70" y="41"/>
                </a:lnTo>
                <a:lnTo>
                  <a:pt x="64" y="46"/>
                </a:lnTo>
                <a:lnTo>
                  <a:pt x="33" y="36"/>
                </a:lnTo>
                <a:lnTo>
                  <a:pt x="23" y="31"/>
                </a:lnTo>
                <a:lnTo>
                  <a:pt x="25" y="26"/>
                </a:lnTo>
                <a:lnTo>
                  <a:pt x="2" y="22"/>
                </a:lnTo>
                <a:lnTo>
                  <a:pt x="0" y="17"/>
                </a:lnTo>
                <a:lnTo>
                  <a:pt x="7" y="17"/>
                </a:lnTo>
                <a:lnTo>
                  <a:pt x="14" y="3"/>
                </a:lnTo>
                <a:lnTo>
                  <a:pt x="19" y="0"/>
                </a:lnTo>
                <a:lnTo>
                  <a:pt x="31" y="5"/>
                </a:lnTo>
                <a:lnTo>
                  <a:pt x="42" y="0"/>
                </a:lnTo>
                <a:lnTo>
                  <a:pt x="43" y="6"/>
                </a:lnTo>
                <a:lnTo>
                  <a:pt x="61" y="9"/>
                </a:lnTo>
                <a:lnTo>
                  <a:pt x="73" y="22"/>
                </a:lnTo>
                <a:lnTo>
                  <a:pt x="103" y="24"/>
                </a:lnTo>
                <a:lnTo>
                  <a:pt x="110" y="14"/>
                </a:lnTo>
                <a:lnTo>
                  <a:pt x="113" y="11"/>
                </a:lnTo>
                <a:lnTo>
                  <a:pt x="120" y="19"/>
                </a:lnTo>
                <a:lnTo>
                  <a:pt x="127" y="17"/>
                </a:lnTo>
                <a:lnTo>
                  <a:pt x="145" y="24"/>
                </a:lnTo>
                <a:lnTo>
                  <a:pt x="155" y="41"/>
                </a:lnTo>
                <a:lnTo>
                  <a:pt x="184" y="46"/>
                </a:lnTo>
                <a:lnTo>
                  <a:pt x="184" y="60"/>
                </a:lnTo>
                <a:lnTo>
                  <a:pt x="186" y="69"/>
                </a:lnTo>
                <a:lnTo>
                  <a:pt x="160" y="57"/>
                </a:lnTo>
                <a:lnTo>
                  <a:pt x="149" y="60"/>
                </a:lnTo>
                <a:lnTo>
                  <a:pt x="139" y="57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1272" name=""/>
          <p:cNvGrpSpPr/>
          <p:nvPr/>
        </p:nvGrpSpPr>
        <p:grpSpPr>
          <a:xfrm>
            <a:off x="7729560" y="4440240"/>
            <a:ext cx="295200" cy="109440"/>
            <a:chOff x="7729560" y="4440240"/>
            <a:chExt cx="295200" cy="109440"/>
          </a:xfrm>
        </p:grpSpPr>
        <p:sp>
          <p:nvSpPr>
            <p:cNvPr id="1273" name=""/>
            <p:cNvSpPr/>
            <p:nvPr/>
          </p:nvSpPr>
          <p:spPr>
            <a:xfrm>
              <a:off x="7729560" y="4440240"/>
              <a:ext cx="295200" cy="109440"/>
            </a:xfrm>
            <a:custGeom>
              <a:avLst/>
              <a:gdLst/>
              <a:ahLst/>
              <a:rect l="l" t="t" r="r" b="b"/>
              <a:pathLst>
                <a:path w="186" h="69">
                  <a:moveTo>
                    <a:pt x="139" y="57"/>
                  </a:moveTo>
                  <a:lnTo>
                    <a:pt x="130" y="57"/>
                  </a:lnTo>
                  <a:lnTo>
                    <a:pt x="112" y="55"/>
                  </a:lnTo>
                  <a:lnTo>
                    <a:pt x="89" y="43"/>
                  </a:lnTo>
                  <a:lnTo>
                    <a:pt x="70" y="41"/>
                  </a:lnTo>
                  <a:lnTo>
                    <a:pt x="64" y="46"/>
                  </a:lnTo>
                  <a:lnTo>
                    <a:pt x="33" y="36"/>
                  </a:lnTo>
                  <a:lnTo>
                    <a:pt x="23" y="31"/>
                  </a:lnTo>
                  <a:lnTo>
                    <a:pt x="25" y="26"/>
                  </a:lnTo>
                  <a:lnTo>
                    <a:pt x="2" y="22"/>
                  </a:lnTo>
                  <a:lnTo>
                    <a:pt x="0" y="17"/>
                  </a:lnTo>
                  <a:lnTo>
                    <a:pt x="7" y="17"/>
                  </a:lnTo>
                  <a:lnTo>
                    <a:pt x="14" y="3"/>
                  </a:lnTo>
                  <a:lnTo>
                    <a:pt x="19" y="0"/>
                  </a:lnTo>
                  <a:lnTo>
                    <a:pt x="31" y="5"/>
                  </a:lnTo>
                  <a:lnTo>
                    <a:pt x="42" y="0"/>
                  </a:lnTo>
                  <a:lnTo>
                    <a:pt x="43" y="6"/>
                  </a:lnTo>
                  <a:lnTo>
                    <a:pt x="61" y="9"/>
                  </a:lnTo>
                  <a:lnTo>
                    <a:pt x="73" y="22"/>
                  </a:lnTo>
                  <a:lnTo>
                    <a:pt x="103" y="24"/>
                  </a:lnTo>
                  <a:lnTo>
                    <a:pt x="110" y="14"/>
                  </a:lnTo>
                  <a:lnTo>
                    <a:pt x="113" y="11"/>
                  </a:lnTo>
                  <a:lnTo>
                    <a:pt x="120" y="19"/>
                  </a:lnTo>
                  <a:lnTo>
                    <a:pt x="127" y="17"/>
                  </a:lnTo>
                  <a:lnTo>
                    <a:pt x="145" y="24"/>
                  </a:lnTo>
                  <a:lnTo>
                    <a:pt x="155" y="41"/>
                  </a:lnTo>
                  <a:lnTo>
                    <a:pt x="184" y="46"/>
                  </a:lnTo>
                  <a:lnTo>
                    <a:pt x="184" y="60"/>
                  </a:lnTo>
                  <a:lnTo>
                    <a:pt x="186" y="69"/>
                  </a:lnTo>
                  <a:lnTo>
                    <a:pt x="160" y="57"/>
                  </a:lnTo>
                  <a:lnTo>
                    <a:pt x="149" y="60"/>
                  </a:lnTo>
                  <a:lnTo>
                    <a:pt x="139" y="57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274" name=""/>
            <p:cNvSpPr/>
            <p:nvPr/>
          </p:nvSpPr>
          <p:spPr>
            <a:xfrm>
              <a:off x="7729560" y="4440240"/>
              <a:ext cx="295200" cy="109440"/>
            </a:xfrm>
            <a:custGeom>
              <a:avLst/>
              <a:gdLst/>
              <a:ahLst/>
              <a:rect l="l" t="t" r="r" b="b"/>
              <a:pathLst>
                <a:path w="186" h="69">
                  <a:moveTo>
                    <a:pt x="139" y="57"/>
                  </a:moveTo>
                  <a:lnTo>
                    <a:pt x="130" y="57"/>
                  </a:lnTo>
                  <a:lnTo>
                    <a:pt x="112" y="55"/>
                  </a:lnTo>
                  <a:lnTo>
                    <a:pt x="89" y="43"/>
                  </a:lnTo>
                  <a:lnTo>
                    <a:pt x="70" y="41"/>
                  </a:lnTo>
                  <a:lnTo>
                    <a:pt x="64" y="46"/>
                  </a:lnTo>
                  <a:lnTo>
                    <a:pt x="33" y="36"/>
                  </a:lnTo>
                  <a:lnTo>
                    <a:pt x="23" y="31"/>
                  </a:lnTo>
                  <a:lnTo>
                    <a:pt x="25" y="26"/>
                  </a:lnTo>
                  <a:lnTo>
                    <a:pt x="2" y="22"/>
                  </a:lnTo>
                  <a:lnTo>
                    <a:pt x="0" y="17"/>
                  </a:lnTo>
                  <a:lnTo>
                    <a:pt x="7" y="17"/>
                  </a:lnTo>
                  <a:lnTo>
                    <a:pt x="14" y="3"/>
                  </a:lnTo>
                  <a:lnTo>
                    <a:pt x="19" y="0"/>
                  </a:lnTo>
                  <a:lnTo>
                    <a:pt x="31" y="5"/>
                  </a:lnTo>
                  <a:lnTo>
                    <a:pt x="42" y="0"/>
                  </a:lnTo>
                  <a:lnTo>
                    <a:pt x="43" y="6"/>
                  </a:lnTo>
                  <a:lnTo>
                    <a:pt x="61" y="9"/>
                  </a:lnTo>
                  <a:lnTo>
                    <a:pt x="73" y="22"/>
                  </a:lnTo>
                  <a:lnTo>
                    <a:pt x="103" y="24"/>
                  </a:lnTo>
                  <a:lnTo>
                    <a:pt x="110" y="14"/>
                  </a:lnTo>
                  <a:lnTo>
                    <a:pt x="113" y="11"/>
                  </a:lnTo>
                  <a:lnTo>
                    <a:pt x="120" y="19"/>
                  </a:lnTo>
                  <a:lnTo>
                    <a:pt x="127" y="17"/>
                  </a:lnTo>
                  <a:lnTo>
                    <a:pt x="145" y="24"/>
                  </a:lnTo>
                  <a:lnTo>
                    <a:pt x="155" y="41"/>
                  </a:lnTo>
                  <a:lnTo>
                    <a:pt x="184" y="46"/>
                  </a:lnTo>
                  <a:lnTo>
                    <a:pt x="184" y="60"/>
                  </a:lnTo>
                  <a:lnTo>
                    <a:pt x="186" y="69"/>
                  </a:lnTo>
                  <a:lnTo>
                    <a:pt x="160" y="57"/>
                  </a:lnTo>
                  <a:lnTo>
                    <a:pt x="149" y="60"/>
                  </a:lnTo>
                  <a:lnTo>
                    <a:pt x="139" y="57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1275" name=""/>
          <p:cNvSpPr/>
          <p:nvPr/>
        </p:nvSpPr>
        <p:spPr>
          <a:xfrm>
            <a:off x="7804080" y="4314960"/>
            <a:ext cx="22320" cy="21960"/>
          </a:xfrm>
          <a:custGeom>
            <a:avLst/>
            <a:gdLst/>
            <a:ahLst/>
            <a:rect l="l" t="t" r="r" b="b"/>
            <a:pathLst>
              <a:path w="14" h="14">
                <a:moveTo>
                  <a:pt x="2" y="0"/>
                </a:moveTo>
                <a:lnTo>
                  <a:pt x="14" y="4"/>
                </a:lnTo>
                <a:lnTo>
                  <a:pt x="12" y="14"/>
                </a:lnTo>
                <a:lnTo>
                  <a:pt x="0" y="11"/>
                </a:lnTo>
                <a:lnTo>
                  <a:pt x="2" y="0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4840" bIns="-248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1276" name=""/>
          <p:cNvGrpSpPr/>
          <p:nvPr/>
        </p:nvGrpSpPr>
        <p:grpSpPr>
          <a:xfrm>
            <a:off x="7804080" y="4314960"/>
            <a:ext cx="22320" cy="21960"/>
            <a:chOff x="7804080" y="4314960"/>
            <a:chExt cx="22320" cy="21960"/>
          </a:xfrm>
        </p:grpSpPr>
        <p:sp>
          <p:nvSpPr>
            <p:cNvPr id="1277" name=""/>
            <p:cNvSpPr/>
            <p:nvPr/>
          </p:nvSpPr>
          <p:spPr>
            <a:xfrm>
              <a:off x="7804080" y="4314960"/>
              <a:ext cx="22320" cy="21960"/>
            </a:xfrm>
            <a:custGeom>
              <a:avLst/>
              <a:gdLst/>
              <a:ahLst/>
              <a:rect l="l" t="t" r="r" b="b"/>
              <a:pathLst>
                <a:path w="14" h="14">
                  <a:moveTo>
                    <a:pt x="2" y="0"/>
                  </a:moveTo>
                  <a:lnTo>
                    <a:pt x="14" y="4"/>
                  </a:lnTo>
                  <a:lnTo>
                    <a:pt x="12" y="14"/>
                  </a:lnTo>
                  <a:lnTo>
                    <a:pt x="0" y="1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4840" bIns="-2484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278" name=""/>
            <p:cNvSpPr/>
            <p:nvPr/>
          </p:nvSpPr>
          <p:spPr>
            <a:xfrm>
              <a:off x="7804080" y="4314960"/>
              <a:ext cx="22320" cy="21960"/>
            </a:xfrm>
            <a:custGeom>
              <a:avLst/>
              <a:gdLst/>
              <a:ahLst/>
              <a:rect l="l" t="t" r="r" b="b"/>
              <a:pathLst>
                <a:path w="14" h="14">
                  <a:moveTo>
                    <a:pt x="2" y="0"/>
                  </a:moveTo>
                  <a:lnTo>
                    <a:pt x="14" y="4"/>
                  </a:lnTo>
                  <a:lnTo>
                    <a:pt x="12" y="14"/>
                  </a:lnTo>
                  <a:lnTo>
                    <a:pt x="0" y="11"/>
                  </a:lnTo>
                  <a:lnTo>
                    <a:pt x="2" y="0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4840" bIns="-2484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1279" name=""/>
          <p:cNvSpPr/>
          <p:nvPr/>
        </p:nvSpPr>
        <p:spPr>
          <a:xfrm>
            <a:off x="7726320" y="4276800"/>
            <a:ext cx="49320" cy="55440"/>
          </a:xfrm>
          <a:custGeom>
            <a:avLst/>
            <a:gdLst/>
            <a:ahLst/>
            <a:rect l="l" t="t" r="r" b="b"/>
            <a:pathLst>
              <a:path w="31" h="35">
                <a:moveTo>
                  <a:pt x="0" y="9"/>
                </a:moveTo>
                <a:lnTo>
                  <a:pt x="4" y="2"/>
                </a:lnTo>
                <a:lnTo>
                  <a:pt x="12" y="5"/>
                </a:lnTo>
                <a:lnTo>
                  <a:pt x="14" y="0"/>
                </a:lnTo>
                <a:lnTo>
                  <a:pt x="23" y="21"/>
                </a:lnTo>
                <a:lnTo>
                  <a:pt x="31" y="24"/>
                </a:lnTo>
                <a:lnTo>
                  <a:pt x="31" y="35"/>
                </a:lnTo>
                <a:lnTo>
                  <a:pt x="19" y="30"/>
                </a:lnTo>
                <a:lnTo>
                  <a:pt x="12" y="16"/>
                </a:lnTo>
                <a:lnTo>
                  <a:pt x="0" y="9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8640" bIns="86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1280" name=""/>
          <p:cNvGrpSpPr/>
          <p:nvPr/>
        </p:nvGrpSpPr>
        <p:grpSpPr>
          <a:xfrm>
            <a:off x="7726320" y="4276800"/>
            <a:ext cx="49320" cy="55440"/>
            <a:chOff x="7726320" y="4276800"/>
            <a:chExt cx="49320" cy="55440"/>
          </a:xfrm>
        </p:grpSpPr>
        <p:sp>
          <p:nvSpPr>
            <p:cNvPr id="1281" name=""/>
            <p:cNvSpPr/>
            <p:nvPr/>
          </p:nvSpPr>
          <p:spPr>
            <a:xfrm>
              <a:off x="7726320" y="4276800"/>
              <a:ext cx="49320" cy="55440"/>
            </a:xfrm>
            <a:custGeom>
              <a:avLst/>
              <a:gdLst/>
              <a:ahLst/>
              <a:rect l="l" t="t" r="r" b="b"/>
              <a:pathLst>
                <a:path w="31" h="35">
                  <a:moveTo>
                    <a:pt x="0" y="9"/>
                  </a:moveTo>
                  <a:lnTo>
                    <a:pt x="4" y="2"/>
                  </a:lnTo>
                  <a:lnTo>
                    <a:pt x="12" y="5"/>
                  </a:lnTo>
                  <a:lnTo>
                    <a:pt x="14" y="0"/>
                  </a:lnTo>
                  <a:lnTo>
                    <a:pt x="23" y="21"/>
                  </a:lnTo>
                  <a:lnTo>
                    <a:pt x="31" y="24"/>
                  </a:lnTo>
                  <a:lnTo>
                    <a:pt x="31" y="35"/>
                  </a:lnTo>
                  <a:lnTo>
                    <a:pt x="19" y="30"/>
                  </a:lnTo>
                  <a:lnTo>
                    <a:pt x="12" y="16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8640" bIns="864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282" name=""/>
            <p:cNvSpPr/>
            <p:nvPr/>
          </p:nvSpPr>
          <p:spPr>
            <a:xfrm>
              <a:off x="7726320" y="4276800"/>
              <a:ext cx="49320" cy="55440"/>
            </a:xfrm>
            <a:custGeom>
              <a:avLst/>
              <a:gdLst/>
              <a:ahLst/>
              <a:rect l="l" t="t" r="r" b="b"/>
              <a:pathLst>
                <a:path w="31" h="35">
                  <a:moveTo>
                    <a:pt x="0" y="9"/>
                  </a:moveTo>
                  <a:lnTo>
                    <a:pt x="4" y="2"/>
                  </a:lnTo>
                  <a:lnTo>
                    <a:pt x="12" y="5"/>
                  </a:lnTo>
                  <a:lnTo>
                    <a:pt x="14" y="0"/>
                  </a:lnTo>
                  <a:lnTo>
                    <a:pt x="23" y="21"/>
                  </a:lnTo>
                  <a:lnTo>
                    <a:pt x="31" y="24"/>
                  </a:lnTo>
                  <a:lnTo>
                    <a:pt x="31" y="35"/>
                  </a:lnTo>
                  <a:lnTo>
                    <a:pt x="19" y="30"/>
                  </a:lnTo>
                  <a:lnTo>
                    <a:pt x="12" y="16"/>
                  </a:lnTo>
                  <a:lnTo>
                    <a:pt x="0" y="9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8640" bIns="864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1283" name=""/>
          <p:cNvSpPr/>
          <p:nvPr/>
        </p:nvSpPr>
        <p:spPr>
          <a:xfrm>
            <a:off x="7701120" y="4229280"/>
            <a:ext cx="6120" cy="12600"/>
          </a:xfrm>
          <a:custGeom>
            <a:avLst/>
            <a:gdLst/>
            <a:ahLst/>
            <a:rect l="l" t="t" r="r" b="b"/>
            <a:pathLst>
              <a:path w="4" h="8">
                <a:moveTo>
                  <a:pt x="0" y="5"/>
                </a:moveTo>
                <a:lnTo>
                  <a:pt x="2" y="0"/>
                </a:lnTo>
                <a:lnTo>
                  <a:pt x="4" y="8"/>
                </a:lnTo>
                <a:lnTo>
                  <a:pt x="0" y="8"/>
                </a:lnTo>
                <a:lnTo>
                  <a:pt x="0" y="5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4200" bIns="-342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1284" name=""/>
          <p:cNvGrpSpPr/>
          <p:nvPr/>
        </p:nvGrpSpPr>
        <p:grpSpPr>
          <a:xfrm>
            <a:off x="7701120" y="4229280"/>
            <a:ext cx="6120" cy="12600"/>
            <a:chOff x="7701120" y="4229280"/>
            <a:chExt cx="6120" cy="12600"/>
          </a:xfrm>
        </p:grpSpPr>
        <p:sp>
          <p:nvSpPr>
            <p:cNvPr id="1285" name=""/>
            <p:cNvSpPr/>
            <p:nvPr/>
          </p:nvSpPr>
          <p:spPr>
            <a:xfrm>
              <a:off x="7701120" y="4229280"/>
              <a:ext cx="6120" cy="12600"/>
            </a:xfrm>
            <a:custGeom>
              <a:avLst/>
              <a:gdLst/>
              <a:ahLst/>
              <a:rect l="l" t="t" r="r" b="b"/>
              <a:pathLst>
                <a:path w="4" h="8">
                  <a:moveTo>
                    <a:pt x="0" y="5"/>
                  </a:moveTo>
                  <a:lnTo>
                    <a:pt x="2" y="0"/>
                  </a:lnTo>
                  <a:lnTo>
                    <a:pt x="4" y="8"/>
                  </a:lnTo>
                  <a:lnTo>
                    <a:pt x="0" y="8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4200" bIns="-342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286" name=""/>
            <p:cNvSpPr/>
            <p:nvPr/>
          </p:nvSpPr>
          <p:spPr>
            <a:xfrm>
              <a:off x="7701120" y="4229280"/>
              <a:ext cx="6120" cy="12600"/>
            </a:xfrm>
            <a:custGeom>
              <a:avLst/>
              <a:gdLst/>
              <a:ahLst/>
              <a:rect l="l" t="t" r="r" b="b"/>
              <a:pathLst>
                <a:path w="4" h="8">
                  <a:moveTo>
                    <a:pt x="0" y="5"/>
                  </a:moveTo>
                  <a:lnTo>
                    <a:pt x="2" y="0"/>
                  </a:lnTo>
                  <a:lnTo>
                    <a:pt x="4" y="8"/>
                  </a:lnTo>
                  <a:lnTo>
                    <a:pt x="0" y="8"/>
                  </a:lnTo>
                  <a:lnTo>
                    <a:pt x="0" y="5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4200" bIns="-342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1287" name=""/>
          <p:cNvSpPr/>
          <p:nvPr/>
        </p:nvSpPr>
        <p:spPr>
          <a:xfrm>
            <a:off x="7701120" y="4172040"/>
            <a:ext cx="6120" cy="17280"/>
          </a:xfrm>
          <a:custGeom>
            <a:avLst/>
            <a:gdLst/>
            <a:ahLst/>
            <a:rect l="l" t="t" r="r" b="b"/>
            <a:pathLst>
              <a:path w="4" h="11">
                <a:moveTo>
                  <a:pt x="4" y="3"/>
                </a:moveTo>
                <a:lnTo>
                  <a:pt x="4" y="11"/>
                </a:lnTo>
                <a:lnTo>
                  <a:pt x="0" y="0"/>
                </a:lnTo>
                <a:lnTo>
                  <a:pt x="4" y="3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9520" bIns="-29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1288" name=""/>
          <p:cNvGrpSpPr/>
          <p:nvPr/>
        </p:nvGrpSpPr>
        <p:grpSpPr>
          <a:xfrm>
            <a:off x="7701120" y="4172040"/>
            <a:ext cx="6120" cy="17280"/>
            <a:chOff x="7701120" y="4172040"/>
            <a:chExt cx="6120" cy="17280"/>
          </a:xfrm>
        </p:grpSpPr>
        <p:sp>
          <p:nvSpPr>
            <p:cNvPr id="1289" name=""/>
            <p:cNvSpPr/>
            <p:nvPr/>
          </p:nvSpPr>
          <p:spPr>
            <a:xfrm>
              <a:off x="7701120" y="4172040"/>
              <a:ext cx="6120" cy="17280"/>
            </a:xfrm>
            <a:custGeom>
              <a:avLst/>
              <a:gdLst/>
              <a:ahLst/>
              <a:rect l="l" t="t" r="r" b="b"/>
              <a:pathLst>
                <a:path w="4" h="11">
                  <a:moveTo>
                    <a:pt x="4" y="3"/>
                  </a:moveTo>
                  <a:lnTo>
                    <a:pt x="4" y="11"/>
                  </a:lnTo>
                  <a:lnTo>
                    <a:pt x="0" y="0"/>
                  </a:lnTo>
                  <a:lnTo>
                    <a:pt x="4" y="3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9520" bIns="-295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290" name=""/>
            <p:cNvSpPr/>
            <p:nvPr/>
          </p:nvSpPr>
          <p:spPr>
            <a:xfrm>
              <a:off x="7701120" y="4172040"/>
              <a:ext cx="6120" cy="17280"/>
            </a:xfrm>
            <a:custGeom>
              <a:avLst/>
              <a:gdLst/>
              <a:ahLst/>
              <a:rect l="l" t="t" r="r" b="b"/>
              <a:pathLst>
                <a:path w="4" h="11">
                  <a:moveTo>
                    <a:pt x="4" y="3"/>
                  </a:moveTo>
                  <a:lnTo>
                    <a:pt x="4" y="11"/>
                  </a:lnTo>
                  <a:lnTo>
                    <a:pt x="0" y="0"/>
                  </a:lnTo>
                  <a:lnTo>
                    <a:pt x="4" y="3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9520" bIns="-295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1291" name=""/>
          <p:cNvSpPr/>
          <p:nvPr/>
        </p:nvSpPr>
        <p:spPr>
          <a:xfrm>
            <a:off x="7520040" y="4255920"/>
            <a:ext cx="15840" cy="28800"/>
          </a:xfrm>
          <a:custGeom>
            <a:avLst/>
            <a:gdLst/>
            <a:ahLst/>
            <a:rect l="l" t="t" r="r" b="b"/>
            <a:pathLst>
              <a:path w="10" h="18">
                <a:moveTo>
                  <a:pt x="0" y="0"/>
                </a:moveTo>
                <a:lnTo>
                  <a:pt x="3" y="0"/>
                </a:lnTo>
                <a:lnTo>
                  <a:pt x="10" y="18"/>
                </a:lnTo>
                <a:lnTo>
                  <a:pt x="0" y="13"/>
                </a:lnTo>
                <a:lnTo>
                  <a:pt x="0" y="0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8000" bIns="-18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1292" name=""/>
          <p:cNvGrpSpPr/>
          <p:nvPr/>
        </p:nvGrpSpPr>
        <p:grpSpPr>
          <a:xfrm>
            <a:off x="7520040" y="4255920"/>
            <a:ext cx="15840" cy="28800"/>
            <a:chOff x="7520040" y="4255920"/>
            <a:chExt cx="15840" cy="28800"/>
          </a:xfrm>
        </p:grpSpPr>
        <p:sp>
          <p:nvSpPr>
            <p:cNvPr id="1293" name=""/>
            <p:cNvSpPr/>
            <p:nvPr/>
          </p:nvSpPr>
          <p:spPr>
            <a:xfrm>
              <a:off x="7520040" y="4255920"/>
              <a:ext cx="15840" cy="28800"/>
            </a:xfrm>
            <a:custGeom>
              <a:avLst/>
              <a:gdLst/>
              <a:ahLst/>
              <a:rect l="l" t="t" r="r" b="b"/>
              <a:pathLst>
                <a:path w="10" h="18">
                  <a:moveTo>
                    <a:pt x="0" y="0"/>
                  </a:moveTo>
                  <a:lnTo>
                    <a:pt x="3" y="0"/>
                  </a:lnTo>
                  <a:lnTo>
                    <a:pt x="10" y="18"/>
                  </a:lnTo>
                  <a:lnTo>
                    <a:pt x="0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18000" bIns="-180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294" name=""/>
            <p:cNvSpPr/>
            <p:nvPr/>
          </p:nvSpPr>
          <p:spPr>
            <a:xfrm>
              <a:off x="7520040" y="4255920"/>
              <a:ext cx="15840" cy="28800"/>
            </a:xfrm>
            <a:custGeom>
              <a:avLst/>
              <a:gdLst/>
              <a:ahLst/>
              <a:rect l="l" t="t" r="r" b="b"/>
              <a:pathLst>
                <a:path w="10" h="18">
                  <a:moveTo>
                    <a:pt x="0" y="0"/>
                  </a:moveTo>
                  <a:lnTo>
                    <a:pt x="3" y="0"/>
                  </a:lnTo>
                  <a:lnTo>
                    <a:pt x="10" y="18"/>
                  </a:lnTo>
                  <a:lnTo>
                    <a:pt x="0" y="13"/>
                  </a:lnTo>
                  <a:lnTo>
                    <a:pt x="0" y="0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18000" bIns="-180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1295" name=""/>
          <p:cNvSpPr/>
          <p:nvPr/>
        </p:nvSpPr>
        <p:spPr>
          <a:xfrm>
            <a:off x="7624800" y="4156200"/>
            <a:ext cx="15840" cy="12600"/>
          </a:xfrm>
          <a:custGeom>
            <a:avLst/>
            <a:gdLst/>
            <a:ahLst/>
            <a:rect l="l" t="t" r="r" b="b"/>
            <a:pathLst>
              <a:path w="10" h="8">
                <a:moveTo>
                  <a:pt x="0" y="0"/>
                </a:moveTo>
                <a:lnTo>
                  <a:pt x="8" y="3"/>
                </a:lnTo>
                <a:lnTo>
                  <a:pt x="10" y="8"/>
                </a:lnTo>
                <a:lnTo>
                  <a:pt x="0" y="0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4200" bIns="-342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1296" name=""/>
          <p:cNvGrpSpPr/>
          <p:nvPr/>
        </p:nvGrpSpPr>
        <p:grpSpPr>
          <a:xfrm>
            <a:off x="7624800" y="4156200"/>
            <a:ext cx="15840" cy="12600"/>
            <a:chOff x="7624800" y="4156200"/>
            <a:chExt cx="15840" cy="12600"/>
          </a:xfrm>
        </p:grpSpPr>
        <p:sp>
          <p:nvSpPr>
            <p:cNvPr id="1297" name=""/>
            <p:cNvSpPr/>
            <p:nvPr/>
          </p:nvSpPr>
          <p:spPr>
            <a:xfrm>
              <a:off x="7624800" y="4156200"/>
              <a:ext cx="15840" cy="12600"/>
            </a:xfrm>
            <a:custGeom>
              <a:avLst/>
              <a:gdLst/>
              <a:ahLst/>
              <a:rect l="l" t="t" r="r" b="b"/>
              <a:pathLst>
                <a:path w="10" h="8">
                  <a:moveTo>
                    <a:pt x="0" y="0"/>
                  </a:moveTo>
                  <a:lnTo>
                    <a:pt x="8" y="3"/>
                  </a:lnTo>
                  <a:lnTo>
                    <a:pt x="10" y="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4200" bIns="-342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298" name=""/>
            <p:cNvSpPr/>
            <p:nvPr/>
          </p:nvSpPr>
          <p:spPr>
            <a:xfrm>
              <a:off x="7624800" y="4156200"/>
              <a:ext cx="15840" cy="12600"/>
            </a:xfrm>
            <a:custGeom>
              <a:avLst/>
              <a:gdLst/>
              <a:ahLst/>
              <a:rect l="l" t="t" r="r" b="b"/>
              <a:pathLst>
                <a:path w="10" h="8">
                  <a:moveTo>
                    <a:pt x="0" y="0"/>
                  </a:moveTo>
                  <a:lnTo>
                    <a:pt x="8" y="3"/>
                  </a:lnTo>
                  <a:lnTo>
                    <a:pt x="10" y="8"/>
                  </a:lnTo>
                  <a:lnTo>
                    <a:pt x="0" y="0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4200" bIns="-342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1299" name=""/>
          <p:cNvSpPr/>
          <p:nvPr/>
        </p:nvSpPr>
        <p:spPr>
          <a:xfrm>
            <a:off x="7604280" y="4141800"/>
            <a:ext cx="14040" cy="12600"/>
          </a:xfrm>
          <a:custGeom>
            <a:avLst/>
            <a:gdLst/>
            <a:ahLst/>
            <a:rect l="l" t="t" r="r" b="b"/>
            <a:pathLst>
              <a:path w="9" h="8">
                <a:moveTo>
                  <a:pt x="7" y="8"/>
                </a:moveTo>
                <a:lnTo>
                  <a:pt x="0" y="0"/>
                </a:lnTo>
                <a:lnTo>
                  <a:pt x="9" y="0"/>
                </a:lnTo>
                <a:lnTo>
                  <a:pt x="7" y="8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4200" bIns="-342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1300" name=""/>
          <p:cNvGrpSpPr/>
          <p:nvPr/>
        </p:nvGrpSpPr>
        <p:grpSpPr>
          <a:xfrm>
            <a:off x="7604280" y="4141800"/>
            <a:ext cx="14040" cy="12600"/>
            <a:chOff x="7604280" y="4141800"/>
            <a:chExt cx="14040" cy="12600"/>
          </a:xfrm>
        </p:grpSpPr>
        <p:sp>
          <p:nvSpPr>
            <p:cNvPr id="1301" name=""/>
            <p:cNvSpPr/>
            <p:nvPr/>
          </p:nvSpPr>
          <p:spPr>
            <a:xfrm>
              <a:off x="7604280" y="4141800"/>
              <a:ext cx="14040" cy="12600"/>
            </a:xfrm>
            <a:custGeom>
              <a:avLst/>
              <a:gdLst/>
              <a:ahLst/>
              <a:rect l="l" t="t" r="r" b="b"/>
              <a:pathLst>
                <a:path w="9" h="8">
                  <a:moveTo>
                    <a:pt x="7" y="8"/>
                  </a:moveTo>
                  <a:lnTo>
                    <a:pt x="0" y="0"/>
                  </a:lnTo>
                  <a:lnTo>
                    <a:pt x="9" y="0"/>
                  </a:lnTo>
                  <a:lnTo>
                    <a:pt x="7" y="8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4200" bIns="-342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302" name=""/>
            <p:cNvSpPr/>
            <p:nvPr/>
          </p:nvSpPr>
          <p:spPr>
            <a:xfrm>
              <a:off x="7604280" y="4141800"/>
              <a:ext cx="14040" cy="12600"/>
            </a:xfrm>
            <a:custGeom>
              <a:avLst/>
              <a:gdLst/>
              <a:ahLst/>
              <a:rect l="l" t="t" r="r" b="b"/>
              <a:pathLst>
                <a:path w="9" h="8">
                  <a:moveTo>
                    <a:pt x="7" y="8"/>
                  </a:moveTo>
                  <a:lnTo>
                    <a:pt x="0" y="0"/>
                  </a:lnTo>
                  <a:lnTo>
                    <a:pt x="9" y="0"/>
                  </a:lnTo>
                  <a:lnTo>
                    <a:pt x="7" y="8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4200" bIns="-342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1303" name=""/>
          <p:cNvSpPr/>
          <p:nvPr/>
        </p:nvSpPr>
        <p:spPr>
          <a:xfrm>
            <a:off x="7466040" y="4160880"/>
            <a:ext cx="28440" cy="34920"/>
          </a:xfrm>
          <a:custGeom>
            <a:avLst/>
            <a:gdLst/>
            <a:ahLst/>
            <a:rect l="l" t="t" r="r" b="b"/>
            <a:pathLst>
              <a:path w="18" h="22">
                <a:moveTo>
                  <a:pt x="0" y="5"/>
                </a:moveTo>
                <a:lnTo>
                  <a:pt x="7" y="0"/>
                </a:lnTo>
                <a:lnTo>
                  <a:pt x="18" y="13"/>
                </a:lnTo>
                <a:lnTo>
                  <a:pt x="18" y="22"/>
                </a:lnTo>
                <a:lnTo>
                  <a:pt x="0" y="5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1880" bIns="-11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1304" name=""/>
          <p:cNvGrpSpPr/>
          <p:nvPr/>
        </p:nvGrpSpPr>
        <p:grpSpPr>
          <a:xfrm>
            <a:off x="7466040" y="4160880"/>
            <a:ext cx="28440" cy="34920"/>
            <a:chOff x="7466040" y="4160880"/>
            <a:chExt cx="28440" cy="34920"/>
          </a:xfrm>
        </p:grpSpPr>
        <p:sp>
          <p:nvSpPr>
            <p:cNvPr id="1305" name=""/>
            <p:cNvSpPr/>
            <p:nvPr/>
          </p:nvSpPr>
          <p:spPr>
            <a:xfrm>
              <a:off x="7466040" y="4160880"/>
              <a:ext cx="28440" cy="34920"/>
            </a:xfrm>
            <a:custGeom>
              <a:avLst/>
              <a:gdLst/>
              <a:ahLst/>
              <a:rect l="l" t="t" r="r" b="b"/>
              <a:pathLst>
                <a:path w="18" h="22">
                  <a:moveTo>
                    <a:pt x="0" y="5"/>
                  </a:moveTo>
                  <a:lnTo>
                    <a:pt x="7" y="0"/>
                  </a:lnTo>
                  <a:lnTo>
                    <a:pt x="18" y="13"/>
                  </a:lnTo>
                  <a:lnTo>
                    <a:pt x="18" y="22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11880" bIns="-118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306" name=""/>
            <p:cNvSpPr/>
            <p:nvPr/>
          </p:nvSpPr>
          <p:spPr>
            <a:xfrm>
              <a:off x="7466040" y="4160880"/>
              <a:ext cx="28440" cy="34920"/>
            </a:xfrm>
            <a:custGeom>
              <a:avLst/>
              <a:gdLst/>
              <a:ahLst/>
              <a:rect l="l" t="t" r="r" b="b"/>
              <a:pathLst>
                <a:path w="18" h="22">
                  <a:moveTo>
                    <a:pt x="0" y="5"/>
                  </a:moveTo>
                  <a:lnTo>
                    <a:pt x="7" y="0"/>
                  </a:lnTo>
                  <a:lnTo>
                    <a:pt x="18" y="13"/>
                  </a:lnTo>
                  <a:lnTo>
                    <a:pt x="18" y="22"/>
                  </a:lnTo>
                  <a:lnTo>
                    <a:pt x="0" y="5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11880" bIns="-118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1307" name=""/>
          <p:cNvSpPr/>
          <p:nvPr/>
        </p:nvSpPr>
        <p:spPr>
          <a:xfrm>
            <a:off x="7421400" y="4111560"/>
            <a:ext cx="22320" cy="19080"/>
          </a:xfrm>
          <a:custGeom>
            <a:avLst/>
            <a:gdLst/>
            <a:ahLst/>
            <a:rect l="l" t="t" r="r" b="b"/>
            <a:pathLst>
              <a:path w="14" h="12">
                <a:moveTo>
                  <a:pt x="0" y="3"/>
                </a:moveTo>
                <a:lnTo>
                  <a:pt x="2" y="0"/>
                </a:lnTo>
                <a:lnTo>
                  <a:pt x="14" y="12"/>
                </a:lnTo>
                <a:lnTo>
                  <a:pt x="0" y="3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7720" bIns="-27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1308" name=""/>
          <p:cNvGrpSpPr/>
          <p:nvPr/>
        </p:nvGrpSpPr>
        <p:grpSpPr>
          <a:xfrm>
            <a:off x="7421400" y="4111560"/>
            <a:ext cx="22320" cy="19080"/>
            <a:chOff x="7421400" y="4111560"/>
            <a:chExt cx="22320" cy="19080"/>
          </a:xfrm>
        </p:grpSpPr>
        <p:sp>
          <p:nvSpPr>
            <p:cNvPr id="1309" name=""/>
            <p:cNvSpPr/>
            <p:nvPr/>
          </p:nvSpPr>
          <p:spPr>
            <a:xfrm>
              <a:off x="7421400" y="4111560"/>
              <a:ext cx="22320" cy="19080"/>
            </a:xfrm>
            <a:custGeom>
              <a:avLst/>
              <a:gdLst/>
              <a:ahLst/>
              <a:rect l="l" t="t" r="r" b="b"/>
              <a:pathLst>
                <a:path w="14" h="12">
                  <a:moveTo>
                    <a:pt x="0" y="3"/>
                  </a:moveTo>
                  <a:lnTo>
                    <a:pt x="2" y="0"/>
                  </a:lnTo>
                  <a:lnTo>
                    <a:pt x="14" y="12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7720" bIns="-277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310" name=""/>
            <p:cNvSpPr/>
            <p:nvPr/>
          </p:nvSpPr>
          <p:spPr>
            <a:xfrm>
              <a:off x="7421400" y="4111560"/>
              <a:ext cx="22320" cy="19080"/>
            </a:xfrm>
            <a:custGeom>
              <a:avLst/>
              <a:gdLst/>
              <a:ahLst/>
              <a:rect l="l" t="t" r="r" b="b"/>
              <a:pathLst>
                <a:path w="14" h="12">
                  <a:moveTo>
                    <a:pt x="0" y="3"/>
                  </a:moveTo>
                  <a:lnTo>
                    <a:pt x="2" y="0"/>
                  </a:lnTo>
                  <a:lnTo>
                    <a:pt x="14" y="12"/>
                  </a:lnTo>
                  <a:lnTo>
                    <a:pt x="0" y="3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7720" bIns="-277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1311" name=""/>
          <p:cNvSpPr/>
          <p:nvPr/>
        </p:nvSpPr>
        <p:spPr>
          <a:xfrm>
            <a:off x="8273880" y="4397400"/>
            <a:ext cx="14400" cy="22320"/>
          </a:xfrm>
          <a:custGeom>
            <a:avLst/>
            <a:gdLst/>
            <a:ahLst/>
            <a:rect l="l" t="t" r="r" b="b"/>
            <a:pathLst>
              <a:path w="9" h="14">
                <a:moveTo>
                  <a:pt x="2" y="0"/>
                </a:moveTo>
                <a:lnTo>
                  <a:pt x="9" y="0"/>
                </a:lnTo>
                <a:lnTo>
                  <a:pt x="7" y="14"/>
                </a:lnTo>
                <a:lnTo>
                  <a:pt x="0" y="14"/>
                </a:lnTo>
                <a:lnTo>
                  <a:pt x="2" y="0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4480" bIns="-244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1312" name=""/>
          <p:cNvGrpSpPr/>
          <p:nvPr/>
        </p:nvGrpSpPr>
        <p:grpSpPr>
          <a:xfrm>
            <a:off x="8273880" y="4397400"/>
            <a:ext cx="14400" cy="22320"/>
            <a:chOff x="8273880" y="4397400"/>
            <a:chExt cx="14400" cy="22320"/>
          </a:xfrm>
        </p:grpSpPr>
        <p:sp>
          <p:nvSpPr>
            <p:cNvPr id="1313" name=""/>
            <p:cNvSpPr/>
            <p:nvPr/>
          </p:nvSpPr>
          <p:spPr>
            <a:xfrm>
              <a:off x="8273880" y="4397400"/>
              <a:ext cx="14400" cy="22320"/>
            </a:xfrm>
            <a:custGeom>
              <a:avLst/>
              <a:gdLst/>
              <a:ahLst/>
              <a:rect l="l" t="t" r="r" b="b"/>
              <a:pathLst>
                <a:path w="9" h="14">
                  <a:moveTo>
                    <a:pt x="2" y="0"/>
                  </a:moveTo>
                  <a:lnTo>
                    <a:pt x="9" y="0"/>
                  </a:lnTo>
                  <a:lnTo>
                    <a:pt x="7" y="14"/>
                  </a:lnTo>
                  <a:lnTo>
                    <a:pt x="0" y="14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4480" bIns="-244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314" name=""/>
            <p:cNvSpPr/>
            <p:nvPr/>
          </p:nvSpPr>
          <p:spPr>
            <a:xfrm>
              <a:off x="8273880" y="4397400"/>
              <a:ext cx="14400" cy="22320"/>
            </a:xfrm>
            <a:custGeom>
              <a:avLst/>
              <a:gdLst/>
              <a:ahLst/>
              <a:rect l="l" t="t" r="r" b="b"/>
              <a:pathLst>
                <a:path w="9" h="14">
                  <a:moveTo>
                    <a:pt x="2" y="0"/>
                  </a:moveTo>
                  <a:lnTo>
                    <a:pt x="9" y="0"/>
                  </a:lnTo>
                  <a:lnTo>
                    <a:pt x="7" y="14"/>
                  </a:lnTo>
                  <a:lnTo>
                    <a:pt x="0" y="14"/>
                  </a:lnTo>
                  <a:lnTo>
                    <a:pt x="2" y="0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4480" bIns="-244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1315" name=""/>
          <p:cNvSpPr/>
          <p:nvPr/>
        </p:nvSpPr>
        <p:spPr>
          <a:xfrm>
            <a:off x="6523200" y="2778120"/>
            <a:ext cx="947520" cy="1138320"/>
          </a:xfrm>
          <a:custGeom>
            <a:avLst/>
            <a:gdLst/>
            <a:ahLst/>
            <a:rect l="l" t="t" r="r" b="b"/>
            <a:pathLst>
              <a:path w="597" h="717">
                <a:moveTo>
                  <a:pt x="266" y="161"/>
                </a:moveTo>
                <a:lnTo>
                  <a:pt x="252" y="174"/>
                </a:lnTo>
                <a:lnTo>
                  <a:pt x="246" y="199"/>
                </a:lnTo>
                <a:lnTo>
                  <a:pt x="301" y="238"/>
                </a:lnTo>
                <a:lnTo>
                  <a:pt x="333" y="238"/>
                </a:lnTo>
                <a:lnTo>
                  <a:pt x="345" y="253"/>
                </a:lnTo>
                <a:lnTo>
                  <a:pt x="390" y="265"/>
                </a:lnTo>
                <a:lnTo>
                  <a:pt x="407" y="262"/>
                </a:lnTo>
                <a:lnTo>
                  <a:pt x="409" y="256"/>
                </a:lnTo>
                <a:lnTo>
                  <a:pt x="405" y="248"/>
                </a:lnTo>
                <a:lnTo>
                  <a:pt x="407" y="243"/>
                </a:lnTo>
                <a:lnTo>
                  <a:pt x="409" y="224"/>
                </a:lnTo>
                <a:lnTo>
                  <a:pt x="421" y="219"/>
                </a:lnTo>
                <a:lnTo>
                  <a:pt x="421" y="236"/>
                </a:lnTo>
                <a:lnTo>
                  <a:pt x="425" y="238"/>
                </a:lnTo>
                <a:lnTo>
                  <a:pt x="421" y="243"/>
                </a:lnTo>
                <a:lnTo>
                  <a:pt x="425" y="251"/>
                </a:lnTo>
                <a:lnTo>
                  <a:pt x="440" y="256"/>
                </a:lnTo>
                <a:lnTo>
                  <a:pt x="488" y="251"/>
                </a:lnTo>
                <a:lnTo>
                  <a:pt x="491" y="238"/>
                </a:lnTo>
                <a:lnTo>
                  <a:pt x="484" y="234"/>
                </a:lnTo>
                <a:lnTo>
                  <a:pt x="484" y="226"/>
                </a:lnTo>
                <a:lnTo>
                  <a:pt x="510" y="215"/>
                </a:lnTo>
                <a:lnTo>
                  <a:pt x="542" y="188"/>
                </a:lnTo>
                <a:lnTo>
                  <a:pt x="556" y="188"/>
                </a:lnTo>
                <a:lnTo>
                  <a:pt x="571" y="180"/>
                </a:lnTo>
                <a:lnTo>
                  <a:pt x="575" y="196"/>
                </a:lnTo>
                <a:lnTo>
                  <a:pt x="577" y="196"/>
                </a:lnTo>
                <a:lnTo>
                  <a:pt x="577" y="207"/>
                </a:lnTo>
                <a:lnTo>
                  <a:pt x="592" y="212"/>
                </a:lnTo>
                <a:lnTo>
                  <a:pt x="597" y="216"/>
                </a:lnTo>
                <a:lnTo>
                  <a:pt x="597" y="224"/>
                </a:lnTo>
                <a:lnTo>
                  <a:pt x="592" y="226"/>
                </a:lnTo>
                <a:lnTo>
                  <a:pt x="589" y="243"/>
                </a:lnTo>
                <a:lnTo>
                  <a:pt x="573" y="243"/>
                </a:lnTo>
                <a:lnTo>
                  <a:pt x="556" y="262"/>
                </a:lnTo>
                <a:lnTo>
                  <a:pt x="554" y="279"/>
                </a:lnTo>
                <a:lnTo>
                  <a:pt x="543" y="297"/>
                </a:lnTo>
                <a:lnTo>
                  <a:pt x="533" y="327"/>
                </a:lnTo>
                <a:lnTo>
                  <a:pt x="517" y="332"/>
                </a:lnTo>
                <a:lnTo>
                  <a:pt x="515" y="354"/>
                </a:lnTo>
                <a:lnTo>
                  <a:pt x="510" y="357"/>
                </a:lnTo>
                <a:lnTo>
                  <a:pt x="508" y="359"/>
                </a:lnTo>
                <a:lnTo>
                  <a:pt x="512" y="373"/>
                </a:lnTo>
                <a:lnTo>
                  <a:pt x="502" y="380"/>
                </a:lnTo>
                <a:lnTo>
                  <a:pt x="491" y="332"/>
                </a:lnTo>
                <a:lnTo>
                  <a:pt x="482" y="351"/>
                </a:lnTo>
                <a:lnTo>
                  <a:pt x="474" y="344"/>
                </a:lnTo>
                <a:lnTo>
                  <a:pt x="469" y="327"/>
                </a:lnTo>
                <a:lnTo>
                  <a:pt x="494" y="298"/>
                </a:lnTo>
                <a:lnTo>
                  <a:pt x="449" y="291"/>
                </a:lnTo>
                <a:lnTo>
                  <a:pt x="442" y="286"/>
                </a:lnTo>
                <a:lnTo>
                  <a:pt x="439" y="267"/>
                </a:lnTo>
                <a:lnTo>
                  <a:pt x="436" y="275"/>
                </a:lnTo>
                <a:lnTo>
                  <a:pt x="430" y="275"/>
                </a:lnTo>
                <a:lnTo>
                  <a:pt x="425" y="262"/>
                </a:lnTo>
                <a:lnTo>
                  <a:pt x="421" y="272"/>
                </a:lnTo>
                <a:lnTo>
                  <a:pt x="416" y="259"/>
                </a:lnTo>
                <a:lnTo>
                  <a:pt x="409" y="277"/>
                </a:lnTo>
                <a:lnTo>
                  <a:pt x="411" y="284"/>
                </a:lnTo>
                <a:lnTo>
                  <a:pt x="420" y="286"/>
                </a:lnTo>
                <a:lnTo>
                  <a:pt x="420" y="294"/>
                </a:lnTo>
                <a:lnTo>
                  <a:pt x="411" y="294"/>
                </a:lnTo>
                <a:lnTo>
                  <a:pt x="405" y="305"/>
                </a:lnTo>
                <a:lnTo>
                  <a:pt x="418" y="318"/>
                </a:lnTo>
                <a:lnTo>
                  <a:pt x="416" y="335"/>
                </a:lnTo>
                <a:lnTo>
                  <a:pt x="425" y="387"/>
                </a:lnTo>
                <a:lnTo>
                  <a:pt x="421" y="387"/>
                </a:lnTo>
                <a:lnTo>
                  <a:pt x="420" y="382"/>
                </a:lnTo>
                <a:lnTo>
                  <a:pt x="420" y="387"/>
                </a:lnTo>
                <a:lnTo>
                  <a:pt x="411" y="390"/>
                </a:lnTo>
                <a:lnTo>
                  <a:pt x="409" y="373"/>
                </a:lnTo>
                <a:lnTo>
                  <a:pt x="405" y="382"/>
                </a:lnTo>
                <a:lnTo>
                  <a:pt x="387" y="392"/>
                </a:lnTo>
                <a:lnTo>
                  <a:pt x="387" y="412"/>
                </a:lnTo>
                <a:lnTo>
                  <a:pt x="372" y="428"/>
                </a:lnTo>
                <a:lnTo>
                  <a:pt x="345" y="445"/>
                </a:lnTo>
                <a:lnTo>
                  <a:pt x="329" y="469"/>
                </a:lnTo>
                <a:lnTo>
                  <a:pt x="291" y="501"/>
                </a:lnTo>
                <a:lnTo>
                  <a:pt x="287" y="513"/>
                </a:lnTo>
                <a:lnTo>
                  <a:pt x="268" y="520"/>
                </a:lnTo>
                <a:lnTo>
                  <a:pt x="261" y="534"/>
                </a:lnTo>
                <a:lnTo>
                  <a:pt x="250" y="534"/>
                </a:lnTo>
                <a:lnTo>
                  <a:pt x="244" y="543"/>
                </a:lnTo>
                <a:lnTo>
                  <a:pt x="246" y="584"/>
                </a:lnTo>
                <a:lnTo>
                  <a:pt x="250" y="594"/>
                </a:lnTo>
                <a:lnTo>
                  <a:pt x="240" y="633"/>
                </a:lnTo>
                <a:lnTo>
                  <a:pt x="240" y="665"/>
                </a:lnTo>
                <a:lnTo>
                  <a:pt x="230" y="665"/>
                </a:lnTo>
                <a:lnTo>
                  <a:pt x="223" y="681"/>
                </a:lnTo>
                <a:lnTo>
                  <a:pt x="223" y="688"/>
                </a:lnTo>
                <a:lnTo>
                  <a:pt x="207" y="693"/>
                </a:lnTo>
                <a:lnTo>
                  <a:pt x="204" y="707"/>
                </a:lnTo>
                <a:lnTo>
                  <a:pt x="196" y="717"/>
                </a:lnTo>
                <a:lnTo>
                  <a:pt x="190" y="717"/>
                </a:lnTo>
                <a:lnTo>
                  <a:pt x="176" y="695"/>
                </a:lnTo>
                <a:lnTo>
                  <a:pt x="157" y="635"/>
                </a:lnTo>
                <a:lnTo>
                  <a:pt x="144" y="616"/>
                </a:lnTo>
                <a:lnTo>
                  <a:pt x="139" y="584"/>
                </a:lnTo>
                <a:lnTo>
                  <a:pt x="122" y="551"/>
                </a:lnTo>
                <a:lnTo>
                  <a:pt x="122" y="537"/>
                </a:lnTo>
                <a:lnTo>
                  <a:pt x="118" y="539"/>
                </a:lnTo>
                <a:lnTo>
                  <a:pt x="113" y="532"/>
                </a:lnTo>
                <a:lnTo>
                  <a:pt x="108" y="513"/>
                </a:lnTo>
                <a:lnTo>
                  <a:pt x="97" y="466"/>
                </a:lnTo>
                <a:lnTo>
                  <a:pt x="99" y="452"/>
                </a:lnTo>
                <a:lnTo>
                  <a:pt x="97" y="452"/>
                </a:lnTo>
                <a:lnTo>
                  <a:pt x="92" y="436"/>
                </a:lnTo>
                <a:lnTo>
                  <a:pt x="97" y="417"/>
                </a:lnTo>
                <a:lnTo>
                  <a:pt x="91" y="380"/>
                </a:lnTo>
                <a:lnTo>
                  <a:pt x="97" y="371"/>
                </a:lnTo>
                <a:lnTo>
                  <a:pt x="85" y="368"/>
                </a:lnTo>
                <a:lnTo>
                  <a:pt x="78" y="400"/>
                </a:lnTo>
                <a:lnTo>
                  <a:pt x="64" y="406"/>
                </a:lnTo>
                <a:lnTo>
                  <a:pt x="49" y="406"/>
                </a:lnTo>
                <a:lnTo>
                  <a:pt x="21" y="376"/>
                </a:lnTo>
                <a:lnTo>
                  <a:pt x="19" y="368"/>
                </a:lnTo>
                <a:lnTo>
                  <a:pt x="38" y="366"/>
                </a:lnTo>
                <a:lnTo>
                  <a:pt x="45" y="359"/>
                </a:lnTo>
                <a:lnTo>
                  <a:pt x="47" y="346"/>
                </a:lnTo>
                <a:lnTo>
                  <a:pt x="35" y="357"/>
                </a:lnTo>
                <a:lnTo>
                  <a:pt x="19" y="357"/>
                </a:lnTo>
                <a:lnTo>
                  <a:pt x="0" y="332"/>
                </a:lnTo>
                <a:lnTo>
                  <a:pt x="5" y="327"/>
                </a:lnTo>
                <a:lnTo>
                  <a:pt x="16" y="327"/>
                </a:lnTo>
                <a:lnTo>
                  <a:pt x="19" y="316"/>
                </a:lnTo>
                <a:lnTo>
                  <a:pt x="41" y="322"/>
                </a:lnTo>
                <a:lnTo>
                  <a:pt x="52" y="316"/>
                </a:lnTo>
                <a:lnTo>
                  <a:pt x="56" y="320"/>
                </a:lnTo>
                <a:lnTo>
                  <a:pt x="64" y="316"/>
                </a:lnTo>
                <a:lnTo>
                  <a:pt x="54" y="284"/>
                </a:lnTo>
                <a:lnTo>
                  <a:pt x="43" y="277"/>
                </a:lnTo>
                <a:lnTo>
                  <a:pt x="45" y="262"/>
                </a:lnTo>
                <a:lnTo>
                  <a:pt x="31" y="257"/>
                </a:lnTo>
                <a:lnTo>
                  <a:pt x="33" y="245"/>
                </a:lnTo>
                <a:lnTo>
                  <a:pt x="52" y="219"/>
                </a:lnTo>
                <a:lnTo>
                  <a:pt x="59" y="229"/>
                </a:lnTo>
                <a:lnTo>
                  <a:pt x="78" y="224"/>
                </a:lnTo>
                <a:lnTo>
                  <a:pt x="89" y="202"/>
                </a:lnTo>
                <a:lnTo>
                  <a:pt x="99" y="196"/>
                </a:lnTo>
                <a:lnTo>
                  <a:pt x="111" y="171"/>
                </a:lnTo>
                <a:lnTo>
                  <a:pt x="118" y="166"/>
                </a:lnTo>
                <a:lnTo>
                  <a:pt x="120" y="158"/>
                </a:lnTo>
                <a:lnTo>
                  <a:pt x="128" y="144"/>
                </a:lnTo>
                <a:lnTo>
                  <a:pt x="141" y="139"/>
                </a:lnTo>
                <a:lnTo>
                  <a:pt x="134" y="134"/>
                </a:lnTo>
                <a:lnTo>
                  <a:pt x="139" y="130"/>
                </a:lnTo>
                <a:lnTo>
                  <a:pt x="134" y="123"/>
                </a:lnTo>
                <a:lnTo>
                  <a:pt x="136" y="115"/>
                </a:lnTo>
                <a:lnTo>
                  <a:pt x="151" y="109"/>
                </a:lnTo>
                <a:lnTo>
                  <a:pt x="148" y="101"/>
                </a:lnTo>
                <a:lnTo>
                  <a:pt x="139" y="98"/>
                </a:lnTo>
                <a:lnTo>
                  <a:pt x="136" y="92"/>
                </a:lnTo>
                <a:lnTo>
                  <a:pt x="128" y="89"/>
                </a:lnTo>
                <a:lnTo>
                  <a:pt x="122" y="79"/>
                </a:lnTo>
                <a:lnTo>
                  <a:pt x="128" y="70"/>
                </a:lnTo>
                <a:lnTo>
                  <a:pt x="122" y="63"/>
                </a:lnTo>
                <a:lnTo>
                  <a:pt x="128" y="58"/>
                </a:lnTo>
                <a:lnTo>
                  <a:pt x="120" y="54"/>
                </a:lnTo>
                <a:lnTo>
                  <a:pt x="122" y="49"/>
                </a:lnTo>
                <a:lnTo>
                  <a:pt x="118" y="46"/>
                </a:lnTo>
                <a:lnTo>
                  <a:pt x="122" y="33"/>
                </a:lnTo>
                <a:lnTo>
                  <a:pt x="128" y="32"/>
                </a:lnTo>
                <a:lnTo>
                  <a:pt x="155" y="41"/>
                </a:lnTo>
                <a:lnTo>
                  <a:pt x="172" y="33"/>
                </a:lnTo>
                <a:lnTo>
                  <a:pt x="179" y="36"/>
                </a:lnTo>
                <a:lnTo>
                  <a:pt x="184" y="27"/>
                </a:lnTo>
                <a:lnTo>
                  <a:pt x="196" y="14"/>
                </a:lnTo>
                <a:lnTo>
                  <a:pt x="230" y="0"/>
                </a:lnTo>
                <a:lnTo>
                  <a:pt x="244" y="10"/>
                </a:lnTo>
                <a:lnTo>
                  <a:pt x="246" y="17"/>
                </a:lnTo>
                <a:lnTo>
                  <a:pt x="252" y="14"/>
                </a:lnTo>
                <a:lnTo>
                  <a:pt x="246" y="36"/>
                </a:lnTo>
                <a:lnTo>
                  <a:pt x="235" y="46"/>
                </a:lnTo>
                <a:lnTo>
                  <a:pt x="235" y="55"/>
                </a:lnTo>
                <a:lnTo>
                  <a:pt x="223" y="58"/>
                </a:lnTo>
                <a:lnTo>
                  <a:pt x="223" y="74"/>
                </a:lnTo>
                <a:lnTo>
                  <a:pt x="233" y="82"/>
                </a:lnTo>
                <a:lnTo>
                  <a:pt x="235" y="95"/>
                </a:lnTo>
                <a:lnTo>
                  <a:pt x="223" y="104"/>
                </a:lnTo>
                <a:lnTo>
                  <a:pt x="219" y="95"/>
                </a:lnTo>
                <a:lnTo>
                  <a:pt x="212" y="98"/>
                </a:lnTo>
                <a:lnTo>
                  <a:pt x="219" y="115"/>
                </a:lnTo>
                <a:lnTo>
                  <a:pt x="219" y="130"/>
                </a:lnTo>
                <a:lnTo>
                  <a:pt x="223" y="139"/>
                </a:lnTo>
                <a:lnTo>
                  <a:pt x="233" y="139"/>
                </a:lnTo>
                <a:lnTo>
                  <a:pt x="266" y="161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1316" name=""/>
          <p:cNvGrpSpPr/>
          <p:nvPr/>
        </p:nvGrpSpPr>
        <p:grpSpPr>
          <a:xfrm>
            <a:off x="6523200" y="2778120"/>
            <a:ext cx="947520" cy="1138320"/>
            <a:chOff x="6523200" y="2778120"/>
            <a:chExt cx="947520" cy="1138320"/>
          </a:xfrm>
        </p:grpSpPr>
        <p:sp>
          <p:nvSpPr>
            <p:cNvPr id="1317" name=""/>
            <p:cNvSpPr/>
            <p:nvPr/>
          </p:nvSpPr>
          <p:spPr>
            <a:xfrm>
              <a:off x="6523200" y="2778120"/>
              <a:ext cx="947520" cy="1138320"/>
            </a:xfrm>
            <a:custGeom>
              <a:avLst/>
              <a:gdLst/>
              <a:ahLst/>
              <a:rect l="l" t="t" r="r" b="b"/>
              <a:pathLst>
                <a:path w="597" h="717">
                  <a:moveTo>
                    <a:pt x="266" y="161"/>
                  </a:moveTo>
                  <a:lnTo>
                    <a:pt x="252" y="174"/>
                  </a:lnTo>
                  <a:lnTo>
                    <a:pt x="246" y="199"/>
                  </a:lnTo>
                  <a:lnTo>
                    <a:pt x="301" y="238"/>
                  </a:lnTo>
                  <a:lnTo>
                    <a:pt x="333" y="238"/>
                  </a:lnTo>
                  <a:lnTo>
                    <a:pt x="345" y="253"/>
                  </a:lnTo>
                  <a:lnTo>
                    <a:pt x="390" y="265"/>
                  </a:lnTo>
                  <a:lnTo>
                    <a:pt x="407" y="262"/>
                  </a:lnTo>
                  <a:lnTo>
                    <a:pt x="409" y="256"/>
                  </a:lnTo>
                  <a:lnTo>
                    <a:pt x="405" y="248"/>
                  </a:lnTo>
                  <a:lnTo>
                    <a:pt x="407" y="243"/>
                  </a:lnTo>
                  <a:lnTo>
                    <a:pt x="409" y="224"/>
                  </a:lnTo>
                  <a:lnTo>
                    <a:pt x="421" y="219"/>
                  </a:lnTo>
                  <a:lnTo>
                    <a:pt x="421" y="236"/>
                  </a:lnTo>
                  <a:lnTo>
                    <a:pt x="425" y="238"/>
                  </a:lnTo>
                  <a:lnTo>
                    <a:pt x="421" y="243"/>
                  </a:lnTo>
                  <a:lnTo>
                    <a:pt x="425" y="251"/>
                  </a:lnTo>
                  <a:lnTo>
                    <a:pt x="440" y="256"/>
                  </a:lnTo>
                  <a:lnTo>
                    <a:pt x="488" y="251"/>
                  </a:lnTo>
                  <a:lnTo>
                    <a:pt x="491" y="238"/>
                  </a:lnTo>
                  <a:lnTo>
                    <a:pt x="484" y="234"/>
                  </a:lnTo>
                  <a:lnTo>
                    <a:pt x="484" y="226"/>
                  </a:lnTo>
                  <a:lnTo>
                    <a:pt x="510" y="215"/>
                  </a:lnTo>
                  <a:lnTo>
                    <a:pt x="542" y="188"/>
                  </a:lnTo>
                  <a:lnTo>
                    <a:pt x="556" y="188"/>
                  </a:lnTo>
                  <a:lnTo>
                    <a:pt x="571" y="180"/>
                  </a:lnTo>
                  <a:lnTo>
                    <a:pt x="575" y="196"/>
                  </a:lnTo>
                  <a:lnTo>
                    <a:pt x="577" y="196"/>
                  </a:lnTo>
                  <a:lnTo>
                    <a:pt x="577" y="207"/>
                  </a:lnTo>
                  <a:lnTo>
                    <a:pt x="592" y="212"/>
                  </a:lnTo>
                  <a:lnTo>
                    <a:pt x="597" y="216"/>
                  </a:lnTo>
                  <a:lnTo>
                    <a:pt x="597" y="224"/>
                  </a:lnTo>
                  <a:lnTo>
                    <a:pt x="592" y="226"/>
                  </a:lnTo>
                  <a:lnTo>
                    <a:pt x="589" y="243"/>
                  </a:lnTo>
                  <a:lnTo>
                    <a:pt x="573" y="243"/>
                  </a:lnTo>
                  <a:lnTo>
                    <a:pt x="556" y="262"/>
                  </a:lnTo>
                  <a:lnTo>
                    <a:pt x="554" y="279"/>
                  </a:lnTo>
                  <a:lnTo>
                    <a:pt x="543" y="297"/>
                  </a:lnTo>
                  <a:lnTo>
                    <a:pt x="533" y="327"/>
                  </a:lnTo>
                  <a:lnTo>
                    <a:pt x="517" y="332"/>
                  </a:lnTo>
                  <a:lnTo>
                    <a:pt x="515" y="354"/>
                  </a:lnTo>
                  <a:lnTo>
                    <a:pt x="510" y="357"/>
                  </a:lnTo>
                  <a:lnTo>
                    <a:pt x="508" y="359"/>
                  </a:lnTo>
                  <a:lnTo>
                    <a:pt x="512" y="373"/>
                  </a:lnTo>
                  <a:lnTo>
                    <a:pt x="502" y="380"/>
                  </a:lnTo>
                  <a:lnTo>
                    <a:pt x="491" y="332"/>
                  </a:lnTo>
                  <a:lnTo>
                    <a:pt x="482" y="351"/>
                  </a:lnTo>
                  <a:lnTo>
                    <a:pt x="474" y="344"/>
                  </a:lnTo>
                  <a:lnTo>
                    <a:pt x="469" y="327"/>
                  </a:lnTo>
                  <a:lnTo>
                    <a:pt x="494" y="298"/>
                  </a:lnTo>
                  <a:lnTo>
                    <a:pt x="449" y="291"/>
                  </a:lnTo>
                  <a:lnTo>
                    <a:pt x="442" y="286"/>
                  </a:lnTo>
                  <a:lnTo>
                    <a:pt x="439" y="267"/>
                  </a:lnTo>
                  <a:lnTo>
                    <a:pt x="436" y="275"/>
                  </a:lnTo>
                  <a:lnTo>
                    <a:pt x="430" y="275"/>
                  </a:lnTo>
                  <a:lnTo>
                    <a:pt x="425" y="262"/>
                  </a:lnTo>
                  <a:lnTo>
                    <a:pt x="421" y="272"/>
                  </a:lnTo>
                  <a:lnTo>
                    <a:pt x="416" y="259"/>
                  </a:lnTo>
                  <a:lnTo>
                    <a:pt x="409" y="277"/>
                  </a:lnTo>
                  <a:lnTo>
                    <a:pt x="411" y="284"/>
                  </a:lnTo>
                  <a:lnTo>
                    <a:pt x="420" y="286"/>
                  </a:lnTo>
                  <a:lnTo>
                    <a:pt x="420" y="294"/>
                  </a:lnTo>
                  <a:lnTo>
                    <a:pt x="411" y="294"/>
                  </a:lnTo>
                  <a:lnTo>
                    <a:pt x="405" y="305"/>
                  </a:lnTo>
                  <a:lnTo>
                    <a:pt x="418" y="318"/>
                  </a:lnTo>
                  <a:lnTo>
                    <a:pt x="416" y="335"/>
                  </a:lnTo>
                  <a:lnTo>
                    <a:pt x="425" y="387"/>
                  </a:lnTo>
                  <a:lnTo>
                    <a:pt x="421" y="387"/>
                  </a:lnTo>
                  <a:lnTo>
                    <a:pt x="420" y="382"/>
                  </a:lnTo>
                  <a:lnTo>
                    <a:pt x="420" y="387"/>
                  </a:lnTo>
                  <a:lnTo>
                    <a:pt x="411" y="390"/>
                  </a:lnTo>
                  <a:lnTo>
                    <a:pt x="409" y="373"/>
                  </a:lnTo>
                  <a:lnTo>
                    <a:pt x="405" y="382"/>
                  </a:lnTo>
                  <a:lnTo>
                    <a:pt x="387" y="392"/>
                  </a:lnTo>
                  <a:lnTo>
                    <a:pt x="387" y="412"/>
                  </a:lnTo>
                  <a:lnTo>
                    <a:pt x="372" y="428"/>
                  </a:lnTo>
                  <a:lnTo>
                    <a:pt x="345" y="445"/>
                  </a:lnTo>
                  <a:lnTo>
                    <a:pt x="329" y="469"/>
                  </a:lnTo>
                  <a:lnTo>
                    <a:pt x="291" y="501"/>
                  </a:lnTo>
                  <a:lnTo>
                    <a:pt x="287" y="513"/>
                  </a:lnTo>
                  <a:lnTo>
                    <a:pt x="268" y="520"/>
                  </a:lnTo>
                  <a:lnTo>
                    <a:pt x="261" y="534"/>
                  </a:lnTo>
                  <a:lnTo>
                    <a:pt x="250" y="534"/>
                  </a:lnTo>
                  <a:lnTo>
                    <a:pt x="244" y="543"/>
                  </a:lnTo>
                  <a:lnTo>
                    <a:pt x="246" y="584"/>
                  </a:lnTo>
                  <a:lnTo>
                    <a:pt x="250" y="594"/>
                  </a:lnTo>
                  <a:lnTo>
                    <a:pt x="240" y="633"/>
                  </a:lnTo>
                  <a:lnTo>
                    <a:pt x="240" y="665"/>
                  </a:lnTo>
                  <a:lnTo>
                    <a:pt x="230" y="665"/>
                  </a:lnTo>
                  <a:lnTo>
                    <a:pt x="223" y="681"/>
                  </a:lnTo>
                  <a:lnTo>
                    <a:pt x="223" y="688"/>
                  </a:lnTo>
                  <a:lnTo>
                    <a:pt x="207" y="693"/>
                  </a:lnTo>
                  <a:lnTo>
                    <a:pt x="204" y="707"/>
                  </a:lnTo>
                  <a:lnTo>
                    <a:pt x="196" y="717"/>
                  </a:lnTo>
                  <a:lnTo>
                    <a:pt x="190" y="717"/>
                  </a:lnTo>
                  <a:lnTo>
                    <a:pt x="176" y="695"/>
                  </a:lnTo>
                  <a:lnTo>
                    <a:pt x="157" y="635"/>
                  </a:lnTo>
                  <a:lnTo>
                    <a:pt x="144" y="616"/>
                  </a:lnTo>
                  <a:lnTo>
                    <a:pt x="139" y="584"/>
                  </a:lnTo>
                  <a:lnTo>
                    <a:pt x="122" y="551"/>
                  </a:lnTo>
                  <a:lnTo>
                    <a:pt x="122" y="537"/>
                  </a:lnTo>
                  <a:lnTo>
                    <a:pt x="118" y="539"/>
                  </a:lnTo>
                  <a:lnTo>
                    <a:pt x="113" y="532"/>
                  </a:lnTo>
                  <a:lnTo>
                    <a:pt x="108" y="513"/>
                  </a:lnTo>
                  <a:lnTo>
                    <a:pt x="97" y="466"/>
                  </a:lnTo>
                  <a:lnTo>
                    <a:pt x="99" y="452"/>
                  </a:lnTo>
                  <a:lnTo>
                    <a:pt x="97" y="452"/>
                  </a:lnTo>
                  <a:lnTo>
                    <a:pt x="92" y="436"/>
                  </a:lnTo>
                  <a:lnTo>
                    <a:pt x="97" y="417"/>
                  </a:lnTo>
                  <a:lnTo>
                    <a:pt x="91" y="380"/>
                  </a:lnTo>
                  <a:lnTo>
                    <a:pt x="97" y="371"/>
                  </a:lnTo>
                  <a:lnTo>
                    <a:pt x="85" y="368"/>
                  </a:lnTo>
                  <a:lnTo>
                    <a:pt x="78" y="400"/>
                  </a:lnTo>
                  <a:lnTo>
                    <a:pt x="64" y="406"/>
                  </a:lnTo>
                  <a:lnTo>
                    <a:pt x="49" y="406"/>
                  </a:lnTo>
                  <a:lnTo>
                    <a:pt x="21" y="376"/>
                  </a:lnTo>
                  <a:lnTo>
                    <a:pt x="19" y="368"/>
                  </a:lnTo>
                  <a:lnTo>
                    <a:pt x="38" y="366"/>
                  </a:lnTo>
                  <a:lnTo>
                    <a:pt x="45" y="359"/>
                  </a:lnTo>
                  <a:lnTo>
                    <a:pt x="47" y="346"/>
                  </a:lnTo>
                  <a:lnTo>
                    <a:pt x="35" y="357"/>
                  </a:lnTo>
                  <a:lnTo>
                    <a:pt x="19" y="357"/>
                  </a:lnTo>
                  <a:lnTo>
                    <a:pt x="0" y="332"/>
                  </a:lnTo>
                  <a:lnTo>
                    <a:pt x="5" y="327"/>
                  </a:lnTo>
                  <a:lnTo>
                    <a:pt x="16" y="327"/>
                  </a:lnTo>
                  <a:lnTo>
                    <a:pt x="19" y="316"/>
                  </a:lnTo>
                  <a:lnTo>
                    <a:pt x="41" y="322"/>
                  </a:lnTo>
                  <a:lnTo>
                    <a:pt x="52" y="316"/>
                  </a:lnTo>
                  <a:lnTo>
                    <a:pt x="56" y="320"/>
                  </a:lnTo>
                  <a:lnTo>
                    <a:pt x="64" y="316"/>
                  </a:lnTo>
                  <a:lnTo>
                    <a:pt x="54" y="284"/>
                  </a:lnTo>
                  <a:lnTo>
                    <a:pt x="43" y="277"/>
                  </a:lnTo>
                  <a:lnTo>
                    <a:pt x="45" y="262"/>
                  </a:lnTo>
                  <a:lnTo>
                    <a:pt x="31" y="257"/>
                  </a:lnTo>
                  <a:lnTo>
                    <a:pt x="33" y="245"/>
                  </a:lnTo>
                  <a:lnTo>
                    <a:pt x="52" y="219"/>
                  </a:lnTo>
                  <a:lnTo>
                    <a:pt x="59" y="229"/>
                  </a:lnTo>
                  <a:lnTo>
                    <a:pt x="78" y="224"/>
                  </a:lnTo>
                  <a:lnTo>
                    <a:pt x="89" y="202"/>
                  </a:lnTo>
                  <a:lnTo>
                    <a:pt x="99" y="196"/>
                  </a:lnTo>
                  <a:lnTo>
                    <a:pt x="111" y="171"/>
                  </a:lnTo>
                  <a:lnTo>
                    <a:pt x="118" y="166"/>
                  </a:lnTo>
                  <a:lnTo>
                    <a:pt x="120" y="158"/>
                  </a:lnTo>
                  <a:lnTo>
                    <a:pt x="128" y="144"/>
                  </a:lnTo>
                  <a:lnTo>
                    <a:pt x="141" y="139"/>
                  </a:lnTo>
                  <a:lnTo>
                    <a:pt x="134" y="134"/>
                  </a:lnTo>
                  <a:lnTo>
                    <a:pt x="139" y="130"/>
                  </a:lnTo>
                  <a:lnTo>
                    <a:pt x="134" y="123"/>
                  </a:lnTo>
                  <a:lnTo>
                    <a:pt x="136" y="115"/>
                  </a:lnTo>
                  <a:lnTo>
                    <a:pt x="151" y="109"/>
                  </a:lnTo>
                  <a:lnTo>
                    <a:pt x="148" y="101"/>
                  </a:lnTo>
                  <a:lnTo>
                    <a:pt x="139" y="98"/>
                  </a:lnTo>
                  <a:lnTo>
                    <a:pt x="136" y="92"/>
                  </a:lnTo>
                  <a:lnTo>
                    <a:pt x="128" y="89"/>
                  </a:lnTo>
                  <a:lnTo>
                    <a:pt x="122" y="79"/>
                  </a:lnTo>
                  <a:lnTo>
                    <a:pt x="128" y="70"/>
                  </a:lnTo>
                  <a:lnTo>
                    <a:pt x="122" y="63"/>
                  </a:lnTo>
                  <a:lnTo>
                    <a:pt x="128" y="58"/>
                  </a:lnTo>
                  <a:lnTo>
                    <a:pt x="120" y="54"/>
                  </a:lnTo>
                  <a:lnTo>
                    <a:pt x="122" y="49"/>
                  </a:lnTo>
                  <a:lnTo>
                    <a:pt x="118" y="46"/>
                  </a:lnTo>
                  <a:lnTo>
                    <a:pt x="122" y="33"/>
                  </a:lnTo>
                  <a:lnTo>
                    <a:pt x="128" y="32"/>
                  </a:lnTo>
                  <a:lnTo>
                    <a:pt x="155" y="41"/>
                  </a:lnTo>
                  <a:lnTo>
                    <a:pt x="172" y="33"/>
                  </a:lnTo>
                  <a:lnTo>
                    <a:pt x="179" y="36"/>
                  </a:lnTo>
                  <a:lnTo>
                    <a:pt x="184" y="27"/>
                  </a:lnTo>
                  <a:lnTo>
                    <a:pt x="196" y="14"/>
                  </a:lnTo>
                  <a:lnTo>
                    <a:pt x="230" y="0"/>
                  </a:lnTo>
                  <a:lnTo>
                    <a:pt x="244" y="10"/>
                  </a:lnTo>
                  <a:lnTo>
                    <a:pt x="246" y="17"/>
                  </a:lnTo>
                  <a:lnTo>
                    <a:pt x="252" y="14"/>
                  </a:lnTo>
                  <a:lnTo>
                    <a:pt x="246" y="36"/>
                  </a:lnTo>
                  <a:lnTo>
                    <a:pt x="235" y="46"/>
                  </a:lnTo>
                  <a:lnTo>
                    <a:pt x="235" y="55"/>
                  </a:lnTo>
                  <a:lnTo>
                    <a:pt x="223" y="58"/>
                  </a:lnTo>
                  <a:lnTo>
                    <a:pt x="223" y="74"/>
                  </a:lnTo>
                  <a:lnTo>
                    <a:pt x="233" y="82"/>
                  </a:lnTo>
                  <a:lnTo>
                    <a:pt x="235" y="95"/>
                  </a:lnTo>
                  <a:lnTo>
                    <a:pt x="223" y="104"/>
                  </a:lnTo>
                  <a:lnTo>
                    <a:pt x="219" y="95"/>
                  </a:lnTo>
                  <a:lnTo>
                    <a:pt x="212" y="98"/>
                  </a:lnTo>
                  <a:lnTo>
                    <a:pt x="219" y="115"/>
                  </a:lnTo>
                  <a:lnTo>
                    <a:pt x="219" y="130"/>
                  </a:lnTo>
                  <a:lnTo>
                    <a:pt x="223" y="139"/>
                  </a:lnTo>
                  <a:lnTo>
                    <a:pt x="233" y="139"/>
                  </a:lnTo>
                  <a:lnTo>
                    <a:pt x="266" y="161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318" name=""/>
            <p:cNvSpPr/>
            <p:nvPr/>
          </p:nvSpPr>
          <p:spPr>
            <a:xfrm>
              <a:off x="6523200" y="2778120"/>
              <a:ext cx="947520" cy="1138320"/>
            </a:xfrm>
            <a:custGeom>
              <a:avLst/>
              <a:gdLst/>
              <a:ahLst/>
              <a:rect l="l" t="t" r="r" b="b"/>
              <a:pathLst>
                <a:path w="597" h="717">
                  <a:moveTo>
                    <a:pt x="266" y="161"/>
                  </a:moveTo>
                  <a:lnTo>
                    <a:pt x="252" y="174"/>
                  </a:lnTo>
                  <a:lnTo>
                    <a:pt x="246" y="199"/>
                  </a:lnTo>
                  <a:lnTo>
                    <a:pt x="301" y="238"/>
                  </a:lnTo>
                  <a:lnTo>
                    <a:pt x="333" y="238"/>
                  </a:lnTo>
                  <a:lnTo>
                    <a:pt x="345" y="253"/>
                  </a:lnTo>
                  <a:lnTo>
                    <a:pt x="390" y="265"/>
                  </a:lnTo>
                  <a:lnTo>
                    <a:pt x="407" y="262"/>
                  </a:lnTo>
                  <a:lnTo>
                    <a:pt x="409" y="256"/>
                  </a:lnTo>
                  <a:lnTo>
                    <a:pt x="405" y="248"/>
                  </a:lnTo>
                  <a:lnTo>
                    <a:pt x="407" y="243"/>
                  </a:lnTo>
                  <a:lnTo>
                    <a:pt x="409" y="224"/>
                  </a:lnTo>
                  <a:lnTo>
                    <a:pt x="421" y="219"/>
                  </a:lnTo>
                  <a:lnTo>
                    <a:pt x="421" y="236"/>
                  </a:lnTo>
                  <a:lnTo>
                    <a:pt x="425" y="238"/>
                  </a:lnTo>
                  <a:lnTo>
                    <a:pt x="421" y="243"/>
                  </a:lnTo>
                  <a:lnTo>
                    <a:pt x="425" y="251"/>
                  </a:lnTo>
                  <a:lnTo>
                    <a:pt x="440" y="256"/>
                  </a:lnTo>
                  <a:lnTo>
                    <a:pt x="488" y="251"/>
                  </a:lnTo>
                  <a:lnTo>
                    <a:pt x="491" y="238"/>
                  </a:lnTo>
                  <a:lnTo>
                    <a:pt x="484" y="234"/>
                  </a:lnTo>
                  <a:lnTo>
                    <a:pt x="484" y="226"/>
                  </a:lnTo>
                  <a:lnTo>
                    <a:pt x="510" y="215"/>
                  </a:lnTo>
                  <a:lnTo>
                    <a:pt x="542" y="188"/>
                  </a:lnTo>
                  <a:lnTo>
                    <a:pt x="556" y="188"/>
                  </a:lnTo>
                  <a:lnTo>
                    <a:pt x="571" y="180"/>
                  </a:lnTo>
                  <a:lnTo>
                    <a:pt x="575" y="196"/>
                  </a:lnTo>
                  <a:lnTo>
                    <a:pt x="577" y="196"/>
                  </a:lnTo>
                  <a:lnTo>
                    <a:pt x="577" y="207"/>
                  </a:lnTo>
                  <a:lnTo>
                    <a:pt x="592" y="212"/>
                  </a:lnTo>
                  <a:lnTo>
                    <a:pt x="597" y="216"/>
                  </a:lnTo>
                  <a:lnTo>
                    <a:pt x="597" y="224"/>
                  </a:lnTo>
                  <a:lnTo>
                    <a:pt x="592" y="226"/>
                  </a:lnTo>
                  <a:lnTo>
                    <a:pt x="589" y="243"/>
                  </a:lnTo>
                  <a:lnTo>
                    <a:pt x="573" y="243"/>
                  </a:lnTo>
                  <a:lnTo>
                    <a:pt x="556" y="262"/>
                  </a:lnTo>
                  <a:lnTo>
                    <a:pt x="554" y="279"/>
                  </a:lnTo>
                  <a:lnTo>
                    <a:pt x="543" y="297"/>
                  </a:lnTo>
                  <a:lnTo>
                    <a:pt x="533" y="327"/>
                  </a:lnTo>
                  <a:lnTo>
                    <a:pt x="517" y="332"/>
                  </a:lnTo>
                  <a:lnTo>
                    <a:pt x="515" y="354"/>
                  </a:lnTo>
                  <a:lnTo>
                    <a:pt x="510" y="357"/>
                  </a:lnTo>
                  <a:lnTo>
                    <a:pt x="508" y="359"/>
                  </a:lnTo>
                  <a:lnTo>
                    <a:pt x="512" y="373"/>
                  </a:lnTo>
                  <a:lnTo>
                    <a:pt x="502" y="380"/>
                  </a:lnTo>
                  <a:lnTo>
                    <a:pt x="491" y="332"/>
                  </a:lnTo>
                  <a:lnTo>
                    <a:pt x="482" y="351"/>
                  </a:lnTo>
                  <a:lnTo>
                    <a:pt x="474" y="344"/>
                  </a:lnTo>
                  <a:lnTo>
                    <a:pt x="469" y="327"/>
                  </a:lnTo>
                  <a:lnTo>
                    <a:pt x="494" y="298"/>
                  </a:lnTo>
                  <a:lnTo>
                    <a:pt x="449" y="291"/>
                  </a:lnTo>
                  <a:lnTo>
                    <a:pt x="442" y="286"/>
                  </a:lnTo>
                  <a:lnTo>
                    <a:pt x="439" y="267"/>
                  </a:lnTo>
                  <a:lnTo>
                    <a:pt x="436" y="275"/>
                  </a:lnTo>
                  <a:lnTo>
                    <a:pt x="430" y="275"/>
                  </a:lnTo>
                  <a:lnTo>
                    <a:pt x="425" y="262"/>
                  </a:lnTo>
                  <a:lnTo>
                    <a:pt x="421" y="272"/>
                  </a:lnTo>
                  <a:lnTo>
                    <a:pt x="416" y="259"/>
                  </a:lnTo>
                  <a:lnTo>
                    <a:pt x="409" y="277"/>
                  </a:lnTo>
                  <a:lnTo>
                    <a:pt x="411" y="284"/>
                  </a:lnTo>
                  <a:lnTo>
                    <a:pt x="420" y="286"/>
                  </a:lnTo>
                  <a:lnTo>
                    <a:pt x="420" y="294"/>
                  </a:lnTo>
                  <a:lnTo>
                    <a:pt x="411" y="294"/>
                  </a:lnTo>
                  <a:lnTo>
                    <a:pt x="405" y="305"/>
                  </a:lnTo>
                  <a:lnTo>
                    <a:pt x="418" y="318"/>
                  </a:lnTo>
                  <a:lnTo>
                    <a:pt x="416" y="335"/>
                  </a:lnTo>
                  <a:lnTo>
                    <a:pt x="425" y="387"/>
                  </a:lnTo>
                  <a:lnTo>
                    <a:pt x="421" y="387"/>
                  </a:lnTo>
                  <a:lnTo>
                    <a:pt x="420" y="382"/>
                  </a:lnTo>
                  <a:lnTo>
                    <a:pt x="420" y="387"/>
                  </a:lnTo>
                  <a:lnTo>
                    <a:pt x="411" y="390"/>
                  </a:lnTo>
                  <a:lnTo>
                    <a:pt x="409" y="373"/>
                  </a:lnTo>
                  <a:lnTo>
                    <a:pt x="405" y="382"/>
                  </a:lnTo>
                  <a:lnTo>
                    <a:pt x="387" y="392"/>
                  </a:lnTo>
                  <a:lnTo>
                    <a:pt x="387" y="412"/>
                  </a:lnTo>
                  <a:lnTo>
                    <a:pt x="372" y="428"/>
                  </a:lnTo>
                  <a:lnTo>
                    <a:pt x="345" y="445"/>
                  </a:lnTo>
                  <a:lnTo>
                    <a:pt x="329" y="469"/>
                  </a:lnTo>
                  <a:lnTo>
                    <a:pt x="291" y="501"/>
                  </a:lnTo>
                  <a:lnTo>
                    <a:pt x="287" y="513"/>
                  </a:lnTo>
                  <a:lnTo>
                    <a:pt x="268" y="520"/>
                  </a:lnTo>
                  <a:lnTo>
                    <a:pt x="261" y="534"/>
                  </a:lnTo>
                  <a:lnTo>
                    <a:pt x="250" y="534"/>
                  </a:lnTo>
                  <a:lnTo>
                    <a:pt x="244" y="543"/>
                  </a:lnTo>
                  <a:lnTo>
                    <a:pt x="246" y="584"/>
                  </a:lnTo>
                  <a:lnTo>
                    <a:pt x="250" y="594"/>
                  </a:lnTo>
                  <a:lnTo>
                    <a:pt x="240" y="633"/>
                  </a:lnTo>
                  <a:lnTo>
                    <a:pt x="240" y="665"/>
                  </a:lnTo>
                  <a:lnTo>
                    <a:pt x="230" y="665"/>
                  </a:lnTo>
                  <a:lnTo>
                    <a:pt x="223" y="681"/>
                  </a:lnTo>
                  <a:lnTo>
                    <a:pt x="223" y="688"/>
                  </a:lnTo>
                  <a:lnTo>
                    <a:pt x="207" y="693"/>
                  </a:lnTo>
                  <a:lnTo>
                    <a:pt x="204" y="707"/>
                  </a:lnTo>
                  <a:lnTo>
                    <a:pt x="196" y="717"/>
                  </a:lnTo>
                  <a:lnTo>
                    <a:pt x="190" y="717"/>
                  </a:lnTo>
                  <a:lnTo>
                    <a:pt x="176" y="695"/>
                  </a:lnTo>
                  <a:lnTo>
                    <a:pt x="157" y="635"/>
                  </a:lnTo>
                  <a:lnTo>
                    <a:pt x="144" y="616"/>
                  </a:lnTo>
                  <a:lnTo>
                    <a:pt x="139" y="584"/>
                  </a:lnTo>
                  <a:lnTo>
                    <a:pt x="122" y="551"/>
                  </a:lnTo>
                  <a:lnTo>
                    <a:pt x="122" y="537"/>
                  </a:lnTo>
                  <a:lnTo>
                    <a:pt x="118" y="539"/>
                  </a:lnTo>
                  <a:lnTo>
                    <a:pt x="113" y="532"/>
                  </a:lnTo>
                  <a:lnTo>
                    <a:pt x="108" y="513"/>
                  </a:lnTo>
                  <a:lnTo>
                    <a:pt x="97" y="466"/>
                  </a:lnTo>
                  <a:lnTo>
                    <a:pt x="99" y="452"/>
                  </a:lnTo>
                  <a:lnTo>
                    <a:pt x="97" y="452"/>
                  </a:lnTo>
                  <a:lnTo>
                    <a:pt x="92" y="436"/>
                  </a:lnTo>
                  <a:lnTo>
                    <a:pt x="97" y="417"/>
                  </a:lnTo>
                  <a:lnTo>
                    <a:pt x="91" y="380"/>
                  </a:lnTo>
                  <a:lnTo>
                    <a:pt x="97" y="371"/>
                  </a:lnTo>
                  <a:lnTo>
                    <a:pt x="85" y="368"/>
                  </a:lnTo>
                  <a:lnTo>
                    <a:pt x="78" y="400"/>
                  </a:lnTo>
                  <a:lnTo>
                    <a:pt x="64" y="406"/>
                  </a:lnTo>
                  <a:lnTo>
                    <a:pt x="49" y="406"/>
                  </a:lnTo>
                  <a:lnTo>
                    <a:pt x="21" y="376"/>
                  </a:lnTo>
                  <a:lnTo>
                    <a:pt x="19" y="368"/>
                  </a:lnTo>
                  <a:lnTo>
                    <a:pt x="38" y="366"/>
                  </a:lnTo>
                  <a:lnTo>
                    <a:pt x="45" y="359"/>
                  </a:lnTo>
                  <a:lnTo>
                    <a:pt x="47" y="346"/>
                  </a:lnTo>
                  <a:lnTo>
                    <a:pt x="35" y="357"/>
                  </a:lnTo>
                  <a:lnTo>
                    <a:pt x="19" y="357"/>
                  </a:lnTo>
                  <a:lnTo>
                    <a:pt x="0" y="332"/>
                  </a:lnTo>
                  <a:lnTo>
                    <a:pt x="5" y="327"/>
                  </a:lnTo>
                  <a:lnTo>
                    <a:pt x="16" y="327"/>
                  </a:lnTo>
                  <a:lnTo>
                    <a:pt x="19" y="316"/>
                  </a:lnTo>
                  <a:lnTo>
                    <a:pt x="41" y="322"/>
                  </a:lnTo>
                  <a:lnTo>
                    <a:pt x="52" y="316"/>
                  </a:lnTo>
                  <a:lnTo>
                    <a:pt x="56" y="320"/>
                  </a:lnTo>
                  <a:lnTo>
                    <a:pt x="64" y="316"/>
                  </a:lnTo>
                  <a:lnTo>
                    <a:pt x="54" y="284"/>
                  </a:lnTo>
                  <a:lnTo>
                    <a:pt x="43" y="277"/>
                  </a:lnTo>
                  <a:lnTo>
                    <a:pt x="45" y="262"/>
                  </a:lnTo>
                  <a:lnTo>
                    <a:pt x="31" y="257"/>
                  </a:lnTo>
                  <a:lnTo>
                    <a:pt x="33" y="245"/>
                  </a:lnTo>
                  <a:lnTo>
                    <a:pt x="52" y="219"/>
                  </a:lnTo>
                  <a:lnTo>
                    <a:pt x="59" y="229"/>
                  </a:lnTo>
                  <a:lnTo>
                    <a:pt x="78" y="224"/>
                  </a:lnTo>
                  <a:lnTo>
                    <a:pt x="89" y="202"/>
                  </a:lnTo>
                  <a:lnTo>
                    <a:pt x="99" y="196"/>
                  </a:lnTo>
                  <a:lnTo>
                    <a:pt x="111" y="171"/>
                  </a:lnTo>
                  <a:lnTo>
                    <a:pt x="118" y="166"/>
                  </a:lnTo>
                  <a:lnTo>
                    <a:pt x="120" y="158"/>
                  </a:lnTo>
                  <a:lnTo>
                    <a:pt x="128" y="144"/>
                  </a:lnTo>
                  <a:lnTo>
                    <a:pt x="141" y="139"/>
                  </a:lnTo>
                  <a:lnTo>
                    <a:pt x="134" y="134"/>
                  </a:lnTo>
                  <a:lnTo>
                    <a:pt x="139" y="130"/>
                  </a:lnTo>
                  <a:lnTo>
                    <a:pt x="134" y="123"/>
                  </a:lnTo>
                  <a:lnTo>
                    <a:pt x="136" y="115"/>
                  </a:lnTo>
                  <a:lnTo>
                    <a:pt x="151" y="109"/>
                  </a:lnTo>
                  <a:lnTo>
                    <a:pt x="148" y="101"/>
                  </a:lnTo>
                  <a:lnTo>
                    <a:pt x="139" y="98"/>
                  </a:lnTo>
                  <a:lnTo>
                    <a:pt x="136" y="92"/>
                  </a:lnTo>
                  <a:lnTo>
                    <a:pt x="128" y="89"/>
                  </a:lnTo>
                  <a:lnTo>
                    <a:pt x="122" y="79"/>
                  </a:lnTo>
                  <a:lnTo>
                    <a:pt x="128" y="70"/>
                  </a:lnTo>
                  <a:lnTo>
                    <a:pt x="122" y="63"/>
                  </a:lnTo>
                  <a:lnTo>
                    <a:pt x="128" y="58"/>
                  </a:lnTo>
                  <a:lnTo>
                    <a:pt x="120" y="54"/>
                  </a:lnTo>
                  <a:lnTo>
                    <a:pt x="122" y="49"/>
                  </a:lnTo>
                  <a:lnTo>
                    <a:pt x="118" y="46"/>
                  </a:lnTo>
                  <a:lnTo>
                    <a:pt x="122" y="33"/>
                  </a:lnTo>
                  <a:lnTo>
                    <a:pt x="128" y="32"/>
                  </a:lnTo>
                  <a:lnTo>
                    <a:pt x="155" y="41"/>
                  </a:lnTo>
                  <a:lnTo>
                    <a:pt x="172" y="33"/>
                  </a:lnTo>
                  <a:lnTo>
                    <a:pt x="179" y="36"/>
                  </a:lnTo>
                  <a:lnTo>
                    <a:pt x="184" y="27"/>
                  </a:lnTo>
                  <a:lnTo>
                    <a:pt x="196" y="14"/>
                  </a:lnTo>
                  <a:lnTo>
                    <a:pt x="230" y="0"/>
                  </a:lnTo>
                  <a:lnTo>
                    <a:pt x="244" y="10"/>
                  </a:lnTo>
                  <a:lnTo>
                    <a:pt x="246" y="17"/>
                  </a:lnTo>
                  <a:lnTo>
                    <a:pt x="252" y="14"/>
                  </a:lnTo>
                  <a:lnTo>
                    <a:pt x="246" y="36"/>
                  </a:lnTo>
                  <a:lnTo>
                    <a:pt x="235" y="46"/>
                  </a:lnTo>
                  <a:lnTo>
                    <a:pt x="235" y="55"/>
                  </a:lnTo>
                  <a:lnTo>
                    <a:pt x="223" y="58"/>
                  </a:lnTo>
                  <a:lnTo>
                    <a:pt x="223" y="74"/>
                  </a:lnTo>
                  <a:lnTo>
                    <a:pt x="233" y="82"/>
                  </a:lnTo>
                  <a:lnTo>
                    <a:pt x="235" y="95"/>
                  </a:lnTo>
                  <a:lnTo>
                    <a:pt x="223" y="104"/>
                  </a:lnTo>
                  <a:lnTo>
                    <a:pt x="219" y="95"/>
                  </a:lnTo>
                  <a:lnTo>
                    <a:pt x="212" y="98"/>
                  </a:lnTo>
                  <a:lnTo>
                    <a:pt x="219" y="115"/>
                  </a:lnTo>
                  <a:lnTo>
                    <a:pt x="219" y="130"/>
                  </a:lnTo>
                  <a:lnTo>
                    <a:pt x="223" y="139"/>
                  </a:lnTo>
                  <a:lnTo>
                    <a:pt x="233" y="139"/>
                  </a:lnTo>
                  <a:lnTo>
                    <a:pt x="266" y="161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1319" name=""/>
          <p:cNvGrpSpPr/>
          <p:nvPr/>
        </p:nvGrpSpPr>
        <p:grpSpPr>
          <a:xfrm>
            <a:off x="7316640" y="3705120"/>
            <a:ext cx="12960" cy="77760"/>
            <a:chOff x="7316640" y="3705120"/>
            <a:chExt cx="12960" cy="77760"/>
          </a:xfrm>
        </p:grpSpPr>
        <p:sp>
          <p:nvSpPr>
            <p:cNvPr id="1320" name=""/>
            <p:cNvSpPr/>
            <p:nvPr/>
          </p:nvSpPr>
          <p:spPr>
            <a:xfrm>
              <a:off x="7316640" y="3705120"/>
              <a:ext cx="12960" cy="77760"/>
            </a:xfrm>
            <a:custGeom>
              <a:avLst/>
              <a:gdLst/>
              <a:ahLst/>
              <a:rect l="l" t="t" r="r" b="b"/>
              <a:pathLst>
                <a:path w="8" h="49">
                  <a:moveTo>
                    <a:pt x="8" y="0"/>
                  </a:moveTo>
                  <a:lnTo>
                    <a:pt x="0" y="41"/>
                  </a:lnTo>
                  <a:lnTo>
                    <a:pt x="2" y="49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30960" bIns="309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321" name=""/>
            <p:cNvSpPr/>
            <p:nvPr/>
          </p:nvSpPr>
          <p:spPr>
            <a:xfrm>
              <a:off x="7316640" y="3705120"/>
              <a:ext cx="12960" cy="77760"/>
            </a:xfrm>
            <a:custGeom>
              <a:avLst/>
              <a:gdLst/>
              <a:ahLst/>
              <a:rect l="l" t="t" r="r" b="b"/>
              <a:pathLst>
                <a:path w="8" h="49">
                  <a:moveTo>
                    <a:pt x="8" y="0"/>
                  </a:moveTo>
                  <a:lnTo>
                    <a:pt x="0" y="41"/>
                  </a:lnTo>
                  <a:lnTo>
                    <a:pt x="2" y="49"/>
                  </a:lnTo>
                  <a:lnTo>
                    <a:pt x="8" y="0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30960" bIns="309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1322" name=""/>
          <p:cNvSpPr/>
          <p:nvPr/>
        </p:nvSpPr>
        <p:spPr>
          <a:xfrm>
            <a:off x="7353360" y="3948120"/>
            <a:ext cx="4680" cy="15840"/>
          </a:xfrm>
          <a:custGeom>
            <a:avLst/>
            <a:gdLst/>
            <a:ahLst/>
            <a:rect l="l" t="t" r="r" b="b"/>
            <a:pathLst>
              <a:path w="3" h="10">
                <a:moveTo>
                  <a:pt x="3" y="0"/>
                </a:moveTo>
                <a:lnTo>
                  <a:pt x="0" y="2"/>
                </a:lnTo>
                <a:lnTo>
                  <a:pt x="2" y="10"/>
                </a:lnTo>
                <a:lnTo>
                  <a:pt x="3" y="0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1323" name=""/>
          <p:cNvGrpSpPr/>
          <p:nvPr/>
        </p:nvGrpSpPr>
        <p:grpSpPr>
          <a:xfrm>
            <a:off x="7353360" y="3948120"/>
            <a:ext cx="4680" cy="15840"/>
            <a:chOff x="7353360" y="3948120"/>
            <a:chExt cx="4680" cy="15840"/>
          </a:xfrm>
        </p:grpSpPr>
        <p:sp>
          <p:nvSpPr>
            <p:cNvPr id="1324" name=""/>
            <p:cNvSpPr/>
            <p:nvPr/>
          </p:nvSpPr>
          <p:spPr>
            <a:xfrm>
              <a:off x="7353360" y="3948120"/>
              <a:ext cx="4680" cy="15840"/>
            </a:xfrm>
            <a:custGeom>
              <a:avLst/>
              <a:gdLst/>
              <a:ahLst/>
              <a:rect l="l" t="t" r="r" b="b"/>
              <a:pathLst>
                <a:path w="3" h="10">
                  <a:moveTo>
                    <a:pt x="3" y="0"/>
                  </a:moveTo>
                  <a:lnTo>
                    <a:pt x="0" y="2"/>
                  </a:lnTo>
                  <a:lnTo>
                    <a:pt x="2" y="1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0960" bIns="-309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325" name=""/>
            <p:cNvSpPr/>
            <p:nvPr/>
          </p:nvSpPr>
          <p:spPr>
            <a:xfrm>
              <a:off x="7353360" y="3948120"/>
              <a:ext cx="4680" cy="15840"/>
            </a:xfrm>
            <a:custGeom>
              <a:avLst/>
              <a:gdLst/>
              <a:ahLst/>
              <a:rect l="l" t="t" r="r" b="b"/>
              <a:pathLst>
                <a:path w="3" h="10">
                  <a:moveTo>
                    <a:pt x="3" y="0"/>
                  </a:moveTo>
                  <a:lnTo>
                    <a:pt x="0" y="2"/>
                  </a:lnTo>
                  <a:lnTo>
                    <a:pt x="2" y="10"/>
                  </a:lnTo>
                  <a:lnTo>
                    <a:pt x="3" y="0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0960" bIns="-309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1326" name=""/>
          <p:cNvSpPr/>
          <p:nvPr/>
        </p:nvSpPr>
        <p:spPr>
          <a:xfrm>
            <a:off x="7162920" y="1925640"/>
            <a:ext cx="1020600" cy="581040"/>
          </a:xfrm>
          <a:custGeom>
            <a:avLst/>
            <a:gdLst/>
            <a:ahLst/>
            <a:rect l="l" t="t" r="r" b="b"/>
            <a:pathLst>
              <a:path w="643" h="366">
                <a:moveTo>
                  <a:pt x="0" y="119"/>
                </a:moveTo>
                <a:lnTo>
                  <a:pt x="5" y="136"/>
                </a:lnTo>
                <a:lnTo>
                  <a:pt x="20" y="155"/>
                </a:lnTo>
                <a:lnTo>
                  <a:pt x="47" y="163"/>
                </a:lnTo>
                <a:lnTo>
                  <a:pt x="49" y="169"/>
                </a:lnTo>
                <a:lnTo>
                  <a:pt x="59" y="203"/>
                </a:lnTo>
                <a:lnTo>
                  <a:pt x="62" y="232"/>
                </a:lnTo>
                <a:lnTo>
                  <a:pt x="57" y="246"/>
                </a:lnTo>
                <a:lnTo>
                  <a:pt x="90" y="259"/>
                </a:lnTo>
                <a:lnTo>
                  <a:pt x="104" y="256"/>
                </a:lnTo>
                <a:lnTo>
                  <a:pt x="153" y="280"/>
                </a:lnTo>
                <a:lnTo>
                  <a:pt x="167" y="308"/>
                </a:lnTo>
                <a:lnTo>
                  <a:pt x="188" y="330"/>
                </a:lnTo>
                <a:lnTo>
                  <a:pt x="264" y="328"/>
                </a:lnTo>
                <a:lnTo>
                  <a:pt x="297" y="347"/>
                </a:lnTo>
                <a:lnTo>
                  <a:pt x="347" y="366"/>
                </a:lnTo>
                <a:lnTo>
                  <a:pt x="402" y="340"/>
                </a:lnTo>
                <a:lnTo>
                  <a:pt x="430" y="343"/>
                </a:lnTo>
                <a:lnTo>
                  <a:pt x="453" y="335"/>
                </a:lnTo>
                <a:lnTo>
                  <a:pt x="491" y="297"/>
                </a:lnTo>
                <a:lnTo>
                  <a:pt x="481" y="280"/>
                </a:lnTo>
                <a:lnTo>
                  <a:pt x="491" y="259"/>
                </a:lnTo>
                <a:lnTo>
                  <a:pt x="498" y="253"/>
                </a:lnTo>
                <a:lnTo>
                  <a:pt x="522" y="265"/>
                </a:lnTo>
                <a:lnTo>
                  <a:pt x="547" y="239"/>
                </a:lnTo>
                <a:lnTo>
                  <a:pt x="564" y="234"/>
                </a:lnTo>
                <a:lnTo>
                  <a:pt x="589" y="203"/>
                </a:lnTo>
                <a:lnTo>
                  <a:pt x="643" y="198"/>
                </a:lnTo>
                <a:lnTo>
                  <a:pt x="636" y="188"/>
                </a:lnTo>
                <a:lnTo>
                  <a:pt x="636" y="174"/>
                </a:lnTo>
                <a:lnTo>
                  <a:pt x="618" y="152"/>
                </a:lnTo>
                <a:lnTo>
                  <a:pt x="592" y="169"/>
                </a:lnTo>
                <a:lnTo>
                  <a:pt x="566" y="164"/>
                </a:lnTo>
                <a:lnTo>
                  <a:pt x="562" y="150"/>
                </a:lnTo>
                <a:lnTo>
                  <a:pt x="564" y="111"/>
                </a:lnTo>
                <a:lnTo>
                  <a:pt x="580" y="82"/>
                </a:lnTo>
                <a:lnTo>
                  <a:pt x="566" y="84"/>
                </a:lnTo>
                <a:lnTo>
                  <a:pt x="543" y="73"/>
                </a:lnTo>
                <a:lnTo>
                  <a:pt x="510" y="97"/>
                </a:lnTo>
                <a:lnTo>
                  <a:pt x="469" y="111"/>
                </a:lnTo>
                <a:lnTo>
                  <a:pt x="453" y="109"/>
                </a:lnTo>
                <a:lnTo>
                  <a:pt x="425" y="101"/>
                </a:lnTo>
                <a:lnTo>
                  <a:pt x="409" y="87"/>
                </a:lnTo>
                <a:lnTo>
                  <a:pt x="362" y="60"/>
                </a:lnTo>
                <a:lnTo>
                  <a:pt x="348" y="56"/>
                </a:lnTo>
                <a:lnTo>
                  <a:pt x="320" y="73"/>
                </a:lnTo>
                <a:lnTo>
                  <a:pt x="308" y="68"/>
                </a:lnTo>
                <a:lnTo>
                  <a:pt x="291" y="54"/>
                </a:lnTo>
                <a:lnTo>
                  <a:pt x="287" y="24"/>
                </a:lnTo>
                <a:lnTo>
                  <a:pt x="231" y="0"/>
                </a:lnTo>
                <a:lnTo>
                  <a:pt x="204" y="27"/>
                </a:lnTo>
                <a:lnTo>
                  <a:pt x="209" y="56"/>
                </a:lnTo>
                <a:lnTo>
                  <a:pt x="204" y="63"/>
                </a:lnTo>
                <a:lnTo>
                  <a:pt x="207" y="78"/>
                </a:lnTo>
                <a:lnTo>
                  <a:pt x="202" y="81"/>
                </a:lnTo>
                <a:lnTo>
                  <a:pt x="144" y="81"/>
                </a:lnTo>
                <a:lnTo>
                  <a:pt x="132" y="65"/>
                </a:lnTo>
                <a:lnTo>
                  <a:pt x="82" y="59"/>
                </a:lnTo>
                <a:lnTo>
                  <a:pt x="57" y="68"/>
                </a:lnTo>
                <a:lnTo>
                  <a:pt x="10" y="101"/>
                </a:lnTo>
                <a:lnTo>
                  <a:pt x="0" y="119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1327" name=""/>
          <p:cNvGrpSpPr/>
          <p:nvPr/>
        </p:nvGrpSpPr>
        <p:grpSpPr>
          <a:xfrm>
            <a:off x="7162920" y="1925640"/>
            <a:ext cx="1020600" cy="581040"/>
            <a:chOff x="7162920" y="1925640"/>
            <a:chExt cx="1020600" cy="581040"/>
          </a:xfrm>
        </p:grpSpPr>
        <p:sp>
          <p:nvSpPr>
            <p:cNvPr id="1328" name=""/>
            <p:cNvSpPr/>
            <p:nvPr/>
          </p:nvSpPr>
          <p:spPr>
            <a:xfrm>
              <a:off x="7162920" y="1925640"/>
              <a:ext cx="1020600" cy="581040"/>
            </a:xfrm>
            <a:custGeom>
              <a:avLst/>
              <a:gdLst/>
              <a:ahLst/>
              <a:rect l="l" t="t" r="r" b="b"/>
              <a:pathLst>
                <a:path w="643" h="366">
                  <a:moveTo>
                    <a:pt x="0" y="119"/>
                  </a:moveTo>
                  <a:lnTo>
                    <a:pt x="5" y="136"/>
                  </a:lnTo>
                  <a:lnTo>
                    <a:pt x="20" y="155"/>
                  </a:lnTo>
                  <a:lnTo>
                    <a:pt x="47" y="163"/>
                  </a:lnTo>
                  <a:lnTo>
                    <a:pt x="49" y="169"/>
                  </a:lnTo>
                  <a:lnTo>
                    <a:pt x="59" y="203"/>
                  </a:lnTo>
                  <a:lnTo>
                    <a:pt x="62" y="232"/>
                  </a:lnTo>
                  <a:lnTo>
                    <a:pt x="57" y="246"/>
                  </a:lnTo>
                  <a:lnTo>
                    <a:pt x="90" y="259"/>
                  </a:lnTo>
                  <a:lnTo>
                    <a:pt x="104" y="256"/>
                  </a:lnTo>
                  <a:lnTo>
                    <a:pt x="153" y="280"/>
                  </a:lnTo>
                  <a:lnTo>
                    <a:pt x="167" y="308"/>
                  </a:lnTo>
                  <a:lnTo>
                    <a:pt x="188" y="330"/>
                  </a:lnTo>
                  <a:lnTo>
                    <a:pt x="264" y="328"/>
                  </a:lnTo>
                  <a:lnTo>
                    <a:pt x="297" y="347"/>
                  </a:lnTo>
                  <a:lnTo>
                    <a:pt x="347" y="366"/>
                  </a:lnTo>
                  <a:lnTo>
                    <a:pt x="402" y="340"/>
                  </a:lnTo>
                  <a:lnTo>
                    <a:pt x="430" y="343"/>
                  </a:lnTo>
                  <a:lnTo>
                    <a:pt x="453" y="335"/>
                  </a:lnTo>
                  <a:lnTo>
                    <a:pt x="491" y="297"/>
                  </a:lnTo>
                  <a:lnTo>
                    <a:pt x="481" y="280"/>
                  </a:lnTo>
                  <a:lnTo>
                    <a:pt x="491" y="259"/>
                  </a:lnTo>
                  <a:lnTo>
                    <a:pt x="498" y="253"/>
                  </a:lnTo>
                  <a:lnTo>
                    <a:pt x="522" y="265"/>
                  </a:lnTo>
                  <a:lnTo>
                    <a:pt x="547" y="239"/>
                  </a:lnTo>
                  <a:lnTo>
                    <a:pt x="564" y="234"/>
                  </a:lnTo>
                  <a:lnTo>
                    <a:pt x="589" y="203"/>
                  </a:lnTo>
                  <a:lnTo>
                    <a:pt x="643" y="198"/>
                  </a:lnTo>
                  <a:lnTo>
                    <a:pt x="636" y="188"/>
                  </a:lnTo>
                  <a:lnTo>
                    <a:pt x="636" y="174"/>
                  </a:lnTo>
                  <a:lnTo>
                    <a:pt x="618" y="152"/>
                  </a:lnTo>
                  <a:lnTo>
                    <a:pt x="592" y="169"/>
                  </a:lnTo>
                  <a:lnTo>
                    <a:pt x="566" y="164"/>
                  </a:lnTo>
                  <a:lnTo>
                    <a:pt x="562" y="150"/>
                  </a:lnTo>
                  <a:lnTo>
                    <a:pt x="564" y="111"/>
                  </a:lnTo>
                  <a:lnTo>
                    <a:pt x="580" y="82"/>
                  </a:lnTo>
                  <a:lnTo>
                    <a:pt x="566" y="84"/>
                  </a:lnTo>
                  <a:lnTo>
                    <a:pt x="543" y="73"/>
                  </a:lnTo>
                  <a:lnTo>
                    <a:pt x="510" y="97"/>
                  </a:lnTo>
                  <a:lnTo>
                    <a:pt x="469" y="111"/>
                  </a:lnTo>
                  <a:lnTo>
                    <a:pt x="453" y="109"/>
                  </a:lnTo>
                  <a:lnTo>
                    <a:pt x="425" y="101"/>
                  </a:lnTo>
                  <a:lnTo>
                    <a:pt x="409" y="87"/>
                  </a:lnTo>
                  <a:lnTo>
                    <a:pt x="362" y="60"/>
                  </a:lnTo>
                  <a:lnTo>
                    <a:pt x="348" y="56"/>
                  </a:lnTo>
                  <a:lnTo>
                    <a:pt x="320" y="73"/>
                  </a:lnTo>
                  <a:lnTo>
                    <a:pt x="308" y="68"/>
                  </a:lnTo>
                  <a:lnTo>
                    <a:pt x="291" y="54"/>
                  </a:lnTo>
                  <a:lnTo>
                    <a:pt x="287" y="24"/>
                  </a:lnTo>
                  <a:lnTo>
                    <a:pt x="231" y="0"/>
                  </a:lnTo>
                  <a:lnTo>
                    <a:pt x="204" y="27"/>
                  </a:lnTo>
                  <a:lnTo>
                    <a:pt x="209" y="56"/>
                  </a:lnTo>
                  <a:lnTo>
                    <a:pt x="204" y="63"/>
                  </a:lnTo>
                  <a:lnTo>
                    <a:pt x="207" y="78"/>
                  </a:lnTo>
                  <a:lnTo>
                    <a:pt x="202" y="81"/>
                  </a:lnTo>
                  <a:lnTo>
                    <a:pt x="144" y="81"/>
                  </a:lnTo>
                  <a:lnTo>
                    <a:pt x="132" y="65"/>
                  </a:lnTo>
                  <a:lnTo>
                    <a:pt x="82" y="59"/>
                  </a:lnTo>
                  <a:lnTo>
                    <a:pt x="57" y="68"/>
                  </a:lnTo>
                  <a:lnTo>
                    <a:pt x="10" y="101"/>
                  </a:lnTo>
                  <a:lnTo>
                    <a:pt x="0" y="119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329" name=""/>
            <p:cNvSpPr/>
            <p:nvPr/>
          </p:nvSpPr>
          <p:spPr>
            <a:xfrm>
              <a:off x="7162920" y="1925640"/>
              <a:ext cx="1020600" cy="581040"/>
            </a:xfrm>
            <a:custGeom>
              <a:avLst/>
              <a:gdLst/>
              <a:ahLst/>
              <a:rect l="l" t="t" r="r" b="b"/>
              <a:pathLst>
                <a:path w="643" h="366">
                  <a:moveTo>
                    <a:pt x="0" y="119"/>
                  </a:moveTo>
                  <a:lnTo>
                    <a:pt x="5" y="136"/>
                  </a:lnTo>
                  <a:lnTo>
                    <a:pt x="20" y="155"/>
                  </a:lnTo>
                  <a:lnTo>
                    <a:pt x="47" y="163"/>
                  </a:lnTo>
                  <a:lnTo>
                    <a:pt x="49" y="169"/>
                  </a:lnTo>
                  <a:lnTo>
                    <a:pt x="59" y="203"/>
                  </a:lnTo>
                  <a:lnTo>
                    <a:pt x="62" y="232"/>
                  </a:lnTo>
                  <a:lnTo>
                    <a:pt x="57" y="246"/>
                  </a:lnTo>
                  <a:lnTo>
                    <a:pt x="90" y="259"/>
                  </a:lnTo>
                  <a:lnTo>
                    <a:pt x="104" y="256"/>
                  </a:lnTo>
                  <a:lnTo>
                    <a:pt x="153" y="280"/>
                  </a:lnTo>
                  <a:lnTo>
                    <a:pt x="167" y="308"/>
                  </a:lnTo>
                  <a:lnTo>
                    <a:pt x="188" y="330"/>
                  </a:lnTo>
                  <a:lnTo>
                    <a:pt x="264" y="328"/>
                  </a:lnTo>
                  <a:lnTo>
                    <a:pt x="297" y="347"/>
                  </a:lnTo>
                  <a:lnTo>
                    <a:pt x="347" y="366"/>
                  </a:lnTo>
                  <a:lnTo>
                    <a:pt x="402" y="340"/>
                  </a:lnTo>
                  <a:lnTo>
                    <a:pt x="430" y="343"/>
                  </a:lnTo>
                  <a:lnTo>
                    <a:pt x="453" y="335"/>
                  </a:lnTo>
                  <a:lnTo>
                    <a:pt x="491" y="297"/>
                  </a:lnTo>
                  <a:lnTo>
                    <a:pt x="481" y="280"/>
                  </a:lnTo>
                  <a:lnTo>
                    <a:pt x="491" y="259"/>
                  </a:lnTo>
                  <a:lnTo>
                    <a:pt x="498" y="253"/>
                  </a:lnTo>
                  <a:lnTo>
                    <a:pt x="522" y="265"/>
                  </a:lnTo>
                  <a:lnTo>
                    <a:pt x="547" y="239"/>
                  </a:lnTo>
                  <a:lnTo>
                    <a:pt x="564" y="234"/>
                  </a:lnTo>
                  <a:lnTo>
                    <a:pt x="589" y="203"/>
                  </a:lnTo>
                  <a:lnTo>
                    <a:pt x="643" y="198"/>
                  </a:lnTo>
                  <a:lnTo>
                    <a:pt x="636" y="188"/>
                  </a:lnTo>
                  <a:lnTo>
                    <a:pt x="636" y="174"/>
                  </a:lnTo>
                  <a:lnTo>
                    <a:pt x="618" y="152"/>
                  </a:lnTo>
                  <a:lnTo>
                    <a:pt x="592" y="169"/>
                  </a:lnTo>
                  <a:lnTo>
                    <a:pt x="566" y="164"/>
                  </a:lnTo>
                  <a:lnTo>
                    <a:pt x="562" y="150"/>
                  </a:lnTo>
                  <a:lnTo>
                    <a:pt x="564" y="111"/>
                  </a:lnTo>
                  <a:lnTo>
                    <a:pt x="580" y="82"/>
                  </a:lnTo>
                  <a:lnTo>
                    <a:pt x="566" y="84"/>
                  </a:lnTo>
                  <a:lnTo>
                    <a:pt x="543" y="73"/>
                  </a:lnTo>
                  <a:lnTo>
                    <a:pt x="510" y="97"/>
                  </a:lnTo>
                  <a:lnTo>
                    <a:pt x="469" y="111"/>
                  </a:lnTo>
                  <a:lnTo>
                    <a:pt x="453" y="109"/>
                  </a:lnTo>
                  <a:lnTo>
                    <a:pt x="425" y="101"/>
                  </a:lnTo>
                  <a:lnTo>
                    <a:pt x="409" y="87"/>
                  </a:lnTo>
                  <a:lnTo>
                    <a:pt x="362" y="60"/>
                  </a:lnTo>
                  <a:lnTo>
                    <a:pt x="348" y="56"/>
                  </a:lnTo>
                  <a:lnTo>
                    <a:pt x="320" y="73"/>
                  </a:lnTo>
                  <a:lnTo>
                    <a:pt x="308" y="68"/>
                  </a:lnTo>
                  <a:lnTo>
                    <a:pt x="291" y="54"/>
                  </a:lnTo>
                  <a:lnTo>
                    <a:pt x="287" y="24"/>
                  </a:lnTo>
                  <a:lnTo>
                    <a:pt x="231" y="0"/>
                  </a:lnTo>
                  <a:lnTo>
                    <a:pt x="204" y="27"/>
                  </a:lnTo>
                  <a:lnTo>
                    <a:pt x="209" y="56"/>
                  </a:lnTo>
                  <a:lnTo>
                    <a:pt x="204" y="63"/>
                  </a:lnTo>
                  <a:lnTo>
                    <a:pt x="207" y="78"/>
                  </a:lnTo>
                  <a:lnTo>
                    <a:pt x="202" y="81"/>
                  </a:lnTo>
                  <a:lnTo>
                    <a:pt x="144" y="81"/>
                  </a:lnTo>
                  <a:lnTo>
                    <a:pt x="132" y="65"/>
                  </a:lnTo>
                  <a:lnTo>
                    <a:pt x="82" y="59"/>
                  </a:lnTo>
                  <a:lnTo>
                    <a:pt x="57" y="68"/>
                  </a:lnTo>
                  <a:lnTo>
                    <a:pt x="10" y="101"/>
                  </a:lnTo>
                  <a:lnTo>
                    <a:pt x="0" y="119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1330" name=""/>
          <p:cNvSpPr/>
          <p:nvPr/>
        </p:nvSpPr>
        <p:spPr>
          <a:xfrm>
            <a:off x="5086440" y="1414440"/>
            <a:ext cx="156960" cy="157320"/>
          </a:xfrm>
          <a:custGeom>
            <a:avLst/>
            <a:gdLst/>
            <a:ahLst/>
            <a:rect l="l" t="t" r="r" b="b"/>
            <a:pathLst>
              <a:path w="99" h="99">
                <a:moveTo>
                  <a:pt x="85" y="99"/>
                </a:moveTo>
                <a:lnTo>
                  <a:pt x="85" y="98"/>
                </a:lnTo>
                <a:lnTo>
                  <a:pt x="91" y="87"/>
                </a:lnTo>
                <a:lnTo>
                  <a:pt x="89" y="80"/>
                </a:lnTo>
                <a:lnTo>
                  <a:pt x="87" y="76"/>
                </a:lnTo>
                <a:lnTo>
                  <a:pt x="85" y="66"/>
                </a:lnTo>
                <a:lnTo>
                  <a:pt x="80" y="63"/>
                </a:lnTo>
                <a:lnTo>
                  <a:pt x="76" y="39"/>
                </a:lnTo>
                <a:lnTo>
                  <a:pt x="91" y="35"/>
                </a:lnTo>
                <a:lnTo>
                  <a:pt x="99" y="17"/>
                </a:lnTo>
                <a:lnTo>
                  <a:pt x="99" y="5"/>
                </a:lnTo>
                <a:lnTo>
                  <a:pt x="92" y="0"/>
                </a:lnTo>
                <a:lnTo>
                  <a:pt x="91" y="15"/>
                </a:lnTo>
                <a:lnTo>
                  <a:pt x="89" y="15"/>
                </a:lnTo>
                <a:lnTo>
                  <a:pt x="45" y="5"/>
                </a:lnTo>
                <a:lnTo>
                  <a:pt x="2" y="27"/>
                </a:lnTo>
                <a:lnTo>
                  <a:pt x="0" y="44"/>
                </a:lnTo>
                <a:lnTo>
                  <a:pt x="5" y="46"/>
                </a:lnTo>
                <a:lnTo>
                  <a:pt x="2" y="51"/>
                </a:lnTo>
                <a:lnTo>
                  <a:pt x="5" y="66"/>
                </a:lnTo>
                <a:lnTo>
                  <a:pt x="23" y="63"/>
                </a:lnTo>
                <a:lnTo>
                  <a:pt x="21" y="87"/>
                </a:lnTo>
                <a:lnTo>
                  <a:pt x="41" y="80"/>
                </a:lnTo>
                <a:lnTo>
                  <a:pt x="57" y="87"/>
                </a:lnTo>
                <a:lnTo>
                  <a:pt x="66" y="99"/>
                </a:lnTo>
                <a:lnTo>
                  <a:pt x="78" y="98"/>
                </a:lnTo>
                <a:lnTo>
                  <a:pt x="85" y="99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1331" name=""/>
          <p:cNvGrpSpPr/>
          <p:nvPr/>
        </p:nvGrpSpPr>
        <p:grpSpPr>
          <a:xfrm>
            <a:off x="5086440" y="1414440"/>
            <a:ext cx="156960" cy="157320"/>
            <a:chOff x="5086440" y="1414440"/>
            <a:chExt cx="156960" cy="157320"/>
          </a:xfrm>
        </p:grpSpPr>
        <p:sp>
          <p:nvSpPr>
            <p:cNvPr id="1332" name=""/>
            <p:cNvSpPr/>
            <p:nvPr/>
          </p:nvSpPr>
          <p:spPr>
            <a:xfrm>
              <a:off x="5086440" y="1414440"/>
              <a:ext cx="156960" cy="157320"/>
            </a:xfrm>
            <a:custGeom>
              <a:avLst/>
              <a:gdLst/>
              <a:ahLst/>
              <a:rect l="l" t="t" r="r" b="b"/>
              <a:pathLst>
                <a:path w="99" h="99">
                  <a:moveTo>
                    <a:pt x="85" y="99"/>
                  </a:moveTo>
                  <a:lnTo>
                    <a:pt x="85" y="98"/>
                  </a:lnTo>
                  <a:lnTo>
                    <a:pt x="91" y="87"/>
                  </a:lnTo>
                  <a:lnTo>
                    <a:pt x="89" y="80"/>
                  </a:lnTo>
                  <a:lnTo>
                    <a:pt x="87" y="76"/>
                  </a:lnTo>
                  <a:lnTo>
                    <a:pt x="85" y="66"/>
                  </a:lnTo>
                  <a:lnTo>
                    <a:pt x="80" y="63"/>
                  </a:lnTo>
                  <a:lnTo>
                    <a:pt x="76" y="39"/>
                  </a:lnTo>
                  <a:lnTo>
                    <a:pt x="91" y="35"/>
                  </a:lnTo>
                  <a:lnTo>
                    <a:pt x="99" y="17"/>
                  </a:lnTo>
                  <a:lnTo>
                    <a:pt x="99" y="5"/>
                  </a:lnTo>
                  <a:lnTo>
                    <a:pt x="92" y="0"/>
                  </a:lnTo>
                  <a:lnTo>
                    <a:pt x="91" y="15"/>
                  </a:lnTo>
                  <a:lnTo>
                    <a:pt x="89" y="15"/>
                  </a:lnTo>
                  <a:lnTo>
                    <a:pt x="45" y="5"/>
                  </a:lnTo>
                  <a:lnTo>
                    <a:pt x="2" y="27"/>
                  </a:lnTo>
                  <a:lnTo>
                    <a:pt x="0" y="44"/>
                  </a:lnTo>
                  <a:lnTo>
                    <a:pt x="5" y="46"/>
                  </a:lnTo>
                  <a:lnTo>
                    <a:pt x="2" y="51"/>
                  </a:lnTo>
                  <a:lnTo>
                    <a:pt x="5" y="66"/>
                  </a:lnTo>
                  <a:lnTo>
                    <a:pt x="23" y="63"/>
                  </a:lnTo>
                  <a:lnTo>
                    <a:pt x="21" y="87"/>
                  </a:lnTo>
                  <a:lnTo>
                    <a:pt x="41" y="80"/>
                  </a:lnTo>
                  <a:lnTo>
                    <a:pt x="57" y="87"/>
                  </a:lnTo>
                  <a:lnTo>
                    <a:pt x="66" y="99"/>
                  </a:lnTo>
                  <a:lnTo>
                    <a:pt x="78" y="98"/>
                  </a:lnTo>
                  <a:lnTo>
                    <a:pt x="85" y="99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333" name=""/>
            <p:cNvSpPr/>
            <p:nvPr/>
          </p:nvSpPr>
          <p:spPr>
            <a:xfrm>
              <a:off x="5086440" y="1414440"/>
              <a:ext cx="156960" cy="157320"/>
            </a:xfrm>
            <a:custGeom>
              <a:avLst/>
              <a:gdLst/>
              <a:ahLst/>
              <a:rect l="l" t="t" r="r" b="b"/>
              <a:pathLst>
                <a:path w="99" h="99">
                  <a:moveTo>
                    <a:pt x="85" y="99"/>
                  </a:moveTo>
                  <a:lnTo>
                    <a:pt x="85" y="98"/>
                  </a:lnTo>
                  <a:lnTo>
                    <a:pt x="91" y="87"/>
                  </a:lnTo>
                  <a:lnTo>
                    <a:pt x="89" y="80"/>
                  </a:lnTo>
                  <a:lnTo>
                    <a:pt x="87" y="76"/>
                  </a:lnTo>
                  <a:lnTo>
                    <a:pt x="85" y="66"/>
                  </a:lnTo>
                  <a:lnTo>
                    <a:pt x="80" y="63"/>
                  </a:lnTo>
                  <a:lnTo>
                    <a:pt x="76" y="39"/>
                  </a:lnTo>
                  <a:lnTo>
                    <a:pt x="91" y="35"/>
                  </a:lnTo>
                  <a:lnTo>
                    <a:pt x="99" y="17"/>
                  </a:lnTo>
                  <a:lnTo>
                    <a:pt x="99" y="5"/>
                  </a:lnTo>
                  <a:lnTo>
                    <a:pt x="92" y="0"/>
                  </a:lnTo>
                  <a:lnTo>
                    <a:pt x="91" y="15"/>
                  </a:lnTo>
                  <a:lnTo>
                    <a:pt x="89" y="15"/>
                  </a:lnTo>
                  <a:lnTo>
                    <a:pt x="45" y="5"/>
                  </a:lnTo>
                  <a:lnTo>
                    <a:pt x="2" y="27"/>
                  </a:lnTo>
                  <a:lnTo>
                    <a:pt x="0" y="44"/>
                  </a:lnTo>
                  <a:lnTo>
                    <a:pt x="5" y="46"/>
                  </a:lnTo>
                  <a:lnTo>
                    <a:pt x="2" y="51"/>
                  </a:lnTo>
                  <a:lnTo>
                    <a:pt x="5" y="66"/>
                  </a:lnTo>
                  <a:lnTo>
                    <a:pt x="23" y="63"/>
                  </a:lnTo>
                  <a:lnTo>
                    <a:pt x="21" y="87"/>
                  </a:lnTo>
                  <a:lnTo>
                    <a:pt x="41" y="80"/>
                  </a:lnTo>
                  <a:lnTo>
                    <a:pt x="57" y="87"/>
                  </a:lnTo>
                  <a:lnTo>
                    <a:pt x="66" y="99"/>
                  </a:lnTo>
                  <a:lnTo>
                    <a:pt x="78" y="98"/>
                  </a:lnTo>
                  <a:lnTo>
                    <a:pt x="85" y="99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1334" name=""/>
          <p:cNvSpPr/>
          <p:nvPr/>
        </p:nvSpPr>
        <p:spPr>
          <a:xfrm>
            <a:off x="5008680" y="1539720"/>
            <a:ext cx="239760" cy="165240"/>
          </a:xfrm>
          <a:custGeom>
            <a:avLst/>
            <a:gdLst/>
            <a:ahLst/>
            <a:rect l="l" t="t" r="r" b="b"/>
            <a:pathLst>
              <a:path w="151" h="104">
                <a:moveTo>
                  <a:pt x="0" y="80"/>
                </a:moveTo>
                <a:lnTo>
                  <a:pt x="0" y="56"/>
                </a:lnTo>
                <a:lnTo>
                  <a:pt x="14" y="22"/>
                </a:lnTo>
                <a:lnTo>
                  <a:pt x="31" y="13"/>
                </a:lnTo>
                <a:lnTo>
                  <a:pt x="47" y="41"/>
                </a:lnTo>
                <a:lnTo>
                  <a:pt x="64" y="46"/>
                </a:lnTo>
                <a:lnTo>
                  <a:pt x="68" y="35"/>
                </a:lnTo>
                <a:lnTo>
                  <a:pt x="71" y="8"/>
                </a:lnTo>
                <a:lnTo>
                  <a:pt x="90" y="0"/>
                </a:lnTo>
                <a:lnTo>
                  <a:pt x="107" y="8"/>
                </a:lnTo>
                <a:lnTo>
                  <a:pt x="116" y="19"/>
                </a:lnTo>
                <a:lnTo>
                  <a:pt x="128" y="18"/>
                </a:lnTo>
                <a:lnTo>
                  <a:pt x="134" y="19"/>
                </a:lnTo>
                <a:lnTo>
                  <a:pt x="141" y="32"/>
                </a:lnTo>
                <a:lnTo>
                  <a:pt x="139" y="49"/>
                </a:lnTo>
                <a:lnTo>
                  <a:pt x="144" y="51"/>
                </a:lnTo>
                <a:lnTo>
                  <a:pt x="149" y="63"/>
                </a:lnTo>
                <a:lnTo>
                  <a:pt x="151" y="82"/>
                </a:lnTo>
                <a:lnTo>
                  <a:pt x="144" y="82"/>
                </a:lnTo>
                <a:lnTo>
                  <a:pt x="137" y="98"/>
                </a:lnTo>
                <a:lnTo>
                  <a:pt x="128" y="95"/>
                </a:lnTo>
                <a:lnTo>
                  <a:pt x="122" y="104"/>
                </a:lnTo>
                <a:lnTo>
                  <a:pt x="114" y="100"/>
                </a:lnTo>
                <a:lnTo>
                  <a:pt x="97" y="82"/>
                </a:lnTo>
                <a:lnTo>
                  <a:pt x="89" y="80"/>
                </a:lnTo>
                <a:lnTo>
                  <a:pt x="83" y="68"/>
                </a:lnTo>
                <a:lnTo>
                  <a:pt x="71" y="76"/>
                </a:lnTo>
                <a:lnTo>
                  <a:pt x="57" y="71"/>
                </a:lnTo>
                <a:lnTo>
                  <a:pt x="26" y="71"/>
                </a:lnTo>
                <a:lnTo>
                  <a:pt x="12" y="78"/>
                </a:lnTo>
                <a:lnTo>
                  <a:pt x="6" y="85"/>
                </a:lnTo>
                <a:lnTo>
                  <a:pt x="0" y="80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1335" name=""/>
          <p:cNvGrpSpPr/>
          <p:nvPr/>
        </p:nvGrpSpPr>
        <p:grpSpPr>
          <a:xfrm>
            <a:off x="5008680" y="1539720"/>
            <a:ext cx="239760" cy="165240"/>
            <a:chOff x="5008680" y="1539720"/>
            <a:chExt cx="239760" cy="165240"/>
          </a:xfrm>
        </p:grpSpPr>
        <p:sp>
          <p:nvSpPr>
            <p:cNvPr id="1336" name=""/>
            <p:cNvSpPr/>
            <p:nvPr/>
          </p:nvSpPr>
          <p:spPr>
            <a:xfrm>
              <a:off x="5008680" y="1539720"/>
              <a:ext cx="239760" cy="165240"/>
            </a:xfrm>
            <a:custGeom>
              <a:avLst/>
              <a:gdLst/>
              <a:ahLst/>
              <a:rect l="l" t="t" r="r" b="b"/>
              <a:pathLst>
                <a:path w="151" h="104">
                  <a:moveTo>
                    <a:pt x="0" y="80"/>
                  </a:moveTo>
                  <a:lnTo>
                    <a:pt x="0" y="56"/>
                  </a:lnTo>
                  <a:lnTo>
                    <a:pt x="14" y="22"/>
                  </a:lnTo>
                  <a:lnTo>
                    <a:pt x="31" y="13"/>
                  </a:lnTo>
                  <a:lnTo>
                    <a:pt x="47" y="41"/>
                  </a:lnTo>
                  <a:lnTo>
                    <a:pt x="64" y="46"/>
                  </a:lnTo>
                  <a:lnTo>
                    <a:pt x="68" y="35"/>
                  </a:lnTo>
                  <a:lnTo>
                    <a:pt x="71" y="8"/>
                  </a:lnTo>
                  <a:lnTo>
                    <a:pt x="90" y="0"/>
                  </a:lnTo>
                  <a:lnTo>
                    <a:pt x="107" y="8"/>
                  </a:lnTo>
                  <a:lnTo>
                    <a:pt x="116" y="19"/>
                  </a:lnTo>
                  <a:lnTo>
                    <a:pt x="128" y="18"/>
                  </a:lnTo>
                  <a:lnTo>
                    <a:pt x="134" y="19"/>
                  </a:lnTo>
                  <a:lnTo>
                    <a:pt x="141" y="32"/>
                  </a:lnTo>
                  <a:lnTo>
                    <a:pt x="139" y="49"/>
                  </a:lnTo>
                  <a:lnTo>
                    <a:pt x="144" y="51"/>
                  </a:lnTo>
                  <a:lnTo>
                    <a:pt x="149" y="63"/>
                  </a:lnTo>
                  <a:lnTo>
                    <a:pt x="151" y="82"/>
                  </a:lnTo>
                  <a:lnTo>
                    <a:pt x="144" y="82"/>
                  </a:lnTo>
                  <a:lnTo>
                    <a:pt x="137" y="98"/>
                  </a:lnTo>
                  <a:lnTo>
                    <a:pt x="128" y="95"/>
                  </a:lnTo>
                  <a:lnTo>
                    <a:pt x="122" y="104"/>
                  </a:lnTo>
                  <a:lnTo>
                    <a:pt x="114" y="100"/>
                  </a:lnTo>
                  <a:lnTo>
                    <a:pt x="97" y="82"/>
                  </a:lnTo>
                  <a:lnTo>
                    <a:pt x="89" y="80"/>
                  </a:lnTo>
                  <a:lnTo>
                    <a:pt x="83" y="68"/>
                  </a:lnTo>
                  <a:lnTo>
                    <a:pt x="71" y="76"/>
                  </a:lnTo>
                  <a:lnTo>
                    <a:pt x="57" y="71"/>
                  </a:lnTo>
                  <a:lnTo>
                    <a:pt x="26" y="71"/>
                  </a:lnTo>
                  <a:lnTo>
                    <a:pt x="12" y="78"/>
                  </a:lnTo>
                  <a:lnTo>
                    <a:pt x="6" y="85"/>
                  </a:lnTo>
                  <a:lnTo>
                    <a:pt x="0" y="80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337" name=""/>
            <p:cNvSpPr/>
            <p:nvPr/>
          </p:nvSpPr>
          <p:spPr>
            <a:xfrm>
              <a:off x="5008680" y="1539720"/>
              <a:ext cx="239760" cy="165240"/>
            </a:xfrm>
            <a:custGeom>
              <a:avLst/>
              <a:gdLst/>
              <a:ahLst/>
              <a:rect l="l" t="t" r="r" b="b"/>
              <a:pathLst>
                <a:path w="151" h="104">
                  <a:moveTo>
                    <a:pt x="0" y="80"/>
                  </a:moveTo>
                  <a:lnTo>
                    <a:pt x="0" y="56"/>
                  </a:lnTo>
                  <a:lnTo>
                    <a:pt x="14" y="22"/>
                  </a:lnTo>
                  <a:lnTo>
                    <a:pt x="31" y="13"/>
                  </a:lnTo>
                  <a:lnTo>
                    <a:pt x="47" y="41"/>
                  </a:lnTo>
                  <a:lnTo>
                    <a:pt x="64" y="46"/>
                  </a:lnTo>
                  <a:lnTo>
                    <a:pt x="68" y="35"/>
                  </a:lnTo>
                  <a:lnTo>
                    <a:pt x="71" y="8"/>
                  </a:lnTo>
                  <a:lnTo>
                    <a:pt x="90" y="0"/>
                  </a:lnTo>
                  <a:lnTo>
                    <a:pt x="107" y="8"/>
                  </a:lnTo>
                  <a:lnTo>
                    <a:pt x="116" y="19"/>
                  </a:lnTo>
                  <a:lnTo>
                    <a:pt x="128" y="18"/>
                  </a:lnTo>
                  <a:lnTo>
                    <a:pt x="134" y="19"/>
                  </a:lnTo>
                  <a:lnTo>
                    <a:pt x="141" y="32"/>
                  </a:lnTo>
                  <a:lnTo>
                    <a:pt x="139" y="49"/>
                  </a:lnTo>
                  <a:lnTo>
                    <a:pt x="144" y="51"/>
                  </a:lnTo>
                  <a:lnTo>
                    <a:pt x="149" y="63"/>
                  </a:lnTo>
                  <a:lnTo>
                    <a:pt x="151" y="82"/>
                  </a:lnTo>
                  <a:lnTo>
                    <a:pt x="144" y="82"/>
                  </a:lnTo>
                  <a:lnTo>
                    <a:pt x="137" y="98"/>
                  </a:lnTo>
                  <a:lnTo>
                    <a:pt x="128" y="95"/>
                  </a:lnTo>
                  <a:lnTo>
                    <a:pt x="122" y="104"/>
                  </a:lnTo>
                  <a:lnTo>
                    <a:pt x="114" y="100"/>
                  </a:lnTo>
                  <a:lnTo>
                    <a:pt x="97" y="82"/>
                  </a:lnTo>
                  <a:lnTo>
                    <a:pt x="89" y="80"/>
                  </a:lnTo>
                  <a:lnTo>
                    <a:pt x="83" y="68"/>
                  </a:lnTo>
                  <a:lnTo>
                    <a:pt x="71" y="76"/>
                  </a:lnTo>
                  <a:lnTo>
                    <a:pt x="57" y="71"/>
                  </a:lnTo>
                  <a:lnTo>
                    <a:pt x="26" y="71"/>
                  </a:lnTo>
                  <a:lnTo>
                    <a:pt x="12" y="78"/>
                  </a:lnTo>
                  <a:lnTo>
                    <a:pt x="6" y="85"/>
                  </a:lnTo>
                  <a:lnTo>
                    <a:pt x="0" y="80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1338" name=""/>
          <p:cNvSpPr/>
          <p:nvPr/>
        </p:nvSpPr>
        <p:spPr>
          <a:xfrm>
            <a:off x="4965840" y="1725480"/>
            <a:ext cx="107640" cy="65160"/>
          </a:xfrm>
          <a:custGeom>
            <a:avLst/>
            <a:gdLst/>
            <a:ahLst/>
            <a:rect l="l" t="t" r="r" b="b"/>
            <a:pathLst>
              <a:path w="68" h="41">
                <a:moveTo>
                  <a:pt x="65" y="38"/>
                </a:moveTo>
                <a:lnTo>
                  <a:pt x="68" y="22"/>
                </a:lnTo>
                <a:lnTo>
                  <a:pt x="65" y="12"/>
                </a:lnTo>
                <a:lnTo>
                  <a:pt x="49" y="9"/>
                </a:lnTo>
                <a:lnTo>
                  <a:pt x="33" y="0"/>
                </a:lnTo>
                <a:lnTo>
                  <a:pt x="33" y="3"/>
                </a:lnTo>
                <a:lnTo>
                  <a:pt x="31" y="17"/>
                </a:lnTo>
                <a:lnTo>
                  <a:pt x="21" y="12"/>
                </a:lnTo>
                <a:lnTo>
                  <a:pt x="23" y="6"/>
                </a:lnTo>
                <a:lnTo>
                  <a:pt x="9" y="14"/>
                </a:lnTo>
                <a:lnTo>
                  <a:pt x="0" y="36"/>
                </a:lnTo>
                <a:lnTo>
                  <a:pt x="27" y="41"/>
                </a:lnTo>
                <a:lnTo>
                  <a:pt x="65" y="38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18360" bIns="18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1339" name=""/>
          <p:cNvGrpSpPr/>
          <p:nvPr/>
        </p:nvGrpSpPr>
        <p:grpSpPr>
          <a:xfrm>
            <a:off x="4965840" y="1725480"/>
            <a:ext cx="107640" cy="65160"/>
            <a:chOff x="4965840" y="1725480"/>
            <a:chExt cx="107640" cy="65160"/>
          </a:xfrm>
        </p:grpSpPr>
        <p:sp>
          <p:nvSpPr>
            <p:cNvPr id="1340" name=""/>
            <p:cNvSpPr/>
            <p:nvPr/>
          </p:nvSpPr>
          <p:spPr>
            <a:xfrm>
              <a:off x="4965840" y="1725480"/>
              <a:ext cx="107640" cy="65160"/>
            </a:xfrm>
            <a:custGeom>
              <a:avLst/>
              <a:gdLst/>
              <a:ahLst/>
              <a:rect l="l" t="t" r="r" b="b"/>
              <a:pathLst>
                <a:path w="68" h="41">
                  <a:moveTo>
                    <a:pt x="65" y="38"/>
                  </a:moveTo>
                  <a:lnTo>
                    <a:pt x="68" y="22"/>
                  </a:lnTo>
                  <a:lnTo>
                    <a:pt x="65" y="12"/>
                  </a:lnTo>
                  <a:lnTo>
                    <a:pt x="49" y="9"/>
                  </a:lnTo>
                  <a:lnTo>
                    <a:pt x="33" y="0"/>
                  </a:lnTo>
                  <a:lnTo>
                    <a:pt x="33" y="3"/>
                  </a:lnTo>
                  <a:lnTo>
                    <a:pt x="31" y="17"/>
                  </a:lnTo>
                  <a:lnTo>
                    <a:pt x="21" y="12"/>
                  </a:lnTo>
                  <a:lnTo>
                    <a:pt x="23" y="6"/>
                  </a:lnTo>
                  <a:lnTo>
                    <a:pt x="9" y="14"/>
                  </a:lnTo>
                  <a:lnTo>
                    <a:pt x="0" y="36"/>
                  </a:lnTo>
                  <a:lnTo>
                    <a:pt x="27" y="41"/>
                  </a:lnTo>
                  <a:lnTo>
                    <a:pt x="65" y="38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18360" bIns="183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341" name=""/>
            <p:cNvSpPr/>
            <p:nvPr/>
          </p:nvSpPr>
          <p:spPr>
            <a:xfrm>
              <a:off x="4965840" y="1725480"/>
              <a:ext cx="107640" cy="65160"/>
            </a:xfrm>
            <a:custGeom>
              <a:avLst/>
              <a:gdLst/>
              <a:ahLst/>
              <a:rect l="l" t="t" r="r" b="b"/>
              <a:pathLst>
                <a:path w="68" h="41">
                  <a:moveTo>
                    <a:pt x="65" y="38"/>
                  </a:moveTo>
                  <a:lnTo>
                    <a:pt x="68" y="22"/>
                  </a:lnTo>
                  <a:lnTo>
                    <a:pt x="65" y="12"/>
                  </a:lnTo>
                  <a:lnTo>
                    <a:pt x="49" y="9"/>
                  </a:lnTo>
                  <a:lnTo>
                    <a:pt x="33" y="0"/>
                  </a:lnTo>
                  <a:lnTo>
                    <a:pt x="33" y="3"/>
                  </a:lnTo>
                  <a:lnTo>
                    <a:pt x="31" y="17"/>
                  </a:lnTo>
                  <a:lnTo>
                    <a:pt x="21" y="12"/>
                  </a:lnTo>
                  <a:lnTo>
                    <a:pt x="23" y="6"/>
                  </a:lnTo>
                  <a:lnTo>
                    <a:pt x="9" y="14"/>
                  </a:lnTo>
                  <a:lnTo>
                    <a:pt x="0" y="36"/>
                  </a:lnTo>
                  <a:lnTo>
                    <a:pt x="27" y="41"/>
                  </a:lnTo>
                  <a:lnTo>
                    <a:pt x="65" y="38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18360" bIns="183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1342" name=""/>
          <p:cNvSpPr/>
          <p:nvPr/>
        </p:nvSpPr>
        <p:spPr>
          <a:xfrm>
            <a:off x="5008680" y="1647720"/>
            <a:ext cx="193680" cy="168480"/>
          </a:xfrm>
          <a:custGeom>
            <a:avLst/>
            <a:gdLst/>
            <a:ahLst/>
            <a:rect l="l" t="t" r="r" b="b"/>
            <a:pathLst>
              <a:path w="122" h="106">
                <a:moveTo>
                  <a:pt x="37" y="87"/>
                </a:moveTo>
                <a:lnTo>
                  <a:pt x="41" y="70"/>
                </a:lnTo>
                <a:lnTo>
                  <a:pt x="37" y="60"/>
                </a:lnTo>
                <a:lnTo>
                  <a:pt x="22" y="57"/>
                </a:lnTo>
                <a:lnTo>
                  <a:pt x="5" y="49"/>
                </a:lnTo>
                <a:lnTo>
                  <a:pt x="0" y="11"/>
                </a:lnTo>
                <a:lnTo>
                  <a:pt x="5" y="17"/>
                </a:lnTo>
                <a:lnTo>
                  <a:pt x="12" y="10"/>
                </a:lnTo>
                <a:lnTo>
                  <a:pt x="26" y="3"/>
                </a:lnTo>
                <a:lnTo>
                  <a:pt x="57" y="3"/>
                </a:lnTo>
                <a:lnTo>
                  <a:pt x="70" y="8"/>
                </a:lnTo>
                <a:lnTo>
                  <a:pt x="82" y="0"/>
                </a:lnTo>
                <a:lnTo>
                  <a:pt x="89" y="11"/>
                </a:lnTo>
                <a:lnTo>
                  <a:pt x="97" y="14"/>
                </a:lnTo>
                <a:lnTo>
                  <a:pt x="113" y="32"/>
                </a:lnTo>
                <a:lnTo>
                  <a:pt x="122" y="36"/>
                </a:lnTo>
                <a:lnTo>
                  <a:pt x="115" y="41"/>
                </a:lnTo>
                <a:lnTo>
                  <a:pt x="115" y="46"/>
                </a:lnTo>
                <a:lnTo>
                  <a:pt x="122" y="49"/>
                </a:lnTo>
                <a:lnTo>
                  <a:pt x="118" y="55"/>
                </a:lnTo>
                <a:lnTo>
                  <a:pt x="103" y="63"/>
                </a:lnTo>
                <a:lnTo>
                  <a:pt x="97" y="87"/>
                </a:lnTo>
                <a:lnTo>
                  <a:pt x="101" y="96"/>
                </a:lnTo>
                <a:lnTo>
                  <a:pt x="99" y="96"/>
                </a:lnTo>
                <a:lnTo>
                  <a:pt x="90" y="92"/>
                </a:lnTo>
                <a:lnTo>
                  <a:pt x="80" y="96"/>
                </a:lnTo>
                <a:lnTo>
                  <a:pt x="82" y="103"/>
                </a:lnTo>
                <a:lnTo>
                  <a:pt x="54" y="106"/>
                </a:lnTo>
                <a:lnTo>
                  <a:pt x="52" y="98"/>
                </a:lnTo>
                <a:lnTo>
                  <a:pt x="37" y="87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1343" name=""/>
          <p:cNvGrpSpPr/>
          <p:nvPr/>
        </p:nvGrpSpPr>
        <p:grpSpPr>
          <a:xfrm>
            <a:off x="5008680" y="1647720"/>
            <a:ext cx="193680" cy="168480"/>
            <a:chOff x="5008680" y="1647720"/>
            <a:chExt cx="193680" cy="168480"/>
          </a:xfrm>
        </p:grpSpPr>
        <p:sp>
          <p:nvSpPr>
            <p:cNvPr id="1344" name=""/>
            <p:cNvSpPr/>
            <p:nvPr/>
          </p:nvSpPr>
          <p:spPr>
            <a:xfrm>
              <a:off x="5008680" y="1647720"/>
              <a:ext cx="193680" cy="168480"/>
            </a:xfrm>
            <a:custGeom>
              <a:avLst/>
              <a:gdLst/>
              <a:ahLst/>
              <a:rect l="l" t="t" r="r" b="b"/>
              <a:pathLst>
                <a:path w="122" h="106">
                  <a:moveTo>
                    <a:pt x="37" y="87"/>
                  </a:moveTo>
                  <a:lnTo>
                    <a:pt x="41" y="70"/>
                  </a:lnTo>
                  <a:lnTo>
                    <a:pt x="37" y="60"/>
                  </a:lnTo>
                  <a:lnTo>
                    <a:pt x="22" y="57"/>
                  </a:lnTo>
                  <a:lnTo>
                    <a:pt x="5" y="49"/>
                  </a:lnTo>
                  <a:lnTo>
                    <a:pt x="0" y="11"/>
                  </a:lnTo>
                  <a:lnTo>
                    <a:pt x="5" y="17"/>
                  </a:lnTo>
                  <a:lnTo>
                    <a:pt x="12" y="10"/>
                  </a:lnTo>
                  <a:lnTo>
                    <a:pt x="26" y="3"/>
                  </a:lnTo>
                  <a:lnTo>
                    <a:pt x="57" y="3"/>
                  </a:lnTo>
                  <a:lnTo>
                    <a:pt x="70" y="8"/>
                  </a:lnTo>
                  <a:lnTo>
                    <a:pt x="82" y="0"/>
                  </a:lnTo>
                  <a:lnTo>
                    <a:pt x="89" y="11"/>
                  </a:lnTo>
                  <a:lnTo>
                    <a:pt x="97" y="14"/>
                  </a:lnTo>
                  <a:lnTo>
                    <a:pt x="113" y="32"/>
                  </a:lnTo>
                  <a:lnTo>
                    <a:pt x="122" y="36"/>
                  </a:lnTo>
                  <a:lnTo>
                    <a:pt x="115" y="41"/>
                  </a:lnTo>
                  <a:lnTo>
                    <a:pt x="115" y="46"/>
                  </a:lnTo>
                  <a:lnTo>
                    <a:pt x="122" y="49"/>
                  </a:lnTo>
                  <a:lnTo>
                    <a:pt x="118" y="55"/>
                  </a:lnTo>
                  <a:lnTo>
                    <a:pt x="103" y="63"/>
                  </a:lnTo>
                  <a:lnTo>
                    <a:pt x="97" y="87"/>
                  </a:lnTo>
                  <a:lnTo>
                    <a:pt x="101" y="96"/>
                  </a:lnTo>
                  <a:lnTo>
                    <a:pt x="99" y="96"/>
                  </a:lnTo>
                  <a:lnTo>
                    <a:pt x="90" y="92"/>
                  </a:lnTo>
                  <a:lnTo>
                    <a:pt x="80" y="96"/>
                  </a:lnTo>
                  <a:lnTo>
                    <a:pt x="82" y="103"/>
                  </a:lnTo>
                  <a:lnTo>
                    <a:pt x="54" y="106"/>
                  </a:lnTo>
                  <a:lnTo>
                    <a:pt x="52" y="98"/>
                  </a:lnTo>
                  <a:lnTo>
                    <a:pt x="37" y="87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345" name=""/>
            <p:cNvSpPr/>
            <p:nvPr/>
          </p:nvSpPr>
          <p:spPr>
            <a:xfrm>
              <a:off x="5008680" y="1647720"/>
              <a:ext cx="193680" cy="168480"/>
            </a:xfrm>
            <a:custGeom>
              <a:avLst/>
              <a:gdLst/>
              <a:ahLst/>
              <a:rect l="l" t="t" r="r" b="b"/>
              <a:pathLst>
                <a:path w="122" h="106">
                  <a:moveTo>
                    <a:pt x="37" y="87"/>
                  </a:moveTo>
                  <a:lnTo>
                    <a:pt x="41" y="70"/>
                  </a:lnTo>
                  <a:lnTo>
                    <a:pt x="37" y="60"/>
                  </a:lnTo>
                  <a:lnTo>
                    <a:pt x="22" y="57"/>
                  </a:lnTo>
                  <a:lnTo>
                    <a:pt x="5" y="49"/>
                  </a:lnTo>
                  <a:lnTo>
                    <a:pt x="0" y="11"/>
                  </a:lnTo>
                  <a:lnTo>
                    <a:pt x="5" y="17"/>
                  </a:lnTo>
                  <a:lnTo>
                    <a:pt x="12" y="10"/>
                  </a:lnTo>
                  <a:lnTo>
                    <a:pt x="26" y="3"/>
                  </a:lnTo>
                  <a:lnTo>
                    <a:pt x="57" y="3"/>
                  </a:lnTo>
                  <a:lnTo>
                    <a:pt x="70" y="8"/>
                  </a:lnTo>
                  <a:lnTo>
                    <a:pt x="82" y="0"/>
                  </a:lnTo>
                  <a:lnTo>
                    <a:pt x="89" y="11"/>
                  </a:lnTo>
                  <a:lnTo>
                    <a:pt x="97" y="14"/>
                  </a:lnTo>
                  <a:lnTo>
                    <a:pt x="113" y="32"/>
                  </a:lnTo>
                  <a:lnTo>
                    <a:pt x="122" y="36"/>
                  </a:lnTo>
                  <a:lnTo>
                    <a:pt x="115" y="41"/>
                  </a:lnTo>
                  <a:lnTo>
                    <a:pt x="115" y="46"/>
                  </a:lnTo>
                  <a:lnTo>
                    <a:pt x="122" y="49"/>
                  </a:lnTo>
                  <a:lnTo>
                    <a:pt x="118" y="55"/>
                  </a:lnTo>
                  <a:lnTo>
                    <a:pt x="103" y="63"/>
                  </a:lnTo>
                  <a:lnTo>
                    <a:pt x="97" y="87"/>
                  </a:lnTo>
                  <a:lnTo>
                    <a:pt x="101" y="96"/>
                  </a:lnTo>
                  <a:lnTo>
                    <a:pt x="99" y="96"/>
                  </a:lnTo>
                  <a:lnTo>
                    <a:pt x="90" y="92"/>
                  </a:lnTo>
                  <a:lnTo>
                    <a:pt x="80" y="96"/>
                  </a:lnTo>
                  <a:lnTo>
                    <a:pt x="82" y="103"/>
                  </a:lnTo>
                  <a:lnTo>
                    <a:pt x="54" y="106"/>
                  </a:lnTo>
                  <a:lnTo>
                    <a:pt x="52" y="98"/>
                  </a:lnTo>
                  <a:lnTo>
                    <a:pt x="37" y="87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1346" name=""/>
          <p:cNvSpPr/>
          <p:nvPr/>
        </p:nvSpPr>
        <p:spPr>
          <a:xfrm>
            <a:off x="5079960" y="1670040"/>
            <a:ext cx="312840" cy="303120"/>
          </a:xfrm>
          <a:custGeom>
            <a:avLst/>
            <a:gdLst/>
            <a:ahLst/>
            <a:rect l="l" t="t" r="r" b="b"/>
            <a:pathLst>
              <a:path w="197" h="191">
                <a:moveTo>
                  <a:pt x="7" y="181"/>
                </a:moveTo>
                <a:lnTo>
                  <a:pt x="7" y="164"/>
                </a:lnTo>
                <a:lnTo>
                  <a:pt x="0" y="155"/>
                </a:lnTo>
                <a:lnTo>
                  <a:pt x="12" y="138"/>
                </a:lnTo>
                <a:lnTo>
                  <a:pt x="9" y="92"/>
                </a:lnTo>
                <a:lnTo>
                  <a:pt x="37" y="90"/>
                </a:lnTo>
                <a:lnTo>
                  <a:pt x="35" y="82"/>
                </a:lnTo>
                <a:lnTo>
                  <a:pt x="45" y="78"/>
                </a:lnTo>
                <a:lnTo>
                  <a:pt x="54" y="82"/>
                </a:lnTo>
                <a:lnTo>
                  <a:pt x="56" y="82"/>
                </a:lnTo>
                <a:lnTo>
                  <a:pt x="52" y="73"/>
                </a:lnTo>
                <a:lnTo>
                  <a:pt x="58" y="49"/>
                </a:lnTo>
                <a:lnTo>
                  <a:pt x="73" y="41"/>
                </a:lnTo>
                <a:lnTo>
                  <a:pt x="77" y="35"/>
                </a:lnTo>
                <a:lnTo>
                  <a:pt x="70" y="32"/>
                </a:lnTo>
                <a:lnTo>
                  <a:pt x="70" y="27"/>
                </a:lnTo>
                <a:lnTo>
                  <a:pt x="77" y="22"/>
                </a:lnTo>
                <a:lnTo>
                  <a:pt x="83" y="13"/>
                </a:lnTo>
                <a:lnTo>
                  <a:pt x="91" y="15"/>
                </a:lnTo>
                <a:lnTo>
                  <a:pt x="99" y="0"/>
                </a:lnTo>
                <a:lnTo>
                  <a:pt x="106" y="0"/>
                </a:lnTo>
                <a:lnTo>
                  <a:pt x="106" y="3"/>
                </a:lnTo>
                <a:lnTo>
                  <a:pt x="127" y="5"/>
                </a:lnTo>
                <a:lnTo>
                  <a:pt x="131" y="10"/>
                </a:lnTo>
                <a:lnTo>
                  <a:pt x="129" y="18"/>
                </a:lnTo>
                <a:lnTo>
                  <a:pt x="145" y="13"/>
                </a:lnTo>
                <a:lnTo>
                  <a:pt x="160" y="22"/>
                </a:lnTo>
                <a:lnTo>
                  <a:pt x="160" y="35"/>
                </a:lnTo>
                <a:lnTo>
                  <a:pt x="162" y="41"/>
                </a:lnTo>
                <a:lnTo>
                  <a:pt x="160" y="56"/>
                </a:lnTo>
                <a:lnTo>
                  <a:pt x="169" y="79"/>
                </a:lnTo>
                <a:lnTo>
                  <a:pt x="178" y="87"/>
                </a:lnTo>
                <a:lnTo>
                  <a:pt x="178" y="97"/>
                </a:lnTo>
                <a:lnTo>
                  <a:pt x="188" y="95"/>
                </a:lnTo>
                <a:lnTo>
                  <a:pt x="193" y="97"/>
                </a:lnTo>
                <a:lnTo>
                  <a:pt x="195" y="104"/>
                </a:lnTo>
                <a:lnTo>
                  <a:pt x="197" y="104"/>
                </a:lnTo>
                <a:lnTo>
                  <a:pt x="197" y="112"/>
                </a:lnTo>
                <a:lnTo>
                  <a:pt x="186" y="120"/>
                </a:lnTo>
                <a:lnTo>
                  <a:pt x="172" y="117"/>
                </a:lnTo>
                <a:lnTo>
                  <a:pt x="167" y="123"/>
                </a:lnTo>
                <a:lnTo>
                  <a:pt x="172" y="131"/>
                </a:lnTo>
                <a:lnTo>
                  <a:pt x="178" y="160"/>
                </a:lnTo>
                <a:lnTo>
                  <a:pt x="162" y="164"/>
                </a:lnTo>
                <a:lnTo>
                  <a:pt x="155" y="172"/>
                </a:lnTo>
                <a:lnTo>
                  <a:pt x="153" y="188"/>
                </a:lnTo>
                <a:lnTo>
                  <a:pt x="149" y="191"/>
                </a:lnTo>
                <a:lnTo>
                  <a:pt x="145" y="188"/>
                </a:lnTo>
                <a:lnTo>
                  <a:pt x="131" y="191"/>
                </a:lnTo>
                <a:lnTo>
                  <a:pt x="122" y="181"/>
                </a:lnTo>
                <a:lnTo>
                  <a:pt x="116" y="188"/>
                </a:lnTo>
                <a:lnTo>
                  <a:pt x="103" y="181"/>
                </a:lnTo>
                <a:lnTo>
                  <a:pt x="94" y="188"/>
                </a:lnTo>
                <a:lnTo>
                  <a:pt x="91" y="181"/>
                </a:lnTo>
                <a:lnTo>
                  <a:pt x="87" y="181"/>
                </a:lnTo>
                <a:lnTo>
                  <a:pt x="80" y="174"/>
                </a:lnTo>
                <a:lnTo>
                  <a:pt x="58" y="167"/>
                </a:lnTo>
                <a:lnTo>
                  <a:pt x="31" y="169"/>
                </a:lnTo>
                <a:lnTo>
                  <a:pt x="25" y="177"/>
                </a:lnTo>
                <a:lnTo>
                  <a:pt x="7" y="181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1347" name=""/>
          <p:cNvGrpSpPr/>
          <p:nvPr/>
        </p:nvGrpSpPr>
        <p:grpSpPr>
          <a:xfrm>
            <a:off x="5079960" y="1670040"/>
            <a:ext cx="312840" cy="303120"/>
            <a:chOff x="5079960" y="1670040"/>
            <a:chExt cx="312840" cy="303120"/>
          </a:xfrm>
        </p:grpSpPr>
        <p:sp>
          <p:nvSpPr>
            <p:cNvPr id="1348" name=""/>
            <p:cNvSpPr/>
            <p:nvPr/>
          </p:nvSpPr>
          <p:spPr>
            <a:xfrm>
              <a:off x="5079960" y="1670040"/>
              <a:ext cx="312840" cy="303120"/>
            </a:xfrm>
            <a:custGeom>
              <a:avLst/>
              <a:gdLst/>
              <a:ahLst/>
              <a:rect l="l" t="t" r="r" b="b"/>
              <a:pathLst>
                <a:path w="197" h="191">
                  <a:moveTo>
                    <a:pt x="7" y="181"/>
                  </a:moveTo>
                  <a:lnTo>
                    <a:pt x="7" y="164"/>
                  </a:lnTo>
                  <a:lnTo>
                    <a:pt x="0" y="155"/>
                  </a:lnTo>
                  <a:lnTo>
                    <a:pt x="12" y="138"/>
                  </a:lnTo>
                  <a:lnTo>
                    <a:pt x="9" y="92"/>
                  </a:lnTo>
                  <a:lnTo>
                    <a:pt x="37" y="90"/>
                  </a:lnTo>
                  <a:lnTo>
                    <a:pt x="35" y="82"/>
                  </a:lnTo>
                  <a:lnTo>
                    <a:pt x="45" y="78"/>
                  </a:lnTo>
                  <a:lnTo>
                    <a:pt x="54" y="82"/>
                  </a:lnTo>
                  <a:lnTo>
                    <a:pt x="56" y="82"/>
                  </a:lnTo>
                  <a:lnTo>
                    <a:pt x="52" y="73"/>
                  </a:lnTo>
                  <a:lnTo>
                    <a:pt x="58" y="49"/>
                  </a:lnTo>
                  <a:lnTo>
                    <a:pt x="73" y="41"/>
                  </a:lnTo>
                  <a:lnTo>
                    <a:pt x="77" y="35"/>
                  </a:lnTo>
                  <a:lnTo>
                    <a:pt x="70" y="32"/>
                  </a:lnTo>
                  <a:lnTo>
                    <a:pt x="70" y="27"/>
                  </a:lnTo>
                  <a:lnTo>
                    <a:pt x="77" y="22"/>
                  </a:lnTo>
                  <a:lnTo>
                    <a:pt x="83" y="13"/>
                  </a:lnTo>
                  <a:lnTo>
                    <a:pt x="91" y="15"/>
                  </a:lnTo>
                  <a:lnTo>
                    <a:pt x="99" y="0"/>
                  </a:lnTo>
                  <a:lnTo>
                    <a:pt x="106" y="0"/>
                  </a:lnTo>
                  <a:lnTo>
                    <a:pt x="106" y="3"/>
                  </a:lnTo>
                  <a:lnTo>
                    <a:pt x="127" y="5"/>
                  </a:lnTo>
                  <a:lnTo>
                    <a:pt x="131" y="10"/>
                  </a:lnTo>
                  <a:lnTo>
                    <a:pt x="129" y="18"/>
                  </a:lnTo>
                  <a:lnTo>
                    <a:pt x="145" y="13"/>
                  </a:lnTo>
                  <a:lnTo>
                    <a:pt x="160" y="22"/>
                  </a:lnTo>
                  <a:lnTo>
                    <a:pt x="160" y="35"/>
                  </a:lnTo>
                  <a:lnTo>
                    <a:pt x="162" y="41"/>
                  </a:lnTo>
                  <a:lnTo>
                    <a:pt x="160" y="56"/>
                  </a:lnTo>
                  <a:lnTo>
                    <a:pt x="169" y="79"/>
                  </a:lnTo>
                  <a:lnTo>
                    <a:pt x="178" y="87"/>
                  </a:lnTo>
                  <a:lnTo>
                    <a:pt x="178" y="97"/>
                  </a:lnTo>
                  <a:lnTo>
                    <a:pt x="188" y="95"/>
                  </a:lnTo>
                  <a:lnTo>
                    <a:pt x="193" y="97"/>
                  </a:lnTo>
                  <a:lnTo>
                    <a:pt x="195" y="104"/>
                  </a:lnTo>
                  <a:lnTo>
                    <a:pt x="197" y="104"/>
                  </a:lnTo>
                  <a:lnTo>
                    <a:pt x="197" y="112"/>
                  </a:lnTo>
                  <a:lnTo>
                    <a:pt x="186" y="120"/>
                  </a:lnTo>
                  <a:lnTo>
                    <a:pt x="172" y="117"/>
                  </a:lnTo>
                  <a:lnTo>
                    <a:pt x="167" y="123"/>
                  </a:lnTo>
                  <a:lnTo>
                    <a:pt x="172" y="131"/>
                  </a:lnTo>
                  <a:lnTo>
                    <a:pt x="178" y="160"/>
                  </a:lnTo>
                  <a:lnTo>
                    <a:pt x="162" y="164"/>
                  </a:lnTo>
                  <a:lnTo>
                    <a:pt x="155" y="172"/>
                  </a:lnTo>
                  <a:lnTo>
                    <a:pt x="153" y="188"/>
                  </a:lnTo>
                  <a:lnTo>
                    <a:pt x="149" y="191"/>
                  </a:lnTo>
                  <a:lnTo>
                    <a:pt x="145" y="188"/>
                  </a:lnTo>
                  <a:lnTo>
                    <a:pt x="131" y="191"/>
                  </a:lnTo>
                  <a:lnTo>
                    <a:pt x="122" y="181"/>
                  </a:lnTo>
                  <a:lnTo>
                    <a:pt x="116" y="188"/>
                  </a:lnTo>
                  <a:lnTo>
                    <a:pt x="103" y="181"/>
                  </a:lnTo>
                  <a:lnTo>
                    <a:pt x="94" y="188"/>
                  </a:lnTo>
                  <a:lnTo>
                    <a:pt x="91" y="181"/>
                  </a:lnTo>
                  <a:lnTo>
                    <a:pt x="87" y="181"/>
                  </a:lnTo>
                  <a:lnTo>
                    <a:pt x="80" y="174"/>
                  </a:lnTo>
                  <a:lnTo>
                    <a:pt x="58" y="167"/>
                  </a:lnTo>
                  <a:lnTo>
                    <a:pt x="31" y="169"/>
                  </a:lnTo>
                  <a:lnTo>
                    <a:pt x="25" y="177"/>
                  </a:lnTo>
                  <a:lnTo>
                    <a:pt x="7" y="181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349" name=""/>
            <p:cNvSpPr/>
            <p:nvPr/>
          </p:nvSpPr>
          <p:spPr>
            <a:xfrm>
              <a:off x="5079960" y="1670040"/>
              <a:ext cx="312840" cy="303120"/>
            </a:xfrm>
            <a:custGeom>
              <a:avLst/>
              <a:gdLst/>
              <a:ahLst/>
              <a:rect l="l" t="t" r="r" b="b"/>
              <a:pathLst>
                <a:path w="197" h="191">
                  <a:moveTo>
                    <a:pt x="7" y="181"/>
                  </a:moveTo>
                  <a:lnTo>
                    <a:pt x="7" y="164"/>
                  </a:lnTo>
                  <a:lnTo>
                    <a:pt x="0" y="155"/>
                  </a:lnTo>
                  <a:lnTo>
                    <a:pt x="12" y="138"/>
                  </a:lnTo>
                  <a:lnTo>
                    <a:pt x="9" y="92"/>
                  </a:lnTo>
                  <a:lnTo>
                    <a:pt x="37" y="90"/>
                  </a:lnTo>
                  <a:lnTo>
                    <a:pt x="35" y="82"/>
                  </a:lnTo>
                  <a:lnTo>
                    <a:pt x="45" y="78"/>
                  </a:lnTo>
                  <a:lnTo>
                    <a:pt x="54" y="82"/>
                  </a:lnTo>
                  <a:lnTo>
                    <a:pt x="56" y="82"/>
                  </a:lnTo>
                  <a:lnTo>
                    <a:pt x="52" y="73"/>
                  </a:lnTo>
                  <a:lnTo>
                    <a:pt x="58" y="49"/>
                  </a:lnTo>
                  <a:lnTo>
                    <a:pt x="73" y="41"/>
                  </a:lnTo>
                  <a:lnTo>
                    <a:pt x="77" y="35"/>
                  </a:lnTo>
                  <a:lnTo>
                    <a:pt x="70" y="32"/>
                  </a:lnTo>
                  <a:lnTo>
                    <a:pt x="70" y="27"/>
                  </a:lnTo>
                  <a:lnTo>
                    <a:pt x="77" y="22"/>
                  </a:lnTo>
                  <a:lnTo>
                    <a:pt x="83" y="13"/>
                  </a:lnTo>
                  <a:lnTo>
                    <a:pt x="91" y="15"/>
                  </a:lnTo>
                  <a:lnTo>
                    <a:pt x="99" y="0"/>
                  </a:lnTo>
                  <a:lnTo>
                    <a:pt x="106" y="0"/>
                  </a:lnTo>
                  <a:lnTo>
                    <a:pt x="106" y="3"/>
                  </a:lnTo>
                  <a:lnTo>
                    <a:pt x="127" y="5"/>
                  </a:lnTo>
                  <a:lnTo>
                    <a:pt x="131" y="10"/>
                  </a:lnTo>
                  <a:lnTo>
                    <a:pt x="129" y="18"/>
                  </a:lnTo>
                  <a:lnTo>
                    <a:pt x="145" y="13"/>
                  </a:lnTo>
                  <a:lnTo>
                    <a:pt x="160" y="22"/>
                  </a:lnTo>
                  <a:lnTo>
                    <a:pt x="160" y="35"/>
                  </a:lnTo>
                  <a:lnTo>
                    <a:pt x="162" y="41"/>
                  </a:lnTo>
                  <a:lnTo>
                    <a:pt x="160" y="56"/>
                  </a:lnTo>
                  <a:lnTo>
                    <a:pt x="169" y="79"/>
                  </a:lnTo>
                  <a:lnTo>
                    <a:pt x="178" y="87"/>
                  </a:lnTo>
                  <a:lnTo>
                    <a:pt x="178" y="97"/>
                  </a:lnTo>
                  <a:lnTo>
                    <a:pt x="188" y="95"/>
                  </a:lnTo>
                  <a:lnTo>
                    <a:pt x="193" y="97"/>
                  </a:lnTo>
                  <a:lnTo>
                    <a:pt x="195" y="104"/>
                  </a:lnTo>
                  <a:lnTo>
                    <a:pt x="197" y="104"/>
                  </a:lnTo>
                  <a:lnTo>
                    <a:pt x="197" y="112"/>
                  </a:lnTo>
                  <a:lnTo>
                    <a:pt x="186" y="120"/>
                  </a:lnTo>
                  <a:lnTo>
                    <a:pt x="172" y="117"/>
                  </a:lnTo>
                  <a:lnTo>
                    <a:pt x="167" y="123"/>
                  </a:lnTo>
                  <a:lnTo>
                    <a:pt x="172" y="131"/>
                  </a:lnTo>
                  <a:lnTo>
                    <a:pt x="178" y="160"/>
                  </a:lnTo>
                  <a:lnTo>
                    <a:pt x="162" y="164"/>
                  </a:lnTo>
                  <a:lnTo>
                    <a:pt x="155" y="172"/>
                  </a:lnTo>
                  <a:lnTo>
                    <a:pt x="153" y="188"/>
                  </a:lnTo>
                  <a:lnTo>
                    <a:pt x="149" y="191"/>
                  </a:lnTo>
                  <a:lnTo>
                    <a:pt x="145" y="188"/>
                  </a:lnTo>
                  <a:lnTo>
                    <a:pt x="131" y="191"/>
                  </a:lnTo>
                  <a:lnTo>
                    <a:pt x="122" y="181"/>
                  </a:lnTo>
                  <a:lnTo>
                    <a:pt x="116" y="188"/>
                  </a:lnTo>
                  <a:lnTo>
                    <a:pt x="103" y="181"/>
                  </a:lnTo>
                  <a:lnTo>
                    <a:pt x="94" y="188"/>
                  </a:lnTo>
                  <a:lnTo>
                    <a:pt x="91" y="181"/>
                  </a:lnTo>
                  <a:lnTo>
                    <a:pt x="87" y="181"/>
                  </a:lnTo>
                  <a:lnTo>
                    <a:pt x="80" y="174"/>
                  </a:lnTo>
                  <a:lnTo>
                    <a:pt x="58" y="167"/>
                  </a:lnTo>
                  <a:lnTo>
                    <a:pt x="31" y="169"/>
                  </a:lnTo>
                  <a:lnTo>
                    <a:pt x="25" y="177"/>
                  </a:lnTo>
                  <a:lnTo>
                    <a:pt x="7" y="181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1350" name=""/>
          <p:cNvSpPr/>
          <p:nvPr/>
        </p:nvSpPr>
        <p:spPr>
          <a:xfrm>
            <a:off x="5195880" y="2141640"/>
            <a:ext cx="108000" cy="163440"/>
          </a:xfrm>
          <a:custGeom>
            <a:avLst/>
            <a:gdLst/>
            <a:ahLst/>
            <a:rect l="l" t="t" r="r" b="b"/>
            <a:pathLst>
              <a:path w="68" h="103">
                <a:moveTo>
                  <a:pt x="29" y="103"/>
                </a:moveTo>
                <a:lnTo>
                  <a:pt x="37" y="100"/>
                </a:lnTo>
                <a:lnTo>
                  <a:pt x="39" y="93"/>
                </a:lnTo>
                <a:lnTo>
                  <a:pt x="47" y="84"/>
                </a:lnTo>
                <a:lnTo>
                  <a:pt x="49" y="69"/>
                </a:lnTo>
                <a:lnTo>
                  <a:pt x="68" y="69"/>
                </a:lnTo>
                <a:lnTo>
                  <a:pt x="68" y="57"/>
                </a:lnTo>
                <a:lnTo>
                  <a:pt x="61" y="50"/>
                </a:lnTo>
                <a:lnTo>
                  <a:pt x="58" y="38"/>
                </a:lnTo>
                <a:lnTo>
                  <a:pt x="52" y="31"/>
                </a:lnTo>
                <a:lnTo>
                  <a:pt x="52" y="14"/>
                </a:lnTo>
                <a:lnTo>
                  <a:pt x="42" y="9"/>
                </a:lnTo>
                <a:lnTo>
                  <a:pt x="33" y="9"/>
                </a:lnTo>
                <a:lnTo>
                  <a:pt x="16" y="0"/>
                </a:lnTo>
                <a:lnTo>
                  <a:pt x="7" y="0"/>
                </a:lnTo>
                <a:lnTo>
                  <a:pt x="0" y="6"/>
                </a:lnTo>
                <a:lnTo>
                  <a:pt x="12" y="22"/>
                </a:lnTo>
                <a:lnTo>
                  <a:pt x="26" y="57"/>
                </a:lnTo>
                <a:lnTo>
                  <a:pt x="29" y="103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1351" name=""/>
          <p:cNvGrpSpPr/>
          <p:nvPr/>
        </p:nvGrpSpPr>
        <p:grpSpPr>
          <a:xfrm>
            <a:off x="5195880" y="2141640"/>
            <a:ext cx="108000" cy="163440"/>
            <a:chOff x="5195880" y="2141640"/>
            <a:chExt cx="108000" cy="163440"/>
          </a:xfrm>
        </p:grpSpPr>
        <p:sp>
          <p:nvSpPr>
            <p:cNvPr id="1352" name=""/>
            <p:cNvSpPr/>
            <p:nvPr/>
          </p:nvSpPr>
          <p:spPr>
            <a:xfrm>
              <a:off x="5195880" y="2141640"/>
              <a:ext cx="108000" cy="163440"/>
            </a:xfrm>
            <a:custGeom>
              <a:avLst/>
              <a:gdLst/>
              <a:ahLst/>
              <a:rect l="l" t="t" r="r" b="b"/>
              <a:pathLst>
                <a:path w="68" h="103">
                  <a:moveTo>
                    <a:pt x="29" y="103"/>
                  </a:moveTo>
                  <a:lnTo>
                    <a:pt x="37" y="100"/>
                  </a:lnTo>
                  <a:lnTo>
                    <a:pt x="39" y="93"/>
                  </a:lnTo>
                  <a:lnTo>
                    <a:pt x="47" y="84"/>
                  </a:lnTo>
                  <a:lnTo>
                    <a:pt x="49" y="69"/>
                  </a:lnTo>
                  <a:lnTo>
                    <a:pt x="68" y="69"/>
                  </a:lnTo>
                  <a:lnTo>
                    <a:pt x="68" y="57"/>
                  </a:lnTo>
                  <a:lnTo>
                    <a:pt x="61" y="50"/>
                  </a:lnTo>
                  <a:lnTo>
                    <a:pt x="58" y="38"/>
                  </a:lnTo>
                  <a:lnTo>
                    <a:pt x="52" y="31"/>
                  </a:lnTo>
                  <a:lnTo>
                    <a:pt x="52" y="14"/>
                  </a:lnTo>
                  <a:lnTo>
                    <a:pt x="42" y="9"/>
                  </a:lnTo>
                  <a:lnTo>
                    <a:pt x="33" y="9"/>
                  </a:lnTo>
                  <a:lnTo>
                    <a:pt x="16" y="0"/>
                  </a:lnTo>
                  <a:lnTo>
                    <a:pt x="7" y="0"/>
                  </a:lnTo>
                  <a:lnTo>
                    <a:pt x="0" y="6"/>
                  </a:lnTo>
                  <a:lnTo>
                    <a:pt x="12" y="22"/>
                  </a:lnTo>
                  <a:lnTo>
                    <a:pt x="26" y="57"/>
                  </a:lnTo>
                  <a:lnTo>
                    <a:pt x="29" y="103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353" name=""/>
            <p:cNvSpPr/>
            <p:nvPr/>
          </p:nvSpPr>
          <p:spPr>
            <a:xfrm>
              <a:off x="5195880" y="2141640"/>
              <a:ext cx="108000" cy="163440"/>
            </a:xfrm>
            <a:custGeom>
              <a:avLst/>
              <a:gdLst/>
              <a:ahLst/>
              <a:rect l="l" t="t" r="r" b="b"/>
              <a:pathLst>
                <a:path w="68" h="103">
                  <a:moveTo>
                    <a:pt x="29" y="103"/>
                  </a:moveTo>
                  <a:lnTo>
                    <a:pt x="37" y="100"/>
                  </a:lnTo>
                  <a:lnTo>
                    <a:pt x="39" y="93"/>
                  </a:lnTo>
                  <a:lnTo>
                    <a:pt x="47" y="84"/>
                  </a:lnTo>
                  <a:lnTo>
                    <a:pt x="49" y="69"/>
                  </a:lnTo>
                  <a:lnTo>
                    <a:pt x="68" y="69"/>
                  </a:lnTo>
                  <a:lnTo>
                    <a:pt x="68" y="57"/>
                  </a:lnTo>
                  <a:lnTo>
                    <a:pt x="61" y="50"/>
                  </a:lnTo>
                  <a:lnTo>
                    <a:pt x="58" y="38"/>
                  </a:lnTo>
                  <a:lnTo>
                    <a:pt x="52" y="31"/>
                  </a:lnTo>
                  <a:lnTo>
                    <a:pt x="52" y="14"/>
                  </a:lnTo>
                  <a:lnTo>
                    <a:pt x="42" y="9"/>
                  </a:lnTo>
                  <a:lnTo>
                    <a:pt x="33" y="9"/>
                  </a:lnTo>
                  <a:lnTo>
                    <a:pt x="16" y="0"/>
                  </a:lnTo>
                  <a:lnTo>
                    <a:pt x="7" y="0"/>
                  </a:lnTo>
                  <a:lnTo>
                    <a:pt x="0" y="6"/>
                  </a:lnTo>
                  <a:lnTo>
                    <a:pt x="12" y="22"/>
                  </a:lnTo>
                  <a:lnTo>
                    <a:pt x="26" y="57"/>
                  </a:lnTo>
                  <a:lnTo>
                    <a:pt x="29" y="103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1354" name=""/>
          <p:cNvSpPr/>
          <p:nvPr/>
        </p:nvSpPr>
        <p:spPr>
          <a:xfrm>
            <a:off x="5046840" y="1911240"/>
            <a:ext cx="583920" cy="451080"/>
          </a:xfrm>
          <a:custGeom>
            <a:avLst/>
            <a:gdLst/>
            <a:ahLst/>
            <a:rect l="l" t="t" r="r" b="b"/>
            <a:pathLst>
              <a:path w="368" h="284">
                <a:moveTo>
                  <a:pt x="93" y="151"/>
                </a:moveTo>
                <a:lnTo>
                  <a:pt x="58" y="166"/>
                </a:lnTo>
                <a:lnTo>
                  <a:pt x="49" y="161"/>
                </a:lnTo>
                <a:lnTo>
                  <a:pt x="13" y="161"/>
                </a:lnTo>
                <a:lnTo>
                  <a:pt x="0" y="147"/>
                </a:lnTo>
                <a:lnTo>
                  <a:pt x="7" y="120"/>
                </a:lnTo>
                <a:lnTo>
                  <a:pt x="11" y="120"/>
                </a:lnTo>
                <a:lnTo>
                  <a:pt x="11" y="109"/>
                </a:lnTo>
                <a:lnTo>
                  <a:pt x="16" y="91"/>
                </a:lnTo>
                <a:lnTo>
                  <a:pt x="37" y="65"/>
                </a:lnTo>
                <a:lnTo>
                  <a:pt x="27" y="28"/>
                </a:lnTo>
                <a:lnTo>
                  <a:pt x="46" y="24"/>
                </a:lnTo>
                <a:lnTo>
                  <a:pt x="52" y="17"/>
                </a:lnTo>
                <a:lnTo>
                  <a:pt x="79" y="14"/>
                </a:lnTo>
                <a:lnTo>
                  <a:pt x="101" y="22"/>
                </a:lnTo>
                <a:lnTo>
                  <a:pt x="108" y="28"/>
                </a:lnTo>
                <a:lnTo>
                  <a:pt x="112" y="28"/>
                </a:lnTo>
                <a:lnTo>
                  <a:pt x="114" y="36"/>
                </a:lnTo>
                <a:lnTo>
                  <a:pt x="124" y="28"/>
                </a:lnTo>
                <a:lnTo>
                  <a:pt x="136" y="36"/>
                </a:lnTo>
                <a:lnTo>
                  <a:pt x="143" y="28"/>
                </a:lnTo>
                <a:lnTo>
                  <a:pt x="152" y="38"/>
                </a:lnTo>
                <a:lnTo>
                  <a:pt x="166" y="36"/>
                </a:lnTo>
                <a:lnTo>
                  <a:pt x="169" y="38"/>
                </a:lnTo>
                <a:lnTo>
                  <a:pt x="174" y="36"/>
                </a:lnTo>
                <a:lnTo>
                  <a:pt x="176" y="19"/>
                </a:lnTo>
                <a:lnTo>
                  <a:pt x="182" y="12"/>
                </a:lnTo>
                <a:lnTo>
                  <a:pt x="199" y="8"/>
                </a:lnTo>
                <a:lnTo>
                  <a:pt x="203" y="12"/>
                </a:lnTo>
                <a:lnTo>
                  <a:pt x="211" y="0"/>
                </a:lnTo>
                <a:lnTo>
                  <a:pt x="238" y="0"/>
                </a:lnTo>
                <a:lnTo>
                  <a:pt x="250" y="19"/>
                </a:lnTo>
                <a:lnTo>
                  <a:pt x="250" y="22"/>
                </a:lnTo>
                <a:lnTo>
                  <a:pt x="246" y="24"/>
                </a:lnTo>
                <a:lnTo>
                  <a:pt x="248" y="38"/>
                </a:lnTo>
                <a:lnTo>
                  <a:pt x="258" y="43"/>
                </a:lnTo>
                <a:lnTo>
                  <a:pt x="265" y="41"/>
                </a:lnTo>
                <a:lnTo>
                  <a:pt x="271" y="50"/>
                </a:lnTo>
                <a:lnTo>
                  <a:pt x="271" y="65"/>
                </a:lnTo>
                <a:lnTo>
                  <a:pt x="275" y="72"/>
                </a:lnTo>
                <a:lnTo>
                  <a:pt x="288" y="72"/>
                </a:lnTo>
                <a:lnTo>
                  <a:pt x="291" y="77"/>
                </a:lnTo>
                <a:lnTo>
                  <a:pt x="295" y="77"/>
                </a:lnTo>
                <a:lnTo>
                  <a:pt x="310" y="69"/>
                </a:lnTo>
                <a:lnTo>
                  <a:pt x="325" y="90"/>
                </a:lnTo>
                <a:lnTo>
                  <a:pt x="331" y="87"/>
                </a:lnTo>
                <a:lnTo>
                  <a:pt x="342" y="93"/>
                </a:lnTo>
                <a:lnTo>
                  <a:pt x="347" y="91"/>
                </a:lnTo>
                <a:lnTo>
                  <a:pt x="368" y="104"/>
                </a:lnTo>
                <a:lnTo>
                  <a:pt x="366" y="106"/>
                </a:lnTo>
                <a:lnTo>
                  <a:pt x="368" y="115"/>
                </a:lnTo>
                <a:lnTo>
                  <a:pt x="366" y="120"/>
                </a:lnTo>
                <a:lnTo>
                  <a:pt x="360" y="123"/>
                </a:lnTo>
                <a:lnTo>
                  <a:pt x="366" y="130"/>
                </a:lnTo>
                <a:lnTo>
                  <a:pt x="360" y="134"/>
                </a:lnTo>
                <a:lnTo>
                  <a:pt x="360" y="147"/>
                </a:lnTo>
                <a:lnTo>
                  <a:pt x="364" y="150"/>
                </a:lnTo>
                <a:lnTo>
                  <a:pt x="360" y="166"/>
                </a:lnTo>
                <a:lnTo>
                  <a:pt x="347" y="166"/>
                </a:lnTo>
                <a:lnTo>
                  <a:pt x="343" y="164"/>
                </a:lnTo>
                <a:lnTo>
                  <a:pt x="337" y="171"/>
                </a:lnTo>
                <a:lnTo>
                  <a:pt x="331" y="173"/>
                </a:lnTo>
                <a:lnTo>
                  <a:pt x="328" y="180"/>
                </a:lnTo>
                <a:lnTo>
                  <a:pt x="328" y="192"/>
                </a:lnTo>
                <a:lnTo>
                  <a:pt x="277" y="210"/>
                </a:lnTo>
                <a:lnTo>
                  <a:pt x="269" y="221"/>
                </a:lnTo>
                <a:lnTo>
                  <a:pt x="265" y="214"/>
                </a:lnTo>
                <a:lnTo>
                  <a:pt x="258" y="226"/>
                </a:lnTo>
                <a:lnTo>
                  <a:pt x="258" y="233"/>
                </a:lnTo>
                <a:lnTo>
                  <a:pt x="255" y="226"/>
                </a:lnTo>
                <a:lnTo>
                  <a:pt x="250" y="232"/>
                </a:lnTo>
                <a:lnTo>
                  <a:pt x="244" y="219"/>
                </a:lnTo>
                <a:lnTo>
                  <a:pt x="242" y="226"/>
                </a:lnTo>
                <a:lnTo>
                  <a:pt x="236" y="224"/>
                </a:lnTo>
                <a:lnTo>
                  <a:pt x="244" y="233"/>
                </a:lnTo>
                <a:lnTo>
                  <a:pt x="253" y="233"/>
                </a:lnTo>
                <a:lnTo>
                  <a:pt x="250" y="238"/>
                </a:lnTo>
                <a:lnTo>
                  <a:pt x="258" y="243"/>
                </a:lnTo>
                <a:lnTo>
                  <a:pt x="263" y="255"/>
                </a:lnTo>
                <a:lnTo>
                  <a:pt x="293" y="251"/>
                </a:lnTo>
                <a:lnTo>
                  <a:pt x="291" y="262"/>
                </a:lnTo>
                <a:lnTo>
                  <a:pt x="271" y="260"/>
                </a:lnTo>
                <a:lnTo>
                  <a:pt x="239" y="284"/>
                </a:lnTo>
                <a:lnTo>
                  <a:pt x="230" y="279"/>
                </a:lnTo>
                <a:lnTo>
                  <a:pt x="230" y="260"/>
                </a:lnTo>
                <a:lnTo>
                  <a:pt x="211" y="251"/>
                </a:lnTo>
                <a:lnTo>
                  <a:pt x="238" y="233"/>
                </a:lnTo>
                <a:lnTo>
                  <a:pt x="234" y="229"/>
                </a:lnTo>
                <a:lnTo>
                  <a:pt x="197" y="224"/>
                </a:lnTo>
                <a:lnTo>
                  <a:pt x="201" y="219"/>
                </a:lnTo>
                <a:lnTo>
                  <a:pt x="192" y="214"/>
                </a:lnTo>
                <a:lnTo>
                  <a:pt x="204" y="214"/>
                </a:lnTo>
                <a:lnTo>
                  <a:pt x="199" y="205"/>
                </a:lnTo>
                <a:lnTo>
                  <a:pt x="174" y="214"/>
                </a:lnTo>
                <a:lnTo>
                  <a:pt x="169" y="226"/>
                </a:lnTo>
                <a:lnTo>
                  <a:pt x="161" y="219"/>
                </a:lnTo>
                <a:lnTo>
                  <a:pt x="168" y="232"/>
                </a:lnTo>
                <a:lnTo>
                  <a:pt x="155" y="243"/>
                </a:lnTo>
                <a:lnTo>
                  <a:pt x="152" y="235"/>
                </a:lnTo>
                <a:lnTo>
                  <a:pt x="152" y="251"/>
                </a:lnTo>
                <a:lnTo>
                  <a:pt x="131" y="255"/>
                </a:lnTo>
                <a:lnTo>
                  <a:pt x="122" y="248"/>
                </a:lnTo>
                <a:lnTo>
                  <a:pt x="131" y="246"/>
                </a:lnTo>
                <a:lnTo>
                  <a:pt x="133" y="238"/>
                </a:lnTo>
                <a:lnTo>
                  <a:pt x="141" y="229"/>
                </a:lnTo>
                <a:lnTo>
                  <a:pt x="143" y="214"/>
                </a:lnTo>
                <a:lnTo>
                  <a:pt x="161" y="214"/>
                </a:lnTo>
                <a:lnTo>
                  <a:pt x="161" y="202"/>
                </a:lnTo>
                <a:lnTo>
                  <a:pt x="155" y="194"/>
                </a:lnTo>
                <a:lnTo>
                  <a:pt x="152" y="183"/>
                </a:lnTo>
                <a:lnTo>
                  <a:pt x="145" y="175"/>
                </a:lnTo>
                <a:lnTo>
                  <a:pt x="145" y="159"/>
                </a:lnTo>
                <a:lnTo>
                  <a:pt x="135" y="154"/>
                </a:lnTo>
                <a:lnTo>
                  <a:pt x="126" y="154"/>
                </a:lnTo>
                <a:lnTo>
                  <a:pt x="110" y="145"/>
                </a:lnTo>
                <a:lnTo>
                  <a:pt x="100" y="145"/>
                </a:lnTo>
                <a:lnTo>
                  <a:pt x="93" y="151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1355" name=""/>
          <p:cNvGrpSpPr/>
          <p:nvPr/>
        </p:nvGrpSpPr>
        <p:grpSpPr>
          <a:xfrm>
            <a:off x="5046840" y="1911240"/>
            <a:ext cx="583920" cy="451080"/>
            <a:chOff x="5046840" y="1911240"/>
            <a:chExt cx="583920" cy="451080"/>
          </a:xfrm>
        </p:grpSpPr>
        <p:sp>
          <p:nvSpPr>
            <p:cNvPr id="1356" name=""/>
            <p:cNvSpPr/>
            <p:nvPr/>
          </p:nvSpPr>
          <p:spPr>
            <a:xfrm>
              <a:off x="5046840" y="1911240"/>
              <a:ext cx="583920" cy="451080"/>
            </a:xfrm>
            <a:custGeom>
              <a:avLst/>
              <a:gdLst/>
              <a:ahLst/>
              <a:rect l="l" t="t" r="r" b="b"/>
              <a:pathLst>
                <a:path w="368" h="284">
                  <a:moveTo>
                    <a:pt x="93" y="151"/>
                  </a:moveTo>
                  <a:lnTo>
                    <a:pt x="58" y="166"/>
                  </a:lnTo>
                  <a:lnTo>
                    <a:pt x="49" y="161"/>
                  </a:lnTo>
                  <a:lnTo>
                    <a:pt x="13" y="161"/>
                  </a:lnTo>
                  <a:lnTo>
                    <a:pt x="0" y="147"/>
                  </a:lnTo>
                  <a:lnTo>
                    <a:pt x="7" y="120"/>
                  </a:lnTo>
                  <a:lnTo>
                    <a:pt x="11" y="120"/>
                  </a:lnTo>
                  <a:lnTo>
                    <a:pt x="11" y="109"/>
                  </a:lnTo>
                  <a:lnTo>
                    <a:pt x="16" y="91"/>
                  </a:lnTo>
                  <a:lnTo>
                    <a:pt x="37" y="65"/>
                  </a:lnTo>
                  <a:lnTo>
                    <a:pt x="27" y="28"/>
                  </a:lnTo>
                  <a:lnTo>
                    <a:pt x="46" y="24"/>
                  </a:lnTo>
                  <a:lnTo>
                    <a:pt x="52" y="17"/>
                  </a:lnTo>
                  <a:lnTo>
                    <a:pt x="79" y="14"/>
                  </a:lnTo>
                  <a:lnTo>
                    <a:pt x="101" y="22"/>
                  </a:lnTo>
                  <a:lnTo>
                    <a:pt x="108" y="28"/>
                  </a:lnTo>
                  <a:lnTo>
                    <a:pt x="112" y="28"/>
                  </a:lnTo>
                  <a:lnTo>
                    <a:pt x="114" y="36"/>
                  </a:lnTo>
                  <a:lnTo>
                    <a:pt x="124" y="28"/>
                  </a:lnTo>
                  <a:lnTo>
                    <a:pt x="136" y="36"/>
                  </a:lnTo>
                  <a:lnTo>
                    <a:pt x="143" y="28"/>
                  </a:lnTo>
                  <a:lnTo>
                    <a:pt x="152" y="38"/>
                  </a:lnTo>
                  <a:lnTo>
                    <a:pt x="166" y="36"/>
                  </a:lnTo>
                  <a:lnTo>
                    <a:pt x="169" y="38"/>
                  </a:lnTo>
                  <a:lnTo>
                    <a:pt x="174" y="36"/>
                  </a:lnTo>
                  <a:lnTo>
                    <a:pt x="176" y="19"/>
                  </a:lnTo>
                  <a:lnTo>
                    <a:pt x="182" y="12"/>
                  </a:lnTo>
                  <a:lnTo>
                    <a:pt x="199" y="8"/>
                  </a:lnTo>
                  <a:lnTo>
                    <a:pt x="203" y="12"/>
                  </a:lnTo>
                  <a:lnTo>
                    <a:pt x="211" y="0"/>
                  </a:lnTo>
                  <a:lnTo>
                    <a:pt x="238" y="0"/>
                  </a:lnTo>
                  <a:lnTo>
                    <a:pt x="250" y="19"/>
                  </a:lnTo>
                  <a:lnTo>
                    <a:pt x="250" y="22"/>
                  </a:lnTo>
                  <a:lnTo>
                    <a:pt x="246" y="24"/>
                  </a:lnTo>
                  <a:lnTo>
                    <a:pt x="248" y="38"/>
                  </a:lnTo>
                  <a:lnTo>
                    <a:pt x="258" y="43"/>
                  </a:lnTo>
                  <a:lnTo>
                    <a:pt x="265" y="41"/>
                  </a:lnTo>
                  <a:lnTo>
                    <a:pt x="271" y="50"/>
                  </a:lnTo>
                  <a:lnTo>
                    <a:pt x="271" y="65"/>
                  </a:lnTo>
                  <a:lnTo>
                    <a:pt x="275" y="72"/>
                  </a:lnTo>
                  <a:lnTo>
                    <a:pt x="288" y="72"/>
                  </a:lnTo>
                  <a:lnTo>
                    <a:pt x="291" y="77"/>
                  </a:lnTo>
                  <a:lnTo>
                    <a:pt x="295" y="77"/>
                  </a:lnTo>
                  <a:lnTo>
                    <a:pt x="310" y="69"/>
                  </a:lnTo>
                  <a:lnTo>
                    <a:pt x="325" y="90"/>
                  </a:lnTo>
                  <a:lnTo>
                    <a:pt x="331" y="87"/>
                  </a:lnTo>
                  <a:lnTo>
                    <a:pt x="342" y="93"/>
                  </a:lnTo>
                  <a:lnTo>
                    <a:pt x="347" y="91"/>
                  </a:lnTo>
                  <a:lnTo>
                    <a:pt x="368" y="104"/>
                  </a:lnTo>
                  <a:lnTo>
                    <a:pt x="366" y="106"/>
                  </a:lnTo>
                  <a:lnTo>
                    <a:pt x="368" y="115"/>
                  </a:lnTo>
                  <a:lnTo>
                    <a:pt x="366" y="120"/>
                  </a:lnTo>
                  <a:lnTo>
                    <a:pt x="360" y="123"/>
                  </a:lnTo>
                  <a:lnTo>
                    <a:pt x="366" y="130"/>
                  </a:lnTo>
                  <a:lnTo>
                    <a:pt x="360" y="134"/>
                  </a:lnTo>
                  <a:lnTo>
                    <a:pt x="360" y="147"/>
                  </a:lnTo>
                  <a:lnTo>
                    <a:pt x="364" y="150"/>
                  </a:lnTo>
                  <a:lnTo>
                    <a:pt x="360" y="166"/>
                  </a:lnTo>
                  <a:lnTo>
                    <a:pt x="347" y="166"/>
                  </a:lnTo>
                  <a:lnTo>
                    <a:pt x="343" y="164"/>
                  </a:lnTo>
                  <a:lnTo>
                    <a:pt x="337" y="171"/>
                  </a:lnTo>
                  <a:lnTo>
                    <a:pt x="331" y="173"/>
                  </a:lnTo>
                  <a:lnTo>
                    <a:pt x="328" y="180"/>
                  </a:lnTo>
                  <a:lnTo>
                    <a:pt x="328" y="192"/>
                  </a:lnTo>
                  <a:lnTo>
                    <a:pt x="277" y="210"/>
                  </a:lnTo>
                  <a:lnTo>
                    <a:pt x="269" y="221"/>
                  </a:lnTo>
                  <a:lnTo>
                    <a:pt x="265" y="214"/>
                  </a:lnTo>
                  <a:lnTo>
                    <a:pt x="258" y="226"/>
                  </a:lnTo>
                  <a:lnTo>
                    <a:pt x="258" y="233"/>
                  </a:lnTo>
                  <a:lnTo>
                    <a:pt x="255" y="226"/>
                  </a:lnTo>
                  <a:lnTo>
                    <a:pt x="250" y="232"/>
                  </a:lnTo>
                  <a:lnTo>
                    <a:pt x="244" y="219"/>
                  </a:lnTo>
                  <a:lnTo>
                    <a:pt x="242" y="226"/>
                  </a:lnTo>
                  <a:lnTo>
                    <a:pt x="236" y="224"/>
                  </a:lnTo>
                  <a:lnTo>
                    <a:pt x="244" y="233"/>
                  </a:lnTo>
                  <a:lnTo>
                    <a:pt x="253" y="233"/>
                  </a:lnTo>
                  <a:lnTo>
                    <a:pt x="250" y="238"/>
                  </a:lnTo>
                  <a:lnTo>
                    <a:pt x="258" y="243"/>
                  </a:lnTo>
                  <a:lnTo>
                    <a:pt x="263" y="255"/>
                  </a:lnTo>
                  <a:lnTo>
                    <a:pt x="293" y="251"/>
                  </a:lnTo>
                  <a:lnTo>
                    <a:pt x="291" y="262"/>
                  </a:lnTo>
                  <a:lnTo>
                    <a:pt x="271" y="260"/>
                  </a:lnTo>
                  <a:lnTo>
                    <a:pt x="239" y="284"/>
                  </a:lnTo>
                  <a:lnTo>
                    <a:pt x="230" y="279"/>
                  </a:lnTo>
                  <a:lnTo>
                    <a:pt x="230" y="260"/>
                  </a:lnTo>
                  <a:lnTo>
                    <a:pt x="211" y="251"/>
                  </a:lnTo>
                  <a:lnTo>
                    <a:pt x="238" y="233"/>
                  </a:lnTo>
                  <a:lnTo>
                    <a:pt x="234" y="229"/>
                  </a:lnTo>
                  <a:lnTo>
                    <a:pt x="197" y="224"/>
                  </a:lnTo>
                  <a:lnTo>
                    <a:pt x="201" y="219"/>
                  </a:lnTo>
                  <a:lnTo>
                    <a:pt x="192" y="214"/>
                  </a:lnTo>
                  <a:lnTo>
                    <a:pt x="204" y="214"/>
                  </a:lnTo>
                  <a:lnTo>
                    <a:pt x="199" y="205"/>
                  </a:lnTo>
                  <a:lnTo>
                    <a:pt x="174" y="214"/>
                  </a:lnTo>
                  <a:lnTo>
                    <a:pt x="169" y="226"/>
                  </a:lnTo>
                  <a:lnTo>
                    <a:pt x="161" y="219"/>
                  </a:lnTo>
                  <a:lnTo>
                    <a:pt x="168" y="232"/>
                  </a:lnTo>
                  <a:lnTo>
                    <a:pt x="155" y="243"/>
                  </a:lnTo>
                  <a:lnTo>
                    <a:pt x="152" y="235"/>
                  </a:lnTo>
                  <a:lnTo>
                    <a:pt x="152" y="251"/>
                  </a:lnTo>
                  <a:lnTo>
                    <a:pt x="131" y="255"/>
                  </a:lnTo>
                  <a:lnTo>
                    <a:pt x="122" y="248"/>
                  </a:lnTo>
                  <a:lnTo>
                    <a:pt x="131" y="246"/>
                  </a:lnTo>
                  <a:lnTo>
                    <a:pt x="133" y="238"/>
                  </a:lnTo>
                  <a:lnTo>
                    <a:pt x="141" y="229"/>
                  </a:lnTo>
                  <a:lnTo>
                    <a:pt x="143" y="214"/>
                  </a:lnTo>
                  <a:lnTo>
                    <a:pt x="161" y="214"/>
                  </a:lnTo>
                  <a:lnTo>
                    <a:pt x="161" y="202"/>
                  </a:lnTo>
                  <a:lnTo>
                    <a:pt x="155" y="194"/>
                  </a:lnTo>
                  <a:lnTo>
                    <a:pt x="152" y="183"/>
                  </a:lnTo>
                  <a:lnTo>
                    <a:pt x="145" y="175"/>
                  </a:lnTo>
                  <a:lnTo>
                    <a:pt x="145" y="159"/>
                  </a:lnTo>
                  <a:lnTo>
                    <a:pt x="135" y="154"/>
                  </a:lnTo>
                  <a:lnTo>
                    <a:pt x="126" y="154"/>
                  </a:lnTo>
                  <a:lnTo>
                    <a:pt x="110" y="145"/>
                  </a:lnTo>
                  <a:lnTo>
                    <a:pt x="100" y="145"/>
                  </a:lnTo>
                  <a:lnTo>
                    <a:pt x="93" y="151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357" name=""/>
            <p:cNvSpPr/>
            <p:nvPr/>
          </p:nvSpPr>
          <p:spPr>
            <a:xfrm>
              <a:off x="5046840" y="1911240"/>
              <a:ext cx="583920" cy="451080"/>
            </a:xfrm>
            <a:custGeom>
              <a:avLst/>
              <a:gdLst/>
              <a:ahLst/>
              <a:rect l="l" t="t" r="r" b="b"/>
              <a:pathLst>
                <a:path w="368" h="284">
                  <a:moveTo>
                    <a:pt x="93" y="151"/>
                  </a:moveTo>
                  <a:lnTo>
                    <a:pt x="58" y="166"/>
                  </a:lnTo>
                  <a:lnTo>
                    <a:pt x="49" y="161"/>
                  </a:lnTo>
                  <a:lnTo>
                    <a:pt x="13" y="161"/>
                  </a:lnTo>
                  <a:lnTo>
                    <a:pt x="0" y="147"/>
                  </a:lnTo>
                  <a:lnTo>
                    <a:pt x="7" y="120"/>
                  </a:lnTo>
                  <a:lnTo>
                    <a:pt x="11" y="120"/>
                  </a:lnTo>
                  <a:lnTo>
                    <a:pt x="11" y="109"/>
                  </a:lnTo>
                  <a:lnTo>
                    <a:pt x="16" y="91"/>
                  </a:lnTo>
                  <a:lnTo>
                    <a:pt x="37" y="65"/>
                  </a:lnTo>
                  <a:lnTo>
                    <a:pt x="27" y="28"/>
                  </a:lnTo>
                  <a:lnTo>
                    <a:pt x="46" y="24"/>
                  </a:lnTo>
                  <a:lnTo>
                    <a:pt x="52" y="17"/>
                  </a:lnTo>
                  <a:lnTo>
                    <a:pt x="79" y="14"/>
                  </a:lnTo>
                  <a:lnTo>
                    <a:pt x="101" y="22"/>
                  </a:lnTo>
                  <a:lnTo>
                    <a:pt x="108" y="28"/>
                  </a:lnTo>
                  <a:lnTo>
                    <a:pt x="112" y="28"/>
                  </a:lnTo>
                  <a:lnTo>
                    <a:pt x="114" y="36"/>
                  </a:lnTo>
                  <a:lnTo>
                    <a:pt x="124" y="28"/>
                  </a:lnTo>
                  <a:lnTo>
                    <a:pt x="136" y="36"/>
                  </a:lnTo>
                  <a:lnTo>
                    <a:pt x="143" y="28"/>
                  </a:lnTo>
                  <a:lnTo>
                    <a:pt x="152" y="38"/>
                  </a:lnTo>
                  <a:lnTo>
                    <a:pt x="166" y="36"/>
                  </a:lnTo>
                  <a:lnTo>
                    <a:pt x="169" y="38"/>
                  </a:lnTo>
                  <a:lnTo>
                    <a:pt x="174" y="36"/>
                  </a:lnTo>
                  <a:lnTo>
                    <a:pt x="176" y="19"/>
                  </a:lnTo>
                  <a:lnTo>
                    <a:pt x="182" y="12"/>
                  </a:lnTo>
                  <a:lnTo>
                    <a:pt x="199" y="8"/>
                  </a:lnTo>
                  <a:lnTo>
                    <a:pt x="203" y="12"/>
                  </a:lnTo>
                  <a:lnTo>
                    <a:pt x="211" y="0"/>
                  </a:lnTo>
                  <a:lnTo>
                    <a:pt x="238" y="0"/>
                  </a:lnTo>
                  <a:lnTo>
                    <a:pt x="250" y="19"/>
                  </a:lnTo>
                  <a:lnTo>
                    <a:pt x="250" y="22"/>
                  </a:lnTo>
                  <a:lnTo>
                    <a:pt x="246" y="24"/>
                  </a:lnTo>
                  <a:lnTo>
                    <a:pt x="248" y="38"/>
                  </a:lnTo>
                  <a:lnTo>
                    <a:pt x="258" y="43"/>
                  </a:lnTo>
                  <a:lnTo>
                    <a:pt x="265" y="41"/>
                  </a:lnTo>
                  <a:lnTo>
                    <a:pt x="271" y="50"/>
                  </a:lnTo>
                  <a:lnTo>
                    <a:pt x="271" y="65"/>
                  </a:lnTo>
                  <a:lnTo>
                    <a:pt x="275" y="72"/>
                  </a:lnTo>
                  <a:lnTo>
                    <a:pt x="288" y="72"/>
                  </a:lnTo>
                  <a:lnTo>
                    <a:pt x="291" y="77"/>
                  </a:lnTo>
                  <a:lnTo>
                    <a:pt x="295" y="77"/>
                  </a:lnTo>
                  <a:lnTo>
                    <a:pt x="310" y="69"/>
                  </a:lnTo>
                  <a:lnTo>
                    <a:pt x="325" y="90"/>
                  </a:lnTo>
                  <a:lnTo>
                    <a:pt x="331" y="87"/>
                  </a:lnTo>
                  <a:lnTo>
                    <a:pt x="342" y="93"/>
                  </a:lnTo>
                  <a:lnTo>
                    <a:pt x="347" y="91"/>
                  </a:lnTo>
                  <a:lnTo>
                    <a:pt x="368" y="104"/>
                  </a:lnTo>
                  <a:lnTo>
                    <a:pt x="366" y="106"/>
                  </a:lnTo>
                  <a:lnTo>
                    <a:pt x="368" y="115"/>
                  </a:lnTo>
                  <a:lnTo>
                    <a:pt x="366" y="120"/>
                  </a:lnTo>
                  <a:lnTo>
                    <a:pt x="360" y="123"/>
                  </a:lnTo>
                  <a:lnTo>
                    <a:pt x="366" y="130"/>
                  </a:lnTo>
                  <a:lnTo>
                    <a:pt x="360" y="134"/>
                  </a:lnTo>
                  <a:lnTo>
                    <a:pt x="360" y="147"/>
                  </a:lnTo>
                  <a:lnTo>
                    <a:pt x="364" y="150"/>
                  </a:lnTo>
                  <a:lnTo>
                    <a:pt x="360" y="166"/>
                  </a:lnTo>
                  <a:lnTo>
                    <a:pt x="347" y="166"/>
                  </a:lnTo>
                  <a:lnTo>
                    <a:pt x="343" y="164"/>
                  </a:lnTo>
                  <a:lnTo>
                    <a:pt x="337" y="171"/>
                  </a:lnTo>
                  <a:lnTo>
                    <a:pt x="331" y="173"/>
                  </a:lnTo>
                  <a:lnTo>
                    <a:pt x="328" y="180"/>
                  </a:lnTo>
                  <a:lnTo>
                    <a:pt x="328" y="192"/>
                  </a:lnTo>
                  <a:lnTo>
                    <a:pt x="277" y="210"/>
                  </a:lnTo>
                  <a:lnTo>
                    <a:pt x="269" y="221"/>
                  </a:lnTo>
                  <a:lnTo>
                    <a:pt x="265" y="214"/>
                  </a:lnTo>
                  <a:lnTo>
                    <a:pt x="258" y="226"/>
                  </a:lnTo>
                  <a:lnTo>
                    <a:pt x="258" y="233"/>
                  </a:lnTo>
                  <a:lnTo>
                    <a:pt x="255" y="226"/>
                  </a:lnTo>
                  <a:lnTo>
                    <a:pt x="250" y="232"/>
                  </a:lnTo>
                  <a:lnTo>
                    <a:pt x="244" y="219"/>
                  </a:lnTo>
                  <a:lnTo>
                    <a:pt x="242" y="226"/>
                  </a:lnTo>
                  <a:lnTo>
                    <a:pt x="236" y="224"/>
                  </a:lnTo>
                  <a:lnTo>
                    <a:pt x="244" y="233"/>
                  </a:lnTo>
                  <a:lnTo>
                    <a:pt x="253" y="233"/>
                  </a:lnTo>
                  <a:lnTo>
                    <a:pt x="250" y="238"/>
                  </a:lnTo>
                  <a:lnTo>
                    <a:pt x="258" y="243"/>
                  </a:lnTo>
                  <a:lnTo>
                    <a:pt x="263" y="255"/>
                  </a:lnTo>
                  <a:lnTo>
                    <a:pt x="293" y="251"/>
                  </a:lnTo>
                  <a:lnTo>
                    <a:pt x="291" y="262"/>
                  </a:lnTo>
                  <a:lnTo>
                    <a:pt x="271" y="260"/>
                  </a:lnTo>
                  <a:lnTo>
                    <a:pt x="239" y="284"/>
                  </a:lnTo>
                  <a:lnTo>
                    <a:pt x="230" y="279"/>
                  </a:lnTo>
                  <a:lnTo>
                    <a:pt x="230" y="260"/>
                  </a:lnTo>
                  <a:lnTo>
                    <a:pt x="211" y="251"/>
                  </a:lnTo>
                  <a:lnTo>
                    <a:pt x="238" y="233"/>
                  </a:lnTo>
                  <a:lnTo>
                    <a:pt x="234" y="229"/>
                  </a:lnTo>
                  <a:lnTo>
                    <a:pt x="197" y="224"/>
                  </a:lnTo>
                  <a:lnTo>
                    <a:pt x="201" y="219"/>
                  </a:lnTo>
                  <a:lnTo>
                    <a:pt x="192" y="214"/>
                  </a:lnTo>
                  <a:lnTo>
                    <a:pt x="204" y="214"/>
                  </a:lnTo>
                  <a:lnTo>
                    <a:pt x="199" y="205"/>
                  </a:lnTo>
                  <a:lnTo>
                    <a:pt x="174" y="214"/>
                  </a:lnTo>
                  <a:lnTo>
                    <a:pt x="169" y="226"/>
                  </a:lnTo>
                  <a:lnTo>
                    <a:pt x="161" y="219"/>
                  </a:lnTo>
                  <a:lnTo>
                    <a:pt x="168" y="232"/>
                  </a:lnTo>
                  <a:lnTo>
                    <a:pt x="155" y="243"/>
                  </a:lnTo>
                  <a:lnTo>
                    <a:pt x="152" y="235"/>
                  </a:lnTo>
                  <a:lnTo>
                    <a:pt x="152" y="251"/>
                  </a:lnTo>
                  <a:lnTo>
                    <a:pt x="131" y="255"/>
                  </a:lnTo>
                  <a:lnTo>
                    <a:pt x="122" y="248"/>
                  </a:lnTo>
                  <a:lnTo>
                    <a:pt x="131" y="246"/>
                  </a:lnTo>
                  <a:lnTo>
                    <a:pt x="133" y="238"/>
                  </a:lnTo>
                  <a:lnTo>
                    <a:pt x="141" y="229"/>
                  </a:lnTo>
                  <a:lnTo>
                    <a:pt x="143" y="214"/>
                  </a:lnTo>
                  <a:lnTo>
                    <a:pt x="161" y="214"/>
                  </a:lnTo>
                  <a:lnTo>
                    <a:pt x="161" y="202"/>
                  </a:lnTo>
                  <a:lnTo>
                    <a:pt x="155" y="194"/>
                  </a:lnTo>
                  <a:lnTo>
                    <a:pt x="152" y="183"/>
                  </a:lnTo>
                  <a:lnTo>
                    <a:pt x="145" y="175"/>
                  </a:lnTo>
                  <a:lnTo>
                    <a:pt x="145" y="159"/>
                  </a:lnTo>
                  <a:lnTo>
                    <a:pt x="135" y="154"/>
                  </a:lnTo>
                  <a:lnTo>
                    <a:pt x="126" y="154"/>
                  </a:lnTo>
                  <a:lnTo>
                    <a:pt x="110" y="145"/>
                  </a:lnTo>
                  <a:lnTo>
                    <a:pt x="100" y="145"/>
                  </a:lnTo>
                  <a:lnTo>
                    <a:pt x="93" y="151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1358" name=""/>
          <p:cNvSpPr/>
          <p:nvPr/>
        </p:nvSpPr>
        <p:spPr>
          <a:xfrm>
            <a:off x="5735520" y="2514600"/>
            <a:ext cx="103320" cy="122400"/>
          </a:xfrm>
          <a:custGeom>
            <a:avLst/>
            <a:gdLst/>
            <a:ahLst/>
            <a:rect l="l" t="t" r="r" b="b"/>
            <a:pathLst>
              <a:path w="65" h="77">
                <a:moveTo>
                  <a:pt x="0" y="13"/>
                </a:moveTo>
                <a:lnTo>
                  <a:pt x="28" y="3"/>
                </a:lnTo>
                <a:lnTo>
                  <a:pt x="31" y="0"/>
                </a:lnTo>
                <a:lnTo>
                  <a:pt x="35" y="10"/>
                </a:lnTo>
                <a:lnTo>
                  <a:pt x="42" y="13"/>
                </a:lnTo>
                <a:lnTo>
                  <a:pt x="40" y="24"/>
                </a:lnTo>
                <a:lnTo>
                  <a:pt x="50" y="35"/>
                </a:lnTo>
                <a:lnTo>
                  <a:pt x="46" y="44"/>
                </a:lnTo>
                <a:lnTo>
                  <a:pt x="56" y="54"/>
                </a:lnTo>
                <a:lnTo>
                  <a:pt x="61" y="54"/>
                </a:lnTo>
                <a:lnTo>
                  <a:pt x="61" y="65"/>
                </a:lnTo>
                <a:lnTo>
                  <a:pt x="58" y="68"/>
                </a:lnTo>
                <a:lnTo>
                  <a:pt x="65" y="77"/>
                </a:lnTo>
                <a:lnTo>
                  <a:pt x="52" y="77"/>
                </a:lnTo>
                <a:lnTo>
                  <a:pt x="46" y="56"/>
                </a:lnTo>
                <a:lnTo>
                  <a:pt x="37" y="56"/>
                </a:lnTo>
                <a:lnTo>
                  <a:pt x="31" y="51"/>
                </a:lnTo>
                <a:lnTo>
                  <a:pt x="25" y="54"/>
                </a:lnTo>
                <a:lnTo>
                  <a:pt x="23" y="49"/>
                </a:lnTo>
                <a:lnTo>
                  <a:pt x="7" y="36"/>
                </a:lnTo>
                <a:lnTo>
                  <a:pt x="0" y="13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1359" name=""/>
          <p:cNvGrpSpPr/>
          <p:nvPr/>
        </p:nvGrpSpPr>
        <p:grpSpPr>
          <a:xfrm>
            <a:off x="5735520" y="2514600"/>
            <a:ext cx="103320" cy="122400"/>
            <a:chOff x="5735520" y="2514600"/>
            <a:chExt cx="103320" cy="122400"/>
          </a:xfrm>
        </p:grpSpPr>
        <p:sp>
          <p:nvSpPr>
            <p:cNvPr id="1360" name=""/>
            <p:cNvSpPr/>
            <p:nvPr/>
          </p:nvSpPr>
          <p:spPr>
            <a:xfrm>
              <a:off x="5735520" y="2514600"/>
              <a:ext cx="103320" cy="122400"/>
            </a:xfrm>
            <a:custGeom>
              <a:avLst/>
              <a:gdLst/>
              <a:ahLst/>
              <a:rect l="l" t="t" r="r" b="b"/>
              <a:pathLst>
                <a:path w="65" h="77">
                  <a:moveTo>
                    <a:pt x="0" y="13"/>
                  </a:moveTo>
                  <a:lnTo>
                    <a:pt x="28" y="3"/>
                  </a:lnTo>
                  <a:lnTo>
                    <a:pt x="31" y="0"/>
                  </a:lnTo>
                  <a:lnTo>
                    <a:pt x="35" y="10"/>
                  </a:lnTo>
                  <a:lnTo>
                    <a:pt x="42" y="13"/>
                  </a:lnTo>
                  <a:lnTo>
                    <a:pt x="40" y="24"/>
                  </a:lnTo>
                  <a:lnTo>
                    <a:pt x="50" y="35"/>
                  </a:lnTo>
                  <a:lnTo>
                    <a:pt x="46" y="44"/>
                  </a:lnTo>
                  <a:lnTo>
                    <a:pt x="56" y="54"/>
                  </a:lnTo>
                  <a:lnTo>
                    <a:pt x="61" y="54"/>
                  </a:lnTo>
                  <a:lnTo>
                    <a:pt x="61" y="65"/>
                  </a:lnTo>
                  <a:lnTo>
                    <a:pt x="58" y="68"/>
                  </a:lnTo>
                  <a:lnTo>
                    <a:pt x="65" y="77"/>
                  </a:lnTo>
                  <a:lnTo>
                    <a:pt x="52" y="77"/>
                  </a:lnTo>
                  <a:lnTo>
                    <a:pt x="46" y="56"/>
                  </a:lnTo>
                  <a:lnTo>
                    <a:pt x="37" y="56"/>
                  </a:lnTo>
                  <a:lnTo>
                    <a:pt x="31" y="51"/>
                  </a:lnTo>
                  <a:lnTo>
                    <a:pt x="25" y="54"/>
                  </a:lnTo>
                  <a:lnTo>
                    <a:pt x="23" y="49"/>
                  </a:lnTo>
                  <a:lnTo>
                    <a:pt x="7" y="36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361" name=""/>
            <p:cNvSpPr/>
            <p:nvPr/>
          </p:nvSpPr>
          <p:spPr>
            <a:xfrm>
              <a:off x="5735520" y="2514600"/>
              <a:ext cx="103320" cy="122400"/>
            </a:xfrm>
            <a:custGeom>
              <a:avLst/>
              <a:gdLst/>
              <a:ahLst/>
              <a:rect l="l" t="t" r="r" b="b"/>
              <a:pathLst>
                <a:path w="65" h="77">
                  <a:moveTo>
                    <a:pt x="0" y="13"/>
                  </a:moveTo>
                  <a:lnTo>
                    <a:pt x="28" y="3"/>
                  </a:lnTo>
                  <a:lnTo>
                    <a:pt x="31" y="0"/>
                  </a:lnTo>
                  <a:lnTo>
                    <a:pt x="35" y="10"/>
                  </a:lnTo>
                  <a:lnTo>
                    <a:pt x="42" y="13"/>
                  </a:lnTo>
                  <a:lnTo>
                    <a:pt x="40" y="24"/>
                  </a:lnTo>
                  <a:lnTo>
                    <a:pt x="50" y="35"/>
                  </a:lnTo>
                  <a:lnTo>
                    <a:pt x="46" y="44"/>
                  </a:lnTo>
                  <a:lnTo>
                    <a:pt x="56" y="54"/>
                  </a:lnTo>
                  <a:lnTo>
                    <a:pt x="61" y="54"/>
                  </a:lnTo>
                  <a:lnTo>
                    <a:pt x="61" y="65"/>
                  </a:lnTo>
                  <a:lnTo>
                    <a:pt x="58" y="68"/>
                  </a:lnTo>
                  <a:lnTo>
                    <a:pt x="65" y="77"/>
                  </a:lnTo>
                  <a:lnTo>
                    <a:pt x="52" y="77"/>
                  </a:lnTo>
                  <a:lnTo>
                    <a:pt x="46" y="56"/>
                  </a:lnTo>
                  <a:lnTo>
                    <a:pt x="37" y="56"/>
                  </a:lnTo>
                  <a:lnTo>
                    <a:pt x="31" y="51"/>
                  </a:lnTo>
                  <a:lnTo>
                    <a:pt x="25" y="54"/>
                  </a:lnTo>
                  <a:lnTo>
                    <a:pt x="23" y="49"/>
                  </a:lnTo>
                  <a:lnTo>
                    <a:pt x="7" y="36"/>
                  </a:lnTo>
                  <a:lnTo>
                    <a:pt x="0" y="13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1362" name=""/>
          <p:cNvSpPr/>
          <p:nvPr/>
        </p:nvSpPr>
        <p:spPr>
          <a:xfrm>
            <a:off x="5775480" y="2595600"/>
            <a:ext cx="42840" cy="41400"/>
          </a:xfrm>
          <a:custGeom>
            <a:avLst/>
            <a:gdLst/>
            <a:ahLst/>
            <a:rect l="l" t="t" r="r" b="b"/>
            <a:pathLst>
              <a:path w="27" h="26">
                <a:moveTo>
                  <a:pt x="0" y="3"/>
                </a:moveTo>
                <a:lnTo>
                  <a:pt x="6" y="0"/>
                </a:lnTo>
                <a:lnTo>
                  <a:pt x="12" y="5"/>
                </a:lnTo>
                <a:lnTo>
                  <a:pt x="21" y="5"/>
                </a:lnTo>
                <a:lnTo>
                  <a:pt x="27" y="26"/>
                </a:lnTo>
                <a:lnTo>
                  <a:pt x="15" y="26"/>
                </a:lnTo>
                <a:lnTo>
                  <a:pt x="0" y="3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5400" bIns="-54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1363" name=""/>
          <p:cNvGrpSpPr/>
          <p:nvPr/>
        </p:nvGrpSpPr>
        <p:grpSpPr>
          <a:xfrm>
            <a:off x="5775480" y="2595600"/>
            <a:ext cx="42840" cy="41400"/>
            <a:chOff x="5775480" y="2595600"/>
            <a:chExt cx="42840" cy="41400"/>
          </a:xfrm>
        </p:grpSpPr>
        <p:sp>
          <p:nvSpPr>
            <p:cNvPr id="1364" name=""/>
            <p:cNvSpPr/>
            <p:nvPr/>
          </p:nvSpPr>
          <p:spPr>
            <a:xfrm>
              <a:off x="5775480" y="2595600"/>
              <a:ext cx="42840" cy="41400"/>
            </a:xfrm>
            <a:custGeom>
              <a:avLst/>
              <a:gdLst/>
              <a:ahLst/>
              <a:rect l="l" t="t" r="r" b="b"/>
              <a:pathLst>
                <a:path w="27" h="26">
                  <a:moveTo>
                    <a:pt x="0" y="3"/>
                  </a:moveTo>
                  <a:lnTo>
                    <a:pt x="6" y="0"/>
                  </a:lnTo>
                  <a:lnTo>
                    <a:pt x="12" y="5"/>
                  </a:lnTo>
                  <a:lnTo>
                    <a:pt x="21" y="5"/>
                  </a:lnTo>
                  <a:lnTo>
                    <a:pt x="27" y="26"/>
                  </a:lnTo>
                  <a:lnTo>
                    <a:pt x="15" y="26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5400" bIns="-54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365" name=""/>
            <p:cNvSpPr/>
            <p:nvPr/>
          </p:nvSpPr>
          <p:spPr>
            <a:xfrm>
              <a:off x="5775480" y="2595600"/>
              <a:ext cx="42840" cy="41400"/>
            </a:xfrm>
            <a:custGeom>
              <a:avLst/>
              <a:gdLst/>
              <a:ahLst/>
              <a:rect l="l" t="t" r="r" b="b"/>
              <a:pathLst>
                <a:path w="27" h="26">
                  <a:moveTo>
                    <a:pt x="0" y="3"/>
                  </a:moveTo>
                  <a:lnTo>
                    <a:pt x="6" y="0"/>
                  </a:lnTo>
                  <a:lnTo>
                    <a:pt x="12" y="5"/>
                  </a:lnTo>
                  <a:lnTo>
                    <a:pt x="21" y="5"/>
                  </a:lnTo>
                  <a:lnTo>
                    <a:pt x="27" y="26"/>
                  </a:lnTo>
                  <a:lnTo>
                    <a:pt x="15" y="26"/>
                  </a:lnTo>
                  <a:lnTo>
                    <a:pt x="0" y="3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5400" bIns="-54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1366" name=""/>
          <p:cNvSpPr/>
          <p:nvPr/>
        </p:nvSpPr>
        <p:spPr>
          <a:xfrm>
            <a:off x="5784840" y="2484360"/>
            <a:ext cx="169920" cy="173160"/>
          </a:xfrm>
          <a:custGeom>
            <a:avLst/>
            <a:gdLst/>
            <a:ahLst/>
            <a:rect l="l" t="t" r="r" b="b"/>
            <a:pathLst>
              <a:path w="107" h="109">
                <a:moveTo>
                  <a:pt x="34" y="96"/>
                </a:moveTo>
                <a:lnTo>
                  <a:pt x="27" y="87"/>
                </a:lnTo>
                <a:lnTo>
                  <a:pt x="29" y="85"/>
                </a:lnTo>
                <a:lnTo>
                  <a:pt x="29" y="73"/>
                </a:lnTo>
                <a:lnTo>
                  <a:pt x="25" y="73"/>
                </a:lnTo>
                <a:lnTo>
                  <a:pt x="15" y="63"/>
                </a:lnTo>
                <a:lnTo>
                  <a:pt x="19" y="54"/>
                </a:lnTo>
                <a:lnTo>
                  <a:pt x="9" y="44"/>
                </a:lnTo>
                <a:lnTo>
                  <a:pt x="11" y="32"/>
                </a:lnTo>
                <a:lnTo>
                  <a:pt x="4" y="29"/>
                </a:lnTo>
                <a:lnTo>
                  <a:pt x="0" y="19"/>
                </a:lnTo>
                <a:lnTo>
                  <a:pt x="7" y="14"/>
                </a:lnTo>
                <a:lnTo>
                  <a:pt x="32" y="24"/>
                </a:lnTo>
                <a:lnTo>
                  <a:pt x="32" y="19"/>
                </a:lnTo>
                <a:lnTo>
                  <a:pt x="25" y="10"/>
                </a:lnTo>
                <a:lnTo>
                  <a:pt x="29" y="0"/>
                </a:lnTo>
                <a:lnTo>
                  <a:pt x="44" y="13"/>
                </a:lnTo>
                <a:lnTo>
                  <a:pt x="46" y="22"/>
                </a:lnTo>
                <a:lnTo>
                  <a:pt x="58" y="22"/>
                </a:lnTo>
                <a:lnTo>
                  <a:pt x="69" y="5"/>
                </a:lnTo>
                <a:lnTo>
                  <a:pt x="79" y="17"/>
                </a:lnTo>
                <a:lnTo>
                  <a:pt x="91" y="44"/>
                </a:lnTo>
                <a:lnTo>
                  <a:pt x="104" y="46"/>
                </a:lnTo>
                <a:lnTo>
                  <a:pt x="107" y="54"/>
                </a:lnTo>
                <a:lnTo>
                  <a:pt x="97" y="51"/>
                </a:lnTo>
                <a:lnTo>
                  <a:pt x="91" y="58"/>
                </a:lnTo>
                <a:lnTo>
                  <a:pt x="85" y="92"/>
                </a:lnTo>
                <a:lnTo>
                  <a:pt x="76" y="87"/>
                </a:lnTo>
                <a:lnTo>
                  <a:pt x="76" y="109"/>
                </a:lnTo>
                <a:lnTo>
                  <a:pt x="60" y="99"/>
                </a:lnTo>
                <a:lnTo>
                  <a:pt x="67" y="92"/>
                </a:lnTo>
                <a:lnTo>
                  <a:pt x="62" y="77"/>
                </a:lnTo>
                <a:lnTo>
                  <a:pt x="56" y="76"/>
                </a:lnTo>
                <a:lnTo>
                  <a:pt x="41" y="80"/>
                </a:lnTo>
                <a:lnTo>
                  <a:pt x="34" y="96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1367" name=""/>
          <p:cNvGrpSpPr/>
          <p:nvPr/>
        </p:nvGrpSpPr>
        <p:grpSpPr>
          <a:xfrm>
            <a:off x="5784840" y="2484360"/>
            <a:ext cx="169920" cy="173160"/>
            <a:chOff x="5784840" y="2484360"/>
            <a:chExt cx="169920" cy="173160"/>
          </a:xfrm>
        </p:grpSpPr>
        <p:sp>
          <p:nvSpPr>
            <p:cNvPr id="1368" name=""/>
            <p:cNvSpPr/>
            <p:nvPr/>
          </p:nvSpPr>
          <p:spPr>
            <a:xfrm>
              <a:off x="5784840" y="2484360"/>
              <a:ext cx="169920" cy="173160"/>
            </a:xfrm>
            <a:custGeom>
              <a:avLst/>
              <a:gdLst/>
              <a:ahLst/>
              <a:rect l="l" t="t" r="r" b="b"/>
              <a:pathLst>
                <a:path w="107" h="109">
                  <a:moveTo>
                    <a:pt x="34" y="96"/>
                  </a:moveTo>
                  <a:lnTo>
                    <a:pt x="27" y="87"/>
                  </a:lnTo>
                  <a:lnTo>
                    <a:pt x="29" y="85"/>
                  </a:lnTo>
                  <a:lnTo>
                    <a:pt x="29" y="73"/>
                  </a:lnTo>
                  <a:lnTo>
                    <a:pt x="25" y="73"/>
                  </a:lnTo>
                  <a:lnTo>
                    <a:pt x="15" y="63"/>
                  </a:lnTo>
                  <a:lnTo>
                    <a:pt x="19" y="54"/>
                  </a:lnTo>
                  <a:lnTo>
                    <a:pt x="9" y="44"/>
                  </a:lnTo>
                  <a:lnTo>
                    <a:pt x="11" y="32"/>
                  </a:lnTo>
                  <a:lnTo>
                    <a:pt x="4" y="29"/>
                  </a:lnTo>
                  <a:lnTo>
                    <a:pt x="0" y="19"/>
                  </a:lnTo>
                  <a:lnTo>
                    <a:pt x="7" y="14"/>
                  </a:lnTo>
                  <a:lnTo>
                    <a:pt x="32" y="24"/>
                  </a:lnTo>
                  <a:lnTo>
                    <a:pt x="32" y="19"/>
                  </a:lnTo>
                  <a:lnTo>
                    <a:pt x="25" y="10"/>
                  </a:lnTo>
                  <a:lnTo>
                    <a:pt x="29" y="0"/>
                  </a:lnTo>
                  <a:lnTo>
                    <a:pt x="44" y="13"/>
                  </a:lnTo>
                  <a:lnTo>
                    <a:pt x="46" y="22"/>
                  </a:lnTo>
                  <a:lnTo>
                    <a:pt x="58" y="22"/>
                  </a:lnTo>
                  <a:lnTo>
                    <a:pt x="69" y="5"/>
                  </a:lnTo>
                  <a:lnTo>
                    <a:pt x="79" y="17"/>
                  </a:lnTo>
                  <a:lnTo>
                    <a:pt x="91" y="44"/>
                  </a:lnTo>
                  <a:lnTo>
                    <a:pt x="104" y="46"/>
                  </a:lnTo>
                  <a:lnTo>
                    <a:pt x="107" y="54"/>
                  </a:lnTo>
                  <a:lnTo>
                    <a:pt x="97" y="51"/>
                  </a:lnTo>
                  <a:lnTo>
                    <a:pt x="91" y="58"/>
                  </a:lnTo>
                  <a:lnTo>
                    <a:pt x="85" y="92"/>
                  </a:lnTo>
                  <a:lnTo>
                    <a:pt x="76" y="87"/>
                  </a:lnTo>
                  <a:lnTo>
                    <a:pt x="76" y="109"/>
                  </a:lnTo>
                  <a:lnTo>
                    <a:pt x="60" y="99"/>
                  </a:lnTo>
                  <a:lnTo>
                    <a:pt x="67" y="92"/>
                  </a:lnTo>
                  <a:lnTo>
                    <a:pt x="62" y="77"/>
                  </a:lnTo>
                  <a:lnTo>
                    <a:pt x="56" y="76"/>
                  </a:lnTo>
                  <a:lnTo>
                    <a:pt x="41" y="80"/>
                  </a:lnTo>
                  <a:lnTo>
                    <a:pt x="34" y="96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369" name=""/>
            <p:cNvSpPr/>
            <p:nvPr/>
          </p:nvSpPr>
          <p:spPr>
            <a:xfrm>
              <a:off x="5784840" y="2484360"/>
              <a:ext cx="169920" cy="173160"/>
            </a:xfrm>
            <a:custGeom>
              <a:avLst/>
              <a:gdLst/>
              <a:ahLst/>
              <a:rect l="l" t="t" r="r" b="b"/>
              <a:pathLst>
                <a:path w="107" h="109">
                  <a:moveTo>
                    <a:pt x="34" y="96"/>
                  </a:moveTo>
                  <a:lnTo>
                    <a:pt x="27" y="87"/>
                  </a:lnTo>
                  <a:lnTo>
                    <a:pt x="29" y="85"/>
                  </a:lnTo>
                  <a:lnTo>
                    <a:pt x="29" y="73"/>
                  </a:lnTo>
                  <a:lnTo>
                    <a:pt x="25" y="73"/>
                  </a:lnTo>
                  <a:lnTo>
                    <a:pt x="15" y="63"/>
                  </a:lnTo>
                  <a:lnTo>
                    <a:pt x="19" y="54"/>
                  </a:lnTo>
                  <a:lnTo>
                    <a:pt x="9" y="44"/>
                  </a:lnTo>
                  <a:lnTo>
                    <a:pt x="11" y="32"/>
                  </a:lnTo>
                  <a:lnTo>
                    <a:pt x="4" y="29"/>
                  </a:lnTo>
                  <a:lnTo>
                    <a:pt x="0" y="19"/>
                  </a:lnTo>
                  <a:lnTo>
                    <a:pt x="7" y="14"/>
                  </a:lnTo>
                  <a:lnTo>
                    <a:pt x="32" y="24"/>
                  </a:lnTo>
                  <a:lnTo>
                    <a:pt x="32" y="19"/>
                  </a:lnTo>
                  <a:lnTo>
                    <a:pt x="25" y="10"/>
                  </a:lnTo>
                  <a:lnTo>
                    <a:pt x="29" y="0"/>
                  </a:lnTo>
                  <a:lnTo>
                    <a:pt x="44" y="13"/>
                  </a:lnTo>
                  <a:lnTo>
                    <a:pt x="46" y="22"/>
                  </a:lnTo>
                  <a:lnTo>
                    <a:pt x="58" y="22"/>
                  </a:lnTo>
                  <a:lnTo>
                    <a:pt x="69" y="5"/>
                  </a:lnTo>
                  <a:lnTo>
                    <a:pt x="79" y="17"/>
                  </a:lnTo>
                  <a:lnTo>
                    <a:pt x="91" y="44"/>
                  </a:lnTo>
                  <a:lnTo>
                    <a:pt x="104" y="46"/>
                  </a:lnTo>
                  <a:lnTo>
                    <a:pt x="107" y="54"/>
                  </a:lnTo>
                  <a:lnTo>
                    <a:pt x="97" y="51"/>
                  </a:lnTo>
                  <a:lnTo>
                    <a:pt x="91" y="58"/>
                  </a:lnTo>
                  <a:lnTo>
                    <a:pt x="85" y="92"/>
                  </a:lnTo>
                  <a:lnTo>
                    <a:pt x="76" y="87"/>
                  </a:lnTo>
                  <a:lnTo>
                    <a:pt x="76" y="109"/>
                  </a:lnTo>
                  <a:lnTo>
                    <a:pt x="60" y="99"/>
                  </a:lnTo>
                  <a:lnTo>
                    <a:pt x="67" y="92"/>
                  </a:lnTo>
                  <a:lnTo>
                    <a:pt x="62" y="77"/>
                  </a:lnTo>
                  <a:lnTo>
                    <a:pt x="56" y="76"/>
                  </a:lnTo>
                  <a:lnTo>
                    <a:pt x="41" y="80"/>
                  </a:lnTo>
                  <a:lnTo>
                    <a:pt x="34" y="96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1370" name=""/>
          <p:cNvSpPr/>
          <p:nvPr/>
        </p:nvSpPr>
        <p:spPr>
          <a:xfrm>
            <a:off x="5618160" y="2405160"/>
            <a:ext cx="217440" cy="129960"/>
          </a:xfrm>
          <a:custGeom>
            <a:avLst/>
            <a:gdLst/>
            <a:ahLst/>
            <a:rect l="l" t="t" r="r" b="b"/>
            <a:pathLst>
              <a:path w="137" h="82">
                <a:moveTo>
                  <a:pt x="74" y="82"/>
                </a:moveTo>
                <a:lnTo>
                  <a:pt x="60" y="64"/>
                </a:lnTo>
                <a:lnTo>
                  <a:pt x="50" y="67"/>
                </a:lnTo>
                <a:lnTo>
                  <a:pt x="33" y="63"/>
                </a:lnTo>
                <a:lnTo>
                  <a:pt x="36" y="60"/>
                </a:lnTo>
                <a:lnTo>
                  <a:pt x="36" y="50"/>
                </a:lnTo>
                <a:lnTo>
                  <a:pt x="29" y="26"/>
                </a:lnTo>
                <a:lnTo>
                  <a:pt x="8" y="12"/>
                </a:lnTo>
                <a:lnTo>
                  <a:pt x="0" y="3"/>
                </a:lnTo>
                <a:lnTo>
                  <a:pt x="17" y="0"/>
                </a:lnTo>
                <a:lnTo>
                  <a:pt x="39" y="9"/>
                </a:lnTo>
                <a:lnTo>
                  <a:pt x="64" y="12"/>
                </a:lnTo>
                <a:lnTo>
                  <a:pt x="85" y="28"/>
                </a:lnTo>
                <a:lnTo>
                  <a:pt x="99" y="23"/>
                </a:lnTo>
                <a:lnTo>
                  <a:pt x="109" y="26"/>
                </a:lnTo>
                <a:lnTo>
                  <a:pt x="120" y="31"/>
                </a:lnTo>
                <a:lnTo>
                  <a:pt x="120" y="41"/>
                </a:lnTo>
                <a:lnTo>
                  <a:pt x="135" y="50"/>
                </a:lnTo>
                <a:lnTo>
                  <a:pt x="130" y="60"/>
                </a:lnTo>
                <a:lnTo>
                  <a:pt x="137" y="69"/>
                </a:lnTo>
                <a:lnTo>
                  <a:pt x="137" y="74"/>
                </a:lnTo>
                <a:lnTo>
                  <a:pt x="112" y="64"/>
                </a:lnTo>
                <a:lnTo>
                  <a:pt x="105" y="69"/>
                </a:lnTo>
                <a:lnTo>
                  <a:pt x="102" y="72"/>
                </a:lnTo>
                <a:lnTo>
                  <a:pt x="74" y="82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1371" name=""/>
          <p:cNvGrpSpPr/>
          <p:nvPr/>
        </p:nvGrpSpPr>
        <p:grpSpPr>
          <a:xfrm>
            <a:off x="5618160" y="2405160"/>
            <a:ext cx="217440" cy="129960"/>
            <a:chOff x="5618160" y="2405160"/>
            <a:chExt cx="217440" cy="129960"/>
          </a:xfrm>
        </p:grpSpPr>
        <p:sp>
          <p:nvSpPr>
            <p:cNvPr id="1372" name=""/>
            <p:cNvSpPr/>
            <p:nvPr/>
          </p:nvSpPr>
          <p:spPr>
            <a:xfrm>
              <a:off x="5618160" y="2405160"/>
              <a:ext cx="217440" cy="129960"/>
            </a:xfrm>
            <a:custGeom>
              <a:avLst/>
              <a:gdLst/>
              <a:ahLst/>
              <a:rect l="l" t="t" r="r" b="b"/>
              <a:pathLst>
                <a:path w="137" h="82">
                  <a:moveTo>
                    <a:pt x="74" y="82"/>
                  </a:moveTo>
                  <a:lnTo>
                    <a:pt x="60" y="64"/>
                  </a:lnTo>
                  <a:lnTo>
                    <a:pt x="50" y="67"/>
                  </a:lnTo>
                  <a:lnTo>
                    <a:pt x="33" y="63"/>
                  </a:lnTo>
                  <a:lnTo>
                    <a:pt x="36" y="60"/>
                  </a:lnTo>
                  <a:lnTo>
                    <a:pt x="36" y="50"/>
                  </a:lnTo>
                  <a:lnTo>
                    <a:pt x="29" y="26"/>
                  </a:lnTo>
                  <a:lnTo>
                    <a:pt x="8" y="12"/>
                  </a:lnTo>
                  <a:lnTo>
                    <a:pt x="0" y="3"/>
                  </a:lnTo>
                  <a:lnTo>
                    <a:pt x="17" y="0"/>
                  </a:lnTo>
                  <a:lnTo>
                    <a:pt x="39" y="9"/>
                  </a:lnTo>
                  <a:lnTo>
                    <a:pt x="64" y="12"/>
                  </a:lnTo>
                  <a:lnTo>
                    <a:pt x="85" y="28"/>
                  </a:lnTo>
                  <a:lnTo>
                    <a:pt x="99" y="23"/>
                  </a:lnTo>
                  <a:lnTo>
                    <a:pt x="109" y="26"/>
                  </a:lnTo>
                  <a:lnTo>
                    <a:pt x="120" y="31"/>
                  </a:lnTo>
                  <a:lnTo>
                    <a:pt x="120" y="41"/>
                  </a:lnTo>
                  <a:lnTo>
                    <a:pt x="135" y="50"/>
                  </a:lnTo>
                  <a:lnTo>
                    <a:pt x="130" y="60"/>
                  </a:lnTo>
                  <a:lnTo>
                    <a:pt x="137" y="69"/>
                  </a:lnTo>
                  <a:lnTo>
                    <a:pt x="137" y="74"/>
                  </a:lnTo>
                  <a:lnTo>
                    <a:pt x="112" y="64"/>
                  </a:lnTo>
                  <a:lnTo>
                    <a:pt x="105" y="69"/>
                  </a:lnTo>
                  <a:lnTo>
                    <a:pt x="102" y="72"/>
                  </a:lnTo>
                  <a:lnTo>
                    <a:pt x="74" y="82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373" name=""/>
            <p:cNvSpPr/>
            <p:nvPr/>
          </p:nvSpPr>
          <p:spPr>
            <a:xfrm>
              <a:off x="5618160" y="2405160"/>
              <a:ext cx="217440" cy="129960"/>
            </a:xfrm>
            <a:custGeom>
              <a:avLst/>
              <a:gdLst/>
              <a:ahLst/>
              <a:rect l="l" t="t" r="r" b="b"/>
              <a:pathLst>
                <a:path w="137" h="82">
                  <a:moveTo>
                    <a:pt x="74" y="82"/>
                  </a:moveTo>
                  <a:lnTo>
                    <a:pt x="60" y="64"/>
                  </a:lnTo>
                  <a:lnTo>
                    <a:pt x="50" y="67"/>
                  </a:lnTo>
                  <a:lnTo>
                    <a:pt x="33" y="63"/>
                  </a:lnTo>
                  <a:lnTo>
                    <a:pt x="36" y="60"/>
                  </a:lnTo>
                  <a:lnTo>
                    <a:pt x="36" y="50"/>
                  </a:lnTo>
                  <a:lnTo>
                    <a:pt x="29" y="26"/>
                  </a:lnTo>
                  <a:lnTo>
                    <a:pt x="8" y="12"/>
                  </a:lnTo>
                  <a:lnTo>
                    <a:pt x="0" y="3"/>
                  </a:lnTo>
                  <a:lnTo>
                    <a:pt x="17" y="0"/>
                  </a:lnTo>
                  <a:lnTo>
                    <a:pt x="39" y="9"/>
                  </a:lnTo>
                  <a:lnTo>
                    <a:pt x="64" y="12"/>
                  </a:lnTo>
                  <a:lnTo>
                    <a:pt x="85" y="28"/>
                  </a:lnTo>
                  <a:lnTo>
                    <a:pt x="99" y="23"/>
                  </a:lnTo>
                  <a:lnTo>
                    <a:pt x="109" y="26"/>
                  </a:lnTo>
                  <a:lnTo>
                    <a:pt x="120" y="31"/>
                  </a:lnTo>
                  <a:lnTo>
                    <a:pt x="120" y="41"/>
                  </a:lnTo>
                  <a:lnTo>
                    <a:pt x="135" y="50"/>
                  </a:lnTo>
                  <a:lnTo>
                    <a:pt x="130" y="60"/>
                  </a:lnTo>
                  <a:lnTo>
                    <a:pt x="137" y="69"/>
                  </a:lnTo>
                  <a:lnTo>
                    <a:pt x="137" y="74"/>
                  </a:lnTo>
                  <a:lnTo>
                    <a:pt x="112" y="64"/>
                  </a:lnTo>
                  <a:lnTo>
                    <a:pt x="105" y="69"/>
                  </a:lnTo>
                  <a:lnTo>
                    <a:pt x="102" y="72"/>
                  </a:lnTo>
                  <a:lnTo>
                    <a:pt x="74" y="82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1374" name=""/>
          <p:cNvSpPr/>
          <p:nvPr/>
        </p:nvSpPr>
        <p:spPr>
          <a:xfrm>
            <a:off x="6024600" y="2441520"/>
            <a:ext cx="458640" cy="371520"/>
          </a:xfrm>
          <a:custGeom>
            <a:avLst/>
            <a:gdLst/>
            <a:ahLst/>
            <a:rect l="l" t="t" r="r" b="b"/>
            <a:pathLst>
              <a:path w="289" h="234">
                <a:moveTo>
                  <a:pt x="287" y="169"/>
                </a:moveTo>
                <a:lnTo>
                  <a:pt x="287" y="157"/>
                </a:lnTo>
                <a:lnTo>
                  <a:pt x="289" y="150"/>
                </a:lnTo>
                <a:lnTo>
                  <a:pt x="275" y="141"/>
                </a:lnTo>
                <a:lnTo>
                  <a:pt x="266" y="141"/>
                </a:lnTo>
                <a:lnTo>
                  <a:pt x="248" y="123"/>
                </a:lnTo>
                <a:lnTo>
                  <a:pt x="237" y="119"/>
                </a:lnTo>
                <a:lnTo>
                  <a:pt x="227" y="106"/>
                </a:lnTo>
                <a:lnTo>
                  <a:pt x="209" y="92"/>
                </a:lnTo>
                <a:lnTo>
                  <a:pt x="192" y="54"/>
                </a:lnTo>
                <a:lnTo>
                  <a:pt x="186" y="46"/>
                </a:lnTo>
                <a:lnTo>
                  <a:pt x="181" y="51"/>
                </a:lnTo>
                <a:lnTo>
                  <a:pt x="157" y="46"/>
                </a:lnTo>
                <a:lnTo>
                  <a:pt x="157" y="32"/>
                </a:lnTo>
                <a:lnTo>
                  <a:pt x="159" y="32"/>
                </a:lnTo>
                <a:lnTo>
                  <a:pt x="155" y="27"/>
                </a:lnTo>
                <a:lnTo>
                  <a:pt x="153" y="18"/>
                </a:lnTo>
                <a:lnTo>
                  <a:pt x="141" y="15"/>
                </a:lnTo>
                <a:lnTo>
                  <a:pt x="126" y="0"/>
                </a:lnTo>
                <a:lnTo>
                  <a:pt x="124" y="5"/>
                </a:lnTo>
                <a:lnTo>
                  <a:pt x="118" y="5"/>
                </a:lnTo>
                <a:lnTo>
                  <a:pt x="124" y="15"/>
                </a:lnTo>
                <a:lnTo>
                  <a:pt x="115" y="10"/>
                </a:lnTo>
                <a:lnTo>
                  <a:pt x="111" y="18"/>
                </a:lnTo>
                <a:lnTo>
                  <a:pt x="99" y="20"/>
                </a:lnTo>
                <a:lnTo>
                  <a:pt x="95" y="27"/>
                </a:lnTo>
                <a:lnTo>
                  <a:pt x="97" y="46"/>
                </a:lnTo>
                <a:lnTo>
                  <a:pt x="92" y="49"/>
                </a:lnTo>
                <a:lnTo>
                  <a:pt x="75" y="46"/>
                </a:lnTo>
                <a:lnTo>
                  <a:pt x="62" y="49"/>
                </a:lnTo>
                <a:lnTo>
                  <a:pt x="47" y="20"/>
                </a:lnTo>
                <a:lnTo>
                  <a:pt x="35" y="13"/>
                </a:lnTo>
                <a:lnTo>
                  <a:pt x="12" y="20"/>
                </a:lnTo>
                <a:lnTo>
                  <a:pt x="0" y="32"/>
                </a:lnTo>
                <a:lnTo>
                  <a:pt x="5" y="54"/>
                </a:lnTo>
                <a:lnTo>
                  <a:pt x="4" y="37"/>
                </a:lnTo>
                <a:lnTo>
                  <a:pt x="21" y="27"/>
                </a:lnTo>
                <a:lnTo>
                  <a:pt x="24" y="27"/>
                </a:lnTo>
                <a:lnTo>
                  <a:pt x="33" y="41"/>
                </a:lnTo>
                <a:lnTo>
                  <a:pt x="45" y="56"/>
                </a:lnTo>
                <a:lnTo>
                  <a:pt x="35" y="65"/>
                </a:lnTo>
                <a:lnTo>
                  <a:pt x="40" y="68"/>
                </a:lnTo>
                <a:lnTo>
                  <a:pt x="35" y="70"/>
                </a:lnTo>
                <a:lnTo>
                  <a:pt x="12" y="65"/>
                </a:lnTo>
                <a:lnTo>
                  <a:pt x="8" y="56"/>
                </a:lnTo>
                <a:lnTo>
                  <a:pt x="4" y="81"/>
                </a:lnTo>
                <a:lnTo>
                  <a:pt x="8" y="92"/>
                </a:lnTo>
                <a:lnTo>
                  <a:pt x="19" y="87"/>
                </a:lnTo>
                <a:lnTo>
                  <a:pt x="22" y="92"/>
                </a:lnTo>
                <a:lnTo>
                  <a:pt x="19" y="97"/>
                </a:lnTo>
                <a:lnTo>
                  <a:pt x="29" y="102"/>
                </a:lnTo>
                <a:lnTo>
                  <a:pt x="19" y="111"/>
                </a:lnTo>
                <a:lnTo>
                  <a:pt x="33" y="121"/>
                </a:lnTo>
                <a:lnTo>
                  <a:pt x="26" y="136"/>
                </a:lnTo>
                <a:lnTo>
                  <a:pt x="29" y="166"/>
                </a:lnTo>
                <a:lnTo>
                  <a:pt x="41" y="164"/>
                </a:lnTo>
                <a:lnTo>
                  <a:pt x="59" y="147"/>
                </a:lnTo>
                <a:lnTo>
                  <a:pt x="95" y="141"/>
                </a:lnTo>
                <a:lnTo>
                  <a:pt x="101" y="150"/>
                </a:lnTo>
                <a:lnTo>
                  <a:pt x="138" y="162"/>
                </a:lnTo>
                <a:lnTo>
                  <a:pt x="143" y="174"/>
                </a:lnTo>
                <a:lnTo>
                  <a:pt x="167" y="193"/>
                </a:lnTo>
                <a:lnTo>
                  <a:pt x="178" y="193"/>
                </a:lnTo>
                <a:lnTo>
                  <a:pt x="179" y="215"/>
                </a:lnTo>
                <a:lnTo>
                  <a:pt x="178" y="222"/>
                </a:lnTo>
                <a:lnTo>
                  <a:pt x="184" y="226"/>
                </a:lnTo>
                <a:lnTo>
                  <a:pt x="209" y="234"/>
                </a:lnTo>
                <a:lnTo>
                  <a:pt x="214" y="226"/>
                </a:lnTo>
                <a:lnTo>
                  <a:pt x="219" y="220"/>
                </a:lnTo>
                <a:lnTo>
                  <a:pt x="214" y="215"/>
                </a:lnTo>
                <a:lnTo>
                  <a:pt x="244" y="201"/>
                </a:lnTo>
                <a:lnTo>
                  <a:pt x="252" y="174"/>
                </a:lnTo>
                <a:lnTo>
                  <a:pt x="263" y="174"/>
                </a:lnTo>
                <a:lnTo>
                  <a:pt x="268" y="166"/>
                </a:lnTo>
                <a:lnTo>
                  <a:pt x="287" y="169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1375" name=""/>
          <p:cNvGrpSpPr/>
          <p:nvPr/>
        </p:nvGrpSpPr>
        <p:grpSpPr>
          <a:xfrm>
            <a:off x="6024600" y="2441520"/>
            <a:ext cx="458640" cy="371520"/>
            <a:chOff x="6024600" y="2441520"/>
            <a:chExt cx="458640" cy="371520"/>
          </a:xfrm>
        </p:grpSpPr>
        <p:sp>
          <p:nvSpPr>
            <p:cNvPr id="1376" name=""/>
            <p:cNvSpPr/>
            <p:nvPr/>
          </p:nvSpPr>
          <p:spPr>
            <a:xfrm>
              <a:off x="6024600" y="2441520"/>
              <a:ext cx="458640" cy="371520"/>
            </a:xfrm>
            <a:custGeom>
              <a:avLst/>
              <a:gdLst/>
              <a:ahLst/>
              <a:rect l="l" t="t" r="r" b="b"/>
              <a:pathLst>
                <a:path w="289" h="234">
                  <a:moveTo>
                    <a:pt x="287" y="169"/>
                  </a:moveTo>
                  <a:lnTo>
                    <a:pt x="287" y="157"/>
                  </a:lnTo>
                  <a:lnTo>
                    <a:pt x="289" y="150"/>
                  </a:lnTo>
                  <a:lnTo>
                    <a:pt x="275" y="141"/>
                  </a:lnTo>
                  <a:lnTo>
                    <a:pt x="266" y="141"/>
                  </a:lnTo>
                  <a:lnTo>
                    <a:pt x="248" y="123"/>
                  </a:lnTo>
                  <a:lnTo>
                    <a:pt x="237" y="119"/>
                  </a:lnTo>
                  <a:lnTo>
                    <a:pt x="227" y="106"/>
                  </a:lnTo>
                  <a:lnTo>
                    <a:pt x="209" y="92"/>
                  </a:lnTo>
                  <a:lnTo>
                    <a:pt x="192" y="54"/>
                  </a:lnTo>
                  <a:lnTo>
                    <a:pt x="186" y="46"/>
                  </a:lnTo>
                  <a:lnTo>
                    <a:pt x="181" y="51"/>
                  </a:lnTo>
                  <a:lnTo>
                    <a:pt x="157" y="46"/>
                  </a:lnTo>
                  <a:lnTo>
                    <a:pt x="157" y="32"/>
                  </a:lnTo>
                  <a:lnTo>
                    <a:pt x="159" y="32"/>
                  </a:lnTo>
                  <a:lnTo>
                    <a:pt x="155" y="27"/>
                  </a:lnTo>
                  <a:lnTo>
                    <a:pt x="153" y="18"/>
                  </a:lnTo>
                  <a:lnTo>
                    <a:pt x="141" y="15"/>
                  </a:lnTo>
                  <a:lnTo>
                    <a:pt x="126" y="0"/>
                  </a:lnTo>
                  <a:lnTo>
                    <a:pt x="124" y="5"/>
                  </a:lnTo>
                  <a:lnTo>
                    <a:pt x="118" y="5"/>
                  </a:lnTo>
                  <a:lnTo>
                    <a:pt x="124" y="15"/>
                  </a:lnTo>
                  <a:lnTo>
                    <a:pt x="115" y="10"/>
                  </a:lnTo>
                  <a:lnTo>
                    <a:pt x="111" y="18"/>
                  </a:lnTo>
                  <a:lnTo>
                    <a:pt x="99" y="20"/>
                  </a:lnTo>
                  <a:lnTo>
                    <a:pt x="95" y="27"/>
                  </a:lnTo>
                  <a:lnTo>
                    <a:pt x="97" y="46"/>
                  </a:lnTo>
                  <a:lnTo>
                    <a:pt x="92" y="49"/>
                  </a:lnTo>
                  <a:lnTo>
                    <a:pt x="75" y="46"/>
                  </a:lnTo>
                  <a:lnTo>
                    <a:pt x="62" y="49"/>
                  </a:lnTo>
                  <a:lnTo>
                    <a:pt x="47" y="20"/>
                  </a:lnTo>
                  <a:lnTo>
                    <a:pt x="35" y="13"/>
                  </a:lnTo>
                  <a:lnTo>
                    <a:pt x="12" y="20"/>
                  </a:lnTo>
                  <a:lnTo>
                    <a:pt x="0" y="32"/>
                  </a:lnTo>
                  <a:lnTo>
                    <a:pt x="5" y="54"/>
                  </a:lnTo>
                  <a:lnTo>
                    <a:pt x="4" y="37"/>
                  </a:lnTo>
                  <a:lnTo>
                    <a:pt x="21" y="27"/>
                  </a:lnTo>
                  <a:lnTo>
                    <a:pt x="24" y="27"/>
                  </a:lnTo>
                  <a:lnTo>
                    <a:pt x="33" y="41"/>
                  </a:lnTo>
                  <a:lnTo>
                    <a:pt x="45" y="56"/>
                  </a:lnTo>
                  <a:lnTo>
                    <a:pt x="35" y="65"/>
                  </a:lnTo>
                  <a:lnTo>
                    <a:pt x="40" y="68"/>
                  </a:lnTo>
                  <a:lnTo>
                    <a:pt x="35" y="70"/>
                  </a:lnTo>
                  <a:lnTo>
                    <a:pt x="12" y="65"/>
                  </a:lnTo>
                  <a:lnTo>
                    <a:pt x="8" y="56"/>
                  </a:lnTo>
                  <a:lnTo>
                    <a:pt x="4" y="81"/>
                  </a:lnTo>
                  <a:lnTo>
                    <a:pt x="8" y="92"/>
                  </a:lnTo>
                  <a:lnTo>
                    <a:pt x="19" y="87"/>
                  </a:lnTo>
                  <a:lnTo>
                    <a:pt x="22" y="92"/>
                  </a:lnTo>
                  <a:lnTo>
                    <a:pt x="19" y="97"/>
                  </a:lnTo>
                  <a:lnTo>
                    <a:pt x="29" y="102"/>
                  </a:lnTo>
                  <a:lnTo>
                    <a:pt x="19" y="111"/>
                  </a:lnTo>
                  <a:lnTo>
                    <a:pt x="33" y="121"/>
                  </a:lnTo>
                  <a:lnTo>
                    <a:pt x="26" y="136"/>
                  </a:lnTo>
                  <a:lnTo>
                    <a:pt x="29" y="166"/>
                  </a:lnTo>
                  <a:lnTo>
                    <a:pt x="41" y="164"/>
                  </a:lnTo>
                  <a:lnTo>
                    <a:pt x="59" y="147"/>
                  </a:lnTo>
                  <a:lnTo>
                    <a:pt x="95" y="141"/>
                  </a:lnTo>
                  <a:lnTo>
                    <a:pt x="101" y="150"/>
                  </a:lnTo>
                  <a:lnTo>
                    <a:pt x="138" y="162"/>
                  </a:lnTo>
                  <a:lnTo>
                    <a:pt x="143" y="174"/>
                  </a:lnTo>
                  <a:lnTo>
                    <a:pt x="167" y="193"/>
                  </a:lnTo>
                  <a:lnTo>
                    <a:pt x="178" y="193"/>
                  </a:lnTo>
                  <a:lnTo>
                    <a:pt x="179" y="215"/>
                  </a:lnTo>
                  <a:lnTo>
                    <a:pt x="178" y="222"/>
                  </a:lnTo>
                  <a:lnTo>
                    <a:pt x="184" y="226"/>
                  </a:lnTo>
                  <a:lnTo>
                    <a:pt x="209" y="234"/>
                  </a:lnTo>
                  <a:lnTo>
                    <a:pt x="214" y="226"/>
                  </a:lnTo>
                  <a:lnTo>
                    <a:pt x="219" y="220"/>
                  </a:lnTo>
                  <a:lnTo>
                    <a:pt x="214" y="215"/>
                  </a:lnTo>
                  <a:lnTo>
                    <a:pt x="244" y="201"/>
                  </a:lnTo>
                  <a:lnTo>
                    <a:pt x="252" y="174"/>
                  </a:lnTo>
                  <a:lnTo>
                    <a:pt x="263" y="174"/>
                  </a:lnTo>
                  <a:lnTo>
                    <a:pt x="268" y="166"/>
                  </a:lnTo>
                  <a:lnTo>
                    <a:pt x="287" y="169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377" name=""/>
            <p:cNvSpPr/>
            <p:nvPr/>
          </p:nvSpPr>
          <p:spPr>
            <a:xfrm>
              <a:off x="6024600" y="2441520"/>
              <a:ext cx="458640" cy="371520"/>
            </a:xfrm>
            <a:custGeom>
              <a:avLst/>
              <a:gdLst/>
              <a:ahLst/>
              <a:rect l="l" t="t" r="r" b="b"/>
              <a:pathLst>
                <a:path w="289" h="234">
                  <a:moveTo>
                    <a:pt x="287" y="169"/>
                  </a:moveTo>
                  <a:lnTo>
                    <a:pt x="287" y="157"/>
                  </a:lnTo>
                  <a:lnTo>
                    <a:pt x="289" y="150"/>
                  </a:lnTo>
                  <a:lnTo>
                    <a:pt x="275" y="141"/>
                  </a:lnTo>
                  <a:lnTo>
                    <a:pt x="266" y="141"/>
                  </a:lnTo>
                  <a:lnTo>
                    <a:pt x="248" y="123"/>
                  </a:lnTo>
                  <a:lnTo>
                    <a:pt x="237" y="119"/>
                  </a:lnTo>
                  <a:lnTo>
                    <a:pt x="227" y="106"/>
                  </a:lnTo>
                  <a:lnTo>
                    <a:pt x="209" y="92"/>
                  </a:lnTo>
                  <a:lnTo>
                    <a:pt x="192" y="54"/>
                  </a:lnTo>
                  <a:lnTo>
                    <a:pt x="186" y="46"/>
                  </a:lnTo>
                  <a:lnTo>
                    <a:pt x="181" y="51"/>
                  </a:lnTo>
                  <a:lnTo>
                    <a:pt x="157" y="46"/>
                  </a:lnTo>
                  <a:lnTo>
                    <a:pt x="157" y="32"/>
                  </a:lnTo>
                  <a:lnTo>
                    <a:pt x="159" y="32"/>
                  </a:lnTo>
                  <a:lnTo>
                    <a:pt x="155" y="27"/>
                  </a:lnTo>
                  <a:lnTo>
                    <a:pt x="153" y="18"/>
                  </a:lnTo>
                  <a:lnTo>
                    <a:pt x="141" y="15"/>
                  </a:lnTo>
                  <a:lnTo>
                    <a:pt x="126" y="0"/>
                  </a:lnTo>
                  <a:lnTo>
                    <a:pt x="124" y="5"/>
                  </a:lnTo>
                  <a:lnTo>
                    <a:pt x="118" y="5"/>
                  </a:lnTo>
                  <a:lnTo>
                    <a:pt x="124" y="15"/>
                  </a:lnTo>
                  <a:lnTo>
                    <a:pt x="115" y="10"/>
                  </a:lnTo>
                  <a:lnTo>
                    <a:pt x="111" y="18"/>
                  </a:lnTo>
                  <a:lnTo>
                    <a:pt x="99" y="20"/>
                  </a:lnTo>
                  <a:lnTo>
                    <a:pt x="95" y="27"/>
                  </a:lnTo>
                  <a:lnTo>
                    <a:pt x="97" y="46"/>
                  </a:lnTo>
                  <a:lnTo>
                    <a:pt x="92" y="49"/>
                  </a:lnTo>
                  <a:lnTo>
                    <a:pt x="75" y="46"/>
                  </a:lnTo>
                  <a:lnTo>
                    <a:pt x="62" y="49"/>
                  </a:lnTo>
                  <a:lnTo>
                    <a:pt x="47" y="20"/>
                  </a:lnTo>
                  <a:lnTo>
                    <a:pt x="35" y="13"/>
                  </a:lnTo>
                  <a:lnTo>
                    <a:pt x="12" y="20"/>
                  </a:lnTo>
                  <a:lnTo>
                    <a:pt x="0" y="32"/>
                  </a:lnTo>
                  <a:lnTo>
                    <a:pt x="5" y="54"/>
                  </a:lnTo>
                  <a:lnTo>
                    <a:pt x="4" y="37"/>
                  </a:lnTo>
                  <a:lnTo>
                    <a:pt x="21" y="27"/>
                  </a:lnTo>
                  <a:lnTo>
                    <a:pt x="24" y="27"/>
                  </a:lnTo>
                  <a:lnTo>
                    <a:pt x="33" y="41"/>
                  </a:lnTo>
                  <a:lnTo>
                    <a:pt x="45" y="56"/>
                  </a:lnTo>
                  <a:lnTo>
                    <a:pt x="35" y="65"/>
                  </a:lnTo>
                  <a:lnTo>
                    <a:pt x="40" y="68"/>
                  </a:lnTo>
                  <a:lnTo>
                    <a:pt x="35" y="70"/>
                  </a:lnTo>
                  <a:lnTo>
                    <a:pt x="12" y="65"/>
                  </a:lnTo>
                  <a:lnTo>
                    <a:pt x="8" y="56"/>
                  </a:lnTo>
                  <a:lnTo>
                    <a:pt x="4" y="81"/>
                  </a:lnTo>
                  <a:lnTo>
                    <a:pt x="8" y="92"/>
                  </a:lnTo>
                  <a:lnTo>
                    <a:pt x="19" y="87"/>
                  </a:lnTo>
                  <a:lnTo>
                    <a:pt x="22" y="92"/>
                  </a:lnTo>
                  <a:lnTo>
                    <a:pt x="19" y="97"/>
                  </a:lnTo>
                  <a:lnTo>
                    <a:pt x="29" y="102"/>
                  </a:lnTo>
                  <a:lnTo>
                    <a:pt x="19" y="111"/>
                  </a:lnTo>
                  <a:lnTo>
                    <a:pt x="33" y="121"/>
                  </a:lnTo>
                  <a:lnTo>
                    <a:pt x="26" y="136"/>
                  </a:lnTo>
                  <a:lnTo>
                    <a:pt x="29" y="166"/>
                  </a:lnTo>
                  <a:lnTo>
                    <a:pt x="41" y="164"/>
                  </a:lnTo>
                  <a:lnTo>
                    <a:pt x="59" y="147"/>
                  </a:lnTo>
                  <a:lnTo>
                    <a:pt x="95" y="141"/>
                  </a:lnTo>
                  <a:lnTo>
                    <a:pt x="101" y="150"/>
                  </a:lnTo>
                  <a:lnTo>
                    <a:pt x="138" y="162"/>
                  </a:lnTo>
                  <a:lnTo>
                    <a:pt x="143" y="174"/>
                  </a:lnTo>
                  <a:lnTo>
                    <a:pt x="167" y="193"/>
                  </a:lnTo>
                  <a:lnTo>
                    <a:pt x="178" y="193"/>
                  </a:lnTo>
                  <a:lnTo>
                    <a:pt x="179" y="215"/>
                  </a:lnTo>
                  <a:lnTo>
                    <a:pt x="178" y="222"/>
                  </a:lnTo>
                  <a:lnTo>
                    <a:pt x="184" y="226"/>
                  </a:lnTo>
                  <a:lnTo>
                    <a:pt x="209" y="234"/>
                  </a:lnTo>
                  <a:lnTo>
                    <a:pt x="214" y="226"/>
                  </a:lnTo>
                  <a:lnTo>
                    <a:pt x="219" y="220"/>
                  </a:lnTo>
                  <a:lnTo>
                    <a:pt x="214" y="215"/>
                  </a:lnTo>
                  <a:lnTo>
                    <a:pt x="244" y="201"/>
                  </a:lnTo>
                  <a:lnTo>
                    <a:pt x="252" y="174"/>
                  </a:lnTo>
                  <a:lnTo>
                    <a:pt x="263" y="174"/>
                  </a:lnTo>
                  <a:lnTo>
                    <a:pt x="268" y="166"/>
                  </a:lnTo>
                  <a:lnTo>
                    <a:pt x="287" y="169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1378" name=""/>
          <p:cNvSpPr/>
          <p:nvPr/>
        </p:nvSpPr>
        <p:spPr>
          <a:xfrm>
            <a:off x="6140520" y="2297160"/>
            <a:ext cx="554040" cy="420480"/>
          </a:xfrm>
          <a:custGeom>
            <a:avLst/>
            <a:gdLst/>
            <a:ahLst/>
            <a:rect l="l" t="t" r="r" b="b"/>
            <a:pathLst>
              <a:path w="349" h="265">
                <a:moveTo>
                  <a:pt x="303" y="172"/>
                </a:moveTo>
                <a:lnTo>
                  <a:pt x="297" y="172"/>
                </a:lnTo>
                <a:lnTo>
                  <a:pt x="293" y="161"/>
                </a:lnTo>
                <a:lnTo>
                  <a:pt x="299" y="156"/>
                </a:lnTo>
                <a:lnTo>
                  <a:pt x="297" y="147"/>
                </a:lnTo>
                <a:lnTo>
                  <a:pt x="295" y="147"/>
                </a:lnTo>
                <a:lnTo>
                  <a:pt x="280" y="159"/>
                </a:lnTo>
                <a:lnTo>
                  <a:pt x="272" y="156"/>
                </a:lnTo>
                <a:lnTo>
                  <a:pt x="270" y="164"/>
                </a:lnTo>
                <a:lnTo>
                  <a:pt x="270" y="173"/>
                </a:lnTo>
                <a:lnTo>
                  <a:pt x="260" y="178"/>
                </a:lnTo>
                <a:lnTo>
                  <a:pt x="256" y="191"/>
                </a:lnTo>
                <a:lnTo>
                  <a:pt x="235" y="193"/>
                </a:lnTo>
                <a:lnTo>
                  <a:pt x="230" y="200"/>
                </a:lnTo>
                <a:lnTo>
                  <a:pt x="237" y="207"/>
                </a:lnTo>
                <a:lnTo>
                  <a:pt x="245" y="210"/>
                </a:lnTo>
                <a:lnTo>
                  <a:pt x="245" y="219"/>
                </a:lnTo>
                <a:lnTo>
                  <a:pt x="251" y="236"/>
                </a:lnTo>
                <a:lnTo>
                  <a:pt x="241" y="253"/>
                </a:lnTo>
                <a:lnTo>
                  <a:pt x="235" y="265"/>
                </a:lnTo>
                <a:lnTo>
                  <a:pt x="214" y="260"/>
                </a:lnTo>
                <a:lnTo>
                  <a:pt x="214" y="248"/>
                </a:lnTo>
                <a:lnTo>
                  <a:pt x="216" y="241"/>
                </a:lnTo>
                <a:lnTo>
                  <a:pt x="202" y="232"/>
                </a:lnTo>
                <a:lnTo>
                  <a:pt x="193" y="232"/>
                </a:lnTo>
                <a:lnTo>
                  <a:pt x="176" y="214"/>
                </a:lnTo>
                <a:lnTo>
                  <a:pt x="165" y="210"/>
                </a:lnTo>
                <a:lnTo>
                  <a:pt x="155" y="197"/>
                </a:lnTo>
                <a:lnTo>
                  <a:pt x="136" y="183"/>
                </a:lnTo>
                <a:lnTo>
                  <a:pt x="120" y="145"/>
                </a:lnTo>
                <a:lnTo>
                  <a:pt x="113" y="137"/>
                </a:lnTo>
                <a:lnTo>
                  <a:pt x="109" y="142"/>
                </a:lnTo>
                <a:lnTo>
                  <a:pt x="85" y="137"/>
                </a:lnTo>
                <a:lnTo>
                  <a:pt x="85" y="123"/>
                </a:lnTo>
                <a:lnTo>
                  <a:pt x="87" y="123"/>
                </a:lnTo>
                <a:lnTo>
                  <a:pt x="82" y="118"/>
                </a:lnTo>
                <a:lnTo>
                  <a:pt x="80" y="109"/>
                </a:lnTo>
                <a:lnTo>
                  <a:pt x="68" y="106"/>
                </a:lnTo>
                <a:lnTo>
                  <a:pt x="54" y="91"/>
                </a:lnTo>
                <a:lnTo>
                  <a:pt x="52" y="96"/>
                </a:lnTo>
                <a:lnTo>
                  <a:pt x="45" y="96"/>
                </a:lnTo>
                <a:lnTo>
                  <a:pt x="52" y="106"/>
                </a:lnTo>
                <a:lnTo>
                  <a:pt x="43" y="101"/>
                </a:lnTo>
                <a:lnTo>
                  <a:pt x="38" y="109"/>
                </a:lnTo>
                <a:lnTo>
                  <a:pt x="26" y="111"/>
                </a:lnTo>
                <a:lnTo>
                  <a:pt x="22" y="118"/>
                </a:lnTo>
                <a:lnTo>
                  <a:pt x="24" y="137"/>
                </a:lnTo>
                <a:lnTo>
                  <a:pt x="20" y="140"/>
                </a:lnTo>
                <a:lnTo>
                  <a:pt x="2" y="137"/>
                </a:lnTo>
                <a:lnTo>
                  <a:pt x="0" y="19"/>
                </a:lnTo>
                <a:lnTo>
                  <a:pt x="54" y="0"/>
                </a:lnTo>
                <a:lnTo>
                  <a:pt x="64" y="5"/>
                </a:lnTo>
                <a:lnTo>
                  <a:pt x="85" y="22"/>
                </a:lnTo>
                <a:lnTo>
                  <a:pt x="124" y="70"/>
                </a:lnTo>
                <a:lnTo>
                  <a:pt x="181" y="60"/>
                </a:lnTo>
                <a:lnTo>
                  <a:pt x="195" y="74"/>
                </a:lnTo>
                <a:lnTo>
                  <a:pt x="202" y="87"/>
                </a:lnTo>
                <a:lnTo>
                  <a:pt x="209" y="87"/>
                </a:lnTo>
                <a:lnTo>
                  <a:pt x="206" y="118"/>
                </a:lnTo>
                <a:lnTo>
                  <a:pt x="218" y="120"/>
                </a:lnTo>
                <a:lnTo>
                  <a:pt x="221" y="142"/>
                </a:lnTo>
                <a:lnTo>
                  <a:pt x="241" y="140"/>
                </a:lnTo>
                <a:lnTo>
                  <a:pt x="260" y="147"/>
                </a:lnTo>
                <a:lnTo>
                  <a:pt x="274" y="131"/>
                </a:lnTo>
                <a:lnTo>
                  <a:pt x="286" y="123"/>
                </a:lnTo>
                <a:lnTo>
                  <a:pt x="293" y="113"/>
                </a:lnTo>
                <a:lnTo>
                  <a:pt x="297" y="113"/>
                </a:lnTo>
                <a:lnTo>
                  <a:pt x="303" y="106"/>
                </a:lnTo>
                <a:lnTo>
                  <a:pt x="309" y="109"/>
                </a:lnTo>
                <a:lnTo>
                  <a:pt x="309" y="111"/>
                </a:lnTo>
                <a:lnTo>
                  <a:pt x="291" y="128"/>
                </a:lnTo>
                <a:lnTo>
                  <a:pt x="291" y="132"/>
                </a:lnTo>
                <a:lnTo>
                  <a:pt x="297" y="132"/>
                </a:lnTo>
                <a:lnTo>
                  <a:pt x="301" y="140"/>
                </a:lnTo>
                <a:lnTo>
                  <a:pt x="314" y="145"/>
                </a:lnTo>
                <a:lnTo>
                  <a:pt x="317" y="132"/>
                </a:lnTo>
                <a:lnTo>
                  <a:pt x="330" y="147"/>
                </a:lnTo>
                <a:lnTo>
                  <a:pt x="349" y="154"/>
                </a:lnTo>
                <a:lnTo>
                  <a:pt x="324" y="172"/>
                </a:lnTo>
                <a:lnTo>
                  <a:pt x="303" y="172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1379" name=""/>
          <p:cNvGrpSpPr/>
          <p:nvPr/>
        </p:nvGrpSpPr>
        <p:grpSpPr>
          <a:xfrm>
            <a:off x="6140520" y="2297160"/>
            <a:ext cx="554040" cy="420480"/>
            <a:chOff x="6140520" y="2297160"/>
            <a:chExt cx="554040" cy="420480"/>
          </a:xfrm>
        </p:grpSpPr>
        <p:sp>
          <p:nvSpPr>
            <p:cNvPr id="1380" name=""/>
            <p:cNvSpPr/>
            <p:nvPr/>
          </p:nvSpPr>
          <p:spPr>
            <a:xfrm>
              <a:off x="6140520" y="2297160"/>
              <a:ext cx="554040" cy="420480"/>
            </a:xfrm>
            <a:custGeom>
              <a:avLst/>
              <a:gdLst/>
              <a:ahLst/>
              <a:rect l="l" t="t" r="r" b="b"/>
              <a:pathLst>
                <a:path w="349" h="265">
                  <a:moveTo>
                    <a:pt x="303" y="172"/>
                  </a:moveTo>
                  <a:lnTo>
                    <a:pt x="297" y="172"/>
                  </a:lnTo>
                  <a:lnTo>
                    <a:pt x="293" y="161"/>
                  </a:lnTo>
                  <a:lnTo>
                    <a:pt x="299" y="156"/>
                  </a:lnTo>
                  <a:lnTo>
                    <a:pt x="297" y="147"/>
                  </a:lnTo>
                  <a:lnTo>
                    <a:pt x="295" y="147"/>
                  </a:lnTo>
                  <a:lnTo>
                    <a:pt x="280" y="159"/>
                  </a:lnTo>
                  <a:lnTo>
                    <a:pt x="272" y="156"/>
                  </a:lnTo>
                  <a:lnTo>
                    <a:pt x="270" y="164"/>
                  </a:lnTo>
                  <a:lnTo>
                    <a:pt x="270" y="173"/>
                  </a:lnTo>
                  <a:lnTo>
                    <a:pt x="260" y="178"/>
                  </a:lnTo>
                  <a:lnTo>
                    <a:pt x="256" y="191"/>
                  </a:lnTo>
                  <a:lnTo>
                    <a:pt x="235" y="193"/>
                  </a:lnTo>
                  <a:lnTo>
                    <a:pt x="230" y="200"/>
                  </a:lnTo>
                  <a:lnTo>
                    <a:pt x="237" y="207"/>
                  </a:lnTo>
                  <a:lnTo>
                    <a:pt x="245" y="210"/>
                  </a:lnTo>
                  <a:lnTo>
                    <a:pt x="245" y="219"/>
                  </a:lnTo>
                  <a:lnTo>
                    <a:pt x="251" y="236"/>
                  </a:lnTo>
                  <a:lnTo>
                    <a:pt x="241" y="253"/>
                  </a:lnTo>
                  <a:lnTo>
                    <a:pt x="235" y="265"/>
                  </a:lnTo>
                  <a:lnTo>
                    <a:pt x="214" y="260"/>
                  </a:lnTo>
                  <a:lnTo>
                    <a:pt x="214" y="248"/>
                  </a:lnTo>
                  <a:lnTo>
                    <a:pt x="216" y="241"/>
                  </a:lnTo>
                  <a:lnTo>
                    <a:pt x="202" y="232"/>
                  </a:lnTo>
                  <a:lnTo>
                    <a:pt x="193" y="232"/>
                  </a:lnTo>
                  <a:lnTo>
                    <a:pt x="176" y="214"/>
                  </a:lnTo>
                  <a:lnTo>
                    <a:pt x="165" y="210"/>
                  </a:lnTo>
                  <a:lnTo>
                    <a:pt x="155" y="197"/>
                  </a:lnTo>
                  <a:lnTo>
                    <a:pt x="136" y="183"/>
                  </a:lnTo>
                  <a:lnTo>
                    <a:pt x="120" y="145"/>
                  </a:lnTo>
                  <a:lnTo>
                    <a:pt x="113" y="137"/>
                  </a:lnTo>
                  <a:lnTo>
                    <a:pt x="109" y="142"/>
                  </a:lnTo>
                  <a:lnTo>
                    <a:pt x="85" y="137"/>
                  </a:lnTo>
                  <a:lnTo>
                    <a:pt x="85" y="123"/>
                  </a:lnTo>
                  <a:lnTo>
                    <a:pt x="87" y="123"/>
                  </a:lnTo>
                  <a:lnTo>
                    <a:pt x="82" y="118"/>
                  </a:lnTo>
                  <a:lnTo>
                    <a:pt x="80" y="109"/>
                  </a:lnTo>
                  <a:lnTo>
                    <a:pt x="68" y="106"/>
                  </a:lnTo>
                  <a:lnTo>
                    <a:pt x="54" y="91"/>
                  </a:lnTo>
                  <a:lnTo>
                    <a:pt x="52" y="96"/>
                  </a:lnTo>
                  <a:lnTo>
                    <a:pt x="45" y="96"/>
                  </a:lnTo>
                  <a:lnTo>
                    <a:pt x="52" y="106"/>
                  </a:lnTo>
                  <a:lnTo>
                    <a:pt x="43" y="101"/>
                  </a:lnTo>
                  <a:lnTo>
                    <a:pt x="38" y="109"/>
                  </a:lnTo>
                  <a:lnTo>
                    <a:pt x="26" y="111"/>
                  </a:lnTo>
                  <a:lnTo>
                    <a:pt x="22" y="118"/>
                  </a:lnTo>
                  <a:lnTo>
                    <a:pt x="24" y="137"/>
                  </a:lnTo>
                  <a:lnTo>
                    <a:pt x="20" y="140"/>
                  </a:lnTo>
                  <a:lnTo>
                    <a:pt x="2" y="137"/>
                  </a:lnTo>
                  <a:lnTo>
                    <a:pt x="0" y="19"/>
                  </a:lnTo>
                  <a:lnTo>
                    <a:pt x="54" y="0"/>
                  </a:lnTo>
                  <a:lnTo>
                    <a:pt x="64" y="5"/>
                  </a:lnTo>
                  <a:lnTo>
                    <a:pt x="85" y="22"/>
                  </a:lnTo>
                  <a:lnTo>
                    <a:pt x="124" y="70"/>
                  </a:lnTo>
                  <a:lnTo>
                    <a:pt x="181" y="60"/>
                  </a:lnTo>
                  <a:lnTo>
                    <a:pt x="195" y="74"/>
                  </a:lnTo>
                  <a:lnTo>
                    <a:pt x="202" y="87"/>
                  </a:lnTo>
                  <a:lnTo>
                    <a:pt x="209" y="87"/>
                  </a:lnTo>
                  <a:lnTo>
                    <a:pt x="206" y="118"/>
                  </a:lnTo>
                  <a:lnTo>
                    <a:pt x="218" y="120"/>
                  </a:lnTo>
                  <a:lnTo>
                    <a:pt x="221" y="142"/>
                  </a:lnTo>
                  <a:lnTo>
                    <a:pt x="241" y="140"/>
                  </a:lnTo>
                  <a:lnTo>
                    <a:pt x="260" y="147"/>
                  </a:lnTo>
                  <a:lnTo>
                    <a:pt x="274" y="131"/>
                  </a:lnTo>
                  <a:lnTo>
                    <a:pt x="286" y="123"/>
                  </a:lnTo>
                  <a:lnTo>
                    <a:pt x="293" y="113"/>
                  </a:lnTo>
                  <a:lnTo>
                    <a:pt x="297" y="113"/>
                  </a:lnTo>
                  <a:lnTo>
                    <a:pt x="303" y="106"/>
                  </a:lnTo>
                  <a:lnTo>
                    <a:pt x="309" y="109"/>
                  </a:lnTo>
                  <a:lnTo>
                    <a:pt x="309" y="111"/>
                  </a:lnTo>
                  <a:lnTo>
                    <a:pt x="291" y="128"/>
                  </a:lnTo>
                  <a:lnTo>
                    <a:pt x="291" y="132"/>
                  </a:lnTo>
                  <a:lnTo>
                    <a:pt x="297" y="132"/>
                  </a:lnTo>
                  <a:lnTo>
                    <a:pt x="301" y="140"/>
                  </a:lnTo>
                  <a:lnTo>
                    <a:pt x="314" y="145"/>
                  </a:lnTo>
                  <a:lnTo>
                    <a:pt x="317" y="132"/>
                  </a:lnTo>
                  <a:lnTo>
                    <a:pt x="330" y="147"/>
                  </a:lnTo>
                  <a:lnTo>
                    <a:pt x="349" y="154"/>
                  </a:lnTo>
                  <a:lnTo>
                    <a:pt x="324" y="172"/>
                  </a:lnTo>
                  <a:lnTo>
                    <a:pt x="303" y="172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381" name=""/>
            <p:cNvSpPr/>
            <p:nvPr/>
          </p:nvSpPr>
          <p:spPr>
            <a:xfrm>
              <a:off x="6140520" y="2297160"/>
              <a:ext cx="554040" cy="420480"/>
            </a:xfrm>
            <a:custGeom>
              <a:avLst/>
              <a:gdLst/>
              <a:ahLst/>
              <a:rect l="l" t="t" r="r" b="b"/>
              <a:pathLst>
                <a:path w="349" h="265">
                  <a:moveTo>
                    <a:pt x="303" y="172"/>
                  </a:moveTo>
                  <a:lnTo>
                    <a:pt x="297" y="172"/>
                  </a:lnTo>
                  <a:lnTo>
                    <a:pt x="293" y="161"/>
                  </a:lnTo>
                  <a:lnTo>
                    <a:pt x="299" y="156"/>
                  </a:lnTo>
                  <a:lnTo>
                    <a:pt x="297" y="147"/>
                  </a:lnTo>
                  <a:lnTo>
                    <a:pt x="295" y="147"/>
                  </a:lnTo>
                  <a:lnTo>
                    <a:pt x="280" y="159"/>
                  </a:lnTo>
                  <a:lnTo>
                    <a:pt x="272" y="156"/>
                  </a:lnTo>
                  <a:lnTo>
                    <a:pt x="270" y="164"/>
                  </a:lnTo>
                  <a:lnTo>
                    <a:pt x="270" y="173"/>
                  </a:lnTo>
                  <a:lnTo>
                    <a:pt x="260" y="178"/>
                  </a:lnTo>
                  <a:lnTo>
                    <a:pt x="256" y="191"/>
                  </a:lnTo>
                  <a:lnTo>
                    <a:pt x="235" y="193"/>
                  </a:lnTo>
                  <a:lnTo>
                    <a:pt x="230" y="200"/>
                  </a:lnTo>
                  <a:lnTo>
                    <a:pt x="237" y="207"/>
                  </a:lnTo>
                  <a:lnTo>
                    <a:pt x="245" y="210"/>
                  </a:lnTo>
                  <a:lnTo>
                    <a:pt x="245" y="219"/>
                  </a:lnTo>
                  <a:lnTo>
                    <a:pt x="251" y="236"/>
                  </a:lnTo>
                  <a:lnTo>
                    <a:pt x="241" y="253"/>
                  </a:lnTo>
                  <a:lnTo>
                    <a:pt x="235" y="265"/>
                  </a:lnTo>
                  <a:lnTo>
                    <a:pt x="214" y="260"/>
                  </a:lnTo>
                  <a:lnTo>
                    <a:pt x="214" y="248"/>
                  </a:lnTo>
                  <a:lnTo>
                    <a:pt x="216" y="241"/>
                  </a:lnTo>
                  <a:lnTo>
                    <a:pt x="202" y="232"/>
                  </a:lnTo>
                  <a:lnTo>
                    <a:pt x="193" y="232"/>
                  </a:lnTo>
                  <a:lnTo>
                    <a:pt x="176" y="214"/>
                  </a:lnTo>
                  <a:lnTo>
                    <a:pt x="165" y="210"/>
                  </a:lnTo>
                  <a:lnTo>
                    <a:pt x="155" y="197"/>
                  </a:lnTo>
                  <a:lnTo>
                    <a:pt x="136" y="183"/>
                  </a:lnTo>
                  <a:lnTo>
                    <a:pt x="120" y="145"/>
                  </a:lnTo>
                  <a:lnTo>
                    <a:pt x="113" y="137"/>
                  </a:lnTo>
                  <a:lnTo>
                    <a:pt x="109" y="142"/>
                  </a:lnTo>
                  <a:lnTo>
                    <a:pt x="85" y="137"/>
                  </a:lnTo>
                  <a:lnTo>
                    <a:pt x="85" y="123"/>
                  </a:lnTo>
                  <a:lnTo>
                    <a:pt x="87" y="123"/>
                  </a:lnTo>
                  <a:lnTo>
                    <a:pt x="82" y="118"/>
                  </a:lnTo>
                  <a:lnTo>
                    <a:pt x="80" y="109"/>
                  </a:lnTo>
                  <a:lnTo>
                    <a:pt x="68" y="106"/>
                  </a:lnTo>
                  <a:lnTo>
                    <a:pt x="54" y="91"/>
                  </a:lnTo>
                  <a:lnTo>
                    <a:pt x="52" y="96"/>
                  </a:lnTo>
                  <a:lnTo>
                    <a:pt x="45" y="96"/>
                  </a:lnTo>
                  <a:lnTo>
                    <a:pt x="52" y="106"/>
                  </a:lnTo>
                  <a:lnTo>
                    <a:pt x="43" y="101"/>
                  </a:lnTo>
                  <a:lnTo>
                    <a:pt x="38" y="109"/>
                  </a:lnTo>
                  <a:lnTo>
                    <a:pt x="26" y="111"/>
                  </a:lnTo>
                  <a:lnTo>
                    <a:pt x="22" y="118"/>
                  </a:lnTo>
                  <a:lnTo>
                    <a:pt x="24" y="137"/>
                  </a:lnTo>
                  <a:lnTo>
                    <a:pt x="20" y="140"/>
                  </a:lnTo>
                  <a:lnTo>
                    <a:pt x="2" y="137"/>
                  </a:lnTo>
                  <a:lnTo>
                    <a:pt x="0" y="19"/>
                  </a:lnTo>
                  <a:lnTo>
                    <a:pt x="54" y="0"/>
                  </a:lnTo>
                  <a:lnTo>
                    <a:pt x="64" y="5"/>
                  </a:lnTo>
                  <a:lnTo>
                    <a:pt x="85" y="22"/>
                  </a:lnTo>
                  <a:lnTo>
                    <a:pt x="124" y="70"/>
                  </a:lnTo>
                  <a:lnTo>
                    <a:pt x="181" y="60"/>
                  </a:lnTo>
                  <a:lnTo>
                    <a:pt x="195" y="74"/>
                  </a:lnTo>
                  <a:lnTo>
                    <a:pt x="202" y="87"/>
                  </a:lnTo>
                  <a:lnTo>
                    <a:pt x="209" y="87"/>
                  </a:lnTo>
                  <a:lnTo>
                    <a:pt x="206" y="118"/>
                  </a:lnTo>
                  <a:lnTo>
                    <a:pt x="218" y="120"/>
                  </a:lnTo>
                  <a:lnTo>
                    <a:pt x="221" y="142"/>
                  </a:lnTo>
                  <a:lnTo>
                    <a:pt x="241" y="140"/>
                  </a:lnTo>
                  <a:lnTo>
                    <a:pt x="260" y="147"/>
                  </a:lnTo>
                  <a:lnTo>
                    <a:pt x="274" y="131"/>
                  </a:lnTo>
                  <a:lnTo>
                    <a:pt x="286" y="123"/>
                  </a:lnTo>
                  <a:lnTo>
                    <a:pt x="293" y="113"/>
                  </a:lnTo>
                  <a:lnTo>
                    <a:pt x="297" y="113"/>
                  </a:lnTo>
                  <a:lnTo>
                    <a:pt x="303" y="106"/>
                  </a:lnTo>
                  <a:lnTo>
                    <a:pt x="309" y="109"/>
                  </a:lnTo>
                  <a:lnTo>
                    <a:pt x="309" y="111"/>
                  </a:lnTo>
                  <a:lnTo>
                    <a:pt x="291" y="128"/>
                  </a:lnTo>
                  <a:lnTo>
                    <a:pt x="291" y="132"/>
                  </a:lnTo>
                  <a:lnTo>
                    <a:pt x="297" y="132"/>
                  </a:lnTo>
                  <a:lnTo>
                    <a:pt x="301" y="140"/>
                  </a:lnTo>
                  <a:lnTo>
                    <a:pt x="314" y="145"/>
                  </a:lnTo>
                  <a:lnTo>
                    <a:pt x="317" y="132"/>
                  </a:lnTo>
                  <a:lnTo>
                    <a:pt x="330" y="147"/>
                  </a:lnTo>
                  <a:lnTo>
                    <a:pt x="349" y="154"/>
                  </a:lnTo>
                  <a:lnTo>
                    <a:pt x="324" y="172"/>
                  </a:lnTo>
                  <a:lnTo>
                    <a:pt x="303" y="172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1382" name=""/>
          <p:cNvGrpSpPr/>
          <p:nvPr/>
        </p:nvGrpSpPr>
        <p:grpSpPr>
          <a:xfrm>
            <a:off x="6140520" y="2297160"/>
            <a:ext cx="554040" cy="420480"/>
            <a:chOff x="6140520" y="2297160"/>
            <a:chExt cx="554040" cy="420480"/>
          </a:xfrm>
        </p:grpSpPr>
        <p:sp>
          <p:nvSpPr>
            <p:cNvPr id="1383" name=""/>
            <p:cNvSpPr/>
            <p:nvPr/>
          </p:nvSpPr>
          <p:spPr>
            <a:xfrm>
              <a:off x="6140520" y="2297160"/>
              <a:ext cx="554040" cy="420480"/>
            </a:xfrm>
            <a:custGeom>
              <a:avLst/>
              <a:gdLst/>
              <a:ahLst/>
              <a:rect l="l" t="t" r="r" b="b"/>
              <a:pathLst>
                <a:path w="349" h="265">
                  <a:moveTo>
                    <a:pt x="303" y="172"/>
                  </a:moveTo>
                  <a:lnTo>
                    <a:pt x="297" y="172"/>
                  </a:lnTo>
                  <a:lnTo>
                    <a:pt x="293" y="161"/>
                  </a:lnTo>
                  <a:lnTo>
                    <a:pt x="299" y="156"/>
                  </a:lnTo>
                  <a:lnTo>
                    <a:pt x="297" y="147"/>
                  </a:lnTo>
                  <a:lnTo>
                    <a:pt x="295" y="147"/>
                  </a:lnTo>
                  <a:lnTo>
                    <a:pt x="280" y="159"/>
                  </a:lnTo>
                  <a:lnTo>
                    <a:pt x="272" y="156"/>
                  </a:lnTo>
                  <a:lnTo>
                    <a:pt x="270" y="164"/>
                  </a:lnTo>
                  <a:lnTo>
                    <a:pt x="270" y="173"/>
                  </a:lnTo>
                  <a:lnTo>
                    <a:pt x="260" y="178"/>
                  </a:lnTo>
                  <a:lnTo>
                    <a:pt x="256" y="191"/>
                  </a:lnTo>
                  <a:lnTo>
                    <a:pt x="235" y="193"/>
                  </a:lnTo>
                  <a:lnTo>
                    <a:pt x="230" y="200"/>
                  </a:lnTo>
                  <a:lnTo>
                    <a:pt x="237" y="207"/>
                  </a:lnTo>
                  <a:lnTo>
                    <a:pt x="245" y="210"/>
                  </a:lnTo>
                  <a:lnTo>
                    <a:pt x="245" y="219"/>
                  </a:lnTo>
                  <a:lnTo>
                    <a:pt x="251" y="236"/>
                  </a:lnTo>
                  <a:lnTo>
                    <a:pt x="241" y="253"/>
                  </a:lnTo>
                  <a:lnTo>
                    <a:pt x="235" y="265"/>
                  </a:lnTo>
                  <a:lnTo>
                    <a:pt x="214" y="260"/>
                  </a:lnTo>
                  <a:lnTo>
                    <a:pt x="214" y="248"/>
                  </a:lnTo>
                  <a:lnTo>
                    <a:pt x="216" y="241"/>
                  </a:lnTo>
                  <a:lnTo>
                    <a:pt x="202" y="232"/>
                  </a:lnTo>
                  <a:lnTo>
                    <a:pt x="193" y="232"/>
                  </a:lnTo>
                  <a:lnTo>
                    <a:pt x="176" y="214"/>
                  </a:lnTo>
                  <a:lnTo>
                    <a:pt x="165" y="210"/>
                  </a:lnTo>
                  <a:lnTo>
                    <a:pt x="155" y="197"/>
                  </a:lnTo>
                  <a:lnTo>
                    <a:pt x="136" y="183"/>
                  </a:lnTo>
                  <a:lnTo>
                    <a:pt x="120" y="145"/>
                  </a:lnTo>
                  <a:lnTo>
                    <a:pt x="113" y="137"/>
                  </a:lnTo>
                  <a:lnTo>
                    <a:pt x="109" y="142"/>
                  </a:lnTo>
                  <a:lnTo>
                    <a:pt x="85" y="137"/>
                  </a:lnTo>
                  <a:lnTo>
                    <a:pt x="85" y="123"/>
                  </a:lnTo>
                  <a:lnTo>
                    <a:pt x="87" y="123"/>
                  </a:lnTo>
                  <a:lnTo>
                    <a:pt x="82" y="118"/>
                  </a:lnTo>
                  <a:lnTo>
                    <a:pt x="80" y="109"/>
                  </a:lnTo>
                  <a:lnTo>
                    <a:pt x="68" y="106"/>
                  </a:lnTo>
                  <a:lnTo>
                    <a:pt x="54" y="91"/>
                  </a:lnTo>
                  <a:lnTo>
                    <a:pt x="52" y="96"/>
                  </a:lnTo>
                  <a:lnTo>
                    <a:pt x="45" y="96"/>
                  </a:lnTo>
                  <a:lnTo>
                    <a:pt x="52" y="106"/>
                  </a:lnTo>
                  <a:lnTo>
                    <a:pt x="43" y="101"/>
                  </a:lnTo>
                  <a:lnTo>
                    <a:pt x="38" y="109"/>
                  </a:lnTo>
                  <a:lnTo>
                    <a:pt x="26" y="111"/>
                  </a:lnTo>
                  <a:lnTo>
                    <a:pt x="22" y="118"/>
                  </a:lnTo>
                  <a:lnTo>
                    <a:pt x="24" y="137"/>
                  </a:lnTo>
                  <a:lnTo>
                    <a:pt x="20" y="140"/>
                  </a:lnTo>
                  <a:lnTo>
                    <a:pt x="2" y="137"/>
                  </a:lnTo>
                  <a:lnTo>
                    <a:pt x="0" y="19"/>
                  </a:lnTo>
                  <a:lnTo>
                    <a:pt x="54" y="0"/>
                  </a:lnTo>
                  <a:lnTo>
                    <a:pt x="64" y="5"/>
                  </a:lnTo>
                  <a:lnTo>
                    <a:pt x="85" y="22"/>
                  </a:lnTo>
                  <a:lnTo>
                    <a:pt x="124" y="70"/>
                  </a:lnTo>
                  <a:lnTo>
                    <a:pt x="181" y="60"/>
                  </a:lnTo>
                  <a:lnTo>
                    <a:pt x="195" y="74"/>
                  </a:lnTo>
                  <a:lnTo>
                    <a:pt x="202" y="87"/>
                  </a:lnTo>
                  <a:lnTo>
                    <a:pt x="209" y="87"/>
                  </a:lnTo>
                  <a:lnTo>
                    <a:pt x="206" y="118"/>
                  </a:lnTo>
                  <a:lnTo>
                    <a:pt x="218" y="120"/>
                  </a:lnTo>
                  <a:lnTo>
                    <a:pt x="221" y="142"/>
                  </a:lnTo>
                  <a:lnTo>
                    <a:pt x="241" y="140"/>
                  </a:lnTo>
                  <a:lnTo>
                    <a:pt x="260" y="147"/>
                  </a:lnTo>
                  <a:lnTo>
                    <a:pt x="274" y="131"/>
                  </a:lnTo>
                  <a:lnTo>
                    <a:pt x="286" y="123"/>
                  </a:lnTo>
                  <a:lnTo>
                    <a:pt x="293" y="113"/>
                  </a:lnTo>
                  <a:lnTo>
                    <a:pt x="297" y="113"/>
                  </a:lnTo>
                  <a:lnTo>
                    <a:pt x="303" y="106"/>
                  </a:lnTo>
                  <a:lnTo>
                    <a:pt x="309" y="109"/>
                  </a:lnTo>
                  <a:lnTo>
                    <a:pt x="309" y="111"/>
                  </a:lnTo>
                  <a:lnTo>
                    <a:pt x="291" y="128"/>
                  </a:lnTo>
                  <a:lnTo>
                    <a:pt x="291" y="132"/>
                  </a:lnTo>
                  <a:lnTo>
                    <a:pt x="297" y="132"/>
                  </a:lnTo>
                  <a:lnTo>
                    <a:pt x="301" y="140"/>
                  </a:lnTo>
                  <a:lnTo>
                    <a:pt x="314" y="145"/>
                  </a:lnTo>
                  <a:lnTo>
                    <a:pt x="317" y="132"/>
                  </a:lnTo>
                  <a:lnTo>
                    <a:pt x="330" y="147"/>
                  </a:lnTo>
                  <a:lnTo>
                    <a:pt x="349" y="154"/>
                  </a:lnTo>
                  <a:lnTo>
                    <a:pt x="324" y="172"/>
                  </a:lnTo>
                  <a:lnTo>
                    <a:pt x="303" y="172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384" name=""/>
            <p:cNvSpPr/>
            <p:nvPr/>
          </p:nvSpPr>
          <p:spPr>
            <a:xfrm>
              <a:off x="6140520" y="2297160"/>
              <a:ext cx="554040" cy="420480"/>
            </a:xfrm>
            <a:custGeom>
              <a:avLst/>
              <a:gdLst/>
              <a:ahLst/>
              <a:rect l="l" t="t" r="r" b="b"/>
              <a:pathLst>
                <a:path w="349" h="265">
                  <a:moveTo>
                    <a:pt x="303" y="172"/>
                  </a:moveTo>
                  <a:lnTo>
                    <a:pt x="297" y="172"/>
                  </a:lnTo>
                  <a:lnTo>
                    <a:pt x="293" y="161"/>
                  </a:lnTo>
                  <a:lnTo>
                    <a:pt x="299" y="156"/>
                  </a:lnTo>
                  <a:lnTo>
                    <a:pt x="297" y="147"/>
                  </a:lnTo>
                  <a:lnTo>
                    <a:pt x="295" y="147"/>
                  </a:lnTo>
                  <a:lnTo>
                    <a:pt x="280" y="159"/>
                  </a:lnTo>
                  <a:lnTo>
                    <a:pt x="272" y="156"/>
                  </a:lnTo>
                  <a:lnTo>
                    <a:pt x="270" y="164"/>
                  </a:lnTo>
                  <a:lnTo>
                    <a:pt x="270" y="173"/>
                  </a:lnTo>
                  <a:lnTo>
                    <a:pt x="260" y="178"/>
                  </a:lnTo>
                  <a:lnTo>
                    <a:pt x="256" y="191"/>
                  </a:lnTo>
                  <a:lnTo>
                    <a:pt x="235" y="193"/>
                  </a:lnTo>
                  <a:lnTo>
                    <a:pt x="230" y="200"/>
                  </a:lnTo>
                  <a:lnTo>
                    <a:pt x="237" y="207"/>
                  </a:lnTo>
                  <a:lnTo>
                    <a:pt x="245" y="210"/>
                  </a:lnTo>
                  <a:lnTo>
                    <a:pt x="245" y="219"/>
                  </a:lnTo>
                  <a:lnTo>
                    <a:pt x="251" y="236"/>
                  </a:lnTo>
                  <a:lnTo>
                    <a:pt x="241" y="253"/>
                  </a:lnTo>
                  <a:lnTo>
                    <a:pt x="235" y="265"/>
                  </a:lnTo>
                  <a:lnTo>
                    <a:pt x="214" y="260"/>
                  </a:lnTo>
                  <a:lnTo>
                    <a:pt x="214" y="248"/>
                  </a:lnTo>
                  <a:lnTo>
                    <a:pt x="216" y="241"/>
                  </a:lnTo>
                  <a:lnTo>
                    <a:pt x="202" y="232"/>
                  </a:lnTo>
                  <a:lnTo>
                    <a:pt x="193" y="232"/>
                  </a:lnTo>
                  <a:lnTo>
                    <a:pt x="176" y="214"/>
                  </a:lnTo>
                  <a:lnTo>
                    <a:pt x="165" y="210"/>
                  </a:lnTo>
                  <a:lnTo>
                    <a:pt x="155" y="197"/>
                  </a:lnTo>
                  <a:lnTo>
                    <a:pt x="136" y="183"/>
                  </a:lnTo>
                  <a:lnTo>
                    <a:pt x="120" y="145"/>
                  </a:lnTo>
                  <a:lnTo>
                    <a:pt x="113" y="137"/>
                  </a:lnTo>
                  <a:lnTo>
                    <a:pt x="109" y="142"/>
                  </a:lnTo>
                  <a:lnTo>
                    <a:pt x="85" y="137"/>
                  </a:lnTo>
                  <a:lnTo>
                    <a:pt x="85" y="123"/>
                  </a:lnTo>
                  <a:lnTo>
                    <a:pt x="87" y="123"/>
                  </a:lnTo>
                  <a:lnTo>
                    <a:pt x="82" y="118"/>
                  </a:lnTo>
                  <a:lnTo>
                    <a:pt x="80" y="109"/>
                  </a:lnTo>
                  <a:lnTo>
                    <a:pt x="68" y="106"/>
                  </a:lnTo>
                  <a:lnTo>
                    <a:pt x="54" y="91"/>
                  </a:lnTo>
                  <a:lnTo>
                    <a:pt x="52" y="96"/>
                  </a:lnTo>
                  <a:lnTo>
                    <a:pt x="45" y="96"/>
                  </a:lnTo>
                  <a:lnTo>
                    <a:pt x="52" y="106"/>
                  </a:lnTo>
                  <a:lnTo>
                    <a:pt x="43" y="101"/>
                  </a:lnTo>
                  <a:lnTo>
                    <a:pt x="38" y="109"/>
                  </a:lnTo>
                  <a:lnTo>
                    <a:pt x="26" y="111"/>
                  </a:lnTo>
                  <a:lnTo>
                    <a:pt x="22" y="118"/>
                  </a:lnTo>
                  <a:lnTo>
                    <a:pt x="24" y="137"/>
                  </a:lnTo>
                  <a:lnTo>
                    <a:pt x="20" y="140"/>
                  </a:lnTo>
                  <a:lnTo>
                    <a:pt x="2" y="137"/>
                  </a:lnTo>
                  <a:lnTo>
                    <a:pt x="0" y="19"/>
                  </a:lnTo>
                  <a:lnTo>
                    <a:pt x="54" y="0"/>
                  </a:lnTo>
                  <a:lnTo>
                    <a:pt x="64" y="5"/>
                  </a:lnTo>
                  <a:lnTo>
                    <a:pt x="85" y="22"/>
                  </a:lnTo>
                  <a:lnTo>
                    <a:pt x="124" y="70"/>
                  </a:lnTo>
                  <a:lnTo>
                    <a:pt x="181" y="60"/>
                  </a:lnTo>
                  <a:lnTo>
                    <a:pt x="195" y="74"/>
                  </a:lnTo>
                  <a:lnTo>
                    <a:pt x="202" y="87"/>
                  </a:lnTo>
                  <a:lnTo>
                    <a:pt x="209" y="87"/>
                  </a:lnTo>
                  <a:lnTo>
                    <a:pt x="206" y="118"/>
                  </a:lnTo>
                  <a:lnTo>
                    <a:pt x="218" y="120"/>
                  </a:lnTo>
                  <a:lnTo>
                    <a:pt x="221" y="142"/>
                  </a:lnTo>
                  <a:lnTo>
                    <a:pt x="241" y="140"/>
                  </a:lnTo>
                  <a:lnTo>
                    <a:pt x="260" y="147"/>
                  </a:lnTo>
                  <a:lnTo>
                    <a:pt x="274" y="131"/>
                  </a:lnTo>
                  <a:lnTo>
                    <a:pt x="286" y="123"/>
                  </a:lnTo>
                  <a:lnTo>
                    <a:pt x="293" y="113"/>
                  </a:lnTo>
                  <a:lnTo>
                    <a:pt x="297" y="113"/>
                  </a:lnTo>
                  <a:lnTo>
                    <a:pt x="303" y="106"/>
                  </a:lnTo>
                  <a:lnTo>
                    <a:pt x="309" y="109"/>
                  </a:lnTo>
                  <a:lnTo>
                    <a:pt x="309" y="111"/>
                  </a:lnTo>
                  <a:lnTo>
                    <a:pt x="291" y="128"/>
                  </a:lnTo>
                  <a:lnTo>
                    <a:pt x="291" y="132"/>
                  </a:lnTo>
                  <a:lnTo>
                    <a:pt x="297" y="132"/>
                  </a:lnTo>
                  <a:lnTo>
                    <a:pt x="301" y="140"/>
                  </a:lnTo>
                  <a:lnTo>
                    <a:pt x="314" y="145"/>
                  </a:lnTo>
                  <a:lnTo>
                    <a:pt x="317" y="132"/>
                  </a:lnTo>
                  <a:lnTo>
                    <a:pt x="330" y="147"/>
                  </a:lnTo>
                  <a:lnTo>
                    <a:pt x="349" y="154"/>
                  </a:lnTo>
                  <a:lnTo>
                    <a:pt x="324" y="172"/>
                  </a:lnTo>
                  <a:lnTo>
                    <a:pt x="303" y="172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1385" name=""/>
          <p:cNvSpPr/>
          <p:nvPr/>
        </p:nvSpPr>
        <p:spPr>
          <a:xfrm>
            <a:off x="5835600" y="1720800"/>
            <a:ext cx="1309680" cy="809640"/>
          </a:xfrm>
          <a:custGeom>
            <a:avLst/>
            <a:gdLst/>
            <a:ahLst/>
            <a:rect l="l" t="t" r="r" b="b"/>
            <a:pathLst>
              <a:path w="825" h="510">
                <a:moveTo>
                  <a:pt x="120" y="486"/>
                </a:moveTo>
                <a:lnTo>
                  <a:pt x="132" y="474"/>
                </a:lnTo>
                <a:lnTo>
                  <a:pt x="155" y="467"/>
                </a:lnTo>
                <a:lnTo>
                  <a:pt x="167" y="474"/>
                </a:lnTo>
                <a:lnTo>
                  <a:pt x="181" y="502"/>
                </a:lnTo>
                <a:lnTo>
                  <a:pt x="194" y="500"/>
                </a:lnTo>
                <a:lnTo>
                  <a:pt x="192" y="382"/>
                </a:lnTo>
                <a:lnTo>
                  <a:pt x="246" y="363"/>
                </a:lnTo>
                <a:lnTo>
                  <a:pt x="256" y="368"/>
                </a:lnTo>
                <a:lnTo>
                  <a:pt x="276" y="385"/>
                </a:lnTo>
                <a:lnTo>
                  <a:pt x="316" y="433"/>
                </a:lnTo>
                <a:lnTo>
                  <a:pt x="373" y="423"/>
                </a:lnTo>
                <a:lnTo>
                  <a:pt x="387" y="437"/>
                </a:lnTo>
                <a:lnTo>
                  <a:pt x="394" y="450"/>
                </a:lnTo>
                <a:lnTo>
                  <a:pt x="400" y="450"/>
                </a:lnTo>
                <a:lnTo>
                  <a:pt x="398" y="481"/>
                </a:lnTo>
                <a:lnTo>
                  <a:pt x="410" y="483"/>
                </a:lnTo>
                <a:lnTo>
                  <a:pt x="412" y="505"/>
                </a:lnTo>
                <a:lnTo>
                  <a:pt x="433" y="502"/>
                </a:lnTo>
                <a:lnTo>
                  <a:pt x="452" y="510"/>
                </a:lnTo>
                <a:lnTo>
                  <a:pt x="466" y="493"/>
                </a:lnTo>
                <a:lnTo>
                  <a:pt x="478" y="486"/>
                </a:lnTo>
                <a:lnTo>
                  <a:pt x="485" y="475"/>
                </a:lnTo>
                <a:lnTo>
                  <a:pt x="489" y="475"/>
                </a:lnTo>
                <a:lnTo>
                  <a:pt x="495" y="469"/>
                </a:lnTo>
                <a:lnTo>
                  <a:pt x="497" y="461"/>
                </a:lnTo>
                <a:lnTo>
                  <a:pt x="497" y="454"/>
                </a:lnTo>
                <a:lnTo>
                  <a:pt x="507" y="452"/>
                </a:lnTo>
                <a:lnTo>
                  <a:pt x="522" y="454"/>
                </a:lnTo>
                <a:lnTo>
                  <a:pt x="544" y="464"/>
                </a:lnTo>
                <a:lnTo>
                  <a:pt x="549" y="447"/>
                </a:lnTo>
                <a:lnTo>
                  <a:pt x="561" y="442"/>
                </a:lnTo>
                <a:lnTo>
                  <a:pt x="572" y="447"/>
                </a:lnTo>
                <a:lnTo>
                  <a:pt x="586" y="450"/>
                </a:lnTo>
                <a:lnTo>
                  <a:pt x="612" y="450"/>
                </a:lnTo>
                <a:lnTo>
                  <a:pt x="621" y="447"/>
                </a:lnTo>
                <a:lnTo>
                  <a:pt x="664" y="454"/>
                </a:lnTo>
                <a:lnTo>
                  <a:pt x="668" y="464"/>
                </a:lnTo>
                <a:lnTo>
                  <a:pt x="685" y="469"/>
                </a:lnTo>
                <a:lnTo>
                  <a:pt x="691" y="440"/>
                </a:lnTo>
                <a:lnTo>
                  <a:pt x="682" y="399"/>
                </a:lnTo>
                <a:lnTo>
                  <a:pt x="677" y="390"/>
                </a:lnTo>
                <a:lnTo>
                  <a:pt x="724" y="377"/>
                </a:lnTo>
                <a:lnTo>
                  <a:pt x="724" y="353"/>
                </a:lnTo>
                <a:lnTo>
                  <a:pt x="738" y="311"/>
                </a:lnTo>
                <a:lnTo>
                  <a:pt x="769" y="314"/>
                </a:lnTo>
                <a:lnTo>
                  <a:pt x="776" y="322"/>
                </a:lnTo>
                <a:lnTo>
                  <a:pt x="790" y="314"/>
                </a:lnTo>
                <a:lnTo>
                  <a:pt x="790" y="289"/>
                </a:lnTo>
                <a:lnTo>
                  <a:pt x="796" y="270"/>
                </a:lnTo>
                <a:lnTo>
                  <a:pt x="811" y="267"/>
                </a:lnTo>
                <a:lnTo>
                  <a:pt x="820" y="251"/>
                </a:lnTo>
                <a:lnTo>
                  <a:pt x="825" y="240"/>
                </a:lnTo>
                <a:lnTo>
                  <a:pt x="815" y="219"/>
                </a:lnTo>
                <a:lnTo>
                  <a:pt x="809" y="221"/>
                </a:lnTo>
                <a:lnTo>
                  <a:pt x="806" y="229"/>
                </a:lnTo>
                <a:lnTo>
                  <a:pt x="786" y="221"/>
                </a:lnTo>
                <a:lnTo>
                  <a:pt x="778" y="211"/>
                </a:lnTo>
                <a:lnTo>
                  <a:pt x="778" y="205"/>
                </a:lnTo>
                <a:lnTo>
                  <a:pt x="767" y="199"/>
                </a:lnTo>
                <a:lnTo>
                  <a:pt x="766" y="185"/>
                </a:lnTo>
                <a:lnTo>
                  <a:pt x="750" y="173"/>
                </a:lnTo>
                <a:lnTo>
                  <a:pt x="745" y="170"/>
                </a:lnTo>
                <a:lnTo>
                  <a:pt x="741" y="175"/>
                </a:lnTo>
                <a:lnTo>
                  <a:pt x="736" y="175"/>
                </a:lnTo>
                <a:lnTo>
                  <a:pt x="732" y="183"/>
                </a:lnTo>
                <a:lnTo>
                  <a:pt x="708" y="183"/>
                </a:lnTo>
                <a:lnTo>
                  <a:pt x="703" y="173"/>
                </a:lnTo>
                <a:lnTo>
                  <a:pt x="703" y="169"/>
                </a:lnTo>
                <a:lnTo>
                  <a:pt x="696" y="161"/>
                </a:lnTo>
                <a:lnTo>
                  <a:pt x="691" y="164"/>
                </a:lnTo>
                <a:lnTo>
                  <a:pt x="687" y="175"/>
                </a:lnTo>
                <a:lnTo>
                  <a:pt x="680" y="180"/>
                </a:lnTo>
                <a:lnTo>
                  <a:pt x="637" y="87"/>
                </a:lnTo>
                <a:lnTo>
                  <a:pt x="609" y="58"/>
                </a:lnTo>
                <a:lnTo>
                  <a:pt x="609" y="50"/>
                </a:lnTo>
                <a:lnTo>
                  <a:pt x="617" y="46"/>
                </a:lnTo>
                <a:lnTo>
                  <a:pt x="614" y="41"/>
                </a:lnTo>
                <a:lnTo>
                  <a:pt x="598" y="47"/>
                </a:lnTo>
                <a:lnTo>
                  <a:pt x="590" y="50"/>
                </a:lnTo>
                <a:lnTo>
                  <a:pt x="581" y="63"/>
                </a:lnTo>
                <a:lnTo>
                  <a:pt x="567" y="69"/>
                </a:lnTo>
                <a:lnTo>
                  <a:pt x="567" y="74"/>
                </a:lnTo>
                <a:lnTo>
                  <a:pt x="557" y="72"/>
                </a:lnTo>
                <a:lnTo>
                  <a:pt x="546" y="77"/>
                </a:lnTo>
                <a:lnTo>
                  <a:pt x="544" y="72"/>
                </a:lnTo>
                <a:lnTo>
                  <a:pt x="546" y="65"/>
                </a:lnTo>
                <a:lnTo>
                  <a:pt x="553" y="63"/>
                </a:lnTo>
                <a:lnTo>
                  <a:pt x="551" y="55"/>
                </a:lnTo>
                <a:lnTo>
                  <a:pt x="544" y="60"/>
                </a:lnTo>
                <a:lnTo>
                  <a:pt x="530" y="52"/>
                </a:lnTo>
                <a:lnTo>
                  <a:pt x="528" y="52"/>
                </a:lnTo>
                <a:lnTo>
                  <a:pt x="530" y="58"/>
                </a:lnTo>
                <a:lnTo>
                  <a:pt x="525" y="58"/>
                </a:lnTo>
                <a:lnTo>
                  <a:pt x="525" y="50"/>
                </a:lnTo>
                <a:lnTo>
                  <a:pt x="522" y="43"/>
                </a:lnTo>
                <a:lnTo>
                  <a:pt x="520" y="41"/>
                </a:lnTo>
                <a:lnTo>
                  <a:pt x="518" y="47"/>
                </a:lnTo>
                <a:lnTo>
                  <a:pt x="501" y="50"/>
                </a:lnTo>
                <a:lnTo>
                  <a:pt x="497" y="46"/>
                </a:lnTo>
                <a:lnTo>
                  <a:pt x="501" y="38"/>
                </a:lnTo>
                <a:lnTo>
                  <a:pt x="504" y="28"/>
                </a:lnTo>
                <a:lnTo>
                  <a:pt x="497" y="24"/>
                </a:lnTo>
                <a:lnTo>
                  <a:pt x="495" y="6"/>
                </a:lnTo>
                <a:lnTo>
                  <a:pt x="490" y="5"/>
                </a:lnTo>
                <a:lnTo>
                  <a:pt x="481" y="9"/>
                </a:lnTo>
                <a:lnTo>
                  <a:pt x="471" y="3"/>
                </a:lnTo>
                <a:lnTo>
                  <a:pt x="455" y="0"/>
                </a:lnTo>
                <a:lnTo>
                  <a:pt x="448" y="6"/>
                </a:lnTo>
                <a:lnTo>
                  <a:pt x="441" y="6"/>
                </a:lnTo>
                <a:lnTo>
                  <a:pt x="439" y="17"/>
                </a:lnTo>
                <a:lnTo>
                  <a:pt x="396" y="28"/>
                </a:lnTo>
                <a:lnTo>
                  <a:pt x="380" y="33"/>
                </a:lnTo>
                <a:lnTo>
                  <a:pt x="377" y="43"/>
                </a:lnTo>
                <a:lnTo>
                  <a:pt x="365" y="43"/>
                </a:lnTo>
                <a:lnTo>
                  <a:pt x="357" y="46"/>
                </a:lnTo>
                <a:lnTo>
                  <a:pt x="357" y="50"/>
                </a:lnTo>
                <a:lnTo>
                  <a:pt x="349" y="46"/>
                </a:lnTo>
                <a:lnTo>
                  <a:pt x="338" y="55"/>
                </a:lnTo>
                <a:lnTo>
                  <a:pt x="328" y="55"/>
                </a:lnTo>
                <a:lnTo>
                  <a:pt x="326" y="60"/>
                </a:lnTo>
                <a:lnTo>
                  <a:pt x="324" y="58"/>
                </a:lnTo>
                <a:lnTo>
                  <a:pt x="305" y="58"/>
                </a:lnTo>
                <a:lnTo>
                  <a:pt x="303" y="55"/>
                </a:lnTo>
                <a:lnTo>
                  <a:pt x="295" y="58"/>
                </a:lnTo>
                <a:lnTo>
                  <a:pt x="298" y="63"/>
                </a:lnTo>
                <a:lnTo>
                  <a:pt x="295" y="72"/>
                </a:lnTo>
                <a:lnTo>
                  <a:pt x="303" y="72"/>
                </a:lnTo>
                <a:lnTo>
                  <a:pt x="305" y="74"/>
                </a:lnTo>
                <a:lnTo>
                  <a:pt x="298" y="77"/>
                </a:lnTo>
                <a:lnTo>
                  <a:pt x="298" y="84"/>
                </a:lnTo>
                <a:lnTo>
                  <a:pt x="312" y="87"/>
                </a:lnTo>
                <a:lnTo>
                  <a:pt x="317" y="93"/>
                </a:lnTo>
                <a:lnTo>
                  <a:pt x="314" y="96"/>
                </a:lnTo>
                <a:lnTo>
                  <a:pt x="297" y="96"/>
                </a:lnTo>
                <a:lnTo>
                  <a:pt x="289" y="106"/>
                </a:lnTo>
                <a:lnTo>
                  <a:pt x="295" y="115"/>
                </a:lnTo>
                <a:lnTo>
                  <a:pt x="293" y="123"/>
                </a:lnTo>
                <a:lnTo>
                  <a:pt x="274" y="134"/>
                </a:lnTo>
                <a:lnTo>
                  <a:pt x="274" y="137"/>
                </a:lnTo>
                <a:lnTo>
                  <a:pt x="281" y="139"/>
                </a:lnTo>
                <a:lnTo>
                  <a:pt x="282" y="147"/>
                </a:lnTo>
                <a:lnTo>
                  <a:pt x="291" y="148"/>
                </a:lnTo>
                <a:lnTo>
                  <a:pt x="295" y="153"/>
                </a:lnTo>
                <a:lnTo>
                  <a:pt x="307" y="158"/>
                </a:lnTo>
                <a:lnTo>
                  <a:pt x="303" y="180"/>
                </a:lnTo>
                <a:lnTo>
                  <a:pt x="286" y="185"/>
                </a:lnTo>
                <a:lnTo>
                  <a:pt x="276" y="178"/>
                </a:lnTo>
                <a:lnTo>
                  <a:pt x="270" y="189"/>
                </a:lnTo>
                <a:lnTo>
                  <a:pt x="263" y="189"/>
                </a:lnTo>
                <a:lnTo>
                  <a:pt x="262" y="185"/>
                </a:lnTo>
                <a:lnTo>
                  <a:pt x="249" y="185"/>
                </a:lnTo>
                <a:lnTo>
                  <a:pt x="244" y="169"/>
                </a:lnTo>
                <a:lnTo>
                  <a:pt x="239" y="169"/>
                </a:lnTo>
                <a:lnTo>
                  <a:pt x="230" y="169"/>
                </a:lnTo>
                <a:lnTo>
                  <a:pt x="223" y="175"/>
                </a:lnTo>
                <a:lnTo>
                  <a:pt x="216" y="169"/>
                </a:lnTo>
                <a:lnTo>
                  <a:pt x="208" y="170"/>
                </a:lnTo>
                <a:lnTo>
                  <a:pt x="208" y="173"/>
                </a:lnTo>
                <a:lnTo>
                  <a:pt x="202" y="173"/>
                </a:lnTo>
                <a:lnTo>
                  <a:pt x="188" y="188"/>
                </a:lnTo>
                <a:lnTo>
                  <a:pt x="176" y="180"/>
                </a:lnTo>
                <a:lnTo>
                  <a:pt x="169" y="170"/>
                </a:lnTo>
                <a:lnTo>
                  <a:pt x="167" y="170"/>
                </a:lnTo>
                <a:lnTo>
                  <a:pt x="167" y="188"/>
                </a:lnTo>
                <a:lnTo>
                  <a:pt x="162" y="188"/>
                </a:lnTo>
                <a:lnTo>
                  <a:pt x="160" y="178"/>
                </a:lnTo>
                <a:lnTo>
                  <a:pt x="142" y="151"/>
                </a:lnTo>
                <a:lnTo>
                  <a:pt x="124" y="151"/>
                </a:lnTo>
                <a:lnTo>
                  <a:pt x="120" y="142"/>
                </a:lnTo>
                <a:lnTo>
                  <a:pt x="115" y="142"/>
                </a:lnTo>
                <a:lnTo>
                  <a:pt x="109" y="144"/>
                </a:lnTo>
                <a:lnTo>
                  <a:pt x="105" y="153"/>
                </a:lnTo>
                <a:lnTo>
                  <a:pt x="103" y="151"/>
                </a:lnTo>
                <a:lnTo>
                  <a:pt x="99" y="151"/>
                </a:lnTo>
                <a:lnTo>
                  <a:pt x="97" y="144"/>
                </a:lnTo>
                <a:lnTo>
                  <a:pt x="84" y="147"/>
                </a:lnTo>
                <a:lnTo>
                  <a:pt x="76" y="161"/>
                </a:lnTo>
                <a:lnTo>
                  <a:pt x="59" y="169"/>
                </a:lnTo>
                <a:lnTo>
                  <a:pt x="57" y="178"/>
                </a:lnTo>
                <a:lnTo>
                  <a:pt x="47" y="185"/>
                </a:lnTo>
                <a:lnTo>
                  <a:pt x="41" y="185"/>
                </a:lnTo>
                <a:lnTo>
                  <a:pt x="47" y="210"/>
                </a:lnTo>
                <a:lnTo>
                  <a:pt x="38" y="216"/>
                </a:lnTo>
                <a:lnTo>
                  <a:pt x="21" y="189"/>
                </a:lnTo>
                <a:lnTo>
                  <a:pt x="16" y="207"/>
                </a:lnTo>
                <a:lnTo>
                  <a:pt x="10" y="211"/>
                </a:lnTo>
                <a:lnTo>
                  <a:pt x="5" y="233"/>
                </a:lnTo>
                <a:lnTo>
                  <a:pt x="12" y="240"/>
                </a:lnTo>
                <a:lnTo>
                  <a:pt x="3" y="248"/>
                </a:lnTo>
                <a:lnTo>
                  <a:pt x="0" y="265"/>
                </a:lnTo>
                <a:lnTo>
                  <a:pt x="10" y="270"/>
                </a:lnTo>
                <a:lnTo>
                  <a:pt x="14" y="286"/>
                </a:lnTo>
                <a:lnTo>
                  <a:pt x="19" y="291"/>
                </a:lnTo>
                <a:lnTo>
                  <a:pt x="19" y="286"/>
                </a:lnTo>
                <a:lnTo>
                  <a:pt x="35" y="289"/>
                </a:lnTo>
                <a:lnTo>
                  <a:pt x="41" y="300"/>
                </a:lnTo>
                <a:lnTo>
                  <a:pt x="49" y="325"/>
                </a:lnTo>
                <a:lnTo>
                  <a:pt x="38" y="325"/>
                </a:lnTo>
                <a:lnTo>
                  <a:pt x="37" y="330"/>
                </a:lnTo>
                <a:lnTo>
                  <a:pt x="41" y="332"/>
                </a:lnTo>
                <a:lnTo>
                  <a:pt x="76" y="322"/>
                </a:lnTo>
                <a:lnTo>
                  <a:pt x="89" y="308"/>
                </a:lnTo>
                <a:lnTo>
                  <a:pt x="108" y="314"/>
                </a:lnTo>
                <a:lnTo>
                  <a:pt x="124" y="311"/>
                </a:lnTo>
                <a:lnTo>
                  <a:pt x="134" y="322"/>
                </a:lnTo>
                <a:lnTo>
                  <a:pt x="150" y="353"/>
                </a:lnTo>
                <a:lnTo>
                  <a:pt x="165" y="366"/>
                </a:lnTo>
                <a:lnTo>
                  <a:pt x="167" y="373"/>
                </a:lnTo>
                <a:lnTo>
                  <a:pt x="162" y="373"/>
                </a:lnTo>
                <a:lnTo>
                  <a:pt x="165" y="382"/>
                </a:lnTo>
                <a:lnTo>
                  <a:pt x="113" y="371"/>
                </a:lnTo>
                <a:lnTo>
                  <a:pt x="109" y="377"/>
                </a:lnTo>
                <a:lnTo>
                  <a:pt x="97" y="377"/>
                </a:lnTo>
                <a:lnTo>
                  <a:pt x="94" y="385"/>
                </a:lnTo>
                <a:lnTo>
                  <a:pt x="101" y="399"/>
                </a:lnTo>
                <a:lnTo>
                  <a:pt x="72" y="399"/>
                </a:lnTo>
                <a:lnTo>
                  <a:pt x="90" y="418"/>
                </a:lnTo>
                <a:lnTo>
                  <a:pt x="97" y="445"/>
                </a:lnTo>
                <a:lnTo>
                  <a:pt x="124" y="456"/>
                </a:lnTo>
                <a:lnTo>
                  <a:pt x="120" y="486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1386" name=""/>
          <p:cNvGrpSpPr/>
          <p:nvPr/>
        </p:nvGrpSpPr>
        <p:grpSpPr>
          <a:xfrm>
            <a:off x="5835600" y="1720800"/>
            <a:ext cx="1309680" cy="809640"/>
            <a:chOff x="5835600" y="1720800"/>
            <a:chExt cx="1309680" cy="809640"/>
          </a:xfrm>
        </p:grpSpPr>
        <p:sp>
          <p:nvSpPr>
            <p:cNvPr id="1387" name=""/>
            <p:cNvSpPr/>
            <p:nvPr/>
          </p:nvSpPr>
          <p:spPr>
            <a:xfrm>
              <a:off x="5835600" y="1720800"/>
              <a:ext cx="1309680" cy="809640"/>
            </a:xfrm>
            <a:custGeom>
              <a:avLst/>
              <a:gdLst/>
              <a:ahLst/>
              <a:rect l="l" t="t" r="r" b="b"/>
              <a:pathLst>
                <a:path w="825" h="510">
                  <a:moveTo>
                    <a:pt x="120" y="486"/>
                  </a:moveTo>
                  <a:lnTo>
                    <a:pt x="132" y="474"/>
                  </a:lnTo>
                  <a:lnTo>
                    <a:pt x="155" y="467"/>
                  </a:lnTo>
                  <a:lnTo>
                    <a:pt x="167" y="474"/>
                  </a:lnTo>
                  <a:lnTo>
                    <a:pt x="181" y="502"/>
                  </a:lnTo>
                  <a:lnTo>
                    <a:pt x="194" y="500"/>
                  </a:lnTo>
                  <a:lnTo>
                    <a:pt x="192" y="382"/>
                  </a:lnTo>
                  <a:lnTo>
                    <a:pt x="246" y="363"/>
                  </a:lnTo>
                  <a:lnTo>
                    <a:pt x="256" y="368"/>
                  </a:lnTo>
                  <a:lnTo>
                    <a:pt x="276" y="385"/>
                  </a:lnTo>
                  <a:lnTo>
                    <a:pt x="316" y="433"/>
                  </a:lnTo>
                  <a:lnTo>
                    <a:pt x="373" y="423"/>
                  </a:lnTo>
                  <a:lnTo>
                    <a:pt x="387" y="437"/>
                  </a:lnTo>
                  <a:lnTo>
                    <a:pt x="394" y="450"/>
                  </a:lnTo>
                  <a:lnTo>
                    <a:pt x="400" y="450"/>
                  </a:lnTo>
                  <a:lnTo>
                    <a:pt x="398" y="481"/>
                  </a:lnTo>
                  <a:lnTo>
                    <a:pt x="410" y="483"/>
                  </a:lnTo>
                  <a:lnTo>
                    <a:pt x="412" y="505"/>
                  </a:lnTo>
                  <a:lnTo>
                    <a:pt x="433" y="502"/>
                  </a:lnTo>
                  <a:lnTo>
                    <a:pt x="452" y="510"/>
                  </a:lnTo>
                  <a:lnTo>
                    <a:pt x="466" y="493"/>
                  </a:lnTo>
                  <a:lnTo>
                    <a:pt x="478" y="486"/>
                  </a:lnTo>
                  <a:lnTo>
                    <a:pt x="485" y="475"/>
                  </a:lnTo>
                  <a:lnTo>
                    <a:pt x="489" y="475"/>
                  </a:lnTo>
                  <a:lnTo>
                    <a:pt x="495" y="469"/>
                  </a:lnTo>
                  <a:lnTo>
                    <a:pt x="497" y="461"/>
                  </a:lnTo>
                  <a:lnTo>
                    <a:pt x="497" y="454"/>
                  </a:lnTo>
                  <a:lnTo>
                    <a:pt x="507" y="452"/>
                  </a:lnTo>
                  <a:lnTo>
                    <a:pt x="522" y="454"/>
                  </a:lnTo>
                  <a:lnTo>
                    <a:pt x="544" y="464"/>
                  </a:lnTo>
                  <a:lnTo>
                    <a:pt x="549" y="447"/>
                  </a:lnTo>
                  <a:lnTo>
                    <a:pt x="561" y="442"/>
                  </a:lnTo>
                  <a:lnTo>
                    <a:pt x="572" y="447"/>
                  </a:lnTo>
                  <a:lnTo>
                    <a:pt x="586" y="450"/>
                  </a:lnTo>
                  <a:lnTo>
                    <a:pt x="612" y="450"/>
                  </a:lnTo>
                  <a:lnTo>
                    <a:pt x="621" y="447"/>
                  </a:lnTo>
                  <a:lnTo>
                    <a:pt x="664" y="454"/>
                  </a:lnTo>
                  <a:lnTo>
                    <a:pt x="668" y="464"/>
                  </a:lnTo>
                  <a:lnTo>
                    <a:pt x="685" y="469"/>
                  </a:lnTo>
                  <a:lnTo>
                    <a:pt x="691" y="440"/>
                  </a:lnTo>
                  <a:lnTo>
                    <a:pt x="682" y="399"/>
                  </a:lnTo>
                  <a:lnTo>
                    <a:pt x="677" y="390"/>
                  </a:lnTo>
                  <a:lnTo>
                    <a:pt x="724" y="377"/>
                  </a:lnTo>
                  <a:lnTo>
                    <a:pt x="724" y="353"/>
                  </a:lnTo>
                  <a:lnTo>
                    <a:pt x="738" y="311"/>
                  </a:lnTo>
                  <a:lnTo>
                    <a:pt x="769" y="314"/>
                  </a:lnTo>
                  <a:lnTo>
                    <a:pt x="776" y="322"/>
                  </a:lnTo>
                  <a:lnTo>
                    <a:pt x="790" y="314"/>
                  </a:lnTo>
                  <a:lnTo>
                    <a:pt x="790" y="289"/>
                  </a:lnTo>
                  <a:lnTo>
                    <a:pt x="796" y="270"/>
                  </a:lnTo>
                  <a:lnTo>
                    <a:pt x="811" y="267"/>
                  </a:lnTo>
                  <a:lnTo>
                    <a:pt x="820" y="251"/>
                  </a:lnTo>
                  <a:lnTo>
                    <a:pt x="825" y="240"/>
                  </a:lnTo>
                  <a:lnTo>
                    <a:pt x="815" y="219"/>
                  </a:lnTo>
                  <a:lnTo>
                    <a:pt x="809" y="221"/>
                  </a:lnTo>
                  <a:lnTo>
                    <a:pt x="806" y="229"/>
                  </a:lnTo>
                  <a:lnTo>
                    <a:pt x="786" y="221"/>
                  </a:lnTo>
                  <a:lnTo>
                    <a:pt x="778" y="211"/>
                  </a:lnTo>
                  <a:lnTo>
                    <a:pt x="778" y="205"/>
                  </a:lnTo>
                  <a:lnTo>
                    <a:pt x="767" y="199"/>
                  </a:lnTo>
                  <a:lnTo>
                    <a:pt x="766" y="185"/>
                  </a:lnTo>
                  <a:lnTo>
                    <a:pt x="750" y="173"/>
                  </a:lnTo>
                  <a:lnTo>
                    <a:pt x="745" y="170"/>
                  </a:lnTo>
                  <a:lnTo>
                    <a:pt x="741" y="175"/>
                  </a:lnTo>
                  <a:lnTo>
                    <a:pt x="736" y="175"/>
                  </a:lnTo>
                  <a:lnTo>
                    <a:pt x="732" y="183"/>
                  </a:lnTo>
                  <a:lnTo>
                    <a:pt x="708" y="183"/>
                  </a:lnTo>
                  <a:lnTo>
                    <a:pt x="703" y="173"/>
                  </a:lnTo>
                  <a:lnTo>
                    <a:pt x="703" y="169"/>
                  </a:lnTo>
                  <a:lnTo>
                    <a:pt x="696" y="161"/>
                  </a:lnTo>
                  <a:lnTo>
                    <a:pt x="691" y="164"/>
                  </a:lnTo>
                  <a:lnTo>
                    <a:pt x="687" y="175"/>
                  </a:lnTo>
                  <a:lnTo>
                    <a:pt x="680" y="180"/>
                  </a:lnTo>
                  <a:lnTo>
                    <a:pt x="637" y="87"/>
                  </a:lnTo>
                  <a:lnTo>
                    <a:pt x="609" y="58"/>
                  </a:lnTo>
                  <a:lnTo>
                    <a:pt x="609" y="50"/>
                  </a:lnTo>
                  <a:lnTo>
                    <a:pt x="617" y="46"/>
                  </a:lnTo>
                  <a:lnTo>
                    <a:pt x="614" y="41"/>
                  </a:lnTo>
                  <a:lnTo>
                    <a:pt x="598" y="47"/>
                  </a:lnTo>
                  <a:lnTo>
                    <a:pt x="590" y="50"/>
                  </a:lnTo>
                  <a:lnTo>
                    <a:pt x="581" y="63"/>
                  </a:lnTo>
                  <a:lnTo>
                    <a:pt x="567" y="69"/>
                  </a:lnTo>
                  <a:lnTo>
                    <a:pt x="567" y="74"/>
                  </a:lnTo>
                  <a:lnTo>
                    <a:pt x="557" y="72"/>
                  </a:lnTo>
                  <a:lnTo>
                    <a:pt x="546" y="77"/>
                  </a:lnTo>
                  <a:lnTo>
                    <a:pt x="544" y="72"/>
                  </a:lnTo>
                  <a:lnTo>
                    <a:pt x="546" y="65"/>
                  </a:lnTo>
                  <a:lnTo>
                    <a:pt x="553" y="63"/>
                  </a:lnTo>
                  <a:lnTo>
                    <a:pt x="551" y="55"/>
                  </a:lnTo>
                  <a:lnTo>
                    <a:pt x="544" y="60"/>
                  </a:lnTo>
                  <a:lnTo>
                    <a:pt x="530" y="52"/>
                  </a:lnTo>
                  <a:lnTo>
                    <a:pt x="528" y="52"/>
                  </a:lnTo>
                  <a:lnTo>
                    <a:pt x="530" y="58"/>
                  </a:lnTo>
                  <a:lnTo>
                    <a:pt x="525" y="58"/>
                  </a:lnTo>
                  <a:lnTo>
                    <a:pt x="525" y="50"/>
                  </a:lnTo>
                  <a:lnTo>
                    <a:pt x="522" y="43"/>
                  </a:lnTo>
                  <a:lnTo>
                    <a:pt x="520" y="41"/>
                  </a:lnTo>
                  <a:lnTo>
                    <a:pt x="518" y="47"/>
                  </a:lnTo>
                  <a:lnTo>
                    <a:pt x="501" y="50"/>
                  </a:lnTo>
                  <a:lnTo>
                    <a:pt x="497" y="46"/>
                  </a:lnTo>
                  <a:lnTo>
                    <a:pt x="501" y="38"/>
                  </a:lnTo>
                  <a:lnTo>
                    <a:pt x="504" y="28"/>
                  </a:lnTo>
                  <a:lnTo>
                    <a:pt x="497" y="24"/>
                  </a:lnTo>
                  <a:lnTo>
                    <a:pt x="495" y="6"/>
                  </a:lnTo>
                  <a:lnTo>
                    <a:pt x="490" y="5"/>
                  </a:lnTo>
                  <a:lnTo>
                    <a:pt x="481" y="9"/>
                  </a:lnTo>
                  <a:lnTo>
                    <a:pt x="471" y="3"/>
                  </a:lnTo>
                  <a:lnTo>
                    <a:pt x="455" y="0"/>
                  </a:lnTo>
                  <a:lnTo>
                    <a:pt x="448" y="6"/>
                  </a:lnTo>
                  <a:lnTo>
                    <a:pt x="441" y="6"/>
                  </a:lnTo>
                  <a:lnTo>
                    <a:pt x="439" y="17"/>
                  </a:lnTo>
                  <a:lnTo>
                    <a:pt x="396" y="28"/>
                  </a:lnTo>
                  <a:lnTo>
                    <a:pt x="380" y="33"/>
                  </a:lnTo>
                  <a:lnTo>
                    <a:pt x="377" y="43"/>
                  </a:lnTo>
                  <a:lnTo>
                    <a:pt x="365" y="43"/>
                  </a:lnTo>
                  <a:lnTo>
                    <a:pt x="357" y="46"/>
                  </a:lnTo>
                  <a:lnTo>
                    <a:pt x="357" y="50"/>
                  </a:lnTo>
                  <a:lnTo>
                    <a:pt x="349" y="46"/>
                  </a:lnTo>
                  <a:lnTo>
                    <a:pt x="338" y="55"/>
                  </a:lnTo>
                  <a:lnTo>
                    <a:pt x="328" y="55"/>
                  </a:lnTo>
                  <a:lnTo>
                    <a:pt x="326" y="60"/>
                  </a:lnTo>
                  <a:lnTo>
                    <a:pt x="324" y="58"/>
                  </a:lnTo>
                  <a:lnTo>
                    <a:pt x="305" y="58"/>
                  </a:lnTo>
                  <a:lnTo>
                    <a:pt x="303" y="55"/>
                  </a:lnTo>
                  <a:lnTo>
                    <a:pt x="295" y="58"/>
                  </a:lnTo>
                  <a:lnTo>
                    <a:pt x="298" y="63"/>
                  </a:lnTo>
                  <a:lnTo>
                    <a:pt x="295" y="72"/>
                  </a:lnTo>
                  <a:lnTo>
                    <a:pt x="303" y="72"/>
                  </a:lnTo>
                  <a:lnTo>
                    <a:pt x="305" y="74"/>
                  </a:lnTo>
                  <a:lnTo>
                    <a:pt x="298" y="77"/>
                  </a:lnTo>
                  <a:lnTo>
                    <a:pt x="298" y="84"/>
                  </a:lnTo>
                  <a:lnTo>
                    <a:pt x="312" y="87"/>
                  </a:lnTo>
                  <a:lnTo>
                    <a:pt x="317" y="93"/>
                  </a:lnTo>
                  <a:lnTo>
                    <a:pt x="314" y="96"/>
                  </a:lnTo>
                  <a:lnTo>
                    <a:pt x="297" y="96"/>
                  </a:lnTo>
                  <a:lnTo>
                    <a:pt x="289" y="106"/>
                  </a:lnTo>
                  <a:lnTo>
                    <a:pt x="295" y="115"/>
                  </a:lnTo>
                  <a:lnTo>
                    <a:pt x="293" y="123"/>
                  </a:lnTo>
                  <a:lnTo>
                    <a:pt x="274" y="134"/>
                  </a:lnTo>
                  <a:lnTo>
                    <a:pt x="274" y="137"/>
                  </a:lnTo>
                  <a:lnTo>
                    <a:pt x="281" y="139"/>
                  </a:lnTo>
                  <a:lnTo>
                    <a:pt x="282" y="147"/>
                  </a:lnTo>
                  <a:lnTo>
                    <a:pt x="291" y="148"/>
                  </a:lnTo>
                  <a:lnTo>
                    <a:pt x="295" y="153"/>
                  </a:lnTo>
                  <a:lnTo>
                    <a:pt x="307" y="158"/>
                  </a:lnTo>
                  <a:lnTo>
                    <a:pt x="303" y="180"/>
                  </a:lnTo>
                  <a:lnTo>
                    <a:pt x="286" y="185"/>
                  </a:lnTo>
                  <a:lnTo>
                    <a:pt x="276" y="178"/>
                  </a:lnTo>
                  <a:lnTo>
                    <a:pt x="270" y="189"/>
                  </a:lnTo>
                  <a:lnTo>
                    <a:pt x="263" y="189"/>
                  </a:lnTo>
                  <a:lnTo>
                    <a:pt x="262" y="185"/>
                  </a:lnTo>
                  <a:lnTo>
                    <a:pt x="249" y="185"/>
                  </a:lnTo>
                  <a:lnTo>
                    <a:pt x="244" y="169"/>
                  </a:lnTo>
                  <a:lnTo>
                    <a:pt x="239" y="169"/>
                  </a:lnTo>
                  <a:lnTo>
                    <a:pt x="230" y="169"/>
                  </a:lnTo>
                  <a:lnTo>
                    <a:pt x="223" y="175"/>
                  </a:lnTo>
                  <a:lnTo>
                    <a:pt x="216" y="169"/>
                  </a:lnTo>
                  <a:lnTo>
                    <a:pt x="208" y="170"/>
                  </a:lnTo>
                  <a:lnTo>
                    <a:pt x="208" y="173"/>
                  </a:lnTo>
                  <a:lnTo>
                    <a:pt x="202" y="173"/>
                  </a:lnTo>
                  <a:lnTo>
                    <a:pt x="188" y="188"/>
                  </a:lnTo>
                  <a:lnTo>
                    <a:pt x="176" y="180"/>
                  </a:lnTo>
                  <a:lnTo>
                    <a:pt x="169" y="170"/>
                  </a:lnTo>
                  <a:lnTo>
                    <a:pt x="167" y="170"/>
                  </a:lnTo>
                  <a:lnTo>
                    <a:pt x="167" y="188"/>
                  </a:lnTo>
                  <a:lnTo>
                    <a:pt x="162" y="188"/>
                  </a:lnTo>
                  <a:lnTo>
                    <a:pt x="160" y="178"/>
                  </a:lnTo>
                  <a:lnTo>
                    <a:pt x="142" y="151"/>
                  </a:lnTo>
                  <a:lnTo>
                    <a:pt x="124" y="151"/>
                  </a:lnTo>
                  <a:lnTo>
                    <a:pt x="120" y="142"/>
                  </a:lnTo>
                  <a:lnTo>
                    <a:pt x="115" y="142"/>
                  </a:lnTo>
                  <a:lnTo>
                    <a:pt x="109" y="144"/>
                  </a:lnTo>
                  <a:lnTo>
                    <a:pt x="105" y="153"/>
                  </a:lnTo>
                  <a:lnTo>
                    <a:pt x="103" y="151"/>
                  </a:lnTo>
                  <a:lnTo>
                    <a:pt x="99" y="151"/>
                  </a:lnTo>
                  <a:lnTo>
                    <a:pt x="97" y="144"/>
                  </a:lnTo>
                  <a:lnTo>
                    <a:pt x="84" y="147"/>
                  </a:lnTo>
                  <a:lnTo>
                    <a:pt x="76" y="161"/>
                  </a:lnTo>
                  <a:lnTo>
                    <a:pt x="59" y="169"/>
                  </a:lnTo>
                  <a:lnTo>
                    <a:pt x="57" y="178"/>
                  </a:lnTo>
                  <a:lnTo>
                    <a:pt x="47" y="185"/>
                  </a:lnTo>
                  <a:lnTo>
                    <a:pt x="41" y="185"/>
                  </a:lnTo>
                  <a:lnTo>
                    <a:pt x="47" y="210"/>
                  </a:lnTo>
                  <a:lnTo>
                    <a:pt x="38" y="216"/>
                  </a:lnTo>
                  <a:lnTo>
                    <a:pt x="21" y="189"/>
                  </a:lnTo>
                  <a:lnTo>
                    <a:pt x="16" y="207"/>
                  </a:lnTo>
                  <a:lnTo>
                    <a:pt x="10" y="211"/>
                  </a:lnTo>
                  <a:lnTo>
                    <a:pt x="5" y="233"/>
                  </a:lnTo>
                  <a:lnTo>
                    <a:pt x="12" y="240"/>
                  </a:lnTo>
                  <a:lnTo>
                    <a:pt x="3" y="248"/>
                  </a:lnTo>
                  <a:lnTo>
                    <a:pt x="0" y="265"/>
                  </a:lnTo>
                  <a:lnTo>
                    <a:pt x="10" y="270"/>
                  </a:lnTo>
                  <a:lnTo>
                    <a:pt x="14" y="286"/>
                  </a:lnTo>
                  <a:lnTo>
                    <a:pt x="19" y="291"/>
                  </a:lnTo>
                  <a:lnTo>
                    <a:pt x="19" y="286"/>
                  </a:lnTo>
                  <a:lnTo>
                    <a:pt x="35" y="289"/>
                  </a:lnTo>
                  <a:lnTo>
                    <a:pt x="41" y="300"/>
                  </a:lnTo>
                  <a:lnTo>
                    <a:pt x="49" y="325"/>
                  </a:lnTo>
                  <a:lnTo>
                    <a:pt x="38" y="325"/>
                  </a:lnTo>
                  <a:lnTo>
                    <a:pt x="37" y="330"/>
                  </a:lnTo>
                  <a:lnTo>
                    <a:pt x="41" y="332"/>
                  </a:lnTo>
                  <a:lnTo>
                    <a:pt x="76" y="322"/>
                  </a:lnTo>
                  <a:lnTo>
                    <a:pt x="89" y="308"/>
                  </a:lnTo>
                  <a:lnTo>
                    <a:pt x="108" y="314"/>
                  </a:lnTo>
                  <a:lnTo>
                    <a:pt x="124" y="311"/>
                  </a:lnTo>
                  <a:lnTo>
                    <a:pt x="134" y="322"/>
                  </a:lnTo>
                  <a:lnTo>
                    <a:pt x="150" y="353"/>
                  </a:lnTo>
                  <a:lnTo>
                    <a:pt x="165" y="366"/>
                  </a:lnTo>
                  <a:lnTo>
                    <a:pt x="167" y="373"/>
                  </a:lnTo>
                  <a:lnTo>
                    <a:pt x="162" y="373"/>
                  </a:lnTo>
                  <a:lnTo>
                    <a:pt x="165" y="382"/>
                  </a:lnTo>
                  <a:lnTo>
                    <a:pt x="113" y="371"/>
                  </a:lnTo>
                  <a:lnTo>
                    <a:pt x="109" y="377"/>
                  </a:lnTo>
                  <a:lnTo>
                    <a:pt x="97" y="377"/>
                  </a:lnTo>
                  <a:lnTo>
                    <a:pt x="94" y="385"/>
                  </a:lnTo>
                  <a:lnTo>
                    <a:pt x="101" y="399"/>
                  </a:lnTo>
                  <a:lnTo>
                    <a:pt x="72" y="399"/>
                  </a:lnTo>
                  <a:lnTo>
                    <a:pt x="90" y="418"/>
                  </a:lnTo>
                  <a:lnTo>
                    <a:pt x="97" y="445"/>
                  </a:lnTo>
                  <a:lnTo>
                    <a:pt x="124" y="456"/>
                  </a:lnTo>
                  <a:lnTo>
                    <a:pt x="120" y="486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388" name=""/>
            <p:cNvSpPr/>
            <p:nvPr/>
          </p:nvSpPr>
          <p:spPr>
            <a:xfrm>
              <a:off x="5835600" y="1720800"/>
              <a:ext cx="1309680" cy="809640"/>
            </a:xfrm>
            <a:custGeom>
              <a:avLst/>
              <a:gdLst/>
              <a:ahLst/>
              <a:rect l="l" t="t" r="r" b="b"/>
              <a:pathLst>
                <a:path w="825" h="510">
                  <a:moveTo>
                    <a:pt x="120" y="486"/>
                  </a:moveTo>
                  <a:lnTo>
                    <a:pt x="132" y="474"/>
                  </a:lnTo>
                  <a:lnTo>
                    <a:pt x="155" y="467"/>
                  </a:lnTo>
                  <a:lnTo>
                    <a:pt x="167" y="474"/>
                  </a:lnTo>
                  <a:lnTo>
                    <a:pt x="181" y="502"/>
                  </a:lnTo>
                  <a:lnTo>
                    <a:pt x="194" y="500"/>
                  </a:lnTo>
                  <a:lnTo>
                    <a:pt x="192" y="382"/>
                  </a:lnTo>
                  <a:lnTo>
                    <a:pt x="246" y="363"/>
                  </a:lnTo>
                  <a:lnTo>
                    <a:pt x="256" y="368"/>
                  </a:lnTo>
                  <a:lnTo>
                    <a:pt x="276" y="385"/>
                  </a:lnTo>
                  <a:lnTo>
                    <a:pt x="316" y="433"/>
                  </a:lnTo>
                  <a:lnTo>
                    <a:pt x="373" y="423"/>
                  </a:lnTo>
                  <a:lnTo>
                    <a:pt x="387" y="437"/>
                  </a:lnTo>
                  <a:lnTo>
                    <a:pt x="394" y="450"/>
                  </a:lnTo>
                  <a:lnTo>
                    <a:pt x="400" y="450"/>
                  </a:lnTo>
                  <a:lnTo>
                    <a:pt x="398" y="481"/>
                  </a:lnTo>
                  <a:lnTo>
                    <a:pt x="410" y="483"/>
                  </a:lnTo>
                  <a:lnTo>
                    <a:pt x="412" y="505"/>
                  </a:lnTo>
                  <a:lnTo>
                    <a:pt x="433" y="502"/>
                  </a:lnTo>
                  <a:lnTo>
                    <a:pt x="452" y="510"/>
                  </a:lnTo>
                  <a:lnTo>
                    <a:pt x="466" y="493"/>
                  </a:lnTo>
                  <a:lnTo>
                    <a:pt x="478" y="486"/>
                  </a:lnTo>
                  <a:lnTo>
                    <a:pt x="485" y="475"/>
                  </a:lnTo>
                  <a:lnTo>
                    <a:pt x="489" y="475"/>
                  </a:lnTo>
                  <a:lnTo>
                    <a:pt x="495" y="469"/>
                  </a:lnTo>
                  <a:lnTo>
                    <a:pt x="497" y="461"/>
                  </a:lnTo>
                  <a:lnTo>
                    <a:pt x="497" y="454"/>
                  </a:lnTo>
                  <a:lnTo>
                    <a:pt x="507" y="452"/>
                  </a:lnTo>
                  <a:lnTo>
                    <a:pt x="522" y="454"/>
                  </a:lnTo>
                  <a:lnTo>
                    <a:pt x="544" y="464"/>
                  </a:lnTo>
                  <a:lnTo>
                    <a:pt x="549" y="447"/>
                  </a:lnTo>
                  <a:lnTo>
                    <a:pt x="561" y="442"/>
                  </a:lnTo>
                  <a:lnTo>
                    <a:pt x="572" y="447"/>
                  </a:lnTo>
                  <a:lnTo>
                    <a:pt x="586" y="450"/>
                  </a:lnTo>
                  <a:lnTo>
                    <a:pt x="612" y="450"/>
                  </a:lnTo>
                  <a:lnTo>
                    <a:pt x="621" y="447"/>
                  </a:lnTo>
                  <a:lnTo>
                    <a:pt x="664" y="454"/>
                  </a:lnTo>
                  <a:lnTo>
                    <a:pt x="668" y="464"/>
                  </a:lnTo>
                  <a:lnTo>
                    <a:pt x="685" y="469"/>
                  </a:lnTo>
                  <a:lnTo>
                    <a:pt x="691" y="440"/>
                  </a:lnTo>
                  <a:lnTo>
                    <a:pt x="682" y="399"/>
                  </a:lnTo>
                  <a:lnTo>
                    <a:pt x="677" y="390"/>
                  </a:lnTo>
                  <a:lnTo>
                    <a:pt x="724" y="377"/>
                  </a:lnTo>
                  <a:lnTo>
                    <a:pt x="724" y="353"/>
                  </a:lnTo>
                  <a:lnTo>
                    <a:pt x="738" y="311"/>
                  </a:lnTo>
                  <a:lnTo>
                    <a:pt x="769" y="314"/>
                  </a:lnTo>
                  <a:lnTo>
                    <a:pt x="776" y="322"/>
                  </a:lnTo>
                  <a:lnTo>
                    <a:pt x="790" y="314"/>
                  </a:lnTo>
                  <a:lnTo>
                    <a:pt x="790" y="289"/>
                  </a:lnTo>
                  <a:lnTo>
                    <a:pt x="796" y="270"/>
                  </a:lnTo>
                  <a:lnTo>
                    <a:pt x="811" y="267"/>
                  </a:lnTo>
                  <a:lnTo>
                    <a:pt x="820" y="251"/>
                  </a:lnTo>
                  <a:lnTo>
                    <a:pt x="825" y="240"/>
                  </a:lnTo>
                  <a:lnTo>
                    <a:pt x="815" y="219"/>
                  </a:lnTo>
                  <a:lnTo>
                    <a:pt x="809" y="221"/>
                  </a:lnTo>
                  <a:lnTo>
                    <a:pt x="806" y="229"/>
                  </a:lnTo>
                  <a:lnTo>
                    <a:pt x="786" y="221"/>
                  </a:lnTo>
                  <a:lnTo>
                    <a:pt x="778" y="211"/>
                  </a:lnTo>
                  <a:lnTo>
                    <a:pt x="778" y="205"/>
                  </a:lnTo>
                  <a:lnTo>
                    <a:pt x="767" y="199"/>
                  </a:lnTo>
                  <a:lnTo>
                    <a:pt x="766" y="185"/>
                  </a:lnTo>
                  <a:lnTo>
                    <a:pt x="750" y="173"/>
                  </a:lnTo>
                  <a:lnTo>
                    <a:pt x="745" y="170"/>
                  </a:lnTo>
                  <a:lnTo>
                    <a:pt x="741" y="175"/>
                  </a:lnTo>
                  <a:lnTo>
                    <a:pt x="736" y="175"/>
                  </a:lnTo>
                  <a:lnTo>
                    <a:pt x="732" y="183"/>
                  </a:lnTo>
                  <a:lnTo>
                    <a:pt x="708" y="183"/>
                  </a:lnTo>
                  <a:lnTo>
                    <a:pt x="703" y="173"/>
                  </a:lnTo>
                  <a:lnTo>
                    <a:pt x="703" y="169"/>
                  </a:lnTo>
                  <a:lnTo>
                    <a:pt x="696" y="161"/>
                  </a:lnTo>
                  <a:lnTo>
                    <a:pt x="691" y="164"/>
                  </a:lnTo>
                  <a:lnTo>
                    <a:pt x="687" y="175"/>
                  </a:lnTo>
                  <a:lnTo>
                    <a:pt x="680" y="180"/>
                  </a:lnTo>
                  <a:lnTo>
                    <a:pt x="637" y="87"/>
                  </a:lnTo>
                  <a:lnTo>
                    <a:pt x="609" y="58"/>
                  </a:lnTo>
                  <a:lnTo>
                    <a:pt x="609" y="50"/>
                  </a:lnTo>
                  <a:lnTo>
                    <a:pt x="617" y="46"/>
                  </a:lnTo>
                  <a:lnTo>
                    <a:pt x="614" y="41"/>
                  </a:lnTo>
                  <a:lnTo>
                    <a:pt x="598" y="47"/>
                  </a:lnTo>
                  <a:lnTo>
                    <a:pt x="590" y="50"/>
                  </a:lnTo>
                  <a:lnTo>
                    <a:pt x="581" y="63"/>
                  </a:lnTo>
                  <a:lnTo>
                    <a:pt x="567" y="69"/>
                  </a:lnTo>
                  <a:lnTo>
                    <a:pt x="567" y="74"/>
                  </a:lnTo>
                  <a:lnTo>
                    <a:pt x="557" y="72"/>
                  </a:lnTo>
                  <a:lnTo>
                    <a:pt x="546" y="77"/>
                  </a:lnTo>
                  <a:lnTo>
                    <a:pt x="544" y="72"/>
                  </a:lnTo>
                  <a:lnTo>
                    <a:pt x="546" y="65"/>
                  </a:lnTo>
                  <a:lnTo>
                    <a:pt x="553" y="63"/>
                  </a:lnTo>
                  <a:lnTo>
                    <a:pt x="551" y="55"/>
                  </a:lnTo>
                  <a:lnTo>
                    <a:pt x="544" y="60"/>
                  </a:lnTo>
                  <a:lnTo>
                    <a:pt x="530" y="52"/>
                  </a:lnTo>
                  <a:lnTo>
                    <a:pt x="528" y="52"/>
                  </a:lnTo>
                  <a:lnTo>
                    <a:pt x="530" y="58"/>
                  </a:lnTo>
                  <a:lnTo>
                    <a:pt x="525" y="58"/>
                  </a:lnTo>
                  <a:lnTo>
                    <a:pt x="525" y="50"/>
                  </a:lnTo>
                  <a:lnTo>
                    <a:pt x="522" y="43"/>
                  </a:lnTo>
                  <a:lnTo>
                    <a:pt x="520" y="41"/>
                  </a:lnTo>
                  <a:lnTo>
                    <a:pt x="518" y="47"/>
                  </a:lnTo>
                  <a:lnTo>
                    <a:pt x="501" y="50"/>
                  </a:lnTo>
                  <a:lnTo>
                    <a:pt x="497" y="46"/>
                  </a:lnTo>
                  <a:lnTo>
                    <a:pt x="501" y="38"/>
                  </a:lnTo>
                  <a:lnTo>
                    <a:pt x="504" y="28"/>
                  </a:lnTo>
                  <a:lnTo>
                    <a:pt x="497" y="24"/>
                  </a:lnTo>
                  <a:lnTo>
                    <a:pt x="495" y="6"/>
                  </a:lnTo>
                  <a:lnTo>
                    <a:pt x="490" y="5"/>
                  </a:lnTo>
                  <a:lnTo>
                    <a:pt x="481" y="9"/>
                  </a:lnTo>
                  <a:lnTo>
                    <a:pt x="471" y="3"/>
                  </a:lnTo>
                  <a:lnTo>
                    <a:pt x="455" y="0"/>
                  </a:lnTo>
                  <a:lnTo>
                    <a:pt x="448" y="6"/>
                  </a:lnTo>
                  <a:lnTo>
                    <a:pt x="441" y="6"/>
                  </a:lnTo>
                  <a:lnTo>
                    <a:pt x="439" y="17"/>
                  </a:lnTo>
                  <a:lnTo>
                    <a:pt x="396" y="28"/>
                  </a:lnTo>
                  <a:lnTo>
                    <a:pt x="380" y="33"/>
                  </a:lnTo>
                  <a:lnTo>
                    <a:pt x="377" y="43"/>
                  </a:lnTo>
                  <a:lnTo>
                    <a:pt x="365" y="43"/>
                  </a:lnTo>
                  <a:lnTo>
                    <a:pt x="357" y="46"/>
                  </a:lnTo>
                  <a:lnTo>
                    <a:pt x="357" y="50"/>
                  </a:lnTo>
                  <a:lnTo>
                    <a:pt x="349" y="46"/>
                  </a:lnTo>
                  <a:lnTo>
                    <a:pt x="338" y="55"/>
                  </a:lnTo>
                  <a:lnTo>
                    <a:pt x="328" y="55"/>
                  </a:lnTo>
                  <a:lnTo>
                    <a:pt x="326" y="60"/>
                  </a:lnTo>
                  <a:lnTo>
                    <a:pt x="324" y="58"/>
                  </a:lnTo>
                  <a:lnTo>
                    <a:pt x="305" y="58"/>
                  </a:lnTo>
                  <a:lnTo>
                    <a:pt x="303" y="55"/>
                  </a:lnTo>
                  <a:lnTo>
                    <a:pt x="295" y="58"/>
                  </a:lnTo>
                  <a:lnTo>
                    <a:pt x="298" y="63"/>
                  </a:lnTo>
                  <a:lnTo>
                    <a:pt x="295" y="72"/>
                  </a:lnTo>
                  <a:lnTo>
                    <a:pt x="303" y="72"/>
                  </a:lnTo>
                  <a:lnTo>
                    <a:pt x="305" y="74"/>
                  </a:lnTo>
                  <a:lnTo>
                    <a:pt x="298" y="77"/>
                  </a:lnTo>
                  <a:lnTo>
                    <a:pt x="298" y="84"/>
                  </a:lnTo>
                  <a:lnTo>
                    <a:pt x="312" y="87"/>
                  </a:lnTo>
                  <a:lnTo>
                    <a:pt x="317" y="93"/>
                  </a:lnTo>
                  <a:lnTo>
                    <a:pt x="314" y="96"/>
                  </a:lnTo>
                  <a:lnTo>
                    <a:pt x="297" y="96"/>
                  </a:lnTo>
                  <a:lnTo>
                    <a:pt x="289" y="106"/>
                  </a:lnTo>
                  <a:lnTo>
                    <a:pt x="295" y="115"/>
                  </a:lnTo>
                  <a:lnTo>
                    <a:pt x="293" y="123"/>
                  </a:lnTo>
                  <a:lnTo>
                    <a:pt x="274" y="134"/>
                  </a:lnTo>
                  <a:lnTo>
                    <a:pt x="274" y="137"/>
                  </a:lnTo>
                  <a:lnTo>
                    <a:pt x="281" y="139"/>
                  </a:lnTo>
                  <a:lnTo>
                    <a:pt x="282" y="147"/>
                  </a:lnTo>
                  <a:lnTo>
                    <a:pt x="291" y="148"/>
                  </a:lnTo>
                  <a:lnTo>
                    <a:pt x="295" y="153"/>
                  </a:lnTo>
                  <a:lnTo>
                    <a:pt x="307" y="158"/>
                  </a:lnTo>
                  <a:lnTo>
                    <a:pt x="303" y="180"/>
                  </a:lnTo>
                  <a:lnTo>
                    <a:pt x="286" y="185"/>
                  </a:lnTo>
                  <a:lnTo>
                    <a:pt x="276" y="178"/>
                  </a:lnTo>
                  <a:lnTo>
                    <a:pt x="270" y="189"/>
                  </a:lnTo>
                  <a:lnTo>
                    <a:pt x="263" y="189"/>
                  </a:lnTo>
                  <a:lnTo>
                    <a:pt x="262" y="185"/>
                  </a:lnTo>
                  <a:lnTo>
                    <a:pt x="249" y="185"/>
                  </a:lnTo>
                  <a:lnTo>
                    <a:pt x="244" y="169"/>
                  </a:lnTo>
                  <a:lnTo>
                    <a:pt x="239" y="169"/>
                  </a:lnTo>
                  <a:lnTo>
                    <a:pt x="230" y="169"/>
                  </a:lnTo>
                  <a:lnTo>
                    <a:pt x="223" y="175"/>
                  </a:lnTo>
                  <a:lnTo>
                    <a:pt x="216" y="169"/>
                  </a:lnTo>
                  <a:lnTo>
                    <a:pt x="208" y="170"/>
                  </a:lnTo>
                  <a:lnTo>
                    <a:pt x="208" y="173"/>
                  </a:lnTo>
                  <a:lnTo>
                    <a:pt x="202" y="173"/>
                  </a:lnTo>
                  <a:lnTo>
                    <a:pt x="188" y="188"/>
                  </a:lnTo>
                  <a:lnTo>
                    <a:pt x="176" y="180"/>
                  </a:lnTo>
                  <a:lnTo>
                    <a:pt x="169" y="170"/>
                  </a:lnTo>
                  <a:lnTo>
                    <a:pt x="167" y="170"/>
                  </a:lnTo>
                  <a:lnTo>
                    <a:pt x="167" y="188"/>
                  </a:lnTo>
                  <a:lnTo>
                    <a:pt x="162" y="188"/>
                  </a:lnTo>
                  <a:lnTo>
                    <a:pt x="160" y="178"/>
                  </a:lnTo>
                  <a:lnTo>
                    <a:pt x="142" y="151"/>
                  </a:lnTo>
                  <a:lnTo>
                    <a:pt x="124" y="151"/>
                  </a:lnTo>
                  <a:lnTo>
                    <a:pt x="120" y="142"/>
                  </a:lnTo>
                  <a:lnTo>
                    <a:pt x="115" y="142"/>
                  </a:lnTo>
                  <a:lnTo>
                    <a:pt x="109" y="144"/>
                  </a:lnTo>
                  <a:lnTo>
                    <a:pt x="105" y="153"/>
                  </a:lnTo>
                  <a:lnTo>
                    <a:pt x="103" y="151"/>
                  </a:lnTo>
                  <a:lnTo>
                    <a:pt x="99" y="151"/>
                  </a:lnTo>
                  <a:lnTo>
                    <a:pt x="97" y="144"/>
                  </a:lnTo>
                  <a:lnTo>
                    <a:pt x="84" y="147"/>
                  </a:lnTo>
                  <a:lnTo>
                    <a:pt x="76" y="161"/>
                  </a:lnTo>
                  <a:lnTo>
                    <a:pt x="59" y="169"/>
                  </a:lnTo>
                  <a:lnTo>
                    <a:pt x="57" y="178"/>
                  </a:lnTo>
                  <a:lnTo>
                    <a:pt x="47" y="185"/>
                  </a:lnTo>
                  <a:lnTo>
                    <a:pt x="41" y="185"/>
                  </a:lnTo>
                  <a:lnTo>
                    <a:pt x="47" y="210"/>
                  </a:lnTo>
                  <a:lnTo>
                    <a:pt x="38" y="216"/>
                  </a:lnTo>
                  <a:lnTo>
                    <a:pt x="21" y="189"/>
                  </a:lnTo>
                  <a:lnTo>
                    <a:pt x="16" y="207"/>
                  </a:lnTo>
                  <a:lnTo>
                    <a:pt x="10" y="211"/>
                  </a:lnTo>
                  <a:lnTo>
                    <a:pt x="5" y="233"/>
                  </a:lnTo>
                  <a:lnTo>
                    <a:pt x="12" y="240"/>
                  </a:lnTo>
                  <a:lnTo>
                    <a:pt x="3" y="248"/>
                  </a:lnTo>
                  <a:lnTo>
                    <a:pt x="0" y="265"/>
                  </a:lnTo>
                  <a:lnTo>
                    <a:pt x="10" y="270"/>
                  </a:lnTo>
                  <a:lnTo>
                    <a:pt x="14" y="286"/>
                  </a:lnTo>
                  <a:lnTo>
                    <a:pt x="19" y="291"/>
                  </a:lnTo>
                  <a:lnTo>
                    <a:pt x="19" y="286"/>
                  </a:lnTo>
                  <a:lnTo>
                    <a:pt x="35" y="289"/>
                  </a:lnTo>
                  <a:lnTo>
                    <a:pt x="41" y="300"/>
                  </a:lnTo>
                  <a:lnTo>
                    <a:pt x="49" y="325"/>
                  </a:lnTo>
                  <a:lnTo>
                    <a:pt x="38" y="325"/>
                  </a:lnTo>
                  <a:lnTo>
                    <a:pt x="37" y="330"/>
                  </a:lnTo>
                  <a:lnTo>
                    <a:pt x="41" y="332"/>
                  </a:lnTo>
                  <a:lnTo>
                    <a:pt x="76" y="322"/>
                  </a:lnTo>
                  <a:lnTo>
                    <a:pt x="89" y="308"/>
                  </a:lnTo>
                  <a:lnTo>
                    <a:pt x="108" y="314"/>
                  </a:lnTo>
                  <a:lnTo>
                    <a:pt x="124" y="311"/>
                  </a:lnTo>
                  <a:lnTo>
                    <a:pt x="134" y="322"/>
                  </a:lnTo>
                  <a:lnTo>
                    <a:pt x="150" y="353"/>
                  </a:lnTo>
                  <a:lnTo>
                    <a:pt x="165" y="366"/>
                  </a:lnTo>
                  <a:lnTo>
                    <a:pt x="167" y="373"/>
                  </a:lnTo>
                  <a:lnTo>
                    <a:pt x="162" y="373"/>
                  </a:lnTo>
                  <a:lnTo>
                    <a:pt x="165" y="382"/>
                  </a:lnTo>
                  <a:lnTo>
                    <a:pt x="113" y="371"/>
                  </a:lnTo>
                  <a:lnTo>
                    <a:pt x="109" y="377"/>
                  </a:lnTo>
                  <a:lnTo>
                    <a:pt x="97" y="377"/>
                  </a:lnTo>
                  <a:lnTo>
                    <a:pt x="94" y="385"/>
                  </a:lnTo>
                  <a:lnTo>
                    <a:pt x="101" y="399"/>
                  </a:lnTo>
                  <a:lnTo>
                    <a:pt x="72" y="399"/>
                  </a:lnTo>
                  <a:lnTo>
                    <a:pt x="90" y="418"/>
                  </a:lnTo>
                  <a:lnTo>
                    <a:pt x="97" y="445"/>
                  </a:lnTo>
                  <a:lnTo>
                    <a:pt x="124" y="456"/>
                  </a:lnTo>
                  <a:lnTo>
                    <a:pt x="120" y="486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1389" name=""/>
          <p:cNvSpPr/>
          <p:nvPr/>
        </p:nvSpPr>
        <p:spPr>
          <a:xfrm>
            <a:off x="6568920" y="2422440"/>
            <a:ext cx="354240" cy="195480"/>
          </a:xfrm>
          <a:custGeom>
            <a:avLst/>
            <a:gdLst/>
            <a:ahLst/>
            <a:rect l="l" t="t" r="r" b="b"/>
            <a:pathLst>
              <a:path w="223" h="123">
                <a:moveTo>
                  <a:pt x="33" y="92"/>
                </a:moveTo>
                <a:lnTo>
                  <a:pt x="25" y="99"/>
                </a:lnTo>
                <a:lnTo>
                  <a:pt x="16" y="96"/>
                </a:lnTo>
                <a:lnTo>
                  <a:pt x="0" y="101"/>
                </a:lnTo>
                <a:lnTo>
                  <a:pt x="2" y="114"/>
                </a:lnTo>
                <a:lnTo>
                  <a:pt x="25" y="114"/>
                </a:lnTo>
                <a:lnTo>
                  <a:pt x="33" y="115"/>
                </a:lnTo>
                <a:lnTo>
                  <a:pt x="44" y="114"/>
                </a:lnTo>
                <a:lnTo>
                  <a:pt x="49" y="115"/>
                </a:lnTo>
                <a:lnTo>
                  <a:pt x="52" y="120"/>
                </a:lnTo>
                <a:lnTo>
                  <a:pt x="60" y="123"/>
                </a:lnTo>
                <a:lnTo>
                  <a:pt x="91" y="115"/>
                </a:lnTo>
                <a:lnTo>
                  <a:pt x="93" y="101"/>
                </a:lnTo>
                <a:lnTo>
                  <a:pt x="110" y="94"/>
                </a:lnTo>
                <a:lnTo>
                  <a:pt x="114" y="87"/>
                </a:lnTo>
                <a:lnTo>
                  <a:pt x="141" y="92"/>
                </a:lnTo>
                <a:lnTo>
                  <a:pt x="153" y="74"/>
                </a:lnTo>
                <a:lnTo>
                  <a:pt x="180" y="70"/>
                </a:lnTo>
                <a:lnTo>
                  <a:pt x="188" y="58"/>
                </a:lnTo>
                <a:lnTo>
                  <a:pt x="219" y="41"/>
                </a:lnTo>
                <a:lnTo>
                  <a:pt x="223" y="27"/>
                </a:lnTo>
                <a:lnTo>
                  <a:pt x="207" y="22"/>
                </a:lnTo>
                <a:lnTo>
                  <a:pt x="202" y="12"/>
                </a:lnTo>
                <a:lnTo>
                  <a:pt x="159" y="5"/>
                </a:lnTo>
                <a:lnTo>
                  <a:pt x="150" y="8"/>
                </a:lnTo>
                <a:lnTo>
                  <a:pt x="124" y="8"/>
                </a:lnTo>
                <a:lnTo>
                  <a:pt x="110" y="5"/>
                </a:lnTo>
                <a:lnTo>
                  <a:pt x="99" y="0"/>
                </a:lnTo>
                <a:lnTo>
                  <a:pt x="87" y="5"/>
                </a:lnTo>
                <a:lnTo>
                  <a:pt x="82" y="22"/>
                </a:lnTo>
                <a:lnTo>
                  <a:pt x="60" y="12"/>
                </a:lnTo>
                <a:lnTo>
                  <a:pt x="45" y="10"/>
                </a:lnTo>
                <a:lnTo>
                  <a:pt x="35" y="12"/>
                </a:lnTo>
                <a:lnTo>
                  <a:pt x="35" y="19"/>
                </a:lnTo>
                <a:lnTo>
                  <a:pt x="33" y="27"/>
                </a:lnTo>
                <a:lnTo>
                  <a:pt x="40" y="29"/>
                </a:lnTo>
                <a:lnTo>
                  <a:pt x="40" y="32"/>
                </a:lnTo>
                <a:lnTo>
                  <a:pt x="21" y="49"/>
                </a:lnTo>
                <a:lnTo>
                  <a:pt x="21" y="53"/>
                </a:lnTo>
                <a:lnTo>
                  <a:pt x="27" y="53"/>
                </a:lnTo>
                <a:lnTo>
                  <a:pt x="31" y="60"/>
                </a:lnTo>
                <a:lnTo>
                  <a:pt x="44" y="65"/>
                </a:lnTo>
                <a:lnTo>
                  <a:pt x="47" y="53"/>
                </a:lnTo>
                <a:lnTo>
                  <a:pt x="60" y="68"/>
                </a:lnTo>
                <a:lnTo>
                  <a:pt x="79" y="74"/>
                </a:lnTo>
                <a:lnTo>
                  <a:pt x="54" y="92"/>
                </a:lnTo>
                <a:lnTo>
                  <a:pt x="33" y="92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1390" name=""/>
          <p:cNvGrpSpPr/>
          <p:nvPr/>
        </p:nvGrpSpPr>
        <p:grpSpPr>
          <a:xfrm>
            <a:off x="6568920" y="2422440"/>
            <a:ext cx="354240" cy="195480"/>
            <a:chOff x="6568920" y="2422440"/>
            <a:chExt cx="354240" cy="195480"/>
          </a:xfrm>
        </p:grpSpPr>
        <p:sp>
          <p:nvSpPr>
            <p:cNvPr id="1391" name=""/>
            <p:cNvSpPr/>
            <p:nvPr/>
          </p:nvSpPr>
          <p:spPr>
            <a:xfrm>
              <a:off x="6568920" y="2422440"/>
              <a:ext cx="354240" cy="195480"/>
            </a:xfrm>
            <a:custGeom>
              <a:avLst/>
              <a:gdLst/>
              <a:ahLst/>
              <a:rect l="l" t="t" r="r" b="b"/>
              <a:pathLst>
                <a:path w="223" h="123">
                  <a:moveTo>
                    <a:pt x="33" y="92"/>
                  </a:moveTo>
                  <a:lnTo>
                    <a:pt x="25" y="99"/>
                  </a:lnTo>
                  <a:lnTo>
                    <a:pt x="16" y="96"/>
                  </a:lnTo>
                  <a:lnTo>
                    <a:pt x="0" y="101"/>
                  </a:lnTo>
                  <a:lnTo>
                    <a:pt x="2" y="114"/>
                  </a:lnTo>
                  <a:lnTo>
                    <a:pt x="25" y="114"/>
                  </a:lnTo>
                  <a:lnTo>
                    <a:pt x="33" y="115"/>
                  </a:lnTo>
                  <a:lnTo>
                    <a:pt x="44" y="114"/>
                  </a:lnTo>
                  <a:lnTo>
                    <a:pt x="49" y="115"/>
                  </a:lnTo>
                  <a:lnTo>
                    <a:pt x="52" y="120"/>
                  </a:lnTo>
                  <a:lnTo>
                    <a:pt x="60" y="123"/>
                  </a:lnTo>
                  <a:lnTo>
                    <a:pt x="91" y="115"/>
                  </a:lnTo>
                  <a:lnTo>
                    <a:pt x="93" y="101"/>
                  </a:lnTo>
                  <a:lnTo>
                    <a:pt x="110" y="94"/>
                  </a:lnTo>
                  <a:lnTo>
                    <a:pt x="114" y="87"/>
                  </a:lnTo>
                  <a:lnTo>
                    <a:pt x="141" y="92"/>
                  </a:lnTo>
                  <a:lnTo>
                    <a:pt x="153" y="74"/>
                  </a:lnTo>
                  <a:lnTo>
                    <a:pt x="180" y="70"/>
                  </a:lnTo>
                  <a:lnTo>
                    <a:pt x="188" y="58"/>
                  </a:lnTo>
                  <a:lnTo>
                    <a:pt x="219" y="41"/>
                  </a:lnTo>
                  <a:lnTo>
                    <a:pt x="223" y="27"/>
                  </a:lnTo>
                  <a:lnTo>
                    <a:pt x="207" y="22"/>
                  </a:lnTo>
                  <a:lnTo>
                    <a:pt x="202" y="12"/>
                  </a:lnTo>
                  <a:lnTo>
                    <a:pt x="159" y="5"/>
                  </a:lnTo>
                  <a:lnTo>
                    <a:pt x="150" y="8"/>
                  </a:lnTo>
                  <a:lnTo>
                    <a:pt x="124" y="8"/>
                  </a:lnTo>
                  <a:lnTo>
                    <a:pt x="110" y="5"/>
                  </a:lnTo>
                  <a:lnTo>
                    <a:pt x="99" y="0"/>
                  </a:lnTo>
                  <a:lnTo>
                    <a:pt x="87" y="5"/>
                  </a:lnTo>
                  <a:lnTo>
                    <a:pt x="82" y="22"/>
                  </a:lnTo>
                  <a:lnTo>
                    <a:pt x="60" y="12"/>
                  </a:lnTo>
                  <a:lnTo>
                    <a:pt x="45" y="10"/>
                  </a:lnTo>
                  <a:lnTo>
                    <a:pt x="35" y="12"/>
                  </a:lnTo>
                  <a:lnTo>
                    <a:pt x="35" y="19"/>
                  </a:lnTo>
                  <a:lnTo>
                    <a:pt x="33" y="27"/>
                  </a:lnTo>
                  <a:lnTo>
                    <a:pt x="40" y="29"/>
                  </a:lnTo>
                  <a:lnTo>
                    <a:pt x="40" y="32"/>
                  </a:lnTo>
                  <a:lnTo>
                    <a:pt x="21" y="49"/>
                  </a:lnTo>
                  <a:lnTo>
                    <a:pt x="21" y="53"/>
                  </a:lnTo>
                  <a:lnTo>
                    <a:pt x="27" y="53"/>
                  </a:lnTo>
                  <a:lnTo>
                    <a:pt x="31" y="60"/>
                  </a:lnTo>
                  <a:lnTo>
                    <a:pt x="44" y="65"/>
                  </a:lnTo>
                  <a:lnTo>
                    <a:pt x="47" y="53"/>
                  </a:lnTo>
                  <a:lnTo>
                    <a:pt x="60" y="68"/>
                  </a:lnTo>
                  <a:lnTo>
                    <a:pt x="79" y="74"/>
                  </a:lnTo>
                  <a:lnTo>
                    <a:pt x="54" y="92"/>
                  </a:lnTo>
                  <a:lnTo>
                    <a:pt x="33" y="92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392" name=""/>
            <p:cNvSpPr/>
            <p:nvPr/>
          </p:nvSpPr>
          <p:spPr>
            <a:xfrm>
              <a:off x="6568920" y="2422440"/>
              <a:ext cx="354240" cy="195480"/>
            </a:xfrm>
            <a:custGeom>
              <a:avLst/>
              <a:gdLst/>
              <a:ahLst/>
              <a:rect l="l" t="t" r="r" b="b"/>
              <a:pathLst>
                <a:path w="223" h="123">
                  <a:moveTo>
                    <a:pt x="33" y="92"/>
                  </a:moveTo>
                  <a:lnTo>
                    <a:pt x="25" y="99"/>
                  </a:lnTo>
                  <a:lnTo>
                    <a:pt x="16" y="96"/>
                  </a:lnTo>
                  <a:lnTo>
                    <a:pt x="0" y="101"/>
                  </a:lnTo>
                  <a:lnTo>
                    <a:pt x="2" y="114"/>
                  </a:lnTo>
                  <a:lnTo>
                    <a:pt x="25" y="114"/>
                  </a:lnTo>
                  <a:lnTo>
                    <a:pt x="33" y="115"/>
                  </a:lnTo>
                  <a:lnTo>
                    <a:pt x="44" y="114"/>
                  </a:lnTo>
                  <a:lnTo>
                    <a:pt x="49" y="115"/>
                  </a:lnTo>
                  <a:lnTo>
                    <a:pt x="52" y="120"/>
                  </a:lnTo>
                  <a:lnTo>
                    <a:pt x="60" y="123"/>
                  </a:lnTo>
                  <a:lnTo>
                    <a:pt x="91" y="115"/>
                  </a:lnTo>
                  <a:lnTo>
                    <a:pt x="93" y="101"/>
                  </a:lnTo>
                  <a:lnTo>
                    <a:pt x="110" y="94"/>
                  </a:lnTo>
                  <a:lnTo>
                    <a:pt x="114" y="87"/>
                  </a:lnTo>
                  <a:lnTo>
                    <a:pt x="141" y="92"/>
                  </a:lnTo>
                  <a:lnTo>
                    <a:pt x="153" y="74"/>
                  </a:lnTo>
                  <a:lnTo>
                    <a:pt x="180" y="70"/>
                  </a:lnTo>
                  <a:lnTo>
                    <a:pt x="188" y="58"/>
                  </a:lnTo>
                  <a:lnTo>
                    <a:pt x="219" y="41"/>
                  </a:lnTo>
                  <a:lnTo>
                    <a:pt x="223" y="27"/>
                  </a:lnTo>
                  <a:lnTo>
                    <a:pt x="207" y="22"/>
                  </a:lnTo>
                  <a:lnTo>
                    <a:pt x="202" y="12"/>
                  </a:lnTo>
                  <a:lnTo>
                    <a:pt x="159" y="5"/>
                  </a:lnTo>
                  <a:lnTo>
                    <a:pt x="150" y="8"/>
                  </a:lnTo>
                  <a:lnTo>
                    <a:pt x="124" y="8"/>
                  </a:lnTo>
                  <a:lnTo>
                    <a:pt x="110" y="5"/>
                  </a:lnTo>
                  <a:lnTo>
                    <a:pt x="99" y="0"/>
                  </a:lnTo>
                  <a:lnTo>
                    <a:pt x="87" y="5"/>
                  </a:lnTo>
                  <a:lnTo>
                    <a:pt x="82" y="22"/>
                  </a:lnTo>
                  <a:lnTo>
                    <a:pt x="60" y="12"/>
                  </a:lnTo>
                  <a:lnTo>
                    <a:pt x="45" y="10"/>
                  </a:lnTo>
                  <a:lnTo>
                    <a:pt x="35" y="12"/>
                  </a:lnTo>
                  <a:lnTo>
                    <a:pt x="35" y="19"/>
                  </a:lnTo>
                  <a:lnTo>
                    <a:pt x="33" y="27"/>
                  </a:lnTo>
                  <a:lnTo>
                    <a:pt x="40" y="29"/>
                  </a:lnTo>
                  <a:lnTo>
                    <a:pt x="40" y="32"/>
                  </a:lnTo>
                  <a:lnTo>
                    <a:pt x="21" y="49"/>
                  </a:lnTo>
                  <a:lnTo>
                    <a:pt x="21" y="53"/>
                  </a:lnTo>
                  <a:lnTo>
                    <a:pt x="27" y="53"/>
                  </a:lnTo>
                  <a:lnTo>
                    <a:pt x="31" y="60"/>
                  </a:lnTo>
                  <a:lnTo>
                    <a:pt x="44" y="65"/>
                  </a:lnTo>
                  <a:lnTo>
                    <a:pt x="47" y="53"/>
                  </a:lnTo>
                  <a:lnTo>
                    <a:pt x="60" y="68"/>
                  </a:lnTo>
                  <a:lnTo>
                    <a:pt x="79" y="74"/>
                  </a:lnTo>
                  <a:lnTo>
                    <a:pt x="54" y="92"/>
                  </a:lnTo>
                  <a:lnTo>
                    <a:pt x="33" y="92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1393" name=""/>
          <p:cNvSpPr/>
          <p:nvPr/>
        </p:nvSpPr>
        <p:spPr>
          <a:xfrm>
            <a:off x="6505560" y="2530440"/>
            <a:ext cx="244440" cy="212760"/>
          </a:xfrm>
          <a:custGeom>
            <a:avLst/>
            <a:gdLst/>
            <a:ahLst/>
            <a:rect l="l" t="t" r="r" b="b"/>
            <a:pathLst>
              <a:path w="154" h="134">
                <a:moveTo>
                  <a:pt x="13" y="128"/>
                </a:moveTo>
                <a:lnTo>
                  <a:pt x="30" y="115"/>
                </a:lnTo>
                <a:lnTo>
                  <a:pt x="40" y="123"/>
                </a:lnTo>
                <a:lnTo>
                  <a:pt x="42" y="106"/>
                </a:lnTo>
                <a:lnTo>
                  <a:pt x="56" y="110"/>
                </a:lnTo>
                <a:lnTo>
                  <a:pt x="58" y="103"/>
                </a:lnTo>
                <a:lnTo>
                  <a:pt x="56" y="98"/>
                </a:lnTo>
                <a:lnTo>
                  <a:pt x="70" y="82"/>
                </a:lnTo>
                <a:lnTo>
                  <a:pt x="79" y="87"/>
                </a:lnTo>
                <a:lnTo>
                  <a:pt x="77" y="96"/>
                </a:lnTo>
                <a:lnTo>
                  <a:pt x="84" y="98"/>
                </a:lnTo>
                <a:lnTo>
                  <a:pt x="81" y="123"/>
                </a:lnTo>
                <a:lnTo>
                  <a:pt x="87" y="134"/>
                </a:lnTo>
                <a:lnTo>
                  <a:pt x="122" y="110"/>
                </a:lnTo>
                <a:lnTo>
                  <a:pt x="129" y="112"/>
                </a:lnTo>
                <a:lnTo>
                  <a:pt x="131" y="117"/>
                </a:lnTo>
                <a:lnTo>
                  <a:pt x="143" y="115"/>
                </a:lnTo>
                <a:lnTo>
                  <a:pt x="152" y="115"/>
                </a:lnTo>
                <a:lnTo>
                  <a:pt x="150" y="117"/>
                </a:lnTo>
                <a:lnTo>
                  <a:pt x="154" y="117"/>
                </a:lnTo>
                <a:lnTo>
                  <a:pt x="150" y="84"/>
                </a:lnTo>
                <a:lnTo>
                  <a:pt x="147" y="79"/>
                </a:lnTo>
                <a:lnTo>
                  <a:pt x="133" y="82"/>
                </a:lnTo>
                <a:lnTo>
                  <a:pt x="126" y="69"/>
                </a:lnTo>
                <a:lnTo>
                  <a:pt x="131" y="47"/>
                </a:lnTo>
                <a:lnTo>
                  <a:pt x="100" y="55"/>
                </a:lnTo>
                <a:lnTo>
                  <a:pt x="91" y="52"/>
                </a:lnTo>
                <a:lnTo>
                  <a:pt x="89" y="47"/>
                </a:lnTo>
                <a:lnTo>
                  <a:pt x="84" y="46"/>
                </a:lnTo>
                <a:lnTo>
                  <a:pt x="73" y="47"/>
                </a:lnTo>
                <a:lnTo>
                  <a:pt x="65" y="46"/>
                </a:lnTo>
                <a:lnTo>
                  <a:pt x="42" y="46"/>
                </a:lnTo>
                <a:lnTo>
                  <a:pt x="40" y="33"/>
                </a:lnTo>
                <a:lnTo>
                  <a:pt x="56" y="28"/>
                </a:lnTo>
                <a:lnTo>
                  <a:pt x="65" y="31"/>
                </a:lnTo>
                <a:lnTo>
                  <a:pt x="73" y="24"/>
                </a:lnTo>
                <a:lnTo>
                  <a:pt x="67" y="24"/>
                </a:lnTo>
                <a:lnTo>
                  <a:pt x="63" y="14"/>
                </a:lnTo>
                <a:lnTo>
                  <a:pt x="68" y="9"/>
                </a:lnTo>
                <a:lnTo>
                  <a:pt x="67" y="0"/>
                </a:lnTo>
                <a:lnTo>
                  <a:pt x="65" y="0"/>
                </a:lnTo>
                <a:lnTo>
                  <a:pt x="49" y="11"/>
                </a:lnTo>
                <a:lnTo>
                  <a:pt x="42" y="9"/>
                </a:lnTo>
                <a:lnTo>
                  <a:pt x="40" y="17"/>
                </a:lnTo>
                <a:lnTo>
                  <a:pt x="40" y="26"/>
                </a:lnTo>
                <a:lnTo>
                  <a:pt x="30" y="31"/>
                </a:lnTo>
                <a:lnTo>
                  <a:pt x="25" y="43"/>
                </a:lnTo>
                <a:lnTo>
                  <a:pt x="4" y="46"/>
                </a:lnTo>
                <a:lnTo>
                  <a:pt x="0" y="52"/>
                </a:lnTo>
                <a:lnTo>
                  <a:pt x="7" y="60"/>
                </a:lnTo>
                <a:lnTo>
                  <a:pt x="14" y="63"/>
                </a:lnTo>
                <a:lnTo>
                  <a:pt x="14" y="71"/>
                </a:lnTo>
                <a:lnTo>
                  <a:pt x="21" y="88"/>
                </a:lnTo>
                <a:lnTo>
                  <a:pt x="11" y="106"/>
                </a:lnTo>
                <a:lnTo>
                  <a:pt x="4" y="117"/>
                </a:lnTo>
                <a:lnTo>
                  <a:pt x="13" y="128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1394" name=""/>
          <p:cNvGrpSpPr/>
          <p:nvPr/>
        </p:nvGrpSpPr>
        <p:grpSpPr>
          <a:xfrm>
            <a:off x="6505560" y="2530440"/>
            <a:ext cx="244440" cy="212760"/>
            <a:chOff x="6505560" y="2530440"/>
            <a:chExt cx="244440" cy="212760"/>
          </a:xfrm>
        </p:grpSpPr>
        <p:sp>
          <p:nvSpPr>
            <p:cNvPr id="1395" name=""/>
            <p:cNvSpPr/>
            <p:nvPr/>
          </p:nvSpPr>
          <p:spPr>
            <a:xfrm>
              <a:off x="6505560" y="2530440"/>
              <a:ext cx="244440" cy="212760"/>
            </a:xfrm>
            <a:custGeom>
              <a:avLst/>
              <a:gdLst/>
              <a:ahLst/>
              <a:rect l="l" t="t" r="r" b="b"/>
              <a:pathLst>
                <a:path w="154" h="134">
                  <a:moveTo>
                    <a:pt x="13" y="128"/>
                  </a:moveTo>
                  <a:lnTo>
                    <a:pt x="30" y="115"/>
                  </a:lnTo>
                  <a:lnTo>
                    <a:pt x="40" y="123"/>
                  </a:lnTo>
                  <a:lnTo>
                    <a:pt x="42" y="106"/>
                  </a:lnTo>
                  <a:lnTo>
                    <a:pt x="56" y="110"/>
                  </a:lnTo>
                  <a:lnTo>
                    <a:pt x="58" y="103"/>
                  </a:lnTo>
                  <a:lnTo>
                    <a:pt x="56" y="98"/>
                  </a:lnTo>
                  <a:lnTo>
                    <a:pt x="70" y="82"/>
                  </a:lnTo>
                  <a:lnTo>
                    <a:pt x="79" y="87"/>
                  </a:lnTo>
                  <a:lnTo>
                    <a:pt x="77" y="96"/>
                  </a:lnTo>
                  <a:lnTo>
                    <a:pt x="84" y="98"/>
                  </a:lnTo>
                  <a:lnTo>
                    <a:pt x="81" y="123"/>
                  </a:lnTo>
                  <a:lnTo>
                    <a:pt x="87" y="134"/>
                  </a:lnTo>
                  <a:lnTo>
                    <a:pt x="122" y="110"/>
                  </a:lnTo>
                  <a:lnTo>
                    <a:pt x="129" y="112"/>
                  </a:lnTo>
                  <a:lnTo>
                    <a:pt x="131" y="117"/>
                  </a:lnTo>
                  <a:lnTo>
                    <a:pt x="143" y="115"/>
                  </a:lnTo>
                  <a:lnTo>
                    <a:pt x="152" y="115"/>
                  </a:lnTo>
                  <a:lnTo>
                    <a:pt x="150" y="117"/>
                  </a:lnTo>
                  <a:lnTo>
                    <a:pt x="154" y="117"/>
                  </a:lnTo>
                  <a:lnTo>
                    <a:pt x="150" y="84"/>
                  </a:lnTo>
                  <a:lnTo>
                    <a:pt x="147" y="79"/>
                  </a:lnTo>
                  <a:lnTo>
                    <a:pt x="133" y="82"/>
                  </a:lnTo>
                  <a:lnTo>
                    <a:pt x="126" y="69"/>
                  </a:lnTo>
                  <a:lnTo>
                    <a:pt x="131" y="47"/>
                  </a:lnTo>
                  <a:lnTo>
                    <a:pt x="100" y="55"/>
                  </a:lnTo>
                  <a:lnTo>
                    <a:pt x="91" y="52"/>
                  </a:lnTo>
                  <a:lnTo>
                    <a:pt x="89" y="47"/>
                  </a:lnTo>
                  <a:lnTo>
                    <a:pt x="84" y="46"/>
                  </a:lnTo>
                  <a:lnTo>
                    <a:pt x="73" y="47"/>
                  </a:lnTo>
                  <a:lnTo>
                    <a:pt x="65" y="46"/>
                  </a:lnTo>
                  <a:lnTo>
                    <a:pt x="42" y="46"/>
                  </a:lnTo>
                  <a:lnTo>
                    <a:pt x="40" y="33"/>
                  </a:lnTo>
                  <a:lnTo>
                    <a:pt x="56" y="28"/>
                  </a:lnTo>
                  <a:lnTo>
                    <a:pt x="65" y="31"/>
                  </a:lnTo>
                  <a:lnTo>
                    <a:pt x="73" y="24"/>
                  </a:lnTo>
                  <a:lnTo>
                    <a:pt x="67" y="24"/>
                  </a:lnTo>
                  <a:lnTo>
                    <a:pt x="63" y="14"/>
                  </a:lnTo>
                  <a:lnTo>
                    <a:pt x="68" y="9"/>
                  </a:lnTo>
                  <a:lnTo>
                    <a:pt x="67" y="0"/>
                  </a:lnTo>
                  <a:lnTo>
                    <a:pt x="65" y="0"/>
                  </a:lnTo>
                  <a:lnTo>
                    <a:pt x="49" y="11"/>
                  </a:lnTo>
                  <a:lnTo>
                    <a:pt x="42" y="9"/>
                  </a:lnTo>
                  <a:lnTo>
                    <a:pt x="40" y="17"/>
                  </a:lnTo>
                  <a:lnTo>
                    <a:pt x="40" y="26"/>
                  </a:lnTo>
                  <a:lnTo>
                    <a:pt x="30" y="31"/>
                  </a:lnTo>
                  <a:lnTo>
                    <a:pt x="25" y="43"/>
                  </a:lnTo>
                  <a:lnTo>
                    <a:pt x="4" y="46"/>
                  </a:lnTo>
                  <a:lnTo>
                    <a:pt x="0" y="52"/>
                  </a:lnTo>
                  <a:lnTo>
                    <a:pt x="7" y="60"/>
                  </a:lnTo>
                  <a:lnTo>
                    <a:pt x="14" y="63"/>
                  </a:lnTo>
                  <a:lnTo>
                    <a:pt x="14" y="71"/>
                  </a:lnTo>
                  <a:lnTo>
                    <a:pt x="21" y="88"/>
                  </a:lnTo>
                  <a:lnTo>
                    <a:pt x="11" y="106"/>
                  </a:lnTo>
                  <a:lnTo>
                    <a:pt x="4" y="117"/>
                  </a:lnTo>
                  <a:lnTo>
                    <a:pt x="13" y="128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396" name=""/>
            <p:cNvSpPr/>
            <p:nvPr/>
          </p:nvSpPr>
          <p:spPr>
            <a:xfrm>
              <a:off x="6505560" y="2530440"/>
              <a:ext cx="244440" cy="212760"/>
            </a:xfrm>
            <a:custGeom>
              <a:avLst/>
              <a:gdLst/>
              <a:ahLst/>
              <a:rect l="l" t="t" r="r" b="b"/>
              <a:pathLst>
                <a:path w="154" h="134">
                  <a:moveTo>
                    <a:pt x="13" y="128"/>
                  </a:moveTo>
                  <a:lnTo>
                    <a:pt x="30" y="115"/>
                  </a:lnTo>
                  <a:lnTo>
                    <a:pt x="40" y="123"/>
                  </a:lnTo>
                  <a:lnTo>
                    <a:pt x="42" y="106"/>
                  </a:lnTo>
                  <a:lnTo>
                    <a:pt x="56" y="110"/>
                  </a:lnTo>
                  <a:lnTo>
                    <a:pt x="58" y="103"/>
                  </a:lnTo>
                  <a:lnTo>
                    <a:pt x="56" y="98"/>
                  </a:lnTo>
                  <a:lnTo>
                    <a:pt x="70" y="82"/>
                  </a:lnTo>
                  <a:lnTo>
                    <a:pt x="79" y="87"/>
                  </a:lnTo>
                  <a:lnTo>
                    <a:pt x="77" y="96"/>
                  </a:lnTo>
                  <a:lnTo>
                    <a:pt x="84" y="98"/>
                  </a:lnTo>
                  <a:lnTo>
                    <a:pt x="81" y="123"/>
                  </a:lnTo>
                  <a:lnTo>
                    <a:pt x="87" y="134"/>
                  </a:lnTo>
                  <a:lnTo>
                    <a:pt x="122" y="110"/>
                  </a:lnTo>
                  <a:lnTo>
                    <a:pt x="129" y="112"/>
                  </a:lnTo>
                  <a:lnTo>
                    <a:pt x="131" y="117"/>
                  </a:lnTo>
                  <a:lnTo>
                    <a:pt x="143" y="115"/>
                  </a:lnTo>
                  <a:lnTo>
                    <a:pt x="152" y="115"/>
                  </a:lnTo>
                  <a:lnTo>
                    <a:pt x="150" y="117"/>
                  </a:lnTo>
                  <a:lnTo>
                    <a:pt x="154" y="117"/>
                  </a:lnTo>
                  <a:lnTo>
                    <a:pt x="150" y="84"/>
                  </a:lnTo>
                  <a:lnTo>
                    <a:pt x="147" y="79"/>
                  </a:lnTo>
                  <a:lnTo>
                    <a:pt x="133" y="82"/>
                  </a:lnTo>
                  <a:lnTo>
                    <a:pt x="126" y="69"/>
                  </a:lnTo>
                  <a:lnTo>
                    <a:pt x="131" y="47"/>
                  </a:lnTo>
                  <a:lnTo>
                    <a:pt x="100" y="55"/>
                  </a:lnTo>
                  <a:lnTo>
                    <a:pt x="91" y="52"/>
                  </a:lnTo>
                  <a:lnTo>
                    <a:pt x="89" y="47"/>
                  </a:lnTo>
                  <a:lnTo>
                    <a:pt x="84" y="46"/>
                  </a:lnTo>
                  <a:lnTo>
                    <a:pt x="73" y="47"/>
                  </a:lnTo>
                  <a:lnTo>
                    <a:pt x="65" y="46"/>
                  </a:lnTo>
                  <a:lnTo>
                    <a:pt x="42" y="46"/>
                  </a:lnTo>
                  <a:lnTo>
                    <a:pt x="40" y="33"/>
                  </a:lnTo>
                  <a:lnTo>
                    <a:pt x="56" y="28"/>
                  </a:lnTo>
                  <a:lnTo>
                    <a:pt x="65" y="31"/>
                  </a:lnTo>
                  <a:lnTo>
                    <a:pt x="73" y="24"/>
                  </a:lnTo>
                  <a:lnTo>
                    <a:pt x="67" y="24"/>
                  </a:lnTo>
                  <a:lnTo>
                    <a:pt x="63" y="14"/>
                  </a:lnTo>
                  <a:lnTo>
                    <a:pt x="68" y="9"/>
                  </a:lnTo>
                  <a:lnTo>
                    <a:pt x="67" y="0"/>
                  </a:lnTo>
                  <a:lnTo>
                    <a:pt x="65" y="0"/>
                  </a:lnTo>
                  <a:lnTo>
                    <a:pt x="49" y="11"/>
                  </a:lnTo>
                  <a:lnTo>
                    <a:pt x="42" y="9"/>
                  </a:lnTo>
                  <a:lnTo>
                    <a:pt x="40" y="17"/>
                  </a:lnTo>
                  <a:lnTo>
                    <a:pt x="40" y="26"/>
                  </a:lnTo>
                  <a:lnTo>
                    <a:pt x="30" y="31"/>
                  </a:lnTo>
                  <a:lnTo>
                    <a:pt x="25" y="43"/>
                  </a:lnTo>
                  <a:lnTo>
                    <a:pt x="4" y="46"/>
                  </a:lnTo>
                  <a:lnTo>
                    <a:pt x="0" y="52"/>
                  </a:lnTo>
                  <a:lnTo>
                    <a:pt x="7" y="60"/>
                  </a:lnTo>
                  <a:lnTo>
                    <a:pt x="14" y="63"/>
                  </a:lnTo>
                  <a:lnTo>
                    <a:pt x="14" y="71"/>
                  </a:lnTo>
                  <a:lnTo>
                    <a:pt x="21" y="88"/>
                  </a:lnTo>
                  <a:lnTo>
                    <a:pt x="11" y="106"/>
                  </a:lnTo>
                  <a:lnTo>
                    <a:pt x="4" y="117"/>
                  </a:lnTo>
                  <a:lnTo>
                    <a:pt x="13" y="128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1397" name=""/>
          <p:cNvSpPr/>
          <p:nvPr/>
        </p:nvSpPr>
        <p:spPr>
          <a:xfrm>
            <a:off x="4956120" y="2449440"/>
            <a:ext cx="57240" cy="150840"/>
          </a:xfrm>
          <a:custGeom>
            <a:avLst/>
            <a:gdLst/>
            <a:ahLst/>
            <a:rect l="l" t="t" r="r" b="b"/>
            <a:pathLst>
              <a:path w="36" h="95">
                <a:moveTo>
                  <a:pt x="35" y="58"/>
                </a:moveTo>
                <a:lnTo>
                  <a:pt x="36" y="68"/>
                </a:lnTo>
                <a:lnTo>
                  <a:pt x="17" y="95"/>
                </a:lnTo>
                <a:lnTo>
                  <a:pt x="0" y="71"/>
                </a:lnTo>
                <a:lnTo>
                  <a:pt x="1" y="71"/>
                </a:lnTo>
                <a:lnTo>
                  <a:pt x="1" y="41"/>
                </a:lnTo>
                <a:lnTo>
                  <a:pt x="5" y="30"/>
                </a:lnTo>
                <a:lnTo>
                  <a:pt x="0" y="24"/>
                </a:lnTo>
                <a:lnTo>
                  <a:pt x="1" y="8"/>
                </a:lnTo>
                <a:lnTo>
                  <a:pt x="8" y="0"/>
                </a:lnTo>
                <a:lnTo>
                  <a:pt x="10" y="3"/>
                </a:lnTo>
                <a:lnTo>
                  <a:pt x="16" y="5"/>
                </a:lnTo>
                <a:lnTo>
                  <a:pt x="26" y="17"/>
                </a:lnTo>
                <a:lnTo>
                  <a:pt x="24" y="41"/>
                </a:lnTo>
                <a:lnTo>
                  <a:pt x="35" y="58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1398" name=""/>
          <p:cNvGrpSpPr/>
          <p:nvPr/>
        </p:nvGrpSpPr>
        <p:grpSpPr>
          <a:xfrm>
            <a:off x="4956120" y="2449440"/>
            <a:ext cx="57240" cy="150840"/>
            <a:chOff x="4956120" y="2449440"/>
            <a:chExt cx="57240" cy="150840"/>
          </a:xfrm>
        </p:grpSpPr>
        <p:sp>
          <p:nvSpPr>
            <p:cNvPr id="1399" name=""/>
            <p:cNvSpPr/>
            <p:nvPr/>
          </p:nvSpPr>
          <p:spPr>
            <a:xfrm>
              <a:off x="4956120" y="2449440"/>
              <a:ext cx="57240" cy="150840"/>
            </a:xfrm>
            <a:custGeom>
              <a:avLst/>
              <a:gdLst/>
              <a:ahLst/>
              <a:rect l="l" t="t" r="r" b="b"/>
              <a:pathLst>
                <a:path w="36" h="95">
                  <a:moveTo>
                    <a:pt x="35" y="58"/>
                  </a:moveTo>
                  <a:lnTo>
                    <a:pt x="36" y="68"/>
                  </a:lnTo>
                  <a:lnTo>
                    <a:pt x="17" y="95"/>
                  </a:lnTo>
                  <a:lnTo>
                    <a:pt x="0" y="71"/>
                  </a:lnTo>
                  <a:lnTo>
                    <a:pt x="1" y="71"/>
                  </a:lnTo>
                  <a:lnTo>
                    <a:pt x="1" y="41"/>
                  </a:lnTo>
                  <a:lnTo>
                    <a:pt x="5" y="30"/>
                  </a:lnTo>
                  <a:lnTo>
                    <a:pt x="0" y="24"/>
                  </a:lnTo>
                  <a:lnTo>
                    <a:pt x="1" y="8"/>
                  </a:lnTo>
                  <a:lnTo>
                    <a:pt x="8" y="0"/>
                  </a:lnTo>
                  <a:lnTo>
                    <a:pt x="10" y="3"/>
                  </a:lnTo>
                  <a:lnTo>
                    <a:pt x="16" y="5"/>
                  </a:lnTo>
                  <a:lnTo>
                    <a:pt x="26" y="17"/>
                  </a:lnTo>
                  <a:lnTo>
                    <a:pt x="24" y="41"/>
                  </a:lnTo>
                  <a:lnTo>
                    <a:pt x="35" y="58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400" name=""/>
            <p:cNvSpPr/>
            <p:nvPr/>
          </p:nvSpPr>
          <p:spPr>
            <a:xfrm>
              <a:off x="4956120" y="2449440"/>
              <a:ext cx="57240" cy="150840"/>
            </a:xfrm>
            <a:custGeom>
              <a:avLst/>
              <a:gdLst/>
              <a:ahLst/>
              <a:rect l="l" t="t" r="r" b="b"/>
              <a:pathLst>
                <a:path w="36" h="95">
                  <a:moveTo>
                    <a:pt x="35" y="58"/>
                  </a:moveTo>
                  <a:lnTo>
                    <a:pt x="36" y="68"/>
                  </a:lnTo>
                  <a:lnTo>
                    <a:pt x="17" y="95"/>
                  </a:lnTo>
                  <a:lnTo>
                    <a:pt x="0" y="71"/>
                  </a:lnTo>
                  <a:lnTo>
                    <a:pt x="1" y="71"/>
                  </a:lnTo>
                  <a:lnTo>
                    <a:pt x="1" y="41"/>
                  </a:lnTo>
                  <a:lnTo>
                    <a:pt x="5" y="30"/>
                  </a:lnTo>
                  <a:lnTo>
                    <a:pt x="0" y="24"/>
                  </a:lnTo>
                  <a:lnTo>
                    <a:pt x="1" y="8"/>
                  </a:lnTo>
                  <a:lnTo>
                    <a:pt x="8" y="0"/>
                  </a:lnTo>
                  <a:lnTo>
                    <a:pt x="10" y="3"/>
                  </a:lnTo>
                  <a:lnTo>
                    <a:pt x="16" y="5"/>
                  </a:lnTo>
                  <a:lnTo>
                    <a:pt x="26" y="17"/>
                  </a:lnTo>
                  <a:lnTo>
                    <a:pt x="24" y="41"/>
                  </a:lnTo>
                  <a:lnTo>
                    <a:pt x="35" y="58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1401" name=""/>
          <p:cNvSpPr/>
          <p:nvPr/>
        </p:nvSpPr>
        <p:spPr>
          <a:xfrm>
            <a:off x="4994280" y="2462040"/>
            <a:ext cx="79200" cy="79560"/>
          </a:xfrm>
          <a:custGeom>
            <a:avLst/>
            <a:gdLst/>
            <a:ahLst/>
            <a:rect l="l" t="t" r="r" b="b"/>
            <a:pathLst>
              <a:path w="50" h="50">
                <a:moveTo>
                  <a:pt x="11" y="50"/>
                </a:moveTo>
                <a:lnTo>
                  <a:pt x="0" y="33"/>
                </a:lnTo>
                <a:lnTo>
                  <a:pt x="2" y="9"/>
                </a:lnTo>
                <a:lnTo>
                  <a:pt x="19" y="0"/>
                </a:lnTo>
                <a:lnTo>
                  <a:pt x="40" y="0"/>
                </a:lnTo>
                <a:lnTo>
                  <a:pt x="40" y="5"/>
                </a:lnTo>
                <a:lnTo>
                  <a:pt x="48" y="14"/>
                </a:lnTo>
                <a:lnTo>
                  <a:pt x="50" y="33"/>
                </a:lnTo>
                <a:lnTo>
                  <a:pt x="11" y="50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32760" bIns="327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1402" name=""/>
          <p:cNvGrpSpPr/>
          <p:nvPr/>
        </p:nvGrpSpPr>
        <p:grpSpPr>
          <a:xfrm>
            <a:off x="4994280" y="2462040"/>
            <a:ext cx="79200" cy="79560"/>
            <a:chOff x="4994280" y="2462040"/>
            <a:chExt cx="79200" cy="79560"/>
          </a:xfrm>
        </p:grpSpPr>
        <p:sp>
          <p:nvSpPr>
            <p:cNvPr id="1403" name=""/>
            <p:cNvSpPr/>
            <p:nvPr/>
          </p:nvSpPr>
          <p:spPr>
            <a:xfrm>
              <a:off x="4994280" y="2462040"/>
              <a:ext cx="79200" cy="79560"/>
            </a:xfrm>
            <a:custGeom>
              <a:avLst/>
              <a:gdLst/>
              <a:ahLst/>
              <a:rect l="l" t="t" r="r" b="b"/>
              <a:pathLst>
                <a:path w="50" h="50">
                  <a:moveTo>
                    <a:pt x="11" y="50"/>
                  </a:moveTo>
                  <a:lnTo>
                    <a:pt x="0" y="33"/>
                  </a:lnTo>
                  <a:lnTo>
                    <a:pt x="2" y="9"/>
                  </a:lnTo>
                  <a:lnTo>
                    <a:pt x="19" y="0"/>
                  </a:lnTo>
                  <a:lnTo>
                    <a:pt x="40" y="0"/>
                  </a:lnTo>
                  <a:lnTo>
                    <a:pt x="40" y="5"/>
                  </a:lnTo>
                  <a:lnTo>
                    <a:pt x="48" y="14"/>
                  </a:lnTo>
                  <a:lnTo>
                    <a:pt x="50" y="33"/>
                  </a:lnTo>
                  <a:lnTo>
                    <a:pt x="11" y="50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32760" bIns="327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404" name=""/>
            <p:cNvSpPr/>
            <p:nvPr/>
          </p:nvSpPr>
          <p:spPr>
            <a:xfrm>
              <a:off x="4994280" y="2462040"/>
              <a:ext cx="79200" cy="79560"/>
            </a:xfrm>
            <a:custGeom>
              <a:avLst/>
              <a:gdLst/>
              <a:ahLst/>
              <a:rect l="l" t="t" r="r" b="b"/>
              <a:pathLst>
                <a:path w="50" h="50">
                  <a:moveTo>
                    <a:pt x="11" y="50"/>
                  </a:moveTo>
                  <a:lnTo>
                    <a:pt x="0" y="33"/>
                  </a:lnTo>
                  <a:lnTo>
                    <a:pt x="2" y="9"/>
                  </a:lnTo>
                  <a:lnTo>
                    <a:pt x="19" y="0"/>
                  </a:lnTo>
                  <a:lnTo>
                    <a:pt x="40" y="0"/>
                  </a:lnTo>
                  <a:lnTo>
                    <a:pt x="40" y="5"/>
                  </a:lnTo>
                  <a:lnTo>
                    <a:pt x="48" y="14"/>
                  </a:lnTo>
                  <a:lnTo>
                    <a:pt x="50" y="33"/>
                  </a:lnTo>
                  <a:lnTo>
                    <a:pt x="11" y="50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32760" bIns="327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1405" name=""/>
          <p:cNvSpPr/>
          <p:nvPr/>
        </p:nvSpPr>
        <p:spPr>
          <a:xfrm>
            <a:off x="5054760" y="2374920"/>
            <a:ext cx="203040" cy="147600"/>
          </a:xfrm>
          <a:custGeom>
            <a:avLst/>
            <a:gdLst/>
            <a:ahLst/>
            <a:rect l="l" t="t" r="r" b="b"/>
            <a:pathLst>
              <a:path w="128" h="93">
                <a:moveTo>
                  <a:pt x="128" y="11"/>
                </a:moveTo>
                <a:lnTo>
                  <a:pt x="95" y="1"/>
                </a:lnTo>
                <a:lnTo>
                  <a:pt x="63" y="17"/>
                </a:lnTo>
                <a:lnTo>
                  <a:pt x="14" y="11"/>
                </a:lnTo>
                <a:lnTo>
                  <a:pt x="10" y="6"/>
                </a:lnTo>
                <a:lnTo>
                  <a:pt x="12" y="1"/>
                </a:lnTo>
                <a:lnTo>
                  <a:pt x="9" y="0"/>
                </a:lnTo>
                <a:lnTo>
                  <a:pt x="2" y="1"/>
                </a:lnTo>
                <a:lnTo>
                  <a:pt x="0" y="11"/>
                </a:lnTo>
                <a:lnTo>
                  <a:pt x="2" y="22"/>
                </a:lnTo>
                <a:lnTo>
                  <a:pt x="10" y="36"/>
                </a:lnTo>
                <a:lnTo>
                  <a:pt x="2" y="50"/>
                </a:lnTo>
                <a:lnTo>
                  <a:pt x="2" y="55"/>
                </a:lnTo>
                <a:lnTo>
                  <a:pt x="2" y="60"/>
                </a:lnTo>
                <a:lnTo>
                  <a:pt x="10" y="69"/>
                </a:lnTo>
                <a:lnTo>
                  <a:pt x="12" y="88"/>
                </a:lnTo>
                <a:lnTo>
                  <a:pt x="44" y="82"/>
                </a:lnTo>
                <a:lnTo>
                  <a:pt x="63" y="93"/>
                </a:lnTo>
                <a:lnTo>
                  <a:pt x="70" y="88"/>
                </a:lnTo>
                <a:lnTo>
                  <a:pt x="78" y="83"/>
                </a:lnTo>
                <a:lnTo>
                  <a:pt x="78" y="76"/>
                </a:lnTo>
                <a:lnTo>
                  <a:pt x="80" y="76"/>
                </a:lnTo>
                <a:lnTo>
                  <a:pt x="98" y="69"/>
                </a:lnTo>
                <a:lnTo>
                  <a:pt x="115" y="71"/>
                </a:lnTo>
                <a:lnTo>
                  <a:pt x="105" y="52"/>
                </a:lnTo>
                <a:lnTo>
                  <a:pt x="112" y="45"/>
                </a:lnTo>
                <a:lnTo>
                  <a:pt x="113" y="33"/>
                </a:lnTo>
                <a:lnTo>
                  <a:pt x="124" y="23"/>
                </a:lnTo>
                <a:lnTo>
                  <a:pt x="128" y="11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1406" name=""/>
          <p:cNvGrpSpPr/>
          <p:nvPr/>
        </p:nvGrpSpPr>
        <p:grpSpPr>
          <a:xfrm>
            <a:off x="5054760" y="2374920"/>
            <a:ext cx="203040" cy="147600"/>
            <a:chOff x="5054760" y="2374920"/>
            <a:chExt cx="203040" cy="147600"/>
          </a:xfrm>
        </p:grpSpPr>
        <p:sp>
          <p:nvSpPr>
            <p:cNvPr id="1407" name=""/>
            <p:cNvSpPr/>
            <p:nvPr/>
          </p:nvSpPr>
          <p:spPr>
            <a:xfrm>
              <a:off x="5054760" y="2374920"/>
              <a:ext cx="203040" cy="147600"/>
            </a:xfrm>
            <a:custGeom>
              <a:avLst/>
              <a:gdLst/>
              <a:ahLst/>
              <a:rect l="l" t="t" r="r" b="b"/>
              <a:pathLst>
                <a:path w="128" h="93">
                  <a:moveTo>
                    <a:pt x="128" y="11"/>
                  </a:moveTo>
                  <a:lnTo>
                    <a:pt x="95" y="1"/>
                  </a:lnTo>
                  <a:lnTo>
                    <a:pt x="63" y="17"/>
                  </a:lnTo>
                  <a:lnTo>
                    <a:pt x="14" y="11"/>
                  </a:lnTo>
                  <a:lnTo>
                    <a:pt x="10" y="6"/>
                  </a:lnTo>
                  <a:lnTo>
                    <a:pt x="12" y="1"/>
                  </a:lnTo>
                  <a:lnTo>
                    <a:pt x="9" y="0"/>
                  </a:lnTo>
                  <a:lnTo>
                    <a:pt x="2" y="1"/>
                  </a:lnTo>
                  <a:lnTo>
                    <a:pt x="0" y="11"/>
                  </a:lnTo>
                  <a:lnTo>
                    <a:pt x="2" y="22"/>
                  </a:lnTo>
                  <a:lnTo>
                    <a:pt x="10" y="36"/>
                  </a:lnTo>
                  <a:lnTo>
                    <a:pt x="2" y="50"/>
                  </a:lnTo>
                  <a:lnTo>
                    <a:pt x="2" y="55"/>
                  </a:lnTo>
                  <a:lnTo>
                    <a:pt x="2" y="60"/>
                  </a:lnTo>
                  <a:lnTo>
                    <a:pt x="10" y="69"/>
                  </a:lnTo>
                  <a:lnTo>
                    <a:pt x="12" y="88"/>
                  </a:lnTo>
                  <a:lnTo>
                    <a:pt x="44" y="82"/>
                  </a:lnTo>
                  <a:lnTo>
                    <a:pt x="63" y="93"/>
                  </a:lnTo>
                  <a:lnTo>
                    <a:pt x="70" y="88"/>
                  </a:lnTo>
                  <a:lnTo>
                    <a:pt x="78" y="83"/>
                  </a:lnTo>
                  <a:lnTo>
                    <a:pt x="78" y="76"/>
                  </a:lnTo>
                  <a:lnTo>
                    <a:pt x="80" y="76"/>
                  </a:lnTo>
                  <a:lnTo>
                    <a:pt x="98" y="69"/>
                  </a:lnTo>
                  <a:lnTo>
                    <a:pt x="115" y="71"/>
                  </a:lnTo>
                  <a:lnTo>
                    <a:pt x="105" y="52"/>
                  </a:lnTo>
                  <a:lnTo>
                    <a:pt x="112" y="45"/>
                  </a:lnTo>
                  <a:lnTo>
                    <a:pt x="113" y="33"/>
                  </a:lnTo>
                  <a:lnTo>
                    <a:pt x="124" y="23"/>
                  </a:lnTo>
                  <a:lnTo>
                    <a:pt x="128" y="11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408" name=""/>
            <p:cNvSpPr/>
            <p:nvPr/>
          </p:nvSpPr>
          <p:spPr>
            <a:xfrm>
              <a:off x="5054760" y="2374920"/>
              <a:ext cx="203040" cy="147600"/>
            </a:xfrm>
            <a:custGeom>
              <a:avLst/>
              <a:gdLst/>
              <a:ahLst/>
              <a:rect l="l" t="t" r="r" b="b"/>
              <a:pathLst>
                <a:path w="128" h="93">
                  <a:moveTo>
                    <a:pt x="128" y="11"/>
                  </a:moveTo>
                  <a:lnTo>
                    <a:pt x="95" y="1"/>
                  </a:lnTo>
                  <a:lnTo>
                    <a:pt x="63" y="17"/>
                  </a:lnTo>
                  <a:lnTo>
                    <a:pt x="14" y="11"/>
                  </a:lnTo>
                  <a:lnTo>
                    <a:pt x="10" y="6"/>
                  </a:lnTo>
                  <a:lnTo>
                    <a:pt x="12" y="1"/>
                  </a:lnTo>
                  <a:lnTo>
                    <a:pt x="9" y="0"/>
                  </a:lnTo>
                  <a:lnTo>
                    <a:pt x="2" y="1"/>
                  </a:lnTo>
                  <a:lnTo>
                    <a:pt x="0" y="11"/>
                  </a:lnTo>
                  <a:lnTo>
                    <a:pt x="2" y="22"/>
                  </a:lnTo>
                  <a:lnTo>
                    <a:pt x="10" y="36"/>
                  </a:lnTo>
                  <a:lnTo>
                    <a:pt x="2" y="50"/>
                  </a:lnTo>
                  <a:lnTo>
                    <a:pt x="2" y="55"/>
                  </a:lnTo>
                  <a:lnTo>
                    <a:pt x="2" y="60"/>
                  </a:lnTo>
                  <a:lnTo>
                    <a:pt x="10" y="69"/>
                  </a:lnTo>
                  <a:lnTo>
                    <a:pt x="12" y="88"/>
                  </a:lnTo>
                  <a:lnTo>
                    <a:pt x="44" y="82"/>
                  </a:lnTo>
                  <a:lnTo>
                    <a:pt x="63" y="93"/>
                  </a:lnTo>
                  <a:lnTo>
                    <a:pt x="70" y="88"/>
                  </a:lnTo>
                  <a:lnTo>
                    <a:pt x="78" y="83"/>
                  </a:lnTo>
                  <a:lnTo>
                    <a:pt x="78" y="76"/>
                  </a:lnTo>
                  <a:lnTo>
                    <a:pt x="80" y="76"/>
                  </a:lnTo>
                  <a:lnTo>
                    <a:pt x="98" y="69"/>
                  </a:lnTo>
                  <a:lnTo>
                    <a:pt x="115" y="71"/>
                  </a:lnTo>
                  <a:lnTo>
                    <a:pt x="105" y="52"/>
                  </a:lnTo>
                  <a:lnTo>
                    <a:pt x="112" y="45"/>
                  </a:lnTo>
                  <a:lnTo>
                    <a:pt x="113" y="33"/>
                  </a:lnTo>
                  <a:lnTo>
                    <a:pt x="124" y="23"/>
                  </a:lnTo>
                  <a:lnTo>
                    <a:pt x="128" y="11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1409" name=""/>
          <p:cNvSpPr/>
          <p:nvPr/>
        </p:nvSpPr>
        <p:spPr>
          <a:xfrm>
            <a:off x="6699240" y="2236680"/>
            <a:ext cx="181080" cy="108000"/>
          </a:xfrm>
          <a:custGeom>
            <a:avLst/>
            <a:gdLst/>
            <a:ahLst/>
            <a:rect l="l" t="t" r="r" b="b"/>
            <a:pathLst>
              <a:path w="114" h="68">
                <a:moveTo>
                  <a:pt x="30" y="0"/>
                </a:moveTo>
                <a:lnTo>
                  <a:pt x="89" y="5"/>
                </a:lnTo>
                <a:lnTo>
                  <a:pt x="98" y="12"/>
                </a:lnTo>
                <a:lnTo>
                  <a:pt x="112" y="0"/>
                </a:lnTo>
                <a:lnTo>
                  <a:pt x="114" y="9"/>
                </a:lnTo>
                <a:lnTo>
                  <a:pt x="112" y="14"/>
                </a:lnTo>
                <a:lnTo>
                  <a:pt x="91" y="17"/>
                </a:lnTo>
                <a:lnTo>
                  <a:pt x="44" y="12"/>
                </a:lnTo>
                <a:lnTo>
                  <a:pt x="37" y="5"/>
                </a:lnTo>
                <a:lnTo>
                  <a:pt x="35" y="12"/>
                </a:lnTo>
                <a:lnTo>
                  <a:pt x="14" y="27"/>
                </a:lnTo>
                <a:lnTo>
                  <a:pt x="13" y="55"/>
                </a:lnTo>
                <a:lnTo>
                  <a:pt x="19" y="68"/>
                </a:lnTo>
                <a:lnTo>
                  <a:pt x="13" y="68"/>
                </a:lnTo>
                <a:lnTo>
                  <a:pt x="0" y="46"/>
                </a:lnTo>
                <a:lnTo>
                  <a:pt x="0" y="31"/>
                </a:lnTo>
                <a:lnTo>
                  <a:pt x="2" y="24"/>
                </a:lnTo>
                <a:lnTo>
                  <a:pt x="30" y="0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1410" name=""/>
          <p:cNvGrpSpPr/>
          <p:nvPr/>
        </p:nvGrpSpPr>
        <p:grpSpPr>
          <a:xfrm>
            <a:off x="6699240" y="2236680"/>
            <a:ext cx="181080" cy="108000"/>
            <a:chOff x="6699240" y="2236680"/>
            <a:chExt cx="181080" cy="108000"/>
          </a:xfrm>
        </p:grpSpPr>
        <p:sp>
          <p:nvSpPr>
            <p:cNvPr id="1411" name=""/>
            <p:cNvSpPr/>
            <p:nvPr/>
          </p:nvSpPr>
          <p:spPr>
            <a:xfrm>
              <a:off x="6699240" y="2236680"/>
              <a:ext cx="181080" cy="108000"/>
            </a:xfrm>
            <a:custGeom>
              <a:avLst/>
              <a:gdLst/>
              <a:ahLst/>
              <a:rect l="l" t="t" r="r" b="b"/>
              <a:pathLst>
                <a:path w="114" h="68">
                  <a:moveTo>
                    <a:pt x="30" y="0"/>
                  </a:moveTo>
                  <a:lnTo>
                    <a:pt x="89" y="5"/>
                  </a:lnTo>
                  <a:lnTo>
                    <a:pt x="98" y="12"/>
                  </a:lnTo>
                  <a:lnTo>
                    <a:pt x="112" y="0"/>
                  </a:lnTo>
                  <a:lnTo>
                    <a:pt x="114" y="9"/>
                  </a:lnTo>
                  <a:lnTo>
                    <a:pt x="112" y="14"/>
                  </a:lnTo>
                  <a:lnTo>
                    <a:pt x="91" y="17"/>
                  </a:lnTo>
                  <a:lnTo>
                    <a:pt x="44" y="12"/>
                  </a:lnTo>
                  <a:lnTo>
                    <a:pt x="37" y="5"/>
                  </a:lnTo>
                  <a:lnTo>
                    <a:pt x="35" y="12"/>
                  </a:lnTo>
                  <a:lnTo>
                    <a:pt x="14" y="27"/>
                  </a:lnTo>
                  <a:lnTo>
                    <a:pt x="13" y="55"/>
                  </a:lnTo>
                  <a:lnTo>
                    <a:pt x="19" y="68"/>
                  </a:lnTo>
                  <a:lnTo>
                    <a:pt x="13" y="68"/>
                  </a:lnTo>
                  <a:lnTo>
                    <a:pt x="0" y="46"/>
                  </a:lnTo>
                  <a:lnTo>
                    <a:pt x="0" y="31"/>
                  </a:lnTo>
                  <a:lnTo>
                    <a:pt x="2" y="24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412" name=""/>
            <p:cNvSpPr/>
            <p:nvPr/>
          </p:nvSpPr>
          <p:spPr>
            <a:xfrm>
              <a:off x="6699240" y="2236680"/>
              <a:ext cx="181080" cy="108000"/>
            </a:xfrm>
            <a:custGeom>
              <a:avLst/>
              <a:gdLst/>
              <a:ahLst/>
              <a:rect l="l" t="t" r="r" b="b"/>
              <a:pathLst>
                <a:path w="114" h="68">
                  <a:moveTo>
                    <a:pt x="30" y="0"/>
                  </a:moveTo>
                  <a:lnTo>
                    <a:pt x="89" y="5"/>
                  </a:lnTo>
                  <a:lnTo>
                    <a:pt x="98" y="12"/>
                  </a:lnTo>
                  <a:lnTo>
                    <a:pt x="112" y="0"/>
                  </a:lnTo>
                  <a:lnTo>
                    <a:pt x="114" y="9"/>
                  </a:lnTo>
                  <a:lnTo>
                    <a:pt x="112" y="14"/>
                  </a:lnTo>
                  <a:lnTo>
                    <a:pt x="91" y="17"/>
                  </a:lnTo>
                  <a:lnTo>
                    <a:pt x="44" y="12"/>
                  </a:lnTo>
                  <a:lnTo>
                    <a:pt x="37" y="5"/>
                  </a:lnTo>
                  <a:lnTo>
                    <a:pt x="35" y="12"/>
                  </a:lnTo>
                  <a:lnTo>
                    <a:pt x="14" y="27"/>
                  </a:lnTo>
                  <a:lnTo>
                    <a:pt x="13" y="55"/>
                  </a:lnTo>
                  <a:lnTo>
                    <a:pt x="19" y="68"/>
                  </a:lnTo>
                  <a:lnTo>
                    <a:pt x="13" y="68"/>
                  </a:lnTo>
                  <a:lnTo>
                    <a:pt x="0" y="46"/>
                  </a:lnTo>
                  <a:lnTo>
                    <a:pt x="0" y="31"/>
                  </a:lnTo>
                  <a:lnTo>
                    <a:pt x="2" y="24"/>
                  </a:lnTo>
                  <a:lnTo>
                    <a:pt x="30" y="0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1413" name=""/>
          <p:cNvGrpSpPr/>
          <p:nvPr/>
        </p:nvGrpSpPr>
        <p:grpSpPr>
          <a:xfrm>
            <a:off x="6699240" y="2236680"/>
            <a:ext cx="181080" cy="108000"/>
            <a:chOff x="6699240" y="2236680"/>
            <a:chExt cx="181080" cy="108000"/>
          </a:xfrm>
        </p:grpSpPr>
        <p:sp>
          <p:nvSpPr>
            <p:cNvPr id="1414" name=""/>
            <p:cNvSpPr/>
            <p:nvPr/>
          </p:nvSpPr>
          <p:spPr>
            <a:xfrm>
              <a:off x="6699240" y="2236680"/>
              <a:ext cx="181080" cy="108000"/>
            </a:xfrm>
            <a:custGeom>
              <a:avLst/>
              <a:gdLst/>
              <a:ahLst/>
              <a:rect l="l" t="t" r="r" b="b"/>
              <a:pathLst>
                <a:path w="114" h="68">
                  <a:moveTo>
                    <a:pt x="30" y="0"/>
                  </a:moveTo>
                  <a:lnTo>
                    <a:pt x="89" y="5"/>
                  </a:lnTo>
                  <a:lnTo>
                    <a:pt x="98" y="12"/>
                  </a:lnTo>
                  <a:lnTo>
                    <a:pt x="112" y="0"/>
                  </a:lnTo>
                  <a:lnTo>
                    <a:pt x="114" y="9"/>
                  </a:lnTo>
                  <a:lnTo>
                    <a:pt x="112" y="14"/>
                  </a:lnTo>
                  <a:lnTo>
                    <a:pt x="91" y="17"/>
                  </a:lnTo>
                  <a:lnTo>
                    <a:pt x="44" y="12"/>
                  </a:lnTo>
                  <a:lnTo>
                    <a:pt x="37" y="5"/>
                  </a:lnTo>
                  <a:lnTo>
                    <a:pt x="35" y="12"/>
                  </a:lnTo>
                  <a:lnTo>
                    <a:pt x="14" y="27"/>
                  </a:lnTo>
                  <a:lnTo>
                    <a:pt x="13" y="55"/>
                  </a:lnTo>
                  <a:lnTo>
                    <a:pt x="19" y="68"/>
                  </a:lnTo>
                  <a:lnTo>
                    <a:pt x="13" y="68"/>
                  </a:lnTo>
                  <a:lnTo>
                    <a:pt x="0" y="46"/>
                  </a:lnTo>
                  <a:lnTo>
                    <a:pt x="0" y="31"/>
                  </a:lnTo>
                  <a:lnTo>
                    <a:pt x="2" y="24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415" name=""/>
            <p:cNvSpPr/>
            <p:nvPr/>
          </p:nvSpPr>
          <p:spPr>
            <a:xfrm>
              <a:off x="6699240" y="2236680"/>
              <a:ext cx="181080" cy="108000"/>
            </a:xfrm>
            <a:custGeom>
              <a:avLst/>
              <a:gdLst/>
              <a:ahLst/>
              <a:rect l="l" t="t" r="r" b="b"/>
              <a:pathLst>
                <a:path w="114" h="68">
                  <a:moveTo>
                    <a:pt x="30" y="0"/>
                  </a:moveTo>
                  <a:lnTo>
                    <a:pt x="89" y="5"/>
                  </a:lnTo>
                  <a:lnTo>
                    <a:pt x="98" y="12"/>
                  </a:lnTo>
                  <a:lnTo>
                    <a:pt x="112" y="0"/>
                  </a:lnTo>
                  <a:lnTo>
                    <a:pt x="114" y="9"/>
                  </a:lnTo>
                  <a:lnTo>
                    <a:pt x="112" y="14"/>
                  </a:lnTo>
                  <a:lnTo>
                    <a:pt x="91" y="17"/>
                  </a:lnTo>
                  <a:lnTo>
                    <a:pt x="44" y="12"/>
                  </a:lnTo>
                  <a:lnTo>
                    <a:pt x="37" y="5"/>
                  </a:lnTo>
                  <a:lnTo>
                    <a:pt x="35" y="12"/>
                  </a:lnTo>
                  <a:lnTo>
                    <a:pt x="14" y="27"/>
                  </a:lnTo>
                  <a:lnTo>
                    <a:pt x="13" y="55"/>
                  </a:lnTo>
                  <a:lnTo>
                    <a:pt x="19" y="68"/>
                  </a:lnTo>
                  <a:lnTo>
                    <a:pt x="13" y="68"/>
                  </a:lnTo>
                  <a:lnTo>
                    <a:pt x="0" y="46"/>
                  </a:lnTo>
                  <a:lnTo>
                    <a:pt x="0" y="31"/>
                  </a:lnTo>
                  <a:lnTo>
                    <a:pt x="2" y="24"/>
                  </a:lnTo>
                  <a:lnTo>
                    <a:pt x="30" y="0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1416" name=""/>
          <p:cNvSpPr/>
          <p:nvPr/>
        </p:nvSpPr>
        <p:spPr>
          <a:xfrm>
            <a:off x="5299200" y="1270080"/>
            <a:ext cx="88920" cy="135000"/>
          </a:xfrm>
          <a:custGeom>
            <a:avLst/>
            <a:gdLst/>
            <a:ahLst/>
            <a:rect l="l" t="t" r="r" b="b"/>
            <a:pathLst>
              <a:path w="56" h="85">
                <a:moveTo>
                  <a:pt x="19" y="0"/>
                </a:moveTo>
                <a:lnTo>
                  <a:pt x="47" y="24"/>
                </a:lnTo>
                <a:lnTo>
                  <a:pt x="54" y="39"/>
                </a:lnTo>
                <a:lnTo>
                  <a:pt x="56" y="55"/>
                </a:lnTo>
                <a:lnTo>
                  <a:pt x="47" y="72"/>
                </a:lnTo>
                <a:lnTo>
                  <a:pt x="35" y="72"/>
                </a:lnTo>
                <a:lnTo>
                  <a:pt x="27" y="85"/>
                </a:lnTo>
                <a:lnTo>
                  <a:pt x="21" y="85"/>
                </a:lnTo>
                <a:lnTo>
                  <a:pt x="16" y="63"/>
                </a:lnTo>
                <a:lnTo>
                  <a:pt x="7" y="31"/>
                </a:lnTo>
                <a:lnTo>
                  <a:pt x="0" y="31"/>
                </a:lnTo>
                <a:lnTo>
                  <a:pt x="0" y="17"/>
                </a:lnTo>
                <a:lnTo>
                  <a:pt x="19" y="0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1417" name=""/>
          <p:cNvGrpSpPr/>
          <p:nvPr/>
        </p:nvGrpSpPr>
        <p:grpSpPr>
          <a:xfrm>
            <a:off x="5299200" y="1270080"/>
            <a:ext cx="88920" cy="135000"/>
            <a:chOff x="5299200" y="1270080"/>
            <a:chExt cx="88920" cy="135000"/>
          </a:xfrm>
        </p:grpSpPr>
        <p:sp>
          <p:nvSpPr>
            <p:cNvPr id="1418" name=""/>
            <p:cNvSpPr/>
            <p:nvPr/>
          </p:nvSpPr>
          <p:spPr>
            <a:xfrm>
              <a:off x="5299200" y="1270080"/>
              <a:ext cx="88920" cy="135000"/>
            </a:xfrm>
            <a:custGeom>
              <a:avLst/>
              <a:gdLst/>
              <a:ahLst/>
              <a:rect l="l" t="t" r="r" b="b"/>
              <a:pathLst>
                <a:path w="56" h="85">
                  <a:moveTo>
                    <a:pt x="19" y="0"/>
                  </a:moveTo>
                  <a:lnTo>
                    <a:pt x="47" y="24"/>
                  </a:lnTo>
                  <a:lnTo>
                    <a:pt x="54" y="39"/>
                  </a:lnTo>
                  <a:lnTo>
                    <a:pt x="56" y="55"/>
                  </a:lnTo>
                  <a:lnTo>
                    <a:pt x="47" y="72"/>
                  </a:lnTo>
                  <a:lnTo>
                    <a:pt x="35" y="72"/>
                  </a:lnTo>
                  <a:lnTo>
                    <a:pt x="27" y="85"/>
                  </a:lnTo>
                  <a:lnTo>
                    <a:pt x="21" y="85"/>
                  </a:lnTo>
                  <a:lnTo>
                    <a:pt x="16" y="63"/>
                  </a:lnTo>
                  <a:lnTo>
                    <a:pt x="7" y="31"/>
                  </a:lnTo>
                  <a:lnTo>
                    <a:pt x="0" y="31"/>
                  </a:lnTo>
                  <a:lnTo>
                    <a:pt x="0" y="17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419" name=""/>
            <p:cNvSpPr/>
            <p:nvPr/>
          </p:nvSpPr>
          <p:spPr>
            <a:xfrm>
              <a:off x="5299200" y="1270080"/>
              <a:ext cx="88920" cy="135000"/>
            </a:xfrm>
            <a:custGeom>
              <a:avLst/>
              <a:gdLst/>
              <a:ahLst/>
              <a:rect l="l" t="t" r="r" b="b"/>
              <a:pathLst>
                <a:path w="56" h="85">
                  <a:moveTo>
                    <a:pt x="19" y="0"/>
                  </a:moveTo>
                  <a:lnTo>
                    <a:pt x="47" y="24"/>
                  </a:lnTo>
                  <a:lnTo>
                    <a:pt x="54" y="39"/>
                  </a:lnTo>
                  <a:lnTo>
                    <a:pt x="56" y="55"/>
                  </a:lnTo>
                  <a:lnTo>
                    <a:pt x="47" y="72"/>
                  </a:lnTo>
                  <a:lnTo>
                    <a:pt x="35" y="72"/>
                  </a:lnTo>
                  <a:lnTo>
                    <a:pt x="27" y="85"/>
                  </a:lnTo>
                  <a:lnTo>
                    <a:pt x="21" y="85"/>
                  </a:lnTo>
                  <a:lnTo>
                    <a:pt x="16" y="63"/>
                  </a:lnTo>
                  <a:lnTo>
                    <a:pt x="7" y="31"/>
                  </a:lnTo>
                  <a:lnTo>
                    <a:pt x="0" y="31"/>
                  </a:lnTo>
                  <a:lnTo>
                    <a:pt x="0" y="17"/>
                  </a:lnTo>
                  <a:lnTo>
                    <a:pt x="19" y="0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1420" name=""/>
          <p:cNvGrpSpPr/>
          <p:nvPr/>
        </p:nvGrpSpPr>
        <p:grpSpPr>
          <a:xfrm>
            <a:off x="5299200" y="1270080"/>
            <a:ext cx="88920" cy="135000"/>
            <a:chOff x="5299200" y="1270080"/>
            <a:chExt cx="88920" cy="135000"/>
          </a:xfrm>
        </p:grpSpPr>
        <p:sp>
          <p:nvSpPr>
            <p:cNvPr id="1421" name=""/>
            <p:cNvSpPr/>
            <p:nvPr/>
          </p:nvSpPr>
          <p:spPr>
            <a:xfrm>
              <a:off x="5299200" y="1270080"/>
              <a:ext cx="88920" cy="135000"/>
            </a:xfrm>
            <a:custGeom>
              <a:avLst/>
              <a:gdLst/>
              <a:ahLst/>
              <a:rect l="l" t="t" r="r" b="b"/>
              <a:pathLst>
                <a:path w="56" h="85">
                  <a:moveTo>
                    <a:pt x="19" y="0"/>
                  </a:moveTo>
                  <a:lnTo>
                    <a:pt x="47" y="24"/>
                  </a:lnTo>
                  <a:lnTo>
                    <a:pt x="54" y="39"/>
                  </a:lnTo>
                  <a:lnTo>
                    <a:pt x="56" y="55"/>
                  </a:lnTo>
                  <a:lnTo>
                    <a:pt x="47" y="72"/>
                  </a:lnTo>
                  <a:lnTo>
                    <a:pt x="35" y="72"/>
                  </a:lnTo>
                  <a:lnTo>
                    <a:pt x="27" y="85"/>
                  </a:lnTo>
                  <a:lnTo>
                    <a:pt x="21" y="85"/>
                  </a:lnTo>
                  <a:lnTo>
                    <a:pt x="16" y="63"/>
                  </a:lnTo>
                  <a:lnTo>
                    <a:pt x="7" y="31"/>
                  </a:lnTo>
                  <a:lnTo>
                    <a:pt x="0" y="31"/>
                  </a:lnTo>
                  <a:lnTo>
                    <a:pt x="0" y="17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422" name=""/>
            <p:cNvSpPr/>
            <p:nvPr/>
          </p:nvSpPr>
          <p:spPr>
            <a:xfrm>
              <a:off x="5299200" y="1270080"/>
              <a:ext cx="88920" cy="135000"/>
            </a:xfrm>
            <a:custGeom>
              <a:avLst/>
              <a:gdLst/>
              <a:ahLst/>
              <a:rect l="l" t="t" r="r" b="b"/>
              <a:pathLst>
                <a:path w="56" h="85">
                  <a:moveTo>
                    <a:pt x="19" y="0"/>
                  </a:moveTo>
                  <a:lnTo>
                    <a:pt x="47" y="24"/>
                  </a:lnTo>
                  <a:lnTo>
                    <a:pt x="54" y="39"/>
                  </a:lnTo>
                  <a:lnTo>
                    <a:pt x="56" y="55"/>
                  </a:lnTo>
                  <a:lnTo>
                    <a:pt x="47" y="72"/>
                  </a:lnTo>
                  <a:lnTo>
                    <a:pt x="35" y="72"/>
                  </a:lnTo>
                  <a:lnTo>
                    <a:pt x="27" y="85"/>
                  </a:lnTo>
                  <a:lnTo>
                    <a:pt x="21" y="85"/>
                  </a:lnTo>
                  <a:lnTo>
                    <a:pt x="16" y="63"/>
                  </a:lnTo>
                  <a:lnTo>
                    <a:pt x="7" y="31"/>
                  </a:lnTo>
                  <a:lnTo>
                    <a:pt x="0" y="31"/>
                  </a:lnTo>
                  <a:lnTo>
                    <a:pt x="0" y="17"/>
                  </a:lnTo>
                  <a:lnTo>
                    <a:pt x="19" y="0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1423" name=""/>
          <p:cNvSpPr/>
          <p:nvPr/>
        </p:nvSpPr>
        <p:spPr>
          <a:xfrm>
            <a:off x="6208560" y="2236680"/>
            <a:ext cx="114480" cy="173160"/>
          </a:xfrm>
          <a:custGeom>
            <a:avLst/>
            <a:gdLst/>
            <a:ahLst/>
            <a:rect l="l" t="t" r="r" b="b"/>
            <a:pathLst>
              <a:path w="72" h="109">
                <a:moveTo>
                  <a:pt x="35" y="109"/>
                </a:moveTo>
                <a:lnTo>
                  <a:pt x="46" y="106"/>
                </a:lnTo>
                <a:lnTo>
                  <a:pt x="60" y="72"/>
                </a:lnTo>
                <a:lnTo>
                  <a:pt x="68" y="68"/>
                </a:lnTo>
                <a:lnTo>
                  <a:pt x="72" y="60"/>
                </a:lnTo>
                <a:lnTo>
                  <a:pt x="60" y="38"/>
                </a:lnTo>
                <a:lnTo>
                  <a:pt x="56" y="24"/>
                </a:lnTo>
                <a:lnTo>
                  <a:pt x="68" y="0"/>
                </a:lnTo>
                <a:lnTo>
                  <a:pt x="56" y="12"/>
                </a:lnTo>
                <a:lnTo>
                  <a:pt x="51" y="3"/>
                </a:lnTo>
                <a:lnTo>
                  <a:pt x="46" y="12"/>
                </a:lnTo>
                <a:lnTo>
                  <a:pt x="41" y="5"/>
                </a:lnTo>
                <a:lnTo>
                  <a:pt x="39" y="14"/>
                </a:lnTo>
                <a:lnTo>
                  <a:pt x="53" y="22"/>
                </a:lnTo>
                <a:lnTo>
                  <a:pt x="35" y="24"/>
                </a:lnTo>
                <a:lnTo>
                  <a:pt x="33" y="14"/>
                </a:lnTo>
                <a:lnTo>
                  <a:pt x="31" y="17"/>
                </a:lnTo>
                <a:lnTo>
                  <a:pt x="27" y="31"/>
                </a:lnTo>
                <a:lnTo>
                  <a:pt x="23" y="33"/>
                </a:lnTo>
                <a:lnTo>
                  <a:pt x="25" y="27"/>
                </a:lnTo>
                <a:lnTo>
                  <a:pt x="12" y="31"/>
                </a:lnTo>
                <a:lnTo>
                  <a:pt x="0" y="60"/>
                </a:lnTo>
                <a:lnTo>
                  <a:pt x="4" y="104"/>
                </a:lnTo>
                <a:lnTo>
                  <a:pt x="25" y="101"/>
                </a:lnTo>
                <a:lnTo>
                  <a:pt x="35" y="109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1424" name=""/>
          <p:cNvGrpSpPr/>
          <p:nvPr/>
        </p:nvGrpSpPr>
        <p:grpSpPr>
          <a:xfrm>
            <a:off x="6208560" y="2236680"/>
            <a:ext cx="114480" cy="173160"/>
            <a:chOff x="6208560" y="2236680"/>
            <a:chExt cx="114480" cy="173160"/>
          </a:xfrm>
        </p:grpSpPr>
        <p:sp>
          <p:nvSpPr>
            <p:cNvPr id="1425" name=""/>
            <p:cNvSpPr/>
            <p:nvPr/>
          </p:nvSpPr>
          <p:spPr>
            <a:xfrm>
              <a:off x="6208560" y="2236680"/>
              <a:ext cx="114480" cy="173160"/>
            </a:xfrm>
            <a:custGeom>
              <a:avLst/>
              <a:gdLst/>
              <a:ahLst/>
              <a:rect l="l" t="t" r="r" b="b"/>
              <a:pathLst>
                <a:path w="72" h="109">
                  <a:moveTo>
                    <a:pt x="35" y="109"/>
                  </a:moveTo>
                  <a:lnTo>
                    <a:pt x="46" y="106"/>
                  </a:lnTo>
                  <a:lnTo>
                    <a:pt x="60" y="72"/>
                  </a:lnTo>
                  <a:lnTo>
                    <a:pt x="68" y="68"/>
                  </a:lnTo>
                  <a:lnTo>
                    <a:pt x="72" y="60"/>
                  </a:lnTo>
                  <a:lnTo>
                    <a:pt x="60" y="38"/>
                  </a:lnTo>
                  <a:lnTo>
                    <a:pt x="56" y="24"/>
                  </a:lnTo>
                  <a:lnTo>
                    <a:pt x="68" y="0"/>
                  </a:lnTo>
                  <a:lnTo>
                    <a:pt x="56" y="12"/>
                  </a:lnTo>
                  <a:lnTo>
                    <a:pt x="51" y="3"/>
                  </a:lnTo>
                  <a:lnTo>
                    <a:pt x="46" y="12"/>
                  </a:lnTo>
                  <a:lnTo>
                    <a:pt x="41" y="5"/>
                  </a:lnTo>
                  <a:lnTo>
                    <a:pt x="39" y="14"/>
                  </a:lnTo>
                  <a:lnTo>
                    <a:pt x="53" y="22"/>
                  </a:lnTo>
                  <a:lnTo>
                    <a:pt x="35" y="24"/>
                  </a:lnTo>
                  <a:lnTo>
                    <a:pt x="33" y="14"/>
                  </a:lnTo>
                  <a:lnTo>
                    <a:pt x="31" y="17"/>
                  </a:lnTo>
                  <a:lnTo>
                    <a:pt x="27" y="31"/>
                  </a:lnTo>
                  <a:lnTo>
                    <a:pt x="23" y="33"/>
                  </a:lnTo>
                  <a:lnTo>
                    <a:pt x="25" y="27"/>
                  </a:lnTo>
                  <a:lnTo>
                    <a:pt x="12" y="31"/>
                  </a:lnTo>
                  <a:lnTo>
                    <a:pt x="0" y="60"/>
                  </a:lnTo>
                  <a:lnTo>
                    <a:pt x="4" y="104"/>
                  </a:lnTo>
                  <a:lnTo>
                    <a:pt x="25" y="101"/>
                  </a:lnTo>
                  <a:lnTo>
                    <a:pt x="35" y="109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426" name=""/>
            <p:cNvSpPr/>
            <p:nvPr/>
          </p:nvSpPr>
          <p:spPr>
            <a:xfrm>
              <a:off x="6208560" y="2236680"/>
              <a:ext cx="114480" cy="173160"/>
            </a:xfrm>
            <a:custGeom>
              <a:avLst/>
              <a:gdLst/>
              <a:ahLst/>
              <a:rect l="l" t="t" r="r" b="b"/>
              <a:pathLst>
                <a:path w="72" h="109">
                  <a:moveTo>
                    <a:pt x="35" y="109"/>
                  </a:moveTo>
                  <a:lnTo>
                    <a:pt x="46" y="106"/>
                  </a:lnTo>
                  <a:lnTo>
                    <a:pt x="60" y="72"/>
                  </a:lnTo>
                  <a:lnTo>
                    <a:pt x="68" y="68"/>
                  </a:lnTo>
                  <a:lnTo>
                    <a:pt x="72" y="60"/>
                  </a:lnTo>
                  <a:lnTo>
                    <a:pt x="60" y="38"/>
                  </a:lnTo>
                  <a:lnTo>
                    <a:pt x="56" y="24"/>
                  </a:lnTo>
                  <a:lnTo>
                    <a:pt x="68" y="0"/>
                  </a:lnTo>
                  <a:lnTo>
                    <a:pt x="56" y="12"/>
                  </a:lnTo>
                  <a:lnTo>
                    <a:pt x="51" y="3"/>
                  </a:lnTo>
                  <a:lnTo>
                    <a:pt x="46" y="12"/>
                  </a:lnTo>
                  <a:lnTo>
                    <a:pt x="41" y="5"/>
                  </a:lnTo>
                  <a:lnTo>
                    <a:pt x="39" y="14"/>
                  </a:lnTo>
                  <a:lnTo>
                    <a:pt x="53" y="22"/>
                  </a:lnTo>
                  <a:lnTo>
                    <a:pt x="35" y="24"/>
                  </a:lnTo>
                  <a:lnTo>
                    <a:pt x="33" y="14"/>
                  </a:lnTo>
                  <a:lnTo>
                    <a:pt x="31" y="17"/>
                  </a:lnTo>
                  <a:lnTo>
                    <a:pt x="27" y="31"/>
                  </a:lnTo>
                  <a:lnTo>
                    <a:pt x="23" y="33"/>
                  </a:lnTo>
                  <a:lnTo>
                    <a:pt x="25" y="27"/>
                  </a:lnTo>
                  <a:lnTo>
                    <a:pt x="12" y="31"/>
                  </a:lnTo>
                  <a:lnTo>
                    <a:pt x="0" y="60"/>
                  </a:lnTo>
                  <a:lnTo>
                    <a:pt x="4" y="104"/>
                  </a:lnTo>
                  <a:lnTo>
                    <a:pt x="25" y="101"/>
                  </a:lnTo>
                  <a:lnTo>
                    <a:pt x="35" y="109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1427" name=""/>
          <p:cNvGrpSpPr/>
          <p:nvPr/>
        </p:nvGrpSpPr>
        <p:grpSpPr>
          <a:xfrm>
            <a:off x="6208560" y="2236680"/>
            <a:ext cx="114480" cy="173160"/>
            <a:chOff x="6208560" y="2236680"/>
            <a:chExt cx="114480" cy="173160"/>
          </a:xfrm>
        </p:grpSpPr>
        <p:sp>
          <p:nvSpPr>
            <p:cNvPr id="1428" name=""/>
            <p:cNvSpPr/>
            <p:nvPr/>
          </p:nvSpPr>
          <p:spPr>
            <a:xfrm>
              <a:off x="6208560" y="2236680"/>
              <a:ext cx="114480" cy="173160"/>
            </a:xfrm>
            <a:custGeom>
              <a:avLst/>
              <a:gdLst/>
              <a:ahLst/>
              <a:rect l="l" t="t" r="r" b="b"/>
              <a:pathLst>
                <a:path w="72" h="109">
                  <a:moveTo>
                    <a:pt x="35" y="109"/>
                  </a:moveTo>
                  <a:lnTo>
                    <a:pt x="46" y="106"/>
                  </a:lnTo>
                  <a:lnTo>
                    <a:pt x="60" y="72"/>
                  </a:lnTo>
                  <a:lnTo>
                    <a:pt x="68" y="68"/>
                  </a:lnTo>
                  <a:lnTo>
                    <a:pt x="72" y="60"/>
                  </a:lnTo>
                  <a:lnTo>
                    <a:pt x="60" y="38"/>
                  </a:lnTo>
                  <a:lnTo>
                    <a:pt x="56" y="24"/>
                  </a:lnTo>
                  <a:lnTo>
                    <a:pt x="68" y="0"/>
                  </a:lnTo>
                  <a:lnTo>
                    <a:pt x="56" y="12"/>
                  </a:lnTo>
                  <a:lnTo>
                    <a:pt x="51" y="3"/>
                  </a:lnTo>
                  <a:lnTo>
                    <a:pt x="46" y="12"/>
                  </a:lnTo>
                  <a:lnTo>
                    <a:pt x="41" y="5"/>
                  </a:lnTo>
                  <a:lnTo>
                    <a:pt x="39" y="14"/>
                  </a:lnTo>
                  <a:lnTo>
                    <a:pt x="53" y="22"/>
                  </a:lnTo>
                  <a:lnTo>
                    <a:pt x="35" y="24"/>
                  </a:lnTo>
                  <a:lnTo>
                    <a:pt x="33" y="14"/>
                  </a:lnTo>
                  <a:lnTo>
                    <a:pt x="31" y="17"/>
                  </a:lnTo>
                  <a:lnTo>
                    <a:pt x="27" y="31"/>
                  </a:lnTo>
                  <a:lnTo>
                    <a:pt x="23" y="33"/>
                  </a:lnTo>
                  <a:lnTo>
                    <a:pt x="25" y="27"/>
                  </a:lnTo>
                  <a:lnTo>
                    <a:pt x="12" y="31"/>
                  </a:lnTo>
                  <a:lnTo>
                    <a:pt x="0" y="60"/>
                  </a:lnTo>
                  <a:lnTo>
                    <a:pt x="4" y="104"/>
                  </a:lnTo>
                  <a:lnTo>
                    <a:pt x="25" y="101"/>
                  </a:lnTo>
                  <a:lnTo>
                    <a:pt x="35" y="109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429" name=""/>
            <p:cNvSpPr/>
            <p:nvPr/>
          </p:nvSpPr>
          <p:spPr>
            <a:xfrm>
              <a:off x="6208560" y="2236680"/>
              <a:ext cx="114480" cy="173160"/>
            </a:xfrm>
            <a:custGeom>
              <a:avLst/>
              <a:gdLst/>
              <a:ahLst/>
              <a:rect l="l" t="t" r="r" b="b"/>
              <a:pathLst>
                <a:path w="72" h="109">
                  <a:moveTo>
                    <a:pt x="35" y="109"/>
                  </a:moveTo>
                  <a:lnTo>
                    <a:pt x="46" y="106"/>
                  </a:lnTo>
                  <a:lnTo>
                    <a:pt x="60" y="72"/>
                  </a:lnTo>
                  <a:lnTo>
                    <a:pt x="68" y="68"/>
                  </a:lnTo>
                  <a:lnTo>
                    <a:pt x="72" y="60"/>
                  </a:lnTo>
                  <a:lnTo>
                    <a:pt x="60" y="38"/>
                  </a:lnTo>
                  <a:lnTo>
                    <a:pt x="56" y="24"/>
                  </a:lnTo>
                  <a:lnTo>
                    <a:pt x="68" y="0"/>
                  </a:lnTo>
                  <a:lnTo>
                    <a:pt x="56" y="12"/>
                  </a:lnTo>
                  <a:lnTo>
                    <a:pt x="51" y="3"/>
                  </a:lnTo>
                  <a:lnTo>
                    <a:pt x="46" y="12"/>
                  </a:lnTo>
                  <a:lnTo>
                    <a:pt x="41" y="5"/>
                  </a:lnTo>
                  <a:lnTo>
                    <a:pt x="39" y="14"/>
                  </a:lnTo>
                  <a:lnTo>
                    <a:pt x="53" y="22"/>
                  </a:lnTo>
                  <a:lnTo>
                    <a:pt x="35" y="24"/>
                  </a:lnTo>
                  <a:lnTo>
                    <a:pt x="33" y="14"/>
                  </a:lnTo>
                  <a:lnTo>
                    <a:pt x="31" y="17"/>
                  </a:lnTo>
                  <a:lnTo>
                    <a:pt x="27" y="31"/>
                  </a:lnTo>
                  <a:lnTo>
                    <a:pt x="23" y="33"/>
                  </a:lnTo>
                  <a:lnTo>
                    <a:pt x="25" y="27"/>
                  </a:lnTo>
                  <a:lnTo>
                    <a:pt x="12" y="31"/>
                  </a:lnTo>
                  <a:lnTo>
                    <a:pt x="0" y="60"/>
                  </a:lnTo>
                  <a:lnTo>
                    <a:pt x="4" y="104"/>
                  </a:lnTo>
                  <a:lnTo>
                    <a:pt x="25" y="101"/>
                  </a:lnTo>
                  <a:lnTo>
                    <a:pt x="35" y="109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1430" name=""/>
          <p:cNvSpPr/>
          <p:nvPr/>
        </p:nvSpPr>
        <p:spPr>
          <a:xfrm>
            <a:off x="4513320" y="2041560"/>
            <a:ext cx="22320" cy="38160"/>
          </a:xfrm>
          <a:custGeom>
            <a:avLst/>
            <a:gdLst/>
            <a:ahLst/>
            <a:rect l="l" t="t" r="r" b="b"/>
            <a:pathLst>
              <a:path w="14" h="24">
                <a:moveTo>
                  <a:pt x="3" y="21"/>
                </a:moveTo>
                <a:lnTo>
                  <a:pt x="14" y="24"/>
                </a:lnTo>
                <a:lnTo>
                  <a:pt x="14" y="16"/>
                </a:lnTo>
                <a:lnTo>
                  <a:pt x="10" y="0"/>
                </a:lnTo>
                <a:lnTo>
                  <a:pt x="0" y="9"/>
                </a:lnTo>
                <a:lnTo>
                  <a:pt x="3" y="21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8640" bIns="-86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1431" name=""/>
          <p:cNvGrpSpPr/>
          <p:nvPr/>
        </p:nvGrpSpPr>
        <p:grpSpPr>
          <a:xfrm>
            <a:off x="4513320" y="2041560"/>
            <a:ext cx="22320" cy="38160"/>
            <a:chOff x="4513320" y="2041560"/>
            <a:chExt cx="22320" cy="38160"/>
          </a:xfrm>
        </p:grpSpPr>
        <p:sp>
          <p:nvSpPr>
            <p:cNvPr id="1432" name=""/>
            <p:cNvSpPr/>
            <p:nvPr/>
          </p:nvSpPr>
          <p:spPr>
            <a:xfrm>
              <a:off x="4513320" y="2041560"/>
              <a:ext cx="22320" cy="38160"/>
            </a:xfrm>
            <a:custGeom>
              <a:avLst/>
              <a:gdLst/>
              <a:ahLst/>
              <a:rect l="l" t="t" r="r" b="b"/>
              <a:pathLst>
                <a:path w="14" h="24">
                  <a:moveTo>
                    <a:pt x="3" y="21"/>
                  </a:moveTo>
                  <a:lnTo>
                    <a:pt x="14" y="24"/>
                  </a:lnTo>
                  <a:lnTo>
                    <a:pt x="14" y="16"/>
                  </a:lnTo>
                  <a:lnTo>
                    <a:pt x="10" y="0"/>
                  </a:lnTo>
                  <a:lnTo>
                    <a:pt x="0" y="9"/>
                  </a:lnTo>
                  <a:lnTo>
                    <a:pt x="3" y="21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8640" bIns="-864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433" name=""/>
            <p:cNvSpPr/>
            <p:nvPr/>
          </p:nvSpPr>
          <p:spPr>
            <a:xfrm>
              <a:off x="4513320" y="2041560"/>
              <a:ext cx="22320" cy="38160"/>
            </a:xfrm>
            <a:custGeom>
              <a:avLst/>
              <a:gdLst/>
              <a:ahLst/>
              <a:rect l="l" t="t" r="r" b="b"/>
              <a:pathLst>
                <a:path w="14" h="24">
                  <a:moveTo>
                    <a:pt x="3" y="21"/>
                  </a:moveTo>
                  <a:lnTo>
                    <a:pt x="14" y="24"/>
                  </a:lnTo>
                  <a:lnTo>
                    <a:pt x="14" y="16"/>
                  </a:lnTo>
                  <a:lnTo>
                    <a:pt x="10" y="0"/>
                  </a:lnTo>
                  <a:lnTo>
                    <a:pt x="0" y="9"/>
                  </a:lnTo>
                  <a:lnTo>
                    <a:pt x="3" y="21"/>
                  </a:lnTo>
                </a:path>
              </a:pathLst>
            </a:custGeom>
            <a:solidFill>
              <a:srgbClr val="008226"/>
            </a:solidFill>
            <a:ln w="648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8640" bIns="-864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1434" name=""/>
          <p:cNvGrpSpPr/>
          <p:nvPr/>
        </p:nvGrpSpPr>
        <p:grpSpPr>
          <a:xfrm>
            <a:off x="4797360" y="2316240"/>
            <a:ext cx="11160" cy="15840"/>
            <a:chOff x="4797360" y="2316240"/>
            <a:chExt cx="11160" cy="15840"/>
          </a:xfrm>
        </p:grpSpPr>
        <p:sp>
          <p:nvSpPr>
            <p:cNvPr id="1435" name=""/>
            <p:cNvSpPr/>
            <p:nvPr/>
          </p:nvSpPr>
          <p:spPr>
            <a:xfrm>
              <a:off x="4797360" y="2316240"/>
              <a:ext cx="11160" cy="15840"/>
            </a:xfrm>
            <a:custGeom>
              <a:avLst/>
              <a:gdLst/>
              <a:ahLst/>
              <a:rect l="l" t="t" r="r" b="b"/>
              <a:pathLst>
                <a:path w="7" h="10">
                  <a:moveTo>
                    <a:pt x="2" y="0"/>
                  </a:moveTo>
                  <a:lnTo>
                    <a:pt x="7" y="10"/>
                  </a:lnTo>
                  <a:lnTo>
                    <a:pt x="0" y="7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0960" bIns="-309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436" name=""/>
            <p:cNvSpPr/>
            <p:nvPr/>
          </p:nvSpPr>
          <p:spPr>
            <a:xfrm>
              <a:off x="4797360" y="2316240"/>
              <a:ext cx="11160" cy="15840"/>
            </a:xfrm>
            <a:custGeom>
              <a:avLst/>
              <a:gdLst/>
              <a:ahLst/>
              <a:rect l="l" t="t" r="r" b="b"/>
              <a:pathLst>
                <a:path w="7" h="10">
                  <a:moveTo>
                    <a:pt x="2" y="0"/>
                  </a:moveTo>
                  <a:lnTo>
                    <a:pt x="7" y="10"/>
                  </a:lnTo>
                  <a:lnTo>
                    <a:pt x="0" y="7"/>
                  </a:lnTo>
                  <a:lnTo>
                    <a:pt x="2" y="0"/>
                  </a:lnTo>
                </a:path>
              </a:pathLst>
            </a:custGeom>
            <a:solidFill>
              <a:srgbClr val="008226"/>
            </a:solidFill>
            <a:ln w="648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0960" bIns="-309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1437" name=""/>
          <p:cNvGrpSpPr/>
          <p:nvPr/>
        </p:nvGrpSpPr>
        <p:grpSpPr>
          <a:xfrm>
            <a:off x="8002440" y="3362400"/>
            <a:ext cx="6480" cy="7920"/>
            <a:chOff x="8002440" y="3362400"/>
            <a:chExt cx="6480" cy="7920"/>
          </a:xfrm>
        </p:grpSpPr>
        <p:sp>
          <p:nvSpPr>
            <p:cNvPr id="1438" name=""/>
            <p:cNvSpPr/>
            <p:nvPr/>
          </p:nvSpPr>
          <p:spPr>
            <a:xfrm>
              <a:off x="8002440" y="3362400"/>
              <a:ext cx="6480" cy="7920"/>
            </a:xfrm>
            <a:custGeom>
              <a:avLst/>
              <a:gdLst/>
              <a:ahLst/>
              <a:rect l="l" t="t" r="r" b="b"/>
              <a:pathLst>
                <a:path w="4" h="5">
                  <a:moveTo>
                    <a:pt x="4" y="0"/>
                  </a:moveTo>
                  <a:lnTo>
                    <a:pt x="0" y="2"/>
                  </a:lnTo>
                  <a:lnTo>
                    <a:pt x="4" y="5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8880" bIns="-388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439" name=""/>
            <p:cNvSpPr/>
            <p:nvPr/>
          </p:nvSpPr>
          <p:spPr>
            <a:xfrm>
              <a:off x="8002440" y="3362400"/>
              <a:ext cx="6480" cy="7920"/>
            </a:xfrm>
            <a:custGeom>
              <a:avLst/>
              <a:gdLst/>
              <a:ahLst/>
              <a:rect l="l" t="t" r="r" b="b"/>
              <a:pathLst>
                <a:path w="4" h="5">
                  <a:moveTo>
                    <a:pt x="4" y="0"/>
                  </a:moveTo>
                  <a:lnTo>
                    <a:pt x="0" y="2"/>
                  </a:lnTo>
                  <a:lnTo>
                    <a:pt x="4" y="5"/>
                  </a:lnTo>
                  <a:lnTo>
                    <a:pt x="4" y="0"/>
                  </a:lnTo>
                </a:path>
              </a:pathLst>
            </a:custGeom>
            <a:solidFill>
              <a:srgbClr val="008226"/>
            </a:solidFill>
            <a:ln w="648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8880" bIns="-388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1440" name=""/>
          <p:cNvSpPr/>
          <p:nvPr/>
        </p:nvSpPr>
        <p:spPr>
          <a:xfrm>
            <a:off x="7677000" y="4160880"/>
            <a:ext cx="11160" cy="7920"/>
          </a:xfrm>
          <a:custGeom>
            <a:avLst/>
            <a:gdLst/>
            <a:ahLst/>
            <a:rect l="l" t="t" r="r" b="b"/>
            <a:pathLst>
              <a:path w="7" h="5">
                <a:moveTo>
                  <a:pt x="7" y="2"/>
                </a:moveTo>
                <a:lnTo>
                  <a:pt x="5" y="0"/>
                </a:lnTo>
                <a:lnTo>
                  <a:pt x="0" y="5"/>
                </a:lnTo>
                <a:lnTo>
                  <a:pt x="7" y="2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1441" name=""/>
          <p:cNvGrpSpPr/>
          <p:nvPr/>
        </p:nvGrpSpPr>
        <p:grpSpPr>
          <a:xfrm>
            <a:off x="7677000" y="4160880"/>
            <a:ext cx="11160" cy="7920"/>
            <a:chOff x="7677000" y="4160880"/>
            <a:chExt cx="11160" cy="7920"/>
          </a:xfrm>
        </p:grpSpPr>
        <p:sp>
          <p:nvSpPr>
            <p:cNvPr id="1442" name=""/>
            <p:cNvSpPr/>
            <p:nvPr/>
          </p:nvSpPr>
          <p:spPr>
            <a:xfrm>
              <a:off x="7677000" y="4160880"/>
              <a:ext cx="11160" cy="7920"/>
            </a:xfrm>
            <a:custGeom>
              <a:avLst/>
              <a:gdLst/>
              <a:ahLst/>
              <a:rect l="l" t="t" r="r" b="b"/>
              <a:pathLst>
                <a:path w="7" h="5">
                  <a:moveTo>
                    <a:pt x="7" y="2"/>
                  </a:moveTo>
                  <a:lnTo>
                    <a:pt x="5" y="0"/>
                  </a:lnTo>
                  <a:lnTo>
                    <a:pt x="0" y="5"/>
                  </a:lnTo>
                  <a:lnTo>
                    <a:pt x="7" y="2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8880" bIns="-388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443" name=""/>
            <p:cNvSpPr/>
            <p:nvPr/>
          </p:nvSpPr>
          <p:spPr>
            <a:xfrm>
              <a:off x="7677000" y="4160880"/>
              <a:ext cx="11160" cy="7920"/>
            </a:xfrm>
            <a:custGeom>
              <a:avLst/>
              <a:gdLst/>
              <a:ahLst/>
              <a:rect l="l" t="t" r="r" b="b"/>
              <a:pathLst>
                <a:path w="7" h="5">
                  <a:moveTo>
                    <a:pt x="7" y="2"/>
                  </a:moveTo>
                  <a:lnTo>
                    <a:pt x="5" y="0"/>
                  </a:lnTo>
                  <a:lnTo>
                    <a:pt x="0" y="5"/>
                  </a:lnTo>
                  <a:lnTo>
                    <a:pt x="7" y="2"/>
                  </a:lnTo>
                </a:path>
              </a:pathLst>
            </a:custGeom>
            <a:solidFill>
              <a:srgbClr val="008226"/>
            </a:solidFill>
            <a:ln w="648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8880" bIns="-388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1444" name=""/>
          <p:cNvGrpSpPr/>
          <p:nvPr/>
        </p:nvGrpSpPr>
        <p:grpSpPr>
          <a:xfrm>
            <a:off x="6024600" y="3236760"/>
            <a:ext cx="1271520" cy="1303560"/>
            <a:chOff x="6024600" y="3236760"/>
            <a:chExt cx="1271520" cy="1303560"/>
          </a:xfrm>
        </p:grpSpPr>
        <p:sp>
          <p:nvSpPr>
            <p:cNvPr id="1445" name=""/>
            <p:cNvSpPr/>
            <p:nvPr/>
          </p:nvSpPr>
          <p:spPr>
            <a:xfrm>
              <a:off x="6024600" y="3236760"/>
              <a:ext cx="1271520" cy="1303560"/>
            </a:xfrm>
            <a:custGeom>
              <a:avLst/>
              <a:gdLst/>
              <a:ahLst/>
              <a:rect l="l" t="t" r="r" b="b"/>
              <a:pathLst>
                <a:path w="801" h="821">
                  <a:moveTo>
                    <a:pt x="0" y="376"/>
                  </a:moveTo>
                  <a:lnTo>
                    <a:pt x="0" y="376"/>
                  </a:lnTo>
                  <a:lnTo>
                    <a:pt x="32" y="356"/>
                  </a:lnTo>
                  <a:lnTo>
                    <a:pt x="94" y="356"/>
                  </a:lnTo>
                  <a:lnTo>
                    <a:pt x="52" y="267"/>
                  </a:lnTo>
                  <a:lnTo>
                    <a:pt x="62" y="248"/>
                  </a:lnTo>
                  <a:lnTo>
                    <a:pt x="105" y="248"/>
                  </a:lnTo>
                  <a:lnTo>
                    <a:pt x="186" y="159"/>
                  </a:lnTo>
                  <a:lnTo>
                    <a:pt x="177" y="129"/>
                  </a:lnTo>
                  <a:lnTo>
                    <a:pt x="207" y="109"/>
                  </a:lnTo>
                  <a:lnTo>
                    <a:pt x="156" y="89"/>
                  </a:lnTo>
                  <a:lnTo>
                    <a:pt x="156" y="41"/>
                  </a:lnTo>
                  <a:lnTo>
                    <a:pt x="239" y="41"/>
                  </a:lnTo>
                  <a:lnTo>
                    <a:pt x="269" y="21"/>
                  </a:lnTo>
                  <a:lnTo>
                    <a:pt x="301" y="0"/>
                  </a:lnTo>
                  <a:lnTo>
                    <a:pt x="331" y="21"/>
                  </a:lnTo>
                  <a:lnTo>
                    <a:pt x="301" y="59"/>
                  </a:lnTo>
                  <a:lnTo>
                    <a:pt x="323" y="109"/>
                  </a:lnTo>
                  <a:lnTo>
                    <a:pt x="281" y="109"/>
                  </a:lnTo>
                  <a:lnTo>
                    <a:pt x="301" y="159"/>
                  </a:lnTo>
                  <a:lnTo>
                    <a:pt x="353" y="179"/>
                  </a:lnTo>
                  <a:lnTo>
                    <a:pt x="323" y="217"/>
                  </a:lnTo>
                  <a:lnTo>
                    <a:pt x="396" y="267"/>
                  </a:lnTo>
                  <a:lnTo>
                    <a:pt x="541" y="297"/>
                  </a:lnTo>
                  <a:lnTo>
                    <a:pt x="541" y="257"/>
                  </a:lnTo>
                  <a:lnTo>
                    <a:pt x="560" y="248"/>
                  </a:lnTo>
                  <a:lnTo>
                    <a:pt x="560" y="267"/>
                  </a:lnTo>
                  <a:lnTo>
                    <a:pt x="572" y="287"/>
                  </a:lnTo>
                  <a:lnTo>
                    <a:pt x="634" y="276"/>
                  </a:lnTo>
                  <a:lnTo>
                    <a:pt x="634" y="257"/>
                  </a:lnTo>
                  <a:lnTo>
                    <a:pt x="749" y="208"/>
                  </a:lnTo>
                  <a:lnTo>
                    <a:pt x="757" y="227"/>
                  </a:lnTo>
                  <a:lnTo>
                    <a:pt x="801" y="248"/>
                  </a:lnTo>
                  <a:lnTo>
                    <a:pt x="779" y="276"/>
                  </a:lnTo>
                  <a:lnTo>
                    <a:pt x="737" y="297"/>
                  </a:lnTo>
                  <a:lnTo>
                    <a:pt x="665" y="425"/>
                  </a:lnTo>
                  <a:lnTo>
                    <a:pt x="644" y="376"/>
                  </a:lnTo>
                  <a:lnTo>
                    <a:pt x="634" y="395"/>
                  </a:lnTo>
                  <a:lnTo>
                    <a:pt x="622" y="365"/>
                  </a:lnTo>
                  <a:lnTo>
                    <a:pt x="644" y="335"/>
                  </a:lnTo>
                  <a:lnTo>
                    <a:pt x="592" y="327"/>
                  </a:lnTo>
                  <a:lnTo>
                    <a:pt x="550" y="287"/>
                  </a:lnTo>
                  <a:lnTo>
                    <a:pt x="541" y="317"/>
                  </a:lnTo>
                  <a:lnTo>
                    <a:pt x="550" y="327"/>
                  </a:lnTo>
                  <a:lnTo>
                    <a:pt x="530" y="346"/>
                  </a:lnTo>
                  <a:lnTo>
                    <a:pt x="550" y="365"/>
                  </a:lnTo>
                  <a:lnTo>
                    <a:pt x="560" y="435"/>
                  </a:lnTo>
                  <a:lnTo>
                    <a:pt x="541" y="414"/>
                  </a:lnTo>
                  <a:lnTo>
                    <a:pt x="488" y="486"/>
                  </a:lnTo>
                  <a:lnTo>
                    <a:pt x="331" y="613"/>
                  </a:lnTo>
                  <a:lnTo>
                    <a:pt x="323" y="762"/>
                  </a:lnTo>
                  <a:lnTo>
                    <a:pt x="259" y="821"/>
                  </a:lnTo>
                  <a:lnTo>
                    <a:pt x="197" y="711"/>
                  </a:lnTo>
                  <a:lnTo>
                    <a:pt x="167" y="613"/>
                  </a:lnTo>
                  <a:lnTo>
                    <a:pt x="145" y="594"/>
                  </a:lnTo>
                  <a:lnTo>
                    <a:pt x="124" y="414"/>
                  </a:lnTo>
                  <a:lnTo>
                    <a:pt x="114" y="414"/>
                  </a:lnTo>
                  <a:lnTo>
                    <a:pt x="105" y="455"/>
                  </a:lnTo>
                  <a:lnTo>
                    <a:pt x="62" y="465"/>
                  </a:lnTo>
                  <a:lnTo>
                    <a:pt x="32" y="414"/>
                  </a:lnTo>
                  <a:lnTo>
                    <a:pt x="62" y="395"/>
                  </a:lnTo>
                  <a:lnTo>
                    <a:pt x="32" y="406"/>
                  </a:lnTo>
                  <a:lnTo>
                    <a:pt x="0" y="376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446" name=""/>
            <p:cNvSpPr/>
            <p:nvPr/>
          </p:nvSpPr>
          <p:spPr>
            <a:xfrm>
              <a:off x="6818400" y="3692520"/>
              <a:ext cx="106200" cy="112680"/>
            </a:xfrm>
            <a:custGeom>
              <a:avLst/>
              <a:gdLst/>
              <a:ahLst/>
              <a:rect l="l" t="t" r="r" b="b"/>
              <a:pathLst>
                <a:path w="67" h="71">
                  <a:moveTo>
                    <a:pt x="29" y="71"/>
                  </a:moveTo>
                  <a:lnTo>
                    <a:pt x="37" y="61"/>
                  </a:lnTo>
                  <a:lnTo>
                    <a:pt x="43" y="51"/>
                  </a:lnTo>
                  <a:lnTo>
                    <a:pt x="49" y="42"/>
                  </a:lnTo>
                  <a:lnTo>
                    <a:pt x="57" y="34"/>
                  </a:lnTo>
                  <a:lnTo>
                    <a:pt x="62" y="27"/>
                  </a:lnTo>
                  <a:lnTo>
                    <a:pt x="66" y="19"/>
                  </a:lnTo>
                  <a:lnTo>
                    <a:pt x="67" y="14"/>
                  </a:lnTo>
                  <a:lnTo>
                    <a:pt x="66" y="9"/>
                  </a:lnTo>
                  <a:lnTo>
                    <a:pt x="64" y="5"/>
                  </a:lnTo>
                  <a:lnTo>
                    <a:pt x="60" y="1"/>
                  </a:lnTo>
                  <a:lnTo>
                    <a:pt x="58" y="0"/>
                  </a:lnTo>
                  <a:lnTo>
                    <a:pt x="56" y="1"/>
                  </a:lnTo>
                  <a:lnTo>
                    <a:pt x="53" y="4"/>
                  </a:lnTo>
                  <a:lnTo>
                    <a:pt x="49" y="11"/>
                  </a:lnTo>
                  <a:lnTo>
                    <a:pt x="46" y="18"/>
                  </a:lnTo>
                  <a:lnTo>
                    <a:pt x="43" y="27"/>
                  </a:lnTo>
                  <a:lnTo>
                    <a:pt x="40" y="34"/>
                  </a:lnTo>
                  <a:lnTo>
                    <a:pt x="38" y="39"/>
                  </a:lnTo>
                  <a:lnTo>
                    <a:pt x="37" y="41"/>
                  </a:lnTo>
                  <a:lnTo>
                    <a:pt x="36" y="41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9" y="41"/>
                  </a:lnTo>
                  <a:lnTo>
                    <a:pt x="0" y="41"/>
                  </a:lnTo>
                  <a:lnTo>
                    <a:pt x="29" y="71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1447" name=""/>
          <p:cNvGrpSpPr/>
          <p:nvPr/>
        </p:nvGrpSpPr>
        <p:grpSpPr>
          <a:xfrm>
            <a:off x="3672000" y="5086440"/>
            <a:ext cx="155520" cy="372960"/>
            <a:chOff x="3672000" y="5086440"/>
            <a:chExt cx="155520" cy="372960"/>
          </a:xfrm>
        </p:grpSpPr>
        <p:sp>
          <p:nvSpPr>
            <p:cNvPr id="1448" name=""/>
            <p:cNvSpPr/>
            <p:nvPr/>
          </p:nvSpPr>
          <p:spPr>
            <a:xfrm>
              <a:off x="3672000" y="5086440"/>
              <a:ext cx="155520" cy="372960"/>
            </a:xfrm>
            <a:custGeom>
              <a:avLst/>
              <a:gdLst/>
              <a:ahLst/>
              <a:rect l="l" t="t" r="r" b="b"/>
              <a:pathLst>
                <a:path w="98" h="235">
                  <a:moveTo>
                    <a:pt x="98" y="0"/>
                  </a:moveTo>
                  <a:lnTo>
                    <a:pt x="86" y="22"/>
                  </a:lnTo>
                  <a:lnTo>
                    <a:pt x="77" y="55"/>
                  </a:lnTo>
                  <a:lnTo>
                    <a:pt x="58" y="77"/>
                  </a:lnTo>
                  <a:lnTo>
                    <a:pt x="51" y="112"/>
                  </a:lnTo>
                  <a:lnTo>
                    <a:pt x="56" y="112"/>
                  </a:lnTo>
                  <a:lnTo>
                    <a:pt x="56" y="148"/>
                  </a:lnTo>
                  <a:lnTo>
                    <a:pt x="44" y="178"/>
                  </a:lnTo>
                  <a:lnTo>
                    <a:pt x="35" y="197"/>
                  </a:lnTo>
                  <a:lnTo>
                    <a:pt x="15" y="232"/>
                  </a:lnTo>
                  <a:lnTo>
                    <a:pt x="0" y="235"/>
                  </a:lnTo>
                  <a:lnTo>
                    <a:pt x="98" y="0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449" name=""/>
            <p:cNvSpPr/>
            <p:nvPr/>
          </p:nvSpPr>
          <p:spPr>
            <a:xfrm>
              <a:off x="3672000" y="5086440"/>
              <a:ext cx="155520" cy="372960"/>
            </a:xfrm>
            <a:custGeom>
              <a:avLst/>
              <a:gdLst/>
              <a:ahLst/>
              <a:rect l="l" t="t" r="r" b="b"/>
              <a:pathLst>
                <a:path w="98" h="235">
                  <a:moveTo>
                    <a:pt x="98" y="0"/>
                  </a:moveTo>
                  <a:lnTo>
                    <a:pt x="86" y="22"/>
                  </a:lnTo>
                  <a:lnTo>
                    <a:pt x="77" y="55"/>
                  </a:lnTo>
                  <a:lnTo>
                    <a:pt x="58" y="77"/>
                  </a:lnTo>
                  <a:lnTo>
                    <a:pt x="51" y="112"/>
                  </a:lnTo>
                  <a:lnTo>
                    <a:pt x="56" y="112"/>
                  </a:lnTo>
                  <a:lnTo>
                    <a:pt x="56" y="148"/>
                  </a:lnTo>
                  <a:lnTo>
                    <a:pt x="44" y="178"/>
                  </a:lnTo>
                  <a:lnTo>
                    <a:pt x="35" y="197"/>
                  </a:lnTo>
                  <a:lnTo>
                    <a:pt x="15" y="232"/>
                  </a:lnTo>
                  <a:lnTo>
                    <a:pt x="0" y="235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1450" name=""/>
          <p:cNvSpPr/>
          <p:nvPr/>
        </p:nvSpPr>
        <p:spPr>
          <a:xfrm>
            <a:off x="1133640" y="1197000"/>
            <a:ext cx="2433600" cy="1290600"/>
          </a:xfrm>
          <a:custGeom>
            <a:avLst/>
            <a:gdLst/>
            <a:ahLst/>
            <a:rect l="l" t="t" r="r" b="b"/>
            <a:pathLst>
              <a:path w="1533" h="813">
                <a:moveTo>
                  <a:pt x="0" y="291"/>
                </a:moveTo>
                <a:lnTo>
                  <a:pt x="21" y="306"/>
                </a:lnTo>
                <a:lnTo>
                  <a:pt x="21" y="346"/>
                </a:lnTo>
                <a:lnTo>
                  <a:pt x="21" y="360"/>
                </a:lnTo>
                <a:lnTo>
                  <a:pt x="16" y="360"/>
                </a:lnTo>
                <a:lnTo>
                  <a:pt x="15" y="371"/>
                </a:lnTo>
                <a:lnTo>
                  <a:pt x="25" y="380"/>
                </a:lnTo>
                <a:lnTo>
                  <a:pt x="21" y="390"/>
                </a:lnTo>
                <a:lnTo>
                  <a:pt x="37" y="412"/>
                </a:lnTo>
                <a:lnTo>
                  <a:pt x="42" y="409"/>
                </a:lnTo>
                <a:lnTo>
                  <a:pt x="42" y="428"/>
                </a:lnTo>
                <a:lnTo>
                  <a:pt x="48" y="445"/>
                </a:lnTo>
                <a:lnTo>
                  <a:pt x="58" y="442"/>
                </a:lnTo>
                <a:lnTo>
                  <a:pt x="58" y="453"/>
                </a:lnTo>
                <a:lnTo>
                  <a:pt x="67" y="447"/>
                </a:lnTo>
                <a:lnTo>
                  <a:pt x="68" y="478"/>
                </a:lnTo>
                <a:lnTo>
                  <a:pt x="75" y="474"/>
                </a:lnTo>
                <a:lnTo>
                  <a:pt x="75" y="483"/>
                </a:lnTo>
                <a:lnTo>
                  <a:pt x="79" y="483"/>
                </a:lnTo>
                <a:lnTo>
                  <a:pt x="68" y="488"/>
                </a:lnTo>
                <a:lnTo>
                  <a:pt x="77" y="491"/>
                </a:lnTo>
                <a:lnTo>
                  <a:pt x="68" y="493"/>
                </a:lnTo>
                <a:lnTo>
                  <a:pt x="70" y="500"/>
                </a:lnTo>
                <a:lnTo>
                  <a:pt x="81" y="507"/>
                </a:lnTo>
                <a:lnTo>
                  <a:pt x="100" y="502"/>
                </a:lnTo>
                <a:lnTo>
                  <a:pt x="98" y="507"/>
                </a:lnTo>
                <a:lnTo>
                  <a:pt x="105" y="515"/>
                </a:lnTo>
                <a:lnTo>
                  <a:pt x="102" y="519"/>
                </a:lnTo>
                <a:lnTo>
                  <a:pt x="133" y="524"/>
                </a:lnTo>
                <a:lnTo>
                  <a:pt x="131" y="537"/>
                </a:lnTo>
                <a:lnTo>
                  <a:pt x="133" y="543"/>
                </a:lnTo>
                <a:lnTo>
                  <a:pt x="141" y="548"/>
                </a:lnTo>
                <a:lnTo>
                  <a:pt x="145" y="546"/>
                </a:lnTo>
                <a:lnTo>
                  <a:pt x="145" y="539"/>
                </a:lnTo>
                <a:lnTo>
                  <a:pt x="154" y="551"/>
                </a:lnTo>
                <a:lnTo>
                  <a:pt x="154" y="560"/>
                </a:lnTo>
                <a:lnTo>
                  <a:pt x="161" y="551"/>
                </a:lnTo>
                <a:lnTo>
                  <a:pt x="161" y="568"/>
                </a:lnTo>
                <a:lnTo>
                  <a:pt x="174" y="568"/>
                </a:lnTo>
                <a:lnTo>
                  <a:pt x="166" y="573"/>
                </a:lnTo>
                <a:lnTo>
                  <a:pt x="170" y="578"/>
                </a:lnTo>
                <a:lnTo>
                  <a:pt x="731" y="580"/>
                </a:lnTo>
                <a:lnTo>
                  <a:pt x="731" y="562"/>
                </a:lnTo>
                <a:lnTo>
                  <a:pt x="742" y="587"/>
                </a:lnTo>
                <a:lnTo>
                  <a:pt x="780" y="592"/>
                </a:lnTo>
                <a:lnTo>
                  <a:pt x="808" y="611"/>
                </a:lnTo>
                <a:lnTo>
                  <a:pt x="818" y="608"/>
                </a:lnTo>
                <a:lnTo>
                  <a:pt x="839" y="614"/>
                </a:lnTo>
                <a:lnTo>
                  <a:pt x="848" y="608"/>
                </a:lnTo>
                <a:lnTo>
                  <a:pt x="858" y="592"/>
                </a:lnTo>
                <a:lnTo>
                  <a:pt x="860" y="600"/>
                </a:lnTo>
                <a:lnTo>
                  <a:pt x="868" y="584"/>
                </a:lnTo>
                <a:lnTo>
                  <a:pt x="868" y="597"/>
                </a:lnTo>
                <a:lnTo>
                  <a:pt x="874" y="578"/>
                </a:lnTo>
                <a:lnTo>
                  <a:pt x="888" y="582"/>
                </a:lnTo>
                <a:lnTo>
                  <a:pt x="895" y="601"/>
                </a:lnTo>
                <a:lnTo>
                  <a:pt x="895" y="584"/>
                </a:lnTo>
                <a:lnTo>
                  <a:pt x="909" y="587"/>
                </a:lnTo>
                <a:lnTo>
                  <a:pt x="921" y="616"/>
                </a:lnTo>
                <a:lnTo>
                  <a:pt x="938" y="614"/>
                </a:lnTo>
                <a:lnTo>
                  <a:pt x="937" y="625"/>
                </a:lnTo>
                <a:lnTo>
                  <a:pt x="942" y="635"/>
                </a:lnTo>
                <a:lnTo>
                  <a:pt x="942" y="649"/>
                </a:lnTo>
                <a:lnTo>
                  <a:pt x="949" y="652"/>
                </a:lnTo>
                <a:lnTo>
                  <a:pt x="947" y="666"/>
                </a:lnTo>
                <a:lnTo>
                  <a:pt x="951" y="666"/>
                </a:lnTo>
                <a:lnTo>
                  <a:pt x="951" y="663"/>
                </a:lnTo>
                <a:lnTo>
                  <a:pt x="954" y="671"/>
                </a:lnTo>
                <a:lnTo>
                  <a:pt x="1023" y="685"/>
                </a:lnTo>
                <a:lnTo>
                  <a:pt x="1038" y="704"/>
                </a:lnTo>
                <a:lnTo>
                  <a:pt x="1038" y="712"/>
                </a:lnTo>
                <a:lnTo>
                  <a:pt x="1045" y="722"/>
                </a:lnTo>
                <a:lnTo>
                  <a:pt x="1038" y="720"/>
                </a:lnTo>
                <a:lnTo>
                  <a:pt x="1038" y="731"/>
                </a:lnTo>
                <a:lnTo>
                  <a:pt x="1023" y="724"/>
                </a:lnTo>
                <a:lnTo>
                  <a:pt x="1019" y="729"/>
                </a:lnTo>
                <a:lnTo>
                  <a:pt x="1019" y="717"/>
                </a:lnTo>
                <a:lnTo>
                  <a:pt x="1015" y="720"/>
                </a:lnTo>
                <a:lnTo>
                  <a:pt x="1012" y="707"/>
                </a:lnTo>
                <a:lnTo>
                  <a:pt x="1005" y="707"/>
                </a:lnTo>
                <a:lnTo>
                  <a:pt x="1010" y="724"/>
                </a:lnTo>
                <a:lnTo>
                  <a:pt x="1003" y="743"/>
                </a:lnTo>
                <a:lnTo>
                  <a:pt x="1003" y="770"/>
                </a:lnTo>
                <a:lnTo>
                  <a:pt x="988" y="780"/>
                </a:lnTo>
                <a:lnTo>
                  <a:pt x="986" y="794"/>
                </a:lnTo>
                <a:lnTo>
                  <a:pt x="988" y="801"/>
                </a:lnTo>
                <a:lnTo>
                  <a:pt x="980" y="801"/>
                </a:lnTo>
                <a:lnTo>
                  <a:pt x="975" y="813"/>
                </a:lnTo>
                <a:lnTo>
                  <a:pt x="988" y="813"/>
                </a:lnTo>
                <a:lnTo>
                  <a:pt x="1015" y="791"/>
                </a:lnTo>
                <a:lnTo>
                  <a:pt x="1027" y="794"/>
                </a:lnTo>
                <a:lnTo>
                  <a:pt x="1038" y="786"/>
                </a:lnTo>
                <a:lnTo>
                  <a:pt x="1062" y="786"/>
                </a:lnTo>
                <a:lnTo>
                  <a:pt x="1059" y="775"/>
                </a:lnTo>
                <a:lnTo>
                  <a:pt x="1043" y="772"/>
                </a:lnTo>
                <a:lnTo>
                  <a:pt x="1056" y="758"/>
                </a:lnTo>
                <a:lnTo>
                  <a:pt x="1076" y="750"/>
                </a:lnTo>
                <a:lnTo>
                  <a:pt x="1099" y="753"/>
                </a:lnTo>
                <a:lnTo>
                  <a:pt x="1095" y="743"/>
                </a:lnTo>
                <a:lnTo>
                  <a:pt x="1101" y="745"/>
                </a:lnTo>
                <a:lnTo>
                  <a:pt x="1127" y="731"/>
                </a:lnTo>
                <a:lnTo>
                  <a:pt x="1141" y="717"/>
                </a:lnTo>
                <a:lnTo>
                  <a:pt x="1209" y="717"/>
                </a:lnTo>
                <a:lnTo>
                  <a:pt x="1213" y="707"/>
                </a:lnTo>
                <a:lnTo>
                  <a:pt x="1230" y="704"/>
                </a:lnTo>
                <a:lnTo>
                  <a:pt x="1242" y="654"/>
                </a:lnTo>
                <a:lnTo>
                  <a:pt x="1254" y="633"/>
                </a:lnTo>
                <a:lnTo>
                  <a:pt x="1265" y="642"/>
                </a:lnTo>
                <a:lnTo>
                  <a:pt x="1277" y="635"/>
                </a:lnTo>
                <a:lnTo>
                  <a:pt x="1287" y="647"/>
                </a:lnTo>
                <a:lnTo>
                  <a:pt x="1287" y="693"/>
                </a:lnTo>
                <a:lnTo>
                  <a:pt x="1291" y="695"/>
                </a:lnTo>
                <a:lnTo>
                  <a:pt x="1294" y="707"/>
                </a:lnTo>
                <a:lnTo>
                  <a:pt x="1302" y="709"/>
                </a:lnTo>
                <a:lnTo>
                  <a:pt x="1331" y="707"/>
                </a:lnTo>
                <a:lnTo>
                  <a:pt x="1354" y="683"/>
                </a:lnTo>
                <a:lnTo>
                  <a:pt x="1357" y="688"/>
                </a:lnTo>
                <a:lnTo>
                  <a:pt x="1347" y="701"/>
                </a:lnTo>
                <a:lnTo>
                  <a:pt x="1350" y="704"/>
                </a:lnTo>
                <a:lnTo>
                  <a:pt x="1378" y="703"/>
                </a:lnTo>
                <a:lnTo>
                  <a:pt x="1362" y="712"/>
                </a:lnTo>
                <a:lnTo>
                  <a:pt x="1357" y="704"/>
                </a:lnTo>
                <a:lnTo>
                  <a:pt x="1322" y="731"/>
                </a:lnTo>
                <a:lnTo>
                  <a:pt x="1327" y="729"/>
                </a:lnTo>
                <a:lnTo>
                  <a:pt x="1322" y="743"/>
                </a:lnTo>
                <a:lnTo>
                  <a:pt x="1322" y="755"/>
                </a:lnTo>
                <a:lnTo>
                  <a:pt x="1336" y="764"/>
                </a:lnTo>
                <a:lnTo>
                  <a:pt x="1359" y="739"/>
                </a:lnTo>
                <a:lnTo>
                  <a:pt x="1364" y="729"/>
                </a:lnTo>
                <a:lnTo>
                  <a:pt x="1374" y="731"/>
                </a:lnTo>
                <a:lnTo>
                  <a:pt x="1374" y="724"/>
                </a:lnTo>
                <a:lnTo>
                  <a:pt x="1389" y="724"/>
                </a:lnTo>
                <a:lnTo>
                  <a:pt x="1425" y="704"/>
                </a:lnTo>
                <a:lnTo>
                  <a:pt x="1420" y="703"/>
                </a:lnTo>
                <a:lnTo>
                  <a:pt x="1420" y="695"/>
                </a:lnTo>
                <a:lnTo>
                  <a:pt x="1409" y="693"/>
                </a:lnTo>
                <a:lnTo>
                  <a:pt x="1407" y="685"/>
                </a:lnTo>
                <a:lnTo>
                  <a:pt x="1390" y="693"/>
                </a:lnTo>
                <a:lnTo>
                  <a:pt x="1366" y="683"/>
                </a:lnTo>
                <a:lnTo>
                  <a:pt x="1370" y="679"/>
                </a:lnTo>
                <a:lnTo>
                  <a:pt x="1354" y="671"/>
                </a:lnTo>
                <a:lnTo>
                  <a:pt x="1350" y="663"/>
                </a:lnTo>
                <a:lnTo>
                  <a:pt x="1347" y="644"/>
                </a:lnTo>
                <a:lnTo>
                  <a:pt x="1339" y="644"/>
                </a:lnTo>
                <a:lnTo>
                  <a:pt x="1350" y="621"/>
                </a:lnTo>
                <a:lnTo>
                  <a:pt x="1343" y="616"/>
                </a:lnTo>
                <a:lnTo>
                  <a:pt x="1331" y="623"/>
                </a:lnTo>
                <a:lnTo>
                  <a:pt x="1329" y="616"/>
                </a:lnTo>
                <a:lnTo>
                  <a:pt x="1312" y="611"/>
                </a:lnTo>
                <a:lnTo>
                  <a:pt x="1327" y="606"/>
                </a:lnTo>
                <a:lnTo>
                  <a:pt x="1339" y="611"/>
                </a:lnTo>
                <a:lnTo>
                  <a:pt x="1359" y="592"/>
                </a:lnTo>
                <a:lnTo>
                  <a:pt x="1357" y="578"/>
                </a:lnTo>
                <a:lnTo>
                  <a:pt x="1343" y="568"/>
                </a:lnTo>
                <a:lnTo>
                  <a:pt x="1312" y="570"/>
                </a:lnTo>
                <a:lnTo>
                  <a:pt x="1275" y="592"/>
                </a:lnTo>
                <a:lnTo>
                  <a:pt x="1250" y="614"/>
                </a:lnTo>
                <a:lnTo>
                  <a:pt x="1228" y="647"/>
                </a:lnTo>
                <a:lnTo>
                  <a:pt x="1219" y="652"/>
                </a:lnTo>
                <a:lnTo>
                  <a:pt x="1235" y="630"/>
                </a:lnTo>
                <a:lnTo>
                  <a:pt x="1246" y="606"/>
                </a:lnTo>
                <a:lnTo>
                  <a:pt x="1254" y="601"/>
                </a:lnTo>
                <a:lnTo>
                  <a:pt x="1265" y="582"/>
                </a:lnTo>
                <a:lnTo>
                  <a:pt x="1282" y="565"/>
                </a:lnTo>
                <a:lnTo>
                  <a:pt x="1298" y="562"/>
                </a:lnTo>
                <a:lnTo>
                  <a:pt x="1306" y="541"/>
                </a:lnTo>
                <a:lnTo>
                  <a:pt x="1319" y="532"/>
                </a:lnTo>
                <a:lnTo>
                  <a:pt x="1401" y="532"/>
                </a:lnTo>
                <a:lnTo>
                  <a:pt x="1413" y="537"/>
                </a:lnTo>
                <a:lnTo>
                  <a:pt x="1442" y="524"/>
                </a:lnTo>
                <a:lnTo>
                  <a:pt x="1442" y="529"/>
                </a:lnTo>
                <a:lnTo>
                  <a:pt x="1446" y="532"/>
                </a:lnTo>
                <a:lnTo>
                  <a:pt x="1479" y="491"/>
                </a:lnTo>
                <a:lnTo>
                  <a:pt x="1514" y="483"/>
                </a:lnTo>
                <a:lnTo>
                  <a:pt x="1533" y="459"/>
                </a:lnTo>
                <a:lnTo>
                  <a:pt x="1528" y="450"/>
                </a:lnTo>
                <a:lnTo>
                  <a:pt x="1533" y="453"/>
                </a:lnTo>
                <a:lnTo>
                  <a:pt x="1528" y="442"/>
                </a:lnTo>
                <a:lnTo>
                  <a:pt x="1531" y="440"/>
                </a:lnTo>
                <a:lnTo>
                  <a:pt x="1529" y="428"/>
                </a:lnTo>
                <a:lnTo>
                  <a:pt x="1519" y="421"/>
                </a:lnTo>
                <a:lnTo>
                  <a:pt x="1533" y="421"/>
                </a:lnTo>
                <a:lnTo>
                  <a:pt x="1528" y="409"/>
                </a:lnTo>
                <a:lnTo>
                  <a:pt x="1529" y="406"/>
                </a:lnTo>
                <a:lnTo>
                  <a:pt x="1509" y="396"/>
                </a:lnTo>
                <a:lnTo>
                  <a:pt x="1502" y="412"/>
                </a:lnTo>
                <a:lnTo>
                  <a:pt x="1502" y="380"/>
                </a:lnTo>
                <a:lnTo>
                  <a:pt x="1484" y="382"/>
                </a:lnTo>
                <a:lnTo>
                  <a:pt x="1492" y="385"/>
                </a:lnTo>
                <a:lnTo>
                  <a:pt x="1474" y="387"/>
                </a:lnTo>
                <a:lnTo>
                  <a:pt x="1441" y="418"/>
                </a:lnTo>
                <a:lnTo>
                  <a:pt x="1441" y="406"/>
                </a:lnTo>
                <a:lnTo>
                  <a:pt x="1423" y="399"/>
                </a:lnTo>
                <a:lnTo>
                  <a:pt x="1430" y="395"/>
                </a:lnTo>
                <a:lnTo>
                  <a:pt x="1442" y="404"/>
                </a:lnTo>
                <a:lnTo>
                  <a:pt x="1448" y="392"/>
                </a:lnTo>
                <a:lnTo>
                  <a:pt x="1474" y="382"/>
                </a:lnTo>
                <a:lnTo>
                  <a:pt x="1458" y="385"/>
                </a:lnTo>
                <a:lnTo>
                  <a:pt x="1498" y="366"/>
                </a:lnTo>
                <a:lnTo>
                  <a:pt x="1486" y="349"/>
                </a:lnTo>
                <a:lnTo>
                  <a:pt x="1479" y="355"/>
                </a:lnTo>
                <a:lnTo>
                  <a:pt x="1472" y="354"/>
                </a:lnTo>
                <a:lnTo>
                  <a:pt x="1463" y="339"/>
                </a:lnTo>
                <a:lnTo>
                  <a:pt x="1453" y="352"/>
                </a:lnTo>
                <a:lnTo>
                  <a:pt x="1457" y="339"/>
                </a:lnTo>
                <a:lnTo>
                  <a:pt x="1453" y="335"/>
                </a:lnTo>
                <a:lnTo>
                  <a:pt x="1436" y="336"/>
                </a:lnTo>
                <a:lnTo>
                  <a:pt x="1441" y="330"/>
                </a:lnTo>
                <a:lnTo>
                  <a:pt x="1441" y="316"/>
                </a:lnTo>
                <a:lnTo>
                  <a:pt x="1420" y="311"/>
                </a:lnTo>
                <a:lnTo>
                  <a:pt x="1420" y="295"/>
                </a:lnTo>
                <a:lnTo>
                  <a:pt x="1407" y="298"/>
                </a:lnTo>
                <a:lnTo>
                  <a:pt x="1411" y="294"/>
                </a:lnTo>
                <a:lnTo>
                  <a:pt x="1406" y="286"/>
                </a:lnTo>
                <a:lnTo>
                  <a:pt x="1409" y="281"/>
                </a:lnTo>
                <a:lnTo>
                  <a:pt x="1387" y="279"/>
                </a:lnTo>
                <a:lnTo>
                  <a:pt x="1401" y="275"/>
                </a:lnTo>
                <a:lnTo>
                  <a:pt x="1399" y="272"/>
                </a:lnTo>
                <a:lnTo>
                  <a:pt x="1411" y="276"/>
                </a:lnTo>
                <a:lnTo>
                  <a:pt x="1409" y="272"/>
                </a:lnTo>
                <a:lnTo>
                  <a:pt x="1418" y="262"/>
                </a:lnTo>
                <a:lnTo>
                  <a:pt x="1407" y="243"/>
                </a:lnTo>
                <a:lnTo>
                  <a:pt x="1397" y="245"/>
                </a:lnTo>
                <a:lnTo>
                  <a:pt x="1409" y="235"/>
                </a:lnTo>
                <a:lnTo>
                  <a:pt x="1401" y="224"/>
                </a:lnTo>
                <a:lnTo>
                  <a:pt x="1392" y="224"/>
                </a:lnTo>
                <a:lnTo>
                  <a:pt x="1399" y="219"/>
                </a:lnTo>
                <a:lnTo>
                  <a:pt x="1395" y="212"/>
                </a:lnTo>
                <a:lnTo>
                  <a:pt x="1380" y="216"/>
                </a:lnTo>
                <a:lnTo>
                  <a:pt x="1395" y="202"/>
                </a:lnTo>
                <a:lnTo>
                  <a:pt x="1374" y="197"/>
                </a:lnTo>
                <a:lnTo>
                  <a:pt x="1389" y="190"/>
                </a:lnTo>
                <a:lnTo>
                  <a:pt x="1380" y="183"/>
                </a:lnTo>
                <a:lnTo>
                  <a:pt x="1380" y="171"/>
                </a:lnTo>
                <a:lnTo>
                  <a:pt x="1359" y="175"/>
                </a:lnTo>
                <a:lnTo>
                  <a:pt x="1378" y="164"/>
                </a:lnTo>
                <a:lnTo>
                  <a:pt x="1364" y="153"/>
                </a:lnTo>
                <a:lnTo>
                  <a:pt x="1370" y="150"/>
                </a:lnTo>
                <a:lnTo>
                  <a:pt x="1362" y="147"/>
                </a:lnTo>
                <a:lnTo>
                  <a:pt x="1359" y="132"/>
                </a:lnTo>
                <a:lnTo>
                  <a:pt x="1354" y="132"/>
                </a:lnTo>
                <a:lnTo>
                  <a:pt x="1357" y="125"/>
                </a:lnTo>
                <a:lnTo>
                  <a:pt x="1354" y="112"/>
                </a:lnTo>
                <a:lnTo>
                  <a:pt x="1347" y="112"/>
                </a:lnTo>
                <a:lnTo>
                  <a:pt x="1333" y="139"/>
                </a:lnTo>
                <a:lnTo>
                  <a:pt x="1339" y="152"/>
                </a:lnTo>
                <a:lnTo>
                  <a:pt x="1329" y="159"/>
                </a:lnTo>
                <a:lnTo>
                  <a:pt x="1331" y="166"/>
                </a:lnTo>
                <a:lnTo>
                  <a:pt x="1329" y="178"/>
                </a:lnTo>
                <a:lnTo>
                  <a:pt x="1320" y="178"/>
                </a:lnTo>
                <a:lnTo>
                  <a:pt x="1327" y="188"/>
                </a:lnTo>
                <a:lnTo>
                  <a:pt x="1322" y="199"/>
                </a:lnTo>
                <a:lnTo>
                  <a:pt x="1322" y="188"/>
                </a:lnTo>
                <a:lnTo>
                  <a:pt x="1314" y="180"/>
                </a:lnTo>
                <a:lnTo>
                  <a:pt x="1308" y="197"/>
                </a:lnTo>
                <a:lnTo>
                  <a:pt x="1287" y="213"/>
                </a:lnTo>
                <a:lnTo>
                  <a:pt x="1285" y="199"/>
                </a:lnTo>
                <a:lnTo>
                  <a:pt x="1284" y="202"/>
                </a:lnTo>
                <a:lnTo>
                  <a:pt x="1285" y="190"/>
                </a:lnTo>
                <a:lnTo>
                  <a:pt x="1277" y="213"/>
                </a:lnTo>
                <a:lnTo>
                  <a:pt x="1263" y="216"/>
                </a:lnTo>
                <a:lnTo>
                  <a:pt x="1277" y="212"/>
                </a:lnTo>
                <a:lnTo>
                  <a:pt x="1277" y="199"/>
                </a:lnTo>
                <a:lnTo>
                  <a:pt x="1273" y="178"/>
                </a:lnTo>
                <a:lnTo>
                  <a:pt x="1233" y="188"/>
                </a:lnTo>
                <a:lnTo>
                  <a:pt x="1244" y="183"/>
                </a:lnTo>
                <a:lnTo>
                  <a:pt x="1240" y="175"/>
                </a:lnTo>
                <a:lnTo>
                  <a:pt x="1249" y="180"/>
                </a:lnTo>
                <a:lnTo>
                  <a:pt x="1256" y="175"/>
                </a:lnTo>
                <a:lnTo>
                  <a:pt x="1252" y="166"/>
                </a:lnTo>
                <a:lnTo>
                  <a:pt x="1256" y="159"/>
                </a:lnTo>
                <a:lnTo>
                  <a:pt x="1249" y="159"/>
                </a:lnTo>
                <a:lnTo>
                  <a:pt x="1254" y="144"/>
                </a:lnTo>
                <a:lnTo>
                  <a:pt x="1249" y="132"/>
                </a:lnTo>
                <a:lnTo>
                  <a:pt x="1215" y="125"/>
                </a:lnTo>
                <a:lnTo>
                  <a:pt x="1254" y="123"/>
                </a:lnTo>
                <a:lnTo>
                  <a:pt x="1246" y="104"/>
                </a:lnTo>
                <a:lnTo>
                  <a:pt x="1254" y="84"/>
                </a:lnTo>
                <a:lnTo>
                  <a:pt x="1249" y="77"/>
                </a:lnTo>
                <a:lnTo>
                  <a:pt x="1240" y="87"/>
                </a:lnTo>
                <a:lnTo>
                  <a:pt x="1235" y="77"/>
                </a:lnTo>
                <a:lnTo>
                  <a:pt x="1209" y="72"/>
                </a:lnTo>
                <a:lnTo>
                  <a:pt x="1202" y="58"/>
                </a:lnTo>
                <a:lnTo>
                  <a:pt x="1209" y="50"/>
                </a:lnTo>
                <a:lnTo>
                  <a:pt x="1195" y="52"/>
                </a:lnTo>
                <a:lnTo>
                  <a:pt x="1198" y="49"/>
                </a:lnTo>
                <a:lnTo>
                  <a:pt x="1195" y="33"/>
                </a:lnTo>
                <a:lnTo>
                  <a:pt x="1184" y="41"/>
                </a:lnTo>
                <a:lnTo>
                  <a:pt x="1188" y="22"/>
                </a:lnTo>
                <a:lnTo>
                  <a:pt x="1163" y="5"/>
                </a:lnTo>
                <a:lnTo>
                  <a:pt x="1139" y="22"/>
                </a:lnTo>
                <a:lnTo>
                  <a:pt x="1089" y="0"/>
                </a:lnTo>
                <a:lnTo>
                  <a:pt x="1075" y="17"/>
                </a:lnTo>
                <a:lnTo>
                  <a:pt x="1076" y="41"/>
                </a:lnTo>
                <a:lnTo>
                  <a:pt x="1092" y="43"/>
                </a:lnTo>
                <a:lnTo>
                  <a:pt x="1076" y="87"/>
                </a:lnTo>
                <a:lnTo>
                  <a:pt x="1089" y="91"/>
                </a:lnTo>
                <a:lnTo>
                  <a:pt x="1083" y="93"/>
                </a:lnTo>
                <a:lnTo>
                  <a:pt x="1085" y="106"/>
                </a:lnTo>
                <a:lnTo>
                  <a:pt x="1089" y="118"/>
                </a:lnTo>
                <a:lnTo>
                  <a:pt x="1085" y="128"/>
                </a:lnTo>
                <a:lnTo>
                  <a:pt x="1095" y="128"/>
                </a:lnTo>
                <a:lnTo>
                  <a:pt x="1092" y="142"/>
                </a:lnTo>
                <a:lnTo>
                  <a:pt x="1097" y="147"/>
                </a:lnTo>
                <a:lnTo>
                  <a:pt x="1085" y="144"/>
                </a:lnTo>
                <a:lnTo>
                  <a:pt x="1085" y="161"/>
                </a:lnTo>
                <a:lnTo>
                  <a:pt x="1064" y="171"/>
                </a:lnTo>
                <a:lnTo>
                  <a:pt x="1064" y="183"/>
                </a:lnTo>
                <a:lnTo>
                  <a:pt x="1089" y="207"/>
                </a:lnTo>
                <a:lnTo>
                  <a:pt x="1101" y="265"/>
                </a:lnTo>
                <a:lnTo>
                  <a:pt x="1106" y="294"/>
                </a:lnTo>
                <a:lnTo>
                  <a:pt x="1111" y="281"/>
                </a:lnTo>
                <a:lnTo>
                  <a:pt x="1116" y="295"/>
                </a:lnTo>
                <a:lnTo>
                  <a:pt x="1106" y="298"/>
                </a:lnTo>
                <a:lnTo>
                  <a:pt x="1087" y="335"/>
                </a:lnTo>
                <a:lnTo>
                  <a:pt x="1045" y="368"/>
                </a:lnTo>
                <a:lnTo>
                  <a:pt x="1060" y="392"/>
                </a:lnTo>
                <a:lnTo>
                  <a:pt x="1064" y="447"/>
                </a:lnTo>
                <a:lnTo>
                  <a:pt x="1073" y="455"/>
                </a:lnTo>
                <a:lnTo>
                  <a:pt x="1081" y="458"/>
                </a:lnTo>
                <a:lnTo>
                  <a:pt x="1071" y="458"/>
                </a:lnTo>
                <a:lnTo>
                  <a:pt x="1059" y="472"/>
                </a:lnTo>
                <a:lnTo>
                  <a:pt x="1066" y="483"/>
                </a:lnTo>
                <a:lnTo>
                  <a:pt x="1062" y="493"/>
                </a:lnTo>
                <a:lnTo>
                  <a:pt x="1050" y="483"/>
                </a:lnTo>
                <a:lnTo>
                  <a:pt x="1048" y="488"/>
                </a:lnTo>
                <a:lnTo>
                  <a:pt x="1043" y="488"/>
                </a:lnTo>
                <a:lnTo>
                  <a:pt x="1045" y="500"/>
                </a:lnTo>
                <a:lnTo>
                  <a:pt x="1031" y="491"/>
                </a:lnTo>
                <a:lnTo>
                  <a:pt x="1015" y="502"/>
                </a:lnTo>
                <a:lnTo>
                  <a:pt x="1027" y="488"/>
                </a:lnTo>
                <a:lnTo>
                  <a:pt x="1025" y="477"/>
                </a:lnTo>
                <a:lnTo>
                  <a:pt x="1015" y="464"/>
                </a:lnTo>
                <a:lnTo>
                  <a:pt x="994" y="464"/>
                </a:lnTo>
                <a:lnTo>
                  <a:pt x="1008" y="455"/>
                </a:lnTo>
                <a:lnTo>
                  <a:pt x="992" y="428"/>
                </a:lnTo>
                <a:lnTo>
                  <a:pt x="994" y="418"/>
                </a:lnTo>
                <a:lnTo>
                  <a:pt x="989" y="382"/>
                </a:lnTo>
                <a:lnTo>
                  <a:pt x="992" y="344"/>
                </a:lnTo>
                <a:lnTo>
                  <a:pt x="930" y="336"/>
                </a:lnTo>
                <a:lnTo>
                  <a:pt x="921" y="355"/>
                </a:lnTo>
                <a:lnTo>
                  <a:pt x="930" y="332"/>
                </a:lnTo>
                <a:lnTo>
                  <a:pt x="918" y="320"/>
                </a:lnTo>
                <a:lnTo>
                  <a:pt x="885" y="308"/>
                </a:lnTo>
                <a:lnTo>
                  <a:pt x="872" y="286"/>
                </a:lnTo>
                <a:lnTo>
                  <a:pt x="851" y="272"/>
                </a:lnTo>
                <a:lnTo>
                  <a:pt x="813" y="251"/>
                </a:lnTo>
                <a:lnTo>
                  <a:pt x="777" y="267"/>
                </a:lnTo>
                <a:lnTo>
                  <a:pt x="785" y="257"/>
                </a:lnTo>
                <a:lnTo>
                  <a:pt x="785" y="243"/>
                </a:lnTo>
                <a:lnTo>
                  <a:pt x="769" y="188"/>
                </a:lnTo>
                <a:lnTo>
                  <a:pt x="750" y="183"/>
                </a:lnTo>
                <a:lnTo>
                  <a:pt x="748" y="197"/>
                </a:lnTo>
                <a:lnTo>
                  <a:pt x="745" y="180"/>
                </a:lnTo>
                <a:lnTo>
                  <a:pt x="0" y="180"/>
                </a:lnTo>
                <a:lnTo>
                  <a:pt x="0" y="291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1451" name=""/>
          <p:cNvGrpSpPr/>
          <p:nvPr/>
        </p:nvGrpSpPr>
        <p:grpSpPr>
          <a:xfrm>
            <a:off x="1133640" y="1197000"/>
            <a:ext cx="2433600" cy="1290600"/>
            <a:chOff x="1133640" y="1197000"/>
            <a:chExt cx="2433600" cy="1290600"/>
          </a:xfrm>
        </p:grpSpPr>
        <p:sp>
          <p:nvSpPr>
            <p:cNvPr id="1452" name=""/>
            <p:cNvSpPr/>
            <p:nvPr/>
          </p:nvSpPr>
          <p:spPr>
            <a:xfrm>
              <a:off x="1133640" y="1197000"/>
              <a:ext cx="2433600" cy="1290600"/>
            </a:xfrm>
            <a:custGeom>
              <a:avLst/>
              <a:gdLst/>
              <a:ahLst/>
              <a:rect l="l" t="t" r="r" b="b"/>
              <a:pathLst>
                <a:path w="1533" h="813">
                  <a:moveTo>
                    <a:pt x="0" y="291"/>
                  </a:moveTo>
                  <a:lnTo>
                    <a:pt x="21" y="306"/>
                  </a:lnTo>
                  <a:lnTo>
                    <a:pt x="21" y="346"/>
                  </a:lnTo>
                  <a:lnTo>
                    <a:pt x="21" y="360"/>
                  </a:lnTo>
                  <a:lnTo>
                    <a:pt x="16" y="360"/>
                  </a:lnTo>
                  <a:lnTo>
                    <a:pt x="15" y="371"/>
                  </a:lnTo>
                  <a:lnTo>
                    <a:pt x="25" y="380"/>
                  </a:lnTo>
                  <a:lnTo>
                    <a:pt x="21" y="390"/>
                  </a:lnTo>
                  <a:lnTo>
                    <a:pt x="37" y="412"/>
                  </a:lnTo>
                  <a:lnTo>
                    <a:pt x="42" y="409"/>
                  </a:lnTo>
                  <a:lnTo>
                    <a:pt x="42" y="428"/>
                  </a:lnTo>
                  <a:lnTo>
                    <a:pt x="48" y="445"/>
                  </a:lnTo>
                  <a:lnTo>
                    <a:pt x="58" y="442"/>
                  </a:lnTo>
                  <a:lnTo>
                    <a:pt x="58" y="453"/>
                  </a:lnTo>
                  <a:lnTo>
                    <a:pt x="67" y="447"/>
                  </a:lnTo>
                  <a:lnTo>
                    <a:pt x="68" y="478"/>
                  </a:lnTo>
                  <a:lnTo>
                    <a:pt x="75" y="474"/>
                  </a:lnTo>
                  <a:lnTo>
                    <a:pt x="75" y="483"/>
                  </a:lnTo>
                  <a:lnTo>
                    <a:pt x="79" y="483"/>
                  </a:lnTo>
                  <a:lnTo>
                    <a:pt x="68" y="488"/>
                  </a:lnTo>
                  <a:lnTo>
                    <a:pt x="77" y="491"/>
                  </a:lnTo>
                  <a:lnTo>
                    <a:pt x="68" y="493"/>
                  </a:lnTo>
                  <a:lnTo>
                    <a:pt x="70" y="500"/>
                  </a:lnTo>
                  <a:lnTo>
                    <a:pt x="81" y="507"/>
                  </a:lnTo>
                  <a:lnTo>
                    <a:pt x="100" y="502"/>
                  </a:lnTo>
                  <a:lnTo>
                    <a:pt x="98" y="507"/>
                  </a:lnTo>
                  <a:lnTo>
                    <a:pt x="105" y="515"/>
                  </a:lnTo>
                  <a:lnTo>
                    <a:pt x="102" y="519"/>
                  </a:lnTo>
                  <a:lnTo>
                    <a:pt x="133" y="524"/>
                  </a:lnTo>
                  <a:lnTo>
                    <a:pt x="131" y="537"/>
                  </a:lnTo>
                  <a:lnTo>
                    <a:pt x="133" y="543"/>
                  </a:lnTo>
                  <a:lnTo>
                    <a:pt x="141" y="548"/>
                  </a:lnTo>
                  <a:lnTo>
                    <a:pt x="145" y="546"/>
                  </a:lnTo>
                  <a:lnTo>
                    <a:pt x="145" y="539"/>
                  </a:lnTo>
                  <a:lnTo>
                    <a:pt x="154" y="551"/>
                  </a:lnTo>
                  <a:lnTo>
                    <a:pt x="154" y="560"/>
                  </a:lnTo>
                  <a:lnTo>
                    <a:pt x="161" y="551"/>
                  </a:lnTo>
                  <a:lnTo>
                    <a:pt x="161" y="568"/>
                  </a:lnTo>
                  <a:lnTo>
                    <a:pt x="174" y="568"/>
                  </a:lnTo>
                  <a:lnTo>
                    <a:pt x="166" y="573"/>
                  </a:lnTo>
                  <a:lnTo>
                    <a:pt x="170" y="578"/>
                  </a:lnTo>
                  <a:lnTo>
                    <a:pt x="731" y="580"/>
                  </a:lnTo>
                  <a:lnTo>
                    <a:pt x="731" y="562"/>
                  </a:lnTo>
                  <a:lnTo>
                    <a:pt x="742" y="587"/>
                  </a:lnTo>
                  <a:lnTo>
                    <a:pt x="780" y="592"/>
                  </a:lnTo>
                  <a:lnTo>
                    <a:pt x="808" y="611"/>
                  </a:lnTo>
                  <a:lnTo>
                    <a:pt x="818" y="608"/>
                  </a:lnTo>
                  <a:lnTo>
                    <a:pt x="839" y="614"/>
                  </a:lnTo>
                  <a:lnTo>
                    <a:pt x="848" y="608"/>
                  </a:lnTo>
                  <a:lnTo>
                    <a:pt x="858" y="592"/>
                  </a:lnTo>
                  <a:lnTo>
                    <a:pt x="860" y="600"/>
                  </a:lnTo>
                  <a:lnTo>
                    <a:pt x="868" y="584"/>
                  </a:lnTo>
                  <a:lnTo>
                    <a:pt x="868" y="597"/>
                  </a:lnTo>
                  <a:lnTo>
                    <a:pt x="874" y="578"/>
                  </a:lnTo>
                  <a:lnTo>
                    <a:pt x="888" y="582"/>
                  </a:lnTo>
                  <a:lnTo>
                    <a:pt x="895" y="601"/>
                  </a:lnTo>
                  <a:lnTo>
                    <a:pt x="895" y="584"/>
                  </a:lnTo>
                  <a:lnTo>
                    <a:pt x="909" y="587"/>
                  </a:lnTo>
                  <a:lnTo>
                    <a:pt x="921" y="616"/>
                  </a:lnTo>
                  <a:lnTo>
                    <a:pt x="938" y="614"/>
                  </a:lnTo>
                  <a:lnTo>
                    <a:pt x="937" y="625"/>
                  </a:lnTo>
                  <a:lnTo>
                    <a:pt x="942" y="635"/>
                  </a:lnTo>
                  <a:lnTo>
                    <a:pt x="942" y="649"/>
                  </a:lnTo>
                  <a:lnTo>
                    <a:pt x="949" y="652"/>
                  </a:lnTo>
                  <a:lnTo>
                    <a:pt x="947" y="666"/>
                  </a:lnTo>
                  <a:lnTo>
                    <a:pt x="951" y="666"/>
                  </a:lnTo>
                  <a:lnTo>
                    <a:pt x="951" y="663"/>
                  </a:lnTo>
                  <a:lnTo>
                    <a:pt x="954" y="671"/>
                  </a:lnTo>
                  <a:lnTo>
                    <a:pt x="1023" y="685"/>
                  </a:lnTo>
                  <a:lnTo>
                    <a:pt x="1038" y="704"/>
                  </a:lnTo>
                  <a:lnTo>
                    <a:pt x="1038" y="712"/>
                  </a:lnTo>
                  <a:lnTo>
                    <a:pt x="1045" y="722"/>
                  </a:lnTo>
                  <a:lnTo>
                    <a:pt x="1038" y="720"/>
                  </a:lnTo>
                  <a:lnTo>
                    <a:pt x="1038" y="731"/>
                  </a:lnTo>
                  <a:lnTo>
                    <a:pt x="1023" y="724"/>
                  </a:lnTo>
                  <a:lnTo>
                    <a:pt x="1019" y="729"/>
                  </a:lnTo>
                  <a:lnTo>
                    <a:pt x="1019" y="717"/>
                  </a:lnTo>
                  <a:lnTo>
                    <a:pt x="1015" y="720"/>
                  </a:lnTo>
                  <a:lnTo>
                    <a:pt x="1012" y="707"/>
                  </a:lnTo>
                  <a:lnTo>
                    <a:pt x="1005" y="707"/>
                  </a:lnTo>
                  <a:lnTo>
                    <a:pt x="1010" y="724"/>
                  </a:lnTo>
                  <a:lnTo>
                    <a:pt x="1003" y="743"/>
                  </a:lnTo>
                  <a:lnTo>
                    <a:pt x="1003" y="770"/>
                  </a:lnTo>
                  <a:lnTo>
                    <a:pt x="988" y="780"/>
                  </a:lnTo>
                  <a:lnTo>
                    <a:pt x="986" y="794"/>
                  </a:lnTo>
                  <a:lnTo>
                    <a:pt x="988" y="801"/>
                  </a:lnTo>
                  <a:lnTo>
                    <a:pt x="980" y="801"/>
                  </a:lnTo>
                  <a:lnTo>
                    <a:pt x="975" y="813"/>
                  </a:lnTo>
                  <a:lnTo>
                    <a:pt x="988" y="813"/>
                  </a:lnTo>
                  <a:lnTo>
                    <a:pt x="1015" y="791"/>
                  </a:lnTo>
                  <a:lnTo>
                    <a:pt x="1027" y="794"/>
                  </a:lnTo>
                  <a:lnTo>
                    <a:pt x="1038" y="786"/>
                  </a:lnTo>
                  <a:lnTo>
                    <a:pt x="1062" y="786"/>
                  </a:lnTo>
                  <a:lnTo>
                    <a:pt x="1059" y="775"/>
                  </a:lnTo>
                  <a:lnTo>
                    <a:pt x="1043" y="772"/>
                  </a:lnTo>
                  <a:lnTo>
                    <a:pt x="1056" y="758"/>
                  </a:lnTo>
                  <a:lnTo>
                    <a:pt x="1076" y="750"/>
                  </a:lnTo>
                  <a:lnTo>
                    <a:pt x="1099" y="753"/>
                  </a:lnTo>
                  <a:lnTo>
                    <a:pt x="1095" y="743"/>
                  </a:lnTo>
                  <a:lnTo>
                    <a:pt x="1101" y="745"/>
                  </a:lnTo>
                  <a:lnTo>
                    <a:pt x="1127" y="731"/>
                  </a:lnTo>
                  <a:lnTo>
                    <a:pt x="1141" y="717"/>
                  </a:lnTo>
                  <a:lnTo>
                    <a:pt x="1209" y="717"/>
                  </a:lnTo>
                  <a:lnTo>
                    <a:pt x="1213" y="707"/>
                  </a:lnTo>
                  <a:lnTo>
                    <a:pt x="1230" y="704"/>
                  </a:lnTo>
                  <a:lnTo>
                    <a:pt x="1242" y="654"/>
                  </a:lnTo>
                  <a:lnTo>
                    <a:pt x="1254" y="633"/>
                  </a:lnTo>
                  <a:lnTo>
                    <a:pt x="1265" y="642"/>
                  </a:lnTo>
                  <a:lnTo>
                    <a:pt x="1277" y="635"/>
                  </a:lnTo>
                  <a:lnTo>
                    <a:pt x="1287" y="647"/>
                  </a:lnTo>
                  <a:lnTo>
                    <a:pt x="1287" y="693"/>
                  </a:lnTo>
                  <a:lnTo>
                    <a:pt x="1291" y="695"/>
                  </a:lnTo>
                  <a:lnTo>
                    <a:pt x="1294" y="707"/>
                  </a:lnTo>
                  <a:lnTo>
                    <a:pt x="1302" y="709"/>
                  </a:lnTo>
                  <a:lnTo>
                    <a:pt x="1331" y="707"/>
                  </a:lnTo>
                  <a:lnTo>
                    <a:pt x="1354" y="683"/>
                  </a:lnTo>
                  <a:lnTo>
                    <a:pt x="1357" y="688"/>
                  </a:lnTo>
                  <a:lnTo>
                    <a:pt x="1347" y="701"/>
                  </a:lnTo>
                  <a:lnTo>
                    <a:pt x="1350" y="704"/>
                  </a:lnTo>
                  <a:lnTo>
                    <a:pt x="1378" y="703"/>
                  </a:lnTo>
                  <a:lnTo>
                    <a:pt x="1362" y="712"/>
                  </a:lnTo>
                  <a:lnTo>
                    <a:pt x="1357" y="704"/>
                  </a:lnTo>
                  <a:lnTo>
                    <a:pt x="1322" y="731"/>
                  </a:lnTo>
                  <a:lnTo>
                    <a:pt x="1327" y="729"/>
                  </a:lnTo>
                  <a:lnTo>
                    <a:pt x="1322" y="743"/>
                  </a:lnTo>
                  <a:lnTo>
                    <a:pt x="1322" y="755"/>
                  </a:lnTo>
                  <a:lnTo>
                    <a:pt x="1336" y="764"/>
                  </a:lnTo>
                  <a:lnTo>
                    <a:pt x="1359" y="739"/>
                  </a:lnTo>
                  <a:lnTo>
                    <a:pt x="1364" y="729"/>
                  </a:lnTo>
                  <a:lnTo>
                    <a:pt x="1374" y="731"/>
                  </a:lnTo>
                  <a:lnTo>
                    <a:pt x="1374" y="724"/>
                  </a:lnTo>
                  <a:lnTo>
                    <a:pt x="1389" y="724"/>
                  </a:lnTo>
                  <a:lnTo>
                    <a:pt x="1425" y="704"/>
                  </a:lnTo>
                  <a:lnTo>
                    <a:pt x="1420" y="703"/>
                  </a:lnTo>
                  <a:lnTo>
                    <a:pt x="1420" y="695"/>
                  </a:lnTo>
                  <a:lnTo>
                    <a:pt x="1409" y="693"/>
                  </a:lnTo>
                  <a:lnTo>
                    <a:pt x="1407" y="685"/>
                  </a:lnTo>
                  <a:lnTo>
                    <a:pt x="1390" y="693"/>
                  </a:lnTo>
                  <a:lnTo>
                    <a:pt x="1366" y="683"/>
                  </a:lnTo>
                  <a:lnTo>
                    <a:pt x="1370" y="679"/>
                  </a:lnTo>
                  <a:lnTo>
                    <a:pt x="1354" y="671"/>
                  </a:lnTo>
                  <a:lnTo>
                    <a:pt x="1350" y="663"/>
                  </a:lnTo>
                  <a:lnTo>
                    <a:pt x="1347" y="644"/>
                  </a:lnTo>
                  <a:lnTo>
                    <a:pt x="1339" y="644"/>
                  </a:lnTo>
                  <a:lnTo>
                    <a:pt x="1350" y="621"/>
                  </a:lnTo>
                  <a:lnTo>
                    <a:pt x="1343" y="616"/>
                  </a:lnTo>
                  <a:lnTo>
                    <a:pt x="1331" y="623"/>
                  </a:lnTo>
                  <a:lnTo>
                    <a:pt x="1329" y="616"/>
                  </a:lnTo>
                  <a:lnTo>
                    <a:pt x="1312" y="611"/>
                  </a:lnTo>
                  <a:lnTo>
                    <a:pt x="1327" y="606"/>
                  </a:lnTo>
                  <a:lnTo>
                    <a:pt x="1339" y="611"/>
                  </a:lnTo>
                  <a:lnTo>
                    <a:pt x="1359" y="592"/>
                  </a:lnTo>
                  <a:lnTo>
                    <a:pt x="1357" y="578"/>
                  </a:lnTo>
                  <a:lnTo>
                    <a:pt x="1343" y="568"/>
                  </a:lnTo>
                  <a:lnTo>
                    <a:pt x="1312" y="570"/>
                  </a:lnTo>
                  <a:lnTo>
                    <a:pt x="1275" y="592"/>
                  </a:lnTo>
                  <a:lnTo>
                    <a:pt x="1250" y="614"/>
                  </a:lnTo>
                  <a:lnTo>
                    <a:pt x="1228" y="647"/>
                  </a:lnTo>
                  <a:lnTo>
                    <a:pt x="1219" y="652"/>
                  </a:lnTo>
                  <a:lnTo>
                    <a:pt x="1235" y="630"/>
                  </a:lnTo>
                  <a:lnTo>
                    <a:pt x="1246" y="606"/>
                  </a:lnTo>
                  <a:lnTo>
                    <a:pt x="1254" y="601"/>
                  </a:lnTo>
                  <a:lnTo>
                    <a:pt x="1265" y="582"/>
                  </a:lnTo>
                  <a:lnTo>
                    <a:pt x="1282" y="565"/>
                  </a:lnTo>
                  <a:lnTo>
                    <a:pt x="1298" y="562"/>
                  </a:lnTo>
                  <a:lnTo>
                    <a:pt x="1306" y="541"/>
                  </a:lnTo>
                  <a:lnTo>
                    <a:pt x="1319" y="532"/>
                  </a:lnTo>
                  <a:lnTo>
                    <a:pt x="1401" y="532"/>
                  </a:lnTo>
                  <a:lnTo>
                    <a:pt x="1413" y="537"/>
                  </a:lnTo>
                  <a:lnTo>
                    <a:pt x="1442" y="524"/>
                  </a:lnTo>
                  <a:lnTo>
                    <a:pt x="1442" y="529"/>
                  </a:lnTo>
                  <a:lnTo>
                    <a:pt x="1446" y="532"/>
                  </a:lnTo>
                  <a:lnTo>
                    <a:pt x="1479" y="491"/>
                  </a:lnTo>
                  <a:lnTo>
                    <a:pt x="1514" y="483"/>
                  </a:lnTo>
                  <a:lnTo>
                    <a:pt x="1533" y="459"/>
                  </a:lnTo>
                  <a:lnTo>
                    <a:pt x="1528" y="450"/>
                  </a:lnTo>
                  <a:lnTo>
                    <a:pt x="1533" y="453"/>
                  </a:lnTo>
                  <a:lnTo>
                    <a:pt x="1528" y="442"/>
                  </a:lnTo>
                  <a:lnTo>
                    <a:pt x="1531" y="440"/>
                  </a:lnTo>
                  <a:lnTo>
                    <a:pt x="1529" y="428"/>
                  </a:lnTo>
                  <a:lnTo>
                    <a:pt x="1519" y="421"/>
                  </a:lnTo>
                  <a:lnTo>
                    <a:pt x="1533" y="421"/>
                  </a:lnTo>
                  <a:lnTo>
                    <a:pt x="1528" y="409"/>
                  </a:lnTo>
                  <a:lnTo>
                    <a:pt x="1529" y="406"/>
                  </a:lnTo>
                  <a:lnTo>
                    <a:pt x="1509" y="396"/>
                  </a:lnTo>
                  <a:lnTo>
                    <a:pt x="1502" y="412"/>
                  </a:lnTo>
                  <a:lnTo>
                    <a:pt x="1502" y="380"/>
                  </a:lnTo>
                  <a:lnTo>
                    <a:pt x="1484" y="382"/>
                  </a:lnTo>
                  <a:lnTo>
                    <a:pt x="1492" y="385"/>
                  </a:lnTo>
                  <a:lnTo>
                    <a:pt x="1474" y="387"/>
                  </a:lnTo>
                  <a:lnTo>
                    <a:pt x="1441" y="418"/>
                  </a:lnTo>
                  <a:lnTo>
                    <a:pt x="1441" y="406"/>
                  </a:lnTo>
                  <a:lnTo>
                    <a:pt x="1423" y="399"/>
                  </a:lnTo>
                  <a:lnTo>
                    <a:pt x="1430" y="395"/>
                  </a:lnTo>
                  <a:lnTo>
                    <a:pt x="1442" y="404"/>
                  </a:lnTo>
                  <a:lnTo>
                    <a:pt x="1448" y="392"/>
                  </a:lnTo>
                  <a:lnTo>
                    <a:pt x="1474" y="382"/>
                  </a:lnTo>
                  <a:lnTo>
                    <a:pt x="1458" y="385"/>
                  </a:lnTo>
                  <a:lnTo>
                    <a:pt x="1498" y="366"/>
                  </a:lnTo>
                  <a:lnTo>
                    <a:pt x="1486" y="349"/>
                  </a:lnTo>
                  <a:lnTo>
                    <a:pt x="1479" y="355"/>
                  </a:lnTo>
                  <a:lnTo>
                    <a:pt x="1472" y="354"/>
                  </a:lnTo>
                  <a:lnTo>
                    <a:pt x="1463" y="339"/>
                  </a:lnTo>
                  <a:lnTo>
                    <a:pt x="1453" y="352"/>
                  </a:lnTo>
                  <a:lnTo>
                    <a:pt x="1457" y="339"/>
                  </a:lnTo>
                  <a:lnTo>
                    <a:pt x="1453" y="335"/>
                  </a:lnTo>
                  <a:lnTo>
                    <a:pt x="1436" y="336"/>
                  </a:lnTo>
                  <a:lnTo>
                    <a:pt x="1441" y="330"/>
                  </a:lnTo>
                  <a:lnTo>
                    <a:pt x="1441" y="316"/>
                  </a:lnTo>
                  <a:lnTo>
                    <a:pt x="1420" y="311"/>
                  </a:lnTo>
                  <a:lnTo>
                    <a:pt x="1420" y="295"/>
                  </a:lnTo>
                  <a:lnTo>
                    <a:pt x="1407" y="298"/>
                  </a:lnTo>
                  <a:lnTo>
                    <a:pt x="1411" y="294"/>
                  </a:lnTo>
                  <a:lnTo>
                    <a:pt x="1406" y="286"/>
                  </a:lnTo>
                  <a:lnTo>
                    <a:pt x="1409" y="281"/>
                  </a:lnTo>
                  <a:lnTo>
                    <a:pt x="1387" y="279"/>
                  </a:lnTo>
                  <a:lnTo>
                    <a:pt x="1401" y="275"/>
                  </a:lnTo>
                  <a:lnTo>
                    <a:pt x="1399" y="272"/>
                  </a:lnTo>
                  <a:lnTo>
                    <a:pt x="1411" y="276"/>
                  </a:lnTo>
                  <a:lnTo>
                    <a:pt x="1409" y="272"/>
                  </a:lnTo>
                  <a:lnTo>
                    <a:pt x="1418" y="262"/>
                  </a:lnTo>
                  <a:lnTo>
                    <a:pt x="1407" y="243"/>
                  </a:lnTo>
                  <a:lnTo>
                    <a:pt x="1397" y="245"/>
                  </a:lnTo>
                  <a:lnTo>
                    <a:pt x="1409" y="235"/>
                  </a:lnTo>
                  <a:lnTo>
                    <a:pt x="1401" y="224"/>
                  </a:lnTo>
                  <a:lnTo>
                    <a:pt x="1392" y="224"/>
                  </a:lnTo>
                  <a:lnTo>
                    <a:pt x="1399" y="219"/>
                  </a:lnTo>
                  <a:lnTo>
                    <a:pt x="1395" y="212"/>
                  </a:lnTo>
                  <a:lnTo>
                    <a:pt x="1380" y="216"/>
                  </a:lnTo>
                  <a:lnTo>
                    <a:pt x="1395" y="202"/>
                  </a:lnTo>
                  <a:lnTo>
                    <a:pt x="1374" y="197"/>
                  </a:lnTo>
                  <a:lnTo>
                    <a:pt x="1389" y="190"/>
                  </a:lnTo>
                  <a:lnTo>
                    <a:pt x="1380" y="183"/>
                  </a:lnTo>
                  <a:lnTo>
                    <a:pt x="1380" y="171"/>
                  </a:lnTo>
                  <a:lnTo>
                    <a:pt x="1359" y="175"/>
                  </a:lnTo>
                  <a:lnTo>
                    <a:pt x="1378" y="164"/>
                  </a:lnTo>
                  <a:lnTo>
                    <a:pt x="1364" y="153"/>
                  </a:lnTo>
                  <a:lnTo>
                    <a:pt x="1370" y="150"/>
                  </a:lnTo>
                  <a:lnTo>
                    <a:pt x="1362" y="147"/>
                  </a:lnTo>
                  <a:lnTo>
                    <a:pt x="1359" y="132"/>
                  </a:lnTo>
                  <a:lnTo>
                    <a:pt x="1354" y="132"/>
                  </a:lnTo>
                  <a:lnTo>
                    <a:pt x="1357" y="125"/>
                  </a:lnTo>
                  <a:lnTo>
                    <a:pt x="1354" y="112"/>
                  </a:lnTo>
                  <a:lnTo>
                    <a:pt x="1347" y="112"/>
                  </a:lnTo>
                  <a:lnTo>
                    <a:pt x="1333" y="139"/>
                  </a:lnTo>
                  <a:lnTo>
                    <a:pt x="1339" y="152"/>
                  </a:lnTo>
                  <a:lnTo>
                    <a:pt x="1329" y="159"/>
                  </a:lnTo>
                  <a:lnTo>
                    <a:pt x="1331" y="166"/>
                  </a:lnTo>
                  <a:lnTo>
                    <a:pt x="1329" y="178"/>
                  </a:lnTo>
                  <a:lnTo>
                    <a:pt x="1320" y="178"/>
                  </a:lnTo>
                  <a:lnTo>
                    <a:pt x="1327" y="188"/>
                  </a:lnTo>
                  <a:lnTo>
                    <a:pt x="1322" y="199"/>
                  </a:lnTo>
                  <a:lnTo>
                    <a:pt x="1322" y="188"/>
                  </a:lnTo>
                  <a:lnTo>
                    <a:pt x="1314" y="180"/>
                  </a:lnTo>
                  <a:lnTo>
                    <a:pt x="1308" y="197"/>
                  </a:lnTo>
                  <a:lnTo>
                    <a:pt x="1287" y="213"/>
                  </a:lnTo>
                  <a:lnTo>
                    <a:pt x="1285" y="199"/>
                  </a:lnTo>
                  <a:lnTo>
                    <a:pt x="1284" y="202"/>
                  </a:lnTo>
                  <a:lnTo>
                    <a:pt x="1285" y="190"/>
                  </a:lnTo>
                  <a:lnTo>
                    <a:pt x="1277" y="213"/>
                  </a:lnTo>
                  <a:lnTo>
                    <a:pt x="1263" y="216"/>
                  </a:lnTo>
                  <a:lnTo>
                    <a:pt x="1277" y="212"/>
                  </a:lnTo>
                  <a:lnTo>
                    <a:pt x="1277" y="199"/>
                  </a:lnTo>
                  <a:lnTo>
                    <a:pt x="1273" y="178"/>
                  </a:lnTo>
                  <a:lnTo>
                    <a:pt x="1233" y="188"/>
                  </a:lnTo>
                  <a:lnTo>
                    <a:pt x="1244" y="183"/>
                  </a:lnTo>
                  <a:lnTo>
                    <a:pt x="1240" y="175"/>
                  </a:lnTo>
                  <a:lnTo>
                    <a:pt x="1249" y="180"/>
                  </a:lnTo>
                  <a:lnTo>
                    <a:pt x="1256" y="175"/>
                  </a:lnTo>
                  <a:lnTo>
                    <a:pt x="1252" y="166"/>
                  </a:lnTo>
                  <a:lnTo>
                    <a:pt x="1256" y="159"/>
                  </a:lnTo>
                  <a:lnTo>
                    <a:pt x="1249" y="159"/>
                  </a:lnTo>
                  <a:lnTo>
                    <a:pt x="1254" y="144"/>
                  </a:lnTo>
                  <a:lnTo>
                    <a:pt x="1249" y="132"/>
                  </a:lnTo>
                  <a:lnTo>
                    <a:pt x="1215" y="125"/>
                  </a:lnTo>
                  <a:lnTo>
                    <a:pt x="1254" y="123"/>
                  </a:lnTo>
                  <a:lnTo>
                    <a:pt x="1246" y="104"/>
                  </a:lnTo>
                  <a:lnTo>
                    <a:pt x="1254" y="84"/>
                  </a:lnTo>
                  <a:lnTo>
                    <a:pt x="1249" y="77"/>
                  </a:lnTo>
                  <a:lnTo>
                    <a:pt x="1240" y="87"/>
                  </a:lnTo>
                  <a:lnTo>
                    <a:pt x="1235" y="77"/>
                  </a:lnTo>
                  <a:lnTo>
                    <a:pt x="1209" y="72"/>
                  </a:lnTo>
                  <a:lnTo>
                    <a:pt x="1202" y="58"/>
                  </a:lnTo>
                  <a:lnTo>
                    <a:pt x="1209" y="50"/>
                  </a:lnTo>
                  <a:lnTo>
                    <a:pt x="1195" y="52"/>
                  </a:lnTo>
                  <a:lnTo>
                    <a:pt x="1198" y="49"/>
                  </a:lnTo>
                  <a:lnTo>
                    <a:pt x="1195" y="33"/>
                  </a:lnTo>
                  <a:lnTo>
                    <a:pt x="1184" y="41"/>
                  </a:lnTo>
                  <a:lnTo>
                    <a:pt x="1188" y="22"/>
                  </a:lnTo>
                  <a:lnTo>
                    <a:pt x="1163" y="5"/>
                  </a:lnTo>
                  <a:lnTo>
                    <a:pt x="1139" y="22"/>
                  </a:lnTo>
                  <a:lnTo>
                    <a:pt x="1089" y="0"/>
                  </a:lnTo>
                  <a:lnTo>
                    <a:pt x="1075" y="17"/>
                  </a:lnTo>
                  <a:lnTo>
                    <a:pt x="1076" y="41"/>
                  </a:lnTo>
                  <a:lnTo>
                    <a:pt x="1092" y="43"/>
                  </a:lnTo>
                  <a:lnTo>
                    <a:pt x="1076" y="87"/>
                  </a:lnTo>
                  <a:lnTo>
                    <a:pt x="1089" y="91"/>
                  </a:lnTo>
                  <a:lnTo>
                    <a:pt x="1083" y="93"/>
                  </a:lnTo>
                  <a:lnTo>
                    <a:pt x="1085" y="106"/>
                  </a:lnTo>
                  <a:lnTo>
                    <a:pt x="1089" y="118"/>
                  </a:lnTo>
                  <a:lnTo>
                    <a:pt x="1085" y="128"/>
                  </a:lnTo>
                  <a:lnTo>
                    <a:pt x="1095" y="128"/>
                  </a:lnTo>
                  <a:lnTo>
                    <a:pt x="1092" y="142"/>
                  </a:lnTo>
                  <a:lnTo>
                    <a:pt x="1097" y="147"/>
                  </a:lnTo>
                  <a:lnTo>
                    <a:pt x="1085" y="144"/>
                  </a:lnTo>
                  <a:lnTo>
                    <a:pt x="1085" y="161"/>
                  </a:lnTo>
                  <a:lnTo>
                    <a:pt x="1064" y="171"/>
                  </a:lnTo>
                  <a:lnTo>
                    <a:pt x="1064" y="183"/>
                  </a:lnTo>
                  <a:lnTo>
                    <a:pt x="1089" y="207"/>
                  </a:lnTo>
                  <a:lnTo>
                    <a:pt x="1101" y="265"/>
                  </a:lnTo>
                  <a:lnTo>
                    <a:pt x="1106" y="294"/>
                  </a:lnTo>
                  <a:lnTo>
                    <a:pt x="1111" y="281"/>
                  </a:lnTo>
                  <a:lnTo>
                    <a:pt x="1116" y="295"/>
                  </a:lnTo>
                  <a:lnTo>
                    <a:pt x="1106" y="298"/>
                  </a:lnTo>
                  <a:lnTo>
                    <a:pt x="1087" y="335"/>
                  </a:lnTo>
                  <a:lnTo>
                    <a:pt x="1045" y="368"/>
                  </a:lnTo>
                  <a:lnTo>
                    <a:pt x="1060" y="392"/>
                  </a:lnTo>
                  <a:lnTo>
                    <a:pt x="1064" y="447"/>
                  </a:lnTo>
                  <a:lnTo>
                    <a:pt x="1073" y="455"/>
                  </a:lnTo>
                  <a:lnTo>
                    <a:pt x="1081" y="458"/>
                  </a:lnTo>
                  <a:lnTo>
                    <a:pt x="1071" y="458"/>
                  </a:lnTo>
                  <a:lnTo>
                    <a:pt x="1059" y="472"/>
                  </a:lnTo>
                  <a:lnTo>
                    <a:pt x="1066" y="483"/>
                  </a:lnTo>
                  <a:lnTo>
                    <a:pt x="1062" y="493"/>
                  </a:lnTo>
                  <a:lnTo>
                    <a:pt x="1050" y="483"/>
                  </a:lnTo>
                  <a:lnTo>
                    <a:pt x="1048" y="488"/>
                  </a:lnTo>
                  <a:lnTo>
                    <a:pt x="1043" y="488"/>
                  </a:lnTo>
                  <a:lnTo>
                    <a:pt x="1045" y="500"/>
                  </a:lnTo>
                  <a:lnTo>
                    <a:pt x="1031" y="491"/>
                  </a:lnTo>
                  <a:lnTo>
                    <a:pt x="1015" y="502"/>
                  </a:lnTo>
                  <a:lnTo>
                    <a:pt x="1027" y="488"/>
                  </a:lnTo>
                  <a:lnTo>
                    <a:pt x="1025" y="477"/>
                  </a:lnTo>
                  <a:lnTo>
                    <a:pt x="1015" y="464"/>
                  </a:lnTo>
                  <a:lnTo>
                    <a:pt x="994" y="464"/>
                  </a:lnTo>
                  <a:lnTo>
                    <a:pt x="1008" y="455"/>
                  </a:lnTo>
                  <a:lnTo>
                    <a:pt x="992" y="428"/>
                  </a:lnTo>
                  <a:lnTo>
                    <a:pt x="994" y="418"/>
                  </a:lnTo>
                  <a:lnTo>
                    <a:pt x="989" y="382"/>
                  </a:lnTo>
                  <a:lnTo>
                    <a:pt x="992" y="344"/>
                  </a:lnTo>
                  <a:lnTo>
                    <a:pt x="930" y="336"/>
                  </a:lnTo>
                  <a:lnTo>
                    <a:pt x="921" y="355"/>
                  </a:lnTo>
                  <a:lnTo>
                    <a:pt x="930" y="332"/>
                  </a:lnTo>
                  <a:lnTo>
                    <a:pt x="918" y="320"/>
                  </a:lnTo>
                  <a:lnTo>
                    <a:pt x="885" y="308"/>
                  </a:lnTo>
                  <a:lnTo>
                    <a:pt x="872" y="286"/>
                  </a:lnTo>
                  <a:lnTo>
                    <a:pt x="851" y="272"/>
                  </a:lnTo>
                  <a:lnTo>
                    <a:pt x="813" y="251"/>
                  </a:lnTo>
                  <a:lnTo>
                    <a:pt x="777" y="267"/>
                  </a:lnTo>
                  <a:lnTo>
                    <a:pt x="785" y="257"/>
                  </a:lnTo>
                  <a:lnTo>
                    <a:pt x="785" y="243"/>
                  </a:lnTo>
                  <a:lnTo>
                    <a:pt x="769" y="188"/>
                  </a:lnTo>
                  <a:lnTo>
                    <a:pt x="750" y="183"/>
                  </a:lnTo>
                  <a:lnTo>
                    <a:pt x="748" y="197"/>
                  </a:lnTo>
                  <a:lnTo>
                    <a:pt x="745" y="180"/>
                  </a:lnTo>
                  <a:lnTo>
                    <a:pt x="0" y="180"/>
                  </a:lnTo>
                  <a:lnTo>
                    <a:pt x="0" y="291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453" name=""/>
            <p:cNvSpPr/>
            <p:nvPr/>
          </p:nvSpPr>
          <p:spPr>
            <a:xfrm>
              <a:off x="1133640" y="1197000"/>
              <a:ext cx="2433600" cy="1290600"/>
            </a:xfrm>
            <a:custGeom>
              <a:avLst/>
              <a:gdLst/>
              <a:ahLst/>
              <a:rect l="l" t="t" r="r" b="b"/>
              <a:pathLst>
                <a:path w="1533" h="813">
                  <a:moveTo>
                    <a:pt x="0" y="291"/>
                  </a:moveTo>
                  <a:lnTo>
                    <a:pt x="21" y="306"/>
                  </a:lnTo>
                  <a:lnTo>
                    <a:pt x="21" y="346"/>
                  </a:lnTo>
                  <a:lnTo>
                    <a:pt x="21" y="360"/>
                  </a:lnTo>
                  <a:lnTo>
                    <a:pt x="16" y="360"/>
                  </a:lnTo>
                  <a:lnTo>
                    <a:pt x="15" y="371"/>
                  </a:lnTo>
                  <a:lnTo>
                    <a:pt x="25" y="380"/>
                  </a:lnTo>
                  <a:lnTo>
                    <a:pt x="21" y="390"/>
                  </a:lnTo>
                  <a:lnTo>
                    <a:pt x="37" y="412"/>
                  </a:lnTo>
                  <a:lnTo>
                    <a:pt x="42" y="409"/>
                  </a:lnTo>
                  <a:lnTo>
                    <a:pt x="42" y="428"/>
                  </a:lnTo>
                  <a:lnTo>
                    <a:pt x="48" y="445"/>
                  </a:lnTo>
                  <a:lnTo>
                    <a:pt x="58" y="442"/>
                  </a:lnTo>
                  <a:lnTo>
                    <a:pt x="58" y="453"/>
                  </a:lnTo>
                  <a:lnTo>
                    <a:pt x="67" y="447"/>
                  </a:lnTo>
                  <a:lnTo>
                    <a:pt x="68" y="478"/>
                  </a:lnTo>
                  <a:lnTo>
                    <a:pt x="75" y="474"/>
                  </a:lnTo>
                  <a:lnTo>
                    <a:pt x="75" y="483"/>
                  </a:lnTo>
                  <a:lnTo>
                    <a:pt x="79" y="483"/>
                  </a:lnTo>
                  <a:lnTo>
                    <a:pt x="68" y="488"/>
                  </a:lnTo>
                  <a:lnTo>
                    <a:pt x="77" y="491"/>
                  </a:lnTo>
                  <a:lnTo>
                    <a:pt x="68" y="493"/>
                  </a:lnTo>
                  <a:lnTo>
                    <a:pt x="70" y="500"/>
                  </a:lnTo>
                  <a:lnTo>
                    <a:pt x="81" y="507"/>
                  </a:lnTo>
                  <a:lnTo>
                    <a:pt x="100" y="502"/>
                  </a:lnTo>
                  <a:lnTo>
                    <a:pt x="98" y="507"/>
                  </a:lnTo>
                  <a:lnTo>
                    <a:pt x="105" y="515"/>
                  </a:lnTo>
                  <a:lnTo>
                    <a:pt x="102" y="519"/>
                  </a:lnTo>
                  <a:lnTo>
                    <a:pt x="133" y="524"/>
                  </a:lnTo>
                  <a:lnTo>
                    <a:pt x="131" y="537"/>
                  </a:lnTo>
                  <a:lnTo>
                    <a:pt x="133" y="543"/>
                  </a:lnTo>
                  <a:lnTo>
                    <a:pt x="141" y="548"/>
                  </a:lnTo>
                  <a:lnTo>
                    <a:pt x="145" y="546"/>
                  </a:lnTo>
                  <a:lnTo>
                    <a:pt x="145" y="539"/>
                  </a:lnTo>
                  <a:lnTo>
                    <a:pt x="154" y="551"/>
                  </a:lnTo>
                  <a:lnTo>
                    <a:pt x="154" y="560"/>
                  </a:lnTo>
                  <a:lnTo>
                    <a:pt x="161" y="551"/>
                  </a:lnTo>
                  <a:lnTo>
                    <a:pt x="161" y="568"/>
                  </a:lnTo>
                  <a:lnTo>
                    <a:pt x="174" y="568"/>
                  </a:lnTo>
                  <a:lnTo>
                    <a:pt x="166" y="573"/>
                  </a:lnTo>
                  <a:lnTo>
                    <a:pt x="170" y="578"/>
                  </a:lnTo>
                  <a:lnTo>
                    <a:pt x="731" y="580"/>
                  </a:lnTo>
                  <a:lnTo>
                    <a:pt x="731" y="562"/>
                  </a:lnTo>
                  <a:lnTo>
                    <a:pt x="742" y="587"/>
                  </a:lnTo>
                  <a:lnTo>
                    <a:pt x="780" y="592"/>
                  </a:lnTo>
                  <a:lnTo>
                    <a:pt x="808" y="611"/>
                  </a:lnTo>
                  <a:lnTo>
                    <a:pt x="818" y="608"/>
                  </a:lnTo>
                  <a:lnTo>
                    <a:pt x="839" y="614"/>
                  </a:lnTo>
                  <a:lnTo>
                    <a:pt x="848" y="608"/>
                  </a:lnTo>
                  <a:lnTo>
                    <a:pt x="858" y="592"/>
                  </a:lnTo>
                  <a:lnTo>
                    <a:pt x="860" y="600"/>
                  </a:lnTo>
                  <a:lnTo>
                    <a:pt x="868" y="584"/>
                  </a:lnTo>
                  <a:lnTo>
                    <a:pt x="868" y="597"/>
                  </a:lnTo>
                  <a:lnTo>
                    <a:pt x="874" y="578"/>
                  </a:lnTo>
                  <a:lnTo>
                    <a:pt x="888" y="582"/>
                  </a:lnTo>
                  <a:lnTo>
                    <a:pt x="895" y="601"/>
                  </a:lnTo>
                  <a:lnTo>
                    <a:pt x="895" y="584"/>
                  </a:lnTo>
                  <a:lnTo>
                    <a:pt x="909" y="587"/>
                  </a:lnTo>
                  <a:lnTo>
                    <a:pt x="921" y="616"/>
                  </a:lnTo>
                  <a:lnTo>
                    <a:pt x="938" y="614"/>
                  </a:lnTo>
                  <a:lnTo>
                    <a:pt x="937" y="625"/>
                  </a:lnTo>
                  <a:lnTo>
                    <a:pt x="942" y="635"/>
                  </a:lnTo>
                  <a:lnTo>
                    <a:pt x="942" y="649"/>
                  </a:lnTo>
                  <a:lnTo>
                    <a:pt x="949" y="652"/>
                  </a:lnTo>
                  <a:lnTo>
                    <a:pt x="947" y="666"/>
                  </a:lnTo>
                  <a:lnTo>
                    <a:pt x="951" y="666"/>
                  </a:lnTo>
                  <a:lnTo>
                    <a:pt x="951" y="663"/>
                  </a:lnTo>
                  <a:lnTo>
                    <a:pt x="954" y="671"/>
                  </a:lnTo>
                  <a:lnTo>
                    <a:pt x="1023" y="685"/>
                  </a:lnTo>
                  <a:lnTo>
                    <a:pt x="1038" y="704"/>
                  </a:lnTo>
                  <a:lnTo>
                    <a:pt x="1038" y="712"/>
                  </a:lnTo>
                  <a:lnTo>
                    <a:pt x="1045" y="722"/>
                  </a:lnTo>
                  <a:lnTo>
                    <a:pt x="1038" y="720"/>
                  </a:lnTo>
                  <a:lnTo>
                    <a:pt x="1038" y="731"/>
                  </a:lnTo>
                  <a:lnTo>
                    <a:pt x="1023" y="724"/>
                  </a:lnTo>
                  <a:lnTo>
                    <a:pt x="1019" y="729"/>
                  </a:lnTo>
                  <a:lnTo>
                    <a:pt x="1019" y="717"/>
                  </a:lnTo>
                  <a:lnTo>
                    <a:pt x="1015" y="720"/>
                  </a:lnTo>
                  <a:lnTo>
                    <a:pt x="1012" y="707"/>
                  </a:lnTo>
                  <a:lnTo>
                    <a:pt x="1005" y="707"/>
                  </a:lnTo>
                  <a:lnTo>
                    <a:pt x="1010" y="724"/>
                  </a:lnTo>
                  <a:lnTo>
                    <a:pt x="1003" y="743"/>
                  </a:lnTo>
                  <a:lnTo>
                    <a:pt x="1003" y="770"/>
                  </a:lnTo>
                  <a:lnTo>
                    <a:pt x="988" y="780"/>
                  </a:lnTo>
                  <a:lnTo>
                    <a:pt x="986" y="794"/>
                  </a:lnTo>
                  <a:lnTo>
                    <a:pt x="988" y="801"/>
                  </a:lnTo>
                  <a:lnTo>
                    <a:pt x="980" y="801"/>
                  </a:lnTo>
                  <a:lnTo>
                    <a:pt x="975" y="813"/>
                  </a:lnTo>
                  <a:lnTo>
                    <a:pt x="988" y="813"/>
                  </a:lnTo>
                  <a:lnTo>
                    <a:pt x="1015" y="791"/>
                  </a:lnTo>
                  <a:lnTo>
                    <a:pt x="1027" y="794"/>
                  </a:lnTo>
                  <a:lnTo>
                    <a:pt x="1038" y="786"/>
                  </a:lnTo>
                  <a:lnTo>
                    <a:pt x="1062" y="786"/>
                  </a:lnTo>
                  <a:lnTo>
                    <a:pt x="1059" y="775"/>
                  </a:lnTo>
                  <a:lnTo>
                    <a:pt x="1043" y="772"/>
                  </a:lnTo>
                  <a:lnTo>
                    <a:pt x="1056" y="758"/>
                  </a:lnTo>
                  <a:lnTo>
                    <a:pt x="1076" y="750"/>
                  </a:lnTo>
                  <a:lnTo>
                    <a:pt x="1099" y="753"/>
                  </a:lnTo>
                  <a:lnTo>
                    <a:pt x="1095" y="743"/>
                  </a:lnTo>
                  <a:lnTo>
                    <a:pt x="1101" y="745"/>
                  </a:lnTo>
                  <a:lnTo>
                    <a:pt x="1127" y="731"/>
                  </a:lnTo>
                  <a:lnTo>
                    <a:pt x="1141" y="717"/>
                  </a:lnTo>
                  <a:lnTo>
                    <a:pt x="1209" y="717"/>
                  </a:lnTo>
                  <a:lnTo>
                    <a:pt x="1213" y="707"/>
                  </a:lnTo>
                  <a:lnTo>
                    <a:pt x="1230" y="704"/>
                  </a:lnTo>
                  <a:lnTo>
                    <a:pt x="1242" y="654"/>
                  </a:lnTo>
                  <a:lnTo>
                    <a:pt x="1254" y="633"/>
                  </a:lnTo>
                  <a:lnTo>
                    <a:pt x="1265" y="642"/>
                  </a:lnTo>
                  <a:lnTo>
                    <a:pt x="1277" y="635"/>
                  </a:lnTo>
                  <a:lnTo>
                    <a:pt x="1287" y="647"/>
                  </a:lnTo>
                  <a:lnTo>
                    <a:pt x="1287" y="693"/>
                  </a:lnTo>
                  <a:lnTo>
                    <a:pt x="1291" y="695"/>
                  </a:lnTo>
                  <a:lnTo>
                    <a:pt x="1294" y="707"/>
                  </a:lnTo>
                  <a:lnTo>
                    <a:pt x="1302" y="709"/>
                  </a:lnTo>
                  <a:lnTo>
                    <a:pt x="1331" y="707"/>
                  </a:lnTo>
                  <a:lnTo>
                    <a:pt x="1354" y="683"/>
                  </a:lnTo>
                  <a:lnTo>
                    <a:pt x="1357" y="688"/>
                  </a:lnTo>
                  <a:lnTo>
                    <a:pt x="1347" y="701"/>
                  </a:lnTo>
                  <a:lnTo>
                    <a:pt x="1350" y="704"/>
                  </a:lnTo>
                  <a:lnTo>
                    <a:pt x="1378" y="703"/>
                  </a:lnTo>
                  <a:lnTo>
                    <a:pt x="1362" y="712"/>
                  </a:lnTo>
                  <a:lnTo>
                    <a:pt x="1357" y="704"/>
                  </a:lnTo>
                  <a:lnTo>
                    <a:pt x="1322" y="731"/>
                  </a:lnTo>
                  <a:lnTo>
                    <a:pt x="1327" y="729"/>
                  </a:lnTo>
                  <a:lnTo>
                    <a:pt x="1322" y="743"/>
                  </a:lnTo>
                  <a:lnTo>
                    <a:pt x="1322" y="755"/>
                  </a:lnTo>
                  <a:lnTo>
                    <a:pt x="1336" y="764"/>
                  </a:lnTo>
                  <a:lnTo>
                    <a:pt x="1359" y="739"/>
                  </a:lnTo>
                  <a:lnTo>
                    <a:pt x="1364" y="729"/>
                  </a:lnTo>
                  <a:lnTo>
                    <a:pt x="1374" y="731"/>
                  </a:lnTo>
                  <a:lnTo>
                    <a:pt x="1374" y="724"/>
                  </a:lnTo>
                  <a:lnTo>
                    <a:pt x="1389" y="724"/>
                  </a:lnTo>
                  <a:lnTo>
                    <a:pt x="1425" y="704"/>
                  </a:lnTo>
                  <a:lnTo>
                    <a:pt x="1420" y="703"/>
                  </a:lnTo>
                  <a:lnTo>
                    <a:pt x="1420" y="695"/>
                  </a:lnTo>
                  <a:lnTo>
                    <a:pt x="1409" y="693"/>
                  </a:lnTo>
                  <a:lnTo>
                    <a:pt x="1407" y="685"/>
                  </a:lnTo>
                  <a:lnTo>
                    <a:pt x="1390" y="693"/>
                  </a:lnTo>
                  <a:lnTo>
                    <a:pt x="1366" y="683"/>
                  </a:lnTo>
                  <a:lnTo>
                    <a:pt x="1370" y="679"/>
                  </a:lnTo>
                  <a:lnTo>
                    <a:pt x="1354" y="671"/>
                  </a:lnTo>
                  <a:lnTo>
                    <a:pt x="1350" y="663"/>
                  </a:lnTo>
                  <a:lnTo>
                    <a:pt x="1347" y="644"/>
                  </a:lnTo>
                  <a:lnTo>
                    <a:pt x="1339" y="644"/>
                  </a:lnTo>
                  <a:lnTo>
                    <a:pt x="1350" y="621"/>
                  </a:lnTo>
                  <a:lnTo>
                    <a:pt x="1343" y="616"/>
                  </a:lnTo>
                  <a:lnTo>
                    <a:pt x="1331" y="623"/>
                  </a:lnTo>
                  <a:lnTo>
                    <a:pt x="1329" y="616"/>
                  </a:lnTo>
                  <a:lnTo>
                    <a:pt x="1312" y="611"/>
                  </a:lnTo>
                  <a:lnTo>
                    <a:pt x="1327" y="606"/>
                  </a:lnTo>
                  <a:lnTo>
                    <a:pt x="1339" y="611"/>
                  </a:lnTo>
                  <a:lnTo>
                    <a:pt x="1359" y="592"/>
                  </a:lnTo>
                  <a:lnTo>
                    <a:pt x="1357" y="578"/>
                  </a:lnTo>
                  <a:lnTo>
                    <a:pt x="1343" y="568"/>
                  </a:lnTo>
                  <a:lnTo>
                    <a:pt x="1312" y="570"/>
                  </a:lnTo>
                  <a:lnTo>
                    <a:pt x="1275" y="592"/>
                  </a:lnTo>
                  <a:lnTo>
                    <a:pt x="1250" y="614"/>
                  </a:lnTo>
                  <a:lnTo>
                    <a:pt x="1228" y="647"/>
                  </a:lnTo>
                  <a:lnTo>
                    <a:pt x="1219" y="652"/>
                  </a:lnTo>
                  <a:lnTo>
                    <a:pt x="1235" y="630"/>
                  </a:lnTo>
                  <a:lnTo>
                    <a:pt x="1246" y="606"/>
                  </a:lnTo>
                  <a:lnTo>
                    <a:pt x="1254" y="601"/>
                  </a:lnTo>
                  <a:lnTo>
                    <a:pt x="1265" y="582"/>
                  </a:lnTo>
                  <a:lnTo>
                    <a:pt x="1282" y="565"/>
                  </a:lnTo>
                  <a:lnTo>
                    <a:pt x="1298" y="562"/>
                  </a:lnTo>
                  <a:lnTo>
                    <a:pt x="1306" y="541"/>
                  </a:lnTo>
                  <a:lnTo>
                    <a:pt x="1319" y="532"/>
                  </a:lnTo>
                  <a:lnTo>
                    <a:pt x="1401" y="532"/>
                  </a:lnTo>
                  <a:lnTo>
                    <a:pt x="1413" y="537"/>
                  </a:lnTo>
                  <a:lnTo>
                    <a:pt x="1442" y="524"/>
                  </a:lnTo>
                  <a:lnTo>
                    <a:pt x="1442" y="529"/>
                  </a:lnTo>
                  <a:lnTo>
                    <a:pt x="1446" y="532"/>
                  </a:lnTo>
                  <a:lnTo>
                    <a:pt x="1479" y="491"/>
                  </a:lnTo>
                  <a:lnTo>
                    <a:pt x="1514" y="483"/>
                  </a:lnTo>
                  <a:lnTo>
                    <a:pt x="1533" y="459"/>
                  </a:lnTo>
                  <a:lnTo>
                    <a:pt x="1528" y="450"/>
                  </a:lnTo>
                  <a:lnTo>
                    <a:pt x="1533" y="453"/>
                  </a:lnTo>
                  <a:lnTo>
                    <a:pt x="1528" y="442"/>
                  </a:lnTo>
                  <a:lnTo>
                    <a:pt x="1531" y="440"/>
                  </a:lnTo>
                  <a:lnTo>
                    <a:pt x="1529" y="428"/>
                  </a:lnTo>
                  <a:lnTo>
                    <a:pt x="1519" y="421"/>
                  </a:lnTo>
                  <a:lnTo>
                    <a:pt x="1533" y="421"/>
                  </a:lnTo>
                  <a:lnTo>
                    <a:pt x="1528" y="409"/>
                  </a:lnTo>
                  <a:lnTo>
                    <a:pt x="1529" y="406"/>
                  </a:lnTo>
                  <a:lnTo>
                    <a:pt x="1509" y="396"/>
                  </a:lnTo>
                  <a:lnTo>
                    <a:pt x="1502" y="412"/>
                  </a:lnTo>
                  <a:lnTo>
                    <a:pt x="1502" y="380"/>
                  </a:lnTo>
                  <a:lnTo>
                    <a:pt x="1484" y="382"/>
                  </a:lnTo>
                  <a:lnTo>
                    <a:pt x="1492" y="385"/>
                  </a:lnTo>
                  <a:lnTo>
                    <a:pt x="1474" y="387"/>
                  </a:lnTo>
                  <a:lnTo>
                    <a:pt x="1441" y="418"/>
                  </a:lnTo>
                  <a:lnTo>
                    <a:pt x="1441" y="406"/>
                  </a:lnTo>
                  <a:lnTo>
                    <a:pt x="1423" y="399"/>
                  </a:lnTo>
                  <a:lnTo>
                    <a:pt x="1430" y="395"/>
                  </a:lnTo>
                  <a:lnTo>
                    <a:pt x="1442" y="404"/>
                  </a:lnTo>
                  <a:lnTo>
                    <a:pt x="1448" y="392"/>
                  </a:lnTo>
                  <a:lnTo>
                    <a:pt x="1474" y="382"/>
                  </a:lnTo>
                  <a:lnTo>
                    <a:pt x="1458" y="385"/>
                  </a:lnTo>
                  <a:lnTo>
                    <a:pt x="1498" y="366"/>
                  </a:lnTo>
                  <a:lnTo>
                    <a:pt x="1486" y="349"/>
                  </a:lnTo>
                  <a:lnTo>
                    <a:pt x="1479" y="355"/>
                  </a:lnTo>
                  <a:lnTo>
                    <a:pt x="1472" y="354"/>
                  </a:lnTo>
                  <a:lnTo>
                    <a:pt x="1463" y="339"/>
                  </a:lnTo>
                  <a:lnTo>
                    <a:pt x="1453" y="352"/>
                  </a:lnTo>
                  <a:lnTo>
                    <a:pt x="1457" y="339"/>
                  </a:lnTo>
                  <a:lnTo>
                    <a:pt x="1453" y="335"/>
                  </a:lnTo>
                  <a:lnTo>
                    <a:pt x="1436" y="336"/>
                  </a:lnTo>
                  <a:lnTo>
                    <a:pt x="1441" y="330"/>
                  </a:lnTo>
                  <a:lnTo>
                    <a:pt x="1441" y="316"/>
                  </a:lnTo>
                  <a:lnTo>
                    <a:pt x="1420" y="311"/>
                  </a:lnTo>
                  <a:lnTo>
                    <a:pt x="1420" y="295"/>
                  </a:lnTo>
                  <a:lnTo>
                    <a:pt x="1407" y="298"/>
                  </a:lnTo>
                  <a:lnTo>
                    <a:pt x="1411" y="294"/>
                  </a:lnTo>
                  <a:lnTo>
                    <a:pt x="1406" y="286"/>
                  </a:lnTo>
                  <a:lnTo>
                    <a:pt x="1409" y="281"/>
                  </a:lnTo>
                  <a:lnTo>
                    <a:pt x="1387" y="279"/>
                  </a:lnTo>
                  <a:lnTo>
                    <a:pt x="1401" y="275"/>
                  </a:lnTo>
                  <a:lnTo>
                    <a:pt x="1399" y="272"/>
                  </a:lnTo>
                  <a:lnTo>
                    <a:pt x="1411" y="276"/>
                  </a:lnTo>
                  <a:lnTo>
                    <a:pt x="1409" y="272"/>
                  </a:lnTo>
                  <a:lnTo>
                    <a:pt x="1418" y="262"/>
                  </a:lnTo>
                  <a:lnTo>
                    <a:pt x="1407" y="243"/>
                  </a:lnTo>
                  <a:lnTo>
                    <a:pt x="1397" y="245"/>
                  </a:lnTo>
                  <a:lnTo>
                    <a:pt x="1409" y="235"/>
                  </a:lnTo>
                  <a:lnTo>
                    <a:pt x="1401" y="224"/>
                  </a:lnTo>
                  <a:lnTo>
                    <a:pt x="1392" y="224"/>
                  </a:lnTo>
                  <a:lnTo>
                    <a:pt x="1399" y="219"/>
                  </a:lnTo>
                  <a:lnTo>
                    <a:pt x="1395" y="212"/>
                  </a:lnTo>
                  <a:lnTo>
                    <a:pt x="1380" y="216"/>
                  </a:lnTo>
                  <a:lnTo>
                    <a:pt x="1395" y="202"/>
                  </a:lnTo>
                  <a:lnTo>
                    <a:pt x="1374" y="197"/>
                  </a:lnTo>
                  <a:lnTo>
                    <a:pt x="1389" y="190"/>
                  </a:lnTo>
                  <a:lnTo>
                    <a:pt x="1380" y="183"/>
                  </a:lnTo>
                  <a:lnTo>
                    <a:pt x="1380" y="171"/>
                  </a:lnTo>
                  <a:lnTo>
                    <a:pt x="1359" y="175"/>
                  </a:lnTo>
                  <a:lnTo>
                    <a:pt x="1378" y="164"/>
                  </a:lnTo>
                  <a:lnTo>
                    <a:pt x="1364" y="153"/>
                  </a:lnTo>
                  <a:lnTo>
                    <a:pt x="1370" y="150"/>
                  </a:lnTo>
                  <a:lnTo>
                    <a:pt x="1362" y="147"/>
                  </a:lnTo>
                  <a:lnTo>
                    <a:pt x="1359" y="132"/>
                  </a:lnTo>
                  <a:lnTo>
                    <a:pt x="1354" y="132"/>
                  </a:lnTo>
                  <a:lnTo>
                    <a:pt x="1357" y="125"/>
                  </a:lnTo>
                  <a:lnTo>
                    <a:pt x="1354" y="112"/>
                  </a:lnTo>
                  <a:lnTo>
                    <a:pt x="1347" y="112"/>
                  </a:lnTo>
                  <a:lnTo>
                    <a:pt x="1333" y="139"/>
                  </a:lnTo>
                  <a:lnTo>
                    <a:pt x="1339" y="152"/>
                  </a:lnTo>
                  <a:lnTo>
                    <a:pt x="1329" y="159"/>
                  </a:lnTo>
                  <a:lnTo>
                    <a:pt x="1331" y="166"/>
                  </a:lnTo>
                  <a:lnTo>
                    <a:pt x="1329" y="178"/>
                  </a:lnTo>
                  <a:lnTo>
                    <a:pt x="1320" y="178"/>
                  </a:lnTo>
                  <a:lnTo>
                    <a:pt x="1327" y="188"/>
                  </a:lnTo>
                  <a:lnTo>
                    <a:pt x="1322" y="199"/>
                  </a:lnTo>
                  <a:lnTo>
                    <a:pt x="1322" y="188"/>
                  </a:lnTo>
                  <a:lnTo>
                    <a:pt x="1314" y="180"/>
                  </a:lnTo>
                  <a:lnTo>
                    <a:pt x="1308" y="197"/>
                  </a:lnTo>
                  <a:lnTo>
                    <a:pt x="1287" y="213"/>
                  </a:lnTo>
                  <a:lnTo>
                    <a:pt x="1285" y="199"/>
                  </a:lnTo>
                  <a:lnTo>
                    <a:pt x="1284" y="202"/>
                  </a:lnTo>
                  <a:lnTo>
                    <a:pt x="1285" y="190"/>
                  </a:lnTo>
                  <a:lnTo>
                    <a:pt x="1277" y="213"/>
                  </a:lnTo>
                  <a:lnTo>
                    <a:pt x="1263" y="216"/>
                  </a:lnTo>
                  <a:lnTo>
                    <a:pt x="1277" y="212"/>
                  </a:lnTo>
                  <a:lnTo>
                    <a:pt x="1277" y="199"/>
                  </a:lnTo>
                  <a:lnTo>
                    <a:pt x="1273" y="178"/>
                  </a:lnTo>
                  <a:lnTo>
                    <a:pt x="1233" y="188"/>
                  </a:lnTo>
                  <a:lnTo>
                    <a:pt x="1244" y="183"/>
                  </a:lnTo>
                  <a:lnTo>
                    <a:pt x="1240" y="175"/>
                  </a:lnTo>
                  <a:lnTo>
                    <a:pt x="1249" y="180"/>
                  </a:lnTo>
                  <a:lnTo>
                    <a:pt x="1256" y="175"/>
                  </a:lnTo>
                  <a:lnTo>
                    <a:pt x="1252" y="166"/>
                  </a:lnTo>
                  <a:lnTo>
                    <a:pt x="1256" y="159"/>
                  </a:lnTo>
                  <a:lnTo>
                    <a:pt x="1249" y="159"/>
                  </a:lnTo>
                  <a:lnTo>
                    <a:pt x="1254" y="144"/>
                  </a:lnTo>
                  <a:lnTo>
                    <a:pt x="1249" y="132"/>
                  </a:lnTo>
                  <a:lnTo>
                    <a:pt x="1215" y="125"/>
                  </a:lnTo>
                  <a:lnTo>
                    <a:pt x="1254" y="123"/>
                  </a:lnTo>
                  <a:lnTo>
                    <a:pt x="1246" y="104"/>
                  </a:lnTo>
                  <a:lnTo>
                    <a:pt x="1254" y="84"/>
                  </a:lnTo>
                  <a:lnTo>
                    <a:pt x="1249" y="77"/>
                  </a:lnTo>
                  <a:lnTo>
                    <a:pt x="1240" y="87"/>
                  </a:lnTo>
                  <a:lnTo>
                    <a:pt x="1235" y="77"/>
                  </a:lnTo>
                  <a:lnTo>
                    <a:pt x="1209" y="72"/>
                  </a:lnTo>
                  <a:lnTo>
                    <a:pt x="1202" y="58"/>
                  </a:lnTo>
                  <a:lnTo>
                    <a:pt x="1209" y="50"/>
                  </a:lnTo>
                  <a:lnTo>
                    <a:pt x="1195" y="52"/>
                  </a:lnTo>
                  <a:lnTo>
                    <a:pt x="1198" y="49"/>
                  </a:lnTo>
                  <a:lnTo>
                    <a:pt x="1195" y="33"/>
                  </a:lnTo>
                  <a:lnTo>
                    <a:pt x="1184" y="41"/>
                  </a:lnTo>
                  <a:lnTo>
                    <a:pt x="1188" y="22"/>
                  </a:lnTo>
                  <a:lnTo>
                    <a:pt x="1163" y="5"/>
                  </a:lnTo>
                  <a:lnTo>
                    <a:pt x="1139" y="22"/>
                  </a:lnTo>
                  <a:lnTo>
                    <a:pt x="1089" y="0"/>
                  </a:lnTo>
                  <a:lnTo>
                    <a:pt x="1075" y="17"/>
                  </a:lnTo>
                  <a:lnTo>
                    <a:pt x="1076" y="41"/>
                  </a:lnTo>
                  <a:lnTo>
                    <a:pt x="1092" y="43"/>
                  </a:lnTo>
                  <a:lnTo>
                    <a:pt x="1076" y="87"/>
                  </a:lnTo>
                  <a:lnTo>
                    <a:pt x="1089" y="91"/>
                  </a:lnTo>
                  <a:lnTo>
                    <a:pt x="1083" y="93"/>
                  </a:lnTo>
                  <a:lnTo>
                    <a:pt x="1085" y="106"/>
                  </a:lnTo>
                  <a:lnTo>
                    <a:pt x="1089" y="118"/>
                  </a:lnTo>
                  <a:lnTo>
                    <a:pt x="1085" y="128"/>
                  </a:lnTo>
                  <a:lnTo>
                    <a:pt x="1095" y="128"/>
                  </a:lnTo>
                  <a:lnTo>
                    <a:pt x="1092" y="142"/>
                  </a:lnTo>
                  <a:lnTo>
                    <a:pt x="1097" y="147"/>
                  </a:lnTo>
                  <a:lnTo>
                    <a:pt x="1085" y="144"/>
                  </a:lnTo>
                  <a:lnTo>
                    <a:pt x="1085" y="161"/>
                  </a:lnTo>
                  <a:lnTo>
                    <a:pt x="1064" y="171"/>
                  </a:lnTo>
                  <a:lnTo>
                    <a:pt x="1064" y="183"/>
                  </a:lnTo>
                  <a:lnTo>
                    <a:pt x="1089" y="207"/>
                  </a:lnTo>
                  <a:lnTo>
                    <a:pt x="1101" y="265"/>
                  </a:lnTo>
                  <a:lnTo>
                    <a:pt x="1106" y="294"/>
                  </a:lnTo>
                  <a:lnTo>
                    <a:pt x="1111" y="281"/>
                  </a:lnTo>
                  <a:lnTo>
                    <a:pt x="1116" y="295"/>
                  </a:lnTo>
                  <a:lnTo>
                    <a:pt x="1106" y="298"/>
                  </a:lnTo>
                  <a:lnTo>
                    <a:pt x="1087" y="335"/>
                  </a:lnTo>
                  <a:lnTo>
                    <a:pt x="1045" y="368"/>
                  </a:lnTo>
                  <a:lnTo>
                    <a:pt x="1060" y="392"/>
                  </a:lnTo>
                  <a:lnTo>
                    <a:pt x="1064" y="447"/>
                  </a:lnTo>
                  <a:lnTo>
                    <a:pt x="1073" y="455"/>
                  </a:lnTo>
                  <a:lnTo>
                    <a:pt x="1081" y="458"/>
                  </a:lnTo>
                  <a:lnTo>
                    <a:pt x="1071" y="458"/>
                  </a:lnTo>
                  <a:lnTo>
                    <a:pt x="1059" y="472"/>
                  </a:lnTo>
                  <a:lnTo>
                    <a:pt x="1066" y="483"/>
                  </a:lnTo>
                  <a:lnTo>
                    <a:pt x="1062" y="493"/>
                  </a:lnTo>
                  <a:lnTo>
                    <a:pt x="1050" y="483"/>
                  </a:lnTo>
                  <a:lnTo>
                    <a:pt x="1048" y="488"/>
                  </a:lnTo>
                  <a:lnTo>
                    <a:pt x="1043" y="488"/>
                  </a:lnTo>
                  <a:lnTo>
                    <a:pt x="1045" y="500"/>
                  </a:lnTo>
                  <a:lnTo>
                    <a:pt x="1031" y="491"/>
                  </a:lnTo>
                  <a:lnTo>
                    <a:pt x="1015" y="502"/>
                  </a:lnTo>
                  <a:lnTo>
                    <a:pt x="1027" y="488"/>
                  </a:lnTo>
                  <a:lnTo>
                    <a:pt x="1025" y="477"/>
                  </a:lnTo>
                  <a:lnTo>
                    <a:pt x="1015" y="464"/>
                  </a:lnTo>
                  <a:lnTo>
                    <a:pt x="994" y="464"/>
                  </a:lnTo>
                  <a:lnTo>
                    <a:pt x="1008" y="455"/>
                  </a:lnTo>
                  <a:lnTo>
                    <a:pt x="992" y="428"/>
                  </a:lnTo>
                  <a:lnTo>
                    <a:pt x="994" y="418"/>
                  </a:lnTo>
                  <a:lnTo>
                    <a:pt x="989" y="382"/>
                  </a:lnTo>
                  <a:lnTo>
                    <a:pt x="992" y="344"/>
                  </a:lnTo>
                  <a:lnTo>
                    <a:pt x="930" y="336"/>
                  </a:lnTo>
                  <a:lnTo>
                    <a:pt x="921" y="355"/>
                  </a:lnTo>
                  <a:lnTo>
                    <a:pt x="930" y="332"/>
                  </a:lnTo>
                  <a:lnTo>
                    <a:pt x="918" y="320"/>
                  </a:lnTo>
                  <a:lnTo>
                    <a:pt x="885" y="308"/>
                  </a:lnTo>
                  <a:lnTo>
                    <a:pt x="872" y="286"/>
                  </a:lnTo>
                  <a:lnTo>
                    <a:pt x="851" y="272"/>
                  </a:lnTo>
                  <a:lnTo>
                    <a:pt x="813" y="251"/>
                  </a:lnTo>
                  <a:lnTo>
                    <a:pt x="777" y="267"/>
                  </a:lnTo>
                  <a:lnTo>
                    <a:pt x="785" y="257"/>
                  </a:lnTo>
                  <a:lnTo>
                    <a:pt x="785" y="243"/>
                  </a:lnTo>
                  <a:lnTo>
                    <a:pt x="769" y="188"/>
                  </a:lnTo>
                  <a:lnTo>
                    <a:pt x="750" y="183"/>
                  </a:lnTo>
                  <a:lnTo>
                    <a:pt x="748" y="197"/>
                  </a:lnTo>
                  <a:lnTo>
                    <a:pt x="745" y="180"/>
                  </a:lnTo>
                  <a:lnTo>
                    <a:pt x="0" y="180"/>
                  </a:lnTo>
                  <a:lnTo>
                    <a:pt x="0" y="291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1454" name=""/>
          <p:cNvSpPr/>
          <p:nvPr/>
        </p:nvSpPr>
        <p:spPr>
          <a:xfrm>
            <a:off x="2592360" y="3763800"/>
            <a:ext cx="33480" cy="38160"/>
          </a:xfrm>
          <a:custGeom>
            <a:avLst/>
            <a:gdLst/>
            <a:ahLst/>
            <a:rect l="l" t="t" r="r" b="b"/>
            <a:pathLst>
              <a:path w="21" h="24">
                <a:moveTo>
                  <a:pt x="4" y="0"/>
                </a:moveTo>
                <a:lnTo>
                  <a:pt x="18" y="12"/>
                </a:lnTo>
                <a:lnTo>
                  <a:pt x="21" y="24"/>
                </a:lnTo>
                <a:lnTo>
                  <a:pt x="4" y="20"/>
                </a:lnTo>
                <a:lnTo>
                  <a:pt x="0" y="0"/>
                </a:lnTo>
                <a:lnTo>
                  <a:pt x="4" y="0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8640" bIns="-86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1455" name=""/>
          <p:cNvGrpSpPr/>
          <p:nvPr/>
        </p:nvGrpSpPr>
        <p:grpSpPr>
          <a:xfrm>
            <a:off x="2592360" y="3763800"/>
            <a:ext cx="33480" cy="38160"/>
            <a:chOff x="2592360" y="3763800"/>
            <a:chExt cx="33480" cy="38160"/>
          </a:xfrm>
        </p:grpSpPr>
        <p:sp>
          <p:nvSpPr>
            <p:cNvPr id="1456" name=""/>
            <p:cNvSpPr/>
            <p:nvPr/>
          </p:nvSpPr>
          <p:spPr>
            <a:xfrm>
              <a:off x="2592360" y="3763800"/>
              <a:ext cx="33480" cy="38160"/>
            </a:xfrm>
            <a:custGeom>
              <a:avLst/>
              <a:gdLst/>
              <a:ahLst/>
              <a:rect l="l" t="t" r="r" b="b"/>
              <a:pathLst>
                <a:path w="21" h="24">
                  <a:moveTo>
                    <a:pt x="4" y="0"/>
                  </a:moveTo>
                  <a:lnTo>
                    <a:pt x="18" y="12"/>
                  </a:lnTo>
                  <a:lnTo>
                    <a:pt x="21" y="24"/>
                  </a:lnTo>
                  <a:lnTo>
                    <a:pt x="4" y="20"/>
                  </a:lnTo>
                  <a:lnTo>
                    <a:pt x="0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8640" bIns="-864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457" name=""/>
            <p:cNvSpPr/>
            <p:nvPr/>
          </p:nvSpPr>
          <p:spPr>
            <a:xfrm>
              <a:off x="2592360" y="3763800"/>
              <a:ext cx="33480" cy="38160"/>
            </a:xfrm>
            <a:custGeom>
              <a:avLst/>
              <a:gdLst/>
              <a:ahLst/>
              <a:rect l="l" t="t" r="r" b="b"/>
              <a:pathLst>
                <a:path w="21" h="24">
                  <a:moveTo>
                    <a:pt x="4" y="0"/>
                  </a:moveTo>
                  <a:lnTo>
                    <a:pt x="18" y="12"/>
                  </a:lnTo>
                  <a:lnTo>
                    <a:pt x="21" y="24"/>
                  </a:lnTo>
                  <a:lnTo>
                    <a:pt x="4" y="20"/>
                  </a:lnTo>
                  <a:lnTo>
                    <a:pt x="0" y="0"/>
                  </a:lnTo>
                  <a:lnTo>
                    <a:pt x="4" y="0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8640" bIns="-864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1458" name=""/>
          <p:cNvSpPr/>
          <p:nvPr/>
        </p:nvSpPr>
        <p:spPr>
          <a:xfrm>
            <a:off x="2394000" y="2114640"/>
            <a:ext cx="528480" cy="395280"/>
          </a:xfrm>
          <a:custGeom>
            <a:avLst/>
            <a:gdLst/>
            <a:ahLst/>
            <a:rect l="l" t="t" r="r" b="b"/>
            <a:pathLst>
              <a:path w="333" h="249">
                <a:moveTo>
                  <a:pt x="153" y="88"/>
                </a:moveTo>
                <a:lnTo>
                  <a:pt x="143" y="86"/>
                </a:lnTo>
                <a:lnTo>
                  <a:pt x="141" y="79"/>
                </a:lnTo>
                <a:lnTo>
                  <a:pt x="120" y="82"/>
                </a:lnTo>
                <a:lnTo>
                  <a:pt x="108" y="91"/>
                </a:lnTo>
                <a:lnTo>
                  <a:pt x="95" y="88"/>
                </a:lnTo>
                <a:lnTo>
                  <a:pt x="82" y="74"/>
                </a:lnTo>
                <a:lnTo>
                  <a:pt x="73" y="79"/>
                </a:lnTo>
                <a:lnTo>
                  <a:pt x="73" y="72"/>
                </a:lnTo>
                <a:lnTo>
                  <a:pt x="85" y="55"/>
                </a:lnTo>
                <a:lnTo>
                  <a:pt x="37" y="84"/>
                </a:lnTo>
                <a:lnTo>
                  <a:pt x="24" y="86"/>
                </a:lnTo>
                <a:lnTo>
                  <a:pt x="22" y="74"/>
                </a:lnTo>
                <a:lnTo>
                  <a:pt x="0" y="84"/>
                </a:lnTo>
                <a:lnTo>
                  <a:pt x="16" y="63"/>
                </a:lnTo>
                <a:lnTo>
                  <a:pt x="45" y="36"/>
                </a:lnTo>
                <a:lnTo>
                  <a:pt x="54" y="31"/>
                </a:lnTo>
                <a:lnTo>
                  <a:pt x="64" y="14"/>
                </a:lnTo>
                <a:lnTo>
                  <a:pt x="66" y="22"/>
                </a:lnTo>
                <a:lnTo>
                  <a:pt x="74" y="6"/>
                </a:lnTo>
                <a:lnTo>
                  <a:pt x="74" y="19"/>
                </a:lnTo>
                <a:lnTo>
                  <a:pt x="80" y="0"/>
                </a:lnTo>
                <a:lnTo>
                  <a:pt x="95" y="4"/>
                </a:lnTo>
                <a:lnTo>
                  <a:pt x="101" y="23"/>
                </a:lnTo>
                <a:lnTo>
                  <a:pt x="101" y="6"/>
                </a:lnTo>
                <a:lnTo>
                  <a:pt x="115" y="9"/>
                </a:lnTo>
                <a:lnTo>
                  <a:pt x="127" y="38"/>
                </a:lnTo>
                <a:lnTo>
                  <a:pt x="144" y="36"/>
                </a:lnTo>
                <a:lnTo>
                  <a:pt x="143" y="47"/>
                </a:lnTo>
                <a:lnTo>
                  <a:pt x="148" y="57"/>
                </a:lnTo>
                <a:lnTo>
                  <a:pt x="148" y="72"/>
                </a:lnTo>
                <a:lnTo>
                  <a:pt x="155" y="74"/>
                </a:lnTo>
                <a:lnTo>
                  <a:pt x="153" y="88"/>
                </a:lnTo>
                <a:lnTo>
                  <a:pt x="157" y="88"/>
                </a:lnTo>
                <a:lnTo>
                  <a:pt x="157" y="86"/>
                </a:lnTo>
                <a:lnTo>
                  <a:pt x="160" y="93"/>
                </a:lnTo>
                <a:lnTo>
                  <a:pt x="230" y="107"/>
                </a:lnTo>
                <a:lnTo>
                  <a:pt x="244" y="126"/>
                </a:lnTo>
                <a:lnTo>
                  <a:pt x="244" y="134"/>
                </a:lnTo>
                <a:lnTo>
                  <a:pt x="252" y="144"/>
                </a:lnTo>
                <a:lnTo>
                  <a:pt x="244" y="142"/>
                </a:lnTo>
                <a:lnTo>
                  <a:pt x="244" y="153"/>
                </a:lnTo>
                <a:lnTo>
                  <a:pt x="230" y="146"/>
                </a:lnTo>
                <a:lnTo>
                  <a:pt x="225" y="151"/>
                </a:lnTo>
                <a:lnTo>
                  <a:pt x="225" y="139"/>
                </a:lnTo>
                <a:lnTo>
                  <a:pt x="221" y="142"/>
                </a:lnTo>
                <a:lnTo>
                  <a:pt x="219" y="129"/>
                </a:lnTo>
                <a:lnTo>
                  <a:pt x="211" y="129"/>
                </a:lnTo>
                <a:lnTo>
                  <a:pt x="217" y="146"/>
                </a:lnTo>
                <a:lnTo>
                  <a:pt x="209" y="165"/>
                </a:lnTo>
                <a:lnTo>
                  <a:pt x="209" y="192"/>
                </a:lnTo>
                <a:lnTo>
                  <a:pt x="195" y="202"/>
                </a:lnTo>
                <a:lnTo>
                  <a:pt x="192" y="216"/>
                </a:lnTo>
                <a:lnTo>
                  <a:pt x="195" y="223"/>
                </a:lnTo>
                <a:lnTo>
                  <a:pt x="186" y="223"/>
                </a:lnTo>
                <a:lnTo>
                  <a:pt x="181" y="235"/>
                </a:lnTo>
                <a:lnTo>
                  <a:pt x="195" y="235"/>
                </a:lnTo>
                <a:lnTo>
                  <a:pt x="221" y="213"/>
                </a:lnTo>
                <a:lnTo>
                  <a:pt x="233" y="216"/>
                </a:lnTo>
                <a:lnTo>
                  <a:pt x="244" y="208"/>
                </a:lnTo>
                <a:lnTo>
                  <a:pt x="268" y="208"/>
                </a:lnTo>
                <a:lnTo>
                  <a:pt x="265" y="197"/>
                </a:lnTo>
                <a:lnTo>
                  <a:pt x="249" y="194"/>
                </a:lnTo>
                <a:lnTo>
                  <a:pt x="263" y="180"/>
                </a:lnTo>
                <a:lnTo>
                  <a:pt x="282" y="172"/>
                </a:lnTo>
                <a:lnTo>
                  <a:pt x="306" y="175"/>
                </a:lnTo>
                <a:lnTo>
                  <a:pt x="301" y="165"/>
                </a:lnTo>
                <a:lnTo>
                  <a:pt x="308" y="167"/>
                </a:lnTo>
                <a:lnTo>
                  <a:pt x="333" y="153"/>
                </a:lnTo>
                <a:lnTo>
                  <a:pt x="320" y="167"/>
                </a:lnTo>
                <a:lnTo>
                  <a:pt x="324" y="170"/>
                </a:lnTo>
                <a:lnTo>
                  <a:pt x="322" y="175"/>
                </a:lnTo>
                <a:lnTo>
                  <a:pt x="324" y="186"/>
                </a:lnTo>
                <a:lnTo>
                  <a:pt x="308" y="194"/>
                </a:lnTo>
                <a:lnTo>
                  <a:pt x="282" y="189"/>
                </a:lnTo>
                <a:lnTo>
                  <a:pt x="265" y="197"/>
                </a:lnTo>
                <a:lnTo>
                  <a:pt x="268" y="208"/>
                </a:lnTo>
                <a:lnTo>
                  <a:pt x="246" y="227"/>
                </a:lnTo>
                <a:lnTo>
                  <a:pt x="209" y="249"/>
                </a:lnTo>
                <a:lnTo>
                  <a:pt x="184" y="249"/>
                </a:lnTo>
                <a:lnTo>
                  <a:pt x="176" y="245"/>
                </a:lnTo>
                <a:lnTo>
                  <a:pt x="181" y="235"/>
                </a:lnTo>
                <a:lnTo>
                  <a:pt x="186" y="223"/>
                </a:lnTo>
                <a:lnTo>
                  <a:pt x="188" y="216"/>
                </a:lnTo>
                <a:lnTo>
                  <a:pt x="192" y="216"/>
                </a:lnTo>
                <a:lnTo>
                  <a:pt x="195" y="202"/>
                </a:lnTo>
                <a:lnTo>
                  <a:pt x="186" y="170"/>
                </a:lnTo>
                <a:lnTo>
                  <a:pt x="178" y="172"/>
                </a:lnTo>
                <a:lnTo>
                  <a:pt x="169" y="183"/>
                </a:lnTo>
                <a:lnTo>
                  <a:pt x="165" y="180"/>
                </a:lnTo>
                <a:lnTo>
                  <a:pt x="178" y="158"/>
                </a:lnTo>
                <a:lnTo>
                  <a:pt x="174" y="129"/>
                </a:lnTo>
                <a:lnTo>
                  <a:pt x="155" y="115"/>
                </a:lnTo>
                <a:lnTo>
                  <a:pt x="143" y="115"/>
                </a:lnTo>
                <a:lnTo>
                  <a:pt x="143" y="126"/>
                </a:lnTo>
                <a:lnTo>
                  <a:pt x="134" y="129"/>
                </a:lnTo>
                <a:lnTo>
                  <a:pt x="134" y="142"/>
                </a:lnTo>
                <a:lnTo>
                  <a:pt x="130" y="144"/>
                </a:lnTo>
                <a:lnTo>
                  <a:pt x="127" y="134"/>
                </a:lnTo>
                <a:lnTo>
                  <a:pt x="118" y="148"/>
                </a:lnTo>
                <a:lnTo>
                  <a:pt x="111" y="183"/>
                </a:lnTo>
                <a:lnTo>
                  <a:pt x="118" y="199"/>
                </a:lnTo>
                <a:lnTo>
                  <a:pt x="118" y="216"/>
                </a:lnTo>
                <a:lnTo>
                  <a:pt x="108" y="238"/>
                </a:lnTo>
                <a:lnTo>
                  <a:pt x="99" y="246"/>
                </a:lnTo>
                <a:lnTo>
                  <a:pt x="91" y="240"/>
                </a:lnTo>
                <a:lnTo>
                  <a:pt x="85" y="226"/>
                </a:lnTo>
                <a:lnTo>
                  <a:pt x="85" y="197"/>
                </a:lnTo>
                <a:lnTo>
                  <a:pt x="92" y="153"/>
                </a:lnTo>
                <a:lnTo>
                  <a:pt x="101" y="134"/>
                </a:lnTo>
                <a:lnTo>
                  <a:pt x="99" y="129"/>
                </a:lnTo>
                <a:lnTo>
                  <a:pt x="95" y="144"/>
                </a:lnTo>
                <a:lnTo>
                  <a:pt x="82" y="153"/>
                </a:lnTo>
                <a:lnTo>
                  <a:pt x="85" y="144"/>
                </a:lnTo>
                <a:lnTo>
                  <a:pt x="99" y="117"/>
                </a:lnTo>
                <a:lnTo>
                  <a:pt x="109" y="110"/>
                </a:lnTo>
                <a:lnTo>
                  <a:pt x="109" y="117"/>
                </a:lnTo>
                <a:lnTo>
                  <a:pt x="136" y="103"/>
                </a:lnTo>
                <a:lnTo>
                  <a:pt x="146" y="110"/>
                </a:lnTo>
                <a:lnTo>
                  <a:pt x="151" y="103"/>
                </a:lnTo>
                <a:lnTo>
                  <a:pt x="163" y="105"/>
                </a:lnTo>
                <a:lnTo>
                  <a:pt x="157" y="88"/>
                </a:lnTo>
                <a:lnTo>
                  <a:pt x="153" y="88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1459" name=""/>
          <p:cNvGrpSpPr/>
          <p:nvPr/>
        </p:nvGrpSpPr>
        <p:grpSpPr>
          <a:xfrm>
            <a:off x="2394000" y="2114640"/>
            <a:ext cx="528480" cy="395280"/>
            <a:chOff x="2394000" y="2114640"/>
            <a:chExt cx="528480" cy="395280"/>
          </a:xfrm>
        </p:grpSpPr>
        <p:sp>
          <p:nvSpPr>
            <p:cNvPr id="1460" name=""/>
            <p:cNvSpPr/>
            <p:nvPr/>
          </p:nvSpPr>
          <p:spPr>
            <a:xfrm>
              <a:off x="2394000" y="2114640"/>
              <a:ext cx="528480" cy="395280"/>
            </a:xfrm>
            <a:custGeom>
              <a:avLst/>
              <a:gdLst/>
              <a:ahLst/>
              <a:rect l="l" t="t" r="r" b="b"/>
              <a:pathLst>
                <a:path w="333" h="249">
                  <a:moveTo>
                    <a:pt x="153" y="88"/>
                  </a:moveTo>
                  <a:lnTo>
                    <a:pt x="143" y="86"/>
                  </a:lnTo>
                  <a:lnTo>
                    <a:pt x="141" y="79"/>
                  </a:lnTo>
                  <a:lnTo>
                    <a:pt x="120" y="82"/>
                  </a:lnTo>
                  <a:lnTo>
                    <a:pt x="108" y="91"/>
                  </a:lnTo>
                  <a:lnTo>
                    <a:pt x="95" y="88"/>
                  </a:lnTo>
                  <a:lnTo>
                    <a:pt x="82" y="74"/>
                  </a:lnTo>
                  <a:lnTo>
                    <a:pt x="73" y="79"/>
                  </a:lnTo>
                  <a:lnTo>
                    <a:pt x="73" y="72"/>
                  </a:lnTo>
                  <a:lnTo>
                    <a:pt x="85" y="55"/>
                  </a:lnTo>
                  <a:lnTo>
                    <a:pt x="37" y="84"/>
                  </a:lnTo>
                  <a:lnTo>
                    <a:pt x="24" y="86"/>
                  </a:lnTo>
                  <a:lnTo>
                    <a:pt x="22" y="74"/>
                  </a:lnTo>
                  <a:lnTo>
                    <a:pt x="0" y="84"/>
                  </a:lnTo>
                  <a:lnTo>
                    <a:pt x="16" y="63"/>
                  </a:lnTo>
                  <a:lnTo>
                    <a:pt x="45" y="36"/>
                  </a:lnTo>
                  <a:lnTo>
                    <a:pt x="54" y="31"/>
                  </a:lnTo>
                  <a:lnTo>
                    <a:pt x="64" y="14"/>
                  </a:lnTo>
                  <a:lnTo>
                    <a:pt x="66" y="22"/>
                  </a:lnTo>
                  <a:lnTo>
                    <a:pt x="74" y="6"/>
                  </a:lnTo>
                  <a:lnTo>
                    <a:pt x="74" y="19"/>
                  </a:lnTo>
                  <a:lnTo>
                    <a:pt x="80" y="0"/>
                  </a:lnTo>
                  <a:lnTo>
                    <a:pt x="95" y="4"/>
                  </a:lnTo>
                  <a:lnTo>
                    <a:pt x="101" y="23"/>
                  </a:lnTo>
                  <a:lnTo>
                    <a:pt x="101" y="6"/>
                  </a:lnTo>
                  <a:lnTo>
                    <a:pt x="115" y="9"/>
                  </a:lnTo>
                  <a:lnTo>
                    <a:pt x="127" y="38"/>
                  </a:lnTo>
                  <a:lnTo>
                    <a:pt x="144" y="36"/>
                  </a:lnTo>
                  <a:lnTo>
                    <a:pt x="143" y="47"/>
                  </a:lnTo>
                  <a:lnTo>
                    <a:pt x="148" y="57"/>
                  </a:lnTo>
                  <a:lnTo>
                    <a:pt x="148" y="72"/>
                  </a:lnTo>
                  <a:lnTo>
                    <a:pt x="155" y="74"/>
                  </a:lnTo>
                  <a:lnTo>
                    <a:pt x="153" y="88"/>
                  </a:lnTo>
                  <a:lnTo>
                    <a:pt x="157" y="88"/>
                  </a:lnTo>
                  <a:lnTo>
                    <a:pt x="157" y="86"/>
                  </a:lnTo>
                  <a:lnTo>
                    <a:pt x="160" y="93"/>
                  </a:lnTo>
                  <a:lnTo>
                    <a:pt x="230" y="107"/>
                  </a:lnTo>
                  <a:lnTo>
                    <a:pt x="244" y="126"/>
                  </a:lnTo>
                  <a:lnTo>
                    <a:pt x="244" y="134"/>
                  </a:lnTo>
                  <a:lnTo>
                    <a:pt x="252" y="144"/>
                  </a:lnTo>
                  <a:lnTo>
                    <a:pt x="244" y="142"/>
                  </a:lnTo>
                  <a:lnTo>
                    <a:pt x="244" y="153"/>
                  </a:lnTo>
                  <a:lnTo>
                    <a:pt x="230" y="146"/>
                  </a:lnTo>
                  <a:lnTo>
                    <a:pt x="225" y="151"/>
                  </a:lnTo>
                  <a:lnTo>
                    <a:pt x="225" y="139"/>
                  </a:lnTo>
                  <a:lnTo>
                    <a:pt x="221" y="142"/>
                  </a:lnTo>
                  <a:lnTo>
                    <a:pt x="219" y="129"/>
                  </a:lnTo>
                  <a:lnTo>
                    <a:pt x="211" y="129"/>
                  </a:lnTo>
                  <a:lnTo>
                    <a:pt x="217" y="146"/>
                  </a:lnTo>
                  <a:lnTo>
                    <a:pt x="209" y="165"/>
                  </a:lnTo>
                  <a:lnTo>
                    <a:pt x="209" y="192"/>
                  </a:lnTo>
                  <a:lnTo>
                    <a:pt x="195" y="202"/>
                  </a:lnTo>
                  <a:lnTo>
                    <a:pt x="192" y="216"/>
                  </a:lnTo>
                  <a:lnTo>
                    <a:pt x="195" y="223"/>
                  </a:lnTo>
                  <a:lnTo>
                    <a:pt x="186" y="223"/>
                  </a:lnTo>
                  <a:lnTo>
                    <a:pt x="181" y="235"/>
                  </a:lnTo>
                  <a:lnTo>
                    <a:pt x="195" y="235"/>
                  </a:lnTo>
                  <a:lnTo>
                    <a:pt x="221" y="213"/>
                  </a:lnTo>
                  <a:lnTo>
                    <a:pt x="233" y="216"/>
                  </a:lnTo>
                  <a:lnTo>
                    <a:pt x="244" y="208"/>
                  </a:lnTo>
                  <a:lnTo>
                    <a:pt x="268" y="208"/>
                  </a:lnTo>
                  <a:lnTo>
                    <a:pt x="265" y="197"/>
                  </a:lnTo>
                  <a:lnTo>
                    <a:pt x="249" y="194"/>
                  </a:lnTo>
                  <a:lnTo>
                    <a:pt x="263" y="180"/>
                  </a:lnTo>
                  <a:lnTo>
                    <a:pt x="282" y="172"/>
                  </a:lnTo>
                  <a:lnTo>
                    <a:pt x="306" y="175"/>
                  </a:lnTo>
                  <a:lnTo>
                    <a:pt x="301" y="165"/>
                  </a:lnTo>
                  <a:lnTo>
                    <a:pt x="308" y="167"/>
                  </a:lnTo>
                  <a:lnTo>
                    <a:pt x="333" y="153"/>
                  </a:lnTo>
                  <a:lnTo>
                    <a:pt x="320" y="167"/>
                  </a:lnTo>
                  <a:lnTo>
                    <a:pt x="324" y="170"/>
                  </a:lnTo>
                  <a:lnTo>
                    <a:pt x="322" y="175"/>
                  </a:lnTo>
                  <a:lnTo>
                    <a:pt x="324" y="186"/>
                  </a:lnTo>
                  <a:lnTo>
                    <a:pt x="308" y="194"/>
                  </a:lnTo>
                  <a:lnTo>
                    <a:pt x="282" y="189"/>
                  </a:lnTo>
                  <a:lnTo>
                    <a:pt x="265" y="197"/>
                  </a:lnTo>
                  <a:lnTo>
                    <a:pt x="268" y="208"/>
                  </a:lnTo>
                  <a:lnTo>
                    <a:pt x="246" y="227"/>
                  </a:lnTo>
                  <a:lnTo>
                    <a:pt x="209" y="249"/>
                  </a:lnTo>
                  <a:lnTo>
                    <a:pt x="184" y="249"/>
                  </a:lnTo>
                  <a:lnTo>
                    <a:pt x="176" y="245"/>
                  </a:lnTo>
                  <a:lnTo>
                    <a:pt x="181" y="235"/>
                  </a:lnTo>
                  <a:lnTo>
                    <a:pt x="186" y="223"/>
                  </a:lnTo>
                  <a:lnTo>
                    <a:pt x="188" y="216"/>
                  </a:lnTo>
                  <a:lnTo>
                    <a:pt x="192" y="216"/>
                  </a:lnTo>
                  <a:lnTo>
                    <a:pt x="195" y="202"/>
                  </a:lnTo>
                  <a:lnTo>
                    <a:pt x="186" y="170"/>
                  </a:lnTo>
                  <a:lnTo>
                    <a:pt x="178" y="172"/>
                  </a:lnTo>
                  <a:lnTo>
                    <a:pt x="169" y="183"/>
                  </a:lnTo>
                  <a:lnTo>
                    <a:pt x="165" y="180"/>
                  </a:lnTo>
                  <a:lnTo>
                    <a:pt x="178" y="158"/>
                  </a:lnTo>
                  <a:lnTo>
                    <a:pt x="174" y="129"/>
                  </a:lnTo>
                  <a:lnTo>
                    <a:pt x="155" y="115"/>
                  </a:lnTo>
                  <a:lnTo>
                    <a:pt x="143" y="115"/>
                  </a:lnTo>
                  <a:lnTo>
                    <a:pt x="143" y="126"/>
                  </a:lnTo>
                  <a:lnTo>
                    <a:pt x="134" y="129"/>
                  </a:lnTo>
                  <a:lnTo>
                    <a:pt x="134" y="142"/>
                  </a:lnTo>
                  <a:lnTo>
                    <a:pt x="130" y="144"/>
                  </a:lnTo>
                  <a:lnTo>
                    <a:pt x="127" y="134"/>
                  </a:lnTo>
                  <a:lnTo>
                    <a:pt x="118" y="148"/>
                  </a:lnTo>
                  <a:lnTo>
                    <a:pt x="111" y="183"/>
                  </a:lnTo>
                  <a:lnTo>
                    <a:pt x="118" y="199"/>
                  </a:lnTo>
                  <a:lnTo>
                    <a:pt x="118" y="216"/>
                  </a:lnTo>
                  <a:lnTo>
                    <a:pt x="108" y="238"/>
                  </a:lnTo>
                  <a:lnTo>
                    <a:pt x="99" y="246"/>
                  </a:lnTo>
                  <a:lnTo>
                    <a:pt x="91" y="240"/>
                  </a:lnTo>
                  <a:lnTo>
                    <a:pt x="85" y="226"/>
                  </a:lnTo>
                  <a:lnTo>
                    <a:pt x="85" y="197"/>
                  </a:lnTo>
                  <a:lnTo>
                    <a:pt x="92" y="153"/>
                  </a:lnTo>
                  <a:lnTo>
                    <a:pt x="101" y="134"/>
                  </a:lnTo>
                  <a:lnTo>
                    <a:pt x="99" y="129"/>
                  </a:lnTo>
                  <a:lnTo>
                    <a:pt x="95" y="144"/>
                  </a:lnTo>
                  <a:lnTo>
                    <a:pt x="82" y="153"/>
                  </a:lnTo>
                  <a:lnTo>
                    <a:pt x="85" y="144"/>
                  </a:lnTo>
                  <a:lnTo>
                    <a:pt x="99" y="117"/>
                  </a:lnTo>
                  <a:lnTo>
                    <a:pt x="109" y="110"/>
                  </a:lnTo>
                  <a:lnTo>
                    <a:pt x="109" y="117"/>
                  </a:lnTo>
                  <a:lnTo>
                    <a:pt x="136" y="103"/>
                  </a:lnTo>
                  <a:lnTo>
                    <a:pt x="146" y="110"/>
                  </a:lnTo>
                  <a:lnTo>
                    <a:pt x="151" y="103"/>
                  </a:lnTo>
                  <a:lnTo>
                    <a:pt x="163" y="105"/>
                  </a:lnTo>
                  <a:lnTo>
                    <a:pt x="157" y="88"/>
                  </a:lnTo>
                  <a:lnTo>
                    <a:pt x="153" y="88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461" name=""/>
            <p:cNvSpPr/>
            <p:nvPr/>
          </p:nvSpPr>
          <p:spPr>
            <a:xfrm>
              <a:off x="2394000" y="2114640"/>
              <a:ext cx="528480" cy="395280"/>
            </a:xfrm>
            <a:custGeom>
              <a:avLst/>
              <a:gdLst/>
              <a:ahLst/>
              <a:rect l="l" t="t" r="r" b="b"/>
              <a:pathLst>
                <a:path w="333" h="249">
                  <a:moveTo>
                    <a:pt x="153" y="88"/>
                  </a:moveTo>
                  <a:lnTo>
                    <a:pt x="143" y="86"/>
                  </a:lnTo>
                  <a:lnTo>
                    <a:pt x="141" y="79"/>
                  </a:lnTo>
                  <a:lnTo>
                    <a:pt x="120" y="82"/>
                  </a:lnTo>
                  <a:lnTo>
                    <a:pt x="108" y="91"/>
                  </a:lnTo>
                  <a:lnTo>
                    <a:pt x="95" y="88"/>
                  </a:lnTo>
                  <a:lnTo>
                    <a:pt x="82" y="74"/>
                  </a:lnTo>
                  <a:lnTo>
                    <a:pt x="73" y="79"/>
                  </a:lnTo>
                  <a:lnTo>
                    <a:pt x="73" y="72"/>
                  </a:lnTo>
                  <a:lnTo>
                    <a:pt x="85" y="55"/>
                  </a:lnTo>
                  <a:lnTo>
                    <a:pt x="37" y="84"/>
                  </a:lnTo>
                  <a:lnTo>
                    <a:pt x="24" y="86"/>
                  </a:lnTo>
                  <a:lnTo>
                    <a:pt x="22" y="74"/>
                  </a:lnTo>
                  <a:lnTo>
                    <a:pt x="0" y="84"/>
                  </a:lnTo>
                  <a:lnTo>
                    <a:pt x="16" y="63"/>
                  </a:lnTo>
                  <a:lnTo>
                    <a:pt x="45" y="36"/>
                  </a:lnTo>
                  <a:lnTo>
                    <a:pt x="54" y="31"/>
                  </a:lnTo>
                  <a:lnTo>
                    <a:pt x="64" y="14"/>
                  </a:lnTo>
                  <a:lnTo>
                    <a:pt x="66" y="22"/>
                  </a:lnTo>
                  <a:lnTo>
                    <a:pt x="74" y="6"/>
                  </a:lnTo>
                  <a:lnTo>
                    <a:pt x="74" y="19"/>
                  </a:lnTo>
                  <a:lnTo>
                    <a:pt x="80" y="0"/>
                  </a:lnTo>
                  <a:lnTo>
                    <a:pt x="95" y="4"/>
                  </a:lnTo>
                  <a:lnTo>
                    <a:pt x="101" y="23"/>
                  </a:lnTo>
                  <a:lnTo>
                    <a:pt x="101" y="6"/>
                  </a:lnTo>
                  <a:lnTo>
                    <a:pt x="115" y="9"/>
                  </a:lnTo>
                  <a:lnTo>
                    <a:pt x="127" y="38"/>
                  </a:lnTo>
                  <a:lnTo>
                    <a:pt x="144" y="36"/>
                  </a:lnTo>
                  <a:lnTo>
                    <a:pt x="143" y="47"/>
                  </a:lnTo>
                  <a:lnTo>
                    <a:pt x="148" y="57"/>
                  </a:lnTo>
                  <a:lnTo>
                    <a:pt x="148" y="72"/>
                  </a:lnTo>
                  <a:lnTo>
                    <a:pt x="155" y="74"/>
                  </a:lnTo>
                  <a:lnTo>
                    <a:pt x="153" y="88"/>
                  </a:lnTo>
                  <a:lnTo>
                    <a:pt x="157" y="88"/>
                  </a:lnTo>
                  <a:lnTo>
                    <a:pt x="157" y="86"/>
                  </a:lnTo>
                  <a:lnTo>
                    <a:pt x="160" y="93"/>
                  </a:lnTo>
                  <a:lnTo>
                    <a:pt x="230" y="107"/>
                  </a:lnTo>
                  <a:lnTo>
                    <a:pt x="244" y="126"/>
                  </a:lnTo>
                  <a:lnTo>
                    <a:pt x="244" y="134"/>
                  </a:lnTo>
                  <a:lnTo>
                    <a:pt x="252" y="144"/>
                  </a:lnTo>
                  <a:lnTo>
                    <a:pt x="244" y="142"/>
                  </a:lnTo>
                  <a:lnTo>
                    <a:pt x="244" y="153"/>
                  </a:lnTo>
                  <a:lnTo>
                    <a:pt x="230" y="146"/>
                  </a:lnTo>
                  <a:lnTo>
                    <a:pt x="225" y="151"/>
                  </a:lnTo>
                  <a:lnTo>
                    <a:pt x="225" y="139"/>
                  </a:lnTo>
                  <a:lnTo>
                    <a:pt x="221" y="142"/>
                  </a:lnTo>
                  <a:lnTo>
                    <a:pt x="219" y="129"/>
                  </a:lnTo>
                  <a:lnTo>
                    <a:pt x="211" y="129"/>
                  </a:lnTo>
                  <a:lnTo>
                    <a:pt x="217" y="146"/>
                  </a:lnTo>
                  <a:lnTo>
                    <a:pt x="209" y="165"/>
                  </a:lnTo>
                  <a:lnTo>
                    <a:pt x="209" y="192"/>
                  </a:lnTo>
                  <a:lnTo>
                    <a:pt x="195" y="202"/>
                  </a:lnTo>
                  <a:lnTo>
                    <a:pt x="192" y="216"/>
                  </a:lnTo>
                  <a:lnTo>
                    <a:pt x="195" y="223"/>
                  </a:lnTo>
                  <a:lnTo>
                    <a:pt x="186" y="223"/>
                  </a:lnTo>
                  <a:lnTo>
                    <a:pt x="181" y="235"/>
                  </a:lnTo>
                  <a:lnTo>
                    <a:pt x="195" y="235"/>
                  </a:lnTo>
                  <a:lnTo>
                    <a:pt x="221" y="213"/>
                  </a:lnTo>
                  <a:lnTo>
                    <a:pt x="233" y="216"/>
                  </a:lnTo>
                  <a:lnTo>
                    <a:pt x="244" y="208"/>
                  </a:lnTo>
                  <a:lnTo>
                    <a:pt x="268" y="208"/>
                  </a:lnTo>
                  <a:lnTo>
                    <a:pt x="265" y="197"/>
                  </a:lnTo>
                  <a:lnTo>
                    <a:pt x="249" y="194"/>
                  </a:lnTo>
                  <a:lnTo>
                    <a:pt x="263" y="180"/>
                  </a:lnTo>
                  <a:lnTo>
                    <a:pt x="282" y="172"/>
                  </a:lnTo>
                  <a:lnTo>
                    <a:pt x="306" y="175"/>
                  </a:lnTo>
                  <a:lnTo>
                    <a:pt x="301" y="165"/>
                  </a:lnTo>
                  <a:lnTo>
                    <a:pt x="308" y="167"/>
                  </a:lnTo>
                  <a:lnTo>
                    <a:pt x="333" y="153"/>
                  </a:lnTo>
                  <a:lnTo>
                    <a:pt x="320" y="167"/>
                  </a:lnTo>
                  <a:lnTo>
                    <a:pt x="324" y="170"/>
                  </a:lnTo>
                  <a:lnTo>
                    <a:pt x="322" y="175"/>
                  </a:lnTo>
                  <a:lnTo>
                    <a:pt x="324" y="186"/>
                  </a:lnTo>
                  <a:lnTo>
                    <a:pt x="308" y="194"/>
                  </a:lnTo>
                  <a:lnTo>
                    <a:pt x="282" y="189"/>
                  </a:lnTo>
                  <a:lnTo>
                    <a:pt x="265" y="197"/>
                  </a:lnTo>
                  <a:lnTo>
                    <a:pt x="268" y="208"/>
                  </a:lnTo>
                  <a:lnTo>
                    <a:pt x="246" y="227"/>
                  </a:lnTo>
                  <a:lnTo>
                    <a:pt x="209" y="249"/>
                  </a:lnTo>
                  <a:lnTo>
                    <a:pt x="184" y="249"/>
                  </a:lnTo>
                  <a:lnTo>
                    <a:pt x="176" y="245"/>
                  </a:lnTo>
                  <a:lnTo>
                    <a:pt x="181" y="235"/>
                  </a:lnTo>
                  <a:lnTo>
                    <a:pt x="186" y="223"/>
                  </a:lnTo>
                  <a:lnTo>
                    <a:pt x="188" y="216"/>
                  </a:lnTo>
                  <a:lnTo>
                    <a:pt x="192" y="216"/>
                  </a:lnTo>
                  <a:lnTo>
                    <a:pt x="195" y="202"/>
                  </a:lnTo>
                  <a:lnTo>
                    <a:pt x="186" y="170"/>
                  </a:lnTo>
                  <a:lnTo>
                    <a:pt x="178" y="172"/>
                  </a:lnTo>
                  <a:lnTo>
                    <a:pt x="169" y="183"/>
                  </a:lnTo>
                  <a:lnTo>
                    <a:pt x="165" y="180"/>
                  </a:lnTo>
                  <a:lnTo>
                    <a:pt x="178" y="158"/>
                  </a:lnTo>
                  <a:lnTo>
                    <a:pt x="174" y="129"/>
                  </a:lnTo>
                  <a:lnTo>
                    <a:pt x="155" y="115"/>
                  </a:lnTo>
                  <a:lnTo>
                    <a:pt x="143" y="115"/>
                  </a:lnTo>
                  <a:lnTo>
                    <a:pt x="143" y="126"/>
                  </a:lnTo>
                  <a:lnTo>
                    <a:pt x="134" y="129"/>
                  </a:lnTo>
                  <a:lnTo>
                    <a:pt x="134" y="142"/>
                  </a:lnTo>
                  <a:lnTo>
                    <a:pt x="130" y="144"/>
                  </a:lnTo>
                  <a:lnTo>
                    <a:pt x="127" y="134"/>
                  </a:lnTo>
                  <a:lnTo>
                    <a:pt x="118" y="148"/>
                  </a:lnTo>
                  <a:lnTo>
                    <a:pt x="111" y="183"/>
                  </a:lnTo>
                  <a:lnTo>
                    <a:pt x="118" y="199"/>
                  </a:lnTo>
                  <a:lnTo>
                    <a:pt x="118" y="216"/>
                  </a:lnTo>
                  <a:lnTo>
                    <a:pt x="108" y="238"/>
                  </a:lnTo>
                  <a:lnTo>
                    <a:pt x="99" y="246"/>
                  </a:lnTo>
                  <a:lnTo>
                    <a:pt x="91" y="240"/>
                  </a:lnTo>
                  <a:lnTo>
                    <a:pt x="85" y="226"/>
                  </a:lnTo>
                  <a:lnTo>
                    <a:pt x="85" y="197"/>
                  </a:lnTo>
                  <a:lnTo>
                    <a:pt x="92" y="153"/>
                  </a:lnTo>
                  <a:lnTo>
                    <a:pt x="101" y="134"/>
                  </a:lnTo>
                  <a:lnTo>
                    <a:pt x="99" y="129"/>
                  </a:lnTo>
                  <a:lnTo>
                    <a:pt x="95" y="144"/>
                  </a:lnTo>
                  <a:lnTo>
                    <a:pt x="82" y="153"/>
                  </a:lnTo>
                  <a:lnTo>
                    <a:pt x="85" y="144"/>
                  </a:lnTo>
                  <a:lnTo>
                    <a:pt x="99" y="117"/>
                  </a:lnTo>
                  <a:lnTo>
                    <a:pt x="109" y="110"/>
                  </a:lnTo>
                  <a:lnTo>
                    <a:pt x="109" y="117"/>
                  </a:lnTo>
                  <a:lnTo>
                    <a:pt x="136" y="103"/>
                  </a:lnTo>
                  <a:lnTo>
                    <a:pt x="146" y="110"/>
                  </a:lnTo>
                  <a:lnTo>
                    <a:pt x="151" y="103"/>
                  </a:lnTo>
                  <a:lnTo>
                    <a:pt x="163" y="105"/>
                  </a:lnTo>
                  <a:lnTo>
                    <a:pt x="157" y="88"/>
                  </a:lnTo>
                  <a:lnTo>
                    <a:pt x="153" y="88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1462" name=""/>
          <p:cNvSpPr/>
          <p:nvPr/>
        </p:nvSpPr>
        <p:spPr>
          <a:xfrm>
            <a:off x="1133640" y="1197000"/>
            <a:ext cx="2433600" cy="1290600"/>
          </a:xfrm>
          <a:custGeom>
            <a:avLst/>
            <a:gdLst/>
            <a:ahLst/>
            <a:rect l="l" t="t" r="r" b="b"/>
            <a:pathLst>
              <a:path w="1533" h="813">
                <a:moveTo>
                  <a:pt x="0" y="291"/>
                </a:moveTo>
                <a:lnTo>
                  <a:pt x="21" y="306"/>
                </a:lnTo>
                <a:lnTo>
                  <a:pt x="21" y="346"/>
                </a:lnTo>
                <a:lnTo>
                  <a:pt x="21" y="360"/>
                </a:lnTo>
                <a:lnTo>
                  <a:pt x="16" y="360"/>
                </a:lnTo>
                <a:lnTo>
                  <a:pt x="15" y="371"/>
                </a:lnTo>
                <a:lnTo>
                  <a:pt x="25" y="380"/>
                </a:lnTo>
                <a:lnTo>
                  <a:pt x="21" y="390"/>
                </a:lnTo>
                <a:lnTo>
                  <a:pt x="37" y="412"/>
                </a:lnTo>
                <a:lnTo>
                  <a:pt x="42" y="409"/>
                </a:lnTo>
                <a:lnTo>
                  <a:pt x="42" y="428"/>
                </a:lnTo>
                <a:lnTo>
                  <a:pt x="48" y="445"/>
                </a:lnTo>
                <a:lnTo>
                  <a:pt x="58" y="442"/>
                </a:lnTo>
                <a:lnTo>
                  <a:pt x="58" y="453"/>
                </a:lnTo>
                <a:lnTo>
                  <a:pt x="67" y="447"/>
                </a:lnTo>
                <a:lnTo>
                  <a:pt x="68" y="478"/>
                </a:lnTo>
                <a:lnTo>
                  <a:pt x="75" y="474"/>
                </a:lnTo>
                <a:lnTo>
                  <a:pt x="75" y="483"/>
                </a:lnTo>
                <a:lnTo>
                  <a:pt x="79" y="483"/>
                </a:lnTo>
                <a:lnTo>
                  <a:pt x="68" y="488"/>
                </a:lnTo>
                <a:lnTo>
                  <a:pt x="77" y="491"/>
                </a:lnTo>
                <a:lnTo>
                  <a:pt x="68" y="493"/>
                </a:lnTo>
                <a:lnTo>
                  <a:pt x="70" y="500"/>
                </a:lnTo>
                <a:lnTo>
                  <a:pt x="81" y="507"/>
                </a:lnTo>
                <a:lnTo>
                  <a:pt x="100" y="502"/>
                </a:lnTo>
                <a:lnTo>
                  <a:pt x="98" y="507"/>
                </a:lnTo>
                <a:lnTo>
                  <a:pt x="105" y="515"/>
                </a:lnTo>
                <a:lnTo>
                  <a:pt x="102" y="519"/>
                </a:lnTo>
                <a:lnTo>
                  <a:pt x="133" y="524"/>
                </a:lnTo>
                <a:lnTo>
                  <a:pt x="131" y="537"/>
                </a:lnTo>
                <a:lnTo>
                  <a:pt x="133" y="543"/>
                </a:lnTo>
                <a:lnTo>
                  <a:pt x="141" y="548"/>
                </a:lnTo>
                <a:lnTo>
                  <a:pt x="145" y="546"/>
                </a:lnTo>
                <a:lnTo>
                  <a:pt x="145" y="539"/>
                </a:lnTo>
                <a:lnTo>
                  <a:pt x="154" y="551"/>
                </a:lnTo>
                <a:lnTo>
                  <a:pt x="154" y="560"/>
                </a:lnTo>
                <a:lnTo>
                  <a:pt x="161" y="551"/>
                </a:lnTo>
                <a:lnTo>
                  <a:pt x="161" y="568"/>
                </a:lnTo>
                <a:lnTo>
                  <a:pt x="174" y="568"/>
                </a:lnTo>
                <a:lnTo>
                  <a:pt x="166" y="573"/>
                </a:lnTo>
                <a:lnTo>
                  <a:pt x="170" y="578"/>
                </a:lnTo>
                <a:lnTo>
                  <a:pt x="731" y="580"/>
                </a:lnTo>
                <a:lnTo>
                  <a:pt x="731" y="562"/>
                </a:lnTo>
                <a:lnTo>
                  <a:pt x="742" y="587"/>
                </a:lnTo>
                <a:lnTo>
                  <a:pt x="780" y="592"/>
                </a:lnTo>
                <a:lnTo>
                  <a:pt x="808" y="611"/>
                </a:lnTo>
                <a:lnTo>
                  <a:pt x="818" y="608"/>
                </a:lnTo>
                <a:lnTo>
                  <a:pt x="839" y="614"/>
                </a:lnTo>
                <a:lnTo>
                  <a:pt x="848" y="608"/>
                </a:lnTo>
                <a:lnTo>
                  <a:pt x="858" y="592"/>
                </a:lnTo>
                <a:lnTo>
                  <a:pt x="860" y="600"/>
                </a:lnTo>
                <a:lnTo>
                  <a:pt x="868" y="584"/>
                </a:lnTo>
                <a:lnTo>
                  <a:pt x="868" y="597"/>
                </a:lnTo>
                <a:lnTo>
                  <a:pt x="874" y="578"/>
                </a:lnTo>
                <a:lnTo>
                  <a:pt x="888" y="582"/>
                </a:lnTo>
                <a:lnTo>
                  <a:pt x="895" y="601"/>
                </a:lnTo>
                <a:lnTo>
                  <a:pt x="895" y="584"/>
                </a:lnTo>
                <a:lnTo>
                  <a:pt x="909" y="587"/>
                </a:lnTo>
                <a:lnTo>
                  <a:pt x="921" y="616"/>
                </a:lnTo>
                <a:lnTo>
                  <a:pt x="938" y="614"/>
                </a:lnTo>
                <a:lnTo>
                  <a:pt x="937" y="625"/>
                </a:lnTo>
                <a:lnTo>
                  <a:pt x="942" y="635"/>
                </a:lnTo>
                <a:lnTo>
                  <a:pt x="942" y="649"/>
                </a:lnTo>
                <a:lnTo>
                  <a:pt x="949" y="652"/>
                </a:lnTo>
                <a:lnTo>
                  <a:pt x="947" y="666"/>
                </a:lnTo>
                <a:lnTo>
                  <a:pt x="951" y="666"/>
                </a:lnTo>
                <a:lnTo>
                  <a:pt x="951" y="663"/>
                </a:lnTo>
                <a:lnTo>
                  <a:pt x="954" y="671"/>
                </a:lnTo>
                <a:lnTo>
                  <a:pt x="1023" y="685"/>
                </a:lnTo>
                <a:lnTo>
                  <a:pt x="1038" y="704"/>
                </a:lnTo>
                <a:lnTo>
                  <a:pt x="1038" y="712"/>
                </a:lnTo>
                <a:lnTo>
                  <a:pt x="1045" y="722"/>
                </a:lnTo>
                <a:lnTo>
                  <a:pt x="1038" y="720"/>
                </a:lnTo>
                <a:lnTo>
                  <a:pt x="1038" y="731"/>
                </a:lnTo>
                <a:lnTo>
                  <a:pt x="1023" y="724"/>
                </a:lnTo>
                <a:lnTo>
                  <a:pt x="1019" y="729"/>
                </a:lnTo>
                <a:lnTo>
                  <a:pt x="1019" y="717"/>
                </a:lnTo>
                <a:lnTo>
                  <a:pt x="1015" y="720"/>
                </a:lnTo>
                <a:lnTo>
                  <a:pt x="1012" y="707"/>
                </a:lnTo>
                <a:lnTo>
                  <a:pt x="1005" y="707"/>
                </a:lnTo>
                <a:lnTo>
                  <a:pt x="1010" y="724"/>
                </a:lnTo>
                <a:lnTo>
                  <a:pt x="1003" y="743"/>
                </a:lnTo>
                <a:lnTo>
                  <a:pt x="1003" y="770"/>
                </a:lnTo>
                <a:lnTo>
                  <a:pt x="988" y="780"/>
                </a:lnTo>
                <a:lnTo>
                  <a:pt x="986" y="794"/>
                </a:lnTo>
                <a:lnTo>
                  <a:pt x="988" y="801"/>
                </a:lnTo>
                <a:lnTo>
                  <a:pt x="980" y="801"/>
                </a:lnTo>
                <a:lnTo>
                  <a:pt x="975" y="813"/>
                </a:lnTo>
                <a:lnTo>
                  <a:pt x="988" y="813"/>
                </a:lnTo>
                <a:lnTo>
                  <a:pt x="1015" y="791"/>
                </a:lnTo>
                <a:lnTo>
                  <a:pt x="1027" y="794"/>
                </a:lnTo>
                <a:lnTo>
                  <a:pt x="1038" y="786"/>
                </a:lnTo>
                <a:lnTo>
                  <a:pt x="1062" y="786"/>
                </a:lnTo>
                <a:lnTo>
                  <a:pt x="1059" y="775"/>
                </a:lnTo>
                <a:lnTo>
                  <a:pt x="1043" y="772"/>
                </a:lnTo>
                <a:lnTo>
                  <a:pt x="1056" y="758"/>
                </a:lnTo>
                <a:lnTo>
                  <a:pt x="1076" y="750"/>
                </a:lnTo>
                <a:lnTo>
                  <a:pt x="1099" y="753"/>
                </a:lnTo>
                <a:lnTo>
                  <a:pt x="1095" y="743"/>
                </a:lnTo>
                <a:lnTo>
                  <a:pt x="1101" y="745"/>
                </a:lnTo>
                <a:lnTo>
                  <a:pt x="1127" y="731"/>
                </a:lnTo>
                <a:lnTo>
                  <a:pt x="1141" y="717"/>
                </a:lnTo>
                <a:lnTo>
                  <a:pt x="1209" y="717"/>
                </a:lnTo>
                <a:lnTo>
                  <a:pt x="1213" y="707"/>
                </a:lnTo>
                <a:lnTo>
                  <a:pt x="1230" y="704"/>
                </a:lnTo>
                <a:lnTo>
                  <a:pt x="1242" y="654"/>
                </a:lnTo>
                <a:lnTo>
                  <a:pt x="1254" y="633"/>
                </a:lnTo>
                <a:lnTo>
                  <a:pt x="1265" y="642"/>
                </a:lnTo>
                <a:lnTo>
                  <a:pt x="1277" y="635"/>
                </a:lnTo>
                <a:lnTo>
                  <a:pt x="1287" y="647"/>
                </a:lnTo>
                <a:lnTo>
                  <a:pt x="1287" y="693"/>
                </a:lnTo>
                <a:lnTo>
                  <a:pt x="1291" y="695"/>
                </a:lnTo>
                <a:lnTo>
                  <a:pt x="1294" y="707"/>
                </a:lnTo>
                <a:lnTo>
                  <a:pt x="1302" y="709"/>
                </a:lnTo>
                <a:lnTo>
                  <a:pt x="1331" y="707"/>
                </a:lnTo>
                <a:lnTo>
                  <a:pt x="1354" y="683"/>
                </a:lnTo>
                <a:lnTo>
                  <a:pt x="1357" y="688"/>
                </a:lnTo>
                <a:lnTo>
                  <a:pt x="1347" y="701"/>
                </a:lnTo>
                <a:lnTo>
                  <a:pt x="1350" y="704"/>
                </a:lnTo>
                <a:lnTo>
                  <a:pt x="1378" y="703"/>
                </a:lnTo>
                <a:lnTo>
                  <a:pt x="1362" y="712"/>
                </a:lnTo>
                <a:lnTo>
                  <a:pt x="1357" y="704"/>
                </a:lnTo>
                <a:lnTo>
                  <a:pt x="1322" y="731"/>
                </a:lnTo>
                <a:lnTo>
                  <a:pt x="1327" y="729"/>
                </a:lnTo>
                <a:lnTo>
                  <a:pt x="1322" y="743"/>
                </a:lnTo>
                <a:lnTo>
                  <a:pt x="1322" y="755"/>
                </a:lnTo>
                <a:lnTo>
                  <a:pt x="1336" y="764"/>
                </a:lnTo>
                <a:lnTo>
                  <a:pt x="1359" y="739"/>
                </a:lnTo>
                <a:lnTo>
                  <a:pt x="1364" y="729"/>
                </a:lnTo>
                <a:lnTo>
                  <a:pt x="1374" y="731"/>
                </a:lnTo>
                <a:lnTo>
                  <a:pt x="1374" y="724"/>
                </a:lnTo>
                <a:lnTo>
                  <a:pt x="1389" y="724"/>
                </a:lnTo>
                <a:lnTo>
                  <a:pt x="1425" y="704"/>
                </a:lnTo>
                <a:lnTo>
                  <a:pt x="1420" y="703"/>
                </a:lnTo>
                <a:lnTo>
                  <a:pt x="1420" y="695"/>
                </a:lnTo>
                <a:lnTo>
                  <a:pt x="1409" y="693"/>
                </a:lnTo>
                <a:lnTo>
                  <a:pt x="1407" y="685"/>
                </a:lnTo>
                <a:lnTo>
                  <a:pt x="1390" y="693"/>
                </a:lnTo>
                <a:lnTo>
                  <a:pt x="1366" y="683"/>
                </a:lnTo>
                <a:lnTo>
                  <a:pt x="1370" y="679"/>
                </a:lnTo>
                <a:lnTo>
                  <a:pt x="1354" y="671"/>
                </a:lnTo>
                <a:lnTo>
                  <a:pt x="1350" y="663"/>
                </a:lnTo>
                <a:lnTo>
                  <a:pt x="1347" y="644"/>
                </a:lnTo>
                <a:lnTo>
                  <a:pt x="1339" y="644"/>
                </a:lnTo>
                <a:lnTo>
                  <a:pt x="1350" y="621"/>
                </a:lnTo>
                <a:lnTo>
                  <a:pt x="1343" y="616"/>
                </a:lnTo>
                <a:lnTo>
                  <a:pt x="1331" y="623"/>
                </a:lnTo>
                <a:lnTo>
                  <a:pt x="1329" y="616"/>
                </a:lnTo>
                <a:lnTo>
                  <a:pt x="1312" y="611"/>
                </a:lnTo>
                <a:lnTo>
                  <a:pt x="1327" y="606"/>
                </a:lnTo>
                <a:lnTo>
                  <a:pt x="1339" y="611"/>
                </a:lnTo>
                <a:lnTo>
                  <a:pt x="1359" y="592"/>
                </a:lnTo>
                <a:lnTo>
                  <a:pt x="1357" y="578"/>
                </a:lnTo>
                <a:lnTo>
                  <a:pt x="1343" y="568"/>
                </a:lnTo>
                <a:lnTo>
                  <a:pt x="1312" y="570"/>
                </a:lnTo>
                <a:lnTo>
                  <a:pt x="1275" y="592"/>
                </a:lnTo>
                <a:lnTo>
                  <a:pt x="1250" y="614"/>
                </a:lnTo>
                <a:lnTo>
                  <a:pt x="1228" y="647"/>
                </a:lnTo>
                <a:lnTo>
                  <a:pt x="1219" y="652"/>
                </a:lnTo>
                <a:lnTo>
                  <a:pt x="1235" y="630"/>
                </a:lnTo>
                <a:lnTo>
                  <a:pt x="1246" y="606"/>
                </a:lnTo>
                <a:lnTo>
                  <a:pt x="1254" y="601"/>
                </a:lnTo>
                <a:lnTo>
                  <a:pt x="1265" y="582"/>
                </a:lnTo>
                <a:lnTo>
                  <a:pt x="1282" y="565"/>
                </a:lnTo>
                <a:lnTo>
                  <a:pt x="1298" y="562"/>
                </a:lnTo>
                <a:lnTo>
                  <a:pt x="1306" y="541"/>
                </a:lnTo>
                <a:lnTo>
                  <a:pt x="1319" y="532"/>
                </a:lnTo>
                <a:lnTo>
                  <a:pt x="1401" y="532"/>
                </a:lnTo>
                <a:lnTo>
                  <a:pt x="1413" y="537"/>
                </a:lnTo>
                <a:lnTo>
                  <a:pt x="1442" y="524"/>
                </a:lnTo>
                <a:lnTo>
                  <a:pt x="1442" y="529"/>
                </a:lnTo>
                <a:lnTo>
                  <a:pt x="1446" y="532"/>
                </a:lnTo>
                <a:lnTo>
                  <a:pt x="1479" y="491"/>
                </a:lnTo>
                <a:lnTo>
                  <a:pt x="1514" y="483"/>
                </a:lnTo>
                <a:lnTo>
                  <a:pt x="1533" y="459"/>
                </a:lnTo>
                <a:lnTo>
                  <a:pt x="1528" y="450"/>
                </a:lnTo>
                <a:lnTo>
                  <a:pt x="1533" y="453"/>
                </a:lnTo>
                <a:lnTo>
                  <a:pt x="1528" y="442"/>
                </a:lnTo>
                <a:lnTo>
                  <a:pt x="1531" y="440"/>
                </a:lnTo>
                <a:lnTo>
                  <a:pt x="1529" y="428"/>
                </a:lnTo>
                <a:lnTo>
                  <a:pt x="1519" y="421"/>
                </a:lnTo>
                <a:lnTo>
                  <a:pt x="1533" y="421"/>
                </a:lnTo>
                <a:lnTo>
                  <a:pt x="1528" y="409"/>
                </a:lnTo>
                <a:lnTo>
                  <a:pt x="1529" y="406"/>
                </a:lnTo>
                <a:lnTo>
                  <a:pt x="1509" y="396"/>
                </a:lnTo>
                <a:lnTo>
                  <a:pt x="1502" y="412"/>
                </a:lnTo>
                <a:lnTo>
                  <a:pt x="1502" y="380"/>
                </a:lnTo>
                <a:lnTo>
                  <a:pt x="1484" y="382"/>
                </a:lnTo>
                <a:lnTo>
                  <a:pt x="1492" y="385"/>
                </a:lnTo>
                <a:lnTo>
                  <a:pt x="1474" y="387"/>
                </a:lnTo>
                <a:lnTo>
                  <a:pt x="1441" y="418"/>
                </a:lnTo>
                <a:lnTo>
                  <a:pt x="1441" y="406"/>
                </a:lnTo>
                <a:lnTo>
                  <a:pt x="1423" y="399"/>
                </a:lnTo>
                <a:lnTo>
                  <a:pt x="1430" y="395"/>
                </a:lnTo>
                <a:lnTo>
                  <a:pt x="1442" y="404"/>
                </a:lnTo>
                <a:lnTo>
                  <a:pt x="1448" y="392"/>
                </a:lnTo>
                <a:lnTo>
                  <a:pt x="1474" y="382"/>
                </a:lnTo>
                <a:lnTo>
                  <a:pt x="1458" y="385"/>
                </a:lnTo>
                <a:lnTo>
                  <a:pt x="1498" y="366"/>
                </a:lnTo>
                <a:lnTo>
                  <a:pt x="1486" y="349"/>
                </a:lnTo>
                <a:lnTo>
                  <a:pt x="1479" y="355"/>
                </a:lnTo>
                <a:lnTo>
                  <a:pt x="1472" y="354"/>
                </a:lnTo>
                <a:lnTo>
                  <a:pt x="1463" y="339"/>
                </a:lnTo>
                <a:lnTo>
                  <a:pt x="1453" y="352"/>
                </a:lnTo>
                <a:lnTo>
                  <a:pt x="1457" y="339"/>
                </a:lnTo>
                <a:lnTo>
                  <a:pt x="1453" y="335"/>
                </a:lnTo>
                <a:lnTo>
                  <a:pt x="1436" y="336"/>
                </a:lnTo>
                <a:lnTo>
                  <a:pt x="1441" y="330"/>
                </a:lnTo>
                <a:lnTo>
                  <a:pt x="1441" y="316"/>
                </a:lnTo>
                <a:lnTo>
                  <a:pt x="1420" y="311"/>
                </a:lnTo>
                <a:lnTo>
                  <a:pt x="1420" y="295"/>
                </a:lnTo>
                <a:lnTo>
                  <a:pt x="1407" y="298"/>
                </a:lnTo>
                <a:lnTo>
                  <a:pt x="1411" y="294"/>
                </a:lnTo>
                <a:lnTo>
                  <a:pt x="1406" y="286"/>
                </a:lnTo>
                <a:lnTo>
                  <a:pt x="1409" y="281"/>
                </a:lnTo>
                <a:lnTo>
                  <a:pt x="1387" y="279"/>
                </a:lnTo>
                <a:lnTo>
                  <a:pt x="1401" y="275"/>
                </a:lnTo>
                <a:lnTo>
                  <a:pt x="1399" y="272"/>
                </a:lnTo>
                <a:lnTo>
                  <a:pt x="1411" y="276"/>
                </a:lnTo>
                <a:lnTo>
                  <a:pt x="1409" y="272"/>
                </a:lnTo>
                <a:lnTo>
                  <a:pt x="1418" y="262"/>
                </a:lnTo>
                <a:lnTo>
                  <a:pt x="1407" y="243"/>
                </a:lnTo>
                <a:lnTo>
                  <a:pt x="1397" y="245"/>
                </a:lnTo>
                <a:lnTo>
                  <a:pt x="1409" y="235"/>
                </a:lnTo>
                <a:lnTo>
                  <a:pt x="1401" y="224"/>
                </a:lnTo>
                <a:lnTo>
                  <a:pt x="1392" y="224"/>
                </a:lnTo>
                <a:lnTo>
                  <a:pt x="1399" y="219"/>
                </a:lnTo>
                <a:lnTo>
                  <a:pt x="1395" y="212"/>
                </a:lnTo>
                <a:lnTo>
                  <a:pt x="1380" y="216"/>
                </a:lnTo>
                <a:lnTo>
                  <a:pt x="1395" y="202"/>
                </a:lnTo>
                <a:lnTo>
                  <a:pt x="1374" y="197"/>
                </a:lnTo>
                <a:lnTo>
                  <a:pt x="1389" y="190"/>
                </a:lnTo>
                <a:lnTo>
                  <a:pt x="1380" y="183"/>
                </a:lnTo>
                <a:lnTo>
                  <a:pt x="1380" y="171"/>
                </a:lnTo>
                <a:lnTo>
                  <a:pt x="1359" y="175"/>
                </a:lnTo>
                <a:lnTo>
                  <a:pt x="1378" y="164"/>
                </a:lnTo>
                <a:lnTo>
                  <a:pt x="1364" y="153"/>
                </a:lnTo>
                <a:lnTo>
                  <a:pt x="1370" y="150"/>
                </a:lnTo>
                <a:lnTo>
                  <a:pt x="1362" y="147"/>
                </a:lnTo>
                <a:lnTo>
                  <a:pt x="1359" y="132"/>
                </a:lnTo>
                <a:lnTo>
                  <a:pt x="1354" y="132"/>
                </a:lnTo>
                <a:lnTo>
                  <a:pt x="1357" y="125"/>
                </a:lnTo>
                <a:lnTo>
                  <a:pt x="1354" y="112"/>
                </a:lnTo>
                <a:lnTo>
                  <a:pt x="1347" y="112"/>
                </a:lnTo>
                <a:lnTo>
                  <a:pt x="1333" y="139"/>
                </a:lnTo>
                <a:lnTo>
                  <a:pt x="1339" y="152"/>
                </a:lnTo>
                <a:lnTo>
                  <a:pt x="1329" y="159"/>
                </a:lnTo>
                <a:lnTo>
                  <a:pt x="1331" y="166"/>
                </a:lnTo>
                <a:lnTo>
                  <a:pt x="1329" y="178"/>
                </a:lnTo>
                <a:lnTo>
                  <a:pt x="1320" y="178"/>
                </a:lnTo>
                <a:lnTo>
                  <a:pt x="1327" y="188"/>
                </a:lnTo>
                <a:lnTo>
                  <a:pt x="1322" y="199"/>
                </a:lnTo>
                <a:lnTo>
                  <a:pt x="1322" y="188"/>
                </a:lnTo>
                <a:lnTo>
                  <a:pt x="1314" y="180"/>
                </a:lnTo>
                <a:lnTo>
                  <a:pt x="1308" y="197"/>
                </a:lnTo>
                <a:lnTo>
                  <a:pt x="1287" y="213"/>
                </a:lnTo>
                <a:lnTo>
                  <a:pt x="1285" y="199"/>
                </a:lnTo>
                <a:lnTo>
                  <a:pt x="1284" y="202"/>
                </a:lnTo>
                <a:lnTo>
                  <a:pt x="1285" y="190"/>
                </a:lnTo>
                <a:lnTo>
                  <a:pt x="1277" y="213"/>
                </a:lnTo>
                <a:lnTo>
                  <a:pt x="1263" y="216"/>
                </a:lnTo>
                <a:lnTo>
                  <a:pt x="1277" y="212"/>
                </a:lnTo>
                <a:lnTo>
                  <a:pt x="1277" y="199"/>
                </a:lnTo>
                <a:lnTo>
                  <a:pt x="1273" y="178"/>
                </a:lnTo>
                <a:lnTo>
                  <a:pt x="1233" y="188"/>
                </a:lnTo>
                <a:lnTo>
                  <a:pt x="1244" y="183"/>
                </a:lnTo>
                <a:lnTo>
                  <a:pt x="1240" y="175"/>
                </a:lnTo>
                <a:lnTo>
                  <a:pt x="1249" y="180"/>
                </a:lnTo>
                <a:lnTo>
                  <a:pt x="1256" y="175"/>
                </a:lnTo>
                <a:lnTo>
                  <a:pt x="1252" y="166"/>
                </a:lnTo>
                <a:lnTo>
                  <a:pt x="1256" y="159"/>
                </a:lnTo>
                <a:lnTo>
                  <a:pt x="1249" y="159"/>
                </a:lnTo>
                <a:lnTo>
                  <a:pt x="1254" y="144"/>
                </a:lnTo>
                <a:lnTo>
                  <a:pt x="1249" y="132"/>
                </a:lnTo>
                <a:lnTo>
                  <a:pt x="1215" y="125"/>
                </a:lnTo>
                <a:lnTo>
                  <a:pt x="1254" y="123"/>
                </a:lnTo>
                <a:lnTo>
                  <a:pt x="1246" y="104"/>
                </a:lnTo>
                <a:lnTo>
                  <a:pt x="1254" y="84"/>
                </a:lnTo>
                <a:lnTo>
                  <a:pt x="1249" y="77"/>
                </a:lnTo>
                <a:lnTo>
                  <a:pt x="1240" y="87"/>
                </a:lnTo>
                <a:lnTo>
                  <a:pt x="1235" y="77"/>
                </a:lnTo>
                <a:lnTo>
                  <a:pt x="1209" y="72"/>
                </a:lnTo>
                <a:lnTo>
                  <a:pt x="1202" y="58"/>
                </a:lnTo>
                <a:lnTo>
                  <a:pt x="1209" y="50"/>
                </a:lnTo>
                <a:lnTo>
                  <a:pt x="1195" y="52"/>
                </a:lnTo>
                <a:lnTo>
                  <a:pt x="1198" y="49"/>
                </a:lnTo>
                <a:lnTo>
                  <a:pt x="1195" y="33"/>
                </a:lnTo>
                <a:lnTo>
                  <a:pt x="1184" y="41"/>
                </a:lnTo>
                <a:lnTo>
                  <a:pt x="1188" y="22"/>
                </a:lnTo>
                <a:lnTo>
                  <a:pt x="1163" y="5"/>
                </a:lnTo>
                <a:lnTo>
                  <a:pt x="1139" y="22"/>
                </a:lnTo>
                <a:lnTo>
                  <a:pt x="1089" y="0"/>
                </a:lnTo>
                <a:lnTo>
                  <a:pt x="1075" y="17"/>
                </a:lnTo>
                <a:lnTo>
                  <a:pt x="1076" y="41"/>
                </a:lnTo>
                <a:lnTo>
                  <a:pt x="1092" y="43"/>
                </a:lnTo>
                <a:lnTo>
                  <a:pt x="1076" y="87"/>
                </a:lnTo>
                <a:lnTo>
                  <a:pt x="1089" y="91"/>
                </a:lnTo>
                <a:lnTo>
                  <a:pt x="1083" y="93"/>
                </a:lnTo>
                <a:lnTo>
                  <a:pt x="1085" y="106"/>
                </a:lnTo>
                <a:lnTo>
                  <a:pt x="1089" y="118"/>
                </a:lnTo>
                <a:lnTo>
                  <a:pt x="1085" y="128"/>
                </a:lnTo>
                <a:lnTo>
                  <a:pt x="1095" y="128"/>
                </a:lnTo>
                <a:lnTo>
                  <a:pt x="1092" y="142"/>
                </a:lnTo>
                <a:lnTo>
                  <a:pt x="1097" y="147"/>
                </a:lnTo>
                <a:lnTo>
                  <a:pt x="1085" y="144"/>
                </a:lnTo>
                <a:lnTo>
                  <a:pt x="1085" y="161"/>
                </a:lnTo>
                <a:lnTo>
                  <a:pt x="1064" y="171"/>
                </a:lnTo>
                <a:lnTo>
                  <a:pt x="1064" y="183"/>
                </a:lnTo>
                <a:lnTo>
                  <a:pt x="1089" y="207"/>
                </a:lnTo>
                <a:lnTo>
                  <a:pt x="1101" y="265"/>
                </a:lnTo>
                <a:lnTo>
                  <a:pt x="1106" y="294"/>
                </a:lnTo>
                <a:lnTo>
                  <a:pt x="1111" y="281"/>
                </a:lnTo>
                <a:lnTo>
                  <a:pt x="1116" y="295"/>
                </a:lnTo>
                <a:lnTo>
                  <a:pt x="1106" y="298"/>
                </a:lnTo>
                <a:lnTo>
                  <a:pt x="1087" y="335"/>
                </a:lnTo>
                <a:lnTo>
                  <a:pt x="1045" y="368"/>
                </a:lnTo>
                <a:lnTo>
                  <a:pt x="1060" y="392"/>
                </a:lnTo>
                <a:lnTo>
                  <a:pt x="1064" y="447"/>
                </a:lnTo>
                <a:lnTo>
                  <a:pt x="1073" y="455"/>
                </a:lnTo>
                <a:lnTo>
                  <a:pt x="1081" y="458"/>
                </a:lnTo>
                <a:lnTo>
                  <a:pt x="1071" y="458"/>
                </a:lnTo>
                <a:lnTo>
                  <a:pt x="1059" y="472"/>
                </a:lnTo>
                <a:lnTo>
                  <a:pt x="1066" y="483"/>
                </a:lnTo>
                <a:lnTo>
                  <a:pt x="1062" y="493"/>
                </a:lnTo>
                <a:lnTo>
                  <a:pt x="1050" y="483"/>
                </a:lnTo>
                <a:lnTo>
                  <a:pt x="1048" y="488"/>
                </a:lnTo>
                <a:lnTo>
                  <a:pt x="1043" y="488"/>
                </a:lnTo>
                <a:lnTo>
                  <a:pt x="1045" y="500"/>
                </a:lnTo>
                <a:lnTo>
                  <a:pt x="1031" y="491"/>
                </a:lnTo>
                <a:lnTo>
                  <a:pt x="1015" y="502"/>
                </a:lnTo>
                <a:lnTo>
                  <a:pt x="1027" y="488"/>
                </a:lnTo>
                <a:lnTo>
                  <a:pt x="1025" y="477"/>
                </a:lnTo>
                <a:lnTo>
                  <a:pt x="1015" y="464"/>
                </a:lnTo>
                <a:lnTo>
                  <a:pt x="994" y="464"/>
                </a:lnTo>
                <a:lnTo>
                  <a:pt x="1008" y="455"/>
                </a:lnTo>
                <a:lnTo>
                  <a:pt x="992" y="428"/>
                </a:lnTo>
                <a:lnTo>
                  <a:pt x="994" y="418"/>
                </a:lnTo>
                <a:lnTo>
                  <a:pt x="989" y="382"/>
                </a:lnTo>
                <a:lnTo>
                  <a:pt x="992" y="344"/>
                </a:lnTo>
                <a:lnTo>
                  <a:pt x="930" y="336"/>
                </a:lnTo>
                <a:lnTo>
                  <a:pt x="921" y="355"/>
                </a:lnTo>
                <a:lnTo>
                  <a:pt x="930" y="332"/>
                </a:lnTo>
                <a:lnTo>
                  <a:pt x="918" y="320"/>
                </a:lnTo>
                <a:lnTo>
                  <a:pt x="885" y="308"/>
                </a:lnTo>
                <a:lnTo>
                  <a:pt x="872" y="286"/>
                </a:lnTo>
                <a:lnTo>
                  <a:pt x="851" y="272"/>
                </a:lnTo>
                <a:lnTo>
                  <a:pt x="813" y="251"/>
                </a:lnTo>
                <a:lnTo>
                  <a:pt x="777" y="267"/>
                </a:lnTo>
                <a:lnTo>
                  <a:pt x="785" y="257"/>
                </a:lnTo>
                <a:lnTo>
                  <a:pt x="785" y="243"/>
                </a:lnTo>
                <a:lnTo>
                  <a:pt x="769" y="188"/>
                </a:lnTo>
                <a:lnTo>
                  <a:pt x="750" y="183"/>
                </a:lnTo>
                <a:lnTo>
                  <a:pt x="748" y="197"/>
                </a:lnTo>
                <a:lnTo>
                  <a:pt x="745" y="180"/>
                </a:lnTo>
                <a:lnTo>
                  <a:pt x="0" y="180"/>
                </a:lnTo>
                <a:lnTo>
                  <a:pt x="0" y="291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1463" name=""/>
          <p:cNvGrpSpPr/>
          <p:nvPr/>
        </p:nvGrpSpPr>
        <p:grpSpPr>
          <a:xfrm>
            <a:off x="1133640" y="1197000"/>
            <a:ext cx="2433600" cy="1290600"/>
            <a:chOff x="1133640" y="1197000"/>
            <a:chExt cx="2433600" cy="1290600"/>
          </a:xfrm>
        </p:grpSpPr>
        <p:sp>
          <p:nvSpPr>
            <p:cNvPr id="1464" name=""/>
            <p:cNvSpPr/>
            <p:nvPr/>
          </p:nvSpPr>
          <p:spPr>
            <a:xfrm>
              <a:off x="1133640" y="1197000"/>
              <a:ext cx="2433600" cy="1290600"/>
            </a:xfrm>
            <a:custGeom>
              <a:avLst/>
              <a:gdLst/>
              <a:ahLst/>
              <a:rect l="l" t="t" r="r" b="b"/>
              <a:pathLst>
                <a:path w="1533" h="813">
                  <a:moveTo>
                    <a:pt x="0" y="291"/>
                  </a:moveTo>
                  <a:lnTo>
                    <a:pt x="21" y="306"/>
                  </a:lnTo>
                  <a:lnTo>
                    <a:pt x="21" y="346"/>
                  </a:lnTo>
                  <a:lnTo>
                    <a:pt x="21" y="360"/>
                  </a:lnTo>
                  <a:lnTo>
                    <a:pt x="16" y="360"/>
                  </a:lnTo>
                  <a:lnTo>
                    <a:pt x="15" y="371"/>
                  </a:lnTo>
                  <a:lnTo>
                    <a:pt x="25" y="380"/>
                  </a:lnTo>
                  <a:lnTo>
                    <a:pt x="21" y="390"/>
                  </a:lnTo>
                  <a:lnTo>
                    <a:pt x="37" y="412"/>
                  </a:lnTo>
                  <a:lnTo>
                    <a:pt x="42" y="409"/>
                  </a:lnTo>
                  <a:lnTo>
                    <a:pt x="42" y="428"/>
                  </a:lnTo>
                  <a:lnTo>
                    <a:pt x="48" y="445"/>
                  </a:lnTo>
                  <a:lnTo>
                    <a:pt x="58" y="442"/>
                  </a:lnTo>
                  <a:lnTo>
                    <a:pt x="58" y="453"/>
                  </a:lnTo>
                  <a:lnTo>
                    <a:pt x="67" y="447"/>
                  </a:lnTo>
                  <a:lnTo>
                    <a:pt x="68" y="478"/>
                  </a:lnTo>
                  <a:lnTo>
                    <a:pt x="75" y="474"/>
                  </a:lnTo>
                  <a:lnTo>
                    <a:pt x="75" y="483"/>
                  </a:lnTo>
                  <a:lnTo>
                    <a:pt x="79" y="483"/>
                  </a:lnTo>
                  <a:lnTo>
                    <a:pt x="68" y="488"/>
                  </a:lnTo>
                  <a:lnTo>
                    <a:pt x="77" y="491"/>
                  </a:lnTo>
                  <a:lnTo>
                    <a:pt x="68" y="493"/>
                  </a:lnTo>
                  <a:lnTo>
                    <a:pt x="70" y="500"/>
                  </a:lnTo>
                  <a:lnTo>
                    <a:pt x="81" y="507"/>
                  </a:lnTo>
                  <a:lnTo>
                    <a:pt x="100" y="502"/>
                  </a:lnTo>
                  <a:lnTo>
                    <a:pt x="98" y="507"/>
                  </a:lnTo>
                  <a:lnTo>
                    <a:pt x="105" y="515"/>
                  </a:lnTo>
                  <a:lnTo>
                    <a:pt x="102" y="519"/>
                  </a:lnTo>
                  <a:lnTo>
                    <a:pt x="133" y="524"/>
                  </a:lnTo>
                  <a:lnTo>
                    <a:pt x="131" y="537"/>
                  </a:lnTo>
                  <a:lnTo>
                    <a:pt x="133" y="543"/>
                  </a:lnTo>
                  <a:lnTo>
                    <a:pt x="141" y="548"/>
                  </a:lnTo>
                  <a:lnTo>
                    <a:pt x="145" y="546"/>
                  </a:lnTo>
                  <a:lnTo>
                    <a:pt x="145" y="539"/>
                  </a:lnTo>
                  <a:lnTo>
                    <a:pt x="154" y="551"/>
                  </a:lnTo>
                  <a:lnTo>
                    <a:pt x="154" y="560"/>
                  </a:lnTo>
                  <a:lnTo>
                    <a:pt x="161" y="551"/>
                  </a:lnTo>
                  <a:lnTo>
                    <a:pt x="161" y="568"/>
                  </a:lnTo>
                  <a:lnTo>
                    <a:pt x="174" y="568"/>
                  </a:lnTo>
                  <a:lnTo>
                    <a:pt x="166" y="573"/>
                  </a:lnTo>
                  <a:lnTo>
                    <a:pt x="170" y="578"/>
                  </a:lnTo>
                  <a:lnTo>
                    <a:pt x="731" y="580"/>
                  </a:lnTo>
                  <a:lnTo>
                    <a:pt x="731" y="562"/>
                  </a:lnTo>
                  <a:lnTo>
                    <a:pt x="742" y="587"/>
                  </a:lnTo>
                  <a:lnTo>
                    <a:pt x="780" y="592"/>
                  </a:lnTo>
                  <a:lnTo>
                    <a:pt x="808" y="611"/>
                  </a:lnTo>
                  <a:lnTo>
                    <a:pt x="818" y="608"/>
                  </a:lnTo>
                  <a:lnTo>
                    <a:pt x="839" y="614"/>
                  </a:lnTo>
                  <a:lnTo>
                    <a:pt x="848" y="608"/>
                  </a:lnTo>
                  <a:lnTo>
                    <a:pt x="858" y="592"/>
                  </a:lnTo>
                  <a:lnTo>
                    <a:pt x="860" y="600"/>
                  </a:lnTo>
                  <a:lnTo>
                    <a:pt x="868" y="584"/>
                  </a:lnTo>
                  <a:lnTo>
                    <a:pt x="868" y="597"/>
                  </a:lnTo>
                  <a:lnTo>
                    <a:pt x="874" y="578"/>
                  </a:lnTo>
                  <a:lnTo>
                    <a:pt x="888" y="582"/>
                  </a:lnTo>
                  <a:lnTo>
                    <a:pt x="895" y="601"/>
                  </a:lnTo>
                  <a:lnTo>
                    <a:pt x="895" y="584"/>
                  </a:lnTo>
                  <a:lnTo>
                    <a:pt x="909" y="587"/>
                  </a:lnTo>
                  <a:lnTo>
                    <a:pt x="921" y="616"/>
                  </a:lnTo>
                  <a:lnTo>
                    <a:pt x="938" y="614"/>
                  </a:lnTo>
                  <a:lnTo>
                    <a:pt x="937" y="625"/>
                  </a:lnTo>
                  <a:lnTo>
                    <a:pt x="942" y="635"/>
                  </a:lnTo>
                  <a:lnTo>
                    <a:pt x="942" y="649"/>
                  </a:lnTo>
                  <a:lnTo>
                    <a:pt x="949" y="652"/>
                  </a:lnTo>
                  <a:lnTo>
                    <a:pt x="947" y="666"/>
                  </a:lnTo>
                  <a:lnTo>
                    <a:pt x="951" y="666"/>
                  </a:lnTo>
                  <a:lnTo>
                    <a:pt x="951" y="663"/>
                  </a:lnTo>
                  <a:lnTo>
                    <a:pt x="954" y="671"/>
                  </a:lnTo>
                  <a:lnTo>
                    <a:pt x="1023" y="685"/>
                  </a:lnTo>
                  <a:lnTo>
                    <a:pt x="1038" y="704"/>
                  </a:lnTo>
                  <a:lnTo>
                    <a:pt x="1038" y="712"/>
                  </a:lnTo>
                  <a:lnTo>
                    <a:pt x="1045" y="722"/>
                  </a:lnTo>
                  <a:lnTo>
                    <a:pt x="1038" y="720"/>
                  </a:lnTo>
                  <a:lnTo>
                    <a:pt x="1038" y="731"/>
                  </a:lnTo>
                  <a:lnTo>
                    <a:pt x="1023" y="724"/>
                  </a:lnTo>
                  <a:lnTo>
                    <a:pt x="1019" y="729"/>
                  </a:lnTo>
                  <a:lnTo>
                    <a:pt x="1019" y="717"/>
                  </a:lnTo>
                  <a:lnTo>
                    <a:pt x="1015" y="720"/>
                  </a:lnTo>
                  <a:lnTo>
                    <a:pt x="1012" y="707"/>
                  </a:lnTo>
                  <a:lnTo>
                    <a:pt x="1005" y="707"/>
                  </a:lnTo>
                  <a:lnTo>
                    <a:pt x="1010" y="724"/>
                  </a:lnTo>
                  <a:lnTo>
                    <a:pt x="1003" y="743"/>
                  </a:lnTo>
                  <a:lnTo>
                    <a:pt x="1003" y="770"/>
                  </a:lnTo>
                  <a:lnTo>
                    <a:pt x="988" y="780"/>
                  </a:lnTo>
                  <a:lnTo>
                    <a:pt x="986" y="794"/>
                  </a:lnTo>
                  <a:lnTo>
                    <a:pt x="988" y="801"/>
                  </a:lnTo>
                  <a:lnTo>
                    <a:pt x="980" y="801"/>
                  </a:lnTo>
                  <a:lnTo>
                    <a:pt x="975" y="813"/>
                  </a:lnTo>
                  <a:lnTo>
                    <a:pt x="988" y="813"/>
                  </a:lnTo>
                  <a:lnTo>
                    <a:pt x="1015" y="791"/>
                  </a:lnTo>
                  <a:lnTo>
                    <a:pt x="1027" y="794"/>
                  </a:lnTo>
                  <a:lnTo>
                    <a:pt x="1038" y="786"/>
                  </a:lnTo>
                  <a:lnTo>
                    <a:pt x="1062" y="786"/>
                  </a:lnTo>
                  <a:lnTo>
                    <a:pt x="1059" y="775"/>
                  </a:lnTo>
                  <a:lnTo>
                    <a:pt x="1043" y="772"/>
                  </a:lnTo>
                  <a:lnTo>
                    <a:pt x="1056" y="758"/>
                  </a:lnTo>
                  <a:lnTo>
                    <a:pt x="1076" y="750"/>
                  </a:lnTo>
                  <a:lnTo>
                    <a:pt x="1099" y="753"/>
                  </a:lnTo>
                  <a:lnTo>
                    <a:pt x="1095" y="743"/>
                  </a:lnTo>
                  <a:lnTo>
                    <a:pt x="1101" y="745"/>
                  </a:lnTo>
                  <a:lnTo>
                    <a:pt x="1127" y="731"/>
                  </a:lnTo>
                  <a:lnTo>
                    <a:pt x="1141" y="717"/>
                  </a:lnTo>
                  <a:lnTo>
                    <a:pt x="1209" y="717"/>
                  </a:lnTo>
                  <a:lnTo>
                    <a:pt x="1213" y="707"/>
                  </a:lnTo>
                  <a:lnTo>
                    <a:pt x="1230" y="704"/>
                  </a:lnTo>
                  <a:lnTo>
                    <a:pt x="1242" y="654"/>
                  </a:lnTo>
                  <a:lnTo>
                    <a:pt x="1254" y="633"/>
                  </a:lnTo>
                  <a:lnTo>
                    <a:pt x="1265" y="642"/>
                  </a:lnTo>
                  <a:lnTo>
                    <a:pt x="1277" y="635"/>
                  </a:lnTo>
                  <a:lnTo>
                    <a:pt x="1287" y="647"/>
                  </a:lnTo>
                  <a:lnTo>
                    <a:pt x="1287" y="693"/>
                  </a:lnTo>
                  <a:lnTo>
                    <a:pt x="1291" y="695"/>
                  </a:lnTo>
                  <a:lnTo>
                    <a:pt x="1294" y="707"/>
                  </a:lnTo>
                  <a:lnTo>
                    <a:pt x="1302" y="709"/>
                  </a:lnTo>
                  <a:lnTo>
                    <a:pt x="1331" y="707"/>
                  </a:lnTo>
                  <a:lnTo>
                    <a:pt x="1354" y="683"/>
                  </a:lnTo>
                  <a:lnTo>
                    <a:pt x="1357" y="688"/>
                  </a:lnTo>
                  <a:lnTo>
                    <a:pt x="1347" y="701"/>
                  </a:lnTo>
                  <a:lnTo>
                    <a:pt x="1350" y="704"/>
                  </a:lnTo>
                  <a:lnTo>
                    <a:pt x="1378" y="703"/>
                  </a:lnTo>
                  <a:lnTo>
                    <a:pt x="1362" y="712"/>
                  </a:lnTo>
                  <a:lnTo>
                    <a:pt x="1357" y="704"/>
                  </a:lnTo>
                  <a:lnTo>
                    <a:pt x="1322" y="731"/>
                  </a:lnTo>
                  <a:lnTo>
                    <a:pt x="1327" y="729"/>
                  </a:lnTo>
                  <a:lnTo>
                    <a:pt x="1322" y="743"/>
                  </a:lnTo>
                  <a:lnTo>
                    <a:pt x="1322" y="755"/>
                  </a:lnTo>
                  <a:lnTo>
                    <a:pt x="1336" y="764"/>
                  </a:lnTo>
                  <a:lnTo>
                    <a:pt x="1359" y="739"/>
                  </a:lnTo>
                  <a:lnTo>
                    <a:pt x="1364" y="729"/>
                  </a:lnTo>
                  <a:lnTo>
                    <a:pt x="1374" y="731"/>
                  </a:lnTo>
                  <a:lnTo>
                    <a:pt x="1374" y="724"/>
                  </a:lnTo>
                  <a:lnTo>
                    <a:pt x="1389" y="724"/>
                  </a:lnTo>
                  <a:lnTo>
                    <a:pt x="1425" y="704"/>
                  </a:lnTo>
                  <a:lnTo>
                    <a:pt x="1420" y="703"/>
                  </a:lnTo>
                  <a:lnTo>
                    <a:pt x="1420" y="695"/>
                  </a:lnTo>
                  <a:lnTo>
                    <a:pt x="1409" y="693"/>
                  </a:lnTo>
                  <a:lnTo>
                    <a:pt x="1407" y="685"/>
                  </a:lnTo>
                  <a:lnTo>
                    <a:pt x="1390" y="693"/>
                  </a:lnTo>
                  <a:lnTo>
                    <a:pt x="1366" y="683"/>
                  </a:lnTo>
                  <a:lnTo>
                    <a:pt x="1370" y="679"/>
                  </a:lnTo>
                  <a:lnTo>
                    <a:pt x="1354" y="671"/>
                  </a:lnTo>
                  <a:lnTo>
                    <a:pt x="1350" y="663"/>
                  </a:lnTo>
                  <a:lnTo>
                    <a:pt x="1347" y="644"/>
                  </a:lnTo>
                  <a:lnTo>
                    <a:pt x="1339" y="644"/>
                  </a:lnTo>
                  <a:lnTo>
                    <a:pt x="1350" y="621"/>
                  </a:lnTo>
                  <a:lnTo>
                    <a:pt x="1343" y="616"/>
                  </a:lnTo>
                  <a:lnTo>
                    <a:pt x="1331" y="623"/>
                  </a:lnTo>
                  <a:lnTo>
                    <a:pt x="1329" y="616"/>
                  </a:lnTo>
                  <a:lnTo>
                    <a:pt x="1312" y="611"/>
                  </a:lnTo>
                  <a:lnTo>
                    <a:pt x="1327" y="606"/>
                  </a:lnTo>
                  <a:lnTo>
                    <a:pt x="1339" y="611"/>
                  </a:lnTo>
                  <a:lnTo>
                    <a:pt x="1359" y="592"/>
                  </a:lnTo>
                  <a:lnTo>
                    <a:pt x="1357" y="578"/>
                  </a:lnTo>
                  <a:lnTo>
                    <a:pt x="1343" y="568"/>
                  </a:lnTo>
                  <a:lnTo>
                    <a:pt x="1312" y="570"/>
                  </a:lnTo>
                  <a:lnTo>
                    <a:pt x="1275" y="592"/>
                  </a:lnTo>
                  <a:lnTo>
                    <a:pt x="1250" y="614"/>
                  </a:lnTo>
                  <a:lnTo>
                    <a:pt x="1228" y="647"/>
                  </a:lnTo>
                  <a:lnTo>
                    <a:pt x="1219" y="652"/>
                  </a:lnTo>
                  <a:lnTo>
                    <a:pt x="1235" y="630"/>
                  </a:lnTo>
                  <a:lnTo>
                    <a:pt x="1246" y="606"/>
                  </a:lnTo>
                  <a:lnTo>
                    <a:pt x="1254" y="601"/>
                  </a:lnTo>
                  <a:lnTo>
                    <a:pt x="1265" y="582"/>
                  </a:lnTo>
                  <a:lnTo>
                    <a:pt x="1282" y="565"/>
                  </a:lnTo>
                  <a:lnTo>
                    <a:pt x="1298" y="562"/>
                  </a:lnTo>
                  <a:lnTo>
                    <a:pt x="1306" y="541"/>
                  </a:lnTo>
                  <a:lnTo>
                    <a:pt x="1319" y="532"/>
                  </a:lnTo>
                  <a:lnTo>
                    <a:pt x="1401" y="532"/>
                  </a:lnTo>
                  <a:lnTo>
                    <a:pt x="1413" y="537"/>
                  </a:lnTo>
                  <a:lnTo>
                    <a:pt x="1442" y="524"/>
                  </a:lnTo>
                  <a:lnTo>
                    <a:pt x="1442" y="529"/>
                  </a:lnTo>
                  <a:lnTo>
                    <a:pt x="1446" y="532"/>
                  </a:lnTo>
                  <a:lnTo>
                    <a:pt x="1479" y="491"/>
                  </a:lnTo>
                  <a:lnTo>
                    <a:pt x="1514" y="483"/>
                  </a:lnTo>
                  <a:lnTo>
                    <a:pt x="1533" y="459"/>
                  </a:lnTo>
                  <a:lnTo>
                    <a:pt x="1528" y="450"/>
                  </a:lnTo>
                  <a:lnTo>
                    <a:pt x="1533" y="453"/>
                  </a:lnTo>
                  <a:lnTo>
                    <a:pt x="1528" y="442"/>
                  </a:lnTo>
                  <a:lnTo>
                    <a:pt x="1531" y="440"/>
                  </a:lnTo>
                  <a:lnTo>
                    <a:pt x="1529" y="428"/>
                  </a:lnTo>
                  <a:lnTo>
                    <a:pt x="1519" y="421"/>
                  </a:lnTo>
                  <a:lnTo>
                    <a:pt x="1533" y="421"/>
                  </a:lnTo>
                  <a:lnTo>
                    <a:pt x="1528" y="409"/>
                  </a:lnTo>
                  <a:lnTo>
                    <a:pt x="1529" y="406"/>
                  </a:lnTo>
                  <a:lnTo>
                    <a:pt x="1509" y="396"/>
                  </a:lnTo>
                  <a:lnTo>
                    <a:pt x="1502" y="412"/>
                  </a:lnTo>
                  <a:lnTo>
                    <a:pt x="1502" y="380"/>
                  </a:lnTo>
                  <a:lnTo>
                    <a:pt x="1484" y="382"/>
                  </a:lnTo>
                  <a:lnTo>
                    <a:pt x="1492" y="385"/>
                  </a:lnTo>
                  <a:lnTo>
                    <a:pt x="1474" y="387"/>
                  </a:lnTo>
                  <a:lnTo>
                    <a:pt x="1441" y="418"/>
                  </a:lnTo>
                  <a:lnTo>
                    <a:pt x="1441" y="406"/>
                  </a:lnTo>
                  <a:lnTo>
                    <a:pt x="1423" y="399"/>
                  </a:lnTo>
                  <a:lnTo>
                    <a:pt x="1430" y="395"/>
                  </a:lnTo>
                  <a:lnTo>
                    <a:pt x="1442" y="404"/>
                  </a:lnTo>
                  <a:lnTo>
                    <a:pt x="1448" y="392"/>
                  </a:lnTo>
                  <a:lnTo>
                    <a:pt x="1474" y="382"/>
                  </a:lnTo>
                  <a:lnTo>
                    <a:pt x="1458" y="385"/>
                  </a:lnTo>
                  <a:lnTo>
                    <a:pt x="1498" y="366"/>
                  </a:lnTo>
                  <a:lnTo>
                    <a:pt x="1486" y="349"/>
                  </a:lnTo>
                  <a:lnTo>
                    <a:pt x="1479" y="355"/>
                  </a:lnTo>
                  <a:lnTo>
                    <a:pt x="1472" y="354"/>
                  </a:lnTo>
                  <a:lnTo>
                    <a:pt x="1463" y="339"/>
                  </a:lnTo>
                  <a:lnTo>
                    <a:pt x="1453" y="352"/>
                  </a:lnTo>
                  <a:lnTo>
                    <a:pt x="1457" y="339"/>
                  </a:lnTo>
                  <a:lnTo>
                    <a:pt x="1453" y="335"/>
                  </a:lnTo>
                  <a:lnTo>
                    <a:pt x="1436" y="336"/>
                  </a:lnTo>
                  <a:lnTo>
                    <a:pt x="1441" y="330"/>
                  </a:lnTo>
                  <a:lnTo>
                    <a:pt x="1441" y="316"/>
                  </a:lnTo>
                  <a:lnTo>
                    <a:pt x="1420" y="311"/>
                  </a:lnTo>
                  <a:lnTo>
                    <a:pt x="1420" y="295"/>
                  </a:lnTo>
                  <a:lnTo>
                    <a:pt x="1407" y="298"/>
                  </a:lnTo>
                  <a:lnTo>
                    <a:pt x="1411" y="294"/>
                  </a:lnTo>
                  <a:lnTo>
                    <a:pt x="1406" y="286"/>
                  </a:lnTo>
                  <a:lnTo>
                    <a:pt x="1409" y="281"/>
                  </a:lnTo>
                  <a:lnTo>
                    <a:pt x="1387" y="279"/>
                  </a:lnTo>
                  <a:lnTo>
                    <a:pt x="1401" y="275"/>
                  </a:lnTo>
                  <a:lnTo>
                    <a:pt x="1399" y="272"/>
                  </a:lnTo>
                  <a:lnTo>
                    <a:pt x="1411" y="276"/>
                  </a:lnTo>
                  <a:lnTo>
                    <a:pt x="1409" y="272"/>
                  </a:lnTo>
                  <a:lnTo>
                    <a:pt x="1418" y="262"/>
                  </a:lnTo>
                  <a:lnTo>
                    <a:pt x="1407" y="243"/>
                  </a:lnTo>
                  <a:lnTo>
                    <a:pt x="1397" y="245"/>
                  </a:lnTo>
                  <a:lnTo>
                    <a:pt x="1409" y="235"/>
                  </a:lnTo>
                  <a:lnTo>
                    <a:pt x="1401" y="224"/>
                  </a:lnTo>
                  <a:lnTo>
                    <a:pt x="1392" y="224"/>
                  </a:lnTo>
                  <a:lnTo>
                    <a:pt x="1399" y="219"/>
                  </a:lnTo>
                  <a:lnTo>
                    <a:pt x="1395" y="212"/>
                  </a:lnTo>
                  <a:lnTo>
                    <a:pt x="1380" y="216"/>
                  </a:lnTo>
                  <a:lnTo>
                    <a:pt x="1395" y="202"/>
                  </a:lnTo>
                  <a:lnTo>
                    <a:pt x="1374" y="197"/>
                  </a:lnTo>
                  <a:lnTo>
                    <a:pt x="1389" y="190"/>
                  </a:lnTo>
                  <a:lnTo>
                    <a:pt x="1380" y="183"/>
                  </a:lnTo>
                  <a:lnTo>
                    <a:pt x="1380" y="171"/>
                  </a:lnTo>
                  <a:lnTo>
                    <a:pt x="1359" y="175"/>
                  </a:lnTo>
                  <a:lnTo>
                    <a:pt x="1378" y="164"/>
                  </a:lnTo>
                  <a:lnTo>
                    <a:pt x="1364" y="153"/>
                  </a:lnTo>
                  <a:lnTo>
                    <a:pt x="1370" y="150"/>
                  </a:lnTo>
                  <a:lnTo>
                    <a:pt x="1362" y="147"/>
                  </a:lnTo>
                  <a:lnTo>
                    <a:pt x="1359" y="132"/>
                  </a:lnTo>
                  <a:lnTo>
                    <a:pt x="1354" y="132"/>
                  </a:lnTo>
                  <a:lnTo>
                    <a:pt x="1357" y="125"/>
                  </a:lnTo>
                  <a:lnTo>
                    <a:pt x="1354" y="112"/>
                  </a:lnTo>
                  <a:lnTo>
                    <a:pt x="1347" y="112"/>
                  </a:lnTo>
                  <a:lnTo>
                    <a:pt x="1333" y="139"/>
                  </a:lnTo>
                  <a:lnTo>
                    <a:pt x="1339" y="152"/>
                  </a:lnTo>
                  <a:lnTo>
                    <a:pt x="1329" y="159"/>
                  </a:lnTo>
                  <a:lnTo>
                    <a:pt x="1331" y="166"/>
                  </a:lnTo>
                  <a:lnTo>
                    <a:pt x="1329" y="178"/>
                  </a:lnTo>
                  <a:lnTo>
                    <a:pt x="1320" y="178"/>
                  </a:lnTo>
                  <a:lnTo>
                    <a:pt x="1327" y="188"/>
                  </a:lnTo>
                  <a:lnTo>
                    <a:pt x="1322" y="199"/>
                  </a:lnTo>
                  <a:lnTo>
                    <a:pt x="1322" y="188"/>
                  </a:lnTo>
                  <a:lnTo>
                    <a:pt x="1314" y="180"/>
                  </a:lnTo>
                  <a:lnTo>
                    <a:pt x="1308" y="197"/>
                  </a:lnTo>
                  <a:lnTo>
                    <a:pt x="1287" y="213"/>
                  </a:lnTo>
                  <a:lnTo>
                    <a:pt x="1285" y="199"/>
                  </a:lnTo>
                  <a:lnTo>
                    <a:pt x="1284" y="202"/>
                  </a:lnTo>
                  <a:lnTo>
                    <a:pt x="1285" y="190"/>
                  </a:lnTo>
                  <a:lnTo>
                    <a:pt x="1277" y="213"/>
                  </a:lnTo>
                  <a:lnTo>
                    <a:pt x="1263" y="216"/>
                  </a:lnTo>
                  <a:lnTo>
                    <a:pt x="1277" y="212"/>
                  </a:lnTo>
                  <a:lnTo>
                    <a:pt x="1277" y="199"/>
                  </a:lnTo>
                  <a:lnTo>
                    <a:pt x="1273" y="178"/>
                  </a:lnTo>
                  <a:lnTo>
                    <a:pt x="1233" y="188"/>
                  </a:lnTo>
                  <a:lnTo>
                    <a:pt x="1244" y="183"/>
                  </a:lnTo>
                  <a:lnTo>
                    <a:pt x="1240" y="175"/>
                  </a:lnTo>
                  <a:lnTo>
                    <a:pt x="1249" y="180"/>
                  </a:lnTo>
                  <a:lnTo>
                    <a:pt x="1256" y="175"/>
                  </a:lnTo>
                  <a:lnTo>
                    <a:pt x="1252" y="166"/>
                  </a:lnTo>
                  <a:lnTo>
                    <a:pt x="1256" y="159"/>
                  </a:lnTo>
                  <a:lnTo>
                    <a:pt x="1249" y="159"/>
                  </a:lnTo>
                  <a:lnTo>
                    <a:pt x="1254" y="144"/>
                  </a:lnTo>
                  <a:lnTo>
                    <a:pt x="1249" y="132"/>
                  </a:lnTo>
                  <a:lnTo>
                    <a:pt x="1215" y="125"/>
                  </a:lnTo>
                  <a:lnTo>
                    <a:pt x="1254" y="123"/>
                  </a:lnTo>
                  <a:lnTo>
                    <a:pt x="1246" y="104"/>
                  </a:lnTo>
                  <a:lnTo>
                    <a:pt x="1254" y="84"/>
                  </a:lnTo>
                  <a:lnTo>
                    <a:pt x="1249" y="77"/>
                  </a:lnTo>
                  <a:lnTo>
                    <a:pt x="1240" y="87"/>
                  </a:lnTo>
                  <a:lnTo>
                    <a:pt x="1235" y="77"/>
                  </a:lnTo>
                  <a:lnTo>
                    <a:pt x="1209" y="72"/>
                  </a:lnTo>
                  <a:lnTo>
                    <a:pt x="1202" y="58"/>
                  </a:lnTo>
                  <a:lnTo>
                    <a:pt x="1209" y="50"/>
                  </a:lnTo>
                  <a:lnTo>
                    <a:pt x="1195" y="52"/>
                  </a:lnTo>
                  <a:lnTo>
                    <a:pt x="1198" y="49"/>
                  </a:lnTo>
                  <a:lnTo>
                    <a:pt x="1195" y="33"/>
                  </a:lnTo>
                  <a:lnTo>
                    <a:pt x="1184" y="41"/>
                  </a:lnTo>
                  <a:lnTo>
                    <a:pt x="1188" y="22"/>
                  </a:lnTo>
                  <a:lnTo>
                    <a:pt x="1163" y="5"/>
                  </a:lnTo>
                  <a:lnTo>
                    <a:pt x="1139" y="22"/>
                  </a:lnTo>
                  <a:lnTo>
                    <a:pt x="1089" y="0"/>
                  </a:lnTo>
                  <a:lnTo>
                    <a:pt x="1075" y="17"/>
                  </a:lnTo>
                  <a:lnTo>
                    <a:pt x="1076" y="41"/>
                  </a:lnTo>
                  <a:lnTo>
                    <a:pt x="1092" y="43"/>
                  </a:lnTo>
                  <a:lnTo>
                    <a:pt x="1076" y="87"/>
                  </a:lnTo>
                  <a:lnTo>
                    <a:pt x="1089" y="91"/>
                  </a:lnTo>
                  <a:lnTo>
                    <a:pt x="1083" y="93"/>
                  </a:lnTo>
                  <a:lnTo>
                    <a:pt x="1085" y="106"/>
                  </a:lnTo>
                  <a:lnTo>
                    <a:pt x="1089" y="118"/>
                  </a:lnTo>
                  <a:lnTo>
                    <a:pt x="1085" y="128"/>
                  </a:lnTo>
                  <a:lnTo>
                    <a:pt x="1095" y="128"/>
                  </a:lnTo>
                  <a:lnTo>
                    <a:pt x="1092" y="142"/>
                  </a:lnTo>
                  <a:lnTo>
                    <a:pt x="1097" y="147"/>
                  </a:lnTo>
                  <a:lnTo>
                    <a:pt x="1085" y="144"/>
                  </a:lnTo>
                  <a:lnTo>
                    <a:pt x="1085" y="161"/>
                  </a:lnTo>
                  <a:lnTo>
                    <a:pt x="1064" y="171"/>
                  </a:lnTo>
                  <a:lnTo>
                    <a:pt x="1064" y="183"/>
                  </a:lnTo>
                  <a:lnTo>
                    <a:pt x="1089" y="207"/>
                  </a:lnTo>
                  <a:lnTo>
                    <a:pt x="1101" y="265"/>
                  </a:lnTo>
                  <a:lnTo>
                    <a:pt x="1106" y="294"/>
                  </a:lnTo>
                  <a:lnTo>
                    <a:pt x="1111" y="281"/>
                  </a:lnTo>
                  <a:lnTo>
                    <a:pt x="1116" y="295"/>
                  </a:lnTo>
                  <a:lnTo>
                    <a:pt x="1106" y="298"/>
                  </a:lnTo>
                  <a:lnTo>
                    <a:pt x="1087" y="335"/>
                  </a:lnTo>
                  <a:lnTo>
                    <a:pt x="1045" y="368"/>
                  </a:lnTo>
                  <a:lnTo>
                    <a:pt x="1060" y="392"/>
                  </a:lnTo>
                  <a:lnTo>
                    <a:pt x="1064" y="447"/>
                  </a:lnTo>
                  <a:lnTo>
                    <a:pt x="1073" y="455"/>
                  </a:lnTo>
                  <a:lnTo>
                    <a:pt x="1081" y="458"/>
                  </a:lnTo>
                  <a:lnTo>
                    <a:pt x="1071" y="458"/>
                  </a:lnTo>
                  <a:lnTo>
                    <a:pt x="1059" y="472"/>
                  </a:lnTo>
                  <a:lnTo>
                    <a:pt x="1066" y="483"/>
                  </a:lnTo>
                  <a:lnTo>
                    <a:pt x="1062" y="493"/>
                  </a:lnTo>
                  <a:lnTo>
                    <a:pt x="1050" y="483"/>
                  </a:lnTo>
                  <a:lnTo>
                    <a:pt x="1048" y="488"/>
                  </a:lnTo>
                  <a:lnTo>
                    <a:pt x="1043" y="488"/>
                  </a:lnTo>
                  <a:lnTo>
                    <a:pt x="1045" y="500"/>
                  </a:lnTo>
                  <a:lnTo>
                    <a:pt x="1031" y="491"/>
                  </a:lnTo>
                  <a:lnTo>
                    <a:pt x="1015" y="502"/>
                  </a:lnTo>
                  <a:lnTo>
                    <a:pt x="1027" y="488"/>
                  </a:lnTo>
                  <a:lnTo>
                    <a:pt x="1025" y="477"/>
                  </a:lnTo>
                  <a:lnTo>
                    <a:pt x="1015" y="464"/>
                  </a:lnTo>
                  <a:lnTo>
                    <a:pt x="994" y="464"/>
                  </a:lnTo>
                  <a:lnTo>
                    <a:pt x="1008" y="455"/>
                  </a:lnTo>
                  <a:lnTo>
                    <a:pt x="992" y="428"/>
                  </a:lnTo>
                  <a:lnTo>
                    <a:pt x="994" y="418"/>
                  </a:lnTo>
                  <a:lnTo>
                    <a:pt x="989" y="382"/>
                  </a:lnTo>
                  <a:lnTo>
                    <a:pt x="992" y="344"/>
                  </a:lnTo>
                  <a:lnTo>
                    <a:pt x="930" y="336"/>
                  </a:lnTo>
                  <a:lnTo>
                    <a:pt x="921" y="355"/>
                  </a:lnTo>
                  <a:lnTo>
                    <a:pt x="930" y="332"/>
                  </a:lnTo>
                  <a:lnTo>
                    <a:pt x="918" y="320"/>
                  </a:lnTo>
                  <a:lnTo>
                    <a:pt x="885" y="308"/>
                  </a:lnTo>
                  <a:lnTo>
                    <a:pt x="872" y="286"/>
                  </a:lnTo>
                  <a:lnTo>
                    <a:pt x="851" y="272"/>
                  </a:lnTo>
                  <a:lnTo>
                    <a:pt x="813" y="251"/>
                  </a:lnTo>
                  <a:lnTo>
                    <a:pt x="777" y="267"/>
                  </a:lnTo>
                  <a:lnTo>
                    <a:pt x="785" y="257"/>
                  </a:lnTo>
                  <a:lnTo>
                    <a:pt x="785" y="243"/>
                  </a:lnTo>
                  <a:lnTo>
                    <a:pt x="769" y="188"/>
                  </a:lnTo>
                  <a:lnTo>
                    <a:pt x="750" y="183"/>
                  </a:lnTo>
                  <a:lnTo>
                    <a:pt x="748" y="197"/>
                  </a:lnTo>
                  <a:lnTo>
                    <a:pt x="745" y="180"/>
                  </a:lnTo>
                  <a:lnTo>
                    <a:pt x="0" y="180"/>
                  </a:lnTo>
                  <a:lnTo>
                    <a:pt x="0" y="291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465" name=""/>
            <p:cNvSpPr/>
            <p:nvPr/>
          </p:nvSpPr>
          <p:spPr>
            <a:xfrm>
              <a:off x="1133640" y="1197000"/>
              <a:ext cx="2433600" cy="1290600"/>
            </a:xfrm>
            <a:custGeom>
              <a:avLst/>
              <a:gdLst/>
              <a:ahLst/>
              <a:rect l="l" t="t" r="r" b="b"/>
              <a:pathLst>
                <a:path w="1533" h="813">
                  <a:moveTo>
                    <a:pt x="0" y="291"/>
                  </a:moveTo>
                  <a:lnTo>
                    <a:pt x="21" y="306"/>
                  </a:lnTo>
                  <a:lnTo>
                    <a:pt x="21" y="346"/>
                  </a:lnTo>
                  <a:lnTo>
                    <a:pt x="21" y="360"/>
                  </a:lnTo>
                  <a:lnTo>
                    <a:pt x="16" y="360"/>
                  </a:lnTo>
                  <a:lnTo>
                    <a:pt x="15" y="371"/>
                  </a:lnTo>
                  <a:lnTo>
                    <a:pt x="25" y="380"/>
                  </a:lnTo>
                  <a:lnTo>
                    <a:pt x="21" y="390"/>
                  </a:lnTo>
                  <a:lnTo>
                    <a:pt x="37" y="412"/>
                  </a:lnTo>
                  <a:lnTo>
                    <a:pt x="42" y="409"/>
                  </a:lnTo>
                  <a:lnTo>
                    <a:pt x="42" y="428"/>
                  </a:lnTo>
                  <a:lnTo>
                    <a:pt x="48" y="445"/>
                  </a:lnTo>
                  <a:lnTo>
                    <a:pt x="58" y="442"/>
                  </a:lnTo>
                  <a:lnTo>
                    <a:pt x="58" y="453"/>
                  </a:lnTo>
                  <a:lnTo>
                    <a:pt x="67" y="447"/>
                  </a:lnTo>
                  <a:lnTo>
                    <a:pt x="68" y="478"/>
                  </a:lnTo>
                  <a:lnTo>
                    <a:pt x="75" y="474"/>
                  </a:lnTo>
                  <a:lnTo>
                    <a:pt x="75" y="483"/>
                  </a:lnTo>
                  <a:lnTo>
                    <a:pt x="79" y="483"/>
                  </a:lnTo>
                  <a:lnTo>
                    <a:pt x="68" y="488"/>
                  </a:lnTo>
                  <a:lnTo>
                    <a:pt x="77" y="491"/>
                  </a:lnTo>
                  <a:lnTo>
                    <a:pt x="68" y="493"/>
                  </a:lnTo>
                  <a:lnTo>
                    <a:pt x="70" y="500"/>
                  </a:lnTo>
                  <a:lnTo>
                    <a:pt x="81" y="507"/>
                  </a:lnTo>
                  <a:lnTo>
                    <a:pt x="100" y="502"/>
                  </a:lnTo>
                  <a:lnTo>
                    <a:pt x="98" y="507"/>
                  </a:lnTo>
                  <a:lnTo>
                    <a:pt x="105" y="515"/>
                  </a:lnTo>
                  <a:lnTo>
                    <a:pt x="102" y="519"/>
                  </a:lnTo>
                  <a:lnTo>
                    <a:pt x="133" y="524"/>
                  </a:lnTo>
                  <a:lnTo>
                    <a:pt x="131" y="537"/>
                  </a:lnTo>
                  <a:lnTo>
                    <a:pt x="133" y="543"/>
                  </a:lnTo>
                  <a:lnTo>
                    <a:pt x="141" y="548"/>
                  </a:lnTo>
                  <a:lnTo>
                    <a:pt x="145" y="546"/>
                  </a:lnTo>
                  <a:lnTo>
                    <a:pt x="145" y="539"/>
                  </a:lnTo>
                  <a:lnTo>
                    <a:pt x="154" y="551"/>
                  </a:lnTo>
                  <a:lnTo>
                    <a:pt x="154" y="560"/>
                  </a:lnTo>
                  <a:lnTo>
                    <a:pt x="161" y="551"/>
                  </a:lnTo>
                  <a:lnTo>
                    <a:pt x="161" y="568"/>
                  </a:lnTo>
                  <a:lnTo>
                    <a:pt x="174" y="568"/>
                  </a:lnTo>
                  <a:lnTo>
                    <a:pt x="166" y="573"/>
                  </a:lnTo>
                  <a:lnTo>
                    <a:pt x="170" y="578"/>
                  </a:lnTo>
                  <a:lnTo>
                    <a:pt x="731" y="580"/>
                  </a:lnTo>
                  <a:lnTo>
                    <a:pt x="731" y="562"/>
                  </a:lnTo>
                  <a:lnTo>
                    <a:pt x="742" y="587"/>
                  </a:lnTo>
                  <a:lnTo>
                    <a:pt x="780" y="592"/>
                  </a:lnTo>
                  <a:lnTo>
                    <a:pt x="808" y="611"/>
                  </a:lnTo>
                  <a:lnTo>
                    <a:pt x="818" y="608"/>
                  </a:lnTo>
                  <a:lnTo>
                    <a:pt x="839" y="614"/>
                  </a:lnTo>
                  <a:lnTo>
                    <a:pt x="848" y="608"/>
                  </a:lnTo>
                  <a:lnTo>
                    <a:pt x="858" y="592"/>
                  </a:lnTo>
                  <a:lnTo>
                    <a:pt x="860" y="600"/>
                  </a:lnTo>
                  <a:lnTo>
                    <a:pt x="868" y="584"/>
                  </a:lnTo>
                  <a:lnTo>
                    <a:pt x="868" y="597"/>
                  </a:lnTo>
                  <a:lnTo>
                    <a:pt x="874" y="578"/>
                  </a:lnTo>
                  <a:lnTo>
                    <a:pt x="888" y="582"/>
                  </a:lnTo>
                  <a:lnTo>
                    <a:pt x="895" y="601"/>
                  </a:lnTo>
                  <a:lnTo>
                    <a:pt x="895" y="584"/>
                  </a:lnTo>
                  <a:lnTo>
                    <a:pt x="909" y="587"/>
                  </a:lnTo>
                  <a:lnTo>
                    <a:pt x="921" y="616"/>
                  </a:lnTo>
                  <a:lnTo>
                    <a:pt x="938" y="614"/>
                  </a:lnTo>
                  <a:lnTo>
                    <a:pt x="937" y="625"/>
                  </a:lnTo>
                  <a:lnTo>
                    <a:pt x="942" y="635"/>
                  </a:lnTo>
                  <a:lnTo>
                    <a:pt x="942" y="649"/>
                  </a:lnTo>
                  <a:lnTo>
                    <a:pt x="949" y="652"/>
                  </a:lnTo>
                  <a:lnTo>
                    <a:pt x="947" y="666"/>
                  </a:lnTo>
                  <a:lnTo>
                    <a:pt x="951" y="666"/>
                  </a:lnTo>
                  <a:lnTo>
                    <a:pt x="951" y="663"/>
                  </a:lnTo>
                  <a:lnTo>
                    <a:pt x="954" y="671"/>
                  </a:lnTo>
                  <a:lnTo>
                    <a:pt x="1023" y="685"/>
                  </a:lnTo>
                  <a:lnTo>
                    <a:pt x="1038" y="704"/>
                  </a:lnTo>
                  <a:lnTo>
                    <a:pt x="1038" y="712"/>
                  </a:lnTo>
                  <a:lnTo>
                    <a:pt x="1045" y="722"/>
                  </a:lnTo>
                  <a:lnTo>
                    <a:pt x="1038" y="720"/>
                  </a:lnTo>
                  <a:lnTo>
                    <a:pt x="1038" y="731"/>
                  </a:lnTo>
                  <a:lnTo>
                    <a:pt x="1023" y="724"/>
                  </a:lnTo>
                  <a:lnTo>
                    <a:pt x="1019" y="729"/>
                  </a:lnTo>
                  <a:lnTo>
                    <a:pt x="1019" y="717"/>
                  </a:lnTo>
                  <a:lnTo>
                    <a:pt x="1015" y="720"/>
                  </a:lnTo>
                  <a:lnTo>
                    <a:pt x="1012" y="707"/>
                  </a:lnTo>
                  <a:lnTo>
                    <a:pt x="1005" y="707"/>
                  </a:lnTo>
                  <a:lnTo>
                    <a:pt x="1010" y="724"/>
                  </a:lnTo>
                  <a:lnTo>
                    <a:pt x="1003" y="743"/>
                  </a:lnTo>
                  <a:lnTo>
                    <a:pt x="1003" y="770"/>
                  </a:lnTo>
                  <a:lnTo>
                    <a:pt x="988" y="780"/>
                  </a:lnTo>
                  <a:lnTo>
                    <a:pt x="986" y="794"/>
                  </a:lnTo>
                  <a:lnTo>
                    <a:pt x="988" y="801"/>
                  </a:lnTo>
                  <a:lnTo>
                    <a:pt x="980" y="801"/>
                  </a:lnTo>
                  <a:lnTo>
                    <a:pt x="975" y="813"/>
                  </a:lnTo>
                  <a:lnTo>
                    <a:pt x="988" y="813"/>
                  </a:lnTo>
                  <a:lnTo>
                    <a:pt x="1015" y="791"/>
                  </a:lnTo>
                  <a:lnTo>
                    <a:pt x="1027" y="794"/>
                  </a:lnTo>
                  <a:lnTo>
                    <a:pt x="1038" y="786"/>
                  </a:lnTo>
                  <a:lnTo>
                    <a:pt x="1062" y="786"/>
                  </a:lnTo>
                  <a:lnTo>
                    <a:pt x="1059" y="775"/>
                  </a:lnTo>
                  <a:lnTo>
                    <a:pt x="1043" y="772"/>
                  </a:lnTo>
                  <a:lnTo>
                    <a:pt x="1056" y="758"/>
                  </a:lnTo>
                  <a:lnTo>
                    <a:pt x="1076" y="750"/>
                  </a:lnTo>
                  <a:lnTo>
                    <a:pt x="1099" y="753"/>
                  </a:lnTo>
                  <a:lnTo>
                    <a:pt x="1095" y="743"/>
                  </a:lnTo>
                  <a:lnTo>
                    <a:pt x="1101" y="745"/>
                  </a:lnTo>
                  <a:lnTo>
                    <a:pt x="1127" y="731"/>
                  </a:lnTo>
                  <a:lnTo>
                    <a:pt x="1141" y="717"/>
                  </a:lnTo>
                  <a:lnTo>
                    <a:pt x="1209" y="717"/>
                  </a:lnTo>
                  <a:lnTo>
                    <a:pt x="1213" y="707"/>
                  </a:lnTo>
                  <a:lnTo>
                    <a:pt x="1230" y="704"/>
                  </a:lnTo>
                  <a:lnTo>
                    <a:pt x="1242" y="654"/>
                  </a:lnTo>
                  <a:lnTo>
                    <a:pt x="1254" y="633"/>
                  </a:lnTo>
                  <a:lnTo>
                    <a:pt x="1265" y="642"/>
                  </a:lnTo>
                  <a:lnTo>
                    <a:pt x="1277" y="635"/>
                  </a:lnTo>
                  <a:lnTo>
                    <a:pt x="1287" y="647"/>
                  </a:lnTo>
                  <a:lnTo>
                    <a:pt x="1287" y="693"/>
                  </a:lnTo>
                  <a:lnTo>
                    <a:pt x="1291" y="695"/>
                  </a:lnTo>
                  <a:lnTo>
                    <a:pt x="1294" y="707"/>
                  </a:lnTo>
                  <a:lnTo>
                    <a:pt x="1302" y="709"/>
                  </a:lnTo>
                  <a:lnTo>
                    <a:pt x="1331" y="707"/>
                  </a:lnTo>
                  <a:lnTo>
                    <a:pt x="1354" y="683"/>
                  </a:lnTo>
                  <a:lnTo>
                    <a:pt x="1357" y="688"/>
                  </a:lnTo>
                  <a:lnTo>
                    <a:pt x="1347" y="701"/>
                  </a:lnTo>
                  <a:lnTo>
                    <a:pt x="1350" y="704"/>
                  </a:lnTo>
                  <a:lnTo>
                    <a:pt x="1378" y="703"/>
                  </a:lnTo>
                  <a:lnTo>
                    <a:pt x="1362" y="712"/>
                  </a:lnTo>
                  <a:lnTo>
                    <a:pt x="1357" y="704"/>
                  </a:lnTo>
                  <a:lnTo>
                    <a:pt x="1322" y="731"/>
                  </a:lnTo>
                  <a:lnTo>
                    <a:pt x="1327" y="729"/>
                  </a:lnTo>
                  <a:lnTo>
                    <a:pt x="1322" y="743"/>
                  </a:lnTo>
                  <a:lnTo>
                    <a:pt x="1322" y="755"/>
                  </a:lnTo>
                  <a:lnTo>
                    <a:pt x="1336" y="764"/>
                  </a:lnTo>
                  <a:lnTo>
                    <a:pt x="1359" y="739"/>
                  </a:lnTo>
                  <a:lnTo>
                    <a:pt x="1364" y="729"/>
                  </a:lnTo>
                  <a:lnTo>
                    <a:pt x="1374" y="731"/>
                  </a:lnTo>
                  <a:lnTo>
                    <a:pt x="1374" y="724"/>
                  </a:lnTo>
                  <a:lnTo>
                    <a:pt x="1389" y="724"/>
                  </a:lnTo>
                  <a:lnTo>
                    <a:pt x="1425" y="704"/>
                  </a:lnTo>
                  <a:lnTo>
                    <a:pt x="1420" y="703"/>
                  </a:lnTo>
                  <a:lnTo>
                    <a:pt x="1420" y="695"/>
                  </a:lnTo>
                  <a:lnTo>
                    <a:pt x="1409" y="693"/>
                  </a:lnTo>
                  <a:lnTo>
                    <a:pt x="1407" y="685"/>
                  </a:lnTo>
                  <a:lnTo>
                    <a:pt x="1390" y="693"/>
                  </a:lnTo>
                  <a:lnTo>
                    <a:pt x="1366" y="683"/>
                  </a:lnTo>
                  <a:lnTo>
                    <a:pt x="1370" y="679"/>
                  </a:lnTo>
                  <a:lnTo>
                    <a:pt x="1354" y="671"/>
                  </a:lnTo>
                  <a:lnTo>
                    <a:pt x="1350" y="663"/>
                  </a:lnTo>
                  <a:lnTo>
                    <a:pt x="1347" y="644"/>
                  </a:lnTo>
                  <a:lnTo>
                    <a:pt x="1339" y="644"/>
                  </a:lnTo>
                  <a:lnTo>
                    <a:pt x="1350" y="621"/>
                  </a:lnTo>
                  <a:lnTo>
                    <a:pt x="1343" y="616"/>
                  </a:lnTo>
                  <a:lnTo>
                    <a:pt x="1331" y="623"/>
                  </a:lnTo>
                  <a:lnTo>
                    <a:pt x="1329" y="616"/>
                  </a:lnTo>
                  <a:lnTo>
                    <a:pt x="1312" y="611"/>
                  </a:lnTo>
                  <a:lnTo>
                    <a:pt x="1327" y="606"/>
                  </a:lnTo>
                  <a:lnTo>
                    <a:pt x="1339" y="611"/>
                  </a:lnTo>
                  <a:lnTo>
                    <a:pt x="1359" y="592"/>
                  </a:lnTo>
                  <a:lnTo>
                    <a:pt x="1357" y="578"/>
                  </a:lnTo>
                  <a:lnTo>
                    <a:pt x="1343" y="568"/>
                  </a:lnTo>
                  <a:lnTo>
                    <a:pt x="1312" y="570"/>
                  </a:lnTo>
                  <a:lnTo>
                    <a:pt x="1275" y="592"/>
                  </a:lnTo>
                  <a:lnTo>
                    <a:pt x="1250" y="614"/>
                  </a:lnTo>
                  <a:lnTo>
                    <a:pt x="1228" y="647"/>
                  </a:lnTo>
                  <a:lnTo>
                    <a:pt x="1219" y="652"/>
                  </a:lnTo>
                  <a:lnTo>
                    <a:pt x="1235" y="630"/>
                  </a:lnTo>
                  <a:lnTo>
                    <a:pt x="1246" y="606"/>
                  </a:lnTo>
                  <a:lnTo>
                    <a:pt x="1254" y="601"/>
                  </a:lnTo>
                  <a:lnTo>
                    <a:pt x="1265" y="582"/>
                  </a:lnTo>
                  <a:lnTo>
                    <a:pt x="1282" y="565"/>
                  </a:lnTo>
                  <a:lnTo>
                    <a:pt x="1298" y="562"/>
                  </a:lnTo>
                  <a:lnTo>
                    <a:pt x="1306" y="541"/>
                  </a:lnTo>
                  <a:lnTo>
                    <a:pt x="1319" y="532"/>
                  </a:lnTo>
                  <a:lnTo>
                    <a:pt x="1401" y="532"/>
                  </a:lnTo>
                  <a:lnTo>
                    <a:pt x="1413" y="537"/>
                  </a:lnTo>
                  <a:lnTo>
                    <a:pt x="1442" y="524"/>
                  </a:lnTo>
                  <a:lnTo>
                    <a:pt x="1442" y="529"/>
                  </a:lnTo>
                  <a:lnTo>
                    <a:pt x="1446" y="532"/>
                  </a:lnTo>
                  <a:lnTo>
                    <a:pt x="1479" y="491"/>
                  </a:lnTo>
                  <a:lnTo>
                    <a:pt x="1514" y="483"/>
                  </a:lnTo>
                  <a:lnTo>
                    <a:pt x="1533" y="459"/>
                  </a:lnTo>
                  <a:lnTo>
                    <a:pt x="1528" y="450"/>
                  </a:lnTo>
                  <a:lnTo>
                    <a:pt x="1533" y="453"/>
                  </a:lnTo>
                  <a:lnTo>
                    <a:pt x="1528" y="442"/>
                  </a:lnTo>
                  <a:lnTo>
                    <a:pt x="1531" y="440"/>
                  </a:lnTo>
                  <a:lnTo>
                    <a:pt x="1529" y="428"/>
                  </a:lnTo>
                  <a:lnTo>
                    <a:pt x="1519" y="421"/>
                  </a:lnTo>
                  <a:lnTo>
                    <a:pt x="1533" y="421"/>
                  </a:lnTo>
                  <a:lnTo>
                    <a:pt x="1528" y="409"/>
                  </a:lnTo>
                  <a:lnTo>
                    <a:pt x="1529" y="406"/>
                  </a:lnTo>
                  <a:lnTo>
                    <a:pt x="1509" y="396"/>
                  </a:lnTo>
                  <a:lnTo>
                    <a:pt x="1502" y="412"/>
                  </a:lnTo>
                  <a:lnTo>
                    <a:pt x="1502" y="380"/>
                  </a:lnTo>
                  <a:lnTo>
                    <a:pt x="1484" y="382"/>
                  </a:lnTo>
                  <a:lnTo>
                    <a:pt x="1492" y="385"/>
                  </a:lnTo>
                  <a:lnTo>
                    <a:pt x="1474" y="387"/>
                  </a:lnTo>
                  <a:lnTo>
                    <a:pt x="1441" y="418"/>
                  </a:lnTo>
                  <a:lnTo>
                    <a:pt x="1441" y="406"/>
                  </a:lnTo>
                  <a:lnTo>
                    <a:pt x="1423" y="399"/>
                  </a:lnTo>
                  <a:lnTo>
                    <a:pt x="1430" y="395"/>
                  </a:lnTo>
                  <a:lnTo>
                    <a:pt x="1442" y="404"/>
                  </a:lnTo>
                  <a:lnTo>
                    <a:pt x="1448" y="392"/>
                  </a:lnTo>
                  <a:lnTo>
                    <a:pt x="1474" y="382"/>
                  </a:lnTo>
                  <a:lnTo>
                    <a:pt x="1458" y="385"/>
                  </a:lnTo>
                  <a:lnTo>
                    <a:pt x="1498" y="366"/>
                  </a:lnTo>
                  <a:lnTo>
                    <a:pt x="1486" y="349"/>
                  </a:lnTo>
                  <a:lnTo>
                    <a:pt x="1479" y="355"/>
                  </a:lnTo>
                  <a:lnTo>
                    <a:pt x="1472" y="354"/>
                  </a:lnTo>
                  <a:lnTo>
                    <a:pt x="1463" y="339"/>
                  </a:lnTo>
                  <a:lnTo>
                    <a:pt x="1453" y="352"/>
                  </a:lnTo>
                  <a:lnTo>
                    <a:pt x="1457" y="339"/>
                  </a:lnTo>
                  <a:lnTo>
                    <a:pt x="1453" y="335"/>
                  </a:lnTo>
                  <a:lnTo>
                    <a:pt x="1436" y="336"/>
                  </a:lnTo>
                  <a:lnTo>
                    <a:pt x="1441" y="330"/>
                  </a:lnTo>
                  <a:lnTo>
                    <a:pt x="1441" y="316"/>
                  </a:lnTo>
                  <a:lnTo>
                    <a:pt x="1420" y="311"/>
                  </a:lnTo>
                  <a:lnTo>
                    <a:pt x="1420" y="295"/>
                  </a:lnTo>
                  <a:lnTo>
                    <a:pt x="1407" y="298"/>
                  </a:lnTo>
                  <a:lnTo>
                    <a:pt x="1411" y="294"/>
                  </a:lnTo>
                  <a:lnTo>
                    <a:pt x="1406" y="286"/>
                  </a:lnTo>
                  <a:lnTo>
                    <a:pt x="1409" y="281"/>
                  </a:lnTo>
                  <a:lnTo>
                    <a:pt x="1387" y="279"/>
                  </a:lnTo>
                  <a:lnTo>
                    <a:pt x="1401" y="275"/>
                  </a:lnTo>
                  <a:lnTo>
                    <a:pt x="1399" y="272"/>
                  </a:lnTo>
                  <a:lnTo>
                    <a:pt x="1411" y="276"/>
                  </a:lnTo>
                  <a:lnTo>
                    <a:pt x="1409" y="272"/>
                  </a:lnTo>
                  <a:lnTo>
                    <a:pt x="1418" y="262"/>
                  </a:lnTo>
                  <a:lnTo>
                    <a:pt x="1407" y="243"/>
                  </a:lnTo>
                  <a:lnTo>
                    <a:pt x="1397" y="245"/>
                  </a:lnTo>
                  <a:lnTo>
                    <a:pt x="1409" y="235"/>
                  </a:lnTo>
                  <a:lnTo>
                    <a:pt x="1401" y="224"/>
                  </a:lnTo>
                  <a:lnTo>
                    <a:pt x="1392" y="224"/>
                  </a:lnTo>
                  <a:lnTo>
                    <a:pt x="1399" y="219"/>
                  </a:lnTo>
                  <a:lnTo>
                    <a:pt x="1395" y="212"/>
                  </a:lnTo>
                  <a:lnTo>
                    <a:pt x="1380" y="216"/>
                  </a:lnTo>
                  <a:lnTo>
                    <a:pt x="1395" y="202"/>
                  </a:lnTo>
                  <a:lnTo>
                    <a:pt x="1374" y="197"/>
                  </a:lnTo>
                  <a:lnTo>
                    <a:pt x="1389" y="190"/>
                  </a:lnTo>
                  <a:lnTo>
                    <a:pt x="1380" y="183"/>
                  </a:lnTo>
                  <a:lnTo>
                    <a:pt x="1380" y="171"/>
                  </a:lnTo>
                  <a:lnTo>
                    <a:pt x="1359" y="175"/>
                  </a:lnTo>
                  <a:lnTo>
                    <a:pt x="1378" y="164"/>
                  </a:lnTo>
                  <a:lnTo>
                    <a:pt x="1364" y="153"/>
                  </a:lnTo>
                  <a:lnTo>
                    <a:pt x="1370" y="150"/>
                  </a:lnTo>
                  <a:lnTo>
                    <a:pt x="1362" y="147"/>
                  </a:lnTo>
                  <a:lnTo>
                    <a:pt x="1359" y="132"/>
                  </a:lnTo>
                  <a:lnTo>
                    <a:pt x="1354" y="132"/>
                  </a:lnTo>
                  <a:lnTo>
                    <a:pt x="1357" y="125"/>
                  </a:lnTo>
                  <a:lnTo>
                    <a:pt x="1354" y="112"/>
                  </a:lnTo>
                  <a:lnTo>
                    <a:pt x="1347" y="112"/>
                  </a:lnTo>
                  <a:lnTo>
                    <a:pt x="1333" y="139"/>
                  </a:lnTo>
                  <a:lnTo>
                    <a:pt x="1339" y="152"/>
                  </a:lnTo>
                  <a:lnTo>
                    <a:pt x="1329" y="159"/>
                  </a:lnTo>
                  <a:lnTo>
                    <a:pt x="1331" y="166"/>
                  </a:lnTo>
                  <a:lnTo>
                    <a:pt x="1329" y="178"/>
                  </a:lnTo>
                  <a:lnTo>
                    <a:pt x="1320" y="178"/>
                  </a:lnTo>
                  <a:lnTo>
                    <a:pt x="1327" y="188"/>
                  </a:lnTo>
                  <a:lnTo>
                    <a:pt x="1322" y="199"/>
                  </a:lnTo>
                  <a:lnTo>
                    <a:pt x="1322" y="188"/>
                  </a:lnTo>
                  <a:lnTo>
                    <a:pt x="1314" y="180"/>
                  </a:lnTo>
                  <a:lnTo>
                    <a:pt x="1308" y="197"/>
                  </a:lnTo>
                  <a:lnTo>
                    <a:pt x="1287" y="213"/>
                  </a:lnTo>
                  <a:lnTo>
                    <a:pt x="1285" y="199"/>
                  </a:lnTo>
                  <a:lnTo>
                    <a:pt x="1284" y="202"/>
                  </a:lnTo>
                  <a:lnTo>
                    <a:pt x="1285" y="190"/>
                  </a:lnTo>
                  <a:lnTo>
                    <a:pt x="1277" y="213"/>
                  </a:lnTo>
                  <a:lnTo>
                    <a:pt x="1263" y="216"/>
                  </a:lnTo>
                  <a:lnTo>
                    <a:pt x="1277" y="212"/>
                  </a:lnTo>
                  <a:lnTo>
                    <a:pt x="1277" y="199"/>
                  </a:lnTo>
                  <a:lnTo>
                    <a:pt x="1273" y="178"/>
                  </a:lnTo>
                  <a:lnTo>
                    <a:pt x="1233" y="188"/>
                  </a:lnTo>
                  <a:lnTo>
                    <a:pt x="1244" y="183"/>
                  </a:lnTo>
                  <a:lnTo>
                    <a:pt x="1240" y="175"/>
                  </a:lnTo>
                  <a:lnTo>
                    <a:pt x="1249" y="180"/>
                  </a:lnTo>
                  <a:lnTo>
                    <a:pt x="1256" y="175"/>
                  </a:lnTo>
                  <a:lnTo>
                    <a:pt x="1252" y="166"/>
                  </a:lnTo>
                  <a:lnTo>
                    <a:pt x="1256" y="159"/>
                  </a:lnTo>
                  <a:lnTo>
                    <a:pt x="1249" y="159"/>
                  </a:lnTo>
                  <a:lnTo>
                    <a:pt x="1254" y="144"/>
                  </a:lnTo>
                  <a:lnTo>
                    <a:pt x="1249" y="132"/>
                  </a:lnTo>
                  <a:lnTo>
                    <a:pt x="1215" y="125"/>
                  </a:lnTo>
                  <a:lnTo>
                    <a:pt x="1254" y="123"/>
                  </a:lnTo>
                  <a:lnTo>
                    <a:pt x="1246" y="104"/>
                  </a:lnTo>
                  <a:lnTo>
                    <a:pt x="1254" y="84"/>
                  </a:lnTo>
                  <a:lnTo>
                    <a:pt x="1249" y="77"/>
                  </a:lnTo>
                  <a:lnTo>
                    <a:pt x="1240" y="87"/>
                  </a:lnTo>
                  <a:lnTo>
                    <a:pt x="1235" y="77"/>
                  </a:lnTo>
                  <a:lnTo>
                    <a:pt x="1209" y="72"/>
                  </a:lnTo>
                  <a:lnTo>
                    <a:pt x="1202" y="58"/>
                  </a:lnTo>
                  <a:lnTo>
                    <a:pt x="1209" y="50"/>
                  </a:lnTo>
                  <a:lnTo>
                    <a:pt x="1195" y="52"/>
                  </a:lnTo>
                  <a:lnTo>
                    <a:pt x="1198" y="49"/>
                  </a:lnTo>
                  <a:lnTo>
                    <a:pt x="1195" y="33"/>
                  </a:lnTo>
                  <a:lnTo>
                    <a:pt x="1184" y="41"/>
                  </a:lnTo>
                  <a:lnTo>
                    <a:pt x="1188" y="22"/>
                  </a:lnTo>
                  <a:lnTo>
                    <a:pt x="1163" y="5"/>
                  </a:lnTo>
                  <a:lnTo>
                    <a:pt x="1139" y="22"/>
                  </a:lnTo>
                  <a:lnTo>
                    <a:pt x="1089" y="0"/>
                  </a:lnTo>
                  <a:lnTo>
                    <a:pt x="1075" y="17"/>
                  </a:lnTo>
                  <a:lnTo>
                    <a:pt x="1076" y="41"/>
                  </a:lnTo>
                  <a:lnTo>
                    <a:pt x="1092" y="43"/>
                  </a:lnTo>
                  <a:lnTo>
                    <a:pt x="1076" y="87"/>
                  </a:lnTo>
                  <a:lnTo>
                    <a:pt x="1089" y="91"/>
                  </a:lnTo>
                  <a:lnTo>
                    <a:pt x="1083" y="93"/>
                  </a:lnTo>
                  <a:lnTo>
                    <a:pt x="1085" y="106"/>
                  </a:lnTo>
                  <a:lnTo>
                    <a:pt x="1089" y="118"/>
                  </a:lnTo>
                  <a:lnTo>
                    <a:pt x="1085" y="128"/>
                  </a:lnTo>
                  <a:lnTo>
                    <a:pt x="1095" y="128"/>
                  </a:lnTo>
                  <a:lnTo>
                    <a:pt x="1092" y="142"/>
                  </a:lnTo>
                  <a:lnTo>
                    <a:pt x="1097" y="147"/>
                  </a:lnTo>
                  <a:lnTo>
                    <a:pt x="1085" y="144"/>
                  </a:lnTo>
                  <a:lnTo>
                    <a:pt x="1085" y="161"/>
                  </a:lnTo>
                  <a:lnTo>
                    <a:pt x="1064" y="171"/>
                  </a:lnTo>
                  <a:lnTo>
                    <a:pt x="1064" y="183"/>
                  </a:lnTo>
                  <a:lnTo>
                    <a:pt x="1089" y="207"/>
                  </a:lnTo>
                  <a:lnTo>
                    <a:pt x="1101" y="265"/>
                  </a:lnTo>
                  <a:lnTo>
                    <a:pt x="1106" y="294"/>
                  </a:lnTo>
                  <a:lnTo>
                    <a:pt x="1111" y="281"/>
                  </a:lnTo>
                  <a:lnTo>
                    <a:pt x="1116" y="295"/>
                  </a:lnTo>
                  <a:lnTo>
                    <a:pt x="1106" y="298"/>
                  </a:lnTo>
                  <a:lnTo>
                    <a:pt x="1087" y="335"/>
                  </a:lnTo>
                  <a:lnTo>
                    <a:pt x="1045" y="368"/>
                  </a:lnTo>
                  <a:lnTo>
                    <a:pt x="1060" y="392"/>
                  </a:lnTo>
                  <a:lnTo>
                    <a:pt x="1064" y="447"/>
                  </a:lnTo>
                  <a:lnTo>
                    <a:pt x="1073" y="455"/>
                  </a:lnTo>
                  <a:lnTo>
                    <a:pt x="1081" y="458"/>
                  </a:lnTo>
                  <a:lnTo>
                    <a:pt x="1071" y="458"/>
                  </a:lnTo>
                  <a:lnTo>
                    <a:pt x="1059" y="472"/>
                  </a:lnTo>
                  <a:lnTo>
                    <a:pt x="1066" y="483"/>
                  </a:lnTo>
                  <a:lnTo>
                    <a:pt x="1062" y="493"/>
                  </a:lnTo>
                  <a:lnTo>
                    <a:pt x="1050" y="483"/>
                  </a:lnTo>
                  <a:lnTo>
                    <a:pt x="1048" y="488"/>
                  </a:lnTo>
                  <a:lnTo>
                    <a:pt x="1043" y="488"/>
                  </a:lnTo>
                  <a:lnTo>
                    <a:pt x="1045" y="500"/>
                  </a:lnTo>
                  <a:lnTo>
                    <a:pt x="1031" y="491"/>
                  </a:lnTo>
                  <a:lnTo>
                    <a:pt x="1015" y="502"/>
                  </a:lnTo>
                  <a:lnTo>
                    <a:pt x="1027" y="488"/>
                  </a:lnTo>
                  <a:lnTo>
                    <a:pt x="1025" y="477"/>
                  </a:lnTo>
                  <a:lnTo>
                    <a:pt x="1015" y="464"/>
                  </a:lnTo>
                  <a:lnTo>
                    <a:pt x="994" y="464"/>
                  </a:lnTo>
                  <a:lnTo>
                    <a:pt x="1008" y="455"/>
                  </a:lnTo>
                  <a:lnTo>
                    <a:pt x="992" y="428"/>
                  </a:lnTo>
                  <a:lnTo>
                    <a:pt x="994" y="418"/>
                  </a:lnTo>
                  <a:lnTo>
                    <a:pt x="989" y="382"/>
                  </a:lnTo>
                  <a:lnTo>
                    <a:pt x="992" y="344"/>
                  </a:lnTo>
                  <a:lnTo>
                    <a:pt x="930" y="336"/>
                  </a:lnTo>
                  <a:lnTo>
                    <a:pt x="921" y="355"/>
                  </a:lnTo>
                  <a:lnTo>
                    <a:pt x="930" y="332"/>
                  </a:lnTo>
                  <a:lnTo>
                    <a:pt x="918" y="320"/>
                  </a:lnTo>
                  <a:lnTo>
                    <a:pt x="885" y="308"/>
                  </a:lnTo>
                  <a:lnTo>
                    <a:pt x="872" y="286"/>
                  </a:lnTo>
                  <a:lnTo>
                    <a:pt x="851" y="272"/>
                  </a:lnTo>
                  <a:lnTo>
                    <a:pt x="813" y="251"/>
                  </a:lnTo>
                  <a:lnTo>
                    <a:pt x="777" y="267"/>
                  </a:lnTo>
                  <a:lnTo>
                    <a:pt x="785" y="257"/>
                  </a:lnTo>
                  <a:lnTo>
                    <a:pt x="785" y="243"/>
                  </a:lnTo>
                  <a:lnTo>
                    <a:pt x="769" y="188"/>
                  </a:lnTo>
                  <a:lnTo>
                    <a:pt x="750" y="183"/>
                  </a:lnTo>
                  <a:lnTo>
                    <a:pt x="748" y="197"/>
                  </a:lnTo>
                  <a:lnTo>
                    <a:pt x="745" y="180"/>
                  </a:lnTo>
                  <a:lnTo>
                    <a:pt x="0" y="180"/>
                  </a:lnTo>
                  <a:lnTo>
                    <a:pt x="0" y="291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1466" name=""/>
          <p:cNvSpPr/>
          <p:nvPr/>
        </p:nvSpPr>
        <p:spPr>
          <a:xfrm>
            <a:off x="1133640" y="1197000"/>
            <a:ext cx="2433600" cy="1290600"/>
          </a:xfrm>
          <a:custGeom>
            <a:avLst/>
            <a:gdLst/>
            <a:ahLst/>
            <a:rect l="l" t="t" r="r" b="b"/>
            <a:pathLst>
              <a:path w="1533" h="813">
                <a:moveTo>
                  <a:pt x="0" y="291"/>
                </a:moveTo>
                <a:lnTo>
                  <a:pt x="21" y="306"/>
                </a:lnTo>
                <a:lnTo>
                  <a:pt x="21" y="346"/>
                </a:lnTo>
                <a:lnTo>
                  <a:pt x="21" y="360"/>
                </a:lnTo>
                <a:lnTo>
                  <a:pt x="16" y="360"/>
                </a:lnTo>
                <a:lnTo>
                  <a:pt x="15" y="371"/>
                </a:lnTo>
                <a:lnTo>
                  <a:pt x="25" y="380"/>
                </a:lnTo>
                <a:lnTo>
                  <a:pt x="21" y="390"/>
                </a:lnTo>
                <a:lnTo>
                  <a:pt x="37" y="412"/>
                </a:lnTo>
                <a:lnTo>
                  <a:pt x="42" y="409"/>
                </a:lnTo>
                <a:lnTo>
                  <a:pt x="42" y="428"/>
                </a:lnTo>
                <a:lnTo>
                  <a:pt x="48" y="445"/>
                </a:lnTo>
                <a:lnTo>
                  <a:pt x="58" y="442"/>
                </a:lnTo>
                <a:lnTo>
                  <a:pt x="58" y="453"/>
                </a:lnTo>
                <a:lnTo>
                  <a:pt x="67" y="447"/>
                </a:lnTo>
                <a:lnTo>
                  <a:pt x="68" y="478"/>
                </a:lnTo>
                <a:lnTo>
                  <a:pt x="75" y="474"/>
                </a:lnTo>
                <a:lnTo>
                  <a:pt x="75" y="483"/>
                </a:lnTo>
                <a:lnTo>
                  <a:pt x="79" y="483"/>
                </a:lnTo>
                <a:lnTo>
                  <a:pt x="68" y="488"/>
                </a:lnTo>
                <a:lnTo>
                  <a:pt x="77" y="491"/>
                </a:lnTo>
                <a:lnTo>
                  <a:pt x="68" y="493"/>
                </a:lnTo>
                <a:lnTo>
                  <a:pt x="70" y="500"/>
                </a:lnTo>
                <a:lnTo>
                  <a:pt x="81" y="507"/>
                </a:lnTo>
                <a:lnTo>
                  <a:pt x="100" y="502"/>
                </a:lnTo>
                <a:lnTo>
                  <a:pt x="98" y="507"/>
                </a:lnTo>
                <a:lnTo>
                  <a:pt x="105" y="515"/>
                </a:lnTo>
                <a:lnTo>
                  <a:pt x="102" y="519"/>
                </a:lnTo>
                <a:lnTo>
                  <a:pt x="133" y="524"/>
                </a:lnTo>
                <a:lnTo>
                  <a:pt x="131" y="537"/>
                </a:lnTo>
                <a:lnTo>
                  <a:pt x="133" y="543"/>
                </a:lnTo>
                <a:lnTo>
                  <a:pt x="141" y="548"/>
                </a:lnTo>
                <a:lnTo>
                  <a:pt x="145" y="546"/>
                </a:lnTo>
                <a:lnTo>
                  <a:pt x="145" y="539"/>
                </a:lnTo>
                <a:lnTo>
                  <a:pt x="154" y="551"/>
                </a:lnTo>
                <a:lnTo>
                  <a:pt x="154" y="560"/>
                </a:lnTo>
                <a:lnTo>
                  <a:pt x="161" y="551"/>
                </a:lnTo>
                <a:lnTo>
                  <a:pt x="161" y="568"/>
                </a:lnTo>
                <a:lnTo>
                  <a:pt x="174" y="568"/>
                </a:lnTo>
                <a:lnTo>
                  <a:pt x="166" y="573"/>
                </a:lnTo>
                <a:lnTo>
                  <a:pt x="170" y="578"/>
                </a:lnTo>
                <a:lnTo>
                  <a:pt x="731" y="580"/>
                </a:lnTo>
                <a:lnTo>
                  <a:pt x="731" y="562"/>
                </a:lnTo>
                <a:lnTo>
                  <a:pt x="742" y="587"/>
                </a:lnTo>
                <a:lnTo>
                  <a:pt x="780" y="592"/>
                </a:lnTo>
                <a:lnTo>
                  <a:pt x="808" y="611"/>
                </a:lnTo>
                <a:lnTo>
                  <a:pt x="818" y="608"/>
                </a:lnTo>
                <a:lnTo>
                  <a:pt x="839" y="614"/>
                </a:lnTo>
                <a:lnTo>
                  <a:pt x="848" y="608"/>
                </a:lnTo>
                <a:lnTo>
                  <a:pt x="858" y="592"/>
                </a:lnTo>
                <a:lnTo>
                  <a:pt x="860" y="600"/>
                </a:lnTo>
                <a:lnTo>
                  <a:pt x="868" y="584"/>
                </a:lnTo>
                <a:lnTo>
                  <a:pt x="868" y="597"/>
                </a:lnTo>
                <a:lnTo>
                  <a:pt x="874" y="578"/>
                </a:lnTo>
                <a:lnTo>
                  <a:pt x="888" y="582"/>
                </a:lnTo>
                <a:lnTo>
                  <a:pt x="895" y="601"/>
                </a:lnTo>
                <a:lnTo>
                  <a:pt x="895" y="584"/>
                </a:lnTo>
                <a:lnTo>
                  <a:pt x="909" y="587"/>
                </a:lnTo>
                <a:lnTo>
                  <a:pt x="921" y="616"/>
                </a:lnTo>
                <a:lnTo>
                  <a:pt x="938" y="614"/>
                </a:lnTo>
                <a:lnTo>
                  <a:pt x="937" y="625"/>
                </a:lnTo>
                <a:lnTo>
                  <a:pt x="942" y="635"/>
                </a:lnTo>
                <a:lnTo>
                  <a:pt x="942" y="649"/>
                </a:lnTo>
                <a:lnTo>
                  <a:pt x="949" y="652"/>
                </a:lnTo>
                <a:lnTo>
                  <a:pt x="947" y="666"/>
                </a:lnTo>
                <a:lnTo>
                  <a:pt x="951" y="666"/>
                </a:lnTo>
                <a:lnTo>
                  <a:pt x="951" y="663"/>
                </a:lnTo>
                <a:lnTo>
                  <a:pt x="954" y="671"/>
                </a:lnTo>
                <a:lnTo>
                  <a:pt x="1023" y="685"/>
                </a:lnTo>
                <a:lnTo>
                  <a:pt x="1038" y="704"/>
                </a:lnTo>
                <a:lnTo>
                  <a:pt x="1038" y="712"/>
                </a:lnTo>
                <a:lnTo>
                  <a:pt x="1045" y="722"/>
                </a:lnTo>
                <a:lnTo>
                  <a:pt x="1038" y="720"/>
                </a:lnTo>
                <a:lnTo>
                  <a:pt x="1038" y="731"/>
                </a:lnTo>
                <a:lnTo>
                  <a:pt x="1023" y="724"/>
                </a:lnTo>
                <a:lnTo>
                  <a:pt x="1019" y="729"/>
                </a:lnTo>
                <a:lnTo>
                  <a:pt x="1019" y="717"/>
                </a:lnTo>
                <a:lnTo>
                  <a:pt x="1015" y="720"/>
                </a:lnTo>
                <a:lnTo>
                  <a:pt x="1012" y="707"/>
                </a:lnTo>
                <a:lnTo>
                  <a:pt x="1005" y="707"/>
                </a:lnTo>
                <a:lnTo>
                  <a:pt x="1010" y="724"/>
                </a:lnTo>
                <a:lnTo>
                  <a:pt x="1003" y="743"/>
                </a:lnTo>
                <a:lnTo>
                  <a:pt x="1003" y="770"/>
                </a:lnTo>
                <a:lnTo>
                  <a:pt x="988" y="780"/>
                </a:lnTo>
                <a:lnTo>
                  <a:pt x="986" y="794"/>
                </a:lnTo>
                <a:lnTo>
                  <a:pt x="988" y="801"/>
                </a:lnTo>
                <a:lnTo>
                  <a:pt x="980" y="801"/>
                </a:lnTo>
                <a:lnTo>
                  <a:pt x="975" y="813"/>
                </a:lnTo>
                <a:lnTo>
                  <a:pt x="988" y="813"/>
                </a:lnTo>
                <a:lnTo>
                  <a:pt x="1015" y="791"/>
                </a:lnTo>
                <a:lnTo>
                  <a:pt x="1027" y="794"/>
                </a:lnTo>
                <a:lnTo>
                  <a:pt x="1038" y="786"/>
                </a:lnTo>
                <a:lnTo>
                  <a:pt x="1062" y="786"/>
                </a:lnTo>
                <a:lnTo>
                  <a:pt x="1059" y="775"/>
                </a:lnTo>
                <a:lnTo>
                  <a:pt x="1043" y="772"/>
                </a:lnTo>
                <a:lnTo>
                  <a:pt x="1056" y="758"/>
                </a:lnTo>
                <a:lnTo>
                  <a:pt x="1076" y="750"/>
                </a:lnTo>
                <a:lnTo>
                  <a:pt x="1099" y="753"/>
                </a:lnTo>
                <a:lnTo>
                  <a:pt x="1095" y="743"/>
                </a:lnTo>
                <a:lnTo>
                  <a:pt x="1101" y="745"/>
                </a:lnTo>
                <a:lnTo>
                  <a:pt x="1127" y="731"/>
                </a:lnTo>
                <a:lnTo>
                  <a:pt x="1141" y="717"/>
                </a:lnTo>
                <a:lnTo>
                  <a:pt x="1209" y="717"/>
                </a:lnTo>
                <a:lnTo>
                  <a:pt x="1213" y="707"/>
                </a:lnTo>
                <a:lnTo>
                  <a:pt x="1230" y="704"/>
                </a:lnTo>
                <a:lnTo>
                  <a:pt x="1242" y="654"/>
                </a:lnTo>
                <a:lnTo>
                  <a:pt x="1254" y="633"/>
                </a:lnTo>
                <a:lnTo>
                  <a:pt x="1265" y="642"/>
                </a:lnTo>
                <a:lnTo>
                  <a:pt x="1277" y="635"/>
                </a:lnTo>
                <a:lnTo>
                  <a:pt x="1287" y="647"/>
                </a:lnTo>
                <a:lnTo>
                  <a:pt x="1287" y="693"/>
                </a:lnTo>
                <a:lnTo>
                  <a:pt x="1291" y="695"/>
                </a:lnTo>
                <a:lnTo>
                  <a:pt x="1294" y="707"/>
                </a:lnTo>
                <a:lnTo>
                  <a:pt x="1302" y="709"/>
                </a:lnTo>
                <a:lnTo>
                  <a:pt x="1331" y="707"/>
                </a:lnTo>
                <a:lnTo>
                  <a:pt x="1354" y="683"/>
                </a:lnTo>
                <a:lnTo>
                  <a:pt x="1357" y="688"/>
                </a:lnTo>
                <a:lnTo>
                  <a:pt x="1347" y="701"/>
                </a:lnTo>
                <a:lnTo>
                  <a:pt x="1350" y="704"/>
                </a:lnTo>
                <a:lnTo>
                  <a:pt x="1378" y="703"/>
                </a:lnTo>
                <a:lnTo>
                  <a:pt x="1362" y="712"/>
                </a:lnTo>
                <a:lnTo>
                  <a:pt x="1357" y="704"/>
                </a:lnTo>
                <a:lnTo>
                  <a:pt x="1322" y="731"/>
                </a:lnTo>
                <a:lnTo>
                  <a:pt x="1327" y="729"/>
                </a:lnTo>
                <a:lnTo>
                  <a:pt x="1322" y="743"/>
                </a:lnTo>
                <a:lnTo>
                  <a:pt x="1322" y="755"/>
                </a:lnTo>
                <a:lnTo>
                  <a:pt x="1336" y="764"/>
                </a:lnTo>
                <a:lnTo>
                  <a:pt x="1359" y="739"/>
                </a:lnTo>
                <a:lnTo>
                  <a:pt x="1364" y="729"/>
                </a:lnTo>
                <a:lnTo>
                  <a:pt x="1374" y="731"/>
                </a:lnTo>
                <a:lnTo>
                  <a:pt x="1374" y="724"/>
                </a:lnTo>
                <a:lnTo>
                  <a:pt x="1389" y="724"/>
                </a:lnTo>
                <a:lnTo>
                  <a:pt x="1425" y="704"/>
                </a:lnTo>
                <a:lnTo>
                  <a:pt x="1420" y="703"/>
                </a:lnTo>
                <a:lnTo>
                  <a:pt x="1420" y="695"/>
                </a:lnTo>
                <a:lnTo>
                  <a:pt x="1409" y="693"/>
                </a:lnTo>
                <a:lnTo>
                  <a:pt x="1407" y="685"/>
                </a:lnTo>
                <a:lnTo>
                  <a:pt x="1390" y="693"/>
                </a:lnTo>
                <a:lnTo>
                  <a:pt x="1366" y="683"/>
                </a:lnTo>
                <a:lnTo>
                  <a:pt x="1370" y="679"/>
                </a:lnTo>
                <a:lnTo>
                  <a:pt x="1354" y="671"/>
                </a:lnTo>
                <a:lnTo>
                  <a:pt x="1350" y="663"/>
                </a:lnTo>
                <a:lnTo>
                  <a:pt x="1347" y="644"/>
                </a:lnTo>
                <a:lnTo>
                  <a:pt x="1339" y="644"/>
                </a:lnTo>
                <a:lnTo>
                  <a:pt x="1350" y="621"/>
                </a:lnTo>
                <a:lnTo>
                  <a:pt x="1343" y="616"/>
                </a:lnTo>
                <a:lnTo>
                  <a:pt x="1331" y="623"/>
                </a:lnTo>
                <a:lnTo>
                  <a:pt x="1329" y="616"/>
                </a:lnTo>
                <a:lnTo>
                  <a:pt x="1312" y="611"/>
                </a:lnTo>
                <a:lnTo>
                  <a:pt x="1327" y="606"/>
                </a:lnTo>
                <a:lnTo>
                  <a:pt x="1339" y="611"/>
                </a:lnTo>
                <a:lnTo>
                  <a:pt x="1359" y="592"/>
                </a:lnTo>
                <a:lnTo>
                  <a:pt x="1357" y="578"/>
                </a:lnTo>
                <a:lnTo>
                  <a:pt x="1343" y="568"/>
                </a:lnTo>
                <a:lnTo>
                  <a:pt x="1312" y="570"/>
                </a:lnTo>
                <a:lnTo>
                  <a:pt x="1275" y="592"/>
                </a:lnTo>
                <a:lnTo>
                  <a:pt x="1250" y="614"/>
                </a:lnTo>
                <a:lnTo>
                  <a:pt x="1228" y="647"/>
                </a:lnTo>
                <a:lnTo>
                  <a:pt x="1219" y="652"/>
                </a:lnTo>
                <a:lnTo>
                  <a:pt x="1235" y="630"/>
                </a:lnTo>
                <a:lnTo>
                  <a:pt x="1246" y="606"/>
                </a:lnTo>
                <a:lnTo>
                  <a:pt x="1254" y="601"/>
                </a:lnTo>
                <a:lnTo>
                  <a:pt x="1265" y="582"/>
                </a:lnTo>
                <a:lnTo>
                  <a:pt x="1282" y="565"/>
                </a:lnTo>
                <a:lnTo>
                  <a:pt x="1298" y="562"/>
                </a:lnTo>
                <a:lnTo>
                  <a:pt x="1306" y="541"/>
                </a:lnTo>
                <a:lnTo>
                  <a:pt x="1319" y="532"/>
                </a:lnTo>
                <a:lnTo>
                  <a:pt x="1401" y="532"/>
                </a:lnTo>
                <a:lnTo>
                  <a:pt x="1413" y="537"/>
                </a:lnTo>
                <a:lnTo>
                  <a:pt x="1442" y="524"/>
                </a:lnTo>
                <a:lnTo>
                  <a:pt x="1442" y="529"/>
                </a:lnTo>
                <a:lnTo>
                  <a:pt x="1446" y="532"/>
                </a:lnTo>
                <a:lnTo>
                  <a:pt x="1479" y="491"/>
                </a:lnTo>
                <a:lnTo>
                  <a:pt x="1514" y="483"/>
                </a:lnTo>
                <a:lnTo>
                  <a:pt x="1533" y="459"/>
                </a:lnTo>
                <a:lnTo>
                  <a:pt x="1528" y="450"/>
                </a:lnTo>
                <a:lnTo>
                  <a:pt x="1533" y="453"/>
                </a:lnTo>
                <a:lnTo>
                  <a:pt x="1528" y="442"/>
                </a:lnTo>
                <a:lnTo>
                  <a:pt x="1531" y="440"/>
                </a:lnTo>
                <a:lnTo>
                  <a:pt x="1529" y="428"/>
                </a:lnTo>
                <a:lnTo>
                  <a:pt x="1519" y="421"/>
                </a:lnTo>
                <a:lnTo>
                  <a:pt x="1533" y="421"/>
                </a:lnTo>
                <a:lnTo>
                  <a:pt x="1528" y="409"/>
                </a:lnTo>
                <a:lnTo>
                  <a:pt x="1529" y="406"/>
                </a:lnTo>
                <a:lnTo>
                  <a:pt x="1509" y="396"/>
                </a:lnTo>
                <a:lnTo>
                  <a:pt x="1502" y="412"/>
                </a:lnTo>
                <a:lnTo>
                  <a:pt x="1502" y="380"/>
                </a:lnTo>
                <a:lnTo>
                  <a:pt x="1484" y="382"/>
                </a:lnTo>
                <a:lnTo>
                  <a:pt x="1492" y="385"/>
                </a:lnTo>
                <a:lnTo>
                  <a:pt x="1474" y="387"/>
                </a:lnTo>
                <a:lnTo>
                  <a:pt x="1441" y="418"/>
                </a:lnTo>
                <a:lnTo>
                  <a:pt x="1441" y="406"/>
                </a:lnTo>
                <a:lnTo>
                  <a:pt x="1423" y="399"/>
                </a:lnTo>
                <a:lnTo>
                  <a:pt x="1430" y="395"/>
                </a:lnTo>
                <a:lnTo>
                  <a:pt x="1442" y="404"/>
                </a:lnTo>
                <a:lnTo>
                  <a:pt x="1448" y="392"/>
                </a:lnTo>
                <a:lnTo>
                  <a:pt x="1474" y="382"/>
                </a:lnTo>
                <a:lnTo>
                  <a:pt x="1458" y="385"/>
                </a:lnTo>
                <a:lnTo>
                  <a:pt x="1498" y="366"/>
                </a:lnTo>
                <a:lnTo>
                  <a:pt x="1486" y="349"/>
                </a:lnTo>
                <a:lnTo>
                  <a:pt x="1479" y="355"/>
                </a:lnTo>
                <a:lnTo>
                  <a:pt x="1472" y="354"/>
                </a:lnTo>
                <a:lnTo>
                  <a:pt x="1463" y="339"/>
                </a:lnTo>
                <a:lnTo>
                  <a:pt x="1453" y="352"/>
                </a:lnTo>
                <a:lnTo>
                  <a:pt x="1457" y="339"/>
                </a:lnTo>
                <a:lnTo>
                  <a:pt x="1453" y="335"/>
                </a:lnTo>
                <a:lnTo>
                  <a:pt x="1436" y="336"/>
                </a:lnTo>
                <a:lnTo>
                  <a:pt x="1441" y="330"/>
                </a:lnTo>
                <a:lnTo>
                  <a:pt x="1441" y="316"/>
                </a:lnTo>
                <a:lnTo>
                  <a:pt x="1420" y="311"/>
                </a:lnTo>
                <a:lnTo>
                  <a:pt x="1420" y="295"/>
                </a:lnTo>
                <a:lnTo>
                  <a:pt x="1407" y="298"/>
                </a:lnTo>
                <a:lnTo>
                  <a:pt x="1411" y="294"/>
                </a:lnTo>
                <a:lnTo>
                  <a:pt x="1406" y="286"/>
                </a:lnTo>
                <a:lnTo>
                  <a:pt x="1409" y="281"/>
                </a:lnTo>
                <a:lnTo>
                  <a:pt x="1387" y="279"/>
                </a:lnTo>
                <a:lnTo>
                  <a:pt x="1401" y="275"/>
                </a:lnTo>
                <a:lnTo>
                  <a:pt x="1399" y="272"/>
                </a:lnTo>
                <a:lnTo>
                  <a:pt x="1411" y="276"/>
                </a:lnTo>
                <a:lnTo>
                  <a:pt x="1409" y="272"/>
                </a:lnTo>
                <a:lnTo>
                  <a:pt x="1418" y="262"/>
                </a:lnTo>
                <a:lnTo>
                  <a:pt x="1407" y="243"/>
                </a:lnTo>
                <a:lnTo>
                  <a:pt x="1397" y="245"/>
                </a:lnTo>
                <a:lnTo>
                  <a:pt x="1409" y="235"/>
                </a:lnTo>
                <a:lnTo>
                  <a:pt x="1401" y="224"/>
                </a:lnTo>
                <a:lnTo>
                  <a:pt x="1392" y="224"/>
                </a:lnTo>
                <a:lnTo>
                  <a:pt x="1399" y="219"/>
                </a:lnTo>
                <a:lnTo>
                  <a:pt x="1395" y="212"/>
                </a:lnTo>
                <a:lnTo>
                  <a:pt x="1380" y="216"/>
                </a:lnTo>
                <a:lnTo>
                  <a:pt x="1395" y="202"/>
                </a:lnTo>
                <a:lnTo>
                  <a:pt x="1374" y="197"/>
                </a:lnTo>
                <a:lnTo>
                  <a:pt x="1389" y="190"/>
                </a:lnTo>
                <a:lnTo>
                  <a:pt x="1380" y="183"/>
                </a:lnTo>
                <a:lnTo>
                  <a:pt x="1380" y="171"/>
                </a:lnTo>
                <a:lnTo>
                  <a:pt x="1359" y="175"/>
                </a:lnTo>
                <a:lnTo>
                  <a:pt x="1378" y="164"/>
                </a:lnTo>
                <a:lnTo>
                  <a:pt x="1364" y="153"/>
                </a:lnTo>
                <a:lnTo>
                  <a:pt x="1370" y="150"/>
                </a:lnTo>
                <a:lnTo>
                  <a:pt x="1362" y="147"/>
                </a:lnTo>
                <a:lnTo>
                  <a:pt x="1359" y="132"/>
                </a:lnTo>
                <a:lnTo>
                  <a:pt x="1354" y="132"/>
                </a:lnTo>
                <a:lnTo>
                  <a:pt x="1357" y="125"/>
                </a:lnTo>
                <a:lnTo>
                  <a:pt x="1354" y="112"/>
                </a:lnTo>
                <a:lnTo>
                  <a:pt x="1347" y="112"/>
                </a:lnTo>
                <a:lnTo>
                  <a:pt x="1333" y="139"/>
                </a:lnTo>
                <a:lnTo>
                  <a:pt x="1339" y="152"/>
                </a:lnTo>
                <a:lnTo>
                  <a:pt x="1329" y="159"/>
                </a:lnTo>
                <a:lnTo>
                  <a:pt x="1331" y="166"/>
                </a:lnTo>
                <a:lnTo>
                  <a:pt x="1329" y="178"/>
                </a:lnTo>
                <a:lnTo>
                  <a:pt x="1320" y="178"/>
                </a:lnTo>
                <a:lnTo>
                  <a:pt x="1327" y="188"/>
                </a:lnTo>
                <a:lnTo>
                  <a:pt x="1322" y="199"/>
                </a:lnTo>
                <a:lnTo>
                  <a:pt x="1322" y="188"/>
                </a:lnTo>
                <a:lnTo>
                  <a:pt x="1314" y="180"/>
                </a:lnTo>
                <a:lnTo>
                  <a:pt x="1308" y="197"/>
                </a:lnTo>
                <a:lnTo>
                  <a:pt x="1287" y="213"/>
                </a:lnTo>
                <a:lnTo>
                  <a:pt x="1285" y="199"/>
                </a:lnTo>
                <a:lnTo>
                  <a:pt x="1284" y="202"/>
                </a:lnTo>
                <a:lnTo>
                  <a:pt x="1285" y="190"/>
                </a:lnTo>
                <a:lnTo>
                  <a:pt x="1277" y="213"/>
                </a:lnTo>
                <a:lnTo>
                  <a:pt x="1263" y="216"/>
                </a:lnTo>
                <a:lnTo>
                  <a:pt x="1277" y="212"/>
                </a:lnTo>
                <a:lnTo>
                  <a:pt x="1277" y="199"/>
                </a:lnTo>
                <a:lnTo>
                  <a:pt x="1273" y="178"/>
                </a:lnTo>
                <a:lnTo>
                  <a:pt x="1233" y="188"/>
                </a:lnTo>
                <a:lnTo>
                  <a:pt x="1244" y="183"/>
                </a:lnTo>
                <a:lnTo>
                  <a:pt x="1240" y="175"/>
                </a:lnTo>
                <a:lnTo>
                  <a:pt x="1249" y="180"/>
                </a:lnTo>
                <a:lnTo>
                  <a:pt x="1256" y="175"/>
                </a:lnTo>
                <a:lnTo>
                  <a:pt x="1252" y="166"/>
                </a:lnTo>
                <a:lnTo>
                  <a:pt x="1256" y="159"/>
                </a:lnTo>
                <a:lnTo>
                  <a:pt x="1249" y="159"/>
                </a:lnTo>
                <a:lnTo>
                  <a:pt x="1254" y="144"/>
                </a:lnTo>
                <a:lnTo>
                  <a:pt x="1249" y="132"/>
                </a:lnTo>
                <a:lnTo>
                  <a:pt x="1215" y="125"/>
                </a:lnTo>
                <a:lnTo>
                  <a:pt x="1254" y="123"/>
                </a:lnTo>
                <a:lnTo>
                  <a:pt x="1246" y="104"/>
                </a:lnTo>
                <a:lnTo>
                  <a:pt x="1254" y="84"/>
                </a:lnTo>
                <a:lnTo>
                  <a:pt x="1249" y="77"/>
                </a:lnTo>
                <a:lnTo>
                  <a:pt x="1240" y="87"/>
                </a:lnTo>
                <a:lnTo>
                  <a:pt x="1235" y="77"/>
                </a:lnTo>
                <a:lnTo>
                  <a:pt x="1209" y="72"/>
                </a:lnTo>
                <a:lnTo>
                  <a:pt x="1202" y="58"/>
                </a:lnTo>
                <a:lnTo>
                  <a:pt x="1209" y="50"/>
                </a:lnTo>
                <a:lnTo>
                  <a:pt x="1195" y="52"/>
                </a:lnTo>
                <a:lnTo>
                  <a:pt x="1198" y="49"/>
                </a:lnTo>
                <a:lnTo>
                  <a:pt x="1195" y="33"/>
                </a:lnTo>
                <a:lnTo>
                  <a:pt x="1184" y="41"/>
                </a:lnTo>
                <a:lnTo>
                  <a:pt x="1188" y="22"/>
                </a:lnTo>
                <a:lnTo>
                  <a:pt x="1163" y="5"/>
                </a:lnTo>
                <a:lnTo>
                  <a:pt x="1139" y="22"/>
                </a:lnTo>
                <a:lnTo>
                  <a:pt x="1089" y="0"/>
                </a:lnTo>
                <a:lnTo>
                  <a:pt x="1075" y="17"/>
                </a:lnTo>
                <a:lnTo>
                  <a:pt x="1076" y="41"/>
                </a:lnTo>
                <a:lnTo>
                  <a:pt x="1092" y="43"/>
                </a:lnTo>
                <a:lnTo>
                  <a:pt x="1076" y="87"/>
                </a:lnTo>
                <a:lnTo>
                  <a:pt x="1089" y="91"/>
                </a:lnTo>
                <a:lnTo>
                  <a:pt x="1083" y="93"/>
                </a:lnTo>
                <a:lnTo>
                  <a:pt x="1085" y="106"/>
                </a:lnTo>
                <a:lnTo>
                  <a:pt x="1089" y="118"/>
                </a:lnTo>
                <a:lnTo>
                  <a:pt x="1085" y="128"/>
                </a:lnTo>
                <a:lnTo>
                  <a:pt x="1095" y="128"/>
                </a:lnTo>
                <a:lnTo>
                  <a:pt x="1092" y="142"/>
                </a:lnTo>
                <a:lnTo>
                  <a:pt x="1097" y="147"/>
                </a:lnTo>
                <a:lnTo>
                  <a:pt x="1085" y="144"/>
                </a:lnTo>
                <a:lnTo>
                  <a:pt x="1085" y="161"/>
                </a:lnTo>
                <a:lnTo>
                  <a:pt x="1064" y="171"/>
                </a:lnTo>
                <a:lnTo>
                  <a:pt x="1064" y="183"/>
                </a:lnTo>
                <a:lnTo>
                  <a:pt x="1089" y="207"/>
                </a:lnTo>
                <a:lnTo>
                  <a:pt x="1101" y="265"/>
                </a:lnTo>
                <a:lnTo>
                  <a:pt x="1106" y="294"/>
                </a:lnTo>
                <a:lnTo>
                  <a:pt x="1111" y="281"/>
                </a:lnTo>
                <a:lnTo>
                  <a:pt x="1116" y="295"/>
                </a:lnTo>
                <a:lnTo>
                  <a:pt x="1106" y="298"/>
                </a:lnTo>
                <a:lnTo>
                  <a:pt x="1087" y="335"/>
                </a:lnTo>
                <a:lnTo>
                  <a:pt x="1045" y="368"/>
                </a:lnTo>
                <a:lnTo>
                  <a:pt x="1060" y="392"/>
                </a:lnTo>
                <a:lnTo>
                  <a:pt x="1064" y="447"/>
                </a:lnTo>
                <a:lnTo>
                  <a:pt x="1073" y="455"/>
                </a:lnTo>
                <a:lnTo>
                  <a:pt x="1081" y="458"/>
                </a:lnTo>
                <a:lnTo>
                  <a:pt x="1071" y="458"/>
                </a:lnTo>
                <a:lnTo>
                  <a:pt x="1059" y="472"/>
                </a:lnTo>
                <a:lnTo>
                  <a:pt x="1066" y="483"/>
                </a:lnTo>
                <a:lnTo>
                  <a:pt x="1062" y="493"/>
                </a:lnTo>
                <a:lnTo>
                  <a:pt x="1050" y="483"/>
                </a:lnTo>
                <a:lnTo>
                  <a:pt x="1048" y="488"/>
                </a:lnTo>
                <a:lnTo>
                  <a:pt x="1043" y="488"/>
                </a:lnTo>
                <a:lnTo>
                  <a:pt x="1045" y="500"/>
                </a:lnTo>
                <a:lnTo>
                  <a:pt x="1031" y="491"/>
                </a:lnTo>
                <a:lnTo>
                  <a:pt x="1015" y="502"/>
                </a:lnTo>
                <a:lnTo>
                  <a:pt x="1027" y="488"/>
                </a:lnTo>
                <a:lnTo>
                  <a:pt x="1025" y="477"/>
                </a:lnTo>
                <a:lnTo>
                  <a:pt x="1015" y="464"/>
                </a:lnTo>
                <a:lnTo>
                  <a:pt x="994" y="464"/>
                </a:lnTo>
                <a:lnTo>
                  <a:pt x="1008" y="455"/>
                </a:lnTo>
                <a:lnTo>
                  <a:pt x="992" y="428"/>
                </a:lnTo>
                <a:lnTo>
                  <a:pt x="994" y="418"/>
                </a:lnTo>
                <a:lnTo>
                  <a:pt x="989" y="382"/>
                </a:lnTo>
                <a:lnTo>
                  <a:pt x="992" y="344"/>
                </a:lnTo>
                <a:lnTo>
                  <a:pt x="930" y="336"/>
                </a:lnTo>
                <a:lnTo>
                  <a:pt x="921" y="355"/>
                </a:lnTo>
                <a:lnTo>
                  <a:pt x="930" y="332"/>
                </a:lnTo>
                <a:lnTo>
                  <a:pt x="918" y="320"/>
                </a:lnTo>
                <a:lnTo>
                  <a:pt x="885" y="308"/>
                </a:lnTo>
                <a:lnTo>
                  <a:pt x="872" y="286"/>
                </a:lnTo>
                <a:lnTo>
                  <a:pt x="851" y="272"/>
                </a:lnTo>
                <a:lnTo>
                  <a:pt x="813" y="251"/>
                </a:lnTo>
                <a:lnTo>
                  <a:pt x="777" y="267"/>
                </a:lnTo>
                <a:lnTo>
                  <a:pt x="785" y="257"/>
                </a:lnTo>
                <a:lnTo>
                  <a:pt x="785" y="243"/>
                </a:lnTo>
                <a:lnTo>
                  <a:pt x="769" y="188"/>
                </a:lnTo>
                <a:lnTo>
                  <a:pt x="750" y="183"/>
                </a:lnTo>
                <a:lnTo>
                  <a:pt x="748" y="197"/>
                </a:lnTo>
                <a:lnTo>
                  <a:pt x="745" y="180"/>
                </a:lnTo>
                <a:lnTo>
                  <a:pt x="748" y="197"/>
                </a:lnTo>
                <a:lnTo>
                  <a:pt x="750" y="183"/>
                </a:lnTo>
                <a:lnTo>
                  <a:pt x="769" y="188"/>
                </a:lnTo>
                <a:lnTo>
                  <a:pt x="785" y="243"/>
                </a:lnTo>
                <a:lnTo>
                  <a:pt x="785" y="257"/>
                </a:lnTo>
                <a:lnTo>
                  <a:pt x="777" y="267"/>
                </a:lnTo>
                <a:lnTo>
                  <a:pt x="813" y="251"/>
                </a:lnTo>
                <a:lnTo>
                  <a:pt x="851" y="272"/>
                </a:lnTo>
                <a:lnTo>
                  <a:pt x="872" y="286"/>
                </a:lnTo>
                <a:lnTo>
                  <a:pt x="885" y="308"/>
                </a:lnTo>
                <a:lnTo>
                  <a:pt x="918" y="320"/>
                </a:lnTo>
                <a:lnTo>
                  <a:pt x="930" y="332"/>
                </a:lnTo>
                <a:lnTo>
                  <a:pt x="921" y="355"/>
                </a:lnTo>
                <a:lnTo>
                  <a:pt x="930" y="336"/>
                </a:lnTo>
                <a:lnTo>
                  <a:pt x="992" y="344"/>
                </a:lnTo>
                <a:lnTo>
                  <a:pt x="989" y="382"/>
                </a:lnTo>
                <a:lnTo>
                  <a:pt x="994" y="418"/>
                </a:lnTo>
                <a:lnTo>
                  <a:pt x="992" y="428"/>
                </a:lnTo>
                <a:lnTo>
                  <a:pt x="1008" y="455"/>
                </a:lnTo>
                <a:lnTo>
                  <a:pt x="994" y="464"/>
                </a:lnTo>
                <a:lnTo>
                  <a:pt x="1015" y="464"/>
                </a:lnTo>
                <a:lnTo>
                  <a:pt x="1025" y="477"/>
                </a:lnTo>
                <a:lnTo>
                  <a:pt x="1027" y="488"/>
                </a:lnTo>
                <a:lnTo>
                  <a:pt x="1015" y="502"/>
                </a:lnTo>
                <a:lnTo>
                  <a:pt x="1031" y="491"/>
                </a:lnTo>
                <a:lnTo>
                  <a:pt x="1045" y="500"/>
                </a:lnTo>
                <a:lnTo>
                  <a:pt x="1043" y="488"/>
                </a:lnTo>
                <a:lnTo>
                  <a:pt x="1048" y="488"/>
                </a:lnTo>
                <a:lnTo>
                  <a:pt x="1050" y="483"/>
                </a:lnTo>
                <a:lnTo>
                  <a:pt x="1062" y="493"/>
                </a:lnTo>
                <a:lnTo>
                  <a:pt x="1066" y="483"/>
                </a:lnTo>
                <a:lnTo>
                  <a:pt x="1059" y="472"/>
                </a:lnTo>
                <a:lnTo>
                  <a:pt x="1071" y="458"/>
                </a:lnTo>
                <a:lnTo>
                  <a:pt x="1081" y="458"/>
                </a:lnTo>
                <a:lnTo>
                  <a:pt x="1073" y="455"/>
                </a:lnTo>
                <a:lnTo>
                  <a:pt x="1064" y="447"/>
                </a:lnTo>
                <a:lnTo>
                  <a:pt x="1060" y="392"/>
                </a:lnTo>
                <a:lnTo>
                  <a:pt x="1045" y="368"/>
                </a:lnTo>
                <a:lnTo>
                  <a:pt x="1087" y="335"/>
                </a:lnTo>
                <a:lnTo>
                  <a:pt x="1106" y="298"/>
                </a:lnTo>
                <a:lnTo>
                  <a:pt x="1116" y="295"/>
                </a:lnTo>
                <a:lnTo>
                  <a:pt x="1111" y="281"/>
                </a:lnTo>
                <a:lnTo>
                  <a:pt x="1106" y="294"/>
                </a:lnTo>
                <a:lnTo>
                  <a:pt x="1101" y="265"/>
                </a:lnTo>
                <a:lnTo>
                  <a:pt x="1089" y="207"/>
                </a:lnTo>
                <a:lnTo>
                  <a:pt x="1064" y="183"/>
                </a:lnTo>
                <a:lnTo>
                  <a:pt x="1064" y="171"/>
                </a:lnTo>
                <a:lnTo>
                  <a:pt x="1085" y="161"/>
                </a:lnTo>
                <a:lnTo>
                  <a:pt x="1085" y="144"/>
                </a:lnTo>
                <a:lnTo>
                  <a:pt x="1097" y="147"/>
                </a:lnTo>
                <a:lnTo>
                  <a:pt x="1092" y="142"/>
                </a:lnTo>
                <a:lnTo>
                  <a:pt x="1095" y="128"/>
                </a:lnTo>
                <a:lnTo>
                  <a:pt x="1085" y="128"/>
                </a:lnTo>
                <a:lnTo>
                  <a:pt x="1089" y="118"/>
                </a:lnTo>
                <a:lnTo>
                  <a:pt x="1085" y="106"/>
                </a:lnTo>
                <a:lnTo>
                  <a:pt x="1083" y="93"/>
                </a:lnTo>
                <a:lnTo>
                  <a:pt x="1089" y="91"/>
                </a:lnTo>
                <a:lnTo>
                  <a:pt x="1076" y="87"/>
                </a:lnTo>
                <a:lnTo>
                  <a:pt x="1092" y="43"/>
                </a:lnTo>
                <a:lnTo>
                  <a:pt x="1076" y="41"/>
                </a:lnTo>
                <a:lnTo>
                  <a:pt x="1075" y="17"/>
                </a:lnTo>
                <a:lnTo>
                  <a:pt x="1089" y="0"/>
                </a:lnTo>
                <a:lnTo>
                  <a:pt x="1139" y="22"/>
                </a:lnTo>
                <a:lnTo>
                  <a:pt x="1163" y="5"/>
                </a:lnTo>
                <a:lnTo>
                  <a:pt x="1188" y="22"/>
                </a:lnTo>
                <a:lnTo>
                  <a:pt x="1184" y="41"/>
                </a:lnTo>
                <a:lnTo>
                  <a:pt x="1195" y="33"/>
                </a:lnTo>
                <a:lnTo>
                  <a:pt x="1198" y="49"/>
                </a:lnTo>
                <a:lnTo>
                  <a:pt x="1195" y="52"/>
                </a:lnTo>
                <a:lnTo>
                  <a:pt x="1209" y="50"/>
                </a:lnTo>
                <a:lnTo>
                  <a:pt x="1202" y="58"/>
                </a:lnTo>
                <a:lnTo>
                  <a:pt x="1209" y="72"/>
                </a:lnTo>
                <a:lnTo>
                  <a:pt x="1235" y="77"/>
                </a:lnTo>
                <a:lnTo>
                  <a:pt x="1240" y="87"/>
                </a:lnTo>
                <a:lnTo>
                  <a:pt x="1249" y="77"/>
                </a:lnTo>
                <a:lnTo>
                  <a:pt x="1254" y="84"/>
                </a:lnTo>
                <a:lnTo>
                  <a:pt x="1246" y="104"/>
                </a:lnTo>
                <a:lnTo>
                  <a:pt x="1254" y="123"/>
                </a:lnTo>
                <a:lnTo>
                  <a:pt x="1215" y="125"/>
                </a:lnTo>
                <a:lnTo>
                  <a:pt x="1249" y="132"/>
                </a:lnTo>
                <a:lnTo>
                  <a:pt x="1254" y="144"/>
                </a:lnTo>
                <a:lnTo>
                  <a:pt x="1249" y="159"/>
                </a:lnTo>
                <a:lnTo>
                  <a:pt x="1256" y="159"/>
                </a:lnTo>
                <a:lnTo>
                  <a:pt x="1252" y="166"/>
                </a:lnTo>
                <a:lnTo>
                  <a:pt x="1256" y="175"/>
                </a:lnTo>
                <a:lnTo>
                  <a:pt x="1249" y="180"/>
                </a:lnTo>
                <a:lnTo>
                  <a:pt x="1240" y="175"/>
                </a:lnTo>
                <a:lnTo>
                  <a:pt x="1244" y="183"/>
                </a:lnTo>
                <a:lnTo>
                  <a:pt x="1233" y="188"/>
                </a:lnTo>
                <a:lnTo>
                  <a:pt x="1273" y="178"/>
                </a:lnTo>
                <a:lnTo>
                  <a:pt x="1277" y="199"/>
                </a:lnTo>
                <a:lnTo>
                  <a:pt x="1277" y="212"/>
                </a:lnTo>
                <a:lnTo>
                  <a:pt x="1263" y="216"/>
                </a:lnTo>
                <a:lnTo>
                  <a:pt x="1277" y="213"/>
                </a:lnTo>
                <a:lnTo>
                  <a:pt x="1285" y="190"/>
                </a:lnTo>
                <a:lnTo>
                  <a:pt x="1284" y="202"/>
                </a:lnTo>
                <a:lnTo>
                  <a:pt x="1285" y="199"/>
                </a:lnTo>
                <a:lnTo>
                  <a:pt x="1287" y="213"/>
                </a:lnTo>
                <a:lnTo>
                  <a:pt x="1308" y="197"/>
                </a:lnTo>
                <a:lnTo>
                  <a:pt x="1314" y="180"/>
                </a:lnTo>
                <a:lnTo>
                  <a:pt x="1322" y="188"/>
                </a:lnTo>
                <a:lnTo>
                  <a:pt x="1322" y="199"/>
                </a:lnTo>
                <a:lnTo>
                  <a:pt x="1327" y="188"/>
                </a:lnTo>
                <a:lnTo>
                  <a:pt x="1320" y="178"/>
                </a:lnTo>
                <a:lnTo>
                  <a:pt x="1329" y="178"/>
                </a:lnTo>
                <a:lnTo>
                  <a:pt x="1331" y="166"/>
                </a:lnTo>
                <a:lnTo>
                  <a:pt x="1329" y="159"/>
                </a:lnTo>
                <a:lnTo>
                  <a:pt x="1339" y="152"/>
                </a:lnTo>
                <a:lnTo>
                  <a:pt x="1333" y="139"/>
                </a:lnTo>
                <a:lnTo>
                  <a:pt x="1347" y="112"/>
                </a:lnTo>
                <a:lnTo>
                  <a:pt x="1354" y="112"/>
                </a:lnTo>
                <a:lnTo>
                  <a:pt x="1357" y="125"/>
                </a:lnTo>
                <a:lnTo>
                  <a:pt x="1354" y="132"/>
                </a:lnTo>
                <a:lnTo>
                  <a:pt x="1359" y="132"/>
                </a:lnTo>
                <a:lnTo>
                  <a:pt x="1362" y="147"/>
                </a:lnTo>
                <a:lnTo>
                  <a:pt x="1370" y="150"/>
                </a:lnTo>
                <a:lnTo>
                  <a:pt x="1364" y="153"/>
                </a:lnTo>
                <a:lnTo>
                  <a:pt x="1378" y="164"/>
                </a:lnTo>
                <a:lnTo>
                  <a:pt x="1359" y="175"/>
                </a:lnTo>
                <a:lnTo>
                  <a:pt x="1380" y="171"/>
                </a:lnTo>
                <a:lnTo>
                  <a:pt x="1380" y="183"/>
                </a:lnTo>
                <a:lnTo>
                  <a:pt x="1389" y="190"/>
                </a:lnTo>
                <a:lnTo>
                  <a:pt x="1374" y="197"/>
                </a:lnTo>
                <a:lnTo>
                  <a:pt x="1395" y="202"/>
                </a:lnTo>
                <a:lnTo>
                  <a:pt x="1380" y="216"/>
                </a:lnTo>
                <a:lnTo>
                  <a:pt x="1395" y="212"/>
                </a:lnTo>
                <a:lnTo>
                  <a:pt x="1399" y="219"/>
                </a:lnTo>
                <a:lnTo>
                  <a:pt x="1392" y="224"/>
                </a:lnTo>
                <a:lnTo>
                  <a:pt x="1401" y="224"/>
                </a:lnTo>
                <a:lnTo>
                  <a:pt x="1409" y="235"/>
                </a:lnTo>
                <a:lnTo>
                  <a:pt x="1397" y="245"/>
                </a:lnTo>
                <a:lnTo>
                  <a:pt x="1407" y="243"/>
                </a:lnTo>
                <a:lnTo>
                  <a:pt x="1418" y="262"/>
                </a:lnTo>
                <a:lnTo>
                  <a:pt x="1409" y="272"/>
                </a:lnTo>
                <a:lnTo>
                  <a:pt x="1411" y="276"/>
                </a:lnTo>
                <a:lnTo>
                  <a:pt x="1399" y="272"/>
                </a:lnTo>
                <a:lnTo>
                  <a:pt x="1401" y="275"/>
                </a:lnTo>
                <a:lnTo>
                  <a:pt x="1387" y="279"/>
                </a:lnTo>
                <a:lnTo>
                  <a:pt x="1409" y="281"/>
                </a:lnTo>
                <a:lnTo>
                  <a:pt x="1406" y="286"/>
                </a:lnTo>
                <a:lnTo>
                  <a:pt x="1411" y="294"/>
                </a:lnTo>
                <a:lnTo>
                  <a:pt x="1407" y="298"/>
                </a:lnTo>
                <a:lnTo>
                  <a:pt x="1420" y="295"/>
                </a:lnTo>
                <a:lnTo>
                  <a:pt x="1420" y="311"/>
                </a:lnTo>
                <a:lnTo>
                  <a:pt x="1441" y="316"/>
                </a:lnTo>
                <a:lnTo>
                  <a:pt x="1441" y="330"/>
                </a:lnTo>
                <a:lnTo>
                  <a:pt x="1436" y="336"/>
                </a:lnTo>
                <a:lnTo>
                  <a:pt x="1453" y="335"/>
                </a:lnTo>
                <a:lnTo>
                  <a:pt x="1457" y="339"/>
                </a:lnTo>
                <a:lnTo>
                  <a:pt x="1453" y="352"/>
                </a:lnTo>
                <a:lnTo>
                  <a:pt x="1463" y="339"/>
                </a:lnTo>
                <a:lnTo>
                  <a:pt x="1472" y="354"/>
                </a:lnTo>
                <a:lnTo>
                  <a:pt x="1479" y="355"/>
                </a:lnTo>
                <a:lnTo>
                  <a:pt x="1486" y="349"/>
                </a:lnTo>
                <a:lnTo>
                  <a:pt x="1498" y="366"/>
                </a:lnTo>
                <a:lnTo>
                  <a:pt x="1458" y="385"/>
                </a:lnTo>
                <a:lnTo>
                  <a:pt x="1474" y="382"/>
                </a:lnTo>
                <a:lnTo>
                  <a:pt x="1448" y="392"/>
                </a:lnTo>
                <a:lnTo>
                  <a:pt x="1442" y="404"/>
                </a:lnTo>
                <a:lnTo>
                  <a:pt x="1430" y="395"/>
                </a:lnTo>
                <a:lnTo>
                  <a:pt x="1423" y="399"/>
                </a:lnTo>
                <a:lnTo>
                  <a:pt x="1441" y="406"/>
                </a:lnTo>
                <a:lnTo>
                  <a:pt x="1441" y="418"/>
                </a:lnTo>
                <a:lnTo>
                  <a:pt x="1474" y="387"/>
                </a:lnTo>
                <a:lnTo>
                  <a:pt x="1492" y="385"/>
                </a:lnTo>
                <a:lnTo>
                  <a:pt x="1484" y="382"/>
                </a:lnTo>
                <a:lnTo>
                  <a:pt x="1502" y="380"/>
                </a:lnTo>
                <a:lnTo>
                  <a:pt x="1502" y="412"/>
                </a:lnTo>
                <a:lnTo>
                  <a:pt x="1509" y="396"/>
                </a:lnTo>
                <a:lnTo>
                  <a:pt x="1529" y="406"/>
                </a:lnTo>
                <a:lnTo>
                  <a:pt x="1528" y="409"/>
                </a:lnTo>
                <a:lnTo>
                  <a:pt x="1533" y="421"/>
                </a:lnTo>
                <a:lnTo>
                  <a:pt x="1519" y="421"/>
                </a:lnTo>
                <a:lnTo>
                  <a:pt x="1529" y="428"/>
                </a:lnTo>
                <a:lnTo>
                  <a:pt x="1531" y="440"/>
                </a:lnTo>
                <a:lnTo>
                  <a:pt x="1528" y="442"/>
                </a:lnTo>
                <a:lnTo>
                  <a:pt x="1533" y="453"/>
                </a:lnTo>
                <a:lnTo>
                  <a:pt x="1528" y="450"/>
                </a:lnTo>
                <a:lnTo>
                  <a:pt x="1533" y="459"/>
                </a:lnTo>
                <a:lnTo>
                  <a:pt x="1514" y="483"/>
                </a:lnTo>
                <a:lnTo>
                  <a:pt x="1479" y="491"/>
                </a:lnTo>
                <a:lnTo>
                  <a:pt x="1446" y="532"/>
                </a:lnTo>
                <a:lnTo>
                  <a:pt x="1442" y="529"/>
                </a:lnTo>
                <a:lnTo>
                  <a:pt x="1442" y="524"/>
                </a:lnTo>
                <a:lnTo>
                  <a:pt x="1413" y="537"/>
                </a:lnTo>
                <a:lnTo>
                  <a:pt x="1401" y="532"/>
                </a:lnTo>
                <a:lnTo>
                  <a:pt x="1319" y="532"/>
                </a:lnTo>
                <a:lnTo>
                  <a:pt x="1306" y="541"/>
                </a:lnTo>
                <a:lnTo>
                  <a:pt x="1298" y="562"/>
                </a:lnTo>
                <a:lnTo>
                  <a:pt x="1282" y="565"/>
                </a:lnTo>
                <a:lnTo>
                  <a:pt x="1265" y="582"/>
                </a:lnTo>
                <a:lnTo>
                  <a:pt x="1254" y="601"/>
                </a:lnTo>
                <a:lnTo>
                  <a:pt x="1246" y="606"/>
                </a:lnTo>
                <a:lnTo>
                  <a:pt x="1235" y="630"/>
                </a:lnTo>
                <a:lnTo>
                  <a:pt x="1219" y="652"/>
                </a:lnTo>
                <a:lnTo>
                  <a:pt x="1228" y="647"/>
                </a:lnTo>
                <a:lnTo>
                  <a:pt x="1250" y="614"/>
                </a:lnTo>
                <a:lnTo>
                  <a:pt x="1275" y="592"/>
                </a:lnTo>
                <a:lnTo>
                  <a:pt x="1312" y="570"/>
                </a:lnTo>
                <a:lnTo>
                  <a:pt x="1343" y="568"/>
                </a:lnTo>
                <a:lnTo>
                  <a:pt x="1357" y="578"/>
                </a:lnTo>
                <a:lnTo>
                  <a:pt x="1359" y="592"/>
                </a:lnTo>
                <a:lnTo>
                  <a:pt x="1339" y="611"/>
                </a:lnTo>
                <a:lnTo>
                  <a:pt x="1327" y="606"/>
                </a:lnTo>
                <a:lnTo>
                  <a:pt x="1312" y="611"/>
                </a:lnTo>
                <a:lnTo>
                  <a:pt x="1329" y="616"/>
                </a:lnTo>
                <a:lnTo>
                  <a:pt x="1331" y="623"/>
                </a:lnTo>
                <a:lnTo>
                  <a:pt x="1343" y="616"/>
                </a:lnTo>
                <a:lnTo>
                  <a:pt x="1350" y="621"/>
                </a:lnTo>
                <a:lnTo>
                  <a:pt x="1339" y="644"/>
                </a:lnTo>
                <a:lnTo>
                  <a:pt x="1347" y="644"/>
                </a:lnTo>
                <a:lnTo>
                  <a:pt x="1350" y="663"/>
                </a:lnTo>
                <a:lnTo>
                  <a:pt x="1354" y="671"/>
                </a:lnTo>
                <a:lnTo>
                  <a:pt x="1370" y="679"/>
                </a:lnTo>
                <a:lnTo>
                  <a:pt x="1366" y="683"/>
                </a:lnTo>
                <a:lnTo>
                  <a:pt x="1390" y="693"/>
                </a:lnTo>
                <a:lnTo>
                  <a:pt x="1407" y="685"/>
                </a:lnTo>
                <a:lnTo>
                  <a:pt x="1409" y="693"/>
                </a:lnTo>
                <a:lnTo>
                  <a:pt x="1420" y="695"/>
                </a:lnTo>
                <a:lnTo>
                  <a:pt x="1420" y="703"/>
                </a:lnTo>
                <a:lnTo>
                  <a:pt x="1425" y="704"/>
                </a:lnTo>
                <a:lnTo>
                  <a:pt x="1389" y="724"/>
                </a:lnTo>
                <a:lnTo>
                  <a:pt x="1374" y="724"/>
                </a:lnTo>
                <a:lnTo>
                  <a:pt x="1374" y="731"/>
                </a:lnTo>
                <a:lnTo>
                  <a:pt x="1364" y="729"/>
                </a:lnTo>
                <a:lnTo>
                  <a:pt x="1359" y="739"/>
                </a:lnTo>
                <a:lnTo>
                  <a:pt x="1336" y="764"/>
                </a:lnTo>
                <a:lnTo>
                  <a:pt x="1322" y="755"/>
                </a:lnTo>
                <a:lnTo>
                  <a:pt x="1322" y="743"/>
                </a:lnTo>
                <a:lnTo>
                  <a:pt x="1327" y="729"/>
                </a:lnTo>
                <a:lnTo>
                  <a:pt x="1322" y="731"/>
                </a:lnTo>
                <a:lnTo>
                  <a:pt x="1357" y="704"/>
                </a:lnTo>
                <a:lnTo>
                  <a:pt x="1362" y="712"/>
                </a:lnTo>
                <a:lnTo>
                  <a:pt x="1378" y="703"/>
                </a:lnTo>
                <a:lnTo>
                  <a:pt x="1350" y="704"/>
                </a:lnTo>
                <a:lnTo>
                  <a:pt x="1347" y="701"/>
                </a:lnTo>
                <a:lnTo>
                  <a:pt x="1357" y="688"/>
                </a:lnTo>
                <a:lnTo>
                  <a:pt x="1354" y="683"/>
                </a:lnTo>
                <a:lnTo>
                  <a:pt x="1331" y="707"/>
                </a:lnTo>
                <a:lnTo>
                  <a:pt x="1302" y="709"/>
                </a:lnTo>
                <a:lnTo>
                  <a:pt x="1294" y="707"/>
                </a:lnTo>
                <a:lnTo>
                  <a:pt x="1291" y="695"/>
                </a:lnTo>
                <a:lnTo>
                  <a:pt x="1287" y="693"/>
                </a:lnTo>
                <a:lnTo>
                  <a:pt x="1287" y="647"/>
                </a:lnTo>
                <a:lnTo>
                  <a:pt x="1277" y="635"/>
                </a:lnTo>
                <a:lnTo>
                  <a:pt x="1265" y="642"/>
                </a:lnTo>
                <a:lnTo>
                  <a:pt x="1254" y="633"/>
                </a:lnTo>
                <a:lnTo>
                  <a:pt x="1242" y="654"/>
                </a:lnTo>
                <a:lnTo>
                  <a:pt x="1230" y="704"/>
                </a:lnTo>
                <a:lnTo>
                  <a:pt x="1213" y="707"/>
                </a:lnTo>
                <a:lnTo>
                  <a:pt x="1209" y="717"/>
                </a:lnTo>
                <a:lnTo>
                  <a:pt x="1141" y="717"/>
                </a:lnTo>
                <a:lnTo>
                  <a:pt x="1127" y="731"/>
                </a:lnTo>
                <a:lnTo>
                  <a:pt x="1101" y="745"/>
                </a:lnTo>
                <a:lnTo>
                  <a:pt x="1095" y="743"/>
                </a:lnTo>
                <a:lnTo>
                  <a:pt x="1099" y="753"/>
                </a:lnTo>
                <a:lnTo>
                  <a:pt x="1076" y="750"/>
                </a:lnTo>
                <a:lnTo>
                  <a:pt x="1056" y="758"/>
                </a:lnTo>
                <a:lnTo>
                  <a:pt x="1043" y="772"/>
                </a:lnTo>
                <a:lnTo>
                  <a:pt x="1059" y="775"/>
                </a:lnTo>
                <a:lnTo>
                  <a:pt x="1062" y="786"/>
                </a:lnTo>
                <a:lnTo>
                  <a:pt x="1038" y="786"/>
                </a:lnTo>
                <a:lnTo>
                  <a:pt x="1027" y="794"/>
                </a:lnTo>
                <a:lnTo>
                  <a:pt x="1015" y="791"/>
                </a:lnTo>
                <a:lnTo>
                  <a:pt x="988" y="813"/>
                </a:lnTo>
                <a:lnTo>
                  <a:pt x="975" y="813"/>
                </a:lnTo>
                <a:lnTo>
                  <a:pt x="980" y="801"/>
                </a:lnTo>
                <a:lnTo>
                  <a:pt x="988" y="801"/>
                </a:lnTo>
                <a:lnTo>
                  <a:pt x="986" y="794"/>
                </a:lnTo>
                <a:lnTo>
                  <a:pt x="988" y="780"/>
                </a:lnTo>
                <a:lnTo>
                  <a:pt x="1003" y="770"/>
                </a:lnTo>
                <a:lnTo>
                  <a:pt x="1003" y="743"/>
                </a:lnTo>
                <a:lnTo>
                  <a:pt x="1010" y="724"/>
                </a:lnTo>
                <a:lnTo>
                  <a:pt x="1005" y="707"/>
                </a:lnTo>
                <a:lnTo>
                  <a:pt x="1012" y="707"/>
                </a:lnTo>
                <a:lnTo>
                  <a:pt x="1015" y="720"/>
                </a:lnTo>
                <a:lnTo>
                  <a:pt x="1019" y="717"/>
                </a:lnTo>
                <a:lnTo>
                  <a:pt x="1019" y="729"/>
                </a:lnTo>
                <a:lnTo>
                  <a:pt x="1023" y="724"/>
                </a:lnTo>
                <a:lnTo>
                  <a:pt x="1038" y="731"/>
                </a:lnTo>
                <a:lnTo>
                  <a:pt x="1038" y="720"/>
                </a:lnTo>
                <a:lnTo>
                  <a:pt x="1045" y="722"/>
                </a:lnTo>
                <a:lnTo>
                  <a:pt x="1038" y="712"/>
                </a:lnTo>
                <a:lnTo>
                  <a:pt x="1038" y="704"/>
                </a:lnTo>
                <a:lnTo>
                  <a:pt x="1023" y="685"/>
                </a:lnTo>
                <a:lnTo>
                  <a:pt x="954" y="671"/>
                </a:lnTo>
                <a:lnTo>
                  <a:pt x="951" y="663"/>
                </a:lnTo>
                <a:lnTo>
                  <a:pt x="951" y="666"/>
                </a:lnTo>
                <a:lnTo>
                  <a:pt x="947" y="666"/>
                </a:lnTo>
                <a:lnTo>
                  <a:pt x="949" y="652"/>
                </a:lnTo>
                <a:lnTo>
                  <a:pt x="942" y="649"/>
                </a:lnTo>
                <a:lnTo>
                  <a:pt x="942" y="635"/>
                </a:lnTo>
                <a:lnTo>
                  <a:pt x="937" y="625"/>
                </a:lnTo>
                <a:lnTo>
                  <a:pt x="938" y="614"/>
                </a:lnTo>
                <a:lnTo>
                  <a:pt x="921" y="616"/>
                </a:lnTo>
                <a:lnTo>
                  <a:pt x="909" y="587"/>
                </a:lnTo>
                <a:lnTo>
                  <a:pt x="895" y="584"/>
                </a:lnTo>
                <a:lnTo>
                  <a:pt x="895" y="601"/>
                </a:lnTo>
                <a:lnTo>
                  <a:pt x="888" y="582"/>
                </a:lnTo>
                <a:lnTo>
                  <a:pt x="874" y="578"/>
                </a:lnTo>
                <a:lnTo>
                  <a:pt x="868" y="597"/>
                </a:lnTo>
                <a:lnTo>
                  <a:pt x="868" y="584"/>
                </a:lnTo>
                <a:lnTo>
                  <a:pt x="860" y="600"/>
                </a:lnTo>
                <a:lnTo>
                  <a:pt x="858" y="592"/>
                </a:lnTo>
                <a:lnTo>
                  <a:pt x="848" y="608"/>
                </a:lnTo>
                <a:lnTo>
                  <a:pt x="839" y="614"/>
                </a:lnTo>
                <a:lnTo>
                  <a:pt x="818" y="608"/>
                </a:lnTo>
                <a:lnTo>
                  <a:pt x="808" y="611"/>
                </a:lnTo>
                <a:lnTo>
                  <a:pt x="780" y="592"/>
                </a:lnTo>
                <a:lnTo>
                  <a:pt x="742" y="587"/>
                </a:lnTo>
                <a:lnTo>
                  <a:pt x="731" y="562"/>
                </a:lnTo>
                <a:lnTo>
                  <a:pt x="731" y="580"/>
                </a:lnTo>
                <a:lnTo>
                  <a:pt x="170" y="578"/>
                </a:lnTo>
                <a:lnTo>
                  <a:pt x="166" y="573"/>
                </a:lnTo>
                <a:lnTo>
                  <a:pt x="174" y="568"/>
                </a:lnTo>
                <a:lnTo>
                  <a:pt x="161" y="568"/>
                </a:lnTo>
                <a:lnTo>
                  <a:pt x="161" y="551"/>
                </a:lnTo>
                <a:lnTo>
                  <a:pt x="154" y="560"/>
                </a:lnTo>
                <a:lnTo>
                  <a:pt x="154" y="551"/>
                </a:lnTo>
                <a:lnTo>
                  <a:pt x="145" y="539"/>
                </a:lnTo>
                <a:lnTo>
                  <a:pt x="145" y="546"/>
                </a:lnTo>
                <a:lnTo>
                  <a:pt x="141" y="548"/>
                </a:lnTo>
                <a:lnTo>
                  <a:pt x="133" y="543"/>
                </a:lnTo>
                <a:lnTo>
                  <a:pt x="131" y="537"/>
                </a:lnTo>
                <a:lnTo>
                  <a:pt x="133" y="524"/>
                </a:lnTo>
                <a:lnTo>
                  <a:pt x="102" y="519"/>
                </a:lnTo>
                <a:lnTo>
                  <a:pt x="105" y="515"/>
                </a:lnTo>
                <a:lnTo>
                  <a:pt x="98" y="507"/>
                </a:lnTo>
                <a:lnTo>
                  <a:pt x="100" y="502"/>
                </a:lnTo>
                <a:lnTo>
                  <a:pt x="81" y="507"/>
                </a:lnTo>
                <a:lnTo>
                  <a:pt x="70" y="500"/>
                </a:lnTo>
                <a:lnTo>
                  <a:pt x="68" y="493"/>
                </a:lnTo>
                <a:lnTo>
                  <a:pt x="77" y="491"/>
                </a:lnTo>
                <a:lnTo>
                  <a:pt x="68" y="488"/>
                </a:lnTo>
                <a:lnTo>
                  <a:pt x="79" y="483"/>
                </a:lnTo>
                <a:lnTo>
                  <a:pt x="75" y="483"/>
                </a:lnTo>
                <a:lnTo>
                  <a:pt x="75" y="474"/>
                </a:lnTo>
                <a:lnTo>
                  <a:pt x="68" y="478"/>
                </a:lnTo>
                <a:lnTo>
                  <a:pt x="67" y="447"/>
                </a:lnTo>
                <a:lnTo>
                  <a:pt x="58" y="453"/>
                </a:lnTo>
                <a:lnTo>
                  <a:pt x="58" y="442"/>
                </a:lnTo>
                <a:lnTo>
                  <a:pt x="48" y="445"/>
                </a:lnTo>
                <a:lnTo>
                  <a:pt x="42" y="428"/>
                </a:lnTo>
                <a:lnTo>
                  <a:pt x="42" y="409"/>
                </a:lnTo>
                <a:lnTo>
                  <a:pt x="37" y="412"/>
                </a:lnTo>
                <a:lnTo>
                  <a:pt x="21" y="390"/>
                </a:lnTo>
                <a:lnTo>
                  <a:pt x="25" y="380"/>
                </a:lnTo>
                <a:lnTo>
                  <a:pt x="15" y="371"/>
                </a:lnTo>
                <a:lnTo>
                  <a:pt x="16" y="360"/>
                </a:lnTo>
                <a:lnTo>
                  <a:pt x="21" y="360"/>
                </a:lnTo>
                <a:lnTo>
                  <a:pt x="21" y="346"/>
                </a:lnTo>
                <a:lnTo>
                  <a:pt x="21" y="306"/>
                </a:lnTo>
                <a:lnTo>
                  <a:pt x="0" y="291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1467" name=""/>
          <p:cNvGrpSpPr/>
          <p:nvPr/>
        </p:nvGrpSpPr>
        <p:grpSpPr>
          <a:xfrm>
            <a:off x="1133640" y="1197000"/>
            <a:ext cx="2433600" cy="1290600"/>
            <a:chOff x="1133640" y="1197000"/>
            <a:chExt cx="2433600" cy="1290600"/>
          </a:xfrm>
        </p:grpSpPr>
        <p:sp>
          <p:nvSpPr>
            <p:cNvPr id="1468" name=""/>
            <p:cNvSpPr/>
            <p:nvPr/>
          </p:nvSpPr>
          <p:spPr>
            <a:xfrm>
              <a:off x="1133640" y="1197000"/>
              <a:ext cx="2433600" cy="1290600"/>
            </a:xfrm>
            <a:custGeom>
              <a:avLst/>
              <a:gdLst/>
              <a:ahLst/>
              <a:rect l="l" t="t" r="r" b="b"/>
              <a:pathLst>
                <a:path w="1533" h="813">
                  <a:moveTo>
                    <a:pt x="0" y="291"/>
                  </a:moveTo>
                  <a:lnTo>
                    <a:pt x="21" y="306"/>
                  </a:lnTo>
                  <a:lnTo>
                    <a:pt x="21" y="346"/>
                  </a:lnTo>
                  <a:lnTo>
                    <a:pt x="21" y="360"/>
                  </a:lnTo>
                  <a:lnTo>
                    <a:pt x="16" y="360"/>
                  </a:lnTo>
                  <a:lnTo>
                    <a:pt x="15" y="371"/>
                  </a:lnTo>
                  <a:lnTo>
                    <a:pt x="25" y="380"/>
                  </a:lnTo>
                  <a:lnTo>
                    <a:pt x="21" y="390"/>
                  </a:lnTo>
                  <a:lnTo>
                    <a:pt x="37" y="412"/>
                  </a:lnTo>
                  <a:lnTo>
                    <a:pt x="42" y="409"/>
                  </a:lnTo>
                  <a:lnTo>
                    <a:pt x="42" y="428"/>
                  </a:lnTo>
                  <a:lnTo>
                    <a:pt x="48" y="445"/>
                  </a:lnTo>
                  <a:lnTo>
                    <a:pt x="58" y="442"/>
                  </a:lnTo>
                  <a:lnTo>
                    <a:pt x="58" y="453"/>
                  </a:lnTo>
                  <a:lnTo>
                    <a:pt x="67" y="447"/>
                  </a:lnTo>
                  <a:lnTo>
                    <a:pt x="68" y="478"/>
                  </a:lnTo>
                  <a:lnTo>
                    <a:pt x="75" y="474"/>
                  </a:lnTo>
                  <a:lnTo>
                    <a:pt x="75" y="483"/>
                  </a:lnTo>
                  <a:lnTo>
                    <a:pt x="79" y="483"/>
                  </a:lnTo>
                  <a:lnTo>
                    <a:pt x="68" y="488"/>
                  </a:lnTo>
                  <a:lnTo>
                    <a:pt x="77" y="491"/>
                  </a:lnTo>
                  <a:lnTo>
                    <a:pt x="68" y="493"/>
                  </a:lnTo>
                  <a:lnTo>
                    <a:pt x="70" y="500"/>
                  </a:lnTo>
                  <a:lnTo>
                    <a:pt x="81" y="507"/>
                  </a:lnTo>
                  <a:lnTo>
                    <a:pt x="100" y="502"/>
                  </a:lnTo>
                  <a:lnTo>
                    <a:pt x="98" y="507"/>
                  </a:lnTo>
                  <a:lnTo>
                    <a:pt x="105" y="515"/>
                  </a:lnTo>
                  <a:lnTo>
                    <a:pt x="102" y="519"/>
                  </a:lnTo>
                  <a:lnTo>
                    <a:pt x="133" y="524"/>
                  </a:lnTo>
                  <a:lnTo>
                    <a:pt x="131" y="537"/>
                  </a:lnTo>
                  <a:lnTo>
                    <a:pt x="133" y="543"/>
                  </a:lnTo>
                  <a:lnTo>
                    <a:pt x="141" y="548"/>
                  </a:lnTo>
                  <a:lnTo>
                    <a:pt x="145" y="546"/>
                  </a:lnTo>
                  <a:lnTo>
                    <a:pt x="145" y="539"/>
                  </a:lnTo>
                  <a:lnTo>
                    <a:pt x="154" y="551"/>
                  </a:lnTo>
                  <a:lnTo>
                    <a:pt x="154" y="560"/>
                  </a:lnTo>
                  <a:lnTo>
                    <a:pt x="161" y="551"/>
                  </a:lnTo>
                  <a:lnTo>
                    <a:pt x="161" y="568"/>
                  </a:lnTo>
                  <a:lnTo>
                    <a:pt x="174" y="568"/>
                  </a:lnTo>
                  <a:lnTo>
                    <a:pt x="166" y="573"/>
                  </a:lnTo>
                  <a:lnTo>
                    <a:pt x="170" y="578"/>
                  </a:lnTo>
                  <a:lnTo>
                    <a:pt x="731" y="580"/>
                  </a:lnTo>
                  <a:lnTo>
                    <a:pt x="731" y="562"/>
                  </a:lnTo>
                  <a:lnTo>
                    <a:pt x="742" y="587"/>
                  </a:lnTo>
                  <a:lnTo>
                    <a:pt x="780" y="592"/>
                  </a:lnTo>
                  <a:lnTo>
                    <a:pt x="808" y="611"/>
                  </a:lnTo>
                  <a:lnTo>
                    <a:pt x="818" y="608"/>
                  </a:lnTo>
                  <a:lnTo>
                    <a:pt x="839" y="614"/>
                  </a:lnTo>
                  <a:lnTo>
                    <a:pt x="848" y="608"/>
                  </a:lnTo>
                  <a:lnTo>
                    <a:pt x="858" y="592"/>
                  </a:lnTo>
                  <a:lnTo>
                    <a:pt x="860" y="600"/>
                  </a:lnTo>
                  <a:lnTo>
                    <a:pt x="868" y="584"/>
                  </a:lnTo>
                  <a:lnTo>
                    <a:pt x="868" y="597"/>
                  </a:lnTo>
                  <a:lnTo>
                    <a:pt x="874" y="578"/>
                  </a:lnTo>
                  <a:lnTo>
                    <a:pt x="888" y="582"/>
                  </a:lnTo>
                  <a:lnTo>
                    <a:pt x="895" y="601"/>
                  </a:lnTo>
                  <a:lnTo>
                    <a:pt x="895" y="584"/>
                  </a:lnTo>
                  <a:lnTo>
                    <a:pt x="909" y="587"/>
                  </a:lnTo>
                  <a:lnTo>
                    <a:pt x="921" y="616"/>
                  </a:lnTo>
                  <a:lnTo>
                    <a:pt x="938" y="614"/>
                  </a:lnTo>
                  <a:lnTo>
                    <a:pt x="937" y="625"/>
                  </a:lnTo>
                  <a:lnTo>
                    <a:pt x="942" y="635"/>
                  </a:lnTo>
                  <a:lnTo>
                    <a:pt x="942" y="649"/>
                  </a:lnTo>
                  <a:lnTo>
                    <a:pt x="949" y="652"/>
                  </a:lnTo>
                  <a:lnTo>
                    <a:pt x="947" y="666"/>
                  </a:lnTo>
                  <a:lnTo>
                    <a:pt x="951" y="666"/>
                  </a:lnTo>
                  <a:lnTo>
                    <a:pt x="951" y="663"/>
                  </a:lnTo>
                  <a:lnTo>
                    <a:pt x="954" y="671"/>
                  </a:lnTo>
                  <a:lnTo>
                    <a:pt x="1023" y="685"/>
                  </a:lnTo>
                  <a:lnTo>
                    <a:pt x="1038" y="704"/>
                  </a:lnTo>
                  <a:lnTo>
                    <a:pt x="1038" y="712"/>
                  </a:lnTo>
                  <a:lnTo>
                    <a:pt x="1045" y="722"/>
                  </a:lnTo>
                  <a:lnTo>
                    <a:pt x="1038" y="720"/>
                  </a:lnTo>
                  <a:lnTo>
                    <a:pt x="1038" y="731"/>
                  </a:lnTo>
                  <a:lnTo>
                    <a:pt x="1023" y="724"/>
                  </a:lnTo>
                  <a:lnTo>
                    <a:pt x="1019" y="729"/>
                  </a:lnTo>
                  <a:lnTo>
                    <a:pt x="1019" y="717"/>
                  </a:lnTo>
                  <a:lnTo>
                    <a:pt x="1015" y="720"/>
                  </a:lnTo>
                  <a:lnTo>
                    <a:pt x="1012" y="707"/>
                  </a:lnTo>
                  <a:lnTo>
                    <a:pt x="1005" y="707"/>
                  </a:lnTo>
                  <a:lnTo>
                    <a:pt x="1010" y="724"/>
                  </a:lnTo>
                  <a:lnTo>
                    <a:pt x="1003" y="743"/>
                  </a:lnTo>
                  <a:lnTo>
                    <a:pt x="1003" y="770"/>
                  </a:lnTo>
                  <a:lnTo>
                    <a:pt x="988" y="780"/>
                  </a:lnTo>
                  <a:lnTo>
                    <a:pt x="986" y="794"/>
                  </a:lnTo>
                  <a:lnTo>
                    <a:pt x="988" y="801"/>
                  </a:lnTo>
                  <a:lnTo>
                    <a:pt x="980" y="801"/>
                  </a:lnTo>
                  <a:lnTo>
                    <a:pt x="975" y="813"/>
                  </a:lnTo>
                  <a:lnTo>
                    <a:pt x="988" y="813"/>
                  </a:lnTo>
                  <a:lnTo>
                    <a:pt x="1015" y="791"/>
                  </a:lnTo>
                  <a:lnTo>
                    <a:pt x="1027" y="794"/>
                  </a:lnTo>
                  <a:lnTo>
                    <a:pt x="1038" y="786"/>
                  </a:lnTo>
                  <a:lnTo>
                    <a:pt x="1062" y="786"/>
                  </a:lnTo>
                  <a:lnTo>
                    <a:pt x="1059" y="775"/>
                  </a:lnTo>
                  <a:lnTo>
                    <a:pt x="1043" y="772"/>
                  </a:lnTo>
                  <a:lnTo>
                    <a:pt x="1056" y="758"/>
                  </a:lnTo>
                  <a:lnTo>
                    <a:pt x="1076" y="750"/>
                  </a:lnTo>
                  <a:lnTo>
                    <a:pt x="1099" y="753"/>
                  </a:lnTo>
                  <a:lnTo>
                    <a:pt x="1095" y="743"/>
                  </a:lnTo>
                  <a:lnTo>
                    <a:pt x="1101" y="745"/>
                  </a:lnTo>
                  <a:lnTo>
                    <a:pt x="1127" y="731"/>
                  </a:lnTo>
                  <a:lnTo>
                    <a:pt x="1141" y="717"/>
                  </a:lnTo>
                  <a:lnTo>
                    <a:pt x="1209" y="717"/>
                  </a:lnTo>
                  <a:lnTo>
                    <a:pt x="1213" y="707"/>
                  </a:lnTo>
                  <a:lnTo>
                    <a:pt x="1230" y="704"/>
                  </a:lnTo>
                  <a:lnTo>
                    <a:pt x="1242" y="654"/>
                  </a:lnTo>
                  <a:lnTo>
                    <a:pt x="1254" y="633"/>
                  </a:lnTo>
                  <a:lnTo>
                    <a:pt x="1265" y="642"/>
                  </a:lnTo>
                  <a:lnTo>
                    <a:pt x="1277" y="635"/>
                  </a:lnTo>
                  <a:lnTo>
                    <a:pt x="1287" y="647"/>
                  </a:lnTo>
                  <a:lnTo>
                    <a:pt x="1287" y="693"/>
                  </a:lnTo>
                  <a:lnTo>
                    <a:pt x="1291" y="695"/>
                  </a:lnTo>
                  <a:lnTo>
                    <a:pt x="1294" y="707"/>
                  </a:lnTo>
                  <a:lnTo>
                    <a:pt x="1302" y="709"/>
                  </a:lnTo>
                  <a:lnTo>
                    <a:pt x="1331" y="707"/>
                  </a:lnTo>
                  <a:lnTo>
                    <a:pt x="1354" y="683"/>
                  </a:lnTo>
                  <a:lnTo>
                    <a:pt x="1357" y="688"/>
                  </a:lnTo>
                  <a:lnTo>
                    <a:pt x="1347" y="701"/>
                  </a:lnTo>
                  <a:lnTo>
                    <a:pt x="1350" y="704"/>
                  </a:lnTo>
                  <a:lnTo>
                    <a:pt x="1378" y="703"/>
                  </a:lnTo>
                  <a:lnTo>
                    <a:pt x="1362" y="712"/>
                  </a:lnTo>
                  <a:lnTo>
                    <a:pt x="1357" y="704"/>
                  </a:lnTo>
                  <a:lnTo>
                    <a:pt x="1322" y="731"/>
                  </a:lnTo>
                  <a:lnTo>
                    <a:pt x="1327" y="729"/>
                  </a:lnTo>
                  <a:lnTo>
                    <a:pt x="1322" y="743"/>
                  </a:lnTo>
                  <a:lnTo>
                    <a:pt x="1322" y="755"/>
                  </a:lnTo>
                  <a:lnTo>
                    <a:pt x="1336" y="764"/>
                  </a:lnTo>
                  <a:lnTo>
                    <a:pt x="1359" y="739"/>
                  </a:lnTo>
                  <a:lnTo>
                    <a:pt x="1364" y="729"/>
                  </a:lnTo>
                  <a:lnTo>
                    <a:pt x="1374" y="731"/>
                  </a:lnTo>
                  <a:lnTo>
                    <a:pt x="1374" y="724"/>
                  </a:lnTo>
                  <a:lnTo>
                    <a:pt x="1389" y="724"/>
                  </a:lnTo>
                  <a:lnTo>
                    <a:pt x="1425" y="704"/>
                  </a:lnTo>
                  <a:lnTo>
                    <a:pt x="1420" y="703"/>
                  </a:lnTo>
                  <a:lnTo>
                    <a:pt x="1420" y="695"/>
                  </a:lnTo>
                  <a:lnTo>
                    <a:pt x="1409" y="693"/>
                  </a:lnTo>
                  <a:lnTo>
                    <a:pt x="1407" y="685"/>
                  </a:lnTo>
                  <a:lnTo>
                    <a:pt x="1390" y="693"/>
                  </a:lnTo>
                  <a:lnTo>
                    <a:pt x="1366" y="683"/>
                  </a:lnTo>
                  <a:lnTo>
                    <a:pt x="1370" y="679"/>
                  </a:lnTo>
                  <a:lnTo>
                    <a:pt x="1354" y="671"/>
                  </a:lnTo>
                  <a:lnTo>
                    <a:pt x="1350" y="663"/>
                  </a:lnTo>
                  <a:lnTo>
                    <a:pt x="1347" y="644"/>
                  </a:lnTo>
                  <a:lnTo>
                    <a:pt x="1339" y="644"/>
                  </a:lnTo>
                  <a:lnTo>
                    <a:pt x="1350" y="621"/>
                  </a:lnTo>
                  <a:lnTo>
                    <a:pt x="1343" y="616"/>
                  </a:lnTo>
                  <a:lnTo>
                    <a:pt x="1331" y="623"/>
                  </a:lnTo>
                  <a:lnTo>
                    <a:pt x="1329" y="616"/>
                  </a:lnTo>
                  <a:lnTo>
                    <a:pt x="1312" y="611"/>
                  </a:lnTo>
                  <a:lnTo>
                    <a:pt x="1327" y="606"/>
                  </a:lnTo>
                  <a:lnTo>
                    <a:pt x="1339" y="611"/>
                  </a:lnTo>
                  <a:lnTo>
                    <a:pt x="1359" y="592"/>
                  </a:lnTo>
                  <a:lnTo>
                    <a:pt x="1357" y="578"/>
                  </a:lnTo>
                  <a:lnTo>
                    <a:pt x="1343" y="568"/>
                  </a:lnTo>
                  <a:lnTo>
                    <a:pt x="1312" y="570"/>
                  </a:lnTo>
                  <a:lnTo>
                    <a:pt x="1275" y="592"/>
                  </a:lnTo>
                  <a:lnTo>
                    <a:pt x="1250" y="614"/>
                  </a:lnTo>
                  <a:lnTo>
                    <a:pt x="1228" y="647"/>
                  </a:lnTo>
                  <a:lnTo>
                    <a:pt x="1219" y="652"/>
                  </a:lnTo>
                  <a:lnTo>
                    <a:pt x="1235" y="630"/>
                  </a:lnTo>
                  <a:lnTo>
                    <a:pt x="1246" y="606"/>
                  </a:lnTo>
                  <a:lnTo>
                    <a:pt x="1254" y="601"/>
                  </a:lnTo>
                  <a:lnTo>
                    <a:pt x="1265" y="582"/>
                  </a:lnTo>
                  <a:lnTo>
                    <a:pt x="1282" y="565"/>
                  </a:lnTo>
                  <a:lnTo>
                    <a:pt x="1298" y="562"/>
                  </a:lnTo>
                  <a:lnTo>
                    <a:pt x="1306" y="541"/>
                  </a:lnTo>
                  <a:lnTo>
                    <a:pt x="1319" y="532"/>
                  </a:lnTo>
                  <a:lnTo>
                    <a:pt x="1401" y="532"/>
                  </a:lnTo>
                  <a:lnTo>
                    <a:pt x="1413" y="537"/>
                  </a:lnTo>
                  <a:lnTo>
                    <a:pt x="1442" y="524"/>
                  </a:lnTo>
                  <a:lnTo>
                    <a:pt x="1442" y="529"/>
                  </a:lnTo>
                  <a:lnTo>
                    <a:pt x="1446" y="532"/>
                  </a:lnTo>
                  <a:lnTo>
                    <a:pt x="1479" y="491"/>
                  </a:lnTo>
                  <a:lnTo>
                    <a:pt x="1514" y="483"/>
                  </a:lnTo>
                  <a:lnTo>
                    <a:pt x="1533" y="459"/>
                  </a:lnTo>
                  <a:lnTo>
                    <a:pt x="1528" y="450"/>
                  </a:lnTo>
                  <a:lnTo>
                    <a:pt x="1533" y="453"/>
                  </a:lnTo>
                  <a:lnTo>
                    <a:pt x="1528" y="442"/>
                  </a:lnTo>
                  <a:lnTo>
                    <a:pt x="1531" y="440"/>
                  </a:lnTo>
                  <a:lnTo>
                    <a:pt x="1529" y="428"/>
                  </a:lnTo>
                  <a:lnTo>
                    <a:pt x="1519" y="421"/>
                  </a:lnTo>
                  <a:lnTo>
                    <a:pt x="1533" y="421"/>
                  </a:lnTo>
                  <a:lnTo>
                    <a:pt x="1528" y="409"/>
                  </a:lnTo>
                  <a:lnTo>
                    <a:pt x="1529" y="406"/>
                  </a:lnTo>
                  <a:lnTo>
                    <a:pt x="1509" y="396"/>
                  </a:lnTo>
                  <a:lnTo>
                    <a:pt x="1502" y="412"/>
                  </a:lnTo>
                  <a:lnTo>
                    <a:pt x="1502" y="380"/>
                  </a:lnTo>
                  <a:lnTo>
                    <a:pt x="1484" y="382"/>
                  </a:lnTo>
                  <a:lnTo>
                    <a:pt x="1492" y="385"/>
                  </a:lnTo>
                  <a:lnTo>
                    <a:pt x="1474" y="387"/>
                  </a:lnTo>
                  <a:lnTo>
                    <a:pt x="1441" y="418"/>
                  </a:lnTo>
                  <a:lnTo>
                    <a:pt x="1441" y="406"/>
                  </a:lnTo>
                  <a:lnTo>
                    <a:pt x="1423" y="399"/>
                  </a:lnTo>
                  <a:lnTo>
                    <a:pt x="1430" y="395"/>
                  </a:lnTo>
                  <a:lnTo>
                    <a:pt x="1442" y="404"/>
                  </a:lnTo>
                  <a:lnTo>
                    <a:pt x="1448" y="392"/>
                  </a:lnTo>
                  <a:lnTo>
                    <a:pt x="1474" y="382"/>
                  </a:lnTo>
                  <a:lnTo>
                    <a:pt x="1458" y="385"/>
                  </a:lnTo>
                  <a:lnTo>
                    <a:pt x="1498" y="366"/>
                  </a:lnTo>
                  <a:lnTo>
                    <a:pt x="1486" y="349"/>
                  </a:lnTo>
                  <a:lnTo>
                    <a:pt x="1479" y="355"/>
                  </a:lnTo>
                  <a:lnTo>
                    <a:pt x="1472" y="354"/>
                  </a:lnTo>
                  <a:lnTo>
                    <a:pt x="1463" y="339"/>
                  </a:lnTo>
                  <a:lnTo>
                    <a:pt x="1453" y="352"/>
                  </a:lnTo>
                  <a:lnTo>
                    <a:pt x="1457" y="339"/>
                  </a:lnTo>
                  <a:lnTo>
                    <a:pt x="1453" y="335"/>
                  </a:lnTo>
                  <a:lnTo>
                    <a:pt x="1436" y="336"/>
                  </a:lnTo>
                  <a:lnTo>
                    <a:pt x="1441" y="330"/>
                  </a:lnTo>
                  <a:lnTo>
                    <a:pt x="1441" y="316"/>
                  </a:lnTo>
                  <a:lnTo>
                    <a:pt x="1420" y="311"/>
                  </a:lnTo>
                  <a:lnTo>
                    <a:pt x="1420" y="295"/>
                  </a:lnTo>
                  <a:lnTo>
                    <a:pt x="1407" y="298"/>
                  </a:lnTo>
                  <a:lnTo>
                    <a:pt x="1411" y="294"/>
                  </a:lnTo>
                  <a:lnTo>
                    <a:pt x="1406" y="286"/>
                  </a:lnTo>
                  <a:lnTo>
                    <a:pt x="1409" y="281"/>
                  </a:lnTo>
                  <a:lnTo>
                    <a:pt x="1387" y="279"/>
                  </a:lnTo>
                  <a:lnTo>
                    <a:pt x="1401" y="275"/>
                  </a:lnTo>
                  <a:lnTo>
                    <a:pt x="1399" y="272"/>
                  </a:lnTo>
                  <a:lnTo>
                    <a:pt x="1411" y="276"/>
                  </a:lnTo>
                  <a:lnTo>
                    <a:pt x="1409" y="272"/>
                  </a:lnTo>
                  <a:lnTo>
                    <a:pt x="1418" y="262"/>
                  </a:lnTo>
                  <a:lnTo>
                    <a:pt x="1407" y="243"/>
                  </a:lnTo>
                  <a:lnTo>
                    <a:pt x="1397" y="245"/>
                  </a:lnTo>
                  <a:lnTo>
                    <a:pt x="1409" y="235"/>
                  </a:lnTo>
                  <a:lnTo>
                    <a:pt x="1401" y="224"/>
                  </a:lnTo>
                  <a:lnTo>
                    <a:pt x="1392" y="224"/>
                  </a:lnTo>
                  <a:lnTo>
                    <a:pt x="1399" y="219"/>
                  </a:lnTo>
                  <a:lnTo>
                    <a:pt x="1395" y="212"/>
                  </a:lnTo>
                  <a:lnTo>
                    <a:pt x="1380" y="216"/>
                  </a:lnTo>
                  <a:lnTo>
                    <a:pt x="1395" y="202"/>
                  </a:lnTo>
                  <a:lnTo>
                    <a:pt x="1374" y="197"/>
                  </a:lnTo>
                  <a:lnTo>
                    <a:pt x="1389" y="190"/>
                  </a:lnTo>
                  <a:lnTo>
                    <a:pt x="1380" y="183"/>
                  </a:lnTo>
                  <a:lnTo>
                    <a:pt x="1380" y="171"/>
                  </a:lnTo>
                  <a:lnTo>
                    <a:pt x="1359" y="175"/>
                  </a:lnTo>
                  <a:lnTo>
                    <a:pt x="1378" y="164"/>
                  </a:lnTo>
                  <a:lnTo>
                    <a:pt x="1364" y="153"/>
                  </a:lnTo>
                  <a:lnTo>
                    <a:pt x="1370" y="150"/>
                  </a:lnTo>
                  <a:lnTo>
                    <a:pt x="1362" y="147"/>
                  </a:lnTo>
                  <a:lnTo>
                    <a:pt x="1359" y="132"/>
                  </a:lnTo>
                  <a:lnTo>
                    <a:pt x="1354" y="132"/>
                  </a:lnTo>
                  <a:lnTo>
                    <a:pt x="1357" y="125"/>
                  </a:lnTo>
                  <a:lnTo>
                    <a:pt x="1354" y="112"/>
                  </a:lnTo>
                  <a:lnTo>
                    <a:pt x="1347" y="112"/>
                  </a:lnTo>
                  <a:lnTo>
                    <a:pt x="1333" y="139"/>
                  </a:lnTo>
                  <a:lnTo>
                    <a:pt x="1339" y="152"/>
                  </a:lnTo>
                  <a:lnTo>
                    <a:pt x="1329" y="159"/>
                  </a:lnTo>
                  <a:lnTo>
                    <a:pt x="1331" y="166"/>
                  </a:lnTo>
                  <a:lnTo>
                    <a:pt x="1329" y="178"/>
                  </a:lnTo>
                  <a:lnTo>
                    <a:pt x="1320" y="178"/>
                  </a:lnTo>
                  <a:lnTo>
                    <a:pt x="1327" y="188"/>
                  </a:lnTo>
                  <a:lnTo>
                    <a:pt x="1322" y="199"/>
                  </a:lnTo>
                  <a:lnTo>
                    <a:pt x="1322" y="188"/>
                  </a:lnTo>
                  <a:lnTo>
                    <a:pt x="1314" y="180"/>
                  </a:lnTo>
                  <a:lnTo>
                    <a:pt x="1308" y="197"/>
                  </a:lnTo>
                  <a:lnTo>
                    <a:pt x="1287" y="213"/>
                  </a:lnTo>
                  <a:lnTo>
                    <a:pt x="1285" y="199"/>
                  </a:lnTo>
                  <a:lnTo>
                    <a:pt x="1284" y="202"/>
                  </a:lnTo>
                  <a:lnTo>
                    <a:pt x="1285" y="190"/>
                  </a:lnTo>
                  <a:lnTo>
                    <a:pt x="1277" y="213"/>
                  </a:lnTo>
                  <a:lnTo>
                    <a:pt x="1263" y="216"/>
                  </a:lnTo>
                  <a:lnTo>
                    <a:pt x="1277" y="212"/>
                  </a:lnTo>
                  <a:lnTo>
                    <a:pt x="1277" y="199"/>
                  </a:lnTo>
                  <a:lnTo>
                    <a:pt x="1273" y="178"/>
                  </a:lnTo>
                  <a:lnTo>
                    <a:pt x="1233" y="188"/>
                  </a:lnTo>
                  <a:lnTo>
                    <a:pt x="1244" y="183"/>
                  </a:lnTo>
                  <a:lnTo>
                    <a:pt x="1240" y="175"/>
                  </a:lnTo>
                  <a:lnTo>
                    <a:pt x="1249" y="180"/>
                  </a:lnTo>
                  <a:lnTo>
                    <a:pt x="1256" y="175"/>
                  </a:lnTo>
                  <a:lnTo>
                    <a:pt x="1252" y="166"/>
                  </a:lnTo>
                  <a:lnTo>
                    <a:pt x="1256" y="159"/>
                  </a:lnTo>
                  <a:lnTo>
                    <a:pt x="1249" y="159"/>
                  </a:lnTo>
                  <a:lnTo>
                    <a:pt x="1254" y="144"/>
                  </a:lnTo>
                  <a:lnTo>
                    <a:pt x="1249" y="132"/>
                  </a:lnTo>
                  <a:lnTo>
                    <a:pt x="1215" y="125"/>
                  </a:lnTo>
                  <a:lnTo>
                    <a:pt x="1254" y="123"/>
                  </a:lnTo>
                  <a:lnTo>
                    <a:pt x="1246" y="104"/>
                  </a:lnTo>
                  <a:lnTo>
                    <a:pt x="1254" y="84"/>
                  </a:lnTo>
                  <a:lnTo>
                    <a:pt x="1249" y="77"/>
                  </a:lnTo>
                  <a:lnTo>
                    <a:pt x="1240" y="87"/>
                  </a:lnTo>
                  <a:lnTo>
                    <a:pt x="1235" y="77"/>
                  </a:lnTo>
                  <a:lnTo>
                    <a:pt x="1209" y="72"/>
                  </a:lnTo>
                  <a:lnTo>
                    <a:pt x="1202" y="58"/>
                  </a:lnTo>
                  <a:lnTo>
                    <a:pt x="1209" y="50"/>
                  </a:lnTo>
                  <a:lnTo>
                    <a:pt x="1195" y="52"/>
                  </a:lnTo>
                  <a:lnTo>
                    <a:pt x="1198" y="49"/>
                  </a:lnTo>
                  <a:lnTo>
                    <a:pt x="1195" y="33"/>
                  </a:lnTo>
                  <a:lnTo>
                    <a:pt x="1184" y="41"/>
                  </a:lnTo>
                  <a:lnTo>
                    <a:pt x="1188" y="22"/>
                  </a:lnTo>
                  <a:lnTo>
                    <a:pt x="1163" y="5"/>
                  </a:lnTo>
                  <a:lnTo>
                    <a:pt x="1139" y="22"/>
                  </a:lnTo>
                  <a:lnTo>
                    <a:pt x="1089" y="0"/>
                  </a:lnTo>
                  <a:lnTo>
                    <a:pt x="1075" y="17"/>
                  </a:lnTo>
                  <a:lnTo>
                    <a:pt x="1076" y="41"/>
                  </a:lnTo>
                  <a:lnTo>
                    <a:pt x="1092" y="43"/>
                  </a:lnTo>
                  <a:lnTo>
                    <a:pt x="1076" y="87"/>
                  </a:lnTo>
                  <a:lnTo>
                    <a:pt x="1089" y="91"/>
                  </a:lnTo>
                  <a:lnTo>
                    <a:pt x="1083" y="93"/>
                  </a:lnTo>
                  <a:lnTo>
                    <a:pt x="1085" y="106"/>
                  </a:lnTo>
                  <a:lnTo>
                    <a:pt x="1089" y="118"/>
                  </a:lnTo>
                  <a:lnTo>
                    <a:pt x="1085" y="128"/>
                  </a:lnTo>
                  <a:lnTo>
                    <a:pt x="1095" y="128"/>
                  </a:lnTo>
                  <a:lnTo>
                    <a:pt x="1092" y="142"/>
                  </a:lnTo>
                  <a:lnTo>
                    <a:pt x="1097" y="147"/>
                  </a:lnTo>
                  <a:lnTo>
                    <a:pt x="1085" y="144"/>
                  </a:lnTo>
                  <a:lnTo>
                    <a:pt x="1085" y="161"/>
                  </a:lnTo>
                  <a:lnTo>
                    <a:pt x="1064" y="171"/>
                  </a:lnTo>
                  <a:lnTo>
                    <a:pt x="1064" y="183"/>
                  </a:lnTo>
                  <a:lnTo>
                    <a:pt x="1089" y="207"/>
                  </a:lnTo>
                  <a:lnTo>
                    <a:pt x="1101" y="265"/>
                  </a:lnTo>
                  <a:lnTo>
                    <a:pt x="1106" y="294"/>
                  </a:lnTo>
                  <a:lnTo>
                    <a:pt x="1111" y="281"/>
                  </a:lnTo>
                  <a:lnTo>
                    <a:pt x="1116" y="295"/>
                  </a:lnTo>
                  <a:lnTo>
                    <a:pt x="1106" y="298"/>
                  </a:lnTo>
                  <a:lnTo>
                    <a:pt x="1087" y="335"/>
                  </a:lnTo>
                  <a:lnTo>
                    <a:pt x="1045" y="368"/>
                  </a:lnTo>
                  <a:lnTo>
                    <a:pt x="1060" y="392"/>
                  </a:lnTo>
                  <a:lnTo>
                    <a:pt x="1064" y="447"/>
                  </a:lnTo>
                  <a:lnTo>
                    <a:pt x="1073" y="455"/>
                  </a:lnTo>
                  <a:lnTo>
                    <a:pt x="1081" y="458"/>
                  </a:lnTo>
                  <a:lnTo>
                    <a:pt x="1071" y="458"/>
                  </a:lnTo>
                  <a:lnTo>
                    <a:pt x="1059" y="472"/>
                  </a:lnTo>
                  <a:lnTo>
                    <a:pt x="1066" y="483"/>
                  </a:lnTo>
                  <a:lnTo>
                    <a:pt x="1062" y="493"/>
                  </a:lnTo>
                  <a:lnTo>
                    <a:pt x="1050" y="483"/>
                  </a:lnTo>
                  <a:lnTo>
                    <a:pt x="1048" y="488"/>
                  </a:lnTo>
                  <a:lnTo>
                    <a:pt x="1043" y="488"/>
                  </a:lnTo>
                  <a:lnTo>
                    <a:pt x="1045" y="500"/>
                  </a:lnTo>
                  <a:lnTo>
                    <a:pt x="1031" y="491"/>
                  </a:lnTo>
                  <a:lnTo>
                    <a:pt x="1015" y="502"/>
                  </a:lnTo>
                  <a:lnTo>
                    <a:pt x="1027" y="488"/>
                  </a:lnTo>
                  <a:lnTo>
                    <a:pt x="1025" y="477"/>
                  </a:lnTo>
                  <a:lnTo>
                    <a:pt x="1015" y="464"/>
                  </a:lnTo>
                  <a:lnTo>
                    <a:pt x="994" y="464"/>
                  </a:lnTo>
                  <a:lnTo>
                    <a:pt x="1008" y="455"/>
                  </a:lnTo>
                  <a:lnTo>
                    <a:pt x="992" y="428"/>
                  </a:lnTo>
                  <a:lnTo>
                    <a:pt x="994" y="418"/>
                  </a:lnTo>
                  <a:lnTo>
                    <a:pt x="989" y="382"/>
                  </a:lnTo>
                  <a:lnTo>
                    <a:pt x="992" y="344"/>
                  </a:lnTo>
                  <a:lnTo>
                    <a:pt x="930" y="336"/>
                  </a:lnTo>
                  <a:lnTo>
                    <a:pt x="921" y="355"/>
                  </a:lnTo>
                  <a:lnTo>
                    <a:pt x="930" y="332"/>
                  </a:lnTo>
                  <a:lnTo>
                    <a:pt x="918" y="320"/>
                  </a:lnTo>
                  <a:lnTo>
                    <a:pt x="885" y="308"/>
                  </a:lnTo>
                  <a:lnTo>
                    <a:pt x="872" y="286"/>
                  </a:lnTo>
                  <a:lnTo>
                    <a:pt x="851" y="272"/>
                  </a:lnTo>
                  <a:lnTo>
                    <a:pt x="813" y="251"/>
                  </a:lnTo>
                  <a:lnTo>
                    <a:pt x="777" y="267"/>
                  </a:lnTo>
                  <a:lnTo>
                    <a:pt x="785" y="257"/>
                  </a:lnTo>
                  <a:lnTo>
                    <a:pt x="785" y="243"/>
                  </a:lnTo>
                  <a:lnTo>
                    <a:pt x="769" y="188"/>
                  </a:lnTo>
                  <a:lnTo>
                    <a:pt x="750" y="183"/>
                  </a:lnTo>
                  <a:lnTo>
                    <a:pt x="748" y="197"/>
                  </a:lnTo>
                  <a:lnTo>
                    <a:pt x="745" y="180"/>
                  </a:lnTo>
                  <a:lnTo>
                    <a:pt x="748" y="197"/>
                  </a:lnTo>
                  <a:lnTo>
                    <a:pt x="750" y="183"/>
                  </a:lnTo>
                  <a:lnTo>
                    <a:pt x="769" y="188"/>
                  </a:lnTo>
                  <a:lnTo>
                    <a:pt x="785" y="243"/>
                  </a:lnTo>
                  <a:lnTo>
                    <a:pt x="785" y="257"/>
                  </a:lnTo>
                  <a:lnTo>
                    <a:pt x="777" y="267"/>
                  </a:lnTo>
                  <a:lnTo>
                    <a:pt x="813" y="251"/>
                  </a:lnTo>
                  <a:lnTo>
                    <a:pt x="851" y="272"/>
                  </a:lnTo>
                  <a:lnTo>
                    <a:pt x="872" y="286"/>
                  </a:lnTo>
                  <a:lnTo>
                    <a:pt x="885" y="308"/>
                  </a:lnTo>
                  <a:lnTo>
                    <a:pt x="918" y="320"/>
                  </a:lnTo>
                  <a:lnTo>
                    <a:pt x="930" y="332"/>
                  </a:lnTo>
                  <a:lnTo>
                    <a:pt x="921" y="355"/>
                  </a:lnTo>
                  <a:lnTo>
                    <a:pt x="930" y="336"/>
                  </a:lnTo>
                  <a:lnTo>
                    <a:pt x="992" y="344"/>
                  </a:lnTo>
                  <a:lnTo>
                    <a:pt x="989" y="382"/>
                  </a:lnTo>
                  <a:lnTo>
                    <a:pt x="994" y="418"/>
                  </a:lnTo>
                  <a:lnTo>
                    <a:pt x="992" y="428"/>
                  </a:lnTo>
                  <a:lnTo>
                    <a:pt x="1008" y="455"/>
                  </a:lnTo>
                  <a:lnTo>
                    <a:pt x="994" y="464"/>
                  </a:lnTo>
                  <a:lnTo>
                    <a:pt x="1015" y="464"/>
                  </a:lnTo>
                  <a:lnTo>
                    <a:pt x="1025" y="477"/>
                  </a:lnTo>
                  <a:lnTo>
                    <a:pt x="1027" y="488"/>
                  </a:lnTo>
                  <a:lnTo>
                    <a:pt x="1015" y="502"/>
                  </a:lnTo>
                  <a:lnTo>
                    <a:pt x="1031" y="491"/>
                  </a:lnTo>
                  <a:lnTo>
                    <a:pt x="1045" y="500"/>
                  </a:lnTo>
                  <a:lnTo>
                    <a:pt x="1043" y="488"/>
                  </a:lnTo>
                  <a:lnTo>
                    <a:pt x="1048" y="488"/>
                  </a:lnTo>
                  <a:lnTo>
                    <a:pt x="1050" y="483"/>
                  </a:lnTo>
                  <a:lnTo>
                    <a:pt x="1062" y="493"/>
                  </a:lnTo>
                  <a:lnTo>
                    <a:pt x="1066" y="483"/>
                  </a:lnTo>
                  <a:lnTo>
                    <a:pt x="1059" y="472"/>
                  </a:lnTo>
                  <a:lnTo>
                    <a:pt x="1071" y="458"/>
                  </a:lnTo>
                  <a:lnTo>
                    <a:pt x="1081" y="458"/>
                  </a:lnTo>
                  <a:lnTo>
                    <a:pt x="1073" y="455"/>
                  </a:lnTo>
                  <a:lnTo>
                    <a:pt x="1064" y="447"/>
                  </a:lnTo>
                  <a:lnTo>
                    <a:pt x="1060" y="392"/>
                  </a:lnTo>
                  <a:lnTo>
                    <a:pt x="1045" y="368"/>
                  </a:lnTo>
                  <a:lnTo>
                    <a:pt x="1087" y="335"/>
                  </a:lnTo>
                  <a:lnTo>
                    <a:pt x="1106" y="298"/>
                  </a:lnTo>
                  <a:lnTo>
                    <a:pt x="1116" y="295"/>
                  </a:lnTo>
                  <a:lnTo>
                    <a:pt x="1111" y="281"/>
                  </a:lnTo>
                  <a:lnTo>
                    <a:pt x="1106" y="294"/>
                  </a:lnTo>
                  <a:lnTo>
                    <a:pt x="1101" y="265"/>
                  </a:lnTo>
                  <a:lnTo>
                    <a:pt x="1089" y="207"/>
                  </a:lnTo>
                  <a:lnTo>
                    <a:pt x="1064" y="183"/>
                  </a:lnTo>
                  <a:lnTo>
                    <a:pt x="1064" y="171"/>
                  </a:lnTo>
                  <a:lnTo>
                    <a:pt x="1085" y="161"/>
                  </a:lnTo>
                  <a:lnTo>
                    <a:pt x="1085" y="144"/>
                  </a:lnTo>
                  <a:lnTo>
                    <a:pt x="1097" y="147"/>
                  </a:lnTo>
                  <a:lnTo>
                    <a:pt x="1092" y="142"/>
                  </a:lnTo>
                  <a:lnTo>
                    <a:pt x="1095" y="128"/>
                  </a:lnTo>
                  <a:lnTo>
                    <a:pt x="1085" y="128"/>
                  </a:lnTo>
                  <a:lnTo>
                    <a:pt x="1089" y="118"/>
                  </a:lnTo>
                  <a:lnTo>
                    <a:pt x="1085" y="106"/>
                  </a:lnTo>
                  <a:lnTo>
                    <a:pt x="1083" y="93"/>
                  </a:lnTo>
                  <a:lnTo>
                    <a:pt x="1089" y="91"/>
                  </a:lnTo>
                  <a:lnTo>
                    <a:pt x="1076" y="87"/>
                  </a:lnTo>
                  <a:lnTo>
                    <a:pt x="1092" y="43"/>
                  </a:lnTo>
                  <a:lnTo>
                    <a:pt x="1076" y="41"/>
                  </a:lnTo>
                  <a:lnTo>
                    <a:pt x="1075" y="17"/>
                  </a:lnTo>
                  <a:lnTo>
                    <a:pt x="1089" y="0"/>
                  </a:lnTo>
                  <a:lnTo>
                    <a:pt x="1139" y="22"/>
                  </a:lnTo>
                  <a:lnTo>
                    <a:pt x="1163" y="5"/>
                  </a:lnTo>
                  <a:lnTo>
                    <a:pt x="1188" y="22"/>
                  </a:lnTo>
                  <a:lnTo>
                    <a:pt x="1184" y="41"/>
                  </a:lnTo>
                  <a:lnTo>
                    <a:pt x="1195" y="33"/>
                  </a:lnTo>
                  <a:lnTo>
                    <a:pt x="1198" y="49"/>
                  </a:lnTo>
                  <a:lnTo>
                    <a:pt x="1195" y="52"/>
                  </a:lnTo>
                  <a:lnTo>
                    <a:pt x="1209" y="50"/>
                  </a:lnTo>
                  <a:lnTo>
                    <a:pt x="1202" y="58"/>
                  </a:lnTo>
                  <a:lnTo>
                    <a:pt x="1209" y="72"/>
                  </a:lnTo>
                  <a:lnTo>
                    <a:pt x="1235" y="77"/>
                  </a:lnTo>
                  <a:lnTo>
                    <a:pt x="1240" y="87"/>
                  </a:lnTo>
                  <a:lnTo>
                    <a:pt x="1249" y="77"/>
                  </a:lnTo>
                  <a:lnTo>
                    <a:pt x="1254" y="84"/>
                  </a:lnTo>
                  <a:lnTo>
                    <a:pt x="1246" y="104"/>
                  </a:lnTo>
                  <a:lnTo>
                    <a:pt x="1254" y="123"/>
                  </a:lnTo>
                  <a:lnTo>
                    <a:pt x="1215" y="125"/>
                  </a:lnTo>
                  <a:lnTo>
                    <a:pt x="1249" y="132"/>
                  </a:lnTo>
                  <a:lnTo>
                    <a:pt x="1254" y="144"/>
                  </a:lnTo>
                  <a:lnTo>
                    <a:pt x="1249" y="159"/>
                  </a:lnTo>
                  <a:lnTo>
                    <a:pt x="1256" y="159"/>
                  </a:lnTo>
                  <a:lnTo>
                    <a:pt x="1252" y="166"/>
                  </a:lnTo>
                  <a:lnTo>
                    <a:pt x="1256" y="175"/>
                  </a:lnTo>
                  <a:lnTo>
                    <a:pt x="1249" y="180"/>
                  </a:lnTo>
                  <a:lnTo>
                    <a:pt x="1240" y="175"/>
                  </a:lnTo>
                  <a:lnTo>
                    <a:pt x="1244" y="183"/>
                  </a:lnTo>
                  <a:lnTo>
                    <a:pt x="1233" y="188"/>
                  </a:lnTo>
                  <a:lnTo>
                    <a:pt x="1273" y="178"/>
                  </a:lnTo>
                  <a:lnTo>
                    <a:pt x="1277" y="199"/>
                  </a:lnTo>
                  <a:lnTo>
                    <a:pt x="1277" y="212"/>
                  </a:lnTo>
                  <a:lnTo>
                    <a:pt x="1263" y="216"/>
                  </a:lnTo>
                  <a:lnTo>
                    <a:pt x="1277" y="213"/>
                  </a:lnTo>
                  <a:lnTo>
                    <a:pt x="1285" y="190"/>
                  </a:lnTo>
                  <a:lnTo>
                    <a:pt x="1284" y="202"/>
                  </a:lnTo>
                  <a:lnTo>
                    <a:pt x="1285" y="199"/>
                  </a:lnTo>
                  <a:lnTo>
                    <a:pt x="1287" y="213"/>
                  </a:lnTo>
                  <a:lnTo>
                    <a:pt x="1308" y="197"/>
                  </a:lnTo>
                  <a:lnTo>
                    <a:pt x="1314" y="180"/>
                  </a:lnTo>
                  <a:lnTo>
                    <a:pt x="1322" y="188"/>
                  </a:lnTo>
                  <a:lnTo>
                    <a:pt x="1322" y="199"/>
                  </a:lnTo>
                  <a:lnTo>
                    <a:pt x="1327" y="188"/>
                  </a:lnTo>
                  <a:lnTo>
                    <a:pt x="1320" y="178"/>
                  </a:lnTo>
                  <a:lnTo>
                    <a:pt x="1329" y="178"/>
                  </a:lnTo>
                  <a:lnTo>
                    <a:pt x="1331" y="166"/>
                  </a:lnTo>
                  <a:lnTo>
                    <a:pt x="1329" y="159"/>
                  </a:lnTo>
                  <a:lnTo>
                    <a:pt x="1339" y="152"/>
                  </a:lnTo>
                  <a:lnTo>
                    <a:pt x="1333" y="139"/>
                  </a:lnTo>
                  <a:lnTo>
                    <a:pt x="1347" y="112"/>
                  </a:lnTo>
                  <a:lnTo>
                    <a:pt x="1354" y="112"/>
                  </a:lnTo>
                  <a:lnTo>
                    <a:pt x="1357" y="125"/>
                  </a:lnTo>
                  <a:lnTo>
                    <a:pt x="1354" y="132"/>
                  </a:lnTo>
                  <a:lnTo>
                    <a:pt x="1359" y="132"/>
                  </a:lnTo>
                  <a:lnTo>
                    <a:pt x="1362" y="147"/>
                  </a:lnTo>
                  <a:lnTo>
                    <a:pt x="1370" y="150"/>
                  </a:lnTo>
                  <a:lnTo>
                    <a:pt x="1364" y="153"/>
                  </a:lnTo>
                  <a:lnTo>
                    <a:pt x="1378" y="164"/>
                  </a:lnTo>
                  <a:lnTo>
                    <a:pt x="1359" y="175"/>
                  </a:lnTo>
                  <a:lnTo>
                    <a:pt x="1380" y="171"/>
                  </a:lnTo>
                  <a:lnTo>
                    <a:pt x="1380" y="183"/>
                  </a:lnTo>
                  <a:lnTo>
                    <a:pt x="1389" y="190"/>
                  </a:lnTo>
                  <a:lnTo>
                    <a:pt x="1374" y="197"/>
                  </a:lnTo>
                  <a:lnTo>
                    <a:pt x="1395" y="202"/>
                  </a:lnTo>
                  <a:lnTo>
                    <a:pt x="1380" y="216"/>
                  </a:lnTo>
                  <a:lnTo>
                    <a:pt x="1395" y="212"/>
                  </a:lnTo>
                  <a:lnTo>
                    <a:pt x="1399" y="219"/>
                  </a:lnTo>
                  <a:lnTo>
                    <a:pt x="1392" y="224"/>
                  </a:lnTo>
                  <a:lnTo>
                    <a:pt x="1401" y="224"/>
                  </a:lnTo>
                  <a:lnTo>
                    <a:pt x="1409" y="235"/>
                  </a:lnTo>
                  <a:lnTo>
                    <a:pt x="1397" y="245"/>
                  </a:lnTo>
                  <a:lnTo>
                    <a:pt x="1407" y="243"/>
                  </a:lnTo>
                  <a:lnTo>
                    <a:pt x="1418" y="262"/>
                  </a:lnTo>
                  <a:lnTo>
                    <a:pt x="1409" y="272"/>
                  </a:lnTo>
                  <a:lnTo>
                    <a:pt x="1411" y="276"/>
                  </a:lnTo>
                  <a:lnTo>
                    <a:pt x="1399" y="272"/>
                  </a:lnTo>
                  <a:lnTo>
                    <a:pt x="1401" y="275"/>
                  </a:lnTo>
                  <a:lnTo>
                    <a:pt x="1387" y="279"/>
                  </a:lnTo>
                  <a:lnTo>
                    <a:pt x="1409" y="281"/>
                  </a:lnTo>
                  <a:lnTo>
                    <a:pt x="1406" y="286"/>
                  </a:lnTo>
                  <a:lnTo>
                    <a:pt x="1411" y="294"/>
                  </a:lnTo>
                  <a:lnTo>
                    <a:pt x="1407" y="298"/>
                  </a:lnTo>
                  <a:lnTo>
                    <a:pt x="1420" y="295"/>
                  </a:lnTo>
                  <a:lnTo>
                    <a:pt x="1420" y="311"/>
                  </a:lnTo>
                  <a:lnTo>
                    <a:pt x="1441" y="316"/>
                  </a:lnTo>
                  <a:lnTo>
                    <a:pt x="1441" y="330"/>
                  </a:lnTo>
                  <a:lnTo>
                    <a:pt x="1436" y="336"/>
                  </a:lnTo>
                  <a:lnTo>
                    <a:pt x="1453" y="335"/>
                  </a:lnTo>
                  <a:lnTo>
                    <a:pt x="1457" y="339"/>
                  </a:lnTo>
                  <a:lnTo>
                    <a:pt x="1453" y="352"/>
                  </a:lnTo>
                  <a:lnTo>
                    <a:pt x="1463" y="339"/>
                  </a:lnTo>
                  <a:lnTo>
                    <a:pt x="1472" y="354"/>
                  </a:lnTo>
                  <a:lnTo>
                    <a:pt x="1479" y="355"/>
                  </a:lnTo>
                  <a:lnTo>
                    <a:pt x="1486" y="349"/>
                  </a:lnTo>
                  <a:lnTo>
                    <a:pt x="1498" y="366"/>
                  </a:lnTo>
                  <a:lnTo>
                    <a:pt x="1458" y="385"/>
                  </a:lnTo>
                  <a:lnTo>
                    <a:pt x="1474" y="382"/>
                  </a:lnTo>
                  <a:lnTo>
                    <a:pt x="1448" y="392"/>
                  </a:lnTo>
                  <a:lnTo>
                    <a:pt x="1442" y="404"/>
                  </a:lnTo>
                  <a:lnTo>
                    <a:pt x="1430" y="395"/>
                  </a:lnTo>
                  <a:lnTo>
                    <a:pt x="1423" y="399"/>
                  </a:lnTo>
                  <a:lnTo>
                    <a:pt x="1441" y="406"/>
                  </a:lnTo>
                  <a:lnTo>
                    <a:pt x="1441" y="418"/>
                  </a:lnTo>
                  <a:lnTo>
                    <a:pt x="1474" y="387"/>
                  </a:lnTo>
                  <a:lnTo>
                    <a:pt x="1492" y="385"/>
                  </a:lnTo>
                  <a:lnTo>
                    <a:pt x="1484" y="382"/>
                  </a:lnTo>
                  <a:lnTo>
                    <a:pt x="1502" y="380"/>
                  </a:lnTo>
                  <a:lnTo>
                    <a:pt x="1502" y="412"/>
                  </a:lnTo>
                  <a:lnTo>
                    <a:pt x="1509" y="396"/>
                  </a:lnTo>
                  <a:lnTo>
                    <a:pt x="1529" y="406"/>
                  </a:lnTo>
                  <a:lnTo>
                    <a:pt x="1528" y="409"/>
                  </a:lnTo>
                  <a:lnTo>
                    <a:pt x="1533" y="421"/>
                  </a:lnTo>
                  <a:lnTo>
                    <a:pt x="1519" y="421"/>
                  </a:lnTo>
                  <a:lnTo>
                    <a:pt x="1529" y="428"/>
                  </a:lnTo>
                  <a:lnTo>
                    <a:pt x="1531" y="440"/>
                  </a:lnTo>
                  <a:lnTo>
                    <a:pt x="1528" y="442"/>
                  </a:lnTo>
                  <a:lnTo>
                    <a:pt x="1533" y="453"/>
                  </a:lnTo>
                  <a:lnTo>
                    <a:pt x="1528" y="450"/>
                  </a:lnTo>
                  <a:lnTo>
                    <a:pt x="1533" y="459"/>
                  </a:lnTo>
                  <a:lnTo>
                    <a:pt x="1514" y="483"/>
                  </a:lnTo>
                  <a:lnTo>
                    <a:pt x="1479" y="491"/>
                  </a:lnTo>
                  <a:lnTo>
                    <a:pt x="1446" y="532"/>
                  </a:lnTo>
                  <a:lnTo>
                    <a:pt x="1442" y="529"/>
                  </a:lnTo>
                  <a:lnTo>
                    <a:pt x="1442" y="524"/>
                  </a:lnTo>
                  <a:lnTo>
                    <a:pt x="1413" y="537"/>
                  </a:lnTo>
                  <a:lnTo>
                    <a:pt x="1401" y="532"/>
                  </a:lnTo>
                  <a:lnTo>
                    <a:pt x="1319" y="532"/>
                  </a:lnTo>
                  <a:lnTo>
                    <a:pt x="1306" y="541"/>
                  </a:lnTo>
                  <a:lnTo>
                    <a:pt x="1298" y="562"/>
                  </a:lnTo>
                  <a:lnTo>
                    <a:pt x="1282" y="565"/>
                  </a:lnTo>
                  <a:lnTo>
                    <a:pt x="1265" y="582"/>
                  </a:lnTo>
                  <a:lnTo>
                    <a:pt x="1254" y="601"/>
                  </a:lnTo>
                  <a:lnTo>
                    <a:pt x="1246" y="606"/>
                  </a:lnTo>
                  <a:lnTo>
                    <a:pt x="1235" y="630"/>
                  </a:lnTo>
                  <a:lnTo>
                    <a:pt x="1219" y="652"/>
                  </a:lnTo>
                  <a:lnTo>
                    <a:pt x="1228" y="647"/>
                  </a:lnTo>
                  <a:lnTo>
                    <a:pt x="1250" y="614"/>
                  </a:lnTo>
                  <a:lnTo>
                    <a:pt x="1275" y="592"/>
                  </a:lnTo>
                  <a:lnTo>
                    <a:pt x="1312" y="570"/>
                  </a:lnTo>
                  <a:lnTo>
                    <a:pt x="1343" y="568"/>
                  </a:lnTo>
                  <a:lnTo>
                    <a:pt x="1357" y="578"/>
                  </a:lnTo>
                  <a:lnTo>
                    <a:pt x="1359" y="592"/>
                  </a:lnTo>
                  <a:lnTo>
                    <a:pt x="1339" y="611"/>
                  </a:lnTo>
                  <a:lnTo>
                    <a:pt x="1327" y="606"/>
                  </a:lnTo>
                  <a:lnTo>
                    <a:pt x="1312" y="611"/>
                  </a:lnTo>
                  <a:lnTo>
                    <a:pt x="1329" y="616"/>
                  </a:lnTo>
                  <a:lnTo>
                    <a:pt x="1331" y="623"/>
                  </a:lnTo>
                  <a:lnTo>
                    <a:pt x="1343" y="616"/>
                  </a:lnTo>
                  <a:lnTo>
                    <a:pt x="1350" y="621"/>
                  </a:lnTo>
                  <a:lnTo>
                    <a:pt x="1339" y="644"/>
                  </a:lnTo>
                  <a:lnTo>
                    <a:pt x="1347" y="644"/>
                  </a:lnTo>
                  <a:lnTo>
                    <a:pt x="1350" y="663"/>
                  </a:lnTo>
                  <a:lnTo>
                    <a:pt x="1354" y="671"/>
                  </a:lnTo>
                  <a:lnTo>
                    <a:pt x="1370" y="679"/>
                  </a:lnTo>
                  <a:lnTo>
                    <a:pt x="1366" y="683"/>
                  </a:lnTo>
                  <a:lnTo>
                    <a:pt x="1390" y="693"/>
                  </a:lnTo>
                  <a:lnTo>
                    <a:pt x="1407" y="685"/>
                  </a:lnTo>
                  <a:lnTo>
                    <a:pt x="1409" y="693"/>
                  </a:lnTo>
                  <a:lnTo>
                    <a:pt x="1420" y="695"/>
                  </a:lnTo>
                  <a:lnTo>
                    <a:pt x="1420" y="703"/>
                  </a:lnTo>
                  <a:lnTo>
                    <a:pt x="1425" y="704"/>
                  </a:lnTo>
                  <a:lnTo>
                    <a:pt x="1389" y="724"/>
                  </a:lnTo>
                  <a:lnTo>
                    <a:pt x="1374" y="724"/>
                  </a:lnTo>
                  <a:lnTo>
                    <a:pt x="1374" y="731"/>
                  </a:lnTo>
                  <a:lnTo>
                    <a:pt x="1364" y="729"/>
                  </a:lnTo>
                  <a:lnTo>
                    <a:pt x="1359" y="739"/>
                  </a:lnTo>
                  <a:lnTo>
                    <a:pt x="1336" y="764"/>
                  </a:lnTo>
                  <a:lnTo>
                    <a:pt x="1322" y="755"/>
                  </a:lnTo>
                  <a:lnTo>
                    <a:pt x="1322" y="743"/>
                  </a:lnTo>
                  <a:lnTo>
                    <a:pt x="1327" y="729"/>
                  </a:lnTo>
                  <a:lnTo>
                    <a:pt x="1322" y="731"/>
                  </a:lnTo>
                  <a:lnTo>
                    <a:pt x="1357" y="704"/>
                  </a:lnTo>
                  <a:lnTo>
                    <a:pt x="1362" y="712"/>
                  </a:lnTo>
                  <a:lnTo>
                    <a:pt x="1378" y="703"/>
                  </a:lnTo>
                  <a:lnTo>
                    <a:pt x="1350" y="704"/>
                  </a:lnTo>
                  <a:lnTo>
                    <a:pt x="1347" y="701"/>
                  </a:lnTo>
                  <a:lnTo>
                    <a:pt x="1357" y="688"/>
                  </a:lnTo>
                  <a:lnTo>
                    <a:pt x="1354" y="683"/>
                  </a:lnTo>
                  <a:lnTo>
                    <a:pt x="1331" y="707"/>
                  </a:lnTo>
                  <a:lnTo>
                    <a:pt x="1302" y="709"/>
                  </a:lnTo>
                  <a:lnTo>
                    <a:pt x="1294" y="707"/>
                  </a:lnTo>
                  <a:lnTo>
                    <a:pt x="1291" y="695"/>
                  </a:lnTo>
                  <a:lnTo>
                    <a:pt x="1287" y="693"/>
                  </a:lnTo>
                  <a:lnTo>
                    <a:pt x="1287" y="647"/>
                  </a:lnTo>
                  <a:lnTo>
                    <a:pt x="1277" y="635"/>
                  </a:lnTo>
                  <a:lnTo>
                    <a:pt x="1265" y="642"/>
                  </a:lnTo>
                  <a:lnTo>
                    <a:pt x="1254" y="633"/>
                  </a:lnTo>
                  <a:lnTo>
                    <a:pt x="1242" y="654"/>
                  </a:lnTo>
                  <a:lnTo>
                    <a:pt x="1230" y="704"/>
                  </a:lnTo>
                  <a:lnTo>
                    <a:pt x="1213" y="707"/>
                  </a:lnTo>
                  <a:lnTo>
                    <a:pt x="1209" y="717"/>
                  </a:lnTo>
                  <a:lnTo>
                    <a:pt x="1141" y="717"/>
                  </a:lnTo>
                  <a:lnTo>
                    <a:pt x="1127" y="731"/>
                  </a:lnTo>
                  <a:lnTo>
                    <a:pt x="1101" y="745"/>
                  </a:lnTo>
                  <a:lnTo>
                    <a:pt x="1095" y="743"/>
                  </a:lnTo>
                  <a:lnTo>
                    <a:pt x="1099" y="753"/>
                  </a:lnTo>
                  <a:lnTo>
                    <a:pt x="1076" y="750"/>
                  </a:lnTo>
                  <a:lnTo>
                    <a:pt x="1056" y="758"/>
                  </a:lnTo>
                  <a:lnTo>
                    <a:pt x="1043" y="772"/>
                  </a:lnTo>
                  <a:lnTo>
                    <a:pt x="1059" y="775"/>
                  </a:lnTo>
                  <a:lnTo>
                    <a:pt x="1062" y="786"/>
                  </a:lnTo>
                  <a:lnTo>
                    <a:pt x="1038" y="786"/>
                  </a:lnTo>
                  <a:lnTo>
                    <a:pt x="1027" y="794"/>
                  </a:lnTo>
                  <a:lnTo>
                    <a:pt x="1015" y="791"/>
                  </a:lnTo>
                  <a:lnTo>
                    <a:pt x="988" y="813"/>
                  </a:lnTo>
                  <a:lnTo>
                    <a:pt x="975" y="813"/>
                  </a:lnTo>
                  <a:lnTo>
                    <a:pt x="980" y="801"/>
                  </a:lnTo>
                  <a:lnTo>
                    <a:pt x="988" y="801"/>
                  </a:lnTo>
                  <a:lnTo>
                    <a:pt x="986" y="794"/>
                  </a:lnTo>
                  <a:lnTo>
                    <a:pt x="988" y="780"/>
                  </a:lnTo>
                  <a:lnTo>
                    <a:pt x="1003" y="770"/>
                  </a:lnTo>
                  <a:lnTo>
                    <a:pt x="1003" y="743"/>
                  </a:lnTo>
                  <a:lnTo>
                    <a:pt x="1010" y="724"/>
                  </a:lnTo>
                  <a:lnTo>
                    <a:pt x="1005" y="707"/>
                  </a:lnTo>
                  <a:lnTo>
                    <a:pt x="1012" y="707"/>
                  </a:lnTo>
                  <a:lnTo>
                    <a:pt x="1015" y="720"/>
                  </a:lnTo>
                  <a:lnTo>
                    <a:pt x="1019" y="717"/>
                  </a:lnTo>
                  <a:lnTo>
                    <a:pt x="1019" y="729"/>
                  </a:lnTo>
                  <a:lnTo>
                    <a:pt x="1023" y="724"/>
                  </a:lnTo>
                  <a:lnTo>
                    <a:pt x="1038" y="731"/>
                  </a:lnTo>
                  <a:lnTo>
                    <a:pt x="1038" y="720"/>
                  </a:lnTo>
                  <a:lnTo>
                    <a:pt x="1045" y="722"/>
                  </a:lnTo>
                  <a:lnTo>
                    <a:pt x="1038" y="712"/>
                  </a:lnTo>
                  <a:lnTo>
                    <a:pt x="1038" y="704"/>
                  </a:lnTo>
                  <a:lnTo>
                    <a:pt x="1023" y="685"/>
                  </a:lnTo>
                  <a:lnTo>
                    <a:pt x="954" y="671"/>
                  </a:lnTo>
                  <a:lnTo>
                    <a:pt x="951" y="663"/>
                  </a:lnTo>
                  <a:lnTo>
                    <a:pt x="951" y="666"/>
                  </a:lnTo>
                  <a:lnTo>
                    <a:pt x="947" y="666"/>
                  </a:lnTo>
                  <a:lnTo>
                    <a:pt x="949" y="652"/>
                  </a:lnTo>
                  <a:lnTo>
                    <a:pt x="942" y="649"/>
                  </a:lnTo>
                  <a:lnTo>
                    <a:pt x="942" y="635"/>
                  </a:lnTo>
                  <a:lnTo>
                    <a:pt x="937" y="625"/>
                  </a:lnTo>
                  <a:lnTo>
                    <a:pt x="938" y="614"/>
                  </a:lnTo>
                  <a:lnTo>
                    <a:pt x="921" y="616"/>
                  </a:lnTo>
                  <a:lnTo>
                    <a:pt x="909" y="587"/>
                  </a:lnTo>
                  <a:lnTo>
                    <a:pt x="895" y="584"/>
                  </a:lnTo>
                  <a:lnTo>
                    <a:pt x="895" y="601"/>
                  </a:lnTo>
                  <a:lnTo>
                    <a:pt x="888" y="582"/>
                  </a:lnTo>
                  <a:lnTo>
                    <a:pt x="874" y="578"/>
                  </a:lnTo>
                  <a:lnTo>
                    <a:pt x="868" y="597"/>
                  </a:lnTo>
                  <a:lnTo>
                    <a:pt x="868" y="584"/>
                  </a:lnTo>
                  <a:lnTo>
                    <a:pt x="860" y="600"/>
                  </a:lnTo>
                  <a:lnTo>
                    <a:pt x="858" y="592"/>
                  </a:lnTo>
                  <a:lnTo>
                    <a:pt x="848" y="608"/>
                  </a:lnTo>
                  <a:lnTo>
                    <a:pt x="839" y="614"/>
                  </a:lnTo>
                  <a:lnTo>
                    <a:pt x="818" y="608"/>
                  </a:lnTo>
                  <a:lnTo>
                    <a:pt x="808" y="611"/>
                  </a:lnTo>
                  <a:lnTo>
                    <a:pt x="780" y="592"/>
                  </a:lnTo>
                  <a:lnTo>
                    <a:pt x="742" y="587"/>
                  </a:lnTo>
                  <a:lnTo>
                    <a:pt x="731" y="562"/>
                  </a:lnTo>
                  <a:lnTo>
                    <a:pt x="731" y="580"/>
                  </a:lnTo>
                  <a:lnTo>
                    <a:pt x="170" y="578"/>
                  </a:lnTo>
                  <a:lnTo>
                    <a:pt x="166" y="573"/>
                  </a:lnTo>
                  <a:lnTo>
                    <a:pt x="174" y="568"/>
                  </a:lnTo>
                  <a:lnTo>
                    <a:pt x="161" y="568"/>
                  </a:lnTo>
                  <a:lnTo>
                    <a:pt x="161" y="551"/>
                  </a:lnTo>
                  <a:lnTo>
                    <a:pt x="154" y="560"/>
                  </a:lnTo>
                  <a:lnTo>
                    <a:pt x="154" y="551"/>
                  </a:lnTo>
                  <a:lnTo>
                    <a:pt x="145" y="539"/>
                  </a:lnTo>
                  <a:lnTo>
                    <a:pt x="145" y="546"/>
                  </a:lnTo>
                  <a:lnTo>
                    <a:pt x="141" y="548"/>
                  </a:lnTo>
                  <a:lnTo>
                    <a:pt x="133" y="543"/>
                  </a:lnTo>
                  <a:lnTo>
                    <a:pt x="131" y="537"/>
                  </a:lnTo>
                  <a:lnTo>
                    <a:pt x="133" y="524"/>
                  </a:lnTo>
                  <a:lnTo>
                    <a:pt x="102" y="519"/>
                  </a:lnTo>
                  <a:lnTo>
                    <a:pt x="105" y="515"/>
                  </a:lnTo>
                  <a:lnTo>
                    <a:pt x="98" y="507"/>
                  </a:lnTo>
                  <a:lnTo>
                    <a:pt x="100" y="502"/>
                  </a:lnTo>
                  <a:lnTo>
                    <a:pt x="81" y="507"/>
                  </a:lnTo>
                  <a:lnTo>
                    <a:pt x="70" y="500"/>
                  </a:lnTo>
                  <a:lnTo>
                    <a:pt x="68" y="493"/>
                  </a:lnTo>
                  <a:lnTo>
                    <a:pt x="77" y="491"/>
                  </a:lnTo>
                  <a:lnTo>
                    <a:pt x="68" y="488"/>
                  </a:lnTo>
                  <a:lnTo>
                    <a:pt x="79" y="483"/>
                  </a:lnTo>
                  <a:lnTo>
                    <a:pt x="75" y="483"/>
                  </a:lnTo>
                  <a:lnTo>
                    <a:pt x="75" y="474"/>
                  </a:lnTo>
                  <a:lnTo>
                    <a:pt x="68" y="478"/>
                  </a:lnTo>
                  <a:lnTo>
                    <a:pt x="67" y="447"/>
                  </a:lnTo>
                  <a:lnTo>
                    <a:pt x="58" y="453"/>
                  </a:lnTo>
                  <a:lnTo>
                    <a:pt x="58" y="442"/>
                  </a:lnTo>
                  <a:lnTo>
                    <a:pt x="48" y="445"/>
                  </a:lnTo>
                  <a:lnTo>
                    <a:pt x="42" y="428"/>
                  </a:lnTo>
                  <a:lnTo>
                    <a:pt x="42" y="409"/>
                  </a:lnTo>
                  <a:lnTo>
                    <a:pt x="37" y="412"/>
                  </a:lnTo>
                  <a:lnTo>
                    <a:pt x="21" y="390"/>
                  </a:lnTo>
                  <a:lnTo>
                    <a:pt x="25" y="380"/>
                  </a:lnTo>
                  <a:lnTo>
                    <a:pt x="15" y="371"/>
                  </a:lnTo>
                  <a:lnTo>
                    <a:pt x="16" y="360"/>
                  </a:lnTo>
                  <a:lnTo>
                    <a:pt x="21" y="360"/>
                  </a:lnTo>
                  <a:lnTo>
                    <a:pt x="21" y="346"/>
                  </a:lnTo>
                  <a:lnTo>
                    <a:pt x="21" y="306"/>
                  </a:lnTo>
                  <a:lnTo>
                    <a:pt x="0" y="291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469" name=""/>
            <p:cNvSpPr/>
            <p:nvPr/>
          </p:nvSpPr>
          <p:spPr>
            <a:xfrm>
              <a:off x="1133640" y="1197000"/>
              <a:ext cx="2433600" cy="1290600"/>
            </a:xfrm>
            <a:custGeom>
              <a:avLst/>
              <a:gdLst/>
              <a:ahLst/>
              <a:rect l="l" t="t" r="r" b="b"/>
              <a:pathLst>
                <a:path w="1533" h="813">
                  <a:moveTo>
                    <a:pt x="0" y="291"/>
                  </a:moveTo>
                  <a:lnTo>
                    <a:pt x="21" y="306"/>
                  </a:lnTo>
                  <a:lnTo>
                    <a:pt x="21" y="346"/>
                  </a:lnTo>
                  <a:lnTo>
                    <a:pt x="21" y="360"/>
                  </a:lnTo>
                  <a:lnTo>
                    <a:pt x="16" y="360"/>
                  </a:lnTo>
                  <a:lnTo>
                    <a:pt x="15" y="371"/>
                  </a:lnTo>
                  <a:lnTo>
                    <a:pt x="25" y="380"/>
                  </a:lnTo>
                  <a:lnTo>
                    <a:pt x="21" y="390"/>
                  </a:lnTo>
                  <a:lnTo>
                    <a:pt x="37" y="412"/>
                  </a:lnTo>
                  <a:lnTo>
                    <a:pt x="42" y="409"/>
                  </a:lnTo>
                  <a:lnTo>
                    <a:pt x="42" y="428"/>
                  </a:lnTo>
                  <a:lnTo>
                    <a:pt x="48" y="445"/>
                  </a:lnTo>
                  <a:lnTo>
                    <a:pt x="58" y="442"/>
                  </a:lnTo>
                  <a:lnTo>
                    <a:pt x="58" y="453"/>
                  </a:lnTo>
                  <a:lnTo>
                    <a:pt x="67" y="447"/>
                  </a:lnTo>
                  <a:lnTo>
                    <a:pt x="68" y="478"/>
                  </a:lnTo>
                  <a:lnTo>
                    <a:pt x="75" y="474"/>
                  </a:lnTo>
                  <a:lnTo>
                    <a:pt x="75" y="483"/>
                  </a:lnTo>
                  <a:lnTo>
                    <a:pt x="79" y="483"/>
                  </a:lnTo>
                  <a:lnTo>
                    <a:pt x="68" y="488"/>
                  </a:lnTo>
                  <a:lnTo>
                    <a:pt x="77" y="491"/>
                  </a:lnTo>
                  <a:lnTo>
                    <a:pt x="68" y="493"/>
                  </a:lnTo>
                  <a:lnTo>
                    <a:pt x="70" y="500"/>
                  </a:lnTo>
                  <a:lnTo>
                    <a:pt x="81" y="507"/>
                  </a:lnTo>
                  <a:lnTo>
                    <a:pt x="100" y="502"/>
                  </a:lnTo>
                  <a:lnTo>
                    <a:pt x="98" y="507"/>
                  </a:lnTo>
                  <a:lnTo>
                    <a:pt x="105" y="515"/>
                  </a:lnTo>
                  <a:lnTo>
                    <a:pt x="102" y="519"/>
                  </a:lnTo>
                  <a:lnTo>
                    <a:pt x="133" y="524"/>
                  </a:lnTo>
                  <a:lnTo>
                    <a:pt x="131" y="537"/>
                  </a:lnTo>
                  <a:lnTo>
                    <a:pt x="133" y="543"/>
                  </a:lnTo>
                  <a:lnTo>
                    <a:pt x="141" y="548"/>
                  </a:lnTo>
                  <a:lnTo>
                    <a:pt x="145" y="546"/>
                  </a:lnTo>
                  <a:lnTo>
                    <a:pt x="145" y="539"/>
                  </a:lnTo>
                  <a:lnTo>
                    <a:pt x="154" y="551"/>
                  </a:lnTo>
                  <a:lnTo>
                    <a:pt x="154" y="560"/>
                  </a:lnTo>
                  <a:lnTo>
                    <a:pt x="161" y="551"/>
                  </a:lnTo>
                  <a:lnTo>
                    <a:pt x="161" y="568"/>
                  </a:lnTo>
                  <a:lnTo>
                    <a:pt x="174" y="568"/>
                  </a:lnTo>
                  <a:lnTo>
                    <a:pt x="166" y="573"/>
                  </a:lnTo>
                  <a:lnTo>
                    <a:pt x="170" y="578"/>
                  </a:lnTo>
                  <a:lnTo>
                    <a:pt x="731" y="580"/>
                  </a:lnTo>
                  <a:lnTo>
                    <a:pt x="731" y="562"/>
                  </a:lnTo>
                  <a:lnTo>
                    <a:pt x="742" y="587"/>
                  </a:lnTo>
                  <a:lnTo>
                    <a:pt x="780" y="592"/>
                  </a:lnTo>
                  <a:lnTo>
                    <a:pt x="808" y="611"/>
                  </a:lnTo>
                  <a:lnTo>
                    <a:pt x="818" y="608"/>
                  </a:lnTo>
                  <a:lnTo>
                    <a:pt x="839" y="614"/>
                  </a:lnTo>
                  <a:lnTo>
                    <a:pt x="848" y="608"/>
                  </a:lnTo>
                  <a:lnTo>
                    <a:pt x="858" y="592"/>
                  </a:lnTo>
                  <a:lnTo>
                    <a:pt x="860" y="600"/>
                  </a:lnTo>
                  <a:lnTo>
                    <a:pt x="868" y="584"/>
                  </a:lnTo>
                  <a:lnTo>
                    <a:pt x="868" y="597"/>
                  </a:lnTo>
                  <a:lnTo>
                    <a:pt x="874" y="578"/>
                  </a:lnTo>
                  <a:lnTo>
                    <a:pt x="888" y="582"/>
                  </a:lnTo>
                  <a:lnTo>
                    <a:pt x="895" y="601"/>
                  </a:lnTo>
                  <a:lnTo>
                    <a:pt x="895" y="584"/>
                  </a:lnTo>
                  <a:lnTo>
                    <a:pt x="909" y="587"/>
                  </a:lnTo>
                  <a:lnTo>
                    <a:pt x="921" y="616"/>
                  </a:lnTo>
                  <a:lnTo>
                    <a:pt x="938" y="614"/>
                  </a:lnTo>
                  <a:lnTo>
                    <a:pt x="937" y="625"/>
                  </a:lnTo>
                  <a:lnTo>
                    <a:pt x="942" y="635"/>
                  </a:lnTo>
                  <a:lnTo>
                    <a:pt x="942" y="649"/>
                  </a:lnTo>
                  <a:lnTo>
                    <a:pt x="949" y="652"/>
                  </a:lnTo>
                  <a:lnTo>
                    <a:pt x="947" y="666"/>
                  </a:lnTo>
                  <a:lnTo>
                    <a:pt x="951" y="666"/>
                  </a:lnTo>
                  <a:lnTo>
                    <a:pt x="951" y="663"/>
                  </a:lnTo>
                  <a:lnTo>
                    <a:pt x="954" y="671"/>
                  </a:lnTo>
                  <a:lnTo>
                    <a:pt x="1023" y="685"/>
                  </a:lnTo>
                  <a:lnTo>
                    <a:pt x="1038" y="704"/>
                  </a:lnTo>
                  <a:lnTo>
                    <a:pt x="1038" y="712"/>
                  </a:lnTo>
                  <a:lnTo>
                    <a:pt x="1045" y="722"/>
                  </a:lnTo>
                  <a:lnTo>
                    <a:pt x="1038" y="720"/>
                  </a:lnTo>
                  <a:lnTo>
                    <a:pt x="1038" y="731"/>
                  </a:lnTo>
                  <a:lnTo>
                    <a:pt x="1023" y="724"/>
                  </a:lnTo>
                  <a:lnTo>
                    <a:pt x="1019" y="729"/>
                  </a:lnTo>
                  <a:lnTo>
                    <a:pt x="1019" y="717"/>
                  </a:lnTo>
                  <a:lnTo>
                    <a:pt x="1015" y="720"/>
                  </a:lnTo>
                  <a:lnTo>
                    <a:pt x="1012" y="707"/>
                  </a:lnTo>
                  <a:lnTo>
                    <a:pt x="1005" y="707"/>
                  </a:lnTo>
                  <a:lnTo>
                    <a:pt x="1010" y="724"/>
                  </a:lnTo>
                  <a:lnTo>
                    <a:pt x="1003" y="743"/>
                  </a:lnTo>
                  <a:lnTo>
                    <a:pt x="1003" y="770"/>
                  </a:lnTo>
                  <a:lnTo>
                    <a:pt x="988" y="780"/>
                  </a:lnTo>
                  <a:lnTo>
                    <a:pt x="986" y="794"/>
                  </a:lnTo>
                  <a:lnTo>
                    <a:pt x="988" y="801"/>
                  </a:lnTo>
                  <a:lnTo>
                    <a:pt x="980" y="801"/>
                  </a:lnTo>
                  <a:lnTo>
                    <a:pt x="975" y="813"/>
                  </a:lnTo>
                  <a:lnTo>
                    <a:pt x="988" y="813"/>
                  </a:lnTo>
                  <a:lnTo>
                    <a:pt x="1015" y="791"/>
                  </a:lnTo>
                  <a:lnTo>
                    <a:pt x="1027" y="794"/>
                  </a:lnTo>
                  <a:lnTo>
                    <a:pt x="1038" y="786"/>
                  </a:lnTo>
                  <a:lnTo>
                    <a:pt x="1062" y="786"/>
                  </a:lnTo>
                  <a:lnTo>
                    <a:pt x="1059" y="775"/>
                  </a:lnTo>
                  <a:lnTo>
                    <a:pt x="1043" y="772"/>
                  </a:lnTo>
                  <a:lnTo>
                    <a:pt x="1056" y="758"/>
                  </a:lnTo>
                  <a:lnTo>
                    <a:pt x="1076" y="750"/>
                  </a:lnTo>
                  <a:lnTo>
                    <a:pt x="1099" y="753"/>
                  </a:lnTo>
                  <a:lnTo>
                    <a:pt x="1095" y="743"/>
                  </a:lnTo>
                  <a:lnTo>
                    <a:pt x="1101" y="745"/>
                  </a:lnTo>
                  <a:lnTo>
                    <a:pt x="1127" y="731"/>
                  </a:lnTo>
                  <a:lnTo>
                    <a:pt x="1141" y="717"/>
                  </a:lnTo>
                  <a:lnTo>
                    <a:pt x="1209" y="717"/>
                  </a:lnTo>
                  <a:lnTo>
                    <a:pt x="1213" y="707"/>
                  </a:lnTo>
                  <a:lnTo>
                    <a:pt x="1230" y="704"/>
                  </a:lnTo>
                  <a:lnTo>
                    <a:pt x="1242" y="654"/>
                  </a:lnTo>
                  <a:lnTo>
                    <a:pt x="1254" y="633"/>
                  </a:lnTo>
                  <a:lnTo>
                    <a:pt x="1265" y="642"/>
                  </a:lnTo>
                  <a:lnTo>
                    <a:pt x="1277" y="635"/>
                  </a:lnTo>
                  <a:lnTo>
                    <a:pt x="1287" y="647"/>
                  </a:lnTo>
                  <a:lnTo>
                    <a:pt x="1287" y="693"/>
                  </a:lnTo>
                  <a:lnTo>
                    <a:pt x="1291" y="695"/>
                  </a:lnTo>
                  <a:lnTo>
                    <a:pt x="1294" y="707"/>
                  </a:lnTo>
                  <a:lnTo>
                    <a:pt x="1302" y="709"/>
                  </a:lnTo>
                  <a:lnTo>
                    <a:pt x="1331" y="707"/>
                  </a:lnTo>
                  <a:lnTo>
                    <a:pt x="1354" y="683"/>
                  </a:lnTo>
                  <a:lnTo>
                    <a:pt x="1357" y="688"/>
                  </a:lnTo>
                  <a:lnTo>
                    <a:pt x="1347" y="701"/>
                  </a:lnTo>
                  <a:lnTo>
                    <a:pt x="1350" y="704"/>
                  </a:lnTo>
                  <a:lnTo>
                    <a:pt x="1378" y="703"/>
                  </a:lnTo>
                  <a:lnTo>
                    <a:pt x="1362" y="712"/>
                  </a:lnTo>
                  <a:lnTo>
                    <a:pt x="1357" y="704"/>
                  </a:lnTo>
                  <a:lnTo>
                    <a:pt x="1322" y="731"/>
                  </a:lnTo>
                  <a:lnTo>
                    <a:pt x="1327" y="729"/>
                  </a:lnTo>
                  <a:lnTo>
                    <a:pt x="1322" y="743"/>
                  </a:lnTo>
                  <a:lnTo>
                    <a:pt x="1322" y="755"/>
                  </a:lnTo>
                  <a:lnTo>
                    <a:pt x="1336" y="764"/>
                  </a:lnTo>
                  <a:lnTo>
                    <a:pt x="1359" y="739"/>
                  </a:lnTo>
                  <a:lnTo>
                    <a:pt x="1364" y="729"/>
                  </a:lnTo>
                  <a:lnTo>
                    <a:pt x="1374" y="731"/>
                  </a:lnTo>
                  <a:lnTo>
                    <a:pt x="1374" y="724"/>
                  </a:lnTo>
                  <a:lnTo>
                    <a:pt x="1389" y="724"/>
                  </a:lnTo>
                  <a:lnTo>
                    <a:pt x="1425" y="704"/>
                  </a:lnTo>
                  <a:lnTo>
                    <a:pt x="1420" y="703"/>
                  </a:lnTo>
                  <a:lnTo>
                    <a:pt x="1420" y="695"/>
                  </a:lnTo>
                  <a:lnTo>
                    <a:pt x="1409" y="693"/>
                  </a:lnTo>
                  <a:lnTo>
                    <a:pt x="1407" y="685"/>
                  </a:lnTo>
                  <a:lnTo>
                    <a:pt x="1390" y="693"/>
                  </a:lnTo>
                  <a:lnTo>
                    <a:pt x="1366" y="683"/>
                  </a:lnTo>
                  <a:lnTo>
                    <a:pt x="1370" y="679"/>
                  </a:lnTo>
                  <a:lnTo>
                    <a:pt x="1354" y="671"/>
                  </a:lnTo>
                  <a:lnTo>
                    <a:pt x="1350" y="663"/>
                  </a:lnTo>
                  <a:lnTo>
                    <a:pt x="1347" y="644"/>
                  </a:lnTo>
                  <a:lnTo>
                    <a:pt x="1339" y="644"/>
                  </a:lnTo>
                  <a:lnTo>
                    <a:pt x="1350" y="621"/>
                  </a:lnTo>
                  <a:lnTo>
                    <a:pt x="1343" y="616"/>
                  </a:lnTo>
                  <a:lnTo>
                    <a:pt x="1331" y="623"/>
                  </a:lnTo>
                  <a:lnTo>
                    <a:pt x="1329" y="616"/>
                  </a:lnTo>
                  <a:lnTo>
                    <a:pt x="1312" y="611"/>
                  </a:lnTo>
                  <a:lnTo>
                    <a:pt x="1327" y="606"/>
                  </a:lnTo>
                  <a:lnTo>
                    <a:pt x="1339" y="611"/>
                  </a:lnTo>
                  <a:lnTo>
                    <a:pt x="1359" y="592"/>
                  </a:lnTo>
                  <a:lnTo>
                    <a:pt x="1357" y="578"/>
                  </a:lnTo>
                  <a:lnTo>
                    <a:pt x="1343" y="568"/>
                  </a:lnTo>
                  <a:lnTo>
                    <a:pt x="1312" y="570"/>
                  </a:lnTo>
                  <a:lnTo>
                    <a:pt x="1275" y="592"/>
                  </a:lnTo>
                  <a:lnTo>
                    <a:pt x="1250" y="614"/>
                  </a:lnTo>
                  <a:lnTo>
                    <a:pt x="1228" y="647"/>
                  </a:lnTo>
                  <a:lnTo>
                    <a:pt x="1219" y="652"/>
                  </a:lnTo>
                  <a:lnTo>
                    <a:pt x="1235" y="630"/>
                  </a:lnTo>
                  <a:lnTo>
                    <a:pt x="1246" y="606"/>
                  </a:lnTo>
                  <a:lnTo>
                    <a:pt x="1254" y="601"/>
                  </a:lnTo>
                  <a:lnTo>
                    <a:pt x="1265" y="582"/>
                  </a:lnTo>
                  <a:lnTo>
                    <a:pt x="1282" y="565"/>
                  </a:lnTo>
                  <a:lnTo>
                    <a:pt x="1298" y="562"/>
                  </a:lnTo>
                  <a:lnTo>
                    <a:pt x="1306" y="541"/>
                  </a:lnTo>
                  <a:lnTo>
                    <a:pt x="1319" y="532"/>
                  </a:lnTo>
                  <a:lnTo>
                    <a:pt x="1401" y="532"/>
                  </a:lnTo>
                  <a:lnTo>
                    <a:pt x="1413" y="537"/>
                  </a:lnTo>
                  <a:lnTo>
                    <a:pt x="1442" y="524"/>
                  </a:lnTo>
                  <a:lnTo>
                    <a:pt x="1442" y="529"/>
                  </a:lnTo>
                  <a:lnTo>
                    <a:pt x="1446" y="532"/>
                  </a:lnTo>
                  <a:lnTo>
                    <a:pt x="1479" y="491"/>
                  </a:lnTo>
                  <a:lnTo>
                    <a:pt x="1514" y="483"/>
                  </a:lnTo>
                  <a:lnTo>
                    <a:pt x="1533" y="459"/>
                  </a:lnTo>
                  <a:lnTo>
                    <a:pt x="1528" y="450"/>
                  </a:lnTo>
                  <a:lnTo>
                    <a:pt x="1533" y="453"/>
                  </a:lnTo>
                  <a:lnTo>
                    <a:pt x="1528" y="442"/>
                  </a:lnTo>
                  <a:lnTo>
                    <a:pt x="1531" y="440"/>
                  </a:lnTo>
                  <a:lnTo>
                    <a:pt x="1529" y="428"/>
                  </a:lnTo>
                  <a:lnTo>
                    <a:pt x="1519" y="421"/>
                  </a:lnTo>
                  <a:lnTo>
                    <a:pt x="1533" y="421"/>
                  </a:lnTo>
                  <a:lnTo>
                    <a:pt x="1528" y="409"/>
                  </a:lnTo>
                  <a:lnTo>
                    <a:pt x="1529" y="406"/>
                  </a:lnTo>
                  <a:lnTo>
                    <a:pt x="1509" y="396"/>
                  </a:lnTo>
                  <a:lnTo>
                    <a:pt x="1502" y="412"/>
                  </a:lnTo>
                  <a:lnTo>
                    <a:pt x="1502" y="380"/>
                  </a:lnTo>
                  <a:lnTo>
                    <a:pt x="1484" y="382"/>
                  </a:lnTo>
                  <a:lnTo>
                    <a:pt x="1492" y="385"/>
                  </a:lnTo>
                  <a:lnTo>
                    <a:pt x="1474" y="387"/>
                  </a:lnTo>
                  <a:lnTo>
                    <a:pt x="1441" y="418"/>
                  </a:lnTo>
                  <a:lnTo>
                    <a:pt x="1441" y="406"/>
                  </a:lnTo>
                  <a:lnTo>
                    <a:pt x="1423" y="399"/>
                  </a:lnTo>
                  <a:lnTo>
                    <a:pt x="1430" y="395"/>
                  </a:lnTo>
                  <a:lnTo>
                    <a:pt x="1442" y="404"/>
                  </a:lnTo>
                  <a:lnTo>
                    <a:pt x="1448" y="392"/>
                  </a:lnTo>
                  <a:lnTo>
                    <a:pt x="1474" y="382"/>
                  </a:lnTo>
                  <a:lnTo>
                    <a:pt x="1458" y="385"/>
                  </a:lnTo>
                  <a:lnTo>
                    <a:pt x="1498" y="366"/>
                  </a:lnTo>
                  <a:lnTo>
                    <a:pt x="1486" y="349"/>
                  </a:lnTo>
                  <a:lnTo>
                    <a:pt x="1479" y="355"/>
                  </a:lnTo>
                  <a:lnTo>
                    <a:pt x="1472" y="354"/>
                  </a:lnTo>
                  <a:lnTo>
                    <a:pt x="1463" y="339"/>
                  </a:lnTo>
                  <a:lnTo>
                    <a:pt x="1453" y="352"/>
                  </a:lnTo>
                  <a:lnTo>
                    <a:pt x="1457" y="339"/>
                  </a:lnTo>
                  <a:lnTo>
                    <a:pt x="1453" y="335"/>
                  </a:lnTo>
                  <a:lnTo>
                    <a:pt x="1436" y="336"/>
                  </a:lnTo>
                  <a:lnTo>
                    <a:pt x="1441" y="330"/>
                  </a:lnTo>
                  <a:lnTo>
                    <a:pt x="1441" y="316"/>
                  </a:lnTo>
                  <a:lnTo>
                    <a:pt x="1420" y="311"/>
                  </a:lnTo>
                  <a:lnTo>
                    <a:pt x="1420" y="295"/>
                  </a:lnTo>
                  <a:lnTo>
                    <a:pt x="1407" y="298"/>
                  </a:lnTo>
                  <a:lnTo>
                    <a:pt x="1411" y="294"/>
                  </a:lnTo>
                  <a:lnTo>
                    <a:pt x="1406" y="286"/>
                  </a:lnTo>
                  <a:lnTo>
                    <a:pt x="1409" y="281"/>
                  </a:lnTo>
                  <a:lnTo>
                    <a:pt x="1387" y="279"/>
                  </a:lnTo>
                  <a:lnTo>
                    <a:pt x="1401" y="275"/>
                  </a:lnTo>
                  <a:lnTo>
                    <a:pt x="1399" y="272"/>
                  </a:lnTo>
                  <a:lnTo>
                    <a:pt x="1411" y="276"/>
                  </a:lnTo>
                  <a:lnTo>
                    <a:pt x="1409" y="272"/>
                  </a:lnTo>
                  <a:lnTo>
                    <a:pt x="1418" y="262"/>
                  </a:lnTo>
                  <a:lnTo>
                    <a:pt x="1407" y="243"/>
                  </a:lnTo>
                  <a:lnTo>
                    <a:pt x="1397" y="245"/>
                  </a:lnTo>
                  <a:lnTo>
                    <a:pt x="1409" y="235"/>
                  </a:lnTo>
                  <a:lnTo>
                    <a:pt x="1401" y="224"/>
                  </a:lnTo>
                  <a:lnTo>
                    <a:pt x="1392" y="224"/>
                  </a:lnTo>
                  <a:lnTo>
                    <a:pt x="1399" y="219"/>
                  </a:lnTo>
                  <a:lnTo>
                    <a:pt x="1395" y="212"/>
                  </a:lnTo>
                  <a:lnTo>
                    <a:pt x="1380" y="216"/>
                  </a:lnTo>
                  <a:lnTo>
                    <a:pt x="1395" y="202"/>
                  </a:lnTo>
                  <a:lnTo>
                    <a:pt x="1374" y="197"/>
                  </a:lnTo>
                  <a:lnTo>
                    <a:pt x="1389" y="190"/>
                  </a:lnTo>
                  <a:lnTo>
                    <a:pt x="1380" y="183"/>
                  </a:lnTo>
                  <a:lnTo>
                    <a:pt x="1380" y="171"/>
                  </a:lnTo>
                  <a:lnTo>
                    <a:pt x="1359" y="175"/>
                  </a:lnTo>
                  <a:lnTo>
                    <a:pt x="1378" y="164"/>
                  </a:lnTo>
                  <a:lnTo>
                    <a:pt x="1364" y="153"/>
                  </a:lnTo>
                  <a:lnTo>
                    <a:pt x="1370" y="150"/>
                  </a:lnTo>
                  <a:lnTo>
                    <a:pt x="1362" y="147"/>
                  </a:lnTo>
                  <a:lnTo>
                    <a:pt x="1359" y="132"/>
                  </a:lnTo>
                  <a:lnTo>
                    <a:pt x="1354" y="132"/>
                  </a:lnTo>
                  <a:lnTo>
                    <a:pt x="1357" y="125"/>
                  </a:lnTo>
                  <a:lnTo>
                    <a:pt x="1354" y="112"/>
                  </a:lnTo>
                  <a:lnTo>
                    <a:pt x="1347" y="112"/>
                  </a:lnTo>
                  <a:lnTo>
                    <a:pt x="1333" y="139"/>
                  </a:lnTo>
                  <a:lnTo>
                    <a:pt x="1339" y="152"/>
                  </a:lnTo>
                  <a:lnTo>
                    <a:pt x="1329" y="159"/>
                  </a:lnTo>
                  <a:lnTo>
                    <a:pt x="1331" y="166"/>
                  </a:lnTo>
                  <a:lnTo>
                    <a:pt x="1329" y="178"/>
                  </a:lnTo>
                  <a:lnTo>
                    <a:pt x="1320" y="178"/>
                  </a:lnTo>
                  <a:lnTo>
                    <a:pt x="1327" y="188"/>
                  </a:lnTo>
                  <a:lnTo>
                    <a:pt x="1322" y="199"/>
                  </a:lnTo>
                  <a:lnTo>
                    <a:pt x="1322" y="188"/>
                  </a:lnTo>
                  <a:lnTo>
                    <a:pt x="1314" y="180"/>
                  </a:lnTo>
                  <a:lnTo>
                    <a:pt x="1308" y="197"/>
                  </a:lnTo>
                  <a:lnTo>
                    <a:pt x="1287" y="213"/>
                  </a:lnTo>
                  <a:lnTo>
                    <a:pt x="1285" y="199"/>
                  </a:lnTo>
                  <a:lnTo>
                    <a:pt x="1284" y="202"/>
                  </a:lnTo>
                  <a:lnTo>
                    <a:pt x="1285" y="190"/>
                  </a:lnTo>
                  <a:lnTo>
                    <a:pt x="1277" y="213"/>
                  </a:lnTo>
                  <a:lnTo>
                    <a:pt x="1263" y="216"/>
                  </a:lnTo>
                  <a:lnTo>
                    <a:pt x="1277" y="212"/>
                  </a:lnTo>
                  <a:lnTo>
                    <a:pt x="1277" y="199"/>
                  </a:lnTo>
                  <a:lnTo>
                    <a:pt x="1273" y="178"/>
                  </a:lnTo>
                  <a:lnTo>
                    <a:pt x="1233" y="188"/>
                  </a:lnTo>
                  <a:lnTo>
                    <a:pt x="1244" y="183"/>
                  </a:lnTo>
                  <a:lnTo>
                    <a:pt x="1240" y="175"/>
                  </a:lnTo>
                  <a:lnTo>
                    <a:pt x="1249" y="180"/>
                  </a:lnTo>
                  <a:lnTo>
                    <a:pt x="1256" y="175"/>
                  </a:lnTo>
                  <a:lnTo>
                    <a:pt x="1252" y="166"/>
                  </a:lnTo>
                  <a:lnTo>
                    <a:pt x="1256" y="159"/>
                  </a:lnTo>
                  <a:lnTo>
                    <a:pt x="1249" y="159"/>
                  </a:lnTo>
                  <a:lnTo>
                    <a:pt x="1254" y="144"/>
                  </a:lnTo>
                  <a:lnTo>
                    <a:pt x="1249" y="132"/>
                  </a:lnTo>
                  <a:lnTo>
                    <a:pt x="1215" y="125"/>
                  </a:lnTo>
                  <a:lnTo>
                    <a:pt x="1254" y="123"/>
                  </a:lnTo>
                  <a:lnTo>
                    <a:pt x="1246" y="104"/>
                  </a:lnTo>
                  <a:lnTo>
                    <a:pt x="1254" y="84"/>
                  </a:lnTo>
                  <a:lnTo>
                    <a:pt x="1249" y="77"/>
                  </a:lnTo>
                  <a:lnTo>
                    <a:pt x="1240" y="87"/>
                  </a:lnTo>
                  <a:lnTo>
                    <a:pt x="1235" y="77"/>
                  </a:lnTo>
                  <a:lnTo>
                    <a:pt x="1209" y="72"/>
                  </a:lnTo>
                  <a:lnTo>
                    <a:pt x="1202" y="58"/>
                  </a:lnTo>
                  <a:lnTo>
                    <a:pt x="1209" y="50"/>
                  </a:lnTo>
                  <a:lnTo>
                    <a:pt x="1195" y="52"/>
                  </a:lnTo>
                  <a:lnTo>
                    <a:pt x="1198" y="49"/>
                  </a:lnTo>
                  <a:lnTo>
                    <a:pt x="1195" y="33"/>
                  </a:lnTo>
                  <a:lnTo>
                    <a:pt x="1184" y="41"/>
                  </a:lnTo>
                  <a:lnTo>
                    <a:pt x="1188" y="22"/>
                  </a:lnTo>
                  <a:lnTo>
                    <a:pt x="1163" y="5"/>
                  </a:lnTo>
                  <a:lnTo>
                    <a:pt x="1139" y="22"/>
                  </a:lnTo>
                  <a:lnTo>
                    <a:pt x="1089" y="0"/>
                  </a:lnTo>
                  <a:lnTo>
                    <a:pt x="1075" y="17"/>
                  </a:lnTo>
                  <a:lnTo>
                    <a:pt x="1076" y="41"/>
                  </a:lnTo>
                  <a:lnTo>
                    <a:pt x="1092" y="43"/>
                  </a:lnTo>
                  <a:lnTo>
                    <a:pt x="1076" y="87"/>
                  </a:lnTo>
                  <a:lnTo>
                    <a:pt x="1089" y="91"/>
                  </a:lnTo>
                  <a:lnTo>
                    <a:pt x="1083" y="93"/>
                  </a:lnTo>
                  <a:lnTo>
                    <a:pt x="1085" y="106"/>
                  </a:lnTo>
                  <a:lnTo>
                    <a:pt x="1089" y="118"/>
                  </a:lnTo>
                  <a:lnTo>
                    <a:pt x="1085" y="128"/>
                  </a:lnTo>
                  <a:lnTo>
                    <a:pt x="1095" y="128"/>
                  </a:lnTo>
                  <a:lnTo>
                    <a:pt x="1092" y="142"/>
                  </a:lnTo>
                  <a:lnTo>
                    <a:pt x="1097" y="147"/>
                  </a:lnTo>
                  <a:lnTo>
                    <a:pt x="1085" y="144"/>
                  </a:lnTo>
                  <a:lnTo>
                    <a:pt x="1085" y="161"/>
                  </a:lnTo>
                  <a:lnTo>
                    <a:pt x="1064" y="171"/>
                  </a:lnTo>
                  <a:lnTo>
                    <a:pt x="1064" y="183"/>
                  </a:lnTo>
                  <a:lnTo>
                    <a:pt x="1089" y="207"/>
                  </a:lnTo>
                  <a:lnTo>
                    <a:pt x="1101" y="265"/>
                  </a:lnTo>
                  <a:lnTo>
                    <a:pt x="1106" y="294"/>
                  </a:lnTo>
                  <a:lnTo>
                    <a:pt x="1111" y="281"/>
                  </a:lnTo>
                  <a:lnTo>
                    <a:pt x="1116" y="295"/>
                  </a:lnTo>
                  <a:lnTo>
                    <a:pt x="1106" y="298"/>
                  </a:lnTo>
                  <a:lnTo>
                    <a:pt x="1087" y="335"/>
                  </a:lnTo>
                  <a:lnTo>
                    <a:pt x="1045" y="368"/>
                  </a:lnTo>
                  <a:lnTo>
                    <a:pt x="1060" y="392"/>
                  </a:lnTo>
                  <a:lnTo>
                    <a:pt x="1064" y="447"/>
                  </a:lnTo>
                  <a:lnTo>
                    <a:pt x="1073" y="455"/>
                  </a:lnTo>
                  <a:lnTo>
                    <a:pt x="1081" y="458"/>
                  </a:lnTo>
                  <a:lnTo>
                    <a:pt x="1071" y="458"/>
                  </a:lnTo>
                  <a:lnTo>
                    <a:pt x="1059" y="472"/>
                  </a:lnTo>
                  <a:lnTo>
                    <a:pt x="1066" y="483"/>
                  </a:lnTo>
                  <a:lnTo>
                    <a:pt x="1062" y="493"/>
                  </a:lnTo>
                  <a:lnTo>
                    <a:pt x="1050" y="483"/>
                  </a:lnTo>
                  <a:lnTo>
                    <a:pt x="1048" y="488"/>
                  </a:lnTo>
                  <a:lnTo>
                    <a:pt x="1043" y="488"/>
                  </a:lnTo>
                  <a:lnTo>
                    <a:pt x="1045" y="500"/>
                  </a:lnTo>
                  <a:lnTo>
                    <a:pt x="1031" y="491"/>
                  </a:lnTo>
                  <a:lnTo>
                    <a:pt x="1015" y="502"/>
                  </a:lnTo>
                  <a:lnTo>
                    <a:pt x="1027" y="488"/>
                  </a:lnTo>
                  <a:lnTo>
                    <a:pt x="1025" y="477"/>
                  </a:lnTo>
                  <a:lnTo>
                    <a:pt x="1015" y="464"/>
                  </a:lnTo>
                  <a:lnTo>
                    <a:pt x="994" y="464"/>
                  </a:lnTo>
                  <a:lnTo>
                    <a:pt x="1008" y="455"/>
                  </a:lnTo>
                  <a:lnTo>
                    <a:pt x="992" y="428"/>
                  </a:lnTo>
                  <a:lnTo>
                    <a:pt x="994" y="418"/>
                  </a:lnTo>
                  <a:lnTo>
                    <a:pt x="989" y="382"/>
                  </a:lnTo>
                  <a:lnTo>
                    <a:pt x="992" y="344"/>
                  </a:lnTo>
                  <a:lnTo>
                    <a:pt x="930" y="336"/>
                  </a:lnTo>
                  <a:lnTo>
                    <a:pt x="921" y="355"/>
                  </a:lnTo>
                  <a:lnTo>
                    <a:pt x="930" y="332"/>
                  </a:lnTo>
                  <a:lnTo>
                    <a:pt x="918" y="320"/>
                  </a:lnTo>
                  <a:lnTo>
                    <a:pt x="885" y="308"/>
                  </a:lnTo>
                  <a:lnTo>
                    <a:pt x="872" y="286"/>
                  </a:lnTo>
                  <a:lnTo>
                    <a:pt x="851" y="272"/>
                  </a:lnTo>
                  <a:lnTo>
                    <a:pt x="813" y="251"/>
                  </a:lnTo>
                  <a:lnTo>
                    <a:pt x="777" y="267"/>
                  </a:lnTo>
                  <a:lnTo>
                    <a:pt x="785" y="257"/>
                  </a:lnTo>
                  <a:lnTo>
                    <a:pt x="785" y="243"/>
                  </a:lnTo>
                  <a:lnTo>
                    <a:pt x="769" y="188"/>
                  </a:lnTo>
                  <a:lnTo>
                    <a:pt x="750" y="183"/>
                  </a:lnTo>
                  <a:lnTo>
                    <a:pt x="748" y="197"/>
                  </a:lnTo>
                  <a:lnTo>
                    <a:pt x="745" y="180"/>
                  </a:lnTo>
                  <a:lnTo>
                    <a:pt x="748" y="197"/>
                  </a:lnTo>
                  <a:lnTo>
                    <a:pt x="750" y="183"/>
                  </a:lnTo>
                  <a:lnTo>
                    <a:pt x="769" y="188"/>
                  </a:lnTo>
                  <a:lnTo>
                    <a:pt x="785" y="243"/>
                  </a:lnTo>
                  <a:lnTo>
                    <a:pt x="785" y="257"/>
                  </a:lnTo>
                  <a:lnTo>
                    <a:pt x="777" y="267"/>
                  </a:lnTo>
                  <a:lnTo>
                    <a:pt x="813" y="251"/>
                  </a:lnTo>
                  <a:lnTo>
                    <a:pt x="851" y="272"/>
                  </a:lnTo>
                  <a:lnTo>
                    <a:pt x="872" y="286"/>
                  </a:lnTo>
                  <a:lnTo>
                    <a:pt x="885" y="308"/>
                  </a:lnTo>
                  <a:lnTo>
                    <a:pt x="918" y="320"/>
                  </a:lnTo>
                  <a:lnTo>
                    <a:pt x="930" y="332"/>
                  </a:lnTo>
                  <a:lnTo>
                    <a:pt x="921" y="355"/>
                  </a:lnTo>
                  <a:lnTo>
                    <a:pt x="930" y="336"/>
                  </a:lnTo>
                  <a:lnTo>
                    <a:pt x="992" y="344"/>
                  </a:lnTo>
                  <a:lnTo>
                    <a:pt x="989" y="382"/>
                  </a:lnTo>
                  <a:lnTo>
                    <a:pt x="994" y="418"/>
                  </a:lnTo>
                  <a:lnTo>
                    <a:pt x="992" y="428"/>
                  </a:lnTo>
                  <a:lnTo>
                    <a:pt x="1008" y="455"/>
                  </a:lnTo>
                  <a:lnTo>
                    <a:pt x="994" y="464"/>
                  </a:lnTo>
                  <a:lnTo>
                    <a:pt x="1015" y="464"/>
                  </a:lnTo>
                  <a:lnTo>
                    <a:pt x="1025" y="477"/>
                  </a:lnTo>
                  <a:lnTo>
                    <a:pt x="1027" y="488"/>
                  </a:lnTo>
                  <a:lnTo>
                    <a:pt x="1015" y="502"/>
                  </a:lnTo>
                  <a:lnTo>
                    <a:pt x="1031" y="491"/>
                  </a:lnTo>
                  <a:lnTo>
                    <a:pt x="1045" y="500"/>
                  </a:lnTo>
                  <a:lnTo>
                    <a:pt x="1043" y="488"/>
                  </a:lnTo>
                  <a:lnTo>
                    <a:pt x="1048" y="488"/>
                  </a:lnTo>
                  <a:lnTo>
                    <a:pt x="1050" y="483"/>
                  </a:lnTo>
                  <a:lnTo>
                    <a:pt x="1062" y="493"/>
                  </a:lnTo>
                  <a:lnTo>
                    <a:pt x="1066" y="483"/>
                  </a:lnTo>
                  <a:lnTo>
                    <a:pt x="1059" y="472"/>
                  </a:lnTo>
                  <a:lnTo>
                    <a:pt x="1071" y="458"/>
                  </a:lnTo>
                  <a:lnTo>
                    <a:pt x="1081" y="458"/>
                  </a:lnTo>
                  <a:lnTo>
                    <a:pt x="1073" y="455"/>
                  </a:lnTo>
                  <a:lnTo>
                    <a:pt x="1064" y="447"/>
                  </a:lnTo>
                  <a:lnTo>
                    <a:pt x="1060" y="392"/>
                  </a:lnTo>
                  <a:lnTo>
                    <a:pt x="1045" y="368"/>
                  </a:lnTo>
                  <a:lnTo>
                    <a:pt x="1087" y="335"/>
                  </a:lnTo>
                  <a:lnTo>
                    <a:pt x="1106" y="298"/>
                  </a:lnTo>
                  <a:lnTo>
                    <a:pt x="1116" y="295"/>
                  </a:lnTo>
                  <a:lnTo>
                    <a:pt x="1111" y="281"/>
                  </a:lnTo>
                  <a:lnTo>
                    <a:pt x="1106" y="294"/>
                  </a:lnTo>
                  <a:lnTo>
                    <a:pt x="1101" y="265"/>
                  </a:lnTo>
                  <a:lnTo>
                    <a:pt x="1089" y="207"/>
                  </a:lnTo>
                  <a:lnTo>
                    <a:pt x="1064" y="183"/>
                  </a:lnTo>
                  <a:lnTo>
                    <a:pt x="1064" y="171"/>
                  </a:lnTo>
                  <a:lnTo>
                    <a:pt x="1085" y="161"/>
                  </a:lnTo>
                  <a:lnTo>
                    <a:pt x="1085" y="144"/>
                  </a:lnTo>
                  <a:lnTo>
                    <a:pt x="1097" y="147"/>
                  </a:lnTo>
                  <a:lnTo>
                    <a:pt x="1092" y="142"/>
                  </a:lnTo>
                  <a:lnTo>
                    <a:pt x="1095" y="128"/>
                  </a:lnTo>
                  <a:lnTo>
                    <a:pt x="1085" y="128"/>
                  </a:lnTo>
                  <a:lnTo>
                    <a:pt x="1089" y="118"/>
                  </a:lnTo>
                  <a:lnTo>
                    <a:pt x="1085" y="106"/>
                  </a:lnTo>
                  <a:lnTo>
                    <a:pt x="1083" y="93"/>
                  </a:lnTo>
                  <a:lnTo>
                    <a:pt x="1089" y="91"/>
                  </a:lnTo>
                  <a:lnTo>
                    <a:pt x="1076" y="87"/>
                  </a:lnTo>
                  <a:lnTo>
                    <a:pt x="1092" y="43"/>
                  </a:lnTo>
                  <a:lnTo>
                    <a:pt x="1076" y="41"/>
                  </a:lnTo>
                  <a:lnTo>
                    <a:pt x="1075" y="17"/>
                  </a:lnTo>
                  <a:lnTo>
                    <a:pt x="1089" y="0"/>
                  </a:lnTo>
                  <a:lnTo>
                    <a:pt x="1139" y="22"/>
                  </a:lnTo>
                  <a:lnTo>
                    <a:pt x="1163" y="5"/>
                  </a:lnTo>
                  <a:lnTo>
                    <a:pt x="1188" y="22"/>
                  </a:lnTo>
                  <a:lnTo>
                    <a:pt x="1184" y="41"/>
                  </a:lnTo>
                  <a:lnTo>
                    <a:pt x="1195" y="33"/>
                  </a:lnTo>
                  <a:lnTo>
                    <a:pt x="1198" y="49"/>
                  </a:lnTo>
                  <a:lnTo>
                    <a:pt x="1195" y="52"/>
                  </a:lnTo>
                  <a:lnTo>
                    <a:pt x="1209" y="50"/>
                  </a:lnTo>
                  <a:lnTo>
                    <a:pt x="1202" y="58"/>
                  </a:lnTo>
                  <a:lnTo>
                    <a:pt x="1209" y="72"/>
                  </a:lnTo>
                  <a:lnTo>
                    <a:pt x="1235" y="77"/>
                  </a:lnTo>
                  <a:lnTo>
                    <a:pt x="1240" y="87"/>
                  </a:lnTo>
                  <a:lnTo>
                    <a:pt x="1249" y="77"/>
                  </a:lnTo>
                  <a:lnTo>
                    <a:pt x="1254" y="84"/>
                  </a:lnTo>
                  <a:lnTo>
                    <a:pt x="1246" y="104"/>
                  </a:lnTo>
                  <a:lnTo>
                    <a:pt x="1254" y="123"/>
                  </a:lnTo>
                  <a:lnTo>
                    <a:pt x="1215" y="125"/>
                  </a:lnTo>
                  <a:lnTo>
                    <a:pt x="1249" y="132"/>
                  </a:lnTo>
                  <a:lnTo>
                    <a:pt x="1254" y="144"/>
                  </a:lnTo>
                  <a:lnTo>
                    <a:pt x="1249" y="159"/>
                  </a:lnTo>
                  <a:lnTo>
                    <a:pt x="1256" y="159"/>
                  </a:lnTo>
                  <a:lnTo>
                    <a:pt x="1252" y="166"/>
                  </a:lnTo>
                  <a:lnTo>
                    <a:pt x="1256" y="175"/>
                  </a:lnTo>
                  <a:lnTo>
                    <a:pt x="1249" y="180"/>
                  </a:lnTo>
                  <a:lnTo>
                    <a:pt x="1240" y="175"/>
                  </a:lnTo>
                  <a:lnTo>
                    <a:pt x="1244" y="183"/>
                  </a:lnTo>
                  <a:lnTo>
                    <a:pt x="1233" y="188"/>
                  </a:lnTo>
                  <a:lnTo>
                    <a:pt x="1273" y="178"/>
                  </a:lnTo>
                  <a:lnTo>
                    <a:pt x="1277" y="199"/>
                  </a:lnTo>
                  <a:lnTo>
                    <a:pt x="1277" y="212"/>
                  </a:lnTo>
                  <a:lnTo>
                    <a:pt x="1263" y="216"/>
                  </a:lnTo>
                  <a:lnTo>
                    <a:pt x="1277" y="213"/>
                  </a:lnTo>
                  <a:lnTo>
                    <a:pt x="1285" y="190"/>
                  </a:lnTo>
                  <a:lnTo>
                    <a:pt x="1284" y="202"/>
                  </a:lnTo>
                  <a:lnTo>
                    <a:pt x="1285" y="199"/>
                  </a:lnTo>
                  <a:lnTo>
                    <a:pt x="1287" y="213"/>
                  </a:lnTo>
                  <a:lnTo>
                    <a:pt x="1308" y="197"/>
                  </a:lnTo>
                  <a:lnTo>
                    <a:pt x="1314" y="180"/>
                  </a:lnTo>
                  <a:lnTo>
                    <a:pt x="1322" y="188"/>
                  </a:lnTo>
                  <a:lnTo>
                    <a:pt x="1322" y="199"/>
                  </a:lnTo>
                  <a:lnTo>
                    <a:pt x="1327" y="188"/>
                  </a:lnTo>
                  <a:lnTo>
                    <a:pt x="1320" y="178"/>
                  </a:lnTo>
                  <a:lnTo>
                    <a:pt x="1329" y="178"/>
                  </a:lnTo>
                  <a:lnTo>
                    <a:pt x="1331" y="166"/>
                  </a:lnTo>
                  <a:lnTo>
                    <a:pt x="1329" y="159"/>
                  </a:lnTo>
                  <a:lnTo>
                    <a:pt x="1339" y="152"/>
                  </a:lnTo>
                  <a:lnTo>
                    <a:pt x="1333" y="139"/>
                  </a:lnTo>
                  <a:lnTo>
                    <a:pt x="1347" y="112"/>
                  </a:lnTo>
                  <a:lnTo>
                    <a:pt x="1354" y="112"/>
                  </a:lnTo>
                  <a:lnTo>
                    <a:pt x="1357" y="125"/>
                  </a:lnTo>
                  <a:lnTo>
                    <a:pt x="1354" y="132"/>
                  </a:lnTo>
                  <a:lnTo>
                    <a:pt x="1359" y="132"/>
                  </a:lnTo>
                  <a:lnTo>
                    <a:pt x="1362" y="147"/>
                  </a:lnTo>
                  <a:lnTo>
                    <a:pt x="1370" y="150"/>
                  </a:lnTo>
                  <a:lnTo>
                    <a:pt x="1364" y="153"/>
                  </a:lnTo>
                  <a:lnTo>
                    <a:pt x="1378" y="164"/>
                  </a:lnTo>
                  <a:lnTo>
                    <a:pt x="1359" y="175"/>
                  </a:lnTo>
                  <a:lnTo>
                    <a:pt x="1380" y="171"/>
                  </a:lnTo>
                  <a:lnTo>
                    <a:pt x="1380" y="183"/>
                  </a:lnTo>
                  <a:lnTo>
                    <a:pt x="1389" y="190"/>
                  </a:lnTo>
                  <a:lnTo>
                    <a:pt x="1374" y="197"/>
                  </a:lnTo>
                  <a:lnTo>
                    <a:pt x="1395" y="202"/>
                  </a:lnTo>
                  <a:lnTo>
                    <a:pt x="1380" y="216"/>
                  </a:lnTo>
                  <a:lnTo>
                    <a:pt x="1395" y="212"/>
                  </a:lnTo>
                  <a:lnTo>
                    <a:pt x="1399" y="219"/>
                  </a:lnTo>
                  <a:lnTo>
                    <a:pt x="1392" y="224"/>
                  </a:lnTo>
                  <a:lnTo>
                    <a:pt x="1401" y="224"/>
                  </a:lnTo>
                  <a:lnTo>
                    <a:pt x="1409" y="235"/>
                  </a:lnTo>
                  <a:lnTo>
                    <a:pt x="1397" y="245"/>
                  </a:lnTo>
                  <a:lnTo>
                    <a:pt x="1407" y="243"/>
                  </a:lnTo>
                  <a:lnTo>
                    <a:pt x="1418" y="262"/>
                  </a:lnTo>
                  <a:lnTo>
                    <a:pt x="1409" y="272"/>
                  </a:lnTo>
                  <a:lnTo>
                    <a:pt x="1411" y="276"/>
                  </a:lnTo>
                  <a:lnTo>
                    <a:pt x="1399" y="272"/>
                  </a:lnTo>
                  <a:lnTo>
                    <a:pt x="1401" y="275"/>
                  </a:lnTo>
                  <a:lnTo>
                    <a:pt x="1387" y="279"/>
                  </a:lnTo>
                  <a:lnTo>
                    <a:pt x="1409" y="281"/>
                  </a:lnTo>
                  <a:lnTo>
                    <a:pt x="1406" y="286"/>
                  </a:lnTo>
                  <a:lnTo>
                    <a:pt x="1411" y="294"/>
                  </a:lnTo>
                  <a:lnTo>
                    <a:pt x="1407" y="298"/>
                  </a:lnTo>
                  <a:lnTo>
                    <a:pt x="1420" y="295"/>
                  </a:lnTo>
                  <a:lnTo>
                    <a:pt x="1420" y="311"/>
                  </a:lnTo>
                  <a:lnTo>
                    <a:pt x="1441" y="316"/>
                  </a:lnTo>
                  <a:lnTo>
                    <a:pt x="1441" y="330"/>
                  </a:lnTo>
                  <a:lnTo>
                    <a:pt x="1436" y="336"/>
                  </a:lnTo>
                  <a:lnTo>
                    <a:pt x="1453" y="335"/>
                  </a:lnTo>
                  <a:lnTo>
                    <a:pt x="1457" y="339"/>
                  </a:lnTo>
                  <a:lnTo>
                    <a:pt x="1453" y="352"/>
                  </a:lnTo>
                  <a:lnTo>
                    <a:pt x="1463" y="339"/>
                  </a:lnTo>
                  <a:lnTo>
                    <a:pt x="1472" y="354"/>
                  </a:lnTo>
                  <a:lnTo>
                    <a:pt x="1479" y="355"/>
                  </a:lnTo>
                  <a:lnTo>
                    <a:pt x="1486" y="349"/>
                  </a:lnTo>
                  <a:lnTo>
                    <a:pt x="1498" y="366"/>
                  </a:lnTo>
                  <a:lnTo>
                    <a:pt x="1458" y="385"/>
                  </a:lnTo>
                  <a:lnTo>
                    <a:pt x="1474" y="382"/>
                  </a:lnTo>
                  <a:lnTo>
                    <a:pt x="1448" y="392"/>
                  </a:lnTo>
                  <a:lnTo>
                    <a:pt x="1442" y="404"/>
                  </a:lnTo>
                  <a:lnTo>
                    <a:pt x="1430" y="395"/>
                  </a:lnTo>
                  <a:lnTo>
                    <a:pt x="1423" y="399"/>
                  </a:lnTo>
                  <a:lnTo>
                    <a:pt x="1441" y="406"/>
                  </a:lnTo>
                  <a:lnTo>
                    <a:pt x="1441" y="418"/>
                  </a:lnTo>
                  <a:lnTo>
                    <a:pt x="1474" y="387"/>
                  </a:lnTo>
                  <a:lnTo>
                    <a:pt x="1492" y="385"/>
                  </a:lnTo>
                  <a:lnTo>
                    <a:pt x="1484" y="382"/>
                  </a:lnTo>
                  <a:lnTo>
                    <a:pt x="1502" y="380"/>
                  </a:lnTo>
                  <a:lnTo>
                    <a:pt x="1502" y="412"/>
                  </a:lnTo>
                  <a:lnTo>
                    <a:pt x="1509" y="396"/>
                  </a:lnTo>
                  <a:lnTo>
                    <a:pt x="1529" y="406"/>
                  </a:lnTo>
                  <a:lnTo>
                    <a:pt x="1528" y="409"/>
                  </a:lnTo>
                  <a:lnTo>
                    <a:pt x="1533" y="421"/>
                  </a:lnTo>
                  <a:lnTo>
                    <a:pt x="1519" y="421"/>
                  </a:lnTo>
                  <a:lnTo>
                    <a:pt x="1529" y="428"/>
                  </a:lnTo>
                  <a:lnTo>
                    <a:pt x="1531" y="440"/>
                  </a:lnTo>
                  <a:lnTo>
                    <a:pt x="1528" y="442"/>
                  </a:lnTo>
                  <a:lnTo>
                    <a:pt x="1533" y="453"/>
                  </a:lnTo>
                  <a:lnTo>
                    <a:pt x="1528" y="450"/>
                  </a:lnTo>
                  <a:lnTo>
                    <a:pt x="1533" y="459"/>
                  </a:lnTo>
                  <a:lnTo>
                    <a:pt x="1514" y="483"/>
                  </a:lnTo>
                  <a:lnTo>
                    <a:pt x="1479" y="491"/>
                  </a:lnTo>
                  <a:lnTo>
                    <a:pt x="1446" y="532"/>
                  </a:lnTo>
                  <a:lnTo>
                    <a:pt x="1442" y="529"/>
                  </a:lnTo>
                  <a:lnTo>
                    <a:pt x="1442" y="524"/>
                  </a:lnTo>
                  <a:lnTo>
                    <a:pt x="1413" y="537"/>
                  </a:lnTo>
                  <a:lnTo>
                    <a:pt x="1401" y="532"/>
                  </a:lnTo>
                  <a:lnTo>
                    <a:pt x="1319" y="532"/>
                  </a:lnTo>
                  <a:lnTo>
                    <a:pt x="1306" y="541"/>
                  </a:lnTo>
                  <a:lnTo>
                    <a:pt x="1298" y="562"/>
                  </a:lnTo>
                  <a:lnTo>
                    <a:pt x="1282" y="565"/>
                  </a:lnTo>
                  <a:lnTo>
                    <a:pt x="1265" y="582"/>
                  </a:lnTo>
                  <a:lnTo>
                    <a:pt x="1254" y="601"/>
                  </a:lnTo>
                  <a:lnTo>
                    <a:pt x="1246" y="606"/>
                  </a:lnTo>
                  <a:lnTo>
                    <a:pt x="1235" y="630"/>
                  </a:lnTo>
                  <a:lnTo>
                    <a:pt x="1219" y="652"/>
                  </a:lnTo>
                  <a:lnTo>
                    <a:pt x="1228" y="647"/>
                  </a:lnTo>
                  <a:lnTo>
                    <a:pt x="1250" y="614"/>
                  </a:lnTo>
                  <a:lnTo>
                    <a:pt x="1275" y="592"/>
                  </a:lnTo>
                  <a:lnTo>
                    <a:pt x="1312" y="570"/>
                  </a:lnTo>
                  <a:lnTo>
                    <a:pt x="1343" y="568"/>
                  </a:lnTo>
                  <a:lnTo>
                    <a:pt x="1357" y="578"/>
                  </a:lnTo>
                  <a:lnTo>
                    <a:pt x="1359" y="592"/>
                  </a:lnTo>
                  <a:lnTo>
                    <a:pt x="1339" y="611"/>
                  </a:lnTo>
                  <a:lnTo>
                    <a:pt x="1327" y="606"/>
                  </a:lnTo>
                  <a:lnTo>
                    <a:pt x="1312" y="611"/>
                  </a:lnTo>
                  <a:lnTo>
                    <a:pt x="1329" y="616"/>
                  </a:lnTo>
                  <a:lnTo>
                    <a:pt x="1331" y="623"/>
                  </a:lnTo>
                  <a:lnTo>
                    <a:pt x="1343" y="616"/>
                  </a:lnTo>
                  <a:lnTo>
                    <a:pt x="1350" y="621"/>
                  </a:lnTo>
                  <a:lnTo>
                    <a:pt x="1339" y="644"/>
                  </a:lnTo>
                  <a:lnTo>
                    <a:pt x="1347" y="644"/>
                  </a:lnTo>
                  <a:lnTo>
                    <a:pt x="1350" y="663"/>
                  </a:lnTo>
                  <a:lnTo>
                    <a:pt x="1354" y="671"/>
                  </a:lnTo>
                  <a:lnTo>
                    <a:pt x="1370" y="679"/>
                  </a:lnTo>
                  <a:lnTo>
                    <a:pt x="1366" y="683"/>
                  </a:lnTo>
                  <a:lnTo>
                    <a:pt x="1390" y="693"/>
                  </a:lnTo>
                  <a:lnTo>
                    <a:pt x="1407" y="685"/>
                  </a:lnTo>
                  <a:lnTo>
                    <a:pt x="1409" y="693"/>
                  </a:lnTo>
                  <a:lnTo>
                    <a:pt x="1420" y="695"/>
                  </a:lnTo>
                  <a:lnTo>
                    <a:pt x="1420" y="703"/>
                  </a:lnTo>
                  <a:lnTo>
                    <a:pt x="1425" y="704"/>
                  </a:lnTo>
                  <a:lnTo>
                    <a:pt x="1389" y="724"/>
                  </a:lnTo>
                  <a:lnTo>
                    <a:pt x="1374" y="724"/>
                  </a:lnTo>
                  <a:lnTo>
                    <a:pt x="1374" y="731"/>
                  </a:lnTo>
                  <a:lnTo>
                    <a:pt x="1364" y="729"/>
                  </a:lnTo>
                  <a:lnTo>
                    <a:pt x="1359" y="739"/>
                  </a:lnTo>
                  <a:lnTo>
                    <a:pt x="1336" y="764"/>
                  </a:lnTo>
                  <a:lnTo>
                    <a:pt x="1322" y="755"/>
                  </a:lnTo>
                  <a:lnTo>
                    <a:pt x="1322" y="743"/>
                  </a:lnTo>
                  <a:lnTo>
                    <a:pt x="1327" y="729"/>
                  </a:lnTo>
                  <a:lnTo>
                    <a:pt x="1322" y="731"/>
                  </a:lnTo>
                  <a:lnTo>
                    <a:pt x="1357" y="704"/>
                  </a:lnTo>
                  <a:lnTo>
                    <a:pt x="1362" y="712"/>
                  </a:lnTo>
                  <a:lnTo>
                    <a:pt x="1378" y="703"/>
                  </a:lnTo>
                  <a:lnTo>
                    <a:pt x="1350" y="704"/>
                  </a:lnTo>
                  <a:lnTo>
                    <a:pt x="1347" y="701"/>
                  </a:lnTo>
                  <a:lnTo>
                    <a:pt x="1357" y="688"/>
                  </a:lnTo>
                  <a:lnTo>
                    <a:pt x="1354" y="683"/>
                  </a:lnTo>
                  <a:lnTo>
                    <a:pt x="1331" y="707"/>
                  </a:lnTo>
                  <a:lnTo>
                    <a:pt x="1302" y="709"/>
                  </a:lnTo>
                  <a:lnTo>
                    <a:pt x="1294" y="707"/>
                  </a:lnTo>
                  <a:lnTo>
                    <a:pt x="1291" y="695"/>
                  </a:lnTo>
                  <a:lnTo>
                    <a:pt x="1287" y="693"/>
                  </a:lnTo>
                  <a:lnTo>
                    <a:pt x="1287" y="647"/>
                  </a:lnTo>
                  <a:lnTo>
                    <a:pt x="1277" y="635"/>
                  </a:lnTo>
                  <a:lnTo>
                    <a:pt x="1265" y="642"/>
                  </a:lnTo>
                  <a:lnTo>
                    <a:pt x="1254" y="633"/>
                  </a:lnTo>
                  <a:lnTo>
                    <a:pt x="1242" y="654"/>
                  </a:lnTo>
                  <a:lnTo>
                    <a:pt x="1230" y="704"/>
                  </a:lnTo>
                  <a:lnTo>
                    <a:pt x="1213" y="707"/>
                  </a:lnTo>
                  <a:lnTo>
                    <a:pt x="1209" y="717"/>
                  </a:lnTo>
                  <a:lnTo>
                    <a:pt x="1141" y="717"/>
                  </a:lnTo>
                  <a:lnTo>
                    <a:pt x="1127" y="731"/>
                  </a:lnTo>
                  <a:lnTo>
                    <a:pt x="1101" y="745"/>
                  </a:lnTo>
                  <a:lnTo>
                    <a:pt x="1095" y="743"/>
                  </a:lnTo>
                  <a:lnTo>
                    <a:pt x="1099" y="753"/>
                  </a:lnTo>
                  <a:lnTo>
                    <a:pt x="1076" y="750"/>
                  </a:lnTo>
                  <a:lnTo>
                    <a:pt x="1056" y="758"/>
                  </a:lnTo>
                  <a:lnTo>
                    <a:pt x="1043" y="772"/>
                  </a:lnTo>
                  <a:lnTo>
                    <a:pt x="1059" y="775"/>
                  </a:lnTo>
                  <a:lnTo>
                    <a:pt x="1062" y="786"/>
                  </a:lnTo>
                  <a:lnTo>
                    <a:pt x="1038" y="786"/>
                  </a:lnTo>
                  <a:lnTo>
                    <a:pt x="1027" y="794"/>
                  </a:lnTo>
                  <a:lnTo>
                    <a:pt x="1015" y="791"/>
                  </a:lnTo>
                  <a:lnTo>
                    <a:pt x="988" y="813"/>
                  </a:lnTo>
                  <a:lnTo>
                    <a:pt x="975" y="813"/>
                  </a:lnTo>
                  <a:lnTo>
                    <a:pt x="980" y="801"/>
                  </a:lnTo>
                  <a:lnTo>
                    <a:pt x="988" y="801"/>
                  </a:lnTo>
                  <a:lnTo>
                    <a:pt x="986" y="794"/>
                  </a:lnTo>
                  <a:lnTo>
                    <a:pt x="988" y="780"/>
                  </a:lnTo>
                  <a:lnTo>
                    <a:pt x="1003" y="770"/>
                  </a:lnTo>
                  <a:lnTo>
                    <a:pt x="1003" y="743"/>
                  </a:lnTo>
                  <a:lnTo>
                    <a:pt x="1010" y="724"/>
                  </a:lnTo>
                  <a:lnTo>
                    <a:pt x="1005" y="707"/>
                  </a:lnTo>
                  <a:lnTo>
                    <a:pt x="1012" y="707"/>
                  </a:lnTo>
                  <a:lnTo>
                    <a:pt x="1015" y="720"/>
                  </a:lnTo>
                  <a:lnTo>
                    <a:pt x="1019" y="717"/>
                  </a:lnTo>
                  <a:lnTo>
                    <a:pt x="1019" y="729"/>
                  </a:lnTo>
                  <a:lnTo>
                    <a:pt x="1023" y="724"/>
                  </a:lnTo>
                  <a:lnTo>
                    <a:pt x="1038" y="731"/>
                  </a:lnTo>
                  <a:lnTo>
                    <a:pt x="1038" y="720"/>
                  </a:lnTo>
                  <a:lnTo>
                    <a:pt x="1045" y="722"/>
                  </a:lnTo>
                  <a:lnTo>
                    <a:pt x="1038" y="712"/>
                  </a:lnTo>
                  <a:lnTo>
                    <a:pt x="1038" y="704"/>
                  </a:lnTo>
                  <a:lnTo>
                    <a:pt x="1023" y="685"/>
                  </a:lnTo>
                  <a:lnTo>
                    <a:pt x="954" y="671"/>
                  </a:lnTo>
                  <a:lnTo>
                    <a:pt x="951" y="663"/>
                  </a:lnTo>
                  <a:lnTo>
                    <a:pt x="951" y="666"/>
                  </a:lnTo>
                  <a:lnTo>
                    <a:pt x="947" y="666"/>
                  </a:lnTo>
                  <a:lnTo>
                    <a:pt x="949" y="652"/>
                  </a:lnTo>
                  <a:lnTo>
                    <a:pt x="942" y="649"/>
                  </a:lnTo>
                  <a:lnTo>
                    <a:pt x="942" y="635"/>
                  </a:lnTo>
                  <a:lnTo>
                    <a:pt x="937" y="625"/>
                  </a:lnTo>
                  <a:lnTo>
                    <a:pt x="938" y="614"/>
                  </a:lnTo>
                  <a:lnTo>
                    <a:pt x="921" y="616"/>
                  </a:lnTo>
                  <a:lnTo>
                    <a:pt x="909" y="587"/>
                  </a:lnTo>
                  <a:lnTo>
                    <a:pt x="895" y="584"/>
                  </a:lnTo>
                  <a:lnTo>
                    <a:pt x="895" y="601"/>
                  </a:lnTo>
                  <a:lnTo>
                    <a:pt x="888" y="582"/>
                  </a:lnTo>
                  <a:lnTo>
                    <a:pt x="874" y="578"/>
                  </a:lnTo>
                  <a:lnTo>
                    <a:pt x="868" y="597"/>
                  </a:lnTo>
                  <a:lnTo>
                    <a:pt x="868" y="584"/>
                  </a:lnTo>
                  <a:lnTo>
                    <a:pt x="860" y="600"/>
                  </a:lnTo>
                  <a:lnTo>
                    <a:pt x="858" y="592"/>
                  </a:lnTo>
                  <a:lnTo>
                    <a:pt x="848" y="608"/>
                  </a:lnTo>
                  <a:lnTo>
                    <a:pt x="839" y="614"/>
                  </a:lnTo>
                  <a:lnTo>
                    <a:pt x="818" y="608"/>
                  </a:lnTo>
                  <a:lnTo>
                    <a:pt x="808" y="611"/>
                  </a:lnTo>
                  <a:lnTo>
                    <a:pt x="780" y="592"/>
                  </a:lnTo>
                  <a:lnTo>
                    <a:pt x="742" y="587"/>
                  </a:lnTo>
                  <a:lnTo>
                    <a:pt x="731" y="562"/>
                  </a:lnTo>
                  <a:lnTo>
                    <a:pt x="731" y="580"/>
                  </a:lnTo>
                  <a:lnTo>
                    <a:pt x="170" y="578"/>
                  </a:lnTo>
                  <a:lnTo>
                    <a:pt x="166" y="573"/>
                  </a:lnTo>
                  <a:lnTo>
                    <a:pt x="174" y="568"/>
                  </a:lnTo>
                  <a:lnTo>
                    <a:pt x="161" y="568"/>
                  </a:lnTo>
                  <a:lnTo>
                    <a:pt x="161" y="551"/>
                  </a:lnTo>
                  <a:lnTo>
                    <a:pt x="154" y="560"/>
                  </a:lnTo>
                  <a:lnTo>
                    <a:pt x="154" y="551"/>
                  </a:lnTo>
                  <a:lnTo>
                    <a:pt x="145" y="539"/>
                  </a:lnTo>
                  <a:lnTo>
                    <a:pt x="145" y="546"/>
                  </a:lnTo>
                  <a:lnTo>
                    <a:pt x="141" y="548"/>
                  </a:lnTo>
                  <a:lnTo>
                    <a:pt x="133" y="543"/>
                  </a:lnTo>
                  <a:lnTo>
                    <a:pt x="131" y="537"/>
                  </a:lnTo>
                  <a:lnTo>
                    <a:pt x="133" y="524"/>
                  </a:lnTo>
                  <a:lnTo>
                    <a:pt x="102" y="519"/>
                  </a:lnTo>
                  <a:lnTo>
                    <a:pt x="105" y="515"/>
                  </a:lnTo>
                  <a:lnTo>
                    <a:pt x="98" y="507"/>
                  </a:lnTo>
                  <a:lnTo>
                    <a:pt x="100" y="502"/>
                  </a:lnTo>
                  <a:lnTo>
                    <a:pt x="81" y="507"/>
                  </a:lnTo>
                  <a:lnTo>
                    <a:pt x="70" y="500"/>
                  </a:lnTo>
                  <a:lnTo>
                    <a:pt x="68" y="493"/>
                  </a:lnTo>
                  <a:lnTo>
                    <a:pt x="77" y="491"/>
                  </a:lnTo>
                  <a:lnTo>
                    <a:pt x="68" y="488"/>
                  </a:lnTo>
                  <a:lnTo>
                    <a:pt x="79" y="483"/>
                  </a:lnTo>
                  <a:lnTo>
                    <a:pt x="75" y="483"/>
                  </a:lnTo>
                  <a:lnTo>
                    <a:pt x="75" y="474"/>
                  </a:lnTo>
                  <a:lnTo>
                    <a:pt x="68" y="478"/>
                  </a:lnTo>
                  <a:lnTo>
                    <a:pt x="67" y="447"/>
                  </a:lnTo>
                  <a:lnTo>
                    <a:pt x="58" y="453"/>
                  </a:lnTo>
                  <a:lnTo>
                    <a:pt x="58" y="442"/>
                  </a:lnTo>
                  <a:lnTo>
                    <a:pt x="48" y="445"/>
                  </a:lnTo>
                  <a:lnTo>
                    <a:pt x="42" y="428"/>
                  </a:lnTo>
                  <a:lnTo>
                    <a:pt x="42" y="409"/>
                  </a:lnTo>
                  <a:lnTo>
                    <a:pt x="37" y="412"/>
                  </a:lnTo>
                  <a:lnTo>
                    <a:pt x="21" y="390"/>
                  </a:lnTo>
                  <a:lnTo>
                    <a:pt x="25" y="380"/>
                  </a:lnTo>
                  <a:lnTo>
                    <a:pt x="15" y="371"/>
                  </a:lnTo>
                  <a:lnTo>
                    <a:pt x="16" y="360"/>
                  </a:lnTo>
                  <a:lnTo>
                    <a:pt x="21" y="360"/>
                  </a:lnTo>
                  <a:lnTo>
                    <a:pt x="21" y="346"/>
                  </a:lnTo>
                  <a:lnTo>
                    <a:pt x="21" y="306"/>
                  </a:lnTo>
                  <a:lnTo>
                    <a:pt x="0" y="291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1470" name=""/>
          <p:cNvSpPr/>
          <p:nvPr/>
        </p:nvSpPr>
        <p:spPr>
          <a:xfrm>
            <a:off x="3193920" y="3514680"/>
            <a:ext cx="49320" cy="20520"/>
          </a:xfrm>
          <a:custGeom>
            <a:avLst/>
            <a:gdLst/>
            <a:ahLst/>
            <a:rect l="l" t="t" r="r" b="b"/>
            <a:pathLst>
              <a:path w="31" h="13">
                <a:moveTo>
                  <a:pt x="29" y="3"/>
                </a:moveTo>
                <a:lnTo>
                  <a:pt x="31" y="8"/>
                </a:lnTo>
                <a:lnTo>
                  <a:pt x="19" y="13"/>
                </a:lnTo>
                <a:lnTo>
                  <a:pt x="4" y="13"/>
                </a:lnTo>
                <a:lnTo>
                  <a:pt x="0" y="8"/>
                </a:lnTo>
                <a:lnTo>
                  <a:pt x="2" y="0"/>
                </a:lnTo>
                <a:lnTo>
                  <a:pt x="29" y="3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6280" bIns="-262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1471" name=""/>
          <p:cNvGrpSpPr/>
          <p:nvPr/>
        </p:nvGrpSpPr>
        <p:grpSpPr>
          <a:xfrm>
            <a:off x="3193920" y="3514680"/>
            <a:ext cx="49320" cy="20520"/>
            <a:chOff x="3193920" y="3514680"/>
            <a:chExt cx="49320" cy="20520"/>
          </a:xfrm>
        </p:grpSpPr>
        <p:sp>
          <p:nvSpPr>
            <p:cNvPr id="1472" name=""/>
            <p:cNvSpPr/>
            <p:nvPr/>
          </p:nvSpPr>
          <p:spPr>
            <a:xfrm>
              <a:off x="3193920" y="3514680"/>
              <a:ext cx="49320" cy="20520"/>
            </a:xfrm>
            <a:custGeom>
              <a:avLst/>
              <a:gdLst/>
              <a:ahLst/>
              <a:rect l="l" t="t" r="r" b="b"/>
              <a:pathLst>
                <a:path w="31" h="13">
                  <a:moveTo>
                    <a:pt x="29" y="3"/>
                  </a:moveTo>
                  <a:lnTo>
                    <a:pt x="31" y="8"/>
                  </a:lnTo>
                  <a:lnTo>
                    <a:pt x="19" y="13"/>
                  </a:lnTo>
                  <a:lnTo>
                    <a:pt x="4" y="13"/>
                  </a:lnTo>
                  <a:lnTo>
                    <a:pt x="0" y="8"/>
                  </a:lnTo>
                  <a:lnTo>
                    <a:pt x="2" y="0"/>
                  </a:lnTo>
                  <a:lnTo>
                    <a:pt x="29" y="3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6280" bIns="-262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473" name=""/>
            <p:cNvSpPr/>
            <p:nvPr/>
          </p:nvSpPr>
          <p:spPr>
            <a:xfrm>
              <a:off x="3193920" y="3514680"/>
              <a:ext cx="49320" cy="20520"/>
            </a:xfrm>
            <a:custGeom>
              <a:avLst/>
              <a:gdLst/>
              <a:ahLst/>
              <a:rect l="l" t="t" r="r" b="b"/>
              <a:pathLst>
                <a:path w="31" h="13">
                  <a:moveTo>
                    <a:pt x="29" y="3"/>
                  </a:moveTo>
                  <a:lnTo>
                    <a:pt x="31" y="8"/>
                  </a:lnTo>
                  <a:lnTo>
                    <a:pt x="19" y="13"/>
                  </a:lnTo>
                  <a:lnTo>
                    <a:pt x="4" y="13"/>
                  </a:lnTo>
                  <a:lnTo>
                    <a:pt x="0" y="8"/>
                  </a:lnTo>
                  <a:lnTo>
                    <a:pt x="2" y="0"/>
                  </a:lnTo>
                  <a:lnTo>
                    <a:pt x="29" y="3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6280" bIns="-262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1474" name=""/>
          <p:cNvSpPr/>
          <p:nvPr/>
        </p:nvSpPr>
        <p:spPr>
          <a:xfrm>
            <a:off x="1344600" y="2090880"/>
            <a:ext cx="1857240" cy="1158840"/>
          </a:xfrm>
          <a:custGeom>
            <a:avLst/>
            <a:gdLst/>
            <a:ahLst/>
            <a:rect l="l" t="t" r="r" b="b"/>
            <a:pathLst>
              <a:path w="1170" h="730">
                <a:moveTo>
                  <a:pt x="813" y="104"/>
                </a:moveTo>
                <a:lnTo>
                  <a:pt x="803" y="101"/>
                </a:lnTo>
                <a:lnTo>
                  <a:pt x="801" y="95"/>
                </a:lnTo>
                <a:lnTo>
                  <a:pt x="780" y="97"/>
                </a:lnTo>
                <a:lnTo>
                  <a:pt x="768" y="106"/>
                </a:lnTo>
                <a:lnTo>
                  <a:pt x="755" y="104"/>
                </a:lnTo>
                <a:lnTo>
                  <a:pt x="743" y="89"/>
                </a:lnTo>
                <a:lnTo>
                  <a:pt x="733" y="95"/>
                </a:lnTo>
                <a:lnTo>
                  <a:pt x="733" y="87"/>
                </a:lnTo>
                <a:lnTo>
                  <a:pt x="745" y="70"/>
                </a:lnTo>
                <a:lnTo>
                  <a:pt x="698" y="100"/>
                </a:lnTo>
                <a:lnTo>
                  <a:pt x="685" y="101"/>
                </a:lnTo>
                <a:lnTo>
                  <a:pt x="683" y="89"/>
                </a:lnTo>
                <a:lnTo>
                  <a:pt x="661" y="100"/>
                </a:lnTo>
                <a:lnTo>
                  <a:pt x="677" y="78"/>
                </a:lnTo>
                <a:lnTo>
                  <a:pt x="706" y="51"/>
                </a:lnTo>
                <a:lnTo>
                  <a:pt x="685" y="46"/>
                </a:lnTo>
                <a:lnTo>
                  <a:pt x="675" y="49"/>
                </a:lnTo>
                <a:lnTo>
                  <a:pt x="646" y="29"/>
                </a:lnTo>
                <a:lnTo>
                  <a:pt x="609" y="24"/>
                </a:lnTo>
                <a:lnTo>
                  <a:pt x="598" y="0"/>
                </a:lnTo>
                <a:lnTo>
                  <a:pt x="598" y="18"/>
                </a:lnTo>
                <a:lnTo>
                  <a:pt x="37" y="15"/>
                </a:lnTo>
                <a:lnTo>
                  <a:pt x="47" y="24"/>
                </a:lnTo>
                <a:lnTo>
                  <a:pt x="41" y="35"/>
                </a:lnTo>
                <a:lnTo>
                  <a:pt x="45" y="37"/>
                </a:lnTo>
                <a:lnTo>
                  <a:pt x="47" y="54"/>
                </a:lnTo>
                <a:lnTo>
                  <a:pt x="35" y="70"/>
                </a:lnTo>
                <a:lnTo>
                  <a:pt x="33" y="65"/>
                </a:lnTo>
                <a:lnTo>
                  <a:pt x="40" y="54"/>
                </a:lnTo>
                <a:lnTo>
                  <a:pt x="40" y="46"/>
                </a:lnTo>
                <a:lnTo>
                  <a:pt x="2" y="37"/>
                </a:lnTo>
                <a:lnTo>
                  <a:pt x="0" y="41"/>
                </a:lnTo>
                <a:lnTo>
                  <a:pt x="10" y="84"/>
                </a:lnTo>
                <a:lnTo>
                  <a:pt x="12" y="84"/>
                </a:lnTo>
                <a:lnTo>
                  <a:pt x="12" y="92"/>
                </a:lnTo>
                <a:lnTo>
                  <a:pt x="16" y="95"/>
                </a:lnTo>
                <a:lnTo>
                  <a:pt x="16" y="101"/>
                </a:lnTo>
                <a:lnTo>
                  <a:pt x="12" y="97"/>
                </a:lnTo>
                <a:lnTo>
                  <a:pt x="12" y="106"/>
                </a:lnTo>
                <a:lnTo>
                  <a:pt x="29" y="114"/>
                </a:lnTo>
                <a:lnTo>
                  <a:pt x="14" y="119"/>
                </a:lnTo>
                <a:lnTo>
                  <a:pt x="10" y="205"/>
                </a:lnTo>
                <a:lnTo>
                  <a:pt x="5" y="221"/>
                </a:lnTo>
                <a:lnTo>
                  <a:pt x="10" y="256"/>
                </a:lnTo>
                <a:lnTo>
                  <a:pt x="12" y="270"/>
                </a:lnTo>
                <a:lnTo>
                  <a:pt x="8" y="303"/>
                </a:lnTo>
                <a:lnTo>
                  <a:pt x="19" y="323"/>
                </a:lnTo>
                <a:lnTo>
                  <a:pt x="21" y="346"/>
                </a:lnTo>
                <a:lnTo>
                  <a:pt x="35" y="371"/>
                </a:lnTo>
                <a:lnTo>
                  <a:pt x="41" y="376"/>
                </a:lnTo>
                <a:lnTo>
                  <a:pt x="43" y="368"/>
                </a:lnTo>
                <a:lnTo>
                  <a:pt x="54" y="371"/>
                </a:lnTo>
                <a:lnTo>
                  <a:pt x="47" y="376"/>
                </a:lnTo>
                <a:lnTo>
                  <a:pt x="52" y="387"/>
                </a:lnTo>
                <a:lnTo>
                  <a:pt x="45" y="381"/>
                </a:lnTo>
                <a:lnTo>
                  <a:pt x="43" y="384"/>
                </a:lnTo>
                <a:lnTo>
                  <a:pt x="47" y="400"/>
                </a:lnTo>
                <a:lnTo>
                  <a:pt x="57" y="407"/>
                </a:lnTo>
                <a:lnTo>
                  <a:pt x="57" y="424"/>
                </a:lnTo>
                <a:lnTo>
                  <a:pt x="82" y="460"/>
                </a:lnTo>
                <a:lnTo>
                  <a:pt x="85" y="474"/>
                </a:lnTo>
                <a:lnTo>
                  <a:pt x="124" y="488"/>
                </a:lnTo>
                <a:lnTo>
                  <a:pt x="127" y="499"/>
                </a:lnTo>
                <a:lnTo>
                  <a:pt x="136" y="501"/>
                </a:lnTo>
                <a:lnTo>
                  <a:pt x="148" y="515"/>
                </a:lnTo>
                <a:lnTo>
                  <a:pt x="153" y="532"/>
                </a:lnTo>
                <a:lnTo>
                  <a:pt x="200" y="528"/>
                </a:lnTo>
                <a:lnTo>
                  <a:pt x="277" y="566"/>
                </a:lnTo>
                <a:lnTo>
                  <a:pt x="333" y="564"/>
                </a:lnTo>
                <a:lnTo>
                  <a:pt x="333" y="554"/>
                </a:lnTo>
                <a:lnTo>
                  <a:pt x="368" y="554"/>
                </a:lnTo>
                <a:lnTo>
                  <a:pt x="398" y="583"/>
                </a:lnTo>
                <a:lnTo>
                  <a:pt x="403" y="600"/>
                </a:lnTo>
                <a:lnTo>
                  <a:pt x="408" y="611"/>
                </a:lnTo>
                <a:lnTo>
                  <a:pt x="431" y="629"/>
                </a:lnTo>
                <a:lnTo>
                  <a:pt x="443" y="607"/>
                </a:lnTo>
                <a:lnTo>
                  <a:pt x="469" y="605"/>
                </a:lnTo>
                <a:lnTo>
                  <a:pt x="485" y="624"/>
                </a:lnTo>
                <a:lnTo>
                  <a:pt x="492" y="646"/>
                </a:lnTo>
                <a:lnTo>
                  <a:pt x="506" y="665"/>
                </a:lnTo>
                <a:lnTo>
                  <a:pt x="518" y="695"/>
                </a:lnTo>
                <a:lnTo>
                  <a:pt x="560" y="712"/>
                </a:lnTo>
                <a:lnTo>
                  <a:pt x="553" y="689"/>
                </a:lnTo>
                <a:lnTo>
                  <a:pt x="553" y="679"/>
                </a:lnTo>
                <a:lnTo>
                  <a:pt x="551" y="676"/>
                </a:lnTo>
                <a:lnTo>
                  <a:pt x="555" y="674"/>
                </a:lnTo>
                <a:lnTo>
                  <a:pt x="553" y="660"/>
                </a:lnTo>
                <a:lnTo>
                  <a:pt x="572" y="646"/>
                </a:lnTo>
                <a:lnTo>
                  <a:pt x="572" y="635"/>
                </a:lnTo>
                <a:lnTo>
                  <a:pt x="588" y="635"/>
                </a:lnTo>
                <a:lnTo>
                  <a:pt x="598" y="630"/>
                </a:lnTo>
                <a:lnTo>
                  <a:pt x="603" y="607"/>
                </a:lnTo>
                <a:lnTo>
                  <a:pt x="609" y="611"/>
                </a:lnTo>
                <a:lnTo>
                  <a:pt x="605" y="616"/>
                </a:lnTo>
                <a:lnTo>
                  <a:pt x="623" y="607"/>
                </a:lnTo>
                <a:lnTo>
                  <a:pt x="656" y="611"/>
                </a:lnTo>
                <a:lnTo>
                  <a:pt x="663" y="607"/>
                </a:lnTo>
                <a:lnTo>
                  <a:pt x="685" y="624"/>
                </a:lnTo>
                <a:lnTo>
                  <a:pt x="698" y="624"/>
                </a:lnTo>
                <a:lnTo>
                  <a:pt x="701" y="616"/>
                </a:lnTo>
                <a:lnTo>
                  <a:pt x="715" y="629"/>
                </a:lnTo>
                <a:lnTo>
                  <a:pt x="718" y="624"/>
                </a:lnTo>
                <a:lnTo>
                  <a:pt x="708" y="611"/>
                </a:lnTo>
                <a:lnTo>
                  <a:pt x="715" y="597"/>
                </a:lnTo>
                <a:lnTo>
                  <a:pt x="696" y="600"/>
                </a:lnTo>
                <a:lnTo>
                  <a:pt x="694" y="592"/>
                </a:lnTo>
                <a:lnTo>
                  <a:pt x="736" y="589"/>
                </a:lnTo>
                <a:lnTo>
                  <a:pt x="741" y="575"/>
                </a:lnTo>
                <a:lnTo>
                  <a:pt x="743" y="592"/>
                </a:lnTo>
                <a:lnTo>
                  <a:pt x="762" y="586"/>
                </a:lnTo>
                <a:lnTo>
                  <a:pt x="762" y="588"/>
                </a:lnTo>
                <a:lnTo>
                  <a:pt x="776" y="588"/>
                </a:lnTo>
                <a:lnTo>
                  <a:pt x="797" y="609"/>
                </a:lnTo>
                <a:lnTo>
                  <a:pt x="823" y="597"/>
                </a:lnTo>
                <a:lnTo>
                  <a:pt x="848" y="624"/>
                </a:lnTo>
                <a:lnTo>
                  <a:pt x="848" y="660"/>
                </a:lnTo>
                <a:lnTo>
                  <a:pt x="855" y="657"/>
                </a:lnTo>
                <a:lnTo>
                  <a:pt x="851" y="671"/>
                </a:lnTo>
                <a:lnTo>
                  <a:pt x="858" y="684"/>
                </a:lnTo>
                <a:lnTo>
                  <a:pt x="863" y="684"/>
                </a:lnTo>
                <a:lnTo>
                  <a:pt x="869" y="708"/>
                </a:lnTo>
                <a:lnTo>
                  <a:pt x="877" y="712"/>
                </a:lnTo>
                <a:lnTo>
                  <a:pt x="881" y="730"/>
                </a:lnTo>
                <a:lnTo>
                  <a:pt x="898" y="725"/>
                </a:lnTo>
                <a:lnTo>
                  <a:pt x="902" y="706"/>
                </a:lnTo>
                <a:lnTo>
                  <a:pt x="902" y="684"/>
                </a:lnTo>
                <a:lnTo>
                  <a:pt x="874" y="586"/>
                </a:lnTo>
                <a:lnTo>
                  <a:pt x="886" y="545"/>
                </a:lnTo>
                <a:lnTo>
                  <a:pt x="893" y="540"/>
                </a:lnTo>
                <a:lnTo>
                  <a:pt x="891" y="532"/>
                </a:lnTo>
                <a:lnTo>
                  <a:pt x="904" y="532"/>
                </a:lnTo>
                <a:lnTo>
                  <a:pt x="921" y="515"/>
                </a:lnTo>
                <a:lnTo>
                  <a:pt x="929" y="501"/>
                </a:lnTo>
                <a:lnTo>
                  <a:pt x="952" y="488"/>
                </a:lnTo>
                <a:lnTo>
                  <a:pt x="958" y="477"/>
                </a:lnTo>
                <a:lnTo>
                  <a:pt x="978" y="467"/>
                </a:lnTo>
                <a:lnTo>
                  <a:pt x="978" y="463"/>
                </a:lnTo>
                <a:lnTo>
                  <a:pt x="975" y="463"/>
                </a:lnTo>
                <a:lnTo>
                  <a:pt x="978" y="455"/>
                </a:lnTo>
                <a:lnTo>
                  <a:pt x="972" y="450"/>
                </a:lnTo>
                <a:lnTo>
                  <a:pt x="978" y="447"/>
                </a:lnTo>
                <a:lnTo>
                  <a:pt x="985" y="453"/>
                </a:lnTo>
                <a:lnTo>
                  <a:pt x="993" y="444"/>
                </a:lnTo>
                <a:lnTo>
                  <a:pt x="991" y="436"/>
                </a:lnTo>
                <a:lnTo>
                  <a:pt x="989" y="444"/>
                </a:lnTo>
                <a:lnTo>
                  <a:pt x="985" y="436"/>
                </a:lnTo>
                <a:lnTo>
                  <a:pt x="975" y="436"/>
                </a:lnTo>
                <a:lnTo>
                  <a:pt x="975" y="424"/>
                </a:lnTo>
                <a:lnTo>
                  <a:pt x="978" y="431"/>
                </a:lnTo>
                <a:lnTo>
                  <a:pt x="985" y="428"/>
                </a:lnTo>
                <a:lnTo>
                  <a:pt x="993" y="431"/>
                </a:lnTo>
                <a:lnTo>
                  <a:pt x="989" y="407"/>
                </a:lnTo>
                <a:lnTo>
                  <a:pt x="978" y="405"/>
                </a:lnTo>
                <a:lnTo>
                  <a:pt x="982" y="403"/>
                </a:lnTo>
                <a:lnTo>
                  <a:pt x="978" y="385"/>
                </a:lnTo>
                <a:lnTo>
                  <a:pt x="982" y="381"/>
                </a:lnTo>
                <a:lnTo>
                  <a:pt x="961" y="362"/>
                </a:lnTo>
                <a:lnTo>
                  <a:pt x="961" y="357"/>
                </a:lnTo>
                <a:lnTo>
                  <a:pt x="980" y="371"/>
                </a:lnTo>
                <a:lnTo>
                  <a:pt x="977" y="359"/>
                </a:lnTo>
                <a:lnTo>
                  <a:pt x="977" y="338"/>
                </a:lnTo>
                <a:lnTo>
                  <a:pt x="989" y="327"/>
                </a:lnTo>
                <a:lnTo>
                  <a:pt x="982" y="346"/>
                </a:lnTo>
                <a:lnTo>
                  <a:pt x="985" y="346"/>
                </a:lnTo>
                <a:lnTo>
                  <a:pt x="982" y="362"/>
                </a:lnTo>
                <a:lnTo>
                  <a:pt x="994" y="376"/>
                </a:lnTo>
                <a:lnTo>
                  <a:pt x="989" y="390"/>
                </a:lnTo>
                <a:lnTo>
                  <a:pt x="991" y="400"/>
                </a:lnTo>
                <a:lnTo>
                  <a:pt x="1008" y="357"/>
                </a:lnTo>
                <a:lnTo>
                  <a:pt x="997" y="325"/>
                </a:lnTo>
                <a:lnTo>
                  <a:pt x="1010" y="338"/>
                </a:lnTo>
                <a:lnTo>
                  <a:pt x="1012" y="344"/>
                </a:lnTo>
                <a:lnTo>
                  <a:pt x="1024" y="323"/>
                </a:lnTo>
                <a:lnTo>
                  <a:pt x="1030" y="308"/>
                </a:lnTo>
                <a:lnTo>
                  <a:pt x="1024" y="299"/>
                </a:lnTo>
                <a:lnTo>
                  <a:pt x="1026" y="291"/>
                </a:lnTo>
                <a:lnTo>
                  <a:pt x="1048" y="275"/>
                </a:lnTo>
                <a:lnTo>
                  <a:pt x="1078" y="270"/>
                </a:lnTo>
                <a:lnTo>
                  <a:pt x="1083" y="261"/>
                </a:lnTo>
                <a:lnTo>
                  <a:pt x="1088" y="265"/>
                </a:lnTo>
                <a:lnTo>
                  <a:pt x="1111" y="261"/>
                </a:lnTo>
                <a:lnTo>
                  <a:pt x="1111" y="251"/>
                </a:lnTo>
                <a:lnTo>
                  <a:pt x="1109" y="261"/>
                </a:lnTo>
                <a:lnTo>
                  <a:pt x="1102" y="261"/>
                </a:lnTo>
                <a:lnTo>
                  <a:pt x="1090" y="242"/>
                </a:lnTo>
                <a:lnTo>
                  <a:pt x="1104" y="198"/>
                </a:lnTo>
                <a:lnTo>
                  <a:pt x="1127" y="185"/>
                </a:lnTo>
                <a:lnTo>
                  <a:pt x="1134" y="169"/>
                </a:lnTo>
                <a:lnTo>
                  <a:pt x="1144" y="179"/>
                </a:lnTo>
                <a:lnTo>
                  <a:pt x="1169" y="164"/>
                </a:lnTo>
                <a:lnTo>
                  <a:pt x="1170" y="161"/>
                </a:lnTo>
                <a:lnTo>
                  <a:pt x="1169" y="157"/>
                </a:lnTo>
                <a:lnTo>
                  <a:pt x="1169" y="147"/>
                </a:lnTo>
                <a:lnTo>
                  <a:pt x="1160" y="144"/>
                </a:lnTo>
                <a:lnTo>
                  <a:pt x="1158" y="133"/>
                </a:lnTo>
                <a:lnTo>
                  <a:pt x="1154" y="130"/>
                </a:lnTo>
                <a:lnTo>
                  <a:pt x="1154" y="84"/>
                </a:lnTo>
                <a:lnTo>
                  <a:pt x="1144" y="73"/>
                </a:lnTo>
                <a:lnTo>
                  <a:pt x="1132" y="79"/>
                </a:lnTo>
                <a:lnTo>
                  <a:pt x="1121" y="70"/>
                </a:lnTo>
                <a:lnTo>
                  <a:pt x="1109" y="92"/>
                </a:lnTo>
                <a:lnTo>
                  <a:pt x="1096" y="142"/>
                </a:lnTo>
                <a:lnTo>
                  <a:pt x="1080" y="144"/>
                </a:lnTo>
                <a:lnTo>
                  <a:pt x="1076" y="155"/>
                </a:lnTo>
                <a:lnTo>
                  <a:pt x="1008" y="155"/>
                </a:lnTo>
                <a:lnTo>
                  <a:pt x="993" y="169"/>
                </a:lnTo>
                <a:lnTo>
                  <a:pt x="980" y="183"/>
                </a:lnTo>
                <a:lnTo>
                  <a:pt x="985" y="185"/>
                </a:lnTo>
                <a:lnTo>
                  <a:pt x="982" y="190"/>
                </a:lnTo>
                <a:lnTo>
                  <a:pt x="985" y="202"/>
                </a:lnTo>
                <a:lnTo>
                  <a:pt x="968" y="210"/>
                </a:lnTo>
                <a:lnTo>
                  <a:pt x="943" y="205"/>
                </a:lnTo>
                <a:lnTo>
                  <a:pt x="925" y="212"/>
                </a:lnTo>
                <a:lnTo>
                  <a:pt x="929" y="224"/>
                </a:lnTo>
                <a:lnTo>
                  <a:pt x="907" y="243"/>
                </a:lnTo>
                <a:lnTo>
                  <a:pt x="869" y="265"/>
                </a:lnTo>
                <a:lnTo>
                  <a:pt x="844" y="265"/>
                </a:lnTo>
                <a:lnTo>
                  <a:pt x="836" y="261"/>
                </a:lnTo>
                <a:lnTo>
                  <a:pt x="842" y="251"/>
                </a:lnTo>
                <a:lnTo>
                  <a:pt x="846" y="239"/>
                </a:lnTo>
                <a:lnTo>
                  <a:pt x="848" y="231"/>
                </a:lnTo>
                <a:lnTo>
                  <a:pt x="853" y="231"/>
                </a:lnTo>
                <a:lnTo>
                  <a:pt x="855" y="217"/>
                </a:lnTo>
                <a:lnTo>
                  <a:pt x="846" y="185"/>
                </a:lnTo>
                <a:lnTo>
                  <a:pt x="839" y="188"/>
                </a:lnTo>
                <a:lnTo>
                  <a:pt x="830" y="198"/>
                </a:lnTo>
                <a:lnTo>
                  <a:pt x="825" y="196"/>
                </a:lnTo>
                <a:lnTo>
                  <a:pt x="839" y="174"/>
                </a:lnTo>
                <a:lnTo>
                  <a:pt x="834" y="144"/>
                </a:lnTo>
                <a:lnTo>
                  <a:pt x="815" y="130"/>
                </a:lnTo>
                <a:lnTo>
                  <a:pt x="803" y="130"/>
                </a:lnTo>
                <a:lnTo>
                  <a:pt x="803" y="142"/>
                </a:lnTo>
                <a:lnTo>
                  <a:pt x="795" y="144"/>
                </a:lnTo>
                <a:lnTo>
                  <a:pt x="795" y="157"/>
                </a:lnTo>
                <a:lnTo>
                  <a:pt x="790" y="160"/>
                </a:lnTo>
                <a:lnTo>
                  <a:pt x="788" y="150"/>
                </a:lnTo>
                <a:lnTo>
                  <a:pt x="778" y="164"/>
                </a:lnTo>
                <a:lnTo>
                  <a:pt x="772" y="198"/>
                </a:lnTo>
                <a:lnTo>
                  <a:pt x="778" y="215"/>
                </a:lnTo>
                <a:lnTo>
                  <a:pt x="778" y="231"/>
                </a:lnTo>
                <a:lnTo>
                  <a:pt x="768" y="253"/>
                </a:lnTo>
                <a:lnTo>
                  <a:pt x="760" y="262"/>
                </a:lnTo>
                <a:lnTo>
                  <a:pt x="752" y="256"/>
                </a:lnTo>
                <a:lnTo>
                  <a:pt x="745" y="242"/>
                </a:lnTo>
                <a:lnTo>
                  <a:pt x="745" y="212"/>
                </a:lnTo>
                <a:lnTo>
                  <a:pt x="753" y="169"/>
                </a:lnTo>
                <a:lnTo>
                  <a:pt x="762" y="150"/>
                </a:lnTo>
                <a:lnTo>
                  <a:pt x="760" y="144"/>
                </a:lnTo>
                <a:lnTo>
                  <a:pt x="755" y="160"/>
                </a:lnTo>
                <a:lnTo>
                  <a:pt x="743" y="169"/>
                </a:lnTo>
                <a:lnTo>
                  <a:pt x="745" y="160"/>
                </a:lnTo>
                <a:lnTo>
                  <a:pt x="760" y="133"/>
                </a:lnTo>
                <a:lnTo>
                  <a:pt x="769" y="125"/>
                </a:lnTo>
                <a:lnTo>
                  <a:pt x="769" y="133"/>
                </a:lnTo>
                <a:lnTo>
                  <a:pt x="797" y="119"/>
                </a:lnTo>
                <a:lnTo>
                  <a:pt x="807" y="125"/>
                </a:lnTo>
                <a:lnTo>
                  <a:pt x="811" y="119"/>
                </a:lnTo>
                <a:lnTo>
                  <a:pt x="823" y="120"/>
                </a:lnTo>
                <a:lnTo>
                  <a:pt x="818" y="104"/>
                </a:lnTo>
                <a:lnTo>
                  <a:pt x="813" y="104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1475" name=""/>
          <p:cNvGrpSpPr/>
          <p:nvPr/>
        </p:nvGrpSpPr>
        <p:grpSpPr>
          <a:xfrm>
            <a:off x="1344600" y="2090880"/>
            <a:ext cx="1857240" cy="1158840"/>
            <a:chOff x="1344600" y="2090880"/>
            <a:chExt cx="1857240" cy="1158840"/>
          </a:xfrm>
        </p:grpSpPr>
        <p:sp>
          <p:nvSpPr>
            <p:cNvPr id="1476" name=""/>
            <p:cNvSpPr/>
            <p:nvPr/>
          </p:nvSpPr>
          <p:spPr>
            <a:xfrm>
              <a:off x="1344600" y="2090880"/>
              <a:ext cx="1857240" cy="1158840"/>
            </a:xfrm>
            <a:custGeom>
              <a:avLst/>
              <a:gdLst/>
              <a:ahLst/>
              <a:rect l="l" t="t" r="r" b="b"/>
              <a:pathLst>
                <a:path w="1170" h="730">
                  <a:moveTo>
                    <a:pt x="813" y="104"/>
                  </a:moveTo>
                  <a:lnTo>
                    <a:pt x="803" y="101"/>
                  </a:lnTo>
                  <a:lnTo>
                    <a:pt x="801" y="95"/>
                  </a:lnTo>
                  <a:lnTo>
                    <a:pt x="780" y="97"/>
                  </a:lnTo>
                  <a:lnTo>
                    <a:pt x="768" y="106"/>
                  </a:lnTo>
                  <a:lnTo>
                    <a:pt x="755" y="104"/>
                  </a:lnTo>
                  <a:lnTo>
                    <a:pt x="743" y="89"/>
                  </a:lnTo>
                  <a:lnTo>
                    <a:pt x="733" y="95"/>
                  </a:lnTo>
                  <a:lnTo>
                    <a:pt x="733" y="87"/>
                  </a:lnTo>
                  <a:lnTo>
                    <a:pt x="745" y="70"/>
                  </a:lnTo>
                  <a:lnTo>
                    <a:pt x="698" y="100"/>
                  </a:lnTo>
                  <a:lnTo>
                    <a:pt x="685" y="101"/>
                  </a:lnTo>
                  <a:lnTo>
                    <a:pt x="683" y="89"/>
                  </a:lnTo>
                  <a:lnTo>
                    <a:pt x="661" y="100"/>
                  </a:lnTo>
                  <a:lnTo>
                    <a:pt x="677" y="78"/>
                  </a:lnTo>
                  <a:lnTo>
                    <a:pt x="706" y="51"/>
                  </a:lnTo>
                  <a:lnTo>
                    <a:pt x="685" y="46"/>
                  </a:lnTo>
                  <a:lnTo>
                    <a:pt x="675" y="49"/>
                  </a:lnTo>
                  <a:lnTo>
                    <a:pt x="646" y="29"/>
                  </a:lnTo>
                  <a:lnTo>
                    <a:pt x="609" y="24"/>
                  </a:lnTo>
                  <a:lnTo>
                    <a:pt x="598" y="0"/>
                  </a:lnTo>
                  <a:lnTo>
                    <a:pt x="598" y="18"/>
                  </a:lnTo>
                  <a:lnTo>
                    <a:pt x="37" y="15"/>
                  </a:lnTo>
                  <a:lnTo>
                    <a:pt x="47" y="24"/>
                  </a:lnTo>
                  <a:lnTo>
                    <a:pt x="41" y="35"/>
                  </a:lnTo>
                  <a:lnTo>
                    <a:pt x="45" y="37"/>
                  </a:lnTo>
                  <a:lnTo>
                    <a:pt x="47" y="54"/>
                  </a:lnTo>
                  <a:lnTo>
                    <a:pt x="35" y="70"/>
                  </a:lnTo>
                  <a:lnTo>
                    <a:pt x="33" y="65"/>
                  </a:lnTo>
                  <a:lnTo>
                    <a:pt x="40" y="54"/>
                  </a:lnTo>
                  <a:lnTo>
                    <a:pt x="40" y="46"/>
                  </a:lnTo>
                  <a:lnTo>
                    <a:pt x="2" y="37"/>
                  </a:lnTo>
                  <a:lnTo>
                    <a:pt x="0" y="41"/>
                  </a:lnTo>
                  <a:lnTo>
                    <a:pt x="10" y="84"/>
                  </a:lnTo>
                  <a:lnTo>
                    <a:pt x="12" y="84"/>
                  </a:lnTo>
                  <a:lnTo>
                    <a:pt x="12" y="92"/>
                  </a:lnTo>
                  <a:lnTo>
                    <a:pt x="16" y="95"/>
                  </a:lnTo>
                  <a:lnTo>
                    <a:pt x="16" y="101"/>
                  </a:lnTo>
                  <a:lnTo>
                    <a:pt x="12" y="97"/>
                  </a:lnTo>
                  <a:lnTo>
                    <a:pt x="12" y="106"/>
                  </a:lnTo>
                  <a:lnTo>
                    <a:pt x="29" y="114"/>
                  </a:lnTo>
                  <a:lnTo>
                    <a:pt x="14" y="119"/>
                  </a:lnTo>
                  <a:lnTo>
                    <a:pt x="10" y="205"/>
                  </a:lnTo>
                  <a:lnTo>
                    <a:pt x="5" y="221"/>
                  </a:lnTo>
                  <a:lnTo>
                    <a:pt x="10" y="256"/>
                  </a:lnTo>
                  <a:lnTo>
                    <a:pt x="12" y="270"/>
                  </a:lnTo>
                  <a:lnTo>
                    <a:pt x="8" y="303"/>
                  </a:lnTo>
                  <a:lnTo>
                    <a:pt x="19" y="323"/>
                  </a:lnTo>
                  <a:lnTo>
                    <a:pt x="21" y="346"/>
                  </a:lnTo>
                  <a:lnTo>
                    <a:pt x="35" y="371"/>
                  </a:lnTo>
                  <a:lnTo>
                    <a:pt x="41" y="376"/>
                  </a:lnTo>
                  <a:lnTo>
                    <a:pt x="43" y="368"/>
                  </a:lnTo>
                  <a:lnTo>
                    <a:pt x="54" y="371"/>
                  </a:lnTo>
                  <a:lnTo>
                    <a:pt x="47" y="376"/>
                  </a:lnTo>
                  <a:lnTo>
                    <a:pt x="52" y="387"/>
                  </a:lnTo>
                  <a:lnTo>
                    <a:pt x="45" y="381"/>
                  </a:lnTo>
                  <a:lnTo>
                    <a:pt x="43" y="384"/>
                  </a:lnTo>
                  <a:lnTo>
                    <a:pt x="47" y="400"/>
                  </a:lnTo>
                  <a:lnTo>
                    <a:pt x="57" y="407"/>
                  </a:lnTo>
                  <a:lnTo>
                    <a:pt x="57" y="424"/>
                  </a:lnTo>
                  <a:lnTo>
                    <a:pt x="82" y="460"/>
                  </a:lnTo>
                  <a:lnTo>
                    <a:pt x="85" y="474"/>
                  </a:lnTo>
                  <a:lnTo>
                    <a:pt x="124" y="488"/>
                  </a:lnTo>
                  <a:lnTo>
                    <a:pt x="127" y="499"/>
                  </a:lnTo>
                  <a:lnTo>
                    <a:pt x="136" y="501"/>
                  </a:lnTo>
                  <a:lnTo>
                    <a:pt x="148" y="515"/>
                  </a:lnTo>
                  <a:lnTo>
                    <a:pt x="153" y="532"/>
                  </a:lnTo>
                  <a:lnTo>
                    <a:pt x="200" y="528"/>
                  </a:lnTo>
                  <a:lnTo>
                    <a:pt x="277" y="566"/>
                  </a:lnTo>
                  <a:lnTo>
                    <a:pt x="333" y="564"/>
                  </a:lnTo>
                  <a:lnTo>
                    <a:pt x="333" y="554"/>
                  </a:lnTo>
                  <a:lnTo>
                    <a:pt x="368" y="554"/>
                  </a:lnTo>
                  <a:lnTo>
                    <a:pt x="398" y="583"/>
                  </a:lnTo>
                  <a:lnTo>
                    <a:pt x="403" y="600"/>
                  </a:lnTo>
                  <a:lnTo>
                    <a:pt x="408" y="611"/>
                  </a:lnTo>
                  <a:lnTo>
                    <a:pt x="431" y="629"/>
                  </a:lnTo>
                  <a:lnTo>
                    <a:pt x="443" y="607"/>
                  </a:lnTo>
                  <a:lnTo>
                    <a:pt x="469" y="605"/>
                  </a:lnTo>
                  <a:lnTo>
                    <a:pt x="485" y="624"/>
                  </a:lnTo>
                  <a:lnTo>
                    <a:pt x="492" y="646"/>
                  </a:lnTo>
                  <a:lnTo>
                    <a:pt x="506" y="665"/>
                  </a:lnTo>
                  <a:lnTo>
                    <a:pt x="518" y="695"/>
                  </a:lnTo>
                  <a:lnTo>
                    <a:pt x="560" y="712"/>
                  </a:lnTo>
                  <a:lnTo>
                    <a:pt x="553" y="689"/>
                  </a:lnTo>
                  <a:lnTo>
                    <a:pt x="553" y="679"/>
                  </a:lnTo>
                  <a:lnTo>
                    <a:pt x="551" y="676"/>
                  </a:lnTo>
                  <a:lnTo>
                    <a:pt x="555" y="674"/>
                  </a:lnTo>
                  <a:lnTo>
                    <a:pt x="553" y="660"/>
                  </a:lnTo>
                  <a:lnTo>
                    <a:pt x="572" y="646"/>
                  </a:lnTo>
                  <a:lnTo>
                    <a:pt x="572" y="635"/>
                  </a:lnTo>
                  <a:lnTo>
                    <a:pt x="588" y="635"/>
                  </a:lnTo>
                  <a:lnTo>
                    <a:pt x="598" y="630"/>
                  </a:lnTo>
                  <a:lnTo>
                    <a:pt x="603" y="607"/>
                  </a:lnTo>
                  <a:lnTo>
                    <a:pt x="609" y="611"/>
                  </a:lnTo>
                  <a:lnTo>
                    <a:pt x="605" y="616"/>
                  </a:lnTo>
                  <a:lnTo>
                    <a:pt x="623" y="607"/>
                  </a:lnTo>
                  <a:lnTo>
                    <a:pt x="656" y="611"/>
                  </a:lnTo>
                  <a:lnTo>
                    <a:pt x="663" y="607"/>
                  </a:lnTo>
                  <a:lnTo>
                    <a:pt x="685" y="624"/>
                  </a:lnTo>
                  <a:lnTo>
                    <a:pt x="698" y="624"/>
                  </a:lnTo>
                  <a:lnTo>
                    <a:pt x="701" y="616"/>
                  </a:lnTo>
                  <a:lnTo>
                    <a:pt x="715" y="629"/>
                  </a:lnTo>
                  <a:lnTo>
                    <a:pt x="718" y="624"/>
                  </a:lnTo>
                  <a:lnTo>
                    <a:pt x="708" y="611"/>
                  </a:lnTo>
                  <a:lnTo>
                    <a:pt x="715" y="597"/>
                  </a:lnTo>
                  <a:lnTo>
                    <a:pt x="696" y="600"/>
                  </a:lnTo>
                  <a:lnTo>
                    <a:pt x="694" y="592"/>
                  </a:lnTo>
                  <a:lnTo>
                    <a:pt x="736" y="589"/>
                  </a:lnTo>
                  <a:lnTo>
                    <a:pt x="741" y="575"/>
                  </a:lnTo>
                  <a:lnTo>
                    <a:pt x="743" y="592"/>
                  </a:lnTo>
                  <a:lnTo>
                    <a:pt x="762" y="586"/>
                  </a:lnTo>
                  <a:lnTo>
                    <a:pt x="762" y="588"/>
                  </a:lnTo>
                  <a:lnTo>
                    <a:pt x="776" y="588"/>
                  </a:lnTo>
                  <a:lnTo>
                    <a:pt x="797" y="609"/>
                  </a:lnTo>
                  <a:lnTo>
                    <a:pt x="823" y="597"/>
                  </a:lnTo>
                  <a:lnTo>
                    <a:pt x="848" y="624"/>
                  </a:lnTo>
                  <a:lnTo>
                    <a:pt x="848" y="660"/>
                  </a:lnTo>
                  <a:lnTo>
                    <a:pt x="855" y="657"/>
                  </a:lnTo>
                  <a:lnTo>
                    <a:pt x="851" y="671"/>
                  </a:lnTo>
                  <a:lnTo>
                    <a:pt x="858" y="684"/>
                  </a:lnTo>
                  <a:lnTo>
                    <a:pt x="863" y="684"/>
                  </a:lnTo>
                  <a:lnTo>
                    <a:pt x="869" y="708"/>
                  </a:lnTo>
                  <a:lnTo>
                    <a:pt x="877" y="712"/>
                  </a:lnTo>
                  <a:lnTo>
                    <a:pt x="881" y="730"/>
                  </a:lnTo>
                  <a:lnTo>
                    <a:pt x="898" y="725"/>
                  </a:lnTo>
                  <a:lnTo>
                    <a:pt x="902" y="706"/>
                  </a:lnTo>
                  <a:lnTo>
                    <a:pt x="902" y="684"/>
                  </a:lnTo>
                  <a:lnTo>
                    <a:pt x="874" y="586"/>
                  </a:lnTo>
                  <a:lnTo>
                    <a:pt x="886" y="545"/>
                  </a:lnTo>
                  <a:lnTo>
                    <a:pt x="893" y="540"/>
                  </a:lnTo>
                  <a:lnTo>
                    <a:pt x="891" y="532"/>
                  </a:lnTo>
                  <a:lnTo>
                    <a:pt x="904" y="532"/>
                  </a:lnTo>
                  <a:lnTo>
                    <a:pt x="921" y="515"/>
                  </a:lnTo>
                  <a:lnTo>
                    <a:pt x="929" y="501"/>
                  </a:lnTo>
                  <a:lnTo>
                    <a:pt x="952" y="488"/>
                  </a:lnTo>
                  <a:lnTo>
                    <a:pt x="958" y="477"/>
                  </a:lnTo>
                  <a:lnTo>
                    <a:pt x="978" y="467"/>
                  </a:lnTo>
                  <a:lnTo>
                    <a:pt x="978" y="463"/>
                  </a:lnTo>
                  <a:lnTo>
                    <a:pt x="975" y="463"/>
                  </a:lnTo>
                  <a:lnTo>
                    <a:pt x="978" y="455"/>
                  </a:lnTo>
                  <a:lnTo>
                    <a:pt x="972" y="450"/>
                  </a:lnTo>
                  <a:lnTo>
                    <a:pt x="978" y="447"/>
                  </a:lnTo>
                  <a:lnTo>
                    <a:pt x="985" y="453"/>
                  </a:lnTo>
                  <a:lnTo>
                    <a:pt x="993" y="444"/>
                  </a:lnTo>
                  <a:lnTo>
                    <a:pt x="991" y="436"/>
                  </a:lnTo>
                  <a:lnTo>
                    <a:pt x="989" y="444"/>
                  </a:lnTo>
                  <a:lnTo>
                    <a:pt x="985" y="436"/>
                  </a:lnTo>
                  <a:lnTo>
                    <a:pt x="975" y="436"/>
                  </a:lnTo>
                  <a:lnTo>
                    <a:pt x="975" y="424"/>
                  </a:lnTo>
                  <a:lnTo>
                    <a:pt x="978" y="431"/>
                  </a:lnTo>
                  <a:lnTo>
                    <a:pt x="985" y="428"/>
                  </a:lnTo>
                  <a:lnTo>
                    <a:pt x="993" y="431"/>
                  </a:lnTo>
                  <a:lnTo>
                    <a:pt x="989" y="407"/>
                  </a:lnTo>
                  <a:lnTo>
                    <a:pt x="978" y="405"/>
                  </a:lnTo>
                  <a:lnTo>
                    <a:pt x="982" y="403"/>
                  </a:lnTo>
                  <a:lnTo>
                    <a:pt x="978" y="385"/>
                  </a:lnTo>
                  <a:lnTo>
                    <a:pt x="982" y="381"/>
                  </a:lnTo>
                  <a:lnTo>
                    <a:pt x="961" y="362"/>
                  </a:lnTo>
                  <a:lnTo>
                    <a:pt x="961" y="357"/>
                  </a:lnTo>
                  <a:lnTo>
                    <a:pt x="980" y="371"/>
                  </a:lnTo>
                  <a:lnTo>
                    <a:pt x="977" y="359"/>
                  </a:lnTo>
                  <a:lnTo>
                    <a:pt x="977" y="338"/>
                  </a:lnTo>
                  <a:lnTo>
                    <a:pt x="989" y="327"/>
                  </a:lnTo>
                  <a:lnTo>
                    <a:pt x="982" y="346"/>
                  </a:lnTo>
                  <a:lnTo>
                    <a:pt x="985" y="346"/>
                  </a:lnTo>
                  <a:lnTo>
                    <a:pt x="982" y="362"/>
                  </a:lnTo>
                  <a:lnTo>
                    <a:pt x="994" y="376"/>
                  </a:lnTo>
                  <a:lnTo>
                    <a:pt x="989" y="390"/>
                  </a:lnTo>
                  <a:lnTo>
                    <a:pt x="991" y="400"/>
                  </a:lnTo>
                  <a:lnTo>
                    <a:pt x="1008" y="357"/>
                  </a:lnTo>
                  <a:lnTo>
                    <a:pt x="997" y="325"/>
                  </a:lnTo>
                  <a:lnTo>
                    <a:pt x="1010" y="338"/>
                  </a:lnTo>
                  <a:lnTo>
                    <a:pt x="1012" y="344"/>
                  </a:lnTo>
                  <a:lnTo>
                    <a:pt x="1024" y="323"/>
                  </a:lnTo>
                  <a:lnTo>
                    <a:pt x="1030" y="308"/>
                  </a:lnTo>
                  <a:lnTo>
                    <a:pt x="1024" y="299"/>
                  </a:lnTo>
                  <a:lnTo>
                    <a:pt x="1026" y="291"/>
                  </a:lnTo>
                  <a:lnTo>
                    <a:pt x="1048" y="275"/>
                  </a:lnTo>
                  <a:lnTo>
                    <a:pt x="1078" y="270"/>
                  </a:lnTo>
                  <a:lnTo>
                    <a:pt x="1083" y="261"/>
                  </a:lnTo>
                  <a:lnTo>
                    <a:pt x="1088" y="265"/>
                  </a:lnTo>
                  <a:lnTo>
                    <a:pt x="1111" y="261"/>
                  </a:lnTo>
                  <a:lnTo>
                    <a:pt x="1111" y="251"/>
                  </a:lnTo>
                  <a:lnTo>
                    <a:pt x="1109" y="261"/>
                  </a:lnTo>
                  <a:lnTo>
                    <a:pt x="1102" y="261"/>
                  </a:lnTo>
                  <a:lnTo>
                    <a:pt x="1090" y="242"/>
                  </a:lnTo>
                  <a:lnTo>
                    <a:pt x="1104" y="198"/>
                  </a:lnTo>
                  <a:lnTo>
                    <a:pt x="1127" y="185"/>
                  </a:lnTo>
                  <a:lnTo>
                    <a:pt x="1134" y="169"/>
                  </a:lnTo>
                  <a:lnTo>
                    <a:pt x="1144" y="179"/>
                  </a:lnTo>
                  <a:lnTo>
                    <a:pt x="1169" y="164"/>
                  </a:lnTo>
                  <a:lnTo>
                    <a:pt x="1170" y="161"/>
                  </a:lnTo>
                  <a:lnTo>
                    <a:pt x="1169" y="157"/>
                  </a:lnTo>
                  <a:lnTo>
                    <a:pt x="1169" y="147"/>
                  </a:lnTo>
                  <a:lnTo>
                    <a:pt x="1160" y="144"/>
                  </a:lnTo>
                  <a:lnTo>
                    <a:pt x="1158" y="133"/>
                  </a:lnTo>
                  <a:lnTo>
                    <a:pt x="1154" y="130"/>
                  </a:lnTo>
                  <a:lnTo>
                    <a:pt x="1154" y="84"/>
                  </a:lnTo>
                  <a:lnTo>
                    <a:pt x="1144" y="73"/>
                  </a:lnTo>
                  <a:lnTo>
                    <a:pt x="1132" y="79"/>
                  </a:lnTo>
                  <a:lnTo>
                    <a:pt x="1121" y="70"/>
                  </a:lnTo>
                  <a:lnTo>
                    <a:pt x="1109" y="92"/>
                  </a:lnTo>
                  <a:lnTo>
                    <a:pt x="1096" y="142"/>
                  </a:lnTo>
                  <a:lnTo>
                    <a:pt x="1080" y="144"/>
                  </a:lnTo>
                  <a:lnTo>
                    <a:pt x="1076" y="155"/>
                  </a:lnTo>
                  <a:lnTo>
                    <a:pt x="1008" y="155"/>
                  </a:lnTo>
                  <a:lnTo>
                    <a:pt x="993" y="169"/>
                  </a:lnTo>
                  <a:lnTo>
                    <a:pt x="980" y="183"/>
                  </a:lnTo>
                  <a:lnTo>
                    <a:pt x="985" y="185"/>
                  </a:lnTo>
                  <a:lnTo>
                    <a:pt x="982" y="190"/>
                  </a:lnTo>
                  <a:lnTo>
                    <a:pt x="985" y="202"/>
                  </a:lnTo>
                  <a:lnTo>
                    <a:pt x="968" y="210"/>
                  </a:lnTo>
                  <a:lnTo>
                    <a:pt x="943" y="205"/>
                  </a:lnTo>
                  <a:lnTo>
                    <a:pt x="925" y="212"/>
                  </a:lnTo>
                  <a:lnTo>
                    <a:pt x="929" y="224"/>
                  </a:lnTo>
                  <a:lnTo>
                    <a:pt x="907" y="243"/>
                  </a:lnTo>
                  <a:lnTo>
                    <a:pt x="869" y="265"/>
                  </a:lnTo>
                  <a:lnTo>
                    <a:pt x="844" y="265"/>
                  </a:lnTo>
                  <a:lnTo>
                    <a:pt x="836" y="261"/>
                  </a:lnTo>
                  <a:lnTo>
                    <a:pt x="842" y="251"/>
                  </a:lnTo>
                  <a:lnTo>
                    <a:pt x="846" y="239"/>
                  </a:lnTo>
                  <a:lnTo>
                    <a:pt x="848" y="231"/>
                  </a:lnTo>
                  <a:lnTo>
                    <a:pt x="853" y="231"/>
                  </a:lnTo>
                  <a:lnTo>
                    <a:pt x="855" y="217"/>
                  </a:lnTo>
                  <a:lnTo>
                    <a:pt x="846" y="185"/>
                  </a:lnTo>
                  <a:lnTo>
                    <a:pt x="839" y="188"/>
                  </a:lnTo>
                  <a:lnTo>
                    <a:pt x="830" y="198"/>
                  </a:lnTo>
                  <a:lnTo>
                    <a:pt x="825" y="196"/>
                  </a:lnTo>
                  <a:lnTo>
                    <a:pt x="839" y="174"/>
                  </a:lnTo>
                  <a:lnTo>
                    <a:pt x="834" y="144"/>
                  </a:lnTo>
                  <a:lnTo>
                    <a:pt x="815" y="130"/>
                  </a:lnTo>
                  <a:lnTo>
                    <a:pt x="803" y="130"/>
                  </a:lnTo>
                  <a:lnTo>
                    <a:pt x="803" y="142"/>
                  </a:lnTo>
                  <a:lnTo>
                    <a:pt x="795" y="144"/>
                  </a:lnTo>
                  <a:lnTo>
                    <a:pt x="795" y="157"/>
                  </a:lnTo>
                  <a:lnTo>
                    <a:pt x="790" y="160"/>
                  </a:lnTo>
                  <a:lnTo>
                    <a:pt x="788" y="150"/>
                  </a:lnTo>
                  <a:lnTo>
                    <a:pt x="778" y="164"/>
                  </a:lnTo>
                  <a:lnTo>
                    <a:pt x="772" y="198"/>
                  </a:lnTo>
                  <a:lnTo>
                    <a:pt x="778" y="215"/>
                  </a:lnTo>
                  <a:lnTo>
                    <a:pt x="778" y="231"/>
                  </a:lnTo>
                  <a:lnTo>
                    <a:pt x="768" y="253"/>
                  </a:lnTo>
                  <a:lnTo>
                    <a:pt x="760" y="262"/>
                  </a:lnTo>
                  <a:lnTo>
                    <a:pt x="752" y="256"/>
                  </a:lnTo>
                  <a:lnTo>
                    <a:pt x="745" y="242"/>
                  </a:lnTo>
                  <a:lnTo>
                    <a:pt x="745" y="212"/>
                  </a:lnTo>
                  <a:lnTo>
                    <a:pt x="753" y="169"/>
                  </a:lnTo>
                  <a:lnTo>
                    <a:pt x="762" y="150"/>
                  </a:lnTo>
                  <a:lnTo>
                    <a:pt x="760" y="144"/>
                  </a:lnTo>
                  <a:lnTo>
                    <a:pt x="755" y="160"/>
                  </a:lnTo>
                  <a:lnTo>
                    <a:pt x="743" y="169"/>
                  </a:lnTo>
                  <a:lnTo>
                    <a:pt x="745" y="160"/>
                  </a:lnTo>
                  <a:lnTo>
                    <a:pt x="760" y="133"/>
                  </a:lnTo>
                  <a:lnTo>
                    <a:pt x="769" y="125"/>
                  </a:lnTo>
                  <a:lnTo>
                    <a:pt x="769" y="133"/>
                  </a:lnTo>
                  <a:lnTo>
                    <a:pt x="797" y="119"/>
                  </a:lnTo>
                  <a:lnTo>
                    <a:pt x="807" y="125"/>
                  </a:lnTo>
                  <a:lnTo>
                    <a:pt x="811" y="119"/>
                  </a:lnTo>
                  <a:lnTo>
                    <a:pt x="823" y="120"/>
                  </a:lnTo>
                  <a:lnTo>
                    <a:pt x="818" y="104"/>
                  </a:lnTo>
                  <a:lnTo>
                    <a:pt x="813" y="104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477" name=""/>
            <p:cNvSpPr/>
            <p:nvPr/>
          </p:nvSpPr>
          <p:spPr>
            <a:xfrm>
              <a:off x="1344600" y="2090880"/>
              <a:ext cx="1857240" cy="1158840"/>
            </a:xfrm>
            <a:custGeom>
              <a:avLst/>
              <a:gdLst/>
              <a:ahLst/>
              <a:rect l="l" t="t" r="r" b="b"/>
              <a:pathLst>
                <a:path w="1170" h="730">
                  <a:moveTo>
                    <a:pt x="813" y="104"/>
                  </a:moveTo>
                  <a:lnTo>
                    <a:pt x="803" y="101"/>
                  </a:lnTo>
                  <a:lnTo>
                    <a:pt x="801" y="95"/>
                  </a:lnTo>
                  <a:lnTo>
                    <a:pt x="780" y="97"/>
                  </a:lnTo>
                  <a:lnTo>
                    <a:pt x="768" y="106"/>
                  </a:lnTo>
                  <a:lnTo>
                    <a:pt x="755" y="104"/>
                  </a:lnTo>
                  <a:lnTo>
                    <a:pt x="743" y="89"/>
                  </a:lnTo>
                  <a:lnTo>
                    <a:pt x="733" y="95"/>
                  </a:lnTo>
                  <a:lnTo>
                    <a:pt x="733" y="87"/>
                  </a:lnTo>
                  <a:lnTo>
                    <a:pt x="745" y="70"/>
                  </a:lnTo>
                  <a:lnTo>
                    <a:pt x="698" y="100"/>
                  </a:lnTo>
                  <a:lnTo>
                    <a:pt x="685" y="101"/>
                  </a:lnTo>
                  <a:lnTo>
                    <a:pt x="683" y="89"/>
                  </a:lnTo>
                  <a:lnTo>
                    <a:pt x="661" y="100"/>
                  </a:lnTo>
                  <a:lnTo>
                    <a:pt x="677" y="78"/>
                  </a:lnTo>
                  <a:lnTo>
                    <a:pt x="706" y="51"/>
                  </a:lnTo>
                  <a:lnTo>
                    <a:pt x="685" y="46"/>
                  </a:lnTo>
                  <a:lnTo>
                    <a:pt x="675" y="49"/>
                  </a:lnTo>
                  <a:lnTo>
                    <a:pt x="646" y="29"/>
                  </a:lnTo>
                  <a:lnTo>
                    <a:pt x="609" y="24"/>
                  </a:lnTo>
                  <a:lnTo>
                    <a:pt x="598" y="0"/>
                  </a:lnTo>
                  <a:lnTo>
                    <a:pt x="598" y="18"/>
                  </a:lnTo>
                  <a:lnTo>
                    <a:pt x="37" y="15"/>
                  </a:lnTo>
                  <a:lnTo>
                    <a:pt x="47" y="24"/>
                  </a:lnTo>
                  <a:lnTo>
                    <a:pt x="41" y="35"/>
                  </a:lnTo>
                  <a:lnTo>
                    <a:pt x="45" y="37"/>
                  </a:lnTo>
                  <a:lnTo>
                    <a:pt x="47" y="54"/>
                  </a:lnTo>
                  <a:lnTo>
                    <a:pt x="35" y="70"/>
                  </a:lnTo>
                  <a:lnTo>
                    <a:pt x="33" y="65"/>
                  </a:lnTo>
                  <a:lnTo>
                    <a:pt x="40" y="54"/>
                  </a:lnTo>
                  <a:lnTo>
                    <a:pt x="40" y="46"/>
                  </a:lnTo>
                  <a:lnTo>
                    <a:pt x="2" y="37"/>
                  </a:lnTo>
                  <a:lnTo>
                    <a:pt x="0" y="41"/>
                  </a:lnTo>
                  <a:lnTo>
                    <a:pt x="10" y="84"/>
                  </a:lnTo>
                  <a:lnTo>
                    <a:pt x="12" y="84"/>
                  </a:lnTo>
                  <a:lnTo>
                    <a:pt x="12" y="92"/>
                  </a:lnTo>
                  <a:lnTo>
                    <a:pt x="16" y="95"/>
                  </a:lnTo>
                  <a:lnTo>
                    <a:pt x="16" y="101"/>
                  </a:lnTo>
                  <a:lnTo>
                    <a:pt x="12" y="97"/>
                  </a:lnTo>
                  <a:lnTo>
                    <a:pt x="12" y="106"/>
                  </a:lnTo>
                  <a:lnTo>
                    <a:pt x="29" y="114"/>
                  </a:lnTo>
                  <a:lnTo>
                    <a:pt x="14" y="119"/>
                  </a:lnTo>
                  <a:lnTo>
                    <a:pt x="10" y="205"/>
                  </a:lnTo>
                  <a:lnTo>
                    <a:pt x="5" y="221"/>
                  </a:lnTo>
                  <a:lnTo>
                    <a:pt x="10" y="256"/>
                  </a:lnTo>
                  <a:lnTo>
                    <a:pt x="12" y="270"/>
                  </a:lnTo>
                  <a:lnTo>
                    <a:pt x="8" y="303"/>
                  </a:lnTo>
                  <a:lnTo>
                    <a:pt x="19" y="323"/>
                  </a:lnTo>
                  <a:lnTo>
                    <a:pt x="21" y="346"/>
                  </a:lnTo>
                  <a:lnTo>
                    <a:pt x="35" y="371"/>
                  </a:lnTo>
                  <a:lnTo>
                    <a:pt x="41" y="376"/>
                  </a:lnTo>
                  <a:lnTo>
                    <a:pt x="43" y="368"/>
                  </a:lnTo>
                  <a:lnTo>
                    <a:pt x="54" y="371"/>
                  </a:lnTo>
                  <a:lnTo>
                    <a:pt x="47" y="376"/>
                  </a:lnTo>
                  <a:lnTo>
                    <a:pt x="52" y="387"/>
                  </a:lnTo>
                  <a:lnTo>
                    <a:pt x="45" y="381"/>
                  </a:lnTo>
                  <a:lnTo>
                    <a:pt x="43" y="384"/>
                  </a:lnTo>
                  <a:lnTo>
                    <a:pt x="47" y="400"/>
                  </a:lnTo>
                  <a:lnTo>
                    <a:pt x="57" y="407"/>
                  </a:lnTo>
                  <a:lnTo>
                    <a:pt x="57" y="424"/>
                  </a:lnTo>
                  <a:lnTo>
                    <a:pt x="82" y="460"/>
                  </a:lnTo>
                  <a:lnTo>
                    <a:pt x="85" y="474"/>
                  </a:lnTo>
                  <a:lnTo>
                    <a:pt x="124" y="488"/>
                  </a:lnTo>
                  <a:lnTo>
                    <a:pt x="127" y="499"/>
                  </a:lnTo>
                  <a:lnTo>
                    <a:pt x="136" y="501"/>
                  </a:lnTo>
                  <a:lnTo>
                    <a:pt x="148" y="515"/>
                  </a:lnTo>
                  <a:lnTo>
                    <a:pt x="153" y="532"/>
                  </a:lnTo>
                  <a:lnTo>
                    <a:pt x="200" y="528"/>
                  </a:lnTo>
                  <a:lnTo>
                    <a:pt x="277" y="566"/>
                  </a:lnTo>
                  <a:lnTo>
                    <a:pt x="333" y="564"/>
                  </a:lnTo>
                  <a:lnTo>
                    <a:pt x="333" y="554"/>
                  </a:lnTo>
                  <a:lnTo>
                    <a:pt x="368" y="554"/>
                  </a:lnTo>
                  <a:lnTo>
                    <a:pt x="398" y="583"/>
                  </a:lnTo>
                  <a:lnTo>
                    <a:pt x="403" y="600"/>
                  </a:lnTo>
                  <a:lnTo>
                    <a:pt x="408" y="611"/>
                  </a:lnTo>
                  <a:lnTo>
                    <a:pt x="431" y="629"/>
                  </a:lnTo>
                  <a:lnTo>
                    <a:pt x="443" y="607"/>
                  </a:lnTo>
                  <a:lnTo>
                    <a:pt x="469" y="605"/>
                  </a:lnTo>
                  <a:lnTo>
                    <a:pt x="485" y="624"/>
                  </a:lnTo>
                  <a:lnTo>
                    <a:pt x="492" y="646"/>
                  </a:lnTo>
                  <a:lnTo>
                    <a:pt x="506" y="665"/>
                  </a:lnTo>
                  <a:lnTo>
                    <a:pt x="518" y="695"/>
                  </a:lnTo>
                  <a:lnTo>
                    <a:pt x="560" y="712"/>
                  </a:lnTo>
                  <a:lnTo>
                    <a:pt x="553" y="689"/>
                  </a:lnTo>
                  <a:lnTo>
                    <a:pt x="553" y="679"/>
                  </a:lnTo>
                  <a:lnTo>
                    <a:pt x="551" y="676"/>
                  </a:lnTo>
                  <a:lnTo>
                    <a:pt x="555" y="674"/>
                  </a:lnTo>
                  <a:lnTo>
                    <a:pt x="553" y="660"/>
                  </a:lnTo>
                  <a:lnTo>
                    <a:pt x="572" y="646"/>
                  </a:lnTo>
                  <a:lnTo>
                    <a:pt x="572" y="635"/>
                  </a:lnTo>
                  <a:lnTo>
                    <a:pt x="588" y="635"/>
                  </a:lnTo>
                  <a:lnTo>
                    <a:pt x="598" y="630"/>
                  </a:lnTo>
                  <a:lnTo>
                    <a:pt x="603" y="607"/>
                  </a:lnTo>
                  <a:lnTo>
                    <a:pt x="609" y="611"/>
                  </a:lnTo>
                  <a:lnTo>
                    <a:pt x="605" y="616"/>
                  </a:lnTo>
                  <a:lnTo>
                    <a:pt x="623" y="607"/>
                  </a:lnTo>
                  <a:lnTo>
                    <a:pt x="656" y="611"/>
                  </a:lnTo>
                  <a:lnTo>
                    <a:pt x="663" y="607"/>
                  </a:lnTo>
                  <a:lnTo>
                    <a:pt x="685" y="624"/>
                  </a:lnTo>
                  <a:lnTo>
                    <a:pt x="698" y="624"/>
                  </a:lnTo>
                  <a:lnTo>
                    <a:pt x="701" y="616"/>
                  </a:lnTo>
                  <a:lnTo>
                    <a:pt x="715" y="629"/>
                  </a:lnTo>
                  <a:lnTo>
                    <a:pt x="718" y="624"/>
                  </a:lnTo>
                  <a:lnTo>
                    <a:pt x="708" y="611"/>
                  </a:lnTo>
                  <a:lnTo>
                    <a:pt x="715" y="597"/>
                  </a:lnTo>
                  <a:lnTo>
                    <a:pt x="696" y="600"/>
                  </a:lnTo>
                  <a:lnTo>
                    <a:pt x="694" y="592"/>
                  </a:lnTo>
                  <a:lnTo>
                    <a:pt x="736" y="589"/>
                  </a:lnTo>
                  <a:lnTo>
                    <a:pt x="741" y="575"/>
                  </a:lnTo>
                  <a:lnTo>
                    <a:pt x="743" y="592"/>
                  </a:lnTo>
                  <a:lnTo>
                    <a:pt x="762" y="586"/>
                  </a:lnTo>
                  <a:lnTo>
                    <a:pt x="762" y="588"/>
                  </a:lnTo>
                  <a:lnTo>
                    <a:pt x="776" y="588"/>
                  </a:lnTo>
                  <a:lnTo>
                    <a:pt x="797" y="609"/>
                  </a:lnTo>
                  <a:lnTo>
                    <a:pt x="823" y="597"/>
                  </a:lnTo>
                  <a:lnTo>
                    <a:pt x="848" y="624"/>
                  </a:lnTo>
                  <a:lnTo>
                    <a:pt x="848" y="660"/>
                  </a:lnTo>
                  <a:lnTo>
                    <a:pt x="855" y="657"/>
                  </a:lnTo>
                  <a:lnTo>
                    <a:pt x="851" y="671"/>
                  </a:lnTo>
                  <a:lnTo>
                    <a:pt x="858" y="684"/>
                  </a:lnTo>
                  <a:lnTo>
                    <a:pt x="863" y="684"/>
                  </a:lnTo>
                  <a:lnTo>
                    <a:pt x="869" y="708"/>
                  </a:lnTo>
                  <a:lnTo>
                    <a:pt x="877" y="712"/>
                  </a:lnTo>
                  <a:lnTo>
                    <a:pt x="881" y="730"/>
                  </a:lnTo>
                  <a:lnTo>
                    <a:pt x="898" y="725"/>
                  </a:lnTo>
                  <a:lnTo>
                    <a:pt x="902" y="706"/>
                  </a:lnTo>
                  <a:lnTo>
                    <a:pt x="902" y="684"/>
                  </a:lnTo>
                  <a:lnTo>
                    <a:pt x="874" y="586"/>
                  </a:lnTo>
                  <a:lnTo>
                    <a:pt x="886" y="545"/>
                  </a:lnTo>
                  <a:lnTo>
                    <a:pt x="893" y="540"/>
                  </a:lnTo>
                  <a:lnTo>
                    <a:pt x="891" y="532"/>
                  </a:lnTo>
                  <a:lnTo>
                    <a:pt x="904" y="532"/>
                  </a:lnTo>
                  <a:lnTo>
                    <a:pt x="921" y="515"/>
                  </a:lnTo>
                  <a:lnTo>
                    <a:pt x="929" y="501"/>
                  </a:lnTo>
                  <a:lnTo>
                    <a:pt x="952" y="488"/>
                  </a:lnTo>
                  <a:lnTo>
                    <a:pt x="958" y="477"/>
                  </a:lnTo>
                  <a:lnTo>
                    <a:pt x="978" y="467"/>
                  </a:lnTo>
                  <a:lnTo>
                    <a:pt x="978" y="463"/>
                  </a:lnTo>
                  <a:lnTo>
                    <a:pt x="975" y="463"/>
                  </a:lnTo>
                  <a:lnTo>
                    <a:pt x="978" y="455"/>
                  </a:lnTo>
                  <a:lnTo>
                    <a:pt x="972" y="450"/>
                  </a:lnTo>
                  <a:lnTo>
                    <a:pt x="978" y="447"/>
                  </a:lnTo>
                  <a:lnTo>
                    <a:pt x="985" y="453"/>
                  </a:lnTo>
                  <a:lnTo>
                    <a:pt x="993" y="444"/>
                  </a:lnTo>
                  <a:lnTo>
                    <a:pt x="991" y="436"/>
                  </a:lnTo>
                  <a:lnTo>
                    <a:pt x="989" y="444"/>
                  </a:lnTo>
                  <a:lnTo>
                    <a:pt x="985" y="436"/>
                  </a:lnTo>
                  <a:lnTo>
                    <a:pt x="975" y="436"/>
                  </a:lnTo>
                  <a:lnTo>
                    <a:pt x="975" y="424"/>
                  </a:lnTo>
                  <a:lnTo>
                    <a:pt x="978" y="431"/>
                  </a:lnTo>
                  <a:lnTo>
                    <a:pt x="985" y="428"/>
                  </a:lnTo>
                  <a:lnTo>
                    <a:pt x="993" y="431"/>
                  </a:lnTo>
                  <a:lnTo>
                    <a:pt x="989" y="407"/>
                  </a:lnTo>
                  <a:lnTo>
                    <a:pt x="978" y="405"/>
                  </a:lnTo>
                  <a:lnTo>
                    <a:pt x="982" y="403"/>
                  </a:lnTo>
                  <a:lnTo>
                    <a:pt x="978" y="385"/>
                  </a:lnTo>
                  <a:lnTo>
                    <a:pt x="982" y="381"/>
                  </a:lnTo>
                  <a:lnTo>
                    <a:pt x="961" y="362"/>
                  </a:lnTo>
                  <a:lnTo>
                    <a:pt x="961" y="357"/>
                  </a:lnTo>
                  <a:lnTo>
                    <a:pt x="980" y="371"/>
                  </a:lnTo>
                  <a:lnTo>
                    <a:pt x="977" y="359"/>
                  </a:lnTo>
                  <a:lnTo>
                    <a:pt x="977" y="338"/>
                  </a:lnTo>
                  <a:lnTo>
                    <a:pt x="989" y="327"/>
                  </a:lnTo>
                  <a:lnTo>
                    <a:pt x="982" y="346"/>
                  </a:lnTo>
                  <a:lnTo>
                    <a:pt x="985" y="346"/>
                  </a:lnTo>
                  <a:lnTo>
                    <a:pt x="982" y="362"/>
                  </a:lnTo>
                  <a:lnTo>
                    <a:pt x="994" y="376"/>
                  </a:lnTo>
                  <a:lnTo>
                    <a:pt x="989" y="390"/>
                  </a:lnTo>
                  <a:lnTo>
                    <a:pt x="991" y="400"/>
                  </a:lnTo>
                  <a:lnTo>
                    <a:pt x="1008" y="357"/>
                  </a:lnTo>
                  <a:lnTo>
                    <a:pt x="997" y="325"/>
                  </a:lnTo>
                  <a:lnTo>
                    <a:pt x="1010" y="338"/>
                  </a:lnTo>
                  <a:lnTo>
                    <a:pt x="1012" y="344"/>
                  </a:lnTo>
                  <a:lnTo>
                    <a:pt x="1024" y="323"/>
                  </a:lnTo>
                  <a:lnTo>
                    <a:pt x="1030" y="308"/>
                  </a:lnTo>
                  <a:lnTo>
                    <a:pt x="1024" y="299"/>
                  </a:lnTo>
                  <a:lnTo>
                    <a:pt x="1026" y="291"/>
                  </a:lnTo>
                  <a:lnTo>
                    <a:pt x="1048" y="275"/>
                  </a:lnTo>
                  <a:lnTo>
                    <a:pt x="1078" y="270"/>
                  </a:lnTo>
                  <a:lnTo>
                    <a:pt x="1083" y="261"/>
                  </a:lnTo>
                  <a:lnTo>
                    <a:pt x="1088" y="265"/>
                  </a:lnTo>
                  <a:lnTo>
                    <a:pt x="1111" y="261"/>
                  </a:lnTo>
                  <a:lnTo>
                    <a:pt x="1111" y="251"/>
                  </a:lnTo>
                  <a:lnTo>
                    <a:pt x="1109" y="261"/>
                  </a:lnTo>
                  <a:lnTo>
                    <a:pt x="1102" y="261"/>
                  </a:lnTo>
                  <a:lnTo>
                    <a:pt x="1090" y="242"/>
                  </a:lnTo>
                  <a:lnTo>
                    <a:pt x="1104" y="198"/>
                  </a:lnTo>
                  <a:lnTo>
                    <a:pt x="1127" y="185"/>
                  </a:lnTo>
                  <a:lnTo>
                    <a:pt x="1134" y="169"/>
                  </a:lnTo>
                  <a:lnTo>
                    <a:pt x="1144" y="179"/>
                  </a:lnTo>
                  <a:lnTo>
                    <a:pt x="1169" y="164"/>
                  </a:lnTo>
                  <a:lnTo>
                    <a:pt x="1170" y="161"/>
                  </a:lnTo>
                  <a:lnTo>
                    <a:pt x="1169" y="157"/>
                  </a:lnTo>
                  <a:lnTo>
                    <a:pt x="1169" y="147"/>
                  </a:lnTo>
                  <a:lnTo>
                    <a:pt x="1160" y="144"/>
                  </a:lnTo>
                  <a:lnTo>
                    <a:pt x="1158" y="133"/>
                  </a:lnTo>
                  <a:lnTo>
                    <a:pt x="1154" y="130"/>
                  </a:lnTo>
                  <a:lnTo>
                    <a:pt x="1154" y="84"/>
                  </a:lnTo>
                  <a:lnTo>
                    <a:pt x="1144" y="73"/>
                  </a:lnTo>
                  <a:lnTo>
                    <a:pt x="1132" y="79"/>
                  </a:lnTo>
                  <a:lnTo>
                    <a:pt x="1121" y="70"/>
                  </a:lnTo>
                  <a:lnTo>
                    <a:pt x="1109" y="92"/>
                  </a:lnTo>
                  <a:lnTo>
                    <a:pt x="1096" y="142"/>
                  </a:lnTo>
                  <a:lnTo>
                    <a:pt x="1080" y="144"/>
                  </a:lnTo>
                  <a:lnTo>
                    <a:pt x="1076" y="155"/>
                  </a:lnTo>
                  <a:lnTo>
                    <a:pt x="1008" y="155"/>
                  </a:lnTo>
                  <a:lnTo>
                    <a:pt x="993" y="169"/>
                  </a:lnTo>
                  <a:lnTo>
                    <a:pt x="980" y="183"/>
                  </a:lnTo>
                  <a:lnTo>
                    <a:pt x="985" y="185"/>
                  </a:lnTo>
                  <a:lnTo>
                    <a:pt x="982" y="190"/>
                  </a:lnTo>
                  <a:lnTo>
                    <a:pt x="985" y="202"/>
                  </a:lnTo>
                  <a:lnTo>
                    <a:pt x="968" y="210"/>
                  </a:lnTo>
                  <a:lnTo>
                    <a:pt x="943" y="205"/>
                  </a:lnTo>
                  <a:lnTo>
                    <a:pt x="925" y="212"/>
                  </a:lnTo>
                  <a:lnTo>
                    <a:pt x="929" y="224"/>
                  </a:lnTo>
                  <a:lnTo>
                    <a:pt x="907" y="243"/>
                  </a:lnTo>
                  <a:lnTo>
                    <a:pt x="869" y="265"/>
                  </a:lnTo>
                  <a:lnTo>
                    <a:pt x="844" y="265"/>
                  </a:lnTo>
                  <a:lnTo>
                    <a:pt x="836" y="261"/>
                  </a:lnTo>
                  <a:lnTo>
                    <a:pt x="842" y="251"/>
                  </a:lnTo>
                  <a:lnTo>
                    <a:pt x="846" y="239"/>
                  </a:lnTo>
                  <a:lnTo>
                    <a:pt x="848" y="231"/>
                  </a:lnTo>
                  <a:lnTo>
                    <a:pt x="853" y="231"/>
                  </a:lnTo>
                  <a:lnTo>
                    <a:pt x="855" y="217"/>
                  </a:lnTo>
                  <a:lnTo>
                    <a:pt x="846" y="185"/>
                  </a:lnTo>
                  <a:lnTo>
                    <a:pt x="839" y="188"/>
                  </a:lnTo>
                  <a:lnTo>
                    <a:pt x="830" y="198"/>
                  </a:lnTo>
                  <a:lnTo>
                    <a:pt x="825" y="196"/>
                  </a:lnTo>
                  <a:lnTo>
                    <a:pt x="839" y="174"/>
                  </a:lnTo>
                  <a:lnTo>
                    <a:pt x="834" y="144"/>
                  </a:lnTo>
                  <a:lnTo>
                    <a:pt x="815" y="130"/>
                  </a:lnTo>
                  <a:lnTo>
                    <a:pt x="803" y="130"/>
                  </a:lnTo>
                  <a:lnTo>
                    <a:pt x="803" y="142"/>
                  </a:lnTo>
                  <a:lnTo>
                    <a:pt x="795" y="144"/>
                  </a:lnTo>
                  <a:lnTo>
                    <a:pt x="795" y="157"/>
                  </a:lnTo>
                  <a:lnTo>
                    <a:pt x="790" y="160"/>
                  </a:lnTo>
                  <a:lnTo>
                    <a:pt x="788" y="150"/>
                  </a:lnTo>
                  <a:lnTo>
                    <a:pt x="778" y="164"/>
                  </a:lnTo>
                  <a:lnTo>
                    <a:pt x="772" y="198"/>
                  </a:lnTo>
                  <a:lnTo>
                    <a:pt x="778" y="215"/>
                  </a:lnTo>
                  <a:lnTo>
                    <a:pt x="778" y="231"/>
                  </a:lnTo>
                  <a:lnTo>
                    <a:pt x="768" y="253"/>
                  </a:lnTo>
                  <a:lnTo>
                    <a:pt x="760" y="262"/>
                  </a:lnTo>
                  <a:lnTo>
                    <a:pt x="752" y="256"/>
                  </a:lnTo>
                  <a:lnTo>
                    <a:pt x="745" y="242"/>
                  </a:lnTo>
                  <a:lnTo>
                    <a:pt x="745" y="212"/>
                  </a:lnTo>
                  <a:lnTo>
                    <a:pt x="753" y="169"/>
                  </a:lnTo>
                  <a:lnTo>
                    <a:pt x="762" y="150"/>
                  </a:lnTo>
                  <a:lnTo>
                    <a:pt x="760" y="144"/>
                  </a:lnTo>
                  <a:lnTo>
                    <a:pt x="755" y="160"/>
                  </a:lnTo>
                  <a:lnTo>
                    <a:pt x="743" y="169"/>
                  </a:lnTo>
                  <a:lnTo>
                    <a:pt x="745" y="160"/>
                  </a:lnTo>
                  <a:lnTo>
                    <a:pt x="760" y="133"/>
                  </a:lnTo>
                  <a:lnTo>
                    <a:pt x="769" y="125"/>
                  </a:lnTo>
                  <a:lnTo>
                    <a:pt x="769" y="133"/>
                  </a:lnTo>
                  <a:lnTo>
                    <a:pt x="797" y="119"/>
                  </a:lnTo>
                  <a:lnTo>
                    <a:pt x="807" y="125"/>
                  </a:lnTo>
                  <a:lnTo>
                    <a:pt x="811" y="119"/>
                  </a:lnTo>
                  <a:lnTo>
                    <a:pt x="823" y="120"/>
                  </a:lnTo>
                  <a:lnTo>
                    <a:pt x="818" y="104"/>
                  </a:lnTo>
                  <a:lnTo>
                    <a:pt x="813" y="104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1478" name=""/>
          <p:cNvSpPr/>
          <p:nvPr/>
        </p:nvSpPr>
        <p:spPr>
          <a:xfrm>
            <a:off x="1133640" y="1660680"/>
            <a:ext cx="33120" cy="101520"/>
          </a:xfrm>
          <a:custGeom>
            <a:avLst/>
            <a:gdLst/>
            <a:ahLst/>
            <a:rect l="l" t="t" r="r" b="b"/>
            <a:pathLst>
              <a:path w="21" h="64">
                <a:moveTo>
                  <a:pt x="0" y="12"/>
                </a:moveTo>
                <a:lnTo>
                  <a:pt x="4" y="44"/>
                </a:lnTo>
                <a:lnTo>
                  <a:pt x="11" y="44"/>
                </a:lnTo>
                <a:lnTo>
                  <a:pt x="11" y="50"/>
                </a:lnTo>
                <a:lnTo>
                  <a:pt x="4" y="55"/>
                </a:lnTo>
                <a:lnTo>
                  <a:pt x="4" y="64"/>
                </a:lnTo>
                <a:lnTo>
                  <a:pt x="21" y="55"/>
                </a:lnTo>
                <a:lnTo>
                  <a:pt x="21" y="14"/>
                </a:lnTo>
                <a:lnTo>
                  <a:pt x="0" y="0"/>
                </a:lnTo>
                <a:lnTo>
                  <a:pt x="0" y="12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1479" name=""/>
          <p:cNvGrpSpPr/>
          <p:nvPr/>
        </p:nvGrpSpPr>
        <p:grpSpPr>
          <a:xfrm>
            <a:off x="1133640" y="1660680"/>
            <a:ext cx="33120" cy="101520"/>
            <a:chOff x="1133640" y="1660680"/>
            <a:chExt cx="33120" cy="101520"/>
          </a:xfrm>
        </p:grpSpPr>
        <p:sp>
          <p:nvSpPr>
            <p:cNvPr id="1480" name=""/>
            <p:cNvSpPr/>
            <p:nvPr/>
          </p:nvSpPr>
          <p:spPr>
            <a:xfrm>
              <a:off x="1133640" y="1660680"/>
              <a:ext cx="33120" cy="101520"/>
            </a:xfrm>
            <a:custGeom>
              <a:avLst/>
              <a:gdLst/>
              <a:ahLst/>
              <a:rect l="l" t="t" r="r" b="b"/>
              <a:pathLst>
                <a:path w="21" h="64">
                  <a:moveTo>
                    <a:pt x="0" y="12"/>
                  </a:moveTo>
                  <a:lnTo>
                    <a:pt x="4" y="44"/>
                  </a:lnTo>
                  <a:lnTo>
                    <a:pt x="11" y="44"/>
                  </a:lnTo>
                  <a:lnTo>
                    <a:pt x="11" y="50"/>
                  </a:lnTo>
                  <a:lnTo>
                    <a:pt x="4" y="55"/>
                  </a:lnTo>
                  <a:lnTo>
                    <a:pt x="4" y="64"/>
                  </a:lnTo>
                  <a:lnTo>
                    <a:pt x="21" y="55"/>
                  </a:lnTo>
                  <a:lnTo>
                    <a:pt x="21" y="14"/>
                  </a:lnTo>
                  <a:lnTo>
                    <a:pt x="0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481" name=""/>
            <p:cNvSpPr/>
            <p:nvPr/>
          </p:nvSpPr>
          <p:spPr>
            <a:xfrm>
              <a:off x="1133640" y="1660680"/>
              <a:ext cx="33120" cy="101520"/>
            </a:xfrm>
            <a:custGeom>
              <a:avLst/>
              <a:gdLst/>
              <a:ahLst/>
              <a:rect l="l" t="t" r="r" b="b"/>
              <a:pathLst>
                <a:path w="21" h="64">
                  <a:moveTo>
                    <a:pt x="0" y="12"/>
                  </a:moveTo>
                  <a:lnTo>
                    <a:pt x="4" y="44"/>
                  </a:lnTo>
                  <a:lnTo>
                    <a:pt x="11" y="44"/>
                  </a:lnTo>
                  <a:lnTo>
                    <a:pt x="11" y="50"/>
                  </a:lnTo>
                  <a:lnTo>
                    <a:pt x="4" y="55"/>
                  </a:lnTo>
                  <a:lnTo>
                    <a:pt x="4" y="64"/>
                  </a:lnTo>
                  <a:lnTo>
                    <a:pt x="21" y="55"/>
                  </a:lnTo>
                  <a:lnTo>
                    <a:pt x="21" y="14"/>
                  </a:lnTo>
                  <a:lnTo>
                    <a:pt x="0" y="0"/>
                  </a:lnTo>
                  <a:lnTo>
                    <a:pt x="0" y="12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1482" name=""/>
          <p:cNvSpPr/>
          <p:nvPr/>
        </p:nvSpPr>
        <p:spPr>
          <a:xfrm>
            <a:off x="2979720" y="2530440"/>
            <a:ext cx="55440" cy="30240"/>
          </a:xfrm>
          <a:custGeom>
            <a:avLst/>
            <a:gdLst/>
            <a:ahLst/>
            <a:rect l="l" t="t" r="r" b="b"/>
            <a:pathLst>
              <a:path w="35" h="19">
                <a:moveTo>
                  <a:pt x="35" y="0"/>
                </a:moveTo>
                <a:lnTo>
                  <a:pt x="30" y="6"/>
                </a:lnTo>
                <a:lnTo>
                  <a:pt x="0" y="19"/>
                </a:lnTo>
                <a:lnTo>
                  <a:pt x="7" y="9"/>
                </a:lnTo>
                <a:lnTo>
                  <a:pt x="35" y="0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6560" bIns="-165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1483" name=""/>
          <p:cNvGrpSpPr/>
          <p:nvPr/>
        </p:nvGrpSpPr>
        <p:grpSpPr>
          <a:xfrm>
            <a:off x="2979720" y="2530440"/>
            <a:ext cx="55440" cy="30240"/>
            <a:chOff x="2979720" y="2530440"/>
            <a:chExt cx="55440" cy="30240"/>
          </a:xfrm>
        </p:grpSpPr>
        <p:sp>
          <p:nvSpPr>
            <p:cNvPr id="1484" name=""/>
            <p:cNvSpPr/>
            <p:nvPr/>
          </p:nvSpPr>
          <p:spPr>
            <a:xfrm>
              <a:off x="2979720" y="2530440"/>
              <a:ext cx="55440" cy="30240"/>
            </a:xfrm>
            <a:custGeom>
              <a:avLst/>
              <a:gdLst/>
              <a:ahLst/>
              <a:rect l="l" t="t" r="r" b="b"/>
              <a:pathLst>
                <a:path w="35" h="19">
                  <a:moveTo>
                    <a:pt x="35" y="0"/>
                  </a:moveTo>
                  <a:lnTo>
                    <a:pt x="30" y="6"/>
                  </a:lnTo>
                  <a:lnTo>
                    <a:pt x="0" y="19"/>
                  </a:lnTo>
                  <a:lnTo>
                    <a:pt x="7" y="9"/>
                  </a:lnTo>
                  <a:lnTo>
                    <a:pt x="35" y="0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16560" bIns="-165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485" name=""/>
            <p:cNvSpPr/>
            <p:nvPr/>
          </p:nvSpPr>
          <p:spPr>
            <a:xfrm>
              <a:off x="2979720" y="2530440"/>
              <a:ext cx="55440" cy="30240"/>
            </a:xfrm>
            <a:custGeom>
              <a:avLst/>
              <a:gdLst/>
              <a:ahLst/>
              <a:rect l="l" t="t" r="r" b="b"/>
              <a:pathLst>
                <a:path w="35" h="19">
                  <a:moveTo>
                    <a:pt x="35" y="0"/>
                  </a:moveTo>
                  <a:lnTo>
                    <a:pt x="30" y="6"/>
                  </a:lnTo>
                  <a:lnTo>
                    <a:pt x="0" y="19"/>
                  </a:lnTo>
                  <a:lnTo>
                    <a:pt x="7" y="9"/>
                  </a:lnTo>
                  <a:lnTo>
                    <a:pt x="35" y="0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16560" bIns="-165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1486" name=""/>
          <p:cNvSpPr/>
          <p:nvPr/>
        </p:nvSpPr>
        <p:spPr>
          <a:xfrm>
            <a:off x="2482920" y="3519360"/>
            <a:ext cx="38160" cy="95400"/>
          </a:xfrm>
          <a:custGeom>
            <a:avLst/>
            <a:gdLst/>
            <a:ahLst/>
            <a:rect l="l" t="t" r="r" b="b"/>
            <a:pathLst>
              <a:path w="24" h="60">
                <a:moveTo>
                  <a:pt x="8" y="60"/>
                </a:moveTo>
                <a:lnTo>
                  <a:pt x="20" y="36"/>
                </a:lnTo>
                <a:lnTo>
                  <a:pt x="24" y="5"/>
                </a:lnTo>
                <a:lnTo>
                  <a:pt x="17" y="0"/>
                </a:lnTo>
                <a:lnTo>
                  <a:pt x="14" y="0"/>
                </a:lnTo>
                <a:lnTo>
                  <a:pt x="8" y="13"/>
                </a:lnTo>
                <a:lnTo>
                  <a:pt x="1" y="14"/>
                </a:lnTo>
                <a:lnTo>
                  <a:pt x="0" y="60"/>
                </a:lnTo>
                <a:lnTo>
                  <a:pt x="8" y="60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1487" name=""/>
          <p:cNvGrpSpPr/>
          <p:nvPr/>
        </p:nvGrpSpPr>
        <p:grpSpPr>
          <a:xfrm>
            <a:off x="2482920" y="3519360"/>
            <a:ext cx="38160" cy="95400"/>
            <a:chOff x="2482920" y="3519360"/>
            <a:chExt cx="38160" cy="95400"/>
          </a:xfrm>
        </p:grpSpPr>
        <p:sp>
          <p:nvSpPr>
            <p:cNvPr id="1488" name=""/>
            <p:cNvSpPr/>
            <p:nvPr/>
          </p:nvSpPr>
          <p:spPr>
            <a:xfrm>
              <a:off x="2482920" y="3519360"/>
              <a:ext cx="38160" cy="95400"/>
            </a:xfrm>
            <a:custGeom>
              <a:avLst/>
              <a:gdLst/>
              <a:ahLst/>
              <a:rect l="l" t="t" r="r" b="b"/>
              <a:pathLst>
                <a:path w="24" h="60">
                  <a:moveTo>
                    <a:pt x="8" y="60"/>
                  </a:moveTo>
                  <a:lnTo>
                    <a:pt x="20" y="36"/>
                  </a:lnTo>
                  <a:lnTo>
                    <a:pt x="24" y="5"/>
                  </a:lnTo>
                  <a:lnTo>
                    <a:pt x="17" y="0"/>
                  </a:lnTo>
                  <a:lnTo>
                    <a:pt x="14" y="0"/>
                  </a:lnTo>
                  <a:lnTo>
                    <a:pt x="8" y="13"/>
                  </a:lnTo>
                  <a:lnTo>
                    <a:pt x="1" y="14"/>
                  </a:lnTo>
                  <a:lnTo>
                    <a:pt x="0" y="60"/>
                  </a:lnTo>
                  <a:lnTo>
                    <a:pt x="8" y="60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489" name=""/>
            <p:cNvSpPr/>
            <p:nvPr/>
          </p:nvSpPr>
          <p:spPr>
            <a:xfrm>
              <a:off x="2482920" y="3519360"/>
              <a:ext cx="38160" cy="95400"/>
            </a:xfrm>
            <a:custGeom>
              <a:avLst/>
              <a:gdLst/>
              <a:ahLst/>
              <a:rect l="l" t="t" r="r" b="b"/>
              <a:pathLst>
                <a:path w="24" h="60">
                  <a:moveTo>
                    <a:pt x="8" y="60"/>
                  </a:moveTo>
                  <a:lnTo>
                    <a:pt x="20" y="36"/>
                  </a:lnTo>
                  <a:lnTo>
                    <a:pt x="24" y="5"/>
                  </a:lnTo>
                  <a:lnTo>
                    <a:pt x="17" y="0"/>
                  </a:lnTo>
                  <a:lnTo>
                    <a:pt x="14" y="0"/>
                  </a:lnTo>
                  <a:lnTo>
                    <a:pt x="8" y="13"/>
                  </a:lnTo>
                  <a:lnTo>
                    <a:pt x="1" y="14"/>
                  </a:lnTo>
                  <a:lnTo>
                    <a:pt x="0" y="60"/>
                  </a:lnTo>
                  <a:lnTo>
                    <a:pt x="8" y="60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1490" name=""/>
          <p:cNvSpPr/>
          <p:nvPr/>
        </p:nvSpPr>
        <p:spPr>
          <a:xfrm>
            <a:off x="3452760" y="1965240"/>
            <a:ext cx="209520" cy="284400"/>
          </a:xfrm>
          <a:custGeom>
            <a:avLst/>
            <a:gdLst/>
            <a:ahLst/>
            <a:rect l="l" t="t" r="r" b="b"/>
            <a:pathLst>
              <a:path w="132" h="179">
                <a:moveTo>
                  <a:pt x="62" y="0"/>
                </a:moveTo>
                <a:lnTo>
                  <a:pt x="51" y="8"/>
                </a:lnTo>
                <a:lnTo>
                  <a:pt x="37" y="32"/>
                </a:lnTo>
                <a:lnTo>
                  <a:pt x="41" y="35"/>
                </a:lnTo>
                <a:lnTo>
                  <a:pt x="37" y="49"/>
                </a:lnTo>
                <a:lnTo>
                  <a:pt x="39" y="51"/>
                </a:lnTo>
                <a:lnTo>
                  <a:pt x="33" y="54"/>
                </a:lnTo>
                <a:lnTo>
                  <a:pt x="29" y="75"/>
                </a:lnTo>
                <a:lnTo>
                  <a:pt x="23" y="79"/>
                </a:lnTo>
                <a:lnTo>
                  <a:pt x="25" y="92"/>
                </a:lnTo>
                <a:lnTo>
                  <a:pt x="19" y="92"/>
                </a:lnTo>
                <a:lnTo>
                  <a:pt x="13" y="106"/>
                </a:lnTo>
                <a:lnTo>
                  <a:pt x="2" y="111"/>
                </a:lnTo>
                <a:lnTo>
                  <a:pt x="16" y="116"/>
                </a:lnTo>
                <a:lnTo>
                  <a:pt x="0" y="133"/>
                </a:lnTo>
                <a:lnTo>
                  <a:pt x="0" y="139"/>
                </a:lnTo>
                <a:lnTo>
                  <a:pt x="7" y="144"/>
                </a:lnTo>
                <a:lnTo>
                  <a:pt x="51" y="144"/>
                </a:lnTo>
                <a:lnTo>
                  <a:pt x="70" y="136"/>
                </a:lnTo>
                <a:lnTo>
                  <a:pt x="68" y="142"/>
                </a:lnTo>
                <a:lnTo>
                  <a:pt x="62" y="150"/>
                </a:lnTo>
                <a:lnTo>
                  <a:pt x="76" y="150"/>
                </a:lnTo>
                <a:lnTo>
                  <a:pt x="79" y="139"/>
                </a:lnTo>
                <a:lnTo>
                  <a:pt x="88" y="144"/>
                </a:lnTo>
                <a:lnTo>
                  <a:pt x="68" y="164"/>
                </a:lnTo>
                <a:lnTo>
                  <a:pt x="72" y="169"/>
                </a:lnTo>
                <a:lnTo>
                  <a:pt x="97" y="150"/>
                </a:lnTo>
                <a:lnTo>
                  <a:pt x="101" y="133"/>
                </a:lnTo>
                <a:lnTo>
                  <a:pt x="105" y="133"/>
                </a:lnTo>
                <a:lnTo>
                  <a:pt x="107" y="152"/>
                </a:lnTo>
                <a:lnTo>
                  <a:pt x="103" y="169"/>
                </a:lnTo>
                <a:lnTo>
                  <a:pt x="113" y="159"/>
                </a:lnTo>
                <a:lnTo>
                  <a:pt x="118" y="179"/>
                </a:lnTo>
                <a:lnTo>
                  <a:pt x="123" y="176"/>
                </a:lnTo>
                <a:lnTo>
                  <a:pt x="132" y="150"/>
                </a:lnTo>
                <a:lnTo>
                  <a:pt x="130" y="139"/>
                </a:lnTo>
                <a:lnTo>
                  <a:pt x="123" y="147"/>
                </a:lnTo>
                <a:lnTo>
                  <a:pt x="128" y="123"/>
                </a:lnTo>
                <a:lnTo>
                  <a:pt x="113" y="142"/>
                </a:lnTo>
                <a:lnTo>
                  <a:pt x="109" y="138"/>
                </a:lnTo>
                <a:lnTo>
                  <a:pt x="113" y="128"/>
                </a:lnTo>
                <a:lnTo>
                  <a:pt x="107" y="123"/>
                </a:lnTo>
                <a:lnTo>
                  <a:pt x="121" y="114"/>
                </a:lnTo>
                <a:lnTo>
                  <a:pt x="123" y="106"/>
                </a:lnTo>
                <a:lnTo>
                  <a:pt x="105" y="114"/>
                </a:lnTo>
                <a:lnTo>
                  <a:pt x="116" y="79"/>
                </a:lnTo>
                <a:lnTo>
                  <a:pt x="97" y="77"/>
                </a:lnTo>
                <a:lnTo>
                  <a:pt x="79" y="84"/>
                </a:lnTo>
                <a:lnTo>
                  <a:pt x="83" y="73"/>
                </a:lnTo>
                <a:lnTo>
                  <a:pt x="68" y="77"/>
                </a:lnTo>
                <a:lnTo>
                  <a:pt x="64" y="68"/>
                </a:lnTo>
                <a:lnTo>
                  <a:pt x="76" y="60"/>
                </a:lnTo>
                <a:lnTo>
                  <a:pt x="62" y="58"/>
                </a:lnTo>
                <a:lnTo>
                  <a:pt x="64" y="54"/>
                </a:lnTo>
                <a:lnTo>
                  <a:pt x="51" y="73"/>
                </a:lnTo>
                <a:lnTo>
                  <a:pt x="51" y="56"/>
                </a:lnTo>
                <a:lnTo>
                  <a:pt x="62" y="36"/>
                </a:lnTo>
                <a:lnTo>
                  <a:pt x="62" y="24"/>
                </a:lnTo>
                <a:lnTo>
                  <a:pt x="68" y="24"/>
                </a:lnTo>
                <a:lnTo>
                  <a:pt x="68" y="15"/>
                </a:lnTo>
                <a:lnTo>
                  <a:pt x="67" y="8"/>
                </a:lnTo>
                <a:lnTo>
                  <a:pt x="74" y="0"/>
                </a:lnTo>
                <a:lnTo>
                  <a:pt x="62" y="0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1491" name=""/>
          <p:cNvGrpSpPr/>
          <p:nvPr/>
        </p:nvGrpSpPr>
        <p:grpSpPr>
          <a:xfrm>
            <a:off x="3452760" y="1965240"/>
            <a:ext cx="209520" cy="284400"/>
            <a:chOff x="3452760" y="1965240"/>
            <a:chExt cx="209520" cy="284400"/>
          </a:xfrm>
        </p:grpSpPr>
        <p:sp>
          <p:nvSpPr>
            <p:cNvPr id="1492" name=""/>
            <p:cNvSpPr/>
            <p:nvPr/>
          </p:nvSpPr>
          <p:spPr>
            <a:xfrm>
              <a:off x="3452760" y="1965240"/>
              <a:ext cx="209520" cy="284400"/>
            </a:xfrm>
            <a:custGeom>
              <a:avLst/>
              <a:gdLst/>
              <a:ahLst/>
              <a:rect l="l" t="t" r="r" b="b"/>
              <a:pathLst>
                <a:path w="132" h="179">
                  <a:moveTo>
                    <a:pt x="62" y="0"/>
                  </a:moveTo>
                  <a:lnTo>
                    <a:pt x="51" y="8"/>
                  </a:lnTo>
                  <a:lnTo>
                    <a:pt x="37" y="32"/>
                  </a:lnTo>
                  <a:lnTo>
                    <a:pt x="41" y="35"/>
                  </a:lnTo>
                  <a:lnTo>
                    <a:pt x="37" y="49"/>
                  </a:lnTo>
                  <a:lnTo>
                    <a:pt x="39" y="51"/>
                  </a:lnTo>
                  <a:lnTo>
                    <a:pt x="33" y="54"/>
                  </a:lnTo>
                  <a:lnTo>
                    <a:pt x="29" y="75"/>
                  </a:lnTo>
                  <a:lnTo>
                    <a:pt x="23" y="79"/>
                  </a:lnTo>
                  <a:lnTo>
                    <a:pt x="25" y="92"/>
                  </a:lnTo>
                  <a:lnTo>
                    <a:pt x="19" y="92"/>
                  </a:lnTo>
                  <a:lnTo>
                    <a:pt x="13" y="106"/>
                  </a:lnTo>
                  <a:lnTo>
                    <a:pt x="2" y="111"/>
                  </a:lnTo>
                  <a:lnTo>
                    <a:pt x="16" y="116"/>
                  </a:lnTo>
                  <a:lnTo>
                    <a:pt x="0" y="133"/>
                  </a:lnTo>
                  <a:lnTo>
                    <a:pt x="0" y="139"/>
                  </a:lnTo>
                  <a:lnTo>
                    <a:pt x="7" y="144"/>
                  </a:lnTo>
                  <a:lnTo>
                    <a:pt x="51" y="144"/>
                  </a:lnTo>
                  <a:lnTo>
                    <a:pt x="70" y="136"/>
                  </a:lnTo>
                  <a:lnTo>
                    <a:pt x="68" y="142"/>
                  </a:lnTo>
                  <a:lnTo>
                    <a:pt x="62" y="150"/>
                  </a:lnTo>
                  <a:lnTo>
                    <a:pt x="76" y="150"/>
                  </a:lnTo>
                  <a:lnTo>
                    <a:pt x="79" y="139"/>
                  </a:lnTo>
                  <a:lnTo>
                    <a:pt x="88" y="144"/>
                  </a:lnTo>
                  <a:lnTo>
                    <a:pt x="68" y="164"/>
                  </a:lnTo>
                  <a:lnTo>
                    <a:pt x="72" y="169"/>
                  </a:lnTo>
                  <a:lnTo>
                    <a:pt x="97" y="150"/>
                  </a:lnTo>
                  <a:lnTo>
                    <a:pt x="101" y="133"/>
                  </a:lnTo>
                  <a:lnTo>
                    <a:pt x="105" y="133"/>
                  </a:lnTo>
                  <a:lnTo>
                    <a:pt x="107" y="152"/>
                  </a:lnTo>
                  <a:lnTo>
                    <a:pt x="103" y="169"/>
                  </a:lnTo>
                  <a:lnTo>
                    <a:pt x="113" y="159"/>
                  </a:lnTo>
                  <a:lnTo>
                    <a:pt x="118" y="179"/>
                  </a:lnTo>
                  <a:lnTo>
                    <a:pt x="123" y="176"/>
                  </a:lnTo>
                  <a:lnTo>
                    <a:pt x="132" y="150"/>
                  </a:lnTo>
                  <a:lnTo>
                    <a:pt x="130" y="139"/>
                  </a:lnTo>
                  <a:lnTo>
                    <a:pt x="123" y="147"/>
                  </a:lnTo>
                  <a:lnTo>
                    <a:pt x="128" y="123"/>
                  </a:lnTo>
                  <a:lnTo>
                    <a:pt x="113" y="142"/>
                  </a:lnTo>
                  <a:lnTo>
                    <a:pt x="109" y="138"/>
                  </a:lnTo>
                  <a:lnTo>
                    <a:pt x="113" y="128"/>
                  </a:lnTo>
                  <a:lnTo>
                    <a:pt x="107" y="123"/>
                  </a:lnTo>
                  <a:lnTo>
                    <a:pt x="121" y="114"/>
                  </a:lnTo>
                  <a:lnTo>
                    <a:pt x="123" y="106"/>
                  </a:lnTo>
                  <a:lnTo>
                    <a:pt x="105" y="114"/>
                  </a:lnTo>
                  <a:lnTo>
                    <a:pt x="116" y="79"/>
                  </a:lnTo>
                  <a:lnTo>
                    <a:pt x="97" y="77"/>
                  </a:lnTo>
                  <a:lnTo>
                    <a:pt x="79" y="84"/>
                  </a:lnTo>
                  <a:lnTo>
                    <a:pt x="83" y="73"/>
                  </a:lnTo>
                  <a:lnTo>
                    <a:pt x="68" y="77"/>
                  </a:lnTo>
                  <a:lnTo>
                    <a:pt x="64" y="68"/>
                  </a:lnTo>
                  <a:lnTo>
                    <a:pt x="76" y="60"/>
                  </a:lnTo>
                  <a:lnTo>
                    <a:pt x="62" y="58"/>
                  </a:lnTo>
                  <a:lnTo>
                    <a:pt x="64" y="54"/>
                  </a:lnTo>
                  <a:lnTo>
                    <a:pt x="51" y="73"/>
                  </a:lnTo>
                  <a:lnTo>
                    <a:pt x="51" y="56"/>
                  </a:lnTo>
                  <a:lnTo>
                    <a:pt x="62" y="36"/>
                  </a:lnTo>
                  <a:lnTo>
                    <a:pt x="62" y="24"/>
                  </a:lnTo>
                  <a:lnTo>
                    <a:pt x="68" y="24"/>
                  </a:lnTo>
                  <a:lnTo>
                    <a:pt x="68" y="15"/>
                  </a:lnTo>
                  <a:lnTo>
                    <a:pt x="67" y="8"/>
                  </a:lnTo>
                  <a:lnTo>
                    <a:pt x="74" y="0"/>
                  </a:lnTo>
                  <a:lnTo>
                    <a:pt x="62" y="0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493" name=""/>
            <p:cNvSpPr/>
            <p:nvPr/>
          </p:nvSpPr>
          <p:spPr>
            <a:xfrm>
              <a:off x="3452760" y="1965240"/>
              <a:ext cx="209520" cy="284400"/>
            </a:xfrm>
            <a:custGeom>
              <a:avLst/>
              <a:gdLst/>
              <a:ahLst/>
              <a:rect l="l" t="t" r="r" b="b"/>
              <a:pathLst>
                <a:path w="132" h="179">
                  <a:moveTo>
                    <a:pt x="62" y="0"/>
                  </a:moveTo>
                  <a:lnTo>
                    <a:pt x="51" y="8"/>
                  </a:lnTo>
                  <a:lnTo>
                    <a:pt x="37" y="32"/>
                  </a:lnTo>
                  <a:lnTo>
                    <a:pt x="41" y="35"/>
                  </a:lnTo>
                  <a:lnTo>
                    <a:pt x="37" y="49"/>
                  </a:lnTo>
                  <a:lnTo>
                    <a:pt x="39" y="51"/>
                  </a:lnTo>
                  <a:lnTo>
                    <a:pt x="33" y="54"/>
                  </a:lnTo>
                  <a:lnTo>
                    <a:pt x="29" y="75"/>
                  </a:lnTo>
                  <a:lnTo>
                    <a:pt x="23" y="79"/>
                  </a:lnTo>
                  <a:lnTo>
                    <a:pt x="25" y="92"/>
                  </a:lnTo>
                  <a:lnTo>
                    <a:pt x="19" y="92"/>
                  </a:lnTo>
                  <a:lnTo>
                    <a:pt x="13" y="106"/>
                  </a:lnTo>
                  <a:lnTo>
                    <a:pt x="2" y="111"/>
                  </a:lnTo>
                  <a:lnTo>
                    <a:pt x="16" y="116"/>
                  </a:lnTo>
                  <a:lnTo>
                    <a:pt x="0" y="133"/>
                  </a:lnTo>
                  <a:lnTo>
                    <a:pt x="0" y="139"/>
                  </a:lnTo>
                  <a:lnTo>
                    <a:pt x="7" y="144"/>
                  </a:lnTo>
                  <a:lnTo>
                    <a:pt x="51" y="144"/>
                  </a:lnTo>
                  <a:lnTo>
                    <a:pt x="70" y="136"/>
                  </a:lnTo>
                  <a:lnTo>
                    <a:pt x="68" y="142"/>
                  </a:lnTo>
                  <a:lnTo>
                    <a:pt x="62" y="150"/>
                  </a:lnTo>
                  <a:lnTo>
                    <a:pt x="76" y="150"/>
                  </a:lnTo>
                  <a:lnTo>
                    <a:pt x="79" y="139"/>
                  </a:lnTo>
                  <a:lnTo>
                    <a:pt x="88" y="144"/>
                  </a:lnTo>
                  <a:lnTo>
                    <a:pt x="68" y="164"/>
                  </a:lnTo>
                  <a:lnTo>
                    <a:pt x="72" y="169"/>
                  </a:lnTo>
                  <a:lnTo>
                    <a:pt x="97" y="150"/>
                  </a:lnTo>
                  <a:lnTo>
                    <a:pt x="101" y="133"/>
                  </a:lnTo>
                  <a:lnTo>
                    <a:pt x="105" y="133"/>
                  </a:lnTo>
                  <a:lnTo>
                    <a:pt x="107" y="152"/>
                  </a:lnTo>
                  <a:lnTo>
                    <a:pt x="103" y="169"/>
                  </a:lnTo>
                  <a:lnTo>
                    <a:pt x="113" y="159"/>
                  </a:lnTo>
                  <a:lnTo>
                    <a:pt x="118" y="179"/>
                  </a:lnTo>
                  <a:lnTo>
                    <a:pt x="123" y="176"/>
                  </a:lnTo>
                  <a:lnTo>
                    <a:pt x="132" y="150"/>
                  </a:lnTo>
                  <a:lnTo>
                    <a:pt x="130" y="139"/>
                  </a:lnTo>
                  <a:lnTo>
                    <a:pt x="123" y="147"/>
                  </a:lnTo>
                  <a:lnTo>
                    <a:pt x="128" y="123"/>
                  </a:lnTo>
                  <a:lnTo>
                    <a:pt x="113" y="142"/>
                  </a:lnTo>
                  <a:lnTo>
                    <a:pt x="109" y="138"/>
                  </a:lnTo>
                  <a:lnTo>
                    <a:pt x="113" y="128"/>
                  </a:lnTo>
                  <a:lnTo>
                    <a:pt x="107" y="123"/>
                  </a:lnTo>
                  <a:lnTo>
                    <a:pt x="121" y="114"/>
                  </a:lnTo>
                  <a:lnTo>
                    <a:pt x="123" y="106"/>
                  </a:lnTo>
                  <a:lnTo>
                    <a:pt x="105" y="114"/>
                  </a:lnTo>
                  <a:lnTo>
                    <a:pt x="116" y="79"/>
                  </a:lnTo>
                  <a:lnTo>
                    <a:pt x="97" y="77"/>
                  </a:lnTo>
                  <a:lnTo>
                    <a:pt x="79" y="84"/>
                  </a:lnTo>
                  <a:lnTo>
                    <a:pt x="83" y="73"/>
                  </a:lnTo>
                  <a:lnTo>
                    <a:pt x="68" y="77"/>
                  </a:lnTo>
                  <a:lnTo>
                    <a:pt x="64" y="68"/>
                  </a:lnTo>
                  <a:lnTo>
                    <a:pt x="76" y="60"/>
                  </a:lnTo>
                  <a:lnTo>
                    <a:pt x="62" y="58"/>
                  </a:lnTo>
                  <a:lnTo>
                    <a:pt x="64" y="54"/>
                  </a:lnTo>
                  <a:lnTo>
                    <a:pt x="51" y="73"/>
                  </a:lnTo>
                  <a:lnTo>
                    <a:pt x="51" y="56"/>
                  </a:lnTo>
                  <a:lnTo>
                    <a:pt x="62" y="36"/>
                  </a:lnTo>
                  <a:lnTo>
                    <a:pt x="62" y="24"/>
                  </a:lnTo>
                  <a:lnTo>
                    <a:pt x="68" y="24"/>
                  </a:lnTo>
                  <a:lnTo>
                    <a:pt x="68" y="15"/>
                  </a:lnTo>
                  <a:lnTo>
                    <a:pt x="67" y="8"/>
                  </a:lnTo>
                  <a:lnTo>
                    <a:pt x="74" y="0"/>
                  </a:lnTo>
                  <a:lnTo>
                    <a:pt x="62" y="0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1494" name=""/>
          <p:cNvSpPr/>
          <p:nvPr/>
        </p:nvSpPr>
        <p:spPr>
          <a:xfrm>
            <a:off x="2592360" y="3801960"/>
            <a:ext cx="106560" cy="103320"/>
          </a:xfrm>
          <a:custGeom>
            <a:avLst/>
            <a:gdLst/>
            <a:ahLst/>
            <a:rect l="l" t="t" r="r" b="b"/>
            <a:pathLst>
              <a:path w="67" h="65">
                <a:moveTo>
                  <a:pt x="67" y="37"/>
                </a:moveTo>
                <a:lnTo>
                  <a:pt x="53" y="22"/>
                </a:lnTo>
                <a:lnTo>
                  <a:pt x="44" y="5"/>
                </a:lnTo>
                <a:lnTo>
                  <a:pt x="35" y="10"/>
                </a:lnTo>
                <a:lnTo>
                  <a:pt x="27" y="3"/>
                </a:lnTo>
                <a:lnTo>
                  <a:pt x="2" y="0"/>
                </a:lnTo>
                <a:lnTo>
                  <a:pt x="0" y="18"/>
                </a:lnTo>
                <a:lnTo>
                  <a:pt x="4" y="27"/>
                </a:lnTo>
                <a:lnTo>
                  <a:pt x="18" y="37"/>
                </a:lnTo>
                <a:lnTo>
                  <a:pt x="18" y="29"/>
                </a:lnTo>
                <a:lnTo>
                  <a:pt x="13" y="24"/>
                </a:lnTo>
                <a:lnTo>
                  <a:pt x="19" y="24"/>
                </a:lnTo>
                <a:lnTo>
                  <a:pt x="27" y="40"/>
                </a:lnTo>
                <a:lnTo>
                  <a:pt x="44" y="48"/>
                </a:lnTo>
                <a:lnTo>
                  <a:pt x="44" y="61"/>
                </a:lnTo>
                <a:lnTo>
                  <a:pt x="53" y="65"/>
                </a:lnTo>
                <a:lnTo>
                  <a:pt x="53" y="59"/>
                </a:lnTo>
                <a:lnTo>
                  <a:pt x="58" y="65"/>
                </a:lnTo>
                <a:lnTo>
                  <a:pt x="65" y="48"/>
                </a:lnTo>
                <a:lnTo>
                  <a:pt x="60" y="46"/>
                </a:lnTo>
                <a:lnTo>
                  <a:pt x="60" y="41"/>
                </a:lnTo>
                <a:lnTo>
                  <a:pt x="67" y="37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1495" name=""/>
          <p:cNvGrpSpPr/>
          <p:nvPr/>
        </p:nvGrpSpPr>
        <p:grpSpPr>
          <a:xfrm>
            <a:off x="2592360" y="3801960"/>
            <a:ext cx="106560" cy="103320"/>
            <a:chOff x="2592360" y="3801960"/>
            <a:chExt cx="106560" cy="103320"/>
          </a:xfrm>
        </p:grpSpPr>
        <p:sp>
          <p:nvSpPr>
            <p:cNvPr id="1496" name=""/>
            <p:cNvSpPr/>
            <p:nvPr/>
          </p:nvSpPr>
          <p:spPr>
            <a:xfrm>
              <a:off x="2592360" y="3801960"/>
              <a:ext cx="106560" cy="103320"/>
            </a:xfrm>
            <a:custGeom>
              <a:avLst/>
              <a:gdLst/>
              <a:ahLst/>
              <a:rect l="l" t="t" r="r" b="b"/>
              <a:pathLst>
                <a:path w="67" h="65">
                  <a:moveTo>
                    <a:pt x="67" y="37"/>
                  </a:moveTo>
                  <a:lnTo>
                    <a:pt x="53" y="22"/>
                  </a:lnTo>
                  <a:lnTo>
                    <a:pt x="44" y="5"/>
                  </a:lnTo>
                  <a:lnTo>
                    <a:pt x="35" y="10"/>
                  </a:lnTo>
                  <a:lnTo>
                    <a:pt x="27" y="3"/>
                  </a:lnTo>
                  <a:lnTo>
                    <a:pt x="2" y="0"/>
                  </a:lnTo>
                  <a:lnTo>
                    <a:pt x="0" y="18"/>
                  </a:lnTo>
                  <a:lnTo>
                    <a:pt x="4" y="27"/>
                  </a:lnTo>
                  <a:lnTo>
                    <a:pt x="18" y="37"/>
                  </a:lnTo>
                  <a:lnTo>
                    <a:pt x="18" y="29"/>
                  </a:lnTo>
                  <a:lnTo>
                    <a:pt x="13" y="24"/>
                  </a:lnTo>
                  <a:lnTo>
                    <a:pt x="19" y="24"/>
                  </a:lnTo>
                  <a:lnTo>
                    <a:pt x="27" y="40"/>
                  </a:lnTo>
                  <a:lnTo>
                    <a:pt x="44" y="48"/>
                  </a:lnTo>
                  <a:lnTo>
                    <a:pt x="44" y="61"/>
                  </a:lnTo>
                  <a:lnTo>
                    <a:pt x="53" y="65"/>
                  </a:lnTo>
                  <a:lnTo>
                    <a:pt x="53" y="59"/>
                  </a:lnTo>
                  <a:lnTo>
                    <a:pt x="58" y="65"/>
                  </a:lnTo>
                  <a:lnTo>
                    <a:pt x="65" y="48"/>
                  </a:lnTo>
                  <a:lnTo>
                    <a:pt x="60" y="46"/>
                  </a:lnTo>
                  <a:lnTo>
                    <a:pt x="60" y="41"/>
                  </a:lnTo>
                  <a:lnTo>
                    <a:pt x="67" y="37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497" name=""/>
            <p:cNvSpPr/>
            <p:nvPr/>
          </p:nvSpPr>
          <p:spPr>
            <a:xfrm>
              <a:off x="2592360" y="3801960"/>
              <a:ext cx="106560" cy="103320"/>
            </a:xfrm>
            <a:custGeom>
              <a:avLst/>
              <a:gdLst/>
              <a:ahLst/>
              <a:rect l="l" t="t" r="r" b="b"/>
              <a:pathLst>
                <a:path w="67" h="65">
                  <a:moveTo>
                    <a:pt x="67" y="37"/>
                  </a:moveTo>
                  <a:lnTo>
                    <a:pt x="53" y="22"/>
                  </a:lnTo>
                  <a:lnTo>
                    <a:pt x="44" y="5"/>
                  </a:lnTo>
                  <a:lnTo>
                    <a:pt x="35" y="10"/>
                  </a:lnTo>
                  <a:lnTo>
                    <a:pt x="27" y="3"/>
                  </a:lnTo>
                  <a:lnTo>
                    <a:pt x="2" y="0"/>
                  </a:lnTo>
                  <a:lnTo>
                    <a:pt x="0" y="18"/>
                  </a:lnTo>
                  <a:lnTo>
                    <a:pt x="4" y="27"/>
                  </a:lnTo>
                  <a:lnTo>
                    <a:pt x="18" y="37"/>
                  </a:lnTo>
                  <a:lnTo>
                    <a:pt x="18" y="29"/>
                  </a:lnTo>
                  <a:lnTo>
                    <a:pt x="13" y="24"/>
                  </a:lnTo>
                  <a:lnTo>
                    <a:pt x="19" y="24"/>
                  </a:lnTo>
                  <a:lnTo>
                    <a:pt x="27" y="40"/>
                  </a:lnTo>
                  <a:lnTo>
                    <a:pt x="44" y="48"/>
                  </a:lnTo>
                  <a:lnTo>
                    <a:pt x="44" y="61"/>
                  </a:lnTo>
                  <a:lnTo>
                    <a:pt x="53" y="65"/>
                  </a:lnTo>
                  <a:lnTo>
                    <a:pt x="53" y="59"/>
                  </a:lnTo>
                  <a:lnTo>
                    <a:pt x="58" y="65"/>
                  </a:lnTo>
                  <a:lnTo>
                    <a:pt x="65" y="48"/>
                  </a:lnTo>
                  <a:lnTo>
                    <a:pt x="60" y="46"/>
                  </a:lnTo>
                  <a:lnTo>
                    <a:pt x="60" y="41"/>
                  </a:lnTo>
                  <a:lnTo>
                    <a:pt x="67" y="37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1498" name=""/>
          <p:cNvSpPr/>
          <p:nvPr/>
        </p:nvSpPr>
        <p:spPr>
          <a:xfrm>
            <a:off x="2625840" y="3328920"/>
            <a:ext cx="344520" cy="133560"/>
          </a:xfrm>
          <a:custGeom>
            <a:avLst/>
            <a:gdLst/>
            <a:ahLst/>
            <a:rect l="l" t="t" r="r" b="b"/>
            <a:pathLst>
              <a:path w="217" h="84">
                <a:moveTo>
                  <a:pt x="155" y="38"/>
                </a:moveTo>
                <a:lnTo>
                  <a:pt x="165" y="48"/>
                </a:lnTo>
                <a:lnTo>
                  <a:pt x="186" y="53"/>
                </a:lnTo>
                <a:lnTo>
                  <a:pt x="186" y="62"/>
                </a:lnTo>
                <a:lnTo>
                  <a:pt x="203" y="65"/>
                </a:lnTo>
                <a:lnTo>
                  <a:pt x="217" y="76"/>
                </a:lnTo>
                <a:lnTo>
                  <a:pt x="192" y="84"/>
                </a:lnTo>
                <a:lnTo>
                  <a:pt x="147" y="84"/>
                </a:lnTo>
                <a:lnTo>
                  <a:pt x="145" y="84"/>
                </a:lnTo>
                <a:lnTo>
                  <a:pt x="157" y="70"/>
                </a:lnTo>
                <a:lnTo>
                  <a:pt x="136" y="65"/>
                </a:lnTo>
                <a:lnTo>
                  <a:pt x="124" y="43"/>
                </a:lnTo>
                <a:lnTo>
                  <a:pt x="100" y="41"/>
                </a:lnTo>
                <a:lnTo>
                  <a:pt x="87" y="29"/>
                </a:lnTo>
                <a:lnTo>
                  <a:pt x="58" y="27"/>
                </a:lnTo>
                <a:lnTo>
                  <a:pt x="54" y="22"/>
                </a:lnTo>
                <a:lnTo>
                  <a:pt x="62" y="17"/>
                </a:lnTo>
                <a:lnTo>
                  <a:pt x="58" y="14"/>
                </a:lnTo>
                <a:lnTo>
                  <a:pt x="42" y="14"/>
                </a:lnTo>
                <a:lnTo>
                  <a:pt x="33" y="24"/>
                </a:lnTo>
                <a:lnTo>
                  <a:pt x="21" y="27"/>
                </a:lnTo>
                <a:lnTo>
                  <a:pt x="7" y="36"/>
                </a:lnTo>
                <a:lnTo>
                  <a:pt x="0" y="33"/>
                </a:lnTo>
                <a:lnTo>
                  <a:pt x="7" y="32"/>
                </a:lnTo>
                <a:lnTo>
                  <a:pt x="11" y="17"/>
                </a:lnTo>
                <a:lnTo>
                  <a:pt x="21" y="10"/>
                </a:lnTo>
                <a:lnTo>
                  <a:pt x="48" y="0"/>
                </a:lnTo>
                <a:lnTo>
                  <a:pt x="65" y="0"/>
                </a:lnTo>
                <a:lnTo>
                  <a:pt x="95" y="5"/>
                </a:lnTo>
                <a:lnTo>
                  <a:pt x="110" y="19"/>
                </a:lnTo>
                <a:lnTo>
                  <a:pt x="126" y="22"/>
                </a:lnTo>
                <a:lnTo>
                  <a:pt x="138" y="33"/>
                </a:lnTo>
                <a:lnTo>
                  <a:pt x="155" y="38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1499" name=""/>
          <p:cNvGrpSpPr/>
          <p:nvPr/>
        </p:nvGrpSpPr>
        <p:grpSpPr>
          <a:xfrm>
            <a:off x="2625840" y="3328920"/>
            <a:ext cx="344520" cy="133560"/>
            <a:chOff x="2625840" y="3328920"/>
            <a:chExt cx="344520" cy="133560"/>
          </a:xfrm>
        </p:grpSpPr>
        <p:sp>
          <p:nvSpPr>
            <p:cNvPr id="1500" name=""/>
            <p:cNvSpPr/>
            <p:nvPr/>
          </p:nvSpPr>
          <p:spPr>
            <a:xfrm>
              <a:off x="2625840" y="3328920"/>
              <a:ext cx="344520" cy="133560"/>
            </a:xfrm>
            <a:custGeom>
              <a:avLst/>
              <a:gdLst/>
              <a:ahLst/>
              <a:rect l="l" t="t" r="r" b="b"/>
              <a:pathLst>
                <a:path w="217" h="84">
                  <a:moveTo>
                    <a:pt x="155" y="38"/>
                  </a:moveTo>
                  <a:lnTo>
                    <a:pt x="165" y="48"/>
                  </a:lnTo>
                  <a:lnTo>
                    <a:pt x="186" y="53"/>
                  </a:lnTo>
                  <a:lnTo>
                    <a:pt x="186" y="62"/>
                  </a:lnTo>
                  <a:lnTo>
                    <a:pt x="203" y="65"/>
                  </a:lnTo>
                  <a:lnTo>
                    <a:pt x="217" y="76"/>
                  </a:lnTo>
                  <a:lnTo>
                    <a:pt x="192" y="84"/>
                  </a:lnTo>
                  <a:lnTo>
                    <a:pt x="147" y="84"/>
                  </a:lnTo>
                  <a:lnTo>
                    <a:pt x="145" y="84"/>
                  </a:lnTo>
                  <a:lnTo>
                    <a:pt x="157" y="70"/>
                  </a:lnTo>
                  <a:lnTo>
                    <a:pt x="136" y="65"/>
                  </a:lnTo>
                  <a:lnTo>
                    <a:pt x="124" y="43"/>
                  </a:lnTo>
                  <a:lnTo>
                    <a:pt x="100" y="41"/>
                  </a:lnTo>
                  <a:lnTo>
                    <a:pt x="87" y="29"/>
                  </a:lnTo>
                  <a:lnTo>
                    <a:pt x="58" y="27"/>
                  </a:lnTo>
                  <a:lnTo>
                    <a:pt x="54" y="22"/>
                  </a:lnTo>
                  <a:lnTo>
                    <a:pt x="62" y="17"/>
                  </a:lnTo>
                  <a:lnTo>
                    <a:pt x="58" y="14"/>
                  </a:lnTo>
                  <a:lnTo>
                    <a:pt x="42" y="14"/>
                  </a:lnTo>
                  <a:lnTo>
                    <a:pt x="33" y="24"/>
                  </a:lnTo>
                  <a:lnTo>
                    <a:pt x="21" y="27"/>
                  </a:lnTo>
                  <a:lnTo>
                    <a:pt x="7" y="36"/>
                  </a:lnTo>
                  <a:lnTo>
                    <a:pt x="0" y="33"/>
                  </a:lnTo>
                  <a:lnTo>
                    <a:pt x="7" y="32"/>
                  </a:lnTo>
                  <a:lnTo>
                    <a:pt x="11" y="17"/>
                  </a:lnTo>
                  <a:lnTo>
                    <a:pt x="21" y="10"/>
                  </a:lnTo>
                  <a:lnTo>
                    <a:pt x="48" y="0"/>
                  </a:lnTo>
                  <a:lnTo>
                    <a:pt x="65" y="0"/>
                  </a:lnTo>
                  <a:lnTo>
                    <a:pt x="95" y="5"/>
                  </a:lnTo>
                  <a:lnTo>
                    <a:pt x="110" y="19"/>
                  </a:lnTo>
                  <a:lnTo>
                    <a:pt x="126" y="22"/>
                  </a:lnTo>
                  <a:lnTo>
                    <a:pt x="138" y="33"/>
                  </a:lnTo>
                  <a:lnTo>
                    <a:pt x="155" y="38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501" name=""/>
            <p:cNvSpPr/>
            <p:nvPr/>
          </p:nvSpPr>
          <p:spPr>
            <a:xfrm>
              <a:off x="2625840" y="3328920"/>
              <a:ext cx="344520" cy="133560"/>
            </a:xfrm>
            <a:custGeom>
              <a:avLst/>
              <a:gdLst/>
              <a:ahLst/>
              <a:rect l="l" t="t" r="r" b="b"/>
              <a:pathLst>
                <a:path w="217" h="84">
                  <a:moveTo>
                    <a:pt x="155" y="38"/>
                  </a:moveTo>
                  <a:lnTo>
                    <a:pt x="165" y="48"/>
                  </a:lnTo>
                  <a:lnTo>
                    <a:pt x="186" y="53"/>
                  </a:lnTo>
                  <a:lnTo>
                    <a:pt x="186" y="62"/>
                  </a:lnTo>
                  <a:lnTo>
                    <a:pt x="203" y="65"/>
                  </a:lnTo>
                  <a:lnTo>
                    <a:pt x="217" y="76"/>
                  </a:lnTo>
                  <a:lnTo>
                    <a:pt x="192" y="84"/>
                  </a:lnTo>
                  <a:lnTo>
                    <a:pt x="147" y="84"/>
                  </a:lnTo>
                  <a:lnTo>
                    <a:pt x="145" y="84"/>
                  </a:lnTo>
                  <a:lnTo>
                    <a:pt x="157" y="70"/>
                  </a:lnTo>
                  <a:lnTo>
                    <a:pt x="136" y="65"/>
                  </a:lnTo>
                  <a:lnTo>
                    <a:pt x="124" y="43"/>
                  </a:lnTo>
                  <a:lnTo>
                    <a:pt x="100" y="41"/>
                  </a:lnTo>
                  <a:lnTo>
                    <a:pt x="87" y="29"/>
                  </a:lnTo>
                  <a:lnTo>
                    <a:pt x="58" y="27"/>
                  </a:lnTo>
                  <a:lnTo>
                    <a:pt x="54" y="22"/>
                  </a:lnTo>
                  <a:lnTo>
                    <a:pt x="62" y="17"/>
                  </a:lnTo>
                  <a:lnTo>
                    <a:pt x="58" y="14"/>
                  </a:lnTo>
                  <a:lnTo>
                    <a:pt x="42" y="14"/>
                  </a:lnTo>
                  <a:lnTo>
                    <a:pt x="33" y="24"/>
                  </a:lnTo>
                  <a:lnTo>
                    <a:pt x="21" y="27"/>
                  </a:lnTo>
                  <a:lnTo>
                    <a:pt x="7" y="36"/>
                  </a:lnTo>
                  <a:lnTo>
                    <a:pt x="0" y="33"/>
                  </a:lnTo>
                  <a:lnTo>
                    <a:pt x="7" y="32"/>
                  </a:lnTo>
                  <a:lnTo>
                    <a:pt x="11" y="17"/>
                  </a:lnTo>
                  <a:lnTo>
                    <a:pt x="21" y="10"/>
                  </a:lnTo>
                  <a:lnTo>
                    <a:pt x="48" y="0"/>
                  </a:lnTo>
                  <a:lnTo>
                    <a:pt x="65" y="0"/>
                  </a:lnTo>
                  <a:lnTo>
                    <a:pt x="95" y="5"/>
                  </a:lnTo>
                  <a:lnTo>
                    <a:pt x="110" y="19"/>
                  </a:lnTo>
                  <a:lnTo>
                    <a:pt x="126" y="22"/>
                  </a:lnTo>
                  <a:lnTo>
                    <a:pt x="138" y="33"/>
                  </a:lnTo>
                  <a:lnTo>
                    <a:pt x="155" y="38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1502" name=""/>
          <p:cNvSpPr/>
          <p:nvPr/>
        </p:nvSpPr>
        <p:spPr>
          <a:xfrm>
            <a:off x="2822400" y="3354480"/>
            <a:ext cx="33480" cy="27000"/>
          </a:xfrm>
          <a:custGeom>
            <a:avLst/>
            <a:gdLst/>
            <a:ahLst/>
            <a:rect l="l" t="t" r="r" b="b"/>
            <a:pathLst>
              <a:path w="21" h="17">
                <a:moveTo>
                  <a:pt x="14" y="8"/>
                </a:moveTo>
                <a:lnTo>
                  <a:pt x="21" y="13"/>
                </a:lnTo>
                <a:lnTo>
                  <a:pt x="21" y="17"/>
                </a:lnTo>
                <a:lnTo>
                  <a:pt x="19" y="17"/>
                </a:lnTo>
                <a:lnTo>
                  <a:pt x="0" y="0"/>
                </a:lnTo>
                <a:lnTo>
                  <a:pt x="14" y="8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9800" bIns="-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1503" name=""/>
          <p:cNvGrpSpPr/>
          <p:nvPr/>
        </p:nvGrpSpPr>
        <p:grpSpPr>
          <a:xfrm>
            <a:off x="2822400" y="3354480"/>
            <a:ext cx="33480" cy="27000"/>
            <a:chOff x="2822400" y="3354480"/>
            <a:chExt cx="33480" cy="27000"/>
          </a:xfrm>
        </p:grpSpPr>
        <p:sp>
          <p:nvSpPr>
            <p:cNvPr id="1504" name=""/>
            <p:cNvSpPr/>
            <p:nvPr/>
          </p:nvSpPr>
          <p:spPr>
            <a:xfrm>
              <a:off x="2822400" y="3354480"/>
              <a:ext cx="33480" cy="27000"/>
            </a:xfrm>
            <a:custGeom>
              <a:avLst/>
              <a:gdLst/>
              <a:ahLst/>
              <a:rect l="l" t="t" r="r" b="b"/>
              <a:pathLst>
                <a:path w="21" h="17">
                  <a:moveTo>
                    <a:pt x="14" y="8"/>
                  </a:moveTo>
                  <a:lnTo>
                    <a:pt x="21" y="13"/>
                  </a:lnTo>
                  <a:lnTo>
                    <a:pt x="21" y="17"/>
                  </a:lnTo>
                  <a:lnTo>
                    <a:pt x="19" y="17"/>
                  </a:lnTo>
                  <a:lnTo>
                    <a:pt x="0" y="0"/>
                  </a:lnTo>
                  <a:lnTo>
                    <a:pt x="14" y="8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19800" bIns="-19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505" name=""/>
            <p:cNvSpPr/>
            <p:nvPr/>
          </p:nvSpPr>
          <p:spPr>
            <a:xfrm>
              <a:off x="2822400" y="3354480"/>
              <a:ext cx="33480" cy="27000"/>
            </a:xfrm>
            <a:custGeom>
              <a:avLst/>
              <a:gdLst/>
              <a:ahLst/>
              <a:rect l="l" t="t" r="r" b="b"/>
              <a:pathLst>
                <a:path w="21" h="17">
                  <a:moveTo>
                    <a:pt x="14" y="8"/>
                  </a:moveTo>
                  <a:lnTo>
                    <a:pt x="21" y="13"/>
                  </a:lnTo>
                  <a:lnTo>
                    <a:pt x="21" y="17"/>
                  </a:lnTo>
                  <a:lnTo>
                    <a:pt x="19" y="17"/>
                  </a:lnTo>
                  <a:lnTo>
                    <a:pt x="0" y="0"/>
                  </a:lnTo>
                  <a:lnTo>
                    <a:pt x="14" y="8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19800" bIns="-19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1506" name=""/>
          <p:cNvSpPr/>
          <p:nvPr/>
        </p:nvSpPr>
        <p:spPr>
          <a:xfrm>
            <a:off x="2678040" y="3381480"/>
            <a:ext cx="17640" cy="20520"/>
          </a:xfrm>
          <a:custGeom>
            <a:avLst/>
            <a:gdLst/>
            <a:ahLst/>
            <a:rect l="l" t="t" r="r" b="b"/>
            <a:pathLst>
              <a:path w="11" h="13">
                <a:moveTo>
                  <a:pt x="9" y="0"/>
                </a:moveTo>
                <a:lnTo>
                  <a:pt x="11" y="10"/>
                </a:lnTo>
                <a:lnTo>
                  <a:pt x="0" y="13"/>
                </a:lnTo>
                <a:lnTo>
                  <a:pt x="4" y="0"/>
                </a:lnTo>
                <a:lnTo>
                  <a:pt x="9" y="0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6280" bIns="-262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1507" name=""/>
          <p:cNvGrpSpPr/>
          <p:nvPr/>
        </p:nvGrpSpPr>
        <p:grpSpPr>
          <a:xfrm>
            <a:off x="2678040" y="3381480"/>
            <a:ext cx="17640" cy="20520"/>
            <a:chOff x="2678040" y="3381480"/>
            <a:chExt cx="17640" cy="20520"/>
          </a:xfrm>
        </p:grpSpPr>
        <p:sp>
          <p:nvSpPr>
            <p:cNvPr id="1508" name=""/>
            <p:cNvSpPr/>
            <p:nvPr/>
          </p:nvSpPr>
          <p:spPr>
            <a:xfrm>
              <a:off x="2678040" y="3381480"/>
              <a:ext cx="17640" cy="20520"/>
            </a:xfrm>
            <a:custGeom>
              <a:avLst/>
              <a:gdLst/>
              <a:ahLst/>
              <a:rect l="l" t="t" r="r" b="b"/>
              <a:pathLst>
                <a:path w="11" h="13">
                  <a:moveTo>
                    <a:pt x="9" y="0"/>
                  </a:moveTo>
                  <a:lnTo>
                    <a:pt x="11" y="10"/>
                  </a:lnTo>
                  <a:lnTo>
                    <a:pt x="0" y="13"/>
                  </a:lnTo>
                  <a:lnTo>
                    <a:pt x="4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6280" bIns="-262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509" name=""/>
            <p:cNvSpPr/>
            <p:nvPr/>
          </p:nvSpPr>
          <p:spPr>
            <a:xfrm>
              <a:off x="2678040" y="3381480"/>
              <a:ext cx="17640" cy="20520"/>
            </a:xfrm>
            <a:custGeom>
              <a:avLst/>
              <a:gdLst/>
              <a:ahLst/>
              <a:rect l="l" t="t" r="r" b="b"/>
              <a:pathLst>
                <a:path w="11" h="13">
                  <a:moveTo>
                    <a:pt x="9" y="0"/>
                  </a:moveTo>
                  <a:lnTo>
                    <a:pt x="11" y="10"/>
                  </a:lnTo>
                  <a:lnTo>
                    <a:pt x="0" y="13"/>
                  </a:lnTo>
                  <a:lnTo>
                    <a:pt x="4" y="0"/>
                  </a:lnTo>
                  <a:lnTo>
                    <a:pt x="9" y="0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6280" bIns="-262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1510" name=""/>
          <p:cNvSpPr/>
          <p:nvPr/>
        </p:nvSpPr>
        <p:spPr>
          <a:xfrm>
            <a:off x="3046320" y="3462480"/>
            <a:ext cx="111240" cy="87120"/>
          </a:xfrm>
          <a:custGeom>
            <a:avLst/>
            <a:gdLst/>
            <a:ahLst/>
            <a:rect l="l" t="t" r="r" b="b"/>
            <a:pathLst>
              <a:path w="70" h="55">
                <a:moveTo>
                  <a:pt x="0" y="0"/>
                </a:moveTo>
                <a:lnTo>
                  <a:pt x="4" y="17"/>
                </a:lnTo>
                <a:lnTo>
                  <a:pt x="0" y="33"/>
                </a:lnTo>
                <a:lnTo>
                  <a:pt x="0" y="46"/>
                </a:lnTo>
                <a:lnTo>
                  <a:pt x="7" y="55"/>
                </a:lnTo>
                <a:lnTo>
                  <a:pt x="21" y="36"/>
                </a:lnTo>
                <a:lnTo>
                  <a:pt x="25" y="43"/>
                </a:lnTo>
                <a:lnTo>
                  <a:pt x="45" y="36"/>
                </a:lnTo>
                <a:lnTo>
                  <a:pt x="66" y="41"/>
                </a:lnTo>
                <a:lnTo>
                  <a:pt x="70" y="31"/>
                </a:lnTo>
                <a:lnTo>
                  <a:pt x="60" y="22"/>
                </a:lnTo>
                <a:lnTo>
                  <a:pt x="45" y="19"/>
                </a:lnTo>
                <a:lnTo>
                  <a:pt x="51" y="14"/>
                </a:lnTo>
                <a:lnTo>
                  <a:pt x="42" y="12"/>
                </a:lnTo>
                <a:lnTo>
                  <a:pt x="37" y="5"/>
                </a:lnTo>
                <a:lnTo>
                  <a:pt x="21" y="0"/>
                </a:lnTo>
                <a:lnTo>
                  <a:pt x="0" y="0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0320" bIns="403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1511" name=""/>
          <p:cNvGrpSpPr/>
          <p:nvPr/>
        </p:nvGrpSpPr>
        <p:grpSpPr>
          <a:xfrm>
            <a:off x="3046320" y="3462480"/>
            <a:ext cx="111240" cy="87120"/>
            <a:chOff x="3046320" y="3462480"/>
            <a:chExt cx="111240" cy="87120"/>
          </a:xfrm>
        </p:grpSpPr>
        <p:sp>
          <p:nvSpPr>
            <p:cNvPr id="1512" name=""/>
            <p:cNvSpPr/>
            <p:nvPr/>
          </p:nvSpPr>
          <p:spPr>
            <a:xfrm>
              <a:off x="3046320" y="3462480"/>
              <a:ext cx="111240" cy="87120"/>
            </a:xfrm>
            <a:custGeom>
              <a:avLst/>
              <a:gdLst/>
              <a:ahLst/>
              <a:rect l="l" t="t" r="r" b="b"/>
              <a:pathLst>
                <a:path w="70" h="55">
                  <a:moveTo>
                    <a:pt x="0" y="0"/>
                  </a:moveTo>
                  <a:lnTo>
                    <a:pt x="4" y="17"/>
                  </a:lnTo>
                  <a:lnTo>
                    <a:pt x="0" y="33"/>
                  </a:lnTo>
                  <a:lnTo>
                    <a:pt x="0" y="46"/>
                  </a:lnTo>
                  <a:lnTo>
                    <a:pt x="7" y="55"/>
                  </a:lnTo>
                  <a:lnTo>
                    <a:pt x="21" y="36"/>
                  </a:lnTo>
                  <a:lnTo>
                    <a:pt x="25" y="43"/>
                  </a:lnTo>
                  <a:lnTo>
                    <a:pt x="45" y="36"/>
                  </a:lnTo>
                  <a:lnTo>
                    <a:pt x="66" y="41"/>
                  </a:lnTo>
                  <a:lnTo>
                    <a:pt x="70" y="31"/>
                  </a:lnTo>
                  <a:lnTo>
                    <a:pt x="60" y="22"/>
                  </a:lnTo>
                  <a:lnTo>
                    <a:pt x="45" y="19"/>
                  </a:lnTo>
                  <a:lnTo>
                    <a:pt x="51" y="14"/>
                  </a:lnTo>
                  <a:lnTo>
                    <a:pt x="42" y="12"/>
                  </a:lnTo>
                  <a:lnTo>
                    <a:pt x="37" y="5"/>
                  </a:lnTo>
                  <a:lnTo>
                    <a:pt x="2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0320" bIns="403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513" name=""/>
            <p:cNvSpPr/>
            <p:nvPr/>
          </p:nvSpPr>
          <p:spPr>
            <a:xfrm>
              <a:off x="3046320" y="3462480"/>
              <a:ext cx="111240" cy="87120"/>
            </a:xfrm>
            <a:custGeom>
              <a:avLst/>
              <a:gdLst/>
              <a:ahLst/>
              <a:rect l="l" t="t" r="r" b="b"/>
              <a:pathLst>
                <a:path w="70" h="55">
                  <a:moveTo>
                    <a:pt x="0" y="0"/>
                  </a:moveTo>
                  <a:lnTo>
                    <a:pt x="4" y="17"/>
                  </a:lnTo>
                  <a:lnTo>
                    <a:pt x="0" y="33"/>
                  </a:lnTo>
                  <a:lnTo>
                    <a:pt x="0" y="46"/>
                  </a:lnTo>
                  <a:lnTo>
                    <a:pt x="7" y="55"/>
                  </a:lnTo>
                  <a:lnTo>
                    <a:pt x="21" y="36"/>
                  </a:lnTo>
                  <a:lnTo>
                    <a:pt x="25" y="43"/>
                  </a:lnTo>
                  <a:lnTo>
                    <a:pt x="45" y="36"/>
                  </a:lnTo>
                  <a:lnTo>
                    <a:pt x="66" y="41"/>
                  </a:lnTo>
                  <a:lnTo>
                    <a:pt x="70" y="31"/>
                  </a:lnTo>
                  <a:lnTo>
                    <a:pt x="60" y="22"/>
                  </a:lnTo>
                  <a:lnTo>
                    <a:pt x="45" y="19"/>
                  </a:lnTo>
                  <a:lnTo>
                    <a:pt x="51" y="14"/>
                  </a:lnTo>
                  <a:lnTo>
                    <a:pt x="42" y="12"/>
                  </a:lnTo>
                  <a:lnTo>
                    <a:pt x="37" y="5"/>
                  </a:lnTo>
                  <a:lnTo>
                    <a:pt x="21" y="0"/>
                  </a:lnTo>
                  <a:lnTo>
                    <a:pt x="0" y="0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0320" bIns="403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1514" name=""/>
          <p:cNvSpPr/>
          <p:nvPr/>
        </p:nvSpPr>
        <p:spPr>
          <a:xfrm>
            <a:off x="2454120" y="3675240"/>
            <a:ext cx="78120" cy="47520"/>
          </a:xfrm>
          <a:custGeom>
            <a:avLst/>
            <a:gdLst/>
            <a:ahLst/>
            <a:rect l="l" t="t" r="r" b="b"/>
            <a:pathLst>
              <a:path w="49" h="30">
                <a:moveTo>
                  <a:pt x="0" y="18"/>
                </a:moveTo>
                <a:lnTo>
                  <a:pt x="30" y="30"/>
                </a:lnTo>
                <a:lnTo>
                  <a:pt x="40" y="30"/>
                </a:lnTo>
                <a:lnTo>
                  <a:pt x="49" y="25"/>
                </a:lnTo>
                <a:lnTo>
                  <a:pt x="47" y="13"/>
                </a:lnTo>
                <a:lnTo>
                  <a:pt x="35" y="13"/>
                </a:lnTo>
                <a:lnTo>
                  <a:pt x="16" y="0"/>
                </a:lnTo>
                <a:lnTo>
                  <a:pt x="0" y="18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720" bIns="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1515" name=""/>
          <p:cNvGrpSpPr/>
          <p:nvPr/>
        </p:nvGrpSpPr>
        <p:grpSpPr>
          <a:xfrm>
            <a:off x="2454120" y="3675240"/>
            <a:ext cx="78120" cy="47520"/>
            <a:chOff x="2454120" y="3675240"/>
            <a:chExt cx="78120" cy="47520"/>
          </a:xfrm>
        </p:grpSpPr>
        <p:sp>
          <p:nvSpPr>
            <p:cNvPr id="1516" name=""/>
            <p:cNvSpPr/>
            <p:nvPr/>
          </p:nvSpPr>
          <p:spPr>
            <a:xfrm>
              <a:off x="2454120" y="3675240"/>
              <a:ext cx="78120" cy="47520"/>
            </a:xfrm>
            <a:custGeom>
              <a:avLst/>
              <a:gdLst/>
              <a:ahLst/>
              <a:rect l="l" t="t" r="r" b="b"/>
              <a:pathLst>
                <a:path w="49" h="30">
                  <a:moveTo>
                    <a:pt x="0" y="18"/>
                  </a:moveTo>
                  <a:lnTo>
                    <a:pt x="30" y="30"/>
                  </a:lnTo>
                  <a:lnTo>
                    <a:pt x="40" y="30"/>
                  </a:lnTo>
                  <a:lnTo>
                    <a:pt x="49" y="25"/>
                  </a:lnTo>
                  <a:lnTo>
                    <a:pt x="47" y="13"/>
                  </a:lnTo>
                  <a:lnTo>
                    <a:pt x="35" y="13"/>
                  </a:lnTo>
                  <a:lnTo>
                    <a:pt x="16" y="0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720" bIns="7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517" name=""/>
            <p:cNvSpPr/>
            <p:nvPr/>
          </p:nvSpPr>
          <p:spPr>
            <a:xfrm>
              <a:off x="2454120" y="3675240"/>
              <a:ext cx="78120" cy="47520"/>
            </a:xfrm>
            <a:custGeom>
              <a:avLst/>
              <a:gdLst/>
              <a:ahLst/>
              <a:rect l="l" t="t" r="r" b="b"/>
              <a:pathLst>
                <a:path w="49" h="30">
                  <a:moveTo>
                    <a:pt x="0" y="18"/>
                  </a:moveTo>
                  <a:lnTo>
                    <a:pt x="30" y="30"/>
                  </a:lnTo>
                  <a:lnTo>
                    <a:pt x="40" y="30"/>
                  </a:lnTo>
                  <a:lnTo>
                    <a:pt x="49" y="25"/>
                  </a:lnTo>
                  <a:lnTo>
                    <a:pt x="47" y="13"/>
                  </a:lnTo>
                  <a:lnTo>
                    <a:pt x="35" y="13"/>
                  </a:lnTo>
                  <a:lnTo>
                    <a:pt x="16" y="0"/>
                  </a:lnTo>
                  <a:lnTo>
                    <a:pt x="0" y="18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720" bIns="7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1518" name=""/>
          <p:cNvSpPr/>
          <p:nvPr/>
        </p:nvSpPr>
        <p:spPr>
          <a:xfrm>
            <a:off x="2387520" y="3541680"/>
            <a:ext cx="123840" cy="162000"/>
          </a:xfrm>
          <a:custGeom>
            <a:avLst/>
            <a:gdLst/>
            <a:ahLst/>
            <a:rect l="l" t="t" r="r" b="b"/>
            <a:pathLst>
              <a:path w="78" h="102">
                <a:moveTo>
                  <a:pt x="78" y="51"/>
                </a:moveTo>
                <a:lnTo>
                  <a:pt x="68" y="46"/>
                </a:lnTo>
                <a:lnTo>
                  <a:pt x="60" y="46"/>
                </a:lnTo>
                <a:lnTo>
                  <a:pt x="62" y="0"/>
                </a:lnTo>
                <a:lnTo>
                  <a:pt x="29" y="0"/>
                </a:lnTo>
                <a:lnTo>
                  <a:pt x="26" y="13"/>
                </a:lnTo>
                <a:lnTo>
                  <a:pt x="14" y="10"/>
                </a:lnTo>
                <a:lnTo>
                  <a:pt x="31" y="27"/>
                </a:lnTo>
                <a:lnTo>
                  <a:pt x="35" y="41"/>
                </a:lnTo>
                <a:lnTo>
                  <a:pt x="16" y="43"/>
                </a:lnTo>
                <a:lnTo>
                  <a:pt x="4" y="68"/>
                </a:lnTo>
                <a:lnTo>
                  <a:pt x="0" y="80"/>
                </a:lnTo>
                <a:lnTo>
                  <a:pt x="19" y="97"/>
                </a:lnTo>
                <a:lnTo>
                  <a:pt x="43" y="102"/>
                </a:lnTo>
                <a:lnTo>
                  <a:pt x="58" y="84"/>
                </a:lnTo>
                <a:lnTo>
                  <a:pt x="62" y="78"/>
                </a:lnTo>
                <a:lnTo>
                  <a:pt x="60" y="70"/>
                </a:lnTo>
                <a:lnTo>
                  <a:pt x="78" y="56"/>
                </a:lnTo>
                <a:lnTo>
                  <a:pt x="78" y="51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1519" name=""/>
          <p:cNvGrpSpPr/>
          <p:nvPr/>
        </p:nvGrpSpPr>
        <p:grpSpPr>
          <a:xfrm>
            <a:off x="2387520" y="3541680"/>
            <a:ext cx="123840" cy="162000"/>
            <a:chOff x="2387520" y="3541680"/>
            <a:chExt cx="123840" cy="162000"/>
          </a:xfrm>
        </p:grpSpPr>
        <p:sp>
          <p:nvSpPr>
            <p:cNvPr id="1520" name=""/>
            <p:cNvSpPr/>
            <p:nvPr/>
          </p:nvSpPr>
          <p:spPr>
            <a:xfrm>
              <a:off x="2387520" y="3541680"/>
              <a:ext cx="123840" cy="162000"/>
            </a:xfrm>
            <a:custGeom>
              <a:avLst/>
              <a:gdLst/>
              <a:ahLst/>
              <a:rect l="l" t="t" r="r" b="b"/>
              <a:pathLst>
                <a:path w="78" h="102">
                  <a:moveTo>
                    <a:pt x="78" y="51"/>
                  </a:moveTo>
                  <a:lnTo>
                    <a:pt x="68" y="46"/>
                  </a:lnTo>
                  <a:lnTo>
                    <a:pt x="60" y="46"/>
                  </a:lnTo>
                  <a:lnTo>
                    <a:pt x="62" y="0"/>
                  </a:lnTo>
                  <a:lnTo>
                    <a:pt x="29" y="0"/>
                  </a:lnTo>
                  <a:lnTo>
                    <a:pt x="26" y="13"/>
                  </a:lnTo>
                  <a:lnTo>
                    <a:pt x="14" y="10"/>
                  </a:lnTo>
                  <a:lnTo>
                    <a:pt x="31" y="27"/>
                  </a:lnTo>
                  <a:lnTo>
                    <a:pt x="35" y="41"/>
                  </a:lnTo>
                  <a:lnTo>
                    <a:pt x="16" y="43"/>
                  </a:lnTo>
                  <a:lnTo>
                    <a:pt x="4" y="68"/>
                  </a:lnTo>
                  <a:lnTo>
                    <a:pt x="0" y="80"/>
                  </a:lnTo>
                  <a:lnTo>
                    <a:pt x="19" y="97"/>
                  </a:lnTo>
                  <a:lnTo>
                    <a:pt x="43" y="102"/>
                  </a:lnTo>
                  <a:lnTo>
                    <a:pt x="58" y="84"/>
                  </a:lnTo>
                  <a:lnTo>
                    <a:pt x="62" y="78"/>
                  </a:lnTo>
                  <a:lnTo>
                    <a:pt x="60" y="70"/>
                  </a:lnTo>
                  <a:lnTo>
                    <a:pt x="78" y="56"/>
                  </a:lnTo>
                  <a:lnTo>
                    <a:pt x="78" y="51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521" name=""/>
            <p:cNvSpPr/>
            <p:nvPr/>
          </p:nvSpPr>
          <p:spPr>
            <a:xfrm>
              <a:off x="2387520" y="3541680"/>
              <a:ext cx="123840" cy="162000"/>
            </a:xfrm>
            <a:custGeom>
              <a:avLst/>
              <a:gdLst/>
              <a:ahLst/>
              <a:rect l="l" t="t" r="r" b="b"/>
              <a:pathLst>
                <a:path w="78" h="102">
                  <a:moveTo>
                    <a:pt x="78" y="51"/>
                  </a:moveTo>
                  <a:lnTo>
                    <a:pt x="68" y="46"/>
                  </a:lnTo>
                  <a:lnTo>
                    <a:pt x="60" y="46"/>
                  </a:lnTo>
                  <a:lnTo>
                    <a:pt x="62" y="0"/>
                  </a:lnTo>
                  <a:lnTo>
                    <a:pt x="29" y="0"/>
                  </a:lnTo>
                  <a:lnTo>
                    <a:pt x="26" y="13"/>
                  </a:lnTo>
                  <a:lnTo>
                    <a:pt x="14" y="10"/>
                  </a:lnTo>
                  <a:lnTo>
                    <a:pt x="31" y="27"/>
                  </a:lnTo>
                  <a:lnTo>
                    <a:pt x="35" y="41"/>
                  </a:lnTo>
                  <a:lnTo>
                    <a:pt x="16" y="43"/>
                  </a:lnTo>
                  <a:lnTo>
                    <a:pt x="4" y="68"/>
                  </a:lnTo>
                  <a:lnTo>
                    <a:pt x="0" y="80"/>
                  </a:lnTo>
                  <a:lnTo>
                    <a:pt x="19" y="97"/>
                  </a:lnTo>
                  <a:lnTo>
                    <a:pt x="43" y="102"/>
                  </a:lnTo>
                  <a:lnTo>
                    <a:pt x="58" y="84"/>
                  </a:lnTo>
                  <a:lnTo>
                    <a:pt x="62" y="78"/>
                  </a:lnTo>
                  <a:lnTo>
                    <a:pt x="60" y="70"/>
                  </a:lnTo>
                  <a:lnTo>
                    <a:pt x="78" y="56"/>
                  </a:lnTo>
                  <a:lnTo>
                    <a:pt x="78" y="51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1522" name=""/>
          <p:cNvSpPr/>
          <p:nvPr/>
        </p:nvSpPr>
        <p:spPr>
          <a:xfrm>
            <a:off x="2997360" y="3500280"/>
            <a:ext cx="15840" cy="7920"/>
          </a:xfrm>
          <a:custGeom>
            <a:avLst/>
            <a:gdLst/>
            <a:ahLst/>
            <a:rect l="l" t="t" r="r" b="b"/>
            <a:pathLst>
              <a:path w="10" h="5">
                <a:moveTo>
                  <a:pt x="7" y="0"/>
                </a:moveTo>
                <a:lnTo>
                  <a:pt x="10" y="5"/>
                </a:lnTo>
                <a:lnTo>
                  <a:pt x="2" y="2"/>
                </a:lnTo>
                <a:lnTo>
                  <a:pt x="0" y="0"/>
                </a:lnTo>
                <a:lnTo>
                  <a:pt x="7" y="0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1523" name=""/>
          <p:cNvGrpSpPr/>
          <p:nvPr/>
        </p:nvGrpSpPr>
        <p:grpSpPr>
          <a:xfrm>
            <a:off x="2997360" y="3500280"/>
            <a:ext cx="15840" cy="7920"/>
            <a:chOff x="2997360" y="3500280"/>
            <a:chExt cx="15840" cy="7920"/>
          </a:xfrm>
        </p:grpSpPr>
        <p:sp>
          <p:nvSpPr>
            <p:cNvPr id="1524" name=""/>
            <p:cNvSpPr/>
            <p:nvPr/>
          </p:nvSpPr>
          <p:spPr>
            <a:xfrm>
              <a:off x="2997360" y="3500280"/>
              <a:ext cx="15840" cy="7920"/>
            </a:xfrm>
            <a:custGeom>
              <a:avLst/>
              <a:gdLst/>
              <a:ahLst/>
              <a:rect l="l" t="t" r="r" b="b"/>
              <a:pathLst>
                <a:path w="10" h="5">
                  <a:moveTo>
                    <a:pt x="7" y="0"/>
                  </a:moveTo>
                  <a:lnTo>
                    <a:pt x="10" y="5"/>
                  </a:lnTo>
                  <a:lnTo>
                    <a:pt x="2" y="2"/>
                  </a:lnTo>
                  <a:lnTo>
                    <a:pt x="0" y="0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8880" bIns="-388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525" name=""/>
            <p:cNvSpPr/>
            <p:nvPr/>
          </p:nvSpPr>
          <p:spPr>
            <a:xfrm>
              <a:off x="2997360" y="3500280"/>
              <a:ext cx="15840" cy="7920"/>
            </a:xfrm>
            <a:custGeom>
              <a:avLst/>
              <a:gdLst/>
              <a:ahLst/>
              <a:rect l="l" t="t" r="r" b="b"/>
              <a:pathLst>
                <a:path w="10" h="5">
                  <a:moveTo>
                    <a:pt x="7" y="0"/>
                  </a:moveTo>
                  <a:lnTo>
                    <a:pt x="10" y="5"/>
                  </a:lnTo>
                  <a:lnTo>
                    <a:pt x="2" y="2"/>
                  </a:lnTo>
                  <a:lnTo>
                    <a:pt x="0" y="0"/>
                  </a:lnTo>
                  <a:lnTo>
                    <a:pt x="7" y="0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8880" bIns="-388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1526" name=""/>
          <p:cNvGrpSpPr/>
          <p:nvPr/>
        </p:nvGrpSpPr>
        <p:grpSpPr>
          <a:xfrm>
            <a:off x="3009960" y="3454560"/>
            <a:ext cx="6120" cy="2880"/>
            <a:chOff x="3009960" y="3454560"/>
            <a:chExt cx="6120" cy="2880"/>
          </a:xfrm>
        </p:grpSpPr>
        <p:sp>
          <p:nvSpPr>
            <p:cNvPr id="1527" name=""/>
            <p:cNvSpPr/>
            <p:nvPr/>
          </p:nvSpPr>
          <p:spPr>
            <a:xfrm>
              <a:off x="3009960" y="3454560"/>
              <a:ext cx="6120" cy="2880"/>
            </a:xfrm>
            <a:custGeom>
              <a:avLst/>
              <a:gdLst/>
              <a:ahLst/>
              <a:rect l="l" t="t" r="r" b="b"/>
              <a:pathLst>
                <a:path w="4" h="2">
                  <a:moveTo>
                    <a:pt x="2" y="0"/>
                  </a:moveTo>
                  <a:lnTo>
                    <a:pt x="4" y="2"/>
                  </a:lnTo>
                  <a:lnTo>
                    <a:pt x="0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43920" bIns="-439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528" name=""/>
            <p:cNvSpPr/>
            <p:nvPr/>
          </p:nvSpPr>
          <p:spPr>
            <a:xfrm>
              <a:off x="3009960" y="3454560"/>
              <a:ext cx="6120" cy="2880"/>
            </a:xfrm>
            <a:custGeom>
              <a:avLst/>
              <a:gdLst/>
              <a:ahLst/>
              <a:rect l="l" t="t" r="r" b="b"/>
              <a:pathLst>
                <a:path w="4" h="2">
                  <a:moveTo>
                    <a:pt x="2" y="0"/>
                  </a:moveTo>
                  <a:lnTo>
                    <a:pt x="4" y="2"/>
                  </a:lnTo>
                  <a:lnTo>
                    <a:pt x="0" y="2"/>
                  </a:lnTo>
                  <a:lnTo>
                    <a:pt x="2" y="0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43920" bIns="-439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1529" name=""/>
          <p:cNvSpPr/>
          <p:nvPr/>
        </p:nvSpPr>
        <p:spPr>
          <a:xfrm>
            <a:off x="2963880" y="3457440"/>
            <a:ext cx="88920" cy="77760"/>
          </a:xfrm>
          <a:custGeom>
            <a:avLst/>
            <a:gdLst/>
            <a:ahLst/>
            <a:rect l="l" t="t" r="r" b="b"/>
            <a:pathLst>
              <a:path w="56" h="49">
                <a:moveTo>
                  <a:pt x="52" y="3"/>
                </a:moveTo>
                <a:lnTo>
                  <a:pt x="56" y="19"/>
                </a:lnTo>
                <a:lnTo>
                  <a:pt x="52" y="36"/>
                </a:lnTo>
                <a:lnTo>
                  <a:pt x="52" y="49"/>
                </a:lnTo>
                <a:lnTo>
                  <a:pt x="44" y="44"/>
                </a:lnTo>
                <a:lnTo>
                  <a:pt x="31" y="49"/>
                </a:lnTo>
                <a:lnTo>
                  <a:pt x="16" y="44"/>
                </a:lnTo>
                <a:lnTo>
                  <a:pt x="10" y="49"/>
                </a:lnTo>
                <a:lnTo>
                  <a:pt x="0" y="39"/>
                </a:lnTo>
                <a:lnTo>
                  <a:pt x="0" y="36"/>
                </a:lnTo>
                <a:lnTo>
                  <a:pt x="40" y="36"/>
                </a:lnTo>
                <a:lnTo>
                  <a:pt x="40" y="32"/>
                </a:lnTo>
                <a:lnTo>
                  <a:pt x="31" y="27"/>
                </a:lnTo>
                <a:lnTo>
                  <a:pt x="31" y="13"/>
                </a:lnTo>
                <a:lnTo>
                  <a:pt x="19" y="8"/>
                </a:lnTo>
                <a:lnTo>
                  <a:pt x="29" y="0"/>
                </a:lnTo>
                <a:lnTo>
                  <a:pt x="42" y="8"/>
                </a:lnTo>
                <a:lnTo>
                  <a:pt x="52" y="3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30960" bIns="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1530" name=""/>
          <p:cNvGrpSpPr/>
          <p:nvPr/>
        </p:nvGrpSpPr>
        <p:grpSpPr>
          <a:xfrm>
            <a:off x="2963880" y="3457440"/>
            <a:ext cx="88920" cy="77760"/>
            <a:chOff x="2963880" y="3457440"/>
            <a:chExt cx="88920" cy="77760"/>
          </a:xfrm>
        </p:grpSpPr>
        <p:sp>
          <p:nvSpPr>
            <p:cNvPr id="1531" name=""/>
            <p:cNvSpPr/>
            <p:nvPr/>
          </p:nvSpPr>
          <p:spPr>
            <a:xfrm>
              <a:off x="2963880" y="3457440"/>
              <a:ext cx="88920" cy="77760"/>
            </a:xfrm>
            <a:custGeom>
              <a:avLst/>
              <a:gdLst/>
              <a:ahLst/>
              <a:rect l="l" t="t" r="r" b="b"/>
              <a:pathLst>
                <a:path w="56" h="49">
                  <a:moveTo>
                    <a:pt x="52" y="3"/>
                  </a:moveTo>
                  <a:lnTo>
                    <a:pt x="56" y="19"/>
                  </a:lnTo>
                  <a:lnTo>
                    <a:pt x="52" y="36"/>
                  </a:lnTo>
                  <a:lnTo>
                    <a:pt x="52" y="49"/>
                  </a:lnTo>
                  <a:lnTo>
                    <a:pt x="44" y="44"/>
                  </a:lnTo>
                  <a:lnTo>
                    <a:pt x="31" y="49"/>
                  </a:lnTo>
                  <a:lnTo>
                    <a:pt x="16" y="44"/>
                  </a:lnTo>
                  <a:lnTo>
                    <a:pt x="10" y="49"/>
                  </a:lnTo>
                  <a:lnTo>
                    <a:pt x="0" y="39"/>
                  </a:lnTo>
                  <a:lnTo>
                    <a:pt x="0" y="36"/>
                  </a:lnTo>
                  <a:lnTo>
                    <a:pt x="40" y="36"/>
                  </a:lnTo>
                  <a:lnTo>
                    <a:pt x="40" y="32"/>
                  </a:lnTo>
                  <a:lnTo>
                    <a:pt x="31" y="27"/>
                  </a:lnTo>
                  <a:lnTo>
                    <a:pt x="31" y="13"/>
                  </a:lnTo>
                  <a:lnTo>
                    <a:pt x="19" y="8"/>
                  </a:lnTo>
                  <a:lnTo>
                    <a:pt x="29" y="0"/>
                  </a:lnTo>
                  <a:lnTo>
                    <a:pt x="42" y="8"/>
                  </a:lnTo>
                  <a:lnTo>
                    <a:pt x="52" y="3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30960" bIns="309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532" name=""/>
            <p:cNvSpPr/>
            <p:nvPr/>
          </p:nvSpPr>
          <p:spPr>
            <a:xfrm>
              <a:off x="2963880" y="3457440"/>
              <a:ext cx="88920" cy="77760"/>
            </a:xfrm>
            <a:custGeom>
              <a:avLst/>
              <a:gdLst/>
              <a:ahLst/>
              <a:rect l="l" t="t" r="r" b="b"/>
              <a:pathLst>
                <a:path w="56" h="49">
                  <a:moveTo>
                    <a:pt x="52" y="3"/>
                  </a:moveTo>
                  <a:lnTo>
                    <a:pt x="56" y="19"/>
                  </a:lnTo>
                  <a:lnTo>
                    <a:pt x="52" y="36"/>
                  </a:lnTo>
                  <a:lnTo>
                    <a:pt x="52" y="49"/>
                  </a:lnTo>
                  <a:lnTo>
                    <a:pt x="44" y="44"/>
                  </a:lnTo>
                  <a:lnTo>
                    <a:pt x="31" y="49"/>
                  </a:lnTo>
                  <a:lnTo>
                    <a:pt x="16" y="44"/>
                  </a:lnTo>
                  <a:lnTo>
                    <a:pt x="10" y="49"/>
                  </a:lnTo>
                  <a:lnTo>
                    <a:pt x="0" y="39"/>
                  </a:lnTo>
                  <a:lnTo>
                    <a:pt x="0" y="36"/>
                  </a:lnTo>
                  <a:lnTo>
                    <a:pt x="40" y="36"/>
                  </a:lnTo>
                  <a:lnTo>
                    <a:pt x="40" y="32"/>
                  </a:lnTo>
                  <a:lnTo>
                    <a:pt x="31" y="27"/>
                  </a:lnTo>
                  <a:lnTo>
                    <a:pt x="31" y="13"/>
                  </a:lnTo>
                  <a:lnTo>
                    <a:pt x="19" y="8"/>
                  </a:lnTo>
                  <a:lnTo>
                    <a:pt x="29" y="0"/>
                  </a:lnTo>
                  <a:lnTo>
                    <a:pt x="42" y="8"/>
                  </a:lnTo>
                  <a:lnTo>
                    <a:pt x="52" y="3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30960" bIns="309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1533" name=""/>
          <p:cNvSpPr/>
          <p:nvPr/>
        </p:nvSpPr>
        <p:spPr>
          <a:xfrm>
            <a:off x="2479680" y="3614760"/>
            <a:ext cx="196920" cy="115920"/>
          </a:xfrm>
          <a:custGeom>
            <a:avLst/>
            <a:gdLst/>
            <a:ahLst/>
            <a:rect l="l" t="t" r="r" b="b"/>
            <a:pathLst>
              <a:path w="124" h="73">
                <a:moveTo>
                  <a:pt x="124" y="24"/>
                </a:moveTo>
                <a:lnTo>
                  <a:pt x="106" y="8"/>
                </a:lnTo>
                <a:lnTo>
                  <a:pt x="89" y="0"/>
                </a:lnTo>
                <a:lnTo>
                  <a:pt x="20" y="5"/>
                </a:lnTo>
                <a:lnTo>
                  <a:pt x="20" y="10"/>
                </a:lnTo>
                <a:lnTo>
                  <a:pt x="2" y="24"/>
                </a:lnTo>
                <a:lnTo>
                  <a:pt x="3" y="32"/>
                </a:lnTo>
                <a:lnTo>
                  <a:pt x="0" y="38"/>
                </a:lnTo>
                <a:lnTo>
                  <a:pt x="19" y="51"/>
                </a:lnTo>
                <a:lnTo>
                  <a:pt x="31" y="51"/>
                </a:lnTo>
                <a:lnTo>
                  <a:pt x="33" y="63"/>
                </a:lnTo>
                <a:lnTo>
                  <a:pt x="37" y="63"/>
                </a:lnTo>
                <a:lnTo>
                  <a:pt x="41" y="73"/>
                </a:lnTo>
                <a:lnTo>
                  <a:pt x="47" y="70"/>
                </a:lnTo>
                <a:lnTo>
                  <a:pt x="54" y="65"/>
                </a:lnTo>
                <a:lnTo>
                  <a:pt x="54" y="56"/>
                </a:lnTo>
                <a:lnTo>
                  <a:pt x="61" y="56"/>
                </a:lnTo>
                <a:lnTo>
                  <a:pt x="66" y="46"/>
                </a:lnTo>
                <a:lnTo>
                  <a:pt x="74" y="51"/>
                </a:lnTo>
                <a:lnTo>
                  <a:pt x="87" y="41"/>
                </a:lnTo>
                <a:lnTo>
                  <a:pt x="92" y="29"/>
                </a:lnTo>
                <a:lnTo>
                  <a:pt x="103" y="35"/>
                </a:lnTo>
                <a:lnTo>
                  <a:pt x="124" y="24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1534" name=""/>
          <p:cNvGrpSpPr/>
          <p:nvPr/>
        </p:nvGrpSpPr>
        <p:grpSpPr>
          <a:xfrm>
            <a:off x="2479680" y="3614760"/>
            <a:ext cx="196920" cy="115920"/>
            <a:chOff x="2479680" y="3614760"/>
            <a:chExt cx="196920" cy="115920"/>
          </a:xfrm>
        </p:grpSpPr>
        <p:sp>
          <p:nvSpPr>
            <p:cNvPr id="1535" name=""/>
            <p:cNvSpPr/>
            <p:nvPr/>
          </p:nvSpPr>
          <p:spPr>
            <a:xfrm>
              <a:off x="2479680" y="3614760"/>
              <a:ext cx="196920" cy="115920"/>
            </a:xfrm>
            <a:custGeom>
              <a:avLst/>
              <a:gdLst/>
              <a:ahLst/>
              <a:rect l="l" t="t" r="r" b="b"/>
              <a:pathLst>
                <a:path w="124" h="73">
                  <a:moveTo>
                    <a:pt x="124" y="24"/>
                  </a:moveTo>
                  <a:lnTo>
                    <a:pt x="106" y="8"/>
                  </a:lnTo>
                  <a:lnTo>
                    <a:pt x="89" y="0"/>
                  </a:lnTo>
                  <a:lnTo>
                    <a:pt x="20" y="5"/>
                  </a:lnTo>
                  <a:lnTo>
                    <a:pt x="20" y="10"/>
                  </a:lnTo>
                  <a:lnTo>
                    <a:pt x="2" y="24"/>
                  </a:lnTo>
                  <a:lnTo>
                    <a:pt x="3" y="32"/>
                  </a:lnTo>
                  <a:lnTo>
                    <a:pt x="0" y="38"/>
                  </a:lnTo>
                  <a:lnTo>
                    <a:pt x="19" y="51"/>
                  </a:lnTo>
                  <a:lnTo>
                    <a:pt x="31" y="51"/>
                  </a:lnTo>
                  <a:lnTo>
                    <a:pt x="33" y="63"/>
                  </a:lnTo>
                  <a:lnTo>
                    <a:pt x="37" y="63"/>
                  </a:lnTo>
                  <a:lnTo>
                    <a:pt x="41" y="73"/>
                  </a:lnTo>
                  <a:lnTo>
                    <a:pt x="47" y="70"/>
                  </a:lnTo>
                  <a:lnTo>
                    <a:pt x="54" y="65"/>
                  </a:lnTo>
                  <a:lnTo>
                    <a:pt x="54" y="56"/>
                  </a:lnTo>
                  <a:lnTo>
                    <a:pt x="61" y="56"/>
                  </a:lnTo>
                  <a:lnTo>
                    <a:pt x="66" y="46"/>
                  </a:lnTo>
                  <a:lnTo>
                    <a:pt x="74" y="51"/>
                  </a:lnTo>
                  <a:lnTo>
                    <a:pt x="87" y="41"/>
                  </a:lnTo>
                  <a:lnTo>
                    <a:pt x="92" y="29"/>
                  </a:lnTo>
                  <a:lnTo>
                    <a:pt x="103" y="35"/>
                  </a:lnTo>
                  <a:lnTo>
                    <a:pt x="124" y="24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536" name=""/>
            <p:cNvSpPr/>
            <p:nvPr/>
          </p:nvSpPr>
          <p:spPr>
            <a:xfrm>
              <a:off x="2479680" y="3614760"/>
              <a:ext cx="196920" cy="115920"/>
            </a:xfrm>
            <a:custGeom>
              <a:avLst/>
              <a:gdLst/>
              <a:ahLst/>
              <a:rect l="l" t="t" r="r" b="b"/>
              <a:pathLst>
                <a:path w="124" h="73">
                  <a:moveTo>
                    <a:pt x="124" y="24"/>
                  </a:moveTo>
                  <a:lnTo>
                    <a:pt x="106" y="8"/>
                  </a:lnTo>
                  <a:lnTo>
                    <a:pt x="89" y="0"/>
                  </a:lnTo>
                  <a:lnTo>
                    <a:pt x="20" y="5"/>
                  </a:lnTo>
                  <a:lnTo>
                    <a:pt x="20" y="10"/>
                  </a:lnTo>
                  <a:lnTo>
                    <a:pt x="2" y="24"/>
                  </a:lnTo>
                  <a:lnTo>
                    <a:pt x="3" y="32"/>
                  </a:lnTo>
                  <a:lnTo>
                    <a:pt x="0" y="38"/>
                  </a:lnTo>
                  <a:lnTo>
                    <a:pt x="19" y="51"/>
                  </a:lnTo>
                  <a:lnTo>
                    <a:pt x="31" y="51"/>
                  </a:lnTo>
                  <a:lnTo>
                    <a:pt x="33" y="63"/>
                  </a:lnTo>
                  <a:lnTo>
                    <a:pt x="37" y="63"/>
                  </a:lnTo>
                  <a:lnTo>
                    <a:pt x="41" y="73"/>
                  </a:lnTo>
                  <a:lnTo>
                    <a:pt x="47" y="70"/>
                  </a:lnTo>
                  <a:lnTo>
                    <a:pt x="54" y="65"/>
                  </a:lnTo>
                  <a:lnTo>
                    <a:pt x="54" y="56"/>
                  </a:lnTo>
                  <a:lnTo>
                    <a:pt x="61" y="56"/>
                  </a:lnTo>
                  <a:lnTo>
                    <a:pt x="66" y="46"/>
                  </a:lnTo>
                  <a:lnTo>
                    <a:pt x="74" y="51"/>
                  </a:lnTo>
                  <a:lnTo>
                    <a:pt x="87" y="41"/>
                  </a:lnTo>
                  <a:lnTo>
                    <a:pt x="92" y="29"/>
                  </a:lnTo>
                  <a:lnTo>
                    <a:pt x="103" y="35"/>
                  </a:lnTo>
                  <a:lnTo>
                    <a:pt x="124" y="24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1537" name=""/>
          <p:cNvSpPr/>
          <p:nvPr/>
        </p:nvSpPr>
        <p:spPr>
          <a:xfrm>
            <a:off x="2836800" y="3514680"/>
            <a:ext cx="68400" cy="27000"/>
          </a:xfrm>
          <a:custGeom>
            <a:avLst/>
            <a:gdLst/>
            <a:ahLst/>
            <a:rect l="l" t="t" r="r" b="b"/>
            <a:pathLst>
              <a:path w="43" h="17">
                <a:moveTo>
                  <a:pt x="24" y="3"/>
                </a:moveTo>
                <a:lnTo>
                  <a:pt x="39" y="8"/>
                </a:lnTo>
                <a:lnTo>
                  <a:pt x="43" y="16"/>
                </a:lnTo>
                <a:lnTo>
                  <a:pt x="33" y="13"/>
                </a:lnTo>
                <a:lnTo>
                  <a:pt x="24" y="17"/>
                </a:lnTo>
                <a:lnTo>
                  <a:pt x="12" y="17"/>
                </a:lnTo>
                <a:lnTo>
                  <a:pt x="0" y="5"/>
                </a:lnTo>
                <a:lnTo>
                  <a:pt x="8" y="0"/>
                </a:lnTo>
                <a:lnTo>
                  <a:pt x="24" y="3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9800" bIns="-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1538" name=""/>
          <p:cNvGrpSpPr/>
          <p:nvPr/>
        </p:nvGrpSpPr>
        <p:grpSpPr>
          <a:xfrm>
            <a:off x="2836800" y="3514680"/>
            <a:ext cx="68400" cy="27000"/>
            <a:chOff x="2836800" y="3514680"/>
            <a:chExt cx="68400" cy="27000"/>
          </a:xfrm>
        </p:grpSpPr>
        <p:sp>
          <p:nvSpPr>
            <p:cNvPr id="1539" name=""/>
            <p:cNvSpPr/>
            <p:nvPr/>
          </p:nvSpPr>
          <p:spPr>
            <a:xfrm>
              <a:off x="2836800" y="3514680"/>
              <a:ext cx="68400" cy="27000"/>
            </a:xfrm>
            <a:custGeom>
              <a:avLst/>
              <a:gdLst/>
              <a:ahLst/>
              <a:rect l="l" t="t" r="r" b="b"/>
              <a:pathLst>
                <a:path w="43" h="17">
                  <a:moveTo>
                    <a:pt x="24" y="3"/>
                  </a:moveTo>
                  <a:lnTo>
                    <a:pt x="39" y="8"/>
                  </a:lnTo>
                  <a:lnTo>
                    <a:pt x="43" y="16"/>
                  </a:lnTo>
                  <a:lnTo>
                    <a:pt x="33" y="13"/>
                  </a:lnTo>
                  <a:lnTo>
                    <a:pt x="24" y="17"/>
                  </a:lnTo>
                  <a:lnTo>
                    <a:pt x="12" y="17"/>
                  </a:lnTo>
                  <a:lnTo>
                    <a:pt x="0" y="5"/>
                  </a:lnTo>
                  <a:lnTo>
                    <a:pt x="8" y="0"/>
                  </a:lnTo>
                  <a:lnTo>
                    <a:pt x="24" y="3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19800" bIns="-19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540" name=""/>
            <p:cNvSpPr/>
            <p:nvPr/>
          </p:nvSpPr>
          <p:spPr>
            <a:xfrm>
              <a:off x="2836800" y="3514680"/>
              <a:ext cx="68400" cy="27000"/>
            </a:xfrm>
            <a:custGeom>
              <a:avLst/>
              <a:gdLst/>
              <a:ahLst/>
              <a:rect l="l" t="t" r="r" b="b"/>
              <a:pathLst>
                <a:path w="43" h="17">
                  <a:moveTo>
                    <a:pt x="24" y="3"/>
                  </a:moveTo>
                  <a:lnTo>
                    <a:pt x="39" y="8"/>
                  </a:lnTo>
                  <a:lnTo>
                    <a:pt x="43" y="16"/>
                  </a:lnTo>
                  <a:lnTo>
                    <a:pt x="33" y="13"/>
                  </a:lnTo>
                  <a:lnTo>
                    <a:pt x="24" y="17"/>
                  </a:lnTo>
                  <a:lnTo>
                    <a:pt x="12" y="17"/>
                  </a:lnTo>
                  <a:lnTo>
                    <a:pt x="0" y="5"/>
                  </a:lnTo>
                  <a:lnTo>
                    <a:pt x="8" y="0"/>
                  </a:lnTo>
                  <a:lnTo>
                    <a:pt x="24" y="3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19800" bIns="-19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1541" name=""/>
          <p:cNvSpPr/>
          <p:nvPr/>
        </p:nvSpPr>
        <p:spPr>
          <a:xfrm>
            <a:off x="1587600" y="2928960"/>
            <a:ext cx="973080" cy="739800"/>
          </a:xfrm>
          <a:custGeom>
            <a:avLst/>
            <a:gdLst/>
            <a:ahLst/>
            <a:rect l="l" t="t" r="r" b="b"/>
            <a:pathLst>
              <a:path w="613" h="466">
                <a:moveTo>
                  <a:pt x="407" y="184"/>
                </a:moveTo>
                <a:lnTo>
                  <a:pt x="365" y="167"/>
                </a:lnTo>
                <a:lnTo>
                  <a:pt x="353" y="137"/>
                </a:lnTo>
                <a:lnTo>
                  <a:pt x="339" y="117"/>
                </a:lnTo>
                <a:lnTo>
                  <a:pt x="332" y="96"/>
                </a:lnTo>
                <a:lnTo>
                  <a:pt x="316" y="77"/>
                </a:lnTo>
                <a:lnTo>
                  <a:pt x="291" y="79"/>
                </a:lnTo>
                <a:lnTo>
                  <a:pt x="279" y="101"/>
                </a:lnTo>
                <a:lnTo>
                  <a:pt x="256" y="83"/>
                </a:lnTo>
                <a:lnTo>
                  <a:pt x="250" y="71"/>
                </a:lnTo>
                <a:lnTo>
                  <a:pt x="246" y="55"/>
                </a:lnTo>
                <a:lnTo>
                  <a:pt x="215" y="26"/>
                </a:lnTo>
                <a:lnTo>
                  <a:pt x="180" y="26"/>
                </a:lnTo>
                <a:lnTo>
                  <a:pt x="180" y="36"/>
                </a:lnTo>
                <a:lnTo>
                  <a:pt x="124" y="38"/>
                </a:lnTo>
                <a:lnTo>
                  <a:pt x="47" y="0"/>
                </a:lnTo>
                <a:lnTo>
                  <a:pt x="0" y="4"/>
                </a:lnTo>
                <a:lnTo>
                  <a:pt x="12" y="23"/>
                </a:lnTo>
                <a:lnTo>
                  <a:pt x="25" y="64"/>
                </a:lnTo>
                <a:lnTo>
                  <a:pt x="26" y="61"/>
                </a:lnTo>
                <a:lnTo>
                  <a:pt x="31" y="80"/>
                </a:lnTo>
                <a:lnTo>
                  <a:pt x="45" y="88"/>
                </a:lnTo>
                <a:lnTo>
                  <a:pt x="64" y="115"/>
                </a:lnTo>
                <a:lnTo>
                  <a:pt x="61" y="134"/>
                </a:lnTo>
                <a:lnTo>
                  <a:pt x="45" y="132"/>
                </a:lnTo>
                <a:lnTo>
                  <a:pt x="45" y="137"/>
                </a:lnTo>
                <a:lnTo>
                  <a:pt x="75" y="161"/>
                </a:lnTo>
                <a:lnTo>
                  <a:pt x="78" y="161"/>
                </a:lnTo>
                <a:lnTo>
                  <a:pt x="82" y="156"/>
                </a:lnTo>
                <a:lnTo>
                  <a:pt x="84" y="165"/>
                </a:lnTo>
                <a:lnTo>
                  <a:pt x="99" y="175"/>
                </a:lnTo>
                <a:lnTo>
                  <a:pt x="103" y="189"/>
                </a:lnTo>
                <a:lnTo>
                  <a:pt x="101" y="213"/>
                </a:lnTo>
                <a:lnTo>
                  <a:pt x="110" y="213"/>
                </a:lnTo>
                <a:lnTo>
                  <a:pt x="136" y="243"/>
                </a:lnTo>
                <a:lnTo>
                  <a:pt x="147" y="262"/>
                </a:lnTo>
                <a:lnTo>
                  <a:pt x="157" y="254"/>
                </a:lnTo>
                <a:lnTo>
                  <a:pt x="157" y="244"/>
                </a:lnTo>
                <a:lnTo>
                  <a:pt x="143" y="225"/>
                </a:lnTo>
                <a:lnTo>
                  <a:pt x="138" y="227"/>
                </a:lnTo>
                <a:lnTo>
                  <a:pt x="134" y="225"/>
                </a:lnTo>
                <a:lnTo>
                  <a:pt x="115" y="162"/>
                </a:lnTo>
                <a:lnTo>
                  <a:pt x="110" y="161"/>
                </a:lnTo>
                <a:lnTo>
                  <a:pt x="112" y="167"/>
                </a:lnTo>
                <a:lnTo>
                  <a:pt x="110" y="165"/>
                </a:lnTo>
                <a:lnTo>
                  <a:pt x="80" y="105"/>
                </a:lnTo>
                <a:lnTo>
                  <a:pt x="77" y="105"/>
                </a:lnTo>
                <a:lnTo>
                  <a:pt x="72" y="93"/>
                </a:lnTo>
                <a:lnTo>
                  <a:pt x="58" y="80"/>
                </a:lnTo>
                <a:lnTo>
                  <a:pt x="54" y="69"/>
                </a:lnTo>
                <a:lnTo>
                  <a:pt x="45" y="20"/>
                </a:lnTo>
                <a:lnTo>
                  <a:pt x="60" y="33"/>
                </a:lnTo>
                <a:lnTo>
                  <a:pt x="68" y="33"/>
                </a:lnTo>
                <a:lnTo>
                  <a:pt x="80" y="42"/>
                </a:lnTo>
                <a:lnTo>
                  <a:pt x="91" y="77"/>
                </a:lnTo>
                <a:lnTo>
                  <a:pt x="110" y="110"/>
                </a:lnTo>
                <a:lnTo>
                  <a:pt x="124" y="129"/>
                </a:lnTo>
                <a:lnTo>
                  <a:pt x="134" y="132"/>
                </a:lnTo>
                <a:lnTo>
                  <a:pt x="136" y="146"/>
                </a:lnTo>
                <a:lnTo>
                  <a:pt x="163" y="170"/>
                </a:lnTo>
                <a:lnTo>
                  <a:pt x="159" y="184"/>
                </a:lnTo>
                <a:lnTo>
                  <a:pt x="161" y="192"/>
                </a:lnTo>
                <a:lnTo>
                  <a:pt x="167" y="189"/>
                </a:lnTo>
                <a:lnTo>
                  <a:pt x="167" y="197"/>
                </a:lnTo>
                <a:lnTo>
                  <a:pt x="182" y="202"/>
                </a:lnTo>
                <a:lnTo>
                  <a:pt x="188" y="208"/>
                </a:lnTo>
                <a:lnTo>
                  <a:pt x="190" y="218"/>
                </a:lnTo>
                <a:lnTo>
                  <a:pt x="208" y="237"/>
                </a:lnTo>
                <a:lnTo>
                  <a:pt x="218" y="257"/>
                </a:lnTo>
                <a:lnTo>
                  <a:pt x="234" y="268"/>
                </a:lnTo>
                <a:lnTo>
                  <a:pt x="243" y="303"/>
                </a:lnTo>
                <a:lnTo>
                  <a:pt x="239" y="314"/>
                </a:lnTo>
                <a:lnTo>
                  <a:pt x="243" y="322"/>
                </a:lnTo>
                <a:lnTo>
                  <a:pt x="235" y="324"/>
                </a:lnTo>
                <a:lnTo>
                  <a:pt x="239" y="341"/>
                </a:lnTo>
                <a:lnTo>
                  <a:pt x="250" y="350"/>
                </a:lnTo>
                <a:lnTo>
                  <a:pt x="270" y="365"/>
                </a:lnTo>
                <a:lnTo>
                  <a:pt x="281" y="377"/>
                </a:lnTo>
                <a:lnTo>
                  <a:pt x="309" y="384"/>
                </a:lnTo>
                <a:lnTo>
                  <a:pt x="328" y="403"/>
                </a:lnTo>
                <a:lnTo>
                  <a:pt x="373" y="417"/>
                </a:lnTo>
                <a:lnTo>
                  <a:pt x="394" y="432"/>
                </a:lnTo>
                <a:lnTo>
                  <a:pt x="425" y="442"/>
                </a:lnTo>
                <a:lnTo>
                  <a:pt x="447" y="426"/>
                </a:lnTo>
                <a:lnTo>
                  <a:pt x="456" y="426"/>
                </a:lnTo>
                <a:lnTo>
                  <a:pt x="478" y="437"/>
                </a:lnTo>
                <a:lnTo>
                  <a:pt x="503" y="466"/>
                </a:lnTo>
                <a:lnTo>
                  <a:pt x="508" y="453"/>
                </a:lnTo>
                <a:lnTo>
                  <a:pt x="520" y="429"/>
                </a:lnTo>
                <a:lnTo>
                  <a:pt x="538" y="426"/>
                </a:lnTo>
                <a:lnTo>
                  <a:pt x="534" y="412"/>
                </a:lnTo>
                <a:lnTo>
                  <a:pt x="518" y="396"/>
                </a:lnTo>
                <a:lnTo>
                  <a:pt x="530" y="398"/>
                </a:lnTo>
                <a:lnTo>
                  <a:pt x="532" y="386"/>
                </a:lnTo>
                <a:lnTo>
                  <a:pt x="565" y="386"/>
                </a:lnTo>
                <a:lnTo>
                  <a:pt x="571" y="384"/>
                </a:lnTo>
                <a:lnTo>
                  <a:pt x="578" y="372"/>
                </a:lnTo>
                <a:lnTo>
                  <a:pt x="581" y="372"/>
                </a:lnTo>
                <a:lnTo>
                  <a:pt x="586" y="363"/>
                </a:lnTo>
                <a:lnTo>
                  <a:pt x="588" y="363"/>
                </a:lnTo>
                <a:lnTo>
                  <a:pt x="588" y="369"/>
                </a:lnTo>
                <a:lnTo>
                  <a:pt x="592" y="382"/>
                </a:lnTo>
                <a:lnTo>
                  <a:pt x="599" y="350"/>
                </a:lnTo>
                <a:lnTo>
                  <a:pt x="597" y="347"/>
                </a:lnTo>
                <a:lnTo>
                  <a:pt x="599" y="343"/>
                </a:lnTo>
                <a:lnTo>
                  <a:pt x="597" y="341"/>
                </a:lnTo>
                <a:lnTo>
                  <a:pt x="613" y="303"/>
                </a:lnTo>
                <a:lnTo>
                  <a:pt x="609" y="295"/>
                </a:lnTo>
                <a:lnTo>
                  <a:pt x="599" y="292"/>
                </a:lnTo>
                <a:lnTo>
                  <a:pt x="594" y="297"/>
                </a:lnTo>
                <a:lnTo>
                  <a:pt x="594" y="292"/>
                </a:lnTo>
                <a:lnTo>
                  <a:pt x="588" y="290"/>
                </a:lnTo>
                <a:lnTo>
                  <a:pt x="541" y="305"/>
                </a:lnTo>
                <a:lnTo>
                  <a:pt x="532" y="350"/>
                </a:lnTo>
                <a:lnTo>
                  <a:pt x="522" y="357"/>
                </a:lnTo>
                <a:lnTo>
                  <a:pt x="524" y="365"/>
                </a:lnTo>
                <a:lnTo>
                  <a:pt x="518" y="369"/>
                </a:lnTo>
                <a:lnTo>
                  <a:pt x="501" y="365"/>
                </a:lnTo>
                <a:lnTo>
                  <a:pt x="459" y="377"/>
                </a:lnTo>
                <a:lnTo>
                  <a:pt x="447" y="366"/>
                </a:lnTo>
                <a:lnTo>
                  <a:pt x="435" y="363"/>
                </a:lnTo>
                <a:lnTo>
                  <a:pt x="425" y="352"/>
                </a:lnTo>
                <a:lnTo>
                  <a:pt x="419" y="333"/>
                </a:lnTo>
                <a:lnTo>
                  <a:pt x="402" y="309"/>
                </a:lnTo>
                <a:lnTo>
                  <a:pt x="405" y="295"/>
                </a:lnTo>
                <a:lnTo>
                  <a:pt x="394" y="278"/>
                </a:lnTo>
                <a:lnTo>
                  <a:pt x="394" y="246"/>
                </a:lnTo>
                <a:lnTo>
                  <a:pt x="390" y="213"/>
                </a:lnTo>
                <a:lnTo>
                  <a:pt x="396" y="197"/>
                </a:lnTo>
                <a:lnTo>
                  <a:pt x="407" y="192"/>
                </a:lnTo>
                <a:lnTo>
                  <a:pt x="407" y="184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1542" name=""/>
          <p:cNvGrpSpPr/>
          <p:nvPr/>
        </p:nvGrpSpPr>
        <p:grpSpPr>
          <a:xfrm>
            <a:off x="1587600" y="2928960"/>
            <a:ext cx="973080" cy="739800"/>
            <a:chOff x="1587600" y="2928960"/>
            <a:chExt cx="973080" cy="739800"/>
          </a:xfrm>
        </p:grpSpPr>
        <p:sp>
          <p:nvSpPr>
            <p:cNvPr id="1543" name=""/>
            <p:cNvSpPr/>
            <p:nvPr/>
          </p:nvSpPr>
          <p:spPr>
            <a:xfrm>
              <a:off x="1587600" y="2928960"/>
              <a:ext cx="973080" cy="739800"/>
            </a:xfrm>
            <a:custGeom>
              <a:avLst/>
              <a:gdLst/>
              <a:ahLst/>
              <a:rect l="l" t="t" r="r" b="b"/>
              <a:pathLst>
                <a:path w="613" h="466">
                  <a:moveTo>
                    <a:pt x="407" y="184"/>
                  </a:moveTo>
                  <a:lnTo>
                    <a:pt x="365" y="167"/>
                  </a:lnTo>
                  <a:lnTo>
                    <a:pt x="353" y="137"/>
                  </a:lnTo>
                  <a:lnTo>
                    <a:pt x="339" y="117"/>
                  </a:lnTo>
                  <a:lnTo>
                    <a:pt x="332" y="96"/>
                  </a:lnTo>
                  <a:lnTo>
                    <a:pt x="316" y="77"/>
                  </a:lnTo>
                  <a:lnTo>
                    <a:pt x="291" y="79"/>
                  </a:lnTo>
                  <a:lnTo>
                    <a:pt x="279" y="101"/>
                  </a:lnTo>
                  <a:lnTo>
                    <a:pt x="256" y="83"/>
                  </a:lnTo>
                  <a:lnTo>
                    <a:pt x="250" y="71"/>
                  </a:lnTo>
                  <a:lnTo>
                    <a:pt x="246" y="55"/>
                  </a:lnTo>
                  <a:lnTo>
                    <a:pt x="215" y="26"/>
                  </a:lnTo>
                  <a:lnTo>
                    <a:pt x="180" y="26"/>
                  </a:lnTo>
                  <a:lnTo>
                    <a:pt x="180" y="36"/>
                  </a:lnTo>
                  <a:lnTo>
                    <a:pt x="124" y="38"/>
                  </a:lnTo>
                  <a:lnTo>
                    <a:pt x="47" y="0"/>
                  </a:lnTo>
                  <a:lnTo>
                    <a:pt x="0" y="4"/>
                  </a:lnTo>
                  <a:lnTo>
                    <a:pt x="12" y="23"/>
                  </a:lnTo>
                  <a:lnTo>
                    <a:pt x="25" y="64"/>
                  </a:lnTo>
                  <a:lnTo>
                    <a:pt x="26" y="61"/>
                  </a:lnTo>
                  <a:lnTo>
                    <a:pt x="31" y="80"/>
                  </a:lnTo>
                  <a:lnTo>
                    <a:pt x="45" y="88"/>
                  </a:lnTo>
                  <a:lnTo>
                    <a:pt x="64" y="115"/>
                  </a:lnTo>
                  <a:lnTo>
                    <a:pt x="61" y="134"/>
                  </a:lnTo>
                  <a:lnTo>
                    <a:pt x="45" y="132"/>
                  </a:lnTo>
                  <a:lnTo>
                    <a:pt x="45" y="137"/>
                  </a:lnTo>
                  <a:lnTo>
                    <a:pt x="75" y="161"/>
                  </a:lnTo>
                  <a:lnTo>
                    <a:pt x="78" y="161"/>
                  </a:lnTo>
                  <a:lnTo>
                    <a:pt x="82" y="156"/>
                  </a:lnTo>
                  <a:lnTo>
                    <a:pt x="84" y="165"/>
                  </a:lnTo>
                  <a:lnTo>
                    <a:pt x="99" y="175"/>
                  </a:lnTo>
                  <a:lnTo>
                    <a:pt x="103" y="189"/>
                  </a:lnTo>
                  <a:lnTo>
                    <a:pt x="101" y="213"/>
                  </a:lnTo>
                  <a:lnTo>
                    <a:pt x="110" y="213"/>
                  </a:lnTo>
                  <a:lnTo>
                    <a:pt x="136" y="243"/>
                  </a:lnTo>
                  <a:lnTo>
                    <a:pt x="147" y="262"/>
                  </a:lnTo>
                  <a:lnTo>
                    <a:pt x="157" y="254"/>
                  </a:lnTo>
                  <a:lnTo>
                    <a:pt x="157" y="244"/>
                  </a:lnTo>
                  <a:lnTo>
                    <a:pt x="143" y="225"/>
                  </a:lnTo>
                  <a:lnTo>
                    <a:pt x="138" y="227"/>
                  </a:lnTo>
                  <a:lnTo>
                    <a:pt x="134" y="225"/>
                  </a:lnTo>
                  <a:lnTo>
                    <a:pt x="115" y="162"/>
                  </a:lnTo>
                  <a:lnTo>
                    <a:pt x="110" y="161"/>
                  </a:lnTo>
                  <a:lnTo>
                    <a:pt x="112" y="167"/>
                  </a:lnTo>
                  <a:lnTo>
                    <a:pt x="110" y="165"/>
                  </a:lnTo>
                  <a:lnTo>
                    <a:pt x="80" y="105"/>
                  </a:lnTo>
                  <a:lnTo>
                    <a:pt x="77" y="105"/>
                  </a:lnTo>
                  <a:lnTo>
                    <a:pt x="72" y="93"/>
                  </a:lnTo>
                  <a:lnTo>
                    <a:pt x="58" y="80"/>
                  </a:lnTo>
                  <a:lnTo>
                    <a:pt x="54" y="69"/>
                  </a:lnTo>
                  <a:lnTo>
                    <a:pt x="45" y="20"/>
                  </a:lnTo>
                  <a:lnTo>
                    <a:pt x="60" y="33"/>
                  </a:lnTo>
                  <a:lnTo>
                    <a:pt x="68" y="33"/>
                  </a:lnTo>
                  <a:lnTo>
                    <a:pt x="80" y="42"/>
                  </a:lnTo>
                  <a:lnTo>
                    <a:pt x="91" y="77"/>
                  </a:lnTo>
                  <a:lnTo>
                    <a:pt x="110" y="110"/>
                  </a:lnTo>
                  <a:lnTo>
                    <a:pt x="124" y="129"/>
                  </a:lnTo>
                  <a:lnTo>
                    <a:pt x="134" y="132"/>
                  </a:lnTo>
                  <a:lnTo>
                    <a:pt x="136" y="146"/>
                  </a:lnTo>
                  <a:lnTo>
                    <a:pt x="163" y="170"/>
                  </a:lnTo>
                  <a:lnTo>
                    <a:pt x="159" y="184"/>
                  </a:lnTo>
                  <a:lnTo>
                    <a:pt x="161" y="192"/>
                  </a:lnTo>
                  <a:lnTo>
                    <a:pt x="167" y="189"/>
                  </a:lnTo>
                  <a:lnTo>
                    <a:pt x="167" y="197"/>
                  </a:lnTo>
                  <a:lnTo>
                    <a:pt x="182" y="202"/>
                  </a:lnTo>
                  <a:lnTo>
                    <a:pt x="188" y="208"/>
                  </a:lnTo>
                  <a:lnTo>
                    <a:pt x="190" y="218"/>
                  </a:lnTo>
                  <a:lnTo>
                    <a:pt x="208" y="237"/>
                  </a:lnTo>
                  <a:lnTo>
                    <a:pt x="218" y="257"/>
                  </a:lnTo>
                  <a:lnTo>
                    <a:pt x="234" y="268"/>
                  </a:lnTo>
                  <a:lnTo>
                    <a:pt x="243" y="303"/>
                  </a:lnTo>
                  <a:lnTo>
                    <a:pt x="239" y="314"/>
                  </a:lnTo>
                  <a:lnTo>
                    <a:pt x="243" y="322"/>
                  </a:lnTo>
                  <a:lnTo>
                    <a:pt x="235" y="324"/>
                  </a:lnTo>
                  <a:lnTo>
                    <a:pt x="239" y="341"/>
                  </a:lnTo>
                  <a:lnTo>
                    <a:pt x="250" y="350"/>
                  </a:lnTo>
                  <a:lnTo>
                    <a:pt x="270" y="365"/>
                  </a:lnTo>
                  <a:lnTo>
                    <a:pt x="281" y="377"/>
                  </a:lnTo>
                  <a:lnTo>
                    <a:pt x="309" y="384"/>
                  </a:lnTo>
                  <a:lnTo>
                    <a:pt x="328" y="403"/>
                  </a:lnTo>
                  <a:lnTo>
                    <a:pt x="373" y="417"/>
                  </a:lnTo>
                  <a:lnTo>
                    <a:pt x="394" y="432"/>
                  </a:lnTo>
                  <a:lnTo>
                    <a:pt x="425" y="442"/>
                  </a:lnTo>
                  <a:lnTo>
                    <a:pt x="447" y="426"/>
                  </a:lnTo>
                  <a:lnTo>
                    <a:pt x="456" y="426"/>
                  </a:lnTo>
                  <a:lnTo>
                    <a:pt x="478" y="437"/>
                  </a:lnTo>
                  <a:lnTo>
                    <a:pt x="503" y="466"/>
                  </a:lnTo>
                  <a:lnTo>
                    <a:pt x="508" y="453"/>
                  </a:lnTo>
                  <a:lnTo>
                    <a:pt x="520" y="429"/>
                  </a:lnTo>
                  <a:lnTo>
                    <a:pt x="538" y="426"/>
                  </a:lnTo>
                  <a:lnTo>
                    <a:pt x="534" y="412"/>
                  </a:lnTo>
                  <a:lnTo>
                    <a:pt x="518" y="396"/>
                  </a:lnTo>
                  <a:lnTo>
                    <a:pt x="530" y="398"/>
                  </a:lnTo>
                  <a:lnTo>
                    <a:pt x="532" y="386"/>
                  </a:lnTo>
                  <a:lnTo>
                    <a:pt x="565" y="386"/>
                  </a:lnTo>
                  <a:lnTo>
                    <a:pt x="571" y="384"/>
                  </a:lnTo>
                  <a:lnTo>
                    <a:pt x="578" y="372"/>
                  </a:lnTo>
                  <a:lnTo>
                    <a:pt x="581" y="372"/>
                  </a:lnTo>
                  <a:lnTo>
                    <a:pt x="586" y="363"/>
                  </a:lnTo>
                  <a:lnTo>
                    <a:pt x="588" y="363"/>
                  </a:lnTo>
                  <a:lnTo>
                    <a:pt x="588" y="369"/>
                  </a:lnTo>
                  <a:lnTo>
                    <a:pt x="592" y="382"/>
                  </a:lnTo>
                  <a:lnTo>
                    <a:pt x="599" y="350"/>
                  </a:lnTo>
                  <a:lnTo>
                    <a:pt x="597" y="347"/>
                  </a:lnTo>
                  <a:lnTo>
                    <a:pt x="599" y="343"/>
                  </a:lnTo>
                  <a:lnTo>
                    <a:pt x="597" y="341"/>
                  </a:lnTo>
                  <a:lnTo>
                    <a:pt x="613" y="303"/>
                  </a:lnTo>
                  <a:lnTo>
                    <a:pt x="609" y="295"/>
                  </a:lnTo>
                  <a:lnTo>
                    <a:pt x="599" y="292"/>
                  </a:lnTo>
                  <a:lnTo>
                    <a:pt x="594" y="297"/>
                  </a:lnTo>
                  <a:lnTo>
                    <a:pt x="594" y="292"/>
                  </a:lnTo>
                  <a:lnTo>
                    <a:pt x="588" y="290"/>
                  </a:lnTo>
                  <a:lnTo>
                    <a:pt x="541" y="305"/>
                  </a:lnTo>
                  <a:lnTo>
                    <a:pt x="532" y="350"/>
                  </a:lnTo>
                  <a:lnTo>
                    <a:pt x="522" y="357"/>
                  </a:lnTo>
                  <a:lnTo>
                    <a:pt x="524" y="365"/>
                  </a:lnTo>
                  <a:lnTo>
                    <a:pt x="518" y="369"/>
                  </a:lnTo>
                  <a:lnTo>
                    <a:pt x="501" y="365"/>
                  </a:lnTo>
                  <a:lnTo>
                    <a:pt x="459" y="377"/>
                  </a:lnTo>
                  <a:lnTo>
                    <a:pt x="447" y="366"/>
                  </a:lnTo>
                  <a:lnTo>
                    <a:pt x="435" y="363"/>
                  </a:lnTo>
                  <a:lnTo>
                    <a:pt x="425" y="352"/>
                  </a:lnTo>
                  <a:lnTo>
                    <a:pt x="419" y="333"/>
                  </a:lnTo>
                  <a:lnTo>
                    <a:pt x="402" y="309"/>
                  </a:lnTo>
                  <a:lnTo>
                    <a:pt x="405" y="295"/>
                  </a:lnTo>
                  <a:lnTo>
                    <a:pt x="394" y="278"/>
                  </a:lnTo>
                  <a:lnTo>
                    <a:pt x="394" y="246"/>
                  </a:lnTo>
                  <a:lnTo>
                    <a:pt x="390" y="213"/>
                  </a:lnTo>
                  <a:lnTo>
                    <a:pt x="396" y="197"/>
                  </a:lnTo>
                  <a:lnTo>
                    <a:pt x="407" y="192"/>
                  </a:lnTo>
                  <a:lnTo>
                    <a:pt x="407" y="184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544" name=""/>
            <p:cNvSpPr/>
            <p:nvPr/>
          </p:nvSpPr>
          <p:spPr>
            <a:xfrm>
              <a:off x="1587600" y="2928960"/>
              <a:ext cx="973080" cy="739800"/>
            </a:xfrm>
            <a:custGeom>
              <a:avLst/>
              <a:gdLst/>
              <a:ahLst/>
              <a:rect l="l" t="t" r="r" b="b"/>
              <a:pathLst>
                <a:path w="613" h="466">
                  <a:moveTo>
                    <a:pt x="407" y="184"/>
                  </a:moveTo>
                  <a:lnTo>
                    <a:pt x="365" y="167"/>
                  </a:lnTo>
                  <a:lnTo>
                    <a:pt x="353" y="137"/>
                  </a:lnTo>
                  <a:lnTo>
                    <a:pt x="339" y="117"/>
                  </a:lnTo>
                  <a:lnTo>
                    <a:pt x="332" y="96"/>
                  </a:lnTo>
                  <a:lnTo>
                    <a:pt x="316" y="77"/>
                  </a:lnTo>
                  <a:lnTo>
                    <a:pt x="291" y="79"/>
                  </a:lnTo>
                  <a:lnTo>
                    <a:pt x="279" y="101"/>
                  </a:lnTo>
                  <a:lnTo>
                    <a:pt x="256" y="83"/>
                  </a:lnTo>
                  <a:lnTo>
                    <a:pt x="250" y="71"/>
                  </a:lnTo>
                  <a:lnTo>
                    <a:pt x="246" y="55"/>
                  </a:lnTo>
                  <a:lnTo>
                    <a:pt x="215" y="26"/>
                  </a:lnTo>
                  <a:lnTo>
                    <a:pt x="180" y="26"/>
                  </a:lnTo>
                  <a:lnTo>
                    <a:pt x="180" y="36"/>
                  </a:lnTo>
                  <a:lnTo>
                    <a:pt x="124" y="38"/>
                  </a:lnTo>
                  <a:lnTo>
                    <a:pt x="47" y="0"/>
                  </a:lnTo>
                  <a:lnTo>
                    <a:pt x="0" y="4"/>
                  </a:lnTo>
                  <a:lnTo>
                    <a:pt x="12" y="23"/>
                  </a:lnTo>
                  <a:lnTo>
                    <a:pt x="25" y="64"/>
                  </a:lnTo>
                  <a:lnTo>
                    <a:pt x="26" y="61"/>
                  </a:lnTo>
                  <a:lnTo>
                    <a:pt x="31" y="80"/>
                  </a:lnTo>
                  <a:lnTo>
                    <a:pt x="45" y="88"/>
                  </a:lnTo>
                  <a:lnTo>
                    <a:pt x="64" y="115"/>
                  </a:lnTo>
                  <a:lnTo>
                    <a:pt x="61" y="134"/>
                  </a:lnTo>
                  <a:lnTo>
                    <a:pt x="45" y="132"/>
                  </a:lnTo>
                  <a:lnTo>
                    <a:pt x="45" y="137"/>
                  </a:lnTo>
                  <a:lnTo>
                    <a:pt x="75" y="161"/>
                  </a:lnTo>
                  <a:lnTo>
                    <a:pt x="78" y="161"/>
                  </a:lnTo>
                  <a:lnTo>
                    <a:pt x="82" y="156"/>
                  </a:lnTo>
                  <a:lnTo>
                    <a:pt x="84" y="165"/>
                  </a:lnTo>
                  <a:lnTo>
                    <a:pt x="99" y="175"/>
                  </a:lnTo>
                  <a:lnTo>
                    <a:pt x="103" y="189"/>
                  </a:lnTo>
                  <a:lnTo>
                    <a:pt x="101" y="213"/>
                  </a:lnTo>
                  <a:lnTo>
                    <a:pt x="110" y="213"/>
                  </a:lnTo>
                  <a:lnTo>
                    <a:pt x="136" y="243"/>
                  </a:lnTo>
                  <a:lnTo>
                    <a:pt x="147" y="262"/>
                  </a:lnTo>
                  <a:lnTo>
                    <a:pt x="157" y="254"/>
                  </a:lnTo>
                  <a:lnTo>
                    <a:pt x="157" y="244"/>
                  </a:lnTo>
                  <a:lnTo>
                    <a:pt x="143" y="225"/>
                  </a:lnTo>
                  <a:lnTo>
                    <a:pt x="138" y="227"/>
                  </a:lnTo>
                  <a:lnTo>
                    <a:pt x="134" y="225"/>
                  </a:lnTo>
                  <a:lnTo>
                    <a:pt x="115" y="162"/>
                  </a:lnTo>
                  <a:lnTo>
                    <a:pt x="110" y="161"/>
                  </a:lnTo>
                  <a:lnTo>
                    <a:pt x="112" y="167"/>
                  </a:lnTo>
                  <a:lnTo>
                    <a:pt x="110" y="165"/>
                  </a:lnTo>
                  <a:lnTo>
                    <a:pt x="80" y="105"/>
                  </a:lnTo>
                  <a:lnTo>
                    <a:pt x="77" y="105"/>
                  </a:lnTo>
                  <a:lnTo>
                    <a:pt x="72" y="93"/>
                  </a:lnTo>
                  <a:lnTo>
                    <a:pt x="58" y="80"/>
                  </a:lnTo>
                  <a:lnTo>
                    <a:pt x="54" y="69"/>
                  </a:lnTo>
                  <a:lnTo>
                    <a:pt x="45" y="20"/>
                  </a:lnTo>
                  <a:lnTo>
                    <a:pt x="60" y="33"/>
                  </a:lnTo>
                  <a:lnTo>
                    <a:pt x="68" y="33"/>
                  </a:lnTo>
                  <a:lnTo>
                    <a:pt x="80" y="42"/>
                  </a:lnTo>
                  <a:lnTo>
                    <a:pt x="91" y="77"/>
                  </a:lnTo>
                  <a:lnTo>
                    <a:pt x="110" y="110"/>
                  </a:lnTo>
                  <a:lnTo>
                    <a:pt x="124" y="129"/>
                  </a:lnTo>
                  <a:lnTo>
                    <a:pt x="134" y="132"/>
                  </a:lnTo>
                  <a:lnTo>
                    <a:pt x="136" y="146"/>
                  </a:lnTo>
                  <a:lnTo>
                    <a:pt x="163" y="170"/>
                  </a:lnTo>
                  <a:lnTo>
                    <a:pt x="159" y="184"/>
                  </a:lnTo>
                  <a:lnTo>
                    <a:pt x="161" y="192"/>
                  </a:lnTo>
                  <a:lnTo>
                    <a:pt x="167" y="189"/>
                  </a:lnTo>
                  <a:lnTo>
                    <a:pt x="167" y="197"/>
                  </a:lnTo>
                  <a:lnTo>
                    <a:pt x="182" y="202"/>
                  </a:lnTo>
                  <a:lnTo>
                    <a:pt x="188" y="208"/>
                  </a:lnTo>
                  <a:lnTo>
                    <a:pt x="190" y="218"/>
                  </a:lnTo>
                  <a:lnTo>
                    <a:pt x="208" y="237"/>
                  </a:lnTo>
                  <a:lnTo>
                    <a:pt x="218" y="257"/>
                  </a:lnTo>
                  <a:lnTo>
                    <a:pt x="234" y="268"/>
                  </a:lnTo>
                  <a:lnTo>
                    <a:pt x="243" y="303"/>
                  </a:lnTo>
                  <a:lnTo>
                    <a:pt x="239" y="314"/>
                  </a:lnTo>
                  <a:lnTo>
                    <a:pt x="243" y="322"/>
                  </a:lnTo>
                  <a:lnTo>
                    <a:pt x="235" y="324"/>
                  </a:lnTo>
                  <a:lnTo>
                    <a:pt x="239" y="341"/>
                  </a:lnTo>
                  <a:lnTo>
                    <a:pt x="250" y="350"/>
                  </a:lnTo>
                  <a:lnTo>
                    <a:pt x="270" y="365"/>
                  </a:lnTo>
                  <a:lnTo>
                    <a:pt x="281" y="377"/>
                  </a:lnTo>
                  <a:lnTo>
                    <a:pt x="309" y="384"/>
                  </a:lnTo>
                  <a:lnTo>
                    <a:pt x="328" y="403"/>
                  </a:lnTo>
                  <a:lnTo>
                    <a:pt x="373" y="417"/>
                  </a:lnTo>
                  <a:lnTo>
                    <a:pt x="394" y="432"/>
                  </a:lnTo>
                  <a:lnTo>
                    <a:pt x="425" y="442"/>
                  </a:lnTo>
                  <a:lnTo>
                    <a:pt x="447" y="426"/>
                  </a:lnTo>
                  <a:lnTo>
                    <a:pt x="456" y="426"/>
                  </a:lnTo>
                  <a:lnTo>
                    <a:pt x="478" y="437"/>
                  </a:lnTo>
                  <a:lnTo>
                    <a:pt x="503" y="466"/>
                  </a:lnTo>
                  <a:lnTo>
                    <a:pt x="508" y="453"/>
                  </a:lnTo>
                  <a:lnTo>
                    <a:pt x="520" y="429"/>
                  </a:lnTo>
                  <a:lnTo>
                    <a:pt x="538" y="426"/>
                  </a:lnTo>
                  <a:lnTo>
                    <a:pt x="534" y="412"/>
                  </a:lnTo>
                  <a:lnTo>
                    <a:pt x="518" y="396"/>
                  </a:lnTo>
                  <a:lnTo>
                    <a:pt x="530" y="398"/>
                  </a:lnTo>
                  <a:lnTo>
                    <a:pt x="532" y="386"/>
                  </a:lnTo>
                  <a:lnTo>
                    <a:pt x="565" y="386"/>
                  </a:lnTo>
                  <a:lnTo>
                    <a:pt x="571" y="384"/>
                  </a:lnTo>
                  <a:lnTo>
                    <a:pt x="578" y="372"/>
                  </a:lnTo>
                  <a:lnTo>
                    <a:pt x="581" y="372"/>
                  </a:lnTo>
                  <a:lnTo>
                    <a:pt x="586" y="363"/>
                  </a:lnTo>
                  <a:lnTo>
                    <a:pt x="588" y="363"/>
                  </a:lnTo>
                  <a:lnTo>
                    <a:pt x="588" y="369"/>
                  </a:lnTo>
                  <a:lnTo>
                    <a:pt x="592" y="382"/>
                  </a:lnTo>
                  <a:lnTo>
                    <a:pt x="599" y="350"/>
                  </a:lnTo>
                  <a:lnTo>
                    <a:pt x="597" y="347"/>
                  </a:lnTo>
                  <a:lnTo>
                    <a:pt x="599" y="343"/>
                  </a:lnTo>
                  <a:lnTo>
                    <a:pt x="597" y="341"/>
                  </a:lnTo>
                  <a:lnTo>
                    <a:pt x="613" y="303"/>
                  </a:lnTo>
                  <a:lnTo>
                    <a:pt x="609" y="295"/>
                  </a:lnTo>
                  <a:lnTo>
                    <a:pt x="599" y="292"/>
                  </a:lnTo>
                  <a:lnTo>
                    <a:pt x="594" y="297"/>
                  </a:lnTo>
                  <a:lnTo>
                    <a:pt x="594" y="292"/>
                  </a:lnTo>
                  <a:lnTo>
                    <a:pt x="588" y="290"/>
                  </a:lnTo>
                  <a:lnTo>
                    <a:pt x="541" y="305"/>
                  </a:lnTo>
                  <a:lnTo>
                    <a:pt x="532" y="350"/>
                  </a:lnTo>
                  <a:lnTo>
                    <a:pt x="522" y="357"/>
                  </a:lnTo>
                  <a:lnTo>
                    <a:pt x="524" y="365"/>
                  </a:lnTo>
                  <a:lnTo>
                    <a:pt x="518" y="369"/>
                  </a:lnTo>
                  <a:lnTo>
                    <a:pt x="501" y="365"/>
                  </a:lnTo>
                  <a:lnTo>
                    <a:pt x="459" y="377"/>
                  </a:lnTo>
                  <a:lnTo>
                    <a:pt x="447" y="366"/>
                  </a:lnTo>
                  <a:lnTo>
                    <a:pt x="435" y="363"/>
                  </a:lnTo>
                  <a:lnTo>
                    <a:pt x="425" y="352"/>
                  </a:lnTo>
                  <a:lnTo>
                    <a:pt x="419" y="333"/>
                  </a:lnTo>
                  <a:lnTo>
                    <a:pt x="402" y="309"/>
                  </a:lnTo>
                  <a:lnTo>
                    <a:pt x="405" y="295"/>
                  </a:lnTo>
                  <a:lnTo>
                    <a:pt x="394" y="278"/>
                  </a:lnTo>
                  <a:lnTo>
                    <a:pt x="394" y="246"/>
                  </a:lnTo>
                  <a:lnTo>
                    <a:pt x="390" y="213"/>
                  </a:lnTo>
                  <a:lnTo>
                    <a:pt x="396" y="197"/>
                  </a:lnTo>
                  <a:lnTo>
                    <a:pt x="407" y="192"/>
                  </a:lnTo>
                  <a:lnTo>
                    <a:pt x="407" y="184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1545" name=""/>
          <p:cNvSpPr/>
          <p:nvPr/>
        </p:nvSpPr>
        <p:spPr>
          <a:xfrm>
            <a:off x="2538360" y="3652920"/>
            <a:ext cx="138240" cy="164880"/>
          </a:xfrm>
          <a:custGeom>
            <a:avLst/>
            <a:gdLst/>
            <a:ahLst/>
            <a:rect l="l" t="t" r="r" b="b"/>
            <a:pathLst>
              <a:path w="87" h="104">
                <a:moveTo>
                  <a:pt x="78" y="99"/>
                </a:moveTo>
                <a:lnTo>
                  <a:pt x="76" y="87"/>
                </a:lnTo>
                <a:lnTo>
                  <a:pt x="87" y="0"/>
                </a:lnTo>
                <a:lnTo>
                  <a:pt x="66" y="10"/>
                </a:lnTo>
                <a:lnTo>
                  <a:pt x="55" y="5"/>
                </a:lnTo>
                <a:lnTo>
                  <a:pt x="50" y="17"/>
                </a:lnTo>
                <a:lnTo>
                  <a:pt x="36" y="27"/>
                </a:lnTo>
                <a:lnTo>
                  <a:pt x="29" y="22"/>
                </a:lnTo>
                <a:lnTo>
                  <a:pt x="24" y="32"/>
                </a:lnTo>
                <a:lnTo>
                  <a:pt x="17" y="32"/>
                </a:lnTo>
                <a:lnTo>
                  <a:pt x="17" y="41"/>
                </a:lnTo>
                <a:lnTo>
                  <a:pt x="10" y="46"/>
                </a:lnTo>
                <a:lnTo>
                  <a:pt x="3" y="49"/>
                </a:lnTo>
                <a:lnTo>
                  <a:pt x="0" y="49"/>
                </a:lnTo>
                <a:lnTo>
                  <a:pt x="0" y="51"/>
                </a:lnTo>
                <a:lnTo>
                  <a:pt x="36" y="94"/>
                </a:lnTo>
                <a:lnTo>
                  <a:pt x="62" y="96"/>
                </a:lnTo>
                <a:lnTo>
                  <a:pt x="69" y="104"/>
                </a:lnTo>
                <a:lnTo>
                  <a:pt x="78" y="99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1546" name=""/>
          <p:cNvGrpSpPr/>
          <p:nvPr/>
        </p:nvGrpSpPr>
        <p:grpSpPr>
          <a:xfrm>
            <a:off x="2538360" y="3652920"/>
            <a:ext cx="138240" cy="164880"/>
            <a:chOff x="2538360" y="3652920"/>
            <a:chExt cx="138240" cy="164880"/>
          </a:xfrm>
        </p:grpSpPr>
        <p:sp>
          <p:nvSpPr>
            <p:cNvPr id="1547" name=""/>
            <p:cNvSpPr/>
            <p:nvPr/>
          </p:nvSpPr>
          <p:spPr>
            <a:xfrm>
              <a:off x="2538360" y="3652920"/>
              <a:ext cx="138240" cy="164880"/>
            </a:xfrm>
            <a:custGeom>
              <a:avLst/>
              <a:gdLst/>
              <a:ahLst/>
              <a:rect l="l" t="t" r="r" b="b"/>
              <a:pathLst>
                <a:path w="87" h="104">
                  <a:moveTo>
                    <a:pt x="78" y="99"/>
                  </a:moveTo>
                  <a:lnTo>
                    <a:pt x="76" y="87"/>
                  </a:lnTo>
                  <a:lnTo>
                    <a:pt x="87" y="0"/>
                  </a:lnTo>
                  <a:lnTo>
                    <a:pt x="66" y="10"/>
                  </a:lnTo>
                  <a:lnTo>
                    <a:pt x="55" y="5"/>
                  </a:lnTo>
                  <a:lnTo>
                    <a:pt x="50" y="17"/>
                  </a:lnTo>
                  <a:lnTo>
                    <a:pt x="36" y="27"/>
                  </a:lnTo>
                  <a:lnTo>
                    <a:pt x="29" y="22"/>
                  </a:lnTo>
                  <a:lnTo>
                    <a:pt x="24" y="32"/>
                  </a:lnTo>
                  <a:lnTo>
                    <a:pt x="17" y="32"/>
                  </a:lnTo>
                  <a:lnTo>
                    <a:pt x="17" y="41"/>
                  </a:lnTo>
                  <a:lnTo>
                    <a:pt x="10" y="46"/>
                  </a:lnTo>
                  <a:lnTo>
                    <a:pt x="3" y="49"/>
                  </a:lnTo>
                  <a:lnTo>
                    <a:pt x="0" y="49"/>
                  </a:lnTo>
                  <a:lnTo>
                    <a:pt x="0" y="51"/>
                  </a:lnTo>
                  <a:lnTo>
                    <a:pt x="36" y="94"/>
                  </a:lnTo>
                  <a:lnTo>
                    <a:pt x="62" y="96"/>
                  </a:lnTo>
                  <a:lnTo>
                    <a:pt x="69" y="104"/>
                  </a:lnTo>
                  <a:lnTo>
                    <a:pt x="78" y="99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548" name=""/>
            <p:cNvSpPr/>
            <p:nvPr/>
          </p:nvSpPr>
          <p:spPr>
            <a:xfrm>
              <a:off x="2538360" y="3652920"/>
              <a:ext cx="138240" cy="164880"/>
            </a:xfrm>
            <a:custGeom>
              <a:avLst/>
              <a:gdLst/>
              <a:ahLst/>
              <a:rect l="l" t="t" r="r" b="b"/>
              <a:pathLst>
                <a:path w="87" h="104">
                  <a:moveTo>
                    <a:pt x="78" y="99"/>
                  </a:moveTo>
                  <a:lnTo>
                    <a:pt x="76" y="87"/>
                  </a:lnTo>
                  <a:lnTo>
                    <a:pt x="87" y="0"/>
                  </a:lnTo>
                  <a:lnTo>
                    <a:pt x="66" y="10"/>
                  </a:lnTo>
                  <a:lnTo>
                    <a:pt x="55" y="5"/>
                  </a:lnTo>
                  <a:lnTo>
                    <a:pt x="50" y="17"/>
                  </a:lnTo>
                  <a:lnTo>
                    <a:pt x="36" y="27"/>
                  </a:lnTo>
                  <a:lnTo>
                    <a:pt x="29" y="22"/>
                  </a:lnTo>
                  <a:lnTo>
                    <a:pt x="24" y="32"/>
                  </a:lnTo>
                  <a:lnTo>
                    <a:pt x="17" y="32"/>
                  </a:lnTo>
                  <a:lnTo>
                    <a:pt x="17" y="41"/>
                  </a:lnTo>
                  <a:lnTo>
                    <a:pt x="10" y="46"/>
                  </a:lnTo>
                  <a:lnTo>
                    <a:pt x="3" y="49"/>
                  </a:lnTo>
                  <a:lnTo>
                    <a:pt x="0" y="49"/>
                  </a:lnTo>
                  <a:lnTo>
                    <a:pt x="0" y="51"/>
                  </a:lnTo>
                  <a:lnTo>
                    <a:pt x="36" y="94"/>
                  </a:lnTo>
                  <a:lnTo>
                    <a:pt x="62" y="96"/>
                  </a:lnTo>
                  <a:lnTo>
                    <a:pt x="69" y="104"/>
                  </a:lnTo>
                  <a:lnTo>
                    <a:pt x="78" y="99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1549" name=""/>
          <p:cNvSpPr/>
          <p:nvPr/>
        </p:nvSpPr>
        <p:spPr>
          <a:xfrm>
            <a:off x="2720880" y="3930480"/>
            <a:ext cx="7920" cy="17640"/>
          </a:xfrm>
          <a:custGeom>
            <a:avLst/>
            <a:gdLst/>
            <a:ahLst/>
            <a:rect l="l" t="t" r="r" b="b"/>
            <a:pathLst>
              <a:path w="5" h="11">
                <a:moveTo>
                  <a:pt x="2" y="0"/>
                </a:moveTo>
                <a:lnTo>
                  <a:pt x="0" y="8"/>
                </a:lnTo>
                <a:lnTo>
                  <a:pt x="5" y="11"/>
                </a:lnTo>
                <a:lnTo>
                  <a:pt x="2" y="0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9160" bIns="-29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1550" name=""/>
          <p:cNvGrpSpPr/>
          <p:nvPr/>
        </p:nvGrpSpPr>
        <p:grpSpPr>
          <a:xfrm>
            <a:off x="2720880" y="3930480"/>
            <a:ext cx="7920" cy="17640"/>
            <a:chOff x="2720880" y="3930480"/>
            <a:chExt cx="7920" cy="17640"/>
          </a:xfrm>
        </p:grpSpPr>
        <p:sp>
          <p:nvSpPr>
            <p:cNvPr id="1551" name=""/>
            <p:cNvSpPr/>
            <p:nvPr/>
          </p:nvSpPr>
          <p:spPr>
            <a:xfrm>
              <a:off x="2720880" y="3930480"/>
              <a:ext cx="7920" cy="17640"/>
            </a:xfrm>
            <a:custGeom>
              <a:avLst/>
              <a:gdLst/>
              <a:ahLst/>
              <a:rect l="l" t="t" r="r" b="b"/>
              <a:pathLst>
                <a:path w="5" h="11">
                  <a:moveTo>
                    <a:pt x="2" y="0"/>
                  </a:moveTo>
                  <a:lnTo>
                    <a:pt x="0" y="8"/>
                  </a:lnTo>
                  <a:lnTo>
                    <a:pt x="5" y="1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9160" bIns="-291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552" name=""/>
            <p:cNvSpPr/>
            <p:nvPr/>
          </p:nvSpPr>
          <p:spPr>
            <a:xfrm>
              <a:off x="2720880" y="3930480"/>
              <a:ext cx="7920" cy="17640"/>
            </a:xfrm>
            <a:custGeom>
              <a:avLst/>
              <a:gdLst/>
              <a:ahLst/>
              <a:rect l="l" t="t" r="r" b="b"/>
              <a:pathLst>
                <a:path w="5" h="11">
                  <a:moveTo>
                    <a:pt x="2" y="0"/>
                  </a:moveTo>
                  <a:lnTo>
                    <a:pt x="0" y="8"/>
                  </a:lnTo>
                  <a:lnTo>
                    <a:pt x="5" y="11"/>
                  </a:lnTo>
                  <a:lnTo>
                    <a:pt x="2" y="0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9160" bIns="-291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1553" name=""/>
          <p:cNvSpPr/>
          <p:nvPr/>
        </p:nvSpPr>
        <p:spPr>
          <a:xfrm>
            <a:off x="2684520" y="3860640"/>
            <a:ext cx="187200" cy="90720"/>
          </a:xfrm>
          <a:custGeom>
            <a:avLst/>
            <a:gdLst/>
            <a:ahLst/>
            <a:rect l="l" t="t" r="r" b="b"/>
            <a:pathLst>
              <a:path w="118" h="57">
                <a:moveTo>
                  <a:pt x="115" y="24"/>
                </a:moveTo>
                <a:lnTo>
                  <a:pt x="115" y="28"/>
                </a:lnTo>
                <a:lnTo>
                  <a:pt x="118" y="38"/>
                </a:lnTo>
                <a:lnTo>
                  <a:pt x="112" y="47"/>
                </a:lnTo>
                <a:lnTo>
                  <a:pt x="108" y="44"/>
                </a:lnTo>
                <a:lnTo>
                  <a:pt x="104" y="54"/>
                </a:lnTo>
                <a:lnTo>
                  <a:pt x="96" y="41"/>
                </a:lnTo>
                <a:lnTo>
                  <a:pt x="101" y="28"/>
                </a:lnTo>
                <a:lnTo>
                  <a:pt x="94" y="28"/>
                </a:lnTo>
                <a:lnTo>
                  <a:pt x="77" y="14"/>
                </a:lnTo>
                <a:lnTo>
                  <a:pt x="52" y="33"/>
                </a:lnTo>
                <a:lnTo>
                  <a:pt x="52" y="41"/>
                </a:lnTo>
                <a:lnTo>
                  <a:pt x="58" y="49"/>
                </a:lnTo>
                <a:lnTo>
                  <a:pt x="50" y="57"/>
                </a:lnTo>
                <a:lnTo>
                  <a:pt x="44" y="57"/>
                </a:lnTo>
                <a:lnTo>
                  <a:pt x="42" y="44"/>
                </a:lnTo>
                <a:lnTo>
                  <a:pt x="35" y="47"/>
                </a:lnTo>
                <a:lnTo>
                  <a:pt x="25" y="33"/>
                </a:lnTo>
                <a:lnTo>
                  <a:pt x="4" y="30"/>
                </a:lnTo>
                <a:lnTo>
                  <a:pt x="2" y="35"/>
                </a:lnTo>
                <a:lnTo>
                  <a:pt x="0" y="28"/>
                </a:lnTo>
                <a:lnTo>
                  <a:pt x="7" y="11"/>
                </a:lnTo>
                <a:lnTo>
                  <a:pt x="2" y="9"/>
                </a:lnTo>
                <a:lnTo>
                  <a:pt x="2" y="4"/>
                </a:lnTo>
                <a:lnTo>
                  <a:pt x="9" y="0"/>
                </a:lnTo>
                <a:lnTo>
                  <a:pt x="14" y="4"/>
                </a:lnTo>
                <a:lnTo>
                  <a:pt x="17" y="14"/>
                </a:lnTo>
                <a:lnTo>
                  <a:pt x="37" y="19"/>
                </a:lnTo>
                <a:lnTo>
                  <a:pt x="58" y="9"/>
                </a:lnTo>
                <a:lnTo>
                  <a:pt x="63" y="11"/>
                </a:lnTo>
                <a:lnTo>
                  <a:pt x="68" y="0"/>
                </a:lnTo>
                <a:lnTo>
                  <a:pt x="77" y="0"/>
                </a:lnTo>
                <a:lnTo>
                  <a:pt x="99" y="6"/>
                </a:lnTo>
                <a:lnTo>
                  <a:pt x="115" y="24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3920" bIns="439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1554" name=""/>
          <p:cNvGrpSpPr/>
          <p:nvPr/>
        </p:nvGrpSpPr>
        <p:grpSpPr>
          <a:xfrm>
            <a:off x="2684520" y="3860640"/>
            <a:ext cx="187200" cy="90720"/>
            <a:chOff x="2684520" y="3860640"/>
            <a:chExt cx="187200" cy="90720"/>
          </a:xfrm>
        </p:grpSpPr>
        <p:sp>
          <p:nvSpPr>
            <p:cNvPr id="1555" name=""/>
            <p:cNvSpPr/>
            <p:nvPr/>
          </p:nvSpPr>
          <p:spPr>
            <a:xfrm>
              <a:off x="2684520" y="3860640"/>
              <a:ext cx="187200" cy="90720"/>
            </a:xfrm>
            <a:custGeom>
              <a:avLst/>
              <a:gdLst/>
              <a:ahLst/>
              <a:rect l="l" t="t" r="r" b="b"/>
              <a:pathLst>
                <a:path w="118" h="57">
                  <a:moveTo>
                    <a:pt x="115" y="24"/>
                  </a:moveTo>
                  <a:lnTo>
                    <a:pt x="115" y="28"/>
                  </a:lnTo>
                  <a:lnTo>
                    <a:pt x="118" y="38"/>
                  </a:lnTo>
                  <a:lnTo>
                    <a:pt x="112" y="47"/>
                  </a:lnTo>
                  <a:lnTo>
                    <a:pt x="108" y="44"/>
                  </a:lnTo>
                  <a:lnTo>
                    <a:pt x="104" y="54"/>
                  </a:lnTo>
                  <a:lnTo>
                    <a:pt x="96" y="41"/>
                  </a:lnTo>
                  <a:lnTo>
                    <a:pt x="101" y="28"/>
                  </a:lnTo>
                  <a:lnTo>
                    <a:pt x="94" y="28"/>
                  </a:lnTo>
                  <a:lnTo>
                    <a:pt x="77" y="14"/>
                  </a:lnTo>
                  <a:lnTo>
                    <a:pt x="52" y="33"/>
                  </a:lnTo>
                  <a:lnTo>
                    <a:pt x="52" y="41"/>
                  </a:lnTo>
                  <a:lnTo>
                    <a:pt x="58" y="49"/>
                  </a:lnTo>
                  <a:lnTo>
                    <a:pt x="50" y="57"/>
                  </a:lnTo>
                  <a:lnTo>
                    <a:pt x="44" y="57"/>
                  </a:lnTo>
                  <a:lnTo>
                    <a:pt x="42" y="44"/>
                  </a:lnTo>
                  <a:lnTo>
                    <a:pt x="35" y="47"/>
                  </a:lnTo>
                  <a:lnTo>
                    <a:pt x="25" y="33"/>
                  </a:lnTo>
                  <a:lnTo>
                    <a:pt x="4" y="30"/>
                  </a:lnTo>
                  <a:lnTo>
                    <a:pt x="2" y="35"/>
                  </a:lnTo>
                  <a:lnTo>
                    <a:pt x="0" y="28"/>
                  </a:lnTo>
                  <a:lnTo>
                    <a:pt x="7" y="11"/>
                  </a:lnTo>
                  <a:lnTo>
                    <a:pt x="2" y="9"/>
                  </a:lnTo>
                  <a:lnTo>
                    <a:pt x="2" y="4"/>
                  </a:lnTo>
                  <a:lnTo>
                    <a:pt x="9" y="0"/>
                  </a:lnTo>
                  <a:lnTo>
                    <a:pt x="14" y="4"/>
                  </a:lnTo>
                  <a:lnTo>
                    <a:pt x="17" y="14"/>
                  </a:lnTo>
                  <a:lnTo>
                    <a:pt x="37" y="19"/>
                  </a:lnTo>
                  <a:lnTo>
                    <a:pt x="58" y="9"/>
                  </a:lnTo>
                  <a:lnTo>
                    <a:pt x="63" y="11"/>
                  </a:lnTo>
                  <a:lnTo>
                    <a:pt x="68" y="0"/>
                  </a:lnTo>
                  <a:lnTo>
                    <a:pt x="77" y="0"/>
                  </a:lnTo>
                  <a:lnTo>
                    <a:pt x="99" y="6"/>
                  </a:lnTo>
                  <a:lnTo>
                    <a:pt x="115" y="24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3920" bIns="439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556" name=""/>
            <p:cNvSpPr/>
            <p:nvPr/>
          </p:nvSpPr>
          <p:spPr>
            <a:xfrm>
              <a:off x="2684520" y="3860640"/>
              <a:ext cx="187200" cy="90720"/>
            </a:xfrm>
            <a:custGeom>
              <a:avLst/>
              <a:gdLst/>
              <a:ahLst/>
              <a:rect l="l" t="t" r="r" b="b"/>
              <a:pathLst>
                <a:path w="118" h="57">
                  <a:moveTo>
                    <a:pt x="115" y="24"/>
                  </a:moveTo>
                  <a:lnTo>
                    <a:pt x="115" y="28"/>
                  </a:lnTo>
                  <a:lnTo>
                    <a:pt x="118" y="38"/>
                  </a:lnTo>
                  <a:lnTo>
                    <a:pt x="112" y="47"/>
                  </a:lnTo>
                  <a:lnTo>
                    <a:pt x="108" y="44"/>
                  </a:lnTo>
                  <a:lnTo>
                    <a:pt x="104" y="54"/>
                  </a:lnTo>
                  <a:lnTo>
                    <a:pt x="96" y="41"/>
                  </a:lnTo>
                  <a:lnTo>
                    <a:pt x="101" y="28"/>
                  </a:lnTo>
                  <a:lnTo>
                    <a:pt x="94" y="28"/>
                  </a:lnTo>
                  <a:lnTo>
                    <a:pt x="77" y="14"/>
                  </a:lnTo>
                  <a:lnTo>
                    <a:pt x="52" y="33"/>
                  </a:lnTo>
                  <a:lnTo>
                    <a:pt x="52" y="41"/>
                  </a:lnTo>
                  <a:lnTo>
                    <a:pt x="58" y="49"/>
                  </a:lnTo>
                  <a:lnTo>
                    <a:pt x="50" y="57"/>
                  </a:lnTo>
                  <a:lnTo>
                    <a:pt x="44" y="57"/>
                  </a:lnTo>
                  <a:lnTo>
                    <a:pt x="42" y="44"/>
                  </a:lnTo>
                  <a:lnTo>
                    <a:pt x="35" y="47"/>
                  </a:lnTo>
                  <a:lnTo>
                    <a:pt x="25" y="33"/>
                  </a:lnTo>
                  <a:lnTo>
                    <a:pt x="4" y="30"/>
                  </a:lnTo>
                  <a:lnTo>
                    <a:pt x="2" y="35"/>
                  </a:lnTo>
                  <a:lnTo>
                    <a:pt x="0" y="28"/>
                  </a:lnTo>
                  <a:lnTo>
                    <a:pt x="7" y="11"/>
                  </a:lnTo>
                  <a:lnTo>
                    <a:pt x="2" y="9"/>
                  </a:lnTo>
                  <a:lnTo>
                    <a:pt x="2" y="4"/>
                  </a:lnTo>
                  <a:lnTo>
                    <a:pt x="9" y="0"/>
                  </a:lnTo>
                  <a:lnTo>
                    <a:pt x="14" y="4"/>
                  </a:lnTo>
                  <a:lnTo>
                    <a:pt x="17" y="14"/>
                  </a:lnTo>
                  <a:lnTo>
                    <a:pt x="37" y="19"/>
                  </a:lnTo>
                  <a:lnTo>
                    <a:pt x="58" y="9"/>
                  </a:lnTo>
                  <a:lnTo>
                    <a:pt x="63" y="11"/>
                  </a:lnTo>
                  <a:lnTo>
                    <a:pt x="68" y="0"/>
                  </a:lnTo>
                  <a:lnTo>
                    <a:pt x="77" y="0"/>
                  </a:lnTo>
                  <a:lnTo>
                    <a:pt x="99" y="6"/>
                  </a:lnTo>
                  <a:lnTo>
                    <a:pt x="115" y="24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3920" bIns="439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1557" name=""/>
          <p:cNvSpPr/>
          <p:nvPr/>
        </p:nvSpPr>
        <p:spPr>
          <a:xfrm>
            <a:off x="2986200" y="3402000"/>
            <a:ext cx="21960" cy="17640"/>
          </a:xfrm>
          <a:custGeom>
            <a:avLst/>
            <a:gdLst/>
            <a:ahLst/>
            <a:rect l="l" t="t" r="r" b="b"/>
            <a:pathLst>
              <a:path w="14" h="11">
                <a:moveTo>
                  <a:pt x="14" y="0"/>
                </a:moveTo>
                <a:lnTo>
                  <a:pt x="12" y="7"/>
                </a:lnTo>
                <a:lnTo>
                  <a:pt x="0" y="11"/>
                </a:lnTo>
                <a:lnTo>
                  <a:pt x="0" y="7"/>
                </a:lnTo>
                <a:lnTo>
                  <a:pt x="14" y="0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9160" bIns="-29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1558" name=""/>
          <p:cNvGrpSpPr/>
          <p:nvPr/>
        </p:nvGrpSpPr>
        <p:grpSpPr>
          <a:xfrm>
            <a:off x="2986200" y="3402000"/>
            <a:ext cx="21960" cy="17640"/>
            <a:chOff x="2986200" y="3402000"/>
            <a:chExt cx="21960" cy="17640"/>
          </a:xfrm>
        </p:grpSpPr>
        <p:sp>
          <p:nvSpPr>
            <p:cNvPr id="1559" name=""/>
            <p:cNvSpPr/>
            <p:nvPr/>
          </p:nvSpPr>
          <p:spPr>
            <a:xfrm>
              <a:off x="2986200" y="3402000"/>
              <a:ext cx="21960" cy="17640"/>
            </a:xfrm>
            <a:custGeom>
              <a:avLst/>
              <a:gdLst/>
              <a:ahLst/>
              <a:rect l="l" t="t" r="r" b="b"/>
              <a:pathLst>
                <a:path w="14" h="11">
                  <a:moveTo>
                    <a:pt x="14" y="0"/>
                  </a:moveTo>
                  <a:lnTo>
                    <a:pt x="12" y="7"/>
                  </a:lnTo>
                  <a:lnTo>
                    <a:pt x="0" y="11"/>
                  </a:lnTo>
                  <a:lnTo>
                    <a:pt x="0" y="7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9160" bIns="-291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560" name=""/>
            <p:cNvSpPr/>
            <p:nvPr/>
          </p:nvSpPr>
          <p:spPr>
            <a:xfrm>
              <a:off x="2986200" y="3402000"/>
              <a:ext cx="21960" cy="17640"/>
            </a:xfrm>
            <a:custGeom>
              <a:avLst/>
              <a:gdLst/>
              <a:ahLst/>
              <a:rect l="l" t="t" r="r" b="b"/>
              <a:pathLst>
                <a:path w="14" h="11">
                  <a:moveTo>
                    <a:pt x="14" y="0"/>
                  </a:moveTo>
                  <a:lnTo>
                    <a:pt x="12" y="7"/>
                  </a:lnTo>
                  <a:lnTo>
                    <a:pt x="0" y="11"/>
                  </a:lnTo>
                  <a:lnTo>
                    <a:pt x="0" y="7"/>
                  </a:lnTo>
                  <a:lnTo>
                    <a:pt x="14" y="0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9160" bIns="-291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1561" name=""/>
          <p:cNvSpPr/>
          <p:nvPr/>
        </p:nvSpPr>
        <p:spPr>
          <a:xfrm>
            <a:off x="2852640" y="3286080"/>
            <a:ext cx="6480" cy="20520"/>
          </a:xfrm>
          <a:custGeom>
            <a:avLst/>
            <a:gdLst/>
            <a:ahLst/>
            <a:rect l="l" t="t" r="r" b="b"/>
            <a:pathLst>
              <a:path w="4" h="13">
                <a:moveTo>
                  <a:pt x="0" y="8"/>
                </a:moveTo>
                <a:lnTo>
                  <a:pt x="4" y="0"/>
                </a:lnTo>
                <a:lnTo>
                  <a:pt x="4" y="13"/>
                </a:lnTo>
                <a:lnTo>
                  <a:pt x="0" y="8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6280" bIns="-262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1562" name=""/>
          <p:cNvGrpSpPr/>
          <p:nvPr/>
        </p:nvGrpSpPr>
        <p:grpSpPr>
          <a:xfrm>
            <a:off x="2852640" y="3286080"/>
            <a:ext cx="6480" cy="20520"/>
            <a:chOff x="2852640" y="3286080"/>
            <a:chExt cx="6480" cy="20520"/>
          </a:xfrm>
        </p:grpSpPr>
        <p:sp>
          <p:nvSpPr>
            <p:cNvPr id="1563" name=""/>
            <p:cNvSpPr/>
            <p:nvPr/>
          </p:nvSpPr>
          <p:spPr>
            <a:xfrm>
              <a:off x="2852640" y="3286080"/>
              <a:ext cx="6480" cy="20520"/>
            </a:xfrm>
            <a:custGeom>
              <a:avLst/>
              <a:gdLst/>
              <a:ahLst/>
              <a:rect l="l" t="t" r="r" b="b"/>
              <a:pathLst>
                <a:path w="4" h="13">
                  <a:moveTo>
                    <a:pt x="0" y="8"/>
                  </a:moveTo>
                  <a:lnTo>
                    <a:pt x="4" y="0"/>
                  </a:lnTo>
                  <a:lnTo>
                    <a:pt x="4" y="13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6280" bIns="-262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564" name=""/>
            <p:cNvSpPr/>
            <p:nvPr/>
          </p:nvSpPr>
          <p:spPr>
            <a:xfrm>
              <a:off x="2852640" y="3286080"/>
              <a:ext cx="6480" cy="20520"/>
            </a:xfrm>
            <a:custGeom>
              <a:avLst/>
              <a:gdLst/>
              <a:ahLst/>
              <a:rect l="l" t="t" r="r" b="b"/>
              <a:pathLst>
                <a:path w="4" h="13">
                  <a:moveTo>
                    <a:pt x="0" y="8"/>
                  </a:moveTo>
                  <a:lnTo>
                    <a:pt x="4" y="0"/>
                  </a:lnTo>
                  <a:lnTo>
                    <a:pt x="4" y="13"/>
                  </a:lnTo>
                  <a:lnTo>
                    <a:pt x="0" y="8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6280" bIns="-262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1565" name=""/>
          <p:cNvSpPr/>
          <p:nvPr/>
        </p:nvSpPr>
        <p:spPr>
          <a:xfrm>
            <a:off x="2833560" y="3249720"/>
            <a:ext cx="19080" cy="29880"/>
          </a:xfrm>
          <a:custGeom>
            <a:avLst/>
            <a:gdLst/>
            <a:ahLst/>
            <a:rect l="l" t="t" r="r" b="b"/>
            <a:pathLst>
              <a:path w="12" h="19">
                <a:moveTo>
                  <a:pt x="5" y="1"/>
                </a:moveTo>
                <a:lnTo>
                  <a:pt x="12" y="11"/>
                </a:lnTo>
                <a:lnTo>
                  <a:pt x="10" y="19"/>
                </a:lnTo>
                <a:lnTo>
                  <a:pt x="0" y="11"/>
                </a:lnTo>
                <a:lnTo>
                  <a:pt x="4" y="0"/>
                </a:lnTo>
                <a:lnTo>
                  <a:pt x="5" y="1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6920" bIns="-169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1566" name=""/>
          <p:cNvGrpSpPr/>
          <p:nvPr/>
        </p:nvGrpSpPr>
        <p:grpSpPr>
          <a:xfrm>
            <a:off x="2833560" y="3249720"/>
            <a:ext cx="19080" cy="29880"/>
            <a:chOff x="2833560" y="3249720"/>
            <a:chExt cx="19080" cy="29880"/>
          </a:xfrm>
        </p:grpSpPr>
        <p:sp>
          <p:nvSpPr>
            <p:cNvPr id="1567" name=""/>
            <p:cNvSpPr/>
            <p:nvPr/>
          </p:nvSpPr>
          <p:spPr>
            <a:xfrm>
              <a:off x="2833560" y="3249720"/>
              <a:ext cx="19080" cy="29880"/>
            </a:xfrm>
            <a:custGeom>
              <a:avLst/>
              <a:gdLst/>
              <a:ahLst/>
              <a:rect l="l" t="t" r="r" b="b"/>
              <a:pathLst>
                <a:path w="12" h="19">
                  <a:moveTo>
                    <a:pt x="5" y="1"/>
                  </a:moveTo>
                  <a:lnTo>
                    <a:pt x="12" y="11"/>
                  </a:lnTo>
                  <a:lnTo>
                    <a:pt x="10" y="19"/>
                  </a:lnTo>
                  <a:lnTo>
                    <a:pt x="0" y="11"/>
                  </a:lnTo>
                  <a:lnTo>
                    <a:pt x="4" y="0"/>
                  </a:lnTo>
                  <a:lnTo>
                    <a:pt x="5" y="1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16920" bIns="-169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568" name=""/>
            <p:cNvSpPr/>
            <p:nvPr/>
          </p:nvSpPr>
          <p:spPr>
            <a:xfrm>
              <a:off x="2833560" y="3249720"/>
              <a:ext cx="19080" cy="29880"/>
            </a:xfrm>
            <a:custGeom>
              <a:avLst/>
              <a:gdLst/>
              <a:ahLst/>
              <a:rect l="l" t="t" r="r" b="b"/>
              <a:pathLst>
                <a:path w="12" h="19">
                  <a:moveTo>
                    <a:pt x="5" y="1"/>
                  </a:moveTo>
                  <a:lnTo>
                    <a:pt x="12" y="11"/>
                  </a:lnTo>
                  <a:lnTo>
                    <a:pt x="10" y="19"/>
                  </a:lnTo>
                  <a:lnTo>
                    <a:pt x="0" y="11"/>
                  </a:lnTo>
                  <a:lnTo>
                    <a:pt x="4" y="0"/>
                  </a:lnTo>
                  <a:lnTo>
                    <a:pt x="5" y="1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16920" bIns="-169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1569" name=""/>
          <p:cNvSpPr/>
          <p:nvPr/>
        </p:nvSpPr>
        <p:spPr>
          <a:xfrm>
            <a:off x="2870280" y="3191040"/>
            <a:ext cx="4680" cy="28440"/>
          </a:xfrm>
          <a:custGeom>
            <a:avLst/>
            <a:gdLst/>
            <a:ahLst/>
            <a:rect l="l" t="t" r="r" b="b"/>
            <a:pathLst>
              <a:path w="3" h="18">
                <a:moveTo>
                  <a:pt x="3" y="5"/>
                </a:moveTo>
                <a:lnTo>
                  <a:pt x="1" y="18"/>
                </a:lnTo>
                <a:lnTo>
                  <a:pt x="0" y="8"/>
                </a:lnTo>
                <a:lnTo>
                  <a:pt x="1" y="0"/>
                </a:lnTo>
                <a:lnTo>
                  <a:pt x="3" y="5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8360" bIns="-18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1570" name=""/>
          <p:cNvGrpSpPr/>
          <p:nvPr/>
        </p:nvGrpSpPr>
        <p:grpSpPr>
          <a:xfrm>
            <a:off x="2870280" y="3191040"/>
            <a:ext cx="4680" cy="28440"/>
            <a:chOff x="2870280" y="3191040"/>
            <a:chExt cx="4680" cy="28440"/>
          </a:xfrm>
        </p:grpSpPr>
        <p:sp>
          <p:nvSpPr>
            <p:cNvPr id="1571" name=""/>
            <p:cNvSpPr/>
            <p:nvPr/>
          </p:nvSpPr>
          <p:spPr>
            <a:xfrm>
              <a:off x="2870280" y="3191040"/>
              <a:ext cx="4680" cy="28440"/>
            </a:xfrm>
            <a:custGeom>
              <a:avLst/>
              <a:gdLst/>
              <a:ahLst/>
              <a:rect l="l" t="t" r="r" b="b"/>
              <a:pathLst>
                <a:path w="3" h="18">
                  <a:moveTo>
                    <a:pt x="3" y="5"/>
                  </a:moveTo>
                  <a:lnTo>
                    <a:pt x="1" y="18"/>
                  </a:lnTo>
                  <a:lnTo>
                    <a:pt x="0" y="8"/>
                  </a:lnTo>
                  <a:lnTo>
                    <a:pt x="1" y="0"/>
                  </a:lnTo>
                  <a:lnTo>
                    <a:pt x="3" y="5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18360" bIns="-183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572" name=""/>
            <p:cNvSpPr/>
            <p:nvPr/>
          </p:nvSpPr>
          <p:spPr>
            <a:xfrm>
              <a:off x="2870280" y="3191040"/>
              <a:ext cx="4680" cy="28440"/>
            </a:xfrm>
            <a:custGeom>
              <a:avLst/>
              <a:gdLst/>
              <a:ahLst/>
              <a:rect l="l" t="t" r="r" b="b"/>
              <a:pathLst>
                <a:path w="3" h="18">
                  <a:moveTo>
                    <a:pt x="3" y="5"/>
                  </a:moveTo>
                  <a:lnTo>
                    <a:pt x="1" y="18"/>
                  </a:lnTo>
                  <a:lnTo>
                    <a:pt x="0" y="8"/>
                  </a:lnTo>
                  <a:lnTo>
                    <a:pt x="1" y="0"/>
                  </a:lnTo>
                  <a:lnTo>
                    <a:pt x="3" y="5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18360" bIns="-183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1573" name=""/>
          <p:cNvSpPr/>
          <p:nvPr/>
        </p:nvSpPr>
        <p:spPr>
          <a:xfrm>
            <a:off x="2963880" y="3344760"/>
            <a:ext cx="15840" cy="22320"/>
          </a:xfrm>
          <a:custGeom>
            <a:avLst/>
            <a:gdLst/>
            <a:ahLst/>
            <a:rect l="l" t="t" r="r" b="b"/>
            <a:pathLst>
              <a:path w="10" h="14">
                <a:moveTo>
                  <a:pt x="7" y="6"/>
                </a:moveTo>
                <a:lnTo>
                  <a:pt x="7" y="14"/>
                </a:lnTo>
                <a:lnTo>
                  <a:pt x="10" y="3"/>
                </a:lnTo>
                <a:lnTo>
                  <a:pt x="0" y="0"/>
                </a:lnTo>
                <a:lnTo>
                  <a:pt x="7" y="6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4480" bIns="-244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1574" name=""/>
          <p:cNvGrpSpPr/>
          <p:nvPr/>
        </p:nvGrpSpPr>
        <p:grpSpPr>
          <a:xfrm>
            <a:off x="2963880" y="3344760"/>
            <a:ext cx="15840" cy="22320"/>
            <a:chOff x="2963880" y="3344760"/>
            <a:chExt cx="15840" cy="22320"/>
          </a:xfrm>
        </p:grpSpPr>
        <p:sp>
          <p:nvSpPr>
            <p:cNvPr id="1575" name=""/>
            <p:cNvSpPr/>
            <p:nvPr/>
          </p:nvSpPr>
          <p:spPr>
            <a:xfrm>
              <a:off x="2963880" y="3344760"/>
              <a:ext cx="15840" cy="22320"/>
            </a:xfrm>
            <a:custGeom>
              <a:avLst/>
              <a:gdLst/>
              <a:ahLst/>
              <a:rect l="l" t="t" r="r" b="b"/>
              <a:pathLst>
                <a:path w="10" h="14">
                  <a:moveTo>
                    <a:pt x="7" y="6"/>
                  </a:moveTo>
                  <a:lnTo>
                    <a:pt x="7" y="14"/>
                  </a:lnTo>
                  <a:lnTo>
                    <a:pt x="10" y="3"/>
                  </a:lnTo>
                  <a:lnTo>
                    <a:pt x="0" y="0"/>
                  </a:lnTo>
                  <a:lnTo>
                    <a:pt x="7" y="6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4480" bIns="-244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576" name=""/>
            <p:cNvSpPr/>
            <p:nvPr/>
          </p:nvSpPr>
          <p:spPr>
            <a:xfrm>
              <a:off x="2963880" y="3344760"/>
              <a:ext cx="15840" cy="22320"/>
            </a:xfrm>
            <a:custGeom>
              <a:avLst/>
              <a:gdLst/>
              <a:ahLst/>
              <a:rect l="l" t="t" r="r" b="b"/>
              <a:pathLst>
                <a:path w="10" h="14">
                  <a:moveTo>
                    <a:pt x="7" y="6"/>
                  </a:moveTo>
                  <a:lnTo>
                    <a:pt x="7" y="14"/>
                  </a:lnTo>
                  <a:lnTo>
                    <a:pt x="10" y="3"/>
                  </a:lnTo>
                  <a:lnTo>
                    <a:pt x="0" y="0"/>
                  </a:lnTo>
                  <a:lnTo>
                    <a:pt x="7" y="6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4480" bIns="-244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1577" name=""/>
          <p:cNvSpPr/>
          <p:nvPr/>
        </p:nvSpPr>
        <p:spPr>
          <a:xfrm>
            <a:off x="2997360" y="5054760"/>
            <a:ext cx="636480" cy="1465200"/>
          </a:xfrm>
          <a:custGeom>
            <a:avLst/>
            <a:gdLst/>
            <a:ahLst/>
            <a:rect l="l" t="t" r="r" b="b"/>
            <a:pathLst>
              <a:path w="401" h="923">
                <a:moveTo>
                  <a:pt x="382" y="96"/>
                </a:moveTo>
                <a:lnTo>
                  <a:pt x="394" y="98"/>
                </a:lnTo>
                <a:lnTo>
                  <a:pt x="401" y="115"/>
                </a:lnTo>
                <a:lnTo>
                  <a:pt x="397" y="134"/>
                </a:lnTo>
                <a:lnTo>
                  <a:pt x="378" y="147"/>
                </a:lnTo>
                <a:lnTo>
                  <a:pt x="320" y="219"/>
                </a:lnTo>
                <a:lnTo>
                  <a:pt x="314" y="229"/>
                </a:lnTo>
                <a:lnTo>
                  <a:pt x="310" y="293"/>
                </a:lnTo>
                <a:lnTo>
                  <a:pt x="303" y="325"/>
                </a:lnTo>
                <a:lnTo>
                  <a:pt x="303" y="341"/>
                </a:lnTo>
                <a:lnTo>
                  <a:pt x="328" y="363"/>
                </a:lnTo>
                <a:lnTo>
                  <a:pt x="324" y="377"/>
                </a:lnTo>
                <a:lnTo>
                  <a:pt x="331" y="390"/>
                </a:lnTo>
                <a:lnTo>
                  <a:pt x="338" y="392"/>
                </a:lnTo>
                <a:lnTo>
                  <a:pt x="336" y="413"/>
                </a:lnTo>
                <a:lnTo>
                  <a:pt x="322" y="435"/>
                </a:lnTo>
                <a:lnTo>
                  <a:pt x="320" y="445"/>
                </a:lnTo>
                <a:lnTo>
                  <a:pt x="310" y="454"/>
                </a:lnTo>
                <a:lnTo>
                  <a:pt x="249" y="469"/>
                </a:lnTo>
                <a:lnTo>
                  <a:pt x="230" y="469"/>
                </a:lnTo>
                <a:lnTo>
                  <a:pt x="225" y="464"/>
                </a:lnTo>
                <a:lnTo>
                  <a:pt x="225" y="478"/>
                </a:lnTo>
                <a:lnTo>
                  <a:pt x="230" y="486"/>
                </a:lnTo>
                <a:lnTo>
                  <a:pt x="223" y="502"/>
                </a:lnTo>
                <a:lnTo>
                  <a:pt x="225" y="524"/>
                </a:lnTo>
                <a:lnTo>
                  <a:pt x="221" y="532"/>
                </a:lnTo>
                <a:lnTo>
                  <a:pt x="209" y="538"/>
                </a:lnTo>
                <a:lnTo>
                  <a:pt x="194" y="538"/>
                </a:lnTo>
                <a:lnTo>
                  <a:pt x="171" y="522"/>
                </a:lnTo>
                <a:lnTo>
                  <a:pt x="165" y="529"/>
                </a:lnTo>
                <a:lnTo>
                  <a:pt x="169" y="565"/>
                </a:lnTo>
                <a:lnTo>
                  <a:pt x="180" y="577"/>
                </a:lnTo>
                <a:lnTo>
                  <a:pt x="188" y="577"/>
                </a:lnTo>
                <a:lnTo>
                  <a:pt x="183" y="570"/>
                </a:lnTo>
                <a:lnTo>
                  <a:pt x="194" y="565"/>
                </a:lnTo>
                <a:lnTo>
                  <a:pt x="197" y="573"/>
                </a:lnTo>
                <a:lnTo>
                  <a:pt x="198" y="582"/>
                </a:lnTo>
                <a:lnTo>
                  <a:pt x="197" y="589"/>
                </a:lnTo>
                <a:lnTo>
                  <a:pt x="186" y="589"/>
                </a:lnTo>
                <a:lnTo>
                  <a:pt x="180" y="582"/>
                </a:lnTo>
                <a:lnTo>
                  <a:pt x="169" y="587"/>
                </a:lnTo>
                <a:lnTo>
                  <a:pt x="183" y="598"/>
                </a:lnTo>
                <a:lnTo>
                  <a:pt x="171" y="606"/>
                </a:lnTo>
                <a:lnTo>
                  <a:pt x="165" y="616"/>
                </a:lnTo>
                <a:lnTo>
                  <a:pt x="165" y="642"/>
                </a:lnTo>
                <a:lnTo>
                  <a:pt x="157" y="655"/>
                </a:lnTo>
                <a:lnTo>
                  <a:pt x="159" y="663"/>
                </a:lnTo>
                <a:lnTo>
                  <a:pt x="145" y="663"/>
                </a:lnTo>
                <a:lnTo>
                  <a:pt x="132" y="671"/>
                </a:lnTo>
                <a:lnTo>
                  <a:pt x="118" y="695"/>
                </a:lnTo>
                <a:lnTo>
                  <a:pt x="118" y="702"/>
                </a:lnTo>
                <a:lnTo>
                  <a:pt x="124" y="717"/>
                </a:lnTo>
                <a:lnTo>
                  <a:pt x="134" y="731"/>
                </a:lnTo>
                <a:lnTo>
                  <a:pt x="153" y="734"/>
                </a:lnTo>
                <a:lnTo>
                  <a:pt x="155" y="750"/>
                </a:lnTo>
                <a:lnTo>
                  <a:pt x="151" y="770"/>
                </a:lnTo>
                <a:lnTo>
                  <a:pt x="118" y="800"/>
                </a:lnTo>
                <a:lnTo>
                  <a:pt x="111" y="835"/>
                </a:lnTo>
                <a:lnTo>
                  <a:pt x="101" y="840"/>
                </a:lnTo>
                <a:lnTo>
                  <a:pt x="94" y="827"/>
                </a:lnTo>
                <a:lnTo>
                  <a:pt x="99" y="841"/>
                </a:lnTo>
                <a:lnTo>
                  <a:pt x="87" y="854"/>
                </a:lnTo>
                <a:lnTo>
                  <a:pt x="80" y="876"/>
                </a:lnTo>
                <a:lnTo>
                  <a:pt x="85" y="876"/>
                </a:lnTo>
                <a:lnTo>
                  <a:pt x="89" y="892"/>
                </a:lnTo>
                <a:lnTo>
                  <a:pt x="80" y="895"/>
                </a:lnTo>
                <a:lnTo>
                  <a:pt x="89" y="900"/>
                </a:lnTo>
                <a:lnTo>
                  <a:pt x="101" y="923"/>
                </a:lnTo>
                <a:lnTo>
                  <a:pt x="73" y="914"/>
                </a:lnTo>
                <a:lnTo>
                  <a:pt x="24" y="911"/>
                </a:lnTo>
                <a:lnTo>
                  <a:pt x="21" y="903"/>
                </a:lnTo>
                <a:lnTo>
                  <a:pt x="21" y="863"/>
                </a:lnTo>
                <a:lnTo>
                  <a:pt x="0" y="865"/>
                </a:lnTo>
                <a:lnTo>
                  <a:pt x="0" y="841"/>
                </a:lnTo>
                <a:lnTo>
                  <a:pt x="2" y="821"/>
                </a:lnTo>
                <a:lnTo>
                  <a:pt x="16" y="794"/>
                </a:lnTo>
                <a:lnTo>
                  <a:pt x="21" y="777"/>
                </a:lnTo>
                <a:lnTo>
                  <a:pt x="19" y="756"/>
                </a:lnTo>
                <a:lnTo>
                  <a:pt x="33" y="718"/>
                </a:lnTo>
                <a:lnTo>
                  <a:pt x="35" y="680"/>
                </a:lnTo>
                <a:lnTo>
                  <a:pt x="40" y="666"/>
                </a:lnTo>
                <a:lnTo>
                  <a:pt x="29" y="655"/>
                </a:lnTo>
                <a:lnTo>
                  <a:pt x="41" y="649"/>
                </a:lnTo>
                <a:lnTo>
                  <a:pt x="40" y="644"/>
                </a:lnTo>
                <a:lnTo>
                  <a:pt x="29" y="642"/>
                </a:lnTo>
                <a:lnTo>
                  <a:pt x="31" y="625"/>
                </a:lnTo>
                <a:lnTo>
                  <a:pt x="24" y="582"/>
                </a:lnTo>
                <a:lnTo>
                  <a:pt x="33" y="560"/>
                </a:lnTo>
                <a:lnTo>
                  <a:pt x="29" y="543"/>
                </a:lnTo>
                <a:lnTo>
                  <a:pt x="31" y="505"/>
                </a:lnTo>
                <a:lnTo>
                  <a:pt x="40" y="472"/>
                </a:lnTo>
                <a:lnTo>
                  <a:pt x="45" y="456"/>
                </a:lnTo>
                <a:lnTo>
                  <a:pt x="43" y="435"/>
                </a:lnTo>
                <a:lnTo>
                  <a:pt x="45" y="404"/>
                </a:lnTo>
                <a:lnTo>
                  <a:pt x="58" y="385"/>
                </a:lnTo>
                <a:lnTo>
                  <a:pt x="56" y="361"/>
                </a:lnTo>
                <a:lnTo>
                  <a:pt x="70" y="330"/>
                </a:lnTo>
                <a:lnTo>
                  <a:pt x="68" y="308"/>
                </a:lnTo>
                <a:lnTo>
                  <a:pt x="56" y="260"/>
                </a:lnTo>
                <a:lnTo>
                  <a:pt x="58" y="248"/>
                </a:lnTo>
                <a:lnTo>
                  <a:pt x="68" y="221"/>
                </a:lnTo>
                <a:lnTo>
                  <a:pt x="70" y="194"/>
                </a:lnTo>
                <a:lnTo>
                  <a:pt x="76" y="164"/>
                </a:lnTo>
                <a:lnTo>
                  <a:pt x="87" y="151"/>
                </a:lnTo>
                <a:lnTo>
                  <a:pt x="91" y="139"/>
                </a:lnTo>
                <a:lnTo>
                  <a:pt x="101" y="129"/>
                </a:lnTo>
                <a:lnTo>
                  <a:pt x="97" y="93"/>
                </a:lnTo>
                <a:lnTo>
                  <a:pt x="99" y="69"/>
                </a:lnTo>
                <a:lnTo>
                  <a:pt x="124" y="55"/>
                </a:lnTo>
                <a:lnTo>
                  <a:pt x="129" y="36"/>
                </a:lnTo>
                <a:lnTo>
                  <a:pt x="124" y="26"/>
                </a:lnTo>
                <a:lnTo>
                  <a:pt x="145" y="0"/>
                </a:lnTo>
                <a:lnTo>
                  <a:pt x="153" y="6"/>
                </a:lnTo>
                <a:lnTo>
                  <a:pt x="176" y="12"/>
                </a:lnTo>
                <a:lnTo>
                  <a:pt x="183" y="22"/>
                </a:lnTo>
                <a:lnTo>
                  <a:pt x="188" y="5"/>
                </a:lnTo>
                <a:lnTo>
                  <a:pt x="207" y="6"/>
                </a:lnTo>
                <a:lnTo>
                  <a:pt x="216" y="12"/>
                </a:lnTo>
                <a:lnTo>
                  <a:pt x="223" y="14"/>
                </a:lnTo>
                <a:lnTo>
                  <a:pt x="254" y="55"/>
                </a:lnTo>
                <a:lnTo>
                  <a:pt x="279" y="60"/>
                </a:lnTo>
                <a:lnTo>
                  <a:pt x="316" y="88"/>
                </a:lnTo>
                <a:lnTo>
                  <a:pt x="319" y="98"/>
                </a:lnTo>
                <a:lnTo>
                  <a:pt x="303" y="125"/>
                </a:lnTo>
                <a:lnTo>
                  <a:pt x="303" y="134"/>
                </a:lnTo>
                <a:lnTo>
                  <a:pt x="324" y="139"/>
                </a:lnTo>
                <a:lnTo>
                  <a:pt x="336" y="147"/>
                </a:lnTo>
                <a:lnTo>
                  <a:pt x="359" y="142"/>
                </a:lnTo>
                <a:lnTo>
                  <a:pt x="378" y="120"/>
                </a:lnTo>
                <a:lnTo>
                  <a:pt x="382" y="96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1578" name=""/>
          <p:cNvGrpSpPr/>
          <p:nvPr/>
        </p:nvGrpSpPr>
        <p:grpSpPr>
          <a:xfrm>
            <a:off x="2997360" y="5054760"/>
            <a:ext cx="636480" cy="1465200"/>
            <a:chOff x="2997360" y="5054760"/>
            <a:chExt cx="636480" cy="1465200"/>
          </a:xfrm>
        </p:grpSpPr>
        <p:sp>
          <p:nvSpPr>
            <p:cNvPr id="1579" name=""/>
            <p:cNvSpPr/>
            <p:nvPr/>
          </p:nvSpPr>
          <p:spPr>
            <a:xfrm>
              <a:off x="2997360" y="5054760"/>
              <a:ext cx="636480" cy="1465200"/>
            </a:xfrm>
            <a:custGeom>
              <a:avLst/>
              <a:gdLst/>
              <a:ahLst/>
              <a:rect l="l" t="t" r="r" b="b"/>
              <a:pathLst>
                <a:path w="401" h="923">
                  <a:moveTo>
                    <a:pt x="382" y="96"/>
                  </a:moveTo>
                  <a:lnTo>
                    <a:pt x="394" y="98"/>
                  </a:lnTo>
                  <a:lnTo>
                    <a:pt x="401" y="115"/>
                  </a:lnTo>
                  <a:lnTo>
                    <a:pt x="397" y="134"/>
                  </a:lnTo>
                  <a:lnTo>
                    <a:pt x="378" y="147"/>
                  </a:lnTo>
                  <a:lnTo>
                    <a:pt x="320" y="219"/>
                  </a:lnTo>
                  <a:lnTo>
                    <a:pt x="314" y="229"/>
                  </a:lnTo>
                  <a:lnTo>
                    <a:pt x="310" y="293"/>
                  </a:lnTo>
                  <a:lnTo>
                    <a:pt x="303" y="325"/>
                  </a:lnTo>
                  <a:lnTo>
                    <a:pt x="303" y="341"/>
                  </a:lnTo>
                  <a:lnTo>
                    <a:pt x="328" y="363"/>
                  </a:lnTo>
                  <a:lnTo>
                    <a:pt x="324" y="377"/>
                  </a:lnTo>
                  <a:lnTo>
                    <a:pt x="331" y="390"/>
                  </a:lnTo>
                  <a:lnTo>
                    <a:pt x="338" y="392"/>
                  </a:lnTo>
                  <a:lnTo>
                    <a:pt x="336" y="413"/>
                  </a:lnTo>
                  <a:lnTo>
                    <a:pt x="322" y="435"/>
                  </a:lnTo>
                  <a:lnTo>
                    <a:pt x="320" y="445"/>
                  </a:lnTo>
                  <a:lnTo>
                    <a:pt x="310" y="454"/>
                  </a:lnTo>
                  <a:lnTo>
                    <a:pt x="249" y="469"/>
                  </a:lnTo>
                  <a:lnTo>
                    <a:pt x="230" y="469"/>
                  </a:lnTo>
                  <a:lnTo>
                    <a:pt x="225" y="464"/>
                  </a:lnTo>
                  <a:lnTo>
                    <a:pt x="225" y="478"/>
                  </a:lnTo>
                  <a:lnTo>
                    <a:pt x="230" y="486"/>
                  </a:lnTo>
                  <a:lnTo>
                    <a:pt x="223" y="502"/>
                  </a:lnTo>
                  <a:lnTo>
                    <a:pt x="225" y="524"/>
                  </a:lnTo>
                  <a:lnTo>
                    <a:pt x="221" y="532"/>
                  </a:lnTo>
                  <a:lnTo>
                    <a:pt x="209" y="538"/>
                  </a:lnTo>
                  <a:lnTo>
                    <a:pt x="194" y="538"/>
                  </a:lnTo>
                  <a:lnTo>
                    <a:pt x="171" y="522"/>
                  </a:lnTo>
                  <a:lnTo>
                    <a:pt x="165" y="529"/>
                  </a:lnTo>
                  <a:lnTo>
                    <a:pt x="169" y="565"/>
                  </a:lnTo>
                  <a:lnTo>
                    <a:pt x="180" y="577"/>
                  </a:lnTo>
                  <a:lnTo>
                    <a:pt x="188" y="577"/>
                  </a:lnTo>
                  <a:lnTo>
                    <a:pt x="183" y="570"/>
                  </a:lnTo>
                  <a:lnTo>
                    <a:pt x="194" y="565"/>
                  </a:lnTo>
                  <a:lnTo>
                    <a:pt x="197" y="573"/>
                  </a:lnTo>
                  <a:lnTo>
                    <a:pt x="198" y="582"/>
                  </a:lnTo>
                  <a:lnTo>
                    <a:pt x="197" y="589"/>
                  </a:lnTo>
                  <a:lnTo>
                    <a:pt x="186" y="589"/>
                  </a:lnTo>
                  <a:lnTo>
                    <a:pt x="180" y="582"/>
                  </a:lnTo>
                  <a:lnTo>
                    <a:pt x="169" y="587"/>
                  </a:lnTo>
                  <a:lnTo>
                    <a:pt x="183" y="598"/>
                  </a:lnTo>
                  <a:lnTo>
                    <a:pt x="171" y="606"/>
                  </a:lnTo>
                  <a:lnTo>
                    <a:pt x="165" y="616"/>
                  </a:lnTo>
                  <a:lnTo>
                    <a:pt x="165" y="642"/>
                  </a:lnTo>
                  <a:lnTo>
                    <a:pt x="157" y="655"/>
                  </a:lnTo>
                  <a:lnTo>
                    <a:pt x="159" y="663"/>
                  </a:lnTo>
                  <a:lnTo>
                    <a:pt x="145" y="663"/>
                  </a:lnTo>
                  <a:lnTo>
                    <a:pt x="132" y="671"/>
                  </a:lnTo>
                  <a:lnTo>
                    <a:pt x="118" y="695"/>
                  </a:lnTo>
                  <a:lnTo>
                    <a:pt x="118" y="702"/>
                  </a:lnTo>
                  <a:lnTo>
                    <a:pt x="124" y="717"/>
                  </a:lnTo>
                  <a:lnTo>
                    <a:pt x="134" y="731"/>
                  </a:lnTo>
                  <a:lnTo>
                    <a:pt x="153" y="734"/>
                  </a:lnTo>
                  <a:lnTo>
                    <a:pt x="155" y="750"/>
                  </a:lnTo>
                  <a:lnTo>
                    <a:pt x="151" y="770"/>
                  </a:lnTo>
                  <a:lnTo>
                    <a:pt x="118" y="800"/>
                  </a:lnTo>
                  <a:lnTo>
                    <a:pt x="111" y="835"/>
                  </a:lnTo>
                  <a:lnTo>
                    <a:pt x="101" y="840"/>
                  </a:lnTo>
                  <a:lnTo>
                    <a:pt x="94" y="827"/>
                  </a:lnTo>
                  <a:lnTo>
                    <a:pt x="99" y="841"/>
                  </a:lnTo>
                  <a:lnTo>
                    <a:pt x="87" y="854"/>
                  </a:lnTo>
                  <a:lnTo>
                    <a:pt x="80" y="876"/>
                  </a:lnTo>
                  <a:lnTo>
                    <a:pt x="85" y="876"/>
                  </a:lnTo>
                  <a:lnTo>
                    <a:pt x="89" y="892"/>
                  </a:lnTo>
                  <a:lnTo>
                    <a:pt x="80" y="895"/>
                  </a:lnTo>
                  <a:lnTo>
                    <a:pt x="89" y="900"/>
                  </a:lnTo>
                  <a:lnTo>
                    <a:pt x="101" y="923"/>
                  </a:lnTo>
                  <a:lnTo>
                    <a:pt x="73" y="914"/>
                  </a:lnTo>
                  <a:lnTo>
                    <a:pt x="24" y="911"/>
                  </a:lnTo>
                  <a:lnTo>
                    <a:pt x="21" y="903"/>
                  </a:lnTo>
                  <a:lnTo>
                    <a:pt x="21" y="863"/>
                  </a:lnTo>
                  <a:lnTo>
                    <a:pt x="0" y="865"/>
                  </a:lnTo>
                  <a:lnTo>
                    <a:pt x="0" y="841"/>
                  </a:lnTo>
                  <a:lnTo>
                    <a:pt x="2" y="821"/>
                  </a:lnTo>
                  <a:lnTo>
                    <a:pt x="16" y="794"/>
                  </a:lnTo>
                  <a:lnTo>
                    <a:pt x="21" y="777"/>
                  </a:lnTo>
                  <a:lnTo>
                    <a:pt x="19" y="756"/>
                  </a:lnTo>
                  <a:lnTo>
                    <a:pt x="33" y="718"/>
                  </a:lnTo>
                  <a:lnTo>
                    <a:pt x="35" y="680"/>
                  </a:lnTo>
                  <a:lnTo>
                    <a:pt x="40" y="666"/>
                  </a:lnTo>
                  <a:lnTo>
                    <a:pt x="29" y="655"/>
                  </a:lnTo>
                  <a:lnTo>
                    <a:pt x="41" y="649"/>
                  </a:lnTo>
                  <a:lnTo>
                    <a:pt x="40" y="644"/>
                  </a:lnTo>
                  <a:lnTo>
                    <a:pt x="29" y="642"/>
                  </a:lnTo>
                  <a:lnTo>
                    <a:pt x="31" y="625"/>
                  </a:lnTo>
                  <a:lnTo>
                    <a:pt x="24" y="582"/>
                  </a:lnTo>
                  <a:lnTo>
                    <a:pt x="33" y="560"/>
                  </a:lnTo>
                  <a:lnTo>
                    <a:pt x="29" y="543"/>
                  </a:lnTo>
                  <a:lnTo>
                    <a:pt x="31" y="505"/>
                  </a:lnTo>
                  <a:lnTo>
                    <a:pt x="40" y="472"/>
                  </a:lnTo>
                  <a:lnTo>
                    <a:pt x="45" y="456"/>
                  </a:lnTo>
                  <a:lnTo>
                    <a:pt x="43" y="435"/>
                  </a:lnTo>
                  <a:lnTo>
                    <a:pt x="45" y="404"/>
                  </a:lnTo>
                  <a:lnTo>
                    <a:pt x="58" y="385"/>
                  </a:lnTo>
                  <a:lnTo>
                    <a:pt x="56" y="361"/>
                  </a:lnTo>
                  <a:lnTo>
                    <a:pt x="70" y="330"/>
                  </a:lnTo>
                  <a:lnTo>
                    <a:pt x="68" y="308"/>
                  </a:lnTo>
                  <a:lnTo>
                    <a:pt x="56" y="260"/>
                  </a:lnTo>
                  <a:lnTo>
                    <a:pt x="58" y="248"/>
                  </a:lnTo>
                  <a:lnTo>
                    <a:pt x="68" y="221"/>
                  </a:lnTo>
                  <a:lnTo>
                    <a:pt x="70" y="194"/>
                  </a:lnTo>
                  <a:lnTo>
                    <a:pt x="76" y="164"/>
                  </a:lnTo>
                  <a:lnTo>
                    <a:pt x="87" y="151"/>
                  </a:lnTo>
                  <a:lnTo>
                    <a:pt x="91" y="139"/>
                  </a:lnTo>
                  <a:lnTo>
                    <a:pt x="101" y="129"/>
                  </a:lnTo>
                  <a:lnTo>
                    <a:pt x="97" y="93"/>
                  </a:lnTo>
                  <a:lnTo>
                    <a:pt x="99" y="69"/>
                  </a:lnTo>
                  <a:lnTo>
                    <a:pt x="124" y="55"/>
                  </a:lnTo>
                  <a:lnTo>
                    <a:pt x="129" y="36"/>
                  </a:lnTo>
                  <a:lnTo>
                    <a:pt x="124" y="26"/>
                  </a:lnTo>
                  <a:lnTo>
                    <a:pt x="145" y="0"/>
                  </a:lnTo>
                  <a:lnTo>
                    <a:pt x="153" y="6"/>
                  </a:lnTo>
                  <a:lnTo>
                    <a:pt x="176" y="12"/>
                  </a:lnTo>
                  <a:lnTo>
                    <a:pt x="183" y="22"/>
                  </a:lnTo>
                  <a:lnTo>
                    <a:pt x="188" y="5"/>
                  </a:lnTo>
                  <a:lnTo>
                    <a:pt x="207" y="6"/>
                  </a:lnTo>
                  <a:lnTo>
                    <a:pt x="216" y="12"/>
                  </a:lnTo>
                  <a:lnTo>
                    <a:pt x="223" y="14"/>
                  </a:lnTo>
                  <a:lnTo>
                    <a:pt x="254" y="55"/>
                  </a:lnTo>
                  <a:lnTo>
                    <a:pt x="279" y="60"/>
                  </a:lnTo>
                  <a:lnTo>
                    <a:pt x="316" y="88"/>
                  </a:lnTo>
                  <a:lnTo>
                    <a:pt x="319" y="98"/>
                  </a:lnTo>
                  <a:lnTo>
                    <a:pt x="303" y="125"/>
                  </a:lnTo>
                  <a:lnTo>
                    <a:pt x="303" y="134"/>
                  </a:lnTo>
                  <a:lnTo>
                    <a:pt x="324" y="139"/>
                  </a:lnTo>
                  <a:lnTo>
                    <a:pt x="336" y="147"/>
                  </a:lnTo>
                  <a:lnTo>
                    <a:pt x="359" y="142"/>
                  </a:lnTo>
                  <a:lnTo>
                    <a:pt x="378" y="120"/>
                  </a:lnTo>
                  <a:lnTo>
                    <a:pt x="382" y="96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580" name=""/>
            <p:cNvSpPr/>
            <p:nvPr/>
          </p:nvSpPr>
          <p:spPr>
            <a:xfrm>
              <a:off x="2997360" y="5054760"/>
              <a:ext cx="636480" cy="1465200"/>
            </a:xfrm>
            <a:custGeom>
              <a:avLst/>
              <a:gdLst/>
              <a:ahLst/>
              <a:rect l="l" t="t" r="r" b="b"/>
              <a:pathLst>
                <a:path w="401" h="923">
                  <a:moveTo>
                    <a:pt x="382" y="96"/>
                  </a:moveTo>
                  <a:lnTo>
                    <a:pt x="394" y="98"/>
                  </a:lnTo>
                  <a:lnTo>
                    <a:pt x="401" y="115"/>
                  </a:lnTo>
                  <a:lnTo>
                    <a:pt x="397" y="134"/>
                  </a:lnTo>
                  <a:lnTo>
                    <a:pt x="378" y="147"/>
                  </a:lnTo>
                  <a:lnTo>
                    <a:pt x="320" y="219"/>
                  </a:lnTo>
                  <a:lnTo>
                    <a:pt x="314" y="229"/>
                  </a:lnTo>
                  <a:lnTo>
                    <a:pt x="310" y="293"/>
                  </a:lnTo>
                  <a:lnTo>
                    <a:pt x="303" y="325"/>
                  </a:lnTo>
                  <a:lnTo>
                    <a:pt x="303" y="341"/>
                  </a:lnTo>
                  <a:lnTo>
                    <a:pt x="328" y="363"/>
                  </a:lnTo>
                  <a:lnTo>
                    <a:pt x="324" y="377"/>
                  </a:lnTo>
                  <a:lnTo>
                    <a:pt x="331" y="390"/>
                  </a:lnTo>
                  <a:lnTo>
                    <a:pt x="338" y="392"/>
                  </a:lnTo>
                  <a:lnTo>
                    <a:pt x="336" y="413"/>
                  </a:lnTo>
                  <a:lnTo>
                    <a:pt x="322" y="435"/>
                  </a:lnTo>
                  <a:lnTo>
                    <a:pt x="320" y="445"/>
                  </a:lnTo>
                  <a:lnTo>
                    <a:pt x="310" y="454"/>
                  </a:lnTo>
                  <a:lnTo>
                    <a:pt x="249" y="469"/>
                  </a:lnTo>
                  <a:lnTo>
                    <a:pt x="230" y="469"/>
                  </a:lnTo>
                  <a:lnTo>
                    <a:pt x="225" y="464"/>
                  </a:lnTo>
                  <a:lnTo>
                    <a:pt x="225" y="478"/>
                  </a:lnTo>
                  <a:lnTo>
                    <a:pt x="230" y="486"/>
                  </a:lnTo>
                  <a:lnTo>
                    <a:pt x="223" y="502"/>
                  </a:lnTo>
                  <a:lnTo>
                    <a:pt x="225" y="524"/>
                  </a:lnTo>
                  <a:lnTo>
                    <a:pt x="221" y="532"/>
                  </a:lnTo>
                  <a:lnTo>
                    <a:pt x="209" y="538"/>
                  </a:lnTo>
                  <a:lnTo>
                    <a:pt x="194" y="538"/>
                  </a:lnTo>
                  <a:lnTo>
                    <a:pt x="171" y="522"/>
                  </a:lnTo>
                  <a:lnTo>
                    <a:pt x="165" y="529"/>
                  </a:lnTo>
                  <a:lnTo>
                    <a:pt x="169" y="565"/>
                  </a:lnTo>
                  <a:lnTo>
                    <a:pt x="180" y="577"/>
                  </a:lnTo>
                  <a:lnTo>
                    <a:pt x="188" y="577"/>
                  </a:lnTo>
                  <a:lnTo>
                    <a:pt x="183" y="570"/>
                  </a:lnTo>
                  <a:lnTo>
                    <a:pt x="194" y="565"/>
                  </a:lnTo>
                  <a:lnTo>
                    <a:pt x="197" y="573"/>
                  </a:lnTo>
                  <a:lnTo>
                    <a:pt x="198" y="582"/>
                  </a:lnTo>
                  <a:lnTo>
                    <a:pt x="197" y="589"/>
                  </a:lnTo>
                  <a:lnTo>
                    <a:pt x="186" y="589"/>
                  </a:lnTo>
                  <a:lnTo>
                    <a:pt x="180" y="582"/>
                  </a:lnTo>
                  <a:lnTo>
                    <a:pt x="169" y="587"/>
                  </a:lnTo>
                  <a:lnTo>
                    <a:pt x="183" y="598"/>
                  </a:lnTo>
                  <a:lnTo>
                    <a:pt x="171" y="606"/>
                  </a:lnTo>
                  <a:lnTo>
                    <a:pt x="165" y="616"/>
                  </a:lnTo>
                  <a:lnTo>
                    <a:pt x="165" y="642"/>
                  </a:lnTo>
                  <a:lnTo>
                    <a:pt x="157" y="655"/>
                  </a:lnTo>
                  <a:lnTo>
                    <a:pt x="159" y="663"/>
                  </a:lnTo>
                  <a:lnTo>
                    <a:pt x="145" y="663"/>
                  </a:lnTo>
                  <a:lnTo>
                    <a:pt x="132" y="671"/>
                  </a:lnTo>
                  <a:lnTo>
                    <a:pt x="118" y="695"/>
                  </a:lnTo>
                  <a:lnTo>
                    <a:pt x="118" y="702"/>
                  </a:lnTo>
                  <a:lnTo>
                    <a:pt x="124" y="717"/>
                  </a:lnTo>
                  <a:lnTo>
                    <a:pt x="134" y="731"/>
                  </a:lnTo>
                  <a:lnTo>
                    <a:pt x="153" y="734"/>
                  </a:lnTo>
                  <a:lnTo>
                    <a:pt x="155" y="750"/>
                  </a:lnTo>
                  <a:lnTo>
                    <a:pt x="151" y="770"/>
                  </a:lnTo>
                  <a:lnTo>
                    <a:pt x="118" y="800"/>
                  </a:lnTo>
                  <a:lnTo>
                    <a:pt x="111" y="835"/>
                  </a:lnTo>
                  <a:lnTo>
                    <a:pt x="101" y="840"/>
                  </a:lnTo>
                  <a:lnTo>
                    <a:pt x="94" y="827"/>
                  </a:lnTo>
                  <a:lnTo>
                    <a:pt x="99" y="841"/>
                  </a:lnTo>
                  <a:lnTo>
                    <a:pt x="87" y="854"/>
                  </a:lnTo>
                  <a:lnTo>
                    <a:pt x="80" y="876"/>
                  </a:lnTo>
                  <a:lnTo>
                    <a:pt x="85" y="876"/>
                  </a:lnTo>
                  <a:lnTo>
                    <a:pt x="89" y="892"/>
                  </a:lnTo>
                  <a:lnTo>
                    <a:pt x="80" y="895"/>
                  </a:lnTo>
                  <a:lnTo>
                    <a:pt x="89" y="900"/>
                  </a:lnTo>
                  <a:lnTo>
                    <a:pt x="101" y="923"/>
                  </a:lnTo>
                  <a:lnTo>
                    <a:pt x="73" y="914"/>
                  </a:lnTo>
                  <a:lnTo>
                    <a:pt x="24" y="911"/>
                  </a:lnTo>
                  <a:lnTo>
                    <a:pt x="21" y="903"/>
                  </a:lnTo>
                  <a:lnTo>
                    <a:pt x="21" y="863"/>
                  </a:lnTo>
                  <a:lnTo>
                    <a:pt x="0" y="865"/>
                  </a:lnTo>
                  <a:lnTo>
                    <a:pt x="0" y="841"/>
                  </a:lnTo>
                  <a:lnTo>
                    <a:pt x="2" y="821"/>
                  </a:lnTo>
                  <a:lnTo>
                    <a:pt x="16" y="794"/>
                  </a:lnTo>
                  <a:lnTo>
                    <a:pt x="21" y="777"/>
                  </a:lnTo>
                  <a:lnTo>
                    <a:pt x="19" y="756"/>
                  </a:lnTo>
                  <a:lnTo>
                    <a:pt x="33" y="718"/>
                  </a:lnTo>
                  <a:lnTo>
                    <a:pt x="35" y="680"/>
                  </a:lnTo>
                  <a:lnTo>
                    <a:pt x="40" y="666"/>
                  </a:lnTo>
                  <a:lnTo>
                    <a:pt x="29" y="655"/>
                  </a:lnTo>
                  <a:lnTo>
                    <a:pt x="41" y="649"/>
                  </a:lnTo>
                  <a:lnTo>
                    <a:pt x="40" y="644"/>
                  </a:lnTo>
                  <a:lnTo>
                    <a:pt x="29" y="642"/>
                  </a:lnTo>
                  <a:lnTo>
                    <a:pt x="31" y="625"/>
                  </a:lnTo>
                  <a:lnTo>
                    <a:pt x="24" y="582"/>
                  </a:lnTo>
                  <a:lnTo>
                    <a:pt x="33" y="560"/>
                  </a:lnTo>
                  <a:lnTo>
                    <a:pt x="29" y="543"/>
                  </a:lnTo>
                  <a:lnTo>
                    <a:pt x="31" y="505"/>
                  </a:lnTo>
                  <a:lnTo>
                    <a:pt x="40" y="472"/>
                  </a:lnTo>
                  <a:lnTo>
                    <a:pt x="45" y="456"/>
                  </a:lnTo>
                  <a:lnTo>
                    <a:pt x="43" y="435"/>
                  </a:lnTo>
                  <a:lnTo>
                    <a:pt x="45" y="404"/>
                  </a:lnTo>
                  <a:lnTo>
                    <a:pt x="58" y="385"/>
                  </a:lnTo>
                  <a:lnTo>
                    <a:pt x="56" y="361"/>
                  </a:lnTo>
                  <a:lnTo>
                    <a:pt x="70" y="330"/>
                  </a:lnTo>
                  <a:lnTo>
                    <a:pt x="68" y="308"/>
                  </a:lnTo>
                  <a:lnTo>
                    <a:pt x="56" y="260"/>
                  </a:lnTo>
                  <a:lnTo>
                    <a:pt x="58" y="248"/>
                  </a:lnTo>
                  <a:lnTo>
                    <a:pt x="68" y="221"/>
                  </a:lnTo>
                  <a:lnTo>
                    <a:pt x="70" y="194"/>
                  </a:lnTo>
                  <a:lnTo>
                    <a:pt x="76" y="164"/>
                  </a:lnTo>
                  <a:lnTo>
                    <a:pt x="87" y="151"/>
                  </a:lnTo>
                  <a:lnTo>
                    <a:pt x="91" y="139"/>
                  </a:lnTo>
                  <a:lnTo>
                    <a:pt x="101" y="129"/>
                  </a:lnTo>
                  <a:lnTo>
                    <a:pt x="97" y="93"/>
                  </a:lnTo>
                  <a:lnTo>
                    <a:pt x="99" y="69"/>
                  </a:lnTo>
                  <a:lnTo>
                    <a:pt x="124" y="55"/>
                  </a:lnTo>
                  <a:lnTo>
                    <a:pt x="129" y="36"/>
                  </a:lnTo>
                  <a:lnTo>
                    <a:pt x="124" y="26"/>
                  </a:lnTo>
                  <a:lnTo>
                    <a:pt x="145" y="0"/>
                  </a:lnTo>
                  <a:lnTo>
                    <a:pt x="153" y="6"/>
                  </a:lnTo>
                  <a:lnTo>
                    <a:pt x="176" y="12"/>
                  </a:lnTo>
                  <a:lnTo>
                    <a:pt x="183" y="22"/>
                  </a:lnTo>
                  <a:lnTo>
                    <a:pt x="188" y="5"/>
                  </a:lnTo>
                  <a:lnTo>
                    <a:pt x="207" y="6"/>
                  </a:lnTo>
                  <a:lnTo>
                    <a:pt x="216" y="12"/>
                  </a:lnTo>
                  <a:lnTo>
                    <a:pt x="223" y="14"/>
                  </a:lnTo>
                  <a:lnTo>
                    <a:pt x="254" y="55"/>
                  </a:lnTo>
                  <a:lnTo>
                    <a:pt x="279" y="60"/>
                  </a:lnTo>
                  <a:lnTo>
                    <a:pt x="316" y="88"/>
                  </a:lnTo>
                  <a:lnTo>
                    <a:pt x="319" y="98"/>
                  </a:lnTo>
                  <a:lnTo>
                    <a:pt x="303" y="125"/>
                  </a:lnTo>
                  <a:lnTo>
                    <a:pt x="303" y="134"/>
                  </a:lnTo>
                  <a:lnTo>
                    <a:pt x="324" y="139"/>
                  </a:lnTo>
                  <a:lnTo>
                    <a:pt x="336" y="147"/>
                  </a:lnTo>
                  <a:lnTo>
                    <a:pt x="359" y="142"/>
                  </a:lnTo>
                  <a:lnTo>
                    <a:pt x="378" y="120"/>
                  </a:lnTo>
                  <a:lnTo>
                    <a:pt x="382" y="96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1581" name=""/>
          <p:cNvSpPr/>
          <p:nvPr/>
        </p:nvSpPr>
        <p:spPr>
          <a:xfrm>
            <a:off x="3114720" y="4579920"/>
            <a:ext cx="387360" cy="515880"/>
          </a:xfrm>
          <a:custGeom>
            <a:avLst/>
            <a:gdLst/>
            <a:ahLst/>
            <a:rect l="l" t="t" r="r" b="b"/>
            <a:pathLst>
              <a:path w="244" h="325">
                <a:moveTo>
                  <a:pt x="1" y="193"/>
                </a:moveTo>
                <a:lnTo>
                  <a:pt x="10" y="202"/>
                </a:lnTo>
                <a:lnTo>
                  <a:pt x="12" y="226"/>
                </a:lnTo>
                <a:lnTo>
                  <a:pt x="22" y="234"/>
                </a:lnTo>
                <a:lnTo>
                  <a:pt x="22" y="248"/>
                </a:lnTo>
                <a:lnTo>
                  <a:pt x="19" y="251"/>
                </a:lnTo>
                <a:lnTo>
                  <a:pt x="16" y="258"/>
                </a:lnTo>
                <a:lnTo>
                  <a:pt x="26" y="278"/>
                </a:lnTo>
                <a:lnTo>
                  <a:pt x="35" y="324"/>
                </a:lnTo>
                <a:lnTo>
                  <a:pt x="49" y="325"/>
                </a:lnTo>
                <a:lnTo>
                  <a:pt x="70" y="299"/>
                </a:lnTo>
                <a:lnTo>
                  <a:pt x="78" y="306"/>
                </a:lnTo>
                <a:lnTo>
                  <a:pt x="101" y="311"/>
                </a:lnTo>
                <a:lnTo>
                  <a:pt x="109" y="321"/>
                </a:lnTo>
                <a:lnTo>
                  <a:pt x="113" y="305"/>
                </a:lnTo>
                <a:lnTo>
                  <a:pt x="132" y="306"/>
                </a:lnTo>
                <a:lnTo>
                  <a:pt x="142" y="311"/>
                </a:lnTo>
                <a:lnTo>
                  <a:pt x="148" y="287"/>
                </a:lnTo>
                <a:lnTo>
                  <a:pt x="148" y="270"/>
                </a:lnTo>
                <a:lnTo>
                  <a:pt x="158" y="246"/>
                </a:lnTo>
                <a:lnTo>
                  <a:pt x="198" y="234"/>
                </a:lnTo>
                <a:lnTo>
                  <a:pt x="214" y="234"/>
                </a:lnTo>
                <a:lnTo>
                  <a:pt x="225" y="239"/>
                </a:lnTo>
                <a:lnTo>
                  <a:pt x="235" y="256"/>
                </a:lnTo>
                <a:lnTo>
                  <a:pt x="240" y="253"/>
                </a:lnTo>
                <a:lnTo>
                  <a:pt x="244" y="205"/>
                </a:lnTo>
                <a:lnTo>
                  <a:pt x="237" y="188"/>
                </a:lnTo>
                <a:lnTo>
                  <a:pt x="229" y="183"/>
                </a:lnTo>
                <a:lnTo>
                  <a:pt x="229" y="161"/>
                </a:lnTo>
                <a:lnTo>
                  <a:pt x="193" y="160"/>
                </a:lnTo>
                <a:lnTo>
                  <a:pt x="188" y="136"/>
                </a:lnTo>
                <a:lnTo>
                  <a:pt x="192" y="120"/>
                </a:lnTo>
                <a:lnTo>
                  <a:pt x="181" y="97"/>
                </a:lnTo>
                <a:lnTo>
                  <a:pt x="174" y="92"/>
                </a:lnTo>
                <a:lnTo>
                  <a:pt x="160" y="92"/>
                </a:lnTo>
                <a:lnTo>
                  <a:pt x="153" y="82"/>
                </a:lnTo>
                <a:lnTo>
                  <a:pt x="134" y="78"/>
                </a:lnTo>
                <a:lnTo>
                  <a:pt x="130" y="70"/>
                </a:lnTo>
                <a:lnTo>
                  <a:pt x="106" y="65"/>
                </a:lnTo>
                <a:lnTo>
                  <a:pt x="90" y="54"/>
                </a:lnTo>
                <a:lnTo>
                  <a:pt x="87" y="40"/>
                </a:lnTo>
                <a:lnTo>
                  <a:pt x="88" y="13"/>
                </a:lnTo>
                <a:lnTo>
                  <a:pt x="85" y="0"/>
                </a:lnTo>
                <a:lnTo>
                  <a:pt x="59" y="5"/>
                </a:lnTo>
                <a:lnTo>
                  <a:pt x="43" y="24"/>
                </a:lnTo>
                <a:lnTo>
                  <a:pt x="26" y="35"/>
                </a:lnTo>
                <a:lnTo>
                  <a:pt x="0" y="32"/>
                </a:lnTo>
                <a:lnTo>
                  <a:pt x="19" y="65"/>
                </a:lnTo>
                <a:lnTo>
                  <a:pt x="12" y="78"/>
                </a:lnTo>
                <a:lnTo>
                  <a:pt x="12" y="116"/>
                </a:lnTo>
                <a:lnTo>
                  <a:pt x="5" y="120"/>
                </a:lnTo>
                <a:lnTo>
                  <a:pt x="10" y="133"/>
                </a:lnTo>
                <a:lnTo>
                  <a:pt x="5" y="142"/>
                </a:lnTo>
                <a:lnTo>
                  <a:pt x="5" y="152"/>
                </a:lnTo>
                <a:lnTo>
                  <a:pt x="12" y="166"/>
                </a:lnTo>
                <a:lnTo>
                  <a:pt x="0" y="186"/>
                </a:lnTo>
                <a:lnTo>
                  <a:pt x="1" y="193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1582" name=""/>
          <p:cNvGrpSpPr/>
          <p:nvPr/>
        </p:nvGrpSpPr>
        <p:grpSpPr>
          <a:xfrm>
            <a:off x="3114720" y="4579920"/>
            <a:ext cx="387360" cy="515880"/>
            <a:chOff x="3114720" y="4579920"/>
            <a:chExt cx="387360" cy="515880"/>
          </a:xfrm>
        </p:grpSpPr>
        <p:sp>
          <p:nvSpPr>
            <p:cNvPr id="1583" name=""/>
            <p:cNvSpPr/>
            <p:nvPr/>
          </p:nvSpPr>
          <p:spPr>
            <a:xfrm>
              <a:off x="3114720" y="4579920"/>
              <a:ext cx="387360" cy="515880"/>
            </a:xfrm>
            <a:custGeom>
              <a:avLst/>
              <a:gdLst/>
              <a:ahLst/>
              <a:rect l="l" t="t" r="r" b="b"/>
              <a:pathLst>
                <a:path w="244" h="325">
                  <a:moveTo>
                    <a:pt x="1" y="193"/>
                  </a:moveTo>
                  <a:lnTo>
                    <a:pt x="10" y="202"/>
                  </a:lnTo>
                  <a:lnTo>
                    <a:pt x="12" y="226"/>
                  </a:lnTo>
                  <a:lnTo>
                    <a:pt x="22" y="234"/>
                  </a:lnTo>
                  <a:lnTo>
                    <a:pt x="22" y="248"/>
                  </a:lnTo>
                  <a:lnTo>
                    <a:pt x="19" y="251"/>
                  </a:lnTo>
                  <a:lnTo>
                    <a:pt x="16" y="258"/>
                  </a:lnTo>
                  <a:lnTo>
                    <a:pt x="26" y="278"/>
                  </a:lnTo>
                  <a:lnTo>
                    <a:pt x="35" y="324"/>
                  </a:lnTo>
                  <a:lnTo>
                    <a:pt x="49" y="325"/>
                  </a:lnTo>
                  <a:lnTo>
                    <a:pt x="70" y="299"/>
                  </a:lnTo>
                  <a:lnTo>
                    <a:pt x="78" y="306"/>
                  </a:lnTo>
                  <a:lnTo>
                    <a:pt x="101" y="311"/>
                  </a:lnTo>
                  <a:lnTo>
                    <a:pt x="109" y="321"/>
                  </a:lnTo>
                  <a:lnTo>
                    <a:pt x="113" y="305"/>
                  </a:lnTo>
                  <a:lnTo>
                    <a:pt x="132" y="306"/>
                  </a:lnTo>
                  <a:lnTo>
                    <a:pt x="142" y="311"/>
                  </a:lnTo>
                  <a:lnTo>
                    <a:pt x="148" y="287"/>
                  </a:lnTo>
                  <a:lnTo>
                    <a:pt x="148" y="270"/>
                  </a:lnTo>
                  <a:lnTo>
                    <a:pt x="158" y="246"/>
                  </a:lnTo>
                  <a:lnTo>
                    <a:pt x="198" y="234"/>
                  </a:lnTo>
                  <a:lnTo>
                    <a:pt x="214" y="234"/>
                  </a:lnTo>
                  <a:lnTo>
                    <a:pt x="225" y="239"/>
                  </a:lnTo>
                  <a:lnTo>
                    <a:pt x="235" y="256"/>
                  </a:lnTo>
                  <a:lnTo>
                    <a:pt x="240" y="253"/>
                  </a:lnTo>
                  <a:lnTo>
                    <a:pt x="244" y="205"/>
                  </a:lnTo>
                  <a:lnTo>
                    <a:pt x="237" y="188"/>
                  </a:lnTo>
                  <a:lnTo>
                    <a:pt x="229" y="183"/>
                  </a:lnTo>
                  <a:lnTo>
                    <a:pt x="229" y="161"/>
                  </a:lnTo>
                  <a:lnTo>
                    <a:pt x="193" y="160"/>
                  </a:lnTo>
                  <a:lnTo>
                    <a:pt x="188" y="136"/>
                  </a:lnTo>
                  <a:lnTo>
                    <a:pt x="192" y="120"/>
                  </a:lnTo>
                  <a:lnTo>
                    <a:pt x="181" y="97"/>
                  </a:lnTo>
                  <a:lnTo>
                    <a:pt x="174" y="92"/>
                  </a:lnTo>
                  <a:lnTo>
                    <a:pt x="160" y="92"/>
                  </a:lnTo>
                  <a:lnTo>
                    <a:pt x="153" y="82"/>
                  </a:lnTo>
                  <a:lnTo>
                    <a:pt x="134" y="78"/>
                  </a:lnTo>
                  <a:lnTo>
                    <a:pt x="130" y="70"/>
                  </a:lnTo>
                  <a:lnTo>
                    <a:pt x="106" y="65"/>
                  </a:lnTo>
                  <a:lnTo>
                    <a:pt x="90" y="54"/>
                  </a:lnTo>
                  <a:lnTo>
                    <a:pt x="87" y="40"/>
                  </a:lnTo>
                  <a:lnTo>
                    <a:pt x="88" y="13"/>
                  </a:lnTo>
                  <a:lnTo>
                    <a:pt x="85" y="0"/>
                  </a:lnTo>
                  <a:lnTo>
                    <a:pt x="59" y="5"/>
                  </a:lnTo>
                  <a:lnTo>
                    <a:pt x="43" y="24"/>
                  </a:lnTo>
                  <a:lnTo>
                    <a:pt x="26" y="35"/>
                  </a:lnTo>
                  <a:lnTo>
                    <a:pt x="0" y="32"/>
                  </a:lnTo>
                  <a:lnTo>
                    <a:pt x="19" y="65"/>
                  </a:lnTo>
                  <a:lnTo>
                    <a:pt x="12" y="78"/>
                  </a:lnTo>
                  <a:lnTo>
                    <a:pt x="12" y="116"/>
                  </a:lnTo>
                  <a:lnTo>
                    <a:pt x="5" y="120"/>
                  </a:lnTo>
                  <a:lnTo>
                    <a:pt x="10" y="133"/>
                  </a:lnTo>
                  <a:lnTo>
                    <a:pt x="5" y="142"/>
                  </a:lnTo>
                  <a:lnTo>
                    <a:pt x="5" y="152"/>
                  </a:lnTo>
                  <a:lnTo>
                    <a:pt x="12" y="166"/>
                  </a:lnTo>
                  <a:lnTo>
                    <a:pt x="0" y="186"/>
                  </a:lnTo>
                  <a:lnTo>
                    <a:pt x="1" y="193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584" name=""/>
            <p:cNvSpPr/>
            <p:nvPr/>
          </p:nvSpPr>
          <p:spPr>
            <a:xfrm>
              <a:off x="3114720" y="4579920"/>
              <a:ext cx="387360" cy="515880"/>
            </a:xfrm>
            <a:custGeom>
              <a:avLst/>
              <a:gdLst/>
              <a:ahLst/>
              <a:rect l="l" t="t" r="r" b="b"/>
              <a:pathLst>
                <a:path w="244" h="325">
                  <a:moveTo>
                    <a:pt x="1" y="193"/>
                  </a:moveTo>
                  <a:lnTo>
                    <a:pt x="10" y="202"/>
                  </a:lnTo>
                  <a:lnTo>
                    <a:pt x="12" y="226"/>
                  </a:lnTo>
                  <a:lnTo>
                    <a:pt x="22" y="234"/>
                  </a:lnTo>
                  <a:lnTo>
                    <a:pt x="22" y="248"/>
                  </a:lnTo>
                  <a:lnTo>
                    <a:pt x="19" y="251"/>
                  </a:lnTo>
                  <a:lnTo>
                    <a:pt x="16" y="258"/>
                  </a:lnTo>
                  <a:lnTo>
                    <a:pt x="26" y="278"/>
                  </a:lnTo>
                  <a:lnTo>
                    <a:pt x="35" y="324"/>
                  </a:lnTo>
                  <a:lnTo>
                    <a:pt x="49" y="325"/>
                  </a:lnTo>
                  <a:lnTo>
                    <a:pt x="70" y="299"/>
                  </a:lnTo>
                  <a:lnTo>
                    <a:pt x="78" y="306"/>
                  </a:lnTo>
                  <a:lnTo>
                    <a:pt x="101" y="311"/>
                  </a:lnTo>
                  <a:lnTo>
                    <a:pt x="109" y="321"/>
                  </a:lnTo>
                  <a:lnTo>
                    <a:pt x="113" y="305"/>
                  </a:lnTo>
                  <a:lnTo>
                    <a:pt x="132" y="306"/>
                  </a:lnTo>
                  <a:lnTo>
                    <a:pt x="142" y="311"/>
                  </a:lnTo>
                  <a:lnTo>
                    <a:pt x="148" y="287"/>
                  </a:lnTo>
                  <a:lnTo>
                    <a:pt x="148" y="270"/>
                  </a:lnTo>
                  <a:lnTo>
                    <a:pt x="158" y="246"/>
                  </a:lnTo>
                  <a:lnTo>
                    <a:pt x="198" y="234"/>
                  </a:lnTo>
                  <a:lnTo>
                    <a:pt x="214" y="234"/>
                  </a:lnTo>
                  <a:lnTo>
                    <a:pt x="225" y="239"/>
                  </a:lnTo>
                  <a:lnTo>
                    <a:pt x="235" y="256"/>
                  </a:lnTo>
                  <a:lnTo>
                    <a:pt x="240" y="253"/>
                  </a:lnTo>
                  <a:lnTo>
                    <a:pt x="244" y="205"/>
                  </a:lnTo>
                  <a:lnTo>
                    <a:pt x="237" y="188"/>
                  </a:lnTo>
                  <a:lnTo>
                    <a:pt x="229" y="183"/>
                  </a:lnTo>
                  <a:lnTo>
                    <a:pt x="229" y="161"/>
                  </a:lnTo>
                  <a:lnTo>
                    <a:pt x="193" y="160"/>
                  </a:lnTo>
                  <a:lnTo>
                    <a:pt x="188" y="136"/>
                  </a:lnTo>
                  <a:lnTo>
                    <a:pt x="192" y="120"/>
                  </a:lnTo>
                  <a:lnTo>
                    <a:pt x="181" y="97"/>
                  </a:lnTo>
                  <a:lnTo>
                    <a:pt x="174" y="92"/>
                  </a:lnTo>
                  <a:lnTo>
                    <a:pt x="160" y="92"/>
                  </a:lnTo>
                  <a:lnTo>
                    <a:pt x="153" y="82"/>
                  </a:lnTo>
                  <a:lnTo>
                    <a:pt x="134" y="78"/>
                  </a:lnTo>
                  <a:lnTo>
                    <a:pt x="130" y="70"/>
                  </a:lnTo>
                  <a:lnTo>
                    <a:pt x="106" y="65"/>
                  </a:lnTo>
                  <a:lnTo>
                    <a:pt x="90" y="54"/>
                  </a:lnTo>
                  <a:lnTo>
                    <a:pt x="87" y="40"/>
                  </a:lnTo>
                  <a:lnTo>
                    <a:pt x="88" y="13"/>
                  </a:lnTo>
                  <a:lnTo>
                    <a:pt x="85" y="0"/>
                  </a:lnTo>
                  <a:lnTo>
                    <a:pt x="59" y="5"/>
                  </a:lnTo>
                  <a:lnTo>
                    <a:pt x="43" y="24"/>
                  </a:lnTo>
                  <a:lnTo>
                    <a:pt x="26" y="35"/>
                  </a:lnTo>
                  <a:lnTo>
                    <a:pt x="0" y="32"/>
                  </a:lnTo>
                  <a:lnTo>
                    <a:pt x="19" y="65"/>
                  </a:lnTo>
                  <a:lnTo>
                    <a:pt x="12" y="78"/>
                  </a:lnTo>
                  <a:lnTo>
                    <a:pt x="12" y="116"/>
                  </a:lnTo>
                  <a:lnTo>
                    <a:pt x="5" y="120"/>
                  </a:lnTo>
                  <a:lnTo>
                    <a:pt x="10" y="133"/>
                  </a:lnTo>
                  <a:lnTo>
                    <a:pt x="5" y="142"/>
                  </a:lnTo>
                  <a:lnTo>
                    <a:pt x="5" y="152"/>
                  </a:lnTo>
                  <a:lnTo>
                    <a:pt x="12" y="166"/>
                  </a:lnTo>
                  <a:lnTo>
                    <a:pt x="0" y="186"/>
                  </a:lnTo>
                  <a:lnTo>
                    <a:pt x="1" y="193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1585" name=""/>
          <p:cNvSpPr/>
          <p:nvPr/>
        </p:nvSpPr>
        <p:spPr>
          <a:xfrm>
            <a:off x="3730680" y="4226040"/>
            <a:ext cx="73080" cy="60120"/>
          </a:xfrm>
          <a:custGeom>
            <a:avLst/>
            <a:gdLst/>
            <a:ahLst/>
            <a:rect l="l" t="t" r="r" b="b"/>
            <a:pathLst>
              <a:path w="46" h="38">
                <a:moveTo>
                  <a:pt x="46" y="3"/>
                </a:moveTo>
                <a:lnTo>
                  <a:pt x="44" y="15"/>
                </a:lnTo>
                <a:lnTo>
                  <a:pt x="31" y="32"/>
                </a:lnTo>
                <a:lnTo>
                  <a:pt x="16" y="38"/>
                </a:lnTo>
                <a:lnTo>
                  <a:pt x="2" y="34"/>
                </a:lnTo>
                <a:lnTo>
                  <a:pt x="0" y="8"/>
                </a:lnTo>
                <a:lnTo>
                  <a:pt x="7" y="3"/>
                </a:lnTo>
                <a:lnTo>
                  <a:pt x="35" y="0"/>
                </a:lnTo>
                <a:lnTo>
                  <a:pt x="46" y="3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13320" bIns="133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1586" name=""/>
          <p:cNvGrpSpPr/>
          <p:nvPr/>
        </p:nvGrpSpPr>
        <p:grpSpPr>
          <a:xfrm>
            <a:off x="3730680" y="4226040"/>
            <a:ext cx="73080" cy="60120"/>
            <a:chOff x="3730680" y="4226040"/>
            <a:chExt cx="73080" cy="60120"/>
          </a:xfrm>
        </p:grpSpPr>
        <p:sp>
          <p:nvSpPr>
            <p:cNvPr id="1587" name=""/>
            <p:cNvSpPr/>
            <p:nvPr/>
          </p:nvSpPr>
          <p:spPr>
            <a:xfrm>
              <a:off x="3730680" y="4226040"/>
              <a:ext cx="73080" cy="60120"/>
            </a:xfrm>
            <a:custGeom>
              <a:avLst/>
              <a:gdLst/>
              <a:ahLst/>
              <a:rect l="l" t="t" r="r" b="b"/>
              <a:pathLst>
                <a:path w="46" h="38">
                  <a:moveTo>
                    <a:pt x="46" y="3"/>
                  </a:moveTo>
                  <a:lnTo>
                    <a:pt x="44" y="15"/>
                  </a:lnTo>
                  <a:lnTo>
                    <a:pt x="31" y="32"/>
                  </a:lnTo>
                  <a:lnTo>
                    <a:pt x="16" y="38"/>
                  </a:lnTo>
                  <a:lnTo>
                    <a:pt x="2" y="34"/>
                  </a:lnTo>
                  <a:lnTo>
                    <a:pt x="0" y="8"/>
                  </a:lnTo>
                  <a:lnTo>
                    <a:pt x="7" y="3"/>
                  </a:lnTo>
                  <a:lnTo>
                    <a:pt x="35" y="0"/>
                  </a:lnTo>
                  <a:lnTo>
                    <a:pt x="46" y="3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13320" bIns="133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588" name=""/>
            <p:cNvSpPr/>
            <p:nvPr/>
          </p:nvSpPr>
          <p:spPr>
            <a:xfrm>
              <a:off x="3730680" y="4226040"/>
              <a:ext cx="73080" cy="60120"/>
            </a:xfrm>
            <a:custGeom>
              <a:avLst/>
              <a:gdLst/>
              <a:ahLst/>
              <a:rect l="l" t="t" r="r" b="b"/>
              <a:pathLst>
                <a:path w="46" h="38">
                  <a:moveTo>
                    <a:pt x="46" y="3"/>
                  </a:moveTo>
                  <a:lnTo>
                    <a:pt x="44" y="15"/>
                  </a:lnTo>
                  <a:lnTo>
                    <a:pt x="31" y="32"/>
                  </a:lnTo>
                  <a:lnTo>
                    <a:pt x="16" y="38"/>
                  </a:lnTo>
                  <a:lnTo>
                    <a:pt x="2" y="34"/>
                  </a:lnTo>
                  <a:lnTo>
                    <a:pt x="0" y="8"/>
                  </a:lnTo>
                  <a:lnTo>
                    <a:pt x="7" y="3"/>
                  </a:lnTo>
                  <a:lnTo>
                    <a:pt x="35" y="0"/>
                  </a:lnTo>
                  <a:lnTo>
                    <a:pt x="46" y="3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13320" bIns="133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1589" name=""/>
          <p:cNvSpPr/>
          <p:nvPr/>
        </p:nvSpPr>
        <p:spPr>
          <a:xfrm>
            <a:off x="2982960" y="4029120"/>
            <a:ext cx="1254240" cy="1530360"/>
          </a:xfrm>
          <a:custGeom>
            <a:avLst/>
            <a:gdLst/>
            <a:ahLst/>
            <a:rect l="l" t="t" r="r" b="b"/>
            <a:pathLst>
              <a:path w="790" h="964">
                <a:moveTo>
                  <a:pt x="391" y="743"/>
                </a:moveTo>
                <a:lnTo>
                  <a:pt x="403" y="745"/>
                </a:lnTo>
                <a:lnTo>
                  <a:pt x="410" y="762"/>
                </a:lnTo>
                <a:lnTo>
                  <a:pt x="405" y="781"/>
                </a:lnTo>
                <a:lnTo>
                  <a:pt x="387" y="794"/>
                </a:lnTo>
                <a:lnTo>
                  <a:pt x="329" y="866"/>
                </a:lnTo>
                <a:lnTo>
                  <a:pt x="345" y="863"/>
                </a:lnTo>
                <a:lnTo>
                  <a:pt x="358" y="877"/>
                </a:lnTo>
                <a:lnTo>
                  <a:pt x="360" y="887"/>
                </a:lnTo>
                <a:lnTo>
                  <a:pt x="368" y="882"/>
                </a:lnTo>
                <a:lnTo>
                  <a:pt x="379" y="895"/>
                </a:lnTo>
                <a:lnTo>
                  <a:pt x="405" y="914"/>
                </a:lnTo>
                <a:lnTo>
                  <a:pt x="410" y="926"/>
                </a:lnTo>
                <a:lnTo>
                  <a:pt x="420" y="936"/>
                </a:lnTo>
                <a:lnTo>
                  <a:pt x="412" y="947"/>
                </a:lnTo>
                <a:lnTo>
                  <a:pt x="414" y="964"/>
                </a:lnTo>
                <a:lnTo>
                  <a:pt x="433" y="940"/>
                </a:lnTo>
                <a:lnTo>
                  <a:pt x="436" y="923"/>
                </a:lnTo>
                <a:lnTo>
                  <a:pt x="461" y="901"/>
                </a:lnTo>
                <a:lnTo>
                  <a:pt x="476" y="876"/>
                </a:lnTo>
                <a:lnTo>
                  <a:pt x="486" y="844"/>
                </a:lnTo>
                <a:lnTo>
                  <a:pt x="509" y="814"/>
                </a:lnTo>
                <a:lnTo>
                  <a:pt x="513" y="789"/>
                </a:lnTo>
                <a:lnTo>
                  <a:pt x="515" y="786"/>
                </a:lnTo>
                <a:lnTo>
                  <a:pt x="511" y="779"/>
                </a:lnTo>
                <a:lnTo>
                  <a:pt x="509" y="757"/>
                </a:lnTo>
                <a:lnTo>
                  <a:pt x="518" y="738"/>
                </a:lnTo>
                <a:lnTo>
                  <a:pt x="550" y="704"/>
                </a:lnTo>
                <a:lnTo>
                  <a:pt x="591" y="683"/>
                </a:lnTo>
                <a:lnTo>
                  <a:pt x="596" y="675"/>
                </a:lnTo>
                <a:lnTo>
                  <a:pt x="641" y="672"/>
                </a:lnTo>
                <a:lnTo>
                  <a:pt x="645" y="664"/>
                </a:lnTo>
                <a:lnTo>
                  <a:pt x="661" y="649"/>
                </a:lnTo>
                <a:lnTo>
                  <a:pt x="666" y="632"/>
                </a:lnTo>
                <a:lnTo>
                  <a:pt x="691" y="587"/>
                </a:lnTo>
                <a:lnTo>
                  <a:pt x="693" y="555"/>
                </a:lnTo>
                <a:lnTo>
                  <a:pt x="701" y="541"/>
                </a:lnTo>
                <a:lnTo>
                  <a:pt x="708" y="497"/>
                </a:lnTo>
                <a:lnTo>
                  <a:pt x="703" y="464"/>
                </a:lnTo>
                <a:lnTo>
                  <a:pt x="708" y="432"/>
                </a:lnTo>
                <a:lnTo>
                  <a:pt x="724" y="423"/>
                </a:lnTo>
                <a:lnTo>
                  <a:pt x="741" y="387"/>
                </a:lnTo>
                <a:lnTo>
                  <a:pt x="761" y="367"/>
                </a:lnTo>
                <a:lnTo>
                  <a:pt x="781" y="334"/>
                </a:lnTo>
                <a:lnTo>
                  <a:pt x="790" y="288"/>
                </a:lnTo>
                <a:lnTo>
                  <a:pt x="786" y="257"/>
                </a:lnTo>
                <a:lnTo>
                  <a:pt x="778" y="244"/>
                </a:lnTo>
                <a:lnTo>
                  <a:pt x="746" y="240"/>
                </a:lnTo>
                <a:lnTo>
                  <a:pt x="697" y="194"/>
                </a:lnTo>
                <a:lnTo>
                  <a:pt x="689" y="189"/>
                </a:lnTo>
                <a:lnTo>
                  <a:pt x="649" y="189"/>
                </a:lnTo>
                <a:lnTo>
                  <a:pt x="616" y="175"/>
                </a:lnTo>
                <a:lnTo>
                  <a:pt x="598" y="184"/>
                </a:lnTo>
                <a:lnTo>
                  <a:pt x="600" y="175"/>
                </a:lnTo>
                <a:lnTo>
                  <a:pt x="591" y="173"/>
                </a:lnTo>
                <a:lnTo>
                  <a:pt x="596" y="165"/>
                </a:lnTo>
                <a:lnTo>
                  <a:pt x="589" y="156"/>
                </a:lnTo>
                <a:lnTo>
                  <a:pt x="579" y="161"/>
                </a:lnTo>
                <a:lnTo>
                  <a:pt x="577" y="151"/>
                </a:lnTo>
                <a:lnTo>
                  <a:pt x="544" y="137"/>
                </a:lnTo>
                <a:lnTo>
                  <a:pt x="523" y="139"/>
                </a:lnTo>
                <a:lnTo>
                  <a:pt x="518" y="156"/>
                </a:lnTo>
                <a:lnTo>
                  <a:pt x="507" y="161"/>
                </a:lnTo>
                <a:lnTo>
                  <a:pt x="499" y="180"/>
                </a:lnTo>
                <a:lnTo>
                  <a:pt x="497" y="162"/>
                </a:lnTo>
                <a:lnTo>
                  <a:pt x="457" y="165"/>
                </a:lnTo>
                <a:lnTo>
                  <a:pt x="455" y="170"/>
                </a:lnTo>
                <a:lnTo>
                  <a:pt x="455" y="162"/>
                </a:lnTo>
                <a:lnTo>
                  <a:pt x="471" y="162"/>
                </a:lnTo>
                <a:lnTo>
                  <a:pt x="471" y="151"/>
                </a:lnTo>
                <a:lnTo>
                  <a:pt x="466" y="146"/>
                </a:lnTo>
                <a:lnTo>
                  <a:pt x="469" y="139"/>
                </a:lnTo>
                <a:lnTo>
                  <a:pt x="457" y="148"/>
                </a:lnTo>
                <a:lnTo>
                  <a:pt x="455" y="132"/>
                </a:lnTo>
                <a:lnTo>
                  <a:pt x="482" y="98"/>
                </a:lnTo>
                <a:lnTo>
                  <a:pt x="486" y="83"/>
                </a:lnTo>
                <a:lnTo>
                  <a:pt x="476" y="79"/>
                </a:lnTo>
                <a:lnTo>
                  <a:pt x="461" y="28"/>
                </a:lnTo>
                <a:lnTo>
                  <a:pt x="455" y="23"/>
                </a:lnTo>
                <a:lnTo>
                  <a:pt x="453" y="26"/>
                </a:lnTo>
                <a:lnTo>
                  <a:pt x="434" y="60"/>
                </a:lnTo>
                <a:lnTo>
                  <a:pt x="422" y="72"/>
                </a:lnTo>
                <a:lnTo>
                  <a:pt x="403" y="74"/>
                </a:lnTo>
                <a:lnTo>
                  <a:pt x="393" y="66"/>
                </a:lnTo>
                <a:lnTo>
                  <a:pt x="382" y="61"/>
                </a:lnTo>
                <a:lnTo>
                  <a:pt x="366" y="64"/>
                </a:lnTo>
                <a:lnTo>
                  <a:pt x="364" y="77"/>
                </a:lnTo>
                <a:lnTo>
                  <a:pt x="352" y="77"/>
                </a:lnTo>
                <a:lnTo>
                  <a:pt x="340" y="74"/>
                </a:lnTo>
                <a:lnTo>
                  <a:pt x="309" y="91"/>
                </a:lnTo>
                <a:lnTo>
                  <a:pt x="296" y="86"/>
                </a:lnTo>
                <a:lnTo>
                  <a:pt x="288" y="79"/>
                </a:lnTo>
                <a:lnTo>
                  <a:pt x="288" y="66"/>
                </a:lnTo>
                <a:lnTo>
                  <a:pt x="283" y="61"/>
                </a:lnTo>
                <a:lnTo>
                  <a:pt x="286" y="36"/>
                </a:lnTo>
                <a:lnTo>
                  <a:pt x="292" y="31"/>
                </a:lnTo>
                <a:lnTo>
                  <a:pt x="288" y="17"/>
                </a:lnTo>
                <a:lnTo>
                  <a:pt x="281" y="14"/>
                </a:lnTo>
                <a:lnTo>
                  <a:pt x="279" y="0"/>
                </a:lnTo>
                <a:lnTo>
                  <a:pt x="267" y="0"/>
                </a:lnTo>
                <a:lnTo>
                  <a:pt x="260" y="14"/>
                </a:lnTo>
                <a:lnTo>
                  <a:pt x="220" y="31"/>
                </a:lnTo>
                <a:lnTo>
                  <a:pt x="185" y="20"/>
                </a:lnTo>
                <a:lnTo>
                  <a:pt x="185" y="28"/>
                </a:lnTo>
                <a:lnTo>
                  <a:pt x="194" y="36"/>
                </a:lnTo>
                <a:lnTo>
                  <a:pt x="192" y="47"/>
                </a:lnTo>
                <a:lnTo>
                  <a:pt x="194" y="64"/>
                </a:lnTo>
                <a:lnTo>
                  <a:pt x="213" y="64"/>
                </a:lnTo>
                <a:lnTo>
                  <a:pt x="213" y="69"/>
                </a:lnTo>
                <a:lnTo>
                  <a:pt x="199" y="77"/>
                </a:lnTo>
                <a:lnTo>
                  <a:pt x="192" y="86"/>
                </a:lnTo>
                <a:lnTo>
                  <a:pt x="166" y="102"/>
                </a:lnTo>
                <a:lnTo>
                  <a:pt x="152" y="102"/>
                </a:lnTo>
                <a:lnTo>
                  <a:pt x="141" y="91"/>
                </a:lnTo>
                <a:lnTo>
                  <a:pt x="137" y="93"/>
                </a:lnTo>
                <a:lnTo>
                  <a:pt x="129" y="74"/>
                </a:lnTo>
                <a:lnTo>
                  <a:pt x="119" y="79"/>
                </a:lnTo>
                <a:lnTo>
                  <a:pt x="112" y="74"/>
                </a:lnTo>
                <a:lnTo>
                  <a:pt x="110" y="79"/>
                </a:lnTo>
                <a:lnTo>
                  <a:pt x="79" y="79"/>
                </a:lnTo>
                <a:lnTo>
                  <a:pt x="81" y="96"/>
                </a:lnTo>
                <a:lnTo>
                  <a:pt x="89" y="96"/>
                </a:lnTo>
                <a:lnTo>
                  <a:pt x="93" y="107"/>
                </a:lnTo>
                <a:lnTo>
                  <a:pt x="75" y="107"/>
                </a:lnTo>
                <a:lnTo>
                  <a:pt x="75" y="124"/>
                </a:lnTo>
                <a:lnTo>
                  <a:pt x="85" y="134"/>
                </a:lnTo>
                <a:lnTo>
                  <a:pt x="89" y="151"/>
                </a:lnTo>
                <a:lnTo>
                  <a:pt x="77" y="219"/>
                </a:lnTo>
                <a:lnTo>
                  <a:pt x="44" y="228"/>
                </a:lnTo>
                <a:lnTo>
                  <a:pt x="27" y="240"/>
                </a:lnTo>
                <a:lnTo>
                  <a:pt x="15" y="260"/>
                </a:lnTo>
                <a:lnTo>
                  <a:pt x="13" y="276"/>
                </a:lnTo>
                <a:lnTo>
                  <a:pt x="7" y="281"/>
                </a:lnTo>
                <a:lnTo>
                  <a:pt x="0" y="300"/>
                </a:lnTo>
                <a:lnTo>
                  <a:pt x="4" y="317"/>
                </a:lnTo>
                <a:lnTo>
                  <a:pt x="16" y="331"/>
                </a:lnTo>
                <a:lnTo>
                  <a:pt x="16" y="344"/>
                </a:lnTo>
                <a:lnTo>
                  <a:pt x="27" y="344"/>
                </a:lnTo>
                <a:lnTo>
                  <a:pt x="33" y="355"/>
                </a:lnTo>
                <a:lnTo>
                  <a:pt x="44" y="355"/>
                </a:lnTo>
                <a:lnTo>
                  <a:pt x="67" y="341"/>
                </a:lnTo>
                <a:lnTo>
                  <a:pt x="67" y="380"/>
                </a:lnTo>
                <a:lnTo>
                  <a:pt x="68" y="382"/>
                </a:lnTo>
                <a:lnTo>
                  <a:pt x="84" y="380"/>
                </a:lnTo>
                <a:lnTo>
                  <a:pt x="110" y="382"/>
                </a:lnTo>
                <a:lnTo>
                  <a:pt x="126" y="372"/>
                </a:lnTo>
                <a:lnTo>
                  <a:pt x="143" y="353"/>
                </a:lnTo>
                <a:lnTo>
                  <a:pt x="168" y="348"/>
                </a:lnTo>
                <a:lnTo>
                  <a:pt x="171" y="361"/>
                </a:lnTo>
                <a:lnTo>
                  <a:pt x="170" y="387"/>
                </a:lnTo>
                <a:lnTo>
                  <a:pt x="174" y="401"/>
                </a:lnTo>
                <a:lnTo>
                  <a:pt x="189" y="413"/>
                </a:lnTo>
                <a:lnTo>
                  <a:pt x="213" y="418"/>
                </a:lnTo>
                <a:lnTo>
                  <a:pt x="218" y="426"/>
                </a:lnTo>
                <a:lnTo>
                  <a:pt x="236" y="430"/>
                </a:lnTo>
                <a:lnTo>
                  <a:pt x="244" y="440"/>
                </a:lnTo>
                <a:lnTo>
                  <a:pt x="257" y="440"/>
                </a:lnTo>
                <a:lnTo>
                  <a:pt x="265" y="445"/>
                </a:lnTo>
                <a:lnTo>
                  <a:pt x="276" y="468"/>
                </a:lnTo>
                <a:lnTo>
                  <a:pt x="271" y="483"/>
                </a:lnTo>
                <a:lnTo>
                  <a:pt x="277" y="508"/>
                </a:lnTo>
                <a:lnTo>
                  <a:pt x="312" y="509"/>
                </a:lnTo>
                <a:lnTo>
                  <a:pt x="312" y="531"/>
                </a:lnTo>
                <a:lnTo>
                  <a:pt x="321" y="536"/>
                </a:lnTo>
                <a:lnTo>
                  <a:pt x="327" y="552"/>
                </a:lnTo>
                <a:lnTo>
                  <a:pt x="323" y="601"/>
                </a:lnTo>
                <a:lnTo>
                  <a:pt x="319" y="603"/>
                </a:lnTo>
                <a:lnTo>
                  <a:pt x="323" y="652"/>
                </a:lnTo>
                <a:lnTo>
                  <a:pt x="340" y="658"/>
                </a:lnTo>
                <a:lnTo>
                  <a:pt x="354" y="653"/>
                </a:lnTo>
                <a:lnTo>
                  <a:pt x="364" y="658"/>
                </a:lnTo>
                <a:lnTo>
                  <a:pt x="372" y="697"/>
                </a:lnTo>
                <a:lnTo>
                  <a:pt x="393" y="699"/>
                </a:lnTo>
                <a:lnTo>
                  <a:pt x="396" y="713"/>
                </a:lnTo>
                <a:lnTo>
                  <a:pt x="391" y="743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1590" name=""/>
          <p:cNvGrpSpPr/>
          <p:nvPr/>
        </p:nvGrpSpPr>
        <p:grpSpPr>
          <a:xfrm>
            <a:off x="2982960" y="4029120"/>
            <a:ext cx="1254240" cy="1530360"/>
            <a:chOff x="2982960" y="4029120"/>
            <a:chExt cx="1254240" cy="1530360"/>
          </a:xfrm>
        </p:grpSpPr>
        <p:sp>
          <p:nvSpPr>
            <p:cNvPr id="1591" name=""/>
            <p:cNvSpPr/>
            <p:nvPr/>
          </p:nvSpPr>
          <p:spPr>
            <a:xfrm>
              <a:off x="2982960" y="4029120"/>
              <a:ext cx="1254240" cy="1530360"/>
            </a:xfrm>
            <a:custGeom>
              <a:avLst/>
              <a:gdLst/>
              <a:ahLst/>
              <a:rect l="l" t="t" r="r" b="b"/>
              <a:pathLst>
                <a:path w="790" h="964">
                  <a:moveTo>
                    <a:pt x="391" y="743"/>
                  </a:moveTo>
                  <a:lnTo>
                    <a:pt x="403" y="745"/>
                  </a:lnTo>
                  <a:lnTo>
                    <a:pt x="410" y="762"/>
                  </a:lnTo>
                  <a:lnTo>
                    <a:pt x="405" y="781"/>
                  </a:lnTo>
                  <a:lnTo>
                    <a:pt x="387" y="794"/>
                  </a:lnTo>
                  <a:lnTo>
                    <a:pt x="329" y="866"/>
                  </a:lnTo>
                  <a:lnTo>
                    <a:pt x="345" y="863"/>
                  </a:lnTo>
                  <a:lnTo>
                    <a:pt x="358" y="877"/>
                  </a:lnTo>
                  <a:lnTo>
                    <a:pt x="360" y="887"/>
                  </a:lnTo>
                  <a:lnTo>
                    <a:pt x="368" y="882"/>
                  </a:lnTo>
                  <a:lnTo>
                    <a:pt x="379" y="895"/>
                  </a:lnTo>
                  <a:lnTo>
                    <a:pt x="405" y="914"/>
                  </a:lnTo>
                  <a:lnTo>
                    <a:pt x="410" y="926"/>
                  </a:lnTo>
                  <a:lnTo>
                    <a:pt x="420" y="936"/>
                  </a:lnTo>
                  <a:lnTo>
                    <a:pt x="412" y="947"/>
                  </a:lnTo>
                  <a:lnTo>
                    <a:pt x="414" y="964"/>
                  </a:lnTo>
                  <a:lnTo>
                    <a:pt x="433" y="940"/>
                  </a:lnTo>
                  <a:lnTo>
                    <a:pt x="436" y="923"/>
                  </a:lnTo>
                  <a:lnTo>
                    <a:pt x="461" y="901"/>
                  </a:lnTo>
                  <a:lnTo>
                    <a:pt x="476" y="876"/>
                  </a:lnTo>
                  <a:lnTo>
                    <a:pt x="486" y="844"/>
                  </a:lnTo>
                  <a:lnTo>
                    <a:pt x="509" y="814"/>
                  </a:lnTo>
                  <a:lnTo>
                    <a:pt x="513" y="789"/>
                  </a:lnTo>
                  <a:lnTo>
                    <a:pt x="515" y="786"/>
                  </a:lnTo>
                  <a:lnTo>
                    <a:pt x="511" y="779"/>
                  </a:lnTo>
                  <a:lnTo>
                    <a:pt x="509" y="757"/>
                  </a:lnTo>
                  <a:lnTo>
                    <a:pt x="518" y="738"/>
                  </a:lnTo>
                  <a:lnTo>
                    <a:pt x="550" y="704"/>
                  </a:lnTo>
                  <a:lnTo>
                    <a:pt x="591" y="683"/>
                  </a:lnTo>
                  <a:lnTo>
                    <a:pt x="596" y="675"/>
                  </a:lnTo>
                  <a:lnTo>
                    <a:pt x="641" y="672"/>
                  </a:lnTo>
                  <a:lnTo>
                    <a:pt x="645" y="664"/>
                  </a:lnTo>
                  <a:lnTo>
                    <a:pt x="661" y="649"/>
                  </a:lnTo>
                  <a:lnTo>
                    <a:pt x="666" y="632"/>
                  </a:lnTo>
                  <a:lnTo>
                    <a:pt x="691" y="587"/>
                  </a:lnTo>
                  <a:lnTo>
                    <a:pt x="693" y="555"/>
                  </a:lnTo>
                  <a:lnTo>
                    <a:pt x="701" y="541"/>
                  </a:lnTo>
                  <a:lnTo>
                    <a:pt x="708" y="497"/>
                  </a:lnTo>
                  <a:lnTo>
                    <a:pt x="703" y="464"/>
                  </a:lnTo>
                  <a:lnTo>
                    <a:pt x="708" y="432"/>
                  </a:lnTo>
                  <a:lnTo>
                    <a:pt x="724" y="423"/>
                  </a:lnTo>
                  <a:lnTo>
                    <a:pt x="741" y="387"/>
                  </a:lnTo>
                  <a:lnTo>
                    <a:pt x="761" y="367"/>
                  </a:lnTo>
                  <a:lnTo>
                    <a:pt x="781" y="334"/>
                  </a:lnTo>
                  <a:lnTo>
                    <a:pt x="790" y="288"/>
                  </a:lnTo>
                  <a:lnTo>
                    <a:pt x="786" y="257"/>
                  </a:lnTo>
                  <a:lnTo>
                    <a:pt x="778" y="244"/>
                  </a:lnTo>
                  <a:lnTo>
                    <a:pt x="746" y="240"/>
                  </a:lnTo>
                  <a:lnTo>
                    <a:pt x="697" y="194"/>
                  </a:lnTo>
                  <a:lnTo>
                    <a:pt x="689" y="189"/>
                  </a:lnTo>
                  <a:lnTo>
                    <a:pt x="649" y="189"/>
                  </a:lnTo>
                  <a:lnTo>
                    <a:pt x="616" y="175"/>
                  </a:lnTo>
                  <a:lnTo>
                    <a:pt x="598" y="184"/>
                  </a:lnTo>
                  <a:lnTo>
                    <a:pt x="600" y="175"/>
                  </a:lnTo>
                  <a:lnTo>
                    <a:pt x="591" y="173"/>
                  </a:lnTo>
                  <a:lnTo>
                    <a:pt x="596" y="165"/>
                  </a:lnTo>
                  <a:lnTo>
                    <a:pt x="589" y="156"/>
                  </a:lnTo>
                  <a:lnTo>
                    <a:pt x="579" y="161"/>
                  </a:lnTo>
                  <a:lnTo>
                    <a:pt x="577" y="151"/>
                  </a:lnTo>
                  <a:lnTo>
                    <a:pt x="544" y="137"/>
                  </a:lnTo>
                  <a:lnTo>
                    <a:pt x="523" y="139"/>
                  </a:lnTo>
                  <a:lnTo>
                    <a:pt x="518" y="156"/>
                  </a:lnTo>
                  <a:lnTo>
                    <a:pt x="507" y="161"/>
                  </a:lnTo>
                  <a:lnTo>
                    <a:pt x="499" y="180"/>
                  </a:lnTo>
                  <a:lnTo>
                    <a:pt x="497" y="162"/>
                  </a:lnTo>
                  <a:lnTo>
                    <a:pt x="457" y="165"/>
                  </a:lnTo>
                  <a:lnTo>
                    <a:pt x="455" y="170"/>
                  </a:lnTo>
                  <a:lnTo>
                    <a:pt x="455" y="162"/>
                  </a:lnTo>
                  <a:lnTo>
                    <a:pt x="471" y="162"/>
                  </a:lnTo>
                  <a:lnTo>
                    <a:pt x="471" y="151"/>
                  </a:lnTo>
                  <a:lnTo>
                    <a:pt x="466" y="146"/>
                  </a:lnTo>
                  <a:lnTo>
                    <a:pt x="469" y="139"/>
                  </a:lnTo>
                  <a:lnTo>
                    <a:pt x="457" y="148"/>
                  </a:lnTo>
                  <a:lnTo>
                    <a:pt x="455" y="132"/>
                  </a:lnTo>
                  <a:lnTo>
                    <a:pt x="482" y="98"/>
                  </a:lnTo>
                  <a:lnTo>
                    <a:pt x="486" y="83"/>
                  </a:lnTo>
                  <a:lnTo>
                    <a:pt x="476" y="79"/>
                  </a:lnTo>
                  <a:lnTo>
                    <a:pt x="461" y="28"/>
                  </a:lnTo>
                  <a:lnTo>
                    <a:pt x="455" y="23"/>
                  </a:lnTo>
                  <a:lnTo>
                    <a:pt x="453" y="26"/>
                  </a:lnTo>
                  <a:lnTo>
                    <a:pt x="434" y="60"/>
                  </a:lnTo>
                  <a:lnTo>
                    <a:pt x="422" y="72"/>
                  </a:lnTo>
                  <a:lnTo>
                    <a:pt x="403" y="74"/>
                  </a:lnTo>
                  <a:lnTo>
                    <a:pt x="393" y="66"/>
                  </a:lnTo>
                  <a:lnTo>
                    <a:pt x="382" y="61"/>
                  </a:lnTo>
                  <a:lnTo>
                    <a:pt x="366" y="64"/>
                  </a:lnTo>
                  <a:lnTo>
                    <a:pt x="364" y="77"/>
                  </a:lnTo>
                  <a:lnTo>
                    <a:pt x="352" y="77"/>
                  </a:lnTo>
                  <a:lnTo>
                    <a:pt x="340" y="74"/>
                  </a:lnTo>
                  <a:lnTo>
                    <a:pt x="309" y="91"/>
                  </a:lnTo>
                  <a:lnTo>
                    <a:pt x="296" y="86"/>
                  </a:lnTo>
                  <a:lnTo>
                    <a:pt x="288" y="79"/>
                  </a:lnTo>
                  <a:lnTo>
                    <a:pt x="288" y="66"/>
                  </a:lnTo>
                  <a:lnTo>
                    <a:pt x="283" y="61"/>
                  </a:lnTo>
                  <a:lnTo>
                    <a:pt x="286" y="36"/>
                  </a:lnTo>
                  <a:lnTo>
                    <a:pt x="292" y="31"/>
                  </a:lnTo>
                  <a:lnTo>
                    <a:pt x="288" y="17"/>
                  </a:lnTo>
                  <a:lnTo>
                    <a:pt x="281" y="14"/>
                  </a:lnTo>
                  <a:lnTo>
                    <a:pt x="279" y="0"/>
                  </a:lnTo>
                  <a:lnTo>
                    <a:pt x="267" y="0"/>
                  </a:lnTo>
                  <a:lnTo>
                    <a:pt x="260" y="14"/>
                  </a:lnTo>
                  <a:lnTo>
                    <a:pt x="220" y="31"/>
                  </a:lnTo>
                  <a:lnTo>
                    <a:pt x="185" y="20"/>
                  </a:lnTo>
                  <a:lnTo>
                    <a:pt x="185" y="28"/>
                  </a:lnTo>
                  <a:lnTo>
                    <a:pt x="194" y="36"/>
                  </a:lnTo>
                  <a:lnTo>
                    <a:pt x="192" y="47"/>
                  </a:lnTo>
                  <a:lnTo>
                    <a:pt x="194" y="64"/>
                  </a:lnTo>
                  <a:lnTo>
                    <a:pt x="213" y="64"/>
                  </a:lnTo>
                  <a:lnTo>
                    <a:pt x="213" y="69"/>
                  </a:lnTo>
                  <a:lnTo>
                    <a:pt x="199" y="77"/>
                  </a:lnTo>
                  <a:lnTo>
                    <a:pt x="192" y="86"/>
                  </a:lnTo>
                  <a:lnTo>
                    <a:pt x="166" y="102"/>
                  </a:lnTo>
                  <a:lnTo>
                    <a:pt x="152" y="102"/>
                  </a:lnTo>
                  <a:lnTo>
                    <a:pt x="141" y="91"/>
                  </a:lnTo>
                  <a:lnTo>
                    <a:pt x="137" y="93"/>
                  </a:lnTo>
                  <a:lnTo>
                    <a:pt x="129" y="74"/>
                  </a:lnTo>
                  <a:lnTo>
                    <a:pt x="119" y="79"/>
                  </a:lnTo>
                  <a:lnTo>
                    <a:pt x="112" y="74"/>
                  </a:lnTo>
                  <a:lnTo>
                    <a:pt x="110" y="79"/>
                  </a:lnTo>
                  <a:lnTo>
                    <a:pt x="79" y="79"/>
                  </a:lnTo>
                  <a:lnTo>
                    <a:pt x="81" y="96"/>
                  </a:lnTo>
                  <a:lnTo>
                    <a:pt x="89" y="96"/>
                  </a:lnTo>
                  <a:lnTo>
                    <a:pt x="93" y="107"/>
                  </a:lnTo>
                  <a:lnTo>
                    <a:pt x="75" y="107"/>
                  </a:lnTo>
                  <a:lnTo>
                    <a:pt x="75" y="124"/>
                  </a:lnTo>
                  <a:lnTo>
                    <a:pt x="85" y="134"/>
                  </a:lnTo>
                  <a:lnTo>
                    <a:pt x="89" y="151"/>
                  </a:lnTo>
                  <a:lnTo>
                    <a:pt x="77" y="219"/>
                  </a:lnTo>
                  <a:lnTo>
                    <a:pt x="44" y="228"/>
                  </a:lnTo>
                  <a:lnTo>
                    <a:pt x="27" y="240"/>
                  </a:lnTo>
                  <a:lnTo>
                    <a:pt x="15" y="260"/>
                  </a:lnTo>
                  <a:lnTo>
                    <a:pt x="13" y="276"/>
                  </a:lnTo>
                  <a:lnTo>
                    <a:pt x="7" y="281"/>
                  </a:lnTo>
                  <a:lnTo>
                    <a:pt x="0" y="300"/>
                  </a:lnTo>
                  <a:lnTo>
                    <a:pt x="4" y="317"/>
                  </a:lnTo>
                  <a:lnTo>
                    <a:pt x="16" y="331"/>
                  </a:lnTo>
                  <a:lnTo>
                    <a:pt x="16" y="344"/>
                  </a:lnTo>
                  <a:lnTo>
                    <a:pt x="27" y="344"/>
                  </a:lnTo>
                  <a:lnTo>
                    <a:pt x="33" y="355"/>
                  </a:lnTo>
                  <a:lnTo>
                    <a:pt x="44" y="355"/>
                  </a:lnTo>
                  <a:lnTo>
                    <a:pt x="67" y="341"/>
                  </a:lnTo>
                  <a:lnTo>
                    <a:pt x="67" y="380"/>
                  </a:lnTo>
                  <a:lnTo>
                    <a:pt x="68" y="382"/>
                  </a:lnTo>
                  <a:lnTo>
                    <a:pt x="84" y="380"/>
                  </a:lnTo>
                  <a:lnTo>
                    <a:pt x="110" y="382"/>
                  </a:lnTo>
                  <a:lnTo>
                    <a:pt x="126" y="372"/>
                  </a:lnTo>
                  <a:lnTo>
                    <a:pt x="143" y="353"/>
                  </a:lnTo>
                  <a:lnTo>
                    <a:pt x="168" y="348"/>
                  </a:lnTo>
                  <a:lnTo>
                    <a:pt x="171" y="361"/>
                  </a:lnTo>
                  <a:lnTo>
                    <a:pt x="170" y="387"/>
                  </a:lnTo>
                  <a:lnTo>
                    <a:pt x="174" y="401"/>
                  </a:lnTo>
                  <a:lnTo>
                    <a:pt x="189" y="413"/>
                  </a:lnTo>
                  <a:lnTo>
                    <a:pt x="213" y="418"/>
                  </a:lnTo>
                  <a:lnTo>
                    <a:pt x="218" y="426"/>
                  </a:lnTo>
                  <a:lnTo>
                    <a:pt x="236" y="430"/>
                  </a:lnTo>
                  <a:lnTo>
                    <a:pt x="244" y="440"/>
                  </a:lnTo>
                  <a:lnTo>
                    <a:pt x="257" y="440"/>
                  </a:lnTo>
                  <a:lnTo>
                    <a:pt x="265" y="445"/>
                  </a:lnTo>
                  <a:lnTo>
                    <a:pt x="276" y="468"/>
                  </a:lnTo>
                  <a:lnTo>
                    <a:pt x="271" y="483"/>
                  </a:lnTo>
                  <a:lnTo>
                    <a:pt x="277" y="508"/>
                  </a:lnTo>
                  <a:lnTo>
                    <a:pt x="312" y="509"/>
                  </a:lnTo>
                  <a:lnTo>
                    <a:pt x="312" y="531"/>
                  </a:lnTo>
                  <a:lnTo>
                    <a:pt x="321" y="536"/>
                  </a:lnTo>
                  <a:lnTo>
                    <a:pt x="327" y="552"/>
                  </a:lnTo>
                  <a:lnTo>
                    <a:pt x="323" y="601"/>
                  </a:lnTo>
                  <a:lnTo>
                    <a:pt x="319" y="603"/>
                  </a:lnTo>
                  <a:lnTo>
                    <a:pt x="323" y="652"/>
                  </a:lnTo>
                  <a:lnTo>
                    <a:pt x="340" y="658"/>
                  </a:lnTo>
                  <a:lnTo>
                    <a:pt x="354" y="653"/>
                  </a:lnTo>
                  <a:lnTo>
                    <a:pt x="364" y="658"/>
                  </a:lnTo>
                  <a:lnTo>
                    <a:pt x="372" y="697"/>
                  </a:lnTo>
                  <a:lnTo>
                    <a:pt x="393" y="699"/>
                  </a:lnTo>
                  <a:lnTo>
                    <a:pt x="396" y="713"/>
                  </a:lnTo>
                  <a:lnTo>
                    <a:pt x="391" y="743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592" name=""/>
            <p:cNvSpPr/>
            <p:nvPr/>
          </p:nvSpPr>
          <p:spPr>
            <a:xfrm>
              <a:off x="2982960" y="4029120"/>
              <a:ext cx="1254240" cy="1530360"/>
            </a:xfrm>
            <a:custGeom>
              <a:avLst/>
              <a:gdLst/>
              <a:ahLst/>
              <a:rect l="l" t="t" r="r" b="b"/>
              <a:pathLst>
                <a:path w="790" h="964">
                  <a:moveTo>
                    <a:pt x="391" y="743"/>
                  </a:moveTo>
                  <a:lnTo>
                    <a:pt x="403" y="745"/>
                  </a:lnTo>
                  <a:lnTo>
                    <a:pt x="410" y="762"/>
                  </a:lnTo>
                  <a:lnTo>
                    <a:pt x="405" y="781"/>
                  </a:lnTo>
                  <a:lnTo>
                    <a:pt x="387" y="794"/>
                  </a:lnTo>
                  <a:lnTo>
                    <a:pt x="329" y="866"/>
                  </a:lnTo>
                  <a:lnTo>
                    <a:pt x="345" y="863"/>
                  </a:lnTo>
                  <a:lnTo>
                    <a:pt x="358" y="877"/>
                  </a:lnTo>
                  <a:lnTo>
                    <a:pt x="360" y="887"/>
                  </a:lnTo>
                  <a:lnTo>
                    <a:pt x="368" y="882"/>
                  </a:lnTo>
                  <a:lnTo>
                    <a:pt x="379" y="895"/>
                  </a:lnTo>
                  <a:lnTo>
                    <a:pt x="405" y="914"/>
                  </a:lnTo>
                  <a:lnTo>
                    <a:pt x="410" y="926"/>
                  </a:lnTo>
                  <a:lnTo>
                    <a:pt x="420" y="936"/>
                  </a:lnTo>
                  <a:lnTo>
                    <a:pt x="412" y="947"/>
                  </a:lnTo>
                  <a:lnTo>
                    <a:pt x="414" y="964"/>
                  </a:lnTo>
                  <a:lnTo>
                    <a:pt x="433" y="940"/>
                  </a:lnTo>
                  <a:lnTo>
                    <a:pt x="436" y="923"/>
                  </a:lnTo>
                  <a:lnTo>
                    <a:pt x="461" y="901"/>
                  </a:lnTo>
                  <a:lnTo>
                    <a:pt x="476" y="876"/>
                  </a:lnTo>
                  <a:lnTo>
                    <a:pt x="486" y="844"/>
                  </a:lnTo>
                  <a:lnTo>
                    <a:pt x="509" y="814"/>
                  </a:lnTo>
                  <a:lnTo>
                    <a:pt x="513" y="789"/>
                  </a:lnTo>
                  <a:lnTo>
                    <a:pt x="515" y="786"/>
                  </a:lnTo>
                  <a:lnTo>
                    <a:pt x="511" y="779"/>
                  </a:lnTo>
                  <a:lnTo>
                    <a:pt x="509" y="757"/>
                  </a:lnTo>
                  <a:lnTo>
                    <a:pt x="518" y="738"/>
                  </a:lnTo>
                  <a:lnTo>
                    <a:pt x="550" y="704"/>
                  </a:lnTo>
                  <a:lnTo>
                    <a:pt x="591" y="683"/>
                  </a:lnTo>
                  <a:lnTo>
                    <a:pt x="596" y="675"/>
                  </a:lnTo>
                  <a:lnTo>
                    <a:pt x="641" y="672"/>
                  </a:lnTo>
                  <a:lnTo>
                    <a:pt x="645" y="664"/>
                  </a:lnTo>
                  <a:lnTo>
                    <a:pt x="661" y="649"/>
                  </a:lnTo>
                  <a:lnTo>
                    <a:pt x="666" y="632"/>
                  </a:lnTo>
                  <a:lnTo>
                    <a:pt x="691" y="587"/>
                  </a:lnTo>
                  <a:lnTo>
                    <a:pt x="693" y="555"/>
                  </a:lnTo>
                  <a:lnTo>
                    <a:pt x="701" y="541"/>
                  </a:lnTo>
                  <a:lnTo>
                    <a:pt x="708" y="497"/>
                  </a:lnTo>
                  <a:lnTo>
                    <a:pt x="703" y="464"/>
                  </a:lnTo>
                  <a:lnTo>
                    <a:pt x="708" y="432"/>
                  </a:lnTo>
                  <a:lnTo>
                    <a:pt x="724" y="423"/>
                  </a:lnTo>
                  <a:lnTo>
                    <a:pt x="741" y="387"/>
                  </a:lnTo>
                  <a:lnTo>
                    <a:pt x="761" y="367"/>
                  </a:lnTo>
                  <a:lnTo>
                    <a:pt x="781" y="334"/>
                  </a:lnTo>
                  <a:lnTo>
                    <a:pt x="790" y="288"/>
                  </a:lnTo>
                  <a:lnTo>
                    <a:pt x="786" y="257"/>
                  </a:lnTo>
                  <a:lnTo>
                    <a:pt x="778" y="244"/>
                  </a:lnTo>
                  <a:lnTo>
                    <a:pt x="746" y="240"/>
                  </a:lnTo>
                  <a:lnTo>
                    <a:pt x="697" y="194"/>
                  </a:lnTo>
                  <a:lnTo>
                    <a:pt x="689" y="189"/>
                  </a:lnTo>
                  <a:lnTo>
                    <a:pt x="649" y="189"/>
                  </a:lnTo>
                  <a:lnTo>
                    <a:pt x="616" y="175"/>
                  </a:lnTo>
                  <a:lnTo>
                    <a:pt x="598" y="184"/>
                  </a:lnTo>
                  <a:lnTo>
                    <a:pt x="600" y="175"/>
                  </a:lnTo>
                  <a:lnTo>
                    <a:pt x="591" y="173"/>
                  </a:lnTo>
                  <a:lnTo>
                    <a:pt x="596" y="165"/>
                  </a:lnTo>
                  <a:lnTo>
                    <a:pt x="589" y="156"/>
                  </a:lnTo>
                  <a:lnTo>
                    <a:pt x="579" y="161"/>
                  </a:lnTo>
                  <a:lnTo>
                    <a:pt x="577" y="151"/>
                  </a:lnTo>
                  <a:lnTo>
                    <a:pt x="544" y="137"/>
                  </a:lnTo>
                  <a:lnTo>
                    <a:pt x="523" y="139"/>
                  </a:lnTo>
                  <a:lnTo>
                    <a:pt x="518" y="156"/>
                  </a:lnTo>
                  <a:lnTo>
                    <a:pt x="507" y="161"/>
                  </a:lnTo>
                  <a:lnTo>
                    <a:pt x="499" y="180"/>
                  </a:lnTo>
                  <a:lnTo>
                    <a:pt x="497" y="162"/>
                  </a:lnTo>
                  <a:lnTo>
                    <a:pt x="457" y="165"/>
                  </a:lnTo>
                  <a:lnTo>
                    <a:pt x="455" y="170"/>
                  </a:lnTo>
                  <a:lnTo>
                    <a:pt x="455" y="162"/>
                  </a:lnTo>
                  <a:lnTo>
                    <a:pt x="471" y="162"/>
                  </a:lnTo>
                  <a:lnTo>
                    <a:pt x="471" y="151"/>
                  </a:lnTo>
                  <a:lnTo>
                    <a:pt x="466" y="146"/>
                  </a:lnTo>
                  <a:lnTo>
                    <a:pt x="469" y="139"/>
                  </a:lnTo>
                  <a:lnTo>
                    <a:pt x="457" y="148"/>
                  </a:lnTo>
                  <a:lnTo>
                    <a:pt x="455" y="132"/>
                  </a:lnTo>
                  <a:lnTo>
                    <a:pt x="482" y="98"/>
                  </a:lnTo>
                  <a:lnTo>
                    <a:pt x="486" y="83"/>
                  </a:lnTo>
                  <a:lnTo>
                    <a:pt x="476" y="79"/>
                  </a:lnTo>
                  <a:lnTo>
                    <a:pt x="461" y="28"/>
                  </a:lnTo>
                  <a:lnTo>
                    <a:pt x="455" y="23"/>
                  </a:lnTo>
                  <a:lnTo>
                    <a:pt x="453" y="26"/>
                  </a:lnTo>
                  <a:lnTo>
                    <a:pt x="434" y="60"/>
                  </a:lnTo>
                  <a:lnTo>
                    <a:pt x="422" y="72"/>
                  </a:lnTo>
                  <a:lnTo>
                    <a:pt x="403" y="74"/>
                  </a:lnTo>
                  <a:lnTo>
                    <a:pt x="393" y="66"/>
                  </a:lnTo>
                  <a:lnTo>
                    <a:pt x="382" y="61"/>
                  </a:lnTo>
                  <a:lnTo>
                    <a:pt x="366" y="64"/>
                  </a:lnTo>
                  <a:lnTo>
                    <a:pt x="364" y="77"/>
                  </a:lnTo>
                  <a:lnTo>
                    <a:pt x="352" y="77"/>
                  </a:lnTo>
                  <a:lnTo>
                    <a:pt x="340" y="74"/>
                  </a:lnTo>
                  <a:lnTo>
                    <a:pt x="309" y="91"/>
                  </a:lnTo>
                  <a:lnTo>
                    <a:pt x="296" y="86"/>
                  </a:lnTo>
                  <a:lnTo>
                    <a:pt x="288" y="79"/>
                  </a:lnTo>
                  <a:lnTo>
                    <a:pt x="288" y="66"/>
                  </a:lnTo>
                  <a:lnTo>
                    <a:pt x="283" y="61"/>
                  </a:lnTo>
                  <a:lnTo>
                    <a:pt x="286" y="36"/>
                  </a:lnTo>
                  <a:lnTo>
                    <a:pt x="292" y="31"/>
                  </a:lnTo>
                  <a:lnTo>
                    <a:pt x="288" y="17"/>
                  </a:lnTo>
                  <a:lnTo>
                    <a:pt x="281" y="14"/>
                  </a:lnTo>
                  <a:lnTo>
                    <a:pt x="279" y="0"/>
                  </a:lnTo>
                  <a:lnTo>
                    <a:pt x="267" y="0"/>
                  </a:lnTo>
                  <a:lnTo>
                    <a:pt x="260" y="14"/>
                  </a:lnTo>
                  <a:lnTo>
                    <a:pt x="220" y="31"/>
                  </a:lnTo>
                  <a:lnTo>
                    <a:pt x="185" y="20"/>
                  </a:lnTo>
                  <a:lnTo>
                    <a:pt x="185" y="28"/>
                  </a:lnTo>
                  <a:lnTo>
                    <a:pt x="194" y="36"/>
                  </a:lnTo>
                  <a:lnTo>
                    <a:pt x="192" y="47"/>
                  </a:lnTo>
                  <a:lnTo>
                    <a:pt x="194" y="64"/>
                  </a:lnTo>
                  <a:lnTo>
                    <a:pt x="213" y="64"/>
                  </a:lnTo>
                  <a:lnTo>
                    <a:pt x="213" y="69"/>
                  </a:lnTo>
                  <a:lnTo>
                    <a:pt x="199" y="77"/>
                  </a:lnTo>
                  <a:lnTo>
                    <a:pt x="192" y="86"/>
                  </a:lnTo>
                  <a:lnTo>
                    <a:pt x="166" y="102"/>
                  </a:lnTo>
                  <a:lnTo>
                    <a:pt x="152" y="102"/>
                  </a:lnTo>
                  <a:lnTo>
                    <a:pt x="141" y="91"/>
                  </a:lnTo>
                  <a:lnTo>
                    <a:pt x="137" y="93"/>
                  </a:lnTo>
                  <a:lnTo>
                    <a:pt x="129" y="74"/>
                  </a:lnTo>
                  <a:lnTo>
                    <a:pt x="119" y="79"/>
                  </a:lnTo>
                  <a:lnTo>
                    <a:pt x="112" y="74"/>
                  </a:lnTo>
                  <a:lnTo>
                    <a:pt x="110" y="79"/>
                  </a:lnTo>
                  <a:lnTo>
                    <a:pt x="79" y="79"/>
                  </a:lnTo>
                  <a:lnTo>
                    <a:pt x="81" y="96"/>
                  </a:lnTo>
                  <a:lnTo>
                    <a:pt x="89" y="96"/>
                  </a:lnTo>
                  <a:lnTo>
                    <a:pt x="93" y="107"/>
                  </a:lnTo>
                  <a:lnTo>
                    <a:pt x="75" y="107"/>
                  </a:lnTo>
                  <a:lnTo>
                    <a:pt x="75" y="124"/>
                  </a:lnTo>
                  <a:lnTo>
                    <a:pt x="85" y="134"/>
                  </a:lnTo>
                  <a:lnTo>
                    <a:pt x="89" y="151"/>
                  </a:lnTo>
                  <a:lnTo>
                    <a:pt x="77" y="219"/>
                  </a:lnTo>
                  <a:lnTo>
                    <a:pt x="44" y="228"/>
                  </a:lnTo>
                  <a:lnTo>
                    <a:pt x="27" y="240"/>
                  </a:lnTo>
                  <a:lnTo>
                    <a:pt x="15" y="260"/>
                  </a:lnTo>
                  <a:lnTo>
                    <a:pt x="13" y="276"/>
                  </a:lnTo>
                  <a:lnTo>
                    <a:pt x="7" y="281"/>
                  </a:lnTo>
                  <a:lnTo>
                    <a:pt x="0" y="300"/>
                  </a:lnTo>
                  <a:lnTo>
                    <a:pt x="4" y="317"/>
                  </a:lnTo>
                  <a:lnTo>
                    <a:pt x="16" y="331"/>
                  </a:lnTo>
                  <a:lnTo>
                    <a:pt x="16" y="344"/>
                  </a:lnTo>
                  <a:lnTo>
                    <a:pt x="27" y="344"/>
                  </a:lnTo>
                  <a:lnTo>
                    <a:pt x="33" y="355"/>
                  </a:lnTo>
                  <a:lnTo>
                    <a:pt x="44" y="355"/>
                  </a:lnTo>
                  <a:lnTo>
                    <a:pt x="67" y="341"/>
                  </a:lnTo>
                  <a:lnTo>
                    <a:pt x="67" y="380"/>
                  </a:lnTo>
                  <a:lnTo>
                    <a:pt x="68" y="382"/>
                  </a:lnTo>
                  <a:lnTo>
                    <a:pt x="84" y="380"/>
                  </a:lnTo>
                  <a:lnTo>
                    <a:pt x="110" y="382"/>
                  </a:lnTo>
                  <a:lnTo>
                    <a:pt x="126" y="372"/>
                  </a:lnTo>
                  <a:lnTo>
                    <a:pt x="143" y="353"/>
                  </a:lnTo>
                  <a:lnTo>
                    <a:pt x="168" y="348"/>
                  </a:lnTo>
                  <a:lnTo>
                    <a:pt x="171" y="361"/>
                  </a:lnTo>
                  <a:lnTo>
                    <a:pt x="170" y="387"/>
                  </a:lnTo>
                  <a:lnTo>
                    <a:pt x="174" y="401"/>
                  </a:lnTo>
                  <a:lnTo>
                    <a:pt x="189" y="413"/>
                  </a:lnTo>
                  <a:lnTo>
                    <a:pt x="213" y="418"/>
                  </a:lnTo>
                  <a:lnTo>
                    <a:pt x="218" y="426"/>
                  </a:lnTo>
                  <a:lnTo>
                    <a:pt x="236" y="430"/>
                  </a:lnTo>
                  <a:lnTo>
                    <a:pt x="244" y="440"/>
                  </a:lnTo>
                  <a:lnTo>
                    <a:pt x="257" y="440"/>
                  </a:lnTo>
                  <a:lnTo>
                    <a:pt x="265" y="445"/>
                  </a:lnTo>
                  <a:lnTo>
                    <a:pt x="276" y="468"/>
                  </a:lnTo>
                  <a:lnTo>
                    <a:pt x="271" y="483"/>
                  </a:lnTo>
                  <a:lnTo>
                    <a:pt x="277" y="508"/>
                  </a:lnTo>
                  <a:lnTo>
                    <a:pt x="312" y="509"/>
                  </a:lnTo>
                  <a:lnTo>
                    <a:pt x="312" y="531"/>
                  </a:lnTo>
                  <a:lnTo>
                    <a:pt x="321" y="536"/>
                  </a:lnTo>
                  <a:lnTo>
                    <a:pt x="327" y="552"/>
                  </a:lnTo>
                  <a:lnTo>
                    <a:pt x="323" y="601"/>
                  </a:lnTo>
                  <a:lnTo>
                    <a:pt x="319" y="603"/>
                  </a:lnTo>
                  <a:lnTo>
                    <a:pt x="323" y="652"/>
                  </a:lnTo>
                  <a:lnTo>
                    <a:pt x="340" y="658"/>
                  </a:lnTo>
                  <a:lnTo>
                    <a:pt x="354" y="653"/>
                  </a:lnTo>
                  <a:lnTo>
                    <a:pt x="364" y="658"/>
                  </a:lnTo>
                  <a:lnTo>
                    <a:pt x="372" y="697"/>
                  </a:lnTo>
                  <a:lnTo>
                    <a:pt x="393" y="699"/>
                  </a:lnTo>
                  <a:lnTo>
                    <a:pt x="396" y="713"/>
                  </a:lnTo>
                  <a:lnTo>
                    <a:pt x="391" y="743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1593" name=""/>
          <p:cNvSpPr/>
          <p:nvPr/>
        </p:nvSpPr>
        <p:spPr>
          <a:xfrm>
            <a:off x="3714840" y="4221000"/>
            <a:ext cx="15840" cy="28800"/>
          </a:xfrm>
          <a:custGeom>
            <a:avLst/>
            <a:gdLst/>
            <a:ahLst/>
            <a:rect l="l" t="t" r="r" b="b"/>
            <a:pathLst>
              <a:path w="10" h="18">
                <a:moveTo>
                  <a:pt x="10" y="5"/>
                </a:moveTo>
                <a:lnTo>
                  <a:pt x="2" y="18"/>
                </a:lnTo>
                <a:lnTo>
                  <a:pt x="0" y="10"/>
                </a:lnTo>
                <a:lnTo>
                  <a:pt x="4" y="3"/>
                </a:lnTo>
                <a:lnTo>
                  <a:pt x="10" y="0"/>
                </a:lnTo>
                <a:lnTo>
                  <a:pt x="6" y="5"/>
                </a:lnTo>
                <a:lnTo>
                  <a:pt x="10" y="5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8000" bIns="-18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1594" name=""/>
          <p:cNvGrpSpPr/>
          <p:nvPr/>
        </p:nvGrpSpPr>
        <p:grpSpPr>
          <a:xfrm>
            <a:off x="3714840" y="4221000"/>
            <a:ext cx="15840" cy="28800"/>
            <a:chOff x="3714840" y="4221000"/>
            <a:chExt cx="15840" cy="28800"/>
          </a:xfrm>
        </p:grpSpPr>
        <p:sp>
          <p:nvSpPr>
            <p:cNvPr id="1595" name=""/>
            <p:cNvSpPr/>
            <p:nvPr/>
          </p:nvSpPr>
          <p:spPr>
            <a:xfrm>
              <a:off x="3714840" y="4221000"/>
              <a:ext cx="15840" cy="28800"/>
            </a:xfrm>
            <a:custGeom>
              <a:avLst/>
              <a:gdLst/>
              <a:ahLst/>
              <a:rect l="l" t="t" r="r" b="b"/>
              <a:pathLst>
                <a:path w="10" h="18">
                  <a:moveTo>
                    <a:pt x="10" y="5"/>
                  </a:moveTo>
                  <a:lnTo>
                    <a:pt x="2" y="18"/>
                  </a:lnTo>
                  <a:lnTo>
                    <a:pt x="0" y="10"/>
                  </a:lnTo>
                  <a:lnTo>
                    <a:pt x="4" y="3"/>
                  </a:lnTo>
                  <a:lnTo>
                    <a:pt x="10" y="0"/>
                  </a:lnTo>
                  <a:lnTo>
                    <a:pt x="6" y="5"/>
                  </a:lnTo>
                  <a:lnTo>
                    <a:pt x="10" y="5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18000" bIns="-180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596" name=""/>
            <p:cNvSpPr/>
            <p:nvPr/>
          </p:nvSpPr>
          <p:spPr>
            <a:xfrm>
              <a:off x="3714840" y="4221000"/>
              <a:ext cx="15840" cy="28800"/>
            </a:xfrm>
            <a:custGeom>
              <a:avLst/>
              <a:gdLst/>
              <a:ahLst/>
              <a:rect l="l" t="t" r="r" b="b"/>
              <a:pathLst>
                <a:path w="10" h="18">
                  <a:moveTo>
                    <a:pt x="10" y="5"/>
                  </a:moveTo>
                  <a:lnTo>
                    <a:pt x="2" y="18"/>
                  </a:lnTo>
                  <a:lnTo>
                    <a:pt x="0" y="10"/>
                  </a:lnTo>
                  <a:lnTo>
                    <a:pt x="4" y="3"/>
                  </a:lnTo>
                  <a:lnTo>
                    <a:pt x="10" y="0"/>
                  </a:lnTo>
                  <a:lnTo>
                    <a:pt x="6" y="5"/>
                  </a:lnTo>
                  <a:lnTo>
                    <a:pt x="10" y="5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18000" bIns="-180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1597" name=""/>
          <p:cNvSpPr/>
          <p:nvPr/>
        </p:nvSpPr>
        <p:spPr>
          <a:xfrm>
            <a:off x="3760920" y="4214880"/>
            <a:ext cx="9360" cy="11160"/>
          </a:xfrm>
          <a:custGeom>
            <a:avLst/>
            <a:gdLst/>
            <a:ahLst/>
            <a:rect l="l" t="t" r="r" b="b"/>
            <a:pathLst>
              <a:path w="6" h="7">
                <a:moveTo>
                  <a:pt x="6" y="4"/>
                </a:moveTo>
                <a:lnTo>
                  <a:pt x="0" y="7"/>
                </a:lnTo>
                <a:lnTo>
                  <a:pt x="4" y="0"/>
                </a:lnTo>
                <a:lnTo>
                  <a:pt x="6" y="4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5640" bIns="-356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1598" name=""/>
          <p:cNvGrpSpPr/>
          <p:nvPr/>
        </p:nvGrpSpPr>
        <p:grpSpPr>
          <a:xfrm>
            <a:off x="3760920" y="4214880"/>
            <a:ext cx="9360" cy="11160"/>
            <a:chOff x="3760920" y="4214880"/>
            <a:chExt cx="9360" cy="11160"/>
          </a:xfrm>
        </p:grpSpPr>
        <p:sp>
          <p:nvSpPr>
            <p:cNvPr id="1599" name=""/>
            <p:cNvSpPr/>
            <p:nvPr/>
          </p:nvSpPr>
          <p:spPr>
            <a:xfrm>
              <a:off x="3760920" y="4214880"/>
              <a:ext cx="9360" cy="11160"/>
            </a:xfrm>
            <a:custGeom>
              <a:avLst/>
              <a:gdLst/>
              <a:ahLst/>
              <a:rect l="l" t="t" r="r" b="b"/>
              <a:pathLst>
                <a:path w="6" h="7">
                  <a:moveTo>
                    <a:pt x="6" y="4"/>
                  </a:moveTo>
                  <a:lnTo>
                    <a:pt x="0" y="7"/>
                  </a:lnTo>
                  <a:lnTo>
                    <a:pt x="4" y="0"/>
                  </a:lnTo>
                  <a:lnTo>
                    <a:pt x="6" y="4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5640" bIns="-3564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600" name=""/>
            <p:cNvSpPr/>
            <p:nvPr/>
          </p:nvSpPr>
          <p:spPr>
            <a:xfrm>
              <a:off x="3760920" y="4214880"/>
              <a:ext cx="9360" cy="11160"/>
            </a:xfrm>
            <a:custGeom>
              <a:avLst/>
              <a:gdLst/>
              <a:ahLst/>
              <a:rect l="l" t="t" r="r" b="b"/>
              <a:pathLst>
                <a:path w="6" h="7">
                  <a:moveTo>
                    <a:pt x="6" y="4"/>
                  </a:moveTo>
                  <a:lnTo>
                    <a:pt x="0" y="7"/>
                  </a:lnTo>
                  <a:lnTo>
                    <a:pt x="4" y="0"/>
                  </a:lnTo>
                  <a:lnTo>
                    <a:pt x="6" y="4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5640" bIns="-3564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1601" name=""/>
          <p:cNvSpPr/>
          <p:nvPr/>
        </p:nvSpPr>
        <p:spPr>
          <a:xfrm>
            <a:off x="3736800" y="4203720"/>
            <a:ext cx="20880" cy="15840"/>
          </a:xfrm>
          <a:custGeom>
            <a:avLst/>
            <a:gdLst/>
            <a:ahLst/>
            <a:rect l="l" t="t" r="r" b="b"/>
            <a:pathLst>
              <a:path w="13" h="10">
                <a:moveTo>
                  <a:pt x="5" y="0"/>
                </a:moveTo>
                <a:lnTo>
                  <a:pt x="0" y="2"/>
                </a:lnTo>
                <a:lnTo>
                  <a:pt x="2" y="10"/>
                </a:lnTo>
                <a:lnTo>
                  <a:pt x="13" y="10"/>
                </a:lnTo>
                <a:lnTo>
                  <a:pt x="5" y="0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1602" name=""/>
          <p:cNvGrpSpPr/>
          <p:nvPr/>
        </p:nvGrpSpPr>
        <p:grpSpPr>
          <a:xfrm>
            <a:off x="3736800" y="4203720"/>
            <a:ext cx="20880" cy="15840"/>
            <a:chOff x="3736800" y="4203720"/>
            <a:chExt cx="20880" cy="15840"/>
          </a:xfrm>
        </p:grpSpPr>
        <p:sp>
          <p:nvSpPr>
            <p:cNvPr id="1603" name=""/>
            <p:cNvSpPr/>
            <p:nvPr/>
          </p:nvSpPr>
          <p:spPr>
            <a:xfrm>
              <a:off x="3736800" y="4203720"/>
              <a:ext cx="20880" cy="15840"/>
            </a:xfrm>
            <a:custGeom>
              <a:avLst/>
              <a:gdLst/>
              <a:ahLst/>
              <a:rect l="l" t="t" r="r" b="b"/>
              <a:pathLst>
                <a:path w="13" h="10">
                  <a:moveTo>
                    <a:pt x="5" y="0"/>
                  </a:moveTo>
                  <a:lnTo>
                    <a:pt x="0" y="2"/>
                  </a:lnTo>
                  <a:lnTo>
                    <a:pt x="2" y="10"/>
                  </a:lnTo>
                  <a:lnTo>
                    <a:pt x="13" y="10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0960" bIns="-309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604" name=""/>
            <p:cNvSpPr/>
            <p:nvPr/>
          </p:nvSpPr>
          <p:spPr>
            <a:xfrm>
              <a:off x="3736800" y="4203720"/>
              <a:ext cx="20880" cy="15840"/>
            </a:xfrm>
            <a:custGeom>
              <a:avLst/>
              <a:gdLst/>
              <a:ahLst/>
              <a:rect l="l" t="t" r="r" b="b"/>
              <a:pathLst>
                <a:path w="13" h="10">
                  <a:moveTo>
                    <a:pt x="5" y="0"/>
                  </a:moveTo>
                  <a:lnTo>
                    <a:pt x="0" y="2"/>
                  </a:lnTo>
                  <a:lnTo>
                    <a:pt x="2" y="10"/>
                  </a:lnTo>
                  <a:lnTo>
                    <a:pt x="13" y="10"/>
                  </a:lnTo>
                  <a:lnTo>
                    <a:pt x="5" y="0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0960" bIns="-309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1605" name=""/>
          <p:cNvSpPr/>
          <p:nvPr/>
        </p:nvSpPr>
        <p:spPr>
          <a:xfrm>
            <a:off x="2924280" y="4886280"/>
            <a:ext cx="276120" cy="1727280"/>
          </a:xfrm>
          <a:custGeom>
            <a:avLst/>
            <a:gdLst/>
            <a:ahLst/>
            <a:rect l="l" t="t" r="r" b="b"/>
            <a:pathLst>
              <a:path w="174" h="1088">
                <a:moveTo>
                  <a:pt x="102" y="14"/>
                </a:moveTo>
                <a:lnTo>
                  <a:pt x="107" y="60"/>
                </a:lnTo>
                <a:lnTo>
                  <a:pt x="109" y="98"/>
                </a:lnTo>
                <a:lnTo>
                  <a:pt x="107" y="132"/>
                </a:lnTo>
                <a:lnTo>
                  <a:pt x="102" y="144"/>
                </a:lnTo>
                <a:lnTo>
                  <a:pt x="104" y="193"/>
                </a:lnTo>
                <a:lnTo>
                  <a:pt x="97" y="207"/>
                </a:lnTo>
                <a:lnTo>
                  <a:pt x="97" y="234"/>
                </a:lnTo>
                <a:lnTo>
                  <a:pt x="83" y="289"/>
                </a:lnTo>
                <a:lnTo>
                  <a:pt x="85" y="317"/>
                </a:lnTo>
                <a:lnTo>
                  <a:pt x="79" y="327"/>
                </a:lnTo>
                <a:lnTo>
                  <a:pt x="77" y="336"/>
                </a:lnTo>
                <a:lnTo>
                  <a:pt x="83" y="387"/>
                </a:lnTo>
                <a:lnTo>
                  <a:pt x="79" y="423"/>
                </a:lnTo>
                <a:lnTo>
                  <a:pt x="54" y="508"/>
                </a:lnTo>
                <a:lnTo>
                  <a:pt x="48" y="508"/>
                </a:lnTo>
                <a:lnTo>
                  <a:pt x="50" y="522"/>
                </a:lnTo>
                <a:lnTo>
                  <a:pt x="42" y="527"/>
                </a:lnTo>
                <a:lnTo>
                  <a:pt x="42" y="563"/>
                </a:lnTo>
                <a:lnTo>
                  <a:pt x="46" y="592"/>
                </a:lnTo>
                <a:lnTo>
                  <a:pt x="39" y="603"/>
                </a:lnTo>
                <a:lnTo>
                  <a:pt x="35" y="652"/>
                </a:lnTo>
                <a:lnTo>
                  <a:pt x="44" y="664"/>
                </a:lnTo>
                <a:lnTo>
                  <a:pt x="54" y="657"/>
                </a:lnTo>
                <a:lnTo>
                  <a:pt x="67" y="660"/>
                </a:lnTo>
                <a:lnTo>
                  <a:pt x="56" y="669"/>
                </a:lnTo>
                <a:lnTo>
                  <a:pt x="65" y="671"/>
                </a:lnTo>
                <a:lnTo>
                  <a:pt x="65" y="685"/>
                </a:lnTo>
                <a:lnTo>
                  <a:pt x="62" y="681"/>
                </a:lnTo>
                <a:lnTo>
                  <a:pt x="58" y="683"/>
                </a:lnTo>
                <a:lnTo>
                  <a:pt x="62" y="688"/>
                </a:lnTo>
                <a:lnTo>
                  <a:pt x="56" y="693"/>
                </a:lnTo>
                <a:lnTo>
                  <a:pt x="58" y="702"/>
                </a:lnTo>
                <a:lnTo>
                  <a:pt x="53" y="717"/>
                </a:lnTo>
                <a:lnTo>
                  <a:pt x="56" y="729"/>
                </a:lnTo>
                <a:lnTo>
                  <a:pt x="48" y="742"/>
                </a:lnTo>
                <a:lnTo>
                  <a:pt x="58" y="748"/>
                </a:lnTo>
                <a:lnTo>
                  <a:pt x="60" y="761"/>
                </a:lnTo>
                <a:lnTo>
                  <a:pt x="46" y="770"/>
                </a:lnTo>
                <a:lnTo>
                  <a:pt x="46" y="777"/>
                </a:lnTo>
                <a:lnTo>
                  <a:pt x="50" y="782"/>
                </a:lnTo>
                <a:lnTo>
                  <a:pt x="44" y="784"/>
                </a:lnTo>
                <a:lnTo>
                  <a:pt x="42" y="789"/>
                </a:lnTo>
                <a:lnTo>
                  <a:pt x="50" y="786"/>
                </a:lnTo>
                <a:lnTo>
                  <a:pt x="44" y="791"/>
                </a:lnTo>
                <a:lnTo>
                  <a:pt x="48" y="794"/>
                </a:lnTo>
                <a:lnTo>
                  <a:pt x="42" y="799"/>
                </a:lnTo>
                <a:lnTo>
                  <a:pt x="42" y="808"/>
                </a:lnTo>
                <a:lnTo>
                  <a:pt x="46" y="802"/>
                </a:lnTo>
                <a:lnTo>
                  <a:pt x="44" y="811"/>
                </a:lnTo>
                <a:lnTo>
                  <a:pt x="37" y="821"/>
                </a:lnTo>
                <a:lnTo>
                  <a:pt x="37" y="811"/>
                </a:lnTo>
                <a:lnTo>
                  <a:pt x="34" y="816"/>
                </a:lnTo>
                <a:lnTo>
                  <a:pt x="30" y="813"/>
                </a:lnTo>
                <a:lnTo>
                  <a:pt x="32" y="808"/>
                </a:lnTo>
                <a:lnTo>
                  <a:pt x="30" y="799"/>
                </a:lnTo>
                <a:lnTo>
                  <a:pt x="13" y="799"/>
                </a:lnTo>
                <a:lnTo>
                  <a:pt x="19" y="808"/>
                </a:lnTo>
                <a:lnTo>
                  <a:pt x="2" y="821"/>
                </a:lnTo>
                <a:lnTo>
                  <a:pt x="0" y="830"/>
                </a:lnTo>
                <a:lnTo>
                  <a:pt x="7" y="835"/>
                </a:lnTo>
                <a:lnTo>
                  <a:pt x="4" y="825"/>
                </a:lnTo>
                <a:lnTo>
                  <a:pt x="11" y="823"/>
                </a:lnTo>
                <a:lnTo>
                  <a:pt x="19" y="830"/>
                </a:lnTo>
                <a:lnTo>
                  <a:pt x="30" y="827"/>
                </a:lnTo>
                <a:lnTo>
                  <a:pt x="34" y="837"/>
                </a:lnTo>
                <a:lnTo>
                  <a:pt x="32" y="840"/>
                </a:lnTo>
                <a:lnTo>
                  <a:pt x="34" y="845"/>
                </a:lnTo>
                <a:lnTo>
                  <a:pt x="25" y="851"/>
                </a:lnTo>
                <a:lnTo>
                  <a:pt x="34" y="857"/>
                </a:lnTo>
                <a:lnTo>
                  <a:pt x="32" y="864"/>
                </a:lnTo>
                <a:lnTo>
                  <a:pt x="37" y="862"/>
                </a:lnTo>
                <a:lnTo>
                  <a:pt x="46" y="878"/>
                </a:lnTo>
                <a:lnTo>
                  <a:pt x="32" y="873"/>
                </a:lnTo>
                <a:lnTo>
                  <a:pt x="30" y="881"/>
                </a:lnTo>
                <a:lnTo>
                  <a:pt x="23" y="871"/>
                </a:lnTo>
                <a:lnTo>
                  <a:pt x="25" y="886"/>
                </a:lnTo>
                <a:lnTo>
                  <a:pt x="35" y="883"/>
                </a:lnTo>
                <a:lnTo>
                  <a:pt x="39" y="890"/>
                </a:lnTo>
                <a:lnTo>
                  <a:pt x="30" y="887"/>
                </a:lnTo>
                <a:lnTo>
                  <a:pt x="30" y="922"/>
                </a:lnTo>
                <a:lnTo>
                  <a:pt x="37" y="909"/>
                </a:lnTo>
                <a:lnTo>
                  <a:pt x="35" y="922"/>
                </a:lnTo>
                <a:lnTo>
                  <a:pt x="37" y="928"/>
                </a:lnTo>
                <a:lnTo>
                  <a:pt x="30" y="931"/>
                </a:lnTo>
                <a:lnTo>
                  <a:pt x="21" y="947"/>
                </a:lnTo>
                <a:lnTo>
                  <a:pt x="35" y="960"/>
                </a:lnTo>
                <a:lnTo>
                  <a:pt x="32" y="965"/>
                </a:lnTo>
                <a:lnTo>
                  <a:pt x="32" y="969"/>
                </a:lnTo>
                <a:lnTo>
                  <a:pt x="39" y="969"/>
                </a:lnTo>
                <a:lnTo>
                  <a:pt x="39" y="972"/>
                </a:lnTo>
                <a:lnTo>
                  <a:pt x="32" y="974"/>
                </a:lnTo>
                <a:lnTo>
                  <a:pt x="32" y="984"/>
                </a:lnTo>
                <a:lnTo>
                  <a:pt x="42" y="993"/>
                </a:lnTo>
                <a:lnTo>
                  <a:pt x="44" y="1018"/>
                </a:lnTo>
                <a:lnTo>
                  <a:pt x="46" y="1020"/>
                </a:lnTo>
                <a:lnTo>
                  <a:pt x="44" y="1001"/>
                </a:lnTo>
                <a:lnTo>
                  <a:pt x="50" y="1018"/>
                </a:lnTo>
                <a:lnTo>
                  <a:pt x="54" y="1013"/>
                </a:lnTo>
                <a:lnTo>
                  <a:pt x="50" y="1006"/>
                </a:lnTo>
                <a:lnTo>
                  <a:pt x="60" y="1009"/>
                </a:lnTo>
                <a:lnTo>
                  <a:pt x="54" y="1001"/>
                </a:lnTo>
                <a:lnTo>
                  <a:pt x="65" y="1009"/>
                </a:lnTo>
                <a:lnTo>
                  <a:pt x="60" y="1018"/>
                </a:lnTo>
                <a:lnTo>
                  <a:pt x="65" y="1028"/>
                </a:lnTo>
                <a:lnTo>
                  <a:pt x="58" y="1039"/>
                </a:lnTo>
                <a:lnTo>
                  <a:pt x="83" y="1039"/>
                </a:lnTo>
                <a:lnTo>
                  <a:pt x="91" y="1051"/>
                </a:lnTo>
                <a:lnTo>
                  <a:pt x="86" y="1061"/>
                </a:lnTo>
                <a:lnTo>
                  <a:pt x="70" y="1073"/>
                </a:lnTo>
                <a:lnTo>
                  <a:pt x="70" y="1069"/>
                </a:lnTo>
                <a:lnTo>
                  <a:pt x="67" y="1069"/>
                </a:lnTo>
                <a:lnTo>
                  <a:pt x="69" y="1078"/>
                </a:lnTo>
                <a:lnTo>
                  <a:pt x="81" y="1088"/>
                </a:lnTo>
                <a:lnTo>
                  <a:pt x="91" y="1088"/>
                </a:lnTo>
                <a:lnTo>
                  <a:pt x="97" y="1047"/>
                </a:lnTo>
                <a:lnTo>
                  <a:pt x="128" y="1025"/>
                </a:lnTo>
                <a:lnTo>
                  <a:pt x="147" y="1029"/>
                </a:lnTo>
                <a:lnTo>
                  <a:pt x="118" y="1020"/>
                </a:lnTo>
                <a:lnTo>
                  <a:pt x="70" y="1018"/>
                </a:lnTo>
                <a:lnTo>
                  <a:pt x="67" y="1009"/>
                </a:lnTo>
                <a:lnTo>
                  <a:pt x="67" y="969"/>
                </a:lnTo>
                <a:lnTo>
                  <a:pt x="46" y="972"/>
                </a:lnTo>
                <a:lnTo>
                  <a:pt x="46" y="947"/>
                </a:lnTo>
                <a:lnTo>
                  <a:pt x="48" y="927"/>
                </a:lnTo>
                <a:lnTo>
                  <a:pt x="62" y="900"/>
                </a:lnTo>
                <a:lnTo>
                  <a:pt x="67" y="883"/>
                </a:lnTo>
                <a:lnTo>
                  <a:pt x="65" y="862"/>
                </a:lnTo>
                <a:lnTo>
                  <a:pt x="79" y="825"/>
                </a:lnTo>
                <a:lnTo>
                  <a:pt x="81" y="786"/>
                </a:lnTo>
                <a:lnTo>
                  <a:pt x="85" y="772"/>
                </a:lnTo>
                <a:lnTo>
                  <a:pt x="74" y="761"/>
                </a:lnTo>
                <a:lnTo>
                  <a:pt x="86" y="756"/>
                </a:lnTo>
                <a:lnTo>
                  <a:pt x="85" y="750"/>
                </a:lnTo>
                <a:lnTo>
                  <a:pt x="74" y="748"/>
                </a:lnTo>
                <a:lnTo>
                  <a:pt x="77" y="731"/>
                </a:lnTo>
                <a:lnTo>
                  <a:pt x="70" y="688"/>
                </a:lnTo>
                <a:lnTo>
                  <a:pt x="79" y="666"/>
                </a:lnTo>
                <a:lnTo>
                  <a:pt x="74" y="649"/>
                </a:lnTo>
                <a:lnTo>
                  <a:pt x="77" y="611"/>
                </a:lnTo>
                <a:lnTo>
                  <a:pt x="85" y="578"/>
                </a:lnTo>
                <a:lnTo>
                  <a:pt x="91" y="563"/>
                </a:lnTo>
                <a:lnTo>
                  <a:pt x="89" y="541"/>
                </a:lnTo>
                <a:lnTo>
                  <a:pt x="91" y="510"/>
                </a:lnTo>
                <a:lnTo>
                  <a:pt x="104" y="491"/>
                </a:lnTo>
                <a:lnTo>
                  <a:pt x="102" y="467"/>
                </a:lnTo>
                <a:lnTo>
                  <a:pt x="116" y="436"/>
                </a:lnTo>
                <a:lnTo>
                  <a:pt x="114" y="414"/>
                </a:lnTo>
                <a:lnTo>
                  <a:pt x="102" y="366"/>
                </a:lnTo>
                <a:lnTo>
                  <a:pt x="104" y="354"/>
                </a:lnTo>
                <a:lnTo>
                  <a:pt x="114" y="327"/>
                </a:lnTo>
                <a:lnTo>
                  <a:pt x="116" y="300"/>
                </a:lnTo>
                <a:lnTo>
                  <a:pt x="121" y="270"/>
                </a:lnTo>
                <a:lnTo>
                  <a:pt x="132" y="257"/>
                </a:lnTo>
                <a:lnTo>
                  <a:pt x="137" y="245"/>
                </a:lnTo>
                <a:lnTo>
                  <a:pt x="147" y="235"/>
                </a:lnTo>
                <a:lnTo>
                  <a:pt x="142" y="199"/>
                </a:lnTo>
                <a:lnTo>
                  <a:pt x="144" y="175"/>
                </a:lnTo>
                <a:lnTo>
                  <a:pt x="170" y="161"/>
                </a:lnTo>
                <a:lnTo>
                  <a:pt x="174" y="142"/>
                </a:lnTo>
                <a:lnTo>
                  <a:pt x="170" y="132"/>
                </a:lnTo>
                <a:lnTo>
                  <a:pt x="155" y="130"/>
                </a:lnTo>
                <a:lnTo>
                  <a:pt x="147" y="84"/>
                </a:lnTo>
                <a:lnTo>
                  <a:pt x="137" y="65"/>
                </a:lnTo>
                <a:lnTo>
                  <a:pt x="139" y="58"/>
                </a:lnTo>
                <a:lnTo>
                  <a:pt x="142" y="55"/>
                </a:lnTo>
                <a:lnTo>
                  <a:pt x="142" y="41"/>
                </a:lnTo>
                <a:lnTo>
                  <a:pt x="132" y="33"/>
                </a:lnTo>
                <a:lnTo>
                  <a:pt x="130" y="9"/>
                </a:lnTo>
                <a:lnTo>
                  <a:pt x="121" y="0"/>
                </a:lnTo>
                <a:lnTo>
                  <a:pt x="116" y="9"/>
                </a:lnTo>
                <a:lnTo>
                  <a:pt x="102" y="14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1606" name=""/>
          <p:cNvGrpSpPr/>
          <p:nvPr/>
        </p:nvGrpSpPr>
        <p:grpSpPr>
          <a:xfrm>
            <a:off x="2924280" y="4886280"/>
            <a:ext cx="276120" cy="1727280"/>
            <a:chOff x="2924280" y="4886280"/>
            <a:chExt cx="276120" cy="1727280"/>
          </a:xfrm>
        </p:grpSpPr>
        <p:sp>
          <p:nvSpPr>
            <p:cNvPr id="1607" name=""/>
            <p:cNvSpPr/>
            <p:nvPr/>
          </p:nvSpPr>
          <p:spPr>
            <a:xfrm>
              <a:off x="2924280" y="4886280"/>
              <a:ext cx="276120" cy="1727280"/>
            </a:xfrm>
            <a:custGeom>
              <a:avLst/>
              <a:gdLst/>
              <a:ahLst/>
              <a:rect l="l" t="t" r="r" b="b"/>
              <a:pathLst>
                <a:path w="174" h="1088">
                  <a:moveTo>
                    <a:pt x="102" y="14"/>
                  </a:moveTo>
                  <a:lnTo>
                    <a:pt x="107" y="60"/>
                  </a:lnTo>
                  <a:lnTo>
                    <a:pt x="109" y="98"/>
                  </a:lnTo>
                  <a:lnTo>
                    <a:pt x="107" y="132"/>
                  </a:lnTo>
                  <a:lnTo>
                    <a:pt x="102" y="144"/>
                  </a:lnTo>
                  <a:lnTo>
                    <a:pt x="104" y="193"/>
                  </a:lnTo>
                  <a:lnTo>
                    <a:pt x="97" y="207"/>
                  </a:lnTo>
                  <a:lnTo>
                    <a:pt x="97" y="234"/>
                  </a:lnTo>
                  <a:lnTo>
                    <a:pt x="83" y="289"/>
                  </a:lnTo>
                  <a:lnTo>
                    <a:pt x="85" y="317"/>
                  </a:lnTo>
                  <a:lnTo>
                    <a:pt x="79" y="327"/>
                  </a:lnTo>
                  <a:lnTo>
                    <a:pt x="77" y="336"/>
                  </a:lnTo>
                  <a:lnTo>
                    <a:pt x="83" y="387"/>
                  </a:lnTo>
                  <a:lnTo>
                    <a:pt x="79" y="423"/>
                  </a:lnTo>
                  <a:lnTo>
                    <a:pt x="54" y="508"/>
                  </a:lnTo>
                  <a:lnTo>
                    <a:pt x="48" y="508"/>
                  </a:lnTo>
                  <a:lnTo>
                    <a:pt x="50" y="522"/>
                  </a:lnTo>
                  <a:lnTo>
                    <a:pt x="42" y="527"/>
                  </a:lnTo>
                  <a:lnTo>
                    <a:pt x="42" y="563"/>
                  </a:lnTo>
                  <a:lnTo>
                    <a:pt x="46" y="592"/>
                  </a:lnTo>
                  <a:lnTo>
                    <a:pt x="39" y="603"/>
                  </a:lnTo>
                  <a:lnTo>
                    <a:pt x="35" y="652"/>
                  </a:lnTo>
                  <a:lnTo>
                    <a:pt x="44" y="664"/>
                  </a:lnTo>
                  <a:lnTo>
                    <a:pt x="54" y="657"/>
                  </a:lnTo>
                  <a:lnTo>
                    <a:pt x="67" y="660"/>
                  </a:lnTo>
                  <a:lnTo>
                    <a:pt x="56" y="669"/>
                  </a:lnTo>
                  <a:lnTo>
                    <a:pt x="65" y="671"/>
                  </a:lnTo>
                  <a:lnTo>
                    <a:pt x="65" y="685"/>
                  </a:lnTo>
                  <a:lnTo>
                    <a:pt x="62" y="681"/>
                  </a:lnTo>
                  <a:lnTo>
                    <a:pt x="58" y="683"/>
                  </a:lnTo>
                  <a:lnTo>
                    <a:pt x="62" y="688"/>
                  </a:lnTo>
                  <a:lnTo>
                    <a:pt x="56" y="693"/>
                  </a:lnTo>
                  <a:lnTo>
                    <a:pt x="58" y="702"/>
                  </a:lnTo>
                  <a:lnTo>
                    <a:pt x="53" y="717"/>
                  </a:lnTo>
                  <a:lnTo>
                    <a:pt x="56" y="729"/>
                  </a:lnTo>
                  <a:lnTo>
                    <a:pt x="48" y="742"/>
                  </a:lnTo>
                  <a:lnTo>
                    <a:pt x="58" y="748"/>
                  </a:lnTo>
                  <a:lnTo>
                    <a:pt x="60" y="761"/>
                  </a:lnTo>
                  <a:lnTo>
                    <a:pt x="46" y="770"/>
                  </a:lnTo>
                  <a:lnTo>
                    <a:pt x="46" y="777"/>
                  </a:lnTo>
                  <a:lnTo>
                    <a:pt x="50" y="782"/>
                  </a:lnTo>
                  <a:lnTo>
                    <a:pt x="44" y="784"/>
                  </a:lnTo>
                  <a:lnTo>
                    <a:pt x="42" y="789"/>
                  </a:lnTo>
                  <a:lnTo>
                    <a:pt x="50" y="786"/>
                  </a:lnTo>
                  <a:lnTo>
                    <a:pt x="44" y="791"/>
                  </a:lnTo>
                  <a:lnTo>
                    <a:pt x="48" y="794"/>
                  </a:lnTo>
                  <a:lnTo>
                    <a:pt x="42" y="799"/>
                  </a:lnTo>
                  <a:lnTo>
                    <a:pt x="42" y="808"/>
                  </a:lnTo>
                  <a:lnTo>
                    <a:pt x="46" y="802"/>
                  </a:lnTo>
                  <a:lnTo>
                    <a:pt x="44" y="811"/>
                  </a:lnTo>
                  <a:lnTo>
                    <a:pt x="37" y="821"/>
                  </a:lnTo>
                  <a:lnTo>
                    <a:pt x="37" y="811"/>
                  </a:lnTo>
                  <a:lnTo>
                    <a:pt x="34" y="816"/>
                  </a:lnTo>
                  <a:lnTo>
                    <a:pt x="30" y="813"/>
                  </a:lnTo>
                  <a:lnTo>
                    <a:pt x="32" y="808"/>
                  </a:lnTo>
                  <a:lnTo>
                    <a:pt x="30" y="799"/>
                  </a:lnTo>
                  <a:lnTo>
                    <a:pt x="13" y="799"/>
                  </a:lnTo>
                  <a:lnTo>
                    <a:pt x="19" y="808"/>
                  </a:lnTo>
                  <a:lnTo>
                    <a:pt x="2" y="821"/>
                  </a:lnTo>
                  <a:lnTo>
                    <a:pt x="0" y="830"/>
                  </a:lnTo>
                  <a:lnTo>
                    <a:pt x="7" y="835"/>
                  </a:lnTo>
                  <a:lnTo>
                    <a:pt x="4" y="825"/>
                  </a:lnTo>
                  <a:lnTo>
                    <a:pt x="11" y="823"/>
                  </a:lnTo>
                  <a:lnTo>
                    <a:pt x="19" y="830"/>
                  </a:lnTo>
                  <a:lnTo>
                    <a:pt x="30" y="827"/>
                  </a:lnTo>
                  <a:lnTo>
                    <a:pt x="34" y="837"/>
                  </a:lnTo>
                  <a:lnTo>
                    <a:pt x="32" y="840"/>
                  </a:lnTo>
                  <a:lnTo>
                    <a:pt x="34" y="845"/>
                  </a:lnTo>
                  <a:lnTo>
                    <a:pt x="25" y="851"/>
                  </a:lnTo>
                  <a:lnTo>
                    <a:pt x="34" y="857"/>
                  </a:lnTo>
                  <a:lnTo>
                    <a:pt x="32" y="864"/>
                  </a:lnTo>
                  <a:lnTo>
                    <a:pt x="37" y="862"/>
                  </a:lnTo>
                  <a:lnTo>
                    <a:pt x="46" y="878"/>
                  </a:lnTo>
                  <a:lnTo>
                    <a:pt x="32" y="873"/>
                  </a:lnTo>
                  <a:lnTo>
                    <a:pt x="30" y="881"/>
                  </a:lnTo>
                  <a:lnTo>
                    <a:pt x="23" y="871"/>
                  </a:lnTo>
                  <a:lnTo>
                    <a:pt x="25" y="886"/>
                  </a:lnTo>
                  <a:lnTo>
                    <a:pt x="35" y="883"/>
                  </a:lnTo>
                  <a:lnTo>
                    <a:pt x="39" y="890"/>
                  </a:lnTo>
                  <a:lnTo>
                    <a:pt x="30" y="887"/>
                  </a:lnTo>
                  <a:lnTo>
                    <a:pt x="30" y="922"/>
                  </a:lnTo>
                  <a:lnTo>
                    <a:pt x="37" y="909"/>
                  </a:lnTo>
                  <a:lnTo>
                    <a:pt x="35" y="922"/>
                  </a:lnTo>
                  <a:lnTo>
                    <a:pt x="37" y="928"/>
                  </a:lnTo>
                  <a:lnTo>
                    <a:pt x="30" y="931"/>
                  </a:lnTo>
                  <a:lnTo>
                    <a:pt x="21" y="947"/>
                  </a:lnTo>
                  <a:lnTo>
                    <a:pt x="35" y="960"/>
                  </a:lnTo>
                  <a:lnTo>
                    <a:pt x="32" y="965"/>
                  </a:lnTo>
                  <a:lnTo>
                    <a:pt x="32" y="969"/>
                  </a:lnTo>
                  <a:lnTo>
                    <a:pt x="39" y="969"/>
                  </a:lnTo>
                  <a:lnTo>
                    <a:pt x="39" y="972"/>
                  </a:lnTo>
                  <a:lnTo>
                    <a:pt x="32" y="974"/>
                  </a:lnTo>
                  <a:lnTo>
                    <a:pt x="32" y="984"/>
                  </a:lnTo>
                  <a:lnTo>
                    <a:pt x="42" y="993"/>
                  </a:lnTo>
                  <a:lnTo>
                    <a:pt x="44" y="1018"/>
                  </a:lnTo>
                  <a:lnTo>
                    <a:pt x="46" y="1020"/>
                  </a:lnTo>
                  <a:lnTo>
                    <a:pt x="44" y="1001"/>
                  </a:lnTo>
                  <a:lnTo>
                    <a:pt x="50" y="1018"/>
                  </a:lnTo>
                  <a:lnTo>
                    <a:pt x="54" y="1013"/>
                  </a:lnTo>
                  <a:lnTo>
                    <a:pt x="50" y="1006"/>
                  </a:lnTo>
                  <a:lnTo>
                    <a:pt x="60" y="1009"/>
                  </a:lnTo>
                  <a:lnTo>
                    <a:pt x="54" y="1001"/>
                  </a:lnTo>
                  <a:lnTo>
                    <a:pt x="65" y="1009"/>
                  </a:lnTo>
                  <a:lnTo>
                    <a:pt x="60" y="1018"/>
                  </a:lnTo>
                  <a:lnTo>
                    <a:pt x="65" y="1028"/>
                  </a:lnTo>
                  <a:lnTo>
                    <a:pt x="58" y="1039"/>
                  </a:lnTo>
                  <a:lnTo>
                    <a:pt x="83" y="1039"/>
                  </a:lnTo>
                  <a:lnTo>
                    <a:pt x="91" y="1051"/>
                  </a:lnTo>
                  <a:lnTo>
                    <a:pt x="86" y="1061"/>
                  </a:lnTo>
                  <a:lnTo>
                    <a:pt x="70" y="1073"/>
                  </a:lnTo>
                  <a:lnTo>
                    <a:pt x="70" y="1069"/>
                  </a:lnTo>
                  <a:lnTo>
                    <a:pt x="67" y="1069"/>
                  </a:lnTo>
                  <a:lnTo>
                    <a:pt x="69" y="1078"/>
                  </a:lnTo>
                  <a:lnTo>
                    <a:pt x="81" y="1088"/>
                  </a:lnTo>
                  <a:lnTo>
                    <a:pt x="91" y="1088"/>
                  </a:lnTo>
                  <a:lnTo>
                    <a:pt x="97" y="1047"/>
                  </a:lnTo>
                  <a:lnTo>
                    <a:pt x="128" y="1025"/>
                  </a:lnTo>
                  <a:lnTo>
                    <a:pt x="147" y="1029"/>
                  </a:lnTo>
                  <a:lnTo>
                    <a:pt x="118" y="1020"/>
                  </a:lnTo>
                  <a:lnTo>
                    <a:pt x="70" y="1018"/>
                  </a:lnTo>
                  <a:lnTo>
                    <a:pt x="67" y="1009"/>
                  </a:lnTo>
                  <a:lnTo>
                    <a:pt x="67" y="969"/>
                  </a:lnTo>
                  <a:lnTo>
                    <a:pt x="46" y="972"/>
                  </a:lnTo>
                  <a:lnTo>
                    <a:pt x="46" y="947"/>
                  </a:lnTo>
                  <a:lnTo>
                    <a:pt x="48" y="927"/>
                  </a:lnTo>
                  <a:lnTo>
                    <a:pt x="62" y="900"/>
                  </a:lnTo>
                  <a:lnTo>
                    <a:pt x="67" y="883"/>
                  </a:lnTo>
                  <a:lnTo>
                    <a:pt x="65" y="862"/>
                  </a:lnTo>
                  <a:lnTo>
                    <a:pt x="79" y="825"/>
                  </a:lnTo>
                  <a:lnTo>
                    <a:pt x="81" y="786"/>
                  </a:lnTo>
                  <a:lnTo>
                    <a:pt x="85" y="772"/>
                  </a:lnTo>
                  <a:lnTo>
                    <a:pt x="74" y="761"/>
                  </a:lnTo>
                  <a:lnTo>
                    <a:pt x="86" y="756"/>
                  </a:lnTo>
                  <a:lnTo>
                    <a:pt x="85" y="750"/>
                  </a:lnTo>
                  <a:lnTo>
                    <a:pt x="74" y="748"/>
                  </a:lnTo>
                  <a:lnTo>
                    <a:pt x="77" y="731"/>
                  </a:lnTo>
                  <a:lnTo>
                    <a:pt x="70" y="688"/>
                  </a:lnTo>
                  <a:lnTo>
                    <a:pt x="79" y="666"/>
                  </a:lnTo>
                  <a:lnTo>
                    <a:pt x="74" y="649"/>
                  </a:lnTo>
                  <a:lnTo>
                    <a:pt x="77" y="611"/>
                  </a:lnTo>
                  <a:lnTo>
                    <a:pt x="85" y="578"/>
                  </a:lnTo>
                  <a:lnTo>
                    <a:pt x="91" y="563"/>
                  </a:lnTo>
                  <a:lnTo>
                    <a:pt x="89" y="541"/>
                  </a:lnTo>
                  <a:lnTo>
                    <a:pt x="91" y="510"/>
                  </a:lnTo>
                  <a:lnTo>
                    <a:pt x="104" y="491"/>
                  </a:lnTo>
                  <a:lnTo>
                    <a:pt x="102" y="467"/>
                  </a:lnTo>
                  <a:lnTo>
                    <a:pt x="116" y="436"/>
                  </a:lnTo>
                  <a:lnTo>
                    <a:pt x="114" y="414"/>
                  </a:lnTo>
                  <a:lnTo>
                    <a:pt x="102" y="366"/>
                  </a:lnTo>
                  <a:lnTo>
                    <a:pt x="104" y="354"/>
                  </a:lnTo>
                  <a:lnTo>
                    <a:pt x="114" y="327"/>
                  </a:lnTo>
                  <a:lnTo>
                    <a:pt x="116" y="300"/>
                  </a:lnTo>
                  <a:lnTo>
                    <a:pt x="121" y="270"/>
                  </a:lnTo>
                  <a:lnTo>
                    <a:pt x="132" y="257"/>
                  </a:lnTo>
                  <a:lnTo>
                    <a:pt x="137" y="245"/>
                  </a:lnTo>
                  <a:lnTo>
                    <a:pt x="147" y="235"/>
                  </a:lnTo>
                  <a:lnTo>
                    <a:pt x="142" y="199"/>
                  </a:lnTo>
                  <a:lnTo>
                    <a:pt x="144" y="175"/>
                  </a:lnTo>
                  <a:lnTo>
                    <a:pt x="170" y="161"/>
                  </a:lnTo>
                  <a:lnTo>
                    <a:pt x="174" y="142"/>
                  </a:lnTo>
                  <a:lnTo>
                    <a:pt x="170" y="132"/>
                  </a:lnTo>
                  <a:lnTo>
                    <a:pt x="155" y="130"/>
                  </a:lnTo>
                  <a:lnTo>
                    <a:pt x="147" y="84"/>
                  </a:lnTo>
                  <a:lnTo>
                    <a:pt x="137" y="65"/>
                  </a:lnTo>
                  <a:lnTo>
                    <a:pt x="139" y="58"/>
                  </a:lnTo>
                  <a:lnTo>
                    <a:pt x="142" y="55"/>
                  </a:lnTo>
                  <a:lnTo>
                    <a:pt x="142" y="41"/>
                  </a:lnTo>
                  <a:lnTo>
                    <a:pt x="132" y="33"/>
                  </a:lnTo>
                  <a:lnTo>
                    <a:pt x="130" y="9"/>
                  </a:lnTo>
                  <a:lnTo>
                    <a:pt x="121" y="0"/>
                  </a:lnTo>
                  <a:lnTo>
                    <a:pt x="116" y="9"/>
                  </a:lnTo>
                  <a:lnTo>
                    <a:pt x="102" y="14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608" name=""/>
            <p:cNvSpPr/>
            <p:nvPr/>
          </p:nvSpPr>
          <p:spPr>
            <a:xfrm>
              <a:off x="2924280" y="4886280"/>
              <a:ext cx="276120" cy="1727280"/>
            </a:xfrm>
            <a:custGeom>
              <a:avLst/>
              <a:gdLst/>
              <a:ahLst/>
              <a:rect l="l" t="t" r="r" b="b"/>
              <a:pathLst>
                <a:path w="174" h="1088">
                  <a:moveTo>
                    <a:pt x="102" y="14"/>
                  </a:moveTo>
                  <a:lnTo>
                    <a:pt x="107" y="60"/>
                  </a:lnTo>
                  <a:lnTo>
                    <a:pt x="109" y="98"/>
                  </a:lnTo>
                  <a:lnTo>
                    <a:pt x="107" y="132"/>
                  </a:lnTo>
                  <a:lnTo>
                    <a:pt x="102" y="144"/>
                  </a:lnTo>
                  <a:lnTo>
                    <a:pt x="104" y="193"/>
                  </a:lnTo>
                  <a:lnTo>
                    <a:pt x="97" y="207"/>
                  </a:lnTo>
                  <a:lnTo>
                    <a:pt x="97" y="234"/>
                  </a:lnTo>
                  <a:lnTo>
                    <a:pt x="83" y="289"/>
                  </a:lnTo>
                  <a:lnTo>
                    <a:pt x="85" y="317"/>
                  </a:lnTo>
                  <a:lnTo>
                    <a:pt x="79" y="327"/>
                  </a:lnTo>
                  <a:lnTo>
                    <a:pt x="77" y="336"/>
                  </a:lnTo>
                  <a:lnTo>
                    <a:pt x="83" y="387"/>
                  </a:lnTo>
                  <a:lnTo>
                    <a:pt x="79" y="423"/>
                  </a:lnTo>
                  <a:lnTo>
                    <a:pt x="54" y="508"/>
                  </a:lnTo>
                  <a:lnTo>
                    <a:pt x="48" y="508"/>
                  </a:lnTo>
                  <a:lnTo>
                    <a:pt x="50" y="522"/>
                  </a:lnTo>
                  <a:lnTo>
                    <a:pt x="42" y="527"/>
                  </a:lnTo>
                  <a:lnTo>
                    <a:pt x="42" y="563"/>
                  </a:lnTo>
                  <a:lnTo>
                    <a:pt x="46" y="592"/>
                  </a:lnTo>
                  <a:lnTo>
                    <a:pt x="39" y="603"/>
                  </a:lnTo>
                  <a:lnTo>
                    <a:pt x="35" y="652"/>
                  </a:lnTo>
                  <a:lnTo>
                    <a:pt x="44" y="664"/>
                  </a:lnTo>
                  <a:lnTo>
                    <a:pt x="54" y="657"/>
                  </a:lnTo>
                  <a:lnTo>
                    <a:pt x="67" y="660"/>
                  </a:lnTo>
                  <a:lnTo>
                    <a:pt x="56" y="669"/>
                  </a:lnTo>
                  <a:lnTo>
                    <a:pt x="65" y="671"/>
                  </a:lnTo>
                  <a:lnTo>
                    <a:pt x="65" y="685"/>
                  </a:lnTo>
                  <a:lnTo>
                    <a:pt x="62" y="681"/>
                  </a:lnTo>
                  <a:lnTo>
                    <a:pt x="58" y="683"/>
                  </a:lnTo>
                  <a:lnTo>
                    <a:pt x="62" y="688"/>
                  </a:lnTo>
                  <a:lnTo>
                    <a:pt x="56" y="693"/>
                  </a:lnTo>
                  <a:lnTo>
                    <a:pt x="58" y="702"/>
                  </a:lnTo>
                  <a:lnTo>
                    <a:pt x="53" y="717"/>
                  </a:lnTo>
                  <a:lnTo>
                    <a:pt x="56" y="729"/>
                  </a:lnTo>
                  <a:lnTo>
                    <a:pt x="48" y="742"/>
                  </a:lnTo>
                  <a:lnTo>
                    <a:pt x="58" y="748"/>
                  </a:lnTo>
                  <a:lnTo>
                    <a:pt x="60" y="761"/>
                  </a:lnTo>
                  <a:lnTo>
                    <a:pt x="46" y="770"/>
                  </a:lnTo>
                  <a:lnTo>
                    <a:pt x="46" y="777"/>
                  </a:lnTo>
                  <a:lnTo>
                    <a:pt x="50" y="782"/>
                  </a:lnTo>
                  <a:lnTo>
                    <a:pt x="44" y="784"/>
                  </a:lnTo>
                  <a:lnTo>
                    <a:pt x="42" y="789"/>
                  </a:lnTo>
                  <a:lnTo>
                    <a:pt x="50" y="786"/>
                  </a:lnTo>
                  <a:lnTo>
                    <a:pt x="44" y="791"/>
                  </a:lnTo>
                  <a:lnTo>
                    <a:pt x="48" y="794"/>
                  </a:lnTo>
                  <a:lnTo>
                    <a:pt x="42" y="799"/>
                  </a:lnTo>
                  <a:lnTo>
                    <a:pt x="42" y="808"/>
                  </a:lnTo>
                  <a:lnTo>
                    <a:pt x="46" y="802"/>
                  </a:lnTo>
                  <a:lnTo>
                    <a:pt x="44" y="811"/>
                  </a:lnTo>
                  <a:lnTo>
                    <a:pt x="37" y="821"/>
                  </a:lnTo>
                  <a:lnTo>
                    <a:pt x="37" y="811"/>
                  </a:lnTo>
                  <a:lnTo>
                    <a:pt x="34" y="816"/>
                  </a:lnTo>
                  <a:lnTo>
                    <a:pt x="30" y="813"/>
                  </a:lnTo>
                  <a:lnTo>
                    <a:pt x="32" y="808"/>
                  </a:lnTo>
                  <a:lnTo>
                    <a:pt x="30" y="799"/>
                  </a:lnTo>
                  <a:lnTo>
                    <a:pt x="13" y="799"/>
                  </a:lnTo>
                  <a:lnTo>
                    <a:pt x="19" y="808"/>
                  </a:lnTo>
                  <a:lnTo>
                    <a:pt x="2" y="821"/>
                  </a:lnTo>
                  <a:lnTo>
                    <a:pt x="0" y="830"/>
                  </a:lnTo>
                  <a:lnTo>
                    <a:pt x="7" y="835"/>
                  </a:lnTo>
                  <a:lnTo>
                    <a:pt x="4" y="825"/>
                  </a:lnTo>
                  <a:lnTo>
                    <a:pt x="11" y="823"/>
                  </a:lnTo>
                  <a:lnTo>
                    <a:pt x="19" y="830"/>
                  </a:lnTo>
                  <a:lnTo>
                    <a:pt x="30" y="827"/>
                  </a:lnTo>
                  <a:lnTo>
                    <a:pt x="34" y="837"/>
                  </a:lnTo>
                  <a:lnTo>
                    <a:pt x="32" y="840"/>
                  </a:lnTo>
                  <a:lnTo>
                    <a:pt x="34" y="845"/>
                  </a:lnTo>
                  <a:lnTo>
                    <a:pt x="25" y="851"/>
                  </a:lnTo>
                  <a:lnTo>
                    <a:pt x="34" y="857"/>
                  </a:lnTo>
                  <a:lnTo>
                    <a:pt x="32" y="864"/>
                  </a:lnTo>
                  <a:lnTo>
                    <a:pt x="37" y="862"/>
                  </a:lnTo>
                  <a:lnTo>
                    <a:pt x="46" y="878"/>
                  </a:lnTo>
                  <a:lnTo>
                    <a:pt x="32" y="873"/>
                  </a:lnTo>
                  <a:lnTo>
                    <a:pt x="30" y="881"/>
                  </a:lnTo>
                  <a:lnTo>
                    <a:pt x="23" y="871"/>
                  </a:lnTo>
                  <a:lnTo>
                    <a:pt x="25" y="886"/>
                  </a:lnTo>
                  <a:lnTo>
                    <a:pt x="35" y="883"/>
                  </a:lnTo>
                  <a:lnTo>
                    <a:pt x="39" y="890"/>
                  </a:lnTo>
                  <a:lnTo>
                    <a:pt x="30" y="887"/>
                  </a:lnTo>
                  <a:lnTo>
                    <a:pt x="30" y="922"/>
                  </a:lnTo>
                  <a:lnTo>
                    <a:pt x="37" y="909"/>
                  </a:lnTo>
                  <a:lnTo>
                    <a:pt x="35" y="922"/>
                  </a:lnTo>
                  <a:lnTo>
                    <a:pt x="37" y="928"/>
                  </a:lnTo>
                  <a:lnTo>
                    <a:pt x="30" y="931"/>
                  </a:lnTo>
                  <a:lnTo>
                    <a:pt x="21" y="947"/>
                  </a:lnTo>
                  <a:lnTo>
                    <a:pt x="35" y="960"/>
                  </a:lnTo>
                  <a:lnTo>
                    <a:pt x="32" y="965"/>
                  </a:lnTo>
                  <a:lnTo>
                    <a:pt x="32" y="969"/>
                  </a:lnTo>
                  <a:lnTo>
                    <a:pt x="39" y="969"/>
                  </a:lnTo>
                  <a:lnTo>
                    <a:pt x="39" y="972"/>
                  </a:lnTo>
                  <a:lnTo>
                    <a:pt x="32" y="974"/>
                  </a:lnTo>
                  <a:lnTo>
                    <a:pt x="32" y="984"/>
                  </a:lnTo>
                  <a:lnTo>
                    <a:pt x="42" y="993"/>
                  </a:lnTo>
                  <a:lnTo>
                    <a:pt x="44" y="1018"/>
                  </a:lnTo>
                  <a:lnTo>
                    <a:pt x="46" y="1020"/>
                  </a:lnTo>
                  <a:lnTo>
                    <a:pt x="44" y="1001"/>
                  </a:lnTo>
                  <a:lnTo>
                    <a:pt x="50" y="1018"/>
                  </a:lnTo>
                  <a:lnTo>
                    <a:pt x="54" y="1013"/>
                  </a:lnTo>
                  <a:lnTo>
                    <a:pt x="50" y="1006"/>
                  </a:lnTo>
                  <a:lnTo>
                    <a:pt x="60" y="1009"/>
                  </a:lnTo>
                  <a:lnTo>
                    <a:pt x="54" y="1001"/>
                  </a:lnTo>
                  <a:lnTo>
                    <a:pt x="65" y="1009"/>
                  </a:lnTo>
                  <a:lnTo>
                    <a:pt x="60" y="1018"/>
                  </a:lnTo>
                  <a:lnTo>
                    <a:pt x="65" y="1028"/>
                  </a:lnTo>
                  <a:lnTo>
                    <a:pt x="58" y="1039"/>
                  </a:lnTo>
                  <a:lnTo>
                    <a:pt x="83" y="1039"/>
                  </a:lnTo>
                  <a:lnTo>
                    <a:pt x="91" y="1051"/>
                  </a:lnTo>
                  <a:lnTo>
                    <a:pt x="86" y="1061"/>
                  </a:lnTo>
                  <a:lnTo>
                    <a:pt x="70" y="1073"/>
                  </a:lnTo>
                  <a:lnTo>
                    <a:pt x="70" y="1069"/>
                  </a:lnTo>
                  <a:lnTo>
                    <a:pt x="67" y="1069"/>
                  </a:lnTo>
                  <a:lnTo>
                    <a:pt x="69" y="1078"/>
                  </a:lnTo>
                  <a:lnTo>
                    <a:pt x="81" y="1088"/>
                  </a:lnTo>
                  <a:lnTo>
                    <a:pt x="91" y="1088"/>
                  </a:lnTo>
                  <a:lnTo>
                    <a:pt x="97" y="1047"/>
                  </a:lnTo>
                  <a:lnTo>
                    <a:pt x="128" y="1025"/>
                  </a:lnTo>
                  <a:lnTo>
                    <a:pt x="147" y="1029"/>
                  </a:lnTo>
                  <a:lnTo>
                    <a:pt x="118" y="1020"/>
                  </a:lnTo>
                  <a:lnTo>
                    <a:pt x="70" y="1018"/>
                  </a:lnTo>
                  <a:lnTo>
                    <a:pt x="67" y="1009"/>
                  </a:lnTo>
                  <a:lnTo>
                    <a:pt x="67" y="969"/>
                  </a:lnTo>
                  <a:lnTo>
                    <a:pt x="46" y="972"/>
                  </a:lnTo>
                  <a:lnTo>
                    <a:pt x="46" y="947"/>
                  </a:lnTo>
                  <a:lnTo>
                    <a:pt x="48" y="927"/>
                  </a:lnTo>
                  <a:lnTo>
                    <a:pt x="62" y="900"/>
                  </a:lnTo>
                  <a:lnTo>
                    <a:pt x="67" y="883"/>
                  </a:lnTo>
                  <a:lnTo>
                    <a:pt x="65" y="862"/>
                  </a:lnTo>
                  <a:lnTo>
                    <a:pt x="79" y="825"/>
                  </a:lnTo>
                  <a:lnTo>
                    <a:pt x="81" y="786"/>
                  </a:lnTo>
                  <a:lnTo>
                    <a:pt x="85" y="772"/>
                  </a:lnTo>
                  <a:lnTo>
                    <a:pt x="74" y="761"/>
                  </a:lnTo>
                  <a:lnTo>
                    <a:pt x="86" y="756"/>
                  </a:lnTo>
                  <a:lnTo>
                    <a:pt x="85" y="750"/>
                  </a:lnTo>
                  <a:lnTo>
                    <a:pt x="74" y="748"/>
                  </a:lnTo>
                  <a:lnTo>
                    <a:pt x="77" y="731"/>
                  </a:lnTo>
                  <a:lnTo>
                    <a:pt x="70" y="688"/>
                  </a:lnTo>
                  <a:lnTo>
                    <a:pt x="79" y="666"/>
                  </a:lnTo>
                  <a:lnTo>
                    <a:pt x="74" y="649"/>
                  </a:lnTo>
                  <a:lnTo>
                    <a:pt x="77" y="611"/>
                  </a:lnTo>
                  <a:lnTo>
                    <a:pt x="85" y="578"/>
                  </a:lnTo>
                  <a:lnTo>
                    <a:pt x="91" y="563"/>
                  </a:lnTo>
                  <a:lnTo>
                    <a:pt x="89" y="541"/>
                  </a:lnTo>
                  <a:lnTo>
                    <a:pt x="91" y="510"/>
                  </a:lnTo>
                  <a:lnTo>
                    <a:pt x="104" y="491"/>
                  </a:lnTo>
                  <a:lnTo>
                    <a:pt x="102" y="467"/>
                  </a:lnTo>
                  <a:lnTo>
                    <a:pt x="116" y="436"/>
                  </a:lnTo>
                  <a:lnTo>
                    <a:pt x="114" y="414"/>
                  </a:lnTo>
                  <a:lnTo>
                    <a:pt x="102" y="366"/>
                  </a:lnTo>
                  <a:lnTo>
                    <a:pt x="104" y="354"/>
                  </a:lnTo>
                  <a:lnTo>
                    <a:pt x="114" y="327"/>
                  </a:lnTo>
                  <a:lnTo>
                    <a:pt x="116" y="300"/>
                  </a:lnTo>
                  <a:lnTo>
                    <a:pt x="121" y="270"/>
                  </a:lnTo>
                  <a:lnTo>
                    <a:pt x="132" y="257"/>
                  </a:lnTo>
                  <a:lnTo>
                    <a:pt x="137" y="245"/>
                  </a:lnTo>
                  <a:lnTo>
                    <a:pt x="147" y="235"/>
                  </a:lnTo>
                  <a:lnTo>
                    <a:pt x="142" y="199"/>
                  </a:lnTo>
                  <a:lnTo>
                    <a:pt x="144" y="175"/>
                  </a:lnTo>
                  <a:lnTo>
                    <a:pt x="170" y="161"/>
                  </a:lnTo>
                  <a:lnTo>
                    <a:pt x="174" y="142"/>
                  </a:lnTo>
                  <a:lnTo>
                    <a:pt x="170" y="132"/>
                  </a:lnTo>
                  <a:lnTo>
                    <a:pt x="155" y="130"/>
                  </a:lnTo>
                  <a:lnTo>
                    <a:pt x="147" y="84"/>
                  </a:lnTo>
                  <a:lnTo>
                    <a:pt x="137" y="65"/>
                  </a:lnTo>
                  <a:lnTo>
                    <a:pt x="139" y="58"/>
                  </a:lnTo>
                  <a:lnTo>
                    <a:pt x="142" y="55"/>
                  </a:lnTo>
                  <a:lnTo>
                    <a:pt x="142" y="41"/>
                  </a:lnTo>
                  <a:lnTo>
                    <a:pt x="132" y="33"/>
                  </a:lnTo>
                  <a:lnTo>
                    <a:pt x="130" y="9"/>
                  </a:lnTo>
                  <a:lnTo>
                    <a:pt x="121" y="0"/>
                  </a:lnTo>
                  <a:lnTo>
                    <a:pt x="116" y="9"/>
                  </a:lnTo>
                  <a:lnTo>
                    <a:pt x="102" y="14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1609" name=""/>
          <p:cNvSpPr/>
          <p:nvPr/>
        </p:nvSpPr>
        <p:spPr>
          <a:xfrm>
            <a:off x="2936880" y="6303960"/>
            <a:ext cx="23760" cy="81000"/>
          </a:xfrm>
          <a:custGeom>
            <a:avLst/>
            <a:gdLst/>
            <a:ahLst/>
            <a:rect l="l" t="t" r="r" b="b"/>
            <a:pathLst>
              <a:path w="15" h="51">
                <a:moveTo>
                  <a:pt x="5" y="13"/>
                </a:moveTo>
                <a:lnTo>
                  <a:pt x="9" y="0"/>
                </a:lnTo>
                <a:lnTo>
                  <a:pt x="15" y="10"/>
                </a:lnTo>
                <a:lnTo>
                  <a:pt x="13" y="51"/>
                </a:lnTo>
                <a:lnTo>
                  <a:pt x="9" y="46"/>
                </a:lnTo>
                <a:lnTo>
                  <a:pt x="9" y="32"/>
                </a:lnTo>
                <a:lnTo>
                  <a:pt x="0" y="24"/>
                </a:lnTo>
                <a:lnTo>
                  <a:pt x="5" y="24"/>
                </a:lnTo>
                <a:lnTo>
                  <a:pt x="0" y="17"/>
                </a:lnTo>
                <a:lnTo>
                  <a:pt x="5" y="13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34200" bIns="342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1610" name=""/>
          <p:cNvGrpSpPr/>
          <p:nvPr/>
        </p:nvGrpSpPr>
        <p:grpSpPr>
          <a:xfrm>
            <a:off x="2936880" y="6303960"/>
            <a:ext cx="23760" cy="81000"/>
            <a:chOff x="2936880" y="6303960"/>
            <a:chExt cx="23760" cy="81000"/>
          </a:xfrm>
        </p:grpSpPr>
        <p:sp>
          <p:nvSpPr>
            <p:cNvPr id="1611" name=""/>
            <p:cNvSpPr/>
            <p:nvPr/>
          </p:nvSpPr>
          <p:spPr>
            <a:xfrm>
              <a:off x="2936880" y="6303960"/>
              <a:ext cx="23760" cy="81000"/>
            </a:xfrm>
            <a:custGeom>
              <a:avLst/>
              <a:gdLst/>
              <a:ahLst/>
              <a:rect l="l" t="t" r="r" b="b"/>
              <a:pathLst>
                <a:path w="15" h="51">
                  <a:moveTo>
                    <a:pt x="5" y="13"/>
                  </a:moveTo>
                  <a:lnTo>
                    <a:pt x="9" y="0"/>
                  </a:lnTo>
                  <a:lnTo>
                    <a:pt x="15" y="10"/>
                  </a:lnTo>
                  <a:lnTo>
                    <a:pt x="13" y="51"/>
                  </a:lnTo>
                  <a:lnTo>
                    <a:pt x="9" y="46"/>
                  </a:lnTo>
                  <a:lnTo>
                    <a:pt x="9" y="32"/>
                  </a:lnTo>
                  <a:lnTo>
                    <a:pt x="0" y="24"/>
                  </a:lnTo>
                  <a:lnTo>
                    <a:pt x="5" y="24"/>
                  </a:lnTo>
                  <a:lnTo>
                    <a:pt x="0" y="17"/>
                  </a:lnTo>
                  <a:lnTo>
                    <a:pt x="5" y="13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34200" bIns="342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612" name=""/>
            <p:cNvSpPr/>
            <p:nvPr/>
          </p:nvSpPr>
          <p:spPr>
            <a:xfrm>
              <a:off x="2936880" y="6303960"/>
              <a:ext cx="23760" cy="81000"/>
            </a:xfrm>
            <a:custGeom>
              <a:avLst/>
              <a:gdLst/>
              <a:ahLst/>
              <a:rect l="l" t="t" r="r" b="b"/>
              <a:pathLst>
                <a:path w="15" h="51">
                  <a:moveTo>
                    <a:pt x="5" y="13"/>
                  </a:moveTo>
                  <a:lnTo>
                    <a:pt x="9" y="0"/>
                  </a:lnTo>
                  <a:lnTo>
                    <a:pt x="15" y="10"/>
                  </a:lnTo>
                  <a:lnTo>
                    <a:pt x="13" y="51"/>
                  </a:lnTo>
                  <a:lnTo>
                    <a:pt x="9" y="46"/>
                  </a:lnTo>
                  <a:lnTo>
                    <a:pt x="9" y="32"/>
                  </a:lnTo>
                  <a:lnTo>
                    <a:pt x="0" y="24"/>
                  </a:lnTo>
                  <a:lnTo>
                    <a:pt x="5" y="24"/>
                  </a:lnTo>
                  <a:lnTo>
                    <a:pt x="0" y="17"/>
                  </a:lnTo>
                  <a:lnTo>
                    <a:pt x="5" y="13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34200" bIns="342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1613" name=""/>
          <p:cNvSpPr/>
          <p:nvPr/>
        </p:nvSpPr>
        <p:spPr>
          <a:xfrm>
            <a:off x="2930400" y="6292800"/>
            <a:ext cx="6480" cy="19080"/>
          </a:xfrm>
          <a:custGeom>
            <a:avLst/>
            <a:gdLst/>
            <a:ahLst/>
            <a:rect l="l" t="t" r="r" b="b"/>
            <a:pathLst>
              <a:path w="4" h="12">
                <a:moveTo>
                  <a:pt x="0" y="4"/>
                </a:moveTo>
                <a:lnTo>
                  <a:pt x="0" y="0"/>
                </a:lnTo>
                <a:lnTo>
                  <a:pt x="4" y="7"/>
                </a:lnTo>
                <a:lnTo>
                  <a:pt x="0" y="12"/>
                </a:lnTo>
                <a:lnTo>
                  <a:pt x="0" y="4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7720" bIns="-27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1614" name=""/>
          <p:cNvGrpSpPr/>
          <p:nvPr/>
        </p:nvGrpSpPr>
        <p:grpSpPr>
          <a:xfrm>
            <a:off x="2930400" y="6292800"/>
            <a:ext cx="6480" cy="19080"/>
            <a:chOff x="2930400" y="6292800"/>
            <a:chExt cx="6480" cy="19080"/>
          </a:xfrm>
        </p:grpSpPr>
        <p:sp>
          <p:nvSpPr>
            <p:cNvPr id="1615" name=""/>
            <p:cNvSpPr/>
            <p:nvPr/>
          </p:nvSpPr>
          <p:spPr>
            <a:xfrm>
              <a:off x="2930400" y="6292800"/>
              <a:ext cx="6480" cy="19080"/>
            </a:xfrm>
            <a:custGeom>
              <a:avLst/>
              <a:gdLst/>
              <a:ahLst/>
              <a:rect l="l" t="t" r="r" b="b"/>
              <a:pathLst>
                <a:path w="4" h="12">
                  <a:moveTo>
                    <a:pt x="0" y="4"/>
                  </a:moveTo>
                  <a:lnTo>
                    <a:pt x="0" y="0"/>
                  </a:lnTo>
                  <a:lnTo>
                    <a:pt x="4" y="7"/>
                  </a:lnTo>
                  <a:lnTo>
                    <a:pt x="0" y="12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7720" bIns="-277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616" name=""/>
            <p:cNvSpPr/>
            <p:nvPr/>
          </p:nvSpPr>
          <p:spPr>
            <a:xfrm>
              <a:off x="2930400" y="6292800"/>
              <a:ext cx="6480" cy="19080"/>
            </a:xfrm>
            <a:custGeom>
              <a:avLst/>
              <a:gdLst/>
              <a:ahLst/>
              <a:rect l="l" t="t" r="r" b="b"/>
              <a:pathLst>
                <a:path w="4" h="12">
                  <a:moveTo>
                    <a:pt x="0" y="4"/>
                  </a:moveTo>
                  <a:lnTo>
                    <a:pt x="0" y="0"/>
                  </a:lnTo>
                  <a:lnTo>
                    <a:pt x="4" y="7"/>
                  </a:lnTo>
                  <a:lnTo>
                    <a:pt x="0" y="12"/>
                  </a:lnTo>
                  <a:lnTo>
                    <a:pt x="0" y="4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7720" bIns="-277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1617" name=""/>
          <p:cNvSpPr/>
          <p:nvPr/>
        </p:nvSpPr>
        <p:spPr>
          <a:xfrm>
            <a:off x="2930400" y="6273720"/>
            <a:ext cx="11160" cy="25560"/>
          </a:xfrm>
          <a:custGeom>
            <a:avLst/>
            <a:gdLst/>
            <a:ahLst/>
            <a:rect l="l" t="t" r="r" b="b"/>
            <a:pathLst>
              <a:path w="7" h="16">
                <a:moveTo>
                  <a:pt x="0" y="2"/>
                </a:moveTo>
                <a:lnTo>
                  <a:pt x="2" y="0"/>
                </a:lnTo>
                <a:lnTo>
                  <a:pt x="7" y="16"/>
                </a:lnTo>
                <a:lnTo>
                  <a:pt x="0" y="2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1240" bIns="-212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1618" name=""/>
          <p:cNvGrpSpPr/>
          <p:nvPr/>
        </p:nvGrpSpPr>
        <p:grpSpPr>
          <a:xfrm>
            <a:off x="2930400" y="6273720"/>
            <a:ext cx="11160" cy="25560"/>
            <a:chOff x="2930400" y="6273720"/>
            <a:chExt cx="11160" cy="25560"/>
          </a:xfrm>
        </p:grpSpPr>
        <p:sp>
          <p:nvSpPr>
            <p:cNvPr id="1619" name=""/>
            <p:cNvSpPr/>
            <p:nvPr/>
          </p:nvSpPr>
          <p:spPr>
            <a:xfrm>
              <a:off x="2930400" y="6273720"/>
              <a:ext cx="11160" cy="25560"/>
            </a:xfrm>
            <a:custGeom>
              <a:avLst/>
              <a:gdLst/>
              <a:ahLst/>
              <a:rect l="l" t="t" r="r" b="b"/>
              <a:pathLst>
                <a:path w="7" h="16">
                  <a:moveTo>
                    <a:pt x="0" y="2"/>
                  </a:moveTo>
                  <a:lnTo>
                    <a:pt x="2" y="0"/>
                  </a:lnTo>
                  <a:lnTo>
                    <a:pt x="7" y="16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1240" bIns="-2124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620" name=""/>
            <p:cNvSpPr/>
            <p:nvPr/>
          </p:nvSpPr>
          <p:spPr>
            <a:xfrm>
              <a:off x="2930400" y="6273720"/>
              <a:ext cx="11160" cy="25560"/>
            </a:xfrm>
            <a:custGeom>
              <a:avLst/>
              <a:gdLst/>
              <a:ahLst/>
              <a:rect l="l" t="t" r="r" b="b"/>
              <a:pathLst>
                <a:path w="7" h="16">
                  <a:moveTo>
                    <a:pt x="0" y="2"/>
                  </a:moveTo>
                  <a:lnTo>
                    <a:pt x="2" y="0"/>
                  </a:lnTo>
                  <a:lnTo>
                    <a:pt x="7" y="16"/>
                  </a:lnTo>
                  <a:lnTo>
                    <a:pt x="0" y="2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1240" bIns="-2124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1621" name=""/>
          <p:cNvSpPr/>
          <p:nvPr/>
        </p:nvSpPr>
        <p:spPr>
          <a:xfrm>
            <a:off x="2957400" y="6246720"/>
            <a:ext cx="9720" cy="12960"/>
          </a:xfrm>
          <a:custGeom>
            <a:avLst/>
            <a:gdLst/>
            <a:ahLst/>
            <a:rect l="l" t="t" r="r" b="b"/>
            <a:pathLst>
              <a:path w="6" h="8">
                <a:moveTo>
                  <a:pt x="6" y="8"/>
                </a:moveTo>
                <a:lnTo>
                  <a:pt x="0" y="3"/>
                </a:lnTo>
                <a:lnTo>
                  <a:pt x="2" y="0"/>
                </a:lnTo>
                <a:lnTo>
                  <a:pt x="6" y="8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3840" bIns="-338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1622" name=""/>
          <p:cNvGrpSpPr/>
          <p:nvPr/>
        </p:nvGrpSpPr>
        <p:grpSpPr>
          <a:xfrm>
            <a:off x="2957400" y="6246720"/>
            <a:ext cx="9720" cy="12960"/>
            <a:chOff x="2957400" y="6246720"/>
            <a:chExt cx="9720" cy="12960"/>
          </a:xfrm>
        </p:grpSpPr>
        <p:sp>
          <p:nvSpPr>
            <p:cNvPr id="1623" name=""/>
            <p:cNvSpPr/>
            <p:nvPr/>
          </p:nvSpPr>
          <p:spPr>
            <a:xfrm>
              <a:off x="2957400" y="6246720"/>
              <a:ext cx="9720" cy="12960"/>
            </a:xfrm>
            <a:custGeom>
              <a:avLst/>
              <a:gdLst/>
              <a:ahLst/>
              <a:rect l="l" t="t" r="r" b="b"/>
              <a:pathLst>
                <a:path w="6" h="8">
                  <a:moveTo>
                    <a:pt x="6" y="8"/>
                  </a:moveTo>
                  <a:lnTo>
                    <a:pt x="0" y="3"/>
                  </a:lnTo>
                  <a:lnTo>
                    <a:pt x="2" y="0"/>
                  </a:lnTo>
                  <a:lnTo>
                    <a:pt x="6" y="8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3840" bIns="-3384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624" name=""/>
            <p:cNvSpPr/>
            <p:nvPr/>
          </p:nvSpPr>
          <p:spPr>
            <a:xfrm>
              <a:off x="2957400" y="6246720"/>
              <a:ext cx="9720" cy="12960"/>
            </a:xfrm>
            <a:custGeom>
              <a:avLst/>
              <a:gdLst/>
              <a:ahLst/>
              <a:rect l="l" t="t" r="r" b="b"/>
              <a:pathLst>
                <a:path w="6" h="8">
                  <a:moveTo>
                    <a:pt x="6" y="8"/>
                  </a:moveTo>
                  <a:lnTo>
                    <a:pt x="0" y="3"/>
                  </a:lnTo>
                  <a:lnTo>
                    <a:pt x="2" y="0"/>
                  </a:lnTo>
                  <a:lnTo>
                    <a:pt x="6" y="8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3840" bIns="-3384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1625" name=""/>
          <p:cNvSpPr/>
          <p:nvPr/>
        </p:nvSpPr>
        <p:spPr>
          <a:xfrm>
            <a:off x="2970360" y="6108840"/>
            <a:ext cx="15840" cy="12600"/>
          </a:xfrm>
          <a:custGeom>
            <a:avLst/>
            <a:gdLst/>
            <a:ahLst/>
            <a:rect l="l" t="t" r="r" b="b"/>
            <a:pathLst>
              <a:path w="10" h="8">
                <a:moveTo>
                  <a:pt x="0" y="3"/>
                </a:moveTo>
                <a:lnTo>
                  <a:pt x="8" y="0"/>
                </a:lnTo>
                <a:lnTo>
                  <a:pt x="10" y="8"/>
                </a:lnTo>
                <a:lnTo>
                  <a:pt x="0" y="3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4200" bIns="-342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1626" name=""/>
          <p:cNvGrpSpPr/>
          <p:nvPr/>
        </p:nvGrpSpPr>
        <p:grpSpPr>
          <a:xfrm>
            <a:off x="2970360" y="6108840"/>
            <a:ext cx="15840" cy="12600"/>
            <a:chOff x="2970360" y="6108840"/>
            <a:chExt cx="15840" cy="12600"/>
          </a:xfrm>
        </p:grpSpPr>
        <p:sp>
          <p:nvSpPr>
            <p:cNvPr id="1627" name=""/>
            <p:cNvSpPr/>
            <p:nvPr/>
          </p:nvSpPr>
          <p:spPr>
            <a:xfrm>
              <a:off x="2970360" y="6108840"/>
              <a:ext cx="15840" cy="12600"/>
            </a:xfrm>
            <a:custGeom>
              <a:avLst/>
              <a:gdLst/>
              <a:ahLst/>
              <a:rect l="l" t="t" r="r" b="b"/>
              <a:pathLst>
                <a:path w="10" h="8">
                  <a:moveTo>
                    <a:pt x="0" y="3"/>
                  </a:moveTo>
                  <a:lnTo>
                    <a:pt x="8" y="0"/>
                  </a:lnTo>
                  <a:lnTo>
                    <a:pt x="10" y="8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4200" bIns="-342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628" name=""/>
            <p:cNvSpPr/>
            <p:nvPr/>
          </p:nvSpPr>
          <p:spPr>
            <a:xfrm>
              <a:off x="2970360" y="6108840"/>
              <a:ext cx="15840" cy="12600"/>
            </a:xfrm>
            <a:custGeom>
              <a:avLst/>
              <a:gdLst/>
              <a:ahLst/>
              <a:rect l="l" t="t" r="r" b="b"/>
              <a:pathLst>
                <a:path w="10" h="8">
                  <a:moveTo>
                    <a:pt x="0" y="3"/>
                  </a:moveTo>
                  <a:lnTo>
                    <a:pt x="8" y="0"/>
                  </a:lnTo>
                  <a:lnTo>
                    <a:pt x="10" y="8"/>
                  </a:lnTo>
                  <a:lnTo>
                    <a:pt x="0" y="3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4200" bIns="-342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1629" name=""/>
          <p:cNvSpPr/>
          <p:nvPr/>
        </p:nvSpPr>
        <p:spPr>
          <a:xfrm>
            <a:off x="2989440" y="6073920"/>
            <a:ext cx="23760" cy="27000"/>
          </a:xfrm>
          <a:custGeom>
            <a:avLst/>
            <a:gdLst/>
            <a:ahLst/>
            <a:rect l="l" t="t" r="r" b="b"/>
            <a:pathLst>
              <a:path w="15" h="17">
                <a:moveTo>
                  <a:pt x="9" y="0"/>
                </a:moveTo>
                <a:lnTo>
                  <a:pt x="15" y="5"/>
                </a:lnTo>
                <a:lnTo>
                  <a:pt x="13" y="13"/>
                </a:lnTo>
                <a:lnTo>
                  <a:pt x="5" y="17"/>
                </a:lnTo>
                <a:lnTo>
                  <a:pt x="0" y="5"/>
                </a:lnTo>
                <a:lnTo>
                  <a:pt x="9" y="0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9800" bIns="-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1630" name=""/>
          <p:cNvGrpSpPr/>
          <p:nvPr/>
        </p:nvGrpSpPr>
        <p:grpSpPr>
          <a:xfrm>
            <a:off x="2989440" y="6073920"/>
            <a:ext cx="23760" cy="27000"/>
            <a:chOff x="2989440" y="6073920"/>
            <a:chExt cx="23760" cy="27000"/>
          </a:xfrm>
        </p:grpSpPr>
        <p:sp>
          <p:nvSpPr>
            <p:cNvPr id="1631" name=""/>
            <p:cNvSpPr/>
            <p:nvPr/>
          </p:nvSpPr>
          <p:spPr>
            <a:xfrm>
              <a:off x="2989440" y="6073920"/>
              <a:ext cx="23760" cy="27000"/>
            </a:xfrm>
            <a:custGeom>
              <a:avLst/>
              <a:gdLst/>
              <a:ahLst/>
              <a:rect l="l" t="t" r="r" b="b"/>
              <a:pathLst>
                <a:path w="15" h="17">
                  <a:moveTo>
                    <a:pt x="9" y="0"/>
                  </a:moveTo>
                  <a:lnTo>
                    <a:pt x="15" y="5"/>
                  </a:lnTo>
                  <a:lnTo>
                    <a:pt x="13" y="13"/>
                  </a:lnTo>
                  <a:lnTo>
                    <a:pt x="5" y="17"/>
                  </a:lnTo>
                  <a:lnTo>
                    <a:pt x="0" y="5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19800" bIns="-19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632" name=""/>
            <p:cNvSpPr/>
            <p:nvPr/>
          </p:nvSpPr>
          <p:spPr>
            <a:xfrm>
              <a:off x="2989440" y="6073920"/>
              <a:ext cx="23760" cy="27000"/>
            </a:xfrm>
            <a:custGeom>
              <a:avLst/>
              <a:gdLst/>
              <a:ahLst/>
              <a:rect l="l" t="t" r="r" b="b"/>
              <a:pathLst>
                <a:path w="15" h="17">
                  <a:moveTo>
                    <a:pt x="9" y="0"/>
                  </a:moveTo>
                  <a:lnTo>
                    <a:pt x="15" y="5"/>
                  </a:lnTo>
                  <a:lnTo>
                    <a:pt x="13" y="13"/>
                  </a:lnTo>
                  <a:lnTo>
                    <a:pt x="5" y="17"/>
                  </a:lnTo>
                  <a:lnTo>
                    <a:pt x="0" y="5"/>
                  </a:lnTo>
                  <a:lnTo>
                    <a:pt x="9" y="0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19800" bIns="-19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1633" name=""/>
          <p:cNvSpPr/>
          <p:nvPr/>
        </p:nvSpPr>
        <p:spPr>
          <a:xfrm>
            <a:off x="2963880" y="5935680"/>
            <a:ext cx="30240" cy="90360"/>
          </a:xfrm>
          <a:custGeom>
            <a:avLst/>
            <a:gdLst/>
            <a:ahLst/>
            <a:rect l="l" t="t" r="r" b="b"/>
            <a:pathLst>
              <a:path w="19" h="57">
                <a:moveTo>
                  <a:pt x="10" y="0"/>
                </a:moveTo>
                <a:lnTo>
                  <a:pt x="17" y="5"/>
                </a:lnTo>
                <a:lnTo>
                  <a:pt x="19" y="22"/>
                </a:lnTo>
                <a:lnTo>
                  <a:pt x="15" y="30"/>
                </a:lnTo>
                <a:lnTo>
                  <a:pt x="17" y="38"/>
                </a:lnTo>
                <a:lnTo>
                  <a:pt x="15" y="38"/>
                </a:lnTo>
                <a:lnTo>
                  <a:pt x="17" y="47"/>
                </a:lnTo>
                <a:lnTo>
                  <a:pt x="15" y="47"/>
                </a:lnTo>
                <a:lnTo>
                  <a:pt x="12" y="57"/>
                </a:lnTo>
                <a:lnTo>
                  <a:pt x="2" y="54"/>
                </a:lnTo>
                <a:lnTo>
                  <a:pt x="0" y="47"/>
                </a:lnTo>
                <a:lnTo>
                  <a:pt x="7" y="8"/>
                </a:lnTo>
                <a:lnTo>
                  <a:pt x="10" y="0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3560" bIns="435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1634" name=""/>
          <p:cNvGrpSpPr/>
          <p:nvPr/>
        </p:nvGrpSpPr>
        <p:grpSpPr>
          <a:xfrm>
            <a:off x="2963880" y="5935680"/>
            <a:ext cx="30240" cy="90360"/>
            <a:chOff x="2963880" y="5935680"/>
            <a:chExt cx="30240" cy="90360"/>
          </a:xfrm>
        </p:grpSpPr>
        <p:sp>
          <p:nvSpPr>
            <p:cNvPr id="1635" name=""/>
            <p:cNvSpPr/>
            <p:nvPr/>
          </p:nvSpPr>
          <p:spPr>
            <a:xfrm>
              <a:off x="2963880" y="5935680"/>
              <a:ext cx="30240" cy="90360"/>
            </a:xfrm>
            <a:custGeom>
              <a:avLst/>
              <a:gdLst/>
              <a:ahLst/>
              <a:rect l="l" t="t" r="r" b="b"/>
              <a:pathLst>
                <a:path w="19" h="57">
                  <a:moveTo>
                    <a:pt x="10" y="0"/>
                  </a:moveTo>
                  <a:lnTo>
                    <a:pt x="17" y="5"/>
                  </a:lnTo>
                  <a:lnTo>
                    <a:pt x="19" y="22"/>
                  </a:lnTo>
                  <a:lnTo>
                    <a:pt x="15" y="30"/>
                  </a:lnTo>
                  <a:lnTo>
                    <a:pt x="17" y="38"/>
                  </a:lnTo>
                  <a:lnTo>
                    <a:pt x="15" y="38"/>
                  </a:lnTo>
                  <a:lnTo>
                    <a:pt x="17" y="47"/>
                  </a:lnTo>
                  <a:lnTo>
                    <a:pt x="15" y="47"/>
                  </a:lnTo>
                  <a:lnTo>
                    <a:pt x="12" y="57"/>
                  </a:lnTo>
                  <a:lnTo>
                    <a:pt x="2" y="54"/>
                  </a:lnTo>
                  <a:lnTo>
                    <a:pt x="0" y="47"/>
                  </a:lnTo>
                  <a:lnTo>
                    <a:pt x="7" y="8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3560" bIns="435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636" name=""/>
            <p:cNvSpPr/>
            <p:nvPr/>
          </p:nvSpPr>
          <p:spPr>
            <a:xfrm>
              <a:off x="2963880" y="5935680"/>
              <a:ext cx="30240" cy="90360"/>
            </a:xfrm>
            <a:custGeom>
              <a:avLst/>
              <a:gdLst/>
              <a:ahLst/>
              <a:rect l="l" t="t" r="r" b="b"/>
              <a:pathLst>
                <a:path w="19" h="57">
                  <a:moveTo>
                    <a:pt x="10" y="0"/>
                  </a:moveTo>
                  <a:lnTo>
                    <a:pt x="17" y="5"/>
                  </a:lnTo>
                  <a:lnTo>
                    <a:pt x="19" y="22"/>
                  </a:lnTo>
                  <a:lnTo>
                    <a:pt x="15" y="30"/>
                  </a:lnTo>
                  <a:lnTo>
                    <a:pt x="17" y="38"/>
                  </a:lnTo>
                  <a:lnTo>
                    <a:pt x="15" y="38"/>
                  </a:lnTo>
                  <a:lnTo>
                    <a:pt x="17" y="47"/>
                  </a:lnTo>
                  <a:lnTo>
                    <a:pt x="15" y="47"/>
                  </a:lnTo>
                  <a:lnTo>
                    <a:pt x="12" y="57"/>
                  </a:lnTo>
                  <a:lnTo>
                    <a:pt x="2" y="54"/>
                  </a:lnTo>
                  <a:lnTo>
                    <a:pt x="0" y="47"/>
                  </a:lnTo>
                  <a:lnTo>
                    <a:pt x="7" y="8"/>
                  </a:lnTo>
                  <a:lnTo>
                    <a:pt x="10" y="0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3560" bIns="435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1637" name=""/>
          <p:cNvSpPr/>
          <p:nvPr/>
        </p:nvSpPr>
        <p:spPr>
          <a:xfrm>
            <a:off x="2757600" y="4168800"/>
            <a:ext cx="179280" cy="241200"/>
          </a:xfrm>
          <a:custGeom>
            <a:avLst/>
            <a:gdLst/>
            <a:ahLst/>
            <a:rect l="l" t="t" r="r" b="b"/>
            <a:pathLst>
              <a:path w="113" h="152">
                <a:moveTo>
                  <a:pt x="111" y="36"/>
                </a:moveTo>
                <a:lnTo>
                  <a:pt x="94" y="24"/>
                </a:lnTo>
                <a:lnTo>
                  <a:pt x="92" y="27"/>
                </a:lnTo>
                <a:lnTo>
                  <a:pt x="71" y="27"/>
                </a:lnTo>
                <a:lnTo>
                  <a:pt x="64" y="14"/>
                </a:lnTo>
                <a:lnTo>
                  <a:pt x="38" y="0"/>
                </a:lnTo>
                <a:lnTo>
                  <a:pt x="14" y="14"/>
                </a:lnTo>
                <a:lnTo>
                  <a:pt x="14" y="29"/>
                </a:lnTo>
                <a:lnTo>
                  <a:pt x="8" y="51"/>
                </a:lnTo>
                <a:lnTo>
                  <a:pt x="0" y="57"/>
                </a:lnTo>
                <a:lnTo>
                  <a:pt x="0" y="87"/>
                </a:lnTo>
                <a:lnTo>
                  <a:pt x="10" y="96"/>
                </a:lnTo>
                <a:lnTo>
                  <a:pt x="16" y="84"/>
                </a:lnTo>
                <a:lnTo>
                  <a:pt x="20" y="95"/>
                </a:lnTo>
                <a:lnTo>
                  <a:pt x="18" y="106"/>
                </a:lnTo>
                <a:lnTo>
                  <a:pt x="8" y="115"/>
                </a:lnTo>
                <a:lnTo>
                  <a:pt x="10" y="123"/>
                </a:lnTo>
                <a:lnTo>
                  <a:pt x="3" y="130"/>
                </a:lnTo>
                <a:lnTo>
                  <a:pt x="5" y="139"/>
                </a:lnTo>
                <a:lnTo>
                  <a:pt x="14" y="137"/>
                </a:lnTo>
                <a:lnTo>
                  <a:pt x="22" y="139"/>
                </a:lnTo>
                <a:lnTo>
                  <a:pt x="26" y="152"/>
                </a:lnTo>
                <a:lnTo>
                  <a:pt x="35" y="149"/>
                </a:lnTo>
                <a:lnTo>
                  <a:pt x="41" y="144"/>
                </a:lnTo>
                <a:lnTo>
                  <a:pt x="43" y="125"/>
                </a:lnTo>
                <a:lnTo>
                  <a:pt x="47" y="115"/>
                </a:lnTo>
                <a:lnTo>
                  <a:pt x="53" y="115"/>
                </a:lnTo>
                <a:lnTo>
                  <a:pt x="55" y="109"/>
                </a:lnTo>
                <a:lnTo>
                  <a:pt x="84" y="95"/>
                </a:lnTo>
                <a:lnTo>
                  <a:pt x="103" y="73"/>
                </a:lnTo>
                <a:lnTo>
                  <a:pt x="111" y="55"/>
                </a:lnTo>
                <a:lnTo>
                  <a:pt x="113" y="55"/>
                </a:lnTo>
                <a:lnTo>
                  <a:pt x="104" y="38"/>
                </a:lnTo>
                <a:lnTo>
                  <a:pt x="111" y="36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1638" name=""/>
          <p:cNvGrpSpPr/>
          <p:nvPr/>
        </p:nvGrpSpPr>
        <p:grpSpPr>
          <a:xfrm>
            <a:off x="2757600" y="4168800"/>
            <a:ext cx="179280" cy="241200"/>
            <a:chOff x="2757600" y="4168800"/>
            <a:chExt cx="179280" cy="241200"/>
          </a:xfrm>
        </p:grpSpPr>
        <p:sp>
          <p:nvSpPr>
            <p:cNvPr id="1639" name=""/>
            <p:cNvSpPr/>
            <p:nvPr/>
          </p:nvSpPr>
          <p:spPr>
            <a:xfrm>
              <a:off x="2757600" y="4168800"/>
              <a:ext cx="179280" cy="241200"/>
            </a:xfrm>
            <a:custGeom>
              <a:avLst/>
              <a:gdLst/>
              <a:ahLst/>
              <a:rect l="l" t="t" r="r" b="b"/>
              <a:pathLst>
                <a:path w="113" h="152">
                  <a:moveTo>
                    <a:pt x="111" y="36"/>
                  </a:moveTo>
                  <a:lnTo>
                    <a:pt x="94" y="24"/>
                  </a:lnTo>
                  <a:lnTo>
                    <a:pt x="92" y="27"/>
                  </a:lnTo>
                  <a:lnTo>
                    <a:pt x="71" y="27"/>
                  </a:lnTo>
                  <a:lnTo>
                    <a:pt x="64" y="14"/>
                  </a:lnTo>
                  <a:lnTo>
                    <a:pt x="38" y="0"/>
                  </a:lnTo>
                  <a:lnTo>
                    <a:pt x="14" y="14"/>
                  </a:lnTo>
                  <a:lnTo>
                    <a:pt x="14" y="29"/>
                  </a:lnTo>
                  <a:lnTo>
                    <a:pt x="8" y="51"/>
                  </a:lnTo>
                  <a:lnTo>
                    <a:pt x="0" y="57"/>
                  </a:lnTo>
                  <a:lnTo>
                    <a:pt x="0" y="87"/>
                  </a:lnTo>
                  <a:lnTo>
                    <a:pt x="10" y="96"/>
                  </a:lnTo>
                  <a:lnTo>
                    <a:pt x="16" y="84"/>
                  </a:lnTo>
                  <a:lnTo>
                    <a:pt x="20" y="95"/>
                  </a:lnTo>
                  <a:lnTo>
                    <a:pt x="18" y="106"/>
                  </a:lnTo>
                  <a:lnTo>
                    <a:pt x="8" y="115"/>
                  </a:lnTo>
                  <a:lnTo>
                    <a:pt x="10" y="123"/>
                  </a:lnTo>
                  <a:lnTo>
                    <a:pt x="3" y="130"/>
                  </a:lnTo>
                  <a:lnTo>
                    <a:pt x="5" y="139"/>
                  </a:lnTo>
                  <a:lnTo>
                    <a:pt x="14" y="137"/>
                  </a:lnTo>
                  <a:lnTo>
                    <a:pt x="22" y="139"/>
                  </a:lnTo>
                  <a:lnTo>
                    <a:pt x="26" y="152"/>
                  </a:lnTo>
                  <a:lnTo>
                    <a:pt x="35" y="149"/>
                  </a:lnTo>
                  <a:lnTo>
                    <a:pt x="41" y="144"/>
                  </a:lnTo>
                  <a:lnTo>
                    <a:pt x="43" y="125"/>
                  </a:lnTo>
                  <a:lnTo>
                    <a:pt x="47" y="115"/>
                  </a:lnTo>
                  <a:lnTo>
                    <a:pt x="53" y="115"/>
                  </a:lnTo>
                  <a:lnTo>
                    <a:pt x="55" y="109"/>
                  </a:lnTo>
                  <a:lnTo>
                    <a:pt x="84" y="95"/>
                  </a:lnTo>
                  <a:lnTo>
                    <a:pt x="103" y="73"/>
                  </a:lnTo>
                  <a:lnTo>
                    <a:pt x="111" y="55"/>
                  </a:lnTo>
                  <a:lnTo>
                    <a:pt x="113" y="55"/>
                  </a:lnTo>
                  <a:lnTo>
                    <a:pt x="104" y="38"/>
                  </a:lnTo>
                  <a:lnTo>
                    <a:pt x="111" y="36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640" name=""/>
            <p:cNvSpPr/>
            <p:nvPr/>
          </p:nvSpPr>
          <p:spPr>
            <a:xfrm>
              <a:off x="2757600" y="4168800"/>
              <a:ext cx="179280" cy="241200"/>
            </a:xfrm>
            <a:custGeom>
              <a:avLst/>
              <a:gdLst/>
              <a:ahLst/>
              <a:rect l="l" t="t" r="r" b="b"/>
              <a:pathLst>
                <a:path w="113" h="152">
                  <a:moveTo>
                    <a:pt x="111" y="36"/>
                  </a:moveTo>
                  <a:lnTo>
                    <a:pt x="94" y="24"/>
                  </a:lnTo>
                  <a:lnTo>
                    <a:pt x="92" y="27"/>
                  </a:lnTo>
                  <a:lnTo>
                    <a:pt x="71" y="27"/>
                  </a:lnTo>
                  <a:lnTo>
                    <a:pt x="64" y="14"/>
                  </a:lnTo>
                  <a:lnTo>
                    <a:pt x="38" y="0"/>
                  </a:lnTo>
                  <a:lnTo>
                    <a:pt x="14" y="14"/>
                  </a:lnTo>
                  <a:lnTo>
                    <a:pt x="14" y="29"/>
                  </a:lnTo>
                  <a:lnTo>
                    <a:pt x="8" y="51"/>
                  </a:lnTo>
                  <a:lnTo>
                    <a:pt x="0" y="57"/>
                  </a:lnTo>
                  <a:lnTo>
                    <a:pt x="0" y="87"/>
                  </a:lnTo>
                  <a:lnTo>
                    <a:pt x="10" y="96"/>
                  </a:lnTo>
                  <a:lnTo>
                    <a:pt x="16" y="84"/>
                  </a:lnTo>
                  <a:lnTo>
                    <a:pt x="20" y="95"/>
                  </a:lnTo>
                  <a:lnTo>
                    <a:pt x="18" y="106"/>
                  </a:lnTo>
                  <a:lnTo>
                    <a:pt x="8" y="115"/>
                  </a:lnTo>
                  <a:lnTo>
                    <a:pt x="10" y="123"/>
                  </a:lnTo>
                  <a:lnTo>
                    <a:pt x="3" y="130"/>
                  </a:lnTo>
                  <a:lnTo>
                    <a:pt x="5" y="139"/>
                  </a:lnTo>
                  <a:lnTo>
                    <a:pt x="14" y="137"/>
                  </a:lnTo>
                  <a:lnTo>
                    <a:pt x="22" y="139"/>
                  </a:lnTo>
                  <a:lnTo>
                    <a:pt x="26" y="152"/>
                  </a:lnTo>
                  <a:lnTo>
                    <a:pt x="35" y="149"/>
                  </a:lnTo>
                  <a:lnTo>
                    <a:pt x="41" y="144"/>
                  </a:lnTo>
                  <a:lnTo>
                    <a:pt x="43" y="125"/>
                  </a:lnTo>
                  <a:lnTo>
                    <a:pt x="47" y="115"/>
                  </a:lnTo>
                  <a:lnTo>
                    <a:pt x="53" y="115"/>
                  </a:lnTo>
                  <a:lnTo>
                    <a:pt x="55" y="109"/>
                  </a:lnTo>
                  <a:lnTo>
                    <a:pt x="84" y="95"/>
                  </a:lnTo>
                  <a:lnTo>
                    <a:pt x="103" y="73"/>
                  </a:lnTo>
                  <a:lnTo>
                    <a:pt x="111" y="55"/>
                  </a:lnTo>
                  <a:lnTo>
                    <a:pt x="113" y="55"/>
                  </a:lnTo>
                  <a:lnTo>
                    <a:pt x="104" y="38"/>
                  </a:lnTo>
                  <a:lnTo>
                    <a:pt x="111" y="36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1641" name=""/>
          <p:cNvSpPr/>
          <p:nvPr/>
        </p:nvSpPr>
        <p:spPr>
          <a:xfrm>
            <a:off x="3606840" y="4011480"/>
            <a:ext cx="93600" cy="135000"/>
          </a:xfrm>
          <a:custGeom>
            <a:avLst/>
            <a:gdLst/>
            <a:ahLst/>
            <a:rect l="l" t="t" r="r" b="b"/>
            <a:pathLst>
              <a:path w="59" h="85">
                <a:moveTo>
                  <a:pt x="0" y="77"/>
                </a:moveTo>
                <a:lnTo>
                  <a:pt x="5" y="71"/>
                </a:lnTo>
                <a:lnTo>
                  <a:pt x="10" y="46"/>
                </a:lnTo>
                <a:lnTo>
                  <a:pt x="2" y="31"/>
                </a:lnTo>
                <a:lnTo>
                  <a:pt x="2" y="14"/>
                </a:lnTo>
                <a:lnTo>
                  <a:pt x="10" y="3"/>
                </a:lnTo>
                <a:lnTo>
                  <a:pt x="12" y="0"/>
                </a:lnTo>
                <a:lnTo>
                  <a:pt x="37" y="12"/>
                </a:lnTo>
                <a:lnTo>
                  <a:pt x="54" y="27"/>
                </a:lnTo>
                <a:lnTo>
                  <a:pt x="59" y="36"/>
                </a:lnTo>
                <a:lnTo>
                  <a:pt x="40" y="71"/>
                </a:lnTo>
                <a:lnTo>
                  <a:pt x="28" y="82"/>
                </a:lnTo>
                <a:lnTo>
                  <a:pt x="10" y="85"/>
                </a:lnTo>
                <a:lnTo>
                  <a:pt x="0" y="77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1642" name=""/>
          <p:cNvGrpSpPr/>
          <p:nvPr/>
        </p:nvGrpSpPr>
        <p:grpSpPr>
          <a:xfrm>
            <a:off x="3606840" y="4011480"/>
            <a:ext cx="93600" cy="135000"/>
            <a:chOff x="3606840" y="4011480"/>
            <a:chExt cx="93600" cy="135000"/>
          </a:xfrm>
        </p:grpSpPr>
        <p:sp>
          <p:nvSpPr>
            <p:cNvPr id="1643" name=""/>
            <p:cNvSpPr/>
            <p:nvPr/>
          </p:nvSpPr>
          <p:spPr>
            <a:xfrm>
              <a:off x="3606840" y="4011480"/>
              <a:ext cx="93600" cy="135000"/>
            </a:xfrm>
            <a:custGeom>
              <a:avLst/>
              <a:gdLst/>
              <a:ahLst/>
              <a:rect l="l" t="t" r="r" b="b"/>
              <a:pathLst>
                <a:path w="59" h="85">
                  <a:moveTo>
                    <a:pt x="0" y="77"/>
                  </a:moveTo>
                  <a:lnTo>
                    <a:pt x="5" y="71"/>
                  </a:lnTo>
                  <a:lnTo>
                    <a:pt x="10" y="46"/>
                  </a:lnTo>
                  <a:lnTo>
                    <a:pt x="2" y="31"/>
                  </a:lnTo>
                  <a:lnTo>
                    <a:pt x="2" y="14"/>
                  </a:lnTo>
                  <a:lnTo>
                    <a:pt x="10" y="3"/>
                  </a:lnTo>
                  <a:lnTo>
                    <a:pt x="12" y="0"/>
                  </a:lnTo>
                  <a:lnTo>
                    <a:pt x="37" y="12"/>
                  </a:lnTo>
                  <a:lnTo>
                    <a:pt x="54" y="27"/>
                  </a:lnTo>
                  <a:lnTo>
                    <a:pt x="59" y="36"/>
                  </a:lnTo>
                  <a:lnTo>
                    <a:pt x="40" y="71"/>
                  </a:lnTo>
                  <a:lnTo>
                    <a:pt x="28" y="82"/>
                  </a:lnTo>
                  <a:lnTo>
                    <a:pt x="10" y="85"/>
                  </a:lnTo>
                  <a:lnTo>
                    <a:pt x="0" y="77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644" name=""/>
            <p:cNvSpPr/>
            <p:nvPr/>
          </p:nvSpPr>
          <p:spPr>
            <a:xfrm>
              <a:off x="3606840" y="4011480"/>
              <a:ext cx="93600" cy="135000"/>
            </a:xfrm>
            <a:custGeom>
              <a:avLst/>
              <a:gdLst/>
              <a:ahLst/>
              <a:rect l="l" t="t" r="r" b="b"/>
              <a:pathLst>
                <a:path w="59" h="85">
                  <a:moveTo>
                    <a:pt x="0" y="77"/>
                  </a:moveTo>
                  <a:lnTo>
                    <a:pt x="5" y="71"/>
                  </a:lnTo>
                  <a:lnTo>
                    <a:pt x="10" y="46"/>
                  </a:lnTo>
                  <a:lnTo>
                    <a:pt x="2" y="31"/>
                  </a:lnTo>
                  <a:lnTo>
                    <a:pt x="2" y="14"/>
                  </a:lnTo>
                  <a:lnTo>
                    <a:pt x="10" y="3"/>
                  </a:lnTo>
                  <a:lnTo>
                    <a:pt x="12" y="0"/>
                  </a:lnTo>
                  <a:lnTo>
                    <a:pt x="37" y="12"/>
                  </a:lnTo>
                  <a:lnTo>
                    <a:pt x="54" y="27"/>
                  </a:lnTo>
                  <a:lnTo>
                    <a:pt x="59" y="36"/>
                  </a:lnTo>
                  <a:lnTo>
                    <a:pt x="40" y="71"/>
                  </a:lnTo>
                  <a:lnTo>
                    <a:pt x="28" y="82"/>
                  </a:lnTo>
                  <a:lnTo>
                    <a:pt x="10" y="85"/>
                  </a:lnTo>
                  <a:lnTo>
                    <a:pt x="0" y="77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1645" name=""/>
          <p:cNvSpPr/>
          <p:nvPr/>
        </p:nvSpPr>
        <p:spPr>
          <a:xfrm>
            <a:off x="3387600" y="3913200"/>
            <a:ext cx="152640" cy="258840"/>
          </a:xfrm>
          <a:custGeom>
            <a:avLst/>
            <a:gdLst/>
            <a:ahLst/>
            <a:rect l="l" t="t" r="r" b="b"/>
            <a:pathLst>
              <a:path w="96" h="163">
                <a:moveTo>
                  <a:pt x="12" y="73"/>
                </a:moveTo>
                <a:lnTo>
                  <a:pt x="0" y="51"/>
                </a:lnTo>
                <a:lnTo>
                  <a:pt x="3" y="36"/>
                </a:lnTo>
                <a:lnTo>
                  <a:pt x="16" y="27"/>
                </a:lnTo>
                <a:lnTo>
                  <a:pt x="10" y="27"/>
                </a:lnTo>
                <a:lnTo>
                  <a:pt x="10" y="14"/>
                </a:lnTo>
                <a:lnTo>
                  <a:pt x="28" y="3"/>
                </a:lnTo>
                <a:lnTo>
                  <a:pt x="31" y="0"/>
                </a:lnTo>
                <a:lnTo>
                  <a:pt x="35" y="0"/>
                </a:lnTo>
                <a:lnTo>
                  <a:pt x="53" y="14"/>
                </a:lnTo>
                <a:lnTo>
                  <a:pt x="57" y="33"/>
                </a:lnTo>
                <a:lnTo>
                  <a:pt x="72" y="38"/>
                </a:lnTo>
                <a:lnTo>
                  <a:pt x="86" y="57"/>
                </a:lnTo>
                <a:lnTo>
                  <a:pt x="77" y="76"/>
                </a:lnTo>
                <a:lnTo>
                  <a:pt x="68" y="79"/>
                </a:lnTo>
                <a:lnTo>
                  <a:pt x="63" y="98"/>
                </a:lnTo>
                <a:lnTo>
                  <a:pt x="73" y="113"/>
                </a:lnTo>
                <a:lnTo>
                  <a:pt x="82" y="115"/>
                </a:lnTo>
                <a:lnTo>
                  <a:pt x="88" y="136"/>
                </a:lnTo>
                <a:lnTo>
                  <a:pt x="96" y="149"/>
                </a:lnTo>
                <a:lnTo>
                  <a:pt x="84" y="146"/>
                </a:lnTo>
                <a:lnTo>
                  <a:pt x="53" y="163"/>
                </a:lnTo>
                <a:lnTo>
                  <a:pt x="40" y="158"/>
                </a:lnTo>
                <a:lnTo>
                  <a:pt x="33" y="152"/>
                </a:lnTo>
                <a:lnTo>
                  <a:pt x="33" y="139"/>
                </a:lnTo>
                <a:lnTo>
                  <a:pt x="28" y="134"/>
                </a:lnTo>
                <a:lnTo>
                  <a:pt x="31" y="108"/>
                </a:lnTo>
                <a:lnTo>
                  <a:pt x="37" y="103"/>
                </a:lnTo>
                <a:lnTo>
                  <a:pt x="33" y="89"/>
                </a:lnTo>
                <a:lnTo>
                  <a:pt x="26" y="87"/>
                </a:lnTo>
                <a:lnTo>
                  <a:pt x="24" y="73"/>
                </a:lnTo>
                <a:lnTo>
                  <a:pt x="12" y="73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1646" name=""/>
          <p:cNvGrpSpPr/>
          <p:nvPr/>
        </p:nvGrpSpPr>
        <p:grpSpPr>
          <a:xfrm>
            <a:off x="3387600" y="3913200"/>
            <a:ext cx="152640" cy="258840"/>
            <a:chOff x="3387600" y="3913200"/>
            <a:chExt cx="152640" cy="258840"/>
          </a:xfrm>
        </p:grpSpPr>
        <p:sp>
          <p:nvSpPr>
            <p:cNvPr id="1647" name=""/>
            <p:cNvSpPr/>
            <p:nvPr/>
          </p:nvSpPr>
          <p:spPr>
            <a:xfrm>
              <a:off x="3387600" y="3913200"/>
              <a:ext cx="152640" cy="258840"/>
            </a:xfrm>
            <a:custGeom>
              <a:avLst/>
              <a:gdLst/>
              <a:ahLst/>
              <a:rect l="l" t="t" r="r" b="b"/>
              <a:pathLst>
                <a:path w="96" h="163">
                  <a:moveTo>
                    <a:pt x="12" y="73"/>
                  </a:moveTo>
                  <a:lnTo>
                    <a:pt x="0" y="51"/>
                  </a:lnTo>
                  <a:lnTo>
                    <a:pt x="3" y="36"/>
                  </a:lnTo>
                  <a:lnTo>
                    <a:pt x="16" y="27"/>
                  </a:lnTo>
                  <a:lnTo>
                    <a:pt x="10" y="27"/>
                  </a:lnTo>
                  <a:lnTo>
                    <a:pt x="10" y="14"/>
                  </a:lnTo>
                  <a:lnTo>
                    <a:pt x="28" y="3"/>
                  </a:lnTo>
                  <a:lnTo>
                    <a:pt x="31" y="0"/>
                  </a:lnTo>
                  <a:lnTo>
                    <a:pt x="35" y="0"/>
                  </a:lnTo>
                  <a:lnTo>
                    <a:pt x="53" y="14"/>
                  </a:lnTo>
                  <a:lnTo>
                    <a:pt x="57" y="33"/>
                  </a:lnTo>
                  <a:lnTo>
                    <a:pt x="72" y="38"/>
                  </a:lnTo>
                  <a:lnTo>
                    <a:pt x="86" y="57"/>
                  </a:lnTo>
                  <a:lnTo>
                    <a:pt x="77" y="76"/>
                  </a:lnTo>
                  <a:lnTo>
                    <a:pt x="68" y="79"/>
                  </a:lnTo>
                  <a:lnTo>
                    <a:pt x="63" y="98"/>
                  </a:lnTo>
                  <a:lnTo>
                    <a:pt x="73" y="113"/>
                  </a:lnTo>
                  <a:lnTo>
                    <a:pt x="82" y="115"/>
                  </a:lnTo>
                  <a:lnTo>
                    <a:pt x="88" y="136"/>
                  </a:lnTo>
                  <a:lnTo>
                    <a:pt x="96" y="149"/>
                  </a:lnTo>
                  <a:lnTo>
                    <a:pt x="84" y="146"/>
                  </a:lnTo>
                  <a:lnTo>
                    <a:pt x="53" y="163"/>
                  </a:lnTo>
                  <a:lnTo>
                    <a:pt x="40" y="158"/>
                  </a:lnTo>
                  <a:lnTo>
                    <a:pt x="33" y="152"/>
                  </a:lnTo>
                  <a:lnTo>
                    <a:pt x="33" y="139"/>
                  </a:lnTo>
                  <a:lnTo>
                    <a:pt x="28" y="134"/>
                  </a:lnTo>
                  <a:lnTo>
                    <a:pt x="31" y="108"/>
                  </a:lnTo>
                  <a:lnTo>
                    <a:pt x="37" y="103"/>
                  </a:lnTo>
                  <a:lnTo>
                    <a:pt x="33" y="89"/>
                  </a:lnTo>
                  <a:lnTo>
                    <a:pt x="26" y="87"/>
                  </a:lnTo>
                  <a:lnTo>
                    <a:pt x="24" y="73"/>
                  </a:lnTo>
                  <a:lnTo>
                    <a:pt x="12" y="73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648" name=""/>
            <p:cNvSpPr/>
            <p:nvPr/>
          </p:nvSpPr>
          <p:spPr>
            <a:xfrm>
              <a:off x="3387600" y="3913200"/>
              <a:ext cx="152640" cy="258840"/>
            </a:xfrm>
            <a:custGeom>
              <a:avLst/>
              <a:gdLst/>
              <a:ahLst/>
              <a:rect l="l" t="t" r="r" b="b"/>
              <a:pathLst>
                <a:path w="96" h="163">
                  <a:moveTo>
                    <a:pt x="12" y="73"/>
                  </a:moveTo>
                  <a:lnTo>
                    <a:pt x="0" y="51"/>
                  </a:lnTo>
                  <a:lnTo>
                    <a:pt x="3" y="36"/>
                  </a:lnTo>
                  <a:lnTo>
                    <a:pt x="16" y="27"/>
                  </a:lnTo>
                  <a:lnTo>
                    <a:pt x="10" y="27"/>
                  </a:lnTo>
                  <a:lnTo>
                    <a:pt x="10" y="14"/>
                  </a:lnTo>
                  <a:lnTo>
                    <a:pt x="28" y="3"/>
                  </a:lnTo>
                  <a:lnTo>
                    <a:pt x="31" y="0"/>
                  </a:lnTo>
                  <a:lnTo>
                    <a:pt x="35" y="0"/>
                  </a:lnTo>
                  <a:lnTo>
                    <a:pt x="53" y="14"/>
                  </a:lnTo>
                  <a:lnTo>
                    <a:pt x="57" y="33"/>
                  </a:lnTo>
                  <a:lnTo>
                    <a:pt x="72" y="38"/>
                  </a:lnTo>
                  <a:lnTo>
                    <a:pt x="86" y="57"/>
                  </a:lnTo>
                  <a:lnTo>
                    <a:pt x="77" y="76"/>
                  </a:lnTo>
                  <a:lnTo>
                    <a:pt x="68" y="79"/>
                  </a:lnTo>
                  <a:lnTo>
                    <a:pt x="63" y="98"/>
                  </a:lnTo>
                  <a:lnTo>
                    <a:pt x="73" y="113"/>
                  </a:lnTo>
                  <a:lnTo>
                    <a:pt x="82" y="115"/>
                  </a:lnTo>
                  <a:lnTo>
                    <a:pt x="88" y="136"/>
                  </a:lnTo>
                  <a:lnTo>
                    <a:pt x="96" y="149"/>
                  </a:lnTo>
                  <a:lnTo>
                    <a:pt x="84" y="146"/>
                  </a:lnTo>
                  <a:lnTo>
                    <a:pt x="53" y="163"/>
                  </a:lnTo>
                  <a:lnTo>
                    <a:pt x="40" y="158"/>
                  </a:lnTo>
                  <a:lnTo>
                    <a:pt x="33" y="152"/>
                  </a:lnTo>
                  <a:lnTo>
                    <a:pt x="33" y="139"/>
                  </a:lnTo>
                  <a:lnTo>
                    <a:pt x="28" y="134"/>
                  </a:lnTo>
                  <a:lnTo>
                    <a:pt x="31" y="108"/>
                  </a:lnTo>
                  <a:lnTo>
                    <a:pt x="37" y="103"/>
                  </a:lnTo>
                  <a:lnTo>
                    <a:pt x="33" y="89"/>
                  </a:lnTo>
                  <a:lnTo>
                    <a:pt x="26" y="87"/>
                  </a:lnTo>
                  <a:lnTo>
                    <a:pt x="24" y="73"/>
                  </a:lnTo>
                  <a:lnTo>
                    <a:pt x="12" y="73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1649" name=""/>
          <p:cNvSpPr/>
          <p:nvPr/>
        </p:nvSpPr>
        <p:spPr>
          <a:xfrm>
            <a:off x="3340080" y="4951440"/>
            <a:ext cx="270000" cy="338040"/>
          </a:xfrm>
          <a:custGeom>
            <a:avLst/>
            <a:gdLst/>
            <a:ahLst/>
            <a:rect l="l" t="t" r="r" b="b"/>
            <a:pathLst>
              <a:path w="170" h="213">
                <a:moveTo>
                  <a:pt x="93" y="22"/>
                </a:moveTo>
                <a:lnTo>
                  <a:pt x="83" y="5"/>
                </a:lnTo>
                <a:lnTo>
                  <a:pt x="72" y="0"/>
                </a:lnTo>
                <a:lnTo>
                  <a:pt x="56" y="0"/>
                </a:lnTo>
                <a:lnTo>
                  <a:pt x="16" y="12"/>
                </a:lnTo>
                <a:lnTo>
                  <a:pt x="7" y="36"/>
                </a:lnTo>
                <a:lnTo>
                  <a:pt x="7" y="53"/>
                </a:lnTo>
                <a:lnTo>
                  <a:pt x="0" y="77"/>
                </a:lnTo>
                <a:lnTo>
                  <a:pt x="7" y="80"/>
                </a:lnTo>
                <a:lnTo>
                  <a:pt x="37" y="121"/>
                </a:lnTo>
                <a:lnTo>
                  <a:pt x="63" y="126"/>
                </a:lnTo>
                <a:lnTo>
                  <a:pt x="100" y="154"/>
                </a:lnTo>
                <a:lnTo>
                  <a:pt x="102" y="164"/>
                </a:lnTo>
                <a:lnTo>
                  <a:pt x="87" y="191"/>
                </a:lnTo>
                <a:lnTo>
                  <a:pt x="87" y="200"/>
                </a:lnTo>
                <a:lnTo>
                  <a:pt x="107" y="205"/>
                </a:lnTo>
                <a:lnTo>
                  <a:pt x="120" y="213"/>
                </a:lnTo>
                <a:lnTo>
                  <a:pt x="143" y="208"/>
                </a:lnTo>
                <a:lnTo>
                  <a:pt x="161" y="186"/>
                </a:lnTo>
                <a:lnTo>
                  <a:pt x="166" y="162"/>
                </a:lnTo>
                <a:lnTo>
                  <a:pt x="170" y="132"/>
                </a:lnTo>
                <a:lnTo>
                  <a:pt x="168" y="118"/>
                </a:lnTo>
                <a:lnTo>
                  <a:pt x="147" y="115"/>
                </a:lnTo>
                <a:lnTo>
                  <a:pt x="138" y="77"/>
                </a:lnTo>
                <a:lnTo>
                  <a:pt x="128" y="72"/>
                </a:lnTo>
                <a:lnTo>
                  <a:pt x="114" y="77"/>
                </a:lnTo>
                <a:lnTo>
                  <a:pt x="98" y="71"/>
                </a:lnTo>
                <a:lnTo>
                  <a:pt x="93" y="22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1650" name=""/>
          <p:cNvGrpSpPr/>
          <p:nvPr/>
        </p:nvGrpSpPr>
        <p:grpSpPr>
          <a:xfrm>
            <a:off x="3340080" y="4951440"/>
            <a:ext cx="270000" cy="338040"/>
            <a:chOff x="3340080" y="4951440"/>
            <a:chExt cx="270000" cy="338040"/>
          </a:xfrm>
        </p:grpSpPr>
        <p:sp>
          <p:nvSpPr>
            <p:cNvPr id="1651" name=""/>
            <p:cNvSpPr/>
            <p:nvPr/>
          </p:nvSpPr>
          <p:spPr>
            <a:xfrm>
              <a:off x="3340080" y="4951440"/>
              <a:ext cx="270000" cy="338040"/>
            </a:xfrm>
            <a:custGeom>
              <a:avLst/>
              <a:gdLst/>
              <a:ahLst/>
              <a:rect l="l" t="t" r="r" b="b"/>
              <a:pathLst>
                <a:path w="170" h="213">
                  <a:moveTo>
                    <a:pt x="93" y="22"/>
                  </a:moveTo>
                  <a:lnTo>
                    <a:pt x="83" y="5"/>
                  </a:lnTo>
                  <a:lnTo>
                    <a:pt x="72" y="0"/>
                  </a:lnTo>
                  <a:lnTo>
                    <a:pt x="56" y="0"/>
                  </a:lnTo>
                  <a:lnTo>
                    <a:pt x="16" y="12"/>
                  </a:lnTo>
                  <a:lnTo>
                    <a:pt x="7" y="36"/>
                  </a:lnTo>
                  <a:lnTo>
                    <a:pt x="7" y="53"/>
                  </a:lnTo>
                  <a:lnTo>
                    <a:pt x="0" y="77"/>
                  </a:lnTo>
                  <a:lnTo>
                    <a:pt x="7" y="80"/>
                  </a:lnTo>
                  <a:lnTo>
                    <a:pt x="37" y="121"/>
                  </a:lnTo>
                  <a:lnTo>
                    <a:pt x="63" y="126"/>
                  </a:lnTo>
                  <a:lnTo>
                    <a:pt x="100" y="154"/>
                  </a:lnTo>
                  <a:lnTo>
                    <a:pt x="102" y="164"/>
                  </a:lnTo>
                  <a:lnTo>
                    <a:pt x="87" y="191"/>
                  </a:lnTo>
                  <a:lnTo>
                    <a:pt x="87" y="200"/>
                  </a:lnTo>
                  <a:lnTo>
                    <a:pt x="107" y="205"/>
                  </a:lnTo>
                  <a:lnTo>
                    <a:pt x="120" y="213"/>
                  </a:lnTo>
                  <a:lnTo>
                    <a:pt x="143" y="208"/>
                  </a:lnTo>
                  <a:lnTo>
                    <a:pt x="161" y="186"/>
                  </a:lnTo>
                  <a:lnTo>
                    <a:pt x="166" y="162"/>
                  </a:lnTo>
                  <a:lnTo>
                    <a:pt x="170" y="132"/>
                  </a:lnTo>
                  <a:lnTo>
                    <a:pt x="168" y="118"/>
                  </a:lnTo>
                  <a:lnTo>
                    <a:pt x="147" y="115"/>
                  </a:lnTo>
                  <a:lnTo>
                    <a:pt x="138" y="77"/>
                  </a:lnTo>
                  <a:lnTo>
                    <a:pt x="128" y="72"/>
                  </a:lnTo>
                  <a:lnTo>
                    <a:pt x="114" y="77"/>
                  </a:lnTo>
                  <a:lnTo>
                    <a:pt x="98" y="71"/>
                  </a:lnTo>
                  <a:lnTo>
                    <a:pt x="93" y="22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652" name=""/>
            <p:cNvSpPr/>
            <p:nvPr/>
          </p:nvSpPr>
          <p:spPr>
            <a:xfrm>
              <a:off x="3340080" y="4951440"/>
              <a:ext cx="270000" cy="338040"/>
            </a:xfrm>
            <a:custGeom>
              <a:avLst/>
              <a:gdLst/>
              <a:ahLst/>
              <a:rect l="l" t="t" r="r" b="b"/>
              <a:pathLst>
                <a:path w="170" h="213">
                  <a:moveTo>
                    <a:pt x="93" y="22"/>
                  </a:moveTo>
                  <a:lnTo>
                    <a:pt x="83" y="5"/>
                  </a:lnTo>
                  <a:lnTo>
                    <a:pt x="72" y="0"/>
                  </a:lnTo>
                  <a:lnTo>
                    <a:pt x="56" y="0"/>
                  </a:lnTo>
                  <a:lnTo>
                    <a:pt x="16" y="12"/>
                  </a:lnTo>
                  <a:lnTo>
                    <a:pt x="7" y="36"/>
                  </a:lnTo>
                  <a:lnTo>
                    <a:pt x="7" y="53"/>
                  </a:lnTo>
                  <a:lnTo>
                    <a:pt x="0" y="77"/>
                  </a:lnTo>
                  <a:lnTo>
                    <a:pt x="7" y="80"/>
                  </a:lnTo>
                  <a:lnTo>
                    <a:pt x="37" y="121"/>
                  </a:lnTo>
                  <a:lnTo>
                    <a:pt x="63" y="126"/>
                  </a:lnTo>
                  <a:lnTo>
                    <a:pt x="100" y="154"/>
                  </a:lnTo>
                  <a:lnTo>
                    <a:pt x="102" y="164"/>
                  </a:lnTo>
                  <a:lnTo>
                    <a:pt x="87" y="191"/>
                  </a:lnTo>
                  <a:lnTo>
                    <a:pt x="87" y="200"/>
                  </a:lnTo>
                  <a:lnTo>
                    <a:pt x="107" y="205"/>
                  </a:lnTo>
                  <a:lnTo>
                    <a:pt x="120" y="213"/>
                  </a:lnTo>
                  <a:lnTo>
                    <a:pt x="143" y="208"/>
                  </a:lnTo>
                  <a:lnTo>
                    <a:pt x="161" y="186"/>
                  </a:lnTo>
                  <a:lnTo>
                    <a:pt x="166" y="162"/>
                  </a:lnTo>
                  <a:lnTo>
                    <a:pt x="170" y="132"/>
                  </a:lnTo>
                  <a:lnTo>
                    <a:pt x="168" y="118"/>
                  </a:lnTo>
                  <a:lnTo>
                    <a:pt x="147" y="115"/>
                  </a:lnTo>
                  <a:lnTo>
                    <a:pt x="138" y="77"/>
                  </a:lnTo>
                  <a:lnTo>
                    <a:pt x="128" y="72"/>
                  </a:lnTo>
                  <a:lnTo>
                    <a:pt x="114" y="77"/>
                  </a:lnTo>
                  <a:lnTo>
                    <a:pt x="98" y="71"/>
                  </a:lnTo>
                  <a:lnTo>
                    <a:pt x="93" y="22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1653" name=""/>
          <p:cNvSpPr/>
          <p:nvPr/>
        </p:nvSpPr>
        <p:spPr>
          <a:xfrm>
            <a:off x="2739960" y="4226040"/>
            <a:ext cx="405000" cy="682560"/>
          </a:xfrm>
          <a:custGeom>
            <a:avLst/>
            <a:gdLst/>
            <a:ahLst/>
            <a:rect l="l" t="t" r="r" b="b"/>
            <a:pathLst>
              <a:path w="255" h="430">
                <a:moveTo>
                  <a:pt x="237" y="416"/>
                </a:moveTo>
                <a:lnTo>
                  <a:pt x="232" y="425"/>
                </a:lnTo>
                <a:lnTo>
                  <a:pt x="218" y="430"/>
                </a:lnTo>
                <a:lnTo>
                  <a:pt x="182" y="397"/>
                </a:lnTo>
                <a:lnTo>
                  <a:pt x="153" y="383"/>
                </a:lnTo>
                <a:lnTo>
                  <a:pt x="124" y="361"/>
                </a:lnTo>
                <a:lnTo>
                  <a:pt x="101" y="334"/>
                </a:lnTo>
                <a:lnTo>
                  <a:pt x="99" y="310"/>
                </a:lnTo>
                <a:lnTo>
                  <a:pt x="75" y="267"/>
                </a:lnTo>
                <a:lnTo>
                  <a:pt x="49" y="193"/>
                </a:lnTo>
                <a:lnTo>
                  <a:pt x="37" y="181"/>
                </a:lnTo>
                <a:lnTo>
                  <a:pt x="27" y="157"/>
                </a:lnTo>
                <a:lnTo>
                  <a:pt x="4" y="135"/>
                </a:lnTo>
                <a:lnTo>
                  <a:pt x="9" y="128"/>
                </a:lnTo>
                <a:lnTo>
                  <a:pt x="4" y="120"/>
                </a:lnTo>
                <a:lnTo>
                  <a:pt x="0" y="100"/>
                </a:lnTo>
                <a:lnTo>
                  <a:pt x="19" y="79"/>
                </a:lnTo>
                <a:lnTo>
                  <a:pt x="21" y="87"/>
                </a:lnTo>
                <a:lnTo>
                  <a:pt x="14" y="94"/>
                </a:lnTo>
                <a:lnTo>
                  <a:pt x="16" y="103"/>
                </a:lnTo>
                <a:lnTo>
                  <a:pt x="25" y="101"/>
                </a:lnTo>
                <a:lnTo>
                  <a:pt x="33" y="103"/>
                </a:lnTo>
                <a:lnTo>
                  <a:pt x="37" y="116"/>
                </a:lnTo>
                <a:lnTo>
                  <a:pt x="46" y="114"/>
                </a:lnTo>
                <a:lnTo>
                  <a:pt x="52" y="108"/>
                </a:lnTo>
                <a:lnTo>
                  <a:pt x="54" y="89"/>
                </a:lnTo>
                <a:lnTo>
                  <a:pt x="58" y="79"/>
                </a:lnTo>
                <a:lnTo>
                  <a:pt x="64" y="79"/>
                </a:lnTo>
                <a:lnTo>
                  <a:pt x="66" y="73"/>
                </a:lnTo>
                <a:lnTo>
                  <a:pt x="96" y="59"/>
                </a:lnTo>
                <a:lnTo>
                  <a:pt x="114" y="37"/>
                </a:lnTo>
                <a:lnTo>
                  <a:pt x="122" y="19"/>
                </a:lnTo>
                <a:lnTo>
                  <a:pt x="124" y="19"/>
                </a:lnTo>
                <a:lnTo>
                  <a:pt x="115" y="3"/>
                </a:lnTo>
                <a:lnTo>
                  <a:pt x="122" y="0"/>
                </a:lnTo>
                <a:lnTo>
                  <a:pt x="133" y="3"/>
                </a:lnTo>
                <a:lnTo>
                  <a:pt x="147" y="22"/>
                </a:lnTo>
                <a:lnTo>
                  <a:pt x="155" y="24"/>
                </a:lnTo>
                <a:lnTo>
                  <a:pt x="157" y="38"/>
                </a:lnTo>
                <a:lnTo>
                  <a:pt x="164" y="38"/>
                </a:lnTo>
                <a:lnTo>
                  <a:pt x="168" y="56"/>
                </a:lnTo>
                <a:lnTo>
                  <a:pt x="182" y="56"/>
                </a:lnTo>
                <a:lnTo>
                  <a:pt x="190" y="51"/>
                </a:lnTo>
                <a:lnTo>
                  <a:pt x="202" y="54"/>
                </a:lnTo>
                <a:lnTo>
                  <a:pt x="209" y="51"/>
                </a:lnTo>
                <a:lnTo>
                  <a:pt x="223" y="59"/>
                </a:lnTo>
                <a:lnTo>
                  <a:pt x="228" y="65"/>
                </a:lnTo>
                <a:lnTo>
                  <a:pt x="218" y="87"/>
                </a:lnTo>
                <a:lnTo>
                  <a:pt x="230" y="94"/>
                </a:lnTo>
                <a:lnTo>
                  <a:pt x="197" y="103"/>
                </a:lnTo>
                <a:lnTo>
                  <a:pt x="180" y="116"/>
                </a:lnTo>
                <a:lnTo>
                  <a:pt x="168" y="135"/>
                </a:lnTo>
                <a:lnTo>
                  <a:pt x="166" y="152"/>
                </a:lnTo>
                <a:lnTo>
                  <a:pt x="159" y="157"/>
                </a:lnTo>
                <a:lnTo>
                  <a:pt x="153" y="176"/>
                </a:lnTo>
                <a:lnTo>
                  <a:pt x="157" y="193"/>
                </a:lnTo>
                <a:lnTo>
                  <a:pt x="169" y="207"/>
                </a:lnTo>
                <a:lnTo>
                  <a:pt x="169" y="219"/>
                </a:lnTo>
                <a:lnTo>
                  <a:pt x="180" y="219"/>
                </a:lnTo>
                <a:lnTo>
                  <a:pt x="186" y="231"/>
                </a:lnTo>
                <a:lnTo>
                  <a:pt x="197" y="231"/>
                </a:lnTo>
                <a:lnTo>
                  <a:pt x="220" y="217"/>
                </a:lnTo>
                <a:lnTo>
                  <a:pt x="220" y="255"/>
                </a:lnTo>
                <a:lnTo>
                  <a:pt x="221" y="258"/>
                </a:lnTo>
                <a:lnTo>
                  <a:pt x="236" y="255"/>
                </a:lnTo>
                <a:lnTo>
                  <a:pt x="255" y="288"/>
                </a:lnTo>
                <a:lnTo>
                  <a:pt x="248" y="301"/>
                </a:lnTo>
                <a:lnTo>
                  <a:pt x="248" y="339"/>
                </a:lnTo>
                <a:lnTo>
                  <a:pt x="242" y="343"/>
                </a:lnTo>
                <a:lnTo>
                  <a:pt x="246" y="356"/>
                </a:lnTo>
                <a:lnTo>
                  <a:pt x="242" y="365"/>
                </a:lnTo>
                <a:lnTo>
                  <a:pt x="242" y="375"/>
                </a:lnTo>
                <a:lnTo>
                  <a:pt x="248" y="389"/>
                </a:lnTo>
                <a:lnTo>
                  <a:pt x="236" y="408"/>
                </a:lnTo>
                <a:lnTo>
                  <a:pt x="237" y="416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1654" name=""/>
          <p:cNvGrpSpPr/>
          <p:nvPr/>
        </p:nvGrpSpPr>
        <p:grpSpPr>
          <a:xfrm>
            <a:off x="2739960" y="4226040"/>
            <a:ext cx="405000" cy="682560"/>
            <a:chOff x="2739960" y="4226040"/>
            <a:chExt cx="405000" cy="682560"/>
          </a:xfrm>
        </p:grpSpPr>
        <p:sp>
          <p:nvSpPr>
            <p:cNvPr id="1655" name=""/>
            <p:cNvSpPr/>
            <p:nvPr/>
          </p:nvSpPr>
          <p:spPr>
            <a:xfrm>
              <a:off x="2739960" y="4226040"/>
              <a:ext cx="405000" cy="682560"/>
            </a:xfrm>
            <a:custGeom>
              <a:avLst/>
              <a:gdLst/>
              <a:ahLst/>
              <a:rect l="l" t="t" r="r" b="b"/>
              <a:pathLst>
                <a:path w="255" h="430">
                  <a:moveTo>
                    <a:pt x="237" y="416"/>
                  </a:moveTo>
                  <a:lnTo>
                    <a:pt x="232" y="425"/>
                  </a:lnTo>
                  <a:lnTo>
                    <a:pt x="218" y="430"/>
                  </a:lnTo>
                  <a:lnTo>
                    <a:pt x="182" y="397"/>
                  </a:lnTo>
                  <a:lnTo>
                    <a:pt x="153" y="383"/>
                  </a:lnTo>
                  <a:lnTo>
                    <a:pt x="124" y="361"/>
                  </a:lnTo>
                  <a:lnTo>
                    <a:pt x="101" y="334"/>
                  </a:lnTo>
                  <a:lnTo>
                    <a:pt x="99" y="310"/>
                  </a:lnTo>
                  <a:lnTo>
                    <a:pt x="75" y="267"/>
                  </a:lnTo>
                  <a:lnTo>
                    <a:pt x="49" y="193"/>
                  </a:lnTo>
                  <a:lnTo>
                    <a:pt x="37" y="181"/>
                  </a:lnTo>
                  <a:lnTo>
                    <a:pt x="27" y="157"/>
                  </a:lnTo>
                  <a:lnTo>
                    <a:pt x="4" y="135"/>
                  </a:lnTo>
                  <a:lnTo>
                    <a:pt x="9" y="128"/>
                  </a:lnTo>
                  <a:lnTo>
                    <a:pt x="4" y="120"/>
                  </a:lnTo>
                  <a:lnTo>
                    <a:pt x="0" y="100"/>
                  </a:lnTo>
                  <a:lnTo>
                    <a:pt x="19" y="79"/>
                  </a:lnTo>
                  <a:lnTo>
                    <a:pt x="21" y="87"/>
                  </a:lnTo>
                  <a:lnTo>
                    <a:pt x="14" y="94"/>
                  </a:lnTo>
                  <a:lnTo>
                    <a:pt x="16" y="103"/>
                  </a:lnTo>
                  <a:lnTo>
                    <a:pt x="25" y="101"/>
                  </a:lnTo>
                  <a:lnTo>
                    <a:pt x="33" y="103"/>
                  </a:lnTo>
                  <a:lnTo>
                    <a:pt x="37" y="116"/>
                  </a:lnTo>
                  <a:lnTo>
                    <a:pt x="46" y="114"/>
                  </a:lnTo>
                  <a:lnTo>
                    <a:pt x="52" y="108"/>
                  </a:lnTo>
                  <a:lnTo>
                    <a:pt x="54" y="89"/>
                  </a:lnTo>
                  <a:lnTo>
                    <a:pt x="58" y="79"/>
                  </a:lnTo>
                  <a:lnTo>
                    <a:pt x="64" y="79"/>
                  </a:lnTo>
                  <a:lnTo>
                    <a:pt x="66" y="73"/>
                  </a:lnTo>
                  <a:lnTo>
                    <a:pt x="96" y="59"/>
                  </a:lnTo>
                  <a:lnTo>
                    <a:pt x="114" y="37"/>
                  </a:lnTo>
                  <a:lnTo>
                    <a:pt x="122" y="19"/>
                  </a:lnTo>
                  <a:lnTo>
                    <a:pt x="124" y="19"/>
                  </a:lnTo>
                  <a:lnTo>
                    <a:pt x="115" y="3"/>
                  </a:lnTo>
                  <a:lnTo>
                    <a:pt x="122" y="0"/>
                  </a:lnTo>
                  <a:lnTo>
                    <a:pt x="133" y="3"/>
                  </a:lnTo>
                  <a:lnTo>
                    <a:pt x="147" y="22"/>
                  </a:lnTo>
                  <a:lnTo>
                    <a:pt x="155" y="24"/>
                  </a:lnTo>
                  <a:lnTo>
                    <a:pt x="157" y="38"/>
                  </a:lnTo>
                  <a:lnTo>
                    <a:pt x="164" y="38"/>
                  </a:lnTo>
                  <a:lnTo>
                    <a:pt x="168" y="56"/>
                  </a:lnTo>
                  <a:lnTo>
                    <a:pt x="182" y="56"/>
                  </a:lnTo>
                  <a:lnTo>
                    <a:pt x="190" y="51"/>
                  </a:lnTo>
                  <a:lnTo>
                    <a:pt x="202" y="54"/>
                  </a:lnTo>
                  <a:lnTo>
                    <a:pt x="209" y="51"/>
                  </a:lnTo>
                  <a:lnTo>
                    <a:pt x="223" y="59"/>
                  </a:lnTo>
                  <a:lnTo>
                    <a:pt x="228" y="65"/>
                  </a:lnTo>
                  <a:lnTo>
                    <a:pt x="218" y="87"/>
                  </a:lnTo>
                  <a:lnTo>
                    <a:pt x="230" y="94"/>
                  </a:lnTo>
                  <a:lnTo>
                    <a:pt x="197" y="103"/>
                  </a:lnTo>
                  <a:lnTo>
                    <a:pt x="180" y="116"/>
                  </a:lnTo>
                  <a:lnTo>
                    <a:pt x="168" y="135"/>
                  </a:lnTo>
                  <a:lnTo>
                    <a:pt x="166" y="152"/>
                  </a:lnTo>
                  <a:lnTo>
                    <a:pt x="159" y="157"/>
                  </a:lnTo>
                  <a:lnTo>
                    <a:pt x="153" y="176"/>
                  </a:lnTo>
                  <a:lnTo>
                    <a:pt x="157" y="193"/>
                  </a:lnTo>
                  <a:lnTo>
                    <a:pt x="169" y="207"/>
                  </a:lnTo>
                  <a:lnTo>
                    <a:pt x="169" y="219"/>
                  </a:lnTo>
                  <a:lnTo>
                    <a:pt x="180" y="219"/>
                  </a:lnTo>
                  <a:lnTo>
                    <a:pt x="186" y="231"/>
                  </a:lnTo>
                  <a:lnTo>
                    <a:pt x="197" y="231"/>
                  </a:lnTo>
                  <a:lnTo>
                    <a:pt x="220" y="217"/>
                  </a:lnTo>
                  <a:lnTo>
                    <a:pt x="220" y="255"/>
                  </a:lnTo>
                  <a:lnTo>
                    <a:pt x="221" y="258"/>
                  </a:lnTo>
                  <a:lnTo>
                    <a:pt x="236" y="255"/>
                  </a:lnTo>
                  <a:lnTo>
                    <a:pt x="255" y="288"/>
                  </a:lnTo>
                  <a:lnTo>
                    <a:pt x="248" y="301"/>
                  </a:lnTo>
                  <a:lnTo>
                    <a:pt x="248" y="339"/>
                  </a:lnTo>
                  <a:lnTo>
                    <a:pt x="242" y="343"/>
                  </a:lnTo>
                  <a:lnTo>
                    <a:pt x="246" y="356"/>
                  </a:lnTo>
                  <a:lnTo>
                    <a:pt x="242" y="365"/>
                  </a:lnTo>
                  <a:lnTo>
                    <a:pt x="242" y="375"/>
                  </a:lnTo>
                  <a:lnTo>
                    <a:pt x="248" y="389"/>
                  </a:lnTo>
                  <a:lnTo>
                    <a:pt x="236" y="408"/>
                  </a:lnTo>
                  <a:lnTo>
                    <a:pt x="237" y="416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656" name=""/>
            <p:cNvSpPr/>
            <p:nvPr/>
          </p:nvSpPr>
          <p:spPr>
            <a:xfrm>
              <a:off x="2739960" y="4226040"/>
              <a:ext cx="405000" cy="682560"/>
            </a:xfrm>
            <a:custGeom>
              <a:avLst/>
              <a:gdLst/>
              <a:ahLst/>
              <a:rect l="l" t="t" r="r" b="b"/>
              <a:pathLst>
                <a:path w="255" h="430">
                  <a:moveTo>
                    <a:pt x="237" y="416"/>
                  </a:moveTo>
                  <a:lnTo>
                    <a:pt x="232" y="425"/>
                  </a:lnTo>
                  <a:lnTo>
                    <a:pt x="218" y="430"/>
                  </a:lnTo>
                  <a:lnTo>
                    <a:pt x="182" y="397"/>
                  </a:lnTo>
                  <a:lnTo>
                    <a:pt x="153" y="383"/>
                  </a:lnTo>
                  <a:lnTo>
                    <a:pt x="124" y="361"/>
                  </a:lnTo>
                  <a:lnTo>
                    <a:pt x="101" y="334"/>
                  </a:lnTo>
                  <a:lnTo>
                    <a:pt x="99" y="310"/>
                  </a:lnTo>
                  <a:lnTo>
                    <a:pt x="75" y="267"/>
                  </a:lnTo>
                  <a:lnTo>
                    <a:pt x="49" y="193"/>
                  </a:lnTo>
                  <a:lnTo>
                    <a:pt x="37" y="181"/>
                  </a:lnTo>
                  <a:lnTo>
                    <a:pt x="27" y="157"/>
                  </a:lnTo>
                  <a:lnTo>
                    <a:pt x="4" y="135"/>
                  </a:lnTo>
                  <a:lnTo>
                    <a:pt x="9" y="128"/>
                  </a:lnTo>
                  <a:lnTo>
                    <a:pt x="4" y="120"/>
                  </a:lnTo>
                  <a:lnTo>
                    <a:pt x="0" y="100"/>
                  </a:lnTo>
                  <a:lnTo>
                    <a:pt x="19" y="79"/>
                  </a:lnTo>
                  <a:lnTo>
                    <a:pt x="21" y="87"/>
                  </a:lnTo>
                  <a:lnTo>
                    <a:pt x="14" y="94"/>
                  </a:lnTo>
                  <a:lnTo>
                    <a:pt x="16" y="103"/>
                  </a:lnTo>
                  <a:lnTo>
                    <a:pt x="25" y="101"/>
                  </a:lnTo>
                  <a:lnTo>
                    <a:pt x="33" y="103"/>
                  </a:lnTo>
                  <a:lnTo>
                    <a:pt x="37" y="116"/>
                  </a:lnTo>
                  <a:lnTo>
                    <a:pt x="46" y="114"/>
                  </a:lnTo>
                  <a:lnTo>
                    <a:pt x="52" y="108"/>
                  </a:lnTo>
                  <a:lnTo>
                    <a:pt x="54" y="89"/>
                  </a:lnTo>
                  <a:lnTo>
                    <a:pt x="58" y="79"/>
                  </a:lnTo>
                  <a:lnTo>
                    <a:pt x="64" y="79"/>
                  </a:lnTo>
                  <a:lnTo>
                    <a:pt x="66" y="73"/>
                  </a:lnTo>
                  <a:lnTo>
                    <a:pt x="96" y="59"/>
                  </a:lnTo>
                  <a:lnTo>
                    <a:pt x="114" y="37"/>
                  </a:lnTo>
                  <a:lnTo>
                    <a:pt x="122" y="19"/>
                  </a:lnTo>
                  <a:lnTo>
                    <a:pt x="124" y="19"/>
                  </a:lnTo>
                  <a:lnTo>
                    <a:pt x="115" y="3"/>
                  </a:lnTo>
                  <a:lnTo>
                    <a:pt x="122" y="0"/>
                  </a:lnTo>
                  <a:lnTo>
                    <a:pt x="133" y="3"/>
                  </a:lnTo>
                  <a:lnTo>
                    <a:pt x="147" y="22"/>
                  </a:lnTo>
                  <a:lnTo>
                    <a:pt x="155" y="24"/>
                  </a:lnTo>
                  <a:lnTo>
                    <a:pt x="157" y="38"/>
                  </a:lnTo>
                  <a:lnTo>
                    <a:pt x="164" y="38"/>
                  </a:lnTo>
                  <a:lnTo>
                    <a:pt x="168" y="56"/>
                  </a:lnTo>
                  <a:lnTo>
                    <a:pt x="182" y="56"/>
                  </a:lnTo>
                  <a:lnTo>
                    <a:pt x="190" y="51"/>
                  </a:lnTo>
                  <a:lnTo>
                    <a:pt x="202" y="54"/>
                  </a:lnTo>
                  <a:lnTo>
                    <a:pt x="209" y="51"/>
                  </a:lnTo>
                  <a:lnTo>
                    <a:pt x="223" y="59"/>
                  </a:lnTo>
                  <a:lnTo>
                    <a:pt x="228" y="65"/>
                  </a:lnTo>
                  <a:lnTo>
                    <a:pt x="218" y="87"/>
                  </a:lnTo>
                  <a:lnTo>
                    <a:pt x="230" y="94"/>
                  </a:lnTo>
                  <a:lnTo>
                    <a:pt x="197" y="103"/>
                  </a:lnTo>
                  <a:lnTo>
                    <a:pt x="180" y="116"/>
                  </a:lnTo>
                  <a:lnTo>
                    <a:pt x="168" y="135"/>
                  </a:lnTo>
                  <a:lnTo>
                    <a:pt x="166" y="152"/>
                  </a:lnTo>
                  <a:lnTo>
                    <a:pt x="159" y="157"/>
                  </a:lnTo>
                  <a:lnTo>
                    <a:pt x="153" y="176"/>
                  </a:lnTo>
                  <a:lnTo>
                    <a:pt x="157" y="193"/>
                  </a:lnTo>
                  <a:lnTo>
                    <a:pt x="169" y="207"/>
                  </a:lnTo>
                  <a:lnTo>
                    <a:pt x="169" y="219"/>
                  </a:lnTo>
                  <a:lnTo>
                    <a:pt x="180" y="219"/>
                  </a:lnTo>
                  <a:lnTo>
                    <a:pt x="186" y="231"/>
                  </a:lnTo>
                  <a:lnTo>
                    <a:pt x="197" y="231"/>
                  </a:lnTo>
                  <a:lnTo>
                    <a:pt x="220" y="217"/>
                  </a:lnTo>
                  <a:lnTo>
                    <a:pt x="220" y="255"/>
                  </a:lnTo>
                  <a:lnTo>
                    <a:pt x="221" y="258"/>
                  </a:lnTo>
                  <a:lnTo>
                    <a:pt x="236" y="255"/>
                  </a:lnTo>
                  <a:lnTo>
                    <a:pt x="255" y="288"/>
                  </a:lnTo>
                  <a:lnTo>
                    <a:pt x="248" y="301"/>
                  </a:lnTo>
                  <a:lnTo>
                    <a:pt x="248" y="339"/>
                  </a:lnTo>
                  <a:lnTo>
                    <a:pt x="242" y="343"/>
                  </a:lnTo>
                  <a:lnTo>
                    <a:pt x="246" y="356"/>
                  </a:lnTo>
                  <a:lnTo>
                    <a:pt x="242" y="365"/>
                  </a:lnTo>
                  <a:lnTo>
                    <a:pt x="242" y="375"/>
                  </a:lnTo>
                  <a:lnTo>
                    <a:pt x="248" y="389"/>
                  </a:lnTo>
                  <a:lnTo>
                    <a:pt x="236" y="408"/>
                  </a:lnTo>
                  <a:lnTo>
                    <a:pt x="237" y="416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1657" name=""/>
          <p:cNvSpPr/>
          <p:nvPr/>
        </p:nvSpPr>
        <p:spPr>
          <a:xfrm>
            <a:off x="3487680" y="4000680"/>
            <a:ext cx="135000" cy="149040"/>
          </a:xfrm>
          <a:custGeom>
            <a:avLst/>
            <a:gdLst/>
            <a:ahLst/>
            <a:rect l="l" t="t" r="r" b="b"/>
            <a:pathLst>
              <a:path w="85" h="94">
                <a:moveTo>
                  <a:pt x="33" y="94"/>
                </a:moveTo>
                <a:lnTo>
                  <a:pt x="25" y="81"/>
                </a:lnTo>
                <a:lnTo>
                  <a:pt x="19" y="60"/>
                </a:lnTo>
                <a:lnTo>
                  <a:pt x="10" y="58"/>
                </a:lnTo>
                <a:lnTo>
                  <a:pt x="0" y="43"/>
                </a:lnTo>
                <a:lnTo>
                  <a:pt x="4" y="24"/>
                </a:lnTo>
                <a:lnTo>
                  <a:pt x="14" y="22"/>
                </a:lnTo>
                <a:lnTo>
                  <a:pt x="23" y="3"/>
                </a:lnTo>
                <a:lnTo>
                  <a:pt x="64" y="0"/>
                </a:lnTo>
                <a:lnTo>
                  <a:pt x="85" y="5"/>
                </a:lnTo>
                <a:lnTo>
                  <a:pt x="85" y="10"/>
                </a:lnTo>
                <a:lnTo>
                  <a:pt x="77" y="22"/>
                </a:lnTo>
                <a:lnTo>
                  <a:pt x="77" y="38"/>
                </a:lnTo>
                <a:lnTo>
                  <a:pt x="85" y="53"/>
                </a:lnTo>
                <a:lnTo>
                  <a:pt x="81" y="77"/>
                </a:lnTo>
                <a:lnTo>
                  <a:pt x="75" y="84"/>
                </a:lnTo>
                <a:lnTo>
                  <a:pt x="64" y="79"/>
                </a:lnTo>
                <a:lnTo>
                  <a:pt x="47" y="81"/>
                </a:lnTo>
                <a:lnTo>
                  <a:pt x="45" y="94"/>
                </a:lnTo>
                <a:lnTo>
                  <a:pt x="33" y="94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1658" name=""/>
          <p:cNvGrpSpPr/>
          <p:nvPr/>
        </p:nvGrpSpPr>
        <p:grpSpPr>
          <a:xfrm>
            <a:off x="3487680" y="4000680"/>
            <a:ext cx="135000" cy="149040"/>
            <a:chOff x="3487680" y="4000680"/>
            <a:chExt cx="135000" cy="149040"/>
          </a:xfrm>
        </p:grpSpPr>
        <p:sp>
          <p:nvSpPr>
            <p:cNvPr id="1659" name=""/>
            <p:cNvSpPr/>
            <p:nvPr/>
          </p:nvSpPr>
          <p:spPr>
            <a:xfrm>
              <a:off x="3487680" y="4000680"/>
              <a:ext cx="135000" cy="149040"/>
            </a:xfrm>
            <a:custGeom>
              <a:avLst/>
              <a:gdLst/>
              <a:ahLst/>
              <a:rect l="l" t="t" r="r" b="b"/>
              <a:pathLst>
                <a:path w="85" h="94">
                  <a:moveTo>
                    <a:pt x="33" y="94"/>
                  </a:moveTo>
                  <a:lnTo>
                    <a:pt x="25" y="81"/>
                  </a:lnTo>
                  <a:lnTo>
                    <a:pt x="19" y="60"/>
                  </a:lnTo>
                  <a:lnTo>
                    <a:pt x="10" y="58"/>
                  </a:lnTo>
                  <a:lnTo>
                    <a:pt x="0" y="43"/>
                  </a:lnTo>
                  <a:lnTo>
                    <a:pt x="4" y="24"/>
                  </a:lnTo>
                  <a:lnTo>
                    <a:pt x="14" y="22"/>
                  </a:lnTo>
                  <a:lnTo>
                    <a:pt x="23" y="3"/>
                  </a:lnTo>
                  <a:lnTo>
                    <a:pt x="64" y="0"/>
                  </a:lnTo>
                  <a:lnTo>
                    <a:pt x="85" y="5"/>
                  </a:lnTo>
                  <a:lnTo>
                    <a:pt x="85" y="10"/>
                  </a:lnTo>
                  <a:lnTo>
                    <a:pt x="77" y="22"/>
                  </a:lnTo>
                  <a:lnTo>
                    <a:pt x="77" y="38"/>
                  </a:lnTo>
                  <a:lnTo>
                    <a:pt x="85" y="53"/>
                  </a:lnTo>
                  <a:lnTo>
                    <a:pt x="81" y="77"/>
                  </a:lnTo>
                  <a:lnTo>
                    <a:pt x="75" y="84"/>
                  </a:lnTo>
                  <a:lnTo>
                    <a:pt x="64" y="79"/>
                  </a:lnTo>
                  <a:lnTo>
                    <a:pt x="47" y="81"/>
                  </a:lnTo>
                  <a:lnTo>
                    <a:pt x="45" y="94"/>
                  </a:lnTo>
                  <a:lnTo>
                    <a:pt x="33" y="94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660" name=""/>
            <p:cNvSpPr/>
            <p:nvPr/>
          </p:nvSpPr>
          <p:spPr>
            <a:xfrm>
              <a:off x="3487680" y="4000680"/>
              <a:ext cx="135000" cy="149040"/>
            </a:xfrm>
            <a:custGeom>
              <a:avLst/>
              <a:gdLst/>
              <a:ahLst/>
              <a:rect l="l" t="t" r="r" b="b"/>
              <a:pathLst>
                <a:path w="85" h="94">
                  <a:moveTo>
                    <a:pt x="33" y="94"/>
                  </a:moveTo>
                  <a:lnTo>
                    <a:pt x="25" y="81"/>
                  </a:lnTo>
                  <a:lnTo>
                    <a:pt x="19" y="60"/>
                  </a:lnTo>
                  <a:lnTo>
                    <a:pt x="10" y="58"/>
                  </a:lnTo>
                  <a:lnTo>
                    <a:pt x="0" y="43"/>
                  </a:lnTo>
                  <a:lnTo>
                    <a:pt x="4" y="24"/>
                  </a:lnTo>
                  <a:lnTo>
                    <a:pt x="14" y="22"/>
                  </a:lnTo>
                  <a:lnTo>
                    <a:pt x="23" y="3"/>
                  </a:lnTo>
                  <a:lnTo>
                    <a:pt x="64" y="0"/>
                  </a:lnTo>
                  <a:lnTo>
                    <a:pt x="85" y="5"/>
                  </a:lnTo>
                  <a:lnTo>
                    <a:pt x="85" y="10"/>
                  </a:lnTo>
                  <a:lnTo>
                    <a:pt x="77" y="22"/>
                  </a:lnTo>
                  <a:lnTo>
                    <a:pt x="77" y="38"/>
                  </a:lnTo>
                  <a:lnTo>
                    <a:pt x="85" y="53"/>
                  </a:lnTo>
                  <a:lnTo>
                    <a:pt x="81" y="77"/>
                  </a:lnTo>
                  <a:lnTo>
                    <a:pt x="75" y="84"/>
                  </a:lnTo>
                  <a:lnTo>
                    <a:pt x="64" y="79"/>
                  </a:lnTo>
                  <a:lnTo>
                    <a:pt x="47" y="81"/>
                  </a:lnTo>
                  <a:lnTo>
                    <a:pt x="45" y="94"/>
                  </a:lnTo>
                  <a:lnTo>
                    <a:pt x="33" y="94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1661" name=""/>
          <p:cNvSpPr/>
          <p:nvPr/>
        </p:nvSpPr>
        <p:spPr>
          <a:xfrm>
            <a:off x="3367080" y="3817800"/>
            <a:ext cx="28440" cy="25560"/>
          </a:xfrm>
          <a:custGeom>
            <a:avLst/>
            <a:gdLst/>
            <a:ahLst/>
            <a:rect l="l" t="t" r="r" b="b"/>
            <a:pathLst>
              <a:path w="18" h="16">
                <a:moveTo>
                  <a:pt x="18" y="0"/>
                </a:moveTo>
                <a:lnTo>
                  <a:pt x="15" y="14"/>
                </a:lnTo>
                <a:lnTo>
                  <a:pt x="0" y="16"/>
                </a:lnTo>
                <a:lnTo>
                  <a:pt x="8" y="10"/>
                </a:lnTo>
                <a:lnTo>
                  <a:pt x="4" y="0"/>
                </a:lnTo>
                <a:lnTo>
                  <a:pt x="18" y="0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1240" bIns="-212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1662" name=""/>
          <p:cNvGrpSpPr/>
          <p:nvPr/>
        </p:nvGrpSpPr>
        <p:grpSpPr>
          <a:xfrm>
            <a:off x="3367080" y="3817800"/>
            <a:ext cx="28440" cy="25560"/>
            <a:chOff x="3367080" y="3817800"/>
            <a:chExt cx="28440" cy="25560"/>
          </a:xfrm>
        </p:grpSpPr>
        <p:sp>
          <p:nvSpPr>
            <p:cNvPr id="1663" name=""/>
            <p:cNvSpPr/>
            <p:nvPr/>
          </p:nvSpPr>
          <p:spPr>
            <a:xfrm>
              <a:off x="3367080" y="3817800"/>
              <a:ext cx="28440" cy="25560"/>
            </a:xfrm>
            <a:custGeom>
              <a:avLst/>
              <a:gdLst/>
              <a:ahLst/>
              <a:rect l="l" t="t" r="r" b="b"/>
              <a:pathLst>
                <a:path w="18" h="16">
                  <a:moveTo>
                    <a:pt x="18" y="0"/>
                  </a:moveTo>
                  <a:lnTo>
                    <a:pt x="15" y="14"/>
                  </a:lnTo>
                  <a:lnTo>
                    <a:pt x="0" y="16"/>
                  </a:lnTo>
                  <a:lnTo>
                    <a:pt x="8" y="10"/>
                  </a:lnTo>
                  <a:lnTo>
                    <a:pt x="4" y="0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1240" bIns="-2124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664" name=""/>
            <p:cNvSpPr/>
            <p:nvPr/>
          </p:nvSpPr>
          <p:spPr>
            <a:xfrm>
              <a:off x="3367080" y="3817800"/>
              <a:ext cx="28440" cy="25560"/>
            </a:xfrm>
            <a:custGeom>
              <a:avLst/>
              <a:gdLst/>
              <a:ahLst/>
              <a:rect l="l" t="t" r="r" b="b"/>
              <a:pathLst>
                <a:path w="18" h="16">
                  <a:moveTo>
                    <a:pt x="18" y="0"/>
                  </a:moveTo>
                  <a:lnTo>
                    <a:pt x="15" y="14"/>
                  </a:lnTo>
                  <a:lnTo>
                    <a:pt x="0" y="16"/>
                  </a:lnTo>
                  <a:lnTo>
                    <a:pt x="8" y="10"/>
                  </a:lnTo>
                  <a:lnTo>
                    <a:pt x="4" y="0"/>
                  </a:lnTo>
                  <a:lnTo>
                    <a:pt x="18" y="0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1240" bIns="-2124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1665" name=""/>
          <p:cNvSpPr/>
          <p:nvPr/>
        </p:nvSpPr>
        <p:spPr>
          <a:xfrm>
            <a:off x="3478320" y="5398920"/>
            <a:ext cx="169920" cy="214560"/>
          </a:xfrm>
          <a:custGeom>
            <a:avLst/>
            <a:gdLst/>
            <a:ahLst/>
            <a:rect l="l" t="t" r="r" b="b"/>
            <a:pathLst>
              <a:path w="107" h="135">
                <a:moveTo>
                  <a:pt x="16" y="3"/>
                </a:moveTo>
                <a:lnTo>
                  <a:pt x="33" y="0"/>
                </a:lnTo>
                <a:lnTo>
                  <a:pt x="46" y="14"/>
                </a:lnTo>
                <a:lnTo>
                  <a:pt x="48" y="24"/>
                </a:lnTo>
                <a:lnTo>
                  <a:pt x="56" y="19"/>
                </a:lnTo>
                <a:lnTo>
                  <a:pt x="67" y="32"/>
                </a:lnTo>
                <a:lnTo>
                  <a:pt x="93" y="51"/>
                </a:lnTo>
                <a:lnTo>
                  <a:pt x="97" y="62"/>
                </a:lnTo>
                <a:lnTo>
                  <a:pt x="107" y="73"/>
                </a:lnTo>
                <a:lnTo>
                  <a:pt x="99" y="84"/>
                </a:lnTo>
                <a:lnTo>
                  <a:pt x="102" y="101"/>
                </a:lnTo>
                <a:lnTo>
                  <a:pt x="86" y="127"/>
                </a:lnTo>
                <a:lnTo>
                  <a:pt x="70" y="135"/>
                </a:lnTo>
                <a:lnTo>
                  <a:pt x="44" y="132"/>
                </a:lnTo>
                <a:lnTo>
                  <a:pt x="25" y="122"/>
                </a:lnTo>
                <a:lnTo>
                  <a:pt x="11" y="120"/>
                </a:lnTo>
                <a:lnTo>
                  <a:pt x="0" y="108"/>
                </a:lnTo>
                <a:lnTo>
                  <a:pt x="7" y="76"/>
                </a:lnTo>
                <a:lnTo>
                  <a:pt x="11" y="13"/>
                </a:lnTo>
                <a:lnTo>
                  <a:pt x="16" y="3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1666" name=""/>
          <p:cNvGrpSpPr/>
          <p:nvPr/>
        </p:nvGrpSpPr>
        <p:grpSpPr>
          <a:xfrm>
            <a:off x="3478320" y="5398920"/>
            <a:ext cx="169920" cy="214560"/>
            <a:chOff x="3478320" y="5398920"/>
            <a:chExt cx="169920" cy="214560"/>
          </a:xfrm>
        </p:grpSpPr>
        <p:sp>
          <p:nvSpPr>
            <p:cNvPr id="1667" name=""/>
            <p:cNvSpPr/>
            <p:nvPr/>
          </p:nvSpPr>
          <p:spPr>
            <a:xfrm>
              <a:off x="3478320" y="5398920"/>
              <a:ext cx="169920" cy="214560"/>
            </a:xfrm>
            <a:custGeom>
              <a:avLst/>
              <a:gdLst/>
              <a:ahLst/>
              <a:rect l="l" t="t" r="r" b="b"/>
              <a:pathLst>
                <a:path w="107" h="135">
                  <a:moveTo>
                    <a:pt x="16" y="3"/>
                  </a:moveTo>
                  <a:lnTo>
                    <a:pt x="33" y="0"/>
                  </a:lnTo>
                  <a:lnTo>
                    <a:pt x="46" y="14"/>
                  </a:lnTo>
                  <a:lnTo>
                    <a:pt x="48" y="24"/>
                  </a:lnTo>
                  <a:lnTo>
                    <a:pt x="56" y="19"/>
                  </a:lnTo>
                  <a:lnTo>
                    <a:pt x="67" y="32"/>
                  </a:lnTo>
                  <a:lnTo>
                    <a:pt x="93" y="51"/>
                  </a:lnTo>
                  <a:lnTo>
                    <a:pt x="97" y="62"/>
                  </a:lnTo>
                  <a:lnTo>
                    <a:pt x="107" y="73"/>
                  </a:lnTo>
                  <a:lnTo>
                    <a:pt x="99" y="84"/>
                  </a:lnTo>
                  <a:lnTo>
                    <a:pt x="102" y="101"/>
                  </a:lnTo>
                  <a:lnTo>
                    <a:pt x="86" y="127"/>
                  </a:lnTo>
                  <a:lnTo>
                    <a:pt x="70" y="135"/>
                  </a:lnTo>
                  <a:lnTo>
                    <a:pt x="44" y="132"/>
                  </a:lnTo>
                  <a:lnTo>
                    <a:pt x="25" y="122"/>
                  </a:lnTo>
                  <a:lnTo>
                    <a:pt x="11" y="120"/>
                  </a:lnTo>
                  <a:lnTo>
                    <a:pt x="0" y="108"/>
                  </a:lnTo>
                  <a:lnTo>
                    <a:pt x="7" y="76"/>
                  </a:lnTo>
                  <a:lnTo>
                    <a:pt x="11" y="13"/>
                  </a:lnTo>
                  <a:lnTo>
                    <a:pt x="16" y="3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668" name=""/>
            <p:cNvSpPr/>
            <p:nvPr/>
          </p:nvSpPr>
          <p:spPr>
            <a:xfrm>
              <a:off x="3478320" y="5398920"/>
              <a:ext cx="169920" cy="214560"/>
            </a:xfrm>
            <a:custGeom>
              <a:avLst/>
              <a:gdLst/>
              <a:ahLst/>
              <a:rect l="l" t="t" r="r" b="b"/>
              <a:pathLst>
                <a:path w="107" h="135">
                  <a:moveTo>
                    <a:pt x="16" y="3"/>
                  </a:moveTo>
                  <a:lnTo>
                    <a:pt x="33" y="0"/>
                  </a:lnTo>
                  <a:lnTo>
                    <a:pt x="46" y="14"/>
                  </a:lnTo>
                  <a:lnTo>
                    <a:pt x="48" y="24"/>
                  </a:lnTo>
                  <a:lnTo>
                    <a:pt x="56" y="19"/>
                  </a:lnTo>
                  <a:lnTo>
                    <a:pt x="67" y="32"/>
                  </a:lnTo>
                  <a:lnTo>
                    <a:pt x="93" y="51"/>
                  </a:lnTo>
                  <a:lnTo>
                    <a:pt x="97" y="62"/>
                  </a:lnTo>
                  <a:lnTo>
                    <a:pt x="107" y="73"/>
                  </a:lnTo>
                  <a:lnTo>
                    <a:pt x="99" y="84"/>
                  </a:lnTo>
                  <a:lnTo>
                    <a:pt x="102" y="101"/>
                  </a:lnTo>
                  <a:lnTo>
                    <a:pt x="86" y="127"/>
                  </a:lnTo>
                  <a:lnTo>
                    <a:pt x="70" y="135"/>
                  </a:lnTo>
                  <a:lnTo>
                    <a:pt x="44" y="132"/>
                  </a:lnTo>
                  <a:lnTo>
                    <a:pt x="25" y="122"/>
                  </a:lnTo>
                  <a:lnTo>
                    <a:pt x="11" y="120"/>
                  </a:lnTo>
                  <a:lnTo>
                    <a:pt x="0" y="108"/>
                  </a:lnTo>
                  <a:lnTo>
                    <a:pt x="7" y="76"/>
                  </a:lnTo>
                  <a:lnTo>
                    <a:pt x="11" y="13"/>
                  </a:lnTo>
                  <a:lnTo>
                    <a:pt x="16" y="3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1669" name=""/>
          <p:cNvSpPr/>
          <p:nvPr/>
        </p:nvSpPr>
        <p:spPr>
          <a:xfrm>
            <a:off x="2997360" y="3760920"/>
            <a:ext cx="439560" cy="430200"/>
          </a:xfrm>
          <a:custGeom>
            <a:avLst/>
            <a:gdLst/>
            <a:ahLst/>
            <a:rect l="l" t="t" r="r" b="b"/>
            <a:pathLst>
              <a:path w="277" h="271">
                <a:moveTo>
                  <a:pt x="41" y="9"/>
                </a:moveTo>
                <a:lnTo>
                  <a:pt x="29" y="14"/>
                </a:lnTo>
                <a:lnTo>
                  <a:pt x="14" y="31"/>
                </a:lnTo>
                <a:lnTo>
                  <a:pt x="0" y="74"/>
                </a:lnTo>
                <a:lnTo>
                  <a:pt x="10" y="74"/>
                </a:lnTo>
                <a:lnTo>
                  <a:pt x="19" y="96"/>
                </a:lnTo>
                <a:lnTo>
                  <a:pt x="21" y="115"/>
                </a:lnTo>
                <a:lnTo>
                  <a:pt x="29" y="123"/>
                </a:lnTo>
                <a:lnTo>
                  <a:pt x="40" y="125"/>
                </a:lnTo>
                <a:lnTo>
                  <a:pt x="56" y="123"/>
                </a:lnTo>
                <a:lnTo>
                  <a:pt x="66" y="128"/>
                </a:lnTo>
                <a:lnTo>
                  <a:pt x="80" y="147"/>
                </a:lnTo>
                <a:lnTo>
                  <a:pt x="120" y="144"/>
                </a:lnTo>
                <a:lnTo>
                  <a:pt x="111" y="183"/>
                </a:lnTo>
                <a:lnTo>
                  <a:pt x="113" y="194"/>
                </a:lnTo>
                <a:lnTo>
                  <a:pt x="124" y="211"/>
                </a:lnTo>
                <a:lnTo>
                  <a:pt x="113" y="224"/>
                </a:lnTo>
                <a:lnTo>
                  <a:pt x="122" y="235"/>
                </a:lnTo>
                <a:lnTo>
                  <a:pt x="132" y="259"/>
                </a:lnTo>
                <a:lnTo>
                  <a:pt x="143" y="271"/>
                </a:lnTo>
                <a:lnTo>
                  <a:pt x="157" y="271"/>
                </a:lnTo>
                <a:lnTo>
                  <a:pt x="184" y="254"/>
                </a:lnTo>
                <a:lnTo>
                  <a:pt x="190" y="245"/>
                </a:lnTo>
                <a:lnTo>
                  <a:pt x="204" y="238"/>
                </a:lnTo>
                <a:lnTo>
                  <a:pt x="204" y="233"/>
                </a:lnTo>
                <a:lnTo>
                  <a:pt x="186" y="233"/>
                </a:lnTo>
                <a:lnTo>
                  <a:pt x="184" y="216"/>
                </a:lnTo>
                <a:lnTo>
                  <a:pt x="186" y="205"/>
                </a:lnTo>
                <a:lnTo>
                  <a:pt x="176" y="197"/>
                </a:lnTo>
                <a:lnTo>
                  <a:pt x="176" y="189"/>
                </a:lnTo>
                <a:lnTo>
                  <a:pt x="211" y="199"/>
                </a:lnTo>
                <a:lnTo>
                  <a:pt x="252" y="183"/>
                </a:lnTo>
                <a:lnTo>
                  <a:pt x="258" y="169"/>
                </a:lnTo>
                <a:lnTo>
                  <a:pt x="246" y="147"/>
                </a:lnTo>
                <a:lnTo>
                  <a:pt x="250" y="132"/>
                </a:lnTo>
                <a:lnTo>
                  <a:pt x="263" y="123"/>
                </a:lnTo>
                <a:lnTo>
                  <a:pt x="256" y="123"/>
                </a:lnTo>
                <a:lnTo>
                  <a:pt x="256" y="110"/>
                </a:lnTo>
                <a:lnTo>
                  <a:pt x="275" y="98"/>
                </a:lnTo>
                <a:lnTo>
                  <a:pt x="277" y="96"/>
                </a:lnTo>
                <a:lnTo>
                  <a:pt x="268" y="87"/>
                </a:lnTo>
                <a:lnTo>
                  <a:pt x="261" y="91"/>
                </a:lnTo>
                <a:lnTo>
                  <a:pt x="252" y="91"/>
                </a:lnTo>
                <a:lnTo>
                  <a:pt x="256" y="84"/>
                </a:lnTo>
                <a:lnTo>
                  <a:pt x="252" y="69"/>
                </a:lnTo>
                <a:lnTo>
                  <a:pt x="237" y="60"/>
                </a:lnTo>
                <a:lnTo>
                  <a:pt x="225" y="60"/>
                </a:lnTo>
                <a:lnTo>
                  <a:pt x="219" y="47"/>
                </a:lnTo>
                <a:lnTo>
                  <a:pt x="213" y="46"/>
                </a:lnTo>
                <a:lnTo>
                  <a:pt x="232" y="38"/>
                </a:lnTo>
                <a:lnTo>
                  <a:pt x="188" y="38"/>
                </a:lnTo>
                <a:lnTo>
                  <a:pt x="186" y="38"/>
                </a:lnTo>
                <a:lnTo>
                  <a:pt x="195" y="43"/>
                </a:lnTo>
                <a:lnTo>
                  <a:pt x="167" y="50"/>
                </a:lnTo>
                <a:lnTo>
                  <a:pt x="157" y="50"/>
                </a:lnTo>
                <a:lnTo>
                  <a:pt x="146" y="38"/>
                </a:lnTo>
                <a:lnTo>
                  <a:pt x="110" y="43"/>
                </a:lnTo>
                <a:lnTo>
                  <a:pt x="101" y="24"/>
                </a:lnTo>
                <a:lnTo>
                  <a:pt x="76" y="19"/>
                </a:lnTo>
                <a:lnTo>
                  <a:pt x="70" y="0"/>
                </a:lnTo>
                <a:lnTo>
                  <a:pt x="62" y="12"/>
                </a:lnTo>
                <a:lnTo>
                  <a:pt x="73" y="14"/>
                </a:lnTo>
                <a:lnTo>
                  <a:pt x="73" y="19"/>
                </a:lnTo>
                <a:lnTo>
                  <a:pt x="52" y="24"/>
                </a:lnTo>
                <a:lnTo>
                  <a:pt x="40" y="36"/>
                </a:lnTo>
                <a:lnTo>
                  <a:pt x="40" y="46"/>
                </a:lnTo>
                <a:lnTo>
                  <a:pt x="45" y="60"/>
                </a:lnTo>
                <a:lnTo>
                  <a:pt x="47" y="69"/>
                </a:lnTo>
                <a:lnTo>
                  <a:pt x="35" y="77"/>
                </a:lnTo>
                <a:lnTo>
                  <a:pt x="29" y="63"/>
                </a:lnTo>
                <a:lnTo>
                  <a:pt x="29" y="52"/>
                </a:lnTo>
                <a:lnTo>
                  <a:pt x="35" y="36"/>
                </a:lnTo>
                <a:lnTo>
                  <a:pt x="31" y="14"/>
                </a:lnTo>
                <a:lnTo>
                  <a:pt x="41" y="9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1670" name=""/>
          <p:cNvGrpSpPr/>
          <p:nvPr/>
        </p:nvGrpSpPr>
        <p:grpSpPr>
          <a:xfrm>
            <a:off x="2997360" y="3760920"/>
            <a:ext cx="439560" cy="430200"/>
            <a:chOff x="2997360" y="3760920"/>
            <a:chExt cx="439560" cy="430200"/>
          </a:xfrm>
        </p:grpSpPr>
        <p:sp>
          <p:nvSpPr>
            <p:cNvPr id="1671" name=""/>
            <p:cNvSpPr/>
            <p:nvPr/>
          </p:nvSpPr>
          <p:spPr>
            <a:xfrm>
              <a:off x="2997360" y="3760920"/>
              <a:ext cx="439560" cy="430200"/>
            </a:xfrm>
            <a:custGeom>
              <a:avLst/>
              <a:gdLst/>
              <a:ahLst/>
              <a:rect l="l" t="t" r="r" b="b"/>
              <a:pathLst>
                <a:path w="277" h="271">
                  <a:moveTo>
                    <a:pt x="41" y="9"/>
                  </a:moveTo>
                  <a:lnTo>
                    <a:pt x="29" y="14"/>
                  </a:lnTo>
                  <a:lnTo>
                    <a:pt x="14" y="31"/>
                  </a:lnTo>
                  <a:lnTo>
                    <a:pt x="0" y="74"/>
                  </a:lnTo>
                  <a:lnTo>
                    <a:pt x="10" y="74"/>
                  </a:lnTo>
                  <a:lnTo>
                    <a:pt x="19" y="96"/>
                  </a:lnTo>
                  <a:lnTo>
                    <a:pt x="21" y="115"/>
                  </a:lnTo>
                  <a:lnTo>
                    <a:pt x="29" y="123"/>
                  </a:lnTo>
                  <a:lnTo>
                    <a:pt x="40" y="125"/>
                  </a:lnTo>
                  <a:lnTo>
                    <a:pt x="56" y="123"/>
                  </a:lnTo>
                  <a:lnTo>
                    <a:pt x="66" y="128"/>
                  </a:lnTo>
                  <a:lnTo>
                    <a:pt x="80" y="147"/>
                  </a:lnTo>
                  <a:lnTo>
                    <a:pt x="120" y="144"/>
                  </a:lnTo>
                  <a:lnTo>
                    <a:pt x="111" y="183"/>
                  </a:lnTo>
                  <a:lnTo>
                    <a:pt x="113" y="194"/>
                  </a:lnTo>
                  <a:lnTo>
                    <a:pt x="124" y="211"/>
                  </a:lnTo>
                  <a:lnTo>
                    <a:pt x="113" y="224"/>
                  </a:lnTo>
                  <a:lnTo>
                    <a:pt x="122" y="235"/>
                  </a:lnTo>
                  <a:lnTo>
                    <a:pt x="132" y="259"/>
                  </a:lnTo>
                  <a:lnTo>
                    <a:pt x="143" y="271"/>
                  </a:lnTo>
                  <a:lnTo>
                    <a:pt x="157" y="271"/>
                  </a:lnTo>
                  <a:lnTo>
                    <a:pt x="184" y="254"/>
                  </a:lnTo>
                  <a:lnTo>
                    <a:pt x="190" y="245"/>
                  </a:lnTo>
                  <a:lnTo>
                    <a:pt x="204" y="238"/>
                  </a:lnTo>
                  <a:lnTo>
                    <a:pt x="204" y="233"/>
                  </a:lnTo>
                  <a:lnTo>
                    <a:pt x="186" y="233"/>
                  </a:lnTo>
                  <a:lnTo>
                    <a:pt x="184" y="216"/>
                  </a:lnTo>
                  <a:lnTo>
                    <a:pt x="186" y="205"/>
                  </a:lnTo>
                  <a:lnTo>
                    <a:pt x="176" y="197"/>
                  </a:lnTo>
                  <a:lnTo>
                    <a:pt x="176" y="189"/>
                  </a:lnTo>
                  <a:lnTo>
                    <a:pt x="211" y="199"/>
                  </a:lnTo>
                  <a:lnTo>
                    <a:pt x="252" y="183"/>
                  </a:lnTo>
                  <a:lnTo>
                    <a:pt x="258" y="169"/>
                  </a:lnTo>
                  <a:lnTo>
                    <a:pt x="246" y="147"/>
                  </a:lnTo>
                  <a:lnTo>
                    <a:pt x="250" y="132"/>
                  </a:lnTo>
                  <a:lnTo>
                    <a:pt x="263" y="123"/>
                  </a:lnTo>
                  <a:lnTo>
                    <a:pt x="256" y="123"/>
                  </a:lnTo>
                  <a:lnTo>
                    <a:pt x="256" y="110"/>
                  </a:lnTo>
                  <a:lnTo>
                    <a:pt x="275" y="98"/>
                  </a:lnTo>
                  <a:lnTo>
                    <a:pt x="277" y="96"/>
                  </a:lnTo>
                  <a:lnTo>
                    <a:pt x="268" y="87"/>
                  </a:lnTo>
                  <a:lnTo>
                    <a:pt x="261" y="91"/>
                  </a:lnTo>
                  <a:lnTo>
                    <a:pt x="252" y="91"/>
                  </a:lnTo>
                  <a:lnTo>
                    <a:pt x="256" y="84"/>
                  </a:lnTo>
                  <a:lnTo>
                    <a:pt x="252" y="69"/>
                  </a:lnTo>
                  <a:lnTo>
                    <a:pt x="237" y="60"/>
                  </a:lnTo>
                  <a:lnTo>
                    <a:pt x="225" y="60"/>
                  </a:lnTo>
                  <a:lnTo>
                    <a:pt x="219" y="47"/>
                  </a:lnTo>
                  <a:lnTo>
                    <a:pt x="213" y="46"/>
                  </a:lnTo>
                  <a:lnTo>
                    <a:pt x="232" y="38"/>
                  </a:lnTo>
                  <a:lnTo>
                    <a:pt x="188" y="38"/>
                  </a:lnTo>
                  <a:lnTo>
                    <a:pt x="186" y="38"/>
                  </a:lnTo>
                  <a:lnTo>
                    <a:pt x="195" y="43"/>
                  </a:lnTo>
                  <a:lnTo>
                    <a:pt x="167" y="50"/>
                  </a:lnTo>
                  <a:lnTo>
                    <a:pt x="157" y="50"/>
                  </a:lnTo>
                  <a:lnTo>
                    <a:pt x="146" y="38"/>
                  </a:lnTo>
                  <a:lnTo>
                    <a:pt x="110" y="43"/>
                  </a:lnTo>
                  <a:lnTo>
                    <a:pt x="101" y="24"/>
                  </a:lnTo>
                  <a:lnTo>
                    <a:pt x="76" y="19"/>
                  </a:lnTo>
                  <a:lnTo>
                    <a:pt x="70" y="0"/>
                  </a:lnTo>
                  <a:lnTo>
                    <a:pt x="62" y="12"/>
                  </a:lnTo>
                  <a:lnTo>
                    <a:pt x="73" y="14"/>
                  </a:lnTo>
                  <a:lnTo>
                    <a:pt x="73" y="19"/>
                  </a:lnTo>
                  <a:lnTo>
                    <a:pt x="52" y="24"/>
                  </a:lnTo>
                  <a:lnTo>
                    <a:pt x="40" y="36"/>
                  </a:lnTo>
                  <a:lnTo>
                    <a:pt x="40" y="46"/>
                  </a:lnTo>
                  <a:lnTo>
                    <a:pt x="45" y="60"/>
                  </a:lnTo>
                  <a:lnTo>
                    <a:pt x="47" y="69"/>
                  </a:lnTo>
                  <a:lnTo>
                    <a:pt x="35" y="77"/>
                  </a:lnTo>
                  <a:lnTo>
                    <a:pt x="29" y="63"/>
                  </a:lnTo>
                  <a:lnTo>
                    <a:pt x="29" y="52"/>
                  </a:lnTo>
                  <a:lnTo>
                    <a:pt x="35" y="36"/>
                  </a:lnTo>
                  <a:lnTo>
                    <a:pt x="31" y="14"/>
                  </a:lnTo>
                  <a:lnTo>
                    <a:pt x="41" y="9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672" name=""/>
            <p:cNvSpPr/>
            <p:nvPr/>
          </p:nvSpPr>
          <p:spPr>
            <a:xfrm>
              <a:off x="2997360" y="3760920"/>
              <a:ext cx="439560" cy="430200"/>
            </a:xfrm>
            <a:custGeom>
              <a:avLst/>
              <a:gdLst/>
              <a:ahLst/>
              <a:rect l="l" t="t" r="r" b="b"/>
              <a:pathLst>
                <a:path w="277" h="271">
                  <a:moveTo>
                    <a:pt x="41" y="9"/>
                  </a:moveTo>
                  <a:lnTo>
                    <a:pt x="29" y="14"/>
                  </a:lnTo>
                  <a:lnTo>
                    <a:pt x="14" y="31"/>
                  </a:lnTo>
                  <a:lnTo>
                    <a:pt x="0" y="74"/>
                  </a:lnTo>
                  <a:lnTo>
                    <a:pt x="10" y="74"/>
                  </a:lnTo>
                  <a:lnTo>
                    <a:pt x="19" y="96"/>
                  </a:lnTo>
                  <a:lnTo>
                    <a:pt x="21" y="115"/>
                  </a:lnTo>
                  <a:lnTo>
                    <a:pt x="29" y="123"/>
                  </a:lnTo>
                  <a:lnTo>
                    <a:pt x="40" y="125"/>
                  </a:lnTo>
                  <a:lnTo>
                    <a:pt x="56" y="123"/>
                  </a:lnTo>
                  <a:lnTo>
                    <a:pt x="66" y="128"/>
                  </a:lnTo>
                  <a:lnTo>
                    <a:pt x="80" y="147"/>
                  </a:lnTo>
                  <a:lnTo>
                    <a:pt x="120" y="144"/>
                  </a:lnTo>
                  <a:lnTo>
                    <a:pt x="111" y="183"/>
                  </a:lnTo>
                  <a:lnTo>
                    <a:pt x="113" y="194"/>
                  </a:lnTo>
                  <a:lnTo>
                    <a:pt x="124" y="211"/>
                  </a:lnTo>
                  <a:lnTo>
                    <a:pt x="113" y="224"/>
                  </a:lnTo>
                  <a:lnTo>
                    <a:pt x="122" y="235"/>
                  </a:lnTo>
                  <a:lnTo>
                    <a:pt x="132" y="259"/>
                  </a:lnTo>
                  <a:lnTo>
                    <a:pt x="143" y="271"/>
                  </a:lnTo>
                  <a:lnTo>
                    <a:pt x="157" y="271"/>
                  </a:lnTo>
                  <a:lnTo>
                    <a:pt x="184" y="254"/>
                  </a:lnTo>
                  <a:lnTo>
                    <a:pt x="190" y="245"/>
                  </a:lnTo>
                  <a:lnTo>
                    <a:pt x="204" y="238"/>
                  </a:lnTo>
                  <a:lnTo>
                    <a:pt x="204" y="233"/>
                  </a:lnTo>
                  <a:lnTo>
                    <a:pt x="186" y="233"/>
                  </a:lnTo>
                  <a:lnTo>
                    <a:pt x="184" y="216"/>
                  </a:lnTo>
                  <a:lnTo>
                    <a:pt x="186" y="205"/>
                  </a:lnTo>
                  <a:lnTo>
                    <a:pt x="176" y="197"/>
                  </a:lnTo>
                  <a:lnTo>
                    <a:pt x="176" y="189"/>
                  </a:lnTo>
                  <a:lnTo>
                    <a:pt x="211" y="199"/>
                  </a:lnTo>
                  <a:lnTo>
                    <a:pt x="252" y="183"/>
                  </a:lnTo>
                  <a:lnTo>
                    <a:pt x="258" y="169"/>
                  </a:lnTo>
                  <a:lnTo>
                    <a:pt x="246" y="147"/>
                  </a:lnTo>
                  <a:lnTo>
                    <a:pt x="250" y="132"/>
                  </a:lnTo>
                  <a:lnTo>
                    <a:pt x="263" y="123"/>
                  </a:lnTo>
                  <a:lnTo>
                    <a:pt x="256" y="123"/>
                  </a:lnTo>
                  <a:lnTo>
                    <a:pt x="256" y="110"/>
                  </a:lnTo>
                  <a:lnTo>
                    <a:pt x="275" y="98"/>
                  </a:lnTo>
                  <a:lnTo>
                    <a:pt x="277" y="96"/>
                  </a:lnTo>
                  <a:lnTo>
                    <a:pt x="268" y="87"/>
                  </a:lnTo>
                  <a:lnTo>
                    <a:pt x="261" y="91"/>
                  </a:lnTo>
                  <a:lnTo>
                    <a:pt x="252" y="91"/>
                  </a:lnTo>
                  <a:lnTo>
                    <a:pt x="256" y="84"/>
                  </a:lnTo>
                  <a:lnTo>
                    <a:pt x="252" y="69"/>
                  </a:lnTo>
                  <a:lnTo>
                    <a:pt x="237" y="60"/>
                  </a:lnTo>
                  <a:lnTo>
                    <a:pt x="225" y="60"/>
                  </a:lnTo>
                  <a:lnTo>
                    <a:pt x="219" y="47"/>
                  </a:lnTo>
                  <a:lnTo>
                    <a:pt x="213" y="46"/>
                  </a:lnTo>
                  <a:lnTo>
                    <a:pt x="232" y="38"/>
                  </a:lnTo>
                  <a:lnTo>
                    <a:pt x="188" y="38"/>
                  </a:lnTo>
                  <a:lnTo>
                    <a:pt x="186" y="38"/>
                  </a:lnTo>
                  <a:lnTo>
                    <a:pt x="195" y="43"/>
                  </a:lnTo>
                  <a:lnTo>
                    <a:pt x="167" y="50"/>
                  </a:lnTo>
                  <a:lnTo>
                    <a:pt x="157" y="50"/>
                  </a:lnTo>
                  <a:lnTo>
                    <a:pt x="146" y="38"/>
                  </a:lnTo>
                  <a:lnTo>
                    <a:pt x="110" y="43"/>
                  </a:lnTo>
                  <a:lnTo>
                    <a:pt x="101" y="24"/>
                  </a:lnTo>
                  <a:lnTo>
                    <a:pt x="76" y="19"/>
                  </a:lnTo>
                  <a:lnTo>
                    <a:pt x="70" y="0"/>
                  </a:lnTo>
                  <a:lnTo>
                    <a:pt x="62" y="12"/>
                  </a:lnTo>
                  <a:lnTo>
                    <a:pt x="73" y="14"/>
                  </a:lnTo>
                  <a:lnTo>
                    <a:pt x="73" y="19"/>
                  </a:lnTo>
                  <a:lnTo>
                    <a:pt x="52" y="24"/>
                  </a:lnTo>
                  <a:lnTo>
                    <a:pt x="40" y="36"/>
                  </a:lnTo>
                  <a:lnTo>
                    <a:pt x="40" y="46"/>
                  </a:lnTo>
                  <a:lnTo>
                    <a:pt x="45" y="60"/>
                  </a:lnTo>
                  <a:lnTo>
                    <a:pt x="47" y="69"/>
                  </a:lnTo>
                  <a:lnTo>
                    <a:pt x="35" y="77"/>
                  </a:lnTo>
                  <a:lnTo>
                    <a:pt x="29" y="63"/>
                  </a:lnTo>
                  <a:lnTo>
                    <a:pt x="29" y="52"/>
                  </a:lnTo>
                  <a:lnTo>
                    <a:pt x="35" y="36"/>
                  </a:lnTo>
                  <a:lnTo>
                    <a:pt x="31" y="14"/>
                  </a:lnTo>
                  <a:lnTo>
                    <a:pt x="41" y="9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1673" name=""/>
          <p:cNvSpPr/>
          <p:nvPr/>
        </p:nvSpPr>
        <p:spPr>
          <a:xfrm>
            <a:off x="3287880" y="3800520"/>
            <a:ext cx="17280" cy="12600"/>
          </a:xfrm>
          <a:custGeom>
            <a:avLst/>
            <a:gdLst/>
            <a:ahLst/>
            <a:rect l="l" t="t" r="r" b="b"/>
            <a:pathLst>
              <a:path w="11" h="8">
                <a:moveTo>
                  <a:pt x="9" y="0"/>
                </a:moveTo>
                <a:lnTo>
                  <a:pt x="11" y="5"/>
                </a:lnTo>
                <a:lnTo>
                  <a:pt x="7" y="8"/>
                </a:lnTo>
                <a:lnTo>
                  <a:pt x="0" y="3"/>
                </a:lnTo>
                <a:lnTo>
                  <a:pt x="9" y="0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4200" bIns="-342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1674" name=""/>
          <p:cNvGrpSpPr/>
          <p:nvPr/>
        </p:nvGrpSpPr>
        <p:grpSpPr>
          <a:xfrm>
            <a:off x="3287880" y="3800520"/>
            <a:ext cx="17280" cy="12600"/>
            <a:chOff x="3287880" y="3800520"/>
            <a:chExt cx="17280" cy="12600"/>
          </a:xfrm>
        </p:grpSpPr>
        <p:sp>
          <p:nvSpPr>
            <p:cNvPr id="1675" name=""/>
            <p:cNvSpPr/>
            <p:nvPr/>
          </p:nvSpPr>
          <p:spPr>
            <a:xfrm>
              <a:off x="3287880" y="3800520"/>
              <a:ext cx="17280" cy="12600"/>
            </a:xfrm>
            <a:custGeom>
              <a:avLst/>
              <a:gdLst/>
              <a:ahLst/>
              <a:rect l="l" t="t" r="r" b="b"/>
              <a:pathLst>
                <a:path w="11" h="8">
                  <a:moveTo>
                    <a:pt x="9" y="0"/>
                  </a:moveTo>
                  <a:lnTo>
                    <a:pt x="11" y="5"/>
                  </a:lnTo>
                  <a:lnTo>
                    <a:pt x="7" y="8"/>
                  </a:lnTo>
                  <a:lnTo>
                    <a:pt x="0" y="3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4200" bIns="-342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676" name=""/>
            <p:cNvSpPr/>
            <p:nvPr/>
          </p:nvSpPr>
          <p:spPr>
            <a:xfrm>
              <a:off x="3287880" y="3800520"/>
              <a:ext cx="17280" cy="12600"/>
            </a:xfrm>
            <a:custGeom>
              <a:avLst/>
              <a:gdLst/>
              <a:ahLst/>
              <a:rect l="l" t="t" r="r" b="b"/>
              <a:pathLst>
                <a:path w="11" h="8">
                  <a:moveTo>
                    <a:pt x="9" y="0"/>
                  </a:moveTo>
                  <a:lnTo>
                    <a:pt x="11" y="5"/>
                  </a:lnTo>
                  <a:lnTo>
                    <a:pt x="7" y="8"/>
                  </a:lnTo>
                  <a:lnTo>
                    <a:pt x="0" y="3"/>
                  </a:lnTo>
                  <a:lnTo>
                    <a:pt x="9" y="0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4200" bIns="-342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1677" name=""/>
          <p:cNvSpPr/>
          <p:nvPr/>
        </p:nvSpPr>
        <p:spPr>
          <a:xfrm>
            <a:off x="2816280" y="3753000"/>
            <a:ext cx="390600" cy="622080"/>
          </a:xfrm>
          <a:custGeom>
            <a:avLst/>
            <a:gdLst/>
            <a:ahLst/>
            <a:rect l="l" t="t" r="r" b="b"/>
            <a:pathLst>
              <a:path w="246" h="392">
                <a:moveTo>
                  <a:pt x="21" y="123"/>
                </a:moveTo>
                <a:lnTo>
                  <a:pt x="25" y="112"/>
                </a:lnTo>
                <a:lnTo>
                  <a:pt x="30" y="115"/>
                </a:lnTo>
                <a:lnTo>
                  <a:pt x="35" y="106"/>
                </a:lnTo>
                <a:lnTo>
                  <a:pt x="32" y="96"/>
                </a:lnTo>
                <a:lnTo>
                  <a:pt x="32" y="92"/>
                </a:lnTo>
                <a:lnTo>
                  <a:pt x="44" y="106"/>
                </a:lnTo>
                <a:lnTo>
                  <a:pt x="44" y="92"/>
                </a:lnTo>
                <a:lnTo>
                  <a:pt x="67" y="70"/>
                </a:lnTo>
                <a:lnTo>
                  <a:pt x="68" y="49"/>
                </a:lnTo>
                <a:lnTo>
                  <a:pt x="81" y="36"/>
                </a:lnTo>
                <a:lnTo>
                  <a:pt x="89" y="36"/>
                </a:lnTo>
                <a:lnTo>
                  <a:pt x="91" y="41"/>
                </a:lnTo>
                <a:lnTo>
                  <a:pt x="98" y="29"/>
                </a:lnTo>
                <a:lnTo>
                  <a:pt x="116" y="27"/>
                </a:lnTo>
                <a:lnTo>
                  <a:pt x="135" y="17"/>
                </a:lnTo>
                <a:lnTo>
                  <a:pt x="141" y="8"/>
                </a:lnTo>
                <a:lnTo>
                  <a:pt x="149" y="0"/>
                </a:lnTo>
                <a:lnTo>
                  <a:pt x="157" y="8"/>
                </a:lnTo>
                <a:lnTo>
                  <a:pt x="155" y="14"/>
                </a:lnTo>
                <a:lnTo>
                  <a:pt x="143" y="19"/>
                </a:lnTo>
                <a:lnTo>
                  <a:pt x="128" y="36"/>
                </a:lnTo>
                <a:lnTo>
                  <a:pt x="114" y="79"/>
                </a:lnTo>
                <a:lnTo>
                  <a:pt x="124" y="79"/>
                </a:lnTo>
                <a:lnTo>
                  <a:pt x="133" y="101"/>
                </a:lnTo>
                <a:lnTo>
                  <a:pt x="135" y="120"/>
                </a:lnTo>
                <a:lnTo>
                  <a:pt x="143" y="128"/>
                </a:lnTo>
                <a:lnTo>
                  <a:pt x="154" y="130"/>
                </a:lnTo>
                <a:lnTo>
                  <a:pt x="170" y="128"/>
                </a:lnTo>
                <a:lnTo>
                  <a:pt x="180" y="133"/>
                </a:lnTo>
                <a:lnTo>
                  <a:pt x="194" y="152"/>
                </a:lnTo>
                <a:lnTo>
                  <a:pt x="234" y="149"/>
                </a:lnTo>
                <a:lnTo>
                  <a:pt x="225" y="188"/>
                </a:lnTo>
                <a:lnTo>
                  <a:pt x="227" y="199"/>
                </a:lnTo>
                <a:lnTo>
                  <a:pt x="238" y="216"/>
                </a:lnTo>
                <a:lnTo>
                  <a:pt x="227" y="229"/>
                </a:lnTo>
                <a:lnTo>
                  <a:pt x="236" y="240"/>
                </a:lnTo>
                <a:lnTo>
                  <a:pt x="246" y="264"/>
                </a:lnTo>
                <a:lnTo>
                  <a:pt x="243" y="267"/>
                </a:lnTo>
                <a:lnTo>
                  <a:pt x="234" y="248"/>
                </a:lnTo>
                <a:lnTo>
                  <a:pt x="224" y="253"/>
                </a:lnTo>
                <a:lnTo>
                  <a:pt x="217" y="248"/>
                </a:lnTo>
                <a:lnTo>
                  <a:pt x="215" y="253"/>
                </a:lnTo>
                <a:lnTo>
                  <a:pt x="184" y="253"/>
                </a:lnTo>
                <a:lnTo>
                  <a:pt x="187" y="269"/>
                </a:lnTo>
                <a:lnTo>
                  <a:pt x="194" y="269"/>
                </a:lnTo>
                <a:lnTo>
                  <a:pt x="199" y="281"/>
                </a:lnTo>
                <a:lnTo>
                  <a:pt x="180" y="281"/>
                </a:lnTo>
                <a:lnTo>
                  <a:pt x="180" y="298"/>
                </a:lnTo>
                <a:lnTo>
                  <a:pt x="190" y="308"/>
                </a:lnTo>
                <a:lnTo>
                  <a:pt x="194" y="324"/>
                </a:lnTo>
                <a:lnTo>
                  <a:pt x="182" y="392"/>
                </a:lnTo>
                <a:lnTo>
                  <a:pt x="170" y="384"/>
                </a:lnTo>
                <a:lnTo>
                  <a:pt x="180" y="363"/>
                </a:lnTo>
                <a:lnTo>
                  <a:pt x="176" y="356"/>
                </a:lnTo>
                <a:lnTo>
                  <a:pt x="161" y="349"/>
                </a:lnTo>
                <a:lnTo>
                  <a:pt x="155" y="351"/>
                </a:lnTo>
                <a:lnTo>
                  <a:pt x="143" y="349"/>
                </a:lnTo>
                <a:lnTo>
                  <a:pt x="135" y="354"/>
                </a:lnTo>
                <a:lnTo>
                  <a:pt x="121" y="354"/>
                </a:lnTo>
                <a:lnTo>
                  <a:pt x="116" y="336"/>
                </a:lnTo>
                <a:lnTo>
                  <a:pt x="110" y="336"/>
                </a:lnTo>
                <a:lnTo>
                  <a:pt x="108" y="322"/>
                </a:lnTo>
                <a:lnTo>
                  <a:pt x="100" y="319"/>
                </a:lnTo>
                <a:lnTo>
                  <a:pt x="86" y="300"/>
                </a:lnTo>
                <a:lnTo>
                  <a:pt x="75" y="298"/>
                </a:lnTo>
                <a:lnTo>
                  <a:pt x="58" y="286"/>
                </a:lnTo>
                <a:lnTo>
                  <a:pt x="56" y="289"/>
                </a:lnTo>
                <a:lnTo>
                  <a:pt x="35" y="289"/>
                </a:lnTo>
                <a:lnTo>
                  <a:pt x="27" y="276"/>
                </a:lnTo>
                <a:lnTo>
                  <a:pt x="2" y="262"/>
                </a:lnTo>
                <a:lnTo>
                  <a:pt x="0" y="257"/>
                </a:lnTo>
                <a:lnTo>
                  <a:pt x="7" y="253"/>
                </a:lnTo>
                <a:lnTo>
                  <a:pt x="9" y="235"/>
                </a:lnTo>
                <a:lnTo>
                  <a:pt x="27" y="229"/>
                </a:lnTo>
                <a:lnTo>
                  <a:pt x="30" y="218"/>
                </a:lnTo>
                <a:lnTo>
                  <a:pt x="42" y="204"/>
                </a:lnTo>
                <a:lnTo>
                  <a:pt x="32" y="204"/>
                </a:lnTo>
                <a:lnTo>
                  <a:pt x="32" y="142"/>
                </a:lnTo>
                <a:lnTo>
                  <a:pt x="21" y="123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1678" name=""/>
          <p:cNvGrpSpPr/>
          <p:nvPr/>
        </p:nvGrpSpPr>
        <p:grpSpPr>
          <a:xfrm>
            <a:off x="2816280" y="3753000"/>
            <a:ext cx="390600" cy="622080"/>
            <a:chOff x="2816280" y="3753000"/>
            <a:chExt cx="390600" cy="622080"/>
          </a:xfrm>
        </p:grpSpPr>
        <p:sp>
          <p:nvSpPr>
            <p:cNvPr id="1679" name=""/>
            <p:cNvSpPr/>
            <p:nvPr/>
          </p:nvSpPr>
          <p:spPr>
            <a:xfrm>
              <a:off x="2816280" y="3753000"/>
              <a:ext cx="390600" cy="622080"/>
            </a:xfrm>
            <a:custGeom>
              <a:avLst/>
              <a:gdLst/>
              <a:ahLst/>
              <a:rect l="l" t="t" r="r" b="b"/>
              <a:pathLst>
                <a:path w="246" h="392">
                  <a:moveTo>
                    <a:pt x="21" y="123"/>
                  </a:moveTo>
                  <a:lnTo>
                    <a:pt x="25" y="112"/>
                  </a:lnTo>
                  <a:lnTo>
                    <a:pt x="30" y="115"/>
                  </a:lnTo>
                  <a:lnTo>
                    <a:pt x="35" y="106"/>
                  </a:lnTo>
                  <a:lnTo>
                    <a:pt x="32" y="96"/>
                  </a:lnTo>
                  <a:lnTo>
                    <a:pt x="32" y="92"/>
                  </a:lnTo>
                  <a:lnTo>
                    <a:pt x="44" y="106"/>
                  </a:lnTo>
                  <a:lnTo>
                    <a:pt x="44" y="92"/>
                  </a:lnTo>
                  <a:lnTo>
                    <a:pt x="67" y="70"/>
                  </a:lnTo>
                  <a:lnTo>
                    <a:pt x="68" y="49"/>
                  </a:lnTo>
                  <a:lnTo>
                    <a:pt x="81" y="36"/>
                  </a:lnTo>
                  <a:lnTo>
                    <a:pt x="89" y="36"/>
                  </a:lnTo>
                  <a:lnTo>
                    <a:pt x="91" y="41"/>
                  </a:lnTo>
                  <a:lnTo>
                    <a:pt x="98" y="29"/>
                  </a:lnTo>
                  <a:lnTo>
                    <a:pt x="116" y="27"/>
                  </a:lnTo>
                  <a:lnTo>
                    <a:pt x="135" y="17"/>
                  </a:lnTo>
                  <a:lnTo>
                    <a:pt x="141" y="8"/>
                  </a:lnTo>
                  <a:lnTo>
                    <a:pt x="149" y="0"/>
                  </a:lnTo>
                  <a:lnTo>
                    <a:pt x="157" y="8"/>
                  </a:lnTo>
                  <a:lnTo>
                    <a:pt x="155" y="14"/>
                  </a:lnTo>
                  <a:lnTo>
                    <a:pt x="143" y="19"/>
                  </a:lnTo>
                  <a:lnTo>
                    <a:pt x="128" y="36"/>
                  </a:lnTo>
                  <a:lnTo>
                    <a:pt x="114" y="79"/>
                  </a:lnTo>
                  <a:lnTo>
                    <a:pt x="124" y="79"/>
                  </a:lnTo>
                  <a:lnTo>
                    <a:pt x="133" y="101"/>
                  </a:lnTo>
                  <a:lnTo>
                    <a:pt x="135" y="120"/>
                  </a:lnTo>
                  <a:lnTo>
                    <a:pt x="143" y="128"/>
                  </a:lnTo>
                  <a:lnTo>
                    <a:pt x="154" y="130"/>
                  </a:lnTo>
                  <a:lnTo>
                    <a:pt x="170" y="128"/>
                  </a:lnTo>
                  <a:lnTo>
                    <a:pt x="180" y="133"/>
                  </a:lnTo>
                  <a:lnTo>
                    <a:pt x="194" y="152"/>
                  </a:lnTo>
                  <a:lnTo>
                    <a:pt x="234" y="149"/>
                  </a:lnTo>
                  <a:lnTo>
                    <a:pt x="225" y="188"/>
                  </a:lnTo>
                  <a:lnTo>
                    <a:pt x="227" y="199"/>
                  </a:lnTo>
                  <a:lnTo>
                    <a:pt x="238" y="216"/>
                  </a:lnTo>
                  <a:lnTo>
                    <a:pt x="227" y="229"/>
                  </a:lnTo>
                  <a:lnTo>
                    <a:pt x="236" y="240"/>
                  </a:lnTo>
                  <a:lnTo>
                    <a:pt x="246" y="264"/>
                  </a:lnTo>
                  <a:lnTo>
                    <a:pt x="243" y="267"/>
                  </a:lnTo>
                  <a:lnTo>
                    <a:pt x="234" y="248"/>
                  </a:lnTo>
                  <a:lnTo>
                    <a:pt x="224" y="253"/>
                  </a:lnTo>
                  <a:lnTo>
                    <a:pt x="217" y="248"/>
                  </a:lnTo>
                  <a:lnTo>
                    <a:pt x="215" y="253"/>
                  </a:lnTo>
                  <a:lnTo>
                    <a:pt x="184" y="253"/>
                  </a:lnTo>
                  <a:lnTo>
                    <a:pt x="187" y="269"/>
                  </a:lnTo>
                  <a:lnTo>
                    <a:pt x="194" y="269"/>
                  </a:lnTo>
                  <a:lnTo>
                    <a:pt x="199" y="281"/>
                  </a:lnTo>
                  <a:lnTo>
                    <a:pt x="180" y="281"/>
                  </a:lnTo>
                  <a:lnTo>
                    <a:pt x="180" y="298"/>
                  </a:lnTo>
                  <a:lnTo>
                    <a:pt x="190" y="308"/>
                  </a:lnTo>
                  <a:lnTo>
                    <a:pt x="194" y="324"/>
                  </a:lnTo>
                  <a:lnTo>
                    <a:pt x="182" y="392"/>
                  </a:lnTo>
                  <a:lnTo>
                    <a:pt x="170" y="384"/>
                  </a:lnTo>
                  <a:lnTo>
                    <a:pt x="180" y="363"/>
                  </a:lnTo>
                  <a:lnTo>
                    <a:pt x="176" y="356"/>
                  </a:lnTo>
                  <a:lnTo>
                    <a:pt x="161" y="349"/>
                  </a:lnTo>
                  <a:lnTo>
                    <a:pt x="155" y="351"/>
                  </a:lnTo>
                  <a:lnTo>
                    <a:pt x="143" y="349"/>
                  </a:lnTo>
                  <a:lnTo>
                    <a:pt x="135" y="354"/>
                  </a:lnTo>
                  <a:lnTo>
                    <a:pt x="121" y="354"/>
                  </a:lnTo>
                  <a:lnTo>
                    <a:pt x="116" y="336"/>
                  </a:lnTo>
                  <a:lnTo>
                    <a:pt x="110" y="336"/>
                  </a:lnTo>
                  <a:lnTo>
                    <a:pt x="108" y="322"/>
                  </a:lnTo>
                  <a:lnTo>
                    <a:pt x="100" y="319"/>
                  </a:lnTo>
                  <a:lnTo>
                    <a:pt x="86" y="300"/>
                  </a:lnTo>
                  <a:lnTo>
                    <a:pt x="75" y="298"/>
                  </a:lnTo>
                  <a:lnTo>
                    <a:pt x="58" y="286"/>
                  </a:lnTo>
                  <a:lnTo>
                    <a:pt x="56" y="289"/>
                  </a:lnTo>
                  <a:lnTo>
                    <a:pt x="35" y="289"/>
                  </a:lnTo>
                  <a:lnTo>
                    <a:pt x="27" y="276"/>
                  </a:lnTo>
                  <a:lnTo>
                    <a:pt x="2" y="262"/>
                  </a:lnTo>
                  <a:lnTo>
                    <a:pt x="0" y="257"/>
                  </a:lnTo>
                  <a:lnTo>
                    <a:pt x="7" y="253"/>
                  </a:lnTo>
                  <a:lnTo>
                    <a:pt x="9" y="235"/>
                  </a:lnTo>
                  <a:lnTo>
                    <a:pt x="27" y="229"/>
                  </a:lnTo>
                  <a:lnTo>
                    <a:pt x="30" y="218"/>
                  </a:lnTo>
                  <a:lnTo>
                    <a:pt x="42" y="204"/>
                  </a:lnTo>
                  <a:lnTo>
                    <a:pt x="32" y="204"/>
                  </a:lnTo>
                  <a:lnTo>
                    <a:pt x="32" y="142"/>
                  </a:lnTo>
                  <a:lnTo>
                    <a:pt x="21" y="123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680" name=""/>
            <p:cNvSpPr/>
            <p:nvPr/>
          </p:nvSpPr>
          <p:spPr>
            <a:xfrm>
              <a:off x="2816280" y="3753000"/>
              <a:ext cx="390600" cy="622080"/>
            </a:xfrm>
            <a:custGeom>
              <a:avLst/>
              <a:gdLst/>
              <a:ahLst/>
              <a:rect l="l" t="t" r="r" b="b"/>
              <a:pathLst>
                <a:path w="246" h="392">
                  <a:moveTo>
                    <a:pt x="21" y="123"/>
                  </a:moveTo>
                  <a:lnTo>
                    <a:pt x="25" y="112"/>
                  </a:lnTo>
                  <a:lnTo>
                    <a:pt x="30" y="115"/>
                  </a:lnTo>
                  <a:lnTo>
                    <a:pt x="35" y="106"/>
                  </a:lnTo>
                  <a:lnTo>
                    <a:pt x="32" y="96"/>
                  </a:lnTo>
                  <a:lnTo>
                    <a:pt x="32" y="92"/>
                  </a:lnTo>
                  <a:lnTo>
                    <a:pt x="44" y="106"/>
                  </a:lnTo>
                  <a:lnTo>
                    <a:pt x="44" y="92"/>
                  </a:lnTo>
                  <a:lnTo>
                    <a:pt x="67" y="70"/>
                  </a:lnTo>
                  <a:lnTo>
                    <a:pt x="68" y="49"/>
                  </a:lnTo>
                  <a:lnTo>
                    <a:pt x="81" y="36"/>
                  </a:lnTo>
                  <a:lnTo>
                    <a:pt x="89" y="36"/>
                  </a:lnTo>
                  <a:lnTo>
                    <a:pt x="91" y="41"/>
                  </a:lnTo>
                  <a:lnTo>
                    <a:pt x="98" y="29"/>
                  </a:lnTo>
                  <a:lnTo>
                    <a:pt x="116" y="27"/>
                  </a:lnTo>
                  <a:lnTo>
                    <a:pt x="135" y="17"/>
                  </a:lnTo>
                  <a:lnTo>
                    <a:pt x="141" y="8"/>
                  </a:lnTo>
                  <a:lnTo>
                    <a:pt x="149" y="0"/>
                  </a:lnTo>
                  <a:lnTo>
                    <a:pt x="157" y="8"/>
                  </a:lnTo>
                  <a:lnTo>
                    <a:pt x="155" y="14"/>
                  </a:lnTo>
                  <a:lnTo>
                    <a:pt x="143" y="19"/>
                  </a:lnTo>
                  <a:lnTo>
                    <a:pt x="128" y="36"/>
                  </a:lnTo>
                  <a:lnTo>
                    <a:pt x="114" y="79"/>
                  </a:lnTo>
                  <a:lnTo>
                    <a:pt x="124" y="79"/>
                  </a:lnTo>
                  <a:lnTo>
                    <a:pt x="133" y="101"/>
                  </a:lnTo>
                  <a:lnTo>
                    <a:pt x="135" y="120"/>
                  </a:lnTo>
                  <a:lnTo>
                    <a:pt x="143" y="128"/>
                  </a:lnTo>
                  <a:lnTo>
                    <a:pt x="154" y="130"/>
                  </a:lnTo>
                  <a:lnTo>
                    <a:pt x="170" y="128"/>
                  </a:lnTo>
                  <a:lnTo>
                    <a:pt x="180" y="133"/>
                  </a:lnTo>
                  <a:lnTo>
                    <a:pt x="194" y="152"/>
                  </a:lnTo>
                  <a:lnTo>
                    <a:pt x="234" y="149"/>
                  </a:lnTo>
                  <a:lnTo>
                    <a:pt x="225" y="188"/>
                  </a:lnTo>
                  <a:lnTo>
                    <a:pt x="227" y="199"/>
                  </a:lnTo>
                  <a:lnTo>
                    <a:pt x="238" y="216"/>
                  </a:lnTo>
                  <a:lnTo>
                    <a:pt x="227" y="229"/>
                  </a:lnTo>
                  <a:lnTo>
                    <a:pt x="236" y="240"/>
                  </a:lnTo>
                  <a:lnTo>
                    <a:pt x="246" y="264"/>
                  </a:lnTo>
                  <a:lnTo>
                    <a:pt x="243" y="267"/>
                  </a:lnTo>
                  <a:lnTo>
                    <a:pt x="234" y="248"/>
                  </a:lnTo>
                  <a:lnTo>
                    <a:pt x="224" y="253"/>
                  </a:lnTo>
                  <a:lnTo>
                    <a:pt x="217" y="248"/>
                  </a:lnTo>
                  <a:lnTo>
                    <a:pt x="215" y="253"/>
                  </a:lnTo>
                  <a:lnTo>
                    <a:pt x="184" y="253"/>
                  </a:lnTo>
                  <a:lnTo>
                    <a:pt x="187" y="269"/>
                  </a:lnTo>
                  <a:lnTo>
                    <a:pt x="194" y="269"/>
                  </a:lnTo>
                  <a:lnTo>
                    <a:pt x="199" y="281"/>
                  </a:lnTo>
                  <a:lnTo>
                    <a:pt x="180" y="281"/>
                  </a:lnTo>
                  <a:lnTo>
                    <a:pt x="180" y="298"/>
                  </a:lnTo>
                  <a:lnTo>
                    <a:pt x="190" y="308"/>
                  </a:lnTo>
                  <a:lnTo>
                    <a:pt x="194" y="324"/>
                  </a:lnTo>
                  <a:lnTo>
                    <a:pt x="182" y="392"/>
                  </a:lnTo>
                  <a:lnTo>
                    <a:pt x="170" y="384"/>
                  </a:lnTo>
                  <a:lnTo>
                    <a:pt x="180" y="363"/>
                  </a:lnTo>
                  <a:lnTo>
                    <a:pt x="176" y="356"/>
                  </a:lnTo>
                  <a:lnTo>
                    <a:pt x="161" y="349"/>
                  </a:lnTo>
                  <a:lnTo>
                    <a:pt x="155" y="351"/>
                  </a:lnTo>
                  <a:lnTo>
                    <a:pt x="143" y="349"/>
                  </a:lnTo>
                  <a:lnTo>
                    <a:pt x="135" y="354"/>
                  </a:lnTo>
                  <a:lnTo>
                    <a:pt x="121" y="354"/>
                  </a:lnTo>
                  <a:lnTo>
                    <a:pt x="116" y="336"/>
                  </a:lnTo>
                  <a:lnTo>
                    <a:pt x="110" y="336"/>
                  </a:lnTo>
                  <a:lnTo>
                    <a:pt x="108" y="322"/>
                  </a:lnTo>
                  <a:lnTo>
                    <a:pt x="100" y="319"/>
                  </a:lnTo>
                  <a:lnTo>
                    <a:pt x="86" y="300"/>
                  </a:lnTo>
                  <a:lnTo>
                    <a:pt x="75" y="298"/>
                  </a:lnTo>
                  <a:lnTo>
                    <a:pt x="58" y="286"/>
                  </a:lnTo>
                  <a:lnTo>
                    <a:pt x="56" y="289"/>
                  </a:lnTo>
                  <a:lnTo>
                    <a:pt x="35" y="289"/>
                  </a:lnTo>
                  <a:lnTo>
                    <a:pt x="27" y="276"/>
                  </a:lnTo>
                  <a:lnTo>
                    <a:pt x="2" y="262"/>
                  </a:lnTo>
                  <a:lnTo>
                    <a:pt x="0" y="257"/>
                  </a:lnTo>
                  <a:lnTo>
                    <a:pt x="7" y="253"/>
                  </a:lnTo>
                  <a:lnTo>
                    <a:pt x="9" y="235"/>
                  </a:lnTo>
                  <a:lnTo>
                    <a:pt x="27" y="229"/>
                  </a:lnTo>
                  <a:lnTo>
                    <a:pt x="30" y="218"/>
                  </a:lnTo>
                  <a:lnTo>
                    <a:pt x="42" y="204"/>
                  </a:lnTo>
                  <a:lnTo>
                    <a:pt x="32" y="204"/>
                  </a:lnTo>
                  <a:lnTo>
                    <a:pt x="32" y="142"/>
                  </a:lnTo>
                  <a:lnTo>
                    <a:pt x="21" y="123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1681" name=""/>
          <p:cNvSpPr/>
          <p:nvPr/>
        </p:nvSpPr>
        <p:spPr>
          <a:xfrm>
            <a:off x="1222200" y="2003400"/>
            <a:ext cx="160560" cy="147600"/>
          </a:xfrm>
          <a:custGeom>
            <a:avLst/>
            <a:gdLst/>
            <a:ahLst/>
            <a:rect l="l" t="t" r="r" b="b"/>
            <a:pathLst>
              <a:path w="101" h="93">
                <a:moveTo>
                  <a:pt x="16" y="19"/>
                </a:moveTo>
                <a:lnTo>
                  <a:pt x="16" y="10"/>
                </a:lnTo>
                <a:lnTo>
                  <a:pt x="0" y="8"/>
                </a:lnTo>
                <a:lnTo>
                  <a:pt x="7" y="0"/>
                </a:lnTo>
                <a:lnTo>
                  <a:pt x="56" y="19"/>
                </a:lnTo>
                <a:lnTo>
                  <a:pt x="72" y="51"/>
                </a:lnTo>
                <a:lnTo>
                  <a:pt x="93" y="68"/>
                </a:lnTo>
                <a:lnTo>
                  <a:pt x="101" y="89"/>
                </a:lnTo>
                <a:lnTo>
                  <a:pt x="96" y="93"/>
                </a:lnTo>
                <a:lnTo>
                  <a:pt x="72" y="84"/>
                </a:lnTo>
                <a:lnTo>
                  <a:pt x="75" y="76"/>
                </a:lnTo>
                <a:lnTo>
                  <a:pt x="72" y="79"/>
                </a:lnTo>
                <a:lnTo>
                  <a:pt x="66" y="76"/>
                </a:lnTo>
                <a:lnTo>
                  <a:pt x="70" y="70"/>
                </a:lnTo>
                <a:lnTo>
                  <a:pt x="58" y="73"/>
                </a:lnTo>
                <a:lnTo>
                  <a:pt x="54" y="68"/>
                </a:lnTo>
                <a:lnTo>
                  <a:pt x="58" y="68"/>
                </a:lnTo>
                <a:lnTo>
                  <a:pt x="54" y="60"/>
                </a:lnTo>
                <a:lnTo>
                  <a:pt x="40" y="55"/>
                </a:lnTo>
                <a:lnTo>
                  <a:pt x="37" y="48"/>
                </a:lnTo>
                <a:lnTo>
                  <a:pt x="47" y="46"/>
                </a:lnTo>
                <a:lnTo>
                  <a:pt x="27" y="38"/>
                </a:lnTo>
                <a:lnTo>
                  <a:pt x="23" y="27"/>
                </a:lnTo>
                <a:lnTo>
                  <a:pt x="21" y="32"/>
                </a:lnTo>
                <a:lnTo>
                  <a:pt x="11" y="29"/>
                </a:lnTo>
                <a:lnTo>
                  <a:pt x="11" y="17"/>
                </a:lnTo>
                <a:lnTo>
                  <a:pt x="16" y="19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1682" name=""/>
          <p:cNvGrpSpPr/>
          <p:nvPr/>
        </p:nvGrpSpPr>
        <p:grpSpPr>
          <a:xfrm>
            <a:off x="1222200" y="2003400"/>
            <a:ext cx="160560" cy="147600"/>
            <a:chOff x="1222200" y="2003400"/>
            <a:chExt cx="160560" cy="147600"/>
          </a:xfrm>
        </p:grpSpPr>
        <p:sp>
          <p:nvSpPr>
            <p:cNvPr id="1683" name=""/>
            <p:cNvSpPr/>
            <p:nvPr/>
          </p:nvSpPr>
          <p:spPr>
            <a:xfrm>
              <a:off x="1222200" y="2003400"/>
              <a:ext cx="160560" cy="147600"/>
            </a:xfrm>
            <a:custGeom>
              <a:avLst/>
              <a:gdLst/>
              <a:ahLst/>
              <a:rect l="l" t="t" r="r" b="b"/>
              <a:pathLst>
                <a:path w="101" h="93">
                  <a:moveTo>
                    <a:pt x="16" y="19"/>
                  </a:moveTo>
                  <a:lnTo>
                    <a:pt x="16" y="10"/>
                  </a:lnTo>
                  <a:lnTo>
                    <a:pt x="0" y="8"/>
                  </a:lnTo>
                  <a:lnTo>
                    <a:pt x="7" y="0"/>
                  </a:lnTo>
                  <a:lnTo>
                    <a:pt x="56" y="19"/>
                  </a:lnTo>
                  <a:lnTo>
                    <a:pt x="72" y="51"/>
                  </a:lnTo>
                  <a:lnTo>
                    <a:pt x="93" y="68"/>
                  </a:lnTo>
                  <a:lnTo>
                    <a:pt x="101" y="89"/>
                  </a:lnTo>
                  <a:lnTo>
                    <a:pt x="96" y="93"/>
                  </a:lnTo>
                  <a:lnTo>
                    <a:pt x="72" y="84"/>
                  </a:lnTo>
                  <a:lnTo>
                    <a:pt x="75" y="76"/>
                  </a:lnTo>
                  <a:lnTo>
                    <a:pt x="72" y="79"/>
                  </a:lnTo>
                  <a:lnTo>
                    <a:pt x="66" y="76"/>
                  </a:lnTo>
                  <a:lnTo>
                    <a:pt x="70" y="70"/>
                  </a:lnTo>
                  <a:lnTo>
                    <a:pt x="58" y="73"/>
                  </a:lnTo>
                  <a:lnTo>
                    <a:pt x="54" y="68"/>
                  </a:lnTo>
                  <a:lnTo>
                    <a:pt x="58" y="68"/>
                  </a:lnTo>
                  <a:lnTo>
                    <a:pt x="54" y="60"/>
                  </a:lnTo>
                  <a:lnTo>
                    <a:pt x="40" y="55"/>
                  </a:lnTo>
                  <a:lnTo>
                    <a:pt x="37" y="48"/>
                  </a:lnTo>
                  <a:lnTo>
                    <a:pt x="47" y="46"/>
                  </a:lnTo>
                  <a:lnTo>
                    <a:pt x="27" y="38"/>
                  </a:lnTo>
                  <a:lnTo>
                    <a:pt x="23" y="27"/>
                  </a:lnTo>
                  <a:lnTo>
                    <a:pt x="21" y="32"/>
                  </a:lnTo>
                  <a:lnTo>
                    <a:pt x="11" y="29"/>
                  </a:lnTo>
                  <a:lnTo>
                    <a:pt x="11" y="17"/>
                  </a:lnTo>
                  <a:lnTo>
                    <a:pt x="16" y="19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684" name=""/>
            <p:cNvSpPr/>
            <p:nvPr/>
          </p:nvSpPr>
          <p:spPr>
            <a:xfrm>
              <a:off x="1222200" y="2003400"/>
              <a:ext cx="160560" cy="147600"/>
            </a:xfrm>
            <a:custGeom>
              <a:avLst/>
              <a:gdLst/>
              <a:ahLst/>
              <a:rect l="l" t="t" r="r" b="b"/>
              <a:pathLst>
                <a:path w="101" h="93">
                  <a:moveTo>
                    <a:pt x="16" y="19"/>
                  </a:moveTo>
                  <a:lnTo>
                    <a:pt x="16" y="10"/>
                  </a:lnTo>
                  <a:lnTo>
                    <a:pt x="0" y="8"/>
                  </a:lnTo>
                  <a:lnTo>
                    <a:pt x="7" y="0"/>
                  </a:lnTo>
                  <a:lnTo>
                    <a:pt x="56" y="19"/>
                  </a:lnTo>
                  <a:lnTo>
                    <a:pt x="72" y="51"/>
                  </a:lnTo>
                  <a:lnTo>
                    <a:pt x="93" y="68"/>
                  </a:lnTo>
                  <a:lnTo>
                    <a:pt x="101" y="89"/>
                  </a:lnTo>
                  <a:lnTo>
                    <a:pt x="96" y="93"/>
                  </a:lnTo>
                  <a:lnTo>
                    <a:pt x="72" y="84"/>
                  </a:lnTo>
                  <a:lnTo>
                    <a:pt x="75" y="76"/>
                  </a:lnTo>
                  <a:lnTo>
                    <a:pt x="72" y="79"/>
                  </a:lnTo>
                  <a:lnTo>
                    <a:pt x="66" y="76"/>
                  </a:lnTo>
                  <a:lnTo>
                    <a:pt x="70" y="70"/>
                  </a:lnTo>
                  <a:lnTo>
                    <a:pt x="58" y="73"/>
                  </a:lnTo>
                  <a:lnTo>
                    <a:pt x="54" y="68"/>
                  </a:lnTo>
                  <a:lnTo>
                    <a:pt x="58" y="68"/>
                  </a:lnTo>
                  <a:lnTo>
                    <a:pt x="54" y="60"/>
                  </a:lnTo>
                  <a:lnTo>
                    <a:pt x="40" y="55"/>
                  </a:lnTo>
                  <a:lnTo>
                    <a:pt x="37" y="48"/>
                  </a:lnTo>
                  <a:lnTo>
                    <a:pt x="47" y="46"/>
                  </a:lnTo>
                  <a:lnTo>
                    <a:pt x="27" y="38"/>
                  </a:lnTo>
                  <a:lnTo>
                    <a:pt x="23" y="27"/>
                  </a:lnTo>
                  <a:lnTo>
                    <a:pt x="21" y="32"/>
                  </a:lnTo>
                  <a:lnTo>
                    <a:pt x="11" y="29"/>
                  </a:lnTo>
                  <a:lnTo>
                    <a:pt x="11" y="17"/>
                  </a:lnTo>
                  <a:lnTo>
                    <a:pt x="16" y="19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1685" name=""/>
          <p:cNvSpPr/>
          <p:nvPr/>
        </p:nvSpPr>
        <p:spPr>
          <a:xfrm>
            <a:off x="1158840" y="1824120"/>
            <a:ext cx="28440" cy="36360"/>
          </a:xfrm>
          <a:custGeom>
            <a:avLst/>
            <a:gdLst/>
            <a:ahLst/>
            <a:rect l="l" t="t" r="r" b="b"/>
            <a:pathLst>
              <a:path w="18" h="23">
                <a:moveTo>
                  <a:pt x="11" y="6"/>
                </a:moveTo>
                <a:lnTo>
                  <a:pt x="18" y="17"/>
                </a:lnTo>
                <a:lnTo>
                  <a:pt x="16" y="23"/>
                </a:lnTo>
                <a:lnTo>
                  <a:pt x="0" y="0"/>
                </a:lnTo>
                <a:lnTo>
                  <a:pt x="11" y="6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0440" bIns="-104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1686" name=""/>
          <p:cNvGrpSpPr/>
          <p:nvPr/>
        </p:nvGrpSpPr>
        <p:grpSpPr>
          <a:xfrm>
            <a:off x="1158840" y="1824120"/>
            <a:ext cx="28440" cy="36360"/>
            <a:chOff x="1158840" y="1824120"/>
            <a:chExt cx="28440" cy="36360"/>
          </a:xfrm>
        </p:grpSpPr>
        <p:sp>
          <p:nvSpPr>
            <p:cNvPr id="1687" name=""/>
            <p:cNvSpPr/>
            <p:nvPr/>
          </p:nvSpPr>
          <p:spPr>
            <a:xfrm>
              <a:off x="1158840" y="1824120"/>
              <a:ext cx="28440" cy="36360"/>
            </a:xfrm>
            <a:custGeom>
              <a:avLst/>
              <a:gdLst/>
              <a:ahLst/>
              <a:rect l="l" t="t" r="r" b="b"/>
              <a:pathLst>
                <a:path w="18" h="23">
                  <a:moveTo>
                    <a:pt x="11" y="6"/>
                  </a:moveTo>
                  <a:lnTo>
                    <a:pt x="18" y="17"/>
                  </a:lnTo>
                  <a:lnTo>
                    <a:pt x="16" y="23"/>
                  </a:lnTo>
                  <a:lnTo>
                    <a:pt x="0" y="0"/>
                  </a:lnTo>
                  <a:lnTo>
                    <a:pt x="11" y="6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10440" bIns="-1044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688" name=""/>
            <p:cNvSpPr/>
            <p:nvPr/>
          </p:nvSpPr>
          <p:spPr>
            <a:xfrm>
              <a:off x="1158840" y="1824120"/>
              <a:ext cx="28440" cy="36360"/>
            </a:xfrm>
            <a:custGeom>
              <a:avLst/>
              <a:gdLst/>
              <a:ahLst/>
              <a:rect l="l" t="t" r="r" b="b"/>
              <a:pathLst>
                <a:path w="18" h="23">
                  <a:moveTo>
                    <a:pt x="11" y="6"/>
                  </a:moveTo>
                  <a:lnTo>
                    <a:pt x="18" y="17"/>
                  </a:lnTo>
                  <a:lnTo>
                    <a:pt x="16" y="23"/>
                  </a:lnTo>
                  <a:lnTo>
                    <a:pt x="0" y="0"/>
                  </a:lnTo>
                  <a:lnTo>
                    <a:pt x="11" y="6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10440" bIns="-1044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1689" name=""/>
          <p:cNvSpPr/>
          <p:nvPr/>
        </p:nvSpPr>
        <p:spPr>
          <a:xfrm>
            <a:off x="1154160" y="1835280"/>
            <a:ext cx="22320" cy="29880"/>
          </a:xfrm>
          <a:custGeom>
            <a:avLst/>
            <a:gdLst/>
            <a:ahLst/>
            <a:rect l="l" t="t" r="r" b="b"/>
            <a:pathLst>
              <a:path w="14" h="19">
                <a:moveTo>
                  <a:pt x="0" y="0"/>
                </a:moveTo>
                <a:lnTo>
                  <a:pt x="10" y="5"/>
                </a:lnTo>
                <a:lnTo>
                  <a:pt x="14" y="19"/>
                </a:lnTo>
                <a:lnTo>
                  <a:pt x="0" y="0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6920" bIns="-169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1690" name=""/>
          <p:cNvGrpSpPr/>
          <p:nvPr/>
        </p:nvGrpSpPr>
        <p:grpSpPr>
          <a:xfrm>
            <a:off x="1154160" y="1835280"/>
            <a:ext cx="22320" cy="29880"/>
            <a:chOff x="1154160" y="1835280"/>
            <a:chExt cx="22320" cy="29880"/>
          </a:xfrm>
        </p:grpSpPr>
        <p:sp>
          <p:nvSpPr>
            <p:cNvPr id="1691" name=""/>
            <p:cNvSpPr/>
            <p:nvPr/>
          </p:nvSpPr>
          <p:spPr>
            <a:xfrm>
              <a:off x="1154160" y="1835280"/>
              <a:ext cx="22320" cy="29880"/>
            </a:xfrm>
            <a:custGeom>
              <a:avLst/>
              <a:gdLst/>
              <a:ahLst/>
              <a:rect l="l" t="t" r="r" b="b"/>
              <a:pathLst>
                <a:path w="14" h="19">
                  <a:moveTo>
                    <a:pt x="0" y="0"/>
                  </a:moveTo>
                  <a:lnTo>
                    <a:pt x="10" y="5"/>
                  </a:lnTo>
                  <a:lnTo>
                    <a:pt x="14" y="1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16920" bIns="-169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692" name=""/>
            <p:cNvSpPr/>
            <p:nvPr/>
          </p:nvSpPr>
          <p:spPr>
            <a:xfrm>
              <a:off x="1154160" y="1835280"/>
              <a:ext cx="22320" cy="29880"/>
            </a:xfrm>
            <a:custGeom>
              <a:avLst/>
              <a:gdLst/>
              <a:ahLst/>
              <a:rect l="l" t="t" r="r" b="b"/>
              <a:pathLst>
                <a:path w="14" h="19">
                  <a:moveTo>
                    <a:pt x="0" y="0"/>
                  </a:moveTo>
                  <a:lnTo>
                    <a:pt x="10" y="5"/>
                  </a:lnTo>
                  <a:lnTo>
                    <a:pt x="14" y="19"/>
                  </a:lnTo>
                  <a:lnTo>
                    <a:pt x="0" y="0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16920" bIns="-169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1693" name=""/>
          <p:cNvSpPr/>
          <p:nvPr/>
        </p:nvSpPr>
        <p:spPr>
          <a:xfrm>
            <a:off x="1150920" y="1808280"/>
            <a:ext cx="7920" cy="12600"/>
          </a:xfrm>
          <a:custGeom>
            <a:avLst/>
            <a:gdLst/>
            <a:ahLst/>
            <a:rect l="l" t="t" r="r" b="b"/>
            <a:pathLst>
              <a:path w="5" h="8">
                <a:moveTo>
                  <a:pt x="0" y="5"/>
                </a:moveTo>
                <a:lnTo>
                  <a:pt x="4" y="0"/>
                </a:lnTo>
                <a:lnTo>
                  <a:pt x="5" y="8"/>
                </a:lnTo>
                <a:lnTo>
                  <a:pt x="0" y="5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4200" bIns="-342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1694" name=""/>
          <p:cNvGrpSpPr/>
          <p:nvPr/>
        </p:nvGrpSpPr>
        <p:grpSpPr>
          <a:xfrm>
            <a:off x="1150920" y="1808280"/>
            <a:ext cx="7920" cy="12600"/>
            <a:chOff x="1150920" y="1808280"/>
            <a:chExt cx="7920" cy="12600"/>
          </a:xfrm>
        </p:grpSpPr>
        <p:sp>
          <p:nvSpPr>
            <p:cNvPr id="1695" name=""/>
            <p:cNvSpPr/>
            <p:nvPr/>
          </p:nvSpPr>
          <p:spPr>
            <a:xfrm>
              <a:off x="1150920" y="1808280"/>
              <a:ext cx="7920" cy="12600"/>
            </a:xfrm>
            <a:custGeom>
              <a:avLst/>
              <a:gdLst/>
              <a:ahLst/>
              <a:rect l="l" t="t" r="r" b="b"/>
              <a:pathLst>
                <a:path w="5" h="8">
                  <a:moveTo>
                    <a:pt x="0" y="5"/>
                  </a:moveTo>
                  <a:lnTo>
                    <a:pt x="4" y="0"/>
                  </a:lnTo>
                  <a:lnTo>
                    <a:pt x="5" y="8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4200" bIns="-342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696" name=""/>
            <p:cNvSpPr/>
            <p:nvPr/>
          </p:nvSpPr>
          <p:spPr>
            <a:xfrm>
              <a:off x="1150920" y="1808280"/>
              <a:ext cx="7920" cy="12600"/>
            </a:xfrm>
            <a:custGeom>
              <a:avLst/>
              <a:gdLst/>
              <a:ahLst/>
              <a:rect l="l" t="t" r="r" b="b"/>
              <a:pathLst>
                <a:path w="5" h="8">
                  <a:moveTo>
                    <a:pt x="0" y="5"/>
                  </a:moveTo>
                  <a:lnTo>
                    <a:pt x="4" y="0"/>
                  </a:lnTo>
                  <a:lnTo>
                    <a:pt x="5" y="8"/>
                  </a:lnTo>
                  <a:lnTo>
                    <a:pt x="0" y="5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4200" bIns="-342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1697" name=""/>
          <p:cNvSpPr/>
          <p:nvPr/>
        </p:nvSpPr>
        <p:spPr>
          <a:xfrm>
            <a:off x="3160800" y="1353960"/>
            <a:ext cx="12600" cy="22320"/>
          </a:xfrm>
          <a:custGeom>
            <a:avLst/>
            <a:gdLst/>
            <a:ahLst/>
            <a:rect l="l" t="t" r="r" b="b"/>
            <a:pathLst>
              <a:path w="8" h="14">
                <a:moveTo>
                  <a:pt x="0" y="5"/>
                </a:moveTo>
                <a:lnTo>
                  <a:pt x="0" y="14"/>
                </a:lnTo>
                <a:lnTo>
                  <a:pt x="8" y="8"/>
                </a:lnTo>
                <a:lnTo>
                  <a:pt x="8" y="0"/>
                </a:lnTo>
                <a:lnTo>
                  <a:pt x="0" y="5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4480" bIns="-244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1698" name=""/>
          <p:cNvGrpSpPr/>
          <p:nvPr/>
        </p:nvGrpSpPr>
        <p:grpSpPr>
          <a:xfrm>
            <a:off x="3160800" y="1353960"/>
            <a:ext cx="12600" cy="22320"/>
            <a:chOff x="3160800" y="1353960"/>
            <a:chExt cx="12600" cy="22320"/>
          </a:xfrm>
        </p:grpSpPr>
        <p:sp>
          <p:nvSpPr>
            <p:cNvPr id="1699" name=""/>
            <p:cNvSpPr/>
            <p:nvPr/>
          </p:nvSpPr>
          <p:spPr>
            <a:xfrm>
              <a:off x="3160800" y="1353960"/>
              <a:ext cx="12600" cy="22320"/>
            </a:xfrm>
            <a:custGeom>
              <a:avLst/>
              <a:gdLst/>
              <a:ahLst/>
              <a:rect l="l" t="t" r="r" b="b"/>
              <a:pathLst>
                <a:path w="8" h="14">
                  <a:moveTo>
                    <a:pt x="0" y="5"/>
                  </a:moveTo>
                  <a:lnTo>
                    <a:pt x="0" y="14"/>
                  </a:lnTo>
                  <a:lnTo>
                    <a:pt x="8" y="8"/>
                  </a:lnTo>
                  <a:lnTo>
                    <a:pt x="8" y="0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4480" bIns="-244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700" name=""/>
            <p:cNvSpPr/>
            <p:nvPr/>
          </p:nvSpPr>
          <p:spPr>
            <a:xfrm>
              <a:off x="3160800" y="1353960"/>
              <a:ext cx="12600" cy="22320"/>
            </a:xfrm>
            <a:custGeom>
              <a:avLst/>
              <a:gdLst/>
              <a:ahLst/>
              <a:rect l="l" t="t" r="r" b="b"/>
              <a:pathLst>
                <a:path w="8" h="14">
                  <a:moveTo>
                    <a:pt x="0" y="5"/>
                  </a:moveTo>
                  <a:lnTo>
                    <a:pt x="0" y="14"/>
                  </a:lnTo>
                  <a:lnTo>
                    <a:pt x="8" y="8"/>
                  </a:lnTo>
                  <a:lnTo>
                    <a:pt x="8" y="0"/>
                  </a:lnTo>
                  <a:lnTo>
                    <a:pt x="0" y="5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4480" bIns="-244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1701" name=""/>
          <p:cNvSpPr/>
          <p:nvPr/>
        </p:nvSpPr>
        <p:spPr>
          <a:xfrm>
            <a:off x="2678040" y="2281320"/>
            <a:ext cx="47520" cy="23760"/>
          </a:xfrm>
          <a:custGeom>
            <a:avLst/>
            <a:gdLst/>
            <a:ahLst/>
            <a:rect l="l" t="t" r="r" b="b"/>
            <a:pathLst>
              <a:path w="30" h="15">
                <a:moveTo>
                  <a:pt x="23" y="2"/>
                </a:moveTo>
                <a:lnTo>
                  <a:pt x="28" y="0"/>
                </a:lnTo>
                <a:lnTo>
                  <a:pt x="30" y="12"/>
                </a:lnTo>
                <a:lnTo>
                  <a:pt x="26" y="15"/>
                </a:lnTo>
                <a:lnTo>
                  <a:pt x="0" y="2"/>
                </a:lnTo>
                <a:lnTo>
                  <a:pt x="23" y="2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3040" bIns="-230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1702" name=""/>
          <p:cNvGrpSpPr/>
          <p:nvPr/>
        </p:nvGrpSpPr>
        <p:grpSpPr>
          <a:xfrm>
            <a:off x="2678040" y="2281320"/>
            <a:ext cx="47520" cy="23760"/>
            <a:chOff x="2678040" y="2281320"/>
            <a:chExt cx="47520" cy="23760"/>
          </a:xfrm>
        </p:grpSpPr>
        <p:sp>
          <p:nvSpPr>
            <p:cNvPr id="1703" name=""/>
            <p:cNvSpPr/>
            <p:nvPr/>
          </p:nvSpPr>
          <p:spPr>
            <a:xfrm>
              <a:off x="2678040" y="2281320"/>
              <a:ext cx="47520" cy="23760"/>
            </a:xfrm>
            <a:custGeom>
              <a:avLst/>
              <a:gdLst/>
              <a:ahLst/>
              <a:rect l="l" t="t" r="r" b="b"/>
              <a:pathLst>
                <a:path w="30" h="15">
                  <a:moveTo>
                    <a:pt x="23" y="2"/>
                  </a:moveTo>
                  <a:lnTo>
                    <a:pt x="28" y="0"/>
                  </a:lnTo>
                  <a:lnTo>
                    <a:pt x="30" y="12"/>
                  </a:lnTo>
                  <a:lnTo>
                    <a:pt x="26" y="15"/>
                  </a:lnTo>
                  <a:lnTo>
                    <a:pt x="0" y="2"/>
                  </a:lnTo>
                  <a:lnTo>
                    <a:pt x="23" y="2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3040" bIns="-2304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704" name=""/>
            <p:cNvSpPr/>
            <p:nvPr/>
          </p:nvSpPr>
          <p:spPr>
            <a:xfrm>
              <a:off x="2678040" y="2281320"/>
              <a:ext cx="47520" cy="23760"/>
            </a:xfrm>
            <a:custGeom>
              <a:avLst/>
              <a:gdLst/>
              <a:ahLst/>
              <a:rect l="l" t="t" r="r" b="b"/>
              <a:pathLst>
                <a:path w="30" h="15">
                  <a:moveTo>
                    <a:pt x="23" y="2"/>
                  </a:moveTo>
                  <a:lnTo>
                    <a:pt x="28" y="0"/>
                  </a:lnTo>
                  <a:lnTo>
                    <a:pt x="30" y="12"/>
                  </a:lnTo>
                  <a:lnTo>
                    <a:pt x="26" y="15"/>
                  </a:lnTo>
                  <a:lnTo>
                    <a:pt x="0" y="2"/>
                  </a:lnTo>
                  <a:lnTo>
                    <a:pt x="23" y="2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3040" bIns="-2304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1705" name=""/>
          <p:cNvSpPr/>
          <p:nvPr/>
        </p:nvSpPr>
        <p:spPr>
          <a:xfrm>
            <a:off x="2714760" y="1868400"/>
            <a:ext cx="42840" cy="27000"/>
          </a:xfrm>
          <a:custGeom>
            <a:avLst/>
            <a:gdLst/>
            <a:ahLst/>
            <a:rect l="l" t="t" r="r" b="b"/>
            <a:pathLst>
              <a:path w="27" h="17">
                <a:moveTo>
                  <a:pt x="2" y="0"/>
                </a:moveTo>
                <a:lnTo>
                  <a:pt x="21" y="0"/>
                </a:lnTo>
                <a:lnTo>
                  <a:pt x="27" y="17"/>
                </a:lnTo>
                <a:lnTo>
                  <a:pt x="0" y="5"/>
                </a:lnTo>
                <a:lnTo>
                  <a:pt x="2" y="0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9800" bIns="-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1706" name=""/>
          <p:cNvGrpSpPr/>
          <p:nvPr/>
        </p:nvGrpSpPr>
        <p:grpSpPr>
          <a:xfrm>
            <a:off x="2714760" y="1868400"/>
            <a:ext cx="42840" cy="27000"/>
            <a:chOff x="2714760" y="1868400"/>
            <a:chExt cx="42840" cy="27000"/>
          </a:xfrm>
        </p:grpSpPr>
        <p:sp>
          <p:nvSpPr>
            <p:cNvPr id="1707" name=""/>
            <p:cNvSpPr/>
            <p:nvPr/>
          </p:nvSpPr>
          <p:spPr>
            <a:xfrm>
              <a:off x="2714760" y="1868400"/>
              <a:ext cx="42840" cy="27000"/>
            </a:xfrm>
            <a:custGeom>
              <a:avLst/>
              <a:gdLst/>
              <a:ahLst/>
              <a:rect l="l" t="t" r="r" b="b"/>
              <a:pathLst>
                <a:path w="27" h="17">
                  <a:moveTo>
                    <a:pt x="2" y="0"/>
                  </a:moveTo>
                  <a:lnTo>
                    <a:pt x="21" y="0"/>
                  </a:lnTo>
                  <a:lnTo>
                    <a:pt x="27" y="17"/>
                  </a:lnTo>
                  <a:lnTo>
                    <a:pt x="0" y="5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19800" bIns="-19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708" name=""/>
            <p:cNvSpPr/>
            <p:nvPr/>
          </p:nvSpPr>
          <p:spPr>
            <a:xfrm>
              <a:off x="2714760" y="1868400"/>
              <a:ext cx="42840" cy="27000"/>
            </a:xfrm>
            <a:custGeom>
              <a:avLst/>
              <a:gdLst/>
              <a:ahLst/>
              <a:rect l="l" t="t" r="r" b="b"/>
              <a:pathLst>
                <a:path w="27" h="17">
                  <a:moveTo>
                    <a:pt x="2" y="0"/>
                  </a:moveTo>
                  <a:lnTo>
                    <a:pt x="21" y="0"/>
                  </a:lnTo>
                  <a:lnTo>
                    <a:pt x="27" y="17"/>
                  </a:lnTo>
                  <a:lnTo>
                    <a:pt x="0" y="5"/>
                  </a:lnTo>
                  <a:lnTo>
                    <a:pt x="2" y="0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19800" bIns="-19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1709" name=""/>
          <p:cNvSpPr/>
          <p:nvPr/>
        </p:nvSpPr>
        <p:spPr>
          <a:xfrm>
            <a:off x="2773440" y="1216080"/>
            <a:ext cx="30240" cy="65160"/>
          </a:xfrm>
          <a:custGeom>
            <a:avLst/>
            <a:gdLst/>
            <a:ahLst/>
            <a:rect l="l" t="t" r="r" b="b"/>
            <a:pathLst>
              <a:path w="19" h="41">
                <a:moveTo>
                  <a:pt x="4" y="0"/>
                </a:moveTo>
                <a:lnTo>
                  <a:pt x="0" y="5"/>
                </a:lnTo>
                <a:lnTo>
                  <a:pt x="0" y="29"/>
                </a:lnTo>
                <a:lnTo>
                  <a:pt x="8" y="41"/>
                </a:lnTo>
                <a:lnTo>
                  <a:pt x="19" y="5"/>
                </a:lnTo>
                <a:lnTo>
                  <a:pt x="4" y="0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18360" bIns="18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1710" name=""/>
          <p:cNvGrpSpPr/>
          <p:nvPr/>
        </p:nvGrpSpPr>
        <p:grpSpPr>
          <a:xfrm>
            <a:off x="2773440" y="1216080"/>
            <a:ext cx="30240" cy="65160"/>
            <a:chOff x="2773440" y="1216080"/>
            <a:chExt cx="30240" cy="65160"/>
          </a:xfrm>
        </p:grpSpPr>
        <p:sp>
          <p:nvSpPr>
            <p:cNvPr id="1711" name=""/>
            <p:cNvSpPr/>
            <p:nvPr/>
          </p:nvSpPr>
          <p:spPr>
            <a:xfrm>
              <a:off x="2773440" y="1216080"/>
              <a:ext cx="30240" cy="65160"/>
            </a:xfrm>
            <a:custGeom>
              <a:avLst/>
              <a:gdLst/>
              <a:ahLst/>
              <a:rect l="l" t="t" r="r" b="b"/>
              <a:pathLst>
                <a:path w="19" h="41">
                  <a:moveTo>
                    <a:pt x="4" y="0"/>
                  </a:moveTo>
                  <a:lnTo>
                    <a:pt x="0" y="5"/>
                  </a:lnTo>
                  <a:lnTo>
                    <a:pt x="0" y="29"/>
                  </a:lnTo>
                  <a:lnTo>
                    <a:pt x="8" y="41"/>
                  </a:lnTo>
                  <a:lnTo>
                    <a:pt x="19" y="5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18360" bIns="183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712" name=""/>
            <p:cNvSpPr/>
            <p:nvPr/>
          </p:nvSpPr>
          <p:spPr>
            <a:xfrm>
              <a:off x="2773440" y="1216080"/>
              <a:ext cx="30240" cy="65160"/>
            </a:xfrm>
            <a:custGeom>
              <a:avLst/>
              <a:gdLst/>
              <a:ahLst/>
              <a:rect l="l" t="t" r="r" b="b"/>
              <a:pathLst>
                <a:path w="19" h="41">
                  <a:moveTo>
                    <a:pt x="4" y="0"/>
                  </a:moveTo>
                  <a:lnTo>
                    <a:pt x="0" y="5"/>
                  </a:lnTo>
                  <a:lnTo>
                    <a:pt x="0" y="29"/>
                  </a:lnTo>
                  <a:lnTo>
                    <a:pt x="8" y="41"/>
                  </a:lnTo>
                  <a:lnTo>
                    <a:pt x="19" y="5"/>
                  </a:lnTo>
                  <a:lnTo>
                    <a:pt x="4" y="0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18360" bIns="183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1713" name=""/>
          <p:cNvSpPr/>
          <p:nvPr/>
        </p:nvSpPr>
        <p:spPr>
          <a:xfrm>
            <a:off x="3379680" y="2224080"/>
            <a:ext cx="57240" cy="77760"/>
          </a:xfrm>
          <a:custGeom>
            <a:avLst/>
            <a:gdLst/>
            <a:ahLst/>
            <a:rect l="l" t="t" r="r" b="b"/>
            <a:pathLst>
              <a:path w="36" h="49">
                <a:moveTo>
                  <a:pt x="19" y="0"/>
                </a:moveTo>
                <a:lnTo>
                  <a:pt x="4" y="30"/>
                </a:lnTo>
                <a:lnTo>
                  <a:pt x="0" y="41"/>
                </a:lnTo>
                <a:lnTo>
                  <a:pt x="4" y="49"/>
                </a:lnTo>
                <a:lnTo>
                  <a:pt x="21" y="46"/>
                </a:lnTo>
                <a:lnTo>
                  <a:pt x="36" y="36"/>
                </a:lnTo>
                <a:lnTo>
                  <a:pt x="31" y="24"/>
                </a:lnTo>
                <a:lnTo>
                  <a:pt x="27" y="32"/>
                </a:lnTo>
                <a:lnTo>
                  <a:pt x="17" y="32"/>
                </a:lnTo>
                <a:lnTo>
                  <a:pt x="26" y="5"/>
                </a:lnTo>
                <a:lnTo>
                  <a:pt x="19" y="0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30960" bIns="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1714" name=""/>
          <p:cNvGrpSpPr/>
          <p:nvPr/>
        </p:nvGrpSpPr>
        <p:grpSpPr>
          <a:xfrm>
            <a:off x="3379680" y="2224080"/>
            <a:ext cx="57240" cy="77760"/>
            <a:chOff x="3379680" y="2224080"/>
            <a:chExt cx="57240" cy="77760"/>
          </a:xfrm>
        </p:grpSpPr>
        <p:sp>
          <p:nvSpPr>
            <p:cNvPr id="1715" name=""/>
            <p:cNvSpPr/>
            <p:nvPr/>
          </p:nvSpPr>
          <p:spPr>
            <a:xfrm>
              <a:off x="3379680" y="2224080"/>
              <a:ext cx="57240" cy="77760"/>
            </a:xfrm>
            <a:custGeom>
              <a:avLst/>
              <a:gdLst/>
              <a:ahLst/>
              <a:rect l="l" t="t" r="r" b="b"/>
              <a:pathLst>
                <a:path w="36" h="49">
                  <a:moveTo>
                    <a:pt x="19" y="0"/>
                  </a:moveTo>
                  <a:lnTo>
                    <a:pt x="4" y="30"/>
                  </a:lnTo>
                  <a:lnTo>
                    <a:pt x="0" y="41"/>
                  </a:lnTo>
                  <a:lnTo>
                    <a:pt x="4" y="49"/>
                  </a:lnTo>
                  <a:lnTo>
                    <a:pt x="21" y="46"/>
                  </a:lnTo>
                  <a:lnTo>
                    <a:pt x="36" y="36"/>
                  </a:lnTo>
                  <a:lnTo>
                    <a:pt x="31" y="24"/>
                  </a:lnTo>
                  <a:lnTo>
                    <a:pt x="27" y="32"/>
                  </a:lnTo>
                  <a:lnTo>
                    <a:pt x="17" y="32"/>
                  </a:lnTo>
                  <a:lnTo>
                    <a:pt x="26" y="5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30960" bIns="309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716" name=""/>
            <p:cNvSpPr/>
            <p:nvPr/>
          </p:nvSpPr>
          <p:spPr>
            <a:xfrm>
              <a:off x="3379680" y="2224080"/>
              <a:ext cx="57240" cy="77760"/>
            </a:xfrm>
            <a:custGeom>
              <a:avLst/>
              <a:gdLst/>
              <a:ahLst/>
              <a:rect l="l" t="t" r="r" b="b"/>
              <a:pathLst>
                <a:path w="36" h="49">
                  <a:moveTo>
                    <a:pt x="19" y="0"/>
                  </a:moveTo>
                  <a:lnTo>
                    <a:pt x="4" y="30"/>
                  </a:lnTo>
                  <a:lnTo>
                    <a:pt x="0" y="41"/>
                  </a:lnTo>
                  <a:lnTo>
                    <a:pt x="4" y="49"/>
                  </a:lnTo>
                  <a:lnTo>
                    <a:pt x="21" y="46"/>
                  </a:lnTo>
                  <a:lnTo>
                    <a:pt x="36" y="36"/>
                  </a:lnTo>
                  <a:lnTo>
                    <a:pt x="31" y="24"/>
                  </a:lnTo>
                  <a:lnTo>
                    <a:pt x="27" y="32"/>
                  </a:lnTo>
                  <a:lnTo>
                    <a:pt x="17" y="32"/>
                  </a:lnTo>
                  <a:lnTo>
                    <a:pt x="26" y="5"/>
                  </a:lnTo>
                  <a:lnTo>
                    <a:pt x="19" y="0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30960" bIns="309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1717" name=""/>
          <p:cNvSpPr/>
          <p:nvPr/>
        </p:nvSpPr>
        <p:spPr>
          <a:xfrm>
            <a:off x="3249720" y="1270080"/>
            <a:ext cx="27000" cy="22320"/>
          </a:xfrm>
          <a:custGeom>
            <a:avLst/>
            <a:gdLst/>
            <a:ahLst/>
            <a:rect l="l" t="t" r="r" b="b"/>
            <a:pathLst>
              <a:path w="17" h="14">
                <a:moveTo>
                  <a:pt x="10" y="0"/>
                </a:moveTo>
                <a:lnTo>
                  <a:pt x="17" y="4"/>
                </a:lnTo>
                <a:lnTo>
                  <a:pt x="15" y="14"/>
                </a:lnTo>
                <a:lnTo>
                  <a:pt x="0" y="6"/>
                </a:lnTo>
                <a:lnTo>
                  <a:pt x="10" y="0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4480" bIns="-244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1718" name=""/>
          <p:cNvGrpSpPr/>
          <p:nvPr/>
        </p:nvGrpSpPr>
        <p:grpSpPr>
          <a:xfrm>
            <a:off x="3249720" y="1270080"/>
            <a:ext cx="27000" cy="22320"/>
            <a:chOff x="3249720" y="1270080"/>
            <a:chExt cx="27000" cy="22320"/>
          </a:xfrm>
        </p:grpSpPr>
        <p:sp>
          <p:nvSpPr>
            <p:cNvPr id="1719" name=""/>
            <p:cNvSpPr/>
            <p:nvPr/>
          </p:nvSpPr>
          <p:spPr>
            <a:xfrm>
              <a:off x="3249720" y="1270080"/>
              <a:ext cx="27000" cy="22320"/>
            </a:xfrm>
            <a:custGeom>
              <a:avLst/>
              <a:gdLst/>
              <a:ahLst/>
              <a:rect l="l" t="t" r="r" b="b"/>
              <a:pathLst>
                <a:path w="17" h="14">
                  <a:moveTo>
                    <a:pt x="10" y="0"/>
                  </a:moveTo>
                  <a:lnTo>
                    <a:pt x="17" y="4"/>
                  </a:lnTo>
                  <a:lnTo>
                    <a:pt x="15" y="14"/>
                  </a:lnTo>
                  <a:lnTo>
                    <a:pt x="0" y="6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4480" bIns="-244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720" name=""/>
            <p:cNvSpPr/>
            <p:nvPr/>
          </p:nvSpPr>
          <p:spPr>
            <a:xfrm>
              <a:off x="3249720" y="1270080"/>
              <a:ext cx="27000" cy="22320"/>
            </a:xfrm>
            <a:custGeom>
              <a:avLst/>
              <a:gdLst/>
              <a:ahLst/>
              <a:rect l="l" t="t" r="r" b="b"/>
              <a:pathLst>
                <a:path w="17" h="14">
                  <a:moveTo>
                    <a:pt x="10" y="0"/>
                  </a:moveTo>
                  <a:lnTo>
                    <a:pt x="17" y="4"/>
                  </a:lnTo>
                  <a:lnTo>
                    <a:pt x="15" y="14"/>
                  </a:lnTo>
                  <a:lnTo>
                    <a:pt x="0" y="6"/>
                  </a:lnTo>
                  <a:lnTo>
                    <a:pt x="10" y="0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4480" bIns="-244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1721" name=""/>
          <p:cNvSpPr/>
          <p:nvPr/>
        </p:nvSpPr>
        <p:spPr>
          <a:xfrm>
            <a:off x="3284640" y="2060640"/>
            <a:ext cx="88920" cy="46080"/>
          </a:xfrm>
          <a:custGeom>
            <a:avLst/>
            <a:gdLst/>
            <a:ahLst/>
            <a:rect l="l" t="t" r="r" b="b"/>
            <a:pathLst>
              <a:path w="56" h="29">
                <a:moveTo>
                  <a:pt x="9" y="0"/>
                </a:moveTo>
                <a:lnTo>
                  <a:pt x="37" y="13"/>
                </a:lnTo>
                <a:lnTo>
                  <a:pt x="52" y="19"/>
                </a:lnTo>
                <a:lnTo>
                  <a:pt x="56" y="29"/>
                </a:lnTo>
                <a:lnTo>
                  <a:pt x="44" y="29"/>
                </a:lnTo>
                <a:lnTo>
                  <a:pt x="21" y="19"/>
                </a:lnTo>
                <a:lnTo>
                  <a:pt x="16" y="13"/>
                </a:lnTo>
                <a:lnTo>
                  <a:pt x="0" y="3"/>
                </a:lnTo>
                <a:lnTo>
                  <a:pt x="9" y="0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720" bIns="-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1722" name=""/>
          <p:cNvGrpSpPr/>
          <p:nvPr/>
        </p:nvGrpSpPr>
        <p:grpSpPr>
          <a:xfrm>
            <a:off x="3284640" y="2060640"/>
            <a:ext cx="88920" cy="46080"/>
            <a:chOff x="3284640" y="2060640"/>
            <a:chExt cx="88920" cy="46080"/>
          </a:xfrm>
        </p:grpSpPr>
        <p:sp>
          <p:nvSpPr>
            <p:cNvPr id="1723" name=""/>
            <p:cNvSpPr/>
            <p:nvPr/>
          </p:nvSpPr>
          <p:spPr>
            <a:xfrm>
              <a:off x="3284640" y="2060640"/>
              <a:ext cx="88920" cy="46080"/>
            </a:xfrm>
            <a:custGeom>
              <a:avLst/>
              <a:gdLst/>
              <a:ahLst/>
              <a:rect l="l" t="t" r="r" b="b"/>
              <a:pathLst>
                <a:path w="56" h="29">
                  <a:moveTo>
                    <a:pt x="9" y="0"/>
                  </a:moveTo>
                  <a:lnTo>
                    <a:pt x="37" y="13"/>
                  </a:lnTo>
                  <a:lnTo>
                    <a:pt x="52" y="19"/>
                  </a:lnTo>
                  <a:lnTo>
                    <a:pt x="56" y="29"/>
                  </a:lnTo>
                  <a:lnTo>
                    <a:pt x="44" y="29"/>
                  </a:lnTo>
                  <a:lnTo>
                    <a:pt x="21" y="19"/>
                  </a:lnTo>
                  <a:lnTo>
                    <a:pt x="16" y="13"/>
                  </a:lnTo>
                  <a:lnTo>
                    <a:pt x="0" y="3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720" bIns="-7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724" name=""/>
            <p:cNvSpPr/>
            <p:nvPr/>
          </p:nvSpPr>
          <p:spPr>
            <a:xfrm>
              <a:off x="3284640" y="2060640"/>
              <a:ext cx="88920" cy="46080"/>
            </a:xfrm>
            <a:custGeom>
              <a:avLst/>
              <a:gdLst/>
              <a:ahLst/>
              <a:rect l="l" t="t" r="r" b="b"/>
              <a:pathLst>
                <a:path w="56" h="29">
                  <a:moveTo>
                    <a:pt x="9" y="0"/>
                  </a:moveTo>
                  <a:lnTo>
                    <a:pt x="37" y="13"/>
                  </a:lnTo>
                  <a:lnTo>
                    <a:pt x="52" y="19"/>
                  </a:lnTo>
                  <a:lnTo>
                    <a:pt x="56" y="29"/>
                  </a:lnTo>
                  <a:lnTo>
                    <a:pt x="44" y="29"/>
                  </a:lnTo>
                  <a:lnTo>
                    <a:pt x="21" y="19"/>
                  </a:lnTo>
                  <a:lnTo>
                    <a:pt x="16" y="13"/>
                  </a:lnTo>
                  <a:lnTo>
                    <a:pt x="0" y="3"/>
                  </a:lnTo>
                  <a:lnTo>
                    <a:pt x="9" y="0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720" bIns="-7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1725" name=""/>
          <p:cNvSpPr/>
          <p:nvPr/>
        </p:nvSpPr>
        <p:spPr>
          <a:xfrm>
            <a:off x="3287880" y="2224080"/>
            <a:ext cx="77760" cy="57240"/>
          </a:xfrm>
          <a:custGeom>
            <a:avLst/>
            <a:gdLst/>
            <a:ahLst/>
            <a:rect l="l" t="t" r="r" b="b"/>
            <a:pathLst>
              <a:path w="49" h="36">
                <a:moveTo>
                  <a:pt x="7" y="0"/>
                </a:moveTo>
                <a:lnTo>
                  <a:pt x="7" y="8"/>
                </a:lnTo>
                <a:lnTo>
                  <a:pt x="13" y="17"/>
                </a:lnTo>
                <a:lnTo>
                  <a:pt x="49" y="22"/>
                </a:lnTo>
                <a:lnTo>
                  <a:pt x="36" y="36"/>
                </a:lnTo>
                <a:lnTo>
                  <a:pt x="28" y="24"/>
                </a:lnTo>
                <a:lnTo>
                  <a:pt x="17" y="27"/>
                </a:lnTo>
                <a:lnTo>
                  <a:pt x="0" y="13"/>
                </a:lnTo>
                <a:lnTo>
                  <a:pt x="7" y="0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10440" bIns="104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1726" name=""/>
          <p:cNvGrpSpPr/>
          <p:nvPr/>
        </p:nvGrpSpPr>
        <p:grpSpPr>
          <a:xfrm>
            <a:off x="3287880" y="2224080"/>
            <a:ext cx="77760" cy="57240"/>
            <a:chOff x="3287880" y="2224080"/>
            <a:chExt cx="77760" cy="57240"/>
          </a:xfrm>
        </p:grpSpPr>
        <p:sp>
          <p:nvSpPr>
            <p:cNvPr id="1727" name=""/>
            <p:cNvSpPr/>
            <p:nvPr/>
          </p:nvSpPr>
          <p:spPr>
            <a:xfrm>
              <a:off x="3287880" y="2224080"/>
              <a:ext cx="77760" cy="57240"/>
            </a:xfrm>
            <a:custGeom>
              <a:avLst/>
              <a:gdLst/>
              <a:ahLst/>
              <a:rect l="l" t="t" r="r" b="b"/>
              <a:pathLst>
                <a:path w="49" h="36">
                  <a:moveTo>
                    <a:pt x="7" y="0"/>
                  </a:moveTo>
                  <a:lnTo>
                    <a:pt x="7" y="8"/>
                  </a:lnTo>
                  <a:lnTo>
                    <a:pt x="13" y="17"/>
                  </a:lnTo>
                  <a:lnTo>
                    <a:pt x="49" y="22"/>
                  </a:lnTo>
                  <a:lnTo>
                    <a:pt x="36" y="36"/>
                  </a:lnTo>
                  <a:lnTo>
                    <a:pt x="28" y="24"/>
                  </a:lnTo>
                  <a:lnTo>
                    <a:pt x="17" y="27"/>
                  </a:lnTo>
                  <a:lnTo>
                    <a:pt x="0" y="13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10440" bIns="1044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728" name=""/>
            <p:cNvSpPr/>
            <p:nvPr/>
          </p:nvSpPr>
          <p:spPr>
            <a:xfrm>
              <a:off x="3287880" y="2224080"/>
              <a:ext cx="77760" cy="57240"/>
            </a:xfrm>
            <a:custGeom>
              <a:avLst/>
              <a:gdLst/>
              <a:ahLst/>
              <a:rect l="l" t="t" r="r" b="b"/>
              <a:pathLst>
                <a:path w="49" h="36">
                  <a:moveTo>
                    <a:pt x="7" y="0"/>
                  </a:moveTo>
                  <a:lnTo>
                    <a:pt x="7" y="8"/>
                  </a:lnTo>
                  <a:lnTo>
                    <a:pt x="13" y="17"/>
                  </a:lnTo>
                  <a:lnTo>
                    <a:pt x="49" y="22"/>
                  </a:lnTo>
                  <a:lnTo>
                    <a:pt x="36" y="36"/>
                  </a:lnTo>
                  <a:lnTo>
                    <a:pt x="28" y="24"/>
                  </a:lnTo>
                  <a:lnTo>
                    <a:pt x="17" y="27"/>
                  </a:lnTo>
                  <a:lnTo>
                    <a:pt x="0" y="13"/>
                  </a:lnTo>
                  <a:lnTo>
                    <a:pt x="7" y="0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10440" bIns="1044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1729" name=""/>
          <p:cNvSpPr/>
          <p:nvPr/>
        </p:nvSpPr>
        <p:spPr>
          <a:xfrm>
            <a:off x="3071880" y="1181160"/>
            <a:ext cx="19080" cy="15840"/>
          </a:xfrm>
          <a:custGeom>
            <a:avLst/>
            <a:gdLst/>
            <a:ahLst/>
            <a:rect l="l" t="t" r="r" b="b"/>
            <a:pathLst>
              <a:path w="12" h="10">
                <a:moveTo>
                  <a:pt x="0" y="0"/>
                </a:moveTo>
                <a:lnTo>
                  <a:pt x="12" y="7"/>
                </a:lnTo>
                <a:lnTo>
                  <a:pt x="9" y="10"/>
                </a:lnTo>
                <a:lnTo>
                  <a:pt x="0" y="0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1730" name=""/>
          <p:cNvGrpSpPr/>
          <p:nvPr/>
        </p:nvGrpSpPr>
        <p:grpSpPr>
          <a:xfrm>
            <a:off x="3071880" y="1181160"/>
            <a:ext cx="19080" cy="15840"/>
            <a:chOff x="3071880" y="1181160"/>
            <a:chExt cx="19080" cy="15840"/>
          </a:xfrm>
        </p:grpSpPr>
        <p:sp>
          <p:nvSpPr>
            <p:cNvPr id="1731" name=""/>
            <p:cNvSpPr/>
            <p:nvPr/>
          </p:nvSpPr>
          <p:spPr>
            <a:xfrm>
              <a:off x="3071880" y="1181160"/>
              <a:ext cx="19080" cy="15840"/>
            </a:xfrm>
            <a:custGeom>
              <a:avLst/>
              <a:gdLst/>
              <a:ahLst/>
              <a:rect l="l" t="t" r="r" b="b"/>
              <a:pathLst>
                <a:path w="12" h="10">
                  <a:moveTo>
                    <a:pt x="0" y="0"/>
                  </a:moveTo>
                  <a:lnTo>
                    <a:pt x="12" y="7"/>
                  </a:lnTo>
                  <a:lnTo>
                    <a:pt x="9" y="1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0960" bIns="-309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732" name=""/>
            <p:cNvSpPr/>
            <p:nvPr/>
          </p:nvSpPr>
          <p:spPr>
            <a:xfrm>
              <a:off x="3071880" y="1181160"/>
              <a:ext cx="19080" cy="15840"/>
            </a:xfrm>
            <a:custGeom>
              <a:avLst/>
              <a:gdLst/>
              <a:ahLst/>
              <a:rect l="l" t="t" r="r" b="b"/>
              <a:pathLst>
                <a:path w="12" h="10">
                  <a:moveTo>
                    <a:pt x="0" y="0"/>
                  </a:moveTo>
                  <a:lnTo>
                    <a:pt x="12" y="7"/>
                  </a:lnTo>
                  <a:lnTo>
                    <a:pt x="9" y="10"/>
                  </a:lnTo>
                  <a:lnTo>
                    <a:pt x="0" y="0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0960" bIns="-309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1733" name=""/>
          <p:cNvSpPr/>
          <p:nvPr/>
        </p:nvSpPr>
        <p:spPr>
          <a:xfrm>
            <a:off x="3944880" y="1405080"/>
            <a:ext cx="9720" cy="6120"/>
          </a:xfrm>
          <a:custGeom>
            <a:avLst/>
            <a:gdLst/>
            <a:ahLst/>
            <a:rect l="l" t="t" r="r" b="b"/>
            <a:pathLst>
              <a:path w="6" h="4">
                <a:moveTo>
                  <a:pt x="6" y="1"/>
                </a:moveTo>
                <a:lnTo>
                  <a:pt x="0" y="4"/>
                </a:lnTo>
                <a:lnTo>
                  <a:pt x="0" y="0"/>
                </a:lnTo>
                <a:lnTo>
                  <a:pt x="6" y="1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40680" bIns="-406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1734" name=""/>
          <p:cNvGrpSpPr/>
          <p:nvPr/>
        </p:nvGrpSpPr>
        <p:grpSpPr>
          <a:xfrm>
            <a:off x="3944880" y="1405080"/>
            <a:ext cx="9720" cy="6120"/>
            <a:chOff x="3944880" y="1405080"/>
            <a:chExt cx="9720" cy="6120"/>
          </a:xfrm>
        </p:grpSpPr>
        <p:sp>
          <p:nvSpPr>
            <p:cNvPr id="1735" name=""/>
            <p:cNvSpPr/>
            <p:nvPr/>
          </p:nvSpPr>
          <p:spPr>
            <a:xfrm>
              <a:off x="3944880" y="1405080"/>
              <a:ext cx="9720" cy="6120"/>
            </a:xfrm>
            <a:custGeom>
              <a:avLst/>
              <a:gdLst/>
              <a:ahLst/>
              <a:rect l="l" t="t" r="r" b="b"/>
              <a:pathLst>
                <a:path w="6" h="4">
                  <a:moveTo>
                    <a:pt x="6" y="1"/>
                  </a:moveTo>
                  <a:lnTo>
                    <a:pt x="0" y="4"/>
                  </a:lnTo>
                  <a:lnTo>
                    <a:pt x="0" y="0"/>
                  </a:lnTo>
                  <a:lnTo>
                    <a:pt x="6" y="1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40680" bIns="-406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736" name=""/>
            <p:cNvSpPr/>
            <p:nvPr/>
          </p:nvSpPr>
          <p:spPr>
            <a:xfrm>
              <a:off x="3944880" y="1405080"/>
              <a:ext cx="9720" cy="6120"/>
            </a:xfrm>
            <a:custGeom>
              <a:avLst/>
              <a:gdLst/>
              <a:ahLst/>
              <a:rect l="l" t="t" r="r" b="b"/>
              <a:pathLst>
                <a:path w="6" h="4">
                  <a:moveTo>
                    <a:pt x="6" y="1"/>
                  </a:moveTo>
                  <a:lnTo>
                    <a:pt x="0" y="4"/>
                  </a:lnTo>
                  <a:lnTo>
                    <a:pt x="0" y="0"/>
                  </a:lnTo>
                  <a:lnTo>
                    <a:pt x="6" y="1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40680" bIns="-406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1737" name=""/>
          <p:cNvSpPr/>
          <p:nvPr/>
        </p:nvSpPr>
        <p:spPr>
          <a:xfrm>
            <a:off x="1776240" y="1405080"/>
            <a:ext cx="155880" cy="90360"/>
          </a:xfrm>
          <a:custGeom>
            <a:avLst/>
            <a:gdLst/>
            <a:ahLst/>
            <a:rect l="l" t="t" r="r" b="b"/>
            <a:pathLst>
              <a:path w="98" h="57">
                <a:moveTo>
                  <a:pt x="0" y="57"/>
                </a:moveTo>
                <a:lnTo>
                  <a:pt x="31" y="11"/>
                </a:lnTo>
                <a:lnTo>
                  <a:pt x="42" y="9"/>
                </a:lnTo>
                <a:lnTo>
                  <a:pt x="35" y="4"/>
                </a:lnTo>
                <a:lnTo>
                  <a:pt x="40" y="0"/>
                </a:lnTo>
                <a:lnTo>
                  <a:pt x="54" y="1"/>
                </a:lnTo>
                <a:lnTo>
                  <a:pt x="42" y="11"/>
                </a:lnTo>
                <a:lnTo>
                  <a:pt x="42" y="22"/>
                </a:lnTo>
                <a:lnTo>
                  <a:pt x="54" y="19"/>
                </a:lnTo>
                <a:lnTo>
                  <a:pt x="47" y="25"/>
                </a:lnTo>
                <a:lnTo>
                  <a:pt x="73" y="22"/>
                </a:lnTo>
                <a:lnTo>
                  <a:pt x="98" y="28"/>
                </a:lnTo>
                <a:lnTo>
                  <a:pt x="42" y="35"/>
                </a:lnTo>
                <a:lnTo>
                  <a:pt x="21" y="47"/>
                </a:lnTo>
                <a:lnTo>
                  <a:pt x="21" y="57"/>
                </a:lnTo>
                <a:lnTo>
                  <a:pt x="0" y="57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3560" bIns="435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1738" name=""/>
          <p:cNvGrpSpPr/>
          <p:nvPr/>
        </p:nvGrpSpPr>
        <p:grpSpPr>
          <a:xfrm>
            <a:off x="1776240" y="1405080"/>
            <a:ext cx="155880" cy="90360"/>
            <a:chOff x="1776240" y="1405080"/>
            <a:chExt cx="155880" cy="90360"/>
          </a:xfrm>
        </p:grpSpPr>
        <p:sp>
          <p:nvSpPr>
            <p:cNvPr id="1739" name=""/>
            <p:cNvSpPr/>
            <p:nvPr/>
          </p:nvSpPr>
          <p:spPr>
            <a:xfrm>
              <a:off x="1776240" y="1405080"/>
              <a:ext cx="155880" cy="90360"/>
            </a:xfrm>
            <a:custGeom>
              <a:avLst/>
              <a:gdLst/>
              <a:ahLst/>
              <a:rect l="l" t="t" r="r" b="b"/>
              <a:pathLst>
                <a:path w="98" h="57">
                  <a:moveTo>
                    <a:pt x="0" y="57"/>
                  </a:moveTo>
                  <a:lnTo>
                    <a:pt x="31" y="11"/>
                  </a:lnTo>
                  <a:lnTo>
                    <a:pt x="42" y="9"/>
                  </a:lnTo>
                  <a:lnTo>
                    <a:pt x="35" y="4"/>
                  </a:lnTo>
                  <a:lnTo>
                    <a:pt x="40" y="0"/>
                  </a:lnTo>
                  <a:lnTo>
                    <a:pt x="54" y="1"/>
                  </a:lnTo>
                  <a:lnTo>
                    <a:pt x="42" y="11"/>
                  </a:lnTo>
                  <a:lnTo>
                    <a:pt x="42" y="22"/>
                  </a:lnTo>
                  <a:lnTo>
                    <a:pt x="54" y="19"/>
                  </a:lnTo>
                  <a:lnTo>
                    <a:pt x="47" y="25"/>
                  </a:lnTo>
                  <a:lnTo>
                    <a:pt x="73" y="22"/>
                  </a:lnTo>
                  <a:lnTo>
                    <a:pt x="98" y="28"/>
                  </a:lnTo>
                  <a:lnTo>
                    <a:pt x="42" y="35"/>
                  </a:lnTo>
                  <a:lnTo>
                    <a:pt x="21" y="47"/>
                  </a:lnTo>
                  <a:lnTo>
                    <a:pt x="21" y="57"/>
                  </a:lnTo>
                  <a:lnTo>
                    <a:pt x="0" y="57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3560" bIns="435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740" name=""/>
            <p:cNvSpPr/>
            <p:nvPr/>
          </p:nvSpPr>
          <p:spPr>
            <a:xfrm>
              <a:off x="1776240" y="1405080"/>
              <a:ext cx="155880" cy="90360"/>
            </a:xfrm>
            <a:custGeom>
              <a:avLst/>
              <a:gdLst/>
              <a:ahLst/>
              <a:rect l="l" t="t" r="r" b="b"/>
              <a:pathLst>
                <a:path w="98" h="57">
                  <a:moveTo>
                    <a:pt x="0" y="57"/>
                  </a:moveTo>
                  <a:lnTo>
                    <a:pt x="31" y="11"/>
                  </a:lnTo>
                  <a:lnTo>
                    <a:pt x="42" y="9"/>
                  </a:lnTo>
                  <a:lnTo>
                    <a:pt x="35" y="4"/>
                  </a:lnTo>
                  <a:lnTo>
                    <a:pt x="40" y="0"/>
                  </a:lnTo>
                  <a:lnTo>
                    <a:pt x="54" y="1"/>
                  </a:lnTo>
                  <a:lnTo>
                    <a:pt x="42" y="11"/>
                  </a:lnTo>
                  <a:lnTo>
                    <a:pt x="42" y="22"/>
                  </a:lnTo>
                  <a:lnTo>
                    <a:pt x="54" y="19"/>
                  </a:lnTo>
                  <a:lnTo>
                    <a:pt x="47" y="25"/>
                  </a:lnTo>
                  <a:lnTo>
                    <a:pt x="73" y="22"/>
                  </a:lnTo>
                  <a:lnTo>
                    <a:pt x="98" y="28"/>
                  </a:lnTo>
                  <a:lnTo>
                    <a:pt x="42" y="35"/>
                  </a:lnTo>
                  <a:lnTo>
                    <a:pt x="21" y="47"/>
                  </a:lnTo>
                  <a:lnTo>
                    <a:pt x="21" y="57"/>
                  </a:lnTo>
                  <a:lnTo>
                    <a:pt x="0" y="57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3560" bIns="435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1741" name=""/>
          <p:cNvSpPr/>
          <p:nvPr/>
        </p:nvSpPr>
        <p:spPr>
          <a:xfrm>
            <a:off x="2163600" y="1793880"/>
            <a:ext cx="100080" cy="239760"/>
          </a:xfrm>
          <a:custGeom>
            <a:avLst/>
            <a:gdLst/>
            <a:ahLst/>
            <a:rect l="l" t="t" r="r" b="b"/>
            <a:pathLst>
              <a:path w="63" h="151">
                <a:moveTo>
                  <a:pt x="25" y="0"/>
                </a:moveTo>
                <a:lnTo>
                  <a:pt x="28" y="4"/>
                </a:lnTo>
                <a:lnTo>
                  <a:pt x="23" y="14"/>
                </a:lnTo>
                <a:lnTo>
                  <a:pt x="31" y="9"/>
                </a:lnTo>
                <a:lnTo>
                  <a:pt x="33" y="14"/>
                </a:lnTo>
                <a:lnTo>
                  <a:pt x="29" y="17"/>
                </a:lnTo>
                <a:lnTo>
                  <a:pt x="29" y="23"/>
                </a:lnTo>
                <a:lnTo>
                  <a:pt x="33" y="42"/>
                </a:lnTo>
                <a:lnTo>
                  <a:pt x="40" y="52"/>
                </a:lnTo>
                <a:lnTo>
                  <a:pt x="44" y="83"/>
                </a:lnTo>
                <a:lnTo>
                  <a:pt x="63" y="120"/>
                </a:lnTo>
                <a:lnTo>
                  <a:pt x="59" y="143"/>
                </a:lnTo>
                <a:lnTo>
                  <a:pt x="56" y="142"/>
                </a:lnTo>
                <a:lnTo>
                  <a:pt x="52" y="151"/>
                </a:lnTo>
                <a:lnTo>
                  <a:pt x="48" y="151"/>
                </a:lnTo>
                <a:lnTo>
                  <a:pt x="45" y="139"/>
                </a:lnTo>
                <a:lnTo>
                  <a:pt x="54" y="118"/>
                </a:lnTo>
                <a:lnTo>
                  <a:pt x="48" y="120"/>
                </a:lnTo>
                <a:lnTo>
                  <a:pt x="52" y="102"/>
                </a:lnTo>
                <a:lnTo>
                  <a:pt x="45" y="101"/>
                </a:lnTo>
                <a:lnTo>
                  <a:pt x="42" y="110"/>
                </a:lnTo>
                <a:lnTo>
                  <a:pt x="33" y="83"/>
                </a:lnTo>
                <a:lnTo>
                  <a:pt x="29" y="93"/>
                </a:lnTo>
                <a:lnTo>
                  <a:pt x="23" y="93"/>
                </a:lnTo>
                <a:lnTo>
                  <a:pt x="21" y="79"/>
                </a:lnTo>
                <a:lnTo>
                  <a:pt x="10" y="67"/>
                </a:lnTo>
                <a:lnTo>
                  <a:pt x="7" y="55"/>
                </a:lnTo>
                <a:lnTo>
                  <a:pt x="14" y="50"/>
                </a:lnTo>
                <a:lnTo>
                  <a:pt x="0" y="45"/>
                </a:lnTo>
                <a:lnTo>
                  <a:pt x="0" y="36"/>
                </a:lnTo>
                <a:lnTo>
                  <a:pt x="7" y="19"/>
                </a:lnTo>
                <a:lnTo>
                  <a:pt x="25" y="23"/>
                </a:lnTo>
                <a:lnTo>
                  <a:pt x="21" y="12"/>
                </a:lnTo>
                <a:lnTo>
                  <a:pt x="23" y="4"/>
                </a:lnTo>
                <a:lnTo>
                  <a:pt x="12" y="0"/>
                </a:lnTo>
                <a:lnTo>
                  <a:pt x="25" y="0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1742" name=""/>
          <p:cNvGrpSpPr/>
          <p:nvPr/>
        </p:nvGrpSpPr>
        <p:grpSpPr>
          <a:xfrm>
            <a:off x="2163600" y="1793880"/>
            <a:ext cx="100080" cy="239760"/>
            <a:chOff x="2163600" y="1793880"/>
            <a:chExt cx="100080" cy="239760"/>
          </a:xfrm>
        </p:grpSpPr>
        <p:sp>
          <p:nvSpPr>
            <p:cNvPr id="1743" name=""/>
            <p:cNvSpPr/>
            <p:nvPr/>
          </p:nvSpPr>
          <p:spPr>
            <a:xfrm>
              <a:off x="2163600" y="1793880"/>
              <a:ext cx="100080" cy="239760"/>
            </a:xfrm>
            <a:custGeom>
              <a:avLst/>
              <a:gdLst/>
              <a:ahLst/>
              <a:rect l="l" t="t" r="r" b="b"/>
              <a:pathLst>
                <a:path w="63" h="151">
                  <a:moveTo>
                    <a:pt x="25" y="0"/>
                  </a:moveTo>
                  <a:lnTo>
                    <a:pt x="28" y="4"/>
                  </a:lnTo>
                  <a:lnTo>
                    <a:pt x="23" y="14"/>
                  </a:lnTo>
                  <a:lnTo>
                    <a:pt x="31" y="9"/>
                  </a:lnTo>
                  <a:lnTo>
                    <a:pt x="33" y="14"/>
                  </a:lnTo>
                  <a:lnTo>
                    <a:pt x="29" y="17"/>
                  </a:lnTo>
                  <a:lnTo>
                    <a:pt x="29" y="23"/>
                  </a:lnTo>
                  <a:lnTo>
                    <a:pt x="33" y="42"/>
                  </a:lnTo>
                  <a:lnTo>
                    <a:pt x="40" y="52"/>
                  </a:lnTo>
                  <a:lnTo>
                    <a:pt x="44" y="83"/>
                  </a:lnTo>
                  <a:lnTo>
                    <a:pt x="63" y="120"/>
                  </a:lnTo>
                  <a:lnTo>
                    <a:pt x="59" y="143"/>
                  </a:lnTo>
                  <a:lnTo>
                    <a:pt x="56" y="142"/>
                  </a:lnTo>
                  <a:lnTo>
                    <a:pt x="52" y="151"/>
                  </a:lnTo>
                  <a:lnTo>
                    <a:pt x="48" y="151"/>
                  </a:lnTo>
                  <a:lnTo>
                    <a:pt x="45" y="139"/>
                  </a:lnTo>
                  <a:lnTo>
                    <a:pt x="54" y="118"/>
                  </a:lnTo>
                  <a:lnTo>
                    <a:pt x="48" y="120"/>
                  </a:lnTo>
                  <a:lnTo>
                    <a:pt x="52" y="102"/>
                  </a:lnTo>
                  <a:lnTo>
                    <a:pt x="45" y="101"/>
                  </a:lnTo>
                  <a:lnTo>
                    <a:pt x="42" y="110"/>
                  </a:lnTo>
                  <a:lnTo>
                    <a:pt x="33" y="83"/>
                  </a:lnTo>
                  <a:lnTo>
                    <a:pt x="29" y="93"/>
                  </a:lnTo>
                  <a:lnTo>
                    <a:pt x="23" y="93"/>
                  </a:lnTo>
                  <a:lnTo>
                    <a:pt x="21" y="79"/>
                  </a:lnTo>
                  <a:lnTo>
                    <a:pt x="10" y="67"/>
                  </a:lnTo>
                  <a:lnTo>
                    <a:pt x="7" y="55"/>
                  </a:lnTo>
                  <a:lnTo>
                    <a:pt x="14" y="50"/>
                  </a:lnTo>
                  <a:lnTo>
                    <a:pt x="0" y="45"/>
                  </a:lnTo>
                  <a:lnTo>
                    <a:pt x="0" y="36"/>
                  </a:lnTo>
                  <a:lnTo>
                    <a:pt x="7" y="19"/>
                  </a:lnTo>
                  <a:lnTo>
                    <a:pt x="25" y="23"/>
                  </a:lnTo>
                  <a:lnTo>
                    <a:pt x="21" y="12"/>
                  </a:lnTo>
                  <a:lnTo>
                    <a:pt x="23" y="4"/>
                  </a:lnTo>
                  <a:lnTo>
                    <a:pt x="12" y="0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744" name=""/>
            <p:cNvSpPr/>
            <p:nvPr/>
          </p:nvSpPr>
          <p:spPr>
            <a:xfrm>
              <a:off x="2163600" y="1793880"/>
              <a:ext cx="100080" cy="239760"/>
            </a:xfrm>
            <a:custGeom>
              <a:avLst/>
              <a:gdLst/>
              <a:ahLst/>
              <a:rect l="l" t="t" r="r" b="b"/>
              <a:pathLst>
                <a:path w="63" h="151">
                  <a:moveTo>
                    <a:pt x="25" y="0"/>
                  </a:moveTo>
                  <a:lnTo>
                    <a:pt x="28" y="4"/>
                  </a:lnTo>
                  <a:lnTo>
                    <a:pt x="23" y="14"/>
                  </a:lnTo>
                  <a:lnTo>
                    <a:pt x="31" y="9"/>
                  </a:lnTo>
                  <a:lnTo>
                    <a:pt x="33" y="14"/>
                  </a:lnTo>
                  <a:lnTo>
                    <a:pt x="29" y="17"/>
                  </a:lnTo>
                  <a:lnTo>
                    <a:pt x="29" y="23"/>
                  </a:lnTo>
                  <a:lnTo>
                    <a:pt x="33" y="42"/>
                  </a:lnTo>
                  <a:lnTo>
                    <a:pt x="40" y="52"/>
                  </a:lnTo>
                  <a:lnTo>
                    <a:pt x="44" y="83"/>
                  </a:lnTo>
                  <a:lnTo>
                    <a:pt x="63" y="120"/>
                  </a:lnTo>
                  <a:lnTo>
                    <a:pt x="59" y="143"/>
                  </a:lnTo>
                  <a:lnTo>
                    <a:pt x="56" y="142"/>
                  </a:lnTo>
                  <a:lnTo>
                    <a:pt x="52" y="151"/>
                  </a:lnTo>
                  <a:lnTo>
                    <a:pt x="48" y="151"/>
                  </a:lnTo>
                  <a:lnTo>
                    <a:pt x="45" y="139"/>
                  </a:lnTo>
                  <a:lnTo>
                    <a:pt x="54" y="118"/>
                  </a:lnTo>
                  <a:lnTo>
                    <a:pt x="48" y="120"/>
                  </a:lnTo>
                  <a:lnTo>
                    <a:pt x="52" y="102"/>
                  </a:lnTo>
                  <a:lnTo>
                    <a:pt x="45" y="101"/>
                  </a:lnTo>
                  <a:lnTo>
                    <a:pt x="42" y="110"/>
                  </a:lnTo>
                  <a:lnTo>
                    <a:pt x="33" y="83"/>
                  </a:lnTo>
                  <a:lnTo>
                    <a:pt x="29" y="93"/>
                  </a:lnTo>
                  <a:lnTo>
                    <a:pt x="23" y="93"/>
                  </a:lnTo>
                  <a:lnTo>
                    <a:pt x="21" y="79"/>
                  </a:lnTo>
                  <a:lnTo>
                    <a:pt x="10" y="67"/>
                  </a:lnTo>
                  <a:lnTo>
                    <a:pt x="7" y="55"/>
                  </a:lnTo>
                  <a:lnTo>
                    <a:pt x="14" y="50"/>
                  </a:lnTo>
                  <a:lnTo>
                    <a:pt x="0" y="45"/>
                  </a:lnTo>
                  <a:lnTo>
                    <a:pt x="0" y="36"/>
                  </a:lnTo>
                  <a:lnTo>
                    <a:pt x="7" y="19"/>
                  </a:lnTo>
                  <a:lnTo>
                    <a:pt x="25" y="23"/>
                  </a:lnTo>
                  <a:lnTo>
                    <a:pt x="21" y="12"/>
                  </a:lnTo>
                  <a:lnTo>
                    <a:pt x="23" y="4"/>
                  </a:lnTo>
                  <a:lnTo>
                    <a:pt x="12" y="0"/>
                  </a:lnTo>
                  <a:lnTo>
                    <a:pt x="25" y="0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1745" name=""/>
          <p:cNvSpPr/>
          <p:nvPr/>
        </p:nvSpPr>
        <p:spPr>
          <a:xfrm>
            <a:off x="3649680" y="4991040"/>
            <a:ext cx="285840" cy="198360"/>
          </a:xfrm>
          <a:custGeom>
            <a:avLst/>
            <a:gdLst/>
            <a:ahLst/>
            <a:rect l="l" t="t" r="r" b="b"/>
            <a:pathLst>
              <a:path w="180" h="125">
                <a:moveTo>
                  <a:pt x="101" y="125"/>
                </a:moveTo>
                <a:lnTo>
                  <a:pt x="100" y="125"/>
                </a:lnTo>
                <a:lnTo>
                  <a:pt x="100" y="122"/>
                </a:lnTo>
                <a:lnTo>
                  <a:pt x="95" y="120"/>
                </a:lnTo>
                <a:lnTo>
                  <a:pt x="91" y="122"/>
                </a:lnTo>
                <a:lnTo>
                  <a:pt x="91" y="112"/>
                </a:lnTo>
                <a:lnTo>
                  <a:pt x="79" y="112"/>
                </a:lnTo>
                <a:lnTo>
                  <a:pt x="77" y="110"/>
                </a:lnTo>
                <a:lnTo>
                  <a:pt x="77" y="106"/>
                </a:lnTo>
                <a:lnTo>
                  <a:pt x="70" y="96"/>
                </a:lnTo>
                <a:lnTo>
                  <a:pt x="68" y="82"/>
                </a:lnTo>
                <a:lnTo>
                  <a:pt x="60" y="74"/>
                </a:lnTo>
                <a:lnTo>
                  <a:pt x="47" y="74"/>
                </a:lnTo>
                <a:lnTo>
                  <a:pt x="33" y="66"/>
                </a:lnTo>
                <a:lnTo>
                  <a:pt x="23" y="66"/>
                </a:lnTo>
                <a:lnTo>
                  <a:pt x="14" y="69"/>
                </a:lnTo>
                <a:lnTo>
                  <a:pt x="4" y="69"/>
                </a:lnTo>
                <a:lnTo>
                  <a:pt x="0" y="66"/>
                </a:lnTo>
                <a:lnTo>
                  <a:pt x="9" y="60"/>
                </a:lnTo>
                <a:lnTo>
                  <a:pt x="16" y="46"/>
                </a:lnTo>
                <a:lnTo>
                  <a:pt x="14" y="43"/>
                </a:lnTo>
                <a:lnTo>
                  <a:pt x="21" y="36"/>
                </a:lnTo>
                <a:lnTo>
                  <a:pt x="23" y="26"/>
                </a:lnTo>
                <a:lnTo>
                  <a:pt x="30" y="14"/>
                </a:lnTo>
                <a:lnTo>
                  <a:pt x="37" y="6"/>
                </a:lnTo>
                <a:lnTo>
                  <a:pt x="37" y="5"/>
                </a:lnTo>
                <a:lnTo>
                  <a:pt x="46" y="0"/>
                </a:lnTo>
                <a:lnTo>
                  <a:pt x="56" y="3"/>
                </a:lnTo>
                <a:lnTo>
                  <a:pt x="70" y="0"/>
                </a:lnTo>
                <a:lnTo>
                  <a:pt x="70" y="5"/>
                </a:lnTo>
                <a:lnTo>
                  <a:pt x="72" y="6"/>
                </a:lnTo>
                <a:lnTo>
                  <a:pt x="81" y="9"/>
                </a:lnTo>
                <a:lnTo>
                  <a:pt x="85" y="5"/>
                </a:lnTo>
                <a:lnTo>
                  <a:pt x="98" y="5"/>
                </a:lnTo>
                <a:lnTo>
                  <a:pt x="103" y="0"/>
                </a:lnTo>
                <a:lnTo>
                  <a:pt x="112" y="3"/>
                </a:lnTo>
                <a:lnTo>
                  <a:pt x="114" y="6"/>
                </a:lnTo>
                <a:lnTo>
                  <a:pt x="114" y="9"/>
                </a:lnTo>
                <a:lnTo>
                  <a:pt x="117" y="17"/>
                </a:lnTo>
                <a:lnTo>
                  <a:pt x="116" y="22"/>
                </a:lnTo>
                <a:lnTo>
                  <a:pt x="120" y="31"/>
                </a:lnTo>
                <a:lnTo>
                  <a:pt x="124" y="33"/>
                </a:lnTo>
                <a:lnTo>
                  <a:pt x="128" y="33"/>
                </a:lnTo>
                <a:lnTo>
                  <a:pt x="131" y="38"/>
                </a:lnTo>
                <a:lnTo>
                  <a:pt x="126" y="52"/>
                </a:lnTo>
                <a:lnTo>
                  <a:pt x="131" y="55"/>
                </a:lnTo>
                <a:lnTo>
                  <a:pt x="134" y="62"/>
                </a:lnTo>
                <a:lnTo>
                  <a:pt x="134" y="65"/>
                </a:lnTo>
                <a:lnTo>
                  <a:pt x="138" y="66"/>
                </a:lnTo>
                <a:lnTo>
                  <a:pt x="147" y="65"/>
                </a:lnTo>
                <a:lnTo>
                  <a:pt x="149" y="60"/>
                </a:lnTo>
                <a:lnTo>
                  <a:pt x="161" y="57"/>
                </a:lnTo>
                <a:lnTo>
                  <a:pt x="168" y="55"/>
                </a:lnTo>
                <a:lnTo>
                  <a:pt x="171" y="60"/>
                </a:lnTo>
                <a:lnTo>
                  <a:pt x="178" y="60"/>
                </a:lnTo>
                <a:lnTo>
                  <a:pt x="180" y="60"/>
                </a:lnTo>
                <a:lnTo>
                  <a:pt x="176" y="65"/>
                </a:lnTo>
                <a:lnTo>
                  <a:pt x="168" y="69"/>
                </a:lnTo>
                <a:lnTo>
                  <a:pt x="166" y="74"/>
                </a:lnTo>
                <a:lnTo>
                  <a:pt x="166" y="79"/>
                </a:lnTo>
                <a:lnTo>
                  <a:pt x="153" y="88"/>
                </a:lnTo>
                <a:lnTo>
                  <a:pt x="151" y="91"/>
                </a:lnTo>
                <a:lnTo>
                  <a:pt x="145" y="91"/>
                </a:lnTo>
                <a:lnTo>
                  <a:pt x="128" y="101"/>
                </a:lnTo>
                <a:lnTo>
                  <a:pt x="105" y="122"/>
                </a:lnTo>
                <a:lnTo>
                  <a:pt x="101" y="125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746" name=""/>
          <p:cNvSpPr/>
          <p:nvPr/>
        </p:nvSpPr>
        <p:spPr>
          <a:xfrm>
            <a:off x="3911760" y="5013360"/>
            <a:ext cx="128520" cy="103320"/>
          </a:xfrm>
          <a:custGeom>
            <a:avLst/>
            <a:gdLst/>
            <a:ahLst/>
            <a:rect l="l" t="t" r="r" b="b"/>
            <a:pathLst>
              <a:path w="81" h="65">
                <a:moveTo>
                  <a:pt x="2" y="41"/>
                </a:moveTo>
                <a:lnTo>
                  <a:pt x="6" y="46"/>
                </a:lnTo>
                <a:lnTo>
                  <a:pt x="12" y="46"/>
                </a:lnTo>
                <a:lnTo>
                  <a:pt x="14" y="46"/>
                </a:lnTo>
                <a:lnTo>
                  <a:pt x="10" y="51"/>
                </a:lnTo>
                <a:lnTo>
                  <a:pt x="2" y="55"/>
                </a:lnTo>
                <a:lnTo>
                  <a:pt x="0" y="60"/>
                </a:lnTo>
                <a:lnTo>
                  <a:pt x="0" y="65"/>
                </a:lnTo>
                <a:lnTo>
                  <a:pt x="3" y="65"/>
                </a:lnTo>
                <a:lnTo>
                  <a:pt x="3" y="62"/>
                </a:lnTo>
                <a:lnTo>
                  <a:pt x="2" y="57"/>
                </a:lnTo>
                <a:lnTo>
                  <a:pt x="3" y="57"/>
                </a:lnTo>
                <a:lnTo>
                  <a:pt x="8" y="55"/>
                </a:lnTo>
                <a:lnTo>
                  <a:pt x="12" y="57"/>
                </a:lnTo>
                <a:lnTo>
                  <a:pt x="19" y="52"/>
                </a:lnTo>
                <a:lnTo>
                  <a:pt x="27" y="55"/>
                </a:lnTo>
                <a:lnTo>
                  <a:pt x="31" y="55"/>
                </a:lnTo>
                <a:lnTo>
                  <a:pt x="31" y="51"/>
                </a:lnTo>
                <a:lnTo>
                  <a:pt x="33" y="51"/>
                </a:lnTo>
                <a:lnTo>
                  <a:pt x="38" y="55"/>
                </a:lnTo>
                <a:lnTo>
                  <a:pt x="41" y="55"/>
                </a:lnTo>
                <a:lnTo>
                  <a:pt x="58" y="51"/>
                </a:lnTo>
                <a:lnTo>
                  <a:pt x="60" y="43"/>
                </a:lnTo>
                <a:lnTo>
                  <a:pt x="77" y="32"/>
                </a:lnTo>
                <a:lnTo>
                  <a:pt x="77" y="22"/>
                </a:lnTo>
                <a:lnTo>
                  <a:pt x="81" y="10"/>
                </a:lnTo>
                <a:lnTo>
                  <a:pt x="64" y="8"/>
                </a:lnTo>
                <a:lnTo>
                  <a:pt x="62" y="0"/>
                </a:lnTo>
                <a:lnTo>
                  <a:pt x="60" y="0"/>
                </a:lnTo>
                <a:lnTo>
                  <a:pt x="55" y="5"/>
                </a:lnTo>
                <a:lnTo>
                  <a:pt x="52" y="22"/>
                </a:lnTo>
                <a:lnTo>
                  <a:pt x="33" y="32"/>
                </a:lnTo>
                <a:lnTo>
                  <a:pt x="19" y="32"/>
                </a:lnTo>
                <a:lnTo>
                  <a:pt x="2" y="41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1747" name=""/>
          <p:cNvGrpSpPr/>
          <p:nvPr/>
        </p:nvGrpSpPr>
        <p:grpSpPr>
          <a:xfrm>
            <a:off x="3911760" y="5013360"/>
            <a:ext cx="128520" cy="103320"/>
            <a:chOff x="3911760" y="5013360"/>
            <a:chExt cx="128520" cy="103320"/>
          </a:xfrm>
        </p:grpSpPr>
        <p:sp>
          <p:nvSpPr>
            <p:cNvPr id="1748" name=""/>
            <p:cNvSpPr/>
            <p:nvPr/>
          </p:nvSpPr>
          <p:spPr>
            <a:xfrm>
              <a:off x="3911760" y="5013360"/>
              <a:ext cx="128520" cy="103320"/>
            </a:xfrm>
            <a:custGeom>
              <a:avLst/>
              <a:gdLst/>
              <a:ahLst/>
              <a:rect l="l" t="t" r="r" b="b"/>
              <a:pathLst>
                <a:path w="81" h="65">
                  <a:moveTo>
                    <a:pt x="2" y="41"/>
                  </a:moveTo>
                  <a:lnTo>
                    <a:pt x="6" y="46"/>
                  </a:lnTo>
                  <a:lnTo>
                    <a:pt x="12" y="46"/>
                  </a:lnTo>
                  <a:lnTo>
                    <a:pt x="14" y="46"/>
                  </a:lnTo>
                  <a:lnTo>
                    <a:pt x="10" y="51"/>
                  </a:lnTo>
                  <a:lnTo>
                    <a:pt x="2" y="55"/>
                  </a:lnTo>
                  <a:lnTo>
                    <a:pt x="0" y="60"/>
                  </a:lnTo>
                  <a:lnTo>
                    <a:pt x="0" y="65"/>
                  </a:lnTo>
                  <a:lnTo>
                    <a:pt x="3" y="65"/>
                  </a:lnTo>
                  <a:lnTo>
                    <a:pt x="3" y="62"/>
                  </a:lnTo>
                  <a:lnTo>
                    <a:pt x="2" y="57"/>
                  </a:lnTo>
                  <a:lnTo>
                    <a:pt x="3" y="57"/>
                  </a:lnTo>
                  <a:lnTo>
                    <a:pt x="8" y="55"/>
                  </a:lnTo>
                  <a:lnTo>
                    <a:pt x="12" y="57"/>
                  </a:lnTo>
                  <a:lnTo>
                    <a:pt x="19" y="52"/>
                  </a:lnTo>
                  <a:lnTo>
                    <a:pt x="27" y="55"/>
                  </a:lnTo>
                  <a:lnTo>
                    <a:pt x="31" y="55"/>
                  </a:lnTo>
                  <a:lnTo>
                    <a:pt x="31" y="51"/>
                  </a:lnTo>
                  <a:lnTo>
                    <a:pt x="33" y="51"/>
                  </a:lnTo>
                  <a:lnTo>
                    <a:pt x="38" y="55"/>
                  </a:lnTo>
                  <a:lnTo>
                    <a:pt x="41" y="55"/>
                  </a:lnTo>
                  <a:lnTo>
                    <a:pt x="58" y="51"/>
                  </a:lnTo>
                  <a:lnTo>
                    <a:pt x="60" y="43"/>
                  </a:lnTo>
                  <a:lnTo>
                    <a:pt x="77" y="32"/>
                  </a:lnTo>
                  <a:lnTo>
                    <a:pt x="77" y="22"/>
                  </a:lnTo>
                  <a:lnTo>
                    <a:pt x="81" y="10"/>
                  </a:lnTo>
                  <a:lnTo>
                    <a:pt x="64" y="8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5" y="5"/>
                  </a:lnTo>
                  <a:lnTo>
                    <a:pt x="52" y="22"/>
                  </a:lnTo>
                  <a:lnTo>
                    <a:pt x="33" y="32"/>
                  </a:lnTo>
                  <a:lnTo>
                    <a:pt x="19" y="32"/>
                  </a:lnTo>
                  <a:lnTo>
                    <a:pt x="2" y="41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749" name=""/>
            <p:cNvSpPr/>
            <p:nvPr/>
          </p:nvSpPr>
          <p:spPr>
            <a:xfrm>
              <a:off x="3911760" y="5013360"/>
              <a:ext cx="128520" cy="103320"/>
            </a:xfrm>
            <a:custGeom>
              <a:avLst/>
              <a:gdLst/>
              <a:ahLst/>
              <a:rect l="l" t="t" r="r" b="b"/>
              <a:pathLst>
                <a:path w="81" h="65">
                  <a:moveTo>
                    <a:pt x="2" y="41"/>
                  </a:moveTo>
                  <a:lnTo>
                    <a:pt x="6" y="46"/>
                  </a:lnTo>
                  <a:lnTo>
                    <a:pt x="12" y="46"/>
                  </a:lnTo>
                  <a:lnTo>
                    <a:pt x="14" y="46"/>
                  </a:lnTo>
                  <a:lnTo>
                    <a:pt x="10" y="51"/>
                  </a:lnTo>
                  <a:lnTo>
                    <a:pt x="2" y="55"/>
                  </a:lnTo>
                  <a:lnTo>
                    <a:pt x="0" y="60"/>
                  </a:lnTo>
                  <a:lnTo>
                    <a:pt x="0" y="65"/>
                  </a:lnTo>
                  <a:lnTo>
                    <a:pt x="3" y="65"/>
                  </a:lnTo>
                  <a:lnTo>
                    <a:pt x="3" y="62"/>
                  </a:lnTo>
                  <a:lnTo>
                    <a:pt x="2" y="57"/>
                  </a:lnTo>
                  <a:lnTo>
                    <a:pt x="3" y="57"/>
                  </a:lnTo>
                  <a:lnTo>
                    <a:pt x="8" y="55"/>
                  </a:lnTo>
                  <a:lnTo>
                    <a:pt x="12" y="57"/>
                  </a:lnTo>
                  <a:lnTo>
                    <a:pt x="19" y="52"/>
                  </a:lnTo>
                  <a:lnTo>
                    <a:pt x="27" y="55"/>
                  </a:lnTo>
                  <a:lnTo>
                    <a:pt x="31" y="55"/>
                  </a:lnTo>
                  <a:lnTo>
                    <a:pt x="31" y="51"/>
                  </a:lnTo>
                  <a:lnTo>
                    <a:pt x="33" y="51"/>
                  </a:lnTo>
                  <a:lnTo>
                    <a:pt x="38" y="55"/>
                  </a:lnTo>
                  <a:lnTo>
                    <a:pt x="41" y="55"/>
                  </a:lnTo>
                  <a:lnTo>
                    <a:pt x="58" y="51"/>
                  </a:lnTo>
                  <a:lnTo>
                    <a:pt x="60" y="43"/>
                  </a:lnTo>
                  <a:lnTo>
                    <a:pt x="77" y="32"/>
                  </a:lnTo>
                  <a:lnTo>
                    <a:pt x="77" y="22"/>
                  </a:lnTo>
                  <a:lnTo>
                    <a:pt x="81" y="10"/>
                  </a:lnTo>
                  <a:lnTo>
                    <a:pt x="64" y="8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5" y="5"/>
                  </a:lnTo>
                  <a:lnTo>
                    <a:pt x="52" y="22"/>
                  </a:lnTo>
                  <a:lnTo>
                    <a:pt x="33" y="32"/>
                  </a:lnTo>
                  <a:lnTo>
                    <a:pt x="19" y="32"/>
                  </a:lnTo>
                  <a:lnTo>
                    <a:pt x="2" y="41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1750" name=""/>
          <p:cNvSpPr/>
          <p:nvPr/>
        </p:nvSpPr>
        <p:spPr>
          <a:xfrm>
            <a:off x="3603600" y="5095800"/>
            <a:ext cx="206280" cy="154080"/>
          </a:xfrm>
          <a:custGeom>
            <a:avLst/>
            <a:gdLst/>
            <a:ahLst/>
            <a:rect l="l" t="t" r="r" b="b"/>
            <a:pathLst>
              <a:path w="130" h="97">
                <a:moveTo>
                  <a:pt x="120" y="80"/>
                </a:moveTo>
                <a:lnTo>
                  <a:pt x="113" y="78"/>
                </a:lnTo>
                <a:lnTo>
                  <a:pt x="101" y="84"/>
                </a:lnTo>
                <a:lnTo>
                  <a:pt x="97" y="82"/>
                </a:lnTo>
                <a:lnTo>
                  <a:pt x="91" y="80"/>
                </a:lnTo>
                <a:lnTo>
                  <a:pt x="85" y="82"/>
                </a:lnTo>
                <a:lnTo>
                  <a:pt x="80" y="82"/>
                </a:lnTo>
                <a:lnTo>
                  <a:pt x="76" y="87"/>
                </a:lnTo>
                <a:lnTo>
                  <a:pt x="68" y="89"/>
                </a:lnTo>
                <a:lnTo>
                  <a:pt x="66" y="92"/>
                </a:lnTo>
                <a:lnTo>
                  <a:pt x="66" y="94"/>
                </a:lnTo>
                <a:lnTo>
                  <a:pt x="64" y="97"/>
                </a:lnTo>
                <a:lnTo>
                  <a:pt x="52" y="94"/>
                </a:lnTo>
                <a:lnTo>
                  <a:pt x="42" y="92"/>
                </a:lnTo>
                <a:lnTo>
                  <a:pt x="26" y="92"/>
                </a:lnTo>
                <a:lnTo>
                  <a:pt x="19" y="92"/>
                </a:lnTo>
                <a:lnTo>
                  <a:pt x="14" y="80"/>
                </a:lnTo>
                <a:lnTo>
                  <a:pt x="10" y="78"/>
                </a:lnTo>
                <a:lnTo>
                  <a:pt x="4" y="80"/>
                </a:lnTo>
                <a:lnTo>
                  <a:pt x="0" y="78"/>
                </a:lnTo>
                <a:lnTo>
                  <a:pt x="2" y="63"/>
                </a:lnTo>
                <a:lnTo>
                  <a:pt x="4" y="51"/>
                </a:lnTo>
                <a:lnTo>
                  <a:pt x="4" y="48"/>
                </a:lnTo>
                <a:lnTo>
                  <a:pt x="4" y="41"/>
                </a:lnTo>
                <a:lnTo>
                  <a:pt x="8" y="37"/>
                </a:lnTo>
                <a:lnTo>
                  <a:pt x="8" y="24"/>
                </a:lnTo>
                <a:lnTo>
                  <a:pt x="14" y="18"/>
                </a:lnTo>
                <a:lnTo>
                  <a:pt x="14" y="13"/>
                </a:lnTo>
                <a:lnTo>
                  <a:pt x="29" y="0"/>
                </a:lnTo>
                <a:lnTo>
                  <a:pt x="33" y="3"/>
                </a:lnTo>
                <a:lnTo>
                  <a:pt x="43" y="3"/>
                </a:lnTo>
                <a:lnTo>
                  <a:pt x="52" y="0"/>
                </a:lnTo>
                <a:lnTo>
                  <a:pt x="62" y="0"/>
                </a:lnTo>
                <a:lnTo>
                  <a:pt x="76" y="8"/>
                </a:lnTo>
                <a:lnTo>
                  <a:pt x="89" y="8"/>
                </a:lnTo>
                <a:lnTo>
                  <a:pt x="97" y="15"/>
                </a:lnTo>
                <a:lnTo>
                  <a:pt x="99" y="29"/>
                </a:lnTo>
                <a:lnTo>
                  <a:pt x="106" y="40"/>
                </a:lnTo>
                <a:lnTo>
                  <a:pt x="106" y="43"/>
                </a:lnTo>
                <a:lnTo>
                  <a:pt x="108" y="46"/>
                </a:lnTo>
                <a:lnTo>
                  <a:pt x="120" y="46"/>
                </a:lnTo>
                <a:lnTo>
                  <a:pt x="120" y="56"/>
                </a:lnTo>
                <a:lnTo>
                  <a:pt x="124" y="54"/>
                </a:lnTo>
                <a:lnTo>
                  <a:pt x="129" y="56"/>
                </a:lnTo>
                <a:lnTo>
                  <a:pt x="129" y="59"/>
                </a:lnTo>
                <a:lnTo>
                  <a:pt x="130" y="59"/>
                </a:lnTo>
                <a:lnTo>
                  <a:pt x="129" y="63"/>
                </a:lnTo>
                <a:lnTo>
                  <a:pt x="122" y="63"/>
                </a:lnTo>
                <a:lnTo>
                  <a:pt x="118" y="65"/>
                </a:lnTo>
                <a:lnTo>
                  <a:pt x="118" y="68"/>
                </a:lnTo>
                <a:lnTo>
                  <a:pt x="122" y="70"/>
                </a:lnTo>
                <a:lnTo>
                  <a:pt x="120" y="80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1751" name=""/>
          <p:cNvGrpSpPr/>
          <p:nvPr/>
        </p:nvGrpSpPr>
        <p:grpSpPr>
          <a:xfrm>
            <a:off x="3603600" y="5095800"/>
            <a:ext cx="206280" cy="154080"/>
            <a:chOff x="3603600" y="5095800"/>
            <a:chExt cx="206280" cy="154080"/>
          </a:xfrm>
        </p:grpSpPr>
        <p:sp>
          <p:nvSpPr>
            <p:cNvPr id="1752" name=""/>
            <p:cNvSpPr/>
            <p:nvPr/>
          </p:nvSpPr>
          <p:spPr>
            <a:xfrm>
              <a:off x="3603600" y="5095800"/>
              <a:ext cx="206280" cy="154080"/>
            </a:xfrm>
            <a:custGeom>
              <a:avLst/>
              <a:gdLst/>
              <a:ahLst/>
              <a:rect l="l" t="t" r="r" b="b"/>
              <a:pathLst>
                <a:path w="130" h="97">
                  <a:moveTo>
                    <a:pt x="120" y="80"/>
                  </a:moveTo>
                  <a:lnTo>
                    <a:pt x="113" y="78"/>
                  </a:lnTo>
                  <a:lnTo>
                    <a:pt x="101" y="84"/>
                  </a:lnTo>
                  <a:lnTo>
                    <a:pt x="97" y="82"/>
                  </a:lnTo>
                  <a:lnTo>
                    <a:pt x="91" y="80"/>
                  </a:lnTo>
                  <a:lnTo>
                    <a:pt x="85" y="82"/>
                  </a:lnTo>
                  <a:lnTo>
                    <a:pt x="80" y="82"/>
                  </a:lnTo>
                  <a:lnTo>
                    <a:pt x="76" y="87"/>
                  </a:lnTo>
                  <a:lnTo>
                    <a:pt x="68" y="89"/>
                  </a:lnTo>
                  <a:lnTo>
                    <a:pt x="66" y="92"/>
                  </a:lnTo>
                  <a:lnTo>
                    <a:pt x="66" y="94"/>
                  </a:lnTo>
                  <a:lnTo>
                    <a:pt x="64" y="97"/>
                  </a:lnTo>
                  <a:lnTo>
                    <a:pt x="52" y="94"/>
                  </a:lnTo>
                  <a:lnTo>
                    <a:pt x="42" y="92"/>
                  </a:lnTo>
                  <a:lnTo>
                    <a:pt x="26" y="92"/>
                  </a:lnTo>
                  <a:lnTo>
                    <a:pt x="19" y="92"/>
                  </a:lnTo>
                  <a:lnTo>
                    <a:pt x="14" y="80"/>
                  </a:lnTo>
                  <a:lnTo>
                    <a:pt x="10" y="78"/>
                  </a:lnTo>
                  <a:lnTo>
                    <a:pt x="4" y="80"/>
                  </a:lnTo>
                  <a:lnTo>
                    <a:pt x="0" y="78"/>
                  </a:lnTo>
                  <a:lnTo>
                    <a:pt x="2" y="63"/>
                  </a:lnTo>
                  <a:lnTo>
                    <a:pt x="4" y="51"/>
                  </a:lnTo>
                  <a:lnTo>
                    <a:pt x="4" y="48"/>
                  </a:lnTo>
                  <a:lnTo>
                    <a:pt x="4" y="41"/>
                  </a:lnTo>
                  <a:lnTo>
                    <a:pt x="8" y="37"/>
                  </a:lnTo>
                  <a:lnTo>
                    <a:pt x="8" y="24"/>
                  </a:lnTo>
                  <a:lnTo>
                    <a:pt x="14" y="18"/>
                  </a:lnTo>
                  <a:lnTo>
                    <a:pt x="14" y="13"/>
                  </a:lnTo>
                  <a:lnTo>
                    <a:pt x="29" y="0"/>
                  </a:lnTo>
                  <a:lnTo>
                    <a:pt x="33" y="3"/>
                  </a:lnTo>
                  <a:lnTo>
                    <a:pt x="43" y="3"/>
                  </a:lnTo>
                  <a:lnTo>
                    <a:pt x="52" y="0"/>
                  </a:lnTo>
                  <a:lnTo>
                    <a:pt x="62" y="0"/>
                  </a:lnTo>
                  <a:lnTo>
                    <a:pt x="76" y="8"/>
                  </a:lnTo>
                  <a:lnTo>
                    <a:pt x="89" y="8"/>
                  </a:lnTo>
                  <a:lnTo>
                    <a:pt x="97" y="15"/>
                  </a:lnTo>
                  <a:lnTo>
                    <a:pt x="99" y="29"/>
                  </a:lnTo>
                  <a:lnTo>
                    <a:pt x="106" y="40"/>
                  </a:lnTo>
                  <a:lnTo>
                    <a:pt x="106" y="43"/>
                  </a:lnTo>
                  <a:lnTo>
                    <a:pt x="108" y="46"/>
                  </a:lnTo>
                  <a:lnTo>
                    <a:pt x="120" y="46"/>
                  </a:lnTo>
                  <a:lnTo>
                    <a:pt x="120" y="56"/>
                  </a:lnTo>
                  <a:lnTo>
                    <a:pt x="124" y="54"/>
                  </a:lnTo>
                  <a:lnTo>
                    <a:pt x="129" y="56"/>
                  </a:lnTo>
                  <a:lnTo>
                    <a:pt x="129" y="59"/>
                  </a:lnTo>
                  <a:lnTo>
                    <a:pt x="130" y="59"/>
                  </a:lnTo>
                  <a:lnTo>
                    <a:pt x="129" y="63"/>
                  </a:lnTo>
                  <a:lnTo>
                    <a:pt x="122" y="63"/>
                  </a:lnTo>
                  <a:lnTo>
                    <a:pt x="118" y="65"/>
                  </a:lnTo>
                  <a:lnTo>
                    <a:pt x="118" y="68"/>
                  </a:lnTo>
                  <a:lnTo>
                    <a:pt x="122" y="70"/>
                  </a:lnTo>
                  <a:lnTo>
                    <a:pt x="120" y="80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753" name=""/>
            <p:cNvSpPr/>
            <p:nvPr/>
          </p:nvSpPr>
          <p:spPr>
            <a:xfrm>
              <a:off x="3603600" y="5095800"/>
              <a:ext cx="206280" cy="154080"/>
            </a:xfrm>
            <a:custGeom>
              <a:avLst/>
              <a:gdLst/>
              <a:ahLst/>
              <a:rect l="l" t="t" r="r" b="b"/>
              <a:pathLst>
                <a:path w="130" h="97">
                  <a:moveTo>
                    <a:pt x="120" y="80"/>
                  </a:moveTo>
                  <a:lnTo>
                    <a:pt x="113" y="78"/>
                  </a:lnTo>
                  <a:lnTo>
                    <a:pt x="101" y="84"/>
                  </a:lnTo>
                  <a:lnTo>
                    <a:pt x="97" y="82"/>
                  </a:lnTo>
                  <a:lnTo>
                    <a:pt x="91" y="80"/>
                  </a:lnTo>
                  <a:lnTo>
                    <a:pt x="85" y="82"/>
                  </a:lnTo>
                  <a:lnTo>
                    <a:pt x="80" y="82"/>
                  </a:lnTo>
                  <a:lnTo>
                    <a:pt x="76" y="87"/>
                  </a:lnTo>
                  <a:lnTo>
                    <a:pt x="68" y="89"/>
                  </a:lnTo>
                  <a:lnTo>
                    <a:pt x="66" y="92"/>
                  </a:lnTo>
                  <a:lnTo>
                    <a:pt x="66" y="94"/>
                  </a:lnTo>
                  <a:lnTo>
                    <a:pt x="64" y="97"/>
                  </a:lnTo>
                  <a:lnTo>
                    <a:pt x="52" y="94"/>
                  </a:lnTo>
                  <a:lnTo>
                    <a:pt x="42" y="92"/>
                  </a:lnTo>
                  <a:lnTo>
                    <a:pt x="26" y="92"/>
                  </a:lnTo>
                  <a:lnTo>
                    <a:pt x="19" y="92"/>
                  </a:lnTo>
                  <a:lnTo>
                    <a:pt x="14" y="80"/>
                  </a:lnTo>
                  <a:lnTo>
                    <a:pt x="10" y="78"/>
                  </a:lnTo>
                  <a:lnTo>
                    <a:pt x="4" y="80"/>
                  </a:lnTo>
                  <a:lnTo>
                    <a:pt x="0" y="78"/>
                  </a:lnTo>
                  <a:lnTo>
                    <a:pt x="2" y="63"/>
                  </a:lnTo>
                  <a:lnTo>
                    <a:pt x="4" y="51"/>
                  </a:lnTo>
                  <a:lnTo>
                    <a:pt x="4" y="48"/>
                  </a:lnTo>
                  <a:lnTo>
                    <a:pt x="4" y="41"/>
                  </a:lnTo>
                  <a:lnTo>
                    <a:pt x="8" y="37"/>
                  </a:lnTo>
                  <a:lnTo>
                    <a:pt x="8" y="24"/>
                  </a:lnTo>
                  <a:lnTo>
                    <a:pt x="14" y="18"/>
                  </a:lnTo>
                  <a:lnTo>
                    <a:pt x="14" y="13"/>
                  </a:lnTo>
                  <a:lnTo>
                    <a:pt x="29" y="0"/>
                  </a:lnTo>
                  <a:lnTo>
                    <a:pt x="33" y="3"/>
                  </a:lnTo>
                  <a:lnTo>
                    <a:pt x="43" y="3"/>
                  </a:lnTo>
                  <a:lnTo>
                    <a:pt x="52" y="0"/>
                  </a:lnTo>
                  <a:lnTo>
                    <a:pt x="62" y="0"/>
                  </a:lnTo>
                  <a:lnTo>
                    <a:pt x="76" y="8"/>
                  </a:lnTo>
                  <a:lnTo>
                    <a:pt x="89" y="8"/>
                  </a:lnTo>
                  <a:lnTo>
                    <a:pt x="97" y="15"/>
                  </a:lnTo>
                  <a:lnTo>
                    <a:pt x="99" y="29"/>
                  </a:lnTo>
                  <a:lnTo>
                    <a:pt x="106" y="40"/>
                  </a:lnTo>
                  <a:lnTo>
                    <a:pt x="106" y="43"/>
                  </a:lnTo>
                  <a:lnTo>
                    <a:pt x="108" y="46"/>
                  </a:lnTo>
                  <a:lnTo>
                    <a:pt x="120" y="46"/>
                  </a:lnTo>
                  <a:lnTo>
                    <a:pt x="120" y="56"/>
                  </a:lnTo>
                  <a:lnTo>
                    <a:pt x="124" y="54"/>
                  </a:lnTo>
                  <a:lnTo>
                    <a:pt x="129" y="56"/>
                  </a:lnTo>
                  <a:lnTo>
                    <a:pt x="129" y="59"/>
                  </a:lnTo>
                  <a:lnTo>
                    <a:pt x="130" y="59"/>
                  </a:lnTo>
                  <a:lnTo>
                    <a:pt x="129" y="63"/>
                  </a:lnTo>
                  <a:lnTo>
                    <a:pt x="122" y="63"/>
                  </a:lnTo>
                  <a:lnTo>
                    <a:pt x="118" y="65"/>
                  </a:lnTo>
                  <a:lnTo>
                    <a:pt x="118" y="68"/>
                  </a:lnTo>
                  <a:lnTo>
                    <a:pt x="122" y="70"/>
                  </a:lnTo>
                  <a:lnTo>
                    <a:pt x="120" y="80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1754" name=""/>
          <p:cNvSpPr/>
          <p:nvPr/>
        </p:nvSpPr>
        <p:spPr>
          <a:xfrm>
            <a:off x="3633840" y="5219640"/>
            <a:ext cx="160200" cy="130320"/>
          </a:xfrm>
          <a:custGeom>
            <a:avLst/>
            <a:gdLst/>
            <a:ahLst/>
            <a:rect l="l" t="t" r="r" b="b"/>
            <a:pathLst>
              <a:path w="101" h="82">
                <a:moveTo>
                  <a:pt x="0" y="36"/>
                </a:moveTo>
                <a:lnTo>
                  <a:pt x="2" y="26"/>
                </a:lnTo>
                <a:lnTo>
                  <a:pt x="0" y="14"/>
                </a:lnTo>
                <a:lnTo>
                  <a:pt x="8" y="14"/>
                </a:lnTo>
                <a:lnTo>
                  <a:pt x="23" y="14"/>
                </a:lnTo>
                <a:lnTo>
                  <a:pt x="33" y="17"/>
                </a:lnTo>
                <a:lnTo>
                  <a:pt x="45" y="19"/>
                </a:lnTo>
                <a:lnTo>
                  <a:pt x="47" y="17"/>
                </a:lnTo>
                <a:lnTo>
                  <a:pt x="47" y="14"/>
                </a:lnTo>
                <a:lnTo>
                  <a:pt x="49" y="12"/>
                </a:lnTo>
                <a:lnTo>
                  <a:pt x="57" y="9"/>
                </a:lnTo>
                <a:lnTo>
                  <a:pt x="61" y="4"/>
                </a:lnTo>
                <a:lnTo>
                  <a:pt x="66" y="4"/>
                </a:lnTo>
                <a:lnTo>
                  <a:pt x="72" y="3"/>
                </a:lnTo>
                <a:lnTo>
                  <a:pt x="78" y="4"/>
                </a:lnTo>
                <a:lnTo>
                  <a:pt x="82" y="6"/>
                </a:lnTo>
                <a:lnTo>
                  <a:pt x="94" y="0"/>
                </a:lnTo>
                <a:lnTo>
                  <a:pt x="101" y="3"/>
                </a:lnTo>
                <a:lnTo>
                  <a:pt x="101" y="4"/>
                </a:lnTo>
                <a:lnTo>
                  <a:pt x="99" y="9"/>
                </a:lnTo>
                <a:lnTo>
                  <a:pt x="101" y="14"/>
                </a:lnTo>
                <a:lnTo>
                  <a:pt x="101" y="24"/>
                </a:lnTo>
                <a:lnTo>
                  <a:pt x="101" y="33"/>
                </a:lnTo>
                <a:lnTo>
                  <a:pt x="101" y="44"/>
                </a:lnTo>
                <a:lnTo>
                  <a:pt x="101" y="58"/>
                </a:lnTo>
                <a:lnTo>
                  <a:pt x="99" y="63"/>
                </a:lnTo>
                <a:lnTo>
                  <a:pt x="99" y="64"/>
                </a:lnTo>
                <a:lnTo>
                  <a:pt x="82" y="82"/>
                </a:lnTo>
                <a:lnTo>
                  <a:pt x="78" y="79"/>
                </a:lnTo>
                <a:lnTo>
                  <a:pt x="75" y="82"/>
                </a:lnTo>
                <a:lnTo>
                  <a:pt x="72" y="79"/>
                </a:lnTo>
                <a:lnTo>
                  <a:pt x="76" y="74"/>
                </a:lnTo>
                <a:lnTo>
                  <a:pt x="76" y="72"/>
                </a:lnTo>
                <a:lnTo>
                  <a:pt x="80" y="64"/>
                </a:lnTo>
                <a:lnTo>
                  <a:pt x="80" y="63"/>
                </a:lnTo>
                <a:lnTo>
                  <a:pt x="68" y="63"/>
                </a:lnTo>
                <a:lnTo>
                  <a:pt x="59" y="55"/>
                </a:lnTo>
                <a:lnTo>
                  <a:pt x="49" y="45"/>
                </a:lnTo>
                <a:lnTo>
                  <a:pt x="37" y="38"/>
                </a:lnTo>
                <a:lnTo>
                  <a:pt x="33" y="36"/>
                </a:lnTo>
                <a:lnTo>
                  <a:pt x="4" y="33"/>
                </a:lnTo>
                <a:lnTo>
                  <a:pt x="0" y="36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1755" name=""/>
          <p:cNvGrpSpPr/>
          <p:nvPr/>
        </p:nvGrpSpPr>
        <p:grpSpPr>
          <a:xfrm>
            <a:off x="3633840" y="5219640"/>
            <a:ext cx="160200" cy="130320"/>
            <a:chOff x="3633840" y="5219640"/>
            <a:chExt cx="160200" cy="130320"/>
          </a:xfrm>
        </p:grpSpPr>
        <p:sp>
          <p:nvSpPr>
            <p:cNvPr id="1756" name=""/>
            <p:cNvSpPr/>
            <p:nvPr/>
          </p:nvSpPr>
          <p:spPr>
            <a:xfrm>
              <a:off x="3633840" y="5219640"/>
              <a:ext cx="160200" cy="130320"/>
            </a:xfrm>
            <a:custGeom>
              <a:avLst/>
              <a:gdLst/>
              <a:ahLst/>
              <a:rect l="l" t="t" r="r" b="b"/>
              <a:pathLst>
                <a:path w="101" h="82">
                  <a:moveTo>
                    <a:pt x="0" y="36"/>
                  </a:moveTo>
                  <a:lnTo>
                    <a:pt x="2" y="26"/>
                  </a:lnTo>
                  <a:lnTo>
                    <a:pt x="0" y="14"/>
                  </a:lnTo>
                  <a:lnTo>
                    <a:pt x="8" y="14"/>
                  </a:lnTo>
                  <a:lnTo>
                    <a:pt x="23" y="14"/>
                  </a:lnTo>
                  <a:lnTo>
                    <a:pt x="33" y="17"/>
                  </a:lnTo>
                  <a:lnTo>
                    <a:pt x="45" y="19"/>
                  </a:lnTo>
                  <a:lnTo>
                    <a:pt x="47" y="17"/>
                  </a:lnTo>
                  <a:lnTo>
                    <a:pt x="47" y="14"/>
                  </a:lnTo>
                  <a:lnTo>
                    <a:pt x="49" y="12"/>
                  </a:lnTo>
                  <a:lnTo>
                    <a:pt x="57" y="9"/>
                  </a:lnTo>
                  <a:lnTo>
                    <a:pt x="61" y="4"/>
                  </a:lnTo>
                  <a:lnTo>
                    <a:pt x="66" y="4"/>
                  </a:lnTo>
                  <a:lnTo>
                    <a:pt x="72" y="3"/>
                  </a:lnTo>
                  <a:lnTo>
                    <a:pt x="78" y="4"/>
                  </a:lnTo>
                  <a:lnTo>
                    <a:pt x="82" y="6"/>
                  </a:lnTo>
                  <a:lnTo>
                    <a:pt x="94" y="0"/>
                  </a:lnTo>
                  <a:lnTo>
                    <a:pt x="101" y="3"/>
                  </a:lnTo>
                  <a:lnTo>
                    <a:pt x="101" y="4"/>
                  </a:lnTo>
                  <a:lnTo>
                    <a:pt x="99" y="9"/>
                  </a:lnTo>
                  <a:lnTo>
                    <a:pt x="101" y="14"/>
                  </a:lnTo>
                  <a:lnTo>
                    <a:pt x="101" y="24"/>
                  </a:lnTo>
                  <a:lnTo>
                    <a:pt x="101" y="33"/>
                  </a:lnTo>
                  <a:lnTo>
                    <a:pt x="101" y="44"/>
                  </a:lnTo>
                  <a:lnTo>
                    <a:pt x="101" y="58"/>
                  </a:lnTo>
                  <a:lnTo>
                    <a:pt x="99" y="63"/>
                  </a:lnTo>
                  <a:lnTo>
                    <a:pt x="99" y="64"/>
                  </a:lnTo>
                  <a:lnTo>
                    <a:pt x="82" y="82"/>
                  </a:lnTo>
                  <a:lnTo>
                    <a:pt x="78" y="79"/>
                  </a:lnTo>
                  <a:lnTo>
                    <a:pt x="75" y="82"/>
                  </a:lnTo>
                  <a:lnTo>
                    <a:pt x="72" y="79"/>
                  </a:lnTo>
                  <a:lnTo>
                    <a:pt x="76" y="74"/>
                  </a:lnTo>
                  <a:lnTo>
                    <a:pt x="76" y="72"/>
                  </a:lnTo>
                  <a:lnTo>
                    <a:pt x="80" y="64"/>
                  </a:lnTo>
                  <a:lnTo>
                    <a:pt x="80" y="63"/>
                  </a:lnTo>
                  <a:lnTo>
                    <a:pt x="68" y="63"/>
                  </a:lnTo>
                  <a:lnTo>
                    <a:pt x="59" y="55"/>
                  </a:lnTo>
                  <a:lnTo>
                    <a:pt x="49" y="45"/>
                  </a:lnTo>
                  <a:lnTo>
                    <a:pt x="37" y="38"/>
                  </a:lnTo>
                  <a:lnTo>
                    <a:pt x="33" y="36"/>
                  </a:lnTo>
                  <a:lnTo>
                    <a:pt x="4" y="33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757" name=""/>
            <p:cNvSpPr/>
            <p:nvPr/>
          </p:nvSpPr>
          <p:spPr>
            <a:xfrm>
              <a:off x="3633840" y="5219640"/>
              <a:ext cx="160200" cy="130320"/>
            </a:xfrm>
            <a:custGeom>
              <a:avLst/>
              <a:gdLst/>
              <a:ahLst/>
              <a:rect l="l" t="t" r="r" b="b"/>
              <a:pathLst>
                <a:path w="101" h="82">
                  <a:moveTo>
                    <a:pt x="0" y="36"/>
                  </a:moveTo>
                  <a:lnTo>
                    <a:pt x="2" y="26"/>
                  </a:lnTo>
                  <a:lnTo>
                    <a:pt x="0" y="14"/>
                  </a:lnTo>
                  <a:lnTo>
                    <a:pt x="8" y="14"/>
                  </a:lnTo>
                  <a:lnTo>
                    <a:pt x="23" y="14"/>
                  </a:lnTo>
                  <a:lnTo>
                    <a:pt x="33" y="17"/>
                  </a:lnTo>
                  <a:lnTo>
                    <a:pt x="45" y="19"/>
                  </a:lnTo>
                  <a:lnTo>
                    <a:pt x="47" y="17"/>
                  </a:lnTo>
                  <a:lnTo>
                    <a:pt x="47" y="14"/>
                  </a:lnTo>
                  <a:lnTo>
                    <a:pt x="49" y="12"/>
                  </a:lnTo>
                  <a:lnTo>
                    <a:pt x="57" y="9"/>
                  </a:lnTo>
                  <a:lnTo>
                    <a:pt x="61" y="4"/>
                  </a:lnTo>
                  <a:lnTo>
                    <a:pt x="66" y="4"/>
                  </a:lnTo>
                  <a:lnTo>
                    <a:pt x="72" y="3"/>
                  </a:lnTo>
                  <a:lnTo>
                    <a:pt x="78" y="4"/>
                  </a:lnTo>
                  <a:lnTo>
                    <a:pt x="82" y="6"/>
                  </a:lnTo>
                  <a:lnTo>
                    <a:pt x="94" y="0"/>
                  </a:lnTo>
                  <a:lnTo>
                    <a:pt x="101" y="3"/>
                  </a:lnTo>
                  <a:lnTo>
                    <a:pt x="101" y="4"/>
                  </a:lnTo>
                  <a:lnTo>
                    <a:pt x="99" y="9"/>
                  </a:lnTo>
                  <a:lnTo>
                    <a:pt x="101" y="14"/>
                  </a:lnTo>
                  <a:lnTo>
                    <a:pt x="101" y="24"/>
                  </a:lnTo>
                  <a:lnTo>
                    <a:pt x="101" y="33"/>
                  </a:lnTo>
                  <a:lnTo>
                    <a:pt x="101" y="44"/>
                  </a:lnTo>
                  <a:lnTo>
                    <a:pt x="101" y="58"/>
                  </a:lnTo>
                  <a:lnTo>
                    <a:pt x="99" y="63"/>
                  </a:lnTo>
                  <a:lnTo>
                    <a:pt x="99" y="64"/>
                  </a:lnTo>
                  <a:lnTo>
                    <a:pt x="82" y="82"/>
                  </a:lnTo>
                  <a:lnTo>
                    <a:pt x="78" y="79"/>
                  </a:lnTo>
                  <a:lnTo>
                    <a:pt x="75" y="82"/>
                  </a:lnTo>
                  <a:lnTo>
                    <a:pt x="72" y="79"/>
                  </a:lnTo>
                  <a:lnTo>
                    <a:pt x="76" y="74"/>
                  </a:lnTo>
                  <a:lnTo>
                    <a:pt x="76" y="72"/>
                  </a:lnTo>
                  <a:lnTo>
                    <a:pt x="80" y="64"/>
                  </a:lnTo>
                  <a:lnTo>
                    <a:pt x="80" y="63"/>
                  </a:lnTo>
                  <a:lnTo>
                    <a:pt x="68" y="63"/>
                  </a:lnTo>
                  <a:lnTo>
                    <a:pt x="59" y="55"/>
                  </a:lnTo>
                  <a:lnTo>
                    <a:pt x="49" y="45"/>
                  </a:lnTo>
                  <a:lnTo>
                    <a:pt x="37" y="38"/>
                  </a:lnTo>
                  <a:lnTo>
                    <a:pt x="33" y="36"/>
                  </a:lnTo>
                  <a:lnTo>
                    <a:pt x="4" y="33"/>
                  </a:lnTo>
                  <a:lnTo>
                    <a:pt x="0" y="36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1758" name=""/>
          <p:cNvSpPr/>
          <p:nvPr/>
        </p:nvSpPr>
        <p:spPr>
          <a:xfrm>
            <a:off x="3843360" y="4543560"/>
            <a:ext cx="307800" cy="374400"/>
          </a:xfrm>
          <a:custGeom>
            <a:avLst/>
            <a:gdLst/>
            <a:ahLst/>
            <a:rect l="l" t="t" r="r" b="b"/>
            <a:pathLst>
              <a:path w="194" h="236">
                <a:moveTo>
                  <a:pt x="16" y="45"/>
                </a:moveTo>
                <a:lnTo>
                  <a:pt x="4" y="60"/>
                </a:lnTo>
                <a:lnTo>
                  <a:pt x="7" y="63"/>
                </a:lnTo>
                <a:lnTo>
                  <a:pt x="0" y="69"/>
                </a:lnTo>
                <a:lnTo>
                  <a:pt x="2" y="74"/>
                </a:lnTo>
                <a:lnTo>
                  <a:pt x="11" y="80"/>
                </a:lnTo>
                <a:lnTo>
                  <a:pt x="9" y="82"/>
                </a:lnTo>
                <a:lnTo>
                  <a:pt x="11" y="86"/>
                </a:lnTo>
                <a:lnTo>
                  <a:pt x="7" y="91"/>
                </a:lnTo>
                <a:lnTo>
                  <a:pt x="7" y="99"/>
                </a:lnTo>
                <a:lnTo>
                  <a:pt x="11" y="101"/>
                </a:lnTo>
                <a:lnTo>
                  <a:pt x="11" y="108"/>
                </a:lnTo>
                <a:lnTo>
                  <a:pt x="12" y="110"/>
                </a:lnTo>
                <a:lnTo>
                  <a:pt x="11" y="113"/>
                </a:lnTo>
                <a:lnTo>
                  <a:pt x="12" y="121"/>
                </a:lnTo>
                <a:lnTo>
                  <a:pt x="11" y="124"/>
                </a:lnTo>
                <a:lnTo>
                  <a:pt x="9" y="130"/>
                </a:lnTo>
                <a:lnTo>
                  <a:pt x="16" y="142"/>
                </a:lnTo>
                <a:lnTo>
                  <a:pt x="16" y="151"/>
                </a:lnTo>
                <a:lnTo>
                  <a:pt x="14" y="159"/>
                </a:lnTo>
                <a:lnTo>
                  <a:pt x="14" y="165"/>
                </a:lnTo>
                <a:lnTo>
                  <a:pt x="25" y="162"/>
                </a:lnTo>
                <a:lnTo>
                  <a:pt x="49" y="142"/>
                </a:lnTo>
                <a:lnTo>
                  <a:pt x="60" y="142"/>
                </a:lnTo>
                <a:lnTo>
                  <a:pt x="62" y="142"/>
                </a:lnTo>
                <a:lnTo>
                  <a:pt x="60" y="146"/>
                </a:lnTo>
                <a:lnTo>
                  <a:pt x="66" y="151"/>
                </a:lnTo>
                <a:lnTo>
                  <a:pt x="70" y="151"/>
                </a:lnTo>
                <a:lnTo>
                  <a:pt x="75" y="149"/>
                </a:lnTo>
                <a:lnTo>
                  <a:pt x="82" y="151"/>
                </a:lnTo>
                <a:lnTo>
                  <a:pt x="95" y="162"/>
                </a:lnTo>
                <a:lnTo>
                  <a:pt x="105" y="162"/>
                </a:lnTo>
                <a:lnTo>
                  <a:pt x="114" y="168"/>
                </a:lnTo>
                <a:lnTo>
                  <a:pt x="116" y="173"/>
                </a:lnTo>
                <a:lnTo>
                  <a:pt x="117" y="173"/>
                </a:lnTo>
                <a:lnTo>
                  <a:pt x="130" y="173"/>
                </a:lnTo>
                <a:lnTo>
                  <a:pt x="142" y="181"/>
                </a:lnTo>
                <a:lnTo>
                  <a:pt x="147" y="183"/>
                </a:lnTo>
                <a:lnTo>
                  <a:pt x="145" y="187"/>
                </a:lnTo>
                <a:lnTo>
                  <a:pt x="138" y="195"/>
                </a:lnTo>
                <a:lnTo>
                  <a:pt x="136" y="200"/>
                </a:lnTo>
                <a:lnTo>
                  <a:pt x="133" y="205"/>
                </a:lnTo>
                <a:lnTo>
                  <a:pt x="130" y="209"/>
                </a:lnTo>
                <a:lnTo>
                  <a:pt x="130" y="214"/>
                </a:lnTo>
                <a:lnTo>
                  <a:pt x="138" y="222"/>
                </a:lnTo>
                <a:lnTo>
                  <a:pt x="136" y="226"/>
                </a:lnTo>
                <a:lnTo>
                  <a:pt x="149" y="236"/>
                </a:lnTo>
                <a:lnTo>
                  <a:pt x="159" y="224"/>
                </a:lnTo>
                <a:lnTo>
                  <a:pt x="159" y="209"/>
                </a:lnTo>
                <a:lnTo>
                  <a:pt x="166" y="181"/>
                </a:lnTo>
                <a:lnTo>
                  <a:pt x="163" y="173"/>
                </a:lnTo>
                <a:lnTo>
                  <a:pt x="161" y="146"/>
                </a:lnTo>
                <a:lnTo>
                  <a:pt x="163" y="137"/>
                </a:lnTo>
                <a:lnTo>
                  <a:pt x="161" y="130"/>
                </a:lnTo>
                <a:lnTo>
                  <a:pt x="163" y="123"/>
                </a:lnTo>
                <a:lnTo>
                  <a:pt x="161" y="118"/>
                </a:lnTo>
                <a:lnTo>
                  <a:pt x="168" y="110"/>
                </a:lnTo>
                <a:lnTo>
                  <a:pt x="168" y="105"/>
                </a:lnTo>
                <a:lnTo>
                  <a:pt x="169" y="99"/>
                </a:lnTo>
                <a:lnTo>
                  <a:pt x="171" y="99"/>
                </a:lnTo>
                <a:lnTo>
                  <a:pt x="173" y="105"/>
                </a:lnTo>
                <a:lnTo>
                  <a:pt x="178" y="104"/>
                </a:lnTo>
                <a:lnTo>
                  <a:pt x="190" y="83"/>
                </a:lnTo>
                <a:lnTo>
                  <a:pt x="194" y="69"/>
                </a:lnTo>
                <a:lnTo>
                  <a:pt x="190" y="72"/>
                </a:lnTo>
                <a:lnTo>
                  <a:pt x="186" y="67"/>
                </a:lnTo>
                <a:lnTo>
                  <a:pt x="178" y="53"/>
                </a:lnTo>
                <a:lnTo>
                  <a:pt x="186" y="50"/>
                </a:lnTo>
                <a:lnTo>
                  <a:pt x="187" y="38"/>
                </a:lnTo>
                <a:lnTo>
                  <a:pt x="186" y="33"/>
                </a:lnTo>
                <a:lnTo>
                  <a:pt x="182" y="26"/>
                </a:lnTo>
                <a:lnTo>
                  <a:pt x="182" y="22"/>
                </a:lnTo>
                <a:lnTo>
                  <a:pt x="178" y="17"/>
                </a:lnTo>
                <a:lnTo>
                  <a:pt x="171" y="6"/>
                </a:lnTo>
                <a:lnTo>
                  <a:pt x="169" y="9"/>
                </a:lnTo>
                <a:lnTo>
                  <a:pt x="166" y="4"/>
                </a:lnTo>
                <a:lnTo>
                  <a:pt x="157" y="4"/>
                </a:lnTo>
                <a:lnTo>
                  <a:pt x="152" y="0"/>
                </a:lnTo>
                <a:lnTo>
                  <a:pt x="140" y="12"/>
                </a:lnTo>
                <a:lnTo>
                  <a:pt x="136" y="14"/>
                </a:lnTo>
                <a:lnTo>
                  <a:pt x="134" y="14"/>
                </a:lnTo>
                <a:lnTo>
                  <a:pt x="133" y="17"/>
                </a:lnTo>
                <a:lnTo>
                  <a:pt x="130" y="22"/>
                </a:lnTo>
                <a:lnTo>
                  <a:pt x="128" y="22"/>
                </a:lnTo>
                <a:lnTo>
                  <a:pt x="124" y="22"/>
                </a:lnTo>
                <a:lnTo>
                  <a:pt x="124" y="17"/>
                </a:lnTo>
                <a:lnTo>
                  <a:pt x="119" y="14"/>
                </a:lnTo>
                <a:lnTo>
                  <a:pt x="117" y="9"/>
                </a:lnTo>
                <a:lnTo>
                  <a:pt x="117" y="6"/>
                </a:lnTo>
                <a:lnTo>
                  <a:pt x="112" y="4"/>
                </a:lnTo>
                <a:lnTo>
                  <a:pt x="110" y="6"/>
                </a:lnTo>
                <a:lnTo>
                  <a:pt x="103" y="9"/>
                </a:lnTo>
                <a:lnTo>
                  <a:pt x="99" y="19"/>
                </a:lnTo>
                <a:lnTo>
                  <a:pt x="91" y="19"/>
                </a:lnTo>
                <a:lnTo>
                  <a:pt x="84" y="23"/>
                </a:lnTo>
                <a:lnTo>
                  <a:pt x="81" y="26"/>
                </a:lnTo>
                <a:lnTo>
                  <a:pt x="75" y="22"/>
                </a:lnTo>
                <a:lnTo>
                  <a:pt x="70" y="23"/>
                </a:lnTo>
                <a:lnTo>
                  <a:pt x="65" y="22"/>
                </a:lnTo>
                <a:lnTo>
                  <a:pt x="60" y="23"/>
                </a:lnTo>
                <a:lnTo>
                  <a:pt x="60" y="38"/>
                </a:lnTo>
                <a:lnTo>
                  <a:pt x="52" y="50"/>
                </a:lnTo>
                <a:lnTo>
                  <a:pt x="44" y="53"/>
                </a:lnTo>
                <a:lnTo>
                  <a:pt x="37" y="58"/>
                </a:lnTo>
                <a:lnTo>
                  <a:pt x="31" y="60"/>
                </a:lnTo>
                <a:lnTo>
                  <a:pt x="21" y="47"/>
                </a:lnTo>
                <a:lnTo>
                  <a:pt x="16" y="45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1759" name=""/>
          <p:cNvGrpSpPr/>
          <p:nvPr/>
        </p:nvGrpSpPr>
        <p:grpSpPr>
          <a:xfrm>
            <a:off x="3843360" y="4543560"/>
            <a:ext cx="307800" cy="374400"/>
            <a:chOff x="3843360" y="4543560"/>
            <a:chExt cx="307800" cy="374400"/>
          </a:xfrm>
        </p:grpSpPr>
        <p:sp>
          <p:nvSpPr>
            <p:cNvPr id="1760" name=""/>
            <p:cNvSpPr/>
            <p:nvPr/>
          </p:nvSpPr>
          <p:spPr>
            <a:xfrm>
              <a:off x="3843360" y="4543560"/>
              <a:ext cx="307800" cy="374400"/>
            </a:xfrm>
            <a:custGeom>
              <a:avLst/>
              <a:gdLst/>
              <a:ahLst/>
              <a:rect l="l" t="t" r="r" b="b"/>
              <a:pathLst>
                <a:path w="194" h="236">
                  <a:moveTo>
                    <a:pt x="16" y="45"/>
                  </a:moveTo>
                  <a:lnTo>
                    <a:pt x="4" y="60"/>
                  </a:lnTo>
                  <a:lnTo>
                    <a:pt x="7" y="63"/>
                  </a:lnTo>
                  <a:lnTo>
                    <a:pt x="0" y="69"/>
                  </a:lnTo>
                  <a:lnTo>
                    <a:pt x="2" y="74"/>
                  </a:lnTo>
                  <a:lnTo>
                    <a:pt x="11" y="80"/>
                  </a:lnTo>
                  <a:lnTo>
                    <a:pt x="9" y="82"/>
                  </a:lnTo>
                  <a:lnTo>
                    <a:pt x="11" y="86"/>
                  </a:lnTo>
                  <a:lnTo>
                    <a:pt x="7" y="91"/>
                  </a:lnTo>
                  <a:lnTo>
                    <a:pt x="7" y="99"/>
                  </a:lnTo>
                  <a:lnTo>
                    <a:pt x="11" y="101"/>
                  </a:lnTo>
                  <a:lnTo>
                    <a:pt x="11" y="108"/>
                  </a:lnTo>
                  <a:lnTo>
                    <a:pt x="12" y="110"/>
                  </a:lnTo>
                  <a:lnTo>
                    <a:pt x="11" y="113"/>
                  </a:lnTo>
                  <a:lnTo>
                    <a:pt x="12" y="121"/>
                  </a:lnTo>
                  <a:lnTo>
                    <a:pt x="11" y="124"/>
                  </a:lnTo>
                  <a:lnTo>
                    <a:pt x="9" y="130"/>
                  </a:lnTo>
                  <a:lnTo>
                    <a:pt x="16" y="142"/>
                  </a:lnTo>
                  <a:lnTo>
                    <a:pt x="16" y="151"/>
                  </a:lnTo>
                  <a:lnTo>
                    <a:pt x="14" y="159"/>
                  </a:lnTo>
                  <a:lnTo>
                    <a:pt x="14" y="165"/>
                  </a:lnTo>
                  <a:lnTo>
                    <a:pt x="25" y="162"/>
                  </a:lnTo>
                  <a:lnTo>
                    <a:pt x="49" y="142"/>
                  </a:lnTo>
                  <a:lnTo>
                    <a:pt x="60" y="142"/>
                  </a:lnTo>
                  <a:lnTo>
                    <a:pt x="62" y="142"/>
                  </a:lnTo>
                  <a:lnTo>
                    <a:pt x="60" y="146"/>
                  </a:lnTo>
                  <a:lnTo>
                    <a:pt x="66" y="151"/>
                  </a:lnTo>
                  <a:lnTo>
                    <a:pt x="70" y="151"/>
                  </a:lnTo>
                  <a:lnTo>
                    <a:pt x="75" y="149"/>
                  </a:lnTo>
                  <a:lnTo>
                    <a:pt x="82" y="151"/>
                  </a:lnTo>
                  <a:lnTo>
                    <a:pt x="95" y="162"/>
                  </a:lnTo>
                  <a:lnTo>
                    <a:pt x="105" y="162"/>
                  </a:lnTo>
                  <a:lnTo>
                    <a:pt x="114" y="168"/>
                  </a:lnTo>
                  <a:lnTo>
                    <a:pt x="116" y="173"/>
                  </a:lnTo>
                  <a:lnTo>
                    <a:pt x="117" y="173"/>
                  </a:lnTo>
                  <a:lnTo>
                    <a:pt x="130" y="173"/>
                  </a:lnTo>
                  <a:lnTo>
                    <a:pt x="142" y="181"/>
                  </a:lnTo>
                  <a:lnTo>
                    <a:pt x="147" y="183"/>
                  </a:lnTo>
                  <a:lnTo>
                    <a:pt x="145" y="187"/>
                  </a:lnTo>
                  <a:lnTo>
                    <a:pt x="138" y="195"/>
                  </a:lnTo>
                  <a:lnTo>
                    <a:pt x="136" y="200"/>
                  </a:lnTo>
                  <a:lnTo>
                    <a:pt x="133" y="205"/>
                  </a:lnTo>
                  <a:lnTo>
                    <a:pt x="130" y="209"/>
                  </a:lnTo>
                  <a:lnTo>
                    <a:pt x="130" y="214"/>
                  </a:lnTo>
                  <a:lnTo>
                    <a:pt x="138" y="222"/>
                  </a:lnTo>
                  <a:lnTo>
                    <a:pt x="136" y="226"/>
                  </a:lnTo>
                  <a:lnTo>
                    <a:pt x="149" y="236"/>
                  </a:lnTo>
                  <a:lnTo>
                    <a:pt x="159" y="224"/>
                  </a:lnTo>
                  <a:lnTo>
                    <a:pt x="159" y="209"/>
                  </a:lnTo>
                  <a:lnTo>
                    <a:pt x="166" y="181"/>
                  </a:lnTo>
                  <a:lnTo>
                    <a:pt x="163" y="173"/>
                  </a:lnTo>
                  <a:lnTo>
                    <a:pt x="161" y="146"/>
                  </a:lnTo>
                  <a:lnTo>
                    <a:pt x="163" y="137"/>
                  </a:lnTo>
                  <a:lnTo>
                    <a:pt x="161" y="130"/>
                  </a:lnTo>
                  <a:lnTo>
                    <a:pt x="163" y="123"/>
                  </a:lnTo>
                  <a:lnTo>
                    <a:pt x="161" y="118"/>
                  </a:lnTo>
                  <a:lnTo>
                    <a:pt x="168" y="110"/>
                  </a:lnTo>
                  <a:lnTo>
                    <a:pt x="168" y="105"/>
                  </a:lnTo>
                  <a:lnTo>
                    <a:pt x="169" y="99"/>
                  </a:lnTo>
                  <a:lnTo>
                    <a:pt x="171" y="99"/>
                  </a:lnTo>
                  <a:lnTo>
                    <a:pt x="173" y="105"/>
                  </a:lnTo>
                  <a:lnTo>
                    <a:pt x="178" y="104"/>
                  </a:lnTo>
                  <a:lnTo>
                    <a:pt x="190" y="83"/>
                  </a:lnTo>
                  <a:lnTo>
                    <a:pt x="194" y="69"/>
                  </a:lnTo>
                  <a:lnTo>
                    <a:pt x="190" y="72"/>
                  </a:lnTo>
                  <a:lnTo>
                    <a:pt x="186" y="67"/>
                  </a:lnTo>
                  <a:lnTo>
                    <a:pt x="178" y="53"/>
                  </a:lnTo>
                  <a:lnTo>
                    <a:pt x="186" y="50"/>
                  </a:lnTo>
                  <a:lnTo>
                    <a:pt x="187" y="38"/>
                  </a:lnTo>
                  <a:lnTo>
                    <a:pt x="186" y="33"/>
                  </a:lnTo>
                  <a:lnTo>
                    <a:pt x="182" y="26"/>
                  </a:lnTo>
                  <a:lnTo>
                    <a:pt x="182" y="22"/>
                  </a:lnTo>
                  <a:lnTo>
                    <a:pt x="178" y="17"/>
                  </a:lnTo>
                  <a:lnTo>
                    <a:pt x="171" y="6"/>
                  </a:lnTo>
                  <a:lnTo>
                    <a:pt x="169" y="9"/>
                  </a:lnTo>
                  <a:lnTo>
                    <a:pt x="166" y="4"/>
                  </a:lnTo>
                  <a:lnTo>
                    <a:pt x="157" y="4"/>
                  </a:lnTo>
                  <a:lnTo>
                    <a:pt x="152" y="0"/>
                  </a:lnTo>
                  <a:lnTo>
                    <a:pt x="140" y="12"/>
                  </a:lnTo>
                  <a:lnTo>
                    <a:pt x="136" y="14"/>
                  </a:lnTo>
                  <a:lnTo>
                    <a:pt x="134" y="14"/>
                  </a:lnTo>
                  <a:lnTo>
                    <a:pt x="133" y="17"/>
                  </a:lnTo>
                  <a:lnTo>
                    <a:pt x="130" y="22"/>
                  </a:lnTo>
                  <a:lnTo>
                    <a:pt x="128" y="22"/>
                  </a:lnTo>
                  <a:lnTo>
                    <a:pt x="124" y="22"/>
                  </a:lnTo>
                  <a:lnTo>
                    <a:pt x="124" y="17"/>
                  </a:lnTo>
                  <a:lnTo>
                    <a:pt x="119" y="14"/>
                  </a:lnTo>
                  <a:lnTo>
                    <a:pt x="117" y="9"/>
                  </a:lnTo>
                  <a:lnTo>
                    <a:pt x="117" y="6"/>
                  </a:lnTo>
                  <a:lnTo>
                    <a:pt x="112" y="4"/>
                  </a:lnTo>
                  <a:lnTo>
                    <a:pt x="110" y="6"/>
                  </a:lnTo>
                  <a:lnTo>
                    <a:pt x="103" y="9"/>
                  </a:lnTo>
                  <a:lnTo>
                    <a:pt x="99" y="19"/>
                  </a:lnTo>
                  <a:lnTo>
                    <a:pt x="91" y="19"/>
                  </a:lnTo>
                  <a:lnTo>
                    <a:pt x="84" y="23"/>
                  </a:lnTo>
                  <a:lnTo>
                    <a:pt x="81" y="26"/>
                  </a:lnTo>
                  <a:lnTo>
                    <a:pt x="75" y="22"/>
                  </a:lnTo>
                  <a:lnTo>
                    <a:pt x="70" y="23"/>
                  </a:lnTo>
                  <a:lnTo>
                    <a:pt x="65" y="22"/>
                  </a:lnTo>
                  <a:lnTo>
                    <a:pt x="60" y="23"/>
                  </a:lnTo>
                  <a:lnTo>
                    <a:pt x="60" y="38"/>
                  </a:lnTo>
                  <a:lnTo>
                    <a:pt x="52" y="50"/>
                  </a:lnTo>
                  <a:lnTo>
                    <a:pt x="44" y="53"/>
                  </a:lnTo>
                  <a:lnTo>
                    <a:pt x="37" y="58"/>
                  </a:lnTo>
                  <a:lnTo>
                    <a:pt x="31" y="60"/>
                  </a:lnTo>
                  <a:lnTo>
                    <a:pt x="21" y="47"/>
                  </a:lnTo>
                  <a:lnTo>
                    <a:pt x="16" y="45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761" name=""/>
            <p:cNvSpPr/>
            <p:nvPr/>
          </p:nvSpPr>
          <p:spPr>
            <a:xfrm>
              <a:off x="3843360" y="4543560"/>
              <a:ext cx="307800" cy="374400"/>
            </a:xfrm>
            <a:custGeom>
              <a:avLst/>
              <a:gdLst/>
              <a:ahLst/>
              <a:rect l="l" t="t" r="r" b="b"/>
              <a:pathLst>
                <a:path w="194" h="236">
                  <a:moveTo>
                    <a:pt x="16" y="45"/>
                  </a:moveTo>
                  <a:lnTo>
                    <a:pt x="4" y="60"/>
                  </a:lnTo>
                  <a:lnTo>
                    <a:pt x="7" y="63"/>
                  </a:lnTo>
                  <a:lnTo>
                    <a:pt x="0" y="69"/>
                  </a:lnTo>
                  <a:lnTo>
                    <a:pt x="2" y="74"/>
                  </a:lnTo>
                  <a:lnTo>
                    <a:pt x="11" y="80"/>
                  </a:lnTo>
                  <a:lnTo>
                    <a:pt x="9" y="82"/>
                  </a:lnTo>
                  <a:lnTo>
                    <a:pt x="11" y="86"/>
                  </a:lnTo>
                  <a:lnTo>
                    <a:pt x="7" y="91"/>
                  </a:lnTo>
                  <a:lnTo>
                    <a:pt x="7" y="99"/>
                  </a:lnTo>
                  <a:lnTo>
                    <a:pt x="11" y="101"/>
                  </a:lnTo>
                  <a:lnTo>
                    <a:pt x="11" y="108"/>
                  </a:lnTo>
                  <a:lnTo>
                    <a:pt x="12" y="110"/>
                  </a:lnTo>
                  <a:lnTo>
                    <a:pt x="11" y="113"/>
                  </a:lnTo>
                  <a:lnTo>
                    <a:pt x="12" y="121"/>
                  </a:lnTo>
                  <a:lnTo>
                    <a:pt x="11" y="124"/>
                  </a:lnTo>
                  <a:lnTo>
                    <a:pt x="9" y="130"/>
                  </a:lnTo>
                  <a:lnTo>
                    <a:pt x="16" y="142"/>
                  </a:lnTo>
                  <a:lnTo>
                    <a:pt x="16" y="151"/>
                  </a:lnTo>
                  <a:lnTo>
                    <a:pt x="14" y="159"/>
                  </a:lnTo>
                  <a:lnTo>
                    <a:pt x="14" y="165"/>
                  </a:lnTo>
                  <a:lnTo>
                    <a:pt x="25" y="162"/>
                  </a:lnTo>
                  <a:lnTo>
                    <a:pt x="49" y="142"/>
                  </a:lnTo>
                  <a:lnTo>
                    <a:pt x="60" y="142"/>
                  </a:lnTo>
                  <a:lnTo>
                    <a:pt x="62" y="142"/>
                  </a:lnTo>
                  <a:lnTo>
                    <a:pt x="60" y="146"/>
                  </a:lnTo>
                  <a:lnTo>
                    <a:pt x="66" y="151"/>
                  </a:lnTo>
                  <a:lnTo>
                    <a:pt x="70" y="151"/>
                  </a:lnTo>
                  <a:lnTo>
                    <a:pt x="75" y="149"/>
                  </a:lnTo>
                  <a:lnTo>
                    <a:pt x="82" y="151"/>
                  </a:lnTo>
                  <a:lnTo>
                    <a:pt x="95" y="162"/>
                  </a:lnTo>
                  <a:lnTo>
                    <a:pt x="105" y="162"/>
                  </a:lnTo>
                  <a:lnTo>
                    <a:pt x="114" y="168"/>
                  </a:lnTo>
                  <a:lnTo>
                    <a:pt x="116" y="173"/>
                  </a:lnTo>
                  <a:lnTo>
                    <a:pt x="117" y="173"/>
                  </a:lnTo>
                  <a:lnTo>
                    <a:pt x="130" y="173"/>
                  </a:lnTo>
                  <a:lnTo>
                    <a:pt x="142" y="181"/>
                  </a:lnTo>
                  <a:lnTo>
                    <a:pt x="147" y="183"/>
                  </a:lnTo>
                  <a:lnTo>
                    <a:pt x="145" y="187"/>
                  </a:lnTo>
                  <a:lnTo>
                    <a:pt x="138" y="195"/>
                  </a:lnTo>
                  <a:lnTo>
                    <a:pt x="136" y="200"/>
                  </a:lnTo>
                  <a:lnTo>
                    <a:pt x="133" y="205"/>
                  </a:lnTo>
                  <a:lnTo>
                    <a:pt x="130" y="209"/>
                  </a:lnTo>
                  <a:lnTo>
                    <a:pt x="130" y="214"/>
                  </a:lnTo>
                  <a:lnTo>
                    <a:pt x="138" y="222"/>
                  </a:lnTo>
                  <a:lnTo>
                    <a:pt x="136" y="226"/>
                  </a:lnTo>
                  <a:lnTo>
                    <a:pt x="149" y="236"/>
                  </a:lnTo>
                  <a:lnTo>
                    <a:pt x="159" y="224"/>
                  </a:lnTo>
                  <a:lnTo>
                    <a:pt x="159" y="209"/>
                  </a:lnTo>
                  <a:lnTo>
                    <a:pt x="166" y="181"/>
                  </a:lnTo>
                  <a:lnTo>
                    <a:pt x="163" y="173"/>
                  </a:lnTo>
                  <a:lnTo>
                    <a:pt x="161" y="146"/>
                  </a:lnTo>
                  <a:lnTo>
                    <a:pt x="163" y="137"/>
                  </a:lnTo>
                  <a:lnTo>
                    <a:pt x="161" y="130"/>
                  </a:lnTo>
                  <a:lnTo>
                    <a:pt x="163" y="123"/>
                  </a:lnTo>
                  <a:lnTo>
                    <a:pt x="161" y="118"/>
                  </a:lnTo>
                  <a:lnTo>
                    <a:pt x="168" y="110"/>
                  </a:lnTo>
                  <a:lnTo>
                    <a:pt x="168" y="105"/>
                  </a:lnTo>
                  <a:lnTo>
                    <a:pt x="169" y="99"/>
                  </a:lnTo>
                  <a:lnTo>
                    <a:pt x="171" y="99"/>
                  </a:lnTo>
                  <a:lnTo>
                    <a:pt x="173" y="105"/>
                  </a:lnTo>
                  <a:lnTo>
                    <a:pt x="178" y="104"/>
                  </a:lnTo>
                  <a:lnTo>
                    <a:pt x="190" y="83"/>
                  </a:lnTo>
                  <a:lnTo>
                    <a:pt x="194" y="69"/>
                  </a:lnTo>
                  <a:lnTo>
                    <a:pt x="190" y="72"/>
                  </a:lnTo>
                  <a:lnTo>
                    <a:pt x="186" y="67"/>
                  </a:lnTo>
                  <a:lnTo>
                    <a:pt x="178" y="53"/>
                  </a:lnTo>
                  <a:lnTo>
                    <a:pt x="186" y="50"/>
                  </a:lnTo>
                  <a:lnTo>
                    <a:pt x="187" y="38"/>
                  </a:lnTo>
                  <a:lnTo>
                    <a:pt x="186" y="33"/>
                  </a:lnTo>
                  <a:lnTo>
                    <a:pt x="182" y="26"/>
                  </a:lnTo>
                  <a:lnTo>
                    <a:pt x="182" y="22"/>
                  </a:lnTo>
                  <a:lnTo>
                    <a:pt x="178" y="17"/>
                  </a:lnTo>
                  <a:lnTo>
                    <a:pt x="171" y="6"/>
                  </a:lnTo>
                  <a:lnTo>
                    <a:pt x="169" y="9"/>
                  </a:lnTo>
                  <a:lnTo>
                    <a:pt x="166" y="4"/>
                  </a:lnTo>
                  <a:lnTo>
                    <a:pt x="157" y="4"/>
                  </a:lnTo>
                  <a:lnTo>
                    <a:pt x="152" y="0"/>
                  </a:lnTo>
                  <a:lnTo>
                    <a:pt x="140" y="12"/>
                  </a:lnTo>
                  <a:lnTo>
                    <a:pt x="136" y="14"/>
                  </a:lnTo>
                  <a:lnTo>
                    <a:pt x="134" y="14"/>
                  </a:lnTo>
                  <a:lnTo>
                    <a:pt x="133" y="17"/>
                  </a:lnTo>
                  <a:lnTo>
                    <a:pt x="130" y="22"/>
                  </a:lnTo>
                  <a:lnTo>
                    <a:pt x="128" y="22"/>
                  </a:lnTo>
                  <a:lnTo>
                    <a:pt x="124" y="22"/>
                  </a:lnTo>
                  <a:lnTo>
                    <a:pt x="124" y="17"/>
                  </a:lnTo>
                  <a:lnTo>
                    <a:pt x="119" y="14"/>
                  </a:lnTo>
                  <a:lnTo>
                    <a:pt x="117" y="9"/>
                  </a:lnTo>
                  <a:lnTo>
                    <a:pt x="117" y="6"/>
                  </a:lnTo>
                  <a:lnTo>
                    <a:pt x="112" y="4"/>
                  </a:lnTo>
                  <a:lnTo>
                    <a:pt x="110" y="6"/>
                  </a:lnTo>
                  <a:lnTo>
                    <a:pt x="103" y="9"/>
                  </a:lnTo>
                  <a:lnTo>
                    <a:pt x="99" y="19"/>
                  </a:lnTo>
                  <a:lnTo>
                    <a:pt x="91" y="19"/>
                  </a:lnTo>
                  <a:lnTo>
                    <a:pt x="84" y="23"/>
                  </a:lnTo>
                  <a:lnTo>
                    <a:pt x="81" y="26"/>
                  </a:lnTo>
                  <a:lnTo>
                    <a:pt x="75" y="22"/>
                  </a:lnTo>
                  <a:lnTo>
                    <a:pt x="70" y="23"/>
                  </a:lnTo>
                  <a:lnTo>
                    <a:pt x="65" y="22"/>
                  </a:lnTo>
                  <a:lnTo>
                    <a:pt x="60" y="23"/>
                  </a:lnTo>
                  <a:lnTo>
                    <a:pt x="60" y="38"/>
                  </a:lnTo>
                  <a:lnTo>
                    <a:pt x="52" y="50"/>
                  </a:lnTo>
                  <a:lnTo>
                    <a:pt x="44" y="53"/>
                  </a:lnTo>
                  <a:lnTo>
                    <a:pt x="37" y="58"/>
                  </a:lnTo>
                  <a:lnTo>
                    <a:pt x="31" y="60"/>
                  </a:lnTo>
                  <a:lnTo>
                    <a:pt x="21" y="47"/>
                  </a:lnTo>
                  <a:lnTo>
                    <a:pt x="16" y="45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1762" name=""/>
          <p:cNvSpPr/>
          <p:nvPr/>
        </p:nvSpPr>
        <p:spPr>
          <a:xfrm>
            <a:off x="4124160" y="4578480"/>
            <a:ext cx="63720" cy="79200"/>
          </a:xfrm>
          <a:custGeom>
            <a:avLst/>
            <a:gdLst/>
            <a:ahLst/>
            <a:rect l="l" t="t" r="r" b="b"/>
            <a:pathLst>
              <a:path w="40" h="50">
                <a:moveTo>
                  <a:pt x="17" y="47"/>
                </a:moveTo>
                <a:lnTo>
                  <a:pt x="23" y="38"/>
                </a:lnTo>
                <a:lnTo>
                  <a:pt x="36" y="26"/>
                </a:lnTo>
                <a:lnTo>
                  <a:pt x="40" y="23"/>
                </a:lnTo>
                <a:lnTo>
                  <a:pt x="29" y="14"/>
                </a:lnTo>
                <a:lnTo>
                  <a:pt x="4" y="0"/>
                </a:lnTo>
                <a:lnTo>
                  <a:pt x="4" y="4"/>
                </a:lnTo>
                <a:lnTo>
                  <a:pt x="9" y="12"/>
                </a:lnTo>
                <a:lnTo>
                  <a:pt x="10" y="17"/>
                </a:lnTo>
                <a:lnTo>
                  <a:pt x="9" y="28"/>
                </a:lnTo>
                <a:lnTo>
                  <a:pt x="0" y="31"/>
                </a:lnTo>
                <a:lnTo>
                  <a:pt x="9" y="45"/>
                </a:lnTo>
                <a:lnTo>
                  <a:pt x="12" y="50"/>
                </a:lnTo>
                <a:lnTo>
                  <a:pt x="17" y="47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32400" bIns="324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1763" name=""/>
          <p:cNvGrpSpPr/>
          <p:nvPr/>
        </p:nvGrpSpPr>
        <p:grpSpPr>
          <a:xfrm>
            <a:off x="4124160" y="4578480"/>
            <a:ext cx="63720" cy="79200"/>
            <a:chOff x="4124160" y="4578480"/>
            <a:chExt cx="63720" cy="79200"/>
          </a:xfrm>
        </p:grpSpPr>
        <p:sp>
          <p:nvSpPr>
            <p:cNvPr id="1764" name=""/>
            <p:cNvSpPr/>
            <p:nvPr/>
          </p:nvSpPr>
          <p:spPr>
            <a:xfrm>
              <a:off x="4124160" y="4578480"/>
              <a:ext cx="63720" cy="79200"/>
            </a:xfrm>
            <a:custGeom>
              <a:avLst/>
              <a:gdLst/>
              <a:ahLst/>
              <a:rect l="l" t="t" r="r" b="b"/>
              <a:pathLst>
                <a:path w="40" h="50">
                  <a:moveTo>
                    <a:pt x="17" y="47"/>
                  </a:moveTo>
                  <a:lnTo>
                    <a:pt x="23" y="38"/>
                  </a:lnTo>
                  <a:lnTo>
                    <a:pt x="36" y="26"/>
                  </a:lnTo>
                  <a:lnTo>
                    <a:pt x="40" y="23"/>
                  </a:lnTo>
                  <a:lnTo>
                    <a:pt x="29" y="14"/>
                  </a:lnTo>
                  <a:lnTo>
                    <a:pt x="4" y="0"/>
                  </a:lnTo>
                  <a:lnTo>
                    <a:pt x="4" y="4"/>
                  </a:lnTo>
                  <a:lnTo>
                    <a:pt x="9" y="12"/>
                  </a:lnTo>
                  <a:lnTo>
                    <a:pt x="10" y="17"/>
                  </a:lnTo>
                  <a:lnTo>
                    <a:pt x="9" y="28"/>
                  </a:lnTo>
                  <a:lnTo>
                    <a:pt x="0" y="31"/>
                  </a:lnTo>
                  <a:lnTo>
                    <a:pt x="9" y="45"/>
                  </a:lnTo>
                  <a:lnTo>
                    <a:pt x="12" y="50"/>
                  </a:lnTo>
                  <a:lnTo>
                    <a:pt x="17" y="47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32400" bIns="324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765" name=""/>
            <p:cNvSpPr/>
            <p:nvPr/>
          </p:nvSpPr>
          <p:spPr>
            <a:xfrm>
              <a:off x="4124160" y="4578480"/>
              <a:ext cx="63720" cy="79200"/>
            </a:xfrm>
            <a:custGeom>
              <a:avLst/>
              <a:gdLst/>
              <a:ahLst/>
              <a:rect l="l" t="t" r="r" b="b"/>
              <a:pathLst>
                <a:path w="40" h="50">
                  <a:moveTo>
                    <a:pt x="17" y="47"/>
                  </a:moveTo>
                  <a:lnTo>
                    <a:pt x="23" y="38"/>
                  </a:lnTo>
                  <a:lnTo>
                    <a:pt x="36" y="26"/>
                  </a:lnTo>
                  <a:lnTo>
                    <a:pt x="40" y="23"/>
                  </a:lnTo>
                  <a:lnTo>
                    <a:pt x="29" y="14"/>
                  </a:lnTo>
                  <a:lnTo>
                    <a:pt x="4" y="0"/>
                  </a:lnTo>
                  <a:lnTo>
                    <a:pt x="4" y="4"/>
                  </a:lnTo>
                  <a:lnTo>
                    <a:pt x="9" y="12"/>
                  </a:lnTo>
                  <a:lnTo>
                    <a:pt x="10" y="17"/>
                  </a:lnTo>
                  <a:lnTo>
                    <a:pt x="9" y="28"/>
                  </a:lnTo>
                  <a:lnTo>
                    <a:pt x="0" y="31"/>
                  </a:lnTo>
                  <a:lnTo>
                    <a:pt x="9" y="45"/>
                  </a:lnTo>
                  <a:lnTo>
                    <a:pt x="12" y="50"/>
                  </a:lnTo>
                  <a:lnTo>
                    <a:pt x="17" y="47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32400" bIns="324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1766" name=""/>
          <p:cNvSpPr/>
          <p:nvPr/>
        </p:nvSpPr>
        <p:spPr>
          <a:xfrm>
            <a:off x="4124160" y="4554360"/>
            <a:ext cx="101880" cy="60480"/>
          </a:xfrm>
          <a:custGeom>
            <a:avLst/>
            <a:gdLst/>
            <a:ahLst/>
            <a:rect l="l" t="t" r="r" b="b"/>
            <a:pathLst>
              <a:path w="64" h="38">
                <a:moveTo>
                  <a:pt x="64" y="0"/>
                </a:moveTo>
                <a:lnTo>
                  <a:pt x="45" y="0"/>
                </a:lnTo>
                <a:lnTo>
                  <a:pt x="40" y="8"/>
                </a:lnTo>
                <a:lnTo>
                  <a:pt x="25" y="10"/>
                </a:lnTo>
                <a:lnTo>
                  <a:pt x="21" y="8"/>
                </a:lnTo>
                <a:lnTo>
                  <a:pt x="10" y="0"/>
                </a:lnTo>
                <a:lnTo>
                  <a:pt x="0" y="10"/>
                </a:lnTo>
                <a:lnTo>
                  <a:pt x="4" y="15"/>
                </a:lnTo>
                <a:lnTo>
                  <a:pt x="29" y="29"/>
                </a:lnTo>
                <a:lnTo>
                  <a:pt x="40" y="38"/>
                </a:lnTo>
                <a:lnTo>
                  <a:pt x="62" y="10"/>
                </a:lnTo>
                <a:lnTo>
                  <a:pt x="64" y="0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13680" bIns="136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1767" name=""/>
          <p:cNvGrpSpPr/>
          <p:nvPr/>
        </p:nvGrpSpPr>
        <p:grpSpPr>
          <a:xfrm>
            <a:off x="4124160" y="4554360"/>
            <a:ext cx="101880" cy="60480"/>
            <a:chOff x="4124160" y="4554360"/>
            <a:chExt cx="101880" cy="60480"/>
          </a:xfrm>
        </p:grpSpPr>
        <p:sp>
          <p:nvSpPr>
            <p:cNvPr id="1768" name=""/>
            <p:cNvSpPr/>
            <p:nvPr/>
          </p:nvSpPr>
          <p:spPr>
            <a:xfrm>
              <a:off x="4124160" y="4554360"/>
              <a:ext cx="101880" cy="60480"/>
            </a:xfrm>
            <a:custGeom>
              <a:avLst/>
              <a:gdLst/>
              <a:ahLst/>
              <a:rect l="l" t="t" r="r" b="b"/>
              <a:pathLst>
                <a:path w="64" h="38">
                  <a:moveTo>
                    <a:pt x="64" y="0"/>
                  </a:moveTo>
                  <a:lnTo>
                    <a:pt x="45" y="0"/>
                  </a:lnTo>
                  <a:lnTo>
                    <a:pt x="40" y="8"/>
                  </a:lnTo>
                  <a:lnTo>
                    <a:pt x="25" y="10"/>
                  </a:lnTo>
                  <a:lnTo>
                    <a:pt x="21" y="8"/>
                  </a:lnTo>
                  <a:lnTo>
                    <a:pt x="10" y="0"/>
                  </a:lnTo>
                  <a:lnTo>
                    <a:pt x="0" y="10"/>
                  </a:lnTo>
                  <a:lnTo>
                    <a:pt x="4" y="15"/>
                  </a:lnTo>
                  <a:lnTo>
                    <a:pt x="29" y="29"/>
                  </a:lnTo>
                  <a:lnTo>
                    <a:pt x="40" y="38"/>
                  </a:lnTo>
                  <a:lnTo>
                    <a:pt x="62" y="10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13680" bIns="136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769" name=""/>
            <p:cNvSpPr/>
            <p:nvPr/>
          </p:nvSpPr>
          <p:spPr>
            <a:xfrm>
              <a:off x="4124160" y="4554360"/>
              <a:ext cx="101880" cy="60480"/>
            </a:xfrm>
            <a:custGeom>
              <a:avLst/>
              <a:gdLst/>
              <a:ahLst/>
              <a:rect l="l" t="t" r="r" b="b"/>
              <a:pathLst>
                <a:path w="64" h="38">
                  <a:moveTo>
                    <a:pt x="64" y="0"/>
                  </a:moveTo>
                  <a:lnTo>
                    <a:pt x="45" y="0"/>
                  </a:lnTo>
                  <a:lnTo>
                    <a:pt x="40" y="8"/>
                  </a:lnTo>
                  <a:lnTo>
                    <a:pt x="25" y="10"/>
                  </a:lnTo>
                  <a:lnTo>
                    <a:pt x="21" y="8"/>
                  </a:lnTo>
                  <a:lnTo>
                    <a:pt x="10" y="0"/>
                  </a:lnTo>
                  <a:lnTo>
                    <a:pt x="0" y="10"/>
                  </a:lnTo>
                  <a:lnTo>
                    <a:pt x="4" y="15"/>
                  </a:lnTo>
                  <a:lnTo>
                    <a:pt x="29" y="29"/>
                  </a:lnTo>
                  <a:lnTo>
                    <a:pt x="40" y="38"/>
                  </a:lnTo>
                  <a:lnTo>
                    <a:pt x="62" y="10"/>
                  </a:lnTo>
                  <a:lnTo>
                    <a:pt x="64" y="0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13680" bIns="136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1770" name=""/>
          <p:cNvSpPr/>
          <p:nvPr/>
        </p:nvSpPr>
        <p:spPr>
          <a:xfrm>
            <a:off x="4021200" y="4489560"/>
            <a:ext cx="216000" cy="88920"/>
          </a:xfrm>
          <a:custGeom>
            <a:avLst/>
            <a:gdLst/>
            <a:ahLst/>
            <a:rect l="l" t="t" r="r" b="b"/>
            <a:pathLst>
              <a:path w="136" h="56">
                <a:moveTo>
                  <a:pt x="56" y="13"/>
                </a:moveTo>
                <a:lnTo>
                  <a:pt x="47" y="17"/>
                </a:lnTo>
                <a:lnTo>
                  <a:pt x="37" y="8"/>
                </a:lnTo>
                <a:lnTo>
                  <a:pt x="12" y="5"/>
                </a:lnTo>
                <a:lnTo>
                  <a:pt x="12" y="10"/>
                </a:lnTo>
                <a:lnTo>
                  <a:pt x="14" y="17"/>
                </a:lnTo>
                <a:lnTo>
                  <a:pt x="10" y="29"/>
                </a:lnTo>
                <a:lnTo>
                  <a:pt x="5" y="32"/>
                </a:lnTo>
                <a:lnTo>
                  <a:pt x="0" y="38"/>
                </a:lnTo>
                <a:lnTo>
                  <a:pt x="5" y="41"/>
                </a:lnTo>
                <a:lnTo>
                  <a:pt x="5" y="43"/>
                </a:lnTo>
                <a:lnTo>
                  <a:pt x="8" y="48"/>
                </a:lnTo>
                <a:lnTo>
                  <a:pt x="12" y="51"/>
                </a:lnTo>
                <a:lnTo>
                  <a:pt x="12" y="56"/>
                </a:lnTo>
                <a:lnTo>
                  <a:pt x="16" y="56"/>
                </a:lnTo>
                <a:lnTo>
                  <a:pt x="19" y="56"/>
                </a:lnTo>
                <a:lnTo>
                  <a:pt x="21" y="51"/>
                </a:lnTo>
                <a:lnTo>
                  <a:pt x="22" y="48"/>
                </a:lnTo>
                <a:lnTo>
                  <a:pt x="24" y="48"/>
                </a:lnTo>
                <a:lnTo>
                  <a:pt x="29" y="46"/>
                </a:lnTo>
                <a:lnTo>
                  <a:pt x="41" y="34"/>
                </a:lnTo>
                <a:lnTo>
                  <a:pt x="45" y="38"/>
                </a:lnTo>
                <a:lnTo>
                  <a:pt x="54" y="38"/>
                </a:lnTo>
                <a:lnTo>
                  <a:pt x="57" y="43"/>
                </a:lnTo>
                <a:lnTo>
                  <a:pt x="59" y="41"/>
                </a:lnTo>
                <a:lnTo>
                  <a:pt x="66" y="51"/>
                </a:lnTo>
                <a:lnTo>
                  <a:pt x="76" y="41"/>
                </a:lnTo>
                <a:lnTo>
                  <a:pt x="87" y="48"/>
                </a:lnTo>
                <a:lnTo>
                  <a:pt x="91" y="51"/>
                </a:lnTo>
                <a:lnTo>
                  <a:pt x="105" y="48"/>
                </a:lnTo>
                <a:lnTo>
                  <a:pt x="111" y="41"/>
                </a:lnTo>
                <a:lnTo>
                  <a:pt x="129" y="41"/>
                </a:lnTo>
                <a:lnTo>
                  <a:pt x="136" y="24"/>
                </a:lnTo>
                <a:lnTo>
                  <a:pt x="136" y="13"/>
                </a:lnTo>
                <a:lnTo>
                  <a:pt x="136" y="0"/>
                </a:lnTo>
                <a:lnTo>
                  <a:pt x="126" y="5"/>
                </a:lnTo>
                <a:lnTo>
                  <a:pt x="122" y="10"/>
                </a:lnTo>
                <a:lnTo>
                  <a:pt x="101" y="17"/>
                </a:lnTo>
                <a:lnTo>
                  <a:pt x="97" y="24"/>
                </a:lnTo>
                <a:lnTo>
                  <a:pt x="91" y="27"/>
                </a:lnTo>
                <a:lnTo>
                  <a:pt x="91" y="22"/>
                </a:lnTo>
                <a:lnTo>
                  <a:pt x="84" y="17"/>
                </a:lnTo>
                <a:lnTo>
                  <a:pt x="92" y="5"/>
                </a:lnTo>
                <a:lnTo>
                  <a:pt x="91" y="3"/>
                </a:lnTo>
                <a:lnTo>
                  <a:pt x="84" y="0"/>
                </a:lnTo>
                <a:lnTo>
                  <a:pt x="72" y="13"/>
                </a:lnTo>
                <a:lnTo>
                  <a:pt x="66" y="17"/>
                </a:lnTo>
                <a:lnTo>
                  <a:pt x="61" y="13"/>
                </a:lnTo>
                <a:lnTo>
                  <a:pt x="57" y="15"/>
                </a:lnTo>
                <a:lnTo>
                  <a:pt x="56" y="13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2120" bIns="42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1771" name=""/>
          <p:cNvGrpSpPr/>
          <p:nvPr/>
        </p:nvGrpSpPr>
        <p:grpSpPr>
          <a:xfrm>
            <a:off x="4021200" y="4489560"/>
            <a:ext cx="216000" cy="88920"/>
            <a:chOff x="4021200" y="4489560"/>
            <a:chExt cx="216000" cy="88920"/>
          </a:xfrm>
        </p:grpSpPr>
        <p:sp>
          <p:nvSpPr>
            <p:cNvPr id="1772" name=""/>
            <p:cNvSpPr/>
            <p:nvPr/>
          </p:nvSpPr>
          <p:spPr>
            <a:xfrm>
              <a:off x="4021200" y="4489560"/>
              <a:ext cx="216000" cy="88920"/>
            </a:xfrm>
            <a:custGeom>
              <a:avLst/>
              <a:gdLst/>
              <a:ahLst/>
              <a:rect l="l" t="t" r="r" b="b"/>
              <a:pathLst>
                <a:path w="136" h="56">
                  <a:moveTo>
                    <a:pt x="56" y="13"/>
                  </a:moveTo>
                  <a:lnTo>
                    <a:pt x="47" y="17"/>
                  </a:lnTo>
                  <a:lnTo>
                    <a:pt x="37" y="8"/>
                  </a:lnTo>
                  <a:lnTo>
                    <a:pt x="12" y="5"/>
                  </a:lnTo>
                  <a:lnTo>
                    <a:pt x="12" y="10"/>
                  </a:lnTo>
                  <a:lnTo>
                    <a:pt x="14" y="17"/>
                  </a:lnTo>
                  <a:lnTo>
                    <a:pt x="10" y="29"/>
                  </a:lnTo>
                  <a:lnTo>
                    <a:pt x="5" y="32"/>
                  </a:lnTo>
                  <a:lnTo>
                    <a:pt x="0" y="38"/>
                  </a:lnTo>
                  <a:lnTo>
                    <a:pt x="5" y="41"/>
                  </a:lnTo>
                  <a:lnTo>
                    <a:pt x="5" y="43"/>
                  </a:lnTo>
                  <a:lnTo>
                    <a:pt x="8" y="48"/>
                  </a:lnTo>
                  <a:lnTo>
                    <a:pt x="12" y="51"/>
                  </a:lnTo>
                  <a:lnTo>
                    <a:pt x="12" y="56"/>
                  </a:lnTo>
                  <a:lnTo>
                    <a:pt x="16" y="56"/>
                  </a:lnTo>
                  <a:lnTo>
                    <a:pt x="19" y="56"/>
                  </a:lnTo>
                  <a:lnTo>
                    <a:pt x="21" y="51"/>
                  </a:lnTo>
                  <a:lnTo>
                    <a:pt x="22" y="48"/>
                  </a:lnTo>
                  <a:lnTo>
                    <a:pt x="24" y="48"/>
                  </a:lnTo>
                  <a:lnTo>
                    <a:pt x="29" y="46"/>
                  </a:lnTo>
                  <a:lnTo>
                    <a:pt x="41" y="34"/>
                  </a:lnTo>
                  <a:lnTo>
                    <a:pt x="45" y="38"/>
                  </a:lnTo>
                  <a:lnTo>
                    <a:pt x="54" y="38"/>
                  </a:lnTo>
                  <a:lnTo>
                    <a:pt x="57" y="43"/>
                  </a:lnTo>
                  <a:lnTo>
                    <a:pt x="59" y="41"/>
                  </a:lnTo>
                  <a:lnTo>
                    <a:pt x="66" y="51"/>
                  </a:lnTo>
                  <a:lnTo>
                    <a:pt x="76" y="41"/>
                  </a:lnTo>
                  <a:lnTo>
                    <a:pt x="87" y="48"/>
                  </a:lnTo>
                  <a:lnTo>
                    <a:pt x="91" y="51"/>
                  </a:lnTo>
                  <a:lnTo>
                    <a:pt x="105" y="48"/>
                  </a:lnTo>
                  <a:lnTo>
                    <a:pt x="111" y="41"/>
                  </a:lnTo>
                  <a:lnTo>
                    <a:pt x="129" y="41"/>
                  </a:lnTo>
                  <a:lnTo>
                    <a:pt x="136" y="24"/>
                  </a:lnTo>
                  <a:lnTo>
                    <a:pt x="136" y="13"/>
                  </a:lnTo>
                  <a:lnTo>
                    <a:pt x="136" y="0"/>
                  </a:lnTo>
                  <a:lnTo>
                    <a:pt x="126" y="5"/>
                  </a:lnTo>
                  <a:lnTo>
                    <a:pt x="122" y="10"/>
                  </a:lnTo>
                  <a:lnTo>
                    <a:pt x="101" y="17"/>
                  </a:lnTo>
                  <a:lnTo>
                    <a:pt x="97" y="24"/>
                  </a:lnTo>
                  <a:lnTo>
                    <a:pt x="91" y="27"/>
                  </a:lnTo>
                  <a:lnTo>
                    <a:pt x="91" y="22"/>
                  </a:lnTo>
                  <a:lnTo>
                    <a:pt x="84" y="17"/>
                  </a:lnTo>
                  <a:lnTo>
                    <a:pt x="92" y="5"/>
                  </a:lnTo>
                  <a:lnTo>
                    <a:pt x="91" y="3"/>
                  </a:lnTo>
                  <a:lnTo>
                    <a:pt x="84" y="0"/>
                  </a:lnTo>
                  <a:lnTo>
                    <a:pt x="72" y="13"/>
                  </a:lnTo>
                  <a:lnTo>
                    <a:pt x="66" y="17"/>
                  </a:lnTo>
                  <a:lnTo>
                    <a:pt x="61" y="13"/>
                  </a:lnTo>
                  <a:lnTo>
                    <a:pt x="57" y="15"/>
                  </a:lnTo>
                  <a:lnTo>
                    <a:pt x="56" y="13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2120" bIns="421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773" name=""/>
            <p:cNvSpPr/>
            <p:nvPr/>
          </p:nvSpPr>
          <p:spPr>
            <a:xfrm>
              <a:off x="4021200" y="4489560"/>
              <a:ext cx="216000" cy="88920"/>
            </a:xfrm>
            <a:custGeom>
              <a:avLst/>
              <a:gdLst/>
              <a:ahLst/>
              <a:rect l="l" t="t" r="r" b="b"/>
              <a:pathLst>
                <a:path w="136" h="56">
                  <a:moveTo>
                    <a:pt x="56" y="13"/>
                  </a:moveTo>
                  <a:lnTo>
                    <a:pt x="47" y="17"/>
                  </a:lnTo>
                  <a:lnTo>
                    <a:pt x="37" y="8"/>
                  </a:lnTo>
                  <a:lnTo>
                    <a:pt x="12" y="5"/>
                  </a:lnTo>
                  <a:lnTo>
                    <a:pt x="12" y="10"/>
                  </a:lnTo>
                  <a:lnTo>
                    <a:pt x="14" y="17"/>
                  </a:lnTo>
                  <a:lnTo>
                    <a:pt x="10" y="29"/>
                  </a:lnTo>
                  <a:lnTo>
                    <a:pt x="5" y="32"/>
                  </a:lnTo>
                  <a:lnTo>
                    <a:pt x="0" y="38"/>
                  </a:lnTo>
                  <a:lnTo>
                    <a:pt x="5" y="41"/>
                  </a:lnTo>
                  <a:lnTo>
                    <a:pt x="5" y="43"/>
                  </a:lnTo>
                  <a:lnTo>
                    <a:pt x="8" y="48"/>
                  </a:lnTo>
                  <a:lnTo>
                    <a:pt x="12" y="51"/>
                  </a:lnTo>
                  <a:lnTo>
                    <a:pt x="12" y="56"/>
                  </a:lnTo>
                  <a:lnTo>
                    <a:pt x="16" y="56"/>
                  </a:lnTo>
                  <a:lnTo>
                    <a:pt x="19" y="56"/>
                  </a:lnTo>
                  <a:lnTo>
                    <a:pt x="21" y="51"/>
                  </a:lnTo>
                  <a:lnTo>
                    <a:pt x="22" y="48"/>
                  </a:lnTo>
                  <a:lnTo>
                    <a:pt x="24" y="48"/>
                  </a:lnTo>
                  <a:lnTo>
                    <a:pt x="29" y="46"/>
                  </a:lnTo>
                  <a:lnTo>
                    <a:pt x="41" y="34"/>
                  </a:lnTo>
                  <a:lnTo>
                    <a:pt x="45" y="38"/>
                  </a:lnTo>
                  <a:lnTo>
                    <a:pt x="54" y="38"/>
                  </a:lnTo>
                  <a:lnTo>
                    <a:pt x="57" y="43"/>
                  </a:lnTo>
                  <a:lnTo>
                    <a:pt x="59" y="41"/>
                  </a:lnTo>
                  <a:lnTo>
                    <a:pt x="66" y="51"/>
                  </a:lnTo>
                  <a:lnTo>
                    <a:pt x="76" y="41"/>
                  </a:lnTo>
                  <a:lnTo>
                    <a:pt x="87" y="48"/>
                  </a:lnTo>
                  <a:lnTo>
                    <a:pt x="91" y="51"/>
                  </a:lnTo>
                  <a:lnTo>
                    <a:pt x="105" y="48"/>
                  </a:lnTo>
                  <a:lnTo>
                    <a:pt x="111" y="41"/>
                  </a:lnTo>
                  <a:lnTo>
                    <a:pt x="129" y="41"/>
                  </a:lnTo>
                  <a:lnTo>
                    <a:pt x="136" y="24"/>
                  </a:lnTo>
                  <a:lnTo>
                    <a:pt x="136" y="13"/>
                  </a:lnTo>
                  <a:lnTo>
                    <a:pt x="136" y="0"/>
                  </a:lnTo>
                  <a:lnTo>
                    <a:pt x="126" y="5"/>
                  </a:lnTo>
                  <a:lnTo>
                    <a:pt x="122" y="10"/>
                  </a:lnTo>
                  <a:lnTo>
                    <a:pt x="101" y="17"/>
                  </a:lnTo>
                  <a:lnTo>
                    <a:pt x="97" y="24"/>
                  </a:lnTo>
                  <a:lnTo>
                    <a:pt x="91" y="27"/>
                  </a:lnTo>
                  <a:lnTo>
                    <a:pt x="91" y="22"/>
                  </a:lnTo>
                  <a:lnTo>
                    <a:pt x="84" y="17"/>
                  </a:lnTo>
                  <a:lnTo>
                    <a:pt x="92" y="5"/>
                  </a:lnTo>
                  <a:lnTo>
                    <a:pt x="91" y="3"/>
                  </a:lnTo>
                  <a:lnTo>
                    <a:pt x="84" y="0"/>
                  </a:lnTo>
                  <a:lnTo>
                    <a:pt x="72" y="13"/>
                  </a:lnTo>
                  <a:lnTo>
                    <a:pt x="66" y="17"/>
                  </a:lnTo>
                  <a:lnTo>
                    <a:pt x="61" y="13"/>
                  </a:lnTo>
                  <a:lnTo>
                    <a:pt x="57" y="15"/>
                  </a:lnTo>
                  <a:lnTo>
                    <a:pt x="56" y="13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2120" bIns="421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1774" name=""/>
          <p:cNvSpPr/>
          <p:nvPr/>
        </p:nvSpPr>
        <p:spPr>
          <a:xfrm>
            <a:off x="4105440" y="4444920"/>
            <a:ext cx="131760" cy="87480"/>
          </a:xfrm>
          <a:custGeom>
            <a:avLst/>
            <a:gdLst/>
            <a:ahLst/>
            <a:rect l="l" t="t" r="r" b="b"/>
            <a:pathLst>
              <a:path w="83" h="55">
                <a:moveTo>
                  <a:pt x="79" y="12"/>
                </a:moveTo>
                <a:lnTo>
                  <a:pt x="69" y="12"/>
                </a:lnTo>
                <a:lnTo>
                  <a:pt x="58" y="12"/>
                </a:lnTo>
                <a:lnTo>
                  <a:pt x="50" y="6"/>
                </a:lnTo>
                <a:lnTo>
                  <a:pt x="48" y="9"/>
                </a:lnTo>
                <a:lnTo>
                  <a:pt x="45" y="22"/>
                </a:lnTo>
                <a:lnTo>
                  <a:pt x="43" y="22"/>
                </a:lnTo>
                <a:lnTo>
                  <a:pt x="39" y="19"/>
                </a:lnTo>
                <a:lnTo>
                  <a:pt x="33" y="19"/>
                </a:lnTo>
                <a:lnTo>
                  <a:pt x="27" y="17"/>
                </a:lnTo>
                <a:lnTo>
                  <a:pt x="27" y="12"/>
                </a:lnTo>
                <a:lnTo>
                  <a:pt x="31" y="4"/>
                </a:lnTo>
                <a:lnTo>
                  <a:pt x="31" y="0"/>
                </a:lnTo>
                <a:lnTo>
                  <a:pt x="19" y="4"/>
                </a:lnTo>
                <a:lnTo>
                  <a:pt x="14" y="12"/>
                </a:lnTo>
                <a:lnTo>
                  <a:pt x="3" y="9"/>
                </a:lnTo>
                <a:lnTo>
                  <a:pt x="0" y="23"/>
                </a:lnTo>
                <a:lnTo>
                  <a:pt x="3" y="33"/>
                </a:lnTo>
                <a:lnTo>
                  <a:pt x="2" y="41"/>
                </a:lnTo>
                <a:lnTo>
                  <a:pt x="3" y="43"/>
                </a:lnTo>
                <a:lnTo>
                  <a:pt x="8" y="41"/>
                </a:lnTo>
                <a:lnTo>
                  <a:pt x="12" y="45"/>
                </a:lnTo>
                <a:lnTo>
                  <a:pt x="19" y="41"/>
                </a:lnTo>
                <a:lnTo>
                  <a:pt x="31" y="28"/>
                </a:lnTo>
                <a:lnTo>
                  <a:pt x="38" y="31"/>
                </a:lnTo>
                <a:lnTo>
                  <a:pt x="39" y="33"/>
                </a:lnTo>
                <a:lnTo>
                  <a:pt x="31" y="45"/>
                </a:lnTo>
                <a:lnTo>
                  <a:pt x="38" y="50"/>
                </a:lnTo>
                <a:lnTo>
                  <a:pt x="38" y="55"/>
                </a:lnTo>
                <a:lnTo>
                  <a:pt x="43" y="52"/>
                </a:lnTo>
                <a:lnTo>
                  <a:pt x="48" y="45"/>
                </a:lnTo>
                <a:lnTo>
                  <a:pt x="69" y="38"/>
                </a:lnTo>
                <a:lnTo>
                  <a:pt x="73" y="33"/>
                </a:lnTo>
                <a:lnTo>
                  <a:pt x="83" y="28"/>
                </a:lnTo>
                <a:lnTo>
                  <a:pt x="79" y="12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0680" bIns="406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1775" name=""/>
          <p:cNvGrpSpPr/>
          <p:nvPr/>
        </p:nvGrpSpPr>
        <p:grpSpPr>
          <a:xfrm>
            <a:off x="4105440" y="4444920"/>
            <a:ext cx="131760" cy="87480"/>
            <a:chOff x="4105440" y="4444920"/>
            <a:chExt cx="131760" cy="87480"/>
          </a:xfrm>
        </p:grpSpPr>
        <p:sp>
          <p:nvSpPr>
            <p:cNvPr id="1776" name=""/>
            <p:cNvSpPr/>
            <p:nvPr/>
          </p:nvSpPr>
          <p:spPr>
            <a:xfrm>
              <a:off x="4105440" y="4444920"/>
              <a:ext cx="131760" cy="87480"/>
            </a:xfrm>
            <a:custGeom>
              <a:avLst/>
              <a:gdLst/>
              <a:ahLst/>
              <a:rect l="l" t="t" r="r" b="b"/>
              <a:pathLst>
                <a:path w="83" h="55">
                  <a:moveTo>
                    <a:pt x="79" y="12"/>
                  </a:moveTo>
                  <a:lnTo>
                    <a:pt x="69" y="12"/>
                  </a:lnTo>
                  <a:lnTo>
                    <a:pt x="58" y="12"/>
                  </a:lnTo>
                  <a:lnTo>
                    <a:pt x="50" y="6"/>
                  </a:lnTo>
                  <a:lnTo>
                    <a:pt x="48" y="9"/>
                  </a:lnTo>
                  <a:lnTo>
                    <a:pt x="45" y="22"/>
                  </a:lnTo>
                  <a:lnTo>
                    <a:pt x="43" y="22"/>
                  </a:lnTo>
                  <a:lnTo>
                    <a:pt x="39" y="19"/>
                  </a:lnTo>
                  <a:lnTo>
                    <a:pt x="33" y="19"/>
                  </a:lnTo>
                  <a:lnTo>
                    <a:pt x="27" y="17"/>
                  </a:lnTo>
                  <a:lnTo>
                    <a:pt x="27" y="12"/>
                  </a:lnTo>
                  <a:lnTo>
                    <a:pt x="31" y="4"/>
                  </a:lnTo>
                  <a:lnTo>
                    <a:pt x="31" y="0"/>
                  </a:lnTo>
                  <a:lnTo>
                    <a:pt x="19" y="4"/>
                  </a:lnTo>
                  <a:lnTo>
                    <a:pt x="14" y="12"/>
                  </a:lnTo>
                  <a:lnTo>
                    <a:pt x="3" y="9"/>
                  </a:lnTo>
                  <a:lnTo>
                    <a:pt x="0" y="23"/>
                  </a:lnTo>
                  <a:lnTo>
                    <a:pt x="3" y="33"/>
                  </a:lnTo>
                  <a:lnTo>
                    <a:pt x="2" y="41"/>
                  </a:lnTo>
                  <a:lnTo>
                    <a:pt x="3" y="43"/>
                  </a:lnTo>
                  <a:lnTo>
                    <a:pt x="8" y="41"/>
                  </a:lnTo>
                  <a:lnTo>
                    <a:pt x="12" y="45"/>
                  </a:lnTo>
                  <a:lnTo>
                    <a:pt x="19" y="41"/>
                  </a:lnTo>
                  <a:lnTo>
                    <a:pt x="31" y="28"/>
                  </a:lnTo>
                  <a:lnTo>
                    <a:pt x="38" y="31"/>
                  </a:lnTo>
                  <a:lnTo>
                    <a:pt x="39" y="33"/>
                  </a:lnTo>
                  <a:lnTo>
                    <a:pt x="31" y="45"/>
                  </a:lnTo>
                  <a:lnTo>
                    <a:pt x="38" y="50"/>
                  </a:lnTo>
                  <a:lnTo>
                    <a:pt x="38" y="55"/>
                  </a:lnTo>
                  <a:lnTo>
                    <a:pt x="43" y="52"/>
                  </a:lnTo>
                  <a:lnTo>
                    <a:pt x="48" y="45"/>
                  </a:lnTo>
                  <a:lnTo>
                    <a:pt x="69" y="38"/>
                  </a:lnTo>
                  <a:lnTo>
                    <a:pt x="73" y="33"/>
                  </a:lnTo>
                  <a:lnTo>
                    <a:pt x="83" y="28"/>
                  </a:lnTo>
                  <a:lnTo>
                    <a:pt x="79" y="12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0680" bIns="406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777" name=""/>
            <p:cNvSpPr/>
            <p:nvPr/>
          </p:nvSpPr>
          <p:spPr>
            <a:xfrm>
              <a:off x="4105440" y="4444920"/>
              <a:ext cx="131760" cy="87480"/>
            </a:xfrm>
            <a:custGeom>
              <a:avLst/>
              <a:gdLst/>
              <a:ahLst/>
              <a:rect l="l" t="t" r="r" b="b"/>
              <a:pathLst>
                <a:path w="83" h="55">
                  <a:moveTo>
                    <a:pt x="79" y="12"/>
                  </a:moveTo>
                  <a:lnTo>
                    <a:pt x="69" y="12"/>
                  </a:lnTo>
                  <a:lnTo>
                    <a:pt x="58" y="12"/>
                  </a:lnTo>
                  <a:lnTo>
                    <a:pt x="50" y="6"/>
                  </a:lnTo>
                  <a:lnTo>
                    <a:pt x="48" y="9"/>
                  </a:lnTo>
                  <a:lnTo>
                    <a:pt x="45" y="22"/>
                  </a:lnTo>
                  <a:lnTo>
                    <a:pt x="43" y="22"/>
                  </a:lnTo>
                  <a:lnTo>
                    <a:pt x="39" y="19"/>
                  </a:lnTo>
                  <a:lnTo>
                    <a:pt x="33" y="19"/>
                  </a:lnTo>
                  <a:lnTo>
                    <a:pt x="27" y="17"/>
                  </a:lnTo>
                  <a:lnTo>
                    <a:pt x="27" y="12"/>
                  </a:lnTo>
                  <a:lnTo>
                    <a:pt x="31" y="4"/>
                  </a:lnTo>
                  <a:lnTo>
                    <a:pt x="31" y="0"/>
                  </a:lnTo>
                  <a:lnTo>
                    <a:pt x="19" y="4"/>
                  </a:lnTo>
                  <a:lnTo>
                    <a:pt x="14" y="12"/>
                  </a:lnTo>
                  <a:lnTo>
                    <a:pt x="3" y="9"/>
                  </a:lnTo>
                  <a:lnTo>
                    <a:pt x="0" y="23"/>
                  </a:lnTo>
                  <a:lnTo>
                    <a:pt x="3" y="33"/>
                  </a:lnTo>
                  <a:lnTo>
                    <a:pt x="2" y="41"/>
                  </a:lnTo>
                  <a:lnTo>
                    <a:pt x="3" y="43"/>
                  </a:lnTo>
                  <a:lnTo>
                    <a:pt x="8" y="41"/>
                  </a:lnTo>
                  <a:lnTo>
                    <a:pt x="12" y="45"/>
                  </a:lnTo>
                  <a:lnTo>
                    <a:pt x="19" y="41"/>
                  </a:lnTo>
                  <a:lnTo>
                    <a:pt x="31" y="28"/>
                  </a:lnTo>
                  <a:lnTo>
                    <a:pt x="38" y="31"/>
                  </a:lnTo>
                  <a:lnTo>
                    <a:pt x="39" y="33"/>
                  </a:lnTo>
                  <a:lnTo>
                    <a:pt x="31" y="45"/>
                  </a:lnTo>
                  <a:lnTo>
                    <a:pt x="38" y="50"/>
                  </a:lnTo>
                  <a:lnTo>
                    <a:pt x="38" y="55"/>
                  </a:lnTo>
                  <a:lnTo>
                    <a:pt x="43" y="52"/>
                  </a:lnTo>
                  <a:lnTo>
                    <a:pt x="48" y="45"/>
                  </a:lnTo>
                  <a:lnTo>
                    <a:pt x="69" y="38"/>
                  </a:lnTo>
                  <a:lnTo>
                    <a:pt x="73" y="33"/>
                  </a:lnTo>
                  <a:lnTo>
                    <a:pt x="83" y="28"/>
                  </a:lnTo>
                  <a:lnTo>
                    <a:pt x="79" y="12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0680" bIns="406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1778" name=""/>
          <p:cNvSpPr/>
          <p:nvPr/>
        </p:nvSpPr>
        <p:spPr>
          <a:xfrm>
            <a:off x="2394000" y="2114640"/>
            <a:ext cx="528480" cy="395280"/>
          </a:xfrm>
          <a:custGeom>
            <a:avLst/>
            <a:gdLst/>
            <a:ahLst/>
            <a:rect l="l" t="t" r="r" b="b"/>
            <a:pathLst>
              <a:path w="333" h="249">
                <a:moveTo>
                  <a:pt x="153" y="88"/>
                </a:moveTo>
                <a:lnTo>
                  <a:pt x="143" y="86"/>
                </a:lnTo>
                <a:lnTo>
                  <a:pt x="141" y="79"/>
                </a:lnTo>
                <a:lnTo>
                  <a:pt x="120" y="82"/>
                </a:lnTo>
                <a:lnTo>
                  <a:pt x="108" y="91"/>
                </a:lnTo>
                <a:lnTo>
                  <a:pt x="95" y="88"/>
                </a:lnTo>
                <a:lnTo>
                  <a:pt x="82" y="74"/>
                </a:lnTo>
                <a:lnTo>
                  <a:pt x="73" y="79"/>
                </a:lnTo>
                <a:lnTo>
                  <a:pt x="73" y="72"/>
                </a:lnTo>
                <a:lnTo>
                  <a:pt x="85" y="55"/>
                </a:lnTo>
                <a:lnTo>
                  <a:pt x="37" y="84"/>
                </a:lnTo>
                <a:lnTo>
                  <a:pt x="24" y="86"/>
                </a:lnTo>
                <a:lnTo>
                  <a:pt x="22" y="74"/>
                </a:lnTo>
                <a:lnTo>
                  <a:pt x="0" y="84"/>
                </a:lnTo>
                <a:lnTo>
                  <a:pt x="16" y="63"/>
                </a:lnTo>
                <a:lnTo>
                  <a:pt x="45" y="36"/>
                </a:lnTo>
                <a:lnTo>
                  <a:pt x="54" y="31"/>
                </a:lnTo>
                <a:lnTo>
                  <a:pt x="64" y="14"/>
                </a:lnTo>
                <a:lnTo>
                  <a:pt x="66" y="22"/>
                </a:lnTo>
                <a:lnTo>
                  <a:pt x="74" y="6"/>
                </a:lnTo>
                <a:lnTo>
                  <a:pt x="74" y="19"/>
                </a:lnTo>
                <a:lnTo>
                  <a:pt x="80" y="0"/>
                </a:lnTo>
                <a:lnTo>
                  <a:pt x="95" y="4"/>
                </a:lnTo>
                <a:lnTo>
                  <a:pt x="101" y="23"/>
                </a:lnTo>
                <a:lnTo>
                  <a:pt x="101" y="6"/>
                </a:lnTo>
                <a:lnTo>
                  <a:pt x="115" y="9"/>
                </a:lnTo>
                <a:lnTo>
                  <a:pt x="127" y="38"/>
                </a:lnTo>
                <a:lnTo>
                  <a:pt x="144" y="36"/>
                </a:lnTo>
                <a:lnTo>
                  <a:pt x="143" y="47"/>
                </a:lnTo>
                <a:lnTo>
                  <a:pt x="148" y="57"/>
                </a:lnTo>
                <a:lnTo>
                  <a:pt x="148" y="72"/>
                </a:lnTo>
                <a:lnTo>
                  <a:pt x="155" y="74"/>
                </a:lnTo>
                <a:lnTo>
                  <a:pt x="153" y="88"/>
                </a:lnTo>
                <a:lnTo>
                  <a:pt x="157" y="88"/>
                </a:lnTo>
                <a:lnTo>
                  <a:pt x="157" y="86"/>
                </a:lnTo>
                <a:lnTo>
                  <a:pt x="160" y="93"/>
                </a:lnTo>
                <a:lnTo>
                  <a:pt x="230" y="107"/>
                </a:lnTo>
                <a:lnTo>
                  <a:pt x="244" y="126"/>
                </a:lnTo>
                <a:lnTo>
                  <a:pt x="244" y="134"/>
                </a:lnTo>
                <a:lnTo>
                  <a:pt x="252" y="144"/>
                </a:lnTo>
                <a:lnTo>
                  <a:pt x="244" y="142"/>
                </a:lnTo>
                <a:lnTo>
                  <a:pt x="244" y="153"/>
                </a:lnTo>
                <a:lnTo>
                  <a:pt x="230" y="146"/>
                </a:lnTo>
                <a:lnTo>
                  <a:pt x="225" y="151"/>
                </a:lnTo>
                <a:lnTo>
                  <a:pt x="225" y="139"/>
                </a:lnTo>
                <a:lnTo>
                  <a:pt x="221" y="142"/>
                </a:lnTo>
                <a:lnTo>
                  <a:pt x="219" y="129"/>
                </a:lnTo>
                <a:lnTo>
                  <a:pt x="211" y="129"/>
                </a:lnTo>
                <a:lnTo>
                  <a:pt x="217" y="146"/>
                </a:lnTo>
                <a:lnTo>
                  <a:pt x="209" y="165"/>
                </a:lnTo>
                <a:lnTo>
                  <a:pt x="209" y="192"/>
                </a:lnTo>
                <a:lnTo>
                  <a:pt x="195" y="202"/>
                </a:lnTo>
                <a:lnTo>
                  <a:pt x="192" y="216"/>
                </a:lnTo>
                <a:lnTo>
                  <a:pt x="195" y="223"/>
                </a:lnTo>
                <a:lnTo>
                  <a:pt x="186" y="223"/>
                </a:lnTo>
                <a:lnTo>
                  <a:pt x="181" y="235"/>
                </a:lnTo>
                <a:lnTo>
                  <a:pt x="195" y="235"/>
                </a:lnTo>
                <a:lnTo>
                  <a:pt x="221" y="213"/>
                </a:lnTo>
                <a:lnTo>
                  <a:pt x="233" y="216"/>
                </a:lnTo>
                <a:lnTo>
                  <a:pt x="244" y="208"/>
                </a:lnTo>
                <a:lnTo>
                  <a:pt x="268" y="208"/>
                </a:lnTo>
                <a:lnTo>
                  <a:pt x="265" y="197"/>
                </a:lnTo>
                <a:lnTo>
                  <a:pt x="249" y="194"/>
                </a:lnTo>
                <a:lnTo>
                  <a:pt x="263" y="180"/>
                </a:lnTo>
                <a:lnTo>
                  <a:pt x="282" y="172"/>
                </a:lnTo>
                <a:lnTo>
                  <a:pt x="306" y="175"/>
                </a:lnTo>
                <a:lnTo>
                  <a:pt x="301" y="165"/>
                </a:lnTo>
                <a:lnTo>
                  <a:pt x="308" y="167"/>
                </a:lnTo>
                <a:lnTo>
                  <a:pt x="333" y="153"/>
                </a:lnTo>
                <a:lnTo>
                  <a:pt x="320" y="167"/>
                </a:lnTo>
                <a:lnTo>
                  <a:pt x="324" y="170"/>
                </a:lnTo>
                <a:lnTo>
                  <a:pt x="322" y="175"/>
                </a:lnTo>
                <a:lnTo>
                  <a:pt x="324" y="186"/>
                </a:lnTo>
                <a:lnTo>
                  <a:pt x="308" y="194"/>
                </a:lnTo>
                <a:lnTo>
                  <a:pt x="282" y="189"/>
                </a:lnTo>
                <a:lnTo>
                  <a:pt x="265" y="197"/>
                </a:lnTo>
                <a:lnTo>
                  <a:pt x="268" y="208"/>
                </a:lnTo>
                <a:lnTo>
                  <a:pt x="246" y="227"/>
                </a:lnTo>
                <a:lnTo>
                  <a:pt x="209" y="249"/>
                </a:lnTo>
                <a:lnTo>
                  <a:pt x="184" y="249"/>
                </a:lnTo>
                <a:lnTo>
                  <a:pt x="176" y="245"/>
                </a:lnTo>
                <a:lnTo>
                  <a:pt x="181" y="235"/>
                </a:lnTo>
                <a:lnTo>
                  <a:pt x="186" y="223"/>
                </a:lnTo>
                <a:lnTo>
                  <a:pt x="188" y="216"/>
                </a:lnTo>
                <a:lnTo>
                  <a:pt x="192" y="216"/>
                </a:lnTo>
                <a:lnTo>
                  <a:pt x="195" y="202"/>
                </a:lnTo>
                <a:lnTo>
                  <a:pt x="186" y="170"/>
                </a:lnTo>
                <a:lnTo>
                  <a:pt x="178" y="172"/>
                </a:lnTo>
                <a:lnTo>
                  <a:pt x="169" y="183"/>
                </a:lnTo>
                <a:lnTo>
                  <a:pt x="165" y="180"/>
                </a:lnTo>
                <a:lnTo>
                  <a:pt x="178" y="158"/>
                </a:lnTo>
                <a:lnTo>
                  <a:pt x="174" y="129"/>
                </a:lnTo>
                <a:lnTo>
                  <a:pt x="155" y="115"/>
                </a:lnTo>
                <a:lnTo>
                  <a:pt x="143" y="115"/>
                </a:lnTo>
                <a:lnTo>
                  <a:pt x="143" y="126"/>
                </a:lnTo>
                <a:lnTo>
                  <a:pt x="134" y="129"/>
                </a:lnTo>
                <a:lnTo>
                  <a:pt x="134" y="142"/>
                </a:lnTo>
                <a:lnTo>
                  <a:pt x="130" y="144"/>
                </a:lnTo>
                <a:lnTo>
                  <a:pt x="127" y="134"/>
                </a:lnTo>
                <a:lnTo>
                  <a:pt x="118" y="148"/>
                </a:lnTo>
                <a:lnTo>
                  <a:pt x="111" y="183"/>
                </a:lnTo>
                <a:lnTo>
                  <a:pt x="118" y="199"/>
                </a:lnTo>
                <a:lnTo>
                  <a:pt x="118" y="216"/>
                </a:lnTo>
                <a:lnTo>
                  <a:pt x="108" y="238"/>
                </a:lnTo>
                <a:lnTo>
                  <a:pt x="99" y="246"/>
                </a:lnTo>
                <a:lnTo>
                  <a:pt x="91" y="240"/>
                </a:lnTo>
                <a:lnTo>
                  <a:pt x="85" y="226"/>
                </a:lnTo>
                <a:lnTo>
                  <a:pt x="85" y="197"/>
                </a:lnTo>
                <a:lnTo>
                  <a:pt x="92" y="153"/>
                </a:lnTo>
                <a:lnTo>
                  <a:pt x="101" y="134"/>
                </a:lnTo>
                <a:lnTo>
                  <a:pt x="99" y="129"/>
                </a:lnTo>
                <a:lnTo>
                  <a:pt x="95" y="144"/>
                </a:lnTo>
                <a:lnTo>
                  <a:pt x="82" y="153"/>
                </a:lnTo>
                <a:lnTo>
                  <a:pt x="85" y="144"/>
                </a:lnTo>
                <a:lnTo>
                  <a:pt x="99" y="117"/>
                </a:lnTo>
                <a:lnTo>
                  <a:pt x="109" y="110"/>
                </a:lnTo>
                <a:lnTo>
                  <a:pt x="109" y="117"/>
                </a:lnTo>
                <a:lnTo>
                  <a:pt x="136" y="103"/>
                </a:lnTo>
                <a:lnTo>
                  <a:pt x="146" y="110"/>
                </a:lnTo>
                <a:lnTo>
                  <a:pt x="151" y="103"/>
                </a:lnTo>
                <a:lnTo>
                  <a:pt x="163" y="105"/>
                </a:lnTo>
                <a:lnTo>
                  <a:pt x="157" y="88"/>
                </a:lnTo>
                <a:lnTo>
                  <a:pt x="153" y="88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779" name=""/>
          <p:cNvSpPr/>
          <p:nvPr/>
        </p:nvSpPr>
        <p:spPr>
          <a:xfrm>
            <a:off x="3193920" y="3514680"/>
            <a:ext cx="49320" cy="20520"/>
          </a:xfrm>
          <a:custGeom>
            <a:avLst/>
            <a:gdLst/>
            <a:ahLst/>
            <a:rect l="l" t="t" r="r" b="b"/>
            <a:pathLst>
              <a:path w="31" h="13">
                <a:moveTo>
                  <a:pt x="29" y="3"/>
                </a:moveTo>
                <a:lnTo>
                  <a:pt x="31" y="8"/>
                </a:lnTo>
                <a:lnTo>
                  <a:pt x="19" y="13"/>
                </a:lnTo>
                <a:lnTo>
                  <a:pt x="4" y="13"/>
                </a:lnTo>
                <a:lnTo>
                  <a:pt x="0" y="8"/>
                </a:lnTo>
                <a:lnTo>
                  <a:pt x="2" y="0"/>
                </a:lnTo>
                <a:lnTo>
                  <a:pt x="29" y="3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6280" bIns="-262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1780" name=""/>
          <p:cNvGrpSpPr/>
          <p:nvPr/>
        </p:nvGrpSpPr>
        <p:grpSpPr>
          <a:xfrm>
            <a:off x="3193920" y="3514680"/>
            <a:ext cx="49320" cy="20520"/>
            <a:chOff x="3193920" y="3514680"/>
            <a:chExt cx="49320" cy="20520"/>
          </a:xfrm>
        </p:grpSpPr>
        <p:sp>
          <p:nvSpPr>
            <p:cNvPr id="1781" name=""/>
            <p:cNvSpPr/>
            <p:nvPr/>
          </p:nvSpPr>
          <p:spPr>
            <a:xfrm>
              <a:off x="3193920" y="3514680"/>
              <a:ext cx="49320" cy="20520"/>
            </a:xfrm>
            <a:custGeom>
              <a:avLst/>
              <a:gdLst/>
              <a:ahLst/>
              <a:rect l="l" t="t" r="r" b="b"/>
              <a:pathLst>
                <a:path w="31" h="13">
                  <a:moveTo>
                    <a:pt x="29" y="3"/>
                  </a:moveTo>
                  <a:lnTo>
                    <a:pt x="31" y="8"/>
                  </a:lnTo>
                  <a:lnTo>
                    <a:pt x="19" y="13"/>
                  </a:lnTo>
                  <a:lnTo>
                    <a:pt x="4" y="13"/>
                  </a:lnTo>
                  <a:lnTo>
                    <a:pt x="0" y="8"/>
                  </a:lnTo>
                  <a:lnTo>
                    <a:pt x="2" y="0"/>
                  </a:lnTo>
                  <a:lnTo>
                    <a:pt x="29" y="3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6280" bIns="-262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782" name=""/>
            <p:cNvSpPr/>
            <p:nvPr/>
          </p:nvSpPr>
          <p:spPr>
            <a:xfrm>
              <a:off x="3193920" y="3514680"/>
              <a:ext cx="49320" cy="20520"/>
            </a:xfrm>
            <a:custGeom>
              <a:avLst/>
              <a:gdLst/>
              <a:ahLst/>
              <a:rect l="l" t="t" r="r" b="b"/>
              <a:pathLst>
                <a:path w="31" h="13">
                  <a:moveTo>
                    <a:pt x="29" y="3"/>
                  </a:moveTo>
                  <a:lnTo>
                    <a:pt x="31" y="8"/>
                  </a:lnTo>
                  <a:lnTo>
                    <a:pt x="19" y="13"/>
                  </a:lnTo>
                  <a:lnTo>
                    <a:pt x="4" y="13"/>
                  </a:lnTo>
                  <a:lnTo>
                    <a:pt x="0" y="8"/>
                  </a:lnTo>
                  <a:lnTo>
                    <a:pt x="2" y="0"/>
                  </a:lnTo>
                  <a:lnTo>
                    <a:pt x="29" y="3"/>
                  </a:lnTo>
                </a:path>
              </a:pathLst>
            </a:custGeom>
            <a:solidFill>
              <a:srgbClr val="008226"/>
            </a:solidFill>
            <a:ln w="648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6280" bIns="-262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1783" name=""/>
          <p:cNvSpPr/>
          <p:nvPr/>
        </p:nvSpPr>
        <p:spPr>
          <a:xfrm>
            <a:off x="2836800" y="3514680"/>
            <a:ext cx="68400" cy="27000"/>
          </a:xfrm>
          <a:custGeom>
            <a:avLst/>
            <a:gdLst/>
            <a:ahLst/>
            <a:rect l="l" t="t" r="r" b="b"/>
            <a:pathLst>
              <a:path w="43" h="17">
                <a:moveTo>
                  <a:pt x="24" y="3"/>
                </a:moveTo>
                <a:lnTo>
                  <a:pt x="39" y="8"/>
                </a:lnTo>
                <a:lnTo>
                  <a:pt x="43" y="16"/>
                </a:lnTo>
                <a:lnTo>
                  <a:pt x="33" y="13"/>
                </a:lnTo>
                <a:lnTo>
                  <a:pt x="24" y="17"/>
                </a:lnTo>
                <a:lnTo>
                  <a:pt x="12" y="17"/>
                </a:lnTo>
                <a:lnTo>
                  <a:pt x="0" y="5"/>
                </a:lnTo>
                <a:lnTo>
                  <a:pt x="8" y="0"/>
                </a:lnTo>
                <a:lnTo>
                  <a:pt x="24" y="3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9800" bIns="-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1784" name=""/>
          <p:cNvGrpSpPr/>
          <p:nvPr/>
        </p:nvGrpSpPr>
        <p:grpSpPr>
          <a:xfrm>
            <a:off x="2836800" y="3514680"/>
            <a:ext cx="68400" cy="27000"/>
            <a:chOff x="2836800" y="3514680"/>
            <a:chExt cx="68400" cy="27000"/>
          </a:xfrm>
        </p:grpSpPr>
        <p:sp>
          <p:nvSpPr>
            <p:cNvPr id="1785" name=""/>
            <p:cNvSpPr/>
            <p:nvPr/>
          </p:nvSpPr>
          <p:spPr>
            <a:xfrm>
              <a:off x="2836800" y="3514680"/>
              <a:ext cx="68400" cy="27000"/>
            </a:xfrm>
            <a:custGeom>
              <a:avLst/>
              <a:gdLst/>
              <a:ahLst/>
              <a:rect l="l" t="t" r="r" b="b"/>
              <a:pathLst>
                <a:path w="43" h="17">
                  <a:moveTo>
                    <a:pt x="24" y="3"/>
                  </a:moveTo>
                  <a:lnTo>
                    <a:pt x="39" y="8"/>
                  </a:lnTo>
                  <a:lnTo>
                    <a:pt x="43" y="16"/>
                  </a:lnTo>
                  <a:lnTo>
                    <a:pt x="33" y="13"/>
                  </a:lnTo>
                  <a:lnTo>
                    <a:pt x="24" y="17"/>
                  </a:lnTo>
                  <a:lnTo>
                    <a:pt x="12" y="17"/>
                  </a:lnTo>
                  <a:lnTo>
                    <a:pt x="0" y="5"/>
                  </a:lnTo>
                  <a:lnTo>
                    <a:pt x="8" y="0"/>
                  </a:lnTo>
                  <a:lnTo>
                    <a:pt x="24" y="3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19800" bIns="-19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786" name=""/>
            <p:cNvSpPr/>
            <p:nvPr/>
          </p:nvSpPr>
          <p:spPr>
            <a:xfrm>
              <a:off x="2836800" y="3514680"/>
              <a:ext cx="68400" cy="27000"/>
            </a:xfrm>
            <a:custGeom>
              <a:avLst/>
              <a:gdLst/>
              <a:ahLst/>
              <a:rect l="l" t="t" r="r" b="b"/>
              <a:pathLst>
                <a:path w="43" h="17">
                  <a:moveTo>
                    <a:pt x="24" y="3"/>
                  </a:moveTo>
                  <a:lnTo>
                    <a:pt x="39" y="8"/>
                  </a:lnTo>
                  <a:lnTo>
                    <a:pt x="43" y="16"/>
                  </a:lnTo>
                  <a:lnTo>
                    <a:pt x="33" y="13"/>
                  </a:lnTo>
                  <a:lnTo>
                    <a:pt x="24" y="17"/>
                  </a:lnTo>
                  <a:lnTo>
                    <a:pt x="12" y="17"/>
                  </a:lnTo>
                  <a:lnTo>
                    <a:pt x="0" y="5"/>
                  </a:lnTo>
                  <a:lnTo>
                    <a:pt x="8" y="0"/>
                  </a:lnTo>
                  <a:lnTo>
                    <a:pt x="24" y="3"/>
                  </a:lnTo>
                </a:path>
              </a:pathLst>
            </a:custGeom>
            <a:solidFill>
              <a:srgbClr val="008226"/>
            </a:solidFill>
            <a:ln w="648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19800" bIns="-19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1787" name=""/>
          <p:cNvSpPr/>
          <p:nvPr/>
        </p:nvSpPr>
        <p:spPr>
          <a:xfrm>
            <a:off x="3367080" y="3817800"/>
            <a:ext cx="28440" cy="25560"/>
          </a:xfrm>
          <a:custGeom>
            <a:avLst/>
            <a:gdLst/>
            <a:ahLst/>
            <a:rect l="l" t="t" r="r" b="b"/>
            <a:pathLst>
              <a:path w="18" h="16">
                <a:moveTo>
                  <a:pt x="18" y="0"/>
                </a:moveTo>
                <a:lnTo>
                  <a:pt x="15" y="14"/>
                </a:lnTo>
                <a:lnTo>
                  <a:pt x="0" y="16"/>
                </a:lnTo>
                <a:lnTo>
                  <a:pt x="8" y="10"/>
                </a:lnTo>
                <a:lnTo>
                  <a:pt x="4" y="0"/>
                </a:lnTo>
                <a:lnTo>
                  <a:pt x="18" y="0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1240" bIns="-212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1788" name=""/>
          <p:cNvGrpSpPr/>
          <p:nvPr/>
        </p:nvGrpSpPr>
        <p:grpSpPr>
          <a:xfrm>
            <a:off x="3367080" y="3817800"/>
            <a:ext cx="28440" cy="25560"/>
            <a:chOff x="3367080" y="3817800"/>
            <a:chExt cx="28440" cy="25560"/>
          </a:xfrm>
        </p:grpSpPr>
        <p:sp>
          <p:nvSpPr>
            <p:cNvPr id="1789" name=""/>
            <p:cNvSpPr/>
            <p:nvPr/>
          </p:nvSpPr>
          <p:spPr>
            <a:xfrm>
              <a:off x="3367080" y="3817800"/>
              <a:ext cx="28440" cy="25560"/>
            </a:xfrm>
            <a:custGeom>
              <a:avLst/>
              <a:gdLst/>
              <a:ahLst/>
              <a:rect l="l" t="t" r="r" b="b"/>
              <a:pathLst>
                <a:path w="18" h="16">
                  <a:moveTo>
                    <a:pt x="18" y="0"/>
                  </a:moveTo>
                  <a:lnTo>
                    <a:pt x="15" y="14"/>
                  </a:lnTo>
                  <a:lnTo>
                    <a:pt x="0" y="16"/>
                  </a:lnTo>
                  <a:lnTo>
                    <a:pt x="8" y="10"/>
                  </a:lnTo>
                  <a:lnTo>
                    <a:pt x="4" y="0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1240" bIns="-2124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790" name=""/>
            <p:cNvSpPr/>
            <p:nvPr/>
          </p:nvSpPr>
          <p:spPr>
            <a:xfrm>
              <a:off x="3367080" y="3817800"/>
              <a:ext cx="28440" cy="25560"/>
            </a:xfrm>
            <a:custGeom>
              <a:avLst/>
              <a:gdLst/>
              <a:ahLst/>
              <a:rect l="l" t="t" r="r" b="b"/>
              <a:pathLst>
                <a:path w="18" h="16">
                  <a:moveTo>
                    <a:pt x="18" y="0"/>
                  </a:moveTo>
                  <a:lnTo>
                    <a:pt x="15" y="14"/>
                  </a:lnTo>
                  <a:lnTo>
                    <a:pt x="0" y="16"/>
                  </a:lnTo>
                  <a:lnTo>
                    <a:pt x="8" y="10"/>
                  </a:lnTo>
                  <a:lnTo>
                    <a:pt x="4" y="0"/>
                  </a:lnTo>
                  <a:lnTo>
                    <a:pt x="18" y="0"/>
                  </a:lnTo>
                </a:path>
              </a:pathLst>
            </a:custGeom>
            <a:solidFill>
              <a:srgbClr val="008226"/>
            </a:solidFill>
            <a:ln w="648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1240" bIns="-2124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1791" name=""/>
          <p:cNvSpPr/>
          <p:nvPr/>
        </p:nvSpPr>
        <p:spPr>
          <a:xfrm>
            <a:off x="888840" y="1127160"/>
            <a:ext cx="8560080" cy="339840"/>
          </a:xfrm>
          <a:prstGeom prst="rect">
            <a:avLst/>
          </a:prstGeom>
          <a:solidFill>
            <a:srgbClr val="008226"/>
          </a:solidFill>
          <a:ln w="9360">
            <a:solidFill>
              <a:srgbClr val="008226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792" name=""/>
          <p:cNvSpPr/>
          <p:nvPr/>
        </p:nvSpPr>
        <p:spPr>
          <a:xfrm>
            <a:off x="5207040" y="284040"/>
            <a:ext cx="4933800" cy="2235240"/>
          </a:xfrm>
          <a:custGeom>
            <a:avLst/>
            <a:gdLst/>
            <a:ahLst/>
            <a:rect l="l" t="t" r="r" b="b"/>
            <a:pathLst>
              <a:path w="3108" h="1408">
                <a:moveTo>
                  <a:pt x="1463" y="1035"/>
                </a:moveTo>
                <a:lnTo>
                  <a:pt x="1436" y="1061"/>
                </a:lnTo>
                <a:lnTo>
                  <a:pt x="1441" y="1091"/>
                </a:lnTo>
                <a:lnTo>
                  <a:pt x="1436" y="1097"/>
                </a:lnTo>
                <a:lnTo>
                  <a:pt x="1439" y="1113"/>
                </a:lnTo>
                <a:lnTo>
                  <a:pt x="1434" y="1115"/>
                </a:lnTo>
                <a:lnTo>
                  <a:pt x="1376" y="1115"/>
                </a:lnTo>
                <a:lnTo>
                  <a:pt x="1364" y="1100"/>
                </a:lnTo>
                <a:lnTo>
                  <a:pt x="1315" y="1093"/>
                </a:lnTo>
                <a:lnTo>
                  <a:pt x="1289" y="1102"/>
                </a:lnTo>
                <a:lnTo>
                  <a:pt x="1242" y="1136"/>
                </a:lnTo>
                <a:lnTo>
                  <a:pt x="1232" y="1154"/>
                </a:lnTo>
                <a:lnTo>
                  <a:pt x="1223" y="1160"/>
                </a:lnTo>
                <a:lnTo>
                  <a:pt x="1216" y="1156"/>
                </a:lnTo>
                <a:lnTo>
                  <a:pt x="1221" y="1146"/>
                </a:lnTo>
                <a:lnTo>
                  <a:pt x="1211" y="1124"/>
                </a:lnTo>
                <a:lnTo>
                  <a:pt x="1205" y="1127"/>
                </a:lnTo>
                <a:lnTo>
                  <a:pt x="1203" y="1134"/>
                </a:lnTo>
                <a:lnTo>
                  <a:pt x="1182" y="1127"/>
                </a:lnTo>
                <a:lnTo>
                  <a:pt x="1174" y="1116"/>
                </a:lnTo>
                <a:lnTo>
                  <a:pt x="1174" y="1110"/>
                </a:lnTo>
                <a:lnTo>
                  <a:pt x="1163" y="1105"/>
                </a:lnTo>
                <a:lnTo>
                  <a:pt x="1162" y="1091"/>
                </a:lnTo>
                <a:lnTo>
                  <a:pt x="1147" y="1078"/>
                </a:lnTo>
                <a:lnTo>
                  <a:pt x="1141" y="1076"/>
                </a:lnTo>
                <a:lnTo>
                  <a:pt x="1137" y="1081"/>
                </a:lnTo>
                <a:lnTo>
                  <a:pt x="1132" y="1081"/>
                </a:lnTo>
                <a:lnTo>
                  <a:pt x="1128" y="1088"/>
                </a:lnTo>
                <a:lnTo>
                  <a:pt x="1104" y="1088"/>
                </a:lnTo>
                <a:lnTo>
                  <a:pt x="1099" y="1078"/>
                </a:lnTo>
                <a:lnTo>
                  <a:pt x="1099" y="1074"/>
                </a:lnTo>
                <a:lnTo>
                  <a:pt x="1092" y="1067"/>
                </a:lnTo>
                <a:lnTo>
                  <a:pt x="1087" y="1069"/>
                </a:lnTo>
                <a:lnTo>
                  <a:pt x="1083" y="1081"/>
                </a:lnTo>
                <a:lnTo>
                  <a:pt x="1076" y="1086"/>
                </a:lnTo>
                <a:lnTo>
                  <a:pt x="1033" y="992"/>
                </a:lnTo>
                <a:lnTo>
                  <a:pt x="1005" y="963"/>
                </a:lnTo>
                <a:lnTo>
                  <a:pt x="1005" y="955"/>
                </a:lnTo>
                <a:lnTo>
                  <a:pt x="1013" y="951"/>
                </a:lnTo>
                <a:lnTo>
                  <a:pt x="1010" y="946"/>
                </a:lnTo>
                <a:lnTo>
                  <a:pt x="994" y="953"/>
                </a:lnTo>
                <a:lnTo>
                  <a:pt x="986" y="955"/>
                </a:lnTo>
                <a:lnTo>
                  <a:pt x="977" y="968"/>
                </a:lnTo>
                <a:lnTo>
                  <a:pt x="963" y="974"/>
                </a:lnTo>
                <a:lnTo>
                  <a:pt x="963" y="980"/>
                </a:lnTo>
                <a:lnTo>
                  <a:pt x="953" y="977"/>
                </a:lnTo>
                <a:lnTo>
                  <a:pt x="942" y="982"/>
                </a:lnTo>
                <a:lnTo>
                  <a:pt x="940" y="977"/>
                </a:lnTo>
                <a:lnTo>
                  <a:pt x="942" y="971"/>
                </a:lnTo>
                <a:lnTo>
                  <a:pt x="949" y="968"/>
                </a:lnTo>
                <a:lnTo>
                  <a:pt x="947" y="960"/>
                </a:lnTo>
                <a:lnTo>
                  <a:pt x="940" y="966"/>
                </a:lnTo>
                <a:lnTo>
                  <a:pt x="926" y="958"/>
                </a:lnTo>
                <a:lnTo>
                  <a:pt x="924" y="958"/>
                </a:lnTo>
                <a:lnTo>
                  <a:pt x="926" y="963"/>
                </a:lnTo>
                <a:lnTo>
                  <a:pt x="921" y="963"/>
                </a:lnTo>
                <a:lnTo>
                  <a:pt x="921" y="955"/>
                </a:lnTo>
                <a:lnTo>
                  <a:pt x="918" y="949"/>
                </a:lnTo>
                <a:lnTo>
                  <a:pt x="916" y="946"/>
                </a:lnTo>
                <a:lnTo>
                  <a:pt x="914" y="953"/>
                </a:lnTo>
                <a:lnTo>
                  <a:pt x="897" y="955"/>
                </a:lnTo>
                <a:lnTo>
                  <a:pt x="893" y="951"/>
                </a:lnTo>
                <a:lnTo>
                  <a:pt x="897" y="944"/>
                </a:lnTo>
                <a:lnTo>
                  <a:pt x="899" y="934"/>
                </a:lnTo>
                <a:lnTo>
                  <a:pt x="893" y="930"/>
                </a:lnTo>
                <a:lnTo>
                  <a:pt x="891" y="912"/>
                </a:lnTo>
                <a:lnTo>
                  <a:pt x="886" y="911"/>
                </a:lnTo>
                <a:lnTo>
                  <a:pt x="876" y="914"/>
                </a:lnTo>
                <a:lnTo>
                  <a:pt x="867" y="908"/>
                </a:lnTo>
                <a:lnTo>
                  <a:pt x="851" y="905"/>
                </a:lnTo>
                <a:lnTo>
                  <a:pt x="843" y="912"/>
                </a:lnTo>
                <a:lnTo>
                  <a:pt x="837" y="912"/>
                </a:lnTo>
                <a:lnTo>
                  <a:pt x="835" y="922"/>
                </a:lnTo>
                <a:lnTo>
                  <a:pt x="792" y="934"/>
                </a:lnTo>
                <a:lnTo>
                  <a:pt x="775" y="939"/>
                </a:lnTo>
                <a:lnTo>
                  <a:pt x="773" y="949"/>
                </a:lnTo>
                <a:lnTo>
                  <a:pt x="761" y="949"/>
                </a:lnTo>
                <a:lnTo>
                  <a:pt x="752" y="951"/>
                </a:lnTo>
                <a:lnTo>
                  <a:pt x="752" y="955"/>
                </a:lnTo>
                <a:lnTo>
                  <a:pt x="745" y="951"/>
                </a:lnTo>
                <a:lnTo>
                  <a:pt x="734" y="960"/>
                </a:lnTo>
                <a:lnTo>
                  <a:pt x="724" y="960"/>
                </a:lnTo>
                <a:lnTo>
                  <a:pt x="722" y="966"/>
                </a:lnTo>
                <a:lnTo>
                  <a:pt x="719" y="963"/>
                </a:lnTo>
                <a:lnTo>
                  <a:pt x="701" y="963"/>
                </a:lnTo>
                <a:lnTo>
                  <a:pt x="698" y="960"/>
                </a:lnTo>
                <a:lnTo>
                  <a:pt x="691" y="963"/>
                </a:lnTo>
                <a:lnTo>
                  <a:pt x="694" y="968"/>
                </a:lnTo>
                <a:lnTo>
                  <a:pt x="691" y="977"/>
                </a:lnTo>
                <a:lnTo>
                  <a:pt x="698" y="977"/>
                </a:lnTo>
                <a:lnTo>
                  <a:pt x="701" y="980"/>
                </a:lnTo>
                <a:lnTo>
                  <a:pt x="694" y="982"/>
                </a:lnTo>
                <a:lnTo>
                  <a:pt x="694" y="990"/>
                </a:lnTo>
                <a:lnTo>
                  <a:pt x="707" y="992"/>
                </a:lnTo>
                <a:lnTo>
                  <a:pt x="713" y="999"/>
                </a:lnTo>
                <a:lnTo>
                  <a:pt x="709" y="1001"/>
                </a:lnTo>
                <a:lnTo>
                  <a:pt x="693" y="1001"/>
                </a:lnTo>
                <a:lnTo>
                  <a:pt x="684" y="1012"/>
                </a:lnTo>
                <a:lnTo>
                  <a:pt x="691" y="1021"/>
                </a:lnTo>
                <a:lnTo>
                  <a:pt x="689" y="1028"/>
                </a:lnTo>
                <a:lnTo>
                  <a:pt x="670" y="1040"/>
                </a:lnTo>
                <a:lnTo>
                  <a:pt x="670" y="1042"/>
                </a:lnTo>
                <a:lnTo>
                  <a:pt x="677" y="1045"/>
                </a:lnTo>
                <a:lnTo>
                  <a:pt x="678" y="1052"/>
                </a:lnTo>
                <a:lnTo>
                  <a:pt x="686" y="1054"/>
                </a:lnTo>
                <a:lnTo>
                  <a:pt x="691" y="1059"/>
                </a:lnTo>
                <a:lnTo>
                  <a:pt x="703" y="1064"/>
                </a:lnTo>
                <a:lnTo>
                  <a:pt x="698" y="1086"/>
                </a:lnTo>
                <a:lnTo>
                  <a:pt x="682" y="1091"/>
                </a:lnTo>
                <a:lnTo>
                  <a:pt x="672" y="1083"/>
                </a:lnTo>
                <a:lnTo>
                  <a:pt x="666" y="1095"/>
                </a:lnTo>
                <a:lnTo>
                  <a:pt x="659" y="1095"/>
                </a:lnTo>
                <a:lnTo>
                  <a:pt x="658" y="1091"/>
                </a:lnTo>
                <a:lnTo>
                  <a:pt x="645" y="1091"/>
                </a:lnTo>
                <a:lnTo>
                  <a:pt x="639" y="1074"/>
                </a:lnTo>
                <a:lnTo>
                  <a:pt x="635" y="1074"/>
                </a:lnTo>
                <a:lnTo>
                  <a:pt x="626" y="1074"/>
                </a:lnTo>
                <a:lnTo>
                  <a:pt x="618" y="1081"/>
                </a:lnTo>
                <a:lnTo>
                  <a:pt x="612" y="1074"/>
                </a:lnTo>
                <a:lnTo>
                  <a:pt x="604" y="1076"/>
                </a:lnTo>
                <a:lnTo>
                  <a:pt x="604" y="1078"/>
                </a:lnTo>
                <a:lnTo>
                  <a:pt x="597" y="1078"/>
                </a:lnTo>
                <a:lnTo>
                  <a:pt x="583" y="1093"/>
                </a:lnTo>
                <a:lnTo>
                  <a:pt x="571" y="1086"/>
                </a:lnTo>
                <a:lnTo>
                  <a:pt x="564" y="1076"/>
                </a:lnTo>
                <a:lnTo>
                  <a:pt x="562" y="1076"/>
                </a:lnTo>
                <a:lnTo>
                  <a:pt x="562" y="1093"/>
                </a:lnTo>
                <a:lnTo>
                  <a:pt x="558" y="1093"/>
                </a:lnTo>
                <a:lnTo>
                  <a:pt x="556" y="1083"/>
                </a:lnTo>
                <a:lnTo>
                  <a:pt x="537" y="1056"/>
                </a:lnTo>
                <a:lnTo>
                  <a:pt x="519" y="1056"/>
                </a:lnTo>
                <a:lnTo>
                  <a:pt x="515" y="1047"/>
                </a:lnTo>
                <a:lnTo>
                  <a:pt x="511" y="1047"/>
                </a:lnTo>
                <a:lnTo>
                  <a:pt x="504" y="1050"/>
                </a:lnTo>
                <a:lnTo>
                  <a:pt x="501" y="1059"/>
                </a:lnTo>
                <a:lnTo>
                  <a:pt x="499" y="1056"/>
                </a:lnTo>
                <a:lnTo>
                  <a:pt x="494" y="1056"/>
                </a:lnTo>
                <a:lnTo>
                  <a:pt x="492" y="1050"/>
                </a:lnTo>
                <a:lnTo>
                  <a:pt x="480" y="1052"/>
                </a:lnTo>
                <a:lnTo>
                  <a:pt x="471" y="1067"/>
                </a:lnTo>
                <a:lnTo>
                  <a:pt x="455" y="1074"/>
                </a:lnTo>
                <a:lnTo>
                  <a:pt x="452" y="1083"/>
                </a:lnTo>
                <a:lnTo>
                  <a:pt x="443" y="1091"/>
                </a:lnTo>
                <a:lnTo>
                  <a:pt x="436" y="1091"/>
                </a:lnTo>
                <a:lnTo>
                  <a:pt x="443" y="1115"/>
                </a:lnTo>
                <a:lnTo>
                  <a:pt x="434" y="1122"/>
                </a:lnTo>
                <a:lnTo>
                  <a:pt x="416" y="1095"/>
                </a:lnTo>
                <a:lnTo>
                  <a:pt x="412" y="1113"/>
                </a:lnTo>
                <a:lnTo>
                  <a:pt x="405" y="1116"/>
                </a:lnTo>
                <a:lnTo>
                  <a:pt x="401" y="1138"/>
                </a:lnTo>
                <a:lnTo>
                  <a:pt x="407" y="1146"/>
                </a:lnTo>
                <a:lnTo>
                  <a:pt x="399" y="1154"/>
                </a:lnTo>
                <a:lnTo>
                  <a:pt x="395" y="1170"/>
                </a:lnTo>
                <a:lnTo>
                  <a:pt x="405" y="1175"/>
                </a:lnTo>
                <a:lnTo>
                  <a:pt x="410" y="1192"/>
                </a:lnTo>
                <a:lnTo>
                  <a:pt x="414" y="1197"/>
                </a:lnTo>
                <a:lnTo>
                  <a:pt x="414" y="1192"/>
                </a:lnTo>
                <a:lnTo>
                  <a:pt x="431" y="1194"/>
                </a:lnTo>
                <a:lnTo>
                  <a:pt x="436" y="1206"/>
                </a:lnTo>
                <a:lnTo>
                  <a:pt x="445" y="1230"/>
                </a:lnTo>
                <a:lnTo>
                  <a:pt x="434" y="1230"/>
                </a:lnTo>
                <a:lnTo>
                  <a:pt x="433" y="1235"/>
                </a:lnTo>
                <a:lnTo>
                  <a:pt x="436" y="1238"/>
                </a:lnTo>
                <a:lnTo>
                  <a:pt x="445" y="1244"/>
                </a:lnTo>
                <a:lnTo>
                  <a:pt x="436" y="1247"/>
                </a:lnTo>
                <a:lnTo>
                  <a:pt x="426" y="1261"/>
                </a:lnTo>
                <a:lnTo>
                  <a:pt x="420" y="1247"/>
                </a:lnTo>
                <a:lnTo>
                  <a:pt x="414" y="1244"/>
                </a:lnTo>
                <a:lnTo>
                  <a:pt x="416" y="1252"/>
                </a:lnTo>
                <a:lnTo>
                  <a:pt x="414" y="1266"/>
                </a:lnTo>
                <a:lnTo>
                  <a:pt x="412" y="1263"/>
                </a:lnTo>
                <a:lnTo>
                  <a:pt x="410" y="1280"/>
                </a:lnTo>
                <a:lnTo>
                  <a:pt x="395" y="1304"/>
                </a:lnTo>
                <a:lnTo>
                  <a:pt x="405" y="1317"/>
                </a:lnTo>
                <a:lnTo>
                  <a:pt x="414" y="1336"/>
                </a:lnTo>
                <a:lnTo>
                  <a:pt x="416" y="1326"/>
                </a:lnTo>
                <a:lnTo>
                  <a:pt x="414" y="1353"/>
                </a:lnTo>
                <a:lnTo>
                  <a:pt x="431" y="1389"/>
                </a:lnTo>
                <a:lnTo>
                  <a:pt x="433" y="1391"/>
                </a:lnTo>
                <a:lnTo>
                  <a:pt x="422" y="1408"/>
                </a:lnTo>
                <a:lnTo>
                  <a:pt x="410" y="1408"/>
                </a:lnTo>
                <a:lnTo>
                  <a:pt x="407" y="1399"/>
                </a:lnTo>
                <a:lnTo>
                  <a:pt x="393" y="1386"/>
                </a:lnTo>
                <a:lnTo>
                  <a:pt x="379" y="1377"/>
                </a:lnTo>
                <a:lnTo>
                  <a:pt x="379" y="1367"/>
                </a:lnTo>
                <a:lnTo>
                  <a:pt x="368" y="1362"/>
                </a:lnTo>
                <a:lnTo>
                  <a:pt x="358" y="1359"/>
                </a:lnTo>
                <a:lnTo>
                  <a:pt x="344" y="1365"/>
                </a:lnTo>
                <a:lnTo>
                  <a:pt x="323" y="1348"/>
                </a:lnTo>
                <a:lnTo>
                  <a:pt x="298" y="1345"/>
                </a:lnTo>
                <a:lnTo>
                  <a:pt x="276" y="1336"/>
                </a:lnTo>
                <a:lnTo>
                  <a:pt x="259" y="1339"/>
                </a:lnTo>
                <a:lnTo>
                  <a:pt x="236" y="1317"/>
                </a:lnTo>
                <a:lnTo>
                  <a:pt x="213" y="1299"/>
                </a:lnTo>
                <a:lnTo>
                  <a:pt x="209" y="1299"/>
                </a:lnTo>
                <a:lnTo>
                  <a:pt x="194" y="1283"/>
                </a:lnTo>
                <a:lnTo>
                  <a:pt x="199" y="1276"/>
                </a:lnTo>
                <a:lnTo>
                  <a:pt x="209" y="1276"/>
                </a:lnTo>
                <a:lnTo>
                  <a:pt x="220" y="1257"/>
                </a:lnTo>
                <a:lnTo>
                  <a:pt x="232" y="1252"/>
                </a:lnTo>
                <a:lnTo>
                  <a:pt x="215" y="1238"/>
                </a:lnTo>
                <a:lnTo>
                  <a:pt x="217" y="1233"/>
                </a:lnTo>
                <a:lnTo>
                  <a:pt x="232" y="1233"/>
                </a:lnTo>
                <a:lnTo>
                  <a:pt x="230" y="1228"/>
                </a:lnTo>
                <a:lnTo>
                  <a:pt x="248" y="1220"/>
                </a:lnTo>
                <a:lnTo>
                  <a:pt x="244" y="1214"/>
                </a:lnTo>
                <a:lnTo>
                  <a:pt x="227" y="1217"/>
                </a:lnTo>
                <a:lnTo>
                  <a:pt x="227" y="1206"/>
                </a:lnTo>
                <a:lnTo>
                  <a:pt x="230" y="1198"/>
                </a:lnTo>
                <a:lnTo>
                  <a:pt x="236" y="1197"/>
                </a:lnTo>
                <a:lnTo>
                  <a:pt x="242" y="1189"/>
                </a:lnTo>
                <a:lnTo>
                  <a:pt x="246" y="1192"/>
                </a:lnTo>
                <a:lnTo>
                  <a:pt x="259" y="1192"/>
                </a:lnTo>
                <a:lnTo>
                  <a:pt x="262" y="1175"/>
                </a:lnTo>
                <a:lnTo>
                  <a:pt x="259" y="1173"/>
                </a:lnTo>
                <a:lnTo>
                  <a:pt x="259" y="1160"/>
                </a:lnTo>
                <a:lnTo>
                  <a:pt x="265" y="1156"/>
                </a:lnTo>
                <a:lnTo>
                  <a:pt x="259" y="1148"/>
                </a:lnTo>
                <a:lnTo>
                  <a:pt x="265" y="1146"/>
                </a:lnTo>
                <a:lnTo>
                  <a:pt x="267" y="1141"/>
                </a:lnTo>
                <a:lnTo>
                  <a:pt x="265" y="1132"/>
                </a:lnTo>
                <a:lnTo>
                  <a:pt x="267" y="1129"/>
                </a:lnTo>
                <a:lnTo>
                  <a:pt x="246" y="1116"/>
                </a:lnTo>
                <a:lnTo>
                  <a:pt x="241" y="1119"/>
                </a:lnTo>
                <a:lnTo>
                  <a:pt x="230" y="1113"/>
                </a:lnTo>
                <a:lnTo>
                  <a:pt x="224" y="1115"/>
                </a:lnTo>
                <a:lnTo>
                  <a:pt x="209" y="1095"/>
                </a:lnTo>
                <a:lnTo>
                  <a:pt x="194" y="1102"/>
                </a:lnTo>
                <a:lnTo>
                  <a:pt x="190" y="1102"/>
                </a:lnTo>
                <a:lnTo>
                  <a:pt x="187" y="1097"/>
                </a:lnTo>
                <a:lnTo>
                  <a:pt x="174" y="1097"/>
                </a:lnTo>
                <a:lnTo>
                  <a:pt x="170" y="1091"/>
                </a:lnTo>
                <a:lnTo>
                  <a:pt x="170" y="1076"/>
                </a:lnTo>
                <a:lnTo>
                  <a:pt x="164" y="1067"/>
                </a:lnTo>
                <a:lnTo>
                  <a:pt x="157" y="1069"/>
                </a:lnTo>
                <a:lnTo>
                  <a:pt x="147" y="1064"/>
                </a:lnTo>
                <a:lnTo>
                  <a:pt x="145" y="1050"/>
                </a:lnTo>
                <a:lnTo>
                  <a:pt x="149" y="1047"/>
                </a:lnTo>
                <a:lnTo>
                  <a:pt x="149" y="1045"/>
                </a:lnTo>
                <a:lnTo>
                  <a:pt x="137" y="1026"/>
                </a:lnTo>
                <a:lnTo>
                  <a:pt x="110" y="1026"/>
                </a:lnTo>
                <a:lnTo>
                  <a:pt x="102" y="1037"/>
                </a:lnTo>
                <a:lnTo>
                  <a:pt x="98" y="1033"/>
                </a:lnTo>
                <a:lnTo>
                  <a:pt x="91" y="1004"/>
                </a:lnTo>
                <a:lnTo>
                  <a:pt x="87" y="996"/>
                </a:lnTo>
                <a:lnTo>
                  <a:pt x="91" y="990"/>
                </a:lnTo>
                <a:lnTo>
                  <a:pt x="105" y="994"/>
                </a:lnTo>
                <a:lnTo>
                  <a:pt x="116" y="985"/>
                </a:lnTo>
                <a:lnTo>
                  <a:pt x="116" y="977"/>
                </a:lnTo>
                <a:lnTo>
                  <a:pt x="114" y="977"/>
                </a:lnTo>
                <a:lnTo>
                  <a:pt x="112" y="971"/>
                </a:lnTo>
                <a:lnTo>
                  <a:pt x="108" y="968"/>
                </a:lnTo>
                <a:lnTo>
                  <a:pt x="98" y="971"/>
                </a:lnTo>
                <a:lnTo>
                  <a:pt x="98" y="960"/>
                </a:lnTo>
                <a:lnTo>
                  <a:pt x="89" y="953"/>
                </a:lnTo>
                <a:lnTo>
                  <a:pt x="79" y="930"/>
                </a:lnTo>
                <a:lnTo>
                  <a:pt x="81" y="914"/>
                </a:lnTo>
                <a:lnTo>
                  <a:pt x="79" y="908"/>
                </a:lnTo>
                <a:lnTo>
                  <a:pt x="79" y="895"/>
                </a:lnTo>
                <a:lnTo>
                  <a:pt x="65" y="886"/>
                </a:lnTo>
                <a:lnTo>
                  <a:pt x="48" y="891"/>
                </a:lnTo>
                <a:lnTo>
                  <a:pt x="51" y="884"/>
                </a:lnTo>
                <a:lnTo>
                  <a:pt x="46" y="879"/>
                </a:lnTo>
                <a:lnTo>
                  <a:pt x="25" y="876"/>
                </a:lnTo>
                <a:lnTo>
                  <a:pt x="25" y="873"/>
                </a:lnTo>
                <a:lnTo>
                  <a:pt x="23" y="854"/>
                </a:lnTo>
                <a:lnTo>
                  <a:pt x="19" y="843"/>
                </a:lnTo>
                <a:lnTo>
                  <a:pt x="13" y="840"/>
                </a:lnTo>
                <a:lnTo>
                  <a:pt x="15" y="824"/>
                </a:lnTo>
                <a:lnTo>
                  <a:pt x="9" y="811"/>
                </a:lnTo>
                <a:lnTo>
                  <a:pt x="9" y="810"/>
                </a:lnTo>
                <a:lnTo>
                  <a:pt x="15" y="799"/>
                </a:lnTo>
                <a:lnTo>
                  <a:pt x="13" y="792"/>
                </a:lnTo>
                <a:lnTo>
                  <a:pt x="11" y="788"/>
                </a:lnTo>
                <a:lnTo>
                  <a:pt x="9" y="778"/>
                </a:lnTo>
                <a:lnTo>
                  <a:pt x="4" y="775"/>
                </a:lnTo>
                <a:lnTo>
                  <a:pt x="0" y="751"/>
                </a:lnTo>
                <a:lnTo>
                  <a:pt x="15" y="747"/>
                </a:lnTo>
                <a:lnTo>
                  <a:pt x="23" y="729"/>
                </a:lnTo>
                <a:lnTo>
                  <a:pt x="23" y="717"/>
                </a:lnTo>
                <a:lnTo>
                  <a:pt x="40" y="703"/>
                </a:lnTo>
                <a:lnTo>
                  <a:pt x="63" y="703"/>
                </a:lnTo>
                <a:lnTo>
                  <a:pt x="54" y="693"/>
                </a:lnTo>
                <a:lnTo>
                  <a:pt x="27" y="687"/>
                </a:lnTo>
                <a:lnTo>
                  <a:pt x="25" y="674"/>
                </a:lnTo>
                <a:lnTo>
                  <a:pt x="30" y="679"/>
                </a:lnTo>
                <a:lnTo>
                  <a:pt x="30" y="666"/>
                </a:lnTo>
                <a:lnTo>
                  <a:pt x="11" y="671"/>
                </a:lnTo>
                <a:lnTo>
                  <a:pt x="56" y="622"/>
                </a:lnTo>
                <a:lnTo>
                  <a:pt x="87" y="568"/>
                </a:lnTo>
                <a:lnTo>
                  <a:pt x="87" y="549"/>
                </a:lnTo>
                <a:lnTo>
                  <a:pt x="75" y="532"/>
                </a:lnTo>
                <a:lnTo>
                  <a:pt x="65" y="515"/>
                </a:lnTo>
                <a:lnTo>
                  <a:pt x="70" y="483"/>
                </a:lnTo>
                <a:lnTo>
                  <a:pt x="60" y="472"/>
                </a:lnTo>
                <a:lnTo>
                  <a:pt x="60" y="455"/>
                </a:lnTo>
                <a:lnTo>
                  <a:pt x="54" y="453"/>
                </a:lnTo>
                <a:lnTo>
                  <a:pt x="54" y="428"/>
                </a:lnTo>
                <a:lnTo>
                  <a:pt x="60" y="400"/>
                </a:lnTo>
                <a:lnTo>
                  <a:pt x="42" y="332"/>
                </a:lnTo>
                <a:lnTo>
                  <a:pt x="58" y="294"/>
                </a:lnTo>
                <a:lnTo>
                  <a:pt x="46" y="260"/>
                </a:lnTo>
                <a:lnTo>
                  <a:pt x="30" y="243"/>
                </a:lnTo>
                <a:lnTo>
                  <a:pt x="32" y="215"/>
                </a:lnTo>
                <a:lnTo>
                  <a:pt x="30" y="212"/>
                </a:lnTo>
                <a:lnTo>
                  <a:pt x="40" y="199"/>
                </a:lnTo>
                <a:lnTo>
                  <a:pt x="60" y="176"/>
                </a:lnTo>
                <a:lnTo>
                  <a:pt x="63" y="161"/>
                </a:lnTo>
                <a:lnTo>
                  <a:pt x="75" y="166"/>
                </a:lnTo>
                <a:lnTo>
                  <a:pt x="75" y="152"/>
                </a:lnTo>
                <a:lnTo>
                  <a:pt x="91" y="161"/>
                </a:lnTo>
                <a:lnTo>
                  <a:pt x="93" y="152"/>
                </a:lnTo>
                <a:lnTo>
                  <a:pt x="98" y="152"/>
                </a:lnTo>
                <a:lnTo>
                  <a:pt x="96" y="142"/>
                </a:lnTo>
                <a:lnTo>
                  <a:pt x="121" y="155"/>
                </a:lnTo>
                <a:lnTo>
                  <a:pt x="116" y="166"/>
                </a:lnTo>
                <a:lnTo>
                  <a:pt x="102" y="155"/>
                </a:lnTo>
                <a:lnTo>
                  <a:pt x="98" y="166"/>
                </a:lnTo>
                <a:lnTo>
                  <a:pt x="119" y="176"/>
                </a:lnTo>
                <a:lnTo>
                  <a:pt x="116" y="183"/>
                </a:lnTo>
                <a:lnTo>
                  <a:pt x="122" y="178"/>
                </a:lnTo>
                <a:lnTo>
                  <a:pt x="126" y="191"/>
                </a:lnTo>
                <a:lnTo>
                  <a:pt x="178" y="193"/>
                </a:lnTo>
                <a:lnTo>
                  <a:pt x="230" y="251"/>
                </a:lnTo>
                <a:lnTo>
                  <a:pt x="260" y="262"/>
                </a:lnTo>
                <a:lnTo>
                  <a:pt x="281" y="292"/>
                </a:lnTo>
                <a:lnTo>
                  <a:pt x="283" y="316"/>
                </a:lnTo>
                <a:lnTo>
                  <a:pt x="290" y="320"/>
                </a:lnTo>
                <a:lnTo>
                  <a:pt x="286" y="341"/>
                </a:lnTo>
                <a:lnTo>
                  <a:pt x="262" y="371"/>
                </a:lnTo>
                <a:lnTo>
                  <a:pt x="238" y="382"/>
                </a:lnTo>
                <a:lnTo>
                  <a:pt x="149" y="357"/>
                </a:lnTo>
                <a:lnTo>
                  <a:pt x="147" y="347"/>
                </a:lnTo>
                <a:lnTo>
                  <a:pt x="128" y="344"/>
                </a:lnTo>
                <a:lnTo>
                  <a:pt x="108" y="320"/>
                </a:lnTo>
                <a:lnTo>
                  <a:pt x="98" y="325"/>
                </a:lnTo>
                <a:lnTo>
                  <a:pt x="155" y="395"/>
                </a:lnTo>
                <a:lnTo>
                  <a:pt x="154" y="422"/>
                </a:lnTo>
                <a:lnTo>
                  <a:pt x="147" y="428"/>
                </a:lnTo>
                <a:lnTo>
                  <a:pt x="157" y="453"/>
                </a:lnTo>
                <a:lnTo>
                  <a:pt x="157" y="467"/>
                </a:lnTo>
                <a:lnTo>
                  <a:pt x="154" y="477"/>
                </a:lnTo>
                <a:lnTo>
                  <a:pt x="172" y="482"/>
                </a:lnTo>
                <a:lnTo>
                  <a:pt x="185" y="501"/>
                </a:lnTo>
                <a:lnTo>
                  <a:pt x="211" y="513"/>
                </a:lnTo>
                <a:lnTo>
                  <a:pt x="225" y="508"/>
                </a:lnTo>
                <a:lnTo>
                  <a:pt x="220" y="477"/>
                </a:lnTo>
                <a:lnTo>
                  <a:pt x="208" y="482"/>
                </a:lnTo>
                <a:lnTo>
                  <a:pt x="194" y="463"/>
                </a:lnTo>
                <a:lnTo>
                  <a:pt x="190" y="453"/>
                </a:lnTo>
                <a:lnTo>
                  <a:pt x="199" y="436"/>
                </a:lnTo>
                <a:lnTo>
                  <a:pt x="227" y="455"/>
                </a:lnTo>
                <a:lnTo>
                  <a:pt x="222" y="460"/>
                </a:lnTo>
                <a:lnTo>
                  <a:pt x="224" y="467"/>
                </a:lnTo>
                <a:lnTo>
                  <a:pt x="232" y="458"/>
                </a:lnTo>
                <a:lnTo>
                  <a:pt x="279" y="477"/>
                </a:lnTo>
                <a:lnTo>
                  <a:pt x="260" y="428"/>
                </a:lnTo>
                <a:lnTo>
                  <a:pt x="259" y="412"/>
                </a:lnTo>
                <a:lnTo>
                  <a:pt x="292" y="385"/>
                </a:lnTo>
                <a:lnTo>
                  <a:pt x="309" y="359"/>
                </a:lnTo>
                <a:lnTo>
                  <a:pt x="335" y="373"/>
                </a:lnTo>
                <a:lnTo>
                  <a:pt x="331" y="385"/>
                </a:lnTo>
                <a:lnTo>
                  <a:pt x="339" y="381"/>
                </a:lnTo>
                <a:lnTo>
                  <a:pt x="346" y="395"/>
                </a:lnTo>
                <a:lnTo>
                  <a:pt x="346" y="371"/>
                </a:lnTo>
                <a:lnTo>
                  <a:pt x="354" y="332"/>
                </a:lnTo>
                <a:lnTo>
                  <a:pt x="339" y="311"/>
                </a:lnTo>
                <a:lnTo>
                  <a:pt x="346" y="284"/>
                </a:lnTo>
                <a:lnTo>
                  <a:pt x="346" y="248"/>
                </a:lnTo>
                <a:lnTo>
                  <a:pt x="329" y="226"/>
                </a:lnTo>
                <a:lnTo>
                  <a:pt x="379" y="238"/>
                </a:lnTo>
                <a:lnTo>
                  <a:pt x="391" y="258"/>
                </a:lnTo>
                <a:lnTo>
                  <a:pt x="395" y="279"/>
                </a:lnTo>
                <a:lnTo>
                  <a:pt x="370" y="286"/>
                </a:lnTo>
                <a:lnTo>
                  <a:pt x="362" y="303"/>
                </a:lnTo>
                <a:lnTo>
                  <a:pt x="382" y="340"/>
                </a:lnTo>
                <a:lnTo>
                  <a:pt x="393" y="338"/>
                </a:lnTo>
                <a:lnTo>
                  <a:pt x="395" y="352"/>
                </a:lnTo>
                <a:lnTo>
                  <a:pt x="417" y="330"/>
                </a:lnTo>
                <a:lnTo>
                  <a:pt x="417" y="318"/>
                </a:lnTo>
                <a:lnTo>
                  <a:pt x="424" y="297"/>
                </a:lnTo>
                <a:lnTo>
                  <a:pt x="499" y="238"/>
                </a:lnTo>
                <a:lnTo>
                  <a:pt x="506" y="237"/>
                </a:lnTo>
                <a:lnTo>
                  <a:pt x="513" y="248"/>
                </a:lnTo>
                <a:lnTo>
                  <a:pt x="517" y="237"/>
                </a:lnTo>
                <a:lnTo>
                  <a:pt x="513" y="231"/>
                </a:lnTo>
                <a:lnTo>
                  <a:pt x="521" y="221"/>
                </a:lnTo>
                <a:lnTo>
                  <a:pt x="527" y="231"/>
                </a:lnTo>
                <a:lnTo>
                  <a:pt x="532" y="229"/>
                </a:lnTo>
                <a:lnTo>
                  <a:pt x="529" y="219"/>
                </a:lnTo>
                <a:lnTo>
                  <a:pt x="534" y="212"/>
                </a:lnTo>
                <a:lnTo>
                  <a:pt x="556" y="207"/>
                </a:lnTo>
                <a:lnTo>
                  <a:pt x="539" y="215"/>
                </a:lnTo>
                <a:lnTo>
                  <a:pt x="548" y="219"/>
                </a:lnTo>
                <a:lnTo>
                  <a:pt x="544" y="231"/>
                </a:lnTo>
                <a:lnTo>
                  <a:pt x="546" y="248"/>
                </a:lnTo>
                <a:lnTo>
                  <a:pt x="560" y="260"/>
                </a:lnTo>
                <a:lnTo>
                  <a:pt x="574" y="234"/>
                </a:lnTo>
                <a:lnTo>
                  <a:pt x="614" y="237"/>
                </a:lnTo>
                <a:lnTo>
                  <a:pt x="645" y="202"/>
                </a:lnTo>
                <a:lnTo>
                  <a:pt x="658" y="224"/>
                </a:lnTo>
                <a:lnTo>
                  <a:pt x="651" y="240"/>
                </a:lnTo>
                <a:lnTo>
                  <a:pt x="659" y="248"/>
                </a:lnTo>
                <a:lnTo>
                  <a:pt x="668" y="238"/>
                </a:lnTo>
                <a:lnTo>
                  <a:pt x="666" y="224"/>
                </a:lnTo>
                <a:lnTo>
                  <a:pt x="684" y="212"/>
                </a:lnTo>
                <a:lnTo>
                  <a:pt x="689" y="196"/>
                </a:lnTo>
                <a:lnTo>
                  <a:pt x="674" y="164"/>
                </a:lnTo>
                <a:lnTo>
                  <a:pt x="693" y="147"/>
                </a:lnTo>
                <a:lnTo>
                  <a:pt x="750" y="169"/>
                </a:lnTo>
                <a:lnTo>
                  <a:pt x="810" y="217"/>
                </a:lnTo>
                <a:lnTo>
                  <a:pt x="835" y="256"/>
                </a:lnTo>
                <a:lnTo>
                  <a:pt x="851" y="215"/>
                </a:lnTo>
                <a:lnTo>
                  <a:pt x="839" y="205"/>
                </a:lnTo>
                <a:lnTo>
                  <a:pt x="831" y="178"/>
                </a:lnTo>
                <a:lnTo>
                  <a:pt x="832" y="171"/>
                </a:lnTo>
                <a:lnTo>
                  <a:pt x="806" y="164"/>
                </a:lnTo>
                <a:lnTo>
                  <a:pt x="808" y="136"/>
                </a:lnTo>
                <a:lnTo>
                  <a:pt x="816" y="130"/>
                </a:lnTo>
                <a:lnTo>
                  <a:pt x="813" y="116"/>
                </a:lnTo>
                <a:lnTo>
                  <a:pt x="818" y="87"/>
                </a:lnTo>
                <a:lnTo>
                  <a:pt x="800" y="79"/>
                </a:lnTo>
                <a:lnTo>
                  <a:pt x="810" y="63"/>
                </a:lnTo>
                <a:lnTo>
                  <a:pt x="802" y="63"/>
                </a:lnTo>
                <a:lnTo>
                  <a:pt x="806" y="46"/>
                </a:lnTo>
                <a:lnTo>
                  <a:pt x="837" y="8"/>
                </a:lnTo>
                <a:lnTo>
                  <a:pt x="839" y="0"/>
                </a:lnTo>
                <a:lnTo>
                  <a:pt x="916" y="0"/>
                </a:lnTo>
                <a:lnTo>
                  <a:pt x="905" y="29"/>
                </a:lnTo>
                <a:lnTo>
                  <a:pt x="921" y="51"/>
                </a:lnTo>
                <a:lnTo>
                  <a:pt x="926" y="75"/>
                </a:lnTo>
                <a:lnTo>
                  <a:pt x="926" y="109"/>
                </a:lnTo>
                <a:lnTo>
                  <a:pt x="920" y="118"/>
                </a:lnTo>
                <a:lnTo>
                  <a:pt x="924" y="147"/>
                </a:lnTo>
                <a:lnTo>
                  <a:pt x="920" y="202"/>
                </a:lnTo>
                <a:lnTo>
                  <a:pt x="940" y="231"/>
                </a:lnTo>
                <a:lnTo>
                  <a:pt x="940" y="243"/>
                </a:lnTo>
                <a:lnTo>
                  <a:pt x="932" y="260"/>
                </a:lnTo>
                <a:lnTo>
                  <a:pt x="932" y="286"/>
                </a:lnTo>
                <a:lnTo>
                  <a:pt x="924" y="297"/>
                </a:lnTo>
                <a:lnTo>
                  <a:pt x="914" y="320"/>
                </a:lnTo>
                <a:lnTo>
                  <a:pt x="899" y="318"/>
                </a:lnTo>
                <a:lnTo>
                  <a:pt x="909" y="332"/>
                </a:lnTo>
                <a:lnTo>
                  <a:pt x="881" y="347"/>
                </a:lnTo>
                <a:lnTo>
                  <a:pt x="867" y="341"/>
                </a:lnTo>
                <a:lnTo>
                  <a:pt x="870" y="347"/>
                </a:lnTo>
                <a:lnTo>
                  <a:pt x="872" y="368"/>
                </a:lnTo>
                <a:lnTo>
                  <a:pt x="912" y="376"/>
                </a:lnTo>
                <a:lnTo>
                  <a:pt x="916" y="373"/>
                </a:lnTo>
                <a:lnTo>
                  <a:pt x="918" y="354"/>
                </a:lnTo>
                <a:lnTo>
                  <a:pt x="940" y="338"/>
                </a:lnTo>
                <a:lnTo>
                  <a:pt x="951" y="311"/>
                </a:lnTo>
                <a:lnTo>
                  <a:pt x="965" y="289"/>
                </a:lnTo>
                <a:lnTo>
                  <a:pt x="968" y="270"/>
                </a:lnTo>
                <a:lnTo>
                  <a:pt x="957" y="243"/>
                </a:lnTo>
                <a:lnTo>
                  <a:pt x="963" y="221"/>
                </a:lnTo>
                <a:lnTo>
                  <a:pt x="1005" y="207"/>
                </a:lnTo>
                <a:lnTo>
                  <a:pt x="1008" y="224"/>
                </a:lnTo>
                <a:lnTo>
                  <a:pt x="1019" y="238"/>
                </a:lnTo>
                <a:lnTo>
                  <a:pt x="1017" y="251"/>
                </a:lnTo>
                <a:lnTo>
                  <a:pt x="1021" y="258"/>
                </a:lnTo>
                <a:lnTo>
                  <a:pt x="1017" y="286"/>
                </a:lnTo>
                <a:lnTo>
                  <a:pt x="1027" y="299"/>
                </a:lnTo>
                <a:lnTo>
                  <a:pt x="1050" y="297"/>
                </a:lnTo>
                <a:lnTo>
                  <a:pt x="1024" y="284"/>
                </a:lnTo>
                <a:lnTo>
                  <a:pt x="1025" y="260"/>
                </a:lnTo>
                <a:lnTo>
                  <a:pt x="1036" y="251"/>
                </a:lnTo>
                <a:lnTo>
                  <a:pt x="1025" y="215"/>
                </a:lnTo>
                <a:lnTo>
                  <a:pt x="994" y="191"/>
                </a:lnTo>
                <a:lnTo>
                  <a:pt x="973" y="199"/>
                </a:lnTo>
                <a:lnTo>
                  <a:pt x="947" y="191"/>
                </a:lnTo>
                <a:lnTo>
                  <a:pt x="951" y="174"/>
                </a:lnTo>
                <a:lnTo>
                  <a:pt x="942" y="147"/>
                </a:lnTo>
                <a:lnTo>
                  <a:pt x="957" y="90"/>
                </a:lnTo>
                <a:lnTo>
                  <a:pt x="932" y="27"/>
                </a:lnTo>
                <a:lnTo>
                  <a:pt x="938" y="3"/>
                </a:lnTo>
                <a:lnTo>
                  <a:pt x="942" y="0"/>
                </a:lnTo>
                <a:lnTo>
                  <a:pt x="977" y="0"/>
                </a:lnTo>
                <a:lnTo>
                  <a:pt x="982" y="19"/>
                </a:lnTo>
                <a:lnTo>
                  <a:pt x="982" y="32"/>
                </a:lnTo>
                <a:lnTo>
                  <a:pt x="975" y="35"/>
                </a:lnTo>
                <a:lnTo>
                  <a:pt x="980" y="41"/>
                </a:lnTo>
                <a:lnTo>
                  <a:pt x="1041" y="70"/>
                </a:lnTo>
                <a:lnTo>
                  <a:pt x="1031" y="38"/>
                </a:lnTo>
                <a:lnTo>
                  <a:pt x="1024" y="46"/>
                </a:lnTo>
                <a:lnTo>
                  <a:pt x="998" y="24"/>
                </a:lnTo>
                <a:lnTo>
                  <a:pt x="992" y="0"/>
                </a:lnTo>
                <a:lnTo>
                  <a:pt x="1003" y="0"/>
                </a:lnTo>
                <a:lnTo>
                  <a:pt x="1008" y="14"/>
                </a:lnTo>
                <a:lnTo>
                  <a:pt x="1017" y="13"/>
                </a:lnTo>
                <a:lnTo>
                  <a:pt x="1027" y="0"/>
                </a:lnTo>
                <a:lnTo>
                  <a:pt x="1097" y="0"/>
                </a:lnTo>
                <a:lnTo>
                  <a:pt x="1104" y="13"/>
                </a:lnTo>
                <a:lnTo>
                  <a:pt x="1141" y="17"/>
                </a:lnTo>
                <a:lnTo>
                  <a:pt x="1134" y="38"/>
                </a:lnTo>
                <a:lnTo>
                  <a:pt x="1120" y="54"/>
                </a:lnTo>
                <a:lnTo>
                  <a:pt x="1122" y="87"/>
                </a:lnTo>
                <a:lnTo>
                  <a:pt x="1120" y="118"/>
                </a:lnTo>
                <a:lnTo>
                  <a:pt x="1139" y="133"/>
                </a:lnTo>
                <a:lnTo>
                  <a:pt x="1137" y="118"/>
                </a:lnTo>
                <a:lnTo>
                  <a:pt x="1149" y="111"/>
                </a:lnTo>
                <a:lnTo>
                  <a:pt x="1149" y="92"/>
                </a:lnTo>
                <a:lnTo>
                  <a:pt x="1141" y="49"/>
                </a:lnTo>
                <a:lnTo>
                  <a:pt x="1147" y="22"/>
                </a:lnTo>
                <a:lnTo>
                  <a:pt x="1145" y="3"/>
                </a:lnTo>
                <a:lnTo>
                  <a:pt x="1141" y="0"/>
                </a:lnTo>
                <a:lnTo>
                  <a:pt x="2065" y="0"/>
                </a:lnTo>
                <a:lnTo>
                  <a:pt x="2067" y="19"/>
                </a:lnTo>
                <a:lnTo>
                  <a:pt x="2070" y="17"/>
                </a:lnTo>
                <a:lnTo>
                  <a:pt x="2087" y="63"/>
                </a:lnTo>
                <a:lnTo>
                  <a:pt x="2108" y="70"/>
                </a:lnTo>
                <a:lnTo>
                  <a:pt x="2116" y="87"/>
                </a:lnTo>
                <a:lnTo>
                  <a:pt x="2131" y="54"/>
                </a:lnTo>
                <a:lnTo>
                  <a:pt x="2131" y="27"/>
                </a:lnTo>
                <a:lnTo>
                  <a:pt x="2140" y="0"/>
                </a:lnTo>
                <a:lnTo>
                  <a:pt x="2149" y="0"/>
                </a:lnTo>
                <a:lnTo>
                  <a:pt x="2164" y="35"/>
                </a:lnTo>
                <a:lnTo>
                  <a:pt x="2187" y="41"/>
                </a:lnTo>
                <a:lnTo>
                  <a:pt x="2190" y="19"/>
                </a:lnTo>
                <a:lnTo>
                  <a:pt x="2203" y="19"/>
                </a:lnTo>
                <a:lnTo>
                  <a:pt x="2250" y="55"/>
                </a:lnTo>
                <a:lnTo>
                  <a:pt x="2281" y="27"/>
                </a:lnTo>
                <a:lnTo>
                  <a:pt x="2292" y="32"/>
                </a:lnTo>
                <a:lnTo>
                  <a:pt x="2285" y="10"/>
                </a:lnTo>
                <a:lnTo>
                  <a:pt x="2290" y="3"/>
                </a:lnTo>
                <a:lnTo>
                  <a:pt x="2290" y="0"/>
                </a:lnTo>
                <a:lnTo>
                  <a:pt x="2484" y="0"/>
                </a:lnTo>
                <a:lnTo>
                  <a:pt x="2475" y="14"/>
                </a:lnTo>
                <a:lnTo>
                  <a:pt x="2501" y="19"/>
                </a:lnTo>
                <a:lnTo>
                  <a:pt x="2511" y="36"/>
                </a:lnTo>
                <a:lnTo>
                  <a:pt x="2527" y="35"/>
                </a:lnTo>
                <a:lnTo>
                  <a:pt x="2544" y="54"/>
                </a:lnTo>
                <a:lnTo>
                  <a:pt x="2531" y="68"/>
                </a:lnTo>
                <a:lnTo>
                  <a:pt x="2548" y="79"/>
                </a:lnTo>
                <a:lnTo>
                  <a:pt x="2591" y="68"/>
                </a:lnTo>
                <a:lnTo>
                  <a:pt x="2675" y="70"/>
                </a:lnTo>
                <a:lnTo>
                  <a:pt x="2698" y="106"/>
                </a:lnTo>
                <a:lnTo>
                  <a:pt x="2698" y="120"/>
                </a:lnTo>
                <a:lnTo>
                  <a:pt x="2692" y="150"/>
                </a:lnTo>
                <a:lnTo>
                  <a:pt x="2724" y="166"/>
                </a:lnTo>
                <a:lnTo>
                  <a:pt x="2724" y="178"/>
                </a:lnTo>
                <a:lnTo>
                  <a:pt x="2748" y="157"/>
                </a:lnTo>
                <a:lnTo>
                  <a:pt x="2779" y="152"/>
                </a:lnTo>
                <a:lnTo>
                  <a:pt x="2799" y="166"/>
                </a:lnTo>
                <a:lnTo>
                  <a:pt x="2837" y="171"/>
                </a:lnTo>
                <a:lnTo>
                  <a:pt x="2855" y="152"/>
                </a:lnTo>
                <a:lnTo>
                  <a:pt x="2864" y="166"/>
                </a:lnTo>
                <a:lnTo>
                  <a:pt x="2866" y="191"/>
                </a:lnTo>
                <a:lnTo>
                  <a:pt x="2899" y="219"/>
                </a:lnTo>
                <a:lnTo>
                  <a:pt x="2921" y="197"/>
                </a:lnTo>
                <a:lnTo>
                  <a:pt x="2914" y="166"/>
                </a:lnTo>
                <a:lnTo>
                  <a:pt x="2903" y="164"/>
                </a:lnTo>
                <a:lnTo>
                  <a:pt x="2909" y="155"/>
                </a:lnTo>
                <a:lnTo>
                  <a:pt x="2909" y="136"/>
                </a:lnTo>
                <a:lnTo>
                  <a:pt x="2918" y="133"/>
                </a:lnTo>
                <a:lnTo>
                  <a:pt x="2967" y="147"/>
                </a:lnTo>
                <a:lnTo>
                  <a:pt x="3025" y="147"/>
                </a:lnTo>
                <a:lnTo>
                  <a:pt x="3073" y="176"/>
                </a:lnTo>
                <a:lnTo>
                  <a:pt x="3104" y="210"/>
                </a:lnTo>
                <a:lnTo>
                  <a:pt x="3108" y="212"/>
                </a:lnTo>
                <a:lnTo>
                  <a:pt x="3108" y="381"/>
                </a:lnTo>
                <a:lnTo>
                  <a:pt x="3106" y="381"/>
                </a:lnTo>
                <a:lnTo>
                  <a:pt x="3108" y="395"/>
                </a:lnTo>
                <a:lnTo>
                  <a:pt x="3108" y="436"/>
                </a:lnTo>
                <a:lnTo>
                  <a:pt x="3104" y="441"/>
                </a:lnTo>
                <a:lnTo>
                  <a:pt x="3101" y="445"/>
                </a:lnTo>
                <a:lnTo>
                  <a:pt x="3074" y="469"/>
                </a:lnTo>
                <a:lnTo>
                  <a:pt x="3068" y="460"/>
                </a:lnTo>
                <a:lnTo>
                  <a:pt x="3052" y="460"/>
                </a:lnTo>
                <a:lnTo>
                  <a:pt x="3054" y="480"/>
                </a:lnTo>
                <a:lnTo>
                  <a:pt x="3066" y="489"/>
                </a:lnTo>
                <a:lnTo>
                  <a:pt x="3071" y="482"/>
                </a:lnTo>
                <a:lnTo>
                  <a:pt x="3074" y="496"/>
                </a:lnTo>
                <a:lnTo>
                  <a:pt x="3071" y="501"/>
                </a:lnTo>
                <a:lnTo>
                  <a:pt x="3078" y="504"/>
                </a:lnTo>
                <a:lnTo>
                  <a:pt x="3081" y="527"/>
                </a:lnTo>
                <a:lnTo>
                  <a:pt x="3093" y="551"/>
                </a:lnTo>
                <a:lnTo>
                  <a:pt x="3085" y="551"/>
                </a:lnTo>
                <a:lnTo>
                  <a:pt x="3095" y="568"/>
                </a:lnTo>
                <a:lnTo>
                  <a:pt x="3085" y="587"/>
                </a:lnTo>
                <a:lnTo>
                  <a:pt x="3056" y="570"/>
                </a:lnTo>
                <a:lnTo>
                  <a:pt x="3052" y="575"/>
                </a:lnTo>
                <a:lnTo>
                  <a:pt x="3043" y="561"/>
                </a:lnTo>
                <a:lnTo>
                  <a:pt x="3048" y="578"/>
                </a:lnTo>
                <a:lnTo>
                  <a:pt x="3005" y="597"/>
                </a:lnTo>
                <a:lnTo>
                  <a:pt x="3003" y="606"/>
                </a:lnTo>
                <a:lnTo>
                  <a:pt x="2980" y="624"/>
                </a:lnTo>
                <a:lnTo>
                  <a:pt x="2971" y="619"/>
                </a:lnTo>
                <a:lnTo>
                  <a:pt x="2965" y="636"/>
                </a:lnTo>
                <a:lnTo>
                  <a:pt x="2949" y="646"/>
                </a:lnTo>
                <a:lnTo>
                  <a:pt x="2951" y="652"/>
                </a:lnTo>
                <a:lnTo>
                  <a:pt x="2942" y="650"/>
                </a:lnTo>
                <a:lnTo>
                  <a:pt x="2944" y="660"/>
                </a:lnTo>
                <a:lnTo>
                  <a:pt x="2911" y="682"/>
                </a:lnTo>
                <a:lnTo>
                  <a:pt x="2907" y="706"/>
                </a:lnTo>
                <a:lnTo>
                  <a:pt x="2888" y="679"/>
                </a:lnTo>
                <a:lnTo>
                  <a:pt x="2864" y="671"/>
                </a:lnTo>
                <a:lnTo>
                  <a:pt x="2839" y="682"/>
                </a:lnTo>
                <a:lnTo>
                  <a:pt x="2825" y="710"/>
                </a:lnTo>
                <a:lnTo>
                  <a:pt x="2825" y="682"/>
                </a:lnTo>
                <a:lnTo>
                  <a:pt x="2822" y="679"/>
                </a:lnTo>
                <a:lnTo>
                  <a:pt x="2804" y="693"/>
                </a:lnTo>
                <a:lnTo>
                  <a:pt x="2799" y="710"/>
                </a:lnTo>
                <a:lnTo>
                  <a:pt x="2790" y="701"/>
                </a:lnTo>
                <a:lnTo>
                  <a:pt x="2783" y="710"/>
                </a:lnTo>
                <a:lnTo>
                  <a:pt x="2779" y="703"/>
                </a:lnTo>
                <a:lnTo>
                  <a:pt x="2769" y="710"/>
                </a:lnTo>
                <a:lnTo>
                  <a:pt x="2762" y="747"/>
                </a:lnTo>
                <a:lnTo>
                  <a:pt x="2759" y="747"/>
                </a:lnTo>
                <a:lnTo>
                  <a:pt x="2740" y="785"/>
                </a:lnTo>
                <a:lnTo>
                  <a:pt x="2740" y="799"/>
                </a:lnTo>
                <a:lnTo>
                  <a:pt x="2744" y="807"/>
                </a:lnTo>
                <a:lnTo>
                  <a:pt x="2752" y="797"/>
                </a:lnTo>
                <a:lnTo>
                  <a:pt x="2762" y="804"/>
                </a:lnTo>
                <a:lnTo>
                  <a:pt x="2754" y="830"/>
                </a:lnTo>
                <a:lnTo>
                  <a:pt x="2754" y="850"/>
                </a:lnTo>
                <a:lnTo>
                  <a:pt x="2762" y="854"/>
                </a:lnTo>
                <a:lnTo>
                  <a:pt x="2764" y="871"/>
                </a:lnTo>
                <a:lnTo>
                  <a:pt x="2759" y="884"/>
                </a:lnTo>
                <a:lnTo>
                  <a:pt x="2752" y="871"/>
                </a:lnTo>
                <a:lnTo>
                  <a:pt x="2759" y="859"/>
                </a:lnTo>
                <a:lnTo>
                  <a:pt x="2744" y="867"/>
                </a:lnTo>
                <a:lnTo>
                  <a:pt x="2748" y="873"/>
                </a:lnTo>
                <a:lnTo>
                  <a:pt x="2738" y="884"/>
                </a:lnTo>
                <a:lnTo>
                  <a:pt x="2731" y="903"/>
                </a:lnTo>
                <a:lnTo>
                  <a:pt x="2740" y="934"/>
                </a:lnTo>
                <a:lnTo>
                  <a:pt x="2729" y="944"/>
                </a:lnTo>
                <a:lnTo>
                  <a:pt x="2717" y="941"/>
                </a:lnTo>
                <a:lnTo>
                  <a:pt x="2696" y="963"/>
                </a:lnTo>
                <a:lnTo>
                  <a:pt x="2698" y="999"/>
                </a:lnTo>
                <a:lnTo>
                  <a:pt x="2692" y="994"/>
                </a:lnTo>
                <a:lnTo>
                  <a:pt x="2670" y="1006"/>
                </a:lnTo>
                <a:lnTo>
                  <a:pt x="2663" y="1047"/>
                </a:lnTo>
                <a:lnTo>
                  <a:pt x="2635" y="1083"/>
                </a:lnTo>
                <a:lnTo>
                  <a:pt x="2609" y="939"/>
                </a:lnTo>
                <a:lnTo>
                  <a:pt x="2609" y="905"/>
                </a:lnTo>
                <a:lnTo>
                  <a:pt x="2616" y="852"/>
                </a:lnTo>
                <a:lnTo>
                  <a:pt x="2635" y="835"/>
                </a:lnTo>
                <a:lnTo>
                  <a:pt x="2639" y="816"/>
                </a:lnTo>
                <a:lnTo>
                  <a:pt x="2635" y="802"/>
                </a:lnTo>
                <a:lnTo>
                  <a:pt x="2647" y="804"/>
                </a:lnTo>
                <a:lnTo>
                  <a:pt x="2665" y="789"/>
                </a:lnTo>
                <a:lnTo>
                  <a:pt x="2709" y="725"/>
                </a:lnTo>
                <a:lnTo>
                  <a:pt x="2736" y="693"/>
                </a:lnTo>
                <a:lnTo>
                  <a:pt x="2738" y="682"/>
                </a:lnTo>
                <a:lnTo>
                  <a:pt x="2773" y="660"/>
                </a:lnTo>
                <a:lnTo>
                  <a:pt x="2771" y="650"/>
                </a:lnTo>
                <a:lnTo>
                  <a:pt x="2775" y="643"/>
                </a:lnTo>
                <a:lnTo>
                  <a:pt x="2775" y="628"/>
                </a:lnTo>
                <a:lnTo>
                  <a:pt x="2779" y="622"/>
                </a:lnTo>
                <a:lnTo>
                  <a:pt x="2783" y="595"/>
                </a:lnTo>
                <a:lnTo>
                  <a:pt x="2797" y="584"/>
                </a:lnTo>
                <a:lnTo>
                  <a:pt x="2799" y="581"/>
                </a:lnTo>
                <a:lnTo>
                  <a:pt x="2787" y="570"/>
                </a:lnTo>
                <a:lnTo>
                  <a:pt x="2771" y="578"/>
                </a:lnTo>
                <a:lnTo>
                  <a:pt x="2761" y="600"/>
                </a:lnTo>
                <a:lnTo>
                  <a:pt x="2759" y="616"/>
                </a:lnTo>
                <a:lnTo>
                  <a:pt x="2764" y="622"/>
                </a:lnTo>
                <a:lnTo>
                  <a:pt x="2761" y="628"/>
                </a:lnTo>
                <a:lnTo>
                  <a:pt x="2757" y="622"/>
                </a:lnTo>
                <a:lnTo>
                  <a:pt x="2748" y="624"/>
                </a:lnTo>
                <a:lnTo>
                  <a:pt x="2703" y="674"/>
                </a:lnTo>
                <a:lnTo>
                  <a:pt x="2707" y="655"/>
                </a:lnTo>
                <a:lnTo>
                  <a:pt x="2696" y="657"/>
                </a:lnTo>
                <a:lnTo>
                  <a:pt x="2698" y="647"/>
                </a:lnTo>
                <a:lnTo>
                  <a:pt x="2696" y="641"/>
                </a:lnTo>
                <a:lnTo>
                  <a:pt x="2703" y="628"/>
                </a:lnTo>
                <a:lnTo>
                  <a:pt x="2707" y="609"/>
                </a:lnTo>
                <a:lnTo>
                  <a:pt x="2696" y="622"/>
                </a:lnTo>
                <a:lnTo>
                  <a:pt x="2677" y="609"/>
                </a:lnTo>
                <a:lnTo>
                  <a:pt x="2642" y="622"/>
                </a:lnTo>
                <a:lnTo>
                  <a:pt x="2616" y="666"/>
                </a:lnTo>
                <a:lnTo>
                  <a:pt x="2593" y="688"/>
                </a:lnTo>
                <a:lnTo>
                  <a:pt x="2585" y="710"/>
                </a:lnTo>
                <a:lnTo>
                  <a:pt x="2581" y="710"/>
                </a:lnTo>
                <a:lnTo>
                  <a:pt x="2583" y="723"/>
                </a:lnTo>
                <a:lnTo>
                  <a:pt x="2581" y="728"/>
                </a:lnTo>
                <a:lnTo>
                  <a:pt x="2600" y="734"/>
                </a:lnTo>
                <a:lnTo>
                  <a:pt x="2600" y="742"/>
                </a:lnTo>
                <a:lnTo>
                  <a:pt x="2595" y="744"/>
                </a:lnTo>
                <a:lnTo>
                  <a:pt x="2569" y="739"/>
                </a:lnTo>
                <a:lnTo>
                  <a:pt x="2553" y="753"/>
                </a:lnTo>
                <a:lnTo>
                  <a:pt x="2548" y="748"/>
                </a:lnTo>
                <a:lnTo>
                  <a:pt x="2523" y="756"/>
                </a:lnTo>
                <a:lnTo>
                  <a:pt x="2518" y="747"/>
                </a:lnTo>
                <a:lnTo>
                  <a:pt x="2539" y="737"/>
                </a:lnTo>
                <a:lnTo>
                  <a:pt x="2523" y="723"/>
                </a:lnTo>
                <a:lnTo>
                  <a:pt x="2513" y="729"/>
                </a:lnTo>
                <a:lnTo>
                  <a:pt x="2480" y="715"/>
                </a:lnTo>
                <a:lnTo>
                  <a:pt x="2475" y="717"/>
                </a:lnTo>
                <a:lnTo>
                  <a:pt x="2478" y="728"/>
                </a:lnTo>
                <a:lnTo>
                  <a:pt x="2469" y="729"/>
                </a:lnTo>
                <a:lnTo>
                  <a:pt x="2471" y="739"/>
                </a:lnTo>
                <a:lnTo>
                  <a:pt x="2467" y="739"/>
                </a:lnTo>
                <a:lnTo>
                  <a:pt x="2461" y="731"/>
                </a:lnTo>
                <a:lnTo>
                  <a:pt x="2445" y="739"/>
                </a:lnTo>
                <a:lnTo>
                  <a:pt x="2424" y="729"/>
                </a:lnTo>
                <a:lnTo>
                  <a:pt x="2415" y="742"/>
                </a:lnTo>
                <a:lnTo>
                  <a:pt x="2405" y="729"/>
                </a:lnTo>
                <a:lnTo>
                  <a:pt x="2358" y="734"/>
                </a:lnTo>
                <a:lnTo>
                  <a:pt x="2339" y="747"/>
                </a:lnTo>
                <a:lnTo>
                  <a:pt x="2310" y="783"/>
                </a:lnTo>
                <a:lnTo>
                  <a:pt x="2300" y="804"/>
                </a:lnTo>
                <a:lnTo>
                  <a:pt x="2277" y="826"/>
                </a:lnTo>
                <a:lnTo>
                  <a:pt x="2246" y="873"/>
                </a:lnTo>
                <a:lnTo>
                  <a:pt x="2196" y="927"/>
                </a:lnTo>
                <a:lnTo>
                  <a:pt x="2196" y="934"/>
                </a:lnTo>
                <a:lnTo>
                  <a:pt x="2206" y="941"/>
                </a:lnTo>
                <a:lnTo>
                  <a:pt x="2227" y="939"/>
                </a:lnTo>
                <a:lnTo>
                  <a:pt x="2227" y="974"/>
                </a:lnTo>
                <a:lnTo>
                  <a:pt x="2236" y="968"/>
                </a:lnTo>
                <a:lnTo>
                  <a:pt x="2236" y="955"/>
                </a:lnTo>
                <a:lnTo>
                  <a:pt x="2244" y="951"/>
                </a:lnTo>
                <a:lnTo>
                  <a:pt x="2238" y="960"/>
                </a:lnTo>
                <a:lnTo>
                  <a:pt x="2244" y="971"/>
                </a:lnTo>
                <a:lnTo>
                  <a:pt x="2238" y="982"/>
                </a:lnTo>
                <a:lnTo>
                  <a:pt x="2255" y="977"/>
                </a:lnTo>
                <a:lnTo>
                  <a:pt x="2260" y="972"/>
                </a:lnTo>
                <a:lnTo>
                  <a:pt x="2258" y="982"/>
                </a:lnTo>
                <a:lnTo>
                  <a:pt x="2267" y="972"/>
                </a:lnTo>
                <a:lnTo>
                  <a:pt x="2267" y="951"/>
                </a:lnTo>
                <a:lnTo>
                  <a:pt x="2290" y="953"/>
                </a:lnTo>
                <a:lnTo>
                  <a:pt x="2300" y="974"/>
                </a:lnTo>
                <a:lnTo>
                  <a:pt x="2321" y="992"/>
                </a:lnTo>
                <a:lnTo>
                  <a:pt x="2316" y="1006"/>
                </a:lnTo>
                <a:lnTo>
                  <a:pt x="2318" y="1018"/>
                </a:lnTo>
                <a:lnTo>
                  <a:pt x="2316" y="1026"/>
                </a:lnTo>
                <a:lnTo>
                  <a:pt x="2323" y="1035"/>
                </a:lnTo>
                <a:lnTo>
                  <a:pt x="2310" y="1064"/>
                </a:lnTo>
                <a:lnTo>
                  <a:pt x="2302" y="1091"/>
                </a:lnTo>
                <a:lnTo>
                  <a:pt x="2306" y="1115"/>
                </a:lnTo>
                <a:lnTo>
                  <a:pt x="2300" y="1173"/>
                </a:lnTo>
                <a:lnTo>
                  <a:pt x="2281" y="1197"/>
                </a:lnTo>
                <a:lnTo>
                  <a:pt x="2265" y="1225"/>
                </a:lnTo>
                <a:lnTo>
                  <a:pt x="2255" y="1252"/>
                </a:lnTo>
                <a:lnTo>
                  <a:pt x="2192" y="1343"/>
                </a:lnTo>
                <a:lnTo>
                  <a:pt x="2171" y="1362"/>
                </a:lnTo>
                <a:lnTo>
                  <a:pt x="2155" y="1367"/>
                </a:lnTo>
                <a:lnTo>
                  <a:pt x="2136" y="1362"/>
                </a:lnTo>
                <a:lnTo>
                  <a:pt x="2136" y="1348"/>
                </a:lnTo>
                <a:lnTo>
                  <a:pt x="2131" y="1353"/>
                </a:lnTo>
                <a:lnTo>
                  <a:pt x="2126" y="1343"/>
                </a:lnTo>
                <a:lnTo>
                  <a:pt x="2114" y="1370"/>
                </a:lnTo>
                <a:lnTo>
                  <a:pt x="2103" y="1370"/>
                </a:lnTo>
                <a:lnTo>
                  <a:pt x="2105" y="1375"/>
                </a:lnTo>
                <a:lnTo>
                  <a:pt x="2103" y="1377"/>
                </a:lnTo>
                <a:lnTo>
                  <a:pt x="2101" y="1370"/>
                </a:lnTo>
                <a:lnTo>
                  <a:pt x="2101" y="1362"/>
                </a:lnTo>
                <a:lnTo>
                  <a:pt x="2114" y="1345"/>
                </a:lnTo>
                <a:lnTo>
                  <a:pt x="2114" y="1318"/>
                </a:lnTo>
                <a:lnTo>
                  <a:pt x="2110" y="1302"/>
                </a:lnTo>
                <a:lnTo>
                  <a:pt x="2126" y="1283"/>
                </a:lnTo>
                <a:lnTo>
                  <a:pt x="2147" y="1293"/>
                </a:lnTo>
                <a:lnTo>
                  <a:pt x="2154" y="1288"/>
                </a:lnTo>
                <a:lnTo>
                  <a:pt x="2166" y="1255"/>
                </a:lnTo>
                <a:lnTo>
                  <a:pt x="2176" y="1214"/>
                </a:lnTo>
                <a:lnTo>
                  <a:pt x="2187" y="1203"/>
                </a:lnTo>
                <a:lnTo>
                  <a:pt x="2184" y="1179"/>
                </a:lnTo>
                <a:lnTo>
                  <a:pt x="2187" y="1173"/>
                </a:lnTo>
                <a:lnTo>
                  <a:pt x="2131" y="1198"/>
                </a:lnTo>
                <a:lnTo>
                  <a:pt x="2112" y="1198"/>
                </a:lnTo>
                <a:lnTo>
                  <a:pt x="2105" y="1187"/>
                </a:lnTo>
                <a:lnTo>
                  <a:pt x="2105" y="1173"/>
                </a:lnTo>
                <a:lnTo>
                  <a:pt x="2100" y="1156"/>
                </a:lnTo>
                <a:lnTo>
                  <a:pt x="2072" y="1136"/>
                </a:lnTo>
                <a:lnTo>
                  <a:pt x="2039" y="1129"/>
                </a:lnTo>
                <a:lnTo>
                  <a:pt x="2032" y="1083"/>
                </a:lnTo>
                <a:lnTo>
                  <a:pt x="2019" y="1052"/>
                </a:lnTo>
                <a:lnTo>
                  <a:pt x="2016" y="1031"/>
                </a:lnTo>
                <a:lnTo>
                  <a:pt x="2000" y="1006"/>
                </a:lnTo>
                <a:lnTo>
                  <a:pt x="1976" y="999"/>
                </a:lnTo>
                <a:lnTo>
                  <a:pt x="1959" y="987"/>
                </a:lnTo>
                <a:lnTo>
                  <a:pt x="1903" y="996"/>
                </a:lnTo>
                <a:lnTo>
                  <a:pt x="1887" y="1015"/>
                </a:lnTo>
                <a:lnTo>
                  <a:pt x="1885" y="1023"/>
                </a:lnTo>
                <a:lnTo>
                  <a:pt x="1899" y="1023"/>
                </a:lnTo>
                <a:lnTo>
                  <a:pt x="1901" y="1042"/>
                </a:lnTo>
                <a:lnTo>
                  <a:pt x="1885" y="1059"/>
                </a:lnTo>
                <a:lnTo>
                  <a:pt x="1872" y="1100"/>
                </a:lnTo>
                <a:lnTo>
                  <a:pt x="1870" y="1113"/>
                </a:lnTo>
                <a:lnTo>
                  <a:pt x="1841" y="1132"/>
                </a:lnTo>
                <a:lnTo>
                  <a:pt x="1812" y="1116"/>
                </a:lnTo>
                <a:lnTo>
                  <a:pt x="1798" y="1119"/>
                </a:lnTo>
                <a:lnTo>
                  <a:pt x="1775" y="1107"/>
                </a:lnTo>
                <a:lnTo>
                  <a:pt x="1742" y="1132"/>
                </a:lnTo>
                <a:lnTo>
                  <a:pt x="1701" y="1146"/>
                </a:lnTo>
                <a:lnTo>
                  <a:pt x="1685" y="1143"/>
                </a:lnTo>
                <a:lnTo>
                  <a:pt x="1657" y="1136"/>
                </a:lnTo>
                <a:lnTo>
                  <a:pt x="1641" y="1122"/>
                </a:lnTo>
                <a:lnTo>
                  <a:pt x="1594" y="1095"/>
                </a:lnTo>
                <a:lnTo>
                  <a:pt x="1580" y="1091"/>
                </a:lnTo>
                <a:lnTo>
                  <a:pt x="1552" y="1107"/>
                </a:lnTo>
                <a:lnTo>
                  <a:pt x="1540" y="1102"/>
                </a:lnTo>
                <a:lnTo>
                  <a:pt x="1523" y="1088"/>
                </a:lnTo>
                <a:lnTo>
                  <a:pt x="1519" y="1059"/>
                </a:lnTo>
                <a:lnTo>
                  <a:pt x="1463" y="1035"/>
                </a:lnTo>
                <a:lnTo>
                  <a:pt x="1463" y="1035"/>
                </a:lnTo>
                <a:close/>
                <a:moveTo>
                  <a:pt x="2496" y="0"/>
                </a:moveTo>
                <a:lnTo>
                  <a:pt x="2496" y="3"/>
                </a:lnTo>
                <a:lnTo>
                  <a:pt x="2490" y="0"/>
                </a:lnTo>
                <a:lnTo>
                  <a:pt x="2496" y="0"/>
                </a:lnTo>
                <a:lnTo>
                  <a:pt x="2496" y="0"/>
                </a:lnTo>
                <a:close/>
              </a:path>
            </a:pathLst>
          </a:custGeom>
          <a:solidFill>
            <a:srgbClr val="00f008"/>
          </a:solidFill>
          <a:ln w="9360">
            <a:solidFill>
              <a:srgbClr val="00f008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1793" name=""/>
          <p:cNvGrpSpPr/>
          <p:nvPr/>
        </p:nvGrpSpPr>
        <p:grpSpPr>
          <a:xfrm>
            <a:off x="5207040" y="284040"/>
            <a:ext cx="4933800" cy="2235240"/>
            <a:chOff x="5207040" y="284040"/>
            <a:chExt cx="4933800" cy="2235240"/>
          </a:xfrm>
        </p:grpSpPr>
        <p:sp>
          <p:nvSpPr>
            <p:cNvPr id="1794" name=""/>
            <p:cNvSpPr/>
            <p:nvPr/>
          </p:nvSpPr>
          <p:spPr>
            <a:xfrm>
              <a:off x="5207040" y="284040"/>
              <a:ext cx="4933800" cy="2235240"/>
            </a:xfrm>
            <a:custGeom>
              <a:avLst/>
              <a:gdLst/>
              <a:ahLst/>
              <a:rect l="l" t="t" r="r" b="b"/>
              <a:pathLst>
                <a:path w="3108" h="1408">
                  <a:moveTo>
                    <a:pt x="1463" y="1035"/>
                  </a:moveTo>
                  <a:lnTo>
                    <a:pt x="1436" y="1061"/>
                  </a:lnTo>
                  <a:lnTo>
                    <a:pt x="1441" y="1091"/>
                  </a:lnTo>
                  <a:lnTo>
                    <a:pt x="1436" y="1097"/>
                  </a:lnTo>
                  <a:lnTo>
                    <a:pt x="1439" y="1113"/>
                  </a:lnTo>
                  <a:lnTo>
                    <a:pt x="1434" y="1115"/>
                  </a:lnTo>
                  <a:lnTo>
                    <a:pt x="1376" y="1115"/>
                  </a:lnTo>
                  <a:lnTo>
                    <a:pt x="1364" y="1100"/>
                  </a:lnTo>
                  <a:lnTo>
                    <a:pt x="1315" y="1093"/>
                  </a:lnTo>
                  <a:lnTo>
                    <a:pt x="1289" y="1102"/>
                  </a:lnTo>
                  <a:lnTo>
                    <a:pt x="1242" y="1136"/>
                  </a:lnTo>
                  <a:lnTo>
                    <a:pt x="1232" y="1154"/>
                  </a:lnTo>
                  <a:lnTo>
                    <a:pt x="1223" y="1160"/>
                  </a:lnTo>
                  <a:lnTo>
                    <a:pt x="1216" y="1156"/>
                  </a:lnTo>
                  <a:lnTo>
                    <a:pt x="1221" y="1146"/>
                  </a:lnTo>
                  <a:lnTo>
                    <a:pt x="1211" y="1124"/>
                  </a:lnTo>
                  <a:lnTo>
                    <a:pt x="1205" y="1127"/>
                  </a:lnTo>
                  <a:lnTo>
                    <a:pt x="1203" y="1134"/>
                  </a:lnTo>
                  <a:lnTo>
                    <a:pt x="1182" y="1127"/>
                  </a:lnTo>
                  <a:lnTo>
                    <a:pt x="1174" y="1116"/>
                  </a:lnTo>
                  <a:lnTo>
                    <a:pt x="1174" y="1110"/>
                  </a:lnTo>
                  <a:lnTo>
                    <a:pt x="1163" y="1105"/>
                  </a:lnTo>
                  <a:lnTo>
                    <a:pt x="1162" y="1091"/>
                  </a:lnTo>
                  <a:lnTo>
                    <a:pt x="1147" y="1078"/>
                  </a:lnTo>
                  <a:lnTo>
                    <a:pt x="1141" y="1076"/>
                  </a:lnTo>
                  <a:lnTo>
                    <a:pt x="1137" y="1081"/>
                  </a:lnTo>
                  <a:lnTo>
                    <a:pt x="1132" y="1081"/>
                  </a:lnTo>
                  <a:lnTo>
                    <a:pt x="1128" y="1088"/>
                  </a:lnTo>
                  <a:lnTo>
                    <a:pt x="1104" y="1088"/>
                  </a:lnTo>
                  <a:lnTo>
                    <a:pt x="1099" y="1078"/>
                  </a:lnTo>
                  <a:lnTo>
                    <a:pt x="1099" y="1074"/>
                  </a:lnTo>
                  <a:lnTo>
                    <a:pt x="1092" y="1067"/>
                  </a:lnTo>
                  <a:lnTo>
                    <a:pt x="1087" y="1069"/>
                  </a:lnTo>
                  <a:lnTo>
                    <a:pt x="1083" y="1081"/>
                  </a:lnTo>
                  <a:lnTo>
                    <a:pt x="1076" y="1086"/>
                  </a:lnTo>
                  <a:lnTo>
                    <a:pt x="1033" y="992"/>
                  </a:lnTo>
                  <a:lnTo>
                    <a:pt x="1005" y="963"/>
                  </a:lnTo>
                  <a:lnTo>
                    <a:pt x="1005" y="955"/>
                  </a:lnTo>
                  <a:lnTo>
                    <a:pt x="1013" y="951"/>
                  </a:lnTo>
                  <a:lnTo>
                    <a:pt x="1010" y="946"/>
                  </a:lnTo>
                  <a:lnTo>
                    <a:pt x="994" y="953"/>
                  </a:lnTo>
                  <a:lnTo>
                    <a:pt x="986" y="955"/>
                  </a:lnTo>
                  <a:lnTo>
                    <a:pt x="977" y="968"/>
                  </a:lnTo>
                  <a:lnTo>
                    <a:pt x="963" y="974"/>
                  </a:lnTo>
                  <a:lnTo>
                    <a:pt x="963" y="980"/>
                  </a:lnTo>
                  <a:lnTo>
                    <a:pt x="953" y="977"/>
                  </a:lnTo>
                  <a:lnTo>
                    <a:pt x="942" y="982"/>
                  </a:lnTo>
                  <a:lnTo>
                    <a:pt x="940" y="977"/>
                  </a:lnTo>
                  <a:lnTo>
                    <a:pt x="942" y="971"/>
                  </a:lnTo>
                  <a:lnTo>
                    <a:pt x="949" y="968"/>
                  </a:lnTo>
                  <a:lnTo>
                    <a:pt x="947" y="960"/>
                  </a:lnTo>
                  <a:lnTo>
                    <a:pt x="940" y="966"/>
                  </a:lnTo>
                  <a:lnTo>
                    <a:pt x="926" y="958"/>
                  </a:lnTo>
                  <a:lnTo>
                    <a:pt x="924" y="958"/>
                  </a:lnTo>
                  <a:lnTo>
                    <a:pt x="926" y="963"/>
                  </a:lnTo>
                  <a:lnTo>
                    <a:pt x="921" y="963"/>
                  </a:lnTo>
                  <a:lnTo>
                    <a:pt x="921" y="955"/>
                  </a:lnTo>
                  <a:lnTo>
                    <a:pt x="918" y="949"/>
                  </a:lnTo>
                  <a:lnTo>
                    <a:pt x="916" y="946"/>
                  </a:lnTo>
                  <a:lnTo>
                    <a:pt x="914" y="953"/>
                  </a:lnTo>
                  <a:lnTo>
                    <a:pt x="897" y="955"/>
                  </a:lnTo>
                  <a:lnTo>
                    <a:pt x="893" y="951"/>
                  </a:lnTo>
                  <a:lnTo>
                    <a:pt x="897" y="944"/>
                  </a:lnTo>
                  <a:lnTo>
                    <a:pt x="899" y="934"/>
                  </a:lnTo>
                  <a:lnTo>
                    <a:pt x="893" y="930"/>
                  </a:lnTo>
                  <a:lnTo>
                    <a:pt x="891" y="912"/>
                  </a:lnTo>
                  <a:lnTo>
                    <a:pt x="886" y="911"/>
                  </a:lnTo>
                  <a:lnTo>
                    <a:pt x="876" y="914"/>
                  </a:lnTo>
                  <a:lnTo>
                    <a:pt x="867" y="908"/>
                  </a:lnTo>
                  <a:lnTo>
                    <a:pt x="851" y="905"/>
                  </a:lnTo>
                  <a:lnTo>
                    <a:pt x="843" y="912"/>
                  </a:lnTo>
                  <a:lnTo>
                    <a:pt x="837" y="912"/>
                  </a:lnTo>
                  <a:lnTo>
                    <a:pt x="835" y="922"/>
                  </a:lnTo>
                  <a:lnTo>
                    <a:pt x="792" y="934"/>
                  </a:lnTo>
                  <a:lnTo>
                    <a:pt x="775" y="939"/>
                  </a:lnTo>
                  <a:lnTo>
                    <a:pt x="773" y="949"/>
                  </a:lnTo>
                  <a:lnTo>
                    <a:pt x="761" y="949"/>
                  </a:lnTo>
                  <a:lnTo>
                    <a:pt x="752" y="951"/>
                  </a:lnTo>
                  <a:lnTo>
                    <a:pt x="752" y="955"/>
                  </a:lnTo>
                  <a:lnTo>
                    <a:pt x="745" y="951"/>
                  </a:lnTo>
                  <a:lnTo>
                    <a:pt x="734" y="960"/>
                  </a:lnTo>
                  <a:lnTo>
                    <a:pt x="724" y="960"/>
                  </a:lnTo>
                  <a:lnTo>
                    <a:pt x="722" y="966"/>
                  </a:lnTo>
                  <a:lnTo>
                    <a:pt x="719" y="963"/>
                  </a:lnTo>
                  <a:lnTo>
                    <a:pt x="701" y="963"/>
                  </a:lnTo>
                  <a:lnTo>
                    <a:pt x="698" y="960"/>
                  </a:lnTo>
                  <a:lnTo>
                    <a:pt x="691" y="963"/>
                  </a:lnTo>
                  <a:lnTo>
                    <a:pt x="694" y="968"/>
                  </a:lnTo>
                  <a:lnTo>
                    <a:pt x="691" y="977"/>
                  </a:lnTo>
                  <a:lnTo>
                    <a:pt x="698" y="977"/>
                  </a:lnTo>
                  <a:lnTo>
                    <a:pt x="701" y="980"/>
                  </a:lnTo>
                  <a:lnTo>
                    <a:pt x="694" y="982"/>
                  </a:lnTo>
                  <a:lnTo>
                    <a:pt x="694" y="990"/>
                  </a:lnTo>
                  <a:lnTo>
                    <a:pt x="707" y="992"/>
                  </a:lnTo>
                  <a:lnTo>
                    <a:pt x="713" y="999"/>
                  </a:lnTo>
                  <a:lnTo>
                    <a:pt x="709" y="1001"/>
                  </a:lnTo>
                  <a:lnTo>
                    <a:pt x="693" y="1001"/>
                  </a:lnTo>
                  <a:lnTo>
                    <a:pt x="684" y="1012"/>
                  </a:lnTo>
                  <a:lnTo>
                    <a:pt x="691" y="1021"/>
                  </a:lnTo>
                  <a:lnTo>
                    <a:pt x="689" y="1028"/>
                  </a:lnTo>
                  <a:lnTo>
                    <a:pt x="670" y="1040"/>
                  </a:lnTo>
                  <a:lnTo>
                    <a:pt x="670" y="1042"/>
                  </a:lnTo>
                  <a:lnTo>
                    <a:pt x="677" y="1045"/>
                  </a:lnTo>
                  <a:lnTo>
                    <a:pt x="678" y="1052"/>
                  </a:lnTo>
                  <a:lnTo>
                    <a:pt x="686" y="1054"/>
                  </a:lnTo>
                  <a:lnTo>
                    <a:pt x="691" y="1059"/>
                  </a:lnTo>
                  <a:lnTo>
                    <a:pt x="703" y="1064"/>
                  </a:lnTo>
                  <a:lnTo>
                    <a:pt x="698" y="1086"/>
                  </a:lnTo>
                  <a:lnTo>
                    <a:pt x="682" y="1091"/>
                  </a:lnTo>
                  <a:lnTo>
                    <a:pt x="672" y="1083"/>
                  </a:lnTo>
                  <a:lnTo>
                    <a:pt x="666" y="1095"/>
                  </a:lnTo>
                  <a:lnTo>
                    <a:pt x="659" y="1095"/>
                  </a:lnTo>
                  <a:lnTo>
                    <a:pt x="658" y="1091"/>
                  </a:lnTo>
                  <a:lnTo>
                    <a:pt x="645" y="1091"/>
                  </a:lnTo>
                  <a:lnTo>
                    <a:pt x="639" y="1074"/>
                  </a:lnTo>
                  <a:lnTo>
                    <a:pt x="635" y="1074"/>
                  </a:lnTo>
                  <a:lnTo>
                    <a:pt x="626" y="1074"/>
                  </a:lnTo>
                  <a:lnTo>
                    <a:pt x="618" y="1081"/>
                  </a:lnTo>
                  <a:lnTo>
                    <a:pt x="612" y="1074"/>
                  </a:lnTo>
                  <a:lnTo>
                    <a:pt x="604" y="1076"/>
                  </a:lnTo>
                  <a:lnTo>
                    <a:pt x="604" y="1078"/>
                  </a:lnTo>
                  <a:lnTo>
                    <a:pt x="597" y="1078"/>
                  </a:lnTo>
                  <a:lnTo>
                    <a:pt x="583" y="1093"/>
                  </a:lnTo>
                  <a:lnTo>
                    <a:pt x="571" y="1086"/>
                  </a:lnTo>
                  <a:lnTo>
                    <a:pt x="564" y="1076"/>
                  </a:lnTo>
                  <a:lnTo>
                    <a:pt x="562" y="1076"/>
                  </a:lnTo>
                  <a:lnTo>
                    <a:pt x="562" y="1093"/>
                  </a:lnTo>
                  <a:lnTo>
                    <a:pt x="558" y="1093"/>
                  </a:lnTo>
                  <a:lnTo>
                    <a:pt x="556" y="1083"/>
                  </a:lnTo>
                  <a:lnTo>
                    <a:pt x="537" y="1056"/>
                  </a:lnTo>
                  <a:lnTo>
                    <a:pt x="519" y="1056"/>
                  </a:lnTo>
                  <a:lnTo>
                    <a:pt x="515" y="1047"/>
                  </a:lnTo>
                  <a:lnTo>
                    <a:pt x="511" y="1047"/>
                  </a:lnTo>
                  <a:lnTo>
                    <a:pt x="504" y="1050"/>
                  </a:lnTo>
                  <a:lnTo>
                    <a:pt x="501" y="1059"/>
                  </a:lnTo>
                  <a:lnTo>
                    <a:pt x="499" y="1056"/>
                  </a:lnTo>
                  <a:lnTo>
                    <a:pt x="494" y="1056"/>
                  </a:lnTo>
                  <a:lnTo>
                    <a:pt x="492" y="1050"/>
                  </a:lnTo>
                  <a:lnTo>
                    <a:pt x="480" y="1052"/>
                  </a:lnTo>
                  <a:lnTo>
                    <a:pt x="471" y="1067"/>
                  </a:lnTo>
                  <a:lnTo>
                    <a:pt x="455" y="1074"/>
                  </a:lnTo>
                  <a:lnTo>
                    <a:pt x="452" y="1083"/>
                  </a:lnTo>
                  <a:lnTo>
                    <a:pt x="443" y="1091"/>
                  </a:lnTo>
                  <a:lnTo>
                    <a:pt x="436" y="1091"/>
                  </a:lnTo>
                  <a:lnTo>
                    <a:pt x="443" y="1115"/>
                  </a:lnTo>
                  <a:lnTo>
                    <a:pt x="434" y="1122"/>
                  </a:lnTo>
                  <a:lnTo>
                    <a:pt x="416" y="1095"/>
                  </a:lnTo>
                  <a:lnTo>
                    <a:pt x="412" y="1113"/>
                  </a:lnTo>
                  <a:lnTo>
                    <a:pt x="405" y="1116"/>
                  </a:lnTo>
                  <a:lnTo>
                    <a:pt x="401" y="1138"/>
                  </a:lnTo>
                  <a:lnTo>
                    <a:pt x="407" y="1146"/>
                  </a:lnTo>
                  <a:lnTo>
                    <a:pt x="399" y="1154"/>
                  </a:lnTo>
                  <a:lnTo>
                    <a:pt x="395" y="1170"/>
                  </a:lnTo>
                  <a:lnTo>
                    <a:pt x="405" y="1175"/>
                  </a:lnTo>
                  <a:lnTo>
                    <a:pt x="410" y="1192"/>
                  </a:lnTo>
                  <a:lnTo>
                    <a:pt x="414" y="1197"/>
                  </a:lnTo>
                  <a:lnTo>
                    <a:pt x="414" y="1192"/>
                  </a:lnTo>
                  <a:lnTo>
                    <a:pt x="431" y="1194"/>
                  </a:lnTo>
                  <a:lnTo>
                    <a:pt x="436" y="1206"/>
                  </a:lnTo>
                  <a:lnTo>
                    <a:pt x="445" y="1230"/>
                  </a:lnTo>
                  <a:lnTo>
                    <a:pt x="434" y="1230"/>
                  </a:lnTo>
                  <a:lnTo>
                    <a:pt x="433" y="1235"/>
                  </a:lnTo>
                  <a:lnTo>
                    <a:pt x="436" y="1238"/>
                  </a:lnTo>
                  <a:lnTo>
                    <a:pt x="445" y="1244"/>
                  </a:lnTo>
                  <a:lnTo>
                    <a:pt x="436" y="1247"/>
                  </a:lnTo>
                  <a:lnTo>
                    <a:pt x="426" y="1261"/>
                  </a:lnTo>
                  <a:lnTo>
                    <a:pt x="420" y="1247"/>
                  </a:lnTo>
                  <a:lnTo>
                    <a:pt x="414" y="1244"/>
                  </a:lnTo>
                  <a:lnTo>
                    <a:pt x="416" y="1252"/>
                  </a:lnTo>
                  <a:lnTo>
                    <a:pt x="414" y="1266"/>
                  </a:lnTo>
                  <a:lnTo>
                    <a:pt x="412" y="1263"/>
                  </a:lnTo>
                  <a:lnTo>
                    <a:pt x="410" y="1280"/>
                  </a:lnTo>
                  <a:lnTo>
                    <a:pt x="395" y="1304"/>
                  </a:lnTo>
                  <a:lnTo>
                    <a:pt x="405" y="1317"/>
                  </a:lnTo>
                  <a:lnTo>
                    <a:pt x="414" y="1336"/>
                  </a:lnTo>
                  <a:lnTo>
                    <a:pt x="416" y="1326"/>
                  </a:lnTo>
                  <a:lnTo>
                    <a:pt x="414" y="1353"/>
                  </a:lnTo>
                  <a:lnTo>
                    <a:pt x="431" y="1389"/>
                  </a:lnTo>
                  <a:lnTo>
                    <a:pt x="433" y="1391"/>
                  </a:lnTo>
                  <a:lnTo>
                    <a:pt x="422" y="1408"/>
                  </a:lnTo>
                  <a:lnTo>
                    <a:pt x="410" y="1408"/>
                  </a:lnTo>
                  <a:lnTo>
                    <a:pt x="407" y="1399"/>
                  </a:lnTo>
                  <a:lnTo>
                    <a:pt x="393" y="1386"/>
                  </a:lnTo>
                  <a:lnTo>
                    <a:pt x="379" y="1377"/>
                  </a:lnTo>
                  <a:lnTo>
                    <a:pt x="379" y="1367"/>
                  </a:lnTo>
                  <a:lnTo>
                    <a:pt x="368" y="1362"/>
                  </a:lnTo>
                  <a:lnTo>
                    <a:pt x="358" y="1359"/>
                  </a:lnTo>
                  <a:lnTo>
                    <a:pt x="344" y="1365"/>
                  </a:lnTo>
                  <a:lnTo>
                    <a:pt x="323" y="1348"/>
                  </a:lnTo>
                  <a:lnTo>
                    <a:pt x="298" y="1345"/>
                  </a:lnTo>
                  <a:lnTo>
                    <a:pt x="276" y="1336"/>
                  </a:lnTo>
                  <a:lnTo>
                    <a:pt x="259" y="1339"/>
                  </a:lnTo>
                  <a:lnTo>
                    <a:pt x="236" y="1317"/>
                  </a:lnTo>
                  <a:lnTo>
                    <a:pt x="213" y="1299"/>
                  </a:lnTo>
                  <a:lnTo>
                    <a:pt x="209" y="1299"/>
                  </a:lnTo>
                  <a:lnTo>
                    <a:pt x="194" y="1283"/>
                  </a:lnTo>
                  <a:lnTo>
                    <a:pt x="199" y="1276"/>
                  </a:lnTo>
                  <a:lnTo>
                    <a:pt x="209" y="1276"/>
                  </a:lnTo>
                  <a:lnTo>
                    <a:pt x="220" y="1257"/>
                  </a:lnTo>
                  <a:lnTo>
                    <a:pt x="232" y="1252"/>
                  </a:lnTo>
                  <a:lnTo>
                    <a:pt x="215" y="1238"/>
                  </a:lnTo>
                  <a:lnTo>
                    <a:pt x="217" y="1233"/>
                  </a:lnTo>
                  <a:lnTo>
                    <a:pt x="232" y="1233"/>
                  </a:lnTo>
                  <a:lnTo>
                    <a:pt x="230" y="1228"/>
                  </a:lnTo>
                  <a:lnTo>
                    <a:pt x="248" y="1220"/>
                  </a:lnTo>
                  <a:lnTo>
                    <a:pt x="244" y="1214"/>
                  </a:lnTo>
                  <a:lnTo>
                    <a:pt x="227" y="1217"/>
                  </a:lnTo>
                  <a:lnTo>
                    <a:pt x="227" y="1206"/>
                  </a:lnTo>
                  <a:lnTo>
                    <a:pt x="230" y="1198"/>
                  </a:lnTo>
                  <a:lnTo>
                    <a:pt x="236" y="1197"/>
                  </a:lnTo>
                  <a:lnTo>
                    <a:pt x="242" y="1189"/>
                  </a:lnTo>
                  <a:lnTo>
                    <a:pt x="246" y="1192"/>
                  </a:lnTo>
                  <a:lnTo>
                    <a:pt x="259" y="1192"/>
                  </a:lnTo>
                  <a:lnTo>
                    <a:pt x="262" y="1175"/>
                  </a:lnTo>
                  <a:lnTo>
                    <a:pt x="259" y="1173"/>
                  </a:lnTo>
                  <a:lnTo>
                    <a:pt x="259" y="1160"/>
                  </a:lnTo>
                  <a:lnTo>
                    <a:pt x="265" y="1156"/>
                  </a:lnTo>
                  <a:lnTo>
                    <a:pt x="259" y="1148"/>
                  </a:lnTo>
                  <a:lnTo>
                    <a:pt x="265" y="1146"/>
                  </a:lnTo>
                  <a:lnTo>
                    <a:pt x="267" y="1141"/>
                  </a:lnTo>
                  <a:lnTo>
                    <a:pt x="265" y="1132"/>
                  </a:lnTo>
                  <a:lnTo>
                    <a:pt x="267" y="1129"/>
                  </a:lnTo>
                  <a:lnTo>
                    <a:pt x="246" y="1116"/>
                  </a:lnTo>
                  <a:lnTo>
                    <a:pt x="241" y="1119"/>
                  </a:lnTo>
                  <a:lnTo>
                    <a:pt x="230" y="1113"/>
                  </a:lnTo>
                  <a:lnTo>
                    <a:pt x="224" y="1115"/>
                  </a:lnTo>
                  <a:lnTo>
                    <a:pt x="209" y="1095"/>
                  </a:lnTo>
                  <a:lnTo>
                    <a:pt x="194" y="1102"/>
                  </a:lnTo>
                  <a:lnTo>
                    <a:pt x="190" y="1102"/>
                  </a:lnTo>
                  <a:lnTo>
                    <a:pt x="187" y="1097"/>
                  </a:lnTo>
                  <a:lnTo>
                    <a:pt x="174" y="1097"/>
                  </a:lnTo>
                  <a:lnTo>
                    <a:pt x="170" y="1091"/>
                  </a:lnTo>
                  <a:lnTo>
                    <a:pt x="170" y="1076"/>
                  </a:lnTo>
                  <a:lnTo>
                    <a:pt x="164" y="1067"/>
                  </a:lnTo>
                  <a:lnTo>
                    <a:pt x="157" y="1069"/>
                  </a:lnTo>
                  <a:lnTo>
                    <a:pt x="147" y="1064"/>
                  </a:lnTo>
                  <a:lnTo>
                    <a:pt x="145" y="1050"/>
                  </a:lnTo>
                  <a:lnTo>
                    <a:pt x="149" y="1047"/>
                  </a:lnTo>
                  <a:lnTo>
                    <a:pt x="149" y="1045"/>
                  </a:lnTo>
                  <a:lnTo>
                    <a:pt x="137" y="1026"/>
                  </a:lnTo>
                  <a:lnTo>
                    <a:pt x="110" y="1026"/>
                  </a:lnTo>
                  <a:lnTo>
                    <a:pt x="102" y="1037"/>
                  </a:lnTo>
                  <a:lnTo>
                    <a:pt x="98" y="1033"/>
                  </a:lnTo>
                  <a:lnTo>
                    <a:pt x="91" y="1004"/>
                  </a:lnTo>
                  <a:lnTo>
                    <a:pt x="87" y="996"/>
                  </a:lnTo>
                  <a:lnTo>
                    <a:pt x="91" y="990"/>
                  </a:lnTo>
                  <a:lnTo>
                    <a:pt x="105" y="994"/>
                  </a:lnTo>
                  <a:lnTo>
                    <a:pt x="116" y="985"/>
                  </a:lnTo>
                  <a:lnTo>
                    <a:pt x="116" y="977"/>
                  </a:lnTo>
                  <a:lnTo>
                    <a:pt x="114" y="977"/>
                  </a:lnTo>
                  <a:lnTo>
                    <a:pt x="112" y="971"/>
                  </a:lnTo>
                  <a:lnTo>
                    <a:pt x="108" y="968"/>
                  </a:lnTo>
                  <a:lnTo>
                    <a:pt x="98" y="971"/>
                  </a:lnTo>
                  <a:lnTo>
                    <a:pt x="98" y="960"/>
                  </a:lnTo>
                  <a:lnTo>
                    <a:pt x="89" y="953"/>
                  </a:lnTo>
                  <a:lnTo>
                    <a:pt x="79" y="930"/>
                  </a:lnTo>
                  <a:lnTo>
                    <a:pt x="81" y="914"/>
                  </a:lnTo>
                  <a:lnTo>
                    <a:pt x="79" y="908"/>
                  </a:lnTo>
                  <a:lnTo>
                    <a:pt x="79" y="895"/>
                  </a:lnTo>
                  <a:lnTo>
                    <a:pt x="65" y="886"/>
                  </a:lnTo>
                  <a:lnTo>
                    <a:pt x="48" y="891"/>
                  </a:lnTo>
                  <a:lnTo>
                    <a:pt x="51" y="884"/>
                  </a:lnTo>
                  <a:lnTo>
                    <a:pt x="46" y="879"/>
                  </a:lnTo>
                  <a:lnTo>
                    <a:pt x="25" y="876"/>
                  </a:lnTo>
                  <a:lnTo>
                    <a:pt x="25" y="873"/>
                  </a:lnTo>
                  <a:lnTo>
                    <a:pt x="23" y="854"/>
                  </a:lnTo>
                  <a:lnTo>
                    <a:pt x="19" y="843"/>
                  </a:lnTo>
                  <a:lnTo>
                    <a:pt x="13" y="840"/>
                  </a:lnTo>
                  <a:lnTo>
                    <a:pt x="15" y="824"/>
                  </a:lnTo>
                  <a:lnTo>
                    <a:pt x="9" y="811"/>
                  </a:lnTo>
                  <a:lnTo>
                    <a:pt x="9" y="810"/>
                  </a:lnTo>
                  <a:lnTo>
                    <a:pt x="15" y="799"/>
                  </a:lnTo>
                  <a:lnTo>
                    <a:pt x="13" y="792"/>
                  </a:lnTo>
                  <a:lnTo>
                    <a:pt x="11" y="788"/>
                  </a:lnTo>
                  <a:lnTo>
                    <a:pt x="9" y="778"/>
                  </a:lnTo>
                  <a:lnTo>
                    <a:pt x="4" y="775"/>
                  </a:lnTo>
                  <a:lnTo>
                    <a:pt x="0" y="751"/>
                  </a:lnTo>
                  <a:lnTo>
                    <a:pt x="15" y="747"/>
                  </a:lnTo>
                  <a:lnTo>
                    <a:pt x="23" y="729"/>
                  </a:lnTo>
                  <a:lnTo>
                    <a:pt x="23" y="717"/>
                  </a:lnTo>
                  <a:lnTo>
                    <a:pt x="40" y="703"/>
                  </a:lnTo>
                  <a:lnTo>
                    <a:pt x="63" y="703"/>
                  </a:lnTo>
                  <a:lnTo>
                    <a:pt x="54" y="693"/>
                  </a:lnTo>
                  <a:lnTo>
                    <a:pt x="27" y="687"/>
                  </a:lnTo>
                  <a:lnTo>
                    <a:pt x="25" y="674"/>
                  </a:lnTo>
                  <a:lnTo>
                    <a:pt x="30" y="679"/>
                  </a:lnTo>
                  <a:lnTo>
                    <a:pt x="30" y="666"/>
                  </a:lnTo>
                  <a:lnTo>
                    <a:pt x="11" y="671"/>
                  </a:lnTo>
                  <a:lnTo>
                    <a:pt x="56" y="622"/>
                  </a:lnTo>
                  <a:lnTo>
                    <a:pt x="87" y="568"/>
                  </a:lnTo>
                  <a:lnTo>
                    <a:pt x="87" y="549"/>
                  </a:lnTo>
                  <a:lnTo>
                    <a:pt x="75" y="532"/>
                  </a:lnTo>
                  <a:lnTo>
                    <a:pt x="65" y="515"/>
                  </a:lnTo>
                  <a:lnTo>
                    <a:pt x="70" y="483"/>
                  </a:lnTo>
                  <a:lnTo>
                    <a:pt x="60" y="472"/>
                  </a:lnTo>
                  <a:lnTo>
                    <a:pt x="60" y="455"/>
                  </a:lnTo>
                  <a:lnTo>
                    <a:pt x="54" y="453"/>
                  </a:lnTo>
                  <a:lnTo>
                    <a:pt x="54" y="428"/>
                  </a:lnTo>
                  <a:lnTo>
                    <a:pt x="60" y="400"/>
                  </a:lnTo>
                  <a:lnTo>
                    <a:pt x="42" y="332"/>
                  </a:lnTo>
                  <a:lnTo>
                    <a:pt x="58" y="294"/>
                  </a:lnTo>
                  <a:lnTo>
                    <a:pt x="46" y="260"/>
                  </a:lnTo>
                  <a:lnTo>
                    <a:pt x="30" y="243"/>
                  </a:lnTo>
                  <a:lnTo>
                    <a:pt x="32" y="215"/>
                  </a:lnTo>
                  <a:lnTo>
                    <a:pt x="30" y="212"/>
                  </a:lnTo>
                  <a:lnTo>
                    <a:pt x="40" y="199"/>
                  </a:lnTo>
                  <a:lnTo>
                    <a:pt x="60" y="176"/>
                  </a:lnTo>
                  <a:lnTo>
                    <a:pt x="63" y="161"/>
                  </a:lnTo>
                  <a:lnTo>
                    <a:pt x="75" y="166"/>
                  </a:lnTo>
                  <a:lnTo>
                    <a:pt x="75" y="152"/>
                  </a:lnTo>
                  <a:lnTo>
                    <a:pt x="91" y="161"/>
                  </a:lnTo>
                  <a:lnTo>
                    <a:pt x="93" y="152"/>
                  </a:lnTo>
                  <a:lnTo>
                    <a:pt x="98" y="152"/>
                  </a:lnTo>
                  <a:lnTo>
                    <a:pt x="96" y="142"/>
                  </a:lnTo>
                  <a:lnTo>
                    <a:pt x="121" y="155"/>
                  </a:lnTo>
                  <a:lnTo>
                    <a:pt x="116" y="166"/>
                  </a:lnTo>
                  <a:lnTo>
                    <a:pt x="102" y="155"/>
                  </a:lnTo>
                  <a:lnTo>
                    <a:pt x="98" y="166"/>
                  </a:lnTo>
                  <a:lnTo>
                    <a:pt x="119" y="176"/>
                  </a:lnTo>
                  <a:lnTo>
                    <a:pt x="116" y="183"/>
                  </a:lnTo>
                  <a:lnTo>
                    <a:pt x="122" y="178"/>
                  </a:lnTo>
                  <a:lnTo>
                    <a:pt x="126" y="191"/>
                  </a:lnTo>
                  <a:lnTo>
                    <a:pt x="178" y="193"/>
                  </a:lnTo>
                  <a:lnTo>
                    <a:pt x="230" y="251"/>
                  </a:lnTo>
                  <a:lnTo>
                    <a:pt x="260" y="262"/>
                  </a:lnTo>
                  <a:lnTo>
                    <a:pt x="281" y="292"/>
                  </a:lnTo>
                  <a:lnTo>
                    <a:pt x="283" y="316"/>
                  </a:lnTo>
                  <a:lnTo>
                    <a:pt x="290" y="320"/>
                  </a:lnTo>
                  <a:lnTo>
                    <a:pt x="286" y="341"/>
                  </a:lnTo>
                  <a:lnTo>
                    <a:pt x="262" y="371"/>
                  </a:lnTo>
                  <a:lnTo>
                    <a:pt x="238" y="382"/>
                  </a:lnTo>
                  <a:lnTo>
                    <a:pt x="149" y="357"/>
                  </a:lnTo>
                  <a:lnTo>
                    <a:pt x="147" y="347"/>
                  </a:lnTo>
                  <a:lnTo>
                    <a:pt x="128" y="344"/>
                  </a:lnTo>
                  <a:lnTo>
                    <a:pt x="108" y="320"/>
                  </a:lnTo>
                  <a:lnTo>
                    <a:pt x="98" y="325"/>
                  </a:lnTo>
                  <a:lnTo>
                    <a:pt x="155" y="395"/>
                  </a:lnTo>
                  <a:lnTo>
                    <a:pt x="154" y="422"/>
                  </a:lnTo>
                  <a:lnTo>
                    <a:pt x="147" y="428"/>
                  </a:lnTo>
                  <a:lnTo>
                    <a:pt x="157" y="453"/>
                  </a:lnTo>
                  <a:lnTo>
                    <a:pt x="157" y="467"/>
                  </a:lnTo>
                  <a:lnTo>
                    <a:pt x="154" y="477"/>
                  </a:lnTo>
                  <a:lnTo>
                    <a:pt x="172" y="482"/>
                  </a:lnTo>
                  <a:lnTo>
                    <a:pt x="185" y="501"/>
                  </a:lnTo>
                  <a:lnTo>
                    <a:pt x="211" y="513"/>
                  </a:lnTo>
                  <a:lnTo>
                    <a:pt x="225" y="508"/>
                  </a:lnTo>
                  <a:lnTo>
                    <a:pt x="220" y="477"/>
                  </a:lnTo>
                  <a:lnTo>
                    <a:pt x="208" y="482"/>
                  </a:lnTo>
                  <a:lnTo>
                    <a:pt x="194" y="463"/>
                  </a:lnTo>
                  <a:lnTo>
                    <a:pt x="190" y="453"/>
                  </a:lnTo>
                  <a:lnTo>
                    <a:pt x="199" y="436"/>
                  </a:lnTo>
                  <a:lnTo>
                    <a:pt x="227" y="455"/>
                  </a:lnTo>
                  <a:lnTo>
                    <a:pt x="222" y="460"/>
                  </a:lnTo>
                  <a:lnTo>
                    <a:pt x="224" y="467"/>
                  </a:lnTo>
                  <a:lnTo>
                    <a:pt x="232" y="458"/>
                  </a:lnTo>
                  <a:lnTo>
                    <a:pt x="279" y="477"/>
                  </a:lnTo>
                  <a:lnTo>
                    <a:pt x="260" y="428"/>
                  </a:lnTo>
                  <a:lnTo>
                    <a:pt x="259" y="412"/>
                  </a:lnTo>
                  <a:lnTo>
                    <a:pt x="292" y="385"/>
                  </a:lnTo>
                  <a:lnTo>
                    <a:pt x="309" y="359"/>
                  </a:lnTo>
                  <a:lnTo>
                    <a:pt x="335" y="373"/>
                  </a:lnTo>
                  <a:lnTo>
                    <a:pt x="331" y="385"/>
                  </a:lnTo>
                  <a:lnTo>
                    <a:pt x="339" y="381"/>
                  </a:lnTo>
                  <a:lnTo>
                    <a:pt x="346" y="395"/>
                  </a:lnTo>
                  <a:lnTo>
                    <a:pt x="346" y="371"/>
                  </a:lnTo>
                  <a:lnTo>
                    <a:pt x="354" y="332"/>
                  </a:lnTo>
                  <a:lnTo>
                    <a:pt x="339" y="311"/>
                  </a:lnTo>
                  <a:lnTo>
                    <a:pt x="346" y="284"/>
                  </a:lnTo>
                  <a:lnTo>
                    <a:pt x="346" y="248"/>
                  </a:lnTo>
                  <a:lnTo>
                    <a:pt x="329" y="226"/>
                  </a:lnTo>
                  <a:lnTo>
                    <a:pt x="379" y="238"/>
                  </a:lnTo>
                  <a:lnTo>
                    <a:pt x="391" y="258"/>
                  </a:lnTo>
                  <a:lnTo>
                    <a:pt x="395" y="279"/>
                  </a:lnTo>
                  <a:lnTo>
                    <a:pt x="370" y="286"/>
                  </a:lnTo>
                  <a:lnTo>
                    <a:pt x="362" y="303"/>
                  </a:lnTo>
                  <a:lnTo>
                    <a:pt x="382" y="340"/>
                  </a:lnTo>
                  <a:lnTo>
                    <a:pt x="393" y="338"/>
                  </a:lnTo>
                  <a:lnTo>
                    <a:pt x="395" y="352"/>
                  </a:lnTo>
                  <a:lnTo>
                    <a:pt x="417" y="330"/>
                  </a:lnTo>
                  <a:lnTo>
                    <a:pt x="417" y="318"/>
                  </a:lnTo>
                  <a:lnTo>
                    <a:pt x="424" y="297"/>
                  </a:lnTo>
                  <a:lnTo>
                    <a:pt x="499" y="238"/>
                  </a:lnTo>
                  <a:lnTo>
                    <a:pt x="506" y="237"/>
                  </a:lnTo>
                  <a:lnTo>
                    <a:pt x="513" y="248"/>
                  </a:lnTo>
                  <a:lnTo>
                    <a:pt x="517" y="237"/>
                  </a:lnTo>
                  <a:lnTo>
                    <a:pt x="513" y="231"/>
                  </a:lnTo>
                  <a:lnTo>
                    <a:pt x="521" y="221"/>
                  </a:lnTo>
                  <a:lnTo>
                    <a:pt x="527" y="231"/>
                  </a:lnTo>
                  <a:lnTo>
                    <a:pt x="532" y="229"/>
                  </a:lnTo>
                  <a:lnTo>
                    <a:pt x="529" y="219"/>
                  </a:lnTo>
                  <a:lnTo>
                    <a:pt x="534" y="212"/>
                  </a:lnTo>
                  <a:lnTo>
                    <a:pt x="556" y="207"/>
                  </a:lnTo>
                  <a:lnTo>
                    <a:pt x="539" y="215"/>
                  </a:lnTo>
                  <a:lnTo>
                    <a:pt x="548" y="219"/>
                  </a:lnTo>
                  <a:lnTo>
                    <a:pt x="544" y="231"/>
                  </a:lnTo>
                  <a:lnTo>
                    <a:pt x="546" y="248"/>
                  </a:lnTo>
                  <a:lnTo>
                    <a:pt x="560" y="260"/>
                  </a:lnTo>
                  <a:lnTo>
                    <a:pt x="574" y="234"/>
                  </a:lnTo>
                  <a:lnTo>
                    <a:pt x="614" y="237"/>
                  </a:lnTo>
                  <a:lnTo>
                    <a:pt x="645" y="202"/>
                  </a:lnTo>
                  <a:lnTo>
                    <a:pt x="658" y="224"/>
                  </a:lnTo>
                  <a:lnTo>
                    <a:pt x="651" y="240"/>
                  </a:lnTo>
                  <a:lnTo>
                    <a:pt x="659" y="248"/>
                  </a:lnTo>
                  <a:lnTo>
                    <a:pt x="668" y="238"/>
                  </a:lnTo>
                  <a:lnTo>
                    <a:pt x="666" y="224"/>
                  </a:lnTo>
                  <a:lnTo>
                    <a:pt x="684" y="212"/>
                  </a:lnTo>
                  <a:lnTo>
                    <a:pt x="689" y="196"/>
                  </a:lnTo>
                  <a:lnTo>
                    <a:pt x="674" y="164"/>
                  </a:lnTo>
                  <a:lnTo>
                    <a:pt x="693" y="147"/>
                  </a:lnTo>
                  <a:lnTo>
                    <a:pt x="750" y="169"/>
                  </a:lnTo>
                  <a:lnTo>
                    <a:pt x="810" y="217"/>
                  </a:lnTo>
                  <a:lnTo>
                    <a:pt x="835" y="256"/>
                  </a:lnTo>
                  <a:lnTo>
                    <a:pt x="851" y="215"/>
                  </a:lnTo>
                  <a:lnTo>
                    <a:pt x="839" y="205"/>
                  </a:lnTo>
                  <a:lnTo>
                    <a:pt x="831" y="178"/>
                  </a:lnTo>
                  <a:lnTo>
                    <a:pt x="832" y="171"/>
                  </a:lnTo>
                  <a:lnTo>
                    <a:pt x="806" y="164"/>
                  </a:lnTo>
                  <a:lnTo>
                    <a:pt x="808" y="136"/>
                  </a:lnTo>
                  <a:lnTo>
                    <a:pt x="816" y="130"/>
                  </a:lnTo>
                  <a:lnTo>
                    <a:pt x="813" y="116"/>
                  </a:lnTo>
                  <a:lnTo>
                    <a:pt x="818" y="87"/>
                  </a:lnTo>
                  <a:lnTo>
                    <a:pt x="800" y="79"/>
                  </a:lnTo>
                  <a:lnTo>
                    <a:pt x="810" y="63"/>
                  </a:lnTo>
                  <a:lnTo>
                    <a:pt x="802" y="63"/>
                  </a:lnTo>
                  <a:lnTo>
                    <a:pt x="806" y="46"/>
                  </a:lnTo>
                  <a:lnTo>
                    <a:pt x="837" y="8"/>
                  </a:lnTo>
                  <a:lnTo>
                    <a:pt x="839" y="0"/>
                  </a:lnTo>
                  <a:lnTo>
                    <a:pt x="916" y="0"/>
                  </a:lnTo>
                  <a:lnTo>
                    <a:pt x="905" y="29"/>
                  </a:lnTo>
                  <a:lnTo>
                    <a:pt x="921" y="51"/>
                  </a:lnTo>
                  <a:lnTo>
                    <a:pt x="926" y="75"/>
                  </a:lnTo>
                  <a:lnTo>
                    <a:pt x="926" y="109"/>
                  </a:lnTo>
                  <a:lnTo>
                    <a:pt x="920" y="118"/>
                  </a:lnTo>
                  <a:lnTo>
                    <a:pt x="924" y="147"/>
                  </a:lnTo>
                  <a:lnTo>
                    <a:pt x="920" y="202"/>
                  </a:lnTo>
                  <a:lnTo>
                    <a:pt x="940" y="231"/>
                  </a:lnTo>
                  <a:lnTo>
                    <a:pt x="940" y="243"/>
                  </a:lnTo>
                  <a:lnTo>
                    <a:pt x="932" y="260"/>
                  </a:lnTo>
                  <a:lnTo>
                    <a:pt x="932" y="286"/>
                  </a:lnTo>
                  <a:lnTo>
                    <a:pt x="924" y="297"/>
                  </a:lnTo>
                  <a:lnTo>
                    <a:pt x="914" y="320"/>
                  </a:lnTo>
                  <a:lnTo>
                    <a:pt x="899" y="318"/>
                  </a:lnTo>
                  <a:lnTo>
                    <a:pt x="909" y="332"/>
                  </a:lnTo>
                  <a:lnTo>
                    <a:pt x="881" y="347"/>
                  </a:lnTo>
                  <a:lnTo>
                    <a:pt x="867" y="341"/>
                  </a:lnTo>
                  <a:lnTo>
                    <a:pt x="870" y="347"/>
                  </a:lnTo>
                  <a:lnTo>
                    <a:pt x="872" y="368"/>
                  </a:lnTo>
                  <a:lnTo>
                    <a:pt x="912" y="376"/>
                  </a:lnTo>
                  <a:lnTo>
                    <a:pt x="916" y="373"/>
                  </a:lnTo>
                  <a:lnTo>
                    <a:pt x="918" y="354"/>
                  </a:lnTo>
                  <a:lnTo>
                    <a:pt x="940" y="338"/>
                  </a:lnTo>
                  <a:lnTo>
                    <a:pt x="951" y="311"/>
                  </a:lnTo>
                  <a:lnTo>
                    <a:pt x="965" y="289"/>
                  </a:lnTo>
                  <a:lnTo>
                    <a:pt x="968" y="270"/>
                  </a:lnTo>
                  <a:lnTo>
                    <a:pt x="957" y="243"/>
                  </a:lnTo>
                  <a:lnTo>
                    <a:pt x="963" y="221"/>
                  </a:lnTo>
                  <a:lnTo>
                    <a:pt x="1005" y="207"/>
                  </a:lnTo>
                  <a:lnTo>
                    <a:pt x="1008" y="224"/>
                  </a:lnTo>
                  <a:lnTo>
                    <a:pt x="1019" y="238"/>
                  </a:lnTo>
                  <a:lnTo>
                    <a:pt x="1017" y="251"/>
                  </a:lnTo>
                  <a:lnTo>
                    <a:pt x="1021" y="258"/>
                  </a:lnTo>
                  <a:lnTo>
                    <a:pt x="1017" y="286"/>
                  </a:lnTo>
                  <a:lnTo>
                    <a:pt x="1027" y="299"/>
                  </a:lnTo>
                  <a:lnTo>
                    <a:pt x="1050" y="297"/>
                  </a:lnTo>
                  <a:lnTo>
                    <a:pt x="1024" y="284"/>
                  </a:lnTo>
                  <a:lnTo>
                    <a:pt x="1025" y="260"/>
                  </a:lnTo>
                  <a:lnTo>
                    <a:pt x="1036" y="251"/>
                  </a:lnTo>
                  <a:lnTo>
                    <a:pt x="1025" y="215"/>
                  </a:lnTo>
                  <a:lnTo>
                    <a:pt x="994" y="191"/>
                  </a:lnTo>
                  <a:lnTo>
                    <a:pt x="973" y="199"/>
                  </a:lnTo>
                  <a:lnTo>
                    <a:pt x="947" y="191"/>
                  </a:lnTo>
                  <a:lnTo>
                    <a:pt x="951" y="174"/>
                  </a:lnTo>
                  <a:lnTo>
                    <a:pt x="942" y="147"/>
                  </a:lnTo>
                  <a:lnTo>
                    <a:pt x="957" y="90"/>
                  </a:lnTo>
                  <a:lnTo>
                    <a:pt x="932" y="27"/>
                  </a:lnTo>
                  <a:lnTo>
                    <a:pt x="938" y="3"/>
                  </a:lnTo>
                  <a:lnTo>
                    <a:pt x="942" y="0"/>
                  </a:lnTo>
                  <a:lnTo>
                    <a:pt x="977" y="0"/>
                  </a:lnTo>
                  <a:lnTo>
                    <a:pt x="982" y="19"/>
                  </a:lnTo>
                  <a:lnTo>
                    <a:pt x="982" y="32"/>
                  </a:lnTo>
                  <a:lnTo>
                    <a:pt x="975" y="35"/>
                  </a:lnTo>
                  <a:lnTo>
                    <a:pt x="980" y="41"/>
                  </a:lnTo>
                  <a:lnTo>
                    <a:pt x="1041" y="70"/>
                  </a:lnTo>
                  <a:lnTo>
                    <a:pt x="1031" y="38"/>
                  </a:lnTo>
                  <a:lnTo>
                    <a:pt x="1024" y="46"/>
                  </a:lnTo>
                  <a:lnTo>
                    <a:pt x="998" y="24"/>
                  </a:lnTo>
                  <a:lnTo>
                    <a:pt x="992" y="0"/>
                  </a:lnTo>
                  <a:lnTo>
                    <a:pt x="1003" y="0"/>
                  </a:lnTo>
                  <a:lnTo>
                    <a:pt x="1008" y="14"/>
                  </a:lnTo>
                  <a:lnTo>
                    <a:pt x="1017" y="13"/>
                  </a:lnTo>
                  <a:lnTo>
                    <a:pt x="1027" y="0"/>
                  </a:lnTo>
                  <a:lnTo>
                    <a:pt x="1097" y="0"/>
                  </a:lnTo>
                  <a:lnTo>
                    <a:pt x="1104" y="13"/>
                  </a:lnTo>
                  <a:lnTo>
                    <a:pt x="1141" y="17"/>
                  </a:lnTo>
                  <a:lnTo>
                    <a:pt x="1134" y="38"/>
                  </a:lnTo>
                  <a:lnTo>
                    <a:pt x="1120" y="54"/>
                  </a:lnTo>
                  <a:lnTo>
                    <a:pt x="1122" y="87"/>
                  </a:lnTo>
                  <a:lnTo>
                    <a:pt x="1120" y="118"/>
                  </a:lnTo>
                  <a:lnTo>
                    <a:pt x="1139" y="133"/>
                  </a:lnTo>
                  <a:lnTo>
                    <a:pt x="1137" y="118"/>
                  </a:lnTo>
                  <a:lnTo>
                    <a:pt x="1149" y="111"/>
                  </a:lnTo>
                  <a:lnTo>
                    <a:pt x="1149" y="92"/>
                  </a:lnTo>
                  <a:lnTo>
                    <a:pt x="1141" y="49"/>
                  </a:lnTo>
                  <a:lnTo>
                    <a:pt x="1147" y="22"/>
                  </a:lnTo>
                  <a:lnTo>
                    <a:pt x="1145" y="3"/>
                  </a:lnTo>
                  <a:lnTo>
                    <a:pt x="1141" y="0"/>
                  </a:lnTo>
                  <a:lnTo>
                    <a:pt x="2065" y="0"/>
                  </a:lnTo>
                  <a:lnTo>
                    <a:pt x="2067" y="19"/>
                  </a:lnTo>
                  <a:lnTo>
                    <a:pt x="2070" y="17"/>
                  </a:lnTo>
                  <a:lnTo>
                    <a:pt x="2087" y="63"/>
                  </a:lnTo>
                  <a:lnTo>
                    <a:pt x="2108" y="70"/>
                  </a:lnTo>
                  <a:lnTo>
                    <a:pt x="2116" y="87"/>
                  </a:lnTo>
                  <a:lnTo>
                    <a:pt x="2131" y="54"/>
                  </a:lnTo>
                  <a:lnTo>
                    <a:pt x="2131" y="27"/>
                  </a:lnTo>
                  <a:lnTo>
                    <a:pt x="2140" y="0"/>
                  </a:lnTo>
                  <a:lnTo>
                    <a:pt x="2149" y="0"/>
                  </a:lnTo>
                  <a:lnTo>
                    <a:pt x="2164" y="35"/>
                  </a:lnTo>
                  <a:lnTo>
                    <a:pt x="2187" y="41"/>
                  </a:lnTo>
                  <a:lnTo>
                    <a:pt x="2190" y="19"/>
                  </a:lnTo>
                  <a:lnTo>
                    <a:pt x="2203" y="19"/>
                  </a:lnTo>
                  <a:lnTo>
                    <a:pt x="2250" y="55"/>
                  </a:lnTo>
                  <a:lnTo>
                    <a:pt x="2281" y="27"/>
                  </a:lnTo>
                  <a:lnTo>
                    <a:pt x="2292" y="32"/>
                  </a:lnTo>
                  <a:lnTo>
                    <a:pt x="2285" y="10"/>
                  </a:lnTo>
                  <a:lnTo>
                    <a:pt x="2290" y="3"/>
                  </a:lnTo>
                  <a:lnTo>
                    <a:pt x="2290" y="0"/>
                  </a:lnTo>
                  <a:lnTo>
                    <a:pt x="2484" y="0"/>
                  </a:lnTo>
                  <a:lnTo>
                    <a:pt x="2475" y="14"/>
                  </a:lnTo>
                  <a:lnTo>
                    <a:pt x="2501" y="19"/>
                  </a:lnTo>
                  <a:lnTo>
                    <a:pt x="2511" y="36"/>
                  </a:lnTo>
                  <a:lnTo>
                    <a:pt x="2527" y="35"/>
                  </a:lnTo>
                  <a:lnTo>
                    <a:pt x="2544" y="54"/>
                  </a:lnTo>
                  <a:lnTo>
                    <a:pt x="2531" y="68"/>
                  </a:lnTo>
                  <a:lnTo>
                    <a:pt x="2548" y="79"/>
                  </a:lnTo>
                  <a:lnTo>
                    <a:pt x="2591" y="68"/>
                  </a:lnTo>
                  <a:lnTo>
                    <a:pt x="2675" y="70"/>
                  </a:lnTo>
                  <a:lnTo>
                    <a:pt x="2698" y="106"/>
                  </a:lnTo>
                  <a:lnTo>
                    <a:pt x="2698" y="120"/>
                  </a:lnTo>
                  <a:lnTo>
                    <a:pt x="2692" y="150"/>
                  </a:lnTo>
                  <a:lnTo>
                    <a:pt x="2724" y="166"/>
                  </a:lnTo>
                  <a:lnTo>
                    <a:pt x="2724" y="178"/>
                  </a:lnTo>
                  <a:lnTo>
                    <a:pt x="2748" y="157"/>
                  </a:lnTo>
                  <a:lnTo>
                    <a:pt x="2779" y="152"/>
                  </a:lnTo>
                  <a:lnTo>
                    <a:pt x="2799" y="166"/>
                  </a:lnTo>
                  <a:lnTo>
                    <a:pt x="2837" y="171"/>
                  </a:lnTo>
                  <a:lnTo>
                    <a:pt x="2855" y="152"/>
                  </a:lnTo>
                  <a:lnTo>
                    <a:pt x="2864" y="166"/>
                  </a:lnTo>
                  <a:lnTo>
                    <a:pt x="2866" y="191"/>
                  </a:lnTo>
                  <a:lnTo>
                    <a:pt x="2899" y="219"/>
                  </a:lnTo>
                  <a:lnTo>
                    <a:pt x="2921" y="197"/>
                  </a:lnTo>
                  <a:lnTo>
                    <a:pt x="2914" y="166"/>
                  </a:lnTo>
                  <a:lnTo>
                    <a:pt x="2903" y="164"/>
                  </a:lnTo>
                  <a:lnTo>
                    <a:pt x="2909" y="155"/>
                  </a:lnTo>
                  <a:lnTo>
                    <a:pt x="2909" y="136"/>
                  </a:lnTo>
                  <a:lnTo>
                    <a:pt x="2918" y="133"/>
                  </a:lnTo>
                  <a:lnTo>
                    <a:pt x="2967" y="147"/>
                  </a:lnTo>
                  <a:lnTo>
                    <a:pt x="3025" y="147"/>
                  </a:lnTo>
                  <a:lnTo>
                    <a:pt x="3073" y="176"/>
                  </a:lnTo>
                  <a:lnTo>
                    <a:pt x="3104" y="210"/>
                  </a:lnTo>
                  <a:lnTo>
                    <a:pt x="3108" y="212"/>
                  </a:lnTo>
                  <a:lnTo>
                    <a:pt x="3108" y="381"/>
                  </a:lnTo>
                  <a:lnTo>
                    <a:pt x="3106" y="381"/>
                  </a:lnTo>
                  <a:lnTo>
                    <a:pt x="3108" y="395"/>
                  </a:lnTo>
                  <a:lnTo>
                    <a:pt x="3108" y="436"/>
                  </a:lnTo>
                  <a:lnTo>
                    <a:pt x="3104" y="441"/>
                  </a:lnTo>
                  <a:lnTo>
                    <a:pt x="3101" y="445"/>
                  </a:lnTo>
                  <a:lnTo>
                    <a:pt x="3074" y="469"/>
                  </a:lnTo>
                  <a:lnTo>
                    <a:pt x="3068" y="460"/>
                  </a:lnTo>
                  <a:lnTo>
                    <a:pt x="3052" y="460"/>
                  </a:lnTo>
                  <a:lnTo>
                    <a:pt x="3054" y="480"/>
                  </a:lnTo>
                  <a:lnTo>
                    <a:pt x="3066" y="489"/>
                  </a:lnTo>
                  <a:lnTo>
                    <a:pt x="3071" y="482"/>
                  </a:lnTo>
                  <a:lnTo>
                    <a:pt x="3074" y="496"/>
                  </a:lnTo>
                  <a:lnTo>
                    <a:pt x="3071" y="501"/>
                  </a:lnTo>
                  <a:lnTo>
                    <a:pt x="3078" y="504"/>
                  </a:lnTo>
                  <a:lnTo>
                    <a:pt x="3081" y="527"/>
                  </a:lnTo>
                  <a:lnTo>
                    <a:pt x="3093" y="551"/>
                  </a:lnTo>
                  <a:lnTo>
                    <a:pt x="3085" y="551"/>
                  </a:lnTo>
                  <a:lnTo>
                    <a:pt x="3095" y="568"/>
                  </a:lnTo>
                  <a:lnTo>
                    <a:pt x="3085" y="587"/>
                  </a:lnTo>
                  <a:lnTo>
                    <a:pt x="3056" y="570"/>
                  </a:lnTo>
                  <a:lnTo>
                    <a:pt x="3052" y="575"/>
                  </a:lnTo>
                  <a:lnTo>
                    <a:pt x="3043" y="561"/>
                  </a:lnTo>
                  <a:lnTo>
                    <a:pt x="3048" y="578"/>
                  </a:lnTo>
                  <a:lnTo>
                    <a:pt x="3005" y="597"/>
                  </a:lnTo>
                  <a:lnTo>
                    <a:pt x="3003" y="606"/>
                  </a:lnTo>
                  <a:lnTo>
                    <a:pt x="2980" y="624"/>
                  </a:lnTo>
                  <a:lnTo>
                    <a:pt x="2971" y="619"/>
                  </a:lnTo>
                  <a:lnTo>
                    <a:pt x="2965" y="636"/>
                  </a:lnTo>
                  <a:lnTo>
                    <a:pt x="2949" y="646"/>
                  </a:lnTo>
                  <a:lnTo>
                    <a:pt x="2951" y="652"/>
                  </a:lnTo>
                  <a:lnTo>
                    <a:pt x="2942" y="650"/>
                  </a:lnTo>
                  <a:lnTo>
                    <a:pt x="2944" y="660"/>
                  </a:lnTo>
                  <a:lnTo>
                    <a:pt x="2911" y="682"/>
                  </a:lnTo>
                  <a:lnTo>
                    <a:pt x="2907" y="706"/>
                  </a:lnTo>
                  <a:lnTo>
                    <a:pt x="2888" y="679"/>
                  </a:lnTo>
                  <a:lnTo>
                    <a:pt x="2864" y="671"/>
                  </a:lnTo>
                  <a:lnTo>
                    <a:pt x="2839" y="682"/>
                  </a:lnTo>
                  <a:lnTo>
                    <a:pt x="2825" y="710"/>
                  </a:lnTo>
                  <a:lnTo>
                    <a:pt x="2825" y="682"/>
                  </a:lnTo>
                  <a:lnTo>
                    <a:pt x="2822" y="679"/>
                  </a:lnTo>
                  <a:lnTo>
                    <a:pt x="2804" y="693"/>
                  </a:lnTo>
                  <a:lnTo>
                    <a:pt x="2799" y="710"/>
                  </a:lnTo>
                  <a:lnTo>
                    <a:pt x="2790" y="701"/>
                  </a:lnTo>
                  <a:lnTo>
                    <a:pt x="2783" y="710"/>
                  </a:lnTo>
                  <a:lnTo>
                    <a:pt x="2779" y="703"/>
                  </a:lnTo>
                  <a:lnTo>
                    <a:pt x="2769" y="710"/>
                  </a:lnTo>
                  <a:lnTo>
                    <a:pt x="2762" y="747"/>
                  </a:lnTo>
                  <a:lnTo>
                    <a:pt x="2759" y="747"/>
                  </a:lnTo>
                  <a:lnTo>
                    <a:pt x="2740" y="785"/>
                  </a:lnTo>
                  <a:lnTo>
                    <a:pt x="2740" y="799"/>
                  </a:lnTo>
                  <a:lnTo>
                    <a:pt x="2744" y="807"/>
                  </a:lnTo>
                  <a:lnTo>
                    <a:pt x="2752" y="797"/>
                  </a:lnTo>
                  <a:lnTo>
                    <a:pt x="2762" y="804"/>
                  </a:lnTo>
                  <a:lnTo>
                    <a:pt x="2754" y="830"/>
                  </a:lnTo>
                  <a:lnTo>
                    <a:pt x="2754" y="850"/>
                  </a:lnTo>
                  <a:lnTo>
                    <a:pt x="2762" y="854"/>
                  </a:lnTo>
                  <a:lnTo>
                    <a:pt x="2764" y="871"/>
                  </a:lnTo>
                  <a:lnTo>
                    <a:pt x="2759" y="884"/>
                  </a:lnTo>
                  <a:lnTo>
                    <a:pt x="2752" y="871"/>
                  </a:lnTo>
                  <a:lnTo>
                    <a:pt x="2759" y="859"/>
                  </a:lnTo>
                  <a:lnTo>
                    <a:pt x="2744" y="867"/>
                  </a:lnTo>
                  <a:lnTo>
                    <a:pt x="2748" y="873"/>
                  </a:lnTo>
                  <a:lnTo>
                    <a:pt x="2738" y="884"/>
                  </a:lnTo>
                  <a:lnTo>
                    <a:pt x="2731" y="903"/>
                  </a:lnTo>
                  <a:lnTo>
                    <a:pt x="2740" y="934"/>
                  </a:lnTo>
                  <a:lnTo>
                    <a:pt x="2729" y="944"/>
                  </a:lnTo>
                  <a:lnTo>
                    <a:pt x="2717" y="941"/>
                  </a:lnTo>
                  <a:lnTo>
                    <a:pt x="2696" y="963"/>
                  </a:lnTo>
                  <a:lnTo>
                    <a:pt x="2698" y="999"/>
                  </a:lnTo>
                  <a:lnTo>
                    <a:pt x="2692" y="994"/>
                  </a:lnTo>
                  <a:lnTo>
                    <a:pt x="2670" y="1006"/>
                  </a:lnTo>
                  <a:lnTo>
                    <a:pt x="2663" y="1047"/>
                  </a:lnTo>
                  <a:lnTo>
                    <a:pt x="2635" y="1083"/>
                  </a:lnTo>
                  <a:lnTo>
                    <a:pt x="2609" y="939"/>
                  </a:lnTo>
                  <a:lnTo>
                    <a:pt x="2609" y="905"/>
                  </a:lnTo>
                  <a:lnTo>
                    <a:pt x="2616" y="852"/>
                  </a:lnTo>
                  <a:lnTo>
                    <a:pt x="2635" y="835"/>
                  </a:lnTo>
                  <a:lnTo>
                    <a:pt x="2639" y="816"/>
                  </a:lnTo>
                  <a:lnTo>
                    <a:pt x="2635" y="802"/>
                  </a:lnTo>
                  <a:lnTo>
                    <a:pt x="2647" y="804"/>
                  </a:lnTo>
                  <a:lnTo>
                    <a:pt x="2665" y="789"/>
                  </a:lnTo>
                  <a:lnTo>
                    <a:pt x="2709" y="725"/>
                  </a:lnTo>
                  <a:lnTo>
                    <a:pt x="2736" y="693"/>
                  </a:lnTo>
                  <a:lnTo>
                    <a:pt x="2738" y="682"/>
                  </a:lnTo>
                  <a:lnTo>
                    <a:pt x="2773" y="660"/>
                  </a:lnTo>
                  <a:lnTo>
                    <a:pt x="2771" y="650"/>
                  </a:lnTo>
                  <a:lnTo>
                    <a:pt x="2775" y="643"/>
                  </a:lnTo>
                  <a:lnTo>
                    <a:pt x="2775" y="628"/>
                  </a:lnTo>
                  <a:lnTo>
                    <a:pt x="2779" y="622"/>
                  </a:lnTo>
                  <a:lnTo>
                    <a:pt x="2783" y="595"/>
                  </a:lnTo>
                  <a:lnTo>
                    <a:pt x="2797" y="584"/>
                  </a:lnTo>
                  <a:lnTo>
                    <a:pt x="2799" y="581"/>
                  </a:lnTo>
                  <a:lnTo>
                    <a:pt x="2787" y="570"/>
                  </a:lnTo>
                  <a:lnTo>
                    <a:pt x="2771" y="578"/>
                  </a:lnTo>
                  <a:lnTo>
                    <a:pt x="2761" y="600"/>
                  </a:lnTo>
                  <a:lnTo>
                    <a:pt x="2759" y="616"/>
                  </a:lnTo>
                  <a:lnTo>
                    <a:pt x="2764" y="622"/>
                  </a:lnTo>
                  <a:lnTo>
                    <a:pt x="2761" y="628"/>
                  </a:lnTo>
                  <a:lnTo>
                    <a:pt x="2757" y="622"/>
                  </a:lnTo>
                  <a:lnTo>
                    <a:pt x="2748" y="624"/>
                  </a:lnTo>
                  <a:lnTo>
                    <a:pt x="2703" y="674"/>
                  </a:lnTo>
                  <a:lnTo>
                    <a:pt x="2707" y="655"/>
                  </a:lnTo>
                  <a:lnTo>
                    <a:pt x="2696" y="657"/>
                  </a:lnTo>
                  <a:lnTo>
                    <a:pt x="2698" y="647"/>
                  </a:lnTo>
                  <a:lnTo>
                    <a:pt x="2696" y="641"/>
                  </a:lnTo>
                  <a:lnTo>
                    <a:pt x="2703" y="628"/>
                  </a:lnTo>
                  <a:lnTo>
                    <a:pt x="2707" y="609"/>
                  </a:lnTo>
                  <a:lnTo>
                    <a:pt x="2696" y="622"/>
                  </a:lnTo>
                  <a:lnTo>
                    <a:pt x="2677" y="609"/>
                  </a:lnTo>
                  <a:lnTo>
                    <a:pt x="2642" y="622"/>
                  </a:lnTo>
                  <a:lnTo>
                    <a:pt x="2616" y="666"/>
                  </a:lnTo>
                  <a:lnTo>
                    <a:pt x="2593" y="688"/>
                  </a:lnTo>
                  <a:lnTo>
                    <a:pt x="2585" y="710"/>
                  </a:lnTo>
                  <a:lnTo>
                    <a:pt x="2581" y="710"/>
                  </a:lnTo>
                  <a:lnTo>
                    <a:pt x="2583" y="723"/>
                  </a:lnTo>
                  <a:lnTo>
                    <a:pt x="2581" y="728"/>
                  </a:lnTo>
                  <a:lnTo>
                    <a:pt x="2600" y="734"/>
                  </a:lnTo>
                  <a:lnTo>
                    <a:pt x="2600" y="742"/>
                  </a:lnTo>
                  <a:lnTo>
                    <a:pt x="2595" y="744"/>
                  </a:lnTo>
                  <a:lnTo>
                    <a:pt x="2569" y="739"/>
                  </a:lnTo>
                  <a:lnTo>
                    <a:pt x="2553" y="753"/>
                  </a:lnTo>
                  <a:lnTo>
                    <a:pt x="2548" y="748"/>
                  </a:lnTo>
                  <a:lnTo>
                    <a:pt x="2523" y="756"/>
                  </a:lnTo>
                  <a:lnTo>
                    <a:pt x="2518" y="747"/>
                  </a:lnTo>
                  <a:lnTo>
                    <a:pt x="2539" y="737"/>
                  </a:lnTo>
                  <a:lnTo>
                    <a:pt x="2523" y="723"/>
                  </a:lnTo>
                  <a:lnTo>
                    <a:pt x="2513" y="729"/>
                  </a:lnTo>
                  <a:lnTo>
                    <a:pt x="2480" y="715"/>
                  </a:lnTo>
                  <a:lnTo>
                    <a:pt x="2475" y="717"/>
                  </a:lnTo>
                  <a:lnTo>
                    <a:pt x="2478" y="728"/>
                  </a:lnTo>
                  <a:lnTo>
                    <a:pt x="2469" y="729"/>
                  </a:lnTo>
                  <a:lnTo>
                    <a:pt x="2471" y="739"/>
                  </a:lnTo>
                  <a:lnTo>
                    <a:pt x="2467" y="739"/>
                  </a:lnTo>
                  <a:lnTo>
                    <a:pt x="2461" y="731"/>
                  </a:lnTo>
                  <a:lnTo>
                    <a:pt x="2445" y="739"/>
                  </a:lnTo>
                  <a:lnTo>
                    <a:pt x="2424" y="729"/>
                  </a:lnTo>
                  <a:lnTo>
                    <a:pt x="2415" y="742"/>
                  </a:lnTo>
                  <a:lnTo>
                    <a:pt x="2405" y="729"/>
                  </a:lnTo>
                  <a:lnTo>
                    <a:pt x="2358" y="734"/>
                  </a:lnTo>
                  <a:lnTo>
                    <a:pt x="2339" y="747"/>
                  </a:lnTo>
                  <a:lnTo>
                    <a:pt x="2310" y="783"/>
                  </a:lnTo>
                  <a:lnTo>
                    <a:pt x="2300" y="804"/>
                  </a:lnTo>
                  <a:lnTo>
                    <a:pt x="2277" y="826"/>
                  </a:lnTo>
                  <a:lnTo>
                    <a:pt x="2246" y="873"/>
                  </a:lnTo>
                  <a:lnTo>
                    <a:pt x="2196" y="927"/>
                  </a:lnTo>
                  <a:lnTo>
                    <a:pt x="2196" y="934"/>
                  </a:lnTo>
                  <a:lnTo>
                    <a:pt x="2206" y="941"/>
                  </a:lnTo>
                  <a:lnTo>
                    <a:pt x="2227" y="939"/>
                  </a:lnTo>
                  <a:lnTo>
                    <a:pt x="2227" y="974"/>
                  </a:lnTo>
                  <a:lnTo>
                    <a:pt x="2236" y="968"/>
                  </a:lnTo>
                  <a:lnTo>
                    <a:pt x="2236" y="955"/>
                  </a:lnTo>
                  <a:lnTo>
                    <a:pt x="2244" y="951"/>
                  </a:lnTo>
                  <a:lnTo>
                    <a:pt x="2238" y="960"/>
                  </a:lnTo>
                  <a:lnTo>
                    <a:pt x="2244" y="971"/>
                  </a:lnTo>
                  <a:lnTo>
                    <a:pt x="2238" y="982"/>
                  </a:lnTo>
                  <a:lnTo>
                    <a:pt x="2255" y="977"/>
                  </a:lnTo>
                  <a:lnTo>
                    <a:pt x="2260" y="972"/>
                  </a:lnTo>
                  <a:lnTo>
                    <a:pt x="2258" y="982"/>
                  </a:lnTo>
                  <a:lnTo>
                    <a:pt x="2267" y="972"/>
                  </a:lnTo>
                  <a:lnTo>
                    <a:pt x="2267" y="951"/>
                  </a:lnTo>
                  <a:lnTo>
                    <a:pt x="2290" y="953"/>
                  </a:lnTo>
                  <a:lnTo>
                    <a:pt x="2300" y="974"/>
                  </a:lnTo>
                  <a:lnTo>
                    <a:pt x="2321" y="992"/>
                  </a:lnTo>
                  <a:lnTo>
                    <a:pt x="2316" y="1006"/>
                  </a:lnTo>
                  <a:lnTo>
                    <a:pt x="2318" y="1018"/>
                  </a:lnTo>
                  <a:lnTo>
                    <a:pt x="2316" y="1026"/>
                  </a:lnTo>
                  <a:lnTo>
                    <a:pt x="2323" y="1035"/>
                  </a:lnTo>
                  <a:lnTo>
                    <a:pt x="2310" y="1064"/>
                  </a:lnTo>
                  <a:lnTo>
                    <a:pt x="2302" y="1091"/>
                  </a:lnTo>
                  <a:lnTo>
                    <a:pt x="2306" y="1115"/>
                  </a:lnTo>
                  <a:lnTo>
                    <a:pt x="2300" y="1173"/>
                  </a:lnTo>
                  <a:lnTo>
                    <a:pt x="2281" y="1197"/>
                  </a:lnTo>
                  <a:lnTo>
                    <a:pt x="2265" y="1225"/>
                  </a:lnTo>
                  <a:lnTo>
                    <a:pt x="2255" y="1252"/>
                  </a:lnTo>
                  <a:lnTo>
                    <a:pt x="2192" y="1343"/>
                  </a:lnTo>
                  <a:lnTo>
                    <a:pt x="2171" y="1362"/>
                  </a:lnTo>
                  <a:lnTo>
                    <a:pt x="2155" y="1367"/>
                  </a:lnTo>
                  <a:lnTo>
                    <a:pt x="2136" y="1362"/>
                  </a:lnTo>
                  <a:lnTo>
                    <a:pt x="2136" y="1348"/>
                  </a:lnTo>
                  <a:lnTo>
                    <a:pt x="2131" y="1353"/>
                  </a:lnTo>
                  <a:lnTo>
                    <a:pt x="2126" y="1343"/>
                  </a:lnTo>
                  <a:lnTo>
                    <a:pt x="2114" y="1370"/>
                  </a:lnTo>
                  <a:lnTo>
                    <a:pt x="2103" y="1370"/>
                  </a:lnTo>
                  <a:lnTo>
                    <a:pt x="2105" y="1375"/>
                  </a:lnTo>
                  <a:lnTo>
                    <a:pt x="2103" y="1377"/>
                  </a:lnTo>
                  <a:lnTo>
                    <a:pt x="2101" y="1370"/>
                  </a:lnTo>
                  <a:lnTo>
                    <a:pt x="2101" y="1362"/>
                  </a:lnTo>
                  <a:lnTo>
                    <a:pt x="2114" y="1345"/>
                  </a:lnTo>
                  <a:lnTo>
                    <a:pt x="2114" y="1318"/>
                  </a:lnTo>
                  <a:lnTo>
                    <a:pt x="2110" y="1302"/>
                  </a:lnTo>
                  <a:lnTo>
                    <a:pt x="2126" y="1283"/>
                  </a:lnTo>
                  <a:lnTo>
                    <a:pt x="2147" y="1293"/>
                  </a:lnTo>
                  <a:lnTo>
                    <a:pt x="2154" y="1288"/>
                  </a:lnTo>
                  <a:lnTo>
                    <a:pt x="2166" y="1255"/>
                  </a:lnTo>
                  <a:lnTo>
                    <a:pt x="2176" y="1214"/>
                  </a:lnTo>
                  <a:lnTo>
                    <a:pt x="2187" y="1203"/>
                  </a:lnTo>
                  <a:lnTo>
                    <a:pt x="2184" y="1179"/>
                  </a:lnTo>
                  <a:lnTo>
                    <a:pt x="2187" y="1173"/>
                  </a:lnTo>
                  <a:lnTo>
                    <a:pt x="2131" y="1198"/>
                  </a:lnTo>
                  <a:lnTo>
                    <a:pt x="2112" y="1198"/>
                  </a:lnTo>
                  <a:lnTo>
                    <a:pt x="2105" y="1187"/>
                  </a:lnTo>
                  <a:lnTo>
                    <a:pt x="2105" y="1173"/>
                  </a:lnTo>
                  <a:lnTo>
                    <a:pt x="2100" y="1156"/>
                  </a:lnTo>
                  <a:lnTo>
                    <a:pt x="2072" y="1136"/>
                  </a:lnTo>
                  <a:lnTo>
                    <a:pt x="2039" y="1129"/>
                  </a:lnTo>
                  <a:lnTo>
                    <a:pt x="2032" y="1083"/>
                  </a:lnTo>
                  <a:lnTo>
                    <a:pt x="2019" y="1052"/>
                  </a:lnTo>
                  <a:lnTo>
                    <a:pt x="2016" y="1031"/>
                  </a:lnTo>
                  <a:lnTo>
                    <a:pt x="2000" y="1006"/>
                  </a:lnTo>
                  <a:lnTo>
                    <a:pt x="1976" y="999"/>
                  </a:lnTo>
                  <a:lnTo>
                    <a:pt x="1959" y="987"/>
                  </a:lnTo>
                  <a:lnTo>
                    <a:pt x="1903" y="996"/>
                  </a:lnTo>
                  <a:lnTo>
                    <a:pt x="1887" y="1015"/>
                  </a:lnTo>
                  <a:lnTo>
                    <a:pt x="1885" y="1023"/>
                  </a:lnTo>
                  <a:lnTo>
                    <a:pt x="1899" y="1023"/>
                  </a:lnTo>
                  <a:lnTo>
                    <a:pt x="1901" y="1042"/>
                  </a:lnTo>
                  <a:lnTo>
                    <a:pt x="1885" y="1059"/>
                  </a:lnTo>
                  <a:lnTo>
                    <a:pt x="1872" y="1100"/>
                  </a:lnTo>
                  <a:lnTo>
                    <a:pt x="1870" y="1113"/>
                  </a:lnTo>
                  <a:lnTo>
                    <a:pt x="1841" y="1132"/>
                  </a:lnTo>
                  <a:lnTo>
                    <a:pt x="1812" y="1116"/>
                  </a:lnTo>
                  <a:lnTo>
                    <a:pt x="1798" y="1119"/>
                  </a:lnTo>
                  <a:lnTo>
                    <a:pt x="1775" y="1107"/>
                  </a:lnTo>
                  <a:lnTo>
                    <a:pt x="1742" y="1132"/>
                  </a:lnTo>
                  <a:lnTo>
                    <a:pt x="1701" y="1146"/>
                  </a:lnTo>
                  <a:lnTo>
                    <a:pt x="1685" y="1143"/>
                  </a:lnTo>
                  <a:lnTo>
                    <a:pt x="1657" y="1136"/>
                  </a:lnTo>
                  <a:lnTo>
                    <a:pt x="1641" y="1122"/>
                  </a:lnTo>
                  <a:lnTo>
                    <a:pt x="1594" y="1095"/>
                  </a:lnTo>
                  <a:lnTo>
                    <a:pt x="1580" y="1091"/>
                  </a:lnTo>
                  <a:lnTo>
                    <a:pt x="1552" y="1107"/>
                  </a:lnTo>
                  <a:lnTo>
                    <a:pt x="1540" y="1102"/>
                  </a:lnTo>
                  <a:lnTo>
                    <a:pt x="1523" y="1088"/>
                  </a:lnTo>
                  <a:lnTo>
                    <a:pt x="1519" y="1059"/>
                  </a:lnTo>
                  <a:lnTo>
                    <a:pt x="1463" y="1035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795" name=""/>
            <p:cNvSpPr/>
            <p:nvPr/>
          </p:nvSpPr>
          <p:spPr>
            <a:xfrm>
              <a:off x="5207040" y="284040"/>
              <a:ext cx="4933800" cy="2235240"/>
            </a:xfrm>
            <a:custGeom>
              <a:avLst/>
              <a:gdLst/>
              <a:ahLst/>
              <a:rect l="l" t="t" r="r" b="b"/>
              <a:pathLst>
                <a:path w="3108" h="1408">
                  <a:moveTo>
                    <a:pt x="1463" y="1035"/>
                  </a:moveTo>
                  <a:lnTo>
                    <a:pt x="1436" y="1061"/>
                  </a:lnTo>
                  <a:lnTo>
                    <a:pt x="1441" y="1091"/>
                  </a:lnTo>
                  <a:lnTo>
                    <a:pt x="1436" y="1097"/>
                  </a:lnTo>
                  <a:lnTo>
                    <a:pt x="1439" y="1113"/>
                  </a:lnTo>
                  <a:lnTo>
                    <a:pt x="1434" y="1115"/>
                  </a:lnTo>
                  <a:lnTo>
                    <a:pt x="1376" y="1115"/>
                  </a:lnTo>
                  <a:lnTo>
                    <a:pt x="1364" y="1100"/>
                  </a:lnTo>
                  <a:lnTo>
                    <a:pt x="1315" y="1093"/>
                  </a:lnTo>
                  <a:lnTo>
                    <a:pt x="1289" y="1102"/>
                  </a:lnTo>
                  <a:lnTo>
                    <a:pt x="1242" y="1136"/>
                  </a:lnTo>
                  <a:lnTo>
                    <a:pt x="1232" y="1154"/>
                  </a:lnTo>
                  <a:lnTo>
                    <a:pt x="1223" y="1160"/>
                  </a:lnTo>
                  <a:lnTo>
                    <a:pt x="1216" y="1156"/>
                  </a:lnTo>
                  <a:lnTo>
                    <a:pt x="1221" y="1146"/>
                  </a:lnTo>
                  <a:lnTo>
                    <a:pt x="1211" y="1124"/>
                  </a:lnTo>
                  <a:lnTo>
                    <a:pt x="1205" y="1127"/>
                  </a:lnTo>
                  <a:lnTo>
                    <a:pt x="1203" y="1134"/>
                  </a:lnTo>
                  <a:lnTo>
                    <a:pt x="1182" y="1127"/>
                  </a:lnTo>
                  <a:lnTo>
                    <a:pt x="1174" y="1116"/>
                  </a:lnTo>
                  <a:lnTo>
                    <a:pt x="1174" y="1110"/>
                  </a:lnTo>
                  <a:lnTo>
                    <a:pt x="1163" y="1105"/>
                  </a:lnTo>
                  <a:lnTo>
                    <a:pt x="1162" y="1091"/>
                  </a:lnTo>
                  <a:lnTo>
                    <a:pt x="1147" y="1078"/>
                  </a:lnTo>
                  <a:lnTo>
                    <a:pt x="1141" y="1076"/>
                  </a:lnTo>
                  <a:lnTo>
                    <a:pt x="1137" y="1081"/>
                  </a:lnTo>
                  <a:lnTo>
                    <a:pt x="1132" y="1081"/>
                  </a:lnTo>
                  <a:lnTo>
                    <a:pt x="1128" y="1088"/>
                  </a:lnTo>
                  <a:lnTo>
                    <a:pt x="1104" y="1088"/>
                  </a:lnTo>
                  <a:lnTo>
                    <a:pt x="1099" y="1078"/>
                  </a:lnTo>
                  <a:lnTo>
                    <a:pt x="1099" y="1074"/>
                  </a:lnTo>
                  <a:lnTo>
                    <a:pt x="1092" y="1067"/>
                  </a:lnTo>
                  <a:lnTo>
                    <a:pt x="1087" y="1069"/>
                  </a:lnTo>
                  <a:lnTo>
                    <a:pt x="1083" y="1081"/>
                  </a:lnTo>
                  <a:lnTo>
                    <a:pt x="1076" y="1086"/>
                  </a:lnTo>
                  <a:lnTo>
                    <a:pt x="1033" y="992"/>
                  </a:lnTo>
                  <a:lnTo>
                    <a:pt x="1005" y="963"/>
                  </a:lnTo>
                  <a:lnTo>
                    <a:pt x="1005" y="955"/>
                  </a:lnTo>
                  <a:lnTo>
                    <a:pt x="1013" y="951"/>
                  </a:lnTo>
                  <a:lnTo>
                    <a:pt x="1010" y="946"/>
                  </a:lnTo>
                  <a:lnTo>
                    <a:pt x="994" y="953"/>
                  </a:lnTo>
                  <a:lnTo>
                    <a:pt x="986" y="955"/>
                  </a:lnTo>
                  <a:lnTo>
                    <a:pt x="977" y="968"/>
                  </a:lnTo>
                  <a:lnTo>
                    <a:pt x="963" y="974"/>
                  </a:lnTo>
                  <a:lnTo>
                    <a:pt x="963" y="980"/>
                  </a:lnTo>
                  <a:lnTo>
                    <a:pt x="953" y="977"/>
                  </a:lnTo>
                  <a:lnTo>
                    <a:pt x="942" y="982"/>
                  </a:lnTo>
                  <a:lnTo>
                    <a:pt x="940" y="977"/>
                  </a:lnTo>
                  <a:lnTo>
                    <a:pt x="942" y="971"/>
                  </a:lnTo>
                  <a:lnTo>
                    <a:pt x="949" y="968"/>
                  </a:lnTo>
                  <a:lnTo>
                    <a:pt x="947" y="960"/>
                  </a:lnTo>
                  <a:lnTo>
                    <a:pt x="940" y="966"/>
                  </a:lnTo>
                  <a:lnTo>
                    <a:pt x="926" y="958"/>
                  </a:lnTo>
                  <a:lnTo>
                    <a:pt x="924" y="958"/>
                  </a:lnTo>
                  <a:lnTo>
                    <a:pt x="926" y="963"/>
                  </a:lnTo>
                  <a:lnTo>
                    <a:pt x="921" y="963"/>
                  </a:lnTo>
                  <a:lnTo>
                    <a:pt x="921" y="955"/>
                  </a:lnTo>
                  <a:lnTo>
                    <a:pt x="918" y="949"/>
                  </a:lnTo>
                  <a:lnTo>
                    <a:pt x="916" y="946"/>
                  </a:lnTo>
                  <a:lnTo>
                    <a:pt x="914" y="953"/>
                  </a:lnTo>
                  <a:lnTo>
                    <a:pt x="897" y="955"/>
                  </a:lnTo>
                  <a:lnTo>
                    <a:pt x="893" y="951"/>
                  </a:lnTo>
                  <a:lnTo>
                    <a:pt x="897" y="944"/>
                  </a:lnTo>
                  <a:lnTo>
                    <a:pt x="899" y="934"/>
                  </a:lnTo>
                  <a:lnTo>
                    <a:pt x="893" y="930"/>
                  </a:lnTo>
                  <a:lnTo>
                    <a:pt x="891" y="912"/>
                  </a:lnTo>
                  <a:lnTo>
                    <a:pt x="886" y="911"/>
                  </a:lnTo>
                  <a:lnTo>
                    <a:pt x="876" y="914"/>
                  </a:lnTo>
                  <a:lnTo>
                    <a:pt x="867" y="908"/>
                  </a:lnTo>
                  <a:lnTo>
                    <a:pt x="851" y="905"/>
                  </a:lnTo>
                  <a:lnTo>
                    <a:pt x="843" y="912"/>
                  </a:lnTo>
                  <a:lnTo>
                    <a:pt x="837" y="912"/>
                  </a:lnTo>
                  <a:lnTo>
                    <a:pt x="835" y="922"/>
                  </a:lnTo>
                  <a:lnTo>
                    <a:pt x="792" y="934"/>
                  </a:lnTo>
                  <a:lnTo>
                    <a:pt x="775" y="939"/>
                  </a:lnTo>
                  <a:lnTo>
                    <a:pt x="773" y="949"/>
                  </a:lnTo>
                  <a:lnTo>
                    <a:pt x="761" y="949"/>
                  </a:lnTo>
                  <a:lnTo>
                    <a:pt x="752" y="951"/>
                  </a:lnTo>
                  <a:lnTo>
                    <a:pt x="752" y="955"/>
                  </a:lnTo>
                  <a:lnTo>
                    <a:pt x="745" y="951"/>
                  </a:lnTo>
                  <a:lnTo>
                    <a:pt x="734" y="960"/>
                  </a:lnTo>
                  <a:lnTo>
                    <a:pt x="724" y="960"/>
                  </a:lnTo>
                  <a:lnTo>
                    <a:pt x="722" y="966"/>
                  </a:lnTo>
                  <a:lnTo>
                    <a:pt x="719" y="963"/>
                  </a:lnTo>
                  <a:lnTo>
                    <a:pt x="701" y="963"/>
                  </a:lnTo>
                  <a:lnTo>
                    <a:pt x="698" y="960"/>
                  </a:lnTo>
                  <a:lnTo>
                    <a:pt x="691" y="963"/>
                  </a:lnTo>
                  <a:lnTo>
                    <a:pt x="694" y="968"/>
                  </a:lnTo>
                  <a:lnTo>
                    <a:pt x="691" y="977"/>
                  </a:lnTo>
                  <a:lnTo>
                    <a:pt x="698" y="977"/>
                  </a:lnTo>
                  <a:lnTo>
                    <a:pt x="701" y="980"/>
                  </a:lnTo>
                  <a:lnTo>
                    <a:pt x="694" y="982"/>
                  </a:lnTo>
                  <a:lnTo>
                    <a:pt x="694" y="990"/>
                  </a:lnTo>
                  <a:lnTo>
                    <a:pt x="707" y="992"/>
                  </a:lnTo>
                  <a:lnTo>
                    <a:pt x="713" y="999"/>
                  </a:lnTo>
                  <a:lnTo>
                    <a:pt x="709" y="1001"/>
                  </a:lnTo>
                  <a:lnTo>
                    <a:pt x="693" y="1001"/>
                  </a:lnTo>
                  <a:lnTo>
                    <a:pt x="684" y="1012"/>
                  </a:lnTo>
                  <a:lnTo>
                    <a:pt x="691" y="1021"/>
                  </a:lnTo>
                  <a:lnTo>
                    <a:pt x="689" y="1028"/>
                  </a:lnTo>
                  <a:lnTo>
                    <a:pt x="670" y="1040"/>
                  </a:lnTo>
                  <a:lnTo>
                    <a:pt x="670" y="1042"/>
                  </a:lnTo>
                  <a:lnTo>
                    <a:pt x="677" y="1045"/>
                  </a:lnTo>
                  <a:lnTo>
                    <a:pt x="678" y="1052"/>
                  </a:lnTo>
                  <a:lnTo>
                    <a:pt x="686" y="1054"/>
                  </a:lnTo>
                  <a:lnTo>
                    <a:pt x="691" y="1059"/>
                  </a:lnTo>
                  <a:lnTo>
                    <a:pt x="703" y="1064"/>
                  </a:lnTo>
                  <a:lnTo>
                    <a:pt x="698" y="1086"/>
                  </a:lnTo>
                  <a:lnTo>
                    <a:pt x="682" y="1091"/>
                  </a:lnTo>
                  <a:lnTo>
                    <a:pt x="672" y="1083"/>
                  </a:lnTo>
                  <a:lnTo>
                    <a:pt x="666" y="1095"/>
                  </a:lnTo>
                  <a:lnTo>
                    <a:pt x="659" y="1095"/>
                  </a:lnTo>
                  <a:lnTo>
                    <a:pt x="658" y="1091"/>
                  </a:lnTo>
                  <a:lnTo>
                    <a:pt x="645" y="1091"/>
                  </a:lnTo>
                  <a:lnTo>
                    <a:pt x="639" y="1074"/>
                  </a:lnTo>
                  <a:lnTo>
                    <a:pt x="635" y="1074"/>
                  </a:lnTo>
                  <a:lnTo>
                    <a:pt x="626" y="1074"/>
                  </a:lnTo>
                  <a:lnTo>
                    <a:pt x="618" y="1081"/>
                  </a:lnTo>
                  <a:lnTo>
                    <a:pt x="612" y="1074"/>
                  </a:lnTo>
                  <a:lnTo>
                    <a:pt x="604" y="1076"/>
                  </a:lnTo>
                  <a:lnTo>
                    <a:pt x="604" y="1078"/>
                  </a:lnTo>
                  <a:lnTo>
                    <a:pt x="597" y="1078"/>
                  </a:lnTo>
                  <a:lnTo>
                    <a:pt x="583" y="1093"/>
                  </a:lnTo>
                  <a:lnTo>
                    <a:pt x="571" y="1086"/>
                  </a:lnTo>
                  <a:lnTo>
                    <a:pt x="564" y="1076"/>
                  </a:lnTo>
                  <a:lnTo>
                    <a:pt x="562" y="1076"/>
                  </a:lnTo>
                  <a:lnTo>
                    <a:pt x="562" y="1093"/>
                  </a:lnTo>
                  <a:lnTo>
                    <a:pt x="558" y="1093"/>
                  </a:lnTo>
                  <a:lnTo>
                    <a:pt x="556" y="1083"/>
                  </a:lnTo>
                  <a:lnTo>
                    <a:pt x="537" y="1056"/>
                  </a:lnTo>
                  <a:lnTo>
                    <a:pt x="519" y="1056"/>
                  </a:lnTo>
                  <a:lnTo>
                    <a:pt x="515" y="1047"/>
                  </a:lnTo>
                  <a:lnTo>
                    <a:pt x="511" y="1047"/>
                  </a:lnTo>
                  <a:lnTo>
                    <a:pt x="504" y="1050"/>
                  </a:lnTo>
                  <a:lnTo>
                    <a:pt x="501" y="1059"/>
                  </a:lnTo>
                  <a:lnTo>
                    <a:pt x="499" y="1056"/>
                  </a:lnTo>
                  <a:lnTo>
                    <a:pt x="494" y="1056"/>
                  </a:lnTo>
                  <a:lnTo>
                    <a:pt x="492" y="1050"/>
                  </a:lnTo>
                  <a:lnTo>
                    <a:pt x="480" y="1052"/>
                  </a:lnTo>
                  <a:lnTo>
                    <a:pt x="471" y="1067"/>
                  </a:lnTo>
                  <a:lnTo>
                    <a:pt x="455" y="1074"/>
                  </a:lnTo>
                  <a:lnTo>
                    <a:pt x="452" y="1083"/>
                  </a:lnTo>
                  <a:lnTo>
                    <a:pt x="443" y="1091"/>
                  </a:lnTo>
                  <a:lnTo>
                    <a:pt x="436" y="1091"/>
                  </a:lnTo>
                  <a:lnTo>
                    <a:pt x="443" y="1115"/>
                  </a:lnTo>
                  <a:lnTo>
                    <a:pt x="434" y="1122"/>
                  </a:lnTo>
                  <a:lnTo>
                    <a:pt x="416" y="1095"/>
                  </a:lnTo>
                  <a:lnTo>
                    <a:pt x="412" y="1113"/>
                  </a:lnTo>
                  <a:lnTo>
                    <a:pt x="405" y="1116"/>
                  </a:lnTo>
                  <a:lnTo>
                    <a:pt x="401" y="1138"/>
                  </a:lnTo>
                  <a:lnTo>
                    <a:pt x="407" y="1146"/>
                  </a:lnTo>
                  <a:lnTo>
                    <a:pt x="399" y="1154"/>
                  </a:lnTo>
                  <a:lnTo>
                    <a:pt x="395" y="1170"/>
                  </a:lnTo>
                  <a:lnTo>
                    <a:pt x="405" y="1175"/>
                  </a:lnTo>
                  <a:lnTo>
                    <a:pt x="410" y="1192"/>
                  </a:lnTo>
                  <a:lnTo>
                    <a:pt x="414" y="1197"/>
                  </a:lnTo>
                  <a:lnTo>
                    <a:pt x="414" y="1192"/>
                  </a:lnTo>
                  <a:lnTo>
                    <a:pt x="431" y="1194"/>
                  </a:lnTo>
                  <a:lnTo>
                    <a:pt x="436" y="1206"/>
                  </a:lnTo>
                  <a:lnTo>
                    <a:pt x="445" y="1230"/>
                  </a:lnTo>
                  <a:lnTo>
                    <a:pt x="434" y="1230"/>
                  </a:lnTo>
                  <a:lnTo>
                    <a:pt x="433" y="1235"/>
                  </a:lnTo>
                  <a:lnTo>
                    <a:pt x="436" y="1238"/>
                  </a:lnTo>
                  <a:lnTo>
                    <a:pt x="445" y="1244"/>
                  </a:lnTo>
                  <a:lnTo>
                    <a:pt x="436" y="1247"/>
                  </a:lnTo>
                  <a:lnTo>
                    <a:pt x="426" y="1261"/>
                  </a:lnTo>
                  <a:lnTo>
                    <a:pt x="420" y="1247"/>
                  </a:lnTo>
                  <a:lnTo>
                    <a:pt x="414" y="1244"/>
                  </a:lnTo>
                  <a:lnTo>
                    <a:pt x="416" y="1252"/>
                  </a:lnTo>
                  <a:lnTo>
                    <a:pt x="414" y="1266"/>
                  </a:lnTo>
                  <a:lnTo>
                    <a:pt x="412" y="1263"/>
                  </a:lnTo>
                  <a:lnTo>
                    <a:pt x="410" y="1280"/>
                  </a:lnTo>
                  <a:lnTo>
                    <a:pt x="395" y="1304"/>
                  </a:lnTo>
                  <a:lnTo>
                    <a:pt x="405" y="1317"/>
                  </a:lnTo>
                  <a:lnTo>
                    <a:pt x="414" y="1336"/>
                  </a:lnTo>
                  <a:lnTo>
                    <a:pt x="416" y="1326"/>
                  </a:lnTo>
                  <a:lnTo>
                    <a:pt x="414" y="1353"/>
                  </a:lnTo>
                  <a:lnTo>
                    <a:pt x="431" y="1389"/>
                  </a:lnTo>
                  <a:lnTo>
                    <a:pt x="433" y="1391"/>
                  </a:lnTo>
                  <a:lnTo>
                    <a:pt x="422" y="1408"/>
                  </a:lnTo>
                  <a:lnTo>
                    <a:pt x="410" y="1408"/>
                  </a:lnTo>
                  <a:lnTo>
                    <a:pt x="407" y="1399"/>
                  </a:lnTo>
                  <a:lnTo>
                    <a:pt x="393" y="1386"/>
                  </a:lnTo>
                  <a:lnTo>
                    <a:pt x="379" y="1377"/>
                  </a:lnTo>
                  <a:lnTo>
                    <a:pt x="379" y="1367"/>
                  </a:lnTo>
                  <a:lnTo>
                    <a:pt x="368" y="1362"/>
                  </a:lnTo>
                  <a:lnTo>
                    <a:pt x="358" y="1359"/>
                  </a:lnTo>
                  <a:lnTo>
                    <a:pt x="344" y="1365"/>
                  </a:lnTo>
                  <a:lnTo>
                    <a:pt x="323" y="1348"/>
                  </a:lnTo>
                  <a:lnTo>
                    <a:pt x="298" y="1345"/>
                  </a:lnTo>
                  <a:lnTo>
                    <a:pt x="276" y="1336"/>
                  </a:lnTo>
                  <a:lnTo>
                    <a:pt x="259" y="1339"/>
                  </a:lnTo>
                  <a:lnTo>
                    <a:pt x="236" y="1317"/>
                  </a:lnTo>
                  <a:lnTo>
                    <a:pt x="213" y="1299"/>
                  </a:lnTo>
                  <a:lnTo>
                    <a:pt x="209" y="1299"/>
                  </a:lnTo>
                  <a:lnTo>
                    <a:pt x="194" y="1283"/>
                  </a:lnTo>
                  <a:lnTo>
                    <a:pt x="199" y="1276"/>
                  </a:lnTo>
                  <a:lnTo>
                    <a:pt x="209" y="1276"/>
                  </a:lnTo>
                  <a:lnTo>
                    <a:pt x="220" y="1257"/>
                  </a:lnTo>
                  <a:lnTo>
                    <a:pt x="232" y="1252"/>
                  </a:lnTo>
                  <a:lnTo>
                    <a:pt x="215" y="1238"/>
                  </a:lnTo>
                  <a:lnTo>
                    <a:pt x="217" y="1233"/>
                  </a:lnTo>
                  <a:lnTo>
                    <a:pt x="232" y="1233"/>
                  </a:lnTo>
                  <a:lnTo>
                    <a:pt x="230" y="1228"/>
                  </a:lnTo>
                  <a:lnTo>
                    <a:pt x="248" y="1220"/>
                  </a:lnTo>
                  <a:lnTo>
                    <a:pt x="244" y="1214"/>
                  </a:lnTo>
                  <a:lnTo>
                    <a:pt x="227" y="1217"/>
                  </a:lnTo>
                  <a:lnTo>
                    <a:pt x="227" y="1206"/>
                  </a:lnTo>
                  <a:lnTo>
                    <a:pt x="230" y="1198"/>
                  </a:lnTo>
                  <a:lnTo>
                    <a:pt x="236" y="1197"/>
                  </a:lnTo>
                  <a:lnTo>
                    <a:pt x="242" y="1189"/>
                  </a:lnTo>
                  <a:lnTo>
                    <a:pt x="246" y="1192"/>
                  </a:lnTo>
                  <a:lnTo>
                    <a:pt x="259" y="1192"/>
                  </a:lnTo>
                  <a:lnTo>
                    <a:pt x="262" y="1175"/>
                  </a:lnTo>
                  <a:lnTo>
                    <a:pt x="259" y="1173"/>
                  </a:lnTo>
                  <a:lnTo>
                    <a:pt x="259" y="1160"/>
                  </a:lnTo>
                  <a:lnTo>
                    <a:pt x="265" y="1156"/>
                  </a:lnTo>
                  <a:lnTo>
                    <a:pt x="259" y="1148"/>
                  </a:lnTo>
                  <a:lnTo>
                    <a:pt x="265" y="1146"/>
                  </a:lnTo>
                  <a:lnTo>
                    <a:pt x="267" y="1141"/>
                  </a:lnTo>
                  <a:lnTo>
                    <a:pt x="265" y="1132"/>
                  </a:lnTo>
                  <a:lnTo>
                    <a:pt x="267" y="1129"/>
                  </a:lnTo>
                  <a:lnTo>
                    <a:pt x="246" y="1116"/>
                  </a:lnTo>
                  <a:lnTo>
                    <a:pt x="241" y="1119"/>
                  </a:lnTo>
                  <a:lnTo>
                    <a:pt x="230" y="1113"/>
                  </a:lnTo>
                  <a:lnTo>
                    <a:pt x="224" y="1115"/>
                  </a:lnTo>
                  <a:lnTo>
                    <a:pt x="209" y="1095"/>
                  </a:lnTo>
                  <a:lnTo>
                    <a:pt x="194" y="1102"/>
                  </a:lnTo>
                  <a:lnTo>
                    <a:pt x="190" y="1102"/>
                  </a:lnTo>
                  <a:lnTo>
                    <a:pt x="187" y="1097"/>
                  </a:lnTo>
                  <a:lnTo>
                    <a:pt x="174" y="1097"/>
                  </a:lnTo>
                  <a:lnTo>
                    <a:pt x="170" y="1091"/>
                  </a:lnTo>
                  <a:lnTo>
                    <a:pt x="170" y="1076"/>
                  </a:lnTo>
                  <a:lnTo>
                    <a:pt x="164" y="1067"/>
                  </a:lnTo>
                  <a:lnTo>
                    <a:pt x="157" y="1069"/>
                  </a:lnTo>
                  <a:lnTo>
                    <a:pt x="147" y="1064"/>
                  </a:lnTo>
                  <a:lnTo>
                    <a:pt x="145" y="1050"/>
                  </a:lnTo>
                  <a:lnTo>
                    <a:pt x="149" y="1047"/>
                  </a:lnTo>
                  <a:lnTo>
                    <a:pt x="149" y="1045"/>
                  </a:lnTo>
                  <a:lnTo>
                    <a:pt x="137" y="1026"/>
                  </a:lnTo>
                  <a:lnTo>
                    <a:pt x="110" y="1026"/>
                  </a:lnTo>
                  <a:lnTo>
                    <a:pt x="102" y="1037"/>
                  </a:lnTo>
                  <a:lnTo>
                    <a:pt x="98" y="1033"/>
                  </a:lnTo>
                  <a:lnTo>
                    <a:pt x="91" y="1004"/>
                  </a:lnTo>
                  <a:lnTo>
                    <a:pt x="87" y="996"/>
                  </a:lnTo>
                  <a:lnTo>
                    <a:pt x="91" y="990"/>
                  </a:lnTo>
                  <a:lnTo>
                    <a:pt x="105" y="994"/>
                  </a:lnTo>
                  <a:lnTo>
                    <a:pt x="116" y="985"/>
                  </a:lnTo>
                  <a:lnTo>
                    <a:pt x="116" y="977"/>
                  </a:lnTo>
                  <a:lnTo>
                    <a:pt x="114" y="977"/>
                  </a:lnTo>
                  <a:lnTo>
                    <a:pt x="112" y="971"/>
                  </a:lnTo>
                  <a:lnTo>
                    <a:pt x="108" y="968"/>
                  </a:lnTo>
                  <a:lnTo>
                    <a:pt x="98" y="971"/>
                  </a:lnTo>
                  <a:lnTo>
                    <a:pt x="98" y="960"/>
                  </a:lnTo>
                  <a:lnTo>
                    <a:pt x="89" y="953"/>
                  </a:lnTo>
                  <a:lnTo>
                    <a:pt x="79" y="930"/>
                  </a:lnTo>
                  <a:lnTo>
                    <a:pt x="81" y="914"/>
                  </a:lnTo>
                  <a:lnTo>
                    <a:pt x="79" y="908"/>
                  </a:lnTo>
                  <a:lnTo>
                    <a:pt x="79" y="895"/>
                  </a:lnTo>
                  <a:lnTo>
                    <a:pt x="65" y="886"/>
                  </a:lnTo>
                  <a:lnTo>
                    <a:pt x="48" y="891"/>
                  </a:lnTo>
                  <a:lnTo>
                    <a:pt x="51" y="884"/>
                  </a:lnTo>
                  <a:lnTo>
                    <a:pt x="46" y="879"/>
                  </a:lnTo>
                  <a:lnTo>
                    <a:pt x="25" y="876"/>
                  </a:lnTo>
                  <a:lnTo>
                    <a:pt x="25" y="873"/>
                  </a:lnTo>
                  <a:lnTo>
                    <a:pt x="23" y="854"/>
                  </a:lnTo>
                  <a:lnTo>
                    <a:pt x="19" y="843"/>
                  </a:lnTo>
                  <a:lnTo>
                    <a:pt x="13" y="840"/>
                  </a:lnTo>
                  <a:lnTo>
                    <a:pt x="15" y="824"/>
                  </a:lnTo>
                  <a:lnTo>
                    <a:pt x="9" y="811"/>
                  </a:lnTo>
                  <a:lnTo>
                    <a:pt x="9" y="810"/>
                  </a:lnTo>
                  <a:lnTo>
                    <a:pt x="15" y="799"/>
                  </a:lnTo>
                  <a:lnTo>
                    <a:pt x="13" y="792"/>
                  </a:lnTo>
                  <a:lnTo>
                    <a:pt x="11" y="788"/>
                  </a:lnTo>
                  <a:lnTo>
                    <a:pt x="9" y="778"/>
                  </a:lnTo>
                  <a:lnTo>
                    <a:pt x="4" y="775"/>
                  </a:lnTo>
                  <a:lnTo>
                    <a:pt x="0" y="751"/>
                  </a:lnTo>
                  <a:lnTo>
                    <a:pt x="15" y="747"/>
                  </a:lnTo>
                  <a:lnTo>
                    <a:pt x="23" y="729"/>
                  </a:lnTo>
                  <a:lnTo>
                    <a:pt x="23" y="717"/>
                  </a:lnTo>
                  <a:lnTo>
                    <a:pt x="40" y="703"/>
                  </a:lnTo>
                  <a:lnTo>
                    <a:pt x="63" y="703"/>
                  </a:lnTo>
                  <a:lnTo>
                    <a:pt x="54" y="693"/>
                  </a:lnTo>
                  <a:lnTo>
                    <a:pt x="27" y="687"/>
                  </a:lnTo>
                  <a:lnTo>
                    <a:pt x="25" y="674"/>
                  </a:lnTo>
                  <a:lnTo>
                    <a:pt x="30" y="679"/>
                  </a:lnTo>
                  <a:lnTo>
                    <a:pt x="30" y="666"/>
                  </a:lnTo>
                  <a:lnTo>
                    <a:pt x="11" y="671"/>
                  </a:lnTo>
                  <a:lnTo>
                    <a:pt x="56" y="622"/>
                  </a:lnTo>
                  <a:lnTo>
                    <a:pt x="87" y="568"/>
                  </a:lnTo>
                  <a:lnTo>
                    <a:pt x="87" y="549"/>
                  </a:lnTo>
                  <a:lnTo>
                    <a:pt x="75" y="532"/>
                  </a:lnTo>
                  <a:lnTo>
                    <a:pt x="65" y="515"/>
                  </a:lnTo>
                  <a:lnTo>
                    <a:pt x="70" y="483"/>
                  </a:lnTo>
                  <a:lnTo>
                    <a:pt x="60" y="472"/>
                  </a:lnTo>
                  <a:lnTo>
                    <a:pt x="60" y="455"/>
                  </a:lnTo>
                  <a:lnTo>
                    <a:pt x="54" y="453"/>
                  </a:lnTo>
                  <a:lnTo>
                    <a:pt x="54" y="428"/>
                  </a:lnTo>
                  <a:lnTo>
                    <a:pt x="60" y="400"/>
                  </a:lnTo>
                  <a:lnTo>
                    <a:pt x="42" y="332"/>
                  </a:lnTo>
                  <a:lnTo>
                    <a:pt x="58" y="294"/>
                  </a:lnTo>
                  <a:lnTo>
                    <a:pt x="46" y="260"/>
                  </a:lnTo>
                  <a:lnTo>
                    <a:pt x="30" y="243"/>
                  </a:lnTo>
                  <a:lnTo>
                    <a:pt x="32" y="215"/>
                  </a:lnTo>
                  <a:lnTo>
                    <a:pt x="30" y="212"/>
                  </a:lnTo>
                  <a:lnTo>
                    <a:pt x="40" y="199"/>
                  </a:lnTo>
                  <a:lnTo>
                    <a:pt x="60" y="176"/>
                  </a:lnTo>
                  <a:lnTo>
                    <a:pt x="63" y="161"/>
                  </a:lnTo>
                  <a:lnTo>
                    <a:pt x="75" y="166"/>
                  </a:lnTo>
                  <a:lnTo>
                    <a:pt x="75" y="152"/>
                  </a:lnTo>
                  <a:lnTo>
                    <a:pt x="91" y="161"/>
                  </a:lnTo>
                  <a:lnTo>
                    <a:pt x="93" y="152"/>
                  </a:lnTo>
                  <a:lnTo>
                    <a:pt x="98" y="152"/>
                  </a:lnTo>
                  <a:lnTo>
                    <a:pt x="96" y="142"/>
                  </a:lnTo>
                  <a:lnTo>
                    <a:pt x="121" y="155"/>
                  </a:lnTo>
                  <a:lnTo>
                    <a:pt x="116" y="166"/>
                  </a:lnTo>
                  <a:lnTo>
                    <a:pt x="102" y="155"/>
                  </a:lnTo>
                  <a:lnTo>
                    <a:pt x="98" y="166"/>
                  </a:lnTo>
                  <a:lnTo>
                    <a:pt x="119" y="176"/>
                  </a:lnTo>
                  <a:lnTo>
                    <a:pt x="116" y="183"/>
                  </a:lnTo>
                  <a:lnTo>
                    <a:pt x="122" y="178"/>
                  </a:lnTo>
                  <a:lnTo>
                    <a:pt x="126" y="191"/>
                  </a:lnTo>
                  <a:lnTo>
                    <a:pt x="178" y="193"/>
                  </a:lnTo>
                  <a:lnTo>
                    <a:pt x="230" y="251"/>
                  </a:lnTo>
                  <a:lnTo>
                    <a:pt x="260" y="262"/>
                  </a:lnTo>
                  <a:lnTo>
                    <a:pt x="281" y="292"/>
                  </a:lnTo>
                  <a:lnTo>
                    <a:pt x="283" y="316"/>
                  </a:lnTo>
                  <a:lnTo>
                    <a:pt x="290" y="320"/>
                  </a:lnTo>
                  <a:lnTo>
                    <a:pt x="286" y="341"/>
                  </a:lnTo>
                  <a:lnTo>
                    <a:pt x="262" y="371"/>
                  </a:lnTo>
                  <a:lnTo>
                    <a:pt x="238" y="382"/>
                  </a:lnTo>
                  <a:lnTo>
                    <a:pt x="149" y="357"/>
                  </a:lnTo>
                  <a:lnTo>
                    <a:pt x="147" y="347"/>
                  </a:lnTo>
                  <a:lnTo>
                    <a:pt x="128" y="344"/>
                  </a:lnTo>
                  <a:lnTo>
                    <a:pt x="108" y="320"/>
                  </a:lnTo>
                  <a:lnTo>
                    <a:pt x="98" y="325"/>
                  </a:lnTo>
                  <a:lnTo>
                    <a:pt x="155" y="395"/>
                  </a:lnTo>
                  <a:lnTo>
                    <a:pt x="154" y="422"/>
                  </a:lnTo>
                  <a:lnTo>
                    <a:pt x="147" y="428"/>
                  </a:lnTo>
                  <a:lnTo>
                    <a:pt x="157" y="453"/>
                  </a:lnTo>
                  <a:lnTo>
                    <a:pt x="157" y="467"/>
                  </a:lnTo>
                  <a:lnTo>
                    <a:pt x="154" y="477"/>
                  </a:lnTo>
                  <a:lnTo>
                    <a:pt x="172" y="482"/>
                  </a:lnTo>
                  <a:lnTo>
                    <a:pt x="185" y="501"/>
                  </a:lnTo>
                  <a:lnTo>
                    <a:pt x="211" y="513"/>
                  </a:lnTo>
                  <a:lnTo>
                    <a:pt x="225" y="508"/>
                  </a:lnTo>
                  <a:lnTo>
                    <a:pt x="220" y="477"/>
                  </a:lnTo>
                  <a:lnTo>
                    <a:pt x="208" y="482"/>
                  </a:lnTo>
                  <a:lnTo>
                    <a:pt x="194" y="463"/>
                  </a:lnTo>
                  <a:lnTo>
                    <a:pt x="190" y="453"/>
                  </a:lnTo>
                  <a:lnTo>
                    <a:pt x="199" y="436"/>
                  </a:lnTo>
                  <a:lnTo>
                    <a:pt x="227" y="455"/>
                  </a:lnTo>
                  <a:lnTo>
                    <a:pt x="222" y="460"/>
                  </a:lnTo>
                  <a:lnTo>
                    <a:pt x="224" y="467"/>
                  </a:lnTo>
                  <a:lnTo>
                    <a:pt x="232" y="458"/>
                  </a:lnTo>
                  <a:lnTo>
                    <a:pt x="279" y="477"/>
                  </a:lnTo>
                  <a:lnTo>
                    <a:pt x="260" y="428"/>
                  </a:lnTo>
                  <a:lnTo>
                    <a:pt x="259" y="412"/>
                  </a:lnTo>
                  <a:lnTo>
                    <a:pt x="292" y="385"/>
                  </a:lnTo>
                  <a:lnTo>
                    <a:pt x="309" y="359"/>
                  </a:lnTo>
                  <a:lnTo>
                    <a:pt x="335" y="373"/>
                  </a:lnTo>
                  <a:lnTo>
                    <a:pt x="331" y="385"/>
                  </a:lnTo>
                  <a:lnTo>
                    <a:pt x="339" y="381"/>
                  </a:lnTo>
                  <a:lnTo>
                    <a:pt x="346" y="395"/>
                  </a:lnTo>
                  <a:lnTo>
                    <a:pt x="346" y="371"/>
                  </a:lnTo>
                  <a:lnTo>
                    <a:pt x="354" y="332"/>
                  </a:lnTo>
                  <a:lnTo>
                    <a:pt x="339" y="311"/>
                  </a:lnTo>
                  <a:lnTo>
                    <a:pt x="346" y="284"/>
                  </a:lnTo>
                  <a:lnTo>
                    <a:pt x="346" y="248"/>
                  </a:lnTo>
                  <a:lnTo>
                    <a:pt x="329" y="226"/>
                  </a:lnTo>
                  <a:lnTo>
                    <a:pt x="379" y="238"/>
                  </a:lnTo>
                  <a:lnTo>
                    <a:pt x="391" y="258"/>
                  </a:lnTo>
                  <a:lnTo>
                    <a:pt x="395" y="279"/>
                  </a:lnTo>
                  <a:lnTo>
                    <a:pt x="370" y="286"/>
                  </a:lnTo>
                  <a:lnTo>
                    <a:pt x="362" y="303"/>
                  </a:lnTo>
                  <a:lnTo>
                    <a:pt x="382" y="340"/>
                  </a:lnTo>
                  <a:lnTo>
                    <a:pt x="393" y="338"/>
                  </a:lnTo>
                  <a:lnTo>
                    <a:pt x="395" y="352"/>
                  </a:lnTo>
                  <a:lnTo>
                    <a:pt x="417" y="330"/>
                  </a:lnTo>
                  <a:lnTo>
                    <a:pt x="417" y="318"/>
                  </a:lnTo>
                  <a:lnTo>
                    <a:pt x="424" y="297"/>
                  </a:lnTo>
                  <a:lnTo>
                    <a:pt x="499" y="238"/>
                  </a:lnTo>
                  <a:lnTo>
                    <a:pt x="506" y="237"/>
                  </a:lnTo>
                  <a:lnTo>
                    <a:pt x="513" y="248"/>
                  </a:lnTo>
                  <a:lnTo>
                    <a:pt x="517" y="237"/>
                  </a:lnTo>
                  <a:lnTo>
                    <a:pt x="513" y="231"/>
                  </a:lnTo>
                  <a:lnTo>
                    <a:pt x="521" y="221"/>
                  </a:lnTo>
                  <a:lnTo>
                    <a:pt x="527" y="231"/>
                  </a:lnTo>
                  <a:lnTo>
                    <a:pt x="532" y="229"/>
                  </a:lnTo>
                  <a:lnTo>
                    <a:pt x="529" y="219"/>
                  </a:lnTo>
                  <a:lnTo>
                    <a:pt x="534" y="212"/>
                  </a:lnTo>
                  <a:lnTo>
                    <a:pt x="556" y="207"/>
                  </a:lnTo>
                  <a:lnTo>
                    <a:pt x="539" y="215"/>
                  </a:lnTo>
                  <a:lnTo>
                    <a:pt x="548" y="219"/>
                  </a:lnTo>
                  <a:lnTo>
                    <a:pt x="544" y="231"/>
                  </a:lnTo>
                  <a:lnTo>
                    <a:pt x="546" y="248"/>
                  </a:lnTo>
                  <a:lnTo>
                    <a:pt x="560" y="260"/>
                  </a:lnTo>
                  <a:lnTo>
                    <a:pt x="574" y="234"/>
                  </a:lnTo>
                  <a:lnTo>
                    <a:pt x="614" y="237"/>
                  </a:lnTo>
                  <a:lnTo>
                    <a:pt x="645" y="202"/>
                  </a:lnTo>
                  <a:lnTo>
                    <a:pt x="658" y="224"/>
                  </a:lnTo>
                  <a:lnTo>
                    <a:pt x="651" y="240"/>
                  </a:lnTo>
                  <a:lnTo>
                    <a:pt x="659" y="248"/>
                  </a:lnTo>
                  <a:lnTo>
                    <a:pt x="668" y="238"/>
                  </a:lnTo>
                  <a:lnTo>
                    <a:pt x="666" y="224"/>
                  </a:lnTo>
                  <a:lnTo>
                    <a:pt x="684" y="212"/>
                  </a:lnTo>
                  <a:lnTo>
                    <a:pt x="689" y="196"/>
                  </a:lnTo>
                  <a:lnTo>
                    <a:pt x="674" y="164"/>
                  </a:lnTo>
                  <a:lnTo>
                    <a:pt x="693" y="147"/>
                  </a:lnTo>
                  <a:lnTo>
                    <a:pt x="750" y="169"/>
                  </a:lnTo>
                  <a:lnTo>
                    <a:pt x="810" y="217"/>
                  </a:lnTo>
                  <a:lnTo>
                    <a:pt x="835" y="256"/>
                  </a:lnTo>
                  <a:lnTo>
                    <a:pt x="851" y="215"/>
                  </a:lnTo>
                  <a:lnTo>
                    <a:pt x="839" y="205"/>
                  </a:lnTo>
                  <a:lnTo>
                    <a:pt x="831" y="178"/>
                  </a:lnTo>
                  <a:lnTo>
                    <a:pt x="832" y="171"/>
                  </a:lnTo>
                  <a:lnTo>
                    <a:pt x="806" y="164"/>
                  </a:lnTo>
                  <a:lnTo>
                    <a:pt x="808" y="136"/>
                  </a:lnTo>
                  <a:lnTo>
                    <a:pt x="816" y="130"/>
                  </a:lnTo>
                  <a:lnTo>
                    <a:pt x="813" y="116"/>
                  </a:lnTo>
                  <a:lnTo>
                    <a:pt x="818" y="87"/>
                  </a:lnTo>
                  <a:lnTo>
                    <a:pt x="800" y="79"/>
                  </a:lnTo>
                  <a:lnTo>
                    <a:pt x="810" y="63"/>
                  </a:lnTo>
                  <a:lnTo>
                    <a:pt x="802" y="63"/>
                  </a:lnTo>
                  <a:lnTo>
                    <a:pt x="806" y="46"/>
                  </a:lnTo>
                  <a:lnTo>
                    <a:pt x="837" y="8"/>
                  </a:lnTo>
                  <a:lnTo>
                    <a:pt x="839" y="0"/>
                  </a:lnTo>
                  <a:lnTo>
                    <a:pt x="916" y="0"/>
                  </a:lnTo>
                  <a:lnTo>
                    <a:pt x="905" y="29"/>
                  </a:lnTo>
                  <a:lnTo>
                    <a:pt x="921" y="51"/>
                  </a:lnTo>
                  <a:lnTo>
                    <a:pt x="926" y="75"/>
                  </a:lnTo>
                  <a:lnTo>
                    <a:pt x="926" y="109"/>
                  </a:lnTo>
                  <a:lnTo>
                    <a:pt x="920" y="118"/>
                  </a:lnTo>
                  <a:lnTo>
                    <a:pt x="924" y="147"/>
                  </a:lnTo>
                  <a:lnTo>
                    <a:pt x="920" y="202"/>
                  </a:lnTo>
                  <a:lnTo>
                    <a:pt x="940" y="231"/>
                  </a:lnTo>
                  <a:lnTo>
                    <a:pt x="940" y="243"/>
                  </a:lnTo>
                  <a:lnTo>
                    <a:pt x="932" y="260"/>
                  </a:lnTo>
                  <a:lnTo>
                    <a:pt x="932" y="286"/>
                  </a:lnTo>
                  <a:lnTo>
                    <a:pt x="924" y="297"/>
                  </a:lnTo>
                  <a:lnTo>
                    <a:pt x="914" y="320"/>
                  </a:lnTo>
                  <a:lnTo>
                    <a:pt x="899" y="318"/>
                  </a:lnTo>
                  <a:lnTo>
                    <a:pt x="909" y="332"/>
                  </a:lnTo>
                  <a:lnTo>
                    <a:pt x="881" y="347"/>
                  </a:lnTo>
                  <a:lnTo>
                    <a:pt x="867" y="341"/>
                  </a:lnTo>
                  <a:lnTo>
                    <a:pt x="870" y="347"/>
                  </a:lnTo>
                  <a:lnTo>
                    <a:pt x="872" y="368"/>
                  </a:lnTo>
                  <a:lnTo>
                    <a:pt x="912" y="376"/>
                  </a:lnTo>
                  <a:lnTo>
                    <a:pt x="916" y="373"/>
                  </a:lnTo>
                  <a:lnTo>
                    <a:pt x="918" y="354"/>
                  </a:lnTo>
                  <a:lnTo>
                    <a:pt x="940" y="338"/>
                  </a:lnTo>
                  <a:lnTo>
                    <a:pt x="951" y="311"/>
                  </a:lnTo>
                  <a:lnTo>
                    <a:pt x="965" y="289"/>
                  </a:lnTo>
                  <a:lnTo>
                    <a:pt x="968" y="270"/>
                  </a:lnTo>
                  <a:lnTo>
                    <a:pt x="957" y="243"/>
                  </a:lnTo>
                  <a:lnTo>
                    <a:pt x="963" y="221"/>
                  </a:lnTo>
                  <a:lnTo>
                    <a:pt x="1005" y="207"/>
                  </a:lnTo>
                  <a:lnTo>
                    <a:pt x="1008" y="224"/>
                  </a:lnTo>
                  <a:lnTo>
                    <a:pt x="1019" y="238"/>
                  </a:lnTo>
                  <a:lnTo>
                    <a:pt x="1017" y="251"/>
                  </a:lnTo>
                  <a:lnTo>
                    <a:pt x="1021" y="258"/>
                  </a:lnTo>
                  <a:lnTo>
                    <a:pt x="1017" y="286"/>
                  </a:lnTo>
                  <a:lnTo>
                    <a:pt x="1027" y="299"/>
                  </a:lnTo>
                  <a:lnTo>
                    <a:pt x="1050" y="297"/>
                  </a:lnTo>
                  <a:lnTo>
                    <a:pt x="1024" y="284"/>
                  </a:lnTo>
                  <a:lnTo>
                    <a:pt x="1025" y="260"/>
                  </a:lnTo>
                  <a:lnTo>
                    <a:pt x="1036" y="251"/>
                  </a:lnTo>
                  <a:lnTo>
                    <a:pt x="1025" y="215"/>
                  </a:lnTo>
                  <a:lnTo>
                    <a:pt x="994" y="191"/>
                  </a:lnTo>
                  <a:lnTo>
                    <a:pt x="973" y="199"/>
                  </a:lnTo>
                  <a:lnTo>
                    <a:pt x="947" y="191"/>
                  </a:lnTo>
                  <a:lnTo>
                    <a:pt x="951" y="174"/>
                  </a:lnTo>
                  <a:lnTo>
                    <a:pt x="942" y="147"/>
                  </a:lnTo>
                  <a:lnTo>
                    <a:pt x="957" y="90"/>
                  </a:lnTo>
                  <a:lnTo>
                    <a:pt x="932" y="27"/>
                  </a:lnTo>
                  <a:lnTo>
                    <a:pt x="938" y="3"/>
                  </a:lnTo>
                  <a:lnTo>
                    <a:pt x="942" y="0"/>
                  </a:lnTo>
                  <a:lnTo>
                    <a:pt x="977" y="0"/>
                  </a:lnTo>
                  <a:lnTo>
                    <a:pt x="982" y="19"/>
                  </a:lnTo>
                  <a:lnTo>
                    <a:pt x="982" y="32"/>
                  </a:lnTo>
                  <a:lnTo>
                    <a:pt x="975" y="35"/>
                  </a:lnTo>
                  <a:lnTo>
                    <a:pt x="980" y="41"/>
                  </a:lnTo>
                  <a:lnTo>
                    <a:pt x="1041" y="70"/>
                  </a:lnTo>
                  <a:lnTo>
                    <a:pt x="1031" y="38"/>
                  </a:lnTo>
                  <a:lnTo>
                    <a:pt x="1024" y="46"/>
                  </a:lnTo>
                  <a:lnTo>
                    <a:pt x="998" y="24"/>
                  </a:lnTo>
                  <a:lnTo>
                    <a:pt x="992" y="0"/>
                  </a:lnTo>
                  <a:lnTo>
                    <a:pt x="1003" y="0"/>
                  </a:lnTo>
                  <a:lnTo>
                    <a:pt x="1008" y="14"/>
                  </a:lnTo>
                  <a:lnTo>
                    <a:pt x="1017" y="13"/>
                  </a:lnTo>
                  <a:lnTo>
                    <a:pt x="1027" y="0"/>
                  </a:lnTo>
                  <a:lnTo>
                    <a:pt x="1097" y="0"/>
                  </a:lnTo>
                  <a:lnTo>
                    <a:pt x="1104" y="13"/>
                  </a:lnTo>
                  <a:lnTo>
                    <a:pt x="1141" y="17"/>
                  </a:lnTo>
                  <a:lnTo>
                    <a:pt x="1134" y="38"/>
                  </a:lnTo>
                  <a:lnTo>
                    <a:pt x="1120" y="54"/>
                  </a:lnTo>
                  <a:lnTo>
                    <a:pt x="1122" y="87"/>
                  </a:lnTo>
                  <a:lnTo>
                    <a:pt x="1120" y="118"/>
                  </a:lnTo>
                  <a:lnTo>
                    <a:pt x="1139" y="133"/>
                  </a:lnTo>
                  <a:lnTo>
                    <a:pt x="1137" y="118"/>
                  </a:lnTo>
                  <a:lnTo>
                    <a:pt x="1149" y="111"/>
                  </a:lnTo>
                  <a:lnTo>
                    <a:pt x="1149" y="92"/>
                  </a:lnTo>
                  <a:lnTo>
                    <a:pt x="1141" y="49"/>
                  </a:lnTo>
                  <a:lnTo>
                    <a:pt x="1147" y="22"/>
                  </a:lnTo>
                  <a:lnTo>
                    <a:pt x="1145" y="3"/>
                  </a:lnTo>
                  <a:lnTo>
                    <a:pt x="1141" y="0"/>
                  </a:lnTo>
                  <a:lnTo>
                    <a:pt x="2065" y="0"/>
                  </a:lnTo>
                  <a:lnTo>
                    <a:pt x="2067" y="19"/>
                  </a:lnTo>
                  <a:lnTo>
                    <a:pt x="2070" y="17"/>
                  </a:lnTo>
                  <a:lnTo>
                    <a:pt x="2087" y="63"/>
                  </a:lnTo>
                  <a:lnTo>
                    <a:pt x="2108" y="70"/>
                  </a:lnTo>
                  <a:lnTo>
                    <a:pt x="2116" y="87"/>
                  </a:lnTo>
                  <a:lnTo>
                    <a:pt x="2131" y="54"/>
                  </a:lnTo>
                  <a:lnTo>
                    <a:pt x="2131" y="27"/>
                  </a:lnTo>
                  <a:lnTo>
                    <a:pt x="2140" y="0"/>
                  </a:lnTo>
                  <a:lnTo>
                    <a:pt x="2149" y="0"/>
                  </a:lnTo>
                  <a:lnTo>
                    <a:pt x="2164" y="35"/>
                  </a:lnTo>
                  <a:lnTo>
                    <a:pt x="2187" y="41"/>
                  </a:lnTo>
                  <a:lnTo>
                    <a:pt x="2190" y="19"/>
                  </a:lnTo>
                  <a:lnTo>
                    <a:pt x="2203" y="19"/>
                  </a:lnTo>
                  <a:lnTo>
                    <a:pt x="2250" y="55"/>
                  </a:lnTo>
                  <a:lnTo>
                    <a:pt x="2281" y="27"/>
                  </a:lnTo>
                  <a:lnTo>
                    <a:pt x="2292" y="32"/>
                  </a:lnTo>
                  <a:lnTo>
                    <a:pt x="2285" y="10"/>
                  </a:lnTo>
                  <a:lnTo>
                    <a:pt x="2290" y="3"/>
                  </a:lnTo>
                  <a:lnTo>
                    <a:pt x="2290" y="0"/>
                  </a:lnTo>
                  <a:lnTo>
                    <a:pt x="2484" y="0"/>
                  </a:lnTo>
                  <a:lnTo>
                    <a:pt x="2475" y="14"/>
                  </a:lnTo>
                  <a:lnTo>
                    <a:pt x="2501" y="19"/>
                  </a:lnTo>
                  <a:lnTo>
                    <a:pt x="2511" y="36"/>
                  </a:lnTo>
                  <a:lnTo>
                    <a:pt x="2527" y="35"/>
                  </a:lnTo>
                  <a:lnTo>
                    <a:pt x="2544" y="54"/>
                  </a:lnTo>
                  <a:lnTo>
                    <a:pt x="2531" y="68"/>
                  </a:lnTo>
                  <a:lnTo>
                    <a:pt x="2548" y="79"/>
                  </a:lnTo>
                  <a:lnTo>
                    <a:pt x="2591" y="68"/>
                  </a:lnTo>
                  <a:lnTo>
                    <a:pt x="2675" y="70"/>
                  </a:lnTo>
                  <a:lnTo>
                    <a:pt x="2698" y="106"/>
                  </a:lnTo>
                  <a:lnTo>
                    <a:pt x="2698" y="120"/>
                  </a:lnTo>
                  <a:lnTo>
                    <a:pt x="2692" y="150"/>
                  </a:lnTo>
                  <a:lnTo>
                    <a:pt x="2724" y="166"/>
                  </a:lnTo>
                  <a:lnTo>
                    <a:pt x="2724" y="178"/>
                  </a:lnTo>
                  <a:lnTo>
                    <a:pt x="2748" y="157"/>
                  </a:lnTo>
                  <a:lnTo>
                    <a:pt x="2779" y="152"/>
                  </a:lnTo>
                  <a:lnTo>
                    <a:pt x="2799" y="166"/>
                  </a:lnTo>
                  <a:lnTo>
                    <a:pt x="2837" y="171"/>
                  </a:lnTo>
                  <a:lnTo>
                    <a:pt x="2855" y="152"/>
                  </a:lnTo>
                  <a:lnTo>
                    <a:pt x="2864" y="166"/>
                  </a:lnTo>
                  <a:lnTo>
                    <a:pt x="2866" y="191"/>
                  </a:lnTo>
                  <a:lnTo>
                    <a:pt x="2899" y="219"/>
                  </a:lnTo>
                  <a:lnTo>
                    <a:pt x="2921" y="197"/>
                  </a:lnTo>
                  <a:lnTo>
                    <a:pt x="2914" y="166"/>
                  </a:lnTo>
                  <a:lnTo>
                    <a:pt x="2903" y="164"/>
                  </a:lnTo>
                  <a:lnTo>
                    <a:pt x="2909" y="155"/>
                  </a:lnTo>
                  <a:lnTo>
                    <a:pt x="2909" y="136"/>
                  </a:lnTo>
                  <a:lnTo>
                    <a:pt x="2918" y="133"/>
                  </a:lnTo>
                  <a:lnTo>
                    <a:pt x="2967" y="147"/>
                  </a:lnTo>
                  <a:lnTo>
                    <a:pt x="3025" y="147"/>
                  </a:lnTo>
                  <a:lnTo>
                    <a:pt x="3073" y="176"/>
                  </a:lnTo>
                  <a:lnTo>
                    <a:pt x="3104" y="210"/>
                  </a:lnTo>
                  <a:lnTo>
                    <a:pt x="3108" y="212"/>
                  </a:lnTo>
                  <a:lnTo>
                    <a:pt x="3108" y="381"/>
                  </a:lnTo>
                  <a:lnTo>
                    <a:pt x="3106" y="381"/>
                  </a:lnTo>
                  <a:lnTo>
                    <a:pt x="3108" y="395"/>
                  </a:lnTo>
                  <a:lnTo>
                    <a:pt x="3108" y="436"/>
                  </a:lnTo>
                  <a:lnTo>
                    <a:pt x="3104" y="441"/>
                  </a:lnTo>
                  <a:lnTo>
                    <a:pt x="3101" y="445"/>
                  </a:lnTo>
                  <a:lnTo>
                    <a:pt x="3074" y="469"/>
                  </a:lnTo>
                  <a:lnTo>
                    <a:pt x="3068" y="460"/>
                  </a:lnTo>
                  <a:lnTo>
                    <a:pt x="3052" y="460"/>
                  </a:lnTo>
                  <a:lnTo>
                    <a:pt x="3054" y="480"/>
                  </a:lnTo>
                  <a:lnTo>
                    <a:pt x="3066" y="489"/>
                  </a:lnTo>
                  <a:lnTo>
                    <a:pt x="3071" y="482"/>
                  </a:lnTo>
                  <a:lnTo>
                    <a:pt x="3074" y="496"/>
                  </a:lnTo>
                  <a:lnTo>
                    <a:pt x="3071" y="501"/>
                  </a:lnTo>
                  <a:lnTo>
                    <a:pt x="3078" y="504"/>
                  </a:lnTo>
                  <a:lnTo>
                    <a:pt x="3081" y="527"/>
                  </a:lnTo>
                  <a:lnTo>
                    <a:pt x="3093" y="551"/>
                  </a:lnTo>
                  <a:lnTo>
                    <a:pt x="3085" y="551"/>
                  </a:lnTo>
                  <a:lnTo>
                    <a:pt x="3095" y="568"/>
                  </a:lnTo>
                  <a:lnTo>
                    <a:pt x="3085" y="587"/>
                  </a:lnTo>
                  <a:lnTo>
                    <a:pt x="3056" y="570"/>
                  </a:lnTo>
                  <a:lnTo>
                    <a:pt x="3052" y="575"/>
                  </a:lnTo>
                  <a:lnTo>
                    <a:pt x="3043" y="561"/>
                  </a:lnTo>
                  <a:lnTo>
                    <a:pt x="3048" y="578"/>
                  </a:lnTo>
                  <a:lnTo>
                    <a:pt x="3005" y="597"/>
                  </a:lnTo>
                  <a:lnTo>
                    <a:pt x="3003" y="606"/>
                  </a:lnTo>
                  <a:lnTo>
                    <a:pt x="2980" y="624"/>
                  </a:lnTo>
                  <a:lnTo>
                    <a:pt x="2971" y="619"/>
                  </a:lnTo>
                  <a:lnTo>
                    <a:pt x="2965" y="636"/>
                  </a:lnTo>
                  <a:lnTo>
                    <a:pt x="2949" y="646"/>
                  </a:lnTo>
                  <a:lnTo>
                    <a:pt x="2951" y="652"/>
                  </a:lnTo>
                  <a:lnTo>
                    <a:pt x="2942" y="650"/>
                  </a:lnTo>
                  <a:lnTo>
                    <a:pt x="2944" y="660"/>
                  </a:lnTo>
                  <a:lnTo>
                    <a:pt x="2911" y="682"/>
                  </a:lnTo>
                  <a:lnTo>
                    <a:pt x="2907" y="706"/>
                  </a:lnTo>
                  <a:lnTo>
                    <a:pt x="2888" y="679"/>
                  </a:lnTo>
                  <a:lnTo>
                    <a:pt x="2864" y="671"/>
                  </a:lnTo>
                  <a:lnTo>
                    <a:pt x="2839" y="682"/>
                  </a:lnTo>
                  <a:lnTo>
                    <a:pt x="2825" y="710"/>
                  </a:lnTo>
                  <a:lnTo>
                    <a:pt x="2825" y="682"/>
                  </a:lnTo>
                  <a:lnTo>
                    <a:pt x="2822" y="679"/>
                  </a:lnTo>
                  <a:lnTo>
                    <a:pt x="2804" y="693"/>
                  </a:lnTo>
                  <a:lnTo>
                    <a:pt x="2799" y="710"/>
                  </a:lnTo>
                  <a:lnTo>
                    <a:pt x="2790" y="701"/>
                  </a:lnTo>
                  <a:lnTo>
                    <a:pt x="2783" y="710"/>
                  </a:lnTo>
                  <a:lnTo>
                    <a:pt x="2779" y="703"/>
                  </a:lnTo>
                  <a:lnTo>
                    <a:pt x="2769" y="710"/>
                  </a:lnTo>
                  <a:lnTo>
                    <a:pt x="2762" y="747"/>
                  </a:lnTo>
                  <a:lnTo>
                    <a:pt x="2759" y="747"/>
                  </a:lnTo>
                  <a:lnTo>
                    <a:pt x="2740" y="785"/>
                  </a:lnTo>
                  <a:lnTo>
                    <a:pt x="2740" y="799"/>
                  </a:lnTo>
                  <a:lnTo>
                    <a:pt x="2744" y="807"/>
                  </a:lnTo>
                  <a:lnTo>
                    <a:pt x="2752" y="797"/>
                  </a:lnTo>
                  <a:lnTo>
                    <a:pt x="2762" y="804"/>
                  </a:lnTo>
                  <a:lnTo>
                    <a:pt x="2754" y="830"/>
                  </a:lnTo>
                  <a:lnTo>
                    <a:pt x="2754" y="850"/>
                  </a:lnTo>
                  <a:lnTo>
                    <a:pt x="2762" y="854"/>
                  </a:lnTo>
                  <a:lnTo>
                    <a:pt x="2764" y="871"/>
                  </a:lnTo>
                  <a:lnTo>
                    <a:pt x="2759" y="884"/>
                  </a:lnTo>
                  <a:lnTo>
                    <a:pt x="2752" y="871"/>
                  </a:lnTo>
                  <a:lnTo>
                    <a:pt x="2759" y="859"/>
                  </a:lnTo>
                  <a:lnTo>
                    <a:pt x="2744" y="867"/>
                  </a:lnTo>
                  <a:lnTo>
                    <a:pt x="2748" y="873"/>
                  </a:lnTo>
                  <a:lnTo>
                    <a:pt x="2738" y="884"/>
                  </a:lnTo>
                  <a:lnTo>
                    <a:pt x="2731" y="903"/>
                  </a:lnTo>
                  <a:lnTo>
                    <a:pt x="2740" y="934"/>
                  </a:lnTo>
                  <a:lnTo>
                    <a:pt x="2729" y="944"/>
                  </a:lnTo>
                  <a:lnTo>
                    <a:pt x="2717" y="941"/>
                  </a:lnTo>
                  <a:lnTo>
                    <a:pt x="2696" y="963"/>
                  </a:lnTo>
                  <a:lnTo>
                    <a:pt x="2698" y="999"/>
                  </a:lnTo>
                  <a:lnTo>
                    <a:pt x="2692" y="994"/>
                  </a:lnTo>
                  <a:lnTo>
                    <a:pt x="2670" y="1006"/>
                  </a:lnTo>
                  <a:lnTo>
                    <a:pt x="2663" y="1047"/>
                  </a:lnTo>
                  <a:lnTo>
                    <a:pt x="2635" y="1083"/>
                  </a:lnTo>
                  <a:lnTo>
                    <a:pt x="2609" y="939"/>
                  </a:lnTo>
                  <a:lnTo>
                    <a:pt x="2609" y="905"/>
                  </a:lnTo>
                  <a:lnTo>
                    <a:pt x="2616" y="852"/>
                  </a:lnTo>
                  <a:lnTo>
                    <a:pt x="2635" y="835"/>
                  </a:lnTo>
                  <a:lnTo>
                    <a:pt x="2639" y="816"/>
                  </a:lnTo>
                  <a:lnTo>
                    <a:pt x="2635" y="802"/>
                  </a:lnTo>
                  <a:lnTo>
                    <a:pt x="2647" y="804"/>
                  </a:lnTo>
                  <a:lnTo>
                    <a:pt x="2665" y="789"/>
                  </a:lnTo>
                  <a:lnTo>
                    <a:pt x="2709" y="725"/>
                  </a:lnTo>
                  <a:lnTo>
                    <a:pt x="2736" y="693"/>
                  </a:lnTo>
                  <a:lnTo>
                    <a:pt x="2738" y="682"/>
                  </a:lnTo>
                  <a:lnTo>
                    <a:pt x="2773" y="660"/>
                  </a:lnTo>
                  <a:lnTo>
                    <a:pt x="2771" y="650"/>
                  </a:lnTo>
                  <a:lnTo>
                    <a:pt x="2775" y="643"/>
                  </a:lnTo>
                  <a:lnTo>
                    <a:pt x="2775" y="628"/>
                  </a:lnTo>
                  <a:lnTo>
                    <a:pt x="2779" y="622"/>
                  </a:lnTo>
                  <a:lnTo>
                    <a:pt x="2783" y="595"/>
                  </a:lnTo>
                  <a:lnTo>
                    <a:pt x="2797" y="584"/>
                  </a:lnTo>
                  <a:lnTo>
                    <a:pt x="2799" y="581"/>
                  </a:lnTo>
                  <a:lnTo>
                    <a:pt x="2787" y="570"/>
                  </a:lnTo>
                  <a:lnTo>
                    <a:pt x="2771" y="578"/>
                  </a:lnTo>
                  <a:lnTo>
                    <a:pt x="2761" y="600"/>
                  </a:lnTo>
                  <a:lnTo>
                    <a:pt x="2759" y="616"/>
                  </a:lnTo>
                  <a:lnTo>
                    <a:pt x="2764" y="622"/>
                  </a:lnTo>
                  <a:lnTo>
                    <a:pt x="2761" y="628"/>
                  </a:lnTo>
                  <a:lnTo>
                    <a:pt x="2757" y="622"/>
                  </a:lnTo>
                  <a:lnTo>
                    <a:pt x="2748" y="624"/>
                  </a:lnTo>
                  <a:lnTo>
                    <a:pt x="2703" y="674"/>
                  </a:lnTo>
                  <a:lnTo>
                    <a:pt x="2707" y="655"/>
                  </a:lnTo>
                  <a:lnTo>
                    <a:pt x="2696" y="657"/>
                  </a:lnTo>
                  <a:lnTo>
                    <a:pt x="2698" y="647"/>
                  </a:lnTo>
                  <a:lnTo>
                    <a:pt x="2696" y="641"/>
                  </a:lnTo>
                  <a:lnTo>
                    <a:pt x="2703" y="628"/>
                  </a:lnTo>
                  <a:lnTo>
                    <a:pt x="2707" y="609"/>
                  </a:lnTo>
                  <a:lnTo>
                    <a:pt x="2696" y="622"/>
                  </a:lnTo>
                  <a:lnTo>
                    <a:pt x="2677" y="609"/>
                  </a:lnTo>
                  <a:lnTo>
                    <a:pt x="2642" y="622"/>
                  </a:lnTo>
                  <a:lnTo>
                    <a:pt x="2616" y="666"/>
                  </a:lnTo>
                  <a:lnTo>
                    <a:pt x="2593" y="688"/>
                  </a:lnTo>
                  <a:lnTo>
                    <a:pt x="2585" y="710"/>
                  </a:lnTo>
                  <a:lnTo>
                    <a:pt x="2581" y="710"/>
                  </a:lnTo>
                  <a:lnTo>
                    <a:pt x="2583" y="723"/>
                  </a:lnTo>
                  <a:lnTo>
                    <a:pt x="2581" y="728"/>
                  </a:lnTo>
                  <a:lnTo>
                    <a:pt x="2600" y="734"/>
                  </a:lnTo>
                  <a:lnTo>
                    <a:pt x="2600" y="742"/>
                  </a:lnTo>
                  <a:lnTo>
                    <a:pt x="2595" y="744"/>
                  </a:lnTo>
                  <a:lnTo>
                    <a:pt x="2569" y="739"/>
                  </a:lnTo>
                  <a:lnTo>
                    <a:pt x="2553" y="753"/>
                  </a:lnTo>
                  <a:lnTo>
                    <a:pt x="2548" y="748"/>
                  </a:lnTo>
                  <a:lnTo>
                    <a:pt x="2523" y="756"/>
                  </a:lnTo>
                  <a:lnTo>
                    <a:pt x="2518" y="747"/>
                  </a:lnTo>
                  <a:lnTo>
                    <a:pt x="2539" y="737"/>
                  </a:lnTo>
                  <a:lnTo>
                    <a:pt x="2523" y="723"/>
                  </a:lnTo>
                  <a:lnTo>
                    <a:pt x="2513" y="729"/>
                  </a:lnTo>
                  <a:lnTo>
                    <a:pt x="2480" y="715"/>
                  </a:lnTo>
                  <a:lnTo>
                    <a:pt x="2475" y="717"/>
                  </a:lnTo>
                  <a:lnTo>
                    <a:pt x="2478" y="728"/>
                  </a:lnTo>
                  <a:lnTo>
                    <a:pt x="2469" y="729"/>
                  </a:lnTo>
                  <a:lnTo>
                    <a:pt x="2471" y="739"/>
                  </a:lnTo>
                  <a:lnTo>
                    <a:pt x="2467" y="739"/>
                  </a:lnTo>
                  <a:lnTo>
                    <a:pt x="2461" y="731"/>
                  </a:lnTo>
                  <a:lnTo>
                    <a:pt x="2445" y="739"/>
                  </a:lnTo>
                  <a:lnTo>
                    <a:pt x="2424" y="729"/>
                  </a:lnTo>
                  <a:lnTo>
                    <a:pt x="2415" y="742"/>
                  </a:lnTo>
                  <a:lnTo>
                    <a:pt x="2405" y="729"/>
                  </a:lnTo>
                  <a:lnTo>
                    <a:pt x="2358" y="734"/>
                  </a:lnTo>
                  <a:lnTo>
                    <a:pt x="2339" y="747"/>
                  </a:lnTo>
                  <a:lnTo>
                    <a:pt x="2310" y="783"/>
                  </a:lnTo>
                  <a:lnTo>
                    <a:pt x="2300" y="804"/>
                  </a:lnTo>
                  <a:lnTo>
                    <a:pt x="2277" y="826"/>
                  </a:lnTo>
                  <a:lnTo>
                    <a:pt x="2246" y="873"/>
                  </a:lnTo>
                  <a:lnTo>
                    <a:pt x="2196" y="927"/>
                  </a:lnTo>
                  <a:lnTo>
                    <a:pt x="2196" y="934"/>
                  </a:lnTo>
                  <a:lnTo>
                    <a:pt x="2206" y="941"/>
                  </a:lnTo>
                  <a:lnTo>
                    <a:pt x="2227" y="939"/>
                  </a:lnTo>
                  <a:lnTo>
                    <a:pt x="2227" y="974"/>
                  </a:lnTo>
                  <a:lnTo>
                    <a:pt x="2236" y="968"/>
                  </a:lnTo>
                  <a:lnTo>
                    <a:pt x="2236" y="955"/>
                  </a:lnTo>
                  <a:lnTo>
                    <a:pt x="2244" y="951"/>
                  </a:lnTo>
                  <a:lnTo>
                    <a:pt x="2238" y="960"/>
                  </a:lnTo>
                  <a:lnTo>
                    <a:pt x="2244" y="971"/>
                  </a:lnTo>
                  <a:lnTo>
                    <a:pt x="2238" y="982"/>
                  </a:lnTo>
                  <a:lnTo>
                    <a:pt x="2255" y="977"/>
                  </a:lnTo>
                  <a:lnTo>
                    <a:pt x="2260" y="972"/>
                  </a:lnTo>
                  <a:lnTo>
                    <a:pt x="2258" y="982"/>
                  </a:lnTo>
                  <a:lnTo>
                    <a:pt x="2267" y="972"/>
                  </a:lnTo>
                  <a:lnTo>
                    <a:pt x="2267" y="951"/>
                  </a:lnTo>
                  <a:lnTo>
                    <a:pt x="2290" y="953"/>
                  </a:lnTo>
                  <a:lnTo>
                    <a:pt x="2300" y="974"/>
                  </a:lnTo>
                  <a:lnTo>
                    <a:pt x="2321" y="992"/>
                  </a:lnTo>
                  <a:lnTo>
                    <a:pt x="2316" y="1006"/>
                  </a:lnTo>
                  <a:lnTo>
                    <a:pt x="2318" y="1018"/>
                  </a:lnTo>
                  <a:lnTo>
                    <a:pt x="2316" y="1026"/>
                  </a:lnTo>
                  <a:lnTo>
                    <a:pt x="2323" y="1035"/>
                  </a:lnTo>
                  <a:lnTo>
                    <a:pt x="2310" y="1064"/>
                  </a:lnTo>
                  <a:lnTo>
                    <a:pt x="2302" y="1091"/>
                  </a:lnTo>
                  <a:lnTo>
                    <a:pt x="2306" y="1115"/>
                  </a:lnTo>
                  <a:lnTo>
                    <a:pt x="2300" y="1173"/>
                  </a:lnTo>
                  <a:lnTo>
                    <a:pt x="2281" y="1197"/>
                  </a:lnTo>
                  <a:lnTo>
                    <a:pt x="2265" y="1225"/>
                  </a:lnTo>
                  <a:lnTo>
                    <a:pt x="2255" y="1252"/>
                  </a:lnTo>
                  <a:lnTo>
                    <a:pt x="2192" y="1343"/>
                  </a:lnTo>
                  <a:lnTo>
                    <a:pt x="2171" y="1362"/>
                  </a:lnTo>
                  <a:lnTo>
                    <a:pt x="2155" y="1367"/>
                  </a:lnTo>
                  <a:lnTo>
                    <a:pt x="2136" y="1362"/>
                  </a:lnTo>
                  <a:lnTo>
                    <a:pt x="2136" y="1348"/>
                  </a:lnTo>
                  <a:lnTo>
                    <a:pt x="2131" y="1353"/>
                  </a:lnTo>
                  <a:lnTo>
                    <a:pt x="2126" y="1343"/>
                  </a:lnTo>
                  <a:lnTo>
                    <a:pt x="2114" y="1370"/>
                  </a:lnTo>
                  <a:lnTo>
                    <a:pt x="2103" y="1370"/>
                  </a:lnTo>
                  <a:lnTo>
                    <a:pt x="2105" y="1375"/>
                  </a:lnTo>
                  <a:lnTo>
                    <a:pt x="2103" y="1377"/>
                  </a:lnTo>
                  <a:lnTo>
                    <a:pt x="2101" y="1370"/>
                  </a:lnTo>
                  <a:lnTo>
                    <a:pt x="2101" y="1362"/>
                  </a:lnTo>
                  <a:lnTo>
                    <a:pt x="2114" y="1345"/>
                  </a:lnTo>
                  <a:lnTo>
                    <a:pt x="2114" y="1318"/>
                  </a:lnTo>
                  <a:lnTo>
                    <a:pt x="2110" y="1302"/>
                  </a:lnTo>
                  <a:lnTo>
                    <a:pt x="2126" y="1283"/>
                  </a:lnTo>
                  <a:lnTo>
                    <a:pt x="2147" y="1293"/>
                  </a:lnTo>
                  <a:lnTo>
                    <a:pt x="2154" y="1288"/>
                  </a:lnTo>
                  <a:lnTo>
                    <a:pt x="2166" y="1255"/>
                  </a:lnTo>
                  <a:lnTo>
                    <a:pt x="2176" y="1214"/>
                  </a:lnTo>
                  <a:lnTo>
                    <a:pt x="2187" y="1203"/>
                  </a:lnTo>
                  <a:lnTo>
                    <a:pt x="2184" y="1179"/>
                  </a:lnTo>
                  <a:lnTo>
                    <a:pt x="2187" y="1173"/>
                  </a:lnTo>
                  <a:lnTo>
                    <a:pt x="2131" y="1198"/>
                  </a:lnTo>
                  <a:lnTo>
                    <a:pt x="2112" y="1198"/>
                  </a:lnTo>
                  <a:lnTo>
                    <a:pt x="2105" y="1187"/>
                  </a:lnTo>
                  <a:lnTo>
                    <a:pt x="2105" y="1173"/>
                  </a:lnTo>
                  <a:lnTo>
                    <a:pt x="2100" y="1156"/>
                  </a:lnTo>
                  <a:lnTo>
                    <a:pt x="2072" y="1136"/>
                  </a:lnTo>
                  <a:lnTo>
                    <a:pt x="2039" y="1129"/>
                  </a:lnTo>
                  <a:lnTo>
                    <a:pt x="2032" y="1083"/>
                  </a:lnTo>
                  <a:lnTo>
                    <a:pt x="2019" y="1052"/>
                  </a:lnTo>
                  <a:lnTo>
                    <a:pt x="2016" y="1031"/>
                  </a:lnTo>
                  <a:lnTo>
                    <a:pt x="2000" y="1006"/>
                  </a:lnTo>
                  <a:lnTo>
                    <a:pt x="1976" y="999"/>
                  </a:lnTo>
                  <a:lnTo>
                    <a:pt x="1959" y="987"/>
                  </a:lnTo>
                  <a:lnTo>
                    <a:pt x="1903" y="996"/>
                  </a:lnTo>
                  <a:lnTo>
                    <a:pt x="1887" y="1015"/>
                  </a:lnTo>
                  <a:lnTo>
                    <a:pt x="1885" y="1023"/>
                  </a:lnTo>
                  <a:lnTo>
                    <a:pt x="1899" y="1023"/>
                  </a:lnTo>
                  <a:lnTo>
                    <a:pt x="1901" y="1042"/>
                  </a:lnTo>
                  <a:lnTo>
                    <a:pt x="1885" y="1059"/>
                  </a:lnTo>
                  <a:lnTo>
                    <a:pt x="1872" y="1100"/>
                  </a:lnTo>
                  <a:lnTo>
                    <a:pt x="1870" y="1113"/>
                  </a:lnTo>
                  <a:lnTo>
                    <a:pt x="1841" y="1132"/>
                  </a:lnTo>
                  <a:lnTo>
                    <a:pt x="1812" y="1116"/>
                  </a:lnTo>
                  <a:lnTo>
                    <a:pt x="1798" y="1119"/>
                  </a:lnTo>
                  <a:lnTo>
                    <a:pt x="1775" y="1107"/>
                  </a:lnTo>
                  <a:lnTo>
                    <a:pt x="1742" y="1132"/>
                  </a:lnTo>
                  <a:lnTo>
                    <a:pt x="1701" y="1146"/>
                  </a:lnTo>
                  <a:lnTo>
                    <a:pt x="1685" y="1143"/>
                  </a:lnTo>
                  <a:lnTo>
                    <a:pt x="1657" y="1136"/>
                  </a:lnTo>
                  <a:lnTo>
                    <a:pt x="1641" y="1122"/>
                  </a:lnTo>
                  <a:lnTo>
                    <a:pt x="1594" y="1095"/>
                  </a:lnTo>
                  <a:lnTo>
                    <a:pt x="1580" y="1091"/>
                  </a:lnTo>
                  <a:lnTo>
                    <a:pt x="1552" y="1107"/>
                  </a:lnTo>
                  <a:lnTo>
                    <a:pt x="1540" y="1102"/>
                  </a:lnTo>
                  <a:lnTo>
                    <a:pt x="1523" y="1088"/>
                  </a:lnTo>
                  <a:lnTo>
                    <a:pt x="1519" y="1059"/>
                  </a:lnTo>
                  <a:lnTo>
                    <a:pt x="1463" y="1035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1796" name=""/>
          <p:cNvSpPr/>
          <p:nvPr/>
        </p:nvSpPr>
        <p:spPr>
          <a:xfrm>
            <a:off x="5207040" y="284040"/>
            <a:ext cx="4933800" cy="2235240"/>
          </a:xfrm>
          <a:custGeom>
            <a:avLst/>
            <a:gdLst/>
            <a:ahLst/>
            <a:rect l="l" t="t" r="r" b="b"/>
            <a:pathLst>
              <a:path w="3108" h="1408">
                <a:moveTo>
                  <a:pt x="1463" y="1035"/>
                </a:moveTo>
                <a:lnTo>
                  <a:pt x="1436" y="1061"/>
                </a:lnTo>
                <a:lnTo>
                  <a:pt x="1441" y="1091"/>
                </a:lnTo>
                <a:lnTo>
                  <a:pt x="1436" y="1097"/>
                </a:lnTo>
                <a:lnTo>
                  <a:pt x="1439" y="1113"/>
                </a:lnTo>
                <a:lnTo>
                  <a:pt x="1434" y="1115"/>
                </a:lnTo>
                <a:lnTo>
                  <a:pt x="1376" y="1115"/>
                </a:lnTo>
                <a:lnTo>
                  <a:pt x="1364" y="1100"/>
                </a:lnTo>
                <a:lnTo>
                  <a:pt x="1315" y="1093"/>
                </a:lnTo>
                <a:lnTo>
                  <a:pt x="1289" y="1102"/>
                </a:lnTo>
                <a:lnTo>
                  <a:pt x="1242" y="1136"/>
                </a:lnTo>
                <a:lnTo>
                  <a:pt x="1232" y="1154"/>
                </a:lnTo>
                <a:lnTo>
                  <a:pt x="1223" y="1160"/>
                </a:lnTo>
                <a:lnTo>
                  <a:pt x="1216" y="1156"/>
                </a:lnTo>
                <a:lnTo>
                  <a:pt x="1221" y="1146"/>
                </a:lnTo>
                <a:lnTo>
                  <a:pt x="1211" y="1124"/>
                </a:lnTo>
                <a:lnTo>
                  <a:pt x="1205" y="1127"/>
                </a:lnTo>
                <a:lnTo>
                  <a:pt x="1203" y="1134"/>
                </a:lnTo>
                <a:lnTo>
                  <a:pt x="1182" y="1127"/>
                </a:lnTo>
                <a:lnTo>
                  <a:pt x="1174" y="1116"/>
                </a:lnTo>
                <a:lnTo>
                  <a:pt x="1174" y="1110"/>
                </a:lnTo>
                <a:lnTo>
                  <a:pt x="1163" y="1105"/>
                </a:lnTo>
                <a:lnTo>
                  <a:pt x="1162" y="1091"/>
                </a:lnTo>
                <a:lnTo>
                  <a:pt x="1147" y="1078"/>
                </a:lnTo>
                <a:lnTo>
                  <a:pt x="1141" y="1076"/>
                </a:lnTo>
                <a:lnTo>
                  <a:pt x="1137" y="1081"/>
                </a:lnTo>
                <a:lnTo>
                  <a:pt x="1132" y="1081"/>
                </a:lnTo>
                <a:lnTo>
                  <a:pt x="1128" y="1088"/>
                </a:lnTo>
                <a:lnTo>
                  <a:pt x="1104" y="1088"/>
                </a:lnTo>
                <a:lnTo>
                  <a:pt x="1099" y="1078"/>
                </a:lnTo>
                <a:lnTo>
                  <a:pt x="1099" y="1074"/>
                </a:lnTo>
                <a:lnTo>
                  <a:pt x="1092" y="1067"/>
                </a:lnTo>
                <a:lnTo>
                  <a:pt x="1087" y="1069"/>
                </a:lnTo>
                <a:lnTo>
                  <a:pt x="1083" y="1081"/>
                </a:lnTo>
                <a:lnTo>
                  <a:pt x="1076" y="1086"/>
                </a:lnTo>
                <a:lnTo>
                  <a:pt x="1033" y="992"/>
                </a:lnTo>
                <a:lnTo>
                  <a:pt x="1005" y="963"/>
                </a:lnTo>
                <a:lnTo>
                  <a:pt x="1005" y="955"/>
                </a:lnTo>
                <a:lnTo>
                  <a:pt x="1013" y="951"/>
                </a:lnTo>
                <a:lnTo>
                  <a:pt x="1010" y="946"/>
                </a:lnTo>
                <a:lnTo>
                  <a:pt x="994" y="953"/>
                </a:lnTo>
                <a:lnTo>
                  <a:pt x="986" y="955"/>
                </a:lnTo>
                <a:lnTo>
                  <a:pt x="977" y="968"/>
                </a:lnTo>
                <a:lnTo>
                  <a:pt x="963" y="974"/>
                </a:lnTo>
                <a:lnTo>
                  <a:pt x="963" y="980"/>
                </a:lnTo>
                <a:lnTo>
                  <a:pt x="953" y="977"/>
                </a:lnTo>
                <a:lnTo>
                  <a:pt x="942" y="982"/>
                </a:lnTo>
                <a:lnTo>
                  <a:pt x="940" y="977"/>
                </a:lnTo>
                <a:lnTo>
                  <a:pt x="942" y="971"/>
                </a:lnTo>
                <a:lnTo>
                  <a:pt x="949" y="968"/>
                </a:lnTo>
                <a:lnTo>
                  <a:pt x="947" y="960"/>
                </a:lnTo>
                <a:lnTo>
                  <a:pt x="940" y="966"/>
                </a:lnTo>
                <a:lnTo>
                  <a:pt x="926" y="958"/>
                </a:lnTo>
                <a:lnTo>
                  <a:pt x="924" y="958"/>
                </a:lnTo>
                <a:lnTo>
                  <a:pt x="926" y="963"/>
                </a:lnTo>
                <a:lnTo>
                  <a:pt x="921" y="963"/>
                </a:lnTo>
                <a:lnTo>
                  <a:pt x="921" y="955"/>
                </a:lnTo>
                <a:lnTo>
                  <a:pt x="918" y="949"/>
                </a:lnTo>
                <a:lnTo>
                  <a:pt x="916" y="946"/>
                </a:lnTo>
                <a:lnTo>
                  <a:pt x="914" y="953"/>
                </a:lnTo>
                <a:lnTo>
                  <a:pt x="897" y="955"/>
                </a:lnTo>
                <a:lnTo>
                  <a:pt x="893" y="951"/>
                </a:lnTo>
                <a:lnTo>
                  <a:pt x="897" y="944"/>
                </a:lnTo>
                <a:lnTo>
                  <a:pt x="899" y="934"/>
                </a:lnTo>
                <a:lnTo>
                  <a:pt x="893" y="930"/>
                </a:lnTo>
                <a:lnTo>
                  <a:pt x="891" y="912"/>
                </a:lnTo>
                <a:lnTo>
                  <a:pt x="886" y="911"/>
                </a:lnTo>
                <a:lnTo>
                  <a:pt x="876" y="914"/>
                </a:lnTo>
                <a:lnTo>
                  <a:pt x="867" y="908"/>
                </a:lnTo>
                <a:lnTo>
                  <a:pt x="851" y="905"/>
                </a:lnTo>
                <a:lnTo>
                  <a:pt x="843" y="912"/>
                </a:lnTo>
                <a:lnTo>
                  <a:pt x="837" y="912"/>
                </a:lnTo>
                <a:lnTo>
                  <a:pt x="835" y="922"/>
                </a:lnTo>
                <a:lnTo>
                  <a:pt x="792" y="934"/>
                </a:lnTo>
                <a:lnTo>
                  <a:pt x="775" y="939"/>
                </a:lnTo>
                <a:lnTo>
                  <a:pt x="773" y="949"/>
                </a:lnTo>
                <a:lnTo>
                  <a:pt x="761" y="949"/>
                </a:lnTo>
                <a:lnTo>
                  <a:pt x="752" y="951"/>
                </a:lnTo>
                <a:lnTo>
                  <a:pt x="752" y="955"/>
                </a:lnTo>
                <a:lnTo>
                  <a:pt x="745" y="951"/>
                </a:lnTo>
                <a:lnTo>
                  <a:pt x="734" y="960"/>
                </a:lnTo>
                <a:lnTo>
                  <a:pt x="724" y="960"/>
                </a:lnTo>
                <a:lnTo>
                  <a:pt x="722" y="966"/>
                </a:lnTo>
                <a:lnTo>
                  <a:pt x="719" y="963"/>
                </a:lnTo>
                <a:lnTo>
                  <a:pt x="701" y="963"/>
                </a:lnTo>
                <a:lnTo>
                  <a:pt x="698" y="960"/>
                </a:lnTo>
                <a:lnTo>
                  <a:pt x="691" y="963"/>
                </a:lnTo>
                <a:lnTo>
                  <a:pt x="694" y="968"/>
                </a:lnTo>
                <a:lnTo>
                  <a:pt x="691" y="977"/>
                </a:lnTo>
                <a:lnTo>
                  <a:pt x="698" y="977"/>
                </a:lnTo>
                <a:lnTo>
                  <a:pt x="701" y="980"/>
                </a:lnTo>
                <a:lnTo>
                  <a:pt x="694" y="982"/>
                </a:lnTo>
                <a:lnTo>
                  <a:pt x="694" y="990"/>
                </a:lnTo>
                <a:lnTo>
                  <a:pt x="707" y="992"/>
                </a:lnTo>
                <a:lnTo>
                  <a:pt x="713" y="999"/>
                </a:lnTo>
                <a:lnTo>
                  <a:pt x="709" y="1001"/>
                </a:lnTo>
                <a:lnTo>
                  <a:pt x="693" y="1001"/>
                </a:lnTo>
                <a:lnTo>
                  <a:pt x="684" y="1012"/>
                </a:lnTo>
                <a:lnTo>
                  <a:pt x="691" y="1021"/>
                </a:lnTo>
                <a:lnTo>
                  <a:pt x="689" y="1028"/>
                </a:lnTo>
                <a:lnTo>
                  <a:pt x="670" y="1040"/>
                </a:lnTo>
                <a:lnTo>
                  <a:pt x="670" y="1042"/>
                </a:lnTo>
                <a:lnTo>
                  <a:pt x="677" y="1045"/>
                </a:lnTo>
                <a:lnTo>
                  <a:pt x="678" y="1052"/>
                </a:lnTo>
                <a:lnTo>
                  <a:pt x="686" y="1054"/>
                </a:lnTo>
                <a:lnTo>
                  <a:pt x="691" y="1059"/>
                </a:lnTo>
                <a:lnTo>
                  <a:pt x="703" y="1064"/>
                </a:lnTo>
                <a:lnTo>
                  <a:pt x="698" y="1086"/>
                </a:lnTo>
                <a:lnTo>
                  <a:pt x="682" y="1091"/>
                </a:lnTo>
                <a:lnTo>
                  <a:pt x="672" y="1083"/>
                </a:lnTo>
                <a:lnTo>
                  <a:pt x="666" y="1095"/>
                </a:lnTo>
                <a:lnTo>
                  <a:pt x="659" y="1095"/>
                </a:lnTo>
                <a:lnTo>
                  <a:pt x="658" y="1091"/>
                </a:lnTo>
                <a:lnTo>
                  <a:pt x="645" y="1091"/>
                </a:lnTo>
                <a:lnTo>
                  <a:pt x="639" y="1074"/>
                </a:lnTo>
                <a:lnTo>
                  <a:pt x="635" y="1074"/>
                </a:lnTo>
                <a:lnTo>
                  <a:pt x="626" y="1074"/>
                </a:lnTo>
                <a:lnTo>
                  <a:pt x="618" y="1081"/>
                </a:lnTo>
                <a:lnTo>
                  <a:pt x="612" y="1074"/>
                </a:lnTo>
                <a:lnTo>
                  <a:pt x="604" y="1076"/>
                </a:lnTo>
                <a:lnTo>
                  <a:pt x="604" y="1078"/>
                </a:lnTo>
                <a:lnTo>
                  <a:pt x="597" y="1078"/>
                </a:lnTo>
                <a:lnTo>
                  <a:pt x="583" y="1093"/>
                </a:lnTo>
                <a:lnTo>
                  <a:pt x="571" y="1086"/>
                </a:lnTo>
                <a:lnTo>
                  <a:pt x="564" y="1076"/>
                </a:lnTo>
                <a:lnTo>
                  <a:pt x="562" y="1076"/>
                </a:lnTo>
                <a:lnTo>
                  <a:pt x="562" y="1093"/>
                </a:lnTo>
                <a:lnTo>
                  <a:pt x="558" y="1093"/>
                </a:lnTo>
                <a:lnTo>
                  <a:pt x="556" y="1083"/>
                </a:lnTo>
                <a:lnTo>
                  <a:pt x="537" y="1056"/>
                </a:lnTo>
                <a:lnTo>
                  <a:pt x="519" y="1056"/>
                </a:lnTo>
                <a:lnTo>
                  <a:pt x="515" y="1047"/>
                </a:lnTo>
                <a:lnTo>
                  <a:pt x="511" y="1047"/>
                </a:lnTo>
                <a:lnTo>
                  <a:pt x="504" y="1050"/>
                </a:lnTo>
                <a:lnTo>
                  <a:pt x="501" y="1059"/>
                </a:lnTo>
                <a:lnTo>
                  <a:pt x="499" y="1056"/>
                </a:lnTo>
                <a:lnTo>
                  <a:pt x="494" y="1056"/>
                </a:lnTo>
                <a:lnTo>
                  <a:pt x="492" y="1050"/>
                </a:lnTo>
                <a:lnTo>
                  <a:pt x="480" y="1052"/>
                </a:lnTo>
                <a:lnTo>
                  <a:pt x="471" y="1067"/>
                </a:lnTo>
                <a:lnTo>
                  <a:pt x="455" y="1074"/>
                </a:lnTo>
                <a:lnTo>
                  <a:pt x="452" y="1083"/>
                </a:lnTo>
                <a:lnTo>
                  <a:pt x="443" y="1091"/>
                </a:lnTo>
                <a:lnTo>
                  <a:pt x="436" y="1091"/>
                </a:lnTo>
                <a:lnTo>
                  <a:pt x="443" y="1115"/>
                </a:lnTo>
                <a:lnTo>
                  <a:pt x="434" y="1122"/>
                </a:lnTo>
                <a:lnTo>
                  <a:pt x="416" y="1095"/>
                </a:lnTo>
                <a:lnTo>
                  <a:pt x="412" y="1113"/>
                </a:lnTo>
                <a:lnTo>
                  <a:pt x="405" y="1116"/>
                </a:lnTo>
                <a:lnTo>
                  <a:pt x="401" y="1138"/>
                </a:lnTo>
                <a:lnTo>
                  <a:pt x="407" y="1146"/>
                </a:lnTo>
                <a:lnTo>
                  <a:pt x="399" y="1154"/>
                </a:lnTo>
                <a:lnTo>
                  <a:pt x="395" y="1170"/>
                </a:lnTo>
                <a:lnTo>
                  <a:pt x="405" y="1175"/>
                </a:lnTo>
                <a:lnTo>
                  <a:pt x="410" y="1192"/>
                </a:lnTo>
                <a:lnTo>
                  <a:pt x="414" y="1197"/>
                </a:lnTo>
                <a:lnTo>
                  <a:pt x="414" y="1192"/>
                </a:lnTo>
                <a:lnTo>
                  <a:pt x="431" y="1194"/>
                </a:lnTo>
                <a:lnTo>
                  <a:pt x="436" y="1206"/>
                </a:lnTo>
                <a:lnTo>
                  <a:pt x="445" y="1230"/>
                </a:lnTo>
                <a:lnTo>
                  <a:pt x="434" y="1230"/>
                </a:lnTo>
                <a:lnTo>
                  <a:pt x="433" y="1235"/>
                </a:lnTo>
                <a:lnTo>
                  <a:pt x="436" y="1238"/>
                </a:lnTo>
                <a:lnTo>
                  <a:pt x="445" y="1244"/>
                </a:lnTo>
                <a:lnTo>
                  <a:pt x="436" y="1247"/>
                </a:lnTo>
                <a:lnTo>
                  <a:pt x="426" y="1261"/>
                </a:lnTo>
                <a:lnTo>
                  <a:pt x="420" y="1247"/>
                </a:lnTo>
                <a:lnTo>
                  <a:pt x="414" y="1244"/>
                </a:lnTo>
                <a:lnTo>
                  <a:pt x="416" y="1252"/>
                </a:lnTo>
                <a:lnTo>
                  <a:pt x="414" y="1266"/>
                </a:lnTo>
                <a:lnTo>
                  <a:pt x="412" y="1263"/>
                </a:lnTo>
                <a:lnTo>
                  <a:pt x="410" y="1280"/>
                </a:lnTo>
                <a:lnTo>
                  <a:pt x="395" y="1304"/>
                </a:lnTo>
                <a:lnTo>
                  <a:pt x="405" y="1317"/>
                </a:lnTo>
                <a:lnTo>
                  <a:pt x="414" y="1336"/>
                </a:lnTo>
                <a:lnTo>
                  <a:pt x="416" y="1326"/>
                </a:lnTo>
                <a:lnTo>
                  <a:pt x="414" y="1353"/>
                </a:lnTo>
                <a:lnTo>
                  <a:pt x="431" y="1389"/>
                </a:lnTo>
                <a:lnTo>
                  <a:pt x="433" y="1391"/>
                </a:lnTo>
                <a:lnTo>
                  <a:pt x="422" y="1408"/>
                </a:lnTo>
                <a:lnTo>
                  <a:pt x="410" y="1408"/>
                </a:lnTo>
                <a:lnTo>
                  <a:pt x="407" y="1399"/>
                </a:lnTo>
                <a:lnTo>
                  <a:pt x="393" y="1386"/>
                </a:lnTo>
                <a:lnTo>
                  <a:pt x="379" y="1377"/>
                </a:lnTo>
                <a:lnTo>
                  <a:pt x="379" y="1367"/>
                </a:lnTo>
                <a:lnTo>
                  <a:pt x="368" y="1362"/>
                </a:lnTo>
                <a:lnTo>
                  <a:pt x="358" y="1359"/>
                </a:lnTo>
                <a:lnTo>
                  <a:pt x="344" y="1365"/>
                </a:lnTo>
                <a:lnTo>
                  <a:pt x="323" y="1348"/>
                </a:lnTo>
                <a:lnTo>
                  <a:pt x="298" y="1345"/>
                </a:lnTo>
                <a:lnTo>
                  <a:pt x="276" y="1336"/>
                </a:lnTo>
                <a:lnTo>
                  <a:pt x="259" y="1339"/>
                </a:lnTo>
                <a:lnTo>
                  <a:pt x="236" y="1317"/>
                </a:lnTo>
                <a:lnTo>
                  <a:pt x="213" y="1299"/>
                </a:lnTo>
                <a:lnTo>
                  <a:pt x="209" y="1299"/>
                </a:lnTo>
                <a:lnTo>
                  <a:pt x="194" y="1283"/>
                </a:lnTo>
                <a:lnTo>
                  <a:pt x="199" y="1276"/>
                </a:lnTo>
                <a:lnTo>
                  <a:pt x="209" y="1276"/>
                </a:lnTo>
                <a:lnTo>
                  <a:pt x="220" y="1257"/>
                </a:lnTo>
                <a:lnTo>
                  <a:pt x="232" y="1252"/>
                </a:lnTo>
                <a:lnTo>
                  <a:pt x="215" y="1238"/>
                </a:lnTo>
                <a:lnTo>
                  <a:pt x="217" y="1233"/>
                </a:lnTo>
                <a:lnTo>
                  <a:pt x="232" y="1233"/>
                </a:lnTo>
                <a:lnTo>
                  <a:pt x="230" y="1228"/>
                </a:lnTo>
                <a:lnTo>
                  <a:pt x="248" y="1220"/>
                </a:lnTo>
                <a:lnTo>
                  <a:pt x="244" y="1214"/>
                </a:lnTo>
                <a:lnTo>
                  <a:pt x="227" y="1217"/>
                </a:lnTo>
                <a:lnTo>
                  <a:pt x="227" y="1206"/>
                </a:lnTo>
                <a:lnTo>
                  <a:pt x="230" y="1198"/>
                </a:lnTo>
                <a:lnTo>
                  <a:pt x="236" y="1197"/>
                </a:lnTo>
                <a:lnTo>
                  <a:pt x="242" y="1189"/>
                </a:lnTo>
                <a:lnTo>
                  <a:pt x="246" y="1192"/>
                </a:lnTo>
                <a:lnTo>
                  <a:pt x="259" y="1192"/>
                </a:lnTo>
                <a:lnTo>
                  <a:pt x="262" y="1175"/>
                </a:lnTo>
                <a:lnTo>
                  <a:pt x="259" y="1173"/>
                </a:lnTo>
                <a:lnTo>
                  <a:pt x="259" y="1160"/>
                </a:lnTo>
                <a:lnTo>
                  <a:pt x="265" y="1156"/>
                </a:lnTo>
                <a:lnTo>
                  <a:pt x="259" y="1148"/>
                </a:lnTo>
                <a:lnTo>
                  <a:pt x="265" y="1146"/>
                </a:lnTo>
                <a:lnTo>
                  <a:pt x="267" y="1141"/>
                </a:lnTo>
                <a:lnTo>
                  <a:pt x="265" y="1132"/>
                </a:lnTo>
                <a:lnTo>
                  <a:pt x="267" y="1129"/>
                </a:lnTo>
                <a:lnTo>
                  <a:pt x="246" y="1116"/>
                </a:lnTo>
                <a:lnTo>
                  <a:pt x="241" y="1119"/>
                </a:lnTo>
                <a:lnTo>
                  <a:pt x="230" y="1113"/>
                </a:lnTo>
                <a:lnTo>
                  <a:pt x="224" y="1115"/>
                </a:lnTo>
                <a:lnTo>
                  <a:pt x="209" y="1095"/>
                </a:lnTo>
                <a:lnTo>
                  <a:pt x="194" y="1102"/>
                </a:lnTo>
                <a:lnTo>
                  <a:pt x="190" y="1102"/>
                </a:lnTo>
                <a:lnTo>
                  <a:pt x="187" y="1097"/>
                </a:lnTo>
                <a:lnTo>
                  <a:pt x="174" y="1097"/>
                </a:lnTo>
                <a:lnTo>
                  <a:pt x="170" y="1091"/>
                </a:lnTo>
                <a:lnTo>
                  <a:pt x="170" y="1076"/>
                </a:lnTo>
                <a:lnTo>
                  <a:pt x="164" y="1067"/>
                </a:lnTo>
                <a:lnTo>
                  <a:pt x="157" y="1069"/>
                </a:lnTo>
                <a:lnTo>
                  <a:pt x="147" y="1064"/>
                </a:lnTo>
                <a:lnTo>
                  <a:pt x="145" y="1050"/>
                </a:lnTo>
                <a:lnTo>
                  <a:pt x="149" y="1047"/>
                </a:lnTo>
                <a:lnTo>
                  <a:pt x="149" y="1045"/>
                </a:lnTo>
                <a:lnTo>
                  <a:pt x="137" y="1026"/>
                </a:lnTo>
                <a:lnTo>
                  <a:pt x="110" y="1026"/>
                </a:lnTo>
                <a:lnTo>
                  <a:pt x="102" y="1037"/>
                </a:lnTo>
                <a:lnTo>
                  <a:pt x="98" y="1033"/>
                </a:lnTo>
                <a:lnTo>
                  <a:pt x="91" y="1004"/>
                </a:lnTo>
                <a:lnTo>
                  <a:pt x="87" y="996"/>
                </a:lnTo>
                <a:lnTo>
                  <a:pt x="91" y="990"/>
                </a:lnTo>
                <a:lnTo>
                  <a:pt x="105" y="994"/>
                </a:lnTo>
                <a:lnTo>
                  <a:pt x="116" y="985"/>
                </a:lnTo>
                <a:lnTo>
                  <a:pt x="116" y="977"/>
                </a:lnTo>
                <a:lnTo>
                  <a:pt x="114" y="977"/>
                </a:lnTo>
                <a:lnTo>
                  <a:pt x="112" y="971"/>
                </a:lnTo>
                <a:lnTo>
                  <a:pt x="108" y="968"/>
                </a:lnTo>
                <a:lnTo>
                  <a:pt x="98" y="971"/>
                </a:lnTo>
                <a:lnTo>
                  <a:pt x="98" y="960"/>
                </a:lnTo>
                <a:lnTo>
                  <a:pt x="89" y="953"/>
                </a:lnTo>
                <a:lnTo>
                  <a:pt x="79" y="930"/>
                </a:lnTo>
                <a:lnTo>
                  <a:pt x="81" y="914"/>
                </a:lnTo>
                <a:lnTo>
                  <a:pt x="79" y="908"/>
                </a:lnTo>
                <a:lnTo>
                  <a:pt x="79" y="895"/>
                </a:lnTo>
                <a:lnTo>
                  <a:pt x="65" y="886"/>
                </a:lnTo>
                <a:lnTo>
                  <a:pt x="48" y="891"/>
                </a:lnTo>
                <a:lnTo>
                  <a:pt x="51" y="884"/>
                </a:lnTo>
                <a:lnTo>
                  <a:pt x="46" y="879"/>
                </a:lnTo>
                <a:lnTo>
                  <a:pt x="25" y="876"/>
                </a:lnTo>
                <a:lnTo>
                  <a:pt x="25" y="873"/>
                </a:lnTo>
                <a:lnTo>
                  <a:pt x="23" y="854"/>
                </a:lnTo>
                <a:lnTo>
                  <a:pt x="19" y="843"/>
                </a:lnTo>
                <a:lnTo>
                  <a:pt x="13" y="840"/>
                </a:lnTo>
                <a:lnTo>
                  <a:pt x="15" y="824"/>
                </a:lnTo>
                <a:lnTo>
                  <a:pt x="9" y="811"/>
                </a:lnTo>
                <a:lnTo>
                  <a:pt x="9" y="810"/>
                </a:lnTo>
                <a:lnTo>
                  <a:pt x="15" y="799"/>
                </a:lnTo>
                <a:lnTo>
                  <a:pt x="13" y="792"/>
                </a:lnTo>
                <a:lnTo>
                  <a:pt x="11" y="788"/>
                </a:lnTo>
                <a:lnTo>
                  <a:pt x="9" y="778"/>
                </a:lnTo>
                <a:lnTo>
                  <a:pt x="4" y="775"/>
                </a:lnTo>
                <a:lnTo>
                  <a:pt x="0" y="751"/>
                </a:lnTo>
                <a:lnTo>
                  <a:pt x="15" y="747"/>
                </a:lnTo>
                <a:lnTo>
                  <a:pt x="23" y="729"/>
                </a:lnTo>
                <a:lnTo>
                  <a:pt x="23" y="717"/>
                </a:lnTo>
                <a:lnTo>
                  <a:pt x="40" y="703"/>
                </a:lnTo>
                <a:lnTo>
                  <a:pt x="63" y="703"/>
                </a:lnTo>
                <a:lnTo>
                  <a:pt x="54" y="693"/>
                </a:lnTo>
                <a:lnTo>
                  <a:pt x="27" y="687"/>
                </a:lnTo>
                <a:lnTo>
                  <a:pt x="25" y="674"/>
                </a:lnTo>
                <a:lnTo>
                  <a:pt x="30" y="679"/>
                </a:lnTo>
                <a:lnTo>
                  <a:pt x="30" y="666"/>
                </a:lnTo>
                <a:lnTo>
                  <a:pt x="11" y="671"/>
                </a:lnTo>
                <a:lnTo>
                  <a:pt x="56" y="622"/>
                </a:lnTo>
                <a:lnTo>
                  <a:pt x="87" y="568"/>
                </a:lnTo>
                <a:lnTo>
                  <a:pt x="87" y="549"/>
                </a:lnTo>
                <a:lnTo>
                  <a:pt x="75" y="532"/>
                </a:lnTo>
                <a:lnTo>
                  <a:pt x="65" y="515"/>
                </a:lnTo>
                <a:lnTo>
                  <a:pt x="70" y="483"/>
                </a:lnTo>
                <a:lnTo>
                  <a:pt x="60" y="472"/>
                </a:lnTo>
                <a:lnTo>
                  <a:pt x="60" y="455"/>
                </a:lnTo>
                <a:lnTo>
                  <a:pt x="54" y="453"/>
                </a:lnTo>
                <a:lnTo>
                  <a:pt x="54" y="428"/>
                </a:lnTo>
                <a:lnTo>
                  <a:pt x="60" y="400"/>
                </a:lnTo>
                <a:lnTo>
                  <a:pt x="42" y="332"/>
                </a:lnTo>
                <a:lnTo>
                  <a:pt x="58" y="294"/>
                </a:lnTo>
                <a:lnTo>
                  <a:pt x="46" y="260"/>
                </a:lnTo>
                <a:lnTo>
                  <a:pt x="30" y="243"/>
                </a:lnTo>
                <a:lnTo>
                  <a:pt x="32" y="215"/>
                </a:lnTo>
                <a:lnTo>
                  <a:pt x="30" y="212"/>
                </a:lnTo>
                <a:lnTo>
                  <a:pt x="40" y="199"/>
                </a:lnTo>
                <a:lnTo>
                  <a:pt x="60" y="176"/>
                </a:lnTo>
                <a:lnTo>
                  <a:pt x="63" y="161"/>
                </a:lnTo>
                <a:lnTo>
                  <a:pt x="75" y="166"/>
                </a:lnTo>
                <a:lnTo>
                  <a:pt x="75" y="152"/>
                </a:lnTo>
                <a:lnTo>
                  <a:pt x="91" y="161"/>
                </a:lnTo>
                <a:lnTo>
                  <a:pt x="93" y="152"/>
                </a:lnTo>
                <a:lnTo>
                  <a:pt x="98" y="152"/>
                </a:lnTo>
                <a:lnTo>
                  <a:pt x="96" y="142"/>
                </a:lnTo>
                <a:lnTo>
                  <a:pt x="121" y="155"/>
                </a:lnTo>
                <a:lnTo>
                  <a:pt x="116" y="166"/>
                </a:lnTo>
                <a:lnTo>
                  <a:pt x="102" y="155"/>
                </a:lnTo>
                <a:lnTo>
                  <a:pt x="98" y="166"/>
                </a:lnTo>
                <a:lnTo>
                  <a:pt x="119" y="176"/>
                </a:lnTo>
                <a:lnTo>
                  <a:pt x="116" y="183"/>
                </a:lnTo>
                <a:lnTo>
                  <a:pt x="122" y="178"/>
                </a:lnTo>
                <a:lnTo>
                  <a:pt x="126" y="191"/>
                </a:lnTo>
                <a:lnTo>
                  <a:pt x="178" y="193"/>
                </a:lnTo>
                <a:lnTo>
                  <a:pt x="230" y="251"/>
                </a:lnTo>
                <a:lnTo>
                  <a:pt x="260" y="262"/>
                </a:lnTo>
                <a:lnTo>
                  <a:pt x="281" y="292"/>
                </a:lnTo>
                <a:lnTo>
                  <a:pt x="283" y="316"/>
                </a:lnTo>
                <a:lnTo>
                  <a:pt x="290" y="320"/>
                </a:lnTo>
                <a:lnTo>
                  <a:pt x="286" y="341"/>
                </a:lnTo>
                <a:lnTo>
                  <a:pt x="262" y="371"/>
                </a:lnTo>
                <a:lnTo>
                  <a:pt x="238" y="382"/>
                </a:lnTo>
                <a:lnTo>
                  <a:pt x="149" y="357"/>
                </a:lnTo>
                <a:lnTo>
                  <a:pt x="147" y="347"/>
                </a:lnTo>
                <a:lnTo>
                  <a:pt x="128" y="344"/>
                </a:lnTo>
                <a:lnTo>
                  <a:pt x="108" y="320"/>
                </a:lnTo>
                <a:lnTo>
                  <a:pt x="98" y="325"/>
                </a:lnTo>
                <a:lnTo>
                  <a:pt x="155" y="395"/>
                </a:lnTo>
                <a:lnTo>
                  <a:pt x="154" y="422"/>
                </a:lnTo>
                <a:lnTo>
                  <a:pt x="147" y="428"/>
                </a:lnTo>
                <a:lnTo>
                  <a:pt x="157" y="453"/>
                </a:lnTo>
                <a:lnTo>
                  <a:pt x="157" y="467"/>
                </a:lnTo>
                <a:lnTo>
                  <a:pt x="154" y="477"/>
                </a:lnTo>
                <a:lnTo>
                  <a:pt x="172" y="482"/>
                </a:lnTo>
                <a:lnTo>
                  <a:pt x="185" y="501"/>
                </a:lnTo>
                <a:lnTo>
                  <a:pt x="211" y="513"/>
                </a:lnTo>
                <a:lnTo>
                  <a:pt x="225" y="508"/>
                </a:lnTo>
                <a:lnTo>
                  <a:pt x="220" y="477"/>
                </a:lnTo>
                <a:lnTo>
                  <a:pt x="208" y="482"/>
                </a:lnTo>
                <a:lnTo>
                  <a:pt x="194" y="463"/>
                </a:lnTo>
                <a:lnTo>
                  <a:pt x="190" y="453"/>
                </a:lnTo>
                <a:lnTo>
                  <a:pt x="199" y="436"/>
                </a:lnTo>
                <a:lnTo>
                  <a:pt x="227" y="455"/>
                </a:lnTo>
                <a:lnTo>
                  <a:pt x="222" y="460"/>
                </a:lnTo>
                <a:lnTo>
                  <a:pt x="224" y="467"/>
                </a:lnTo>
                <a:lnTo>
                  <a:pt x="232" y="458"/>
                </a:lnTo>
                <a:lnTo>
                  <a:pt x="279" y="477"/>
                </a:lnTo>
                <a:lnTo>
                  <a:pt x="260" y="428"/>
                </a:lnTo>
                <a:lnTo>
                  <a:pt x="259" y="412"/>
                </a:lnTo>
                <a:lnTo>
                  <a:pt x="292" y="385"/>
                </a:lnTo>
                <a:lnTo>
                  <a:pt x="309" y="359"/>
                </a:lnTo>
                <a:lnTo>
                  <a:pt x="335" y="373"/>
                </a:lnTo>
                <a:lnTo>
                  <a:pt x="331" y="385"/>
                </a:lnTo>
                <a:lnTo>
                  <a:pt x="339" y="381"/>
                </a:lnTo>
                <a:lnTo>
                  <a:pt x="346" y="395"/>
                </a:lnTo>
                <a:lnTo>
                  <a:pt x="346" y="371"/>
                </a:lnTo>
                <a:lnTo>
                  <a:pt x="354" y="332"/>
                </a:lnTo>
                <a:lnTo>
                  <a:pt x="339" y="311"/>
                </a:lnTo>
                <a:lnTo>
                  <a:pt x="346" y="284"/>
                </a:lnTo>
                <a:lnTo>
                  <a:pt x="346" y="248"/>
                </a:lnTo>
                <a:lnTo>
                  <a:pt x="329" y="226"/>
                </a:lnTo>
                <a:lnTo>
                  <a:pt x="379" y="238"/>
                </a:lnTo>
                <a:lnTo>
                  <a:pt x="391" y="258"/>
                </a:lnTo>
                <a:lnTo>
                  <a:pt x="395" y="279"/>
                </a:lnTo>
                <a:lnTo>
                  <a:pt x="370" y="286"/>
                </a:lnTo>
                <a:lnTo>
                  <a:pt x="362" y="303"/>
                </a:lnTo>
                <a:lnTo>
                  <a:pt x="382" y="340"/>
                </a:lnTo>
                <a:lnTo>
                  <a:pt x="393" y="338"/>
                </a:lnTo>
                <a:lnTo>
                  <a:pt x="395" y="352"/>
                </a:lnTo>
                <a:lnTo>
                  <a:pt x="417" y="330"/>
                </a:lnTo>
                <a:lnTo>
                  <a:pt x="417" y="318"/>
                </a:lnTo>
                <a:lnTo>
                  <a:pt x="424" y="297"/>
                </a:lnTo>
                <a:lnTo>
                  <a:pt x="499" y="238"/>
                </a:lnTo>
                <a:lnTo>
                  <a:pt x="506" y="237"/>
                </a:lnTo>
                <a:lnTo>
                  <a:pt x="513" y="248"/>
                </a:lnTo>
                <a:lnTo>
                  <a:pt x="517" y="237"/>
                </a:lnTo>
                <a:lnTo>
                  <a:pt x="513" y="231"/>
                </a:lnTo>
                <a:lnTo>
                  <a:pt x="521" y="221"/>
                </a:lnTo>
                <a:lnTo>
                  <a:pt x="527" y="231"/>
                </a:lnTo>
                <a:lnTo>
                  <a:pt x="532" y="229"/>
                </a:lnTo>
                <a:lnTo>
                  <a:pt x="529" y="219"/>
                </a:lnTo>
                <a:lnTo>
                  <a:pt x="534" y="212"/>
                </a:lnTo>
                <a:lnTo>
                  <a:pt x="556" y="207"/>
                </a:lnTo>
                <a:lnTo>
                  <a:pt x="539" y="215"/>
                </a:lnTo>
                <a:lnTo>
                  <a:pt x="548" y="219"/>
                </a:lnTo>
                <a:lnTo>
                  <a:pt x="544" y="231"/>
                </a:lnTo>
                <a:lnTo>
                  <a:pt x="546" y="248"/>
                </a:lnTo>
                <a:lnTo>
                  <a:pt x="560" y="260"/>
                </a:lnTo>
                <a:lnTo>
                  <a:pt x="574" y="234"/>
                </a:lnTo>
                <a:lnTo>
                  <a:pt x="614" y="237"/>
                </a:lnTo>
                <a:lnTo>
                  <a:pt x="645" y="202"/>
                </a:lnTo>
                <a:lnTo>
                  <a:pt x="658" y="224"/>
                </a:lnTo>
                <a:lnTo>
                  <a:pt x="651" y="240"/>
                </a:lnTo>
                <a:lnTo>
                  <a:pt x="659" y="248"/>
                </a:lnTo>
                <a:lnTo>
                  <a:pt x="668" y="238"/>
                </a:lnTo>
                <a:lnTo>
                  <a:pt x="666" y="224"/>
                </a:lnTo>
                <a:lnTo>
                  <a:pt x="684" y="212"/>
                </a:lnTo>
                <a:lnTo>
                  <a:pt x="689" y="196"/>
                </a:lnTo>
                <a:lnTo>
                  <a:pt x="674" y="164"/>
                </a:lnTo>
                <a:lnTo>
                  <a:pt x="693" y="147"/>
                </a:lnTo>
                <a:lnTo>
                  <a:pt x="750" y="169"/>
                </a:lnTo>
                <a:lnTo>
                  <a:pt x="810" y="217"/>
                </a:lnTo>
                <a:lnTo>
                  <a:pt x="835" y="256"/>
                </a:lnTo>
                <a:lnTo>
                  <a:pt x="851" y="215"/>
                </a:lnTo>
                <a:lnTo>
                  <a:pt x="839" y="205"/>
                </a:lnTo>
                <a:lnTo>
                  <a:pt x="831" y="178"/>
                </a:lnTo>
                <a:lnTo>
                  <a:pt x="832" y="171"/>
                </a:lnTo>
                <a:lnTo>
                  <a:pt x="806" y="164"/>
                </a:lnTo>
                <a:lnTo>
                  <a:pt x="808" y="136"/>
                </a:lnTo>
                <a:lnTo>
                  <a:pt x="816" y="130"/>
                </a:lnTo>
                <a:lnTo>
                  <a:pt x="813" y="116"/>
                </a:lnTo>
                <a:lnTo>
                  <a:pt x="818" y="87"/>
                </a:lnTo>
                <a:lnTo>
                  <a:pt x="800" y="79"/>
                </a:lnTo>
                <a:lnTo>
                  <a:pt x="810" y="63"/>
                </a:lnTo>
                <a:lnTo>
                  <a:pt x="802" y="63"/>
                </a:lnTo>
                <a:lnTo>
                  <a:pt x="806" y="46"/>
                </a:lnTo>
                <a:lnTo>
                  <a:pt x="837" y="8"/>
                </a:lnTo>
                <a:lnTo>
                  <a:pt x="839" y="0"/>
                </a:lnTo>
                <a:lnTo>
                  <a:pt x="837" y="8"/>
                </a:lnTo>
                <a:lnTo>
                  <a:pt x="806" y="46"/>
                </a:lnTo>
                <a:lnTo>
                  <a:pt x="802" y="63"/>
                </a:lnTo>
                <a:lnTo>
                  <a:pt x="810" y="63"/>
                </a:lnTo>
                <a:lnTo>
                  <a:pt x="800" y="79"/>
                </a:lnTo>
                <a:lnTo>
                  <a:pt x="818" y="87"/>
                </a:lnTo>
                <a:lnTo>
                  <a:pt x="813" y="116"/>
                </a:lnTo>
                <a:lnTo>
                  <a:pt x="816" y="130"/>
                </a:lnTo>
                <a:lnTo>
                  <a:pt x="808" y="136"/>
                </a:lnTo>
                <a:lnTo>
                  <a:pt x="806" y="164"/>
                </a:lnTo>
                <a:lnTo>
                  <a:pt x="832" y="171"/>
                </a:lnTo>
                <a:lnTo>
                  <a:pt x="831" y="178"/>
                </a:lnTo>
                <a:lnTo>
                  <a:pt x="839" y="205"/>
                </a:lnTo>
                <a:lnTo>
                  <a:pt x="851" y="215"/>
                </a:lnTo>
                <a:lnTo>
                  <a:pt x="835" y="256"/>
                </a:lnTo>
                <a:lnTo>
                  <a:pt x="810" y="217"/>
                </a:lnTo>
                <a:lnTo>
                  <a:pt x="750" y="169"/>
                </a:lnTo>
                <a:lnTo>
                  <a:pt x="693" y="147"/>
                </a:lnTo>
                <a:lnTo>
                  <a:pt x="674" y="164"/>
                </a:lnTo>
                <a:lnTo>
                  <a:pt x="689" y="196"/>
                </a:lnTo>
                <a:lnTo>
                  <a:pt x="684" y="212"/>
                </a:lnTo>
                <a:lnTo>
                  <a:pt x="666" y="224"/>
                </a:lnTo>
                <a:lnTo>
                  <a:pt x="668" y="238"/>
                </a:lnTo>
                <a:lnTo>
                  <a:pt x="659" y="248"/>
                </a:lnTo>
                <a:lnTo>
                  <a:pt x="651" y="240"/>
                </a:lnTo>
                <a:lnTo>
                  <a:pt x="658" y="224"/>
                </a:lnTo>
                <a:lnTo>
                  <a:pt x="645" y="202"/>
                </a:lnTo>
                <a:lnTo>
                  <a:pt x="614" y="237"/>
                </a:lnTo>
                <a:lnTo>
                  <a:pt x="574" y="234"/>
                </a:lnTo>
                <a:lnTo>
                  <a:pt x="560" y="260"/>
                </a:lnTo>
                <a:lnTo>
                  <a:pt x="546" y="248"/>
                </a:lnTo>
                <a:lnTo>
                  <a:pt x="544" y="231"/>
                </a:lnTo>
                <a:lnTo>
                  <a:pt x="548" y="219"/>
                </a:lnTo>
                <a:lnTo>
                  <a:pt x="539" y="215"/>
                </a:lnTo>
                <a:lnTo>
                  <a:pt x="556" y="207"/>
                </a:lnTo>
                <a:lnTo>
                  <a:pt x="534" y="212"/>
                </a:lnTo>
                <a:lnTo>
                  <a:pt x="529" y="219"/>
                </a:lnTo>
                <a:lnTo>
                  <a:pt x="532" y="229"/>
                </a:lnTo>
                <a:lnTo>
                  <a:pt x="527" y="231"/>
                </a:lnTo>
                <a:lnTo>
                  <a:pt x="521" y="221"/>
                </a:lnTo>
                <a:lnTo>
                  <a:pt x="513" y="231"/>
                </a:lnTo>
                <a:lnTo>
                  <a:pt x="517" y="237"/>
                </a:lnTo>
                <a:lnTo>
                  <a:pt x="513" y="248"/>
                </a:lnTo>
                <a:lnTo>
                  <a:pt x="506" y="237"/>
                </a:lnTo>
                <a:lnTo>
                  <a:pt x="499" y="238"/>
                </a:lnTo>
                <a:lnTo>
                  <a:pt x="424" y="297"/>
                </a:lnTo>
                <a:lnTo>
                  <a:pt x="417" y="318"/>
                </a:lnTo>
                <a:lnTo>
                  <a:pt x="417" y="330"/>
                </a:lnTo>
                <a:lnTo>
                  <a:pt x="395" y="352"/>
                </a:lnTo>
                <a:lnTo>
                  <a:pt x="393" y="338"/>
                </a:lnTo>
                <a:lnTo>
                  <a:pt x="382" y="340"/>
                </a:lnTo>
                <a:lnTo>
                  <a:pt x="362" y="303"/>
                </a:lnTo>
                <a:lnTo>
                  <a:pt x="370" y="286"/>
                </a:lnTo>
                <a:lnTo>
                  <a:pt x="395" y="279"/>
                </a:lnTo>
                <a:lnTo>
                  <a:pt x="391" y="258"/>
                </a:lnTo>
                <a:lnTo>
                  <a:pt x="379" y="238"/>
                </a:lnTo>
                <a:lnTo>
                  <a:pt x="329" y="226"/>
                </a:lnTo>
                <a:lnTo>
                  <a:pt x="346" y="248"/>
                </a:lnTo>
                <a:lnTo>
                  <a:pt x="346" y="284"/>
                </a:lnTo>
                <a:lnTo>
                  <a:pt x="339" y="311"/>
                </a:lnTo>
                <a:lnTo>
                  <a:pt x="354" y="332"/>
                </a:lnTo>
                <a:lnTo>
                  <a:pt x="346" y="371"/>
                </a:lnTo>
                <a:lnTo>
                  <a:pt x="346" y="395"/>
                </a:lnTo>
                <a:lnTo>
                  <a:pt x="339" y="381"/>
                </a:lnTo>
                <a:lnTo>
                  <a:pt x="331" y="385"/>
                </a:lnTo>
                <a:lnTo>
                  <a:pt x="335" y="373"/>
                </a:lnTo>
                <a:lnTo>
                  <a:pt x="309" y="359"/>
                </a:lnTo>
                <a:lnTo>
                  <a:pt x="292" y="385"/>
                </a:lnTo>
                <a:lnTo>
                  <a:pt x="259" y="412"/>
                </a:lnTo>
                <a:lnTo>
                  <a:pt x="260" y="428"/>
                </a:lnTo>
                <a:lnTo>
                  <a:pt x="279" y="477"/>
                </a:lnTo>
                <a:lnTo>
                  <a:pt x="232" y="458"/>
                </a:lnTo>
                <a:lnTo>
                  <a:pt x="224" y="467"/>
                </a:lnTo>
                <a:lnTo>
                  <a:pt x="222" y="460"/>
                </a:lnTo>
                <a:lnTo>
                  <a:pt x="227" y="455"/>
                </a:lnTo>
                <a:lnTo>
                  <a:pt x="199" y="436"/>
                </a:lnTo>
                <a:lnTo>
                  <a:pt x="190" y="453"/>
                </a:lnTo>
                <a:lnTo>
                  <a:pt x="194" y="463"/>
                </a:lnTo>
                <a:lnTo>
                  <a:pt x="208" y="482"/>
                </a:lnTo>
                <a:lnTo>
                  <a:pt x="220" y="477"/>
                </a:lnTo>
                <a:lnTo>
                  <a:pt x="225" y="508"/>
                </a:lnTo>
                <a:lnTo>
                  <a:pt x="211" y="513"/>
                </a:lnTo>
                <a:lnTo>
                  <a:pt x="185" y="501"/>
                </a:lnTo>
                <a:lnTo>
                  <a:pt x="172" y="482"/>
                </a:lnTo>
                <a:lnTo>
                  <a:pt x="154" y="477"/>
                </a:lnTo>
                <a:lnTo>
                  <a:pt x="157" y="467"/>
                </a:lnTo>
                <a:lnTo>
                  <a:pt x="157" y="453"/>
                </a:lnTo>
                <a:lnTo>
                  <a:pt x="147" y="428"/>
                </a:lnTo>
                <a:lnTo>
                  <a:pt x="154" y="422"/>
                </a:lnTo>
                <a:lnTo>
                  <a:pt x="155" y="395"/>
                </a:lnTo>
                <a:lnTo>
                  <a:pt x="98" y="325"/>
                </a:lnTo>
                <a:lnTo>
                  <a:pt x="108" y="320"/>
                </a:lnTo>
                <a:lnTo>
                  <a:pt x="128" y="344"/>
                </a:lnTo>
                <a:lnTo>
                  <a:pt x="147" y="347"/>
                </a:lnTo>
                <a:lnTo>
                  <a:pt x="149" y="357"/>
                </a:lnTo>
                <a:lnTo>
                  <a:pt x="238" y="382"/>
                </a:lnTo>
                <a:lnTo>
                  <a:pt x="262" y="371"/>
                </a:lnTo>
                <a:lnTo>
                  <a:pt x="286" y="341"/>
                </a:lnTo>
                <a:lnTo>
                  <a:pt x="290" y="320"/>
                </a:lnTo>
                <a:lnTo>
                  <a:pt x="283" y="316"/>
                </a:lnTo>
                <a:lnTo>
                  <a:pt x="281" y="292"/>
                </a:lnTo>
                <a:lnTo>
                  <a:pt x="260" y="262"/>
                </a:lnTo>
                <a:lnTo>
                  <a:pt x="230" y="251"/>
                </a:lnTo>
                <a:lnTo>
                  <a:pt x="178" y="193"/>
                </a:lnTo>
                <a:lnTo>
                  <a:pt x="126" y="191"/>
                </a:lnTo>
                <a:lnTo>
                  <a:pt x="122" y="178"/>
                </a:lnTo>
                <a:lnTo>
                  <a:pt x="116" y="183"/>
                </a:lnTo>
                <a:lnTo>
                  <a:pt x="119" y="176"/>
                </a:lnTo>
                <a:lnTo>
                  <a:pt x="98" y="166"/>
                </a:lnTo>
                <a:lnTo>
                  <a:pt x="102" y="155"/>
                </a:lnTo>
                <a:lnTo>
                  <a:pt x="116" y="166"/>
                </a:lnTo>
                <a:lnTo>
                  <a:pt x="121" y="155"/>
                </a:lnTo>
                <a:lnTo>
                  <a:pt x="96" y="142"/>
                </a:lnTo>
                <a:lnTo>
                  <a:pt x="98" y="152"/>
                </a:lnTo>
                <a:lnTo>
                  <a:pt x="93" y="152"/>
                </a:lnTo>
                <a:lnTo>
                  <a:pt x="91" y="161"/>
                </a:lnTo>
                <a:lnTo>
                  <a:pt x="75" y="152"/>
                </a:lnTo>
                <a:lnTo>
                  <a:pt x="75" y="166"/>
                </a:lnTo>
                <a:lnTo>
                  <a:pt x="63" y="161"/>
                </a:lnTo>
                <a:lnTo>
                  <a:pt x="60" y="176"/>
                </a:lnTo>
                <a:lnTo>
                  <a:pt x="40" y="199"/>
                </a:lnTo>
                <a:lnTo>
                  <a:pt x="30" y="212"/>
                </a:lnTo>
                <a:lnTo>
                  <a:pt x="32" y="215"/>
                </a:lnTo>
                <a:lnTo>
                  <a:pt x="30" y="243"/>
                </a:lnTo>
                <a:lnTo>
                  <a:pt x="46" y="260"/>
                </a:lnTo>
                <a:lnTo>
                  <a:pt x="58" y="294"/>
                </a:lnTo>
                <a:lnTo>
                  <a:pt x="42" y="332"/>
                </a:lnTo>
                <a:lnTo>
                  <a:pt x="60" y="400"/>
                </a:lnTo>
                <a:lnTo>
                  <a:pt x="54" y="428"/>
                </a:lnTo>
                <a:lnTo>
                  <a:pt x="54" y="453"/>
                </a:lnTo>
                <a:lnTo>
                  <a:pt x="60" y="455"/>
                </a:lnTo>
                <a:lnTo>
                  <a:pt x="60" y="472"/>
                </a:lnTo>
                <a:lnTo>
                  <a:pt x="70" y="483"/>
                </a:lnTo>
                <a:lnTo>
                  <a:pt x="65" y="515"/>
                </a:lnTo>
                <a:lnTo>
                  <a:pt x="75" y="532"/>
                </a:lnTo>
                <a:lnTo>
                  <a:pt x="87" y="549"/>
                </a:lnTo>
                <a:lnTo>
                  <a:pt x="87" y="568"/>
                </a:lnTo>
                <a:lnTo>
                  <a:pt x="56" y="622"/>
                </a:lnTo>
                <a:lnTo>
                  <a:pt x="11" y="671"/>
                </a:lnTo>
                <a:lnTo>
                  <a:pt x="30" y="666"/>
                </a:lnTo>
                <a:lnTo>
                  <a:pt x="30" y="679"/>
                </a:lnTo>
                <a:lnTo>
                  <a:pt x="25" y="674"/>
                </a:lnTo>
                <a:lnTo>
                  <a:pt x="27" y="687"/>
                </a:lnTo>
                <a:lnTo>
                  <a:pt x="54" y="693"/>
                </a:lnTo>
                <a:lnTo>
                  <a:pt x="63" y="703"/>
                </a:lnTo>
                <a:lnTo>
                  <a:pt x="40" y="703"/>
                </a:lnTo>
                <a:lnTo>
                  <a:pt x="23" y="717"/>
                </a:lnTo>
                <a:lnTo>
                  <a:pt x="23" y="729"/>
                </a:lnTo>
                <a:lnTo>
                  <a:pt x="15" y="747"/>
                </a:lnTo>
                <a:lnTo>
                  <a:pt x="0" y="751"/>
                </a:lnTo>
                <a:lnTo>
                  <a:pt x="4" y="775"/>
                </a:lnTo>
                <a:lnTo>
                  <a:pt x="9" y="778"/>
                </a:lnTo>
                <a:lnTo>
                  <a:pt x="11" y="788"/>
                </a:lnTo>
                <a:lnTo>
                  <a:pt x="13" y="792"/>
                </a:lnTo>
                <a:lnTo>
                  <a:pt x="15" y="799"/>
                </a:lnTo>
                <a:lnTo>
                  <a:pt x="9" y="810"/>
                </a:lnTo>
                <a:lnTo>
                  <a:pt x="9" y="811"/>
                </a:lnTo>
                <a:lnTo>
                  <a:pt x="15" y="824"/>
                </a:lnTo>
                <a:lnTo>
                  <a:pt x="13" y="840"/>
                </a:lnTo>
                <a:lnTo>
                  <a:pt x="19" y="843"/>
                </a:lnTo>
                <a:lnTo>
                  <a:pt x="23" y="854"/>
                </a:lnTo>
                <a:lnTo>
                  <a:pt x="25" y="873"/>
                </a:lnTo>
                <a:lnTo>
                  <a:pt x="25" y="876"/>
                </a:lnTo>
                <a:lnTo>
                  <a:pt x="46" y="879"/>
                </a:lnTo>
                <a:lnTo>
                  <a:pt x="51" y="884"/>
                </a:lnTo>
                <a:lnTo>
                  <a:pt x="48" y="891"/>
                </a:lnTo>
                <a:lnTo>
                  <a:pt x="65" y="886"/>
                </a:lnTo>
                <a:lnTo>
                  <a:pt x="79" y="895"/>
                </a:lnTo>
                <a:lnTo>
                  <a:pt x="79" y="908"/>
                </a:lnTo>
                <a:lnTo>
                  <a:pt x="81" y="914"/>
                </a:lnTo>
                <a:lnTo>
                  <a:pt x="79" y="930"/>
                </a:lnTo>
                <a:lnTo>
                  <a:pt x="89" y="953"/>
                </a:lnTo>
                <a:lnTo>
                  <a:pt x="98" y="960"/>
                </a:lnTo>
                <a:lnTo>
                  <a:pt x="98" y="971"/>
                </a:lnTo>
                <a:lnTo>
                  <a:pt x="108" y="968"/>
                </a:lnTo>
                <a:lnTo>
                  <a:pt x="112" y="971"/>
                </a:lnTo>
                <a:lnTo>
                  <a:pt x="114" y="977"/>
                </a:lnTo>
                <a:lnTo>
                  <a:pt x="116" y="977"/>
                </a:lnTo>
                <a:lnTo>
                  <a:pt x="116" y="985"/>
                </a:lnTo>
                <a:lnTo>
                  <a:pt x="105" y="994"/>
                </a:lnTo>
                <a:lnTo>
                  <a:pt x="91" y="990"/>
                </a:lnTo>
                <a:lnTo>
                  <a:pt x="87" y="996"/>
                </a:lnTo>
                <a:lnTo>
                  <a:pt x="91" y="1004"/>
                </a:lnTo>
                <a:lnTo>
                  <a:pt x="98" y="1033"/>
                </a:lnTo>
                <a:lnTo>
                  <a:pt x="102" y="1037"/>
                </a:lnTo>
                <a:lnTo>
                  <a:pt x="110" y="1026"/>
                </a:lnTo>
                <a:lnTo>
                  <a:pt x="137" y="1026"/>
                </a:lnTo>
                <a:lnTo>
                  <a:pt x="149" y="1045"/>
                </a:lnTo>
                <a:lnTo>
                  <a:pt x="149" y="1047"/>
                </a:lnTo>
                <a:lnTo>
                  <a:pt x="145" y="1050"/>
                </a:lnTo>
                <a:lnTo>
                  <a:pt x="147" y="1064"/>
                </a:lnTo>
                <a:lnTo>
                  <a:pt x="157" y="1069"/>
                </a:lnTo>
                <a:lnTo>
                  <a:pt x="164" y="1067"/>
                </a:lnTo>
                <a:lnTo>
                  <a:pt x="170" y="1076"/>
                </a:lnTo>
                <a:lnTo>
                  <a:pt x="170" y="1091"/>
                </a:lnTo>
                <a:lnTo>
                  <a:pt x="174" y="1097"/>
                </a:lnTo>
                <a:lnTo>
                  <a:pt x="187" y="1097"/>
                </a:lnTo>
                <a:lnTo>
                  <a:pt x="190" y="1102"/>
                </a:lnTo>
                <a:lnTo>
                  <a:pt x="194" y="1102"/>
                </a:lnTo>
                <a:lnTo>
                  <a:pt x="209" y="1095"/>
                </a:lnTo>
                <a:lnTo>
                  <a:pt x="224" y="1115"/>
                </a:lnTo>
                <a:lnTo>
                  <a:pt x="230" y="1113"/>
                </a:lnTo>
                <a:lnTo>
                  <a:pt x="241" y="1119"/>
                </a:lnTo>
                <a:lnTo>
                  <a:pt x="246" y="1116"/>
                </a:lnTo>
                <a:lnTo>
                  <a:pt x="267" y="1129"/>
                </a:lnTo>
                <a:lnTo>
                  <a:pt x="265" y="1132"/>
                </a:lnTo>
                <a:lnTo>
                  <a:pt x="267" y="1141"/>
                </a:lnTo>
                <a:lnTo>
                  <a:pt x="265" y="1146"/>
                </a:lnTo>
                <a:lnTo>
                  <a:pt x="259" y="1148"/>
                </a:lnTo>
                <a:lnTo>
                  <a:pt x="265" y="1156"/>
                </a:lnTo>
                <a:lnTo>
                  <a:pt x="259" y="1160"/>
                </a:lnTo>
                <a:lnTo>
                  <a:pt x="259" y="1173"/>
                </a:lnTo>
                <a:lnTo>
                  <a:pt x="262" y="1175"/>
                </a:lnTo>
                <a:lnTo>
                  <a:pt x="259" y="1192"/>
                </a:lnTo>
                <a:lnTo>
                  <a:pt x="246" y="1192"/>
                </a:lnTo>
                <a:lnTo>
                  <a:pt x="242" y="1189"/>
                </a:lnTo>
                <a:lnTo>
                  <a:pt x="236" y="1197"/>
                </a:lnTo>
                <a:lnTo>
                  <a:pt x="230" y="1198"/>
                </a:lnTo>
                <a:lnTo>
                  <a:pt x="227" y="1206"/>
                </a:lnTo>
                <a:lnTo>
                  <a:pt x="227" y="1217"/>
                </a:lnTo>
                <a:lnTo>
                  <a:pt x="244" y="1214"/>
                </a:lnTo>
                <a:lnTo>
                  <a:pt x="248" y="1220"/>
                </a:lnTo>
                <a:lnTo>
                  <a:pt x="230" y="1228"/>
                </a:lnTo>
                <a:lnTo>
                  <a:pt x="232" y="1233"/>
                </a:lnTo>
                <a:lnTo>
                  <a:pt x="217" y="1233"/>
                </a:lnTo>
                <a:lnTo>
                  <a:pt x="215" y="1238"/>
                </a:lnTo>
                <a:lnTo>
                  <a:pt x="232" y="1252"/>
                </a:lnTo>
                <a:lnTo>
                  <a:pt x="220" y="1257"/>
                </a:lnTo>
                <a:lnTo>
                  <a:pt x="209" y="1276"/>
                </a:lnTo>
                <a:lnTo>
                  <a:pt x="199" y="1276"/>
                </a:lnTo>
                <a:lnTo>
                  <a:pt x="194" y="1283"/>
                </a:lnTo>
                <a:lnTo>
                  <a:pt x="209" y="1299"/>
                </a:lnTo>
                <a:lnTo>
                  <a:pt x="213" y="1299"/>
                </a:lnTo>
                <a:lnTo>
                  <a:pt x="236" y="1317"/>
                </a:lnTo>
                <a:lnTo>
                  <a:pt x="259" y="1339"/>
                </a:lnTo>
                <a:lnTo>
                  <a:pt x="276" y="1336"/>
                </a:lnTo>
                <a:lnTo>
                  <a:pt x="298" y="1345"/>
                </a:lnTo>
                <a:lnTo>
                  <a:pt x="323" y="1348"/>
                </a:lnTo>
                <a:lnTo>
                  <a:pt x="344" y="1365"/>
                </a:lnTo>
                <a:lnTo>
                  <a:pt x="358" y="1359"/>
                </a:lnTo>
                <a:lnTo>
                  <a:pt x="368" y="1362"/>
                </a:lnTo>
                <a:lnTo>
                  <a:pt x="379" y="1367"/>
                </a:lnTo>
                <a:lnTo>
                  <a:pt x="379" y="1377"/>
                </a:lnTo>
                <a:lnTo>
                  <a:pt x="393" y="1386"/>
                </a:lnTo>
                <a:lnTo>
                  <a:pt x="407" y="1399"/>
                </a:lnTo>
                <a:lnTo>
                  <a:pt x="410" y="1408"/>
                </a:lnTo>
                <a:lnTo>
                  <a:pt x="422" y="1408"/>
                </a:lnTo>
                <a:lnTo>
                  <a:pt x="433" y="1391"/>
                </a:lnTo>
                <a:lnTo>
                  <a:pt x="431" y="1389"/>
                </a:lnTo>
                <a:lnTo>
                  <a:pt x="414" y="1353"/>
                </a:lnTo>
                <a:lnTo>
                  <a:pt x="416" y="1326"/>
                </a:lnTo>
                <a:lnTo>
                  <a:pt x="414" y="1336"/>
                </a:lnTo>
                <a:lnTo>
                  <a:pt x="405" y="1317"/>
                </a:lnTo>
                <a:lnTo>
                  <a:pt x="395" y="1304"/>
                </a:lnTo>
                <a:lnTo>
                  <a:pt x="410" y="1280"/>
                </a:lnTo>
                <a:lnTo>
                  <a:pt x="412" y="1263"/>
                </a:lnTo>
                <a:lnTo>
                  <a:pt x="414" y="1266"/>
                </a:lnTo>
                <a:lnTo>
                  <a:pt x="416" y="1252"/>
                </a:lnTo>
                <a:lnTo>
                  <a:pt x="414" y="1244"/>
                </a:lnTo>
                <a:lnTo>
                  <a:pt x="420" y="1247"/>
                </a:lnTo>
                <a:lnTo>
                  <a:pt x="426" y="1261"/>
                </a:lnTo>
                <a:lnTo>
                  <a:pt x="436" y="1247"/>
                </a:lnTo>
                <a:lnTo>
                  <a:pt x="445" y="1244"/>
                </a:lnTo>
                <a:lnTo>
                  <a:pt x="436" y="1238"/>
                </a:lnTo>
                <a:lnTo>
                  <a:pt x="433" y="1235"/>
                </a:lnTo>
                <a:lnTo>
                  <a:pt x="434" y="1230"/>
                </a:lnTo>
                <a:lnTo>
                  <a:pt x="445" y="1230"/>
                </a:lnTo>
                <a:lnTo>
                  <a:pt x="436" y="1206"/>
                </a:lnTo>
                <a:lnTo>
                  <a:pt x="431" y="1194"/>
                </a:lnTo>
                <a:lnTo>
                  <a:pt x="414" y="1192"/>
                </a:lnTo>
                <a:lnTo>
                  <a:pt x="414" y="1197"/>
                </a:lnTo>
                <a:lnTo>
                  <a:pt x="410" y="1192"/>
                </a:lnTo>
                <a:lnTo>
                  <a:pt x="405" y="1175"/>
                </a:lnTo>
                <a:lnTo>
                  <a:pt x="395" y="1170"/>
                </a:lnTo>
                <a:lnTo>
                  <a:pt x="399" y="1154"/>
                </a:lnTo>
                <a:lnTo>
                  <a:pt x="407" y="1146"/>
                </a:lnTo>
                <a:lnTo>
                  <a:pt x="401" y="1138"/>
                </a:lnTo>
                <a:lnTo>
                  <a:pt x="405" y="1116"/>
                </a:lnTo>
                <a:lnTo>
                  <a:pt x="412" y="1113"/>
                </a:lnTo>
                <a:lnTo>
                  <a:pt x="416" y="1095"/>
                </a:lnTo>
                <a:lnTo>
                  <a:pt x="434" y="1122"/>
                </a:lnTo>
                <a:lnTo>
                  <a:pt x="443" y="1115"/>
                </a:lnTo>
                <a:lnTo>
                  <a:pt x="436" y="1091"/>
                </a:lnTo>
                <a:lnTo>
                  <a:pt x="443" y="1091"/>
                </a:lnTo>
                <a:lnTo>
                  <a:pt x="452" y="1083"/>
                </a:lnTo>
                <a:lnTo>
                  <a:pt x="455" y="1074"/>
                </a:lnTo>
                <a:lnTo>
                  <a:pt x="471" y="1067"/>
                </a:lnTo>
                <a:lnTo>
                  <a:pt x="480" y="1052"/>
                </a:lnTo>
                <a:lnTo>
                  <a:pt x="492" y="1050"/>
                </a:lnTo>
                <a:lnTo>
                  <a:pt x="494" y="1056"/>
                </a:lnTo>
                <a:lnTo>
                  <a:pt x="499" y="1056"/>
                </a:lnTo>
                <a:lnTo>
                  <a:pt x="501" y="1059"/>
                </a:lnTo>
                <a:lnTo>
                  <a:pt x="504" y="1050"/>
                </a:lnTo>
                <a:lnTo>
                  <a:pt x="511" y="1047"/>
                </a:lnTo>
                <a:lnTo>
                  <a:pt x="515" y="1047"/>
                </a:lnTo>
                <a:lnTo>
                  <a:pt x="519" y="1056"/>
                </a:lnTo>
                <a:lnTo>
                  <a:pt x="537" y="1056"/>
                </a:lnTo>
                <a:lnTo>
                  <a:pt x="556" y="1083"/>
                </a:lnTo>
                <a:lnTo>
                  <a:pt x="558" y="1093"/>
                </a:lnTo>
                <a:lnTo>
                  <a:pt x="562" y="1093"/>
                </a:lnTo>
                <a:lnTo>
                  <a:pt x="562" y="1076"/>
                </a:lnTo>
                <a:lnTo>
                  <a:pt x="564" y="1076"/>
                </a:lnTo>
                <a:lnTo>
                  <a:pt x="571" y="1086"/>
                </a:lnTo>
                <a:lnTo>
                  <a:pt x="583" y="1093"/>
                </a:lnTo>
                <a:lnTo>
                  <a:pt x="597" y="1078"/>
                </a:lnTo>
                <a:lnTo>
                  <a:pt x="604" y="1078"/>
                </a:lnTo>
                <a:lnTo>
                  <a:pt x="604" y="1076"/>
                </a:lnTo>
                <a:lnTo>
                  <a:pt x="612" y="1074"/>
                </a:lnTo>
                <a:lnTo>
                  <a:pt x="618" y="1081"/>
                </a:lnTo>
                <a:lnTo>
                  <a:pt x="626" y="1074"/>
                </a:lnTo>
                <a:lnTo>
                  <a:pt x="635" y="1074"/>
                </a:lnTo>
                <a:lnTo>
                  <a:pt x="639" y="1074"/>
                </a:lnTo>
                <a:lnTo>
                  <a:pt x="645" y="1091"/>
                </a:lnTo>
                <a:lnTo>
                  <a:pt x="658" y="1091"/>
                </a:lnTo>
                <a:lnTo>
                  <a:pt x="659" y="1095"/>
                </a:lnTo>
                <a:lnTo>
                  <a:pt x="666" y="1095"/>
                </a:lnTo>
                <a:lnTo>
                  <a:pt x="672" y="1083"/>
                </a:lnTo>
                <a:lnTo>
                  <a:pt x="682" y="1091"/>
                </a:lnTo>
                <a:lnTo>
                  <a:pt x="698" y="1086"/>
                </a:lnTo>
                <a:lnTo>
                  <a:pt x="703" y="1064"/>
                </a:lnTo>
                <a:lnTo>
                  <a:pt x="691" y="1059"/>
                </a:lnTo>
                <a:lnTo>
                  <a:pt x="686" y="1054"/>
                </a:lnTo>
                <a:lnTo>
                  <a:pt x="678" y="1052"/>
                </a:lnTo>
                <a:lnTo>
                  <a:pt x="677" y="1045"/>
                </a:lnTo>
                <a:lnTo>
                  <a:pt x="670" y="1042"/>
                </a:lnTo>
                <a:lnTo>
                  <a:pt x="670" y="1040"/>
                </a:lnTo>
                <a:lnTo>
                  <a:pt x="689" y="1028"/>
                </a:lnTo>
                <a:lnTo>
                  <a:pt x="691" y="1021"/>
                </a:lnTo>
                <a:lnTo>
                  <a:pt x="684" y="1012"/>
                </a:lnTo>
                <a:lnTo>
                  <a:pt x="693" y="1001"/>
                </a:lnTo>
                <a:lnTo>
                  <a:pt x="709" y="1001"/>
                </a:lnTo>
                <a:lnTo>
                  <a:pt x="713" y="999"/>
                </a:lnTo>
                <a:lnTo>
                  <a:pt x="707" y="992"/>
                </a:lnTo>
                <a:lnTo>
                  <a:pt x="694" y="990"/>
                </a:lnTo>
                <a:lnTo>
                  <a:pt x="694" y="982"/>
                </a:lnTo>
                <a:lnTo>
                  <a:pt x="701" y="980"/>
                </a:lnTo>
                <a:lnTo>
                  <a:pt x="698" y="977"/>
                </a:lnTo>
                <a:lnTo>
                  <a:pt x="691" y="977"/>
                </a:lnTo>
                <a:lnTo>
                  <a:pt x="694" y="968"/>
                </a:lnTo>
                <a:lnTo>
                  <a:pt x="691" y="963"/>
                </a:lnTo>
                <a:lnTo>
                  <a:pt x="698" y="960"/>
                </a:lnTo>
                <a:lnTo>
                  <a:pt x="701" y="963"/>
                </a:lnTo>
                <a:lnTo>
                  <a:pt x="719" y="963"/>
                </a:lnTo>
                <a:lnTo>
                  <a:pt x="722" y="966"/>
                </a:lnTo>
                <a:lnTo>
                  <a:pt x="724" y="960"/>
                </a:lnTo>
                <a:lnTo>
                  <a:pt x="734" y="960"/>
                </a:lnTo>
                <a:lnTo>
                  <a:pt x="745" y="951"/>
                </a:lnTo>
                <a:lnTo>
                  <a:pt x="752" y="955"/>
                </a:lnTo>
                <a:lnTo>
                  <a:pt x="752" y="951"/>
                </a:lnTo>
                <a:lnTo>
                  <a:pt x="761" y="949"/>
                </a:lnTo>
                <a:lnTo>
                  <a:pt x="773" y="949"/>
                </a:lnTo>
                <a:lnTo>
                  <a:pt x="775" y="939"/>
                </a:lnTo>
                <a:lnTo>
                  <a:pt x="792" y="934"/>
                </a:lnTo>
                <a:lnTo>
                  <a:pt x="835" y="922"/>
                </a:lnTo>
                <a:lnTo>
                  <a:pt x="837" y="912"/>
                </a:lnTo>
                <a:lnTo>
                  <a:pt x="843" y="912"/>
                </a:lnTo>
                <a:lnTo>
                  <a:pt x="851" y="905"/>
                </a:lnTo>
                <a:lnTo>
                  <a:pt x="867" y="908"/>
                </a:lnTo>
                <a:lnTo>
                  <a:pt x="876" y="914"/>
                </a:lnTo>
                <a:lnTo>
                  <a:pt x="886" y="911"/>
                </a:lnTo>
                <a:lnTo>
                  <a:pt x="891" y="912"/>
                </a:lnTo>
                <a:lnTo>
                  <a:pt x="893" y="930"/>
                </a:lnTo>
                <a:lnTo>
                  <a:pt x="899" y="934"/>
                </a:lnTo>
                <a:lnTo>
                  <a:pt x="897" y="944"/>
                </a:lnTo>
                <a:lnTo>
                  <a:pt x="893" y="951"/>
                </a:lnTo>
                <a:lnTo>
                  <a:pt x="897" y="955"/>
                </a:lnTo>
                <a:lnTo>
                  <a:pt x="914" y="953"/>
                </a:lnTo>
                <a:lnTo>
                  <a:pt x="916" y="946"/>
                </a:lnTo>
                <a:lnTo>
                  <a:pt x="918" y="949"/>
                </a:lnTo>
                <a:lnTo>
                  <a:pt x="921" y="955"/>
                </a:lnTo>
                <a:lnTo>
                  <a:pt x="921" y="963"/>
                </a:lnTo>
                <a:lnTo>
                  <a:pt x="926" y="963"/>
                </a:lnTo>
                <a:lnTo>
                  <a:pt x="924" y="958"/>
                </a:lnTo>
                <a:lnTo>
                  <a:pt x="926" y="958"/>
                </a:lnTo>
                <a:lnTo>
                  <a:pt x="940" y="966"/>
                </a:lnTo>
                <a:lnTo>
                  <a:pt x="947" y="960"/>
                </a:lnTo>
                <a:lnTo>
                  <a:pt x="949" y="968"/>
                </a:lnTo>
                <a:lnTo>
                  <a:pt x="942" y="971"/>
                </a:lnTo>
                <a:lnTo>
                  <a:pt x="940" y="977"/>
                </a:lnTo>
                <a:lnTo>
                  <a:pt x="942" y="982"/>
                </a:lnTo>
                <a:lnTo>
                  <a:pt x="953" y="977"/>
                </a:lnTo>
                <a:lnTo>
                  <a:pt x="963" y="980"/>
                </a:lnTo>
                <a:lnTo>
                  <a:pt x="963" y="974"/>
                </a:lnTo>
                <a:lnTo>
                  <a:pt x="977" y="968"/>
                </a:lnTo>
                <a:lnTo>
                  <a:pt x="986" y="955"/>
                </a:lnTo>
                <a:lnTo>
                  <a:pt x="994" y="953"/>
                </a:lnTo>
                <a:lnTo>
                  <a:pt x="1010" y="946"/>
                </a:lnTo>
                <a:lnTo>
                  <a:pt x="1013" y="951"/>
                </a:lnTo>
                <a:lnTo>
                  <a:pt x="1005" y="955"/>
                </a:lnTo>
                <a:lnTo>
                  <a:pt x="1005" y="963"/>
                </a:lnTo>
                <a:lnTo>
                  <a:pt x="1033" y="992"/>
                </a:lnTo>
                <a:lnTo>
                  <a:pt x="1076" y="1086"/>
                </a:lnTo>
                <a:lnTo>
                  <a:pt x="1083" y="1081"/>
                </a:lnTo>
                <a:lnTo>
                  <a:pt x="1087" y="1069"/>
                </a:lnTo>
                <a:lnTo>
                  <a:pt x="1092" y="1067"/>
                </a:lnTo>
                <a:lnTo>
                  <a:pt x="1099" y="1074"/>
                </a:lnTo>
                <a:lnTo>
                  <a:pt x="1099" y="1078"/>
                </a:lnTo>
                <a:lnTo>
                  <a:pt x="1104" y="1088"/>
                </a:lnTo>
                <a:lnTo>
                  <a:pt x="1128" y="1088"/>
                </a:lnTo>
                <a:lnTo>
                  <a:pt x="1132" y="1081"/>
                </a:lnTo>
                <a:lnTo>
                  <a:pt x="1137" y="1081"/>
                </a:lnTo>
                <a:lnTo>
                  <a:pt x="1141" y="1076"/>
                </a:lnTo>
                <a:lnTo>
                  <a:pt x="1147" y="1078"/>
                </a:lnTo>
                <a:lnTo>
                  <a:pt x="1162" y="1091"/>
                </a:lnTo>
                <a:lnTo>
                  <a:pt x="1163" y="1105"/>
                </a:lnTo>
                <a:lnTo>
                  <a:pt x="1174" y="1110"/>
                </a:lnTo>
                <a:lnTo>
                  <a:pt x="1174" y="1116"/>
                </a:lnTo>
                <a:lnTo>
                  <a:pt x="1182" y="1127"/>
                </a:lnTo>
                <a:lnTo>
                  <a:pt x="1203" y="1134"/>
                </a:lnTo>
                <a:lnTo>
                  <a:pt x="1205" y="1127"/>
                </a:lnTo>
                <a:lnTo>
                  <a:pt x="1211" y="1124"/>
                </a:lnTo>
                <a:lnTo>
                  <a:pt x="1221" y="1146"/>
                </a:lnTo>
                <a:lnTo>
                  <a:pt x="1216" y="1156"/>
                </a:lnTo>
                <a:lnTo>
                  <a:pt x="1223" y="1160"/>
                </a:lnTo>
                <a:lnTo>
                  <a:pt x="1232" y="1154"/>
                </a:lnTo>
                <a:lnTo>
                  <a:pt x="1242" y="1136"/>
                </a:lnTo>
                <a:lnTo>
                  <a:pt x="1289" y="1102"/>
                </a:lnTo>
                <a:lnTo>
                  <a:pt x="1315" y="1093"/>
                </a:lnTo>
                <a:lnTo>
                  <a:pt x="1364" y="1100"/>
                </a:lnTo>
                <a:lnTo>
                  <a:pt x="1376" y="1115"/>
                </a:lnTo>
                <a:lnTo>
                  <a:pt x="1434" y="1115"/>
                </a:lnTo>
                <a:lnTo>
                  <a:pt x="1439" y="1113"/>
                </a:lnTo>
                <a:lnTo>
                  <a:pt x="1436" y="1097"/>
                </a:lnTo>
                <a:lnTo>
                  <a:pt x="1441" y="1091"/>
                </a:lnTo>
                <a:lnTo>
                  <a:pt x="1436" y="1061"/>
                </a:lnTo>
                <a:lnTo>
                  <a:pt x="1463" y="1035"/>
                </a:lnTo>
                <a:lnTo>
                  <a:pt x="1463" y="1035"/>
                </a:lnTo>
                <a:close/>
                <a:moveTo>
                  <a:pt x="916" y="0"/>
                </a:moveTo>
                <a:lnTo>
                  <a:pt x="905" y="29"/>
                </a:lnTo>
                <a:lnTo>
                  <a:pt x="921" y="51"/>
                </a:lnTo>
                <a:lnTo>
                  <a:pt x="926" y="75"/>
                </a:lnTo>
                <a:lnTo>
                  <a:pt x="926" y="109"/>
                </a:lnTo>
                <a:lnTo>
                  <a:pt x="920" y="118"/>
                </a:lnTo>
                <a:lnTo>
                  <a:pt x="924" y="147"/>
                </a:lnTo>
                <a:lnTo>
                  <a:pt x="920" y="202"/>
                </a:lnTo>
                <a:lnTo>
                  <a:pt x="940" y="231"/>
                </a:lnTo>
                <a:lnTo>
                  <a:pt x="940" y="243"/>
                </a:lnTo>
                <a:lnTo>
                  <a:pt x="932" y="260"/>
                </a:lnTo>
                <a:lnTo>
                  <a:pt x="932" y="286"/>
                </a:lnTo>
                <a:lnTo>
                  <a:pt x="924" y="297"/>
                </a:lnTo>
                <a:lnTo>
                  <a:pt x="914" y="320"/>
                </a:lnTo>
                <a:lnTo>
                  <a:pt x="899" y="318"/>
                </a:lnTo>
                <a:lnTo>
                  <a:pt x="909" y="332"/>
                </a:lnTo>
                <a:lnTo>
                  <a:pt x="881" y="347"/>
                </a:lnTo>
                <a:lnTo>
                  <a:pt x="867" y="341"/>
                </a:lnTo>
                <a:lnTo>
                  <a:pt x="870" y="347"/>
                </a:lnTo>
                <a:lnTo>
                  <a:pt x="872" y="368"/>
                </a:lnTo>
                <a:lnTo>
                  <a:pt x="912" y="376"/>
                </a:lnTo>
                <a:lnTo>
                  <a:pt x="916" y="373"/>
                </a:lnTo>
                <a:lnTo>
                  <a:pt x="918" y="354"/>
                </a:lnTo>
                <a:lnTo>
                  <a:pt x="940" y="338"/>
                </a:lnTo>
                <a:lnTo>
                  <a:pt x="951" y="311"/>
                </a:lnTo>
                <a:lnTo>
                  <a:pt x="965" y="289"/>
                </a:lnTo>
                <a:lnTo>
                  <a:pt x="968" y="270"/>
                </a:lnTo>
                <a:lnTo>
                  <a:pt x="957" y="243"/>
                </a:lnTo>
                <a:lnTo>
                  <a:pt x="963" y="221"/>
                </a:lnTo>
                <a:lnTo>
                  <a:pt x="1005" y="207"/>
                </a:lnTo>
                <a:lnTo>
                  <a:pt x="1008" y="224"/>
                </a:lnTo>
                <a:lnTo>
                  <a:pt x="1019" y="238"/>
                </a:lnTo>
                <a:lnTo>
                  <a:pt x="1017" y="251"/>
                </a:lnTo>
                <a:lnTo>
                  <a:pt x="1021" y="258"/>
                </a:lnTo>
                <a:lnTo>
                  <a:pt x="1017" y="286"/>
                </a:lnTo>
                <a:lnTo>
                  <a:pt x="1027" y="299"/>
                </a:lnTo>
                <a:lnTo>
                  <a:pt x="1050" y="297"/>
                </a:lnTo>
                <a:lnTo>
                  <a:pt x="1024" y="284"/>
                </a:lnTo>
                <a:lnTo>
                  <a:pt x="1025" y="260"/>
                </a:lnTo>
                <a:lnTo>
                  <a:pt x="1036" y="251"/>
                </a:lnTo>
                <a:lnTo>
                  <a:pt x="1025" y="215"/>
                </a:lnTo>
                <a:lnTo>
                  <a:pt x="994" y="191"/>
                </a:lnTo>
                <a:lnTo>
                  <a:pt x="973" y="199"/>
                </a:lnTo>
                <a:lnTo>
                  <a:pt x="947" y="191"/>
                </a:lnTo>
                <a:lnTo>
                  <a:pt x="951" y="174"/>
                </a:lnTo>
                <a:lnTo>
                  <a:pt x="942" y="147"/>
                </a:lnTo>
                <a:lnTo>
                  <a:pt x="957" y="90"/>
                </a:lnTo>
                <a:lnTo>
                  <a:pt x="932" y="27"/>
                </a:lnTo>
                <a:lnTo>
                  <a:pt x="938" y="3"/>
                </a:lnTo>
                <a:lnTo>
                  <a:pt x="942" y="0"/>
                </a:lnTo>
                <a:lnTo>
                  <a:pt x="938" y="3"/>
                </a:lnTo>
                <a:lnTo>
                  <a:pt x="932" y="27"/>
                </a:lnTo>
                <a:lnTo>
                  <a:pt x="957" y="90"/>
                </a:lnTo>
                <a:lnTo>
                  <a:pt x="942" y="147"/>
                </a:lnTo>
                <a:lnTo>
                  <a:pt x="951" y="174"/>
                </a:lnTo>
                <a:lnTo>
                  <a:pt x="947" y="191"/>
                </a:lnTo>
                <a:lnTo>
                  <a:pt x="973" y="199"/>
                </a:lnTo>
                <a:lnTo>
                  <a:pt x="994" y="191"/>
                </a:lnTo>
                <a:lnTo>
                  <a:pt x="1025" y="215"/>
                </a:lnTo>
                <a:lnTo>
                  <a:pt x="1036" y="251"/>
                </a:lnTo>
                <a:lnTo>
                  <a:pt x="1025" y="260"/>
                </a:lnTo>
                <a:lnTo>
                  <a:pt x="1024" y="284"/>
                </a:lnTo>
                <a:lnTo>
                  <a:pt x="1050" y="297"/>
                </a:lnTo>
                <a:lnTo>
                  <a:pt x="1027" y="299"/>
                </a:lnTo>
                <a:lnTo>
                  <a:pt x="1017" y="286"/>
                </a:lnTo>
                <a:lnTo>
                  <a:pt x="1021" y="258"/>
                </a:lnTo>
                <a:lnTo>
                  <a:pt x="1017" y="251"/>
                </a:lnTo>
                <a:lnTo>
                  <a:pt x="1019" y="238"/>
                </a:lnTo>
                <a:lnTo>
                  <a:pt x="1008" y="224"/>
                </a:lnTo>
                <a:lnTo>
                  <a:pt x="1005" y="207"/>
                </a:lnTo>
                <a:lnTo>
                  <a:pt x="963" y="221"/>
                </a:lnTo>
                <a:lnTo>
                  <a:pt x="957" y="243"/>
                </a:lnTo>
                <a:lnTo>
                  <a:pt x="968" y="270"/>
                </a:lnTo>
                <a:lnTo>
                  <a:pt x="965" y="289"/>
                </a:lnTo>
                <a:lnTo>
                  <a:pt x="951" y="311"/>
                </a:lnTo>
                <a:lnTo>
                  <a:pt x="940" y="338"/>
                </a:lnTo>
                <a:lnTo>
                  <a:pt x="918" y="354"/>
                </a:lnTo>
                <a:lnTo>
                  <a:pt x="916" y="373"/>
                </a:lnTo>
                <a:lnTo>
                  <a:pt x="912" y="376"/>
                </a:lnTo>
                <a:lnTo>
                  <a:pt x="872" y="368"/>
                </a:lnTo>
                <a:lnTo>
                  <a:pt x="870" y="347"/>
                </a:lnTo>
                <a:lnTo>
                  <a:pt x="867" y="341"/>
                </a:lnTo>
                <a:lnTo>
                  <a:pt x="881" y="347"/>
                </a:lnTo>
                <a:lnTo>
                  <a:pt x="909" y="332"/>
                </a:lnTo>
                <a:lnTo>
                  <a:pt x="899" y="318"/>
                </a:lnTo>
                <a:lnTo>
                  <a:pt x="914" y="320"/>
                </a:lnTo>
                <a:lnTo>
                  <a:pt x="924" y="297"/>
                </a:lnTo>
                <a:lnTo>
                  <a:pt x="932" y="286"/>
                </a:lnTo>
                <a:lnTo>
                  <a:pt x="932" y="260"/>
                </a:lnTo>
                <a:lnTo>
                  <a:pt x="940" y="243"/>
                </a:lnTo>
                <a:lnTo>
                  <a:pt x="940" y="231"/>
                </a:lnTo>
                <a:lnTo>
                  <a:pt x="920" y="202"/>
                </a:lnTo>
                <a:lnTo>
                  <a:pt x="924" y="147"/>
                </a:lnTo>
                <a:lnTo>
                  <a:pt x="920" y="118"/>
                </a:lnTo>
                <a:lnTo>
                  <a:pt x="926" y="109"/>
                </a:lnTo>
                <a:lnTo>
                  <a:pt x="926" y="75"/>
                </a:lnTo>
                <a:lnTo>
                  <a:pt x="921" y="51"/>
                </a:lnTo>
                <a:lnTo>
                  <a:pt x="905" y="29"/>
                </a:lnTo>
                <a:lnTo>
                  <a:pt x="916" y="0"/>
                </a:lnTo>
                <a:lnTo>
                  <a:pt x="916" y="0"/>
                </a:lnTo>
                <a:close/>
                <a:moveTo>
                  <a:pt x="977" y="0"/>
                </a:moveTo>
                <a:lnTo>
                  <a:pt x="982" y="19"/>
                </a:lnTo>
                <a:lnTo>
                  <a:pt x="982" y="32"/>
                </a:lnTo>
                <a:lnTo>
                  <a:pt x="975" y="35"/>
                </a:lnTo>
                <a:lnTo>
                  <a:pt x="980" y="41"/>
                </a:lnTo>
                <a:lnTo>
                  <a:pt x="1041" y="70"/>
                </a:lnTo>
                <a:lnTo>
                  <a:pt x="1031" y="38"/>
                </a:lnTo>
                <a:lnTo>
                  <a:pt x="1024" y="46"/>
                </a:lnTo>
                <a:lnTo>
                  <a:pt x="998" y="24"/>
                </a:lnTo>
                <a:lnTo>
                  <a:pt x="992" y="0"/>
                </a:lnTo>
                <a:lnTo>
                  <a:pt x="998" y="24"/>
                </a:lnTo>
                <a:lnTo>
                  <a:pt x="1024" y="46"/>
                </a:lnTo>
                <a:lnTo>
                  <a:pt x="1031" y="38"/>
                </a:lnTo>
                <a:lnTo>
                  <a:pt x="1041" y="70"/>
                </a:lnTo>
                <a:lnTo>
                  <a:pt x="980" y="41"/>
                </a:lnTo>
                <a:lnTo>
                  <a:pt x="975" y="35"/>
                </a:lnTo>
                <a:lnTo>
                  <a:pt x="982" y="32"/>
                </a:lnTo>
                <a:lnTo>
                  <a:pt x="982" y="19"/>
                </a:lnTo>
                <a:lnTo>
                  <a:pt x="977" y="0"/>
                </a:lnTo>
                <a:lnTo>
                  <a:pt x="977" y="0"/>
                </a:lnTo>
                <a:close/>
                <a:moveTo>
                  <a:pt x="1003" y="0"/>
                </a:moveTo>
                <a:lnTo>
                  <a:pt x="1008" y="14"/>
                </a:lnTo>
                <a:lnTo>
                  <a:pt x="1017" y="13"/>
                </a:lnTo>
                <a:lnTo>
                  <a:pt x="1027" y="0"/>
                </a:lnTo>
                <a:lnTo>
                  <a:pt x="1017" y="13"/>
                </a:lnTo>
                <a:lnTo>
                  <a:pt x="1008" y="14"/>
                </a:lnTo>
                <a:lnTo>
                  <a:pt x="1003" y="0"/>
                </a:lnTo>
                <a:lnTo>
                  <a:pt x="1003" y="0"/>
                </a:lnTo>
                <a:close/>
                <a:moveTo>
                  <a:pt x="1097" y="0"/>
                </a:moveTo>
                <a:lnTo>
                  <a:pt x="1104" y="13"/>
                </a:lnTo>
                <a:lnTo>
                  <a:pt x="1141" y="17"/>
                </a:lnTo>
                <a:lnTo>
                  <a:pt x="1134" y="38"/>
                </a:lnTo>
                <a:lnTo>
                  <a:pt x="1120" y="54"/>
                </a:lnTo>
                <a:lnTo>
                  <a:pt x="1122" y="87"/>
                </a:lnTo>
                <a:lnTo>
                  <a:pt x="1120" y="118"/>
                </a:lnTo>
                <a:lnTo>
                  <a:pt x="1139" y="133"/>
                </a:lnTo>
                <a:lnTo>
                  <a:pt x="1137" y="118"/>
                </a:lnTo>
                <a:lnTo>
                  <a:pt x="1149" y="111"/>
                </a:lnTo>
                <a:lnTo>
                  <a:pt x="1149" y="92"/>
                </a:lnTo>
                <a:lnTo>
                  <a:pt x="1141" y="49"/>
                </a:lnTo>
                <a:lnTo>
                  <a:pt x="1147" y="22"/>
                </a:lnTo>
                <a:lnTo>
                  <a:pt x="1145" y="3"/>
                </a:lnTo>
                <a:lnTo>
                  <a:pt x="1141" y="0"/>
                </a:lnTo>
                <a:lnTo>
                  <a:pt x="1145" y="3"/>
                </a:lnTo>
                <a:lnTo>
                  <a:pt x="1147" y="22"/>
                </a:lnTo>
                <a:lnTo>
                  <a:pt x="1141" y="49"/>
                </a:lnTo>
                <a:lnTo>
                  <a:pt x="1149" y="92"/>
                </a:lnTo>
                <a:lnTo>
                  <a:pt x="1149" y="111"/>
                </a:lnTo>
                <a:lnTo>
                  <a:pt x="1137" y="118"/>
                </a:lnTo>
                <a:lnTo>
                  <a:pt x="1139" y="133"/>
                </a:lnTo>
                <a:lnTo>
                  <a:pt x="1120" y="118"/>
                </a:lnTo>
                <a:lnTo>
                  <a:pt x="1122" y="87"/>
                </a:lnTo>
                <a:lnTo>
                  <a:pt x="1120" y="54"/>
                </a:lnTo>
                <a:lnTo>
                  <a:pt x="1134" y="38"/>
                </a:lnTo>
                <a:lnTo>
                  <a:pt x="1141" y="17"/>
                </a:lnTo>
                <a:lnTo>
                  <a:pt x="1104" y="13"/>
                </a:lnTo>
                <a:lnTo>
                  <a:pt x="1097" y="0"/>
                </a:lnTo>
                <a:lnTo>
                  <a:pt x="1097" y="0"/>
                </a:lnTo>
                <a:close/>
                <a:moveTo>
                  <a:pt x="2065" y="0"/>
                </a:moveTo>
                <a:lnTo>
                  <a:pt x="2067" y="19"/>
                </a:lnTo>
                <a:lnTo>
                  <a:pt x="2070" y="17"/>
                </a:lnTo>
                <a:lnTo>
                  <a:pt x="2087" y="63"/>
                </a:lnTo>
                <a:lnTo>
                  <a:pt x="2108" y="70"/>
                </a:lnTo>
                <a:lnTo>
                  <a:pt x="2116" y="87"/>
                </a:lnTo>
                <a:lnTo>
                  <a:pt x="2131" y="54"/>
                </a:lnTo>
                <a:lnTo>
                  <a:pt x="2131" y="27"/>
                </a:lnTo>
                <a:lnTo>
                  <a:pt x="2140" y="0"/>
                </a:lnTo>
                <a:lnTo>
                  <a:pt x="2131" y="27"/>
                </a:lnTo>
                <a:lnTo>
                  <a:pt x="2131" y="54"/>
                </a:lnTo>
                <a:lnTo>
                  <a:pt x="2116" y="87"/>
                </a:lnTo>
                <a:lnTo>
                  <a:pt x="2108" y="70"/>
                </a:lnTo>
                <a:lnTo>
                  <a:pt x="2087" y="63"/>
                </a:lnTo>
                <a:lnTo>
                  <a:pt x="2070" y="17"/>
                </a:lnTo>
                <a:lnTo>
                  <a:pt x="2067" y="19"/>
                </a:lnTo>
                <a:lnTo>
                  <a:pt x="2065" y="0"/>
                </a:lnTo>
                <a:lnTo>
                  <a:pt x="2065" y="0"/>
                </a:lnTo>
                <a:close/>
                <a:moveTo>
                  <a:pt x="2149" y="0"/>
                </a:moveTo>
                <a:lnTo>
                  <a:pt x="2164" y="35"/>
                </a:lnTo>
                <a:lnTo>
                  <a:pt x="2187" y="41"/>
                </a:lnTo>
                <a:lnTo>
                  <a:pt x="2190" y="19"/>
                </a:lnTo>
                <a:lnTo>
                  <a:pt x="2203" y="19"/>
                </a:lnTo>
                <a:lnTo>
                  <a:pt x="2250" y="55"/>
                </a:lnTo>
                <a:lnTo>
                  <a:pt x="2281" y="27"/>
                </a:lnTo>
                <a:lnTo>
                  <a:pt x="2292" y="32"/>
                </a:lnTo>
                <a:lnTo>
                  <a:pt x="2285" y="10"/>
                </a:lnTo>
                <a:lnTo>
                  <a:pt x="2290" y="3"/>
                </a:lnTo>
                <a:lnTo>
                  <a:pt x="2290" y="0"/>
                </a:lnTo>
                <a:lnTo>
                  <a:pt x="2290" y="3"/>
                </a:lnTo>
                <a:lnTo>
                  <a:pt x="2285" y="10"/>
                </a:lnTo>
                <a:lnTo>
                  <a:pt x="2292" y="32"/>
                </a:lnTo>
                <a:lnTo>
                  <a:pt x="2281" y="27"/>
                </a:lnTo>
                <a:lnTo>
                  <a:pt x="2250" y="55"/>
                </a:lnTo>
                <a:lnTo>
                  <a:pt x="2203" y="19"/>
                </a:lnTo>
                <a:lnTo>
                  <a:pt x="2190" y="19"/>
                </a:lnTo>
                <a:lnTo>
                  <a:pt x="2187" y="41"/>
                </a:lnTo>
                <a:lnTo>
                  <a:pt x="2164" y="35"/>
                </a:lnTo>
                <a:lnTo>
                  <a:pt x="2149" y="0"/>
                </a:lnTo>
                <a:lnTo>
                  <a:pt x="2149" y="0"/>
                </a:lnTo>
                <a:close/>
                <a:moveTo>
                  <a:pt x="2496" y="0"/>
                </a:moveTo>
                <a:lnTo>
                  <a:pt x="2496" y="3"/>
                </a:lnTo>
                <a:lnTo>
                  <a:pt x="2490" y="0"/>
                </a:lnTo>
                <a:lnTo>
                  <a:pt x="2496" y="3"/>
                </a:lnTo>
                <a:lnTo>
                  <a:pt x="2496" y="0"/>
                </a:lnTo>
                <a:lnTo>
                  <a:pt x="2496" y="0"/>
                </a:lnTo>
                <a:close/>
                <a:moveTo>
                  <a:pt x="2484" y="0"/>
                </a:moveTo>
                <a:lnTo>
                  <a:pt x="2475" y="14"/>
                </a:lnTo>
                <a:lnTo>
                  <a:pt x="2501" y="19"/>
                </a:lnTo>
                <a:lnTo>
                  <a:pt x="2511" y="36"/>
                </a:lnTo>
                <a:lnTo>
                  <a:pt x="2527" y="35"/>
                </a:lnTo>
                <a:lnTo>
                  <a:pt x="2544" y="54"/>
                </a:lnTo>
                <a:lnTo>
                  <a:pt x="2531" y="68"/>
                </a:lnTo>
                <a:lnTo>
                  <a:pt x="2548" y="79"/>
                </a:lnTo>
                <a:lnTo>
                  <a:pt x="2591" y="68"/>
                </a:lnTo>
                <a:lnTo>
                  <a:pt x="2675" y="70"/>
                </a:lnTo>
                <a:lnTo>
                  <a:pt x="2698" y="106"/>
                </a:lnTo>
                <a:lnTo>
                  <a:pt x="2698" y="120"/>
                </a:lnTo>
                <a:lnTo>
                  <a:pt x="2692" y="150"/>
                </a:lnTo>
                <a:lnTo>
                  <a:pt x="2724" y="166"/>
                </a:lnTo>
                <a:lnTo>
                  <a:pt x="2724" y="178"/>
                </a:lnTo>
                <a:lnTo>
                  <a:pt x="2748" y="157"/>
                </a:lnTo>
                <a:lnTo>
                  <a:pt x="2779" y="152"/>
                </a:lnTo>
                <a:lnTo>
                  <a:pt x="2799" y="166"/>
                </a:lnTo>
                <a:lnTo>
                  <a:pt x="2837" y="171"/>
                </a:lnTo>
                <a:lnTo>
                  <a:pt x="2855" y="152"/>
                </a:lnTo>
                <a:lnTo>
                  <a:pt x="2864" y="166"/>
                </a:lnTo>
                <a:lnTo>
                  <a:pt x="2866" y="191"/>
                </a:lnTo>
                <a:lnTo>
                  <a:pt x="2899" y="219"/>
                </a:lnTo>
                <a:lnTo>
                  <a:pt x="2921" y="197"/>
                </a:lnTo>
                <a:lnTo>
                  <a:pt x="2914" y="166"/>
                </a:lnTo>
                <a:lnTo>
                  <a:pt x="2903" y="164"/>
                </a:lnTo>
                <a:lnTo>
                  <a:pt x="2909" y="155"/>
                </a:lnTo>
                <a:lnTo>
                  <a:pt x="2909" y="136"/>
                </a:lnTo>
                <a:lnTo>
                  <a:pt x="2918" y="133"/>
                </a:lnTo>
                <a:lnTo>
                  <a:pt x="2967" y="147"/>
                </a:lnTo>
                <a:lnTo>
                  <a:pt x="3025" y="147"/>
                </a:lnTo>
                <a:lnTo>
                  <a:pt x="3073" y="176"/>
                </a:lnTo>
                <a:lnTo>
                  <a:pt x="3104" y="210"/>
                </a:lnTo>
                <a:lnTo>
                  <a:pt x="3108" y="212"/>
                </a:lnTo>
                <a:lnTo>
                  <a:pt x="3104" y="210"/>
                </a:lnTo>
                <a:lnTo>
                  <a:pt x="3073" y="176"/>
                </a:lnTo>
                <a:lnTo>
                  <a:pt x="3025" y="147"/>
                </a:lnTo>
                <a:lnTo>
                  <a:pt x="2967" y="147"/>
                </a:lnTo>
                <a:lnTo>
                  <a:pt x="2918" y="133"/>
                </a:lnTo>
                <a:lnTo>
                  <a:pt x="2909" y="136"/>
                </a:lnTo>
                <a:lnTo>
                  <a:pt x="2909" y="155"/>
                </a:lnTo>
                <a:lnTo>
                  <a:pt x="2903" y="164"/>
                </a:lnTo>
                <a:lnTo>
                  <a:pt x="2914" y="166"/>
                </a:lnTo>
                <a:lnTo>
                  <a:pt x="2921" y="197"/>
                </a:lnTo>
                <a:lnTo>
                  <a:pt x="2899" y="219"/>
                </a:lnTo>
                <a:lnTo>
                  <a:pt x="2866" y="191"/>
                </a:lnTo>
                <a:lnTo>
                  <a:pt x="2864" y="166"/>
                </a:lnTo>
                <a:lnTo>
                  <a:pt x="2855" y="152"/>
                </a:lnTo>
                <a:lnTo>
                  <a:pt x="2837" y="171"/>
                </a:lnTo>
                <a:lnTo>
                  <a:pt x="2799" y="166"/>
                </a:lnTo>
                <a:lnTo>
                  <a:pt x="2779" y="152"/>
                </a:lnTo>
                <a:lnTo>
                  <a:pt x="2748" y="157"/>
                </a:lnTo>
                <a:lnTo>
                  <a:pt x="2724" y="178"/>
                </a:lnTo>
                <a:lnTo>
                  <a:pt x="2724" y="166"/>
                </a:lnTo>
                <a:lnTo>
                  <a:pt x="2692" y="150"/>
                </a:lnTo>
                <a:lnTo>
                  <a:pt x="2698" y="120"/>
                </a:lnTo>
                <a:lnTo>
                  <a:pt x="2698" y="106"/>
                </a:lnTo>
                <a:lnTo>
                  <a:pt x="2675" y="70"/>
                </a:lnTo>
                <a:lnTo>
                  <a:pt x="2591" y="68"/>
                </a:lnTo>
                <a:lnTo>
                  <a:pt x="2548" y="79"/>
                </a:lnTo>
                <a:lnTo>
                  <a:pt x="2531" y="68"/>
                </a:lnTo>
                <a:lnTo>
                  <a:pt x="2544" y="54"/>
                </a:lnTo>
                <a:lnTo>
                  <a:pt x="2527" y="35"/>
                </a:lnTo>
                <a:lnTo>
                  <a:pt x="2511" y="36"/>
                </a:lnTo>
                <a:lnTo>
                  <a:pt x="2501" y="19"/>
                </a:lnTo>
                <a:lnTo>
                  <a:pt x="2475" y="14"/>
                </a:lnTo>
                <a:lnTo>
                  <a:pt x="2484" y="0"/>
                </a:lnTo>
                <a:lnTo>
                  <a:pt x="2484" y="0"/>
                </a:lnTo>
                <a:close/>
                <a:moveTo>
                  <a:pt x="3108" y="381"/>
                </a:moveTo>
                <a:lnTo>
                  <a:pt x="3106" y="381"/>
                </a:lnTo>
                <a:lnTo>
                  <a:pt x="3108" y="395"/>
                </a:lnTo>
                <a:lnTo>
                  <a:pt x="3106" y="381"/>
                </a:lnTo>
                <a:lnTo>
                  <a:pt x="3108" y="381"/>
                </a:lnTo>
                <a:lnTo>
                  <a:pt x="3108" y="381"/>
                </a:lnTo>
                <a:close/>
                <a:moveTo>
                  <a:pt x="3108" y="436"/>
                </a:moveTo>
                <a:lnTo>
                  <a:pt x="3104" y="441"/>
                </a:lnTo>
                <a:lnTo>
                  <a:pt x="3101" y="445"/>
                </a:lnTo>
                <a:lnTo>
                  <a:pt x="3074" y="469"/>
                </a:lnTo>
                <a:lnTo>
                  <a:pt x="3068" y="460"/>
                </a:lnTo>
                <a:lnTo>
                  <a:pt x="3052" y="460"/>
                </a:lnTo>
                <a:lnTo>
                  <a:pt x="3054" y="480"/>
                </a:lnTo>
                <a:lnTo>
                  <a:pt x="3066" y="489"/>
                </a:lnTo>
                <a:lnTo>
                  <a:pt x="3071" y="482"/>
                </a:lnTo>
                <a:lnTo>
                  <a:pt x="3074" y="496"/>
                </a:lnTo>
                <a:lnTo>
                  <a:pt x="3071" y="501"/>
                </a:lnTo>
                <a:lnTo>
                  <a:pt x="3078" y="504"/>
                </a:lnTo>
                <a:lnTo>
                  <a:pt x="3081" y="527"/>
                </a:lnTo>
                <a:lnTo>
                  <a:pt x="3093" y="551"/>
                </a:lnTo>
                <a:lnTo>
                  <a:pt x="3085" y="551"/>
                </a:lnTo>
                <a:lnTo>
                  <a:pt x="3095" y="568"/>
                </a:lnTo>
                <a:lnTo>
                  <a:pt x="3085" y="587"/>
                </a:lnTo>
                <a:lnTo>
                  <a:pt x="3056" y="570"/>
                </a:lnTo>
                <a:lnTo>
                  <a:pt x="3052" y="575"/>
                </a:lnTo>
                <a:lnTo>
                  <a:pt x="3043" y="561"/>
                </a:lnTo>
                <a:lnTo>
                  <a:pt x="3048" y="578"/>
                </a:lnTo>
                <a:lnTo>
                  <a:pt x="3005" y="597"/>
                </a:lnTo>
                <a:lnTo>
                  <a:pt x="3003" y="606"/>
                </a:lnTo>
                <a:lnTo>
                  <a:pt x="2980" y="624"/>
                </a:lnTo>
                <a:lnTo>
                  <a:pt x="2971" y="619"/>
                </a:lnTo>
                <a:lnTo>
                  <a:pt x="2965" y="636"/>
                </a:lnTo>
                <a:lnTo>
                  <a:pt x="2949" y="646"/>
                </a:lnTo>
                <a:lnTo>
                  <a:pt x="2951" y="652"/>
                </a:lnTo>
                <a:lnTo>
                  <a:pt x="2942" y="650"/>
                </a:lnTo>
                <a:lnTo>
                  <a:pt x="2944" y="660"/>
                </a:lnTo>
                <a:lnTo>
                  <a:pt x="2911" y="682"/>
                </a:lnTo>
                <a:lnTo>
                  <a:pt x="2907" y="706"/>
                </a:lnTo>
                <a:lnTo>
                  <a:pt x="2888" y="679"/>
                </a:lnTo>
                <a:lnTo>
                  <a:pt x="2864" y="671"/>
                </a:lnTo>
                <a:lnTo>
                  <a:pt x="2839" y="682"/>
                </a:lnTo>
                <a:lnTo>
                  <a:pt x="2825" y="710"/>
                </a:lnTo>
                <a:lnTo>
                  <a:pt x="2825" y="682"/>
                </a:lnTo>
                <a:lnTo>
                  <a:pt x="2822" y="679"/>
                </a:lnTo>
                <a:lnTo>
                  <a:pt x="2804" y="693"/>
                </a:lnTo>
                <a:lnTo>
                  <a:pt x="2799" y="710"/>
                </a:lnTo>
                <a:lnTo>
                  <a:pt x="2790" y="701"/>
                </a:lnTo>
                <a:lnTo>
                  <a:pt x="2783" y="710"/>
                </a:lnTo>
                <a:lnTo>
                  <a:pt x="2779" y="703"/>
                </a:lnTo>
                <a:lnTo>
                  <a:pt x="2769" y="710"/>
                </a:lnTo>
                <a:lnTo>
                  <a:pt x="2762" y="747"/>
                </a:lnTo>
                <a:lnTo>
                  <a:pt x="2759" y="747"/>
                </a:lnTo>
                <a:lnTo>
                  <a:pt x="2740" y="785"/>
                </a:lnTo>
                <a:lnTo>
                  <a:pt x="2740" y="799"/>
                </a:lnTo>
                <a:lnTo>
                  <a:pt x="2744" y="807"/>
                </a:lnTo>
                <a:lnTo>
                  <a:pt x="2752" y="797"/>
                </a:lnTo>
                <a:lnTo>
                  <a:pt x="2762" y="804"/>
                </a:lnTo>
                <a:lnTo>
                  <a:pt x="2754" y="830"/>
                </a:lnTo>
                <a:lnTo>
                  <a:pt x="2754" y="850"/>
                </a:lnTo>
                <a:lnTo>
                  <a:pt x="2762" y="854"/>
                </a:lnTo>
                <a:lnTo>
                  <a:pt x="2764" y="871"/>
                </a:lnTo>
                <a:lnTo>
                  <a:pt x="2759" y="884"/>
                </a:lnTo>
                <a:lnTo>
                  <a:pt x="2752" y="871"/>
                </a:lnTo>
                <a:lnTo>
                  <a:pt x="2759" y="859"/>
                </a:lnTo>
                <a:lnTo>
                  <a:pt x="2744" y="867"/>
                </a:lnTo>
                <a:lnTo>
                  <a:pt x="2748" y="873"/>
                </a:lnTo>
                <a:lnTo>
                  <a:pt x="2738" y="884"/>
                </a:lnTo>
                <a:lnTo>
                  <a:pt x="2731" y="903"/>
                </a:lnTo>
                <a:lnTo>
                  <a:pt x="2740" y="934"/>
                </a:lnTo>
                <a:lnTo>
                  <a:pt x="2729" y="944"/>
                </a:lnTo>
                <a:lnTo>
                  <a:pt x="2717" y="941"/>
                </a:lnTo>
                <a:lnTo>
                  <a:pt x="2696" y="963"/>
                </a:lnTo>
                <a:lnTo>
                  <a:pt x="2698" y="999"/>
                </a:lnTo>
                <a:lnTo>
                  <a:pt x="2692" y="994"/>
                </a:lnTo>
                <a:lnTo>
                  <a:pt x="2670" y="1006"/>
                </a:lnTo>
                <a:lnTo>
                  <a:pt x="2663" y="1047"/>
                </a:lnTo>
                <a:lnTo>
                  <a:pt x="2635" y="1083"/>
                </a:lnTo>
                <a:lnTo>
                  <a:pt x="2609" y="939"/>
                </a:lnTo>
                <a:lnTo>
                  <a:pt x="2609" y="905"/>
                </a:lnTo>
                <a:lnTo>
                  <a:pt x="2616" y="852"/>
                </a:lnTo>
                <a:lnTo>
                  <a:pt x="2635" y="835"/>
                </a:lnTo>
                <a:lnTo>
                  <a:pt x="2639" y="816"/>
                </a:lnTo>
                <a:lnTo>
                  <a:pt x="2635" y="802"/>
                </a:lnTo>
                <a:lnTo>
                  <a:pt x="2647" y="804"/>
                </a:lnTo>
                <a:lnTo>
                  <a:pt x="2665" y="789"/>
                </a:lnTo>
                <a:lnTo>
                  <a:pt x="2709" y="725"/>
                </a:lnTo>
                <a:lnTo>
                  <a:pt x="2736" y="693"/>
                </a:lnTo>
                <a:lnTo>
                  <a:pt x="2738" y="682"/>
                </a:lnTo>
                <a:lnTo>
                  <a:pt x="2773" y="660"/>
                </a:lnTo>
                <a:lnTo>
                  <a:pt x="2771" y="650"/>
                </a:lnTo>
                <a:lnTo>
                  <a:pt x="2775" y="643"/>
                </a:lnTo>
                <a:lnTo>
                  <a:pt x="2775" y="628"/>
                </a:lnTo>
                <a:lnTo>
                  <a:pt x="2779" y="622"/>
                </a:lnTo>
                <a:lnTo>
                  <a:pt x="2783" y="595"/>
                </a:lnTo>
                <a:lnTo>
                  <a:pt x="2797" y="584"/>
                </a:lnTo>
                <a:lnTo>
                  <a:pt x="2799" y="581"/>
                </a:lnTo>
                <a:lnTo>
                  <a:pt x="2787" y="570"/>
                </a:lnTo>
                <a:lnTo>
                  <a:pt x="2771" y="578"/>
                </a:lnTo>
                <a:lnTo>
                  <a:pt x="2761" y="600"/>
                </a:lnTo>
                <a:lnTo>
                  <a:pt x="2759" y="616"/>
                </a:lnTo>
                <a:lnTo>
                  <a:pt x="2764" y="622"/>
                </a:lnTo>
                <a:lnTo>
                  <a:pt x="2761" y="628"/>
                </a:lnTo>
                <a:lnTo>
                  <a:pt x="2757" y="622"/>
                </a:lnTo>
                <a:lnTo>
                  <a:pt x="2748" y="624"/>
                </a:lnTo>
                <a:lnTo>
                  <a:pt x="2703" y="674"/>
                </a:lnTo>
                <a:lnTo>
                  <a:pt x="2707" y="655"/>
                </a:lnTo>
                <a:lnTo>
                  <a:pt x="2696" y="657"/>
                </a:lnTo>
                <a:lnTo>
                  <a:pt x="2698" y="647"/>
                </a:lnTo>
                <a:lnTo>
                  <a:pt x="2696" y="641"/>
                </a:lnTo>
                <a:lnTo>
                  <a:pt x="2703" y="628"/>
                </a:lnTo>
                <a:lnTo>
                  <a:pt x="2707" y="609"/>
                </a:lnTo>
                <a:lnTo>
                  <a:pt x="2696" y="622"/>
                </a:lnTo>
                <a:lnTo>
                  <a:pt x="2677" y="609"/>
                </a:lnTo>
                <a:lnTo>
                  <a:pt x="2642" y="622"/>
                </a:lnTo>
                <a:lnTo>
                  <a:pt x="2616" y="666"/>
                </a:lnTo>
                <a:lnTo>
                  <a:pt x="2593" y="688"/>
                </a:lnTo>
                <a:lnTo>
                  <a:pt x="2585" y="710"/>
                </a:lnTo>
                <a:lnTo>
                  <a:pt x="2581" y="710"/>
                </a:lnTo>
                <a:lnTo>
                  <a:pt x="2583" y="723"/>
                </a:lnTo>
                <a:lnTo>
                  <a:pt x="2581" y="728"/>
                </a:lnTo>
                <a:lnTo>
                  <a:pt x="2600" y="734"/>
                </a:lnTo>
                <a:lnTo>
                  <a:pt x="2600" y="742"/>
                </a:lnTo>
                <a:lnTo>
                  <a:pt x="2595" y="744"/>
                </a:lnTo>
                <a:lnTo>
                  <a:pt x="2569" y="739"/>
                </a:lnTo>
                <a:lnTo>
                  <a:pt x="2553" y="753"/>
                </a:lnTo>
                <a:lnTo>
                  <a:pt x="2548" y="748"/>
                </a:lnTo>
                <a:lnTo>
                  <a:pt x="2523" y="756"/>
                </a:lnTo>
                <a:lnTo>
                  <a:pt x="2518" y="747"/>
                </a:lnTo>
                <a:lnTo>
                  <a:pt x="2539" y="737"/>
                </a:lnTo>
                <a:lnTo>
                  <a:pt x="2523" y="723"/>
                </a:lnTo>
                <a:lnTo>
                  <a:pt x="2513" y="729"/>
                </a:lnTo>
                <a:lnTo>
                  <a:pt x="2480" y="715"/>
                </a:lnTo>
                <a:lnTo>
                  <a:pt x="2475" y="717"/>
                </a:lnTo>
                <a:lnTo>
                  <a:pt x="2478" y="728"/>
                </a:lnTo>
                <a:lnTo>
                  <a:pt x="2469" y="729"/>
                </a:lnTo>
                <a:lnTo>
                  <a:pt x="2471" y="739"/>
                </a:lnTo>
                <a:lnTo>
                  <a:pt x="2467" y="739"/>
                </a:lnTo>
                <a:lnTo>
                  <a:pt x="2461" y="731"/>
                </a:lnTo>
                <a:lnTo>
                  <a:pt x="2445" y="739"/>
                </a:lnTo>
                <a:lnTo>
                  <a:pt x="2424" y="729"/>
                </a:lnTo>
                <a:lnTo>
                  <a:pt x="2415" y="742"/>
                </a:lnTo>
                <a:lnTo>
                  <a:pt x="2405" y="729"/>
                </a:lnTo>
                <a:lnTo>
                  <a:pt x="2358" y="734"/>
                </a:lnTo>
                <a:lnTo>
                  <a:pt x="2339" y="747"/>
                </a:lnTo>
                <a:lnTo>
                  <a:pt x="2310" y="783"/>
                </a:lnTo>
                <a:lnTo>
                  <a:pt x="2300" y="804"/>
                </a:lnTo>
                <a:lnTo>
                  <a:pt x="2277" y="826"/>
                </a:lnTo>
                <a:lnTo>
                  <a:pt x="2246" y="873"/>
                </a:lnTo>
                <a:lnTo>
                  <a:pt x="2196" y="927"/>
                </a:lnTo>
                <a:lnTo>
                  <a:pt x="2196" y="934"/>
                </a:lnTo>
                <a:lnTo>
                  <a:pt x="2206" y="941"/>
                </a:lnTo>
                <a:lnTo>
                  <a:pt x="2227" y="939"/>
                </a:lnTo>
                <a:lnTo>
                  <a:pt x="2227" y="974"/>
                </a:lnTo>
                <a:lnTo>
                  <a:pt x="2236" y="968"/>
                </a:lnTo>
                <a:lnTo>
                  <a:pt x="2236" y="955"/>
                </a:lnTo>
                <a:lnTo>
                  <a:pt x="2244" y="951"/>
                </a:lnTo>
                <a:lnTo>
                  <a:pt x="2238" y="960"/>
                </a:lnTo>
                <a:lnTo>
                  <a:pt x="2244" y="971"/>
                </a:lnTo>
                <a:lnTo>
                  <a:pt x="2238" y="982"/>
                </a:lnTo>
                <a:lnTo>
                  <a:pt x="2255" y="977"/>
                </a:lnTo>
                <a:lnTo>
                  <a:pt x="2260" y="972"/>
                </a:lnTo>
                <a:lnTo>
                  <a:pt x="2258" y="982"/>
                </a:lnTo>
                <a:lnTo>
                  <a:pt x="2267" y="972"/>
                </a:lnTo>
                <a:lnTo>
                  <a:pt x="2267" y="951"/>
                </a:lnTo>
                <a:lnTo>
                  <a:pt x="2290" y="953"/>
                </a:lnTo>
                <a:lnTo>
                  <a:pt x="2300" y="974"/>
                </a:lnTo>
                <a:lnTo>
                  <a:pt x="2321" y="992"/>
                </a:lnTo>
                <a:lnTo>
                  <a:pt x="2316" y="1006"/>
                </a:lnTo>
                <a:lnTo>
                  <a:pt x="2318" y="1018"/>
                </a:lnTo>
                <a:lnTo>
                  <a:pt x="2316" y="1026"/>
                </a:lnTo>
                <a:lnTo>
                  <a:pt x="2323" y="1035"/>
                </a:lnTo>
                <a:lnTo>
                  <a:pt x="2310" y="1064"/>
                </a:lnTo>
                <a:lnTo>
                  <a:pt x="2302" y="1091"/>
                </a:lnTo>
                <a:lnTo>
                  <a:pt x="2306" y="1115"/>
                </a:lnTo>
                <a:lnTo>
                  <a:pt x="2300" y="1173"/>
                </a:lnTo>
                <a:lnTo>
                  <a:pt x="2281" y="1197"/>
                </a:lnTo>
                <a:lnTo>
                  <a:pt x="2265" y="1225"/>
                </a:lnTo>
                <a:lnTo>
                  <a:pt x="2255" y="1252"/>
                </a:lnTo>
                <a:lnTo>
                  <a:pt x="2192" y="1343"/>
                </a:lnTo>
                <a:lnTo>
                  <a:pt x="2171" y="1362"/>
                </a:lnTo>
                <a:lnTo>
                  <a:pt x="2155" y="1367"/>
                </a:lnTo>
                <a:lnTo>
                  <a:pt x="2136" y="1362"/>
                </a:lnTo>
                <a:lnTo>
                  <a:pt x="2136" y="1348"/>
                </a:lnTo>
                <a:lnTo>
                  <a:pt x="2131" y="1353"/>
                </a:lnTo>
                <a:lnTo>
                  <a:pt x="2126" y="1343"/>
                </a:lnTo>
                <a:lnTo>
                  <a:pt x="2114" y="1370"/>
                </a:lnTo>
                <a:lnTo>
                  <a:pt x="2103" y="1370"/>
                </a:lnTo>
                <a:lnTo>
                  <a:pt x="2105" y="1375"/>
                </a:lnTo>
                <a:lnTo>
                  <a:pt x="2103" y="1377"/>
                </a:lnTo>
                <a:lnTo>
                  <a:pt x="2101" y="1370"/>
                </a:lnTo>
                <a:lnTo>
                  <a:pt x="2101" y="1362"/>
                </a:lnTo>
                <a:lnTo>
                  <a:pt x="2114" y="1345"/>
                </a:lnTo>
                <a:lnTo>
                  <a:pt x="2114" y="1318"/>
                </a:lnTo>
                <a:lnTo>
                  <a:pt x="2110" y="1302"/>
                </a:lnTo>
                <a:lnTo>
                  <a:pt x="2126" y="1283"/>
                </a:lnTo>
                <a:lnTo>
                  <a:pt x="2147" y="1293"/>
                </a:lnTo>
                <a:lnTo>
                  <a:pt x="2154" y="1288"/>
                </a:lnTo>
                <a:lnTo>
                  <a:pt x="2166" y="1255"/>
                </a:lnTo>
                <a:lnTo>
                  <a:pt x="2176" y="1214"/>
                </a:lnTo>
                <a:lnTo>
                  <a:pt x="2187" y="1203"/>
                </a:lnTo>
                <a:lnTo>
                  <a:pt x="2184" y="1179"/>
                </a:lnTo>
                <a:lnTo>
                  <a:pt x="2187" y="1173"/>
                </a:lnTo>
                <a:lnTo>
                  <a:pt x="2131" y="1198"/>
                </a:lnTo>
                <a:lnTo>
                  <a:pt x="2112" y="1198"/>
                </a:lnTo>
                <a:lnTo>
                  <a:pt x="2105" y="1187"/>
                </a:lnTo>
                <a:lnTo>
                  <a:pt x="2105" y="1173"/>
                </a:lnTo>
                <a:lnTo>
                  <a:pt x="2100" y="1156"/>
                </a:lnTo>
                <a:lnTo>
                  <a:pt x="2072" y="1136"/>
                </a:lnTo>
                <a:lnTo>
                  <a:pt x="2039" y="1129"/>
                </a:lnTo>
                <a:lnTo>
                  <a:pt x="2032" y="1083"/>
                </a:lnTo>
                <a:lnTo>
                  <a:pt x="2019" y="1052"/>
                </a:lnTo>
                <a:lnTo>
                  <a:pt x="2016" y="1031"/>
                </a:lnTo>
                <a:lnTo>
                  <a:pt x="2000" y="1006"/>
                </a:lnTo>
                <a:lnTo>
                  <a:pt x="1976" y="999"/>
                </a:lnTo>
                <a:lnTo>
                  <a:pt x="1959" y="987"/>
                </a:lnTo>
                <a:lnTo>
                  <a:pt x="1903" y="996"/>
                </a:lnTo>
                <a:lnTo>
                  <a:pt x="1887" y="1015"/>
                </a:lnTo>
                <a:lnTo>
                  <a:pt x="1885" y="1023"/>
                </a:lnTo>
                <a:lnTo>
                  <a:pt x="1899" y="1023"/>
                </a:lnTo>
                <a:lnTo>
                  <a:pt x="1901" y="1042"/>
                </a:lnTo>
                <a:lnTo>
                  <a:pt x="1885" y="1059"/>
                </a:lnTo>
                <a:lnTo>
                  <a:pt x="1872" y="1100"/>
                </a:lnTo>
                <a:lnTo>
                  <a:pt x="1870" y="1113"/>
                </a:lnTo>
                <a:lnTo>
                  <a:pt x="1841" y="1132"/>
                </a:lnTo>
                <a:lnTo>
                  <a:pt x="1812" y="1116"/>
                </a:lnTo>
                <a:lnTo>
                  <a:pt x="1798" y="1119"/>
                </a:lnTo>
                <a:lnTo>
                  <a:pt x="1775" y="1107"/>
                </a:lnTo>
                <a:lnTo>
                  <a:pt x="1742" y="1132"/>
                </a:lnTo>
                <a:lnTo>
                  <a:pt x="1701" y="1146"/>
                </a:lnTo>
                <a:lnTo>
                  <a:pt x="1685" y="1143"/>
                </a:lnTo>
                <a:lnTo>
                  <a:pt x="1657" y="1136"/>
                </a:lnTo>
                <a:lnTo>
                  <a:pt x="1641" y="1122"/>
                </a:lnTo>
                <a:lnTo>
                  <a:pt x="1594" y="1095"/>
                </a:lnTo>
                <a:lnTo>
                  <a:pt x="1580" y="1091"/>
                </a:lnTo>
                <a:lnTo>
                  <a:pt x="1552" y="1107"/>
                </a:lnTo>
                <a:lnTo>
                  <a:pt x="1540" y="1102"/>
                </a:lnTo>
                <a:lnTo>
                  <a:pt x="1523" y="1088"/>
                </a:lnTo>
                <a:lnTo>
                  <a:pt x="1519" y="1059"/>
                </a:lnTo>
                <a:lnTo>
                  <a:pt x="1463" y="1035"/>
                </a:lnTo>
                <a:lnTo>
                  <a:pt x="1519" y="1059"/>
                </a:lnTo>
                <a:lnTo>
                  <a:pt x="1523" y="1088"/>
                </a:lnTo>
                <a:lnTo>
                  <a:pt x="1540" y="1102"/>
                </a:lnTo>
                <a:lnTo>
                  <a:pt x="1552" y="1107"/>
                </a:lnTo>
                <a:lnTo>
                  <a:pt x="1580" y="1091"/>
                </a:lnTo>
                <a:lnTo>
                  <a:pt x="1594" y="1095"/>
                </a:lnTo>
                <a:lnTo>
                  <a:pt x="1641" y="1122"/>
                </a:lnTo>
                <a:lnTo>
                  <a:pt x="1657" y="1136"/>
                </a:lnTo>
                <a:lnTo>
                  <a:pt x="1685" y="1143"/>
                </a:lnTo>
                <a:lnTo>
                  <a:pt x="1701" y="1146"/>
                </a:lnTo>
                <a:lnTo>
                  <a:pt x="1742" y="1132"/>
                </a:lnTo>
                <a:lnTo>
                  <a:pt x="1775" y="1107"/>
                </a:lnTo>
                <a:lnTo>
                  <a:pt x="1798" y="1119"/>
                </a:lnTo>
                <a:lnTo>
                  <a:pt x="1812" y="1116"/>
                </a:lnTo>
                <a:lnTo>
                  <a:pt x="1841" y="1132"/>
                </a:lnTo>
                <a:lnTo>
                  <a:pt x="1870" y="1113"/>
                </a:lnTo>
                <a:lnTo>
                  <a:pt x="1872" y="1100"/>
                </a:lnTo>
                <a:lnTo>
                  <a:pt x="1885" y="1059"/>
                </a:lnTo>
                <a:lnTo>
                  <a:pt x="1901" y="1042"/>
                </a:lnTo>
                <a:lnTo>
                  <a:pt x="1899" y="1023"/>
                </a:lnTo>
                <a:lnTo>
                  <a:pt x="1885" y="1023"/>
                </a:lnTo>
                <a:lnTo>
                  <a:pt x="1887" y="1015"/>
                </a:lnTo>
                <a:lnTo>
                  <a:pt x="1903" y="996"/>
                </a:lnTo>
                <a:lnTo>
                  <a:pt x="1959" y="987"/>
                </a:lnTo>
                <a:lnTo>
                  <a:pt x="1976" y="999"/>
                </a:lnTo>
                <a:lnTo>
                  <a:pt x="2000" y="1006"/>
                </a:lnTo>
                <a:lnTo>
                  <a:pt x="2016" y="1031"/>
                </a:lnTo>
                <a:lnTo>
                  <a:pt x="2019" y="1052"/>
                </a:lnTo>
                <a:lnTo>
                  <a:pt x="2032" y="1083"/>
                </a:lnTo>
                <a:lnTo>
                  <a:pt x="2039" y="1129"/>
                </a:lnTo>
                <a:lnTo>
                  <a:pt x="2072" y="1136"/>
                </a:lnTo>
                <a:lnTo>
                  <a:pt x="2100" y="1156"/>
                </a:lnTo>
                <a:lnTo>
                  <a:pt x="2105" y="1173"/>
                </a:lnTo>
                <a:lnTo>
                  <a:pt x="2105" y="1187"/>
                </a:lnTo>
                <a:lnTo>
                  <a:pt x="2112" y="1198"/>
                </a:lnTo>
                <a:lnTo>
                  <a:pt x="2131" y="1198"/>
                </a:lnTo>
                <a:lnTo>
                  <a:pt x="2187" y="1173"/>
                </a:lnTo>
                <a:lnTo>
                  <a:pt x="2184" y="1179"/>
                </a:lnTo>
                <a:lnTo>
                  <a:pt x="2187" y="1203"/>
                </a:lnTo>
                <a:lnTo>
                  <a:pt x="2176" y="1214"/>
                </a:lnTo>
                <a:lnTo>
                  <a:pt x="2166" y="1255"/>
                </a:lnTo>
                <a:lnTo>
                  <a:pt x="2154" y="1288"/>
                </a:lnTo>
                <a:lnTo>
                  <a:pt x="2147" y="1293"/>
                </a:lnTo>
                <a:lnTo>
                  <a:pt x="2126" y="1283"/>
                </a:lnTo>
                <a:lnTo>
                  <a:pt x="2110" y="1302"/>
                </a:lnTo>
                <a:lnTo>
                  <a:pt x="2114" y="1318"/>
                </a:lnTo>
                <a:lnTo>
                  <a:pt x="2114" y="1345"/>
                </a:lnTo>
                <a:lnTo>
                  <a:pt x="2101" y="1362"/>
                </a:lnTo>
                <a:lnTo>
                  <a:pt x="2101" y="1370"/>
                </a:lnTo>
                <a:lnTo>
                  <a:pt x="2103" y="1377"/>
                </a:lnTo>
                <a:lnTo>
                  <a:pt x="2105" y="1375"/>
                </a:lnTo>
                <a:lnTo>
                  <a:pt x="2103" y="1370"/>
                </a:lnTo>
                <a:lnTo>
                  <a:pt x="2114" y="1370"/>
                </a:lnTo>
                <a:lnTo>
                  <a:pt x="2126" y="1343"/>
                </a:lnTo>
                <a:lnTo>
                  <a:pt x="2131" y="1353"/>
                </a:lnTo>
                <a:lnTo>
                  <a:pt x="2136" y="1348"/>
                </a:lnTo>
                <a:lnTo>
                  <a:pt x="2136" y="1362"/>
                </a:lnTo>
                <a:lnTo>
                  <a:pt x="2155" y="1367"/>
                </a:lnTo>
                <a:lnTo>
                  <a:pt x="2171" y="1362"/>
                </a:lnTo>
                <a:lnTo>
                  <a:pt x="2192" y="1343"/>
                </a:lnTo>
                <a:lnTo>
                  <a:pt x="2255" y="1252"/>
                </a:lnTo>
                <a:lnTo>
                  <a:pt x="2265" y="1225"/>
                </a:lnTo>
                <a:lnTo>
                  <a:pt x="2281" y="1197"/>
                </a:lnTo>
                <a:lnTo>
                  <a:pt x="2300" y="1173"/>
                </a:lnTo>
                <a:lnTo>
                  <a:pt x="2306" y="1115"/>
                </a:lnTo>
                <a:lnTo>
                  <a:pt x="2302" y="1091"/>
                </a:lnTo>
                <a:lnTo>
                  <a:pt x="2310" y="1064"/>
                </a:lnTo>
                <a:lnTo>
                  <a:pt x="2323" y="1035"/>
                </a:lnTo>
                <a:lnTo>
                  <a:pt x="2316" y="1026"/>
                </a:lnTo>
                <a:lnTo>
                  <a:pt x="2318" y="1018"/>
                </a:lnTo>
                <a:lnTo>
                  <a:pt x="2316" y="1006"/>
                </a:lnTo>
                <a:lnTo>
                  <a:pt x="2321" y="992"/>
                </a:lnTo>
                <a:lnTo>
                  <a:pt x="2300" y="974"/>
                </a:lnTo>
                <a:lnTo>
                  <a:pt x="2290" y="953"/>
                </a:lnTo>
                <a:lnTo>
                  <a:pt x="2267" y="951"/>
                </a:lnTo>
                <a:lnTo>
                  <a:pt x="2267" y="972"/>
                </a:lnTo>
                <a:lnTo>
                  <a:pt x="2258" y="982"/>
                </a:lnTo>
                <a:lnTo>
                  <a:pt x="2260" y="972"/>
                </a:lnTo>
                <a:lnTo>
                  <a:pt x="2255" y="977"/>
                </a:lnTo>
                <a:lnTo>
                  <a:pt x="2238" y="982"/>
                </a:lnTo>
                <a:lnTo>
                  <a:pt x="2244" y="971"/>
                </a:lnTo>
                <a:lnTo>
                  <a:pt x="2238" y="960"/>
                </a:lnTo>
                <a:lnTo>
                  <a:pt x="2244" y="951"/>
                </a:lnTo>
                <a:lnTo>
                  <a:pt x="2236" y="955"/>
                </a:lnTo>
                <a:lnTo>
                  <a:pt x="2236" y="968"/>
                </a:lnTo>
                <a:lnTo>
                  <a:pt x="2227" y="974"/>
                </a:lnTo>
                <a:lnTo>
                  <a:pt x="2227" y="939"/>
                </a:lnTo>
                <a:lnTo>
                  <a:pt x="2206" y="941"/>
                </a:lnTo>
                <a:lnTo>
                  <a:pt x="2196" y="934"/>
                </a:lnTo>
                <a:lnTo>
                  <a:pt x="2196" y="927"/>
                </a:lnTo>
                <a:lnTo>
                  <a:pt x="2246" y="873"/>
                </a:lnTo>
                <a:lnTo>
                  <a:pt x="2277" y="826"/>
                </a:lnTo>
                <a:lnTo>
                  <a:pt x="2300" y="804"/>
                </a:lnTo>
                <a:lnTo>
                  <a:pt x="2310" y="783"/>
                </a:lnTo>
                <a:lnTo>
                  <a:pt x="2339" y="747"/>
                </a:lnTo>
                <a:lnTo>
                  <a:pt x="2358" y="734"/>
                </a:lnTo>
                <a:lnTo>
                  <a:pt x="2405" y="729"/>
                </a:lnTo>
                <a:lnTo>
                  <a:pt x="2415" y="742"/>
                </a:lnTo>
                <a:lnTo>
                  <a:pt x="2424" y="729"/>
                </a:lnTo>
                <a:lnTo>
                  <a:pt x="2445" y="739"/>
                </a:lnTo>
                <a:lnTo>
                  <a:pt x="2461" y="731"/>
                </a:lnTo>
                <a:lnTo>
                  <a:pt x="2467" y="739"/>
                </a:lnTo>
                <a:lnTo>
                  <a:pt x="2471" y="739"/>
                </a:lnTo>
                <a:lnTo>
                  <a:pt x="2469" y="729"/>
                </a:lnTo>
                <a:lnTo>
                  <a:pt x="2478" y="728"/>
                </a:lnTo>
                <a:lnTo>
                  <a:pt x="2475" y="717"/>
                </a:lnTo>
                <a:lnTo>
                  <a:pt x="2480" y="715"/>
                </a:lnTo>
                <a:lnTo>
                  <a:pt x="2513" y="729"/>
                </a:lnTo>
                <a:lnTo>
                  <a:pt x="2523" y="723"/>
                </a:lnTo>
                <a:lnTo>
                  <a:pt x="2539" y="737"/>
                </a:lnTo>
                <a:lnTo>
                  <a:pt x="2518" y="747"/>
                </a:lnTo>
                <a:lnTo>
                  <a:pt x="2523" y="756"/>
                </a:lnTo>
                <a:lnTo>
                  <a:pt x="2548" y="748"/>
                </a:lnTo>
                <a:lnTo>
                  <a:pt x="2553" y="753"/>
                </a:lnTo>
                <a:lnTo>
                  <a:pt x="2569" y="739"/>
                </a:lnTo>
                <a:lnTo>
                  <a:pt x="2595" y="744"/>
                </a:lnTo>
                <a:lnTo>
                  <a:pt x="2600" y="742"/>
                </a:lnTo>
                <a:lnTo>
                  <a:pt x="2600" y="734"/>
                </a:lnTo>
                <a:lnTo>
                  <a:pt x="2581" y="728"/>
                </a:lnTo>
                <a:lnTo>
                  <a:pt x="2583" y="723"/>
                </a:lnTo>
                <a:lnTo>
                  <a:pt x="2581" y="710"/>
                </a:lnTo>
                <a:lnTo>
                  <a:pt x="2585" y="710"/>
                </a:lnTo>
                <a:lnTo>
                  <a:pt x="2593" y="688"/>
                </a:lnTo>
                <a:lnTo>
                  <a:pt x="2616" y="666"/>
                </a:lnTo>
                <a:lnTo>
                  <a:pt x="2642" y="622"/>
                </a:lnTo>
                <a:lnTo>
                  <a:pt x="2677" y="609"/>
                </a:lnTo>
                <a:lnTo>
                  <a:pt x="2696" y="622"/>
                </a:lnTo>
                <a:lnTo>
                  <a:pt x="2707" y="609"/>
                </a:lnTo>
                <a:lnTo>
                  <a:pt x="2703" y="628"/>
                </a:lnTo>
                <a:lnTo>
                  <a:pt x="2696" y="641"/>
                </a:lnTo>
                <a:lnTo>
                  <a:pt x="2698" y="647"/>
                </a:lnTo>
                <a:lnTo>
                  <a:pt x="2696" y="657"/>
                </a:lnTo>
                <a:lnTo>
                  <a:pt x="2707" y="655"/>
                </a:lnTo>
                <a:lnTo>
                  <a:pt x="2703" y="674"/>
                </a:lnTo>
                <a:lnTo>
                  <a:pt x="2748" y="624"/>
                </a:lnTo>
                <a:lnTo>
                  <a:pt x="2757" y="622"/>
                </a:lnTo>
                <a:lnTo>
                  <a:pt x="2761" y="628"/>
                </a:lnTo>
                <a:lnTo>
                  <a:pt x="2764" y="622"/>
                </a:lnTo>
                <a:lnTo>
                  <a:pt x="2759" y="616"/>
                </a:lnTo>
                <a:lnTo>
                  <a:pt x="2761" y="600"/>
                </a:lnTo>
                <a:lnTo>
                  <a:pt x="2771" y="578"/>
                </a:lnTo>
                <a:lnTo>
                  <a:pt x="2787" y="570"/>
                </a:lnTo>
                <a:lnTo>
                  <a:pt x="2799" y="581"/>
                </a:lnTo>
                <a:lnTo>
                  <a:pt x="2797" y="584"/>
                </a:lnTo>
                <a:lnTo>
                  <a:pt x="2783" y="595"/>
                </a:lnTo>
                <a:lnTo>
                  <a:pt x="2779" y="622"/>
                </a:lnTo>
                <a:lnTo>
                  <a:pt x="2775" y="628"/>
                </a:lnTo>
                <a:lnTo>
                  <a:pt x="2775" y="643"/>
                </a:lnTo>
                <a:lnTo>
                  <a:pt x="2771" y="650"/>
                </a:lnTo>
                <a:lnTo>
                  <a:pt x="2773" y="660"/>
                </a:lnTo>
                <a:lnTo>
                  <a:pt x="2738" y="682"/>
                </a:lnTo>
                <a:lnTo>
                  <a:pt x="2736" y="693"/>
                </a:lnTo>
                <a:lnTo>
                  <a:pt x="2709" y="725"/>
                </a:lnTo>
                <a:lnTo>
                  <a:pt x="2665" y="789"/>
                </a:lnTo>
                <a:lnTo>
                  <a:pt x="2647" y="804"/>
                </a:lnTo>
                <a:lnTo>
                  <a:pt x="2635" y="802"/>
                </a:lnTo>
                <a:lnTo>
                  <a:pt x="2639" y="816"/>
                </a:lnTo>
                <a:lnTo>
                  <a:pt x="2635" y="835"/>
                </a:lnTo>
                <a:lnTo>
                  <a:pt x="2616" y="852"/>
                </a:lnTo>
                <a:lnTo>
                  <a:pt x="2609" y="905"/>
                </a:lnTo>
                <a:lnTo>
                  <a:pt x="2609" y="939"/>
                </a:lnTo>
                <a:lnTo>
                  <a:pt x="2635" y="1083"/>
                </a:lnTo>
                <a:lnTo>
                  <a:pt x="2663" y="1047"/>
                </a:lnTo>
                <a:lnTo>
                  <a:pt x="2670" y="1006"/>
                </a:lnTo>
                <a:lnTo>
                  <a:pt x="2692" y="994"/>
                </a:lnTo>
                <a:lnTo>
                  <a:pt x="2698" y="999"/>
                </a:lnTo>
                <a:lnTo>
                  <a:pt x="2696" y="963"/>
                </a:lnTo>
                <a:lnTo>
                  <a:pt x="2717" y="941"/>
                </a:lnTo>
                <a:lnTo>
                  <a:pt x="2729" y="944"/>
                </a:lnTo>
                <a:lnTo>
                  <a:pt x="2740" y="934"/>
                </a:lnTo>
                <a:lnTo>
                  <a:pt x="2731" y="903"/>
                </a:lnTo>
                <a:lnTo>
                  <a:pt x="2738" y="884"/>
                </a:lnTo>
                <a:lnTo>
                  <a:pt x="2748" y="873"/>
                </a:lnTo>
                <a:lnTo>
                  <a:pt x="2744" y="867"/>
                </a:lnTo>
                <a:lnTo>
                  <a:pt x="2759" y="859"/>
                </a:lnTo>
                <a:lnTo>
                  <a:pt x="2752" y="871"/>
                </a:lnTo>
                <a:lnTo>
                  <a:pt x="2759" y="884"/>
                </a:lnTo>
                <a:lnTo>
                  <a:pt x="2764" y="871"/>
                </a:lnTo>
                <a:lnTo>
                  <a:pt x="2762" y="854"/>
                </a:lnTo>
                <a:lnTo>
                  <a:pt x="2754" y="850"/>
                </a:lnTo>
                <a:lnTo>
                  <a:pt x="2754" y="830"/>
                </a:lnTo>
                <a:lnTo>
                  <a:pt x="2762" y="804"/>
                </a:lnTo>
                <a:lnTo>
                  <a:pt x="2752" y="797"/>
                </a:lnTo>
                <a:lnTo>
                  <a:pt x="2744" y="807"/>
                </a:lnTo>
                <a:lnTo>
                  <a:pt x="2740" y="799"/>
                </a:lnTo>
                <a:lnTo>
                  <a:pt x="2740" y="785"/>
                </a:lnTo>
                <a:lnTo>
                  <a:pt x="2759" y="747"/>
                </a:lnTo>
                <a:lnTo>
                  <a:pt x="2762" y="747"/>
                </a:lnTo>
                <a:lnTo>
                  <a:pt x="2769" y="710"/>
                </a:lnTo>
                <a:lnTo>
                  <a:pt x="2779" y="703"/>
                </a:lnTo>
                <a:lnTo>
                  <a:pt x="2783" y="710"/>
                </a:lnTo>
                <a:lnTo>
                  <a:pt x="2790" y="701"/>
                </a:lnTo>
                <a:lnTo>
                  <a:pt x="2799" y="710"/>
                </a:lnTo>
                <a:lnTo>
                  <a:pt x="2804" y="693"/>
                </a:lnTo>
                <a:lnTo>
                  <a:pt x="2822" y="679"/>
                </a:lnTo>
                <a:lnTo>
                  <a:pt x="2825" y="682"/>
                </a:lnTo>
                <a:lnTo>
                  <a:pt x="2825" y="710"/>
                </a:lnTo>
                <a:lnTo>
                  <a:pt x="2839" y="682"/>
                </a:lnTo>
                <a:lnTo>
                  <a:pt x="2864" y="671"/>
                </a:lnTo>
                <a:lnTo>
                  <a:pt x="2888" y="679"/>
                </a:lnTo>
                <a:lnTo>
                  <a:pt x="2907" y="706"/>
                </a:lnTo>
                <a:lnTo>
                  <a:pt x="2911" y="682"/>
                </a:lnTo>
                <a:lnTo>
                  <a:pt x="2944" y="660"/>
                </a:lnTo>
                <a:lnTo>
                  <a:pt x="2942" y="650"/>
                </a:lnTo>
                <a:lnTo>
                  <a:pt x="2951" y="652"/>
                </a:lnTo>
                <a:lnTo>
                  <a:pt x="2949" y="646"/>
                </a:lnTo>
                <a:lnTo>
                  <a:pt x="2965" y="636"/>
                </a:lnTo>
                <a:lnTo>
                  <a:pt x="2971" y="619"/>
                </a:lnTo>
                <a:lnTo>
                  <a:pt x="2980" y="624"/>
                </a:lnTo>
                <a:lnTo>
                  <a:pt x="3003" y="606"/>
                </a:lnTo>
                <a:lnTo>
                  <a:pt x="3005" y="597"/>
                </a:lnTo>
                <a:lnTo>
                  <a:pt x="3048" y="578"/>
                </a:lnTo>
                <a:lnTo>
                  <a:pt x="3043" y="561"/>
                </a:lnTo>
                <a:lnTo>
                  <a:pt x="3052" y="575"/>
                </a:lnTo>
                <a:lnTo>
                  <a:pt x="3056" y="570"/>
                </a:lnTo>
                <a:lnTo>
                  <a:pt x="3085" y="587"/>
                </a:lnTo>
                <a:lnTo>
                  <a:pt x="3095" y="568"/>
                </a:lnTo>
                <a:lnTo>
                  <a:pt x="3085" y="551"/>
                </a:lnTo>
                <a:lnTo>
                  <a:pt x="3093" y="551"/>
                </a:lnTo>
                <a:lnTo>
                  <a:pt x="3081" y="527"/>
                </a:lnTo>
                <a:lnTo>
                  <a:pt x="3078" y="504"/>
                </a:lnTo>
                <a:lnTo>
                  <a:pt x="3071" y="501"/>
                </a:lnTo>
                <a:lnTo>
                  <a:pt x="3074" y="496"/>
                </a:lnTo>
                <a:lnTo>
                  <a:pt x="3071" y="482"/>
                </a:lnTo>
                <a:lnTo>
                  <a:pt x="3066" y="489"/>
                </a:lnTo>
                <a:lnTo>
                  <a:pt x="3054" y="480"/>
                </a:lnTo>
                <a:lnTo>
                  <a:pt x="3052" y="460"/>
                </a:lnTo>
                <a:lnTo>
                  <a:pt x="3068" y="460"/>
                </a:lnTo>
                <a:lnTo>
                  <a:pt x="3074" y="469"/>
                </a:lnTo>
                <a:lnTo>
                  <a:pt x="3101" y="445"/>
                </a:lnTo>
                <a:lnTo>
                  <a:pt x="3104" y="441"/>
                </a:lnTo>
                <a:lnTo>
                  <a:pt x="3108" y="436"/>
                </a:lnTo>
                <a:lnTo>
                  <a:pt x="3108" y="436"/>
                </a:lnTo>
                <a:close/>
              </a:path>
            </a:pathLst>
          </a:custGeom>
          <a:solidFill>
            <a:srgbClr val="00f008"/>
          </a:solidFill>
          <a:ln w="9360">
            <a:solidFill>
              <a:srgbClr val="00f008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1797" name=""/>
          <p:cNvGrpSpPr/>
          <p:nvPr/>
        </p:nvGrpSpPr>
        <p:grpSpPr>
          <a:xfrm>
            <a:off x="5207040" y="284040"/>
            <a:ext cx="2322360" cy="2235240"/>
            <a:chOff x="5207040" y="284040"/>
            <a:chExt cx="2322360" cy="2235240"/>
          </a:xfrm>
        </p:grpSpPr>
        <p:sp>
          <p:nvSpPr>
            <p:cNvPr id="1798" name=""/>
            <p:cNvSpPr/>
            <p:nvPr/>
          </p:nvSpPr>
          <p:spPr>
            <a:xfrm>
              <a:off x="5207040" y="284040"/>
              <a:ext cx="2322360" cy="2235240"/>
            </a:xfrm>
            <a:custGeom>
              <a:avLst/>
              <a:gdLst/>
              <a:ahLst/>
              <a:rect l="l" t="t" r="r" b="b"/>
              <a:pathLst>
                <a:path w="1463" h="1408">
                  <a:moveTo>
                    <a:pt x="1463" y="1035"/>
                  </a:moveTo>
                  <a:lnTo>
                    <a:pt x="1437" y="1061"/>
                  </a:lnTo>
                  <a:lnTo>
                    <a:pt x="1441" y="1091"/>
                  </a:lnTo>
                  <a:lnTo>
                    <a:pt x="1437" y="1097"/>
                  </a:lnTo>
                  <a:lnTo>
                    <a:pt x="1439" y="1113"/>
                  </a:lnTo>
                  <a:lnTo>
                    <a:pt x="1434" y="1115"/>
                  </a:lnTo>
                  <a:lnTo>
                    <a:pt x="1376" y="1115"/>
                  </a:lnTo>
                  <a:lnTo>
                    <a:pt x="1364" y="1100"/>
                  </a:lnTo>
                  <a:lnTo>
                    <a:pt x="1315" y="1093"/>
                  </a:lnTo>
                  <a:lnTo>
                    <a:pt x="1289" y="1102"/>
                  </a:lnTo>
                  <a:lnTo>
                    <a:pt x="1242" y="1136"/>
                  </a:lnTo>
                  <a:lnTo>
                    <a:pt x="1232" y="1154"/>
                  </a:lnTo>
                  <a:lnTo>
                    <a:pt x="1224" y="1160"/>
                  </a:lnTo>
                  <a:lnTo>
                    <a:pt x="1216" y="1156"/>
                  </a:lnTo>
                  <a:lnTo>
                    <a:pt x="1221" y="1146"/>
                  </a:lnTo>
                  <a:lnTo>
                    <a:pt x="1211" y="1124"/>
                  </a:lnTo>
                  <a:lnTo>
                    <a:pt x="1205" y="1127"/>
                  </a:lnTo>
                  <a:lnTo>
                    <a:pt x="1203" y="1134"/>
                  </a:lnTo>
                  <a:lnTo>
                    <a:pt x="1182" y="1127"/>
                  </a:lnTo>
                  <a:lnTo>
                    <a:pt x="1174" y="1116"/>
                  </a:lnTo>
                  <a:lnTo>
                    <a:pt x="1174" y="1110"/>
                  </a:lnTo>
                  <a:lnTo>
                    <a:pt x="1163" y="1105"/>
                  </a:lnTo>
                  <a:lnTo>
                    <a:pt x="1162" y="1091"/>
                  </a:lnTo>
                  <a:lnTo>
                    <a:pt x="1147" y="1078"/>
                  </a:lnTo>
                  <a:lnTo>
                    <a:pt x="1141" y="1076"/>
                  </a:lnTo>
                  <a:lnTo>
                    <a:pt x="1137" y="1081"/>
                  </a:lnTo>
                  <a:lnTo>
                    <a:pt x="1132" y="1081"/>
                  </a:lnTo>
                  <a:lnTo>
                    <a:pt x="1128" y="1088"/>
                  </a:lnTo>
                  <a:lnTo>
                    <a:pt x="1104" y="1088"/>
                  </a:lnTo>
                  <a:lnTo>
                    <a:pt x="1099" y="1078"/>
                  </a:lnTo>
                  <a:lnTo>
                    <a:pt x="1099" y="1074"/>
                  </a:lnTo>
                  <a:lnTo>
                    <a:pt x="1092" y="1067"/>
                  </a:lnTo>
                  <a:lnTo>
                    <a:pt x="1087" y="1069"/>
                  </a:lnTo>
                  <a:lnTo>
                    <a:pt x="1083" y="1081"/>
                  </a:lnTo>
                  <a:lnTo>
                    <a:pt x="1076" y="1086"/>
                  </a:lnTo>
                  <a:lnTo>
                    <a:pt x="1034" y="992"/>
                  </a:lnTo>
                  <a:lnTo>
                    <a:pt x="1005" y="963"/>
                  </a:lnTo>
                  <a:lnTo>
                    <a:pt x="1005" y="955"/>
                  </a:lnTo>
                  <a:lnTo>
                    <a:pt x="1013" y="951"/>
                  </a:lnTo>
                  <a:lnTo>
                    <a:pt x="1010" y="946"/>
                  </a:lnTo>
                  <a:lnTo>
                    <a:pt x="994" y="953"/>
                  </a:lnTo>
                  <a:lnTo>
                    <a:pt x="986" y="955"/>
                  </a:lnTo>
                  <a:lnTo>
                    <a:pt x="978" y="968"/>
                  </a:lnTo>
                  <a:lnTo>
                    <a:pt x="963" y="974"/>
                  </a:lnTo>
                  <a:lnTo>
                    <a:pt x="963" y="980"/>
                  </a:lnTo>
                  <a:lnTo>
                    <a:pt x="953" y="977"/>
                  </a:lnTo>
                  <a:lnTo>
                    <a:pt x="942" y="982"/>
                  </a:lnTo>
                  <a:lnTo>
                    <a:pt x="940" y="977"/>
                  </a:lnTo>
                  <a:lnTo>
                    <a:pt x="942" y="971"/>
                  </a:lnTo>
                  <a:lnTo>
                    <a:pt x="949" y="968"/>
                  </a:lnTo>
                  <a:lnTo>
                    <a:pt x="947" y="960"/>
                  </a:lnTo>
                  <a:lnTo>
                    <a:pt x="940" y="966"/>
                  </a:lnTo>
                  <a:lnTo>
                    <a:pt x="926" y="958"/>
                  </a:lnTo>
                  <a:lnTo>
                    <a:pt x="924" y="958"/>
                  </a:lnTo>
                  <a:lnTo>
                    <a:pt x="926" y="963"/>
                  </a:lnTo>
                  <a:lnTo>
                    <a:pt x="922" y="963"/>
                  </a:lnTo>
                  <a:lnTo>
                    <a:pt x="922" y="955"/>
                  </a:lnTo>
                  <a:lnTo>
                    <a:pt x="918" y="949"/>
                  </a:lnTo>
                  <a:lnTo>
                    <a:pt x="916" y="946"/>
                  </a:lnTo>
                  <a:lnTo>
                    <a:pt x="914" y="953"/>
                  </a:lnTo>
                  <a:lnTo>
                    <a:pt x="897" y="955"/>
                  </a:lnTo>
                  <a:lnTo>
                    <a:pt x="893" y="951"/>
                  </a:lnTo>
                  <a:lnTo>
                    <a:pt x="897" y="944"/>
                  </a:lnTo>
                  <a:lnTo>
                    <a:pt x="900" y="934"/>
                  </a:lnTo>
                  <a:lnTo>
                    <a:pt x="893" y="930"/>
                  </a:lnTo>
                  <a:lnTo>
                    <a:pt x="891" y="912"/>
                  </a:lnTo>
                  <a:lnTo>
                    <a:pt x="886" y="911"/>
                  </a:lnTo>
                  <a:lnTo>
                    <a:pt x="876" y="914"/>
                  </a:lnTo>
                  <a:lnTo>
                    <a:pt x="867" y="908"/>
                  </a:lnTo>
                  <a:lnTo>
                    <a:pt x="851" y="905"/>
                  </a:lnTo>
                  <a:lnTo>
                    <a:pt x="844" y="912"/>
                  </a:lnTo>
                  <a:lnTo>
                    <a:pt x="837" y="912"/>
                  </a:lnTo>
                  <a:lnTo>
                    <a:pt x="835" y="922"/>
                  </a:lnTo>
                  <a:lnTo>
                    <a:pt x="792" y="934"/>
                  </a:lnTo>
                  <a:lnTo>
                    <a:pt x="775" y="939"/>
                  </a:lnTo>
                  <a:lnTo>
                    <a:pt x="773" y="949"/>
                  </a:lnTo>
                  <a:lnTo>
                    <a:pt x="761" y="949"/>
                  </a:lnTo>
                  <a:lnTo>
                    <a:pt x="752" y="951"/>
                  </a:lnTo>
                  <a:lnTo>
                    <a:pt x="752" y="955"/>
                  </a:lnTo>
                  <a:lnTo>
                    <a:pt x="745" y="951"/>
                  </a:lnTo>
                  <a:lnTo>
                    <a:pt x="734" y="960"/>
                  </a:lnTo>
                  <a:lnTo>
                    <a:pt x="724" y="960"/>
                  </a:lnTo>
                  <a:lnTo>
                    <a:pt x="722" y="966"/>
                  </a:lnTo>
                  <a:lnTo>
                    <a:pt x="719" y="963"/>
                  </a:lnTo>
                  <a:lnTo>
                    <a:pt x="701" y="963"/>
                  </a:lnTo>
                  <a:lnTo>
                    <a:pt x="699" y="960"/>
                  </a:lnTo>
                  <a:lnTo>
                    <a:pt x="691" y="963"/>
                  </a:lnTo>
                  <a:lnTo>
                    <a:pt x="694" y="968"/>
                  </a:lnTo>
                  <a:lnTo>
                    <a:pt x="691" y="977"/>
                  </a:lnTo>
                  <a:lnTo>
                    <a:pt x="699" y="977"/>
                  </a:lnTo>
                  <a:lnTo>
                    <a:pt x="701" y="980"/>
                  </a:lnTo>
                  <a:lnTo>
                    <a:pt x="694" y="982"/>
                  </a:lnTo>
                  <a:lnTo>
                    <a:pt x="694" y="990"/>
                  </a:lnTo>
                  <a:lnTo>
                    <a:pt x="707" y="992"/>
                  </a:lnTo>
                  <a:lnTo>
                    <a:pt x="713" y="999"/>
                  </a:lnTo>
                  <a:lnTo>
                    <a:pt x="710" y="1001"/>
                  </a:lnTo>
                  <a:lnTo>
                    <a:pt x="693" y="1001"/>
                  </a:lnTo>
                  <a:lnTo>
                    <a:pt x="684" y="1012"/>
                  </a:lnTo>
                  <a:lnTo>
                    <a:pt x="691" y="1021"/>
                  </a:lnTo>
                  <a:lnTo>
                    <a:pt x="689" y="1028"/>
                  </a:lnTo>
                  <a:lnTo>
                    <a:pt x="670" y="1040"/>
                  </a:lnTo>
                  <a:lnTo>
                    <a:pt x="670" y="1042"/>
                  </a:lnTo>
                  <a:lnTo>
                    <a:pt x="677" y="1045"/>
                  </a:lnTo>
                  <a:lnTo>
                    <a:pt x="678" y="1052"/>
                  </a:lnTo>
                  <a:lnTo>
                    <a:pt x="686" y="1054"/>
                  </a:lnTo>
                  <a:lnTo>
                    <a:pt x="691" y="1059"/>
                  </a:lnTo>
                  <a:lnTo>
                    <a:pt x="703" y="1064"/>
                  </a:lnTo>
                  <a:lnTo>
                    <a:pt x="699" y="1086"/>
                  </a:lnTo>
                  <a:lnTo>
                    <a:pt x="682" y="1091"/>
                  </a:lnTo>
                  <a:lnTo>
                    <a:pt x="672" y="1083"/>
                  </a:lnTo>
                  <a:lnTo>
                    <a:pt x="666" y="1095"/>
                  </a:lnTo>
                  <a:lnTo>
                    <a:pt x="659" y="1095"/>
                  </a:lnTo>
                  <a:lnTo>
                    <a:pt x="658" y="1091"/>
                  </a:lnTo>
                  <a:lnTo>
                    <a:pt x="645" y="1091"/>
                  </a:lnTo>
                  <a:lnTo>
                    <a:pt x="639" y="1074"/>
                  </a:lnTo>
                  <a:lnTo>
                    <a:pt x="635" y="1074"/>
                  </a:lnTo>
                  <a:lnTo>
                    <a:pt x="626" y="1074"/>
                  </a:lnTo>
                  <a:lnTo>
                    <a:pt x="618" y="1081"/>
                  </a:lnTo>
                  <a:lnTo>
                    <a:pt x="612" y="1074"/>
                  </a:lnTo>
                  <a:lnTo>
                    <a:pt x="604" y="1076"/>
                  </a:lnTo>
                  <a:lnTo>
                    <a:pt x="604" y="1078"/>
                  </a:lnTo>
                  <a:lnTo>
                    <a:pt x="598" y="1078"/>
                  </a:lnTo>
                  <a:lnTo>
                    <a:pt x="583" y="1093"/>
                  </a:lnTo>
                  <a:lnTo>
                    <a:pt x="571" y="1086"/>
                  </a:lnTo>
                  <a:lnTo>
                    <a:pt x="565" y="1076"/>
                  </a:lnTo>
                  <a:lnTo>
                    <a:pt x="562" y="1076"/>
                  </a:lnTo>
                  <a:lnTo>
                    <a:pt x="562" y="1093"/>
                  </a:lnTo>
                  <a:lnTo>
                    <a:pt x="558" y="1093"/>
                  </a:lnTo>
                  <a:lnTo>
                    <a:pt x="556" y="1083"/>
                  </a:lnTo>
                  <a:lnTo>
                    <a:pt x="537" y="1056"/>
                  </a:lnTo>
                  <a:lnTo>
                    <a:pt x="520" y="1056"/>
                  </a:lnTo>
                  <a:lnTo>
                    <a:pt x="515" y="1047"/>
                  </a:lnTo>
                  <a:lnTo>
                    <a:pt x="511" y="1047"/>
                  </a:lnTo>
                  <a:lnTo>
                    <a:pt x="504" y="1050"/>
                  </a:lnTo>
                  <a:lnTo>
                    <a:pt x="501" y="1059"/>
                  </a:lnTo>
                  <a:lnTo>
                    <a:pt x="499" y="1056"/>
                  </a:lnTo>
                  <a:lnTo>
                    <a:pt x="494" y="1056"/>
                  </a:lnTo>
                  <a:lnTo>
                    <a:pt x="492" y="1050"/>
                  </a:lnTo>
                  <a:lnTo>
                    <a:pt x="480" y="1052"/>
                  </a:lnTo>
                  <a:lnTo>
                    <a:pt x="471" y="1067"/>
                  </a:lnTo>
                  <a:lnTo>
                    <a:pt x="455" y="1074"/>
                  </a:lnTo>
                  <a:lnTo>
                    <a:pt x="453" y="1083"/>
                  </a:lnTo>
                  <a:lnTo>
                    <a:pt x="443" y="1091"/>
                  </a:lnTo>
                  <a:lnTo>
                    <a:pt x="436" y="1091"/>
                  </a:lnTo>
                  <a:lnTo>
                    <a:pt x="443" y="1115"/>
                  </a:lnTo>
                  <a:lnTo>
                    <a:pt x="434" y="1122"/>
                  </a:lnTo>
                  <a:lnTo>
                    <a:pt x="416" y="1095"/>
                  </a:lnTo>
                  <a:lnTo>
                    <a:pt x="412" y="1113"/>
                  </a:lnTo>
                  <a:lnTo>
                    <a:pt x="405" y="1116"/>
                  </a:lnTo>
                  <a:lnTo>
                    <a:pt x="401" y="1138"/>
                  </a:lnTo>
                  <a:lnTo>
                    <a:pt x="407" y="1146"/>
                  </a:lnTo>
                  <a:lnTo>
                    <a:pt x="399" y="1154"/>
                  </a:lnTo>
                  <a:lnTo>
                    <a:pt x="395" y="1170"/>
                  </a:lnTo>
                  <a:lnTo>
                    <a:pt x="405" y="1175"/>
                  </a:lnTo>
                  <a:lnTo>
                    <a:pt x="410" y="1192"/>
                  </a:lnTo>
                  <a:lnTo>
                    <a:pt x="414" y="1197"/>
                  </a:lnTo>
                  <a:lnTo>
                    <a:pt x="414" y="1192"/>
                  </a:lnTo>
                  <a:lnTo>
                    <a:pt x="431" y="1194"/>
                  </a:lnTo>
                  <a:lnTo>
                    <a:pt x="436" y="1206"/>
                  </a:lnTo>
                  <a:lnTo>
                    <a:pt x="445" y="1230"/>
                  </a:lnTo>
                  <a:lnTo>
                    <a:pt x="434" y="1230"/>
                  </a:lnTo>
                  <a:lnTo>
                    <a:pt x="433" y="1235"/>
                  </a:lnTo>
                  <a:lnTo>
                    <a:pt x="436" y="1238"/>
                  </a:lnTo>
                  <a:lnTo>
                    <a:pt x="445" y="1244"/>
                  </a:lnTo>
                  <a:lnTo>
                    <a:pt x="436" y="1247"/>
                  </a:lnTo>
                  <a:lnTo>
                    <a:pt x="426" y="1261"/>
                  </a:lnTo>
                  <a:lnTo>
                    <a:pt x="420" y="1247"/>
                  </a:lnTo>
                  <a:lnTo>
                    <a:pt x="414" y="1244"/>
                  </a:lnTo>
                  <a:lnTo>
                    <a:pt x="416" y="1252"/>
                  </a:lnTo>
                  <a:lnTo>
                    <a:pt x="414" y="1266"/>
                  </a:lnTo>
                  <a:lnTo>
                    <a:pt x="412" y="1263"/>
                  </a:lnTo>
                  <a:lnTo>
                    <a:pt x="410" y="1280"/>
                  </a:lnTo>
                  <a:lnTo>
                    <a:pt x="395" y="1304"/>
                  </a:lnTo>
                  <a:lnTo>
                    <a:pt x="405" y="1317"/>
                  </a:lnTo>
                  <a:lnTo>
                    <a:pt x="414" y="1336"/>
                  </a:lnTo>
                  <a:lnTo>
                    <a:pt x="416" y="1326"/>
                  </a:lnTo>
                  <a:lnTo>
                    <a:pt x="414" y="1353"/>
                  </a:lnTo>
                  <a:lnTo>
                    <a:pt x="431" y="1389"/>
                  </a:lnTo>
                  <a:lnTo>
                    <a:pt x="433" y="1391"/>
                  </a:lnTo>
                  <a:lnTo>
                    <a:pt x="422" y="1408"/>
                  </a:lnTo>
                  <a:lnTo>
                    <a:pt x="410" y="1408"/>
                  </a:lnTo>
                  <a:lnTo>
                    <a:pt x="407" y="1399"/>
                  </a:lnTo>
                  <a:lnTo>
                    <a:pt x="393" y="1386"/>
                  </a:lnTo>
                  <a:lnTo>
                    <a:pt x="379" y="1377"/>
                  </a:lnTo>
                  <a:lnTo>
                    <a:pt x="379" y="1367"/>
                  </a:lnTo>
                  <a:lnTo>
                    <a:pt x="368" y="1362"/>
                  </a:lnTo>
                  <a:lnTo>
                    <a:pt x="358" y="1359"/>
                  </a:lnTo>
                  <a:lnTo>
                    <a:pt x="344" y="1365"/>
                  </a:lnTo>
                  <a:lnTo>
                    <a:pt x="323" y="1348"/>
                  </a:lnTo>
                  <a:lnTo>
                    <a:pt x="298" y="1345"/>
                  </a:lnTo>
                  <a:lnTo>
                    <a:pt x="276" y="1336"/>
                  </a:lnTo>
                  <a:lnTo>
                    <a:pt x="259" y="1339"/>
                  </a:lnTo>
                  <a:lnTo>
                    <a:pt x="236" y="1317"/>
                  </a:lnTo>
                  <a:lnTo>
                    <a:pt x="213" y="1299"/>
                  </a:lnTo>
                  <a:lnTo>
                    <a:pt x="209" y="1299"/>
                  </a:lnTo>
                  <a:lnTo>
                    <a:pt x="194" y="1283"/>
                  </a:lnTo>
                  <a:lnTo>
                    <a:pt x="199" y="1276"/>
                  </a:lnTo>
                  <a:lnTo>
                    <a:pt x="209" y="1276"/>
                  </a:lnTo>
                  <a:lnTo>
                    <a:pt x="220" y="1257"/>
                  </a:lnTo>
                  <a:lnTo>
                    <a:pt x="232" y="1252"/>
                  </a:lnTo>
                  <a:lnTo>
                    <a:pt x="215" y="1238"/>
                  </a:lnTo>
                  <a:lnTo>
                    <a:pt x="217" y="1233"/>
                  </a:lnTo>
                  <a:lnTo>
                    <a:pt x="232" y="1233"/>
                  </a:lnTo>
                  <a:lnTo>
                    <a:pt x="230" y="1228"/>
                  </a:lnTo>
                  <a:lnTo>
                    <a:pt x="248" y="1220"/>
                  </a:lnTo>
                  <a:lnTo>
                    <a:pt x="244" y="1214"/>
                  </a:lnTo>
                  <a:lnTo>
                    <a:pt x="227" y="1217"/>
                  </a:lnTo>
                  <a:lnTo>
                    <a:pt x="227" y="1206"/>
                  </a:lnTo>
                  <a:lnTo>
                    <a:pt x="230" y="1198"/>
                  </a:lnTo>
                  <a:lnTo>
                    <a:pt x="236" y="1197"/>
                  </a:lnTo>
                  <a:lnTo>
                    <a:pt x="242" y="1189"/>
                  </a:lnTo>
                  <a:lnTo>
                    <a:pt x="246" y="1192"/>
                  </a:lnTo>
                  <a:lnTo>
                    <a:pt x="259" y="1192"/>
                  </a:lnTo>
                  <a:lnTo>
                    <a:pt x="263" y="1175"/>
                  </a:lnTo>
                  <a:lnTo>
                    <a:pt x="259" y="1173"/>
                  </a:lnTo>
                  <a:lnTo>
                    <a:pt x="259" y="1160"/>
                  </a:lnTo>
                  <a:lnTo>
                    <a:pt x="265" y="1156"/>
                  </a:lnTo>
                  <a:lnTo>
                    <a:pt x="259" y="1148"/>
                  </a:lnTo>
                  <a:lnTo>
                    <a:pt x="265" y="1146"/>
                  </a:lnTo>
                  <a:lnTo>
                    <a:pt x="267" y="1141"/>
                  </a:lnTo>
                  <a:lnTo>
                    <a:pt x="265" y="1132"/>
                  </a:lnTo>
                  <a:lnTo>
                    <a:pt x="267" y="1129"/>
                  </a:lnTo>
                  <a:lnTo>
                    <a:pt x="246" y="1116"/>
                  </a:lnTo>
                  <a:lnTo>
                    <a:pt x="241" y="1119"/>
                  </a:lnTo>
                  <a:lnTo>
                    <a:pt x="230" y="1113"/>
                  </a:lnTo>
                  <a:lnTo>
                    <a:pt x="224" y="1115"/>
                  </a:lnTo>
                  <a:lnTo>
                    <a:pt x="209" y="1095"/>
                  </a:lnTo>
                  <a:lnTo>
                    <a:pt x="194" y="1102"/>
                  </a:lnTo>
                  <a:lnTo>
                    <a:pt x="190" y="1102"/>
                  </a:lnTo>
                  <a:lnTo>
                    <a:pt x="187" y="1097"/>
                  </a:lnTo>
                  <a:lnTo>
                    <a:pt x="174" y="1097"/>
                  </a:lnTo>
                  <a:lnTo>
                    <a:pt x="170" y="1091"/>
                  </a:lnTo>
                  <a:lnTo>
                    <a:pt x="170" y="1076"/>
                  </a:lnTo>
                  <a:lnTo>
                    <a:pt x="164" y="1067"/>
                  </a:lnTo>
                  <a:lnTo>
                    <a:pt x="157" y="1069"/>
                  </a:lnTo>
                  <a:lnTo>
                    <a:pt x="147" y="1064"/>
                  </a:lnTo>
                  <a:lnTo>
                    <a:pt x="145" y="1050"/>
                  </a:lnTo>
                  <a:lnTo>
                    <a:pt x="149" y="1047"/>
                  </a:lnTo>
                  <a:lnTo>
                    <a:pt x="149" y="1045"/>
                  </a:lnTo>
                  <a:lnTo>
                    <a:pt x="137" y="1026"/>
                  </a:lnTo>
                  <a:lnTo>
                    <a:pt x="110" y="1026"/>
                  </a:lnTo>
                  <a:lnTo>
                    <a:pt x="102" y="1037"/>
                  </a:lnTo>
                  <a:lnTo>
                    <a:pt x="98" y="1033"/>
                  </a:lnTo>
                  <a:lnTo>
                    <a:pt x="91" y="1004"/>
                  </a:lnTo>
                  <a:lnTo>
                    <a:pt x="87" y="996"/>
                  </a:lnTo>
                  <a:lnTo>
                    <a:pt x="91" y="990"/>
                  </a:lnTo>
                  <a:lnTo>
                    <a:pt x="105" y="994"/>
                  </a:lnTo>
                  <a:lnTo>
                    <a:pt x="116" y="985"/>
                  </a:lnTo>
                  <a:lnTo>
                    <a:pt x="116" y="977"/>
                  </a:lnTo>
                  <a:lnTo>
                    <a:pt x="114" y="977"/>
                  </a:lnTo>
                  <a:lnTo>
                    <a:pt x="112" y="971"/>
                  </a:lnTo>
                  <a:lnTo>
                    <a:pt x="108" y="968"/>
                  </a:lnTo>
                  <a:lnTo>
                    <a:pt x="98" y="971"/>
                  </a:lnTo>
                  <a:lnTo>
                    <a:pt x="98" y="960"/>
                  </a:lnTo>
                  <a:lnTo>
                    <a:pt x="89" y="953"/>
                  </a:lnTo>
                  <a:lnTo>
                    <a:pt x="79" y="930"/>
                  </a:lnTo>
                  <a:lnTo>
                    <a:pt x="81" y="914"/>
                  </a:lnTo>
                  <a:lnTo>
                    <a:pt x="79" y="908"/>
                  </a:lnTo>
                  <a:lnTo>
                    <a:pt x="79" y="895"/>
                  </a:lnTo>
                  <a:lnTo>
                    <a:pt x="65" y="886"/>
                  </a:lnTo>
                  <a:lnTo>
                    <a:pt x="48" y="891"/>
                  </a:lnTo>
                  <a:lnTo>
                    <a:pt x="51" y="884"/>
                  </a:lnTo>
                  <a:lnTo>
                    <a:pt x="46" y="879"/>
                  </a:lnTo>
                  <a:lnTo>
                    <a:pt x="25" y="876"/>
                  </a:lnTo>
                  <a:lnTo>
                    <a:pt x="25" y="873"/>
                  </a:lnTo>
                  <a:lnTo>
                    <a:pt x="23" y="854"/>
                  </a:lnTo>
                  <a:lnTo>
                    <a:pt x="19" y="843"/>
                  </a:lnTo>
                  <a:lnTo>
                    <a:pt x="13" y="840"/>
                  </a:lnTo>
                  <a:lnTo>
                    <a:pt x="15" y="824"/>
                  </a:lnTo>
                  <a:lnTo>
                    <a:pt x="9" y="811"/>
                  </a:lnTo>
                  <a:lnTo>
                    <a:pt x="9" y="810"/>
                  </a:lnTo>
                  <a:lnTo>
                    <a:pt x="15" y="799"/>
                  </a:lnTo>
                  <a:lnTo>
                    <a:pt x="13" y="792"/>
                  </a:lnTo>
                  <a:lnTo>
                    <a:pt x="11" y="788"/>
                  </a:lnTo>
                  <a:lnTo>
                    <a:pt x="9" y="778"/>
                  </a:lnTo>
                  <a:lnTo>
                    <a:pt x="4" y="775"/>
                  </a:lnTo>
                  <a:lnTo>
                    <a:pt x="0" y="751"/>
                  </a:lnTo>
                  <a:lnTo>
                    <a:pt x="15" y="747"/>
                  </a:lnTo>
                  <a:lnTo>
                    <a:pt x="23" y="729"/>
                  </a:lnTo>
                  <a:lnTo>
                    <a:pt x="23" y="717"/>
                  </a:lnTo>
                  <a:lnTo>
                    <a:pt x="40" y="703"/>
                  </a:lnTo>
                  <a:lnTo>
                    <a:pt x="63" y="703"/>
                  </a:lnTo>
                  <a:lnTo>
                    <a:pt x="54" y="693"/>
                  </a:lnTo>
                  <a:lnTo>
                    <a:pt x="27" y="687"/>
                  </a:lnTo>
                  <a:lnTo>
                    <a:pt x="25" y="674"/>
                  </a:lnTo>
                  <a:lnTo>
                    <a:pt x="30" y="679"/>
                  </a:lnTo>
                  <a:lnTo>
                    <a:pt x="30" y="666"/>
                  </a:lnTo>
                  <a:lnTo>
                    <a:pt x="11" y="671"/>
                  </a:lnTo>
                  <a:lnTo>
                    <a:pt x="56" y="622"/>
                  </a:lnTo>
                  <a:lnTo>
                    <a:pt x="87" y="568"/>
                  </a:lnTo>
                  <a:lnTo>
                    <a:pt x="87" y="549"/>
                  </a:lnTo>
                  <a:lnTo>
                    <a:pt x="75" y="532"/>
                  </a:lnTo>
                  <a:lnTo>
                    <a:pt x="65" y="515"/>
                  </a:lnTo>
                  <a:lnTo>
                    <a:pt x="70" y="483"/>
                  </a:lnTo>
                  <a:lnTo>
                    <a:pt x="60" y="472"/>
                  </a:lnTo>
                  <a:lnTo>
                    <a:pt x="60" y="455"/>
                  </a:lnTo>
                  <a:lnTo>
                    <a:pt x="54" y="453"/>
                  </a:lnTo>
                  <a:lnTo>
                    <a:pt x="54" y="428"/>
                  </a:lnTo>
                  <a:lnTo>
                    <a:pt x="60" y="400"/>
                  </a:lnTo>
                  <a:lnTo>
                    <a:pt x="42" y="332"/>
                  </a:lnTo>
                  <a:lnTo>
                    <a:pt x="58" y="294"/>
                  </a:lnTo>
                  <a:lnTo>
                    <a:pt x="46" y="260"/>
                  </a:lnTo>
                  <a:lnTo>
                    <a:pt x="30" y="243"/>
                  </a:lnTo>
                  <a:lnTo>
                    <a:pt x="32" y="215"/>
                  </a:lnTo>
                  <a:lnTo>
                    <a:pt x="30" y="212"/>
                  </a:lnTo>
                  <a:lnTo>
                    <a:pt x="40" y="199"/>
                  </a:lnTo>
                  <a:lnTo>
                    <a:pt x="60" y="176"/>
                  </a:lnTo>
                  <a:lnTo>
                    <a:pt x="63" y="161"/>
                  </a:lnTo>
                  <a:lnTo>
                    <a:pt x="75" y="166"/>
                  </a:lnTo>
                  <a:lnTo>
                    <a:pt x="75" y="152"/>
                  </a:lnTo>
                  <a:lnTo>
                    <a:pt x="91" y="161"/>
                  </a:lnTo>
                  <a:lnTo>
                    <a:pt x="93" y="152"/>
                  </a:lnTo>
                  <a:lnTo>
                    <a:pt x="98" y="152"/>
                  </a:lnTo>
                  <a:lnTo>
                    <a:pt x="96" y="142"/>
                  </a:lnTo>
                  <a:lnTo>
                    <a:pt x="121" y="155"/>
                  </a:lnTo>
                  <a:lnTo>
                    <a:pt x="116" y="166"/>
                  </a:lnTo>
                  <a:lnTo>
                    <a:pt x="102" y="155"/>
                  </a:lnTo>
                  <a:lnTo>
                    <a:pt x="98" y="166"/>
                  </a:lnTo>
                  <a:lnTo>
                    <a:pt x="119" y="176"/>
                  </a:lnTo>
                  <a:lnTo>
                    <a:pt x="116" y="183"/>
                  </a:lnTo>
                  <a:lnTo>
                    <a:pt x="122" y="178"/>
                  </a:lnTo>
                  <a:lnTo>
                    <a:pt x="126" y="191"/>
                  </a:lnTo>
                  <a:lnTo>
                    <a:pt x="178" y="193"/>
                  </a:lnTo>
                  <a:lnTo>
                    <a:pt x="230" y="251"/>
                  </a:lnTo>
                  <a:lnTo>
                    <a:pt x="260" y="262"/>
                  </a:lnTo>
                  <a:lnTo>
                    <a:pt x="281" y="292"/>
                  </a:lnTo>
                  <a:lnTo>
                    <a:pt x="283" y="316"/>
                  </a:lnTo>
                  <a:lnTo>
                    <a:pt x="290" y="320"/>
                  </a:lnTo>
                  <a:lnTo>
                    <a:pt x="286" y="341"/>
                  </a:lnTo>
                  <a:lnTo>
                    <a:pt x="263" y="371"/>
                  </a:lnTo>
                  <a:lnTo>
                    <a:pt x="238" y="382"/>
                  </a:lnTo>
                  <a:lnTo>
                    <a:pt x="149" y="357"/>
                  </a:lnTo>
                  <a:lnTo>
                    <a:pt x="147" y="347"/>
                  </a:lnTo>
                  <a:lnTo>
                    <a:pt x="129" y="344"/>
                  </a:lnTo>
                  <a:lnTo>
                    <a:pt x="108" y="320"/>
                  </a:lnTo>
                  <a:lnTo>
                    <a:pt x="98" y="325"/>
                  </a:lnTo>
                  <a:lnTo>
                    <a:pt x="155" y="395"/>
                  </a:lnTo>
                  <a:lnTo>
                    <a:pt x="154" y="422"/>
                  </a:lnTo>
                  <a:lnTo>
                    <a:pt x="147" y="428"/>
                  </a:lnTo>
                  <a:lnTo>
                    <a:pt x="157" y="453"/>
                  </a:lnTo>
                  <a:lnTo>
                    <a:pt x="157" y="467"/>
                  </a:lnTo>
                  <a:lnTo>
                    <a:pt x="154" y="477"/>
                  </a:lnTo>
                  <a:lnTo>
                    <a:pt x="172" y="482"/>
                  </a:lnTo>
                  <a:lnTo>
                    <a:pt x="185" y="501"/>
                  </a:lnTo>
                  <a:lnTo>
                    <a:pt x="211" y="513"/>
                  </a:lnTo>
                  <a:lnTo>
                    <a:pt x="225" y="508"/>
                  </a:lnTo>
                  <a:lnTo>
                    <a:pt x="220" y="477"/>
                  </a:lnTo>
                  <a:lnTo>
                    <a:pt x="208" y="482"/>
                  </a:lnTo>
                  <a:lnTo>
                    <a:pt x="194" y="463"/>
                  </a:lnTo>
                  <a:lnTo>
                    <a:pt x="190" y="453"/>
                  </a:lnTo>
                  <a:lnTo>
                    <a:pt x="199" y="436"/>
                  </a:lnTo>
                  <a:lnTo>
                    <a:pt x="227" y="455"/>
                  </a:lnTo>
                  <a:lnTo>
                    <a:pt x="222" y="460"/>
                  </a:lnTo>
                  <a:lnTo>
                    <a:pt x="224" y="467"/>
                  </a:lnTo>
                  <a:lnTo>
                    <a:pt x="232" y="458"/>
                  </a:lnTo>
                  <a:lnTo>
                    <a:pt x="279" y="477"/>
                  </a:lnTo>
                  <a:lnTo>
                    <a:pt x="260" y="428"/>
                  </a:lnTo>
                  <a:lnTo>
                    <a:pt x="259" y="412"/>
                  </a:lnTo>
                  <a:lnTo>
                    <a:pt x="292" y="385"/>
                  </a:lnTo>
                  <a:lnTo>
                    <a:pt x="309" y="359"/>
                  </a:lnTo>
                  <a:lnTo>
                    <a:pt x="335" y="373"/>
                  </a:lnTo>
                  <a:lnTo>
                    <a:pt x="331" y="385"/>
                  </a:lnTo>
                  <a:lnTo>
                    <a:pt x="339" y="381"/>
                  </a:lnTo>
                  <a:lnTo>
                    <a:pt x="346" y="395"/>
                  </a:lnTo>
                  <a:lnTo>
                    <a:pt x="346" y="371"/>
                  </a:lnTo>
                  <a:lnTo>
                    <a:pt x="354" y="332"/>
                  </a:lnTo>
                  <a:lnTo>
                    <a:pt x="339" y="311"/>
                  </a:lnTo>
                  <a:lnTo>
                    <a:pt x="346" y="284"/>
                  </a:lnTo>
                  <a:lnTo>
                    <a:pt x="346" y="248"/>
                  </a:lnTo>
                  <a:lnTo>
                    <a:pt x="330" y="226"/>
                  </a:lnTo>
                  <a:lnTo>
                    <a:pt x="379" y="238"/>
                  </a:lnTo>
                  <a:lnTo>
                    <a:pt x="391" y="258"/>
                  </a:lnTo>
                  <a:lnTo>
                    <a:pt x="395" y="279"/>
                  </a:lnTo>
                  <a:lnTo>
                    <a:pt x="370" y="286"/>
                  </a:lnTo>
                  <a:lnTo>
                    <a:pt x="362" y="303"/>
                  </a:lnTo>
                  <a:lnTo>
                    <a:pt x="382" y="340"/>
                  </a:lnTo>
                  <a:lnTo>
                    <a:pt x="393" y="338"/>
                  </a:lnTo>
                  <a:lnTo>
                    <a:pt x="395" y="352"/>
                  </a:lnTo>
                  <a:lnTo>
                    <a:pt x="417" y="330"/>
                  </a:lnTo>
                  <a:lnTo>
                    <a:pt x="417" y="318"/>
                  </a:lnTo>
                  <a:lnTo>
                    <a:pt x="424" y="297"/>
                  </a:lnTo>
                  <a:lnTo>
                    <a:pt x="499" y="238"/>
                  </a:lnTo>
                  <a:lnTo>
                    <a:pt x="506" y="237"/>
                  </a:lnTo>
                  <a:lnTo>
                    <a:pt x="513" y="248"/>
                  </a:lnTo>
                  <a:lnTo>
                    <a:pt x="517" y="237"/>
                  </a:lnTo>
                  <a:lnTo>
                    <a:pt x="513" y="231"/>
                  </a:lnTo>
                  <a:lnTo>
                    <a:pt x="521" y="221"/>
                  </a:lnTo>
                  <a:lnTo>
                    <a:pt x="527" y="231"/>
                  </a:lnTo>
                  <a:lnTo>
                    <a:pt x="532" y="229"/>
                  </a:lnTo>
                  <a:lnTo>
                    <a:pt x="529" y="219"/>
                  </a:lnTo>
                  <a:lnTo>
                    <a:pt x="534" y="212"/>
                  </a:lnTo>
                  <a:lnTo>
                    <a:pt x="556" y="207"/>
                  </a:lnTo>
                  <a:lnTo>
                    <a:pt x="539" y="215"/>
                  </a:lnTo>
                  <a:lnTo>
                    <a:pt x="548" y="219"/>
                  </a:lnTo>
                  <a:lnTo>
                    <a:pt x="544" y="231"/>
                  </a:lnTo>
                  <a:lnTo>
                    <a:pt x="546" y="248"/>
                  </a:lnTo>
                  <a:lnTo>
                    <a:pt x="560" y="260"/>
                  </a:lnTo>
                  <a:lnTo>
                    <a:pt x="574" y="234"/>
                  </a:lnTo>
                  <a:lnTo>
                    <a:pt x="614" y="237"/>
                  </a:lnTo>
                  <a:lnTo>
                    <a:pt x="645" y="202"/>
                  </a:lnTo>
                  <a:lnTo>
                    <a:pt x="658" y="224"/>
                  </a:lnTo>
                  <a:lnTo>
                    <a:pt x="651" y="240"/>
                  </a:lnTo>
                  <a:lnTo>
                    <a:pt x="659" y="248"/>
                  </a:lnTo>
                  <a:lnTo>
                    <a:pt x="668" y="238"/>
                  </a:lnTo>
                  <a:lnTo>
                    <a:pt x="666" y="224"/>
                  </a:lnTo>
                  <a:lnTo>
                    <a:pt x="684" y="212"/>
                  </a:lnTo>
                  <a:lnTo>
                    <a:pt x="689" y="196"/>
                  </a:lnTo>
                  <a:lnTo>
                    <a:pt x="674" y="164"/>
                  </a:lnTo>
                  <a:lnTo>
                    <a:pt x="693" y="147"/>
                  </a:lnTo>
                  <a:lnTo>
                    <a:pt x="750" y="169"/>
                  </a:lnTo>
                  <a:lnTo>
                    <a:pt x="811" y="217"/>
                  </a:lnTo>
                  <a:lnTo>
                    <a:pt x="835" y="256"/>
                  </a:lnTo>
                  <a:lnTo>
                    <a:pt x="851" y="215"/>
                  </a:lnTo>
                  <a:lnTo>
                    <a:pt x="839" y="205"/>
                  </a:lnTo>
                  <a:lnTo>
                    <a:pt x="831" y="178"/>
                  </a:lnTo>
                  <a:lnTo>
                    <a:pt x="833" y="171"/>
                  </a:lnTo>
                  <a:lnTo>
                    <a:pt x="806" y="164"/>
                  </a:lnTo>
                  <a:lnTo>
                    <a:pt x="808" y="136"/>
                  </a:lnTo>
                  <a:lnTo>
                    <a:pt x="816" y="130"/>
                  </a:lnTo>
                  <a:lnTo>
                    <a:pt x="813" y="116"/>
                  </a:lnTo>
                  <a:lnTo>
                    <a:pt x="818" y="87"/>
                  </a:lnTo>
                  <a:lnTo>
                    <a:pt x="800" y="79"/>
                  </a:lnTo>
                  <a:lnTo>
                    <a:pt x="811" y="63"/>
                  </a:lnTo>
                  <a:lnTo>
                    <a:pt x="802" y="63"/>
                  </a:lnTo>
                  <a:lnTo>
                    <a:pt x="806" y="46"/>
                  </a:lnTo>
                  <a:lnTo>
                    <a:pt x="837" y="8"/>
                  </a:lnTo>
                  <a:lnTo>
                    <a:pt x="839" y="0"/>
                  </a:lnTo>
                  <a:lnTo>
                    <a:pt x="837" y="8"/>
                  </a:lnTo>
                  <a:lnTo>
                    <a:pt x="806" y="46"/>
                  </a:lnTo>
                  <a:lnTo>
                    <a:pt x="802" y="63"/>
                  </a:lnTo>
                  <a:lnTo>
                    <a:pt x="811" y="63"/>
                  </a:lnTo>
                  <a:lnTo>
                    <a:pt x="800" y="79"/>
                  </a:lnTo>
                  <a:lnTo>
                    <a:pt x="818" y="87"/>
                  </a:lnTo>
                  <a:lnTo>
                    <a:pt x="813" y="116"/>
                  </a:lnTo>
                  <a:lnTo>
                    <a:pt x="816" y="130"/>
                  </a:lnTo>
                  <a:lnTo>
                    <a:pt x="808" y="136"/>
                  </a:lnTo>
                  <a:lnTo>
                    <a:pt x="806" y="164"/>
                  </a:lnTo>
                  <a:lnTo>
                    <a:pt x="833" y="171"/>
                  </a:lnTo>
                  <a:lnTo>
                    <a:pt x="831" y="178"/>
                  </a:lnTo>
                  <a:lnTo>
                    <a:pt x="839" y="205"/>
                  </a:lnTo>
                  <a:lnTo>
                    <a:pt x="851" y="215"/>
                  </a:lnTo>
                  <a:lnTo>
                    <a:pt x="835" y="256"/>
                  </a:lnTo>
                  <a:lnTo>
                    <a:pt x="811" y="217"/>
                  </a:lnTo>
                  <a:lnTo>
                    <a:pt x="750" y="169"/>
                  </a:lnTo>
                  <a:lnTo>
                    <a:pt x="693" y="147"/>
                  </a:lnTo>
                  <a:lnTo>
                    <a:pt x="674" y="164"/>
                  </a:lnTo>
                  <a:lnTo>
                    <a:pt x="689" y="196"/>
                  </a:lnTo>
                  <a:lnTo>
                    <a:pt x="684" y="212"/>
                  </a:lnTo>
                  <a:lnTo>
                    <a:pt x="666" y="224"/>
                  </a:lnTo>
                  <a:lnTo>
                    <a:pt x="668" y="238"/>
                  </a:lnTo>
                  <a:lnTo>
                    <a:pt x="659" y="248"/>
                  </a:lnTo>
                  <a:lnTo>
                    <a:pt x="651" y="240"/>
                  </a:lnTo>
                  <a:lnTo>
                    <a:pt x="658" y="224"/>
                  </a:lnTo>
                  <a:lnTo>
                    <a:pt x="645" y="202"/>
                  </a:lnTo>
                  <a:lnTo>
                    <a:pt x="614" y="237"/>
                  </a:lnTo>
                  <a:lnTo>
                    <a:pt x="574" y="234"/>
                  </a:lnTo>
                  <a:lnTo>
                    <a:pt x="560" y="260"/>
                  </a:lnTo>
                  <a:lnTo>
                    <a:pt x="546" y="248"/>
                  </a:lnTo>
                  <a:lnTo>
                    <a:pt x="544" y="231"/>
                  </a:lnTo>
                  <a:lnTo>
                    <a:pt x="548" y="219"/>
                  </a:lnTo>
                  <a:lnTo>
                    <a:pt x="539" y="215"/>
                  </a:lnTo>
                  <a:lnTo>
                    <a:pt x="556" y="207"/>
                  </a:lnTo>
                  <a:lnTo>
                    <a:pt x="534" y="212"/>
                  </a:lnTo>
                  <a:lnTo>
                    <a:pt x="529" y="219"/>
                  </a:lnTo>
                  <a:lnTo>
                    <a:pt x="532" y="229"/>
                  </a:lnTo>
                  <a:lnTo>
                    <a:pt x="527" y="231"/>
                  </a:lnTo>
                  <a:lnTo>
                    <a:pt x="521" y="221"/>
                  </a:lnTo>
                  <a:lnTo>
                    <a:pt x="513" y="231"/>
                  </a:lnTo>
                  <a:lnTo>
                    <a:pt x="517" y="237"/>
                  </a:lnTo>
                  <a:lnTo>
                    <a:pt x="513" y="248"/>
                  </a:lnTo>
                  <a:lnTo>
                    <a:pt x="506" y="237"/>
                  </a:lnTo>
                  <a:lnTo>
                    <a:pt x="499" y="238"/>
                  </a:lnTo>
                  <a:lnTo>
                    <a:pt x="424" y="297"/>
                  </a:lnTo>
                  <a:lnTo>
                    <a:pt x="417" y="318"/>
                  </a:lnTo>
                  <a:lnTo>
                    <a:pt x="417" y="330"/>
                  </a:lnTo>
                  <a:lnTo>
                    <a:pt x="395" y="352"/>
                  </a:lnTo>
                  <a:lnTo>
                    <a:pt x="393" y="338"/>
                  </a:lnTo>
                  <a:lnTo>
                    <a:pt x="382" y="340"/>
                  </a:lnTo>
                  <a:lnTo>
                    <a:pt x="362" y="303"/>
                  </a:lnTo>
                  <a:lnTo>
                    <a:pt x="370" y="286"/>
                  </a:lnTo>
                  <a:lnTo>
                    <a:pt x="395" y="279"/>
                  </a:lnTo>
                  <a:lnTo>
                    <a:pt x="391" y="258"/>
                  </a:lnTo>
                  <a:lnTo>
                    <a:pt x="379" y="238"/>
                  </a:lnTo>
                  <a:lnTo>
                    <a:pt x="330" y="226"/>
                  </a:lnTo>
                  <a:lnTo>
                    <a:pt x="346" y="248"/>
                  </a:lnTo>
                  <a:lnTo>
                    <a:pt x="346" y="284"/>
                  </a:lnTo>
                  <a:lnTo>
                    <a:pt x="339" y="311"/>
                  </a:lnTo>
                  <a:lnTo>
                    <a:pt x="354" y="332"/>
                  </a:lnTo>
                  <a:lnTo>
                    <a:pt x="346" y="371"/>
                  </a:lnTo>
                  <a:lnTo>
                    <a:pt x="346" y="395"/>
                  </a:lnTo>
                  <a:lnTo>
                    <a:pt x="339" y="381"/>
                  </a:lnTo>
                  <a:lnTo>
                    <a:pt x="331" y="385"/>
                  </a:lnTo>
                  <a:lnTo>
                    <a:pt x="335" y="373"/>
                  </a:lnTo>
                  <a:lnTo>
                    <a:pt x="309" y="359"/>
                  </a:lnTo>
                  <a:lnTo>
                    <a:pt x="292" y="385"/>
                  </a:lnTo>
                  <a:lnTo>
                    <a:pt x="259" y="412"/>
                  </a:lnTo>
                  <a:lnTo>
                    <a:pt x="260" y="428"/>
                  </a:lnTo>
                  <a:lnTo>
                    <a:pt x="279" y="477"/>
                  </a:lnTo>
                  <a:lnTo>
                    <a:pt x="232" y="458"/>
                  </a:lnTo>
                  <a:lnTo>
                    <a:pt x="224" y="467"/>
                  </a:lnTo>
                  <a:lnTo>
                    <a:pt x="222" y="460"/>
                  </a:lnTo>
                  <a:lnTo>
                    <a:pt x="227" y="455"/>
                  </a:lnTo>
                  <a:lnTo>
                    <a:pt x="199" y="436"/>
                  </a:lnTo>
                  <a:lnTo>
                    <a:pt x="190" y="453"/>
                  </a:lnTo>
                  <a:lnTo>
                    <a:pt x="194" y="463"/>
                  </a:lnTo>
                  <a:lnTo>
                    <a:pt x="208" y="482"/>
                  </a:lnTo>
                  <a:lnTo>
                    <a:pt x="220" y="477"/>
                  </a:lnTo>
                  <a:lnTo>
                    <a:pt x="225" y="508"/>
                  </a:lnTo>
                  <a:lnTo>
                    <a:pt x="211" y="513"/>
                  </a:lnTo>
                  <a:lnTo>
                    <a:pt x="185" y="501"/>
                  </a:lnTo>
                  <a:lnTo>
                    <a:pt x="172" y="482"/>
                  </a:lnTo>
                  <a:lnTo>
                    <a:pt x="154" y="477"/>
                  </a:lnTo>
                  <a:lnTo>
                    <a:pt x="157" y="467"/>
                  </a:lnTo>
                  <a:lnTo>
                    <a:pt x="157" y="453"/>
                  </a:lnTo>
                  <a:lnTo>
                    <a:pt x="147" y="428"/>
                  </a:lnTo>
                  <a:lnTo>
                    <a:pt x="154" y="422"/>
                  </a:lnTo>
                  <a:lnTo>
                    <a:pt x="155" y="395"/>
                  </a:lnTo>
                  <a:lnTo>
                    <a:pt x="98" y="325"/>
                  </a:lnTo>
                  <a:lnTo>
                    <a:pt x="108" y="320"/>
                  </a:lnTo>
                  <a:lnTo>
                    <a:pt x="129" y="344"/>
                  </a:lnTo>
                  <a:lnTo>
                    <a:pt x="147" y="347"/>
                  </a:lnTo>
                  <a:lnTo>
                    <a:pt x="149" y="357"/>
                  </a:lnTo>
                  <a:lnTo>
                    <a:pt x="238" y="382"/>
                  </a:lnTo>
                  <a:lnTo>
                    <a:pt x="263" y="371"/>
                  </a:lnTo>
                  <a:lnTo>
                    <a:pt x="286" y="341"/>
                  </a:lnTo>
                  <a:lnTo>
                    <a:pt x="290" y="320"/>
                  </a:lnTo>
                  <a:lnTo>
                    <a:pt x="283" y="316"/>
                  </a:lnTo>
                  <a:lnTo>
                    <a:pt x="281" y="292"/>
                  </a:lnTo>
                  <a:lnTo>
                    <a:pt x="260" y="262"/>
                  </a:lnTo>
                  <a:lnTo>
                    <a:pt x="230" y="251"/>
                  </a:lnTo>
                  <a:lnTo>
                    <a:pt x="178" y="193"/>
                  </a:lnTo>
                  <a:lnTo>
                    <a:pt x="126" y="191"/>
                  </a:lnTo>
                  <a:lnTo>
                    <a:pt x="122" y="178"/>
                  </a:lnTo>
                  <a:lnTo>
                    <a:pt x="116" y="183"/>
                  </a:lnTo>
                  <a:lnTo>
                    <a:pt x="119" y="176"/>
                  </a:lnTo>
                  <a:lnTo>
                    <a:pt x="98" y="166"/>
                  </a:lnTo>
                  <a:lnTo>
                    <a:pt x="102" y="155"/>
                  </a:lnTo>
                  <a:lnTo>
                    <a:pt x="116" y="166"/>
                  </a:lnTo>
                  <a:lnTo>
                    <a:pt x="121" y="155"/>
                  </a:lnTo>
                  <a:lnTo>
                    <a:pt x="96" y="142"/>
                  </a:lnTo>
                  <a:lnTo>
                    <a:pt x="98" y="152"/>
                  </a:lnTo>
                  <a:lnTo>
                    <a:pt x="93" y="152"/>
                  </a:lnTo>
                  <a:lnTo>
                    <a:pt x="91" y="161"/>
                  </a:lnTo>
                  <a:lnTo>
                    <a:pt x="75" y="152"/>
                  </a:lnTo>
                  <a:lnTo>
                    <a:pt x="75" y="166"/>
                  </a:lnTo>
                  <a:lnTo>
                    <a:pt x="63" y="161"/>
                  </a:lnTo>
                  <a:lnTo>
                    <a:pt x="60" y="176"/>
                  </a:lnTo>
                  <a:lnTo>
                    <a:pt x="40" y="199"/>
                  </a:lnTo>
                  <a:lnTo>
                    <a:pt x="30" y="212"/>
                  </a:lnTo>
                  <a:lnTo>
                    <a:pt x="32" y="215"/>
                  </a:lnTo>
                  <a:lnTo>
                    <a:pt x="30" y="243"/>
                  </a:lnTo>
                  <a:lnTo>
                    <a:pt x="46" y="260"/>
                  </a:lnTo>
                  <a:lnTo>
                    <a:pt x="58" y="294"/>
                  </a:lnTo>
                  <a:lnTo>
                    <a:pt x="42" y="332"/>
                  </a:lnTo>
                  <a:lnTo>
                    <a:pt x="60" y="400"/>
                  </a:lnTo>
                  <a:lnTo>
                    <a:pt x="54" y="428"/>
                  </a:lnTo>
                  <a:lnTo>
                    <a:pt x="54" y="453"/>
                  </a:lnTo>
                  <a:lnTo>
                    <a:pt x="60" y="455"/>
                  </a:lnTo>
                  <a:lnTo>
                    <a:pt x="60" y="472"/>
                  </a:lnTo>
                  <a:lnTo>
                    <a:pt x="70" y="483"/>
                  </a:lnTo>
                  <a:lnTo>
                    <a:pt x="65" y="515"/>
                  </a:lnTo>
                  <a:lnTo>
                    <a:pt x="75" y="532"/>
                  </a:lnTo>
                  <a:lnTo>
                    <a:pt x="87" y="549"/>
                  </a:lnTo>
                  <a:lnTo>
                    <a:pt x="87" y="568"/>
                  </a:lnTo>
                  <a:lnTo>
                    <a:pt x="56" y="622"/>
                  </a:lnTo>
                  <a:lnTo>
                    <a:pt x="11" y="671"/>
                  </a:lnTo>
                  <a:lnTo>
                    <a:pt x="30" y="666"/>
                  </a:lnTo>
                  <a:lnTo>
                    <a:pt x="30" y="679"/>
                  </a:lnTo>
                  <a:lnTo>
                    <a:pt x="25" y="674"/>
                  </a:lnTo>
                  <a:lnTo>
                    <a:pt x="27" y="687"/>
                  </a:lnTo>
                  <a:lnTo>
                    <a:pt x="54" y="693"/>
                  </a:lnTo>
                  <a:lnTo>
                    <a:pt x="63" y="703"/>
                  </a:lnTo>
                  <a:lnTo>
                    <a:pt x="40" y="703"/>
                  </a:lnTo>
                  <a:lnTo>
                    <a:pt x="23" y="717"/>
                  </a:lnTo>
                  <a:lnTo>
                    <a:pt x="23" y="729"/>
                  </a:lnTo>
                  <a:lnTo>
                    <a:pt x="15" y="747"/>
                  </a:lnTo>
                  <a:lnTo>
                    <a:pt x="0" y="751"/>
                  </a:lnTo>
                  <a:lnTo>
                    <a:pt x="4" y="775"/>
                  </a:lnTo>
                  <a:lnTo>
                    <a:pt x="9" y="778"/>
                  </a:lnTo>
                  <a:lnTo>
                    <a:pt x="11" y="788"/>
                  </a:lnTo>
                  <a:lnTo>
                    <a:pt x="13" y="792"/>
                  </a:lnTo>
                  <a:lnTo>
                    <a:pt x="15" y="799"/>
                  </a:lnTo>
                  <a:lnTo>
                    <a:pt x="9" y="810"/>
                  </a:lnTo>
                  <a:lnTo>
                    <a:pt x="9" y="811"/>
                  </a:lnTo>
                  <a:lnTo>
                    <a:pt x="15" y="824"/>
                  </a:lnTo>
                  <a:lnTo>
                    <a:pt x="13" y="840"/>
                  </a:lnTo>
                  <a:lnTo>
                    <a:pt x="19" y="843"/>
                  </a:lnTo>
                  <a:lnTo>
                    <a:pt x="23" y="854"/>
                  </a:lnTo>
                  <a:lnTo>
                    <a:pt x="25" y="873"/>
                  </a:lnTo>
                  <a:lnTo>
                    <a:pt x="25" y="876"/>
                  </a:lnTo>
                  <a:lnTo>
                    <a:pt x="46" y="879"/>
                  </a:lnTo>
                  <a:lnTo>
                    <a:pt x="51" y="884"/>
                  </a:lnTo>
                  <a:lnTo>
                    <a:pt x="48" y="891"/>
                  </a:lnTo>
                  <a:lnTo>
                    <a:pt x="65" y="886"/>
                  </a:lnTo>
                  <a:lnTo>
                    <a:pt x="79" y="895"/>
                  </a:lnTo>
                  <a:lnTo>
                    <a:pt x="79" y="908"/>
                  </a:lnTo>
                  <a:lnTo>
                    <a:pt x="81" y="914"/>
                  </a:lnTo>
                  <a:lnTo>
                    <a:pt x="79" y="930"/>
                  </a:lnTo>
                  <a:lnTo>
                    <a:pt x="89" y="953"/>
                  </a:lnTo>
                  <a:lnTo>
                    <a:pt x="98" y="960"/>
                  </a:lnTo>
                  <a:lnTo>
                    <a:pt x="98" y="971"/>
                  </a:lnTo>
                  <a:lnTo>
                    <a:pt x="108" y="968"/>
                  </a:lnTo>
                  <a:lnTo>
                    <a:pt x="112" y="971"/>
                  </a:lnTo>
                  <a:lnTo>
                    <a:pt x="114" y="977"/>
                  </a:lnTo>
                  <a:lnTo>
                    <a:pt x="116" y="977"/>
                  </a:lnTo>
                  <a:lnTo>
                    <a:pt x="116" y="985"/>
                  </a:lnTo>
                  <a:lnTo>
                    <a:pt x="105" y="994"/>
                  </a:lnTo>
                  <a:lnTo>
                    <a:pt x="91" y="990"/>
                  </a:lnTo>
                  <a:lnTo>
                    <a:pt x="87" y="996"/>
                  </a:lnTo>
                  <a:lnTo>
                    <a:pt x="91" y="1004"/>
                  </a:lnTo>
                  <a:lnTo>
                    <a:pt x="98" y="1033"/>
                  </a:lnTo>
                  <a:lnTo>
                    <a:pt x="102" y="1037"/>
                  </a:lnTo>
                  <a:lnTo>
                    <a:pt x="110" y="1026"/>
                  </a:lnTo>
                  <a:lnTo>
                    <a:pt x="137" y="1026"/>
                  </a:lnTo>
                  <a:lnTo>
                    <a:pt x="149" y="1045"/>
                  </a:lnTo>
                  <a:lnTo>
                    <a:pt x="149" y="1047"/>
                  </a:lnTo>
                  <a:lnTo>
                    <a:pt x="145" y="1050"/>
                  </a:lnTo>
                  <a:lnTo>
                    <a:pt x="147" y="1064"/>
                  </a:lnTo>
                  <a:lnTo>
                    <a:pt x="157" y="1069"/>
                  </a:lnTo>
                  <a:lnTo>
                    <a:pt x="164" y="1067"/>
                  </a:lnTo>
                  <a:lnTo>
                    <a:pt x="170" y="1076"/>
                  </a:lnTo>
                  <a:lnTo>
                    <a:pt x="170" y="1091"/>
                  </a:lnTo>
                  <a:lnTo>
                    <a:pt x="174" y="1097"/>
                  </a:lnTo>
                  <a:lnTo>
                    <a:pt x="187" y="1097"/>
                  </a:lnTo>
                  <a:lnTo>
                    <a:pt x="190" y="1102"/>
                  </a:lnTo>
                  <a:lnTo>
                    <a:pt x="194" y="1102"/>
                  </a:lnTo>
                  <a:lnTo>
                    <a:pt x="209" y="1095"/>
                  </a:lnTo>
                  <a:lnTo>
                    <a:pt x="224" y="1115"/>
                  </a:lnTo>
                  <a:lnTo>
                    <a:pt x="230" y="1113"/>
                  </a:lnTo>
                  <a:lnTo>
                    <a:pt x="241" y="1119"/>
                  </a:lnTo>
                  <a:lnTo>
                    <a:pt x="246" y="1116"/>
                  </a:lnTo>
                  <a:lnTo>
                    <a:pt x="267" y="1129"/>
                  </a:lnTo>
                  <a:lnTo>
                    <a:pt x="265" y="1132"/>
                  </a:lnTo>
                  <a:lnTo>
                    <a:pt x="267" y="1141"/>
                  </a:lnTo>
                  <a:lnTo>
                    <a:pt x="265" y="1146"/>
                  </a:lnTo>
                  <a:lnTo>
                    <a:pt x="259" y="1148"/>
                  </a:lnTo>
                  <a:lnTo>
                    <a:pt x="265" y="1156"/>
                  </a:lnTo>
                  <a:lnTo>
                    <a:pt x="259" y="1160"/>
                  </a:lnTo>
                  <a:lnTo>
                    <a:pt x="259" y="1173"/>
                  </a:lnTo>
                  <a:lnTo>
                    <a:pt x="263" y="1175"/>
                  </a:lnTo>
                  <a:lnTo>
                    <a:pt x="259" y="1192"/>
                  </a:lnTo>
                  <a:lnTo>
                    <a:pt x="246" y="1192"/>
                  </a:lnTo>
                  <a:lnTo>
                    <a:pt x="242" y="1189"/>
                  </a:lnTo>
                  <a:lnTo>
                    <a:pt x="236" y="1197"/>
                  </a:lnTo>
                  <a:lnTo>
                    <a:pt x="230" y="1198"/>
                  </a:lnTo>
                  <a:lnTo>
                    <a:pt x="227" y="1206"/>
                  </a:lnTo>
                  <a:lnTo>
                    <a:pt x="227" y="1217"/>
                  </a:lnTo>
                  <a:lnTo>
                    <a:pt x="244" y="1214"/>
                  </a:lnTo>
                  <a:lnTo>
                    <a:pt x="248" y="1220"/>
                  </a:lnTo>
                  <a:lnTo>
                    <a:pt x="230" y="1228"/>
                  </a:lnTo>
                  <a:lnTo>
                    <a:pt x="232" y="1233"/>
                  </a:lnTo>
                  <a:lnTo>
                    <a:pt x="217" y="1233"/>
                  </a:lnTo>
                  <a:lnTo>
                    <a:pt x="215" y="1238"/>
                  </a:lnTo>
                  <a:lnTo>
                    <a:pt x="232" y="1252"/>
                  </a:lnTo>
                  <a:lnTo>
                    <a:pt x="220" y="1257"/>
                  </a:lnTo>
                  <a:lnTo>
                    <a:pt x="209" y="1276"/>
                  </a:lnTo>
                  <a:lnTo>
                    <a:pt x="199" y="1276"/>
                  </a:lnTo>
                  <a:lnTo>
                    <a:pt x="194" y="1283"/>
                  </a:lnTo>
                  <a:lnTo>
                    <a:pt x="209" y="1299"/>
                  </a:lnTo>
                  <a:lnTo>
                    <a:pt x="213" y="1299"/>
                  </a:lnTo>
                  <a:lnTo>
                    <a:pt x="236" y="1317"/>
                  </a:lnTo>
                  <a:lnTo>
                    <a:pt x="259" y="1339"/>
                  </a:lnTo>
                  <a:lnTo>
                    <a:pt x="276" y="1336"/>
                  </a:lnTo>
                  <a:lnTo>
                    <a:pt x="298" y="1345"/>
                  </a:lnTo>
                  <a:lnTo>
                    <a:pt x="323" y="1348"/>
                  </a:lnTo>
                  <a:lnTo>
                    <a:pt x="344" y="1365"/>
                  </a:lnTo>
                  <a:lnTo>
                    <a:pt x="358" y="1359"/>
                  </a:lnTo>
                  <a:lnTo>
                    <a:pt x="368" y="1362"/>
                  </a:lnTo>
                  <a:lnTo>
                    <a:pt x="379" y="1367"/>
                  </a:lnTo>
                  <a:lnTo>
                    <a:pt x="379" y="1377"/>
                  </a:lnTo>
                  <a:lnTo>
                    <a:pt x="393" y="1386"/>
                  </a:lnTo>
                  <a:lnTo>
                    <a:pt x="407" y="1399"/>
                  </a:lnTo>
                  <a:lnTo>
                    <a:pt x="410" y="1408"/>
                  </a:lnTo>
                  <a:lnTo>
                    <a:pt x="422" y="1408"/>
                  </a:lnTo>
                  <a:lnTo>
                    <a:pt x="433" y="1391"/>
                  </a:lnTo>
                  <a:lnTo>
                    <a:pt x="431" y="1389"/>
                  </a:lnTo>
                  <a:lnTo>
                    <a:pt x="414" y="1353"/>
                  </a:lnTo>
                  <a:lnTo>
                    <a:pt x="416" y="1326"/>
                  </a:lnTo>
                  <a:lnTo>
                    <a:pt x="414" y="1336"/>
                  </a:lnTo>
                  <a:lnTo>
                    <a:pt x="405" y="1317"/>
                  </a:lnTo>
                  <a:lnTo>
                    <a:pt x="395" y="1304"/>
                  </a:lnTo>
                  <a:lnTo>
                    <a:pt x="410" y="1280"/>
                  </a:lnTo>
                  <a:lnTo>
                    <a:pt x="412" y="1263"/>
                  </a:lnTo>
                  <a:lnTo>
                    <a:pt x="414" y="1266"/>
                  </a:lnTo>
                  <a:lnTo>
                    <a:pt x="416" y="1252"/>
                  </a:lnTo>
                  <a:lnTo>
                    <a:pt x="414" y="1244"/>
                  </a:lnTo>
                  <a:lnTo>
                    <a:pt x="420" y="1247"/>
                  </a:lnTo>
                  <a:lnTo>
                    <a:pt x="426" y="1261"/>
                  </a:lnTo>
                  <a:lnTo>
                    <a:pt x="436" y="1247"/>
                  </a:lnTo>
                  <a:lnTo>
                    <a:pt x="445" y="1244"/>
                  </a:lnTo>
                  <a:lnTo>
                    <a:pt x="436" y="1238"/>
                  </a:lnTo>
                  <a:lnTo>
                    <a:pt x="433" y="1235"/>
                  </a:lnTo>
                  <a:lnTo>
                    <a:pt x="434" y="1230"/>
                  </a:lnTo>
                  <a:lnTo>
                    <a:pt x="445" y="1230"/>
                  </a:lnTo>
                  <a:lnTo>
                    <a:pt x="436" y="1206"/>
                  </a:lnTo>
                  <a:lnTo>
                    <a:pt x="431" y="1194"/>
                  </a:lnTo>
                  <a:lnTo>
                    <a:pt x="414" y="1192"/>
                  </a:lnTo>
                  <a:lnTo>
                    <a:pt x="414" y="1197"/>
                  </a:lnTo>
                  <a:lnTo>
                    <a:pt x="410" y="1192"/>
                  </a:lnTo>
                  <a:lnTo>
                    <a:pt x="405" y="1175"/>
                  </a:lnTo>
                  <a:lnTo>
                    <a:pt x="395" y="1170"/>
                  </a:lnTo>
                  <a:lnTo>
                    <a:pt x="399" y="1154"/>
                  </a:lnTo>
                  <a:lnTo>
                    <a:pt x="407" y="1146"/>
                  </a:lnTo>
                  <a:lnTo>
                    <a:pt x="401" y="1138"/>
                  </a:lnTo>
                  <a:lnTo>
                    <a:pt x="405" y="1116"/>
                  </a:lnTo>
                  <a:lnTo>
                    <a:pt x="412" y="1113"/>
                  </a:lnTo>
                  <a:lnTo>
                    <a:pt x="416" y="1095"/>
                  </a:lnTo>
                  <a:lnTo>
                    <a:pt x="434" y="1122"/>
                  </a:lnTo>
                  <a:lnTo>
                    <a:pt x="443" y="1115"/>
                  </a:lnTo>
                  <a:lnTo>
                    <a:pt x="436" y="1091"/>
                  </a:lnTo>
                  <a:lnTo>
                    <a:pt x="443" y="1091"/>
                  </a:lnTo>
                  <a:lnTo>
                    <a:pt x="453" y="1083"/>
                  </a:lnTo>
                  <a:lnTo>
                    <a:pt x="455" y="1074"/>
                  </a:lnTo>
                  <a:lnTo>
                    <a:pt x="471" y="1067"/>
                  </a:lnTo>
                  <a:lnTo>
                    <a:pt x="480" y="1052"/>
                  </a:lnTo>
                  <a:lnTo>
                    <a:pt x="492" y="1050"/>
                  </a:lnTo>
                  <a:lnTo>
                    <a:pt x="494" y="1056"/>
                  </a:lnTo>
                  <a:lnTo>
                    <a:pt x="499" y="1056"/>
                  </a:lnTo>
                  <a:lnTo>
                    <a:pt x="501" y="1059"/>
                  </a:lnTo>
                  <a:lnTo>
                    <a:pt x="504" y="1050"/>
                  </a:lnTo>
                  <a:lnTo>
                    <a:pt x="511" y="1047"/>
                  </a:lnTo>
                  <a:lnTo>
                    <a:pt x="515" y="1047"/>
                  </a:lnTo>
                  <a:lnTo>
                    <a:pt x="520" y="1056"/>
                  </a:lnTo>
                  <a:lnTo>
                    <a:pt x="537" y="1056"/>
                  </a:lnTo>
                  <a:lnTo>
                    <a:pt x="556" y="1083"/>
                  </a:lnTo>
                  <a:lnTo>
                    <a:pt x="558" y="1093"/>
                  </a:lnTo>
                  <a:lnTo>
                    <a:pt x="562" y="1093"/>
                  </a:lnTo>
                  <a:lnTo>
                    <a:pt x="562" y="1076"/>
                  </a:lnTo>
                  <a:lnTo>
                    <a:pt x="565" y="1076"/>
                  </a:lnTo>
                  <a:lnTo>
                    <a:pt x="571" y="1086"/>
                  </a:lnTo>
                  <a:lnTo>
                    <a:pt x="583" y="1093"/>
                  </a:lnTo>
                  <a:lnTo>
                    <a:pt x="598" y="1078"/>
                  </a:lnTo>
                  <a:lnTo>
                    <a:pt x="604" y="1078"/>
                  </a:lnTo>
                  <a:lnTo>
                    <a:pt x="604" y="1076"/>
                  </a:lnTo>
                  <a:lnTo>
                    <a:pt x="612" y="1074"/>
                  </a:lnTo>
                  <a:lnTo>
                    <a:pt x="618" y="1081"/>
                  </a:lnTo>
                  <a:lnTo>
                    <a:pt x="626" y="1074"/>
                  </a:lnTo>
                  <a:lnTo>
                    <a:pt x="635" y="1074"/>
                  </a:lnTo>
                  <a:lnTo>
                    <a:pt x="639" y="1074"/>
                  </a:lnTo>
                  <a:lnTo>
                    <a:pt x="645" y="1091"/>
                  </a:lnTo>
                  <a:lnTo>
                    <a:pt x="658" y="1091"/>
                  </a:lnTo>
                  <a:lnTo>
                    <a:pt x="659" y="1095"/>
                  </a:lnTo>
                  <a:lnTo>
                    <a:pt x="666" y="1095"/>
                  </a:lnTo>
                  <a:lnTo>
                    <a:pt x="672" y="1083"/>
                  </a:lnTo>
                  <a:lnTo>
                    <a:pt x="682" y="1091"/>
                  </a:lnTo>
                  <a:lnTo>
                    <a:pt x="699" y="1086"/>
                  </a:lnTo>
                  <a:lnTo>
                    <a:pt x="703" y="1064"/>
                  </a:lnTo>
                  <a:lnTo>
                    <a:pt x="691" y="1059"/>
                  </a:lnTo>
                  <a:lnTo>
                    <a:pt x="686" y="1054"/>
                  </a:lnTo>
                  <a:lnTo>
                    <a:pt x="678" y="1052"/>
                  </a:lnTo>
                  <a:lnTo>
                    <a:pt x="677" y="1045"/>
                  </a:lnTo>
                  <a:lnTo>
                    <a:pt x="670" y="1042"/>
                  </a:lnTo>
                  <a:lnTo>
                    <a:pt x="670" y="1040"/>
                  </a:lnTo>
                  <a:lnTo>
                    <a:pt x="689" y="1028"/>
                  </a:lnTo>
                  <a:lnTo>
                    <a:pt x="691" y="1021"/>
                  </a:lnTo>
                  <a:lnTo>
                    <a:pt x="684" y="1012"/>
                  </a:lnTo>
                  <a:lnTo>
                    <a:pt x="693" y="1001"/>
                  </a:lnTo>
                  <a:lnTo>
                    <a:pt x="710" y="1001"/>
                  </a:lnTo>
                  <a:lnTo>
                    <a:pt x="713" y="999"/>
                  </a:lnTo>
                  <a:lnTo>
                    <a:pt x="707" y="992"/>
                  </a:lnTo>
                  <a:lnTo>
                    <a:pt x="694" y="990"/>
                  </a:lnTo>
                  <a:lnTo>
                    <a:pt x="694" y="982"/>
                  </a:lnTo>
                  <a:lnTo>
                    <a:pt x="701" y="980"/>
                  </a:lnTo>
                  <a:lnTo>
                    <a:pt x="699" y="977"/>
                  </a:lnTo>
                  <a:lnTo>
                    <a:pt x="691" y="977"/>
                  </a:lnTo>
                  <a:lnTo>
                    <a:pt x="694" y="968"/>
                  </a:lnTo>
                  <a:lnTo>
                    <a:pt x="691" y="963"/>
                  </a:lnTo>
                  <a:lnTo>
                    <a:pt x="699" y="960"/>
                  </a:lnTo>
                  <a:lnTo>
                    <a:pt x="701" y="963"/>
                  </a:lnTo>
                  <a:lnTo>
                    <a:pt x="719" y="963"/>
                  </a:lnTo>
                  <a:lnTo>
                    <a:pt x="722" y="966"/>
                  </a:lnTo>
                  <a:lnTo>
                    <a:pt x="724" y="960"/>
                  </a:lnTo>
                  <a:lnTo>
                    <a:pt x="734" y="960"/>
                  </a:lnTo>
                  <a:lnTo>
                    <a:pt x="745" y="951"/>
                  </a:lnTo>
                  <a:lnTo>
                    <a:pt x="752" y="955"/>
                  </a:lnTo>
                  <a:lnTo>
                    <a:pt x="752" y="951"/>
                  </a:lnTo>
                  <a:lnTo>
                    <a:pt x="761" y="949"/>
                  </a:lnTo>
                  <a:lnTo>
                    <a:pt x="773" y="949"/>
                  </a:lnTo>
                  <a:lnTo>
                    <a:pt x="775" y="939"/>
                  </a:lnTo>
                  <a:lnTo>
                    <a:pt x="792" y="934"/>
                  </a:lnTo>
                  <a:lnTo>
                    <a:pt x="835" y="922"/>
                  </a:lnTo>
                  <a:lnTo>
                    <a:pt x="837" y="912"/>
                  </a:lnTo>
                  <a:lnTo>
                    <a:pt x="844" y="912"/>
                  </a:lnTo>
                  <a:lnTo>
                    <a:pt x="851" y="905"/>
                  </a:lnTo>
                  <a:lnTo>
                    <a:pt x="867" y="908"/>
                  </a:lnTo>
                  <a:lnTo>
                    <a:pt x="876" y="914"/>
                  </a:lnTo>
                  <a:lnTo>
                    <a:pt x="886" y="911"/>
                  </a:lnTo>
                  <a:lnTo>
                    <a:pt x="891" y="912"/>
                  </a:lnTo>
                  <a:lnTo>
                    <a:pt x="893" y="930"/>
                  </a:lnTo>
                  <a:lnTo>
                    <a:pt x="900" y="934"/>
                  </a:lnTo>
                  <a:lnTo>
                    <a:pt x="897" y="944"/>
                  </a:lnTo>
                  <a:lnTo>
                    <a:pt x="893" y="951"/>
                  </a:lnTo>
                  <a:lnTo>
                    <a:pt x="897" y="955"/>
                  </a:lnTo>
                  <a:lnTo>
                    <a:pt x="914" y="953"/>
                  </a:lnTo>
                  <a:lnTo>
                    <a:pt x="916" y="946"/>
                  </a:lnTo>
                  <a:lnTo>
                    <a:pt x="918" y="949"/>
                  </a:lnTo>
                  <a:lnTo>
                    <a:pt x="922" y="955"/>
                  </a:lnTo>
                  <a:lnTo>
                    <a:pt x="922" y="963"/>
                  </a:lnTo>
                  <a:lnTo>
                    <a:pt x="926" y="963"/>
                  </a:lnTo>
                  <a:lnTo>
                    <a:pt x="924" y="958"/>
                  </a:lnTo>
                  <a:lnTo>
                    <a:pt x="926" y="958"/>
                  </a:lnTo>
                  <a:lnTo>
                    <a:pt x="940" y="966"/>
                  </a:lnTo>
                  <a:lnTo>
                    <a:pt x="947" y="960"/>
                  </a:lnTo>
                  <a:lnTo>
                    <a:pt x="949" y="968"/>
                  </a:lnTo>
                  <a:lnTo>
                    <a:pt x="942" y="971"/>
                  </a:lnTo>
                  <a:lnTo>
                    <a:pt x="940" y="977"/>
                  </a:lnTo>
                  <a:lnTo>
                    <a:pt x="942" y="982"/>
                  </a:lnTo>
                  <a:lnTo>
                    <a:pt x="953" y="977"/>
                  </a:lnTo>
                  <a:lnTo>
                    <a:pt x="963" y="980"/>
                  </a:lnTo>
                  <a:lnTo>
                    <a:pt x="963" y="974"/>
                  </a:lnTo>
                  <a:lnTo>
                    <a:pt x="978" y="968"/>
                  </a:lnTo>
                  <a:lnTo>
                    <a:pt x="986" y="955"/>
                  </a:lnTo>
                  <a:lnTo>
                    <a:pt x="994" y="953"/>
                  </a:lnTo>
                  <a:lnTo>
                    <a:pt x="1010" y="946"/>
                  </a:lnTo>
                  <a:lnTo>
                    <a:pt x="1013" y="951"/>
                  </a:lnTo>
                  <a:lnTo>
                    <a:pt x="1005" y="955"/>
                  </a:lnTo>
                  <a:lnTo>
                    <a:pt x="1005" y="963"/>
                  </a:lnTo>
                  <a:lnTo>
                    <a:pt x="1034" y="992"/>
                  </a:lnTo>
                  <a:lnTo>
                    <a:pt x="1076" y="1086"/>
                  </a:lnTo>
                  <a:lnTo>
                    <a:pt x="1083" y="1081"/>
                  </a:lnTo>
                  <a:lnTo>
                    <a:pt x="1087" y="1069"/>
                  </a:lnTo>
                  <a:lnTo>
                    <a:pt x="1092" y="1067"/>
                  </a:lnTo>
                  <a:lnTo>
                    <a:pt x="1099" y="1074"/>
                  </a:lnTo>
                  <a:lnTo>
                    <a:pt x="1099" y="1078"/>
                  </a:lnTo>
                  <a:lnTo>
                    <a:pt x="1104" y="1088"/>
                  </a:lnTo>
                  <a:lnTo>
                    <a:pt x="1128" y="1088"/>
                  </a:lnTo>
                  <a:lnTo>
                    <a:pt x="1132" y="1081"/>
                  </a:lnTo>
                  <a:lnTo>
                    <a:pt x="1137" y="1081"/>
                  </a:lnTo>
                  <a:lnTo>
                    <a:pt x="1141" y="1076"/>
                  </a:lnTo>
                  <a:lnTo>
                    <a:pt x="1147" y="1078"/>
                  </a:lnTo>
                  <a:lnTo>
                    <a:pt x="1162" y="1091"/>
                  </a:lnTo>
                  <a:lnTo>
                    <a:pt x="1163" y="1105"/>
                  </a:lnTo>
                  <a:lnTo>
                    <a:pt x="1174" y="1110"/>
                  </a:lnTo>
                  <a:lnTo>
                    <a:pt x="1174" y="1116"/>
                  </a:lnTo>
                  <a:lnTo>
                    <a:pt x="1182" y="1127"/>
                  </a:lnTo>
                  <a:lnTo>
                    <a:pt x="1203" y="1134"/>
                  </a:lnTo>
                  <a:lnTo>
                    <a:pt x="1205" y="1127"/>
                  </a:lnTo>
                  <a:lnTo>
                    <a:pt x="1211" y="1124"/>
                  </a:lnTo>
                  <a:lnTo>
                    <a:pt x="1221" y="1146"/>
                  </a:lnTo>
                  <a:lnTo>
                    <a:pt x="1216" y="1156"/>
                  </a:lnTo>
                  <a:lnTo>
                    <a:pt x="1224" y="1160"/>
                  </a:lnTo>
                  <a:lnTo>
                    <a:pt x="1232" y="1154"/>
                  </a:lnTo>
                  <a:lnTo>
                    <a:pt x="1242" y="1136"/>
                  </a:lnTo>
                  <a:lnTo>
                    <a:pt x="1289" y="1102"/>
                  </a:lnTo>
                  <a:lnTo>
                    <a:pt x="1315" y="1093"/>
                  </a:lnTo>
                  <a:lnTo>
                    <a:pt x="1364" y="1100"/>
                  </a:lnTo>
                  <a:lnTo>
                    <a:pt x="1376" y="1115"/>
                  </a:lnTo>
                  <a:lnTo>
                    <a:pt x="1434" y="1115"/>
                  </a:lnTo>
                  <a:lnTo>
                    <a:pt x="1439" y="1113"/>
                  </a:lnTo>
                  <a:lnTo>
                    <a:pt x="1437" y="1097"/>
                  </a:lnTo>
                  <a:lnTo>
                    <a:pt x="1441" y="1091"/>
                  </a:lnTo>
                  <a:lnTo>
                    <a:pt x="1437" y="1061"/>
                  </a:lnTo>
                  <a:lnTo>
                    <a:pt x="1463" y="1035"/>
                  </a:lnTo>
                  <a:close/>
                </a:path>
              </a:pathLst>
            </a:custGeom>
            <a:solidFill>
              <a:srgbClr val="00f008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799" name=""/>
            <p:cNvSpPr/>
            <p:nvPr/>
          </p:nvSpPr>
          <p:spPr>
            <a:xfrm>
              <a:off x="5207040" y="284040"/>
              <a:ext cx="2322360" cy="2235240"/>
            </a:xfrm>
            <a:custGeom>
              <a:avLst/>
              <a:gdLst/>
              <a:ahLst/>
              <a:rect l="l" t="t" r="r" b="b"/>
              <a:pathLst>
                <a:path w="1463" h="1408">
                  <a:moveTo>
                    <a:pt x="1463" y="1035"/>
                  </a:moveTo>
                  <a:lnTo>
                    <a:pt x="1437" y="1061"/>
                  </a:lnTo>
                  <a:lnTo>
                    <a:pt x="1441" y="1091"/>
                  </a:lnTo>
                  <a:lnTo>
                    <a:pt x="1437" y="1097"/>
                  </a:lnTo>
                  <a:lnTo>
                    <a:pt x="1439" y="1113"/>
                  </a:lnTo>
                  <a:lnTo>
                    <a:pt x="1434" y="1115"/>
                  </a:lnTo>
                  <a:lnTo>
                    <a:pt x="1376" y="1115"/>
                  </a:lnTo>
                  <a:lnTo>
                    <a:pt x="1364" y="1100"/>
                  </a:lnTo>
                  <a:lnTo>
                    <a:pt x="1315" y="1093"/>
                  </a:lnTo>
                  <a:lnTo>
                    <a:pt x="1289" y="1102"/>
                  </a:lnTo>
                  <a:lnTo>
                    <a:pt x="1242" y="1136"/>
                  </a:lnTo>
                  <a:lnTo>
                    <a:pt x="1232" y="1154"/>
                  </a:lnTo>
                  <a:lnTo>
                    <a:pt x="1224" y="1160"/>
                  </a:lnTo>
                  <a:lnTo>
                    <a:pt x="1216" y="1156"/>
                  </a:lnTo>
                  <a:lnTo>
                    <a:pt x="1221" y="1146"/>
                  </a:lnTo>
                  <a:lnTo>
                    <a:pt x="1211" y="1124"/>
                  </a:lnTo>
                  <a:lnTo>
                    <a:pt x="1205" y="1127"/>
                  </a:lnTo>
                  <a:lnTo>
                    <a:pt x="1203" y="1134"/>
                  </a:lnTo>
                  <a:lnTo>
                    <a:pt x="1182" y="1127"/>
                  </a:lnTo>
                  <a:lnTo>
                    <a:pt x="1174" y="1116"/>
                  </a:lnTo>
                  <a:lnTo>
                    <a:pt x="1174" y="1110"/>
                  </a:lnTo>
                  <a:lnTo>
                    <a:pt x="1163" y="1105"/>
                  </a:lnTo>
                  <a:lnTo>
                    <a:pt x="1162" y="1091"/>
                  </a:lnTo>
                  <a:lnTo>
                    <a:pt x="1147" y="1078"/>
                  </a:lnTo>
                  <a:lnTo>
                    <a:pt x="1141" y="1076"/>
                  </a:lnTo>
                  <a:lnTo>
                    <a:pt x="1137" y="1081"/>
                  </a:lnTo>
                  <a:lnTo>
                    <a:pt x="1132" y="1081"/>
                  </a:lnTo>
                  <a:lnTo>
                    <a:pt x="1128" y="1088"/>
                  </a:lnTo>
                  <a:lnTo>
                    <a:pt x="1104" y="1088"/>
                  </a:lnTo>
                  <a:lnTo>
                    <a:pt x="1099" y="1078"/>
                  </a:lnTo>
                  <a:lnTo>
                    <a:pt x="1099" y="1074"/>
                  </a:lnTo>
                  <a:lnTo>
                    <a:pt x="1092" y="1067"/>
                  </a:lnTo>
                  <a:lnTo>
                    <a:pt x="1087" y="1069"/>
                  </a:lnTo>
                  <a:lnTo>
                    <a:pt x="1083" y="1081"/>
                  </a:lnTo>
                  <a:lnTo>
                    <a:pt x="1076" y="1086"/>
                  </a:lnTo>
                  <a:lnTo>
                    <a:pt x="1034" y="992"/>
                  </a:lnTo>
                  <a:lnTo>
                    <a:pt x="1005" y="963"/>
                  </a:lnTo>
                  <a:lnTo>
                    <a:pt x="1005" y="955"/>
                  </a:lnTo>
                  <a:lnTo>
                    <a:pt x="1013" y="951"/>
                  </a:lnTo>
                  <a:lnTo>
                    <a:pt x="1010" y="946"/>
                  </a:lnTo>
                  <a:lnTo>
                    <a:pt x="994" y="953"/>
                  </a:lnTo>
                  <a:lnTo>
                    <a:pt x="986" y="955"/>
                  </a:lnTo>
                  <a:lnTo>
                    <a:pt x="978" y="968"/>
                  </a:lnTo>
                  <a:lnTo>
                    <a:pt x="963" y="974"/>
                  </a:lnTo>
                  <a:lnTo>
                    <a:pt x="963" y="980"/>
                  </a:lnTo>
                  <a:lnTo>
                    <a:pt x="953" y="977"/>
                  </a:lnTo>
                  <a:lnTo>
                    <a:pt x="942" y="982"/>
                  </a:lnTo>
                  <a:lnTo>
                    <a:pt x="940" y="977"/>
                  </a:lnTo>
                  <a:lnTo>
                    <a:pt x="942" y="971"/>
                  </a:lnTo>
                  <a:lnTo>
                    <a:pt x="949" y="968"/>
                  </a:lnTo>
                  <a:lnTo>
                    <a:pt x="947" y="960"/>
                  </a:lnTo>
                  <a:lnTo>
                    <a:pt x="940" y="966"/>
                  </a:lnTo>
                  <a:lnTo>
                    <a:pt x="926" y="958"/>
                  </a:lnTo>
                  <a:lnTo>
                    <a:pt x="924" y="958"/>
                  </a:lnTo>
                  <a:lnTo>
                    <a:pt x="926" y="963"/>
                  </a:lnTo>
                  <a:lnTo>
                    <a:pt x="922" y="963"/>
                  </a:lnTo>
                  <a:lnTo>
                    <a:pt x="922" y="955"/>
                  </a:lnTo>
                  <a:lnTo>
                    <a:pt x="918" y="949"/>
                  </a:lnTo>
                  <a:lnTo>
                    <a:pt x="916" y="946"/>
                  </a:lnTo>
                  <a:lnTo>
                    <a:pt x="914" y="953"/>
                  </a:lnTo>
                  <a:lnTo>
                    <a:pt x="897" y="955"/>
                  </a:lnTo>
                  <a:lnTo>
                    <a:pt x="893" y="951"/>
                  </a:lnTo>
                  <a:lnTo>
                    <a:pt x="897" y="944"/>
                  </a:lnTo>
                  <a:lnTo>
                    <a:pt x="900" y="934"/>
                  </a:lnTo>
                  <a:lnTo>
                    <a:pt x="893" y="930"/>
                  </a:lnTo>
                  <a:lnTo>
                    <a:pt x="891" y="912"/>
                  </a:lnTo>
                  <a:lnTo>
                    <a:pt x="886" y="911"/>
                  </a:lnTo>
                  <a:lnTo>
                    <a:pt x="876" y="914"/>
                  </a:lnTo>
                  <a:lnTo>
                    <a:pt x="867" y="908"/>
                  </a:lnTo>
                  <a:lnTo>
                    <a:pt x="851" y="905"/>
                  </a:lnTo>
                  <a:lnTo>
                    <a:pt x="844" y="912"/>
                  </a:lnTo>
                  <a:lnTo>
                    <a:pt x="837" y="912"/>
                  </a:lnTo>
                  <a:lnTo>
                    <a:pt x="835" y="922"/>
                  </a:lnTo>
                  <a:lnTo>
                    <a:pt x="792" y="934"/>
                  </a:lnTo>
                  <a:lnTo>
                    <a:pt x="775" y="939"/>
                  </a:lnTo>
                  <a:lnTo>
                    <a:pt x="773" y="949"/>
                  </a:lnTo>
                  <a:lnTo>
                    <a:pt x="761" y="949"/>
                  </a:lnTo>
                  <a:lnTo>
                    <a:pt x="752" y="951"/>
                  </a:lnTo>
                  <a:lnTo>
                    <a:pt x="752" y="955"/>
                  </a:lnTo>
                  <a:lnTo>
                    <a:pt x="745" y="951"/>
                  </a:lnTo>
                  <a:lnTo>
                    <a:pt x="734" y="960"/>
                  </a:lnTo>
                  <a:lnTo>
                    <a:pt x="724" y="960"/>
                  </a:lnTo>
                  <a:lnTo>
                    <a:pt x="722" y="966"/>
                  </a:lnTo>
                  <a:lnTo>
                    <a:pt x="719" y="963"/>
                  </a:lnTo>
                  <a:lnTo>
                    <a:pt x="701" y="963"/>
                  </a:lnTo>
                  <a:lnTo>
                    <a:pt x="699" y="960"/>
                  </a:lnTo>
                  <a:lnTo>
                    <a:pt x="691" y="963"/>
                  </a:lnTo>
                  <a:lnTo>
                    <a:pt x="694" y="968"/>
                  </a:lnTo>
                  <a:lnTo>
                    <a:pt x="691" y="977"/>
                  </a:lnTo>
                  <a:lnTo>
                    <a:pt x="699" y="977"/>
                  </a:lnTo>
                  <a:lnTo>
                    <a:pt x="701" y="980"/>
                  </a:lnTo>
                  <a:lnTo>
                    <a:pt x="694" y="982"/>
                  </a:lnTo>
                  <a:lnTo>
                    <a:pt x="694" y="990"/>
                  </a:lnTo>
                  <a:lnTo>
                    <a:pt x="707" y="992"/>
                  </a:lnTo>
                  <a:lnTo>
                    <a:pt x="713" y="999"/>
                  </a:lnTo>
                  <a:lnTo>
                    <a:pt x="710" y="1001"/>
                  </a:lnTo>
                  <a:lnTo>
                    <a:pt x="693" y="1001"/>
                  </a:lnTo>
                  <a:lnTo>
                    <a:pt x="684" y="1012"/>
                  </a:lnTo>
                  <a:lnTo>
                    <a:pt x="691" y="1021"/>
                  </a:lnTo>
                  <a:lnTo>
                    <a:pt x="689" y="1028"/>
                  </a:lnTo>
                  <a:lnTo>
                    <a:pt x="670" y="1040"/>
                  </a:lnTo>
                  <a:lnTo>
                    <a:pt x="670" y="1042"/>
                  </a:lnTo>
                  <a:lnTo>
                    <a:pt x="677" y="1045"/>
                  </a:lnTo>
                  <a:lnTo>
                    <a:pt x="678" y="1052"/>
                  </a:lnTo>
                  <a:lnTo>
                    <a:pt x="686" y="1054"/>
                  </a:lnTo>
                  <a:lnTo>
                    <a:pt x="691" y="1059"/>
                  </a:lnTo>
                  <a:lnTo>
                    <a:pt x="703" y="1064"/>
                  </a:lnTo>
                  <a:lnTo>
                    <a:pt x="699" y="1086"/>
                  </a:lnTo>
                  <a:lnTo>
                    <a:pt x="682" y="1091"/>
                  </a:lnTo>
                  <a:lnTo>
                    <a:pt x="672" y="1083"/>
                  </a:lnTo>
                  <a:lnTo>
                    <a:pt x="666" y="1095"/>
                  </a:lnTo>
                  <a:lnTo>
                    <a:pt x="659" y="1095"/>
                  </a:lnTo>
                  <a:lnTo>
                    <a:pt x="658" y="1091"/>
                  </a:lnTo>
                  <a:lnTo>
                    <a:pt x="645" y="1091"/>
                  </a:lnTo>
                  <a:lnTo>
                    <a:pt x="639" y="1074"/>
                  </a:lnTo>
                  <a:lnTo>
                    <a:pt x="635" y="1074"/>
                  </a:lnTo>
                  <a:lnTo>
                    <a:pt x="626" y="1074"/>
                  </a:lnTo>
                  <a:lnTo>
                    <a:pt x="618" y="1081"/>
                  </a:lnTo>
                  <a:lnTo>
                    <a:pt x="612" y="1074"/>
                  </a:lnTo>
                  <a:lnTo>
                    <a:pt x="604" y="1076"/>
                  </a:lnTo>
                  <a:lnTo>
                    <a:pt x="604" y="1078"/>
                  </a:lnTo>
                  <a:lnTo>
                    <a:pt x="598" y="1078"/>
                  </a:lnTo>
                  <a:lnTo>
                    <a:pt x="583" y="1093"/>
                  </a:lnTo>
                  <a:lnTo>
                    <a:pt x="571" y="1086"/>
                  </a:lnTo>
                  <a:lnTo>
                    <a:pt x="565" y="1076"/>
                  </a:lnTo>
                  <a:lnTo>
                    <a:pt x="562" y="1076"/>
                  </a:lnTo>
                  <a:lnTo>
                    <a:pt x="562" y="1093"/>
                  </a:lnTo>
                  <a:lnTo>
                    <a:pt x="558" y="1093"/>
                  </a:lnTo>
                  <a:lnTo>
                    <a:pt x="556" y="1083"/>
                  </a:lnTo>
                  <a:lnTo>
                    <a:pt x="537" y="1056"/>
                  </a:lnTo>
                  <a:lnTo>
                    <a:pt x="520" y="1056"/>
                  </a:lnTo>
                  <a:lnTo>
                    <a:pt x="515" y="1047"/>
                  </a:lnTo>
                  <a:lnTo>
                    <a:pt x="511" y="1047"/>
                  </a:lnTo>
                  <a:lnTo>
                    <a:pt x="504" y="1050"/>
                  </a:lnTo>
                  <a:lnTo>
                    <a:pt x="501" y="1059"/>
                  </a:lnTo>
                  <a:lnTo>
                    <a:pt x="499" y="1056"/>
                  </a:lnTo>
                  <a:lnTo>
                    <a:pt x="494" y="1056"/>
                  </a:lnTo>
                  <a:lnTo>
                    <a:pt x="492" y="1050"/>
                  </a:lnTo>
                  <a:lnTo>
                    <a:pt x="480" y="1052"/>
                  </a:lnTo>
                  <a:lnTo>
                    <a:pt x="471" y="1067"/>
                  </a:lnTo>
                  <a:lnTo>
                    <a:pt x="455" y="1074"/>
                  </a:lnTo>
                  <a:lnTo>
                    <a:pt x="453" y="1083"/>
                  </a:lnTo>
                  <a:lnTo>
                    <a:pt x="443" y="1091"/>
                  </a:lnTo>
                  <a:lnTo>
                    <a:pt x="436" y="1091"/>
                  </a:lnTo>
                  <a:lnTo>
                    <a:pt x="443" y="1115"/>
                  </a:lnTo>
                  <a:lnTo>
                    <a:pt x="434" y="1122"/>
                  </a:lnTo>
                  <a:lnTo>
                    <a:pt x="416" y="1095"/>
                  </a:lnTo>
                  <a:lnTo>
                    <a:pt x="412" y="1113"/>
                  </a:lnTo>
                  <a:lnTo>
                    <a:pt x="405" y="1116"/>
                  </a:lnTo>
                  <a:lnTo>
                    <a:pt x="401" y="1138"/>
                  </a:lnTo>
                  <a:lnTo>
                    <a:pt x="407" y="1146"/>
                  </a:lnTo>
                  <a:lnTo>
                    <a:pt x="399" y="1154"/>
                  </a:lnTo>
                  <a:lnTo>
                    <a:pt x="395" y="1170"/>
                  </a:lnTo>
                  <a:lnTo>
                    <a:pt x="405" y="1175"/>
                  </a:lnTo>
                  <a:lnTo>
                    <a:pt x="410" y="1192"/>
                  </a:lnTo>
                  <a:lnTo>
                    <a:pt x="414" y="1197"/>
                  </a:lnTo>
                  <a:lnTo>
                    <a:pt x="414" y="1192"/>
                  </a:lnTo>
                  <a:lnTo>
                    <a:pt x="431" y="1194"/>
                  </a:lnTo>
                  <a:lnTo>
                    <a:pt x="436" y="1206"/>
                  </a:lnTo>
                  <a:lnTo>
                    <a:pt x="445" y="1230"/>
                  </a:lnTo>
                  <a:lnTo>
                    <a:pt x="434" y="1230"/>
                  </a:lnTo>
                  <a:lnTo>
                    <a:pt x="433" y="1235"/>
                  </a:lnTo>
                  <a:lnTo>
                    <a:pt x="436" y="1238"/>
                  </a:lnTo>
                  <a:lnTo>
                    <a:pt x="445" y="1244"/>
                  </a:lnTo>
                  <a:lnTo>
                    <a:pt x="436" y="1247"/>
                  </a:lnTo>
                  <a:lnTo>
                    <a:pt x="426" y="1261"/>
                  </a:lnTo>
                  <a:lnTo>
                    <a:pt x="420" y="1247"/>
                  </a:lnTo>
                  <a:lnTo>
                    <a:pt x="414" y="1244"/>
                  </a:lnTo>
                  <a:lnTo>
                    <a:pt x="416" y="1252"/>
                  </a:lnTo>
                  <a:lnTo>
                    <a:pt x="414" y="1266"/>
                  </a:lnTo>
                  <a:lnTo>
                    <a:pt x="412" y="1263"/>
                  </a:lnTo>
                  <a:lnTo>
                    <a:pt x="410" y="1280"/>
                  </a:lnTo>
                  <a:lnTo>
                    <a:pt x="395" y="1304"/>
                  </a:lnTo>
                  <a:lnTo>
                    <a:pt x="405" y="1317"/>
                  </a:lnTo>
                  <a:lnTo>
                    <a:pt x="414" y="1336"/>
                  </a:lnTo>
                  <a:lnTo>
                    <a:pt x="416" y="1326"/>
                  </a:lnTo>
                  <a:lnTo>
                    <a:pt x="414" y="1353"/>
                  </a:lnTo>
                  <a:lnTo>
                    <a:pt x="431" y="1389"/>
                  </a:lnTo>
                  <a:lnTo>
                    <a:pt x="433" y="1391"/>
                  </a:lnTo>
                  <a:lnTo>
                    <a:pt x="422" y="1408"/>
                  </a:lnTo>
                  <a:lnTo>
                    <a:pt x="410" y="1408"/>
                  </a:lnTo>
                  <a:lnTo>
                    <a:pt x="407" y="1399"/>
                  </a:lnTo>
                  <a:lnTo>
                    <a:pt x="393" y="1386"/>
                  </a:lnTo>
                  <a:lnTo>
                    <a:pt x="379" y="1377"/>
                  </a:lnTo>
                  <a:lnTo>
                    <a:pt x="379" y="1367"/>
                  </a:lnTo>
                  <a:lnTo>
                    <a:pt x="368" y="1362"/>
                  </a:lnTo>
                  <a:lnTo>
                    <a:pt x="358" y="1359"/>
                  </a:lnTo>
                  <a:lnTo>
                    <a:pt x="344" y="1365"/>
                  </a:lnTo>
                  <a:lnTo>
                    <a:pt x="323" y="1348"/>
                  </a:lnTo>
                  <a:lnTo>
                    <a:pt x="298" y="1345"/>
                  </a:lnTo>
                  <a:lnTo>
                    <a:pt x="276" y="1336"/>
                  </a:lnTo>
                  <a:lnTo>
                    <a:pt x="259" y="1339"/>
                  </a:lnTo>
                  <a:lnTo>
                    <a:pt x="236" y="1317"/>
                  </a:lnTo>
                  <a:lnTo>
                    <a:pt x="213" y="1299"/>
                  </a:lnTo>
                  <a:lnTo>
                    <a:pt x="209" y="1299"/>
                  </a:lnTo>
                  <a:lnTo>
                    <a:pt x="194" y="1283"/>
                  </a:lnTo>
                  <a:lnTo>
                    <a:pt x="199" y="1276"/>
                  </a:lnTo>
                  <a:lnTo>
                    <a:pt x="209" y="1276"/>
                  </a:lnTo>
                  <a:lnTo>
                    <a:pt x="220" y="1257"/>
                  </a:lnTo>
                  <a:lnTo>
                    <a:pt x="232" y="1252"/>
                  </a:lnTo>
                  <a:lnTo>
                    <a:pt x="215" y="1238"/>
                  </a:lnTo>
                  <a:lnTo>
                    <a:pt x="217" y="1233"/>
                  </a:lnTo>
                  <a:lnTo>
                    <a:pt x="232" y="1233"/>
                  </a:lnTo>
                  <a:lnTo>
                    <a:pt x="230" y="1228"/>
                  </a:lnTo>
                  <a:lnTo>
                    <a:pt x="248" y="1220"/>
                  </a:lnTo>
                  <a:lnTo>
                    <a:pt x="244" y="1214"/>
                  </a:lnTo>
                  <a:lnTo>
                    <a:pt x="227" y="1217"/>
                  </a:lnTo>
                  <a:lnTo>
                    <a:pt x="227" y="1206"/>
                  </a:lnTo>
                  <a:lnTo>
                    <a:pt x="230" y="1198"/>
                  </a:lnTo>
                  <a:lnTo>
                    <a:pt x="236" y="1197"/>
                  </a:lnTo>
                  <a:lnTo>
                    <a:pt x="242" y="1189"/>
                  </a:lnTo>
                  <a:lnTo>
                    <a:pt x="246" y="1192"/>
                  </a:lnTo>
                  <a:lnTo>
                    <a:pt x="259" y="1192"/>
                  </a:lnTo>
                  <a:lnTo>
                    <a:pt x="263" y="1175"/>
                  </a:lnTo>
                  <a:lnTo>
                    <a:pt x="259" y="1173"/>
                  </a:lnTo>
                  <a:lnTo>
                    <a:pt x="259" y="1160"/>
                  </a:lnTo>
                  <a:lnTo>
                    <a:pt x="265" y="1156"/>
                  </a:lnTo>
                  <a:lnTo>
                    <a:pt x="259" y="1148"/>
                  </a:lnTo>
                  <a:lnTo>
                    <a:pt x="265" y="1146"/>
                  </a:lnTo>
                  <a:lnTo>
                    <a:pt x="267" y="1141"/>
                  </a:lnTo>
                  <a:lnTo>
                    <a:pt x="265" y="1132"/>
                  </a:lnTo>
                  <a:lnTo>
                    <a:pt x="267" y="1129"/>
                  </a:lnTo>
                  <a:lnTo>
                    <a:pt x="246" y="1116"/>
                  </a:lnTo>
                  <a:lnTo>
                    <a:pt x="241" y="1119"/>
                  </a:lnTo>
                  <a:lnTo>
                    <a:pt x="230" y="1113"/>
                  </a:lnTo>
                  <a:lnTo>
                    <a:pt x="224" y="1115"/>
                  </a:lnTo>
                  <a:lnTo>
                    <a:pt x="209" y="1095"/>
                  </a:lnTo>
                  <a:lnTo>
                    <a:pt x="194" y="1102"/>
                  </a:lnTo>
                  <a:lnTo>
                    <a:pt x="190" y="1102"/>
                  </a:lnTo>
                  <a:lnTo>
                    <a:pt x="187" y="1097"/>
                  </a:lnTo>
                  <a:lnTo>
                    <a:pt x="174" y="1097"/>
                  </a:lnTo>
                  <a:lnTo>
                    <a:pt x="170" y="1091"/>
                  </a:lnTo>
                  <a:lnTo>
                    <a:pt x="170" y="1076"/>
                  </a:lnTo>
                  <a:lnTo>
                    <a:pt x="164" y="1067"/>
                  </a:lnTo>
                  <a:lnTo>
                    <a:pt x="157" y="1069"/>
                  </a:lnTo>
                  <a:lnTo>
                    <a:pt x="147" y="1064"/>
                  </a:lnTo>
                  <a:lnTo>
                    <a:pt x="145" y="1050"/>
                  </a:lnTo>
                  <a:lnTo>
                    <a:pt x="149" y="1047"/>
                  </a:lnTo>
                  <a:lnTo>
                    <a:pt x="149" y="1045"/>
                  </a:lnTo>
                  <a:lnTo>
                    <a:pt x="137" y="1026"/>
                  </a:lnTo>
                  <a:lnTo>
                    <a:pt x="110" y="1026"/>
                  </a:lnTo>
                  <a:lnTo>
                    <a:pt x="102" y="1037"/>
                  </a:lnTo>
                  <a:lnTo>
                    <a:pt x="98" y="1033"/>
                  </a:lnTo>
                  <a:lnTo>
                    <a:pt x="91" y="1004"/>
                  </a:lnTo>
                  <a:lnTo>
                    <a:pt x="87" y="996"/>
                  </a:lnTo>
                  <a:lnTo>
                    <a:pt x="91" y="990"/>
                  </a:lnTo>
                  <a:lnTo>
                    <a:pt x="105" y="994"/>
                  </a:lnTo>
                  <a:lnTo>
                    <a:pt x="116" y="985"/>
                  </a:lnTo>
                  <a:lnTo>
                    <a:pt x="116" y="977"/>
                  </a:lnTo>
                  <a:lnTo>
                    <a:pt x="114" y="977"/>
                  </a:lnTo>
                  <a:lnTo>
                    <a:pt x="112" y="971"/>
                  </a:lnTo>
                  <a:lnTo>
                    <a:pt x="108" y="968"/>
                  </a:lnTo>
                  <a:lnTo>
                    <a:pt x="98" y="971"/>
                  </a:lnTo>
                  <a:lnTo>
                    <a:pt x="98" y="960"/>
                  </a:lnTo>
                  <a:lnTo>
                    <a:pt x="89" y="953"/>
                  </a:lnTo>
                  <a:lnTo>
                    <a:pt x="79" y="930"/>
                  </a:lnTo>
                  <a:lnTo>
                    <a:pt x="81" y="914"/>
                  </a:lnTo>
                  <a:lnTo>
                    <a:pt x="79" y="908"/>
                  </a:lnTo>
                  <a:lnTo>
                    <a:pt x="79" y="895"/>
                  </a:lnTo>
                  <a:lnTo>
                    <a:pt x="65" y="886"/>
                  </a:lnTo>
                  <a:lnTo>
                    <a:pt x="48" y="891"/>
                  </a:lnTo>
                  <a:lnTo>
                    <a:pt x="51" y="884"/>
                  </a:lnTo>
                  <a:lnTo>
                    <a:pt x="46" y="879"/>
                  </a:lnTo>
                  <a:lnTo>
                    <a:pt x="25" y="876"/>
                  </a:lnTo>
                  <a:lnTo>
                    <a:pt x="25" y="873"/>
                  </a:lnTo>
                  <a:lnTo>
                    <a:pt x="23" y="854"/>
                  </a:lnTo>
                  <a:lnTo>
                    <a:pt x="19" y="843"/>
                  </a:lnTo>
                  <a:lnTo>
                    <a:pt x="13" y="840"/>
                  </a:lnTo>
                  <a:lnTo>
                    <a:pt x="15" y="824"/>
                  </a:lnTo>
                  <a:lnTo>
                    <a:pt x="9" y="811"/>
                  </a:lnTo>
                  <a:lnTo>
                    <a:pt x="9" y="810"/>
                  </a:lnTo>
                  <a:lnTo>
                    <a:pt x="15" y="799"/>
                  </a:lnTo>
                  <a:lnTo>
                    <a:pt x="13" y="792"/>
                  </a:lnTo>
                  <a:lnTo>
                    <a:pt x="11" y="788"/>
                  </a:lnTo>
                  <a:lnTo>
                    <a:pt x="9" y="778"/>
                  </a:lnTo>
                  <a:lnTo>
                    <a:pt x="4" y="775"/>
                  </a:lnTo>
                  <a:lnTo>
                    <a:pt x="0" y="751"/>
                  </a:lnTo>
                  <a:lnTo>
                    <a:pt x="15" y="747"/>
                  </a:lnTo>
                  <a:lnTo>
                    <a:pt x="23" y="729"/>
                  </a:lnTo>
                  <a:lnTo>
                    <a:pt x="23" y="717"/>
                  </a:lnTo>
                  <a:lnTo>
                    <a:pt x="40" y="703"/>
                  </a:lnTo>
                  <a:lnTo>
                    <a:pt x="63" y="703"/>
                  </a:lnTo>
                  <a:lnTo>
                    <a:pt x="54" y="693"/>
                  </a:lnTo>
                  <a:lnTo>
                    <a:pt x="27" y="687"/>
                  </a:lnTo>
                  <a:lnTo>
                    <a:pt x="25" y="674"/>
                  </a:lnTo>
                  <a:lnTo>
                    <a:pt x="30" y="679"/>
                  </a:lnTo>
                  <a:lnTo>
                    <a:pt x="30" y="666"/>
                  </a:lnTo>
                  <a:lnTo>
                    <a:pt x="11" y="671"/>
                  </a:lnTo>
                  <a:lnTo>
                    <a:pt x="56" y="622"/>
                  </a:lnTo>
                  <a:lnTo>
                    <a:pt x="87" y="568"/>
                  </a:lnTo>
                  <a:lnTo>
                    <a:pt x="87" y="549"/>
                  </a:lnTo>
                  <a:lnTo>
                    <a:pt x="75" y="532"/>
                  </a:lnTo>
                  <a:lnTo>
                    <a:pt x="65" y="515"/>
                  </a:lnTo>
                  <a:lnTo>
                    <a:pt x="70" y="483"/>
                  </a:lnTo>
                  <a:lnTo>
                    <a:pt x="60" y="472"/>
                  </a:lnTo>
                  <a:lnTo>
                    <a:pt x="60" y="455"/>
                  </a:lnTo>
                  <a:lnTo>
                    <a:pt x="54" y="453"/>
                  </a:lnTo>
                  <a:lnTo>
                    <a:pt x="54" y="428"/>
                  </a:lnTo>
                  <a:lnTo>
                    <a:pt x="60" y="400"/>
                  </a:lnTo>
                  <a:lnTo>
                    <a:pt x="42" y="332"/>
                  </a:lnTo>
                  <a:lnTo>
                    <a:pt x="58" y="294"/>
                  </a:lnTo>
                  <a:lnTo>
                    <a:pt x="46" y="260"/>
                  </a:lnTo>
                  <a:lnTo>
                    <a:pt x="30" y="243"/>
                  </a:lnTo>
                  <a:lnTo>
                    <a:pt x="32" y="215"/>
                  </a:lnTo>
                  <a:lnTo>
                    <a:pt x="30" y="212"/>
                  </a:lnTo>
                  <a:lnTo>
                    <a:pt x="40" y="199"/>
                  </a:lnTo>
                  <a:lnTo>
                    <a:pt x="60" y="176"/>
                  </a:lnTo>
                  <a:lnTo>
                    <a:pt x="63" y="161"/>
                  </a:lnTo>
                  <a:lnTo>
                    <a:pt x="75" y="166"/>
                  </a:lnTo>
                  <a:lnTo>
                    <a:pt x="75" y="152"/>
                  </a:lnTo>
                  <a:lnTo>
                    <a:pt x="91" y="161"/>
                  </a:lnTo>
                  <a:lnTo>
                    <a:pt x="93" y="152"/>
                  </a:lnTo>
                  <a:lnTo>
                    <a:pt x="98" y="152"/>
                  </a:lnTo>
                  <a:lnTo>
                    <a:pt x="96" y="142"/>
                  </a:lnTo>
                  <a:lnTo>
                    <a:pt x="121" y="155"/>
                  </a:lnTo>
                  <a:lnTo>
                    <a:pt x="116" y="166"/>
                  </a:lnTo>
                  <a:lnTo>
                    <a:pt x="102" y="155"/>
                  </a:lnTo>
                  <a:lnTo>
                    <a:pt x="98" y="166"/>
                  </a:lnTo>
                  <a:lnTo>
                    <a:pt x="119" y="176"/>
                  </a:lnTo>
                  <a:lnTo>
                    <a:pt x="116" y="183"/>
                  </a:lnTo>
                  <a:lnTo>
                    <a:pt x="122" y="178"/>
                  </a:lnTo>
                  <a:lnTo>
                    <a:pt x="126" y="191"/>
                  </a:lnTo>
                  <a:lnTo>
                    <a:pt x="178" y="193"/>
                  </a:lnTo>
                  <a:lnTo>
                    <a:pt x="230" y="251"/>
                  </a:lnTo>
                  <a:lnTo>
                    <a:pt x="260" y="262"/>
                  </a:lnTo>
                  <a:lnTo>
                    <a:pt x="281" y="292"/>
                  </a:lnTo>
                  <a:lnTo>
                    <a:pt x="283" y="316"/>
                  </a:lnTo>
                  <a:lnTo>
                    <a:pt x="290" y="320"/>
                  </a:lnTo>
                  <a:lnTo>
                    <a:pt x="286" y="341"/>
                  </a:lnTo>
                  <a:lnTo>
                    <a:pt x="263" y="371"/>
                  </a:lnTo>
                  <a:lnTo>
                    <a:pt x="238" y="382"/>
                  </a:lnTo>
                  <a:lnTo>
                    <a:pt x="149" y="357"/>
                  </a:lnTo>
                  <a:lnTo>
                    <a:pt x="147" y="347"/>
                  </a:lnTo>
                  <a:lnTo>
                    <a:pt x="129" y="344"/>
                  </a:lnTo>
                  <a:lnTo>
                    <a:pt x="108" y="320"/>
                  </a:lnTo>
                  <a:lnTo>
                    <a:pt x="98" y="325"/>
                  </a:lnTo>
                  <a:lnTo>
                    <a:pt x="155" y="395"/>
                  </a:lnTo>
                  <a:lnTo>
                    <a:pt x="154" y="422"/>
                  </a:lnTo>
                  <a:lnTo>
                    <a:pt x="147" y="428"/>
                  </a:lnTo>
                  <a:lnTo>
                    <a:pt x="157" y="453"/>
                  </a:lnTo>
                  <a:lnTo>
                    <a:pt x="157" y="467"/>
                  </a:lnTo>
                  <a:lnTo>
                    <a:pt x="154" y="477"/>
                  </a:lnTo>
                  <a:lnTo>
                    <a:pt x="172" y="482"/>
                  </a:lnTo>
                  <a:lnTo>
                    <a:pt x="185" y="501"/>
                  </a:lnTo>
                  <a:lnTo>
                    <a:pt x="211" y="513"/>
                  </a:lnTo>
                  <a:lnTo>
                    <a:pt x="225" y="508"/>
                  </a:lnTo>
                  <a:lnTo>
                    <a:pt x="220" y="477"/>
                  </a:lnTo>
                  <a:lnTo>
                    <a:pt x="208" y="482"/>
                  </a:lnTo>
                  <a:lnTo>
                    <a:pt x="194" y="463"/>
                  </a:lnTo>
                  <a:lnTo>
                    <a:pt x="190" y="453"/>
                  </a:lnTo>
                  <a:lnTo>
                    <a:pt x="199" y="436"/>
                  </a:lnTo>
                  <a:lnTo>
                    <a:pt x="227" y="455"/>
                  </a:lnTo>
                  <a:lnTo>
                    <a:pt x="222" y="460"/>
                  </a:lnTo>
                  <a:lnTo>
                    <a:pt x="224" y="467"/>
                  </a:lnTo>
                  <a:lnTo>
                    <a:pt x="232" y="458"/>
                  </a:lnTo>
                  <a:lnTo>
                    <a:pt x="279" y="477"/>
                  </a:lnTo>
                  <a:lnTo>
                    <a:pt x="260" y="428"/>
                  </a:lnTo>
                  <a:lnTo>
                    <a:pt x="259" y="412"/>
                  </a:lnTo>
                  <a:lnTo>
                    <a:pt x="292" y="385"/>
                  </a:lnTo>
                  <a:lnTo>
                    <a:pt x="309" y="359"/>
                  </a:lnTo>
                  <a:lnTo>
                    <a:pt x="335" y="373"/>
                  </a:lnTo>
                  <a:lnTo>
                    <a:pt x="331" y="385"/>
                  </a:lnTo>
                  <a:lnTo>
                    <a:pt x="339" y="381"/>
                  </a:lnTo>
                  <a:lnTo>
                    <a:pt x="346" y="395"/>
                  </a:lnTo>
                  <a:lnTo>
                    <a:pt x="346" y="371"/>
                  </a:lnTo>
                  <a:lnTo>
                    <a:pt x="354" y="332"/>
                  </a:lnTo>
                  <a:lnTo>
                    <a:pt x="339" y="311"/>
                  </a:lnTo>
                  <a:lnTo>
                    <a:pt x="346" y="284"/>
                  </a:lnTo>
                  <a:lnTo>
                    <a:pt x="346" y="248"/>
                  </a:lnTo>
                  <a:lnTo>
                    <a:pt x="330" y="226"/>
                  </a:lnTo>
                  <a:lnTo>
                    <a:pt x="379" y="238"/>
                  </a:lnTo>
                  <a:lnTo>
                    <a:pt x="391" y="258"/>
                  </a:lnTo>
                  <a:lnTo>
                    <a:pt x="395" y="279"/>
                  </a:lnTo>
                  <a:lnTo>
                    <a:pt x="370" y="286"/>
                  </a:lnTo>
                  <a:lnTo>
                    <a:pt x="362" y="303"/>
                  </a:lnTo>
                  <a:lnTo>
                    <a:pt x="382" y="340"/>
                  </a:lnTo>
                  <a:lnTo>
                    <a:pt x="393" y="338"/>
                  </a:lnTo>
                  <a:lnTo>
                    <a:pt x="395" y="352"/>
                  </a:lnTo>
                  <a:lnTo>
                    <a:pt x="417" y="330"/>
                  </a:lnTo>
                  <a:lnTo>
                    <a:pt x="417" y="318"/>
                  </a:lnTo>
                  <a:lnTo>
                    <a:pt x="424" y="297"/>
                  </a:lnTo>
                  <a:lnTo>
                    <a:pt x="499" y="238"/>
                  </a:lnTo>
                  <a:lnTo>
                    <a:pt x="506" y="237"/>
                  </a:lnTo>
                  <a:lnTo>
                    <a:pt x="513" y="248"/>
                  </a:lnTo>
                  <a:lnTo>
                    <a:pt x="517" y="237"/>
                  </a:lnTo>
                  <a:lnTo>
                    <a:pt x="513" y="231"/>
                  </a:lnTo>
                  <a:lnTo>
                    <a:pt x="521" y="221"/>
                  </a:lnTo>
                  <a:lnTo>
                    <a:pt x="527" y="231"/>
                  </a:lnTo>
                  <a:lnTo>
                    <a:pt x="532" y="229"/>
                  </a:lnTo>
                  <a:lnTo>
                    <a:pt x="529" y="219"/>
                  </a:lnTo>
                  <a:lnTo>
                    <a:pt x="534" y="212"/>
                  </a:lnTo>
                  <a:lnTo>
                    <a:pt x="556" y="207"/>
                  </a:lnTo>
                  <a:lnTo>
                    <a:pt x="539" y="215"/>
                  </a:lnTo>
                  <a:lnTo>
                    <a:pt x="548" y="219"/>
                  </a:lnTo>
                  <a:lnTo>
                    <a:pt x="544" y="231"/>
                  </a:lnTo>
                  <a:lnTo>
                    <a:pt x="546" y="248"/>
                  </a:lnTo>
                  <a:lnTo>
                    <a:pt x="560" y="260"/>
                  </a:lnTo>
                  <a:lnTo>
                    <a:pt x="574" y="234"/>
                  </a:lnTo>
                  <a:lnTo>
                    <a:pt x="614" y="237"/>
                  </a:lnTo>
                  <a:lnTo>
                    <a:pt x="645" y="202"/>
                  </a:lnTo>
                  <a:lnTo>
                    <a:pt x="658" y="224"/>
                  </a:lnTo>
                  <a:lnTo>
                    <a:pt x="651" y="240"/>
                  </a:lnTo>
                  <a:lnTo>
                    <a:pt x="659" y="248"/>
                  </a:lnTo>
                  <a:lnTo>
                    <a:pt x="668" y="238"/>
                  </a:lnTo>
                  <a:lnTo>
                    <a:pt x="666" y="224"/>
                  </a:lnTo>
                  <a:lnTo>
                    <a:pt x="684" y="212"/>
                  </a:lnTo>
                  <a:lnTo>
                    <a:pt x="689" y="196"/>
                  </a:lnTo>
                  <a:lnTo>
                    <a:pt x="674" y="164"/>
                  </a:lnTo>
                  <a:lnTo>
                    <a:pt x="693" y="147"/>
                  </a:lnTo>
                  <a:lnTo>
                    <a:pt x="750" y="169"/>
                  </a:lnTo>
                  <a:lnTo>
                    <a:pt x="811" y="217"/>
                  </a:lnTo>
                  <a:lnTo>
                    <a:pt x="835" y="256"/>
                  </a:lnTo>
                  <a:lnTo>
                    <a:pt x="851" y="215"/>
                  </a:lnTo>
                  <a:lnTo>
                    <a:pt x="839" y="205"/>
                  </a:lnTo>
                  <a:lnTo>
                    <a:pt x="831" y="178"/>
                  </a:lnTo>
                  <a:lnTo>
                    <a:pt x="833" y="171"/>
                  </a:lnTo>
                  <a:lnTo>
                    <a:pt x="806" y="164"/>
                  </a:lnTo>
                  <a:lnTo>
                    <a:pt x="808" y="136"/>
                  </a:lnTo>
                  <a:lnTo>
                    <a:pt x="816" y="130"/>
                  </a:lnTo>
                  <a:lnTo>
                    <a:pt x="813" y="116"/>
                  </a:lnTo>
                  <a:lnTo>
                    <a:pt x="818" y="87"/>
                  </a:lnTo>
                  <a:lnTo>
                    <a:pt x="800" y="79"/>
                  </a:lnTo>
                  <a:lnTo>
                    <a:pt x="811" y="63"/>
                  </a:lnTo>
                  <a:lnTo>
                    <a:pt x="802" y="63"/>
                  </a:lnTo>
                  <a:lnTo>
                    <a:pt x="806" y="46"/>
                  </a:lnTo>
                  <a:lnTo>
                    <a:pt x="837" y="8"/>
                  </a:lnTo>
                  <a:lnTo>
                    <a:pt x="839" y="0"/>
                  </a:lnTo>
                  <a:lnTo>
                    <a:pt x="837" y="8"/>
                  </a:lnTo>
                  <a:lnTo>
                    <a:pt x="806" y="46"/>
                  </a:lnTo>
                  <a:lnTo>
                    <a:pt x="802" y="63"/>
                  </a:lnTo>
                  <a:lnTo>
                    <a:pt x="811" y="63"/>
                  </a:lnTo>
                  <a:lnTo>
                    <a:pt x="800" y="79"/>
                  </a:lnTo>
                  <a:lnTo>
                    <a:pt x="818" y="87"/>
                  </a:lnTo>
                  <a:lnTo>
                    <a:pt x="813" y="116"/>
                  </a:lnTo>
                  <a:lnTo>
                    <a:pt x="816" y="130"/>
                  </a:lnTo>
                  <a:lnTo>
                    <a:pt x="808" y="136"/>
                  </a:lnTo>
                  <a:lnTo>
                    <a:pt x="806" y="164"/>
                  </a:lnTo>
                  <a:lnTo>
                    <a:pt x="833" y="171"/>
                  </a:lnTo>
                  <a:lnTo>
                    <a:pt x="831" y="178"/>
                  </a:lnTo>
                  <a:lnTo>
                    <a:pt x="839" y="205"/>
                  </a:lnTo>
                  <a:lnTo>
                    <a:pt x="851" y="215"/>
                  </a:lnTo>
                  <a:lnTo>
                    <a:pt x="835" y="256"/>
                  </a:lnTo>
                  <a:lnTo>
                    <a:pt x="811" y="217"/>
                  </a:lnTo>
                  <a:lnTo>
                    <a:pt x="750" y="169"/>
                  </a:lnTo>
                  <a:lnTo>
                    <a:pt x="693" y="147"/>
                  </a:lnTo>
                  <a:lnTo>
                    <a:pt x="674" y="164"/>
                  </a:lnTo>
                  <a:lnTo>
                    <a:pt x="689" y="196"/>
                  </a:lnTo>
                  <a:lnTo>
                    <a:pt x="684" y="212"/>
                  </a:lnTo>
                  <a:lnTo>
                    <a:pt x="666" y="224"/>
                  </a:lnTo>
                  <a:lnTo>
                    <a:pt x="668" y="238"/>
                  </a:lnTo>
                  <a:lnTo>
                    <a:pt x="659" y="248"/>
                  </a:lnTo>
                  <a:lnTo>
                    <a:pt x="651" y="240"/>
                  </a:lnTo>
                  <a:lnTo>
                    <a:pt x="658" y="224"/>
                  </a:lnTo>
                  <a:lnTo>
                    <a:pt x="645" y="202"/>
                  </a:lnTo>
                  <a:lnTo>
                    <a:pt x="614" y="237"/>
                  </a:lnTo>
                  <a:lnTo>
                    <a:pt x="574" y="234"/>
                  </a:lnTo>
                  <a:lnTo>
                    <a:pt x="560" y="260"/>
                  </a:lnTo>
                  <a:lnTo>
                    <a:pt x="546" y="248"/>
                  </a:lnTo>
                  <a:lnTo>
                    <a:pt x="544" y="231"/>
                  </a:lnTo>
                  <a:lnTo>
                    <a:pt x="548" y="219"/>
                  </a:lnTo>
                  <a:lnTo>
                    <a:pt x="539" y="215"/>
                  </a:lnTo>
                  <a:lnTo>
                    <a:pt x="556" y="207"/>
                  </a:lnTo>
                  <a:lnTo>
                    <a:pt x="534" y="212"/>
                  </a:lnTo>
                  <a:lnTo>
                    <a:pt x="529" y="219"/>
                  </a:lnTo>
                  <a:lnTo>
                    <a:pt x="532" y="229"/>
                  </a:lnTo>
                  <a:lnTo>
                    <a:pt x="527" y="231"/>
                  </a:lnTo>
                  <a:lnTo>
                    <a:pt x="521" y="221"/>
                  </a:lnTo>
                  <a:lnTo>
                    <a:pt x="513" y="231"/>
                  </a:lnTo>
                  <a:lnTo>
                    <a:pt x="517" y="237"/>
                  </a:lnTo>
                  <a:lnTo>
                    <a:pt x="513" y="248"/>
                  </a:lnTo>
                  <a:lnTo>
                    <a:pt x="506" y="237"/>
                  </a:lnTo>
                  <a:lnTo>
                    <a:pt x="499" y="238"/>
                  </a:lnTo>
                  <a:lnTo>
                    <a:pt x="424" y="297"/>
                  </a:lnTo>
                  <a:lnTo>
                    <a:pt x="417" y="318"/>
                  </a:lnTo>
                  <a:lnTo>
                    <a:pt x="417" y="330"/>
                  </a:lnTo>
                  <a:lnTo>
                    <a:pt x="395" y="352"/>
                  </a:lnTo>
                  <a:lnTo>
                    <a:pt x="393" y="338"/>
                  </a:lnTo>
                  <a:lnTo>
                    <a:pt x="382" y="340"/>
                  </a:lnTo>
                  <a:lnTo>
                    <a:pt x="362" y="303"/>
                  </a:lnTo>
                  <a:lnTo>
                    <a:pt x="370" y="286"/>
                  </a:lnTo>
                  <a:lnTo>
                    <a:pt x="395" y="279"/>
                  </a:lnTo>
                  <a:lnTo>
                    <a:pt x="391" y="258"/>
                  </a:lnTo>
                  <a:lnTo>
                    <a:pt x="379" y="238"/>
                  </a:lnTo>
                  <a:lnTo>
                    <a:pt x="330" y="226"/>
                  </a:lnTo>
                  <a:lnTo>
                    <a:pt x="346" y="248"/>
                  </a:lnTo>
                  <a:lnTo>
                    <a:pt x="346" y="284"/>
                  </a:lnTo>
                  <a:lnTo>
                    <a:pt x="339" y="311"/>
                  </a:lnTo>
                  <a:lnTo>
                    <a:pt x="354" y="332"/>
                  </a:lnTo>
                  <a:lnTo>
                    <a:pt x="346" y="371"/>
                  </a:lnTo>
                  <a:lnTo>
                    <a:pt x="346" y="395"/>
                  </a:lnTo>
                  <a:lnTo>
                    <a:pt x="339" y="381"/>
                  </a:lnTo>
                  <a:lnTo>
                    <a:pt x="331" y="385"/>
                  </a:lnTo>
                  <a:lnTo>
                    <a:pt x="335" y="373"/>
                  </a:lnTo>
                  <a:lnTo>
                    <a:pt x="309" y="359"/>
                  </a:lnTo>
                  <a:lnTo>
                    <a:pt x="292" y="385"/>
                  </a:lnTo>
                  <a:lnTo>
                    <a:pt x="259" y="412"/>
                  </a:lnTo>
                  <a:lnTo>
                    <a:pt x="260" y="428"/>
                  </a:lnTo>
                  <a:lnTo>
                    <a:pt x="279" y="477"/>
                  </a:lnTo>
                  <a:lnTo>
                    <a:pt x="232" y="458"/>
                  </a:lnTo>
                  <a:lnTo>
                    <a:pt x="224" y="467"/>
                  </a:lnTo>
                  <a:lnTo>
                    <a:pt x="222" y="460"/>
                  </a:lnTo>
                  <a:lnTo>
                    <a:pt x="227" y="455"/>
                  </a:lnTo>
                  <a:lnTo>
                    <a:pt x="199" y="436"/>
                  </a:lnTo>
                  <a:lnTo>
                    <a:pt x="190" y="453"/>
                  </a:lnTo>
                  <a:lnTo>
                    <a:pt x="194" y="463"/>
                  </a:lnTo>
                  <a:lnTo>
                    <a:pt x="208" y="482"/>
                  </a:lnTo>
                  <a:lnTo>
                    <a:pt x="220" y="477"/>
                  </a:lnTo>
                  <a:lnTo>
                    <a:pt x="225" y="508"/>
                  </a:lnTo>
                  <a:lnTo>
                    <a:pt x="211" y="513"/>
                  </a:lnTo>
                  <a:lnTo>
                    <a:pt x="185" y="501"/>
                  </a:lnTo>
                  <a:lnTo>
                    <a:pt x="172" y="482"/>
                  </a:lnTo>
                  <a:lnTo>
                    <a:pt x="154" y="477"/>
                  </a:lnTo>
                  <a:lnTo>
                    <a:pt x="157" y="467"/>
                  </a:lnTo>
                  <a:lnTo>
                    <a:pt x="157" y="453"/>
                  </a:lnTo>
                  <a:lnTo>
                    <a:pt x="147" y="428"/>
                  </a:lnTo>
                  <a:lnTo>
                    <a:pt x="154" y="422"/>
                  </a:lnTo>
                  <a:lnTo>
                    <a:pt x="155" y="395"/>
                  </a:lnTo>
                  <a:lnTo>
                    <a:pt x="98" y="325"/>
                  </a:lnTo>
                  <a:lnTo>
                    <a:pt x="108" y="320"/>
                  </a:lnTo>
                  <a:lnTo>
                    <a:pt x="129" y="344"/>
                  </a:lnTo>
                  <a:lnTo>
                    <a:pt x="147" y="347"/>
                  </a:lnTo>
                  <a:lnTo>
                    <a:pt x="149" y="357"/>
                  </a:lnTo>
                  <a:lnTo>
                    <a:pt x="238" y="382"/>
                  </a:lnTo>
                  <a:lnTo>
                    <a:pt x="263" y="371"/>
                  </a:lnTo>
                  <a:lnTo>
                    <a:pt x="286" y="341"/>
                  </a:lnTo>
                  <a:lnTo>
                    <a:pt x="290" y="320"/>
                  </a:lnTo>
                  <a:lnTo>
                    <a:pt x="283" y="316"/>
                  </a:lnTo>
                  <a:lnTo>
                    <a:pt x="281" y="292"/>
                  </a:lnTo>
                  <a:lnTo>
                    <a:pt x="260" y="262"/>
                  </a:lnTo>
                  <a:lnTo>
                    <a:pt x="230" y="251"/>
                  </a:lnTo>
                  <a:lnTo>
                    <a:pt x="178" y="193"/>
                  </a:lnTo>
                  <a:lnTo>
                    <a:pt x="126" y="191"/>
                  </a:lnTo>
                  <a:lnTo>
                    <a:pt x="122" y="178"/>
                  </a:lnTo>
                  <a:lnTo>
                    <a:pt x="116" y="183"/>
                  </a:lnTo>
                  <a:lnTo>
                    <a:pt x="119" y="176"/>
                  </a:lnTo>
                  <a:lnTo>
                    <a:pt x="98" y="166"/>
                  </a:lnTo>
                  <a:lnTo>
                    <a:pt x="102" y="155"/>
                  </a:lnTo>
                  <a:lnTo>
                    <a:pt x="116" y="166"/>
                  </a:lnTo>
                  <a:lnTo>
                    <a:pt x="121" y="155"/>
                  </a:lnTo>
                  <a:lnTo>
                    <a:pt x="96" y="142"/>
                  </a:lnTo>
                  <a:lnTo>
                    <a:pt x="98" y="152"/>
                  </a:lnTo>
                  <a:lnTo>
                    <a:pt x="93" y="152"/>
                  </a:lnTo>
                  <a:lnTo>
                    <a:pt x="91" y="161"/>
                  </a:lnTo>
                  <a:lnTo>
                    <a:pt x="75" y="152"/>
                  </a:lnTo>
                  <a:lnTo>
                    <a:pt x="75" y="166"/>
                  </a:lnTo>
                  <a:lnTo>
                    <a:pt x="63" y="161"/>
                  </a:lnTo>
                  <a:lnTo>
                    <a:pt x="60" y="176"/>
                  </a:lnTo>
                  <a:lnTo>
                    <a:pt x="40" y="199"/>
                  </a:lnTo>
                  <a:lnTo>
                    <a:pt x="30" y="212"/>
                  </a:lnTo>
                  <a:lnTo>
                    <a:pt x="32" y="215"/>
                  </a:lnTo>
                  <a:lnTo>
                    <a:pt x="30" y="243"/>
                  </a:lnTo>
                  <a:lnTo>
                    <a:pt x="46" y="260"/>
                  </a:lnTo>
                  <a:lnTo>
                    <a:pt x="58" y="294"/>
                  </a:lnTo>
                  <a:lnTo>
                    <a:pt x="42" y="332"/>
                  </a:lnTo>
                  <a:lnTo>
                    <a:pt x="60" y="400"/>
                  </a:lnTo>
                  <a:lnTo>
                    <a:pt x="54" y="428"/>
                  </a:lnTo>
                  <a:lnTo>
                    <a:pt x="54" y="453"/>
                  </a:lnTo>
                  <a:lnTo>
                    <a:pt x="60" y="455"/>
                  </a:lnTo>
                  <a:lnTo>
                    <a:pt x="60" y="472"/>
                  </a:lnTo>
                  <a:lnTo>
                    <a:pt x="70" y="483"/>
                  </a:lnTo>
                  <a:lnTo>
                    <a:pt x="65" y="515"/>
                  </a:lnTo>
                  <a:lnTo>
                    <a:pt x="75" y="532"/>
                  </a:lnTo>
                  <a:lnTo>
                    <a:pt x="87" y="549"/>
                  </a:lnTo>
                  <a:lnTo>
                    <a:pt x="87" y="568"/>
                  </a:lnTo>
                  <a:lnTo>
                    <a:pt x="56" y="622"/>
                  </a:lnTo>
                  <a:lnTo>
                    <a:pt x="11" y="671"/>
                  </a:lnTo>
                  <a:lnTo>
                    <a:pt x="30" y="666"/>
                  </a:lnTo>
                  <a:lnTo>
                    <a:pt x="30" y="679"/>
                  </a:lnTo>
                  <a:lnTo>
                    <a:pt x="25" y="674"/>
                  </a:lnTo>
                  <a:lnTo>
                    <a:pt x="27" y="687"/>
                  </a:lnTo>
                  <a:lnTo>
                    <a:pt x="54" y="693"/>
                  </a:lnTo>
                  <a:lnTo>
                    <a:pt x="63" y="703"/>
                  </a:lnTo>
                  <a:lnTo>
                    <a:pt x="40" y="703"/>
                  </a:lnTo>
                  <a:lnTo>
                    <a:pt x="23" y="717"/>
                  </a:lnTo>
                  <a:lnTo>
                    <a:pt x="23" y="729"/>
                  </a:lnTo>
                  <a:lnTo>
                    <a:pt x="15" y="747"/>
                  </a:lnTo>
                  <a:lnTo>
                    <a:pt x="0" y="751"/>
                  </a:lnTo>
                  <a:lnTo>
                    <a:pt x="4" y="775"/>
                  </a:lnTo>
                  <a:lnTo>
                    <a:pt x="9" y="778"/>
                  </a:lnTo>
                  <a:lnTo>
                    <a:pt x="11" y="788"/>
                  </a:lnTo>
                  <a:lnTo>
                    <a:pt x="13" y="792"/>
                  </a:lnTo>
                  <a:lnTo>
                    <a:pt x="15" y="799"/>
                  </a:lnTo>
                  <a:lnTo>
                    <a:pt x="9" y="810"/>
                  </a:lnTo>
                  <a:lnTo>
                    <a:pt x="9" y="811"/>
                  </a:lnTo>
                  <a:lnTo>
                    <a:pt x="15" y="824"/>
                  </a:lnTo>
                  <a:lnTo>
                    <a:pt x="13" y="840"/>
                  </a:lnTo>
                  <a:lnTo>
                    <a:pt x="19" y="843"/>
                  </a:lnTo>
                  <a:lnTo>
                    <a:pt x="23" y="854"/>
                  </a:lnTo>
                  <a:lnTo>
                    <a:pt x="25" y="873"/>
                  </a:lnTo>
                  <a:lnTo>
                    <a:pt x="25" y="876"/>
                  </a:lnTo>
                  <a:lnTo>
                    <a:pt x="46" y="879"/>
                  </a:lnTo>
                  <a:lnTo>
                    <a:pt x="51" y="884"/>
                  </a:lnTo>
                  <a:lnTo>
                    <a:pt x="48" y="891"/>
                  </a:lnTo>
                  <a:lnTo>
                    <a:pt x="65" y="886"/>
                  </a:lnTo>
                  <a:lnTo>
                    <a:pt x="79" y="895"/>
                  </a:lnTo>
                  <a:lnTo>
                    <a:pt x="79" y="908"/>
                  </a:lnTo>
                  <a:lnTo>
                    <a:pt x="81" y="914"/>
                  </a:lnTo>
                  <a:lnTo>
                    <a:pt x="79" y="930"/>
                  </a:lnTo>
                  <a:lnTo>
                    <a:pt x="89" y="953"/>
                  </a:lnTo>
                  <a:lnTo>
                    <a:pt x="98" y="960"/>
                  </a:lnTo>
                  <a:lnTo>
                    <a:pt x="98" y="971"/>
                  </a:lnTo>
                  <a:lnTo>
                    <a:pt x="108" y="968"/>
                  </a:lnTo>
                  <a:lnTo>
                    <a:pt x="112" y="971"/>
                  </a:lnTo>
                  <a:lnTo>
                    <a:pt x="114" y="977"/>
                  </a:lnTo>
                  <a:lnTo>
                    <a:pt x="116" y="977"/>
                  </a:lnTo>
                  <a:lnTo>
                    <a:pt x="116" y="985"/>
                  </a:lnTo>
                  <a:lnTo>
                    <a:pt x="105" y="994"/>
                  </a:lnTo>
                  <a:lnTo>
                    <a:pt x="91" y="990"/>
                  </a:lnTo>
                  <a:lnTo>
                    <a:pt x="87" y="996"/>
                  </a:lnTo>
                  <a:lnTo>
                    <a:pt x="91" y="1004"/>
                  </a:lnTo>
                  <a:lnTo>
                    <a:pt x="98" y="1033"/>
                  </a:lnTo>
                  <a:lnTo>
                    <a:pt x="102" y="1037"/>
                  </a:lnTo>
                  <a:lnTo>
                    <a:pt x="110" y="1026"/>
                  </a:lnTo>
                  <a:lnTo>
                    <a:pt x="137" y="1026"/>
                  </a:lnTo>
                  <a:lnTo>
                    <a:pt x="149" y="1045"/>
                  </a:lnTo>
                  <a:lnTo>
                    <a:pt x="149" y="1047"/>
                  </a:lnTo>
                  <a:lnTo>
                    <a:pt x="145" y="1050"/>
                  </a:lnTo>
                  <a:lnTo>
                    <a:pt x="147" y="1064"/>
                  </a:lnTo>
                  <a:lnTo>
                    <a:pt x="157" y="1069"/>
                  </a:lnTo>
                  <a:lnTo>
                    <a:pt x="164" y="1067"/>
                  </a:lnTo>
                  <a:lnTo>
                    <a:pt x="170" y="1076"/>
                  </a:lnTo>
                  <a:lnTo>
                    <a:pt x="170" y="1091"/>
                  </a:lnTo>
                  <a:lnTo>
                    <a:pt x="174" y="1097"/>
                  </a:lnTo>
                  <a:lnTo>
                    <a:pt x="187" y="1097"/>
                  </a:lnTo>
                  <a:lnTo>
                    <a:pt x="190" y="1102"/>
                  </a:lnTo>
                  <a:lnTo>
                    <a:pt x="194" y="1102"/>
                  </a:lnTo>
                  <a:lnTo>
                    <a:pt x="209" y="1095"/>
                  </a:lnTo>
                  <a:lnTo>
                    <a:pt x="224" y="1115"/>
                  </a:lnTo>
                  <a:lnTo>
                    <a:pt x="230" y="1113"/>
                  </a:lnTo>
                  <a:lnTo>
                    <a:pt x="241" y="1119"/>
                  </a:lnTo>
                  <a:lnTo>
                    <a:pt x="246" y="1116"/>
                  </a:lnTo>
                  <a:lnTo>
                    <a:pt x="267" y="1129"/>
                  </a:lnTo>
                  <a:lnTo>
                    <a:pt x="265" y="1132"/>
                  </a:lnTo>
                  <a:lnTo>
                    <a:pt x="267" y="1141"/>
                  </a:lnTo>
                  <a:lnTo>
                    <a:pt x="265" y="1146"/>
                  </a:lnTo>
                  <a:lnTo>
                    <a:pt x="259" y="1148"/>
                  </a:lnTo>
                  <a:lnTo>
                    <a:pt x="265" y="1156"/>
                  </a:lnTo>
                  <a:lnTo>
                    <a:pt x="259" y="1160"/>
                  </a:lnTo>
                  <a:lnTo>
                    <a:pt x="259" y="1173"/>
                  </a:lnTo>
                  <a:lnTo>
                    <a:pt x="263" y="1175"/>
                  </a:lnTo>
                  <a:lnTo>
                    <a:pt x="259" y="1192"/>
                  </a:lnTo>
                  <a:lnTo>
                    <a:pt x="246" y="1192"/>
                  </a:lnTo>
                  <a:lnTo>
                    <a:pt x="242" y="1189"/>
                  </a:lnTo>
                  <a:lnTo>
                    <a:pt x="236" y="1197"/>
                  </a:lnTo>
                  <a:lnTo>
                    <a:pt x="230" y="1198"/>
                  </a:lnTo>
                  <a:lnTo>
                    <a:pt x="227" y="1206"/>
                  </a:lnTo>
                  <a:lnTo>
                    <a:pt x="227" y="1217"/>
                  </a:lnTo>
                  <a:lnTo>
                    <a:pt x="244" y="1214"/>
                  </a:lnTo>
                  <a:lnTo>
                    <a:pt x="248" y="1220"/>
                  </a:lnTo>
                  <a:lnTo>
                    <a:pt x="230" y="1228"/>
                  </a:lnTo>
                  <a:lnTo>
                    <a:pt x="232" y="1233"/>
                  </a:lnTo>
                  <a:lnTo>
                    <a:pt x="217" y="1233"/>
                  </a:lnTo>
                  <a:lnTo>
                    <a:pt x="215" y="1238"/>
                  </a:lnTo>
                  <a:lnTo>
                    <a:pt x="232" y="1252"/>
                  </a:lnTo>
                  <a:lnTo>
                    <a:pt x="220" y="1257"/>
                  </a:lnTo>
                  <a:lnTo>
                    <a:pt x="209" y="1276"/>
                  </a:lnTo>
                  <a:lnTo>
                    <a:pt x="199" y="1276"/>
                  </a:lnTo>
                  <a:lnTo>
                    <a:pt x="194" y="1283"/>
                  </a:lnTo>
                  <a:lnTo>
                    <a:pt x="209" y="1299"/>
                  </a:lnTo>
                  <a:lnTo>
                    <a:pt x="213" y="1299"/>
                  </a:lnTo>
                  <a:lnTo>
                    <a:pt x="236" y="1317"/>
                  </a:lnTo>
                  <a:lnTo>
                    <a:pt x="259" y="1339"/>
                  </a:lnTo>
                  <a:lnTo>
                    <a:pt x="276" y="1336"/>
                  </a:lnTo>
                  <a:lnTo>
                    <a:pt x="298" y="1345"/>
                  </a:lnTo>
                  <a:lnTo>
                    <a:pt x="323" y="1348"/>
                  </a:lnTo>
                  <a:lnTo>
                    <a:pt x="344" y="1365"/>
                  </a:lnTo>
                  <a:lnTo>
                    <a:pt x="358" y="1359"/>
                  </a:lnTo>
                  <a:lnTo>
                    <a:pt x="368" y="1362"/>
                  </a:lnTo>
                  <a:lnTo>
                    <a:pt x="379" y="1367"/>
                  </a:lnTo>
                  <a:lnTo>
                    <a:pt x="379" y="1377"/>
                  </a:lnTo>
                  <a:lnTo>
                    <a:pt x="393" y="1386"/>
                  </a:lnTo>
                  <a:lnTo>
                    <a:pt x="407" y="1399"/>
                  </a:lnTo>
                  <a:lnTo>
                    <a:pt x="410" y="1408"/>
                  </a:lnTo>
                  <a:lnTo>
                    <a:pt x="422" y="1408"/>
                  </a:lnTo>
                  <a:lnTo>
                    <a:pt x="433" y="1391"/>
                  </a:lnTo>
                  <a:lnTo>
                    <a:pt x="431" y="1389"/>
                  </a:lnTo>
                  <a:lnTo>
                    <a:pt x="414" y="1353"/>
                  </a:lnTo>
                  <a:lnTo>
                    <a:pt x="416" y="1326"/>
                  </a:lnTo>
                  <a:lnTo>
                    <a:pt x="414" y="1336"/>
                  </a:lnTo>
                  <a:lnTo>
                    <a:pt x="405" y="1317"/>
                  </a:lnTo>
                  <a:lnTo>
                    <a:pt x="395" y="1304"/>
                  </a:lnTo>
                  <a:lnTo>
                    <a:pt x="410" y="1280"/>
                  </a:lnTo>
                  <a:lnTo>
                    <a:pt x="412" y="1263"/>
                  </a:lnTo>
                  <a:lnTo>
                    <a:pt x="414" y="1266"/>
                  </a:lnTo>
                  <a:lnTo>
                    <a:pt x="416" y="1252"/>
                  </a:lnTo>
                  <a:lnTo>
                    <a:pt x="414" y="1244"/>
                  </a:lnTo>
                  <a:lnTo>
                    <a:pt x="420" y="1247"/>
                  </a:lnTo>
                  <a:lnTo>
                    <a:pt x="426" y="1261"/>
                  </a:lnTo>
                  <a:lnTo>
                    <a:pt x="436" y="1247"/>
                  </a:lnTo>
                  <a:lnTo>
                    <a:pt x="445" y="1244"/>
                  </a:lnTo>
                  <a:lnTo>
                    <a:pt x="436" y="1238"/>
                  </a:lnTo>
                  <a:lnTo>
                    <a:pt x="433" y="1235"/>
                  </a:lnTo>
                  <a:lnTo>
                    <a:pt x="434" y="1230"/>
                  </a:lnTo>
                  <a:lnTo>
                    <a:pt x="445" y="1230"/>
                  </a:lnTo>
                  <a:lnTo>
                    <a:pt x="436" y="1206"/>
                  </a:lnTo>
                  <a:lnTo>
                    <a:pt x="431" y="1194"/>
                  </a:lnTo>
                  <a:lnTo>
                    <a:pt x="414" y="1192"/>
                  </a:lnTo>
                  <a:lnTo>
                    <a:pt x="414" y="1197"/>
                  </a:lnTo>
                  <a:lnTo>
                    <a:pt x="410" y="1192"/>
                  </a:lnTo>
                  <a:lnTo>
                    <a:pt x="405" y="1175"/>
                  </a:lnTo>
                  <a:lnTo>
                    <a:pt x="395" y="1170"/>
                  </a:lnTo>
                  <a:lnTo>
                    <a:pt x="399" y="1154"/>
                  </a:lnTo>
                  <a:lnTo>
                    <a:pt x="407" y="1146"/>
                  </a:lnTo>
                  <a:lnTo>
                    <a:pt x="401" y="1138"/>
                  </a:lnTo>
                  <a:lnTo>
                    <a:pt x="405" y="1116"/>
                  </a:lnTo>
                  <a:lnTo>
                    <a:pt x="412" y="1113"/>
                  </a:lnTo>
                  <a:lnTo>
                    <a:pt x="416" y="1095"/>
                  </a:lnTo>
                  <a:lnTo>
                    <a:pt x="434" y="1122"/>
                  </a:lnTo>
                  <a:lnTo>
                    <a:pt x="443" y="1115"/>
                  </a:lnTo>
                  <a:lnTo>
                    <a:pt x="436" y="1091"/>
                  </a:lnTo>
                  <a:lnTo>
                    <a:pt x="443" y="1091"/>
                  </a:lnTo>
                  <a:lnTo>
                    <a:pt x="453" y="1083"/>
                  </a:lnTo>
                  <a:lnTo>
                    <a:pt x="455" y="1074"/>
                  </a:lnTo>
                  <a:lnTo>
                    <a:pt x="471" y="1067"/>
                  </a:lnTo>
                  <a:lnTo>
                    <a:pt x="480" y="1052"/>
                  </a:lnTo>
                  <a:lnTo>
                    <a:pt x="492" y="1050"/>
                  </a:lnTo>
                  <a:lnTo>
                    <a:pt x="494" y="1056"/>
                  </a:lnTo>
                  <a:lnTo>
                    <a:pt x="499" y="1056"/>
                  </a:lnTo>
                  <a:lnTo>
                    <a:pt x="501" y="1059"/>
                  </a:lnTo>
                  <a:lnTo>
                    <a:pt x="504" y="1050"/>
                  </a:lnTo>
                  <a:lnTo>
                    <a:pt x="511" y="1047"/>
                  </a:lnTo>
                  <a:lnTo>
                    <a:pt x="515" y="1047"/>
                  </a:lnTo>
                  <a:lnTo>
                    <a:pt x="520" y="1056"/>
                  </a:lnTo>
                  <a:lnTo>
                    <a:pt x="537" y="1056"/>
                  </a:lnTo>
                  <a:lnTo>
                    <a:pt x="556" y="1083"/>
                  </a:lnTo>
                  <a:lnTo>
                    <a:pt x="558" y="1093"/>
                  </a:lnTo>
                  <a:lnTo>
                    <a:pt x="562" y="1093"/>
                  </a:lnTo>
                  <a:lnTo>
                    <a:pt x="562" y="1076"/>
                  </a:lnTo>
                  <a:lnTo>
                    <a:pt x="565" y="1076"/>
                  </a:lnTo>
                  <a:lnTo>
                    <a:pt x="571" y="1086"/>
                  </a:lnTo>
                  <a:lnTo>
                    <a:pt x="583" y="1093"/>
                  </a:lnTo>
                  <a:lnTo>
                    <a:pt x="598" y="1078"/>
                  </a:lnTo>
                  <a:lnTo>
                    <a:pt x="604" y="1078"/>
                  </a:lnTo>
                  <a:lnTo>
                    <a:pt x="604" y="1076"/>
                  </a:lnTo>
                  <a:lnTo>
                    <a:pt x="612" y="1074"/>
                  </a:lnTo>
                  <a:lnTo>
                    <a:pt x="618" y="1081"/>
                  </a:lnTo>
                  <a:lnTo>
                    <a:pt x="626" y="1074"/>
                  </a:lnTo>
                  <a:lnTo>
                    <a:pt x="635" y="1074"/>
                  </a:lnTo>
                  <a:lnTo>
                    <a:pt x="639" y="1074"/>
                  </a:lnTo>
                  <a:lnTo>
                    <a:pt x="645" y="1091"/>
                  </a:lnTo>
                  <a:lnTo>
                    <a:pt x="658" y="1091"/>
                  </a:lnTo>
                  <a:lnTo>
                    <a:pt x="659" y="1095"/>
                  </a:lnTo>
                  <a:lnTo>
                    <a:pt x="666" y="1095"/>
                  </a:lnTo>
                  <a:lnTo>
                    <a:pt x="672" y="1083"/>
                  </a:lnTo>
                  <a:lnTo>
                    <a:pt x="682" y="1091"/>
                  </a:lnTo>
                  <a:lnTo>
                    <a:pt x="699" y="1086"/>
                  </a:lnTo>
                  <a:lnTo>
                    <a:pt x="703" y="1064"/>
                  </a:lnTo>
                  <a:lnTo>
                    <a:pt x="691" y="1059"/>
                  </a:lnTo>
                  <a:lnTo>
                    <a:pt x="686" y="1054"/>
                  </a:lnTo>
                  <a:lnTo>
                    <a:pt x="678" y="1052"/>
                  </a:lnTo>
                  <a:lnTo>
                    <a:pt x="677" y="1045"/>
                  </a:lnTo>
                  <a:lnTo>
                    <a:pt x="670" y="1042"/>
                  </a:lnTo>
                  <a:lnTo>
                    <a:pt x="670" y="1040"/>
                  </a:lnTo>
                  <a:lnTo>
                    <a:pt x="689" y="1028"/>
                  </a:lnTo>
                  <a:lnTo>
                    <a:pt x="691" y="1021"/>
                  </a:lnTo>
                  <a:lnTo>
                    <a:pt x="684" y="1012"/>
                  </a:lnTo>
                  <a:lnTo>
                    <a:pt x="693" y="1001"/>
                  </a:lnTo>
                  <a:lnTo>
                    <a:pt x="710" y="1001"/>
                  </a:lnTo>
                  <a:lnTo>
                    <a:pt x="713" y="999"/>
                  </a:lnTo>
                  <a:lnTo>
                    <a:pt x="707" y="992"/>
                  </a:lnTo>
                  <a:lnTo>
                    <a:pt x="694" y="990"/>
                  </a:lnTo>
                  <a:lnTo>
                    <a:pt x="694" y="982"/>
                  </a:lnTo>
                  <a:lnTo>
                    <a:pt x="701" y="980"/>
                  </a:lnTo>
                  <a:lnTo>
                    <a:pt x="699" y="977"/>
                  </a:lnTo>
                  <a:lnTo>
                    <a:pt x="691" y="977"/>
                  </a:lnTo>
                  <a:lnTo>
                    <a:pt x="694" y="968"/>
                  </a:lnTo>
                  <a:lnTo>
                    <a:pt x="691" y="963"/>
                  </a:lnTo>
                  <a:lnTo>
                    <a:pt x="699" y="960"/>
                  </a:lnTo>
                  <a:lnTo>
                    <a:pt x="701" y="963"/>
                  </a:lnTo>
                  <a:lnTo>
                    <a:pt x="719" y="963"/>
                  </a:lnTo>
                  <a:lnTo>
                    <a:pt x="722" y="966"/>
                  </a:lnTo>
                  <a:lnTo>
                    <a:pt x="724" y="960"/>
                  </a:lnTo>
                  <a:lnTo>
                    <a:pt x="734" y="960"/>
                  </a:lnTo>
                  <a:lnTo>
                    <a:pt x="745" y="951"/>
                  </a:lnTo>
                  <a:lnTo>
                    <a:pt x="752" y="955"/>
                  </a:lnTo>
                  <a:lnTo>
                    <a:pt x="752" y="951"/>
                  </a:lnTo>
                  <a:lnTo>
                    <a:pt x="761" y="949"/>
                  </a:lnTo>
                  <a:lnTo>
                    <a:pt x="773" y="949"/>
                  </a:lnTo>
                  <a:lnTo>
                    <a:pt x="775" y="939"/>
                  </a:lnTo>
                  <a:lnTo>
                    <a:pt x="792" y="934"/>
                  </a:lnTo>
                  <a:lnTo>
                    <a:pt x="835" y="922"/>
                  </a:lnTo>
                  <a:lnTo>
                    <a:pt x="837" y="912"/>
                  </a:lnTo>
                  <a:lnTo>
                    <a:pt x="844" y="912"/>
                  </a:lnTo>
                  <a:lnTo>
                    <a:pt x="851" y="905"/>
                  </a:lnTo>
                  <a:lnTo>
                    <a:pt x="867" y="908"/>
                  </a:lnTo>
                  <a:lnTo>
                    <a:pt x="876" y="914"/>
                  </a:lnTo>
                  <a:lnTo>
                    <a:pt x="886" y="911"/>
                  </a:lnTo>
                  <a:lnTo>
                    <a:pt x="891" y="912"/>
                  </a:lnTo>
                  <a:lnTo>
                    <a:pt x="893" y="930"/>
                  </a:lnTo>
                  <a:lnTo>
                    <a:pt x="900" y="934"/>
                  </a:lnTo>
                  <a:lnTo>
                    <a:pt x="897" y="944"/>
                  </a:lnTo>
                  <a:lnTo>
                    <a:pt x="893" y="951"/>
                  </a:lnTo>
                  <a:lnTo>
                    <a:pt x="897" y="955"/>
                  </a:lnTo>
                  <a:lnTo>
                    <a:pt x="914" y="953"/>
                  </a:lnTo>
                  <a:lnTo>
                    <a:pt x="916" y="946"/>
                  </a:lnTo>
                  <a:lnTo>
                    <a:pt x="918" y="949"/>
                  </a:lnTo>
                  <a:lnTo>
                    <a:pt x="922" y="955"/>
                  </a:lnTo>
                  <a:lnTo>
                    <a:pt x="922" y="963"/>
                  </a:lnTo>
                  <a:lnTo>
                    <a:pt x="926" y="963"/>
                  </a:lnTo>
                  <a:lnTo>
                    <a:pt x="924" y="958"/>
                  </a:lnTo>
                  <a:lnTo>
                    <a:pt x="926" y="958"/>
                  </a:lnTo>
                  <a:lnTo>
                    <a:pt x="940" y="966"/>
                  </a:lnTo>
                  <a:lnTo>
                    <a:pt x="947" y="960"/>
                  </a:lnTo>
                  <a:lnTo>
                    <a:pt x="949" y="968"/>
                  </a:lnTo>
                  <a:lnTo>
                    <a:pt x="942" y="971"/>
                  </a:lnTo>
                  <a:lnTo>
                    <a:pt x="940" y="977"/>
                  </a:lnTo>
                  <a:lnTo>
                    <a:pt x="942" y="982"/>
                  </a:lnTo>
                  <a:lnTo>
                    <a:pt x="953" y="977"/>
                  </a:lnTo>
                  <a:lnTo>
                    <a:pt x="963" y="980"/>
                  </a:lnTo>
                  <a:lnTo>
                    <a:pt x="963" y="974"/>
                  </a:lnTo>
                  <a:lnTo>
                    <a:pt x="978" y="968"/>
                  </a:lnTo>
                  <a:lnTo>
                    <a:pt x="986" y="955"/>
                  </a:lnTo>
                  <a:lnTo>
                    <a:pt x="994" y="953"/>
                  </a:lnTo>
                  <a:lnTo>
                    <a:pt x="1010" y="946"/>
                  </a:lnTo>
                  <a:lnTo>
                    <a:pt x="1013" y="951"/>
                  </a:lnTo>
                  <a:lnTo>
                    <a:pt x="1005" y="955"/>
                  </a:lnTo>
                  <a:lnTo>
                    <a:pt x="1005" y="963"/>
                  </a:lnTo>
                  <a:lnTo>
                    <a:pt x="1034" y="992"/>
                  </a:lnTo>
                  <a:lnTo>
                    <a:pt x="1076" y="1086"/>
                  </a:lnTo>
                  <a:lnTo>
                    <a:pt x="1083" y="1081"/>
                  </a:lnTo>
                  <a:lnTo>
                    <a:pt x="1087" y="1069"/>
                  </a:lnTo>
                  <a:lnTo>
                    <a:pt x="1092" y="1067"/>
                  </a:lnTo>
                  <a:lnTo>
                    <a:pt x="1099" y="1074"/>
                  </a:lnTo>
                  <a:lnTo>
                    <a:pt x="1099" y="1078"/>
                  </a:lnTo>
                  <a:lnTo>
                    <a:pt x="1104" y="1088"/>
                  </a:lnTo>
                  <a:lnTo>
                    <a:pt x="1128" y="1088"/>
                  </a:lnTo>
                  <a:lnTo>
                    <a:pt x="1132" y="1081"/>
                  </a:lnTo>
                  <a:lnTo>
                    <a:pt x="1137" y="1081"/>
                  </a:lnTo>
                  <a:lnTo>
                    <a:pt x="1141" y="1076"/>
                  </a:lnTo>
                  <a:lnTo>
                    <a:pt x="1147" y="1078"/>
                  </a:lnTo>
                  <a:lnTo>
                    <a:pt x="1162" y="1091"/>
                  </a:lnTo>
                  <a:lnTo>
                    <a:pt x="1163" y="1105"/>
                  </a:lnTo>
                  <a:lnTo>
                    <a:pt x="1174" y="1110"/>
                  </a:lnTo>
                  <a:lnTo>
                    <a:pt x="1174" y="1116"/>
                  </a:lnTo>
                  <a:lnTo>
                    <a:pt x="1182" y="1127"/>
                  </a:lnTo>
                  <a:lnTo>
                    <a:pt x="1203" y="1134"/>
                  </a:lnTo>
                  <a:lnTo>
                    <a:pt x="1205" y="1127"/>
                  </a:lnTo>
                  <a:lnTo>
                    <a:pt x="1211" y="1124"/>
                  </a:lnTo>
                  <a:lnTo>
                    <a:pt x="1221" y="1146"/>
                  </a:lnTo>
                  <a:lnTo>
                    <a:pt x="1216" y="1156"/>
                  </a:lnTo>
                  <a:lnTo>
                    <a:pt x="1224" y="1160"/>
                  </a:lnTo>
                  <a:lnTo>
                    <a:pt x="1232" y="1154"/>
                  </a:lnTo>
                  <a:lnTo>
                    <a:pt x="1242" y="1136"/>
                  </a:lnTo>
                  <a:lnTo>
                    <a:pt x="1289" y="1102"/>
                  </a:lnTo>
                  <a:lnTo>
                    <a:pt x="1315" y="1093"/>
                  </a:lnTo>
                  <a:lnTo>
                    <a:pt x="1364" y="1100"/>
                  </a:lnTo>
                  <a:lnTo>
                    <a:pt x="1376" y="1115"/>
                  </a:lnTo>
                  <a:lnTo>
                    <a:pt x="1434" y="1115"/>
                  </a:lnTo>
                  <a:lnTo>
                    <a:pt x="1439" y="1113"/>
                  </a:lnTo>
                  <a:lnTo>
                    <a:pt x="1437" y="1097"/>
                  </a:lnTo>
                  <a:lnTo>
                    <a:pt x="1441" y="1091"/>
                  </a:lnTo>
                  <a:lnTo>
                    <a:pt x="1437" y="1061"/>
                  </a:lnTo>
                  <a:lnTo>
                    <a:pt x="1463" y="1035"/>
                  </a:lnTo>
                </a:path>
              </a:pathLst>
            </a:custGeom>
            <a:noFill/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1800" name=""/>
          <p:cNvGrpSpPr/>
          <p:nvPr/>
        </p:nvGrpSpPr>
        <p:grpSpPr>
          <a:xfrm>
            <a:off x="6583320" y="284040"/>
            <a:ext cx="290520" cy="596880"/>
            <a:chOff x="6583320" y="284040"/>
            <a:chExt cx="290520" cy="596880"/>
          </a:xfrm>
        </p:grpSpPr>
        <p:sp>
          <p:nvSpPr>
            <p:cNvPr id="1801" name=""/>
            <p:cNvSpPr/>
            <p:nvPr/>
          </p:nvSpPr>
          <p:spPr>
            <a:xfrm>
              <a:off x="6583320" y="284040"/>
              <a:ext cx="290520" cy="596880"/>
            </a:xfrm>
            <a:custGeom>
              <a:avLst/>
              <a:gdLst/>
              <a:ahLst/>
              <a:rect l="l" t="t" r="r" b="b"/>
              <a:pathLst>
                <a:path w="183" h="376">
                  <a:moveTo>
                    <a:pt x="49" y="0"/>
                  </a:moveTo>
                  <a:lnTo>
                    <a:pt x="38" y="29"/>
                  </a:lnTo>
                  <a:lnTo>
                    <a:pt x="55" y="51"/>
                  </a:lnTo>
                  <a:lnTo>
                    <a:pt x="59" y="75"/>
                  </a:lnTo>
                  <a:lnTo>
                    <a:pt x="59" y="109"/>
                  </a:lnTo>
                  <a:lnTo>
                    <a:pt x="54" y="118"/>
                  </a:lnTo>
                  <a:lnTo>
                    <a:pt x="57" y="147"/>
                  </a:lnTo>
                  <a:lnTo>
                    <a:pt x="54" y="202"/>
                  </a:lnTo>
                  <a:lnTo>
                    <a:pt x="73" y="231"/>
                  </a:lnTo>
                  <a:lnTo>
                    <a:pt x="73" y="243"/>
                  </a:lnTo>
                  <a:lnTo>
                    <a:pt x="66" y="260"/>
                  </a:lnTo>
                  <a:lnTo>
                    <a:pt x="66" y="286"/>
                  </a:lnTo>
                  <a:lnTo>
                    <a:pt x="57" y="297"/>
                  </a:lnTo>
                  <a:lnTo>
                    <a:pt x="47" y="320"/>
                  </a:lnTo>
                  <a:lnTo>
                    <a:pt x="33" y="318"/>
                  </a:lnTo>
                  <a:lnTo>
                    <a:pt x="43" y="333"/>
                  </a:lnTo>
                  <a:lnTo>
                    <a:pt x="14" y="347"/>
                  </a:lnTo>
                  <a:lnTo>
                    <a:pt x="0" y="341"/>
                  </a:lnTo>
                  <a:lnTo>
                    <a:pt x="3" y="347"/>
                  </a:lnTo>
                  <a:lnTo>
                    <a:pt x="5" y="368"/>
                  </a:lnTo>
                  <a:lnTo>
                    <a:pt x="45" y="376"/>
                  </a:lnTo>
                  <a:lnTo>
                    <a:pt x="49" y="373"/>
                  </a:lnTo>
                  <a:lnTo>
                    <a:pt x="52" y="354"/>
                  </a:lnTo>
                  <a:lnTo>
                    <a:pt x="73" y="338"/>
                  </a:lnTo>
                  <a:lnTo>
                    <a:pt x="84" y="311"/>
                  </a:lnTo>
                  <a:lnTo>
                    <a:pt x="99" y="289"/>
                  </a:lnTo>
                  <a:lnTo>
                    <a:pt x="101" y="270"/>
                  </a:lnTo>
                  <a:lnTo>
                    <a:pt x="90" y="243"/>
                  </a:lnTo>
                  <a:lnTo>
                    <a:pt x="96" y="221"/>
                  </a:lnTo>
                  <a:lnTo>
                    <a:pt x="138" y="207"/>
                  </a:lnTo>
                  <a:lnTo>
                    <a:pt x="141" y="224"/>
                  </a:lnTo>
                  <a:lnTo>
                    <a:pt x="152" y="238"/>
                  </a:lnTo>
                  <a:lnTo>
                    <a:pt x="150" y="251"/>
                  </a:lnTo>
                  <a:lnTo>
                    <a:pt x="155" y="258"/>
                  </a:lnTo>
                  <a:lnTo>
                    <a:pt x="150" y="286"/>
                  </a:lnTo>
                  <a:lnTo>
                    <a:pt x="160" y="299"/>
                  </a:lnTo>
                  <a:lnTo>
                    <a:pt x="183" y="297"/>
                  </a:lnTo>
                  <a:lnTo>
                    <a:pt x="157" y="284"/>
                  </a:lnTo>
                  <a:lnTo>
                    <a:pt x="158" y="260"/>
                  </a:lnTo>
                  <a:lnTo>
                    <a:pt x="169" y="251"/>
                  </a:lnTo>
                  <a:lnTo>
                    <a:pt x="158" y="215"/>
                  </a:lnTo>
                  <a:lnTo>
                    <a:pt x="127" y="191"/>
                  </a:lnTo>
                  <a:lnTo>
                    <a:pt x="106" y="200"/>
                  </a:lnTo>
                  <a:lnTo>
                    <a:pt x="80" y="191"/>
                  </a:lnTo>
                  <a:lnTo>
                    <a:pt x="84" y="174"/>
                  </a:lnTo>
                  <a:lnTo>
                    <a:pt x="76" y="147"/>
                  </a:lnTo>
                  <a:lnTo>
                    <a:pt x="90" y="90"/>
                  </a:lnTo>
                  <a:lnTo>
                    <a:pt x="66" y="27"/>
                  </a:lnTo>
                  <a:lnTo>
                    <a:pt x="71" y="3"/>
                  </a:lnTo>
                  <a:lnTo>
                    <a:pt x="76" y="0"/>
                  </a:lnTo>
                  <a:lnTo>
                    <a:pt x="71" y="3"/>
                  </a:lnTo>
                  <a:lnTo>
                    <a:pt x="66" y="27"/>
                  </a:lnTo>
                  <a:lnTo>
                    <a:pt x="90" y="90"/>
                  </a:lnTo>
                  <a:lnTo>
                    <a:pt x="76" y="147"/>
                  </a:lnTo>
                  <a:lnTo>
                    <a:pt x="84" y="174"/>
                  </a:lnTo>
                  <a:lnTo>
                    <a:pt x="80" y="191"/>
                  </a:lnTo>
                  <a:lnTo>
                    <a:pt x="106" y="200"/>
                  </a:lnTo>
                  <a:lnTo>
                    <a:pt x="127" y="191"/>
                  </a:lnTo>
                  <a:lnTo>
                    <a:pt x="158" y="215"/>
                  </a:lnTo>
                  <a:lnTo>
                    <a:pt x="169" y="251"/>
                  </a:lnTo>
                  <a:lnTo>
                    <a:pt x="158" y="260"/>
                  </a:lnTo>
                  <a:lnTo>
                    <a:pt x="157" y="284"/>
                  </a:lnTo>
                  <a:lnTo>
                    <a:pt x="183" y="297"/>
                  </a:lnTo>
                  <a:lnTo>
                    <a:pt x="160" y="299"/>
                  </a:lnTo>
                  <a:lnTo>
                    <a:pt x="150" y="286"/>
                  </a:lnTo>
                  <a:lnTo>
                    <a:pt x="155" y="258"/>
                  </a:lnTo>
                  <a:lnTo>
                    <a:pt x="150" y="251"/>
                  </a:lnTo>
                  <a:lnTo>
                    <a:pt x="152" y="238"/>
                  </a:lnTo>
                  <a:lnTo>
                    <a:pt x="141" y="224"/>
                  </a:lnTo>
                  <a:lnTo>
                    <a:pt x="138" y="207"/>
                  </a:lnTo>
                  <a:lnTo>
                    <a:pt x="96" y="221"/>
                  </a:lnTo>
                  <a:lnTo>
                    <a:pt x="90" y="243"/>
                  </a:lnTo>
                  <a:lnTo>
                    <a:pt x="101" y="270"/>
                  </a:lnTo>
                  <a:lnTo>
                    <a:pt x="99" y="289"/>
                  </a:lnTo>
                  <a:lnTo>
                    <a:pt x="84" y="311"/>
                  </a:lnTo>
                  <a:lnTo>
                    <a:pt x="73" y="338"/>
                  </a:lnTo>
                  <a:lnTo>
                    <a:pt x="52" y="354"/>
                  </a:lnTo>
                  <a:lnTo>
                    <a:pt x="49" y="373"/>
                  </a:lnTo>
                  <a:lnTo>
                    <a:pt x="45" y="376"/>
                  </a:lnTo>
                  <a:lnTo>
                    <a:pt x="5" y="368"/>
                  </a:lnTo>
                  <a:lnTo>
                    <a:pt x="3" y="347"/>
                  </a:lnTo>
                  <a:lnTo>
                    <a:pt x="0" y="341"/>
                  </a:lnTo>
                  <a:lnTo>
                    <a:pt x="14" y="347"/>
                  </a:lnTo>
                  <a:lnTo>
                    <a:pt x="43" y="333"/>
                  </a:lnTo>
                  <a:lnTo>
                    <a:pt x="33" y="318"/>
                  </a:lnTo>
                  <a:lnTo>
                    <a:pt x="47" y="320"/>
                  </a:lnTo>
                  <a:lnTo>
                    <a:pt x="57" y="297"/>
                  </a:lnTo>
                  <a:lnTo>
                    <a:pt x="66" y="286"/>
                  </a:lnTo>
                  <a:lnTo>
                    <a:pt x="66" y="260"/>
                  </a:lnTo>
                  <a:lnTo>
                    <a:pt x="73" y="243"/>
                  </a:lnTo>
                  <a:lnTo>
                    <a:pt x="73" y="231"/>
                  </a:lnTo>
                  <a:lnTo>
                    <a:pt x="54" y="202"/>
                  </a:lnTo>
                  <a:lnTo>
                    <a:pt x="57" y="147"/>
                  </a:lnTo>
                  <a:lnTo>
                    <a:pt x="54" y="118"/>
                  </a:lnTo>
                  <a:lnTo>
                    <a:pt x="59" y="109"/>
                  </a:lnTo>
                  <a:lnTo>
                    <a:pt x="59" y="75"/>
                  </a:lnTo>
                  <a:lnTo>
                    <a:pt x="55" y="51"/>
                  </a:lnTo>
                  <a:lnTo>
                    <a:pt x="38" y="29"/>
                  </a:lnTo>
                  <a:lnTo>
                    <a:pt x="49" y="0"/>
                  </a:lnTo>
                  <a:close/>
                </a:path>
              </a:pathLst>
            </a:custGeom>
            <a:solidFill>
              <a:srgbClr val="00f008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802" name=""/>
            <p:cNvSpPr/>
            <p:nvPr/>
          </p:nvSpPr>
          <p:spPr>
            <a:xfrm>
              <a:off x="6583320" y="284040"/>
              <a:ext cx="290520" cy="596880"/>
            </a:xfrm>
            <a:custGeom>
              <a:avLst/>
              <a:gdLst/>
              <a:ahLst/>
              <a:rect l="l" t="t" r="r" b="b"/>
              <a:pathLst>
                <a:path w="183" h="376">
                  <a:moveTo>
                    <a:pt x="49" y="0"/>
                  </a:moveTo>
                  <a:lnTo>
                    <a:pt x="38" y="29"/>
                  </a:lnTo>
                  <a:lnTo>
                    <a:pt x="55" y="51"/>
                  </a:lnTo>
                  <a:lnTo>
                    <a:pt x="59" y="75"/>
                  </a:lnTo>
                  <a:lnTo>
                    <a:pt x="59" y="109"/>
                  </a:lnTo>
                  <a:lnTo>
                    <a:pt x="54" y="118"/>
                  </a:lnTo>
                  <a:lnTo>
                    <a:pt x="57" y="147"/>
                  </a:lnTo>
                  <a:lnTo>
                    <a:pt x="54" y="202"/>
                  </a:lnTo>
                  <a:lnTo>
                    <a:pt x="73" y="231"/>
                  </a:lnTo>
                  <a:lnTo>
                    <a:pt x="73" y="243"/>
                  </a:lnTo>
                  <a:lnTo>
                    <a:pt x="66" y="260"/>
                  </a:lnTo>
                  <a:lnTo>
                    <a:pt x="66" y="286"/>
                  </a:lnTo>
                  <a:lnTo>
                    <a:pt x="57" y="297"/>
                  </a:lnTo>
                  <a:lnTo>
                    <a:pt x="47" y="320"/>
                  </a:lnTo>
                  <a:lnTo>
                    <a:pt x="33" y="318"/>
                  </a:lnTo>
                  <a:lnTo>
                    <a:pt x="43" y="333"/>
                  </a:lnTo>
                  <a:lnTo>
                    <a:pt x="14" y="347"/>
                  </a:lnTo>
                  <a:lnTo>
                    <a:pt x="0" y="341"/>
                  </a:lnTo>
                  <a:lnTo>
                    <a:pt x="3" y="347"/>
                  </a:lnTo>
                  <a:lnTo>
                    <a:pt x="5" y="368"/>
                  </a:lnTo>
                  <a:lnTo>
                    <a:pt x="45" y="376"/>
                  </a:lnTo>
                  <a:lnTo>
                    <a:pt x="49" y="373"/>
                  </a:lnTo>
                  <a:lnTo>
                    <a:pt x="52" y="354"/>
                  </a:lnTo>
                  <a:lnTo>
                    <a:pt x="73" y="338"/>
                  </a:lnTo>
                  <a:lnTo>
                    <a:pt x="84" y="311"/>
                  </a:lnTo>
                  <a:lnTo>
                    <a:pt x="99" y="289"/>
                  </a:lnTo>
                  <a:lnTo>
                    <a:pt x="101" y="270"/>
                  </a:lnTo>
                  <a:lnTo>
                    <a:pt x="90" y="243"/>
                  </a:lnTo>
                  <a:lnTo>
                    <a:pt x="96" y="221"/>
                  </a:lnTo>
                  <a:lnTo>
                    <a:pt x="138" y="207"/>
                  </a:lnTo>
                  <a:lnTo>
                    <a:pt x="141" y="224"/>
                  </a:lnTo>
                  <a:lnTo>
                    <a:pt x="152" y="238"/>
                  </a:lnTo>
                  <a:lnTo>
                    <a:pt x="150" y="251"/>
                  </a:lnTo>
                  <a:lnTo>
                    <a:pt x="155" y="258"/>
                  </a:lnTo>
                  <a:lnTo>
                    <a:pt x="150" y="286"/>
                  </a:lnTo>
                  <a:lnTo>
                    <a:pt x="160" y="299"/>
                  </a:lnTo>
                  <a:lnTo>
                    <a:pt x="183" y="297"/>
                  </a:lnTo>
                  <a:lnTo>
                    <a:pt x="157" y="284"/>
                  </a:lnTo>
                  <a:lnTo>
                    <a:pt x="158" y="260"/>
                  </a:lnTo>
                  <a:lnTo>
                    <a:pt x="169" y="251"/>
                  </a:lnTo>
                  <a:lnTo>
                    <a:pt x="158" y="215"/>
                  </a:lnTo>
                  <a:lnTo>
                    <a:pt x="127" y="191"/>
                  </a:lnTo>
                  <a:lnTo>
                    <a:pt x="106" y="200"/>
                  </a:lnTo>
                  <a:lnTo>
                    <a:pt x="80" y="191"/>
                  </a:lnTo>
                  <a:lnTo>
                    <a:pt x="84" y="174"/>
                  </a:lnTo>
                  <a:lnTo>
                    <a:pt x="76" y="147"/>
                  </a:lnTo>
                  <a:lnTo>
                    <a:pt x="90" y="90"/>
                  </a:lnTo>
                  <a:lnTo>
                    <a:pt x="66" y="27"/>
                  </a:lnTo>
                  <a:lnTo>
                    <a:pt x="71" y="3"/>
                  </a:lnTo>
                  <a:lnTo>
                    <a:pt x="76" y="0"/>
                  </a:lnTo>
                  <a:lnTo>
                    <a:pt x="71" y="3"/>
                  </a:lnTo>
                  <a:lnTo>
                    <a:pt x="66" y="27"/>
                  </a:lnTo>
                  <a:lnTo>
                    <a:pt x="90" y="90"/>
                  </a:lnTo>
                  <a:lnTo>
                    <a:pt x="76" y="147"/>
                  </a:lnTo>
                  <a:lnTo>
                    <a:pt x="84" y="174"/>
                  </a:lnTo>
                  <a:lnTo>
                    <a:pt x="80" y="191"/>
                  </a:lnTo>
                  <a:lnTo>
                    <a:pt x="106" y="200"/>
                  </a:lnTo>
                  <a:lnTo>
                    <a:pt x="127" y="191"/>
                  </a:lnTo>
                  <a:lnTo>
                    <a:pt x="158" y="215"/>
                  </a:lnTo>
                  <a:lnTo>
                    <a:pt x="169" y="251"/>
                  </a:lnTo>
                  <a:lnTo>
                    <a:pt x="158" y="260"/>
                  </a:lnTo>
                  <a:lnTo>
                    <a:pt x="157" y="284"/>
                  </a:lnTo>
                  <a:lnTo>
                    <a:pt x="183" y="297"/>
                  </a:lnTo>
                  <a:lnTo>
                    <a:pt x="160" y="299"/>
                  </a:lnTo>
                  <a:lnTo>
                    <a:pt x="150" y="286"/>
                  </a:lnTo>
                  <a:lnTo>
                    <a:pt x="155" y="258"/>
                  </a:lnTo>
                  <a:lnTo>
                    <a:pt x="150" y="251"/>
                  </a:lnTo>
                  <a:lnTo>
                    <a:pt x="152" y="238"/>
                  </a:lnTo>
                  <a:lnTo>
                    <a:pt x="141" y="224"/>
                  </a:lnTo>
                  <a:lnTo>
                    <a:pt x="138" y="207"/>
                  </a:lnTo>
                  <a:lnTo>
                    <a:pt x="96" y="221"/>
                  </a:lnTo>
                  <a:lnTo>
                    <a:pt x="90" y="243"/>
                  </a:lnTo>
                  <a:lnTo>
                    <a:pt x="101" y="270"/>
                  </a:lnTo>
                  <a:lnTo>
                    <a:pt x="99" y="289"/>
                  </a:lnTo>
                  <a:lnTo>
                    <a:pt x="84" y="311"/>
                  </a:lnTo>
                  <a:lnTo>
                    <a:pt x="73" y="338"/>
                  </a:lnTo>
                  <a:lnTo>
                    <a:pt x="52" y="354"/>
                  </a:lnTo>
                  <a:lnTo>
                    <a:pt x="49" y="373"/>
                  </a:lnTo>
                  <a:lnTo>
                    <a:pt x="45" y="376"/>
                  </a:lnTo>
                  <a:lnTo>
                    <a:pt x="5" y="368"/>
                  </a:lnTo>
                  <a:lnTo>
                    <a:pt x="3" y="347"/>
                  </a:lnTo>
                  <a:lnTo>
                    <a:pt x="0" y="341"/>
                  </a:lnTo>
                  <a:lnTo>
                    <a:pt x="14" y="347"/>
                  </a:lnTo>
                  <a:lnTo>
                    <a:pt x="43" y="333"/>
                  </a:lnTo>
                  <a:lnTo>
                    <a:pt x="33" y="318"/>
                  </a:lnTo>
                  <a:lnTo>
                    <a:pt x="47" y="320"/>
                  </a:lnTo>
                  <a:lnTo>
                    <a:pt x="57" y="297"/>
                  </a:lnTo>
                  <a:lnTo>
                    <a:pt x="66" y="286"/>
                  </a:lnTo>
                  <a:lnTo>
                    <a:pt x="66" y="260"/>
                  </a:lnTo>
                  <a:lnTo>
                    <a:pt x="73" y="243"/>
                  </a:lnTo>
                  <a:lnTo>
                    <a:pt x="73" y="231"/>
                  </a:lnTo>
                  <a:lnTo>
                    <a:pt x="54" y="202"/>
                  </a:lnTo>
                  <a:lnTo>
                    <a:pt x="57" y="147"/>
                  </a:lnTo>
                  <a:lnTo>
                    <a:pt x="54" y="118"/>
                  </a:lnTo>
                  <a:lnTo>
                    <a:pt x="59" y="109"/>
                  </a:lnTo>
                  <a:lnTo>
                    <a:pt x="59" y="75"/>
                  </a:lnTo>
                  <a:lnTo>
                    <a:pt x="55" y="51"/>
                  </a:lnTo>
                  <a:lnTo>
                    <a:pt x="38" y="29"/>
                  </a:lnTo>
                  <a:lnTo>
                    <a:pt x="49" y="0"/>
                  </a:lnTo>
                </a:path>
              </a:pathLst>
            </a:custGeom>
            <a:noFill/>
            <a:ln w="3240">
              <a:solidFill>
                <a:srgbClr val="00f008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1803" name=""/>
          <p:cNvGrpSpPr/>
          <p:nvPr/>
        </p:nvGrpSpPr>
        <p:grpSpPr>
          <a:xfrm>
            <a:off x="6754680" y="284040"/>
            <a:ext cx="104760" cy="111240"/>
            <a:chOff x="6754680" y="284040"/>
            <a:chExt cx="104760" cy="111240"/>
          </a:xfrm>
        </p:grpSpPr>
        <p:sp>
          <p:nvSpPr>
            <p:cNvPr id="1804" name=""/>
            <p:cNvSpPr/>
            <p:nvPr/>
          </p:nvSpPr>
          <p:spPr>
            <a:xfrm>
              <a:off x="6754680" y="284040"/>
              <a:ext cx="104760" cy="111240"/>
            </a:xfrm>
            <a:custGeom>
              <a:avLst/>
              <a:gdLst/>
              <a:ahLst/>
              <a:rect l="l" t="t" r="r" b="b"/>
              <a:pathLst>
                <a:path w="66" h="70">
                  <a:moveTo>
                    <a:pt x="2" y="0"/>
                  </a:moveTo>
                  <a:lnTo>
                    <a:pt x="7" y="19"/>
                  </a:lnTo>
                  <a:lnTo>
                    <a:pt x="7" y="32"/>
                  </a:lnTo>
                  <a:lnTo>
                    <a:pt x="0" y="34"/>
                  </a:lnTo>
                  <a:lnTo>
                    <a:pt x="4" y="41"/>
                  </a:lnTo>
                  <a:lnTo>
                    <a:pt x="66" y="70"/>
                  </a:lnTo>
                  <a:lnTo>
                    <a:pt x="56" y="38"/>
                  </a:lnTo>
                  <a:lnTo>
                    <a:pt x="48" y="46"/>
                  </a:lnTo>
                  <a:lnTo>
                    <a:pt x="23" y="24"/>
                  </a:lnTo>
                  <a:lnTo>
                    <a:pt x="16" y="0"/>
                  </a:lnTo>
                  <a:lnTo>
                    <a:pt x="23" y="24"/>
                  </a:lnTo>
                  <a:lnTo>
                    <a:pt x="48" y="46"/>
                  </a:lnTo>
                  <a:lnTo>
                    <a:pt x="56" y="38"/>
                  </a:lnTo>
                  <a:lnTo>
                    <a:pt x="66" y="70"/>
                  </a:lnTo>
                  <a:lnTo>
                    <a:pt x="4" y="41"/>
                  </a:lnTo>
                  <a:lnTo>
                    <a:pt x="0" y="34"/>
                  </a:lnTo>
                  <a:lnTo>
                    <a:pt x="7" y="32"/>
                  </a:lnTo>
                  <a:lnTo>
                    <a:pt x="7" y="19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f008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805" name=""/>
            <p:cNvSpPr/>
            <p:nvPr/>
          </p:nvSpPr>
          <p:spPr>
            <a:xfrm>
              <a:off x="6754680" y="284040"/>
              <a:ext cx="104760" cy="111240"/>
            </a:xfrm>
            <a:custGeom>
              <a:avLst/>
              <a:gdLst/>
              <a:ahLst/>
              <a:rect l="l" t="t" r="r" b="b"/>
              <a:pathLst>
                <a:path w="66" h="70">
                  <a:moveTo>
                    <a:pt x="2" y="0"/>
                  </a:moveTo>
                  <a:lnTo>
                    <a:pt x="7" y="19"/>
                  </a:lnTo>
                  <a:lnTo>
                    <a:pt x="7" y="32"/>
                  </a:lnTo>
                  <a:lnTo>
                    <a:pt x="0" y="34"/>
                  </a:lnTo>
                  <a:lnTo>
                    <a:pt x="4" y="41"/>
                  </a:lnTo>
                  <a:lnTo>
                    <a:pt x="66" y="70"/>
                  </a:lnTo>
                  <a:lnTo>
                    <a:pt x="56" y="38"/>
                  </a:lnTo>
                  <a:lnTo>
                    <a:pt x="48" y="46"/>
                  </a:lnTo>
                  <a:lnTo>
                    <a:pt x="23" y="24"/>
                  </a:lnTo>
                  <a:lnTo>
                    <a:pt x="16" y="0"/>
                  </a:lnTo>
                  <a:lnTo>
                    <a:pt x="23" y="24"/>
                  </a:lnTo>
                  <a:lnTo>
                    <a:pt x="48" y="46"/>
                  </a:lnTo>
                  <a:lnTo>
                    <a:pt x="56" y="38"/>
                  </a:lnTo>
                  <a:lnTo>
                    <a:pt x="66" y="70"/>
                  </a:lnTo>
                  <a:lnTo>
                    <a:pt x="4" y="41"/>
                  </a:lnTo>
                  <a:lnTo>
                    <a:pt x="0" y="34"/>
                  </a:lnTo>
                  <a:lnTo>
                    <a:pt x="7" y="32"/>
                  </a:lnTo>
                  <a:lnTo>
                    <a:pt x="7" y="19"/>
                  </a:lnTo>
                  <a:lnTo>
                    <a:pt x="2" y="0"/>
                  </a:lnTo>
                </a:path>
              </a:pathLst>
            </a:custGeom>
            <a:noFill/>
            <a:ln w="3240">
              <a:solidFill>
                <a:srgbClr val="00f008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1806" name=""/>
          <p:cNvGrpSpPr/>
          <p:nvPr/>
        </p:nvGrpSpPr>
        <p:grpSpPr>
          <a:xfrm>
            <a:off x="6799320" y="284040"/>
            <a:ext cx="38160" cy="22320"/>
            <a:chOff x="6799320" y="284040"/>
            <a:chExt cx="38160" cy="22320"/>
          </a:xfrm>
        </p:grpSpPr>
        <p:sp>
          <p:nvSpPr>
            <p:cNvPr id="1807" name=""/>
            <p:cNvSpPr/>
            <p:nvPr/>
          </p:nvSpPr>
          <p:spPr>
            <a:xfrm>
              <a:off x="6799320" y="284040"/>
              <a:ext cx="38160" cy="22320"/>
            </a:xfrm>
            <a:custGeom>
              <a:avLst/>
              <a:gdLst/>
              <a:ahLst/>
              <a:rect l="l" t="t" r="r" b="b"/>
              <a:pathLst>
                <a:path w="24" h="14">
                  <a:moveTo>
                    <a:pt x="0" y="0"/>
                  </a:moveTo>
                  <a:lnTo>
                    <a:pt x="5" y="14"/>
                  </a:lnTo>
                  <a:lnTo>
                    <a:pt x="14" y="13"/>
                  </a:lnTo>
                  <a:lnTo>
                    <a:pt x="24" y="0"/>
                  </a:lnTo>
                  <a:lnTo>
                    <a:pt x="14" y="13"/>
                  </a:lnTo>
                  <a:lnTo>
                    <a:pt x="5" y="1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f008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4480" bIns="-244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808" name=""/>
            <p:cNvSpPr/>
            <p:nvPr/>
          </p:nvSpPr>
          <p:spPr>
            <a:xfrm>
              <a:off x="6799320" y="284040"/>
              <a:ext cx="38160" cy="22320"/>
            </a:xfrm>
            <a:custGeom>
              <a:avLst/>
              <a:gdLst/>
              <a:ahLst/>
              <a:rect l="l" t="t" r="r" b="b"/>
              <a:pathLst>
                <a:path w="24" h="14">
                  <a:moveTo>
                    <a:pt x="0" y="0"/>
                  </a:moveTo>
                  <a:lnTo>
                    <a:pt x="5" y="14"/>
                  </a:lnTo>
                  <a:lnTo>
                    <a:pt x="14" y="13"/>
                  </a:lnTo>
                  <a:lnTo>
                    <a:pt x="24" y="0"/>
                  </a:lnTo>
                  <a:lnTo>
                    <a:pt x="14" y="13"/>
                  </a:lnTo>
                  <a:lnTo>
                    <a:pt x="5" y="14"/>
                  </a:lnTo>
                  <a:lnTo>
                    <a:pt x="0" y="0"/>
                  </a:lnTo>
                </a:path>
              </a:pathLst>
            </a:custGeom>
            <a:noFill/>
            <a:ln w="3240">
              <a:solidFill>
                <a:srgbClr val="00f008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4480" bIns="-244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1809" name=""/>
          <p:cNvGrpSpPr/>
          <p:nvPr/>
        </p:nvGrpSpPr>
        <p:grpSpPr>
          <a:xfrm>
            <a:off x="6948360" y="284040"/>
            <a:ext cx="82800" cy="211320"/>
            <a:chOff x="6948360" y="284040"/>
            <a:chExt cx="82800" cy="211320"/>
          </a:xfrm>
        </p:grpSpPr>
        <p:sp>
          <p:nvSpPr>
            <p:cNvPr id="1810" name=""/>
            <p:cNvSpPr/>
            <p:nvPr/>
          </p:nvSpPr>
          <p:spPr>
            <a:xfrm>
              <a:off x="6948360" y="284040"/>
              <a:ext cx="82800" cy="211320"/>
            </a:xfrm>
            <a:custGeom>
              <a:avLst/>
              <a:gdLst/>
              <a:ahLst/>
              <a:rect l="l" t="t" r="r" b="b"/>
              <a:pathLst>
                <a:path w="52" h="133">
                  <a:moveTo>
                    <a:pt x="0" y="0"/>
                  </a:moveTo>
                  <a:lnTo>
                    <a:pt x="7" y="13"/>
                  </a:lnTo>
                  <a:lnTo>
                    <a:pt x="44" y="17"/>
                  </a:lnTo>
                  <a:lnTo>
                    <a:pt x="38" y="38"/>
                  </a:lnTo>
                  <a:lnTo>
                    <a:pt x="23" y="54"/>
                  </a:lnTo>
                  <a:lnTo>
                    <a:pt x="25" y="87"/>
                  </a:lnTo>
                  <a:lnTo>
                    <a:pt x="23" y="118"/>
                  </a:lnTo>
                  <a:lnTo>
                    <a:pt x="42" y="133"/>
                  </a:lnTo>
                  <a:lnTo>
                    <a:pt x="40" y="118"/>
                  </a:lnTo>
                  <a:lnTo>
                    <a:pt x="52" y="111"/>
                  </a:lnTo>
                  <a:lnTo>
                    <a:pt x="52" y="92"/>
                  </a:lnTo>
                  <a:lnTo>
                    <a:pt x="44" y="49"/>
                  </a:lnTo>
                  <a:lnTo>
                    <a:pt x="50" y="22"/>
                  </a:lnTo>
                  <a:lnTo>
                    <a:pt x="49" y="3"/>
                  </a:lnTo>
                  <a:lnTo>
                    <a:pt x="44" y="0"/>
                  </a:lnTo>
                  <a:lnTo>
                    <a:pt x="49" y="3"/>
                  </a:lnTo>
                  <a:lnTo>
                    <a:pt x="50" y="22"/>
                  </a:lnTo>
                  <a:lnTo>
                    <a:pt x="44" y="49"/>
                  </a:lnTo>
                  <a:lnTo>
                    <a:pt x="52" y="92"/>
                  </a:lnTo>
                  <a:lnTo>
                    <a:pt x="52" y="111"/>
                  </a:lnTo>
                  <a:lnTo>
                    <a:pt x="40" y="118"/>
                  </a:lnTo>
                  <a:lnTo>
                    <a:pt x="42" y="133"/>
                  </a:lnTo>
                  <a:lnTo>
                    <a:pt x="23" y="118"/>
                  </a:lnTo>
                  <a:lnTo>
                    <a:pt x="25" y="87"/>
                  </a:lnTo>
                  <a:lnTo>
                    <a:pt x="23" y="54"/>
                  </a:lnTo>
                  <a:lnTo>
                    <a:pt x="38" y="38"/>
                  </a:lnTo>
                  <a:lnTo>
                    <a:pt x="44" y="17"/>
                  </a:lnTo>
                  <a:lnTo>
                    <a:pt x="7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f008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811" name=""/>
            <p:cNvSpPr/>
            <p:nvPr/>
          </p:nvSpPr>
          <p:spPr>
            <a:xfrm>
              <a:off x="6948360" y="284040"/>
              <a:ext cx="82800" cy="211320"/>
            </a:xfrm>
            <a:custGeom>
              <a:avLst/>
              <a:gdLst/>
              <a:ahLst/>
              <a:rect l="l" t="t" r="r" b="b"/>
              <a:pathLst>
                <a:path w="52" h="133">
                  <a:moveTo>
                    <a:pt x="0" y="0"/>
                  </a:moveTo>
                  <a:lnTo>
                    <a:pt x="7" y="13"/>
                  </a:lnTo>
                  <a:lnTo>
                    <a:pt x="44" y="17"/>
                  </a:lnTo>
                  <a:lnTo>
                    <a:pt x="38" y="38"/>
                  </a:lnTo>
                  <a:lnTo>
                    <a:pt x="23" y="54"/>
                  </a:lnTo>
                  <a:lnTo>
                    <a:pt x="25" y="87"/>
                  </a:lnTo>
                  <a:lnTo>
                    <a:pt x="23" y="118"/>
                  </a:lnTo>
                  <a:lnTo>
                    <a:pt x="42" y="133"/>
                  </a:lnTo>
                  <a:lnTo>
                    <a:pt x="40" y="118"/>
                  </a:lnTo>
                  <a:lnTo>
                    <a:pt x="52" y="111"/>
                  </a:lnTo>
                  <a:lnTo>
                    <a:pt x="52" y="92"/>
                  </a:lnTo>
                  <a:lnTo>
                    <a:pt x="44" y="49"/>
                  </a:lnTo>
                  <a:lnTo>
                    <a:pt x="50" y="22"/>
                  </a:lnTo>
                  <a:lnTo>
                    <a:pt x="49" y="3"/>
                  </a:lnTo>
                  <a:lnTo>
                    <a:pt x="44" y="0"/>
                  </a:lnTo>
                  <a:lnTo>
                    <a:pt x="49" y="3"/>
                  </a:lnTo>
                  <a:lnTo>
                    <a:pt x="50" y="22"/>
                  </a:lnTo>
                  <a:lnTo>
                    <a:pt x="44" y="49"/>
                  </a:lnTo>
                  <a:lnTo>
                    <a:pt x="52" y="92"/>
                  </a:lnTo>
                  <a:lnTo>
                    <a:pt x="52" y="111"/>
                  </a:lnTo>
                  <a:lnTo>
                    <a:pt x="40" y="118"/>
                  </a:lnTo>
                  <a:lnTo>
                    <a:pt x="42" y="133"/>
                  </a:lnTo>
                  <a:lnTo>
                    <a:pt x="23" y="118"/>
                  </a:lnTo>
                  <a:lnTo>
                    <a:pt x="25" y="87"/>
                  </a:lnTo>
                  <a:lnTo>
                    <a:pt x="23" y="54"/>
                  </a:lnTo>
                  <a:lnTo>
                    <a:pt x="38" y="38"/>
                  </a:lnTo>
                  <a:lnTo>
                    <a:pt x="44" y="17"/>
                  </a:lnTo>
                  <a:lnTo>
                    <a:pt x="7" y="13"/>
                  </a:lnTo>
                  <a:lnTo>
                    <a:pt x="0" y="0"/>
                  </a:lnTo>
                </a:path>
              </a:pathLst>
            </a:custGeom>
            <a:noFill/>
            <a:ln w="3240">
              <a:solidFill>
                <a:srgbClr val="00f008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1812" name=""/>
          <p:cNvGrpSpPr/>
          <p:nvPr/>
        </p:nvGrpSpPr>
        <p:grpSpPr>
          <a:xfrm>
            <a:off x="9136080" y="284040"/>
            <a:ext cx="1004760" cy="347760"/>
            <a:chOff x="9136080" y="284040"/>
            <a:chExt cx="1004760" cy="347760"/>
          </a:xfrm>
        </p:grpSpPr>
        <p:sp>
          <p:nvSpPr>
            <p:cNvPr id="1813" name=""/>
            <p:cNvSpPr/>
            <p:nvPr/>
          </p:nvSpPr>
          <p:spPr>
            <a:xfrm>
              <a:off x="9136080" y="284040"/>
              <a:ext cx="1004760" cy="347760"/>
            </a:xfrm>
            <a:custGeom>
              <a:avLst/>
              <a:gdLst/>
              <a:ahLst/>
              <a:rect l="l" t="t" r="r" b="b"/>
              <a:pathLst>
                <a:path w="633" h="219">
                  <a:moveTo>
                    <a:pt x="9" y="0"/>
                  </a:moveTo>
                  <a:lnTo>
                    <a:pt x="0" y="14"/>
                  </a:lnTo>
                  <a:lnTo>
                    <a:pt x="25" y="19"/>
                  </a:lnTo>
                  <a:lnTo>
                    <a:pt x="35" y="36"/>
                  </a:lnTo>
                  <a:lnTo>
                    <a:pt x="52" y="35"/>
                  </a:lnTo>
                  <a:lnTo>
                    <a:pt x="68" y="54"/>
                  </a:lnTo>
                  <a:lnTo>
                    <a:pt x="56" y="68"/>
                  </a:lnTo>
                  <a:lnTo>
                    <a:pt x="73" y="79"/>
                  </a:lnTo>
                  <a:lnTo>
                    <a:pt x="115" y="68"/>
                  </a:lnTo>
                  <a:lnTo>
                    <a:pt x="200" y="70"/>
                  </a:lnTo>
                  <a:lnTo>
                    <a:pt x="223" y="106"/>
                  </a:lnTo>
                  <a:lnTo>
                    <a:pt x="223" y="120"/>
                  </a:lnTo>
                  <a:lnTo>
                    <a:pt x="216" y="150"/>
                  </a:lnTo>
                  <a:lnTo>
                    <a:pt x="248" y="166"/>
                  </a:lnTo>
                  <a:lnTo>
                    <a:pt x="248" y="178"/>
                  </a:lnTo>
                  <a:lnTo>
                    <a:pt x="273" y="158"/>
                  </a:lnTo>
                  <a:lnTo>
                    <a:pt x="303" y="152"/>
                  </a:lnTo>
                  <a:lnTo>
                    <a:pt x="324" y="166"/>
                  </a:lnTo>
                  <a:lnTo>
                    <a:pt x="362" y="172"/>
                  </a:lnTo>
                  <a:lnTo>
                    <a:pt x="380" y="152"/>
                  </a:lnTo>
                  <a:lnTo>
                    <a:pt x="389" y="166"/>
                  </a:lnTo>
                  <a:lnTo>
                    <a:pt x="391" y="191"/>
                  </a:lnTo>
                  <a:lnTo>
                    <a:pt x="424" y="219"/>
                  </a:lnTo>
                  <a:lnTo>
                    <a:pt x="446" y="197"/>
                  </a:lnTo>
                  <a:lnTo>
                    <a:pt x="438" y="166"/>
                  </a:lnTo>
                  <a:lnTo>
                    <a:pt x="427" y="164"/>
                  </a:lnTo>
                  <a:lnTo>
                    <a:pt x="434" y="155"/>
                  </a:lnTo>
                  <a:lnTo>
                    <a:pt x="434" y="136"/>
                  </a:lnTo>
                  <a:lnTo>
                    <a:pt x="443" y="133"/>
                  </a:lnTo>
                  <a:lnTo>
                    <a:pt x="492" y="147"/>
                  </a:lnTo>
                  <a:lnTo>
                    <a:pt x="549" y="147"/>
                  </a:lnTo>
                  <a:lnTo>
                    <a:pt x="598" y="177"/>
                  </a:lnTo>
                  <a:lnTo>
                    <a:pt x="629" y="210"/>
                  </a:lnTo>
                  <a:lnTo>
                    <a:pt x="633" y="213"/>
                  </a:lnTo>
                  <a:lnTo>
                    <a:pt x="629" y="210"/>
                  </a:lnTo>
                  <a:lnTo>
                    <a:pt x="598" y="177"/>
                  </a:lnTo>
                  <a:lnTo>
                    <a:pt x="549" y="147"/>
                  </a:lnTo>
                  <a:lnTo>
                    <a:pt x="492" y="147"/>
                  </a:lnTo>
                  <a:lnTo>
                    <a:pt x="443" y="133"/>
                  </a:lnTo>
                  <a:lnTo>
                    <a:pt x="434" y="136"/>
                  </a:lnTo>
                  <a:lnTo>
                    <a:pt x="434" y="155"/>
                  </a:lnTo>
                  <a:lnTo>
                    <a:pt x="427" y="164"/>
                  </a:lnTo>
                  <a:lnTo>
                    <a:pt x="438" y="166"/>
                  </a:lnTo>
                  <a:lnTo>
                    <a:pt x="446" y="197"/>
                  </a:lnTo>
                  <a:lnTo>
                    <a:pt x="424" y="219"/>
                  </a:lnTo>
                  <a:lnTo>
                    <a:pt x="391" y="191"/>
                  </a:lnTo>
                  <a:lnTo>
                    <a:pt x="389" y="166"/>
                  </a:lnTo>
                  <a:lnTo>
                    <a:pt x="380" y="152"/>
                  </a:lnTo>
                  <a:lnTo>
                    <a:pt x="362" y="172"/>
                  </a:lnTo>
                  <a:lnTo>
                    <a:pt x="324" y="166"/>
                  </a:lnTo>
                  <a:lnTo>
                    <a:pt x="303" y="152"/>
                  </a:lnTo>
                  <a:lnTo>
                    <a:pt x="273" y="158"/>
                  </a:lnTo>
                  <a:lnTo>
                    <a:pt x="248" y="178"/>
                  </a:lnTo>
                  <a:lnTo>
                    <a:pt x="248" y="166"/>
                  </a:lnTo>
                  <a:lnTo>
                    <a:pt x="216" y="150"/>
                  </a:lnTo>
                  <a:lnTo>
                    <a:pt x="223" y="120"/>
                  </a:lnTo>
                  <a:lnTo>
                    <a:pt x="223" y="106"/>
                  </a:lnTo>
                  <a:lnTo>
                    <a:pt x="200" y="70"/>
                  </a:lnTo>
                  <a:lnTo>
                    <a:pt x="115" y="68"/>
                  </a:lnTo>
                  <a:lnTo>
                    <a:pt x="73" y="79"/>
                  </a:lnTo>
                  <a:lnTo>
                    <a:pt x="56" y="68"/>
                  </a:lnTo>
                  <a:lnTo>
                    <a:pt x="68" y="54"/>
                  </a:lnTo>
                  <a:lnTo>
                    <a:pt x="52" y="35"/>
                  </a:lnTo>
                  <a:lnTo>
                    <a:pt x="35" y="36"/>
                  </a:lnTo>
                  <a:lnTo>
                    <a:pt x="25" y="19"/>
                  </a:lnTo>
                  <a:lnTo>
                    <a:pt x="0" y="14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00f008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814" name=""/>
            <p:cNvSpPr/>
            <p:nvPr/>
          </p:nvSpPr>
          <p:spPr>
            <a:xfrm>
              <a:off x="9136080" y="284040"/>
              <a:ext cx="1004760" cy="347760"/>
            </a:xfrm>
            <a:custGeom>
              <a:avLst/>
              <a:gdLst/>
              <a:ahLst/>
              <a:rect l="l" t="t" r="r" b="b"/>
              <a:pathLst>
                <a:path w="633" h="219">
                  <a:moveTo>
                    <a:pt x="9" y="0"/>
                  </a:moveTo>
                  <a:lnTo>
                    <a:pt x="0" y="14"/>
                  </a:lnTo>
                  <a:lnTo>
                    <a:pt x="25" y="19"/>
                  </a:lnTo>
                  <a:lnTo>
                    <a:pt x="35" y="36"/>
                  </a:lnTo>
                  <a:lnTo>
                    <a:pt x="52" y="35"/>
                  </a:lnTo>
                  <a:lnTo>
                    <a:pt x="68" y="54"/>
                  </a:lnTo>
                  <a:lnTo>
                    <a:pt x="56" y="68"/>
                  </a:lnTo>
                  <a:lnTo>
                    <a:pt x="73" y="79"/>
                  </a:lnTo>
                  <a:lnTo>
                    <a:pt x="115" y="68"/>
                  </a:lnTo>
                  <a:lnTo>
                    <a:pt x="200" y="70"/>
                  </a:lnTo>
                  <a:lnTo>
                    <a:pt x="223" y="106"/>
                  </a:lnTo>
                  <a:lnTo>
                    <a:pt x="223" y="120"/>
                  </a:lnTo>
                  <a:lnTo>
                    <a:pt x="216" y="150"/>
                  </a:lnTo>
                  <a:lnTo>
                    <a:pt x="248" y="166"/>
                  </a:lnTo>
                  <a:lnTo>
                    <a:pt x="248" y="178"/>
                  </a:lnTo>
                  <a:lnTo>
                    <a:pt x="273" y="158"/>
                  </a:lnTo>
                  <a:lnTo>
                    <a:pt x="303" y="152"/>
                  </a:lnTo>
                  <a:lnTo>
                    <a:pt x="324" y="166"/>
                  </a:lnTo>
                  <a:lnTo>
                    <a:pt x="362" y="172"/>
                  </a:lnTo>
                  <a:lnTo>
                    <a:pt x="380" y="152"/>
                  </a:lnTo>
                  <a:lnTo>
                    <a:pt x="389" y="166"/>
                  </a:lnTo>
                  <a:lnTo>
                    <a:pt x="391" y="191"/>
                  </a:lnTo>
                  <a:lnTo>
                    <a:pt x="424" y="219"/>
                  </a:lnTo>
                  <a:lnTo>
                    <a:pt x="446" y="197"/>
                  </a:lnTo>
                  <a:lnTo>
                    <a:pt x="438" y="166"/>
                  </a:lnTo>
                  <a:lnTo>
                    <a:pt x="427" y="164"/>
                  </a:lnTo>
                  <a:lnTo>
                    <a:pt x="434" y="155"/>
                  </a:lnTo>
                  <a:lnTo>
                    <a:pt x="434" y="136"/>
                  </a:lnTo>
                  <a:lnTo>
                    <a:pt x="443" y="133"/>
                  </a:lnTo>
                  <a:lnTo>
                    <a:pt x="492" y="147"/>
                  </a:lnTo>
                  <a:lnTo>
                    <a:pt x="549" y="147"/>
                  </a:lnTo>
                  <a:lnTo>
                    <a:pt x="598" y="177"/>
                  </a:lnTo>
                  <a:lnTo>
                    <a:pt x="629" y="210"/>
                  </a:lnTo>
                  <a:lnTo>
                    <a:pt x="633" y="213"/>
                  </a:lnTo>
                  <a:lnTo>
                    <a:pt x="629" y="210"/>
                  </a:lnTo>
                  <a:lnTo>
                    <a:pt x="598" y="177"/>
                  </a:lnTo>
                  <a:lnTo>
                    <a:pt x="549" y="147"/>
                  </a:lnTo>
                  <a:lnTo>
                    <a:pt x="492" y="147"/>
                  </a:lnTo>
                  <a:lnTo>
                    <a:pt x="443" y="133"/>
                  </a:lnTo>
                  <a:lnTo>
                    <a:pt x="434" y="136"/>
                  </a:lnTo>
                  <a:lnTo>
                    <a:pt x="434" y="155"/>
                  </a:lnTo>
                  <a:lnTo>
                    <a:pt x="427" y="164"/>
                  </a:lnTo>
                  <a:lnTo>
                    <a:pt x="438" y="166"/>
                  </a:lnTo>
                  <a:lnTo>
                    <a:pt x="446" y="197"/>
                  </a:lnTo>
                  <a:lnTo>
                    <a:pt x="424" y="219"/>
                  </a:lnTo>
                  <a:lnTo>
                    <a:pt x="391" y="191"/>
                  </a:lnTo>
                  <a:lnTo>
                    <a:pt x="389" y="166"/>
                  </a:lnTo>
                  <a:lnTo>
                    <a:pt x="380" y="152"/>
                  </a:lnTo>
                  <a:lnTo>
                    <a:pt x="362" y="172"/>
                  </a:lnTo>
                  <a:lnTo>
                    <a:pt x="324" y="166"/>
                  </a:lnTo>
                  <a:lnTo>
                    <a:pt x="303" y="152"/>
                  </a:lnTo>
                  <a:lnTo>
                    <a:pt x="273" y="158"/>
                  </a:lnTo>
                  <a:lnTo>
                    <a:pt x="248" y="178"/>
                  </a:lnTo>
                  <a:lnTo>
                    <a:pt x="248" y="166"/>
                  </a:lnTo>
                  <a:lnTo>
                    <a:pt x="216" y="150"/>
                  </a:lnTo>
                  <a:lnTo>
                    <a:pt x="223" y="120"/>
                  </a:lnTo>
                  <a:lnTo>
                    <a:pt x="223" y="106"/>
                  </a:lnTo>
                  <a:lnTo>
                    <a:pt x="200" y="70"/>
                  </a:lnTo>
                  <a:lnTo>
                    <a:pt x="115" y="68"/>
                  </a:lnTo>
                  <a:lnTo>
                    <a:pt x="73" y="79"/>
                  </a:lnTo>
                  <a:lnTo>
                    <a:pt x="56" y="68"/>
                  </a:lnTo>
                  <a:lnTo>
                    <a:pt x="68" y="54"/>
                  </a:lnTo>
                  <a:lnTo>
                    <a:pt x="52" y="35"/>
                  </a:lnTo>
                  <a:lnTo>
                    <a:pt x="35" y="36"/>
                  </a:lnTo>
                  <a:lnTo>
                    <a:pt x="25" y="19"/>
                  </a:lnTo>
                  <a:lnTo>
                    <a:pt x="0" y="14"/>
                  </a:lnTo>
                  <a:lnTo>
                    <a:pt x="9" y="0"/>
                  </a:lnTo>
                </a:path>
              </a:pathLst>
            </a:custGeom>
            <a:noFill/>
            <a:ln w="3240">
              <a:solidFill>
                <a:srgbClr val="00f008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1815" name=""/>
          <p:cNvGrpSpPr/>
          <p:nvPr/>
        </p:nvGrpSpPr>
        <p:grpSpPr>
          <a:xfrm>
            <a:off x="10137600" y="888840"/>
            <a:ext cx="3240" cy="22320"/>
            <a:chOff x="10137600" y="888840"/>
            <a:chExt cx="3240" cy="22320"/>
          </a:xfrm>
        </p:grpSpPr>
        <p:sp>
          <p:nvSpPr>
            <p:cNvPr id="1816" name=""/>
            <p:cNvSpPr/>
            <p:nvPr/>
          </p:nvSpPr>
          <p:spPr>
            <a:xfrm>
              <a:off x="10137600" y="888840"/>
              <a:ext cx="3240" cy="22320"/>
            </a:xfrm>
            <a:custGeom>
              <a:avLst/>
              <a:gdLst/>
              <a:ahLst/>
              <a:rect l="l" t="t" r="r" b="b"/>
              <a:pathLst>
                <a:path w="2" h="14">
                  <a:moveTo>
                    <a:pt x="2" y="0"/>
                  </a:moveTo>
                  <a:lnTo>
                    <a:pt x="0" y="0"/>
                  </a:lnTo>
                  <a:lnTo>
                    <a:pt x="2" y="14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f008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4480" bIns="-244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817" name=""/>
            <p:cNvSpPr/>
            <p:nvPr/>
          </p:nvSpPr>
          <p:spPr>
            <a:xfrm>
              <a:off x="10137600" y="888840"/>
              <a:ext cx="3240" cy="22320"/>
            </a:xfrm>
            <a:custGeom>
              <a:avLst/>
              <a:gdLst/>
              <a:ahLst/>
              <a:rect l="l" t="t" r="r" b="b"/>
              <a:pathLst>
                <a:path w="2" h="14">
                  <a:moveTo>
                    <a:pt x="2" y="0"/>
                  </a:moveTo>
                  <a:lnTo>
                    <a:pt x="0" y="0"/>
                  </a:lnTo>
                  <a:lnTo>
                    <a:pt x="2" y="14"/>
                  </a:lnTo>
                  <a:lnTo>
                    <a:pt x="0" y="0"/>
                  </a:lnTo>
                  <a:lnTo>
                    <a:pt x="2" y="0"/>
                  </a:lnTo>
                </a:path>
              </a:pathLst>
            </a:custGeom>
            <a:noFill/>
            <a:ln w="3240">
              <a:solidFill>
                <a:srgbClr val="00f008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4480" bIns="-244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1818" name=""/>
          <p:cNvGrpSpPr/>
          <p:nvPr/>
        </p:nvGrpSpPr>
        <p:grpSpPr>
          <a:xfrm>
            <a:off x="7529400" y="976320"/>
            <a:ext cx="2611440" cy="1494000"/>
            <a:chOff x="7529400" y="976320"/>
            <a:chExt cx="2611440" cy="1494000"/>
          </a:xfrm>
        </p:grpSpPr>
        <p:sp>
          <p:nvSpPr>
            <p:cNvPr id="1819" name=""/>
            <p:cNvSpPr/>
            <p:nvPr/>
          </p:nvSpPr>
          <p:spPr>
            <a:xfrm>
              <a:off x="7529400" y="976320"/>
              <a:ext cx="2611440" cy="1494000"/>
            </a:xfrm>
            <a:custGeom>
              <a:avLst/>
              <a:gdLst/>
              <a:ahLst/>
              <a:rect l="l" t="t" r="r" b="b"/>
              <a:pathLst>
                <a:path w="1645" h="941">
                  <a:moveTo>
                    <a:pt x="1645" y="0"/>
                  </a:moveTo>
                  <a:lnTo>
                    <a:pt x="1641" y="5"/>
                  </a:lnTo>
                  <a:lnTo>
                    <a:pt x="1638" y="9"/>
                  </a:lnTo>
                  <a:lnTo>
                    <a:pt x="1611" y="33"/>
                  </a:lnTo>
                  <a:lnTo>
                    <a:pt x="1605" y="24"/>
                  </a:lnTo>
                  <a:lnTo>
                    <a:pt x="1589" y="24"/>
                  </a:lnTo>
                  <a:lnTo>
                    <a:pt x="1591" y="43"/>
                  </a:lnTo>
                  <a:lnTo>
                    <a:pt x="1603" y="52"/>
                  </a:lnTo>
                  <a:lnTo>
                    <a:pt x="1608" y="46"/>
                  </a:lnTo>
                  <a:lnTo>
                    <a:pt x="1611" y="60"/>
                  </a:lnTo>
                  <a:lnTo>
                    <a:pt x="1608" y="65"/>
                  </a:lnTo>
                  <a:lnTo>
                    <a:pt x="1615" y="68"/>
                  </a:lnTo>
                  <a:lnTo>
                    <a:pt x="1618" y="91"/>
                  </a:lnTo>
                  <a:lnTo>
                    <a:pt x="1630" y="115"/>
                  </a:lnTo>
                  <a:lnTo>
                    <a:pt x="1622" y="115"/>
                  </a:lnTo>
                  <a:lnTo>
                    <a:pt x="1632" y="132"/>
                  </a:lnTo>
                  <a:lnTo>
                    <a:pt x="1622" y="151"/>
                  </a:lnTo>
                  <a:lnTo>
                    <a:pt x="1593" y="134"/>
                  </a:lnTo>
                  <a:lnTo>
                    <a:pt x="1589" y="139"/>
                  </a:lnTo>
                  <a:lnTo>
                    <a:pt x="1580" y="125"/>
                  </a:lnTo>
                  <a:lnTo>
                    <a:pt x="1585" y="142"/>
                  </a:lnTo>
                  <a:lnTo>
                    <a:pt x="1542" y="161"/>
                  </a:lnTo>
                  <a:lnTo>
                    <a:pt x="1540" y="170"/>
                  </a:lnTo>
                  <a:lnTo>
                    <a:pt x="1517" y="188"/>
                  </a:lnTo>
                  <a:lnTo>
                    <a:pt x="1508" y="183"/>
                  </a:lnTo>
                  <a:lnTo>
                    <a:pt x="1502" y="199"/>
                  </a:lnTo>
                  <a:lnTo>
                    <a:pt x="1486" y="210"/>
                  </a:lnTo>
                  <a:lnTo>
                    <a:pt x="1488" y="216"/>
                  </a:lnTo>
                  <a:lnTo>
                    <a:pt x="1479" y="214"/>
                  </a:lnTo>
                  <a:lnTo>
                    <a:pt x="1481" y="224"/>
                  </a:lnTo>
                  <a:lnTo>
                    <a:pt x="1448" y="245"/>
                  </a:lnTo>
                  <a:lnTo>
                    <a:pt x="1444" y="270"/>
                  </a:lnTo>
                  <a:lnTo>
                    <a:pt x="1425" y="243"/>
                  </a:lnTo>
                  <a:lnTo>
                    <a:pt x="1401" y="235"/>
                  </a:lnTo>
                  <a:lnTo>
                    <a:pt x="1376" y="245"/>
                  </a:lnTo>
                  <a:lnTo>
                    <a:pt x="1362" y="274"/>
                  </a:lnTo>
                  <a:lnTo>
                    <a:pt x="1362" y="245"/>
                  </a:lnTo>
                  <a:lnTo>
                    <a:pt x="1359" y="243"/>
                  </a:lnTo>
                  <a:lnTo>
                    <a:pt x="1341" y="257"/>
                  </a:lnTo>
                  <a:lnTo>
                    <a:pt x="1336" y="274"/>
                  </a:lnTo>
                  <a:lnTo>
                    <a:pt x="1327" y="265"/>
                  </a:lnTo>
                  <a:lnTo>
                    <a:pt x="1320" y="274"/>
                  </a:lnTo>
                  <a:lnTo>
                    <a:pt x="1316" y="267"/>
                  </a:lnTo>
                  <a:lnTo>
                    <a:pt x="1306" y="274"/>
                  </a:lnTo>
                  <a:lnTo>
                    <a:pt x="1299" y="311"/>
                  </a:lnTo>
                  <a:lnTo>
                    <a:pt x="1296" y="311"/>
                  </a:lnTo>
                  <a:lnTo>
                    <a:pt x="1277" y="349"/>
                  </a:lnTo>
                  <a:lnTo>
                    <a:pt x="1277" y="363"/>
                  </a:lnTo>
                  <a:lnTo>
                    <a:pt x="1282" y="371"/>
                  </a:lnTo>
                  <a:lnTo>
                    <a:pt x="1289" y="361"/>
                  </a:lnTo>
                  <a:lnTo>
                    <a:pt x="1299" y="368"/>
                  </a:lnTo>
                  <a:lnTo>
                    <a:pt x="1291" y="394"/>
                  </a:lnTo>
                  <a:lnTo>
                    <a:pt x="1291" y="414"/>
                  </a:lnTo>
                  <a:lnTo>
                    <a:pt x="1299" y="418"/>
                  </a:lnTo>
                  <a:lnTo>
                    <a:pt x="1301" y="435"/>
                  </a:lnTo>
                  <a:lnTo>
                    <a:pt x="1296" y="447"/>
                  </a:lnTo>
                  <a:lnTo>
                    <a:pt x="1289" y="435"/>
                  </a:lnTo>
                  <a:lnTo>
                    <a:pt x="1296" y="423"/>
                  </a:lnTo>
                  <a:lnTo>
                    <a:pt x="1282" y="431"/>
                  </a:lnTo>
                  <a:lnTo>
                    <a:pt x="1285" y="437"/>
                  </a:lnTo>
                  <a:lnTo>
                    <a:pt x="1275" y="447"/>
                  </a:lnTo>
                  <a:lnTo>
                    <a:pt x="1268" y="467"/>
                  </a:lnTo>
                  <a:lnTo>
                    <a:pt x="1277" y="497"/>
                  </a:lnTo>
                  <a:lnTo>
                    <a:pt x="1266" y="508"/>
                  </a:lnTo>
                  <a:lnTo>
                    <a:pt x="1254" y="505"/>
                  </a:lnTo>
                  <a:lnTo>
                    <a:pt x="1233" y="527"/>
                  </a:lnTo>
                  <a:lnTo>
                    <a:pt x="1235" y="563"/>
                  </a:lnTo>
                  <a:lnTo>
                    <a:pt x="1229" y="557"/>
                  </a:lnTo>
                  <a:lnTo>
                    <a:pt x="1207" y="570"/>
                  </a:lnTo>
                  <a:lnTo>
                    <a:pt x="1200" y="611"/>
                  </a:lnTo>
                  <a:lnTo>
                    <a:pt x="1172" y="647"/>
                  </a:lnTo>
                  <a:lnTo>
                    <a:pt x="1146" y="502"/>
                  </a:lnTo>
                  <a:lnTo>
                    <a:pt x="1146" y="469"/>
                  </a:lnTo>
                  <a:lnTo>
                    <a:pt x="1153" y="416"/>
                  </a:lnTo>
                  <a:lnTo>
                    <a:pt x="1172" y="399"/>
                  </a:lnTo>
                  <a:lnTo>
                    <a:pt x="1176" y="380"/>
                  </a:lnTo>
                  <a:lnTo>
                    <a:pt x="1172" y="366"/>
                  </a:lnTo>
                  <a:lnTo>
                    <a:pt x="1184" y="368"/>
                  </a:lnTo>
                  <a:lnTo>
                    <a:pt x="1202" y="353"/>
                  </a:lnTo>
                  <a:lnTo>
                    <a:pt x="1246" y="289"/>
                  </a:lnTo>
                  <a:lnTo>
                    <a:pt x="1273" y="257"/>
                  </a:lnTo>
                  <a:lnTo>
                    <a:pt x="1275" y="245"/>
                  </a:lnTo>
                  <a:lnTo>
                    <a:pt x="1310" y="224"/>
                  </a:lnTo>
                  <a:lnTo>
                    <a:pt x="1308" y="214"/>
                  </a:lnTo>
                  <a:lnTo>
                    <a:pt x="1312" y="207"/>
                  </a:lnTo>
                  <a:lnTo>
                    <a:pt x="1312" y="192"/>
                  </a:lnTo>
                  <a:lnTo>
                    <a:pt x="1316" y="185"/>
                  </a:lnTo>
                  <a:lnTo>
                    <a:pt x="1320" y="159"/>
                  </a:lnTo>
                  <a:lnTo>
                    <a:pt x="1334" y="148"/>
                  </a:lnTo>
                  <a:lnTo>
                    <a:pt x="1336" y="144"/>
                  </a:lnTo>
                  <a:lnTo>
                    <a:pt x="1324" y="134"/>
                  </a:lnTo>
                  <a:lnTo>
                    <a:pt x="1308" y="142"/>
                  </a:lnTo>
                  <a:lnTo>
                    <a:pt x="1298" y="164"/>
                  </a:lnTo>
                  <a:lnTo>
                    <a:pt x="1296" y="180"/>
                  </a:lnTo>
                  <a:lnTo>
                    <a:pt x="1301" y="185"/>
                  </a:lnTo>
                  <a:lnTo>
                    <a:pt x="1298" y="192"/>
                  </a:lnTo>
                  <a:lnTo>
                    <a:pt x="1294" y="185"/>
                  </a:lnTo>
                  <a:lnTo>
                    <a:pt x="1285" y="188"/>
                  </a:lnTo>
                  <a:lnTo>
                    <a:pt x="1240" y="238"/>
                  </a:lnTo>
                  <a:lnTo>
                    <a:pt x="1244" y="219"/>
                  </a:lnTo>
                  <a:lnTo>
                    <a:pt x="1233" y="221"/>
                  </a:lnTo>
                  <a:lnTo>
                    <a:pt x="1235" y="211"/>
                  </a:lnTo>
                  <a:lnTo>
                    <a:pt x="1233" y="205"/>
                  </a:lnTo>
                  <a:lnTo>
                    <a:pt x="1240" y="192"/>
                  </a:lnTo>
                  <a:lnTo>
                    <a:pt x="1244" y="173"/>
                  </a:lnTo>
                  <a:lnTo>
                    <a:pt x="1233" y="185"/>
                  </a:lnTo>
                  <a:lnTo>
                    <a:pt x="1215" y="173"/>
                  </a:lnTo>
                  <a:lnTo>
                    <a:pt x="1179" y="185"/>
                  </a:lnTo>
                  <a:lnTo>
                    <a:pt x="1153" y="230"/>
                  </a:lnTo>
                  <a:lnTo>
                    <a:pt x="1130" y="252"/>
                  </a:lnTo>
                  <a:lnTo>
                    <a:pt x="1122" y="274"/>
                  </a:lnTo>
                  <a:lnTo>
                    <a:pt x="1118" y="274"/>
                  </a:lnTo>
                  <a:lnTo>
                    <a:pt x="1120" y="286"/>
                  </a:lnTo>
                  <a:lnTo>
                    <a:pt x="1118" y="292"/>
                  </a:lnTo>
                  <a:lnTo>
                    <a:pt x="1137" y="298"/>
                  </a:lnTo>
                  <a:lnTo>
                    <a:pt x="1137" y="306"/>
                  </a:lnTo>
                  <a:lnTo>
                    <a:pt x="1132" y="308"/>
                  </a:lnTo>
                  <a:lnTo>
                    <a:pt x="1106" y="303"/>
                  </a:lnTo>
                  <a:lnTo>
                    <a:pt x="1090" y="317"/>
                  </a:lnTo>
                  <a:lnTo>
                    <a:pt x="1085" y="312"/>
                  </a:lnTo>
                  <a:lnTo>
                    <a:pt x="1060" y="320"/>
                  </a:lnTo>
                  <a:lnTo>
                    <a:pt x="1055" y="311"/>
                  </a:lnTo>
                  <a:lnTo>
                    <a:pt x="1076" y="300"/>
                  </a:lnTo>
                  <a:lnTo>
                    <a:pt x="1060" y="286"/>
                  </a:lnTo>
                  <a:lnTo>
                    <a:pt x="1050" y="293"/>
                  </a:lnTo>
                  <a:lnTo>
                    <a:pt x="1017" y="279"/>
                  </a:lnTo>
                  <a:lnTo>
                    <a:pt x="1012" y="281"/>
                  </a:lnTo>
                  <a:lnTo>
                    <a:pt x="1015" y="292"/>
                  </a:lnTo>
                  <a:lnTo>
                    <a:pt x="1006" y="293"/>
                  </a:lnTo>
                  <a:lnTo>
                    <a:pt x="1008" y="303"/>
                  </a:lnTo>
                  <a:lnTo>
                    <a:pt x="1004" y="303"/>
                  </a:lnTo>
                  <a:lnTo>
                    <a:pt x="998" y="295"/>
                  </a:lnTo>
                  <a:lnTo>
                    <a:pt x="982" y="303"/>
                  </a:lnTo>
                  <a:lnTo>
                    <a:pt x="961" y="293"/>
                  </a:lnTo>
                  <a:lnTo>
                    <a:pt x="952" y="306"/>
                  </a:lnTo>
                  <a:lnTo>
                    <a:pt x="942" y="293"/>
                  </a:lnTo>
                  <a:lnTo>
                    <a:pt x="895" y="298"/>
                  </a:lnTo>
                  <a:lnTo>
                    <a:pt x="876" y="311"/>
                  </a:lnTo>
                  <a:lnTo>
                    <a:pt x="847" y="346"/>
                  </a:lnTo>
                  <a:lnTo>
                    <a:pt x="837" y="368"/>
                  </a:lnTo>
                  <a:lnTo>
                    <a:pt x="814" y="390"/>
                  </a:lnTo>
                  <a:lnTo>
                    <a:pt x="783" y="437"/>
                  </a:lnTo>
                  <a:lnTo>
                    <a:pt x="734" y="491"/>
                  </a:lnTo>
                  <a:lnTo>
                    <a:pt x="734" y="497"/>
                  </a:lnTo>
                  <a:lnTo>
                    <a:pt x="743" y="505"/>
                  </a:lnTo>
                  <a:lnTo>
                    <a:pt x="764" y="502"/>
                  </a:lnTo>
                  <a:lnTo>
                    <a:pt x="764" y="538"/>
                  </a:lnTo>
                  <a:lnTo>
                    <a:pt x="773" y="532"/>
                  </a:lnTo>
                  <a:lnTo>
                    <a:pt x="773" y="519"/>
                  </a:lnTo>
                  <a:lnTo>
                    <a:pt x="781" y="515"/>
                  </a:lnTo>
                  <a:lnTo>
                    <a:pt x="775" y="524"/>
                  </a:lnTo>
                  <a:lnTo>
                    <a:pt x="781" y="534"/>
                  </a:lnTo>
                  <a:lnTo>
                    <a:pt x="775" y="546"/>
                  </a:lnTo>
                  <a:lnTo>
                    <a:pt x="792" y="541"/>
                  </a:lnTo>
                  <a:lnTo>
                    <a:pt x="797" y="536"/>
                  </a:lnTo>
                  <a:lnTo>
                    <a:pt x="795" y="546"/>
                  </a:lnTo>
                  <a:lnTo>
                    <a:pt x="804" y="536"/>
                  </a:lnTo>
                  <a:lnTo>
                    <a:pt x="804" y="515"/>
                  </a:lnTo>
                  <a:lnTo>
                    <a:pt x="827" y="517"/>
                  </a:lnTo>
                  <a:lnTo>
                    <a:pt x="837" y="538"/>
                  </a:lnTo>
                  <a:lnTo>
                    <a:pt x="858" y="556"/>
                  </a:lnTo>
                  <a:lnTo>
                    <a:pt x="853" y="570"/>
                  </a:lnTo>
                  <a:lnTo>
                    <a:pt x="855" y="582"/>
                  </a:lnTo>
                  <a:lnTo>
                    <a:pt x="853" y="589"/>
                  </a:lnTo>
                  <a:lnTo>
                    <a:pt x="860" y="598"/>
                  </a:lnTo>
                  <a:lnTo>
                    <a:pt x="847" y="628"/>
                  </a:lnTo>
                  <a:lnTo>
                    <a:pt x="839" y="655"/>
                  </a:lnTo>
                  <a:lnTo>
                    <a:pt x="843" y="679"/>
                  </a:lnTo>
                  <a:lnTo>
                    <a:pt x="837" y="736"/>
                  </a:lnTo>
                  <a:lnTo>
                    <a:pt x="818" y="761"/>
                  </a:lnTo>
                  <a:lnTo>
                    <a:pt x="802" y="789"/>
                  </a:lnTo>
                  <a:lnTo>
                    <a:pt x="792" y="816"/>
                  </a:lnTo>
                  <a:lnTo>
                    <a:pt x="729" y="906"/>
                  </a:lnTo>
                  <a:lnTo>
                    <a:pt x="708" y="926"/>
                  </a:lnTo>
                  <a:lnTo>
                    <a:pt x="692" y="931"/>
                  </a:lnTo>
                  <a:lnTo>
                    <a:pt x="673" y="926"/>
                  </a:lnTo>
                  <a:lnTo>
                    <a:pt x="673" y="912"/>
                  </a:lnTo>
                  <a:lnTo>
                    <a:pt x="668" y="917"/>
                  </a:lnTo>
                  <a:lnTo>
                    <a:pt x="663" y="906"/>
                  </a:lnTo>
                  <a:lnTo>
                    <a:pt x="651" y="933"/>
                  </a:lnTo>
                  <a:lnTo>
                    <a:pt x="640" y="933"/>
                  </a:lnTo>
                  <a:lnTo>
                    <a:pt x="642" y="938"/>
                  </a:lnTo>
                  <a:lnTo>
                    <a:pt x="640" y="941"/>
                  </a:lnTo>
                  <a:lnTo>
                    <a:pt x="638" y="933"/>
                  </a:lnTo>
                  <a:lnTo>
                    <a:pt x="638" y="926"/>
                  </a:lnTo>
                  <a:lnTo>
                    <a:pt x="651" y="909"/>
                  </a:lnTo>
                  <a:lnTo>
                    <a:pt x="651" y="882"/>
                  </a:lnTo>
                  <a:lnTo>
                    <a:pt x="647" y="866"/>
                  </a:lnTo>
                  <a:lnTo>
                    <a:pt x="663" y="846"/>
                  </a:lnTo>
                  <a:lnTo>
                    <a:pt x="684" y="857"/>
                  </a:lnTo>
                  <a:lnTo>
                    <a:pt x="691" y="852"/>
                  </a:lnTo>
                  <a:lnTo>
                    <a:pt x="703" y="818"/>
                  </a:lnTo>
                  <a:lnTo>
                    <a:pt x="713" y="777"/>
                  </a:lnTo>
                  <a:lnTo>
                    <a:pt x="724" y="767"/>
                  </a:lnTo>
                  <a:lnTo>
                    <a:pt x="721" y="743"/>
                  </a:lnTo>
                  <a:lnTo>
                    <a:pt x="724" y="736"/>
                  </a:lnTo>
                  <a:lnTo>
                    <a:pt x="668" y="762"/>
                  </a:lnTo>
                  <a:lnTo>
                    <a:pt x="649" y="762"/>
                  </a:lnTo>
                  <a:lnTo>
                    <a:pt x="642" y="750"/>
                  </a:lnTo>
                  <a:lnTo>
                    <a:pt x="642" y="736"/>
                  </a:lnTo>
                  <a:lnTo>
                    <a:pt x="637" y="720"/>
                  </a:lnTo>
                  <a:lnTo>
                    <a:pt x="609" y="699"/>
                  </a:lnTo>
                  <a:lnTo>
                    <a:pt x="577" y="693"/>
                  </a:lnTo>
                  <a:lnTo>
                    <a:pt x="569" y="647"/>
                  </a:lnTo>
                  <a:lnTo>
                    <a:pt x="556" y="616"/>
                  </a:lnTo>
                  <a:lnTo>
                    <a:pt x="553" y="595"/>
                  </a:lnTo>
                  <a:lnTo>
                    <a:pt x="537" y="570"/>
                  </a:lnTo>
                  <a:lnTo>
                    <a:pt x="513" y="563"/>
                  </a:lnTo>
                  <a:lnTo>
                    <a:pt x="496" y="551"/>
                  </a:lnTo>
                  <a:lnTo>
                    <a:pt x="440" y="560"/>
                  </a:lnTo>
                  <a:lnTo>
                    <a:pt x="424" y="579"/>
                  </a:lnTo>
                  <a:lnTo>
                    <a:pt x="422" y="587"/>
                  </a:lnTo>
                  <a:lnTo>
                    <a:pt x="436" y="587"/>
                  </a:lnTo>
                  <a:lnTo>
                    <a:pt x="438" y="606"/>
                  </a:lnTo>
                  <a:lnTo>
                    <a:pt x="422" y="623"/>
                  </a:lnTo>
                  <a:lnTo>
                    <a:pt x="410" y="664"/>
                  </a:lnTo>
                  <a:lnTo>
                    <a:pt x="407" y="676"/>
                  </a:lnTo>
                  <a:lnTo>
                    <a:pt x="378" y="696"/>
                  </a:lnTo>
                  <a:lnTo>
                    <a:pt x="349" y="680"/>
                  </a:lnTo>
                  <a:lnTo>
                    <a:pt x="335" y="683"/>
                  </a:lnTo>
                  <a:lnTo>
                    <a:pt x="312" y="671"/>
                  </a:lnTo>
                  <a:lnTo>
                    <a:pt x="279" y="696"/>
                  </a:lnTo>
                  <a:lnTo>
                    <a:pt x="238" y="710"/>
                  </a:lnTo>
                  <a:lnTo>
                    <a:pt x="222" y="707"/>
                  </a:lnTo>
                  <a:lnTo>
                    <a:pt x="194" y="699"/>
                  </a:lnTo>
                  <a:lnTo>
                    <a:pt x="178" y="685"/>
                  </a:lnTo>
                  <a:lnTo>
                    <a:pt x="131" y="658"/>
                  </a:lnTo>
                  <a:lnTo>
                    <a:pt x="117" y="655"/>
                  </a:lnTo>
                  <a:lnTo>
                    <a:pt x="89" y="671"/>
                  </a:lnTo>
                  <a:lnTo>
                    <a:pt x="77" y="666"/>
                  </a:lnTo>
                  <a:lnTo>
                    <a:pt x="60" y="652"/>
                  </a:lnTo>
                  <a:lnTo>
                    <a:pt x="56" y="623"/>
                  </a:lnTo>
                  <a:lnTo>
                    <a:pt x="0" y="598"/>
                  </a:lnTo>
                  <a:lnTo>
                    <a:pt x="56" y="623"/>
                  </a:lnTo>
                  <a:lnTo>
                    <a:pt x="60" y="652"/>
                  </a:lnTo>
                  <a:lnTo>
                    <a:pt x="77" y="666"/>
                  </a:lnTo>
                  <a:lnTo>
                    <a:pt x="89" y="671"/>
                  </a:lnTo>
                  <a:lnTo>
                    <a:pt x="117" y="655"/>
                  </a:lnTo>
                  <a:lnTo>
                    <a:pt x="131" y="658"/>
                  </a:lnTo>
                  <a:lnTo>
                    <a:pt x="178" y="685"/>
                  </a:lnTo>
                  <a:lnTo>
                    <a:pt x="194" y="699"/>
                  </a:lnTo>
                  <a:lnTo>
                    <a:pt x="222" y="707"/>
                  </a:lnTo>
                  <a:lnTo>
                    <a:pt x="238" y="710"/>
                  </a:lnTo>
                  <a:lnTo>
                    <a:pt x="279" y="696"/>
                  </a:lnTo>
                  <a:lnTo>
                    <a:pt x="312" y="671"/>
                  </a:lnTo>
                  <a:lnTo>
                    <a:pt x="335" y="683"/>
                  </a:lnTo>
                  <a:lnTo>
                    <a:pt x="349" y="680"/>
                  </a:lnTo>
                  <a:lnTo>
                    <a:pt x="378" y="696"/>
                  </a:lnTo>
                  <a:lnTo>
                    <a:pt x="407" y="676"/>
                  </a:lnTo>
                  <a:lnTo>
                    <a:pt x="410" y="664"/>
                  </a:lnTo>
                  <a:lnTo>
                    <a:pt x="422" y="623"/>
                  </a:lnTo>
                  <a:lnTo>
                    <a:pt x="438" y="606"/>
                  </a:lnTo>
                  <a:lnTo>
                    <a:pt x="436" y="587"/>
                  </a:lnTo>
                  <a:lnTo>
                    <a:pt x="422" y="587"/>
                  </a:lnTo>
                  <a:lnTo>
                    <a:pt x="424" y="579"/>
                  </a:lnTo>
                  <a:lnTo>
                    <a:pt x="440" y="560"/>
                  </a:lnTo>
                  <a:lnTo>
                    <a:pt x="496" y="551"/>
                  </a:lnTo>
                  <a:lnTo>
                    <a:pt x="513" y="563"/>
                  </a:lnTo>
                  <a:lnTo>
                    <a:pt x="537" y="570"/>
                  </a:lnTo>
                  <a:lnTo>
                    <a:pt x="553" y="595"/>
                  </a:lnTo>
                  <a:lnTo>
                    <a:pt x="556" y="616"/>
                  </a:lnTo>
                  <a:lnTo>
                    <a:pt x="569" y="647"/>
                  </a:lnTo>
                  <a:lnTo>
                    <a:pt x="577" y="693"/>
                  </a:lnTo>
                  <a:lnTo>
                    <a:pt x="609" y="699"/>
                  </a:lnTo>
                  <a:lnTo>
                    <a:pt x="637" y="720"/>
                  </a:lnTo>
                  <a:lnTo>
                    <a:pt x="642" y="736"/>
                  </a:lnTo>
                  <a:lnTo>
                    <a:pt x="642" y="750"/>
                  </a:lnTo>
                  <a:lnTo>
                    <a:pt x="649" y="762"/>
                  </a:lnTo>
                  <a:lnTo>
                    <a:pt x="668" y="762"/>
                  </a:lnTo>
                  <a:lnTo>
                    <a:pt x="724" y="736"/>
                  </a:lnTo>
                  <a:lnTo>
                    <a:pt x="721" y="743"/>
                  </a:lnTo>
                  <a:lnTo>
                    <a:pt x="724" y="767"/>
                  </a:lnTo>
                  <a:lnTo>
                    <a:pt x="713" y="777"/>
                  </a:lnTo>
                  <a:lnTo>
                    <a:pt x="703" y="818"/>
                  </a:lnTo>
                  <a:lnTo>
                    <a:pt x="691" y="852"/>
                  </a:lnTo>
                  <a:lnTo>
                    <a:pt x="684" y="857"/>
                  </a:lnTo>
                  <a:lnTo>
                    <a:pt x="663" y="846"/>
                  </a:lnTo>
                  <a:lnTo>
                    <a:pt x="647" y="866"/>
                  </a:lnTo>
                  <a:lnTo>
                    <a:pt x="651" y="882"/>
                  </a:lnTo>
                  <a:lnTo>
                    <a:pt x="651" y="909"/>
                  </a:lnTo>
                  <a:lnTo>
                    <a:pt x="638" y="926"/>
                  </a:lnTo>
                  <a:lnTo>
                    <a:pt x="638" y="933"/>
                  </a:lnTo>
                  <a:lnTo>
                    <a:pt x="640" y="941"/>
                  </a:lnTo>
                  <a:lnTo>
                    <a:pt x="642" y="938"/>
                  </a:lnTo>
                  <a:lnTo>
                    <a:pt x="640" y="933"/>
                  </a:lnTo>
                  <a:lnTo>
                    <a:pt x="651" y="933"/>
                  </a:lnTo>
                  <a:lnTo>
                    <a:pt x="663" y="906"/>
                  </a:lnTo>
                  <a:lnTo>
                    <a:pt x="668" y="917"/>
                  </a:lnTo>
                  <a:lnTo>
                    <a:pt x="673" y="912"/>
                  </a:lnTo>
                  <a:lnTo>
                    <a:pt x="673" y="926"/>
                  </a:lnTo>
                  <a:lnTo>
                    <a:pt x="692" y="931"/>
                  </a:lnTo>
                  <a:lnTo>
                    <a:pt x="708" y="926"/>
                  </a:lnTo>
                  <a:lnTo>
                    <a:pt x="729" y="906"/>
                  </a:lnTo>
                  <a:lnTo>
                    <a:pt x="792" y="816"/>
                  </a:lnTo>
                  <a:lnTo>
                    <a:pt x="802" y="789"/>
                  </a:lnTo>
                  <a:lnTo>
                    <a:pt x="818" y="761"/>
                  </a:lnTo>
                  <a:lnTo>
                    <a:pt x="837" y="736"/>
                  </a:lnTo>
                  <a:lnTo>
                    <a:pt x="843" y="679"/>
                  </a:lnTo>
                  <a:lnTo>
                    <a:pt x="839" y="655"/>
                  </a:lnTo>
                  <a:lnTo>
                    <a:pt x="847" y="628"/>
                  </a:lnTo>
                  <a:lnTo>
                    <a:pt x="860" y="598"/>
                  </a:lnTo>
                  <a:lnTo>
                    <a:pt x="853" y="589"/>
                  </a:lnTo>
                  <a:lnTo>
                    <a:pt x="855" y="582"/>
                  </a:lnTo>
                  <a:lnTo>
                    <a:pt x="853" y="570"/>
                  </a:lnTo>
                  <a:lnTo>
                    <a:pt x="858" y="556"/>
                  </a:lnTo>
                  <a:lnTo>
                    <a:pt x="837" y="538"/>
                  </a:lnTo>
                  <a:lnTo>
                    <a:pt x="827" y="517"/>
                  </a:lnTo>
                  <a:lnTo>
                    <a:pt x="804" y="515"/>
                  </a:lnTo>
                  <a:lnTo>
                    <a:pt x="804" y="536"/>
                  </a:lnTo>
                  <a:lnTo>
                    <a:pt x="795" y="546"/>
                  </a:lnTo>
                  <a:lnTo>
                    <a:pt x="797" y="536"/>
                  </a:lnTo>
                  <a:lnTo>
                    <a:pt x="792" y="541"/>
                  </a:lnTo>
                  <a:lnTo>
                    <a:pt x="775" y="546"/>
                  </a:lnTo>
                  <a:lnTo>
                    <a:pt x="781" y="534"/>
                  </a:lnTo>
                  <a:lnTo>
                    <a:pt x="775" y="524"/>
                  </a:lnTo>
                  <a:lnTo>
                    <a:pt x="781" y="515"/>
                  </a:lnTo>
                  <a:lnTo>
                    <a:pt x="773" y="519"/>
                  </a:lnTo>
                  <a:lnTo>
                    <a:pt x="773" y="532"/>
                  </a:lnTo>
                  <a:lnTo>
                    <a:pt x="764" y="538"/>
                  </a:lnTo>
                  <a:lnTo>
                    <a:pt x="764" y="502"/>
                  </a:lnTo>
                  <a:lnTo>
                    <a:pt x="743" y="505"/>
                  </a:lnTo>
                  <a:lnTo>
                    <a:pt x="734" y="497"/>
                  </a:lnTo>
                  <a:lnTo>
                    <a:pt x="734" y="491"/>
                  </a:lnTo>
                  <a:lnTo>
                    <a:pt x="783" y="437"/>
                  </a:lnTo>
                  <a:lnTo>
                    <a:pt x="814" y="390"/>
                  </a:lnTo>
                  <a:lnTo>
                    <a:pt x="837" y="368"/>
                  </a:lnTo>
                  <a:lnTo>
                    <a:pt x="847" y="346"/>
                  </a:lnTo>
                  <a:lnTo>
                    <a:pt x="876" y="311"/>
                  </a:lnTo>
                  <a:lnTo>
                    <a:pt x="895" y="298"/>
                  </a:lnTo>
                  <a:lnTo>
                    <a:pt x="942" y="293"/>
                  </a:lnTo>
                  <a:lnTo>
                    <a:pt x="952" y="306"/>
                  </a:lnTo>
                  <a:lnTo>
                    <a:pt x="961" y="293"/>
                  </a:lnTo>
                  <a:lnTo>
                    <a:pt x="982" y="303"/>
                  </a:lnTo>
                  <a:lnTo>
                    <a:pt x="998" y="295"/>
                  </a:lnTo>
                  <a:lnTo>
                    <a:pt x="1004" y="303"/>
                  </a:lnTo>
                  <a:lnTo>
                    <a:pt x="1008" y="303"/>
                  </a:lnTo>
                  <a:lnTo>
                    <a:pt x="1006" y="293"/>
                  </a:lnTo>
                  <a:lnTo>
                    <a:pt x="1015" y="292"/>
                  </a:lnTo>
                  <a:lnTo>
                    <a:pt x="1012" y="281"/>
                  </a:lnTo>
                  <a:lnTo>
                    <a:pt x="1017" y="279"/>
                  </a:lnTo>
                  <a:lnTo>
                    <a:pt x="1050" y="293"/>
                  </a:lnTo>
                  <a:lnTo>
                    <a:pt x="1060" y="286"/>
                  </a:lnTo>
                  <a:lnTo>
                    <a:pt x="1076" y="300"/>
                  </a:lnTo>
                  <a:lnTo>
                    <a:pt x="1055" y="311"/>
                  </a:lnTo>
                  <a:lnTo>
                    <a:pt x="1060" y="320"/>
                  </a:lnTo>
                  <a:lnTo>
                    <a:pt x="1085" y="312"/>
                  </a:lnTo>
                  <a:lnTo>
                    <a:pt x="1090" y="317"/>
                  </a:lnTo>
                  <a:lnTo>
                    <a:pt x="1106" y="303"/>
                  </a:lnTo>
                  <a:lnTo>
                    <a:pt x="1132" y="308"/>
                  </a:lnTo>
                  <a:lnTo>
                    <a:pt x="1137" y="306"/>
                  </a:lnTo>
                  <a:lnTo>
                    <a:pt x="1137" y="298"/>
                  </a:lnTo>
                  <a:lnTo>
                    <a:pt x="1118" y="292"/>
                  </a:lnTo>
                  <a:lnTo>
                    <a:pt x="1120" y="286"/>
                  </a:lnTo>
                  <a:lnTo>
                    <a:pt x="1118" y="274"/>
                  </a:lnTo>
                  <a:lnTo>
                    <a:pt x="1122" y="274"/>
                  </a:lnTo>
                  <a:lnTo>
                    <a:pt x="1130" y="252"/>
                  </a:lnTo>
                  <a:lnTo>
                    <a:pt x="1153" y="230"/>
                  </a:lnTo>
                  <a:lnTo>
                    <a:pt x="1179" y="185"/>
                  </a:lnTo>
                  <a:lnTo>
                    <a:pt x="1215" y="173"/>
                  </a:lnTo>
                  <a:lnTo>
                    <a:pt x="1233" y="185"/>
                  </a:lnTo>
                  <a:lnTo>
                    <a:pt x="1244" y="173"/>
                  </a:lnTo>
                  <a:lnTo>
                    <a:pt x="1240" y="192"/>
                  </a:lnTo>
                  <a:lnTo>
                    <a:pt x="1233" y="205"/>
                  </a:lnTo>
                  <a:lnTo>
                    <a:pt x="1235" y="211"/>
                  </a:lnTo>
                  <a:lnTo>
                    <a:pt x="1233" y="221"/>
                  </a:lnTo>
                  <a:lnTo>
                    <a:pt x="1244" y="219"/>
                  </a:lnTo>
                  <a:lnTo>
                    <a:pt x="1240" y="238"/>
                  </a:lnTo>
                  <a:lnTo>
                    <a:pt x="1285" y="188"/>
                  </a:lnTo>
                  <a:lnTo>
                    <a:pt x="1294" y="185"/>
                  </a:lnTo>
                  <a:lnTo>
                    <a:pt x="1298" y="192"/>
                  </a:lnTo>
                  <a:lnTo>
                    <a:pt x="1301" y="185"/>
                  </a:lnTo>
                  <a:lnTo>
                    <a:pt x="1296" y="180"/>
                  </a:lnTo>
                  <a:lnTo>
                    <a:pt x="1298" y="164"/>
                  </a:lnTo>
                  <a:lnTo>
                    <a:pt x="1308" y="142"/>
                  </a:lnTo>
                  <a:lnTo>
                    <a:pt x="1324" y="134"/>
                  </a:lnTo>
                  <a:lnTo>
                    <a:pt x="1336" y="144"/>
                  </a:lnTo>
                  <a:lnTo>
                    <a:pt x="1334" y="148"/>
                  </a:lnTo>
                  <a:lnTo>
                    <a:pt x="1320" y="159"/>
                  </a:lnTo>
                  <a:lnTo>
                    <a:pt x="1316" y="185"/>
                  </a:lnTo>
                  <a:lnTo>
                    <a:pt x="1312" y="192"/>
                  </a:lnTo>
                  <a:lnTo>
                    <a:pt x="1312" y="207"/>
                  </a:lnTo>
                  <a:lnTo>
                    <a:pt x="1308" y="214"/>
                  </a:lnTo>
                  <a:lnTo>
                    <a:pt x="1310" y="224"/>
                  </a:lnTo>
                  <a:lnTo>
                    <a:pt x="1275" y="245"/>
                  </a:lnTo>
                  <a:lnTo>
                    <a:pt x="1273" y="257"/>
                  </a:lnTo>
                  <a:lnTo>
                    <a:pt x="1246" y="289"/>
                  </a:lnTo>
                  <a:lnTo>
                    <a:pt x="1202" y="353"/>
                  </a:lnTo>
                  <a:lnTo>
                    <a:pt x="1184" y="368"/>
                  </a:lnTo>
                  <a:lnTo>
                    <a:pt x="1172" y="366"/>
                  </a:lnTo>
                  <a:lnTo>
                    <a:pt x="1176" y="380"/>
                  </a:lnTo>
                  <a:lnTo>
                    <a:pt x="1172" y="399"/>
                  </a:lnTo>
                  <a:lnTo>
                    <a:pt x="1153" y="416"/>
                  </a:lnTo>
                  <a:lnTo>
                    <a:pt x="1146" y="469"/>
                  </a:lnTo>
                  <a:lnTo>
                    <a:pt x="1146" y="502"/>
                  </a:lnTo>
                  <a:lnTo>
                    <a:pt x="1172" y="647"/>
                  </a:lnTo>
                  <a:lnTo>
                    <a:pt x="1200" y="611"/>
                  </a:lnTo>
                  <a:lnTo>
                    <a:pt x="1207" y="570"/>
                  </a:lnTo>
                  <a:lnTo>
                    <a:pt x="1229" y="557"/>
                  </a:lnTo>
                  <a:lnTo>
                    <a:pt x="1235" y="563"/>
                  </a:lnTo>
                  <a:lnTo>
                    <a:pt x="1233" y="527"/>
                  </a:lnTo>
                  <a:lnTo>
                    <a:pt x="1254" y="505"/>
                  </a:lnTo>
                  <a:lnTo>
                    <a:pt x="1266" y="508"/>
                  </a:lnTo>
                  <a:lnTo>
                    <a:pt x="1277" y="497"/>
                  </a:lnTo>
                  <a:lnTo>
                    <a:pt x="1268" y="467"/>
                  </a:lnTo>
                  <a:lnTo>
                    <a:pt x="1275" y="447"/>
                  </a:lnTo>
                  <a:lnTo>
                    <a:pt x="1285" y="437"/>
                  </a:lnTo>
                  <a:lnTo>
                    <a:pt x="1282" y="431"/>
                  </a:lnTo>
                  <a:lnTo>
                    <a:pt x="1296" y="423"/>
                  </a:lnTo>
                  <a:lnTo>
                    <a:pt x="1289" y="435"/>
                  </a:lnTo>
                  <a:lnTo>
                    <a:pt x="1296" y="447"/>
                  </a:lnTo>
                  <a:lnTo>
                    <a:pt x="1301" y="435"/>
                  </a:lnTo>
                  <a:lnTo>
                    <a:pt x="1299" y="418"/>
                  </a:lnTo>
                  <a:lnTo>
                    <a:pt x="1291" y="414"/>
                  </a:lnTo>
                  <a:lnTo>
                    <a:pt x="1291" y="394"/>
                  </a:lnTo>
                  <a:lnTo>
                    <a:pt x="1299" y="368"/>
                  </a:lnTo>
                  <a:lnTo>
                    <a:pt x="1289" y="361"/>
                  </a:lnTo>
                  <a:lnTo>
                    <a:pt x="1282" y="371"/>
                  </a:lnTo>
                  <a:lnTo>
                    <a:pt x="1277" y="363"/>
                  </a:lnTo>
                  <a:lnTo>
                    <a:pt x="1277" y="349"/>
                  </a:lnTo>
                  <a:lnTo>
                    <a:pt x="1296" y="311"/>
                  </a:lnTo>
                  <a:lnTo>
                    <a:pt x="1299" y="311"/>
                  </a:lnTo>
                  <a:lnTo>
                    <a:pt x="1306" y="274"/>
                  </a:lnTo>
                  <a:lnTo>
                    <a:pt x="1316" y="267"/>
                  </a:lnTo>
                  <a:lnTo>
                    <a:pt x="1320" y="274"/>
                  </a:lnTo>
                  <a:lnTo>
                    <a:pt x="1327" y="265"/>
                  </a:lnTo>
                  <a:lnTo>
                    <a:pt x="1336" y="274"/>
                  </a:lnTo>
                  <a:lnTo>
                    <a:pt x="1341" y="257"/>
                  </a:lnTo>
                  <a:lnTo>
                    <a:pt x="1359" y="243"/>
                  </a:lnTo>
                  <a:lnTo>
                    <a:pt x="1362" y="245"/>
                  </a:lnTo>
                  <a:lnTo>
                    <a:pt x="1362" y="274"/>
                  </a:lnTo>
                  <a:lnTo>
                    <a:pt x="1376" y="245"/>
                  </a:lnTo>
                  <a:lnTo>
                    <a:pt x="1401" y="235"/>
                  </a:lnTo>
                  <a:lnTo>
                    <a:pt x="1425" y="243"/>
                  </a:lnTo>
                  <a:lnTo>
                    <a:pt x="1444" y="270"/>
                  </a:lnTo>
                  <a:lnTo>
                    <a:pt x="1448" y="245"/>
                  </a:lnTo>
                  <a:lnTo>
                    <a:pt x="1481" y="224"/>
                  </a:lnTo>
                  <a:lnTo>
                    <a:pt x="1479" y="214"/>
                  </a:lnTo>
                  <a:lnTo>
                    <a:pt x="1488" y="216"/>
                  </a:lnTo>
                  <a:lnTo>
                    <a:pt x="1486" y="210"/>
                  </a:lnTo>
                  <a:lnTo>
                    <a:pt x="1502" y="199"/>
                  </a:lnTo>
                  <a:lnTo>
                    <a:pt x="1508" y="183"/>
                  </a:lnTo>
                  <a:lnTo>
                    <a:pt x="1517" y="188"/>
                  </a:lnTo>
                  <a:lnTo>
                    <a:pt x="1540" y="170"/>
                  </a:lnTo>
                  <a:lnTo>
                    <a:pt x="1542" y="161"/>
                  </a:lnTo>
                  <a:lnTo>
                    <a:pt x="1585" y="142"/>
                  </a:lnTo>
                  <a:lnTo>
                    <a:pt x="1580" y="125"/>
                  </a:lnTo>
                  <a:lnTo>
                    <a:pt x="1589" y="139"/>
                  </a:lnTo>
                  <a:lnTo>
                    <a:pt x="1593" y="134"/>
                  </a:lnTo>
                  <a:lnTo>
                    <a:pt x="1622" y="151"/>
                  </a:lnTo>
                  <a:lnTo>
                    <a:pt x="1632" y="132"/>
                  </a:lnTo>
                  <a:lnTo>
                    <a:pt x="1622" y="115"/>
                  </a:lnTo>
                  <a:lnTo>
                    <a:pt x="1630" y="115"/>
                  </a:lnTo>
                  <a:lnTo>
                    <a:pt x="1618" y="91"/>
                  </a:lnTo>
                  <a:lnTo>
                    <a:pt x="1615" y="68"/>
                  </a:lnTo>
                  <a:lnTo>
                    <a:pt x="1608" y="65"/>
                  </a:lnTo>
                  <a:lnTo>
                    <a:pt x="1611" y="60"/>
                  </a:lnTo>
                  <a:lnTo>
                    <a:pt x="1608" y="46"/>
                  </a:lnTo>
                  <a:lnTo>
                    <a:pt x="1603" y="52"/>
                  </a:lnTo>
                  <a:lnTo>
                    <a:pt x="1591" y="43"/>
                  </a:lnTo>
                  <a:lnTo>
                    <a:pt x="1589" y="24"/>
                  </a:lnTo>
                  <a:lnTo>
                    <a:pt x="1605" y="24"/>
                  </a:lnTo>
                  <a:lnTo>
                    <a:pt x="1611" y="33"/>
                  </a:lnTo>
                  <a:lnTo>
                    <a:pt x="1638" y="9"/>
                  </a:lnTo>
                  <a:lnTo>
                    <a:pt x="1641" y="5"/>
                  </a:lnTo>
                  <a:lnTo>
                    <a:pt x="1645" y="0"/>
                  </a:lnTo>
                  <a:close/>
                </a:path>
              </a:pathLst>
            </a:custGeom>
            <a:solidFill>
              <a:srgbClr val="00f008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820" name=""/>
            <p:cNvSpPr/>
            <p:nvPr/>
          </p:nvSpPr>
          <p:spPr>
            <a:xfrm>
              <a:off x="7529400" y="976320"/>
              <a:ext cx="2611440" cy="1494000"/>
            </a:xfrm>
            <a:custGeom>
              <a:avLst/>
              <a:gdLst/>
              <a:ahLst/>
              <a:rect l="l" t="t" r="r" b="b"/>
              <a:pathLst>
                <a:path w="1645" h="941">
                  <a:moveTo>
                    <a:pt x="1645" y="0"/>
                  </a:moveTo>
                  <a:lnTo>
                    <a:pt x="1641" y="5"/>
                  </a:lnTo>
                  <a:lnTo>
                    <a:pt x="1638" y="9"/>
                  </a:lnTo>
                  <a:lnTo>
                    <a:pt x="1611" y="33"/>
                  </a:lnTo>
                  <a:lnTo>
                    <a:pt x="1605" y="24"/>
                  </a:lnTo>
                  <a:lnTo>
                    <a:pt x="1589" y="24"/>
                  </a:lnTo>
                  <a:lnTo>
                    <a:pt x="1591" y="43"/>
                  </a:lnTo>
                  <a:lnTo>
                    <a:pt x="1603" y="52"/>
                  </a:lnTo>
                  <a:lnTo>
                    <a:pt x="1608" y="46"/>
                  </a:lnTo>
                  <a:lnTo>
                    <a:pt x="1611" y="60"/>
                  </a:lnTo>
                  <a:lnTo>
                    <a:pt x="1608" y="65"/>
                  </a:lnTo>
                  <a:lnTo>
                    <a:pt x="1615" y="68"/>
                  </a:lnTo>
                  <a:lnTo>
                    <a:pt x="1618" y="91"/>
                  </a:lnTo>
                  <a:lnTo>
                    <a:pt x="1630" y="115"/>
                  </a:lnTo>
                  <a:lnTo>
                    <a:pt x="1622" y="115"/>
                  </a:lnTo>
                  <a:lnTo>
                    <a:pt x="1632" y="132"/>
                  </a:lnTo>
                  <a:lnTo>
                    <a:pt x="1622" y="151"/>
                  </a:lnTo>
                  <a:lnTo>
                    <a:pt x="1593" y="134"/>
                  </a:lnTo>
                  <a:lnTo>
                    <a:pt x="1589" y="139"/>
                  </a:lnTo>
                  <a:lnTo>
                    <a:pt x="1580" y="125"/>
                  </a:lnTo>
                  <a:lnTo>
                    <a:pt x="1585" y="142"/>
                  </a:lnTo>
                  <a:lnTo>
                    <a:pt x="1542" y="161"/>
                  </a:lnTo>
                  <a:lnTo>
                    <a:pt x="1540" y="170"/>
                  </a:lnTo>
                  <a:lnTo>
                    <a:pt x="1517" y="188"/>
                  </a:lnTo>
                  <a:lnTo>
                    <a:pt x="1508" y="183"/>
                  </a:lnTo>
                  <a:lnTo>
                    <a:pt x="1502" y="199"/>
                  </a:lnTo>
                  <a:lnTo>
                    <a:pt x="1486" y="210"/>
                  </a:lnTo>
                  <a:lnTo>
                    <a:pt x="1488" y="216"/>
                  </a:lnTo>
                  <a:lnTo>
                    <a:pt x="1479" y="214"/>
                  </a:lnTo>
                  <a:lnTo>
                    <a:pt x="1481" y="224"/>
                  </a:lnTo>
                  <a:lnTo>
                    <a:pt x="1448" y="245"/>
                  </a:lnTo>
                  <a:lnTo>
                    <a:pt x="1444" y="270"/>
                  </a:lnTo>
                  <a:lnTo>
                    <a:pt x="1425" y="243"/>
                  </a:lnTo>
                  <a:lnTo>
                    <a:pt x="1401" y="235"/>
                  </a:lnTo>
                  <a:lnTo>
                    <a:pt x="1376" y="245"/>
                  </a:lnTo>
                  <a:lnTo>
                    <a:pt x="1362" y="274"/>
                  </a:lnTo>
                  <a:lnTo>
                    <a:pt x="1362" y="245"/>
                  </a:lnTo>
                  <a:lnTo>
                    <a:pt x="1359" y="243"/>
                  </a:lnTo>
                  <a:lnTo>
                    <a:pt x="1341" y="257"/>
                  </a:lnTo>
                  <a:lnTo>
                    <a:pt x="1336" y="274"/>
                  </a:lnTo>
                  <a:lnTo>
                    <a:pt x="1327" y="265"/>
                  </a:lnTo>
                  <a:lnTo>
                    <a:pt x="1320" y="274"/>
                  </a:lnTo>
                  <a:lnTo>
                    <a:pt x="1316" y="267"/>
                  </a:lnTo>
                  <a:lnTo>
                    <a:pt x="1306" y="274"/>
                  </a:lnTo>
                  <a:lnTo>
                    <a:pt x="1299" y="311"/>
                  </a:lnTo>
                  <a:lnTo>
                    <a:pt x="1296" y="311"/>
                  </a:lnTo>
                  <a:lnTo>
                    <a:pt x="1277" y="349"/>
                  </a:lnTo>
                  <a:lnTo>
                    <a:pt x="1277" y="363"/>
                  </a:lnTo>
                  <a:lnTo>
                    <a:pt x="1282" y="371"/>
                  </a:lnTo>
                  <a:lnTo>
                    <a:pt x="1289" y="361"/>
                  </a:lnTo>
                  <a:lnTo>
                    <a:pt x="1299" y="368"/>
                  </a:lnTo>
                  <a:lnTo>
                    <a:pt x="1291" y="394"/>
                  </a:lnTo>
                  <a:lnTo>
                    <a:pt x="1291" y="414"/>
                  </a:lnTo>
                  <a:lnTo>
                    <a:pt x="1299" y="418"/>
                  </a:lnTo>
                  <a:lnTo>
                    <a:pt x="1301" y="435"/>
                  </a:lnTo>
                  <a:lnTo>
                    <a:pt x="1296" y="447"/>
                  </a:lnTo>
                  <a:lnTo>
                    <a:pt x="1289" y="435"/>
                  </a:lnTo>
                  <a:lnTo>
                    <a:pt x="1296" y="423"/>
                  </a:lnTo>
                  <a:lnTo>
                    <a:pt x="1282" y="431"/>
                  </a:lnTo>
                  <a:lnTo>
                    <a:pt x="1285" y="437"/>
                  </a:lnTo>
                  <a:lnTo>
                    <a:pt x="1275" y="447"/>
                  </a:lnTo>
                  <a:lnTo>
                    <a:pt x="1268" y="467"/>
                  </a:lnTo>
                  <a:lnTo>
                    <a:pt x="1277" y="497"/>
                  </a:lnTo>
                  <a:lnTo>
                    <a:pt x="1266" y="508"/>
                  </a:lnTo>
                  <a:lnTo>
                    <a:pt x="1254" y="505"/>
                  </a:lnTo>
                  <a:lnTo>
                    <a:pt x="1233" y="527"/>
                  </a:lnTo>
                  <a:lnTo>
                    <a:pt x="1235" y="563"/>
                  </a:lnTo>
                  <a:lnTo>
                    <a:pt x="1229" y="557"/>
                  </a:lnTo>
                  <a:lnTo>
                    <a:pt x="1207" y="570"/>
                  </a:lnTo>
                  <a:lnTo>
                    <a:pt x="1200" y="611"/>
                  </a:lnTo>
                  <a:lnTo>
                    <a:pt x="1172" y="647"/>
                  </a:lnTo>
                  <a:lnTo>
                    <a:pt x="1146" y="502"/>
                  </a:lnTo>
                  <a:lnTo>
                    <a:pt x="1146" y="469"/>
                  </a:lnTo>
                  <a:lnTo>
                    <a:pt x="1153" y="416"/>
                  </a:lnTo>
                  <a:lnTo>
                    <a:pt x="1172" y="399"/>
                  </a:lnTo>
                  <a:lnTo>
                    <a:pt x="1176" y="380"/>
                  </a:lnTo>
                  <a:lnTo>
                    <a:pt x="1172" y="366"/>
                  </a:lnTo>
                  <a:lnTo>
                    <a:pt x="1184" y="368"/>
                  </a:lnTo>
                  <a:lnTo>
                    <a:pt x="1202" y="353"/>
                  </a:lnTo>
                  <a:lnTo>
                    <a:pt x="1246" y="289"/>
                  </a:lnTo>
                  <a:lnTo>
                    <a:pt x="1273" y="257"/>
                  </a:lnTo>
                  <a:lnTo>
                    <a:pt x="1275" y="245"/>
                  </a:lnTo>
                  <a:lnTo>
                    <a:pt x="1310" y="224"/>
                  </a:lnTo>
                  <a:lnTo>
                    <a:pt x="1308" y="214"/>
                  </a:lnTo>
                  <a:lnTo>
                    <a:pt x="1312" y="207"/>
                  </a:lnTo>
                  <a:lnTo>
                    <a:pt x="1312" y="192"/>
                  </a:lnTo>
                  <a:lnTo>
                    <a:pt x="1316" y="185"/>
                  </a:lnTo>
                  <a:lnTo>
                    <a:pt x="1320" y="159"/>
                  </a:lnTo>
                  <a:lnTo>
                    <a:pt x="1334" y="148"/>
                  </a:lnTo>
                  <a:lnTo>
                    <a:pt x="1336" y="144"/>
                  </a:lnTo>
                  <a:lnTo>
                    <a:pt x="1324" y="134"/>
                  </a:lnTo>
                  <a:lnTo>
                    <a:pt x="1308" y="142"/>
                  </a:lnTo>
                  <a:lnTo>
                    <a:pt x="1298" y="164"/>
                  </a:lnTo>
                  <a:lnTo>
                    <a:pt x="1296" y="180"/>
                  </a:lnTo>
                  <a:lnTo>
                    <a:pt x="1301" y="185"/>
                  </a:lnTo>
                  <a:lnTo>
                    <a:pt x="1298" y="192"/>
                  </a:lnTo>
                  <a:lnTo>
                    <a:pt x="1294" y="185"/>
                  </a:lnTo>
                  <a:lnTo>
                    <a:pt x="1285" y="188"/>
                  </a:lnTo>
                  <a:lnTo>
                    <a:pt x="1240" y="238"/>
                  </a:lnTo>
                  <a:lnTo>
                    <a:pt x="1244" y="219"/>
                  </a:lnTo>
                  <a:lnTo>
                    <a:pt x="1233" y="221"/>
                  </a:lnTo>
                  <a:lnTo>
                    <a:pt x="1235" y="211"/>
                  </a:lnTo>
                  <a:lnTo>
                    <a:pt x="1233" y="205"/>
                  </a:lnTo>
                  <a:lnTo>
                    <a:pt x="1240" y="192"/>
                  </a:lnTo>
                  <a:lnTo>
                    <a:pt x="1244" y="173"/>
                  </a:lnTo>
                  <a:lnTo>
                    <a:pt x="1233" y="185"/>
                  </a:lnTo>
                  <a:lnTo>
                    <a:pt x="1215" y="173"/>
                  </a:lnTo>
                  <a:lnTo>
                    <a:pt x="1179" y="185"/>
                  </a:lnTo>
                  <a:lnTo>
                    <a:pt x="1153" y="230"/>
                  </a:lnTo>
                  <a:lnTo>
                    <a:pt x="1130" y="252"/>
                  </a:lnTo>
                  <a:lnTo>
                    <a:pt x="1122" y="274"/>
                  </a:lnTo>
                  <a:lnTo>
                    <a:pt x="1118" y="274"/>
                  </a:lnTo>
                  <a:lnTo>
                    <a:pt x="1120" y="286"/>
                  </a:lnTo>
                  <a:lnTo>
                    <a:pt x="1118" y="292"/>
                  </a:lnTo>
                  <a:lnTo>
                    <a:pt x="1137" y="298"/>
                  </a:lnTo>
                  <a:lnTo>
                    <a:pt x="1137" y="306"/>
                  </a:lnTo>
                  <a:lnTo>
                    <a:pt x="1132" y="308"/>
                  </a:lnTo>
                  <a:lnTo>
                    <a:pt x="1106" y="303"/>
                  </a:lnTo>
                  <a:lnTo>
                    <a:pt x="1090" y="317"/>
                  </a:lnTo>
                  <a:lnTo>
                    <a:pt x="1085" y="312"/>
                  </a:lnTo>
                  <a:lnTo>
                    <a:pt x="1060" y="320"/>
                  </a:lnTo>
                  <a:lnTo>
                    <a:pt x="1055" y="311"/>
                  </a:lnTo>
                  <a:lnTo>
                    <a:pt x="1076" y="300"/>
                  </a:lnTo>
                  <a:lnTo>
                    <a:pt x="1060" y="286"/>
                  </a:lnTo>
                  <a:lnTo>
                    <a:pt x="1050" y="293"/>
                  </a:lnTo>
                  <a:lnTo>
                    <a:pt x="1017" y="279"/>
                  </a:lnTo>
                  <a:lnTo>
                    <a:pt x="1012" y="281"/>
                  </a:lnTo>
                  <a:lnTo>
                    <a:pt x="1015" y="292"/>
                  </a:lnTo>
                  <a:lnTo>
                    <a:pt x="1006" y="293"/>
                  </a:lnTo>
                  <a:lnTo>
                    <a:pt x="1008" y="303"/>
                  </a:lnTo>
                  <a:lnTo>
                    <a:pt x="1004" y="303"/>
                  </a:lnTo>
                  <a:lnTo>
                    <a:pt x="998" y="295"/>
                  </a:lnTo>
                  <a:lnTo>
                    <a:pt x="982" y="303"/>
                  </a:lnTo>
                  <a:lnTo>
                    <a:pt x="961" y="293"/>
                  </a:lnTo>
                  <a:lnTo>
                    <a:pt x="952" y="306"/>
                  </a:lnTo>
                  <a:lnTo>
                    <a:pt x="942" y="293"/>
                  </a:lnTo>
                  <a:lnTo>
                    <a:pt x="895" y="298"/>
                  </a:lnTo>
                  <a:lnTo>
                    <a:pt x="876" y="311"/>
                  </a:lnTo>
                  <a:lnTo>
                    <a:pt x="847" y="346"/>
                  </a:lnTo>
                  <a:lnTo>
                    <a:pt x="837" y="368"/>
                  </a:lnTo>
                  <a:lnTo>
                    <a:pt x="814" y="390"/>
                  </a:lnTo>
                  <a:lnTo>
                    <a:pt x="783" y="437"/>
                  </a:lnTo>
                  <a:lnTo>
                    <a:pt x="734" y="491"/>
                  </a:lnTo>
                  <a:lnTo>
                    <a:pt x="734" y="497"/>
                  </a:lnTo>
                  <a:lnTo>
                    <a:pt x="743" y="505"/>
                  </a:lnTo>
                  <a:lnTo>
                    <a:pt x="764" y="502"/>
                  </a:lnTo>
                  <a:lnTo>
                    <a:pt x="764" y="538"/>
                  </a:lnTo>
                  <a:lnTo>
                    <a:pt x="773" y="532"/>
                  </a:lnTo>
                  <a:lnTo>
                    <a:pt x="773" y="519"/>
                  </a:lnTo>
                  <a:lnTo>
                    <a:pt x="781" y="515"/>
                  </a:lnTo>
                  <a:lnTo>
                    <a:pt x="775" y="524"/>
                  </a:lnTo>
                  <a:lnTo>
                    <a:pt x="781" y="534"/>
                  </a:lnTo>
                  <a:lnTo>
                    <a:pt x="775" y="546"/>
                  </a:lnTo>
                  <a:lnTo>
                    <a:pt x="792" y="541"/>
                  </a:lnTo>
                  <a:lnTo>
                    <a:pt x="797" y="536"/>
                  </a:lnTo>
                  <a:lnTo>
                    <a:pt x="795" y="546"/>
                  </a:lnTo>
                  <a:lnTo>
                    <a:pt x="804" y="536"/>
                  </a:lnTo>
                  <a:lnTo>
                    <a:pt x="804" y="515"/>
                  </a:lnTo>
                  <a:lnTo>
                    <a:pt x="827" y="517"/>
                  </a:lnTo>
                  <a:lnTo>
                    <a:pt x="837" y="538"/>
                  </a:lnTo>
                  <a:lnTo>
                    <a:pt x="858" y="556"/>
                  </a:lnTo>
                  <a:lnTo>
                    <a:pt x="853" y="570"/>
                  </a:lnTo>
                  <a:lnTo>
                    <a:pt x="855" y="582"/>
                  </a:lnTo>
                  <a:lnTo>
                    <a:pt x="853" y="589"/>
                  </a:lnTo>
                  <a:lnTo>
                    <a:pt x="860" y="598"/>
                  </a:lnTo>
                  <a:lnTo>
                    <a:pt x="847" y="628"/>
                  </a:lnTo>
                  <a:lnTo>
                    <a:pt x="839" y="655"/>
                  </a:lnTo>
                  <a:lnTo>
                    <a:pt x="843" y="679"/>
                  </a:lnTo>
                  <a:lnTo>
                    <a:pt x="837" y="736"/>
                  </a:lnTo>
                  <a:lnTo>
                    <a:pt x="818" y="761"/>
                  </a:lnTo>
                  <a:lnTo>
                    <a:pt x="802" y="789"/>
                  </a:lnTo>
                  <a:lnTo>
                    <a:pt x="792" y="816"/>
                  </a:lnTo>
                  <a:lnTo>
                    <a:pt x="729" y="906"/>
                  </a:lnTo>
                  <a:lnTo>
                    <a:pt x="708" y="926"/>
                  </a:lnTo>
                  <a:lnTo>
                    <a:pt x="692" y="931"/>
                  </a:lnTo>
                  <a:lnTo>
                    <a:pt x="673" y="926"/>
                  </a:lnTo>
                  <a:lnTo>
                    <a:pt x="673" y="912"/>
                  </a:lnTo>
                  <a:lnTo>
                    <a:pt x="668" y="917"/>
                  </a:lnTo>
                  <a:lnTo>
                    <a:pt x="663" y="906"/>
                  </a:lnTo>
                  <a:lnTo>
                    <a:pt x="651" y="933"/>
                  </a:lnTo>
                  <a:lnTo>
                    <a:pt x="640" y="933"/>
                  </a:lnTo>
                  <a:lnTo>
                    <a:pt x="642" y="938"/>
                  </a:lnTo>
                  <a:lnTo>
                    <a:pt x="640" y="941"/>
                  </a:lnTo>
                  <a:lnTo>
                    <a:pt x="638" y="933"/>
                  </a:lnTo>
                  <a:lnTo>
                    <a:pt x="638" y="926"/>
                  </a:lnTo>
                  <a:lnTo>
                    <a:pt x="651" y="909"/>
                  </a:lnTo>
                  <a:lnTo>
                    <a:pt x="651" y="882"/>
                  </a:lnTo>
                  <a:lnTo>
                    <a:pt x="647" y="866"/>
                  </a:lnTo>
                  <a:lnTo>
                    <a:pt x="663" y="846"/>
                  </a:lnTo>
                  <a:lnTo>
                    <a:pt x="684" y="857"/>
                  </a:lnTo>
                  <a:lnTo>
                    <a:pt x="691" y="852"/>
                  </a:lnTo>
                  <a:lnTo>
                    <a:pt x="703" y="818"/>
                  </a:lnTo>
                  <a:lnTo>
                    <a:pt x="713" y="777"/>
                  </a:lnTo>
                  <a:lnTo>
                    <a:pt x="724" y="767"/>
                  </a:lnTo>
                  <a:lnTo>
                    <a:pt x="721" y="743"/>
                  </a:lnTo>
                  <a:lnTo>
                    <a:pt x="724" y="736"/>
                  </a:lnTo>
                  <a:lnTo>
                    <a:pt x="668" y="762"/>
                  </a:lnTo>
                  <a:lnTo>
                    <a:pt x="649" y="762"/>
                  </a:lnTo>
                  <a:lnTo>
                    <a:pt x="642" y="750"/>
                  </a:lnTo>
                  <a:lnTo>
                    <a:pt x="642" y="736"/>
                  </a:lnTo>
                  <a:lnTo>
                    <a:pt x="637" y="720"/>
                  </a:lnTo>
                  <a:lnTo>
                    <a:pt x="609" y="699"/>
                  </a:lnTo>
                  <a:lnTo>
                    <a:pt x="577" y="693"/>
                  </a:lnTo>
                  <a:lnTo>
                    <a:pt x="569" y="647"/>
                  </a:lnTo>
                  <a:lnTo>
                    <a:pt x="556" y="616"/>
                  </a:lnTo>
                  <a:lnTo>
                    <a:pt x="553" y="595"/>
                  </a:lnTo>
                  <a:lnTo>
                    <a:pt x="537" y="570"/>
                  </a:lnTo>
                  <a:lnTo>
                    <a:pt x="513" y="563"/>
                  </a:lnTo>
                  <a:lnTo>
                    <a:pt x="496" y="551"/>
                  </a:lnTo>
                  <a:lnTo>
                    <a:pt x="440" y="560"/>
                  </a:lnTo>
                  <a:lnTo>
                    <a:pt x="424" y="579"/>
                  </a:lnTo>
                  <a:lnTo>
                    <a:pt x="422" y="587"/>
                  </a:lnTo>
                  <a:lnTo>
                    <a:pt x="436" y="587"/>
                  </a:lnTo>
                  <a:lnTo>
                    <a:pt x="438" y="606"/>
                  </a:lnTo>
                  <a:lnTo>
                    <a:pt x="422" y="623"/>
                  </a:lnTo>
                  <a:lnTo>
                    <a:pt x="410" y="664"/>
                  </a:lnTo>
                  <a:lnTo>
                    <a:pt x="407" y="676"/>
                  </a:lnTo>
                  <a:lnTo>
                    <a:pt x="378" y="696"/>
                  </a:lnTo>
                  <a:lnTo>
                    <a:pt x="349" y="680"/>
                  </a:lnTo>
                  <a:lnTo>
                    <a:pt x="335" y="683"/>
                  </a:lnTo>
                  <a:lnTo>
                    <a:pt x="312" y="671"/>
                  </a:lnTo>
                  <a:lnTo>
                    <a:pt x="279" y="696"/>
                  </a:lnTo>
                  <a:lnTo>
                    <a:pt x="238" y="710"/>
                  </a:lnTo>
                  <a:lnTo>
                    <a:pt x="222" y="707"/>
                  </a:lnTo>
                  <a:lnTo>
                    <a:pt x="194" y="699"/>
                  </a:lnTo>
                  <a:lnTo>
                    <a:pt x="178" y="685"/>
                  </a:lnTo>
                  <a:lnTo>
                    <a:pt x="131" y="658"/>
                  </a:lnTo>
                  <a:lnTo>
                    <a:pt x="117" y="655"/>
                  </a:lnTo>
                  <a:lnTo>
                    <a:pt x="89" y="671"/>
                  </a:lnTo>
                  <a:lnTo>
                    <a:pt x="77" y="666"/>
                  </a:lnTo>
                  <a:lnTo>
                    <a:pt x="60" y="652"/>
                  </a:lnTo>
                  <a:lnTo>
                    <a:pt x="56" y="623"/>
                  </a:lnTo>
                  <a:lnTo>
                    <a:pt x="0" y="598"/>
                  </a:lnTo>
                  <a:lnTo>
                    <a:pt x="56" y="623"/>
                  </a:lnTo>
                  <a:lnTo>
                    <a:pt x="60" y="652"/>
                  </a:lnTo>
                  <a:lnTo>
                    <a:pt x="77" y="666"/>
                  </a:lnTo>
                  <a:lnTo>
                    <a:pt x="89" y="671"/>
                  </a:lnTo>
                  <a:lnTo>
                    <a:pt x="117" y="655"/>
                  </a:lnTo>
                  <a:lnTo>
                    <a:pt x="131" y="658"/>
                  </a:lnTo>
                  <a:lnTo>
                    <a:pt x="178" y="685"/>
                  </a:lnTo>
                  <a:lnTo>
                    <a:pt x="194" y="699"/>
                  </a:lnTo>
                  <a:lnTo>
                    <a:pt x="222" y="707"/>
                  </a:lnTo>
                  <a:lnTo>
                    <a:pt x="238" y="710"/>
                  </a:lnTo>
                  <a:lnTo>
                    <a:pt x="279" y="696"/>
                  </a:lnTo>
                  <a:lnTo>
                    <a:pt x="312" y="671"/>
                  </a:lnTo>
                  <a:lnTo>
                    <a:pt x="335" y="683"/>
                  </a:lnTo>
                  <a:lnTo>
                    <a:pt x="349" y="680"/>
                  </a:lnTo>
                  <a:lnTo>
                    <a:pt x="378" y="696"/>
                  </a:lnTo>
                  <a:lnTo>
                    <a:pt x="407" y="676"/>
                  </a:lnTo>
                  <a:lnTo>
                    <a:pt x="410" y="664"/>
                  </a:lnTo>
                  <a:lnTo>
                    <a:pt x="422" y="623"/>
                  </a:lnTo>
                  <a:lnTo>
                    <a:pt x="438" y="606"/>
                  </a:lnTo>
                  <a:lnTo>
                    <a:pt x="436" y="587"/>
                  </a:lnTo>
                  <a:lnTo>
                    <a:pt x="422" y="587"/>
                  </a:lnTo>
                  <a:lnTo>
                    <a:pt x="424" y="579"/>
                  </a:lnTo>
                  <a:lnTo>
                    <a:pt x="440" y="560"/>
                  </a:lnTo>
                  <a:lnTo>
                    <a:pt x="496" y="551"/>
                  </a:lnTo>
                  <a:lnTo>
                    <a:pt x="513" y="563"/>
                  </a:lnTo>
                  <a:lnTo>
                    <a:pt x="537" y="570"/>
                  </a:lnTo>
                  <a:lnTo>
                    <a:pt x="553" y="595"/>
                  </a:lnTo>
                  <a:lnTo>
                    <a:pt x="556" y="616"/>
                  </a:lnTo>
                  <a:lnTo>
                    <a:pt x="569" y="647"/>
                  </a:lnTo>
                  <a:lnTo>
                    <a:pt x="577" y="693"/>
                  </a:lnTo>
                  <a:lnTo>
                    <a:pt x="609" y="699"/>
                  </a:lnTo>
                  <a:lnTo>
                    <a:pt x="637" y="720"/>
                  </a:lnTo>
                  <a:lnTo>
                    <a:pt x="642" y="736"/>
                  </a:lnTo>
                  <a:lnTo>
                    <a:pt x="642" y="750"/>
                  </a:lnTo>
                  <a:lnTo>
                    <a:pt x="649" y="762"/>
                  </a:lnTo>
                  <a:lnTo>
                    <a:pt x="668" y="762"/>
                  </a:lnTo>
                  <a:lnTo>
                    <a:pt x="724" y="736"/>
                  </a:lnTo>
                  <a:lnTo>
                    <a:pt x="721" y="743"/>
                  </a:lnTo>
                  <a:lnTo>
                    <a:pt x="724" y="767"/>
                  </a:lnTo>
                  <a:lnTo>
                    <a:pt x="713" y="777"/>
                  </a:lnTo>
                  <a:lnTo>
                    <a:pt x="703" y="818"/>
                  </a:lnTo>
                  <a:lnTo>
                    <a:pt x="691" y="852"/>
                  </a:lnTo>
                  <a:lnTo>
                    <a:pt x="684" y="857"/>
                  </a:lnTo>
                  <a:lnTo>
                    <a:pt x="663" y="846"/>
                  </a:lnTo>
                  <a:lnTo>
                    <a:pt x="647" y="866"/>
                  </a:lnTo>
                  <a:lnTo>
                    <a:pt x="651" y="882"/>
                  </a:lnTo>
                  <a:lnTo>
                    <a:pt x="651" y="909"/>
                  </a:lnTo>
                  <a:lnTo>
                    <a:pt x="638" y="926"/>
                  </a:lnTo>
                  <a:lnTo>
                    <a:pt x="638" y="933"/>
                  </a:lnTo>
                  <a:lnTo>
                    <a:pt x="640" y="941"/>
                  </a:lnTo>
                  <a:lnTo>
                    <a:pt x="642" y="938"/>
                  </a:lnTo>
                  <a:lnTo>
                    <a:pt x="640" y="933"/>
                  </a:lnTo>
                  <a:lnTo>
                    <a:pt x="651" y="933"/>
                  </a:lnTo>
                  <a:lnTo>
                    <a:pt x="663" y="906"/>
                  </a:lnTo>
                  <a:lnTo>
                    <a:pt x="668" y="917"/>
                  </a:lnTo>
                  <a:lnTo>
                    <a:pt x="673" y="912"/>
                  </a:lnTo>
                  <a:lnTo>
                    <a:pt x="673" y="926"/>
                  </a:lnTo>
                  <a:lnTo>
                    <a:pt x="692" y="931"/>
                  </a:lnTo>
                  <a:lnTo>
                    <a:pt x="708" y="926"/>
                  </a:lnTo>
                  <a:lnTo>
                    <a:pt x="729" y="906"/>
                  </a:lnTo>
                  <a:lnTo>
                    <a:pt x="792" y="816"/>
                  </a:lnTo>
                  <a:lnTo>
                    <a:pt x="802" y="789"/>
                  </a:lnTo>
                  <a:lnTo>
                    <a:pt x="818" y="761"/>
                  </a:lnTo>
                  <a:lnTo>
                    <a:pt x="837" y="736"/>
                  </a:lnTo>
                  <a:lnTo>
                    <a:pt x="843" y="679"/>
                  </a:lnTo>
                  <a:lnTo>
                    <a:pt x="839" y="655"/>
                  </a:lnTo>
                  <a:lnTo>
                    <a:pt x="847" y="628"/>
                  </a:lnTo>
                  <a:lnTo>
                    <a:pt x="860" y="598"/>
                  </a:lnTo>
                  <a:lnTo>
                    <a:pt x="853" y="589"/>
                  </a:lnTo>
                  <a:lnTo>
                    <a:pt x="855" y="582"/>
                  </a:lnTo>
                  <a:lnTo>
                    <a:pt x="853" y="570"/>
                  </a:lnTo>
                  <a:lnTo>
                    <a:pt x="858" y="556"/>
                  </a:lnTo>
                  <a:lnTo>
                    <a:pt x="837" y="538"/>
                  </a:lnTo>
                  <a:lnTo>
                    <a:pt x="827" y="517"/>
                  </a:lnTo>
                  <a:lnTo>
                    <a:pt x="804" y="515"/>
                  </a:lnTo>
                  <a:lnTo>
                    <a:pt x="804" y="536"/>
                  </a:lnTo>
                  <a:lnTo>
                    <a:pt x="795" y="546"/>
                  </a:lnTo>
                  <a:lnTo>
                    <a:pt x="797" y="536"/>
                  </a:lnTo>
                  <a:lnTo>
                    <a:pt x="792" y="541"/>
                  </a:lnTo>
                  <a:lnTo>
                    <a:pt x="775" y="546"/>
                  </a:lnTo>
                  <a:lnTo>
                    <a:pt x="781" y="534"/>
                  </a:lnTo>
                  <a:lnTo>
                    <a:pt x="775" y="524"/>
                  </a:lnTo>
                  <a:lnTo>
                    <a:pt x="781" y="515"/>
                  </a:lnTo>
                  <a:lnTo>
                    <a:pt x="773" y="519"/>
                  </a:lnTo>
                  <a:lnTo>
                    <a:pt x="773" y="532"/>
                  </a:lnTo>
                  <a:lnTo>
                    <a:pt x="764" y="538"/>
                  </a:lnTo>
                  <a:lnTo>
                    <a:pt x="764" y="502"/>
                  </a:lnTo>
                  <a:lnTo>
                    <a:pt x="743" y="505"/>
                  </a:lnTo>
                  <a:lnTo>
                    <a:pt x="734" y="497"/>
                  </a:lnTo>
                  <a:lnTo>
                    <a:pt x="734" y="491"/>
                  </a:lnTo>
                  <a:lnTo>
                    <a:pt x="783" y="437"/>
                  </a:lnTo>
                  <a:lnTo>
                    <a:pt x="814" y="390"/>
                  </a:lnTo>
                  <a:lnTo>
                    <a:pt x="837" y="368"/>
                  </a:lnTo>
                  <a:lnTo>
                    <a:pt x="847" y="346"/>
                  </a:lnTo>
                  <a:lnTo>
                    <a:pt x="876" y="311"/>
                  </a:lnTo>
                  <a:lnTo>
                    <a:pt x="895" y="298"/>
                  </a:lnTo>
                  <a:lnTo>
                    <a:pt x="942" y="293"/>
                  </a:lnTo>
                  <a:lnTo>
                    <a:pt x="952" y="306"/>
                  </a:lnTo>
                  <a:lnTo>
                    <a:pt x="961" y="293"/>
                  </a:lnTo>
                  <a:lnTo>
                    <a:pt x="982" y="303"/>
                  </a:lnTo>
                  <a:lnTo>
                    <a:pt x="998" y="295"/>
                  </a:lnTo>
                  <a:lnTo>
                    <a:pt x="1004" y="303"/>
                  </a:lnTo>
                  <a:lnTo>
                    <a:pt x="1008" y="303"/>
                  </a:lnTo>
                  <a:lnTo>
                    <a:pt x="1006" y="293"/>
                  </a:lnTo>
                  <a:lnTo>
                    <a:pt x="1015" y="292"/>
                  </a:lnTo>
                  <a:lnTo>
                    <a:pt x="1012" y="281"/>
                  </a:lnTo>
                  <a:lnTo>
                    <a:pt x="1017" y="279"/>
                  </a:lnTo>
                  <a:lnTo>
                    <a:pt x="1050" y="293"/>
                  </a:lnTo>
                  <a:lnTo>
                    <a:pt x="1060" y="286"/>
                  </a:lnTo>
                  <a:lnTo>
                    <a:pt x="1076" y="300"/>
                  </a:lnTo>
                  <a:lnTo>
                    <a:pt x="1055" y="311"/>
                  </a:lnTo>
                  <a:lnTo>
                    <a:pt x="1060" y="320"/>
                  </a:lnTo>
                  <a:lnTo>
                    <a:pt x="1085" y="312"/>
                  </a:lnTo>
                  <a:lnTo>
                    <a:pt x="1090" y="317"/>
                  </a:lnTo>
                  <a:lnTo>
                    <a:pt x="1106" y="303"/>
                  </a:lnTo>
                  <a:lnTo>
                    <a:pt x="1132" y="308"/>
                  </a:lnTo>
                  <a:lnTo>
                    <a:pt x="1137" y="306"/>
                  </a:lnTo>
                  <a:lnTo>
                    <a:pt x="1137" y="298"/>
                  </a:lnTo>
                  <a:lnTo>
                    <a:pt x="1118" y="292"/>
                  </a:lnTo>
                  <a:lnTo>
                    <a:pt x="1120" y="286"/>
                  </a:lnTo>
                  <a:lnTo>
                    <a:pt x="1118" y="274"/>
                  </a:lnTo>
                  <a:lnTo>
                    <a:pt x="1122" y="274"/>
                  </a:lnTo>
                  <a:lnTo>
                    <a:pt x="1130" y="252"/>
                  </a:lnTo>
                  <a:lnTo>
                    <a:pt x="1153" y="230"/>
                  </a:lnTo>
                  <a:lnTo>
                    <a:pt x="1179" y="185"/>
                  </a:lnTo>
                  <a:lnTo>
                    <a:pt x="1215" y="173"/>
                  </a:lnTo>
                  <a:lnTo>
                    <a:pt x="1233" y="185"/>
                  </a:lnTo>
                  <a:lnTo>
                    <a:pt x="1244" y="173"/>
                  </a:lnTo>
                  <a:lnTo>
                    <a:pt x="1240" y="192"/>
                  </a:lnTo>
                  <a:lnTo>
                    <a:pt x="1233" y="205"/>
                  </a:lnTo>
                  <a:lnTo>
                    <a:pt x="1235" y="211"/>
                  </a:lnTo>
                  <a:lnTo>
                    <a:pt x="1233" y="221"/>
                  </a:lnTo>
                  <a:lnTo>
                    <a:pt x="1244" y="219"/>
                  </a:lnTo>
                  <a:lnTo>
                    <a:pt x="1240" y="238"/>
                  </a:lnTo>
                  <a:lnTo>
                    <a:pt x="1285" y="188"/>
                  </a:lnTo>
                  <a:lnTo>
                    <a:pt x="1294" y="185"/>
                  </a:lnTo>
                  <a:lnTo>
                    <a:pt x="1298" y="192"/>
                  </a:lnTo>
                  <a:lnTo>
                    <a:pt x="1301" y="185"/>
                  </a:lnTo>
                  <a:lnTo>
                    <a:pt x="1296" y="180"/>
                  </a:lnTo>
                  <a:lnTo>
                    <a:pt x="1298" y="164"/>
                  </a:lnTo>
                  <a:lnTo>
                    <a:pt x="1308" y="142"/>
                  </a:lnTo>
                  <a:lnTo>
                    <a:pt x="1324" y="134"/>
                  </a:lnTo>
                  <a:lnTo>
                    <a:pt x="1336" y="144"/>
                  </a:lnTo>
                  <a:lnTo>
                    <a:pt x="1334" y="148"/>
                  </a:lnTo>
                  <a:lnTo>
                    <a:pt x="1320" y="159"/>
                  </a:lnTo>
                  <a:lnTo>
                    <a:pt x="1316" y="185"/>
                  </a:lnTo>
                  <a:lnTo>
                    <a:pt x="1312" y="192"/>
                  </a:lnTo>
                  <a:lnTo>
                    <a:pt x="1312" y="207"/>
                  </a:lnTo>
                  <a:lnTo>
                    <a:pt x="1308" y="214"/>
                  </a:lnTo>
                  <a:lnTo>
                    <a:pt x="1310" y="224"/>
                  </a:lnTo>
                  <a:lnTo>
                    <a:pt x="1275" y="245"/>
                  </a:lnTo>
                  <a:lnTo>
                    <a:pt x="1273" y="257"/>
                  </a:lnTo>
                  <a:lnTo>
                    <a:pt x="1246" y="289"/>
                  </a:lnTo>
                  <a:lnTo>
                    <a:pt x="1202" y="353"/>
                  </a:lnTo>
                  <a:lnTo>
                    <a:pt x="1184" y="368"/>
                  </a:lnTo>
                  <a:lnTo>
                    <a:pt x="1172" y="366"/>
                  </a:lnTo>
                  <a:lnTo>
                    <a:pt x="1176" y="380"/>
                  </a:lnTo>
                  <a:lnTo>
                    <a:pt x="1172" y="399"/>
                  </a:lnTo>
                  <a:lnTo>
                    <a:pt x="1153" y="416"/>
                  </a:lnTo>
                  <a:lnTo>
                    <a:pt x="1146" y="469"/>
                  </a:lnTo>
                  <a:lnTo>
                    <a:pt x="1146" y="502"/>
                  </a:lnTo>
                  <a:lnTo>
                    <a:pt x="1172" y="647"/>
                  </a:lnTo>
                  <a:lnTo>
                    <a:pt x="1200" y="611"/>
                  </a:lnTo>
                  <a:lnTo>
                    <a:pt x="1207" y="570"/>
                  </a:lnTo>
                  <a:lnTo>
                    <a:pt x="1229" y="557"/>
                  </a:lnTo>
                  <a:lnTo>
                    <a:pt x="1235" y="563"/>
                  </a:lnTo>
                  <a:lnTo>
                    <a:pt x="1233" y="527"/>
                  </a:lnTo>
                  <a:lnTo>
                    <a:pt x="1254" y="505"/>
                  </a:lnTo>
                  <a:lnTo>
                    <a:pt x="1266" y="508"/>
                  </a:lnTo>
                  <a:lnTo>
                    <a:pt x="1277" y="497"/>
                  </a:lnTo>
                  <a:lnTo>
                    <a:pt x="1268" y="467"/>
                  </a:lnTo>
                  <a:lnTo>
                    <a:pt x="1275" y="447"/>
                  </a:lnTo>
                  <a:lnTo>
                    <a:pt x="1285" y="437"/>
                  </a:lnTo>
                  <a:lnTo>
                    <a:pt x="1282" y="431"/>
                  </a:lnTo>
                  <a:lnTo>
                    <a:pt x="1296" y="423"/>
                  </a:lnTo>
                  <a:lnTo>
                    <a:pt x="1289" y="435"/>
                  </a:lnTo>
                  <a:lnTo>
                    <a:pt x="1296" y="447"/>
                  </a:lnTo>
                  <a:lnTo>
                    <a:pt x="1301" y="435"/>
                  </a:lnTo>
                  <a:lnTo>
                    <a:pt x="1299" y="418"/>
                  </a:lnTo>
                  <a:lnTo>
                    <a:pt x="1291" y="414"/>
                  </a:lnTo>
                  <a:lnTo>
                    <a:pt x="1291" y="394"/>
                  </a:lnTo>
                  <a:lnTo>
                    <a:pt x="1299" y="368"/>
                  </a:lnTo>
                  <a:lnTo>
                    <a:pt x="1289" y="361"/>
                  </a:lnTo>
                  <a:lnTo>
                    <a:pt x="1282" y="371"/>
                  </a:lnTo>
                  <a:lnTo>
                    <a:pt x="1277" y="363"/>
                  </a:lnTo>
                  <a:lnTo>
                    <a:pt x="1277" y="349"/>
                  </a:lnTo>
                  <a:lnTo>
                    <a:pt x="1296" y="311"/>
                  </a:lnTo>
                  <a:lnTo>
                    <a:pt x="1299" y="311"/>
                  </a:lnTo>
                  <a:lnTo>
                    <a:pt x="1306" y="274"/>
                  </a:lnTo>
                  <a:lnTo>
                    <a:pt x="1316" y="267"/>
                  </a:lnTo>
                  <a:lnTo>
                    <a:pt x="1320" y="274"/>
                  </a:lnTo>
                  <a:lnTo>
                    <a:pt x="1327" y="265"/>
                  </a:lnTo>
                  <a:lnTo>
                    <a:pt x="1336" y="274"/>
                  </a:lnTo>
                  <a:lnTo>
                    <a:pt x="1341" y="257"/>
                  </a:lnTo>
                  <a:lnTo>
                    <a:pt x="1359" y="243"/>
                  </a:lnTo>
                  <a:lnTo>
                    <a:pt x="1362" y="245"/>
                  </a:lnTo>
                  <a:lnTo>
                    <a:pt x="1362" y="274"/>
                  </a:lnTo>
                  <a:lnTo>
                    <a:pt x="1376" y="245"/>
                  </a:lnTo>
                  <a:lnTo>
                    <a:pt x="1401" y="235"/>
                  </a:lnTo>
                  <a:lnTo>
                    <a:pt x="1425" y="243"/>
                  </a:lnTo>
                  <a:lnTo>
                    <a:pt x="1444" y="270"/>
                  </a:lnTo>
                  <a:lnTo>
                    <a:pt x="1448" y="245"/>
                  </a:lnTo>
                  <a:lnTo>
                    <a:pt x="1481" y="224"/>
                  </a:lnTo>
                  <a:lnTo>
                    <a:pt x="1479" y="214"/>
                  </a:lnTo>
                  <a:lnTo>
                    <a:pt x="1488" y="216"/>
                  </a:lnTo>
                  <a:lnTo>
                    <a:pt x="1486" y="210"/>
                  </a:lnTo>
                  <a:lnTo>
                    <a:pt x="1502" y="199"/>
                  </a:lnTo>
                  <a:lnTo>
                    <a:pt x="1508" y="183"/>
                  </a:lnTo>
                  <a:lnTo>
                    <a:pt x="1517" y="188"/>
                  </a:lnTo>
                  <a:lnTo>
                    <a:pt x="1540" y="170"/>
                  </a:lnTo>
                  <a:lnTo>
                    <a:pt x="1542" y="161"/>
                  </a:lnTo>
                  <a:lnTo>
                    <a:pt x="1585" y="142"/>
                  </a:lnTo>
                  <a:lnTo>
                    <a:pt x="1580" y="125"/>
                  </a:lnTo>
                  <a:lnTo>
                    <a:pt x="1589" y="139"/>
                  </a:lnTo>
                  <a:lnTo>
                    <a:pt x="1593" y="134"/>
                  </a:lnTo>
                  <a:lnTo>
                    <a:pt x="1622" y="151"/>
                  </a:lnTo>
                  <a:lnTo>
                    <a:pt x="1632" y="132"/>
                  </a:lnTo>
                  <a:lnTo>
                    <a:pt x="1622" y="115"/>
                  </a:lnTo>
                  <a:lnTo>
                    <a:pt x="1630" y="115"/>
                  </a:lnTo>
                  <a:lnTo>
                    <a:pt x="1618" y="91"/>
                  </a:lnTo>
                  <a:lnTo>
                    <a:pt x="1615" y="68"/>
                  </a:lnTo>
                  <a:lnTo>
                    <a:pt x="1608" y="65"/>
                  </a:lnTo>
                  <a:lnTo>
                    <a:pt x="1611" y="60"/>
                  </a:lnTo>
                  <a:lnTo>
                    <a:pt x="1608" y="46"/>
                  </a:lnTo>
                  <a:lnTo>
                    <a:pt x="1603" y="52"/>
                  </a:lnTo>
                  <a:lnTo>
                    <a:pt x="1591" y="43"/>
                  </a:lnTo>
                  <a:lnTo>
                    <a:pt x="1589" y="24"/>
                  </a:lnTo>
                  <a:lnTo>
                    <a:pt x="1605" y="24"/>
                  </a:lnTo>
                  <a:lnTo>
                    <a:pt x="1611" y="33"/>
                  </a:lnTo>
                  <a:lnTo>
                    <a:pt x="1638" y="9"/>
                  </a:lnTo>
                  <a:lnTo>
                    <a:pt x="1641" y="5"/>
                  </a:lnTo>
                  <a:lnTo>
                    <a:pt x="1645" y="0"/>
                  </a:lnTo>
                </a:path>
              </a:pathLst>
            </a:custGeom>
            <a:noFill/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1821" name=""/>
          <p:cNvSpPr/>
          <p:nvPr/>
        </p:nvSpPr>
        <p:spPr>
          <a:xfrm>
            <a:off x="9896400" y="5589720"/>
            <a:ext cx="189000" cy="339480"/>
          </a:xfrm>
          <a:custGeom>
            <a:avLst/>
            <a:gdLst/>
            <a:ahLst/>
            <a:rect l="l" t="t" r="r" b="b"/>
            <a:pathLst>
              <a:path w="119" h="214">
                <a:moveTo>
                  <a:pt x="4" y="0"/>
                </a:moveTo>
                <a:lnTo>
                  <a:pt x="11" y="15"/>
                </a:lnTo>
                <a:lnTo>
                  <a:pt x="15" y="13"/>
                </a:lnTo>
                <a:lnTo>
                  <a:pt x="33" y="27"/>
                </a:lnTo>
                <a:lnTo>
                  <a:pt x="37" y="43"/>
                </a:lnTo>
                <a:lnTo>
                  <a:pt x="33" y="43"/>
                </a:lnTo>
                <a:lnTo>
                  <a:pt x="46" y="60"/>
                </a:lnTo>
                <a:lnTo>
                  <a:pt x="42" y="73"/>
                </a:lnTo>
                <a:lnTo>
                  <a:pt x="52" y="75"/>
                </a:lnTo>
                <a:lnTo>
                  <a:pt x="56" y="82"/>
                </a:lnTo>
                <a:lnTo>
                  <a:pt x="56" y="62"/>
                </a:lnTo>
                <a:lnTo>
                  <a:pt x="63" y="68"/>
                </a:lnTo>
                <a:lnTo>
                  <a:pt x="68" y="94"/>
                </a:lnTo>
                <a:lnTo>
                  <a:pt x="89" y="103"/>
                </a:lnTo>
                <a:lnTo>
                  <a:pt x="110" y="92"/>
                </a:lnTo>
                <a:lnTo>
                  <a:pt x="119" y="94"/>
                </a:lnTo>
                <a:lnTo>
                  <a:pt x="115" y="120"/>
                </a:lnTo>
                <a:lnTo>
                  <a:pt x="108" y="125"/>
                </a:lnTo>
                <a:lnTo>
                  <a:pt x="108" y="138"/>
                </a:lnTo>
                <a:lnTo>
                  <a:pt x="91" y="139"/>
                </a:lnTo>
                <a:lnTo>
                  <a:pt x="86" y="149"/>
                </a:lnTo>
                <a:lnTo>
                  <a:pt x="89" y="158"/>
                </a:lnTo>
                <a:lnTo>
                  <a:pt x="82" y="178"/>
                </a:lnTo>
                <a:lnTo>
                  <a:pt x="58" y="214"/>
                </a:lnTo>
                <a:lnTo>
                  <a:pt x="42" y="204"/>
                </a:lnTo>
                <a:lnTo>
                  <a:pt x="52" y="185"/>
                </a:lnTo>
                <a:lnTo>
                  <a:pt x="52" y="168"/>
                </a:lnTo>
                <a:lnTo>
                  <a:pt x="23" y="144"/>
                </a:lnTo>
                <a:lnTo>
                  <a:pt x="28" y="138"/>
                </a:lnTo>
                <a:lnTo>
                  <a:pt x="37" y="130"/>
                </a:lnTo>
                <a:lnTo>
                  <a:pt x="42" y="108"/>
                </a:lnTo>
                <a:lnTo>
                  <a:pt x="46" y="106"/>
                </a:lnTo>
                <a:lnTo>
                  <a:pt x="46" y="87"/>
                </a:lnTo>
                <a:lnTo>
                  <a:pt x="40" y="79"/>
                </a:lnTo>
                <a:lnTo>
                  <a:pt x="44" y="75"/>
                </a:lnTo>
                <a:lnTo>
                  <a:pt x="37" y="75"/>
                </a:lnTo>
                <a:lnTo>
                  <a:pt x="33" y="68"/>
                </a:lnTo>
                <a:lnTo>
                  <a:pt x="33" y="51"/>
                </a:lnTo>
                <a:lnTo>
                  <a:pt x="28" y="51"/>
                </a:lnTo>
                <a:lnTo>
                  <a:pt x="30" y="56"/>
                </a:lnTo>
                <a:lnTo>
                  <a:pt x="17" y="38"/>
                </a:lnTo>
                <a:lnTo>
                  <a:pt x="15" y="32"/>
                </a:lnTo>
                <a:lnTo>
                  <a:pt x="17" y="27"/>
                </a:lnTo>
                <a:lnTo>
                  <a:pt x="15" y="32"/>
                </a:lnTo>
                <a:lnTo>
                  <a:pt x="11" y="27"/>
                </a:lnTo>
                <a:lnTo>
                  <a:pt x="0" y="3"/>
                </a:lnTo>
                <a:lnTo>
                  <a:pt x="4" y="0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1822" name=""/>
          <p:cNvGrpSpPr/>
          <p:nvPr/>
        </p:nvGrpSpPr>
        <p:grpSpPr>
          <a:xfrm>
            <a:off x="9896400" y="5589720"/>
            <a:ext cx="189000" cy="339480"/>
            <a:chOff x="9896400" y="5589720"/>
            <a:chExt cx="189000" cy="339480"/>
          </a:xfrm>
        </p:grpSpPr>
        <p:sp>
          <p:nvSpPr>
            <p:cNvPr id="1823" name=""/>
            <p:cNvSpPr/>
            <p:nvPr/>
          </p:nvSpPr>
          <p:spPr>
            <a:xfrm>
              <a:off x="9896400" y="5589720"/>
              <a:ext cx="189000" cy="339480"/>
            </a:xfrm>
            <a:custGeom>
              <a:avLst/>
              <a:gdLst/>
              <a:ahLst/>
              <a:rect l="l" t="t" r="r" b="b"/>
              <a:pathLst>
                <a:path w="119" h="214">
                  <a:moveTo>
                    <a:pt x="4" y="0"/>
                  </a:moveTo>
                  <a:lnTo>
                    <a:pt x="11" y="15"/>
                  </a:lnTo>
                  <a:lnTo>
                    <a:pt x="15" y="13"/>
                  </a:lnTo>
                  <a:lnTo>
                    <a:pt x="33" y="27"/>
                  </a:lnTo>
                  <a:lnTo>
                    <a:pt x="37" y="43"/>
                  </a:lnTo>
                  <a:lnTo>
                    <a:pt x="33" y="43"/>
                  </a:lnTo>
                  <a:lnTo>
                    <a:pt x="46" y="60"/>
                  </a:lnTo>
                  <a:lnTo>
                    <a:pt x="42" y="73"/>
                  </a:lnTo>
                  <a:lnTo>
                    <a:pt x="52" y="75"/>
                  </a:lnTo>
                  <a:lnTo>
                    <a:pt x="56" y="82"/>
                  </a:lnTo>
                  <a:lnTo>
                    <a:pt x="56" y="62"/>
                  </a:lnTo>
                  <a:lnTo>
                    <a:pt x="63" y="68"/>
                  </a:lnTo>
                  <a:lnTo>
                    <a:pt x="68" y="94"/>
                  </a:lnTo>
                  <a:lnTo>
                    <a:pt x="89" y="103"/>
                  </a:lnTo>
                  <a:lnTo>
                    <a:pt x="110" y="92"/>
                  </a:lnTo>
                  <a:lnTo>
                    <a:pt x="119" y="94"/>
                  </a:lnTo>
                  <a:lnTo>
                    <a:pt x="115" y="120"/>
                  </a:lnTo>
                  <a:lnTo>
                    <a:pt x="108" y="125"/>
                  </a:lnTo>
                  <a:lnTo>
                    <a:pt x="108" y="138"/>
                  </a:lnTo>
                  <a:lnTo>
                    <a:pt x="91" y="139"/>
                  </a:lnTo>
                  <a:lnTo>
                    <a:pt x="86" y="149"/>
                  </a:lnTo>
                  <a:lnTo>
                    <a:pt x="89" y="158"/>
                  </a:lnTo>
                  <a:lnTo>
                    <a:pt x="82" y="178"/>
                  </a:lnTo>
                  <a:lnTo>
                    <a:pt x="58" y="214"/>
                  </a:lnTo>
                  <a:lnTo>
                    <a:pt x="42" y="204"/>
                  </a:lnTo>
                  <a:lnTo>
                    <a:pt x="52" y="185"/>
                  </a:lnTo>
                  <a:lnTo>
                    <a:pt x="52" y="168"/>
                  </a:lnTo>
                  <a:lnTo>
                    <a:pt x="23" y="144"/>
                  </a:lnTo>
                  <a:lnTo>
                    <a:pt x="28" y="138"/>
                  </a:lnTo>
                  <a:lnTo>
                    <a:pt x="37" y="130"/>
                  </a:lnTo>
                  <a:lnTo>
                    <a:pt x="42" y="108"/>
                  </a:lnTo>
                  <a:lnTo>
                    <a:pt x="46" y="106"/>
                  </a:lnTo>
                  <a:lnTo>
                    <a:pt x="46" y="87"/>
                  </a:lnTo>
                  <a:lnTo>
                    <a:pt x="40" y="79"/>
                  </a:lnTo>
                  <a:lnTo>
                    <a:pt x="44" y="75"/>
                  </a:lnTo>
                  <a:lnTo>
                    <a:pt x="37" y="75"/>
                  </a:lnTo>
                  <a:lnTo>
                    <a:pt x="33" y="68"/>
                  </a:lnTo>
                  <a:lnTo>
                    <a:pt x="33" y="51"/>
                  </a:lnTo>
                  <a:lnTo>
                    <a:pt x="28" y="51"/>
                  </a:lnTo>
                  <a:lnTo>
                    <a:pt x="30" y="56"/>
                  </a:lnTo>
                  <a:lnTo>
                    <a:pt x="17" y="38"/>
                  </a:lnTo>
                  <a:lnTo>
                    <a:pt x="15" y="32"/>
                  </a:lnTo>
                  <a:lnTo>
                    <a:pt x="17" y="27"/>
                  </a:lnTo>
                  <a:lnTo>
                    <a:pt x="15" y="32"/>
                  </a:lnTo>
                  <a:lnTo>
                    <a:pt x="11" y="27"/>
                  </a:lnTo>
                  <a:lnTo>
                    <a:pt x="0" y="3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824" name=""/>
            <p:cNvSpPr/>
            <p:nvPr/>
          </p:nvSpPr>
          <p:spPr>
            <a:xfrm>
              <a:off x="9896400" y="5589720"/>
              <a:ext cx="189000" cy="339480"/>
            </a:xfrm>
            <a:custGeom>
              <a:avLst/>
              <a:gdLst/>
              <a:ahLst/>
              <a:rect l="l" t="t" r="r" b="b"/>
              <a:pathLst>
                <a:path w="119" h="214">
                  <a:moveTo>
                    <a:pt x="4" y="0"/>
                  </a:moveTo>
                  <a:lnTo>
                    <a:pt x="11" y="15"/>
                  </a:lnTo>
                  <a:lnTo>
                    <a:pt x="15" y="13"/>
                  </a:lnTo>
                  <a:lnTo>
                    <a:pt x="33" y="27"/>
                  </a:lnTo>
                  <a:lnTo>
                    <a:pt x="37" y="43"/>
                  </a:lnTo>
                  <a:lnTo>
                    <a:pt x="33" y="43"/>
                  </a:lnTo>
                  <a:lnTo>
                    <a:pt x="46" y="60"/>
                  </a:lnTo>
                  <a:lnTo>
                    <a:pt x="42" y="73"/>
                  </a:lnTo>
                  <a:lnTo>
                    <a:pt x="52" y="75"/>
                  </a:lnTo>
                  <a:lnTo>
                    <a:pt x="56" y="82"/>
                  </a:lnTo>
                  <a:lnTo>
                    <a:pt x="56" y="62"/>
                  </a:lnTo>
                  <a:lnTo>
                    <a:pt x="63" y="68"/>
                  </a:lnTo>
                  <a:lnTo>
                    <a:pt x="68" y="94"/>
                  </a:lnTo>
                  <a:lnTo>
                    <a:pt x="89" y="103"/>
                  </a:lnTo>
                  <a:lnTo>
                    <a:pt x="110" y="92"/>
                  </a:lnTo>
                  <a:lnTo>
                    <a:pt x="119" y="94"/>
                  </a:lnTo>
                  <a:lnTo>
                    <a:pt x="115" y="120"/>
                  </a:lnTo>
                  <a:lnTo>
                    <a:pt x="108" y="125"/>
                  </a:lnTo>
                  <a:lnTo>
                    <a:pt x="108" y="138"/>
                  </a:lnTo>
                  <a:lnTo>
                    <a:pt x="91" y="139"/>
                  </a:lnTo>
                  <a:lnTo>
                    <a:pt x="86" y="149"/>
                  </a:lnTo>
                  <a:lnTo>
                    <a:pt x="89" y="158"/>
                  </a:lnTo>
                  <a:lnTo>
                    <a:pt x="82" y="178"/>
                  </a:lnTo>
                  <a:lnTo>
                    <a:pt x="58" y="214"/>
                  </a:lnTo>
                  <a:lnTo>
                    <a:pt x="42" y="204"/>
                  </a:lnTo>
                  <a:lnTo>
                    <a:pt x="52" y="185"/>
                  </a:lnTo>
                  <a:lnTo>
                    <a:pt x="52" y="168"/>
                  </a:lnTo>
                  <a:lnTo>
                    <a:pt x="23" y="144"/>
                  </a:lnTo>
                  <a:lnTo>
                    <a:pt x="28" y="138"/>
                  </a:lnTo>
                  <a:lnTo>
                    <a:pt x="37" y="130"/>
                  </a:lnTo>
                  <a:lnTo>
                    <a:pt x="42" y="108"/>
                  </a:lnTo>
                  <a:lnTo>
                    <a:pt x="46" y="106"/>
                  </a:lnTo>
                  <a:lnTo>
                    <a:pt x="46" y="87"/>
                  </a:lnTo>
                  <a:lnTo>
                    <a:pt x="40" y="79"/>
                  </a:lnTo>
                  <a:lnTo>
                    <a:pt x="44" y="75"/>
                  </a:lnTo>
                  <a:lnTo>
                    <a:pt x="37" y="75"/>
                  </a:lnTo>
                  <a:lnTo>
                    <a:pt x="33" y="68"/>
                  </a:lnTo>
                  <a:lnTo>
                    <a:pt x="33" y="51"/>
                  </a:lnTo>
                  <a:lnTo>
                    <a:pt x="28" y="51"/>
                  </a:lnTo>
                  <a:lnTo>
                    <a:pt x="30" y="56"/>
                  </a:lnTo>
                  <a:lnTo>
                    <a:pt x="17" y="38"/>
                  </a:lnTo>
                  <a:lnTo>
                    <a:pt x="15" y="32"/>
                  </a:lnTo>
                  <a:lnTo>
                    <a:pt x="17" y="27"/>
                  </a:lnTo>
                  <a:lnTo>
                    <a:pt x="15" y="32"/>
                  </a:lnTo>
                  <a:lnTo>
                    <a:pt x="11" y="27"/>
                  </a:lnTo>
                  <a:lnTo>
                    <a:pt x="0" y="3"/>
                  </a:lnTo>
                  <a:lnTo>
                    <a:pt x="4" y="0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1825" name=""/>
          <p:cNvSpPr/>
          <p:nvPr/>
        </p:nvSpPr>
        <p:spPr>
          <a:xfrm>
            <a:off x="9701280" y="5875200"/>
            <a:ext cx="245880" cy="320760"/>
          </a:xfrm>
          <a:custGeom>
            <a:avLst/>
            <a:gdLst/>
            <a:ahLst/>
            <a:rect l="l" t="t" r="r" b="b"/>
            <a:pathLst>
              <a:path w="155" h="202">
                <a:moveTo>
                  <a:pt x="113" y="18"/>
                </a:moveTo>
                <a:lnTo>
                  <a:pt x="123" y="0"/>
                </a:lnTo>
                <a:lnTo>
                  <a:pt x="134" y="24"/>
                </a:lnTo>
                <a:lnTo>
                  <a:pt x="148" y="15"/>
                </a:lnTo>
                <a:lnTo>
                  <a:pt x="148" y="24"/>
                </a:lnTo>
                <a:lnTo>
                  <a:pt x="151" y="18"/>
                </a:lnTo>
                <a:lnTo>
                  <a:pt x="155" y="19"/>
                </a:lnTo>
                <a:lnTo>
                  <a:pt x="153" y="24"/>
                </a:lnTo>
                <a:lnTo>
                  <a:pt x="155" y="41"/>
                </a:lnTo>
                <a:lnTo>
                  <a:pt x="139" y="75"/>
                </a:lnTo>
                <a:lnTo>
                  <a:pt x="128" y="84"/>
                </a:lnTo>
                <a:lnTo>
                  <a:pt x="125" y="101"/>
                </a:lnTo>
                <a:lnTo>
                  <a:pt x="132" y="109"/>
                </a:lnTo>
                <a:lnTo>
                  <a:pt x="120" y="104"/>
                </a:lnTo>
                <a:lnTo>
                  <a:pt x="104" y="116"/>
                </a:lnTo>
                <a:lnTo>
                  <a:pt x="99" y="114"/>
                </a:lnTo>
                <a:lnTo>
                  <a:pt x="85" y="179"/>
                </a:lnTo>
                <a:lnTo>
                  <a:pt x="62" y="198"/>
                </a:lnTo>
                <a:lnTo>
                  <a:pt x="49" y="202"/>
                </a:lnTo>
                <a:lnTo>
                  <a:pt x="24" y="193"/>
                </a:lnTo>
                <a:lnTo>
                  <a:pt x="22" y="185"/>
                </a:lnTo>
                <a:lnTo>
                  <a:pt x="3" y="185"/>
                </a:lnTo>
                <a:lnTo>
                  <a:pt x="5" y="176"/>
                </a:lnTo>
                <a:lnTo>
                  <a:pt x="1" y="182"/>
                </a:lnTo>
                <a:lnTo>
                  <a:pt x="3" y="176"/>
                </a:lnTo>
                <a:lnTo>
                  <a:pt x="0" y="176"/>
                </a:lnTo>
                <a:lnTo>
                  <a:pt x="5" y="169"/>
                </a:lnTo>
                <a:lnTo>
                  <a:pt x="8" y="164"/>
                </a:lnTo>
                <a:lnTo>
                  <a:pt x="3" y="161"/>
                </a:lnTo>
                <a:lnTo>
                  <a:pt x="5" y="155"/>
                </a:lnTo>
                <a:lnTo>
                  <a:pt x="14" y="155"/>
                </a:lnTo>
                <a:lnTo>
                  <a:pt x="10" y="152"/>
                </a:lnTo>
                <a:lnTo>
                  <a:pt x="10" y="144"/>
                </a:lnTo>
                <a:lnTo>
                  <a:pt x="14" y="142"/>
                </a:lnTo>
                <a:lnTo>
                  <a:pt x="18" y="144"/>
                </a:lnTo>
                <a:lnTo>
                  <a:pt x="18" y="138"/>
                </a:lnTo>
                <a:lnTo>
                  <a:pt x="33" y="114"/>
                </a:lnTo>
                <a:lnTo>
                  <a:pt x="52" y="109"/>
                </a:lnTo>
                <a:lnTo>
                  <a:pt x="88" y="73"/>
                </a:lnTo>
                <a:lnTo>
                  <a:pt x="99" y="41"/>
                </a:lnTo>
                <a:lnTo>
                  <a:pt x="109" y="35"/>
                </a:lnTo>
                <a:lnTo>
                  <a:pt x="113" y="18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1826" name=""/>
          <p:cNvGrpSpPr/>
          <p:nvPr/>
        </p:nvGrpSpPr>
        <p:grpSpPr>
          <a:xfrm>
            <a:off x="9701280" y="5875200"/>
            <a:ext cx="245880" cy="320760"/>
            <a:chOff x="9701280" y="5875200"/>
            <a:chExt cx="245880" cy="320760"/>
          </a:xfrm>
        </p:grpSpPr>
        <p:sp>
          <p:nvSpPr>
            <p:cNvPr id="1827" name=""/>
            <p:cNvSpPr/>
            <p:nvPr/>
          </p:nvSpPr>
          <p:spPr>
            <a:xfrm>
              <a:off x="9701280" y="5875200"/>
              <a:ext cx="245880" cy="320760"/>
            </a:xfrm>
            <a:custGeom>
              <a:avLst/>
              <a:gdLst/>
              <a:ahLst/>
              <a:rect l="l" t="t" r="r" b="b"/>
              <a:pathLst>
                <a:path w="155" h="202">
                  <a:moveTo>
                    <a:pt x="113" y="18"/>
                  </a:moveTo>
                  <a:lnTo>
                    <a:pt x="123" y="0"/>
                  </a:lnTo>
                  <a:lnTo>
                    <a:pt x="134" y="24"/>
                  </a:lnTo>
                  <a:lnTo>
                    <a:pt x="148" y="15"/>
                  </a:lnTo>
                  <a:lnTo>
                    <a:pt x="148" y="24"/>
                  </a:lnTo>
                  <a:lnTo>
                    <a:pt x="151" y="18"/>
                  </a:lnTo>
                  <a:lnTo>
                    <a:pt x="155" y="19"/>
                  </a:lnTo>
                  <a:lnTo>
                    <a:pt x="153" y="24"/>
                  </a:lnTo>
                  <a:lnTo>
                    <a:pt x="155" y="41"/>
                  </a:lnTo>
                  <a:lnTo>
                    <a:pt x="139" y="75"/>
                  </a:lnTo>
                  <a:lnTo>
                    <a:pt x="128" y="84"/>
                  </a:lnTo>
                  <a:lnTo>
                    <a:pt x="125" y="101"/>
                  </a:lnTo>
                  <a:lnTo>
                    <a:pt x="132" y="109"/>
                  </a:lnTo>
                  <a:lnTo>
                    <a:pt x="120" y="104"/>
                  </a:lnTo>
                  <a:lnTo>
                    <a:pt x="104" y="116"/>
                  </a:lnTo>
                  <a:lnTo>
                    <a:pt x="99" y="114"/>
                  </a:lnTo>
                  <a:lnTo>
                    <a:pt x="85" y="179"/>
                  </a:lnTo>
                  <a:lnTo>
                    <a:pt x="62" y="198"/>
                  </a:lnTo>
                  <a:lnTo>
                    <a:pt x="49" y="202"/>
                  </a:lnTo>
                  <a:lnTo>
                    <a:pt x="24" y="193"/>
                  </a:lnTo>
                  <a:lnTo>
                    <a:pt x="22" y="185"/>
                  </a:lnTo>
                  <a:lnTo>
                    <a:pt x="3" y="185"/>
                  </a:lnTo>
                  <a:lnTo>
                    <a:pt x="5" y="176"/>
                  </a:lnTo>
                  <a:lnTo>
                    <a:pt x="1" y="182"/>
                  </a:lnTo>
                  <a:lnTo>
                    <a:pt x="3" y="176"/>
                  </a:lnTo>
                  <a:lnTo>
                    <a:pt x="0" y="176"/>
                  </a:lnTo>
                  <a:lnTo>
                    <a:pt x="5" y="169"/>
                  </a:lnTo>
                  <a:lnTo>
                    <a:pt x="8" y="164"/>
                  </a:lnTo>
                  <a:lnTo>
                    <a:pt x="3" y="161"/>
                  </a:lnTo>
                  <a:lnTo>
                    <a:pt x="5" y="155"/>
                  </a:lnTo>
                  <a:lnTo>
                    <a:pt x="14" y="155"/>
                  </a:lnTo>
                  <a:lnTo>
                    <a:pt x="10" y="152"/>
                  </a:lnTo>
                  <a:lnTo>
                    <a:pt x="10" y="144"/>
                  </a:lnTo>
                  <a:lnTo>
                    <a:pt x="14" y="142"/>
                  </a:lnTo>
                  <a:lnTo>
                    <a:pt x="18" y="144"/>
                  </a:lnTo>
                  <a:lnTo>
                    <a:pt x="18" y="138"/>
                  </a:lnTo>
                  <a:lnTo>
                    <a:pt x="33" y="114"/>
                  </a:lnTo>
                  <a:lnTo>
                    <a:pt x="52" y="109"/>
                  </a:lnTo>
                  <a:lnTo>
                    <a:pt x="88" y="73"/>
                  </a:lnTo>
                  <a:lnTo>
                    <a:pt x="99" y="41"/>
                  </a:lnTo>
                  <a:lnTo>
                    <a:pt x="109" y="35"/>
                  </a:lnTo>
                  <a:lnTo>
                    <a:pt x="113" y="18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828" name=""/>
            <p:cNvSpPr/>
            <p:nvPr/>
          </p:nvSpPr>
          <p:spPr>
            <a:xfrm>
              <a:off x="9701280" y="5875200"/>
              <a:ext cx="245880" cy="320760"/>
            </a:xfrm>
            <a:custGeom>
              <a:avLst/>
              <a:gdLst/>
              <a:ahLst/>
              <a:rect l="l" t="t" r="r" b="b"/>
              <a:pathLst>
                <a:path w="155" h="202">
                  <a:moveTo>
                    <a:pt x="113" y="18"/>
                  </a:moveTo>
                  <a:lnTo>
                    <a:pt x="123" y="0"/>
                  </a:lnTo>
                  <a:lnTo>
                    <a:pt x="134" y="24"/>
                  </a:lnTo>
                  <a:lnTo>
                    <a:pt x="148" y="15"/>
                  </a:lnTo>
                  <a:lnTo>
                    <a:pt x="148" y="24"/>
                  </a:lnTo>
                  <a:lnTo>
                    <a:pt x="151" y="18"/>
                  </a:lnTo>
                  <a:lnTo>
                    <a:pt x="155" y="19"/>
                  </a:lnTo>
                  <a:lnTo>
                    <a:pt x="153" y="24"/>
                  </a:lnTo>
                  <a:lnTo>
                    <a:pt x="155" y="41"/>
                  </a:lnTo>
                  <a:lnTo>
                    <a:pt x="139" y="75"/>
                  </a:lnTo>
                  <a:lnTo>
                    <a:pt x="128" y="84"/>
                  </a:lnTo>
                  <a:lnTo>
                    <a:pt x="125" y="101"/>
                  </a:lnTo>
                  <a:lnTo>
                    <a:pt x="132" y="109"/>
                  </a:lnTo>
                  <a:lnTo>
                    <a:pt x="120" y="104"/>
                  </a:lnTo>
                  <a:lnTo>
                    <a:pt x="104" y="116"/>
                  </a:lnTo>
                  <a:lnTo>
                    <a:pt x="99" y="114"/>
                  </a:lnTo>
                  <a:lnTo>
                    <a:pt x="85" y="179"/>
                  </a:lnTo>
                  <a:lnTo>
                    <a:pt x="62" y="198"/>
                  </a:lnTo>
                  <a:lnTo>
                    <a:pt x="49" y="202"/>
                  </a:lnTo>
                  <a:lnTo>
                    <a:pt x="24" y="193"/>
                  </a:lnTo>
                  <a:lnTo>
                    <a:pt x="22" y="185"/>
                  </a:lnTo>
                  <a:lnTo>
                    <a:pt x="3" y="185"/>
                  </a:lnTo>
                  <a:lnTo>
                    <a:pt x="5" y="176"/>
                  </a:lnTo>
                  <a:lnTo>
                    <a:pt x="1" y="182"/>
                  </a:lnTo>
                  <a:lnTo>
                    <a:pt x="3" y="176"/>
                  </a:lnTo>
                  <a:lnTo>
                    <a:pt x="0" y="176"/>
                  </a:lnTo>
                  <a:lnTo>
                    <a:pt x="5" y="169"/>
                  </a:lnTo>
                  <a:lnTo>
                    <a:pt x="8" y="164"/>
                  </a:lnTo>
                  <a:lnTo>
                    <a:pt x="3" y="161"/>
                  </a:lnTo>
                  <a:lnTo>
                    <a:pt x="5" y="155"/>
                  </a:lnTo>
                  <a:lnTo>
                    <a:pt x="14" y="155"/>
                  </a:lnTo>
                  <a:lnTo>
                    <a:pt x="10" y="152"/>
                  </a:lnTo>
                  <a:lnTo>
                    <a:pt x="10" y="144"/>
                  </a:lnTo>
                  <a:lnTo>
                    <a:pt x="14" y="142"/>
                  </a:lnTo>
                  <a:lnTo>
                    <a:pt x="18" y="144"/>
                  </a:lnTo>
                  <a:lnTo>
                    <a:pt x="18" y="138"/>
                  </a:lnTo>
                  <a:lnTo>
                    <a:pt x="33" y="114"/>
                  </a:lnTo>
                  <a:lnTo>
                    <a:pt x="52" y="109"/>
                  </a:lnTo>
                  <a:lnTo>
                    <a:pt x="88" y="73"/>
                  </a:lnTo>
                  <a:lnTo>
                    <a:pt x="99" y="41"/>
                  </a:lnTo>
                  <a:lnTo>
                    <a:pt x="109" y="35"/>
                  </a:lnTo>
                  <a:lnTo>
                    <a:pt x="113" y="18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1829" name=""/>
          <p:cNvSpPr/>
          <p:nvPr/>
        </p:nvSpPr>
        <p:spPr>
          <a:xfrm>
            <a:off x="6900840" y="3851280"/>
            <a:ext cx="68400" cy="144360"/>
          </a:xfrm>
          <a:custGeom>
            <a:avLst/>
            <a:gdLst/>
            <a:ahLst/>
            <a:rect l="l" t="t" r="r" b="b"/>
            <a:pathLst>
              <a:path w="43" h="91">
                <a:moveTo>
                  <a:pt x="9" y="0"/>
                </a:moveTo>
                <a:lnTo>
                  <a:pt x="6" y="3"/>
                </a:lnTo>
                <a:lnTo>
                  <a:pt x="12" y="8"/>
                </a:lnTo>
                <a:lnTo>
                  <a:pt x="9" y="9"/>
                </a:lnTo>
                <a:lnTo>
                  <a:pt x="2" y="41"/>
                </a:lnTo>
                <a:lnTo>
                  <a:pt x="0" y="41"/>
                </a:lnTo>
                <a:lnTo>
                  <a:pt x="2" y="72"/>
                </a:lnTo>
                <a:lnTo>
                  <a:pt x="10" y="90"/>
                </a:lnTo>
                <a:lnTo>
                  <a:pt x="23" y="91"/>
                </a:lnTo>
                <a:lnTo>
                  <a:pt x="43" y="74"/>
                </a:lnTo>
                <a:lnTo>
                  <a:pt x="43" y="53"/>
                </a:lnTo>
                <a:lnTo>
                  <a:pt x="25" y="14"/>
                </a:lnTo>
                <a:lnTo>
                  <a:pt x="12" y="3"/>
                </a:lnTo>
                <a:lnTo>
                  <a:pt x="9" y="0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1830" name=""/>
          <p:cNvGrpSpPr/>
          <p:nvPr/>
        </p:nvGrpSpPr>
        <p:grpSpPr>
          <a:xfrm>
            <a:off x="6900840" y="3851280"/>
            <a:ext cx="68400" cy="144360"/>
            <a:chOff x="6900840" y="3851280"/>
            <a:chExt cx="68400" cy="144360"/>
          </a:xfrm>
        </p:grpSpPr>
        <p:sp>
          <p:nvSpPr>
            <p:cNvPr id="1831" name=""/>
            <p:cNvSpPr/>
            <p:nvPr/>
          </p:nvSpPr>
          <p:spPr>
            <a:xfrm>
              <a:off x="6900840" y="3851280"/>
              <a:ext cx="68400" cy="144360"/>
            </a:xfrm>
            <a:custGeom>
              <a:avLst/>
              <a:gdLst/>
              <a:ahLst/>
              <a:rect l="l" t="t" r="r" b="b"/>
              <a:pathLst>
                <a:path w="43" h="91">
                  <a:moveTo>
                    <a:pt x="9" y="0"/>
                  </a:moveTo>
                  <a:lnTo>
                    <a:pt x="6" y="3"/>
                  </a:lnTo>
                  <a:lnTo>
                    <a:pt x="12" y="8"/>
                  </a:lnTo>
                  <a:lnTo>
                    <a:pt x="9" y="9"/>
                  </a:lnTo>
                  <a:lnTo>
                    <a:pt x="2" y="41"/>
                  </a:lnTo>
                  <a:lnTo>
                    <a:pt x="0" y="41"/>
                  </a:lnTo>
                  <a:lnTo>
                    <a:pt x="2" y="72"/>
                  </a:lnTo>
                  <a:lnTo>
                    <a:pt x="10" y="90"/>
                  </a:lnTo>
                  <a:lnTo>
                    <a:pt x="23" y="91"/>
                  </a:lnTo>
                  <a:lnTo>
                    <a:pt x="43" y="74"/>
                  </a:lnTo>
                  <a:lnTo>
                    <a:pt x="43" y="53"/>
                  </a:lnTo>
                  <a:lnTo>
                    <a:pt x="25" y="14"/>
                  </a:lnTo>
                  <a:lnTo>
                    <a:pt x="12" y="3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832" name=""/>
            <p:cNvSpPr/>
            <p:nvPr/>
          </p:nvSpPr>
          <p:spPr>
            <a:xfrm>
              <a:off x="6900840" y="3851280"/>
              <a:ext cx="68400" cy="144360"/>
            </a:xfrm>
            <a:custGeom>
              <a:avLst/>
              <a:gdLst/>
              <a:ahLst/>
              <a:rect l="l" t="t" r="r" b="b"/>
              <a:pathLst>
                <a:path w="43" h="91">
                  <a:moveTo>
                    <a:pt x="9" y="0"/>
                  </a:moveTo>
                  <a:lnTo>
                    <a:pt x="6" y="3"/>
                  </a:lnTo>
                  <a:lnTo>
                    <a:pt x="12" y="8"/>
                  </a:lnTo>
                  <a:lnTo>
                    <a:pt x="9" y="9"/>
                  </a:lnTo>
                  <a:lnTo>
                    <a:pt x="2" y="41"/>
                  </a:lnTo>
                  <a:lnTo>
                    <a:pt x="0" y="41"/>
                  </a:lnTo>
                  <a:lnTo>
                    <a:pt x="2" y="72"/>
                  </a:lnTo>
                  <a:lnTo>
                    <a:pt x="10" y="90"/>
                  </a:lnTo>
                  <a:lnTo>
                    <a:pt x="23" y="91"/>
                  </a:lnTo>
                  <a:lnTo>
                    <a:pt x="43" y="74"/>
                  </a:lnTo>
                  <a:lnTo>
                    <a:pt x="43" y="53"/>
                  </a:lnTo>
                  <a:lnTo>
                    <a:pt x="25" y="14"/>
                  </a:lnTo>
                  <a:lnTo>
                    <a:pt x="12" y="3"/>
                  </a:lnTo>
                  <a:lnTo>
                    <a:pt x="9" y="0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1833" name=""/>
          <p:cNvSpPr/>
          <p:nvPr/>
        </p:nvSpPr>
        <p:spPr>
          <a:xfrm>
            <a:off x="1425600" y="284040"/>
            <a:ext cx="930240" cy="970200"/>
          </a:xfrm>
          <a:custGeom>
            <a:avLst/>
            <a:gdLst/>
            <a:ahLst/>
            <a:rect l="l" t="t" r="r" b="b"/>
            <a:pathLst>
              <a:path w="586" h="611">
                <a:moveTo>
                  <a:pt x="457" y="553"/>
                </a:moveTo>
                <a:lnTo>
                  <a:pt x="436" y="524"/>
                </a:lnTo>
                <a:lnTo>
                  <a:pt x="433" y="515"/>
                </a:lnTo>
                <a:lnTo>
                  <a:pt x="436" y="513"/>
                </a:lnTo>
                <a:lnTo>
                  <a:pt x="450" y="529"/>
                </a:lnTo>
                <a:lnTo>
                  <a:pt x="457" y="524"/>
                </a:lnTo>
                <a:lnTo>
                  <a:pt x="476" y="551"/>
                </a:lnTo>
                <a:lnTo>
                  <a:pt x="501" y="556"/>
                </a:lnTo>
                <a:lnTo>
                  <a:pt x="516" y="578"/>
                </a:lnTo>
                <a:lnTo>
                  <a:pt x="518" y="575"/>
                </a:lnTo>
                <a:lnTo>
                  <a:pt x="511" y="561"/>
                </a:lnTo>
                <a:lnTo>
                  <a:pt x="522" y="564"/>
                </a:lnTo>
                <a:lnTo>
                  <a:pt x="520" y="551"/>
                </a:lnTo>
                <a:lnTo>
                  <a:pt x="511" y="539"/>
                </a:lnTo>
                <a:lnTo>
                  <a:pt x="511" y="529"/>
                </a:lnTo>
                <a:lnTo>
                  <a:pt x="522" y="539"/>
                </a:lnTo>
                <a:lnTo>
                  <a:pt x="523" y="515"/>
                </a:lnTo>
                <a:lnTo>
                  <a:pt x="520" y="501"/>
                </a:lnTo>
                <a:lnTo>
                  <a:pt x="507" y="493"/>
                </a:lnTo>
                <a:lnTo>
                  <a:pt x="511" y="469"/>
                </a:lnTo>
                <a:lnTo>
                  <a:pt x="505" y="463"/>
                </a:lnTo>
                <a:lnTo>
                  <a:pt x="499" y="467"/>
                </a:lnTo>
                <a:lnTo>
                  <a:pt x="497" y="455"/>
                </a:lnTo>
                <a:lnTo>
                  <a:pt x="485" y="458"/>
                </a:lnTo>
                <a:lnTo>
                  <a:pt x="488" y="450"/>
                </a:lnTo>
                <a:lnTo>
                  <a:pt x="478" y="450"/>
                </a:lnTo>
                <a:lnTo>
                  <a:pt x="476" y="458"/>
                </a:lnTo>
                <a:lnTo>
                  <a:pt x="471" y="436"/>
                </a:lnTo>
                <a:lnTo>
                  <a:pt x="466" y="433"/>
                </a:lnTo>
                <a:lnTo>
                  <a:pt x="466" y="412"/>
                </a:lnTo>
                <a:lnTo>
                  <a:pt x="452" y="412"/>
                </a:lnTo>
                <a:lnTo>
                  <a:pt x="453" y="395"/>
                </a:lnTo>
                <a:lnTo>
                  <a:pt x="468" y="392"/>
                </a:lnTo>
                <a:lnTo>
                  <a:pt x="447" y="366"/>
                </a:lnTo>
                <a:lnTo>
                  <a:pt x="455" y="360"/>
                </a:lnTo>
                <a:lnTo>
                  <a:pt x="466" y="371"/>
                </a:lnTo>
                <a:lnTo>
                  <a:pt x="462" y="359"/>
                </a:lnTo>
                <a:lnTo>
                  <a:pt x="474" y="359"/>
                </a:lnTo>
                <a:lnTo>
                  <a:pt x="472" y="371"/>
                </a:lnTo>
                <a:lnTo>
                  <a:pt x="493" y="382"/>
                </a:lnTo>
                <a:lnTo>
                  <a:pt x="495" y="392"/>
                </a:lnTo>
                <a:lnTo>
                  <a:pt x="505" y="390"/>
                </a:lnTo>
                <a:lnTo>
                  <a:pt x="505" y="406"/>
                </a:lnTo>
                <a:lnTo>
                  <a:pt x="513" y="423"/>
                </a:lnTo>
                <a:lnTo>
                  <a:pt x="518" y="419"/>
                </a:lnTo>
                <a:lnTo>
                  <a:pt x="518" y="431"/>
                </a:lnTo>
                <a:lnTo>
                  <a:pt x="522" y="436"/>
                </a:lnTo>
                <a:lnTo>
                  <a:pt x="528" y="433"/>
                </a:lnTo>
                <a:lnTo>
                  <a:pt x="540" y="452"/>
                </a:lnTo>
                <a:lnTo>
                  <a:pt x="549" y="428"/>
                </a:lnTo>
                <a:lnTo>
                  <a:pt x="544" y="404"/>
                </a:lnTo>
                <a:lnTo>
                  <a:pt x="559" y="414"/>
                </a:lnTo>
                <a:lnTo>
                  <a:pt x="565" y="392"/>
                </a:lnTo>
                <a:lnTo>
                  <a:pt x="572" y="387"/>
                </a:lnTo>
                <a:lnTo>
                  <a:pt x="561" y="385"/>
                </a:lnTo>
                <a:lnTo>
                  <a:pt x="567" y="373"/>
                </a:lnTo>
                <a:lnTo>
                  <a:pt x="561" y="371"/>
                </a:lnTo>
                <a:lnTo>
                  <a:pt x="579" y="376"/>
                </a:lnTo>
                <a:lnTo>
                  <a:pt x="582" y="371"/>
                </a:lnTo>
                <a:lnTo>
                  <a:pt x="577" y="366"/>
                </a:lnTo>
                <a:lnTo>
                  <a:pt x="586" y="354"/>
                </a:lnTo>
                <a:lnTo>
                  <a:pt x="570" y="332"/>
                </a:lnTo>
                <a:lnTo>
                  <a:pt x="546" y="337"/>
                </a:lnTo>
                <a:lnTo>
                  <a:pt x="553" y="313"/>
                </a:lnTo>
                <a:lnTo>
                  <a:pt x="528" y="318"/>
                </a:lnTo>
                <a:lnTo>
                  <a:pt x="534" y="308"/>
                </a:lnTo>
                <a:lnTo>
                  <a:pt x="522" y="284"/>
                </a:lnTo>
                <a:lnTo>
                  <a:pt x="509" y="279"/>
                </a:lnTo>
                <a:lnTo>
                  <a:pt x="511" y="267"/>
                </a:lnTo>
                <a:lnTo>
                  <a:pt x="493" y="277"/>
                </a:lnTo>
                <a:lnTo>
                  <a:pt x="487" y="270"/>
                </a:lnTo>
                <a:lnTo>
                  <a:pt x="490" y="262"/>
                </a:lnTo>
                <a:lnTo>
                  <a:pt x="487" y="256"/>
                </a:lnTo>
                <a:lnTo>
                  <a:pt x="474" y="256"/>
                </a:lnTo>
                <a:lnTo>
                  <a:pt x="476" y="245"/>
                </a:lnTo>
                <a:lnTo>
                  <a:pt x="443" y="231"/>
                </a:lnTo>
                <a:lnTo>
                  <a:pt x="455" y="226"/>
                </a:lnTo>
                <a:lnTo>
                  <a:pt x="447" y="212"/>
                </a:lnTo>
                <a:lnTo>
                  <a:pt x="455" y="205"/>
                </a:lnTo>
                <a:lnTo>
                  <a:pt x="439" y="193"/>
                </a:lnTo>
                <a:lnTo>
                  <a:pt x="480" y="188"/>
                </a:lnTo>
                <a:lnTo>
                  <a:pt x="433" y="169"/>
                </a:lnTo>
                <a:lnTo>
                  <a:pt x="466" y="157"/>
                </a:lnTo>
                <a:lnTo>
                  <a:pt x="471" y="150"/>
                </a:lnTo>
                <a:lnTo>
                  <a:pt x="466" y="142"/>
                </a:lnTo>
                <a:lnTo>
                  <a:pt x="447" y="118"/>
                </a:lnTo>
                <a:lnTo>
                  <a:pt x="445" y="130"/>
                </a:lnTo>
                <a:lnTo>
                  <a:pt x="429" y="139"/>
                </a:lnTo>
                <a:lnTo>
                  <a:pt x="436" y="125"/>
                </a:lnTo>
                <a:lnTo>
                  <a:pt x="417" y="128"/>
                </a:lnTo>
                <a:lnTo>
                  <a:pt x="439" y="111"/>
                </a:lnTo>
                <a:lnTo>
                  <a:pt x="441" y="96"/>
                </a:lnTo>
                <a:lnTo>
                  <a:pt x="418" y="84"/>
                </a:lnTo>
                <a:lnTo>
                  <a:pt x="401" y="104"/>
                </a:lnTo>
                <a:lnTo>
                  <a:pt x="412" y="79"/>
                </a:lnTo>
                <a:lnTo>
                  <a:pt x="391" y="92"/>
                </a:lnTo>
                <a:lnTo>
                  <a:pt x="398" y="73"/>
                </a:lnTo>
                <a:lnTo>
                  <a:pt x="398" y="63"/>
                </a:lnTo>
                <a:lnTo>
                  <a:pt x="366" y="63"/>
                </a:lnTo>
                <a:lnTo>
                  <a:pt x="385" y="55"/>
                </a:lnTo>
                <a:lnTo>
                  <a:pt x="387" y="51"/>
                </a:lnTo>
                <a:lnTo>
                  <a:pt x="382" y="32"/>
                </a:lnTo>
                <a:lnTo>
                  <a:pt x="356" y="14"/>
                </a:lnTo>
                <a:lnTo>
                  <a:pt x="350" y="27"/>
                </a:lnTo>
                <a:lnTo>
                  <a:pt x="342" y="27"/>
                </a:lnTo>
                <a:lnTo>
                  <a:pt x="342" y="43"/>
                </a:lnTo>
                <a:lnTo>
                  <a:pt x="335" y="35"/>
                </a:lnTo>
                <a:lnTo>
                  <a:pt x="335" y="27"/>
                </a:lnTo>
                <a:lnTo>
                  <a:pt x="328" y="35"/>
                </a:lnTo>
                <a:lnTo>
                  <a:pt x="338" y="8"/>
                </a:lnTo>
                <a:lnTo>
                  <a:pt x="307" y="17"/>
                </a:lnTo>
                <a:lnTo>
                  <a:pt x="321" y="3"/>
                </a:lnTo>
                <a:lnTo>
                  <a:pt x="321" y="0"/>
                </a:lnTo>
                <a:lnTo>
                  <a:pt x="87" y="0"/>
                </a:lnTo>
                <a:lnTo>
                  <a:pt x="96" y="14"/>
                </a:lnTo>
                <a:lnTo>
                  <a:pt x="108" y="19"/>
                </a:lnTo>
                <a:lnTo>
                  <a:pt x="106" y="63"/>
                </a:lnTo>
                <a:lnTo>
                  <a:pt x="104" y="70"/>
                </a:lnTo>
                <a:lnTo>
                  <a:pt x="102" y="55"/>
                </a:lnTo>
                <a:lnTo>
                  <a:pt x="69" y="65"/>
                </a:lnTo>
                <a:lnTo>
                  <a:pt x="104" y="46"/>
                </a:lnTo>
                <a:lnTo>
                  <a:pt x="77" y="0"/>
                </a:lnTo>
                <a:lnTo>
                  <a:pt x="0" y="0"/>
                </a:lnTo>
                <a:lnTo>
                  <a:pt x="4" y="10"/>
                </a:lnTo>
                <a:lnTo>
                  <a:pt x="0" y="35"/>
                </a:lnTo>
                <a:lnTo>
                  <a:pt x="58" y="68"/>
                </a:lnTo>
                <a:lnTo>
                  <a:pt x="13" y="63"/>
                </a:lnTo>
                <a:lnTo>
                  <a:pt x="15" y="68"/>
                </a:lnTo>
                <a:lnTo>
                  <a:pt x="13" y="75"/>
                </a:lnTo>
                <a:lnTo>
                  <a:pt x="37" y="116"/>
                </a:lnTo>
                <a:lnTo>
                  <a:pt x="60" y="118"/>
                </a:lnTo>
                <a:lnTo>
                  <a:pt x="70" y="106"/>
                </a:lnTo>
                <a:lnTo>
                  <a:pt x="73" y="118"/>
                </a:lnTo>
                <a:lnTo>
                  <a:pt x="84" y="135"/>
                </a:lnTo>
                <a:lnTo>
                  <a:pt x="141" y="137"/>
                </a:lnTo>
                <a:lnTo>
                  <a:pt x="166" y="152"/>
                </a:lnTo>
                <a:lnTo>
                  <a:pt x="173" y="139"/>
                </a:lnTo>
                <a:lnTo>
                  <a:pt x="183" y="155"/>
                </a:lnTo>
                <a:lnTo>
                  <a:pt x="187" y="155"/>
                </a:lnTo>
                <a:lnTo>
                  <a:pt x="185" y="150"/>
                </a:lnTo>
                <a:lnTo>
                  <a:pt x="173" y="128"/>
                </a:lnTo>
                <a:lnTo>
                  <a:pt x="208" y="139"/>
                </a:lnTo>
                <a:lnTo>
                  <a:pt x="211" y="150"/>
                </a:lnTo>
                <a:lnTo>
                  <a:pt x="228" y="144"/>
                </a:lnTo>
                <a:lnTo>
                  <a:pt x="232" y="139"/>
                </a:lnTo>
                <a:lnTo>
                  <a:pt x="224" y="116"/>
                </a:lnTo>
                <a:lnTo>
                  <a:pt x="215" y="111"/>
                </a:lnTo>
                <a:lnTo>
                  <a:pt x="230" y="111"/>
                </a:lnTo>
                <a:lnTo>
                  <a:pt x="243" y="125"/>
                </a:lnTo>
                <a:lnTo>
                  <a:pt x="253" y="123"/>
                </a:lnTo>
                <a:lnTo>
                  <a:pt x="255" y="150"/>
                </a:lnTo>
                <a:lnTo>
                  <a:pt x="269" y="150"/>
                </a:lnTo>
                <a:lnTo>
                  <a:pt x="269" y="159"/>
                </a:lnTo>
                <a:lnTo>
                  <a:pt x="265" y="164"/>
                </a:lnTo>
                <a:lnTo>
                  <a:pt x="292" y="188"/>
                </a:lnTo>
                <a:lnTo>
                  <a:pt x="295" y="197"/>
                </a:lnTo>
                <a:lnTo>
                  <a:pt x="286" y="205"/>
                </a:lnTo>
                <a:lnTo>
                  <a:pt x="274" y="202"/>
                </a:lnTo>
                <a:lnTo>
                  <a:pt x="276" y="226"/>
                </a:lnTo>
                <a:lnTo>
                  <a:pt x="296" y="210"/>
                </a:lnTo>
                <a:lnTo>
                  <a:pt x="311" y="207"/>
                </a:lnTo>
                <a:lnTo>
                  <a:pt x="311" y="217"/>
                </a:lnTo>
                <a:lnTo>
                  <a:pt x="323" y="236"/>
                </a:lnTo>
                <a:lnTo>
                  <a:pt x="323" y="224"/>
                </a:lnTo>
                <a:lnTo>
                  <a:pt x="331" y="226"/>
                </a:lnTo>
                <a:lnTo>
                  <a:pt x="331" y="248"/>
                </a:lnTo>
                <a:lnTo>
                  <a:pt x="349" y="259"/>
                </a:lnTo>
                <a:lnTo>
                  <a:pt x="363" y="313"/>
                </a:lnTo>
                <a:lnTo>
                  <a:pt x="350" y="332"/>
                </a:lnTo>
                <a:lnTo>
                  <a:pt x="349" y="346"/>
                </a:lnTo>
                <a:lnTo>
                  <a:pt x="319" y="381"/>
                </a:lnTo>
                <a:lnTo>
                  <a:pt x="338" y="412"/>
                </a:lnTo>
                <a:lnTo>
                  <a:pt x="338" y="422"/>
                </a:lnTo>
                <a:lnTo>
                  <a:pt x="325" y="417"/>
                </a:lnTo>
                <a:lnTo>
                  <a:pt x="300" y="431"/>
                </a:lnTo>
                <a:lnTo>
                  <a:pt x="259" y="422"/>
                </a:lnTo>
                <a:lnTo>
                  <a:pt x="263" y="426"/>
                </a:lnTo>
                <a:lnTo>
                  <a:pt x="259" y="426"/>
                </a:lnTo>
                <a:lnTo>
                  <a:pt x="259" y="436"/>
                </a:lnTo>
                <a:lnTo>
                  <a:pt x="248" y="445"/>
                </a:lnTo>
                <a:lnTo>
                  <a:pt x="244" y="464"/>
                </a:lnTo>
                <a:lnTo>
                  <a:pt x="253" y="479"/>
                </a:lnTo>
                <a:lnTo>
                  <a:pt x="274" y="488"/>
                </a:lnTo>
                <a:lnTo>
                  <a:pt x="290" y="479"/>
                </a:lnTo>
                <a:lnTo>
                  <a:pt x="290" y="472"/>
                </a:lnTo>
                <a:lnTo>
                  <a:pt x="295" y="467"/>
                </a:lnTo>
                <a:lnTo>
                  <a:pt x="314" y="479"/>
                </a:lnTo>
                <a:lnTo>
                  <a:pt x="317" y="474"/>
                </a:lnTo>
                <a:lnTo>
                  <a:pt x="309" y="458"/>
                </a:lnTo>
                <a:lnTo>
                  <a:pt x="314" y="452"/>
                </a:lnTo>
                <a:lnTo>
                  <a:pt x="317" y="464"/>
                </a:lnTo>
                <a:lnTo>
                  <a:pt x="338" y="467"/>
                </a:lnTo>
                <a:lnTo>
                  <a:pt x="350" y="504"/>
                </a:lnTo>
                <a:lnTo>
                  <a:pt x="383" y="523"/>
                </a:lnTo>
                <a:lnTo>
                  <a:pt x="371" y="532"/>
                </a:lnTo>
                <a:lnTo>
                  <a:pt x="366" y="524"/>
                </a:lnTo>
                <a:lnTo>
                  <a:pt x="383" y="553"/>
                </a:lnTo>
                <a:lnTo>
                  <a:pt x="403" y="565"/>
                </a:lnTo>
                <a:lnTo>
                  <a:pt x="412" y="559"/>
                </a:lnTo>
                <a:lnTo>
                  <a:pt x="414" y="568"/>
                </a:lnTo>
                <a:lnTo>
                  <a:pt x="422" y="564"/>
                </a:lnTo>
                <a:lnTo>
                  <a:pt x="429" y="584"/>
                </a:lnTo>
                <a:lnTo>
                  <a:pt x="435" y="580"/>
                </a:lnTo>
                <a:lnTo>
                  <a:pt x="439" y="592"/>
                </a:lnTo>
                <a:lnTo>
                  <a:pt x="464" y="605"/>
                </a:lnTo>
                <a:lnTo>
                  <a:pt x="474" y="599"/>
                </a:lnTo>
                <a:lnTo>
                  <a:pt x="485" y="611"/>
                </a:lnTo>
                <a:lnTo>
                  <a:pt x="490" y="611"/>
                </a:lnTo>
                <a:lnTo>
                  <a:pt x="488" y="587"/>
                </a:lnTo>
                <a:lnTo>
                  <a:pt x="457" y="553"/>
                </a:lnTo>
                <a:close/>
              </a:path>
            </a:pathLst>
          </a:custGeom>
          <a:solidFill>
            <a:srgbClr val="00f008"/>
          </a:solidFill>
          <a:ln w="9360">
            <a:solidFill>
              <a:srgbClr val="00f008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1834" name=""/>
          <p:cNvGrpSpPr/>
          <p:nvPr/>
        </p:nvGrpSpPr>
        <p:grpSpPr>
          <a:xfrm>
            <a:off x="1425600" y="284040"/>
            <a:ext cx="930240" cy="970200"/>
            <a:chOff x="1425600" y="284040"/>
            <a:chExt cx="930240" cy="970200"/>
          </a:xfrm>
        </p:grpSpPr>
        <p:sp>
          <p:nvSpPr>
            <p:cNvPr id="1835" name=""/>
            <p:cNvSpPr/>
            <p:nvPr/>
          </p:nvSpPr>
          <p:spPr>
            <a:xfrm>
              <a:off x="1425600" y="284040"/>
              <a:ext cx="930240" cy="970200"/>
            </a:xfrm>
            <a:custGeom>
              <a:avLst/>
              <a:gdLst/>
              <a:ahLst/>
              <a:rect l="l" t="t" r="r" b="b"/>
              <a:pathLst>
                <a:path w="586" h="611">
                  <a:moveTo>
                    <a:pt x="457" y="553"/>
                  </a:moveTo>
                  <a:lnTo>
                    <a:pt x="436" y="524"/>
                  </a:lnTo>
                  <a:lnTo>
                    <a:pt x="433" y="515"/>
                  </a:lnTo>
                  <a:lnTo>
                    <a:pt x="436" y="513"/>
                  </a:lnTo>
                  <a:lnTo>
                    <a:pt x="450" y="529"/>
                  </a:lnTo>
                  <a:lnTo>
                    <a:pt x="457" y="524"/>
                  </a:lnTo>
                  <a:lnTo>
                    <a:pt x="476" y="551"/>
                  </a:lnTo>
                  <a:lnTo>
                    <a:pt x="501" y="556"/>
                  </a:lnTo>
                  <a:lnTo>
                    <a:pt x="516" y="578"/>
                  </a:lnTo>
                  <a:lnTo>
                    <a:pt x="518" y="575"/>
                  </a:lnTo>
                  <a:lnTo>
                    <a:pt x="511" y="561"/>
                  </a:lnTo>
                  <a:lnTo>
                    <a:pt x="522" y="564"/>
                  </a:lnTo>
                  <a:lnTo>
                    <a:pt x="520" y="551"/>
                  </a:lnTo>
                  <a:lnTo>
                    <a:pt x="511" y="539"/>
                  </a:lnTo>
                  <a:lnTo>
                    <a:pt x="511" y="529"/>
                  </a:lnTo>
                  <a:lnTo>
                    <a:pt x="522" y="539"/>
                  </a:lnTo>
                  <a:lnTo>
                    <a:pt x="523" y="515"/>
                  </a:lnTo>
                  <a:lnTo>
                    <a:pt x="520" y="501"/>
                  </a:lnTo>
                  <a:lnTo>
                    <a:pt x="507" y="493"/>
                  </a:lnTo>
                  <a:lnTo>
                    <a:pt x="511" y="469"/>
                  </a:lnTo>
                  <a:lnTo>
                    <a:pt x="505" y="463"/>
                  </a:lnTo>
                  <a:lnTo>
                    <a:pt x="499" y="467"/>
                  </a:lnTo>
                  <a:lnTo>
                    <a:pt x="497" y="455"/>
                  </a:lnTo>
                  <a:lnTo>
                    <a:pt x="485" y="458"/>
                  </a:lnTo>
                  <a:lnTo>
                    <a:pt x="488" y="450"/>
                  </a:lnTo>
                  <a:lnTo>
                    <a:pt x="478" y="450"/>
                  </a:lnTo>
                  <a:lnTo>
                    <a:pt x="476" y="458"/>
                  </a:lnTo>
                  <a:lnTo>
                    <a:pt x="471" y="436"/>
                  </a:lnTo>
                  <a:lnTo>
                    <a:pt x="466" y="433"/>
                  </a:lnTo>
                  <a:lnTo>
                    <a:pt x="466" y="412"/>
                  </a:lnTo>
                  <a:lnTo>
                    <a:pt x="452" y="412"/>
                  </a:lnTo>
                  <a:lnTo>
                    <a:pt x="453" y="395"/>
                  </a:lnTo>
                  <a:lnTo>
                    <a:pt x="468" y="392"/>
                  </a:lnTo>
                  <a:lnTo>
                    <a:pt x="447" y="366"/>
                  </a:lnTo>
                  <a:lnTo>
                    <a:pt x="455" y="360"/>
                  </a:lnTo>
                  <a:lnTo>
                    <a:pt x="466" y="371"/>
                  </a:lnTo>
                  <a:lnTo>
                    <a:pt x="462" y="359"/>
                  </a:lnTo>
                  <a:lnTo>
                    <a:pt x="474" y="359"/>
                  </a:lnTo>
                  <a:lnTo>
                    <a:pt x="472" y="371"/>
                  </a:lnTo>
                  <a:lnTo>
                    <a:pt x="493" y="382"/>
                  </a:lnTo>
                  <a:lnTo>
                    <a:pt x="495" y="392"/>
                  </a:lnTo>
                  <a:lnTo>
                    <a:pt x="505" y="390"/>
                  </a:lnTo>
                  <a:lnTo>
                    <a:pt x="505" y="406"/>
                  </a:lnTo>
                  <a:lnTo>
                    <a:pt x="513" y="423"/>
                  </a:lnTo>
                  <a:lnTo>
                    <a:pt x="518" y="419"/>
                  </a:lnTo>
                  <a:lnTo>
                    <a:pt x="518" y="431"/>
                  </a:lnTo>
                  <a:lnTo>
                    <a:pt x="522" y="436"/>
                  </a:lnTo>
                  <a:lnTo>
                    <a:pt x="528" y="433"/>
                  </a:lnTo>
                  <a:lnTo>
                    <a:pt x="540" y="452"/>
                  </a:lnTo>
                  <a:lnTo>
                    <a:pt x="549" y="428"/>
                  </a:lnTo>
                  <a:lnTo>
                    <a:pt x="544" y="404"/>
                  </a:lnTo>
                  <a:lnTo>
                    <a:pt x="559" y="414"/>
                  </a:lnTo>
                  <a:lnTo>
                    <a:pt x="565" y="392"/>
                  </a:lnTo>
                  <a:lnTo>
                    <a:pt x="572" y="387"/>
                  </a:lnTo>
                  <a:lnTo>
                    <a:pt x="561" y="385"/>
                  </a:lnTo>
                  <a:lnTo>
                    <a:pt x="567" y="373"/>
                  </a:lnTo>
                  <a:lnTo>
                    <a:pt x="561" y="371"/>
                  </a:lnTo>
                  <a:lnTo>
                    <a:pt x="579" y="376"/>
                  </a:lnTo>
                  <a:lnTo>
                    <a:pt x="582" y="371"/>
                  </a:lnTo>
                  <a:lnTo>
                    <a:pt x="577" y="366"/>
                  </a:lnTo>
                  <a:lnTo>
                    <a:pt x="586" y="354"/>
                  </a:lnTo>
                  <a:lnTo>
                    <a:pt x="570" y="332"/>
                  </a:lnTo>
                  <a:lnTo>
                    <a:pt x="546" y="337"/>
                  </a:lnTo>
                  <a:lnTo>
                    <a:pt x="553" y="313"/>
                  </a:lnTo>
                  <a:lnTo>
                    <a:pt x="528" y="318"/>
                  </a:lnTo>
                  <a:lnTo>
                    <a:pt x="534" y="308"/>
                  </a:lnTo>
                  <a:lnTo>
                    <a:pt x="522" y="284"/>
                  </a:lnTo>
                  <a:lnTo>
                    <a:pt x="509" y="279"/>
                  </a:lnTo>
                  <a:lnTo>
                    <a:pt x="511" y="267"/>
                  </a:lnTo>
                  <a:lnTo>
                    <a:pt x="493" y="277"/>
                  </a:lnTo>
                  <a:lnTo>
                    <a:pt x="487" y="270"/>
                  </a:lnTo>
                  <a:lnTo>
                    <a:pt x="490" y="262"/>
                  </a:lnTo>
                  <a:lnTo>
                    <a:pt x="487" y="256"/>
                  </a:lnTo>
                  <a:lnTo>
                    <a:pt x="474" y="256"/>
                  </a:lnTo>
                  <a:lnTo>
                    <a:pt x="476" y="245"/>
                  </a:lnTo>
                  <a:lnTo>
                    <a:pt x="443" y="231"/>
                  </a:lnTo>
                  <a:lnTo>
                    <a:pt x="455" y="226"/>
                  </a:lnTo>
                  <a:lnTo>
                    <a:pt x="447" y="212"/>
                  </a:lnTo>
                  <a:lnTo>
                    <a:pt x="455" y="205"/>
                  </a:lnTo>
                  <a:lnTo>
                    <a:pt x="439" y="193"/>
                  </a:lnTo>
                  <a:lnTo>
                    <a:pt x="480" y="188"/>
                  </a:lnTo>
                  <a:lnTo>
                    <a:pt x="433" y="169"/>
                  </a:lnTo>
                  <a:lnTo>
                    <a:pt x="466" y="157"/>
                  </a:lnTo>
                  <a:lnTo>
                    <a:pt x="471" y="150"/>
                  </a:lnTo>
                  <a:lnTo>
                    <a:pt x="466" y="142"/>
                  </a:lnTo>
                  <a:lnTo>
                    <a:pt x="447" y="118"/>
                  </a:lnTo>
                  <a:lnTo>
                    <a:pt x="445" y="130"/>
                  </a:lnTo>
                  <a:lnTo>
                    <a:pt x="429" y="139"/>
                  </a:lnTo>
                  <a:lnTo>
                    <a:pt x="436" y="125"/>
                  </a:lnTo>
                  <a:lnTo>
                    <a:pt x="417" y="128"/>
                  </a:lnTo>
                  <a:lnTo>
                    <a:pt x="439" y="111"/>
                  </a:lnTo>
                  <a:lnTo>
                    <a:pt x="441" y="96"/>
                  </a:lnTo>
                  <a:lnTo>
                    <a:pt x="418" y="84"/>
                  </a:lnTo>
                  <a:lnTo>
                    <a:pt x="401" y="104"/>
                  </a:lnTo>
                  <a:lnTo>
                    <a:pt x="412" y="79"/>
                  </a:lnTo>
                  <a:lnTo>
                    <a:pt x="391" y="92"/>
                  </a:lnTo>
                  <a:lnTo>
                    <a:pt x="398" y="73"/>
                  </a:lnTo>
                  <a:lnTo>
                    <a:pt x="398" y="63"/>
                  </a:lnTo>
                  <a:lnTo>
                    <a:pt x="366" y="63"/>
                  </a:lnTo>
                  <a:lnTo>
                    <a:pt x="385" y="55"/>
                  </a:lnTo>
                  <a:lnTo>
                    <a:pt x="387" y="51"/>
                  </a:lnTo>
                  <a:lnTo>
                    <a:pt x="382" y="32"/>
                  </a:lnTo>
                  <a:lnTo>
                    <a:pt x="356" y="14"/>
                  </a:lnTo>
                  <a:lnTo>
                    <a:pt x="350" y="27"/>
                  </a:lnTo>
                  <a:lnTo>
                    <a:pt x="342" y="27"/>
                  </a:lnTo>
                  <a:lnTo>
                    <a:pt x="342" y="43"/>
                  </a:lnTo>
                  <a:lnTo>
                    <a:pt x="335" y="35"/>
                  </a:lnTo>
                  <a:lnTo>
                    <a:pt x="335" y="27"/>
                  </a:lnTo>
                  <a:lnTo>
                    <a:pt x="328" y="35"/>
                  </a:lnTo>
                  <a:lnTo>
                    <a:pt x="338" y="8"/>
                  </a:lnTo>
                  <a:lnTo>
                    <a:pt x="307" y="17"/>
                  </a:lnTo>
                  <a:lnTo>
                    <a:pt x="321" y="3"/>
                  </a:lnTo>
                  <a:lnTo>
                    <a:pt x="321" y="0"/>
                  </a:lnTo>
                  <a:lnTo>
                    <a:pt x="87" y="0"/>
                  </a:lnTo>
                  <a:lnTo>
                    <a:pt x="96" y="14"/>
                  </a:lnTo>
                  <a:lnTo>
                    <a:pt x="108" y="19"/>
                  </a:lnTo>
                  <a:lnTo>
                    <a:pt x="106" y="63"/>
                  </a:lnTo>
                  <a:lnTo>
                    <a:pt x="104" y="70"/>
                  </a:lnTo>
                  <a:lnTo>
                    <a:pt x="102" y="55"/>
                  </a:lnTo>
                  <a:lnTo>
                    <a:pt x="69" y="65"/>
                  </a:lnTo>
                  <a:lnTo>
                    <a:pt x="104" y="46"/>
                  </a:lnTo>
                  <a:lnTo>
                    <a:pt x="77" y="0"/>
                  </a:lnTo>
                  <a:lnTo>
                    <a:pt x="0" y="0"/>
                  </a:lnTo>
                  <a:lnTo>
                    <a:pt x="4" y="10"/>
                  </a:lnTo>
                  <a:lnTo>
                    <a:pt x="0" y="35"/>
                  </a:lnTo>
                  <a:lnTo>
                    <a:pt x="58" y="68"/>
                  </a:lnTo>
                  <a:lnTo>
                    <a:pt x="13" y="63"/>
                  </a:lnTo>
                  <a:lnTo>
                    <a:pt x="15" y="68"/>
                  </a:lnTo>
                  <a:lnTo>
                    <a:pt x="13" y="75"/>
                  </a:lnTo>
                  <a:lnTo>
                    <a:pt x="37" y="116"/>
                  </a:lnTo>
                  <a:lnTo>
                    <a:pt x="60" y="118"/>
                  </a:lnTo>
                  <a:lnTo>
                    <a:pt x="70" y="106"/>
                  </a:lnTo>
                  <a:lnTo>
                    <a:pt x="73" y="118"/>
                  </a:lnTo>
                  <a:lnTo>
                    <a:pt x="84" y="135"/>
                  </a:lnTo>
                  <a:lnTo>
                    <a:pt x="141" y="137"/>
                  </a:lnTo>
                  <a:lnTo>
                    <a:pt x="166" y="152"/>
                  </a:lnTo>
                  <a:lnTo>
                    <a:pt x="173" y="139"/>
                  </a:lnTo>
                  <a:lnTo>
                    <a:pt x="183" y="155"/>
                  </a:lnTo>
                  <a:lnTo>
                    <a:pt x="187" y="155"/>
                  </a:lnTo>
                  <a:lnTo>
                    <a:pt x="185" y="150"/>
                  </a:lnTo>
                  <a:lnTo>
                    <a:pt x="173" y="128"/>
                  </a:lnTo>
                  <a:lnTo>
                    <a:pt x="208" y="139"/>
                  </a:lnTo>
                  <a:lnTo>
                    <a:pt x="211" y="150"/>
                  </a:lnTo>
                  <a:lnTo>
                    <a:pt x="228" y="144"/>
                  </a:lnTo>
                  <a:lnTo>
                    <a:pt x="232" y="139"/>
                  </a:lnTo>
                  <a:lnTo>
                    <a:pt x="224" y="116"/>
                  </a:lnTo>
                  <a:lnTo>
                    <a:pt x="215" y="111"/>
                  </a:lnTo>
                  <a:lnTo>
                    <a:pt x="230" y="111"/>
                  </a:lnTo>
                  <a:lnTo>
                    <a:pt x="243" y="125"/>
                  </a:lnTo>
                  <a:lnTo>
                    <a:pt x="253" y="123"/>
                  </a:lnTo>
                  <a:lnTo>
                    <a:pt x="255" y="150"/>
                  </a:lnTo>
                  <a:lnTo>
                    <a:pt x="269" y="150"/>
                  </a:lnTo>
                  <a:lnTo>
                    <a:pt x="269" y="159"/>
                  </a:lnTo>
                  <a:lnTo>
                    <a:pt x="265" y="164"/>
                  </a:lnTo>
                  <a:lnTo>
                    <a:pt x="292" y="188"/>
                  </a:lnTo>
                  <a:lnTo>
                    <a:pt x="295" y="197"/>
                  </a:lnTo>
                  <a:lnTo>
                    <a:pt x="286" y="205"/>
                  </a:lnTo>
                  <a:lnTo>
                    <a:pt x="274" y="202"/>
                  </a:lnTo>
                  <a:lnTo>
                    <a:pt x="276" y="226"/>
                  </a:lnTo>
                  <a:lnTo>
                    <a:pt x="296" y="210"/>
                  </a:lnTo>
                  <a:lnTo>
                    <a:pt x="311" y="207"/>
                  </a:lnTo>
                  <a:lnTo>
                    <a:pt x="311" y="217"/>
                  </a:lnTo>
                  <a:lnTo>
                    <a:pt x="323" y="236"/>
                  </a:lnTo>
                  <a:lnTo>
                    <a:pt x="323" y="224"/>
                  </a:lnTo>
                  <a:lnTo>
                    <a:pt x="331" y="226"/>
                  </a:lnTo>
                  <a:lnTo>
                    <a:pt x="331" y="248"/>
                  </a:lnTo>
                  <a:lnTo>
                    <a:pt x="349" y="259"/>
                  </a:lnTo>
                  <a:lnTo>
                    <a:pt x="363" y="313"/>
                  </a:lnTo>
                  <a:lnTo>
                    <a:pt x="350" y="332"/>
                  </a:lnTo>
                  <a:lnTo>
                    <a:pt x="349" y="346"/>
                  </a:lnTo>
                  <a:lnTo>
                    <a:pt x="319" y="381"/>
                  </a:lnTo>
                  <a:lnTo>
                    <a:pt x="338" y="412"/>
                  </a:lnTo>
                  <a:lnTo>
                    <a:pt x="338" y="422"/>
                  </a:lnTo>
                  <a:lnTo>
                    <a:pt x="325" y="417"/>
                  </a:lnTo>
                  <a:lnTo>
                    <a:pt x="300" y="431"/>
                  </a:lnTo>
                  <a:lnTo>
                    <a:pt x="259" y="422"/>
                  </a:lnTo>
                  <a:lnTo>
                    <a:pt x="263" y="426"/>
                  </a:lnTo>
                  <a:lnTo>
                    <a:pt x="259" y="426"/>
                  </a:lnTo>
                  <a:lnTo>
                    <a:pt x="259" y="436"/>
                  </a:lnTo>
                  <a:lnTo>
                    <a:pt x="248" y="445"/>
                  </a:lnTo>
                  <a:lnTo>
                    <a:pt x="244" y="464"/>
                  </a:lnTo>
                  <a:lnTo>
                    <a:pt x="253" y="479"/>
                  </a:lnTo>
                  <a:lnTo>
                    <a:pt x="274" y="488"/>
                  </a:lnTo>
                  <a:lnTo>
                    <a:pt x="290" y="479"/>
                  </a:lnTo>
                  <a:lnTo>
                    <a:pt x="290" y="472"/>
                  </a:lnTo>
                  <a:lnTo>
                    <a:pt x="295" y="467"/>
                  </a:lnTo>
                  <a:lnTo>
                    <a:pt x="314" y="479"/>
                  </a:lnTo>
                  <a:lnTo>
                    <a:pt x="317" y="474"/>
                  </a:lnTo>
                  <a:lnTo>
                    <a:pt x="309" y="458"/>
                  </a:lnTo>
                  <a:lnTo>
                    <a:pt x="314" y="452"/>
                  </a:lnTo>
                  <a:lnTo>
                    <a:pt x="317" y="464"/>
                  </a:lnTo>
                  <a:lnTo>
                    <a:pt x="338" y="467"/>
                  </a:lnTo>
                  <a:lnTo>
                    <a:pt x="350" y="504"/>
                  </a:lnTo>
                  <a:lnTo>
                    <a:pt x="383" y="523"/>
                  </a:lnTo>
                  <a:lnTo>
                    <a:pt x="371" y="532"/>
                  </a:lnTo>
                  <a:lnTo>
                    <a:pt x="366" y="524"/>
                  </a:lnTo>
                  <a:lnTo>
                    <a:pt x="383" y="553"/>
                  </a:lnTo>
                  <a:lnTo>
                    <a:pt x="403" y="565"/>
                  </a:lnTo>
                  <a:lnTo>
                    <a:pt x="412" y="559"/>
                  </a:lnTo>
                  <a:lnTo>
                    <a:pt x="414" y="568"/>
                  </a:lnTo>
                  <a:lnTo>
                    <a:pt x="422" y="564"/>
                  </a:lnTo>
                  <a:lnTo>
                    <a:pt x="429" y="584"/>
                  </a:lnTo>
                  <a:lnTo>
                    <a:pt x="435" y="580"/>
                  </a:lnTo>
                  <a:lnTo>
                    <a:pt x="439" y="592"/>
                  </a:lnTo>
                  <a:lnTo>
                    <a:pt x="464" y="605"/>
                  </a:lnTo>
                  <a:lnTo>
                    <a:pt x="474" y="599"/>
                  </a:lnTo>
                  <a:lnTo>
                    <a:pt x="485" y="611"/>
                  </a:lnTo>
                  <a:lnTo>
                    <a:pt x="490" y="611"/>
                  </a:lnTo>
                  <a:lnTo>
                    <a:pt x="488" y="587"/>
                  </a:lnTo>
                  <a:lnTo>
                    <a:pt x="457" y="553"/>
                  </a:lnTo>
                  <a:close/>
                </a:path>
              </a:pathLst>
            </a:custGeom>
            <a:solidFill>
              <a:srgbClr val="00f008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836" name=""/>
            <p:cNvSpPr/>
            <p:nvPr/>
          </p:nvSpPr>
          <p:spPr>
            <a:xfrm>
              <a:off x="1425600" y="284040"/>
              <a:ext cx="930240" cy="970200"/>
            </a:xfrm>
            <a:custGeom>
              <a:avLst/>
              <a:gdLst/>
              <a:ahLst/>
              <a:rect l="l" t="t" r="r" b="b"/>
              <a:pathLst>
                <a:path w="586" h="611">
                  <a:moveTo>
                    <a:pt x="457" y="553"/>
                  </a:moveTo>
                  <a:lnTo>
                    <a:pt x="436" y="524"/>
                  </a:lnTo>
                  <a:lnTo>
                    <a:pt x="433" y="515"/>
                  </a:lnTo>
                  <a:lnTo>
                    <a:pt x="436" y="513"/>
                  </a:lnTo>
                  <a:lnTo>
                    <a:pt x="450" y="529"/>
                  </a:lnTo>
                  <a:lnTo>
                    <a:pt x="457" y="524"/>
                  </a:lnTo>
                  <a:lnTo>
                    <a:pt x="476" y="551"/>
                  </a:lnTo>
                  <a:lnTo>
                    <a:pt x="501" y="556"/>
                  </a:lnTo>
                  <a:lnTo>
                    <a:pt x="516" y="578"/>
                  </a:lnTo>
                  <a:lnTo>
                    <a:pt x="518" y="575"/>
                  </a:lnTo>
                  <a:lnTo>
                    <a:pt x="511" y="561"/>
                  </a:lnTo>
                  <a:lnTo>
                    <a:pt x="522" y="564"/>
                  </a:lnTo>
                  <a:lnTo>
                    <a:pt x="520" y="551"/>
                  </a:lnTo>
                  <a:lnTo>
                    <a:pt x="511" y="539"/>
                  </a:lnTo>
                  <a:lnTo>
                    <a:pt x="511" y="529"/>
                  </a:lnTo>
                  <a:lnTo>
                    <a:pt x="522" y="539"/>
                  </a:lnTo>
                  <a:lnTo>
                    <a:pt x="523" y="515"/>
                  </a:lnTo>
                  <a:lnTo>
                    <a:pt x="520" y="501"/>
                  </a:lnTo>
                  <a:lnTo>
                    <a:pt x="507" y="493"/>
                  </a:lnTo>
                  <a:lnTo>
                    <a:pt x="511" y="469"/>
                  </a:lnTo>
                  <a:lnTo>
                    <a:pt x="505" y="463"/>
                  </a:lnTo>
                  <a:lnTo>
                    <a:pt x="499" y="467"/>
                  </a:lnTo>
                  <a:lnTo>
                    <a:pt x="497" y="455"/>
                  </a:lnTo>
                  <a:lnTo>
                    <a:pt x="485" y="458"/>
                  </a:lnTo>
                  <a:lnTo>
                    <a:pt x="488" y="450"/>
                  </a:lnTo>
                  <a:lnTo>
                    <a:pt x="478" y="450"/>
                  </a:lnTo>
                  <a:lnTo>
                    <a:pt x="476" y="458"/>
                  </a:lnTo>
                  <a:lnTo>
                    <a:pt x="471" y="436"/>
                  </a:lnTo>
                  <a:lnTo>
                    <a:pt x="466" y="433"/>
                  </a:lnTo>
                  <a:lnTo>
                    <a:pt x="466" y="412"/>
                  </a:lnTo>
                  <a:lnTo>
                    <a:pt x="452" y="412"/>
                  </a:lnTo>
                  <a:lnTo>
                    <a:pt x="453" y="395"/>
                  </a:lnTo>
                  <a:lnTo>
                    <a:pt x="468" y="392"/>
                  </a:lnTo>
                  <a:lnTo>
                    <a:pt x="447" y="366"/>
                  </a:lnTo>
                  <a:lnTo>
                    <a:pt x="455" y="360"/>
                  </a:lnTo>
                  <a:lnTo>
                    <a:pt x="466" y="371"/>
                  </a:lnTo>
                  <a:lnTo>
                    <a:pt x="462" y="359"/>
                  </a:lnTo>
                  <a:lnTo>
                    <a:pt x="474" y="359"/>
                  </a:lnTo>
                  <a:lnTo>
                    <a:pt x="472" y="371"/>
                  </a:lnTo>
                  <a:lnTo>
                    <a:pt x="493" y="382"/>
                  </a:lnTo>
                  <a:lnTo>
                    <a:pt x="495" y="392"/>
                  </a:lnTo>
                  <a:lnTo>
                    <a:pt x="505" y="390"/>
                  </a:lnTo>
                  <a:lnTo>
                    <a:pt x="505" y="406"/>
                  </a:lnTo>
                  <a:lnTo>
                    <a:pt x="513" y="423"/>
                  </a:lnTo>
                  <a:lnTo>
                    <a:pt x="518" y="419"/>
                  </a:lnTo>
                  <a:lnTo>
                    <a:pt x="518" y="431"/>
                  </a:lnTo>
                  <a:lnTo>
                    <a:pt x="522" y="436"/>
                  </a:lnTo>
                  <a:lnTo>
                    <a:pt x="528" y="433"/>
                  </a:lnTo>
                  <a:lnTo>
                    <a:pt x="540" y="452"/>
                  </a:lnTo>
                  <a:lnTo>
                    <a:pt x="549" y="428"/>
                  </a:lnTo>
                  <a:lnTo>
                    <a:pt x="544" y="404"/>
                  </a:lnTo>
                  <a:lnTo>
                    <a:pt x="559" y="414"/>
                  </a:lnTo>
                  <a:lnTo>
                    <a:pt x="565" y="392"/>
                  </a:lnTo>
                  <a:lnTo>
                    <a:pt x="572" y="387"/>
                  </a:lnTo>
                  <a:lnTo>
                    <a:pt x="561" y="385"/>
                  </a:lnTo>
                  <a:lnTo>
                    <a:pt x="567" y="373"/>
                  </a:lnTo>
                  <a:lnTo>
                    <a:pt x="561" y="371"/>
                  </a:lnTo>
                  <a:lnTo>
                    <a:pt x="579" y="376"/>
                  </a:lnTo>
                  <a:lnTo>
                    <a:pt x="582" y="371"/>
                  </a:lnTo>
                  <a:lnTo>
                    <a:pt x="577" y="366"/>
                  </a:lnTo>
                  <a:lnTo>
                    <a:pt x="586" y="354"/>
                  </a:lnTo>
                  <a:lnTo>
                    <a:pt x="570" y="332"/>
                  </a:lnTo>
                  <a:lnTo>
                    <a:pt x="546" y="337"/>
                  </a:lnTo>
                  <a:lnTo>
                    <a:pt x="553" y="313"/>
                  </a:lnTo>
                  <a:lnTo>
                    <a:pt x="528" y="318"/>
                  </a:lnTo>
                  <a:lnTo>
                    <a:pt x="534" y="308"/>
                  </a:lnTo>
                  <a:lnTo>
                    <a:pt x="522" y="284"/>
                  </a:lnTo>
                  <a:lnTo>
                    <a:pt x="509" y="279"/>
                  </a:lnTo>
                  <a:lnTo>
                    <a:pt x="511" y="267"/>
                  </a:lnTo>
                  <a:lnTo>
                    <a:pt x="493" y="277"/>
                  </a:lnTo>
                  <a:lnTo>
                    <a:pt x="487" y="270"/>
                  </a:lnTo>
                  <a:lnTo>
                    <a:pt x="490" y="262"/>
                  </a:lnTo>
                  <a:lnTo>
                    <a:pt x="487" y="256"/>
                  </a:lnTo>
                  <a:lnTo>
                    <a:pt x="474" y="256"/>
                  </a:lnTo>
                  <a:lnTo>
                    <a:pt x="476" y="245"/>
                  </a:lnTo>
                  <a:lnTo>
                    <a:pt x="443" y="231"/>
                  </a:lnTo>
                  <a:lnTo>
                    <a:pt x="455" y="226"/>
                  </a:lnTo>
                  <a:lnTo>
                    <a:pt x="447" y="212"/>
                  </a:lnTo>
                  <a:lnTo>
                    <a:pt x="455" y="205"/>
                  </a:lnTo>
                  <a:lnTo>
                    <a:pt x="439" y="193"/>
                  </a:lnTo>
                  <a:lnTo>
                    <a:pt x="480" y="188"/>
                  </a:lnTo>
                  <a:lnTo>
                    <a:pt x="433" y="169"/>
                  </a:lnTo>
                  <a:lnTo>
                    <a:pt x="466" y="157"/>
                  </a:lnTo>
                  <a:lnTo>
                    <a:pt x="471" y="150"/>
                  </a:lnTo>
                  <a:lnTo>
                    <a:pt x="466" y="142"/>
                  </a:lnTo>
                  <a:lnTo>
                    <a:pt x="447" y="118"/>
                  </a:lnTo>
                  <a:lnTo>
                    <a:pt x="445" y="130"/>
                  </a:lnTo>
                  <a:lnTo>
                    <a:pt x="429" y="139"/>
                  </a:lnTo>
                  <a:lnTo>
                    <a:pt x="436" y="125"/>
                  </a:lnTo>
                  <a:lnTo>
                    <a:pt x="417" y="128"/>
                  </a:lnTo>
                  <a:lnTo>
                    <a:pt x="439" y="111"/>
                  </a:lnTo>
                  <a:lnTo>
                    <a:pt x="441" y="96"/>
                  </a:lnTo>
                  <a:lnTo>
                    <a:pt x="418" y="84"/>
                  </a:lnTo>
                  <a:lnTo>
                    <a:pt x="401" y="104"/>
                  </a:lnTo>
                  <a:lnTo>
                    <a:pt x="412" y="79"/>
                  </a:lnTo>
                  <a:lnTo>
                    <a:pt x="391" y="92"/>
                  </a:lnTo>
                  <a:lnTo>
                    <a:pt x="398" y="73"/>
                  </a:lnTo>
                  <a:lnTo>
                    <a:pt x="398" y="63"/>
                  </a:lnTo>
                  <a:lnTo>
                    <a:pt x="366" y="63"/>
                  </a:lnTo>
                  <a:lnTo>
                    <a:pt x="385" y="55"/>
                  </a:lnTo>
                  <a:lnTo>
                    <a:pt x="387" y="51"/>
                  </a:lnTo>
                  <a:lnTo>
                    <a:pt x="382" y="32"/>
                  </a:lnTo>
                  <a:lnTo>
                    <a:pt x="356" y="14"/>
                  </a:lnTo>
                  <a:lnTo>
                    <a:pt x="350" y="27"/>
                  </a:lnTo>
                  <a:lnTo>
                    <a:pt x="342" y="27"/>
                  </a:lnTo>
                  <a:lnTo>
                    <a:pt x="342" y="43"/>
                  </a:lnTo>
                  <a:lnTo>
                    <a:pt x="335" y="35"/>
                  </a:lnTo>
                  <a:lnTo>
                    <a:pt x="335" y="27"/>
                  </a:lnTo>
                  <a:lnTo>
                    <a:pt x="328" y="35"/>
                  </a:lnTo>
                  <a:lnTo>
                    <a:pt x="338" y="8"/>
                  </a:lnTo>
                  <a:lnTo>
                    <a:pt x="307" y="17"/>
                  </a:lnTo>
                  <a:lnTo>
                    <a:pt x="321" y="3"/>
                  </a:lnTo>
                  <a:lnTo>
                    <a:pt x="321" y="0"/>
                  </a:lnTo>
                  <a:lnTo>
                    <a:pt x="87" y="0"/>
                  </a:lnTo>
                  <a:lnTo>
                    <a:pt x="96" y="14"/>
                  </a:lnTo>
                  <a:lnTo>
                    <a:pt x="108" y="19"/>
                  </a:lnTo>
                  <a:lnTo>
                    <a:pt x="106" y="63"/>
                  </a:lnTo>
                  <a:lnTo>
                    <a:pt x="104" y="70"/>
                  </a:lnTo>
                  <a:lnTo>
                    <a:pt x="102" y="55"/>
                  </a:lnTo>
                  <a:lnTo>
                    <a:pt x="69" y="65"/>
                  </a:lnTo>
                  <a:lnTo>
                    <a:pt x="104" y="46"/>
                  </a:lnTo>
                  <a:lnTo>
                    <a:pt x="77" y="0"/>
                  </a:lnTo>
                  <a:lnTo>
                    <a:pt x="0" y="0"/>
                  </a:lnTo>
                  <a:lnTo>
                    <a:pt x="4" y="10"/>
                  </a:lnTo>
                  <a:lnTo>
                    <a:pt x="0" y="35"/>
                  </a:lnTo>
                  <a:lnTo>
                    <a:pt x="58" y="68"/>
                  </a:lnTo>
                  <a:lnTo>
                    <a:pt x="13" y="63"/>
                  </a:lnTo>
                  <a:lnTo>
                    <a:pt x="15" y="68"/>
                  </a:lnTo>
                  <a:lnTo>
                    <a:pt x="13" y="75"/>
                  </a:lnTo>
                  <a:lnTo>
                    <a:pt x="37" y="116"/>
                  </a:lnTo>
                  <a:lnTo>
                    <a:pt x="60" y="118"/>
                  </a:lnTo>
                  <a:lnTo>
                    <a:pt x="70" y="106"/>
                  </a:lnTo>
                  <a:lnTo>
                    <a:pt x="73" y="118"/>
                  </a:lnTo>
                  <a:lnTo>
                    <a:pt x="84" y="135"/>
                  </a:lnTo>
                  <a:lnTo>
                    <a:pt x="141" y="137"/>
                  </a:lnTo>
                  <a:lnTo>
                    <a:pt x="166" y="152"/>
                  </a:lnTo>
                  <a:lnTo>
                    <a:pt x="173" y="139"/>
                  </a:lnTo>
                  <a:lnTo>
                    <a:pt x="183" y="155"/>
                  </a:lnTo>
                  <a:lnTo>
                    <a:pt x="187" y="155"/>
                  </a:lnTo>
                  <a:lnTo>
                    <a:pt x="185" y="150"/>
                  </a:lnTo>
                  <a:lnTo>
                    <a:pt x="173" y="128"/>
                  </a:lnTo>
                  <a:lnTo>
                    <a:pt x="208" y="139"/>
                  </a:lnTo>
                  <a:lnTo>
                    <a:pt x="211" y="150"/>
                  </a:lnTo>
                  <a:lnTo>
                    <a:pt x="228" y="144"/>
                  </a:lnTo>
                  <a:lnTo>
                    <a:pt x="232" y="139"/>
                  </a:lnTo>
                  <a:lnTo>
                    <a:pt x="224" y="116"/>
                  </a:lnTo>
                  <a:lnTo>
                    <a:pt x="215" y="111"/>
                  </a:lnTo>
                  <a:lnTo>
                    <a:pt x="230" y="111"/>
                  </a:lnTo>
                  <a:lnTo>
                    <a:pt x="243" y="125"/>
                  </a:lnTo>
                  <a:lnTo>
                    <a:pt x="253" y="123"/>
                  </a:lnTo>
                  <a:lnTo>
                    <a:pt x="255" y="150"/>
                  </a:lnTo>
                  <a:lnTo>
                    <a:pt x="269" y="150"/>
                  </a:lnTo>
                  <a:lnTo>
                    <a:pt x="269" y="159"/>
                  </a:lnTo>
                  <a:lnTo>
                    <a:pt x="265" y="164"/>
                  </a:lnTo>
                  <a:lnTo>
                    <a:pt x="292" y="188"/>
                  </a:lnTo>
                  <a:lnTo>
                    <a:pt x="295" y="197"/>
                  </a:lnTo>
                  <a:lnTo>
                    <a:pt x="286" y="205"/>
                  </a:lnTo>
                  <a:lnTo>
                    <a:pt x="274" y="202"/>
                  </a:lnTo>
                  <a:lnTo>
                    <a:pt x="276" y="226"/>
                  </a:lnTo>
                  <a:lnTo>
                    <a:pt x="296" y="210"/>
                  </a:lnTo>
                  <a:lnTo>
                    <a:pt x="311" y="207"/>
                  </a:lnTo>
                  <a:lnTo>
                    <a:pt x="311" y="217"/>
                  </a:lnTo>
                  <a:lnTo>
                    <a:pt x="323" y="236"/>
                  </a:lnTo>
                  <a:lnTo>
                    <a:pt x="323" y="224"/>
                  </a:lnTo>
                  <a:lnTo>
                    <a:pt x="331" y="226"/>
                  </a:lnTo>
                  <a:lnTo>
                    <a:pt x="331" y="248"/>
                  </a:lnTo>
                  <a:lnTo>
                    <a:pt x="349" y="259"/>
                  </a:lnTo>
                  <a:lnTo>
                    <a:pt x="363" y="313"/>
                  </a:lnTo>
                  <a:lnTo>
                    <a:pt x="350" y="332"/>
                  </a:lnTo>
                  <a:lnTo>
                    <a:pt x="349" y="346"/>
                  </a:lnTo>
                  <a:lnTo>
                    <a:pt x="319" y="381"/>
                  </a:lnTo>
                  <a:lnTo>
                    <a:pt x="338" y="412"/>
                  </a:lnTo>
                  <a:lnTo>
                    <a:pt x="338" y="422"/>
                  </a:lnTo>
                  <a:lnTo>
                    <a:pt x="325" y="417"/>
                  </a:lnTo>
                  <a:lnTo>
                    <a:pt x="300" y="431"/>
                  </a:lnTo>
                  <a:lnTo>
                    <a:pt x="259" y="422"/>
                  </a:lnTo>
                  <a:lnTo>
                    <a:pt x="263" y="426"/>
                  </a:lnTo>
                  <a:lnTo>
                    <a:pt x="259" y="426"/>
                  </a:lnTo>
                  <a:lnTo>
                    <a:pt x="259" y="436"/>
                  </a:lnTo>
                  <a:lnTo>
                    <a:pt x="248" y="445"/>
                  </a:lnTo>
                  <a:lnTo>
                    <a:pt x="244" y="464"/>
                  </a:lnTo>
                  <a:lnTo>
                    <a:pt x="253" y="479"/>
                  </a:lnTo>
                  <a:lnTo>
                    <a:pt x="274" y="488"/>
                  </a:lnTo>
                  <a:lnTo>
                    <a:pt x="290" y="479"/>
                  </a:lnTo>
                  <a:lnTo>
                    <a:pt x="290" y="472"/>
                  </a:lnTo>
                  <a:lnTo>
                    <a:pt x="295" y="467"/>
                  </a:lnTo>
                  <a:lnTo>
                    <a:pt x="314" y="479"/>
                  </a:lnTo>
                  <a:lnTo>
                    <a:pt x="317" y="474"/>
                  </a:lnTo>
                  <a:lnTo>
                    <a:pt x="309" y="458"/>
                  </a:lnTo>
                  <a:lnTo>
                    <a:pt x="314" y="452"/>
                  </a:lnTo>
                  <a:lnTo>
                    <a:pt x="317" y="464"/>
                  </a:lnTo>
                  <a:lnTo>
                    <a:pt x="338" y="467"/>
                  </a:lnTo>
                  <a:lnTo>
                    <a:pt x="350" y="504"/>
                  </a:lnTo>
                  <a:lnTo>
                    <a:pt x="383" y="523"/>
                  </a:lnTo>
                  <a:lnTo>
                    <a:pt x="371" y="532"/>
                  </a:lnTo>
                  <a:lnTo>
                    <a:pt x="366" y="524"/>
                  </a:lnTo>
                  <a:lnTo>
                    <a:pt x="383" y="553"/>
                  </a:lnTo>
                  <a:lnTo>
                    <a:pt x="403" y="565"/>
                  </a:lnTo>
                  <a:lnTo>
                    <a:pt x="412" y="559"/>
                  </a:lnTo>
                  <a:lnTo>
                    <a:pt x="414" y="568"/>
                  </a:lnTo>
                  <a:lnTo>
                    <a:pt x="422" y="564"/>
                  </a:lnTo>
                  <a:lnTo>
                    <a:pt x="429" y="584"/>
                  </a:lnTo>
                  <a:lnTo>
                    <a:pt x="435" y="580"/>
                  </a:lnTo>
                  <a:lnTo>
                    <a:pt x="439" y="592"/>
                  </a:lnTo>
                  <a:lnTo>
                    <a:pt x="464" y="605"/>
                  </a:lnTo>
                  <a:lnTo>
                    <a:pt x="474" y="599"/>
                  </a:lnTo>
                  <a:lnTo>
                    <a:pt x="485" y="611"/>
                  </a:lnTo>
                  <a:lnTo>
                    <a:pt x="490" y="611"/>
                  </a:lnTo>
                  <a:lnTo>
                    <a:pt x="488" y="587"/>
                  </a:lnTo>
                  <a:lnTo>
                    <a:pt x="457" y="553"/>
                  </a:lnTo>
                </a:path>
              </a:pathLst>
            </a:custGeom>
            <a:noFill/>
            <a:ln w="3240">
              <a:solidFill>
                <a:srgbClr val="00f008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1837" name=""/>
          <p:cNvSpPr/>
          <p:nvPr/>
        </p:nvSpPr>
        <p:spPr>
          <a:xfrm>
            <a:off x="1922400" y="696960"/>
            <a:ext cx="38160" cy="38160"/>
          </a:xfrm>
          <a:custGeom>
            <a:avLst/>
            <a:gdLst/>
            <a:ahLst/>
            <a:rect l="l" t="t" r="r" b="b"/>
            <a:pathLst>
              <a:path w="24" h="24">
                <a:moveTo>
                  <a:pt x="0" y="10"/>
                </a:moveTo>
                <a:lnTo>
                  <a:pt x="8" y="0"/>
                </a:lnTo>
                <a:lnTo>
                  <a:pt x="24" y="21"/>
                </a:lnTo>
                <a:lnTo>
                  <a:pt x="5" y="24"/>
                </a:lnTo>
                <a:lnTo>
                  <a:pt x="0" y="10"/>
                </a:lnTo>
                <a:close/>
              </a:path>
            </a:pathLst>
          </a:custGeom>
          <a:solidFill>
            <a:srgbClr val="00f008"/>
          </a:solidFill>
          <a:ln w="9360">
            <a:solidFill>
              <a:srgbClr val="00f008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8640" bIns="-86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1838" name=""/>
          <p:cNvGrpSpPr/>
          <p:nvPr/>
        </p:nvGrpSpPr>
        <p:grpSpPr>
          <a:xfrm>
            <a:off x="1922400" y="696960"/>
            <a:ext cx="38160" cy="38160"/>
            <a:chOff x="1922400" y="696960"/>
            <a:chExt cx="38160" cy="38160"/>
          </a:xfrm>
        </p:grpSpPr>
        <p:sp>
          <p:nvSpPr>
            <p:cNvPr id="1839" name=""/>
            <p:cNvSpPr/>
            <p:nvPr/>
          </p:nvSpPr>
          <p:spPr>
            <a:xfrm>
              <a:off x="1922400" y="696960"/>
              <a:ext cx="38160" cy="38160"/>
            </a:xfrm>
            <a:custGeom>
              <a:avLst/>
              <a:gdLst/>
              <a:ahLst/>
              <a:rect l="l" t="t" r="r" b="b"/>
              <a:pathLst>
                <a:path w="24" h="24">
                  <a:moveTo>
                    <a:pt x="0" y="10"/>
                  </a:moveTo>
                  <a:lnTo>
                    <a:pt x="8" y="0"/>
                  </a:lnTo>
                  <a:lnTo>
                    <a:pt x="24" y="21"/>
                  </a:lnTo>
                  <a:lnTo>
                    <a:pt x="5" y="24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f008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8640" bIns="-864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840" name=""/>
            <p:cNvSpPr/>
            <p:nvPr/>
          </p:nvSpPr>
          <p:spPr>
            <a:xfrm>
              <a:off x="1922400" y="696960"/>
              <a:ext cx="38160" cy="38160"/>
            </a:xfrm>
            <a:custGeom>
              <a:avLst/>
              <a:gdLst/>
              <a:ahLst/>
              <a:rect l="l" t="t" r="r" b="b"/>
              <a:pathLst>
                <a:path w="24" h="24">
                  <a:moveTo>
                    <a:pt x="0" y="10"/>
                  </a:moveTo>
                  <a:lnTo>
                    <a:pt x="8" y="0"/>
                  </a:lnTo>
                  <a:lnTo>
                    <a:pt x="24" y="21"/>
                  </a:lnTo>
                  <a:lnTo>
                    <a:pt x="5" y="24"/>
                  </a:lnTo>
                  <a:lnTo>
                    <a:pt x="0" y="10"/>
                  </a:lnTo>
                </a:path>
              </a:pathLst>
            </a:custGeom>
            <a:noFill/>
            <a:ln w="3240">
              <a:solidFill>
                <a:srgbClr val="00f008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8640" bIns="-864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1841" name=""/>
          <p:cNvSpPr/>
          <p:nvPr/>
        </p:nvSpPr>
        <p:spPr>
          <a:xfrm>
            <a:off x="1841400" y="682560"/>
            <a:ext cx="71640" cy="98640"/>
          </a:xfrm>
          <a:custGeom>
            <a:avLst/>
            <a:gdLst/>
            <a:ahLst/>
            <a:rect l="l" t="t" r="r" b="b"/>
            <a:pathLst>
              <a:path w="45" h="62">
                <a:moveTo>
                  <a:pt x="18" y="0"/>
                </a:moveTo>
                <a:lnTo>
                  <a:pt x="41" y="5"/>
                </a:lnTo>
                <a:lnTo>
                  <a:pt x="45" y="19"/>
                </a:lnTo>
                <a:lnTo>
                  <a:pt x="43" y="48"/>
                </a:lnTo>
                <a:lnTo>
                  <a:pt x="33" y="62"/>
                </a:lnTo>
                <a:lnTo>
                  <a:pt x="5" y="62"/>
                </a:lnTo>
                <a:lnTo>
                  <a:pt x="0" y="46"/>
                </a:lnTo>
                <a:lnTo>
                  <a:pt x="1" y="28"/>
                </a:lnTo>
                <a:lnTo>
                  <a:pt x="18" y="0"/>
                </a:lnTo>
                <a:close/>
              </a:path>
            </a:pathLst>
          </a:custGeom>
          <a:solidFill>
            <a:srgbClr val="00f008"/>
          </a:solidFill>
          <a:ln w="9360">
            <a:solidFill>
              <a:srgbClr val="00f008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1842" name=""/>
          <p:cNvGrpSpPr/>
          <p:nvPr/>
        </p:nvGrpSpPr>
        <p:grpSpPr>
          <a:xfrm>
            <a:off x="1841400" y="682560"/>
            <a:ext cx="71640" cy="98640"/>
            <a:chOff x="1841400" y="682560"/>
            <a:chExt cx="71640" cy="98640"/>
          </a:xfrm>
        </p:grpSpPr>
        <p:sp>
          <p:nvSpPr>
            <p:cNvPr id="1843" name=""/>
            <p:cNvSpPr/>
            <p:nvPr/>
          </p:nvSpPr>
          <p:spPr>
            <a:xfrm>
              <a:off x="1841400" y="682560"/>
              <a:ext cx="71640" cy="98640"/>
            </a:xfrm>
            <a:custGeom>
              <a:avLst/>
              <a:gdLst/>
              <a:ahLst/>
              <a:rect l="l" t="t" r="r" b="b"/>
              <a:pathLst>
                <a:path w="45" h="62">
                  <a:moveTo>
                    <a:pt x="18" y="0"/>
                  </a:moveTo>
                  <a:lnTo>
                    <a:pt x="41" y="5"/>
                  </a:lnTo>
                  <a:lnTo>
                    <a:pt x="45" y="19"/>
                  </a:lnTo>
                  <a:lnTo>
                    <a:pt x="43" y="48"/>
                  </a:lnTo>
                  <a:lnTo>
                    <a:pt x="33" y="62"/>
                  </a:lnTo>
                  <a:lnTo>
                    <a:pt x="5" y="62"/>
                  </a:lnTo>
                  <a:lnTo>
                    <a:pt x="0" y="46"/>
                  </a:lnTo>
                  <a:lnTo>
                    <a:pt x="1" y="28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00f008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844" name=""/>
            <p:cNvSpPr/>
            <p:nvPr/>
          </p:nvSpPr>
          <p:spPr>
            <a:xfrm>
              <a:off x="1841400" y="682560"/>
              <a:ext cx="71640" cy="98640"/>
            </a:xfrm>
            <a:custGeom>
              <a:avLst/>
              <a:gdLst/>
              <a:ahLst/>
              <a:rect l="l" t="t" r="r" b="b"/>
              <a:pathLst>
                <a:path w="45" h="62">
                  <a:moveTo>
                    <a:pt x="18" y="0"/>
                  </a:moveTo>
                  <a:lnTo>
                    <a:pt x="41" y="5"/>
                  </a:lnTo>
                  <a:lnTo>
                    <a:pt x="45" y="19"/>
                  </a:lnTo>
                  <a:lnTo>
                    <a:pt x="43" y="48"/>
                  </a:lnTo>
                  <a:lnTo>
                    <a:pt x="33" y="62"/>
                  </a:lnTo>
                  <a:lnTo>
                    <a:pt x="5" y="62"/>
                  </a:lnTo>
                  <a:lnTo>
                    <a:pt x="0" y="46"/>
                  </a:lnTo>
                  <a:lnTo>
                    <a:pt x="1" y="28"/>
                  </a:lnTo>
                  <a:lnTo>
                    <a:pt x="18" y="0"/>
                  </a:lnTo>
                </a:path>
              </a:pathLst>
            </a:custGeom>
            <a:noFill/>
            <a:ln w="3240">
              <a:solidFill>
                <a:srgbClr val="00f008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1845" name=""/>
          <p:cNvSpPr/>
          <p:nvPr/>
        </p:nvSpPr>
        <p:spPr>
          <a:xfrm>
            <a:off x="2535120" y="284040"/>
            <a:ext cx="1096920" cy="1113120"/>
          </a:xfrm>
          <a:custGeom>
            <a:avLst/>
            <a:gdLst/>
            <a:ahLst/>
            <a:rect l="l" t="t" r="r" b="b"/>
            <a:pathLst>
              <a:path w="691" h="701">
                <a:moveTo>
                  <a:pt x="287" y="554"/>
                </a:moveTo>
                <a:lnTo>
                  <a:pt x="292" y="559"/>
                </a:lnTo>
                <a:lnTo>
                  <a:pt x="285" y="562"/>
                </a:lnTo>
                <a:lnTo>
                  <a:pt x="264" y="573"/>
                </a:lnTo>
                <a:lnTo>
                  <a:pt x="274" y="585"/>
                </a:lnTo>
                <a:lnTo>
                  <a:pt x="276" y="617"/>
                </a:lnTo>
                <a:lnTo>
                  <a:pt x="267" y="641"/>
                </a:lnTo>
                <a:lnTo>
                  <a:pt x="262" y="674"/>
                </a:lnTo>
                <a:lnTo>
                  <a:pt x="246" y="677"/>
                </a:lnTo>
                <a:lnTo>
                  <a:pt x="257" y="682"/>
                </a:lnTo>
                <a:lnTo>
                  <a:pt x="258" y="696"/>
                </a:lnTo>
                <a:lnTo>
                  <a:pt x="240" y="693"/>
                </a:lnTo>
                <a:lnTo>
                  <a:pt x="238" y="688"/>
                </a:lnTo>
                <a:lnTo>
                  <a:pt x="225" y="701"/>
                </a:lnTo>
                <a:lnTo>
                  <a:pt x="215" y="693"/>
                </a:lnTo>
                <a:lnTo>
                  <a:pt x="222" y="674"/>
                </a:lnTo>
                <a:lnTo>
                  <a:pt x="215" y="682"/>
                </a:lnTo>
                <a:lnTo>
                  <a:pt x="213" y="669"/>
                </a:lnTo>
                <a:lnTo>
                  <a:pt x="208" y="679"/>
                </a:lnTo>
                <a:lnTo>
                  <a:pt x="205" y="669"/>
                </a:lnTo>
                <a:lnTo>
                  <a:pt x="211" y="658"/>
                </a:lnTo>
                <a:lnTo>
                  <a:pt x="203" y="663"/>
                </a:lnTo>
                <a:lnTo>
                  <a:pt x="206" y="658"/>
                </a:lnTo>
                <a:lnTo>
                  <a:pt x="199" y="658"/>
                </a:lnTo>
                <a:lnTo>
                  <a:pt x="201" y="652"/>
                </a:lnTo>
                <a:lnTo>
                  <a:pt x="155" y="663"/>
                </a:lnTo>
                <a:lnTo>
                  <a:pt x="168" y="652"/>
                </a:lnTo>
                <a:lnTo>
                  <a:pt x="136" y="636"/>
                </a:lnTo>
                <a:lnTo>
                  <a:pt x="154" y="628"/>
                </a:lnTo>
                <a:lnTo>
                  <a:pt x="133" y="628"/>
                </a:lnTo>
                <a:lnTo>
                  <a:pt x="138" y="622"/>
                </a:lnTo>
                <a:lnTo>
                  <a:pt x="131" y="609"/>
                </a:lnTo>
                <a:lnTo>
                  <a:pt x="138" y="600"/>
                </a:lnTo>
                <a:lnTo>
                  <a:pt x="126" y="605"/>
                </a:lnTo>
                <a:lnTo>
                  <a:pt x="122" y="600"/>
                </a:lnTo>
                <a:lnTo>
                  <a:pt x="131" y="597"/>
                </a:lnTo>
                <a:lnTo>
                  <a:pt x="114" y="578"/>
                </a:lnTo>
                <a:lnTo>
                  <a:pt x="116" y="564"/>
                </a:lnTo>
                <a:lnTo>
                  <a:pt x="112" y="568"/>
                </a:lnTo>
                <a:lnTo>
                  <a:pt x="110" y="556"/>
                </a:lnTo>
                <a:lnTo>
                  <a:pt x="103" y="554"/>
                </a:lnTo>
                <a:lnTo>
                  <a:pt x="89" y="521"/>
                </a:lnTo>
                <a:lnTo>
                  <a:pt x="91" y="516"/>
                </a:lnTo>
                <a:lnTo>
                  <a:pt x="87" y="516"/>
                </a:lnTo>
                <a:lnTo>
                  <a:pt x="87" y="496"/>
                </a:lnTo>
                <a:lnTo>
                  <a:pt x="114" y="477"/>
                </a:lnTo>
                <a:lnTo>
                  <a:pt x="101" y="472"/>
                </a:lnTo>
                <a:lnTo>
                  <a:pt x="105" y="464"/>
                </a:lnTo>
                <a:lnTo>
                  <a:pt x="116" y="467"/>
                </a:lnTo>
                <a:lnTo>
                  <a:pt x="103" y="455"/>
                </a:lnTo>
                <a:lnTo>
                  <a:pt x="91" y="464"/>
                </a:lnTo>
                <a:lnTo>
                  <a:pt x="83" y="486"/>
                </a:lnTo>
                <a:lnTo>
                  <a:pt x="75" y="489"/>
                </a:lnTo>
                <a:lnTo>
                  <a:pt x="75" y="464"/>
                </a:lnTo>
                <a:lnTo>
                  <a:pt x="81" y="455"/>
                </a:lnTo>
                <a:lnTo>
                  <a:pt x="70" y="443"/>
                </a:lnTo>
                <a:lnTo>
                  <a:pt x="70" y="429"/>
                </a:lnTo>
                <a:lnTo>
                  <a:pt x="67" y="429"/>
                </a:lnTo>
                <a:lnTo>
                  <a:pt x="72" y="422"/>
                </a:lnTo>
                <a:lnTo>
                  <a:pt x="63" y="420"/>
                </a:lnTo>
                <a:lnTo>
                  <a:pt x="63" y="404"/>
                </a:lnTo>
                <a:lnTo>
                  <a:pt x="54" y="409"/>
                </a:lnTo>
                <a:lnTo>
                  <a:pt x="60" y="395"/>
                </a:lnTo>
                <a:lnTo>
                  <a:pt x="54" y="400"/>
                </a:lnTo>
                <a:lnTo>
                  <a:pt x="48" y="388"/>
                </a:lnTo>
                <a:lnTo>
                  <a:pt x="58" y="379"/>
                </a:lnTo>
                <a:lnTo>
                  <a:pt x="46" y="379"/>
                </a:lnTo>
                <a:lnTo>
                  <a:pt x="49" y="374"/>
                </a:lnTo>
                <a:lnTo>
                  <a:pt x="44" y="368"/>
                </a:lnTo>
                <a:lnTo>
                  <a:pt x="46" y="359"/>
                </a:lnTo>
                <a:lnTo>
                  <a:pt x="54" y="359"/>
                </a:lnTo>
                <a:lnTo>
                  <a:pt x="48" y="352"/>
                </a:lnTo>
                <a:lnTo>
                  <a:pt x="56" y="335"/>
                </a:lnTo>
                <a:lnTo>
                  <a:pt x="44" y="335"/>
                </a:lnTo>
                <a:lnTo>
                  <a:pt x="37" y="325"/>
                </a:lnTo>
                <a:lnTo>
                  <a:pt x="42" y="303"/>
                </a:lnTo>
                <a:lnTo>
                  <a:pt x="49" y="299"/>
                </a:lnTo>
                <a:lnTo>
                  <a:pt x="44" y="297"/>
                </a:lnTo>
                <a:lnTo>
                  <a:pt x="48" y="292"/>
                </a:lnTo>
                <a:lnTo>
                  <a:pt x="46" y="278"/>
                </a:lnTo>
                <a:lnTo>
                  <a:pt x="60" y="270"/>
                </a:lnTo>
                <a:lnTo>
                  <a:pt x="48" y="262"/>
                </a:lnTo>
                <a:lnTo>
                  <a:pt x="100" y="262"/>
                </a:lnTo>
                <a:lnTo>
                  <a:pt x="87" y="251"/>
                </a:lnTo>
                <a:lnTo>
                  <a:pt x="93" y="240"/>
                </a:lnTo>
                <a:lnTo>
                  <a:pt x="68" y="256"/>
                </a:lnTo>
                <a:lnTo>
                  <a:pt x="60" y="256"/>
                </a:lnTo>
                <a:lnTo>
                  <a:pt x="58" y="243"/>
                </a:lnTo>
                <a:lnTo>
                  <a:pt x="65" y="234"/>
                </a:lnTo>
                <a:lnTo>
                  <a:pt x="93" y="232"/>
                </a:lnTo>
                <a:lnTo>
                  <a:pt x="98" y="219"/>
                </a:lnTo>
                <a:lnTo>
                  <a:pt x="91" y="219"/>
                </a:lnTo>
                <a:lnTo>
                  <a:pt x="95" y="215"/>
                </a:lnTo>
                <a:lnTo>
                  <a:pt x="95" y="197"/>
                </a:lnTo>
                <a:lnTo>
                  <a:pt x="110" y="200"/>
                </a:lnTo>
                <a:lnTo>
                  <a:pt x="105" y="196"/>
                </a:lnTo>
                <a:lnTo>
                  <a:pt x="112" y="191"/>
                </a:lnTo>
                <a:lnTo>
                  <a:pt x="110" y="183"/>
                </a:lnTo>
                <a:lnTo>
                  <a:pt x="98" y="185"/>
                </a:lnTo>
                <a:lnTo>
                  <a:pt x="98" y="177"/>
                </a:lnTo>
                <a:lnTo>
                  <a:pt x="101" y="171"/>
                </a:lnTo>
                <a:lnTo>
                  <a:pt x="100" y="164"/>
                </a:lnTo>
                <a:lnTo>
                  <a:pt x="105" y="159"/>
                </a:lnTo>
                <a:lnTo>
                  <a:pt x="103" y="152"/>
                </a:lnTo>
                <a:lnTo>
                  <a:pt x="110" y="150"/>
                </a:lnTo>
                <a:lnTo>
                  <a:pt x="110" y="136"/>
                </a:lnTo>
                <a:lnTo>
                  <a:pt x="68" y="130"/>
                </a:lnTo>
                <a:lnTo>
                  <a:pt x="37" y="111"/>
                </a:lnTo>
                <a:lnTo>
                  <a:pt x="27" y="90"/>
                </a:lnTo>
                <a:lnTo>
                  <a:pt x="60" y="84"/>
                </a:lnTo>
                <a:lnTo>
                  <a:pt x="103" y="114"/>
                </a:lnTo>
                <a:lnTo>
                  <a:pt x="103" y="104"/>
                </a:lnTo>
                <a:lnTo>
                  <a:pt x="98" y="104"/>
                </a:lnTo>
                <a:lnTo>
                  <a:pt x="91" y="95"/>
                </a:lnTo>
                <a:lnTo>
                  <a:pt x="98" y="98"/>
                </a:lnTo>
                <a:lnTo>
                  <a:pt x="101" y="90"/>
                </a:lnTo>
                <a:lnTo>
                  <a:pt x="95" y="84"/>
                </a:lnTo>
                <a:lnTo>
                  <a:pt x="101" y="82"/>
                </a:lnTo>
                <a:lnTo>
                  <a:pt x="79" y="63"/>
                </a:lnTo>
                <a:lnTo>
                  <a:pt x="89" y="68"/>
                </a:lnTo>
                <a:lnTo>
                  <a:pt x="89" y="55"/>
                </a:lnTo>
                <a:lnTo>
                  <a:pt x="72" y="58"/>
                </a:lnTo>
                <a:lnTo>
                  <a:pt x="83" y="41"/>
                </a:lnTo>
                <a:lnTo>
                  <a:pt x="65" y="55"/>
                </a:lnTo>
                <a:lnTo>
                  <a:pt x="79" y="35"/>
                </a:lnTo>
                <a:lnTo>
                  <a:pt x="56" y="36"/>
                </a:lnTo>
                <a:lnTo>
                  <a:pt x="79" y="17"/>
                </a:lnTo>
                <a:lnTo>
                  <a:pt x="54" y="14"/>
                </a:lnTo>
                <a:lnTo>
                  <a:pt x="58" y="0"/>
                </a:lnTo>
                <a:lnTo>
                  <a:pt x="671" y="0"/>
                </a:lnTo>
                <a:lnTo>
                  <a:pt x="660" y="22"/>
                </a:lnTo>
                <a:lnTo>
                  <a:pt x="683" y="13"/>
                </a:lnTo>
                <a:lnTo>
                  <a:pt x="673" y="35"/>
                </a:lnTo>
                <a:lnTo>
                  <a:pt x="673" y="46"/>
                </a:lnTo>
                <a:lnTo>
                  <a:pt x="688" y="32"/>
                </a:lnTo>
                <a:lnTo>
                  <a:pt x="688" y="58"/>
                </a:lnTo>
                <a:lnTo>
                  <a:pt x="681" y="63"/>
                </a:lnTo>
                <a:lnTo>
                  <a:pt x="688" y="68"/>
                </a:lnTo>
                <a:lnTo>
                  <a:pt x="688" y="79"/>
                </a:lnTo>
                <a:lnTo>
                  <a:pt x="691" y="104"/>
                </a:lnTo>
                <a:lnTo>
                  <a:pt x="677" y="104"/>
                </a:lnTo>
                <a:lnTo>
                  <a:pt x="673" y="79"/>
                </a:lnTo>
                <a:lnTo>
                  <a:pt x="671" y="106"/>
                </a:lnTo>
                <a:lnTo>
                  <a:pt x="656" y="104"/>
                </a:lnTo>
                <a:lnTo>
                  <a:pt x="642" y="84"/>
                </a:lnTo>
                <a:lnTo>
                  <a:pt x="638" y="60"/>
                </a:lnTo>
                <a:lnTo>
                  <a:pt x="627" y="43"/>
                </a:lnTo>
                <a:lnTo>
                  <a:pt x="569" y="5"/>
                </a:lnTo>
                <a:lnTo>
                  <a:pt x="571" y="19"/>
                </a:lnTo>
                <a:lnTo>
                  <a:pt x="566" y="19"/>
                </a:lnTo>
                <a:lnTo>
                  <a:pt x="576" y="32"/>
                </a:lnTo>
                <a:lnTo>
                  <a:pt x="607" y="32"/>
                </a:lnTo>
                <a:lnTo>
                  <a:pt x="611" y="51"/>
                </a:lnTo>
                <a:lnTo>
                  <a:pt x="607" y="46"/>
                </a:lnTo>
                <a:lnTo>
                  <a:pt x="609" y="54"/>
                </a:lnTo>
                <a:lnTo>
                  <a:pt x="590" y="70"/>
                </a:lnTo>
                <a:lnTo>
                  <a:pt x="557" y="70"/>
                </a:lnTo>
                <a:lnTo>
                  <a:pt x="562" y="82"/>
                </a:lnTo>
                <a:lnTo>
                  <a:pt x="559" y="92"/>
                </a:lnTo>
                <a:lnTo>
                  <a:pt x="543" y="104"/>
                </a:lnTo>
                <a:lnTo>
                  <a:pt x="590" y="106"/>
                </a:lnTo>
                <a:lnTo>
                  <a:pt x="550" y="136"/>
                </a:lnTo>
                <a:lnTo>
                  <a:pt x="564" y="136"/>
                </a:lnTo>
                <a:lnTo>
                  <a:pt x="615" y="111"/>
                </a:lnTo>
                <a:lnTo>
                  <a:pt x="648" y="130"/>
                </a:lnTo>
                <a:lnTo>
                  <a:pt x="681" y="128"/>
                </a:lnTo>
                <a:lnTo>
                  <a:pt x="677" y="142"/>
                </a:lnTo>
                <a:lnTo>
                  <a:pt x="662" y="142"/>
                </a:lnTo>
                <a:lnTo>
                  <a:pt x="658" y="147"/>
                </a:lnTo>
                <a:lnTo>
                  <a:pt x="665" y="152"/>
                </a:lnTo>
                <a:lnTo>
                  <a:pt x="646" y="155"/>
                </a:lnTo>
                <a:lnTo>
                  <a:pt x="650" y="161"/>
                </a:lnTo>
                <a:lnTo>
                  <a:pt x="648" y="169"/>
                </a:lnTo>
                <a:lnTo>
                  <a:pt x="636" y="166"/>
                </a:lnTo>
                <a:lnTo>
                  <a:pt x="642" y="178"/>
                </a:lnTo>
                <a:lnTo>
                  <a:pt x="618" y="191"/>
                </a:lnTo>
                <a:lnTo>
                  <a:pt x="623" y="200"/>
                </a:lnTo>
                <a:lnTo>
                  <a:pt x="611" y="200"/>
                </a:lnTo>
                <a:lnTo>
                  <a:pt x="615" y="207"/>
                </a:lnTo>
                <a:lnTo>
                  <a:pt x="597" y="224"/>
                </a:lnTo>
                <a:lnTo>
                  <a:pt x="533" y="253"/>
                </a:lnTo>
                <a:lnTo>
                  <a:pt x="524" y="243"/>
                </a:lnTo>
                <a:lnTo>
                  <a:pt x="518" y="262"/>
                </a:lnTo>
                <a:lnTo>
                  <a:pt x="508" y="251"/>
                </a:lnTo>
                <a:lnTo>
                  <a:pt x="512" y="265"/>
                </a:lnTo>
                <a:lnTo>
                  <a:pt x="501" y="258"/>
                </a:lnTo>
                <a:lnTo>
                  <a:pt x="498" y="262"/>
                </a:lnTo>
                <a:lnTo>
                  <a:pt x="501" y="267"/>
                </a:lnTo>
                <a:lnTo>
                  <a:pt x="487" y="267"/>
                </a:lnTo>
                <a:lnTo>
                  <a:pt x="483" y="256"/>
                </a:lnTo>
                <a:lnTo>
                  <a:pt x="487" y="253"/>
                </a:lnTo>
                <a:lnTo>
                  <a:pt x="475" y="243"/>
                </a:lnTo>
                <a:lnTo>
                  <a:pt x="471" y="229"/>
                </a:lnTo>
                <a:lnTo>
                  <a:pt x="466" y="237"/>
                </a:lnTo>
                <a:lnTo>
                  <a:pt x="473" y="256"/>
                </a:lnTo>
                <a:lnTo>
                  <a:pt x="482" y="265"/>
                </a:lnTo>
                <a:lnTo>
                  <a:pt x="477" y="278"/>
                </a:lnTo>
                <a:lnTo>
                  <a:pt x="456" y="287"/>
                </a:lnTo>
                <a:lnTo>
                  <a:pt x="456" y="297"/>
                </a:lnTo>
                <a:lnTo>
                  <a:pt x="450" y="308"/>
                </a:lnTo>
                <a:lnTo>
                  <a:pt x="450" y="325"/>
                </a:lnTo>
                <a:lnTo>
                  <a:pt x="442" y="335"/>
                </a:lnTo>
                <a:lnTo>
                  <a:pt x="442" y="342"/>
                </a:lnTo>
                <a:lnTo>
                  <a:pt x="435" y="352"/>
                </a:lnTo>
                <a:lnTo>
                  <a:pt x="431" y="344"/>
                </a:lnTo>
                <a:lnTo>
                  <a:pt x="426" y="368"/>
                </a:lnTo>
                <a:lnTo>
                  <a:pt x="419" y="363"/>
                </a:lnTo>
                <a:lnTo>
                  <a:pt x="415" y="374"/>
                </a:lnTo>
                <a:lnTo>
                  <a:pt x="405" y="363"/>
                </a:lnTo>
                <a:lnTo>
                  <a:pt x="407" y="376"/>
                </a:lnTo>
                <a:lnTo>
                  <a:pt x="400" y="395"/>
                </a:lnTo>
                <a:lnTo>
                  <a:pt x="390" y="388"/>
                </a:lnTo>
                <a:lnTo>
                  <a:pt x="388" y="400"/>
                </a:lnTo>
                <a:lnTo>
                  <a:pt x="376" y="382"/>
                </a:lnTo>
                <a:lnTo>
                  <a:pt x="376" y="395"/>
                </a:lnTo>
                <a:lnTo>
                  <a:pt x="372" y="393"/>
                </a:lnTo>
                <a:lnTo>
                  <a:pt x="374" y="400"/>
                </a:lnTo>
                <a:lnTo>
                  <a:pt x="363" y="388"/>
                </a:lnTo>
                <a:lnTo>
                  <a:pt x="378" y="371"/>
                </a:lnTo>
                <a:lnTo>
                  <a:pt x="363" y="363"/>
                </a:lnTo>
                <a:lnTo>
                  <a:pt x="358" y="368"/>
                </a:lnTo>
                <a:lnTo>
                  <a:pt x="363" y="376"/>
                </a:lnTo>
                <a:lnTo>
                  <a:pt x="358" y="382"/>
                </a:lnTo>
                <a:lnTo>
                  <a:pt x="360" y="393"/>
                </a:lnTo>
                <a:lnTo>
                  <a:pt x="351" y="388"/>
                </a:lnTo>
                <a:lnTo>
                  <a:pt x="351" y="395"/>
                </a:lnTo>
                <a:lnTo>
                  <a:pt x="358" y="400"/>
                </a:lnTo>
                <a:lnTo>
                  <a:pt x="353" y="409"/>
                </a:lnTo>
                <a:lnTo>
                  <a:pt x="325" y="407"/>
                </a:lnTo>
                <a:lnTo>
                  <a:pt x="316" y="417"/>
                </a:lnTo>
                <a:lnTo>
                  <a:pt x="325" y="431"/>
                </a:lnTo>
                <a:lnTo>
                  <a:pt x="316" y="443"/>
                </a:lnTo>
                <a:lnTo>
                  <a:pt x="297" y="441"/>
                </a:lnTo>
                <a:lnTo>
                  <a:pt x="295" y="450"/>
                </a:lnTo>
                <a:lnTo>
                  <a:pt x="297" y="450"/>
                </a:lnTo>
                <a:lnTo>
                  <a:pt x="314" y="480"/>
                </a:lnTo>
                <a:lnTo>
                  <a:pt x="290" y="484"/>
                </a:lnTo>
                <a:lnTo>
                  <a:pt x="306" y="491"/>
                </a:lnTo>
                <a:lnTo>
                  <a:pt x="308" y="516"/>
                </a:lnTo>
                <a:lnTo>
                  <a:pt x="292" y="513"/>
                </a:lnTo>
                <a:lnTo>
                  <a:pt x="306" y="524"/>
                </a:lnTo>
                <a:lnTo>
                  <a:pt x="297" y="532"/>
                </a:lnTo>
                <a:lnTo>
                  <a:pt x="295" y="542"/>
                </a:lnTo>
                <a:lnTo>
                  <a:pt x="287" y="537"/>
                </a:lnTo>
                <a:lnTo>
                  <a:pt x="287" y="549"/>
                </a:lnTo>
                <a:lnTo>
                  <a:pt x="292" y="551"/>
                </a:lnTo>
                <a:lnTo>
                  <a:pt x="276" y="546"/>
                </a:lnTo>
                <a:lnTo>
                  <a:pt x="287" y="554"/>
                </a:lnTo>
                <a:lnTo>
                  <a:pt x="287" y="554"/>
                </a:lnTo>
                <a:close/>
                <a:moveTo>
                  <a:pt x="56" y="0"/>
                </a:moveTo>
                <a:lnTo>
                  <a:pt x="49" y="8"/>
                </a:lnTo>
                <a:lnTo>
                  <a:pt x="48" y="0"/>
                </a:lnTo>
                <a:lnTo>
                  <a:pt x="56" y="0"/>
                </a:lnTo>
                <a:lnTo>
                  <a:pt x="56" y="0"/>
                </a:lnTo>
                <a:close/>
                <a:moveTo>
                  <a:pt x="44" y="0"/>
                </a:moveTo>
                <a:lnTo>
                  <a:pt x="44" y="5"/>
                </a:lnTo>
                <a:lnTo>
                  <a:pt x="33" y="19"/>
                </a:lnTo>
                <a:lnTo>
                  <a:pt x="35" y="32"/>
                </a:lnTo>
                <a:lnTo>
                  <a:pt x="9" y="36"/>
                </a:lnTo>
                <a:lnTo>
                  <a:pt x="2" y="22"/>
                </a:lnTo>
                <a:lnTo>
                  <a:pt x="0" y="14"/>
                </a:lnTo>
                <a:lnTo>
                  <a:pt x="4" y="10"/>
                </a:lnTo>
                <a:lnTo>
                  <a:pt x="13" y="0"/>
                </a:lnTo>
                <a:lnTo>
                  <a:pt x="44" y="0"/>
                </a:lnTo>
                <a:lnTo>
                  <a:pt x="44" y="0"/>
                </a:lnTo>
                <a:close/>
              </a:path>
            </a:pathLst>
          </a:custGeom>
          <a:solidFill>
            <a:srgbClr val="00f008"/>
          </a:solidFill>
          <a:ln w="9360">
            <a:solidFill>
              <a:srgbClr val="00f008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1846" name=""/>
          <p:cNvGrpSpPr/>
          <p:nvPr/>
        </p:nvGrpSpPr>
        <p:grpSpPr>
          <a:xfrm>
            <a:off x="2577960" y="284040"/>
            <a:ext cx="1054080" cy="1113120"/>
            <a:chOff x="2577960" y="284040"/>
            <a:chExt cx="1054080" cy="1113120"/>
          </a:xfrm>
        </p:grpSpPr>
        <p:sp>
          <p:nvSpPr>
            <p:cNvPr id="1847" name=""/>
            <p:cNvSpPr/>
            <p:nvPr/>
          </p:nvSpPr>
          <p:spPr>
            <a:xfrm>
              <a:off x="2577960" y="284040"/>
              <a:ext cx="1054080" cy="1113120"/>
            </a:xfrm>
            <a:custGeom>
              <a:avLst/>
              <a:gdLst/>
              <a:ahLst/>
              <a:rect l="l" t="t" r="r" b="b"/>
              <a:pathLst>
                <a:path w="664" h="701">
                  <a:moveTo>
                    <a:pt x="260" y="554"/>
                  </a:moveTo>
                  <a:lnTo>
                    <a:pt x="265" y="559"/>
                  </a:lnTo>
                  <a:lnTo>
                    <a:pt x="258" y="562"/>
                  </a:lnTo>
                  <a:lnTo>
                    <a:pt x="237" y="573"/>
                  </a:lnTo>
                  <a:lnTo>
                    <a:pt x="247" y="585"/>
                  </a:lnTo>
                  <a:lnTo>
                    <a:pt x="249" y="617"/>
                  </a:lnTo>
                  <a:lnTo>
                    <a:pt x="239" y="641"/>
                  </a:lnTo>
                  <a:lnTo>
                    <a:pt x="235" y="674"/>
                  </a:lnTo>
                  <a:lnTo>
                    <a:pt x="218" y="677"/>
                  </a:lnTo>
                  <a:lnTo>
                    <a:pt x="229" y="682"/>
                  </a:lnTo>
                  <a:lnTo>
                    <a:pt x="230" y="696"/>
                  </a:lnTo>
                  <a:lnTo>
                    <a:pt x="213" y="693"/>
                  </a:lnTo>
                  <a:lnTo>
                    <a:pt x="211" y="688"/>
                  </a:lnTo>
                  <a:lnTo>
                    <a:pt x="198" y="701"/>
                  </a:lnTo>
                  <a:lnTo>
                    <a:pt x="188" y="693"/>
                  </a:lnTo>
                  <a:lnTo>
                    <a:pt x="194" y="674"/>
                  </a:lnTo>
                  <a:lnTo>
                    <a:pt x="188" y="682"/>
                  </a:lnTo>
                  <a:lnTo>
                    <a:pt x="185" y="669"/>
                  </a:lnTo>
                  <a:lnTo>
                    <a:pt x="181" y="679"/>
                  </a:lnTo>
                  <a:lnTo>
                    <a:pt x="178" y="669"/>
                  </a:lnTo>
                  <a:lnTo>
                    <a:pt x="183" y="658"/>
                  </a:lnTo>
                  <a:lnTo>
                    <a:pt x="176" y="663"/>
                  </a:lnTo>
                  <a:lnTo>
                    <a:pt x="179" y="658"/>
                  </a:lnTo>
                  <a:lnTo>
                    <a:pt x="171" y="658"/>
                  </a:lnTo>
                  <a:lnTo>
                    <a:pt x="173" y="652"/>
                  </a:lnTo>
                  <a:lnTo>
                    <a:pt x="127" y="663"/>
                  </a:lnTo>
                  <a:lnTo>
                    <a:pt x="140" y="652"/>
                  </a:lnTo>
                  <a:lnTo>
                    <a:pt x="109" y="636"/>
                  </a:lnTo>
                  <a:lnTo>
                    <a:pt x="126" y="628"/>
                  </a:lnTo>
                  <a:lnTo>
                    <a:pt x="105" y="628"/>
                  </a:lnTo>
                  <a:lnTo>
                    <a:pt x="111" y="622"/>
                  </a:lnTo>
                  <a:lnTo>
                    <a:pt x="103" y="609"/>
                  </a:lnTo>
                  <a:lnTo>
                    <a:pt x="111" y="600"/>
                  </a:lnTo>
                  <a:lnTo>
                    <a:pt x="99" y="605"/>
                  </a:lnTo>
                  <a:lnTo>
                    <a:pt x="94" y="600"/>
                  </a:lnTo>
                  <a:lnTo>
                    <a:pt x="103" y="597"/>
                  </a:lnTo>
                  <a:lnTo>
                    <a:pt x="87" y="578"/>
                  </a:lnTo>
                  <a:lnTo>
                    <a:pt x="89" y="564"/>
                  </a:lnTo>
                  <a:lnTo>
                    <a:pt x="85" y="568"/>
                  </a:lnTo>
                  <a:lnTo>
                    <a:pt x="82" y="556"/>
                  </a:lnTo>
                  <a:lnTo>
                    <a:pt x="76" y="554"/>
                  </a:lnTo>
                  <a:lnTo>
                    <a:pt x="61" y="521"/>
                  </a:lnTo>
                  <a:lnTo>
                    <a:pt x="64" y="516"/>
                  </a:lnTo>
                  <a:lnTo>
                    <a:pt x="59" y="516"/>
                  </a:lnTo>
                  <a:lnTo>
                    <a:pt x="59" y="496"/>
                  </a:lnTo>
                  <a:lnTo>
                    <a:pt x="87" y="477"/>
                  </a:lnTo>
                  <a:lnTo>
                    <a:pt x="74" y="472"/>
                  </a:lnTo>
                  <a:lnTo>
                    <a:pt x="78" y="464"/>
                  </a:lnTo>
                  <a:lnTo>
                    <a:pt x="89" y="467"/>
                  </a:lnTo>
                  <a:lnTo>
                    <a:pt x="76" y="455"/>
                  </a:lnTo>
                  <a:lnTo>
                    <a:pt x="64" y="464"/>
                  </a:lnTo>
                  <a:lnTo>
                    <a:pt x="56" y="486"/>
                  </a:lnTo>
                  <a:lnTo>
                    <a:pt x="47" y="489"/>
                  </a:lnTo>
                  <a:lnTo>
                    <a:pt x="47" y="464"/>
                  </a:lnTo>
                  <a:lnTo>
                    <a:pt x="54" y="455"/>
                  </a:lnTo>
                  <a:lnTo>
                    <a:pt x="43" y="443"/>
                  </a:lnTo>
                  <a:lnTo>
                    <a:pt x="43" y="429"/>
                  </a:lnTo>
                  <a:lnTo>
                    <a:pt x="40" y="429"/>
                  </a:lnTo>
                  <a:lnTo>
                    <a:pt x="45" y="422"/>
                  </a:lnTo>
                  <a:lnTo>
                    <a:pt x="35" y="420"/>
                  </a:lnTo>
                  <a:lnTo>
                    <a:pt x="35" y="404"/>
                  </a:lnTo>
                  <a:lnTo>
                    <a:pt x="26" y="409"/>
                  </a:lnTo>
                  <a:lnTo>
                    <a:pt x="33" y="395"/>
                  </a:lnTo>
                  <a:lnTo>
                    <a:pt x="26" y="400"/>
                  </a:lnTo>
                  <a:lnTo>
                    <a:pt x="21" y="388"/>
                  </a:lnTo>
                  <a:lnTo>
                    <a:pt x="31" y="379"/>
                  </a:lnTo>
                  <a:lnTo>
                    <a:pt x="19" y="379"/>
                  </a:lnTo>
                  <a:lnTo>
                    <a:pt x="22" y="374"/>
                  </a:lnTo>
                  <a:lnTo>
                    <a:pt x="16" y="368"/>
                  </a:lnTo>
                  <a:lnTo>
                    <a:pt x="19" y="359"/>
                  </a:lnTo>
                  <a:lnTo>
                    <a:pt x="26" y="359"/>
                  </a:lnTo>
                  <a:lnTo>
                    <a:pt x="21" y="352"/>
                  </a:lnTo>
                  <a:lnTo>
                    <a:pt x="29" y="335"/>
                  </a:lnTo>
                  <a:lnTo>
                    <a:pt x="16" y="335"/>
                  </a:lnTo>
                  <a:lnTo>
                    <a:pt x="10" y="325"/>
                  </a:lnTo>
                  <a:lnTo>
                    <a:pt x="14" y="303"/>
                  </a:lnTo>
                  <a:lnTo>
                    <a:pt x="22" y="299"/>
                  </a:lnTo>
                  <a:lnTo>
                    <a:pt x="16" y="297"/>
                  </a:lnTo>
                  <a:lnTo>
                    <a:pt x="21" y="292"/>
                  </a:lnTo>
                  <a:lnTo>
                    <a:pt x="19" y="278"/>
                  </a:lnTo>
                  <a:lnTo>
                    <a:pt x="33" y="270"/>
                  </a:lnTo>
                  <a:lnTo>
                    <a:pt x="21" y="262"/>
                  </a:lnTo>
                  <a:lnTo>
                    <a:pt x="72" y="262"/>
                  </a:lnTo>
                  <a:lnTo>
                    <a:pt x="59" y="251"/>
                  </a:lnTo>
                  <a:lnTo>
                    <a:pt x="66" y="240"/>
                  </a:lnTo>
                  <a:lnTo>
                    <a:pt x="41" y="256"/>
                  </a:lnTo>
                  <a:lnTo>
                    <a:pt x="33" y="256"/>
                  </a:lnTo>
                  <a:lnTo>
                    <a:pt x="31" y="243"/>
                  </a:lnTo>
                  <a:lnTo>
                    <a:pt x="37" y="234"/>
                  </a:lnTo>
                  <a:lnTo>
                    <a:pt x="66" y="232"/>
                  </a:lnTo>
                  <a:lnTo>
                    <a:pt x="70" y="219"/>
                  </a:lnTo>
                  <a:lnTo>
                    <a:pt x="64" y="219"/>
                  </a:lnTo>
                  <a:lnTo>
                    <a:pt x="68" y="215"/>
                  </a:lnTo>
                  <a:lnTo>
                    <a:pt x="68" y="197"/>
                  </a:lnTo>
                  <a:lnTo>
                    <a:pt x="82" y="200"/>
                  </a:lnTo>
                  <a:lnTo>
                    <a:pt x="78" y="196"/>
                  </a:lnTo>
                  <a:lnTo>
                    <a:pt x="85" y="191"/>
                  </a:lnTo>
                  <a:lnTo>
                    <a:pt x="82" y="183"/>
                  </a:lnTo>
                  <a:lnTo>
                    <a:pt x="70" y="185"/>
                  </a:lnTo>
                  <a:lnTo>
                    <a:pt x="70" y="177"/>
                  </a:lnTo>
                  <a:lnTo>
                    <a:pt x="74" y="171"/>
                  </a:lnTo>
                  <a:lnTo>
                    <a:pt x="72" y="164"/>
                  </a:lnTo>
                  <a:lnTo>
                    <a:pt x="78" y="159"/>
                  </a:lnTo>
                  <a:lnTo>
                    <a:pt x="76" y="152"/>
                  </a:lnTo>
                  <a:lnTo>
                    <a:pt x="82" y="150"/>
                  </a:lnTo>
                  <a:lnTo>
                    <a:pt x="82" y="136"/>
                  </a:lnTo>
                  <a:lnTo>
                    <a:pt x="41" y="130"/>
                  </a:lnTo>
                  <a:lnTo>
                    <a:pt x="10" y="111"/>
                  </a:lnTo>
                  <a:lnTo>
                    <a:pt x="0" y="90"/>
                  </a:lnTo>
                  <a:lnTo>
                    <a:pt x="33" y="84"/>
                  </a:lnTo>
                  <a:lnTo>
                    <a:pt x="76" y="114"/>
                  </a:lnTo>
                  <a:lnTo>
                    <a:pt x="76" y="104"/>
                  </a:lnTo>
                  <a:lnTo>
                    <a:pt x="70" y="104"/>
                  </a:lnTo>
                  <a:lnTo>
                    <a:pt x="64" y="95"/>
                  </a:lnTo>
                  <a:lnTo>
                    <a:pt x="70" y="98"/>
                  </a:lnTo>
                  <a:lnTo>
                    <a:pt x="74" y="90"/>
                  </a:lnTo>
                  <a:lnTo>
                    <a:pt x="68" y="84"/>
                  </a:lnTo>
                  <a:lnTo>
                    <a:pt x="74" y="82"/>
                  </a:lnTo>
                  <a:lnTo>
                    <a:pt x="52" y="63"/>
                  </a:lnTo>
                  <a:lnTo>
                    <a:pt x="61" y="68"/>
                  </a:lnTo>
                  <a:lnTo>
                    <a:pt x="61" y="55"/>
                  </a:lnTo>
                  <a:lnTo>
                    <a:pt x="45" y="58"/>
                  </a:lnTo>
                  <a:lnTo>
                    <a:pt x="56" y="41"/>
                  </a:lnTo>
                  <a:lnTo>
                    <a:pt x="37" y="55"/>
                  </a:lnTo>
                  <a:lnTo>
                    <a:pt x="52" y="35"/>
                  </a:lnTo>
                  <a:lnTo>
                    <a:pt x="29" y="36"/>
                  </a:lnTo>
                  <a:lnTo>
                    <a:pt x="52" y="17"/>
                  </a:lnTo>
                  <a:lnTo>
                    <a:pt x="26" y="14"/>
                  </a:lnTo>
                  <a:lnTo>
                    <a:pt x="31" y="0"/>
                  </a:lnTo>
                  <a:lnTo>
                    <a:pt x="644" y="0"/>
                  </a:lnTo>
                  <a:lnTo>
                    <a:pt x="633" y="22"/>
                  </a:lnTo>
                  <a:lnTo>
                    <a:pt x="656" y="13"/>
                  </a:lnTo>
                  <a:lnTo>
                    <a:pt x="646" y="35"/>
                  </a:lnTo>
                  <a:lnTo>
                    <a:pt x="646" y="46"/>
                  </a:lnTo>
                  <a:lnTo>
                    <a:pt x="661" y="32"/>
                  </a:lnTo>
                  <a:lnTo>
                    <a:pt x="661" y="58"/>
                  </a:lnTo>
                  <a:lnTo>
                    <a:pt x="654" y="63"/>
                  </a:lnTo>
                  <a:lnTo>
                    <a:pt x="661" y="68"/>
                  </a:lnTo>
                  <a:lnTo>
                    <a:pt x="661" y="79"/>
                  </a:lnTo>
                  <a:lnTo>
                    <a:pt x="664" y="104"/>
                  </a:lnTo>
                  <a:lnTo>
                    <a:pt x="650" y="104"/>
                  </a:lnTo>
                  <a:lnTo>
                    <a:pt x="646" y="79"/>
                  </a:lnTo>
                  <a:lnTo>
                    <a:pt x="644" y="106"/>
                  </a:lnTo>
                  <a:lnTo>
                    <a:pt x="629" y="104"/>
                  </a:lnTo>
                  <a:lnTo>
                    <a:pt x="615" y="84"/>
                  </a:lnTo>
                  <a:lnTo>
                    <a:pt x="611" y="60"/>
                  </a:lnTo>
                  <a:lnTo>
                    <a:pt x="600" y="43"/>
                  </a:lnTo>
                  <a:lnTo>
                    <a:pt x="542" y="5"/>
                  </a:lnTo>
                  <a:lnTo>
                    <a:pt x="544" y="19"/>
                  </a:lnTo>
                  <a:lnTo>
                    <a:pt x="539" y="19"/>
                  </a:lnTo>
                  <a:lnTo>
                    <a:pt x="549" y="32"/>
                  </a:lnTo>
                  <a:lnTo>
                    <a:pt x="579" y="32"/>
                  </a:lnTo>
                  <a:lnTo>
                    <a:pt x="584" y="51"/>
                  </a:lnTo>
                  <a:lnTo>
                    <a:pt x="579" y="46"/>
                  </a:lnTo>
                  <a:lnTo>
                    <a:pt x="582" y="54"/>
                  </a:lnTo>
                  <a:lnTo>
                    <a:pt x="563" y="70"/>
                  </a:lnTo>
                  <a:lnTo>
                    <a:pt x="530" y="70"/>
                  </a:lnTo>
                  <a:lnTo>
                    <a:pt x="534" y="82"/>
                  </a:lnTo>
                  <a:lnTo>
                    <a:pt x="532" y="92"/>
                  </a:lnTo>
                  <a:lnTo>
                    <a:pt x="516" y="104"/>
                  </a:lnTo>
                  <a:lnTo>
                    <a:pt x="563" y="106"/>
                  </a:lnTo>
                  <a:lnTo>
                    <a:pt x="522" y="136"/>
                  </a:lnTo>
                  <a:lnTo>
                    <a:pt x="537" y="136"/>
                  </a:lnTo>
                  <a:lnTo>
                    <a:pt x="588" y="111"/>
                  </a:lnTo>
                  <a:lnTo>
                    <a:pt x="621" y="130"/>
                  </a:lnTo>
                  <a:lnTo>
                    <a:pt x="654" y="128"/>
                  </a:lnTo>
                  <a:lnTo>
                    <a:pt x="650" y="142"/>
                  </a:lnTo>
                  <a:lnTo>
                    <a:pt x="635" y="142"/>
                  </a:lnTo>
                  <a:lnTo>
                    <a:pt x="631" y="147"/>
                  </a:lnTo>
                  <a:lnTo>
                    <a:pt x="638" y="152"/>
                  </a:lnTo>
                  <a:lnTo>
                    <a:pt x="619" y="155"/>
                  </a:lnTo>
                  <a:lnTo>
                    <a:pt x="623" y="161"/>
                  </a:lnTo>
                  <a:lnTo>
                    <a:pt x="621" y="169"/>
                  </a:lnTo>
                  <a:lnTo>
                    <a:pt x="609" y="166"/>
                  </a:lnTo>
                  <a:lnTo>
                    <a:pt x="615" y="178"/>
                  </a:lnTo>
                  <a:lnTo>
                    <a:pt x="590" y="191"/>
                  </a:lnTo>
                  <a:lnTo>
                    <a:pt x="596" y="200"/>
                  </a:lnTo>
                  <a:lnTo>
                    <a:pt x="584" y="200"/>
                  </a:lnTo>
                  <a:lnTo>
                    <a:pt x="588" y="207"/>
                  </a:lnTo>
                  <a:lnTo>
                    <a:pt x="570" y="224"/>
                  </a:lnTo>
                  <a:lnTo>
                    <a:pt x="506" y="253"/>
                  </a:lnTo>
                  <a:lnTo>
                    <a:pt x="497" y="243"/>
                  </a:lnTo>
                  <a:lnTo>
                    <a:pt x="491" y="262"/>
                  </a:lnTo>
                  <a:lnTo>
                    <a:pt x="481" y="251"/>
                  </a:lnTo>
                  <a:lnTo>
                    <a:pt x="485" y="265"/>
                  </a:lnTo>
                  <a:lnTo>
                    <a:pt x="474" y="258"/>
                  </a:lnTo>
                  <a:lnTo>
                    <a:pt x="471" y="262"/>
                  </a:lnTo>
                  <a:lnTo>
                    <a:pt x="474" y="267"/>
                  </a:lnTo>
                  <a:lnTo>
                    <a:pt x="460" y="267"/>
                  </a:lnTo>
                  <a:lnTo>
                    <a:pt x="455" y="256"/>
                  </a:lnTo>
                  <a:lnTo>
                    <a:pt x="460" y="253"/>
                  </a:lnTo>
                  <a:lnTo>
                    <a:pt x="448" y="243"/>
                  </a:lnTo>
                  <a:lnTo>
                    <a:pt x="443" y="229"/>
                  </a:lnTo>
                  <a:lnTo>
                    <a:pt x="439" y="237"/>
                  </a:lnTo>
                  <a:lnTo>
                    <a:pt x="446" y="256"/>
                  </a:lnTo>
                  <a:lnTo>
                    <a:pt x="454" y="265"/>
                  </a:lnTo>
                  <a:lnTo>
                    <a:pt x="450" y="278"/>
                  </a:lnTo>
                  <a:lnTo>
                    <a:pt x="429" y="287"/>
                  </a:lnTo>
                  <a:lnTo>
                    <a:pt x="429" y="297"/>
                  </a:lnTo>
                  <a:lnTo>
                    <a:pt x="423" y="308"/>
                  </a:lnTo>
                  <a:lnTo>
                    <a:pt x="423" y="325"/>
                  </a:lnTo>
                  <a:lnTo>
                    <a:pt x="415" y="335"/>
                  </a:lnTo>
                  <a:lnTo>
                    <a:pt x="415" y="342"/>
                  </a:lnTo>
                  <a:lnTo>
                    <a:pt x="408" y="352"/>
                  </a:lnTo>
                  <a:lnTo>
                    <a:pt x="404" y="344"/>
                  </a:lnTo>
                  <a:lnTo>
                    <a:pt x="398" y="368"/>
                  </a:lnTo>
                  <a:lnTo>
                    <a:pt x="392" y="363"/>
                  </a:lnTo>
                  <a:lnTo>
                    <a:pt x="387" y="374"/>
                  </a:lnTo>
                  <a:lnTo>
                    <a:pt x="378" y="363"/>
                  </a:lnTo>
                  <a:lnTo>
                    <a:pt x="380" y="376"/>
                  </a:lnTo>
                  <a:lnTo>
                    <a:pt x="373" y="395"/>
                  </a:lnTo>
                  <a:lnTo>
                    <a:pt x="363" y="388"/>
                  </a:lnTo>
                  <a:lnTo>
                    <a:pt x="361" y="400"/>
                  </a:lnTo>
                  <a:lnTo>
                    <a:pt x="349" y="382"/>
                  </a:lnTo>
                  <a:lnTo>
                    <a:pt x="349" y="395"/>
                  </a:lnTo>
                  <a:lnTo>
                    <a:pt x="345" y="393"/>
                  </a:lnTo>
                  <a:lnTo>
                    <a:pt x="347" y="400"/>
                  </a:lnTo>
                  <a:lnTo>
                    <a:pt x="336" y="388"/>
                  </a:lnTo>
                  <a:lnTo>
                    <a:pt x="351" y="371"/>
                  </a:lnTo>
                  <a:lnTo>
                    <a:pt x="336" y="363"/>
                  </a:lnTo>
                  <a:lnTo>
                    <a:pt x="330" y="368"/>
                  </a:lnTo>
                  <a:lnTo>
                    <a:pt x="336" y="376"/>
                  </a:lnTo>
                  <a:lnTo>
                    <a:pt x="330" y="382"/>
                  </a:lnTo>
                  <a:lnTo>
                    <a:pt x="333" y="393"/>
                  </a:lnTo>
                  <a:lnTo>
                    <a:pt x="324" y="388"/>
                  </a:lnTo>
                  <a:lnTo>
                    <a:pt x="324" y="395"/>
                  </a:lnTo>
                  <a:lnTo>
                    <a:pt x="330" y="400"/>
                  </a:lnTo>
                  <a:lnTo>
                    <a:pt x="326" y="409"/>
                  </a:lnTo>
                  <a:lnTo>
                    <a:pt x="297" y="407"/>
                  </a:lnTo>
                  <a:lnTo>
                    <a:pt x="289" y="417"/>
                  </a:lnTo>
                  <a:lnTo>
                    <a:pt x="297" y="431"/>
                  </a:lnTo>
                  <a:lnTo>
                    <a:pt x="289" y="443"/>
                  </a:lnTo>
                  <a:lnTo>
                    <a:pt x="270" y="441"/>
                  </a:lnTo>
                  <a:lnTo>
                    <a:pt x="268" y="450"/>
                  </a:lnTo>
                  <a:lnTo>
                    <a:pt x="270" y="450"/>
                  </a:lnTo>
                  <a:lnTo>
                    <a:pt x="286" y="480"/>
                  </a:lnTo>
                  <a:lnTo>
                    <a:pt x="262" y="484"/>
                  </a:lnTo>
                  <a:lnTo>
                    <a:pt x="279" y="491"/>
                  </a:lnTo>
                  <a:lnTo>
                    <a:pt x="281" y="516"/>
                  </a:lnTo>
                  <a:lnTo>
                    <a:pt x="265" y="513"/>
                  </a:lnTo>
                  <a:lnTo>
                    <a:pt x="279" y="524"/>
                  </a:lnTo>
                  <a:lnTo>
                    <a:pt x="270" y="532"/>
                  </a:lnTo>
                  <a:lnTo>
                    <a:pt x="268" y="542"/>
                  </a:lnTo>
                  <a:lnTo>
                    <a:pt x="260" y="537"/>
                  </a:lnTo>
                  <a:lnTo>
                    <a:pt x="260" y="549"/>
                  </a:lnTo>
                  <a:lnTo>
                    <a:pt x="265" y="551"/>
                  </a:lnTo>
                  <a:lnTo>
                    <a:pt x="249" y="546"/>
                  </a:lnTo>
                  <a:lnTo>
                    <a:pt x="260" y="554"/>
                  </a:lnTo>
                  <a:close/>
                </a:path>
              </a:pathLst>
            </a:custGeom>
            <a:solidFill>
              <a:srgbClr val="00f008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848" name=""/>
            <p:cNvSpPr/>
            <p:nvPr/>
          </p:nvSpPr>
          <p:spPr>
            <a:xfrm>
              <a:off x="2577960" y="284040"/>
              <a:ext cx="1054080" cy="1113120"/>
            </a:xfrm>
            <a:custGeom>
              <a:avLst/>
              <a:gdLst/>
              <a:ahLst/>
              <a:rect l="l" t="t" r="r" b="b"/>
              <a:pathLst>
                <a:path w="664" h="701">
                  <a:moveTo>
                    <a:pt x="260" y="554"/>
                  </a:moveTo>
                  <a:lnTo>
                    <a:pt x="265" y="559"/>
                  </a:lnTo>
                  <a:lnTo>
                    <a:pt x="258" y="562"/>
                  </a:lnTo>
                  <a:lnTo>
                    <a:pt x="237" y="573"/>
                  </a:lnTo>
                  <a:lnTo>
                    <a:pt x="247" y="585"/>
                  </a:lnTo>
                  <a:lnTo>
                    <a:pt x="249" y="617"/>
                  </a:lnTo>
                  <a:lnTo>
                    <a:pt x="239" y="641"/>
                  </a:lnTo>
                  <a:lnTo>
                    <a:pt x="235" y="674"/>
                  </a:lnTo>
                  <a:lnTo>
                    <a:pt x="218" y="677"/>
                  </a:lnTo>
                  <a:lnTo>
                    <a:pt x="229" y="682"/>
                  </a:lnTo>
                  <a:lnTo>
                    <a:pt x="230" y="696"/>
                  </a:lnTo>
                  <a:lnTo>
                    <a:pt x="213" y="693"/>
                  </a:lnTo>
                  <a:lnTo>
                    <a:pt x="211" y="688"/>
                  </a:lnTo>
                  <a:lnTo>
                    <a:pt x="198" y="701"/>
                  </a:lnTo>
                  <a:lnTo>
                    <a:pt x="188" y="693"/>
                  </a:lnTo>
                  <a:lnTo>
                    <a:pt x="194" y="674"/>
                  </a:lnTo>
                  <a:lnTo>
                    <a:pt x="188" y="682"/>
                  </a:lnTo>
                  <a:lnTo>
                    <a:pt x="185" y="669"/>
                  </a:lnTo>
                  <a:lnTo>
                    <a:pt x="181" y="679"/>
                  </a:lnTo>
                  <a:lnTo>
                    <a:pt x="178" y="669"/>
                  </a:lnTo>
                  <a:lnTo>
                    <a:pt x="183" y="658"/>
                  </a:lnTo>
                  <a:lnTo>
                    <a:pt x="176" y="663"/>
                  </a:lnTo>
                  <a:lnTo>
                    <a:pt x="179" y="658"/>
                  </a:lnTo>
                  <a:lnTo>
                    <a:pt x="171" y="658"/>
                  </a:lnTo>
                  <a:lnTo>
                    <a:pt x="173" y="652"/>
                  </a:lnTo>
                  <a:lnTo>
                    <a:pt x="127" y="663"/>
                  </a:lnTo>
                  <a:lnTo>
                    <a:pt x="140" y="652"/>
                  </a:lnTo>
                  <a:lnTo>
                    <a:pt x="109" y="636"/>
                  </a:lnTo>
                  <a:lnTo>
                    <a:pt x="126" y="628"/>
                  </a:lnTo>
                  <a:lnTo>
                    <a:pt x="105" y="628"/>
                  </a:lnTo>
                  <a:lnTo>
                    <a:pt x="111" y="622"/>
                  </a:lnTo>
                  <a:lnTo>
                    <a:pt x="103" y="609"/>
                  </a:lnTo>
                  <a:lnTo>
                    <a:pt x="111" y="600"/>
                  </a:lnTo>
                  <a:lnTo>
                    <a:pt x="99" y="605"/>
                  </a:lnTo>
                  <a:lnTo>
                    <a:pt x="94" y="600"/>
                  </a:lnTo>
                  <a:lnTo>
                    <a:pt x="103" y="597"/>
                  </a:lnTo>
                  <a:lnTo>
                    <a:pt x="87" y="578"/>
                  </a:lnTo>
                  <a:lnTo>
                    <a:pt x="89" y="564"/>
                  </a:lnTo>
                  <a:lnTo>
                    <a:pt x="85" y="568"/>
                  </a:lnTo>
                  <a:lnTo>
                    <a:pt x="82" y="556"/>
                  </a:lnTo>
                  <a:lnTo>
                    <a:pt x="76" y="554"/>
                  </a:lnTo>
                  <a:lnTo>
                    <a:pt x="61" y="521"/>
                  </a:lnTo>
                  <a:lnTo>
                    <a:pt x="64" y="516"/>
                  </a:lnTo>
                  <a:lnTo>
                    <a:pt x="59" y="516"/>
                  </a:lnTo>
                  <a:lnTo>
                    <a:pt x="59" y="496"/>
                  </a:lnTo>
                  <a:lnTo>
                    <a:pt x="87" y="477"/>
                  </a:lnTo>
                  <a:lnTo>
                    <a:pt x="74" y="472"/>
                  </a:lnTo>
                  <a:lnTo>
                    <a:pt x="78" y="464"/>
                  </a:lnTo>
                  <a:lnTo>
                    <a:pt x="89" y="467"/>
                  </a:lnTo>
                  <a:lnTo>
                    <a:pt x="76" y="455"/>
                  </a:lnTo>
                  <a:lnTo>
                    <a:pt x="64" y="464"/>
                  </a:lnTo>
                  <a:lnTo>
                    <a:pt x="56" y="486"/>
                  </a:lnTo>
                  <a:lnTo>
                    <a:pt x="47" y="489"/>
                  </a:lnTo>
                  <a:lnTo>
                    <a:pt x="47" y="464"/>
                  </a:lnTo>
                  <a:lnTo>
                    <a:pt x="54" y="455"/>
                  </a:lnTo>
                  <a:lnTo>
                    <a:pt x="43" y="443"/>
                  </a:lnTo>
                  <a:lnTo>
                    <a:pt x="43" y="429"/>
                  </a:lnTo>
                  <a:lnTo>
                    <a:pt x="40" y="429"/>
                  </a:lnTo>
                  <a:lnTo>
                    <a:pt x="45" y="422"/>
                  </a:lnTo>
                  <a:lnTo>
                    <a:pt x="35" y="420"/>
                  </a:lnTo>
                  <a:lnTo>
                    <a:pt x="35" y="404"/>
                  </a:lnTo>
                  <a:lnTo>
                    <a:pt x="26" y="409"/>
                  </a:lnTo>
                  <a:lnTo>
                    <a:pt x="33" y="395"/>
                  </a:lnTo>
                  <a:lnTo>
                    <a:pt x="26" y="400"/>
                  </a:lnTo>
                  <a:lnTo>
                    <a:pt x="21" y="388"/>
                  </a:lnTo>
                  <a:lnTo>
                    <a:pt x="31" y="379"/>
                  </a:lnTo>
                  <a:lnTo>
                    <a:pt x="19" y="379"/>
                  </a:lnTo>
                  <a:lnTo>
                    <a:pt x="22" y="374"/>
                  </a:lnTo>
                  <a:lnTo>
                    <a:pt x="16" y="368"/>
                  </a:lnTo>
                  <a:lnTo>
                    <a:pt x="19" y="359"/>
                  </a:lnTo>
                  <a:lnTo>
                    <a:pt x="26" y="359"/>
                  </a:lnTo>
                  <a:lnTo>
                    <a:pt x="21" y="352"/>
                  </a:lnTo>
                  <a:lnTo>
                    <a:pt x="29" y="335"/>
                  </a:lnTo>
                  <a:lnTo>
                    <a:pt x="16" y="335"/>
                  </a:lnTo>
                  <a:lnTo>
                    <a:pt x="10" y="325"/>
                  </a:lnTo>
                  <a:lnTo>
                    <a:pt x="14" y="303"/>
                  </a:lnTo>
                  <a:lnTo>
                    <a:pt x="22" y="299"/>
                  </a:lnTo>
                  <a:lnTo>
                    <a:pt x="16" y="297"/>
                  </a:lnTo>
                  <a:lnTo>
                    <a:pt x="21" y="292"/>
                  </a:lnTo>
                  <a:lnTo>
                    <a:pt x="19" y="278"/>
                  </a:lnTo>
                  <a:lnTo>
                    <a:pt x="33" y="270"/>
                  </a:lnTo>
                  <a:lnTo>
                    <a:pt x="21" y="262"/>
                  </a:lnTo>
                  <a:lnTo>
                    <a:pt x="72" y="262"/>
                  </a:lnTo>
                  <a:lnTo>
                    <a:pt x="59" y="251"/>
                  </a:lnTo>
                  <a:lnTo>
                    <a:pt x="66" y="240"/>
                  </a:lnTo>
                  <a:lnTo>
                    <a:pt x="41" y="256"/>
                  </a:lnTo>
                  <a:lnTo>
                    <a:pt x="33" y="256"/>
                  </a:lnTo>
                  <a:lnTo>
                    <a:pt x="31" y="243"/>
                  </a:lnTo>
                  <a:lnTo>
                    <a:pt x="37" y="234"/>
                  </a:lnTo>
                  <a:lnTo>
                    <a:pt x="66" y="232"/>
                  </a:lnTo>
                  <a:lnTo>
                    <a:pt x="70" y="219"/>
                  </a:lnTo>
                  <a:lnTo>
                    <a:pt x="64" y="219"/>
                  </a:lnTo>
                  <a:lnTo>
                    <a:pt x="68" y="215"/>
                  </a:lnTo>
                  <a:lnTo>
                    <a:pt x="68" y="197"/>
                  </a:lnTo>
                  <a:lnTo>
                    <a:pt x="82" y="200"/>
                  </a:lnTo>
                  <a:lnTo>
                    <a:pt x="78" y="196"/>
                  </a:lnTo>
                  <a:lnTo>
                    <a:pt x="85" y="191"/>
                  </a:lnTo>
                  <a:lnTo>
                    <a:pt x="82" y="183"/>
                  </a:lnTo>
                  <a:lnTo>
                    <a:pt x="70" y="185"/>
                  </a:lnTo>
                  <a:lnTo>
                    <a:pt x="70" y="177"/>
                  </a:lnTo>
                  <a:lnTo>
                    <a:pt x="74" y="171"/>
                  </a:lnTo>
                  <a:lnTo>
                    <a:pt x="72" y="164"/>
                  </a:lnTo>
                  <a:lnTo>
                    <a:pt x="78" y="159"/>
                  </a:lnTo>
                  <a:lnTo>
                    <a:pt x="76" y="152"/>
                  </a:lnTo>
                  <a:lnTo>
                    <a:pt x="82" y="150"/>
                  </a:lnTo>
                  <a:lnTo>
                    <a:pt x="82" y="136"/>
                  </a:lnTo>
                  <a:lnTo>
                    <a:pt x="41" y="130"/>
                  </a:lnTo>
                  <a:lnTo>
                    <a:pt x="10" y="111"/>
                  </a:lnTo>
                  <a:lnTo>
                    <a:pt x="0" y="90"/>
                  </a:lnTo>
                  <a:lnTo>
                    <a:pt x="33" y="84"/>
                  </a:lnTo>
                  <a:lnTo>
                    <a:pt x="76" y="114"/>
                  </a:lnTo>
                  <a:lnTo>
                    <a:pt x="76" y="104"/>
                  </a:lnTo>
                  <a:lnTo>
                    <a:pt x="70" y="104"/>
                  </a:lnTo>
                  <a:lnTo>
                    <a:pt x="64" y="95"/>
                  </a:lnTo>
                  <a:lnTo>
                    <a:pt x="70" y="98"/>
                  </a:lnTo>
                  <a:lnTo>
                    <a:pt x="74" y="90"/>
                  </a:lnTo>
                  <a:lnTo>
                    <a:pt x="68" y="84"/>
                  </a:lnTo>
                  <a:lnTo>
                    <a:pt x="74" y="82"/>
                  </a:lnTo>
                  <a:lnTo>
                    <a:pt x="52" y="63"/>
                  </a:lnTo>
                  <a:lnTo>
                    <a:pt x="61" y="68"/>
                  </a:lnTo>
                  <a:lnTo>
                    <a:pt x="61" y="55"/>
                  </a:lnTo>
                  <a:lnTo>
                    <a:pt x="45" y="58"/>
                  </a:lnTo>
                  <a:lnTo>
                    <a:pt x="56" y="41"/>
                  </a:lnTo>
                  <a:lnTo>
                    <a:pt x="37" y="55"/>
                  </a:lnTo>
                  <a:lnTo>
                    <a:pt x="52" y="35"/>
                  </a:lnTo>
                  <a:lnTo>
                    <a:pt x="29" y="36"/>
                  </a:lnTo>
                  <a:lnTo>
                    <a:pt x="52" y="17"/>
                  </a:lnTo>
                  <a:lnTo>
                    <a:pt x="26" y="14"/>
                  </a:lnTo>
                  <a:lnTo>
                    <a:pt x="31" y="0"/>
                  </a:lnTo>
                  <a:lnTo>
                    <a:pt x="644" y="0"/>
                  </a:lnTo>
                  <a:lnTo>
                    <a:pt x="633" y="22"/>
                  </a:lnTo>
                  <a:lnTo>
                    <a:pt x="656" y="13"/>
                  </a:lnTo>
                  <a:lnTo>
                    <a:pt x="646" y="35"/>
                  </a:lnTo>
                  <a:lnTo>
                    <a:pt x="646" y="46"/>
                  </a:lnTo>
                  <a:lnTo>
                    <a:pt x="661" y="32"/>
                  </a:lnTo>
                  <a:lnTo>
                    <a:pt x="661" y="58"/>
                  </a:lnTo>
                  <a:lnTo>
                    <a:pt x="654" y="63"/>
                  </a:lnTo>
                  <a:lnTo>
                    <a:pt x="661" y="68"/>
                  </a:lnTo>
                  <a:lnTo>
                    <a:pt x="661" y="79"/>
                  </a:lnTo>
                  <a:lnTo>
                    <a:pt x="664" y="104"/>
                  </a:lnTo>
                  <a:lnTo>
                    <a:pt x="650" y="104"/>
                  </a:lnTo>
                  <a:lnTo>
                    <a:pt x="646" y="79"/>
                  </a:lnTo>
                  <a:lnTo>
                    <a:pt x="644" y="106"/>
                  </a:lnTo>
                  <a:lnTo>
                    <a:pt x="629" y="104"/>
                  </a:lnTo>
                  <a:lnTo>
                    <a:pt x="615" y="84"/>
                  </a:lnTo>
                  <a:lnTo>
                    <a:pt x="611" y="60"/>
                  </a:lnTo>
                  <a:lnTo>
                    <a:pt x="600" y="43"/>
                  </a:lnTo>
                  <a:lnTo>
                    <a:pt x="542" y="5"/>
                  </a:lnTo>
                  <a:lnTo>
                    <a:pt x="544" y="19"/>
                  </a:lnTo>
                  <a:lnTo>
                    <a:pt x="539" y="19"/>
                  </a:lnTo>
                  <a:lnTo>
                    <a:pt x="549" y="32"/>
                  </a:lnTo>
                  <a:lnTo>
                    <a:pt x="579" y="32"/>
                  </a:lnTo>
                  <a:lnTo>
                    <a:pt x="584" y="51"/>
                  </a:lnTo>
                  <a:lnTo>
                    <a:pt x="579" y="46"/>
                  </a:lnTo>
                  <a:lnTo>
                    <a:pt x="582" y="54"/>
                  </a:lnTo>
                  <a:lnTo>
                    <a:pt x="563" y="70"/>
                  </a:lnTo>
                  <a:lnTo>
                    <a:pt x="530" y="70"/>
                  </a:lnTo>
                  <a:lnTo>
                    <a:pt x="534" y="82"/>
                  </a:lnTo>
                  <a:lnTo>
                    <a:pt x="532" y="92"/>
                  </a:lnTo>
                  <a:lnTo>
                    <a:pt x="516" y="104"/>
                  </a:lnTo>
                  <a:lnTo>
                    <a:pt x="563" y="106"/>
                  </a:lnTo>
                  <a:lnTo>
                    <a:pt x="522" y="136"/>
                  </a:lnTo>
                  <a:lnTo>
                    <a:pt x="537" y="136"/>
                  </a:lnTo>
                  <a:lnTo>
                    <a:pt x="588" y="111"/>
                  </a:lnTo>
                  <a:lnTo>
                    <a:pt x="621" y="130"/>
                  </a:lnTo>
                  <a:lnTo>
                    <a:pt x="654" y="128"/>
                  </a:lnTo>
                  <a:lnTo>
                    <a:pt x="650" y="142"/>
                  </a:lnTo>
                  <a:lnTo>
                    <a:pt x="635" y="142"/>
                  </a:lnTo>
                  <a:lnTo>
                    <a:pt x="631" y="147"/>
                  </a:lnTo>
                  <a:lnTo>
                    <a:pt x="638" y="152"/>
                  </a:lnTo>
                  <a:lnTo>
                    <a:pt x="619" y="155"/>
                  </a:lnTo>
                  <a:lnTo>
                    <a:pt x="623" y="161"/>
                  </a:lnTo>
                  <a:lnTo>
                    <a:pt x="621" y="169"/>
                  </a:lnTo>
                  <a:lnTo>
                    <a:pt x="609" y="166"/>
                  </a:lnTo>
                  <a:lnTo>
                    <a:pt x="615" y="178"/>
                  </a:lnTo>
                  <a:lnTo>
                    <a:pt x="590" y="191"/>
                  </a:lnTo>
                  <a:lnTo>
                    <a:pt x="596" y="200"/>
                  </a:lnTo>
                  <a:lnTo>
                    <a:pt x="584" y="200"/>
                  </a:lnTo>
                  <a:lnTo>
                    <a:pt x="588" y="207"/>
                  </a:lnTo>
                  <a:lnTo>
                    <a:pt x="570" y="224"/>
                  </a:lnTo>
                  <a:lnTo>
                    <a:pt x="506" y="253"/>
                  </a:lnTo>
                  <a:lnTo>
                    <a:pt x="497" y="243"/>
                  </a:lnTo>
                  <a:lnTo>
                    <a:pt x="491" y="262"/>
                  </a:lnTo>
                  <a:lnTo>
                    <a:pt x="481" y="251"/>
                  </a:lnTo>
                  <a:lnTo>
                    <a:pt x="485" y="265"/>
                  </a:lnTo>
                  <a:lnTo>
                    <a:pt x="474" y="258"/>
                  </a:lnTo>
                  <a:lnTo>
                    <a:pt x="471" y="262"/>
                  </a:lnTo>
                  <a:lnTo>
                    <a:pt x="474" y="267"/>
                  </a:lnTo>
                  <a:lnTo>
                    <a:pt x="460" y="267"/>
                  </a:lnTo>
                  <a:lnTo>
                    <a:pt x="455" y="256"/>
                  </a:lnTo>
                  <a:lnTo>
                    <a:pt x="460" y="253"/>
                  </a:lnTo>
                  <a:lnTo>
                    <a:pt x="448" y="243"/>
                  </a:lnTo>
                  <a:lnTo>
                    <a:pt x="443" y="229"/>
                  </a:lnTo>
                  <a:lnTo>
                    <a:pt x="439" y="237"/>
                  </a:lnTo>
                  <a:lnTo>
                    <a:pt x="446" y="256"/>
                  </a:lnTo>
                  <a:lnTo>
                    <a:pt x="454" y="265"/>
                  </a:lnTo>
                  <a:lnTo>
                    <a:pt x="450" y="278"/>
                  </a:lnTo>
                  <a:lnTo>
                    <a:pt x="429" y="287"/>
                  </a:lnTo>
                  <a:lnTo>
                    <a:pt x="429" y="297"/>
                  </a:lnTo>
                  <a:lnTo>
                    <a:pt x="423" y="308"/>
                  </a:lnTo>
                  <a:lnTo>
                    <a:pt x="423" y="325"/>
                  </a:lnTo>
                  <a:lnTo>
                    <a:pt x="415" y="335"/>
                  </a:lnTo>
                  <a:lnTo>
                    <a:pt x="415" y="342"/>
                  </a:lnTo>
                  <a:lnTo>
                    <a:pt x="408" y="352"/>
                  </a:lnTo>
                  <a:lnTo>
                    <a:pt x="404" y="344"/>
                  </a:lnTo>
                  <a:lnTo>
                    <a:pt x="398" y="368"/>
                  </a:lnTo>
                  <a:lnTo>
                    <a:pt x="392" y="363"/>
                  </a:lnTo>
                  <a:lnTo>
                    <a:pt x="387" y="374"/>
                  </a:lnTo>
                  <a:lnTo>
                    <a:pt x="378" y="363"/>
                  </a:lnTo>
                  <a:lnTo>
                    <a:pt x="380" y="376"/>
                  </a:lnTo>
                  <a:lnTo>
                    <a:pt x="373" y="395"/>
                  </a:lnTo>
                  <a:lnTo>
                    <a:pt x="363" y="388"/>
                  </a:lnTo>
                  <a:lnTo>
                    <a:pt x="361" y="400"/>
                  </a:lnTo>
                  <a:lnTo>
                    <a:pt x="349" y="382"/>
                  </a:lnTo>
                  <a:lnTo>
                    <a:pt x="349" y="395"/>
                  </a:lnTo>
                  <a:lnTo>
                    <a:pt x="345" y="393"/>
                  </a:lnTo>
                  <a:lnTo>
                    <a:pt x="347" y="400"/>
                  </a:lnTo>
                  <a:lnTo>
                    <a:pt x="336" y="388"/>
                  </a:lnTo>
                  <a:lnTo>
                    <a:pt x="351" y="371"/>
                  </a:lnTo>
                  <a:lnTo>
                    <a:pt x="336" y="363"/>
                  </a:lnTo>
                  <a:lnTo>
                    <a:pt x="330" y="368"/>
                  </a:lnTo>
                  <a:lnTo>
                    <a:pt x="336" y="376"/>
                  </a:lnTo>
                  <a:lnTo>
                    <a:pt x="330" y="382"/>
                  </a:lnTo>
                  <a:lnTo>
                    <a:pt x="333" y="393"/>
                  </a:lnTo>
                  <a:lnTo>
                    <a:pt x="324" y="388"/>
                  </a:lnTo>
                  <a:lnTo>
                    <a:pt x="324" y="395"/>
                  </a:lnTo>
                  <a:lnTo>
                    <a:pt x="330" y="400"/>
                  </a:lnTo>
                  <a:lnTo>
                    <a:pt x="326" y="409"/>
                  </a:lnTo>
                  <a:lnTo>
                    <a:pt x="297" y="407"/>
                  </a:lnTo>
                  <a:lnTo>
                    <a:pt x="289" y="417"/>
                  </a:lnTo>
                  <a:lnTo>
                    <a:pt x="297" y="431"/>
                  </a:lnTo>
                  <a:lnTo>
                    <a:pt x="289" y="443"/>
                  </a:lnTo>
                  <a:lnTo>
                    <a:pt x="270" y="441"/>
                  </a:lnTo>
                  <a:lnTo>
                    <a:pt x="268" y="450"/>
                  </a:lnTo>
                  <a:lnTo>
                    <a:pt x="270" y="450"/>
                  </a:lnTo>
                  <a:lnTo>
                    <a:pt x="286" y="480"/>
                  </a:lnTo>
                  <a:lnTo>
                    <a:pt x="262" y="484"/>
                  </a:lnTo>
                  <a:lnTo>
                    <a:pt x="279" y="491"/>
                  </a:lnTo>
                  <a:lnTo>
                    <a:pt x="281" y="516"/>
                  </a:lnTo>
                  <a:lnTo>
                    <a:pt x="265" y="513"/>
                  </a:lnTo>
                  <a:lnTo>
                    <a:pt x="279" y="524"/>
                  </a:lnTo>
                  <a:lnTo>
                    <a:pt x="270" y="532"/>
                  </a:lnTo>
                  <a:lnTo>
                    <a:pt x="268" y="542"/>
                  </a:lnTo>
                  <a:lnTo>
                    <a:pt x="260" y="537"/>
                  </a:lnTo>
                  <a:lnTo>
                    <a:pt x="260" y="549"/>
                  </a:lnTo>
                  <a:lnTo>
                    <a:pt x="265" y="551"/>
                  </a:lnTo>
                  <a:lnTo>
                    <a:pt x="249" y="546"/>
                  </a:lnTo>
                  <a:lnTo>
                    <a:pt x="260" y="554"/>
                  </a:lnTo>
                </a:path>
              </a:pathLst>
            </a:custGeom>
            <a:noFill/>
            <a:ln w="3240">
              <a:solidFill>
                <a:srgbClr val="00f008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1849" name=""/>
          <p:cNvGrpSpPr/>
          <p:nvPr/>
        </p:nvGrpSpPr>
        <p:grpSpPr>
          <a:xfrm>
            <a:off x="2611440" y="284040"/>
            <a:ext cx="12600" cy="12960"/>
            <a:chOff x="2611440" y="284040"/>
            <a:chExt cx="12600" cy="12960"/>
          </a:xfrm>
        </p:grpSpPr>
        <p:sp>
          <p:nvSpPr>
            <p:cNvPr id="1850" name=""/>
            <p:cNvSpPr/>
            <p:nvPr/>
          </p:nvSpPr>
          <p:spPr>
            <a:xfrm>
              <a:off x="2611440" y="284040"/>
              <a:ext cx="12600" cy="12960"/>
            </a:xfrm>
            <a:custGeom>
              <a:avLst/>
              <a:gdLst/>
              <a:ahLst/>
              <a:rect l="l" t="t" r="r" b="b"/>
              <a:pathLst>
                <a:path w="8" h="8">
                  <a:moveTo>
                    <a:pt x="8" y="0"/>
                  </a:moveTo>
                  <a:lnTo>
                    <a:pt x="1" y="8"/>
                  </a:lnTo>
                  <a:lnTo>
                    <a:pt x="0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f008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3840" bIns="-3384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851" name=""/>
            <p:cNvSpPr/>
            <p:nvPr/>
          </p:nvSpPr>
          <p:spPr>
            <a:xfrm>
              <a:off x="2611440" y="284040"/>
              <a:ext cx="12600" cy="12960"/>
            </a:xfrm>
            <a:custGeom>
              <a:avLst/>
              <a:gdLst/>
              <a:ahLst/>
              <a:rect l="l" t="t" r="r" b="b"/>
              <a:pathLst>
                <a:path w="8" h="8">
                  <a:moveTo>
                    <a:pt x="8" y="0"/>
                  </a:moveTo>
                  <a:lnTo>
                    <a:pt x="1" y="8"/>
                  </a:lnTo>
                  <a:lnTo>
                    <a:pt x="0" y="0"/>
                  </a:lnTo>
                  <a:lnTo>
                    <a:pt x="8" y="0"/>
                  </a:lnTo>
                </a:path>
              </a:pathLst>
            </a:custGeom>
            <a:noFill/>
            <a:ln w="3240">
              <a:solidFill>
                <a:srgbClr val="00f008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3840" bIns="-3384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1852" name=""/>
          <p:cNvGrpSpPr/>
          <p:nvPr/>
        </p:nvGrpSpPr>
        <p:grpSpPr>
          <a:xfrm>
            <a:off x="2535120" y="284040"/>
            <a:ext cx="69840" cy="57240"/>
            <a:chOff x="2535120" y="284040"/>
            <a:chExt cx="69840" cy="57240"/>
          </a:xfrm>
        </p:grpSpPr>
        <p:sp>
          <p:nvSpPr>
            <p:cNvPr id="1853" name=""/>
            <p:cNvSpPr/>
            <p:nvPr/>
          </p:nvSpPr>
          <p:spPr>
            <a:xfrm>
              <a:off x="2535120" y="284040"/>
              <a:ext cx="69840" cy="57240"/>
            </a:xfrm>
            <a:custGeom>
              <a:avLst/>
              <a:gdLst/>
              <a:ahLst/>
              <a:rect l="l" t="t" r="r" b="b"/>
              <a:pathLst>
                <a:path w="44" h="36">
                  <a:moveTo>
                    <a:pt x="44" y="0"/>
                  </a:moveTo>
                  <a:lnTo>
                    <a:pt x="44" y="5"/>
                  </a:lnTo>
                  <a:lnTo>
                    <a:pt x="33" y="19"/>
                  </a:lnTo>
                  <a:lnTo>
                    <a:pt x="35" y="32"/>
                  </a:lnTo>
                  <a:lnTo>
                    <a:pt x="9" y="36"/>
                  </a:lnTo>
                  <a:lnTo>
                    <a:pt x="2" y="22"/>
                  </a:lnTo>
                  <a:lnTo>
                    <a:pt x="0" y="14"/>
                  </a:lnTo>
                  <a:lnTo>
                    <a:pt x="4" y="10"/>
                  </a:lnTo>
                  <a:lnTo>
                    <a:pt x="13" y="0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00f008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10440" bIns="1044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854" name=""/>
            <p:cNvSpPr/>
            <p:nvPr/>
          </p:nvSpPr>
          <p:spPr>
            <a:xfrm>
              <a:off x="2535120" y="284040"/>
              <a:ext cx="69840" cy="57240"/>
            </a:xfrm>
            <a:custGeom>
              <a:avLst/>
              <a:gdLst/>
              <a:ahLst/>
              <a:rect l="l" t="t" r="r" b="b"/>
              <a:pathLst>
                <a:path w="44" h="36">
                  <a:moveTo>
                    <a:pt x="44" y="0"/>
                  </a:moveTo>
                  <a:lnTo>
                    <a:pt x="44" y="5"/>
                  </a:lnTo>
                  <a:lnTo>
                    <a:pt x="33" y="19"/>
                  </a:lnTo>
                  <a:lnTo>
                    <a:pt x="35" y="32"/>
                  </a:lnTo>
                  <a:lnTo>
                    <a:pt x="9" y="36"/>
                  </a:lnTo>
                  <a:lnTo>
                    <a:pt x="2" y="22"/>
                  </a:lnTo>
                  <a:lnTo>
                    <a:pt x="0" y="14"/>
                  </a:lnTo>
                  <a:lnTo>
                    <a:pt x="4" y="10"/>
                  </a:lnTo>
                  <a:lnTo>
                    <a:pt x="13" y="0"/>
                  </a:lnTo>
                  <a:lnTo>
                    <a:pt x="44" y="0"/>
                  </a:lnTo>
                </a:path>
              </a:pathLst>
            </a:custGeom>
            <a:noFill/>
            <a:ln w="3240">
              <a:solidFill>
                <a:srgbClr val="00f008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10440" bIns="1044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1855" name=""/>
          <p:cNvSpPr/>
          <p:nvPr/>
        </p:nvSpPr>
        <p:spPr>
          <a:xfrm>
            <a:off x="3443400" y="376200"/>
            <a:ext cx="85680" cy="68400"/>
          </a:xfrm>
          <a:custGeom>
            <a:avLst/>
            <a:gdLst/>
            <a:ahLst/>
            <a:rect l="l" t="t" r="r" b="b"/>
            <a:pathLst>
              <a:path w="54" h="43">
                <a:moveTo>
                  <a:pt x="54" y="13"/>
                </a:moveTo>
                <a:lnTo>
                  <a:pt x="54" y="29"/>
                </a:lnTo>
                <a:lnTo>
                  <a:pt x="51" y="34"/>
                </a:lnTo>
                <a:lnTo>
                  <a:pt x="0" y="43"/>
                </a:lnTo>
                <a:lnTo>
                  <a:pt x="2" y="32"/>
                </a:lnTo>
                <a:lnTo>
                  <a:pt x="19" y="15"/>
                </a:lnTo>
                <a:lnTo>
                  <a:pt x="44" y="0"/>
                </a:lnTo>
                <a:lnTo>
                  <a:pt x="54" y="13"/>
                </a:lnTo>
                <a:close/>
              </a:path>
            </a:pathLst>
          </a:custGeom>
          <a:solidFill>
            <a:srgbClr val="00f008"/>
          </a:solidFill>
          <a:ln w="9360">
            <a:solidFill>
              <a:srgbClr val="00f008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21600" bIns="216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1856" name=""/>
          <p:cNvGrpSpPr/>
          <p:nvPr/>
        </p:nvGrpSpPr>
        <p:grpSpPr>
          <a:xfrm>
            <a:off x="3443400" y="376200"/>
            <a:ext cx="85680" cy="68400"/>
            <a:chOff x="3443400" y="376200"/>
            <a:chExt cx="85680" cy="68400"/>
          </a:xfrm>
        </p:grpSpPr>
        <p:sp>
          <p:nvSpPr>
            <p:cNvPr id="1857" name=""/>
            <p:cNvSpPr/>
            <p:nvPr/>
          </p:nvSpPr>
          <p:spPr>
            <a:xfrm>
              <a:off x="3443400" y="376200"/>
              <a:ext cx="85680" cy="68400"/>
            </a:xfrm>
            <a:custGeom>
              <a:avLst/>
              <a:gdLst/>
              <a:ahLst/>
              <a:rect l="l" t="t" r="r" b="b"/>
              <a:pathLst>
                <a:path w="54" h="43">
                  <a:moveTo>
                    <a:pt x="54" y="13"/>
                  </a:moveTo>
                  <a:lnTo>
                    <a:pt x="54" y="29"/>
                  </a:lnTo>
                  <a:lnTo>
                    <a:pt x="51" y="34"/>
                  </a:lnTo>
                  <a:lnTo>
                    <a:pt x="0" y="43"/>
                  </a:lnTo>
                  <a:lnTo>
                    <a:pt x="2" y="32"/>
                  </a:lnTo>
                  <a:lnTo>
                    <a:pt x="19" y="15"/>
                  </a:lnTo>
                  <a:lnTo>
                    <a:pt x="44" y="0"/>
                  </a:lnTo>
                  <a:lnTo>
                    <a:pt x="54" y="13"/>
                  </a:lnTo>
                  <a:close/>
                </a:path>
              </a:pathLst>
            </a:custGeom>
            <a:solidFill>
              <a:srgbClr val="00f008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21600" bIns="216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858" name=""/>
            <p:cNvSpPr/>
            <p:nvPr/>
          </p:nvSpPr>
          <p:spPr>
            <a:xfrm>
              <a:off x="3443400" y="376200"/>
              <a:ext cx="85680" cy="68400"/>
            </a:xfrm>
            <a:custGeom>
              <a:avLst/>
              <a:gdLst/>
              <a:ahLst/>
              <a:rect l="l" t="t" r="r" b="b"/>
              <a:pathLst>
                <a:path w="54" h="43">
                  <a:moveTo>
                    <a:pt x="54" y="13"/>
                  </a:moveTo>
                  <a:lnTo>
                    <a:pt x="54" y="29"/>
                  </a:lnTo>
                  <a:lnTo>
                    <a:pt x="51" y="34"/>
                  </a:lnTo>
                  <a:lnTo>
                    <a:pt x="0" y="43"/>
                  </a:lnTo>
                  <a:lnTo>
                    <a:pt x="2" y="32"/>
                  </a:lnTo>
                  <a:lnTo>
                    <a:pt x="19" y="15"/>
                  </a:lnTo>
                  <a:lnTo>
                    <a:pt x="44" y="0"/>
                  </a:lnTo>
                  <a:lnTo>
                    <a:pt x="54" y="13"/>
                  </a:lnTo>
                </a:path>
              </a:pathLst>
            </a:custGeom>
            <a:noFill/>
            <a:ln w="3240">
              <a:solidFill>
                <a:srgbClr val="00f008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21600" bIns="216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1859" name=""/>
          <p:cNvSpPr/>
          <p:nvPr/>
        </p:nvSpPr>
        <p:spPr>
          <a:xfrm>
            <a:off x="2560680" y="465120"/>
            <a:ext cx="100080" cy="109440"/>
          </a:xfrm>
          <a:custGeom>
            <a:avLst/>
            <a:gdLst/>
            <a:ahLst/>
            <a:rect l="l" t="t" r="r" b="b"/>
            <a:pathLst>
              <a:path w="63" h="69">
                <a:moveTo>
                  <a:pt x="13" y="0"/>
                </a:moveTo>
                <a:lnTo>
                  <a:pt x="35" y="9"/>
                </a:lnTo>
                <a:lnTo>
                  <a:pt x="63" y="50"/>
                </a:lnTo>
                <a:lnTo>
                  <a:pt x="33" y="69"/>
                </a:lnTo>
                <a:lnTo>
                  <a:pt x="17" y="64"/>
                </a:lnTo>
                <a:lnTo>
                  <a:pt x="32" y="57"/>
                </a:lnTo>
                <a:lnTo>
                  <a:pt x="2" y="50"/>
                </a:lnTo>
                <a:lnTo>
                  <a:pt x="13" y="45"/>
                </a:lnTo>
                <a:lnTo>
                  <a:pt x="0" y="33"/>
                </a:lnTo>
                <a:lnTo>
                  <a:pt x="13" y="28"/>
                </a:lnTo>
                <a:lnTo>
                  <a:pt x="2" y="14"/>
                </a:lnTo>
                <a:lnTo>
                  <a:pt x="13" y="0"/>
                </a:lnTo>
                <a:close/>
              </a:path>
            </a:pathLst>
          </a:custGeom>
          <a:solidFill>
            <a:srgbClr val="00f008"/>
          </a:solidFill>
          <a:ln w="9360">
            <a:solidFill>
              <a:srgbClr val="00f008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1860" name=""/>
          <p:cNvGrpSpPr/>
          <p:nvPr/>
        </p:nvGrpSpPr>
        <p:grpSpPr>
          <a:xfrm>
            <a:off x="2560680" y="465120"/>
            <a:ext cx="100080" cy="109440"/>
            <a:chOff x="2560680" y="465120"/>
            <a:chExt cx="100080" cy="109440"/>
          </a:xfrm>
        </p:grpSpPr>
        <p:sp>
          <p:nvSpPr>
            <p:cNvPr id="1861" name=""/>
            <p:cNvSpPr/>
            <p:nvPr/>
          </p:nvSpPr>
          <p:spPr>
            <a:xfrm>
              <a:off x="2560680" y="465120"/>
              <a:ext cx="100080" cy="109440"/>
            </a:xfrm>
            <a:custGeom>
              <a:avLst/>
              <a:gdLst/>
              <a:ahLst/>
              <a:rect l="l" t="t" r="r" b="b"/>
              <a:pathLst>
                <a:path w="63" h="69">
                  <a:moveTo>
                    <a:pt x="13" y="0"/>
                  </a:moveTo>
                  <a:lnTo>
                    <a:pt x="35" y="9"/>
                  </a:lnTo>
                  <a:lnTo>
                    <a:pt x="63" y="50"/>
                  </a:lnTo>
                  <a:lnTo>
                    <a:pt x="33" y="69"/>
                  </a:lnTo>
                  <a:lnTo>
                    <a:pt x="17" y="64"/>
                  </a:lnTo>
                  <a:lnTo>
                    <a:pt x="32" y="57"/>
                  </a:lnTo>
                  <a:lnTo>
                    <a:pt x="2" y="50"/>
                  </a:lnTo>
                  <a:lnTo>
                    <a:pt x="13" y="45"/>
                  </a:lnTo>
                  <a:lnTo>
                    <a:pt x="0" y="33"/>
                  </a:lnTo>
                  <a:lnTo>
                    <a:pt x="13" y="28"/>
                  </a:lnTo>
                  <a:lnTo>
                    <a:pt x="2" y="14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00f008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862" name=""/>
            <p:cNvSpPr/>
            <p:nvPr/>
          </p:nvSpPr>
          <p:spPr>
            <a:xfrm>
              <a:off x="2560680" y="465120"/>
              <a:ext cx="100080" cy="109440"/>
            </a:xfrm>
            <a:custGeom>
              <a:avLst/>
              <a:gdLst/>
              <a:ahLst/>
              <a:rect l="l" t="t" r="r" b="b"/>
              <a:pathLst>
                <a:path w="63" h="69">
                  <a:moveTo>
                    <a:pt x="13" y="0"/>
                  </a:moveTo>
                  <a:lnTo>
                    <a:pt x="35" y="9"/>
                  </a:lnTo>
                  <a:lnTo>
                    <a:pt x="63" y="50"/>
                  </a:lnTo>
                  <a:lnTo>
                    <a:pt x="33" y="69"/>
                  </a:lnTo>
                  <a:lnTo>
                    <a:pt x="17" y="64"/>
                  </a:lnTo>
                  <a:lnTo>
                    <a:pt x="32" y="57"/>
                  </a:lnTo>
                  <a:lnTo>
                    <a:pt x="2" y="50"/>
                  </a:lnTo>
                  <a:lnTo>
                    <a:pt x="13" y="45"/>
                  </a:lnTo>
                  <a:lnTo>
                    <a:pt x="0" y="33"/>
                  </a:lnTo>
                  <a:lnTo>
                    <a:pt x="13" y="28"/>
                  </a:lnTo>
                  <a:lnTo>
                    <a:pt x="2" y="14"/>
                  </a:lnTo>
                  <a:lnTo>
                    <a:pt x="13" y="0"/>
                  </a:lnTo>
                </a:path>
              </a:pathLst>
            </a:custGeom>
            <a:noFill/>
            <a:ln w="3240">
              <a:solidFill>
                <a:srgbClr val="00f008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1863" name=""/>
          <p:cNvSpPr/>
          <p:nvPr/>
        </p:nvSpPr>
        <p:spPr>
          <a:xfrm>
            <a:off x="4678200" y="2878200"/>
            <a:ext cx="5040" cy="7920"/>
          </a:xfrm>
          <a:custGeom>
            <a:avLst/>
            <a:gdLst/>
            <a:ahLst/>
            <a:rect l="l" t="t" r="r" b="b"/>
            <a:pathLst>
              <a:path w="3" h="5">
                <a:moveTo>
                  <a:pt x="3" y="0"/>
                </a:moveTo>
                <a:lnTo>
                  <a:pt x="3" y="5"/>
                </a:lnTo>
                <a:lnTo>
                  <a:pt x="0" y="5"/>
                </a:lnTo>
                <a:lnTo>
                  <a:pt x="3" y="0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1864" name=""/>
          <p:cNvGrpSpPr/>
          <p:nvPr/>
        </p:nvGrpSpPr>
        <p:grpSpPr>
          <a:xfrm>
            <a:off x="4678200" y="2878200"/>
            <a:ext cx="5040" cy="7920"/>
            <a:chOff x="4678200" y="2878200"/>
            <a:chExt cx="5040" cy="7920"/>
          </a:xfrm>
        </p:grpSpPr>
        <p:sp>
          <p:nvSpPr>
            <p:cNvPr id="1865" name=""/>
            <p:cNvSpPr/>
            <p:nvPr/>
          </p:nvSpPr>
          <p:spPr>
            <a:xfrm>
              <a:off x="4678200" y="2878200"/>
              <a:ext cx="5040" cy="7920"/>
            </a:xfrm>
            <a:custGeom>
              <a:avLst/>
              <a:gdLst/>
              <a:ahLst/>
              <a:rect l="l" t="t" r="r" b="b"/>
              <a:pathLst>
                <a:path w="3" h="5">
                  <a:moveTo>
                    <a:pt x="3" y="0"/>
                  </a:moveTo>
                  <a:lnTo>
                    <a:pt x="3" y="5"/>
                  </a:lnTo>
                  <a:lnTo>
                    <a:pt x="0" y="5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8880" bIns="-388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866" name=""/>
            <p:cNvSpPr/>
            <p:nvPr/>
          </p:nvSpPr>
          <p:spPr>
            <a:xfrm>
              <a:off x="4678200" y="2878200"/>
              <a:ext cx="5040" cy="7920"/>
            </a:xfrm>
            <a:custGeom>
              <a:avLst/>
              <a:gdLst/>
              <a:ahLst/>
              <a:rect l="l" t="t" r="r" b="b"/>
              <a:pathLst>
                <a:path w="3" h="5">
                  <a:moveTo>
                    <a:pt x="3" y="0"/>
                  </a:moveTo>
                  <a:lnTo>
                    <a:pt x="3" y="5"/>
                  </a:lnTo>
                  <a:lnTo>
                    <a:pt x="0" y="5"/>
                  </a:lnTo>
                  <a:lnTo>
                    <a:pt x="3" y="0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8880" bIns="-388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1867" name=""/>
          <p:cNvSpPr/>
          <p:nvPr/>
        </p:nvSpPr>
        <p:spPr>
          <a:xfrm>
            <a:off x="4875120" y="2073240"/>
            <a:ext cx="182520" cy="106560"/>
          </a:xfrm>
          <a:custGeom>
            <a:avLst/>
            <a:gdLst/>
            <a:ahLst/>
            <a:rect l="l" t="t" r="r" b="b"/>
            <a:pathLst>
              <a:path w="115" h="67">
                <a:moveTo>
                  <a:pt x="0" y="38"/>
                </a:moveTo>
                <a:lnTo>
                  <a:pt x="8" y="29"/>
                </a:lnTo>
                <a:lnTo>
                  <a:pt x="12" y="29"/>
                </a:lnTo>
                <a:lnTo>
                  <a:pt x="22" y="19"/>
                </a:lnTo>
                <a:lnTo>
                  <a:pt x="22" y="11"/>
                </a:lnTo>
                <a:lnTo>
                  <a:pt x="28" y="3"/>
                </a:lnTo>
                <a:lnTo>
                  <a:pt x="35" y="0"/>
                </a:lnTo>
                <a:lnTo>
                  <a:pt x="45" y="8"/>
                </a:lnTo>
                <a:lnTo>
                  <a:pt x="53" y="5"/>
                </a:lnTo>
                <a:lnTo>
                  <a:pt x="64" y="14"/>
                </a:lnTo>
                <a:lnTo>
                  <a:pt x="94" y="8"/>
                </a:lnTo>
                <a:lnTo>
                  <a:pt x="115" y="19"/>
                </a:lnTo>
                <a:lnTo>
                  <a:pt x="108" y="46"/>
                </a:lnTo>
                <a:lnTo>
                  <a:pt x="80" y="40"/>
                </a:lnTo>
                <a:lnTo>
                  <a:pt x="64" y="52"/>
                </a:lnTo>
                <a:lnTo>
                  <a:pt x="38" y="57"/>
                </a:lnTo>
                <a:lnTo>
                  <a:pt x="33" y="67"/>
                </a:lnTo>
                <a:lnTo>
                  <a:pt x="20" y="67"/>
                </a:lnTo>
                <a:lnTo>
                  <a:pt x="5" y="57"/>
                </a:lnTo>
                <a:lnTo>
                  <a:pt x="0" y="38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1868" name=""/>
          <p:cNvGrpSpPr/>
          <p:nvPr/>
        </p:nvGrpSpPr>
        <p:grpSpPr>
          <a:xfrm>
            <a:off x="4875120" y="2073240"/>
            <a:ext cx="182520" cy="106560"/>
            <a:chOff x="4875120" y="2073240"/>
            <a:chExt cx="182520" cy="106560"/>
          </a:xfrm>
        </p:grpSpPr>
        <p:sp>
          <p:nvSpPr>
            <p:cNvPr id="1869" name=""/>
            <p:cNvSpPr/>
            <p:nvPr/>
          </p:nvSpPr>
          <p:spPr>
            <a:xfrm>
              <a:off x="4875120" y="2073240"/>
              <a:ext cx="182520" cy="106560"/>
            </a:xfrm>
            <a:custGeom>
              <a:avLst/>
              <a:gdLst/>
              <a:ahLst/>
              <a:rect l="l" t="t" r="r" b="b"/>
              <a:pathLst>
                <a:path w="115" h="67">
                  <a:moveTo>
                    <a:pt x="0" y="38"/>
                  </a:moveTo>
                  <a:lnTo>
                    <a:pt x="8" y="29"/>
                  </a:lnTo>
                  <a:lnTo>
                    <a:pt x="12" y="29"/>
                  </a:lnTo>
                  <a:lnTo>
                    <a:pt x="22" y="19"/>
                  </a:lnTo>
                  <a:lnTo>
                    <a:pt x="22" y="11"/>
                  </a:lnTo>
                  <a:lnTo>
                    <a:pt x="28" y="3"/>
                  </a:lnTo>
                  <a:lnTo>
                    <a:pt x="35" y="0"/>
                  </a:lnTo>
                  <a:lnTo>
                    <a:pt x="45" y="8"/>
                  </a:lnTo>
                  <a:lnTo>
                    <a:pt x="53" y="5"/>
                  </a:lnTo>
                  <a:lnTo>
                    <a:pt x="64" y="14"/>
                  </a:lnTo>
                  <a:lnTo>
                    <a:pt x="94" y="8"/>
                  </a:lnTo>
                  <a:lnTo>
                    <a:pt x="115" y="19"/>
                  </a:lnTo>
                  <a:lnTo>
                    <a:pt x="108" y="46"/>
                  </a:lnTo>
                  <a:lnTo>
                    <a:pt x="80" y="40"/>
                  </a:lnTo>
                  <a:lnTo>
                    <a:pt x="64" y="52"/>
                  </a:lnTo>
                  <a:lnTo>
                    <a:pt x="38" y="57"/>
                  </a:lnTo>
                  <a:lnTo>
                    <a:pt x="33" y="67"/>
                  </a:lnTo>
                  <a:lnTo>
                    <a:pt x="20" y="67"/>
                  </a:lnTo>
                  <a:lnTo>
                    <a:pt x="5" y="57"/>
                  </a:lnTo>
                  <a:lnTo>
                    <a:pt x="0" y="38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870" name=""/>
            <p:cNvSpPr/>
            <p:nvPr/>
          </p:nvSpPr>
          <p:spPr>
            <a:xfrm>
              <a:off x="4875120" y="2073240"/>
              <a:ext cx="182520" cy="106560"/>
            </a:xfrm>
            <a:custGeom>
              <a:avLst/>
              <a:gdLst/>
              <a:ahLst/>
              <a:rect l="l" t="t" r="r" b="b"/>
              <a:pathLst>
                <a:path w="115" h="67">
                  <a:moveTo>
                    <a:pt x="0" y="38"/>
                  </a:moveTo>
                  <a:lnTo>
                    <a:pt x="8" y="29"/>
                  </a:lnTo>
                  <a:lnTo>
                    <a:pt x="12" y="29"/>
                  </a:lnTo>
                  <a:lnTo>
                    <a:pt x="22" y="19"/>
                  </a:lnTo>
                  <a:lnTo>
                    <a:pt x="22" y="11"/>
                  </a:lnTo>
                  <a:lnTo>
                    <a:pt x="28" y="3"/>
                  </a:lnTo>
                  <a:lnTo>
                    <a:pt x="35" y="0"/>
                  </a:lnTo>
                  <a:lnTo>
                    <a:pt x="45" y="8"/>
                  </a:lnTo>
                  <a:lnTo>
                    <a:pt x="53" y="5"/>
                  </a:lnTo>
                  <a:lnTo>
                    <a:pt x="64" y="14"/>
                  </a:lnTo>
                  <a:lnTo>
                    <a:pt x="94" y="8"/>
                  </a:lnTo>
                  <a:lnTo>
                    <a:pt x="115" y="19"/>
                  </a:lnTo>
                  <a:lnTo>
                    <a:pt x="108" y="46"/>
                  </a:lnTo>
                  <a:lnTo>
                    <a:pt x="80" y="40"/>
                  </a:lnTo>
                  <a:lnTo>
                    <a:pt x="64" y="52"/>
                  </a:lnTo>
                  <a:lnTo>
                    <a:pt x="38" y="57"/>
                  </a:lnTo>
                  <a:lnTo>
                    <a:pt x="33" y="67"/>
                  </a:lnTo>
                  <a:lnTo>
                    <a:pt x="20" y="67"/>
                  </a:lnTo>
                  <a:lnTo>
                    <a:pt x="5" y="57"/>
                  </a:lnTo>
                  <a:lnTo>
                    <a:pt x="0" y="38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1871" name=""/>
          <p:cNvSpPr/>
          <p:nvPr/>
        </p:nvSpPr>
        <p:spPr>
          <a:xfrm>
            <a:off x="4719600" y="1986120"/>
            <a:ext cx="211320" cy="147600"/>
          </a:xfrm>
          <a:custGeom>
            <a:avLst/>
            <a:gdLst/>
            <a:ahLst/>
            <a:rect l="l" t="t" r="r" b="b"/>
            <a:pathLst>
              <a:path w="133" h="93">
                <a:moveTo>
                  <a:pt x="98" y="93"/>
                </a:moveTo>
                <a:lnTo>
                  <a:pt x="106" y="84"/>
                </a:lnTo>
                <a:lnTo>
                  <a:pt x="110" y="84"/>
                </a:lnTo>
                <a:lnTo>
                  <a:pt x="120" y="74"/>
                </a:lnTo>
                <a:lnTo>
                  <a:pt x="120" y="66"/>
                </a:lnTo>
                <a:lnTo>
                  <a:pt x="126" y="57"/>
                </a:lnTo>
                <a:lnTo>
                  <a:pt x="133" y="55"/>
                </a:lnTo>
                <a:lnTo>
                  <a:pt x="115" y="41"/>
                </a:lnTo>
                <a:lnTo>
                  <a:pt x="115" y="31"/>
                </a:lnTo>
                <a:lnTo>
                  <a:pt x="99" y="28"/>
                </a:lnTo>
                <a:lnTo>
                  <a:pt x="96" y="36"/>
                </a:lnTo>
                <a:lnTo>
                  <a:pt x="79" y="14"/>
                </a:lnTo>
                <a:lnTo>
                  <a:pt x="64" y="4"/>
                </a:lnTo>
                <a:lnTo>
                  <a:pt x="54" y="11"/>
                </a:lnTo>
                <a:lnTo>
                  <a:pt x="44" y="0"/>
                </a:lnTo>
                <a:lnTo>
                  <a:pt x="44" y="9"/>
                </a:lnTo>
                <a:lnTo>
                  <a:pt x="7" y="36"/>
                </a:lnTo>
                <a:lnTo>
                  <a:pt x="0" y="31"/>
                </a:lnTo>
                <a:lnTo>
                  <a:pt x="11" y="60"/>
                </a:lnTo>
                <a:lnTo>
                  <a:pt x="37" y="88"/>
                </a:lnTo>
                <a:lnTo>
                  <a:pt x="52" y="90"/>
                </a:lnTo>
                <a:lnTo>
                  <a:pt x="63" y="79"/>
                </a:lnTo>
                <a:lnTo>
                  <a:pt x="96" y="85"/>
                </a:lnTo>
                <a:lnTo>
                  <a:pt x="98" y="93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1872" name=""/>
          <p:cNvGrpSpPr/>
          <p:nvPr/>
        </p:nvGrpSpPr>
        <p:grpSpPr>
          <a:xfrm>
            <a:off x="4719600" y="1986120"/>
            <a:ext cx="211320" cy="147600"/>
            <a:chOff x="4719600" y="1986120"/>
            <a:chExt cx="211320" cy="147600"/>
          </a:xfrm>
        </p:grpSpPr>
        <p:sp>
          <p:nvSpPr>
            <p:cNvPr id="1873" name=""/>
            <p:cNvSpPr/>
            <p:nvPr/>
          </p:nvSpPr>
          <p:spPr>
            <a:xfrm>
              <a:off x="4719600" y="1986120"/>
              <a:ext cx="211320" cy="147600"/>
            </a:xfrm>
            <a:custGeom>
              <a:avLst/>
              <a:gdLst/>
              <a:ahLst/>
              <a:rect l="l" t="t" r="r" b="b"/>
              <a:pathLst>
                <a:path w="133" h="93">
                  <a:moveTo>
                    <a:pt x="98" y="93"/>
                  </a:moveTo>
                  <a:lnTo>
                    <a:pt x="106" y="84"/>
                  </a:lnTo>
                  <a:lnTo>
                    <a:pt x="110" y="84"/>
                  </a:lnTo>
                  <a:lnTo>
                    <a:pt x="120" y="74"/>
                  </a:lnTo>
                  <a:lnTo>
                    <a:pt x="120" y="66"/>
                  </a:lnTo>
                  <a:lnTo>
                    <a:pt x="126" y="57"/>
                  </a:lnTo>
                  <a:lnTo>
                    <a:pt x="133" y="55"/>
                  </a:lnTo>
                  <a:lnTo>
                    <a:pt x="115" y="41"/>
                  </a:lnTo>
                  <a:lnTo>
                    <a:pt x="115" y="31"/>
                  </a:lnTo>
                  <a:lnTo>
                    <a:pt x="99" y="28"/>
                  </a:lnTo>
                  <a:lnTo>
                    <a:pt x="96" y="36"/>
                  </a:lnTo>
                  <a:lnTo>
                    <a:pt x="79" y="14"/>
                  </a:lnTo>
                  <a:lnTo>
                    <a:pt x="64" y="4"/>
                  </a:lnTo>
                  <a:lnTo>
                    <a:pt x="54" y="11"/>
                  </a:lnTo>
                  <a:lnTo>
                    <a:pt x="44" y="0"/>
                  </a:lnTo>
                  <a:lnTo>
                    <a:pt x="44" y="9"/>
                  </a:lnTo>
                  <a:lnTo>
                    <a:pt x="7" y="36"/>
                  </a:lnTo>
                  <a:lnTo>
                    <a:pt x="0" y="31"/>
                  </a:lnTo>
                  <a:lnTo>
                    <a:pt x="11" y="60"/>
                  </a:lnTo>
                  <a:lnTo>
                    <a:pt x="37" y="88"/>
                  </a:lnTo>
                  <a:lnTo>
                    <a:pt x="52" y="90"/>
                  </a:lnTo>
                  <a:lnTo>
                    <a:pt x="63" y="79"/>
                  </a:lnTo>
                  <a:lnTo>
                    <a:pt x="96" y="85"/>
                  </a:lnTo>
                  <a:lnTo>
                    <a:pt x="98" y="93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874" name=""/>
            <p:cNvSpPr/>
            <p:nvPr/>
          </p:nvSpPr>
          <p:spPr>
            <a:xfrm>
              <a:off x="4719600" y="1986120"/>
              <a:ext cx="211320" cy="147600"/>
            </a:xfrm>
            <a:custGeom>
              <a:avLst/>
              <a:gdLst/>
              <a:ahLst/>
              <a:rect l="l" t="t" r="r" b="b"/>
              <a:pathLst>
                <a:path w="133" h="93">
                  <a:moveTo>
                    <a:pt x="98" y="93"/>
                  </a:moveTo>
                  <a:lnTo>
                    <a:pt x="106" y="84"/>
                  </a:lnTo>
                  <a:lnTo>
                    <a:pt x="110" y="84"/>
                  </a:lnTo>
                  <a:lnTo>
                    <a:pt x="120" y="74"/>
                  </a:lnTo>
                  <a:lnTo>
                    <a:pt x="120" y="66"/>
                  </a:lnTo>
                  <a:lnTo>
                    <a:pt x="126" y="57"/>
                  </a:lnTo>
                  <a:lnTo>
                    <a:pt x="133" y="55"/>
                  </a:lnTo>
                  <a:lnTo>
                    <a:pt x="115" y="41"/>
                  </a:lnTo>
                  <a:lnTo>
                    <a:pt x="115" y="31"/>
                  </a:lnTo>
                  <a:lnTo>
                    <a:pt x="99" y="28"/>
                  </a:lnTo>
                  <a:lnTo>
                    <a:pt x="96" y="36"/>
                  </a:lnTo>
                  <a:lnTo>
                    <a:pt x="79" y="14"/>
                  </a:lnTo>
                  <a:lnTo>
                    <a:pt x="64" y="4"/>
                  </a:lnTo>
                  <a:lnTo>
                    <a:pt x="54" y="11"/>
                  </a:lnTo>
                  <a:lnTo>
                    <a:pt x="44" y="0"/>
                  </a:lnTo>
                  <a:lnTo>
                    <a:pt x="44" y="9"/>
                  </a:lnTo>
                  <a:lnTo>
                    <a:pt x="7" y="36"/>
                  </a:lnTo>
                  <a:lnTo>
                    <a:pt x="0" y="31"/>
                  </a:lnTo>
                  <a:lnTo>
                    <a:pt x="11" y="60"/>
                  </a:lnTo>
                  <a:lnTo>
                    <a:pt x="37" y="88"/>
                  </a:lnTo>
                  <a:lnTo>
                    <a:pt x="52" y="90"/>
                  </a:lnTo>
                  <a:lnTo>
                    <a:pt x="63" y="79"/>
                  </a:lnTo>
                  <a:lnTo>
                    <a:pt x="96" y="85"/>
                  </a:lnTo>
                  <a:lnTo>
                    <a:pt x="98" y="93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1875" name=""/>
          <p:cNvSpPr/>
          <p:nvPr/>
        </p:nvSpPr>
        <p:spPr>
          <a:xfrm>
            <a:off x="4637160" y="2111400"/>
            <a:ext cx="245880" cy="139680"/>
          </a:xfrm>
          <a:custGeom>
            <a:avLst/>
            <a:gdLst/>
            <a:ahLst/>
            <a:rect l="l" t="t" r="r" b="b"/>
            <a:pathLst>
              <a:path w="155" h="88">
                <a:moveTo>
                  <a:pt x="150" y="14"/>
                </a:moveTo>
                <a:lnTo>
                  <a:pt x="147" y="6"/>
                </a:lnTo>
                <a:lnTo>
                  <a:pt x="114" y="0"/>
                </a:lnTo>
                <a:lnTo>
                  <a:pt x="103" y="11"/>
                </a:lnTo>
                <a:lnTo>
                  <a:pt x="89" y="9"/>
                </a:lnTo>
                <a:lnTo>
                  <a:pt x="70" y="26"/>
                </a:lnTo>
                <a:lnTo>
                  <a:pt x="73" y="47"/>
                </a:lnTo>
                <a:lnTo>
                  <a:pt x="68" y="50"/>
                </a:lnTo>
                <a:lnTo>
                  <a:pt x="58" y="46"/>
                </a:lnTo>
                <a:lnTo>
                  <a:pt x="35" y="55"/>
                </a:lnTo>
                <a:lnTo>
                  <a:pt x="23" y="50"/>
                </a:lnTo>
                <a:lnTo>
                  <a:pt x="16" y="57"/>
                </a:lnTo>
                <a:lnTo>
                  <a:pt x="9" y="50"/>
                </a:lnTo>
                <a:lnTo>
                  <a:pt x="0" y="52"/>
                </a:lnTo>
                <a:lnTo>
                  <a:pt x="4" y="69"/>
                </a:lnTo>
                <a:lnTo>
                  <a:pt x="19" y="74"/>
                </a:lnTo>
                <a:lnTo>
                  <a:pt x="54" y="66"/>
                </a:lnTo>
                <a:lnTo>
                  <a:pt x="63" y="82"/>
                </a:lnTo>
                <a:lnTo>
                  <a:pt x="85" y="88"/>
                </a:lnTo>
                <a:lnTo>
                  <a:pt x="103" y="88"/>
                </a:lnTo>
                <a:lnTo>
                  <a:pt x="134" y="74"/>
                </a:lnTo>
                <a:lnTo>
                  <a:pt x="143" y="69"/>
                </a:lnTo>
                <a:lnTo>
                  <a:pt x="145" y="46"/>
                </a:lnTo>
                <a:lnTo>
                  <a:pt x="155" y="46"/>
                </a:lnTo>
                <a:lnTo>
                  <a:pt x="155" y="33"/>
                </a:lnTo>
                <a:lnTo>
                  <a:pt x="150" y="14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1876" name=""/>
          <p:cNvGrpSpPr/>
          <p:nvPr/>
        </p:nvGrpSpPr>
        <p:grpSpPr>
          <a:xfrm>
            <a:off x="4637160" y="2111400"/>
            <a:ext cx="245880" cy="139680"/>
            <a:chOff x="4637160" y="2111400"/>
            <a:chExt cx="245880" cy="139680"/>
          </a:xfrm>
        </p:grpSpPr>
        <p:sp>
          <p:nvSpPr>
            <p:cNvPr id="1877" name=""/>
            <p:cNvSpPr/>
            <p:nvPr/>
          </p:nvSpPr>
          <p:spPr>
            <a:xfrm>
              <a:off x="4637160" y="2111400"/>
              <a:ext cx="245880" cy="139680"/>
            </a:xfrm>
            <a:custGeom>
              <a:avLst/>
              <a:gdLst/>
              <a:ahLst/>
              <a:rect l="l" t="t" r="r" b="b"/>
              <a:pathLst>
                <a:path w="155" h="88">
                  <a:moveTo>
                    <a:pt x="150" y="14"/>
                  </a:moveTo>
                  <a:lnTo>
                    <a:pt x="147" y="6"/>
                  </a:lnTo>
                  <a:lnTo>
                    <a:pt x="114" y="0"/>
                  </a:lnTo>
                  <a:lnTo>
                    <a:pt x="103" y="11"/>
                  </a:lnTo>
                  <a:lnTo>
                    <a:pt x="89" y="9"/>
                  </a:lnTo>
                  <a:lnTo>
                    <a:pt x="70" y="26"/>
                  </a:lnTo>
                  <a:lnTo>
                    <a:pt x="73" y="47"/>
                  </a:lnTo>
                  <a:lnTo>
                    <a:pt x="68" y="50"/>
                  </a:lnTo>
                  <a:lnTo>
                    <a:pt x="58" y="46"/>
                  </a:lnTo>
                  <a:lnTo>
                    <a:pt x="35" y="55"/>
                  </a:lnTo>
                  <a:lnTo>
                    <a:pt x="23" y="50"/>
                  </a:lnTo>
                  <a:lnTo>
                    <a:pt x="16" y="57"/>
                  </a:lnTo>
                  <a:lnTo>
                    <a:pt x="9" y="50"/>
                  </a:lnTo>
                  <a:lnTo>
                    <a:pt x="0" y="52"/>
                  </a:lnTo>
                  <a:lnTo>
                    <a:pt x="4" y="69"/>
                  </a:lnTo>
                  <a:lnTo>
                    <a:pt x="19" y="74"/>
                  </a:lnTo>
                  <a:lnTo>
                    <a:pt x="54" y="66"/>
                  </a:lnTo>
                  <a:lnTo>
                    <a:pt x="63" y="82"/>
                  </a:lnTo>
                  <a:lnTo>
                    <a:pt x="85" y="88"/>
                  </a:lnTo>
                  <a:lnTo>
                    <a:pt x="103" y="88"/>
                  </a:lnTo>
                  <a:lnTo>
                    <a:pt x="134" y="74"/>
                  </a:lnTo>
                  <a:lnTo>
                    <a:pt x="143" y="69"/>
                  </a:lnTo>
                  <a:lnTo>
                    <a:pt x="145" y="46"/>
                  </a:lnTo>
                  <a:lnTo>
                    <a:pt x="155" y="46"/>
                  </a:lnTo>
                  <a:lnTo>
                    <a:pt x="155" y="33"/>
                  </a:lnTo>
                  <a:lnTo>
                    <a:pt x="150" y="14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878" name=""/>
            <p:cNvSpPr/>
            <p:nvPr/>
          </p:nvSpPr>
          <p:spPr>
            <a:xfrm>
              <a:off x="4637160" y="2111400"/>
              <a:ext cx="245880" cy="139680"/>
            </a:xfrm>
            <a:custGeom>
              <a:avLst/>
              <a:gdLst/>
              <a:ahLst/>
              <a:rect l="l" t="t" r="r" b="b"/>
              <a:pathLst>
                <a:path w="155" h="88">
                  <a:moveTo>
                    <a:pt x="150" y="14"/>
                  </a:moveTo>
                  <a:lnTo>
                    <a:pt x="147" y="6"/>
                  </a:lnTo>
                  <a:lnTo>
                    <a:pt x="114" y="0"/>
                  </a:lnTo>
                  <a:lnTo>
                    <a:pt x="103" y="11"/>
                  </a:lnTo>
                  <a:lnTo>
                    <a:pt x="89" y="9"/>
                  </a:lnTo>
                  <a:lnTo>
                    <a:pt x="70" y="26"/>
                  </a:lnTo>
                  <a:lnTo>
                    <a:pt x="73" y="47"/>
                  </a:lnTo>
                  <a:lnTo>
                    <a:pt x="68" y="50"/>
                  </a:lnTo>
                  <a:lnTo>
                    <a:pt x="58" y="46"/>
                  </a:lnTo>
                  <a:lnTo>
                    <a:pt x="35" y="55"/>
                  </a:lnTo>
                  <a:lnTo>
                    <a:pt x="23" y="50"/>
                  </a:lnTo>
                  <a:lnTo>
                    <a:pt x="16" y="57"/>
                  </a:lnTo>
                  <a:lnTo>
                    <a:pt x="9" y="50"/>
                  </a:lnTo>
                  <a:lnTo>
                    <a:pt x="0" y="52"/>
                  </a:lnTo>
                  <a:lnTo>
                    <a:pt x="4" y="69"/>
                  </a:lnTo>
                  <a:lnTo>
                    <a:pt x="19" y="74"/>
                  </a:lnTo>
                  <a:lnTo>
                    <a:pt x="54" y="66"/>
                  </a:lnTo>
                  <a:lnTo>
                    <a:pt x="63" y="82"/>
                  </a:lnTo>
                  <a:lnTo>
                    <a:pt x="85" y="88"/>
                  </a:lnTo>
                  <a:lnTo>
                    <a:pt x="103" y="88"/>
                  </a:lnTo>
                  <a:lnTo>
                    <a:pt x="134" y="74"/>
                  </a:lnTo>
                  <a:lnTo>
                    <a:pt x="143" y="69"/>
                  </a:lnTo>
                  <a:lnTo>
                    <a:pt x="145" y="46"/>
                  </a:lnTo>
                  <a:lnTo>
                    <a:pt x="155" y="46"/>
                  </a:lnTo>
                  <a:lnTo>
                    <a:pt x="155" y="33"/>
                  </a:lnTo>
                  <a:lnTo>
                    <a:pt x="150" y="14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1879" name=""/>
          <p:cNvGrpSpPr/>
          <p:nvPr/>
        </p:nvGrpSpPr>
        <p:grpSpPr>
          <a:xfrm>
            <a:off x="4637160" y="2111400"/>
            <a:ext cx="245880" cy="139680"/>
            <a:chOff x="4637160" y="2111400"/>
            <a:chExt cx="245880" cy="139680"/>
          </a:xfrm>
        </p:grpSpPr>
        <p:sp>
          <p:nvSpPr>
            <p:cNvPr id="1880" name=""/>
            <p:cNvSpPr/>
            <p:nvPr/>
          </p:nvSpPr>
          <p:spPr>
            <a:xfrm>
              <a:off x="4637160" y="2111400"/>
              <a:ext cx="245880" cy="139680"/>
            </a:xfrm>
            <a:custGeom>
              <a:avLst/>
              <a:gdLst/>
              <a:ahLst/>
              <a:rect l="l" t="t" r="r" b="b"/>
              <a:pathLst>
                <a:path w="155" h="88">
                  <a:moveTo>
                    <a:pt x="150" y="14"/>
                  </a:moveTo>
                  <a:lnTo>
                    <a:pt x="147" y="6"/>
                  </a:lnTo>
                  <a:lnTo>
                    <a:pt x="114" y="0"/>
                  </a:lnTo>
                  <a:lnTo>
                    <a:pt x="103" y="11"/>
                  </a:lnTo>
                  <a:lnTo>
                    <a:pt x="89" y="9"/>
                  </a:lnTo>
                  <a:lnTo>
                    <a:pt x="70" y="26"/>
                  </a:lnTo>
                  <a:lnTo>
                    <a:pt x="73" y="47"/>
                  </a:lnTo>
                  <a:lnTo>
                    <a:pt x="68" y="50"/>
                  </a:lnTo>
                  <a:lnTo>
                    <a:pt x="58" y="46"/>
                  </a:lnTo>
                  <a:lnTo>
                    <a:pt x="35" y="55"/>
                  </a:lnTo>
                  <a:lnTo>
                    <a:pt x="23" y="50"/>
                  </a:lnTo>
                  <a:lnTo>
                    <a:pt x="16" y="57"/>
                  </a:lnTo>
                  <a:lnTo>
                    <a:pt x="9" y="50"/>
                  </a:lnTo>
                  <a:lnTo>
                    <a:pt x="0" y="52"/>
                  </a:lnTo>
                  <a:lnTo>
                    <a:pt x="4" y="69"/>
                  </a:lnTo>
                  <a:lnTo>
                    <a:pt x="19" y="74"/>
                  </a:lnTo>
                  <a:lnTo>
                    <a:pt x="54" y="66"/>
                  </a:lnTo>
                  <a:lnTo>
                    <a:pt x="63" y="82"/>
                  </a:lnTo>
                  <a:lnTo>
                    <a:pt x="85" y="88"/>
                  </a:lnTo>
                  <a:lnTo>
                    <a:pt x="103" y="88"/>
                  </a:lnTo>
                  <a:lnTo>
                    <a:pt x="134" y="74"/>
                  </a:lnTo>
                  <a:lnTo>
                    <a:pt x="143" y="69"/>
                  </a:lnTo>
                  <a:lnTo>
                    <a:pt x="145" y="46"/>
                  </a:lnTo>
                  <a:lnTo>
                    <a:pt x="155" y="46"/>
                  </a:lnTo>
                  <a:lnTo>
                    <a:pt x="155" y="33"/>
                  </a:lnTo>
                  <a:lnTo>
                    <a:pt x="150" y="14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881" name=""/>
            <p:cNvSpPr/>
            <p:nvPr/>
          </p:nvSpPr>
          <p:spPr>
            <a:xfrm>
              <a:off x="4637160" y="2111400"/>
              <a:ext cx="245880" cy="139680"/>
            </a:xfrm>
            <a:custGeom>
              <a:avLst/>
              <a:gdLst/>
              <a:ahLst/>
              <a:rect l="l" t="t" r="r" b="b"/>
              <a:pathLst>
                <a:path w="155" h="88">
                  <a:moveTo>
                    <a:pt x="150" y="14"/>
                  </a:moveTo>
                  <a:lnTo>
                    <a:pt x="147" y="6"/>
                  </a:lnTo>
                  <a:lnTo>
                    <a:pt x="114" y="0"/>
                  </a:lnTo>
                  <a:lnTo>
                    <a:pt x="103" y="11"/>
                  </a:lnTo>
                  <a:lnTo>
                    <a:pt x="89" y="9"/>
                  </a:lnTo>
                  <a:lnTo>
                    <a:pt x="70" y="26"/>
                  </a:lnTo>
                  <a:lnTo>
                    <a:pt x="73" y="47"/>
                  </a:lnTo>
                  <a:lnTo>
                    <a:pt x="68" y="50"/>
                  </a:lnTo>
                  <a:lnTo>
                    <a:pt x="58" y="46"/>
                  </a:lnTo>
                  <a:lnTo>
                    <a:pt x="35" y="55"/>
                  </a:lnTo>
                  <a:lnTo>
                    <a:pt x="23" y="50"/>
                  </a:lnTo>
                  <a:lnTo>
                    <a:pt x="16" y="57"/>
                  </a:lnTo>
                  <a:lnTo>
                    <a:pt x="9" y="50"/>
                  </a:lnTo>
                  <a:lnTo>
                    <a:pt x="0" y="52"/>
                  </a:lnTo>
                  <a:lnTo>
                    <a:pt x="4" y="69"/>
                  </a:lnTo>
                  <a:lnTo>
                    <a:pt x="19" y="74"/>
                  </a:lnTo>
                  <a:lnTo>
                    <a:pt x="54" y="66"/>
                  </a:lnTo>
                  <a:lnTo>
                    <a:pt x="63" y="82"/>
                  </a:lnTo>
                  <a:lnTo>
                    <a:pt x="85" y="88"/>
                  </a:lnTo>
                  <a:lnTo>
                    <a:pt x="103" y="88"/>
                  </a:lnTo>
                  <a:lnTo>
                    <a:pt x="134" y="74"/>
                  </a:lnTo>
                  <a:lnTo>
                    <a:pt x="143" y="69"/>
                  </a:lnTo>
                  <a:lnTo>
                    <a:pt x="145" y="46"/>
                  </a:lnTo>
                  <a:lnTo>
                    <a:pt x="155" y="46"/>
                  </a:lnTo>
                  <a:lnTo>
                    <a:pt x="155" y="33"/>
                  </a:lnTo>
                  <a:lnTo>
                    <a:pt x="150" y="14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1882" name=""/>
          <p:cNvSpPr/>
          <p:nvPr/>
        </p:nvSpPr>
        <p:spPr>
          <a:xfrm>
            <a:off x="4424400" y="1973160"/>
            <a:ext cx="112680" cy="103320"/>
          </a:xfrm>
          <a:custGeom>
            <a:avLst/>
            <a:gdLst/>
            <a:ahLst/>
            <a:rect l="l" t="t" r="r" b="b"/>
            <a:pathLst>
              <a:path w="71" h="65">
                <a:moveTo>
                  <a:pt x="45" y="0"/>
                </a:moveTo>
                <a:lnTo>
                  <a:pt x="21" y="5"/>
                </a:lnTo>
                <a:lnTo>
                  <a:pt x="14" y="0"/>
                </a:lnTo>
                <a:lnTo>
                  <a:pt x="0" y="10"/>
                </a:lnTo>
                <a:lnTo>
                  <a:pt x="0" y="19"/>
                </a:lnTo>
                <a:lnTo>
                  <a:pt x="24" y="38"/>
                </a:lnTo>
                <a:lnTo>
                  <a:pt x="29" y="51"/>
                </a:lnTo>
                <a:lnTo>
                  <a:pt x="43" y="46"/>
                </a:lnTo>
                <a:lnTo>
                  <a:pt x="43" y="60"/>
                </a:lnTo>
                <a:lnTo>
                  <a:pt x="60" y="65"/>
                </a:lnTo>
                <a:lnTo>
                  <a:pt x="57" y="52"/>
                </a:lnTo>
                <a:lnTo>
                  <a:pt x="67" y="43"/>
                </a:lnTo>
                <a:lnTo>
                  <a:pt x="71" y="33"/>
                </a:lnTo>
                <a:lnTo>
                  <a:pt x="64" y="24"/>
                </a:lnTo>
                <a:lnTo>
                  <a:pt x="58" y="19"/>
                </a:lnTo>
                <a:lnTo>
                  <a:pt x="57" y="8"/>
                </a:lnTo>
                <a:lnTo>
                  <a:pt x="45" y="0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1883" name=""/>
          <p:cNvGrpSpPr/>
          <p:nvPr/>
        </p:nvGrpSpPr>
        <p:grpSpPr>
          <a:xfrm>
            <a:off x="4424400" y="1973160"/>
            <a:ext cx="112680" cy="103320"/>
            <a:chOff x="4424400" y="1973160"/>
            <a:chExt cx="112680" cy="103320"/>
          </a:xfrm>
        </p:grpSpPr>
        <p:sp>
          <p:nvSpPr>
            <p:cNvPr id="1884" name=""/>
            <p:cNvSpPr/>
            <p:nvPr/>
          </p:nvSpPr>
          <p:spPr>
            <a:xfrm>
              <a:off x="4424400" y="1973160"/>
              <a:ext cx="112680" cy="103320"/>
            </a:xfrm>
            <a:custGeom>
              <a:avLst/>
              <a:gdLst/>
              <a:ahLst/>
              <a:rect l="l" t="t" r="r" b="b"/>
              <a:pathLst>
                <a:path w="71" h="65">
                  <a:moveTo>
                    <a:pt x="45" y="0"/>
                  </a:moveTo>
                  <a:lnTo>
                    <a:pt x="21" y="5"/>
                  </a:lnTo>
                  <a:lnTo>
                    <a:pt x="14" y="0"/>
                  </a:lnTo>
                  <a:lnTo>
                    <a:pt x="0" y="10"/>
                  </a:lnTo>
                  <a:lnTo>
                    <a:pt x="0" y="19"/>
                  </a:lnTo>
                  <a:lnTo>
                    <a:pt x="24" y="38"/>
                  </a:lnTo>
                  <a:lnTo>
                    <a:pt x="29" y="51"/>
                  </a:lnTo>
                  <a:lnTo>
                    <a:pt x="43" y="46"/>
                  </a:lnTo>
                  <a:lnTo>
                    <a:pt x="43" y="60"/>
                  </a:lnTo>
                  <a:lnTo>
                    <a:pt x="60" y="65"/>
                  </a:lnTo>
                  <a:lnTo>
                    <a:pt x="57" y="52"/>
                  </a:lnTo>
                  <a:lnTo>
                    <a:pt x="67" y="43"/>
                  </a:lnTo>
                  <a:lnTo>
                    <a:pt x="71" y="33"/>
                  </a:lnTo>
                  <a:lnTo>
                    <a:pt x="64" y="24"/>
                  </a:lnTo>
                  <a:lnTo>
                    <a:pt x="58" y="19"/>
                  </a:lnTo>
                  <a:lnTo>
                    <a:pt x="57" y="8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885" name=""/>
            <p:cNvSpPr/>
            <p:nvPr/>
          </p:nvSpPr>
          <p:spPr>
            <a:xfrm>
              <a:off x="4424400" y="1973160"/>
              <a:ext cx="112680" cy="103320"/>
            </a:xfrm>
            <a:custGeom>
              <a:avLst/>
              <a:gdLst/>
              <a:ahLst/>
              <a:rect l="l" t="t" r="r" b="b"/>
              <a:pathLst>
                <a:path w="71" h="65">
                  <a:moveTo>
                    <a:pt x="45" y="0"/>
                  </a:moveTo>
                  <a:lnTo>
                    <a:pt x="21" y="5"/>
                  </a:lnTo>
                  <a:lnTo>
                    <a:pt x="14" y="0"/>
                  </a:lnTo>
                  <a:lnTo>
                    <a:pt x="0" y="10"/>
                  </a:lnTo>
                  <a:lnTo>
                    <a:pt x="0" y="19"/>
                  </a:lnTo>
                  <a:lnTo>
                    <a:pt x="24" y="38"/>
                  </a:lnTo>
                  <a:lnTo>
                    <a:pt x="29" y="51"/>
                  </a:lnTo>
                  <a:lnTo>
                    <a:pt x="43" y="46"/>
                  </a:lnTo>
                  <a:lnTo>
                    <a:pt x="43" y="60"/>
                  </a:lnTo>
                  <a:lnTo>
                    <a:pt x="60" y="65"/>
                  </a:lnTo>
                  <a:lnTo>
                    <a:pt x="57" y="52"/>
                  </a:lnTo>
                  <a:lnTo>
                    <a:pt x="67" y="43"/>
                  </a:lnTo>
                  <a:lnTo>
                    <a:pt x="71" y="33"/>
                  </a:lnTo>
                  <a:lnTo>
                    <a:pt x="64" y="24"/>
                  </a:lnTo>
                  <a:lnTo>
                    <a:pt x="58" y="19"/>
                  </a:lnTo>
                  <a:lnTo>
                    <a:pt x="57" y="8"/>
                  </a:lnTo>
                  <a:lnTo>
                    <a:pt x="45" y="0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1886" name=""/>
          <p:cNvSpPr/>
          <p:nvPr/>
        </p:nvSpPr>
        <p:spPr>
          <a:xfrm>
            <a:off x="5375160" y="2790720"/>
            <a:ext cx="76320" cy="49320"/>
          </a:xfrm>
          <a:custGeom>
            <a:avLst/>
            <a:gdLst/>
            <a:ahLst/>
            <a:rect l="l" t="t" r="r" b="b"/>
            <a:pathLst>
              <a:path w="48" h="31">
                <a:moveTo>
                  <a:pt x="35" y="6"/>
                </a:moveTo>
                <a:lnTo>
                  <a:pt x="48" y="0"/>
                </a:lnTo>
                <a:lnTo>
                  <a:pt x="35" y="22"/>
                </a:lnTo>
                <a:lnTo>
                  <a:pt x="16" y="31"/>
                </a:lnTo>
                <a:lnTo>
                  <a:pt x="7" y="26"/>
                </a:lnTo>
                <a:lnTo>
                  <a:pt x="0" y="19"/>
                </a:lnTo>
                <a:lnTo>
                  <a:pt x="15" y="9"/>
                </a:lnTo>
                <a:lnTo>
                  <a:pt x="35" y="6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2520" bIns="2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1887" name=""/>
          <p:cNvGrpSpPr/>
          <p:nvPr/>
        </p:nvGrpSpPr>
        <p:grpSpPr>
          <a:xfrm>
            <a:off x="5375160" y="2790720"/>
            <a:ext cx="76320" cy="49320"/>
            <a:chOff x="5375160" y="2790720"/>
            <a:chExt cx="76320" cy="49320"/>
          </a:xfrm>
        </p:grpSpPr>
        <p:sp>
          <p:nvSpPr>
            <p:cNvPr id="1888" name=""/>
            <p:cNvSpPr/>
            <p:nvPr/>
          </p:nvSpPr>
          <p:spPr>
            <a:xfrm>
              <a:off x="5375160" y="2790720"/>
              <a:ext cx="76320" cy="49320"/>
            </a:xfrm>
            <a:custGeom>
              <a:avLst/>
              <a:gdLst/>
              <a:ahLst/>
              <a:rect l="l" t="t" r="r" b="b"/>
              <a:pathLst>
                <a:path w="48" h="31">
                  <a:moveTo>
                    <a:pt x="35" y="6"/>
                  </a:moveTo>
                  <a:lnTo>
                    <a:pt x="48" y="0"/>
                  </a:lnTo>
                  <a:lnTo>
                    <a:pt x="35" y="22"/>
                  </a:lnTo>
                  <a:lnTo>
                    <a:pt x="16" y="31"/>
                  </a:lnTo>
                  <a:lnTo>
                    <a:pt x="7" y="26"/>
                  </a:lnTo>
                  <a:lnTo>
                    <a:pt x="0" y="19"/>
                  </a:lnTo>
                  <a:lnTo>
                    <a:pt x="15" y="9"/>
                  </a:lnTo>
                  <a:lnTo>
                    <a:pt x="35" y="6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2520" bIns="25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889" name=""/>
            <p:cNvSpPr/>
            <p:nvPr/>
          </p:nvSpPr>
          <p:spPr>
            <a:xfrm>
              <a:off x="5375160" y="2790720"/>
              <a:ext cx="76320" cy="49320"/>
            </a:xfrm>
            <a:custGeom>
              <a:avLst/>
              <a:gdLst/>
              <a:ahLst/>
              <a:rect l="l" t="t" r="r" b="b"/>
              <a:pathLst>
                <a:path w="48" h="31">
                  <a:moveTo>
                    <a:pt x="35" y="6"/>
                  </a:moveTo>
                  <a:lnTo>
                    <a:pt x="48" y="0"/>
                  </a:lnTo>
                  <a:lnTo>
                    <a:pt x="35" y="22"/>
                  </a:lnTo>
                  <a:lnTo>
                    <a:pt x="16" y="31"/>
                  </a:lnTo>
                  <a:lnTo>
                    <a:pt x="7" y="26"/>
                  </a:lnTo>
                  <a:lnTo>
                    <a:pt x="0" y="19"/>
                  </a:lnTo>
                  <a:lnTo>
                    <a:pt x="15" y="9"/>
                  </a:lnTo>
                  <a:lnTo>
                    <a:pt x="35" y="6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2520" bIns="25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1890" name=""/>
          <p:cNvSpPr/>
          <p:nvPr/>
        </p:nvSpPr>
        <p:spPr>
          <a:xfrm>
            <a:off x="4849920" y="2138400"/>
            <a:ext cx="217440" cy="150840"/>
          </a:xfrm>
          <a:custGeom>
            <a:avLst/>
            <a:gdLst/>
            <a:ahLst/>
            <a:rect l="l" t="t" r="r" b="b"/>
            <a:pathLst>
              <a:path w="137" h="95">
                <a:moveTo>
                  <a:pt x="7" y="62"/>
                </a:moveTo>
                <a:lnTo>
                  <a:pt x="37" y="95"/>
                </a:lnTo>
                <a:lnTo>
                  <a:pt x="54" y="89"/>
                </a:lnTo>
                <a:lnTo>
                  <a:pt x="72" y="81"/>
                </a:lnTo>
                <a:lnTo>
                  <a:pt x="84" y="84"/>
                </a:lnTo>
                <a:lnTo>
                  <a:pt x="103" y="76"/>
                </a:lnTo>
                <a:lnTo>
                  <a:pt x="119" y="30"/>
                </a:lnTo>
                <a:lnTo>
                  <a:pt x="137" y="19"/>
                </a:lnTo>
                <a:lnTo>
                  <a:pt x="124" y="5"/>
                </a:lnTo>
                <a:lnTo>
                  <a:pt x="95" y="0"/>
                </a:lnTo>
                <a:lnTo>
                  <a:pt x="79" y="11"/>
                </a:lnTo>
                <a:lnTo>
                  <a:pt x="54" y="16"/>
                </a:lnTo>
                <a:lnTo>
                  <a:pt x="48" y="27"/>
                </a:lnTo>
                <a:lnTo>
                  <a:pt x="35" y="27"/>
                </a:lnTo>
                <a:lnTo>
                  <a:pt x="21" y="16"/>
                </a:lnTo>
                <a:lnTo>
                  <a:pt x="21" y="29"/>
                </a:lnTo>
                <a:lnTo>
                  <a:pt x="11" y="29"/>
                </a:lnTo>
                <a:lnTo>
                  <a:pt x="9" y="52"/>
                </a:lnTo>
                <a:lnTo>
                  <a:pt x="0" y="57"/>
                </a:lnTo>
                <a:lnTo>
                  <a:pt x="7" y="62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1891" name=""/>
          <p:cNvGrpSpPr/>
          <p:nvPr/>
        </p:nvGrpSpPr>
        <p:grpSpPr>
          <a:xfrm>
            <a:off x="4849920" y="2138400"/>
            <a:ext cx="217440" cy="150840"/>
            <a:chOff x="4849920" y="2138400"/>
            <a:chExt cx="217440" cy="150840"/>
          </a:xfrm>
        </p:grpSpPr>
        <p:sp>
          <p:nvSpPr>
            <p:cNvPr id="1892" name=""/>
            <p:cNvSpPr/>
            <p:nvPr/>
          </p:nvSpPr>
          <p:spPr>
            <a:xfrm>
              <a:off x="4849920" y="2138400"/>
              <a:ext cx="217440" cy="150840"/>
            </a:xfrm>
            <a:custGeom>
              <a:avLst/>
              <a:gdLst/>
              <a:ahLst/>
              <a:rect l="l" t="t" r="r" b="b"/>
              <a:pathLst>
                <a:path w="137" h="95">
                  <a:moveTo>
                    <a:pt x="7" y="62"/>
                  </a:moveTo>
                  <a:lnTo>
                    <a:pt x="37" y="95"/>
                  </a:lnTo>
                  <a:lnTo>
                    <a:pt x="54" y="89"/>
                  </a:lnTo>
                  <a:lnTo>
                    <a:pt x="72" y="81"/>
                  </a:lnTo>
                  <a:lnTo>
                    <a:pt x="84" y="84"/>
                  </a:lnTo>
                  <a:lnTo>
                    <a:pt x="103" y="76"/>
                  </a:lnTo>
                  <a:lnTo>
                    <a:pt x="119" y="30"/>
                  </a:lnTo>
                  <a:lnTo>
                    <a:pt x="137" y="19"/>
                  </a:lnTo>
                  <a:lnTo>
                    <a:pt x="124" y="5"/>
                  </a:lnTo>
                  <a:lnTo>
                    <a:pt x="95" y="0"/>
                  </a:lnTo>
                  <a:lnTo>
                    <a:pt x="79" y="11"/>
                  </a:lnTo>
                  <a:lnTo>
                    <a:pt x="54" y="16"/>
                  </a:lnTo>
                  <a:lnTo>
                    <a:pt x="48" y="27"/>
                  </a:lnTo>
                  <a:lnTo>
                    <a:pt x="35" y="27"/>
                  </a:lnTo>
                  <a:lnTo>
                    <a:pt x="21" y="16"/>
                  </a:lnTo>
                  <a:lnTo>
                    <a:pt x="21" y="29"/>
                  </a:lnTo>
                  <a:lnTo>
                    <a:pt x="11" y="29"/>
                  </a:lnTo>
                  <a:lnTo>
                    <a:pt x="9" y="52"/>
                  </a:lnTo>
                  <a:lnTo>
                    <a:pt x="0" y="57"/>
                  </a:lnTo>
                  <a:lnTo>
                    <a:pt x="7" y="62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893" name=""/>
            <p:cNvSpPr/>
            <p:nvPr/>
          </p:nvSpPr>
          <p:spPr>
            <a:xfrm>
              <a:off x="4849920" y="2138400"/>
              <a:ext cx="217440" cy="150840"/>
            </a:xfrm>
            <a:custGeom>
              <a:avLst/>
              <a:gdLst/>
              <a:ahLst/>
              <a:rect l="l" t="t" r="r" b="b"/>
              <a:pathLst>
                <a:path w="137" h="95">
                  <a:moveTo>
                    <a:pt x="7" y="62"/>
                  </a:moveTo>
                  <a:lnTo>
                    <a:pt x="37" y="95"/>
                  </a:lnTo>
                  <a:lnTo>
                    <a:pt x="54" y="89"/>
                  </a:lnTo>
                  <a:lnTo>
                    <a:pt x="72" y="81"/>
                  </a:lnTo>
                  <a:lnTo>
                    <a:pt x="84" y="84"/>
                  </a:lnTo>
                  <a:lnTo>
                    <a:pt x="103" y="76"/>
                  </a:lnTo>
                  <a:lnTo>
                    <a:pt x="119" y="30"/>
                  </a:lnTo>
                  <a:lnTo>
                    <a:pt x="137" y="19"/>
                  </a:lnTo>
                  <a:lnTo>
                    <a:pt x="124" y="5"/>
                  </a:lnTo>
                  <a:lnTo>
                    <a:pt x="95" y="0"/>
                  </a:lnTo>
                  <a:lnTo>
                    <a:pt x="79" y="11"/>
                  </a:lnTo>
                  <a:lnTo>
                    <a:pt x="54" y="16"/>
                  </a:lnTo>
                  <a:lnTo>
                    <a:pt x="48" y="27"/>
                  </a:lnTo>
                  <a:lnTo>
                    <a:pt x="35" y="27"/>
                  </a:lnTo>
                  <a:lnTo>
                    <a:pt x="21" y="16"/>
                  </a:lnTo>
                  <a:lnTo>
                    <a:pt x="21" y="29"/>
                  </a:lnTo>
                  <a:lnTo>
                    <a:pt x="11" y="29"/>
                  </a:lnTo>
                  <a:lnTo>
                    <a:pt x="9" y="52"/>
                  </a:lnTo>
                  <a:lnTo>
                    <a:pt x="0" y="57"/>
                  </a:lnTo>
                  <a:lnTo>
                    <a:pt x="7" y="62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1894" name=""/>
          <p:cNvSpPr/>
          <p:nvPr/>
        </p:nvSpPr>
        <p:spPr>
          <a:xfrm>
            <a:off x="4805280" y="1730520"/>
            <a:ext cx="12960" cy="14040"/>
          </a:xfrm>
          <a:custGeom>
            <a:avLst/>
            <a:gdLst/>
            <a:ahLst/>
            <a:rect l="l" t="t" r="r" b="b"/>
            <a:pathLst>
              <a:path w="8" h="9">
                <a:moveTo>
                  <a:pt x="8" y="9"/>
                </a:moveTo>
                <a:lnTo>
                  <a:pt x="0" y="0"/>
                </a:lnTo>
                <a:lnTo>
                  <a:pt x="0" y="6"/>
                </a:lnTo>
                <a:lnTo>
                  <a:pt x="8" y="9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2760" bIns="-327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1895" name=""/>
          <p:cNvGrpSpPr/>
          <p:nvPr/>
        </p:nvGrpSpPr>
        <p:grpSpPr>
          <a:xfrm>
            <a:off x="4805280" y="1730520"/>
            <a:ext cx="12960" cy="14040"/>
            <a:chOff x="4805280" y="1730520"/>
            <a:chExt cx="12960" cy="14040"/>
          </a:xfrm>
        </p:grpSpPr>
        <p:sp>
          <p:nvSpPr>
            <p:cNvPr id="1896" name=""/>
            <p:cNvSpPr/>
            <p:nvPr/>
          </p:nvSpPr>
          <p:spPr>
            <a:xfrm>
              <a:off x="4805280" y="1730520"/>
              <a:ext cx="12960" cy="14040"/>
            </a:xfrm>
            <a:custGeom>
              <a:avLst/>
              <a:gdLst/>
              <a:ahLst/>
              <a:rect l="l" t="t" r="r" b="b"/>
              <a:pathLst>
                <a:path w="8" h="9">
                  <a:moveTo>
                    <a:pt x="8" y="9"/>
                  </a:moveTo>
                  <a:lnTo>
                    <a:pt x="0" y="0"/>
                  </a:lnTo>
                  <a:lnTo>
                    <a:pt x="0" y="6"/>
                  </a:lnTo>
                  <a:lnTo>
                    <a:pt x="8" y="9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2760" bIns="-327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897" name=""/>
            <p:cNvSpPr/>
            <p:nvPr/>
          </p:nvSpPr>
          <p:spPr>
            <a:xfrm>
              <a:off x="4805280" y="1730520"/>
              <a:ext cx="12960" cy="14040"/>
            </a:xfrm>
            <a:custGeom>
              <a:avLst/>
              <a:gdLst/>
              <a:ahLst/>
              <a:rect l="l" t="t" r="r" b="b"/>
              <a:pathLst>
                <a:path w="8" h="9">
                  <a:moveTo>
                    <a:pt x="8" y="9"/>
                  </a:moveTo>
                  <a:lnTo>
                    <a:pt x="0" y="0"/>
                  </a:lnTo>
                  <a:lnTo>
                    <a:pt x="0" y="6"/>
                  </a:lnTo>
                  <a:lnTo>
                    <a:pt x="8" y="9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2760" bIns="-327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1898" name=""/>
          <p:cNvSpPr/>
          <p:nvPr/>
        </p:nvSpPr>
        <p:spPr>
          <a:xfrm>
            <a:off x="4592520" y="1560600"/>
            <a:ext cx="90720" cy="195120"/>
          </a:xfrm>
          <a:custGeom>
            <a:avLst/>
            <a:gdLst/>
            <a:ahLst/>
            <a:rect l="l" t="t" r="r" b="b"/>
            <a:pathLst>
              <a:path w="57" h="123">
                <a:moveTo>
                  <a:pt x="31" y="123"/>
                </a:moveTo>
                <a:lnTo>
                  <a:pt x="12" y="120"/>
                </a:lnTo>
                <a:lnTo>
                  <a:pt x="12" y="104"/>
                </a:lnTo>
                <a:lnTo>
                  <a:pt x="2" y="94"/>
                </a:lnTo>
                <a:lnTo>
                  <a:pt x="0" y="58"/>
                </a:lnTo>
                <a:lnTo>
                  <a:pt x="5" y="36"/>
                </a:lnTo>
                <a:lnTo>
                  <a:pt x="47" y="0"/>
                </a:lnTo>
                <a:lnTo>
                  <a:pt x="49" y="22"/>
                </a:lnTo>
                <a:lnTo>
                  <a:pt x="41" y="47"/>
                </a:lnTo>
                <a:lnTo>
                  <a:pt x="45" y="47"/>
                </a:lnTo>
                <a:lnTo>
                  <a:pt x="43" y="55"/>
                </a:lnTo>
                <a:lnTo>
                  <a:pt x="57" y="55"/>
                </a:lnTo>
                <a:lnTo>
                  <a:pt x="57" y="63"/>
                </a:lnTo>
                <a:lnTo>
                  <a:pt x="49" y="69"/>
                </a:lnTo>
                <a:lnTo>
                  <a:pt x="45" y="67"/>
                </a:lnTo>
                <a:lnTo>
                  <a:pt x="45" y="77"/>
                </a:lnTo>
                <a:lnTo>
                  <a:pt x="37" y="79"/>
                </a:lnTo>
                <a:lnTo>
                  <a:pt x="37" y="87"/>
                </a:lnTo>
                <a:lnTo>
                  <a:pt x="31" y="87"/>
                </a:lnTo>
                <a:lnTo>
                  <a:pt x="33" y="91"/>
                </a:lnTo>
                <a:lnTo>
                  <a:pt x="28" y="113"/>
                </a:lnTo>
                <a:lnTo>
                  <a:pt x="33" y="123"/>
                </a:lnTo>
                <a:lnTo>
                  <a:pt x="31" y="123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1899" name=""/>
          <p:cNvGrpSpPr/>
          <p:nvPr/>
        </p:nvGrpSpPr>
        <p:grpSpPr>
          <a:xfrm>
            <a:off x="4592520" y="1560600"/>
            <a:ext cx="90720" cy="195120"/>
            <a:chOff x="4592520" y="1560600"/>
            <a:chExt cx="90720" cy="195120"/>
          </a:xfrm>
        </p:grpSpPr>
        <p:sp>
          <p:nvSpPr>
            <p:cNvPr id="1900" name=""/>
            <p:cNvSpPr/>
            <p:nvPr/>
          </p:nvSpPr>
          <p:spPr>
            <a:xfrm>
              <a:off x="4592520" y="1560600"/>
              <a:ext cx="90720" cy="195120"/>
            </a:xfrm>
            <a:custGeom>
              <a:avLst/>
              <a:gdLst/>
              <a:ahLst/>
              <a:rect l="l" t="t" r="r" b="b"/>
              <a:pathLst>
                <a:path w="57" h="123">
                  <a:moveTo>
                    <a:pt x="31" y="123"/>
                  </a:moveTo>
                  <a:lnTo>
                    <a:pt x="12" y="120"/>
                  </a:lnTo>
                  <a:lnTo>
                    <a:pt x="12" y="104"/>
                  </a:lnTo>
                  <a:lnTo>
                    <a:pt x="2" y="94"/>
                  </a:lnTo>
                  <a:lnTo>
                    <a:pt x="0" y="58"/>
                  </a:lnTo>
                  <a:lnTo>
                    <a:pt x="5" y="36"/>
                  </a:lnTo>
                  <a:lnTo>
                    <a:pt x="47" y="0"/>
                  </a:lnTo>
                  <a:lnTo>
                    <a:pt x="49" y="22"/>
                  </a:lnTo>
                  <a:lnTo>
                    <a:pt x="41" y="47"/>
                  </a:lnTo>
                  <a:lnTo>
                    <a:pt x="45" y="47"/>
                  </a:lnTo>
                  <a:lnTo>
                    <a:pt x="43" y="55"/>
                  </a:lnTo>
                  <a:lnTo>
                    <a:pt x="57" y="55"/>
                  </a:lnTo>
                  <a:lnTo>
                    <a:pt x="57" y="63"/>
                  </a:lnTo>
                  <a:lnTo>
                    <a:pt x="49" y="69"/>
                  </a:lnTo>
                  <a:lnTo>
                    <a:pt x="45" y="67"/>
                  </a:lnTo>
                  <a:lnTo>
                    <a:pt x="45" y="77"/>
                  </a:lnTo>
                  <a:lnTo>
                    <a:pt x="37" y="79"/>
                  </a:lnTo>
                  <a:lnTo>
                    <a:pt x="37" y="87"/>
                  </a:lnTo>
                  <a:lnTo>
                    <a:pt x="31" y="87"/>
                  </a:lnTo>
                  <a:lnTo>
                    <a:pt x="33" y="91"/>
                  </a:lnTo>
                  <a:lnTo>
                    <a:pt x="28" y="113"/>
                  </a:lnTo>
                  <a:lnTo>
                    <a:pt x="33" y="123"/>
                  </a:lnTo>
                  <a:lnTo>
                    <a:pt x="31" y="123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901" name=""/>
            <p:cNvSpPr/>
            <p:nvPr/>
          </p:nvSpPr>
          <p:spPr>
            <a:xfrm>
              <a:off x="4592520" y="1560600"/>
              <a:ext cx="90720" cy="195120"/>
            </a:xfrm>
            <a:custGeom>
              <a:avLst/>
              <a:gdLst/>
              <a:ahLst/>
              <a:rect l="l" t="t" r="r" b="b"/>
              <a:pathLst>
                <a:path w="57" h="123">
                  <a:moveTo>
                    <a:pt x="31" y="123"/>
                  </a:moveTo>
                  <a:lnTo>
                    <a:pt x="12" y="120"/>
                  </a:lnTo>
                  <a:lnTo>
                    <a:pt x="12" y="104"/>
                  </a:lnTo>
                  <a:lnTo>
                    <a:pt x="2" y="94"/>
                  </a:lnTo>
                  <a:lnTo>
                    <a:pt x="0" y="58"/>
                  </a:lnTo>
                  <a:lnTo>
                    <a:pt x="5" y="36"/>
                  </a:lnTo>
                  <a:lnTo>
                    <a:pt x="47" y="0"/>
                  </a:lnTo>
                  <a:lnTo>
                    <a:pt x="49" y="22"/>
                  </a:lnTo>
                  <a:lnTo>
                    <a:pt x="41" y="47"/>
                  </a:lnTo>
                  <a:lnTo>
                    <a:pt x="45" y="47"/>
                  </a:lnTo>
                  <a:lnTo>
                    <a:pt x="43" y="55"/>
                  </a:lnTo>
                  <a:lnTo>
                    <a:pt x="57" y="55"/>
                  </a:lnTo>
                  <a:lnTo>
                    <a:pt x="57" y="63"/>
                  </a:lnTo>
                  <a:lnTo>
                    <a:pt x="49" y="69"/>
                  </a:lnTo>
                  <a:lnTo>
                    <a:pt x="45" y="67"/>
                  </a:lnTo>
                  <a:lnTo>
                    <a:pt x="45" y="77"/>
                  </a:lnTo>
                  <a:lnTo>
                    <a:pt x="37" y="79"/>
                  </a:lnTo>
                  <a:lnTo>
                    <a:pt x="37" y="87"/>
                  </a:lnTo>
                  <a:lnTo>
                    <a:pt x="31" y="87"/>
                  </a:lnTo>
                  <a:lnTo>
                    <a:pt x="33" y="91"/>
                  </a:lnTo>
                  <a:lnTo>
                    <a:pt x="28" y="113"/>
                  </a:lnTo>
                  <a:lnTo>
                    <a:pt x="33" y="123"/>
                  </a:lnTo>
                  <a:lnTo>
                    <a:pt x="31" y="123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1902" name=""/>
          <p:cNvSpPr/>
          <p:nvPr/>
        </p:nvSpPr>
        <p:spPr>
          <a:xfrm>
            <a:off x="4678200" y="1744560"/>
            <a:ext cx="5040" cy="17640"/>
          </a:xfrm>
          <a:custGeom>
            <a:avLst/>
            <a:gdLst/>
            <a:ahLst/>
            <a:rect l="l" t="t" r="r" b="b"/>
            <a:pathLst>
              <a:path w="3" h="11">
                <a:moveTo>
                  <a:pt x="3" y="0"/>
                </a:moveTo>
                <a:lnTo>
                  <a:pt x="2" y="11"/>
                </a:lnTo>
                <a:lnTo>
                  <a:pt x="0" y="7"/>
                </a:lnTo>
                <a:lnTo>
                  <a:pt x="3" y="0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9160" bIns="-29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1903" name=""/>
          <p:cNvGrpSpPr/>
          <p:nvPr/>
        </p:nvGrpSpPr>
        <p:grpSpPr>
          <a:xfrm>
            <a:off x="4678200" y="1744560"/>
            <a:ext cx="5040" cy="17640"/>
            <a:chOff x="4678200" y="1744560"/>
            <a:chExt cx="5040" cy="17640"/>
          </a:xfrm>
        </p:grpSpPr>
        <p:sp>
          <p:nvSpPr>
            <p:cNvPr id="1904" name=""/>
            <p:cNvSpPr/>
            <p:nvPr/>
          </p:nvSpPr>
          <p:spPr>
            <a:xfrm>
              <a:off x="4678200" y="1744560"/>
              <a:ext cx="5040" cy="17640"/>
            </a:xfrm>
            <a:custGeom>
              <a:avLst/>
              <a:gdLst/>
              <a:ahLst/>
              <a:rect l="l" t="t" r="r" b="b"/>
              <a:pathLst>
                <a:path w="3" h="11">
                  <a:moveTo>
                    <a:pt x="3" y="0"/>
                  </a:moveTo>
                  <a:lnTo>
                    <a:pt x="2" y="11"/>
                  </a:lnTo>
                  <a:lnTo>
                    <a:pt x="0" y="7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9160" bIns="-291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905" name=""/>
            <p:cNvSpPr/>
            <p:nvPr/>
          </p:nvSpPr>
          <p:spPr>
            <a:xfrm>
              <a:off x="4678200" y="1744560"/>
              <a:ext cx="5040" cy="17640"/>
            </a:xfrm>
            <a:custGeom>
              <a:avLst/>
              <a:gdLst/>
              <a:ahLst/>
              <a:rect l="l" t="t" r="r" b="b"/>
              <a:pathLst>
                <a:path w="3" h="11">
                  <a:moveTo>
                    <a:pt x="3" y="0"/>
                  </a:moveTo>
                  <a:lnTo>
                    <a:pt x="2" y="11"/>
                  </a:lnTo>
                  <a:lnTo>
                    <a:pt x="0" y="7"/>
                  </a:lnTo>
                  <a:lnTo>
                    <a:pt x="3" y="0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9160" bIns="-291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1906" name=""/>
          <p:cNvSpPr/>
          <p:nvPr/>
        </p:nvSpPr>
        <p:spPr>
          <a:xfrm>
            <a:off x="4648320" y="1704960"/>
            <a:ext cx="34920" cy="39600"/>
          </a:xfrm>
          <a:custGeom>
            <a:avLst/>
            <a:gdLst/>
            <a:ahLst/>
            <a:rect l="l" t="t" r="r" b="b"/>
            <a:pathLst>
              <a:path w="22" h="25">
                <a:moveTo>
                  <a:pt x="5" y="3"/>
                </a:moveTo>
                <a:lnTo>
                  <a:pt x="19" y="0"/>
                </a:lnTo>
                <a:lnTo>
                  <a:pt x="22" y="16"/>
                </a:lnTo>
                <a:lnTo>
                  <a:pt x="22" y="22"/>
                </a:lnTo>
                <a:lnTo>
                  <a:pt x="8" y="25"/>
                </a:lnTo>
                <a:lnTo>
                  <a:pt x="0" y="5"/>
                </a:lnTo>
                <a:lnTo>
                  <a:pt x="5" y="3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7200" bIns="-72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1907" name=""/>
          <p:cNvGrpSpPr/>
          <p:nvPr/>
        </p:nvGrpSpPr>
        <p:grpSpPr>
          <a:xfrm>
            <a:off x="4648320" y="1704960"/>
            <a:ext cx="34920" cy="39600"/>
            <a:chOff x="4648320" y="1704960"/>
            <a:chExt cx="34920" cy="39600"/>
          </a:xfrm>
        </p:grpSpPr>
        <p:sp>
          <p:nvSpPr>
            <p:cNvPr id="1908" name=""/>
            <p:cNvSpPr/>
            <p:nvPr/>
          </p:nvSpPr>
          <p:spPr>
            <a:xfrm>
              <a:off x="4648320" y="1704960"/>
              <a:ext cx="34920" cy="39600"/>
            </a:xfrm>
            <a:custGeom>
              <a:avLst/>
              <a:gdLst/>
              <a:ahLst/>
              <a:rect l="l" t="t" r="r" b="b"/>
              <a:pathLst>
                <a:path w="22" h="25">
                  <a:moveTo>
                    <a:pt x="5" y="3"/>
                  </a:moveTo>
                  <a:lnTo>
                    <a:pt x="19" y="0"/>
                  </a:lnTo>
                  <a:lnTo>
                    <a:pt x="22" y="16"/>
                  </a:lnTo>
                  <a:lnTo>
                    <a:pt x="22" y="22"/>
                  </a:lnTo>
                  <a:lnTo>
                    <a:pt x="8" y="25"/>
                  </a:lnTo>
                  <a:lnTo>
                    <a:pt x="0" y="5"/>
                  </a:lnTo>
                  <a:lnTo>
                    <a:pt x="5" y="3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7200" bIns="-72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909" name=""/>
            <p:cNvSpPr/>
            <p:nvPr/>
          </p:nvSpPr>
          <p:spPr>
            <a:xfrm>
              <a:off x="4648320" y="1704960"/>
              <a:ext cx="34920" cy="39600"/>
            </a:xfrm>
            <a:custGeom>
              <a:avLst/>
              <a:gdLst/>
              <a:ahLst/>
              <a:rect l="l" t="t" r="r" b="b"/>
              <a:pathLst>
                <a:path w="22" h="25">
                  <a:moveTo>
                    <a:pt x="5" y="3"/>
                  </a:moveTo>
                  <a:lnTo>
                    <a:pt x="19" y="0"/>
                  </a:lnTo>
                  <a:lnTo>
                    <a:pt x="22" y="16"/>
                  </a:lnTo>
                  <a:lnTo>
                    <a:pt x="22" y="22"/>
                  </a:lnTo>
                  <a:lnTo>
                    <a:pt x="8" y="25"/>
                  </a:lnTo>
                  <a:lnTo>
                    <a:pt x="0" y="5"/>
                  </a:lnTo>
                  <a:lnTo>
                    <a:pt x="5" y="3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7200" bIns="-72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1910" name=""/>
          <p:cNvSpPr/>
          <p:nvPr/>
        </p:nvSpPr>
        <p:spPr>
          <a:xfrm>
            <a:off x="4689360" y="1747800"/>
            <a:ext cx="23760" cy="19080"/>
          </a:xfrm>
          <a:custGeom>
            <a:avLst/>
            <a:gdLst/>
            <a:ahLst/>
            <a:rect l="l" t="t" r="r" b="b"/>
            <a:pathLst>
              <a:path w="15" h="12">
                <a:moveTo>
                  <a:pt x="5" y="0"/>
                </a:moveTo>
                <a:lnTo>
                  <a:pt x="13" y="5"/>
                </a:lnTo>
                <a:lnTo>
                  <a:pt x="15" y="12"/>
                </a:lnTo>
                <a:lnTo>
                  <a:pt x="0" y="9"/>
                </a:lnTo>
                <a:lnTo>
                  <a:pt x="0" y="3"/>
                </a:lnTo>
                <a:lnTo>
                  <a:pt x="5" y="0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7720" bIns="-27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1911" name=""/>
          <p:cNvGrpSpPr/>
          <p:nvPr/>
        </p:nvGrpSpPr>
        <p:grpSpPr>
          <a:xfrm>
            <a:off x="4689360" y="1747800"/>
            <a:ext cx="23760" cy="19080"/>
            <a:chOff x="4689360" y="1747800"/>
            <a:chExt cx="23760" cy="19080"/>
          </a:xfrm>
        </p:grpSpPr>
        <p:sp>
          <p:nvSpPr>
            <p:cNvPr id="1912" name=""/>
            <p:cNvSpPr/>
            <p:nvPr/>
          </p:nvSpPr>
          <p:spPr>
            <a:xfrm>
              <a:off x="4689360" y="1747800"/>
              <a:ext cx="23760" cy="19080"/>
            </a:xfrm>
            <a:custGeom>
              <a:avLst/>
              <a:gdLst/>
              <a:ahLst/>
              <a:rect l="l" t="t" r="r" b="b"/>
              <a:pathLst>
                <a:path w="15" h="12">
                  <a:moveTo>
                    <a:pt x="5" y="0"/>
                  </a:moveTo>
                  <a:lnTo>
                    <a:pt x="13" y="5"/>
                  </a:lnTo>
                  <a:lnTo>
                    <a:pt x="15" y="12"/>
                  </a:lnTo>
                  <a:lnTo>
                    <a:pt x="0" y="9"/>
                  </a:lnTo>
                  <a:lnTo>
                    <a:pt x="0" y="3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7720" bIns="-277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913" name=""/>
            <p:cNvSpPr/>
            <p:nvPr/>
          </p:nvSpPr>
          <p:spPr>
            <a:xfrm>
              <a:off x="4689360" y="1747800"/>
              <a:ext cx="23760" cy="19080"/>
            </a:xfrm>
            <a:custGeom>
              <a:avLst/>
              <a:gdLst/>
              <a:ahLst/>
              <a:rect l="l" t="t" r="r" b="b"/>
              <a:pathLst>
                <a:path w="15" h="12">
                  <a:moveTo>
                    <a:pt x="5" y="0"/>
                  </a:moveTo>
                  <a:lnTo>
                    <a:pt x="13" y="5"/>
                  </a:lnTo>
                  <a:lnTo>
                    <a:pt x="15" y="12"/>
                  </a:lnTo>
                  <a:lnTo>
                    <a:pt x="0" y="9"/>
                  </a:lnTo>
                  <a:lnTo>
                    <a:pt x="0" y="3"/>
                  </a:lnTo>
                  <a:lnTo>
                    <a:pt x="5" y="0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7720" bIns="-277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1914" name=""/>
          <p:cNvSpPr/>
          <p:nvPr/>
        </p:nvSpPr>
        <p:spPr>
          <a:xfrm>
            <a:off x="4713120" y="1747800"/>
            <a:ext cx="9720" cy="27000"/>
          </a:xfrm>
          <a:custGeom>
            <a:avLst/>
            <a:gdLst/>
            <a:ahLst/>
            <a:rect l="l" t="t" r="r" b="b"/>
            <a:pathLst>
              <a:path w="6" h="17">
                <a:moveTo>
                  <a:pt x="0" y="0"/>
                </a:moveTo>
                <a:lnTo>
                  <a:pt x="6" y="5"/>
                </a:lnTo>
                <a:lnTo>
                  <a:pt x="4" y="17"/>
                </a:lnTo>
                <a:lnTo>
                  <a:pt x="0" y="0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9800" bIns="-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1915" name=""/>
          <p:cNvGrpSpPr/>
          <p:nvPr/>
        </p:nvGrpSpPr>
        <p:grpSpPr>
          <a:xfrm>
            <a:off x="4713120" y="1747800"/>
            <a:ext cx="9720" cy="27000"/>
            <a:chOff x="4713120" y="1747800"/>
            <a:chExt cx="9720" cy="27000"/>
          </a:xfrm>
        </p:grpSpPr>
        <p:sp>
          <p:nvSpPr>
            <p:cNvPr id="1916" name=""/>
            <p:cNvSpPr/>
            <p:nvPr/>
          </p:nvSpPr>
          <p:spPr>
            <a:xfrm>
              <a:off x="4713120" y="1747800"/>
              <a:ext cx="9720" cy="27000"/>
            </a:xfrm>
            <a:custGeom>
              <a:avLst/>
              <a:gdLst/>
              <a:ahLst/>
              <a:rect l="l" t="t" r="r" b="b"/>
              <a:pathLst>
                <a:path w="6" h="17">
                  <a:moveTo>
                    <a:pt x="0" y="0"/>
                  </a:moveTo>
                  <a:lnTo>
                    <a:pt x="6" y="5"/>
                  </a:lnTo>
                  <a:lnTo>
                    <a:pt x="4" y="1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19800" bIns="-19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917" name=""/>
            <p:cNvSpPr/>
            <p:nvPr/>
          </p:nvSpPr>
          <p:spPr>
            <a:xfrm>
              <a:off x="4713120" y="1747800"/>
              <a:ext cx="9720" cy="27000"/>
            </a:xfrm>
            <a:custGeom>
              <a:avLst/>
              <a:gdLst/>
              <a:ahLst/>
              <a:rect l="l" t="t" r="r" b="b"/>
              <a:pathLst>
                <a:path w="6" h="17">
                  <a:moveTo>
                    <a:pt x="0" y="0"/>
                  </a:moveTo>
                  <a:lnTo>
                    <a:pt x="6" y="5"/>
                  </a:lnTo>
                  <a:lnTo>
                    <a:pt x="4" y="17"/>
                  </a:lnTo>
                  <a:lnTo>
                    <a:pt x="0" y="0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19800" bIns="-19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1918" name=""/>
          <p:cNvSpPr/>
          <p:nvPr/>
        </p:nvSpPr>
        <p:spPr>
          <a:xfrm>
            <a:off x="4686480" y="1671480"/>
            <a:ext cx="55440" cy="76320"/>
          </a:xfrm>
          <a:custGeom>
            <a:avLst/>
            <a:gdLst/>
            <a:ahLst/>
            <a:rect l="l" t="t" r="r" b="b"/>
            <a:pathLst>
              <a:path w="35" h="48">
                <a:moveTo>
                  <a:pt x="11" y="5"/>
                </a:moveTo>
                <a:lnTo>
                  <a:pt x="13" y="10"/>
                </a:lnTo>
                <a:lnTo>
                  <a:pt x="0" y="18"/>
                </a:lnTo>
                <a:lnTo>
                  <a:pt x="4" y="21"/>
                </a:lnTo>
                <a:lnTo>
                  <a:pt x="7" y="38"/>
                </a:lnTo>
                <a:lnTo>
                  <a:pt x="16" y="40"/>
                </a:lnTo>
                <a:lnTo>
                  <a:pt x="16" y="45"/>
                </a:lnTo>
                <a:lnTo>
                  <a:pt x="25" y="48"/>
                </a:lnTo>
                <a:lnTo>
                  <a:pt x="25" y="38"/>
                </a:lnTo>
                <a:lnTo>
                  <a:pt x="32" y="37"/>
                </a:lnTo>
                <a:lnTo>
                  <a:pt x="27" y="27"/>
                </a:lnTo>
                <a:lnTo>
                  <a:pt x="35" y="19"/>
                </a:lnTo>
                <a:lnTo>
                  <a:pt x="30" y="0"/>
                </a:lnTo>
                <a:lnTo>
                  <a:pt x="21" y="5"/>
                </a:lnTo>
                <a:lnTo>
                  <a:pt x="21" y="10"/>
                </a:lnTo>
                <a:lnTo>
                  <a:pt x="16" y="19"/>
                </a:lnTo>
                <a:lnTo>
                  <a:pt x="16" y="8"/>
                </a:lnTo>
                <a:lnTo>
                  <a:pt x="11" y="5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29520" bIns="29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1919" name=""/>
          <p:cNvGrpSpPr/>
          <p:nvPr/>
        </p:nvGrpSpPr>
        <p:grpSpPr>
          <a:xfrm>
            <a:off x="4686480" y="1671480"/>
            <a:ext cx="55440" cy="76320"/>
            <a:chOff x="4686480" y="1671480"/>
            <a:chExt cx="55440" cy="76320"/>
          </a:xfrm>
        </p:grpSpPr>
        <p:sp>
          <p:nvSpPr>
            <p:cNvPr id="1920" name=""/>
            <p:cNvSpPr/>
            <p:nvPr/>
          </p:nvSpPr>
          <p:spPr>
            <a:xfrm>
              <a:off x="4686480" y="1671480"/>
              <a:ext cx="55440" cy="76320"/>
            </a:xfrm>
            <a:custGeom>
              <a:avLst/>
              <a:gdLst/>
              <a:ahLst/>
              <a:rect l="l" t="t" r="r" b="b"/>
              <a:pathLst>
                <a:path w="35" h="48">
                  <a:moveTo>
                    <a:pt x="11" y="5"/>
                  </a:moveTo>
                  <a:lnTo>
                    <a:pt x="13" y="10"/>
                  </a:lnTo>
                  <a:lnTo>
                    <a:pt x="0" y="18"/>
                  </a:lnTo>
                  <a:lnTo>
                    <a:pt x="4" y="21"/>
                  </a:lnTo>
                  <a:lnTo>
                    <a:pt x="7" y="38"/>
                  </a:lnTo>
                  <a:lnTo>
                    <a:pt x="16" y="40"/>
                  </a:lnTo>
                  <a:lnTo>
                    <a:pt x="16" y="45"/>
                  </a:lnTo>
                  <a:lnTo>
                    <a:pt x="25" y="48"/>
                  </a:lnTo>
                  <a:lnTo>
                    <a:pt x="25" y="38"/>
                  </a:lnTo>
                  <a:lnTo>
                    <a:pt x="32" y="37"/>
                  </a:lnTo>
                  <a:lnTo>
                    <a:pt x="27" y="27"/>
                  </a:lnTo>
                  <a:lnTo>
                    <a:pt x="35" y="19"/>
                  </a:lnTo>
                  <a:lnTo>
                    <a:pt x="30" y="0"/>
                  </a:lnTo>
                  <a:lnTo>
                    <a:pt x="21" y="5"/>
                  </a:lnTo>
                  <a:lnTo>
                    <a:pt x="21" y="10"/>
                  </a:lnTo>
                  <a:lnTo>
                    <a:pt x="16" y="19"/>
                  </a:lnTo>
                  <a:lnTo>
                    <a:pt x="16" y="8"/>
                  </a:lnTo>
                  <a:lnTo>
                    <a:pt x="11" y="5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29520" bIns="295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921" name=""/>
            <p:cNvSpPr/>
            <p:nvPr/>
          </p:nvSpPr>
          <p:spPr>
            <a:xfrm>
              <a:off x="4686480" y="1671480"/>
              <a:ext cx="55440" cy="76320"/>
            </a:xfrm>
            <a:custGeom>
              <a:avLst/>
              <a:gdLst/>
              <a:ahLst/>
              <a:rect l="l" t="t" r="r" b="b"/>
              <a:pathLst>
                <a:path w="35" h="48">
                  <a:moveTo>
                    <a:pt x="11" y="5"/>
                  </a:moveTo>
                  <a:lnTo>
                    <a:pt x="13" y="10"/>
                  </a:lnTo>
                  <a:lnTo>
                    <a:pt x="0" y="18"/>
                  </a:lnTo>
                  <a:lnTo>
                    <a:pt x="4" y="21"/>
                  </a:lnTo>
                  <a:lnTo>
                    <a:pt x="7" y="38"/>
                  </a:lnTo>
                  <a:lnTo>
                    <a:pt x="16" y="40"/>
                  </a:lnTo>
                  <a:lnTo>
                    <a:pt x="16" y="45"/>
                  </a:lnTo>
                  <a:lnTo>
                    <a:pt x="25" y="48"/>
                  </a:lnTo>
                  <a:lnTo>
                    <a:pt x="25" y="38"/>
                  </a:lnTo>
                  <a:lnTo>
                    <a:pt x="32" y="37"/>
                  </a:lnTo>
                  <a:lnTo>
                    <a:pt x="27" y="27"/>
                  </a:lnTo>
                  <a:lnTo>
                    <a:pt x="35" y="19"/>
                  </a:lnTo>
                  <a:lnTo>
                    <a:pt x="30" y="0"/>
                  </a:lnTo>
                  <a:lnTo>
                    <a:pt x="21" y="5"/>
                  </a:lnTo>
                  <a:lnTo>
                    <a:pt x="21" y="10"/>
                  </a:lnTo>
                  <a:lnTo>
                    <a:pt x="16" y="19"/>
                  </a:lnTo>
                  <a:lnTo>
                    <a:pt x="16" y="8"/>
                  </a:lnTo>
                  <a:lnTo>
                    <a:pt x="11" y="5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29520" bIns="295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1922" name=""/>
          <p:cNvSpPr/>
          <p:nvPr/>
        </p:nvSpPr>
        <p:spPr>
          <a:xfrm>
            <a:off x="4753080" y="1766880"/>
            <a:ext cx="19080" cy="27000"/>
          </a:xfrm>
          <a:custGeom>
            <a:avLst/>
            <a:gdLst/>
            <a:ahLst/>
            <a:rect l="l" t="t" r="r" b="b"/>
            <a:pathLst>
              <a:path w="12" h="17">
                <a:moveTo>
                  <a:pt x="10" y="10"/>
                </a:moveTo>
                <a:lnTo>
                  <a:pt x="12" y="17"/>
                </a:lnTo>
                <a:lnTo>
                  <a:pt x="0" y="12"/>
                </a:lnTo>
                <a:lnTo>
                  <a:pt x="2" y="5"/>
                </a:lnTo>
                <a:lnTo>
                  <a:pt x="7" y="10"/>
                </a:lnTo>
                <a:lnTo>
                  <a:pt x="4" y="0"/>
                </a:lnTo>
                <a:lnTo>
                  <a:pt x="10" y="5"/>
                </a:lnTo>
                <a:lnTo>
                  <a:pt x="10" y="10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9800" bIns="-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1923" name=""/>
          <p:cNvGrpSpPr/>
          <p:nvPr/>
        </p:nvGrpSpPr>
        <p:grpSpPr>
          <a:xfrm>
            <a:off x="4753080" y="1766880"/>
            <a:ext cx="19080" cy="27000"/>
            <a:chOff x="4753080" y="1766880"/>
            <a:chExt cx="19080" cy="27000"/>
          </a:xfrm>
        </p:grpSpPr>
        <p:sp>
          <p:nvSpPr>
            <p:cNvPr id="1924" name=""/>
            <p:cNvSpPr/>
            <p:nvPr/>
          </p:nvSpPr>
          <p:spPr>
            <a:xfrm>
              <a:off x="4753080" y="1766880"/>
              <a:ext cx="19080" cy="27000"/>
            </a:xfrm>
            <a:custGeom>
              <a:avLst/>
              <a:gdLst/>
              <a:ahLst/>
              <a:rect l="l" t="t" r="r" b="b"/>
              <a:pathLst>
                <a:path w="12" h="17">
                  <a:moveTo>
                    <a:pt x="10" y="10"/>
                  </a:moveTo>
                  <a:lnTo>
                    <a:pt x="12" y="17"/>
                  </a:lnTo>
                  <a:lnTo>
                    <a:pt x="0" y="12"/>
                  </a:lnTo>
                  <a:lnTo>
                    <a:pt x="2" y="5"/>
                  </a:lnTo>
                  <a:lnTo>
                    <a:pt x="7" y="10"/>
                  </a:lnTo>
                  <a:lnTo>
                    <a:pt x="4" y="0"/>
                  </a:lnTo>
                  <a:lnTo>
                    <a:pt x="10" y="5"/>
                  </a:lnTo>
                  <a:lnTo>
                    <a:pt x="10" y="10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19800" bIns="-19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925" name=""/>
            <p:cNvSpPr/>
            <p:nvPr/>
          </p:nvSpPr>
          <p:spPr>
            <a:xfrm>
              <a:off x="4753080" y="1766880"/>
              <a:ext cx="19080" cy="27000"/>
            </a:xfrm>
            <a:custGeom>
              <a:avLst/>
              <a:gdLst/>
              <a:ahLst/>
              <a:rect l="l" t="t" r="r" b="b"/>
              <a:pathLst>
                <a:path w="12" h="17">
                  <a:moveTo>
                    <a:pt x="10" y="10"/>
                  </a:moveTo>
                  <a:lnTo>
                    <a:pt x="12" y="17"/>
                  </a:lnTo>
                  <a:lnTo>
                    <a:pt x="0" y="12"/>
                  </a:lnTo>
                  <a:lnTo>
                    <a:pt x="2" y="5"/>
                  </a:lnTo>
                  <a:lnTo>
                    <a:pt x="7" y="10"/>
                  </a:lnTo>
                  <a:lnTo>
                    <a:pt x="4" y="0"/>
                  </a:lnTo>
                  <a:lnTo>
                    <a:pt x="10" y="5"/>
                  </a:lnTo>
                  <a:lnTo>
                    <a:pt x="10" y="10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19800" bIns="-19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1926" name=""/>
          <p:cNvSpPr/>
          <p:nvPr/>
        </p:nvSpPr>
        <p:spPr>
          <a:xfrm>
            <a:off x="4753080" y="1766880"/>
            <a:ext cx="19080" cy="27000"/>
          </a:xfrm>
          <a:custGeom>
            <a:avLst/>
            <a:gdLst/>
            <a:ahLst/>
            <a:rect l="l" t="t" r="r" b="b"/>
            <a:pathLst>
              <a:path w="12" h="17">
                <a:moveTo>
                  <a:pt x="10" y="10"/>
                </a:moveTo>
                <a:lnTo>
                  <a:pt x="12" y="17"/>
                </a:lnTo>
                <a:lnTo>
                  <a:pt x="0" y="12"/>
                </a:lnTo>
                <a:lnTo>
                  <a:pt x="2" y="5"/>
                </a:lnTo>
                <a:lnTo>
                  <a:pt x="7" y="10"/>
                </a:lnTo>
                <a:lnTo>
                  <a:pt x="4" y="0"/>
                </a:lnTo>
                <a:lnTo>
                  <a:pt x="10" y="5"/>
                </a:lnTo>
                <a:lnTo>
                  <a:pt x="10" y="10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9800" bIns="-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1927" name=""/>
          <p:cNvGrpSpPr/>
          <p:nvPr/>
        </p:nvGrpSpPr>
        <p:grpSpPr>
          <a:xfrm>
            <a:off x="4753080" y="1766880"/>
            <a:ext cx="19080" cy="27000"/>
            <a:chOff x="4753080" y="1766880"/>
            <a:chExt cx="19080" cy="27000"/>
          </a:xfrm>
        </p:grpSpPr>
        <p:sp>
          <p:nvSpPr>
            <p:cNvPr id="1928" name=""/>
            <p:cNvSpPr/>
            <p:nvPr/>
          </p:nvSpPr>
          <p:spPr>
            <a:xfrm>
              <a:off x="4753080" y="1766880"/>
              <a:ext cx="19080" cy="27000"/>
            </a:xfrm>
            <a:custGeom>
              <a:avLst/>
              <a:gdLst/>
              <a:ahLst/>
              <a:rect l="l" t="t" r="r" b="b"/>
              <a:pathLst>
                <a:path w="12" h="17">
                  <a:moveTo>
                    <a:pt x="10" y="10"/>
                  </a:moveTo>
                  <a:lnTo>
                    <a:pt x="12" y="17"/>
                  </a:lnTo>
                  <a:lnTo>
                    <a:pt x="0" y="12"/>
                  </a:lnTo>
                  <a:lnTo>
                    <a:pt x="2" y="5"/>
                  </a:lnTo>
                  <a:lnTo>
                    <a:pt x="7" y="10"/>
                  </a:lnTo>
                  <a:lnTo>
                    <a:pt x="4" y="0"/>
                  </a:lnTo>
                  <a:lnTo>
                    <a:pt x="10" y="5"/>
                  </a:lnTo>
                  <a:lnTo>
                    <a:pt x="10" y="10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19800" bIns="-19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929" name=""/>
            <p:cNvSpPr/>
            <p:nvPr/>
          </p:nvSpPr>
          <p:spPr>
            <a:xfrm>
              <a:off x="4753080" y="1766880"/>
              <a:ext cx="19080" cy="27000"/>
            </a:xfrm>
            <a:custGeom>
              <a:avLst/>
              <a:gdLst/>
              <a:ahLst/>
              <a:rect l="l" t="t" r="r" b="b"/>
              <a:pathLst>
                <a:path w="12" h="17">
                  <a:moveTo>
                    <a:pt x="10" y="10"/>
                  </a:moveTo>
                  <a:lnTo>
                    <a:pt x="12" y="17"/>
                  </a:lnTo>
                  <a:lnTo>
                    <a:pt x="0" y="12"/>
                  </a:lnTo>
                  <a:lnTo>
                    <a:pt x="2" y="5"/>
                  </a:lnTo>
                  <a:lnTo>
                    <a:pt x="7" y="10"/>
                  </a:lnTo>
                  <a:lnTo>
                    <a:pt x="4" y="0"/>
                  </a:lnTo>
                  <a:lnTo>
                    <a:pt x="10" y="5"/>
                  </a:lnTo>
                  <a:lnTo>
                    <a:pt x="10" y="10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19800" bIns="-19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1930" name=""/>
          <p:cNvSpPr/>
          <p:nvPr/>
        </p:nvSpPr>
        <p:spPr>
          <a:xfrm>
            <a:off x="4525920" y="1752480"/>
            <a:ext cx="285840" cy="449280"/>
          </a:xfrm>
          <a:custGeom>
            <a:avLst/>
            <a:gdLst/>
            <a:ahLst/>
            <a:rect l="l" t="t" r="r" b="b"/>
            <a:pathLst>
              <a:path w="180" h="283">
                <a:moveTo>
                  <a:pt x="176" y="158"/>
                </a:moveTo>
                <a:lnTo>
                  <a:pt x="180" y="136"/>
                </a:lnTo>
                <a:lnTo>
                  <a:pt x="173" y="127"/>
                </a:lnTo>
                <a:lnTo>
                  <a:pt x="169" y="87"/>
                </a:lnTo>
                <a:lnTo>
                  <a:pt x="166" y="82"/>
                </a:lnTo>
                <a:lnTo>
                  <a:pt x="169" y="65"/>
                </a:lnTo>
                <a:lnTo>
                  <a:pt x="166" y="46"/>
                </a:lnTo>
                <a:lnTo>
                  <a:pt x="140" y="22"/>
                </a:lnTo>
                <a:lnTo>
                  <a:pt x="128" y="27"/>
                </a:lnTo>
                <a:lnTo>
                  <a:pt x="133" y="19"/>
                </a:lnTo>
                <a:lnTo>
                  <a:pt x="110" y="38"/>
                </a:lnTo>
                <a:lnTo>
                  <a:pt x="95" y="38"/>
                </a:lnTo>
                <a:lnTo>
                  <a:pt x="101" y="24"/>
                </a:lnTo>
                <a:lnTo>
                  <a:pt x="82" y="22"/>
                </a:lnTo>
                <a:lnTo>
                  <a:pt x="79" y="17"/>
                </a:lnTo>
                <a:lnTo>
                  <a:pt x="79" y="5"/>
                </a:lnTo>
                <a:lnTo>
                  <a:pt x="72" y="3"/>
                </a:lnTo>
                <a:lnTo>
                  <a:pt x="54" y="0"/>
                </a:lnTo>
                <a:lnTo>
                  <a:pt x="63" y="17"/>
                </a:lnTo>
                <a:lnTo>
                  <a:pt x="54" y="24"/>
                </a:lnTo>
                <a:lnTo>
                  <a:pt x="64" y="43"/>
                </a:lnTo>
                <a:lnTo>
                  <a:pt x="54" y="46"/>
                </a:lnTo>
                <a:lnTo>
                  <a:pt x="54" y="65"/>
                </a:lnTo>
                <a:lnTo>
                  <a:pt x="52" y="55"/>
                </a:lnTo>
                <a:lnTo>
                  <a:pt x="44" y="60"/>
                </a:lnTo>
                <a:lnTo>
                  <a:pt x="42" y="50"/>
                </a:lnTo>
                <a:lnTo>
                  <a:pt x="35" y="50"/>
                </a:lnTo>
                <a:lnTo>
                  <a:pt x="27" y="50"/>
                </a:lnTo>
                <a:lnTo>
                  <a:pt x="23" y="60"/>
                </a:lnTo>
                <a:lnTo>
                  <a:pt x="31" y="69"/>
                </a:lnTo>
                <a:lnTo>
                  <a:pt x="23" y="68"/>
                </a:lnTo>
                <a:lnTo>
                  <a:pt x="19" y="87"/>
                </a:lnTo>
                <a:lnTo>
                  <a:pt x="12" y="91"/>
                </a:lnTo>
                <a:lnTo>
                  <a:pt x="21" y="103"/>
                </a:lnTo>
                <a:lnTo>
                  <a:pt x="12" y="117"/>
                </a:lnTo>
                <a:lnTo>
                  <a:pt x="0" y="117"/>
                </a:lnTo>
                <a:lnTo>
                  <a:pt x="0" y="163"/>
                </a:lnTo>
                <a:lnTo>
                  <a:pt x="7" y="172"/>
                </a:lnTo>
                <a:lnTo>
                  <a:pt x="2" y="182"/>
                </a:lnTo>
                <a:lnTo>
                  <a:pt x="7" y="199"/>
                </a:lnTo>
                <a:lnTo>
                  <a:pt x="7" y="207"/>
                </a:lnTo>
                <a:lnTo>
                  <a:pt x="14" y="218"/>
                </a:lnTo>
                <a:lnTo>
                  <a:pt x="42" y="226"/>
                </a:lnTo>
                <a:lnTo>
                  <a:pt x="31" y="256"/>
                </a:lnTo>
                <a:lnTo>
                  <a:pt x="31" y="273"/>
                </a:lnTo>
                <a:lnTo>
                  <a:pt x="58" y="273"/>
                </a:lnTo>
                <a:lnTo>
                  <a:pt x="70" y="278"/>
                </a:lnTo>
                <a:lnTo>
                  <a:pt x="79" y="275"/>
                </a:lnTo>
                <a:lnTo>
                  <a:pt x="87" y="283"/>
                </a:lnTo>
                <a:lnTo>
                  <a:pt x="93" y="275"/>
                </a:lnTo>
                <a:lnTo>
                  <a:pt x="105" y="280"/>
                </a:lnTo>
                <a:lnTo>
                  <a:pt x="128" y="272"/>
                </a:lnTo>
                <a:lnTo>
                  <a:pt x="138" y="275"/>
                </a:lnTo>
                <a:lnTo>
                  <a:pt x="143" y="273"/>
                </a:lnTo>
                <a:lnTo>
                  <a:pt x="140" y="251"/>
                </a:lnTo>
                <a:lnTo>
                  <a:pt x="159" y="235"/>
                </a:lnTo>
                <a:lnTo>
                  <a:pt x="133" y="207"/>
                </a:lnTo>
                <a:lnTo>
                  <a:pt x="122" y="177"/>
                </a:lnTo>
                <a:lnTo>
                  <a:pt x="128" y="182"/>
                </a:lnTo>
                <a:lnTo>
                  <a:pt x="166" y="156"/>
                </a:lnTo>
                <a:lnTo>
                  <a:pt x="166" y="147"/>
                </a:lnTo>
                <a:lnTo>
                  <a:pt x="176" y="158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1931" name=""/>
          <p:cNvGrpSpPr/>
          <p:nvPr/>
        </p:nvGrpSpPr>
        <p:grpSpPr>
          <a:xfrm>
            <a:off x="4525920" y="1752480"/>
            <a:ext cx="285840" cy="449280"/>
            <a:chOff x="4525920" y="1752480"/>
            <a:chExt cx="285840" cy="449280"/>
          </a:xfrm>
        </p:grpSpPr>
        <p:sp>
          <p:nvSpPr>
            <p:cNvPr id="1932" name=""/>
            <p:cNvSpPr/>
            <p:nvPr/>
          </p:nvSpPr>
          <p:spPr>
            <a:xfrm>
              <a:off x="4525920" y="1752480"/>
              <a:ext cx="285840" cy="449280"/>
            </a:xfrm>
            <a:custGeom>
              <a:avLst/>
              <a:gdLst/>
              <a:ahLst/>
              <a:rect l="l" t="t" r="r" b="b"/>
              <a:pathLst>
                <a:path w="180" h="283">
                  <a:moveTo>
                    <a:pt x="176" y="158"/>
                  </a:moveTo>
                  <a:lnTo>
                    <a:pt x="180" y="136"/>
                  </a:lnTo>
                  <a:lnTo>
                    <a:pt x="173" y="127"/>
                  </a:lnTo>
                  <a:lnTo>
                    <a:pt x="169" y="87"/>
                  </a:lnTo>
                  <a:lnTo>
                    <a:pt x="166" y="82"/>
                  </a:lnTo>
                  <a:lnTo>
                    <a:pt x="169" y="65"/>
                  </a:lnTo>
                  <a:lnTo>
                    <a:pt x="166" y="46"/>
                  </a:lnTo>
                  <a:lnTo>
                    <a:pt x="140" y="22"/>
                  </a:lnTo>
                  <a:lnTo>
                    <a:pt x="128" y="27"/>
                  </a:lnTo>
                  <a:lnTo>
                    <a:pt x="133" y="19"/>
                  </a:lnTo>
                  <a:lnTo>
                    <a:pt x="110" y="38"/>
                  </a:lnTo>
                  <a:lnTo>
                    <a:pt x="95" y="38"/>
                  </a:lnTo>
                  <a:lnTo>
                    <a:pt x="101" y="24"/>
                  </a:lnTo>
                  <a:lnTo>
                    <a:pt x="82" y="22"/>
                  </a:lnTo>
                  <a:lnTo>
                    <a:pt x="79" y="17"/>
                  </a:lnTo>
                  <a:lnTo>
                    <a:pt x="79" y="5"/>
                  </a:lnTo>
                  <a:lnTo>
                    <a:pt x="72" y="3"/>
                  </a:lnTo>
                  <a:lnTo>
                    <a:pt x="54" y="0"/>
                  </a:lnTo>
                  <a:lnTo>
                    <a:pt x="63" y="17"/>
                  </a:lnTo>
                  <a:lnTo>
                    <a:pt x="54" y="24"/>
                  </a:lnTo>
                  <a:lnTo>
                    <a:pt x="64" y="43"/>
                  </a:lnTo>
                  <a:lnTo>
                    <a:pt x="54" y="46"/>
                  </a:lnTo>
                  <a:lnTo>
                    <a:pt x="54" y="65"/>
                  </a:lnTo>
                  <a:lnTo>
                    <a:pt x="52" y="55"/>
                  </a:lnTo>
                  <a:lnTo>
                    <a:pt x="44" y="60"/>
                  </a:lnTo>
                  <a:lnTo>
                    <a:pt x="42" y="50"/>
                  </a:lnTo>
                  <a:lnTo>
                    <a:pt x="35" y="50"/>
                  </a:lnTo>
                  <a:lnTo>
                    <a:pt x="27" y="50"/>
                  </a:lnTo>
                  <a:lnTo>
                    <a:pt x="23" y="60"/>
                  </a:lnTo>
                  <a:lnTo>
                    <a:pt x="31" y="69"/>
                  </a:lnTo>
                  <a:lnTo>
                    <a:pt x="23" y="68"/>
                  </a:lnTo>
                  <a:lnTo>
                    <a:pt x="19" y="87"/>
                  </a:lnTo>
                  <a:lnTo>
                    <a:pt x="12" y="91"/>
                  </a:lnTo>
                  <a:lnTo>
                    <a:pt x="21" y="103"/>
                  </a:lnTo>
                  <a:lnTo>
                    <a:pt x="12" y="117"/>
                  </a:lnTo>
                  <a:lnTo>
                    <a:pt x="0" y="117"/>
                  </a:lnTo>
                  <a:lnTo>
                    <a:pt x="0" y="163"/>
                  </a:lnTo>
                  <a:lnTo>
                    <a:pt x="7" y="172"/>
                  </a:lnTo>
                  <a:lnTo>
                    <a:pt x="2" y="182"/>
                  </a:lnTo>
                  <a:lnTo>
                    <a:pt x="7" y="199"/>
                  </a:lnTo>
                  <a:lnTo>
                    <a:pt x="7" y="207"/>
                  </a:lnTo>
                  <a:lnTo>
                    <a:pt x="14" y="218"/>
                  </a:lnTo>
                  <a:lnTo>
                    <a:pt x="42" y="226"/>
                  </a:lnTo>
                  <a:lnTo>
                    <a:pt x="31" y="256"/>
                  </a:lnTo>
                  <a:lnTo>
                    <a:pt x="31" y="273"/>
                  </a:lnTo>
                  <a:lnTo>
                    <a:pt x="58" y="273"/>
                  </a:lnTo>
                  <a:lnTo>
                    <a:pt x="70" y="278"/>
                  </a:lnTo>
                  <a:lnTo>
                    <a:pt x="79" y="275"/>
                  </a:lnTo>
                  <a:lnTo>
                    <a:pt x="87" y="283"/>
                  </a:lnTo>
                  <a:lnTo>
                    <a:pt x="93" y="275"/>
                  </a:lnTo>
                  <a:lnTo>
                    <a:pt x="105" y="280"/>
                  </a:lnTo>
                  <a:lnTo>
                    <a:pt x="128" y="272"/>
                  </a:lnTo>
                  <a:lnTo>
                    <a:pt x="138" y="275"/>
                  </a:lnTo>
                  <a:lnTo>
                    <a:pt x="143" y="273"/>
                  </a:lnTo>
                  <a:lnTo>
                    <a:pt x="140" y="251"/>
                  </a:lnTo>
                  <a:lnTo>
                    <a:pt x="159" y="235"/>
                  </a:lnTo>
                  <a:lnTo>
                    <a:pt x="133" y="207"/>
                  </a:lnTo>
                  <a:lnTo>
                    <a:pt x="122" y="177"/>
                  </a:lnTo>
                  <a:lnTo>
                    <a:pt x="128" y="182"/>
                  </a:lnTo>
                  <a:lnTo>
                    <a:pt x="166" y="156"/>
                  </a:lnTo>
                  <a:lnTo>
                    <a:pt x="166" y="147"/>
                  </a:lnTo>
                  <a:lnTo>
                    <a:pt x="176" y="158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933" name=""/>
            <p:cNvSpPr/>
            <p:nvPr/>
          </p:nvSpPr>
          <p:spPr>
            <a:xfrm>
              <a:off x="4525920" y="1752480"/>
              <a:ext cx="285840" cy="449280"/>
            </a:xfrm>
            <a:custGeom>
              <a:avLst/>
              <a:gdLst/>
              <a:ahLst/>
              <a:rect l="l" t="t" r="r" b="b"/>
              <a:pathLst>
                <a:path w="180" h="283">
                  <a:moveTo>
                    <a:pt x="176" y="158"/>
                  </a:moveTo>
                  <a:lnTo>
                    <a:pt x="180" y="136"/>
                  </a:lnTo>
                  <a:lnTo>
                    <a:pt x="173" y="127"/>
                  </a:lnTo>
                  <a:lnTo>
                    <a:pt x="169" y="87"/>
                  </a:lnTo>
                  <a:lnTo>
                    <a:pt x="166" y="82"/>
                  </a:lnTo>
                  <a:lnTo>
                    <a:pt x="169" y="65"/>
                  </a:lnTo>
                  <a:lnTo>
                    <a:pt x="166" y="46"/>
                  </a:lnTo>
                  <a:lnTo>
                    <a:pt x="140" y="22"/>
                  </a:lnTo>
                  <a:lnTo>
                    <a:pt x="128" y="27"/>
                  </a:lnTo>
                  <a:lnTo>
                    <a:pt x="133" y="19"/>
                  </a:lnTo>
                  <a:lnTo>
                    <a:pt x="110" y="38"/>
                  </a:lnTo>
                  <a:lnTo>
                    <a:pt x="95" y="38"/>
                  </a:lnTo>
                  <a:lnTo>
                    <a:pt x="101" y="24"/>
                  </a:lnTo>
                  <a:lnTo>
                    <a:pt x="82" y="22"/>
                  </a:lnTo>
                  <a:lnTo>
                    <a:pt x="79" y="17"/>
                  </a:lnTo>
                  <a:lnTo>
                    <a:pt x="79" y="5"/>
                  </a:lnTo>
                  <a:lnTo>
                    <a:pt x="72" y="3"/>
                  </a:lnTo>
                  <a:lnTo>
                    <a:pt x="54" y="0"/>
                  </a:lnTo>
                  <a:lnTo>
                    <a:pt x="63" y="17"/>
                  </a:lnTo>
                  <a:lnTo>
                    <a:pt x="54" y="24"/>
                  </a:lnTo>
                  <a:lnTo>
                    <a:pt x="64" y="43"/>
                  </a:lnTo>
                  <a:lnTo>
                    <a:pt x="54" y="46"/>
                  </a:lnTo>
                  <a:lnTo>
                    <a:pt x="54" y="65"/>
                  </a:lnTo>
                  <a:lnTo>
                    <a:pt x="52" y="55"/>
                  </a:lnTo>
                  <a:lnTo>
                    <a:pt x="44" y="60"/>
                  </a:lnTo>
                  <a:lnTo>
                    <a:pt x="42" y="50"/>
                  </a:lnTo>
                  <a:lnTo>
                    <a:pt x="35" y="50"/>
                  </a:lnTo>
                  <a:lnTo>
                    <a:pt x="27" y="50"/>
                  </a:lnTo>
                  <a:lnTo>
                    <a:pt x="23" y="60"/>
                  </a:lnTo>
                  <a:lnTo>
                    <a:pt x="31" y="69"/>
                  </a:lnTo>
                  <a:lnTo>
                    <a:pt x="23" y="68"/>
                  </a:lnTo>
                  <a:lnTo>
                    <a:pt x="19" y="87"/>
                  </a:lnTo>
                  <a:lnTo>
                    <a:pt x="12" y="91"/>
                  </a:lnTo>
                  <a:lnTo>
                    <a:pt x="21" y="103"/>
                  </a:lnTo>
                  <a:lnTo>
                    <a:pt x="12" y="117"/>
                  </a:lnTo>
                  <a:lnTo>
                    <a:pt x="0" y="117"/>
                  </a:lnTo>
                  <a:lnTo>
                    <a:pt x="0" y="163"/>
                  </a:lnTo>
                  <a:lnTo>
                    <a:pt x="7" y="172"/>
                  </a:lnTo>
                  <a:lnTo>
                    <a:pt x="2" y="182"/>
                  </a:lnTo>
                  <a:lnTo>
                    <a:pt x="7" y="199"/>
                  </a:lnTo>
                  <a:lnTo>
                    <a:pt x="7" y="207"/>
                  </a:lnTo>
                  <a:lnTo>
                    <a:pt x="14" y="218"/>
                  </a:lnTo>
                  <a:lnTo>
                    <a:pt x="42" y="226"/>
                  </a:lnTo>
                  <a:lnTo>
                    <a:pt x="31" y="256"/>
                  </a:lnTo>
                  <a:lnTo>
                    <a:pt x="31" y="273"/>
                  </a:lnTo>
                  <a:lnTo>
                    <a:pt x="58" y="273"/>
                  </a:lnTo>
                  <a:lnTo>
                    <a:pt x="70" y="278"/>
                  </a:lnTo>
                  <a:lnTo>
                    <a:pt x="79" y="275"/>
                  </a:lnTo>
                  <a:lnTo>
                    <a:pt x="87" y="283"/>
                  </a:lnTo>
                  <a:lnTo>
                    <a:pt x="93" y="275"/>
                  </a:lnTo>
                  <a:lnTo>
                    <a:pt x="105" y="280"/>
                  </a:lnTo>
                  <a:lnTo>
                    <a:pt x="128" y="272"/>
                  </a:lnTo>
                  <a:lnTo>
                    <a:pt x="138" y="275"/>
                  </a:lnTo>
                  <a:lnTo>
                    <a:pt x="143" y="273"/>
                  </a:lnTo>
                  <a:lnTo>
                    <a:pt x="140" y="251"/>
                  </a:lnTo>
                  <a:lnTo>
                    <a:pt x="159" y="235"/>
                  </a:lnTo>
                  <a:lnTo>
                    <a:pt x="133" y="207"/>
                  </a:lnTo>
                  <a:lnTo>
                    <a:pt x="122" y="177"/>
                  </a:lnTo>
                  <a:lnTo>
                    <a:pt x="128" y="182"/>
                  </a:lnTo>
                  <a:lnTo>
                    <a:pt x="166" y="156"/>
                  </a:lnTo>
                  <a:lnTo>
                    <a:pt x="166" y="147"/>
                  </a:lnTo>
                  <a:lnTo>
                    <a:pt x="176" y="158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1934" name=""/>
          <p:cNvSpPr/>
          <p:nvPr/>
        </p:nvSpPr>
        <p:spPr>
          <a:xfrm>
            <a:off x="4789440" y="1760400"/>
            <a:ext cx="317520" cy="343080"/>
          </a:xfrm>
          <a:custGeom>
            <a:avLst/>
            <a:gdLst/>
            <a:ahLst/>
            <a:rect l="l" t="t" r="r" b="b"/>
            <a:pathLst>
              <a:path w="200" h="216">
                <a:moveTo>
                  <a:pt x="192" y="36"/>
                </a:moveTo>
                <a:lnTo>
                  <a:pt x="196" y="82"/>
                </a:lnTo>
                <a:lnTo>
                  <a:pt x="184" y="98"/>
                </a:lnTo>
                <a:lnTo>
                  <a:pt x="190" y="107"/>
                </a:lnTo>
                <a:lnTo>
                  <a:pt x="190" y="124"/>
                </a:lnTo>
                <a:lnTo>
                  <a:pt x="200" y="161"/>
                </a:lnTo>
                <a:lnTo>
                  <a:pt x="179" y="187"/>
                </a:lnTo>
                <a:lnTo>
                  <a:pt x="174" y="204"/>
                </a:lnTo>
                <a:lnTo>
                  <a:pt x="174" y="216"/>
                </a:lnTo>
                <a:lnTo>
                  <a:pt x="169" y="216"/>
                </a:lnTo>
                <a:lnTo>
                  <a:pt x="148" y="204"/>
                </a:lnTo>
                <a:lnTo>
                  <a:pt x="118" y="211"/>
                </a:lnTo>
                <a:lnTo>
                  <a:pt x="107" y="202"/>
                </a:lnTo>
                <a:lnTo>
                  <a:pt x="99" y="204"/>
                </a:lnTo>
                <a:lnTo>
                  <a:pt x="89" y="197"/>
                </a:lnTo>
                <a:lnTo>
                  <a:pt x="71" y="183"/>
                </a:lnTo>
                <a:lnTo>
                  <a:pt x="71" y="173"/>
                </a:lnTo>
                <a:lnTo>
                  <a:pt x="55" y="170"/>
                </a:lnTo>
                <a:lnTo>
                  <a:pt x="52" y="178"/>
                </a:lnTo>
                <a:lnTo>
                  <a:pt x="35" y="156"/>
                </a:lnTo>
                <a:lnTo>
                  <a:pt x="20" y="146"/>
                </a:lnTo>
                <a:lnTo>
                  <a:pt x="10" y="153"/>
                </a:lnTo>
                <a:lnTo>
                  <a:pt x="14" y="132"/>
                </a:lnTo>
                <a:lnTo>
                  <a:pt x="8" y="123"/>
                </a:lnTo>
                <a:lnTo>
                  <a:pt x="3" y="82"/>
                </a:lnTo>
                <a:lnTo>
                  <a:pt x="0" y="77"/>
                </a:lnTo>
                <a:lnTo>
                  <a:pt x="3" y="60"/>
                </a:lnTo>
                <a:lnTo>
                  <a:pt x="0" y="41"/>
                </a:lnTo>
                <a:lnTo>
                  <a:pt x="5" y="45"/>
                </a:lnTo>
                <a:lnTo>
                  <a:pt x="8" y="38"/>
                </a:lnTo>
                <a:lnTo>
                  <a:pt x="2" y="38"/>
                </a:lnTo>
                <a:lnTo>
                  <a:pt x="3" y="33"/>
                </a:lnTo>
                <a:lnTo>
                  <a:pt x="62" y="1"/>
                </a:lnTo>
                <a:lnTo>
                  <a:pt x="90" y="0"/>
                </a:lnTo>
                <a:lnTo>
                  <a:pt x="92" y="6"/>
                </a:lnTo>
                <a:lnTo>
                  <a:pt x="87" y="4"/>
                </a:lnTo>
                <a:lnTo>
                  <a:pt x="92" y="22"/>
                </a:lnTo>
                <a:lnTo>
                  <a:pt x="111" y="14"/>
                </a:lnTo>
                <a:lnTo>
                  <a:pt x="138" y="19"/>
                </a:lnTo>
                <a:lnTo>
                  <a:pt x="176" y="17"/>
                </a:lnTo>
                <a:lnTo>
                  <a:pt x="190" y="28"/>
                </a:lnTo>
                <a:lnTo>
                  <a:pt x="192" y="36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1935" name=""/>
          <p:cNvGrpSpPr/>
          <p:nvPr/>
        </p:nvGrpSpPr>
        <p:grpSpPr>
          <a:xfrm>
            <a:off x="4789440" y="1760400"/>
            <a:ext cx="317520" cy="343080"/>
            <a:chOff x="4789440" y="1760400"/>
            <a:chExt cx="317520" cy="343080"/>
          </a:xfrm>
        </p:grpSpPr>
        <p:sp>
          <p:nvSpPr>
            <p:cNvPr id="1936" name=""/>
            <p:cNvSpPr/>
            <p:nvPr/>
          </p:nvSpPr>
          <p:spPr>
            <a:xfrm>
              <a:off x="4789440" y="1760400"/>
              <a:ext cx="317520" cy="343080"/>
            </a:xfrm>
            <a:custGeom>
              <a:avLst/>
              <a:gdLst/>
              <a:ahLst/>
              <a:rect l="l" t="t" r="r" b="b"/>
              <a:pathLst>
                <a:path w="200" h="216">
                  <a:moveTo>
                    <a:pt x="192" y="36"/>
                  </a:moveTo>
                  <a:lnTo>
                    <a:pt x="196" y="82"/>
                  </a:lnTo>
                  <a:lnTo>
                    <a:pt x="184" y="98"/>
                  </a:lnTo>
                  <a:lnTo>
                    <a:pt x="190" y="107"/>
                  </a:lnTo>
                  <a:lnTo>
                    <a:pt x="190" y="124"/>
                  </a:lnTo>
                  <a:lnTo>
                    <a:pt x="200" y="161"/>
                  </a:lnTo>
                  <a:lnTo>
                    <a:pt x="179" y="187"/>
                  </a:lnTo>
                  <a:lnTo>
                    <a:pt x="174" y="204"/>
                  </a:lnTo>
                  <a:lnTo>
                    <a:pt x="174" y="216"/>
                  </a:lnTo>
                  <a:lnTo>
                    <a:pt x="169" y="216"/>
                  </a:lnTo>
                  <a:lnTo>
                    <a:pt x="148" y="204"/>
                  </a:lnTo>
                  <a:lnTo>
                    <a:pt x="118" y="211"/>
                  </a:lnTo>
                  <a:lnTo>
                    <a:pt x="107" y="202"/>
                  </a:lnTo>
                  <a:lnTo>
                    <a:pt x="99" y="204"/>
                  </a:lnTo>
                  <a:lnTo>
                    <a:pt x="89" y="197"/>
                  </a:lnTo>
                  <a:lnTo>
                    <a:pt x="71" y="183"/>
                  </a:lnTo>
                  <a:lnTo>
                    <a:pt x="71" y="173"/>
                  </a:lnTo>
                  <a:lnTo>
                    <a:pt x="55" y="170"/>
                  </a:lnTo>
                  <a:lnTo>
                    <a:pt x="52" y="178"/>
                  </a:lnTo>
                  <a:lnTo>
                    <a:pt x="35" y="156"/>
                  </a:lnTo>
                  <a:lnTo>
                    <a:pt x="20" y="146"/>
                  </a:lnTo>
                  <a:lnTo>
                    <a:pt x="10" y="153"/>
                  </a:lnTo>
                  <a:lnTo>
                    <a:pt x="14" y="132"/>
                  </a:lnTo>
                  <a:lnTo>
                    <a:pt x="8" y="123"/>
                  </a:lnTo>
                  <a:lnTo>
                    <a:pt x="3" y="82"/>
                  </a:lnTo>
                  <a:lnTo>
                    <a:pt x="0" y="77"/>
                  </a:lnTo>
                  <a:lnTo>
                    <a:pt x="3" y="60"/>
                  </a:lnTo>
                  <a:lnTo>
                    <a:pt x="0" y="41"/>
                  </a:lnTo>
                  <a:lnTo>
                    <a:pt x="5" y="45"/>
                  </a:lnTo>
                  <a:lnTo>
                    <a:pt x="8" y="38"/>
                  </a:lnTo>
                  <a:lnTo>
                    <a:pt x="2" y="38"/>
                  </a:lnTo>
                  <a:lnTo>
                    <a:pt x="3" y="33"/>
                  </a:lnTo>
                  <a:lnTo>
                    <a:pt x="62" y="1"/>
                  </a:lnTo>
                  <a:lnTo>
                    <a:pt x="90" y="0"/>
                  </a:lnTo>
                  <a:lnTo>
                    <a:pt x="92" y="6"/>
                  </a:lnTo>
                  <a:lnTo>
                    <a:pt x="87" y="4"/>
                  </a:lnTo>
                  <a:lnTo>
                    <a:pt x="92" y="22"/>
                  </a:lnTo>
                  <a:lnTo>
                    <a:pt x="111" y="14"/>
                  </a:lnTo>
                  <a:lnTo>
                    <a:pt x="138" y="19"/>
                  </a:lnTo>
                  <a:lnTo>
                    <a:pt x="176" y="17"/>
                  </a:lnTo>
                  <a:lnTo>
                    <a:pt x="190" y="28"/>
                  </a:lnTo>
                  <a:lnTo>
                    <a:pt x="192" y="36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937" name=""/>
            <p:cNvSpPr/>
            <p:nvPr/>
          </p:nvSpPr>
          <p:spPr>
            <a:xfrm>
              <a:off x="4789440" y="1760400"/>
              <a:ext cx="317520" cy="343080"/>
            </a:xfrm>
            <a:custGeom>
              <a:avLst/>
              <a:gdLst/>
              <a:ahLst/>
              <a:rect l="l" t="t" r="r" b="b"/>
              <a:pathLst>
                <a:path w="200" h="216">
                  <a:moveTo>
                    <a:pt x="192" y="36"/>
                  </a:moveTo>
                  <a:lnTo>
                    <a:pt x="196" y="82"/>
                  </a:lnTo>
                  <a:lnTo>
                    <a:pt x="184" y="98"/>
                  </a:lnTo>
                  <a:lnTo>
                    <a:pt x="190" y="107"/>
                  </a:lnTo>
                  <a:lnTo>
                    <a:pt x="190" y="124"/>
                  </a:lnTo>
                  <a:lnTo>
                    <a:pt x="200" y="161"/>
                  </a:lnTo>
                  <a:lnTo>
                    <a:pt x="179" y="187"/>
                  </a:lnTo>
                  <a:lnTo>
                    <a:pt x="174" y="204"/>
                  </a:lnTo>
                  <a:lnTo>
                    <a:pt x="174" y="216"/>
                  </a:lnTo>
                  <a:lnTo>
                    <a:pt x="169" y="216"/>
                  </a:lnTo>
                  <a:lnTo>
                    <a:pt x="148" y="204"/>
                  </a:lnTo>
                  <a:lnTo>
                    <a:pt x="118" y="211"/>
                  </a:lnTo>
                  <a:lnTo>
                    <a:pt x="107" y="202"/>
                  </a:lnTo>
                  <a:lnTo>
                    <a:pt x="99" y="204"/>
                  </a:lnTo>
                  <a:lnTo>
                    <a:pt x="89" y="197"/>
                  </a:lnTo>
                  <a:lnTo>
                    <a:pt x="71" y="183"/>
                  </a:lnTo>
                  <a:lnTo>
                    <a:pt x="71" y="173"/>
                  </a:lnTo>
                  <a:lnTo>
                    <a:pt x="55" y="170"/>
                  </a:lnTo>
                  <a:lnTo>
                    <a:pt x="52" y="178"/>
                  </a:lnTo>
                  <a:lnTo>
                    <a:pt x="35" y="156"/>
                  </a:lnTo>
                  <a:lnTo>
                    <a:pt x="20" y="146"/>
                  </a:lnTo>
                  <a:lnTo>
                    <a:pt x="10" y="153"/>
                  </a:lnTo>
                  <a:lnTo>
                    <a:pt x="14" y="132"/>
                  </a:lnTo>
                  <a:lnTo>
                    <a:pt x="8" y="123"/>
                  </a:lnTo>
                  <a:lnTo>
                    <a:pt x="3" y="82"/>
                  </a:lnTo>
                  <a:lnTo>
                    <a:pt x="0" y="77"/>
                  </a:lnTo>
                  <a:lnTo>
                    <a:pt x="3" y="60"/>
                  </a:lnTo>
                  <a:lnTo>
                    <a:pt x="0" y="41"/>
                  </a:lnTo>
                  <a:lnTo>
                    <a:pt x="5" y="45"/>
                  </a:lnTo>
                  <a:lnTo>
                    <a:pt x="8" y="38"/>
                  </a:lnTo>
                  <a:lnTo>
                    <a:pt x="2" y="38"/>
                  </a:lnTo>
                  <a:lnTo>
                    <a:pt x="3" y="33"/>
                  </a:lnTo>
                  <a:lnTo>
                    <a:pt x="62" y="1"/>
                  </a:lnTo>
                  <a:lnTo>
                    <a:pt x="90" y="0"/>
                  </a:lnTo>
                  <a:lnTo>
                    <a:pt x="92" y="6"/>
                  </a:lnTo>
                  <a:lnTo>
                    <a:pt x="87" y="4"/>
                  </a:lnTo>
                  <a:lnTo>
                    <a:pt x="92" y="22"/>
                  </a:lnTo>
                  <a:lnTo>
                    <a:pt x="111" y="14"/>
                  </a:lnTo>
                  <a:lnTo>
                    <a:pt x="138" y="19"/>
                  </a:lnTo>
                  <a:lnTo>
                    <a:pt x="176" y="17"/>
                  </a:lnTo>
                  <a:lnTo>
                    <a:pt x="190" y="28"/>
                  </a:lnTo>
                  <a:lnTo>
                    <a:pt x="192" y="36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1938" name=""/>
          <p:cNvSpPr/>
          <p:nvPr/>
        </p:nvSpPr>
        <p:spPr>
          <a:xfrm>
            <a:off x="4984920" y="2496960"/>
            <a:ext cx="203040" cy="198720"/>
          </a:xfrm>
          <a:custGeom>
            <a:avLst/>
            <a:gdLst/>
            <a:ahLst/>
            <a:rect l="l" t="t" r="r" b="b"/>
            <a:pathLst>
              <a:path w="128" h="125">
                <a:moveTo>
                  <a:pt x="11" y="84"/>
                </a:moveTo>
                <a:lnTo>
                  <a:pt x="19" y="87"/>
                </a:lnTo>
                <a:lnTo>
                  <a:pt x="19" y="88"/>
                </a:lnTo>
                <a:lnTo>
                  <a:pt x="11" y="88"/>
                </a:lnTo>
                <a:lnTo>
                  <a:pt x="19" y="106"/>
                </a:lnTo>
                <a:lnTo>
                  <a:pt x="50" y="103"/>
                </a:lnTo>
                <a:lnTo>
                  <a:pt x="60" y="110"/>
                </a:lnTo>
                <a:lnTo>
                  <a:pt x="56" y="115"/>
                </a:lnTo>
                <a:lnTo>
                  <a:pt x="70" y="115"/>
                </a:lnTo>
                <a:lnTo>
                  <a:pt x="79" y="125"/>
                </a:lnTo>
                <a:lnTo>
                  <a:pt x="77" y="110"/>
                </a:lnTo>
                <a:lnTo>
                  <a:pt x="48" y="88"/>
                </a:lnTo>
                <a:lnTo>
                  <a:pt x="56" y="87"/>
                </a:lnTo>
                <a:lnTo>
                  <a:pt x="56" y="77"/>
                </a:lnTo>
                <a:lnTo>
                  <a:pt x="62" y="79"/>
                </a:lnTo>
                <a:lnTo>
                  <a:pt x="50" y="55"/>
                </a:lnTo>
                <a:lnTo>
                  <a:pt x="50" y="38"/>
                </a:lnTo>
                <a:lnTo>
                  <a:pt x="56" y="36"/>
                </a:lnTo>
                <a:lnTo>
                  <a:pt x="54" y="41"/>
                </a:lnTo>
                <a:lnTo>
                  <a:pt x="69" y="57"/>
                </a:lnTo>
                <a:lnTo>
                  <a:pt x="67" y="47"/>
                </a:lnTo>
                <a:lnTo>
                  <a:pt x="77" y="55"/>
                </a:lnTo>
                <a:lnTo>
                  <a:pt x="72" y="43"/>
                </a:lnTo>
                <a:lnTo>
                  <a:pt x="83" y="47"/>
                </a:lnTo>
                <a:lnTo>
                  <a:pt x="70" y="36"/>
                </a:lnTo>
                <a:lnTo>
                  <a:pt x="88" y="27"/>
                </a:lnTo>
                <a:lnTo>
                  <a:pt x="97" y="24"/>
                </a:lnTo>
                <a:lnTo>
                  <a:pt x="120" y="31"/>
                </a:lnTo>
                <a:lnTo>
                  <a:pt x="128" y="9"/>
                </a:lnTo>
                <a:lnTo>
                  <a:pt x="124" y="0"/>
                </a:lnTo>
                <a:lnTo>
                  <a:pt x="121" y="0"/>
                </a:lnTo>
                <a:lnTo>
                  <a:pt x="121" y="6"/>
                </a:lnTo>
                <a:lnTo>
                  <a:pt x="114" y="11"/>
                </a:lnTo>
                <a:lnTo>
                  <a:pt x="107" y="17"/>
                </a:lnTo>
                <a:lnTo>
                  <a:pt x="88" y="5"/>
                </a:lnTo>
                <a:lnTo>
                  <a:pt x="56" y="11"/>
                </a:lnTo>
                <a:lnTo>
                  <a:pt x="18" y="28"/>
                </a:lnTo>
                <a:lnTo>
                  <a:pt x="19" y="38"/>
                </a:lnTo>
                <a:lnTo>
                  <a:pt x="0" y="65"/>
                </a:lnTo>
                <a:lnTo>
                  <a:pt x="11" y="84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1939" name=""/>
          <p:cNvGrpSpPr/>
          <p:nvPr/>
        </p:nvGrpSpPr>
        <p:grpSpPr>
          <a:xfrm>
            <a:off x="4984920" y="2496960"/>
            <a:ext cx="203040" cy="198720"/>
            <a:chOff x="4984920" y="2496960"/>
            <a:chExt cx="203040" cy="198720"/>
          </a:xfrm>
        </p:grpSpPr>
        <p:sp>
          <p:nvSpPr>
            <p:cNvPr id="1940" name=""/>
            <p:cNvSpPr/>
            <p:nvPr/>
          </p:nvSpPr>
          <p:spPr>
            <a:xfrm>
              <a:off x="4984920" y="2496960"/>
              <a:ext cx="203040" cy="198720"/>
            </a:xfrm>
            <a:custGeom>
              <a:avLst/>
              <a:gdLst/>
              <a:ahLst/>
              <a:rect l="l" t="t" r="r" b="b"/>
              <a:pathLst>
                <a:path w="128" h="125">
                  <a:moveTo>
                    <a:pt x="11" y="84"/>
                  </a:moveTo>
                  <a:lnTo>
                    <a:pt x="19" y="87"/>
                  </a:lnTo>
                  <a:lnTo>
                    <a:pt x="19" y="88"/>
                  </a:lnTo>
                  <a:lnTo>
                    <a:pt x="11" y="88"/>
                  </a:lnTo>
                  <a:lnTo>
                    <a:pt x="19" y="106"/>
                  </a:lnTo>
                  <a:lnTo>
                    <a:pt x="50" y="103"/>
                  </a:lnTo>
                  <a:lnTo>
                    <a:pt x="60" y="110"/>
                  </a:lnTo>
                  <a:lnTo>
                    <a:pt x="56" y="115"/>
                  </a:lnTo>
                  <a:lnTo>
                    <a:pt x="70" y="115"/>
                  </a:lnTo>
                  <a:lnTo>
                    <a:pt x="79" y="125"/>
                  </a:lnTo>
                  <a:lnTo>
                    <a:pt x="77" y="110"/>
                  </a:lnTo>
                  <a:lnTo>
                    <a:pt x="48" y="88"/>
                  </a:lnTo>
                  <a:lnTo>
                    <a:pt x="56" y="87"/>
                  </a:lnTo>
                  <a:lnTo>
                    <a:pt x="56" y="77"/>
                  </a:lnTo>
                  <a:lnTo>
                    <a:pt x="62" y="79"/>
                  </a:lnTo>
                  <a:lnTo>
                    <a:pt x="50" y="55"/>
                  </a:lnTo>
                  <a:lnTo>
                    <a:pt x="50" y="38"/>
                  </a:lnTo>
                  <a:lnTo>
                    <a:pt x="56" y="36"/>
                  </a:lnTo>
                  <a:lnTo>
                    <a:pt x="54" y="41"/>
                  </a:lnTo>
                  <a:lnTo>
                    <a:pt x="69" y="57"/>
                  </a:lnTo>
                  <a:lnTo>
                    <a:pt x="67" y="47"/>
                  </a:lnTo>
                  <a:lnTo>
                    <a:pt x="77" y="55"/>
                  </a:lnTo>
                  <a:lnTo>
                    <a:pt x="72" y="43"/>
                  </a:lnTo>
                  <a:lnTo>
                    <a:pt x="83" y="47"/>
                  </a:lnTo>
                  <a:lnTo>
                    <a:pt x="70" y="36"/>
                  </a:lnTo>
                  <a:lnTo>
                    <a:pt x="88" y="27"/>
                  </a:lnTo>
                  <a:lnTo>
                    <a:pt x="97" y="24"/>
                  </a:lnTo>
                  <a:lnTo>
                    <a:pt x="120" y="31"/>
                  </a:lnTo>
                  <a:lnTo>
                    <a:pt x="128" y="9"/>
                  </a:lnTo>
                  <a:lnTo>
                    <a:pt x="124" y="0"/>
                  </a:lnTo>
                  <a:lnTo>
                    <a:pt x="121" y="0"/>
                  </a:lnTo>
                  <a:lnTo>
                    <a:pt x="121" y="6"/>
                  </a:lnTo>
                  <a:lnTo>
                    <a:pt x="114" y="11"/>
                  </a:lnTo>
                  <a:lnTo>
                    <a:pt x="107" y="17"/>
                  </a:lnTo>
                  <a:lnTo>
                    <a:pt x="88" y="5"/>
                  </a:lnTo>
                  <a:lnTo>
                    <a:pt x="56" y="11"/>
                  </a:lnTo>
                  <a:lnTo>
                    <a:pt x="18" y="28"/>
                  </a:lnTo>
                  <a:lnTo>
                    <a:pt x="19" y="38"/>
                  </a:lnTo>
                  <a:lnTo>
                    <a:pt x="0" y="65"/>
                  </a:lnTo>
                  <a:lnTo>
                    <a:pt x="11" y="84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941" name=""/>
            <p:cNvSpPr/>
            <p:nvPr/>
          </p:nvSpPr>
          <p:spPr>
            <a:xfrm>
              <a:off x="4984920" y="2496960"/>
              <a:ext cx="203040" cy="198720"/>
            </a:xfrm>
            <a:custGeom>
              <a:avLst/>
              <a:gdLst/>
              <a:ahLst/>
              <a:rect l="l" t="t" r="r" b="b"/>
              <a:pathLst>
                <a:path w="128" h="125">
                  <a:moveTo>
                    <a:pt x="11" y="84"/>
                  </a:moveTo>
                  <a:lnTo>
                    <a:pt x="19" y="87"/>
                  </a:lnTo>
                  <a:lnTo>
                    <a:pt x="19" y="88"/>
                  </a:lnTo>
                  <a:lnTo>
                    <a:pt x="11" y="88"/>
                  </a:lnTo>
                  <a:lnTo>
                    <a:pt x="19" y="106"/>
                  </a:lnTo>
                  <a:lnTo>
                    <a:pt x="50" y="103"/>
                  </a:lnTo>
                  <a:lnTo>
                    <a:pt x="60" y="110"/>
                  </a:lnTo>
                  <a:lnTo>
                    <a:pt x="56" y="115"/>
                  </a:lnTo>
                  <a:lnTo>
                    <a:pt x="70" y="115"/>
                  </a:lnTo>
                  <a:lnTo>
                    <a:pt x="79" y="125"/>
                  </a:lnTo>
                  <a:lnTo>
                    <a:pt x="77" y="110"/>
                  </a:lnTo>
                  <a:lnTo>
                    <a:pt x="48" y="88"/>
                  </a:lnTo>
                  <a:lnTo>
                    <a:pt x="56" y="87"/>
                  </a:lnTo>
                  <a:lnTo>
                    <a:pt x="56" y="77"/>
                  </a:lnTo>
                  <a:lnTo>
                    <a:pt x="62" y="79"/>
                  </a:lnTo>
                  <a:lnTo>
                    <a:pt x="50" y="55"/>
                  </a:lnTo>
                  <a:lnTo>
                    <a:pt x="50" y="38"/>
                  </a:lnTo>
                  <a:lnTo>
                    <a:pt x="56" y="36"/>
                  </a:lnTo>
                  <a:lnTo>
                    <a:pt x="54" y="41"/>
                  </a:lnTo>
                  <a:lnTo>
                    <a:pt x="69" y="57"/>
                  </a:lnTo>
                  <a:lnTo>
                    <a:pt x="67" y="47"/>
                  </a:lnTo>
                  <a:lnTo>
                    <a:pt x="77" y="55"/>
                  </a:lnTo>
                  <a:lnTo>
                    <a:pt x="72" y="43"/>
                  </a:lnTo>
                  <a:lnTo>
                    <a:pt x="83" y="47"/>
                  </a:lnTo>
                  <a:lnTo>
                    <a:pt x="70" y="36"/>
                  </a:lnTo>
                  <a:lnTo>
                    <a:pt x="88" y="27"/>
                  </a:lnTo>
                  <a:lnTo>
                    <a:pt x="97" y="24"/>
                  </a:lnTo>
                  <a:lnTo>
                    <a:pt x="120" y="31"/>
                  </a:lnTo>
                  <a:lnTo>
                    <a:pt x="128" y="9"/>
                  </a:lnTo>
                  <a:lnTo>
                    <a:pt x="124" y="0"/>
                  </a:lnTo>
                  <a:lnTo>
                    <a:pt x="121" y="0"/>
                  </a:lnTo>
                  <a:lnTo>
                    <a:pt x="121" y="6"/>
                  </a:lnTo>
                  <a:lnTo>
                    <a:pt x="114" y="11"/>
                  </a:lnTo>
                  <a:lnTo>
                    <a:pt x="107" y="17"/>
                  </a:lnTo>
                  <a:lnTo>
                    <a:pt x="88" y="5"/>
                  </a:lnTo>
                  <a:lnTo>
                    <a:pt x="56" y="11"/>
                  </a:lnTo>
                  <a:lnTo>
                    <a:pt x="18" y="28"/>
                  </a:lnTo>
                  <a:lnTo>
                    <a:pt x="19" y="38"/>
                  </a:lnTo>
                  <a:lnTo>
                    <a:pt x="0" y="65"/>
                  </a:lnTo>
                  <a:lnTo>
                    <a:pt x="11" y="84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1942" name=""/>
          <p:cNvSpPr/>
          <p:nvPr/>
        </p:nvSpPr>
        <p:spPr>
          <a:xfrm>
            <a:off x="4968720" y="2600280"/>
            <a:ext cx="14400" cy="14400"/>
          </a:xfrm>
          <a:custGeom>
            <a:avLst/>
            <a:gdLst/>
            <a:ahLst/>
            <a:rect l="l" t="t" r="r" b="b"/>
            <a:pathLst>
              <a:path w="9" h="9">
                <a:moveTo>
                  <a:pt x="9" y="9"/>
                </a:moveTo>
                <a:lnTo>
                  <a:pt x="4" y="0"/>
                </a:lnTo>
                <a:lnTo>
                  <a:pt x="0" y="0"/>
                </a:lnTo>
                <a:lnTo>
                  <a:pt x="9" y="9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2400" bIns="-324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1943" name=""/>
          <p:cNvGrpSpPr/>
          <p:nvPr/>
        </p:nvGrpSpPr>
        <p:grpSpPr>
          <a:xfrm>
            <a:off x="4968720" y="2600280"/>
            <a:ext cx="14400" cy="14400"/>
            <a:chOff x="4968720" y="2600280"/>
            <a:chExt cx="14400" cy="14400"/>
          </a:xfrm>
        </p:grpSpPr>
        <p:sp>
          <p:nvSpPr>
            <p:cNvPr id="1944" name=""/>
            <p:cNvSpPr/>
            <p:nvPr/>
          </p:nvSpPr>
          <p:spPr>
            <a:xfrm>
              <a:off x="4968720" y="2600280"/>
              <a:ext cx="14400" cy="14400"/>
            </a:xfrm>
            <a:custGeom>
              <a:avLst/>
              <a:gdLst/>
              <a:ahLst/>
              <a:rect l="l" t="t" r="r" b="b"/>
              <a:pathLst>
                <a:path w="9" h="9">
                  <a:moveTo>
                    <a:pt x="9" y="9"/>
                  </a:moveTo>
                  <a:lnTo>
                    <a:pt x="4" y="0"/>
                  </a:lnTo>
                  <a:lnTo>
                    <a:pt x="0" y="0"/>
                  </a:lnTo>
                  <a:lnTo>
                    <a:pt x="9" y="9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2400" bIns="-324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945" name=""/>
            <p:cNvSpPr/>
            <p:nvPr/>
          </p:nvSpPr>
          <p:spPr>
            <a:xfrm>
              <a:off x="4968720" y="2600280"/>
              <a:ext cx="14400" cy="14400"/>
            </a:xfrm>
            <a:custGeom>
              <a:avLst/>
              <a:gdLst/>
              <a:ahLst/>
              <a:rect l="l" t="t" r="r" b="b"/>
              <a:pathLst>
                <a:path w="9" h="9">
                  <a:moveTo>
                    <a:pt x="9" y="9"/>
                  </a:moveTo>
                  <a:lnTo>
                    <a:pt x="4" y="0"/>
                  </a:lnTo>
                  <a:lnTo>
                    <a:pt x="0" y="0"/>
                  </a:lnTo>
                  <a:lnTo>
                    <a:pt x="9" y="9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2400" bIns="-324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1946" name=""/>
          <p:cNvSpPr/>
          <p:nvPr/>
        </p:nvSpPr>
        <p:spPr>
          <a:xfrm>
            <a:off x="4991040" y="2660760"/>
            <a:ext cx="11160" cy="19080"/>
          </a:xfrm>
          <a:custGeom>
            <a:avLst/>
            <a:gdLst/>
            <a:ahLst/>
            <a:rect l="l" t="t" r="r" b="b"/>
            <a:pathLst>
              <a:path w="7" h="12">
                <a:moveTo>
                  <a:pt x="7" y="12"/>
                </a:moveTo>
                <a:lnTo>
                  <a:pt x="5" y="0"/>
                </a:lnTo>
                <a:lnTo>
                  <a:pt x="0" y="5"/>
                </a:lnTo>
                <a:lnTo>
                  <a:pt x="7" y="12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7720" bIns="-27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1947" name=""/>
          <p:cNvGrpSpPr/>
          <p:nvPr/>
        </p:nvGrpSpPr>
        <p:grpSpPr>
          <a:xfrm>
            <a:off x="4991040" y="2660760"/>
            <a:ext cx="11160" cy="19080"/>
            <a:chOff x="4991040" y="2660760"/>
            <a:chExt cx="11160" cy="19080"/>
          </a:xfrm>
        </p:grpSpPr>
        <p:sp>
          <p:nvSpPr>
            <p:cNvPr id="1948" name=""/>
            <p:cNvSpPr/>
            <p:nvPr/>
          </p:nvSpPr>
          <p:spPr>
            <a:xfrm>
              <a:off x="4991040" y="2660760"/>
              <a:ext cx="11160" cy="19080"/>
            </a:xfrm>
            <a:custGeom>
              <a:avLst/>
              <a:gdLst/>
              <a:ahLst/>
              <a:rect l="l" t="t" r="r" b="b"/>
              <a:pathLst>
                <a:path w="7" h="12">
                  <a:moveTo>
                    <a:pt x="7" y="12"/>
                  </a:moveTo>
                  <a:lnTo>
                    <a:pt x="5" y="0"/>
                  </a:lnTo>
                  <a:lnTo>
                    <a:pt x="0" y="5"/>
                  </a:lnTo>
                  <a:lnTo>
                    <a:pt x="7" y="12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7720" bIns="-277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949" name=""/>
            <p:cNvSpPr/>
            <p:nvPr/>
          </p:nvSpPr>
          <p:spPr>
            <a:xfrm>
              <a:off x="4991040" y="2660760"/>
              <a:ext cx="11160" cy="19080"/>
            </a:xfrm>
            <a:custGeom>
              <a:avLst/>
              <a:gdLst/>
              <a:ahLst/>
              <a:rect l="l" t="t" r="r" b="b"/>
              <a:pathLst>
                <a:path w="7" h="12">
                  <a:moveTo>
                    <a:pt x="7" y="12"/>
                  </a:moveTo>
                  <a:lnTo>
                    <a:pt x="5" y="0"/>
                  </a:lnTo>
                  <a:lnTo>
                    <a:pt x="0" y="5"/>
                  </a:lnTo>
                  <a:lnTo>
                    <a:pt x="7" y="12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7720" bIns="-277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1950" name=""/>
          <p:cNvSpPr/>
          <p:nvPr/>
        </p:nvSpPr>
        <p:spPr>
          <a:xfrm>
            <a:off x="5013360" y="2668680"/>
            <a:ext cx="77760" cy="87120"/>
          </a:xfrm>
          <a:custGeom>
            <a:avLst/>
            <a:gdLst/>
            <a:ahLst/>
            <a:rect l="l" t="t" r="r" b="b"/>
            <a:pathLst>
              <a:path w="49" h="55">
                <a:moveTo>
                  <a:pt x="19" y="0"/>
                </a:moveTo>
                <a:lnTo>
                  <a:pt x="7" y="1"/>
                </a:lnTo>
                <a:lnTo>
                  <a:pt x="0" y="14"/>
                </a:lnTo>
                <a:lnTo>
                  <a:pt x="11" y="28"/>
                </a:lnTo>
                <a:lnTo>
                  <a:pt x="11" y="41"/>
                </a:lnTo>
                <a:lnTo>
                  <a:pt x="16" y="45"/>
                </a:lnTo>
                <a:lnTo>
                  <a:pt x="19" y="36"/>
                </a:lnTo>
                <a:lnTo>
                  <a:pt x="26" y="55"/>
                </a:lnTo>
                <a:lnTo>
                  <a:pt x="32" y="42"/>
                </a:lnTo>
                <a:lnTo>
                  <a:pt x="42" y="55"/>
                </a:lnTo>
                <a:lnTo>
                  <a:pt x="35" y="20"/>
                </a:lnTo>
                <a:lnTo>
                  <a:pt x="42" y="28"/>
                </a:lnTo>
                <a:lnTo>
                  <a:pt x="49" y="23"/>
                </a:lnTo>
                <a:lnTo>
                  <a:pt x="42" y="9"/>
                </a:lnTo>
                <a:lnTo>
                  <a:pt x="19" y="0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0320" bIns="403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1951" name=""/>
          <p:cNvGrpSpPr/>
          <p:nvPr/>
        </p:nvGrpSpPr>
        <p:grpSpPr>
          <a:xfrm>
            <a:off x="5013360" y="2668680"/>
            <a:ext cx="77760" cy="87120"/>
            <a:chOff x="5013360" y="2668680"/>
            <a:chExt cx="77760" cy="87120"/>
          </a:xfrm>
        </p:grpSpPr>
        <p:sp>
          <p:nvSpPr>
            <p:cNvPr id="1952" name=""/>
            <p:cNvSpPr/>
            <p:nvPr/>
          </p:nvSpPr>
          <p:spPr>
            <a:xfrm>
              <a:off x="5013360" y="2668680"/>
              <a:ext cx="77760" cy="87120"/>
            </a:xfrm>
            <a:custGeom>
              <a:avLst/>
              <a:gdLst/>
              <a:ahLst/>
              <a:rect l="l" t="t" r="r" b="b"/>
              <a:pathLst>
                <a:path w="49" h="55">
                  <a:moveTo>
                    <a:pt x="19" y="0"/>
                  </a:moveTo>
                  <a:lnTo>
                    <a:pt x="7" y="1"/>
                  </a:lnTo>
                  <a:lnTo>
                    <a:pt x="0" y="14"/>
                  </a:lnTo>
                  <a:lnTo>
                    <a:pt x="11" y="28"/>
                  </a:lnTo>
                  <a:lnTo>
                    <a:pt x="11" y="41"/>
                  </a:lnTo>
                  <a:lnTo>
                    <a:pt x="16" y="45"/>
                  </a:lnTo>
                  <a:lnTo>
                    <a:pt x="19" y="36"/>
                  </a:lnTo>
                  <a:lnTo>
                    <a:pt x="26" y="55"/>
                  </a:lnTo>
                  <a:lnTo>
                    <a:pt x="32" y="42"/>
                  </a:lnTo>
                  <a:lnTo>
                    <a:pt x="42" y="55"/>
                  </a:lnTo>
                  <a:lnTo>
                    <a:pt x="35" y="20"/>
                  </a:lnTo>
                  <a:lnTo>
                    <a:pt x="42" y="28"/>
                  </a:lnTo>
                  <a:lnTo>
                    <a:pt x="49" y="23"/>
                  </a:lnTo>
                  <a:lnTo>
                    <a:pt x="42" y="9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0320" bIns="403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953" name=""/>
            <p:cNvSpPr/>
            <p:nvPr/>
          </p:nvSpPr>
          <p:spPr>
            <a:xfrm>
              <a:off x="5013360" y="2668680"/>
              <a:ext cx="77760" cy="87120"/>
            </a:xfrm>
            <a:custGeom>
              <a:avLst/>
              <a:gdLst/>
              <a:ahLst/>
              <a:rect l="l" t="t" r="r" b="b"/>
              <a:pathLst>
                <a:path w="49" h="55">
                  <a:moveTo>
                    <a:pt x="19" y="0"/>
                  </a:moveTo>
                  <a:lnTo>
                    <a:pt x="7" y="1"/>
                  </a:lnTo>
                  <a:lnTo>
                    <a:pt x="0" y="14"/>
                  </a:lnTo>
                  <a:lnTo>
                    <a:pt x="11" y="28"/>
                  </a:lnTo>
                  <a:lnTo>
                    <a:pt x="11" y="41"/>
                  </a:lnTo>
                  <a:lnTo>
                    <a:pt x="16" y="45"/>
                  </a:lnTo>
                  <a:lnTo>
                    <a:pt x="19" y="36"/>
                  </a:lnTo>
                  <a:lnTo>
                    <a:pt x="26" y="55"/>
                  </a:lnTo>
                  <a:lnTo>
                    <a:pt x="32" y="42"/>
                  </a:lnTo>
                  <a:lnTo>
                    <a:pt x="42" y="55"/>
                  </a:lnTo>
                  <a:lnTo>
                    <a:pt x="35" y="20"/>
                  </a:lnTo>
                  <a:lnTo>
                    <a:pt x="42" y="28"/>
                  </a:lnTo>
                  <a:lnTo>
                    <a:pt x="49" y="23"/>
                  </a:lnTo>
                  <a:lnTo>
                    <a:pt x="42" y="9"/>
                  </a:lnTo>
                  <a:lnTo>
                    <a:pt x="19" y="0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0320" bIns="403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1954" name=""/>
          <p:cNvSpPr/>
          <p:nvPr/>
        </p:nvSpPr>
        <p:spPr>
          <a:xfrm>
            <a:off x="5132520" y="2682720"/>
            <a:ext cx="11160" cy="17640"/>
          </a:xfrm>
          <a:custGeom>
            <a:avLst/>
            <a:gdLst/>
            <a:ahLst/>
            <a:rect l="l" t="t" r="r" b="b"/>
            <a:pathLst>
              <a:path w="7" h="11">
                <a:moveTo>
                  <a:pt x="7" y="11"/>
                </a:moveTo>
                <a:lnTo>
                  <a:pt x="7" y="3"/>
                </a:lnTo>
                <a:lnTo>
                  <a:pt x="0" y="0"/>
                </a:lnTo>
                <a:lnTo>
                  <a:pt x="7" y="11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9160" bIns="-29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1955" name=""/>
          <p:cNvGrpSpPr/>
          <p:nvPr/>
        </p:nvGrpSpPr>
        <p:grpSpPr>
          <a:xfrm>
            <a:off x="5132520" y="2682720"/>
            <a:ext cx="11160" cy="17640"/>
            <a:chOff x="5132520" y="2682720"/>
            <a:chExt cx="11160" cy="17640"/>
          </a:xfrm>
        </p:grpSpPr>
        <p:sp>
          <p:nvSpPr>
            <p:cNvPr id="1956" name=""/>
            <p:cNvSpPr/>
            <p:nvPr/>
          </p:nvSpPr>
          <p:spPr>
            <a:xfrm>
              <a:off x="5132520" y="2682720"/>
              <a:ext cx="11160" cy="17640"/>
            </a:xfrm>
            <a:custGeom>
              <a:avLst/>
              <a:gdLst/>
              <a:ahLst/>
              <a:rect l="l" t="t" r="r" b="b"/>
              <a:pathLst>
                <a:path w="7" h="11">
                  <a:moveTo>
                    <a:pt x="7" y="11"/>
                  </a:moveTo>
                  <a:lnTo>
                    <a:pt x="7" y="3"/>
                  </a:lnTo>
                  <a:lnTo>
                    <a:pt x="0" y="0"/>
                  </a:lnTo>
                  <a:lnTo>
                    <a:pt x="7" y="11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9160" bIns="-291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957" name=""/>
            <p:cNvSpPr/>
            <p:nvPr/>
          </p:nvSpPr>
          <p:spPr>
            <a:xfrm>
              <a:off x="5132520" y="2682720"/>
              <a:ext cx="11160" cy="17640"/>
            </a:xfrm>
            <a:custGeom>
              <a:avLst/>
              <a:gdLst/>
              <a:ahLst/>
              <a:rect l="l" t="t" r="r" b="b"/>
              <a:pathLst>
                <a:path w="7" h="11">
                  <a:moveTo>
                    <a:pt x="7" y="11"/>
                  </a:moveTo>
                  <a:lnTo>
                    <a:pt x="7" y="3"/>
                  </a:lnTo>
                  <a:lnTo>
                    <a:pt x="0" y="0"/>
                  </a:lnTo>
                  <a:lnTo>
                    <a:pt x="7" y="11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9160" bIns="-291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1958" name=""/>
          <p:cNvSpPr/>
          <p:nvPr/>
        </p:nvSpPr>
        <p:spPr>
          <a:xfrm>
            <a:off x="5094360" y="2795760"/>
            <a:ext cx="87120" cy="33120"/>
          </a:xfrm>
          <a:custGeom>
            <a:avLst/>
            <a:gdLst/>
            <a:ahLst/>
            <a:rect l="l" t="t" r="r" b="b"/>
            <a:pathLst>
              <a:path w="55" h="21">
                <a:moveTo>
                  <a:pt x="31" y="4"/>
                </a:moveTo>
                <a:lnTo>
                  <a:pt x="16" y="6"/>
                </a:lnTo>
                <a:lnTo>
                  <a:pt x="12" y="0"/>
                </a:lnTo>
                <a:lnTo>
                  <a:pt x="3" y="0"/>
                </a:lnTo>
                <a:lnTo>
                  <a:pt x="0" y="11"/>
                </a:lnTo>
                <a:lnTo>
                  <a:pt x="19" y="11"/>
                </a:lnTo>
                <a:lnTo>
                  <a:pt x="24" y="21"/>
                </a:lnTo>
                <a:lnTo>
                  <a:pt x="53" y="16"/>
                </a:lnTo>
                <a:lnTo>
                  <a:pt x="55" y="9"/>
                </a:lnTo>
                <a:lnTo>
                  <a:pt x="49" y="11"/>
                </a:lnTo>
                <a:lnTo>
                  <a:pt x="31" y="4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3680" bIns="-136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1959" name=""/>
          <p:cNvSpPr/>
          <p:nvPr/>
        </p:nvSpPr>
        <p:spPr>
          <a:xfrm>
            <a:off x="5227560" y="2752560"/>
            <a:ext cx="15840" cy="25560"/>
          </a:xfrm>
          <a:custGeom>
            <a:avLst/>
            <a:gdLst/>
            <a:ahLst/>
            <a:rect l="l" t="t" r="r" b="b"/>
            <a:pathLst>
              <a:path w="10" h="16">
                <a:moveTo>
                  <a:pt x="6" y="11"/>
                </a:moveTo>
                <a:lnTo>
                  <a:pt x="10" y="0"/>
                </a:lnTo>
                <a:lnTo>
                  <a:pt x="0" y="9"/>
                </a:lnTo>
                <a:lnTo>
                  <a:pt x="0" y="16"/>
                </a:lnTo>
                <a:lnTo>
                  <a:pt x="6" y="11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1240" bIns="-212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1960" name=""/>
          <p:cNvGrpSpPr/>
          <p:nvPr/>
        </p:nvGrpSpPr>
        <p:grpSpPr>
          <a:xfrm>
            <a:off x="5227560" y="2752560"/>
            <a:ext cx="15840" cy="25560"/>
            <a:chOff x="5227560" y="2752560"/>
            <a:chExt cx="15840" cy="25560"/>
          </a:xfrm>
        </p:grpSpPr>
        <p:sp>
          <p:nvSpPr>
            <p:cNvPr id="1961" name=""/>
            <p:cNvSpPr/>
            <p:nvPr/>
          </p:nvSpPr>
          <p:spPr>
            <a:xfrm>
              <a:off x="5227560" y="2752560"/>
              <a:ext cx="15840" cy="25560"/>
            </a:xfrm>
            <a:custGeom>
              <a:avLst/>
              <a:gdLst/>
              <a:ahLst/>
              <a:rect l="l" t="t" r="r" b="b"/>
              <a:pathLst>
                <a:path w="10" h="16">
                  <a:moveTo>
                    <a:pt x="6" y="11"/>
                  </a:moveTo>
                  <a:lnTo>
                    <a:pt x="10" y="0"/>
                  </a:lnTo>
                  <a:lnTo>
                    <a:pt x="0" y="9"/>
                  </a:lnTo>
                  <a:lnTo>
                    <a:pt x="0" y="16"/>
                  </a:lnTo>
                  <a:lnTo>
                    <a:pt x="6" y="11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1240" bIns="-2124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962" name=""/>
            <p:cNvSpPr/>
            <p:nvPr/>
          </p:nvSpPr>
          <p:spPr>
            <a:xfrm>
              <a:off x="5227560" y="2752560"/>
              <a:ext cx="15840" cy="25560"/>
            </a:xfrm>
            <a:custGeom>
              <a:avLst/>
              <a:gdLst/>
              <a:ahLst/>
              <a:rect l="l" t="t" r="r" b="b"/>
              <a:pathLst>
                <a:path w="10" h="16">
                  <a:moveTo>
                    <a:pt x="6" y="11"/>
                  </a:moveTo>
                  <a:lnTo>
                    <a:pt x="10" y="0"/>
                  </a:lnTo>
                  <a:lnTo>
                    <a:pt x="0" y="9"/>
                  </a:lnTo>
                  <a:lnTo>
                    <a:pt x="0" y="16"/>
                  </a:lnTo>
                  <a:lnTo>
                    <a:pt x="6" y="11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1240" bIns="-2124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1963" name=""/>
          <p:cNvSpPr/>
          <p:nvPr/>
        </p:nvSpPr>
        <p:spPr>
          <a:xfrm>
            <a:off x="5168880" y="2649600"/>
            <a:ext cx="9720" cy="19080"/>
          </a:xfrm>
          <a:custGeom>
            <a:avLst/>
            <a:gdLst/>
            <a:ahLst/>
            <a:rect l="l" t="t" r="r" b="b"/>
            <a:pathLst>
              <a:path w="6" h="12">
                <a:moveTo>
                  <a:pt x="2" y="12"/>
                </a:moveTo>
                <a:lnTo>
                  <a:pt x="6" y="5"/>
                </a:lnTo>
                <a:lnTo>
                  <a:pt x="0" y="0"/>
                </a:lnTo>
                <a:lnTo>
                  <a:pt x="2" y="12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7720" bIns="-27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1964" name=""/>
          <p:cNvGrpSpPr/>
          <p:nvPr/>
        </p:nvGrpSpPr>
        <p:grpSpPr>
          <a:xfrm>
            <a:off x="5168880" y="2649600"/>
            <a:ext cx="9720" cy="19080"/>
            <a:chOff x="5168880" y="2649600"/>
            <a:chExt cx="9720" cy="19080"/>
          </a:xfrm>
        </p:grpSpPr>
        <p:sp>
          <p:nvSpPr>
            <p:cNvPr id="1965" name=""/>
            <p:cNvSpPr/>
            <p:nvPr/>
          </p:nvSpPr>
          <p:spPr>
            <a:xfrm>
              <a:off x="5168880" y="2649600"/>
              <a:ext cx="9720" cy="19080"/>
            </a:xfrm>
            <a:custGeom>
              <a:avLst/>
              <a:gdLst/>
              <a:ahLst/>
              <a:rect l="l" t="t" r="r" b="b"/>
              <a:pathLst>
                <a:path w="6" h="12">
                  <a:moveTo>
                    <a:pt x="2" y="12"/>
                  </a:moveTo>
                  <a:lnTo>
                    <a:pt x="6" y="5"/>
                  </a:lnTo>
                  <a:lnTo>
                    <a:pt x="0" y="0"/>
                  </a:lnTo>
                  <a:lnTo>
                    <a:pt x="2" y="12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7720" bIns="-277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966" name=""/>
            <p:cNvSpPr/>
            <p:nvPr/>
          </p:nvSpPr>
          <p:spPr>
            <a:xfrm>
              <a:off x="5168880" y="2649600"/>
              <a:ext cx="9720" cy="19080"/>
            </a:xfrm>
            <a:custGeom>
              <a:avLst/>
              <a:gdLst/>
              <a:ahLst/>
              <a:rect l="l" t="t" r="r" b="b"/>
              <a:pathLst>
                <a:path w="6" h="12">
                  <a:moveTo>
                    <a:pt x="2" y="12"/>
                  </a:moveTo>
                  <a:lnTo>
                    <a:pt x="6" y="5"/>
                  </a:lnTo>
                  <a:lnTo>
                    <a:pt x="0" y="0"/>
                  </a:lnTo>
                  <a:lnTo>
                    <a:pt x="2" y="12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7720" bIns="-277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1967" name=""/>
          <p:cNvSpPr/>
          <p:nvPr/>
        </p:nvSpPr>
        <p:spPr>
          <a:xfrm>
            <a:off x="5168880" y="2614680"/>
            <a:ext cx="19080" cy="15840"/>
          </a:xfrm>
          <a:custGeom>
            <a:avLst/>
            <a:gdLst/>
            <a:ahLst/>
            <a:rect l="l" t="t" r="r" b="b"/>
            <a:pathLst>
              <a:path w="12" h="10">
                <a:moveTo>
                  <a:pt x="12" y="10"/>
                </a:moveTo>
                <a:lnTo>
                  <a:pt x="8" y="0"/>
                </a:lnTo>
                <a:lnTo>
                  <a:pt x="0" y="7"/>
                </a:lnTo>
                <a:lnTo>
                  <a:pt x="12" y="10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1968" name=""/>
          <p:cNvGrpSpPr/>
          <p:nvPr/>
        </p:nvGrpSpPr>
        <p:grpSpPr>
          <a:xfrm>
            <a:off x="5168880" y="2614680"/>
            <a:ext cx="19080" cy="15840"/>
            <a:chOff x="5168880" y="2614680"/>
            <a:chExt cx="19080" cy="15840"/>
          </a:xfrm>
        </p:grpSpPr>
        <p:sp>
          <p:nvSpPr>
            <p:cNvPr id="1969" name=""/>
            <p:cNvSpPr/>
            <p:nvPr/>
          </p:nvSpPr>
          <p:spPr>
            <a:xfrm>
              <a:off x="5168880" y="2614680"/>
              <a:ext cx="19080" cy="15840"/>
            </a:xfrm>
            <a:custGeom>
              <a:avLst/>
              <a:gdLst/>
              <a:ahLst/>
              <a:rect l="l" t="t" r="r" b="b"/>
              <a:pathLst>
                <a:path w="12" h="10">
                  <a:moveTo>
                    <a:pt x="12" y="10"/>
                  </a:moveTo>
                  <a:lnTo>
                    <a:pt x="8" y="0"/>
                  </a:lnTo>
                  <a:lnTo>
                    <a:pt x="0" y="7"/>
                  </a:lnTo>
                  <a:lnTo>
                    <a:pt x="12" y="10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0960" bIns="-309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970" name=""/>
            <p:cNvSpPr/>
            <p:nvPr/>
          </p:nvSpPr>
          <p:spPr>
            <a:xfrm>
              <a:off x="5168880" y="2614680"/>
              <a:ext cx="19080" cy="15840"/>
            </a:xfrm>
            <a:custGeom>
              <a:avLst/>
              <a:gdLst/>
              <a:ahLst/>
              <a:rect l="l" t="t" r="r" b="b"/>
              <a:pathLst>
                <a:path w="12" h="10">
                  <a:moveTo>
                    <a:pt x="12" y="10"/>
                  </a:moveTo>
                  <a:lnTo>
                    <a:pt x="8" y="0"/>
                  </a:lnTo>
                  <a:lnTo>
                    <a:pt x="0" y="7"/>
                  </a:lnTo>
                  <a:lnTo>
                    <a:pt x="12" y="10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0960" bIns="-309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1971" name=""/>
          <p:cNvSpPr/>
          <p:nvPr/>
        </p:nvSpPr>
        <p:spPr>
          <a:xfrm>
            <a:off x="5138640" y="2584440"/>
            <a:ext cx="12960" cy="7920"/>
          </a:xfrm>
          <a:custGeom>
            <a:avLst/>
            <a:gdLst/>
            <a:ahLst/>
            <a:rect l="l" t="t" r="r" b="b"/>
            <a:pathLst>
              <a:path w="8" h="5">
                <a:moveTo>
                  <a:pt x="0" y="5"/>
                </a:moveTo>
                <a:lnTo>
                  <a:pt x="2" y="0"/>
                </a:lnTo>
                <a:lnTo>
                  <a:pt x="7" y="0"/>
                </a:lnTo>
                <a:lnTo>
                  <a:pt x="8" y="2"/>
                </a:lnTo>
                <a:lnTo>
                  <a:pt x="0" y="5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1972" name=""/>
          <p:cNvGrpSpPr/>
          <p:nvPr/>
        </p:nvGrpSpPr>
        <p:grpSpPr>
          <a:xfrm>
            <a:off x="5138640" y="2584440"/>
            <a:ext cx="12960" cy="7920"/>
            <a:chOff x="5138640" y="2584440"/>
            <a:chExt cx="12960" cy="7920"/>
          </a:xfrm>
        </p:grpSpPr>
        <p:sp>
          <p:nvSpPr>
            <p:cNvPr id="1973" name=""/>
            <p:cNvSpPr/>
            <p:nvPr/>
          </p:nvSpPr>
          <p:spPr>
            <a:xfrm>
              <a:off x="5138640" y="2584440"/>
              <a:ext cx="12960" cy="7920"/>
            </a:xfrm>
            <a:custGeom>
              <a:avLst/>
              <a:gdLst/>
              <a:ahLst/>
              <a:rect l="l" t="t" r="r" b="b"/>
              <a:pathLst>
                <a:path w="8" h="5">
                  <a:moveTo>
                    <a:pt x="0" y="5"/>
                  </a:moveTo>
                  <a:lnTo>
                    <a:pt x="2" y="0"/>
                  </a:lnTo>
                  <a:lnTo>
                    <a:pt x="7" y="0"/>
                  </a:lnTo>
                  <a:lnTo>
                    <a:pt x="8" y="2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8880" bIns="-388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974" name=""/>
            <p:cNvSpPr/>
            <p:nvPr/>
          </p:nvSpPr>
          <p:spPr>
            <a:xfrm>
              <a:off x="5138640" y="2584440"/>
              <a:ext cx="12960" cy="7920"/>
            </a:xfrm>
            <a:custGeom>
              <a:avLst/>
              <a:gdLst/>
              <a:ahLst/>
              <a:rect l="l" t="t" r="r" b="b"/>
              <a:pathLst>
                <a:path w="8" h="5">
                  <a:moveTo>
                    <a:pt x="0" y="5"/>
                  </a:moveTo>
                  <a:lnTo>
                    <a:pt x="2" y="0"/>
                  </a:lnTo>
                  <a:lnTo>
                    <a:pt x="7" y="0"/>
                  </a:lnTo>
                  <a:lnTo>
                    <a:pt x="8" y="2"/>
                  </a:lnTo>
                  <a:lnTo>
                    <a:pt x="0" y="5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8880" bIns="-388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1975" name=""/>
          <p:cNvSpPr/>
          <p:nvPr/>
        </p:nvSpPr>
        <p:spPr>
          <a:xfrm>
            <a:off x="5124600" y="2544840"/>
            <a:ext cx="7920" cy="9360"/>
          </a:xfrm>
          <a:custGeom>
            <a:avLst/>
            <a:gdLst/>
            <a:ahLst/>
            <a:rect l="l" t="t" r="r" b="b"/>
            <a:pathLst>
              <a:path w="5" h="6">
                <a:moveTo>
                  <a:pt x="3" y="6"/>
                </a:moveTo>
                <a:lnTo>
                  <a:pt x="5" y="0"/>
                </a:lnTo>
                <a:lnTo>
                  <a:pt x="0" y="3"/>
                </a:lnTo>
                <a:lnTo>
                  <a:pt x="3" y="6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7440" bIns="-374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1976" name=""/>
          <p:cNvGrpSpPr/>
          <p:nvPr/>
        </p:nvGrpSpPr>
        <p:grpSpPr>
          <a:xfrm>
            <a:off x="5124600" y="2544840"/>
            <a:ext cx="7920" cy="9360"/>
            <a:chOff x="5124600" y="2544840"/>
            <a:chExt cx="7920" cy="9360"/>
          </a:xfrm>
        </p:grpSpPr>
        <p:sp>
          <p:nvSpPr>
            <p:cNvPr id="1977" name=""/>
            <p:cNvSpPr/>
            <p:nvPr/>
          </p:nvSpPr>
          <p:spPr>
            <a:xfrm>
              <a:off x="5124600" y="2544840"/>
              <a:ext cx="7920" cy="9360"/>
            </a:xfrm>
            <a:custGeom>
              <a:avLst/>
              <a:gdLst/>
              <a:ahLst/>
              <a:rect l="l" t="t" r="r" b="b"/>
              <a:pathLst>
                <a:path w="5" h="6">
                  <a:moveTo>
                    <a:pt x="3" y="6"/>
                  </a:moveTo>
                  <a:lnTo>
                    <a:pt x="5" y="0"/>
                  </a:lnTo>
                  <a:lnTo>
                    <a:pt x="0" y="3"/>
                  </a:lnTo>
                  <a:lnTo>
                    <a:pt x="3" y="6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7440" bIns="-3744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978" name=""/>
            <p:cNvSpPr/>
            <p:nvPr/>
          </p:nvSpPr>
          <p:spPr>
            <a:xfrm>
              <a:off x="5124600" y="2544840"/>
              <a:ext cx="7920" cy="9360"/>
            </a:xfrm>
            <a:custGeom>
              <a:avLst/>
              <a:gdLst/>
              <a:ahLst/>
              <a:rect l="l" t="t" r="r" b="b"/>
              <a:pathLst>
                <a:path w="5" h="6">
                  <a:moveTo>
                    <a:pt x="3" y="6"/>
                  </a:moveTo>
                  <a:lnTo>
                    <a:pt x="5" y="0"/>
                  </a:lnTo>
                  <a:lnTo>
                    <a:pt x="0" y="3"/>
                  </a:lnTo>
                  <a:lnTo>
                    <a:pt x="3" y="6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7440" bIns="-3744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1979" name=""/>
          <p:cNvSpPr/>
          <p:nvPr/>
        </p:nvSpPr>
        <p:spPr>
          <a:xfrm>
            <a:off x="5076720" y="2630520"/>
            <a:ext cx="52560" cy="52200"/>
          </a:xfrm>
          <a:custGeom>
            <a:avLst/>
            <a:gdLst/>
            <a:ahLst/>
            <a:rect l="l" t="t" r="r" b="b"/>
            <a:pathLst>
              <a:path w="33" h="33">
                <a:moveTo>
                  <a:pt x="33" y="28"/>
                </a:moveTo>
                <a:lnTo>
                  <a:pt x="25" y="11"/>
                </a:lnTo>
                <a:lnTo>
                  <a:pt x="9" y="0"/>
                </a:lnTo>
                <a:lnTo>
                  <a:pt x="0" y="6"/>
                </a:lnTo>
                <a:lnTo>
                  <a:pt x="25" y="24"/>
                </a:lnTo>
                <a:lnTo>
                  <a:pt x="30" y="33"/>
                </a:lnTo>
                <a:lnTo>
                  <a:pt x="33" y="33"/>
                </a:lnTo>
                <a:lnTo>
                  <a:pt x="33" y="28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5400" bIns="54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1980" name=""/>
          <p:cNvGrpSpPr/>
          <p:nvPr/>
        </p:nvGrpSpPr>
        <p:grpSpPr>
          <a:xfrm>
            <a:off x="5076720" y="2630520"/>
            <a:ext cx="52560" cy="52200"/>
            <a:chOff x="5076720" y="2630520"/>
            <a:chExt cx="52560" cy="52200"/>
          </a:xfrm>
        </p:grpSpPr>
        <p:sp>
          <p:nvSpPr>
            <p:cNvPr id="1981" name=""/>
            <p:cNvSpPr/>
            <p:nvPr/>
          </p:nvSpPr>
          <p:spPr>
            <a:xfrm>
              <a:off x="5076720" y="2630520"/>
              <a:ext cx="52560" cy="52200"/>
            </a:xfrm>
            <a:custGeom>
              <a:avLst/>
              <a:gdLst/>
              <a:ahLst/>
              <a:rect l="l" t="t" r="r" b="b"/>
              <a:pathLst>
                <a:path w="33" h="33">
                  <a:moveTo>
                    <a:pt x="33" y="28"/>
                  </a:moveTo>
                  <a:lnTo>
                    <a:pt x="25" y="11"/>
                  </a:lnTo>
                  <a:lnTo>
                    <a:pt x="9" y="0"/>
                  </a:lnTo>
                  <a:lnTo>
                    <a:pt x="0" y="6"/>
                  </a:lnTo>
                  <a:lnTo>
                    <a:pt x="25" y="24"/>
                  </a:lnTo>
                  <a:lnTo>
                    <a:pt x="30" y="33"/>
                  </a:lnTo>
                  <a:lnTo>
                    <a:pt x="33" y="33"/>
                  </a:lnTo>
                  <a:lnTo>
                    <a:pt x="33" y="28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5400" bIns="54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982" name=""/>
            <p:cNvSpPr/>
            <p:nvPr/>
          </p:nvSpPr>
          <p:spPr>
            <a:xfrm>
              <a:off x="5076720" y="2630520"/>
              <a:ext cx="52560" cy="52200"/>
            </a:xfrm>
            <a:custGeom>
              <a:avLst/>
              <a:gdLst/>
              <a:ahLst/>
              <a:rect l="l" t="t" r="r" b="b"/>
              <a:pathLst>
                <a:path w="33" h="33">
                  <a:moveTo>
                    <a:pt x="33" y="28"/>
                  </a:moveTo>
                  <a:lnTo>
                    <a:pt x="25" y="11"/>
                  </a:lnTo>
                  <a:lnTo>
                    <a:pt x="9" y="0"/>
                  </a:lnTo>
                  <a:lnTo>
                    <a:pt x="0" y="6"/>
                  </a:lnTo>
                  <a:lnTo>
                    <a:pt x="25" y="24"/>
                  </a:lnTo>
                  <a:lnTo>
                    <a:pt x="30" y="33"/>
                  </a:lnTo>
                  <a:lnTo>
                    <a:pt x="33" y="33"/>
                  </a:lnTo>
                  <a:lnTo>
                    <a:pt x="33" y="28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5400" bIns="54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1983" name=""/>
          <p:cNvSpPr/>
          <p:nvPr/>
        </p:nvSpPr>
        <p:spPr>
          <a:xfrm>
            <a:off x="3543480" y="851040"/>
            <a:ext cx="353880" cy="277560"/>
          </a:xfrm>
          <a:custGeom>
            <a:avLst/>
            <a:gdLst/>
            <a:ahLst/>
            <a:rect l="l" t="t" r="r" b="b"/>
            <a:pathLst>
              <a:path w="223" h="175">
                <a:moveTo>
                  <a:pt x="150" y="147"/>
                </a:moveTo>
                <a:lnTo>
                  <a:pt x="120" y="175"/>
                </a:lnTo>
                <a:lnTo>
                  <a:pt x="92" y="167"/>
                </a:lnTo>
                <a:lnTo>
                  <a:pt x="68" y="148"/>
                </a:lnTo>
                <a:lnTo>
                  <a:pt x="37" y="151"/>
                </a:lnTo>
                <a:lnTo>
                  <a:pt x="37" y="139"/>
                </a:lnTo>
                <a:lnTo>
                  <a:pt x="54" y="132"/>
                </a:lnTo>
                <a:lnTo>
                  <a:pt x="54" y="123"/>
                </a:lnTo>
                <a:lnTo>
                  <a:pt x="47" y="125"/>
                </a:lnTo>
                <a:lnTo>
                  <a:pt x="54" y="110"/>
                </a:lnTo>
                <a:lnTo>
                  <a:pt x="49" y="115"/>
                </a:lnTo>
                <a:lnTo>
                  <a:pt x="40" y="96"/>
                </a:lnTo>
                <a:lnTo>
                  <a:pt x="12" y="98"/>
                </a:lnTo>
                <a:lnTo>
                  <a:pt x="35" y="84"/>
                </a:lnTo>
                <a:lnTo>
                  <a:pt x="54" y="86"/>
                </a:lnTo>
                <a:lnTo>
                  <a:pt x="56" y="74"/>
                </a:lnTo>
                <a:lnTo>
                  <a:pt x="41" y="79"/>
                </a:lnTo>
                <a:lnTo>
                  <a:pt x="54" y="63"/>
                </a:lnTo>
                <a:lnTo>
                  <a:pt x="41" y="52"/>
                </a:lnTo>
                <a:lnTo>
                  <a:pt x="0" y="60"/>
                </a:lnTo>
                <a:lnTo>
                  <a:pt x="4" y="50"/>
                </a:lnTo>
                <a:lnTo>
                  <a:pt x="14" y="55"/>
                </a:lnTo>
                <a:lnTo>
                  <a:pt x="8" y="41"/>
                </a:lnTo>
                <a:lnTo>
                  <a:pt x="24" y="50"/>
                </a:lnTo>
                <a:lnTo>
                  <a:pt x="14" y="38"/>
                </a:lnTo>
                <a:lnTo>
                  <a:pt x="19" y="36"/>
                </a:lnTo>
                <a:lnTo>
                  <a:pt x="14" y="26"/>
                </a:lnTo>
                <a:lnTo>
                  <a:pt x="22" y="26"/>
                </a:lnTo>
                <a:lnTo>
                  <a:pt x="19" y="22"/>
                </a:lnTo>
                <a:lnTo>
                  <a:pt x="41" y="38"/>
                </a:lnTo>
                <a:lnTo>
                  <a:pt x="41" y="24"/>
                </a:lnTo>
                <a:lnTo>
                  <a:pt x="33" y="19"/>
                </a:lnTo>
                <a:lnTo>
                  <a:pt x="41" y="14"/>
                </a:lnTo>
                <a:lnTo>
                  <a:pt x="29" y="11"/>
                </a:lnTo>
                <a:lnTo>
                  <a:pt x="29" y="3"/>
                </a:lnTo>
                <a:lnTo>
                  <a:pt x="41" y="4"/>
                </a:lnTo>
                <a:lnTo>
                  <a:pt x="64" y="28"/>
                </a:lnTo>
                <a:lnTo>
                  <a:pt x="59" y="33"/>
                </a:lnTo>
                <a:lnTo>
                  <a:pt x="64" y="43"/>
                </a:lnTo>
                <a:lnTo>
                  <a:pt x="56" y="45"/>
                </a:lnTo>
                <a:lnTo>
                  <a:pt x="64" y="52"/>
                </a:lnTo>
                <a:lnTo>
                  <a:pt x="68" y="74"/>
                </a:lnTo>
                <a:lnTo>
                  <a:pt x="75" y="63"/>
                </a:lnTo>
                <a:lnTo>
                  <a:pt x="75" y="50"/>
                </a:lnTo>
                <a:lnTo>
                  <a:pt x="85" y="55"/>
                </a:lnTo>
                <a:lnTo>
                  <a:pt x="85" y="24"/>
                </a:lnTo>
                <a:lnTo>
                  <a:pt x="103" y="45"/>
                </a:lnTo>
                <a:lnTo>
                  <a:pt x="103" y="26"/>
                </a:lnTo>
                <a:lnTo>
                  <a:pt x="118" y="19"/>
                </a:lnTo>
                <a:lnTo>
                  <a:pt x="130" y="50"/>
                </a:lnTo>
                <a:lnTo>
                  <a:pt x="126" y="19"/>
                </a:lnTo>
                <a:lnTo>
                  <a:pt x="141" y="31"/>
                </a:lnTo>
                <a:lnTo>
                  <a:pt x="146" y="19"/>
                </a:lnTo>
                <a:lnTo>
                  <a:pt x="165" y="19"/>
                </a:lnTo>
                <a:lnTo>
                  <a:pt x="161" y="3"/>
                </a:lnTo>
                <a:lnTo>
                  <a:pt x="167" y="0"/>
                </a:lnTo>
                <a:lnTo>
                  <a:pt x="183" y="19"/>
                </a:lnTo>
                <a:lnTo>
                  <a:pt x="200" y="6"/>
                </a:lnTo>
                <a:lnTo>
                  <a:pt x="192" y="26"/>
                </a:lnTo>
                <a:lnTo>
                  <a:pt x="198" y="26"/>
                </a:lnTo>
                <a:lnTo>
                  <a:pt x="198" y="47"/>
                </a:lnTo>
                <a:lnTo>
                  <a:pt x="213" y="47"/>
                </a:lnTo>
                <a:lnTo>
                  <a:pt x="219" y="63"/>
                </a:lnTo>
                <a:lnTo>
                  <a:pt x="216" y="72"/>
                </a:lnTo>
                <a:lnTo>
                  <a:pt x="223" y="74"/>
                </a:lnTo>
                <a:lnTo>
                  <a:pt x="219" y="91"/>
                </a:lnTo>
                <a:lnTo>
                  <a:pt x="204" y="103"/>
                </a:lnTo>
                <a:lnTo>
                  <a:pt x="209" y="106"/>
                </a:lnTo>
                <a:lnTo>
                  <a:pt x="197" y="126"/>
                </a:lnTo>
                <a:lnTo>
                  <a:pt x="186" y="120"/>
                </a:lnTo>
                <a:lnTo>
                  <a:pt x="167" y="144"/>
                </a:lnTo>
                <a:lnTo>
                  <a:pt x="150" y="147"/>
                </a:lnTo>
                <a:close/>
              </a:path>
            </a:pathLst>
          </a:custGeom>
          <a:solidFill>
            <a:srgbClr val="00f008"/>
          </a:solidFill>
          <a:ln w="9360">
            <a:solidFill>
              <a:srgbClr val="00f008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1984" name=""/>
          <p:cNvGrpSpPr/>
          <p:nvPr/>
        </p:nvGrpSpPr>
        <p:grpSpPr>
          <a:xfrm>
            <a:off x="3543480" y="851040"/>
            <a:ext cx="353880" cy="277560"/>
            <a:chOff x="3543480" y="851040"/>
            <a:chExt cx="353880" cy="277560"/>
          </a:xfrm>
        </p:grpSpPr>
        <p:sp>
          <p:nvSpPr>
            <p:cNvPr id="1985" name=""/>
            <p:cNvSpPr/>
            <p:nvPr/>
          </p:nvSpPr>
          <p:spPr>
            <a:xfrm>
              <a:off x="3543480" y="851040"/>
              <a:ext cx="353880" cy="277560"/>
            </a:xfrm>
            <a:custGeom>
              <a:avLst/>
              <a:gdLst/>
              <a:ahLst/>
              <a:rect l="l" t="t" r="r" b="b"/>
              <a:pathLst>
                <a:path w="223" h="175">
                  <a:moveTo>
                    <a:pt x="150" y="147"/>
                  </a:moveTo>
                  <a:lnTo>
                    <a:pt x="120" y="175"/>
                  </a:lnTo>
                  <a:lnTo>
                    <a:pt x="92" y="167"/>
                  </a:lnTo>
                  <a:lnTo>
                    <a:pt x="68" y="148"/>
                  </a:lnTo>
                  <a:lnTo>
                    <a:pt x="37" y="151"/>
                  </a:lnTo>
                  <a:lnTo>
                    <a:pt x="37" y="139"/>
                  </a:lnTo>
                  <a:lnTo>
                    <a:pt x="54" y="132"/>
                  </a:lnTo>
                  <a:lnTo>
                    <a:pt x="54" y="123"/>
                  </a:lnTo>
                  <a:lnTo>
                    <a:pt x="47" y="125"/>
                  </a:lnTo>
                  <a:lnTo>
                    <a:pt x="54" y="110"/>
                  </a:lnTo>
                  <a:lnTo>
                    <a:pt x="49" y="115"/>
                  </a:lnTo>
                  <a:lnTo>
                    <a:pt x="40" y="96"/>
                  </a:lnTo>
                  <a:lnTo>
                    <a:pt x="12" y="98"/>
                  </a:lnTo>
                  <a:lnTo>
                    <a:pt x="35" y="84"/>
                  </a:lnTo>
                  <a:lnTo>
                    <a:pt x="54" y="86"/>
                  </a:lnTo>
                  <a:lnTo>
                    <a:pt x="56" y="74"/>
                  </a:lnTo>
                  <a:lnTo>
                    <a:pt x="41" y="79"/>
                  </a:lnTo>
                  <a:lnTo>
                    <a:pt x="54" y="63"/>
                  </a:lnTo>
                  <a:lnTo>
                    <a:pt x="41" y="52"/>
                  </a:lnTo>
                  <a:lnTo>
                    <a:pt x="0" y="60"/>
                  </a:lnTo>
                  <a:lnTo>
                    <a:pt x="4" y="50"/>
                  </a:lnTo>
                  <a:lnTo>
                    <a:pt x="14" y="55"/>
                  </a:lnTo>
                  <a:lnTo>
                    <a:pt x="8" y="41"/>
                  </a:lnTo>
                  <a:lnTo>
                    <a:pt x="24" y="50"/>
                  </a:lnTo>
                  <a:lnTo>
                    <a:pt x="14" y="38"/>
                  </a:lnTo>
                  <a:lnTo>
                    <a:pt x="19" y="36"/>
                  </a:lnTo>
                  <a:lnTo>
                    <a:pt x="14" y="26"/>
                  </a:lnTo>
                  <a:lnTo>
                    <a:pt x="22" y="26"/>
                  </a:lnTo>
                  <a:lnTo>
                    <a:pt x="19" y="22"/>
                  </a:lnTo>
                  <a:lnTo>
                    <a:pt x="41" y="38"/>
                  </a:lnTo>
                  <a:lnTo>
                    <a:pt x="41" y="24"/>
                  </a:lnTo>
                  <a:lnTo>
                    <a:pt x="33" y="19"/>
                  </a:lnTo>
                  <a:lnTo>
                    <a:pt x="41" y="14"/>
                  </a:lnTo>
                  <a:lnTo>
                    <a:pt x="29" y="11"/>
                  </a:lnTo>
                  <a:lnTo>
                    <a:pt x="29" y="3"/>
                  </a:lnTo>
                  <a:lnTo>
                    <a:pt x="41" y="4"/>
                  </a:lnTo>
                  <a:lnTo>
                    <a:pt x="64" y="28"/>
                  </a:lnTo>
                  <a:lnTo>
                    <a:pt x="59" y="33"/>
                  </a:lnTo>
                  <a:lnTo>
                    <a:pt x="64" y="43"/>
                  </a:lnTo>
                  <a:lnTo>
                    <a:pt x="56" y="45"/>
                  </a:lnTo>
                  <a:lnTo>
                    <a:pt x="64" y="52"/>
                  </a:lnTo>
                  <a:lnTo>
                    <a:pt x="68" y="74"/>
                  </a:lnTo>
                  <a:lnTo>
                    <a:pt x="75" y="63"/>
                  </a:lnTo>
                  <a:lnTo>
                    <a:pt x="75" y="50"/>
                  </a:lnTo>
                  <a:lnTo>
                    <a:pt x="85" y="55"/>
                  </a:lnTo>
                  <a:lnTo>
                    <a:pt x="85" y="24"/>
                  </a:lnTo>
                  <a:lnTo>
                    <a:pt x="103" y="45"/>
                  </a:lnTo>
                  <a:lnTo>
                    <a:pt x="103" y="26"/>
                  </a:lnTo>
                  <a:lnTo>
                    <a:pt x="118" y="19"/>
                  </a:lnTo>
                  <a:lnTo>
                    <a:pt x="130" y="50"/>
                  </a:lnTo>
                  <a:lnTo>
                    <a:pt x="126" y="19"/>
                  </a:lnTo>
                  <a:lnTo>
                    <a:pt x="141" y="31"/>
                  </a:lnTo>
                  <a:lnTo>
                    <a:pt x="146" y="19"/>
                  </a:lnTo>
                  <a:lnTo>
                    <a:pt x="165" y="19"/>
                  </a:lnTo>
                  <a:lnTo>
                    <a:pt x="161" y="3"/>
                  </a:lnTo>
                  <a:lnTo>
                    <a:pt x="167" y="0"/>
                  </a:lnTo>
                  <a:lnTo>
                    <a:pt x="183" y="19"/>
                  </a:lnTo>
                  <a:lnTo>
                    <a:pt x="200" y="6"/>
                  </a:lnTo>
                  <a:lnTo>
                    <a:pt x="192" y="26"/>
                  </a:lnTo>
                  <a:lnTo>
                    <a:pt x="198" y="26"/>
                  </a:lnTo>
                  <a:lnTo>
                    <a:pt x="198" y="47"/>
                  </a:lnTo>
                  <a:lnTo>
                    <a:pt x="213" y="47"/>
                  </a:lnTo>
                  <a:lnTo>
                    <a:pt x="219" y="63"/>
                  </a:lnTo>
                  <a:lnTo>
                    <a:pt x="216" y="72"/>
                  </a:lnTo>
                  <a:lnTo>
                    <a:pt x="223" y="74"/>
                  </a:lnTo>
                  <a:lnTo>
                    <a:pt x="219" y="91"/>
                  </a:lnTo>
                  <a:lnTo>
                    <a:pt x="204" y="103"/>
                  </a:lnTo>
                  <a:lnTo>
                    <a:pt x="209" y="106"/>
                  </a:lnTo>
                  <a:lnTo>
                    <a:pt x="197" y="126"/>
                  </a:lnTo>
                  <a:lnTo>
                    <a:pt x="186" y="120"/>
                  </a:lnTo>
                  <a:lnTo>
                    <a:pt x="167" y="144"/>
                  </a:lnTo>
                  <a:lnTo>
                    <a:pt x="150" y="147"/>
                  </a:lnTo>
                  <a:close/>
                </a:path>
              </a:pathLst>
            </a:custGeom>
            <a:solidFill>
              <a:srgbClr val="00f008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986" name=""/>
            <p:cNvSpPr/>
            <p:nvPr/>
          </p:nvSpPr>
          <p:spPr>
            <a:xfrm>
              <a:off x="3543480" y="851040"/>
              <a:ext cx="353880" cy="277560"/>
            </a:xfrm>
            <a:custGeom>
              <a:avLst/>
              <a:gdLst/>
              <a:ahLst/>
              <a:rect l="l" t="t" r="r" b="b"/>
              <a:pathLst>
                <a:path w="223" h="175">
                  <a:moveTo>
                    <a:pt x="150" y="147"/>
                  </a:moveTo>
                  <a:lnTo>
                    <a:pt x="120" y="175"/>
                  </a:lnTo>
                  <a:lnTo>
                    <a:pt x="92" y="167"/>
                  </a:lnTo>
                  <a:lnTo>
                    <a:pt x="68" y="148"/>
                  </a:lnTo>
                  <a:lnTo>
                    <a:pt x="37" y="151"/>
                  </a:lnTo>
                  <a:lnTo>
                    <a:pt x="37" y="139"/>
                  </a:lnTo>
                  <a:lnTo>
                    <a:pt x="54" y="132"/>
                  </a:lnTo>
                  <a:lnTo>
                    <a:pt x="54" y="123"/>
                  </a:lnTo>
                  <a:lnTo>
                    <a:pt x="47" y="125"/>
                  </a:lnTo>
                  <a:lnTo>
                    <a:pt x="54" y="110"/>
                  </a:lnTo>
                  <a:lnTo>
                    <a:pt x="49" y="115"/>
                  </a:lnTo>
                  <a:lnTo>
                    <a:pt x="40" y="96"/>
                  </a:lnTo>
                  <a:lnTo>
                    <a:pt x="12" y="98"/>
                  </a:lnTo>
                  <a:lnTo>
                    <a:pt x="35" y="84"/>
                  </a:lnTo>
                  <a:lnTo>
                    <a:pt x="54" y="86"/>
                  </a:lnTo>
                  <a:lnTo>
                    <a:pt x="56" y="74"/>
                  </a:lnTo>
                  <a:lnTo>
                    <a:pt x="41" y="79"/>
                  </a:lnTo>
                  <a:lnTo>
                    <a:pt x="54" y="63"/>
                  </a:lnTo>
                  <a:lnTo>
                    <a:pt x="41" y="52"/>
                  </a:lnTo>
                  <a:lnTo>
                    <a:pt x="0" y="60"/>
                  </a:lnTo>
                  <a:lnTo>
                    <a:pt x="4" y="50"/>
                  </a:lnTo>
                  <a:lnTo>
                    <a:pt x="14" y="55"/>
                  </a:lnTo>
                  <a:lnTo>
                    <a:pt x="8" y="41"/>
                  </a:lnTo>
                  <a:lnTo>
                    <a:pt x="24" y="50"/>
                  </a:lnTo>
                  <a:lnTo>
                    <a:pt x="14" y="38"/>
                  </a:lnTo>
                  <a:lnTo>
                    <a:pt x="19" y="36"/>
                  </a:lnTo>
                  <a:lnTo>
                    <a:pt x="14" y="26"/>
                  </a:lnTo>
                  <a:lnTo>
                    <a:pt x="22" y="26"/>
                  </a:lnTo>
                  <a:lnTo>
                    <a:pt x="19" y="22"/>
                  </a:lnTo>
                  <a:lnTo>
                    <a:pt x="41" y="38"/>
                  </a:lnTo>
                  <a:lnTo>
                    <a:pt x="41" y="24"/>
                  </a:lnTo>
                  <a:lnTo>
                    <a:pt x="33" y="19"/>
                  </a:lnTo>
                  <a:lnTo>
                    <a:pt x="41" y="14"/>
                  </a:lnTo>
                  <a:lnTo>
                    <a:pt x="29" y="11"/>
                  </a:lnTo>
                  <a:lnTo>
                    <a:pt x="29" y="3"/>
                  </a:lnTo>
                  <a:lnTo>
                    <a:pt x="41" y="4"/>
                  </a:lnTo>
                  <a:lnTo>
                    <a:pt x="64" y="28"/>
                  </a:lnTo>
                  <a:lnTo>
                    <a:pt x="59" y="33"/>
                  </a:lnTo>
                  <a:lnTo>
                    <a:pt x="64" y="43"/>
                  </a:lnTo>
                  <a:lnTo>
                    <a:pt x="56" y="45"/>
                  </a:lnTo>
                  <a:lnTo>
                    <a:pt x="64" y="52"/>
                  </a:lnTo>
                  <a:lnTo>
                    <a:pt x="68" y="74"/>
                  </a:lnTo>
                  <a:lnTo>
                    <a:pt x="75" y="63"/>
                  </a:lnTo>
                  <a:lnTo>
                    <a:pt x="75" y="50"/>
                  </a:lnTo>
                  <a:lnTo>
                    <a:pt x="85" y="55"/>
                  </a:lnTo>
                  <a:lnTo>
                    <a:pt x="85" y="24"/>
                  </a:lnTo>
                  <a:lnTo>
                    <a:pt x="103" y="45"/>
                  </a:lnTo>
                  <a:lnTo>
                    <a:pt x="103" y="26"/>
                  </a:lnTo>
                  <a:lnTo>
                    <a:pt x="118" y="19"/>
                  </a:lnTo>
                  <a:lnTo>
                    <a:pt x="130" y="50"/>
                  </a:lnTo>
                  <a:lnTo>
                    <a:pt x="126" y="19"/>
                  </a:lnTo>
                  <a:lnTo>
                    <a:pt x="141" y="31"/>
                  </a:lnTo>
                  <a:lnTo>
                    <a:pt x="146" y="19"/>
                  </a:lnTo>
                  <a:lnTo>
                    <a:pt x="165" y="19"/>
                  </a:lnTo>
                  <a:lnTo>
                    <a:pt x="161" y="3"/>
                  </a:lnTo>
                  <a:lnTo>
                    <a:pt x="167" y="0"/>
                  </a:lnTo>
                  <a:lnTo>
                    <a:pt x="183" y="19"/>
                  </a:lnTo>
                  <a:lnTo>
                    <a:pt x="200" y="6"/>
                  </a:lnTo>
                  <a:lnTo>
                    <a:pt x="192" y="26"/>
                  </a:lnTo>
                  <a:lnTo>
                    <a:pt x="198" y="26"/>
                  </a:lnTo>
                  <a:lnTo>
                    <a:pt x="198" y="47"/>
                  </a:lnTo>
                  <a:lnTo>
                    <a:pt x="213" y="47"/>
                  </a:lnTo>
                  <a:lnTo>
                    <a:pt x="219" y="63"/>
                  </a:lnTo>
                  <a:lnTo>
                    <a:pt x="216" y="72"/>
                  </a:lnTo>
                  <a:lnTo>
                    <a:pt x="223" y="74"/>
                  </a:lnTo>
                  <a:lnTo>
                    <a:pt x="219" y="91"/>
                  </a:lnTo>
                  <a:lnTo>
                    <a:pt x="204" y="103"/>
                  </a:lnTo>
                  <a:lnTo>
                    <a:pt x="209" y="106"/>
                  </a:lnTo>
                  <a:lnTo>
                    <a:pt x="197" y="126"/>
                  </a:lnTo>
                  <a:lnTo>
                    <a:pt x="186" y="120"/>
                  </a:lnTo>
                  <a:lnTo>
                    <a:pt x="167" y="144"/>
                  </a:lnTo>
                  <a:lnTo>
                    <a:pt x="150" y="147"/>
                  </a:lnTo>
                </a:path>
              </a:pathLst>
            </a:custGeom>
            <a:noFill/>
            <a:ln w="3240">
              <a:solidFill>
                <a:srgbClr val="00f008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1987" name=""/>
          <p:cNvSpPr/>
          <p:nvPr/>
        </p:nvSpPr>
        <p:spPr>
          <a:xfrm>
            <a:off x="4552920" y="2216160"/>
            <a:ext cx="378000" cy="466560"/>
          </a:xfrm>
          <a:custGeom>
            <a:avLst/>
            <a:gdLst/>
            <a:ahLst/>
            <a:rect l="l" t="t" r="r" b="b"/>
            <a:pathLst>
              <a:path w="238" h="294">
                <a:moveTo>
                  <a:pt x="138" y="54"/>
                </a:moveTo>
                <a:lnTo>
                  <a:pt x="145" y="51"/>
                </a:lnTo>
                <a:lnTo>
                  <a:pt x="140" y="41"/>
                </a:lnTo>
                <a:lnTo>
                  <a:pt x="136" y="29"/>
                </a:lnTo>
                <a:lnTo>
                  <a:pt x="134" y="29"/>
                </a:lnTo>
                <a:lnTo>
                  <a:pt x="138" y="22"/>
                </a:lnTo>
                <a:lnTo>
                  <a:pt x="116" y="15"/>
                </a:lnTo>
                <a:lnTo>
                  <a:pt x="107" y="0"/>
                </a:lnTo>
                <a:lnTo>
                  <a:pt x="72" y="8"/>
                </a:lnTo>
                <a:lnTo>
                  <a:pt x="72" y="15"/>
                </a:lnTo>
                <a:lnTo>
                  <a:pt x="66" y="18"/>
                </a:lnTo>
                <a:lnTo>
                  <a:pt x="68" y="27"/>
                </a:lnTo>
                <a:lnTo>
                  <a:pt x="52" y="22"/>
                </a:lnTo>
                <a:lnTo>
                  <a:pt x="46" y="41"/>
                </a:lnTo>
                <a:lnTo>
                  <a:pt x="33" y="24"/>
                </a:lnTo>
                <a:lnTo>
                  <a:pt x="21" y="40"/>
                </a:lnTo>
                <a:lnTo>
                  <a:pt x="4" y="41"/>
                </a:lnTo>
                <a:lnTo>
                  <a:pt x="0" y="43"/>
                </a:lnTo>
                <a:lnTo>
                  <a:pt x="7" y="63"/>
                </a:lnTo>
                <a:lnTo>
                  <a:pt x="0" y="75"/>
                </a:lnTo>
                <a:lnTo>
                  <a:pt x="2" y="78"/>
                </a:lnTo>
                <a:lnTo>
                  <a:pt x="7" y="100"/>
                </a:lnTo>
                <a:lnTo>
                  <a:pt x="14" y="100"/>
                </a:lnTo>
                <a:lnTo>
                  <a:pt x="16" y="111"/>
                </a:lnTo>
                <a:lnTo>
                  <a:pt x="27" y="106"/>
                </a:lnTo>
                <a:lnTo>
                  <a:pt x="42" y="92"/>
                </a:lnTo>
                <a:lnTo>
                  <a:pt x="68" y="106"/>
                </a:lnTo>
                <a:lnTo>
                  <a:pt x="77" y="135"/>
                </a:lnTo>
                <a:lnTo>
                  <a:pt x="89" y="157"/>
                </a:lnTo>
                <a:lnTo>
                  <a:pt x="98" y="157"/>
                </a:lnTo>
                <a:lnTo>
                  <a:pt x="126" y="193"/>
                </a:lnTo>
                <a:lnTo>
                  <a:pt x="140" y="193"/>
                </a:lnTo>
                <a:lnTo>
                  <a:pt x="152" y="212"/>
                </a:lnTo>
                <a:lnTo>
                  <a:pt x="163" y="212"/>
                </a:lnTo>
                <a:lnTo>
                  <a:pt x="168" y="224"/>
                </a:lnTo>
                <a:lnTo>
                  <a:pt x="175" y="231"/>
                </a:lnTo>
                <a:lnTo>
                  <a:pt x="180" y="229"/>
                </a:lnTo>
                <a:lnTo>
                  <a:pt x="190" y="267"/>
                </a:lnTo>
                <a:lnTo>
                  <a:pt x="184" y="272"/>
                </a:lnTo>
                <a:lnTo>
                  <a:pt x="180" y="285"/>
                </a:lnTo>
                <a:lnTo>
                  <a:pt x="182" y="294"/>
                </a:lnTo>
                <a:lnTo>
                  <a:pt x="188" y="294"/>
                </a:lnTo>
                <a:lnTo>
                  <a:pt x="199" y="280"/>
                </a:lnTo>
                <a:lnTo>
                  <a:pt x="201" y="265"/>
                </a:lnTo>
                <a:lnTo>
                  <a:pt x="208" y="261"/>
                </a:lnTo>
                <a:lnTo>
                  <a:pt x="208" y="248"/>
                </a:lnTo>
                <a:lnTo>
                  <a:pt x="199" y="239"/>
                </a:lnTo>
                <a:lnTo>
                  <a:pt x="203" y="220"/>
                </a:lnTo>
                <a:lnTo>
                  <a:pt x="211" y="215"/>
                </a:lnTo>
                <a:lnTo>
                  <a:pt x="225" y="224"/>
                </a:lnTo>
                <a:lnTo>
                  <a:pt x="236" y="236"/>
                </a:lnTo>
                <a:lnTo>
                  <a:pt x="238" y="229"/>
                </a:lnTo>
                <a:lnTo>
                  <a:pt x="225" y="207"/>
                </a:lnTo>
                <a:lnTo>
                  <a:pt x="185" y="185"/>
                </a:lnTo>
                <a:lnTo>
                  <a:pt x="190" y="171"/>
                </a:lnTo>
                <a:lnTo>
                  <a:pt x="188" y="169"/>
                </a:lnTo>
                <a:lnTo>
                  <a:pt x="169" y="174"/>
                </a:lnTo>
                <a:lnTo>
                  <a:pt x="159" y="164"/>
                </a:lnTo>
                <a:lnTo>
                  <a:pt x="149" y="150"/>
                </a:lnTo>
                <a:lnTo>
                  <a:pt x="136" y="119"/>
                </a:lnTo>
                <a:lnTo>
                  <a:pt x="116" y="100"/>
                </a:lnTo>
                <a:lnTo>
                  <a:pt x="112" y="84"/>
                </a:lnTo>
                <a:lnTo>
                  <a:pt x="116" y="73"/>
                </a:lnTo>
                <a:lnTo>
                  <a:pt x="112" y="68"/>
                </a:lnTo>
                <a:lnTo>
                  <a:pt x="112" y="59"/>
                </a:lnTo>
                <a:lnTo>
                  <a:pt x="131" y="46"/>
                </a:lnTo>
                <a:lnTo>
                  <a:pt x="136" y="46"/>
                </a:lnTo>
                <a:lnTo>
                  <a:pt x="138" y="54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1988" name=""/>
          <p:cNvGrpSpPr/>
          <p:nvPr/>
        </p:nvGrpSpPr>
        <p:grpSpPr>
          <a:xfrm>
            <a:off x="4552920" y="2216160"/>
            <a:ext cx="378000" cy="466560"/>
            <a:chOff x="4552920" y="2216160"/>
            <a:chExt cx="378000" cy="466560"/>
          </a:xfrm>
        </p:grpSpPr>
        <p:sp>
          <p:nvSpPr>
            <p:cNvPr id="1989" name=""/>
            <p:cNvSpPr/>
            <p:nvPr/>
          </p:nvSpPr>
          <p:spPr>
            <a:xfrm>
              <a:off x="4552920" y="2216160"/>
              <a:ext cx="378000" cy="466560"/>
            </a:xfrm>
            <a:custGeom>
              <a:avLst/>
              <a:gdLst/>
              <a:ahLst/>
              <a:rect l="l" t="t" r="r" b="b"/>
              <a:pathLst>
                <a:path w="238" h="294">
                  <a:moveTo>
                    <a:pt x="138" y="54"/>
                  </a:moveTo>
                  <a:lnTo>
                    <a:pt x="145" y="51"/>
                  </a:lnTo>
                  <a:lnTo>
                    <a:pt x="140" y="41"/>
                  </a:lnTo>
                  <a:lnTo>
                    <a:pt x="136" y="29"/>
                  </a:lnTo>
                  <a:lnTo>
                    <a:pt x="134" y="29"/>
                  </a:lnTo>
                  <a:lnTo>
                    <a:pt x="138" y="22"/>
                  </a:lnTo>
                  <a:lnTo>
                    <a:pt x="116" y="15"/>
                  </a:lnTo>
                  <a:lnTo>
                    <a:pt x="107" y="0"/>
                  </a:lnTo>
                  <a:lnTo>
                    <a:pt x="72" y="8"/>
                  </a:lnTo>
                  <a:lnTo>
                    <a:pt x="72" y="15"/>
                  </a:lnTo>
                  <a:lnTo>
                    <a:pt x="66" y="18"/>
                  </a:lnTo>
                  <a:lnTo>
                    <a:pt x="68" y="27"/>
                  </a:lnTo>
                  <a:lnTo>
                    <a:pt x="52" y="22"/>
                  </a:lnTo>
                  <a:lnTo>
                    <a:pt x="46" y="41"/>
                  </a:lnTo>
                  <a:lnTo>
                    <a:pt x="33" y="24"/>
                  </a:lnTo>
                  <a:lnTo>
                    <a:pt x="21" y="40"/>
                  </a:lnTo>
                  <a:lnTo>
                    <a:pt x="4" y="41"/>
                  </a:lnTo>
                  <a:lnTo>
                    <a:pt x="0" y="43"/>
                  </a:lnTo>
                  <a:lnTo>
                    <a:pt x="7" y="63"/>
                  </a:lnTo>
                  <a:lnTo>
                    <a:pt x="0" y="75"/>
                  </a:lnTo>
                  <a:lnTo>
                    <a:pt x="2" y="78"/>
                  </a:lnTo>
                  <a:lnTo>
                    <a:pt x="7" y="100"/>
                  </a:lnTo>
                  <a:lnTo>
                    <a:pt x="14" y="100"/>
                  </a:lnTo>
                  <a:lnTo>
                    <a:pt x="16" y="111"/>
                  </a:lnTo>
                  <a:lnTo>
                    <a:pt x="27" y="106"/>
                  </a:lnTo>
                  <a:lnTo>
                    <a:pt x="42" y="92"/>
                  </a:lnTo>
                  <a:lnTo>
                    <a:pt x="68" y="106"/>
                  </a:lnTo>
                  <a:lnTo>
                    <a:pt x="77" y="135"/>
                  </a:lnTo>
                  <a:lnTo>
                    <a:pt x="89" y="157"/>
                  </a:lnTo>
                  <a:lnTo>
                    <a:pt x="98" y="157"/>
                  </a:lnTo>
                  <a:lnTo>
                    <a:pt x="126" y="193"/>
                  </a:lnTo>
                  <a:lnTo>
                    <a:pt x="140" y="193"/>
                  </a:lnTo>
                  <a:lnTo>
                    <a:pt x="152" y="212"/>
                  </a:lnTo>
                  <a:lnTo>
                    <a:pt x="163" y="212"/>
                  </a:lnTo>
                  <a:lnTo>
                    <a:pt x="168" y="224"/>
                  </a:lnTo>
                  <a:lnTo>
                    <a:pt x="175" y="231"/>
                  </a:lnTo>
                  <a:lnTo>
                    <a:pt x="180" y="229"/>
                  </a:lnTo>
                  <a:lnTo>
                    <a:pt x="190" y="267"/>
                  </a:lnTo>
                  <a:lnTo>
                    <a:pt x="184" y="272"/>
                  </a:lnTo>
                  <a:lnTo>
                    <a:pt x="180" y="285"/>
                  </a:lnTo>
                  <a:lnTo>
                    <a:pt x="182" y="294"/>
                  </a:lnTo>
                  <a:lnTo>
                    <a:pt x="188" y="294"/>
                  </a:lnTo>
                  <a:lnTo>
                    <a:pt x="199" y="280"/>
                  </a:lnTo>
                  <a:lnTo>
                    <a:pt x="201" y="265"/>
                  </a:lnTo>
                  <a:lnTo>
                    <a:pt x="208" y="261"/>
                  </a:lnTo>
                  <a:lnTo>
                    <a:pt x="208" y="248"/>
                  </a:lnTo>
                  <a:lnTo>
                    <a:pt x="199" y="239"/>
                  </a:lnTo>
                  <a:lnTo>
                    <a:pt x="203" y="220"/>
                  </a:lnTo>
                  <a:lnTo>
                    <a:pt x="211" y="215"/>
                  </a:lnTo>
                  <a:lnTo>
                    <a:pt x="225" y="224"/>
                  </a:lnTo>
                  <a:lnTo>
                    <a:pt x="236" y="236"/>
                  </a:lnTo>
                  <a:lnTo>
                    <a:pt x="238" y="229"/>
                  </a:lnTo>
                  <a:lnTo>
                    <a:pt x="225" y="207"/>
                  </a:lnTo>
                  <a:lnTo>
                    <a:pt x="185" y="185"/>
                  </a:lnTo>
                  <a:lnTo>
                    <a:pt x="190" y="171"/>
                  </a:lnTo>
                  <a:lnTo>
                    <a:pt x="188" y="169"/>
                  </a:lnTo>
                  <a:lnTo>
                    <a:pt x="169" y="174"/>
                  </a:lnTo>
                  <a:lnTo>
                    <a:pt x="159" y="164"/>
                  </a:lnTo>
                  <a:lnTo>
                    <a:pt x="149" y="150"/>
                  </a:lnTo>
                  <a:lnTo>
                    <a:pt x="136" y="119"/>
                  </a:lnTo>
                  <a:lnTo>
                    <a:pt x="116" y="100"/>
                  </a:lnTo>
                  <a:lnTo>
                    <a:pt x="112" y="84"/>
                  </a:lnTo>
                  <a:lnTo>
                    <a:pt x="116" y="73"/>
                  </a:lnTo>
                  <a:lnTo>
                    <a:pt x="112" y="68"/>
                  </a:lnTo>
                  <a:lnTo>
                    <a:pt x="112" y="59"/>
                  </a:lnTo>
                  <a:lnTo>
                    <a:pt x="131" y="46"/>
                  </a:lnTo>
                  <a:lnTo>
                    <a:pt x="136" y="46"/>
                  </a:lnTo>
                  <a:lnTo>
                    <a:pt x="138" y="54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990" name=""/>
            <p:cNvSpPr/>
            <p:nvPr/>
          </p:nvSpPr>
          <p:spPr>
            <a:xfrm>
              <a:off x="4552920" y="2216160"/>
              <a:ext cx="378000" cy="466560"/>
            </a:xfrm>
            <a:custGeom>
              <a:avLst/>
              <a:gdLst/>
              <a:ahLst/>
              <a:rect l="l" t="t" r="r" b="b"/>
              <a:pathLst>
                <a:path w="238" h="294">
                  <a:moveTo>
                    <a:pt x="138" y="54"/>
                  </a:moveTo>
                  <a:lnTo>
                    <a:pt x="145" y="51"/>
                  </a:lnTo>
                  <a:lnTo>
                    <a:pt x="140" y="41"/>
                  </a:lnTo>
                  <a:lnTo>
                    <a:pt x="136" y="29"/>
                  </a:lnTo>
                  <a:lnTo>
                    <a:pt x="134" y="29"/>
                  </a:lnTo>
                  <a:lnTo>
                    <a:pt x="138" y="22"/>
                  </a:lnTo>
                  <a:lnTo>
                    <a:pt x="116" y="15"/>
                  </a:lnTo>
                  <a:lnTo>
                    <a:pt x="107" y="0"/>
                  </a:lnTo>
                  <a:lnTo>
                    <a:pt x="72" y="8"/>
                  </a:lnTo>
                  <a:lnTo>
                    <a:pt x="72" y="15"/>
                  </a:lnTo>
                  <a:lnTo>
                    <a:pt x="66" y="18"/>
                  </a:lnTo>
                  <a:lnTo>
                    <a:pt x="68" y="27"/>
                  </a:lnTo>
                  <a:lnTo>
                    <a:pt x="52" y="22"/>
                  </a:lnTo>
                  <a:lnTo>
                    <a:pt x="46" y="41"/>
                  </a:lnTo>
                  <a:lnTo>
                    <a:pt x="33" y="24"/>
                  </a:lnTo>
                  <a:lnTo>
                    <a:pt x="21" y="40"/>
                  </a:lnTo>
                  <a:lnTo>
                    <a:pt x="4" y="41"/>
                  </a:lnTo>
                  <a:lnTo>
                    <a:pt x="0" y="43"/>
                  </a:lnTo>
                  <a:lnTo>
                    <a:pt x="7" y="63"/>
                  </a:lnTo>
                  <a:lnTo>
                    <a:pt x="0" y="75"/>
                  </a:lnTo>
                  <a:lnTo>
                    <a:pt x="2" y="78"/>
                  </a:lnTo>
                  <a:lnTo>
                    <a:pt x="7" y="100"/>
                  </a:lnTo>
                  <a:lnTo>
                    <a:pt x="14" y="100"/>
                  </a:lnTo>
                  <a:lnTo>
                    <a:pt x="16" y="111"/>
                  </a:lnTo>
                  <a:lnTo>
                    <a:pt x="27" y="106"/>
                  </a:lnTo>
                  <a:lnTo>
                    <a:pt x="42" y="92"/>
                  </a:lnTo>
                  <a:lnTo>
                    <a:pt x="68" y="106"/>
                  </a:lnTo>
                  <a:lnTo>
                    <a:pt x="77" y="135"/>
                  </a:lnTo>
                  <a:lnTo>
                    <a:pt x="89" y="157"/>
                  </a:lnTo>
                  <a:lnTo>
                    <a:pt x="98" y="157"/>
                  </a:lnTo>
                  <a:lnTo>
                    <a:pt x="126" y="193"/>
                  </a:lnTo>
                  <a:lnTo>
                    <a:pt x="140" y="193"/>
                  </a:lnTo>
                  <a:lnTo>
                    <a:pt x="152" y="212"/>
                  </a:lnTo>
                  <a:lnTo>
                    <a:pt x="163" y="212"/>
                  </a:lnTo>
                  <a:lnTo>
                    <a:pt x="168" y="224"/>
                  </a:lnTo>
                  <a:lnTo>
                    <a:pt x="175" y="231"/>
                  </a:lnTo>
                  <a:lnTo>
                    <a:pt x="180" y="229"/>
                  </a:lnTo>
                  <a:lnTo>
                    <a:pt x="190" y="267"/>
                  </a:lnTo>
                  <a:lnTo>
                    <a:pt x="184" y="272"/>
                  </a:lnTo>
                  <a:lnTo>
                    <a:pt x="180" y="285"/>
                  </a:lnTo>
                  <a:lnTo>
                    <a:pt x="182" y="294"/>
                  </a:lnTo>
                  <a:lnTo>
                    <a:pt x="188" y="294"/>
                  </a:lnTo>
                  <a:lnTo>
                    <a:pt x="199" y="280"/>
                  </a:lnTo>
                  <a:lnTo>
                    <a:pt x="201" y="265"/>
                  </a:lnTo>
                  <a:lnTo>
                    <a:pt x="208" y="261"/>
                  </a:lnTo>
                  <a:lnTo>
                    <a:pt x="208" y="248"/>
                  </a:lnTo>
                  <a:lnTo>
                    <a:pt x="199" y="239"/>
                  </a:lnTo>
                  <a:lnTo>
                    <a:pt x="203" y="220"/>
                  </a:lnTo>
                  <a:lnTo>
                    <a:pt x="211" y="215"/>
                  </a:lnTo>
                  <a:lnTo>
                    <a:pt x="225" y="224"/>
                  </a:lnTo>
                  <a:lnTo>
                    <a:pt x="236" y="236"/>
                  </a:lnTo>
                  <a:lnTo>
                    <a:pt x="238" y="229"/>
                  </a:lnTo>
                  <a:lnTo>
                    <a:pt x="225" y="207"/>
                  </a:lnTo>
                  <a:lnTo>
                    <a:pt x="185" y="185"/>
                  </a:lnTo>
                  <a:lnTo>
                    <a:pt x="190" y="171"/>
                  </a:lnTo>
                  <a:lnTo>
                    <a:pt x="188" y="169"/>
                  </a:lnTo>
                  <a:lnTo>
                    <a:pt x="169" y="174"/>
                  </a:lnTo>
                  <a:lnTo>
                    <a:pt x="159" y="164"/>
                  </a:lnTo>
                  <a:lnTo>
                    <a:pt x="149" y="150"/>
                  </a:lnTo>
                  <a:lnTo>
                    <a:pt x="136" y="119"/>
                  </a:lnTo>
                  <a:lnTo>
                    <a:pt x="116" y="100"/>
                  </a:lnTo>
                  <a:lnTo>
                    <a:pt x="112" y="84"/>
                  </a:lnTo>
                  <a:lnTo>
                    <a:pt x="116" y="73"/>
                  </a:lnTo>
                  <a:lnTo>
                    <a:pt x="112" y="68"/>
                  </a:lnTo>
                  <a:lnTo>
                    <a:pt x="112" y="59"/>
                  </a:lnTo>
                  <a:lnTo>
                    <a:pt x="131" y="46"/>
                  </a:lnTo>
                  <a:lnTo>
                    <a:pt x="136" y="46"/>
                  </a:lnTo>
                  <a:lnTo>
                    <a:pt x="138" y="54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1991" name=""/>
          <p:cNvSpPr/>
          <p:nvPr/>
        </p:nvSpPr>
        <p:spPr>
          <a:xfrm>
            <a:off x="4599000" y="2519280"/>
            <a:ext cx="46080" cy="117720"/>
          </a:xfrm>
          <a:custGeom>
            <a:avLst/>
            <a:gdLst/>
            <a:ahLst/>
            <a:rect l="l" t="t" r="r" b="b"/>
            <a:pathLst>
              <a:path w="29" h="74">
                <a:moveTo>
                  <a:pt x="18" y="0"/>
                </a:moveTo>
                <a:lnTo>
                  <a:pt x="27" y="5"/>
                </a:lnTo>
                <a:lnTo>
                  <a:pt x="29" y="19"/>
                </a:lnTo>
                <a:lnTo>
                  <a:pt x="29" y="60"/>
                </a:lnTo>
                <a:lnTo>
                  <a:pt x="27" y="65"/>
                </a:lnTo>
                <a:lnTo>
                  <a:pt x="20" y="65"/>
                </a:lnTo>
                <a:lnTo>
                  <a:pt x="12" y="74"/>
                </a:lnTo>
                <a:lnTo>
                  <a:pt x="6" y="63"/>
                </a:lnTo>
                <a:lnTo>
                  <a:pt x="6" y="43"/>
                </a:lnTo>
                <a:lnTo>
                  <a:pt x="0" y="13"/>
                </a:lnTo>
                <a:lnTo>
                  <a:pt x="8" y="14"/>
                </a:lnTo>
                <a:lnTo>
                  <a:pt x="18" y="0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1992" name=""/>
          <p:cNvGrpSpPr/>
          <p:nvPr/>
        </p:nvGrpSpPr>
        <p:grpSpPr>
          <a:xfrm>
            <a:off x="4599000" y="2519280"/>
            <a:ext cx="46080" cy="117720"/>
            <a:chOff x="4599000" y="2519280"/>
            <a:chExt cx="46080" cy="117720"/>
          </a:xfrm>
        </p:grpSpPr>
        <p:sp>
          <p:nvSpPr>
            <p:cNvPr id="1993" name=""/>
            <p:cNvSpPr/>
            <p:nvPr/>
          </p:nvSpPr>
          <p:spPr>
            <a:xfrm>
              <a:off x="4599000" y="2519280"/>
              <a:ext cx="46080" cy="117720"/>
            </a:xfrm>
            <a:custGeom>
              <a:avLst/>
              <a:gdLst/>
              <a:ahLst/>
              <a:rect l="l" t="t" r="r" b="b"/>
              <a:pathLst>
                <a:path w="29" h="74">
                  <a:moveTo>
                    <a:pt x="18" y="0"/>
                  </a:moveTo>
                  <a:lnTo>
                    <a:pt x="27" y="5"/>
                  </a:lnTo>
                  <a:lnTo>
                    <a:pt x="29" y="19"/>
                  </a:lnTo>
                  <a:lnTo>
                    <a:pt x="29" y="60"/>
                  </a:lnTo>
                  <a:lnTo>
                    <a:pt x="27" y="65"/>
                  </a:lnTo>
                  <a:lnTo>
                    <a:pt x="20" y="65"/>
                  </a:lnTo>
                  <a:lnTo>
                    <a:pt x="12" y="74"/>
                  </a:lnTo>
                  <a:lnTo>
                    <a:pt x="6" y="63"/>
                  </a:lnTo>
                  <a:lnTo>
                    <a:pt x="6" y="43"/>
                  </a:lnTo>
                  <a:lnTo>
                    <a:pt x="0" y="13"/>
                  </a:lnTo>
                  <a:lnTo>
                    <a:pt x="8" y="14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994" name=""/>
            <p:cNvSpPr/>
            <p:nvPr/>
          </p:nvSpPr>
          <p:spPr>
            <a:xfrm>
              <a:off x="4599000" y="2519280"/>
              <a:ext cx="46080" cy="117720"/>
            </a:xfrm>
            <a:custGeom>
              <a:avLst/>
              <a:gdLst/>
              <a:ahLst/>
              <a:rect l="l" t="t" r="r" b="b"/>
              <a:pathLst>
                <a:path w="29" h="74">
                  <a:moveTo>
                    <a:pt x="18" y="0"/>
                  </a:moveTo>
                  <a:lnTo>
                    <a:pt x="27" y="5"/>
                  </a:lnTo>
                  <a:lnTo>
                    <a:pt x="29" y="19"/>
                  </a:lnTo>
                  <a:lnTo>
                    <a:pt x="29" y="60"/>
                  </a:lnTo>
                  <a:lnTo>
                    <a:pt x="27" y="65"/>
                  </a:lnTo>
                  <a:lnTo>
                    <a:pt x="20" y="65"/>
                  </a:lnTo>
                  <a:lnTo>
                    <a:pt x="12" y="74"/>
                  </a:lnTo>
                  <a:lnTo>
                    <a:pt x="6" y="63"/>
                  </a:lnTo>
                  <a:lnTo>
                    <a:pt x="6" y="43"/>
                  </a:lnTo>
                  <a:lnTo>
                    <a:pt x="0" y="13"/>
                  </a:lnTo>
                  <a:lnTo>
                    <a:pt x="8" y="14"/>
                  </a:lnTo>
                  <a:lnTo>
                    <a:pt x="18" y="0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1995" name=""/>
          <p:cNvSpPr/>
          <p:nvPr/>
        </p:nvSpPr>
        <p:spPr>
          <a:xfrm>
            <a:off x="4737240" y="2668680"/>
            <a:ext cx="101520" cy="71280"/>
          </a:xfrm>
          <a:custGeom>
            <a:avLst/>
            <a:gdLst/>
            <a:ahLst/>
            <a:rect l="l" t="t" r="r" b="b"/>
            <a:pathLst>
              <a:path w="64" h="45">
                <a:moveTo>
                  <a:pt x="64" y="0"/>
                </a:moveTo>
                <a:lnTo>
                  <a:pt x="53" y="23"/>
                </a:lnTo>
                <a:lnTo>
                  <a:pt x="55" y="36"/>
                </a:lnTo>
                <a:lnTo>
                  <a:pt x="53" y="45"/>
                </a:lnTo>
                <a:lnTo>
                  <a:pt x="43" y="45"/>
                </a:lnTo>
                <a:lnTo>
                  <a:pt x="36" y="36"/>
                </a:lnTo>
                <a:lnTo>
                  <a:pt x="1" y="19"/>
                </a:lnTo>
                <a:lnTo>
                  <a:pt x="0" y="9"/>
                </a:lnTo>
                <a:lnTo>
                  <a:pt x="1" y="1"/>
                </a:lnTo>
                <a:lnTo>
                  <a:pt x="14" y="0"/>
                </a:lnTo>
                <a:lnTo>
                  <a:pt x="24" y="6"/>
                </a:lnTo>
                <a:lnTo>
                  <a:pt x="64" y="0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24480" bIns="244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1996" name=""/>
          <p:cNvGrpSpPr/>
          <p:nvPr/>
        </p:nvGrpSpPr>
        <p:grpSpPr>
          <a:xfrm>
            <a:off x="4737240" y="2668680"/>
            <a:ext cx="101520" cy="71280"/>
            <a:chOff x="4737240" y="2668680"/>
            <a:chExt cx="101520" cy="71280"/>
          </a:xfrm>
        </p:grpSpPr>
        <p:sp>
          <p:nvSpPr>
            <p:cNvPr id="1997" name=""/>
            <p:cNvSpPr/>
            <p:nvPr/>
          </p:nvSpPr>
          <p:spPr>
            <a:xfrm>
              <a:off x="4737240" y="2668680"/>
              <a:ext cx="101520" cy="71280"/>
            </a:xfrm>
            <a:custGeom>
              <a:avLst/>
              <a:gdLst/>
              <a:ahLst/>
              <a:rect l="l" t="t" r="r" b="b"/>
              <a:pathLst>
                <a:path w="64" h="45">
                  <a:moveTo>
                    <a:pt x="64" y="0"/>
                  </a:moveTo>
                  <a:lnTo>
                    <a:pt x="53" y="23"/>
                  </a:lnTo>
                  <a:lnTo>
                    <a:pt x="55" y="36"/>
                  </a:lnTo>
                  <a:lnTo>
                    <a:pt x="53" y="45"/>
                  </a:lnTo>
                  <a:lnTo>
                    <a:pt x="43" y="45"/>
                  </a:lnTo>
                  <a:lnTo>
                    <a:pt x="36" y="36"/>
                  </a:lnTo>
                  <a:lnTo>
                    <a:pt x="1" y="19"/>
                  </a:lnTo>
                  <a:lnTo>
                    <a:pt x="0" y="9"/>
                  </a:lnTo>
                  <a:lnTo>
                    <a:pt x="1" y="1"/>
                  </a:lnTo>
                  <a:lnTo>
                    <a:pt x="14" y="0"/>
                  </a:lnTo>
                  <a:lnTo>
                    <a:pt x="24" y="6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24480" bIns="244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1998" name=""/>
            <p:cNvSpPr/>
            <p:nvPr/>
          </p:nvSpPr>
          <p:spPr>
            <a:xfrm>
              <a:off x="4737240" y="2668680"/>
              <a:ext cx="101520" cy="71280"/>
            </a:xfrm>
            <a:custGeom>
              <a:avLst/>
              <a:gdLst/>
              <a:ahLst/>
              <a:rect l="l" t="t" r="r" b="b"/>
              <a:pathLst>
                <a:path w="64" h="45">
                  <a:moveTo>
                    <a:pt x="64" y="0"/>
                  </a:moveTo>
                  <a:lnTo>
                    <a:pt x="53" y="23"/>
                  </a:lnTo>
                  <a:lnTo>
                    <a:pt x="55" y="36"/>
                  </a:lnTo>
                  <a:lnTo>
                    <a:pt x="53" y="45"/>
                  </a:lnTo>
                  <a:lnTo>
                    <a:pt x="43" y="45"/>
                  </a:lnTo>
                  <a:lnTo>
                    <a:pt x="36" y="36"/>
                  </a:lnTo>
                  <a:lnTo>
                    <a:pt x="1" y="19"/>
                  </a:lnTo>
                  <a:lnTo>
                    <a:pt x="0" y="9"/>
                  </a:lnTo>
                  <a:lnTo>
                    <a:pt x="1" y="1"/>
                  </a:lnTo>
                  <a:lnTo>
                    <a:pt x="14" y="0"/>
                  </a:lnTo>
                  <a:lnTo>
                    <a:pt x="24" y="6"/>
                  </a:lnTo>
                  <a:lnTo>
                    <a:pt x="64" y="0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24480" bIns="244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1999" name=""/>
          <p:cNvSpPr/>
          <p:nvPr/>
        </p:nvSpPr>
        <p:spPr>
          <a:xfrm>
            <a:off x="4513320" y="2041560"/>
            <a:ext cx="23760" cy="39600"/>
          </a:xfrm>
          <a:custGeom>
            <a:avLst/>
            <a:gdLst/>
            <a:ahLst/>
            <a:rect l="l" t="t" r="r" b="b"/>
            <a:pathLst>
              <a:path w="15" h="25">
                <a:moveTo>
                  <a:pt x="3" y="22"/>
                </a:moveTo>
                <a:lnTo>
                  <a:pt x="15" y="25"/>
                </a:lnTo>
                <a:lnTo>
                  <a:pt x="15" y="17"/>
                </a:lnTo>
                <a:lnTo>
                  <a:pt x="10" y="0"/>
                </a:lnTo>
                <a:lnTo>
                  <a:pt x="0" y="9"/>
                </a:lnTo>
                <a:lnTo>
                  <a:pt x="3" y="22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7200" bIns="-72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2000" name=""/>
          <p:cNvGrpSpPr/>
          <p:nvPr/>
        </p:nvGrpSpPr>
        <p:grpSpPr>
          <a:xfrm>
            <a:off x="4513320" y="2041560"/>
            <a:ext cx="23760" cy="39600"/>
            <a:chOff x="4513320" y="2041560"/>
            <a:chExt cx="23760" cy="39600"/>
          </a:xfrm>
        </p:grpSpPr>
        <p:sp>
          <p:nvSpPr>
            <p:cNvPr id="2001" name=""/>
            <p:cNvSpPr/>
            <p:nvPr/>
          </p:nvSpPr>
          <p:spPr>
            <a:xfrm>
              <a:off x="4513320" y="2041560"/>
              <a:ext cx="23760" cy="39600"/>
            </a:xfrm>
            <a:custGeom>
              <a:avLst/>
              <a:gdLst/>
              <a:ahLst/>
              <a:rect l="l" t="t" r="r" b="b"/>
              <a:pathLst>
                <a:path w="15" h="25">
                  <a:moveTo>
                    <a:pt x="3" y="22"/>
                  </a:moveTo>
                  <a:lnTo>
                    <a:pt x="15" y="25"/>
                  </a:lnTo>
                  <a:lnTo>
                    <a:pt x="15" y="17"/>
                  </a:lnTo>
                  <a:lnTo>
                    <a:pt x="10" y="0"/>
                  </a:lnTo>
                  <a:lnTo>
                    <a:pt x="0" y="9"/>
                  </a:lnTo>
                  <a:lnTo>
                    <a:pt x="3" y="22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7200" bIns="-72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002" name=""/>
            <p:cNvSpPr/>
            <p:nvPr/>
          </p:nvSpPr>
          <p:spPr>
            <a:xfrm>
              <a:off x="4513320" y="2041560"/>
              <a:ext cx="23760" cy="39600"/>
            </a:xfrm>
            <a:custGeom>
              <a:avLst/>
              <a:gdLst/>
              <a:ahLst/>
              <a:rect l="l" t="t" r="r" b="b"/>
              <a:pathLst>
                <a:path w="15" h="25">
                  <a:moveTo>
                    <a:pt x="3" y="22"/>
                  </a:moveTo>
                  <a:lnTo>
                    <a:pt x="15" y="25"/>
                  </a:lnTo>
                  <a:lnTo>
                    <a:pt x="15" y="17"/>
                  </a:lnTo>
                  <a:lnTo>
                    <a:pt x="10" y="0"/>
                  </a:lnTo>
                  <a:lnTo>
                    <a:pt x="0" y="9"/>
                  </a:lnTo>
                  <a:lnTo>
                    <a:pt x="3" y="22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7200" bIns="-72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2003" name=""/>
          <p:cNvSpPr/>
          <p:nvPr/>
        </p:nvSpPr>
        <p:spPr>
          <a:xfrm>
            <a:off x="4487760" y="1862280"/>
            <a:ext cx="15840" cy="15840"/>
          </a:xfrm>
          <a:custGeom>
            <a:avLst/>
            <a:gdLst/>
            <a:ahLst/>
            <a:rect l="l" t="t" r="r" b="b"/>
            <a:pathLst>
              <a:path w="10" h="10">
                <a:moveTo>
                  <a:pt x="10" y="0"/>
                </a:moveTo>
                <a:lnTo>
                  <a:pt x="0" y="10"/>
                </a:lnTo>
                <a:lnTo>
                  <a:pt x="6" y="0"/>
                </a:lnTo>
                <a:lnTo>
                  <a:pt x="10" y="0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2004" name=""/>
          <p:cNvGrpSpPr/>
          <p:nvPr/>
        </p:nvGrpSpPr>
        <p:grpSpPr>
          <a:xfrm>
            <a:off x="4487760" y="1862280"/>
            <a:ext cx="15840" cy="15840"/>
            <a:chOff x="4487760" y="1862280"/>
            <a:chExt cx="15840" cy="15840"/>
          </a:xfrm>
        </p:grpSpPr>
        <p:sp>
          <p:nvSpPr>
            <p:cNvPr id="2005" name=""/>
            <p:cNvSpPr/>
            <p:nvPr/>
          </p:nvSpPr>
          <p:spPr>
            <a:xfrm>
              <a:off x="4487760" y="1862280"/>
              <a:ext cx="15840" cy="15840"/>
            </a:xfrm>
            <a:custGeom>
              <a:avLst/>
              <a:gdLst/>
              <a:ahLst/>
              <a:rect l="l" t="t" r="r" b="b"/>
              <a:pathLst>
                <a:path w="10" h="10">
                  <a:moveTo>
                    <a:pt x="10" y="0"/>
                  </a:moveTo>
                  <a:lnTo>
                    <a:pt x="0" y="10"/>
                  </a:lnTo>
                  <a:lnTo>
                    <a:pt x="6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0960" bIns="-309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006" name=""/>
            <p:cNvSpPr/>
            <p:nvPr/>
          </p:nvSpPr>
          <p:spPr>
            <a:xfrm>
              <a:off x="4487760" y="1862280"/>
              <a:ext cx="15840" cy="15840"/>
            </a:xfrm>
            <a:custGeom>
              <a:avLst/>
              <a:gdLst/>
              <a:ahLst/>
              <a:rect l="l" t="t" r="r" b="b"/>
              <a:pathLst>
                <a:path w="10" h="10">
                  <a:moveTo>
                    <a:pt x="10" y="0"/>
                  </a:moveTo>
                  <a:lnTo>
                    <a:pt x="0" y="10"/>
                  </a:lnTo>
                  <a:lnTo>
                    <a:pt x="6" y="0"/>
                  </a:lnTo>
                  <a:lnTo>
                    <a:pt x="10" y="0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0960" bIns="-309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2007" name=""/>
          <p:cNvSpPr/>
          <p:nvPr/>
        </p:nvSpPr>
        <p:spPr>
          <a:xfrm>
            <a:off x="4448160" y="1847880"/>
            <a:ext cx="114480" cy="163440"/>
          </a:xfrm>
          <a:custGeom>
            <a:avLst/>
            <a:gdLst/>
            <a:ahLst/>
            <a:rect l="l" t="t" r="r" b="b"/>
            <a:pathLst>
              <a:path w="72" h="103">
                <a:moveTo>
                  <a:pt x="31" y="22"/>
                </a:moveTo>
                <a:lnTo>
                  <a:pt x="35" y="27"/>
                </a:lnTo>
                <a:lnTo>
                  <a:pt x="31" y="31"/>
                </a:lnTo>
                <a:lnTo>
                  <a:pt x="31" y="38"/>
                </a:lnTo>
                <a:lnTo>
                  <a:pt x="39" y="43"/>
                </a:lnTo>
                <a:lnTo>
                  <a:pt x="37" y="33"/>
                </a:lnTo>
                <a:lnTo>
                  <a:pt x="41" y="22"/>
                </a:lnTo>
                <a:lnTo>
                  <a:pt x="39" y="22"/>
                </a:lnTo>
                <a:lnTo>
                  <a:pt x="39" y="8"/>
                </a:lnTo>
                <a:lnTo>
                  <a:pt x="63" y="0"/>
                </a:lnTo>
                <a:lnTo>
                  <a:pt x="72" y="8"/>
                </a:lnTo>
                <a:lnTo>
                  <a:pt x="68" y="27"/>
                </a:lnTo>
                <a:lnTo>
                  <a:pt x="61" y="31"/>
                </a:lnTo>
                <a:lnTo>
                  <a:pt x="70" y="43"/>
                </a:lnTo>
                <a:lnTo>
                  <a:pt x="61" y="57"/>
                </a:lnTo>
                <a:lnTo>
                  <a:pt x="49" y="57"/>
                </a:lnTo>
                <a:lnTo>
                  <a:pt x="49" y="103"/>
                </a:lnTo>
                <a:lnTo>
                  <a:pt x="43" y="98"/>
                </a:lnTo>
                <a:lnTo>
                  <a:pt x="41" y="86"/>
                </a:lnTo>
                <a:lnTo>
                  <a:pt x="31" y="79"/>
                </a:lnTo>
                <a:lnTo>
                  <a:pt x="7" y="84"/>
                </a:lnTo>
                <a:lnTo>
                  <a:pt x="0" y="79"/>
                </a:lnTo>
                <a:lnTo>
                  <a:pt x="16" y="79"/>
                </a:lnTo>
                <a:lnTo>
                  <a:pt x="9" y="74"/>
                </a:lnTo>
                <a:lnTo>
                  <a:pt x="28" y="67"/>
                </a:lnTo>
                <a:lnTo>
                  <a:pt x="16" y="65"/>
                </a:lnTo>
                <a:lnTo>
                  <a:pt x="14" y="57"/>
                </a:lnTo>
                <a:lnTo>
                  <a:pt x="31" y="22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2008" name=""/>
          <p:cNvGrpSpPr/>
          <p:nvPr/>
        </p:nvGrpSpPr>
        <p:grpSpPr>
          <a:xfrm>
            <a:off x="4448160" y="1847880"/>
            <a:ext cx="114480" cy="163440"/>
            <a:chOff x="4448160" y="1847880"/>
            <a:chExt cx="114480" cy="163440"/>
          </a:xfrm>
        </p:grpSpPr>
        <p:sp>
          <p:nvSpPr>
            <p:cNvPr id="2009" name=""/>
            <p:cNvSpPr/>
            <p:nvPr/>
          </p:nvSpPr>
          <p:spPr>
            <a:xfrm>
              <a:off x="4448160" y="1847880"/>
              <a:ext cx="114480" cy="163440"/>
            </a:xfrm>
            <a:custGeom>
              <a:avLst/>
              <a:gdLst/>
              <a:ahLst/>
              <a:rect l="l" t="t" r="r" b="b"/>
              <a:pathLst>
                <a:path w="72" h="103">
                  <a:moveTo>
                    <a:pt x="31" y="22"/>
                  </a:moveTo>
                  <a:lnTo>
                    <a:pt x="35" y="27"/>
                  </a:lnTo>
                  <a:lnTo>
                    <a:pt x="31" y="31"/>
                  </a:lnTo>
                  <a:lnTo>
                    <a:pt x="31" y="38"/>
                  </a:lnTo>
                  <a:lnTo>
                    <a:pt x="39" y="43"/>
                  </a:lnTo>
                  <a:lnTo>
                    <a:pt x="37" y="33"/>
                  </a:lnTo>
                  <a:lnTo>
                    <a:pt x="41" y="22"/>
                  </a:lnTo>
                  <a:lnTo>
                    <a:pt x="39" y="22"/>
                  </a:lnTo>
                  <a:lnTo>
                    <a:pt x="39" y="8"/>
                  </a:lnTo>
                  <a:lnTo>
                    <a:pt x="63" y="0"/>
                  </a:lnTo>
                  <a:lnTo>
                    <a:pt x="72" y="8"/>
                  </a:lnTo>
                  <a:lnTo>
                    <a:pt x="68" y="27"/>
                  </a:lnTo>
                  <a:lnTo>
                    <a:pt x="61" y="31"/>
                  </a:lnTo>
                  <a:lnTo>
                    <a:pt x="70" y="43"/>
                  </a:lnTo>
                  <a:lnTo>
                    <a:pt x="61" y="57"/>
                  </a:lnTo>
                  <a:lnTo>
                    <a:pt x="49" y="57"/>
                  </a:lnTo>
                  <a:lnTo>
                    <a:pt x="49" y="103"/>
                  </a:lnTo>
                  <a:lnTo>
                    <a:pt x="43" y="98"/>
                  </a:lnTo>
                  <a:lnTo>
                    <a:pt x="41" y="86"/>
                  </a:lnTo>
                  <a:lnTo>
                    <a:pt x="31" y="79"/>
                  </a:lnTo>
                  <a:lnTo>
                    <a:pt x="7" y="84"/>
                  </a:lnTo>
                  <a:lnTo>
                    <a:pt x="0" y="79"/>
                  </a:lnTo>
                  <a:lnTo>
                    <a:pt x="16" y="79"/>
                  </a:lnTo>
                  <a:lnTo>
                    <a:pt x="9" y="74"/>
                  </a:lnTo>
                  <a:lnTo>
                    <a:pt x="28" y="67"/>
                  </a:lnTo>
                  <a:lnTo>
                    <a:pt x="16" y="65"/>
                  </a:lnTo>
                  <a:lnTo>
                    <a:pt x="14" y="57"/>
                  </a:lnTo>
                  <a:lnTo>
                    <a:pt x="31" y="22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010" name=""/>
            <p:cNvSpPr/>
            <p:nvPr/>
          </p:nvSpPr>
          <p:spPr>
            <a:xfrm>
              <a:off x="4448160" y="1847880"/>
              <a:ext cx="114480" cy="163440"/>
            </a:xfrm>
            <a:custGeom>
              <a:avLst/>
              <a:gdLst/>
              <a:ahLst/>
              <a:rect l="l" t="t" r="r" b="b"/>
              <a:pathLst>
                <a:path w="72" h="103">
                  <a:moveTo>
                    <a:pt x="31" y="22"/>
                  </a:moveTo>
                  <a:lnTo>
                    <a:pt x="35" y="27"/>
                  </a:lnTo>
                  <a:lnTo>
                    <a:pt x="31" y="31"/>
                  </a:lnTo>
                  <a:lnTo>
                    <a:pt x="31" y="38"/>
                  </a:lnTo>
                  <a:lnTo>
                    <a:pt x="39" y="43"/>
                  </a:lnTo>
                  <a:lnTo>
                    <a:pt x="37" y="33"/>
                  </a:lnTo>
                  <a:lnTo>
                    <a:pt x="41" y="22"/>
                  </a:lnTo>
                  <a:lnTo>
                    <a:pt x="39" y="22"/>
                  </a:lnTo>
                  <a:lnTo>
                    <a:pt x="39" y="8"/>
                  </a:lnTo>
                  <a:lnTo>
                    <a:pt x="63" y="0"/>
                  </a:lnTo>
                  <a:lnTo>
                    <a:pt x="72" y="8"/>
                  </a:lnTo>
                  <a:lnTo>
                    <a:pt x="68" y="27"/>
                  </a:lnTo>
                  <a:lnTo>
                    <a:pt x="61" y="31"/>
                  </a:lnTo>
                  <a:lnTo>
                    <a:pt x="70" y="43"/>
                  </a:lnTo>
                  <a:lnTo>
                    <a:pt x="61" y="57"/>
                  </a:lnTo>
                  <a:lnTo>
                    <a:pt x="49" y="57"/>
                  </a:lnTo>
                  <a:lnTo>
                    <a:pt x="49" y="103"/>
                  </a:lnTo>
                  <a:lnTo>
                    <a:pt x="43" y="98"/>
                  </a:lnTo>
                  <a:lnTo>
                    <a:pt x="41" y="86"/>
                  </a:lnTo>
                  <a:lnTo>
                    <a:pt x="31" y="79"/>
                  </a:lnTo>
                  <a:lnTo>
                    <a:pt x="7" y="84"/>
                  </a:lnTo>
                  <a:lnTo>
                    <a:pt x="0" y="79"/>
                  </a:lnTo>
                  <a:lnTo>
                    <a:pt x="16" y="79"/>
                  </a:lnTo>
                  <a:lnTo>
                    <a:pt x="9" y="74"/>
                  </a:lnTo>
                  <a:lnTo>
                    <a:pt x="28" y="67"/>
                  </a:lnTo>
                  <a:lnTo>
                    <a:pt x="16" y="65"/>
                  </a:lnTo>
                  <a:lnTo>
                    <a:pt x="14" y="57"/>
                  </a:lnTo>
                  <a:lnTo>
                    <a:pt x="31" y="22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2011" name=""/>
          <p:cNvSpPr/>
          <p:nvPr/>
        </p:nvSpPr>
        <p:spPr>
          <a:xfrm>
            <a:off x="4035600" y="2481120"/>
            <a:ext cx="102960" cy="244440"/>
          </a:xfrm>
          <a:custGeom>
            <a:avLst/>
            <a:gdLst/>
            <a:ahLst/>
            <a:rect l="l" t="t" r="r" b="b"/>
            <a:pathLst>
              <a:path w="65" h="154">
                <a:moveTo>
                  <a:pt x="12" y="10"/>
                </a:moveTo>
                <a:lnTo>
                  <a:pt x="16" y="37"/>
                </a:lnTo>
                <a:lnTo>
                  <a:pt x="0" y="103"/>
                </a:lnTo>
                <a:lnTo>
                  <a:pt x="6" y="113"/>
                </a:lnTo>
                <a:lnTo>
                  <a:pt x="16" y="111"/>
                </a:lnTo>
                <a:lnTo>
                  <a:pt x="12" y="154"/>
                </a:lnTo>
                <a:lnTo>
                  <a:pt x="41" y="149"/>
                </a:lnTo>
                <a:lnTo>
                  <a:pt x="41" y="137"/>
                </a:lnTo>
                <a:lnTo>
                  <a:pt x="51" y="125"/>
                </a:lnTo>
                <a:lnTo>
                  <a:pt x="44" y="111"/>
                </a:lnTo>
                <a:lnTo>
                  <a:pt x="49" y="94"/>
                </a:lnTo>
                <a:lnTo>
                  <a:pt x="42" y="78"/>
                </a:lnTo>
                <a:lnTo>
                  <a:pt x="53" y="67"/>
                </a:lnTo>
                <a:lnTo>
                  <a:pt x="51" y="57"/>
                </a:lnTo>
                <a:lnTo>
                  <a:pt x="53" y="34"/>
                </a:lnTo>
                <a:lnTo>
                  <a:pt x="65" y="15"/>
                </a:lnTo>
                <a:lnTo>
                  <a:pt x="61" y="5"/>
                </a:lnTo>
                <a:lnTo>
                  <a:pt x="30" y="8"/>
                </a:lnTo>
                <a:lnTo>
                  <a:pt x="26" y="0"/>
                </a:lnTo>
                <a:lnTo>
                  <a:pt x="12" y="10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2012" name=""/>
          <p:cNvGrpSpPr/>
          <p:nvPr/>
        </p:nvGrpSpPr>
        <p:grpSpPr>
          <a:xfrm>
            <a:off x="4035600" y="2481120"/>
            <a:ext cx="102960" cy="244440"/>
            <a:chOff x="4035600" y="2481120"/>
            <a:chExt cx="102960" cy="244440"/>
          </a:xfrm>
        </p:grpSpPr>
        <p:sp>
          <p:nvSpPr>
            <p:cNvPr id="2013" name=""/>
            <p:cNvSpPr/>
            <p:nvPr/>
          </p:nvSpPr>
          <p:spPr>
            <a:xfrm>
              <a:off x="4035600" y="2481120"/>
              <a:ext cx="102960" cy="244440"/>
            </a:xfrm>
            <a:custGeom>
              <a:avLst/>
              <a:gdLst/>
              <a:ahLst/>
              <a:rect l="l" t="t" r="r" b="b"/>
              <a:pathLst>
                <a:path w="65" h="154">
                  <a:moveTo>
                    <a:pt x="12" y="10"/>
                  </a:moveTo>
                  <a:lnTo>
                    <a:pt x="16" y="37"/>
                  </a:lnTo>
                  <a:lnTo>
                    <a:pt x="0" y="103"/>
                  </a:lnTo>
                  <a:lnTo>
                    <a:pt x="6" y="113"/>
                  </a:lnTo>
                  <a:lnTo>
                    <a:pt x="16" y="111"/>
                  </a:lnTo>
                  <a:lnTo>
                    <a:pt x="12" y="154"/>
                  </a:lnTo>
                  <a:lnTo>
                    <a:pt x="41" y="149"/>
                  </a:lnTo>
                  <a:lnTo>
                    <a:pt x="41" y="137"/>
                  </a:lnTo>
                  <a:lnTo>
                    <a:pt x="51" y="125"/>
                  </a:lnTo>
                  <a:lnTo>
                    <a:pt x="44" y="111"/>
                  </a:lnTo>
                  <a:lnTo>
                    <a:pt x="49" y="94"/>
                  </a:lnTo>
                  <a:lnTo>
                    <a:pt x="42" y="78"/>
                  </a:lnTo>
                  <a:lnTo>
                    <a:pt x="53" y="67"/>
                  </a:lnTo>
                  <a:lnTo>
                    <a:pt x="51" y="57"/>
                  </a:lnTo>
                  <a:lnTo>
                    <a:pt x="53" y="34"/>
                  </a:lnTo>
                  <a:lnTo>
                    <a:pt x="65" y="15"/>
                  </a:lnTo>
                  <a:lnTo>
                    <a:pt x="61" y="5"/>
                  </a:lnTo>
                  <a:lnTo>
                    <a:pt x="30" y="8"/>
                  </a:lnTo>
                  <a:lnTo>
                    <a:pt x="26" y="0"/>
                  </a:lnTo>
                  <a:lnTo>
                    <a:pt x="12" y="10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014" name=""/>
            <p:cNvSpPr/>
            <p:nvPr/>
          </p:nvSpPr>
          <p:spPr>
            <a:xfrm>
              <a:off x="4035600" y="2481120"/>
              <a:ext cx="102960" cy="244440"/>
            </a:xfrm>
            <a:custGeom>
              <a:avLst/>
              <a:gdLst/>
              <a:ahLst/>
              <a:rect l="l" t="t" r="r" b="b"/>
              <a:pathLst>
                <a:path w="65" h="154">
                  <a:moveTo>
                    <a:pt x="12" y="10"/>
                  </a:moveTo>
                  <a:lnTo>
                    <a:pt x="16" y="37"/>
                  </a:lnTo>
                  <a:lnTo>
                    <a:pt x="0" y="103"/>
                  </a:lnTo>
                  <a:lnTo>
                    <a:pt x="6" y="113"/>
                  </a:lnTo>
                  <a:lnTo>
                    <a:pt x="16" y="111"/>
                  </a:lnTo>
                  <a:lnTo>
                    <a:pt x="12" y="154"/>
                  </a:lnTo>
                  <a:lnTo>
                    <a:pt x="41" y="149"/>
                  </a:lnTo>
                  <a:lnTo>
                    <a:pt x="41" y="137"/>
                  </a:lnTo>
                  <a:lnTo>
                    <a:pt x="51" y="125"/>
                  </a:lnTo>
                  <a:lnTo>
                    <a:pt x="44" y="111"/>
                  </a:lnTo>
                  <a:lnTo>
                    <a:pt x="49" y="94"/>
                  </a:lnTo>
                  <a:lnTo>
                    <a:pt x="42" y="78"/>
                  </a:lnTo>
                  <a:lnTo>
                    <a:pt x="53" y="67"/>
                  </a:lnTo>
                  <a:lnTo>
                    <a:pt x="51" y="57"/>
                  </a:lnTo>
                  <a:lnTo>
                    <a:pt x="53" y="34"/>
                  </a:lnTo>
                  <a:lnTo>
                    <a:pt x="65" y="15"/>
                  </a:lnTo>
                  <a:lnTo>
                    <a:pt x="61" y="5"/>
                  </a:lnTo>
                  <a:lnTo>
                    <a:pt x="30" y="8"/>
                  </a:lnTo>
                  <a:lnTo>
                    <a:pt x="26" y="0"/>
                  </a:lnTo>
                  <a:lnTo>
                    <a:pt x="12" y="10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2015" name=""/>
          <p:cNvSpPr/>
          <p:nvPr/>
        </p:nvSpPr>
        <p:spPr>
          <a:xfrm>
            <a:off x="4984920" y="2151000"/>
            <a:ext cx="303120" cy="250920"/>
          </a:xfrm>
          <a:custGeom>
            <a:avLst/>
            <a:gdLst/>
            <a:ahLst/>
            <a:rect l="l" t="t" r="r" b="b"/>
            <a:pathLst>
              <a:path w="191" h="158">
                <a:moveTo>
                  <a:pt x="0" y="76"/>
                </a:moveTo>
                <a:lnTo>
                  <a:pt x="19" y="68"/>
                </a:lnTo>
                <a:lnTo>
                  <a:pt x="35" y="22"/>
                </a:lnTo>
                <a:lnTo>
                  <a:pt x="53" y="10"/>
                </a:lnTo>
                <a:lnTo>
                  <a:pt x="89" y="10"/>
                </a:lnTo>
                <a:lnTo>
                  <a:pt x="98" y="15"/>
                </a:lnTo>
                <a:lnTo>
                  <a:pt x="133" y="0"/>
                </a:lnTo>
                <a:lnTo>
                  <a:pt x="145" y="15"/>
                </a:lnTo>
                <a:lnTo>
                  <a:pt x="159" y="51"/>
                </a:lnTo>
                <a:lnTo>
                  <a:pt x="161" y="98"/>
                </a:lnTo>
                <a:lnTo>
                  <a:pt x="170" y="104"/>
                </a:lnTo>
                <a:lnTo>
                  <a:pt x="191" y="100"/>
                </a:lnTo>
                <a:lnTo>
                  <a:pt x="189" y="119"/>
                </a:lnTo>
                <a:lnTo>
                  <a:pt x="178" y="131"/>
                </a:lnTo>
                <a:lnTo>
                  <a:pt x="180" y="119"/>
                </a:lnTo>
                <a:lnTo>
                  <a:pt x="176" y="114"/>
                </a:lnTo>
                <a:lnTo>
                  <a:pt x="172" y="153"/>
                </a:lnTo>
                <a:lnTo>
                  <a:pt x="139" y="143"/>
                </a:lnTo>
                <a:lnTo>
                  <a:pt x="108" y="158"/>
                </a:lnTo>
                <a:lnTo>
                  <a:pt x="58" y="153"/>
                </a:lnTo>
                <a:lnTo>
                  <a:pt x="54" y="148"/>
                </a:lnTo>
                <a:lnTo>
                  <a:pt x="56" y="143"/>
                </a:lnTo>
                <a:lnTo>
                  <a:pt x="53" y="141"/>
                </a:lnTo>
                <a:lnTo>
                  <a:pt x="46" y="131"/>
                </a:lnTo>
                <a:lnTo>
                  <a:pt x="50" y="128"/>
                </a:lnTo>
                <a:lnTo>
                  <a:pt x="46" y="123"/>
                </a:lnTo>
                <a:lnTo>
                  <a:pt x="42" y="128"/>
                </a:lnTo>
                <a:lnTo>
                  <a:pt x="25" y="117"/>
                </a:lnTo>
                <a:lnTo>
                  <a:pt x="25" y="107"/>
                </a:lnTo>
                <a:lnTo>
                  <a:pt x="19" y="104"/>
                </a:lnTo>
                <a:lnTo>
                  <a:pt x="11" y="82"/>
                </a:lnTo>
                <a:lnTo>
                  <a:pt x="0" y="76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2016" name=""/>
          <p:cNvGrpSpPr/>
          <p:nvPr/>
        </p:nvGrpSpPr>
        <p:grpSpPr>
          <a:xfrm>
            <a:off x="4984920" y="2151000"/>
            <a:ext cx="303120" cy="250920"/>
            <a:chOff x="4984920" y="2151000"/>
            <a:chExt cx="303120" cy="250920"/>
          </a:xfrm>
        </p:grpSpPr>
        <p:sp>
          <p:nvSpPr>
            <p:cNvPr id="2017" name=""/>
            <p:cNvSpPr/>
            <p:nvPr/>
          </p:nvSpPr>
          <p:spPr>
            <a:xfrm>
              <a:off x="4984920" y="2151000"/>
              <a:ext cx="303120" cy="250920"/>
            </a:xfrm>
            <a:custGeom>
              <a:avLst/>
              <a:gdLst/>
              <a:ahLst/>
              <a:rect l="l" t="t" r="r" b="b"/>
              <a:pathLst>
                <a:path w="191" h="158">
                  <a:moveTo>
                    <a:pt x="0" y="76"/>
                  </a:moveTo>
                  <a:lnTo>
                    <a:pt x="19" y="68"/>
                  </a:lnTo>
                  <a:lnTo>
                    <a:pt x="35" y="22"/>
                  </a:lnTo>
                  <a:lnTo>
                    <a:pt x="53" y="10"/>
                  </a:lnTo>
                  <a:lnTo>
                    <a:pt x="89" y="10"/>
                  </a:lnTo>
                  <a:lnTo>
                    <a:pt x="98" y="15"/>
                  </a:lnTo>
                  <a:lnTo>
                    <a:pt x="133" y="0"/>
                  </a:lnTo>
                  <a:lnTo>
                    <a:pt x="145" y="15"/>
                  </a:lnTo>
                  <a:lnTo>
                    <a:pt x="159" y="51"/>
                  </a:lnTo>
                  <a:lnTo>
                    <a:pt x="161" y="98"/>
                  </a:lnTo>
                  <a:lnTo>
                    <a:pt x="170" y="104"/>
                  </a:lnTo>
                  <a:lnTo>
                    <a:pt x="191" y="100"/>
                  </a:lnTo>
                  <a:lnTo>
                    <a:pt x="189" y="119"/>
                  </a:lnTo>
                  <a:lnTo>
                    <a:pt x="178" y="131"/>
                  </a:lnTo>
                  <a:lnTo>
                    <a:pt x="180" y="119"/>
                  </a:lnTo>
                  <a:lnTo>
                    <a:pt x="176" y="114"/>
                  </a:lnTo>
                  <a:lnTo>
                    <a:pt x="172" y="153"/>
                  </a:lnTo>
                  <a:lnTo>
                    <a:pt x="139" y="143"/>
                  </a:lnTo>
                  <a:lnTo>
                    <a:pt x="108" y="158"/>
                  </a:lnTo>
                  <a:lnTo>
                    <a:pt x="58" y="153"/>
                  </a:lnTo>
                  <a:lnTo>
                    <a:pt x="54" y="148"/>
                  </a:lnTo>
                  <a:lnTo>
                    <a:pt x="56" y="143"/>
                  </a:lnTo>
                  <a:lnTo>
                    <a:pt x="53" y="141"/>
                  </a:lnTo>
                  <a:lnTo>
                    <a:pt x="46" y="131"/>
                  </a:lnTo>
                  <a:lnTo>
                    <a:pt x="50" y="128"/>
                  </a:lnTo>
                  <a:lnTo>
                    <a:pt x="46" y="123"/>
                  </a:lnTo>
                  <a:lnTo>
                    <a:pt x="42" y="128"/>
                  </a:lnTo>
                  <a:lnTo>
                    <a:pt x="25" y="117"/>
                  </a:lnTo>
                  <a:lnTo>
                    <a:pt x="25" y="107"/>
                  </a:lnTo>
                  <a:lnTo>
                    <a:pt x="19" y="104"/>
                  </a:lnTo>
                  <a:lnTo>
                    <a:pt x="11" y="82"/>
                  </a:lnTo>
                  <a:lnTo>
                    <a:pt x="0" y="76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018" name=""/>
            <p:cNvSpPr/>
            <p:nvPr/>
          </p:nvSpPr>
          <p:spPr>
            <a:xfrm>
              <a:off x="4984920" y="2151000"/>
              <a:ext cx="303120" cy="250920"/>
            </a:xfrm>
            <a:custGeom>
              <a:avLst/>
              <a:gdLst/>
              <a:ahLst/>
              <a:rect l="l" t="t" r="r" b="b"/>
              <a:pathLst>
                <a:path w="191" h="158">
                  <a:moveTo>
                    <a:pt x="0" y="76"/>
                  </a:moveTo>
                  <a:lnTo>
                    <a:pt x="19" y="68"/>
                  </a:lnTo>
                  <a:lnTo>
                    <a:pt x="35" y="22"/>
                  </a:lnTo>
                  <a:lnTo>
                    <a:pt x="53" y="10"/>
                  </a:lnTo>
                  <a:lnTo>
                    <a:pt x="89" y="10"/>
                  </a:lnTo>
                  <a:lnTo>
                    <a:pt x="98" y="15"/>
                  </a:lnTo>
                  <a:lnTo>
                    <a:pt x="133" y="0"/>
                  </a:lnTo>
                  <a:lnTo>
                    <a:pt x="145" y="15"/>
                  </a:lnTo>
                  <a:lnTo>
                    <a:pt x="159" y="51"/>
                  </a:lnTo>
                  <a:lnTo>
                    <a:pt x="161" y="98"/>
                  </a:lnTo>
                  <a:lnTo>
                    <a:pt x="170" y="104"/>
                  </a:lnTo>
                  <a:lnTo>
                    <a:pt x="191" y="100"/>
                  </a:lnTo>
                  <a:lnTo>
                    <a:pt x="189" y="119"/>
                  </a:lnTo>
                  <a:lnTo>
                    <a:pt x="178" y="131"/>
                  </a:lnTo>
                  <a:lnTo>
                    <a:pt x="180" y="119"/>
                  </a:lnTo>
                  <a:lnTo>
                    <a:pt x="176" y="114"/>
                  </a:lnTo>
                  <a:lnTo>
                    <a:pt x="172" y="153"/>
                  </a:lnTo>
                  <a:lnTo>
                    <a:pt x="139" y="143"/>
                  </a:lnTo>
                  <a:lnTo>
                    <a:pt x="108" y="158"/>
                  </a:lnTo>
                  <a:lnTo>
                    <a:pt x="58" y="153"/>
                  </a:lnTo>
                  <a:lnTo>
                    <a:pt x="54" y="148"/>
                  </a:lnTo>
                  <a:lnTo>
                    <a:pt x="56" y="143"/>
                  </a:lnTo>
                  <a:lnTo>
                    <a:pt x="53" y="141"/>
                  </a:lnTo>
                  <a:lnTo>
                    <a:pt x="46" y="131"/>
                  </a:lnTo>
                  <a:lnTo>
                    <a:pt x="50" y="128"/>
                  </a:lnTo>
                  <a:lnTo>
                    <a:pt x="46" y="123"/>
                  </a:lnTo>
                  <a:lnTo>
                    <a:pt x="42" y="128"/>
                  </a:lnTo>
                  <a:lnTo>
                    <a:pt x="25" y="117"/>
                  </a:lnTo>
                  <a:lnTo>
                    <a:pt x="25" y="107"/>
                  </a:lnTo>
                  <a:lnTo>
                    <a:pt x="19" y="104"/>
                  </a:lnTo>
                  <a:lnTo>
                    <a:pt x="11" y="82"/>
                  </a:lnTo>
                  <a:lnTo>
                    <a:pt x="0" y="76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2019" name=""/>
          <p:cNvSpPr/>
          <p:nvPr/>
        </p:nvSpPr>
        <p:spPr>
          <a:xfrm>
            <a:off x="4764240" y="2228760"/>
            <a:ext cx="96840" cy="68400"/>
          </a:xfrm>
          <a:custGeom>
            <a:avLst/>
            <a:gdLst/>
            <a:ahLst/>
            <a:rect l="l" t="t" r="r" b="b"/>
            <a:pathLst>
              <a:path w="61" h="43">
                <a:moveTo>
                  <a:pt x="61" y="5"/>
                </a:moveTo>
                <a:lnTo>
                  <a:pt x="59" y="13"/>
                </a:lnTo>
                <a:lnTo>
                  <a:pt x="42" y="19"/>
                </a:lnTo>
                <a:lnTo>
                  <a:pt x="38" y="40"/>
                </a:lnTo>
                <a:lnTo>
                  <a:pt x="21" y="38"/>
                </a:lnTo>
                <a:lnTo>
                  <a:pt x="11" y="43"/>
                </a:lnTo>
                <a:lnTo>
                  <a:pt x="7" y="33"/>
                </a:lnTo>
                <a:lnTo>
                  <a:pt x="2" y="21"/>
                </a:lnTo>
                <a:lnTo>
                  <a:pt x="0" y="21"/>
                </a:lnTo>
                <a:lnTo>
                  <a:pt x="4" y="14"/>
                </a:lnTo>
                <a:lnTo>
                  <a:pt x="23" y="14"/>
                </a:lnTo>
                <a:lnTo>
                  <a:pt x="54" y="0"/>
                </a:lnTo>
                <a:lnTo>
                  <a:pt x="61" y="5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21600" bIns="216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2020" name=""/>
          <p:cNvGrpSpPr/>
          <p:nvPr/>
        </p:nvGrpSpPr>
        <p:grpSpPr>
          <a:xfrm>
            <a:off x="4764240" y="2228760"/>
            <a:ext cx="96840" cy="68400"/>
            <a:chOff x="4764240" y="2228760"/>
            <a:chExt cx="96840" cy="68400"/>
          </a:xfrm>
        </p:grpSpPr>
        <p:sp>
          <p:nvSpPr>
            <p:cNvPr id="2021" name=""/>
            <p:cNvSpPr/>
            <p:nvPr/>
          </p:nvSpPr>
          <p:spPr>
            <a:xfrm>
              <a:off x="4764240" y="2228760"/>
              <a:ext cx="96840" cy="68400"/>
            </a:xfrm>
            <a:custGeom>
              <a:avLst/>
              <a:gdLst/>
              <a:ahLst/>
              <a:rect l="l" t="t" r="r" b="b"/>
              <a:pathLst>
                <a:path w="61" h="43">
                  <a:moveTo>
                    <a:pt x="61" y="5"/>
                  </a:moveTo>
                  <a:lnTo>
                    <a:pt x="59" y="13"/>
                  </a:lnTo>
                  <a:lnTo>
                    <a:pt x="42" y="19"/>
                  </a:lnTo>
                  <a:lnTo>
                    <a:pt x="38" y="40"/>
                  </a:lnTo>
                  <a:lnTo>
                    <a:pt x="21" y="38"/>
                  </a:lnTo>
                  <a:lnTo>
                    <a:pt x="11" y="43"/>
                  </a:lnTo>
                  <a:lnTo>
                    <a:pt x="7" y="33"/>
                  </a:lnTo>
                  <a:lnTo>
                    <a:pt x="2" y="21"/>
                  </a:lnTo>
                  <a:lnTo>
                    <a:pt x="0" y="21"/>
                  </a:lnTo>
                  <a:lnTo>
                    <a:pt x="4" y="14"/>
                  </a:lnTo>
                  <a:lnTo>
                    <a:pt x="23" y="14"/>
                  </a:lnTo>
                  <a:lnTo>
                    <a:pt x="54" y="0"/>
                  </a:lnTo>
                  <a:lnTo>
                    <a:pt x="61" y="5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21600" bIns="216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022" name=""/>
            <p:cNvSpPr/>
            <p:nvPr/>
          </p:nvSpPr>
          <p:spPr>
            <a:xfrm>
              <a:off x="4764240" y="2228760"/>
              <a:ext cx="96840" cy="68400"/>
            </a:xfrm>
            <a:custGeom>
              <a:avLst/>
              <a:gdLst/>
              <a:ahLst/>
              <a:rect l="l" t="t" r="r" b="b"/>
              <a:pathLst>
                <a:path w="61" h="43">
                  <a:moveTo>
                    <a:pt x="61" y="5"/>
                  </a:moveTo>
                  <a:lnTo>
                    <a:pt x="59" y="13"/>
                  </a:lnTo>
                  <a:lnTo>
                    <a:pt x="42" y="19"/>
                  </a:lnTo>
                  <a:lnTo>
                    <a:pt x="38" y="40"/>
                  </a:lnTo>
                  <a:lnTo>
                    <a:pt x="21" y="38"/>
                  </a:lnTo>
                  <a:lnTo>
                    <a:pt x="11" y="43"/>
                  </a:lnTo>
                  <a:lnTo>
                    <a:pt x="7" y="33"/>
                  </a:lnTo>
                  <a:lnTo>
                    <a:pt x="2" y="21"/>
                  </a:lnTo>
                  <a:lnTo>
                    <a:pt x="0" y="21"/>
                  </a:lnTo>
                  <a:lnTo>
                    <a:pt x="4" y="14"/>
                  </a:lnTo>
                  <a:lnTo>
                    <a:pt x="23" y="14"/>
                  </a:lnTo>
                  <a:lnTo>
                    <a:pt x="54" y="0"/>
                  </a:lnTo>
                  <a:lnTo>
                    <a:pt x="61" y="5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21600" bIns="216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2023" name=""/>
          <p:cNvSpPr/>
          <p:nvPr/>
        </p:nvSpPr>
        <p:spPr>
          <a:xfrm>
            <a:off x="4772160" y="2236680"/>
            <a:ext cx="188640" cy="217440"/>
          </a:xfrm>
          <a:custGeom>
            <a:avLst/>
            <a:gdLst/>
            <a:ahLst/>
            <a:rect l="l" t="t" r="r" b="b"/>
            <a:pathLst>
              <a:path w="119" h="137">
                <a:moveTo>
                  <a:pt x="72" y="109"/>
                </a:moveTo>
                <a:lnTo>
                  <a:pt x="97" y="132"/>
                </a:lnTo>
                <a:lnTo>
                  <a:pt x="95" y="137"/>
                </a:lnTo>
                <a:lnTo>
                  <a:pt x="86" y="129"/>
                </a:lnTo>
                <a:lnTo>
                  <a:pt x="70" y="123"/>
                </a:lnTo>
                <a:lnTo>
                  <a:pt x="81" y="123"/>
                </a:lnTo>
                <a:lnTo>
                  <a:pt x="66" y="110"/>
                </a:lnTo>
                <a:lnTo>
                  <a:pt x="49" y="109"/>
                </a:lnTo>
                <a:lnTo>
                  <a:pt x="31" y="87"/>
                </a:lnTo>
                <a:lnTo>
                  <a:pt x="37" y="82"/>
                </a:lnTo>
                <a:lnTo>
                  <a:pt x="29" y="74"/>
                </a:lnTo>
                <a:lnTo>
                  <a:pt x="25" y="58"/>
                </a:lnTo>
                <a:lnTo>
                  <a:pt x="19" y="50"/>
                </a:lnTo>
                <a:lnTo>
                  <a:pt x="14" y="49"/>
                </a:lnTo>
                <a:lnTo>
                  <a:pt x="9" y="65"/>
                </a:lnTo>
                <a:lnTo>
                  <a:pt x="4" y="63"/>
                </a:lnTo>
                <a:lnTo>
                  <a:pt x="0" y="52"/>
                </a:lnTo>
                <a:lnTo>
                  <a:pt x="0" y="41"/>
                </a:lnTo>
                <a:lnTo>
                  <a:pt x="7" y="38"/>
                </a:lnTo>
                <a:lnTo>
                  <a:pt x="16" y="33"/>
                </a:lnTo>
                <a:lnTo>
                  <a:pt x="33" y="36"/>
                </a:lnTo>
                <a:lnTo>
                  <a:pt x="37" y="14"/>
                </a:lnTo>
                <a:lnTo>
                  <a:pt x="53" y="8"/>
                </a:lnTo>
                <a:lnTo>
                  <a:pt x="56" y="0"/>
                </a:lnTo>
                <a:lnTo>
                  <a:pt x="86" y="33"/>
                </a:lnTo>
                <a:lnTo>
                  <a:pt x="103" y="27"/>
                </a:lnTo>
                <a:lnTo>
                  <a:pt x="107" y="44"/>
                </a:lnTo>
                <a:lnTo>
                  <a:pt x="119" y="52"/>
                </a:lnTo>
                <a:lnTo>
                  <a:pt x="114" y="52"/>
                </a:lnTo>
                <a:lnTo>
                  <a:pt x="111" y="60"/>
                </a:lnTo>
                <a:lnTo>
                  <a:pt x="107" y="63"/>
                </a:lnTo>
                <a:lnTo>
                  <a:pt x="100" y="52"/>
                </a:lnTo>
                <a:lnTo>
                  <a:pt x="66" y="44"/>
                </a:lnTo>
                <a:lnTo>
                  <a:pt x="53" y="52"/>
                </a:lnTo>
                <a:lnTo>
                  <a:pt x="47" y="44"/>
                </a:lnTo>
                <a:lnTo>
                  <a:pt x="41" y="58"/>
                </a:lnTo>
                <a:lnTo>
                  <a:pt x="47" y="65"/>
                </a:lnTo>
                <a:lnTo>
                  <a:pt x="72" y="109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2024" name=""/>
          <p:cNvGrpSpPr/>
          <p:nvPr/>
        </p:nvGrpSpPr>
        <p:grpSpPr>
          <a:xfrm>
            <a:off x="4772160" y="2236680"/>
            <a:ext cx="188640" cy="217440"/>
            <a:chOff x="4772160" y="2236680"/>
            <a:chExt cx="188640" cy="217440"/>
          </a:xfrm>
        </p:grpSpPr>
        <p:sp>
          <p:nvSpPr>
            <p:cNvPr id="2025" name=""/>
            <p:cNvSpPr/>
            <p:nvPr/>
          </p:nvSpPr>
          <p:spPr>
            <a:xfrm>
              <a:off x="4772160" y="2236680"/>
              <a:ext cx="188640" cy="217440"/>
            </a:xfrm>
            <a:custGeom>
              <a:avLst/>
              <a:gdLst/>
              <a:ahLst/>
              <a:rect l="l" t="t" r="r" b="b"/>
              <a:pathLst>
                <a:path w="119" h="137">
                  <a:moveTo>
                    <a:pt x="72" y="109"/>
                  </a:moveTo>
                  <a:lnTo>
                    <a:pt x="97" y="132"/>
                  </a:lnTo>
                  <a:lnTo>
                    <a:pt x="95" y="137"/>
                  </a:lnTo>
                  <a:lnTo>
                    <a:pt x="86" y="129"/>
                  </a:lnTo>
                  <a:lnTo>
                    <a:pt x="70" y="123"/>
                  </a:lnTo>
                  <a:lnTo>
                    <a:pt x="81" y="123"/>
                  </a:lnTo>
                  <a:lnTo>
                    <a:pt x="66" y="110"/>
                  </a:lnTo>
                  <a:lnTo>
                    <a:pt x="49" y="109"/>
                  </a:lnTo>
                  <a:lnTo>
                    <a:pt x="31" y="87"/>
                  </a:lnTo>
                  <a:lnTo>
                    <a:pt x="37" y="82"/>
                  </a:lnTo>
                  <a:lnTo>
                    <a:pt x="29" y="74"/>
                  </a:lnTo>
                  <a:lnTo>
                    <a:pt x="25" y="58"/>
                  </a:lnTo>
                  <a:lnTo>
                    <a:pt x="19" y="50"/>
                  </a:lnTo>
                  <a:lnTo>
                    <a:pt x="14" y="49"/>
                  </a:lnTo>
                  <a:lnTo>
                    <a:pt x="9" y="65"/>
                  </a:lnTo>
                  <a:lnTo>
                    <a:pt x="4" y="63"/>
                  </a:lnTo>
                  <a:lnTo>
                    <a:pt x="0" y="52"/>
                  </a:lnTo>
                  <a:lnTo>
                    <a:pt x="0" y="41"/>
                  </a:lnTo>
                  <a:lnTo>
                    <a:pt x="7" y="38"/>
                  </a:lnTo>
                  <a:lnTo>
                    <a:pt x="16" y="33"/>
                  </a:lnTo>
                  <a:lnTo>
                    <a:pt x="33" y="36"/>
                  </a:lnTo>
                  <a:lnTo>
                    <a:pt x="37" y="14"/>
                  </a:lnTo>
                  <a:lnTo>
                    <a:pt x="53" y="8"/>
                  </a:lnTo>
                  <a:lnTo>
                    <a:pt x="56" y="0"/>
                  </a:lnTo>
                  <a:lnTo>
                    <a:pt x="86" y="33"/>
                  </a:lnTo>
                  <a:lnTo>
                    <a:pt x="103" y="27"/>
                  </a:lnTo>
                  <a:lnTo>
                    <a:pt x="107" y="44"/>
                  </a:lnTo>
                  <a:lnTo>
                    <a:pt x="119" y="52"/>
                  </a:lnTo>
                  <a:lnTo>
                    <a:pt x="114" y="52"/>
                  </a:lnTo>
                  <a:lnTo>
                    <a:pt x="111" y="60"/>
                  </a:lnTo>
                  <a:lnTo>
                    <a:pt x="107" y="63"/>
                  </a:lnTo>
                  <a:lnTo>
                    <a:pt x="100" y="52"/>
                  </a:lnTo>
                  <a:lnTo>
                    <a:pt x="66" y="44"/>
                  </a:lnTo>
                  <a:lnTo>
                    <a:pt x="53" y="52"/>
                  </a:lnTo>
                  <a:lnTo>
                    <a:pt x="47" y="44"/>
                  </a:lnTo>
                  <a:lnTo>
                    <a:pt x="41" y="58"/>
                  </a:lnTo>
                  <a:lnTo>
                    <a:pt x="47" y="65"/>
                  </a:lnTo>
                  <a:lnTo>
                    <a:pt x="72" y="109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026" name=""/>
            <p:cNvSpPr/>
            <p:nvPr/>
          </p:nvSpPr>
          <p:spPr>
            <a:xfrm>
              <a:off x="4772160" y="2236680"/>
              <a:ext cx="188640" cy="217440"/>
            </a:xfrm>
            <a:custGeom>
              <a:avLst/>
              <a:gdLst/>
              <a:ahLst/>
              <a:rect l="l" t="t" r="r" b="b"/>
              <a:pathLst>
                <a:path w="119" h="137">
                  <a:moveTo>
                    <a:pt x="72" y="109"/>
                  </a:moveTo>
                  <a:lnTo>
                    <a:pt x="97" y="132"/>
                  </a:lnTo>
                  <a:lnTo>
                    <a:pt x="95" y="137"/>
                  </a:lnTo>
                  <a:lnTo>
                    <a:pt x="86" y="129"/>
                  </a:lnTo>
                  <a:lnTo>
                    <a:pt x="70" y="123"/>
                  </a:lnTo>
                  <a:lnTo>
                    <a:pt x="81" y="123"/>
                  </a:lnTo>
                  <a:lnTo>
                    <a:pt x="66" y="110"/>
                  </a:lnTo>
                  <a:lnTo>
                    <a:pt x="49" y="109"/>
                  </a:lnTo>
                  <a:lnTo>
                    <a:pt x="31" y="87"/>
                  </a:lnTo>
                  <a:lnTo>
                    <a:pt x="37" y="82"/>
                  </a:lnTo>
                  <a:lnTo>
                    <a:pt x="29" y="74"/>
                  </a:lnTo>
                  <a:lnTo>
                    <a:pt x="25" y="58"/>
                  </a:lnTo>
                  <a:lnTo>
                    <a:pt x="19" y="50"/>
                  </a:lnTo>
                  <a:lnTo>
                    <a:pt x="14" y="49"/>
                  </a:lnTo>
                  <a:lnTo>
                    <a:pt x="9" y="65"/>
                  </a:lnTo>
                  <a:lnTo>
                    <a:pt x="4" y="63"/>
                  </a:lnTo>
                  <a:lnTo>
                    <a:pt x="0" y="52"/>
                  </a:lnTo>
                  <a:lnTo>
                    <a:pt x="0" y="41"/>
                  </a:lnTo>
                  <a:lnTo>
                    <a:pt x="7" y="38"/>
                  </a:lnTo>
                  <a:lnTo>
                    <a:pt x="16" y="33"/>
                  </a:lnTo>
                  <a:lnTo>
                    <a:pt x="33" y="36"/>
                  </a:lnTo>
                  <a:lnTo>
                    <a:pt x="37" y="14"/>
                  </a:lnTo>
                  <a:lnTo>
                    <a:pt x="53" y="8"/>
                  </a:lnTo>
                  <a:lnTo>
                    <a:pt x="56" y="0"/>
                  </a:lnTo>
                  <a:lnTo>
                    <a:pt x="86" y="33"/>
                  </a:lnTo>
                  <a:lnTo>
                    <a:pt x="103" y="27"/>
                  </a:lnTo>
                  <a:lnTo>
                    <a:pt x="107" y="44"/>
                  </a:lnTo>
                  <a:lnTo>
                    <a:pt x="119" y="52"/>
                  </a:lnTo>
                  <a:lnTo>
                    <a:pt x="114" y="52"/>
                  </a:lnTo>
                  <a:lnTo>
                    <a:pt x="111" y="60"/>
                  </a:lnTo>
                  <a:lnTo>
                    <a:pt x="107" y="63"/>
                  </a:lnTo>
                  <a:lnTo>
                    <a:pt x="100" y="52"/>
                  </a:lnTo>
                  <a:lnTo>
                    <a:pt x="66" y="44"/>
                  </a:lnTo>
                  <a:lnTo>
                    <a:pt x="53" y="52"/>
                  </a:lnTo>
                  <a:lnTo>
                    <a:pt x="47" y="44"/>
                  </a:lnTo>
                  <a:lnTo>
                    <a:pt x="41" y="58"/>
                  </a:lnTo>
                  <a:lnTo>
                    <a:pt x="47" y="65"/>
                  </a:lnTo>
                  <a:lnTo>
                    <a:pt x="72" y="109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2027" name=""/>
          <p:cNvSpPr/>
          <p:nvPr/>
        </p:nvSpPr>
        <p:spPr>
          <a:xfrm>
            <a:off x="4838760" y="2306520"/>
            <a:ext cx="127080" cy="139680"/>
          </a:xfrm>
          <a:custGeom>
            <a:avLst/>
            <a:gdLst/>
            <a:ahLst/>
            <a:rect l="l" t="t" r="r" b="b"/>
            <a:pathLst>
              <a:path w="80" h="88">
                <a:moveTo>
                  <a:pt x="31" y="65"/>
                </a:moveTo>
                <a:lnTo>
                  <a:pt x="5" y="22"/>
                </a:lnTo>
                <a:lnTo>
                  <a:pt x="0" y="14"/>
                </a:lnTo>
                <a:lnTo>
                  <a:pt x="5" y="0"/>
                </a:lnTo>
                <a:lnTo>
                  <a:pt x="12" y="9"/>
                </a:lnTo>
                <a:lnTo>
                  <a:pt x="24" y="0"/>
                </a:lnTo>
                <a:lnTo>
                  <a:pt x="59" y="9"/>
                </a:lnTo>
                <a:lnTo>
                  <a:pt x="66" y="19"/>
                </a:lnTo>
                <a:lnTo>
                  <a:pt x="70" y="17"/>
                </a:lnTo>
                <a:lnTo>
                  <a:pt x="76" y="19"/>
                </a:lnTo>
                <a:lnTo>
                  <a:pt x="70" y="36"/>
                </a:lnTo>
                <a:lnTo>
                  <a:pt x="80" y="43"/>
                </a:lnTo>
                <a:lnTo>
                  <a:pt x="78" y="45"/>
                </a:lnTo>
                <a:lnTo>
                  <a:pt x="75" y="47"/>
                </a:lnTo>
                <a:lnTo>
                  <a:pt x="76" y="57"/>
                </a:lnTo>
                <a:lnTo>
                  <a:pt x="72" y="60"/>
                </a:lnTo>
                <a:lnTo>
                  <a:pt x="66" y="60"/>
                </a:lnTo>
                <a:lnTo>
                  <a:pt x="68" y="66"/>
                </a:lnTo>
                <a:lnTo>
                  <a:pt x="59" y="60"/>
                </a:lnTo>
                <a:lnTo>
                  <a:pt x="58" y="65"/>
                </a:lnTo>
                <a:lnTo>
                  <a:pt x="61" y="74"/>
                </a:lnTo>
                <a:lnTo>
                  <a:pt x="56" y="79"/>
                </a:lnTo>
                <a:lnTo>
                  <a:pt x="56" y="88"/>
                </a:lnTo>
                <a:lnTo>
                  <a:pt x="31" y="65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2028" name=""/>
          <p:cNvGrpSpPr/>
          <p:nvPr/>
        </p:nvGrpSpPr>
        <p:grpSpPr>
          <a:xfrm>
            <a:off x="4838760" y="2306520"/>
            <a:ext cx="127080" cy="139680"/>
            <a:chOff x="4838760" y="2306520"/>
            <a:chExt cx="127080" cy="139680"/>
          </a:xfrm>
        </p:grpSpPr>
        <p:sp>
          <p:nvSpPr>
            <p:cNvPr id="2029" name=""/>
            <p:cNvSpPr/>
            <p:nvPr/>
          </p:nvSpPr>
          <p:spPr>
            <a:xfrm>
              <a:off x="4838760" y="2306520"/>
              <a:ext cx="127080" cy="139680"/>
            </a:xfrm>
            <a:custGeom>
              <a:avLst/>
              <a:gdLst/>
              <a:ahLst/>
              <a:rect l="l" t="t" r="r" b="b"/>
              <a:pathLst>
                <a:path w="80" h="88">
                  <a:moveTo>
                    <a:pt x="31" y="65"/>
                  </a:moveTo>
                  <a:lnTo>
                    <a:pt x="5" y="22"/>
                  </a:lnTo>
                  <a:lnTo>
                    <a:pt x="0" y="14"/>
                  </a:lnTo>
                  <a:lnTo>
                    <a:pt x="5" y="0"/>
                  </a:lnTo>
                  <a:lnTo>
                    <a:pt x="12" y="9"/>
                  </a:lnTo>
                  <a:lnTo>
                    <a:pt x="24" y="0"/>
                  </a:lnTo>
                  <a:lnTo>
                    <a:pt x="59" y="9"/>
                  </a:lnTo>
                  <a:lnTo>
                    <a:pt x="66" y="19"/>
                  </a:lnTo>
                  <a:lnTo>
                    <a:pt x="70" y="17"/>
                  </a:lnTo>
                  <a:lnTo>
                    <a:pt x="76" y="19"/>
                  </a:lnTo>
                  <a:lnTo>
                    <a:pt x="70" y="36"/>
                  </a:lnTo>
                  <a:lnTo>
                    <a:pt x="80" y="43"/>
                  </a:lnTo>
                  <a:lnTo>
                    <a:pt x="78" y="45"/>
                  </a:lnTo>
                  <a:lnTo>
                    <a:pt x="75" y="47"/>
                  </a:lnTo>
                  <a:lnTo>
                    <a:pt x="76" y="57"/>
                  </a:lnTo>
                  <a:lnTo>
                    <a:pt x="72" y="60"/>
                  </a:lnTo>
                  <a:lnTo>
                    <a:pt x="66" y="60"/>
                  </a:lnTo>
                  <a:lnTo>
                    <a:pt x="68" y="66"/>
                  </a:lnTo>
                  <a:lnTo>
                    <a:pt x="59" y="60"/>
                  </a:lnTo>
                  <a:lnTo>
                    <a:pt x="58" y="65"/>
                  </a:lnTo>
                  <a:lnTo>
                    <a:pt x="61" y="74"/>
                  </a:lnTo>
                  <a:lnTo>
                    <a:pt x="56" y="79"/>
                  </a:lnTo>
                  <a:lnTo>
                    <a:pt x="56" y="88"/>
                  </a:lnTo>
                  <a:lnTo>
                    <a:pt x="31" y="65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030" name=""/>
            <p:cNvSpPr/>
            <p:nvPr/>
          </p:nvSpPr>
          <p:spPr>
            <a:xfrm>
              <a:off x="4838760" y="2306520"/>
              <a:ext cx="127080" cy="139680"/>
            </a:xfrm>
            <a:custGeom>
              <a:avLst/>
              <a:gdLst/>
              <a:ahLst/>
              <a:rect l="l" t="t" r="r" b="b"/>
              <a:pathLst>
                <a:path w="80" h="88">
                  <a:moveTo>
                    <a:pt x="31" y="65"/>
                  </a:moveTo>
                  <a:lnTo>
                    <a:pt x="5" y="22"/>
                  </a:lnTo>
                  <a:lnTo>
                    <a:pt x="0" y="14"/>
                  </a:lnTo>
                  <a:lnTo>
                    <a:pt x="5" y="0"/>
                  </a:lnTo>
                  <a:lnTo>
                    <a:pt x="12" y="9"/>
                  </a:lnTo>
                  <a:lnTo>
                    <a:pt x="24" y="0"/>
                  </a:lnTo>
                  <a:lnTo>
                    <a:pt x="59" y="9"/>
                  </a:lnTo>
                  <a:lnTo>
                    <a:pt x="66" y="19"/>
                  </a:lnTo>
                  <a:lnTo>
                    <a:pt x="70" y="17"/>
                  </a:lnTo>
                  <a:lnTo>
                    <a:pt x="76" y="19"/>
                  </a:lnTo>
                  <a:lnTo>
                    <a:pt x="70" y="36"/>
                  </a:lnTo>
                  <a:lnTo>
                    <a:pt x="80" y="43"/>
                  </a:lnTo>
                  <a:lnTo>
                    <a:pt x="78" y="45"/>
                  </a:lnTo>
                  <a:lnTo>
                    <a:pt x="75" y="47"/>
                  </a:lnTo>
                  <a:lnTo>
                    <a:pt x="76" y="57"/>
                  </a:lnTo>
                  <a:lnTo>
                    <a:pt x="72" y="60"/>
                  </a:lnTo>
                  <a:lnTo>
                    <a:pt x="66" y="60"/>
                  </a:lnTo>
                  <a:lnTo>
                    <a:pt x="68" y="66"/>
                  </a:lnTo>
                  <a:lnTo>
                    <a:pt x="59" y="60"/>
                  </a:lnTo>
                  <a:lnTo>
                    <a:pt x="58" y="65"/>
                  </a:lnTo>
                  <a:lnTo>
                    <a:pt x="61" y="74"/>
                  </a:lnTo>
                  <a:lnTo>
                    <a:pt x="56" y="79"/>
                  </a:lnTo>
                  <a:lnTo>
                    <a:pt x="56" y="88"/>
                  </a:lnTo>
                  <a:lnTo>
                    <a:pt x="31" y="65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2031" name=""/>
          <p:cNvSpPr/>
          <p:nvPr/>
        </p:nvSpPr>
        <p:spPr>
          <a:xfrm>
            <a:off x="4935600" y="2266920"/>
            <a:ext cx="135000" cy="209520"/>
          </a:xfrm>
          <a:custGeom>
            <a:avLst/>
            <a:gdLst/>
            <a:ahLst/>
            <a:rect l="l" t="t" r="r" b="b"/>
            <a:pathLst>
              <a:path w="85" h="132">
                <a:moveTo>
                  <a:pt x="9" y="41"/>
                </a:moveTo>
                <a:lnTo>
                  <a:pt x="11" y="33"/>
                </a:lnTo>
                <a:lnTo>
                  <a:pt x="17" y="33"/>
                </a:lnTo>
                <a:lnTo>
                  <a:pt x="4" y="24"/>
                </a:lnTo>
                <a:lnTo>
                  <a:pt x="0" y="8"/>
                </a:lnTo>
                <a:lnTo>
                  <a:pt x="19" y="0"/>
                </a:lnTo>
                <a:lnTo>
                  <a:pt x="31" y="3"/>
                </a:lnTo>
                <a:lnTo>
                  <a:pt x="42" y="9"/>
                </a:lnTo>
                <a:lnTo>
                  <a:pt x="50" y="31"/>
                </a:lnTo>
                <a:lnTo>
                  <a:pt x="56" y="33"/>
                </a:lnTo>
                <a:lnTo>
                  <a:pt x="56" y="44"/>
                </a:lnTo>
                <a:lnTo>
                  <a:pt x="73" y="55"/>
                </a:lnTo>
                <a:lnTo>
                  <a:pt x="77" y="50"/>
                </a:lnTo>
                <a:lnTo>
                  <a:pt x="82" y="55"/>
                </a:lnTo>
                <a:lnTo>
                  <a:pt x="77" y="58"/>
                </a:lnTo>
                <a:lnTo>
                  <a:pt x="84" y="68"/>
                </a:lnTo>
                <a:lnTo>
                  <a:pt x="77" y="69"/>
                </a:lnTo>
                <a:lnTo>
                  <a:pt x="75" y="79"/>
                </a:lnTo>
                <a:lnTo>
                  <a:pt x="77" y="90"/>
                </a:lnTo>
                <a:lnTo>
                  <a:pt x="85" y="104"/>
                </a:lnTo>
                <a:lnTo>
                  <a:pt x="77" y="118"/>
                </a:lnTo>
                <a:lnTo>
                  <a:pt x="77" y="123"/>
                </a:lnTo>
                <a:lnTo>
                  <a:pt x="56" y="123"/>
                </a:lnTo>
                <a:lnTo>
                  <a:pt x="40" y="132"/>
                </a:lnTo>
                <a:lnTo>
                  <a:pt x="30" y="120"/>
                </a:lnTo>
                <a:lnTo>
                  <a:pt x="23" y="118"/>
                </a:lnTo>
                <a:lnTo>
                  <a:pt x="23" y="109"/>
                </a:lnTo>
                <a:lnTo>
                  <a:pt x="30" y="113"/>
                </a:lnTo>
                <a:lnTo>
                  <a:pt x="31" y="106"/>
                </a:lnTo>
                <a:lnTo>
                  <a:pt x="11" y="90"/>
                </a:lnTo>
                <a:lnTo>
                  <a:pt x="11" y="85"/>
                </a:lnTo>
                <a:lnTo>
                  <a:pt x="14" y="82"/>
                </a:lnTo>
                <a:lnTo>
                  <a:pt x="13" y="72"/>
                </a:lnTo>
                <a:lnTo>
                  <a:pt x="17" y="69"/>
                </a:lnTo>
                <a:lnTo>
                  <a:pt x="19" y="68"/>
                </a:lnTo>
                <a:lnTo>
                  <a:pt x="9" y="60"/>
                </a:lnTo>
                <a:lnTo>
                  <a:pt x="14" y="44"/>
                </a:lnTo>
                <a:lnTo>
                  <a:pt x="9" y="41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2032" name=""/>
          <p:cNvGrpSpPr/>
          <p:nvPr/>
        </p:nvGrpSpPr>
        <p:grpSpPr>
          <a:xfrm>
            <a:off x="4935600" y="2266920"/>
            <a:ext cx="135000" cy="209520"/>
            <a:chOff x="4935600" y="2266920"/>
            <a:chExt cx="135000" cy="209520"/>
          </a:xfrm>
        </p:grpSpPr>
        <p:sp>
          <p:nvSpPr>
            <p:cNvPr id="2033" name=""/>
            <p:cNvSpPr/>
            <p:nvPr/>
          </p:nvSpPr>
          <p:spPr>
            <a:xfrm>
              <a:off x="4935600" y="2266920"/>
              <a:ext cx="135000" cy="209520"/>
            </a:xfrm>
            <a:custGeom>
              <a:avLst/>
              <a:gdLst/>
              <a:ahLst/>
              <a:rect l="l" t="t" r="r" b="b"/>
              <a:pathLst>
                <a:path w="85" h="132">
                  <a:moveTo>
                    <a:pt x="9" y="41"/>
                  </a:moveTo>
                  <a:lnTo>
                    <a:pt x="11" y="33"/>
                  </a:lnTo>
                  <a:lnTo>
                    <a:pt x="17" y="33"/>
                  </a:lnTo>
                  <a:lnTo>
                    <a:pt x="4" y="24"/>
                  </a:lnTo>
                  <a:lnTo>
                    <a:pt x="0" y="8"/>
                  </a:lnTo>
                  <a:lnTo>
                    <a:pt x="19" y="0"/>
                  </a:lnTo>
                  <a:lnTo>
                    <a:pt x="31" y="3"/>
                  </a:lnTo>
                  <a:lnTo>
                    <a:pt x="42" y="9"/>
                  </a:lnTo>
                  <a:lnTo>
                    <a:pt x="50" y="31"/>
                  </a:lnTo>
                  <a:lnTo>
                    <a:pt x="56" y="33"/>
                  </a:lnTo>
                  <a:lnTo>
                    <a:pt x="56" y="44"/>
                  </a:lnTo>
                  <a:lnTo>
                    <a:pt x="73" y="55"/>
                  </a:lnTo>
                  <a:lnTo>
                    <a:pt x="77" y="50"/>
                  </a:lnTo>
                  <a:lnTo>
                    <a:pt x="82" y="55"/>
                  </a:lnTo>
                  <a:lnTo>
                    <a:pt x="77" y="58"/>
                  </a:lnTo>
                  <a:lnTo>
                    <a:pt x="84" y="68"/>
                  </a:lnTo>
                  <a:lnTo>
                    <a:pt x="77" y="69"/>
                  </a:lnTo>
                  <a:lnTo>
                    <a:pt x="75" y="79"/>
                  </a:lnTo>
                  <a:lnTo>
                    <a:pt x="77" y="90"/>
                  </a:lnTo>
                  <a:lnTo>
                    <a:pt x="85" y="104"/>
                  </a:lnTo>
                  <a:lnTo>
                    <a:pt x="77" y="118"/>
                  </a:lnTo>
                  <a:lnTo>
                    <a:pt x="77" y="123"/>
                  </a:lnTo>
                  <a:lnTo>
                    <a:pt x="56" y="123"/>
                  </a:lnTo>
                  <a:lnTo>
                    <a:pt x="40" y="132"/>
                  </a:lnTo>
                  <a:lnTo>
                    <a:pt x="30" y="120"/>
                  </a:lnTo>
                  <a:lnTo>
                    <a:pt x="23" y="118"/>
                  </a:lnTo>
                  <a:lnTo>
                    <a:pt x="23" y="109"/>
                  </a:lnTo>
                  <a:lnTo>
                    <a:pt x="30" y="113"/>
                  </a:lnTo>
                  <a:lnTo>
                    <a:pt x="31" y="106"/>
                  </a:lnTo>
                  <a:lnTo>
                    <a:pt x="11" y="90"/>
                  </a:lnTo>
                  <a:lnTo>
                    <a:pt x="11" y="85"/>
                  </a:lnTo>
                  <a:lnTo>
                    <a:pt x="14" y="82"/>
                  </a:lnTo>
                  <a:lnTo>
                    <a:pt x="13" y="72"/>
                  </a:lnTo>
                  <a:lnTo>
                    <a:pt x="17" y="69"/>
                  </a:lnTo>
                  <a:lnTo>
                    <a:pt x="19" y="68"/>
                  </a:lnTo>
                  <a:lnTo>
                    <a:pt x="9" y="60"/>
                  </a:lnTo>
                  <a:lnTo>
                    <a:pt x="14" y="44"/>
                  </a:lnTo>
                  <a:lnTo>
                    <a:pt x="9" y="41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034" name=""/>
            <p:cNvSpPr/>
            <p:nvPr/>
          </p:nvSpPr>
          <p:spPr>
            <a:xfrm>
              <a:off x="4935600" y="2266920"/>
              <a:ext cx="135000" cy="209520"/>
            </a:xfrm>
            <a:custGeom>
              <a:avLst/>
              <a:gdLst/>
              <a:ahLst/>
              <a:rect l="l" t="t" r="r" b="b"/>
              <a:pathLst>
                <a:path w="85" h="132">
                  <a:moveTo>
                    <a:pt x="9" y="41"/>
                  </a:moveTo>
                  <a:lnTo>
                    <a:pt x="11" y="33"/>
                  </a:lnTo>
                  <a:lnTo>
                    <a:pt x="17" y="33"/>
                  </a:lnTo>
                  <a:lnTo>
                    <a:pt x="4" y="24"/>
                  </a:lnTo>
                  <a:lnTo>
                    <a:pt x="0" y="8"/>
                  </a:lnTo>
                  <a:lnTo>
                    <a:pt x="19" y="0"/>
                  </a:lnTo>
                  <a:lnTo>
                    <a:pt x="31" y="3"/>
                  </a:lnTo>
                  <a:lnTo>
                    <a:pt x="42" y="9"/>
                  </a:lnTo>
                  <a:lnTo>
                    <a:pt x="50" y="31"/>
                  </a:lnTo>
                  <a:lnTo>
                    <a:pt x="56" y="33"/>
                  </a:lnTo>
                  <a:lnTo>
                    <a:pt x="56" y="44"/>
                  </a:lnTo>
                  <a:lnTo>
                    <a:pt x="73" y="55"/>
                  </a:lnTo>
                  <a:lnTo>
                    <a:pt x="77" y="50"/>
                  </a:lnTo>
                  <a:lnTo>
                    <a:pt x="82" y="55"/>
                  </a:lnTo>
                  <a:lnTo>
                    <a:pt x="77" y="58"/>
                  </a:lnTo>
                  <a:lnTo>
                    <a:pt x="84" y="68"/>
                  </a:lnTo>
                  <a:lnTo>
                    <a:pt x="77" y="69"/>
                  </a:lnTo>
                  <a:lnTo>
                    <a:pt x="75" y="79"/>
                  </a:lnTo>
                  <a:lnTo>
                    <a:pt x="77" y="90"/>
                  </a:lnTo>
                  <a:lnTo>
                    <a:pt x="85" y="104"/>
                  </a:lnTo>
                  <a:lnTo>
                    <a:pt x="77" y="118"/>
                  </a:lnTo>
                  <a:lnTo>
                    <a:pt x="77" y="123"/>
                  </a:lnTo>
                  <a:lnTo>
                    <a:pt x="56" y="123"/>
                  </a:lnTo>
                  <a:lnTo>
                    <a:pt x="40" y="132"/>
                  </a:lnTo>
                  <a:lnTo>
                    <a:pt x="30" y="120"/>
                  </a:lnTo>
                  <a:lnTo>
                    <a:pt x="23" y="118"/>
                  </a:lnTo>
                  <a:lnTo>
                    <a:pt x="23" y="109"/>
                  </a:lnTo>
                  <a:lnTo>
                    <a:pt x="30" y="113"/>
                  </a:lnTo>
                  <a:lnTo>
                    <a:pt x="31" y="106"/>
                  </a:lnTo>
                  <a:lnTo>
                    <a:pt x="11" y="90"/>
                  </a:lnTo>
                  <a:lnTo>
                    <a:pt x="11" y="85"/>
                  </a:lnTo>
                  <a:lnTo>
                    <a:pt x="14" y="82"/>
                  </a:lnTo>
                  <a:lnTo>
                    <a:pt x="13" y="72"/>
                  </a:lnTo>
                  <a:lnTo>
                    <a:pt x="17" y="69"/>
                  </a:lnTo>
                  <a:lnTo>
                    <a:pt x="19" y="68"/>
                  </a:lnTo>
                  <a:lnTo>
                    <a:pt x="9" y="60"/>
                  </a:lnTo>
                  <a:lnTo>
                    <a:pt x="14" y="44"/>
                  </a:lnTo>
                  <a:lnTo>
                    <a:pt x="9" y="41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2035" name=""/>
          <p:cNvSpPr/>
          <p:nvPr/>
        </p:nvSpPr>
        <p:spPr>
          <a:xfrm>
            <a:off x="4923000" y="2401920"/>
            <a:ext cx="61920" cy="87120"/>
          </a:xfrm>
          <a:custGeom>
            <a:avLst/>
            <a:gdLst/>
            <a:ahLst/>
            <a:rect l="l" t="t" r="r" b="b"/>
            <a:pathLst>
              <a:path w="39" h="55">
                <a:moveTo>
                  <a:pt x="0" y="33"/>
                </a:moveTo>
                <a:lnTo>
                  <a:pt x="0" y="33"/>
                </a:lnTo>
                <a:lnTo>
                  <a:pt x="21" y="55"/>
                </a:lnTo>
                <a:lnTo>
                  <a:pt x="22" y="38"/>
                </a:lnTo>
                <a:lnTo>
                  <a:pt x="29" y="31"/>
                </a:lnTo>
                <a:lnTo>
                  <a:pt x="31" y="33"/>
                </a:lnTo>
                <a:lnTo>
                  <a:pt x="31" y="24"/>
                </a:lnTo>
                <a:lnTo>
                  <a:pt x="38" y="28"/>
                </a:lnTo>
                <a:lnTo>
                  <a:pt x="39" y="22"/>
                </a:lnTo>
                <a:lnTo>
                  <a:pt x="19" y="5"/>
                </a:lnTo>
                <a:lnTo>
                  <a:pt x="19" y="0"/>
                </a:lnTo>
                <a:lnTo>
                  <a:pt x="12" y="0"/>
                </a:lnTo>
                <a:lnTo>
                  <a:pt x="14" y="6"/>
                </a:lnTo>
                <a:lnTo>
                  <a:pt x="6" y="0"/>
                </a:lnTo>
                <a:lnTo>
                  <a:pt x="4" y="5"/>
                </a:lnTo>
                <a:lnTo>
                  <a:pt x="8" y="14"/>
                </a:lnTo>
                <a:lnTo>
                  <a:pt x="2" y="19"/>
                </a:lnTo>
                <a:lnTo>
                  <a:pt x="2" y="28"/>
                </a:lnTo>
                <a:lnTo>
                  <a:pt x="0" y="33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0320" bIns="403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2036" name=""/>
          <p:cNvGrpSpPr/>
          <p:nvPr/>
        </p:nvGrpSpPr>
        <p:grpSpPr>
          <a:xfrm>
            <a:off x="4923000" y="2401920"/>
            <a:ext cx="61920" cy="87120"/>
            <a:chOff x="4923000" y="2401920"/>
            <a:chExt cx="61920" cy="87120"/>
          </a:xfrm>
        </p:grpSpPr>
        <p:sp>
          <p:nvSpPr>
            <p:cNvPr id="2037" name=""/>
            <p:cNvSpPr/>
            <p:nvPr/>
          </p:nvSpPr>
          <p:spPr>
            <a:xfrm>
              <a:off x="4923000" y="2401920"/>
              <a:ext cx="61920" cy="87120"/>
            </a:xfrm>
            <a:custGeom>
              <a:avLst/>
              <a:gdLst/>
              <a:ahLst/>
              <a:rect l="l" t="t" r="r" b="b"/>
              <a:pathLst>
                <a:path w="39" h="55">
                  <a:moveTo>
                    <a:pt x="0" y="33"/>
                  </a:moveTo>
                  <a:lnTo>
                    <a:pt x="0" y="33"/>
                  </a:lnTo>
                  <a:lnTo>
                    <a:pt x="21" y="55"/>
                  </a:lnTo>
                  <a:lnTo>
                    <a:pt x="22" y="38"/>
                  </a:lnTo>
                  <a:lnTo>
                    <a:pt x="29" y="31"/>
                  </a:lnTo>
                  <a:lnTo>
                    <a:pt x="31" y="33"/>
                  </a:lnTo>
                  <a:lnTo>
                    <a:pt x="31" y="24"/>
                  </a:lnTo>
                  <a:lnTo>
                    <a:pt x="38" y="28"/>
                  </a:lnTo>
                  <a:lnTo>
                    <a:pt x="39" y="22"/>
                  </a:lnTo>
                  <a:lnTo>
                    <a:pt x="19" y="5"/>
                  </a:lnTo>
                  <a:lnTo>
                    <a:pt x="19" y="0"/>
                  </a:lnTo>
                  <a:lnTo>
                    <a:pt x="12" y="0"/>
                  </a:lnTo>
                  <a:lnTo>
                    <a:pt x="14" y="6"/>
                  </a:lnTo>
                  <a:lnTo>
                    <a:pt x="6" y="0"/>
                  </a:lnTo>
                  <a:lnTo>
                    <a:pt x="4" y="5"/>
                  </a:lnTo>
                  <a:lnTo>
                    <a:pt x="8" y="14"/>
                  </a:lnTo>
                  <a:lnTo>
                    <a:pt x="2" y="19"/>
                  </a:lnTo>
                  <a:lnTo>
                    <a:pt x="2" y="28"/>
                  </a:lnTo>
                  <a:lnTo>
                    <a:pt x="0" y="33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0320" bIns="403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038" name=""/>
            <p:cNvSpPr/>
            <p:nvPr/>
          </p:nvSpPr>
          <p:spPr>
            <a:xfrm>
              <a:off x="4923000" y="2401920"/>
              <a:ext cx="61920" cy="87120"/>
            </a:xfrm>
            <a:custGeom>
              <a:avLst/>
              <a:gdLst/>
              <a:ahLst/>
              <a:rect l="l" t="t" r="r" b="b"/>
              <a:pathLst>
                <a:path w="39" h="55">
                  <a:moveTo>
                    <a:pt x="0" y="33"/>
                  </a:moveTo>
                  <a:lnTo>
                    <a:pt x="0" y="33"/>
                  </a:lnTo>
                  <a:lnTo>
                    <a:pt x="21" y="55"/>
                  </a:lnTo>
                  <a:lnTo>
                    <a:pt x="22" y="38"/>
                  </a:lnTo>
                  <a:lnTo>
                    <a:pt x="29" y="31"/>
                  </a:lnTo>
                  <a:lnTo>
                    <a:pt x="31" y="33"/>
                  </a:lnTo>
                  <a:lnTo>
                    <a:pt x="31" y="24"/>
                  </a:lnTo>
                  <a:lnTo>
                    <a:pt x="38" y="28"/>
                  </a:lnTo>
                  <a:lnTo>
                    <a:pt x="39" y="22"/>
                  </a:lnTo>
                  <a:lnTo>
                    <a:pt x="19" y="5"/>
                  </a:lnTo>
                  <a:lnTo>
                    <a:pt x="19" y="0"/>
                  </a:lnTo>
                  <a:lnTo>
                    <a:pt x="12" y="0"/>
                  </a:lnTo>
                  <a:lnTo>
                    <a:pt x="14" y="6"/>
                  </a:lnTo>
                  <a:lnTo>
                    <a:pt x="6" y="0"/>
                  </a:lnTo>
                  <a:lnTo>
                    <a:pt x="4" y="5"/>
                  </a:lnTo>
                  <a:lnTo>
                    <a:pt x="8" y="14"/>
                  </a:lnTo>
                  <a:lnTo>
                    <a:pt x="2" y="19"/>
                  </a:lnTo>
                  <a:lnTo>
                    <a:pt x="2" y="28"/>
                  </a:lnTo>
                  <a:lnTo>
                    <a:pt x="0" y="33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0320" bIns="403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2039" name=""/>
          <p:cNvSpPr/>
          <p:nvPr/>
        </p:nvSpPr>
        <p:spPr>
          <a:xfrm>
            <a:off x="4041720" y="2401920"/>
            <a:ext cx="401760" cy="368280"/>
          </a:xfrm>
          <a:custGeom>
            <a:avLst/>
            <a:gdLst/>
            <a:ahLst/>
            <a:rect l="l" t="t" r="r" b="b"/>
            <a:pathLst>
              <a:path w="253" h="232">
                <a:moveTo>
                  <a:pt x="150" y="9"/>
                </a:moveTo>
                <a:lnTo>
                  <a:pt x="171" y="28"/>
                </a:lnTo>
                <a:lnTo>
                  <a:pt x="194" y="33"/>
                </a:lnTo>
                <a:lnTo>
                  <a:pt x="204" y="28"/>
                </a:lnTo>
                <a:lnTo>
                  <a:pt x="211" y="33"/>
                </a:lnTo>
                <a:lnTo>
                  <a:pt x="216" y="41"/>
                </a:lnTo>
                <a:lnTo>
                  <a:pt x="218" y="36"/>
                </a:lnTo>
                <a:lnTo>
                  <a:pt x="227" y="41"/>
                </a:lnTo>
                <a:lnTo>
                  <a:pt x="249" y="41"/>
                </a:lnTo>
                <a:lnTo>
                  <a:pt x="253" y="43"/>
                </a:lnTo>
                <a:lnTo>
                  <a:pt x="246" y="60"/>
                </a:lnTo>
                <a:lnTo>
                  <a:pt x="202" y="91"/>
                </a:lnTo>
                <a:lnTo>
                  <a:pt x="179" y="134"/>
                </a:lnTo>
                <a:lnTo>
                  <a:pt x="181" y="147"/>
                </a:lnTo>
                <a:lnTo>
                  <a:pt x="189" y="150"/>
                </a:lnTo>
                <a:lnTo>
                  <a:pt x="187" y="156"/>
                </a:lnTo>
                <a:lnTo>
                  <a:pt x="177" y="168"/>
                </a:lnTo>
                <a:lnTo>
                  <a:pt x="171" y="187"/>
                </a:lnTo>
                <a:lnTo>
                  <a:pt x="160" y="189"/>
                </a:lnTo>
                <a:lnTo>
                  <a:pt x="146" y="210"/>
                </a:lnTo>
                <a:lnTo>
                  <a:pt x="99" y="213"/>
                </a:lnTo>
                <a:lnTo>
                  <a:pt x="76" y="232"/>
                </a:lnTo>
                <a:lnTo>
                  <a:pt x="64" y="228"/>
                </a:lnTo>
                <a:lnTo>
                  <a:pt x="54" y="204"/>
                </a:lnTo>
                <a:lnTo>
                  <a:pt x="37" y="199"/>
                </a:lnTo>
                <a:lnTo>
                  <a:pt x="37" y="187"/>
                </a:lnTo>
                <a:lnTo>
                  <a:pt x="47" y="175"/>
                </a:lnTo>
                <a:lnTo>
                  <a:pt x="41" y="161"/>
                </a:lnTo>
                <a:lnTo>
                  <a:pt x="45" y="144"/>
                </a:lnTo>
                <a:lnTo>
                  <a:pt x="38" y="127"/>
                </a:lnTo>
                <a:lnTo>
                  <a:pt x="49" y="117"/>
                </a:lnTo>
                <a:lnTo>
                  <a:pt x="47" y="107"/>
                </a:lnTo>
                <a:lnTo>
                  <a:pt x="49" y="84"/>
                </a:lnTo>
                <a:lnTo>
                  <a:pt x="61" y="65"/>
                </a:lnTo>
                <a:lnTo>
                  <a:pt x="57" y="55"/>
                </a:lnTo>
                <a:lnTo>
                  <a:pt x="26" y="57"/>
                </a:lnTo>
                <a:lnTo>
                  <a:pt x="22" y="50"/>
                </a:lnTo>
                <a:lnTo>
                  <a:pt x="8" y="60"/>
                </a:lnTo>
                <a:lnTo>
                  <a:pt x="12" y="43"/>
                </a:lnTo>
                <a:lnTo>
                  <a:pt x="8" y="43"/>
                </a:lnTo>
                <a:lnTo>
                  <a:pt x="5" y="38"/>
                </a:lnTo>
                <a:lnTo>
                  <a:pt x="8" y="31"/>
                </a:lnTo>
                <a:lnTo>
                  <a:pt x="0" y="22"/>
                </a:lnTo>
                <a:lnTo>
                  <a:pt x="5" y="14"/>
                </a:lnTo>
                <a:lnTo>
                  <a:pt x="16" y="11"/>
                </a:lnTo>
                <a:lnTo>
                  <a:pt x="22" y="0"/>
                </a:lnTo>
                <a:lnTo>
                  <a:pt x="150" y="9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2040" name=""/>
          <p:cNvGrpSpPr/>
          <p:nvPr/>
        </p:nvGrpSpPr>
        <p:grpSpPr>
          <a:xfrm>
            <a:off x="4041720" y="2401920"/>
            <a:ext cx="401760" cy="368280"/>
            <a:chOff x="4041720" y="2401920"/>
            <a:chExt cx="401760" cy="368280"/>
          </a:xfrm>
        </p:grpSpPr>
        <p:sp>
          <p:nvSpPr>
            <p:cNvPr id="2041" name=""/>
            <p:cNvSpPr/>
            <p:nvPr/>
          </p:nvSpPr>
          <p:spPr>
            <a:xfrm>
              <a:off x="4041720" y="2401920"/>
              <a:ext cx="401760" cy="368280"/>
            </a:xfrm>
            <a:custGeom>
              <a:avLst/>
              <a:gdLst/>
              <a:ahLst/>
              <a:rect l="l" t="t" r="r" b="b"/>
              <a:pathLst>
                <a:path w="253" h="232">
                  <a:moveTo>
                    <a:pt x="150" y="9"/>
                  </a:moveTo>
                  <a:lnTo>
                    <a:pt x="171" y="28"/>
                  </a:lnTo>
                  <a:lnTo>
                    <a:pt x="194" y="33"/>
                  </a:lnTo>
                  <a:lnTo>
                    <a:pt x="204" y="28"/>
                  </a:lnTo>
                  <a:lnTo>
                    <a:pt x="211" y="33"/>
                  </a:lnTo>
                  <a:lnTo>
                    <a:pt x="216" y="41"/>
                  </a:lnTo>
                  <a:lnTo>
                    <a:pt x="218" y="36"/>
                  </a:lnTo>
                  <a:lnTo>
                    <a:pt x="227" y="41"/>
                  </a:lnTo>
                  <a:lnTo>
                    <a:pt x="249" y="41"/>
                  </a:lnTo>
                  <a:lnTo>
                    <a:pt x="253" y="43"/>
                  </a:lnTo>
                  <a:lnTo>
                    <a:pt x="246" y="60"/>
                  </a:lnTo>
                  <a:lnTo>
                    <a:pt x="202" y="91"/>
                  </a:lnTo>
                  <a:lnTo>
                    <a:pt x="179" y="134"/>
                  </a:lnTo>
                  <a:lnTo>
                    <a:pt x="181" y="147"/>
                  </a:lnTo>
                  <a:lnTo>
                    <a:pt x="189" y="150"/>
                  </a:lnTo>
                  <a:lnTo>
                    <a:pt x="187" y="156"/>
                  </a:lnTo>
                  <a:lnTo>
                    <a:pt x="177" y="168"/>
                  </a:lnTo>
                  <a:lnTo>
                    <a:pt x="171" y="187"/>
                  </a:lnTo>
                  <a:lnTo>
                    <a:pt x="160" y="189"/>
                  </a:lnTo>
                  <a:lnTo>
                    <a:pt x="146" y="210"/>
                  </a:lnTo>
                  <a:lnTo>
                    <a:pt x="99" y="213"/>
                  </a:lnTo>
                  <a:lnTo>
                    <a:pt x="76" y="232"/>
                  </a:lnTo>
                  <a:lnTo>
                    <a:pt x="64" y="228"/>
                  </a:lnTo>
                  <a:lnTo>
                    <a:pt x="54" y="204"/>
                  </a:lnTo>
                  <a:lnTo>
                    <a:pt x="37" y="199"/>
                  </a:lnTo>
                  <a:lnTo>
                    <a:pt x="37" y="187"/>
                  </a:lnTo>
                  <a:lnTo>
                    <a:pt x="47" y="175"/>
                  </a:lnTo>
                  <a:lnTo>
                    <a:pt x="41" y="161"/>
                  </a:lnTo>
                  <a:lnTo>
                    <a:pt x="45" y="144"/>
                  </a:lnTo>
                  <a:lnTo>
                    <a:pt x="38" y="127"/>
                  </a:lnTo>
                  <a:lnTo>
                    <a:pt x="49" y="117"/>
                  </a:lnTo>
                  <a:lnTo>
                    <a:pt x="47" y="107"/>
                  </a:lnTo>
                  <a:lnTo>
                    <a:pt x="49" y="84"/>
                  </a:lnTo>
                  <a:lnTo>
                    <a:pt x="61" y="65"/>
                  </a:lnTo>
                  <a:lnTo>
                    <a:pt x="57" y="55"/>
                  </a:lnTo>
                  <a:lnTo>
                    <a:pt x="26" y="57"/>
                  </a:lnTo>
                  <a:lnTo>
                    <a:pt x="22" y="50"/>
                  </a:lnTo>
                  <a:lnTo>
                    <a:pt x="8" y="60"/>
                  </a:lnTo>
                  <a:lnTo>
                    <a:pt x="12" y="43"/>
                  </a:lnTo>
                  <a:lnTo>
                    <a:pt x="8" y="43"/>
                  </a:lnTo>
                  <a:lnTo>
                    <a:pt x="5" y="38"/>
                  </a:lnTo>
                  <a:lnTo>
                    <a:pt x="8" y="31"/>
                  </a:lnTo>
                  <a:lnTo>
                    <a:pt x="0" y="22"/>
                  </a:lnTo>
                  <a:lnTo>
                    <a:pt x="5" y="14"/>
                  </a:lnTo>
                  <a:lnTo>
                    <a:pt x="16" y="11"/>
                  </a:lnTo>
                  <a:lnTo>
                    <a:pt x="22" y="0"/>
                  </a:lnTo>
                  <a:lnTo>
                    <a:pt x="150" y="9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042" name=""/>
            <p:cNvSpPr/>
            <p:nvPr/>
          </p:nvSpPr>
          <p:spPr>
            <a:xfrm>
              <a:off x="4041720" y="2401920"/>
              <a:ext cx="401760" cy="368280"/>
            </a:xfrm>
            <a:custGeom>
              <a:avLst/>
              <a:gdLst/>
              <a:ahLst/>
              <a:rect l="l" t="t" r="r" b="b"/>
              <a:pathLst>
                <a:path w="253" h="232">
                  <a:moveTo>
                    <a:pt x="150" y="9"/>
                  </a:moveTo>
                  <a:lnTo>
                    <a:pt x="171" y="28"/>
                  </a:lnTo>
                  <a:lnTo>
                    <a:pt x="194" y="33"/>
                  </a:lnTo>
                  <a:lnTo>
                    <a:pt x="204" y="28"/>
                  </a:lnTo>
                  <a:lnTo>
                    <a:pt x="211" y="33"/>
                  </a:lnTo>
                  <a:lnTo>
                    <a:pt x="216" y="41"/>
                  </a:lnTo>
                  <a:lnTo>
                    <a:pt x="218" y="36"/>
                  </a:lnTo>
                  <a:lnTo>
                    <a:pt x="227" y="41"/>
                  </a:lnTo>
                  <a:lnTo>
                    <a:pt x="249" y="41"/>
                  </a:lnTo>
                  <a:lnTo>
                    <a:pt x="253" y="43"/>
                  </a:lnTo>
                  <a:lnTo>
                    <a:pt x="246" y="60"/>
                  </a:lnTo>
                  <a:lnTo>
                    <a:pt x="202" y="91"/>
                  </a:lnTo>
                  <a:lnTo>
                    <a:pt x="179" y="134"/>
                  </a:lnTo>
                  <a:lnTo>
                    <a:pt x="181" y="147"/>
                  </a:lnTo>
                  <a:lnTo>
                    <a:pt x="189" y="150"/>
                  </a:lnTo>
                  <a:lnTo>
                    <a:pt x="187" y="156"/>
                  </a:lnTo>
                  <a:lnTo>
                    <a:pt x="177" y="168"/>
                  </a:lnTo>
                  <a:lnTo>
                    <a:pt x="171" y="187"/>
                  </a:lnTo>
                  <a:lnTo>
                    <a:pt x="160" y="189"/>
                  </a:lnTo>
                  <a:lnTo>
                    <a:pt x="146" y="210"/>
                  </a:lnTo>
                  <a:lnTo>
                    <a:pt x="99" y="213"/>
                  </a:lnTo>
                  <a:lnTo>
                    <a:pt x="76" y="232"/>
                  </a:lnTo>
                  <a:lnTo>
                    <a:pt x="64" y="228"/>
                  </a:lnTo>
                  <a:lnTo>
                    <a:pt x="54" y="204"/>
                  </a:lnTo>
                  <a:lnTo>
                    <a:pt x="37" y="199"/>
                  </a:lnTo>
                  <a:lnTo>
                    <a:pt x="37" y="187"/>
                  </a:lnTo>
                  <a:lnTo>
                    <a:pt x="47" y="175"/>
                  </a:lnTo>
                  <a:lnTo>
                    <a:pt x="41" y="161"/>
                  </a:lnTo>
                  <a:lnTo>
                    <a:pt x="45" y="144"/>
                  </a:lnTo>
                  <a:lnTo>
                    <a:pt x="38" y="127"/>
                  </a:lnTo>
                  <a:lnTo>
                    <a:pt x="49" y="117"/>
                  </a:lnTo>
                  <a:lnTo>
                    <a:pt x="47" y="107"/>
                  </a:lnTo>
                  <a:lnTo>
                    <a:pt x="49" y="84"/>
                  </a:lnTo>
                  <a:lnTo>
                    <a:pt x="61" y="65"/>
                  </a:lnTo>
                  <a:lnTo>
                    <a:pt x="57" y="55"/>
                  </a:lnTo>
                  <a:lnTo>
                    <a:pt x="26" y="57"/>
                  </a:lnTo>
                  <a:lnTo>
                    <a:pt x="22" y="50"/>
                  </a:lnTo>
                  <a:lnTo>
                    <a:pt x="8" y="60"/>
                  </a:lnTo>
                  <a:lnTo>
                    <a:pt x="12" y="43"/>
                  </a:lnTo>
                  <a:lnTo>
                    <a:pt x="8" y="43"/>
                  </a:lnTo>
                  <a:lnTo>
                    <a:pt x="5" y="38"/>
                  </a:lnTo>
                  <a:lnTo>
                    <a:pt x="8" y="31"/>
                  </a:lnTo>
                  <a:lnTo>
                    <a:pt x="0" y="22"/>
                  </a:lnTo>
                  <a:lnTo>
                    <a:pt x="5" y="14"/>
                  </a:lnTo>
                  <a:lnTo>
                    <a:pt x="16" y="11"/>
                  </a:lnTo>
                  <a:lnTo>
                    <a:pt x="22" y="0"/>
                  </a:lnTo>
                  <a:lnTo>
                    <a:pt x="150" y="9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2043" name=""/>
          <p:cNvSpPr/>
          <p:nvPr/>
        </p:nvSpPr>
        <p:spPr>
          <a:xfrm>
            <a:off x="4378320" y="2630520"/>
            <a:ext cx="6480" cy="6480"/>
          </a:xfrm>
          <a:custGeom>
            <a:avLst/>
            <a:gdLst/>
            <a:ahLst/>
            <a:rect l="l" t="t" r="r" b="b"/>
            <a:pathLst>
              <a:path w="4" h="4">
                <a:moveTo>
                  <a:pt x="4" y="0"/>
                </a:moveTo>
                <a:lnTo>
                  <a:pt x="2" y="4"/>
                </a:lnTo>
                <a:lnTo>
                  <a:pt x="0" y="4"/>
                </a:lnTo>
                <a:lnTo>
                  <a:pt x="4" y="0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40320" bIns="-403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2044" name=""/>
          <p:cNvGrpSpPr/>
          <p:nvPr/>
        </p:nvGrpSpPr>
        <p:grpSpPr>
          <a:xfrm>
            <a:off x="4378320" y="2630520"/>
            <a:ext cx="6480" cy="6480"/>
            <a:chOff x="4378320" y="2630520"/>
            <a:chExt cx="6480" cy="6480"/>
          </a:xfrm>
        </p:grpSpPr>
        <p:sp>
          <p:nvSpPr>
            <p:cNvPr id="2045" name=""/>
            <p:cNvSpPr/>
            <p:nvPr/>
          </p:nvSpPr>
          <p:spPr>
            <a:xfrm>
              <a:off x="4378320" y="2630520"/>
              <a:ext cx="6480" cy="6480"/>
            </a:xfrm>
            <a:custGeom>
              <a:avLst/>
              <a:gdLst/>
              <a:ahLst/>
              <a:rect l="l" t="t" r="r" b="b"/>
              <a:pathLst>
                <a:path w="4" h="4">
                  <a:moveTo>
                    <a:pt x="4" y="0"/>
                  </a:moveTo>
                  <a:lnTo>
                    <a:pt x="2" y="4"/>
                  </a:lnTo>
                  <a:lnTo>
                    <a:pt x="0" y="4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40320" bIns="-403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046" name=""/>
            <p:cNvSpPr/>
            <p:nvPr/>
          </p:nvSpPr>
          <p:spPr>
            <a:xfrm>
              <a:off x="4378320" y="2630520"/>
              <a:ext cx="6480" cy="6480"/>
            </a:xfrm>
            <a:custGeom>
              <a:avLst/>
              <a:gdLst/>
              <a:ahLst/>
              <a:rect l="l" t="t" r="r" b="b"/>
              <a:pathLst>
                <a:path w="4" h="4">
                  <a:moveTo>
                    <a:pt x="4" y="0"/>
                  </a:moveTo>
                  <a:lnTo>
                    <a:pt x="2" y="4"/>
                  </a:lnTo>
                  <a:lnTo>
                    <a:pt x="0" y="4"/>
                  </a:lnTo>
                  <a:lnTo>
                    <a:pt x="4" y="0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40320" bIns="-403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2047" name=""/>
          <p:cNvSpPr/>
          <p:nvPr/>
        </p:nvSpPr>
        <p:spPr>
          <a:xfrm>
            <a:off x="4460760" y="2584440"/>
            <a:ext cx="12960" cy="7920"/>
          </a:xfrm>
          <a:custGeom>
            <a:avLst/>
            <a:gdLst/>
            <a:ahLst/>
            <a:rect l="l" t="t" r="r" b="b"/>
            <a:pathLst>
              <a:path w="8" h="5">
                <a:moveTo>
                  <a:pt x="6" y="0"/>
                </a:moveTo>
                <a:lnTo>
                  <a:pt x="8" y="5"/>
                </a:lnTo>
                <a:lnTo>
                  <a:pt x="0" y="0"/>
                </a:lnTo>
                <a:lnTo>
                  <a:pt x="6" y="0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2048" name=""/>
          <p:cNvGrpSpPr/>
          <p:nvPr/>
        </p:nvGrpSpPr>
        <p:grpSpPr>
          <a:xfrm>
            <a:off x="4460760" y="2584440"/>
            <a:ext cx="12960" cy="7920"/>
            <a:chOff x="4460760" y="2584440"/>
            <a:chExt cx="12960" cy="7920"/>
          </a:xfrm>
        </p:grpSpPr>
        <p:sp>
          <p:nvSpPr>
            <p:cNvPr id="2049" name=""/>
            <p:cNvSpPr/>
            <p:nvPr/>
          </p:nvSpPr>
          <p:spPr>
            <a:xfrm>
              <a:off x="4460760" y="2584440"/>
              <a:ext cx="12960" cy="7920"/>
            </a:xfrm>
            <a:custGeom>
              <a:avLst/>
              <a:gdLst/>
              <a:ahLst/>
              <a:rect l="l" t="t" r="r" b="b"/>
              <a:pathLst>
                <a:path w="8" h="5">
                  <a:moveTo>
                    <a:pt x="6" y="0"/>
                  </a:moveTo>
                  <a:lnTo>
                    <a:pt x="8" y="5"/>
                  </a:lnTo>
                  <a:lnTo>
                    <a:pt x="0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8880" bIns="-388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050" name=""/>
            <p:cNvSpPr/>
            <p:nvPr/>
          </p:nvSpPr>
          <p:spPr>
            <a:xfrm>
              <a:off x="4460760" y="2584440"/>
              <a:ext cx="12960" cy="7920"/>
            </a:xfrm>
            <a:custGeom>
              <a:avLst/>
              <a:gdLst/>
              <a:ahLst/>
              <a:rect l="l" t="t" r="r" b="b"/>
              <a:pathLst>
                <a:path w="8" h="5">
                  <a:moveTo>
                    <a:pt x="6" y="0"/>
                  </a:moveTo>
                  <a:lnTo>
                    <a:pt x="8" y="5"/>
                  </a:lnTo>
                  <a:lnTo>
                    <a:pt x="0" y="0"/>
                  </a:lnTo>
                  <a:lnTo>
                    <a:pt x="6" y="0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8880" bIns="-388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2051" name=""/>
          <p:cNvSpPr/>
          <p:nvPr/>
        </p:nvSpPr>
        <p:spPr>
          <a:xfrm>
            <a:off x="4414680" y="2584440"/>
            <a:ext cx="33480" cy="33480"/>
          </a:xfrm>
          <a:custGeom>
            <a:avLst/>
            <a:gdLst/>
            <a:ahLst/>
            <a:rect l="l" t="t" r="r" b="b"/>
            <a:pathLst>
              <a:path w="21" h="21">
                <a:moveTo>
                  <a:pt x="14" y="0"/>
                </a:moveTo>
                <a:lnTo>
                  <a:pt x="14" y="7"/>
                </a:lnTo>
                <a:lnTo>
                  <a:pt x="21" y="10"/>
                </a:lnTo>
                <a:lnTo>
                  <a:pt x="14" y="21"/>
                </a:lnTo>
                <a:lnTo>
                  <a:pt x="0" y="12"/>
                </a:lnTo>
                <a:lnTo>
                  <a:pt x="14" y="0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3320" bIns="-133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2052" name=""/>
          <p:cNvGrpSpPr/>
          <p:nvPr/>
        </p:nvGrpSpPr>
        <p:grpSpPr>
          <a:xfrm>
            <a:off x="4414680" y="2584440"/>
            <a:ext cx="33480" cy="33480"/>
            <a:chOff x="4414680" y="2584440"/>
            <a:chExt cx="33480" cy="33480"/>
          </a:xfrm>
        </p:grpSpPr>
        <p:sp>
          <p:nvSpPr>
            <p:cNvPr id="2053" name=""/>
            <p:cNvSpPr/>
            <p:nvPr/>
          </p:nvSpPr>
          <p:spPr>
            <a:xfrm>
              <a:off x="4414680" y="2584440"/>
              <a:ext cx="33480" cy="33480"/>
            </a:xfrm>
            <a:custGeom>
              <a:avLst/>
              <a:gdLst/>
              <a:ahLst/>
              <a:rect l="l" t="t" r="r" b="b"/>
              <a:pathLst>
                <a:path w="21" h="21">
                  <a:moveTo>
                    <a:pt x="14" y="0"/>
                  </a:moveTo>
                  <a:lnTo>
                    <a:pt x="14" y="7"/>
                  </a:lnTo>
                  <a:lnTo>
                    <a:pt x="21" y="10"/>
                  </a:lnTo>
                  <a:lnTo>
                    <a:pt x="14" y="21"/>
                  </a:lnTo>
                  <a:lnTo>
                    <a:pt x="0" y="12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13320" bIns="-133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054" name=""/>
            <p:cNvSpPr/>
            <p:nvPr/>
          </p:nvSpPr>
          <p:spPr>
            <a:xfrm>
              <a:off x="4414680" y="2584440"/>
              <a:ext cx="33480" cy="33480"/>
            </a:xfrm>
            <a:custGeom>
              <a:avLst/>
              <a:gdLst/>
              <a:ahLst/>
              <a:rect l="l" t="t" r="r" b="b"/>
              <a:pathLst>
                <a:path w="21" h="21">
                  <a:moveTo>
                    <a:pt x="14" y="0"/>
                  </a:moveTo>
                  <a:lnTo>
                    <a:pt x="14" y="7"/>
                  </a:lnTo>
                  <a:lnTo>
                    <a:pt x="21" y="10"/>
                  </a:lnTo>
                  <a:lnTo>
                    <a:pt x="14" y="21"/>
                  </a:lnTo>
                  <a:lnTo>
                    <a:pt x="0" y="12"/>
                  </a:lnTo>
                  <a:lnTo>
                    <a:pt x="14" y="0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13320" bIns="-133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2055" name=""/>
          <p:cNvSpPr/>
          <p:nvPr/>
        </p:nvSpPr>
        <p:spPr>
          <a:xfrm>
            <a:off x="4492800" y="376200"/>
            <a:ext cx="836280" cy="1160640"/>
          </a:xfrm>
          <a:custGeom>
            <a:avLst/>
            <a:gdLst/>
            <a:ahLst/>
            <a:rect l="l" t="t" r="r" b="b"/>
            <a:pathLst>
              <a:path w="527" h="731">
                <a:moveTo>
                  <a:pt x="54" y="493"/>
                </a:moveTo>
                <a:lnTo>
                  <a:pt x="42" y="504"/>
                </a:lnTo>
                <a:lnTo>
                  <a:pt x="54" y="510"/>
                </a:lnTo>
                <a:lnTo>
                  <a:pt x="52" y="518"/>
                </a:lnTo>
                <a:lnTo>
                  <a:pt x="30" y="518"/>
                </a:lnTo>
                <a:lnTo>
                  <a:pt x="33" y="523"/>
                </a:lnTo>
                <a:lnTo>
                  <a:pt x="32" y="527"/>
                </a:lnTo>
                <a:lnTo>
                  <a:pt x="33" y="537"/>
                </a:lnTo>
                <a:lnTo>
                  <a:pt x="27" y="527"/>
                </a:lnTo>
                <a:lnTo>
                  <a:pt x="21" y="539"/>
                </a:lnTo>
                <a:lnTo>
                  <a:pt x="23" y="544"/>
                </a:lnTo>
                <a:lnTo>
                  <a:pt x="4" y="539"/>
                </a:lnTo>
                <a:lnTo>
                  <a:pt x="7" y="551"/>
                </a:lnTo>
                <a:lnTo>
                  <a:pt x="30" y="551"/>
                </a:lnTo>
                <a:lnTo>
                  <a:pt x="2" y="558"/>
                </a:lnTo>
                <a:lnTo>
                  <a:pt x="7" y="566"/>
                </a:lnTo>
                <a:lnTo>
                  <a:pt x="2" y="575"/>
                </a:lnTo>
                <a:lnTo>
                  <a:pt x="2" y="589"/>
                </a:lnTo>
                <a:lnTo>
                  <a:pt x="27" y="588"/>
                </a:lnTo>
                <a:lnTo>
                  <a:pt x="32" y="575"/>
                </a:lnTo>
                <a:lnTo>
                  <a:pt x="32" y="585"/>
                </a:lnTo>
                <a:lnTo>
                  <a:pt x="42" y="588"/>
                </a:lnTo>
                <a:lnTo>
                  <a:pt x="52" y="567"/>
                </a:lnTo>
                <a:lnTo>
                  <a:pt x="48" y="585"/>
                </a:lnTo>
                <a:lnTo>
                  <a:pt x="54" y="583"/>
                </a:lnTo>
                <a:lnTo>
                  <a:pt x="44" y="589"/>
                </a:lnTo>
                <a:lnTo>
                  <a:pt x="44" y="599"/>
                </a:lnTo>
                <a:lnTo>
                  <a:pt x="40" y="602"/>
                </a:lnTo>
                <a:lnTo>
                  <a:pt x="35" y="589"/>
                </a:lnTo>
                <a:lnTo>
                  <a:pt x="2" y="599"/>
                </a:lnTo>
                <a:lnTo>
                  <a:pt x="7" y="602"/>
                </a:lnTo>
                <a:lnTo>
                  <a:pt x="7" y="608"/>
                </a:lnTo>
                <a:lnTo>
                  <a:pt x="0" y="604"/>
                </a:lnTo>
                <a:lnTo>
                  <a:pt x="4" y="613"/>
                </a:lnTo>
                <a:lnTo>
                  <a:pt x="14" y="608"/>
                </a:lnTo>
                <a:lnTo>
                  <a:pt x="4" y="626"/>
                </a:lnTo>
                <a:lnTo>
                  <a:pt x="7" y="635"/>
                </a:lnTo>
                <a:lnTo>
                  <a:pt x="13" y="629"/>
                </a:lnTo>
                <a:lnTo>
                  <a:pt x="13" y="638"/>
                </a:lnTo>
                <a:lnTo>
                  <a:pt x="11" y="643"/>
                </a:lnTo>
                <a:lnTo>
                  <a:pt x="11" y="648"/>
                </a:lnTo>
                <a:lnTo>
                  <a:pt x="27" y="616"/>
                </a:lnTo>
                <a:lnTo>
                  <a:pt x="42" y="616"/>
                </a:lnTo>
                <a:lnTo>
                  <a:pt x="33" y="629"/>
                </a:lnTo>
                <a:lnTo>
                  <a:pt x="32" y="621"/>
                </a:lnTo>
                <a:lnTo>
                  <a:pt x="16" y="649"/>
                </a:lnTo>
                <a:lnTo>
                  <a:pt x="27" y="652"/>
                </a:lnTo>
                <a:lnTo>
                  <a:pt x="7" y="670"/>
                </a:lnTo>
                <a:lnTo>
                  <a:pt x="7" y="673"/>
                </a:lnTo>
                <a:lnTo>
                  <a:pt x="27" y="665"/>
                </a:lnTo>
                <a:lnTo>
                  <a:pt x="21" y="693"/>
                </a:lnTo>
                <a:lnTo>
                  <a:pt x="13" y="689"/>
                </a:lnTo>
                <a:lnTo>
                  <a:pt x="11" y="703"/>
                </a:lnTo>
                <a:lnTo>
                  <a:pt x="27" y="722"/>
                </a:lnTo>
                <a:lnTo>
                  <a:pt x="35" y="717"/>
                </a:lnTo>
                <a:lnTo>
                  <a:pt x="33" y="731"/>
                </a:lnTo>
                <a:lnTo>
                  <a:pt x="54" y="731"/>
                </a:lnTo>
                <a:lnTo>
                  <a:pt x="83" y="705"/>
                </a:lnTo>
                <a:lnTo>
                  <a:pt x="93" y="684"/>
                </a:lnTo>
                <a:lnTo>
                  <a:pt x="105" y="689"/>
                </a:lnTo>
                <a:lnTo>
                  <a:pt x="110" y="676"/>
                </a:lnTo>
                <a:lnTo>
                  <a:pt x="105" y="657"/>
                </a:lnTo>
                <a:lnTo>
                  <a:pt x="112" y="665"/>
                </a:lnTo>
                <a:lnTo>
                  <a:pt x="110" y="649"/>
                </a:lnTo>
                <a:lnTo>
                  <a:pt x="114" y="648"/>
                </a:lnTo>
                <a:lnTo>
                  <a:pt x="116" y="679"/>
                </a:lnTo>
                <a:lnTo>
                  <a:pt x="124" y="684"/>
                </a:lnTo>
                <a:lnTo>
                  <a:pt x="126" y="695"/>
                </a:lnTo>
                <a:lnTo>
                  <a:pt x="133" y="693"/>
                </a:lnTo>
                <a:lnTo>
                  <a:pt x="135" y="676"/>
                </a:lnTo>
                <a:lnTo>
                  <a:pt x="133" y="665"/>
                </a:lnTo>
                <a:lnTo>
                  <a:pt x="138" y="648"/>
                </a:lnTo>
                <a:lnTo>
                  <a:pt x="149" y="638"/>
                </a:lnTo>
                <a:lnTo>
                  <a:pt x="154" y="616"/>
                </a:lnTo>
                <a:lnTo>
                  <a:pt x="145" y="597"/>
                </a:lnTo>
                <a:lnTo>
                  <a:pt x="157" y="578"/>
                </a:lnTo>
                <a:lnTo>
                  <a:pt x="145" y="556"/>
                </a:lnTo>
                <a:lnTo>
                  <a:pt x="143" y="515"/>
                </a:lnTo>
                <a:lnTo>
                  <a:pt x="149" y="491"/>
                </a:lnTo>
                <a:lnTo>
                  <a:pt x="143" y="474"/>
                </a:lnTo>
                <a:lnTo>
                  <a:pt x="145" y="458"/>
                </a:lnTo>
                <a:lnTo>
                  <a:pt x="164" y="441"/>
                </a:lnTo>
                <a:lnTo>
                  <a:pt x="187" y="433"/>
                </a:lnTo>
                <a:lnTo>
                  <a:pt x="187" y="422"/>
                </a:lnTo>
                <a:lnTo>
                  <a:pt x="178" y="405"/>
                </a:lnTo>
                <a:lnTo>
                  <a:pt x="190" y="373"/>
                </a:lnTo>
                <a:lnTo>
                  <a:pt x="194" y="325"/>
                </a:lnTo>
                <a:lnTo>
                  <a:pt x="206" y="318"/>
                </a:lnTo>
                <a:lnTo>
                  <a:pt x="213" y="296"/>
                </a:lnTo>
                <a:lnTo>
                  <a:pt x="232" y="265"/>
                </a:lnTo>
                <a:lnTo>
                  <a:pt x="227" y="248"/>
                </a:lnTo>
                <a:lnTo>
                  <a:pt x="238" y="217"/>
                </a:lnTo>
                <a:lnTo>
                  <a:pt x="253" y="202"/>
                </a:lnTo>
                <a:lnTo>
                  <a:pt x="262" y="212"/>
                </a:lnTo>
                <a:lnTo>
                  <a:pt x="271" y="176"/>
                </a:lnTo>
                <a:lnTo>
                  <a:pt x="306" y="180"/>
                </a:lnTo>
                <a:lnTo>
                  <a:pt x="309" y="179"/>
                </a:lnTo>
                <a:lnTo>
                  <a:pt x="304" y="169"/>
                </a:lnTo>
                <a:lnTo>
                  <a:pt x="310" y="152"/>
                </a:lnTo>
                <a:lnTo>
                  <a:pt x="309" y="142"/>
                </a:lnTo>
                <a:lnTo>
                  <a:pt x="318" y="139"/>
                </a:lnTo>
                <a:lnTo>
                  <a:pt x="328" y="135"/>
                </a:lnTo>
                <a:lnTo>
                  <a:pt x="327" y="125"/>
                </a:lnTo>
                <a:lnTo>
                  <a:pt x="330" y="123"/>
                </a:lnTo>
                <a:lnTo>
                  <a:pt x="356" y="161"/>
                </a:lnTo>
                <a:lnTo>
                  <a:pt x="377" y="166"/>
                </a:lnTo>
                <a:lnTo>
                  <a:pt x="386" y="155"/>
                </a:lnTo>
                <a:lnTo>
                  <a:pt x="401" y="166"/>
                </a:lnTo>
                <a:lnTo>
                  <a:pt x="422" y="144"/>
                </a:lnTo>
                <a:lnTo>
                  <a:pt x="424" y="106"/>
                </a:lnTo>
                <a:lnTo>
                  <a:pt x="428" y="92"/>
                </a:lnTo>
                <a:lnTo>
                  <a:pt x="469" y="73"/>
                </a:lnTo>
                <a:lnTo>
                  <a:pt x="492" y="97"/>
                </a:lnTo>
                <a:lnTo>
                  <a:pt x="494" y="119"/>
                </a:lnTo>
                <a:lnTo>
                  <a:pt x="485" y="133"/>
                </a:lnTo>
                <a:lnTo>
                  <a:pt x="490" y="142"/>
                </a:lnTo>
                <a:lnTo>
                  <a:pt x="511" y="119"/>
                </a:lnTo>
                <a:lnTo>
                  <a:pt x="513" y="104"/>
                </a:lnTo>
                <a:lnTo>
                  <a:pt x="525" y="109"/>
                </a:lnTo>
                <a:lnTo>
                  <a:pt x="525" y="95"/>
                </a:lnTo>
                <a:lnTo>
                  <a:pt x="501" y="101"/>
                </a:lnTo>
                <a:lnTo>
                  <a:pt x="506" y="87"/>
                </a:lnTo>
                <a:lnTo>
                  <a:pt x="480" y="68"/>
                </a:lnTo>
                <a:lnTo>
                  <a:pt x="508" y="73"/>
                </a:lnTo>
                <a:lnTo>
                  <a:pt x="527" y="49"/>
                </a:lnTo>
                <a:lnTo>
                  <a:pt x="506" y="27"/>
                </a:lnTo>
                <a:lnTo>
                  <a:pt x="494" y="29"/>
                </a:lnTo>
                <a:lnTo>
                  <a:pt x="492" y="18"/>
                </a:lnTo>
                <a:lnTo>
                  <a:pt x="480" y="24"/>
                </a:lnTo>
                <a:lnTo>
                  <a:pt x="480" y="46"/>
                </a:lnTo>
                <a:lnTo>
                  <a:pt x="467" y="46"/>
                </a:lnTo>
                <a:lnTo>
                  <a:pt x="473" y="35"/>
                </a:lnTo>
                <a:lnTo>
                  <a:pt x="463" y="35"/>
                </a:lnTo>
                <a:lnTo>
                  <a:pt x="469" y="29"/>
                </a:lnTo>
                <a:lnTo>
                  <a:pt x="466" y="24"/>
                </a:lnTo>
                <a:lnTo>
                  <a:pt x="473" y="22"/>
                </a:lnTo>
                <a:lnTo>
                  <a:pt x="475" y="10"/>
                </a:lnTo>
                <a:lnTo>
                  <a:pt x="461" y="0"/>
                </a:lnTo>
                <a:lnTo>
                  <a:pt x="449" y="46"/>
                </a:lnTo>
                <a:lnTo>
                  <a:pt x="440" y="51"/>
                </a:lnTo>
                <a:lnTo>
                  <a:pt x="440" y="13"/>
                </a:lnTo>
                <a:lnTo>
                  <a:pt x="410" y="73"/>
                </a:lnTo>
                <a:lnTo>
                  <a:pt x="405" y="70"/>
                </a:lnTo>
                <a:lnTo>
                  <a:pt x="412" y="46"/>
                </a:lnTo>
                <a:lnTo>
                  <a:pt x="424" y="18"/>
                </a:lnTo>
                <a:lnTo>
                  <a:pt x="412" y="22"/>
                </a:lnTo>
                <a:lnTo>
                  <a:pt x="407" y="10"/>
                </a:lnTo>
                <a:lnTo>
                  <a:pt x="393" y="19"/>
                </a:lnTo>
                <a:lnTo>
                  <a:pt x="401" y="32"/>
                </a:lnTo>
                <a:lnTo>
                  <a:pt x="372" y="63"/>
                </a:lnTo>
                <a:lnTo>
                  <a:pt x="372" y="79"/>
                </a:lnTo>
                <a:lnTo>
                  <a:pt x="363" y="70"/>
                </a:lnTo>
                <a:lnTo>
                  <a:pt x="366" y="65"/>
                </a:lnTo>
                <a:lnTo>
                  <a:pt x="354" y="70"/>
                </a:lnTo>
                <a:lnTo>
                  <a:pt x="345" y="59"/>
                </a:lnTo>
                <a:lnTo>
                  <a:pt x="341" y="68"/>
                </a:lnTo>
                <a:lnTo>
                  <a:pt x="337" y="59"/>
                </a:lnTo>
                <a:lnTo>
                  <a:pt x="337" y="70"/>
                </a:lnTo>
                <a:lnTo>
                  <a:pt x="345" y="73"/>
                </a:lnTo>
                <a:lnTo>
                  <a:pt x="347" y="97"/>
                </a:lnTo>
                <a:lnTo>
                  <a:pt x="330" y="78"/>
                </a:lnTo>
                <a:lnTo>
                  <a:pt x="333" y="84"/>
                </a:lnTo>
                <a:lnTo>
                  <a:pt x="321" y="89"/>
                </a:lnTo>
                <a:lnTo>
                  <a:pt x="318" y="95"/>
                </a:lnTo>
                <a:lnTo>
                  <a:pt x="318" y="106"/>
                </a:lnTo>
                <a:lnTo>
                  <a:pt x="310" y="120"/>
                </a:lnTo>
                <a:lnTo>
                  <a:pt x="312" y="109"/>
                </a:lnTo>
                <a:lnTo>
                  <a:pt x="312" y="82"/>
                </a:lnTo>
                <a:lnTo>
                  <a:pt x="302" y="97"/>
                </a:lnTo>
                <a:lnTo>
                  <a:pt x="300" y="116"/>
                </a:lnTo>
                <a:lnTo>
                  <a:pt x="298" y="95"/>
                </a:lnTo>
                <a:lnTo>
                  <a:pt x="290" y="95"/>
                </a:lnTo>
                <a:lnTo>
                  <a:pt x="288" y="114"/>
                </a:lnTo>
                <a:lnTo>
                  <a:pt x="295" y="130"/>
                </a:lnTo>
                <a:lnTo>
                  <a:pt x="279" y="109"/>
                </a:lnTo>
                <a:lnTo>
                  <a:pt x="276" y="109"/>
                </a:lnTo>
                <a:lnTo>
                  <a:pt x="283" y="123"/>
                </a:lnTo>
                <a:lnTo>
                  <a:pt x="279" y="128"/>
                </a:lnTo>
                <a:lnTo>
                  <a:pt x="271" y="123"/>
                </a:lnTo>
                <a:lnTo>
                  <a:pt x="269" y="114"/>
                </a:lnTo>
                <a:lnTo>
                  <a:pt x="267" y="125"/>
                </a:lnTo>
                <a:lnTo>
                  <a:pt x="269" y="133"/>
                </a:lnTo>
                <a:lnTo>
                  <a:pt x="257" y="144"/>
                </a:lnTo>
                <a:lnTo>
                  <a:pt x="262" y="155"/>
                </a:lnTo>
                <a:lnTo>
                  <a:pt x="258" y="155"/>
                </a:lnTo>
                <a:lnTo>
                  <a:pt x="258" y="161"/>
                </a:lnTo>
                <a:lnTo>
                  <a:pt x="236" y="176"/>
                </a:lnTo>
                <a:lnTo>
                  <a:pt x="257" y="180"/>
                </a:lnTo>
                <a:lnTo>
                  <a:pt x="250" y="190"/>
                </a:lnTo>
                <a:lnTo>
                  <a:pt x="232" y="185"/>
                </a:lnTo>
                <a:lnTo>
                  <a:pt x="232" y="210"/>
                </a:lnTo>
                <a:lnTo>
                  <a:pt x="227" y="215"/>
                </a:lnTo>
                <a:lnTo>
                  <a:pt x="222" y="198"/>
                </a:lnTo>
                <a:lnTo>
                  <a:pt x="213" y="217"/>
                </a:lnTo>
                <a:lnTo>
                  <a:pt x="215" y="226"/>
                </a:lnTo>
                <a:lnTo>
                  <a:pt x="209" y="234"/>
                </a:lnTo>
                <a:lnTo>
                  <a:pt x="220" y="234"/>
                </a:lnTo>
                <a:lnTo>
                  <a:pt x="197" y="242"/>
                </a:lnTo>
                <a:lnTo>
                  <a:pt x="189" y="270"/>
                </a:lnTo>
                <a:lnTo>
                  <a:pt x="170" y="286"/>
                </a:lnTo>
                <a:lnTo>
                  <a:pt x="170" y="294"/>
                </a:lnTo>
                <a:lnTo>
                  <a:pt x="173" y="296"/>
                </a:lnTo>
                <a:lnTo>
                  <a:pt x="166" y="302"/>
                </a:lnTo>
                <a:lnTo>
                  <a:pt x="171" y="313"/>
                </a:lnTo>
                <a:lnTo>
                  <a:pt x="154" y="332"/>
                </a:lnTo>
                <a:lnTo>
                  <a:pt x="164" y="325"/>
                </a:lnTo>
                <a:lnTo>
                  <a:pt x="166" y="337"/>
                </a:lnTo>
                <a:lnTo>
                  <a:pt x="159" y="332"/>
                </a:lnTo>
                <a:lnTo>
                  <a:pt x="157" y="346"/>
                </a:lnTo>
                <a:lnTo>
                  <a:pt x="154" y="349"/>
                </a:lnTo>
                <a:lnTo>
                  <a:pt x="155" y="364"/>
                </a:lnTo>
                <a:lnTo>
                  <a:pt x="149" y="354"/>
                </a:lnTo>
                <a:lnTo>
                  <a:pt x="145" y="371"/>
                </a:lnTo>
                <a:lnTo>
                  <a:pt x="149" y="365"/>
                </a:lnTo>
                <a:lnTo>
                  <a:pt x="152" y="376"/>
                </a:lnTo>
                <a:lnTo>
                  <a:pt x="131" y="390"/>
                </a:lnTo>
                <a:lnTo>
                  <a:pt x="128" y="397"/>
                </a:lnTo>
                <a:lnTo>
                  <a:pt x="133" y="400"/>
                </a:lnTo>
                <a:lnTo>
                  <a:pt x="131" y="412"/>
                </a:lnTo>
                <a:lnTo>
                  <a:pt x="122" y="409"/>
                </a:lnTo>
                <a:lnTo>
                  <a:pt x="105" y="433"/>
                </a:lnTo>
                <a:lnTo>
                  <a:pt x="105" y="443"/>
                </a:lnTo>
                <a:lnTo>
                  <a:pt x="98" y="447"/>
                </a:lnTo>
                <a:lnTo>
                  <a:pt x="105" y="465"/>
                </a:lnTo>
                <a:lnTo>
                  <a:pt x="128" y="450"/>
                </a:lnTo>
                <a:lnTo>
                  <a:pt x="105" y="474"/>
                </a:lnTo>
                <a:lnTo>
                  <a:pt x="98" y="460"/>
                </a:lnTo>
                <a:lnTo>
                  <a:pt x="89" y="466"/>
                </a:lnTo>
                <a:lnTo>
                  <a:pt x="91" y="474"/>
                </a:lnTo>
                <a:lnTo>
                  <a:pt x="87" y="477"/>
                </a:lnTo>
                <a:lnTo>
                  <a:pt x="85" y="466"/>
                </a:lnTo>
                <a:lnTo>
                  <a:pt x="75" y="472"/>
                </a:lnTo>
                <a:lnTo>
                  <a:pt x="54" y="493"/>
                </a:lnTo>
                <a:close/>
              </a:path>
            </a:pathLst>
          </a:custGeom>
          <a:solidFill>
            <a:srgbClr val="00f008"/>
          </a:solidFill>
          <a:ln w="9360">
            <a:solidFill>
              <a:srgbClr val="00f008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2056" name=""/>
          <p:cNvGrpSpPr/>
          <p:nvPr/>
        </p:nvGrpSpPr>
        <p:grpSpPr>
          <a:xfrm>
            <a:off x="4492800" y="376200"/>
            <a:ext cx="836280" cy="1160640"/>
            <a:chOff x="4492800" y="376200"/>
            <a:chExt cx="836280" cy="1160640"/>
          </a:xfrm>
        </p:grpSpPr>
        <p:sp>
          <p:nvSpPr>
            <p:cNvPr id="2057" name=""/>
            <p:cNvSpPr/>
            <p:nvPr/>
          </p:nvSpPr>
          <p:spPr>
            <a:xfrm>
              <a:off x="4492800" y="376200"/>
              <a:ext cx="836280" cy="1160640"/>
            </a:xfrm>
            <a:custGeom>
              <a:avLst/>
              <a:gdLst/>
              <a:ahLst/>
              <a:rect l="l" t="t" r="r" b="b"/>
              <a:pathLst>
                <a:path w="527" h="731">
                  <a:moveTo>
                    <a:pt x="54" y="493"/>
                  </a:moveTo>
                  <a:lnTo>
                    <a:pt x="42" y="504"/>
                  </a:lnTo>
                  <a:lnTo>
                    <a:pt x="54" y="510"/>
                  </a:lnTo>
                  <a:lnTo>
                    <a:pt x="52" y="518"/>
                  </a:lnTo>
                  <a:lnTo>
                    <a:pt x="30" y="518"/>
                  </a:lnTo>
                  <a:lnTo>
                    <a:pt x="33" y="523"/>
                  </a:lnTo>
                  <a:lnTo>
                    <a:pt x="32" y="527"/>
                  </a:lnTo>
                  <a:lnTo>
                    <a:pt x="33" y="537"/>
                  </a:lnTo>
                  <a:lnTo>
                    <a:pt x="27" y="527"/>
                  </a:lnTo>
                  <a:lnTo>
                    <a:pt x="21" y="539"/>
                  </a:lnTo>
                  <a:lnTo>
                    <a:pt x="23" y="544"/>
                  </a:lnTo>
                  <a:lnTo>
                    <a:pt x="4" y="539"/>
                  </a:lnTo>
                  <a:lnTo>
                    <a:pt x="7" y="551"/>
                  </a:lnTo>
                  <a:lnTo>
                    <a:pt x="30" y="551"/>
                  </a:lnTo>
                  <a:lnTo>
                    <a:pt x="2" y="558"/>
                  </a:lnTo>
                  <a:lnTo>
                    <a:pt x="7" y="566"/>
                  </a:lnTo>
                  <a:lnTo>
                    <a:pt x="2" y="575"/>
                  </a:lnTo>
                  <a:lnTo>
                    <a:pt x="2" y="589"/>
                  </a:lnTo>
                  <a:lnTo>
                    <a:pt x="27" y="588"/>
                  </a:lnTo>
                  <a:lnTo>
                    <a:pt x="32" y="575"/>
                  </a:lnTo>
                  <a:lnTo>
                    <a:pt x="32" y="585"/>
                  </a:lnTo>
                  <a:lnTo>
                    <a:pt x="42" y="588"/>
                  </a:lnTo>
                  <a:lnTo>
                    <a:pt x="52" y="567"/>
                  </a:lnTo>
                  <a:lnTo>
                    <a:pt x="48" y="585"/>
                  </a:lnTo>
                  <a:lnTo>
                    <a:pt x="54" y="583"/>
                  </a:lnTo>
                  <a:lnTo>
                    <a:pt x="44" y="589"/>
                  </a:lnTo>
                  <a:lnTo>
                    <a:pt x="44" y="599"/>
                  </a:lnTo>
                  <a:lnTo>
                    <a:pt x="40" y="602"/>
                  </a:lnTo>
                  <a:lnTo>
                    <a:pt x="35" y="589"/>
                  </a:lnTo>
                  <a:lnTo>
                    <a:pt x="2" y="599"/>
                  </a:lnTo>
                  <a:lnTo>
                    <a:pt x="7" y="602"/>
                  </a:lnTo>
                  <a:lnTo>
                    <a:pt x="7" y="608"/>
                  </a:lnTo>
                  <a:lnTo>
                    <a:pt x="0" y="604"/>
                  </a:lnTo>
                  <a:lnTo>
                    <a:pt x="4" y="613"/>
                  </a:lnTo>
                  <a:lnTo>
                    <a:pt x="14" y="608"/>
                  </a:lnTo>
                  <a:lnTo>
                    <a:pt x="4" y="626"/>
                  </a:lnTo>
                  <a:lnTo>
                    <a:pt x="7" y="635"/>
                  </a:lnTo>
                  <a:lnTo>
                    <a:pt x="13" y="629"/>
                  </a:lnTo>
                  <a:lnTo>
                    <a:pt x="13" y="638"/>
                  </a:lnTo>
                  <a:lnTo>
                    <a:pt x="11" y="643"/>
                  </a:lnTo>
                  <a:lnTo>
                    <a:pt x="11" y="648"/>
                  </a:lnTo>
                  <a:lnTo>
                    <a:pt x="27" y="616"/>
                  </a:lnTo>
                  <a:lnTo>
                    <a:pt x="42" y="616"/>
                  </a:lnTo>
                  <a:lnTo>
                    <a:pt x="33" y="629"/>
                  </a:lnTo>
                  <a:lnTo>
                    <a:pt x="32" y="621"/>
                  </a:lnTo>
                  <a:lnTo>
                    <a:pt x="16" y="649"/>
                  </a:lnTo>
                  <a:lnTo>
                    <a:pt x="27" y="652"/>
                  </a:lnTo>
                  <a:lnTo>
                    <a:pt x="7" y="670"/>
                  </a:lnTo>
                  <a:lnTo>
                    <a:pt x="7" y="673"/>
                  </a:lnTo>
                  <a:lnTo>
                    <a:pt x="27" y="665"/>
                  </a:lnTo>
                  <a:lnTo>
                    <a:pt x="21" y="693"/>
                  </a:lnTo>
                  <a:lnTo>
                    <a:pt x="13" y="689"/>
                  </a:lnTo>
                  <a:lnTo>
                    <a:pt x="11" y="703"/>
                  </a:lnTo>
                  <a:lnTo>
                    <a:pt x="27" y="722"/>
                  </a:lnTo>
                  <a:lnTo>
                    <a:pt x="35" y="717"/>
                  </a:lnTo>
                  <a:lnTo>
                    <a:pt x="33" y="731"/>
                  </a:lnTo>
                  <a:lnTo>
                    <a:pt x="54" y="731"/>
                  </a:lnTo>
                  <a:lnTo>
                    <a:pt x="83" y="705"/>
                  </a:lnTo>
                  <a:lnTo>
                    <a:pt x="93" y="684"/>
                  </a:lnTo>
                  <a:lnTo>
                    <a:pt x="105" y="689"/>
                  </a:lnTo>
                  <a:lnTo>
                    <a:pt x="110" y="676"/>
                  </a:lnTo>
                  <a:lnTo>
                    <a:pt x="105" y="657"/>
                  </a:lnTo>
                  <a:lnTo>
                    <a:pt x="112" y="665"/>
                  </a:lnTo>
                  <a:lnTo>
                    <a:pt x="110" y="649"/>
                  </a:lnTo>
                  <a:lnTo>
                    <a:pt x="114" y="648"/>
                  </a:lnTo>
                  <a:lnTo>
                    <a:pt x="116" y="679"/>
                  </a:lnTo>
                  <a:lnTo>
                    <a:pt x="124" y="684"/>
                  </a:lnTo>
                  <a:lnTo>
                    <a:pt x="126" y="695"/>
                  </a:lnTo>
                  <a:lnTo>
                    <a:pt x="133" y="693"/>
                  </a:lnTo>
                  <a:lnTo>
                    <a:pt x="135" y="676"/>
                  </a:lnTo>
                  <a:lnTo>
                    <a:pt x="133" y="665"/>
                  </a:lnTo>
                  <a:lnTo>
                    <a:pt x="138" y="648"/>
                  </a:lnTo>
                  <a:lnTo>
                    <a:pt x="149" y="638"/>
                  </a:lnTo>
                  <a:lnTo>
                    <a:pt x="154" y="616"/>
                  </a:lnTo>
                  <a:lnTo>
                    <a:pt x="145" y="597"/>
                  </a:lnTo>
                  <a:lnTo>
                    <a:pt x="157" y="578"/>
                  </a:lnTo>
                  <a:lnTo>
                    <a:pt x="145" y="556"/>
                  </a:lnTo>
                  <a:lnTo>
                    <a:pt x="143" y="515"/>
                  </a:lnTo>
                  <a:lnTo>
                    <a:pt x="149" y="491"/>
                  </a:lnTo>
                  <a:lnTo>
                    <a:pt x="143" y="474"/>
                  </a:lnTo>
                  <a:lnTo>
                    <a:pt x="145" y="458"/>
                  </a:lnTo>
                  <a:lnTo>
                    <a:pt x="164" y="441"/>
                  </a:lnTo>
                  <a:lnTo>
                    <a:pt x="187" y="433"/>
                  </a:lnTo>
                  <a:lnTo>
                    <a:pt x="187" y="422"/>
                  </a:lnTo>
                  <a:lnTo>
                    <a:pt x="178" y="405"/>
                  </a:lnTo>
                  <a:lnTo>
                    <a:pt x="190" y="373"/>
                  </a:lnTo>
                  <a:lnTo>
                    <a:pt x="194" y="325"/>
                  </a:lnTo>
                  <a:lnTo>
                    <a:pt x="206" y="318"/>
                  </a:lnTo>
                  <a:lnTo>
                    <a:pt x="213" y="296"/>
                  </a:lnTo>
                  <a:lnTo>
                    <a:pt x="232" y="265"/>
                  </a:lnTo>
                  <a:lnTo>
                    <a:pt x="227" y="248"/>
                  </a:lnTo>
                  <a:lnTo>
                    <a:pt x="238" y="217"/>
                  </a:lnTo>
                  <a:lnTo>
                    <a:pt x="253" y="202"/>
                  </a:lnTo>
                  <a:lnTo>
                    <a:pt x="262" y="212"/>
                  </a:lnTo>
                  <a:lnTo>
                    <a:pt x="271" y="176"/>
                  </a:lnTo>
                  <a:lnTo>
                    <a:pt x="306" y="180"/>
                  </a:lnTo>
                  <a:lnTo>
                    <a:pt x="309" y="179"/>
                  </a:lnTo>
                  <a:lnTo>
                    <a:pt x="304" y="169"/>
                  </a:lnTo>
                  <a:lnTo>
                    <a:pt x="310" y="152"/>
                  </a:lnTo>
                  <a:lnTo>
                    <a:pt x="309" y="142"/>
                  </a:lnTo>
                  <a:lnTo>
                    <a:pt x="318" y="139"/>
                  </a:lnTo>
                  <a:lnTo>
                    <a:pt x="328" y="135"/>
                  </a:lnTo>
                  <a:lnTo>
                    <a:pt x="327" y="125"/>
                  </a:lnTo>
                  <a:lnTo>
                    <a:pt x="330" y="123"/>
                  </a:lnTo>
                  <a:lnTo>
                    <a:pt x="356" y="161"/>
                  </a:lnTo>
                  <a:lnTo>
                    <a:pt x="377" y="166"/>
                  </a:lnTo>
                  <a:lnTo>
                    <a:pt x="386" y="155"/>
                  </a:lnTo>
                  <a:lnTo>
                    <a:pt x="401" y="166"/>
                  </a:lnTo>
                  <a:lnTo>
                    <a:pt x="422" y="144"/>
                  </a:lnTo>
                  <a:lnTo>
                    <a:pt x="424" y="106"/>
                  </a:lnTo>
                  <a:lnTo>
                    <a:pt x="428" y="92"/>
                  </a:lnTo>
                  <a:lnTo>
                    <a:pt x="469" y="73"/>
                  </a:lnTo>
                  <a:lnTo>
                    <a:pt x="492" y="97"/>
                  </a:lnTo>
                  <a:lnTo>
                    <a:pt x="494" y="119"/>
                  </a:lnTo>
                  <a:lnTo>
                    <a:pt x="485" y="133"/>
                  </a:lnTo>
                  <a:lnTo>
                    <a:pt x="490" y="142"/>
                  </a:lnTo>
                  <a:lnTo>
                    <a:pt x="511" y="119"/>
                  </a:lnTo>
                  <a:lnTo>
                    <a:pt x="513" y="104"/>
                  </a:lnTo>
                  <a:lnTo>
                    <a:pt x="525" y="109"/>
                  </a:lnTo>
                  <a:lnTo>
                    <a:pt x="525" y="95"/>
                  </a:lnTo>
                  <a:lnTo>
                    <a:pt x="501" y="101"/>
                  </a:lnTo>
                  <a:lnTo>
                    <a:pt x="506" y="87"/>
                  </a:lnTo>
                  <a:lnTo>
                    <a:pt x="480" y="68"/>
                  </a:lnTo>
                  <a:lnTo>
                    <a:pt x="508" y="73"/>
                  </a:lnTo>
                  <a:lnTo>
                    <a:pt x="527" y="49"/>
                  </a:lnTo>
                  <a:lnTo>
                    <a:pt x="506" y="27"/>
                  </a:lnTo>
                  <a:lnTo>
                    <a:pt x="494" y="29"/>
                  </a:lnTo>
                  <a:lnTo>
                    <a:pt x="492" y="18"/>
                  </a:lnTo>
                  <a:lnTo>
                    <a:pt x="480" y="24"/>
                  </a:lnTo>
                  <a:lnTo>
                    <a:pt x="480" y="46"/>
                  </a:lnTo>
                  <a:lnTo>
                    <a:pt x="467" y="46"/>
                  </a:lnTo>
                  <a:lnTo>
                    <a:pt x="473" y="35"/>
                  </a:lnTo>
                  <a:lnTo>
                    <a:pt x="463" y="35"/>
                  </a:lnTo>
                  <a:lnTo>
                    <a:pt x="469" y="29"/>
                  </a:lnTo>
                  <a:lnTo>
                    <a:pt x="466" y="24"/>
                  </a:lnTo>
                  <a:lnTo>
                    <a:pt x="473" y="22"/>
                  </a:lnTo>
                  <a:lnTo>
                    <a:pt x="475" y="10"/>
                  </a:lnTo>
                  <a:lnTo>
                    <a:pt x="461" y="0"/>
                  </a:lnTo>
                  <a:lnTo>
                    <a:pt x="449" y="46"/>
                  </a:lnTo>
                  <a:lnTo>
                    <a:pt x="440" y="51"/>
                  </a:lnTo>
                  <a:lnTo>
                    <a:pt x="440" y="13"/>
                  </a:lnTo>
                  <a:lnTo>
                    <a:pt x="410" y="73"/>
                  </a:lnTo>
                  <a:lnTo>
                    <a:pt x="405" y="70"/>
                  </a:lnTo>
                  <a:lnTo>
                    <a:pt x="412" y="46"/>
                  </a:lnTo>
                  <a:lnTo>
                    <a:pt x="424" y="18"/>
                  </a:lnTo>
                  <a:lnTo>
                    <a:pt x="412" y="22"/>
                  </a:lnTo>
                  <a:lnTo>
                    <a:pt x="407" y="10"/>
                  </a:lnTo>
                  <a:lnTo>
                    <a:pt x="393" y="19"/>
                  </a:lnTo>
                  <a:lnTo>
                    <a:pt x="401" y="32"/>
                  </a:lnTo>
                  <a:lnTo>
                    <a:pt x="372" y="63"/>
                  </a:lnTo>
                  <a:lnTo>
                    <a:pt x="372" y="79"/>
                  </a:lnTo>
                  <a:lnTo>
                    <a:pt x="363" y="70"/>
                  </a:lnTo>
                  <a:lnTo>
                    <a:pt x="366" y="65"/>
                  </a:lnTo>
                  <a:lnTo>
                    <a:pt x="354" y="70"/>
                  </a:lnTo>
                  <a:lnTo>
                    <a:pt x="345" y="59"/>
                  </a:lnTo>
                  <a:lnTo>
                    <a:pt x="341" y="68"/>
                  </a:lnTo>
                  <a:lnTo>
                    <a:pt x="337" y="59"/>
                  </a:lnTo>
                  <a:lnTo>
                    <a:pt x="337" y="70"/>
                  </a:lnTo>
                  <a:lnTo>
                    <a:pt x="345" y="73"/>
                  </a:lnTo>
                  <a:lnTo>
                    <a:pt x="347" y="97"/>
                  </a:lnTo>
                  <a:lnTo>
                    <a:pt x="330" y="78"/>
                  </a:lnTo>
                  <a:lnTo>
                    <a:pt x="333" y="84"/>
                  </a:lnTo>
                  <a:lnTo>
                    <a:pt x="321" y="89"/>
                  </a:lnTo>
                  <a:lnTo>
                    <a:pt x="318" y="95"/>
                  </a:lnTo>
                  <a:lnTo>
                    <a:pt x="318" y="106"/>
                  </a:lnTo>
                  <a:lnTo>
                    <a:pt x="310" y="120"/>
                  </a:lnTo>
                  <a:lnTo>
                    <a:pt x="312" y="109"/>
                  </a:lnTo>
                  <a:lnTo>
                    <a:pt x="312" y="82"/>
                  </a:lnTo>
                  <a:lnTo>
                    <a:pt x="302" y="97"/>
                  </a:lnTo>
                  <a:lnTo>
                    <a:pt x="300" y="116"/>
                  </a:lnTo>
                  <a:lnTo>
                    <a:pt x="298" y="95"/>
                  </a:lnTo>
                  <a:lnTo>
                    <a:pt x="290" y="95"/>
                  </a:lnTo>
                  <a:lnTo>
                    <a:pt x="288" y="114"/>
                  </a:lnTo>
                  <a:lnTo>
                    <a:pt x="295" y="130"/>
                  </a:lnTo>
                  <a:lnTo>
                    <a:pt x="279" y="109"/>
                  </a:lnTo>
                  <a:lnTo>
                    <a:pt x="276" y="109"/>
                  </a:lnTo>
                  <a:lnTo>
                    <a:pt x="283" y="123"/>
                  </a:lnTo>
                  <a:lnTo>
                    <a:pt x="279" y="128"/>
                  </a:lnTo>
                  <a:lnTo>
                    <a:pt x="271" y="123"/>
                  </a:lnTo>
                  <a:lnTo>
                    <a:pt x="269" y="114"/>
                  </a:lnTo>
                  <a:lnTo>
                    <a:pt x="267" y="125"/>
                  </a:lnTo>
                  <a:lnTo>
                    <a:pt x="269" y="133"/>
                  </a:lnTo>
                  <a:lnTo>
                    <a:pt x="257" y="144"/>
                  </a:lnTo>
                  <a:lnTo>
                    <a:pt x="262" y="155"/>
                  </a:lnTo>
                  <a:lnTo>
                    <a:pt x="258" y="155"/>
                  </a:lnTo>
                  <a:lnTo>
                    <a:pt x="258" y="161"/>
                  </a:lnTo>
                  <a:lnTo>
                    <a:pt x="236" y="176"/>
                  </a:lnTo>
                  <a:lnTo>
                    <a:pt x="257" y="180"/>
                  </a:lnTo>
                  <a:lnTo>
                    <a:pt x="250" y="190"/>
                  </a:lnTo>
                  <a:lnTo>
                    <a:pt x="232" y="185"/>
                  </a:lnTo>
                  <a:lnTo>
                    <a:pt x="232" y="210"/>
                  </a:lnTo>
                  <a:lnTo>
                    <a:pt x="227" y="215"/>
                  </a:lnTo>
                  <a:lnTo>
                    <a:pt x="222" y="198"/>
                  </a:lnTo>
                  <a:lnTo>
                    <a:pt x="213" y="217"/>
                  </a:lnTo>
                  <a:lnTo>
                    <a:pt x="215" y="226"/>
                  </a:lnTo>
                  <a:lnTo>
                    <a:pt x="209" y="234"/>
                  </a:lnTo>
                  <a:lnTo>
                    <a:pt x="220" y="234"/>
                  </a:lnTo>
                  <a:lnTo>
                    <a:pt x="197" y="242"/>
                  </a:lnTo>
                  <a:lnTo>
                    <a:pt x="189" y="270"/>
                  </a:lnTo>
                  <a:lnTo>
                    <a:pt x="170" y="286"/>
                  </a:lnTo>
                  <a:lnTo>
                    <a:pt x="170" y="294"/>
                  </a:lnTo>
                  <a:lnTo>
                    <a:pt x="173" y="296"/>
                  </a:lnTo>
                  <a:lnTo>
                    <a:pt x="166" y="302"/>
                  </a:lnTo>
                  <a:lnTo>
                    <a:pt x="171" y="313"/>
                  </a:lnTo>
                  <a:lnTo>
                    <a:pt x="154" y="332"/>
                  </a:lnTo>
                  <a:lnTo>
                    <a:pt x="164" y="325"/>
                  </a:lnTo>
                  <a:lnTo>
                    <a:pt x="166" y="337"/>
                  </a:lnTo>
                  <a:lnTo>
                    <a:pt x="159" y="332"/>
                  </a:lnTo>
                  <a:lnTo>
                    <a:pt x="157" y="346"/>
                  </a:lnTo>
                  <a:lnTo>
                    <a:pt x="154" y="349"/>
                  </a:lnTo>
                  <a:lnTo>
                    <a:pt x="155" y="364"/>
                  </a:lnTo>
                  <a:lnTo>
                    <a:pt x="149" y="354"/>
                  </a:lnTo>
                  <a:lnTo>
                    <a:pt x="145" y="371"/>
                  </a:lnTo>
                  <a:lnTo>
                    <a:pt x="149" y="365"/>
                  </a:lnTo>
                  <a:lnTo>
                    <a:pt x="152" y="376"/>
                  </a:lnTo>
                  <a:lnTo>
                    <a:pt x="131" y="390"/>
                  </a:lnTo>
                  <a:lnTo>
                    <a:pt x="128" y="397"/>
                  </a:lnTo>
                  <a:lnTo>
                    <a:pt x="133" y="400"/>
                  </a:lnTo>
                  <a:lnTo>
                    <a:pt x="131" y="412"/>
                  </a:lnTo>
                  <a:lnTo>
                    <a:pt x="122" y="409"/>
                  </a:lnTo>
                  <a:lnTo>
                    <a:pt x="105" y="433"/>
                  </a:lnTo>
                  <a:lnTo>
                    <a:pt x="105" y="443"/>
                  </a:lnTo>
                  <a:lnTo>
                    <a:pt x="98" y="447"/>
                  </a:lnTo>
                  <a:lnTo>
                    <a:pt x="105" y="465"/>
                  </a:lnTo>
                  <a:lnTo>
                    <a:pt x="128" y="450"/>
                  </a:lnTo>
                  <a:lnTo>
                    <a:pt x="105" y="474"/>
                  </a:lnTo>
                  <a:lnTo>
                    <a:pt x="98" y="460"/>
                  </a:lnTo>
                  <a:lnTo>
                    <a:pt x="89" y="466"/>
                  </a:lnTo>
                  <a:lnTo>
                    <a:pt x="91" y="474"/>
                  </a:lnTo>
                  <a:lnTo>
                    <a:pt x="87" y="477"/>
                  </a:lnTo>
                  <a:lnTo>
                    <a:pt x="85" y="466"/>
                  </a:lnTo>
                  <a:lnTo>
                    <a:pt x="75" y="472"/>
                  </a:lnTo>
                  <a:lnTo>
                    <a:pt x="54" y="493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058" name=""/>
            <p:cNvSpPr/>
            <p:nvPr/>
          </p:nvSpPr>
          <p:spPr>
            <a:xfrm>
              <a:off x="4492800" y="376200"/>
              <a:ext cx="836280" cy="1160640"/>
            </a:xfrm>
            <a:custGeom>
              <a:avLst/>
              <a:gdLst/>
              <a:ahLst/>
              <a:rect l="l" t="t" r="r" b="b"/>
              <a:pathLst>
                <a:path w="527" h="731">
                  <a:moveTo>
                    <a:pt x="54" y="493"/>
                  </a:moveTo>
                  <a:lnTo>
                    <a:pt x="42" y="504"/>
                  </a:lnTo>
                  <a:lnTo>
                    <a:pt x="54" y="510"/>
                  </a:lnTo>
                  <a:lnTo>
                    <a:pt x="52" y="518"/>
                  </a:lnTo>
                  <a:lnTo>
                    <a:pt x="30" y="518"/>
                  </a:lnTo>
                  <a:lnTo>
                    <a:pt x="33" y="523"/>
                  </a:lnTo>
                  <a:lnTo>
                    <a:pt x="32" y="527"/>
                  </a:lnTo>
                  <a:lnTo>
                    <a:pt x="33" y="537"/>
                  </a:lnTo>
                  <a:lnTo>
                    <a:pt x="27" y="527"/>
                  </a:lnTo>
                  <a:lnTo>
                    <a:pt x="21" y="539"/>
                  </a:lnTo>
                  <a:lnTo>
                    <a:pt x="23" y="544"/>
                  </a:lnTo>
                  <a:lnTo>
                    <a:pt x="4" y="539"/>
                  </a:lnTo>
                  <a:lnTo>
                    <a:pt x="7" y="551"/>
                  </a:lnTo>
                  <a:lnTo>
                    <a:pt x="30" y="551"/>
                  </a:lnTo>
                  <a:lnTo>
                    <a:pt x="2" y="558"/>
                  </a:lnTo>
                  <a:lnTo>
                    <a:pt x="7" y="566"/>
                  </a:lnTo>
                  <a:lnTo>
                    <a:pt x="2" y="575"/>
                  </a:lnTo>
                  <a:lnTo>
                    <a:pt x="2" y="589"/>
                  </a:lnTo>
                  <a:lnTo>
                    <a:pt x="27" y="588"/>
                  </a:lnTo>
                  <a:lnTo>
                    <a:pt x="32" y="575"/>
                  </a:lnTo>
                  <a:lnTo>
                    <a:pt x="32" y="585"/>
                  </a:lnTo>
                  <a:lnTo>
                    <a:pt x="42" y="588"/>
                  </a:lnTo>
                  <a:lnTo>
                    <a:pt x="52" y="567"/>
                  </a:lnTo>
                  <a:lnTo>
                    <a:pt x="48" y="585"/>
                  </a:lnTo>
                  <a:lnTo>
                    <a:pt x="54" y="583"/>
                  </a:lnTo>
                  <a:lnTo>
                    <a:pt x="44" y="589"/>
                  </a:lnTo>
                  <a:lnTo>
                    <a:pt x="44" y="599"/>
                  </a:lnTo>
                  <a:lnTo>
                    <a:pt x="40" y="602"/>
                  </a:lnTo>
                  <a:lnTo>
                    <a:pt x="35" y="589"/>
                  </a:lnTo>
                  <a:lnTo>
                    <a:pt x="2" y="599"/>
                  </a:lnTo>
                  <a:lnTo>
                    <a:pt x="7" y="602"/>
                  </a:lnTo>
                  <a:lnTo>
                    <a:pt x="7" y="608"/>
                  </a:lnTo>
                  <a:lnTo>
                    <a:pt x="0" y="604"/>
                  </a:lnTo>
                  <a:lnTo>
                    <a:pt x="4" y="613"/>
                  </a:lnTo>
                  <a:lnTo>
                    <a:pt x="14" y="608"/>
                  </a:lnTo>
                  <a:lnTo>
                    <a:pt x="4" y="626"/>
                  </a:lnTo>
                  <a:lnTo>
                    <a:pt x="7" y="635"/>
                  </a:lnTo>
                  <a:lnTo>
                    <a:pt x="13" y="629"/>
                  </a:lnTo>
                  <a:lnTo>
                    <a:pt x="13" y="638"/>
                  </a:lnTo>
                  <a:lnTo>
                    <a:pt x="11" y="643"/>
                  </a:lnTo>
                  <a:lnTo>
                    <a:pt x="11" y="648"/>
                  </a:lnTo>
                  <a:lnTo>
                    <a:pt x="27" y="616"/>
                  </a:lnTo>
                  <a:lnTo>
                    <a:pt x="42" y="616"/>
                  </a:lnTo>
                  <a:lnTo>
                    <a:pt x="33" y="629"/>
                  </a:lnTo>
                  <a:lnTo>
                    <a:pt x="32" y="621"/>
                  </a:lnTo>
                  <a:lnTo>
                    <a:pt x="16" y="649"/>
                  </a:lnTo>
                  <a:lnTo>
                    <a:pt x="27" y="652"/>
                  </a:lnTo>
                  <a:lnTo>
                    <a:pt x="7" y="670"/>
                  </a:lnTo>
                  <a:lnTo>
                    <a:pt x="7" y="673"/>
                  </a:lnTo>
                  <a:lnTo>
                    <a:pt x="27" y="665"/>
                  </a:lnTo>
                  <a:lnTo>
                    <a:pt x="21" y="693"/>
                  </a:lnTo>
                  <a:lnTo>
                    <a:pt x="13" y="689"/>
                  </a:lnTo>
                  <a:lnTo>
                    <a:pt x="11" y="703"/>
                  </a:lnTo>
                  <a:lnTo>
                    <a:pt x="27" y="722"/>
                  </a:lnTo>
                  <a:lnTo>
                    <a:pt x="35" y="717"/>
                  </a:lnTo>
                  <a:lnTo>
                    <a:pt x="33" y="731"/>
                  </a:lnTo>
                  <a:lnTo>
                    <a:pt x="54" y="731"/>
                  </a:lnTo>
                  <a:lnTo>
                    <a:pt x="83" y="705"/>
                  </a:lnTo>
                  <a:lnTo>
                    <a:pt x="93" y="684"/>
                  </a:lnTo>
                  <a:lnTo>
                    <a:pt x="105" y="689"/>
                  </a:lnTo>
                  <a:lnTo>
                    <a:pt x="110" y="676"/>
                  </a:lnTo>
                  <a:lnTo>
                    <a:pt x="105" y="657"/>
                  </a:lnTo>
                  <a:lnTo>
                    <a:pt x="112" y="665"/>
                  </a:lnTo>
                  <a:lnTo>
                    <a:pt x="110" y="649"/>
                  </a:lnTo>
                  <a:lnTo>
                    <a:pt x="114" y="648"/>
                  </a:lnTo>
                  <a:lnTo>
                    <a:pt x="116" y="679"/>
                  </a:lnTo>
                  <a:lnTo>
                    <a:pt x="124" y="684"/>
                  </a:lnTo>
                  <a:lnTo>
                    <a:pt x="126" y="695"/>
                  </a:lnTo>
                  <a:lnTo>
                    <a:pt x="133" y="693"/>
                  </a:lnTo>
                  <a:lnTo>
                    <a:pt x="135" y="676"/>
                  </a:lnTo>
                  <a:lnTo>
                    <a:pt x="133" y="665"/>
                  </a:lnTo>
                  <a:lnTo>
                    <a:pt x="138" y="648"/>
                  </a:lnTo>
                  <a:lnTo>
                    <a:pt x="149" y="638"/>
                  </a:lnTo>
                  <a:lnTo>
                    <a:pt x="154" y="616"/>
                  </a:lnTo>
                  <a:lnTo>
                    <a:pt x="145" y="597"/>
                  </a:lnTo>
                  <a:lnTo>
                    <a:pt x="157" y="578"/>
                  </a:lnTo>
                  <a:lnTo>
                    <a:pt x="145" y="556"/>
                  </a:lnTo>
                  <a:lnTo>
                    <a:pt x="143" y="515"/>
                  </a:lnTo>
                  <a:lnTo>
                    <a:pt x="149" y="491"/>
                  </a:lnTo>
                  <a:lnTo>
                    <a:pt x="143" y="474"/>
                  </a:lnTo>
                  <a:lnTo>
                    <a:pt x="145" y="458"/>
                  </a:lnTo>
                  <a:lnTo>
                    <a:pt x="164" y="441"/>
                  </a:lnTo>
                  <a:lnTo>
                    <a:pt x="187" y="433"/>
                  </a:lnTo>
                  <a:lnTo>
                    <a:pt x="187" y="422"/>
                  </a:lnTo>
                  <a:lnTo>
                    <a:pt x="178" y="405"/>
                  </a:lnTo>
                  <a:lnTo>
                    <a:pt x="190" y="373"/>
                  </a:lnTo>
                  <a:lnTo>
                    <a:pt x="194" y="325"/>
                  </a:lnTo>
                  <a:lnTo>
                    <a:pt x="206" y="318"/>
                  </a:lnTo>
                  <a:lnTo>
                    <a:pt x="213" y="296"/>
                  </a:lnTo>
                  <a:lnTo>
                    <a:pt x="232" y="265"/>
                  </a:lnTo>
                  <a:lnTo>
                    <a:pt x="227" y="248"/>
                  </a:lnTo>
                  <a:lnTo>
                    <a:pt x="238" y="217"/>
                  </a:lnTo>
                  <a:lnTo>
                    <a:pt x="253" y="202"/>
                  </a:lnTo>
                  <a:lnTo>
                    <a:pt x="262" y="212"/>
                  </a:lnTo>
                  <a:lnTo>
                    <a:pt x="271" y="176"/>
                  </a:lnTo>
                  <a:lnTo>
                    <a:pt x="306" y="180"/>
                  </a:lnTo>
                  <a:lnTo>
                    <a:pt x="309" y="179"/>
                  </a:lnTo>
                  <a:lnTo>
                    <a:pt x="304" y="169"/>
                  </a:lnTo>
                  <a:lnTo>
                    <a:pt x="310" y="152"/>
                  </a:lnTo>
                  <a:lnTo>
                    <a:pt x="309" y="142"/>
                  </a:lnTo>
                  <a:lnTo>
                    <a:pt x="318" y="139"/>
                  </a:lnTo>
                  <a:lnTo>
                    <a:pt x="328" y="135"/>
                  </a:lnTo>
                  <a:lnTo>
                    <a:pt x="327" y="125"/>
                  </a:lnTo>
                  <a:lnTo>
                    <a:pt x="330" y="123"/>
                  </a:lnTo>
                  <a:lnTo>
                    <a:pt x="356" y="161"/>
                  </a:lnTo>
                  <a:lnTo>
                    <a:pt x="377" y="166"/>
                  </a:lnTo>
                  <a:lnTo>
                    <a:pt x="386" y="155"/>
                  </a:lnTo>
                  <a:lnTo>
                    <a:pt x="401" y="166"/>
                  </a:lnTo>
                  <a:lnTo>
                    <a:pt x="422" y="144"/>
                  </a:lnTo>
                  <a:lnTo>
                    <a:pt x="424" y="106"/>
                  </a:lnTo>
                  <a:lnTo>
                    <a:pt x="428" y="92"/>
                  </a:lnTo>
                  <a:lnTo>
                    <a:pt x="469" y="73"/>
                  </a:lnTo>
                  <a:lnTo>
                    <a:pt x="492" y="97"/>
                  </a:lnTo>
                  <a:lnTo>
                    <a:pt x="494" y="119"/>
                  </a:lnTo>
                  <a:lnTo>
                    <a:pt x="485" y="133"/>
                  </a:lnTo>
                  <a:lnTo>
                    <a:pt x="490" y="142"/>
                  </a:lnTo>
                  <a:lnTo>
                    <a:pt x="511" y="119"/>
                  </a:lnTo>
                  <a:lnTo>
                    <a:pt x="513" y="104"/>
                  </a:lnTo>
                  <a:lnTo>
                    <a:pt x="525" y="109"/>
                  </a:lnTo>
                  <a:lnTo>
                    <a:pt x="525" y="95"/>
                  </a:lnTo>
                  <a:lnTo>
                    <a:pt x="501" y="101"/>
                  </a:lnTo>
                  <a:lnTo>
                    <a:pt x="506" y="87"/>
                  </a:lnTo>
                  <a:lnTo>
                    <a:pt x="480" y="68"/>
                  </a:lnTo>
                  <a:lnTo>
                    <a:pt x="508" y="73"/>
                  </a:lnTo>
                  <a:lnTo>
                    <a:pt x="527" y="49"/>
                  </a:lnTo>
                  <a:lnTo>
                    <a:pt x="506" y="27"/>
                  </a:lnTo>
                  <a:lnTo>
                    <a:pt x="494" y="29"/>
                  </a:lnTo>
                  <a:lnTo>
                    <a:pt x="492" y="18"/>
                  </a:lnTo>
                  <a:lnTo>
                    <a:pt x="480" y="24"/>
                  </a:lnTo>
                  <a:lnTo>
                    <a:pt x="480" y="46"/>
                  </a:lnTo>
                  <a:lnTo>
                    <a:pt x="467" y="46"/>
                  </a:lnTo>
                  <a:lnTo>
                    <a:pt x="473" y="35"/>
                  </a:lnTo>
                  <a:lnTo>
                    <a:pt x="463" y="35"/>
                  </a:lnTo>
                  <a:lnTo>
                    <a:pt x="469" y="29"/>
                  </a:lnTo>
                  <a:lnTo>
                    <a:pt x="466" y="24"/>
                  </a:lnTo>
                  <a:lnTo>
                    <a:pt x="473" y="22"/>
                  </a:lnTo>
                  <a:lnTo>
                    <a:pt x="475" y="10"/>
                  </a:lnTo>
                  <a:lnTo>
                    <a:pt x="461" y="0"/>
                  </a:lnTo>
                  <a:lnTo>
                    <a:pt x="449" y="46"/>
                  </a:lnTo>
                  <a:lnTo>
                    <a:pt x="440" y="51"/>
                  </a:lnTo>
                  <a:lnTo>
                    <a:pt x="440" y="13"/>
                  </a:lnTo>
                  <a:lnTo>
                    <a:pt x="410" y="73"/>
                  </a:lnTo>
                  <a:lnTo>
                    <a:pt x="405" y="70"/>
                  </a:lnTo>
                  <a:lnTo>
                    <a:pt x="412" y="46"/>
                  </a:lnTo>
                  <a:lnTo>
                    <a:pt x="424" y="18"/>
                  </a:lnTo>
                  <a:lnTo>
                    <a:pt x="412" y="22"/>
                  </a:lnTo>
                  <a:lnTo>
                    <a:pt x="407" y="10"/>
                  </a:lnTo>
                  <a:lnTo>
                    <a:pt x="393" y="19"/>
                  </a:lnTo>
                  <a:lnTo>
                    <a:pt x="401" y="32"/>
                  </a:lnTo>
                  <a:lnTo>
                    <a:pt x="372" y="63"/>
                  </a:lnTo>
                  <a:lnTo>
                    <a:pt x="372" y="79"/>
                  </a:lnTo>
                  <a:lnTo>
                    <a:pt x="363" y="70"/>
                  </a:lnTo>
                  <a:lnTo>
                    <a:pt x="366" y="65"/>
                  </a:lnTo>
                  <a:lnTo>
                    <a:pt x="354" y="70"/>
                  </a:lnTo>
                  <a:lnTo>
                    <a:pt x="345" y="59"/>
                  </a:lnTo>
                  <a:lnTo>
                    <a:pt x="341" y="68"/>
                  </a:lnTo>
                  <a:lnTo>
                    <a:pt x="337" y="59"/>
                  </a:lnTo>
                  <a:lnTo>
                    <a:pt x="337" y="70"/>
                  </a:lnTo>
                  <a:lnTo>
                    <a:pt x="345" y="73"/>
                  </a:lnTo>
                  <a:lnTo>
                    <a:pt x="347" y="97"/>
                  </a:lnTo>
                  <a:lnTo>
                    <a:pt x="330" y="78"/>
                  </a:lnTo>
                  <a:lnTo>
                    <a:pt x="333" y="84"/>
                  </a:lnTo>
                  <a:lnTo>
                    <a:pt x="321" y="89"/>
                  </a:lnTo>
                  <a:lnTo>
                    <a:pt x="318" y="95"/>
                  </a:lnTo>
                  <a:lnTo>
                    <a:pt x="318" y="106"/>
                  </a:lnTo>
                  <a:lnTo>
                    <a:pt x="310" y="120"/>
                  </a:lnTo>
                  <a:lnTo>
                    <a:pt x="312" y="109"/>
                  </a:lnTo>
                  <a:lnTo>
                    <a:pt x="312" y="82"/>
                  </a:lnTo>
                  <a:lnTo>
                    <a:pt x="302" y="97"/>
                  </a:lnTo>
                  <a:lnTo>
                    <a:pt x="300" y="116"/>
                  </a:lnTo>
                  <a:lnTo>
                    <a:pt x="298" y="95"/>
                  </a:lnTo>
                  <a:lnTo>
                    <a:pt x="290" y="95"/>
                  </a:lnTo>
                  <a:lnTo>
                    <a:pt x="288" y="114"/>
                  </a:lnTo>
                  <a:lnTo>
                    <a:pt x="295" y="130"/>
                  </a:lnTo>
                  <a:lnTo>
                    <a:pt x="279" y="109"/>
                  </a:lnTo>
                  <a:lnTo>
                    <a:pt x="276" y="109"/>
                  </a:lnTo>
                  <a:lnTo>
                    <a:pt x="283" y="123"/>
                  </a:lnTo>
                  <a:lnTo>
                    <a:pt x="279" y="128"/>
                  </a:lnTo>
                  <a:lnTo>
                    <a:pt x="271" y="123"/>
                  </a:lnTo>
                  <a:lnTo>
                    <a:pt x="269" y="114"/>
                  </a:lnTo>
                  <a:lnTo>
                    <a:pt x="267" y="125"/>
                  </a:lnTo>
                  <a:lnTo>
                    <a:pt x="269" y="133"/>
                  </a:lnTo>
                  <a:lnTo>
                    <a:pt x="257" y="144"/>
                  </a:lnTo>
                  <a:lnTo>
                    <a:pt x="262" y="155"/>
                  </a:lnTo>
                  <a:lnTo>
                    <a:pt x="258" y="155"/>
                  </a:lnTo>
                  <a:lnTo>
                    <a:pt x="258" y="161"/>
                  </a:lnTo>
                  <a:lnTo>
                    <a:pt x="236" y="176"/>
                  </a:lnTo>
                  <a:lnTo>
                    <a:pt x="257" y="180"/>
                  </a:lnTo>
                  <a:lnTo>
                    <a:pt x="250" y="190"/>
                  </a:lnTo>
                  <a:lnTo>
                    <a:pt x="232" y="185"/>
                  </a:lnTo>
                  <a:lnTo>
                    <a:pt x="232" y="210"/>
                  </a:lnTo>
                  <a:lnTo>
                    <a:pt x="227" y="215"/>
                  </a:lnTo>
                  <a:lnTo>
                    <a:pt x="222" y="198"/>
                  </a:lnTo>
                  <a:lnTo>
                    <a:pt x="213" y="217"/>
                  </a:lnTo>
                  <a:lnTo>
                    <a:pt x="215" y="226"/>
                  </a:lnTo>
                  <a:lnTo>
                    <a:pt x="209" y="234"/>
                  </a:lnTo>
                  <a:lnTo>
                    <a:pt x="220" y="234"/>
                  </a:lnTo>
                  <a:lnTo>
                    <a:pt x="197" y="242"/>
                  </a:lnTo>
                  <a:lnTo>
                    <a:pt x="189" y="270"/>
                  </a:lnTo>
                  <a:lnTo>
                    <a:pt x="170" y="286"/>
                  </a:lnTo>
                  <a:lnTo>
                    <a:pt x="170" y="294"/>
                  </a:lnTo>
                  <a:lnTo>
                    <a:pt x="173" y="296"/>
                  </a:lnTo>
                  <a:lnTo>
                    <a:pt x="166" y="302"/>
                  </a:lnTo>
                  <a:lnTo>
                    <a:pt x="171" y="313"/>
                  </a:lnTo>
                  <a:lnTo>
                    <a:pt x="154" y="332"/>
                  </a:lnTo>
                  <a:lnTo>
                    <a:pt x="164" y="325"/>
                  </a:lnTo>
                  <a:lnTo>
                    <a:pt x="166" y="337"/>
                  </a:lnTo>
                  <a:lnTo>
                    <a:pt x="159" y="332"/>
                  </a:lnTo>
                  <a:lnTo>
                    <a:pt x="157" y="346"/>
                  </a:lnTo>
                  <a:lnTo>
                    <a:pt x="154" y="349"/>
                  </a:lnTo>
                  <a:lnTo>
                    <a:pt x="155" y="364"/>
                  </a:lnTo>
                  <a:lnTo>
                    <a:pt x="149" y="354"/>
                  </a:lnTo>
                  <a:lnTo>
                    <a:pt x="145" y="371"/>
                  </a:lnTo>
                  <a:lnTo>
                    <a:pt x="149" y="365"/>
                  </a:lnTo>
                  <a:lnTo>
                    <a:pt x="152" y="376"/>
                  </a:lnTo>
                  <a:lnTo>
                    <a:pt x="131" y="390"/>
                  </a:lnTo>
                  <a:lnTo>
                    <a:pt x="128" y="397"/>
                  </a:lnTo>
                  <a:lnTo>
                    <a:pt x="133" y="400"/>
                  </a:lnTo>
                  <a:lnTo>
                    <a:pt x="131" y="412"/>
                  </a:lnTo>
                  <a:lnTo>
                    <a:pt x="122" y="409"/>
                  </a:lnTo>
                  <a:lnTo>
                    <a:pt x="105" y="433"/>
                  </a:lnTo>
                  <a:lnTo>
                    <a:pt x="105" y="443"/>
                  </a:lnTo>
                  <a:lnTo>
                    <a:pt x="98" y="447"/>
                  </a:lnTo>
                  <a:lnTo>
                    <a:pt x="105" y="465"/>
                  </a:lnTo>
                  <a:lnTo>
                    <a:pt x="128" y="450"/>
                  </a:lnTo>
                  <a:lnTo>
                    <a:pt x="105" y="474"/>
                  </a:lnTo>
                  <a:lnTo>
                    <a:pt x="98" y="460"/>
                  </a:lnTo>
                  <a:lnTo>
                    <a:pt x="89" y="466"/>
                  </a:lnTo>
                  <a:lnTo>
                    <a:pt x="91" y="474"/>
                  </a:lnTo>
                  <a:lnTo>
                    <a:pt x="87" y="477"/>
                  </a:lnTo>
                  <a:lnTo>
                    <a:pt x="85" y="466"/>
                  </a:lnTo>
                  <a:lnTo>
                    <a:pt x="75" y="472"/>
                  </a:lnTo>
                  <a:lnTo>
                    <a:pt x="54" y="493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2059" name=""/>
          <p:cNvSpPr/>
          <p:nvPr/>
        </p:nvSpPr>
        <p:spPr>
          <a:xfrm>
            <a:off x="4608360" y="1103400"/>
            <a:ext cx="22320" cy="11160"/>
          </a:xfrm>
          <a:custGeom>
            <a:avLst/>
            <a:gdLst/>
            <a:ahLst/>
            <a:rect l="l" t="t" r="r" b="b"/>
            <a:pathLst>
              <a:path w="14" h="7">
                <a:moveTo>
                  <a:pt x="0" y="7"/>
                </a:moveTo>
                <a:lnTo>
                  <a:pt x="11" y="0"/>
                </a:lnTo>
                <a:lnTo>
                  <a:pt x="14" y="5"/>
                </a:lnTo>
                <a:lnTo>
                  <a:pt x="0" y="7"/>
                </a:lnTo>
                <a:close/>
              </a:path>
            </a:pathLst>
          </a:custGeom>
          <a:solidFill>
            <a:srgbClr val="00f008"/>
          </a:solidFill>
          <a:ln w="9360">
            <a:solidFill>
              <a:srgbClr val="00f008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5640" bIns="-356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2060" name=""/>
          <p:cNvGrpSpPr/>
          <p:nvPr/>
        </p:nvGrpSpPr>
        <p:grpSpPr>
          <a:xfrm>
            <a:off x="4608360" y="1103400"/>
            <a:ext cx="22320" cy="11160"/>
            <a:chOff x="4608360" y="1103400"/>
            <a:chExt cx="22320" cy="11160"/>
          </a:xfrm>
        </p:grpSpPr>
        <p:sp>
          <p:nvSpPr>
            <p:cNvPr id="2061" name=""/>
            <p:cNvSpPr/>
            <p:nvPr/>
          </p:nvSpPr>
          <p:spPr>
            <a:xfrm>
              <a:off x="4608360" y="1103400"/>
              <a:ext cx="22320" cy="11160"/>
            </a:xfrm>
            <a:custGeom>
              <a:avLst/>
              <a:gdLst/>
              <a:ahLst/>
              <a:rect l="l" t="t" r="r" b="b"/>
              <a:pathLst>
                <a:path w="14" h="7">
                  <a:moveTo>
                    <a:pt x="0" y="7"/>
                  </a:moveTo>
                  <a:lnTo>
                    <a:pt x="11" y="0"/>
                  </a:lnTo>
                  <a:lnTo>
                    <a:pt x="14" y="5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00f008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5640" bIns="-3564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062" name=""/>
            <p:cNvSpPr/>
            <p:nvPr/>
          </p:nvSpPr>
          <p:spPr>
            <a:xfrm>
              <a:off x="4608360" y="1103400"/>
              <a:ext cx="22320" cy="11160"/>
            </a:xfrm>
            <a:custGeom>
              <a:avLst/>
              <a:gdLst/>
              <a:ahLst/>
              <a:rect l="l" t="t" r="r" b="b"/>
              <a:pathLst>
                <a:path w="14" h="7">
                  <a:moveTo>
                    <a:pt x="0" y="7"/>
                  </a:moveTo>
                  <a:lnTo>
                    <a:pt x="11" y="0"/>
                  </a:lnTo>
                  <a:lnTo>
                    <a:pt x="14" y="5"/>
                  </a:lnTo>
                  <a:lnTo>
                    <a:pt x="0" y="7"/>
                  </a:lnTo>
                </a:path>
              </a:pathLst>
            </a:custGeom>
            <a:noFill/>
            <a:ln w="3240">
              <a:solidFill>
                <a:srgbClr val="00f008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5640" bIns="-3564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2063" name=""/>
          <p:cNvSpPr/>
          <p:nvPr/>
        </p:nvSpPr>
        <p:spPr>
          <a:xfrm>
            <a:off x="5149800" y="376200"/>
            <a:ext cx="22320" cy="15840"/>
          </a:xfrm>
          <a:custGeom>
            <a:avLst/>
            <a:gdLst/>
            <a:ahLst/>
            <a:rect l="l" t="t" r="r" b="b"/>
            <a:pathLst>
              <a:path w="14" h="10">
                <a:moveTo>
                  <a:pt x="10" y="0"/>
                </a:moveTo>
                <a:lnTo>
                  <a:pt x="14" y="10"/>
                </a:lnTo>
                <a:lnTo>
                  <a:pt x="0" y="5"/>
                </a:lnTo>
                <a:lnTo>
                  <a:pt x="10" y="0"/>
                </a:lnTo>
                <a:close/>
              </a:path>
            </a:pathLst>
          </a:custGeom>
          <a:solidFill>
            <a:srgbClr val="00f008"/>
          </a:solidFill>
          <a:ln w="9360">
            <a:solidFill>
              <a:srgbClr val="00f008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2064" name=""/>
          <p:cNvGrpSpPr/>
          <p:nvPr/>
        </p:nvGrpSpPr>
        <p:grpSpPr>
          <a:xfrm>
            <a:off x="5149800" y="376200"/>
            <a:ext cx="22320" cy="15840"/>
            <a:chOff x="5149800" y="376200"/>
            <a:chExt cx="22320" cy="15840"/>
          </a:xfrm>
        </p:grpSpPr>
        <p:sp>
          <p:nvSpPr>
            <p:cNvPr id="2065" name=""/>
            <p:cNvSpPr/>
            <p:nvPr/>
          </p:nvSpPr>
          <p:spPr>
            <a:xfrm>
              <a:off x="5149800" y="376200"/>
              <a:ext cx="22320" cy="15840"/>
            </a:xfrm>
            <a:custGeom>
              <a:avLst/>
              <a:gdLst/>
              <a:ahLst/>
              <a:rect l="l" t="t" r="r" b="b"/>
              <a:pathLst>
                <a:path w="14" h="10">
                  <a:moveTo>
                    <a:pt x="10" y="0"/>
                  </a:moveTo>
                  <a:lnTo>
                    <a:pt x="14" y="10"/>
                  </a:lnTo>
                  <a:lnTo>
                    <a:pt x="0" y="5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00f008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0960" bIns="-309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066" name=""/>
            <p:cNvSpPr/>
            <p:nvPr/>
          </p:nvSpPr>
          <p:spPr>
            <a:xfrm>
              <a:off x="5149800" y="376200"/>
              <a:ext cx="22320" cy="15840"/>
            </a:xfrm>
            <a:custGeom>
              <a:avLst/>
              <a:gdLst/>
              <a:ahLst/>
              <a:rect l="l" t="t" r="r" b="b"/>
              <a:pathLst>
                <a:path w="14" h="10">
                  <a:moveTo>
                    <a:pt x="10" y="0"/>
                  </a:moveTo>
                  <a:lnTo>
                    <a:pt x="14" y="10"/>
                  </a:lnTo>
                  <a:lnTo>
                    <a:pt x="0" y="5"/>
                  </a:lnTo>
                  <a:lnTo>
                    <a:pt x="10" y="0"/>
                  </a:lnTo>
                </a:path>
              </a:pathLst>
            </a:custGeom>
            <a:noFill/>
            <a:ln w="3240">
              <a:solidFill>
                <a:srgbClr val="00f008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0960" bIns="-309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2067" name=""/>
          <p:cNvSpPr/>
          <p:nvPr/>
        </p:nvSpPr>
        <p:spPr>
          <a:xfrm>
            <a:off x="5095800" y="422280"/>
            <a:ext cx="11160" cy="19080"/>
          </a:xfrm>
          <a:custGeom>
            <a:avLst/>
            <a:gdLst/>
            <a:ahLst/>
            <a:rect l="l" t="t" r="r" b="b"/>
            <a:pathLst>
              <a:path w="7" h="12">
                <a:moveTo>
                  <a:pt x="7" y="12"/>
                </a:moveTo>
                <a:lnTo>
                  <a:pt x="0" y="0"/>
                </a:lnTo>
                <a:lnTo>
                  <a:pt x="7" y="3"/>
                </a:lnTo>
                <a:lnTo>
                  <a:pt x="7" y="12"/>
                </a:lnTo>
                <a:close/>
              </a:path>
            </a:pathLst>
          </a:custGeom>
          <a:solidFill>
            <a:srgbClr val="00f008"/>
          </a:solidFill>
          <a:ln w="9360">
            <a:solidFill>
              <a:srgbClr val="00f008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7720" bIns="-27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2068" name=""/>
          <p:cNvGrpSpPr/>
          <p:nvPr/>
        </p:nvGrpSpPr>
        <p:grpSpPr>
          <a:xfrm>
            <a:off x="5095800" y="422280"/>
            <a:ext cx="11160" cy="19080"/>
            <a:chOff x="5095800" y="422280"/>
            <a:chExt cx="11160" cy="19080"/>
          </a:xfrm>
        </p:grpSpPr>
        <p:sp>
          <p:nvSpPr>
            <p:cNvPr id="2069" name=""/>
            <p:cNvSpPr/>
            <p:nvPr/>
          </p:nvSpPr>
          <p:spPr>
            <a:xfrm>
              <a:off x="5095800" y="422280"/>
              <a:ext cx="11160" cy="19080"/>
            </a:xfrm>
            <a:custGeom>
              <a:avLst/>
              <a:gdLst/>
              <a:ahLst/>
              <a:rect l="l" t="t" r="r" b="b"/>
              <a:pathLst>
                <a:path w="7" h="12">
                  <a:moveTo>
                    <a:pt x="7" y="12"/>
                  </a:moveTo>
                  <a:lnTo>
                    <a:pt x="0" y="0"/>
                  </a:lnTo>
                  <a:lnTo>
                    <a:pt x="7" y="3"/>
                  </a:lnTo>
                  <a:lnTo>
                    <a:pt x="7" y="12"/>
                  </a:lnTo>
                  <a:close/>
                </a:path>
              </a:pathLst>
            </a:custGeom>
            <a:solidFill>
              <a:srgbClr val="00f008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7720" bIns="-277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070" name=""/>
            <p:cNvSpPr/>
            <p:nvPr/>
          </p:nvSpPr>
          <p:spPr>
            <a:xfrm>
              <a:off x="5095800" y="422280"/>
              <a:ext cx="11160" cy="19080"/>
            </a:xfrm>
            <a:custGeom>
              <a:avLst/>
              <a:gdLst/>
              <a:ahLst/>
              <a:rect l="l" t="t" r="r" b="b"/>
              <a:pathLst>
                <a:path w="7" h="12">
                  <a:moveTo>
                    <a:pt x="7" y="12"/>
                  </a:moveTo>
                  <a:lnTo>
                    <a:pt x="0" y="0"/>
                  </a:lnTo>
                  <a:lnTo>
                    <a:pt x="7" y="3"/>
                  </a:lnTo>
                  <a:lnTo>
                    <a:pt x="7" y="12"/>
                  </a:lnTo>
                </a:path>
              </a:pathLst>
            </a:custGeom>
            <a:noFill/>
            <a:ln w="3240">
              <a:solidFill>
                <a:srgbClr val="00f008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7720" bIns="-277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2071" name=""/>
          <p:cNvSpPr/>
          <p:nvPr/>
        </p:nvSpPr>
        <p:spPr>
          <a:xfrm>
            <a:off x="5073480" y="434880"/>
            <a:ext cx="22320" cy="34920"/>
          </a:xfrm>
          <a:custGeom>
            <a:avLst/>
            <a:gdLst/>
            <a:ahLst/>
            <a:rect l="l" t="t" r="r" b="b"/>
            <a:pathLst>
              <a:path w="14" h="22">
                <a:moveTo>
                  <a:pt x="9" y="17"/>
                </a:moveTo>
                <a:lnTo>
                  <a:pt x="2" y="22"/>
                </a:lnTo>
                <a:lnTo>
                  <a:pt x="0" y="9"/>
                </a:lnTo>
                <a:lnTo>
                  <a:pt x="11" y="0"/>
                </a:lnTo>
                <a:lnTo>
                  <a:pt x="14" y="9"/>
                </a:lnTo>
                <a:lnTo>
                  <a:pt x="9" y="17"/>
                </a:lnTo>
                <a:close/>
              </a:path>
            </a:pathLst>
          </a:custGeom>
          <a:solidFill>
            <a:srgbClr val="00f008"/>
          </a:solidFill>
          <a:ln w="9360">
            <a:solidFill>
              <a:srgbClr val="00f008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1880" bIns="-11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2072" name=""/>
          <p:cNvGrpSpPr/>
          <p:nvPr/>
        </p:nvGrpSpPr>
        <p:grpSpPr>
          <a:xfrm>
            <a:off x="5073480" y="434880"/>
            <a:ext cx="22320" cy="34920"/>
            <a:chOff x="5073480" y="434880"/>
            <a:chExt cx="22320" cy="34920"/>
          </a:xfrm>
        </p:grpSpPr>
        <p:sp>
          <p:nvSpPr>
            <p:cNvPr id="2073" name=""/>
            <p:cNvSpPr/>
            <p:nvPr/>
          </p:nvSpPr>
          <p:spPr>
            <a:xfrm>
              <a:off x="5073480" y="434880"/>
              <a:ext cx="22320" cy="34920"/>
            </a:xfrm>
            <a:custGeom>
              <a:avLst/>
              <a:gdLst/>
              <a:ahLst/>
              <a:rect l="l" t="t" r="r" b="b"/>
              <a:pathLst>
                <a:path w="14" h="22">
                  <a:moveTo>
                    <a:pt x="9" y="17"/>
                  </a:moveTo>
                  <a:lnTo>
                    <a:pt x="2" y="22"/>
                  </a:lnTo>
                  <a:lnTo>
                    <a:pt x="0" y="9"/>
                  </a:lnTo>
                  <a:lnTo>
                    <a:pt x="11" y="0"/>
                  </a:lnTo>
                  <a:lnTo>
                    <a:pt x="14" y="9"/>
                  </a:lnTo>
                  <a:lnTo>
                    <a:pt x="9" y="17"/>
                  </a:lnTo>
                  <a:close/>
                </a:path>
              </a:pathLst>
            </a:custGeom>
            <a:solidFill>
              <a:srgbClr val="00f008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11880" bIns="-118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074" name=""/>
            <p:cNvSpPr/>
            <p:nvPr/>
          </p:nvSpPr>
          <p:spPr>
            <a:xfrm>
              <a:off x="5073480" y="434880"/>
              <a:ext cx="22320" cy="34920"/>
            </a:xfrm>
            <a:custGeom>
              <a:avLst/>
              <a:gdLst/>
              <a:ahLst/>
              <a:rect l="l" t="t" r="r" b="b"/>
              <a:pathLst>
                <a:path w="14" h="22">
                  <a:moveTo>
                    <a:pt x="9" y="17"/>
                  </a:moveTo>
                  <a:lnTo>
                    <a:pt x="2" y="22"/>
                  </a:lnTo>
                  <a:lnTo>
                    <a:pt x="0" y="9"/>
                  </a:lnTo>
                  <a:lnTo>
                    <a:pt x="11" y="0"/>
                  </a:lnTo>
                  <a:lnTo>
                    <a:pt x="14" y="9"/>
                  </a:lnTo>
                  <a:lnTo>
                    <a:pt x="9" y="17"/>
                  </a:lnTo>
                </a:path>
              </a:pathLst>
            </a:custGeom>
            <a:noFill/>
            <a:ln w="3240">
              <a:solidFill>
                <a:srgbClr val="00f008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11880" bIns="-118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2075" name=""/>
          <p:cNvSpPr/>
          <p:nvPr/>
        </p:nvSpPr>
        <p:spPr>
          <a:xfrm>
            <a:off x="5043600" y="426960"/>
            <a:ext cx="36360" cy="22320"/>
          </a:xfrm>
          <a:custGeom>
            <a:avLst/>
            <a:gdLst/>
            <a:ahLst/>
            <a:rect l="l" t="t" r="r" b="b"/>
            <a:pathLst>
              <a:path w="23" h="14">
                <a:moveTo>
                  <a:pt x="7" y="0"/>
                </a:moveTo>
                <a:lnTo>
                  <a:pt x="23" y="3"/>
                </a:lnTo>
                <a:lnTo>
                  <a:pt x="4" y="14"/>
                </a:lnTo>
                <a:lnTo>
                  <a:pt x="0" y="5"/>
                </a:lnTo>
                <a:lnTo>
                  <a:pt x="7" y="0"/>
                </a:lnTo>
                <a:close/>
              </a:path>
            </a:pathLst>
          </a:custGeom>
          <a:solidFill>
            <a:srgbClr val="00f008"/>
          </a:solidFill>
          <a:ln w="9360">
            <a:solidFill>
              <a:srgbClr val="00f008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4480" bIns="-244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2076" name=""/>
          <p:cNvGrpSpPr/>
          <p:nvPr/>
        </p:nvGrpSpPr>
        <p:grpSpPr>
          <a:xfrm>
            <a:off x="5043600" y="426960"/>
            <a:ext cx="36360" cy="22320"/>
            <a:chOff x="5043600" y="426960"/>
            <a:chExt cx="36360" cy="22320"/>
          </a:xfrm>
        </p:grpSpPr>
        <p:sp>
          <p:nvSpPr>
            <p:cNvPr id="2077" name=""/>
            <p:cNvSpPr/>
            <p:nvPr/>
          </p:nvSpPr>
          <p:spPr>
            <a:xfrm>
              <a:off x="5043600" y="426960"/>
              <a:ext cx="36360" cy="22320"/>
            </a:xfrm>
            <a:custGeom>
              <a:avLst/>
              <a:gdLst/>
              <a:ahLst/>
              <a:rect l="l" t="t" r="r" b="b"/>
              <a:pathLst>
                <a:path w="23" h="14">
                  <a:moveTo>
                    <a:pt x="7" y="0"/>
                  </a:moveTo>
                  <a:lnTo>
                    <a:pt x="23" y="3"/>
                  </a:lnTo>
                  <a:lnTo>
                    <a:pt x="4" y="14"/>
                  </a:lnTo>
                  <a:lnTo>
                    <a:pt x="0" y="5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00f008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4480" bIns="-244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078" name=""/>
            <p:cNvSpPr/>
            <p:nvPr/>
          </p:nvSpPr>
          <p:spPr>
            <a:xfrm>
              <a:off x="5043600" y="426960"/>
              <a:ext cx="36360" cy="22320"/>
            </a:xfrm>
            <a:custGeom>
              <a:avLst/>
              <a:gdLst/>
              <a:ahLst/>
              <a:rect l="l" t="t" r="r" b="b"/>
              <a:pathLst>
                <a:path w="23" h="14">
                  <a:moveTo>
                    <a:pt x="7" y="0"/>
                  </a:moveTo>
                  <a:lnTo>
                    <a:pt x="23" y="3"/>
                  </a:lnTo>
                  <a:lnTo>
                    <a:pt x="4" y="14"/>
                  </a:lnTo>
                  <a:lnTo>
                    <a:pt x="0" y="5"/>
                  </a:lnTo>
                  <a:lnTo>
                    <a:pt x="7" y="0"/>
                  </a:lnTo>
                </a:path>
              </a:pathLst>
            </a:custGeom>
            <a:noFill/>
            <a:ln w="3240">
              <a:solidFill>
                <a:srgbClr val="00f008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4480" bIns="-244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2079" name=""/>
          <p:cNvSpPr/>
          <p:nvPr/>
        </p:nvSpPr>
        <p:spPr>
          <a:xfrm>
            <a:off x="5057640" y="461880"/>
            <a:ext cx="15840" cy="9720"/>
          </a:xfrm>
          <a:custGeom>
            <a:avLst/>
            <a:gdLst/>
            <a:ahLst/>
            <a:rect l="l" t="t" r="r" b="b"/>
            <a:pathLst>
              <a:path w="10" h="6">
                <a:moveTo>
                  <a:pt x="7" y="6"/>
                </a:moveTo>
                <a:lnTo>
                  <a:pt x="0" y="0"/>
                </a:lnTo>
                <a:lnTo>
                  <a:pt x="8" y="0"/>
                </a:lnTo>
                <a:lnTo>
                  <a:pt x="10" y="6"/>
                </a:lnTo>
                <a:lnTo>
                  <a:pt x="7" y="6"/>
                </a:lnTo>
                <a:close/>
              </a:path>
            </a:pathLst>
          </a:custGeom>
          <a:solidFill>
            <a:srgbClr val="00f008"/>
          </a:solidFill>
          <a:ln w="9360">
            <a:solidFill>
              <a:srgbClr val="00f008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7080" bIns="-370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2080" name=""/>
          <p:cNvGrpSpPr/>
          <p:nvPr/>
        </p:nvGrpSpPr>
        <p:grpSpPr>
          <a:xfrm>
            <a:off x="5057640" y="461880"/>
            <a:ext cx="15840" cy="9720"/>
            <a:chOff x="5057640" y="461880"/>
            <a:chExt cx="15840" cy="9720"/>
          </a:xfrm>
        </p:grpSpPr>
        <p:sp>
          <p:nvSpPr>
            <p:cNvPr id="2081" name=""/>
            <p:cNvSpPr/>
            <p:nvPr/>
          </p:nvSpPr>
          <p:spPr>
            <a:xfrm>
              <a:off x="5057640" y="461880"/>
              <a:ext cx="15840" cy="9720"/>
            </a:xfrm>
            <a:custGeom>
              <a:avLst/>
              <a:gdLst/>
              <a:ahLst/>
              <a:rect l="l" t="t" r="r" b="b"/>
              <a:pathLst>
                <a:path w="10" h="6">
                  <a:moveTo>
                    <a:pt x="7" y="6"/>
                  </a:moveTo>
                  <a:lnTo>
                    <a:pt x="0" y="0"/>
                  </a:lnTo>
                  <a:lnTo>
                    <a:pt x="8" y="0"/>
                  </a:lnTo>
                  <a:lnTo>
                    <a:pt x="10" y="6"/>
                  </a:lnTo>
                  <a:lnTo>
                    <a:pt x="7" y="6"/>
                  </a:lnTo>
                  <a:close/>
                </a:path>
              </a:pathLst>
            </a:custGeom>
            <a:solidFill>
              <a:srgbClr val="00f008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7080" bIns="-370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082" name=""/>
            <p:cNvSpPr/>
            <p:nvPr/>
          </p:nvSpPr>
          <p:spPr>
            <a:xfrm>
              <a:off x="5057640" y="461880"/>
              <a:ext cx="15840" cy="9720"/>
            </a:xfrm>
            <a:custGeom>
              <a:avLst/>
              <a:gdLst/>
              <a:ahLst/>
              <a:rect l="l" t="t" r="r" b="b"/>
              <a:pathLst>
                <a:path w="10" h="6">
                  <a:moveTo>
                    <a:pt x="7" y="6"/>
                  </a:moveTo>
                  <a:lnTo>
                    <a:pt x="0" y="0"/>
                  </a:lnTo>
                  <a:lnTo>
                    <a:pt x="8" y="0"/>
                  </a:lnTo>
                  <a:lnTo>
                    <a:pt x="10" y="6"/>
                  </a:lnTo>
                  <a:lnTo>
                    <a:pt x="7" y="6"/>
                  </a:lnTo>
                </a:path>
              </a:pathLst>
            </a:custGeom>
            <a:noFill/>
            <a:ln w="3240">
              <a:solidFill>
                <a:srgbClr val="00f008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7080" bIns="-370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2083" name=""/>
          <p:cNvSpPr/>
          <p:nvPr/>
        </p:nvSpPr>
        <p:spPr>
          <a:xfrm>
            <a:off x="4994280" y="471600"/>
            <a:ext cx="7920" cy="20520"/>
          </a:xfrm>
          <a:custGeom>
            <a:avLst/>
            <a:gdLst/>
            <a:ahLst/>
            <a:rect l="l" t="t" r="r" b="b"/>
            <a:pathLst>
              <a:path w="5" h="13">
                <a:moveTo>
                  <a:pt x="5" y="0"/>
                </a:moveTo>
                <a:lnTo>
                  <a:pt x="5" y="13"/>
                </a:lnTo>
                <a:lnTo>
                  <a:pt x="0" y="10"/>
                </a:lnTo>
                <a:lnTo>
                  <a:pt x="5" y="0"/>
                </a:lnTo>
                <a:close/>
              </a:path>
            </a:pathLst>
          </a:custGeom>
          <a:solidFill>
            <a:srgbClr val="00f008"/>
          </a:solidFill>
          <a:ln w="9360">
            <a:solidFill>
              <a:srgbClr val="00f008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6280" bIns="-262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2084" name=""/>
          <p:cNvGrpSpPr/>
          <p:nvPr/>
        </p:nvGrpSpPr>
        <p:grpSpPr>
          <a:xfrm>
            <a:off x="4994280" y="471600"/>
            <a:ext cx="7920" cy="20520"/>
            <a:chOff x="4994280" y="471600"/>
            <a:chExt cx="7920" cy="20520"/>
          </a:xfrm>
        </p:grpSpPr>
        <p:sp>
          <p:nvSpPr>
            <p:cNvPr id="2085" name=""/>
            <p:cNvSpPr/>
            <p:nvPr/>
          </p:nvSpPr>
          <p:spPr>
            <a:xfrm>
              <a:off x="4994280" y="471600"/>
              <a:ext cx="7920" cy="20520"/>
            </a:xfrm>
            <a:custGeom>
              <a:avLst/>
              <a:gdLst/>
              <a:ahLst/>
              <a:rect l="l" t="t" r="r" b="b"/>
              <a:pathLst>
                <a:path w="5" h="13">
                  <a:moveTo>
                    <a:pt x="5" y="0"/>
                  </a:moveTo>
                  <a:lnTo>
                    <a:pt x="5" y="13"/>
                  </a:lnTo>
                  <a:lnTo>
                    <a:pt x="0" y="10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00f008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6280" bIns="-262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086" name=""/>
            <p:cNvSpPr/>
            <p:nvPr/>
          </p:nvSpPr>
          <p:spPr>
            <a:xfrm>
              <a:off x="4994280" y="471600"/>
              <a:ext cx="7920" cy="20520"/>
            </a:xfrm>
            <a:custGeom>
              <a:avLst/>
              <a:gdLst/>
              <a:ahLst/>
              <a:rect l="l" t="t" r="r" b="b"/>
              <a:pathLst>
                <a:path w="5" h="13">
                  <a:moveTo>
                    <a:pt x="5" y="0"/>
                  </a:moveTo>
                  <a:lnTo>
                    <a:pt x="5" y="13"/>
                  </a:lnTo>
                  <a:lnTo>
                    <a:pt x="0" y="10"/>
                  </a:lnTo>
                  <a:lnTo>
                    <a:pt x="5" y="0"/>
                  </a:lnTo>
                </a:path>
              </a:pathLst>
            </a:custGeom>
            <a:noFill/>
            <a:ln w="3240">
              <a:solidFill>
                <a:srgbClr val="00f008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6280" bIns="-262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2087" name=""/>
          <p:cNvSpPr/>
          <p:nvPr/>
        </p:nvSpPr>
        <p:spPr>
          <a:xfrm>
            <a:off x="4965840" y="471600"/>
            <a:ext cx="17280" cy="20520"/>
          </a:xfrm>
          <a:custGeom>
            <a:avLst/>
            <a:gdLst/>
            <a:ahLst/>
            <a:rect l="l" t="t" r="r" b="b"/>
            <a:pathLst>
              <a:path w="11" h="13">
                <a:moveTo>
                  <a:pt x="4" y="5"/>
                </a:moveTo>
                <a:lnTo>
                  <a:pt x="11" y="13"/>
                </a:lnTo>
                <a:lnTo>
                  <a:pt x="2" y="13"/>
                </a:lnTo>
                <a:lnTo>
                  <a:pt x="0" y="0"/>
                </a:lnTo>
                <a:lnTo>
                  <a:pt x="4" y="5"/>
                </a:lnTo>
                <a:close/>
              </a:path>
            </a:pathLst>
          </a:custGeom>
          <a:solidFill>
            <a:srgbClr val="00f008"/>
          </a:solidFill>
          <a:ln w="9360">
            <a:solidFill>
              <a:srgbClr val="00f008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6280" bIns="-262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2088" name=""/>
          <p:cNvGrpSpPr/>
          <p:nvPr/>
        </p:nvGrpSpPr>
        <p:grpSpPr>
          <a:xfrm>
            <a:off x="4965840" y="471600"/>
            <a:ext cx="17280" cy="20520"/>
            <a:chOff x="4965840" y="471600"/>
            <a:chExt cx="17280" cy="20520"/>
          </a:xfrm>
        </p:grpSpPr>
        <p:sp>
          <p:nvSpPr>
            <p:cNvPr id="2089" name=""/>
            <p:cNvSpPr/>
            <p:nvPr/>
          </p:nvSpPr>
          <p:spPr>
            <a:xfrm>
              <a:off x="4965840" y="471600"/>
              <a:ext cx="17280" cy="20520"/>
            </a:xfrm>
            <a:custGeom>
              <a:avLst/>
              <a:gdLst/>
              <a:ahLst/>
              <a:rect l="l" t="t" r="r" b="b"/>
              <a:pathLst>
                <a:path w="11" h="13">
                  <a:moveTo>
                    <a:pt x="4" y="5"/>
                  </a:moveTo>
                  <a:lnTo>
                    <a:pt x="11" y="13"/>
                  </a:lnTo>
                  <a:lnTo>
                    <a:pt x="2" y="13"/>
                  </a:lnTo>
                  <a:lnTo>
                    <a:pt x="0" y="0"/>
                  </a:lnTo>
                  <a:lnTo>
                    <a:pt x="4" y="5"/>
                  </a:lnTo>
                  <a:close/>
                </a:path>
              </a:pathLst>
            </a:custGeom>
            <a:solidFill>
              <a:srgbClr val="00f008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6280" bIns="-262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090" name=""/>
            <p:cNvSpPr/>
            <p:nvPr/>
          </p:nvSpPr>
          <p:spPr>
            <a:xfrm>
              <a:off x="4965840" y="471600"/>
              <a:ext cx="17280" cy="20520"/>
            </a:xfrm>
            <a:custGeom>
              <a:avLst/>
              <a:gdLst/>
              <a:ahLst/>
              <a:rect l="l" t="t" r="r" b="b"/>
              <a:pathLst>
                <a:path w="11" h="13">
                  <a:moveTo>
                    <a:pt x="4" y="5"/>
                  </a:moveTo>
                  <a:lnTo>
                    <a:pt x="11" y="13"/>
                  </a:lnTo>
                  <a:lnTo>
                    <a:pt x="2" y="13"/>
                  </a:lnTo>
                  <a:lnTo>
                    <a:pt x="0" y="0"/>
                  </a:lnTo>
                  <a:lnTo>
                    <a:pt x="4" y="5"/>
                  </a:lnTo>
                </a:path>
              </a:pathLst>
            </a:custGeom>
            <a:noFill/>
            <a:ln w="3240">
              <a:solidFill>
                <a:srgbClr val="00f008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6280" bIns="-262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2091" name=""/>
          <p:cNvSpPr/>
          <p:nvPr/>
        </p:nvSpPr>
        <p:spPr>
          <a:xfrm>
            <a:off x="4941720" y="495360"/>
            <a:ext cx="24120" cy="22320"/>
          </a:xfrm>
          <a:custGeom>
            <a:avLst/>
            <a:gdLst/>
            <a:ahLst/>
            <a:rect l="l" t="t" r="r" b="b"/>
            <a:pathLst>
              <a:path w="15" h="14">
                <a:moveTo>
                  <a:pt x="0" y="0"/>
                </a:moveTo>
                <a:lnTo>
                  <a:pt x="15" y="3"/>
                </a:lnTo>
                <a:lnTo>
                  <a:pt x="7" y="14"/>
                </a:lnTo>
                <a:lnTo>
                  <a:pt x="0" y="0"/>
                </a:lnTo>
                <a:close/>
              </a:path>
            </a:pathLst>
          </a:custGeom>
          <a:solidFill>
            <a:srgbClr val="00f008"/>
          </a:solidFill>
          <a:ln w="9360">
            <a:solidFill>
              <a:srgbClr val="00f008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4480" bIns="-244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2092" name=""/>
          <p:cNvGrpSpPr/>
          <p:nvPr/>
        </p:nvGrpSpPr>
        <p:grpSpPr>
          <a:xfrm>
            <a:off x="4941720" y="495360"/>
            <a:ext cx="24120" cy="22320"/>
            <a:chOff x="4941720" y="495360"/>
            <a:chExt cx="24120" cy="22320"/>
          </a:xfrm>
        </p:grpSpPr>
        <p:sp>
          <p:nvSpPr>
            <p:cNvPr id="2093" name=""/>
            <p:cNvSpPr/>
            <p:nvPr/>
          </p:nvSpPr>
          <p:spPr>
            <a:xfrm>
              <a:off x="4941720" y="495360"/>
              <a:ext cx="24120" cy="22320"/>
            </a:xfrm>
            <a:custGeom>
              <a:avLst/>
              <a:gdLst/>
              <a:ahLst/>
              <a:rect l="l" t="t" r="r" b="b"/>
              <a:pathLst>
                <a:path w="15" h="14">
                  <a:moveTo>
                    <a:pt x="0" y="0"/>
                  </a:moveTo>
                  <a:lnTo>
                    <a:pt x="15" y="3"/>
                  </a:lnTo>
                  <a:lnTo>
                    <a:pt x="7" y="1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f008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4480" bIns="-244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094" name=""/>
            <p:cNvSpPr/>
            <p:nvPr/>
          </p:nvSpPr>
          <p:spPr>
            <a:xfrm>
              <a:off x="4941720" y="495360"/>
              <a:ext cx="24120" cy="22320"/>
            </a:xfrm>
            <a:custGeom>
              <a:avLst/>
              <a:gdLst/>
              <a:ahLst/>
              <a:rect l="l" t="t" r="r" b="b"/>
              <a:pathLst>
                <a:path w="15" h="14">
                  <a:moveTo>
                    <a:pt x="0" y="0"/>
                  </a:moveTo>
                  <a:lnTo>
                    <a:pt x="15" y="3"/>
                  </a:lnTo>
                  <a:lnTo>
                    <a:pt x="7" y="14"/>
                  </a:lnTo>
                  <a:lnTo>
                    <a:pt x="0" y="0"/>
                  </a:lnTo>
                </a:path>
              </a:pathLst>
            </a:custGeom>
            <a:noFill/>
            <a:ln w="3240">
              <a:solidFill>
                <a:srgbClr val="00f008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4480" bIns="-244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2095" name=""/>
          <p:cNvSpPr/>
          <p:nvPr/>
        </p:nvSpPr>
        <p:spPr>
          <a:xfrm>
            <a:off x="4916520" y="527040"/>
            <a:ext cx="30240" cy="22320"/>
          </a:xfrm>
          <a:custGeom>
            <a:avLst/>
            <a:gdLst/>
            <a:ahLst/>
            <a:rect l="l" t="t" r="r" b="b"/>
            <a:pathLst>
              <a:path w="19" h="14">
                <a:moveTo>
                  <a:pt x="2" y="3"/>
                </a:moveTo>
                <a:lnTo>
                  <a:pt x="19" y="0"/>
                </a:lnTo>
                <a:lnTo>
                  <a:pt x="7" y="14"/>
                </a:lnTo>
                <a:lnTo>
                  <a:pt x="0" y="11"/>
                </a:lnTo>
                <a:lnTo>
                  <a:pt x="2" y="3"/>
                </a:lnTo>
                <a:close/>
              </a:path>
            </a:pathLst>
          </a:custGeom>
          <a:solidFill>
            <a:srgbClr val="00f008"/>
          </a:solidFill>
          <a:ln w="9360">
            <a:solidFill>
              <a:srgbClr val="00f008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4480" bIns="-244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2096" name=""/>
          <p:cNvGrpSpPr/>
          <p:nvPr/>
        </p:nvGrpSpPr>
        <p:grpSpPr>
          <a:xfrm>
            <a:off x="4916520" y="525600"/>
            <a:ext cx="30240" cy="21960"/>
            <a:chOff x="4916520" y="525600"/>
            <a:chExt cx="30240" cy="21960"/>
          </a:xfrm>
        </p:grpSpPr>
        <p:sp>
          <p:nvSpPr>
            <p:cNvPr id="2097" name=""/>
            <p:cNvSpPr/>
            <p:nvPr/>
          </p:nvSpPr>
          <p:spPr>
            <a:xfrm>
              <a:off x="4916520" y="525600"/>
              <a:ext cx="30240" cy="21960"/>
            </a:xfrm>
            <a:custGeom>
              <a:avLst/>
              <a:gdLst/>
              <a:ahLst/>
              <a:rect l="l" t="t" r="r" b="b"/>
              <a:pathLst>
                <a:path w="19" h="14">
                  <a:moveTo>
                    <a:pt x="2" y="3"/>
                  </a:moveTo>
                  <a:lnTo>
                    <a:pt x="19" y="0"/>
                  </a:lnTo>
                  <a:lnTo>
                    <a:pt x="7" y="14"/>
                  </a:lnTo>
                  <a:lnTo>
                    <a:pt x="0" y="11"/>
                  </a:lnTo>
                  <a:lnTo>
                    <a:pt x="2" y="3"/>
                  </a:lnTo>
                  <a:close/>
                </a:path>
              </a:pathLst>
            </a:custGeom>
            <a:solidFill>
              <a:srgbClr val="00f008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4840" bIns="-2484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098" name=""/>
            <p:cNvSpPr/>
            <p:nvPr/>
          </p:nvSpPr>
          <p:spPr>
            <a:xfrm>
              <a:off x="4916520" y="525600"/>
              <a:ext cx="30240" cy="21960"/>
            </a:xfrm>
            <a:custGeom>
              <a:avLst/>
              <a:gdLst/>
              <a:ahLst/>
              <a:rect l="l" t="t" r="r" b="b"/>
              <a:pathLst>
                <a:path w="19" h="14">
                  <a:moveTo>
                    <a:pt x="2" y="3"/>
                  </a:moveTo>
                  <a:lnTo>
                    <a:pt x="19" y="0"/>
                  </a:lnTo>
                  <a:lnTo>
                    <a:pt x="7" y="14"/>
                  </a:lnTo>
                  <a:lnTo>
                    <a:pt x="0" y="11"/>
                  </a:lnTo>
                  <a:lnTo>
                    <a:pt x="2" y="3"/>
                  </a:lnTo>
                </a:path>
              </a:pathLst>
            </a:custGeom>
            <a:noFill/>
            <a:ln w="3240">
              <a:solidFill>
                <a:srgbClr val="00f008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4840" bIns="-2484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2099" name=""/>
          <p:cNvSpPr/>
          <p:nvPr/>
        </p:nvSpPr>
        <p:spPr>
          <a:xfrm>
            <a:off x="4876920" y="544680"/>
            <a:ext cx="36360" cy="55440"/>
          </a:xfrm>
          <a:custGeom>
            <a:avLst/>
            <a:gdLst/>
            <a:ahLst/>
            <a:rect l="l" t="t" r="r" b="b"/>
            <a:pathLst>
              <a:path w="23" h="35">
                <a:moveTo>
                  <a:pt x="2" y="26"/>
                </a:moveTo>
                <a:lnTo>
                  <a:pt x="0" y="24"/>
                </a:lnTo>
                <a:lnTo>
                  <a:pt x="2" y="14"/>
                </a:lnTo>
                <a:lnTo>
                  <a:pt x="13" y="0"/>
                </a:lnTo>
                <a:lnTo>
                  <a:pt x="23" y="14"/>
                </a:lnTo>
                <a:lnTo>
                  <a:pt x="21" y="26"/>
                </a:lnTo>
                <a:lnTo>
                  <a:pt x="0" y="35"/>
                </a:lnTo>
                <a:lnTo>
                  <a:pt x="2" y="26"/>
                </a:lnTo>
                <a:close/>
              </a:path>
            </a:pathLst>
          </a:custGeom>
          <a:solidFill>
            <a:srgbClr val="00f008"/>
          </a:solidFill>
          <a:ln w="9360">
            <a:solidFill>
              <a:srgbClr val="00f008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8640" bIns="86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2100" name=""/>
          <p:cNvGrpSpPr/>
          <p:nvPr/>
        </p:nvGrpSpPr>
        <p:grpSpPr>
          <a:xfrm>
            <a:off x="4876920" y="544680"/>
            <a:ext cx="36360" cy="55440"/>
            <a:chOff x="4876920" y="544680"/>
            <a:chExt cx="36360" cy="55440"/>
          </a:xfrm>
        </p:grpSpPr>
        <p:sp>
          <p:nvSpPr>
            <p:cNvPr id="2101" name=""/>
            <p:cNvSpPr/>
            <p:nvPr/>
          </p:nvSpPr>
          <p:spPr>
            <a:xfrm>
              <a:off x="4876920" y="544680"/>
              <a:ext cx="36360" cy="55440"/>
            </a:xfrm>
            <a:custGeom>
              <a:avLst/>
              <a:gdLst/>
              <a:ahLst/>
              <a:rect l="l" t="t" r="r" b="b"/>
              <a:pathLst>
                <a:path w="23" h="35">
                  <a:moveTo>
                    <a:pt x="2" y="26"/>
                  </a:moveTo>
                  <a:lnTo>
                    <a:pt x="0" y="24"/>
                  </a:lnTo>
                  <a:lnTo>
                    <a:pt x="2" y="14"/>
                  </a:lnTo>
                  <a:lnTo>
                    <a:pt x="13" y="0"/>
                  </a:lnTo>
                  <a:lnTo>
                    <a:pt x="23" y="14"/>
                  </a:lnTo>
                  <a:lnTo>
                    <a:pt x="21" y="26"/>
                  </a:lnTo>
                  <a:lnTo>
                    <a:pt x="0" y="35"/>
                  </a:lnTo>
                  <a:lnTo>
                    <a:pt x="2" y="26"/>
                  </a:lnTo>
                  <a:close/>
                </a:path>
              </a:pathLst>
            </a:custGeom>
            <a:solidFill>
              <a:srgbClr val="00f008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8640" bIns="864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102" name=""/>
            <p:cNvSpPr/>
            <p:nvPr/>
          </p:nvSpPr>
          <p:spPr>
            <a:xfrm>
              <a:off x="4876920" y="544680"/>
              <a:ext cx="36360" cy="55440"/>
            </a:xfrm>
            <a:custGeom>
              <a:avLst/>
              <a:gdLst/>
              <a:ahLst/>
              <a:rect l="l" t="t" r="r" b="b"/>
              <a:pathLst>
                <a:path w="23" h="35">
                  <a:moveTo>
                    <a:pt x="2" y="26"/>
                  </a:moveTo>
                  <a:lnTo>
                    <a:pt x="0" y="24"/>
                  </a:lnTo>
                  <a:lnTo>
                    <a:pt x="2" y="14"/>
                  </a:lnTo>
                  <a:lnTo>
                    <a:pt x="13" y="0"/>
                  </a:lnTo>
                  <a:lnTo>
                    <a:pt x="23" y="14"/>
                  </a:lnTo>
                  <a:lnTo>
                    <a:pt x="21" y="26"/>
                  </a:lnTo>
                  <a:lnTo>
                    <a:pt x="0" y="35"/>
                  </a:lnTo>
                  <a:lnTo>
                    <a:pt x="2" y="26"/>
                  </a:lnTo>
                </a:path>
              </a:pathLst>
            </a:custGeom>
            <a:noFill/>
            <a:ln w="3240">
              <a:solidFill>
                <a:srgbClr val="00f008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8640" bIns="864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2103" name=""/>
          <p:cNvSpPr/>
          <p:nvPr/>
        </p:nvSpPr>
        <p:spPr>
          <a:xfrm>
            <a:off x="4835520" y="574560"/>
            <a:ext cx="19080" cy="30240"/>
          </a:xfrm>
          <a:custGeom>
            <a:avLst/>
            <a:gdLst/>
            <a:ahLst/>
            <a:rect l="l" t="t" r="r" b="b"/>
            <a:pathLst>
              <a:path w="12" h="19">
                <a:moveTo>
                  <a:pt x="4" y="8"/>
                </a:moveTo>
                <a:lnTo>
                  <a:pt x="12" y="0"/>
                </a:lnTo>
                <a:lnTo>
                  <a:pt x="7" y="19"/>
                </a:lnTo>
                <a:lnTo>
                  <a:pt x="0" y="16"/>
                </a:lnTo>
                <a:lnTo>
                  <a:pt x="4" y="8"/>
                </a:lnTo>
                <a:close/>
              </a:path>
            </a:pathLst>
          </a:custGeom>
          <a:solidFill>
            <a:srgbClr val="00f008"/>
          </a:solidFill>
          <a:ln w="9360">
            <a:solidFill>
              <a:srgbClr val="00f008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6560" bIns="-165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2104" name=""/>
          <p:cNvGrpSpPr/>
          <p:nvPr/>
        </p:nvGrpSpPr>
        <p:grpSpPr>
          <a:xfrm>
            <a:off x="4835520" y="574560"/>
            <a:ext cx="19080" cy="30240"/>
            <a:chOff x="4835520" y="574560"/>
            <a:chExt cx="19080" cy="30240"/>
          </a:xfrm>
        </p:grpSpPr>
        <p:sp>
          <p:nvSpPr>
            <p:cNvPr id="2105" name=""/>
            <p:cNvSpPr/>
            <p:nvPr/>
          </p:nvSpPr>
          <p:spPr>
            <a:xfrm>
              <a:off x="4835520" y="574560"/>
              <a:ext cx="19080" cy="30240"/>
            </a:xfrm>
            <a:custGeom>
              <a:avLst/>
              <a:gdLst/>
              <a:ahLst/>
              <a:rect l="l" t="t" r="r" b="b"/>
              <a:pathLst>
                <a:path w="12" h="19">
                  <a:moveTo>
                    <a:pt x="4" y="8"/>
                  </a:moveTo>
                  <a:lnTo>
                    <a:pt x="12" y="0"/>
                  </a:lnTo>
                  <a:lnTo>
                    <a:pt x="7" y="19"/>
                  </a:lnTo>
                  <a:lnTo>
                    <a:pt x="0" y="16"/>
                  </a:lnTo>
                  <a:lnTo>
                    <a:pt x="4" y="8"/>
                  </a:lnTo>
                  <a:close/>
                </a:path>
              </a:pathLst>
            </a:custGeom>
            <a:solidFill>
              <a:srgbClr val="00f008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16560" bIns="-165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106" name=""/>
            <p:cNvSpPr/>
            <p:nvPr/>
          </p:nvSpPr>
          <p:spPr>
            <a:xfrm>
              <a:off x="4835520" y="574560"/>
              <a:ext cx="19080" cy="30240"/>
            </a:xfrm>
            <a:custGeom>
              <a:avLst/>
              <a:gdLst/>
              <a:ahLst/>
              <a:rect l="l" t="t" r="r" b="b"/>
              <a:pathLst>
                <a:path w="12" h="19">
                  <a:moveTo>
                    <a:pt x="4" y="8"/>
                  </a:moveTo>
                  <a:lnTo>
                    <a:pt x="12" y="0"/>
                  </a:lnTo>
                  <a:lnTo>
                    <a:pt x="7" y="19"/>
                  </a:lnTo>
                  <a:lnTo>
                    <a:pt x="0" y="16"/>
                  </a:lnTo>
                  <a:lnTo>
                    <a:pt x="4" y="8"/>
                  </a:lnTo>
                </a:path>
              </a:pathLst>
            </a:custGeom>
            <a:noFill/>
            <a:ln w="3240">
              <a:solidFill>
                <a:srgbClr val="00f008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16560" bIns="-165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2107" name=""/>
          <p:cNvSpPr/>
          <p:nvPr/>
        </p:nvSpPr>
        <p:spPr>
          <a:xfrm>
            <a:off x="4794120" y="604800"/>
            <a:ext cx="27000" cy="34920"/>
          </a:xfrm>
          <a:custGeom>
            <a:avLst/>
            <a:gdLst/>
            <a:ahLst/>
            <a:rect l="l" t="t" r="r" b="b"/>
            <a:pathLst>
              <a:path w="17" h="22">
                <a:moveTo>
                  <a:pt x="0" y="22"/>
                </a:moveTo>
                <a:lnTo>
                  <a:pt x="14" y="10"/>
                </a:lnTo>
                <a:lnTo>
                  <a:pt x="14" y="0"/>
                </a:lnTo>
                <a:lnTo>
                  <a:pt x="17" y="22"/>
                </a:lnTo>
                <a:lnTo>
                  <a:pt x="0" y="22"/>
                </a:lnTo>
                <a:close/>
              </a:path>
            </a:pathLst>
          </a:custGeom>
          <a:solidFill>
            <a:srgbClr val="00f008"/>
          </a:solidFill>
          <a:ln w="9360">
            <a:solidFill>
              <a:srgbClr val="00f008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1880" bIns="-11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2108" name=""/>
          <p:cNvGrpSpPr/>
          <p:nvPr/>
        </p:nvGrpSpPr>
        <p:grpSpPr>
          <a:xfrm>
            <a:off x="4794120" y="604800"/>
            <a:ext cx="27000" cy="34920"/>
            <a:chOff x="4794120" y="604800"/>
            <a:chExt cx="27000" cy="34920"/>
          </a:xfrm>
        </p:grpSpPr>
        <p:sp>
          <p:nvSpPr>
            <p:cNvPr id="2109" name=""/>
            <p:cNvSpPr/>
            <p:nvPr/>
          </p:nvSpPr>
          <p:spPr>
            <a:xfrm>
              <a:off x="4794120" y="604800"/>
              <a:ext cx="27000" cy="34920"/>
            </a:xfrm>
            <a:custGeom>
              <a:avLst/>
              <a:gdLst/>
              <a:ahLst/>
              <a:rect l="l" t="t" r="r" b="b"/>
              <a:pathLst>
                <a:path w="17" h="22">
                  <a:moveTo>
                    <a:pt x="0" y="22"/>
                  </a:moveTo>
                  <a:lnTo>
                    <a:pt x="14" y="10"/>
                  </a:lnTo>
                  <a:lnTo>
                    <a:pt x="14" y="0"/>
                  </a:lnTo>
                  <a:lnTo>
                    <a:pt x="17" y="22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rgbClr val="00f008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11880" bIns="-118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110" name=""/>
            <p:cNvSpPr/>
            <p:nvPr/>
          </p:nvSpPr>
          <p:spPr>
            <a:xfrm>
              <a:off x="4794120" y="604800"/>
              <a:ext cx="27000" cy="34920"/>
            </a:xfrm>
            <a:custGeom>
              <a:avLst/>
              <a:gdLst/>
              <a:ahLst/>
              <a:rect l="l" t="t" r="r" b="b"/>
              <a:pathLst>
                <a:path w="17" h="22">
                  <a:moveTo>
                    <a:pt x="0" y="22"/>
                  </a:moveTo>
                  <a:lnTo>
                    <a:pt x="14" y="10"/>
                  </a:lnTo>
                  <a:lnTo>
                    <a:pt x="14" y="0"/>
                  </a:lnTo>
                  <a:lnTo>
                    <a:pt x="17" y="22"/>
                  </a:lnTo>
                  <a:lnTo>
                    <a:pt x="0" y="22"/>
                  </a:lnTo>
                </a:path>
              </a:pathLst>
            </a:custGeom>
            <a:noFill/>
            <a:ln w="3240">
              <a:solidFill>
                <a:srgbClr val="00f008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11880" bIns="-118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2111" name=""/>
          <p:cNvSpPr/>
          <p:nvPr/>
        </p:nvSpPr>
        <p:spPr>
          <a:xfrm>
            <a:off x="4794120" y="612720"/>
            <a:ext cx="73080" cy="77760"/>
          </a:xfrm>
          <a:custGeom>
            <a:avLst/>
            <a:gdLst/>
            <a:ahLst/>
            <a:rect l="l" t="t" r="r" b="b"/>
            <a:pathLst>
              <a:path w="46" h="49">
                <a:moveTo>
                  <a:pt x="27" y="0"/>
                </a:moveTo>
                <a:lnTo>
                  <a:pt x="32" y="12"/>
                </a:lnTo>
                <a:lnTo>
                  <a:pt x="32" y="22"/>
                </a:lnTo>
                <a:lnTo>
                  <a:pt x="37" y="5"/>
                </a:lnTo>
                <a:lnTo>
                  <a:pt x="46" y="10"/>
                </a:lnTo>
                <a:lnTo>
                  <a:pt x="46" y="19"/>
                </a:lnTo>
                <a:lnTo>
                  <a:pt x="27" y="41"/>
                </a:lnTo>
                <a:lnTo>
                  <a:pt x="25" y="30"/>
                </a:lnTo>
                <a:lnTo>
                  <a:pt x="0" y="49"/>
                </a:lnTo>
                <a:lnTo>
                  <a:pt x="19" y="30"/>
                </a:lnTo>
                <a:lnTo>
                  <a:pt x="27" y="0"/>
                </a:lnTo>
                <a:close/>
              </a:path>
            </a:pathLst>
          </a:custGeom>
          <a:solidFill>
            <a:srgbClr val="00f008"/>
          </a:solidFill>
          <a:ln w="9360">
            <a:solidFill>
              <a:srgbClr val="00f008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30960" bIns="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2112" name=""/>
          <p:cNvGrpSpPr/>
          <p:nvPr/>
        </p:nvGrpSpPr>
        <p:grpSpPr>
          <a:xfrm>
            <a:off x="4794120" y="612720"/>
            <a:ext cx="73080" cy="77760"/>
            <a:chOff x="4794120" y="612720"/>
            <a:chExt cx="73080" cy="77760"/>
          </a:xfrm>
        </p:grpSpPr>
        <p:sp>
          <p:nvSpPr>
            <p:cNvPr id="2113" name=""/>
            <p:cNvSpPr/>
            <p:nvPr/>
          </p:nvSpPr>
          <p:spPr>
            <a:xfrm>
              <a:off x="4794120" y="612720"/>
              <a:ext cx="73080" cy="77760"/>
            </a:xfrm>
            <a:custGeom>
              <a:avLst/>
              <a:gdLst/>
              <a:ahLst/>
              <a:rect l="l" t="t" r="r" b="b"/>
              <a:pathLst>
                <a:path w="46" h="49">
                  <a:moveTo>
                    <a:pt x="27" y="0"/>
                  </a:moveTo>
                  <a:lnTo>
                    <a:pt x="32" y="12"/>
                  </a:lnTo>
                  <a:lnTo>
                    <a:pt x="32" y="22"/>
                  </a:lnTo>
                  <a:lnTo>
                    <a:pt x="37" y="5"/>
                  </a:lnTo>
                  <a:lnTo>
                    <a:pt x="46" y="10"/>
                  </a:lnTo>
                  <a:lnTo>
                    <a:pt x="46" y="19"/>
                  </a:lnTo>
                  <a:lnTo>
                    <a:pt x="27" y="41"/>
                  </a:lnTo>
                  <a:lnTo>
                    <a:pt x="25" y="30"/>
                  </a:lnTo>
                  <a:lnTo>
                    <a:pt x="0" y="49"/>
                  </a:lnTo>
                  <a:lnTo>
                    <a:pt x="19" y="30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00f008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30960" bIns="309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114" name=""/>
            <p:cNvSpPr/>
            <p:nvPr/>
          </p:nvSpPr>
          <p:spPr>
            <a:xfrm>
              <a:off x="4794120" y="612720"/>
              <a:ext cx="73080" cy="77760"/>
            </a:xfrm>
            <a:custGeom>
              <a:avLst/>
              <a:gdLst/>
              <a:ahLst/>
              <a:rect l="l" t="t" r="r" b="b"/>
              <a:pathLst>
                <a:path w="46" h="49">
                  <a:moveTo>
                    <a:pt x="27" y="0"/>
                  </a:moveTo>
                  <a:lnTo>
                    <a:pt x="32" y="12"/>
                  </a:lnTo>
                  <a:lnTo>
                    <a:pt x="32" y="22"/>
                  </a:lnTo>
                  <a:lnTo>
                    <a:pt x="37" y="5"/>
                  </a:lnTo>
                  <a:lnTo>
                    <a:pt x="46" y="10"/>
                  </a:lnTo>
                  <a:lnTo>
                    <a:pt x="46" y="19"/>
                  </a:lnTo>
                  <a:lnTo>
                    <a:pt x="27" y="41"/>
                  </a:lnTo>
                  <a:lnTo>
                    <a:pt x="25" y="30"/>
                  </a:lnTo>
                  <a:lnTo>
                    <a:pt x="0" y="49"/>
                  </a:lnTo>
                  <a:lnTo>
                    <a:pt x="19" y="30"/>
                  </a:lnTo>
                  <a:lnTo>
                    <a:pt x="27" y="0"/>
                  </a:lnTo>
                </a:path>
              </a:pathLst>
            </a:custGeom>
            <a:noFill/>
            <a:ln w="3240">
              <a:solidFill>
                <a:srgbClr val="00f008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30960" bIns="309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2115" name=""/>
          <p:cNvSpPr/>
          <p:nvPr/>
        </p:nvSpPr>
        <p:spPr>
          <a:xfrm>
            <a:off x="4519440" y="1211400"/>
            <a:ext cx="6480" cy="12600"/>
          </a:xfrm>
          <a:custGeom>
            <a:avLst/>
            <a:gdLst/>
            <a:ahLst/>
            <a:rect l="l" t="t" r="r" b="b"/>
            <a:pathLst>
              <a:path w="4" h="8">
                <a:moveTo>
                  <a:pt x="2" y="8"/>
                </a:moveTo>
                <a:lnTo>
                  <a:pt x="4" y="0"/>
                </a:lnTo>
                <a:lnTo>
                  <a:pt x="0" y="0"/>
                </a:lnTo>
                <a:lnTo>
                  <a:pt x="2" y="8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4200" bIns="-342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2116" name=""/>
          <p:cNvGrpSpPr/>
          <p:nvPr/>
        </p:nvGrpSpPr>
        <p:grpSpPr>
          <a:xfrm>
            <a:off x="4519440" y="1211400"/>
            <a:ext cx="6480" cy="12600"/>
            <a:chOff x="4519440" y="1211400"/>
            <a:chExt cx="6480" cy="12600"/>
          </a:xfrm>
        </p:grpSpPr>
        <p:sp>
          <p:nvSpPr>
            <p:cNvPr id="2117" name=""/>
            <p:cNvSpPr/>
            <p:nvPr/>
          </p:nvSpPr>
          <p:spPr>
            <a:xfrm>
              <a:off x="4519440" y="1211400"/>
              <a:ext cx="6480" cy="12600"/>
            </a:xfrm>
            <a:custGeom>
              <a:avLst/>
              <a:gdLst/>
              <a:ahLst/>
              <a:rect l="l" t="t" r="r" b="b"/>
              <a:pathLst>
                <a:path w="4" h="8">
                  <a:moveTo>
                    <a:pt x="2" y="8"/>
                  </a:moveTo>
                  <a:lnTo>
                    <a:pt x="4" y="0"/>
                  </a:lnTo>
                  <a:lnTo>
                    <a:pt x="0" y="0"/>
                  </a:lnTo>
                  <a:lnTo>
                    <a:pt x="2" y="8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4200" bIns="-342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118" name=""/>
            <p:cNvSpPr/>
            <p:nvPr/>
          </p:nvSpPr>
          <p:spPr>
            <a:xfrm>
              <a:off x="4519440" y="1211400"/>
              <a:ext cx="6480" cy="12600"/>
            </a:xfrm>
            <a:custGeom>
              <a:avLst/>
              <a:gdLst/>
              <a:ahLst/>
              <a:rect l="l" t="t" r="r" b="b"/>
              <a:pathLst>
                <a:path w="4" h="8">
                  <a:moveTo>
                    <a:pt x="2" y="8"/>
                  </a:moveTo>
                  <a:lnTo>
                    <a:pt x="4" y="0"/>
                  </a:lnTo>
                  <a:lnTo>
                    <a:pt x="0" y="0"/>
                  </a:lnTo>
                  <a:lnTo>
                    <a:pt x="2" y="8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4200" bIns="-342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2119" name=""/>
          <p:cNvSpPr/>
          <p:nvPr/>
        </p:nvSpPr>
        <p:spPr>
          <a:xfrm>
            <a:off x="4689360" y="596880"/>
            <a:ext cx="420840" cy="1120680"/>
          </a:xfrm>
          <a:custGeom>
            <a:avLst/>
            <a:gdLst/>
            <a:ahLst/>
            <a:rect l="l" t="t" r="r" b="b"/>
            <a:pathLst>
              <a:path w="265" h="706">
                <a:moveTo>
                  <a:pt x="195" y="0"/>
                </a:moveTo>
                <a:lnTo>
                  <a:pt x="185" y="3"/>
                </a:lnTo>
                <a:lnTo>
                  <a:pt x="186" y="13"/>
                </a:lnTo>
                <a:lnTo>
                  <a:pt x="180" y="29"/>
                </a:lnTo>
                <a:lnTo>
                  <a:pt x="185" y="40"/>
                </a:lnTo>
                <a:lnTo>
                  <a:pt x="183" y="41"/>
                </a:lnTo>
                <a:lnTo>
                  <a:pt x="147" y="37"/>
                </a:lnTo>
                <a:lnTo>
                  <a:pt x="139" y="73"/>
                </a:lnTo>
                <a:lnTo>
                  <a:pt x="129" y="63"/>
                </a:lnTo>
                <a:lnTo>
                  <a:pt x="114" y="78"/>
                </a:lnTo>
                <a:lnTo>
                  <a:pt x="103" y="109"/>
                </a:lnTo>
                <a:lnTo>
                  <a:pt x="108" y="125"/>
                </a:lnTo>
                <a:lnTo>
                  <a:pt x="89" y="157"/>
                </a:lnTo>
                <a:lnTo>
                  <a:pt x="82" y="179"/>
                </a:lnTo>
                <a:lnTo>
                  <a:pt x="70" y="185"/>
                </a:lnTo>
                <a:lnTo>
                  <a:pt x="66" y="234"/>
                </a:lnTo>
                <a:lnTo>
                  <a:pt x="54" y="266"/>
                </a:lnTo>
                <a:lnTo>
                  <a:pt x="63" y="283"/>
                </a:lnTo>
                <a:lnTo>
                  <a:pt x="63" y="294"/>
                </a:lnTo>
                <a:lnTo>
                  <a:pt x="40" y="302"/>
                </a:lnTo>
                <a:lnTo>
                  <a:pt x="21" y="318"/>
                </a:lnTo>
                <a:lnTo>
                  <a:pt x="19" y="335"/>
                </a:lnTo>
                <a:lnTo>
                  <a:pt x="25" y="352"/>
                </a:lnTo>
                <a:lnTo>
                  <a:pt x="19" y="376"/>
                </a:lnTo>
                <a:lnTo>
                  <a:pt x="21" y="417"/>
                </a:lnTo>
                <a:lnTo>
                  <a:pt x="33" y="439"/>
                </a:lnTo>
                <a:lnTo>
                  <a:pt x="21" y="458"/>
                </a:lnTo>
                <a:lnTo>
                  <a:pt x="30" y="477"/>
                </a:lnTo>
                <a:lnTo>
                  <a:pt x="25" y="499"/>
                </a:lnTo>
                <a:lnTo>
                  <a:pt x="14" y="509"/>
                </a:lnTo>
                <a:lnTo>
                  <a:pt x="9" y="526"/>
                </a:lnTo>
                <a:lnTo>
                  <a:pt x="11" y="537"/>
                </a:lnTo>
                <a:lnTo>
                  <a:pt x="9" y="554"/>
                </a:lnTo>
                <a:lnTo>
                  <a:pt x="2" y="556"/>
                </a:lnTo>
                <a:lnTo>
                  <a:pt x="0" y="545"/>
                </a:lnTo>
                <a:lnTo>
                  <a:pt x="0" y="551"/>
                </a:lnTo>
                <a:lnTo>
                  <a:pt x="0" y="573"/>
                </a:lnTo>
                <a:lnTo>
                  <a:pt x="4" y="583"/>
                </a:lnTo>
                <a:lnTo>
                  <a:pt x="9" y="578"/>
                </a:lnTo>
                <a:lnTo>
                  <a:pt x="11" y="583"/>
                </a:lnTo>
                <a:lnTo>
                  <a:pt x="4" y="591"/>
                </a:lnTo>
                <a:lnTo>
                  <a:pt x="11" y="592"/>
                </a:lnTo>
                <a:lnTo>
                  <a:pt x="11" y="602"/>
                </a:lnTo>
                <a:lnTo>
                  <a:pt x="14" y="602"/>
                </a:lnTo>
                <a:lnTo>
                  <a:pt x="14" y="622"/>
                </a:lnTo>
                <a:lnTo>
                  <a:pt x="35" y="657"/>
                </a:lnTo>
                <a:lnTo>
                  <a:pt x="30" y="665"/>
                </a:lnTo>
                <a:lnTo>
                  <a:pt x="31" y="673"/>
                </a:lnTo>
                <a:lnTo>
                  <a:pt x="27" y="674"/>
                </a:lnTo>
                <a:lnTo>
                  <a:pt x="37" y="698"/>
                </a:lnTo>
                <a:lnTo>
                  <a:pt x="33" y="706"/>
                </a:lnTo>
                <a:lnTo>
                  <a:pt x="60" y="706"/>
                </a:lnTo>
                <a:lnTo>
                  <a:pt x="66" y="679"/>
                </a:lnTo>
                <a:lnTo>
                  <a:pt x="98" y="674"/>
                </a:lnTo>
                <a:lnTo>
                  <a:pt x="112" y="619"/>
                </a:lnTo>
                <a:lnTo>
                  <a:pt x="108" y="597"/>
                </a:lnTo>
                <a:lnTo>
                  <a:pt x="112" y="597"/>
                </a:lnTo>
                <a:lnTo>
                  <a:pt x="114" y="581"/>
                </a:lnTo>
                <a:lnTo>
                  <a:pt x="106" y="573"/>
                </a:lnTo>
                <a:lnTo>
                  <a:pt x="114" y="572"/>
                </a:lnTo>
                <a:lnTo>
                  <a:pt x="101" y="567"/>
                </a:lnTo>
                <a:lnTo>
                  <a:pt x="118" y="564"/>
                </a:lnTo>
                <a:lnTo>
                  <a:pt x="129" y="547"/>
                </a:lnTo>
                <a:lnTo>
                  <a:pt x="136" y="554"/>
                </a:lnTo>
                <a:lnTo>
                  <a:pt x="145" y="542"/>
                </a:lnTo>
                <a:lnTo>
                  <a:pt x="145" y="537"/>
                </a:lnTo>
                <a:lnTo>
                  <a:pt x="152" y="532"/>
                </a:lnTo>
                <a:lnTo>
                  <a:pt x="124" y="537"/>
                </a:lnTo>
                <a:lnTo>
                  <a:pt x="103" y="528"/>
                </a:lnTo>
                <a:lnTo>
                  <a:pt x="118" y="523"/>
                </a:lnTo>
                <a:lnTo>
                  <a:pt x="136" y="532"/>
                </a:lnTo>
                <a:lnTo>
                  <a:pt x="150" y="526"/>
                </a:lnTo>
                <a:lnTo>
                  <a:pt x="155" y="509"/>
                </a:lnTo>
                <a:lnTo>
                  <a:pt x="145" y="490"/>
                </a:lnTo>
                <a:lnTo>
                  <a:pt x="150" y="490"/>
                </a:lnTo>
                <a:lnTo>
                  <a:pt x="131" y="472"/>
                </a:lnTo>
                <a:lnTo>
                  <a:pt x="117" y="494"/>
                </a:lnTo>
                <a:lnTo>
                  <a:pt x="103" y="496"/>
                </a:lnTo>
                <a:lnTo>
                  <a:pt x="122" y="482"/>
                </a:lnTo>
                <a:lnTo>
                  <a:pt x="120" y="428"/>
                </a:lnTo>
                <a:lnTo>
                  <a:pt x="122" y="420"/>
                </a:lnTo>
                <a:lnTo>
                  <a:pt x="126" y="425"/>
                </a:lnTo>
                <a:lnTo>
                  <a:pt x="129" y="393"/>
                </a:lnTo>
                <a:lnTo>
                  <a:pt x="124" y="379"/>
                </a:lnTo>
                <a:lnTo>
                  <a:pt x="133" y="384"/>
                </a:lnTo>
                <a:lnTo>
                  <a:pt x="134" y="376"/>
                </a:lnTo>
                <a:lnTo>
                  <a:pt x="134" y="359"/>
                </a:lnTo>
                <a:lnTo>
                  <a:pt x="139" y="367"/>
                </a:lnTo>
                <a:lnTo>
                  <a:pt x="145" y="354"/>
                </a:lnTo>
                <a:lnTo>
                  <a:pt x="155" y="340"/>
                </a:lnTo>
                <a:lnTo>
                  <a:pt x="190" y="313"/>
                </a:lnTo>
                <a:lnTo>
                  <a:pt x="213" y="280"/>
                </a:lnTo>
                <a:lnTo>
                  <a:pt x="205" y="258"/>
                </a:lnTo>
                <a:lnTo>
                  <a:pt x="213" y="239"/>
                </a:lnTo>
                <a:lnTo>
                  <a:pt x="211" y="226"/>
                </a:lnTo>
                <a:lnTo>
                  <a:pt x="223" y="215"/>
                </a:lnTo>
                <a:lnTo>
                  <a:pt x="220" y="205"/>
                </a:lnTo>
                <a:lnTo>
                  <a:pt x="228" y="212"/>
                </a:lnTo>
                <a:lnTo>
                  <a:pt x="232" y="196"/>
                </a:lnTo>
                <a:lnTo>
                  <a:pt x="263" y="203"/>
                </a:lnTo>
                <a:lnTo>
                  <a:pt x="265" y="193"/>
                </a:lnTo>
                <a:lnTo>
                  <a:pt x="256" y="171"/>
                </a:lnTo>
                <a:lnTo>
                  <a:pt x="263" y="147"/>
                </a:lnTo>
                <a:lnTo>
                  <a:pt x="253" y="122"/>
                </a:lnTo>
                <a:lnTo>
                  <a:pt x="255" y="73"/>
                </a:lnTo>
                <a:lnTo>
                  <a:pt x="242" y="49"/>
                </a:lnTo>
                <a:lnTo>
                  <a:pt x="195" y="0"/>
                </a:lnTo>
                <a:close/>
              </a:path>
            </a:pathLst>
          </a:custGeom>
          <a:solidFill>
            <a:srgbClr val="00f008"/>
          </a:solidFill>
          <a:ln w="9360">
            <a:solidFill>
              <a:srgbClr val="00f008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2120" name=""/>
          <p:cNvGrpSpPr/>
          <p:nvPr/>
        </p:nvGrpSpPr>
        <p:grpSpPr>
          <a:xfrm>
            <a:off x="4689360" y="596880"/>
            <a:ext cx="420840" cy="1120680"/>
            <a:chOff x="4689360" y="596880"/>
            <a:chExt cx="420840" cy="1120680"/>
          </a:xfrm>
        </p:grpSpPr>
        <p:sp>
          <p:nvSpPr>
            <p:cNvPr id="2121" name=""/>
            <p:cNvSpPr/>
            <p:nvPr/>
          </p:nvSpPr>
          <p:spPr>
            <a:xfrm>
              <a:off x="4689360" y="596880"/>
              <a:ext cx="420840" cy="1120680"/>
            </a:xfrm>
            <a:custGeom>
              <a:avLst/>
              <a:gdLst/>
              <a:ahLst/>
              <a:rect l="l" t="t" r="r" b="b"/>
              <a:pathLst>
                <a:path w="265" h="706">
                  <a:moveTo>
                    <a:pt x="195" y="0"/>
                  </a:moveTo>
                  <a:lnTo>
                    <a:pt x="185" y="3"/>
                  </a:lnTo>
                  <a:lnTo>
                    <a:pt x="186" y="13"/>
                  </a:lnTo>
                  <a:lnTo>
                    <a:pt x="180" y="29"/>
                  </a:lnTo>
                  <a:lnTo>
                    <a:pt x="185" y="40"/>
                  </a:lnTo>
                  <a:lnTo>
                    <a:pt x="183" y="41"/>
                  </a:lnTo>
                  <a:lnTo>
                    <a:pt x="147" y="37"/>
                  </a:lnTo>
                  <a:lnTo>
                    <a:pt x="139" y="73"/>
                  </a:lnTo>
                  <a:lnTo>
                    <a:pt x="129" y="63"/>
                  </a:lnTo>
                  <a:lnTo>
                    <a:pt x="114" y="78"/>
                  </a:lnTo>
                  <a:lnTo>
                    <a:pt x="103" y="109"/>
                  </a:lnTo>
                  <a:lnTo>
                    <a:pt x="108" y="125"/>
                  </a:lnTo>
                  <a:lnTo>
                    <a:pt x="89" y="157"/>
                  </a:lnTo>
                  <a:lnTo>
                    <a:pt x="82" y="179"/>
                  </a:lnTo>
                  <a:lnTo>
                    <a:pt x="70" y="185"/>
                  </a:lnTo>
                  <a:lnTo>
                    <a:pt x="66" y="234"/>
                  </a:lnTo>
                  <a:lnTo>
                    <a:pt x="54" y="266"/>
                  </a:lnTo>
                  <a:lnTo>
                    <a:pt x="63" y="283"/>
                  </a:lnTo>
                  <a:lnTo>
                    <a:pt x="63" y="294"/>
                  </a:lnTo>
                  <a:lnTo>
                    <a:pt x="40" y="302"/>
                  </a:lnTo>
                  <a:lnTo>
                    <a:pt x="21" y="318"/>
                  </a:lnTo>
                  <a:lnTo>
                    <a:pt x="19" y="335"/>
                  </a:lnTo>
                  <a:lnTo>
                    <a:pt x="25" y="352"/>
                  </a:lnTo>
                  <a:lnTo>
                    <a:pt x="19" y="376"/>
                  </a:lnTo>
                  <a:lnTo>
                    <a:pt x="21" y="417"/>
                  </a:lnTo>
                  <a:lnTo>
                    <a:pt x="33" y="439"/>
                  </a:lnTo>
                  <a:lnTo>
                    <a:pt x="21" y="458"/>
                  </a:lnTo>
                  <a:lnTo>
                    <a:pt x="30" y="477"/>
                  </a:lnTo>
                  <a:lnTo>
                    <a:pt x="25" y="499"/>
                  </a:lnTo>
                  <a:lnTo>
                    <a:pt x="14" y="509"/>
                  </a:lnTo>
                  <a:lnTo>
                    <a:pt x="9" y="526"/>
                  </a:lnTo>
                  <a:lnTo>
                    <a:pt x="11" y="537"/>
                  </a:lnTo>
                  <a:lnTo>
                    <a:pt x="9" y="554"/>
                  </a:lnTo>
                  <a:lnTo>
                    <a:pt x="2" y="556"/>
                  </a:lnTo>
                  <a:lnTo>
                    <a:pt x="0" y="545"/>
                  </a:lnTo>
                  <a:lnTo>
                    <a:pt x="0" y="551"/>
                  </a:lnTo>
                  <a:lnTo>
                    <a:pt x="0" y="573"/>
                  </a:lnTo>
                  <a:lnTo>
                    <a:pt x="4" y="583"/>
                  </a:lnTo>
                  <a:lnTo>
                    <a:pt x="9" y="578"/>
                  </a:lnTo>
                  <a:lnTo>
                    <a:pt x="11" y="583"/>
                  </a:lnTo>
                  <a:lnTo>
                    <a:pt x="4" y="591"/>
                  </a:lnTo>
                  <a:lnTo>
                    <a:pt x="11" y="592"/>
                  </a:lnTo>
                  <a:lnTo>
                    <a:pt x="11" y="602"/>
                  </a:lnTo>
                  <a:lnTo>
                    <a:pt x="14" y="602"/>
                  </a:lnTo>
                  <a:lnTo>
                    <a:pt x="14" y="622"/>
                  </a:lnTo>
                  <a:lnTo>
                    <a:pt x="35" y="657"/>
                  </a:lnTo>
                  <a:lnTo>
                    <a:pt x="30" y="665"/>
                  </a:lnTo>
                  <a:lnTo>
                    <a:pt x="31" y="673"/>
                  </a:lnTo>
                  <a:lnTo>
                    <a:pt x="27" y="674"/>
                  </a:lnTo>
                  <a:lnTo>
                    <a:pt x="37" y="698"/>
                  </a:lnTo>
                  <a:lnTo>
                    <a:pt x="33" y="706"/>
                  </a:lnTo>
                  <a:lnTo>
                    <a:pt x="60" y="706"/>
                  </a:lnTo>
                  <a:lnTo>
                    <a:pt x="66" y="679"/>
                  </a:lnTo>
                  <a:lnTo>
                    <a:pt x="98" y="674"/>
                  </a:lnTo>
                  <a:lnTo>
                    <a:pt x="112" y="619"/>
                  </a:lnTo>
                  <a:lnTo>
                    <a:pt x="108" y="597"/>
                  </a:lnTo>
                  <a:lnTo>
                    <a:pt x="112" y="597"/>
                  </a:lnTo>
                  <a:lnTo>
                    <a:pt x="114" y="581"/>
                  </a:lnTo>
                  <a:lnTo>
                    <a:pt x="106" y="573"/>
                  </a:lnTo>
                  <a:lnTo>
                    <a:pt x="114" y="572"/>
                  </a:lnTo>
                  <a:lnTo>
                    <a:pt x="101" y="567"/>
                  </a:lnTo>
                  <a:lnTo>
                    <a:pt x="118" y="564"/>
                  </a:lnTo>
                  <a:lnTo>
                    <a:pt x="129" y="547"/>
                  </a:lnTo>
                  <a:lnTo>
                    <a:pt x="136" y="554"/>
                  </a:lnTo>
                  <a:lnTo>
                    <a:pt x="145" y="542"/>
                  </a:lnTo>
                  <a:lnTo>
                    <a:pt x="145" y="537"/>
                  </a:lnTo>
                  <a:lnTo>
                    <a:pt x="152" y="532"/>
                  </a:lnTo>
                  <a:lnTo>
                    <a:pt x="124" y="537"/>
                  </a:lnTo>
                  <a:lnTo>
                    <a:pt x="103" y="528"/>
                  </a:lnTo>
                  <a:lnTo>
                    <a:pt x="118" y="523"/>
                  </a:lnTo>
                  <a:lnTo>
                    <a:pt x="136" y="532"/>
                  </a:lnTo>
                  <a:lnTo>
                    <a:pt x="150" y="526"/>
                  </a:lnTo>
                  <a:lnTo>
                    <a:pt x="155" y="509"/>
                  </a:lnTo>
                  <a:lnTo>
                    <a:pt x="145" y="490"/>
                  </a:lnTo>
                  <a:lnTo>
                    <a:pt x="150" y="490"/>
                  </a:lnTo>
                  <a:lnTo>
                    <a:pt x="131" y="472"/>
                  </a:lnTo>
                  <a:lnTo>
                    <a:pt x="117" y="494"/>
                  </a:lnTo>
                  <a:lnTo>
                    <a:pt x="103" y="496"/>
                  </a:lnTo>
                  <a:lnTo>
                    <a:pt x="122" y="482"/>
                  </a:lnTo>
                  <a:lnTo>
                    <a:pt x="120" y="428"/>
                  </a:lnTo>
                  <a:lnTo>
                    <a:pt x="122" y="420"/>
                  </a:lnTo>
                  <a:lnTo>
                    <a:pt x="126" y="425"/>
                  </a:lnTo>
                  <a:lnTo>
                    <a:pt x="129" y="393"/>
                  </a:lnTo>
                  <a:lnTo>
                    <a:pt x="124" y="379"/>
                  </a:lnTo>
                  <a:lnTo>
                    <a:pt x="133" y="384"/>
                  </a:lnTo>
                  <a:lnTo>
                    <a:pt x="134" y="376"/>
                  </a:lnTo>
                  <a:lnTo>
                    <a:pt x="134" y="359"/>
                  </a:lnTo>
                  <a:lnTo>
                    <a:pt x="139" y="367"/>
                  </a:lnTo>
                  <a:lnTo>
                    <a:pt x="145" y="354"/>
                  </a:lnTo>
                  <a:lnTo>
                    <a:pt x="155" y="340"/>
                  </a:lnTo>
                  <a:lnTo>
                    <a:pt x="190" y="313"/>
                  </a:lnTo>
                  <a:lnTo>
                    <a:pt x="213" y="280"/>
                  </a:lnTo>
                  <a:lnTo>
                    <a:pt x="205" y="258"/>
                  </a:lnTo>
                  <a:lnTo>
                    <a:pt x="213" y="239"/>
                  </a:lnTo>
                  <a:lnTo>
                    <a:pt x="211" y="226"/>
                  </a:lnTo>
                  <a:lnTo>
                    <a:pt x="223" y="215"/>
                  </a:lnTo>
                  <a:lnTo>
                    <a:pt x="220" y="205"/>
                  </a:lnTo>
                  <a:lnTo>
                    <a:pt x="228" y="212"/>
                  </a:lnTo>
                  <a:lnTo>
                    <a:pt x="232" y="196"/>
                  </a:lnTo>
                  <a:lnTo>
                    <a:pt x="263" y="203"/>
                  </a:lnTo>
                  <a:lnTo>
                    <a:pt x="265" y="193"/>
                  </a:lnTo>
                  <a:lnTo>
                    <a:pt x="256" y="171"/>
                  </a:lnTo>
                  <a:lnTo>
                    <a:pt x="263" y="147"/>
                  </a:lnTo>
                  <a:lnTo>
                    <a:pt x="253" y="122"/>
                  </a:lnTo>
                  <a:lnTo>
                    <a:pt x="255" y="73"/>
                  </a:lnTo>
                  <a:lnTo>
                    <a:pt x="242" y="49"/>
                  </a:lnTo>
                  <a:lnTo>
                    <a:pt x="195" y="0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122" name=""/>
            <p:cNvSpPr/>
            <p:nvPr/>
          </p:nvSpPr>
          <p:spPr>
            <a:xfrm>
              <a:off x="4689360" y="596880"/>
              <a:ext cx="420840" cy="1120680"/>
            </a:xfrm>
            <a:custGeom>
              <a:avLst/>
              <a:gdLst/>
              <a:ahLst/>
              <a:rect l="l" t="t" r="r" b="b"/>
              <a:pathLst>
                <a:path w="265" h="706">
                  <a:moveTo>
                    <a:pt x="195" y="0"/>
                  </a:moveTo>
                  <a:lnTo>
                    <a:pt x="185" y="3"/>
                  </a:lnTo>
                  <a:lnTo>
                    <a:pt x="186" y="13"/>
                  </a:lnTo>
                  <a:lnTo>
                    <a:pt x="180" y="29"/>
                  </a:lnTo>
                  <a:lnTo>
                    <a:pt x="185" y="40"/>
                  </a:lnTo>
                  <a:lnTo>
                    <a:pt x="183" y="41"/>
                  </a:lnTo>
                  <a:lnTo>
                    <a:pt x="147" y="37"/>
                  </a:lnTo>
                  <a:lnTo>
                    <a:pt x="139" y="73"/>
                  </a:lnTo>
                  <a:lnTo>
                    <a:pt x="129" y="63"/>
                  </a:lnTo>
                  <a:lnTo>
                    <a:pt x="114" y="78"/>
                  </a:lnTo>
                  <a:lnTo>
                    <a:pt x="103" y="109"/>
                  </a:lnTo>
                  <a:lnTo>
                    <a:pt x="108" y="125"/>
                  </a:lnTo>
                  <a:lnTo>
                    <a:pt x="89" y="157"/>
                  </a:lnTo>
                  <a:lnTo>
                    <a:pt x="82" y="179"/>
                  </a:lnTo>
                  <a:lnTo>
                    <a:pt x="70" y="185"/>
                  </a:lnTo>
                  <a:lnTo>
                    <a:pt x="66" y="234"/>
                  </a:lnTo>
                  <a:lnTo>
                    <a:pt x="54" y="266"/>
                  </a:lnTo>
                  <a:lnTo>
                    <a:pt x="63" y="283"/>
                  </a:lnTo>
                  <a:lnTo>
                    <a:pt x="63" y="294"/>
                  </a:lnTo>
                  <a:lnTo>
                    <a:pt x="40" y="302"/>
                  </a:lnTo>
                  <a:lnTo>
                    <a:pt x="21" y="318"/>
                  </a:lnTo>
                  <a:lnTo>
                    <a:pt x="19" y="335"/>
                  </a:lnTo>
                  <a:lnTo>
                    <a:pt x="25" y="352"/>
                  </a:lnTo>
                  <a:lnTo>
                    <a:pt x="19" y="376"/>
                  </a:lnTo>
                  <a:lnTo>
                    <a:pt x="21" y="417"/>
                  </a:lnTo>
                  <a:lnTo>
                    <a:pt x="33" y="439"/>
                  </a:lnTo>
                  <a:lnTo>
                    <a:pt x="21" y="458"/>
                  </a:lnTo>
                  <a:lnTo>
                    <a:pt x="30" y="477"/>
                  </a:lnTo>
                  <a:lnTo>
                    <a:pt x="25" y="499"/>
                  </a:lnTo>
                  <a:lnTo>
                    <a:pt x="14" y="509"/>
                  </a:lnTo>
                  <a:lnTo>
                    <a:pt x="9" y="526"/>
                  </a:lnTo>
                  <a:lnTo>
                    <a:pt x="11" y="537"/>
                  </a:lnTo>
                  <a:lnTo>
                    <a:pt x="9" y="554"/>
                  </a:lnTo>
                  <a:lnTo>
                    <a:pt x="2" y="556"/>
                  </a:lnTo>
                  <a:lnTo>
                    <a:pt x="0" y="545"/>
                  </a:lnTo>
                  <a:lnTo>
                    <a:pt x="0" y="551"/>
                  </a:lnTo>
                  <a:lnTo>
                    <a:pt x="0" y="573"/>
                  </a:lnTo>
                  <a:lnTo>
                    <a:pt x="4" y="583"/>
                  </a:lnTo>
                  <a:lnTo>
                    <a:pt x="9" y="578"/>
                  </a:lnTo>
                  <a:lnTo>
                    <a:pt x="11" y="583"/>
                  </a:lnTo>
                  <a:lnTo>
                    <a:pt x="4" y="591"/>
                  </a:lnTo>
                  <a:lnTo>
                    <a:pt x="11" y="592"/>
                  </a:lnTo>
                  <a:lnTo>
                    <a:pt x="11" y="602"/>
                  </a:lnTo>
                  <a:lnTo>
                    <a:pt x="14" y="602"/>
                  </a:lnTo>
                  <a:lnTo>
                    <a:pt x="14" y="622"/>
                  </a:lnTo>
                  <a:lnTo>
                    <a:pt x="35" y="657"/>
                  </a:lnTo>
                  <a:lnTo>
                    <a:pt x="30" y="665"/>
                  </a:lnTo>
                  <a:lnTo>
                    <a:pt x="31" y="673"/>
                  </a:lnTo>
                  <a:lnTo>
                    <a:pt x="27" y="674"/>
                  </a:lnTo>
                  <a:lnTo>
                    <a:pt x="37" y="698"/>
                  </a:lnTo>
                  <a:lnTo>
                    <a:pt x="33" y="706"/>
                  </a:lnTo>
                  <a:lnTo>
                    <a:pt x="60" y="706"/>
                  </a:lnTo>
                  <a:lnTo>
                    <a:pt x="66" y="679"/>
                  </a:lnTo>
                  <a:lnTo>
                    <a:pt x="98" y="674"/>
                  </a:lnTo>
                  <a:lnTo>
                    <a:pt x="112" y="619"/>
                  </a:lnTo>
                  <a:lnTo>
                    <a:pt x="108" y="597"/>
                  </a:lnTo>
                  <a:lnTo>
                    <a:pt x="112" y="597"/>
                  </a:lnTo>
                  <a:lnTo>
                    <a:pt x="114" y="581"/>
                  </a:lnTo>
                  <a:lnTo>
                    <a:pt x="106" y="573"/>
                  </a:lnTo>
                  <a:lnTo>
                    <a:pt x="114" y="572"/>
                  </a:lnTo>
                  <a:lnTo>
                    <a:pt x="101" y="567"/>
                  </a:lnTo>
                  <a:lnTo>
                    <a:pt x="118" y="564"/>
                  </a:lnTo>
                  <a:lnTo>
                    <a:pt x="129" y="547"/>
                  </a:lnTo>
                  <a:lnTo>
                    <a:pt x="136" y="554"/>
                  </a:lnTo>
                  <a:lnTo>
                    <a:pt x="145" y="542"/>
                  </a:lnTo>
                  <a:lnTo>
                    <a:pt x="145" y="537"/>
                  </a:lnTo>
                  <a:lnTo>
                    <a:pt x="152" y="532"/>
                  </a:lnTo>
                  <a:lnTo>
                    <a:pt x="124" y="537"/>
                  </a:lnTo>
                  <a:lnTo>
                    <a:pt x="103" y="528"/>
                  </a:lnTo>
                  <a:lnTo>
                    <a:pt x="118" y="523"/>
                  </a:lnTo>
                  <a:lnTo>
                    <a:pt x="136" y="532"/>
                  </a:lnTo>
                  <a:lnTo>
                    <a:pt x="150" y="526"/>
                  </a:lnTo>
                  <a:lnTo>
                    <a:pt x="155" y="509"/>
                  </a:lnTo>
                  <a:lnTo>
                    <a:pt x="145" y="490"/>
                  </a:lnTo>
                  <a:lnTo>
                    <a:pt x="150" y="490"/>
                  </a:lnTo>
                  <a:lnTo>
                    <a:pt x="131" y="472"/>
                  </a:lnTo>
                  <a:lnTo>
                    <a:pt x="117" y="494"/>
                  </a:lnTo>
                  <a:lnTo>
                    <a:pt x="103" y="496"/>
                  </a:lnTo>
                  <a:lnTo>
                    <a:pt x="122" y="482"/>
                  </a:lnTo>
                  <a:lnTo>
                    <a:pt x="120" y="428"/>
                  </a:lnTo>
                  <a:lnTo>
                    <a:pt x="122" y="420"/>
                  </a:lnTo>
                  <a:lnTo>
                    <a:pt x="126" y="425"/>
                  </a:lnTo>
                  <a:lnTo>
                    <a:pt x="129" y="393"/>
                  </a:lnTo>
                  <a:lnTo>
                    <a:pt x="124" y="379"/>
                  </a:lnTo>
                  <a:lnTo>
                    <a:pt x="133" y="384"/>
                  </a:lnTo>
                  <a:lnTo>
                    <a:pt x="134" y="376"/>
                  </a:lnTo>
                  <a:lnTo>
                    <a:pt x="134" y="359"/>
                  </a:lnTo>
                  <a:lnTo>
                    <a:pt x="139" y="367"/>
                  </a:lnTo>
                  <a:lnTo>
                    <a:pt x="145" y="354"/>
                  </a:lnTo>
                  <a:lnTo>
                    <a:pt x="155" y="340"/>
                  </a:lnTo>
                  <a:lnTo>
                    <a:pt x="190" y="313"/>
                  </a:lnTo>
                  <a:lnTo>
                    <a:pt x="213" y="280"/>
                  </a:lnTo>
                  <a:lnTo>
                    <a:pt x="205" y="258"/>
                  </a:lnTo>
                  <a:lnTo>
                    <a:pt x="213" y="239"/>
                  </a:lnTo>
                  <a:lnTo>
                    <a:pt x="211" y="226"/>
                  </a:lnTo>
                  <a:lnTo>
                    <a:pt x="223" y="215"/>
                  </a:lnTo>
                  <a:lnTo>
                    <a:pt x="220" y="205"/>
                  </a:lnTo>
                  <a:lnTo>
                    <a:pt x="228" y="212"/>
                  </a:lnTo>
                  <a:lnTo>
                    <a:pt x="232" y="196"/>
                  </a:lnTo>
                  <a:lnTo>
                    <a:pt x="263" y="203"/>
                  </a:lnTo>
                  <a:lnTo>
                    <a:pt x="265" y="193"/>
                  </a:lnTo>
                  <a:lnTo>
                    <a:pt x="256" y="171"/>
                  </a:lnTo>
                  <a:lnTo>
                    <a:pt x="263" y="147"/>
                  </a:lnTo>
                  <a:lnTo>
                    <a:pt x="253" y="122"/>
                  </a:lnTo>
                  <a:lnTo>
                    <a:pt x="255" y="73"/>
                  </a:lnTo>
                  <a:lnTo>
                    <a:pt x="242" y="49"/>
                  </a:lnTo>
                  <a:lnTo>
                    <a:pt x="195" y="0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2123" name=""/>
          <p:cNvSpPr/>
          <p:nvPr/>
        </p:nvSpPr>
        <p:spPr>
          <a:xfrm>
            <a:off x="4916520" y="1547640"/>
            <a:ext cx="27000" cy="65160"/>
          </a:xfrm>
          <a:custGeom>
            <a:avLst/>
            <a:gdLst/>
            <a:ahLst/>
            <a:rect l="l" t="t" r="r" b="b"/>
            <a:pathLst>
              <a:path w="17" h="41">
                <a:moveTo>
                  <a:pt x="0" y="41"/>
                </a:moveTo>
                <a:lnTo>
                  <a:pt x="15" y="22"/>
                </a:lnTo>
                <a:lnTo>
                  <a:pt x="12" y="8"/>
                </a:lnTo>
                <a:lnTo>
                  <a:pt x="17" y="0"/>
                </a:lnTo>
                <a:lnTo>
                  <a:pt x="10" y="0"/>
                </a:lnTo>
                <a:lnTo>
                  <a:pt x="0" y="14"/>
                </a:lnTo>
                <a:lnTo>
                  <a:pt x="0" y="41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18360" bIns="18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2124" name=""/>
          <p:cNvGrpSpPr/>
          <p:nvPr/>
        </p:nvGrpSpPr>
        <p:grpSpPr>
          <a:xfrm>
            <a:off x="4916520" y="1547640"/>
            <a:ext cx="27000" cy="65160"/>
            <a:chOff x="4916520" y="1547640"/>
            <a:chExt cx="27000" cy="65160"/>
          </a:xfrm>
        </p:grpSpPr>
        <p:sp>
          <p:nvSpPr>
            <p:cNvPr id="2125" name=""/>
            <p:cNvSpPr/>
            <p:nvPr/>
          </p:nvSpPr>
          <p:spPr>
            <a:xfrm>
              <a:off x="4916520" y="1547640"/>
              <a:ext cx="27000" cy="65160"/>
            </a:xfrm>
            <a:custGeom>
              <a:avLst/>
              <a:gdLst/>
              <a:ahLst/>
              <a:rect l="l" t="t" r="r" b="b"/>
              <a:pathLst>
                <a:path w="17" h="41">
                  <a:moveTo>
                    <a:pt x="0" y="41"/>
                  </a:moveTo>
                  <a:lnTo>
                    <a:pt x="15" y="22"/>
                  </a:lnTo>
                  <a:lnTo>
                    <a:pt x="12" y="8"/>
                  </a:lnTo>
                  <a:lnTo>
                    <a:pt x="17" y="0"/>
                  </a:lnTo>
                  <a:lnTo>
                    <a:pt x="10" y="0"/>
                  </a:lnTo>
                  <a:lnTo>
                    <a:pt x="0" y="14"/>
                  </a:lnTo>
                  <a:lnTo>
                    <a:pt x="0" y="41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18360" bIns="183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126" name=""/>
            <p:cNvSpPr/>
            <p:nvPr/>
          </p:nvSpPr>
          <p:spPr>
            <a:xfrm>
              <a:off x="4916520" y="1547640"/>
              <a:ext cx="27000" cy="65160"/>
            </a:xfrm>
            <a:custGeom>
              <a:avLst/>
              <a:gdLst/>
              <a:ahLst/>
              <a:rect l="l" t="t" r="r" b="b"/>
              <a:pathLst>
                <a:path w="17" h="41">
                  <a:moveTo>
                    <a:pt x="0" y="41"/>
                  </a:moveTo>
                  <a:lnTo>
                    <a:pt x="15" y="22"/>
                  </a:lnTo>
                  <a:lnTo>
                    <a:pt x="12" y="8"/>
                  </a:lnTo>
                  <a:lnTo>
                    <a:pt x="17" y="0"/>
                  </a:lnTo>
                  <a:lnTo>
                    <a:pt x="10" y="0"/>
                  </a:lnTo>
                  <a:lnTo>
                    <a:pt x="0" y="14"/>
                  </a:lnTo>
                  <a:lnTo>
                    <a:pt x="0" y="41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18360" bIns="183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2127" name=""/>
          <p:cNvSpPr/>
          <p:nvPr/>
        </p:nvSpPr>
        <p:spPr>
          <a:xfrm>
            <a:off x="4857840" y="1609560"/>
            <a:ext cx="17280" cy="51120"/>
          </a:xfrm>
          <a:custGeom>
            <a:avLst/>
            <a:gdLst/>
            <a:ahLst/>
            <a:rect l="l" t="t" r="r" b="b"/>
            <a:pathLst>
              <a:path w="11" h="32">
                <a:moveTo>
                  <a:pt x="0" y="32"/>
                </a:moveTo>
                <a:lnTo>
                  <a:pt x="11" y="0"/>
                </a:lnTo>
                <a:lnTo>
                  <a:pt x="2" y="15"/>
                </a:lnTo>
                <a:lnTo>
                  <a:pt x="0" y="32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320" bIns="43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2128" name=""/>
          <p:cNvGrpSpPr/>
          <p:nvPr/>
        </p:nvGrpSpPr>
        <p:grpSpPr>
          <a:xfrm>
            <a:off x="4857840" y="1609560"/>
            <a:ext cx="17280" cy="51120"/>
            <a:chOff x="4857840" y="1609560"/>
            <a:chExt cx="17280" cy="51120"/>
          </a:xfrm>
        </p:grpSpPr>
        <p:sp>
          <p:nvSpPr>
            <p:cNvPr id="2129" name=""/>
            <p:cNvSpPr/>
            <p:nvPr/>
          </p:nvSpPr>
          <p:spPr>
            <a:xfrm>
              <a:off x="4857840" y="1609560"/>
              <a:ext cx="17280" cy="51120"/>
            </a:xfrm>
            <a:custGeom>
              <a:avLst/>
              <a:gdLst/>
              <a:ahLst/>
              <a:rect l="l" t="t" r="r" b="b"/>
              <a:pathLst>
                <a:path w="11" h="32">
                  <a:moveTo>
                    <a:pt x="0" y="32"/>
                  </a:moveTo>
                  <a:lnTo>
                    <a:pt x="11" y="0"/>
                  </a:lnTo>
                  <a:lnTo>
                    <a:pt x="2" y="15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320" bIns="43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130" name=""/>
            <p:cNvSpPr/>
            <p:nvPr/>
          </p:nvSpPr>
          <p:spPr>
            <a:xfrm>
              <a:off x="4857840" y="1609560"/>
              <a:ext cx="17280" cy="51120"/>
            </a:xfrm>
            <a:custGeom>
              <a:avLst/>
              <a:gdLst/>
              <a:ahLst/>
              <a:rect l="l" t="t" r="r" b="b"/>
              <a:pathLst>
                <a:path w="11" h="32">
                  <a:moveTo>
                    <a:pt x="0" y="32"/>
                  </a:moveTo>
                  <a:lnTo>
                    <a:pt x="11" y="0"/>
                  </a:lnTo>
                  <a:lnTo>
                    <a:pt x="2" y="15"/>
                  </a:lnTo>
                  <a:lnTo>
                    <a:pt x="0" y="32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320" bIns="43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2131" name=""/>
          <p:cNvSpPr/>
          <p:nvPr/>
        </p:nvSpPr>
        <p:spPr>
          <a:xfrm>
            <a:off x="4525920" y="2185920"/>
            <a:ext cx="141480" cy="95400"/>
          </a:xfrm>
          <a:custGeom>
            <a:avLst/>
            <a:gdLst/>
            <a:ahLst/>
            <a:rect l="l" t="t" r="r" b="b"/>
            <a:pathLst>
              <a:path w="89" h="60">
                <a:moveTo>
                  <a:pt x="31" y="0"/>
                </a:moveTo>
                <a:lnTo>
                  <a:pt x="58" y="0"/>
                </a:lnTo>
                <a:lnTo>
                  <a:pt x="70" y="5"/>
                </a:lnTo>
                <a:lnTo>
                  <a:pt x="75" y="22"/>
                </a:lnTo>
                <a:lnTo>
                  <a:pt x="89" y="27"/>
                </a:lnTo>
                <a:lnTo>
                  <a:pt x="89" y="34"/>
                </a:lnTo>
                <a:lnTo>
                  <a:pt x="82" y="37"/>
                </a:lnTo>
                <a:lnTo>
                  <a:pt x="85" y="46"/>
                </a:lnTo>
                <a:lnTo>
                  <a:pt x="68" y="41"/>
                </a:lnTo>
                <a:lnTo>
                  <a:pt x="63" y="60"/>
                </a:lnTo>
                <a:lnTo>
                  <a:pt x="49" y="43"/>
                </a:lnTo>
                <a:lnTo>
                  <a:pt x="37" y="59"/>
                </a:lnTo>
                <a:lnTo>
                  <a:pt x="21" y="60"/>
                </a:lnTo>
                <a:lnTo>
                  <a:pt x="16" y="43"/>
                </a:lnTo>
                <a:lnTo>
                  <a:pt x="9" y="43"/>
                </a:lnTo>
                <a:lnTo>
                  <a:pt x="2" y="54"/>
                </a:lnTo>
                <a:lnTo>
                  <a:pt x="0" y="41"/>
                </a:lnTo>
                <a:lnTo>
                  <a:pt x="21" y="5"/>
                </a:lnTo>
                <a:lnTo>
                  <a:pt x="31" y="0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2132" name=""/>
          <p:cNvGrpSpPr/>
          <p:nvPr/>
        </p:nvGrpSpPr>
        <p:grpSpPr>
          <a:xfrm>
            <a:off x="4525920" y="2185920"/>
            <a:ext cx="141480" cy="95400"/>
            <a:chOff x="4525920" y="2185920"/>
            <a:chExt cx="141480" cy="95400"/>
          </a:xfrm>
        </p:grpSpPr>
        <p:sp>
          <p:nvSpPr>
            <p:cNvPr id="2133" name=""/>
            <p:cNvSpPr/>
            <p:nvPr/>
          </p:nvSpPr>
          <p:spPr>
            <a:xfrm>
              <a:off x="4525920" y="2185920"/>
              <a:ext cx="141480" cy="95400"/>
            </a:xfrm>
            <a:custGeom>
              <a:avLst/>
              <a:gdLst/>
              <a:ahLst/>
              <a:rect l="l" t="t" r="r" b="b"/>
              <a:pathLst>
                <a:path w="89" h="60">
                  <a:moveTo>
                    <a:pt x="31" y="0"/>
                  </a:moveTo>
                  <a:lnTo>
                    <a:pt x="58" y="0"/>
                  </a:lnTo>
                  <a:lnTo>
                    <a:pt x="70" y="5"/>
                  </a:lnTo>
                  <a:lnTo>
                    <a:pt x="75" y="22"/>
                  </a:lnTo>
                  <a:lnTo>
                    <a:pt x="89" y="27"/>
                  </a:lnTo>
                  <a:lnTo>
                    <a:pt x="89" y="34"/>
                  </a:lnTo>
                  <a:lnTo>
                    <a:pt x="82" y="37"/>
                  </a:lnTo>
                  <a:lnTo>
                    <a:pt x="85" y="46"/>
                  </a:lnTo>
                  <a:lnTo>
                    <a:pt x="68" y="41"/>
                  </a:lnTo>
                  <a:lnTo>
                    <a:pt x="63" y="60"/>
                  </a:lnTo>
                  <a:lnTo>
                    <a:pt x="49" y="43"/>
                  </a:lnTo>
                  <a:lnTo>
                    <a:pt x="37" y="59"/>
                  </a:lnTo>
                  <a:lnTo>
                    <a:pt x="21" y="60"/>
                  </a:lnTo>
                  <a:lnTo>
                    <a:pt x="16" y="43"/>
                  </a:lnTo>
                  <a:lnTo>
                    <a:pt x="9" y="43"/>
                  </a:lnTo>
                  <a:lnTo>
                    <a:pt x="2" y="54"/>
                  </a:lnTo>
                  <a:lnTo>
                    <a:pt x="0" y="41"/>
                  </a:lnTo>
                  <a:lnTo>
                    <a:pt x="21" y="5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134" name=""/>
            <p:cNvSpPr/>
            <p:nvPr/>
          </p:nvSpPr>
          <p:spPr>
            <a:xfrm>
              <a:off x="4525920" y="2185920"/>
              <a:ext cx="141480" cy="95400"/>
            </a:xfrm>
            <a:custGeom>
              <a:avLst/>
              <a:gdLst/>
              <a:ahLst/>
              <a:rect l="l" t="t" r="r" b="b"/>
              <a:pathLst>
                <a:path w="89" h="60">
                  <a:moveTo>
                    <a:pt x="31" y="0"/>
                  </a:moveTo>
                  <a:lnTo>
                    <a:pt x="58" y="0"/>
                  </a:lnTo>
                  <a:lnTo>
                    <a:pt x="70" y="5"/>
                  </a:lnTo>
                  <a:lnTo>
                    <a:pt x="75" y="22"/>
                  </a:lnTo>
                  <a:lnTo>
                    <a:pt x="89" y="27"/>
                  </a:lnTo>
                  <a:lnTo>
                    <a:pt x="89" y="34"/>
                  </a:lnTo>
                  <a:lnTo>
                    <a:pt x="82" y="37"/>
                  </a:lnTo>
                  <a:lnTo>
                    <a:pt x="85" y="46"/>
                  </a:lnTo>
                  <a:lnTo>
                    <a:pt x="68" y="41"/>
                  </a:lnTo>
                  <a:lnTo>
                    <a:pt x="63" y="60"/>
                  </a:lnTo>
                  <a:lnTo>
                    <a:pt x="49" y="43"/>
                  </a:lnTo>
                  <a:lnTo>
                    <a:pt x="37" y="59"/>
                  </a:lnTo>
                  <a:lnTo>
                    <a:pt x="21" y="60"/>
                  </a:lnTo>
                  <a:lnTo>
                    <a:pt x="16" y="43"/>
                  </a:lnTo>
                  <a:lnTo>
                    <a:pt x="9" y="43"/>
                  </a:lnTo>
                  <a:lnTo>
                    <a:pt x="2" y="54"/>
                  </a:lnTo>
                  <a:lnTo>
                    <a:pt x="0" y="41"/>
                  </a:lnTo>
                  <a:lnTo>
                    <a:pt x="21" y="5"/>
                  </a:lnTo>
                  <a:lnTo>
                    <a:pt x="31" y="0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2135" name=""/>
          <p:cNvSpPr/>
          <p:nvPr/>
        </p:nvSpPr>
        <p:spPr>
          <a:xfrm>
            <a:off x="4799160" y="2316240"/>
            <a:ext cx="9360" cy="15840"/>
          </a:xfrm>
          <a:custGeom>
            <a:avLst/>
            <a:gdLst/>
            <a:ahLst/>
            <a:rect l="l" t="t" r="r" b="b"/>
            <a:pathLst>
              <a:path w="6" h="10">
                <a:moveTo>
                  <a:pt x="2" y="0"/>
                </a:moveTo>
                <a:lnTo>
                  <a:pt x="6" y="10"/>
                </a:lnTo>
                <a:lnTo>
                  <a:pt x="0" y="7"/>
                </a:lnTo>
                <a:lnTo>
                  <a:pt x="2" y="0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2136" name=""/>
          <p:cNvGrpSpPr/>
          <p:nvPr/>
        </p:nvGrpSpPr>
        <p:grpSpPr>
          <a:xfrm>
            <a:off x="4799160" y="2316240"/>
            <a:ext cx="9360" cy="15840"/>
            <a:chOff x="4799160" y="2316240"/>
            <a:chExt cx="9360" cy="15840"/>
          </a:xfrm>
        </p:grpSpPr>
        <p:sp>
          <p:nvSpPr>
            <p:cNvPr id="2137" name=""/>
            <p:cNvSpPr/>
            <p:nvPr/>
          </p:nvSpPr>
          <p:spPr>
            <a:xfrm>
              <a:off x="4799160" y="2316240"/>
              <a:ext cx="9360" cy="15840"/>
            </a:xfrm>
            <a:custGeom>
              <a:avLst/>
              <a:gdLst/>
              <a:ahLst/>
              <a:rect l="l" t="t" r="r" b="b"/>
              <a:pathLst>
                <a:path w="6" h="10">
                  <a:moveTo>
                    <a:pt x="2" y="0"/>
                  </a:moveTo>
                  <a:lnTo>
                    <a:pt x="6" y="10"/>
                  </a:lnTo>
                  <a:lnTo>
                    <a:pt x="0" y="7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0960" bIns="-309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138" name=""/>
            <p:cNvSpPr/>
            <p:nvPr/>
          </p:nvSpPr>
          <p:spPr>
            <a:xfrm>
              <a:off x="4799160" y="2316240"/>
              <a:ext cx="9360" cy="15840"/>
            </a:xfrm>
            <a:custGeom>
              <a:avLst/>
              <a:gdLst/>
              <a:ahLst/>
              <a:rect l="l" t="t" r="r" b="b"/>
              <a:pathLst>
                <a:path w="6" h="10">
                  <a:moveTo>
                    <a:pt x="2" y="0"/>
                  </a:moveTo>
                  <a:lnTo>
                    <a:pt x="6" y="10"/>
                  </a:lnTo>
                  <a:lnTo>
                    <a:pt x="0" y="7"/>
                  </a:lnTo>
                  <a:lnTo>
                    <a:pt x="2" y="0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0960" bIns="-309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2139" name=""/>
          <p:cNvSpPr/>
          <p:nvPr/>
        </p:nvSpPr>
        <p:spPr>
          <a:xfrm>
            <a:off x="9617040" y="4989600"/>
            <a:ext cx="92160" cy="92160"/>
          </a:xfrm>
          <a:custGeom>
            <a:avLst/>
            <a:gdLst/>
            <a:ahLst/>
            <a:rect l="l" t="t" r="r" b="b"/>
            <a:pathLst>
              <a:path w="58" h="58">
                <a:moveTo>
                  <a:pt x="21" y="31"/>
                </a:moveTo>
                <a:lnTo>
                  <a:pt x="15" y="26"/>
                </a:lnTo>
                <a:lnTo>
                  <a:pt x="0" y="6"/>
                </a:lnTo>
                <a:lnTo>
                  <a:pt x="0" y="0"/>
                </a:lnTo>
                <a:lnTo>
                  <a:pt x="7" y="3"/>
                </a:lnTo>
                <a:lnTo>
                  <a:pt x="58" y="53"/>
                </a:lnTo>
                <a:lnTo>
                  <a:pt x="56" y="58"/>
                </a:lnTo>
                <a:lnTo>
                  <a:pt x="42" y="50"/>
                </a:lnTo>
                <a:lnTo>
                  <a:pt x="21" y="31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5360" bIns="45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2140" name=""/>
          <p:cNvGrpSpPr/>
          <p:nvPr/>
        </p:nvGrpSpPr>
        <p:grpSpPr>
          <a:xfrm>
            <a:off x="9617040" y="4989600"/>
            <a:ext cx="92160" cy="92160"/>
            <a:chOff x="9617040" y="4989600"/>
            <a:chExt cx="92160" cy="92160"/>
          </a:xfrm>
        </p:grpSpPr>
        <p:sp>
          <p:nvSpPr>
            <p:cNvPr id="2141" name=""/>
            <p:cNvSpPr/>
            <p:nvPr/>
          </p:nvSpPr>
          <p:spPr>
            <a:xfrm>
              <a:off x="9617040" y="4989600"/>
              <a:ext cx="92160" cy="92160"/>
            </a:xfrm>
            <a:custGeom>
              <a:avLst/>
              <a:gdLst/>
              <a:ahLst/>
              <a:rect l="l" t="t" r="r" b="b"/>
              <a:pathLst>
                <a:path w="58" h="58">
                  <a:moveTo>
                    <a:pt x="21" y="31"/>
                  </a:moveTo>
                  <a:lnTo>
                    <a:pt x="15" y="26"/>
                  </a:lnTo>
                  <a:lnTo>
                    <a:pt x="0" y="6"/>
                  </a:lnTo>
                  <a:lnTo>
                    <a:pt x="0" y="0"/>
                  </a:lnTo>
                  <a:lnTo>
                    <a:pt x="7" y="3"/>
                  </a:lnTo>
                  <a:lnTo>
                    <a:pt x="58" y="53"/>
                  </a:lnTo>
                  <a:lnTo>
                    <a:pt x="56" y="58"/>
                  </a:lnTo>
                  <a:lnTo>
                    <a:pt x="42" y="50"/>
                  </a:lnTo>
                  <a:lnTo>
                    <a:pt x="21" y="31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5360" bIns="453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142" name=""/>
            <p:cNvSpPr/>
            <p:nvPr/>
          </p:nvSpPr>
          <p:spPr>
            <a:xfrm>
              <a:off x="9617040" y="4989600"/>
              <a:ext cx="92160" cy="92160"/>
            </a:xfrm>
            <a:custGeom>
              <a:avLst/>
              <a:gdLst/>
              <a:ahLst/>
              <a:rect l="l" t="t" r="r" b="b"/>
              <a:pathLst>
                <a:path w="58" h="58">
                  <a:moveTo>
                    <a:pt x="21" y="31"/>
                  </a:moveTo>
                  <a:lnTo>
                    <a:pt x="15" y="26"/>
                  </a:lnTo>
                  <a:lnTo>
                    <a:pt x="0" y="6"/>
                  </a:lnTo>
                  <a:lnTo>
                    <a:pt x="0" y="0"/>
                  </a:lnTo>
                  <a:lnTo>
                    <a:pt x="7" y="3"/>
                  </a:lnTo>
                  <a:lnTo>
                    <a:pt x="58" y="53"/>
                  </a:lnTo>
                  <a:lnTo>
                    <a:pt x="56" y="58"/>
                  </a:lnTo>
                  <a:lnTo>
                    <a:pt x="42" y="50"/>
                  </a:lnTo>
                  <a:lnTo>
                    <a:pt x="21" y="31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5360" bIns="453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2143" name=""/>
          <p:cNvSpPr/>
          <p:nvPr/>
        </p:nvSpPr>
        <p:spPr>
          <a:xfrm>
            <a:off x="9739440" y="5038560"/>
            <a:ext cx="6120" cy="8280"/>
          </a:xfrm>
          <a:custGeom>
            <a:avLst/>
            <a:gdLst/>
            <a:ahLst/>
            <a:rect l="l" t="t" r="r" b="b"/>
            <a:pathLst>
              <a:path w="4" h="5">
                <a:moveTo>
                  <a:pt x="0" y="0"/>
                </a:moveTo>
                <a:lnTo>
                  <a:pt x="4" y="0"/>
                </a:lnTo>
                <a:lnTo>
                  <a:pt x="4" y="5"/>
                </a:lnTo>
                <a:lnTo>
                  <a:pt x="0" y="0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8520" bIns="-38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2144" name=""/>
          <p:cNvGrpSpPr/>
          <p:nvPr/>
        </p:nvGrpSpPr>
        <p:grpSpPr>
          <a:xfrm>
            <a:off x="9739440" y="5038560"/>
            <a:ext cx="6120" cy="8280"/>
            <a:chOff x="9739440" y="5038560"/>
            <a:chExt cx="6120" cy="8280"/>
          </a:xfrm>
        </p:grpSpPr>
        <p:sp>
          <p:nvSpPr>
            <p:cNvPr id="2145" name=""/>
            <p:cNvSpPr/>
            <p:nvPr/>
          </p:nvSpPr>
          <p:spPr>
            <a:xfrm>
              <a:off x="9739440" y="5038560"/>
              <a:ext cx="6120" cy="8280"/>
            </a:xfrm>
            <a:custGeom>
              <a:avLst/>
              <a:gdLst/>
              <a:ahLst/>
              <a:rect l="l" t="t" r="r" b="b"/>
              <a:pathLst>
                <a:path w="4" h="5">
                  <a:moveTo>
                    <a:pt x="0" y="0"/>
                  </a:moveTo>
                  <a:lnTo>
                    <a:pt x="4" y="0"/>
                  </a:lnTo>
                  <a:lnTo>
                    <a:pt x="4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8520" bIns="-385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146" name=""/>
            <p:cNvSpPr/>
            <p:nvPr/>
          </p:nvSpPr>
          <p:spPr>
            <a:xfrm>
              <a:off x="9739440" y="5038560"/>
              <a:ext cx="6120" cy="8280"/>
            </a:xfrm>
            <a:custGeom>
              <a:avLst/>
              <a:gdLst/>
              <a:ahLst/>
              <a:rect l="l" t="t" r="r" b="b"/>
              <a:pathLst>
                <a:path w="4" h="5">
                  <a:moveTo>
                    <a:pt x="0" y="0"/>
                  </a:moveTo>
                  <a:lnTo>
                    <a:pt x="4" y="0"/>
                  </a:lnTo>
                  <a:lnTo>
                    <a:pt x="4" y="5"/>
                  </a:lnTo>
                  <a:lnTo>
                    <a:pt x="0" y="0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8520" bIns="-385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2147" name=""/>
          <p:cNvSpPr/>
          <p:nvPr/>
        </p:nvSpPr>
        <p:spPr>
          <a:xfrm>
            <a:off x="9717120" y="5013360"/>
            <a:ext cx="6480" cy="15840"/>
          </a:xfrm>
          <a:custGeom>
            <a:avLst/>
            <a:gdLst/>
            <a:ahLst/>
            <a:rect l="l" t="t" r="r" b="b"/>
            <a:pathLst>
              <a:path w="4" h="10">
                <a:moveTo>
                  <a:pt x="0" y="0"/>
                </a:moveTo>
                <a:lnTo>
                  <a:pt x="4" y="2"/>
                </a:lnTo>
                <a:lnTo>
                  <a:pt x="4" y="10"/>
                </a:lnTo>
                <a:lnTo>
                  <a:pt x="0" y="7"/>
                </a:lnTo>
                <a:lnTo>
                  <a:pt x="0" y="0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2148" name=""/>
          <p:cNvGrpSpPr/>
          <p:nvPr/>
        </p:nvGrpSpPr>
        <p:grpSpPr>
          <a:xfrm>
            <a:off x="9717120" y="5013360"/>
            <a:ext cx="6480" cy="15840"/>
            <a:chOff x="9717120" y="5013360"/>
            <a:chExt cx="6480" cy="15840"/>
          </a:xfrm>
        </p:grpSpPr>
        <p:sp>
          <p:nvSpPr>
            <p:cNvPr id="2149" name=""/>
            <p:cNvSpPr/>
            <p:nvPr/>
          </p:nvSpPr>
          <p:spPr>
            <a:xfrm>
              <a:off x="9717120" y="5013360"/>
              <a:ext cx="6480" cy="15840"/>
            </a:xfrm>
            <a:custGeom>
              <a:avLst/>
              <a:gdLst/>
              <a:ahLst/>
              <a:rect l="l" t="t" r="r" b="b"/>
              <a:pathLst>
                <a:path w="4" h="10">
                  <a:moveTo>
                    <a:pt x="0" y="0"/>
                  </a:moveTo>
                  <a:lnTo>
                    <a:pt x="4" y="2"/>
                  </a:lnTo>
                  <a:lnTo>
                    <a:pt x="4" y="10"/>
                  </a:lnTo>
                  <a:lnTo>
                    <a:pt x="0" y="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0960" bIns="-309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150" name=""/>
            <p:cNvSpPr/>
            <p:nvPr/>
          </p:nvSpPr>
          <p:spPr>
            <a:xfrm>
              <a:off x="9717120" y="5013360"/>
              <a:ext cx="6480" cy="15840"/>
            </a:xfrm>
            <a:custGeom>
              <a:avLst/>
              <a:gdLst/>
              <a:ahLst/>
              <a:rect l="l" t="t" r="r" b="b"/>
              <a:pathLst>
                <a:path w="4" h="10">
                  <a:moveTo>
                    <a:pt x="0" y="0"/>
                  </a:moveTo>
                  <a:lnTo>
                    <a:pt x="4" y="2"/>
                  </a:lnTo>
                  <a:lnTo>
                    <a:pt x="4" y="10"/>
                  </a:lnTo>
                  <a:lnTo>
                    <a:pt x="0" y="7"/>
                  </a:lnTo>
                  <a:lnTo>
                    <a:pt x="0" y="0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0960" bIns="-309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2151" name=""/>
          <p:cNvSpPr/>
          <p:nvPr/>
        </p:nvSpPr>
        <p:spPr>
          <a:xfrm>
            <a:off x="4183200" y="1989000"/>
            <a:ext cx="409320" cy="476280"/>
          </a:xfrm>
          <a:custGeom>
            <a:avLst/>
            <a:gdLst/>
            <a:ahLst/>
            <a:rect l="l" t="t" r="r" b="b"/>
            <a:pathLst>
              <a:path w="258" h="300">
                <a:moveTo>
                  <a:pt x="153" y="0"/>
                </a:moveTo>
                <a:lnTo>
                  <a:pt x="153" y="9"/>
                </a:lnTo>
                <a:lnTo>
                  <a:pt x="177" y="28"/>
                </a:lnTo>
                <a:lnTo>
                  <a:pt x="181" y="41"/>
                </a:lnTo>
                <a:lnTo>
                  <a:pt x="195" y="36"/>
                </a:lnTo>
                <a:lnTo>
                  <a:pt x="195" y="50"/>
                </a:lnTo>
                <a:lnTo>
                  <a:pt x="212" y="55"/>
                </a:lnTo>
                <a:lnTo>
                  <a:pt x="223" y="57"/>
                </a:lnTo>
                <a:lnTo>
                  <a:pt x="231" y="69"/>
                </a:lnTo>
                <a:lnTo>
                  <a:pt x="258" y="77"/>
                </a:lnTo>
                <a:lnTo>
                  <a:pt x="247" y="107"/>
                </a:lnTo>
                <a:lnTo>
                  <a:pt x="247" y="124"/>
                </a:lnTo>
                <a:lnTo>
                  <a:pt x="237" y="129"/>
                </a:lnTo>
                <a:lnTo>
                  <a:pt x="216" y="165"/>
                </a:lnTo>
                <a:lnTo>
                  <a:pt x="218" y="177"/>
                </a:lnTo>
                <a:lnTo>
                  <a:pt x="225" y="167"/>
                </a:lnTo>
                <a:lnTo>
                  <a:pt x="233" y="167"/>
                </a:lnTo>
                <a:lnTo>
                  <a:pt x="237" y="184"/>
                </a:lnTo>
                <a:lnTo>
                  <a:pt x="233" y="186"/>
                </a:lnTo>
                <a:lnTo>
                  <a:pt x="239" y="206"/>
                </a:lnTo>
                <a:lnTo>
                  <a:pt x="233" y="218"/>
                </a:lnTo>
                <a:lnTo>
                  <a:pt x="235" y="221"/>
                </a:lnTo>
                <a:lnTo>
                  <a:pt x="239" y="243"/>
                </a:lnTo>
                <a:lnTo>
                  <a:pt x="247" y="243"/>
                </a:lnTo>
                <a:lnTo>
                  <a:pt x="249" y="254"/>
                </a:lnTo>
                <a:lnTo>
                  <a:pt x="221" y="278"/>
                </a:lnTo>
                <a:lnTo>
                  <a:pt x="198" y="268"/>
                </a:lnTo>
                <a:lnTo>
                  <a:pt x="177" y="264"/>
                </a:lnTo>
                <a:lnTo>
                  <a:pt x="160" y="276"/>
                </a:lnTo>
                <a:lnTo>
                  <a:pt x="158" y="285"/>
                </a:lnTo>
                <a:lnTo>
                  <a:pt x="160" y="300"/>
                </a:lnTo>
                <a:lnTo>
                  <a:pt x="138" y="300"/>
                </a:lnTo>
                <a:lnTo>
                  <a:pt x="130" y="295"/>
                </a:lnTo>
                <a:lnTo>
                  <a:pt x="123" y="292"/>
                </a:lnTo>
                <a:lnTo>
                  <a:pt x="115" y="287"/>
                </a:lnTo>
                <a:lnTo>
                  <a:pt x="105" y="292"/>
                </a:lnTo>
                <a:lnTo>
                  <a:pt x="82" y="287"/>
                </a:lnTo>
                <a:lnTo>
                  <a:pt x="61" y="268"/>
                </a:lnTo>
                <a:lnTo>
                  <a:pt x="70" y="262"/>
                </a:lnTo>
                <a:lnTo>
                  <a:pt x="78" y="225"/>
                </a:lnTo>
                <a:lnTo>
                  <a:pt x="74" y="223"/>
                </a:lnTo>
                <a:lnTo>
                  <a:pt x="78" y="197"/>
                </a:lnTo>
                <a:lnTo>
                  <a:pt x="85" y="206"/>
                </a:lnTo>
                <a:lnTo>
                  <a:pt x="74" y="189"/>
                </a:lnTo>
                <a:lnTo>
                  <a:pt x="74" y="172"/>
                </a:lnTo>
                <a:lnTo>
                  <a:pt x="61" y="165"/>
                </a:lnTo>
                <a:lnTo>
                  <a:pt x="55" y="153"/>
                </a:lnTo>
                <a:lnTo>
                  <a:pt x="54" y="142"/>
                </a:lnTo>
                <a:lnTo>
                  <a:pt x="61" y="139"/>
                </a:lnTo>
                <a:lnTo>
                  <a:pt x="47" y="137"/>
                </a:lnTo>
                <a:lnTo>
                  <a:pt x="47" y="129"/>
                </a:lnTo>
                <a:lnTo>
                  <a:pt x="16" y="117"/>
                </a:lnTo>
                <a:lnTo>
                  <a:pt x="10" y="120"/>
                </a:lnTo>
                <a:lnTo>
                  <a:pt x="2" y="110"/>
                </a:lnTo>
                <a:lnTo>
                  <a:pt x="8" y="110"/>
                </a:lnTo>
                <a:lnTo>
                  <a:pt x="3" y="105"/>
                </a:lnTo>
                <a:lnTo>
                  <a:pt x="8" y="101"/>
                </a:lnTo>
                <a:lnTo>
                  <a:pt x="0" y="101"/>
                </a:lnTo>
                <a:lnTo>
                  <a:pt x="2" y="93"/>
                </a:lnTo>
                <a:lnTo>
                  <a:pt x="26" y="83"/>
                </a:lnTo>
                <a:lnTo>
                  <a:pt x="43" y="93"/>
                </a:lnTo>
                <a:lnTo>
                  <a:pt x="68" y="91"/>
                </a:lnTo>
                <a:lnTo>
                  <a:pt x="59" y="52"/>
                </a:lnTo>
                <a:lnTo>
                  <a:pt x="71" y="52"/>
                </a:lnTo>
                <a:lnTo>
                  <a:pt x="76" y="64"/>
                </a:lnTo>
                <a:lnTo>
                  <a:pt x="106" y="61"/>
                </a:lnTo>
                <a:lnTo>
                  <a:pt x="101" y="60"/>
                </a:lnTo>
                <a:lnTo>
                  <a:pt x="103" y="50"/>
                </a:lnTo>
                <a:lnTo>
                  <a:pt x="130" y="33"/>
                </a:lnTo>
                <a:lnTo>
                  <a:pt x="134" y="6"/>
                </a:lnTo>
                <a:lnTo>
                  <a:pt x="153" y="0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2152" name=""/>
          <p:cNvGrpSpPr/>
          <p:nvPr/>
        </p:nvGrpSpPr>
        <p:grpSpPr>
          <a:xfrm>
            <a:off x="4183200" y="1989000"/>
            <a:ext cx="409320" cy="476280"/>
            <a:chOff x="4183200" y="1989000"/>
            <a:chExt cx="409320" cy="476280"/>
          </a:xfrm>
        </p:grpSpPr>
        <p:sp>
          <p:nvSpPr>
            <p:cNvPr id="2153" name=""/>
            <p:cNvSpPr/>
            <p:nvPr/>
          </p:nvSpPr>
          <p:spPr>
            <a:xfrm>
              <a:off x="4183200" y="1989000"/>
              <a:ext cx="409320" cy="476280"/>
            </a:xfrm>
            <a:custGeom>
              <a:avLst/>
              <a:gdLst/>
              <a:ahLst/>
              <a:rect l="l" t="t" r="r" b="b"/>
              <a:pathLst>
                <a:path w="258" h="300">
                  <a:moveTo>
                    <a:pt x="153" y="0"/>
                  </a:moveTo>
                  <a:lnTo>
                    <a:pt x="153" y="9"/>
                  </a:lnTo>
                  <a:lnTo>
                    <a:pt x="177" y="28"/>
                  </a:lnTo>
                  <a:lnTo>
                    <a:pt x="181" y="41"/>
                  </a:lnTo>
                  <a:lnTo>
                    <a:pt x="195" y="36"/>
                  </a:lnTo>
                  <a:lnTo>
                    <a:pt x="195" y="50"/>
                  </a:lnTo>
                  <a:lnTo>
                    <a:pt x="212" y="55"/>
                  </a:lnTo>
                  <a:lnTo>
                    <a:pt x="223" y="57"/>
                  </a:lnTo>
                  <a:lnTo>
                    <a:pt x="231" y="69"/>
                  </a:lnTo>
                  <a:lnTo>
                    <a:pt x="258" y="77"/>
                  </a:lnTo>
                  <a:lnTo>
                    <a:pt x="247" y="107"/>
                  </a:lnTo>
                  <a:lnTo>
                    <a:pt x="247" y="124"/>
                  </a:lnTo>
                  <a:lnTo>
                    <a:pt x="237" y="129"/>
                  </a:lnTo>
                  <a:lnTo>
                    <a:pt x="216" y="165"/>
                  </a:lnTo>
                  <a:lnTo>
                    <a:pt x="218" y="177"/>
                  </a:lnTo>
                  <a:lnTo>
                    <a:pt x="225" y="167"/>
                  </a:lnTo>
                  <a:lnTo>
                    <a:pt x="233" y="167"/>
                  </a:lnTo>
                  <a:lnTo>
                    <a:pt x="237" y="184"/>
                  </a:lnTo>
                  <a:lnTo>
                    <a:pt x="233" y="186"/>
                  </a:lnTo>
                  <a:lnTo>
                    <a:pt x="239" y="206"/>
                  </a:lnTo>
                  <a:lnTo>
                    <a:pt x="233" y="218"/>
                  </a:lnTo>
                  <a:lnTo>
                    <a:pt x="235" y="221"/>
                  </a:lnTo>
                  <a:lnTo>
                    <a:pt x="239" y="243"/>
                  </a:lnTo>
                  <a:lnTo>
                    <a:pt x="247" y="243"/>
                  </a:lnTo>
                  <a:lnTo>
                    <a:pt x="249" y="254"/>
                  </a:lnTo>
                  <a:lnTo>
                    <a:pt x="221" y="278"/>
                  </a:lnTo>
                  <a:lnTo>
                    <a:pt x="198" y="268"/>
                  </a:lnTo>
                  <a:lnTo>
                    <a:pt x="177" y="264"/>
                  </a:lnTo>
                  <a:lnTo>
                    <a:pt x="160" y="276"/>
                  </a:lnTo>
                  <a:lnTo>
                    <a:pt x="158" y="285"/>
                  </a:lnTo>
                  <a:lnTo>
                    <a:pt x="160" y="300"/>
                  </a:lnTo>
                  <a:lnTo>
                    <a:pt x="138" y="300"/>
                  </a:lnTo>
                  <a:lnTo>
                    <a:pt x="130" y="295"/>
                  </a:lnTo>
                  <a:lnTo>
                    <a:pt x="123" y="292"/>
                  </a:lnTo>
                  <a:lnTo>
                    <a:pt x="115" y="287"/>
                  </a:lnTo>
                  <a:lnTo>
                    <a:pt x="105" y="292"/>
                  </a:lnTo>
                  <a:lnTo>
                    <a:pt x="82" y="287"/>
                  </a:lnTo>
                  <a:lnTo>
                    <a:pt x="61" y="268"/>
                  </a:lnTo>
                  <a:lnTo>
                    <a:pt x="70" y="262"/>
                  </a:lnTo>
                  <a:lnTo>
                    <a:pt x="78" y="225"/>
                  </a:lnTo>
                  <a:lnTo>
                    <a:pt x="74" y="223"/>
                  </a:lnTo>
                  <a:lnTo>
                    <a:pt x="78" y="197"/>
                  </a:lnTo>
                  <a:lnTo>
                    <a:pt x="85" y="206"/>
                  </a:lnTo>
                  <a:lnTo>
                    <a:pt x="74" y="189"/>
                  </a:lnTo>
                  <a:lnTo>
                    <a:pt x="74" y="172"/>
                  </a:lnTo>
                  <a:lnTo>
                    <a:pt x="61" y="165"/>
                  </a:lnTo>
                  <a:lnTo>
                    <a:pt x="55" y="153"/>
                  </a:lnTo>
                  <a:lnTo>
                    <a:pt x="54" y="142"/>
                  </a:lnTo>
                  <a:lnTo>
                    <a:pt x="61" y="139"/>
                  </a:lnTo>
                  <a:lnTo>
                    <a:pt x="47" y="137"/>
                  </a:lnTo>
                  <a:lnTo>
                    <a:pt x="47" y="129"/>
                  </a:lnTo>
                  <a:lnTo>
                    <a:pt x="16" y="117"/>
                  </a:lnTo>
                  <a:lnTo>
                    <a:pt x="10" y="120"/>
                  </a:lnTo>
                  <a:lnTo>
                    <a:pt x="2" y="110"/>
                  </a:lnTo>
                  <a:lnTo>
                    <a:pt x="8" y="110"/>
                  </a:lnTo>
                  <a:lnTo>
                    <a:pt x="3" y="105"/>
                  </a:lnTo>
                  <a:lnTo>
                    <a:pt x="8" y="101"/>
                  </a:lnTo>
                  <a:lnTo>
                    <a:pt x="0" y="101"/>
                  </a:lnTo>
                  <a:lnTo>
                    <a:pt x="2" y="93"/>
                  </a:lnTo>
                  <a:lnTo>
                    <a:pt x="26" y="83"/>
                  </a:lnTo>
                  <a:lnTo>
                    <a:pt x="43" y="93"/>
                  </a:lnTo>
                  <a:lnTo>
                    <a:pt x="68" y="91"/>
                  </a:lnTo>
                  <a:lnTo>
                    <a:pt x="59" y="52"/>
                  </a:lnTo>
                  <a:lnTo>
                    <a:pt x="71" y="52"/>
                  </a:lnTo>
                  <a:lnTo>
                    <a:pt x="76" y="64"/>
                  </a:lnTo>
                  <a:lnTo>
                    <a:pt x="106" y="61"/>
                  </a:lnTo>
                  <a:lnTo>
                    <a:pt x="101" y="60"/>
                  </a:lnTo>
                  <a:lnTo>
                    <a:pt x="103" y="50"/>
                  </a:lnTo>
                  <a:lnTo>
                    <a:pt x="130" y="33"/>
                  </a:lnTo>
                  <a:lnTo>
                    <a:pt x="134" y="6"/>
                  </a:lnTo>
                  <a:lnTo>
                    <a:pt x="153" y="0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154" name=""/>
            <p:cNvSpPr/>
            <p:nvPr/>
          </p:nvSpPr>
          <p:spPr>
            <a:xfrm>
              <a:off x="4183200" y="1989000"/>
              <a:ext cx="409320" cy="476280"/>
            </a:xfrm>
            <a:custGeom>
              <a:avLst/>
              <a:gdLst/>
              <a:ahLst/>
              <a:rect l="l" t="t" r="r" b="b"/>
              <a:pathLst>
                <a:path w="258" h="300">
                  <a:moveTo>
                    <a:pt x="153" y="0"/>
                  </a:moveTo>
                  <a:lnTo>
                    <a:pt x="153" y="9"/>
                  </a:lnTo>
                  <a:lnTo>
                    <a:pt x="177" y="28"/>
                  </a:lnTo>
                  <a:lnTo>
                    <a:pt x="181" y="41"/>
                  </a:lnTo>
                  <a:lnTo>
                    <a:pt x="195" y="36"/>
                  </a:lnTo>
                  <a:lnTo>
                    <a:pt x="195" y="50"/>
                  </a:lnTo>
                  <a:lnTo>
                    <a:pt x="212" y="55"/>
                  </a:lnTo>
                  <a:lnTo>
                    <a:pt x="223" y="57"/>
                  </a:lnTo>
                  <a:lnTo>
                    <a:pt x="231" y="69"/>
                  </a:lnTo>
                  <a:lnTo>
                    <a:pt x="258" y="77"/>
                  </a:lnTo>
                  <a:lnTo>
                    <a:pt x="247" y="107"/>
                  </a:lnTo>
                  <a:lnTo>
                    <a:pt x="247" y="124"/>
                  </a:lnTo>
                  <a:lnTo>
                    <a:pt x="237" y="129"/>
                  </a:lnTo>
                  <a:lnTo>
                    <a:pt x="216" y="165"/>
                  </a:lnTo>
                  <a:lnTo>
                    <a:pt x="218" y="177"/>
                  </a:lnTo>
                  <a:lnTo>
                    <a:pt x="225" y="167"/>
                  </a:lnTo>
                  <a:lnTo>
                    <a:pt x="233" y="167"/>
                  </a:lnTo>
                  <a:lnTo>
                    <a:pt x="237" y="184"/>
                  </a:lnTo>
                  <a:lnTo>
                    <a:pt x="233" y="186"/>
                  </a:lnTo>
                  <a:lnTo>
                    <a:pt x="239" y="206"/>
                  </a:lnTo>
                  <a:lnTo>
                    <a:pt x="233" y="218"/>
                  </a:lnTo>
                  <a:lnTo>
                    <a:pt x="235" y="221"/>
                  </a:lnTo>
                  <a:lnTo>
                    <a:pt x="239" y="243"/>
                  </a:lnTo>
                  <a:lnTo>
                    <a:pt x="247" y="243"/>
                  </a:lnTo>
                  <a:lnTo>
                    <a:pt x="249" y="254"/>
                  </a:lnTo>
                  <a:lnTo>
                    <a:pt x="221" y="278"/>
                  </a:lnTo>
                  <a:lnTo>
                    <a:pt x="198" y="268"/>
                  </a:lnTo>
                  <a:lnTo>
                    <a:pt x="177" y="264"/>
                  </a:lnTo>
                  <a:lnTo>
                    <a:pt x="160" y="276"/>
                  </a:lnTo>
                  <a:lnTo>
                    <a:pt x="158" y="285"/>
                  </a:lnTo>
                  <a:lnTo>
                    <a:pt x="160" y="300"/>
                  </a:lnTo>
                  <a:lnTo>
                    <a:pt x="138" y="300"/>
                  </a:lnTo>
                  <a:lnTo>
                    <a:pt x="130" y="295"/>
                  </a:lnTo>
                  <a:lnTo>
                    <a:pt x="123" y="292"/>
                  </a:lnTo>
                  <a:lnTo>
                    <a:pt x="115" y="287"/>
                  </a:lnTo>
                  <a:lnTo>
                    <a:pt x="105" y="292"/>
                  </a:lnTo>
                  <a:lnTo>
                    <a:pt x="82" y="287"/>
                  </a:lnTo>
                  <a:lnTo>
                    <a:pt x="61" y="268"/>
                  </a:lnTo>
                  <a:lnTo>
                    <a:pt x="70" y="262"/>
                  </a:lnTo>
                  <a:lnTo>
                    <a:pt x="78" y="225"/>
                  </a:lnTo>
                  <a:lnTo>
                    <a:pt x="74" y="223"/>
                  </a:lnTo>
                  <a:lnTo>
                    <a:pt x="78" y="197"/>
                  </a:lnTo>
                  <a:lnTo>
                    <a:pt x="85" y="206"/>
                  </a:lnTo>
                  <a:lnTo>
                    <a:pt x="74" y="189"/>
                  </a:lnTo>
                  <a:lnTo>
                    <a:pt x="74" y="172"/>
                  </a:lnTo>
                  <a:lnTo>
                    <a:pt x="61" y="165"/>
                  </a:lnTo>
                  <a:lnTo>
                    <a:pt x="55" y="153"/>
                  </a:lnTo>
                  <a:lnTo>
                    <a:pt x="54" y="142"/>
                  </a:lnTo>
                  <a:lnTo>
                    <a:pt x="61" y="139"/>
                  </a:lnTo>
                  <a:lnTo>
                    <a:pt x="47" y="137"/>
                  </a:lnTo>
                  <a:lnTo>
                    <a:pt x="47" y="129"/>
                  </a:lnTo>
                  <a:lnTo>
                    <a:pt x="16" y="117"/>
                  </a:lnTo>
                  <a:lnTo>
                    <a:pt x="10" y="120"/>
                  </a:lnTo>
                  <a:lnTo>
                    <a:pt x="2" y="110"/>
                  </a:lnTo>
                  <a:lnTo>
                    <a:pt x="8" y="110"/>
                  </a:lnTo>
                  <a:lnTo>
                    <a:pt x="3" y="105"/>
                  </a:lnTo>
                  <a:lnTo>
                    <a:pt x="8" y="101"/>
                  </a:lnTo>
                  <a:lnTo>
                    <a:pt x="0" y="101"/>
                  </a:lnTo>
                  <a:lnTo>
                    <a:pt x="2" y="93"/>
                  </a:lnTo>
                  <a:lnTo>
                    <a:pt x="26" y="83"/>
                  </a:lnTo>
                  <a:lnTo>
                    <a:pt x="43" y="93"/>
                  </a:lnTo>
                  <a:lnTo>
                    <a:pt x="68" y="91"/>
                  </a:lnTo>
                  <a:lnTo>
                    <a:pt x="59" y="52"/>
                  </a:lnTo>
                  <a:lnTo>
                    <a:pt x="71" y="52"/>
                  </a:lnTo>
                  <a:lnTo>
                    <a:pt x="76" y="64"/>
                  </a:lnTo>
                  <a:lnTo>
                    <a:pt x="106" y="61"/>
                  </a:lnTo>
                  <a:lnTo>
                    <a:pt x="101" y="60"/>
                  </a:lnTo>
                  <a:lnTo>
                    <a:pt x="103" y="50"/>
                  </a:lnTo>
                  <a:lnTo>
                    <a:pt x="130" y="33"/>
                  </a:lnTo>
                  <a:lnTo>
                    <a:pt x="134" y="6"/>
                  </a:lnTo>
                  <a:lnTo>
                    <a:pt x="153" y="0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2155" name=""/>
          <p:cNvSpPr/>
          <p:nvPr/>
        </p:nvSpPr>
        <p:spPr>
          <a:xfrm>
            <a:off x="4611600" y="2430360"/>
            <a:ext cx="30240" cy="84240"/>
          </a:xfrm>
          <a:custGeom>
            <a:avLst/>
            <a:gdLst/>
            <a:ahLst/>
            <a:rect l="l" t="t" r="r" b="b"/>
            <a:pathLst>
              <a:path w="19" h="53">
                <a:moveTo>
                  <a:pt x="15" y="0"/>
                </a:moveTo>
                <a:lnTo>
                  <a:pt x="19" y="27"/>
                </a:lnTo>
                <a:lnTo>
                  <a:pt x="12" y="53"/>
                </a:lnTo>
                <a:lnTo>
                  <a:pt x="2" y="41"/>
                </a:lnTo>
                <a:lnTo>
                  <a:pt x="0" y="19"/>
                </a:lnTo>
                <a:lnTo>
                  <a:pt x="2" y="14"/>
                </a:lnTo>
                <a:lnTo>
                  <a:pt x="15" y="9"/>
                </a:lnTo>
                <a:lnTo>
                  <a:pt x="15" y="0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37440" bIns="374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2156" name=""/>
          <p:cNvGrpSpPr/>
          <p:nvPr/>
        </p:nvGrpSpPr>
        <p:grpSpPr>
          <a:xfrm>
            <a:off x="4611600" y="2430360"/>
            <a:ext cx="30240" cy="84240"/>
            <a:chOff x="4611600" y="2430360"/>
            <a:chExt cx="30240" cy="84240"/>
          </a:xfrm>
        </p:grpSpPr>
        <p:sp>
          <p:nvSpPr>
            <p:cNvPr id="2157" name=""/>
            <p:cNvSpPr/>
            <p:nvPr/>
          </p:nvSpPr>
          <p:spPr>
            <a:xfrm>
              <a:off x="4611600" y="2430360"/>
              <a:ext cx="30240" cy="84240"/>
            </a:xfrm>
            <a:custGeom>
              <a:avLst/>
              <a:gdLst/>
              <a:ahLst/>
              <a:rect l="l" t="t" r="r" b="b"/>
              <a:pathLst>
                <a:path w="19" h="53">
                  <a:moveTo>
                    <a:pt x="15" y="0"/>
                  </a:moveTo>
                  <a:lnTo>
                    <a:pt x="19" y="27"/>
                  </a:lnTo>
                  <a:lnTo>
                    <a:pt x="12" y="53"/>
                  </a:lnTo>
                  <a:lnTo>
                    <a:pt x="2" y="41"/>
                  </a:lnTo>
                  <a:lnTo>
                    <a:pt x="0" y="19"/>
                  </a:lnTo>
                  <a:lnTo>
                    <a:pt x="2" y="14"/>
                  </a:lnTo>
                  <a:lnTo>
                    <a:pt x="15" y="9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37440" bIns="3744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158" name=""/>
            <p:cNvSpPr/>
            <p:nvPr/>
          </p:nvSpPr>
          <p:spPr>
            <a:xfrm>
              <a:off x="4611600" y="2430360"/>
              <a:ext cx="30240" cy="84240"/>
            </a:xfrm>
            <a:custGeom>
              <a:avLst/>
              <a:gdLst/>
              <a:ahLst/>
              <a:rect l="l" t="t" r="r" b="b"/>
              <a:pathLst>
                <a:path w="19" h="53">
                  <a:moveTo>
                    <a:pt x="15" y="0"/>
                  </a:moveTo>
                  <a:lnTo>
                    <a:pt x="19" y="27"/>
                  </a:lnTo>
                  <a:lnTo>
                    <a:pt x="12" y="53"/>
                  </a:lnTo>
                  <a:lnTo>
                    <a:pt x="2" y="41"/>
                  </a:lnTo>
                  <a:lnTo>
                    <a:pt x="0" y="19"/>
                  </a:lnTo>
                  <a:lnTo>
                    <a:pt x="2" y="14"/>
                  </a:lnTo>
                  <a:lnTo>
                    <a:pt x="15" y="9"/>
                  </a:lnTo>
                  <a:lnTo>
                    <a:pt x="15" y="0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37440" bIns="3744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2159" name=""/>
          <p:cNvSpPr/>
          <p:nvPr/>
        </p:nvSpPr>
        <p:spPr>
          <a:xfrm>
            <a:off x="6283440" y="2660760"/>
            <a:ext cx="463320" cy="407880"/>
          </a:xfrm>
          <a:custGeom>
            <a:avLst/>
            <a:gdLst/>
            <a:ahLst/>
            <a:rect l="l" t="t" r="r" b="b"/>
            <a:pathLst>
              <a:path w="292" h="257">
                <a:moveTo>
                  <a:pt x="124" y="31"/>
                </a:moveTo>
                <a:lnTo>
                  <a:pt x="145" y="36"/>
                </a:lnTo>
                <a:lnTo>
                  <a:pt x="154" y="46"/>
                </a:lnTo>
                <a:lnTo>
                  <a:pt x="170" y="33"/>
                </a:lnTo>
                <a:lnTo>
                  <a:pt x="180" y="41"/>
                </a:lnTo>
                <a:lnTo>
                  <a:pt x="182" y="24"/>
                </a:lnTo>
                <a:lnTo>
                  <a:pt x="196" y="28"/>
                </a:lnTo>
                <a:lnTo>
                  <a:pt x="199" y="22"/>
                </a:lnTo>
                <a:lnTo>
                  <a:pt x="196" y="17"/>
                </a:lnTo>
                <a:lnTo>
                  <a:pt x="211" y="0"/>
                </a:lnTo>
                <a:lnTo>
                  <a:pt x="220" y="5"/>
                </a:lnTo>
                <a:lnTo>
                  <a:pt x="217" y="14"/>
                </a:lnTo>
                <a:lnTo>
                  <a:pt x="224" y="17"/>
                </a:lnTo>
                <a:lnTo>
                  <a:pt x="222" y="41"/>
                </a:lnTo>
                <a:lnTo>
                  <a:pt x="227" y="52"/>
                </a:lnTo>
                <a:lnTo>
                  <a:pt x="262" y="28"/>
                </a:lnTo>
                <a:lnTo>
                  <a:pt x="269" y="31"/>
                </a:lnTo>
                <a:lnTo>
                  <a:pt x="271" y="36"/>
                </a:lnTo>
                <a:lnTo>
                  <a:pt x="283" y="33"/>
                </a:lnTo>
                <a:lnTo>
                  <a:pt x="292" y="33"/>
                </a:lnTo>
                <a:lnTo>
                  <a:pt x="290" y="36"/>
                </a:lnTo>
                <a:lnTo>
                  <a:pt x="283" y="41"/>
                </a:lnTo>
                <a:lnTo>
                  <a:pt x="288" y="43"/>
                </a:lnTo>
                <a:lnTo>
                  <a:pt x="269" y="47"/>
                </a:lnTo>
                <a:lnTo>
                  <a:pt x="246" y="47"/>
                </a:lnTo>
                <a:lnTo>
                  <a:pt x="220" y="69"/>
                </a:lnTo>
                <a:lnTo>
                  <a:pt x="217" y="72"/>
                </a:lnTo>
                <a:lnTo>
                  <a:pt x="227" y="88"/>
                </a:lnTo>
                <a:lnTo>
                  <a:pt x="225" y="98"/>
                </a:lnTo>
                <a:lnTo>
                  <a:pt x="213" y="118"/>
                </a:lnTo>
                <a:lnTo>
                  <a:pt x="217" y="120"/>
                </a:lnTo>
                <a:lnTo>
                  <a:pt x="213" y="129"/>
                </a:lnTo>
                <a:lnTo>
                  <a:pt x="192" y="129"/>
                </a:lnTo>
                <a:lnTo>
                  <a:pt x="201" y="148"/>
                </a:lnTo>
                <a:lnTo>
                  <a:pt x="182" y="156"/>
                </a:lnTo>
                <a:lnTo>
                  <a:pt x="176" y="178"/>
                </a:lnTo>
                <a:lnTo>
                  <a:pt x="178" y="189"/>
                </a:lnTo>
                <a:lnTo>
                  <a:pt x="170" y="199"/>
                </a:lnTo>
                <a:lnTo>
                  <a:pt x="164" y="192"/>
                </a:lnTo>
                <a:lnTo>
                  <a:pt x="155" y="192"/>
                </a:lnTo>
                <a:lnTo>
                  <a:pt x="145" y="202"/>
                </a:lnTo>
                <a:lnTo>
                  <a:pt x="147" y="205"/>
                </a:lnTo>
                <a:lnTo>
                  <a:pt x="128" y="207"/>
                </a:lnTo>
                <a:lnTo>
                  <a:pt x="121" y="216"/>
                </a:lnTo>
                <a:lnTo>
                  <a:pt x="119" y="243"/>
                </a:lnTo>
                <a:lnTo>
                  <a:pt x="116" y="245"/>
                </a:lnTo>
                <a:lnTo>
                  <a:pt x="93" y="252"/>
                </a:lnTo>
                <a:lnTo>
                  <a:pt x="79" y="252"/>
                </a:lnTo>
                <a:lnTo>
                  <a:pt x="72" y="257"/>
                </a:lnTo>
                <a:lnTo>
                  <a:pt x="58" y="252"/>
                </a:lnTo>
                <a:lnTo>
                  <a:pt x="37" y="257"/>
                </a:lnTo>
                <a:lnTo>
                  <a:pt x="9" y="245"/>
                </a:lnTo>
                <a:lnTo>
                  <a:pt x="21" y="224"/>
                </a:lnTo>
                <a:lnTo>
                  <a:pt x="23" y="208"/>
                </a:lnTo>
                <a:lnTo>
                  <a:pt x="16" y="199"/>
                </a:lnTo>
                <a:lnTo>
                  <a:pt x="4" y="192"/>
                </a:lnTo>
                <a:lnTo>
                  <a:pt x="0" y="161"/>
                </a:lnTo>
                <a:lnTo>
                  <a:pt x="7" y="144"/>
                </a:lnTo>
                <a:lnTo>
                  <a:pt x="0" y="137"/>
                </a:lnTo>
                <a:lnTo>
                  <a:pt x="0" y="129"/>
                </a:lnTo>
                <a:lnTo>
                  <a:pt x="0" y="125"/>
                </a:lnTo>
                <a:lnTo>
                  <a:pt x="9" y="120"/>
                </a:lnTo>
                <a:lnTo>
                  <a:pt x="13" y="106"/>
                </a:lnTo>
                <a:lnTo>
                  <a:pt x="16" y="77"/>
                </a:lnTo>
                <a:lnTo>
                  <a:pt x="15" y="84"/>
                </a:lnTo>
                <a:lnTo>
                  <a:pt x="21" y="88"/>
                </a:lnTo>
                <a:lnTo>
                  <a:pt x="46" y="96"/>
                </a:lnTo>
                <a:lnTo>
                  <a:pt x="52" y="88"/>
                </a:lnTo>
                <a:lnTo>
                  <a:pt x="56" y="82"/>
                </a:lnTo>
                <a:lnTo>
                  <a:pt x="52" y="77"/>
                </a:lnTo>
                <a:lnTo>
                  <a:pt x="81" y="63"/>
                </a:lnTo>
                <a:lnTo>
                  <a:pt x="89" y="36"/>
                </a:lnTo>
                <a:lnTo>
                  <a:pt x="100" y="36"/>
                </a:lnTo>
                <a:lnTo>
                  <a:pt x="105" y="28"/>
                </a:lnTo>
                <a:lnTo>
                  <a:pt x="124" y="31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2160" name=""/>
          <p:cNvGrpSpPr/>
          <p:nvPr/>
        </p:nvGrpSpPr>
        <p:grpSpPr>
          <a:xfrm>
            <a:off x="6283440" y="2660760"/>
            <a:ext cx="463320" cy="407880"/>
            <a:chOff x="6283440" y="2660760"/>
            <a:chExt cx="463320" cy="407880"/>
          </a:xfrm>
        </p:grpSpPr>
        <p:sp>
          <p:nvSpPr>
            <p:cNvPr id="2161" name=""/>
            <p:cNvSpPr/>
            <p:nvPr/>
          </p:nvSpPr>
          <p:spPr>
            <a:xfrm>
              <a:off x="6283440" y="2660760"/>
              <a:ext cx="463320" cy="407880"/>
            </a:xfrm>
            <a:custGeom>
              <a:avLst/>
              <a:gdLst/>
              <a:ahLst/>
              <a:rect l="l" t="t" r="r" b="b"/>
              <a:pathLst>
                <a:path w="292" h="257">
                  <a:moveTo>
                    <a:pt x="124" y="31"/>
                  </a:moveTo>
                  <a:lnTo>
                    <a:pt x="145" y="36"/>
                  </a:lnTo>
                  <a:lnTo>
                    <a:pt x="154" y="46"/>
                  </a:lnTo>
                  <a:lnTo>
                    <a:pt x="170" y="33"/>
                  </a:lnTo>
                  <a:lnTo>
                    <a:pt x="180" y="41"/>
                  </a:lnTo>
                  <a:lnTo>
                    <a:pt x="182" y="24"/>
                  </a:lnTo>
                  <a:lnTo>
                    <a:pt x="196" y="28"/>
                  </a:lnTo>
                  <a:lnTo>
                    <a:pt x="199" y="22"/>
                  </a:lnTo>
                  <a:lnTo>
                    <a:pt x="196" y="17"/>
                  </a:lnTo>
                  <a:lnTo>
                    <a:pt x="211" y="0"/>
                  </a:lnTo>
                  <a:lnTo>
                    <a:pt x="220" y="5"/>
                  </a:lnTo>
                  <a:lnTo>
                    <a:pt x="217" y="14"/>
                  </a:lnTo>
                  <a:lnTo>
                    <a:pt x="224" y="17"/>
                  </a:lnTo>
                  <a:lnTo>
                    <a:pt x="222" y="41"/>
                  </a:lnTo>
                  <a:lnTo>
                    <a:pt x="227" y="52"/>
                  </a:lnTo>
                  <a:lnTo>
                    <a:pt x="262" y="28"/>
                  </a:lnTo>
                  <a:lnTo>
                    <a:pt x="269" y="31"/>
                  </a:lnTo>
                  <a:lnTo>
                    <a:pt x="271" y="36"/>
                  </a:lnTo>
                  <a:lnTo>
                    <a:pt x="283" y="33"/>
                  </a:lnTo>
                  <a:lnTo>
                    <a:pt x="292" y="33"/>
                  </a:lnTo>
                  <a:lnTo>
                    <a:pt x="290" y="36"/>
                  </a:lnTo>
                  <a:lnTo>
                    <a:pt x="283" y="41"/>
                  </a:lnTo>
                  <a:lnTo>
                    <a:pt x="288" y="43"/>
                  </a:lnTo>
                  <a:lnTo>
                    <a:pt x="269" y="47"/>
                  </a:lnTo>
                  <a:lnTo>
                    <a:pt x="246" y="47"/>
                  </a:lnTo>
                  <a:lnTo>
                    <a:pt x="220" y="69"/>
                  </a:lnTo>
                  <a:lnTo>
                    <a:pt x="217" y="72"/>
                  </a:lnTo>
                  <a:lnTo>
                    <a:pt x="227" y="88"/>
                  </a:lnTo>
                  <a:lnTo>
                    <a:pt x="225" y="98"/>
                  </a:lnTo>
                  <a:lnTo>
                    <a:pt x="213" y="118"/>
                  </a:lnTo>
                  <a:lnTo>
                    <a:pt x="217" y="120"/>
                  </a:lnTo>
                  <a:lnTo>
                    <a:pt x="213" y="129"/>
                  </a:lnTo>
                  <a:lnTo>
                    <a:pt x="192" y="129"/>
                  </a:lnTo>
                  <a:lnTo>
                    <a:pt x="201" y="148"/>
                  </a:lnTo>
                  <a:lnTo>
                    <a:pt x="182" y="156"/>
                  </a:lnTo>
                  <a:lnTo>
                    <a:pt x="176" y="178"/>
                  </a:lnTo>
                  <a:lnTo>
                    <a:pt x="178" y="189"/>
                  </a:lnTo>
                  <a:lnTo>
                    <a:pt x="170" y="199"/>
                  </a:lnTo>
                  <a:lnTo>
                    <a:pt x="164" y="192"/>
                  </a:lnTo>
                  <a:lnTo>
                    <a:pt x="155" y="192"/>
                  </a:lnTo>
                  <a:lnTo>
                    <a:pt x="145" y="202"/>
                  </a:lnTo>
                  <a:lnTo>
                    <a:pt x="147" y="205"/>
                  </a:lnTo>
                  <a:lnTo>
                    <a:pt x="128" y="207"/>
                  </a:lnTo>
                  <a:lnTo>
                    <a:pt x="121" y="216"/>
                  </a:lnTo>
                  <a:lnTo>
                    <a:pt x="119" y="243"/>
                  </a:lnTo>
                  <a:lnTo>
                    <a:pt x="116" y="245"/>
                  </a:lnTo>
                  <a:lnTo>
                    <a:pt x="93" y="252"/>
                  </a:lnTo>
                  <a:lnTo>
                    <a:pt x="79" y="252"/>
                  </a:lnTo>
                  <a:lnTo>
                    <a:pt x="72" y="257"/>
                  </a:lnTo>
                  <a:lnTo>
                    <a:pt x="58" y="252"/>
                  </a:lnTo>
                  <a:lnTo>
                    <a:pt x="37" y="257"/>
                  </a:lnTo>
                  <a:lnTo>
                    <a:pt x="9" y="245"/>
                  </a:lnTo>
                  <a:lnTo>
                    <a:pt x="21" y="224"/>
                  </a:lnTo>
                  <a:lnTo>
                    <a:pt x="23" y="208"/>
                  </a:lnTo>
                  <a:lnTo>
                    <a:pt x="16" y="199"/>
                  </a:lnTo>
                  <a:lnTo>
                    <a:pt x="4" y="192"/>
                  </a:lnTo>
                  <a:lnTo>
                    <a:pt x="0" y="161"/>
                  </a:lnTo>
                  <a:lnTo>
                    <a:pt x="7" y="144"/>
                  </a:lnTo>
                  <a:lnTo>
                    <a:pt x="0" y="137"/>
                  </a:lnTo>
                  <a:lnTo>
                    <a:pt x="0" y="129"/>
                  </a:lnTo>
                  <a:lnTo>
                    <a:pt x="0" y="125"/>
                  </a:lnTo>
                  <a:lnTo>
                    <a:pt x="9" y="120"/>
                  </a:lnTo>
                  <a:lnTo>
                    <a:pt x="13" y="106"/>
                  </a:lnTo>
                  <a:lnTo>
                    <a:pt x="16" y="77"/>
                  </a:lnTo>
                  <a:lnTo>
                    <a:pt x="15" y="84"/>
                  </a:lnTo>
                  <a:lnTo>
                    <a:pt x="21" y="88"/>
                  </a:lnTo>
                  <a:lnTo>
                    <a:pt x="46" y="96"/>
                  </a:lnTo>
                  <a:lnTo>
                    <a:pt x="52" y="88"/>
                  </a:lnTo>
                  <a:lnTo>
                    <a:pt x="56" y="82"/>
                  </a:lnTo>
                  <a:lnTo>
                    <a:pt x="52" y="77"/>
                  </a:lnTo>
                  <a:lnTo>
                    <a:pt x="81" y="63"/>
                  </a:lnTo>
                  <a:lnTo>
                    <a:pt x="89" y="36"/>
                  </a:lnTo>
                  <a:lnTo>
                    <a:pt x="100" y="36"/>
                  </a:lnTo>
                  <a:lnTo>
                    <a:pt x="105" y="28"/>
                  </a:lnTo>
                  <a:lnTo>
                    <a:pt x="124" y="31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162" name=""/>
            <p:cNvSpPr/>
            <p:nvPr/>
          </p:nvSpPr>
          <p:spPr>
            <a:xfrm>
              <a:off x="6283440" y="2660760"/>
              <a:ext cx="463320" cy="407880"/>
            </a:xfrm>
            <a:custGeom>
              <a:avLst/>
              <a:gdLst/>
              <a:ahLst/>
              <a:rect l="l" t="t" r="r" b="b"/>
              <a:pathLst>
                <a:path w="292" h="257">
                  <a:moveTo>
                    <a:pt x="124" y="31"/>
                  </a:moveTo>
                  <a:lnTo>
                    <a:pt x="145" y="36"/>
                  </a:lnTo>
                  <a:lnTo>
                    <a:pt x="154" y="46"/>
                  </a:lnTo>
                  <a:lnTo>
                    <a:pt x="170" y="33"/>
                  </a:lnTo>
                  <a:lnTo>
                    <a:pt x="180" y="41"/>
                  </a:lnTo>
                  <a:lnTo>
                    <a:pt x="182" y="24"/>
                  </a:lnTo>
                  <a:lnTo>
                    <a:pt x="196" y="28"/>
                  </a:lnTo>
                  <a:lnTo>
                    <a:pt x="199" y="22"/>
                  </a:lnTo>
                  <a:lnTo>
                    <a:pt x="196" y="17"/>
                  </a:lnTo>
                  <a:lnTo>
                    <a:pt x="211" y="0"/>
                  </a:lnTo>
                  <a:lnTo>
                    <a:pt x="220" y="5"/>
                  </a:lnTo>
                  <a:lnTo>
                    <a:pt x="217" y="14"/>
                  </a:lnTo>
                  <a:lnTo>
                    <a:pt x="224" y="17"/>
                  </a:lnTo>
                  <a:lnTo>
                    <a:pt x="222" y="41"/>
                  </a:lnTo>
                  <a:lnTo>
                    <a:pt x="227" y="52"/>
                  </a:lnTo>
                  <a:lnTo>
                    <a:pt x="262" y="28"/>
                  </a:lnTo>
                  <a:lnTo>
                    <a:pt x="269" y="31"/>
                  </a:lnTo>
                  <a:lnTo>
                    <a:pt x="271" y="36"/>
                  </a:lnTo>
                  <a:lnTo>
                    <a:pt x="283" y="33"/>
                  </a:lnTo>
                  <a:lnTo>
                    <a:pt x="292" y="33"/>
                  </a:lnTo>
                  <a:lnTo>
                    <a:pt x="290" y="36"/>
                  </a:lnTo>
                  <a:lnTo>
                    <a:pt x="283" y="41"/>
                  </a:lnTo>
                  <a:lnTo>
                    <a:pt x="288" y="43"/>
                  </a:lnTo>
                  <a:lnTo>
                    <a:pt x="269" y="47"/>
                  </a:lnTo>
                  <a:lnTo>
                    <a:pt x="246" y="47"/>
                  </a:lnTo>
                  <a:lnTo>
                    <a:pt x="220" y="69"/>
                  </a:lnTo>
                  <a:lnTo>
                    <a:pt x="217" y="72"/>
                  </a:lnTo>
                  <a:lnTo>
                    <a:pt x="227" y="88"/>
                  </a:lnTo>
                  <a:lnTo>
                    <a:pt x="225" y="98"/>
                  </a:lnTo>
                  <a:lnTo>
                    <a:pt x="213" y="118"/>
                  </a:lnTo>
                  <a:lnTo>
                    <a:pt x="217" y="120"/>
                  </a:lnTo>
                  <a:lnTo>
                    <a:pt x="213" y="129"/>
                  </a:lnTo>
                  <a:lnTo>
                    <a:pt x="192" y="129"/>
                  </a:lnTo>
                  <a:lnTo>
                    <a:pt x="201" y="148"/>
                  </a:lnTo>
                  <a:lnTo>
                    <a:pt x="182" y="156"/>
                  </a:lnTo>
                  <a:lnTo>
                    <a:pt x="176" y="178"/>
                  </a:lnTo>
                  <a:lnTo>
                    <a:pt x="178" y="189"/>
                  </a:lnTo>
                  <a:lnTo>
                    <a:pt x="170" y="199"/>
                  </a:lnTo>
                  <a:lnTo>
                    <a:pt x="164" y="192"/>
                  </a:lnTo>
                  <a:lnTo>
                    <a:pt x="155" y="192"/>
                  </a:lnTo>
                  <a:lnTo>
                    <a:pt x="145" y="202"/>
                  </a:lnTo>
                  <a:lnTo>
                    <a:pt x="147" y="205"/>
                  </a:lnTo>
                  <a:lnTo>
                    <a:pt x="128" y="207"/>
                  </a:lnTo>
                  <a:lnTo>
                    <a:pt x="121" y="216"/>
                  </a:lnTo>
                  <a:lnTo>
                    <a:pt x="119" y="243"/>
                  </a:lnTo>
                  <a:lnTo>
                    <a:pt x="116" y="245"/>
                  </a:lnTo>
                  <a:lnTo>
                    <a:pt x="93" y="252"/>
                  </a:lnTo>
                  <a:lnTo>
                    <a:pt x="79" y="252"/>
                  </a:lnTo>
                  <a:lnTo>
                    <a:pt x="72" y="257"/>
                  </a:lnTo>
                  <a:lnTo>
                    <a:pt x="58" y="252"/>
                  </a:lnTo>
                  <a:lnTo>
                    <a:pt x="37" y="257"/>
                  </a:lnTo>
                  <a:lnTo>
                    <a:pt x="9" y="245"/>
                  </a:lnTo>
                  <a:lnTo>
                    <a:pt x="21" y="224"/>
                  </a:lnTo>
                  <a:lnTo>
                    <a:pt x="23" y="208"/>
                  </a:lnTo>
                  <a:lnTo>
                    <a:pt x="16" y="199"/>
                  </a:lnTo>
                  <a:lnTo>
                    <a:pt x="4" y="192"/>
                  </a:lnTo>
                  <a:lnTo>
                    <a:pt x="0" y="161"/>
                  </a:lnTo>
                  <a:lnTo>
                    <a:pt x="7" y="144"/>
                  </a:lnTo>
                  <a:lnTo>
                    <a:pt x="0" y="137"/>
                  </a:lnTo>
                  <a:lnTo>
                    <a:pt x="0" y="129"/>
                  </a:lnTo>
                  <a:lnTo>
                    <a:pt x="0" y="125"/>
                  </a:lnTo>
                  <a:lnTo>
                    <a:pt x="9" y="120"/>
                  </a:lnTo>
                  <a:lnTo>
                    <a:pt x="13" y="106"/>
                  </a:lnTo>
                  <a:lnTo>
                    <a:pt x="16" y="77"/>
                  </a:lnTo>
                  <a:lnTo>
                    <a:pt x="15" y="84"/>
                  </a:lnTo>
                  <a:lnTo>
                    <a:pt x="21" y="88"/>
                  </a:lnTo>
                  <a:lnTo>
                    <a:pt x="46" y="96"/>
                  </a:lnTo>
                  <a:lnTo>
                    <a:pt x="52" y="88"/>
                  </a:lnTo>
                  <a:lnTo>
                    <a:pt x="56" y="82"/>
                  </a:lnTo>
                  <a:lnTo>
                    <a:pt x="52" y="77"/>
                  </a:lnTo>
                  <a:lnTo>
                    <a:pt x="81" y="63"/>
                  </a:lnTo>
                  <a:lnTo>
                    <a:pt x="89" y="36"/>
                  </a:lnTo>
                  <a:lnTo>
                    <a:pt x="100" y="36"/>
                  </a:lnTo>
                  <a:lnTo>
                    <a:pt x="105" y="28"/>
                  </a:lnTo>
                  <a:lnTo>
                    <a:pt x="124" y="31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2163" name=""/>
          <p:cNvGrpSpPr/>
          <p:nvPr/>
        </p:nvGrpSpPr>
        <p:grpSpPr>
          <a:xfrm>
            <a:off x="6283440" y="2660760"/>
            <a:ext cx="463320" cy="407880"/>
            <a:chOff x="6283440" y="2660760"/>
            <a:chExt cx="463320" cy="407880"/>
          </a:xfrm>
        </p:grpSpPr>
        <p:sp>
          <p:nvSpPr>
            <p:cNvPr id="2164" name=""/>
            <p:cNvSpPr/>
            <p:nvPr/>
          </p:nvSpPr>
          <p:spPr>
            <a:xfrm>
              <a:off x="6283440" y="2660760"/>
              <a:ext cx="463320" cy="407880"/>
            </a:xfrm>
            <a:custGeom>
              <a:avLst/>
              <a:gdLst/>
              <a:ahLst/>
              <a:rect l="l" t="t" r="r" b="b"/>
              <a:pathLst>
                <a:path w="292" h="257">
                  <a:moveTo>
                    <a:pt x="124" y="31"/>
                  </a:moveTo>
                  <a:lnTo>
                    <a:pt x="145" y="36"/>
                  </a:lnTo>
                  <a:lnTo>
                    <a:pt x="154" y="46"/>
                  </a:lnTo>
                  <a:lnTo>
                    <a:pt x="170" y="33"/>
                  </a:lnTo>
                  <a:lnTo>
                    <a:pt x="180" y="41"/>
                  </a:lnTo>
                  <a:lnTo>
                    <a:pt x="182" y="24"/>
                  </a:lnTo>
                  <a:lnTo>
                    <a:pt x="196" y="28"/>
                  </a:lnTo>
                  <a:lnTo>
                    <a:pt x="199" y="22"/>
                  </a:lnTo>
                  <a:lnTo>
                    <a:pt x="196" y="17"/>
                  </a:lnTo>
                  <a:lnTo>
                    <a:pt x="211" y="0"/>
                  </a:lnTo>
                  <a:lnTo>
                    <a:pt x="220" y="5"/>
                  </a:lnTo>
                  <a:lnTo>
                    <a:pt x="217" y="14"/>
                  </a:lnTo>
                  <a:lnTo>
                    <a:pt x="224" y="17"/>
                  </a:lnTo>
                  <a:lnTo>
                    <a:pt x="222" y="41"/>
                  </a:lnTo>
                  <a:lnTo>
                    <a:pt x="227" y="52"/>
                  </a:lnTo>
                  <a:lnTo>
                    <a:pt x="262" y="28"/>
                  </a:lnTo>
                  <a:lnTo>
                    <a:pt x="269" y="31"/>
                  </a:lnTo>
                  <a:lnTo>
                    <a:pt x="271" y="36"/>
                  </a:lnTo>
                  <a:lnTo>
                    <a:pt x="283" y="33"/>
                  </a:lnTo>
                  <a:lnTo>
                    <a:pt x="292" y="33"/>
                  </a:lnTo>
                  <a:lnTo>
                    <a:pt x="290" y="36"/>
                  </a:lnTo>
                  <a:lnTo>
                    <a:pt x="283" y="41"/>
                  </a:lnTo>
                  <a:lnTo>
                    <a:pt x="288" y="43"/>
                  </a:lnTo>
                  <a:lnTo>
                    <a:pt x="269" y="47"/>
                  </a:lnTo>
                  <a:lnTo>
                    <a:pt x="246" y="47"/>
                  </a:lnTo>
                  <a:lnTo>
                    <a:pt x="220" y="69"/>
                  </a:lnTo>
                  <a:lnTo>
                    <a:pt x="217" y="72"/>
                  </a:lnTo>
                  <a:lnTo>
                    <a:pt x="227" y="88"/>
                  </a:lnTo>
                  <a:lnTo>
                    <a:pt x="225" y="98"/>
                  </a:lnTo>
                  <a:lnTo>
                    <a:pt x="213" y="118"/>
                  </a:lnTo>
                  <a:lnTo>
                    <a:pt x="217" y="120"/>
                  </a:lnTo>
                  <a:lnTo>
                    <a:pt x="213" y="129"/>
                  </a:lnTo>
                  <a:lnTo>
                    <a:pt x="192" y="129"/>
                  </a:lnTo>
                  <a:lnTo>
                    <a:pt x="201" y="148"/>
                  </a:lnTo>
                  <a:lnTo>
                    <a:pt x="182" y="156"/>
                  </a:lnTo>
                  <a:lnTo>
                    <a:pt x="176" y="178"/>
                  </a:lnTo>
                  <a:lnTo>
                    <a:pt x="178" y="189"/>
                  </a:lnTo>
                  <a:lnTo>
                    <a:pt x="170" y="199"/>
                  </a:lnTo>
                  <a:lnTo>
                    <a:pt x="164" y="192"/>
                  </a:lnTo>
                  <a:lnTo>
                    <a:pt x="155" y="192"/>
                  </a:lnTo>
                  <a:lnTo>
                    <a:pt x="145" y="202"/>
                  </a:lnTo>
                  <a:lnTo>
                    <a:pt x="147" y="205"/>
                  </a:lnTo>
                  <a:lnTo>
                    <a:pt x="128" y="207"/>
                  </a:lnTo>
                  <a:lnTo>
                    <a:pt x="121" y="216"/>
                  </a:lnTo>
                  <a:lnTo>
                    <a:pt x="119" y="243"/>
                  </a:lnTo>
                  <a:lnTo>
                    <a:pt x="116" y="245"/>
                  </a:lnTo>
                  <a:lnTo>
                    <a:pt x="93" y="252"/>
                  </a:lnTo>
                  <a:lnTo>
                    <a:pt x="79" y="252"/>
                  </a:lnTo>
                  <a:lnTo>
                    <a:pt x="72" y="257"/>
                  </a:lnTo>
                  <a:lnTo>
                    <a:pt x="58" y="252"/>
                  </a:lnTo>
                  <a:lnTo>
                    <a:pt x="37" y="257"/>
                  </a:lnTo>
                  <a:lnTo>
                    <a:pt x="9" y="245"/>
                  </a:lnTo>
                  <a:lnTo>
                    <a:pt x="21" y="224"/>
                  </a:lnTo>
                  <a:lnTo>
                    <a:pt x="23" y="208"/>
                  </a:lnTo>
                  <a:lnTo>
                    <a:pt x="16" y="199"/>
                  </a:lnTo>
                  <a:lnTo>
                    <a:pt x="4" y="192"/>
                  </a:lnTo>
                  <a:lnTo>
                    <a:pt x="0" y="161"/>
                  </a:lnTo>
                  <a:lnTo>
                    <a:pt x="7" y="144"/>
                  </a:lnTo>
                  <a:lnTo>
                    <a:pt x="0" y="137"/>
                  </a:lnTo>
                  <a:lnTo>
                    <a:pt x="0" y="129"/>
                  </a:lnTo>
                  <a:lnTo>
                    <a:pt x="0" y="125"/>
                  </a:lnTo>
                  <a:lnTo>
                    <a:pt x="9" y="120"/>
                  </a:lnTo>
                  <a:lnTo>
                    <a:pt x="13" y="106"/>
                  </a:lnTo>
                  <a:lnTo>
                    <a:pt x="16" y="77"/>
                  </a:lnTo>
                  <a:lnTo>
                    <a:pt x="15" y="84"/>
                  </a:lnTo>
                  <a:lnTo>
                    <a:pt x="21" y="88"/>
                  </a:lnTo>
                  <a:lnTo>
                    <a:pt x="46" y="96"/>
                  </a:lnTo>
                  <a:lnTo>
                    <a:pt x="52" y="88"/>
                  </a:lnTo>
                  <a:lnTo>
                    <a:pt x="56" y="82"/>
                  </a:lnTo>
                  <a:lnTo>
                    <a:pt x="52" y="77"/>
                  </a:lnTo>
                  <a:lnTo>
                    <a:pt x="81" y="63"/>
                  </a:lnTo>
                  <a:lnTo>
                    <a:pt x="89" y="36"/>
                  </a:lnTo>
                  <a:lnTo>
                    <a:pt x="100" y="36"/>
                  </a:lnTo>
                  <a:lnTo>
                    <a:pt x="105" y="28"/>
                  </a:lnTo>
                  <a:lnTo>
                    <a:pt x="124" y="31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165" name=""/>
            <p:cNvSpPr/>
            <p:nvPr/>
          </p:nvSpPr>
          <p:spPr>
            <a:xfrm>
              <a:off x="6283440" y="2660760"/>
              <a:ext cx="463320" cy="407880"/>
            </a:xfrm>
            <a:custGeom>
              <a:avLst/>
              <a:gdLst/>
              <a:ahLst/>
              <a:rect l="l" t="t" r="r" b="b"/>
              <a:pathLst>
                <a:path w="292" h="257">
                  <a:moveTo>
                    <a:pt x="124" y="31"/>
                  </a:moveTo>
                  <a:lnTo>
                    <a:pt x="145" y="36"/>
                  </a:lnTo>
                  <a:lnTo>
                    <a:pt x="154" y="46"/>
                  </a:lnTo>
                  <a:lnTo>
                    <a:pt x="170" y="33"/>
                  </a:lnTo>
                  <a:lnTo>
                    <a:pt x="180" y="41"/>
                  </a:lnTo>
                  <a:lnTo>
                    <a:pt x="182" y="24"/>
                  </a:lnTo>
                  <a:lnTo>
                    <a:pt x="196" y="28"/>
                  </a:lnTo>
                  <a:lnTo>
                    <a:pt x="199" y="22"/>
                  </a:lnTo>
                  <a:lnTo>
                    <a:pt x="196" y="17"/>
                  </a:lnTo>
                  <a:lnTo>
                    <a:pt x="211" y="0"/>
                  </a:lnTo>
                  <a:lnTo>
                    <a:pt x="220" y="5"/>
                  </a:lnTo>
                  <a:lnTo>
                    <a:pt x="217" y="14"/>
                  </a:lnTo>
                  <a:lnTo>
                    <a:pt x="224" y="17"/>
                  </a:lnTo>
                  <a:lnTo>
                    <a:pt x="222" y="41"/>
                  </a:lnTo>
                  <a:lnTo>
                    <a:pt x="227" y="52"/>
                  </a:lnTo>
                  <a:lnTo>
                    <a:pt x="262" y="28"/>
                  </a:lnTo>
                  <a:lnTo>
                    <a:pt x="269" y="31"/>
                  </a:lnTo>
                  <a:lnTo>
                    <a:pt x="271" y="36"/>
                  </a:lnTo>
                  <a:lnTo>
                    <a:pt x="283" y="33"/>
                  </a:lnTo>
                  <a:lnTo>
                    <a:pt x="292" y="33"/>
                  </a:lnTo>
                  <a:lnTo>
                    <a:pt x="290" y="36"/>
                  </a:lnTo>
                  <a:lnTo>
                    <a:pt x="283" y="41"/>
                  </a:lnTo>
                  <a:lnTo>
                    <a:pt x="288" y="43"/>
                  </a:lnTo>
                  <a:lnTo>
                    <a:pt x="269" y="47"/>
                  </a:lnTo>
                  <a:lnTo>
                    <a:pt x="246" y="47"/>
                  </a:lnTo>
                  <a:lnTo>
                    <a:pt x="220" y="69"/>
                  </a:lnTo>
                  <a:lnTo>
                    <a:pt x="217" y="72"/>
                  </a:lnTo>
                  <a:lnTo>
                    <a:pt x="227" y="88"/>
                  </a:lnTo>
                  <a:lnTo>
                    <a:pt x="225" y="98"/>
                  </a:lnTo>
                  <a:lnTo>
                    <a:pt x="213" y="118"/>
                  </a:lnTo>
                  <a:lnTo>
                    <a:pt x="217" y="120"/>
                  </a:lnTo>
                  <a:lnTo>
                    <a:pt x="213" y="129"/>
                  </a:lnTo>
                  <a:lnTo>
                    <a:pt x="192" y="129"/>
                  </a:lnTo>
                  <a:lnTo>
                    <a:pt x="201" y="148"/>
                  </a:lnTo>
                  <a:lnTo>
                    <a:pt x="182" y="156"/>
                  </a:lnTo>
                  <a:lnTo>
                    <a:pt x="176" y="178"/>
                  </a:lnTo>
                  <a:lnTo>
                    <a:pt x="178" y="189"/>
                  </a:lnTo>
                  <a:lnTo>
                    <a:pt x="170" y="199"/>
                  </a:lnTo>
                  <a:lnTo>
                    <a:pt x="164" y="192"/>
                  </a:lnTo>
                  <a:lnTo>
                    <a:pt x="155" y="192"/>
                  </a:lnTo>
                  <a:lnTo>
                    <a:pt x="145" y="202"/>
                  </a:lnTo>
                  <a:lnTo>
                    <a:pt x="147" y="205"/>
                  </a:lnTo>
                  <a:lnTo>
                    <a:pt x="128" y="207"/>
                  </a:lnTo>
                  <a:lnTo>
                    <a:pt x="121" y="216"/>
                  </a:lnTo>
                  <a:lnTo>
                    <a:pt x="119" y="243"/>
                  </a:lnTo>
                  <a:lnTo>
                    <a:pt x="116" y="245"/>
                  </a:lnTo>
                  <a:lnTo>
                    <a:pt x="93" y="252"/>
                  </a:lnTo>
                  <a:lnTo>
                    <a:pt x="79" y="252"/>
                  </a:lnTo>
                  <a:lnTo>
                    <a:pt x="72" y="257"/>
                  </a:lnTo>
                  <a:lnTo>
                    <a:pt x="58" y="252"/>
                  </a:lnTo>
                  <a:lnTo>
                    <a:pt x="37" y="257"/>
                  </a:lnTo>
                  <a:lnTo>
                    <a:pt x="9" y="245"/>
                  </a:lnTo>
                  <a:lnTo>
                    <a:pt x="21" y="224"/>
                  </a:lnTo>
                  <a:lnTo>
                    <a:pt x="23" y="208"/>
                  </a:lnTo>
                  <a:lnTo>
                    <a:pt x="16" y="199"/>
                  </a:lnTo>
                  <a:lnTo>
                    <a:pt x="4" y="192"/>
                  </a:lnTo>
                  <a:lnTo>
                    <a:pt x="0" y="161"/>
                  </a:lnTo>
                  <a:lnTo>
                    <a:pt x="7" y="144"/>
                  </a:lnTo>
                  <a:lnTo>
                    <a:pt x="0" y="137"/>
                  </a:lnTo>
                  <a:lnTo>
                    <a:pt x="0" y="129"/>
                  </a:lnTo>
                  <a:lnTo>
                    <a:pt x="0" y="125"/>
                  </a:lnTo>
                  <a:lnTo>
                    <a:pt x="9" y="120"/>
                  </a:lnTo>
                  <a:lnTo>
                    <a:pt x="13" y="106"/>
                  </a:lnTo>
                  <a:lnTo>
                    <a:pt x="16" y="77"/>
                  </a:lnTo>
                  <a:lnTo>
                    <a:pt x="15" y="84"/>
                  </a:lnTo>
                  <a:lnTo>
                    <a:pt x="21" y="88"/>
                  </a:lnTo>
                  <a:lnTo>
                    <a:pt x="46" y="96"/>
                  </a:lnTo>
                  <a:lnTo>
                    <a:pt x="52" y="88"/>
                  </a:lnTo>
                  <a:lnTo>
                    <a:pt x="56" y="82"/>
                  </a:lnTo>
                  <a:lnTo>
                    <a:pt x="52" y="77"/>
                  </a:lnTo>
                  <a:lnTo>
                    <a:pt x="81" y="63"/>
                  </a:lnTo>
                  <a:lnTo>
                    <a:pt x="89" y="36"/>
                  </a:lnTo>
                  <a:lnTo>
                    <a:pt x="100" y="36"/>
                  </a:lnTo>
                  <a:lnTo>
                    <a:pt x="105" y="28"/>
                  </a:lnTo>
                  <a:lnTo>
                    <a:pt x="124" y="31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2166" name=""/>
          <p:cNvSpPr/>
          <p:nvPr/>
        </p:nvSpPr>
        <p:spPr>
          <a:xfrm>
            <a:off x="5956200" y="3201840"/>
            <a:ext cx="6480" cy="12960"/>
          </a:xfrm>
          <a:custGeom>
            <a:avLst/>
            <a:gdLst/>
            <a:ahLst/>
            <a:rect l="l" t="t" r="r" b="b"/>
            <a:pathLst>
              <a:path w="4" h="8">
                <a:moveTo>
                  <a:pt x="4" y="0"/>
                </a:moveTo>
                <a:lnTo>
                  <a:pt x="0" y="0"/>
                </a:lnTo>
                <a:lnTo>
                  <a:pt x="2" y="8"/>
                </a:lnTo>
                <a:lnTo>
                  <a:pt x="4" y="0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3840" bIns="-338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2167" name=""/>
          <p:cNvGrpSpPr/>
          <p:nvPr/>
        </p:nvGrpSpPr>
        <p:grpSpPr>
          <a:xfrm>
            <a:off x="5956200" y="3201840"/>
            <a:ext cx="6480" cy="12960"/>
            <a:chOff x="5956200" y="3201840"/>
            <a:chExt cx="6480" cy="12960"/>
          </a:xfrm>
        </p:grpSpPr>
        <p:sp>
          <p:nvSpPr>
            <p:cNvPr id="2168" name=""/>
            <p:cNvSpPr/>
            <p:nvPr/>
          </p:nvSpPr>
          <p:spPr>
            <a:xfrm>
              <a:off x="5956200" y="3201840"/>
              <a:ext cx="6480" cy="12960"/>
            </a:xfrm>
            <a:custGeom>
              <a:avLst/>
              <a:gdLst/>
              <a:ahLst/>
              <a:rect l="l" t="t" r="r" b="b"/>
              <a:pathLst>
                <a:path w="4" h="8">
                  <a:moveTo>
                    <a:pt x="4" y="0"/>
                  </a:moveTo>
                  <a:lnTo>
                    <a:pt x="0" y="0"/>
                  </a:lnTo>
                  <a:lnTo>
                    <a:pt x="2" y="8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3840" bIns="-3384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169" name=""/>
            <p:cNvSpPr/>
            <p:nvPr/>
          </p:nvSpPr>
          <p:spPr>
            <a:xfrm>
              <a:off x="5956200" y="3201840"/>
              <a:ext cx="6480" cy="12960"/>
            </a:xfrm>
            <a:custGeom>
              <a:avLst/>
              <a:gdLst/>
              <a:ahLst/>
              <a:rect l="l" t="t" r="r" b="b"/>
              <a:pathLst>
                <a:path w="4" h="8">
                  <a:moveTo>
                    <a:pt x="4" y="0"/>
                  </a:moveTo>
                  <a:lnTo>
                    <a:pt x="0" y="0"/>
                  </a:lnTo>
                  <a:lnTo>
                    <a:pt x="2" y="8"/>
                  </a:lnTo>
                  <a:lnTo>
                    <a:pt x="4" y="0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3840" bIns="-3384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2170" name=""/>
          <p:cNvSpPr/>
          <p:nvPr/>
        </p:nvSpPr>
        <p:spPr>
          <a:xfrm>
            <a:off x="5578560" y="2705040"/>
            <a:ext cx="320760" cy="376200"/>
          </a:xfrm>
          <a:custGeom>
            <a:avLst/>
            <a:gdLst/>
            <a:ahLst/>
            <a:rect l="l" t="t" r="r" b="b"/>
            <a:pathLst>
              <a:path w="202" h="237">
                <a:moveTo>
                  <a:pt x="8" y="152"/>
                </a:moveTo>
                <a:lnTo>
                  <a:pt x="40" y="164"/>
                </a:lnTo>
                <a:lnTo>
                  <a:pt x="64" y="181"/>
                </a:lnTo>
                <a:lnTo>
                  <a:pt x="85" y="191"/>
                </a:lnTo>
                <a:lnTo>
                  <a:pt x="89" y="201"/>
                </a:lnTo>
                <a:lnTo>
                  <a:pt x="99" y="202"/>
                </a:lnTo>
                <a:lnTo>
                  <a:pt x="101" y="222"/>
                </a:lnTo>
                <a:lnTo>
                  <a:pt x="124" y="234"/>
                </a:lnTo>
                <a:lnTo>
                  <a:pt x="141" y="227"/>
                </a:lnTo>
                <a:lnTo>
                  <a:pt x="161" y="237"/>
                </a:lnTo>
                <a:lnTo>
                  <a:pt x="176" y="213"/>
                </a:lnTo>
                <a:lnTo>
                  <a:pt x="190" y="213"/>
                </a:lnTo>
                <a:lnTo>
                  <a:pt x="199" y="215"/>
                </a:lnTo>
                <a:lnTo>
                  <a:pt x="202" y="213"/>
                </a:lnTo>
                <a:lnTo>
                  <a:pt x="190" y="201"/>
                </a:lnTo>
                <a:lnTo>
                  <a:pt x="186" y="188"/>
                </a:lnTo>
                <a:lnTo>
                  <a:pt x="182" y="186"/>
                </a:lnTo>
                <a:lnTo>
                  <a:pt x="182" y="164"/>
                </a:lnTo>
                <a:lnTo>
                  <a:pt x="176" y="147"/>
                </a:lnTo>
                <a:lnTo>
                  <a:pt x="148" y="128"/>
                </a:lnTo>
                <a:lnTo>
                  <a:pt x="136" y="101"/>
                </a:lnTo>
                <a:lnTo>
                  <a:pt x="141" y="87"/>
                </a:lnTo>
                <a:lnTo>
                  <a:pt x="150" y="65"/>
                </a:lnTo>
                <a:lnTo>
                  <a:pt x="150" y="59"/>
                </a:lnTo>
                <a:lnTo>
                  <a:pt x="155" y="49"/>
                </a:lnTo>
                <a:lnTo>
                  <a:pt x="138" y="41"/>
                </a:lnTo>
                <a:lnTo>
                  <a:pt x="126" y="19"/>
                </a:lnTo>
                <a:lnTo>
                  <a:pt x="124" y="8"/>
                </a:lnTo>
                <a:lnTo>
                  <a:pt x="115" y="8"/>
                </a:lnTo>
                <a:lnTo>
                  <a:pt x="113" y="5"/>
                </a:lnTo>
                <a:lnTo>
                  <a:pt x="89" y="0"/>
                </a:lnTo>
                <a:lnTo>
                  <a:pt x="78" y="10"/>
                </a:lnTo>
                <a:lnTo>
                  <a:pt x="66" y="27"/>
                </a:lnTo>
                <a:lnTo>
                  <a:pt x="54" y="32"/>
                </a:lnTo>
                <a:lnTo>
                  <a:pt x="52" y="78"/>
                </a:lnTo>
                <a:lnTo>
                  <a:pt x="49" y="90"/>
                </a:lnTo>
                <a:lnTo>
                  <a:pt x="0" y="123"/>
                </a:lnTo>
                <a:lnTo>
                  <a:pt x="8" y="152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2171" name=""/>
          <p:cNvGrpSpPr/>
          <p:nvPr/>
        </p:nvGrpSpPr>
        <p:grpSpPr>
          <a:xfrm>
            <a:off x="5578560" y="2705040"/>
            <a:ext cx="320760" cy="376200"/>
            <a:chOff x="5578560" y="2705040"/>
            <a:chExt cx="320760" cy="376200"/>
          </a:xfrm>
        </p:grpSpPr>
        <p:sp>
          <p:nvSpPr>
            <p:cNvPr id="2172" name=""/>
            <p:cNvSpPr/>
            <p:nvPr/>
          </p:nvSpPr>
          <p:spPr>
            <a:xfrm>
              <a:off x="5578560" y="2705040"/>
              <a:ext cx="320760" cy="376200"/>
            </a:xfrm>
            <a:custGeom>
              <a:avLst/>
              <a:gdLst/>
              <a:ahLst/>
              <a:rect l="l" t="t" r="r" b="b"/>
              <a:pathLst>
                <a:path w="202" h="237">
                  <a:moveTo>
                    <a:pt x="8" y="152"/>
                  </a:moveTo>
                  <a:lnTo>
                    <a:pt x="40" y="164"/>
                  </a:lnTo>
                  <a:lnTo>
                    <a:pt x="64" y="181"/>
                  </a:lnTo>
                  <a:lnTo>
                    <a:pt x="85" y="191"/>
                  </a:lnTo>
                  <a:lnTo>
                    <a:pt x="89" y="201"/>
                  </a:lnTo>
                  <a:lnTo>
                    <a:pt x="99" y="202"/>
                  </a:lnTo>
                  <a:lnTo>
                    <a:pt x="101" y="222"/>
                  </a:lnTo>
                  <a:lnTo>
                    <a:pt x="124" y="234"/>
                  </a:lnTo>
                  <a:lnTo>
                    <a:pt x="141" y="227"/>
                  </a:lnTo>
                  <a:lnTo>
                    <a:pt x="161" y="237"/>
                  </a:lnTo>
                  <a:lnTo>
                    <a:pt x="176" y="213"/>
                  </a:lnTo>
                  <a:lnTo>
                    <a:pt x="190" y="213"/>
                  </a:lnTo>
                  <a:lnTo>
                    <a:pt x="199" y="215"/>
                  </a:lnTo>
                  <a:lnTo>
                    <a:pt x="202" y="213"/>
                  </a:lnTo>
                  <a:lnTo>
                    <a:pt x="190" y="201"/>
                  </a:lnTo>
                  <a:lnTo>
                    <a:pt x="186" y="188"/>
                  </a:lnTo>
                  <a:lnTo>
                    <a:pt x="182" y="186"/>
                  </a:lnTo>
                  <a:lnTo>
                    <a:pt x="182" y="164"/>
                  </a:lnTo>
                  <a:lnTo>
                    <a:pt x="176" y="147"/>
                  </a:lnTo>
                  <a:lnTo>
                    <a:pt x="148" y="128"/>
                  </a:lnTo>
                  <a:lnTo>
                    <a:pt x="136" y="101"/>
                  </a:lnTo>
                  <a:lnTo>
                    <a:pt x="141" y="87"/>
                  </a:lnTo>
                  <a:lnTo>
                    <a:pt x="150" y="65"/>
                  </a:lnTo>
                  <a:lnTo>
                    <a:pt x="150" y="59"/>
                  </a:lnTo>
                  <a:lnTo>
                    <a:pt x="155" y="49"/>
                  </a:lnTo>
                  <a:lnTo>
                    <a:pt x="138" y="41"/>
                  </a:lnTo>
                  <a:lnTo>
                    <a:pt x="126" y="19"/>
                  </a:lnTo>
                  <a:lnTo>
                    <a:pt x="124" y="8"/>
                  </a:lnTo>
                  <a:lnTo>
                    <a:pt x="115" y="8"/>
                  </a:lnTo>
                  <a:lnTo>
                    <a:pt x="113" y="5"/>
                  </a:lnTo>
                  <a:lnTo>
                    <a:pt x="89" y="0"/>
                  </a:lnTo>
                  <a:lnTo>
                    <a:pt x="78" y="10"/>
                  </a:lnTo>
                  <a:lnTo>
                    <a:pt x="66" y="27"/>
                  </a:lnTo>
                  <a:lnTo>
                    <a:pt x="54" y="32"/>
                  </a:lnTo>
                  <a:lnTo>
                    <a:pt x="52" y="78"/>
                  </a:lnTo>
                  <a:lnTo>
                    <a:pt x="49" y="90"/>
                  </a:lnTo>
                  <a:lnTo>
                    <a:pt x="0" y="123"/>
                  </a:lnTo>
                  <a:lnTo>
                    <a:pt x="8" y="152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173" name=""/>
            <p:cNvSpPr/>
            <p:nvPr/>
          </p:nvSpPr>
          <p:spPr>
            <a:xfrm>
              <a:off x="5578560" y="2705040"/>
              <a:ext cx="320760" cy="376200"/>
            </a:xfrm>
            <a:custGeom>
              <a:avLst/>
              <a:gdLst/>
              <a:ahLst/>
              <a:rect l="l" t="t" r="r" b="b"/>
              <a:pathLst>
                <a:path w="202" h="237">
                  <a:moveTo>
                    <a:pt x="8" y="152"/>
                  </a:moveTo>
                  <a:lnTo>
                    <a:pt x="40" y="164"/>
                  </a:lnTo>
                  <a:lnTo>
                    <a:pt x="64" y="181"/>
                  </a:lnTo>
                  <a:lnTo>
                    <a:pt x="85" y="191"/>
                  </a:lnTo>
                  <a:lnTo>
                    <a:pt x="89" y="201"/>
                  </a:lnTo>
                  <a:lnTo>
                    <a:pt x="99" y="202"/>
                  </a:lnTo>
                  <a:lnTo>
                    <a:pt x="101" y="222"/>
                  </a:lnTo>
                  <a:lnTo>
                    <a:pt x="124" y="234"/>
                  </a:lnTo>
                  <a:lnTo>
                    <a:pt x="141" y="227"/>
                  </a:lnTo>
                  <a:lnTo>
                    <a:pt x="161" y="237"/>
                  </a:lnTo>
                  <a:lnTo>
                    <a:pt x="176" y="213"/>
                  </a:lnTo>
                  <a:lnTo>
                    <a:pt x="190" y="213"/>
                  </a:lnTo>
                  <a:lnTo>
                    <a:pt x="199" y="215"/>
                  </a:lnTo>
                  <a:lnTo>
                    <a:pt x="202" y="213"/>
                  </a:lnTo>
                  <a:lnTo>
                    <a:pt x="190" y="201"/>
                  </a:lnTo>
                  <a:lnTo>
                    <a:pt x="186" y="188"/>
                  </a:lnTo>
                  <a:lnTo>
                    <a:pt x="182" y="186"/>
                  </a:lnTo>
                  <a:lnTo>
                    <a:pt x="182" y="164"/>
                  </a:lnTo>
                  <a:lnTo>
                    <a:pt x="176" y="147"/>
                  </a:lnTo>
                  <a:lnTo>
                    <a:pt x="148" y="128"/>
                  </a:lnTo>
                  <a:lnTo>
                    <a:pt x="136" y="101"/>
                  </a:lnTo>
                  <a:lnTo>
                    <a:pt x="141" y="87"/>
                  </a:lnTo>
                  <a:lnTo>
                    <a:pt x="150" y="65"/>
                  </a:lnTo>
                  <a:lnTo>
                    <a:pt x="150" y="59"/>
                  </a:lnTo>
                  <a:lnTo>
                    <a:pt x="155" y="49"/>
                  </a:lnTo>
                  <a:lnTo>
                    <a:pt x="138" y="41"/>
                  </a:lnTo>
                  <a:lnTo>
                    <a:pt x="126" y="19"/>
                  </a:lnTo>
                  <a:lnTo>
                    <a:pt x="124" y="8"/>
                  </a:lnTo>
                  <a:lnTo>
                    <a:pt x="115" y="8"/>
                  </a:lnTo>
                  <a:lnTo>
                    <a:pt x="113" y="5"/>
                  </a:lnTo>
                  <a:lnTo>
                    <a:pt x="89" y="0"/>
                  </a:lnTo>
                  <a:lnTo>
                    <a:pt x="78" y="10"/>
                  </a:lnTo>
                  <a:lnTo>
                    <a:pt x="66" y="27"/>
                  </a:lnTo>
                  <a:lnTo>
                    <a:pt x="54" y="32"/>
                  </a:lnTo>
                  <a:lnTo>
                    <a:pt x="52" y="78"/>
                  </a:lnTo>
                  <a:lnTo>
                    <a:pt x="49" y="90"/>
                  </a:lnTo>
                  <a:lnTo>
                    <a:pt x="0" y="123"/>
                  </a:lnTo>
                  <a:lnTo>
                    <a:pt x="8" y="152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2174" name=""/>
          <p:cNvSpPr/>
          <p:nvPr/>
        </p:nvSpPr>
        <p:spPr>
          <a:xfrm>
            <a:off x="5775480" y="3063960"/>
            <a:ext cx="60120" cy="31680"/>
          </a:xfrm>
          <a:custGeom>
            <a:avLst/>
            <a:gdLst/>
            <a:ahLst/>
            <a:rect l="l" t="t" r="r" b="b"/>
            <a:pathLst>
              <a:path w="38" h="20">
                <a:moveTo>
                  <a:pt x="0" y="8"/>
                </a:moveTo>
                <a:lnTo>
                  <a:pt x="17" y="20"/>
                </a:lnTo>
                <a:lnTo>
                  <a:pt x="38" y="11"/>
                </a:lnTo>
                <a:lnTo>
                  <a:pt x="17" y="0"/>
                </a:lnTo>
                <a:lnTo>
                  <a:pt x="0" y="8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5120" bIns="-15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2175" name=""/>
          <p:cNvGrpSpPr/>
          <p:nvPr/>
        </p:nvGrpSpPr>
        <p:grpSpPr>
          <a:xfrm>
            <a:off x="5775480" y="3063960"/>
            <a:ext cx="60120" cy="31680"/>
            <a:chOff x="5775480" y="3063960"/>
            <a:chExt cx="60120" cy="31680"/>
          </a:xfrm>
        </p:grpSpPr>
        <p:sp>
          <p:nvSpPr>
            <p:cNvPr id="2176" name=""/>
            <p:cNvSpPr/>
            <p:nvPr/>
          </p:nvSpPr>
          <p:spPr>
            <a:xfrm>
              <a:off x="5775480" y="3063960"/>
              <a:ext cx="60120" cy="31680"/>
            </a:xfrm>
            <a:custGeom>
              <a:avLst/>
              <a:gdLst/>
              <a:ahLst/>
              <a:rect l="l" t="t" r="r" b="b"/>
              <a:pathLst>
                <a:path w="38" h="20">
                  <a:moveTo>
                    <a:pt x="0" y="8"/>
                  </a:moveTo>
                  <a:lnTo>
                    <a:pt x="17" y="20"/>
                  </a:lnTo>
                  <a:lnTo>
                    <a:pt x="38" y="11"/>
                  </a:lnTo>
                  <a:lnTo>
                    <a:pt x="17" y="0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15120" bIns="-151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177" name=""/>
            <p:cNvSpPr/>
            <p:nvPr/>
          </p:nvSpPr>
          <p:spPr>
            <a:xfrm>
              <a:off x="5775480" y="3063960"/>
              <a:ext cx="60120" cy="31680"/>
            </a:xfrm>
            <a:custGeom>
              <a:avLst/>
              <a:gdLst/>
              <a:ahLst/>
              <a:rect l="l" t="t" r="r" b="b"/>
              <a:pathLst>
                <a:path w="38" h="20">
                  <a:moveTo>
                    <a:pt x="0" y="8"/>
                  </a:moveTo>
                  <a:lnTo>
                    <a:pt x="17" y="20"/>
                  </a:lnTo>
                  <a:lnTo>
                    <a:pt x="38" y="11"/>
                  </a:lnTo>
                  <a:lnTo>
                    <a:pt x="17" y="0"/>
                  </a:lnTo>
                  <a:lnTo>
                    <a:pt x="0" y="8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15120" bIns="-151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2178" name=""/>
          <p:cNvSpPr/>
          <p:nvPr/>
        </p:nvSpPr>
        <p:spPr>
          <a:xfrm>
            <a:off x="5430960" y="2903400"/>
            <a:ext cx="47520" cy="168480"/>
          </a:xfrm>
          <a:custGeom>
            <a:avLst/>
            <a:gdLst/>
            <a:ahLst/>
            <a:rect l="l" t="t" r="r" b="b"/>
            <a:pathLst>
              <a:path w="30" h="106">
                <a:moveTo>
                  <a:pt x="17" y="103"/>
                </a:moveTo>
                <a:lnTo>
                  <a:pt x="28" y="49"/>
                </a:lnTo>
                <a:lnTo>
                  <a:pt x="14" y="51"/>
                </a:lnTo>
                <a:lnTo>
                  <a:pt x="21" y="38"/>
                </a:lnTo>
                <a:lnTo>
                  <a:pt x="17" y="38"/>
                </a:lnTo>
                <a:lnTo>
                  <a:pt x="17" y="27"/>
                </a:lnTo>
                <a:lnTo>
                  <a:pt x="21" y="19"/>
                </a:lnTo>
                <a:lnTo>
                  <a:pt x="30" y="24"/>
                </a:lnTo>
                <a:lnTo>
                  <a:pt x="30" y="15"/>
                </a:lnTo>
                <a:lnTo>
                  <a:pt x="30" y="0"/>
                </a:lnTo>
                <a:lnTo>
                  <a:pt x="28" y="3"/>
                </a:lnTo>
                <a:lnTo>
                  <a:pt x="19" y="3"/>
                </a:lnTo>
                <a:lnTo>
                  <a:pt x="9" y="43"/>
                </a:lnTo>
                <a:lnTo>
                  <a:pt x="0" y="54"/>
                </a:lnTo>
                <a:lnTo>
                  <a:pt x="17" y="106"/>
                </a:lnTo>
                <a:lnTo>
                  <a:pt x="17" y="103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2179" name=""/>
          <p:cNvGrpSpPr/>
          <p:nvPr/>
        </p:nvGrpSpPr>
        <p:grpSpPr>
          <a:xfrm>
            <a:off x="5430960" y="2903400"/>
            <a:ext cx="47520" cy="168480"/>
            <a:chOff x="5430960" y="2903400"/>
            <a:chExt cx="47520" cy="168480"/>
          </a:xfrm>
        </p:grpSpPr>
        <p:sp>
          <p:nvSpPr>
            <p:cNvPr id="2180" name=""/>
            <p:cNvSpPr/>
            <p:nvPr/>
          </p:nvSpPr>
          <p:spPr>
            <a:xfrm>
              <a:off x="5430960" y="2903400"/>
              <a:ext cx="47520" cy="168480"/>
            </a:xfrm>
            <a:custGeom>
              <a:avLst/>
              <a:gdLst/>
              <a:ahLst/>
              <a:rect l="l" t="t" r="r" b="b"/>
              <a:pathLst>
                <a:path w="30" h="106">
                  <a:moveTo>
                    <a:pt x="17" y="103"/>
                  </a:moveTo>
                  <a:lnTo>
                    <a:pt x="28" y="49"/>
                  </a:lnTo>
                  <a:lnTo>
                    <a:pt x="14" y="51"/>
                  </a:lnTo>
                  <a:lnTo>
                    <a:pt x="21" y="38"/>
                  </a:lnTo>
                  <a:lnTo>
                    <a:pt x="17" y="38"/>
                  </a:lnTo>
                  <a:lnTo>
                    <a:pt x="17" y="27"/>
                  </a:lnTo>
                  <a:lnTo>
                    <a:pt x="21" y="19"/>
                  </a:lnTo>
                  <a:lnTo>
                    <a:pt x="30" y="24"/>
                  </a:lnTo>
                  <a:lnTo>
                    <a:pt x="30" y="15"/>
                  </a:lnTo>
                  <a:lnTo>
                    <a:pt x="30" y="0"/>
                  </a:lnTo>
                  <a:lnTo>
                    <a:pt x="28" y="3"/>
                  </a:lnTo>
                  <a:lnTo>
                    <a:pt x="19" y="3"/>
                  </a:lnTo>
                  <a:lnTo>
                    <a:pt x="9" y="43"/>
                  </a:lnTo>
                  <a:lnTo>
                    <a:pt x="0" y="54"/>
                  </a:lnTo>
                  <a:lnTo>
                    <a:pt x="17" y="106"/>
                  </a:lnTo>
                  <a:lnTo>
                    <a:pt x="17" y="103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181" name=""/>
            <p:cNvSpPr/>
            <p:nvPr/>
          </p:nvSpPr>
          <p:spPr>
            <a:xfrm>
              <a:off x="5430960" y="2903400"/>
              <a:ext cx="47520" cy="168480"/>
            </a:xfrm>
            <a:custGeom>
              <a:avLst/>
              <a:gdLst/>
              <a:ahLst/>
              <a:rect l="l" t="t" r="r" b="b"/>
              <a:pathLst>
                <a:path w="30" h="106">
                  <a:moveTo>
                    <a:pt x="17" y="103"/>
                  </a:moveTo>
                  <a:lnTo>
                    <a:pt x="28" y="49"/>
                  </a:lnTo>
                  <a:lnTo>
                    <a:pt x="14" y="51"/>
                  </a:lnTo>
                  <a:lnTo>
                    <a:pt x="21" y="38"/>
                  </a:lnTo>
                  <a:lnTo>
                    <a:pt x="17" y="38"/>
                  </a:lnTo>
                  <a:lnTo>
                    <a:pt x="17" y="27"/>
                  </a:lnTo>
                  <a:lnTo>
                    <a:pt x="21" y="19"/>
                  </a:lnTo>
                  <a:lnTo>
                    <a:pt x="30" y="24"/>
                  </a:lnTo>
                  <a:lnTo>
                    <a:pt x="30" y="15"/>
                  </a:lnTo>
                  <a:lnTo>
                    <a:pt x="30" y="0"/>
                  </a:lnTo>
                  <a:lnTo>
                    <a:pt x="28" y="3"/>
                  </a:lnTo>
                  <a:lnTo>
                    <a:pt x="19" y="3"/>
                  </a:lnTo>
                  <a:lnTo>
                    <a:pt x="9" y="43"/>
                  </a:lnTo>
                  <a:lnTo>
                    <a:pt x="0" y="54"/>
                  </a:lnTo>
                  <a:lnTo>
                    <a:pt x="17" y="106"/>
                  </a:lnTo>
                  <a:lnTo>
                    <a:pt x="17" y="103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2182" name=""/>
          <p:cNvSpPr/>
          <p:nvPr/>
        </p:nvSpPr>
        <p:spPr>
          <a:xfrm>
            <a:off x="5452920" y="2900520"/>
            <a:ext cx="138240" cy="180720"/>
          </a:xfrm>
          <a:custGeom>
            <a:avLst/>
            <a:gdLst/>
            <a:ahLst/>
            <a:rect l="l" t="t" r="r" b="b"/>
            <a:pathLst>
              <a:path w="87" h="114">
                <a:moveTo>
                  <a:pt x="79" y="0"/>
                </a:moveTo>
                <a:lnTo>
                  <a:pt x="35" y="27"/>
                </a:lnTo>
                <a:lnTo>
                  <a:pt x="19" y="18"/>
                </a:lnTo>
                <a:lnTo>
                  <a:pt x="15" y="18"/>
                </a:lnTo>
                <a:lnTo>
                  <a:pt x="15" y="27"/>
                </a:lnTo>
                <a:lnTo>
                  <a:pt x="7" y="22"/>
                </a:lnTo>
                <a:lnTo>
                  <a:pt x="2" y="29"/>
                </a:lnTo>
                <a:lnTo>
                  <a:pt x="2" y="41"/>
                </a:lnTo>
                <a:lnTo>
                  <a:pt x="7" y="41"/>
                </a:lnTo>
                <a:lnTo>
                  <a:pt x="0" y="54"/>
                </a:lnTo>
                <a:lnTo>
                  <a:pt x="13" y="51"/>
                </a:lnTo>
                <a:lnTo>
                  <a:pt x="2" y="106"/>
                </a:lnTo>
                <a:lnTo>
                  <a:pt x="2" y="111"/>
                </a:lnTo>
                <a:lnTo>
                  <a:pt x="25" y="114"/>
                </a:lnTo>
                <a:lnTo>
                  <a:pt x="37" y="95"/>
                </a:lnTo>
                <a:lnTo>
                  <a:pt x="54" y="90"/>
                </a:lnTo>
                <a:lnTo>
                  <a:pt x="56" y="79"/>
                </a:lnTo>
                <a:lnTo>
                  <a:pt x="65" y="76"/>
                </a:lnTo>
                <a:lnTo>
                  <a:pt x="44" y="49"/>
                </a:lnTo>
                <a:lnTo>
                  <a:pt x="81" y="38"/>
                </a:lnTo>
                <a:lnTo>
                  <a:pt x="87" y="29"/>
                </a:lnTo>
                <a:lnTo>
                  <a:pt x="79" y="0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2183" name=""/>
          <p:cNvGrpSpPr/>
          <p:nvPr/>
        </p:nvGrpSpPr>
        <p:grpSpPr>
          <a:xfrm>
            <a:off x="5452920" y="2900520"/>
            <a:ext cx="138240" cy="180720"/>
            <a:chOff x="5452920" y="2900520"/>
            <a:chExt cx="138240" cy="180720"/>
          </a:xfrm>
        </p:grpSpPr>
        <p:sp>
          <p:nvSpPr>
            <p:cNvPr id="2184" name=""/>
            <p:cNvSpPr/>
            <p:nvPr/>
          </p:nvSpPr>
          <p:spPr>
            <a:xfrm>
              <a:off x="5452920" y="2900520"/>
              <a:ext cx="138240" cy="180720"/>
            </a:xfrm>
            <a:custGeom>
              <a:avLst/>
              <a:gdLst/>
              <a:ahLst/>
              <a:rect l="l" t="t" r="r" b="b"/>
              <a:pathLst>
                <a:path w="87" h="114">
                  <a:moveTo>
                    <a:pt x="79" y="0"/>
                  </a:moveTo>
                  <a:lnTo>
                    <a:pt x="35" y="27"/>
                  </a:lnTo>
                  <a:lnTo>
                    <a:pt x="19" y="18"/>
                  </a:lnTo>
                  <a:lnTo>
                    <a:pt x="15" y="18"/>
                  </a:lnTo>
                  <a:lnTo>
                    <a:pt x="15" y="27"/>
                  </a:lnTo>
                  <a:lnTo>
                    <a:pt x="7" y="22"/>
                  </a:lnTo>
                  <a:lnTo>
                    <a:pt x="2" y="29"/>
                  </a:lnTo>
                  <a:lnTo>
                    <a:pt x="2" y="41"/>
                  </a:lnTo>
                  <a:lnTo>
                    <a:pt x="7" y="41"/>
                  </a:lnTo>
                  <a:lnTo>
                    <a:pt x="0" y="54"/>
                  </a:lnTo>
                  <a:lnTo>
                    <a:pt x="13" y="51"/>
                  </a:lnTo>
                  <a:lnTo>
                    <a:pt x="2" y="106"/>
                  </a:lnTo>
                  <a:lnTo>
                    <a:pt x="2" y="111"/>
                  </a:lnTo>
                  <a:lnTo>
                    <a:pt x="25" y="114"/>
                  </a:lnTo>
                  <a:lnTo>
                    <a:pt x="37" y="95"/>
                  </a:lnTo>
                  <a:lnTo>
                    <a:pt x="54" y="90"/>
                  </a:lnTo>
                  <a:lnTo>
                    <a:pt x="56" y="79"/>
                  </a:lnTo>
                  <a:lnTo>
                    <a:pt x="65" y="76"/>
                  </a:lnTo>
                  <a:lnTo>
                    <a:pt x="44" y="49"/>
                  </a:lnTo>
                  <a:lnTo>
                    <a:pt x="81" y="38"/>
                  </a:lnTo>
                  <a:lnTo>
                    <a:pt x="87" y="29"/>
                  </a:lnTo>
                  <a:lnTo>
                    <a:pt x="79" y="0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185" name=""/>
            <p:cNvSpPr/>
            <p:nvPr/>
          </p:nvSpPr>
          <p:spPr>
            <a:xfrm>
              <a:off x="5452920" y="2900520"/>
              <a:ext cx="138240" cy="180720"/>
            </a:xfrm>
            <a:custGeom>
              <a:avLst/>
              <a:gdLst/>
              <a:ahLst/>
              <a:rect l="l" t="t" r="r" b="b"/>
              <a:pathLst>
                <a:path w="87" h="114">
                  <a:moveTo>
                    <a:pt x="79" y="0"/>
                  </a:moveTo>
                  <a:lnTo>
                    <a:pt x="35" y="27"/>
                  </a:lnTo>
                  <a:lnTo>
                    <a:pt x="19" y="18"/>
                  </a:lnTo>
                  <a:lnTo>
                    <a:pt x="15" y="18"/>
                  </a:lnTo>
                  <a:lnTo>
                    <a:pt x="15" y="27"/>
                  </a:lnTo>
                  <a:lnTo>
                    <a:pt x="7" y="22"/>
                  </a:lnTo>
                  <a:lnTo>
                    <a:pt x="2" y="29"/>
                  </a:lnTo>
                  <a:lnTo>
                    <a:pt x="2" y="41"/>
                  </a:lnTo>
                  <a:lnTo>
                    <a:pt x="7" y="41"/>
                  </a:lnTo>
                  <a:lnTo>
                    <a:pt x="0" y="54"/>
                  </a:lnTo>
                  <a:lnTo>
                    <a:pt x="13" y="51"/>
                  </a:lnTo>
                  <a:lnTo>
                    <a:pt x="2" y="106"/>
                  </a:lnTo>
                  <a:lnTo>
                    <a:pt x="2" y="111"/>
                  </a:lnTo>
                  <a:lnTo>
                    <a:pt x="25" y="114"/>
                  </a:lnTo>
                  <a:lnTo>
                    <a:pt x="37" y="95"/>
                  </a:lnTo>
                  <a:lnTo>
                    <a:pt x="54" y="90"/>
                  </a:lnTo>
                  <a:lnTo>
                    <a:pt x="56" y="79"/>
                  </a:lnTo>
                  <a:lnTo>
                    <a:pt x="65" y="76"/>
                  </a:lnTo>
                  <a:lnTo>
                    <a:pt x="44" y="49"/>
                  </a:lnTo>
                  <a:lnTo>
                    <a:pt x="81" y="38"/>
                  </a:lnTo>
                  <a:lnTo>
                    <a:pt x="87" y="29"/>
                  </a:lnTo>
                  <a:lnTo>
                    <a:pt x="79" y="0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2186" name=""/>
          <p:cNvSpPr/>
          <p:nvPr/>
        </p:nvSpPr>
        <p:spPr>
          <a:xfrm>
            <a:off x="5835600" y="3041640"/>
            <a:ext cx="55440" cy="65160"/>
          </a:xfrm>
          <a:custGeom>
            <a:avLst/>
            <a:gdLst/>
            <a:ahLst/>
            <a:rect l="l" t="t" r="r" b="b"/>
            <a:pathLst>
              <a:path w="35" h="41">
                <a:moveTo>
                  <a:pt x="35" y="41"/>
                </a:moveTo>
                <a:lnTo>
                  <a:pt x="22" y="41"/>
                </a:lnTo>
                <a:lnTo>
                  <a:pt x="16" y="29"/>
                </a:lnTo>
                <a:lnTo>
                  <a:pt x="0" y="24"/>
                </a:lnTo>
                <a:lnTo>
                  <a:pt x="14" y="0"/>
                </a:lnTo>
                <a:lnTo>
                  <a:pt x="28" y="0"/>
                </a:lnTo>
                <a:lnTo>
                  <a:pt x="33" y="9"/>
                </a:lnTo>
                <a:lnTo>
                  <a:pt x="22" y="19"/>
                </a:lnTo>
                <a:lnTo>
                  <a:pt x="28" y="22"/>
                </a:lnTo>
                <a:lnTo>
                  <a:pt x="35" y="41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18360" bIns="18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2187" name=""/>
          <p:cNvGrpSpPr/>
          <p:nvPr/>
        </p:nvGrpSpPr>
        <p:grpSpPr>
          <a:xfrm>
            <a:off x="5835600" y="3041640"/>
            <a:ext cx="55440" cy="65160"/>
            <a:chOff x="5835600" y="3041640"/>
            <a:chExt cx="55440" cy="65160"/>
          </a:xfrm>
        </p:grpSpPr>
        <p:sp>
          <p:nvSpPr>
            <p:cNvPr id="2188" name=""/>
            <p:cNvSpPr/>
            <p:nvPr/>
          </p:nvSpPr>
          <p:spPr>
            <a:xfrm>
              <a:off x="5835600" y="3041640"/>
              <a:ext cx="55440" cy="65160"/>
            </a:xfrm>
            <a:custGeom>
              <a:avLst/>
              <a:gdLst/>
              <a:ahLst/>
              <a:rect l="l" t="t" r="r" b="b"/>
              <a:pathLst>
                <a:path w="35" h="41">
                  <a:moveTo>
                    <a:pt x="35" y="41"/>
                  </a:moveTo>
                  <a:lnTo>
                    <a:pt x="22" y="41"/>
                  </a:lnTo>
                  <a:lnTo>
                    <a:pt x="16" y="29"/>
                  </a:lnTo>
                  <a:lnTo>
                    <a:pt x="0" y="24"/>
                  </a:lnTo>
                  <a:lnTo>
                    <a:pt x="14" y="0"/>
                  </a:lnTo>
                  <a:lnTo>
                    <a:pt x="28" y="0"/>
                  </a:lnTo>
                  <a:lnTo>
                    <a:pt x="33" y="9"/>
                  </a:lnTo>
                  <a:lnTo>
                    <a:pt x="22" y="19"/>
                  </a:lnTo>
                  <a:lnTo>
                    <a:pt x="28" y="22"/>
                  </a:lnTo>
                  <a:lnTo>
                    <a:pt x="35" y="41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18360" bIns="183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189" name=""/>
            <p:cNvSpPr/>
            <p:nvPr/>
          </p:nvSpPr>
          <p:spPr>
            <a:xfrm>
              <a:off x="5835600" y="3041640"/>
              <a:ext cx="55440" cy="65160"/>
            </a:xfrm>
            <a:custGeom>
              <a:avLst/>
              <a:gdLst/>
              <a:ahLst/>
              <a:rect l="l" t="t" r="r" b="b"/>
              <a:pathLst>
                <a:path w="35" h="41">
                  <a:moveTo>
                    <a:pt x="35" y="41"/>
                  </a:moveTo>
                  <a:lnTo>
                    <a:pt x="22" y="41"/>
                  </a:lnTo>
                  <a:lnTo>
                    <a:pt x="16" y="29"/>
                  </a:lnTo>
                  <a:lnTo>
                    <a:pt x="0" y="24"/>
                  </a:lnTo>
                  <a:lnTo>
                    <a:pt x="14" y="0"/>
                  </a:lnTo>
                  <a:lnTo>
                    <a:pt x="28" y="0"/>
                  </a:lnTo>
                  <a:lnTo>
                    <a:pt x="33" y="9"/>
                  </a:lnTo>
                  <a:lnTo>
                    <a:pt x="22" y="19"/>
                  </a:lnTo>
                  <a:lnTo>
                    <a:pt x="28" y="22"/>
                  </a:lnTo>
                  <a:lnTo>
                    <a:pt x="35" y="41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18360" bIns="183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2190" name=""/>
          <p:cNvSpPr/>
          <p:nvPr/>
        </p:nvSpPr>
        <p:spPr>
          <a:xfrm>
            <a:off x="5460840" y="2835360"/>
            <a:ext cx="55800" cy="73080"/>
          </a:xfrm>
          <a:custGeom>
            <a:avLst/>
            <a:gdLst/>
            <a:ahLst/>
            <a:rect l="l" t="t" r="r" b="b"/>
            <a:pathLst>
              <a:path w="35" h="46">
                <a:moveTo>
                  <a:pt x="11" y="43"/>
                </a:moveTo>
                <a:lnTo>
                  <a:pt x="9" y="46"/>
                </a:lnTo>
                <a:lnTo>
                  <a:pt x="0" y="46"/>
                </a:lnTo>
                <a:lnTo>
                  <a:pt x="21" y="0"/>
                </a:lnTo>
                <a:lnTo>
                  <a:pt x="31" y="0"/>
                </a:lnTo>
                <a:lnTo>
                  <a:pt x="30" y="5"/>
                </a:lnTo>
                <a:lnTo>
                  <a:pt x="35" y="15"/>
                </a:lnTo>
                <a:lnTo>
                  <a:pt x="27" y="22"/>
                </a:lnTo>
                <a:lnTo>
                  <a:pt x="30" y="24"/>
                </a:lnTo>
                <a:lnTo>
                  <a:pt x="21" y="27"/>
                </a:lnTo>
                <a:lnTo>
                  <a:pt x="21" y="34"/>
                </a:lnTo>
                <a:lnTo>
                  <a:pt x="11" y="43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26280" bIns="262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2191" name=""/>
          <p:cNvGrpSpPr/>
          <p:nvPr/>
        </p:nvGrpSpPr>
        <p:grpSpPr>
          <a:xfrm>
            <a:off x="5460840" y="2835360"/>
            <a:ext cx="55800" cy="73080"/>
            <a:chOff x="5460840" y="2835360"/>
            <a:chExt cx="55800" cy="73080"/>
          </a:xfrm>
        </p:grpSpPr>
        <p:sp>
          <p:nvSpPr>
            <p:cNvPr id="2192" name=""/>
            <p:cNvSpPr/>
            <p:nvPr/>
          </p:nvSpPr>
          <p:spPr>
            <a:xfrm>
              <a:off x="5460840" y="2835360"/>
              <a:ext cx="55800" cy="73080"/>
            </a:xfrm>
            <a:custGeom>
              <a:avLst/>
              <a:gdLst/>
              <a:ahLst/>
              <a:rect l="l" t="t" r="r" b="b"/>
              <a:pathLst>
                <a:path w="35" h="46">
                  <a:moveTo>
                    <a:pt x="11" y="43"/>
                  </a:moveTo>
                  <a:lnTo>
                    <a:pt x="9" y="46"/>
                  </a:lnTo>
                  <a:lnTo>
                    <a:pt x="0" y="46"/>
                  </a:lnTo>
                  <a:lnTo>
                    <a:pt x="21" y="0"/>
                  </a:lnTo>
                  <a:lnTo>
                    <a:pt x="31" y="0"/>
                  </a:lnTo>
                  <a:lnTo>
                    <a:pt x="30" y="5"/>
                  </a:lnTo>
                  <a:lnTo>
                    <a:pt x="35" y="15"/>
                  </a:lnTo>
                  <a:lnTo>
                    <a:pt x="27" y="22"/>
                  </a:lnTo>
                  <a:lnTo>
                    <a:pt x="30" y="24"/>
                  </a:lnTo>
                  <a:lnTo>
                    <a:pt x="21" y="27"/>
                  </a:lnTo>
                  <a:lnTo>
                    <a:pt x="21" y="34"/>
                  </a:lnTo>
                  <a:lnTo>
                    <a:pt x="11" y="43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26280" bIns="262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193" name=""/>
            <p:cNvSpPr/>
            <p:nvPr/>
          </p:nvSpPr>
          <p:spPr>
            <a:xfrm>
              <a:off x="5460840" y="2835360"/>
              <a:ext cx="55800" cy="73080"/>
            </a:xfrm>
            <a:custGeom>
              <a:avLst/>
              <a:gdLst/>
              <a:ahLst/>
              <a:rect l="l" t="t" r="r" b="b"/>
              <a:pathLst>
                <a:path w="35" h="46">
                  <a:moveTo>
                    <a:pt x="11" y="43"/>
                  </a:moveTo>
                  <a:lnTo>
                    <a:pt x="9" y="46"/>
                  </a:lnTo>
                  <a:lnTo>
                    <a:pt x="0" y="46"/>
                  </a:lnTo>
                  <a:lnTo>
                    <a:pt x="21" y="0"/>
                  </a:lnTo>
                  <a:lnTo>
                    <a:pt x="31" y="0"/>
                  </a:lnTo>
                  <a:lnTo>
                    <a:pt x="30" y="5"/>
                  </a:lnTo>
                  <a:lnTo>
                    <a:pt x="35" y="15"/>
                  </a:lnTo>
                  <a:lnTo>
                    <a:pt x="27" y="22"/>
                  </a:lnTo>
                  <a:lnTo>
                    <a:pt x="30" y="24"/>
                  </a:lnTo>
                  <a:lnTo>
                    <a:pt x="21" y="27"/>
                  </a:lnTo>
                  <a:lnTo>
                    <a:pt x="21" y="34"/>
                  </a:lnTo>
                  <a:lnTo>
                    <a:pt x="11" y="43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26280" bIns="262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2194" name=""/>
          <p:cNvSpPr/>
          <p:nvPr/>
        </p:nvSpPr>
        <p:spPr>
          <a:xfrm>
            <a:off x="6006960" y="3259080"/>
            <a:ext cx="254160" cy="328680"/>
          </a:xfrm>
          <a:custGeom>
            <a:avLst/>
            <a:gdLst/>
            <a:ahLst/>
            <a:rect l="l" t="t" r="r" b="b"/>
            <a:pathLst>
              <a:path w="160" h="207">
                <a:moveTo>
                  <a:pt x="21" y="207"/>
                </a:moveTo>
                <a:lnTo>
                  <a:pt x="44" y="198"/>
                </a:lnTo>
                <a:lnTo>
                  <a:pt x="61" y="199"/>
                </a:lnTo>
                <a:lnTo>
                  <a:pt x="73" y="178"/>
                </a:lnTo>
                <a:lnTo>
                  <a:pt x="89" y="174"/>
                </a:lnTo>
                <a:lnTo>
                  <a:pt x="98" y="157"/>
                </a:lnTo>
                <a:lnTo>
                  <a:pt x="119" y="149"/>
                </a:lnTo>
                <a:lnTo>
                  <a:pt x="117" y="123"/>
                </a:lnTo>
                <a:lnTo>
                  <a:pt x="122" y="116"/>
                </a:lnTo>
                <a:lnTo>
                  <a:pt x="127" y="109"/>
                </a:lnTo>
                <a:lnTo>
                  <a:pt x="134" y="114"/>
                </a:lnTo>
                <a:lnTo>
                  <a:pt x="156" y="77"/>
                </a:lnTo>
                <a:lnTo>
                  <a:pt x="160" y="63"/>
                </a:lnTo>
                <a:lnTo>
                  <a:pt x="148" y="54"/>
                </a:lnTo>
                <a:lnTo>
                  <a:pt x="138" y="34"/>
                </a:lnTo>
                <a:lnTo>
                  <a:pt x="100" y="17"/>
                </a:lnTo>
                <a:lnTo>
                  <a:pt x="87" y="0"/>
                </a:lnTo>
                <a:lnTo>
                  <a:pt x="77" y="0"/>
                </a:lnTo>
                <a:lnTo>
                  <a:pt x="82" y="19"/>
                </a:lnTo>
                <a:lnTo>
                  <a:pt x="71" y="24"/>
                </a:lnTo>
                <a:lnTo>
                  <a:pt x="67" y="56"/>
                </a:lnTo>
                <a:lnTo>
                  <a:pt x="77" y="75"/>
                </a:lnTo>
                <a:lnTo>
                  <a:pt x="61" y="125"/>
                </a:lnTo>
                <a:lnTo>
                  <a:pt x="0" y="149"/>
                </a:lnTo>
                <a:lnTo>
                  <a:pt x="21" y="207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2195" name=""/>
          <p:cNvGrpSpPr/>
          <p:nvPr/>
        </p:nvGrpSpPr>
        <p:grpSpPr>
          <a:xfrm>
            <a:off x="6006960" y="3259080"/>
            <a:ext cx="254160" cy="328680"/>
            <a:chOff x="6006960" y="3259080"/>
            <a:chExt cx="254160" cy="328680"/>
          </a:xfrm>
        </p:grpSpPr>
        <p:sp>
          <p:nvSpPr>
            <p:cNvPr id="2196" name=""/>
            <p:cNvSpPr/>
            <p:nvPr/>
          </p:nvSpPr>
          <p:spPr>
            <a:xfrm>
              <a:off x="6006960" y="3259080"/>
              <a:ext cx="254160" cy="328680"/>
            </a:xfrm>
            <a:custGeom>
              <a:avLst/>
              <a:gdLst/>
              <a:ahLst/>
              <a:rect l="l" t="t" r="r" b="b"/>
              <a:pathLst>
                <a:path w="160" h="207">
                  <a:moveTo>
                    <a:pt x="21" y="207"/>
                  </a:moveTo>
                  <a:lnTo>
                    <a:pt x="44" y="198"/>
                  </a:lnTo>
                  <a:lnTo>
                    <a:pt x="61" y="199"/>
                  </a:lnTo>
                  <a:lnTo>
                    <a:pt x="73" y="178"/>
                  </a:lnTo>
                  <a:lnTo>
                    <a:pt x="89" y="174"/>
                  </a:lnTo>
                  <a:lnTo>
                    <a:pt x="98" y="157"/>
                  </a:lnTo>
                  <a:lnTo>
                    <a:pt x="119" y="149"/>
                  </a:lnTo>
                  <a:lnTo>
                    <a:pt x="117" y="123"/>
                  </a:lnTo>
                  <a:lnTo>
                    <a:pt x="122" y="116"/>
                  </a:lnTo>
                  <a:lnTo>
                    <a:pt x="127" y="109"/>
                  </a:lnTo>
                  <a:lnTo>
                    <a:pt x="134" y="114"/>
                  </a:lnTo>
                  <a:lnTo>
                    <a:pt x="156" y="77"/>
                  </a:lnTo>
                  <a:lnTo>
                    <a:pt x="160" y="63"/>
                  </a:lnTo>
                  <a:lnTo>
                    <a:pt x="148" y="54"/>
                  </a:lnTo>
                  <a:lnTo>
                    <a:pt x="138" y="34"/>
                  </a:lnTo>
                  <a:lnTo>
                    <a:pt x="100" y="17"/>
                  </a:lnTo>
                  <a:lnTo>
                    <a:pt x="87" y="0"/>
                  </a:lnTo>
                  <a:lnTo>
                    <a:pt x="77" y="0"/>
                  </a:lnTo>
                  <a:lnTo>
                    <a:pt x="82" y="19"/>
                  </a:lnTo>
                  <a:lnTo>
                    <a:pt x="71" y="24"/>
                  </a:lnTo>
                  <a:lnTo>
                    <a:pt x="67" y="56"/>
                  </a:lnTo>
                  <a:lnTo>
                    <a:pt x="77" y="75"/>
                  </a:lnTo>
                  <a:lnTo>
                    <a:pt x="61" y="125"/>
                  </a:lnTo>
                  <a:lnTo>
                    <a:pt x="0" y="149"/>
                  </a:lnTo>
                  <a:lnTo>
                    <a:pt x="21" y="207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197" name=""/>
            <p:cNvSpPr/>
            <p:nvPr/>
          </p:nvSpPr>
          <p:spPr>
            <a:xfrm>
              <a:off x="6006960" y="3259080"/>
              <a:ext cx="254160" cy="328680"/>
            </a:xfrm>
            <a:custGeom>
              <a:avLst/>
              <a:gdLst/>
              <a:ahLst/>
              <a:rect l="l" t="t" r="r" b="b"/>
              <a:pathLst>
                <a:path w="160" h="207">
                  <a:moveTo>
                    <a:pt x="21" y="207"/>
                  </a:moveTo>
                  <a:lnTo>
                    <a:pt x="44" y="198"/>
                  </a:lnTo>
                  <a:lnTo>
                    <a:pt x="61" y="199"/>
                  </a:lnTo>
                  <a:lnTo>
                    <a:pt x="73" y="178"/>
                  </a:lnTo>
                  <a:lnTo>
                    <a:pt x="89" y="174"/>
                  </a:lnTo>
                  <a:lnTo>
                    <a:pt x="98" y="157"/>
                  </a:lnTo>
                  <a:lnTo>
                    <a:pt x="119" y="149"/>
                  </a:lnTo>
                  <a:lnTo>
                    <a:pt x="117" y="123"/>
                  </a:lnTo>
                  <a:lnTo>
                    <a:pt x="122" y="116"/>
                  </a:lnTo>
                  <a:lnTo>
                    <a:pt x="127" y="109"/>
                  </a:lnTo>
                  <a:lnTo>
                    <a:pt x="134" y="114"/>
                  </a:lnTo>
                  <a:lnTo>
                    <a:pt x="156" y="77"/>
                  </a:lnTo>
                  <a:lnTo>
                    <a:pt x="160" y="63"/>
                  </a:lnTo>
                  <a:lnTo>
                    <a:pt x="148" y="54"/>
                  </a:lnTo>
                  <a:lnTo>
                    <a:pt x="138" y="34"/>
                  </a:lnTo>
                  <a:lnTo>
                    <a:pt x="100" y="17"/>
                  </a:lnTo>
                  <a:lnTo>
                    <a:pt x="87" y="0"/>
                  </a:lnTo>
                  <a:lnTo>
                    <a:pt x="77" y="0"/>
                  </a:lnTo>
                  <a:lnTo>
                    <a:pt x="82" y="19"/>
                  </a:lnTo>
                  <a:lnTo>
                    <a:pt x="71" y="24"/>
                  </a:lnTo>
                  <a:lnTo>
                    <a:pt x="67" y="56"/>
                  </a:lnTo>
                  <a:lnTo>
                    <a:pt x="77" y="75"/>
                  </a:lnTo>
                  <a:lnTo>
                    <a:pt x="61" y="125"/>
                  </a:lnTo>
                  <a:lnTo>
                    <a:pt x="0" y="149"/>
                  </a:lnTo>
                  <a:lnTo>
                    <a:pt x="21" y="207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2198" name=""/>
          <p:cNvSpPr/>
          <p:nvPr/>
        </p:nvSpPr>
        <p:spPr>
          <a:xfrm>
            <a:off x="6140520" y="3201840"/>
            <a:ext cx="7920" cy="27000"/>
          </a:xfrm>
          <a:custGeom>
            <a:avLst/>
            <a:gdLst/>
            <a:ahLst/>
            <a:rect l="l" t="t" r="r" b="b"/>
            <a:pathLst>
              <a:path w="5" h="17">
                <a:moveTo>
                  <a:pt x="3" y="17"/>
                </a:moveTo>
                <a:lnTo>
                  <a:pt x="5" y="0"/>
                </a:lnTo>
                <a:lnTo>
                  <a:pt x="0" y="5"/>
                </a:lnTo>
                <a:lnTo>
                  <a:pt x="0" y="14"/>
                </a:lnTo>
                <a:lnTo>
                  <a:pt x="3" y="17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9800" bIns="-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2199" name=""/>
          <p:cNvGrpSpPr/>
          <p:nvPr/>
        </p:nvGrpSpPr>
        <p:grpSpPr>
          <a:xfrm>
            <a:off x="6140520" y="3201840"/>
            <a:ext cx="7920" cy="27000"/>
            <a:chOff x="6140520" y="3201840"/>
            <a:chExt cx="7920" cy="27000"/>
          </a:xfrm>
        </p:grpSpPr>
        <p:sp>
          <p:nvSpPr>
            <p:cNvPr id="2200" name=""/>
            <p:cNvSpPr/>
            <p:nvPr/>
          </p:nvSpPr>
          <p:spPr>
            <a:xfrm>
              <a:off x="6140520" y="3201840"/>
              <a:ext cx="7920" cy="27000"/>
            </a:xfrm>
            <a:custGeom>
              <a:avLst/>
              <a:gdLst/>
              <a:ahLst/>
              <a:rect l="l" t="t" r="r" b="b"/>
              <a:pathLst>
                <a:path w="5" h="17">
                  <a:moveTo>
                    <a:pt x="3" y="17"/>
                  </a:moveTo>
                  <a:lnTo>
                    <a:pt x="5" y="0"/>
                  </a:lnTo>
                  <a:lnTo>
                    <a:pt x="0" y="5"/>
                  </a:lnTo>
                  <a:lnTo>
                    <a:pt x="0" y="14"/>
                  </a:lnTo>
                  <a:lnTo>
                    <a:pt x="3" y="17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19800" bIns="-19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201" name=""/>
            <p:cNvSpPr/>
            <p:nvPr/>
          </p:nvSpPr>
          <p:spPr>
            <a:xfrm>
              <a:off x="6140520" y="3201840"/>
              <a:ext cx="7920" cy="27000"/>
            </a:xfrm>
            <a:custGeom>
              <a:avLst/>
              <a:gdLst/>
              <a:ahLst/>
              <a:rect l="l" t="t" r="r" b="b"/>
              <a:pathLst>
                <a:path w="5" h="17">
                  <a:moveTo>
                    <a:pt x="3" y="17"/>
                  </a:moveTo>
                  <a:lnTo>
                    <a:pt x="5" y="0"/>
                  </a:lnTo>
                  <a:lnTo>
                    <a:pt x="0" y="5"/>
                  </a:lnTo>
                  <a:lnTo>
                    <a:pt x="0" y="14"/>
                  </a:lnTo>
                  <a:lnTo>
                    <a:pt x="3" y="17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19800" bIns="-19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2202" name=""/>
          <p:cNvSpPr/>
          <p:nvPr/>
        </p:nvSpPr>
        <p:spPr>
          <a:xfrm>
            <a:off x="6297480" y="2728800"/>
            <a:ext cx="536760" cy="576360"/>
          </a:xfrm>
          <a:custGeom>
            <a:avLst/>
            <a:gdLst/>
            <a:ahLst/>
            <a:rect l="l" t="t" r="r" b="b"/>
            <a:pathLst>
              <a:path w="338" h="363">
                <a:moveTo>
                  <a:pt x="143" y="363"/>
                </a:moveTo>
                <a:lnTo>
                  <a:pt x="132" y="358"/>
                </a:lnTo>
                <a:lnTo>
                  <a:pt x="126" y="339"/>
                </a:lnTo>
                <a:lnTo>
                  <a:pt x="117" y="334"/>
                </a:lnTo>
                <a:lnTo>
                  <a:pt x="112" y="322"/>
                </a:lnTo>
                <a:lnTo>
                  <a:pt x="80" y="322"/>
                </a:lnTo>
                <a:lnTo>
                  <a:pt x="77" y="322"/>
                </a:lnTo>
                <a:lnTo>
                  <a:pt x="75" y="327"/>
                </a:lnTo>
                <a:lnTo>
                  <a:pt x="64" y="322"/>
                </a:lnTo>
                <a:lnTo>
                  <a:pt x="23" y="327"/>
                </a:lnTo>
                <a:lnTo>
                  <a:pt x="16" y="328"/>
                </a:lnTo>
                <a:lnTo>
                  <a:pt x="12" y="327"/>
                </a:lnTo>
                <a:lnTo>
                  <a:pt x="19" y="303"/>
                </a:lnTo>
                <a:lnTo>
                  <a:pt x="26" y="293"/>
                </a:lnTo>
                <a:lnTo>
                  <a:pt x="42" y="286"/>
                </a:lnTo>
                <a:lnTo>
                  <a:pt x="47" y="274"/>
                </a:lnTo>
                <a:lnTo>
                  <a:pt x="37" y="268"/>
                </a:lnTo>
                <a:lnTo>
                  <a:pt x="37" y="247"/>
                </a:lnTo>
                <a:lnTo>
                  <a:pt x="12" y="233"/>
                </a:lnTo>
                <a:lnTo>
                  <a:pt x="0" y="202"/>
                </a:lnTo>
                <a:lnTo>
                  <a:pt x="29" y="213"/>
                </a:lnTo>
                <a:lnTo>
                  <a:pt x="49" y="208"/>
                </a:lnTo>
                <a:lnTo>
                  <a:pt x="64" y="213"/>
                </a:lnTo>
                <a:lnTo>
                  <a:pt x="70" y="208"/>
                </a:lnTo>
                <a:lnTo>
                  <a:pt x="84" y="208"/>
                </a:lnTo>
                <a:lnTo>
                  <a:pt x="108" y="202"/>
                </a:lnTo>
                <a:lnTo>
                  <a:pt x="110" y="199"/>
                </a:lnTo>
                <a:lnTo>
                  <a:pt x="112" y="173"/>
                </a:lnTo>
                <a:lnTo>
                  <a:pt x="120" y="164"/>
                </a:lnTo>
                <a:lnTo>
                  <a:pt x="138" y="161"/>
                </a:lnTo>
                <a:lnTo>
                  <a:pt x="136" y="158"/>
                </a:lnTo>
                <a:lnTo>
                  <a:pt x="146" y="148"/>
                </a:lnTo>
                <a:lnTo>
                  <a:pt x="155" y="148"/>
                </a:lnTo>
                <a:lnTo>
                  <a:pt x="161" y="156"/>
                </a:lnTo>
                <a:lnTo>
                  <a:pt x="169" y="146"/>
                </a:lnTo>
                <a:lnTo>
                  <a:pt x="167" y="134"/>
                </a:lnTo>
                <a:lnTo>
                  <a:pt x="173" y="112"/>
                </a:lnTo>
                <a:lnTo>
                  <a:pt x="192" y="105"/>
                </a:lnTo>
                <a:lnTo>
                  <a:pt x="183" y="86"/>
                </a:lnTo>
                <a:lnTo>
                  <a:pt x="204" y="86"/>
                </a:lnTo>
                <a:lnTo>
                  <a:pt x="209" y="77"/>
                </a:lnTo>
                <a:lnTo>
                  <a:pt x="204" y="74"/>
                </a:lnTo>
                <a:lnTo>
                  <a:pt x="216" y="55"/>
                </a:lnTo>
                <a:lnTo>
                  <a:pt x="218" y="45"/>
                </a:lnTo>
                <a:lnTo>
                  <a:pt x="209" y="28"/>
                </a:lnTo>
                <a:lnTo>
                  <a:pt x="211" y="26"/>
                </a:lnTo>
                <a:lnTo>
                  <a:pt x="237" y="4"/>
                </a:lnTo>
                <a:lnTo>
                  <a:pt x="260" y="4"/>
                </a:lnTo>
                <a:lnTo>
                  <a:pt x="279" y="0"/>
                </a:lnTo>
                <a:lnTo>
                  <a:pt x="293" y="3"/>
                </a:lnTo>
                <a:lnTo>
                  <a:pt x="295" y="9"/>
                </a:lnTo>
                <a:lnTo>
                  <a:pt x="302" y="9"/>
                </a:lnTo>
                <a:lnTo>
                  <a:pt x="305" y="17"/>
                </a:lnTo>
                <a:lnTo>
                  <a:pt x="305" y="28"/>
                </a:lnTo>
                <a:lnTo>
                  <a:pt x="309" y="33"/>
                </a:lnTo>
                <a:lnTo>
                  <a:pt x="318" y="33"/>
                </a:lnTo>
                <a:lnTo>
                  <a:pt x="322" y="38"/>
                </a:lnTo>
                <a:lnTo>
                  <a:pt x="338" y="45"/>
                </a:lnTo>
                <a:lnTo>
                  <a:pt x="326" y="58"/>
                </a:lnTo>
                <a:lnTo>
                  <a:pt x="322" y="66"/>
                </a:lnTo>
                <a:lnTo>
                  <a:pt x="314" y="64"/>
                </a:lnTo>
                <a:lnTo>
                  <a:pt x="297" y="72"/>
                </a:lnTo>
                <a:lnTo>
                  <a:pt x="270" y="63"/>
                </a:lnTo>
                <a:lnTo>
                  <a:pt x="264" y="64"/>
                </a:lnTo>
                <a:lnTo>
                  <a:pt x="260" y="77"/>
                </a:lnTo>
                <a:lnTo>
                  <a:pt x="264" y="79"/>
                </a:lnTo>
                <a:lnTo>
                  <a:pt x="262" y="84"/>
                </a:lnTo>
                <a:lnTo>
                  <a:pt x="270" y="88"/>
                </a:lnTo>
                <a:lnTo>
                  <a:pt x="264" y="93"/>
                </a:lnTo>
                <a:lnTo>
                  <a:pt x="270" y="101"/>
                </a:lnTo>
                <a:lnTo>
                  <a:pt x="264" y="110"/>
                </a:lnTo>
                <a:lnTo>
                  <a:pt x="270" y="120"/>
                </a:lnTo>
                <a:lnTo>
                  <a:pt x="279" y="123"/>
                </a:lnTo>
                <a:lnTo>
                  <a:pt x="281" y="129"/>
                </a:lnTo>
                <a:lnTo>
                  <a:pt x="291" y="132"/>
                </a:lnTo>
                <a:lnTo>
                  <a:pt x="293" y="139"/>
                </a:lnTo>
                <a:lnTo>
                  <a:pt x="279" y="146"/>
                </a:lnTo>
                <a:lnTo>
                  <a:pt x="277" y="153"/>
                </a:lnTo>
                <a:lnTo>
                  <a:pt x="281" y="161"/>
                </a:lnTo>
                <a:lnTo>
                  <a:pt x="277" y="165"/>
                </a:lnTo>
                <a:lnTo>
                  <a:pt x="283" y="170"/>
                </a:lnTo>
                <a:lnTo>
                  <a:pt x="270" y="175"/>
                </a:lnTo>
                <a:lnTo>
                  <a:pt x="262" y="189"/>
                </a:lnTo>
                <a:lnTo>
                  <a:pt x="260" y="197"/>
                </a:lnTo>
                <a:lnTo>
                  <a:pt x="253" y="202"/>
                </a:lnTo>
                <a:lnTo>
                  <a:pt x="241" y="226"/>
                </a:lnTo>
                <a:lnTo>
                  <a:pt x="232" y="233"/>
                </a:lnTo>
                <a:lnTo>
                  <a:pt x="221" y="254"/>
                </a:lnTo>
                <a:lnTo>
                  <a:pt x="202" y="259"/>
                </a:lnTo>
                <a:lnTo>
                  <a:pt x="194" y="249"/>
                </a:lnTo>
                <a:lnTo>
                  <a:pt x="176" y="276"/>
                </a:lnTo>
                <a:lnTo>
                  <a:pt x="173" y="288"/>
                </a:lnTo>
                <a:lnTo>
                  <a:pt x="188" y="293"/>
                </a:lnTo>
                <a:lnTo>
                  <a:pt x="185" y="308"/>
                </a:lnTo>
                <a:lnTo>
                  <a:pt x="196" y="314"/>
                </a:lnTo>
                <a:lnTo>
                  <a:pt x="206" y="346"/>
                </a:lnTo>
                <a:lnTo>
                  <a:pt x="199" y="350"/>
                </a:lnTo>
                <a:lnTo>
                  <a:pt x="194" y="346"/>
                </a:lnTo>
                <a:lnTo>
                  <a:pt x="183" y="353"/>
                </a:lnTo>
                <a:lnTo>
                  <a:pt x="161" y="346"/>
                </a:lnTo>
                <a:lnTo>
                  <a:pt x="159" y="358"/>
                </a:lnTo>
                <a:lnTo>
                  <a:pt x="148" y="358"/>
                </a:lnTo>
                <a:lnTo>
                  <a:pt x="143" y="363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2203" name=""/>
          <p:cNvGrpSpPr/>
          <p:nvPr/>
        </p:nvGrpSpPr>
        <p:grpSpPr>
          <a:xfrm>
            <a:off x="6297480" y="2728800"/>
            <a:ext cx="536760" cy="576360"/>
            <a:chOff x="6297480" y="2728800"/>
            <a:chExt cx="536760" cy="576360"/>
          </a:xfrm>
        </p:grpSpPr>
        <p:sp>
          <p:nvSpPr>
            <p:cNvPr id="2204" name=""/>
            <p:cNvSpPr/>
            <p:nvPr/>
          </p:nvSpPr>
          <p:spPr>
            <a:xfrm>
              <a:off x="6297480" y="2728800"/>
              <a:ext cx="536760" cy="576360"/>
            </a:xfrm>
            <a:custGeom>
              <a:avLst/>
              <a:gdLst/>
              <a:ahLst/>
              <a:rect l="l" t="t" r="r" b="b"/>
              <a:pathLst>
                <a:path w="338" h="363">
                  <a:moveTo>
                    <a:pt x="143" y="363"/>
                  </a:moveTo>
                  <a:lnTo>
                    <a:pt x="132" y="358"/>
                  </a:lnTo>
                  <a:lnTo>
                    <a:pt x="126" y="339"/>
                  </a:lnTo>
                  <a:lnTo>
                    <a:pt x="117" y="334"/>
                  </a:lnTo>
                  <a:lnTo>
                    <a:pt x="112" y="322"/>
                  </a:lnTo>
                  <a:lnTo>
                    <a:pt x="80" y="322"/>
                  </a:lnTo>
                  <a:lnTo>
                    <a:pt x="77" y="322"/>
                  </a:lnTo>
                  <a:lnTo>
                    <a:pt x="75" y="327"/>
                  </a:lnTo>
                  <a:lnTo>
                    <a:pt x="64" y="322"/>
                  </a:lnTo>
                  <a:lnTo>
                    <a:pt x="23" y="327"/>
                  </a:lnTo>
                  <a:lnTo>
                    <a:pt x="16" y="328"/>
                  </a:lnTo>
                  <a:lnTo>
                    <a:pt x="12" y="327"/>
                  </a:lnTo>
                  <a:lnTo>
                    <a:pt x="19" y="303"/>
                  </a:lnTo>
                  <a:lnTo>
                    <a:pt x="26" y="293"/>
                  </a:lnTo>
                  <a:lnTo>
                    <a:pt x="42" y="286"/>
                  </a:lnTo>
                  <a:lnTo>
                    <a:pt x="47" y="274"/>
                  </a:lnTo>
                  <a:lnTo>
                    <a:pt x="37" y="268"/>
                  </a:lnTo>
                  <a:lnTo>
                    <a:pt x="37" y="247"/>
                  </a:lnTo>
                  <a:lnTo>
                    <a:pt x="12" y="233"/>
                  </a:lnTo>
                  <a:lnTo>
                    <a:pt x="0" y="202"/>
                  </a:lnTo>
                  <a:lnTo>
                    <a:pt x="29" y="213"/>
                  </a:lnTo>
                  <a:lnTo>
                    <a:pt x="49" y="208"/>
                  </a:lnTo>
                  <a:lnTo>
                    <a:pt x="64" y="213"/>
                  </a:lnTo>
                  <a:lnTo>
                    <a:pt x="70" y="208"/>
                  </a:lnTo>
                  <a:lnTo>
                    <a:pt x="84" y="208"/>
                  </a:lnTo>
                  <a:lnTo>
                    <a:pt x="108" y="202"/>
                  </a:lnTo>
                  <a:lnTo>
                    <a:pt x="110" y="199"/>
                  </a:lnTo>
                  <a:lnTo>
                    <a:pt x="112" y="173"/>
                  </a:lnTo>
                  <a:lnTo>
                    <a:pt x="120" y="164"/>
                  </a:lnTo>
                  <a:lnTo>
                    <a:pt x="138" y="161"/>
                  </a:lnTo>
                  <a:lnTo>
                    <a:pt x="136" y="158"/>
                  </a:lnTo>
                  <a:lnTo>
                    <a:pt x="146" y="148"/>
                  </a:lnTo>
                  <a:lnTo>
                    <a:pt x="155" y="148"/>
                  </a:lnTo>
                  <a:lnTo>
                    <a:pt x="161" y="156"/>
                  </a:lnTo>
                  <a:lnTo>
                    <a:pt x="169" y="146"/>
                  </a:lnTo>
                  <a:lnTo>
                    <a:pt x="167" y="134"/>
                  </a:lnTo>
                  <a:lnTo>
                    <a:pt x="173" y="112"/>
                  </a:lnTo>
                  <a:lnTo>
                    <a:pt x="192" y="105"/>
                  </a:lnTo>
                  <a:lnTo>
                    <a:pt x="183" y="86"/>
                  </a:lnTo>
                  <a:lnTo>
                    <a:pt x="204" y="86"/>
                  </a:lnTo>
                  <a:lnTo>
                    <a:pt x="209" y="77"/>
                  </a:lnTo>
                  <a:lnTo>
                    <a:pt x="204" y="74"/>
                  </a:lnTo>
                  <a:lnTo>
                    <a:pt x="216" y="55"/>
                  </a:lnTo>
                  <a:lnTo>
                    <a:pt x="218" y="45"/>
                  </a:lnTo>
                  <a:lnTo>
                    <a:pt x="209" y="28"/>
                  </a:lnTo>
                  <a:lnTo>
                    <a:pt x="211" y="26"/>
                  </a:lnTo>
                  <a:lnTo>
                    <a:pt x="237" y="4"/>
                  </a:lnTo>
                  <a:lnTo>
                    <a:pt x="260" y="4"/>
                  </a:lnTo>
                  <a:lnTo>
                    <a:pt x="279" y="0"/>
                  </a:lnTo>
                  <a:lnTo>
                    <a:pt x="293" y="3"/>
                  </a:lnTo>
                  <a:lnTo>
                    <a:pt x="295" y="9"/>
                  </a:lnTo>
                  <a:lnTo>
                    <a:pt x="302" y="9"/>
                  </a:lnTo>
                  <a:lnTo>
                    <a:pt x="305" y="17"/>
                  </a:lnTo>
                  <a:lnTo>
                    <a:pt x="305" y="28"/>
                  </a:lnTo>
                  <a:lnTo>
                    <a:pt x="309" y="33"/>
                  </a:lnTo>
                  <a:lnTo>
                    <a:pt x="318" y="33"/>
                  </a:lnTo>
                  <a:lnTo>
                    <a:pt x="322" y="38"/>
                  </a:lnTo>
                  <a:lnTo>
                    <a:pt x="338" y="45"/>
                  </a:lnTo>
                  <a:lnTo>
                    <a:pt x="326" y="58"/>
                  </a:lnTo>
                  <a:lnTo>
                    <a:pt x="322" y="66"/>
                  </a:lnTo>
                  <a:lnTo>
                    <a:pt x="314" y="64"/>
                  </a:lnTo>
                  <a:lnTo>
                    <a:pt x="297" y="72"/>
                  </a:lnTo>
                  <a:lnTo>
                    <a:pt x="270" y="63"/>
                  </a:lnTo>
                  <a:lnTo>
                    <a:pt x="264" y="64"/>
                  </a:lnTo>
                  <a:lnTo>
                    <a:pt x="260" y="77"/>
                  </a:lnTo>
                  <a:lnTo>
                    <a:pt x="264" y="79"/>
                  </a:lnTo>
                  <a:lnTo>
                    <a:pt x="262" y="84"/>
                  </a:lnTo>
                  <a:lnTo>
                    <a:pt x="270" y="88"/>
                  </a:lnTo>
                  <a:lnTo>
                    <a:pt x="264" y="93"/>
                  </a:lnTo>
                  <a:lnTo>
                    <a:pt x="270" y="101"/>
                  </a:lnTo>
                  <a:lnTo>
                    <a:pt x="264" y="110"/>
                  </a:lnTo>
                  <a:lnTo>
                    <a:pt x="270" y="120"/>
                  </a:lnTo>
                  <a:lnTo>
                    <a:pt x="279" y="123"/>
                  </a:lnTo>
                  <a:lnTo>
                    <a:pt x="281" y="129"/>
                  </a:lnTo>
                  <a:lnTo>
                    <a:pt x="291" y="132"/>
                  </a:lnTo>
                  <a:lnTo>
                    <a:pt x="293" y="139"/>
                  </a:lnTo>
                  <a:lnTo>
                    <a:pt x="279" y="146"/>
                  </a:lnTo>
                  <a:lnTo>
                    <a:pt x="277" y="153"/>
                  </a:lnTo>
                  <a:lnTo>
                    <a:pt x="281" y="161"/>
                  </a:lnTo>
                  <a:lnTo>
                    <a:pt x="277" y="165"/>
                  </a:lnTo>
                  <a:lnTo>
                    <a:pt x="283" y="170"/>
                  </a:lnTo>
                  <a:lnTo>
                    <a:pt x="270" y="175"/>
                  </a:lnTo>
                  <a:lnTo>
                    <a:pt x="262" y="189"/>
                  </a:lnTo>
                  <a:lnTo>
                    <a:pt x="260" y="197"/>
                  </a:lnTo>
                  <a:lnTo>
                    <a:pt x="253" y="202"/>
                  </a:lnTo>
                  <a:lnTo>
                    <a:pt x="241" y="226"/>
                  </a:lnTo>
                  <a:lnTo>
                    <a:pt x="232" y="233"/>
                  </a:lnTo>
                  <a:lnTo>
                    <a:pt x="221" y="254"/>
                  </a:lnTo>
                  <a:lnTo>
                    <a:pt x="202" y="259"/>
                  </a:lnTo>
                  <a:lnTo>
                    <a:pt x="194" y="249"/>
                  </a:lnTo>
                  <a:lnTo>
                    <a:pt x="176" y="276"/>
                  </a:lnTo>
                  <a:lnTo>
                    <a:pt x="173" y="288"/>
                  </a:lnTo>
                  <a:lnTo>
                    <a:pt x="188" y="293"/>
                  </a:lnTo>
                  <a:lnTo>
                    <a:pt x="185" y="308"/>
                  </a:lnTo>
                  <a:lnTo>
                    <a:pt x="196" y="314"/>
                  </a:lnTo>
                  <a:lnTo>
                    <a:pt x="206" y="346"/>
                  </a:lnTo>
                  <a:lnTo>
                    <a:pt x="199" y="350"/>
                  </a:lnTo>
                  <a:lnTo>
                    <a:pt x="194" y="346"/>
                  </a:lnTo>
                  <a:lnTo>
                    <a:pt x="183" y="353"/>
                  </a:lnTo>
                  <a:lnTo>
                    <a:pt x="161" y="346"/>
                  </a:lnTo>
                  <a:lnTo>
                    <a:pt x="159" y="358"/>
                  </a:lnTo>
                  <a:lnTo>
                    <a:pt x="148" y="358"/>
                  </a:lnTo>
                  <a:lnTo>
                    <a:pt x="143" y="363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205" name=""/>
            <p:cNvSpPr/>
            <p:nvPr/>
          </p:nvSpPr>
          <p:spPr>
            <a:xfrm>
              <a:off x="6297480" y="2728800"/>
              <a:ext cx="536760" cy="576360"/>
            </a:xfrm>
            <a:custGeom>
              <a:avLst/>
              <a:gdLst/>
              <a:ahLst/>
              <a:rect l="l" t="t" r="r" b="b"/>
              <a:pathLst>
                <a:path w="338" h="363">
                  <a:moveTo>
                    <a:pt x="143" y="363"/>
                  </a:moveTo>
                  <a:lnTo>
                    <a:pt x="132" y="358"/>
                  </a:lnTo>
                  <a:lnTo>
                    <a:pt x="126" y="339"/>
                  </a:lnTo>
                  <a:lnTo>
                    <a:pt x="117" y="334"/>
                  </a:lnTo>
                  <a:lnTo>
                    <a:pt x="112" y="322"/>
                  </a:lnTo>
                  <a:lnTo>
                    <a:pt x="80" y="322"/>
                  </a:lnTo>
                  <a:lnTo>
                    <a:pt x="77" y="322"/>
                  </a:lnTo>
                  <a:lnTo>
                    <a:pt x="75" y="327"/>
                  </a:lnTo>
                  <a:lnTo>
                    <a:pt x="64" y="322"/>
                  </a:lnTo>
                  <a:lnTo>
                    <a:pt x="23" y="327"/>
                  </a:lnTo>
                  <a:lnTo>
                    <a:pt x="16" y="328"/>
                  </a:lnTo>
                  <a:lnTo>
                    <a:pt x="12" y="327"/>
                  </a:lnTo>
                  <a:lnTo>
                    <a:pt x="19" y="303"/>
                  </a:lnTo>
                  <a:lnTo>
                    <a:pt x="26" y="293"/>
                  </a:lnTo>
                  <a:lnTo>
                    <a:pt x="42" y="286"/>
                  </a:lnTo>
                  <a:lnTo>
                    <a:pt x="47" y="274"/>
                  </a:lnTo>
                  <a:lnTo>
                    <a:pt x="37" y="268"/>
                  </a:lnTo>
                  <a:lnTo>
                    <a:pt x="37" y="247"/>
                  </a:lnTo>
                  <a:lnTo>
                    <a:pt x="12" y="233"/>
                  </a:lnTo>
                  <a:lnTo>
                    <a:pt x="0" y="202"/>
                  </a:lnTo>
                  <a:lnTo>
                    <a:pt x="29" y="213"/>
                  </a:lnTo>
                  <a:lnTo>
                    <a:pt x="49" y="208"/>
                  </a:lnTo>
                  <a:lnTo>
                    <a:pt x="64" y="213"/>
                  </a:lnTo>
                  <a:lnTo>
                    <a:pt x="70" y="208"/>
                  </a:lnTo>
                  <a:lnTo>
                    <a:pt x="84" y="208"/>
                  </a:lnTo>
                  <a:lnTo>
                    <a:pt x="108" y="202"/>
                  </a:lnTo>
                  <a:lnTo>
                    <a:pt x="110" y="199"/>
                  </a:lnTo>
                  <a:lnTo>
                    <a:pt x="112" y="173"/>
                  </a:lnTo>
                  <a:lnTo>
                    <a:pt x="120" y="164"/>
                  </a:lnTo>
                  <a:lnTo>
                    <a:pt x="138" y="161"/>
                  </a:lnTo>
                  <a:lnTo>
                    <a:pt x="136" y="158"/>
                  </a:lnTo>
                  <a:lnTo>
                    <a:pt x="146" y="148"/>
                  </a:lnTo>
                  <a:lnTo>
                    <a:pt x="155" y="148"/>
                  </a:lnTo>
                  <a:lnTo>
                    <a:pt x="161" y="156"/>
                  </a:lnTo>
                  <a:lnTo>
                    <a:pt x="169" y="146"/>
                  </a:lnTo>
                  <a:lnTo>
                    <a:pt x="167" y="134"/>
                  </a:lnTo>
                  <a:lnTo>
                    <a:pt x="173" y="112"/>
                  </a:lnTo>
                  <a:lnTo>
                    <a:pt x="192" y="105"/>
                  </a:lnTo>
                  <a:lnTo>
                    <a:pt x="183" y="86"/>
                  </a:lnTo>
                  <a:lnTo>
                    <a:pt x="204" y="86"/>
                  </a:lnTo>
                  <a:lnTo>
                    <a:pt x="209" y="77"/>
                  </a:lnTo>
                  <a:lnTo>
                    <a:pt x="204" y="74"/>
                  </a:lnTo>
                  <a:lnTo>
                    <a:pt x="216" y="55"/>
                  </a:lnTo>
                  <a:lnTo>
                    <a:pt x="218" y="45"/>
                  </a:lnTo>
                  <a:lnTo>
                    <a:pt x="209" y="28"/>
                  </a:lnTo>
                  <a:lnTo>
                    <a:pt x="211" y="26"/>
                  </a:lnTo>
                  <a:lnTo>
                    <a:pt x="237" y="4"/>
                  </a:lnTo>
                  <a:lnTo>
                    <a:pt x="260" y="4"/>
                  </a:lnTo>
                  <a:lnTo>
                    <a:pt x="279" y="0"/>
                  </a:lnTo>
                  <a:lnTo>
                    <a:pt x="293" y="3"/>
                  </a:lnTo>
                  <a:lnTo>
                    <a:pt x="295" y="9"/>
                  </a:lnTo>
                  <a:lnTo>
                    <a:pt x="302" y="9"/>
                  </a:lnTo>
                  <a:lnTo>
                    <a:pt x="305" y="17"/>
                  </a:lnTo>
                  <a:lnTo>
                    <a:pt x="305" y="28"/>
                  </a:lnTo>
                  <a:lnTo>
                    <a:pt x="309" y="33"/>
                  </a:lnTo>
                  <a:lnTo>
                    <a:pt x="318" y="33"/>
                  </a:lnTo>
                  <a:lnTo>
                    <a:pt x="322" y="38"/>
                  </a:lnTo>
                  <a:lnTo>
                    <a:pt x="338" y="45"/>
                  </a:lnTo>
                  <a:lnTo>
                    <a:pt x="326" y="58"/>
                  </a:lnTo>
                  <a:lnTo>
                    <a:pt x="322" y="66"/>
                  </a:lnTo>
                  <a:lnTo>
                    <a:pt x="314" y="64"/>
                  </a:lnTo>
                  <a:lnTo>
                    <a:pt x="297" y="72"/>
                  </a:lnTo>
                  <a:lnTo>
                    <a:pt x="270" y="63"/>
                  </a:lnTo>
                  <a:lnTo>
                    <a:pt x="264" y="64"/>
                  </a:lnTo>
                  <a:lnTo>
                    <a:pt x="260" y="77"/>
                  </a:lnTo>
                  <a:lnTo>
                    <a:pt x="264" y="79"/>
                  </a:lnTo>
                  <a:lnTo>
                    <a:pt x="262" y="84"/>
                  </a:lnTo>
                  <a:lnTo>
                    <a:pt x="270" y="88"/>
                  </a:lnTo>
                  <a:lnTo>
                    <a:pt x="264" y="93"/>
                  </a:lnTo>
                  <a:lnTo>
                    <a:pt x="270" y="101"/>
                  </a:lnTo>
                  <a:lnTo>
                    <a:pt x="264" y="110"/>
                  </a:lnTo>
                  <a:lnTo>
                    <a:pt x="270" y="120"/>
                  </a:lnTo>
                  <a:lnTo>
                    <a:pt x="279" y="123"/>
                  </a:lnTo>
                  <a:lnTo>
                    <a:pt x="281" y="129"/>
                  </a:lnTo>
                  <a:lnTo>
                    <a:pt x="291" y="132"/>
                  </a:lnTo>
                  <a:lnTo>
                    <a:pt x="293" y="139"/>
                  </a:lnTo>
                  <a:lnTo>
                    <a:pt x="279" y="146"/>
                  </a:lnTo>
                  <a:lnTo>
                    <a:pt x="277" y="153"/>
                  </a:lnTo>
                  <a:lnTo>
                    <a:pt x="281" y="161"/>
                  </a:lnTo>
                  <a:lnTo>
                    <a:pt x="277" y="165"/>
                  </a:lnTo>
                  <a:lnTo>
                    <a:pt x="283" y="170"/>
                  </a:lnTo>
                  <a:lnTo>
                    <a:pt x="270" y="175"/>
                  </a:lnTo>
                  <a:lnTo>
                    <a:pt x="262" y="189"/>
                  </a:lnTo>
                  <a:lnTo>
                    <a:pt x="260" y="197"/>
                  </a:lnTo>
                  <a:lnTo>
                    <a:pt x="253" y="202"/>
                  </a:lnTo>
                  <a:lnTo>
                    <a:pt x="241" y="226"/>
                  </a:lnTo>
                  <a:lnTo>
                    <a:pt x="232" y="233"/>
                  </a:lnTo>
                  <a:lnTo>
                    <a:pt x="221" y="254"/>
                  </a:lnTo>
                  <a:lnTo>
                    <a:pt x="202" y="259"/>
                  </a:lnTo>
                  <a:lnTo>
                    <a:pt x="194" y="249"/>
                  </a:lnTo>
                  <a:lnTo>
                    <a:pt x="176" y="276"/>
                  </a:lnTo>
                  <a:lnTo>
                    <a:pt x="173" y="288"/>
                  </a:lnTo>
                  <a:lnTo>
                    <a:pt x="188" y="293"/>
                  </a:lnTo>
                  <a:lnTo>
                    <a:pt x="185" y="308"/>
                  </a:lnTo>
                  <a:lnTo>
                    <a:pt x="196" y="314"/>
                  </a:lnTo>
                  <a:lnTo>
                    <a:pt x="206" y="346"/>
                  </a:lnTo>
                  <a:lnTo>
                    <a:pt x="199" y="350"/>
                  </a:lnTo>
                  <a:lnTo>
                    <a:pt x="194" y="346"/>
                  </a:lnTo>
                  <a:lnTo>
                    <a:pt x="183" y="353"/>
                  </a:lnTo>
                  <a:lnTo>
                    <a:pt x="161" y="346"/>
                  </a:lnTo>
                  <a:lnTo>
                    <a:pt x="159" y="358"/>
                  </a:lnTo>
                  <a:lnTo>
                    <a:pt x="148" y="358"/>
                  </a:lnTo>
                  <a:lnTo>
                    <a:pt x="143" y="363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2206" name=""/>
          <p:cNvSpPr/>
          <p:nvPr/>
        </p:nvSpPr>
        <p:spPr>
          <a:xfrm>
            <a:off x="5969160" y="3206880"/>
            <a:ext cx="27000" cy="64800"/>
          </a:xfrm>
          <a:custGeom>
            <a:avLst/>
            <a:gdLst/>
            <a:ahLst/>
            <a:rect l="l" t="t" r="r" b="b"/>
            <a:pathLst>
              <a:path w="17" h="41">
                <a:moveTo>
                  <a:pt x="12" y="38"/>
                </a:moveTo>
                <a:lnTo>
                  <a:pt x="17" y="8"/>
                </a:lnTo>
                <a:lnTo>
                  <a:pt x="8" y="0"/>
                </a:lnTo>
                <a:lnTo>
                  <a:pt x="0" y="17"/>
                </a:lnTo>
                <a:lnTo>
                  <a:pt x="0" y="36"/>
                </a:lnTo>
                <a:lnTo>
                  <a:pt x="6" y="41"/>
                </a:lnTo>
                <a:lnTo>
                  <a:pt x="12" y="38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18000" bIns="18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2207" name=""/>
          <p:cNvGrpSpPr/>
          <p:nvPr/>
        </p:nvGrpSpPr>
        <p:grpSpPr>
          <a:xfrm>
            <a:off x="5969160" y="3206880"/>
            <a:ext cx="27000" cy="64800"/>
            <a:chOff x="5969160" y="3206880"/>
            <a:chExt cx="27000" cy="64800"/>
          </a:xfrm>
        </p:grpSpPr>
        <p:sp>
          <p:nvSpPr>
            <p:cNvPr id="2208" name=""/>
            <p:cNvSpPr/>
            <p:nvPr/>
          </p:nvSpPr>
          <p:spPr>
            <a:xfrm>
              <a:off x="5969160" y="3206880"/>
              <a:ext cx="27000" cy="64800"/>
            </a:xfrm>
            <a:custGeom>
              <a:avLst/>
              <a:gdLst/>
              <a:ahLst/>
              <a:rect l="l" t="t" r="r" b="b"/>
              <a:pathLst>
                <a:path w="17" h="41">
                  <a:moveTo>
                    <a:pt x="12" y="38"/>
                  </a:moveTo>
                  <a:lnTo>
                    <a:pt x="17" y="8"/>
                  </a:lnTo>
                  <a:lnTo>
                    <a:pt x="8" y="0"/>
                  </a:lnTo>
                  <a:lnTo>
                    <a:pt x="0" y="17"/>
                  </a:lnTo>
                  <a:lnTo>
                    <a:pt x="0" y="36"/>
                  </a:lnTo>
                  <a:lnTo>
                    <a:pt x="6" y="41"/>
                  </a:lnTo>
                  <a:lnTo>
                    <a:pt x="12" y="38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18000" bIns="180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209" name=""/>
            <p:cNvSpPr/>
            <p:nvPr/>
          </p:nvSpPr>
          <p:spPr>
            <a:xfrm>
              <a:off x="5969160" y="3206880"/>
              <a:ext cx="27000" cy="64800"/>
            </a:xfrm>
            <a:custGeom>
              <a:avLst/>
              <a:gdLst/>
              <a:ahLst/>
              <a:rect l="l" t="t" r="r" b="b"/>
              <a:pathLst>
                <a:path w="17" h="41">
                  <a:moveTo>
                    <a:pt x="12" y="38"/>
                  </a:moveTo>
                  <a:lnTo>
                    <a:pt x="17" y="8"/>
                  </a:lnTo>
                  <a:lnTo>
                    <a:pt x="8" y="0"/>
                  </a:lnTo>
                  <a:lnTo>
                    <a:pt x="0" y="17"/>
                  </a:lnTo>
                  <a:lnTo>
                    <a:pt x="0" y="36"/>
                  </a:lnTo>
                  <a:lnTo>
                    <a:pt x="6" y="41"/>
                  </a:lnTo>
                  <a:lnTo>
                    <a:pt x="12" y="38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18000" bIns="180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2210" name=""/>
          <p:cNvSpPr/>
          <p:nvPr/>
        </p:nvSpPr>
        <p:spPr>
          <a:xfrm>
            <a:off x="5451480" y="2946240"/>
            <a:ext cx="677880" cy="684360"/>
          </a:xfrm>
          <a:custGeom>
            <a:avLst/>
            <a:gdLst/>
            <a:ahLst/>
            <a:rect l="l" t="t" r="r" b="b"/>
            <a:pathLst>
              <a:path w="427" h="431">
                <a:moveTo>
                  <a:pt x="160" y="412"/>
                </a:moveTo>
                <a:lnTo>
                  <a:pt x="153" y="382"/>
                </a:lnTo>
                <a:lnTo>
                  <a:pt x="141" y="371"/>
                </a:lnTo>
                <a:lnTo>
                  <a:pt x="130" y="354"/>
                </a:lnTo>
                <a:lnTo>
                  <a:pt x="125" y="335"/>
                </a:lnTo>
                <a:lnTo>
                  <a:pt x="113" y="320"/>
                </a:lnTo>
                <a:lnTo>
                  <a:pt x="92" y="306"/>
                </a:lnTo>
                <a:lnTo>
                  <a:pt x="87" y="274"/>
                </a:lnTo>
                <a:lnTo>
                  <a:pt x="88" y="262"/>
                </a:lnTo>
                <a:lnTo>
                  <a:pt x="74" y="226"/>
                </a:lnTo>
                <a:lnTo>
                  <a:pt x="61" y="214"/>
                </a:lnTo>
                <a:lnTo>
                  <a:pt x="55" y="212"/>
                </a:lnTo>
                <a:lnTo>
                  <a:pt x="47" y="183"/>
                </a:lnTo>
                <a:lnTo>
                  <a:pt x="10" y="113"/>
                </a:lnTo>
                <a:lnTo>
                  <a:pt x="0" y="113"/>
                </a:lnTo>
                <a:lnTo>
                  <a:pt x="3" y="77"/>
                </a:lnTo>
                <a:lnTo>
                  <a:pt x="3" y="82"/>
                </a:lnTo>
                <a:lnTo>
                  <a:pt x="26" y="84"/>
                </a:lnTo>
                <a:lnTo>
                  <a:pt x="38" y="65"/>
                </a:lnTo>
                <a:lnTo>
                  <a:pt x="55" y="60"/>
                </a:lnTo>
                <a:lnTo>
                  <a:pt x="57" y="50"/>
                </a:lnTo>
                <a:lnTo>
                  <a:pt x="66" y="46"/>
                </a:lnTo>
                <a:lnTo>
                  <a:pt x="45" y="19"/>
                </a:lnTo>
                <a:lnTo>
                  <a:pt x="82" y="9"/>
                </a:lnTo>
                <a:lnTo>
                  <a:pt x="88" y="0"/>
                </a:lnTo>
                <a:lnTo>
                  <a:pt x="120" y="12"/>
                </a:lnTo>
                <a:lnTo>
                  <a:pt x="144" y="28"/>
                </a:lnTo>
                <a:lnTo>
                  <a:pt x="165" y="38"/>
                </a:lnTo>
                <a:lnTo>
                  <a:pt x="169" y="49"/>
                </a:lnTo>
                <a:lnTo>
                  <a:pt x="179" y="50"/>
                </a:lnTo>
                <a:lnTo>
                  <a:pt x="181" y="69"/>
                </a:lnTo>
                <a:lnTo>
                  <a:pt x="204" y="82"/>
                </a:lnTo>
                <a:lnTo>
                  <a:pt x="221" y="93"/>
                </a:lnTo>
                <a:lnTo>
                  <a:pt x="241" y="84"/>
                </a:lnTo>
                <a:lnTo>
                  <a:pt x="258" y="90"/>
                </a:lnTo>
                <a:lnTo>
                  <a:pt x="263" y="101"/>
                </a:lnTo>
                <a:lnTo>
                  <a:pt x="277" y="101"/>
                </a:lnTo>
                <a:lnTo>
                  <a:pt x="284" y="118"/>
                </a:lnTo>
                <a:lnTo>
                  <a:pt x="295" y="130"/>
                </a:lnTo>
                <a:lnTo>
                  <a:pt x="296" y="137"/>
                </a:lnTo>
                <a:lnTo>
                  <a:pt x="312" y="150"/>
                </a:lnTo>
                <a:lnTo>
                  <a:pt x="314" y="161"/>
                </a:lnTo>
                <a:lnTo>
                  <a:pt x="312" y="173"/>
                </a:lnTo>
                <a:lnTo>
                  <a:pt x="326" y="200"/>
                </a:lnTo>
                <a:lnTo>
                  <a:pt x="332" y="205"/>
                </a:lnTo>
                <a:lnTo>
                  <a:pt x="345" y="226"/>
                </a:lnTo>
                <a:lnTo>
                  <a:pt x="350" y="246"/>
                </a:lnTo>
                <a:lnTo>
                  <a:pt x="413" y="257"/>
                </a:lnTo>
                <a:lnTo>
                  <a:pt x="417" y="253"/>
                </a:lnTo>
                <a:lnTo>
                  <a:pt x="427" y="272"/>
                </a:lnTo>
                <a:lnTo>
                  <a:pt x="411" y="322"/>
                </a:lnTo>
                <a:lnTo>
                  <a:pt x="350" y="347"/>
                </a:lnTo>
                <a:lnTo>
                  <a:pt x="286" y="366"/>
                </a:lnTo>
                <a:lnTo>
                  <a:pt x="235" y="431"/>
                </a:lnTo>
                <a:lnTo>
                  <a:pt x="235" y="404"/>
                </a:lnTo>
                <a:lnTo>
                  <a:pt x="198" y="388"/>
                </a:lnTo>
                <a:lnTo>
                  <a:pt x="177" y="395"/>
                </a:lnTo>
                <a:lnTo>
                  <a:pt x="160" y="412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2211" name=""/>
          <p:cNvGrpSpPr/>
          <p:nvPr/>
        </p:nvGrpSpPr>
        <p:grpSpPr>
          <a:xfrm>
            <a:off x="5451480" y="2946240"/>
            <a:ext cx="677880" cy="684360"/>
            <a:chOff x="5451480" y="2946240"/>
            <a:chExt cx="677880" cy="684360"/>
          </a:xfrm>
        </p:grpSpPr>
        <p:sp>
          <p:nvSpPr>
            <p:cNvPr id="2212" name=""/>
            <p:cNvSpPr/>
            <p:nvPr/>
          </p:nvSpPr>
          <p:spPr>
            <a:xfrm>
              <a:off x="5451480" y="2946240"/>
              <a:ext cx="677880" cy="684360"/>
            </a:xfrm>
            <a:custGeom>
              <a:avLst/>
              <a:gdLst/>
              <a:ahLst/>
              <a:rect l="l" t="t" r="r" b="b"/>
              <a:pathLst>
                <a:path w="427" h="431">
                  <a:moveTo>
                    <a:pt x="160" y="412"/>
                  </a:moveTo>
                  <a:lnTo>
                    <a:pt x="153" y="382"/>
                  </a:lnTo>
                  <a:lnTo>
                    <a:pt x="141" y="371"/>
                  </a:lnTo>
                  <a:lnTo>
                    <a:pt x="130" y="354"/>
                  </a:lnTo>
                  <a:lnTo>
                    <a:pt x="125" y="335"/>
                  </a:lnTo>
                  <a:lnTo>
                    <a:pt x="113" y="320"/>
                  </a:lnTo>
                  <a:lnTo>
                    <a:pt x="92" y="306"/>
                  </a:lnTo>
                  <a:lnTo>
                    <a:pt x="87" y="274"/>
                  </a:lnTo>
                  <a:lnTo>
                    <a:pt x="88" y="262"/>
                  </a:lnTo>
                  <a:lnTo>
                    <a:pt x="74" y="226"/>
                  </a:lnTo>
                  <a:lnTo>
                    <a:pt x="61" y="214"/>
                  </a:lnTo>
                  <a:lnTo>
                    <a:pt x="55" y="212"/>
                  </a:lnTo>
                  <a:lnTo>
                    <a:pt x="47" y="183"/>
                  </a:lnTo>
                  <a:lnTo>
                    <a:pt x="10" y="113"/>
                  </a:lnTo>
                  <a:lnTo>
                    <a:pt x="0" y="113"/>
                  </a:lnTo>
                  <a:lnTo>
                    <a:pt x="3" y="77"/>
                  </a:lnTo>
                  <a:lnTo>
                    <a:pt x="3" y="82"/>
                  </a:lnTo>
                  <a:lnTo>
                    <a:pt x="26" y="84"/>
                  </a:lnTo>
                  <a:lnTo>
                    <a:pt x="38" y="65"/>
                  </a:lnTo>
                  <a:lnTo>
                    <a:pt x="55" y="60"/>
                  </a:lnTo>
                  <a:lnTo>
                    <a:pt x="57" y="50"/>
                  </a:lnTo>
                  <a:lnTo>
                    <a:pt x="66" y="46"/>
                  </a:lnTo>
                  <a:lnTo>
                    <a:pt x="45" y="19"/>
                  </a:lnTo>
                  <a:lnTo>
                    <a:pt x="82" y="9"/>
                  </a:lnTo>
                  <a:lnTo>
                    <a:pt x="88" y="0"/>
                  </a:lnTo>
                  <a:lnTo>
                    <a:pt x="120" y="12"/>
                  </a:lnTo>
                  <a:lnTo>
                    <a:pt x="144" y="28"/>
                  </a:lnTo>
                  <a:lnTo>
                    <a:pt x="165" y="38"/>
                  </a:lnTo>
                  <a:lnTo>
                    <a:pt x="169" y="49"/>
                  </a:lnTo>
                  <a:lnTo>
                    <a:pt x="179" y="50"/>
                  </a:lnTo>
                  <a:lnTo>
                    <a:pt x="181" y="69"/>
                  </a:lnTo>
                  <a:lnTo>
                    <a:pt x="204" y="82"/>
                  </a:lnTo>
                  <a:lnTo>
                    <a:pt x="221" y="93"/>
                  </a:lnTo>
                  <a:lnTo>
                    <a:pt x="241" y="84"/>
                  </a:lnTo>
                  <a:lnTo>
                    <a:pt x="258" y="90"/>
                  </a:lnTo>
                  <a:lnTo>
                    <a:pt x="263" y="101"/>
                  </a:lnTo>
                  <a:lnTo>
                    <a:pt x="277" y="101"/>
                  </a:lnTo>
                  <a:lnTo>
                    <a:pt x="284" y="118"/>
                  </a:lnTo>
                  <a:lnTo>
                    <a:pt x="295" y="130"/>
                  </a:lnTo>
                  <a:lnTo>
                    <a:pt x="296" y="137"/>
                  </a:lnTo>
                  <a:lnTo>
                    <a:pt x="312" y="150"/>
                  </a:lnTo>
                  <a:lnTo>
                    <a:pt x="314" y="161"/>
                  </a:lnTo>
                  <a:lnTo>
                    <a:pt x="312" y="173"/>
                  </a:lnTo>
                  <a:lnTo>
                    <a:pt x="326" y="200"/>
                  </a:lnTo>
                  <a:lnTo>
                    <a:pt x="332" y="205"/>
                  </a:lnTo>
                  <a:lnTo>
                    <a:pt x="345" y="226"/>
                  </a:lnTo>
                  <a:lnTo>
                    <a:pt x="350" y="246"/>
                  </a:lnTo>
                  <a:lnTo>
                    <a:pt x="413" y="257"/>
                  </a:lnTo>
                  <a:lnTo>
                    <a:pt x="417" y="253"/>
                  </a:lnTo>
                  <a:lnTo>
                    <a:pt x="427" y="272"/>
                  </a:lnTo>
                  <a:lnTo>
                    <a:pt x="411" y="322"/>
                  </a:lnTo>
                  <a:lnTo>
                    <a:pt x="350" y="347"/>
                  </a:lnTo>
                  <a:lnTo>
                    <a:pt x="286" y="366"/>
                  </a:lnTo>
                  <a:lnTo>
                    <a:pt x="235" y="431"/>
                  </a:lnTo>
                  <a:lnTo>
                    <a:pt x="235" y="404"/>
                  </a:lnTo>
                  <a:lnTo>
                    <a:pt x="198" y="388"/>
                  </a:lnTo>
                  <a:lnTo>
                    <a:pt x="177" y="395"/>
                  </a:lnTo>
                  <a:lnTo>
                    <a:pt x="160" y="412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213" name=""/>
            <p:cNvSpPr/>
            <p:nvPr/>
          </p:nvSpPr>
          <p:spPr>
            <a:xfrm>
              <a:off x="5451480" y="2946240"/>
              <a:ext cx="677880" cy="684360"/>
            </a:xfrm>
            <a:custGeom>
              <a:avLst/>
              <a:gdLst/>
              <a:ahLst/>
              <a:rect l="l" t="t" r="r" b="b"/>
              <a:pathLst>
                <a:path w="427" h="431">
                  <a:moveTo>
                    <a:pt x="160" y="412"/>
                  </a:moveTo>
                  <a:lnTo>
                    <a:pt x="153" y="382"/>
                  </a:lnTo>
                  <a:lnTo>
                    <a:pt x="141" y="371"/>
                  </a:lnTo>
                  <a:lnTo>
                    <a:pt x="130" y="354"/>
                  </a:lnTo>
                  <a:lnTo>
                    <a:pt x="125" y="335"/>
                  </a:lnTo>
                  <a:lnTo>
                    <a:pt x="113" y="320"/>
                  </a:lnTo>
                  <a:lnTo>
                    <a:pt x="92" y="306"/>
                  </a:lnTo>
                  <a:lnTo>
                    <a:pt x="87" y="274"/>
                  </a:lnTo>
                  <a:lnTo>
                    <a:pt x="88" y="262"/>
                  </a:lnTo>
                  <a:lnTo>
                    <a:pt x="74" y="226"/>
                  </a:lnTo>
                  <a:lnTo>
                    <a:pt x="61" y="214"/>
                  </a:lnTo>
                  <a:lnTo>
                    <a:pt x="55" y="212"/>
                  </a:lnTo>
                  <a:lnTo>
                    <a:pt x="47" y="183"/>
                  </a:lnTo>
                  <a:lnTo>
                    <a:pt x="10" y="113"/>
                  </a:lnTo>
                  <a:lnTo>
                    <a:pt x="0" y="113"/>
                  </a:lnTo>
                  <a:lnTo>
                    <a:pt x="3" y="77"/>
                  </a:lnTo>
                  <a:lnTo>
                    <a:pt x="3" y="82"/>
                  </a:lnTo>
                  <a:lnTo>
                    <a:pt x="26" y="84"/>
                  </a:lnTo>
                  <a:lnTo>
                    <a:pt x="38" y="65"/>
                  </a:lnTo>
                  <a:lnTo>
                    <a:pt x="55" y="60"/>
                  </a:lnTo>
                  <a:lnTo>
                    <a:pt x="57" y="50"/>
                  </a:lnTo>
                  <a:lnTo>
                    <a:pt x="66" y="46"/>
                  </a:lnTo>
                  <a:lnTo>
                    <a:pt x="45" y="19"/>
                  </a:lnTo>
                  <a:lnTo>
                    <a:pt x="82" y="9"/>
                  </a:lnTo>
                  <a:lnTo>
                    <a:pt x="88" y="0"/>
                  </a:lnTo>
                  <a:lnTo>
                    <a:pt x="120" y="12"/>
                  </a:lnTo>
                  <a:lnTo>
                    <a:pt x="144" y="28"/>
                  </a:lnTo>
                  <a:lnTo>
                    <a:pt x="165" y="38"/>
                  </a:lnTo>
                  <a:lnTo>
                    <a:pt x="169" y="49"/>
                  </a:lnTo>
                  <a:lnTo>
                    <a:pt x="179" y="50"/>
                  </a:lnTo>
                  <a:lnTo>
                    <a:pt x="181" y="69"/>
                  </a:lnTo>
                  <a:lnTo>
                    <a:pt x="204" y="82"/>
                  </a:lnTo>
                  <a:lnTo>
                    <a:pt x="221" y="93"/>
                  </a:lnTo>
                  <a:lnTo>
                    <a:pt x="241" y="84"/>
                  </a:lnTo>
                  <a:lnTo>
                    <a:pt x="258" y="90"/>
                  </a:lnTo>
                  <a:lnTo>
                    <a:pt x="263" y="101"/>
                  </a:lnTo>
                  <a:lnTo>
                    <a:pt x="277" y="101"/>
                  </a:lnTo>
                  <a:lnTo>
                    <a:pt x="284" y="118"/>
                  </a:lnTo>
                  <a:lnTo>
                    <a:pt x="295" y="130"/>
                  </a:lnTo>
                  <a:lnTo>
                    <a:pt x="296" y="137"/>
                  </a:lnTo>
                  <a:lnTo>
                    <a:pt x="312" y="150"/>
                  </a:lnTo>
                  <a:lnTo>
                    <a:pt x="314" y="161"/>
                  </a:lnTo>
                  <a:lnTo>
                    <a:pt x="312" y="173"/>
                  </a:lnTo>
                  <a:lnTo>
                    <a:pt x="326" y="200"/>
                  </a:lnTo>
                  <a:lnTo>
                    <a:pt x="332" y="205"/>
                  </a:lnTo>
                  <a:lnTo>
                    <a:pt x="345" y="226"/>
                  </a:lnTo>
                  <a:lnTo>
                    <a:pt x="350" y="246"/>
                  </a:lnTo>
                  <a:lnTo>
                    <a:pt x="413" y="257"/>
                  </a:lnTo>
                  <a:lnTo>
                    <a:pt x="417" y="253"/>
                  </a:lnTo>
                  <a:lnTo>
                    <a:pt x="427" y="272"/>
                  </a:lnTo>
                  <a:lnTo>
                    <a:pt x="411" y="322"/>
                  </a:lnTo>
                  <a:lnTo>
                    <a:pt x="350" y="347"/>
                  </a:lnTo>
                  <a:lnTo>
                    <a:pt x="286" y="366"/>
                  </a:lnTo>
                  <a:lnTo>
                    <a:pt x="235" y="431"/>
                  </a:lnTo>
                  <a:lnTo>
                    <a:pt x="235" y="404"/>
                  </a:lnTo>
                  <a:lnTo>
                    <a:pt x="198" y="388"/>
                  </a:lnTo>
                  <a:lnTo>
                    <a:pt x="177" y="395"/>
                  </a:lnTo>
                  <a:lnTo>
                    <a:pt x="160" y="412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2214" name=""/>
          <p:cNvSpPr/>
          <p:nvPr/>
        </p:nvSpPr>
        <p:spPr>
          <a:xfrm>
            <a:off x="5478480" y="2712960"/>
            <a:ext cx="223920" cy="230400"/>
          </a:xfrm>
          <a:custGeom>
            <a:avLst/>
            <a:gdLst/>
            <a:ahLst/>
            <a:rect l="l" t="t" r="r" b="b"/>
            <a:pathLst>
              <a:path w="141" h="145">
                <a:moveTo>
                  <a:pt x="63" y="118"/>
                </a:moveTo>
                <a:lnTo>
                  <a:pt x="20" y="145"/>
                </a:lnTo>
                <a:lnTo>
                  <a:pt x="3" y="136"/>
                </a:lnTo>
                <a:lnTo>
                  <a:pt x="0" y="136"/>
                </a:lnTo>
                <a:lnTo>
                  <a:pt x="0" y="121"/>
                </a:lnTo>
                <a:lnTo>
                  <a:pt x="10" y="112"/>
                </a:lnTo>
                <a:lnTo>
                  <a:pt x="10" y="104"/>
                </a:lnTo>
                <a:lnTo>
                  <a:pt x="19" y="101"/>
                </a:lnTo>
                <a:lnTo>
                  <a:pt x="16" y="99"/>
                </a:lnTo>
                <a:lnTo>
                  <a:pt x="24" y="92"/>
                </a:lnTo>
                <a:lnTo>
                  <a:pt x="19" y="82"/>
                </a:lnTo>
                <a:lnTo>
                  <a:pt x="20" y="77"/>
                </a:lnTo>
                <a:lnTo>
                  <a:pt x="10" y="77"/>
                </a:lnTo>
                <a:lnTo>
                  <a:pt x="8" y="46"/>
                </a:lnTo>
                <a:lnTo>
                  <a:pt x="8" y="38"/>
                </a:lnTo>
                <a:lnTo>
                  <a:pt x="14" y="44"/>
                </a:lnTo>
                <a:lnTo>
                  <a:pt x="19" y="33"/>
                </a:lnTo>
                <a:lnTo>
                  <a:pt x="24" y="32"/>
                </a:lnTo>
                <a:lnTo>
                  <a:pt x="20" y="24"/>
                </a:lnTo>
                <a:lnTo>
                  <a:pt x="24" y="14"/>
                </a:lnTo>
                <a:lnTo>
                  <a:pt x="40" y="19"/>
                </a:lnTo>
                <a:lnTo>
                  <a:pt x="59" y="13"/>
                </a:lnTo>
                <a:lnTo>
                  <a:pt x="75" y="19"/>
                </a:lnTo>
                <a:lnTo>
                  <a:pt x="106" y="5"/>
                </a:lnTo>
                <a:lnTo>
                  <a:pt x="127" y="8"/>
                </a:lnTo>
                <a:lnTo>
                  <a:pt x="136" y="0"/>
                </a:lnTo>
                <a:lnTo>
                  <a:pt x="141" y="5"/>
                </a:lnTo>
                <a:lnTo>
                  <a:pt x="129" y="22"/>
                </a:lnTo>
                <a:lnTo>
                  <a:pt x="117" y="27"/>
                </a:lnTo>
                <a:lnTo>
                  <a:pt x="115" y="73"/>
                </a:lnTo>
                <a:lnTo>
                  <a:pt x="113" y="85"/>
                </a:lnTo>
                <a:lnTo>
                  <a:pt x="63" y="118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2215" name=""/>
          <p:cNvGrpSpPr/>
          <p:nvPr/>
        </p:nvGrpSpPr>
        <p:grpSpPr>
          <a:xfrm>
            <a:off x="5478480" y="2712960"/>
            <a:ext cx="223920" cy="230400"/>
            <a:chOff x="5478480" y="2712960"/>
            <a:chExt cx="223920" cy="230400"/>
          </a:xfrm>
        </p:grpSpPr>
        <p:sp>
          <p:nvSpPr>
            <p:cNvPr id="2216" name=""/>
            <p:cNvSpPr/>
            <p:nvPr/>
          </p:nvSpPr>
          <p:spPr>
            <a:xfrm>
              <a:off x="5478480" y="2712960"/>
              <a:ext cx="223920" cy="230400"/>
            </a:xfrm>
            <a:custGeom>
              <a:avLst/>
              <a:gdLst/>
              <a:ahLst/>
              <a:rect l="l" t="t" r="r" b="b"/>
              <a:pathLst>
                <a:path w="141" h="145">
                  <a:moveTo>
                    <a:pt x="63" y="118"/>
                  </a:moveTo>
                  <a:lnTo>
                    <a:pt x="20" y="145"/>
                  </a:lnTo>
                  <a:lnTo>
                    <a:pt x="3" y="136"/>
                  </a:lnTo>
                  <a:lnTo>
                    <a:pt x="0" y="136"/>
                  </a:lnTo>
                  <a:lnTo>
                    <a:pt x="0" y="121"/>
                  </a:lnTo>
                  <a:lnTo>
                    <a:pt x="10" y="112"/>
                  </a:lnTo>
                  <a:lnTo>
                    <a:pt x="10" y="104"/>
                  </a:lnTo>
                  <a:lnTo>
                    <a:pt x="19" y="101"/>
                  </a:lnTo>
                  <a:lnTo>
                    <a:pt x="16" y="99"/>
                  </a:lnTo>
                  <a:lnTo>
                    <a:pt x="24" y="92"/>
                  </a:lnTo>
                  <a:lnTo>
                    <a:pt x="19" y="82"/>
                  </a:lnTo>
                  <a:lnTo>
                    <a:pt x="20" y="77"/>
                  </a:lnTo>
                  <a:lnTo>
                    <a:pt x="10" y="77"/>
                  </a:lnTo>
                  <a:lnTo>
                    <a:pt x="8" y="46"/>
                  </a:lnTo>
                  <a:lnTo>
                    <a:pt x="8" y="38"/>
                  </a:lnTo>
                  <a:lnTo>
                    <a:pt x="14" y="44"/>
                  </a:lnTo>
                  <a:lnTo>
                    <a:pt x="19" y="33"/>
                  </a:lnTo>
                  <a:lnTo>
                    <a:pt x="24" y="32"/>
                  </a:lnTo>
                  <a:lnTo>
                    <a:pt x="20" y="24"/>
                  </a:lnTo>
                  <a:lnTo>
                    <a:pt x="24" y="14"/>
                  </a:lnTo>
                  <a:lnTo>
                    <a:pt x="40" y="19"/>
                  </a:lnTo>
                  <a:lnTo>
                    <a:pt x="59" y="13"/>
                  </a:lnTo>
                  <a:lnTo>
                    <a:pt x="75" y="19"/>
                  </a:lnTo>
                  <a:lnTo>
                    <a:pt x="106" y="5"/>
                  </a:lnTo>
                  <a:lnTo>
                    <a:pt x="127" y="8"/>
                  </a:lnTo>
                  <a:lnTo>
                    <a:pt x="136" y="0"/>
                  </a:lnTo>
                  <a:lnTo>
                    <a:pt x="141" y="5"/>
                  </a:lnTo>
                  <a:lnTo>
                    <a:pt x="129" y="22"/>
                  </a:lnTo>
                  <a:lnTo>
                    <a:pt x="117" y="27"/>
                  </a:lnTo>
                  <a:lnTo>
                    <a:pt x="115" y="73"/>
                  </a:lnTo>
                  <a:lnTo>
                    <a:pt x="113" y="85"/>
                  </a:lnTo>
                  <a:lnTo>
                    <a:pt x="63" y="118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217" name=""/>
            <p:cNvSpPr/>
            <p:nvPr/>
          </p:nvSpPr>
          <p:spPr>
            <a:xfrm>
              <a:off x="5478480" y="2712960"/>
              <a:ext cx="223920" cy="230400"/>
            </a:xfrm>
            <a:custGeom>
              <a:avLst/>
              <a:gdLst/>
              <a:ahLst/>
              <a:rect l="l" t="t" r="r" b="b"/>
              <a:pathLst>
                <a:path w="141" h="145">
                  <a:moveTo>
                    <a:pt x="63" y="118"/>
                  </a:moveTo>
                  <a:lnTo>
                    <a:pt x="20" y="145"/>
                  </a:lnTo>
                  <a:lnTo>
                    <a:pt x="3" y="136"/>
                  </a:lnTo>
                  <a:lnTo>
                    <a:pt x="0" y="136"/>
                  </a:lnTo>
                  <a:lnTo>
                    <a:pt x="0" y="121"/>
                  </a:lnTo>
                  <a:lnTo>
                    <a:pt x="10" y="112"/>
                  </a:lnTo>
                  <a:lnTo>
                    <a:pt x="10" y="104"/>
                  </a:lnTo>
                  <a:lnTo>
                    <a:pt x="19" y="101"/>
                  </a:lnTo>
                  <a:lnTo>
                    <a:pt x="16" y="99"/>
                  </a:lnTo>
                  <a:lnTo>
                    <a:pt x="24" y="92"/>
                  </a:lnTo>
                  <a:lnTo>
                    <a:pt x="19" y="82"/>
                  </a:lnTo>
                  <a:lnTo>
                    <a:pt x="20" y="77"/>
                  </a:lnTo>
                  <a:lnTo>
                    <a:pt x="10" y="77"/>
                  </a:lnTo>
                  <a:lnTo>
                    <a:pt x="8" y="46"/>
                  </a:lnTo>
                  <a:lnTo>
                    <a:pt x="8" y="38"/>
                  </a:lnTo>
                  <a:lnTo>
                    <a:pt x="14" y="44"/>
                  </a:lnTo>
                  <a:lnTo>
                    <a:pt x="19" y="33"/>
                  </a:lnTo>
                  <a:lnTo>
                    <a:pt x="24" y="32"/>
                  </a:lnTo>
                  <a:lnTo>
                    <a:pt x="20" y="24"/>
                  </a:lnTo>
                  <a:lnTo>
                    <a:pt x="24" y="14"/>
                  </a:lnTo>
                  <a:lnTo>
                    <a:pt x="40" y="19"/>
                  </a:lnTo>
                  <a:lnTo>
                    <a:pt x="59" y="13"/>
                  </a:lnTo>
                  <a:lnTo>
                    <a:pt x="75" y="19"/>
                  </a:lnTo>
                  <a:lnTo>
                    <a:pt x="106" y="5"/>
                  </a:lnTo>
                  <a:lnTo>
                    <a:pt x="127" y="8"/>
                  </a:lnTo>
                  <a:lnTo>
                    <a:pt x="136" y="0"/>
                  </a:lnTo>
                  <a:lnTo>
                    <a:pt x="141" y="5"/>
                  </a:lnTo>
                  <a:lnTo>
                    <a:pt x="129" y="22"/>
                  </a:lnTo>
                  <a:lnTo>
                    <a:pt x="117" y="27"/>
                  </a:lnTo>
                  <a:lnTo>
                    <a:pt x="115" y="73"/>
                  </a:lnTo>
                  <a:lnTo>
                    <a:pt x="113" y="85"/>
                  </a:lnTo>
                  <a:lnTo>
                    <a:pt x="63" y="118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2218" name=""/>
          <p:cNvSpPr/>
          <p:nvPr/>
        </p:nvSpPr>
        <p:spPr>
          <a:xfrm>
            <a:off x="5978520" y="3209760"/>
            <a:ext cx="166680" cy="144720"/>
          </a:xfrm>
          <a:custGeom>
            <a:avLst/>
            <a:gdLst/>
            <a:ahLst/>
            <a:rect l="l" t="t" r="r" b="b"/>
            <a:pathLst>
              <a:path w="105" h="91">
                <a:moveTo>
                  <a:pt x="105" y="31"/>
                </a:moveTo>
                <a:lnTo>
                  <a:pt x="105" y="12"/>
                </a:lnTo>
                <a:lnTo>
                  <a:pt x="102" y="9"/>
                </a:lnTo>
                <a:lnTo>
                  <a:pt x="102" y="0"/>
                </a:lnTo>
                <a:lnTo>
                  <a:pt x="69" y="41"/>
                </a:lnTo>
                <a:lnTo>
                  <a:pt x="69" y="46"/>
                </a:lnTo>
                <a:lnTo>
                  <a:pt x="58" y="50"/>
                </a:lnTo>
                <a:lnTo>
                  <a:pt x="32" y="47"/>
                </a:lnTo>
                <a:lnTo>
                  <a:pt x="25" y="53"/>
                </a:lnTo>
                <a:lnTo>
                  <a:pt x="15" y="53"/>
                </a:lnTo>
                <a:lnTo>
                  <a:pt x="13" y="47"/>
                </a:lnTo>
                <a:lnTo>
                  <a:pt x="7" y="46"/>
                </a:lnTo>
                <a:lnTo>
                  <a:pt x="7" y="36"/>
                </a:lnTo>
                <a:lnTo>
                  <a:pt x="0" y="38"/>
                </a:lnTo>
                <a:lnTo>
                  <a:pt x="13" y="60"/>
                </a:lnTo>
                <a:lnTo>
                  <a:pt x="19" y="79"/>
                </a:lnTo>
                <a:lnTo>
                  <a:pt x="81" y="91"/>
                </a:lnTo>
                <a:lnTo>
                  <a:pt x="85" y="87"/>
                </a:lnTo>
                <a:lnTo>
                  <a:pt x="89" y="55"/>
                </a:lnTo>
                <a:lnTo>
                  <a:pt x="100" y="50"/>
                </a:lnTo>
                <a:lnTo>
                  <a:pt x="95" y="31"/>
                </a:lnTo>
                <a:lnTo>
                  <a:pt x="105" y="31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2219" name=""/>
          <p:cNvGrpSpPr/>
          <p:nvPr/>
        </p:nvGrpSpPr>
        <p:grpSpPr>
          <a:xfrm>
            <a:off x="5978520" y="3209760"/>
            <a:ext cx="166680" cy="144720"/>
            <a:chOff x="5978520" y="3209760"/>
            <a:chExt cx="166680" cy="144720"/>
          </a:xfrm>
        </p:grpSpPr>
        <p:sp>
          <p:nvSpPr>
            <p:cNvPr id="2220" name=""/>
            <p:cNvSpPr/>
            <p:nvPr/>
          </p:nvSpPr>
          <p:spPr>
            <a:xfrm>
              <a:off x="5978520" y="3209760"/>
              <a:ext cx="166680" cy="144720"/>
            </a:xfrm>
            <a:custGeom>
              <a:avLst/>
              <a:gdLst/>
              <a:ahLst/>
              <a:rect l="l" t="t" r="r" b="b"/>
              <a:pathLst>
                <a:path w="105" h="91">
                  <a:moveTo>
                    <a:pt x="105" y="31"/>
                  </a:moveTo>
                  <a:lnTo>
                    <a:pt x="105" y="12"/>
                  </a:lnTo>
                  <a:lnTo>
                    <a:pt x="102" y="9"/>
                  </a:lnTo>
                  <a:lnTo>
                    <a:pt x="102" y="0"/>
                  </a:lnTo>
                  <a:lnTo>
                    <a:pt x="69" y="41"/>
                  </a:lnTo>
                  <a:lnTo>
                    <a:pt x="69" y="46"/>
                  </a:lnTo>
                  <a:lnTo>
                    <a:pt x="58" y="50"/>
                  </a:lnTo>
                  <a:lnTo>
                    <a:pt x="32" y="47"/>
                  </a:lnTo>
                  <a:lnTo>
                    <a:pt x="25" y="53"/>
                  </a:lnTo>
                  <a:lnTo>
                    <a:pt x="15" y="53"/>
                  </a:lnTo>
                  <a:lnTo>
                    <a:pt x="13" y="47"/>
                  </a:lnTo>
                  <a:lnTo>
                    <a:pt x="7" y="46"/>
                  </a:lnTo>
                  <a:lnTo>
                    <a:pt x="7" y="36"/>
                  </a:lnTo>
                  <a:lnTo>
                    <a:pt x="0" y="38"/>
                  </a:lnTo>
                  <a:lnTo>
                    <a:pt x="13" y="60"/>
                  </a:lnTo>
                  <a:lnTo>
                    <a:pt x="19" y="79"/>
                  </a:lnTo>
                  <a:lnTo>
                    <a:pt x="81" y="91"/>
                  </a:lnTo>
                  <a:lnTo>
                    <a:pt x="85" y="87"/>
                  </a:lnTo>
                  <a:lnTo>
                    <a:pt x="89" y="55"/>
                  </a:lnTo>
                  <a:lnTo>
                    <a:pt x="100" y="50"/>
                  </a:lnTo>
                  <a:lnTo>
                    <a:pt x="95" y="31"/>
                  </a:lnTo>
                  <a:lnTo>
                    <a:pt x="105" y="31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221" name=""/>
            <p:cNvSpPr/>
            <p:nvPr/>
          </p:nvSpPr>
          <p:spPr>
            <a:xfrm>
              <a:off x="5978520" y="3209760"/>
              <a:ext cx="166680" cy="144720"/>
            </a:xfrm>
            <a:custGeom>
              <a:avLst/>
              <a:gdLst/>
              <a:ahLst/>
              <a:rect l="l" t="t" r="r" b="b"/>
              <a:pathLst>
                <a:path w="105" h="91">
                  <a:moveTo>
                    <a:pt x="105" y="31"/>
                  </a:moveTo>
                  <a:lnTo>
                    <a:pt x="105" y="12"/>
                  </a:lnTo>
                  <a:lnTo>
                    <a:pt x="102" y="9"/>
                  </a:lnTo>
                  <a:lnTo>
                    <a:pt x="102" y="0"/>
                  </a:lnTo>
                  <a:lnTo>
                    <a:pt x="69" y="41"/>
                  </a:lnTo>
                  <a:lnTo>
                    <a:pt x="69" y="46"/>
                  </a:lnTo>
                  <a:lnTo>
                    <a:pt x="58" y="50"/>
                  </a:lnTo>
                  <a:lnTo>
                    <a:pt x="32" y="47"/>
                  </a:lnTo>
                  <a:lnTo>
                    <a:pt x="25" y="53"/>
                  </a:lnTo>
                  <a:lnTo>
                    <a:pt x="15" y="53"/>
                  </a:lnTo>
                  <a:lnTo>
                    <a:pt x="13" y="47"/>
                  </a:lnTo>
                  <a:lnTo>
                    <a:pt x="7" y="46"/>
                  </a:lnTo>
                  <a:lnTo>
                    <a:pt x="7" y="36"/>
                  </a:lnTo>
                  <a:lnTo>
                    <a:pt x="0" y="38"/>
                  </a:lnTo>
                  <a:lnTo>
                    <a:pt x="13" y="60"/>
                  </a:lnTo>
                  <a:lnTo>
                    <a:pt x="19" y="79"/>
                  </a:lnTo>
                  <a:lnTo>
                    <a:pt x="81" y="91"/>
                  </a:lnTo>
                  <a:lnTo>
                    <a:pt x="85" y="87"/>
                  </a:lnTo>
                  <a:lnTo>
                    <a:pt x="89" y="55"/>
                  </a:lnTo>
                  <a:lnTo>
                    <a:pt x="100" y="50"/>
                  </a:lnTo>
                  <a:lnTo>
                    <a:pt x="95" y="31"/>
                  </a:lnTo>
                  <a:lnTo>
                    <a:pt x="105" y="31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2222" name=""/>
          <p:cNvSpPr/>
          <p:nvPr/>
        </p:nvSpPr>
        <p:spPr>
          <a:xfrm>
            <a:off x="5176800" y="2484360"/>
            <a:ext cx="93600" cy="95400"/>
          </a:xfrm>
          <a:custGeom>
            <a:avLst/>
            <a:gdLst/>
            <a:ahLst/>
            <a:rect l="l" t="t" r="r" b="b"/>
            <a:pathLst>
              <a:path w="59" h="60">
                <a:moveTo>
                  <a:pt x="38" y="3"/>
                </a:moveTo>
                <a:lnTo>
                  <a:pt x="22" y="0"/>
                </a:lnTo>
                <a:lnTo>
                  <a:pt x="3" y="8"/>
                </a:lnTo>
                <a:lnTo>
                  <a:pt x="8" y="17"/>
                </a:lnTo>
                <a:lnTo>
                  <a:pt x="0" y="38"/>
                </a:lnTo>
                <a:lnTo>
                  <a:pt x="10" y="43"/>
                </a:lnTo>
                <a:lnTo>
                  <a:pt x="3" y="51"/>
                </a:lnTo>
                <a:lnTo>
                  <a:pt x="1" y="60"/>
                </a:lnTo>
                <a:lnTo>
                  <a:pt x="31" y="32"/>
                </a:lnTo>
                <a:lnTo>
                  <a:pt x="55" y="32"/>
                </a:lnTo>
                <a:lnTo>
                  <a:pt x="59" y="24"/>
                </a:lnTo>
                <a:lnTo>
                  <a:pt x="40" y="14"/>
                </a:lnTo>
                <a:lnTo>
                  <a:pt x="38" y="3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2223" name=""/>
          <p:cNvGrpSpPr/>
          <p:nvPr/>
        </p:nvGrpSpPr>
        <p:grpSpPr>
          <a:xfrm>
            <a:off x="5176800" y="2484360"/>
            <a:ext cx="93600" cy="95400"/>
            <a:chOff x="5176800" y="2484360"/>
            <a:chExt cx="93600" cy="95400"/>
          </a:xfrm>
        </p:grpSpPr>
        <p:sp>
          <p:nvSpPr>
            <p:cNvPr id="2224" name=""/>
            <p:cNvSpPr/>
            <p:nvPr/>
          </p:nvSpPr>
          <p:spPr>
            <a:xfrm>
              <a:off x="5176800" y="2484360"/>
              <a:ext cx="93600" cy="95400"/>
            </a:xfrm>
            <a:custGeom>
              <a:avLst/>
              <a:gdLst/>
              <a:ahLst/>
              <a:rect l="l" t="t" r="r" b="b"/>
              <a:pathLst>
                <a:path w="59" h="60">
                  <a:moveTo>
                    <a:pt x="38" y="3"/>
                  </a:moveTo>
                  <a:lnTo>
                    <a:pt x="22" y="0"/>
                  </a:lnTo>
                  <a:lnTo>
                    <a:pt x="3" y="8"/>
                  </a:lnTo>
                  <a:lnTo>
                    <a:pt x="8" y="17"/>
                  </a:lnTo>
                  <a:lnTo>
                    <a:pt x="0" y="38"/>
                  </a:lnTo>
                  <a:lnTo>
                    <a:pt x="10" y="43"/>
                  </a:lnTo>
                  <a:lnTo>
                    <a:pt x="3" y="51"/>
                  </a:lnTo>
                  <a:lnTo>
                    <a:pt x="1" y="60"/>
                  </a:lnTo>
                  <a:lnTo>
                    <a:pt x="31" y="32"/>
                  </a:lnTo>
                  <a:lnTo>
                    <a:pt x="55" y="32"/>
                  </a:lnTo>
                  <a:lnTo>
                    <a:pt x="59" y="24"/>
                  </a:lnTo>
                  <a:lnTo>
                    <a:pt x="40" y="14"/>
                  </a:lnTo>
                  <a:lnTo>
                    <a:pt x="38" y="3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225" name=""/>
            <p:cNvSpPr/>
            <p:nvPr/>
          </p:nvSpPr>
          <p:spPr>
            <a:xfrm>
              <a:off x="5176800" y="2484360"/>
              <a:ext cx="93600" cy="95400"/>
            </a:xfrm>
            <a:custGeom>
              <a:avLst/>
              <a:gdLst/>
              <a:ahLst/>
              <a:rect l="l" t="t" r="r" b="b"/>
              <a:pathLst>
                <a:path w="59" h="60">
                  <a:moveTo>
                    <a:pt x="38" y="3"/>
                  </a:moveTo>
                  <a:lnTo>
                    <a:pt x="22" y="0"/>
                  </a:lnTo>
                  <a:lnTo>
                    <a:pt x="3" y="8"/>
                  </a:lnTo>
                  <a:lnTo>
                    <a:pt x="8" y="17"/>
                  </a:lnTo>
                  <a:lnTo>
                    <a:pt x="0" y="38"/>
                  </a:lnTo>
                  <a:lnTo>
                    <a:pt x="10" y="43"/>
                  </a:lnTo>
                  <a:lnTo>
                    <a:pt x="3" y="51"/>
                  </a:lnTo>
                  <a:lnTo>
                    <a:pt x="1" y="60"/>
                  </a:lnTo>
                  <a:lnTo>
                    <a:pt x="31" y="32"/>
                  </a:lnTo>
                  <a:lnTo>
                    <a:pt x="55" y="32"/>
                  </a:lnTo>
                  <a:lnTo>
                    <a:pt x="59" y="24"/>
                  </a:lnTo>
                  <a:lnTo>
                    <a:pt x="40" y="14"/>
                  </a:lnTo>
                  <a:lnTo>
                    <a:pt x="38" y="3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2226" name=""/>
          <p:cNvSpPr/>
          <p:nvPr/>
        </p:nvSpPr>
        <p:spPr>
          <a:xfrm>
            <a:off x="5178600" y="2484360"/>
            <a:ext cx="596880" cy="298440"/>
          </a:xfrm>
          <a:custGeom>
            <a:avLst/>
            <a:gdLst/>
            <a:ahLst/>
            <a:rect l="l" t="t" r="r" b="b"/>
            <a:pathLst>
              <a:path w="376" h="188">
                <a:moveTo>
                  <a:pt x="4" y="63"/>
                </a:moveTo>
                <a:lnTo>
                  <a:pt x="13" y="55"/>
                </a:lnTo>
                <a:lnTo>
                  <a:pt x="32" y="54"/>
                </a:lnTo>
                <a:lnTo>
                  <a:pt x="32" y="49"/>
                </a:lnTo>
                <a:lnTo>
                  <a:pt x="54" y="51"/>
                </a:lnTo>
                <a:lnTo>
                  <a:pt x="58" y="51"/>
                </a:lnTo>
                <a:lnTo>
                  <a:pt x="54" y="43"/>
                </a:lnTo>
                <a:lnTo>
                  <a:pt x="58" y="43"/>
                </a:lnTo>
                <a:lnTo>
                  <a:pt x="75" y="41"/>
                </a:lnTo>
                <a:lnTo>
                  <a:pt x="60" y="36"/>
                </a:lnTo>
                <a:lnTo>
                  <a:pt x="58" y="32"/>
                </a:lnTo>
                <a:lnTo>
                  <a:pt x="62" y="24"/>
                </a:lnTo>
                <a:lnTo>
                  <a:pt x="100" y="32"/>
                </a:lnTo>
                <a:lnTo>
                  <a:pt x="124" y="10"/>
                </a:lnTo>
                <a:lnTo>
                  <a:pt x="145" y="0"/>
                </a:lnTo>
                <a:lnTo>
                  <a:pt x="182" y="0"/>
                </a:lnTo>
                <a:lnTo>
                  <a:pt x="192" y="13"/>
                </a:lnTo>
                <a:lnTo>
                  <a:pt x="201" y="10"/>
                </a:lnTo>
                <a:lnTo>
                  <a:pt x="207" y="24"/>
                </a:lnTo>
                <a:lnTo>
                  <a:pt x="240" y="36"/>
                </a:lnTo>
                <a:lnTo>
                  <a:pt x="266" y="29"/>
                </a:lnTo>
                <a:lnTo>
                  <a:pt x="287" y="32"/>
                </a:lnTo>
                <a:lnTo>
                  <a:pt x="310" y="13"/>
                </a:lnTo>
                <a:lnTo>
                  <a:pt x="327" y="17"/>
                </a:lnTo>
                <a:lnTo>
                  <a:pt x="337" y="14"/>
                </a:lnTo>
                <a:lnTo>
                  <a:pt x="351" y="32"/>
                </a:lnTo>
                <a:lnTo>
                  <a:pt x="357" y="55"/>
                </a:lnTo>
                <a:lnTo>
                  <a:pt x="374" y="68"/>
                </a:lnTo>
                <a:lnTo>
                  <a:pt x="364" y="82"/>
                </a:lnTo>
                <a:lnTo>
                  <a:pt x="367" y="95"/>
                </a:lnTo>
                <a:lnTo>
                  <a:pt x="367" y="128"/>
                </a:lnTo>
                <a:lnTo>
                  <a:pt x="376" y="139"/>
                </a:lnTo>
                <a:lnTo>
                  <a:pt x="376" y="147"/>
                </a:lnTo>
                <a:lnTo>
                  <a:pt x="367" y="147"/>
                </a:lnTo>
                <a:lnTo>
                  <a:pt x="365" y="145"/>
                </a:lnTo>
                <a:lnTo>
                  <a:pt x="341" y="139"/>
                </a:lnTo>
                <a:lnTo>
                  <a:pt x="330" y="150"/>
                </a:lnTo>
                <a:lnTo>
                  <a:pt x="324" y="145"/>
                </a:lnTo>
                <a:lnTo>
                  <a:pt x="316" y="152"/>
                </a:lnTo>
                <a:lnTo>
                  <a:pt x="295" y="150"/>
                </a:lnTo>
                <a:lnTo>
                  <a:pt x="264" y="164"/>
                </a:lnTo>
                <a:lnTo>
                  <a:pt x="248" y="157"/>
                </a:lnTo>
                <a:lnTo>
                  <a:pt x="229" y="164"/>
                </a:lnTo>
                <a:lnTo>
                  <a:pt x="213" y="159"/>
                </a:lnTo>
                <a:lnTo>
                  <a:pt x="208" y="169"/>
                </a:lnTo>
                <a:lnTo>
                  <a:pt x="213" y="176"/>
                </a:lnTo>
                <a:lnTo>
                  <a:pt x="207" y="178"/>
                </a:lnTo>
                <a:lnTo>
                  <a:pt x="203" y="188"/>
                </a:lnTo>
                <a:lnTo>
                  <a:pt x="196" y="183"/>
                </a:lnTo>
                <a:lnTo>
                  <a:pt x="198" y="169"/>
                </a:lnTo>
                <a:lnTo>
                  <a:pt x="203" y="164"/>
                </a:lnTo>
                <a:lnTo>
                  <a:pt x="198" y="159"/>
                </a:lnTo>
                <a:lnTo>
                  <a:pt x="189" y="169"/>
                </a:lnTo>
                <a:lnTo>
                  <a:pt x="175" y="161"/>
                </a:lnTo>
                <a:lnTo>
                  <a:pt x="168" y="164"/>
                </a:lnTo>
                <a:lnTo>
                  <a:pt x="161" y="174"/>
                </a:lnTo>
                <a:lnTo>
                  <a:pt x="135" y="183"/>
                </a:lnTo>
                <a:lnTo>
                  <a:pt x="95" y="157"/>
                </a:lnTo>
                <a:lnTo>
                  <a:pt x="89" y="159"/>
                </a:lnTo>
                <a:lnTo>
                  <a:pt x="87" y="176"/>
                </a:lnTo>
                <a:lnTo>
                  <a:pt x="75" y="180"/>
                </a:lnTo>
                <a:lnTo>
                  <a:pt x="62" y="176"/>
                </a:lnTo>
                <a:lnTo>
                  <a:pt x="58" y="164"/>
                </a:lnTo>
                <a:lnTo>
                  <a:pt x="54" y="166"/>
                </a:lnTo>
                <a:lnTo>
                  <a:pt x="48" y="159"/>
                </a:lnTo>
                <a:lnTo>
                  <a:pt x="37" y="166"/>
                </a:lnTo>
                <a:lnTo>
                  <a:pt x="37" y="161"/>
                </a:lnTo>
                <a:lnTo>
                  <a:pt x="27" y="164"/>
                </a:lnTo>
                <a:lnTo>
                  <a:pt x="44" y="152"/>
                </a:lnTo>
                <a:lnTo>
                  <a:pt x="25" y="155"/>
                </a:lnTo>
                <a:lnTo>
                  <a:pt x="30" y="147"/>
                </a:lnTo>
                <a:lnTo>
                  <a:pt x="23" y="142"/>
                </a:lnTo>
                <a:lnTo>
                  <a:pt x="25" y="136"/>
                </a:lnTo>
                <a:lnTo>
                  <a:pt x="19" y="133"/>
                </a:lnTo>
                <a:lnTo>
                  <a:pt x="21" y="123"/>
                </a:lnTo>
                <a:lnTo>
                  <a:pt x="2" y="116"/>
                </a:lnTo>
                <a:lnTo>
                  <a:pt x="7" y="104"/>
                </a:lnTo>
                <a:lnTo>
                  <a:pt x="11" y="111"/>
                </a:lnTo>
                <a:lnTo>
                  <a:pt x="21" y="111"/>
                </a:lnTo>
                <a:lnTo>
                  <a:pt x="13" y="104"/>
                </a:lnTo>
                <a:lnTo>
                  <a:pt x="18" y="98"/>
                </a:lnTo>
                <a:lnTo>
                  <a:pt x="11" y="87"/>
                </a:lnTo>
                <a:lnTo>
                  <a:pt x="13" y="77"/>
                </a:lnTo>
                <a:lnTo>
                  <a:pt x="0" y="79"/>
                </a:lnTo>
                <a:lnTo>
                  <a:pt x="4" y="63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2227" name=""/>
          <p:cNvGrpSpPr/>
          <p:nvPr/>
        </p:nvGrpSpPr>
        <p:grpSpPr>
          <a:xfrm>
            <a:off x="5178600" y="2484360"/>
            <a:ext cx="596880" cy="298440"/>
            <a:chOff x="5178600" y="2484360"/>
            <a:chExt cx="596880" cy="298440"/>
          </a:xfrm>
        </p:grpSpPr>
        <p:sp>
          <p:nvSpPr>
            <p:cNvPr id="2228" name=""/>
            <p:cNvSpPr/>
            <p:nvPr/>
          </p:nvSpPr>
          <p:spPr>
            <a:xfrm>
              <a:off x="5178600" y="2484360"/>
              <a:ext cx="596880" cy="298440"/>
            </a:xfrm>
            <a:custGeom>
              <a:avLst/>
              <a:gdLst/>
              <a:ahLst/>
              <a:rect l="l" t="t" r="r" b="b"/>
              <a:pathLst>
                <a:path w="376" h="188">
                  <a:moveTo>
                    <a:pt x="4" y="63"/>
                  </a:moveTo>
                  <a:lnTo>
                    <a:pt x="13" y="55"/>
                  </a:lnTo>
                  <a:lnTo>
                    <a:pt x="32" y="54"/>
                  </a:lnTo>
                  <a:lnTo>
                    <a:pt x="32" y="49"/>
                  </a:lnTo>
                  <a:lnTo>
                    <a:pt x="54" y="51"/>
                  </a:lnTo>
                  <a:lnTo>
                    <a:pt x="58" y="51"/>
                  </a:lnTo>
                  <a:lnTo>
                    <a:pt x="54" y="43"/>
                  </a:lnTo>
                  <a:lnTo>
                    <a:pt x="58" y="43"/>
                  </a:lnTo>
                  <a:lnTo>
                    <a:pt x="75" y="41"/>
                  </a:lnTo>
                  <a:lnTo>
                    <a:pt x="60" y="36"/>
                  </a:lnTo>
                  <a:lnTo>
                    <a:pt x="58" y="32"/>
                  </a:lnTo>
                  <a:lnTo>
                    <a:pt x="62" y="24"/>
                  </a:lnTo>
                  <a:lnTo>
                    <a:pt x="100" y="32"/>
                  </a:lnTo>
                  <a:lnTo>
                    <a:pt x="124" y="10"/>
                  </a:lnTo>
                  <a:lnTo>
                    <a:pt x="145" y="0"/>
                  </a:lnTo>
                  <a:lnTo>
                    <a:pt x="182" y="0"/>
                  </a:lnTo>
                  <a:lnTo>
                    <a:pt x="192" y="13"/>
                  </a:lnTo>
                  <a:lnTo>
                    <a:pt x="201" y="10"/>
                  </a:lnTo>
                  <a:lnTo>
                    <a:pt x="207" y="24"/>
                  </a:lnTo>
                  <a:lnTo>
                    <a:pt x="240" y="36"/>
                  </a:lnTo>
                  <a:lnTo>
                    <a:pt x="266" y="29"/>
                  </a:lnTo>
                  <a:lnTo>
                    <a:pt x="287" y="32"/>
                  </a:lnTo>
                  <a:lnTo>
                    <a:pt x="310" y="13"/>
                  </a:lnTo>
                  <a:lnTo>
                    <a:pt x="327" y="17"/>
                  </a:lnTo>
                  <a:lnTo>
                    <a:pt x="337" y="14"/>
                  </a:lnTo>
                  <a:lnTo>
                    <a:pt x="351" y="32"/>
                  </a:lnTo>
                  <a:lnTo>
                    <a:pt x="357" y="55"/>
                  </a:lnTo>
                  <a:lnTo>
                    <a:pt x="374" y="68"/>
                  </a:lnTo>
                  <a:lnTo>
                    <a:pt x="364" y="82"/>
                  </a:lnTo>
                  <a:lnTo>
                    <a:pt x="367" y="95"/>
                  </a:lnTo>
                  <a:lnTo>
                    <a:pt x="367" y="128"/>
                  </a:lnTo>
                  <a:lnTo>
                    <a:pt x="376" y="139"/>
                  </a:lnTo>
                  <a:lnTo>
                    <a:pt x="376" y="147"/>
                  </a:lnTo>
                  <a:lnTo>
                    <a:pt x="367" y="147"/>
                  </a:lnTo>
                  <a:lnTo>
                    <a:pt x="365" y="145"/>
                  </a:lnTo>
                  <a:lnTo>
                    <a:pt x="341" y="139"/>
                  </a:lnTo>
                  <a:lnTo>
                    <a:pt x="330" y="150"/>
                  </a:lnTo>
                  <a:lnTo>
                    <a:pt x="324" y="145"/>
                  </a:lnTo>
                  <a:lnTo>
                    <a:pt x="316" y="152"/>
                  </a:lnTo>
                  <a:lnTo>
                    <a:pt x="295" y="150"/>
                  </a:lnTo>
                  <a:lnTo>
                    <a:pt x="264" y="164"/>
                  </a:lnTo>
                  <a:lnTo>
                    <a:pt x="248" y="157"/>
                  </a:lnTo>
                  <a:lnTo>
                    <a:pt x="229" y="164"/>
                  </a:lnTo>
                  <a:lnTo>
                    <a:pt x="213" y="159"/>
                  </a:lnTo>
                  <a:lnTo>
                    <a:pt x="208" y="169"/>
                  </a:lnTo>
                  <a:lnTo>
                    <a:pt x="213" y="176"/>
                  </a:lnTo>
                  <a:lnTo>
                    <a:pt x="207" y="178"/>
                  </a:lnTo>
                  <a:lnTo>
                    <a:pt x="203" y="188"/>
                  </a:lnTo>
                  <a:lnTo>
                    <a:pt x="196" y="183"/>
                  </a:lnTo>
                  <a:lnTo>
                    <a:pt x="198" y="169"/>
                  </a:lnTo>
                  <a:lnTo>
                    <a:pt x="203" y="164"/>
                  </a:lnTo>
                  <a:lnTo>
                    <a:pt x="198" y="159"/>
                  </a:lnTo>
                  <a:lnTo>
                    <a:pt x="189" y="169"/>
                  </a:lnTo>
                  <a:lnTo>
                    <a:pt x="175" y="161"/>
                  </a:lnTo>
                  <a:lnTo>
                    <a:pt x="168" y="164"/>
                  </a:lnTo>
                  <a:lnTo>
                    <a:pt x="161" y="174"/>
                  </a:lnTo>
                  <a:lnTo>
                    <a:pt x="135" y="183"/>
                  </a:lnTo>
                  <a:lnTo>
                    <a:pt x="95" y="157"/>
                  </a:lnTo>
                  <a:lnTo>
                    <a:pt x="89" y="159"/>
                  </a:lnTo>
                  <a:lnTo>
                    <a:pt x="87" y="176"/>
                  </a:lnTo>
                  <a:lnTo>
                    <a:pt x="75" y="180"/>
                  </a:lnTo>
                  <a:lnTo>
                    <a:pt x="62" y="176"/>
                  </a:lnTo>
                  <a:lnTo>
                    <a:pt x="58" y="164"/>
                  </a:lnTo>
                  <a:lnTo>
                    <a:pt x="54" y="166"/>
                  </a:lnTo>
                  <a:lnTo>
                    <a:pt x="48" y="159"/>
                  </a:lnTo>
                  <a:lnTo>
                    <a:pt x="37" y="166"/>
                  </a:lnTo>
                  <a:lnTo>
                    <a:pt x="37" y="161"/>
                  </a:lnTo>
                  <a:lnTo>
                    <a:pt x="27" y="164"/>
                  </a:lnTo>
                  <a:lnTo>
                    <a:pt x="44" y="152"/>
                  </a:lnTo>
                  <a:lnTo>
                    <a:pt x="25" y="155"/>
                  </a:lnTo>
                  <a:lnTo>
                    <a:pt x="30" y="147"/>
                  </a:lnTo>
                  <a:lnTo>
                    <a:pt x="23" y="142"/>
                  </a:lnTo>
                  <a:lnTo>
                    <a:pt x="25" y="136"/>
                  </a:lnTo>
                  <a:lnTo>
                    <a:pt x="19" y="133"/>
                  </a:lnTo>
                  <a:lnTo>
                    <a:pt x="21" y="123"/>
                  </a:lnTo>
                  <a:lnTo>
                    <a:pt x="2" y="116"/>
                  </a:lnTo>
                  <a:lnTo>
                    <a:pt x="7" y="104"/>
                  </a:lnTo>
                  <a:lnTo>
                    <a:pt x="11" y="111"/>
                  </a:lnTo>
                  <a:lnTo>
                    <a:pt x="21" y="111"/>
                  </a:lnTo>
                  <a:lnTo>
                    <a:pt x="13" y="104"/>
                  </a:lnTo>
                  <a:lnTo>
                    <a:pt x="18" y="98"/>
                  </a:lnTo>
                  <a:lnTo>
                    <a:pt x="11" y="87"/>
                  </a:lnTo>
                  <a:lnTo>
                    <a:pt x="13" y="77"/>
                  </a:lnTo>
                  <a:lnTo>
                    <a:pt x="0" y="79"/>
                  </a:lnTo>
                  <a:lnTo>
                    <a:pt x="4" y="63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229" name=""/>
            <p:cNvSpPr/>
            <p:nvPr/>
          </p:nvSpPr>
          <p:spPr>
            <a:xfrm>
              <a:off x="5178600" y="2484360"/>
              <a:ext cx="596880" cy="298440"/>
            </a:xfrm>
            <a:custGeom>
              <a:avLst/>
              <a:gdLst/>
              <a:ahLst/>
              <a:rect l="l" t="t" r="r" b="b"/>
              <a:pathLst>
                <a:path w="376" h="188">
                  <a:moveTo>
                    <a:pt x="4" y="63"/>
                  </a:moveTo>
                  <a:lnTo>
                    <a:pt x="13" y="55"/>
                  </a:lnTo>
                  <a:lnTo>
                    <a:pt x="32" y="54"/>
                  </a:lnTo>
                  <a:lnTo>
                    <a:pt x="32" y="49"/>
                  </a:lnTo>
                  <a:lnTo>
                    <a:pt x="54" y="51"/>
                  </a:lnTo>
                  <a:lnTo>
                    <a:pt x="58" y="51"/>
                  </a:lnTo>
                  <a:lnTo>
                    <a:pt x="54" y="43"/>
                  </a:lnTo>
                  <a:lnTo>
                    <a:pt x="58" y="43"/>
                  </a:lnTo>
                  <a:lnTo>
                    <a:pt x="75" y="41"/>
                  </a:lnTo>
                  <a:lnTo>
                    <a:pt x="60" y="36"/>
                  </a:lnTo>
                  <a:lnTo>
                    <a:pt x="58" y="32"/>
                  </a:lnTo>
                  <a:lnTo>
                    <a:pt x="62" y="24"/>
                  </a:lnTo>
                  <a:lnTo>
                    <a:pt x="100" y="32"/>
                  </a:lnTo>
                  <a:lnTo>
                    <a:pt x="124" y="10"/>
                  </a:lnTo>
                  <a:lnTo>
                    <a:pt x="145" y="0"/>
                  </a:lnTo>
                  <a:lnTo>
                    <a:pt x="182" y="0"/>
                  </a:lnTo>
                  <a:lnTo>
                    <a:pt x="192" y="13"/>
                  </a:lnTo>
                  <a:lnTo>
                    <a:pt x="201" y="10"/>
                  </a:lnTo>
                  <a:lnTo>
                    <a:pt x="207" y="24"/>
                  </a:lnTo>
                  <a:lnTo>
                    <a:pt x="240" y="36"/>
                  </a:lnTo>
                  <a:lnTo>
                    <a:pt x="266" y="29"/>
                  </a:lnTo>
                  <a:lnTo>
                    <a:pt x="287" y="32"/>
                  </a:lnTo>
                  <a:lnTo>
                    <a:pt x="310" y="13"/>
                  </a:lnTo>
                  <a:lnTo>
                    <a:pt x="327" y="17"/>
                  </a:lnTo>
                  <a:lnTo>
                    <a:pt x="337" y="14"/>
                  </a:lnTo>
                  <a:lnTo>
                    <a:pt x="351" y="32"/>
                  </a:lnTo>
                  <a:lnTo>
                    <a:pt x="357" y="55"/>
                  </a:lnTo>
                  <a:lnTo>
                    <a:pt x="374" y="68"/>
                  </a:lnTo>
                  <a:lnTo>
                    <a:pt x="364" y="82"/>
                  </a:lnTo>
                  <a:lnTo>
                    <a:pt x="367" y="95"/>
                  </a:lnTo>
                  <a:lnTo>
                    <a:pt x="367" y="128"/>
                  </a:lnTo>
                  <a:lnTo>
                    <a:pt x="376" y="139"/>
                  </a:lnTo>
                  <a:lnTo>
                    <a:pt x="376" y="147"/>
                  </a:lnTo>
                  <a:lnTo>
                    <a:pt x="367" y="147"/>
                  </a:lnTo>
                  <a:lnTo>
                    <a:pt x="365" y="145"/>
                  </a:lnTo>
                  <a:lnTo>
                    <a:pt x="341" y="139"/>
                  </a:lnTo>
                  <a:lnTo>
                    <a:pt x="330" y="150"/>
                  </a:lnTo>
                  <a:lnTo>
                    <a:pt x="324" y="145"/>
                  </a:lnTo>
                  <a:lnTo>
                    <a:pt x="316" y="152"/>
                  </a:lnTo>
                  <a:lnTo>
                    <a:pt x="295" y="150"/>
                  </a:lnTo>
                  <a:lnTo>
                    <a:pt x="264" y="164"/>
                  </a:lnTo>
                  <a:lnTo>
                    <a:pt x="248" y="157"/>
                  </a:lnTo>
                  <a:lnTo>
                    <a:pt x="229" y="164"/>
                  </a:lnTo>
                  <a:lnTo>
                    <a:pt x="213" y="159"/>
                  </a:lnTo>
                  <a:lnTo>
                    <a:pt x="208" y="169"/>
                  </a:lnTo>
                  <a:lnTo>
                    <a:pt x="213" y="176"/>
                  </a:lnTo>
                  <a:lnTo>
                    <a:pt x="207" y="178"/>
                  </a:lnTo>
                  <a:lnTo>
                    <a:pt x="203" y="188"/>
                  </a:lnTo>
                  <a:lnTo>
                    <a:pt x="196" y="183"/>
                  </a:lnTo>
                  <a:lnTo>
                    <a:pt x="198" y="169"/>
                  </a:lnTo>
                  <a:lnTo>
                    <a:pt x="203" y="164"/>
                  </a:lnTo>
                  <a:lnTo>
                    <a:pt x="198" y="159"/>
                  </a:lnTo>
                  <a:lnTo>
                    <a:pt x="189" y="169"/>
                  </a:lnTo>
                  <a:lnTo>
                    <a:pt x="175" y="161"/>
                  </a:lnTo>
                  <a:lnTo>
                    <a:pt x="168" y="164"/>
                  </a:lnTo>
                  <a:lnTo>
                    <a:pt x="161" y="174"/>
                  </a:lnTo>
                  <a:lnTo>
                    <a:pt x="135" y="183"/>
                  </a:lnTo>
                  <a:lnTo>
                    <a:pt x="95" y="157"/>
                  </a:lnTo>
                  <a:lnTo>
                    <a:pt x="89" y="159"/>
                  </a:lnTo>
                  <a:lnTo>
                    <a:pt x="87" y="176"/>
                  </a:lnTo>
                  <a:lnTo>
                    <a:pt x="75" y="180"/>
                  </a:lnTo>
                  <a:lnTo>
                    <a:pt x="62" y="176"/>
                  </a:lnTo>
                  <a:lnTo>
                    <a:pt x="58" y="164"/>
                  </a:lnTo>
                  <a:lnTo>
                    <a:pt x="54" y="166"/>
                  </a:lnTo>
                  <a:lnTo>
                    <a:pt x="48" y="159"/>
                  </a:lnTo>
                  <a:lnTo>
                    <a:pt x="37" y="166"/>
                  </a:lnTo>
                  <a:lnTo>
                    <a:pt x="37" y="161"/>
                  </a:lnTo>
                  <a:lnTo>
                    <a:pt x="27" y="164"/>
                  </a:lnTo>
                  <a:lnTo>
                    <a:pt x="44" y="152"/>
                  </a:lnTo>
                  <a:lnTo>
                    <a:pt x="25" y="155"/>
                  </a:lnTo>
                  <a:lnTo>
                    <a:pt x="30" y="147"/>
                  </a:lnTo>
                  <a:lnTo>
                    <a:pt x="23" y="142"/>
                  </a:lnTo>
                  <a:lnTo>
                    <a:pt x="25" y="136"/>
                  </a:lnTo>
                  <a:lnTo>
                    <a:pt x="19" y="133"/>
                  </a:lnTo>
                  <a:lnTo>
                    <a:pt x="21" y="123"/>
                  </a:lnTo>
                  <a:lnTo>
                    <a:pt x="2" y="116"/>
                  </a:lnTo>
                  <a:lnTo>
                    <a:pt x="7" y="104"/>
                  </a:lnTo>
                  <a:lnTo>
                    <a:pt x="11" y="111"/>
                  </a:lnTo>
                  <a:lnTo>
                    <a:pt x="21" y="111"/>
                  </a:lnTo>
                  <a:lnTo>
                    <a:pt x="13" y="104"/>
                  </a:lnTo>
                  <a:lnTo>
                    <a:pt x="18" y="98"/>
                  </a:lnTo>
                  <a:lnTo>
                    <a:pt x="11" y="87"/>
                  </a:lnTo>
                  <a:lnTo>
                    <a:pt x="13" y="77"/>
                  </a:lnTo>
                  <a:lnTo>
                    <a:pt x="0" y="79"/>
                  </a:lnTo>
                  <a:lnTo>
                    <a:pt x="4" y="63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2230" name=""/>
          <p:cNvSpPr/>
          <p:nvPr/>
        </p:nvSpPr>
        <p:spPr>
          <a:xfrm>
            <a:off x="6058080" y="3740040"/>
            <a:ext cx="29880" cy="20880"/>
          </a:xfrm>
          <a:custGeom>
            <a:avLst/>
            <a:gdLst/>
            <a:ahLst/>
            <a:rect l="l" t="t" r="r" b="b"/>
            <a:pathLst>
              <a:path w="19" h="13">
                <a:moveTo>
                  <a:pt x="19" y="3"/>
                </a:moveTo>
                <a:lnTo>
                  <a:pt x="19" y="8"/>
                </a:lnTo>
                <a:lnTo>
                  <a:pt x="12" y="13"/>
                </a:lnTo>
                <a:lnTo>
                  <a:pt x="0" y="8"/>
                </a:lnTo>
                <a:lnTo>
                  <a:pt x="1" y="0"/>
                </a:lnTo>
                <a:lnTo>
                  <a:pt x="19" y="3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5920" bIns="-259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2231" name=""/>
          <p:cNvGrpSpPr/>
          <p:nvPr/>
        </p:nvGrpSpPr>
        <p:grpSpPr>
          <a:xfrm>
            <a:off x="6058080" y="3740040"/>
            <a:ext cx="29880" cy="20880"/>
            <a:chOff x="6058080" y="3740040"/>
            <a:chExt cx="29880" cy="20880"/>
          </a:xfrm>
        </p:grpSpPr>
        <p:sp>
          <p:nvSpPr>
            <p:cNvPr id="2232" name=""/>
            <p:cNvSpPr/>
            <p:nvPr/>
          </p:nvSpPr>
          <p:spPr>
            <a:xfrm>
              <a:off x="6058080" y="3740040"/>
              <a:ext cx="29880" cy="20880"/>
            </a:xfrm>
            <a:custGeom>
              <a:avLst/>
              <a:gdLst/>
              <a:ahLst/>
              <a:rect l="l" t="t" r="r" b="b"/>
              <a:pathLst>
                <a:path w="19" h="13">
                  <a:moveTo>
                    <a:pt x="19" y="3"/>
                  </a:moveTo>
                  <a:lnTo>
                    <a:pt x="19" y="8"/>
                  </a:lnTo>
                  <a:lnTo>
                    <a:pt x="12" y="13"/>
                  </a:lnTo>
                  <a:lnTo>
                    <a:pt x="0" y="8"/>
                  </a:lnTo>
                  <a:lnTo>
                    <a:pt x="1" y="0"/>
                  </a:lnTo>
                  <a:lnTo>
                    <a:pt x="19" y="3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5920" bIns="-259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233" name=""/>
            <p:cNvSpPr/>
            <p:nvPr/>
          </p:nvSpPr>
          <p:spPr>
            <a:xfrm>
              <a:off x="6058080" y="3740040"/>
              <a:ext cx="29880" cy="20880"/>
            </a:xfrm>
            <a:custGeom>
              <a:avLst/>
              <a:gdLst/>
              <a:ahLst/>
              <a:rect l="l" t="t" r="r" b="b"/>
              <a:pathLst>
                <a:path w="19" h="13">
                  <a:moveTo>
                    <a:pt x="19" y="3"/>
                  </a:moveTo>
                  <a:lnTo>
                    <a:pt x="19" y="8"/>
                  </a:lnTo>
                  <a:lnTo>
                    <a:pt x="12" y="13"/>
                  </a:lnTo>
                  <a:lnTo>
                    <a:pt x="0" y="8"/>
                  </a:lnTo>
                  <a:lnTo>
                    <a:pt x="1" y="0"/>
                  </a:lnTo>
                  <a:lnTo>
                    <a:pt x="19" y="3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5920" bIns="-259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2234" name=""/>
          <p:cNvSpPr/>
          <p:nvPr/>
        </p:nvSpPr>
        <p:spPr>
          <a:xfrm>
            <a:off x="5707080" y="3497400"/>
            <a:ext cx="333360" cy="242640"/>
          </a:xfrm>
          <a:custGeom>
            <a:avLst/>
            <a:gdLst/>
            <a:ahLst/>
            <a:rect l="l" t="t" r="r" b="b"/>
            <a:pathLst>
              <a:path w="210" h="153">
                <a:moveTo>
                  <a:pt x="74" y="84"/>
                </a:moveTo>
                <a:lnTo>
                  <a:pt x="126" y="19"/>
                </a:lnTo>
                <a:lnTo>
                  <a:pt x="189" y="0"/>
                </a:lnTo>
                <a:lnTo>
                  <a:pt x="210" y="57"/>
                </a:lnTo>
                <a:lnTo>
                  <a:pt x="198" y="69"/>
                </a:lnTo>
                <a:lnTo>
                  <a:pt x="194" y="84"/>
                </a:lnTo>
                <a:lnTo>
                  <a:pt x="140" y="106"/>
                </a:lnTo>
                <a:lnTo>
                  <a:pt x="130" y="110"/>
                </a:lnTo>
                <a:lnTo>
                  <a:pt x="124" y="120"/>
                </a:lnTo>
                <a:lnTo>
                  <a:pt x="105" y="125"/>
                </a:lnTo>
                <a:lnTo>
                  <a:pt x="84" y="136"/>
                </a:lnTo>
                <a:lnTo>
                  <a:pt x="65" y="136"/>
                </a:lnTo>
                <a:lnTo>
                  <a:pt x="46" y="153"/>
                </a:lnTo>
                <a:lnTo>
                  <a:pt x="19" y="153"/>
                </a:lnTo>
                <a:lnTo>
                  <a:pt x="13" y="142"/>
                </a:lnTo>
                <a:lnTo>
                  <a:pt x="4" y="96"/>
                </a:lnTo>
                <a:lnTo>
                  <a:pt x="0" y="91"/>
                </a:lnTo>
                <a:lnTo>
                  <a:pt x="4" y="76"/>
                </a:lnTo>
                <a:lnTo>
                  <a:pt x="0" y="65"/>
                </a:lnTo>
                <a:lnTo>
                  <a:pt x="16" y="48"/>
                </a:lnTo>
                <a:lnTo>
                  <a:pt x="37" y="41"/>
                </a:lnTo>
                <a:lnTo>
                  <a:pt x="74" y="57"/>
                </a:lnTo>
                <a:lnTo>
                  <a:pt x="74" y="84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2235" name=""/>
          <p:cNvGrpSpPr/>
          <p:nvPr/>
        </p:nvGrpSpPr>
        <p:grpSpPr>
          <a:xfrm>
            <a:off x="5707080" y="3497400"/>
            <a:ext cx="333360" cy="242640"/>
            <a:chOff x="5707080" y="3497400"/>
            <a:chExt cx="333360" cy="242640"/>
          </a:xfrm>
        </p:grpSpPr>
        <p:sp>
          <p:nvSpPr>
            <p:cNvPr id="2236" name=""/>
            <p:cNvSpPr/>
            <p:nvPr/>
          </p:nvSpPr>
          <p:spPr>
            <a:xfrm>
              <a:off x="5707080" y="3497400"/>
              <a:ext cx="333360" cy="242640"/>
            </a:xfrm>
            <a:custGeom>
              <a:avLst/>
              <a:gdLst/>
              <a:ahLst/>
              <a:rect l="l" t="t" r="r" b="b"/>
              <a:pathLst>
                <a:path w="210" h="153">
                  <a:moveTo>
                    <a:pt x="74" y="84"/>
                  </a:moveTo>
                  <a:lnTo>
                    <a:pt x="126" y="19"/>
                  </a:lnTo>
                  <a:lnTo>
                    <a:pt x="189" y="0"/>
                  </a:lnTo>
                  <a:lnTo>
                    <a:pt x="210" y="57"/>
                  </a:lnTo>
                  <a:lnTo>
                    <a:pt x="198" y="69"/>
                  </a:lnTo>
                  <a:lnTo>
                    <a:pt x="194" y="84"/>
                  </a:lnTo>
                  <a:lnTo>
                    <a:pt x="140" y="106"/>
                  </a:lnTo>
                  <a:lnTo>
                    <a:pt x="130" y="110"/>
                  </a:lnTo>
                  <a:lnTo>
                    <a:pt x="124" y="120"/>
                  </a:lnTo>
                  <a:lnTo>
                    <a:pt x="105" y="125"/>
                  </a:lnTo>
                  <a:lnTo>
                    <a:pt x="84" y="136"/>
                  </a:lnTo>
                  <a:lnTo>
                    <a:pt x="65" y="136"/>
                  </a:lnTo>
                  <a:lnTo>
                    <a:pt x="46" y="153"/>
                  </a:lnTo>
                  <a:lnTo>
                    <a:pt x="19" y="153"/>
                  </a:lnTo>
                  <a:lnTo>
                    <a:pt x="13" y="142"/>
                  </a:lnTo>
                  <a:lnTo>
                    <a:pt x="4" y="96"/>
                  </a:lnTo>
                  <a:lnTo>
                    <a:pt x="0" y="91"/>
                  </a:lnTo>
                  <a:lnTo>
                    <a:pt x="4" y="76"/>
                  </a:lnTo>
                  <a:lnTo>
                    <a:pt x="0" y="65"/>
                  </a:lnTo>
                  <a:lnTo>
                    <a:pt x="16" y="48"/>
                  </a:lnTo>
                  <a:lnTo>
                    <a:pt x="37" y="41"/>
                  </a:lnTo>
                  <a:lnTo>
                    <a:pt x="74" y="57"/>
                  </a:lnTo>
                  <a:lnTo>
                    <a:pt x="74" y="84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237" name=""/>
            <p:cNvSpPr/>
            <p:nvPr/>
          </p:nvSpPr>
          <p:spPr>
            <a:xfrm>
              <a:off x="5707080" y="3497400"/>
              <a:ext cx="333360" cy="242640"/>
            </a:xfrm>
            <a:custGeom>
              <a:avLst/>
              <a:gdLst/>
              <a:ahLst/>
              <a:rect l="l" t="t" r="r" b="b"/>
              <a:pathLst>
                <a:path w="210" h="153">
                  <a:moveTo>
                    <a:pt x="74" y="84"/>
                  </a:moveTo>
                  <a:lnTo>
                    <a:pt x="126" y="19"/>
                  </a:lnTo>
                  <a:lnTo>
                    <a:pt x="189" y="0"/>
                  </a:lnTo>
                  <a:lnTo>
                    <a:pt x="210" y="57"/>
                  </a:lnTo>
                  <a:lnTo>
                    <a:pt x="198" y="69"/>
                  </a:lnTo>
                  <a:lnTo>
                    <a:pt x="194" y="84"/>
                  </a:lnTo>
                  <a:lnTo>
                    <a:pt x="140" y="106"/>
                  </a:lnTo>
                  <a:lnTo>
                    <a:pt x="130" y="110"/>
                  </a:lnTo>
                  <a:lnTo>
                    <a:pt x="124" y="120"/>
                  </a:lnTo>
                  <a:lnTo>
                    <a:pt x="105" y="125"/>
                  </a:lnTo>
                  <a:lnTo>
                    <a:pt x="84" y="136"/>
                  </a:lnTo>
                  <a:lnTo>
                    <a:pt x="65" y="136"/>
                  </a:lnTo>
                  <a:lnTo>
                    <a:pt x="46" y="153"/>
                  </a:lnTo>
                  <a:lnTo>
                    <a:pt x="19" y="153"/>
                  </a:lnTo>
                  <a:lnTo>
                    <a:pt x="13" y="142"/>
                  </a:lnTo>
                  <a:lnTo>
                    <a:pt x="4" y="96"/>
                  </a:lnTo>
                  <a:lnTo>
                    <a:pt x="0" y="91"/>
                  </a:lnTo>
                  <a:lnTo>
                    <a:pt x="4" y="76"/>
                  </a:lnTo>
                  <a:lnTo>
                    <a:pt x="0" y="65"/>
                  </a:lnTo>
                  <a:lnTo>
                    <a:pt x="16" y="48"/>
                  </a:lnTo>
                  <a:lnTo>
                    <a:pt x="37" y="41"/>
                  </a:lnTo>
                  <a:lnTo>
                    <a:pt x="74" y="57"/>
                  </a:lnTo>
                  <a:lnTo>
                    <a:pt x="74" y="84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2238" name=""/>
          <p:cNvSpPr/>
          <p:nvPr/>
        </p:nvSpPr>
        <p:spPr>
          <a:xfrm>
            <a:off x="6116760" y="3176640"/>
            <a:ext cx="28440" cy="17280"/>
          </a:xfrm>
          <a:custGeom>
            <a:avLst/>
            <a:gdLst/>
            <a:ahLst/>
            <a:rect l="l" t="t" r="r" b="b"/>
            <a:pathLst>
              <a:path w="18" h="11">
                <a:moveTo>
                  <a:pt x="18" y="0"/>
                </a:moveTo>
                <a:lnTo>
                  <a:pt x="11" y="0"/>
                </a:lnTo>
                <a:lnTo>
                  <a:pt x="0" y="11"/>
                </a:lnTo>
                <a:lnTo>
                  <a:pt x="18" y="0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9520" bIns="-29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2239" name=""/>
          <p:cNvGrpSpPr/>
          <p:nvPr/>
        </p:nvGrpSpPr>
        <p:grpSpPr>
          <a:xfrm>
            <a:off x="6116760" y="3176640"/>
            <a:ext cx="28440" cy="17280"/>
            <a:chOff x="6116760" y="3176640"/>
            <a:chExt cx="28440" cy="17280"/>
          </a:xfrm>
        </p:grpSpPr>
        <p:sp>
          <p:nvSpPr>
            <p:cNvPr id="2240" name=""/>
            <p:cNvSpPr/>
            <p:nvPr/>
          </p:nvSpPr>
          <p:spPr>
            <a:xfrm>
              <a:off x="6116760" y="3176640"/>
              <a:ext cx="28440" cy="17280"/>
            </a:xfrm>
            <a:custGeom>
              <a:avLst/>
              <a:gdLst/>
              <a:ahLst/>
              <a:rect l="l" t="t" r="r" b="b"/>
              <a:pathLst>
                <a:path w="18" h="11">
                  <a:moveTo>
                    <a:pt x="18" y="0"/>
                  </a:moveTo>
                  <a:lnTo>
                    <a:pt x="11" y="0"/>
                  </a:lnTo>
                  <a:lnTo>
                    <a:pt x="0" y="11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9520" bIns="-295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241" name=""/>
            <p:cNvSpPr/>
            <p:nvPr/>
          </p:nvSpPr>
          <p:spPr>
            <a:xfrm>
              <a:off x="6116760" y="3176640"/>
              <a:ext cx="28440" cy="17280"/>
            </a:xfrm>
            <a:custGeom>
              <a:avLst/>
              <a:gdLst/>
              <a:ahLst/>
              <a:rect l="l" t="t" r="r" b="b"/>
              <a:pathLst>
                <a:path w="18" h="11">
                  <a:moveTo>
                    <a:pt x="18" y="0"/>
                  </a:moveTo>
                  <a:lnTo>
                    <a:pt x="11" y="0"/>
                  </a:lnTo>
                  <a:lnTo>
                    <a:pt x="0" y="11"/>
                  </a:lnTo>
                  <a:lnTo>
                    <a:pt x="18" y="0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9520" bIns="-295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2242" name=""/>
          <p:cNvSpPr/>
          <p:nvPr/>
        </p:nvSpPr>
        <p:spPr>
          <a:xfrm>
            <a:off x="5756400" y="2590920"/>
            <a:ext cx="615960" cy="658800"/>
          </a:xfrm>
          <a:custGeom>
            <a:avLst/>
            <a:gdLst/>
            <a:ahLst/>
            <a:rect l="l" t="t" r="r" b="b"/>
            <a:pathLst>
              <a:path w="388" h="415">
                <a:moveTo>
                  <a:pt x="186" y="91"/>
                </a:moveTo>
                <a:lnTo>
                  <a:pt x="202" y="90"/>
                </a:lnTo>
                <a:lnTo>
                  <a:pt x="198" y="72"/>
                </a:lnTo>
                <a:lnTo>
                  <a:pt x="210" y="69"/>
                </a:lnTo>
                <a:lnTo>
                  <a:pt x="229" y="53"/>
                </a:lnTo>
                <a:lnTo>
                  <a:pt x="264" y="46"/>
                </a:lnTo>
                <a:lnTo>
                  <a:pt x="270" y="55"/>
                </a:lnTo>
                <a:lnTo>
                  <a:pt x="308" y="68"/>
                </a:lnTo>
                <a:lnTo>
                  <a:pt x="312" y="79"/>
                </a:lnTo>
                <a:lnTo>
                  <a:pt x="336" y="99"/>
                </a:lnTo>
                <a:lnTo>
                  <a:pt x="347" y="99"/>
                </a:lnTo>
                <a:lnTo>
                  <a:pt x="348" y="120"/>
                </a:lnTo>
                <a:lnTo>
                  <a:pt x="345" y="150"/>
                </a:lnTo>
                <a:lnTo>
                  <a:pt x="341" y="164"/>
                </a:lnTo>
                <a:lnTo>
                  <a:pt x="332" y="169"/>
                </a:lnTo>
                <a:lnTo>
                  <a:pt x="332" y="173"/>
                </a:lnTo>
                <a:lnTo>
                  <a:pt x="332" y="181"/>
                </a:lnTo>
                <a:lnTo>
                  <a:pt x="339" y="188"/>
                </a:lnTo>
                <a:lnTo>
                  <a:pt x="332" y="205"/>
                </a:lnTo>
                <a:lnTo>
                  <a:pt x="336" y="236"/>
                </a:lnTo>
                <a:lnTo>
                  <a:pt x="348" y="243"/>
                </a:lnTo>
                <a:lnTo>
                  <a:pt x="355" y="252"/>
                </a:lnTo>
                <a:lnTo>
                  <a:pt x="353" y="268"/>
                </a:lnTo>
                <a:lnTo>
                  <a:pt x="341" y="289"/>
                </a:lnTo>
                <a:lnTo>
                  <a:pt x="353" y="320"/>
                </a:lnTo>
                <a:lnTo>
                  <a:pt x="378" y="334"/>
                </a:lnTo>
                <a:lnTo>
                  <a:pt x="378" y="356"/>
                </a:lnTo>
                <a:lnTo>
                  <a:pt x="388" y="361"/>
                </a:lnTo>
                <a:lnTo>
                  <a:pt x="383" y="374"/>
                </a:lnTo>
                <a:lnTo>
                  <a:pt x="367" y="380"/>
                </a:lnTo>
                <a:lnTo>
                  <a:pt x="359" y="391"/>
                </a:lnTo>
                <a:lnTo>
                  <a:pt x="353" y="415"/>
                </a:lnTo>
                <a:lnTo>
                  <a:pt x="270" y="400"/>
                </a:lnTo>
                <a:lnTo>
                  <a:pt x="260" y="369"/>
                </a:lnTo>
                <a:lnTo>
                  <a:pt x="250" y="361"/>
                </a:lnTo>
                <a:lnTo>
                  <a:pt x="212" y="378"/>
                </a:lnTo>
                <a:lnTo>
                  <a:pt x="191" y="374"/>
                </a:lnTo>
                <a:lnTo>
                  <a:pt x="188" y="369"/>
                </a:lnTo>
                <a:lnTo>
                  <a:pt x="174" y="361"/>
                </a:lnTo>
                <a:lnTo>
                  <a:pt x="167" y="352"/>
                </a:lnTo>
                <a:lnTo>
                  <a:pt x="148" y="342"/>
                </a:lnTo>
                <a:lnTo>
                  <a:pt x="138" y="315"/>
                </a:lnTo>
                <a:lnTo>
                  <a:pt x="130" y="309"/>
                </a:lnTo>
                <a:lnTo>
                  <a:pt x="120" y="282"/>
                </a:lnTo>
                <a:lnTo>
                  <a:pt x="109" y="287"/>
                </a:lnTo>
                <a:lnTo>
                  <a:pt x="95" y="270"/>
                </a:lnTo>
                <a:lnTo>
                  <a:pt x="90" y="284"/>
                </a:lnTo>
                <a:lnTo>
                  <a:pt x="78" y="273"/>
                </a:lnTo>
                <a:lnTo>
                  <a:pt x="74" y="260"/>
                </a:lnTo>
                <a:lnTo>
                  <a:pt x="70" y="257"/>
                </a:lnTo>
                <a:lnTo>
                  <a:pt x="70" y="236"/>
                </a:lnTo>
                <a:lnTo>
                  <a:pt x="64" y="219"/>
                </a:lnTo>
                <a:lnTo>
                  <a:pt x="36" y="200"/>
                </a:lnTo>
                <a:lnTo>
                  <a:pt x="24" y="173"/>
                </a:lnTo>
                <a:lnTo>
                  <a:pt x="29" y="159"/>
                </a:lnTo>
                <a:lnTo>
                  <a:pt x="38" y="137"/>
                </a:lnTo>
                <a:lnTo>
                  <a:pt x="38" y="131"/>
                </a:lnTo>
                <a:lnTo>
                  <a:pt x="43" y="120"/>
                </a:lnTo>
                <a:lnTo>
                  <a:pt x="26" y="113"/>
                </a:lnTo>
                <a:lnTo>
                  <a:pt x="14" y="91"/>
                </a:lnTo>
                <a:lnTo>
                  <a:pt x="12" y="79"/>
                </a:lnTo>
                <a:lnTo>
                  <a:pt x="12" y="72"/>
                </a:lnTo>
                <a:lnTo>
                  <a:pt x="3" y="60"/>
                </a:lnTo>
                <a:lnTo>
                  <a:pt x="3" y="27"/>
                </a:lnTo>
                <a:lnTo>
                  <a:pt x="0" y="14"/>
                </a:lnTo>
                <a:lnTo>
                  <a:pt x="10" y="0"/>
                </a:lnTo>
                <a:lnTo>
                  <a:pt x="12" y="5"/>
                </a:lnTo>
                <a:lnTo>
                  <a:pt x="26" y="28"/>
                </a:lnTo>
                <a:lnTo>
                  <a:pt x="38" y="28"/>
                </a:lnTo>
                <a:lnTo>
                  <a:pt x="52" y="28"/>
                </a:lnTo>
                <a:lnTo>
                  <a:pt x="59" y="12"/>
                </a:lnTo>
                <a:lnTo>
                  <a:pt x="74" y="8"/>
                </a:lnTo>
                <a:lnTo>
                  <a:pt x="80" y="9"/>
                </a:lnTo>
                <a:lnTo>
                  <a:pt x="85" y="24"/>
                </a:lnTo>
                <a:lnTo>
                  <a:pt x="78" y="31"/>
                </a:lnTo>
                <a:lnTo>
                  <a:pt x="95" y="41"/>
                </a:lnTo>
                <a:lnTo>
                  <a:pt x="101" y="68"/>
                </a:lnTo>
                <a:lnTo>
                  <a:pt x="122" y="74"/>
                </a:lnTo>
                <a:lnTo>
                  <a:pt x="132" y="90"/>
                </a:lnTo>
                <a:lnTo>
                  <a:pt x="153" y="99"/>
                </a:lnTo>
                <a:lnTo>
                  <a:pt x="186" y="91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2243" name=""/>
          <p:cNvGrpSpPr/>
          <p:nvPr/>
        </p:nvGrpSpPr>
        <p:grpSpPr>
          <a:xfrm>
            <a:off x="5756400" y="2590920"/>
            <a:ext cx="615960" cy="658800"/>
            <a:chOff x="5756400" y="2590920"/>
            <a:chExt cx="615960" cy="658800"/>
          </a:xfrm>
        </p:grpSpPr>
        <p:sp>
          <p:nvSpPr>
            <p:cNvPr id="2244" name=""/>
            <p:cNvSpPr/>
            <p:nvPr/>
          </p:nvSpPr>
          <p:spPr>
            <a:xfrm>
              <a:off x="5756400" y="2590920"/>
              <a:ext cx="615960" cy="658800"/>
            </a:xfrm>
            <a:custGeom>
              <a:avLst/>
              <a:gdLst/>
              <a:ahLst/>
              <a:rect l="l" t="t" r="r" b="b"/>
              <a:pathLst>
                <a:path w="388" h="415">
                  <a:moveTo>
                    <a:pt x="186" y="91"/>
                  </a:moveTo>
                  <a:lnTo>
                    <a:pt x="202" y="90"/>
                  </a:lnTo>
                  <a:lnTo>
                    <a:pt x="198" y="72"/>
                  </a:lnTo>
                  <a:lnTo>
                    <a:pt x="210" y="69"/>
                  </a:lnTo>
                  <a:lnTo>
                    <a:pt x="229" y="53"/>
                  </a:lnTo>
                  <a:lnTo>
                    <a:pt x="264" y="46"/>
                  </a:lnTo>
                  <a:lnTo>
                    <a:pt x="270" y="55"/>
                  </a:lnTo>
                  <a:lnTo>
                    <a:pt x="308" y="68"/>
                  </a:lnTo>
                  <a:lnTo>
                    <a:pt x="312" y="79"/>
                  </a:lnTo>
                  <a:lnTo>
                    <a:pt x="336" y="99"/>
                  </a:lnTo>
                  <a:lnTo>
                    <a:pt x="347" y="99"/>
                  </a:lnTo>
                  <a:lnTo>
                    <a:pt x="348" y="120"/>
                  </a:lnTo>
                  <a:lnTo>
                    <a:pt x="345" y="150"/>
                  </a:lnTo>
                  <a:lnTo>
                    <a:pt x="341" y="164"/>
                  </a:lnTo>
                  <a:lnTo>
                    <a:pt x="332" y="169"/>
                  </a:lnTo>
                  <a:lnTo>
                    <a:pt x="332" y="173"/>
                  </a:lnTo>
                  <a:lnTo>
                    <a:pt x="332" y="181"/>
                  </a:lnTo>
                  <a:lnTo>
                    <a:pt x="339" y="188"/>
                  </a:lnTo>
                  <a:lnTo>
                    <a:pt x="332" y="205"/>
                  </a:lnTo>
                  <a:lnTo>
                    <a:pt x="336" y="236"/>
                  </a:lnTo>
                  <a:lnTo>
                    <a:pt x="348" y="243"/>
                  </a:lnTo>
                  <a:lnTo>
                    <a:pt x="355" y="252"/>
                  </a:lnTo>
                  <a:lnTo>
                    <a:pt x="353" y="268"/>
                  </a:lnTo>
                  <a:lnTo>
                    <a:pt x="341" y="289"/>
                  </a:lnTo>
                  <a:lnTo>
                    <a:pt x="353" y="320"/>
                  </a:lnTo>
                  <a:lnTo>
                    <a:pt x="378" y="334"/>
                  </a:lnTo>
                  <a:lnTo>
                    <a:pt x="378" y="356"/>
                  </a:lnTo>
                  <a:lnTo>
                    <a:pt x="388" y="361"/>
                  </a:lnTo>
                  <a:lnTo>
                    <a:pt x="383" y="374"/>
                  </a:lnTo>
                  <a:lnTo>
                    <a:pt x="367" y="380"/>
                  </a:lnTo>
                  <a:lnTo>
                    <a:pt x="359" y="391"/>
                  </a:lnTo>
                  <a:lnTo>
                    <a:pt x="353" y="415"/>
                  </a:lnTo>
                  <a:lnTo>
                    <a:pt x="270" y="400"/>
                  </a:lnTo>
                  <a:lnTo>
                    <a:pt x="260" y="369"/>
                  </a:lnTo>
                  <a:lnTo>
                    <a:pt x="250" y="361"/>
                  </a:lnTo>
                  <a:lnTo>
                    <a:pt x="212" y="378"/>
                  </a:lnTo>
                  <a:lnTo>
                    <a:pt x="191" y="374"/>
                  </a:lnTo>
                  <a:lnTo>
                    <a:pt x="188" y="369"/>
                  </a:lnTo>
                  <a:lnTo>
                    <a:pt x="174" y="361"/>
                  </a:lnTo>
                  <a:lnTo>
                    <a:pt x="167" y="352"/>
                  </a:lnTo>
                  <a:lnTo>
                    <a:pt x="148" y="342"/>
                  </a:lnTo>
                  <a:lnTo>
                    <a:pt x="138" y="315"/>
                  </a:lnTo>
                  <a:lnTo>
                    <a:pt x="130" y="309"/>
                  </a:lnTo>
                  <a:lnTo>
                    <a:pt x="120" y="282"/>
                  </a:lnTo>
                  <a:lnTo>
                    <a:pt x="109" y="287"/>
                  </a:lnTo>
                  <a:lnTo>
                    <a:pt x="95" y="270"/>
                  </a:lnTo>
                  <a:lnTo>
                    <a:pt x="90" y="284"/>
                  </a:lnTo>
                  <a:lnTo>
                    <a:pt x="78" y="273"/>
                  </a:lnTo>
                  <a:lnTo>
                    <a:pt x="74" y="260"/>
                  </a:lnTo>
                  <a:lnTo>
                    <a:pt x="70" y="257"/>
                  </a:lnTo>
                  <a:lnTo>
                    <a:pt x="70" y="236"/>
                  </a:lnTo>
                  <a:lnTo>
                    <a:pt x="64" y="219"/>
                  </a:lnTo>
                  <a:lnTo>
                    <a:pt x="36" y="200"/>
                  </a:lnTo>
                  <a:lnTo>
                    <a:pt x="24" y="173"/>
                  </a:lnTo>
                  <a:lnTo>
                    <a:pt x="29" y="159"/>
                  </a:lnTo>
                  <a:lnTo>
                    <a:pt x="38" y="137"/>
                  </a:lnTo>
                  <a:lnTo>
                    <a:pt x="38" y="131"/>
                  </a:lnTo>
                  <a:lnTo>
                    <a:pt x="43" y="120"/>
                  </a:lnTo>
                  <a:lnTo>
                    <a:pt x="26" y="113"/>
                  </a:lnTo>
                  <a:lnTo>
                    <a:pt x="14" y="91"/>
                  </a:lnTo>
                  <a:lnTo>
                    <a:pt x="12" y="79"/>
                  </a:lnTo>
                  <a:lnTo>
                    <a:pt x="12" y="72"/>
                  </a:lnTo>
                  <a:lnTo>
                    <a:pt x="3" y="60"/>
                  </a:lnTo>
                  <a:lnTo>
                    <a:pt x="3" y="27"/>
                  </a:lnTo>
                  <a:lnTo>
                    <a:pt x="0" y="14"/>
                  </a:lnTo>
                  <a:lnTo>
                    <a:pt x="10" y="0"/>
                  </a:lnTo>
                  <a:lnTo>
                    <a:pt x="12" y="5"/>
                  </a:lnTo>
                  <a:lnTo>
                    <a:pt x="26" y="28"/>
                  </a:lnTo>
                  <a:lnTo>
                    <a:pt x="38" y="28"/>
                  </a:lnTo>
                  <a:lnTo>
                    <a:pt x="52" y="28"/>
                  </a:lnTo>
                  <a:lnTo>
                    <a:pt x="59" y="12"/>
                  </a:lnTo>
                  <a:lnTo>
                    <a:pt x="74" y="8"/>
                  </a:lnTo>
                  <a:lnTo>
                    <a:pt x="80" y="9"/>
                  </a:lnTo>
                  <a:lnTo>
                    <a:pt x="85" y="24"/>
                  </a:lnTo>
                  <a:lnTo>
                    <a:pt x="78" y="31"/>
                  </a:lnTo>
                  <a:lnTo>
                    <a:pt x="95" y="41"/>
                  </a:lnTo>
                  <a:lnTo>
                    <a:pt x="101" y="68"/>
                  </a:lnTo>
                  <a:lnTo>
                    <a:pt x="122" y="74"/>
                  </a:lnTo>
                  <a:lnTo>
                    <a:pt x="132" y="90"/>
                  </a:lnTo>
                  <a:lnTo>
                    <a:pt x="153" y="99"/>
                  </a:lnTo>
                  <a:lnTo>
                    <a:pt x="186" y="91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245" name=""/>
            <p:cNvSpPr/>
            <p:nvPr/>
          </p:nvSpPr>
          <p:spPr>
            <a:xfrm>
              <a:off x="5756400" y="2590920"/>
              <a:ext cx="615960" cy="658800"/>
            </a:xfrm>
            <a:custGeom>
              <a:avLst/>
              <a:gdLst/>
              <a:ahLst/>
              <a:rect l="l" t="t" r="r" b="b"/>
              <a:pathLst>
                <a:path w="388" h="415">
                  <a:moveTo>
                    <a:pt x="186" y="91"/>
                  </a:moveTo>
                  <a:lnTo>
                    <a:pt x="202" y="90"/>
                  </a:lnTo>
                  <a:lnTo>
                    <a:pt x="198" y="72"/>
                  </a:lnTo>
                  <a:lnTo>
                    <a:pt x="210" y="69"/>
                  </a:lnTo>
                  <a:lnTo>
                    <a:pt x="229" y="53"/>
                  </a:lnTo>
                  <a:lnTo>
                    <a:pt x="264" y="46"/>
                  </a:lnTo>
                  <a:lnTo>
                    <a:pt x="270" y="55"/>
                  </a:lnTo>
                  <a:lnTo>
                    <a:pt x="308" y="68"/>
                  </a:lnTo>
                  <a:lnTo>
                    <a:pt x="312" y="79"/>
                  </a:lnTo>
                  <a:lnTo>
                    <a:pt x="336" y="99"/>
                  </a:lnTo>
                  <a:lnTo>
                    <a:pt x="347" y="99"/>
                  </a:lnTo>
                  <a:lnTo>
                    <a:pt x="348" y="120"/>
                  </a:lnTo>
                  <a:lnTo>
                    <a:pt x="345" y="150"/>
                  </a:lnTo>
                  <a:lnTo>
                    <a:pt x="341" y="164"/>
                  </a:lnTo>
                  <a:lnTo>
                    <a:pt x="332" y="169"/>
                  </a:lnTo>
                  <a:lnTo>
                    <a:pt x="332" y="173"/>
                  </a:lnTo>
                  <a:lnTo>
                    <a:pt x="332" y="181"/>
                  </a:lnTo>
                  <a:lnTo>
                    <a:pt x="339" y="188"/>
                  </a:lnTo>
                  <a:lnTo>
                    <a:pt x="332" y="205"/>
                  </a:lnTo>
                  <a:lnTo>
                    <a:pt x="336" y="236"/>
                  </a:lnTo>
                  <a:lnTo>
                    <a:pt x="348" y="243"/>
                  </a:lnTo>
                  <a:lnTo>
                    <a:pt x="355" y="252"/>
                  </a:lnTo>
                  <a:lnTo>
                    <a:pt x="353" y="268"/>
                  </a:lnTo>
                  <a:lnTo>
                    <a:pt x="341" y="289"/>
                  </a:lnTo>
                  <a:lnTo>
                    <a:pt x="353" y="320"/>
                  </a:lnTo>
                  <a:lnTo>
                    <a:pt x="378" y="334"/>
                  </a:lnTo>
                  <a:lnTo>
                    <a:pt x="378" y="356"/>
                  </a:lnTo>
                  <a:lnTo>
                    <a:pt x="388" y="361"/>
                  </a:lnTo>
                  <a:lnTo>
                    <a:pt x="383" y="374"/>
                  </a:lnTo>
                  <a:lnTo>
                    <a:pt x="367" y="380"/>
                  </a:lnTo>
                  <a:lnTo>
                    <a:pt x="359" y="391"/>
                  </a:lnTo>
                  <a:lnTo>
                    <a:pt x="353" y="415"/>
                  </a:lnTo>
                  <a:lnTo>
                    <a:pt x="270" y="400"/>
                  </a:lnTo>
                  <a:lnTo>
                    <a:pt x="260" y="369"/>
                  </a:lnTo>
                  <a:lnTo>
                    <a:pt x="250" y="361"/>
                  </a:lnTo>
                  <a:lnTo>
                    <a:pt x="212" y="378"/>
                  </a:lnTo>
                  <a:lnTo>
                    <a:pt x="191" y="374"/>
                  </a:lnTo>
                  <a:lnTo>
                    <a:pt x="188" y="369"/>
                  </a:lnTo>
                  <a:lnTo>
                    <a:pt x="174" y="361"/>
                  </a:lnTo>
                  <a:lnTo>
                    <a:pt x="167" y="352"/>
                  </a:lnTo>
                  <a:lnTo>
                    <a:pt x="148" y="342"/>
                  </a:lnTo>
                  <a:lnTo>
                    <a:pt x="138" y="315"/>
                  </a:lnTo>
                  <a:lnTo>
                    <a:pt x="130" y="309"/>
                  </a:lnTo>
                  <a:lnTo>
                    <a:pt x="120" y="282"/>
                  </a:lnTo>
                  <a:lnTo>
                    <a:pt x="109" y="287"/>
                  </a:lnTo>
                  <a:lnTo>
                    <a:pt x="95" y="270"/>
                  </a:lnTo>
                  <a:lnTo>
                    <a:pt x="90" y="284"/>
                  </a:lnTo>
                  <a:lnTo>
                    <a:pt x="78" y="273"/>
                  </a:lnTo>
                  <a:lnTo>
                    <a:pt x="74" y="260"/>
                  </a:lnTo>
                  <a:lnTo>
                    <a:pt x="70" y="257"/>
                  </a:lnTo>
                  <a:lnTo>
                    <a:pt x="70" y="236"/>
                  </a:lnTo>
                  <a:lnTo>
                    <a:pt x="64" y="219"/>
                  </a:lnTo>
                  <a:lnTo>
                    <a:pt x="36" y="200"/>
                  </a:lnTo>
                  <a:lnTo>
                    <a:pt x="24" y="173"/>
                  </a:lnTo>
                  <a:lnTo>
                    <a:pt x="29" y="159"/>
                  </a:lnTo>
                  <a:lnTo>
                    <a:pt x="38" y="137"/>
                  </a:lnTo>
                  <a:lnTo>
                    <a:pt x="38" y="131"/>
                  </a:lnTo>
                  <a:lnTo>
                    <a:pt x="43" y="120"/>
                  </a:lnTo>
                  <a:lnTo>
                    <a:pt x="26" y="113"/>
                  </a:lnTo>
                  <a:lnTo>
                    <a:pt x="14" y="91"/>
                  </a:lnTo>
                  <a:lnTo>
                    <a:pt x="12" y="79"/>
                  </a:lnTo>
                  <a:lnTo>
                    <a:pt x="12" y="72"/>
                  </a:lnTo>
                  <a:lnTo>
                    <a:pt x="3" y="60"/>
                  </a:lnTo>
                  <a:lnTo>
                    <a:pt x="3" y="27"/>
                  </a:lnTo>
                  <a:lnTo>
                    <a:pt x="0" y="14"/>
                  </a:lnTo>
                  <a:lnTo>
                    <a:pt x="10" y="0"/>
                  </a:lnTo>
                  <a:lnTo>
                    <a:pt x="12" y="5"/>
                  </a:lnTo>
                  <a:lnTo>
                    <a:pt x="26" y="28"/>
                  </a:lnTo>
                  <a:lnTo>
                    <a:pt x="38" y="28"/>
                  </a:lnTo>
                  <a:lnTo>
                    <a:pt x="52" y="28"/>
                  </a:lnTo>
                  <a:lnTo>
                    <a:pt x="59" y="12"/>
                  </a:lnTo>
                  <a:lnTo>
                    <a:pt x="74" y="8"/>
                  </a:lnTo>
                  <a:lnTo>
                    <a:pt x="80" y="9"/>
                  </a:lnTo>
                  <a:lnTo>
                    <a:pt x="85" y="24"/>
                  </a:lnTo>
                  <a:lnTo>
                    <a:pt x="78" y="31"/>
                  </a:lnTo>
                  <a:lnTo>
                    <a:pt x="95" y="41"/>
                  </a:lnTo>
                  <a:lnTo>
                    <a:pt x="101" y="68"/>
                  </a:lnTo>
                  <a:lnTo>
                    <a:pt x="122" y="74"/>
                  </a:lnTo>
                  <a:lnTo>
                    <a:pt x="132" y="90"/>
                  </a:lnTo>
                  <a:lnTo>
                    <a:pt x="153" y="99"/>
                  </a:lnTo>
                  <a:lnTo>
                    <a:pt x="186" y="91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2246" name=""/>
          <p:cNvSpPr/>
          <p:nvPr/>
        </p:nvSpPr>
        <p:spPr>
          <a:xfrm>
            <a:off x="5051520" y="1373040"/>
            <a:ext cx="17280" cy="19080"/>
          </a:xfrm>
          <a:custGeom>
            <a:avLst/>
            <a:gdLst/>
            <a:ahLst/>
            <a:rect l="l" t="t" r="r" b="b"/>
            <a:pathLst>
              <a:path w="11" h="12">
                <a:moveTo>
                  <a:pt x="7" y="12"/>
                </a:moveTo>
                <a:lnTo>
                  <a:pt x="11" y="0"/>
                </a:lnTo>
                <a:lnTo>
                  <a:pt x="0" y="12"/>
                </a:lnTo>
                <a:lnTo>
                  <a:pt x="7" y="12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7720" bIns="-27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2247" name=""/>
          <p:cNvGrpSpPr/>
          <p:nvPr/>
        </p:nvGrpSpPr>
        <p:grpSpPr>
          <a:xfrm>
            <a:off x="5051520" y="1373040"/>
            <a:ext cx="17280" cy="19080"/>
            <a:chOff x="5051520" y="1373040"/>
            <a:chExt cx="17280" cy="19080"/>
          </a:xfrm>
        </p:grpSpPr>
        <p:sp>
          <p:nvSpPr>
            <p:cNvPr id="2248" name=""/>
            <p:cNvSpPr/>
            <p:nvPr/>
          </p:nvSpPr>
          <p:spPr>
            <a:xfrm>
              <a:off x="5051520" y="1373040"/>
              <a:ext cx="17280" cy="19080"/>
            </a:xfrm>
            <a:custGeom>
              <a:avLst/>
              <a:gdLst/>
              <a:ahLst/>
              <a:rect l="l" t="t" r="r" b="b"/>
              <a:pathLst>
                <a:path w="11" h="12">
                  <a:moveTo>
                    <a:pt x="7" y="12"/>
                  </a:moveTo>
                  <a:lnTo>
                    <a:pt x="11" y="0"/>
                  </a:lnTo>
                  <a:lnTo>
                    <a:pt x="0" y="12"/>
                  </a:lnTo>
                  <a:lnTo>
                    <a:pt x="7" y="12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7720" bIns="-277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249" name=""/>
            <p:cNvSpPr/>
            <p:nvPr/>
          </p:nvSpPr>
          <p:spPr>
            <a:xfrm>
              <a:off x="5051520" y="1373040"/>
              <a:ext cx="17280" cy="19080"/>
            </a:xfrm>
            <a:custGeom>
              <a:avLst/>
              <a:gdLst/>
              <a:ahLst/>
              <a:rect l="l" t="t" r="r" b="b"/>
              <a:pathLst>
                <a:path w="11" h="12">
                  <a:moveTo>
                    <a:pt x="7" y="12"/>
                  </a:moveTo>
                  <a:lnTo>
                    <a:pt x="11" y="0"/>
                  </a:lnTo>
                  <a:lnTo>
                    <a:pt x="0" y="12"/>
                  </a:lnTo>
                  <a:lnTo>
                    <a:pt x="7" y="12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7720" bIns="-277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2250" name=""/>
          <p:cNvSpPr/>
          <p:nvPr/>
        </p:nvSpPr>
        <p:spPr>
          <a:xfrm>
            <a:off x="4965840" y="1365120"/>
            <a:ext cx="14040" cy="27000"/>
          </a:xfrm>
          <a:custGeom>
            <a:avLst/>
            <a:gdLst/>
            <a:ahLst/>
            <a:rect l="l" t="t" r="r" b="b"/>
            <a:pathLst>
              <a:path w="9" h="17">
                <a:moveTo>
                  <a:pt x="7" y="0"/>
                </a:moveTo>
                <a:lnTo>
                  <a:pt x="2" y="0"/>
                </a:lnTo>
                <a:lnTo>
                  <a:pt x="0" y="12"/>
                </a:lnTo>
                <a:lnTo>
                  <a:pt x="9" y="17"/>
                </a:lnTo>
                <a:lnTo>
                  <a:pt x="7" y="0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9800" bIns="-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2251" name=""/>
          <p:cNvGrpSpPr/>
          <p:nvPr/>
        </p:nvGrpSpPr>
        <p:grpSpPr>
          <a:xfrm>
            <a:off x="4965840" y="1365120"/>
            <a:ext cx="14040" cy="27000"/>
            <a:chOff x="4965840" y="1365120"/>
            <a:chExt cx="14040" cy="27000"/>
          </a:xfrm>
        </p:grpSpPr>
        <p:sp>
          <p:nvSpPr>
            <p:cNvPr id="2252" name=""/>
            <p:cNvSpPr/>
            <p:nvPr/>
          </p:nvSpPr>
          <p:spPr>
            <a:xfrm>
              <a:off x="4965840" y="1365120"/>
              <a:ext cx="14040" cy="27000"/>
            </a:xfrm>
            <a:custGeom>
              <a:avLst/>
              <a:gdLst/>
              <a:ahLst/>
              <a:rect l="l" t="t" r="r" b="b"/>
              <a:pathLst>
                <a:path w="9" h="17">
                  <a:moveTo>
                    <a:pt x="7" y="0"/>
                  </a:moveTo>
                  <a:lnTo>
                    <a:pt x="2" y="0"/>
                  </a:lnTo>
                  <a:lnTo>
                    <a:pt x="0" y="12"/>
                  </a:lnTo>
                  <a:lnTo>
                    <a:pt x="9" y="17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19800" bIns="-19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253" name=""/>
            <p:cNvSpPr/>
            <p:nvPr/>
          </p:nvSpPr>
          <p:spPr>
            <a:xfrm>
              <a:off x="4965840" y="1365120"/>
              <a:ext cx="14040" cy="27000"/>
            </a:xfrm>
            <a:custGeom>
              <a:avLst/>
              <a:gdLst/>
              <a:ahLst/>
              <a:rect l="l" t="t" r="r" b="b"/>
              <a:pathLst>
                <a:path w="9" h="17">
                  <a:moveTo>
                    <a:pt x="7" y="0"/>
                  </a:moveTo>
                  <a:lnTo>
                    <a:pt x="2" y="0"/>
                  </a:lnTo>
                  <a:lnTo>
                    <a:pt x="0" y="12"/>
                  </a:lnTo>
                  <a:lnTo>
                    <a:pt x="9" y="17"/>
                  </a:lnTo>
                  <a:lnTo>
                    <a:pt x="7" y="0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19800" bIns="-19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2254" name=""/>
          <p:cNvSpPr/>
          <p:nvPr/>
        </p:nvSpPr>
        <p:spPr>
          <a:xfrm>
            <a:off x="4998960" y="490680"/>
            <a:ext cx="346320" cy="909360"/>
          </a:xfrm>
          <a:custGeom>
            <a:avLst/>
            <a:gdLst/>
            <a:ahLst/>
            <a:rect l="l" t="t" r="r" b="b"/>
            <a:pathLst>
              <a:path w="218" h="573">
                <a:moveTo>
                  <a:pt x="0" y="67"/>
                </a:moveTo>
                <a:lnTo>
                  <a:pt x="47" y="115"/>
                </a:lnTo>
                <a:lnTo>
                  <a:pt x="60" y="139"/>
                </a:lnTo>
                <a:lnTo>
                  <a:pt x="58" y="188"/>
                </a:lnTo>
                <a:lnTo>
                  <a:pt x="68" y="214"/>
                </a:lnTo>
                <a:lnTo>
                  <a:pt x="61" y="238"/>
                </a:lnTo>
                <a:lnTo>
                  <a:pt x="70" y="260"/>
                </a:lnTo>
                <a:lnTo>
                  <a:pt x="95" y="289"/>
                </a:lnTo>
                <a:lnTo>
                  <a:pt x="99" y="315"/>
                </a:lnTo>
                <a:lnTo>
                  <a:pt x="82" y="325"/>
                </a:lnTo>
                <a:lnTo>
                  <a:pt x="79" y="339"/>
                </a:lnTo>
                <a:lnTo>
                  <a:pt x="44" y="394"/>
                </a:lnTo>
                <a:lnTo>
                  <a:pt x="33" y="409"/>
                </a:lnTo>
                <a:lnTo>
                  <a:pt x="23" y="409"/>
                </a:lnTo>
                <a:lnTo>
                  <a:pt x="21" y="421"/>
                </a:lnTo>
                <a:lnTo>
                  <a:pt x="14" y="421"/>
                </a:lnTo>
                <a:lnTo>
                  <a:pt x="7" y="437"/>
                </a:lnTo>
                <a:lnTo>
                  <a:pt x="12" y="459"/>
                </a:lnTo>
                <a:lnTo>
                  <a:pt x="10" y="469"/>
                </a:lnTo>
                <a:lnTo>
                  <a:pt x="21" y="498"/>
                </a:lnTo>
                <a:lnTo>
                  <a:pt x="16" y="498"/>
                </a:lnTo>
                <a:lnTo>
                  <a:pt x="16" y="513"/>
                </a:lnTo>
                <a:lnTo>
                  <a:pt x="12" y="522"/>
                </a:lnTo>
                <a:lnTo>
                  <a:pt x="16" y="532"/>
                </a:lnTo>
                <a:lnTo>
                  <a:pt x="12" y="538"/>
                </a:lnTo>
                <a:lnTo>
                  <a:pt x="37" y="556"/>
                </a:lnTo>
                <a:lnTo>
                  <a:pt x="44" y="551"/>
                </a:lnTo>
                <a:lnTo>
                  <a:pt x="49" y="570"/>
                </a:lnTo>
                <a:lnTo>
                  <a:pt x="54" y="565"/>
                </a:lnTo>
                <a:lnTo>
                  <a:pt x="58" y="573"/>
                </a:lnTo>
                <a:lnTo>
                  <a:pt x="74" y="568"/>
                </a:lnTo>
                <a:lnTo>
                  <a:pt x="105" y="549"/>
                </a:lnTo>
                <a:lnTo>
                  <a:pt x="142" y="541"/>
                </a:lnTo>
                <a:lnTo>
                  <a:pt x="187" y="491"/>
                </a:lnTo>
                <a:lnTo>
                  <a:pt x="218" y="437"/>
                </a:lnTo>
                <a:lnTo>
                  <a:pt x="218" y="418"/>
                </a:lnTo>
                <a:lnTo>
                  <a:pt x="206" y="402"/>
                </a:lnTo>
                <a:lnTo>
                  <a:pt x="196" y="385"/>
                </a:lnTo>
                <a:lnTo>
                  <a:pt x="202" y="353"/>
                </a:lnTo>
                <a:lnTo>
                  <a:pt x="192" y="341"/>
                </a:lnTo>
                <a:lnTo>
                  <a:pt x="192" y="325"/>
                </a:lnTo>
                <a:lnTo>
                  <a:pt x="185" y="322"/>
                </a:lnTo>
                <a:lnTo>
                  <a:pt x="185" y="298"/>
                </a:lnTo>
                <a:lnTo>
                  <a:pt x="192" y="270"/>
                </a:lnTo>
                <a:lnTo>
                  <a:pt x="173" y="202"/>
                </a:lnTo>
                <a:lnTo>
                  <a:pt x="190" y="164"/>
                </a:lnTo>
                <a:lnTo>
                  <a:pt x="177" y="129"/>
                </a:lnTo>
                <a:lnTo>
                  <a:pt x="161" y="113"/>
                </a:lnTo>
                <a:lnTo>
                  <a:pt x="163" y="84"/>
                </a:lnTo>
                <a:lnTo>
                  <a:pt x="161" y="82"/>
                </a:lnTo>
                <a:lnTo>
                  <a:pt x="171" y="69"/>
                </a:lnTo>
                <a:lnTo>
                  <a:pt x="167" y="60"/>
                </a:lnTo>
                <a:lnTo>
                  <a:pt x="175" y="46"/>
                </a:lnTo>
                <a:lnTo>
                  <a:pt x="173" y="24"/>
                </a:lnTo>
                <a:lnTo>
                  <a:pt x="150" y="0"/>
                </a:lnTo>
                <a:lnTo>
                  <a:pt x="110" y="19"/>
                </a:lnTo>
                <a:lnTo>
                  <a:pt x="105" y="33"/>
                </a:lnTo>
                <a:lnTo>
                  <a:pt x="103" y="72"/>
                </a:lnTo>
                <a:lnTo>
                  <a:pt x="82" y="93"/>
                </a:lnTo>
                <a:lnTo>
                  <a:pt x="68" y="82"/>
                </a:lnTo>
                <a:lnTo>
                  <a:pt x="58" y="93"/>
                </a:lnTo>
                <a:lnTo>
                  <a:pt x="37" y="88"/>
                </a:lnTo>
                <a:lnTo>
                  <a:pt x="12" y="50"/>
                </a:lnTo>
                <a:lnTo>
                  <a:pt x="9" y="52"/>
                </a:lnTo>
                <a:lnTo>
                  <a:pt x="10" y="63"/>
                </a:lnTo>
                <a:lnTo>
                  <a:pt x="0" y="67"/>
                </a:lnTo>
                <a:close/>
              </a:path>
            </a:pathLst>
          </a:custGeom>
          <a:solidFill>
            <a:srgbClr val="00f008"/>
          </a:solidFill>
          <a:ln w="9360">
            <a:solidFill>
              <a:srgbClr val="00f008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2255" name=""/>
          <p:cNvGrpSpPr/>
          <p:nvPr/>
        </p:nvGrpSpPr>
        <p:grpSpPr>
          <a:xfrm>
            <a:off x="4998960" y="490680"/>
            <a:ext cx="346320" cy="909360"/>
            <a:chOff x="4998960" y="490680"/>
            <a:chExt cx="346320" cy="909360"/>
          </a:xfrm>
        </p:grpSpPr>
        <p:sp>
          <p:nvSpPr>
            <p:cNvPr id="2256" name=""/>
            <p:cNvSpPr/>
            <p:nvPr/>
          </p:nvSpPr>
          <p:spPr>
            <a:xfrm>
              <a:off x="4998960" y="490680"/>
              <a:ext cx="346320" cy="909360"/>
            </a:xfrm>
            <a:custGeom>
              <a:avLst/>
              <a:gdLst/>
              <a:ahLst/>
              <a:rect l="l" t="t" r="r" b="b"/>
              <a:pathLst>
                <a:path w="218" h="573">
                  <a:moveTo>
                    <a:pt x="0" y="67"/>
                  </a:moveTo>
                  <a:lnTo>
                    <a:pt x="47" y="115"/>
                  </a:lnTo>
                  <a:lnTo>
                    <a:pt x="60" y="139"/>
                  </a:lnTo>
                  <a:lnTo>
                    <a:pt x="58" y="188"/>
                  </a:lnTo>
                  <a:lnTo>
                    <a:pt x="68" y="214"/>
                  </a:lnTo>
                  <a:lnTo>
                    <a:pt x="61" y="238"/>
                  </a:lnTo>
                  <a:lnTo>
                    <a:pt x="70" y="260"/>
                  </a:lnTo>
                  <a:lnTo>
                    <a:pt x="95" y="289"/>
                  </a:lnTo>
                  <a:lnTo>
                    <a:pt x="99" y="315"/>
                  </a:lnTo>
                  <a:lnTo>
                    <a:pt x="82" y="325"/>
                  </a:lnTo>
                  <a:lnTo>
                    <a:pt x="79" y="339"/>
                  </a:lnTo>
                  <a:lnTo>
                    <a:pt x="44" y="394"/>
                  </a:lnTo>
                  <a:lnTo>
                    <a:pt x="33" y="409"/>
                  </a:lnTo>
                  <a:lnTo>
                    <a:pt x="23" y="409"/>
                  </a:lnTo>
                  <a:lnTo>
                    <a:pt x="21" y="421"/>
                  </a:lnTo>
                  <a:lnTo>
                    <a:pt x="14" y="421"/>
                  </a:lnTo>
                  <a:lnTo>
                    <a:pt x="7" y="437"/>
                  </a:lnTo>
                  <a:lnTo>
                    <a:pt x="12" y="459"/>
                  </a:lnTo>
                  <a:lnTo>
                    <a:pt x="10" y="469"/>
                  </a:lnTo>
                  <a:lnTo>
                    <a:pt x="21" y="498"/>
                  </a:lnTo>
                  <a:lnTo>
                    <a:pt x="16" y="498"/>
                  </a:lnTo>
                  <a:lnTo>
                    <a:pt x="16" y="513"/>
                  </a:lnTo>
                  <a:lnTo>
                    <a:pt x="12" y="522"/>
                  </a:lnTo>
                  <a:lnTo>
                    <a:pt x="16" y="532"/>
                  </a:lnTo>
                  <a:lnTo>
                    <a:pt x="12" y="538"/>
                  </a:lnTo>
                  <a:lnTo>
                    <a:pt x="37" y="556"/>
                  </a:lnTo>
                  <a:lnTo>
                    <a:pt x="44" y="551"/>
                  </a:lnTo>
                  <a:lnTo>
                    <a:pt x="49" y="570"/>
                  </a:lnTo>
                  <a:lnTo>
                    <a:pt x="54" y="565"/>
                  </a:lnTo>
                  <a:lnTo>
                    <a:pt x="58" y="573"/>
                  </a:lnTo>
                  <a:lnTo>
                    <a:pt x="74" y="568"/>
                  </a:lnTo>
                  <a:lnTo>
                    <a:pt x="105" y="549"/>
                  </a:lnTo>
                  <a:lnTo>
                    <a:pt x="142" y="541"/>
                  </a:lnTo>
                  <a:lnTo>
                    <a:pt x="187" y="491"/>
                  </a:lnTo>
                  <a:lnTo>
                    <a:pt x="218" y="437"/>
                  </a:lnTo>
                  <a:lnTo>
                    <a:pt x="218" y="418"/>
                  </a:lnTo>
                  <a:lnTo>
                    <a:pt x="206" y="402"/>
                  </a:lnTo>
                  <a:lnTo>
                    <a:pt x="196" y="385"/>
                  </a:lnTo>
                  <a:lnTo>
                    <a:pt x="202" y="353"/>
                  </a:lnTo>
                  <a:lnTo>
                    <a:pt x="192" y="341"/>
                  </a:lnTo>
                  <a:lnTo>
                    <a:pt x="192" y="325"/>
                  </a:lnTo>
                  <a:lnTo>
                    <a:pt x="185" y="322"/>
                  </a:lnTo>
                  <a:lnTo>
                    <a:pt x="185" y="298"/>
                  </a:lnTo>
                  <a:lnTo>
                    <a:pt x="192" y="270"/>
                  </a:lnTo>
                  <a:lnTo>
                    <a:pt x="173" y="202"/>
                  </a:lnTo>
                  <a:lnTo>
                    <a:pt x="190" y="164"/>
                  </a:lnTo>
                  <a:lnTo>
                    <a:pt x="177" y="129"/>
                  </a:lnTo>
                  <a:lnTo>
                    <a:pt x="161" y="113"/>
                  </a:lnTo>
                  <a:lnTo>
                    <a:pt x="163" y="84"/>
                  </a:lnTo>
                  <a:lnTo>
                    <a:pt x="161" y="82"/>
                  </a:lnTo>
                  <a:lnTo>
                    <a:pt x="171" y="69"/>
                  </a:lnTo>
                  <a:lnTo>
                    <a:pt x="167" y="60"/>
                  </a:lnTo>
                  <a:lnTo>
                    <a:pt x="175" y="46"/>
                  </a:lnTo>
                  <a:lnTo>
                    <a:pt x="173" y="24"/>
                  </a:lnTo>
                  <a:lnTo>
                    <a:pt x="150" y="0"/>
                  </a:lnTo>
                  <a:lnTo>
                    <a:pt x="110" y="19"/>
                  </a:lnTo>
                  <a:lnTo>
                    <a:pt x="105" y="33"/>
                  </a:lnTo>
                  <a:lnTo>
                    <a:pt x="103" y="72"/>
                  </a:lnTo>
                  <a:lnTo>
                    <a:pt x="82" y="93"/>
                  </a:lnTo>
                  <a:lnTo>
                    <a:pt x="68" y="82"/>
                  </a:lnTo>
                  <a:lnTo>
                    <a:pt x="58" y="93"/>
                  </a:lnTo>
                  <a:lnTo>
                    <a:pt x="37" y="88"/>
                  </a:lnTo>
                  <a:lnTo>
                    <a:pt x="12" y="50"/>
                  </a:lnTo>
                  <a:lnTo>
                    <a:pt x="9" y="52"/>
                  </a:lnTo>
                  <a:lnTo>
                    <a:pt x="10" y="63"/>
                  </a:lnTo>
                  <a:lnTo>
                    <a:pt x="0" y="67"/>
                  </a:lnTo>
                  <a:close/>
                </a:path>
              </a:pathLst>
            </a:custGeom>
            <a:solidFill>
              <a:srgbClr val="00f008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257" name=""/>
            <p:cNvSpPr/>
            <p:nvPr/>
          </p:nvSpPr>
          <p:spPr>
            <a:xfrm>
              <a:off x="4998960" y="490680"/>
              <a:ext cx="346320" cy="909360"/>
            </a:xfrm>
            <a:custGeom>
              <a:avLst/>
              <a:gdLst/>
              <a:ahLst/>
              <a:rect l="l" t="t" r="r" b="b"/>
              <a:pathLst>
                <a:path w="218" h="573">
                  <a:moveTo>
                    <a:pt x="0" y="67"/>
                  </a:moveTo>
                  <a:lnTo>
                    <a:pt x="47" y="115"/>
                  </a:lnTo>
                  <a:lnTo>
                    <a:pt x="60" y="139"/>
                  </a:lnTo>
                  <a:lnTo>
                    <a:pt x="58" y="188"/>
                  </a:lnTo>
                  <a:lnTo>
                    <a:pt x="68" y="214"/>
                  </a:lnTo>
                  <a:lnTo>
                    <a:pt x="61" y="238"/>
                  </a:lnTo>
                  <a:lnTo>
                    <a:pt x="70" y="260"/>
                  </a:lnTo>
                  <a:lnTo>
                    <a:pt x="95" y="289"/>
                  </a:lnTo>
                  <a:lnTo>
                    <a:pt x="99" y="315"/>
                  </a:lnTo>
                  <a:lnTo>
                    <a:pt x="82" y="325"/>
                  </a:lnTo>
                  <a:lnTo>
                    <a:pt x="79" y="339"/>
                  </a:lnTo>
                  <a:lnTo>
                    <a:pt x="44" y="394"/>
                  </a:lnTo>
                  <a:lnTo>
                    <a:pt x="33" y="409"/>
                  </a:lnTo>
                  <a:lnTo>
                    <a:pt x="23" y="409"/>
                  </a:lnTo>
                  <a:lnTo>
                    <a:pt x="21" y="421"/>
                  </a:lnTo>
                  <a:lnTo>
                    <a:pt x="14" y="421"/>
                  </a:lnTo>
                  <a:lnTo>
                    <a:pt x="7" y="437"/>
                  </a:lnTo>
                  <a:lnTo>
                    <a:pt x="12" y="459"/>
                  </a:lnTo>
                  <a:lnTo>
                    <a:pt x="10" y="469"/>
                  </a:lnTo>
                  <a:lnTo>
                    <a:pt x="21" y="498"/>
                  </a:lnTo>
                  <a:lnTo>
                    <a:pt x="16" y="498"/>
                  </a:lnTo>
                  <a:lnTo>
                    <a:pt x="16" y="513"/>
                  </a:lnTo>
                  <a:lnTo>
                    <a:pt x="12" y="522"/>
                  </a:lnTo>
                  <a:lnTo>
                    <a:pt x="16" y="532"/>
                  </a:lnTo>
                  <a:lnTo>
                    <a:pt x="12" y="538"/>
                  </a:lnTo>
                  <a:lnTo>
                    <a:pt x="37" y="556"/>
                  </a:lnTo>
                  <a:lnTo>
                    <a:pt x="44" y="551"/>
                  </a:lnTo>
                  <a:lnTo>
                    <a:pt x="49" y="570"/>
                  </a:lnTo>
                  <a:lnTo>
                    <a:pt x="54" y="565"/>
                  </a:lnTo>
                  <a:lnTo>
                    <a:pt x="58" y="573"/>
                  </a:lnTo>
                  <a:lnTo>
                    <a:pt x="74" y="568"/>
                  </a:lnTo>
                  <a:lnTo>
                    <a:pt x="105" y="549"/>
                  </a:lnTo>
                  <a:lnTo>
                    <a:pt x="142" y="541"/>
                  </a:lnTo>
                  <a:lnTo>
                    <a:pt x="187" y="491"/>
                  </a:lnTo>
                  <a:lnTo>
                    <a:pt x="218" y="437"/>
                  </a:lnTo>
                  <a:lnTo>
                    <a:pt x="218" y="418"/>
                  </a:lnTo>
                  <a:lnTo>
                    <a:pt x="206" y="402"/>
                  </a:lnTo>
                  <a:lnTo>
                    <a:pt x="196" y="385"/>
                  </a:lnTo>
                  <a:lnTo>
                    <a:pt x="202" y="353"/>
                  </a:lnTo>
                  <a:lnTo>
                    <a:pt x="192" y="341"/>
                  </a:lnTo>
                  <a:lnTo>
                    <a:pt x="192" y="325"/>
                  </a:lnTo>
                  <a:lnTo>
                    <a:pt x="185" y="322"/>
                  </a:lnTo>
                  <a:lnTo>
                    <a:pt x="185" y="298"/>
                  </a:lnTo>
                  <a:lnTo>
                    <a:pt x="192" y="270"/>
                  </a:lnTo>
                  <a:lnTo>
                    <a:pt x="173" y="202"/>
                  </a:lnTo>
                  <a:lnTo>
                    <a:pt x="190" y="164"/>
                  </a:lnTo>
                  <a:lnTo>
                    <a:pt x="177" y="129"/>
                  </a:lnTo>
                  <a:lnTo>
                    <a:pt x="161" y="113"/>
                  </a:lnTo>
                  <a:lnTo>
                    <a:pt x="163" y="84"/>
                  </a:lnTo>
                  <a:lnTo>
                    <a:pt x="161" y="82"/>
                  </a:lnTo>
                  <a:lnTo>
                    <a:pt x="171" y="69"/>
                  </a:lnTo>
                  <a:lnTo>
                    <a:pt x="167" y="60"/>
                  </a:lnTo>
                  <a:lnTo>
                    <a:pt x="175" y="46"/>
                  </a:lnTo>
                  <a:lnTo>
                    <a:pt x="173" y="24"/>
                  </a:lnTo>
                  <a:lnTo>
                    <a:pt x="150" y="0"/>
                  </a:lnTo>
                  <a:lnTo>
                    <a:pt x="110" y="19"/>
                  </a:lnTo>
                  <a:lnTo>
                    <a:pt x="105" y="33"/>
                  </a:lnTo>
                  <a:lnTo>
                    <a:pt x="103" y="72"/>
                  </a:lnTo>
                  <a:lnTo>
                    <a:pt x="82" y="93"/>
                  </a:lnTo>
                  <a:lnTo>
                    <a:pt x="68" y="82"/>
                  </a:lnTo>
                  <a:lnTo>
                    <a:pt x="58" y="93"/>
                  </a:lnTo>
                  <a:lnTo>
                    <a:pt x="37" y="88"/>
                  </a:lnTo>
                  <a:lnTo>
                    <a:pt x="12" y="50"/>
                  </a:lnTo>
                  <a:lnTo>
                    <a:pt x="9" y="52"/>
                  </a:lnTo>
                  <a:lnTo>
                    <a:pt x="10" y="63"/>
                  </a:lnTo>
                  <a:lnTo>
                    <a:pt x="0" y="67"/>
                  </a:lnTo>
                </a:path>
              </a:pathLst>
            </a:custGeom>
            <a:noFill/>
            <a:ln w="3240">
              <a:solidFill>
                <a:srgbClr val="00f008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2258" name=""/>
          <p:cNvSpPr/>
          <p:nvPr/>
        </p:nvSpPr>
        <p:spPr>
          <a:xfrm>
            <a:off x="4378320" y="2454120"/>
            <a:ext cx="11160" cy="11160"/>
          </a:xfrm>
          <a:custGeom>
            <a:avLst/>
            <a:gdLst/>
            <a:ahLst/>
            <a:rect l="l" t="t" r="r" b="b"/>
            <a:pathLst>
              <a:path w="7" h="7">
                <a:moveTo>
                  <a:pt x="0" y="0"/>
                </a:moveTo>
                <a:lnTo>
                  <a:pt x="7" y="2"/>
                </a:lnTo>
                <a:lnTo>
                  <a:pt x="5" y="7"/>
                </a:lnTo>
                <a:lnTo>
                  <a:pt x="0" y="0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5640" bIns="-356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2259" name=""/>
          <p:cNvGrpSpPr/>
          <p:nvPr/>
        </p:nvGrpSpPr>
        <p:grpSpPr>
          <a:xfrm>
            <a:off x="4378320" y="2454120"/>
            <a:ext cx="11160" cy="11160"/>
            <a:chOff x="4378320" y="2454120"/>
            <a:chExt cx="11160" cy="11160"/>
          </a:xfrm>
        </p:grpSpPr>
        <p:sp>
          <p:nvSpPr>
            <p:cNvPr id="2260" name=""/>
            <p:cNvSpPr/>
            <p:nvPr/>
          </p:nvSpPr>
          <p:spPr>
            <a:xfrm>
              <a:off x="4378320" y="2454120"/>
              <a:ext cx="11160" cy="11160"/>
            </a:xfrm>
            <a:custGeom>
              <a:avLst/>
              <a:gdLst/>
              <a:ahLst/>
              <a:rect l="l" t="t" r="r" b="b"/>
              <a:pathLst>
                <a:path w="7" h="7">
                  <a:moveTo>
                    <a:pt x="0" y="0"/>
                  </a:moveTo>
                  <a:lnTo>
                    <a:pt x="7" y="2"/>
                  </a:lnTo>
                  <a:lnTo>
                    <a:pt x="5" y="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5640" bIns="-3564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261" name=""/>
            <p:cNvSpPr/>
            <p:nvPr/>
          </p:nvSpPr>
          <p:spPr>
            <a:xfrm>
              <a:off x="4378320" y="2454120"/>
              <a:ext cx="11160" cy="11160"/>
            </a:xfrm>
            <a:custGeom>
              <a:avLst/>
              <a:gdLst/>
              <a:ahLst/>
              <a:rect l="l" t="t" r="r" b="b"/>
              <a:pathLst>
                <a:path w="7" h="7">
                  <a:moveTo>
                    <a:pt x="0" y="0"/>
                  </a:moveTo>
                  <a:lnTo>
                    <a:pt x="7" y="2"/>
                  </a:lnTo>
                  <a:lnTo>
                    <a:pt x="5" y="7"/>
                  </a:lnTo>
                  <a:lnTo>
                    <a:pt x="0" y="0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5640" bIns="-3564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2262" name=""/>
          <p:cNvSpPr/>
          <p:nvPr/>
        </p:nvSpPr>
        <p:spPr>
          <a:xfrm>
            <a:off x="4005360" y="1730520"/>
            <a:ext cx="135000" cy="233280"/>
          </a:xfrm>
          <a:custGeom>
            <a:avLst/>
            <a:gdLst/>
            <a:ahLst/>
            <a:rect l="l" t="t" r="r" b="b"/>
            <a:pathLst>
              <a:path w="85" h="147">
                <a:moveTo>
                  <a:pt x="56" y="10"/>
                </a:moveTo>
                <a:lnTo>
                  <a:pt x="56" y="0"/>
                </a:lnTo>
                <a:lnTo>
                  <a:pt x="45" y="5"/>
                </a:lnTo>
                <a:lnTo>
                  <a:pt x="31" y="22"/>
                </a:lnTo>
                <a:lnTo>
                  <a:pt x="44" y="27"/>
                </a:lnTo>
                <a:lnTo>
                  <a:pt x="35" y="41"/>
                </a:lnTo>
                <a:lnTo>
                  <a:pt x="12" y="40"/>
                </a:lnTo>
                <a:lnTo>
                  <a:pt x="9" y="46"/>
                </a:lnTo>
                <a:lnTo>
                  <a:pt x="10" y="51"/>
                </a:lnTo>
                <a:lnTo>
                  <a:pt x="4" y="51"/>
                </a:lnTo>
                <a:lnTo>
                  <a:pt x="14" y="59"/>
                </a:lnTo>
                <a:lnTo>
                  <a:pt x="7" y="68"/>
                </a:lnTo>
                <a:lnTo>
                  <a:pt x="10" y="78"/>
                </a:lnTo>
                <a:lnTo>
                  <a:pt x="29" y="82"/>
                </a:lnTo>
                <a:lnTo>
                  <a:pt x="10" y="106"/>
                </a:lnTo>
                <a:lnTo>
                  <a:pt x="29" y="97"/>
                </a:lnTo>
                <a:lnTo>
                  <a:pt x="33" y="104"/>
                </a:lnTo>
                <a:lnTo>
                  <a:pt x="14" y="106"/>
                </a:lnTo>
                <a:lnTo>
                  <a:pt x="9" y="119"/>
                </a:lnTo>
                <a:lnTo>
                  <a:pt x="0" y="121"/>
                </a:lnTo>
                <a:lnTo>
                  <a:pt x="9" y="125"/>
                </a:lnTo>
                <a:lnTo>
                  <a:pt x="0" y="135"/>
                </a:lnTo>
                <a:lnTo>
                  <a:pt x="14" y="135"/>
                </a:lnTo>
                <a:lnTo>
                  <a:pt x="4" y="142"/>
                </a:lnTo>
                <a:lnTo>
                  <a:pt x="17" y="141"/>
                </a:lnTo>
                <a:lnTo>
                  <a:pt x="12" y="147"/>
                </a:lnTo>
                <a:lnTo>
                  <a:pt x="21" y="147"/>
                </a:lnTo>
                <a:lnTo>
                  <a:pt x="56" y="123"/>
                </a:lnTo>
                <a:lnTo>
                  <a:pt x="81" y="123"/>
                </a:lnTo>
                <a:lnTo>
                  <a:pt x="85" y="95"/>
                </a:lnTo>
                <a:lnTo>
                  <a:pt x="85" y="70"/>
                </a:lnTo>
                <a:lnTo>
                  <a:pt x="81" y="56"/>
                </a:lnTo>
                <a:lnTo>
                  <a:pt x="85" y="51"/>
                </a:lnTo>
                <a:lnTo>
                  <a:pt x="77" y="32"/>
                </a:lnTo>
                <a:lnTo>
                  <a:pt x="54" y="43"/>
                </a:lnTo>
                <a:lnTo>
                  <a:pt x="45" y="32"/>
                </a:lnTo>
                <a:lnTo>
                  <a:pt x="56" y="10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2263" name=""/>
          <p:cNvSpPr/>
          <p:nvPr/>
        </p:nvSpPr>
        <p:spPr>
          <a:xfrm>
            <a:off x="4165560" y="1700280"/>
            <a:ext cx="3240" cy="17280"/>
          </a:xfrm>
          <a:custGeom>
            <a:avLst/>
            <a:gdLst/>
            <a:ahLst/>
            <a:rect l="l" t="t" r="r" b="b"/>
            <a:pathLst>
              <a:path w="2" h="11">
                <a:moveTo>
                  <a:pt x="0" y="0"/>
                </a:moveTo>
                <a:lnTo>
                  <a:pt x="2" y="11"/>
                </a:lnTo>
                <a:lnTo>
                  <a:pt x="2" y="0"/>
                </a:lnTo>
                <a:lnTo>
                  <a:pt x="0" y="0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9520" bIns="-29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2264" name=""/>
          <p:cNvGrpSpPr/>
          <p:nvPr/>
        </p:nvGrpSpPr>
        <p:grpSpPr>
          <a:xfrm>
            <a:off x="4165560" y="1700280"/>
            <a:ext cx="3240" cy="17280"/>
            <a:chOff x="4165560" y="1700280"/>
            <a:chExt cx="3240" cy="17280"/>
          </a:xfrm>
        </p:grpSpPr>
        <p:sp>
          <p:nvSpPr>
            <p:cNvPr id="2265" name=""/>
            <p:cNvSpPr/>
            <p:nvPr/>
          </p:nvSpPr>
          <p:spPr>
            <a:xfrm>
              <a:off x="4165560" y="1700280"/>
              <a:ext cx="3240" cy="17280"/>
            </a:xfrm>
            <a:custGeom>
              <a:avLst/>
              <a:gdLst/>
              <a:ahLst/>
              <a:rect l="l" t="t" r="r" b="b"/>
              <a:pathLst>
                <a:path w="2" h="11">
                  <a:moveTo>
                    <a:pt x="0" y="0"/>
                  </a:moveTo>
                  <a:lnTo>
                    <a:pt x="2" y="11"/>
                  </a:ln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9520" bIns="-295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266" name=""/>
            <p:cNvSpPr/>
            <p:nvPr/>
          </p:nvSpPr>
          <p:spPr>
            <a:xfrm>
              <a:off x="4165560" y="1700280"/>
              <a:ext cx="3240" cy="17280"/>
            </a:xfrm>
            <a:custGeom>
              <a:avLst/>
              <a:gdLst/>
              <a:ahLst/>
              <a:rect l="l" t="t" r="r" b="b"/>
              <a:pathLst>
                <a:path w="2" h="11">
                  <a:moveTo>
                    <a:pt x="0" y="0"/>
                  </a:moveTo>
                  <a:lnTo>
                    <a:pt x="2" y="11"/>
                  </a:lnTo>
                  <a:lnTo>
                    <a:pt x="2" y="0"/>
                  </a:lnTo>
                  <a:lnTo>
                    <a:pt x="0" y="0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9520" bIns="-295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2267" name=""/>
          <p:cNvSpPr/>
          <p:nvPr/>
        </p:nvSpPr>
        <p:spPr>
          <a:xfrm>
            <a:off x="4076640" y="1725480"/>
            <a:ext cx="82440" cy="87480"/>
          </a:xfrm>
          <a:custGeom>
            <a:avLst/>
            <a:gdLst/>
            <a:ahLst/>
            <a:rect l="l" t="t" r="r" b="b"/>
            <a:pathLst>
              <a:path w="52" h="55">
                <a:moveTo>
                  <a:pt x="11" y="14"/>
                </a:moveTo>
                <a:lnTo>
                  <a:pt x="0" y="36"/>
                </a:lnTo>
                <a:lnTo>
                  <a:pt x="9" y="47"/>
                </a:lnTo>
                <a:lnTo>
                  <a:pt x="32" y="36"/>
                </a:lnTo>
                <a:lnTo>
                  <a:pt x="40" y="55"/>
                </a:lnTo>
                <a:lnTo>
                  <a:pt x="51" y="43"/>
                </a:lnTo>
                <a:lnTo>
                  <a:pt x="49" y="33"/>
                </a:lnTo>
                <a:lnTo>
                  <a:pt x="51" y="38"/>
                </a:lnTo>
                <a:lnTo>
                  <a:pt x="52" y="36"/>
                </a:lnTo>
                <a:lnTo>
                  <a:pt x="42" y="28"/>
                </a:lnTo>
                <a:lnTo>
                  <a:pt x="44" y="17"/>
                </a:lnTo>
                <a:lnTo>
                  <a:pt x="40" y="6"/>
                </a:lnTo>
                <a:lnTo>
                  <a:pt x="19" y="12"/>
                </a:lnTo>
                <a:lnTo>
                  <a:pt x="23" y="4"/>
                </a:lnTo>
                <a:lnTo>
                  <a:pt x="15" y="0"/>
                </a:lnTo>
                <a:lnTo>
                  <a:pt x="11" y="14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0680" bIns="406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2268" name=""/>
          <p:cNvGrpSpPr/>
          <p:nvPr/>
        </p:nvGrpSpPr>
        <p:grpSpPr>
          <a:xfrm>
            <a:off x="4076640" y="1725480"/>
            <a:ext cx="82440" cy="87480"/>
            <a:chOff x="4076640" y="1725480"/>
            <a:chExt cx="82440" cy="87480"/>
          </a:xfrm>
        </p:grpSpPr>
        <p:sp>
          <p:nvSpPr>
            <p:cNvPr id="2269" name=""/>
            <p:cNvSpPr/>
            <p:nvPr/>
          </p:nvSpPr>
          <p:spPr>
            <a:xfrm>
              <a:off x="4076640" y="1725480"/>
              <a:ext cx="82440" cy="87480"/>
            </a:xfrm>
            <a:custGeom>
              <a:avLst/>
              <a:gdLst/>
              <a:ahLst/>
              <a:rect l="l" t="t" r="r" b="b"/>
              <a:pathLst>
                <a:path w="52" h="55">
                  <a:moveTo>
                    <a:pt x="11" y="14"/>
                  </a:moveTo>
                  <a:lnTo>
                    <a:pt x="0" y="36"/>
                  </a:lnTo>
                  <a:lnTo>
                    <a:pt x="9" y="47"/>
                  </a:lnTo>
                  <a:lnTo>
                    <a:pt x="32" y="36"/>
                  </a:lnTo>
                  <a:lnTo>
                    <a:pt x="40" y="55"/>
                  </a:lnTo>
                  <a:lnTo>
                    <a:pt x="51" y="43"/>
                  </a:lnTo>
                  <a:lnTo>
                    <a:pt x="49" y="33"/>
                  </a:lnTo>
                  <a:lnTo>
                    <a:pt x="51" y="38"/>
                  </a:lnTo>
                  <a:lnTo>
                    <a:pt x="52" y="36"/>
                  </a:lnTo>
                  <a:lnTo>
                    <a:pt x="42" y="28"/>
                  </a:lnTo>
                  <a:lnTo>
                    <a:pt x="44" y="17"/>
                  </a:lnTo>
                  <a:lnTo>
                    <a:pt x="40" y="6"/>
                  </a:lnTo>
                  <a:lnTo>
                    <a:pt x="19" y="12"/>
                  </a:lnTo>
                  <a:lnTo>
                    <a:pt x="23" y="4"/>
                  </a:lnTo>
                  <a:lnTo>
                    <a:pt x="15" y="0"/>
                  </a:lnTo>
                  <a:lnTo>
                    <a:pt x="11" y="14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0680" bIns="406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270" name=""/>
            <p:cNvSpPr/>
            <p:nvPr/>
          </p:nvSpPr>
          <p:spPr>
            <a:xfrm>
              <a:off x="4076640" y="1725480"/>
              <a:ext cx="82440" cy="87480"/>
            </a:xfrm>
            <a:custGeom>
              <a:avLst/>
              <a:gdLst/>
              <a:ahLst/>
              <a:rect l="l" t="t" r="r" b="b"/>
              <a:pathLst>
                <a:path w="52" h="55">
                  <a:moveTo>
                    <a:pt x="11" y="14"/>
                  </a:moveTo>
                  <a:lnTo>
                    <a:pt x="0" y="36"/>
                  </a:lnTo>
                  <a:lnTo>
                    <a:pt x="9" y="47"/>
                  </a:lnTo>
                  <a:lnTo>
                    <a:pt x="32" y="36"/>
                  </a:lnTo>
                  <a:lnTo>
                    <a:pt x="40" y="55"/>
                  </a:lnTo>
                  <a:lnTo>
                    <a:pt x="51" y="43"/>
                  </a:lnTo>
                  <a:lnTo>
                    <a:pt x="49" y="33"/>
                  </a:lnTo>
                  <a:lnTo>
                    <a:pt x="51" y="38"/>
                  </a:lnTo>
                  <a:lnTo>
                    <a:pt x="52" y="36"/>
                  </a:lnTo>
                  <a:lnTo>
                    <a:pt x="42" y="28"/>
                  </a:lnTo>
                  <a:lnTo>
                    <a:pt x="44" y="17"/>
                  </a:lnTo>
                  <a:lnTo>
                    <a:pt x="40" y="6"/>
                  </a:lnTo>
                  <a:lnTo>
                    <a:pt x="19" y="12"/>
                  </a:lnTo>
                  <a:lnTo>
                    <a:pt x="23" y="4"/>
                  </a:lnTo>
                  <a:lnTo>
                    <a:pt x="15" y="0"/>
                  </a:lnTo>
                  <a:lnTo>
                    <a:pt x="11" y="14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0680" bIns="406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2271" name=""/>
          <p:cNvSpPr/>
          <p:nvPr/>
        </p:nvSpPr>
        <p:spPr>
          <a:xfrm>
            <a:off x="4119480" y="1565280"/>
            <a:ext cx="30240" cy="39600"/>
          </a:xfrm>
          <a:custGeom>
            <a:avLst/>
            <a:gdLst/>
            <a:ahLst/>
            <a:rect l="l" t="t" r="r" b="b"/>
            <a:pathLst>
              <a:path w="19" h="25">
                <a:moveTo>
                  <a:pt x="8" y="0"/>
                </a:moveTo>
                <a:lnTo>
                  <a:pt x="0" y="11"/>
                </a:lnTo>
                <a:lnTo>
                  <a:pt x="17" y="25"/>
                </a:lnTo>
                <a:lnTo>
                  <a:pt x="19" y="19"/>
                </a:lnTo>
                <a:lnTo>
                  <a:pt x="12" y="19"/>
                </a:lnTo>
                <a:lnTo>
                  <a:pt x="8" y="0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7200" bIns="-72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2272" name=""/>
          <p:cNvGrpSpPr/>
          <p:nvPr/>
        </p:nvGrpSpPr>
        <p:grpSpPr>
          <a:xfrm>
            <a:off x="4119480" y="1565280"/>
            <a:ext cx="30240" cy="39600"/>
            <a:chOff x="4119480" y="1565280"/>
            <a:chExt cx="30240" cy="39600"/>
          </a:xfrm>
        </p:grpSpPr>
        <p:sp>
          <p:nvSpPr>
            <p:cNvPr id="2273" name=""/>
            <p:cNvSpPr/>
            <p:nvPr/>
          </p:nvSpPr>
          <p:spPr>
            <a:xfrm>
              <a:off x="4119480" y="1565280"/>
              <a:ext cx="30240" cy="39600"/>
            </a:xfrm>
            <a:custGeom>
              <a:avLst/>
              <a:gdLst/>
              <a:ahLst/>
              <a:rect l="l" t="t" r="r" b="b"/>
              <a:pathLst>
                <a:path w="19" h="25">
                  <a:moveTo>
                    <a:pt x="8" y="0"/>
                  </a:moveTo>
                  <a:lnTo>
                    <a:pt x="0" y="11"/>
                  </a:lnTo>
                  <a:lnTo>
                    <a:pt x="17" y="25"/>
                  </a:lnTo>
                  <a:lnTo>
                    <a:pt x="19" y="19"/>
                  </a:lnTo>
                  <a:lnTo>
                    <a:pt x="12" y="19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7200" bIns="-72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274" name=""/>
            <p:cNvSpPr/>
            <p:nvPr/>
          </p:nvSpPr>
          <p:spPr>
            <a:xfrm>
              <a:off x="4119480" y="1565280"/>
              <a:ext cx="30240" cy="39600"/>
            </a:xfrm>
            <a:custGeom>
              <a:avLst/>
              <a:gdLst/>
              <a:ahLst/>
              <a:rect l="l" t="t" r="r" b="b"/>
              <a:pathLst>
                <a:path w="19" h="25">
                  <a:moveTo>
                    <a:pt x="8" y="0"/>
                  </a:moveTo>
                  <a:lnTo>
                    <a:pt x="0" y="11"/>
                  </a:lnTo>
                  <a:lnTo>
                    <a:pt x="17" y="25"/>
                  </a:lnTo>
                  <a:lnTo>
                    <a:pt x="19" y="19"/>
                  </a:lnTo>
                  <a:lnTo>
                    <a:pt x="12" y="19"/>
                  </a:lnTo>
                  <a:lnTo>
                    <a:pt x="8" y="0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7200" bIns="-72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2275" name=""/>
          <p:cNvSpPr/>
          <p:nvPr/>
        </p:nvSpPr>
        <p:spPr>
          <a:xfrm>
            <a:off x="4135320" y="1639800"/>
            <a:ext cx="14400" cy="15840"/>
          </a:xfrm>
          <a:custGeom>
            <a:avLst/>
            <a:gdLst/>
            <a:ahLst/>
            <a:rect l="l" t="t" r="r" b="b"/>
            <a:pathLst>
              <a:path w="9" h="10">
                <a:moveTo>
                  <a:pt x="9" y="10"/>
                </a:moveTo>
                <a:lnTo>
                  <a:pt x="2" y="0"/>
                </a:lnTo>
                <a:lnTo>
                  <a:pt x="0" y="0"/>
                </a:lnTo>
                <a:lnTo>
                  <a:pt x="2" y="10"/>
                </a:lnTo>
                <a:lnTo>
                  <a:pt x="9" y="10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2276" name=""/>
          <p:cNvGrpSpPr/>
          <p:nvPr/>
        </p:nvGrpSpPr>
        <p:grpSpPr>
          <a:xfrm>
            <a:off x="4135320" y="1639800"/>
            <a:ext cx="14400" cy="15840"/>
            <a:chOff x="4135320" y="1639800"/>
            <a:chExt cx="14400" cy="15840"/>
          </a:xfrm>
        </p:grpSpPr>
        <p:sp>
          <p:nvSpPr>
            <p:cNvPr id="2277" name=""/>
            <p:cNvSpPr/>
            <p:nvPr/>
          </p:nvSpPr>
          <p:spPr>
            <a:xfrm>
              <a:off x="4135320" y="1639800"/>
              <a:ext cx="14400" cy="15840"/>
            </a:xfrm>
            <a:custGeom>
              <a:avLst/>
              <a:gdLst/>
              <a:ahLst/>
              <a:rect l="l" t="t" r="r" b="b"/>
              <a:pathLst>
                <a:path w="9" h="10">
                  <a:moveTo>
                    <a:pt x="9" y="1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2" y="10"/>
                  </a:lnTo>
                  <a:lnTo>
                    <a:pt x="9" y="10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0960" bIns="-309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278" name=""/>
            <p:cNvSpPr/>
            <p:nvPr/>
          </p:nvSpPr>
          <p:spPr>
            <a:xfrm>
              <a:off x="4135320" y="1639800"/>
              <a:ext cx="14400" cy="15840"/>
            </a:xfrm>
            <a:custGeom>
              <a:avLst/>
              <a:gdLst/>
              <a:ahLst/>
              <a:rect l="l" t="t" r="r" b="b"/>
              <a:pathLst>
                <a:path w="9" h="10">
                  <a:moveTo>
                    <a:pt x="9" y="1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2" y="10"/>
                  </a:lnTo>
                  <a:lnTo>
                    <a:pt x="9" y="10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0960" bIns="-309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2279" name=""/>
          <p:cNvSpPr/>
          <p:nvPr/>
        </p:nvSpPr>
        <p:spPr>
          <a:xfrm>
            <a:off x="4143240" y="1674720"/>
            <a:ext cx="15840" cy="19080"/>
          </a:xfrm>
          <a:custGeom>
            <a:avLst/>
            <a:gdLst/>
            <a:ahLst/>
            <a:rect l="l" t="t" r="r" b="b"/>
            <a:pathLst>
              <a:path w="10" h="12">
                <a:moveTo>
                  <a:pt x="10" y="0"/>
                </a:moveTo>
                <a:lnTo>
                  <a:pt x="0" y="12"/>
                </a:lnTo>
                <a:lnTo>
                  <a:pt x="4" y="0"/>
                </a:lnTo>
                <a:lnTo>
                  <a:pt x="10" y="0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7720" bIns="-27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2280" name=""/>
          <p:cNvGrpSpPr/>
          <p:nvPr/>
        </p:nvGrpSpPr>
        <p:grpSpPr>
          <a:xfrm>
            <a:off x="4143240" y="1674720"/>
            <a:ext cx="15840" cy="19080"/>
            <a:chOff x="4143240" y="1674720"/>
            <a:chExt cx="15840" cy="19080"/>
          </a:xfrm>
        </p:grpSpPr>
        <p:sp>
          <p:nvSpPr>
            <p:cNvPr id="2281" name=""/>
            <p:cNvSpPr/>
            <p:nvPr/>
          </p:nvSpPr>
          <p:spPr>
            <a:xfrm>
              <a:off x="4143240" y="1674720"/>
              <a:ext cx="15840" cy="19080"/>
            </a:xfrm>
            <a:custGeom>
              <a:avLst/>
              <a:gdLst/>
              <a:ahLst/>
              <a:rect l="l" t="t" r="r" b="b"/>
              <a:pathLst>
                <a:path w="10" h="12">
                  <a:moveTo>
                    <a:pt x="10" y="0"/>
                  </a:moveTo>
                  <a:lnTo>
                    <a:pt x="0" y="12"/>
                  </a:lnTo>
                  <a:lnTo>
                    <a:pt x="4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7720" bIns="-277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282" name=""/>
            <p:cNvSpPr/>
            <p:nvPr/>
          </p:nvSpPr>
          <p:spPr>
            <a:xfrm>
              <a:off x="4143240" y="1674720"/>
              <a:ext cx="15840" cy="19080"/>
            </a:xfrm>
            <a:custGeom>
              <a:avLst/>
              <a:gdLst/>
              <a:ahLst/>
              <a:rect l="l" t="t" r="r" b="b"/>
              <a:pathLst>
                <a:path w="10" h="12">
                  <a:moveTo>
                    <a:pt x="10" y="0"/>
                  </a:moveTo>
                  <a:lnTo>
                    <a:pt x="0" y="12"/>
                  </a:lnTo>
                  <a:lnTo>
                    <a:pt x="4" y="0"/>
                  </a:lnTo>
                  <a:lnTo>
                    <a:pt x="10" y="0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7720" bIns="-277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2283" name=""/>
          <p:cNvSpPr/>
          <p:nvPr/>
        </p:nvSpPr>
        <p:spPr>
          <a:xfrm>
            <a:off x="4130640" y="1690560"/>
            <a:ext cx="9720" cy="14400"/>
          </a:xfrm>
          <a:custGeom>
            <a:avLst/>
            <a:gdLst/>
            <a:ahLst/>
            <a:rect l="l" t="t" r="r" b="b"/>
            <a:pathLst>
              <a:path w="6" h="9">
                <a:moveTo>
                  <a:pt x="4" y="0"/>
                </a:moveTo>
                <a:lnTo>
                  <a:pt x="0" y="6"/>
                </a:lnTo>
                <a:lnTo>
                  <a:pt x="6" y="9"/>
                </a:lnTo>
                <a:lnTo>
                  <a:pt x="4" y="0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2400" bIns="-324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2284" name=""/>
          <p:cNvGrpSpPr/>
          <p:nvPr/>
        </p:nvGrpSpPr>
        <p:grpSpPr>
          <a:xfrm>
            <a:off x="4130640" y="1690560"/>
            <a:ext cx="9720" cy="14400"/>
            <a:chOff x="4130640" y="1690560"/>
            <a:chExt cx="9720" cy="14400"/>
          </a:xfrm>
        </p:grpSpPr>
        <p:sp>
          <p:nvSpPr>
            <p:cNvPr id="2285" name=""/>
            <p:cNvSpPr/>
            <p:nvPr/>
          </p:nvSpPr>
          <p:spPr>
            <a:xfrm>
              <a:off x="4130640" y="1690560"/>
              <a:ext cx="9720" cy="14400"/>
            </a:xfrm>
            <a:custGeom>
              <a:avLst/>
              <a:gdLst/>
              <a:ahLst/>
              <a:rect l="l" t="t" r="r" b="b"/>
              <a:pathLst>
                <a:path w="6" h="9">
                  <a:moveTo>
                    <a:pt x="4" y="0"/>
                  </a:moveTo>
                  <a:lnTo>
                    <a:pt x="0" y="6"/>
                  </a:lnTo>
                  <a:lnTo>
                    <a:pt x="6" y="9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2400" bIns="-324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286" name=""/>
            <p:cNvSpPr/>
            <p:nvPr/>
          </p:nvSpPr>
          <p:spPr>
            <a:xfrm>
              <a:off x="4130640" y="1690560"/>
              <a:ext cx="9720" cy="14400"/>
            </a:xfrm>
            <a:custGeom>
              <a:avLst/>
              <a:gdLst/>
              <a:ahLst/>
              <a:rect l="l" t="t" r="r" b="b"/>
              <a:pathLst>
                <a:path w="6" h="9">
                  <a:moveTo>
                    <a:pt x="4" y="0"/>
                  </a:moveTo>
                  <a:lnTo>
                    <a:pt x="0" y="6"/>
                  </a:lnTo>
                  <a:lnTo>
                    <a:pt x="6" y="9"/>
                  </a:lnTo>
                  <a:lnTo>
                    <a:pt x="4" y="0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2400" bIns="-324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2287" name=""/>
          <p:cNvSpPr/>
          <p:nvPr/>
        </p:nvSpPr>
        <p:spPr>
          <a:xfrm>
            <a:off x="4183200" y="1785960"/>
            <a:ext cx="7920" cy="22320"/>
          </a:xfrm>
          <a:custGeom>
            <a:avLst/>
            <a:gdLst/>
            <a:ahLst/>
            <a:rect l="l" t="t" r="r" b="b"/>
            <a:pathLst>
              <a:path w="5" h="14">
                <a:moveTo>
                  <a:pt x="5" y="0"/>
                </a:moveTo>
                <a:lnTo>
                  <a:pt x="0" y="14"/>
                </a:lnTo>
                <a:lnTo>
                  <a:pt x="5" y="9"/>
                </a:lnTo>
                <a:lnTo>
                  <a:pt x="5" y="0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4480" bIns="-244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2288" name=""/>
          <p:cNvGrpSpPr/>
          <p:nvPr/>
        </p:nvGrpSpPr>
        <p:grpSpPr>
          <a:xfrm>
            <a:off x="4183200" y="1785960"/>
            <a:ext cx="7920" cy="22320"/>
            <a:chOff x="4183200" y="1785960"/>
            <a:chExt cx="7920" cy="22320"/>
          </a:xfrm>
        </p:grpSpPr>
        <p:sp>
          <p:nvSpPr>
            <p:cNvPr id="2289" name=""/>
            <p:cNvSpPr/>
            <p:nvPr/>
          </p:nvSpPr>
          <p:spPr>
            <a:xfrm>
              <a:off x="4183200" y="1785960"/>
              <a:ext cx="7920" cy="22320"/>
            </a:xfrm>
            <a:custGeom>
              <a:avLst/>
              <a:gdLst/>
              <a:ahLst/>
              <a:rect l="l" t="t" r="r" b="b"/>
              <a:pathLst>
                <a:path w="5" h="14">
                  <a:moveTo>
                    <a:pt x="5" y="0"/>
                  </a:moveTo>
                  <a:lnTo>
                    <a:pt x="0" y="14"/>
                  </a:lnTo>
                  <a:lnTo>
                    <a:pt x="5" y="9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4480" bIns="-244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290" name=""/>
            <p:cNvSpPr/>
            <p:nvPr/>
          </p:nvSpPr>
          <p:spPr>
            <a:xfrm>
              <a:off x="4183200" y="1785960"/>
              <a:ext cx="7920" cy="22320"/>
            </a:xfrm>
            <a:custGeom>
              <a:avLst/>
              <a:gdLst/>
              <a:ahLst/>
              <a:rect l="l" t="t" r="r" b="b"/>
              <a:pathLst>
                <a:path w="5" h="14">
                  <a:moveTo>
                    <a:pt x="5" y="0"/>
                  </a:moveTo>
                  <a:lnTo>
                    <a:pt x="0" y="14"/>
                  </a:lnTo>
                  <a:lnTo>
                    <a:pt x="5" y="9"/>
                  </a:lnTo>
                  <a:lnTo>
                    <a:pt x="5" y="0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4480" bIns="-244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2291" name=""/>
          <p:cNvSpPr/>
          <p:nvPr/>
        </p:nvSpPr>
        <p:spPr>
          <a:xfrm>
            <a:off x="4191120" y="1846440"/>
            <a:ext cx="14040" cy="12600"/>
          </a:xfrm>
          <a:custGeom>
            <a:avLst/>
            <a:gdLst/>
            <a:ahLst/>
            <a:rect l="l" t="t" r="r" b="b"/>
            <a:pathLst>
              <a:path w="9" h="8">
                <a:moveTo>
                  <a:pt x="9" y="8"/>
                </a:moveTo>
                <a:lnTo>
                  <a:pt x="0" y="0"/>
                </a:lnTo>
                <a:lnTo>
                  <a:pt x="4" y="8"/>
                </a:lnTo>
                <a:lnTo>
                  <a:pt x="9" y="8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4200" bIns="-342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2292" name=""/>
          <p:cNvGrpSpPr/>
          <p:nvPr/>
        </p:nvGrpSpPr>
        <p:grpSpPr>
          <a:xfrm>
            <a:off x="4191120" y="1846440"/>
            <a:ext cx="14040" cy="12600"/>
            <a:chOff x="4191120" y="1846440"/>
            <a:chExt cx="14040" cy="12600"/>
          </a:xfrm>
        </p:grpSpPr>
        <p:sp>
          <p:nvSpPr>
            <p:cNvPr id="2293" name=""/>
            <p:cNvSpPr/>
            <p:nvPr/>
          </p:nvSpPr>
          <p:spPr>
            <a:xfrm>
              <a:off x="4191120" y="1846440"/>
              <a:ext cx="14040" cy="12600"/>
            </a:xfrm>
            <a:custGeom>
              <a:avLst/>
              <a:gdLst/>
              <a:ahLst/>
              <a:rect l="l" t="t" r="r" b="b"/>
              <a:pathLst>
                <a:path w="9" h="8">
                  <a:moveTo>
                    <a:pt x="9" y="8"/>
                  </a:moveTo>
                  <a:lnTo>
                    <a:pt x="0" y="0"/>
                  </a:lnTo>
                  <a:lnTo>
                    <a:pt x="4" y="8"/>
                  </a:lnTo>
                  <a:lnTo>
                    <a:pt x="9" y="8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4200" bIns="-342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294" name=""/>
            <p:cNvSpPr/>
            <p:nvPr/>
          </p:nvSpPr>
          <p:spPr>
            <a:xfrm>
              <a:off x="4191120" y="1846440"/>
              <a:ext cx="14040" cy="12600"/>
            </a:xfrm>
            <a:custGeom>
              <a:avLst/>
              <a:gdLst/>
              <a:ahLst/>
              <a:rect l="l" t="t" r="r" b="b"/>
              <a:pathLst>
                <a:path w="9" h="8">
                  <a:moveTo>
                    <a:pt x="9" y="8"/>
                  </a:moveTo>
                  <a:lnTo>
                    <a:pt x="0" y="0"/>
                  </a:lnTo>
                  <a:lnTo>
                    <a:pt x="4" y="8"/>
                  </a:lnTo>
                  <a:lnTo>
                    <a:pt x="9" y="8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4200" bIns="-342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2295" name=""/>
          <p:cNvSpPr/>
          <p:nvPr/>
        </p:nvSpPr>
        <p:spPr>
          <a:xfrm>
            <a:off x="4140360" y="1495440"/>
            <a:ext cx="249120" cy="558720"/>
          </a:xfrm>
          <a:custGeom>
            <a:avLst/>
            <a:gdLst/>
            <a:ahLst/>
            <a:rect l="l" t="t" r="r" b="b"/>
            <a:pathLst>
              <a:path w="157" h="352">
                <a:moveTo>
                  <a:pt x="75" y="332"/>
                </a:moveTo>
                <a:lnTo>
                  <a:pt x="91" y="325"/>
                </a:lnTo>
                <a:lnTo>
                  <a:pt x="96" y="317"/>
                </a:lnTo>
                <a:lnTo>
                  <a:pt x="108" y="325"/>
                </a:lnTo>
                <a:lnTo>
                  <a:pt x="143" y="315"/>
                </a:lnTo>
                <a:lnTo>
                  <a:pt x="153" y="303"/>
                </a:lnTo>
                <a:lnTo>
                  <a:pt x="138" y="301"/>
                </a:lnTo>
                <a:lnTo>
                  <a:pt x="136" y="296"/>
                </a:lnTo>
                <a:lnTo>
                  <a:pt x="157" y="271"/>
                </a:lnTo>
                <a:lnTo>
                  <a:pt x="157" y="248"/>
                </a:lnTo>
                <a:lnTo>
                  <a:pt x="149" y="241"/>
                </a:lnTo>
                <a:lnTo>
                  <a:pt x="124" y="243"/>
                </a:lnTo>
                <a:lnTo>
                  <a:pt x="131" y="229"/>
                </a:lnTo>
                <a:lnTo>
                  <a:pt x="116" y="211"/>
                </a:lnTo>
                <a:lnTo>
                  <a:pt x="126" y="216"/>
                </a:lnTo>
                <a:lnTo>
                  <a:pt x="126" y="207"/>
                </a:lnTo>
                <a:lnTo>
                  <a:pt x="112" y="178"/>
                </a:lnTo>
                <a:lnTo>
                  <a:pt x="101" y="173"/>
                </a:lnTo>
                <a:lnTo>
                  <a:pt x="91" y="134"/>
                </a:lnTo>
                <a:lnTo>
                  <a:pt x="70" y="115"/>
                </a:lnTo>
                <a:lnTo>
                  <a:pt x="58" y="115"/>
                </a:lnTo>
                <a:lnTo>
                  <a:pt x="70" y="108"/>
                </a:lnTo>
                <a:lnTo>
                  <a:pt x="64" y="96"/>
                </a:lnTo>
                <a:lnTo>
                  <a:pt x="70" y="96"/>
                </a:lnTo>
                <a:lnTo>
                  <a:pt x="79" y="79"/>
                </a:lnTo>
                <a:lnTo>
                  <a:pt x="87" y="55"/>
                </a:lnTo>
                <a:lnTo>
                  <a:pt x="85" y="44"/>
                </a:lnTo>
                <a:lnTo>
                  <a:pt x="40" y="50"/>
                </a:lnTo>
                <a:lnTo>
                  <a:pt x="37" y="44"/>
                </a:lnTo>
                <a:lnTo>
                  <a:pt x="46" y="38"/>
                </a:lnTo>
                <a:lnTo>
                  <a:pt x="40" y="33"/>
                </a:lnTo>
                <a:lnTo>
                  <a:pt x="60" y="14"/>
                </a:lnTo>
                <a:lnTo>
                  <a:pt x="60" y="3"/>
                </a:lnTo>
                <a:lnTo>
                  <a:pt x="56" y="0"/>
                </a:lnTo>
                <a:lnTo>
                  <a:pt x="23" y="5"/>
                </a:lnTo>
                <a:lnTo>
                  <a:pt x="19" y="19"/>
                </a:lnTo>
                <a:lnTo>
                  <a:pt x="14" y="19"/>
                </a:lnTo>
                <a:lnTo>
                  <a:pt x="12" y="26"/>
                </a:lnTo>
                <a:lnTo>
                  <a:pt x="16" y="31"/>
                </a:lnTo>
                <a:lnTo>
                  <a:pt x="7" y="38"/>
                </a:lnTo>
                <a:lnTo>
                  <a:pt x="9" y="50"/>
                </a:lnTo>
                <a:lnTo>
                  <a:pt x="7" y="50"/>
                </a:lnTo>
                <a:lnTo>
                  <a:pt x="7" y="58"/>
                </a:lnTo>
                <a:lnTo>
                  <a:pt x="12" y="60"/>
                </a:lnTo>
                <a:lnTo>
                  <a:pt x="7" y="84"/>
                </a:lnTo>
                <a:lnTo>
                  <a:pt x="0" y="87"/>
                </a:lnTo>
                <a:lnTo>
                  <a:pt x="9" y="96"/>
                </a:lnTo>
                <a:lnTo>
                  <a:pt x="16" y="91"/>
                </a:lnTo>
                <a:lnTo>
                  <a:pt x="7" y="145"/>
                </a:lnTo>
                <a:lnTo>
                  <a:pt x="16" y="128"/>
                </a:lnTo>
                <a:lnTo>
                  <a:pt x="12" y="115"/>
                </a:lnTo>
                <a:lnTo>
                  <a:pt x="19" y="108"/>
                </a:lnTo>
                <a:lnTo>
                  <a:pt x="16" y="123"/>
                </a:lnTo>
                <a:lnTo>
                  <a:pt x="23" y="115"/>
                </a:lnTo>
                <a:lnTo>
                  <a:pt x="30" y="120"/>
                </a:lnTo>
                <a:lnTo>
                  <a:pt x="25" y="129"/>
                </a:lnTo>
                <a:lnTo>
                  <a:pt x="30" y="140"/>
                </a:lnTo>
                <a:lnTo>
                  <a:pt x="23" y="161"/>
                </a:lnTo>
                <a:lnTo>
                  <a:pt x="19" y="161"/>
                </a:lnTo>
                <a:lnTo>
                  <a:pt x="23" y="170"/>
                </a:lnTo>
                <a:lnTo>
                  <a:pt x="25" y="164"/>
                </a:lnTo>
                <a:lnTo>
                  <a:pt x="33" y="170"/>
                </a:lnTo>
                <a:lnTo>
                  <a:pt x="35" y="166"/>
                </a:lnTo>
                <a:lnTo>
                  <a:pt x="60" y="161"/>
                </a:lnTo>
                <a:lnTo>
                  <a:pt x="49" y="180"/>
                </a:lnTo>
                <a:lnTo>
                  <a:pt x="58" y="195"/>
                </a:lnTo>
                <a:lnTo>
                  <a:pt x="68" y="189"/>
                </a:lnTo>
                <a:lnTo>
                  <a:pt x="63" y="207"/>
                </a:lnTo>
                <a:lnTo>
                  <a:pt x="66" y="209"/>
                </a:lnTo>
                <a:lnTo>
                  <a:pt x="63" y="219"/>
                </a:lnTo>
                <a:lnTo>
                  <a:pt x="64" y="224"/>
                </a:lnTo>
                <a:lnTo>
                  <a:pt x="47" y="227"/>
                </a:lnTo>
                <a:lnTo>
                  <a:pt x="30" y="243"/>
                </a:lnTo>
                <a:lnTo>
                  <a:pt x="40" y="241"/>
                </a:lnTo>
                <a:lnTo>
                  <a:pt x="44" y="255"/>
                </a:lnTo>
                <a:lnTo>
                  <a:pt x="40" y="265"/>
                </a:lnTo>
                <a:lnTo>
                  <a:pt x="16" y="282"/>
                </a:lnTo>
                <a:lnTo>
                  <a:pt x="23" y="291"/>
                </a:lnTo>
                <a:lnTo>
                  <a:pt x="33" y="284"/>
                </a:lnTo>
                <a:lnTo>
                  <a:pt x="37" y="291"/>
                </a:lnTo>
                <a:lnTo>
                  <a:pt x="46" y="289"/>
                </a:lnTo>
                <a:lnTo>
                  <a:pt x="54" y="301"/>
                </a:lnTo>
                <a:lnTo>
                  <a:pt x="72" y="289"/>
                </a:lnTo>
                <a:lnTo>
                  <a:pt x="63" y="306"/>
                </a:lnTo>
                <a:lnTo>
                  <a:pt x="40" y="308"/>
                </a:lnTo>
                <a:lnTo>
                  <a:pt x="11" y="352"/>
                </a:lnTo>
                <a:lnTo>
                  <a:pt x="19" y="352"/>
                </a:lnTo>
                <a:lnTo>
                  <a:pt x="30" y="339"/>
                </a:lnTo>
                <a:lnTo>
                  <a:pt x="49" y="342"/>
                </a:lnTo>
                <a:lnTo>
                  <a:pt x="54" y="328"/>
                </a:lnTo>
                <a:lnTo>
                  <a:pt x="68" y="325"/>
                </a:lnTo>
                <a:lnTo>
                  <a:pt x="75" y="332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2296" name=""/>
          <p:cNvGrpSpPr/>
          <p:nvPr/>
        </p:nvGrpSpPr>
        <p:grpSpPr>
          <a:xfrm>
            <a:off x="4140360" y="1495440"/>
            <a:ext cx="249120" cy="558720"/>
            <a:chOff x="4140360" y="1495440"/>
            <a:chExt cx="249120" cy="558720"/>
          </a:xfrm>
        </p:grpSpPr>
        <p:sp>
          <p:nvSpPr>
            <p:cNvPr id="2297" name=""/>
            <p:cNvSpPr/>
            <p:nvPr/>
          </p:nvSpPr>
          <p:spPr>
            <a:xfrm>
              <a:off x="4140360" y="1495440"/>
              <a:ext cx="249120" cy="558720"/>
            </a:xfrm>
            <a:custGeom>
              <a:avLst/>
              <a:gdLst/>
              <a:ahLst/>
              <a:rect l="l" t="t" r="r" b="b"/>
              <a:pathLst>
                <a:path w="157" h="352">
                  <a:moveTo>
                    <a:pt x="75" y="332"/>
                  </a:moveTo>
                  <a:lnTo>
                    <a:pt x="91" y="325"/>
                  </a:lnTo>
                  <a:lnTo>
                    <a:pt x="96" y="317"/>
                  </a:lnTo>
                  <a:lnTo>
                    <a:pt x="108" y="325"/>
                  </a:lnTo>
                  <a:lnTo>
                    <a:pt x="143" y="315"/>
                  </a:lnTo>
                  <a:lnTo>
                    <a:pt x="153" y="303"/>
                  </a:lnTo>
                  <a:lnTo>
                    <a:pt x="138" y="301"/>
                  </a:lnTo>
                  <a:lnTo>
                    <a:pt x="136" y="296"/>
                  </a:lnTo>
                  <a:lnTo>
                    <a:pt x="157" y="271"/>
                  </a:lnTo>
                  <a:lnTo>
                    <a:pt x="157" y="248"/>
                  </a:lnTo>
                  <a:lnTo>
                    <a:pt x="149" y="241"/>
                  </a:lnTo>
                  <a:lnTo>
                    <a:pt x="124" y="243"/>
                  </a:lnTo>
                  <a:lnTo>
                    <a:pt x="131" y="229"/>
                  </a:lnTo>
                  <a:lnTo>
                    <a:pt x="116" y="211"/>
                  </a:lnTo>
                  <a:lnTo>
                    <a:pt x="126" y="216"/>
                  </a:lnTo>
                  <a:lnTo>
                    <a:pt x="126" y="207"/>
                  </a:lnTo>
                  <a:lnTo>
                    <a:pt x="112" y="178"/>
                  </a:lnTo>
                  <a:lnTo>
                    <a:pt x="101" y="173"/>
                  </a:lnTo>
                  <a:lnTo>
                    <a:pt x="91" y="134"/>
                  </a:lnTo>
                  <a:lnTo>
                    <a:pt x="70" y="115"/>
                  </a:lnTo>
                  <a:lnTo>
                    <a:pt x="58" y="115"/>
                  </a:lnTo>
                  <a:lnTo>
                    <a:pt x="70" y="108"/>
                  </a:lnTo>
                  <a:lnTo>
                    <a:pt x="64" y="96"/>
                  </a:lnTo>
                  <a:lnTo>
                    <a:pt x="70" y="96"/>
                  </a:lnTo>
                  <a:lnTo>
                    <a:pt x="79" y="79"/>
                  </a:lnTo>
                  <a:lnTo>
                    <a:pt x="87" y="55"/>
                  </a:lnTo>
                  <a:lnTo>
                    <a:pt x="85" y="44"/>
                  </a:lnTo>
                  <a:lnTo>
                    <a:pt x="40" y="50"/>
                  </a:lnTo>
                  <a:lnTo>
                    <a:pt x="37" y="44"/>
                  </a:lnTo>
                  <a:lnTo>
                    <a:pt x="46" y="38"/>
                  </a:lnTo>
                  <a:lnTo>
                    <a:pt x="40" y="33"/>
                  </a:lnTo>
                  <a:lnTo>
                    <a:pt x="60" y="14"/>
                  </a:lnTo>
                  <a:lnTo>
                    <a:pt x="60" y="3"/>
                  </a:lnTo>
                  <a:lnTo>
                    <a:pt x="56" y="0"/>
                  </a:lnTo>
                  <a:lnTo>
                    <a:pt x="23" y="5"/>
                  </a:lnTo>
                  <a:lnTo>
                    <a:pt x="19" y="19"/>
                  </a:lnTo>
                  <a:lnTo>
                    <a:pt x="14" y="19"/>
                  </a:lnTo>
                  <a:lnTo>
                    <a:pt x="12" y="26"/>
                  </a:lnTo>
                  <a:lnTo>
                    <a:pt x="16" y="31"/>
                  </a:lnTo>
                  <a:lnTo>
                    <a:pt x="7" y="38"/>
                  </a:lnTo>
                  <a:lnTo>
                    <a:pt x="9" y="50"/>
                  </a:lnTo>
                  <a:lnTo>
                    <a:pt x="7" y="50"/>
                  </a:lnTo>
                  <a:lnTo>
                    <a:pt x="7" y="58"/>
                  </a:lnTo>
                  <a:lnTo>
                    <a:pt x="12" y="60"/>
                  </a:lnTo>
                  <a:lnTo>
                    <a:pt x="7" y="84"/>
                  </a:lnTo>
                  <a:lnTo>
                    <a:pt x="0" y="87"/>
                  </a:lnTo>
                  <a:lnTo>
                    <a:pt x="9" y="96"/>
                  </a:lnTo>
                  <a:lnTo>
                    <a:pt x="16" y="91"/>
                  </a:lnTo>
                  <a:lnTo>
                    <a:pt x="7" y="145"/>
                  </a:lnTo>
                  <a:lnTo>
                    <a:pt x="16" y="128"/>
                  </a:lnTo>
                  <a:lnTo>
                    <a:pt x="12" y="115"/>
                  </a:lnTo>
                  <a:lnTo>
                    <a:pt x="19" y="108"/>
                  </a:lnTo>
                  <a:lnTo>
                    <a:pt x="16" y="123"/>
                  </a:lnTo>
                  <a:lnTo>
                    <a:pt x="23" y="115"/>
                  </a:lnTo>
                  <a:lnTo>
                    <a:pt x="30" y="120"/>
                  </a:lnTo>
                  <a:lnTo>
                    <a:pt x="25" y="129"/>
                  </a:lnTo>
                  <a:lnTo>
                    <a:pt x="30" y="140"/>
                  </a:lnTo>
                  <a:lnTo>
                    <a:pt x="23" y="161"/>
                  </a:lnTo>
                  <a:lnTo>
                    <a:pt x="19" y="161"/>
                  </a:lnTo>
                  <a:lnTo>
                    <a:pt x="23" y="170"/>
                  </a:lnTo>
                  <a:lnTo>
                    <a:pt x="25" y="164"/>
                  </a:lnTo>
                  <a:lnTo>
                    <a:pt x="33" y="170"/>
                  </a:lnTo>
                  <a:lnTo>
                    <a:pt x="35" y="166"/>
                  </a:lnTo>
                  <a:lnTo>
                    <a:pt x="60" y="161"/>
                  </a:lnTo>
                  <a:lnTo>
                    <a:pt x="49" y="180"/>
                  </a:lnTo>
                  <a:lnTo>
                    <a:pt x="58" y="195"/>
                  </a:lnTo>
                  <a:lnTo>
                    <a:pt x="68" y="189"/>
                  </a:lnTo>
                  <a:lnTo>
                    <a:pt x="63" y="207"/>
                  </a:lnTo>
                  <a:lnTo>
                    <a:pt x="66" y="209"/>
                  </a:lnTo>
                  <a:lnTo>
                    <a:pt x="63" y="219"/>
                  </a:lnTo>
                  <a:lnTo>
                    <a:pt x="64" y="224"/>
                  </a:lnTo>
                  <a:lnTo>
                    <a:pt x="47" y="227"/>
                  </a:lnTo>
                  <a:lnTo>
                    <a:pt x="30" y="243"/>
                  </a:lnTo>
                  <a:lnTo>
                    <a:pt x="40" y="241"/>
                  </a:lnTo>
                  <a:lnTo>
                    <a:pt x="44" y="255"/>
                  </a:lnTo>
                  <a:lnTo>
                    <a:pt x="40" y="265"/>
                  </a:lnTo>
                  <a:lnTo>
                    <a:pt x="16" y="282"/>
                  </a:lnTo>
                  <a:lnTo>
                    <a:pt x="23" y="291"/>
                  </a:lnTo>
                  <a:lnTo>
                    <a:pt x="33" y="284"/>
                  </a:lnTo>
                  <a:lnTo>
                    <a:pt x="37" y="291"/>
                  </a:lnTo>
                  <a:lnTo>
                    <a:pt x="46" y="289"/>
                  </a:lnTo>
                  <a:lnTo>
                    <a:pt x="54" y="301"/>
                  </a:lnTo>
                  <a:lnTo>
                    <a:pt x="72" y="289"/>
                  </a:lnTo>
                  <a:lnTo>
                    <a:pt x="63" y="306"/>
                  </a:lnTo>
                  <a:lnTo>
                    <a:pt x="40" y="308"/>
                  </a:lnTo>
                  <a:lnTo>
                    <a:pt x="11" y="352"/>
                  </a:lnTo>
                  <a:lnTo>
                    <a:pt x="19" y="352"/>
                  </a:lnTo>
                  <a:lnTo>
                    <a:pt x="30" y="339"/>
                  </a:lnTo>
                  <a:lnTo>
                    <a:pt x="49" y="342"/>
                  </a:lnTo>
                  <a:lnTo>
                    <a:pt x="54" y="328"/>
                  </a:lnTo>
                  <a:lnTo>
                    <a:pt x="68" y="325"/>
                  </a:lnTo>
                  <a:lnTo>
                    <a:pt x="75" y="332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298" name=""/>
            <p:cNvSpPr/>
            <p:nvPr/>
          </p:nvSpPr>
          <p:spPr>
            <a:xfrm>
              <a:off x="4140360" y="1495440"/>
              <a:ext cx="249120" cy="558720"/>
            </a:xfrm>
            <a:custGeom>
              <a:avLst/>
              <a:gdLst/>
              <a:ahLst/>
              <a:rect l="l" t="t" r="r" b="b"/>
              <a:pathLst>
                <a:path w="157" h="352">
                  <a:moveTo>
                    <a:pt x="75" y="332"/>
                  </a:moveTo>
                  <a:lnTo>
                    <a:pt x="91" y="325"/>
                  </a:lnTo>
                  <a:lnTo>
                    <a:pt x="96" y="317"/>
                  </a:lnTo>
                  <a:lnTo>
                    <a:pt x="108" y="325"/>
                  </a:lnTo>
                  <a:lnTo>
                    <a:pt x="143" y="315"/>
                  </a:lnTo>
                  <a:lnTo>
                    <a:pt x="153" y="303"/>
                  </a:lnTo>
                  <a:lnTo>
                    <a:pt x="138" y="301"/>
                  </a:lnTo>
                  <a:lnTo>
                    <a:pt x="136" y="296"/>
                  </a:lnTo>
                  <a:lnTo>
                    <a:pt x="157" y="271"/>
                  </a:lnTo>
                  <a:lnTo>
                    <a:pt x="157" y="248"/>
                  </a:lnTo>
                  <a:lnTo>
                    <a:pt x="149" y="241"/>
                  </a:lnTo>
                  <a:lnTo>
                    <a:pt x="124" y="243"/>
                  </a:lnTo>
                  <a:lnTo>
                    <a:pt x="131" y="229"/>
                  </a:lnTo>
                  <a:lnTo>
                    <a:pt x="116" y="211"/>
                  </a:lnTo>
                  <a:lnTo>
                    <a:pt x="126" y="216"/>
                  </a:lnTo>
                  <a:lnTo>
                    <a:pt x="126" y="207"/>
                  </a:lnTo>
                  <a:lnTo>
                    <a:pt x="112" y="178"/>
                  </a:lnTo>
                  <a:lnTo>
                    <a:pt x="101" y="173"/>
                  </a:lnTo>
                  <a:lnTo>
                    <a:pt x="91" y="134"/>
                  </a:lnTo>
                  <a:lnTo>
                    <a:pt x="70" y="115"/>
                  </a:lnTo>
                  <a:lnTo>
                    <a:pt x="58" y="115"/>
                  </a:lnTo>
                  <a:lnTo>
                    <a:pt x="70" y="108"/>
                  </a:lnTo>
                  <a:lnTo>
                    <a:pt x="64" y="96"/>
                  </a:lnTo>
                  <a:lnTo>
                    <a:pt x="70" y="96"/>
                  </a:lnTo>
                  <a:lnTo>
                    <a:pt x="79" y="79"/>
                  </a:lnTo>
                  <a:lnTo>
                    <a:pt x="87" y="55"/>
                  </a:lnTo>
                  <a:lnTo>
                    <a:pt x="85" y="44"/>
                  </a:lnTo>
                  <a:lnTo>
                    <a:pt x="40" y="50"/>
                  </a:lnTo>
                  <a:lnTo>
                    <a:pt x="37" y="44"/>
                  </a:lnTo>
                  <a:lnTo>
                    <a:pt x="46" y="38"/>
                  </a:lnTo>
                  <a:lnTo>
                    <a:pt x="40" y="33"/>
                  </a:lnTo>
                  <a:lnTo>
                    <a:pt x="60" y="14"/>
                  </a:lnTo>
                  <a:lnTo>
                    <a:pt x="60" y="3"/>
                  </a:lnTo>
                  <a:lnTo>
                    <a:pt x="56" y="0"/>
                  </a:lnTo>
                  <a:lnTo>
                    <a:pt x="23" y="5"/>
                  </a:lnTo>
                  <a:lnTo>
                    <a:pt x="19" y="19"/>
                  </a:lnTo>
                  <a:lnTo>
                    <a:pt x="14" y="19"/>
                  </a:lnTo>
                  <a:lnTo>
                    <a:pt x="12" y="26"/>
                  </a:lnTo>
                  <a:lnTo>
                    <a:pt x="16" y="31"/>
                  </a:lnTo>
                  <a:lnTo>
                    <a:pt x="7" y="38"/>
                  </a:lnTo>
                  <a:lnTo>
                    <a:pt x="9" y="50"/>
                  </a:lnTo>
                  <a:lnTo>
                    <a:pt x="7" y="50"/>
                  </a:lnTo>
                  <a:lnTo>
                    <a:pt x="7" y="58"/>
                  </a:lnTo>
                  <a:lnTo>
                    <a:pt x="12" y="60"/>
                  </a:lnTo>
                  <a:lnTo>
                    <a:pt x="7" y="84"/>
                  </a:lnTo>
                  <a:lnTo>
                    <a:pt x="0" y="87"/>
                  </a:lnTo>
                  <a:lnTo>
                    <a:pt x="9" y="96"/>
                  </a:lnTo>
                  <a:lnTo>
                    <a:pt x="16" y="91"/>
                  </a:lnTo>
                  <a:lnTo>
                    <a:pt x="7" y="145"/>
                  </a:lnTo>
                  <a:lnTo>
                    <a:pt x="16" y="128"/>
                  </a:lnTo>
                  <a:lnTo>
                    <a:pt x="12" y="115"/>
                  </a:lnTo>
                  <a:lnTo>
                    <a:pt x="19" y="108"/>
                  </a:lnTo>
                  <a:lnTo>
                    <a:pt x="16" y="123"/>
                  </a:lnTo>
                  <a:lnTo>
                    <a:pt x="23" y="115"/>
                  </a:lnTo>
                  <a:lnTo>
                    <a:pt x="30" y="120"/>
                  </a:lnTo>
                  <a:lnTo>
                    <a:pt x="25" y="129"/>
                  </a:lnTo>
                  <a:lnTo>
                    <a:pt x="30" y="140"/>
                  </a:lnTo>
                  <a:lnTo>
                    <a:pt x="23" y="161"/>
                  </a:lnTo>
                  <a:lnTo>
                    <a:pt x="19" y="161"/>
                  </a:lnTo>
                  <a:lnTo>
                    <a:pt x="23" y="170"/>
                  </a:lnTo>
                  <a:lnTo>
                    <a:pt x="25" y="164"/>
                  </a:lnTo>
                  <a:lnTo>
                    <a:pt x="33" y="170"/>
                  </a:lnTo>
                  <a:lnTo>
                    <a:pt x="35" y="166"/>
                  </a:lnTo>
                  <a:lnTo>
                    <a:pt x="60" y="161"/>
                  </a:lnTo>
                  <a:lnTo>
                    <a:pt x="49" y="180"/>
                  </a:lnTo>
                  <a:lnTo>
                    <a:pt x="58" y="195"/>
                  </a:lnTo>
                  <a:lnTo>
                    <a:pt x="68" y="189"/>
                  </a:lnTo>
                  <a:lnTo>
                    <a:pt x="63" y="207"/>
                  </a:lnTo>
                  <a:lnTo>
                    <a:pt x="66" y="209"/>
                  </a:lnTo>
                  <a:lnTo>
                    <a:pt x="63" y="219"/>
                  </a:lnTo>
                  <a:lnTo>
                    <a:pt x="64" y="224"/>
                  </a:lnTo>
                  <a:lnTo>
                    <a:pt x="47" y="227"/>
                  </a:lnTo>
                  <a:lnTo>
                    <a:pt x="30" y="243"/>
                  </a:lnTo>
                  <a:lnTo>
                    <a:pt x="40" y="241"/>
                  </a:lnTo>
                  <a:lnTo>
                    <a:pt x="44" y="255"/>
                  </a:lnTo>
                  <a:lnTo>
                    <a:pt x="40" y="265"/>
                  </a:lnTo>
                  <a:lnTo>
                    <a:pt x="16" y="282"/>
                  </a:lnTo>
                  <a:lnTo>
                    <a:pt x="23" y="291"/>
                  </a:lnTo>
                  <a:lnTo>
                    <a:pt x="33" y="284"/>
                  </a:lnTo>
                  <a:lnTo>
                    <a:pt x="37" y="291"/>
                  </a:lnTo>
                  <a:lnTo>
                    <a:pt x="46" y="289"/>
                  </a:lnTo>
                  <a:lnTo>
                    <a:pt x="54" y="301"/>
                  </a:lnTo>
                  <a:lnTo>
                    <a:pt x="72" y="289"/>
                  </a:lnTo>
                  <a:lnTo>
                    <a:pt x="63" y="306"/>
                  </a:lnTo>
                  <a:lnTo>
                    <a:pt x="40" y="308"/>
                  </a:lnTo>
                  <a:lnTo>
                    <a:pt x="11" y="352"/>
                  </a:lnTo>
                  <a:lnTo>
                    <a:pt x="19" y="352"/>
                  </a:lnTo>
                  <a:lnTo>
                    <a:pt x="30" y="339"/>
                  </a:lnTo>
                  <a:lnTo>
                    <a:pt x="49" y="342"/>
                  </a:lnTo>
                  <a:lnTo>
                    <a:pt x="54" y="328"/>
                  </a:lnTo>
                  <a:lnTo>
                    <a:pt x="68" y="325"/>
                  </a:lnTo>
                  <a:lnTo>
                    <a:pt x="75" y="332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2299" name=""/>
          <p:cNvSpPr/>
          <p:nvPr/>
        </p:nvSpPr>
        <p:spPr>
          <a:xfrm>
            <a:off x="4110120" y="1509840"/>
            <a:ext cx="25200" cy="47520"/>
          </a:xfrm>
          <a:custGeom>
            <a:avLst/>
            <a:gdLst/>
            <a:ahLst/>
            <a:rect l="l" t="t" r="r" b="b"/>
            <a:pathLst>
              <a:path w="16" h="30">
                <a:moveTo>
                  <a:pt x="16" y="0"/>
                </a:moveTo>
                <a:lnTo>
                  <a:pt x="0" y="10"/>
                </a:lnTo>
                <a:lnTo>
                  <a:pt x="0" y="30"/>
                </a:lnTo>
                <a:lnTo>
                  <a:pt x="14" y="20"/>
                </a:lnTo>
                <a:lnTo>
                  <a:pt x="13" y="16"/>
                </a:lnTo>
                <a:lnTo>
                  <a:pt x="16" y="10"/>
                </a:lnTo>
                <a:lnTo>
                  <a:pt x="16" y="0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720" bIns="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2300" name=""/>
          <p:cNvGrpSpPr/>
          <p:nvPr/>
        </p:nvGrpSpPr>
        <p:grpSpPr>
          <a:xfrm>
            <a:off x="4110120" y="1509840"/>
            <a:ext cx="25200" cy="47520"/>
            <a:chOff x="4110120" y="1509840"/>
            <a:chExt cx="25200" cy="47520"/>
          </a:xfrm>
        </p:grpSpPr>
        <p:sp>
          <p:nvSpPr>
            <p:cNvPr id="2301" name=""/>
            <p:cNvSpPr/>
            <p:nvPr/>
          </p:nvSpPr>
          <p:spPr>
            <a:xfrm>
              <a:off x="4110120" y="1509840"/>
              <a:ext cx="25200" cy="47520"/>
            </a:xfrm>
            <a:custGeom>
              <a:avLst/>
              <a:gdLst/>
              <a:ahLst/>
              <a:rect l="l" t="t" r="r" b="b"/>
              <a:pathLst>
                <a:path w="16" h="30">
                  <a:moveTo>
                    <a:pt x="16" y="0"/>
                  </a:moveTo>
                  <a:lnTo>
                    <a:pt x="0" y="10"/>
                  </a:lnTo>
                  <a:lnTo>
                    <a:pt x="0" y="30"/>
                  </a:lnTo>
                  <a:lnTo>
                    <a:pt x="14" y="20"/>
                  </a:lnTo>
                  <a:lnTo>
                    <a:pt x="13" y="16"/>
                  </a:lnTo>
                  <a:lnTo>
                    <a:pt x="16" y="10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720" bIns="7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302" name=""/>
            <p:cNvSpPr/>
            <p:nvPr/>
          </p:nvSpPr>
          <p:spPr>
            <a:xfrm>
              <a:off x="4110120" y="1509840"/>
              <a:ext cx="25200" cy="47520"/>
            </a:xfrm>
            <a:custGeom>
              <a:avLst/>
              <a:gdLst/>
              <a:ahLst/>
              <a:rect l="l" t="t" r="r" b="b"/>
              <a:pathLst>
                <a:path w="16" h="30">
                  <a:moveTo>
                    <a:pt x="16" y="0"/>
                  </a:moveTo>
                  <a:lnTo>
                    <a:pt x="0" y="10"/>
                  </a:lnTo>
                  <a:lnTo>
                    <a:pt x="0" y="30"/>
                  </a:lnTo>
                  <a:lnTo>
                    <a:pt x="14" y="20"/>
                  </a:lnTo>
                  <a:lnTo>
                    <a:pt x="13" y="16"/>
                  </a:lnTo>
                  <a:lnTo>
                    <a:pt x="16" y="10"/>
                  </a:lnTo>
                  <a:lnTo>
                    <a:pt x="16" y="0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720" bIns="7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2303" name=""/>
          <p:cNvSpPr/>
          <p:nvPr/>
        </p:nvSpPr>
        <p:spPr>
          <a:xfrm>
            <a:off x="9069480" y="2305080"/>
            <a:ext cx="63360" cy="57240"/>
          </a:xfrm>
          <a:custGeom>
            <a:avLst/>
            <a:gdLst/>
            <a:ahLst/>
            <a:rect l="l" t="t" r="r" b="b"/>
            <a:pathLst>
              <a:path w="40" h="36">
                <a:moveTo>
                  <a:pt x="40" y="5"/>
                </a:moveTo>
                <a:lnTo>
                  <a:pt x="0" y="36"/>
                </a:lnTo>
                <a:lnTo>
                  <a:pt x="19" y="6"/>
                </a:lnTo>
                <a:lnTo>
                  <a:pt x="28" y="9"/>
                </a:lnTo>
                <a:lnTo>
                  <a:pt x="38" y="0"/>
                </a:lnTo>
                <a:lnTo>
                  <a:pt x="40" y="5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10440" bIns="104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2304" name=""/>
          <p:cNvGrpSpPr/>
          <p:nvPr/>
        </p:nvGrpSpPr>
        <p:grpSpPr>
          <a:xfrm>
            <a:off x="9069480" y="2305080"/>
            <a:ext cx="63360" cy="57240"/>
            <a:chOff x="9069480" y="2305080"/>
            <a:chExt cx="63360" cy="57240"/>
          </a:xfrm>
        </p:grpSpPr>
        <p:sp>
          <p:nvSpPr>
            <p:cNvPr id="2305" name=""/>
            <p:cNvSpPr/>
            <p:nvPr/>
          </p:nvSpPr>
          <p:spPr>
            <a:xfrm>
              <a:off x="9069480" y="2305080"/>
              <a:ext cx="63360" cy="57240"/>
            </a:xfrm>
            <a:custGeom>
              <a:avLst/>
              <a:gdLst/>
              <a:ahLst/>
              <a:rect l="l" t="t" r="r" b="b"/>
              <a:pathLst>
                <a:path w="40" h="36">
                  <a:moveTo>
                    <a:pt x="40" y="5"/>
                  </a:moveTo>
                  <a:lnTo>
                    <a:pt x="0" y="36"/>
                  </a:lnTo>
                  <a:lnTo>
                    <a:pt x="19" y="6"/>
                  </a:lnTo>
                  <a:lnTo>
                    <a:pt x="28" y="9"/>
                  </a:lnTo>
                  <a:lnTo>
                    <a:pt x="38" y="0"/>
                  </a:lnTo>
                  <a:lnTo>
                    <a:pt x="40" y="5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10440" bIns="1044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306" name=""/>
            <p:cNvSpPr/>
            <p:nvPr/>
          </p:nvSpPr>
          <p:spPr>
            <a:xfrm>
              <a:off x="9069480" y="2305080"/>
              <a:ext cx="63360" cy="57240"/>
            </a:xfrm>
            <a:custGeom>
              <a:avLst/>
              <a:gdLst/>
              <a:ahLst/>
              <a:rect l="l" t="t" r="r" b="b"/>
              <a:pathLst>
                <a:path w="40" h="36">
                  <a:moveTo>
                    <a:pt x="40" y="5"/>
                  </a:moveTo>
                  <a:lnTo>
                    <a:pt x="0" y="36"/>
                  </a:lnTo>
                  <a:lnTo>
                    <a:pt x="19" y="6"/>
                  </a:lnTo>
                  <a:lnTo>
                    <a:pt x="28" y="9"/>
                  </a:lnTo>
                  <a:lnTo>
                    <a:pt x="38" y="0"/>
                  </a:lnTo>
                  <a:lnTo>
                    <a:pt x="40" y="5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10440" bIns="1044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2307" name=""/>
          <p:cNvGrpSpPr/>
          <p:nvPr/>
        </p:nvGrpSpPr>
        <p:grpSpPr>
          <a:xfrm>
            <a:off x="9069480" y="2305080"/>
            <a:ext cx="63360" cy="57240"/>
            <a:chOff x="9069480" y="2305080"/>
            <a:chExt cx="63360" cy="57240"/>
          </a:xfrm>
        </p:grpSpPr>
        <p:sp>
          <p:nvSpPr>
            <p:cNvPr id="2308" name=""/>
            <p:cNvSpPr/>
            <p:nvPr/>
          </p:nvSpPr>
          <p:spPr>
            <a:xfrm>
              <a:off x="9069480" y="2305080"/>
              <a:ext cx="63360" cy="57240"/>
            </a:xfrm>
            <a:custGeom>
              <a:avLst/>
              <a:gdLst/>
              <a:ahLst/>
              <a:rect l="l" t="t" r="r" b="b"/>
              <a:pathLst>
                <a:path w="40" h="36">
                  <a:moveTo>
                    <a:pt x="40" y="5"/>
                  </a:moveTo>
                  <a:lnTo>
                    <a:pt x="0" y="36"/>
                  </a:lnTo>
                  <a:lnTo>
                    <a:pt x="19" y="6"/>
                  </a:lnTo>
                  <a:lnTo>
                    <a:pt x="28" y="9"/>
                  </a:lnTo>
                  <a:lnTo>
                    <a:pt x="38" y="0"/>
                  </a:lnTo>
                  <a:lnTo>
                    <a:pt x="40" y="5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10440" bIns="1044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309" name=""/>
            <p:cNvSpPr/>
            <p:nvPr/>
          </p:nvSpPr>
          <p:spPr>
            <a:xfrm>
              <a:off x="9069480" y="2305080"/>
              <a:ext cx="63360" cy="57240"/>
            </a:xfrm>
            <a:custGeom>
              <a:avLst/>
              <a:gdLst/>
              <a:ahLst/>
              <a:rect l="l" t="t" r="r" b="b"/>
              <a:pathLst>
                <a:path w="40" h="36">
                  <a:moveTo>
                    <a:pt x="40" y="5"/>
                  </a:moveTo>
                  <a:lnTo>
                    <a:pt x="0" y="36"/>
                  </a:lnTo>
                  <a:lnTo>
                    <a:pt x="19" y="6"/>
                  </a:lnTo>
                  <a:lnTo>
                    <a:pt x="28" y="9"/>
                  </a:lnTo>
                  <a:lnTo>
                    <a:pt x="38" y="0"/>
                  </a:lnTo>
                  <a:lnTo>
                    <a:pt x="40" y="5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10440" bIns="1044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2310" name=""/>
          <p:cNvSpPr/>
          <p:nvPr/>
        </p:nvSpPr>
        <p:spPr>
          <a:xfrm>
            <a:off x="9024840" y="2362320"/>
            <a:ext cx="25560" cy="42840"/>
          </a:xfrm>
          <a:custGeom>
            <a:avLst/>
            <a:gdLst/>
            <a:ahLst/>
            <a:rect l="l" t="t" r="r" b="b"/>
            <a:pathLst>
              <a:path w="16" h="27">
                <a:moveTo>
                  <a:pt x="12" y="0"/>
                </a:moveTo>
                <a:lnTo>
                  <a:pt x="16" y="5"/>
                </a:lnTo>
                <a:lnTo>
                  <a:pt x="0" y="27"/>
                </a:lnTo>
                <a:lnTo>
                  <a:pt x="0" y="22"/>
                </a:lnTo>
                <a:lnTo>
                  <a:pt x="12" y="0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960" bIns="-3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2311" name=""/>
          <p:cNvGrpSpPr/>
          <p:nvPr/>
        </p:nvGrpSpPr>
        <p:grpSpPr>
          <a:xfrm>
            <a:off x="9024840" y="2362320"/>
            <a:ext cx="25560" cy="42840"/>
            <a:chOff x="9024840" y="2362320"/>
            <a:chExt cx="25560" cy="42840"/>
          </a:xfrm>
        </p:grpSpPr>
        <p:sp>
          <p:nvSpPr>
            <p:cNvPr id="2312" name=""/>
            <p:cNvSpPr/>
            <p:nvPr/>
          </p:nvSpPr>
          <p:spPr>
            <a:xfrm>
              <a:off x="9024840" y="2362320"/>
              <a:ext cx="25560" cy="42840"/>
            </a:xfrm>
            <a:custGeom>
              <a:avLst/>
              <a:gdLst/>
              <a:ahLst/>
              <a:rect l="l" t="t" r="r" b="b"/>
              <a:pathLst>
                <a:path w="16" h="27">
                  <a:moveTo>
                    <a:pt x="12" y="0"/>
                  </a:moveTo>
                  <a:lnTo>
                    <a:pt x="16" y="5"/>
                  </a:lnTo>
                  <a:lnTo>
                    <a:pt x="0" y="27"/>
                  </a:lnTo>
                  <a:lnTo>
                    <a:pt x="0" y="22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960" bIns="-39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313" name=""/>
            <p:cNvSpPr/>
            <p:nvPr/>
          </p:nvSpPr>
          <p:spPr>
            <a:xfrm>
              <a:off x="9024840" y="2362320"/>
              <a:ext cx="25560" cy="42840"/>
            </a:xfrm>
            <a:custGeom>
              <a:avLst/>
              <a:gdLst/>
              <a:ahLst/>
              <a:rect l="l" t="t" r="r" b="b"/>
              <a:pathLst>
                <a:path w="16" h="27">
                  <a:moveTo>
                    <a:pt x="12" y="0"/>
                  </a:moveTo>
                  <a:lnTo>
                    <a:pt x="16" y="5"/>
                  </a:lnTo>
                  <a:lnTo>
                    <a:pt x="0" y="27"/>
                  </a:lnTo>
                  <a:lnTo>
                    <a:pt x="0" y="22"/>
                  </a:lnTo>
                  <a:lnTo>
                    <a:pt x="12" y="0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960" bIns="-39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2314" name=""/>
          <p:cNvGrpSpPr/>
          <p:nvPr/>
        </p:nvGrpSpPr>
        <p:grpSpPr>
          <a:xfrm>
            <a:off x="9024840" y="2362320"/>
            <a:ext cx="25560" cy="42840"/>
            <a:chOff x="9024840" y="2362320"/>
            <a:chExt cx="25560" cy="42840"/>
          </a:xfrm>
        </p:grpSpPr>
        <p:sp>
          <p:nvSpPr>
            <p:cNvPr id="2315" name=""/>
            <p:cNvSpPr/>
            <p:nvPr/>
          </p:nvSpPr>
          <p:spPr>
            <a:xfrm>
              <a:off x="9024840" y="2362320"/>
              <a:ext cx="25560" cy="42840"/>
            </a:xfrm>
            <a:custGeom>
              <a:avLst/>
              <a:gdLst/>
              <a:ahLst/>
              <a:rect l="l" t="t" r="r" b="b"/>
              <a:pathLst>
                <a:path w="16" h="27">
                  <a:moveTo>
                    <a:pt x="12" y="0"/>
                  </a:moveTo>
                  <a:lnTo>
                    <a:pt x="16" y="5"/>
                  </a:lnTo>
                  <a:lnTo>
                    <a:pt x="0" y="27"/>
                  </a:lnTo>
                  <a:lnTo>
                    <a:pt x="0" y="22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960" bIns="-39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316" name=""/>
            <p:cNvSpPr/>
            <p:nvPr/>
          </p:nvSpPr>
          <p:spPr>
            <a:xfrm>
              <a:off x="9024840" y="2362320"/>
              <a:ext cx="25560" cy="42840"/>
            </a:xfrm>
            <a:custGeom>
              <a:avLst/>
              <a:gdLst/>
              <a:ahLst/>
              <a:rect l="l" t="t" r="r" b="b"/>
              <a:pathLst>
                <a:path w="16" h="27">
                  <a:moveTo>
                    <a:pt x="12" y="0"/>
                  </a:moveTo>
                  <a:lnTo>
                    <a:pt x="16" y="5"/>
                  </a:lnTo>
                  <a:lnTo>
                    <a:pt x="0" y="27"/>
                  </a:lnTo>
                  <a:lnTo>
                    <a:pt x="0" y="22"/>
                  </a:lnTo>
                  <a:lnTo>
                    <a:pt x="12" y="0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960" bIns="-39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2317" name=""/>
          <p:cNvSpPr/>
          <p:nvPr/>
        </p:nvSpPr>
        <p:spPr>
          <a:xfrm>
            <a:off x="6993000" y="439560"/>
            <a:ext cx="15840" cy="35280"/>
          </a:xfrm>
          <a:custGeom>
            <a:avLst/>
            <a:gdLst/>
            <a:ahLst/>
            <a:rect l="l" t="t" r="r" b="b"/>
            <a:pathLst>
              <a:path w="10" h="22">
                <a:moveTo>
                  <a:pt x="0" y="8"/>
                </a:moveTo>
                <a:lnTo>
                  <a:pt x="3" y="0"/>
                </a:lnTo>
                <a:lnTo>
                  <a:pt x="10" y="19"/>
                </a:lnTo>
                <a:lnTo>
                  <a:pt x="2" y="22"/>
                </a:lnTo>
                <a:lnTo>
                  <a:pt x="0" y="8"/>
                </a:lnTo>
                <a:close/>
              </a:path>
            </a:pathLst>
          </a:custGeom>
          <a:solidFill>
            <a:srgbClr val="00f008"/>
          </a:solidFill>
          <a:ln w="9360">
            <a:solidFill>
              <a:srgbClr val="00f008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1520" bIns="-11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2318" name=""/>
          <p:cNvGrpSpPr/>
          <p:nvPr/>
        </p:nvGrpSpPr>
        <p:grpSpPr>
          <a:xfrm>
            <a:off x="6993000" y="439560"/>
            <a:ext cx="15840" cy="35280"/>
            <a:chOff x="6993000" y="439560"/>
            <a:chExt cx="15840" cy="35280"/>
          </a:xfrm>
        </p:grpSpPr>
        <p:sp>
          <p:nvSpPr>
            <p:cNvPr id="2319" name=""/>
            <p:cNvSpPr/>
            <p:nvPr/>
          </p:nvSpPr>
          <p:spPr>
            <a:xfrm>
              <a:off x="6993000" y="439560"/>
              <a:ext cx="15840" cy="35280"/>
            </a:xfrm>
            <a:custGeom>
              <a:avLst/>
              <a:gdLst/>
              <a:ahLst/>
              <a:rect l="l" t="t" r="r" b="b"/>
              <a:pathLst>
                <a:path w="10" h="22">
                  <a:moveTo>
                    <a:pt x="0" y="8"/>
                  </a:moveTo>
                  <a:lnTo>
                    <a:pt x="3" y="0"/>
                  </a:lnTo>
                  <a:lnTo>
                    <a:pt x="10" y="19"/>
                  </a:lnTo>
                  <a:lnTo>
                    <a:pt x="2" y="22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00f008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11520" bIns="-115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320" name=""/>
            <p:cNvSpPr/>
            <p:nvPr/>
          </p:nvSpPr>
          <p:spPr>
            <a:xfrm>
              <a:off x="6993000" y="439560"/>
              <a:ext cx="15840" cy="35280"/>
            </a:xfrm>
            <a:custGeom>
              <a:avLst/>
              <a:gdLst/>
              <a:ahLst/>
              <a:rect l="l" t="t" r="r" b="b"/>
              <a:pathLst>
                <a:path w="10" h="22">
                  <a:moveTo>
                    <a:pt x="0" y="8"/>
                  </a:moveTo>
                  <a:lnTo>
                    <a:pt x="3" y="0"/>
                  </a:lnTo>
                  <a:lnTo>
                    <a:pt x="10" y="19"/>
                  </a:lnTo>
                  <a:lnTo>
                    <a:pt x="2" y="22"/>
                  </a:lnTo>
                  <a:lnTo>
                    <a:pt x="0" y="8"/>
                  </a:lnTo>
                </a:path>
              </a:pathLst>
            </a:custGeom>
            <a:noFill/>
            <a:ln w="3240">
              <a:solidFill>
                <a:srgbClr val="00f008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11520" bIns="-115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2321" name=""/>
          <p:cNvSpPr/>
          <p:nvPr/>
        </p:nvSpPr>
        <p:spPr>
          <a:xfrm>
            <a:off x="6602400" y="824040"/>
            <a:ext cx="38160" cy="31680"/>
          </a:xfrm>
          <a:custGeom>
            <a:avLst/>
            <a:gdLst/>
            <a:ahLst/>
            <a:rect l="l" t="t" r="r" b="b"/>
            <a:pathLst>
              <a:path w="24" h="20">
                <a:moveTo>
                  <a:pt x="0" y="11"/>
                </a:moveTo>
                <a:lnTo>
                  <a:pt x="23" y="0"/>
                </a:lnTo>
                <a:lnTo>
                  <a:pt x="24" y="11"/>
                </a:lnTo>
                <a:lnTo>
                  <a:pt x="8" y="20"/>
                </a:lnTo>
                <a:lnTo>
                  <a:pt x="0" y="11"/>
                </a:lnTo>
                <a:close/>
              </a:path>
            </a:pathLst>
          </a:custGeom>
          <a:solidFill>
            <a:srgbClr val="00f008"/>
          </a:solidFill>
          <a:ln w="9360">
            <a:solidFill>
              <a:srgbClr val="00f008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5120" bIns="-15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2322" name=""/>
          <p:cNvGrpSpPr/>
          <p:nvPr/>
        </p:nvGrpSpPr>
        <p:grpSpPr>
          <a:xfrm>
            <a:off x="6602400" y="824040"/>
            <a:ext cx="38160" cy="31680"/>
            <a:chOff x="6602400" y="824040"/>
            <a:chExt cx="38160" cy="31680"/>
          </a:xfrm>
        </p:grpSpPr>
        <p:sp>
          <p:nvSpPr>
            <p:cNvPr id="2323" name=""/>
            <p:cNvSpPr/>
            <p:nvPr/>
          </p:nvSpPr>
          <p:spPr>
            <a:xfrm>
              <a:off x="6602400" y="824040"/>
              <a:ext cx="38160" cy="31680"/>
            </a:xfrm>
            <a:custGeom>
              <a:avLst/>
              <a:gdLst/>
              <a:ahLst/>
              <a:rect l="l" t="t" r="r" b="b"/>
              <a:pathLst>
                <a:path w="24" h="20">
                  <a:moveTo>
                    <a:pt x="0" y="11"/>
                  </a:moveTo>
                  <a:lnTo>
                    <a:pt x="23" y="0"/>
                  </a:lnTo>
                  <a:lnTo>
                    <a:pt x="24" y="11"/>
                  </a:lnTo>
                  <a:lnTo>
                    <a:pt x="8" y="20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00f008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15120" bIns="-151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324" name=""/>
            <p:cNvSpPr/>
            <p:nvPr/>
          </p:nvSpPr>
          <p:spPr>
            <a:xfrm>
              <a:off x="6602400" y="824040"/>
              <a:ext cx="38160" cy="31680"/>
            </a:xfrm>
            <a:custGeom>
              <a:avLst/>
              <a:gdLst/>
              <a:ahLst/>
              <a:rect l="l" t="t" r="r" b="b"/>
              <a:pathLst>
                <a:path w="24" h="20">
                  <a:moveTo>
                    <a:pt x="0" y="11"/>
                  </a:moveTo>
                  <a:lnTo>
                    <a:pt x="23" y="0"/>
                  </a:lnTo>
                  <a:lnTo>
                    <a:pt x="24" y="11"/>
                  </a:lnTo>
                  <a:lnTo>
                    <a:pt x="8" y="20"/>
                  </a:lnTo>
                  <a:lnTo>
                    <a:pt x="0" y="11"/>
                  </a:lnTo>
                </a:path>
              </a:pathLst>
            </a:custGeom>
            <a:noFill/>
            <a:ln w="3240">
              <a:solidFill>
                <a:srgbClr val="00f008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15120" bIns="-151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2325" name=""/>
          <p:cNvGrpSpPr/>
          <p:nvPr/>
        </p:nvGrpSpPr>
        <p:grpSpPr>
          <a:xfrm>
            <a:off x="6602400" y="824040"/>
            <a:ext cx="38160" cy="31680"/>
            <a:chOff x="6602400" y="824040"/>
            <a:chExt cx="38160" cy="31680"/>
          </a:xfrm>
        </p:grpSpPr>
        <p:sp>
          <p:nvSpPr>
            <p:cNvPr id="2326" name=""/>
            <p:cNvSpPr/>
            <p:nvPr/>
          </p:nvSpPr>
          <p:spPr>
            <a:xfrm>
              <a:off x="6602400" y="824040"/>
              <a:ext cx="38160" cy="31680"/>
            </a:xfrm>
            <a:custGeom>
              <a:avLst/>
              <a:gdLst/>
              <a:ahLst/>
              <a:rect l="l" t="t" r="r" b="b"/>
              <a:pathLst>
                <a:path w="24" h="20">
                  <a:moveTo>
                    <a:pt x="0" y="11"/>
                  </a:moveTo>
                  <a:lnTo>
                    <a:pt x="23" y="0"/>
                  </a:lnTo>
                  <a:lnTo>
                    <a:pt x="24" y="11"/>
                  </a:lnTo>
                  <a:lnTo>
                    <a:pt x="8" y="20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00f008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15120" bIns="-151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327" name=""/>
            <p:cNvSpPr/>
            <p:nvPr/>
          </p:nvSpPr>
          <p:spPr>
            <a:xfrm>
              <a:off x="6602400" y="824040"/>
              <a:ext cx="38160" cy="31680"/>
            </a:xfrm>
            <a:custGeom>
              <a:avLst/>
              <a:gdLst/>
              <a:ahLst/>
              <a:rect l="l" t="t" r="r" b="b"/>
              <a:pathLst>
                <a:path w="24" h="20">
                  <a:moveTo>
                    <a:pt x="0" y="11"/>
                  </a:moveTo>
                  <a:lnTo>
                    <a:pt x="23" y="0"/>
                  </a:lnTo>
                  <a:lnTo>
                    <a:pt x="24" y="11"/>
                  </a:lnTo>
                  <a:lnTo>
                    <a:pt x="8" y="20"/>
                  </a:lnTo>
                  <a:lnTo>
                    <a:pt x="0" y="11"/>
                  </a:lnTo>
                </a:path>
              </a:pathLst>
            </a:custGeom>
            <a:noFill/>
            <a:ln w="3240">
              <a:solidFill>
                <a:srgbClr val="00f008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15120" bIns="-151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2328" name=""/>
          <p:cNvSpPr/>
          <p:nvPr/>
        </p:nvSpPr>
        <p:spPr>
          <a:xfrm>
            <a:off x="6218280" y="452520"/>
            <a:ext cx="68400" cy="83880"/>
          </a:xfrm>
          <a:custGeom>
            <a:avLst/>
            <a:gdLst/>
            <a:ahLst/>
            <a:rect l="l" t="t" r="r" b="b"/>
            <a:pathLst>
              <a:path w="43" h="53">
                <a:moveTo>
                  <a:pt x="6" y="34"/>
                </a:moveTo>
                <a:lnTo>
                  <a:pt x="0" y="17"/>
                </a:lnTo>
                <a:lnTo>
                  <a:pt x="8" y="17"/>
                </a:lnTo>
                <a:lnTo>
                  <a:pt x="4" y="12"/>
                </a:lnTo>
                <a:lnTo>
                  <a:pt x="10" y="0"/>
                </a:lnTo>
                <a:lnTo>
                  <a:pt x="43" y="47"/>
                </a:lnTo>
                <a:lnTo>
                  <a:pt x="26" y="53"/>
                </a:lnTo>
                <a:lnTo>
                  <a:pt x="10" y="36"/>
                </a:lnTo>
                <a:lnTo>
                  <a:pt x="12" y="47"/>
                </a:lnTo>
                <a:lnTo>
                  <a:pt x="6" y="34"/>
                </a:lnTo>
                <a:close/>
              </a:path>
            </a:pathLst>
          </a:custGeom>
          <a:solidFill>
            <a:srgbClr val="00f008"/>
          </a:solidFill>
          <a:ln w="9360">
            <a:solidFill>
              <a:srgbClr val="00f008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37080" bIns="370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2329" name=""/>
          <p:cNvGrpSpPr/>
          <p:nvPr/>
        </p:nvGrpSpPr>
        <p:grpSpPr>
          <a:xfrm>
            <a:off x="6218280" y="452520"/>
            <a:ext cx="68400" cy="83880"/>
            <a:chOff x="6218280" y="452520"/>
            <a:chExt cx="68400" cy="83880"/>
          </a:xfrm>
        </p:grpSpPr>
        <p:sp>
          <p:nvSpPr>
            <p:cNvPr id="2330" name=""/>
            <p:cNvSpPr/>
            <p:nvPr/>
          </p:nvSpPr>
          <p:spPr>
            <a:xfrm>
              <a:off x="6218280" y="452520"/>
              <a:ext cx="68400" cy="83880"/>
            </a:xfrm>
            <a:custGeom>
              <a:avLst/>
              <a:gdLst/>
              <a:ahLst/>
              <a:rect l="l" t="t" r="r" b="b"/>
              <a:pathLst>
                <a:path w="43" h="53">
                  <a:moveTo>
                    <a:pt x="6" y="34"/>
                  </a:moveTo>
                  <a:lnTo>
                    <a:pt x="0" y="17"/>
                  </a:lnTo>
                  <a:lnTo>
                    <a:pt x="8" y="17"/>
                  </a:lnTo>
                  <a:lnTo>
                    <a:pt x="4" y="12"/>
                  </a:lnTo>
                  <a:lnTo>
                    <a:pt x="10" y="0"/>
                  </a:lnTo>
                  <a:lnTo>
                    <a:pt x="43" y="47"/>
                  </a:lnTo>
                  <a:lnTo>
                    <a:pt x="26" y="53"/>
                  </a:lnTo>
                  <a:lnTo>
                    <a:pt x="10" y="36"/>
                  </a:lnTo>
                  <a:lnTo>
                    <a:pt x="12" y="47"/>
                  </a:lnTo>
                  <a:lnTo>
                    <a:pt x="6" y="34"/>
                  </a:lnTo>
                  <a:close/>
                </a:path>
              </a:pathLst>
            </a:custGeom>
            <a:solidFill>
              <a:srgbClr val="00f008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37080" bIns="370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331" name=""/>
            <p:cNvSpPr/>
            <p:nvPr/>
          </p:nvSpPr>
          <p:spPr>
            <a:xfrm>
              <a:off x="6218280" y="452520"/>
              <a:ext cx="68400" cy="83880"/>
            </a:xfrm>
            <a:custGeom>
              <a:avLst/>
              <a:gdLst/>
              <a:ahLst/>
              <a:rect l="l" t="t" r="r" b="b"/>
              <a:pathLst>
                <a:path w="43" h="53">
                  <a:moveTo>
                    <a:pt x="6" y="34"/>
                  </a:moveTo>
                  <a:lnTo>
                    <a:pt x="0" y="17"/>
                  </a:lnTo>
                  <a:lnTo>
                    <a:pt x="8" y="17"/>
                  </a:lnTo>
                  <a:lnTo>
                    <a:pt x="4" y="12"/>
                  </a:lnTo>
                  <a:lnTo>
                    <a:pt x="10" y="0"/>
                  </a:lnTo>
                  <a:lnTo>
                    <a:pt x="43" y="47"/>
                  </a:lnTo>
                  <a:lnTo>
                    <a:pt x="26" y="53"/>
                  </a:lnTo>
                  <a:lnTo>
                    <a:pt x="10" y="36"/>
                  </a:lnTo>
                  <a:lnTo>
                    <a:pt x="12" y="47"/>
                  </a:lnTo>
                  <a:lnTo>
                    <a:pt x="6" y="34"/>
                  </a:lnTo>
                </a:path>
              </a:pathLst>
            </a:custGeom>
            <a:noFill/>
            <a:ln w="3240">
              <a:solidFill>
                <a:srgbClr val="00f008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37080" bIns="370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2332" name=""/>
          <p:cNvGrpSpPr/>
          <p:nvPr/>
        </p:nvGrpSpPr>
        <p:grpSpPr>
          <a:xfrm>
            <a:off x="6218280" y="452520"/>
            <a:ext cx="68400" cy="83880"/>
            <a:chOff x="6218280" y="452520"/>
            <a:chExt cx="68400" cy="83880"/>
          </a:xfrm>
        </p:grpSpPr>
        <p:sp>
          <p:nvSpPr>
            <p:cNvPr id="2333" name=""/>
            <p:cNvSpPr/>
            <p:nvPr/>
          </p:nvSpPr>
          <p:spPr>
            <a:xfrm>
              <a:off x="6218280" y="452520"/>
              <a:ext cx="68400" cy="83880"/>
            </a:xfrm>
            <a:custGeom>
              <a:avLst/>
              <a:gdLst/>
              <a:ahLst/>
              <a:rect l="l" t="t" r="r" b="b"/>
              <a:pathLst>
                <a:path w="43" h="53">
                  <a:moveTo>
                    <a:pt x="6" y="34"/>
                  </a:moveTo>
                  <a:lnTo>
                    <a:pt x="0" y="17"/>
                  </a:lnTo>
                  <a:lnTo>
                    <a:pt x="8" y="17"/>
                  </a:lnTo>
                  <a:lnTo>
                    <a:pt x="4" y="12"/>
                  </a:lnTo>
                  <a:lnTo>
                    <a:pt x="10" y="0"/>
                  </a:lnTo>
                  <a:lnTo>
                    <a:pt x="43" y="47"/>
                  </a:lnTo>
                  <a:lnTo>
                    <a:pt x="26" y="53"/>
                  </a:lnTo>
                  <a:lnTo>
                    <a:pt x="10" y="36"/>
                  </a:lnTo>
                  <a:lnTo>
                    <a:pt x="12" y="47"/>
                  </a:lnTo>
                  <a:lnTo>
                    <a:pt x="6" y="34"/>
                  </a:lnTo>
                  <a:close/>
                </a:path>
              </a:pathLst>
            </a:custGeom>
            <a:solidFill>
              <a:srgbClr val="00f008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37080" bIns="370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334" name=""/>
            <p:cNvSpPr/>
            <p:nvPr/>
          </p:nvSpPr>
          <p:spPr>
            <a:xfrm>
              <a:off x="6218280" y="452520"/>
              <a:ext cx="68400" cy="83880"/>
            </a:xfrm>
            <a:custGeom>
              <a:avLst/>
              <a:gdLst/>
              <a:ahLst/>
              <a:rect l="l" t="t" r="r" b="b"/>
              <a:pathLst>
                <a:path w="43" h="53">
                  <a:moveTo>
                    <a:pt x="6" y="34"/>
                  </a:moveTo>
                  <a:lnTo>
                    <a:pt x="0" y="17"/>
                  </a:lnTo>
                  <a:lnTo>
                    <a:pt x="8" y="17"/>
                  </a:lnTo>
                  <a:lnTo>
                    <a:pt x="4" y="12"/>
                  </a:lnTo>
                  <a:lnTo>
                    <a:pt x="10" y="0"/>
                  </a:lnTo>
                  <a:lnTo>
                    <a:pt x="43" y="47"/>
                  </a:lnTo>
                  <a:lnTo>
                    <a:pt x="26" y="53"/>
                  </a:lnTo>
                  <a:lnTo>
                    <a:pt x="10" y="36"/>
                  </a:lnTo>
                  <a:lnTo>
                    <a:pt x="12" y="47"/>
                  </a:lnTo>
                  <a:lnTo>
                    <a:pt x="6" y="34"/>
                  </a:lnTo>
                </a:path>
              </a:pathLst>
            </a:custGeom>
            <a:noFill/>
            <a:ln w="3240">
              <a:solidFill>
                <a:srgbClr val="00f008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37080" bIns="370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2335" name=""/>
          <p:cNvSpPr/>
          <p:nvPr/>
        </p:nvSpPr>
        <p:spPr>
          <a:xfrm>
            <a:off x="6018120" y="352440"/>
            <a:ext cx="30240" cy="47520"/>
          </a:xfrm>
          <a:custGeom>
            <a:avLst/>
            <a:gdLst/>
            <a:ahLst/>
            <a:rect l="l" t="t" r="r" b="b"/>
            <a:pathLst>
              <a:path w="19" h="30">
                <a:moveTo>
                  <a:pt x="0" y="0"/>
                </a:moveTo>
                <a:lnTo>
                  <a:pt x="12" y="0"/>
                </a:lnTo>
                <a:lnTo>
                  <a:pt x="19" y="8"/>
                </a:lnTo>
                <a:lnTo>
                  <a:pt x="19" y="30"/>
                </a:lnTo>
                <a:lnTo>
                  <a:pt x="0" y="0"/>
                </a:lnTo>
                <a:close/>
              </a:path>
            </a:pathLst>
          </a:custGeom>
          <a:solidFill>
            <a:srgbClr val="00f008"/>
          </a:solidFill>
          <a:ln w="9360">
            <a:solidFill>
              <a:srgbClr val="00f008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720" bIns="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2336" name=""/>
          <p:cNvGrpSpPr/>
          <p:nvPr/>
        </p:nvGrpSpPr>
        <p:grpSpPr>
          <a:xfrm>
            <a:off x="6018120" y="352440"/>
            <a:ext cx="30240" cy="47520"/>
            <a:chOff x="6018120" y="352440"/>
            <a:chExt cx="30240" cy="47520"/>
          </a:xfrm>
        </p:grpSpPr>
        <p:sp>
          <p:nvSpPr>
            <p:cNvPr id="2337" name=""/>
            <p:cNvSpPr/>
            <p:nvPr/>
          </p:nvSpPr>
          <p:spPr>
            <a:xfrm>
              <a:off x="6018120" y="352440"/>
              <a:ext cx="30240" cy="47520"/>
            </a:xfrm>
            <a:custGeom>
              <a:avLst/>
              <a:gdLst/>
              <a:ahLst/>
              <a:rect l="l" t="t" r="r" b="b"/>
              <a:pathLst>
                <a:path w="19" h="30">
                  <a:moveTo>
                    <a:pt x="0" y="0"/>
                  </a:moveTo>
                  <a:lnTo>
                    <a:pt x="12" y="0"/>
                  </a:lnTo>
                  <a:lnTo>
                    <a:pt x="19" y="8"/>
                  </a:lnTo>
                  <a:lnTo>
                    <a:pt x="19" y="3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f008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720" bIns="7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338" name=""/>
            <p:cNvSpPr/>
            <p:nvPr/>
          </p:nvSpPr>
          <p:spPr>
            <a:xfrm>
              <a:off x="6018120" y="352440"/>
              <a:ext cx="30240" cy="47520"/>
            </a:xfrm>
            <a:custGeom>
              <a:avLst/>
              <a:gdLst/>
              <a:ahLst/>
              <a:rect l="l" t="t" r="r" b="b"/>
              <a:pathLst>
                <a:path w="19" h="30">
                  <a:moveTo>
                    <a:pt x="0" y="0"/>
                  </a:moveTo>
                  <a:lnTo>
                    <a:pt x="12" y="0"/>
                  </a:lnTo>
                  <a:lnTo>
                    <a:pt x="19" y="8"/>
                  </a:lnTo>
                  <a:lnTo>
                    <a:pt x="19" y="30"/>
                  </a:lnTo>
                  <a:lnTo>
                    <a:pt x="0" y="0"/>
                  </a:lnTo>
                </a:path>
              </a:pathLst>
            </a:custGeom>
            <a:noFill/>
            <a:ln w="3240">
              <a:solidFill>
                <a:srgbClr val="00f008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720" bIns="7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2339" name=""/>
          <p:cNvGrpSpPr/>
          <p:nvPr/>
        </p:nvGrpSpPr>
        <p:grpSpPr>
          <a:xfrm>
            <a:off x="6018120" y="352440"/>
            <a:ext cx="30240" cy="47520"/>
            <a:chOff x="6018120" y="352440"/>
            <a:chExt cx="30240" cy="47520"/>
          </a:xfrm>
        </p:grpSpPr>
        <p:sp>
          <p:nvSpPr>
            <p:cNvPr id="2340" name=""/>
            <p:cNvSpPr/>
            <p:nvPr/>
          </p:nvSpPr>
          <p:spPr>
            <a:xfrm>
              <a:off x="6018120" y="352440"/>
              <a:ext cx="30240" cy="47520"/>
            </a:xfrm>
            <a:custGeom>
              <a:avLst/>
              <a:gdLst/>
              <a:ahLst/>
              <a:rect l="l" t="t" r="r" b="b"/>
              <a:pathLst>
                <a:path w="19" h="30">
                  <a:moveTo>
                    <a:pt x="0" y="0"/>
                  </a:moveTo>
                  <a:lnTo>
                    <a:pt x="12" y="0"/>
                  </a:lnTo>
                  <a:lnTo>
                    <a:pt x="19" y="8"/>
                  </a:lnTo>
                  <a:lnTo>
                    <a:pt x="19" y="3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f008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720" bIns="7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341" name=""/>
            <p:cNvSpPr/>
            <p:nvPr/>
          </p:nvSpPr>
          <p:spPr>
            <a:xfrm>
              <a:off x="6018120" y="352440"/>
              <a:ext cx="30240" cy="47520"/>
            </a:xfrm>
            <a:custGeom>
              <a:avLst/>
              <a:gdLst/>
              <a:ahLst/>
              <a:rect l="l" t="t" r="r" b="b"/>
              <a:pathLst>
                <a:path w="19" h="30">
                  <a:moveTo>
                    <a:pt x="0" y="0"/>
                  </a:moveTo>
                  <a:lnTo>
                    <a:pt x="12" y="0"/>
                  </a:lnTo>
                  <a:lnTo>
                    <a:pt x="19" y="8"/>
                  </a:lnTo>
                  <a:lnTo>
                    <a:pt x="19" y="30"/>
                  </a:lnTo>
                  <a:lnTo>
                    <a:pt x="0" y="0"/>
                  </a:lnTo>
                </a:path>
              </a:pathLst>
            </a:custGeom>
            <a:noFill/>
            <a:ln w="3240">
              <a:solidFill>
                <a:srgbClr val="00f008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720" bIns="7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2342" name=""/>
          <p:cNvSpPr/>
          <p:nvPr/>
        </p:nvSpPr>
        <p:spPr>
          <a:xfrm>
            <a:off x="5992920" y="284040"/>
            <a:ext cx="199800" cy="160560"/>
          </a:xfrm>
          <a:custGeom>
            <a:avLst/>
            <a:gdLst/>
            <a:ahLst/>
            <a:rect l="l" t="t" r="r" b="b"/>
            <a:pathLst>
              <a:path w="126" h="101">
                <a:moveTo>
                  <a:pt x="82" y="0"/>
                </a:moveTo>
                <a:lnTo>
                  <a:pt x="95" y="51"/>
                </a:lnTo>
                <a:lnTo>
                  <a:pt x="126" y="87"/>
                </a:lnTo>
                <a:lnTo>
                  <a:pt x="110" y="95"/>
                </a:lnTo>
                <a:lnTo>
                  <a:pt x="117" y="96"/>
                </a:lnTo>
                <a:lnTo>
                  <a:pt x="115" y="101"/>
                </a:lnTo>
                <a:lnTo>
                  <a:pt x="105" y="84"/>
                </a:lnTo>
                <a:lnTo>
                  <a:pt x="96" y="89"/>
                </a:lnTo>
                <a:lnTo>
                  <a:pt x="101" y="96"/>
                </a:lnTo>
                <a:lnTo>
                  <a:pt x="80" y="87"/>
                </a:lnTo>
                <a:lnTo>
                  <a:pt x="75" y="98"/>
                </a:lnTo>
                <a:lnTo>
                  <a:pt x="66" y="87"/>
                </a:lnTo>
                <a:lnTo>
                  <a:pt x="70" y="82"/>
                </a:lnTo>
                <a:lnTo>
                  <a:pt x="47" y="82"/>
                </a:lnTo>
                <a:lnTo>
                  <a:pt x="45" y="65"/>
                </a:lnTo>
                <a:lnTo>
                  <a:pt x="58" y="60"/>
                </a:lnTo>
                <a:lnTo>
                  <a:pt x="43" y="49"/>
                </a:lnTo>
                <a:lnTo>
                  <a:pt x="51" y="32"/>
                </a:lnTo>
                <a:lnTo>
                  <a:pt x="39" y="46"/>
                </a:lnTo>
                <a:lnTo>
                  <a:pt x="39" y="27"/>
                </a:lnTo>
                <a:lnTo>
                  <a:pt x="4" y="24"/>
                </a:lnTo>
                <a:lnTo>
                  <a:pt x="0" y="10"/>
                </a:lnTo>
                <a:lnTo>
                  <a:pt x="0" y="0"/>
                </a:lnTo>
                <a:lnTo>
                  <a:pt x="82" y="0"/>
                </a:lnTo>
                <a:close/>
              </a:path>
            </a:pathLst>
          </a:custGeom>
          <a:solidFill>
            <a:srgbClr val="00f008"/>
          </a:solidFill>
          <a:ln w="9360">
            <a:solidFill>
              <a:srgbClr val="00f008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2343" name=""/>
          <p:cNvGrpSpPr/>
          <p:nvPr/>
        </p:nvGrpSpPr>
        <p:grpSpPr>
          <a:xfrm>
            <a:off x="5992920" y="284040"/>
            <a:ext cx="199800" cy="160560"/>
            <a:chOff x="5992920" y="284040"/>
            <a:chExt cx="199800" cy="160560"/>
          </a:xfrm>
        </p:grpSpPr>
        <p:sp>
          <p:nvSpPr>
            <p:cNvPr id="2344" name=""/>
            <p:cNvSpPr/>
            <p:nvPr/>
          </p:nvSpPr>
          <p:spPr>
            <a:xfrm>
              <a:off x="5992920" y="284040"/>
              <a:ext cx="199800" cy="160560"/>
            </a:xfrm>
            <a:custGeom>
              <a:avLst/>
              <a:gdLst/>
              <a:ahLst/>
              <a:rect l="l" t="t" r="r" b="b"/>
              <a:pathLst>
                <a:path w="126" h="101">
                  <a:moveTo>
                    <a:pt x="82" y="0"/>
                  </a:moveTo>
                  <a:lnTo>
                    <a:pt x="95" y="51"/>
                  </a:lnTo>
                  <a:lnTo>
                    <a:pt x="126" y="87"/>
                  </a:lnTo>
                  <a:lnTo>
                    <a:pt x="110" y="95"/>
                  </a:lnTo>
                  <a:lnTo>
                    <a:pt x="117" y="96"/>
                  </a:lnTo>
                  <a:lnTo>
                    <a:pt x="115" y="101"/>
                  </a:lnTo>
                  <a:lnTo>
                    <a:pt x="105" y="84"/>
                  </a:lnTo>
                  <a:lnTo>
                    <a:pt x="96" y="89"/>
                  </a:lnTo>
                  <a:lnTo>
                    <a:pt x="101" y="96"/>
                  </a:lnTo>
                  <a:lnTo>
                    <a:pt x="80" y="87"/>
                  </a:lnTo>
                  <a:lnTo>
                    <a:pt x="75" y="98"/>
                  </a:lnTo>
                  <a:lnTo>
                    <a:pt x="66" y="87"/>
                  </a:lnTo>
                  <a:lnTo>
                    <a:pt x="70" y="82"/>
                  </a:lnTo>
                  <a:lnTo>
                    <a:pt x="47" y="82"/>
                  </a:lnTo>
                  <a:lnTo>
                    <a:pt x="45" y="65"/>
                  </a:lnTo>
                  <a:lnTo>
                    <a:pt x="58" y="60"/>
                  </a:lnTo>
                  <a:lnTo>
                    <a:pt x="43" y="49"/>
                  </a:lnTo>
                  <a:lnTo>
                    <a:pt x="51" y="32"/>
                  </a:lnTo>
                  <a:lnTo>
                    <a:pt x="39" y="46"/>
                  </a:lnTo>
                  <a:lnTo>
                    <a:pt x="39" y="27"/>
                  </a:lnTo>
                  <a:lnTo>
                    <a:pt x="4" y="24"/>
                  </a:lnTo>
                  <a:lnTo>
                    <a:pt x="0" y="10"/>
                  </a:lnTo>
                  <a:lnTo>
                    <a:pt x="0" y="0"/>
                  </a:lnTo>
                  <a:lnTo>
                    <a:pt x="82" y="0"/>
                  </a:lnTo>
                  <a:close/>
                </a:path>
              </a:pathLst>
            </a:custGeom>
            <a:solidFill>
              <a:srgbClr val="00f008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345" name=""/>
            <p:cNvSpPr/>
            <p:nvPr/>
          </p:nvSpPr>
          <p:spPr>
            <a:xfrm>
              <a:off x="5992920" y="284040"/>
              <a:ext cx="199800" cy="160560"/>
            </a:xfrm>
            <a:custGeom>
              <a:avLst/>
              <a:gdLst/>
              <a:ahLst/>
              <a:rect l="l" t="t" r="r" b="b"/>
              <a:pathLst>
                <a:path w="126" h="101">
                  <a:moveTo>
                    <a:pt x="82" y="0"/>
                  </a:moveTo>
                  <a:lnTo>
                    <a:pt x="95" y="51"/>
                  </a:lnTo>
                  <a:lnTo>
                    <a:pt x="126" y="87"/>
                  </a:lnTo>
                  <a:lnTo>
                    <a:pt x="110" y="95"/>
                  </a:lnTo>
                  <a:lnTo>
                    <a:pt x="117" y="96"/>
                  </a:lnTo>
                  <a:lnTo>
                    <a:pt x="115" y="101"/>
                  </a:lnTo>
                  <a:lnTo>
                    <a:pt x="105" y="84"/>
                  </a:lnTo>
                  <a:lnTo>
                    <a:pt x="96" y="89"/>
                  </a:lnTo>
                  <a:lnTo>
                    <a:pt x="101" y="96"/>
                  </a:lnTo>
                  <a:lnTo>
                    <a:pt x="80" y="87"/>
                  </a:lnTo>
                  <a:lnTo>
                    <a:pt x="75" y="98"/>
                  </a:lnTo>
                  <a:lnTo>
                    <a:pt x="66" y="87"/>
                  </a:lnTo>
                  <a:lnTo>
                    <a:pt x="70" y="82"/>
                  </a:lnTo>
                  <a:lnTo>
                    <a:pt x="47" y="82"/>
                  </a:lnTo>
                  <a:lnTo>
                    <a:pt x="45" y="65"/>
                  </a:lnTo>
                  <a:lnTo>
                    <a:pt x="58" y="60"/>
                  </a:lnTo>
                  <a:lnTo>
                    <a:pt x="43" y="49"/>
                  </a:lnTo>
                  <a:lnTo>
                    <a:pt x="51" y="32"/>
                  </a:lnTo>
                  <a:lnTo>
                    <a:pt x="39" y="46"/>
                  </a:lnTo>
                  <a:lnTo>
                    <a:pt x="39" y="27"/>
                  </a:lnTo>
                  <a:lnTo>
                    <a:pt x="4" y="24"/>
                  </a:lnTo>
                  <a:lnTo>
                    <a:pt x="0" y="10"/>
                  </a:lnTo>
                  <a:lnTo>
                    <a:pt x="0" y="0"/>
                  </a:lnTo>
                  <a:lnTo>
                    <a:pt x="82" y="0"/>
                  </a:lnTo>
                </a:path>
              </a:pathLst>
            </a:custGeom>
            <a:noFill/>
            <a:ln w="3240">
              <a:solidFill>
                <a:srgbClr val="00f008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2346" name=""/>
          <p:cNvSpPr/>
          <p:nvPr/>
        </p:nvSpPr>
        <p:spPr>
          <a:xfrm>
            <a:off x="5992920" y="284040"/>
            <a:ext cx="199800" cy="160560"/>
          </a:xfrm>
          <a:custGeom>
            <a:avLst/>
            <a:gdLst/>
            <a:ahLst/>
            <a:rect l="l" t="t" r="r" b="b"/>
            <a:pathLst>
              <a:path w="126" h="101">
                <a:moveTo>
                  <a:pt x="82" y="0"/>
                </a:moveTo>
                <a:lnTo>
                  <a:pt x="95" y="51"/>
                </a:lnTo>
                <a:lnTo>
                  <a:pt x="126" y="87"/>
                </a:lnTo>
                <a:lnTo>
                  <a:pt x="110" y="95"/>
                </a:lnTo>
                <a:lnTo>
                  <a:pt x="117" y="96"/>
                </a:lnTo>
                <a:lnTo>
                  <a:pt x="115" y="101"/>
                </a:lnTo>
                <a:lnTo>
                  <a:pt x="105" y="84"/>
                </a:lnTo>
                <a:lnTo>
                  <a:pt x="96" y="89"/>
                </a:lnTo>
                <a:lnTo>
                  <a:pt x="101" y="96"/>
                </a:lnTo>
                <a:lnTo>
                  <a:pt x="80" y="87"/>
                </a:lnTo>
                <a:lnTo>
                  <a:pt x="75" y="98"/>
                </a:lnTo>
                <a:lnTo>
                  <a:pt x="66" y="87"/>
                </a:lnTo>
                <a:lnTo>
                  <a:pt x="70" y="82"/>
                </a:lnTo>
                <a:lnTo>
                  <a:pt x="47" y="82"/>
                </a:lnTo>
                <a:lnTo>
                  <a:pt x="45" y="65"/>
                </a:lnTo>
                <a:lnTo>
                  <a:pt x="58" y="60"/>
                </a:lnTo>
                <a:lnTo>
                  <a:pt x="43" y="49"/>
                </a:lnTo>
                <a:lnTo>
                  <a:pt x="51" y="32"/>
                </a:lnTo>
                <a:lnTo>
                  <a:pt x="39" y="46"/>
                </a:lnTo>
                <a:lnTo>
                  <a:pt x="39" y="27"/>
                </a:lnTo>
                <a:lnTo>
                  <a:pt x="4" y="24"/>
                </a:lnTo>
                <a:lnTo>
                  <a:pt x="0" y="10"/>
                </a:lnTo>
                <a:lnTo>
                  <a:pt x="0" y="0"/>
                </a:lnTo>
                <a:lnTo>
                  <a:pt x="0" y="10"/>
                </a:lnTo>
                <a:lnTo>
                  <a:pt x="4" y="24"/>
                </a:lnTo>
                <a:lnTo>
                  <a:pt x="39" y="27"/>
                </a:lnTo>
                <a:lnTo>
                  <a:pt x="39" y="46"/>
                </a:lnTo>
                <a:lnTo>
                  <a:pt x="51" y="32"/>
                </a:lnTo>
                <a:lnTo>
                  <a:pt x="43" y="49"/>
                </a:lnTo>
                <a:lnTo>
                  <a:pt x="58" y="60"/>
                </a:lnTo>
                <a:lnTo>
                  <a:pt x="45" y="65"/>
                </a:lnTo>
                <a:lnTo>
                  <a:pt x="47" y="82"/>
                </a:lnTo>
                <a:lnTo>
                  <a:pt x="70" y="82"/>
                </a:lnTo>
                <a:lnTo>
                  <a:pt x="66" y="87"/>
                </a:lnTo>
                <a:lnTo>
                  <a:pt x="75" y="98"/>
                </a:lnTo>
                <a:lnTo>
                  <a:pt x="80" y="87"/>
                </a:lnTo>
                <a:lnTo>
                  <a:pt x="101" y="96"/>
                </a:lnTo>
                <a:lnTo>
                  <a:pt x="96" y="89"/>
                </a:lnTo>
                <a:lnTo>
                  <a:pt x="105" y="84"/>
                </a:lnTo>
                <a:lnTo>
                  <a:pt x="115" y="101"/>
                </a:lnTo>
                <a:lnTo>
                  <a:pt x="117" y="96"/>
                </a:lnTo>
                <a:lnTo>
                  <a:pt x="110" y="95"/>
                </a:lnTo>
                <a:lnTo>
                  <a:pt x="126" y="87"/>
                </a:lnTo>
                <a:lnTo>
                  <a:pt x="95" y="51"/>
                </a:lnTo>
                <a:lnTo>
                  <a:pt x="82" y="0"/>
                </a:lnTo>
                <a:close/>
              </a:path>
            </a:pathLst>
          </a:custGeom>
          <a:solidFill>
            <a:srgbClr val="00f008"/>
          </a:solidFill>
          <a:ln w="9360">
            <a:solidFill>
              <a:srgbClr val="00f008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2347" name=""/>
          <p:cNvGrpSpPr/>
          <p:nvPr/>
        </p:nvGrpSpPr>
        <p:grpSpPr>
          <a:xfrm>
            <a:off x="5992920" y="284040"/>
            <a:ext cx="199800" cy="160560"/>
            <a:chOff x="5992920" y="284040"/>
            <a:chExt cx="199800" cy="160560"/>
          </a:xfrm>
        </p:grpSpPr>
        <p:sp>
          <p:nvSpPr>
            <p:cNvPr id="2348" name=""/>
            <p:cNvSpPr/>
            <p:nvPr/>
          </p:nvSpPr>
          <p:spPr>
            <a:xfrm>
              <a:off x="5992920" y="284040"/>
              <a:ext cx="199800" cy="160560"/>
            </a:xfrm>
            <a:custGeom>
              <a:avLst/>
              <a:gdLst/>
              <a:ahLst/>
              <a:rect l="l" t="t" r="r" b="b"/>
              <a:pathLst>
                <a:path w="126" h="101">
                  <a:moveTo>
                    <a:pt x="82" y="0"/>
                  </a:moveTo>
                  <a:lnTo>
                    <a:pt x="95" y="51"/>
                  </a:lnTo>
                  <a:lnTo>
                    <a:pt x="126" y="87"/>
                  </a:lnTo>
                  <a:lnTo>
                    <a:pt x="110" y="95"/>
                  </a:lnTo>
                  <a:lnTo>
                    <a:pt x="117" y="96"/>
                  </a:lnTo>
                  <a:lnTo>
                    <a:pt x="115" y="101"/>
                  </a:lnTo>
                  <a:lnTo>
                    <a:pt x="105" y="84"/>
                  </a:lnTo>
                  <a:lnTo>
                    <a:pt x="96" y="89"/>
                  </a:lnTo>
                  <a:lnTo>
                    <a:pt x="101" y="96"/>
                  </a:lnTo>
                  <a:lnTo>
                    <a:pt x="80" y="87"/>
                  </a:lnTo>
                  <a:lnTo>
                    <a:pt x="75" y="98"/>
                  </a:lnTo>
                  <a:lnTo>
                    <a:pt x="66" y="87"/>
                  </a:lnTo>
                  <a:lnTo>
                    <a:pt x="70" y="82"/>
                  </a:lnTo>
                  <a:lnTo>
                    <a:pt x="47" y="82"/>
                  </a:lnTo>
                  <a:lnTo>
                    <a:pt x="45" y="65"/>
                  </a:lnTo>
                  <a:lnTo>
                    <a:pt x="58" y="60"/>
                  </a:lnTo>
                  <a:lnTo>
                    <a:pt x="43" y="49"/>
                  </a:lnTo>
                  <a:lnTo>
                    <a:pt x="51" y="32"/>
                  </a:lnTo>
                  <a:lnTo>
                    <a:pt x="39" y="46"/>
                  </a:lnTo>
                  <a:lnTo>
                    <a:pt x="39" y="27"/>
                  </a:lnTo>
                  <a:lnTo>
                    <a:pt x="4" y="24"/>
                  </a:lnTo>
                  <a:lnTo>
                    <a:pt x="0" y="10"/>
                  </a:lnTo>
                  <a:lnTo>
                    <a:pt x="0" y="0"/>
                  </a:lnTo>
                  <a:lnTo>
                    <a:pt x="0" y="10"/>
                  </a:lnTo>
                  <a:lnTo>
                    <a:pt x="4" y="24"/>
                  </a:lnTo>
                  <a:lnTo>
                    <a:pt x="39" y="27"/>
                  </a:lnTo>
                  <a:lnTo>
                    <a:pt x="39" y="46"/>
                  </a:lnTo>
                  <a:lnTo>
                    <a:pt x="51" y="32"/>
                  </a:lnTo>
                  <a:lnTo>
                    <a:pt x="43" y="49"/>
                  </a:lnTo>
                  <a:lnTo>
                    <a:pt x="58" y="60"/>
                  </a:lnTo>
                  <a:lnTo>
                    <a:pt x="45" y="65"/>
                  </a:lnTo>
                  <a:lnTo>
                    <a:pt x="47" y="82"/>
                  </a:lnTo>
                  <a:lnTo>
                    <a:pt x="70" y="82"/>
                  </a:lnTo>
                  <a:lnTo>
                    <a:pt x="66" y="87"/>
                  </a:lnTo>
                  <a:lnTo>
                    <a:pt x="75" y="98"/>
                  </a:lnTo>
                  <a:lnTo>
                    <a:pt x="80" y="87"/>
                  </a:lnTo>
                  <a:lnTo>
                    <a:pt x="101" y="96"/>
                  </a:lnTo>
                  <a:lnTo>
                    <a:pt x="96" y="89"/>
                  </a:lnTo>
                  <a:lnTo>
                    <a:pt x="105" y="84"/>
                  </a:lnTo>
                  <a:lnTo>
                    <a:pt x="115" y="101"/>
                  </a:lnTo>
                  <a:lnTo>
                    <a:pt x="117" y="96"/>
                  </a:lnTo>
                  <a:lnTo>
                    <a:pt x="110" y="95"/>
                  </a:lnTo>
                  <a:lnTo>
                    <a:pt x="126" y="87"/>
                  </a:lnTo>
                  <a:lnTo>
                    <a:pt x="95" y="51"/>
                  </a:lnTo>
                  <a:lnTo>
                    <a:pt x="82" y="0"/>
                  </a:lnTo>
                  <a:close/>
                </a:path>
              </a:pathLst>
            </a:custGeom>
            <a:solidFill>
              <a:srgbClr val="00f008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349" name=""/>
            <p:cNvSpPr/>
            <p:nvPr/>
          </p:nvSpPr>
          <p:spPr>
            <a:xfrm>
              <a:off x="5992920" y="284040"/>
              <a:ext cx="199800" cy="160560"/>
            </a:xfrm>
            <a:custGeom>
              <a:avLst/>
              <a:gdLst/>
              <a:ahLst/>
              <a:rect l="l" t="t" r="r" b="b"/>
              <a:pathLst>
                <a:path w="126" h="101">
                  <a:moveTo>
                    <a:pt x="82" y="0"/>
                  </a:moveTo>
                  <a:lnTo>
                    <a:pt x="95" y="51"/>
                  </a:lnTo>
                  <a:lnTo>
                    <a:pt x="126" y="87"/>
                  </a:lnTo>
                  <a:lnTo>
                    <a:pt x="110" y="95"/>
                  </a:lnTo>
                  <a:lnTo>
                    <a:pt x="117" y="96"/>
                  </a:lnTo>
                  <a:lnTo>
                    <a:pt x="115" y="101"/>
                  </a:lnTo>
                  <a:lnTo>
                    <a:pt x="105" y="84"/>
                  </a:lnTo>
                  <a:lnTo>
                    <a:pt x="96" y="89"/>
                  </a:lnTo>
                  <a:lnTo>
                    <a:pt x="101" y="96"/>
                  </a:lnTo>
                  <a:lnTo>
                    <a:pt x="80" y="87"/>
                  </a:lnTo>
                  <a:lnTo>
                    <a:pt x="75" y="98"/>
                  </a:lnTo>
                  <a:lnTo>
                    <a:pt x="66" y="87"/>
                  </a:lnTo>
                  <a:lnTo>
                    <a:pt x="70" y="82"/>
                  </a:lnTo>
                  <a:lnTo>
                    <a:pt x="47" y="82"/>
                  </a:lnTo>
                  <a:lnTo>
                    <a:pt x="45" y="65"/>
                  </a:lnTo>
                  <a:lnTo>
                    <a:pt x="58" y="60"/>
                  </a:lnTo>
                  <a:lnTo>
                    <a:pt x="43" y="49"/>
                  </a:lnTo>
                  <a:lnTo>
                    <a:pt x="51" y="32"/>
                  </a:lnTo>
                  <a:lnTo>
                    <a:pt x="39" y="46"/>
                  </a:lnTo>
                  <a:lnTo>
                    <a:pt x="39" y="27"/>
                  </a:lnTo>
                  <a:lnTo>
                    <a:pt x="4" y="24"/>
                  </a:lnTo>
                  <a:lnTo>
                    <a:pt x="0" y="10"/>
                  </a:lnTo>
                  <a:lnTo>
                    <a:pt x="0" y="0"/>
                  </a:lnTo>
                  <a:lnTo>
                    <a:pt x="0" y="10"/>
                  </a:lnTo>
                  <a:lnTo>
                    <a:pt x="4" y="24"/>
                  </a:lnTo>
                  <a:lnTo>
                    <a:pt x="39" y="27"/>
                  </a:lnTo>
                  <a:lnTo>
                    <a:pt x="39" y="46"/>
                  </a:lnTo>
                  <a:lnTo>
                    <a:pt x="51" y="32"/>
                  </a:lnTo>
                  <a:lnTo>
                    <a:pt x="43" y="49"/>
                  </a:lnTo>
                  <a:lnTo>
                    <a:pt x="58" y="60"/>
                  </a:lnTo>
                  <a:lnTo>
                    <a:pt x="45" y="65"/>
                  </a:lnTo>
                  <a:lnTo>
                    <a:pt x="47" y="82"/>
                  </a:lnTo>
                  <a:lnTo>
                    <a:pt x="70" y="82"/>
                  </a:lnTo>
                  <a:lnTo>
                    <a:pt x="66" y="87"/>
                  </a:lnTo>
                  <a:lnTo>
                    <a:pt x="75" y="98"/>
                  </a:lnTo>
                  <a:lnTo>
                    <a:pt x="80" y="87"/>
                  </a:lnTo>
                  <a:lnTo>
                    <a:pt x="101" y="96"/>
                  </a:lnTo>
                  <a:lnTo>
                    <a:pt x="96" y="89"/>
                  </a:lnTo>
                  <a:lnTo>
                    <a:pt x="105" y="84"/>
                  </a:lnTo>
                  <a:lnTo>
                    <a:pt x="115" y="101"/>
                  </a:lnTo>
                  <a:lnTo>
                    <a:pt x="117" y="96"/>
                  </a:lnTo>
                  <a:lnTo>
                    <a:pt x="110" y="95"/>
                  </a:lnTo>
                  <a:lnTo>
                    <a:pt x="126" y="87"/>
                  </a:lnTo>
                  <a:lnTo>
                    <a:pt x="95" y="51"/>
                  </a:lnTo>
                  <a:lnTo>
                    <a:pt x="82" y="0"/>
                  </a:lnTo>
                </a:path>
              </a:pathLst>
            </a:custGeom>
            <a:noFill/>
            <a:ln w="3240">
              <a:solidFill>
                <a:srgbClr val="00f008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2350" name=""/>
          <p:cNvSpPr/>
          <p:nvPr/>
        </p:nvSpPr>
        <p:spPr>
          <a:xfrm>
            <a:off x="5884920" y="555480"/>
            <a:ext cx="71280" cy="84240"/>
          </a:xfrm>
          <a:custGeom>
            <a:avLst/>
            <a:gdLst/>
            <a:ahLst/>
            <a:rect l="l" t="t" r="r" b="b"/>
            <a:pathLst>
              <a:path w="45" h="53">
                <a:moveTo>
                  <a:pt x="10" y="5"/>
                </a:moveTo>
                <a:lnTo>
                  <a:pt x="21" y="0"/>
                </a:lnTo>
                <a:lnTo>
                  <a:pt x="45" y="28"/>
                </a:lnTo>
                <a:lnTo>
                  <a:pt x="19" y="53"/>
                </a:lnTo>
                <a:lnTo>
                  <a:pt x="4" y="44"/>
                </a:lnTo>
                <a:lnTo>
                  <a:pt x="4" y="53"/>
                </a:lnTo>
                <a:lnTo>
                  <a:pt x="0" y="44"/>
                </a:lnTo>
                <a:lnTo>
                  <a:pt x="2" y="25"/>
                </a:lnTo>
                <a:lnTo>
                  <a:pt x="10" y="5"/>
                </a:lnTo>
                <a:close/>
              </a:path>
            </a:pathLst>
          </a:custGeom>
          <a:solidFill>
            <a:srgbClr val="00f008"/>
          </a:solidFill>
          <a:ln w="9360">
            <a:solidFill>
              <a:srgbClr val="00f008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37440" bIns="374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2351" name=""/>
          <p:cNvGrpSpPr/>
          <p:nvPr/>
        </p:nvGrpSpPr>
        <p:grpSpPr>
          <a:xfrm>
            <a:off x="5884920" y="555480"/>
            <a:ext cx="71280" cy="84240"/>
            <a:chOff x="5884920" y="555480"/>
            <a:chExt cx="71280" cy="84240"/>
          </a:xfrm>
        </p:grpSpPr>
        <p:sp>
          <p:nvSpPr>
            <p:cNvPr id="2352" name=""/>
            <p:cNvSpPr/>
            <p:nvPr/>
          </p:nvSpPr>
          <p:spPr>
            <a:xfrm>
              <a:off x="5884920" y="555480"/>
              <a:ext cx="71280" cy="84240"/>
            </a:xfrm>
            <a:custGeom>
              <a:avLst/>
              <a:gdLst/>
              <a:ahLst/>
              <a:rect l="l" t="t" r="r" b="b"/>
              <a:pathLst>
                <a:path w="45" h="53">
                  <a:moveTo>
                    <a:pt x="10" y="5"/>
                  </a:moveTo>
                  <a:lnTo>
                    <a:pt x="21" y="0"/>
                  </a:lnTo>
                  <a:lnTo>
                    <a:pt x="45" y="28"/>
                  </a:lnTo>
                  <a:lnTo>
                    <a:pt x="19" y="53"/>
                  </a:lnTo>
                  <a:lnTo>
                    <a:pt x="4" y="44"/>
                  </a:lnTo>
                  <a:lnTo>
                    <a:pt x="4" y="53"/>
                  </a:lnTo>
                  <a:lnTo>
                    <a:pt x="0" y="44"/>
                  </a:lnTo>
                  <a:lnTo>
                    <a:pt x="2" y="25"/>
                  </a:lnTo>
                  <a:lnTo>
                    <a:pt x="10" y="5"/>
                  </a:lnTo>
                  <a:close/>
                </a:path>
              </a:pathLst>
            </a:custGeom>
            <a:solidFill>
              <a:srgbClr val="00f008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37440" bIns="3744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353" name=""/>
            <p:cNvSpPr/>
            <p:nvPr/>
          </p:nvSpPr>
          <p:spPr>
            <a:xfrm>
              <a:off x="5884920" y="555480"/>
              <a:ext cx="71280" cy="84240"/>
            </a:xfrm>
            <a:custGeom>
              <a:avLst/>
              <a:gdLst/>
              <a:ahLst/>
              <a:rect l="l" t="t" r="r" b="b"/>
              <a:pathLst>
                <a:path w="45" h="53">
                  <a:moveTo>
                    <a:pt x="10" y="5"/>
                  </a:moveTo>
                  <a:lnTo>
                    <a:pt x="21" y="0"/>
                  </a:lnTo>
                  <a:lnTo>
                    <a:pt x="45" y="28"/>
                  </a:lnTo>
                  <a:lnTo>
                    <a:pt x="19" y="53"/>
                  </a:lnTo>
                  <a:lnTo>
                    <a:pt x="4" y="44"/>
                  </a:lnTo>
                  <a:lnTo>
                    <a:pt x="4" y="53"/>
                  </a:lnTo>
                  <a:lnTo>
                    <a:pt x="0" y="44"/>
                  </a:lnTo>
                  <a:lnTo>
                    <a:pt x="2" y="25"/>
                  </a:lnTo>
                  <a:lnTo>
                    <a:pt x="10" y="5"/>
                  </a:lnTo>
                </a:path>
              </a:pathLst>
            </a:custGeom>
            <a:noFill/>
            <a:ln w="3240">
              <a:solidFill>
                <a:srgbClr val="00f008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37440" bIns="3744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2354" name=""/>
          <p:cNvGrpSpPr/>
          <p:nvPr/>
        </p:nvGrpSpPr>
        <p:grpSpPr>
          <a:xfrm>
            <a:off x="5884920" y="555480"/>
            <a:ext cx="71280" cy="84240"/>
            <a:chOff x="5884920" y="555480"/>
            <a:chExt cx="71280" cy="84240"/>
          </a:xfrm>
        </p:grpSpPr>
        <p:sp>
          <p:nvSpPr>
            <p:cNvPr id="2355" name=""/>
            <p:cNvSpPr/>
            <p:nvPr/>
          </p:nvSpPr>
          <p:spPr>
            <a:xfrm>
              <a:off x="5884920" y="555480"/>
              <a:ext cx="71280" cy="84240"/>
            </a:xfrm>
            <a:custGeom>
              <a:avLst/>
              <a:gdLst/>
              <a:ahLst/>
              <a:rect l="l" t="t" r="r" b="b"/>
              <a:pathLst>
                <a:path w="45" h="53">
                  <a:moveTo>
                    <a:pt x="10" y="5"/>
                  </a:moveTo>
                  <a:lnTo>
                    <a:pt x="21" y="0"/>
                  </a:lnTo>
                  <a:lnTo>
                    <a:pt x="45" y="28"/>
                  </a:lnTo>
                  <a:lnTo>
                    <a:pt x="19" y="53"/>
                  </a:lnTo>
                  <a:lnTo>
                    <a:pt x="4" y="44"/>
                  </a:lnTo>
                  <a:lnTo>
                    <a:pt x="4" y="53"/>
                  </a:lnTo>
                  <a:lnTo>
                    <a:pt x="0" y="44"/>
                  </a:lnTo>
                  <a:lnTo>
                    <a:pt x="2" y="25"/>
                  </a:lnTo>
                  <a:lnTo>
                    <a:pt x="10" y="5"/>
                  </a:lnTo>
                  <a:close/>
                </a:path>
              </a:pathLst>
            </a:custGeom>
            <a:solidFill>
              <a:srgbClr val="00f008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37440" bIns="3744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356" name=""/>
            <p:cNvSpPr/>
            <p:nvPr/>
          </p:nvSpPr>
          <p:spPr>
            <a:xfrm>
              <a:off x="5884920" y="555480"/>
              <a:ext cx="71280" cy="84240"/>
            </a:xfrm>
            <a:custGeom>
              <a:avLst/>
              <a:gdLst/>
              <a:ahLst/>
              <a:rect l="l" t="t" r="r" b="b"/>
              <a:pathLst>
                <a:path w="45" h="53">
                  <a:moveTo>
                    <a:pt x="10" y="5"/>
                  </a:moveTo>
                  <a:lnTo>
                    <a:pt x="21" y="0"/>
                  </a:lnTo>
                  <a:lnTo>
                    <a:pt x="45" y="28"/>
                  </a:lnTo>
                  <a:lnTo>
                    <a:pt x="19" y="53"/>
                  </a:lnTo>
                  <a:lnTo>
                    <a:pt x="4" y="44"/>
                  </a:lnTo>
                  <a:lnTo>
                    <a:pt x="4" y="53"/>
                  </a:lnTo>
                  <a:lnTo>
                    <a:pt x="0" y="44"/>
                  </a:lnTo>
                  <a:lnTo>
                    <a:pt x="2" y="25"/>
                  </a:lnTo>
                  <a:lnTo>
                    <a:pt x="10" y="5"/>
                  </a:lnTo>
                </a:path>
              </a:pathLst>
            </a:custGeom>
            <a:noFill/>
            <a:ln w="3240">
              <a:solidFill>
                <a:srgbClr val="00f008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37440" bIns="3744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2357" name=""/>
          <p:cNvSpPr/>
          <p:nvPr/>
        </p:nvSpPr>
        <p:spPr>
          <a:xfrm>
            <a:off x="9155160" y="2271600"/>
            <a:ext cx="30240" cy="30240"/>
          </a:xfrm>
          <a:custGeom>
            <a:avLst/>
            <a:gdLst/>
            <a:ahLst/>
            <a:rect l="l" t="t" r="r" b="b"/>
            <a:pathLst>
              <a:path w="19" h="19">
                <a:moveTo>
                  <a:pt x="19" y="0"/>
                </a:moveTo>
                <a:lnTo>
                  <a:pt x="0" y="19"/>
                </a:lnTo>
                <a:lnTo>
                  <a:pt x="9" y="5"/>
                </a:lnTo>
                <a:lnTo>
                  <a:pt x="19" y="0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6560" bIns="-165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2358" name=""/>
          <p:cNvGrpSpPr/>
          <p:nvPr/>
        </p:nvGrpSpPr>
        <p:grpSpPr>
          <a:xfrm>
            <a:off x="9155160" y="2271600"/>
            <a:ext cx="30240" cy="30240"/>
            <a:chOff x="9155160" y="2271600"/>
            <a:chExt cx="30240" cy="30240"/>
          </a:xfrm>
        </p:grpSpPr>
        <p:sp>
          <p:nvSpPr>
            <p:cNvPr id="2359" name=""/>
            <p:cNvSpPr/>
            <p:nvPr/>
          </p:nvSpPr>
          <p:spPr>
            <a:xfrm>
              <a:off x="9155160" y="2271600"/>
              <a:ext cx="30240" cy="30240"/>
            </a:xfrm>
            <a:custGeom>
              <a:avLst/>
              <a:gdLst/>
              <a:ahLst/>
              <a:rect l="l" t="t" r="r" b="b"/>
              <a:pathLst>
                <a:path w="19" h="19">
                  <a:moveTo>
                    <a:pt x="19" y="0"/>
                  </a:moveTo>
                  <a:lnTo>
                    <a:pt x="0" y="19"/>
                  </a:lnTo>
                  <a:lnTo>
                    <a:pt x="9" y="5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16560" bIns="-165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360" name=""/>
            <p:cNvSpPr/>
            <p:nvPr/>
          </p:nvSpPr>
          <p:spPr>
            <a:xfrm>
              <a:off x="9155160" y="2271600"/>
              <a:ext cx="30240" cy="30240"/>
            </a:xfrm>
            <a:custGeom>
              <a:avLst/>
              <a:gdLst/>
              <a:ahLst/>
              <a:rect l="l" t="t" r="r" b="b"/>
              <a:pathLst>
                <a:path w="19" h="19">
                  <a:moveTo>
                    <a:pt x="19" y="0"/>
                  </a:moveTo>
                  <a:lnTo>
                    <a:pt x="0" y="19"/>
                  </a:lnTo>
                  <a:lnTo>
                    <a:pt x="9" y="5"/>
                  </a:lnTo>
                  <a:lnTo>
                    <a:pt x="19" y="0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16560" bIns="-165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2361" name=""/>
          <p:cNvGrpSpPr/>
          <p:nvPr/>
        </p:nvGrpSpPr>
        <p:grpSpPr>
          <a:xfrm>
            <a:off x="9155160" y="2271600"/>
            <a:ext cx="30240" cy="30240"/>
            <a:chOff x="9155160" y="2271600"/>
            <a:chExt cx="30240" cy="30240"/>
          </a:xfrm>
        </p:grpSpPr>
        <p:sp>
          <p:nvSpPr>
            <p:cNvPr id="2362" name=""/>
            <p:cNvSpPr/>
            <p:nvPr/>
          </p:nvSpPr>
          <p:spPr>
            <a:xfrm>
              <a:off x="9155160" y="2271600"/>
              <a:ext cx="30240" cy="30240"/>
            </a:xfrm>
            <a:custGeom>
              <a:avLst/>
              <a:gdLst/>
              <a:ahLst/>
              <a:rect l="l" t="t" r="r" b="b"/>
              <a:pathLst>
                <a:path w="19" h="19">
                  <a:moveTo>
                    <a:pt x="19" y="0"/>
                  </a:moveTo>
                  <a:lnTo>
                    <a:pt x="0" y="19"/>
                  </a:lnTo>
                  <a:lnTo>
                    <a:pt x="9" y="5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16560" bIns="-165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363" name=""/>
            <p:cNvSpPr/>
            <p:nvPr/>
          </p:nvSpPr>
          <p:spPr>
            <a:xfrm>
              <a:off x="9155160" y="2271600"/>
              <a:ext cx="30240" cy="30240"/>
            </a:xfrm>
            <a:custGeom>
              <a:avLst/>
              <a:gdLst/>
              <a:ahLst/>
              <a:rect l="l" t="t" r="r" b="b"/>
              <a:pathLst>
                <a:path w="19" h="19">
                  <a:moveTo>
                    <a:pt x="19" y="0"/>
                  </a:moveTo>
                  <a:lnTo>
                    <a:pt x="0" y="19"/>
                  </a:lnTo>
                  <a:lnTo>
                    <a:pt x="9" y="5"/>
                  </a:lnTo>
                  <a:lnTo>
                    <a:pt x="19" y="0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16560" bIns="-165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2364" name=""/>
          <p:cNvSpPr/>
          <p:nvPr/>
        </p:nvSpPr>
        <p:spPr>
          <a:xfrm>
            <a:off x="9742320" y="501480"/>
            <a:ext cx="49320" cy="46080"/>
          </a:xfrm>
          <a:custGeom>
            <a:avLst/>
            <a:gdLst/>
            <a:ahLst/>
            <a:rect l="l" t="t" r="r" b="b"/>
            <a:pathLst>
              <a:path w="31" h="29">
                <a:moveTo>
                  <a:pt x="4" y="0"/>
                </a:moveTo>
                <a:lnTo>
                  <a:pt x="31" y="15"/>
                </a:lnTo>
                <a:lnTo>
                  <a:pt x="29" y="29"/>
                </a:lnTo>
                <a:lnTo>
                  <a:pt x="14" y="26"/>
                </a:lnTo>
                <a:lnTo>
                  <a:pt x="0" y="5"/>
                </a:lnTo>
                <a:lnTo>
                  <a:pt x="4" y="0"/>
                </a:lnTo>
                <a:close/>
              </a:path>
            </a:pathLst>
          </a:custGeom>
          <a:solidFill>
            <a:srgbClr val="00f008"/>
          </a:solidFill>
          <a:ln w="9360">
            <a:solidFill>
              <a:srgbClr val="00f008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720" bIns="-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2365" name=""/>
          <p:cNvGrpSpPr/>
          <p:nvPr/>
        </p:nvGrpSpPr>
        <p:grpSpPr>
          <a:xfrm>
            <a:off x="9742320" y="501480"/>
            <a:ext cx="49320" cy="46080"/>
            <a:chOff x="9742320" y="501480"/>
            <a:chExt cx="49320" cy="46080"/>
          </a:xfrm>
        </p:grpSpPr>
        <p:sp>
          <p:nvSpPr>
            <p:cNvPr id="2366" name=""/>
            <p:cNvSpPr/>
            <p:nvPr/>
          </p:nvSpPr>
          <p:spPr>
            <a:xfrm>
              <a:off x="9742320" y="501480"/>
              <a:ext cx="49320" cy="46080"/>
            </a:xfrm>
            <a:custGeom>
              <a:avLst/>
              <a:gdLst/>
              <a:ahLst/>
              <a:rect l="l" t="t" r="r" b="b"/>
              <a:pathLst>
                <a:path w="31" h="29">
                  <a:moveTo>
                    <a:pt x="4" y="0"/>
                  </a:moveTo>
                  <a:lnTo>
                    <a:pt x="31" y="15"/>
                  </a:lnTo>
                  <a:lnTo>
                    <a:pt x="29" y="29"/>
                  </a:lnTo>
                  <a:lnTo>
                    <a:pt x="14" y="26"/>
                  </a:lnTo>
                  <a:lnTo>
                    <a:pt x="0" y="5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00f008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720" bIns="-7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367" name=""/>
            <p:cNvSpPr/>
            <p:nvPr/>
          </p:nvSpPr>
          <p:spPr>
            <a:xfrm>
              <a:off x="9742320" y="501480"/>
              <a:ext cx="49320" cy="46080"/>
            </a:xfrm>
            <a:custGeom>
              <a:avLst/>
              <a:gdLst/>
              <a:ahLst/>
              <a:rect l="l" t="t" r="r" b="b"/>
              <a:pathLst>
                <a:path w="31" h="29">
                  <a:moveTo>
                    <a:pt x="4" y="0"/>
                  </a:moveTo>
                  <a:lnTo>
                    <a:pt x="31" y="15"/>
                  </a:lnTo>
                  <a:lnTo>
                    <a:pt x="29" y="29"/>
                  </a:lnTo>
                  <a:lnTo>
                    <a:pt x="14" y="26"/>
                  </a:lnTo>
                  <a:lnTo>
                    <a:pt x="0" y="5"/>
                  </a:lnTo>
                  <a:lnTo>
                    <a:pt x="4" y="0"/>
                  </a:lnTo>
                </a:path>
              </a:pathLst>
            </a:custGeom>
            <a:noFill/>
            <a:ln w="3240">
              <a:solidFill>
                <a:srgbClr val="00f008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720" bIns="-7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2368" name=""/>
          <p:cNvGrpSpPr/>
          <p:nvPr/>
        </p:nvGrpSpPr>
        <p:grpSpPr>
          <a:xfrm>
            <a:off x="9742320" y="501480"/>
            <a:ext cx="49320" cy="46080"/>
            <a:chOff x="9742320" y="501480"/>
            <a:chExt cx="49320" cy="46080"/>
          </a:xfrm>
        </p:grpSpPr>
        <p:sp>
          <p:nvSpPr>
            <p:cNvPr id="2369" name=""/>
            <p:cNvSpPr/>
            <p:nvPr/>
          </p:nvSpPr>
          <p:spPr>
            <a:xfrm>
              <a:off x="9742320" y="501480"/>
              <a:ext cx="49320" cy="46080"/>
            </a:xfrm>
            <a:custGeom>
              <a:avLst/>
              <a:gdLst/>
              <a:ahLst/>
              <a:rect l="l" t="t" r="r" b="b"/>
              <a:pathLst>
                <a:path w="31" h="29">
                  <a:moveTo>
                    <a:pt x="4" y="0"/>
                  </a:moveTo>
                  <a:lnTo>
                    <a:pt x="31" y="15"/>
                  </a:lnTo>
                  <a:lnTo>
                    <a:pt x="29" y="29"/>
                  </a:lnTo>
                  <a:lnTo>
                    <a:pt x="14" y="26"/>
                  </a:lnTo>
                  <a:lnTo>
                    <a:pt x="0" y="5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00f008"/>
            </a:solidFill>
            <a:ln w="0">
              <a:noFill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720" bIns="-7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370" name=""/>
            <p:cNvSpPr/>
            <p:nvPr/>
          </p:nvSpPr>
          <p:spPr>
            <a:xfrm>
              <a:off x="9742320" y="501480"/>
              <a:ext cx="49320" cy="46080"/>
            </a:xfrm>
            <a:custGeom>
              <a:avLst/>
              <a:gdLst/>
              <a:ahLst/>
              <a:rect l="l" t="t" r="r" b="b"/>
              <a:pathLst>
                <a:path w="31" h="29">
                  <a:moveTo>
                    <a:pt x="4" y="0"/>
                  </a:moveTo>
                  <a:lnTo>
                    <a:pt x="31" y="15"/>
                  </a:lnTo>
                  <a:lnTo>
                    <a:pt x="29" y="29"/>
                  </a:lnTo>
                  <a:lnTo>
                    <a:pt x="14" y="26"/>
                  </a:lnTo>
                  <a:lnTo>
                    <a:pt x="0" y="5"/>
                  </a:lnTo>
                  <a:lnTo>
                    <a:pt x="4" y="0"/>
                  </a:lnTo>
                </a:path>
              </a:pathLst>
            </a:custGeom>
            <a:noFill/>
            <a:ln w="3240">
              <a:solidFill>
                <a:srgbClr val="00f008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720" bIns="-7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2371" name=""/>
          <p:cNvSpPr/>
          <p:nvPr/>
        </p:nvSpPr>
        <p:spPr>
          <a:xfrm>
            <a:off x="9340920" y="2014560"/>
            <a:ext cx="25200" cy="39600"/>
          </a:xfrm>
          <a:custGeom>
            <a:avLst/>
            <a:gdLst/>
            <a:ahLst/>
            <a:rect l="l" t="t" r="r" b="b"/>
            <a:pathLst>
              <a:path w="16" h="25">
                <a:moveTo>
                  <a:pt x="16" y="0"/>
                </a:moveTo>
                <a:lnTo>
                  <a:pt x="0" y="17"/>
                </a:lnTo>
                <a:lnTo>
                  <a:pt x="0" y="25"/>
                </a:lnTo>
                <a:lnTo>
                  <a:pt x="14" y="12"/>
                </a:lnTo>
                <a:lnTo>
                  <a:pt x="16" y="7"/>
                </a:lnTo>
                <a:lnTo>
                  <a:pt x="16" y="0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7200" bIns="-72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2372" name=""/>
          <p:cNvGrpSpPr/>
          <p:nvPr/>
        </p:nvGrpSpPr>
        <p:grpSpPr>
          <a:xfrm>
            <a:off x="9340920" y="2014560"/>
            <a:ext cx="25200" cy="39600"/>
            <a:chOff x="9340920" y="2014560"/>
            <a:chExt cx="25200" cy="39600"/>
          </a:xfrm>
        </p:grpSpPr>
        <p:sp>
          <p:nvSpPr>
            <p:cNvPr id="2373" name=""/>
            <p:cNvSpPr/>
            <p:nvPr/>
          </p:nvSpPr>
          <p:spPr>
            <a:xfrm>
              <a:off x="9340920" y="2014560"/>
              <a:ext cx="25200" cy="39600"/>
            </a:xfrm>
            <a:custGeom>
              <a:avLst/>
              <a:gdLst/>
              <a:ahLst/>
              <a:rect l="l" t="t" r="r" b="b"/>
              <a:pathLst>
                <a:path w="16" h="25">
                  <a:moveTo>
                    <a:pt x="16" y="0"/>
                  </a:moveTo>
                  <a:lnTo>
                    <a:pt x="0" y="17"/>
                  </a:lnTo>
                  <a:lnTo>
                    <a:pt x="0" y="25"/>
                  </a:lnTo>
                  <a:lnTo>
                    <a:pt x="14" y="12"/>
                  </a:lnTo>
                  <a:lnTo>
                    <a:pt x="16" y="7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7200" bIns="-72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374" name=""/>
            <p:cNvSpPr/>
            <p:nvPr/>
          </p:nvSpPr>
          <p:spPr>
            <a:xfrm>
              <a:off x="9340920" y="2014560"/>
              <a:ext cx="25200" cy="39600"/>
            </a:xfrm>
            <a:custGeom>
              <a:avLst/>
              <a:gdLst/>
              <a:ahLst/>
              <a:rect l="l" t="t" r="r" b="b"/>
              <a:pathLst>
                <a:path w="16" h="25">
                  <a:moveTo>
                    <a:pt x="16" y="0"/>
                  </a:moveTo>
                  <a:lnTo>
                    <a:pt x="0" y="17"/>
                  </a:lnTo>
                  <a:lnTo>
                    <a:pt x="0" y="25"/>
                  </a:lnTo>
                  <a:lnTo>
                    <a:pt x="14" y="12"/>
                  </a:lnTo>
                  <a:lnTo>
                    <a:pt x="16" y="7"/>
                  </a:lnTo>
                  <a:lnTo>
                    <a:pt x="16" y="0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7200" bIns="-72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2375" name=""/>
          <p:cNvGrpSpPr/>
          <p:nvPr/>
        </p:nvGrpSpPr>
        <p:grpSpPr>
          <a:xfrm>
            <a:off x="9340920" y="2014560"/>
            <a:ext cx="25200" cy="39600"/>
            <a:chOff x="9340920" y="2014560"/>
            <a:chExt cx="25200" cy="39600"/>
          </a:xfrm>
        </p:grpSpPr>
        <p:sp>
          <p:nvSpPr>
            <p:cNvPr id="2376" name=""/>
            <p:cNvSpPr/>
            <p:nvPr/>
          </p:nvSpPr>
          <p:spPr>
            <a:xfrm>
              <a:off x="9340920" y="2014560"/>
              <a:ext cx="25200" cy="39600"/>
            </a:xfrm>
            <a:custGeom>
              <a:avLst/>
              <a:gdLst/>
              <a:ahLst/>
              <a:rect l="l" t="t" r="r" b="b"/>
              <a:pathLst>
                <a:path w="16" h="25">
                  <a:moveTo>
                    <a:pt x="16" y="0"/>
                  </a:moveTo>
                  <a:lnTo>
                    <a:pt x="0" y="17"/>
                  </a:lnTo>
                  <a:lnTo>
                    <a:pt x="0" y="25"/>
                  </a:lnTo>
                  <a:lnTo>
                    <a:pt x="14" y="12"/>
                  </a:lnTo>
                  <a:lnTo>
                    <a:pt x="16" y="7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7200" bIns="-72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377" name=""/>
            <p:cNvSpPr/>
            <p:nvPr/>
          </p:nvSpPr>
          <p:spPr>
            <a:xfrm>
              <a:off x="9340920" y="2014560"/>
              <a:ext cx="25200" cy="39600"/>
            </a:xfrm>
            <a:custGeom>
              <a:avLst/>
              <a:gdLst/>
              <a:ahLst/>
              <a:rect l="l" t="t" r="r" b="b"/>
              <a:pathLst>
                <a:path w="16" h="25">
                  <a:moveTo>
                    <a:pt x="16" y="0"/>
                  </a:moveTo>
                  <a:lnTo>
                    <a:pt x="0" y="17"/>
                  </a:lnTo>
                  <a:lnTo>
                    <a:pt x="0" y="25"/>
                  </a:lnTo>
                  <a:lnTo>
                    <a:pt x="14" y="12"/>
                  </a:lnTo>
                  <a:lnTo>
                    <a:pt x="16" y="7"/>
                  </a:lnTo>
                  <a:lnTo>
                    <a:pt x="16" y="0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7200" bIns="-72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2378" name=""/>
          <p:cNvSpPr/>
          <p:nvPr/>
        </p:nvSpPr>
        <p:spPr>
          <a:xfrm>
            <a:off x="9594720" y="1460520"/>
            <a:ext cx="42840" cy="54000"/>
          </a:xfrm>
          <a:custGeom>
            <a:avLst/>
            <a:gdLst/>
            <a:ahLst/>
            <a:rect l="l" t="t" r="r" b="b"/>
            <a:pathLst>
              <a:path w="27" h="34">
                <a:moveTo>
                  <a:pt x="21" y="0"/>
                </a:moveTo>
                <a:lnTo>
                  <a:pt x="9" y="9"/>
                </a:lnTo>
                <a:lnTo>
                  <a:pt x="11" y="9"/>
                </a:lnTo>
                <a:lnTo>
                  <a:pt x="0" y="34"/>
                </a:lnTo>
                <a:lnTo>
                  <a:pt x="27" y="9"/>
                </a:lnTo>
                <a:lnTo>
                  <a:pt x="21" y="0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7200" bIns="72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2379" name=""/>
          <p:cNvGrpSpPr/>
          <p:nvPr/>
        </p:nvGrpSpPr>
        <p:grpSpPr>
          <a:xfrm>
            <a:off x="9594720" y="1460520"/>
            <a:ext cx="42840" cy="54000"/>
            <a:chOff x="9594720" y="1460520"/>
            <a:chExt cx="42840" cy="54000"/>
          </a:xfrm>
        </p:grpSpPr>
        <p:sp>
          <p:nvSpPr>
            <p:cNvPr id="2380" name=""/>
            <p:cNvSpPr/>
            <p:nvPr/>
          </p:nvSpPr>
          <p:spPr>
            <a:xfrm>
              <a:off x="9594720" y="1460520"/>
              <a:ext cx="42840" cy="54000"/>
            </a:xfrm>
            <a:custGeom>
              <a:avLst/>
              <a:gdLst/>
              <a:ahLst/>
              <a:rect l="l" t="t" r="r" b="b"/>
              <a:pathLst>
                <a:path w="27" h="34">
                  <a:moveTo>
                    <a:pt x="21" y="0"/>
                  </a:moveTo>
                  <a:lnTo>
                    <a:pt x="9" y="9"/>
                  </a:lnTo>
                  <a:lnTo>
                    <a:pt x="11" y="9"/>
                  </a:lnTo>
                  <a:lnTo>
                    <a:pt x="0" y="34"/>
                  </a:lnTo>
                  <a:lnTo>
                    <a:pt x="27" y="9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7200" bIns="72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381" name=""/>
            <p:cNvSpPr/>
            <p:nvPr/>
          </p:nvSpPr>
          <p:spPr>
            <a:xfrm>
              <a:off x="9594720" y="1460520"/>
              <a:ext cx="42840" cy="54000"/>
            </a:xfrm>
            <a:custGeom>
              <a:avLst/>
              <a:gdLst/>
              <a:ahLst/>
              <a:rect l="l" t="t" r="r" b="b"/>
              <a:pathLst>
                <a:path w="27" h="34">
                  <a:moveTo>
                    <a:pt x="21" y="0"/>
                  </a:moveTo>
                  <a:lnTo>
                    <a:pt x="9" y="9"/>
                  </a:lnTo>
                  <a:lnTo>
                    <a:pt x="11" y="9"/>
                  </a:lnTo>
                  <a:lnTo>
                    <a:pt x="0" y="34"/>
                  </a:lnTo>
                  <a:lnTo>
                    <a:pt x="27" y="9"/>
                  </a:lnTo>
                  <a:lnTo>
                    <a:pt x="21" y="0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7200" bIns="72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2382" name=""/>
          <p:cNvGrpSpPr/>
          <p:nvPr/>
        </p:nvGrpSpPr>
        <p:grpSpPr>
          <a:xfrm>
            <a:off x="9594720" y="1460520"/>
            <a:ext cx="42840" cy="54000"/>
            <a:chOff x="9594720" y="1460520"/>
            <a:chExt cx="42840" cy="54000"/>
          </a:xfrm>
        </p:grpSpPr>
        <p:sp>
          <p:nvSpPr>
            <p:cNvPr id="2383" name=""/>
            <p:cNvSpPr/>
            <p:nvPr/>
          </p:nvSpPr>
          <p:spPr>
            <a:xfrm>
              <a:off x="9594720" y="1460520"/>
              <a:ext cx="42840" cy="54000"/>
            </a:xfrm>
            <a:custGeom>
              <a:avLst/>
              <a:gdLst/>
              <a:ahLst/>
              <a:rect l="l" t="t" r="r" b="b"/>
              <a:pathLst>
                <a:path w="27" h="34">
                  <a:moveTo>
                    <a:pt x="21" y="0"/>
                  </a:moveTo>
                  <a:lnTo>
                    <a:pt x="9" y="9"/>
                  </a:lnTo>
                  <a:lnTo>
                    <a:pt x="11" y="9"/>
                  </a:lnTo>
                  <a:lnTo>
                    <a:pt x="0" y="34"/>
                  </a:lnTo>
                  <a:lnTo>
                    <a:pt x="27" y="9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7200" bIns="72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384" name=""/>
            <p:cNvSpPr/>
            <p:nvPr/>
          </p:nvSpPr>
          <p:spPr>
            <a:xfrm>
              <a:off x="9594720" y="1460520"/>
              <a:ext cx="42840" cy="54000"/>
            </a:xfrm>
            <a:custGeom>
              <a:avLst/>
              <a:gdLst/>
              <a:ahLst/>
              <a:rect l="l" t="t" r="r" b="b"/>
              <a:pathLst>
                <a:path w="27" h="34">
                  <a:moveTo>
                    <a:pt x="21" y="0"/>
                  </a:moveTo>
                  <a:lnTo>
                    <a:pt x="9" y="9"/>
                  </a:lnTo>
                  <a:lnTo>
                    <a:pt x="11" y="9"/>
                  </a:lnTo>
                  <a:lnTo>
                    <a:pt x="0" y="34"/>
                  </a:lnTo>
                  <a:lnTo>
                    <a:pt x="27" y="9"/>
                  </a:lnTo>
                  <a:lnTo>
                    <a:pt x="21" y="0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7200" bIns="72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2385" name=""/>
          <p:cNvSpPr/>
          <p:nvPr/>
        </p:nvSpPr>
        <p:spPr>
          <a:xfrm>
            <a:off x="8901000" y="1793880"/>
            <a:ext cx="96840" cy="487440"/>
          </a:xfrm>
          <a:custGeom>
            <a:avLst/>
            <a:gdLst/>
            <a:ahLst/>
            <a:rect l="l" t="t" r="r" b="b"/>
            <a:pathLst>
              <a:path w="61" h="307">
                <a:moveTo>
                  <a:pt x="20" y="0"/>
                </a:moveTo>
                <a:lnTo>
                  <a:pt x="24" y="6"/>
                </a:lnTo>
                <a:lnTo>
                  <a:pt x="35" y="58"/>
                </a:lnTo>
                <a:lnTo>
                  <a:pt x="30" y="79"/>
                </a:lnTo>
                <a:lnTo>
                  <a:pt x="33" y="107"/>
                </a:lnTo>
                <a:lnTo>
                  <a:pt x="52" y="187"/>
                </a:lnTo>
                <a:lnTo>
                  <a:pt x="61" y="211"/>
                </a:lnTo>
                <a:lnTo>
                  <a:pt x="45" y="189"/>
                </a:lnTo>
                <a:lnTo>
                  <a:pt x="28" y="194"/>
                </a:lnTo>
                <a:lnTo>
                  <a:pt x="20" y="249"/>
                </a:lnTo>
                <a:lnTo>
                  <a:pt x="30" y="276"/>
                </a:lnTo>
                <a:lnTo>
                  <a:pt x="36" y="281"/>
                </a:lnTo>
                <a:lnTo>
                  <a:pt x="38" y="298"/>
                </a:lnTo>
                <a:lnTo>
                  <a:pt x="36" y="306"/>
                </a:lnTo>
                <a:lnTo>
                  <a:pt x="35" y="288"/>
                </a:lnTo>
                <a:lnTo>
                  <a:pt x="20" y="284"/>
                </a:lnTo>
                <a:lnTo>
                  <a:pt x="10" y="307"/>
                </a:lnTo>
                <a:lnTo>
                  <a:pt x="5" y="306"/>
                </a:lnTo>
                <a:lnTo>
                  <a:pt x="5" y="284"/>
                </a:lnTo>
                <a:lnTo>
                  <a:pt x="12" y="235"/>
                </a:lnTo>
                <a:lnTo>
                  <a:pt x="5" y="211"/>
                </a:lnTo>
                <a:lnTo>
                  <a:pt x="12" y="165"/>
                </a:lnTo>
                <a:lnTo>
                  <a:pt x="8" y="139"/>
                </a:lnTo>
                <a:lnTo>
                  <a:pt x="10" y="120"/>
                </a:lnTo>
                <a:lnTo>
                  <a:pt x="1" y="101"/>
                </a:lnTo>
                <a:lnTo>
                  <a:pt x="0" y="77"/>
                </a:lnTo>
                <a:lnTo>
                  <a:pt x="3" y="33"/>
                </a:lnTo>
                <a:lnTo>
                  <a:pt x="16" y="36"/>
                </a:lnTo>
                <a:lnTo>
                  <a:pt x="22" y="23"/>
                </a:lnTo>
                <a:lnTo>
                  <a:pt x="14" y="1"/>
                </a:lnTo>
                <a:lnTo>
                  <a:pt x="20" y="0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2386" name=""/>
          <p:cNvGrpSpPr/>
          <p:nvPr/>
        </p:nvGrpSpPr>
        <p:grpSpPr>
          <a:xfrm>
            <a:off x="8901000" y="1793880"/>
            <a:ext cx="96840" cy="487440"/>
            <a:chOff x="8901000" y="1793880"/>
            <a:chExt cx="96840" cy="487440"/>
          </a:xfrm>
        </p:grpSpPr>
        <p:sp>
          <p:nvSpPr>
            <p:cNvPr id="2387" name=""/>
            <p:cNvSpPr/>
            <p:nvPr/>
          </p:nvSpPr>
          <p:spPr>
            <a:xfrm>
              <a:off x="8901000" y="1793880"/>
              <a:ext cx="96840" cy="487440"/>
            </a:xfrm>
            <a:custGeom>
              <a:avLst/>
              <a:gdLst/>
              <a:ahLst/>
              <a:rect l="l" t="t" r="r" b="b"/>
              <a:pathLst>
                <a:path w="61" h="307">
                  <a:moveTo>
                    <a:pt x="20" y="0"/>
                  </a:moveTo>
                  <a:lnTo>
                    <a:pt x="24" y="6"/>
                  </a:lnTo>
                  <a:lnTo>
                    <a:pt x="35" y="58"/>
                  </a:lnTo>
                  <a:lnTo>
                    <a:pt x="30" y="79"/>
                  </a:lnTo>
                  <a:lnTo>
                    <a:pt x="33" y="107"/>
                  </a:lnTo>
                  <a:lnTo>
                    <a:pt x="52" y="187"/>
                  </a:lnTo>
                  <a:lnTo>
                    <a:pt x="61" y="211"/>
                  </a:lnTo>
                  <a:lnTo>
                    <a:pt x="45" y="189"/>
                  </a:lnTo>
                  <a:lnTo>
                    <a:pt x="28" y="194"/>
                  </a:lnTo>
                  <a:lnTo>
                    <a:pt x="20" y="249"/>
                  </a:lnTo>
                  <a:lnTo>
                    <a:pt x="30" y="276"/>
                  </a:lnTo>
                  <a:lnTo>
                    <a:pt x="36" y="281"/>
                  </a:lnTo>
                  <a:lnTo>
                    <a:pt x="38" y="298"/>
                  </a:lnTo>
                  <a:lnTo>
                    <a:pt x="36" y="306"/>
                  </a:lnTo>
                  <a:lnTo>
                    <a:pt x="35" y="288"/>
                  </a:lnTo>
                  <a:lnTo>
                    <a:pt x="20" y="284"/>
                  </a:lnTo>
                  <a:lnTo>
                    <a:pt x="10" y="307"/>
                  </a:lnTo>
                  <a:lnTo>
                    <a:pt x="5" y="306"/>
                  </a:lnTo>
                  <a:lnTo>
                    <a:pt x="5" y="284"/>
                  </a:lnTo>
                  <a:lnTo>
                    <a:pt x="12" y="235"/>
                  </a:lnTo>
                  <a:lnTo>
                    <a:pt x="5" y="211"/>
                  </a:lnTo>
                  <a:lnTo>
                    <a:pt x="12" y="165"/>
                  </a:lnTo>
                  <a:lnTo>
                    <a:pt x="8" y="139"/>
                  </a:lnTo>
                  <a:lnTo>
                    <a:pt x="10" y="120"/>
                  </a:lnTo>
                  <a:lnTo>
                    <a:pt x="1" y="101"/>
                  </a:lnTo>
                  <a:lnTo>
                    <a:pt x="0" y="77"/>
                  </a:lnTo>
                  <a:lnTo>
                    <a:pt x="3" y="33"/>
                  </a:lnTo>
                  <a:lnTo>
                    <a:pt x="16" y="36"/>
                  </a:lnTo>
                  <a:lnTo>
                    <a:pt x="22" y="23"/>
                  </a:lnTo>
                  <a:lnTo>
                    <a:pt x="14" y="1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388" name=""/>
            <p:cNvSpPr/>
            <p:nvPr/>
          </p:nvSpPr>
          <p:spPr>
            <a:xfrm>
              <a:off x="8901000" y="1793880"/>
              <a:ext cx="96840" cy="487440"/>
            </a:xfrm>
            <a:custGeom>
              <a:avLst/>
              <a:gdLst/>
              <a:ahLst/>
              <a:rect l="l" t="t" r="r" b="b"/>
              <a:pathLst>
                <a:path w="61" h="307">
                  <a:moveTo>
                    <a:pt x="20" y="0"/>
                  </a:moveTo>
                  <a:lnTo>
                    <a:pt x="24" y="6"/>
                  </a:lnTo>
                  <a:lnTo>
                    <a:pt x="35" y="58"/>
                  </a:lnTo>
                  <a:lnTo>
                    <a:pt x="30" y="79"/>
                  </a:lnTo>
                  <a:lnTo>
                    <a:pt x="33" y="107"/>
                  </a:lnTo>
                  <a:lnTo>
                    <a:pt x="52" y="187"/>
                  </a:lnTo>
                  <a:lnTo>
                    <a:pt x="61" y="211"/>
                  </a:lnTo>
                  <a:lnTo>
                    <a:pt x="45" y="189"/>
                  </a:lnTo>
                  <a:lnTo>
                    <a:pt x="28" y="194"/>
                  </a:lnTo>
                  <a:lnTo>
                    <a:pt x="20" y="249"/>
                  </a:lnTo>
                  <a:lnTo>
                    <a:pt x="30" y="276"/>
                  </a:lnTo>
                  <a:lnTo>
                    <a:pt x="36" y="281"/>
                  </a:lnTo>
                  <a:lnTo>
                    <a:pt x="38" y="298"/>
                  </a:lnTo>
                  <a:lnTo>
                    <a:pt x="36" y="306"/>
                  </a:lnTo>
                  <a:lnTo>
                    <a:pt x="35" y="288"/>
                  </a:lnTo>
                  <a:lnTo>
                    <a:pt x="20" y="284"/>
                  </a:lnTo>
                  <a:lnTo>
                    <a:pt x="10" y="307"/>
                  </a:lnTo>
                  <a:lnTo>
                    <a:pt x="5" y="306"/>
                  </a:lnTo>
                  <a:lnTo>
                    <a:pt x="5" y="284"/>
                  </a:lnTo>
                  <a:lnTo>
                    <a:pt x="12" y="235"/>
                  </a:lnTo>
                  <a:lnTo>
                    <a:pt x="5" y="211"/>
                  </a:lnTo>
                  <a:lnTo>
                    <a:pt x="12" y="165"/>
                  </a:lnTo>
                  <a:lnTo>
                    <a:pt x="8" y="139"/>
                  </a:lnTo>
                  <a:lnTo>
                    <a:pt x="10" y="120"/>
                  </a:lnTo>
                  <a:lnTo>
                    <a:pt x="1" y="101"/>
                  </a:lnTo>
                  <a:lnTo>
                    <a:pt x="0" y="77"/>
                  </a:lnTo>
                  <a:lnTo>
                    <a:pt x="3" y="33"/>
                  </a:lnTo>
                  <a:lnTo>
                    <a:pt x="16" y="36"/>
                  </a:lnTo>
                  <a:lnTo>
                    <a:pt x="22" y="23"/>
                  </a:lnTo>
                  <a:lnTo>
                    <a:pt x="14" y="1"/>
                  </a:lnTo>
                  <a:lnTo>
                    <a:pt x="20" y="0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2389" name=""/>
          <p:cNvGrpSpPr/>
          <p:nvPr/>
        </p:nvGrpSpPr>
        <p:grpSpPr>
          <a:xfrm>
            <a:off x="8901000" y="1793880"/>
            <a:ext cx="96840" cy="487440"/>
            <a:chOff x="8901000" y="1793880"/>
            <a:chExt cx="96840" cy="487440"/>
          </a:xfrm>
        </p:grpSpPr>
        <p:sp>
          <p:nvSpPr>
            <p:cNvPr id="2390" name=""/>
            <p:cNvSpPr/>
            <p:nvPr/>
          </p:nvSpPr>
          <p:spPr>
            <a:xfrm>
              <a:off x="8901000" y="1793880"/>
              <a:ext cx="96840" cy="487440"/>
            </a:xfrm>
            <a:custGeom>
              <a:avLst/>
              <a:gdLst/>
              <a:ahLst/>
              <a:rect l="l" t="t" r="r" b="b"/>
              <a:pathLst>
                <a:path w="61" h="307">
                  <a:moveTo>
                    <a:pt x="20" y="0"/>
                  </a:moveTo>
                  <a:lnTo>
                    <a:pt x="24" y="6"/>
                  </a:lnTo>
                  <a:lnTo>
                    <a:pt x="35" y="58"/>
                  </a:lnTo>
                  <a:lnTo>
                    <a:pt x="30" y="79"/>
                  </a:lnTo>
                  <a:lnTo>
                    <a:pt x="33" y="107"/>
                  </a:lnTo>
                  <a:lnTo>
                    <a:pt x="52" y="187"/>
                  </a:lnTo>
                  <a:lnTo>
                    <a:pt x="61" y="211"/>
                  </a:lnTo>
                  <a:lnTo>
                    <a:pt x="45" y="189"/>
                  </a:lnTo>
                  <a:lnTo>
                    <a:pt x="28" y="194"/>
                  </a:lnTo>
                  <a:lnTo>
                    <a:pt x="20" y="249"/>
                  </a:lnTo>
                  <a:lnTo>
                    <a:pt x="30" y="276"/>
                  </a:lnTo>
                  <a:lnTo>
                    <a:pt x="36" y="281"/>
                  </a:lnTo>
                  <a:lnTo>
                    <a:pt x="38" y="298"/>
                  </a:lnTo>
                  <a:lnTo>
                    <a:pt x="36" y="306"/>
                  </a:lnTo>
                  <a:lnTo>
                    <a:pt x="35" y="288"/>
                  </a:lnTo>
                  <a:lnTo>
                    <a:pt x="20" y="284"/>
                  </a:lnTo>
                  <a:lnTo>
                    <a:pt x="10" y="307"/>
                  </a:lnTo>
                  <a:lnTo>
                    <a:pt x="5" y="306"/>
                  </a:lnTo>
                  <a:lnTo>
                    <a:pt x="5" y="284"/>
                  </a:lnTo>
                  <a:lnTo>
                    <a:pt x="12" y="235"/>
                  </a:lnTo>
                  <a:lnTo>
                    <a:pt x="5" y="211"/>
                  </a:lnTo>
                  <a:lnTo>
                    <a:pt x="12" y="165"/>
                  </a:lnTo>
                  <a:lnTo>
                    <a:pt x="8" y="139"/>
                  </a:lnTo>
                  <a:lnTo>
                    <a:pt x="10" y="120"/>
                  </a:lnTo>
                  <a:lnTo>
                    <a:pt x="1" y="101"/>
                  </a:lnTo>
                  <a:lnTo>
                    <a:pt x="0" y="77"/>
                  </a:lnTo>
                  <a:lnTo>
                    <a:pt x="3" y="33"/>
                  </a:lnTo>
                  <a:lnTo>
                    <a:pt x="16" y="36"/>
                  </a:lnTo>
                  <a:lnTo>
                    <a:pt x="22" y="23"/>
                  </a:lnTo>
                  <a:lnTo>
                    <a:pt x="14" y="1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391" name=""/>
            <p:cNvSpPr/>
            <p:nvPr/>
          </p:nvSpPr>
          <p:spPr>
            <a:xfrm>
              <a:off x="8901000" y="1793880"/>
              <a:ext cx="96840" cy="487440"/>
            </a:xfrm>
            <a:custGeom>
              <a:avLst/>
              <a:gdLst/>
              <a:ahLst/>
              <a:rect l="l" t="t" r="r" b="b"/>
              <a:pathLst>
                <a:path w="61" h="307">
                  <a:moveTo>
                    <a:pt x="20" y="0"/>
                  </a:moveTo>
                  <a:lnTo>
                    <a:pt x="24" y="6"/>
                  </a:lnTo>
                  <a:lnTo>
                    <a:pt x="35" y="58"/>
                  </a:lnTo>
                  <a:lnTo>
                    <a:pt x="30" y="79"/>
                  </a:lnTo>
                  <a:lnTo>
                    <a:pt x="33" y="107"/>
                  </a:lnTo>
                  <a:lnTo>
                    <a:pt x="52" y="187"/>
                  </a:lnTo>
                  <a:lnTo>
                    <a:pt x="61" y="211"/>
                  </a:lnTo>
                  <a:lnTo>
                    <a:pt x="45" y="189"/>
                  </a:lnTo>
                  <a:lnTo>
                    <a:pt x="28" y="194"/>
                  </a:lnTo>
                  <a:lnTo>
                    <a:pt x="20" y="249"/>
                  </a:lnTo>
                  <a:lnTo>
                    <a:pt x="30" y="276"/>
                  </a:lnTo>
                  <a:lnTo>
                    <a:pt x="36" y="281"/>
                  </a:lnTo>
                  <a:lnTo>
                    <a:pt x="38" y="298"/>
                  </a:lnTo>
                  <a:lnTo>
                    <a:pt x="36" y="306"/>
                  </a:lnTo>
                  <a:lnTo>
                    <a:pt x="35" y="288"/>
                  </a:lnTo>
                  <a:lnTo>
                    <a:pt x="20" y="284"/>
                  </a:lnTo>
                  <a:lnTo>
                    <a:pt x="10" y="307"/>
                  </a:lnTo>
                  <a:lnTo>
                    <a:pt x="5" y="306"/>
                  </a:lnTo>
                  <a:lnTo>
                    <a:pt x="5" y="284"/>
                  </a:lnTo>
                  <a:lnTo>
                    <a:pt x="12" y="235"/>
                  </a:lnTo>
                  <a:lnTo>
                    <a:pt x="5" y="211"/>
                  </a:lnTo>
                  <a:lnTo>
                    <a:pt x="12" y="165"/>
                  </a:lnTo>
                  <a:lnTo>
                    <a:pt x="8" y="139"/>
                  </a:lnTo>
                  <a:lnTo>
                    <a:pt x="10" y="120"/>
                  </a:lnTo>
                  <a:lnTo>
                    <a:pt x="1" y="101"/>
                  </a:lnTo>
                  <a:lnTo>
                    <a:pt x="0" y="77"/>
                  </a:lnTo>
                  <a:lnTo>
                    <a:pt x="3" y="33"/>
                  </a:lnTo>
                  <a:lnTo>
                    <a:pt x="16" y="36"/>
                  </a:lnTo>
                  <a:lnTo>
                    <a:pt x="22" y="23"/>
                  </a:lnTo>
                  <a:lnTo>
                    <a:pt x="14" y="1"/>
                  </a:lnTo>
                  <a:lnTo>
                    <a:pt x="20" y="0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2392" name=""/>
          <p:cNvSpPr/>
          <p:nvPr/>
        </p:nvSpPr>
        <p:spPr>
          <a:xfrm>
            <a:off x="5040360" y="1469880"/>
            <a:ext cx="30240" cy="22320"/>
          </a:xfrm>
          <a:custGeom>
            <a:avLst/>
            <a:gdLst/>
            <a:ahLst/>
            <a:rect l="l" t="t" r="r" b="b"/>
            <a:pathLst>
              <a:path w="19" h="14">
                <a:moveTo>
                  <a:pt x="16" y="0"/>
                </a:moveTo>
                <a:lnTo>
                  <a:pt x="0" y="4"/>
                </a:lnTo>
                <a:lnTo>
                  <a:pt x="9" y="14"/>
                </a:lnTo>
                <a:lnTo>
                  <a:pt x="19" y="6"/>
                </a:lnTo>
                <a:lnTo>
                  <a:pt x="16" y="0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4480" bIns="-244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2393" name=""/>
          <p:cNvGrpSpPr/>
          <p:nvPr/>
        </p:nvGrpSpPr>
        <p:grpSpPr>
          <a:xfrm>
            <a:off x="5040360" y="1469880"/>
            <a:ext cx="30240" cy="22320"/>
            <a:chOff x="5040360" y="1469880"/>
            <a:chExt cx="30240" cy="22320"/>
          </a:xfrm>
        </p:grpSpPr>
        <p:sp>
          <p:nvSpPr>
            <p:cNvPr id="2394" name=""/>
            <p:cNvSpPr/>
            <p:nvPr/>
          </p:nvSpPr>
          <p:spPr>
            <a:xfrm>
              <a:off x="5040360" y="1469880"/>
              <a:ext cx="30240" cy="22320"/>
            </a:xfrm>
            <a:custGeom>
              <a:avLst/>
              <a:gdLst/>
              <a:ahLst/>
              <a:rect l="l" t="t" r="r" b="b"/>
              <a:pathLst>
                <a:path w="19" h="14">
                  <a:moveTo>
                    <a:pt x="16" y="0"/>
                  </a:moveTo>
                  <a:lnTo>
                    <a:pt x="0" y="4"/>
                  </a:lnTo>
                  <a:lnTo>
                    <a:pt x="9" y="14"/>
                  </a:lnTo>
                  <a:lnTo>
                    <a:pt x="19" y="6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4480" bIns="-244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395" name=""/>
            <p:cNvSpPr/>
            <p:nvPr/>
          </p:nvSpPr>
          <p:spPr>
            <a:xfrm>
              <a:off x="5040360" y="1469880"/>
              <a:ext cx="30240" cy="22320"/>
            </a:xfrm>
            <a:custGeom>
              <a:avLst/>
              <a:gdLst/>
              <a:ahLst/>
              <a:rect l="l" t="t" r="r" b="b"/>
              <a:pathLst>
                <a:path w="19" h="14">
                  <a:moveTo>
                    <a:pt x="16" y="0"/>
                  </a:moveTo>
                  <a:lnTo>
                    <a:pt x="0" y="4"/>
                  </a:lnTo>
                  <a:lnTo>
                    <a:pt x="9" y="14"/>
                  </a:lnTo>
                  <a:lnTo>
                    <a:pt x="19" y="6"/>
                  </a:lnTo>
                  <a:lnTo>
                    <a:pt x="16" y="0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4480" bIns="-244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2396" name=""/>
          <p:cNvSpPr/>
          <p:nvPr/>
        </p:nvSpPr>
        <p:spPr>
          <a:xfrm>
            <a:off x="5035680" y="1500120"/>
            <a:ext cx="44280" cy="44640"/>
          </a:xfrm>
          <a:custGeom>
            <a:avLst/>
            <a:gdLst/>
            <a:ahLst/>
            <a:rect l="l" t="t" r="r" b="b"/>
            <a:pathLst>
              <a:path w="28" h="28">
                <a:moveTo>
                  <a:pt x="24" y="0"/>
                </a:moveTo>
                <a:lnTo>
                  <a:pt x="0" y="4"/>
                </a:lnTo>
                <a:lnTo>
                  <a:pt x="0" y="14"/>
                </a:lnTo>
                <a:lnTo>
                  <a:pt x="5" y="19"/>
                </a:lnTo>
                <a:lnTo>
                  <a:pt x="5" y="28"/>
                </a:lnTo>
                <a:lnTo>
                  <a:pt x="10" y="14"/>
                </a:lnTo>
                <a:lnTo>
                  <a:pt x="28" y="6"/>
                </a:lnTo>
                <a:lnTo>
                  <a:pt x="24" y="0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160" bIns="-2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2397" name=""/>
          <p:cNvGrpSpPr/>
          <p:nvPr/>
        </p:nvGrpSpPr>
        <p:grpSpPr>
          <a:xfrm>
            <a:off x="5035680" y="1500120"/>
            <a:ext cx="44280" cy="44640"/>
            <a:chOff x="5035680" y="1500120"/>
            <a:chExt cx="44280" cy="44640"/>
          </a:xfrm>
        </p:grpSpPr>
        <p:sp>
          <p:nvSpPr>
            <p:cNvPr id="2398" name=""/>
            <p:cNvSpPr/>
            <p:nvPr/>
          </p:nvSpPr>
          <p:spPr>
            <a:xfrm>
              <a:off x="5035680" y="1500120"/>
              <a:ext cx="44280" cy="44640"/>
            </a:xfrm>
            <a:custGeom>
              <a:avLst/>
              <a:gdLst/>
              <a:ahLst/>
              <a:rect l="l" t="t" r="r" b="b"/>
              <a:pathLst>
                <a:path w="28" h="28">
                  <a:moveTo>
                    <a:pt x="24" y="0"/>
                  </a:moveTo>
                  <a:lnTo>
                    <a:pt x="0" y="4"/>
                  </a:lnTo>
                  <a:lnTo>
                    <a:pt x="0" y="14"/>
                  </a:lnTo>
                  <a:lnTo>
                    <a:pt x="5" y="19"/>
                  </a:lnTo>
                  <a:lnTo>
                    <a:pt x="5" y="28"/>
                  </a:lnTo>
                  <a:lnTo>
                    <a:pt x="10" y="14"/>
                  </a:lnTo>
                  <a:lnTo>
                    <a:pt x="28" y="6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160" bIns="-21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399" name=""/>
            <p:cNvSpPr/>
            <p:nvPr/>
          </p:nvSpPr>
          <p:spPr>
            <a:xfrm>
              <a:off x="5035680" y="1500120"/>
              <a:ext cx="44280" cy="44640"/>
            </a:xfrm>
            <a:custGeom>
              <a:avLst/>
              <a:gdLst/>
              <a:ahLst/>
              <a:rect l="l" t="t" r="r" b="b"/>
              <a:pathLst>
                <a:path w="28" h="28">
                  <a:moveTo>
                    <a:pt x="24" y="0"/>
                  </a:moveTo>
                  <a:lnTo>
                    <a:pt x="0" y="4"/>
                  </a:lnTo>
                  <a:lnTo>
                    <a:pt x="0" y="14"/>
                  </a:lnTo>
                  <a:lnTo>
                    <a:pt x="5" y="19"/>
                  </a:lnTo>
                  <a:lnTo>
                    <a:pt x="5" y="28"/>
                  </a:lnTo>
                  <a:lnTo>
                    <a:pt x="10" y="14"/>
                  </a:lnTo>
                  <a:lnTo>
                    <a:pt x="28" y="6"/>
                  </a:lnTo>
                  <a:lnTo>
                    <a:pt x="24" y="0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160" bIns="-21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2400" name=""/>
          <p:cNvGrpSpPr/>
          <p:nvPr/>
        </p:nvGrpSpPr>
        <p:grpSpPr>
          <a:xfrm>
            <a:off x="5035680" y="1500120"/>
            <a:ext cx="44280" cy="44640"/>
            <a:chOff x="5035680" y="1500120"/>
            <a:chExt cx="44280" cy="44640"/>
          </a:xfrm>
        </p:grpSpPr>
        <p:sp>
          <p:nvSpPr>
            <p:cNvPr id="2401" name=""/>
            <p:cNvSpPr/>
            <p:nvPr/>
          </p:nvSpPr>
          <p:spPr>
            <a:xfrm>
              <a:off x="5035680" y="1500120"/>
              <a:ext cx="44280" cy="44640"/>
            </a:xfrm>
            <a:custGeom>
              <a:avLst/>
              <a:gdLst/>
              <a:ahLst/>
              <a:rect l="l" t="t" r="r" b="b"/>
              <a:pathLst>
                <a:path w="28" h="28">
                  <a:moveTo>
                    <a:pt x="24" y="0"/>
                  </a:moveTo>
                  <a:lnTo>
                    <a:pt x="0" y="4"/>
                  </a:lnTo>
                  <a:lnTo>
                    <a:pt x="0" y="14"/>
                  </a:lnTo>
                  <a:lnTo>
                    <a:pt x="5" y="19"/>
                  </a:lnTo>
                  <a:lnTo>
                    <a:pt x="5" y="28"/>
                  </a:lnTo>
                  <a:lnTo>
                    <a:pt x="10" y="14"/>
                  </a:lnTo>
                  <a:lnTo>
                    <a:pt x="28" y="6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160" bIns="-21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402" name=""/>
            <p:cNvSpPr/>
            <p:nvPr/>
          </p:nvSpPr>
          <p:spPr>
            <a:xfrm>
              <a:off x="5035680" y="1500120"/>
              <a:ext cx="44280" cy="44640"/>
            </a:xfrm>
            <a:custGeom>
              <a:avLst/>
              <a:gdLst/>
              <a:ahLst/>
              <a:rect l="l" t="t" r="r" b="b"/>
              <a:pathLst>
                <a:path w="28" h="28">
                  <a:moveTo>
                    <a:pt x="24" y="0"/>
                  </a:moveTo>
                  <a:lnTo>
                    <a:pt x="0" y="4"/>
                  </a:lnTo>
                  <a:lnTo>
                    <a:pt x="0" y="14"/>
                  </a:lnTo>
                  <a:lnTo>
                    <a:pt x="5" y="19"/>
                  </a:lnTo>
                  <a:lnTo>
                    <a:pt x="5" y="28"/>
                  </a:lnTo>
                  <a:lnTo>
                    <a:pt x="10" y="14"/>
                  </a:lnTo>
                  <a:lnTo>
                    <a:pt x="28" y="6"/>
                  </a:lnTo>
                  <a:lnTo>
                    <a:pt x="24" y="0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160" bIns="-21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2403" name=""/>
          <p:cNvSpPr/>
          <p:nvPr/>
        </p:nvSpPr>
        <p:spPr>
          <a:xfrm>
            <a:off x="8739360" y="5643720"/>
            <a:ext cx="50760" cy="18720"/>
          </a:xfrm>
          <a:custGeom>
            <a:avLst/>
            <a:gdLst/>
            <a:ahLst/>
            <a:rect l="l" t="t" r="r" b="b"/>
            <a:pathLst>
              <a:path w="32" h="12">
                <a:moveTo>
                  <a:pt x="0" y="4"/>
                </a:moveTo>
                <a:lnTo>
                  <a:pt x="15" y="0"/>
                </a:lnTo>
                <a:lnTo>
                  <a:pt x="32" y="9"/>
                </a:lnTo>
                <a:lnTo>
                  <a:pt x="7" y="12"/>
                </a:lnTo>
                <a:lnTo>
                  <a:pt x="2" y="12"/>
                </a:lnTo>
                <a:lnTo>
                  <a:pt x="0" y="4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8080" bIns="-280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2404" name=""/>
          <p:cNvGrpSpPr/>
          <p:nvPr/>
        </p:nvGrpSpPr>
        <p:grpSpPr>
          <a:xfrm>
            <a:off x="8739360" y="5643720"/>
            <a:ext cx="50760" cy="18720"/>
            <a:chOff x="8739360" y="5643720"/>
            <a:chExt cx="50760" cy="18720"/>
          </a:xfrm>
        </p:grpSpPr>
        <p:sp>
          <p:nvSpPr>
            <p:cNvPr id="2405" name=""/>
            <p:cNvSpPr/>
            <p:nvPr/>
          </p:nvSpPr>
          <p:spPr>
            <a:xfrm>
              <a:off x="8739360" y="5643720"/>
              <a:ext cx="50760" cy="18720"/>
            </a:xfrm>
            <a:custGeom>
              <a:avLst/>
              <a:gdLst/>
              <a:ahLst/>
              <a:rect l="l" t="t" r="r" b="b"/>
              <a:pathLst>
                <a:path w="32" h="12">
                  <a:moveTo>
                    <a:pt x="0" y="4"/>
                  </a:moveTo>
                  <a:lnTo>
                    <a:pt x="15" y="0"/>
                  </a:lnTo>
                  <a:lnTo>
                    <a:pt x="32" y="9"/>
                  </a:lnTo>
                  <a:lnTo>
                    <a:pt x="7" y="12"/>
                  </a:lnTo>
                  <a:lnTo>
                    <a:pt x="2" y="12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8080" bIns="-280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406" name=""/>
            <p:cNvSpPr/>
            <p:nvPr/>
          </p:nvSpPr>
          <p:spPr>
            <a:xfrm>
              <a:off x="8739360" y="5643720"/>
              <a:ext cx="50760" cy="18720"/>
            </a:xfrm>
            <a:custGeom>
              <a:avLst/>
              <a:gdLst/>
              <a:ahLst/>
              <a:rect l="l" t="t" r="r" b="b"/>
              <a:pathLst>
                <a:path w="32" h="12">
                  <a:moveTo>
                    <a:pt x="0" y="4"/>
                  </a:moveTo>
                  <a:lnTo>
                    <a:pt x="15" y="0"/>
                  </a:lnTo>
                  <a:lnTo>
                    <a:pt x="32" y="9"/>
                  </a:lnTo>
                  <a:lnTo>
                    <a:pt x="7" y="12"/>
                  </a:lnTo>
                  <a:lnTo>
                    <a:pt x="2" y="12"/>
                  </a:lnTo>
                  <a:lnTo>
                    <a:pt x="0" y="4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8080" bIns="-280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2407" name=""/>
          <p:cNvSpPr/>
          <p:nvPr/>
        </p:nvSpPr>
        <p:spPr>
          <a:xfrm>
            <a:off x="7986600" y="4619520"/>
            <a:ext cx="1301760" cy="1189080"/>
          </a:xfrm>
          <a:custGeom>
            <a:avLst/>
            <a:gdLst/>
            <a:ahLst/>
            <a:rect l="l" t="t" r="r" b="b"/>
            <a:pathLst>
              <a:path w="820" h="749">
                <a:moveTo>
                  <a:pt x="14" y="275"/>
                </a:moveTo>
                <a:lnTo>
                  <a:pt x="16" y="272"/>
                </a:lnTo>
                <a:lnTo>
                  <a:pt x="19" y="291"/>
                </a:lnTo>
                <a:lnTo>
                  <a:pt x="24" y="275"/>
                </a:lnTo>
                <a:lnTo>
                  <a:pt x="43" y="267"/>
                </a:lnTo>
                <a:lnTo>
                  <a:pt x="54" y="253"/>
                </a:lnTo>
                <a:lnTo>
                  <a:pt x="70" y="240"/>
                </a:lnTo>
                <a:lnTo>
                  <a:pt x="89" y="245"/>
                </a:lnTo>
                <a:lnTo>
                  <a:pt x="111" y="234"/>
                </a:lnTo>
                <a:lnTo>
                  <a:pt x="117" y="226"/>
                </a:lnTo>
                <a:lnTo>
                  <a:pt x="127" y="229"/>
                </a:lnTo>
                <a:lnTo>
                  <a:pt x="155" y="217"/>
                </a:lnTo>
                <a:lnTo>
                  <a:pt x="167" y="207"/>
                </a:lnTo>
                <a:lnTo>
                  <a:pt x="173" y="190"/>
                </a:lnTo>
                <a:lnTo>
                  <a:pt x="183" y="178"/>
                </a:lnTo>
                <a:lnTo>
                  <a:pt x="179" y="166"/>
                </a:lnTo>
                <a:lnTo>
                  <a:pt x="183" y="155"/>
                </a:lnTo>
                <a:lnTo>
                  <a:pt x="194" y="147"/>
                </a:lnTo>
                <a:lnTo>
                  <a:pt x="195" y="139"/>
                </a:lnTo>
                <a:lnTo>
                  <a:pt x="209" y="166"/>
                </a:lnTo>
                <a:lnTo>
                  <a:pt x="211" y="157"/>
                </a:lnTo>
                <a:lnTo>
                  <a:pt x="214" y="157"/>
                </a:lnTo>
                <a:lnTo>
                  <a:pt x="209" y="144"/>
                </a:lnTo>
                <a:lnTo>
                  <a:pt x="209" y="135"/>
                </a:lnTo>
                <a:lnTo>
                  <a:pt x="216" y="133"/>
                </a:lnTo>
                <a:lnTo>
                  <a:pt x="221" y="142"/>
                </a:lnTo>
                <a:lnTo>
                  <a:pt x="227" y="142"/>
                </a:lnTo>
                <a:lnTo>
                  <a:pt x="225" y="137"/>
                </a:lnTo>
                <a:lnTo>
                  <a:pt x="231" y="125"/>
                </a:lnTo>
                <a:lnTo>
                  <a:pt x="229" y="118"/>
                </a:lnTo>
                <a:lnTo>
                  <a:pt x="239" y="116"/>
                </a:lnTo>
                <a:lnTo>
                  <a:pt x="237" y="106"/>
                </a:lnTo>
                <a:lnTo>
                  <a:pt x="246" y="109"/>
                </a:lnTo>
                <a:lnTo>
                  <a:pt x="241" y="96"/>
                </a:lnTo>
                <a:lnTo>
                  <a:pt x="254" y="95"/>
                </a:lnTo>
                <a:lnTo>
                  <a:pt x="254" y="96"/>
                </a:lnTo>
                <a:lnTo>
                  <a:pt x="258" y="95"/>
                </a:lnTo>
                <a:lnTo>
                  <a:pt x="258" y="79"/>
                </a:lnTo>
                <a:lnTo>
                  <a:pt x="262" y="84"/>
                </a:lnTo>
                <a:lnTo>
                  <a:pt x="277" y="77"/>
                </a:lnTo>
                <a:lnTo>
                  <a:pt x="291" y="84"/>
                </a:lnTo>
                <a:lnTo>
                  <a:pt x="303" y="96"/>
                </a:lnTo>
                <a:lnTo>
                  <a:pt x="297" y="120"/>
                </a:lnTo>
                <a:lnTo>
                  <a:pt x="303" y="106"/>
                </a:lnTo>
                <a:lnTo>
                  <a:pt x="310" y="101"/>
                </a:lnTo>
                <a:lnTo>
                  <a:pt x="322" y="101"/>
                </a:lnTo>
                <a:lnTo>
                  <a:pt x="333" y="109"/>
                </a:lnTo>
                <a:lnTo>
                  <a:pt x="333" y="104"/>
                </a:lnTo>
                <a:lnTo>
                  <a:pt x="334" y="101"/>
                </a:lnTo>
                <a:lnTo>
                  <a:pt x="326" y="89"/>
                </a:lnTo>
                <a:lnTo>
                  <a:pt x="336" y="70"/>
                </a:lnTo>
                <a:lnTo>
                  <a:pt x="345" y="68"/>
                </a:lnTo>
                <a:lnTo>
                  <a:pt x="345" y="60"/>
                </a:lnTo>
                <a:lnTo>
                  <a:pt x="342" y="60"/>
                </a:lnTo>
                <a:lnTo>
                  <a:pt x="345" y="51"/>
                </a:lnTo>
                <a:lnTo>
                  <a:pt x="352" y="46"/>
                </a:lnTo>
                <a:lnTo>
                  <a:pt x="359" y="51"/>
                </a:lnTo>
                <a:lnTo>
                  <a:pt x="357" y="43"/>
                </a:lnTo>
                <a:lnTo>
                  <a:pt x="361" y="38"/>
                </a:lnTo>
                <a:lnTo>
                  <a:pt x="382" y="41"/>
                </a:lnTo>
                <a:lnTo>
                  <a:pt x="392" y="35"/>
                </a:lnTo>
                <a:lnTo>
                  <a:pt x="392" y="24"/>
                </a:lnTo>
                <a:lnTo>
                  <a:pt x="380" y="17"/>
                </a:lnTo>
                <a:lnTo>
                  <a:pt x="375" y="15"/>
                </a:lnTo>
                <a:lnTo>
                  <a:pt x="380" y="13"/>
                </a:lnTo>
                <a:lnTo>
                  <a:pt x="384" y="15"/>
                </a:lnTo>
                <a:lnTo>
                  <a:pt x="385" y="13"/>
                </a:lnTo>
                <a:lnTo>
                  <a:pt x="394" y="22"/>
                </a:lnTo>
                <a:lnTo>
                  <a:pt x="396" y="17"/>
                </a:lnTo>
                <a:lnTo>
                  <a:pt x="403" y="24"/>
                </a:lnTo>
                <a:lnTo>
                  <a:pt x="415" y="27"/>
                </a:lnTo>
                <a:lnTo>
                  <a:pt x="425" y="35"/>
                </a:lnTo>
                <a:lnTo>
                  <a:pt x="436" y="35"/>
                </a:lnTo>
                <a:lnTo>
                  <a:pt x="446" y="38"/>
                </a:lnTo>
                <a:lnTo>
                  <a:pt x="460" y="32"/>
                </a:lnTo>
                <a:lnTo>
                  <a:pt x="458" y="36"/>
                </a:lnTo>
                <a:lnTo>
                  <a:pt x="462" y="36"/>
                </a:lnTo>
                <a:lnTo>
                  <a:pt x="462" y="46"/>
                </a:lnTo>
                <a:lnTo>
                  <a:pt x="471" y="32"/>
                </a:lnTo>
                <a:lnTo>
                  <a:pt x="472" y="41"/>
                </a:lnTo>
                <a:lnTo>
                  <a:pt x="479" y="41"/>
                </a:lnTo>
                <a:lnTo>
                  <a:pt x="472" y="54"/>
                </a:lnTo>
                <a:lnTo>
                  <a:pt x="474" y="58"/>
                </a:lnTo>
                <a:lnTo>
                  <a:pt x="472" y="60"/>
                </a:lnTo>
                <a:lnTo>
                  <a:pt x="467" y="60"/>
                </a:lnTo>
                <a:lnTo>
                  <a:pt x="467" y="68"/>
                </a:lnTo>
                <a:lnTo>
                  <a:pt x="462" y="63"/>
                </a:lnTo>
                <a:lnTo>
                  <a:pt x="458" y="75"/>
                </a:lnTo>
                <a:lnTo>
                  <a:pt x="462" y="73"/>
                </a:lnTo>
                <a:lnTo>
                  <a:pt x="454" y="106"/>
                </a:lnTo>
                <a:lnTo>
                  <a:pt x="469" y="114"/>
                </a:lnTo>
                <a:lnTo>
                  <a:pt x="471" y="130"/>
                </a:lnTo>
                <a:lnTo>
                  <a:pt x="487" y="128"/>
                </a:lnTo>
                <a:lnTo>
                  <a:pt x="506" y="144"/>
                </a:lnTo>
                <a:lnTo>
                  <a:pt x="523" y="150"/>
                </a:lnTo>
                <a:lnTo>
                  <a:pt x="528" y="161"/>
                </a:lnTo>
                <a:lnTo>
                  <a:pt x="544" y="174"/>
                </a:lnTo>
                <a:lnTo>
                  <a:pt x="561" y="166"/>
                </a:lnTo>
                <a:lnTo>
                  <a:pt x="570" y="144"/>
                </a:lnTo>
                <a:lnTo>
                  <a:pt x="576" y="106"/>
                </a:lnTo>
                <a:lnTo>
                  <a:pt x="574" y="73"/>
                </a:lnTo>
                <a:lnTo>
                  <a:pt x="580" y="46"/>
                </a:lnTo>
                <a:lnTo>
                  <a:pt x="576" y="41"/>
                </a:lnTo>
                <a:lnTo>
                  <a:pt x="591" y="8"/>
                </a:lnTo>
                <a:lnTo>
                  <a:pt x="598" y="0"/>
                </a:lnTo>
                <a:lnTo>
                  <a:pt x="600" y="8"/>
                </a:lnTo>
                <a:lnTo>
                  <a:pt x="600" y="24"/>
                </a:lnTo>
                <a:lnTo>
                  <a:pt x="607" y="29"/>
                </a:lnTo>
                <a:lnTo>
                  <a:pt x="607" y="38"/>
                </a:lnTo>
                <a:lnTo>
                  <a:pt x="613" y="46"/>
                </a:lnTo>
                <a:lnTo>
                  <a:pt x="621" y="87"/>
                </a:lnTo>
                <a:lnTo>
                  <a:pt x="626" y="92"/>
                </a:lnTo>
                <a:lnTo>
                  <a:pt x="638" y="87"/>
                </a:lnTo>
                <a:lnTo>
                  <a:pt x="652" y="106"/>
                </a:lnTo>
                <a:lnTo>
                  <a:pt x="656" y="144"/>
                </a:lnTo>
                <a:lnTo>
                  <a:pt x="663" y="152"/>
                </a:lnTo>
                <a:lnTo>
                  <a:pt x="669" y="190"/>
                </a:lnTo>
                <a:lnTo>
                  <a:pt x="673" y="193"/>
                </a:lnTo>
                <a:lnTo>
                  <a:pt x="673" y="205"/>
                </a:lnTo>
                <a:lnTo>
                  <a:pt x="683" y="210"/>
                </a:lnTo>
                <a:lnTo>
                  <a:pt x="696" y="210"/>
                </a:lnTo>
                <a:lnTo>
                  <a:pt x="699" y="224"/>
                </a:lnTo>
                <a:lnTo>
                  <a:pt x="710" y="226"/>
                </a:lnTo>
                <a:lnTo>
                  <a:pt x="724" y="236"/>
                </a:lnTo>
                <a:lnTo>
                  <a:pt x="720" y="245"/>
                </a:lnTo>
                <a:lnTo>
                  <a:pt x="729" y="251"/>
                </a:lnTo>
                <a:lnTo>
                  <a:pt x="737" y="265"/>
                </a:lnTo>
                <a:lnTo>
                  <a:pt x="741" y="291"/>
                </a:lnTo>
                <a:lnTo>
                  <a:pt x="745" y="289"/>
                </a:lnTo>
                <a:lnTo>
                  <a:pt x="750" y="281"/>
                </a:lnTo>
                <a:lnTo>
                  <a:pt x="760" y="294"/>
                </a:lnTo>
                <a:lnTo>
                  <a:pt x="762" y="289"/>
                </a:lnTo>
                <a:lnTo>
                  <a:pt x="766" y="318"/>
                </a:lnTo>
                <a:lnTo>
                  <a:pt x="795" y="346"/>
                </a:lnTo>
                <a:lnTo>
                  <a:pt x="811" y="376"/>
                </a:lnTo>
                <a:lnTo>
                  <a:pt x="811" y="412"/>
                </a:lnTo>
                <a:lnTo>
                  <a:pt x="820" y="455"/>
                </a:lnTo>
                <a:lnTo>
                  <a:pt x="807" y="524"/>
                </a:lnTo>
                <a:lnTo>
                  <a:pt x="797" y="553"/>
                </a:lnTo>
                <a:lnTo>
                  <a:pt x="772" y="587"/>
                </a:lnTo>
                <a:lnTo>
                  <a:pt x="774" y="594"/>
                </a:lnTo>
                <a:lnTo>
                  <a:pt x="762" y="635"/>
                </a:lnTo>
                <a:lnTo>
                  <a:pt x="760" y="630"/>
                </a:lnTo>
                <a:lnTo>
                  <a:pt x="751" y="649"/>
                </a:lnTo>
                <a:lnTo>
                  <a:pt x="748" y="700"/>
                </a:lnTo>
                <a:lnTo>
                  <a:pt x="734" y="708"/>
                </a:lnTo>
                <a:lnTo>
                  <a:pt x="710" y="712"/>
                </a:lnTo>
                <a:lnTo>
                  <a:pt x="683" y="736"/>
                </a:lnTo>
                <a:lnTo>
                  <a:pt x="673" y="736"/>
                </a:lnTo>
                <a:lnTo>
                  <a:pt x="673" y="741"/>
                </a:lnTo>
                <a:lnTo>
                  <a:pt x="677" y="741"/>
                </a:lnTo>
                <a:lnTo>
                  <a:pt x="675" y="749"/>
                </a:lnTo>
                <a:lnTo>
                  <a:pt x="659" y="731"/>
                </a:lnTo>
                <a:lnTo>
                  <a:pt x="654" y="722"/>
                </a:lnTo>
                <a:lnTo>
                  <a:pt x="644" y="725"/>
                </a:lnTo>
                <a:lnTo>
                  <a:pt x="648" y="717"/>
                </a:lnTo>
                <a:lnTo>
                  <a:pt x="644" y="709"/>
                </a:lnTo>
                <a:lnTo>
                  <a:pt x="633" y="717"/>
                </a:lnTo>
                <a:lnTo>
                  <a:pt x="640" y="720"/>
                </a:lnTo>
                <a:lnTo>
                  <a:pt x="613" y="739"/>
                </a:lnTo>
                <a:lnTo>
                  <a:pt x="594" y="727"/>
                </a:lnTo>
                <a:lnTo>
                  <a:pt x="582" y="722"/>
                </a:lnTo>
                <a:lnTo>
                  <a:pt x="576" y="725"/>
                </a:lnTo>
                <a:lnTo>
                  <a:pt x="553" y="712"/>
                </a:lnTo>
                <a:lnTo>
                  <a:pt x="544" y="698"/>
                </a:lnTo>
                <a:lnTo>
                  <a:pt x="539" y="686"/>
                </a:lnTo>
                <a:lnTo>
                  <a:pt x="541" y="674"/>
                </a:lnTo>
                <a:lnTo>
                  <a:pt x="539" y="662"/>
                </a:lnTo>
                <a:lnTo>
                  <a:pt x="528" y="647"/>
                </a:lnTo>
                <a:lnTo>
                  <a:pt x="530" y="638"/>
                </a:lnTo>
                <a:lnTo>
                  <a:pt x="507" y="645"/>
                </a:lnTo>
                <a:lnTo>
                  <a:pt x="514" y="635"/>
                </a:lnTo>
                <a:lnTo>
                  <a:pt x="514" y="621"/>
                </a:lnTo>
                <a:lnTo>
                  <a:pt x="506" y="605"/>
                </a:lnTo>
                <a:lnTo>
                  <a:pt x="497" y="630"/>
                </a:lnTo>
                <a:lnTo>
                  <a:pt x="481" y="633"/>
                </a:lnTo>
                <a:lnTo>
                  <a:pt x="483" y="626"/>
                </a:lnTo>
                <a:lnTo>
                  <a:pt x="491" y="624"/>
                </a:lnTo>
                <a:lnTo>
                  <a:pt x="493" y="602"/>
                </a:lnTo>
                <a:lnTo>
                  <a:pt x="502" y="585"/>
                </a:lnTo>
                <a:lnTo>
                  <a:pt x="504" y="575"/>
                </a:lnTo>
                <a:lnTo>
                  <a:pt x="499" y="556"/>
                </a:lnTo>
                <a:lnTo>
                  <a:pt x="497" y="568"/>
                </a:lnTo>
                <a:lnTo>
                  <a:pt x="487" y="589"/>
                </a:lnTo>
                <a:lnTo>
                  <a:pt x="471" y="602"/>
                </a:lnTo>
                <a:lnTo>
                  <a:pt x="462" y="616"/>
                </a:lnTo>
                <a:lnTo>
                  <a:pt x="462" y="628"/>
                </a:lnTo>
                <a:lnTo>
                  <a:pt x="446" y="616"/>
                </a:lnTo>
                <a:lnTo>
                  <a:pt x="446" y="611"/>
                </a:lnTo>
                <a:lnTo>
                  <a:pt x="452" y="616"/>
                </a:lnTo>
                <a:lnTo>
                  <a:pt x="450" y="606"/>
                </a:lnTo>
                <a:lnTo>
                  <a:pt x="438" y="575"/>
                </a:lnTo>
                <a:lnTo>
                  <a:pt x="425" y="568"/>
                </a:lnTo>
                <a:lnTo>
                  <a:pt x="427" y="559"/>
                </a:lnTo>
                <a:lnTo>
                  <a:pt x="408" y="546"/>
                </a:lnTo>
                <a:lnTo>
                  <a:pt x="411" y="548"/>
                </a:lnTo>
                <a:lnTo>
                  <a:pt x="394" y="542"/>
                </a:lnTo>
                <a:lnTo>
                  <a:pt x="387" y="544"/>
                </a:lnTo>
                <a:lnTo>
                  <a:pt x="375" y="532"/>
                </a:lnTo>
                <a:lnTo>
                  <a:pt x="359" y="529"/>
                </a:lnTo>
                <a:lnTo>
                  <a:pt x="324" y="529"/>
                </a:lnTo>
                <a:lnTo>
                  <a:pt x="303" y="544"/>
                </a:lnTo>
                <a:lnTo>
                  <a:pt x="262" y="548"/>
                </a:lnTo>
                <a:lnTo>
                  <a:pt x="221" y="570"/>
                </a:lnTo>
                <a:lnTo>
                  <a:pt x="212" y="592"/>
                </a:lnTo>
                <a:lnTo>
                  <a:pt x="138" y="594"/>
                </a:lnTo>
                <a:lnTo>
                  <a:pt x="125" y="611"/>
                </a:lnTo>
                <a:lnTo>
                  <a:pt x="115" y="611"/>
                </a:lnTo>
                <a:lnTo>
                  <a:pt x="103" y="626"/>
                </a:lnTo>
                <a:lnTo>
                  <a:pt x="97" y="626"/>
                </a:lnTo>
                <a:lnTo>
                  <a:pt x="94" y="630"/>
                </a:lnTo>
                <a:lnTo>
                  <a:pt x="59" y="624"/>
                </a:lnTo>
                <a:lnTo>
                  <a:pt x="47" y="606"/>
                </a:lnTo>
                <a:lnTo>
                  <a:pt x="38" y="605"/>
                </a:lnTo>
                <a:lnTo>
                  <a:pt x="38" y="587"/>
                </a:lnTo>
                <a:lnTo>
                  <a:pt x="45" y="587"/>
                </a:lnTo>
                <a:lnTo>
                  <a:pt x="52" y="575"/>
                </a:lnTo>
                <a:lnTo>
                  <a:pt x="52" y="532"/>
                </a:lnTo>
                <a:lnTo>
                  <a:pt x="37" y="496"/>
                </a:lnTo>
                <a:lnTo>
                  <a:pt x="35" y="467"/>
                </a:lnTo>
                <a:lnTo>
                  <a:pt x="19" y="433"/>
                </a:lnTo>
                <a:lnTo>
                  <a:pt x="14" y="409"/>
                </a:lnTo>
                <a:lnTo>
                  <a:pt x="0" y="385"/>
                </a:lnTo>
                <a:lnTo>
                  <a:pt x="3" y="387"/>
                </a:lnTo>
                <a:lnTo>
                  <a:pt x="8" y="398"/>
                </a:lnTo>
                <a:lnTo>
                  <a:pt x="12" y="395"/>
                </a:lnTo>
                <a:lnTo>
                  <a:pt x="10" y="382"/>
                </a:lnTo>
                <a:lnTo>
                  <a:pt x="14" y="390"/>
                </a:lnTo>
                <a:lnTo>
                  <a:pt x="19" y="382"/>
                </a:lnTo>
                <a:lnTo>
                  <a:pt x="2" y="341"/>
                </a:lnTo>
                <a:lnTo>
                  <a:pt x="2" y="330"/>
                </a:lnTo>
                <a:lnTo>
                  <a:pt x="10" y="313"/>
                </a:lnTo>
                <a:lnTo>
                  <a:pt x="8" y="286"/>
                </a:lnTo>
                <a:lnTo>
                  <a:pt x="14" y="275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2408" name=""/>
          <p:cNvGrpSpPr/>
          <p:nvPr/>
        </p:nvGrpSpPr>
        <p:grpSpPr>
          <a:xfrm>
            <a:off x="7986600" y="4619520"/>
            <a:ext cx="1301760" cy="1189080"/>
            <a:chOff x="7986600" y="4619520"/>
            <a:chExt cx="1301760" cy="1189080"/>
          </a:xfrm>
        </p:grpSpPr>
        <p:sp>
          <p:nvSpPr>
            <p:cNvPr id="2409" name=""/>
            <p:cNvSpPr/>
            <p:nvPr/>
          </p:nvSpPr>
          <p:spPr>
            <a:xfrm>
              <a:off x="7986600" y="4619520"/>
              <a:ext cx="1301760" cy="1189080"/>
            </a:xfrm>
            <a:custGeom>
              <a:avLst/>
              <a:gdLst/>
              <a:ahLst/>
              <a:rect l="l" t="t" r="r" b="b"/>
              <a:pathLst>
                <a:path w="820" h="749">
                  <a:moveTo>
                    <a:pt x="14" y="275"/>
                  </a:moveTo>
                  <a:lnTo>
                    <a:pt x="16" y="272"/>
                  </a:lnTo>
                  <a:lnTo>
                    <a:pt x="19" y="291"/>
                  </a:lnTo>
                  <a:lnTo>
                    <a:pt x="24" y="275"/>
                  </a:lnTo>
                  <a:lnTo>
                    <a:pt x="43" y="267"/>
                  </a:lnTo>
                  <a:lnTo>
                    <a:pt x="54" y="253"/>
                  </a:lnTo>
                  <a:lnTo>
                    <a:pt x="70" y="240"/>
                  </a:lnTo>
                  <a:lnTo>
                    <a:pt x="89" y="245"/>
                  </a:lnTo>
                  <a:lnTo>
                    <a:pt x="111" y="234"/>
                  </a:lnTo>
                  <a:lnTo>
                    <a:pt x="117" y="226"/>
                  </a:lnTo>
                  <a:lnTo>
                    <a:pt x="127" y="229"/>
                  </a:lnTo>
                  <a:lnTo>
                    <a:pt x="155" y="217"/>
                  </a:lnTo>
                  <a:lnTo>
                    <a:pt x="167" y="207"/>
                  </a:lnTo>
                  <a:lnTo>
                    <a:pt x="173" y="190"/>
                  </a:lnTo>
                  <a:lnTo>
                    <a:pt x="183" y="178"/>
                  </a:lnTo>
                  <a:lnTo>
                    <a:pt x="179" y="166"/>
                  </a:lnTo>
                  <a:lnTo>
                    <a:pt x="183" y="155"/>
                  </a:lnTo>
                  <a:lnTo>
                    <a:pt x="194" y="147"/>
                  </a:lnTo>
                  <a:lnTo>
                    <a:pt x="195" y="139"/>
                  </a:lnTo>
                  <a:lnTo>
                    <a:pt x="209" y="166"/>
                  </a:lnTo>
                  <a:lnTo>
                    <a:pt x="211" y="157"/>
                  </a:lnTo>
                  <a:lnTo>
                    <a:pt x="214" y="157"/>
                  </a:lnTo>
                  <a:lnTo>
                    <a:pt x="209" y="144"/>
                  </a:lnTo>
                  <a:lnTo>
                    <a:pt x="209" y="135"/>
                  </a:lnTo>
                  <a:lnTo>
                    <a:pt x="216" y="133"/>
                  </a:lnTo>
                  <a:lnTo>
                    <a:pt x="221" y="142"/>
                  </a:lnTo>
                  <a:lnTo>
                    <a:pt x="227" y="142"/>
                  </a:lnTo>
                  <a:lnTo>
                    <a:pt x="225" y="137"/>
                  </a:lnTo>
                  <a:lnTo>
                    <a:pt x="231" y="125"/>
                  </a:lnTo>
                  <a:lnTo>
                    <a:pt x="229" y="118"/>
                  </a:lnTo>
                  <a:lnTo>
                    <a:pt x="239" y="116"/>
                  </a:lnTo>
                  <a:lnTo>
                    <a:pt x="237" y="106"/>
                  </a:lnTo>
                  <a:lnTo>
                    <a:pt x="246" y="109"/>
                  </a:lnTo>
                  <a:lnTo>
                    <a:pt x="241" y="96"/>
                  </a:lnTo>
                  <a:lnTo>
                    <a:pt x="254" y="95"/>
                  </a:lnTo>
                  <a:lnTo>
                    <a:pt x="254" y="96"/>
                  </a:lnTo>
                  <a:lnTo>
                    <a:pt x="258" y="95"/>
                  </a:lnTo>
                  <a:lnTo>
                    <a:pt x="258" y="79"/>
                  </a:lnTo>
                  <a:lnTo>
                    <a:pt x="262" y="84"/>
                  </a:lnTo>
                  <a:lnTo>
                    <a:pt x="277" y="77"/>
                  </a:lnTo>
                  <a:lnTo>
                    <a:pt x="291" y="84"/>
                  </a:lnTo>
                  <a:lnTo>
                    <a:pt x="303" y="96"/>
                  </a:lnTo>
                  <a:lnTo>
                    <a:pt x="297" y="120"/>
                  </a:lnTo>
                  <a:lnTo>
                    <a:pt x="303" y="106"/>
                  </a:lnTo>
                  <a:lnTo>
                    <a:pt x="310" y="101"/>
                  </a:lnTo>
                  <a:lnTo>
                    <a:pt x="322" y="101"/>
                  </a:lnTo>
                  <a:lnTo>
                    <a:pt x="333" y="109"/>
                  </a:lnTo>
                  <a:lnTo>
                    <a:pt x="333" y="104"/>
                  </a:lnTo>
                  <a:lnTo>
                    <a:pt x="334" y="101"/>
                  </a:lnTo>
                  <a:lnTo>
                    <a:pt x="326" y="89"/>
                  </a:lnTo>
                  <a:lnTo>
                    <a:pt x="336" y="70"/>
                  </a:lnTo>
                  <a:lnTo>
                    <a:pt x="345" y="68"/>
                  </a:lnTo>
                  <a:lnTo>
                    <a:pt x="345" y="60"/>
                  </a:lnTo>
                  <a:lnTo>
                    <a:pt x="342" y="60"/>
                  </a:lnTo>
                  <a:lnTo>
                    <a:pt x="345" y="51"/>
                  </a:lnTo>
                  <a:lnTo>
                    <a:pt x="352" y="46"/>
                  </a:lnTo>
                  <a:lnTo>
                    <a:pt x="359" y="51"/>
                  </a:lnTo>
                  <a:lnTo>
                    <a:pt x="357" y="43"/>
                  </a:lnTo>
                  <a:lnTo>
                    <a:pt x="361" y="38"/>
                  </a:lnTo>
                  <a:lnTo>
                    <a:pt x="382" y="41"/>
                  </a:lnTo>
                  <a:lnTo>
                    <a:pt x="392" y="35"/>
                  </a:lnTo>
                  <a:lnTo>
                    <a:pt x="392" y="24"/>
                  </a:lnTo>
                  <a:lnTo>
                    <a:pt x="380" y="17"/>
                  </a:lnTo>
                  <a:lnTo>
                    <a:pt x="375" y="15"/>
                  </a:lnTo>
                  <a:lnTo>
                    <a:pt x="380" y="13"/>
                  </a:lnTo>
                  <a:lnTo>
                    <a:pt x="384" y="15"/>
                  </a:lnTo>
                  <a:lnTo>
                    <a:pt x="385" y="13"/>
                  </a:lnTo>
                  <a:lnTo>
                    <a:pt x="394" y="22"/>
                  </a:lnTo>
                  <a:lnTo>
                    <a:pt x="396" y="17"/>
                  </a:lnTo>
                  <a:lnTo>
                    <a:pt x="403" y="24"/>
                  </a:lnTo>
                  <a:lnTo>
                    <a:pt x="415" y="27"/>
                  </a:lnTo>
                  <a:lnTo>
                    <a:pt x="425" y="35"/>
                  </a:lnTo>
                  <a:lnTo>
                    <a:pt x="436" y="35"/>
                  </a:lnTo>
                  <a:lnTo>
                    <a:pt x="446" y="38"/>
                  </a:lnTo>
                  <a:lnTo>
                    <a:pt x="460" y="32"/>
                  </a:lnTo>
                  <a:lnTo>
                    <a:pt x="458" y="36"/>
                  </a:lnTo>
                  <a:lnTo>
                    <a:pt x="462" y="36"/>
                  </a:lnTo>
                  <a:lnTo>
                    <a:pt x="462" y="46"/>
                  </a:lnTo>
                  <a:lnTo>
                    <a:pt x="471" y="32"/>
                  </a:lnTo>
                  <a:lnTo>
                    <a:pt x="472" y="41"/>
                  </a:lnTo>
                  <a:lnTo>
                    <a:pt x="479" y="41"/>
                  </a:lnTo>
                  <a:lnTo>
                    <a:pt x="472" y="54"/>
                  </a:lnTo>
                  <a:lnTo>
                    <a:pt x="474" y="58"/>
                  </a:lnTo>
                  <a:lnTo>
                    <a:pt x="472" y="60"/>
                  </a:lnTo>
                  <a:lnTo>
                    <a:pt x="467" y="60"/>
                  </a:lnTo>
                  <a:lnTo>
                    <a:pt x="467" y="68"/>
                  </a:lnTo>
                  <a:lnTo>
                    <a:pt x="462" y="63"/>
                  </a:lnTo>
                  <a:lnTo>
                    <a:pt x="458" y="75"/>
                  </a:lnTo>
                  <a:lnTo>
                    <a:pt x="462" y="73"/>
                  </a:lnTo>
                  <a:lnTo>
                    <a:pt x="454" y="106"/>
                  </a:lnTo>
                  <a:lnTo>
                    <a:pt x="469" y="114"/>
                  </a:lnTo>
                  <a:lnTo>
                    <a:pt x="471" y="130"/>
                  </a:lnTo>
                  <a:lnTo>
                    <a:pt x="487" y="128"/>
                  </a:lnTo>
                  <a:lnTo>
                    <a:pt x="506" y="144"/>
                  </a:lnTo>
                  <a:lnTo>
                    <a:pt x="523" y="150"/>
                  </a:lnTo>
                  <a:lnTo>
                    <a:pt x="528" y="161"/>
                  </a:lnTo>
                  <a:lnTo>
                    <a:pt x="544" y="174"/>
                  </a:lnTo>
                  <a:lnTo>
                    <a:pt x="561" y="166"/>
                  </a:lnTo>
                  <a:lnTo>
                    <a:pt x="570" y="144"/>
                  </a:lnTo>
                  <a:lnTo>
                    <a:pt x="576" y="106"/>
                  </a:lnTo>
                  <a:lnTo>
                    <a:pt x="574" y="73"/>
                  </a:lnTo>
                  <a:lnTo>
                    <a:pt x="580" y="46"/>
                  </a:lnTo>
                  <a:lnTo>
                    <a:pt x="576" y="41"/>
                  </a:lnTo>
                  <a:lnTo>
                    <a:pt x="591" y="8"/>
                  </a:lnTo>
                  <a:lnTo>
                    <a:pt x="598" y="0"/>
                  </a:lnTo>
                  <a:lnTo>
                    <a:pt x="600" y="8"/>
                  </a:lnTo>
                  <a:lnTo>
                    <a:pt x="600" y="24"/>
                  </a:lnTo>
                  <a:lnTo>
                    <a:pt x="607" y="29"/>
                  </a:lnTo>
                  <a:lnTo>
                    <a:pt x="607" y="38"/>
                  </a:lnTo>
                  <a:lnTo>
                    <a:pt x="613" y="46"/>
                  </a:lnTo>
                  <a:lnTo>
                    <a:pt x="621" y="87"/>
                  </a:lnTo>
                  <a:lnTo>
                    <a:pt x="626" y="92"/>
                  </a:lnTo>
                  <a:lnTo>
                    <a:pt x="638" y="87"/>
                  </a:lnTo>
                  <a:lnTo>
                    <a:pt x="652" y="106"/>
                  </a:lnTo>
                  <a:lnTo>
                    <a:pt x="656" y="144"/>
                  </a:lnTo>
                  <a:lnTo>
                    <a:pt x="663" y="152"/>
                  </a:lnTo>
                  <a:lnTo>
                    <a:pt x="669" y="190"/>
                  </a:lnTo>
                  <a:lnTo>
                    <a:pt x="673" y="193"/>
                  </a:lnTo>
                  <a:lnTo>
                    <a:pt x="673" y="205"/>
                  </a:lnTo>
                  <a:lnTo>
                    <a:pt x="683" y="210"/>
                  </a:lnTo>
                  <a:lnTo>
                    <a:pt x="696" y="210"/>
                  </a:lnTo>
                  <a:lnTo>
                    <a:pt x="699" y="224"/>
                  </a:lnTo>
                  <a:lnTo>
                    <a:pt x="710" y="226"/>
                  </a:lnTo>
                  <a:lnTo>
                    <a:pt x="724" y="236"/>
                  </a:lnTo>
                  <a:lnTo>
                    <a:pt x="720" y="245"/>
                  </a:lnTo>
                  <a:lnTo>
                    <a:pt x="729" y="251"/>
                  </a:lnTo>
                  <a:lnTo>
                    <a:pt x="737" y="265"/>
                  </a:lnTo>
                  <a:lnTo>
                    <a:pt x="741" y="291"/>
                  </a:lnTo>
                  <a:lnTo>
                    <a:pt x="745" y="289"/>
                  </a:lnTo>
                  <a:lnTo>
                    <a:pt x="750" y="281"/>
                  </a:lnTo>
                  <a:lnTo>
                    <a:pt x="760" y="294"/>
                  </a:lnTo>
                  <a:lnTo>
                    <a:pt x="762" y="289"/>
                  </a:lnTo>
                  <a:lnTo>
                    <a:pt x="766" y="318"/>
                  </a:lnTo>
                  <a:lnTo>
                    <a:pt x="795" y="346"/>
                  </a:lnTo>
                  <a:lnTo>
                    <a:pt x="811" y="376"/>
                  </a:lnTo>
                  <a:lnTo>
                    <a:pt x="811" y="412"/>
                  </a:lnTo>
                  <a:lnTo>
                    <a:pt x="820" y="455"/>
                  </a:lnTo>
                  <a:lnTo>
                    <a:pt x="807" y="524"/>
                  </a:lnTo>
                  <a:lnTo>
                    <a:pt x="797" y="553"/>
                  </a:lnTo>
                  <a:lnTo>
                    <a:pt x="772" y="587"/>
                  </a:lnTo>
                  <a:lnTo>
                    <a:pt x="774" y="594"/>
                  </a:lnTo>
                  <a:lnTo>
                    <a:pt x="762" y="635"/>
                  </a:lnTo>
                  <a:lnTo>
                    <a:pt x="760" y="630"/>
                  </a:lnTo>
                  <a:lnTo>
                    <a:pt x="751" y="649"/>
                  </a:lnTo>
                  <a:lnTo>
                    <a:pt x="748" y="700"/>
                  </a:lnTo>
                  <a:lnTo>
                    <a:pt x="734" y="708"/>
                  </a:lnTo>
                  <a:lnTo>
                    <a:pt x="710" y="712"/>
                  </a:lnTo>
                  <a:lnTo>
                    <a:pt x="683" y="736"/>
                  </a:lnTo>
                  <a:lnTo>
                    <a:pt x="673" y="736"/>
                  </a:lnTo>
                  <a:lnTo>
                    <a:pt x="673" y="741"/>
                  </a:lnTo>
                  <a:lnTo>
                    <a:pt x="677" y="741"/>
                  </a:lnTo>
                  <a:lnTo>
                    <a:pt x="675" y="749"/>
                  </a:lnTo>
                  <a:lnTo>
                    <a:pt x="659" y="731"/>
                  </a:lnTo>
                  <a:lnTo>
                    <a:pt x="654" y="722"/>
                  </a:lnTo>
                  <a:lnTo>
                    <a:pt x="644" y="725"/>
                  </a:lnTo>
                  <a:lnTo>
                    <a:pt x="648" y="717"/>
                  </a:lnTo>
                  <a:lnTo>
                    <a:pt x="644" y="709"/>
                  </a:lnTo>
                  <a:lnTo>
                    <a:pt x="633" y="717"/>
                  </a:lnTo>
                  <a:lnTo>
                    <a:pt x="640" y="720"/>
                  </a:lnTo>
                  <a:lnTo>
                    <a:pt x="613" y="739"/>
                  </a:lnTo>
                  <a:lnTo>
                    <a:pt x="594" y="727"/>
                  </a:lnTo>
                  <a:lnTo>
                    <a:pt x="582" y="722"/>
                  </a:lnTo>
                  <a:lnTo>
                    <a:pt x="576" y="725"/>
                  </a:lnTo>
                  <a:lnTo>
                    <a:pt x="553" y="712"/>
                  </a:lnTo>
                  <a:lnTo>
                    <a:pt x="544" y="698"/>
                  </a:lnTo>
                  <a:lnTo>
                    <a:pt x="539" y="686"/>
                  </a:lnTo>
                  <a:lnTo>
                    <a:pt x="541" y="674"/>
                  </a:lnTo>
                  <a:lnTo>
                    <a:pt x="539" y="662"/>
                  </a:lnTo>
                  <a:lnTo>
                    <a:pt x="528" y="647"/>
                  </a:lnTo>
                  <a:lnTo>
                    <a:pt x="530" y="638"/>
                  </a:lnTo>
                  <a:lnTo>
                    <a:pt x="507" y="645"/>
                  </a:lnTo>
                  <a:lnTo>
                    <a:pt x="514" y="635"/>
                  </a:lnTo>
                  <a:lnTo>
                    <a:pt x="514" y="621"/>
                  </a:lnTo>
                  <a:lnTo>
                    <a:pt x="506" y="605"/>
                  </a:lnTo>
                  <a:lnTo>
                    <a:pt x="497" y="630"/>
                  </a:lnTo>
                  <a:lnTo>
                    <a:pt x="481" y="633"/>
                  </a:lnTo>
                  <a:lnTo>
                    <a:pt x="483" y="626"/>
                  </a:lnTo>
                  <a:lnTo>
                    <a:pt x="491" y="624"/>
                  </a:lnTo>
                  <a:lnTo>
                    <a:pt x="493" y="602"/>
                  </a:lnTo>
                  <a:lnTo>
                    <a:pt x="502" y="585"/>
                  </a:lnTo>
                  <a:lnTo>
                    <a:pt x="504" y="575"/>
                  </a:lnTo>
                  <a:lnTo>
                    <a:pt x="499" y="556"/>
                  </a:lnTo>
                  <a:lnTo>
                    <a:pt x="497" y="568"/>
                  </a:lnTo>
                  <a:lnTo>
                    <a:pt x="487" y="589"/>
                  </a:lnTo>
                  <a:lnTo>
                    <a:pt x="471" y="602"/>
                  </a:lnTo>
                  <a:lnTo>
                    <a:pt x="462" y="616"/>
                  </a:lnTo>
                  <a:lnTo>
                    <a:pt x="462" y="628"/>
                  </a:lnTo>
                  <a:lnTo>
                    <a:pt x="446" y="616"/>
                  </a:lnTo>
                  <a:lnTo>
                    <a:pt x="446" y="611"/>
                  </a:lnTo>
                  <a:lnTo>
                    <a:pt x="452" y="616"/>
                  </a:lnTo>
                  <a:lnTo>
                    <a:pt x="450" y="606"/>
                  </a:lnTo>
                  <a:lnTo>
                    <a:pt x="438" y="575"/>
                  </a:lnTo>
                  <a:lnTo>
                    <a:pt x="425" y="568"/>
                  </a:lnTo>
                  <a:lnTo>
                    <a:pt x="427" y="559"/>
                  </a:lnTo>
                  <a:lnTo>
                    <a:pt x="408" y="546"/>
                  </a:lnTo>
                  <a:lnTo>
                    <a:pt x="411" y="548"/>
                  </a:lnTo>
                  <a:lnTo>
                    <a:pt x="394" y="542"/>
                  </a:lnTo>
                  <a:lnTo>
                    <a:pt x="387" y="544"/>
                  </a:lnTo>
                  <a:lnTo>
                    <a:pt x="375" y="532"/>
                  </a:lnTo>
                  <a:lnTo>
                    <a:pt x="359" y="529"/>
                  </a:lnTo>
                  <a:lnTo>
                    <a:pt x="324" y="529"/>
                  </a:lnTo>
                  <a:lnTo>
                    <a:pt x="303" y="544"/>
                  </a:lnTo>
                  <a:lnTo>
                    <a:pt x="262" y="548"/>
                  </a:lnTo>
                  <a:lnTo>
                    <a:pt x="221" y="570"/>
                  </a:lnTo>
                  <a:lnTo>
                    <a:pt x="212" y="592"/>
                  </a:lnTo>
                  <a:lnTo>
                    <a:pt x="138" y="594"/>
                  </a:lnTo>
                  <a:lnTo>
                    <a:pt x="125" y="611"/>
                  </a:lnTo>
                  <a:lnTo>
                    <a:pt x="115" y="611"/>
                  </a:lnTo>
                  <a:lnTo>
                    <a:pt x="103" y="626"/>
                  </a:lnTo>
                  <a:lnTo>
                    <a:pt x="97" y="626"/>
                  </a:lnTo>
                  <a:lnTo>
                    <a:pt x="94" y="630"/>
                  </a:lnTo>
                  <a:lnTo>
                    <a:pt x="59" y="624"/>
                  </a:lnTo>
                  <a:lnTo>
                    <a:pt x="47" y="606"/>
                  </a:lnTo>
                  <a:lnTo>
                    <a:pt x="38" y="605"/>
                  </a:lnTo>
                  <a:lnTo>
                    <a:pt x="38" y="587"/>
                  </a:lnTo>
                  <a:lnTo>
                    <a:pt x="45" y="587"/>
                  </a:lnTo>
                  <a:lnTo>
                    <a:pt x="52" y="575"/>
                  </a:lnTo>
                  <a:lnTo>
                    <a:pt x="52" y="532"/>
                  </a:lnTo>
                  <a:lnTo>
                    <a:pt x="37" y="496"/>
                  </a:lnTo>
                  <a:lnTo>
                    <a:pt x="35" y="467"/>
                  </a:lnTo>
                  <a:lnTo>
                    <a:pt x="19" y="433"/>
                  </a:lnTo>
                  <a:lnTo>
                    <a:pt x="14" y="409"/>
                  </a:lnTo>
                  <a:lnTo>
                    <a:pt x="0" y="385"/>
                  </a:lnTo>
                  <a:lnTo>
                    <a:pt x="3" y="387"/>
                  </a:lnTo>
                  <a:lnTo>
                    <a:pt x="8" y="398"/>
                  </a:lnTo>
                  <a:lnTo>
                    <a:pt x="12" y="395"/>
                  </a:lnTo>
                  <a:lnTo>
                    <a:pt x="10" y="382"/>
                  </a:lnTo>
                  <a:lnTo>
                    <a:pt x="14" y="390"/>
                  </a:lnTo>
                  <a:lnTo>
                    <a:pt x="19" y="382"/>
                  </a:lnTo>
                  <a:lnTo>
                    <a:pt x="2" y="341"/>
                  </a:lnTo>
                  <a:lnTo>
                    <a:pt x="2" y="330"/>
                  </a:lnTo>
                  <a:lnTo>
                    <a:pt x="10" y="313"/>
                  </a:lnTo>
                  <a:lnTo>
                    <a:pt x="8" y="286"/>
                  </a:lnTo>
                  <a:lnTo>
                    <a:pt x="14" y="275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410" name=""/>
            <p:cNvSpPr/>
            <p:nvPr/>
          </p:nvSpPr>
          <p:spPr>
            <a:xfrm>
              <a:off x="7986600" y="4619520"/>
              <a:ext cx="1301760" cy="1189080"/>
            </a:xfrm>
            <a:custGeom>
              <a:avLst/>
              <a:gdLst/>
              <a:ahLst/>
              <a:rect l="l" t="t" r="r" b="b"/>
              <a:pathLst>
                <a:path w="820" h="749">
                  <a:moveTo>
                    <a:pt x="14" y="275"/>
                  </a:moveTo>
                  <a:lnTo>
                    <a:pt x="16" y="272"/>
                  </a:lnTo>
                  <a:lnTo>
                    <a:pt x="19" y="291"/>
                  </a:lnTo>
                  <a:lnTo>
                    <a:pt x="24" y="275"/>
                  </a:lnTo>
                  <a:lnTo>
                    <a:pt x="43" y="267"/>
                  </a:lnTo>
                  <a:lnTo>
                    <a:pt x="54" y="253"/>
                  </a:lnTo>
                  <a:lnTo>
                    <a:pt x="70" y="240"/>
                  </a:lnTo>
                  <a:lnTo>
                    <a:pt x="89" y="245"/>
                  </a:lnTo>
                  <a:lnTo>
                    <a:pt x="111" y="234"/>
                  </a:lnTo>
                  <a:lnTo>
                    <a:pt x="117" y="226"/>
                  </a:lnTo>
                  <a:lnTo>
                    <a:pt x="127" y="229"/>
                  </a:lnTo>
                  <a:lnTo>
                    <a:pt x="155" y="217"/>
                  </a:lnTo>
                  <a:lnTo>
                    <a:pt x="167" y="207"/>
                  </a:lnTo>
                  <a:lnTo>
                    <a:pt x="173" y="190"/>
                  </a:lnTo>
                  <a:lnTo>
                    <a:pt x="183" y="178"/>
                  </a:lnTo>
                  <a:lnTo>
                    <a:pt x="179" y="166"/>
                  </a:lnTo>
                  <a:lnTo>
                    <a:pt x="183" y="155"/>
                  </a:lnTo>
                  <a:lnTo>
                    <a:pt x="194" y="147"/>
                  </a:lnTo>
                  <a:lnTo>
                    <a:pt x="195" y="139"/>
                  </a:lnTo>
                  <a:lnTo>
                    <a:pt x="209" y="166"/>
                  </a:lnTo>
                  <a:lnTo>
                    <a:pt x="211" y="157"/>
                  </a:lnTo>
                  <a:lnTo>
                    <a:pt x="214" y="157"/>
                  </a:lnTo>
                  <a:lnTo>
                    <a:pt x="209" y="144"/>
                  </a:lnTo>
                  <a:lnTo>
                    <a:pt x="209" y="135"/>
                  </a:lnTo>
                  <a:lnTo>
                    <a:pt x="216" y="133"/>
                  </a:lnTo>
                  <a:lnTo>
                    <a:pt x="221" y="142"/>
                  </a:lnTo>
                  <a:lnTo>
                    <a:pt x="227" y="142"/>
                  </a:lnTo>
                  <a:lnTo>
                    <a:pt x="225" y="137"/>
                  </a:lnTo>
                  <a:lnTo>
                    <a:pt x="231" y="125"/>
                  </a:lnTo>
                  <a:lnTo>
                    <a:pt x="229" y="118"/>
                  </a:lnTo>
                  <a:lnTo>
                    <a:pt x="239" y="116"/>
                  </a:lnTo>
                  <a:lnTo>
                    <a:pt x="237" y="106"/>
                  </a:lnTo>
                  <a:lnTo>
                    <a:pt x="246" y="109"/>
                  </a:lnTo>
                  <a:lnTo>
                    <a:pt x="241" y="96"/>
                  </a:lnTo>
                  <a:lnTo>
                    <a:pt x="254" y="95"/>
                  </a:lnTo>
                  <a:lnTo>
                    <a:pt x="254" y="96"/>
                  </a:lnTo>
                  <a:lnTo>
                    <a:pt x="258" y="95"/>
                  </a:lnTo>
                  <a:lnTo>
                    <a:pt x="258" y="79"/>
                  </a:lnTo>
                  <a:lnTo>
                    <a:pt x="262" y="84"/>
                  </a:lnTo>
                  <a:lnTo>
                    <a:pt x="277" y="77"/>
                  </a:lnTo>
                  <a:lnTo>
                    <a:pt x="291" y="84"/>
                  </a:lnTo>
                  <a:lnTo>
                    <a:pt x="303" y="96"/>
                  </a:lnTo>
                  <a:lnTo>
                    <a:pt x="297" y="120"/>
                  </a:lnTo>
                  <a:lnTo>
                    <a:pt x="303" y="106"/>
                  </a:lnTo>
                  <a:lnTo>
                    <a:pt x="310" y="101"/>
                  </a:lnTo>
                  <a:lnTo>
                    <a:pt x="322" y="101"/>
                  </a:lnTo>
                  <a:lnTo>
                    <a:pt x="333" y="109"/>
                  </a:lnTo>
                  <a:lnTo>
                    <a:pt x="333" y="104"/>
                  </a:lnTo>
                  <a:lnTo>
                    <a:pt x="334" y="101"/>
                  </a:lnTo>
                  <a:lnTo>
                    <a:pt x="326" y="89"/>
                  </a:lnTo>
                  <a:lnTo>
                    <a:pt x="336" y="70"/>
                  </a:lnTo>
                  <a:lnTo>
                    <a:pt x="345" y="68"/>
                  </a:lnTo>
                  <a:lnTo>
                    <a:pt x="345" y="60"/>
                  </a:lnTo>
                  <a:lnTo>
                    <a:pt x="342" y="60"/>
                  </a:lnTo>
                  <a:lnTo>
                    <a:pt x="345" y="51"/>
                  </a:lnTo>
                  <a:lnTo>
                    <a:pt x="352" y="46"/>
                  </a:lnTo>
                  <a:lnTo>
                    <a:pt x="359" y="51"/>
                  </a:lnTo>
                  <a:lnTo>
                    <a:pt x="357" y="43"/>
                  </a:lnTo>
                  <a:lnTo>
                    <a:pt x="361" y="38"/>
                  </a:lnTo>
                  <a:lnTo>
                    <a:pt x="382" y="41"/>
                  </a:lnTo>
                  <a:lnTo>
                    <a:pt x="392" y="35"/>
                  </a:lnTo>
                  <a:lnTo>
                    <a:pt x="392" y="24"/>
                  </a:lnTo>
                  <a:lnTo>
                    <a:pt x="380" y="17"/>
                  </a:lnTo>
                  <a:lnTo>
                    <a:pt x="375" y="15"/>
                  </a:lnTo>
                  <a:lnTo>
                    <a:pt x="380" y="13"/>
                  </a:lnTo>
                  <a:lnTo>
                    <a:pt x="384" y="15"/>
                  </a:lnTo>
                  <a:lnTo>
                    <a:pt x="385" y="13"/>
                  </a:lnTo>
                  <a:lnTo>
                    <a:pt x="394" y="22"/>
                  </a:lnTo>
                  <a:lnTo>
                    <a:pt x="396" y="17"/>
                  </a:lnTo>
                  <a:lnTo>
                    <a:pt x="403" y="24"/>
                  </a:lnTo>
                  <a:lnTo>
                    <a:pt x="415" y="27"/>
                  </a:lnTo>
                  <a:lnTo>
                    <a:pt x="425" y="35"/>
                  </a:lnTo>
                  <a:lnTo>
                    <a:pt x="436" y="35"/>
                  </a:lnTo>
                  <a:lnTo>
                    <a:pt x="446" y="38"/>
                  </a:lnTo>
                  <a:lnTo>
                    <a:pt x="460" y="32"/>
                  </a:lnTo>
                  <a:lnTo>
                    <a:pt x="458" y="36"/>
                  </a:lnTo>
                  <a:lnTo>
                    <a:pt x="462" y="36"/>
                  </a:lnTo>
                  <a:lnTo>
                    <a:pt x="462" y="46"/>
                  </a:lnTo>
                  <a:lnTo>
                    <a:pt x="471" y="32"/>
                  </a:lnTo>
                  <a:lnTo>
                    <a:pt x="472" y="41"/>
                  </a:lnTo>
                  <a:lnTo>
                    <a:pt x="479" y="41"/>
                  </a:lnTo>
                  <a:lnTo>
                    <a:pt x="472" y="54"/>
                  </a:lnTo>
                  <a:lnTo>
                    <a:pt x="474" y="58"/>
                  </a:lnTo>
                  <a:lnTo>
                    <a:pt x="472" y="60"/>
                  </a:lnTo>
                  <a:lnTo>
                    <a:pt x="467" y="60"/>
                  </a:lnTo>
                  <a:lnTo>
                    <a:pt x="467" y="68"/>
                  </a:lnTo>
                  <a:lnTo>
                    <a:pt x="462" y="63"/>
                  </a:lnTo>
                  <a:lnTo>
                    <a:pt x="458" y="75"/>
                  </a:lnTo>
                  <a:lnTo>
                    <a:pt x="462" y="73"/>
                  </a:lnTo>
                  <a:lnTo>
                    <a:pt x="454" y="106"/>
                  </a:lnTo>
                  <a:lnTo>
                    <a:pt x="469" y="114"/>
                  </a:lnTo>
                  <a:lnTo>
                    <a:pt x="471" y="130"/>
                  </a:lnTo>
                  <a:lnTo>
                    <a:pt x="487" y="128"/>
                  </a:lnTo>
                  <a:lnTo>
                    <a:pt x="506" y="144"/>
                  </a:lnTo>
                  <a:lnTo>
                    <a:pt x="523" y="150"/>
                  </a:lnTo>
                  <a:lnTo>
                    <a:pt x="528" y="161"/>
                  </a:lnTo>
                  <a:lnTo>
                    <a:pt x="544" y="174"/>
                  </a:lnTo>
                  <a:lnTo>
                    <a:pt x="561" y="166"/>
                  </a:lnTo>
                  <a:lnTo>
                    <a:pt x="570" y="144"/>
                  </a:lnTo>
                  <a:lnTo>
                    <a:pt x="576" y="106"/>
                  </a:lnTo>
                  <a:lnTo>
                    <a:pt x="574" y="73"/>
                  </a:lnTo>
                  <a:lnTo>
                    <a:pt x="580" y="46"/>
                  </a:lnTo>
                  <a:lnTo>
                    <a:pt x="576" y="41"/>
                  </a:lnTo>
                  <a:lnTo>
                    <a:pt x="591" y="8"/>
                  </a:lnTo>
                  <a:lnTo>
                    <a:pt x="598" y="0"/>
                  </a:lnTo>
                  <a:lnTo>
                    <a:pt x="600" y="8"/>
                  </a:lnTo>
                  <a:lnTo>
                    <a:pt x="600" y="24"/>
                  </a:lnTo>
                  <a:lnTo>
                    <a:pt x="607" y="29"/>
                  </a:lnTo>
                  <a:lnTo>
                    <a:pt x="607" y="38"/>
                  </a:lnTo>
                  <a:lnTo>
                    <a:pt x="613" y="46"/>
                  </a:lnTo>
                  <a:lnTo>
                    <a:pt x="621" y="87"/>
                  </a:lnTo>
                  <a:lnTo>
                    <a:pt x="626" y="92"/>
                  </a:lnTo>
                  <a:lnTo>
                    <a:pt x="638" y="87"/>
                  </a:lnTo>
                  <a:lnTo>
                    <a:pt x="652" y="106"/>
                  </a:lnTo>
                  <a:lnTo>
                    <a:pt x="656" y="144"/>
                  </a:lnTo>
                  <a:lnTo>
                    <a:pt x="663" y="152"/>
                  </a:lnTo>
                  <a:lnTo>
                    <a:pt x="669" y="190"/>
                  </a:lnTo>
                  <a:lnTo>
                    <a:pt x="673" y="193"/>
                  </a:lnTo>
                  <a:lnTo>
                    <a:pt x="673" y="205"/>
                  </a:lnTo>
                  <a:lnTo>
                    <a:pt x="683" y="210"/>
                  </a:lnTo>
                  <a:lnTo>
                    <a:pt x="696" y="210"/>
                  </a:lnTo>
                  <a:lnTo>
                    <a:pt x="699" y="224"/>
                  </a:lnTo>
                  <a:lnTo>
                    <a:pt x="710" y="226"/>
                  </a:lnTo>
                  <a:lnTo>
                    <a:pt x="724" y="236"/>
                  </a:lnTo>
                  <a:lnTo>
                    <a:pt x="720" y="245"/>
                  </a:lnTo>
                  <a:lnTo>
                    <a:pt x="729" y="251"/>
                  </a:lnTo>
                  <a:lnTo>
                    <a:pt x="737" y="265"/>
                  </a:lnTo>
                  <a:lnTo>
                    <a:pt x="741" y="291"/>
                  </a:lnTo>
                  <a:lnTo>
                    <a:pt x="745" y="289"/>
                  </a:lnTo>
                  <a:lnTo>
                    <a:pt x="750" y="281"/>
                  </a:lnTo>
                  <a:lnTo>
                    <a:pt x="760" y="294"/>
                  </a:lnTo>
                  <a:lnTo>
                    <a:pt x="762" y="289"/>
                  </a:lnTo>
                  <a:lnTo>
                    <a:pt x="766" y="318"/>
                  </a:lnTo>
                  <a:lnTo>
                    <a:pt x="795" y="346"/>
                  </a:lnTo>
                  <a:lnTo>
                    <a:pt x="811" y="376"/>
                  </a:lnTo>
                  <a:lnTo>
                    <a:pt x="811" y="412"/>
                  </a:lnTo>
                  <a:lnTo>
                    <a:pt x="820" y="455"/>
                  </a:lnTo>
                  <a:lnTo>
                    <a:pt x="807" y="524"/>
                  </a:lnTo>
                  <a:lnTo>
                    <a:pt x="797" y="553"/>
                  </a:lnTo>
                  <a:lnTo>
                    <a:pt x="772" y="587"/>
                  </a:lnTo>
                  <a:lnTo>
                    <a:pt x="774" y="594"/>
                  </a:lnTo>
                  <a:lnTo>
                    <a:pt x="762" y="635"/>
                  </a:lnTo>
                  <a:lnTo>
                    <a:pt x="760" y="630"/>
                  </a:lnTo>
                  <a:lnTo>
                    <a:pt x="751" y="649"/>
                  </a:lnTo>
                  <a:lnTo>
                    <a:pt x="748" y="700"/>
                  </a:lnTo>
                  <a:lnTo>
                    <a:pt x="734" y="708"/>
                  </a:lnTo>
                  <a:lnTo>
                    <a:pt x="710" y="712"/>
                  </a:lnTo>
                  <a:lnTo>
                    <a:pt x="683" y="736"/>
                  </a:lnTo>
                  <a:lnTo>
                    <a:pt x="673" y="736"/>
                  </a:lnTo>
                  <a:lnTo>
                    <a:pt x="673" y="741"/>
                  </a:lnTo>
                  <a:lnTo>
                    <a:pt x="677" y="741"/>
                  </a:lnTo>
                  <a:lnTo>
                    <a:pt x="675" y="749"/>
                  </a:lnTo>
                  <a:lnTo>
                    <a:pt x="659" y="731"/>
                  </a:lnTo>
                  <a:lnTo>
                    <a:pt x="654" y="722"/>
                  </a:lnTo>
                  <a:lnTo>
                    <a:pt x="644" y="725"/>
                  </a:lnTo>
                  <a:lnTo>
                    <a:pt x="648" y="717"/>
                  </a:lnTo>
                  <a:lnTo>
                    <a:pt x="644" y="709"/>
                  </a:lnTo>
                  <a:lnTo>
                    <a:pt x="633" y="717"/>
                  </a:lnTo>
                  <a:lnTo>
                    <a:pt x="640" y="720"/>
                  </a:lnTo>
                  <a:lnTo>
                    <a:pt x="613" y="739"/>
                  </a:lnTo>
                  <a:lnTo>
                    <a:pt x="594" y="727"/>
                  </a:lnTo>
                  <a:lnTo>
                    <a:pt x="582" y="722"/>
                  </a:lnTo>
                  <a:lnTo>
                    <a:pt x="576" y="725"/>
                  </a:lnTo>
                  <a:lnTo>
                    <a:pt x="553" y="712"/>
                  </a:lnTo>
                  <a:lnTo>
                    <a:pt x="544" y="698"/>
                  </a:lnTo>
                  <a:lnTo>
                    <a:pt x="539" y="686"/>
                  </a:lnTo>
                  <a:lnTo>
                    <a:pt x="541" y="674"/>
                  </a:lnTo>
                  <a:lnTo>
                    <a:pt x="539" y="662"/>
                  </a:lnTo>
                  <a:lnTo>
                    <a:pt x="528" y="647"/>
                  </a:lnTo>
                  <a:lnTo>
                    <a:pt x="530" y="638"/>
                  </a:lnTo>
                  <a:lnTo>
                    <a:pt x="507" y="645"/>
                  </a:lnTo>
                  <a:lnTo>
                    <a:pt x="514" y="635"/>
                  </a:lnTo>
                  <a:lnTo>
                    <a:pt x="514" y="621"/>
                  </a:lnTo>
                  <a:lnTo>
                    <a:pt x="506" y="605"/>
                  </a:lnTo>
                  <a:lnTo>
                    <a:pt x="497" y="630"/>
                  </a:lnTo>
                  <a:lnTo>
                    <a:pt x="481" y="633"/>
                  </a:lnTo>
                  <a:lnTo>
                    <a:pt x="483" y="626"/>
                  </a:lnTo>
                  <a:lnTo>
                    <a:pt x="491" y="624"/>
                  </a:lnTo>
                  <a:lnTo>
                    <a:pt x="493" y="602"/>
                  </a:lnTo>
                  <a:lnTo>
                    <a:pt x="502" y="585"/>
                  </a:lnTo>
                  <a:lnTo>
                    <a:pt x="504" y="575"/>
                  </a:lnTo>
                  <a:lnTo>
                    <a:pt x="499" y="556"/>
                  </a:lnTo>
                  <a:lnTo>
                    <a:pt x="497" y="568"/>
                  </a:lnTo>
                  <a:lnTo>
                    <a:pt x="487" y="589"/>
                  </a:lnTo>
                  <a:lnTo>
                    <a:pt x="471" y="602"/>
                  </a:lnTo>
                  <a:lnTo>
                    <a:pt x="462" y="616"/>
                  </a:lnTo>
                  <a:lnTo>
                    <a:pt x="462" y="628"/>
                  </a:lnTo>
                  <a:lnTo>
                    <a:pt x="446" y="616"/>
                  </a:lnTo>
                  <a:lnTo>
                    <a:pt x="446" y="611"/>
                  </a:lnTo>
                  <a:lnTo>
                    <a:pt x="452" y="616"/>
                  </a:lnTo>
                  <a:lnTo>
                    <a:pt x="450" y="606"/>
                  </a:lnTo>
                  <a:lnTo>
                    <a:pt x="438" y="575"/>
                  </a:lnTo>
                  <a:lnTo>
                    <a:pt x="425" y="568"/>
                  </a:lnTo>
                  <a:lnTo>
                    <a:pt x="427" y="559"/>
                  </a:lnTo>
                  <a:lnTo>
                    <a:pt x="408" y="546"/>
                  </a:lnTo>
                  <a:lnTo>
                    <a:pt x="411" y="548"/>
                  </a:lnTo>
                  <a:lnTo>
                    <a:pt x="394" y="542"/>
                  </a:lnTo>
                  <a:lnTo>
                    <a:pt x="387" y="544"/>
                  </a:lnTo>
                  <a:lnTo>
                    <a:pt x="375" y="532"/>
                  </a:lnTo>
                  <a:lnTo>
                    <a:pt x="359" y="529"/>
                  </a:lnTo>
                  <a:lnTo>
                    <a:pt x="324" y="529"/>
                  </a:lnTo>
                  <a:lnTo>
                    <a:pt x="303" y="544"/>
                  </a:lnTo>
                  <a:lnTo>
                    <a:pt x="262" y="548"/>
                  </a:lnTo>
                  <a:lnTo>
                    <a:pt x="221" y="570"/>
                  </a:lnTo>
                  <a:lnTo>
                    <a:pt x="212" y="592"/>
                  </a:lnTo>
                  <a:lnTo>
                    <a:pt x="138" y="594"/>
                  </a:lnTo>
                  <a:lnTo>
                    <a:pt x="125" y="611"/>
                  </a:lnTo>
                  <a:lnTo>
                    <a:pt x="115" y="611"/>
                  </a:lnTo>
                  <a:lnTo>
                    <a:pt x="103" y="626"/>
                  </a:lnTo>
                  <a:lnTo>
                    <a:pt x="97" y="626"/>
                  </a:lnTo>
                  <a:lnTo>
                    <a:pt x="94" y="630"/>
                  </a:lnTo>
                  <a:lnTo>
                    <a:pt x="59" y="624"/>
                  </a:lnTo>
                  <a:lnTo>
                    <a:pt x="47" y="606"/>
                  </a:lnTo>
                  <a:lnTo>
                    <a:pt x="38" y="605"/>
                  </a:lnTo>
                  <a:lnTo>
                    <a:pt x="38" y="587"/>
                  </a:lnTo>
                  <a:lnTo>
                    <a:pt x="45" y="587"/>
                  </a:lnTo>
                  <a:lnTo>
                    <a:pt x="52" y="575"/>
                  </a:lnTo>
                  <a:lnTo>
                    <a:pt x="52" y="532"/>
                  </a:lnTo>
                  <a:lnTo>
                    <a:pt x="37" y="496"/>
                  </a:lnTo>
                  <a:lnTo>
                    <a:pt x="35" y="467"/>
                  </a:lnTo>
                  <a:lnTo>
                    <a:pt x="19" y="433"/>
                  </a:lnTo>
                  <a:lnTo>
                    <a:pt x="14" y="409"/>
                  </a:lnTo>
                  <a:lnTo>
                    <a:pt x="0" y="385"/>
                  </a:lnTo>
                  <a:lnTo>
                    <a:pt x="3" y="387"/>
                  </a:lnTo>
                  <a:lnTo>
                    <a:pt x="8" y="398"/>
                  </a:lnTo>
                  <a:lnTo>
                    <a:pt x="12" y="395"/>
                  </a:lnTo>
                  <a:lnTo>
                    <a:pt x="10" y="382"/>
                  </a:lnTo>
                  <a:lnTo>
                    <a:pt x="14" y="390"/>
                  </a:lnTo>
                  <a:lnTo>
                    <a:pt x="19" y="382"/>
                  </a:lnTo>
                  <a:lnTo>
                    <a:pt x="2" y="341"/>
                  </a:lnTo>
                  <a:lnTo>
                    <a:pt x="2" y="330"/>
                  </a:lnTo>
                  <a:lnTo>
                    <a:pt x="10" y="313"/>
                  </a:lnTo>
                  <a:lnTo>
                    <a:pt x="8" y="286"/>
                  </a:lnTo>
                  <a:lnTo>
                    <a:pt x="14" y="275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2411" name=""/>
          <p:cNvSpPr/>
          <p:nvPr/>
        </p:nvSpPr>
        <p:spPr>
          <a:xfrm>
            <a:off x="9113760" y="5864400"/>
            <a:ext cx="7920" cy="9360"/>
          </a:xfrm>
          <a:custGeom>
            <a:avLst/>
            <a:gdLst/>
            <a:ahLst/>
            <a:rect l="l" t="t" r="r" b="b"/>
            <a:pathLst>
              <a:path w="5" h="6">
                <a:moveTo>
                  <a:pt x="0" y="6"/>
                </a:moveTo>
                <a:lnTo>
                  <a:pt x="4" y="0"/>
                </a:lnTo>
                <a:lnTo>
                  <a:pt x="5" y="6"/>
                </a:lnTo>
                <a:lnTo>
                  <a:pt x="0" y="6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7440" bIns="-374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2412" name=""/>
          <p:cNvGrpSpPr/>
          <p:nvPr/>
        </p:nvGrpSpPr>
        <p:grpSpPr>
          <a:xfrm>
            <a:off x="9113760" y="5864400"/>
            <a:ext cx="7920" cy="9360"/>
            <a:chOff x="9113760" y="5864400"/>
            <a:chExt cx="7920" cy="9360"/>
          </a:xfrm>
        </p:grpSpPr>
        <p:sp>
          <p:nvSpPr>
            <p:cNvPr id="2413" name=""/>
            <p:cNvSpPr/>
            <p:nvPr/>
          </p:nvSpPr>
          <p:spPr>
            <a:xfrm>
              <a:off x="9113760" y="5864400"/>
              <a:ext cx="7920" cy="9360"/>
            </a:xfrm>
            <a:custGeom>
              <a:avLst/>
              <a:gdLst/>
              <a:ahLst/>
              <a:rect l="l" t="t" r="r" b="b"/>
              <a:pathLst>
                <a:path w="5" h="6">
                  <a:moveTo>
                    <a:pt x="0" y="6"/>
                  </a:moveTo>
                  <a:lnTo>
                    <a:pt x="4" y="0"/>
                  </a:lnTo>
                  <a:lnTo>
                    <a:pt x="5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7440" bIns="-3744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414" name=""/>
            <p:cNvSpPr/>
            <p:nvPr/>
          </p:nvSpPr>
          <p:spPr>
            <a:xfrm>
              <a:off x="9113760" y="5864400"/>
              <a:ext cx="7920" cy="9360"/>
            </a:xfrm>
            <a:custGeom>
              <a:avLst/>
              <a:gdLst/>
              <a:ahLst/>
              <a:rect l="l" t="t" r="r" b="b"/>
              <a:pathLst>
                <a:path w="5" h="6">
                  <a:moveTo>
                    <a:pt x="0" y="6"/>
                  </a:moveTo>
                  <a:lnTo>
                    <a:pt x="4" y="0"/>
                  </a:lnTo>
                  <a:lnTo>
                    <a:pt x="5" y="6"/>
                  </a:lnTo>
                  <a:lnTo>
                    <a:pt x="0" y="6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7440" bIns="-3744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2415" name=""/>
          <p:cNvSpPr/>
          <p:nvPr/>
        </p:nvSpPr>
        <p:spPr>
          <a:xfrm>
            <a:off x="8736120" y="4738680"/>
            <a:ext cx="12600" cy="17640"/>
          </a:xfrm>
          <a:custGeom>
            <a:avLst/>
            <a:gdLst/>
            <a:ahLst/>
            <a:rect l="l" t="t" r="r" b="b"/>
            <a:pathLst>
              <a:path w="8" h="11">
                <a:moveTo>
                  <a:pt x="0" y="0"/>
                </a:moveTo>
                <a:lnTo>
                  <a:pt x="6" y="0"/>
                </a:lnTo>
                <a:lnTo>
                  <a:pt x="8" y="9"/>
                </a:lnTo>
                <a:lnTo>
                  <a:pt x="0" y="11"/>
                </a:lnTo>
                <a:lnTo>
                  <a:pt x="0" y="0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9160" bIns="-29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2416" name=""/>
          <p:cNvGrpSpPr/>
          <p:nvPr/>
        </p:nvGrpSpPr>
        <p:grpSpPr>
          <a:xfrm>
            <a:off x="8736120" y="4738680"/>
            <a:ext cx="12600" cy="17640"/>
            <a:chOff x="8736120" y="4738680"/>
            <a:chExt cx="12600" cy="17640"/>
          </a:xfrm>
        </p:grpSpPr>
        <p:sp>
          <p:nvSpPr>
            <p:cNvPr id="2417" name=""/>
            <p:cNvSpPr/>
            <p:nvPr/>
          </p:nvSpPr>
          <p:spPr>
            <a:xfrm>
              <a:off x="8736120" y="4738680"/>
              <a:ext cx="12600" cy="17640"/>
            </a:xfrm>
            <a:custGeom>
              <a:avLst/>
              <a:gdLst/>
              <a:ahLst/>
              <a:rect l="l" t="t" r="r" b="b"/>
              <a:pathLst>
                <a:path w="8" h="11">
                  <a:moveTo>
                    <a:pt x="0" y="0"/>
                  </a:moveTo>
                  <a:lnTo>
                    <a:pt x="6" y="0"/>
                  </a:lnTo>
                  <a:lnTo>
                    <a:pt x="8" y="9"/>
                  </a:lnTo>
                  <a:lnTo>
                    <a:pt x="0" y="1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9160" bIns="-291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418" name=""/>
            <p:cNvSpPr/>
            <p:nvPr/>
          </p:nvSpPr>
          <p:spPr>
            <a:xfrm>
              <a:off x="8736120" y="4738680"/>
              <a:ext cx="12600" cy="17640"/>
            </a:xfrm>
            <a:custGeom>
              <a:avLst/>
              <a:gdLst/>
              <a:ahLst/>
              <a:rect l="l" t="t" r="r" b="b"/>
              <a:pathLst>
                <a:path w="8" h="11">
                  <a:moveTo>
                    <a:pt x="0" y="0"/>
                  </a:moveTo>
                  <a:lnTo>
                    <a:pt x="6" y="0"/>
                  </a:lnTo>
                  <a:lnTo>
                    <a:pt x="8" y="9"/>
                  </a:lnTo>
                  <a:lnTo>
                    <a:pt x="0" y="11"/>
                  </a:lnTo>
                  <a:lnTo>
                    <a:pt x="0" y="0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9160" bIns="-291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2419" name=""/>
          <p:cNvSpPr/>
          <p:nvPr/>
        </p:nvSpPr>
        <p:spPr>
          <a:xfrm>
            <a:off x="8537400" y="4638600"/>
            <a:ext cx="33480" cy="27000"/>
          </a:xfrm>
          <a:custGeom>
            <a:avLst/>
            <a:gdLst/>
            <a:ahLst/>
            <a:rect l="l" t="t" r="r" b="b"/>
            <a:pathLst>
              <a:path w="21" h="17">
                <a:moveTo>
                  <a:pt x="0" y="0"/>
                </a:moveTo>
                <a:lnTo>
                  <a:pt x="5" y="7"/>
                </a:lnTo>
                <a:lnTo>
                  <a:pt x="18" y="0"/>
                </a:lnTo>
                <a:lnTo>
                  <a:pt x="21" y="9"/>
                </a:lnTo>
                <a:lnTo>
                  <a:pt x="12" y="17"/>
                </a:lnTo>
                <a:lnTo>
                  <a:pt x="2" y="9"/>
                </a:lnTo>
                <a:lnTo>
                  <a:pt x="0" y="0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9800" bIns="-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2420" name=""/>
          <p:cNvGrpSpPr/>
          <p:nvPr/>
        </p:nvGrpSpPr>
        <p:grpSpPr>
          <a:xfrm>
            <a:off x="8537400" y="4638600"/>
            <a:ext cx="33480" cy="27000"/>
            <a:chOff x="8537400" y="4638600"/>
            <a:chExt cx="33480" cy="27000"/>
          </a:xfrm>
        </p:grpSpPr>
        <p:sp>
          <p:nvSpPr>
            <p:cNvPr id="2421" name=""/>
            <p:cNvSpPr/>
            <p:nvPr/>
          </p:nvSpPr>
          <p:spPr>
            <a:xfrm>
              <a:off x="8537400" y="4638600"/>
              <a:ext cx="33480" cy="27000"/>
            </a:xfrm>
            <a:custGeom>
              <a:avLst/>
              <a:gdLst/>
              <a:ahLst/>
              <a:rect l="l" t="t" r="r" b="b"/>
              <a:pathLst>
                <a:path w="21" h="17">
                  <a:moveTo>
                    <a:pt x="0" y="0"/>
                  </a:moveTo>
                  <a:lnTo>
                    <a:pt x="5" y="7"/>
                  </a:lnTo>
                  <a:lnTo>
                    <a:pt x="18" y="0"/>
                  </a:lnTo>
                  <a:lnTo>
                    <a:pt x="21" y="9"/>
                  </a:lnTo>
                  <a:lnTo>
                    <a:pt x="12" y="17"/>
                  </a:lnTo>
                  <a:lnTo>
                    <a:pt x="2" y="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19800" bIns="-19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422" name=""/>
            <p:cNvSpPr/>
            <p:nvPr/>
          </p:nvSpPr>
          <p:spPr>
            <a:xfrm>
              <a:off x="8537400" y="4638600"/>
              <a:ext cx="33480" cy="27000"/>
            </a:xfrm>
            <a:custGeom>
              <a:avLst/>
              <a:gdLst/>
              <a:ahLst/>
              <a:rect l="l" t="t" r="r" b="b"/>
              <a:pathLst>
                <a:path w="21" h="17">
                  <a:moveTo>
                    <a:pt x="0" y="0"/>
                  </a:moveTo>
                  <a:lnTo>
                    <a:pt x="5" y="7"/>
                  </a:lnTo>
                  <a:lnTo>
                    <a:pt x="18" y="0"/>
                  </a:lnTo>
                  <a:lnTo>
                    <a:pt x="21" y="9"/>
                  </a:lnTo>
                  <a:lnTo>
                    <a:pt x="12" y="17"/>
                  </a:lnTo>
                  <a:lnTo>
                    <a:pt x="2" y="9"/>
                  </a:lnTo>
                  <a:lnTo>
                    <a:pt x="0" y="0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19800" bIns="-19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2423" name=""/>
          <p:cNvSpPr/>
          <p:nvPr/>
        </p:nvSpPr>
        <p:spPr>
          <a:xfrm>
            <a:off x="8526600" y="4645080"/>
            <a:ext cx="15840" cy="20520"/>
          </a:xfrm>
          <a:custGeom>
            <a:avLst/>
            <a:gdLst/>
            <a:ahLst/>
            <a:rect l="l" t="t" r="r" b="b"/>
            <a:pathLst>
              <a:path w="10" h="13">
                <a:moveTo>
                  <a:pt x="2" y="13"/>
                </a:moveTo>
                <a:lnTo>
                  <a:pt x="0" y="8"/>
                </a:lnTo>
                <a:lnTo>
                  <a:pt x="4" y="0"/>
                </a:lnTo>
                <a:lnTo>
                  <a:pt x="10" y="10"/>
                </a:lnTo>
                <a:lnTo>
                  <a:pt x="2" y="13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6280" bIns="-262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2424" name=""/>
          <p:cNvGrpSpPr/>
          <p:nvPr/>
        </p:nvGrpSpPr>
        <p:grpSpPr>
          <a:xfrm>
            <a:off x="8526600" y="4645080"/>
            <a:ext cx="15840" cy="20520"/>
            <a:chOff x="8526600" y="4645080"/>
            <a:chExt cx="15840" cy="20520"/>
          </a:xfrm>
        </p:grpSpPr>
        <p:sp>
          <p:nvSpPr>
            <p:cNvPr id="2425" name=""/>
            <p:cNvSpPr/>
            <p:nvPr/>
          </p:nvSpPr>
          <p:spPr>
            <a:xfrm>
              <a:off x="8526600" y="4645080"/>
              <a:ext cx="15840" cy="20520"/>
            </a:xfrm>
            <a:custGeom>
              <a:avLst/>
              <a:gdLst/>
              <a:ahLst/>
              <a:rect l="l" t="t" r="r" b="b"/>
              <a:pathLst>
                <a:path w="10" h="13">
                  <a:moveTo>
                    <a:pt x="2" y="13"/>
                  </a:moveTo>
                  <a:lnTo>
                    <a:pt x="0" y="8"/>
                  </a:lnTo>
                  <a:lnTo>
                    <a:pt x="4" y="0"/>
                  </a:lnTo>
                  <a:lnTo>
                    <a:pt x="10" y="10"/>
                  </a:lnTo>
                  <a:lnTo>
                    <a:pt x="2" y="13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6280" bIns="-262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426" name=""/>
            <p:cNvSpPr/>
            <p:nvPr/>
          </p:nvSpPr>
          <p:spPr>
            <a:xfrm>
              <a:off x="8526600" y="4645080"/>
              <a:ext cx="15840" cy="20520"/>
            </a:xfrm>
            <a:custGeom>
              <a:avLst/>
              <a:gdLst/>
              <a:ahLst/>
              <a:rect l="l" t="t" r="r" b="b"/>
              <a:pathLst>
                <a:path w="10" h="13">
                  <a:moveTo>
                    <a:pt x="2" y="13"/>
                  </a:moveTo>
                  <a:lnTo>
                    <a:pt x="0" y="8"/>
                  </a:lnTo>
                  <a:lnTo>
                    <a:pt x="4" y="0"/>
                  </a:lnTo>
                  <a:lnTo>
                    <a:pt x="10" y="10"/>
                  </a:lnTo>
                  <a:lnTo>
                    <a:pt x="2" y="13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6280" bIns="-262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2427" name=""/>
          <p:cNvSpPr/>
          <p:nvPr/>
        </p:nvSpPr>
        <p:spPr>
          <a:xfrm>
            <a:off x="8825040" y="4840200"/>
            <a:ext cx="20520" cy="12960"/>
          </a:xfrm>
          <a:custGeom>
            <a:avLst/>
            <a:gdLst/>
            <a:ahLst/>
            <a:rect l="l" t="t" r="r" b="b"/>
            <a:pathLst>
              <a:path w="13" h="8">
                <a:moveTo>
                  <a:pt x="9" y="0"/>
                </a:moveTo>
                <a:lnTo>
                  <a:pt x="13" y="3"/>
                </a:lnTo>
                <a:lnTo>
                  <a:pt x="2" y="8"/>
                </a:lnTo>
                <a:lnTo>
                  <a:pt x="0" y="5"/>
                </a:lnTo>
                <a:lnTo>
                  <a:pt x="9" y="0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3840" bIns="-338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2428" name=""/>
          <p:cNvGrpSpPr/>
          <p:nvPr/>
        </p:nvGrpSpPr>
        <p:grpSpPr>
          <a:xfrm>
            <a:off x="8825040" y="4840200"/>
            <a:ext cx="20520" cy="12960"/>
            <a:chOff x="8825040" y="4840200"/>
            <a:chExt cx="20520" cy="12960"/>
          </a:xfrm>
        </p:grpSpPr>
        <p:sp>
          <p:nvSpPr>
            <p:cNvPr id="2429" name=""/>
            <p:cNvSpPr/>
            <p:nvPr/>
          </p:nvSpPr>
          <p:spPr>
            <a:xfrm>
              <a:off x="8825040" y="4840200"/>
              <a:ext cx="20520" cy="12960"/>
            </a:xfrm>
            <a:custGeom>
              <a:avLst/>
              <a:gdLst/>
              <a:ahLst/>
              <a:rect l="l" t="t" r="r" b="b"/>
              <a:pathLst>
                <a:path w="13" h="8">
                  <a:moveTo>
                    <a:pt x="9" y="0"/>
                  </a:moveTo>
                  <a:lnTo>
                    <a:pt x="13" y="3"/>
                  </a:lnTo>
                  <a:lnTo>
                    <a:pt x="2" y="8"/>
                  </a:lnTo>
                  <a:lnTo>
                    <a:pt x="0" y="5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3840" bIns="-3384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430" name=""/>
            <p:cNvSpPr/>
            <p:nvPr/>
          </p:nvSpPr>
          <p:spPr>
            <a:xfrm>
              <a:off x="8825040" y="4840200"/>
              <a:ext cx="20520" cy="12960"/>
            </a:xfrm>
            <a:custGeom>
              <a:avLst/>
              <a:gdLst/>
              <a:ahLst/>
              <a:rect l="l" t="t" r="r" b="b"/>
              <a:pathLst>
                <a:path w="13" h="8">
                  <a:moveTo>
                    <a:pt x="9" y="0"/>
                  </a:moveTo>
                  <a:lnTo>
                    <a:pt x="13" y="3"/>
                  </a:lnTo>
                  <a:lnTo>
                    <a:pt x="2" y="8"/>
                  </a:lnTo>
                  <a:lnTo>
                    <a:pt x="0" y="5"/>
                  </a:lnTo>
                  <a:lnTo>
                    <a:pt x="9" y="0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3840" bIns="-3384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2431" name=""/>
          <p:cNvSpPr/>
          <p:nvPr/>
        </p:nvSpPr>
        <p:spPr>
          <a:xfrm>
            <a:off x="9274320" y="5173560"/>
            <a:ext cx="6120" cy="33480"/>
          </a:xfrm>
          <a:custGeom>
            <a:avLst/>
            <a:gdLst/>
            <a:ahLst/>
            <a:rect l="l" t="t" r="r" b="b"/>
            <a:pathLst>
              <a:path w="4" h="21">
                <a:moveTo>
                  <a:pt x="0" y="0"/>
                </a:moveTo>
                <a:lnTo>
                  <a:pt x="4" y="10"/>
                </a:lnTo>
                <a:lnTo>
                  <a:pt x="0" y="21"/>
                </a:lnTo>
                <a:lnTo>
                  <a:pt x="0" y="0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3320" bIns="-133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2432" name=""/>
          <p:cNvGrpSpPr/>
          <p:nvPr/>
        </p:nvGrpSpPr>
        <p:grpSpPr>
          <a:xfrm>
            <a:off x="9274320" y="5173560"/>
            <a:ext cx="6120" cy="33480"/>
            <a:chOff x="9274320" y="5173560"/>
            <a:chExt cx="6120" cy="33480"/>
          </a:xfrm>
        </p:grpSpPr>
        <p:sp>
          <p:nvSpPr>
            <p:cNvPr id="2433" name=""/>
            <p:cNvSpPr/>
            <p:nvPr/>
          </p:nvSpPr>
          <p:spPr>
            <a:xfrm>
              <a:off x="9274320" y="5173560"/>
              <a:ext cx="6120" cy="33480"/>
            </a:xfrm>
            <a:custGeom>
              <a:avLst/>
              <a:gdLst/>
              <a:ahLst/>
              <a:rect l="l" t="t" r="r" b="b"/>
              <a:pathLst>
                <a:path w="4" h="21">
                  <a:moveTo>
                    <a:pt x="0" y="0"/>
                  </a:moveTo>
                  <a:lnTo>
                    <a:pt x="4" y="10"/>
                  </a:lnTo>
                  <a:lnTo>
                    <a:pt x="0" y="2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13320" bIns="-133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434" name=""/>
            <p:cNvSpPr/>
            <p:nvPr/>
          </p:nvSpPr>
          <p:spPr>
            <a:xfrm>
              <a:off x="9274320" y="5173560"/>
              <a:ext cx="6120" cy="33480"/>
            </a:xfrm>
            <a:custGeom>
              <a:avLst/>
              <a:gdLst/>
              <a:ahLst/>
              <a:rect l="l" t="t" r="r" b="b"/>
              <a:pathLst>
                <a:path w="4" h="21">
                  <a:moveTo>
                    <a:pt x="0" y="0"/>
                  </a:moveTo>
                  <a:lnTo>
                    <a:pt x="4" y="10"/>
                  </a:lnTo>
                  <a:lnTo>
                    <a:pt x="0" y="21"/>
                  </a:lnTo>
                  <a:lnTo>
                    <a:pt x="0" y="0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13320" bIns="-133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2435" name=""/>
          <p:cNvSpPr/>
          <p:nvPr/>
        </p:nvSpPr>
        <p:spPr>
          <a:xfrm>
            <a:off x="9102600" y="5838840"/>
            <a:ext cx="17640" cy="25560"/>
          </a:xfrm>
          <a:custGeom>
            <a:avLst/>
            <a:gdLst/>
            <a:ahLst/>
            <a:rect l="l" t="t" r="r" b="b"/>
            <a:pathLst>
              <a:path w="11" h="16">
                <a:moveTo>
                  <a:pt x="0" y="0"/>
                </a:moveTo>
                <a:lnTo>
                  <a:pt x="9" y="6"/>
                </a:lnTo>
                <a:lnTo>
                  <a:pt x="11" y="14"/>
                </a:lnTo>
                <a:lnTo>
                  <a:pt x="7" y="16"/>
                </a:lnTo>
                <a:lnTo>
                  <a:pt x="0" y="0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1240" bIns="-212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2436" name=""/>
          <p:cNvGrpSpPr/>
          <p:nvPr/>
        </p:nvGrpSpPr>
        <p:grpSpPr>
          <a:xfrm>
            <a:off x="9102600" y="5838840"/>
            <a:ext cx="17640" cy="25560"/>
            <a:chOff x="9102600" y="5838840"/>
            <a:chExt cx="17640" cy="25560"/>
          </a:xfrm>
        </p:grpSpPr>
        <p:sp>
          <p:nvSpPr>
            <p:cNvPr id="2437" name=""/>
            <p:cNvSpPr/>
            <p:nvPr/>
          </p:nvSpPr>
          <p:spPr>
            <a:xfrm>
              <a:off x="9102600" y="5838840"/>
              <a:ext cx="17640" cy="25560"/>
            </a:xfrm>
            <a:custGeom>
              <a:avLst/>
              <a:gdLst/>
              <a:ahLst/>
              <a:rect l="l" t="t" r="r" b="b"/>
              <a:pathLst>
                <a:path w="11" h="16">
                  <a:moveTo>
                    <a:pt x="0" y="0"/>
                  </a:moveTo>
                  <a:lnTo>
                    <a:pt x="9" y="6"/>
                  </a:lnTo>
                  <a:lnTo>
                    <a:pt x="11" y="14"/>
                  </a:lnTo>
                  <a:lnTo>
                    <a:pt x="7" y="1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1240" bIns="-2124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438" name=""/>
            <p:cNvSpPr/>
            <p:nvPr/>
          </p:nvSpPr>
          <p:spPr>
            <a:xfrm>
              <a:off x="9102600" y="5838840"/>
              <a:ext cx="17640" cy="25560"/>
            </a:xfrm>
            <a:custGeom>
              <a:avLst/>
              <a:gdLst/>
              <a:ahLst/>
              <a:rect l="l" t="t" r="r" b="b"/>
              <a:pathLst>
                <a:path w="11" h="16">
                  <a:moveTo>
                    <a:pt x="0" y="0"/>
                  </a:moveTo>
                  <a:lnTo>
                    <a:pt x="9" y="6"/>
                  </a:lnTo>
                  <a:lnTo>
                    <a:pt x="11" y="14"/>
                  </a:lnTo>
                  <a:lnTo>
                    <a:pt x="7" y="16"/>
                  </a:lnTo>
                  <a:lnTo>
                    <a:pt x="0" y="0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1240" bIns="-2124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2439" name=""/>
          <p:cNvSpPr/>
          <p:nvPr/>
        </p:nvSpPr>
        <p:spPr>
          <a:xfrm>
            <a:off x="9005760" y="5883120"/>
            <a:ext cx="114480" cy="146160"/>
          </a:xfrm>
          <a:custGeom>
            <a:avLst/>
            <a:gdLst/>
            <a:ahLst/>
            <a:rect l="l" t="t" r="r" b="b"/>
            <a:pathLst>
              <a:path w="72" h="92">
                <a:moveTo>
                  <a:pt x="0" y="0"/>
                </a:moveTo>
                <a:lnTo>
                  <a:pt x="0" y="17"/>
                </a:lnTo>
                <a:lnTo>
                  <a:pt x="16" y="51"/>
                </a:lnTo>
                <a:lnTo>
                  <a:pt x="12" y="55"/>
                </a:lnTo>
                <a:lnTo>
                  <a:pt x="10" y="46"/>
                </a:lnTo>
                <a:lnTo>
                  <a:pt x="12" y="65"/>
                </a:lnTo>
                <a:lnTo>
                  <a:pt x="21" y="79"/>
                </a:lnTo>
                <a:lnTo>
                  <a:pt x="28" y="84"/>
                </a:lnTo>
                <a:lnTo>
                  <a:pt x="24" y="89"/>
                </a:lnTo>
                <a:lnTo>
                  <a:pt x="40" y="92"/>
                </a:lnTo>
                <a:lnTo>
                  <a:pt x="45" y="79"/>
                </a:lnTo>
                <a:lnTo>
                  <a:pt x="51" y="82"/>
                </a:lnTo>
                <a:lnTo>
                  <a:pt x="56" y="68"/>
                </a:lnTo>
                <a:lnTo>
                  <a:pt x="63" y="65"/>
                </a:lnTo>
                <a:lnTo>
                  <a:pt x="70" y="41"/>
                </a:lnTo>
                <a:lnTo>
                  <a:pt x="72" y="19"/>
                </a:lnTo>
                <a:lnTo>
                  <a:pt x="65" y="5"/>
                </a:lnTo>
                <a:lnTo>
                  <a:pt x="35" y="14"/>
                </a:lnTo>
                <a:lnTo>
                  <a:pt x="0" y="0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2440" name=""/>
          <p:cNvSpPr/>
          <p:nvPr/>
        </p:nvSpPr>
        <p:spPr>
          <a:xfrm>
            <a:off x="9489960" y="4657680"/>
            <a:ext cx="14400" cy="7920"/>
          </a:xfrm>
          <a:custGeom>
            <a:avLst/>
            <a:gdLst/>
            <a:ahLst/>
            <a:rect l="l" t="t" r="r" b="b"/>
            <a:pathLst>
              <a:path w="9" h="5">
                <a:moveTo>
                  <a:pt x="0" y="5"/>
                </a:moveTo>
                <a:lnTo>
                  <a:pt x="2" y="0"/>
                </a:lnTo>
                <a:lnTo>
                  <a:pt x="9" y="5"/>
                </a:lnTo>
                <a:lnTo>
                  <a:pt x="0" y="5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2441" name=""/>
          <p:cNvGrpSpPr/>
          <p:nvPr/>
        </p:nvGrpSpPr>
        <p:grpSpPr>
          <a:xfrm>
            <a:off x="9489960" y="4657680"/>
            <a:ext cx="14400" cy="7920"/>
            <a:chOff x="9489960" y="4657680"/>
            <a:chExt cx="14400" cy="7920"/>
          </a:xfrm>
        </p:grpSpPr>
        <p:sp>
          <p:nvSpPr>
            <p:cNvPr id="2442" name=""/>
            <p:cNvSpPr/>
            <p:nvPr/>
          </p:nvSpPr>
          <p:spPr>
            <a:xfrm>
              <a:off x="9489960" y="4657680"/>
              <a:ext cx="14400" cy="7920"/>
            </a:xfrm>
            <a:custGeom>
              <a:avLst/>
              <a:gdLst/>
              <a:ahLst/>
              <a:rect l="l" t="t" r="r" b="b"/>
              <a:pathLst>
                <a:path w="9" h="5">
                  <a:moveTo>
                    <a:pt x="0" y="5"/>
                  </a:moveTo>
                  <a:lnTo>
                    <a:pt x="2" y="0"/>
                  </a:lnTo>
                  <a:lnTo>
                    <a:pt x="9" y="5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8880" bIns="-388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443" name=""/>
            <p:cNvSpPr/>
            <p:nvPr/>
          </p:nvSpPr>
          <p:spPr>
            <a:xfrm>
              <a:off x="9489960" y="4657680"/>
              <a:ext cx="14400" cy="7920"/>
            </a:xfrm>
            <a:custGeom>
              <a:avLst/>
              <a:gdLst/>
              <a:ahLst/>
              <a:rect l="l" t="t" r="r" b="b"/>
              <a:pathLst>
                <a:path w="9" h="5">
                  <a:moveTo>
                    <a:pt x="0" y="5"/>
                  </a:moveTo>
                  <a:lnTo>
                    <a:pt x="2" y="0"/>
                  </a:lnTo>
                  <a:lnTo>
                    <a:pt x="9" y="5"/>
                  </a:lnTo>
                  <a:lnTo>
                    <a:pt x="0" y="5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8880" bIns="-388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2444" name=""/>
          <p:cNvSpPr/>
          <p:nvPr/>
        </p:nvSpPr>
        <p:spPr>
          <a:xfrm>
            <a:off x="9539280" y="4600440"/>
            <a:ext cx="28440" cy="27000"/>
          </a:xfrm>
          <a:custGeom>
            <a:avLst/>
            <a:gdLst/>
            <a:ahLst/>
            <a:rect l="l" t="t" r="r" b="b"/>
            <a:pathLst>
              <a:path w="18" h="17">
                <a:moveTo>
                  <a:pt x="0" y="0"/>
                </a:moveTo>
                <a:lnTo>
                  <a:pt x="15" y="7"/>
                </a:lnTo>
                <a:lnTo>
                  <a:pt x="18" y="17"/>
                </a:lnTo>
                <a:lnTo>
                  <a:pt x="8" y="14"/>
                </a:lnTo>
                <a:lnTo>
                  <a:pt x="0" y="0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9800" bIns="-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2445" name=""/>
          <p:cNvGrpSpPr/>
          <p:nvPr/>
        </p:nvGrpSpPr>
        <p:grpSpPr>
          <a:xfrm>
            <a:off x="9539280" y="4600440"/>
            <a:ext cx="28440" cy="27000"/>
            <a:chOff x="9539280" y="4600440"/>
            <a:chExt cx="28440" cy="27000"/>
          </a:xfrm>
        </p:grpSpPr>
        <p:sp>
          <p:nvSpPr>
            <p:cNvPr id="2446" name=""/>
            <p:cNvSpPr/>
            <p:nvPr/>
          </p:nvSpPr>
          <p:spPr>
            <a:xfrm>
              <a:off x="9539280" y="4600440"/>
              <a:ext cx="28440" cy="27000"/>
            </a:xfrm>
            <a:custGeom>
              <a:avLst/>
              <a:gdLst/>
              <a:ahLst/>
              <a:rect l="l" t="t" r="r" b="b"/>
              <a:pathLst>
                <a:path w="18" h="17">
                  <a:moveTo>
                    <a:pt x="0" y="0"/>
                  </a:moveTo>
                  <a:lnTo>
                    <a:pt x="15" y="7"/>
                  </a:lnTo>
                  <a:lnTo>
                    <a:pt x="18" y="17"/>
                  </a:lnTo>
                  <a:lnTo>
                    <a:pt x="8" y="1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19800" bIns="-19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447" name=""/>
            <p:cNvSpPr/>
            <p:nvPr/>
          </p:nvSpPr>
          <p:spPr>
            <a:xfrm>
              <a:off x="9539280" y="4600440"/>
              <a:ext cx="28440" cy="27000"/>
            </a:xfrm>
            <a:custGeom>
              <a:avLst/>
              <a:gdLst/>
              <a:ahLst/>
              <a:rect l="l" t="t" r="r" b="b"/>
              <a:pathLst>
                <a:path w="18" h="17">
                  <a:moveTo>
                    <a:pt x="0" y="0"/>
                  </a:moveTo>
                  <a:lnTo>
                    <a:pt x="15" y="7"/>
                  </a:lnTo>
                  <a:lnTo>
                    <a:pt x="18" y="17"/>
                  </a:lnTo>
                  <a:lnTo>
                    <a:pt x="8" y="14"/>
                  </a:lnTo>
                  <a:lnTo>
                    <a:pt x="0" y="0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19800" bIns="-19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2448" name=""/>
          <p:cNvSpPr/>
          <p:nvPr/>
        </p:nvSpPr>
        <p:spPr>
          <a:xfrm>
            <a:off x="9478800" y="4570560"/>
            <a:ext cx="44640" cy="17280"/>
          </a:xfrm>
          <a:custGeom>
            <a:avLst/>
            <a:gdLst/>
            <a:ahLst/>
            <a:rect l="l" t="t" r="r" b="b"/>
            <a:pathLst>
              <a:path w="28" h="11">
                <a:moveTo>
                  <a:pt x="0" y="0"/>
                </a:moveTo>
                <a:lnTo>
                  <a:pt x="16" y="0"/>
                </a:lnTo>
                <a:lnTo>
                  <a:pt x="28" y="11"/>
                </a:lnTo>
                <a:lnTo>
                  <a:pt x="9" y="11"/>
                </a:lnTo>
                <a:lnTo>
                  <a:pt x="0" y="5"/>
                </a:lnTo>
                <a:lnTo>
                  <a:pt x="0" y="0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9520" bIns="-29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2449" name=""/>
          <p:cNvGrpSpPr/>
          <p:nvPr/>
        </p:nvGrpSpPr>
        <p:grpSpPr>
          <a:xfrm>
            <a:off x="9478800" y="4570560"/>
            <a:ext cx="44640" cy="17280"/>
            <a:chOff x="9478800" y="4570560"/>
            <a:chExt cx="44640" cy="17280"/>
          </a:xfrm>
        </p:grpSpPr>
        <p:sp>
          <p:nvSpPr>
            <p:cNvPr id="2450" name=""/>
            <p:cNvSpPr/>
            <p:nvPr/>
          </p:nvSpPr>
          <p:spPr>
            <a:xfrm>
              <a:off x="9478800" y="4570560"/>
              <a:ext cx="44640" cy="17280"/>
            </a:xfrm>
            <a:custGeom>
              <a:avLst/>
              <a:gdLst/>
              <a:ahLst/>
              <a:rect l="l" t="t" r="r" b="b"/>
              <a:pathLst>
                <a:path w="28" h="11">
                  <a:moveTo>
                    <a:pt x="0" y="0"/>
                  </a:moveTo>
                  <a:lnTo>
                    <a:pt x="16" y="0"/>
                  </a:lnTo>
                  <a:lnTo>
                    <a:pt x="28" y="11"/>
                  </a:lnTo>
                  <a:lnTo>
                    <a:pt x="9" y="11"/>
                  </a:lnTo>
                  <a:lnTo>
                    <a:pt x="0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9520" bIns="-295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451" name=""/>
            <p:cNvSpPr/>
            <p:nvPr/>
          </p:nvSpPr>
          <p:spPr>
            <a:xfrm>
              <a:off x="9478800" y="4570560"/>
              <a:ext cx="44640" cy="17280"/>
            </a:xfrm>
            <a:custGeom>
              <a:avLst/>
              <a:gdLst/>
              <a:ahLst/>
              <a:rect l="l" t="t" r="r" b="b"/>
              <a:pathLst>
                <a:path w="28" h="11">
                  <a:moveTo>
                    <a:pt x="0" y="0"/>
                  </a:moveTo>
                  <a:lnTo>
                    <a:pt x="16" y="0"/>
                  </a:lnTo>
                  <a:lnTo>
                    <a:pt x="28" y="11"/>
                  </a:lnTo>
                  <a:lnTo>
                    <a:pt x="9" y="11"/>
                  </a:lnTo>
                  <a:lnTo>
                    <a:pt x="0" y="5"/>
                  </a:lnTo>
                  <a:lnTo>
                    <a:pt x="0" y="0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9520" bIns="-295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2452" name=""/>
          <p:cNvSpPr/>
          <p:nvPr/>
        </p:nvSpPr>
        <p:spPr>
          <a:xfrm>
            <a:off x="9516960" y="4535640"/>
            <a:ext cx="28800" cy="44280"/>
          </a:xfrm>
          <a:custGeom>
            <a:avLst/>
            <a:gdLst/>
            <a:ahLst/>
            <a:rect l="l" t="t" r="r" b="b"/>
            <a:pathLst>
              <a:path w="18" h="28">
                <a:moveTo>
                  <a:pt x="0" y="0"/>
                </a:moveTo>
                <a:lnTo>
                  <a:pt x="18" y="28"/>
                </a:lnTo>
                <a:lnTo>
                  <a:pt x="8" y="19"/>
                </a:lnTo>
                <a:lnTo>
                  <a:pt x="0" y="0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520" bIns="-2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2453" name=""/>
          <p:cNvGrpSpPr/>
          <p:nvPr/>
        </p:nvGrpSpPr>
        <p:grpSpPr>
          <a:xfrm>
            <a:off x="9516960" y="4535640"/>
            <a:ext cx="28800" cy="44280"/>
            <a:chOff x="9516960" y="4535640"/>
            <a:chExt cx="28800" cy="44280"/>
          </a:xfrm>
        </p:grpSpPr>
        <p:sp>
          <p:nvSpPr>
            <p:cNvPr id="2454" name=""/>
            <p:cNvSpPr/>
            <p:nvPr/>
          </p:nvSpPr>
          <p:spPr>
            <a:xfrm>
              <a:off x="9516960" y="4535640"/>
              <a:ext cx="28800" cy="44280"/>
            </a:xfrm>
            <a:custGeom>
              <a:avLst/>
              <a:gdLst/>
              <a:ahLst/>
              <a:rect l="l" t="t" r="r" b="b"/>
              <a:pathLst>
                <a:path w="18" h="28">
                  <a:moveTo>
                    <a:pt x="0" y="0"/>
                  </a:moveTo>
                  <a:lnTo>
                    <a:pt x="18" y="28"/>
                  </a:lnTo>
                  <a:lnTo>
                    <a:pt x="8" y="1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520" bIns="-25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455" name=""/>
            <p:cNvSpPr/>
            <p:nvPr/>
          </p:nvSpPr>
          <p:spPr>
            <a:xfrm>
              <a:off x="9516960" y="4535640"/>
              <a:ext cx="28800" cy="44280"/>
            </a:xfrm>
            <a:custGeom>
              <a:avLst/>
              <a:gdLst/>
              <a:ahLst/>
              <a:rect l="l" t="t" r="r" b="b"/>
              <a:pathLst>
                <a:path w="18" h="28">
                  <a:moveTo>
                    <a:pt x="0" y="0"/>
                  </a:moveTo>
                  <a:lnTo>
                    <a:pt x="18" y="28"/>
                  </a:lnTo>
                  <a:lnTo>
                    <a:pt x="8" y="19"/>
                  </a:lnTo>
                  <a:lnTo>
                    <a:pt x="0" y="0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520" bIns="-25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2456" name=""/>
          <p:cNvSpPr/>
          <p:nvPr/>
        </p:nvSpPr>
        <p:spPr>
          <a:xfrm>
            <a:off x="9448920" y="4500720"/>
            <a:ext cx="38160" cy="34920"/>
          </a:xfrm>
          <a:custGeom>
            <a:avLst/>
            <a:gdLst/>
            <a:ahLst/>
            <a:rect l="l" t="t" r="r" b="b"/>
            <a:pathLst>
              <a:path w="24" h="22">
                <a:moveTo>
                  <a:pt x="0" y="0"/>
                </a:moveTo>
                <a:lnTo>
                  <a:pt x="22" y="14"/>
                </a:lnTo>
                <a:lnTo>
                  <a:pt x="24" y="22"/>
                </a:lnTo>
                <a:lnTo>
                  <a:pt x="3" y="9"/>
                </a:lnTo>
                <a:lnTo>
                  <a:pt x="0" y="0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1880" bIns="-11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2457" name=""/>
          <p:cNvGrpSpPr/>
          <p:nvPr/>
        </p:nvGrpSpPr>
        <p:grpSpPr>
          <a:xfrm>
            <a:off x="9448920" y="4500720"/>
            <a:ext cx="38160" cy="34920"/>
            <a:chOff x="9448920" y="4500720"/>
            <a:chExt cx="38160" cy="34920"/>
          </a:xfrm>
        </p:grpSpPr>
        <p:sp>
          <p:nvSpPr>
            <p:cNvPr id="2458" name=""/>
            <p:cNvSpPr/>
            <p:nvPr/>
          </p:nvSpPr>
          <p:spPr>
            <a:xfrm>
              <a:off x="9448920" y="4500720"/>
              <a:ext cx="38160" cy="34920"/>
            </a:xfrm>
            <a:custGeom>
              <a:avLst/>
              <a:gdLst/>
              <a:ahLst/>
              <a:rect l="l" t="t" r="r" b="b"/>
              <a:pathLst>
                <a:path w="24" h="22">
                  <a:moveTo>
                    <a:pt x="0" y="0"/>
                  </a:moveTo>
                  <a:lnTo>
                    <a:pt x="22" y="14"/>
                  </a:lnTo>
                  <a:lnTo>
                    <a:pt x="24" y="22"/>
                  </a:lnTo>
                  <a:lnTo>
                    <a:pt x="3" y="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11880" bIns="-118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459" name=""/>
            <p:cNvSpPr/>
            <p:nvPr/>
          </p:nvSpPr>
          <p:spPr>
            <a:xfrm>
              <a:off x="9448920" y="4500720"/>
              <a:ext cx="38160" cy="34920"/>
            </a:xfrm>
            <a:custGeom>
              <a:avLst/>
              <a:gdLst/>
              <a:ahLst/>
              <a:rect l="l" t="t" r="r" b="b"/>
              <a:pathLst>
                <a:path w="24" h="22">
                  <a:moveTo>
                    <a:pt x="0" y="0"/>
                  </a:moveTo>
                  <a:lnTo>
                    <a:pt x="22" y="14"/>
                  </a:lnTo>
                  <a:lnTo>
                    <a:pt x="24" y="22"/>
                  </a:lnTo>
                  <a:lnTo>
                    <a:pt x="3" y="9"/>
                  </a:lnTo>
                  <a:lnTo>
                    <a:pt x="0" y="0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11880" bIns="-118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2460" name=""/>
          <p:cNvSpPr/>
          <p:nvPr/>
        </p:nvSpPr>
        <p:spPr>
          <a:xfrm>
            <a:off x="9404280" y="4514760"/>
            <a:ext cx="20880" cy="20880"/>
          </a:xfrm>
          <a:custGeom>
            <a:avLst/>
            <a:gdLst/>
            <a:ahLst/>
            <a:rect l="l" t="t" r="r" b="b"/>
            <a:pathLst>
              <a:path w="13" h="13">
                <a:moveTo>
                  <a:pt x="0" y="8"/>
                </a:moveTo>
                <a:lnTo>
                  <a:pt x="0" y="3"/>
                </a:lnTo>
                <a:lnTo>
                  <a:pt x="6" y="0"/>
                </a:lnTo>
                <a:lnTo>
                  <a:pt x="13" y="13"/>
                </a:lnTo>
                <a:lnTo>
                  <a:pt x="0" y="8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5920" bIns="-259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2461" name=""/>
          <p:cNvGrpSpPr/>
          <p:nvPr/>
        </p:nvGrpSpPr>
        <p:grpSpPr>
          <a:xfrm>
            <a:off x="9404280" y="4514760"/>
            <a:ext cx="20880" cy="20880"/>
            <a:chOff x="9404280" y="4514760"/>
            <a:chExt cx="20880" cy="20880"/>
          </a:xfrm>
        </p:grpSpPr>
        <p:sp>
          <p:nvSpPr>
            <p:cNvPr id="2462" name=""/>
            <p:cNvSpPr/>
            <p:nvPr/>
          </p:nvSpPr>
          <p:spPr>
            <a:xfrm>
              <a:off x="9404280" y="4514760"/>
              <a:ext cx="20880" cy="20880"/>
            </a:xfrm>
            <a:custGeom>
              <a:avLst/>
              <a:gdLst/>
              <a:ahLst/>
              <a:rect l="l" t="t" r="r" b="b"/>
              <a:pathLst>
                <a:path w="13" h="13">
                  <a:moveTo>
                    <a:pt x="0" y="8"/>
                  </a:moveTo>
                  <a:lnTo>
                    <a:pt x="0" y="3"/>
                  </a:lnTo>
                  <a:lnTo>
                    <a:pt x="6" y="0"/>
                  </a:lnTo>
                  <a:lnTo>
                    <a:pt x="13" y="13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5920" bIns="-259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463" name=""/>
            <p:cNvSpPr/>
            <p:nvPr/>
          </p:nvSpPr>
          <p:spPr>
            <a:xfrm>
              <a:off x="9404280" y="4514760"/>
              <a:ext cx="20880" cy="20880"/>
            </a:xfrm>
            <a:custGeom>
              <a:avLst/>
              <a:gdLst/>
              <a:ahLst/>
              <a:rect l="l" t="t" r="r" b="b"/>
              <a:pathLst>
                <a:path w="13" h="13">
                  <a:moveTo>
                    <a:pt x="0" y="8"/>
                  </a:moveTo>
                  <a:lnTo>
                    <a:pt x="0" y="3"/>
                  </a:lnTo>
                  <a:lnTo>
                    <a:pt x="6" y="0"/>
                  </a:lnTo>
                  <a:lnTo>
                    <a:pt x="13" y="13"/>
                  </a:lnTo>
                  <a:lnTo>
                    <a:pt x="0" y="8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5920" bIns="-259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2464" name=""/>
          <p:cNvSpPr/>
          <p:nvPr/>
        </p:nvSpPr>
        <p:spPr>
          <a:xfrm>
            <a:off x="9398160" y="4513320"/>
            <a:ext cx="2880" cy="9360"/>
          </a:xfrm>
          <a:custGeom>
            <a:avLst/>
            <a:gdLst/>
            <a:ahLst/>
            <a:rect l="l" t="t" r="r" b="b"/>
            <a:pathLst>
              <a:path w="2" h="6">
                <a:moveTo>
                  <a:pt x="2" y="0"/>
                </a:moveTo>
                <a:lnTo>
                  <a:pt x="0" y="6"/>
                </a:lnTo>
                <a:lnTo>
                  <a:pt x="0" y="0"/>
                </a:lnTo>
                <a:lnTo>
                  <a:pt x="2" y="0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7440" bIns="-374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2465" name=""/>
          <p:cNvGrpSpPr/>
          <p:nvPr/>
        </p:nvGrpSpPr>
        <p:grpSpPr>
          <a:xfrm>
            <a:off x="9398160" y="4513320"/>
            <a:ext cx="2880" cy="9360"/>
            <a:chOff x="9398160" y="4513320"/>
            <a:chExt cx="2880" cy="9360"/>
          </a:xfrm>
        </p:grpSpPr>
        <p:sp>
          <p:nvSpPr>
            <p:cNvPr id="2466" name=""/>
            <p:cNvSpPr/>
            <p:nvPr/>
          </p:nvSpPr>
          <p:spPr>
            <a:xfrm>
              <a:off x="9398160" y="4513320"/>
              <a:ext cx="2880" cy="9360"/>
            </a:xfrm>
            <a:custGeom>
              <a:avLst/>
              <a:gdLst/>
              <a:ahLst/>
              <a:rect l="l" t="t" r="r" b="b"/>
              <a:pathLst>
                <a:path w="2" h="6">
                  <a:moveTo>
                    <a:pt x="2" y="0"/>
                  </a:moveTo>
                  <a:lnTo>
                    <a:pt x="0" y="6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7440" bIns="-3744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467" name=""/>
            <p:cNvSpPr/>
            <p:nvPr/>
          </p:nvSpPr>
          <p:spPr>
            <a:xfrm>
              <a:off x="9398160" y="4513320"/>
              <a:ext cx="2880" cy="9360"/>
            </a:xfrm>
            <a:custGeom>
              <a:avLst/>
              <a:gdLst/>
              <a:ahLst/>
              <a:rect l="l" t="t" r="r" b="b"/>
              <a:pathLst>
                <a:path w="2" h="6">
                  <a:moveTo>
                    <a:pt x="2" y="0"/>
                  </a:moveTo>
                  <a:lnTo>
                    <a:pt x="0" y="6"/>
                  </a:lnTo>
                  <a:lnTo>
                    <a:pt x="0" y="0"/>
                  </a:lnTo>
                  <a:lnTo>
                    <a:pt x="2" y="0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7440" bIns="-3744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2468" name=""/>
          <p:cNvSpPr/>
          <p:nvPr/>
        </p:nvSpPr>
        <p:spPr>
          <a:xfrm>
            <a:off x="9381960" y="4467240"/>
            <a:ext cx="33480" cy="25560"/>
          </a:xfrm>
          <a:custGeom>
            <a:avLst/>
            <a:gdLst/>
            <a:ahLst/>
            <a:rect l="l" t="t" r="r" b="b"/>
            <a:pathLst>
              <a:path w="21" h="16">
                <a:moveTo>
                  <a:pt x="0" y="0"/>
                </a:moveTo>
                <a:lnTo>
                  <a:pt x="21" y="16"/>
                </a:lnTo>
                <a:lnTo>
                  <a:pt x="9" y="11"/>
                </a:lnTo>
                <a:lnTo>
                  <a:pt x="0" y="0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1240" bIns="-212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2469" name=""/>
          <p:cNvGrpSpPr/>
          <p:nvPr/>
        </p:nvGrpSpPr>
        <p:grpSpPr>
          <a:xfrm>
            <a:off x="9381960" y="4467240"/>
            <a:ext cx="33480" cy="25560"/>
            <a:chOff x="9381960" y="4467240"/>
            <a:chExt cx="33480" cy="25560"/>
          </a:xfrm>
        </p:grpSpPr>
        <p:sp>
          <p:nvSpPr>
            <p:cNvPr id="2470" name=""/>
            <p:cNvSpPr/>
            <p:nvPr/>
          </p:nvSpPr>
          <p:spPr>
            <a:xfrm>
              <a:off x="9381960" y="4467240"/>
              <a:ext cx="33480" cy="25560"/>
            </a:xfrm>
            <a:custGeom>
              <a:avLst/>
              <a:gdLst/>
              <a:ahLst/>
              <a:rect l="l" t="t" r="r" b="b"/>
              <a:pathLst>
                <a:path w="21" h="16">
                  <a:moveTo>
                    <a:pt x="0" y="0"/>
                  </a:moveTo>
                  <a:lnTo>
                    <a:pt x="21" y="16"/>
                  </a:lnTo>
                  <a:lnTo>
                    <a:pt x="9" y="1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1240" bIns="-2124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471" name=""/>
            <p:cNvSpPr/>
            <p:nvPr/>
          </p:nvSpPr>
          <p:spPr>
            <a:xfrm>
              <a:off x="9381960" y="4467240"/>
              <a:ext cx="33480" cy="25560"/>
            </a:xfrm>
            <a:custGeom>
              <a:avLst/>
              <a:gdLst/>
              <a:ahLst/>
              <a:rect l="l" t="t" r="r" b="b"/>
              <a:pathLst>
                <a:path w="21" h="16">
                  <a:moveTo>
                    <a:pt x="0" y="0"/>
                  </a:moveTo>
                  <a:lnTo>
                    <a:pt x="21" y="16"/>
                  </a:lnTo>
                  <a:lnTo>
                    <a:pt x="9" y="11"/>
                  </a:lnTo>
                  <a:lnTo>
                    <a:pt x="0" y="0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1240" bIns="-2124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2472" name=""/>
          <p:cNvSpPr/>
          <p:nvPr/>
        </p:nvSpPr>
        <p:spPr>
          <a:xfrm>
            <a:off x="8008920" y="4030560"/>
            <a:ext cx="44640" cy="38160"/>
          </a:xfrm>
          <a:custGeom>
            <a:avLst/>
            <a:gdLst/>
            <a:ahLst/>
            <a:rect l="l" t="t" r="r" b="b"/>
            <a:pathLst>
              <a:path w="28" h="24">
                <a:moveTo>
                  <a:pt x="0" y="13"/>
                </a:moveTo>
                <a:lnTo>
                  <a:pt x="18" y="0"/>
                </a:lnTo>
                <a:lnTo>
                  <a:pt x="24" y="5"/>
                </a:lnTo>
                <a:lnTo>
                  <a:pt x="28" y="18"/>
                </a:lnTo>
                <a:lnTo>
                  <a:pt x="18" y="8"/>
                </a:lnTo>
                <a:lnTo>
                  <a:pt x="12" y="24"/>
                </a:lnTo>
                <a:lnTo>
                  <a:pt x="0" y="13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8640" bIns="-86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2473" name=""/>
          <p:cNvGrpSpPr/>
          <p:nvPr/>
        </p:nvGrpSpPr>
        <p:grpSpPr>
          <a:xfrm>
            <a:off x="8008920" y="4030560"/>
            <a:ext cx="44640" cy="38160"/>
            <a:chOff x="8008920" y="4030560"/>
            <a:chExt cx="44640" cy="38160"/>
          </a:xfrm>
        </p:grpSpPr>
        <p:sp>
          <p:nvSpPr>
            <p:cNvPr id="2474" name=""/>
            <p:cNvSpPr/>
            <p:nvPr/>
          </p:nvSpPr>
          <p:spPr>
            <a:xfrm>
              <a:off x="8008920" y="4030560"/>
              <a:ext cx="44640" cy="38160"/>
            </a:xfrm>
            <a:custGeom>
              <a:avLst/>
              <a:gdLst/>
              <a:ahLst/>
              <a:rect l="l" t="t" r="r" b="b"/>
              <a:pathLst>
                <a:path w="28" h="24">
                  <a:moveTo>
                    <a:pt x="0" y="13"/>
                  </a:moveTo>
                  <a:lnTo>
                    <a:pt x="18" y="0"/>
                  </a:lnTo>
                  <a:lnTo>
                    <a:pt x="24" y="5"/>
                  </a:lnTo>
                  <a:lnTo>
                    <a:pt x="28" y="18"/>
                  </a:lnTo>
                  <a:lnTo>
                    <a:pt x="18" y="8"/>
                  </a:lnTo>
                  <a:lnTo>
                    <a:pt x="12" y="24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8640" bIns="-864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475" name=""/>
            <p:cNvSpPr/>
            <p:nvPr/>
          </p:nvSpPr>
          <p:spPr>
            <a:xfrm>
              <a:off x="8008920" y="4030560"/>
              <a:ext cx="44640" cy="38160"/>
            </a:xfrm>
            <a:custGeom>
              <a:avLst/>
              <a:gdLst/>
              <a:ahLst/>
              <a:rect l="l" t="t" r="r" b="b"/>
              <a:pathLst>
                <a:path w="28" h="24">
                  <a:moveTo>
                    <a:pt x="0" y="13"/>
                  </a:moveTo>
                  <a:lnTo>
                    <a:pt x="18" y="0"/>
                  </a:lnTo>
                  <a:lnTo>
                    <a:pt x="24" y="5"/>
                  </a:lnTo>
                  <a:lnTo>
                    <a:pt x="28" y="18"/>
                  </a:lnTo>
                  <a:lnTo>
                    <a:pt x="18" y="8"/>
                  </a:lnTo>
                  <a:lnTo>
                    <a:pt x="12" y="24"/>
                  </a:lnTo>
                  <a:lnTo>
                    <a:pt x="0" y="13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8640" bIns="-864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2476" name=""/>
          <p:cNvSpPr/>
          <p:nvPr/>
        </p:nvSpPr>
        <p:spPr>
          <a:xfrm>
            <a:off x="9063000" y="4295880"/>
            <a:ext cx="15840" cy="7920"/>
          </a:xfrm>
          <a:custGeom>
            <a:avLst/>
            <a:gdLst/>
            <a:ahLst/>
            <a:rect l="l" t="t" r="r" b="b"/>
            <a:pathLst>
              <a:path w="10" h="5">
                <a:moveTo>
                  <a:pt x="0" y="0"/>
                </a:moveTo>
                <a:lnTo>
                  <a:pt x="10" y="0"/>
                </a:lnTo>
                <a:lnTo>
                  <a:pt x="8" y="5"/>
                </a:lnTo>
                <a:lnTo>
                  <a:pt x="2" y="5"/>
                </a:lnTo>
                <a:lnTo>
                  <a:pt x="0" y="0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2477" name=""/>
          <p:cNvGrpSpPr/>
          <p:nvPr/>
        </p:nvGrpSpPr>
        <p:grpSpPr>
          <a:xfrm>
            <a:off x="9063000" y="4295880"/>
            <a:ext cx="15840" cy="7920"/>
            <a:chOff x="9063000" y="4295880"/>
            <a:chExt cx="15840" cy="7920"/>
          </a:xfrm>
        </p:grpSpPr>
        <p:sp>
          <p:nvSpPr>
            <p:cNvPr id="2478" name=""/>
            <p:cNvSpPr/>
            <p:nvPr/>
          </p:nvSpPr>
          <p:spPr>
            <a:xfrm>
              <a:off x="9063000" y="4295880"/>
              <a:ext cx="15840" cy="7920"/>
            </a:xfrm>
            <a:custGeom>
              <a:avLst/>
              <a:gdLst/>
              <a:ahLst/>
              <a:rect l="l" t="t" r="r" b="b"/>
              <a:pathLst>
                <a:path w="10" h="5">
                  <a:moveTo>
                    <a:pt x="0" y="0"/>
                  </a:moveTo>
                  <a:lnTo>
                    <a:pt x="10" y="0"/>
                  </a:lnTo>
                  <a:lnTo>
                    <a:pt x="8" y="5"/>
                  </a:lnTo>
                  <a:lnTo>
                    <a:pt x="2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8880" bIns="-388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479" name=""/>
            <p:cNvSpPr/>
            <p:nvPr/>
          </p:nvSpPr>
          <p:spPr>
            <a:xfrm>
              <a:off x="9063000" y="4295880"/>
              <a:ext cx="15840" cy="7920"/>
            </a:xfrm>
            <a:custGeom>
              <a:avLst/>
              <a:gdLst/>
              <a:ahLst/>
              <a:rect l="l" t="t" r="r" b="b"/>
              <a:pathLst>
                <a:path w="10" h="5">
                  <a:moveTo>
                    <a:pt x="0" y="0"/>
                  </a:moveTo>
                  <a:lnTo>
                    <a:pt x="10" y="0"/>
                  </a:lnTo>
                  <a:lnTo>
                    <a:pt x="8" y="5"/>
                  </a:lnTo>
                  <a:lnTo>
                    <a:pt x="2" y="5"/>
                  </a:lnTo>
                  <a:lnTo>
                    <a:pt x="0" y="0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8880" bIns="-388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2480" name=""/>
          <p:cNvSpPr/>
          <p:nvPr/>
        </p:nvSpPr>
        <p:spPr>
          <a:xfrm>
            <a:off x="8880480" y="4314960"/>
            <a:ext cx="318960" cy="304560"/>
          </a:xfrm>
          <a:custGeom>
            <a:avLst/>
            <a:gdLst/>
            <a:ahLst/>
            <a:rect l="l" t="t" r="r" b="b"/>
            <a:pathLst>
              <a:path w="201" h="192">
                <a:moveTo>
                  <a:pt x="2" y="60"/>
                </a:moveTo>
                <a:lnTo>
                  <a:pt x="2" y="0"/>
                </a:lnTo>
                <a:lnTo>
                  <a:pt x="70" y="28"/>
                </a:lnTo>
                <a:lnTo>
                  <a:pt x="93" y="47"/>
                </a:lnTo>
                <a:lnTo>
                  <a:pt x="100" y="69"/>
                </a:lnTo>
                <a:lnTo>
                  <a:pt x="136" y="84"/>
                </a:lnTo>
                <a:lnTo>
                  <a:pt x="141" y="101"/>
                </a:lnTo>
                <a:lnTo>
                  <a:pt x="124" y="104"/>
                </a:lnTo>
                <a:lnTo>
                  <a:pt x="129" y="115"/>
                </a:lnTo>
                <a:lnTo>
                  <a:pt x="143" y="132"/>
                </a:lnTo>
                <a:lnTo>
                  <a:pt x="155" y="151"/>
                </a:lnTo>
                <a:lnTo>
                  <a:pt x="168" y="154"/>
                </a:lnTo>
                <a:lnTo>
                  <a:pt x="168" y="164"/>
                </a:lnTo>
                <a:lnTo>
                  <a:pt x="185" y="170"/>
                </a:lnTo>
                <a:lnTo>
                  <a:pt x="180" y="175"/>
                </a:lnTo>
                <a:lnTo>
                  <a:pt x="201" y="183"/>
                </a:lnTo>
                <a:lnTo>
                  <a:pt x="190" y="186"/>
                </a:lnTo>
                <a:lnTo>
                  <a:pt x="197" y="187"/>
                </a:lnTo>
                <a:lnTo>
                  <a:pt x="190" y="192"/>
                </a:lnTo>
                <a:lnTo>
                  <a:pt x="182" y="187"/>
                </a:lnTo>
                <a:lnTo>
                  <a:pt x="138" y="178"/>
                </a:lnTo>
                <a:lnTo>
                  <a:pt x="122" y="161"/>
                </a:lnTo>
                <a:lnTo>
                  <a:pt x="122" y="156"/>
                </a:lnTo>
                <a:lnTo>
                  <a:pt x="116" y="154"/>
                </a:lnTo>
                <a:lnTo>
                  <a:pt x="105" y="137"/>
                </a:lnTo>
                <a:lnTo>
                  <a:pt x="70" y="118"/>
                </a:lnTo>
                <a:lnTo>
                  <a:pt x="65" y="123"/>
                </a:lnTo>
                <a:lnTo>
                  <a:pt x="58" y="120"/>
                </a:lnTo>
                <a:lnTo>
                  <a:pt x="60" y="127"/>
                </a:lnTo>
                <a:lnTo>
                  <a:pt x="54" y="129"/>
                </a:lnTo>
                <a:lnTo>
                  <a:pt x="52" y="134"/>
                </a:lnTo>
                <a:lnTo>
                  <a:pt x="42" y="140"/>
                </a:lnTo>
                <a:lnTo>
                  <a:pt x="49" y="151"/>
                </a:lnTo>
                <a:lnTo>
                  <a:pt x="37" y="161"/>
                </a:lnTo>
                <a:lnTo>
                  <a:pt x="7" y="156"/>
                </a:lnTo>
                <a:lnTo>
                  <a:pt x="0" y="101"/>
                </a:lnTo>
                <a:lnTo>
                  <a:pt x="2" y="60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2481" name=""/>
          <p:cNvGrpSpPr/>
          <p:nvPr/>
        </p:nvGrpSpPr>
        <p:grpSpPr>
          <a:xfrm>
            <a:off x="8880480" y="4314960"/>
            <a:ext cx="318960" cy="304560"/>
            <a:chOff x="8880480" y="4314960"/>
            <a:chExt cx="318960" cy="304560"/>
          </a:xfrm>
        </p:grpSpPr>
        <p:sp>
          <p:nvSpPr>
            <p:cNvPr id="2482" name=""/>
            <p:cNvSpPr/>
            <p:nvPr/>
          </p:nvSpPr>
          <p:spPr>
            <a:xfrm>
              <a:off x="8880480" y="4314960"/>
              <a:ext cx="318960" cy="304560"/>
            </a:xfrm>
            <a:custGeom>
              <a:avLst/>
              <a:gdLst/>
              <a:ahLst/>
              <a:rect l="l" t="t" r="r" b="b"/>
              <a:pathLst>
                <a:path w="201" h="192">
                  <a:moveTo>
                    <a:pt x="2" y="60"/>
                  </a:moveTo>
                  <a:lnTo>
                    <a:pt x="2" y="0"/>
                  </a:lnTo>
                  <a:lnTo>
                    <a:pt x="70" y="28"/>
                  </a:lnTo>
                  <a:lnTo>
                    <a:pt x="93" y="47"/>
                  </a:lnTo>
                  <a:lnTo>
                    <a:pt x="100" y="69"/>
                  </a:lnTo>
                  <a:lnTo>
                    <a:pt x="136" y="84"/>
                  </a:lnTo>
                  <a:lnTo>
                    <a:pt x="141" y="101"/>
                  </a:lnTo>
                  <a:lnTo>
                    <a:pt x="124" y="104"/>
                  </a:lnTo>
                  <a:lnTo>
                    <a:pt x="129" y="115"/>
                  </a:lnTo>
                  <a:lnTo>
                    <a:pt x="143" y="132"/>
                  </a:lnTo>
                  <a:lnTo>
                    <a:pt x="155" y="151"/>
                  </a:lnTo>
                  <a:lnTo>
                    <a:pt x="168" y="154"/>
                  </a:lnTo>
                  <a:lnTo>
                    <a:pt x="168" y="164"/>
                  </a:lnTo>
                  <a:lnTo>
                    <a:pt x="185" y="170"/>
                  </a:lnTo>
                  <a:lnTo>
                    <a:pt x="180" y="175"/>
                  </a:lnTo>
                  <a:lnTo>
                    <a:pt x="201" y="183"/>
                  </a:lnTo>
                  <a:lnTo>
                    <a:pt x="190" y="186"/>
                  </a:lnTo>
                  <a:lnTo>
                    <a:pt x="197" y="187"/>
                  </a:lnTo>
                  <a:lnTo>
                    <a:pt x="190" y="192"/>
                  </a:lnTo>
                  <a:lnTo>
                    <a:pt x="182" y="187"/>
                  </a:lnTo>
                  <a:lnTo>
                    <a:pt x="138" y="178"/>
                  </a:lnTo>
                  <a:lnTo>
                    <a:pt x="122" y="161"/>
                  </a:lnTo>
                  <a:lnTo>
                    <a:pt x="122" y="156"/>
                  </a:lnTo>
                  <a:lnTo>
                    <a:pt x="116" y="154"/>
                  </a:lnTo>
                  <a:lnTo>
                    <a:pt x="105" y="137"/>
                  </a:lnTo>
                  <a:lnTo>
                    <a:pt x="70" y="118"/>
                  </a:lnTo>
                  <a:lnTo>
                    <a:pt x="65" y="123"/>
                  </a:lnTo>
                  <a:lnTo>
                    <a:pt x="58" y="120"/>
                  </a:lnTo>
                  <a:lnTo>
                    <a:pt x="60" y="127"/>
                  </a:lnTo>
                  <a:lnTo>
                    <a:pt x="54" y="129"/>
                  </a:lnTo>
                  <a:lnTo>
                    <a:pt x="52" y="134"/>
                  </a:lnTo>
                  <a:lnTo>
                    <a:pt x="42" y="140"/>
                  </a:lnTo>
                  <a:lnTo>
                    <a:pt x="49" y="151"/>
                  </a:lnTo>
                  <a:lnTo>
                    <a:pt x="37" y="161"/>
                  </a:lnTo>
                  <a:lnTo>
                    <a:pt x="7" y="156"/>
                  </a:lnTo>
                  <a:lnTo>
                    <a:pt x="0" y="101"/>
                  </a:lnTo>
                  <a:lnTo>
                    <a:pt x="2" y="60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483" name=""/>
            <p:cNvSpPr/>
            <p:nvPr/>
          </p:nvSpPr>
          <p:spPr>
            <a:xfrm>
              <a:off x="8880480" y="4314960"/>
              <a:ext cx="318960" cy="304560"/>
            </a:xfrm>
            <a:custGeom>
              <a:avLst/>
              <a:gdLst/>
              <a:ahLst/>
              <a:rect l="l" t="t" r="r" b="b"/>
              <a:pathLst>
                <a:path w="201" h="192">
                  <a:moveTo>
                    <a:pt x="2" y="60"/>
                  </a:moveTo>
                  <a:lnTo>
                    <a:pt x="2" y="0"/>
                  </a:lnTo>
                  <a:lnTo>
                    <a:pt x="70" y="28"/>
                  </a:lnTo>
                  <a:lnTo>
                    <a:pt x="93" y="47"/>
                  </a:lnTo>
                  <a:lnTo>
                    <a:pt x="100" y="69"/>
                  </a:lnTo>
                  <a:lnTo>
                    <a:pt x="136" y="84"/>
                  </a:lnTo>
                  <a:lnTo>
                    <a:pt x="141" y="101"/>
                  </a:lnTo>
                  <a:lnTo>
                    <a:pt x="124" y="104"/>
                  </a:lnTo>
                  <a:lnTo>
                    <a:pt x="129" y="115"/>
                  </a:lnTo>
                  <a:lnTo>
                    <a:pt x="143" y="132"/>
                  </a:lnTo>
                  <a:lnTo>
                    <a:pt x="155" y="151"/>
                  </a:lnTo>
                  <a:lnTo>
                    <a:pt x="168" y="154"/>
                  </a:lnTo>
                  <a:lnTo>
                    <a:pt x="168" y="164"/>
                  </a:lnTo>
                  <a:lnTo>
                    <a:pt x="185" y="170"/>
                  </a:lnTo>
                  <a:lnTo>
                    <a:pt x="180" y="175"/>
                  </a:lnTo>
                  <a:lnTo>
                    <a:pt x="201" y="183"/>
                  </a:lnTo>
                  <a:lnTo>
                    <a:pt x="190" y="186"/>
                  </a:lnTo>
                  <a:lnTo>
                    <a:pt x="197" y="187"/>
                  </a:lnTo>
                  <a:lnTo>
                    <a:pt x="190" y="192"/>
                  </a:lnTo>
                  <a:lnTo>
                    <a:pt x="182" y="187"/>
                  </a:lnTo>
                  <a:lnTo>
                    <a:pt x="138" y="178"/>
                  </a:lnTo>
                  <a:lnTo>
                    <a:pt x="122" y="161"/>
                  </a:lnTo>
                  <a:lnTo>
                    <a:pt x="122" y="156"/>
                  </a:lnTo>
                  <a:lnTo>
                    <a:pt x="116" y="154"/>
                  </a:lnTo>
                  <a:lnTo>
                    <a:pt x="105" y="137"/>
                  </a:lnTo>
                  <a:lnTo>
                    <a:pt x="70" y="118"/>
                  </a:lnTo>
                  <a:lnTo>
                    <a:pt x="65" y="123"/>
                  </a:lnTo>
                  <a:lnTo>
                    <a:pt x="58" y="120"/>
                  </a:lnTo>
                  <a:lnTo>
                    <a:pt x="60" y="127"/>
                  </a:lnTo>
                  <a:lnTo>
                    <a:pt x="54" y="129"/>
                  </a:lnTo>
                  <a:lnTo>
                    <a:pt x="52" y="134"/>
                  </a:lnTo>
                  <a:lnTo>
                    <a:pt x="42" y="140"/>
                  </a:lnTo>
                  <a:lnTo>
                    <a:pt x="49" y="151"/>
                  </a:lnTo>
                  <a:lnTo>
                    <a:pt x="37" y="161"/>
                  </a:lnTo>
                  <a:lnTo>
                    <a:pt x="7" y="156"/>
                  </a:lnTo>
                  <a:lnTo>
                    <a:pt x="0" y="101"/>
                  </a:lnTo>
                  <a:lnTo>
                    <a:pt x="2" y="60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2484" name=""/>
          <p:cNvSpPr/>
          <p:nvPr/>
        </p:nvSpPr>
        <p:spPr>
          <a:xfrm>
            <a:off x="9190080" y="4570560"/>
            <a:ext cx="14400" cy="14040"/>
          </a:xfrm>
          <a:custGeom>
            <a:avLst/>
            <a:gdLst/>
            <a:ahLst/>
            <a:rect l="l" t="t" r="r" b="b"/>
            <a:pathLst>
              <a:path w="9" h="9">
                <a:moveTo>
                  <a:pt x="0" y="0"/>
                </a:moveTo>
                <a:lnTo>
                  <a:pt x="9" y="3"/>
                </a:lnTo>
                <a:lnTo>
                  <a:pt x="9" y="9"/>
                </a:lnTo>
                <a:lnTo>
                  <a:pt x="2" y="6"/>
                </a:lnTo>
                <a:lnTo>
                  <a:pt x="0" y="0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2760" bIns="-327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2485" name=""/>
          <p:cNvGrpSpPr/>
          <p:nvPr/>
        </p:nvGrpSpPr>
        <p:grpSpPr>
          <a:xfrm>
            <a:off x="9190080" y="4570560"/>
            <a:ext cx="14400" cy="14040"/>
            <a:chOff x="9190080" y="4570560"/>
            <a:chExt cx="14400" cy="14040"/>
          </a:xfrm>
        </p:grpSpPr>
        <p:sp>
          <p:nvSpPr>
            <p:cNvPr id="2486" name=""/>
            <p:cNvSpPr/>
            <p:nvPr/>
          </p:nvSpPr>
          <p:spPr>
            <a:xfrm>
              <a:off x="9190080" y="4570560"/>
              <a:ext cx="14400" cy="14040"/>
            </a:xfrm>
            <a:custGeom>
              <a:avLst/>
              <a:gdLst/>
              <a:ahLst/>
              <a:rect l="l" t="t" r="r" b="b"/>
              <a:pathLst>
                <a:path w="9" h="9">
                  <a:moveTo>
                    <a:pt x="0" y="0"/>
                  </a:moveTo>
                  <a:lnTo>
                    <a:pt x="9" y="3"/>
                  </a:lnTo>
                  <a:lnTo>
                    <a:pt x="9" y="9"/>
                  </a:lnTo>
                  <a:lnTo>
                    <a:pt x="2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2760" bIns="-327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487" name=""/>
            <p:cNvSpPr/>
            <p:nvPr/>
          </p:nvSpPr>
          <p:spPr>
            <a:xfrm>
              <a:off x="9190080" y="4570560"/>
              <a:ext cx="14400" cy="14040"/>
            </a:xfrm>
            <a:custGeom>
              <a:avLst/>
              <a:gdLst/>
              <a:ahLst/>
              <a:rect l="l" t="t" r="r" b="b"/>
              <a:pathLst>
                <a:path w="9" h="9">
                  <a:moveTo>
                    <a:pt x="0" y="0"/>
                  </a:moveTo>
                  <a:lnTo>
                    <a:pt x="9" y="3"/>
                  </a:lnTo>
                  <a:lnTo>
                    <a:pt x="9" y="9"/>
                  </a:lnTo>
                  <a:lnTo>
                    <a:pt x="2" y="6"/>
                  </a:lnTo>
                  <a:lnTo>
                    <a:pt x="0" y="0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2760" bIns="-327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2488" name=""/>
          <p:cNvSpPr/>
          <p:nvPr/>
        </p:nvSpPr>
        <p:spPr>
          <a:xfrm>
            <a:off x="9323280" y="4421160"/>
            <a:ext cx="41400" cy="54000"/>
          </a:xfrm>
          <a:custGeom>
            <a:avLst/>
            <a:gdLst/>
            <a:ahLst/>
            <a:rect l="l" t="t" r="r" b="b"/>
            <a:pathLst>
              <a:path w="26" h="34">
                <a:moveTo>
                  <a:pt x="0" y="0"/>
                </a:moveTo>
                <a:lnTo>
                  <a:pt x="7" y="3"/>
                </a:lnTo>
                <a:lnTo>
                  <a:pt x="26" y="24"/>
                </a:lnTo>
                <a:lnTo>
                  <a:pt x="26" y="34"/>
                </a:lnTo>
                <a:lnTo>
                  <a:pt x="19" y="34"/>
                </a:lnTo>
                <a:lnTo>
                  <a:pt x="12" y="29"/>
                </a:lnTo>
                <a:lnTo>
                  <a:pt x="11" y="21"/>
                </a:lnTo>
                <a:lnTo>
                  <a:pt x="2" y="10"/>
                </a:lnTo>
                <a:lnTo>
                  <a:pt x="0" y="0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7200" bIns="72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2489" name=""/>
          <p:cNvGrpSpPr/>
          <p:nvPr/>
        </p:nvGrpSpPr>
        <p:grpSpPr>
          <a:xfrm>
            <a:off x="9323280" y="4421160"/>
            <a:ext cx="41400" cy="54000"/>
            <a:chOff x="9323280" y="4421160"/>
            <a:chExt cx="41400" cy="54000"/>
          </a:xfrm>
        </p:grpSpPr>
        <p:sp>
          <p:nvSpPr>
            <p:cNvPr id="2490" name=""/>
            <p:cNvSpPr/>
            <p:nvPr/>
          </p:nvSpPr>
          <p:spPr>
            <a:xfrm>
              <a:off x="9323280" y="4421160"/>
              <a:ext cx="41400" cy="54000"/>
            </a:xfrm>
            <a:custGeom>
              <a:avLst/>
              <a:gdLst/>
              <a:ahLst/>
              <a:rect l="l" t="t" r="r" b="b"/>
              <a:pathLst>
                <a:path w="26" h="34">
                  <a:moveTo>
                    <a:pt x="0" y="0"/>
                  </a:moveTo>
                  <a:lnTo>
                    <a:pt x="7" y="3"/>
                  </a:lnTo>
                  <a:lnTo>
                    <a:pt x="26" y="24"/>
                  </a:lnTo>
                  <a:lnTo>
                    <a:pt x="26" y="34"/>
                  </a:lnTo>
                  <a:lnTo>
                    <a:pt x="19" y="34"/>
                  </a:lnTo>
                  <a:lnTo>
                    <a:pt x="12" y="29"/>
                  </a:lnTo>
                  <a:lnTo>
                    <a:pt x="11" y="21"/>
                  </a:lnTo>
                  <a:lnTo>
                    <a:pt x="2" y="1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7200" bIns="72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491" name=""/>
            <p:cNvSpPr/>
            <p:nvPr/>
          </p:nvSpPr>
          <p:spPr>
            <a:xfrm>
              <a:off x="9323280" y="4421160"/>
              <a:ext cx="41400" cy="54000"/>
            </a:xfrm>
            <a:custGeom>
              <a:avLst/>
              <a:gdLst/>
              <a:ahLst/>
              <a:rect l="l" t="t" r="r" b="b"/>
              <a:pathLst>
                <a:path w="26" h="34">
                  <a:moveTo>
                    <a:pt x="0" y="0"/>
                  </a:moveTo>
                  <a:lnTo>
                    <a:pt x="7" y="3"/>
                  </a:lnTo>
                  <a:lnTo>
                    <a:pt x="26" y="24"/>
                  </a:lnTo>
                  <a:lnTo>
                    <a:pt x="26" y="34"/>
                  </a:lnTo>
                  <a:lnTo>
                    <a:pt x="19" y="34"/>
                  </a:lnTo>
                  <a:lnTo>
                    <a:pt x="12" y="29"/>
                  </a:lnTo>
                  <a:lnTo>
                    <a:pt x="11" y="21"/>
                  </a:lnTo>
                  <a:lnTo>
                    <a:pt x="2" y="10"/>
                  </a:lnTo>
                  <a:lnTo>
                    <a:pt x="0" y="0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7200" bIns="72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2492" name=""/>
          <p:cNvSpPr/>
          <p:nvPr/>
        </p:nvSpPr>
        <p:spPr>
          <a:xfrm>
            <a:off x="9118440" y="4379760"/>
            <a:ext cx="130320" cy="76320"/>
          </a:xfrm>
          <a:custGeom>
            <a:avLst/>
            <a:gdLst/>
            <a:ahLst/>
            <a:rect l="l" t="t" r="r" b="b"/>
            <a:pathLst>
              <a:path w="82" h="48">
                <a:moveTo>
                  <a:pt x="0" y="31"/>
                </a:moveTo>
                <a:lnTo>
                  <a:pt x="28" y="31"/>
                </a:lnTo>
                <a:lnTo>
                  <a:pt x="37" y="19"/>
                </a:lnTo>
                <a:lnTo>
                  <a:pt x="37" y="26"/>
                </a:lnTo>
                <a:lnTo>
                  <a:pt x="49" y="29"/>
                </a:lnTo>
                <a:lnTo>
                  <a:pt x="68" y="14"/>
                </a:lnTo>
                <a:lnTo>
                  <a:pt x="68" y="0"/>
                </a:lnTo>
                <a:lnTo>
                  <a:pt x="78" y="0"/>
                </a:lnTo>
                <a:lnTo>
                  <a:pt x="82" y="4"/>
                </a:lnTo>
                <a:lnTo>
                  <a:pt x="75" y="31"/>
                </a:lnTo>
                <a:lnTo>
                  <a:pt x="68" y="31"/>
                </a:lnTo>
                <a:lnTo>
                  <a:pt x="61" y="42"/>
                </a:lnTo>
                <a:lnTo>
                  <a:pt x="49" y="48"/>
                </a:lnTo>
                <a:lnTo>
                  <a:pt x="28" y="48"/>
                </a:lnTo>
                <a:lnTo>
                  <a:pt x="24" y="44"/>
                </a:lnTo>
                <a:lnTo>
                  <a:pt x="19" y="45"/>
                </a:lnTo>
                <a:lnTo>
                  <a:pt x="5" y="39"/>
                </a:lnTo>
                <a:lnTo>
                  <a:pt x="0" y="31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29520" bIns="29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2493" name=""/>
          <p:cNvGrpSpPr/>
          <p:nvPr/>
        </p:nvGrpSpPr>
        <p:grpSpPr>
          <a:xfrm>
            <a:off x="9118440" y="4379760"/>
            <a:ext cx="130320" cy="76320"/>
            <a:chOff x="9118440" y="4379760"/>
            <a:chExt cx="130320" cy="76320"/>
          </a:xfrm>
        </p:grpSpPr>
        <p:sp>
          <p:nvSpPr>
            <p:cNvPr id="2494" name=""/>
            <p:cNvSpPr/>
            <p:nvPr/>
          </p:nvSpPr>
          <p:spPr>
            <a:xfrm>
              <a:off x="9118440" y="4379760"/>
              <a:ext cx="130320" cy="76320"/>
            </a:xfrm>
            <a:custGeom>
              <a:avLst/>
              <a:gdLst/>
              <a:ahLst/>
              <a:rect l="l" t="t" r="r" b="b"/>
              <a:pathLst>
                <a:path w="82" h="48">
                  <a:moveTo>
                    <a:pt x="0" y="31"/>
                  </a:moveTo>
                  <a:lnTo>
                    <a:pt x="28" y="31"/>
                  </a:lnTo>
                  <a:lnTo>
                    <a:pt x="37" y="19"/>
                  </a:lnTo>
                  <a:lnTo>
                    <a:pt x="37" y="26"/>
                  </a:lnTo>
                  <a:lnTo>
                    <a:pt x="49" y="29"/>
                  </a:lnTo>
                  <a:lnTo>
                    <a:pt x="68" y="14"/>
                  </a:lnTo>
                  <a:lnTo>
                    <a:pt x="68" y="0"/>
                  </a:lnTo>
                  <a:lnTo>
                    <a:pt x="78" y="0"/>
                  </a:lnTo>
                  <a:lnTo>
                    <a:pt x="82" y="4"/>
                  </a:lnTo>
                  <a:lnTo>
                    <a:pt x="75" y="31"/>
                  </a:lnTo>
                  <a:lnTo>
                    <a:pt x="68" y="31"/>
                  </a:lnTo>
                  <a:lnTo>
                    <a:pt x="61" y="42"/>
                  </a:lnTo>
                  <a:lnTo>
                    <a:pt x="49" y="48"/>
                  </a:lnTo>
                  <a:lnTo>
                    <a:pt x="28" y="48"/>
                  </a:lnTo>
                  <a:lnTo>
                    <a:pt x="24" y="44"/>
                  </a:lnTo>
                  <a:lnTo>
                    <a:pt x="19" y="45"/>
                  </a:lnTo>
                  <a:lnTo>
                    <a:pt x="5" y="39"/>
                  </a:lnTo>
                  <a:lnTo>
                    <a:pt x="0" y="31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29520" bIns="295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495" name=""/>
            <p:cNvSpPr/>
            <p:nvPr/>
          </p:nvSpPr>
          <p:spPr>
            <a:xfrm>
              <a:off x="9118440" y="4379760"/>
              <a:ext cx="130320" cy="76320"/>
            </a:xfrm>
            <a:custGeom>
              <a:avLst/>
              <a:gdLst/>
              <a:ahLst/>
              <a:rect l="l" t="t" r="r" b="b"/>
              <a:pathLst>
                <a:path w="82" h="48">
                  <a:moveTo>
                    <a:pt x="0" y="31"/>
                  </a:moveTo>
                  <a:lnTo>
                    <a:pt x="28" y="31"/>
                  </a:lnTo>
                  <a:lnTo>
                    <a:pt x="37" y="19"/>
                  </a:lnTo>
                  <a:lnTo>
                    <a:pt x="37" y="26"/>
                  </a:lnTo>
                  <a:lnTo>
                    <a:pt x="49" y="29"/>
                  </a:lnTo>
                  <a:lnTo>
                    <a:pt x="68" y="14"/>
                  </a:lnTo>
                  <a:lnTo>
                    <a:pt x="68" y="0"/>
                  </a:lnTo>
                  <a:lnTo>
                    <a:pt x="78" y="0"/>
                  </a:lnTo>
                  <a:lnTo>
                    <a:pt x="82" y="4"/>
                  </a:lnTo>
                  <a:lnTo>
                    <a:pt x="75" y="31"/>
                  </a:lnTo>
                  <a:lnTo>
                    <a:pt x="68" y="31"/>
                  </a:lnTo>
                  <a:lnTo>
                    <a:pt x="61" y="42"/>
                  </a:lnTo>
                  <a:lnTo>
                    <a:pt x="49" y="48"/>
                  </a:lnTo>
                  <a:lnTo>
                    <a:pt x="28" y="48"/>
                  </a:lnTo>
                  <a:lnTo>
                    <a:pt x="24" y="44"/>
                  </a:lnTo>
                  <a:lnTo>
                    <a:pt x="19" y="45"/>
                  </a:lnTo>
                  <a:lnTo>
                    <a:pt x="5" y="39"/>
                  </a:lnTo>
                  <a:lnTo>
                    <a:pt x="0" y="31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29520" bIns="295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2496" name=""/>
          <p:cNvSpPr/>
          <p:nvPr/>
        </p:nvSpPr>
        <p:spPr>
          <a:xfrm>
            <a:off x="9101160" y="4429080"/>
            <a:ext cx="9360" cy="7920"/>
          </a:xfrm>
          <a:custGeom>
            <a:avLst/>
            <a:gdLst/>
            <a:ahLst/>
            <a:rect l="l" t="t" r="r" b="b"/>
            <a:pathLst>
              <a:path w="6" h="5">
                <a:moveTo>
                  <a:pt x="0" y="0"/>
                </a:moveTo>
                <a:lnTo>
                  <a:pt x="6" y="0"/>
                </a:lnTo>
                <a:lnTo>
                  <a:pt x="6" y="5"/>
                </a:lnTo>
                <a:lnTo>
                  <a:pt x="0" y="0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2497" name=""/>
          <p:cNvGrpSpPr/>
          <p:nvPr/>
        </p:nvGrpSpPr>
        <p:grpSpPr>
          <a:xfrm>
            <a:off x="9101160" y="4429080"/>
            <a:ext cx="9360" cy="7920"/>
            <a:chOff x="9101160" y="4429080"/>
            <a:chExt cx="9360" cy="7920"/>
          </a:xfrm>
        </p:grpSpPr>
        <p:sp>
          <p:nvSpPr>
            <p:cNvPr id="2498" name=""/>
            <p:cNvSpPr/>
            <p:nvPr/>
          </p:nvSpPr>
          <p:spPr>
            <a:xfrm>
              <a:off x="9101160" y="4429080"/>
              <a:ext cx="9360" cy="7920"/>
            </a:xfrm>
            <a:custGeom>
              <a:avLst/>
              <a:gdLst/>
              <a:ahLst/>
              <a:rect l="l" t="t" r="r" b="b"/>
              <a:pathLst>
                <a:path w="6" h="5">
                  <a:moveTo>
                    <a:pt x="0" y="0"/>
                  </a:moveTo>
                  <a:lnTo>
                    <a:pt x="6" y="0"/>
                  </a:lnTo>
                  <a:lnTo>
                    <a:pt x="6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8880" bIns="-388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499" name=""/>
            <p:cNvSpPr/>
            <p:nvPr/>
          </p:nvSpPr>
          <p:spPr>
            <a:xfrm>
              <a:off x="9101160" y="4429080"/>
              <a:ext cx="9360" cy="7920"/>
            </a:xfrm>
            <a:custGeom>
              <a:avLst/>
              <a:gdLst/>
              <a:ahLst/>
              <a:rect l="l" t="t" r="r" b="b"/>
              <a:pathLst>
                <a:path w="6" h="5">
                  <a:moveTo>
                    <a:pt x="0" y="0"/>
                  </a:moveTo>
                  <a:lnTo>
                    <a:pt x="6" y="0"/>
                  </a:lnTo>
                  <a:lnTo>
                    <a:pt x="6" y="5"/>
                  </a:lnTo>
                  <a:lnTo>
                    <a:pt x="0" y="0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8880" bIns="-388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2500" name=""/>
          <p:cNvSpPr/>
          <p:nvPr/>
        </p:nvSpPr>
        <p:spPr>
          <a:xfrm>
            <a:off x="9252000" y="4351320"/>
            <a:ext cx="23760" cy="47520"/>
          </a:xfrm>
          <a:custGeom>
            <a:avLst/>
            <a:gdLst/>
            <a:ahLst/>
            <a:rect l="l" t="t" r="r" b="b"/>
            <a:pathLst>
              <a:path w="15" h="30">
                <a:moveTo>
                  <a:pt x="10" y="10"/>
                </a:moveTo>
                <a:lnTo>
                  <a:pt x="15" y="21"/>
                </a:lnTo>
                <a:lnTo>
                  <a:pt x="10" y="30"/>
                </a:lnTo>
                <a:lnTo>
                  <a:pt x="8" y="30"/>
                </a:lnTo>
                <a:lnTo>
                  <a:pt x="0" y="0"/>
                </a:lnTo>
                <a:lnTo>
                  <a:pt x="10" y="10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720" bIns="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2501" name=""/>
          <p:cNvGrpSpPr/>
          <p:nvPr/>
        </p:nvGrpSpPr>
        <p:grpSpPr>
          <a:xfrm>
            <a:off x="9252000" y="4351320"/>
            <a:ext cx="23760" cy="47520"/>
            <a:chOff x="9252000" y="4351320"/>
            <a:chExt cx="23760" cy="47520"/>
          </a:xfrm>
        </p:grpSpPr>
        <p:sp>
          <p:nvSpPr>
            <p:cNvPr id="2502" name=""/>
            <p:cNvSpPr/>
            <p:nvPr/>
          </p:nvSpPr>
          <p:spPr>
            <a:xfrm>
              <a:off x="9252000" y="4351320"/>
              <a:ext cx="23760" cy="47520"/>
            </a:xfrm>
            <a:custGeom>
              <a:avLst/>
              <a:gdLst/>
              <a:ahLst/>
              <a:rect l="l" t="t" r="r" b="b"/>
              <a:pathLst>
                <a:path w="15" h="30">
                  <a:moveTo>
                    <a:pt x="10" y="10"/>
                  </a:moveTo>
                  <a:lnTo>
                    <a:pt x="15" y="21"/>
                  </a:lnTo>
                  <a:lnTo>
                    <a:pt x="10" y="30"/>
                  </a:lnTo>
                  <a:lnTo>
                    <a:pt x="8" y="30"/>
                  </a:lnTo>
                  <a:lnTo>
                    <a:pt x="0" y="0"/>
                  </a:lnTo>
                  <a:lnTo>
                    <a:pt x="10" y="10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720" bIns="7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503" name=""/>
            <p:cNvSpPr/>
            <p:nvPr/>
          </p:nvSpPr>
          <p:spPr>
            <a:xfrm>
              <a:off x="9252000" y="4351320"/>
              <a:ext cx="23760" cy="47520"/>
            </a:xfrm>
            <a:custGeom>
              <a:avLst/>
              <a:gdLst/>
              <a:ahLst/>
              <a:rect l="l" t="t" r="r" b="b"/>
              <a:pathLst>
                <a:path w="15" h="30">
                  <a:moveTo>
                    <a:pt x="10" y="10"/>
                  </a:moveTo>
                  <a:lnTo>
                    <a:pt x="15" y="21"/>
                  </a:lnTo>
                  <a:lnTo>
                    <a:pt x="10" y="30"/>
                  </a:lnTo>
                  <a:lnTo>
                    <a:pt x="8" y="30"/>
                  </a:lnTo>
                  <a:lnTo>
                    <a:pt x="0" y="0"/>
                  </a:lnTo>
                  <a:lnTo>
                    <a:pt x="10" y="10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720" bIns="7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2504" name=""/>
          <p:cNvSpPr/>
          <p:nvPr/>
        </p:nvSpPr>
        <p:spPr>
          <a:xfrm>
            <a:off x="9174240" y="4311720"/>
            <a:ext cx="12600" cy="9360"/>
          </a:xfrm>
          <a:custGeom>
            <a:avLst/>
            <a:gdLst/>
            <a:ahLst/>
            <a:rect l="l" t="t" r="r" b="b"/>
            <a:pathLst>
              <a:path w="8" h="6">
                <a:moveTo>
                  <a:pt x="0" y="2"/>
                </a:moveTo>
                <a:lnTo>
                  <a:pt x="6" y="0"/>
                </a:lnTo>
                <a:lnTo>
                  <a:pt x="8" y="5"/>
                </a:lnTo>
                <a:lnTo>
                  <a:pt x="3" y="6"/>
                </a:lnTo>
                <a:lnTo>
                  <a:pt x="0" y="2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7440" bIns="-374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2505" name=""/>
          <p:cNvGrpSpPr/>
          <p:nvPr/>
        </p:nvGrpSpPr>
        <p:grpSpPr>
          <a:xfrm>
            <a:off x="9174240" y="4311720"/>
            <a:ext cx="12600" cy="9360"/>
            <a:chOff x="9174240" y="4311720"/>
            <a:chExt cx="12600" cy="9360"/>
          </a:xfrm>
        </p:grpSpPr>
        <p:sp>
          <p:nvSpPr>
            <p:cNvPr id="2506" name=""/>
            <p:cNvSpPr/>
            <p:nvPr/>
          </p:nvSpPr>
          <p:spPr>
            <a:xfrm>
              <a:off x="9174240" y="4311720"/>
              <a:ext cx="12600" cy="9360"/>
            </a:xfrm>
            <a:custGeom>
              <a:avLst/>
              <a:gdLst/>
              <a:ahLst/>
              <a:rect l="l" t="t" r="r" b="b"/>
              <a:pathLst>
                <a:path w="8" h="6">
                  <a:moveTo>
                    <a:pt x="0" y="2"/>
                  </a:moveTo>
                  <a:lnTo>
                    <a:pt x="6" y="0"/>
                  </a:lnTo>
                  <a:lnTo>
                    <a:pt x="8" y="5"/>
                  </a:lnTo>
                  <a:lnTo>
                    <a:pt x="3" y="6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7440" bIns="-3744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507" name=""/>
            <p:cNvSpPr/>
            <p:nvPr/>
          </p:nvSpPr>
          <p:spPr>
            <a:xfrm>
              <a:off x="9174240" y="4311720"/>
              <a:ext cx="12600" cy="9360"/>
            </a:xfrm>
            <a:custGeom>
              <a:avLst/>
              <a:gdLst/>
              <a:ahLst/>
              <a:rect l="l" t="t" r="r" b="b"/>
              <a:pathLst>
                <a:path w="8" h="6">
                  <a:moveTo>
                    <a:pt x="0" y="2"/>
                  </a:moveTo>
                  <a:lnTo>
                    <a:pt x="6" y="0"/>
                  </a:lnTo>
                  <a:lnTo>
                    <a:pt x="8" y="5"/>
                  </a:lnTo>
                  <a:lnTo>
                    <a:pt x="3" y="6"/>
                  </a:lnTo>
                  <a:lnTo>
                    <a:pt x="0" y="2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7440" bIns="-3744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2508" name=""/>
          <p:cNvSpPr/>
          <p:nvPr/>
        </p:nvSpPr>
        <p:spPr>
          <a:xfrm>
            <a:off x="8113680" y="3795840"/>
            <a:ext cx="74520" cy="109440"/>
          </a:xfrm>
          <a:custGeom>
            <a:avLst/>
            <a:gdLst/>
            <a:ahLst/>
            <a:rect l="l" t="t" r="r" b="b"/>
            <a:pathLst>
              <a:path w="47" h="69">
                <a:moveTo>
                  <a:pt x="44" y="0"/>
                </a:moveTo>
                <a:lnTo>
                  <a:pt x="47" y="22"/>
                </a:lnTo>
                <a:lnTo>
                  <a:pt x="31" y="36"/>
                </a:lnTo>
                <a:lnTo>
                  <a:pt x="31" y="41"/>
                </a:lnTo>
                <a:lnTo>
                  <a:pt x="14" y="60"/>
                </a:lnTo>
                <a:lnTo>
                  <a:pt x="0" y="69"/>
                </a:lnTo>
                <a:lnTo>
                  <a:pt x="4" y="57"/>
                </a:lnTo>
                <a:lnTo>
                  <a:pt x="37" y="22"/>
                </a:lnTo>
                <a:lnTo>
                  <a:pt x="44" y="0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2509" name=""/>
          <p:cNvGrpSpPr/>
          <p:nvPr/>
        </p:nvGrpSpPr>
        <p:grpSpPr>
          <a:xfrm>
            <a:off x="8113680" y="3795840"/>
            <a:ext cx="74520" cy="109440"/>
            <a:chOff x="8113680" y="3795840"/>
            <a:chExt cx="74520" cy="109440"/>
          </a:xfrm>
        </p:grpSpPr>
        <p:sp>
          <p:nvSpPr>
            <p:cNvPr id="2510" name=""/>
            <p:cNvSpPr/>
            <p:nvPr/>
          </p:nvSpPr>
          <p:spPr>
            <a:xfrm>
              <a:off x="8113680" y="3795840"/>
              <a:ext cx="74520" cy="109440"/>
            </a:xfrm>
            <a:custGeom>
              <a:avLst/>
              <a:gdLst/>
              <a:ahLst/>
              <a:rect l="l" t="t" r="r" b="b"/>
              <a:pathLst>
                <a:path w="47" h="69">
                  <a:moveTo>
                    <a:pt x="44" y="0"/>
                  </a:moveTo>
                  <a:lnTo>
                    <a:pt x="47" y="22"/>
                  </a:lnTo>
                  <a:lnTo>
                    <a:pt x="31" y="36"/>
                  </a:lnTo>
                  <a:lnTo>
                    <a:pt x="31" y="41"/>
                  </a:lnTo>
                  <a:lnTo>
                    <a:pt x="14" y="60"/>
                  </a:lnTo>
                  <a:lnTo>
                    <a:pt x="0" y="69"/>
                  </a:lnTo>
                  <a:lnTo>
                    <a:pt x="4" y="57"/>
                  </a:lnTo>
                  <a:lnTo>
                    <a:pt x="37" y="22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511" name=""/>
            <p:cNvSpPr/>
            <p:nvPr/>
          </p:nvSpPr>
          <p:spPr>
            <a:xfrm>
              <a:off x="8113680" y="3795840"/>
              <a:ext cx="74520" cy="109440"/>
            </a:xfrm>
            <a:custGeom>
              <a:avLst/>
              <a:gdLst/>
              <a:ahLst/>
              <a:rect l="l" t="t" r="r" b="b"/>
              <a:pathLst>
                <a:path w="47" h="69">
                  <a:moveTo>
                    <a:pt x="44" y="0"/>
                  </a:moveTo>
                  <a:lnTo>
                    <a:pt x="47" y="22"/>
                  </a:lnTo>
                  <a:lnTo>
                    <a:pt x="31" y="36"/>
                  </a:lnTo>
                  <a:lnTo>
                    <a:pt x="31" y="41"/>
                  </a:lnTo>
                  <a:lnTo>
                    <a:pt x="14" y="60"/>
                  </a:lnTo>
                  <a:lnTo>
                    <a:pt x="0" y="69"/>
                  </a:lnTo>
                  <a:lnTo>
                    <a:pt x="4" y="57"/>
                  </a:lnTo>
                  <a:lnTo>
                    <a:pt x="37" y="22"/>
                  </a:lnTo>
                  <a:lnTo>
                    <a:pt x="44" y="0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2512" name=""/>
          <p:cNvSpPr/>
          <p:nvPr/>
        </p:nvSpPr>
        <p:spPr>
          <a:xfrm>
            <a:off x="8196120" y="4029120"/>
            <a:ext cx="14400" cy="6480"/>
          </a:xfrm>
          <a:custGeom>
            <a:avLst/>
            <a:gdLst/>
            <a:ahLst/>
            <a:rect l="l" t="t" r="r" b="b"/>
            <a:pathLst>
              <a:path w="9" h="4">
                <a:moveTo>
                  <a:pt x="0" y="4"/>
                </a:moveTo>
                <a:lnTo>
                  <a:pt x="2" y="0"/>
                </a:lnTo>
                <a:lnTo>
                  <a:pt x="9" y="0"/>
                </a:lnTo>
                <a:lnTo>
                  <a:pt x="0" y="4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40320" bIns="-403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2513" name=""/>
          <p:cNvGrpSpPr/>
          <p:nvPr/>
        </p:nvGrpSpPr>
        <p:grpSpPr>
          <a:xfrm>
            <a:off x="8196120" y="4029120"/>
            <a:ext cx="14400" cy="6480"/>
            <a:chOff x="8196120" y="4029120"/>
            <a:chExt cx="14400" cy="6480"/>
          </a:xfrm>
        </p:grpSpPr>
        <p:sp>
          <p:nvSpPr>
            <p:cNvPr id="2514" name=""/>
            <p:cNvSpPr/>
            <p:nvPr/>
          </p:nvSpPr>
          <p:spPr>
            <a:xfrm>
              <a:off x="8196120" y="4029120"/>
              <a:ext cx="14400" cy="6480"/>
            </a:xfrm>
            <a:custGeom>
              <a:avLst/>
              <a:gdLst/>
              <a:ahLst/>
              <a:rect l="l" t="t" r="r" b="b"/>
              <a:pathLst>
                <a:path w="9" h="4">
                  <a:moveTo>
                    <a:pt x="0" y="4"/>
                  </a:moveTo>
                  <a:lnTo>
                    <a:pt x="2" y="0"/>
                  </a:lnTo>
                  <a:lnTo>
                    <a:pt x="9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40320" bIns="-403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515" name=""/>
            <p:cNvSpPr/>
            <p:nvPr/>
          </p:nvSpPr>
          <p:spPr>
            <a:xfrm>
              <a:off x="8196120" y="4029120"/>
              <a:ext cx="14400" cy="6480"/>
            </a:xfrm>
            <a:custGeom>
              <a:avLst/>
              <a:gdLst/>
              <a:ahLst/>
              <a:rect l="l" t="t" r="r" b="b"/>
              <a:pathLst>
                <a:path w="9" h="4">
                  <a:moveTo>
                    <a:pt x="0" y="4"/>
                  </a:moveTo>
                  <a:lnTo>
                    <a:pt x="2" y="0"/>
                  </a:lnTo>
                  <a:lnTo>
                    <a:pt x="9" y="0"/>
                  </a:lnTo>
                  <a:lnTo>
                    <a:pt x="0" y="4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40320" bIns="-403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2516" name=""/>
          <p:cNvSpPr/>
          <p:nvPr/>
        </p:nvSpPr>
        <p:spPr>
          <a:xfrm>
            <a:off x="8232840" y="3994200"/>
            <a:ext cx="15840" cy="11160"/>
          </a:xfrm>
          <a:custGeom>
            <a:avLst/>
            <a:gdLst/>
            <a:ahLst/>
            <a:rect l="l" t="t" r="r" b="b"/>
            <a:pathLst>
              <a:path w="10" h="7">
                <a:moveTo>
                  <a:pt x="0" y="4"/>
                </a:moveTo>
                <a:lnTo>
                  <a:pt x="4" y="0"/>
                </a:lnTo>
                <a:lnTo>
                  <a:pt x="10" y="4"/>
                </a:lnTo>
                <a:lnTo>
                  <a:pt x="8" y="7"/>
                </a:lnTo>
                <a:lnTo>
                  <a:pt x="0" y="4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5640" bIns="-356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2517" name=""/>
          <p:cNvGrpSpPr/>
          <p:nvPr/>
        </p:nvGrpSpPr>
        <p:grpSpPr>
          <a:xfrm>
            <a:off x="8232840" y="3994200"/>
            <a:ext cx="15840" cy="11160"/>
            <a:chOff x="8232840" y="3994200"/>
            <a:chExt cx="15840" cy="11160"/>
          </a:xfrm>
        </p:grpSpPr>
        <p:sp>
          <p:nvSpPr>
            <p:cNvPr id="2518" name=""/>
            <p:cNvSpPr/>
            <p:nvPr/>
          </p:nvSpPr>
          <p:spPr>
            <a:xfrm>
              <a:off x="8232840" y="3994200"/>
              <a:ext cx="15840" cy="11160"/>
            </a:xfrm>
            <a:custGeom>
              <a:avLst/>
              <a:gdLst/>
              <a:ahLst/>
              <a:rect l="l" t="t" r="r" b="b"/>
              <a:pathLst>
                <a:path w="10" h="7">
                  <a:moveTo>
                    <a:pt x="0" y="4"/>
                  </a:moveTo>
                  <a:lnTo>
                    <a:pt x="4" y="0"/>
                  </a:lnTo>
                  <a:lnTo>
                    <a:pt x="10" y="4"/>
                  </a:lnTo>
                  <a:lnTo>
                    <a:pt x="8" y="7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5640" bIns="-3564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519" name=""/>
            <p:cNvSpPr/>
            <p:nvPr/>
          </p:nvSpPr>
          <p:spPr>
            <a:xfrm>
              <a:off x="8232840" y="3994200"/>
              <a:ext cx="15840" cy="11160"/>
            </a:xfrm>
            <a:custGeom>
              <a:avLst/>
              <a:gdLst/>
              <a:ahLst/>
              <a:rect l="l" t="t" r="r" b="b"/>
              <a:pathLst>
                <a:path w="10" h="7">
                  <a:moveTo>
                    <a:pt x="0" y="4"/>
                  </a:moveTo>
                  <a:lnTo>
                    <a:pt x="4" y="0"/>
                  </a:lnTo>
                  <a:lnTo>
                    <a:pt x="10" y="4"/>
                  </a:lnTo>
                  <a:lnTo>
                    <a:pt x="8" y="7"/>
                  </a:lnTo>
                  <a:lnTo>
                    <a:pt x="0" y="4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5640" bIns="-3564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2520" name=""/>
          <p:cNvSpPr/>
          <p:nvPr/>
        </p:nvSpPr>
        <p:spPr>
          <a:xfrm>
            <a:off x="8263080" y="3973680"/>
            <a:ext cx="15840" cy="9360"/>
          </a:xfrm>
          <a:custGeom>
            <a:avLst/>
            <a:gdLst/>
            <a:ahLst/>
            <a:rect l="l" t="t" r="r" b="b"/>
            <a:pathLst>
              <a:path w="10" h="6">
                <a:moveTo>
                  <a:pt x="0" y="0"/>
                </a:moveTo>
                <a:lnTo>
                  <a:pt x="10" y="0"/>
                </a:lnTo>
                <a:lnTo>
                  <a:pt x="2" y="6"/>
                </a:lnTo>
                <a:lnTo>
                  <a:pt x="0" y="0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7440" bIns="-374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2521" name=""/>
          <p:cNvGrpSpPr/>
          <p:nvPr/>
        </p:nvGrpSpPr>
        <p:grpSpPr>
          <a:xfrm>
            <a:off x="8263080" y="3973680"/>
            <a:ext cx="15840" cy="9360"/>
            <a:chOff x="8263080" y="3973680"/>
            <a:chExt cx="15840" cy="9360"/>
          </a:xfrm>
        </p:grpSpPr>
        <p:sp>
          <p:nvSpPr>
            <p:cNvPr id="2522" name=""/>
            <p:cNvSpPr/>
            <p:nvPr/>
          </p:nvSpPr>
          <p:spPr>
            <a:xfrm>
              <a:off x="8263080" y="3973680"/>
              <a:ext cx="15840" cy="9360"/>
            </a:xfrm>
            <a:custGeom>
              <a:avLst/>
              <a:gdLst/>
              <a:ahLst/>
              <a:rect l="l" t="t" r="r" b="b"/>
              <a:pathLst>
                <a:path w="10" h="6">
                  <a:moveTo>
                    <a:pt x="0" y="0"/>
                  </a:moveTo>
                  <a:lnTo>
                    <a:pt x="10" y="0"/>
                  </a:lnTo>
                  <a:lnTo>
                    <a:pt x="2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7440" bIns="-3744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523" name=""/>
            <p:cNvSpPr/>
            <p:nvPr/>
          </p:nvSpPr>
          <p:spPr>
            <a:xfrm>
              <a:off x="8263080" y="3973680"/>
              <a:ext cx="15840" cy="9360"/>
            </a:xfrm>
            <a:custGeom>
              <a:avLst/>
              <a:gdLst/>
              <a:ahLst/>
              <a:rect l="l" t="t" r="r" b="b"/>
              <a:pathLst>
                <a:path w="10" h="6">
                  <a:moveTo>
                    <a:pt x="0" y="0"/>
                  </a:moveTo>
                  <a:lnTo>
                    <a:pt x="10" y="0"/>
                  </a:lnTo>
                  <a:lnTo>
                    <a:pt x="2" y="6"/>
                  </a:lnTo>
                  <a:lnTo>
                    <a:pt x="0" y="0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7440" bIns="-3744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2524" name=""/>
          <p:cNvSpPr/>
          <p:nvPr/>
        </p:nvSpPr>
        <p:spPr>
          <a:xfrm>
            <a:off x="8265960" y="3855960"/>
            <a:ext cx="146160" cy="157320"/>
          </a:xfrm>
          <a:custGeom>
            <a:avLst/>
            <a:gdLst/>
            <a:ahLst/>
            <a:rect l="l" t="t" r="r" b="b"/>
            <a:pathLst>
              <a:path w="92" h="99">
                <a:moveTo>
                  <a:pt x="70" y="0"/>
                </a:moveTo>
                <a:lnTo>
                  <a:pt x="73" y="0"/>
                </a:lnTo>
                <a:lnTo>
                  <a:pt x="87" y="14"/>
                </a:lnTo>
                <a:lnTo>
                  <a:pt x="88" y="24"/>
                </a:lnTo>
                <a:lnTo>
                  <a:pt x="87" y="27"/>
                </a:lnTo>
                <a:lnTo>
                  <a:pt x="88" y="31"/>
                </a:lnTo>
                <a:lnTo>
                  <a:pt x="92" y="53"/>
                </a:lnTo>
                <a:lnTo>
                  <a:pt x="87" y="80"/>
                </a:lnTo>
                <a:lnTo>
                  <a:pt x="80" y="58"/>
                </a:lnTo>
                <a:lnTo>
                  <a:pt x="71" y="68"/>
                </a:lnTo>
                <a:lnTo>
                  <a:pt x="70" y="75"/>
                </a:lnTo>
                <a:lnTo>
                  <a:pt x="76" y="87"/>
                </a:lnTo>
                <a:lnTo>
                  <a:pt x="71" y="99"/>
                </a:lnTo>
                <a:lnTo>
                  <a:pt x="68" y="87"/>
                </a:lnTo>
                <a:lnTo>
                  <a:pt x="59" y="91"/>
                </a:lnTo>
                <a:lnTo>
                  <a:pt x="45" y="82"/>
                </a:lnTo>
                <a:lnTo>
                  <a:pt x="41" y="66"/>
                </a:lnTo>
                <a:lnTo>
                  <a:pt x="45" y="55"/>
                </a:lnTo>
                <a:lnTo>
                  <a:pt x="35" y="44"/>
                </a:lnTo>
                <a:lnTo>
                  <a:pt x="28" y="55"/>
                </a:lnTo>
                <a:lnTo>
                  <a:pt x="24" y="48"/>
                </a:lnTo>
                <a:lnTo>
                  <a:pt x="19" y="58"/>
                </a:lnTo>
                <a:lnTo>
                  <a:pt x="19" y="48"/>
                </a:lnTo>
                <a:lnTo>
                  <a:pt x="14" y="48"/>
                </a:lnTo>
                <a:lnTo>
                  <a:pt x="5" y="68"/>
                </a:lnTo>
                <a:lnTo>
                  <a:pt x="0" y="68"/>
                </a:lnTo>
                <a:lnTo>
                  <a:pt x="0" y="63"/>
                </a:lnTo>
                <a:lnTo>
                  <a:pt x="8" y="41"/>
                </a:lnTo>
                <a:lnTo>
                  <a:pt x="19" y="36"/>
                </a:lnTo>
                <a:lnTo>
                  <a:pt x="28" y="24"/>
                </a:lnTo>
                <a:lnTo>
                  <a:pt x="36" y="27"/>
                </a:lnTo>
                <a:lnTo>
                  <a:pt x="35" y="41"/>
                </a:lnTo>
                <a:lnTo>
                  <a:pt x="45" y="36"/>
                </a:lnTo>
                <a:lnTo>
                  <a:pt x="47" y="28"/>
                </a:lnTo>
                <a:lnTo>
                  <a:pt x="54" y="28"/>
                </a:lnTo>
                <a:lnTo>
                  <a:pt x="57" y="19"/>
                </a:lnTo>
                <a:lnTo>
                  <a:pt x="71" y="17"/>
                </a:lnTo>
                <a:lnTo>
                  <a:pt x="70" y="0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2525" name=""/>
          <p:cNvGrpSpPr/>
          <p:nvPr/>
        </p:nvGrpSpPr>
        <p:grpSpPr>
          <a:xfrm>
            <a:off x="8265960" y="3855960"/>
            <a:ext cx="146160" cy="157320"/>
            <a:chOff x="8265960" y="3855960"/>
            <a:chExt cx="146160" cy="157320"/>
          </a:xfrm>
        </p:grpSpPr>
        <p:sp>
          <p:nvSpPr>
            <p:cNvPr id="2526" name=""/>
            <p:cNvSpPr/>
            <p:nvPr/>
          </p:nvSpPr>
          <p:spPr>
            <a:xfrm>
              <a:off x="8265960" y="3855960"/>
              <a:ext cx="146160" cy="157320"/>
            </a:xfrm>
            <a:custGeom>
              <a:avLst/>
              <a:gdLst/>
              <a:ahLst/>
              <a:rect l="l" t="t" r="r" b="b"/>
              <a:pathLst>
                <a:path w="92" h="99">
                  <a:moveTo>
                    <a:pt x="70" y="0"/>
                  </a:moveTo>
                  <a:lnTo>
                    <a:pt x="73" y="0"/>
                  </a:lnTo>
                  <a:lnTo>
                    <a:pt x="87" y="14"/>
                  </a:lnTo>
                  <a:lnTo>
                    <a:pt x="88" y="24"/>
                  </a:lnTo>
                  <a:lnTo>
                    <a:pt x="87" y="27"/>
                  </a:lnTo>
                  <a:lnTo>
                    <a:pt x="88" y="31"/>
                  </a:lnTo>
                  <a:lnTo>
                    <a:pt x="92" y="53"/>
                  </a:lnTo>
                  <a:lnTo>
                    <a:pt x="87" y="80"/>
                  </a:lnTo>
                  <a:lnTo>
                    <a:pt x="80" y="58"/>
                  </a:lnTo>
                  <a:lnTo>
                    <a:pt x="71" y="68"/>
                  </a:lnTo>
                  <a:lnTo>
                    <a:pt x="70" y="75"/>
                  </a:lnTo>
                  <a:lnTo>
                    <a:pt x="76" y="87"/>
                  </a:lnTo>
                  <a:lnTo>
                    <a:pt x="71" y="99"/>
                  </a:lnTo>
                  <a:lnTo>
                    <a:pt x="68" y="87"/>
                  </a:lnTo>
                  <a:lnTo>
                    <a:pt x="59" y="91"/>
                  </a:lnTo>
                  <a:lnTo>
                    <a:pt x="45" y="82"/>
                  </a:lnTo>
                  <a:lnTo>
                    <a:pt x="41" y="66"/>
                  </a:lnTo>
                  <a:lnTo>
                    <a:pt x="45" y="55"/>
                  </a:lnTo>
                  <a:lnTo>
                    <a:pt x="35" y="44"/>
                  </a:lnTo>
                  <a:lnTo>
                    <a:pt x="28" y="55"/>
                  </a:lnTo>
                  <a:lnTo>
                    <a:pt x="24" y="48"/>
                  </a:lnTo>
                  <a:lnTo>
                    <a:pt x="19" y="58"/>
                  </a:lnTo>
                  <a:lnTo>
                    <a:pt x="19" y="48"/>
                  </a:lnTo>
                  <a:lnTo>
                    <a:pt x="14" y="48"/>
                  </a:lnTo>
                  <a:lnTo>
                    <a:pt x="5" y="68"/>
                  </a:lnTo>
                  <a:lnTo>
                    <a:pt x="0" y="68"/>
                  </a:lnTo>
                  <a:lnTo>
                    <a:pt x="0" y="63"/>
                  </a:lnTo>
                  <a:lnTo>
                    <a:pt x="8" y="41"/>
                  </a:lnTo>
                  <a:lnTo>
                    <a:pt x="19" y="36"/>
                  </a:lnTo>
                  <a:lnTo>
                    <a:pt x="28" y="24"/>
                  </a:lnTo>
                  <a:lnTo>
                    <a:pt x="36" y="27"/>
                  </a:lnTo>
                  <a:lnTo>
                    <a:pt x="35" y="41"/>
                  </a:lnTo>
                  <a:lnTo>
                    <a:pt x="45" y="36"/>
                  </a:lnTo>
                  <a:lnTo>
                    <a:pt x="47" y="28"/>
                  </a:lnTo>
                  <a:lnTo>
                    <a:pt x="54" y="28"/>
                  </a:lnTo>
                  <a:lnTo>
                    <a:pt x="57" y="19"/>
                  </a:lnTo>
                  <a:lnTo>
                    <a:pt x="71" y="17"/>
                  </a:lnTo>
                  <a:lnTo>
                    <a:pt x="70" y="0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527" name=""/>
            <p:cNvSpPr/>
            <p:nvPr/>
          </p:nvSpPr>
          <p:spPr>
            <a:xfrm>
              <a:off x="8265960" y="3855960"/>
              <a:ext cx="146160" cy="157320"/>
            </a:xfrm>
            <a:custGeom>
              <a:avLst/>
              <a:gdLst/>
              <a:ahLst/>
              <a:rect l="l" t="t" r="r" b="b"/>
              <a:pathLst>
                <a:path w="92" h="99">
                  <a:moveTo>
                    <a:pt x="70" y="0"/>
                  </a:moveTo>
                  <a:lnTo>
                    <a:pt x="73" y="0"/>
                  </a:lnTo>
                  <a:lnTo>
                    <a:pt x="87" y="14"/>
                  </a:lnTo>
                  <a:lnTo>
                    <a:pt x="88" y="24"/>
                  </a:lnTo>
                  <a:lnTo>
                    <a:pt x="87" y="27"/>
                  </a:lnTo>
                  <a:lnTo>
                    <a:pt x="88" y="31"/>
                  </a:lnTo>
                  <a:lnTo>
                    <a:pt x="92" y="53"/>
                  </a:lnTo>
                  <a:lnTo>
                    <a:pt x="87" y="80"/>
                  </a:lnTo>
                  <a:lnTo>
                    <a:pt x="80" y="58"/>
                  </a:lnTo>
                  <a:lnTo>
                    <a:pt x="71" y="68"/>
                  </a:lnTo>
                  <a:lnTo>
                    <a:pt x="70" y="75"/>
                  </a:lnTo>
                  <a:lnTo>
                    <a:pt x="76" y="87"/>
                  </a:lnTo>
                  <a:lnTo>
                    <a:pt x="71" y="99"/>
                  </a:lnTo>
                  <a:lnTo>
                    <a:pt x="68" y="87"/>
                  </a:lnTo>
                  <a:lnTo>
                    <a:pt x="59" y="91"/>
                  </a:lnTo>
                  <a:lnTo>
                    <a:pt x="45" y="82"/>
                  </a:lnTo>
                  <a:lnTo>
                    <a:pt x="41" y="66"/>
                  </a:lnTo>
                  <a:lnTo>
                    <a:pt x="45" y="55"/>
                  </a:lnTo>
                  <a:lnTo>
                    <a:pt x="35" y="44"/>
                  </a:lnTo>
                  <a:lnTo>
                    <a:pt x="28" y="55"/>
                  </a:lnTo>
                  <a:lnTo>
                    <a:pt x="24" y="48"/>
                  </a:lnTo>
                  <a:lnTo>
                    <a:pt x="19" y="58"/>
                  </a:lnTo>
                  <a:lnTo>
                    <a:pt x="19" y="48"/>
                  </a:lnTo>
                  <a:lnTo>
                    <a:pt x="14" y="48"/>
                  </a:lnTo>
                  <a:lnTo>
                    <a:pt x="5" y="68"/>
                  </a:lnTo>
                  <a:lnTo>
                    <a:pt x="0" y="68"/>
                  </a:lnTo>
                  <a:lnTo>
                    <a:pt x="0" y="63"/>
                  </a:lnTo>
                  <a:lnTo>
                    <a:pt x="8" y="41"/>
                  </a:lnTo>
                  <a:lnTo>
                    <a:pt x="19" y="36"/>
                  </a:lnTo>
                  <a:lnTo>
                    <a:pt x="28" y="24"/>
                  </a:lnTo>
                  <a:lnTo>
                    <a:pt x="36" y="27"/>
                  </a:lnTo>
                  <a:lnTo>
                    <a:pt x="35" y="41"/>
                  </a:lnTo>
                  <a:lnTo>
                    <a:pt x="45" y="36"/>
                  </a:lnTo>
                  <a:lnTo>
                    <a:pt x="47" y="28"/>
                  </a:lnTo>
                  <a:lnTo>
                    <a:pt x="54" y="28"/>
                  </a:lnTo>
                  <a:lnTo>
                    <a:pt x="57" y="19"/>
                  </a:lnTo>
                  <a:lnTo>
                    <a:pt x="71" y="17"/>
                  </a:lnTo>
                  <a:lnTo>
                    <a:pt x="70" y="0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2528" name=""/>
          <p:cNvSpPr/>
          <p:nvPr/>
        </p:nvSpPr>
        <p:spPr>
          <a:xfrm>
            <a:off x="8326440" y="3840120"/>
            <a:ext cx="25560" cy="20520"/>
          </a:xfrm>
          <a:custGeom>
            <a:avLst/>
            <a:gdLst/>
            <a:ahLst/>
            <a:rect l="l" t="t" r="r" b="b"/>
            <a:pathLst>
              <a:path w="16" h="13">
                <a:moveTo>
                  <a:pt x="0" y="8"/>
                </a:moveTo>
                <a:lnTo>
                  <a:pt x="7" y="0"/>
                </a:lnTo>
                <a:lnTo>
                  <a:pt x="16" y="0"/>
                </a:lnTo>
                <a:lnTo>
                  <a:pt x="14" y="13"/>
                </a:lnTo>
                <a:lnTo>
                  <a:pt x="2" y="13"/>
                </a:lnTo>
                <a:lnTo>
                  <a:pt x="0" y="8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6280" bIns="-262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2529" name=""/>
          <p:cNvGrpSpPr/>
          <p:nvPr/>
        </p:nvGrpSpPr>
        <p:grpSpPr>
          <a:xfrm>
            <a:off x="8326440" y="3840120"/>
            <a:ext cx="25560" cy="20520"/>
            <a:chOff x="8326440" y="3840120"/>
            <a:chExt cx="25560" cy="20520"/>
          </a:xfrm>
        </p:grpSpPr>
        <p:sp>
          <p:nvSpPr>
            <p:cNvPr id="2530" name=""/>
            <p:cNvSpPr/>
            <p:nvPr/>
          </p:nvSpPr>
          <p:spPr>
            <a:xfrm>
              <a:off x="8326440" y="3840120"/>
              <a:ext cx="25560" cy="20520"/>
            </a:xfrm>
            <a:custGeom>
              <a:avLst/>
              <a:gdLst/>
              <a:ahLst/>
              <a:rect l="l" t="t" r="r" b="b"/>
              <a:pathLst>
                <a:path w="16" h="13">
                  <a:moveTo>
                    <a:pt x="0" y="8"/>
                  </a:moveTo>
                  <a:lnTo>
                    <a:pt x="7" y="0"/>
                  </a:lnTo>
                  <a:lnTo>
                    <a:pt x="16" y="0"/>
                  </a:lnTo>
                  <a:lnTo>
                    <a:pt x="14" y="13"/>
                  </a:lnTo>
                  <a:lnTo>
                    <a:pt x="2" y="13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6280" bIns="-262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531" name=""/>
            <p:cNvSpPr/>
            <p:nvPr/>
          </p:nvSpPr>
          <p:spPr>
            <a:xfrm>
              <a:off x="8326440" y="3840120"/>
              <a:ext cx="25560" cy="20520"/>
            </a:xfrm>
            <a:custGeom>
              <a:avLst/>
              <a:gdLst/>
              <a:ahLst/>
              <a:rect l="l" t="t" r="r" b="b"/>
              <a:pathLst>
                <a:path w="16" h="13">
                  <a:moveTo>
                    <a:pt x="0" y="8"/>
                  </a:moveTo>
                  <a:lnTo>
                    <a:pt x="7" y="0"/>
                  </a:lnTo>
                  <a:lnTo>
                    <a:pt x="16" y="0"/>
                  </a:lnTo>
                  <a:lnTo>
                    <a:pt x="14" y="13"/>
                  </a:lnTo>
                  <a:lnTo>
                    <a:pt x="2" y="13"/>
                  </a:lnTo>
                  <a:lnTo>
                    <a:pt x="0" y="8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6280" bIns="-262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2532" name=""/>
          <p:cNvSpPr/>
          <p:nvPr/>
        </p:nvSpPr>
        <p:spPr>
          <a:xfrm>
            <a:off x="8310600" y="3800520"/>
            <a:ext cx="19080" cy="66600"/>
          </a:xfrm>
          <a:custGeom>
            <a:avLst/>
            <a:gdLst/>
            <a:ahLst/>
            <a:rect l="l" t="t" r="r" b="b"/>
            <a:pathLst>
              <a:path w="12" h="42">
                <a:moveTo>
                  <a:pt x="12" y="0"/>
                </a:moveTo>
                <a:lnTo>
                  <a:pt x="12" y="19"/>
                </a:lnTo>
                <a:lnTo>
                  <a:pt x="0" y="42"/>
                </a:lnTo>
                <a:lnTo>
                  <a:pt x="0" y="33"/>
                </a:lnTo>
                <a:lnTo>
                  <a:pt x="12" y="0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19800" bIns="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2533" name=""/>
          <p:cNvGrpSpPr/>
          <p:nvPr/>
        </p:nvGrpSpPr>
        <p:grpSpPr>
          <a:xfrm>
            <a:off x="8310600" y="3800520"/>
            <a:ext cx="19080" cy="66600"/>
            <a:chOff x="8310600" y="3800520"/>
            <a:chExt cx="19080" cy="66600"/>
          </a:xfrm>
        </p:grpSpPr>
        <p:sp>
          <p:nvSpPr>
            <p:cNvPr id="2534" name=""/>
            <p:cNvSpPr/>
            <p:nvPr/>
          </p:nvSpPr>
          <p:spPr>
            <a:xfrm>
              <a:off x="8310600" y="3800520"/>
              <a:ext cx="19080" cy="66600"/>
            </a:xfrm>
            <a:custGeom>
              <a:avLst/>
              <a:gdLst/>
              <a:ahLst/>
              <a:rect l="l" t="t" r="r" b="b"/>
              <a:pathLst>
                <a:path w="12" h="42">
                  <a:moveTo>
                    <a:pt x="12" y="0"/>
                  </a:moveTo>
                  <a:lnTo>
                    <a:pt x="12" y="19"/>
                  </a:lnTo>
                  <a:lnTo>
                    <a:pt x="0" y="42"/>
                  </a:lnTo>
                  <a:lnTo>
                    <a:pt x="0" y="33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19800" bIns="19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535" name=""/>
            <p:cNvSpPr/>
            <p:nvPr/>
          </p:nvSpPr>
          <p:spPr>
            <a:xfrm>
              <a:off x="8310600" y="3800520"/>
              <a:ext cx="19080" cy="66600"/>
            </a:xfrm>
            <a:custGeom>
              <a:avLst/>
              <a:gdLst/>
              <a:ahLst/>
              <a:rect l="l" t="t" r="r" b="b"/>
              <a:pathLst>
                <a:path w="12" h="42">
                  <a:moveTo>
                    <a:pt x="12" y="0"/>
                  </a:moveTo>
                  <a:lnTo>
                    <a:pt x="12" y="19"/>
                  </a:lnTo>
                  <a:lnTo>
                    <a:pt x="0" y="42"/>
                  </a:lnTo>
                  <a:lnTo>
                    <a:pt x="0" y="33"/>
                  </a:lnTo>
                  <a:lnTo>
                    <a:pt x="12" y="0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19800" bIns="19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2536" name=""/>
          <p:cNvSpPr/>
          <p:nvPr/>
        </p:nvSpPr>
        <p:spPr>
          <a:xfrm>
            <a:off x="8379000" y="3830760"/>
            <a:ext cx="7920" cy="21960"/>
          </a:xfrm>
          <a:custGeom>
            <a:avLst/>
            <a:gdLst/>
            <a:ahLst/>
            <a:rect l="l" t="t" r="r" b="b"/>
            <a:pathLst>
              <a:path w="5" h="14">
                <a:moveTo>
                  <a:pt x="0" y="6"/>
                </a:moveTo>
                <a:lnTo>
                  <a:pt x="5" y="0"/>
                </a:lnTo>
                <a:lnTo>
                  <a:pt x="5" y="14"/>
                </a:lnTo>
                <a:lnTo>
                  <a:pt x="0" y="6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4840" bIns="-248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2537" name=""/>
          <p:cNvGrpSpPr/>
          <p:nvPr/>
        </p:nvGrpSpPr>
        <p:grpSpPr>
          <a:xfrm>
            <a:off x="8379000" y="3830760"/>
            <a:ext cx="7920" cy="21960"/>
            <a:chOff x="8379000" y="3830760"/>
            <a:chExt cx="7920" cy="21960"/>
          </a:xfrm>
        </p:grpSpPr>
        <p:sp>
          <p:nvSpPr>
            <p:cNvPr id="2538" name=""/>
            <p:cNvSpPr/>
            <p:nvPr/>
          </p:nvSpPr>
          <p:spPr>
            <a:xfrm>
              <a:off x="8379000" y="3830760"/>
              <a:ext cx="7920" cy="21960"/>
            </a:xfrm>
            <a:custGeom>
              <a:avLst/>
              <a:gdLst/>
              <a:ahLst/>
              <a:rect l="l" t="t" r="r" b="b"/>
              <a:pathLst>
                <a:path w="5" h="14">
                  <a:moveTo>
                    <a:pt x="0" y="6"/>
                  </a:moveTo>
                  <a:lnTo>
                    <a:pt x="5" y="0"/>
                  </a:lnTo>
                  <a:lnTo>
                    <a:pt x="5" y="14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4840" bIns="-2484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539" name=""/>
            <p:cNvSpPr/>
            <p:nvPr/>
          </p:nvSpPr>
          <p:spPr>
            <a:xfrm>
              <a:off x="8379000" y="3830760"/>
              <a:ext cx="7920" cy="21960"/>
            </a:xfrm>
            <a:custGeom>
              <a:avLst/>
              <a:gdLst/>
              <a:ahLst/>
              <a:rect l="l" t="t" r="r" b="b"/>
              <a:pathLst>
                <a:path w="5" h="14">
                  <a:moveTo>
                    <a:pt x="0" y="6"/>
                  </a:moveTo>
                  <a:lnTo>
                    <a:pt x="5" y="0"/>
                  </a:lnTo>
                  <a:lnTo>
                    <a:pt x="5" y="14"/>
                  </a:lnTo>
                  <a:lnTo>
                    <a:pt x="0" y="6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4840" bIns="-2484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2540" name=""/>
          <p:cNvSpPr/>
          <p:nvPr/>
        </p:nvSpPr>
        <p:spPr>
          <a:xfrm>
            <a:off x="8344080" y="3790800"/>
            <a:ext cx="26640" cy="54000"/>
          </a:xfrm>
          <a:custGeom>
            <a:avLst/>
            <a:gdLst/>
            <a:ahLst/>
            <a:rect l="l" t="t" r="r" b="b"/>
            <a:pathLst>
              <a:path w="17" h="34">
                <a:moveTo>
                  <a:pt x="0" y="0"/>
                </a:moveTo>
                <a:lnTo>
                  <a:pt x="12" y="7"/>
                </a:lnTo>
                <a:lnTo>
                  <a:pt x="17" y="29"/>
                </a:lnTo>
                <a:lnTo>
                  <a:pt x="12" y="29"/>
                </a:lnTo>
                <a:lnTo>
                  <a:pt x="12" y="34"/>
                </a:lnTo>
                <a:lnTo>
                  <a:pt x="8" y="29"/>
                </a:lnTo>
                <a:lnTo>
                  <a:pt x="6" y="12"/>
                </a:lnTo>
                <a:lnTo>
                  <a:pt x="2" y="14"/>
                </a:lnTo>
                <a:lnTo>
                  <a:pt x="0" y="0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7200" bIns="72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2541" name=""/>
          <p:cNvGrpSpPr/>
          <p:nvPr/>
        </p:nvGrpSpPr>
        <p:grpSpPr>
          <a:xfrm>
            <a:off x="8344080" y="3790800"/>
            <a:ext cx="26640" cy="54000"/>
            <a:chOff x="8344080" y="3790800"/>
            <a:chExt cx="26640" cy="54000"/>
          </a:xfrm>
        </p:grpSpPr>
        <p:sp>
          <p:nvSpPr>
            <p:cNvPr id="2542" name=""/>
            <p:cNvSpPr/>
            <p:nvPr/>
          </p:nvSpPr>
          <p:spPr>
            <a:xfrm>
              <a:off x="8344080" y="3790800"/>
              <a:ext cx="26640" cy="54000"/>
            </a:xfrm>
            <a:custGeom>
              <a:avLst/>
              <a:gdLst/>
              <a:ahLst/>
              <a:rect l="l" t="t" r="r" b="b"/>
              <a:pathLst>
                <a:path w="17" h="34">
                  <a:moveTo>
                    <a:pt x="0" y="0"/>
                  </a:moveTo>
                  <a:lnTo>
                    <a:pt x="12" y="7"/>
                  </a:lnTo>
                  <a:lnTo>
                    <a:pt x="17" y="29"/>
                  </a:lnTo>
                  <a:lnTo>
                    <a:pt x="12" y="29"/>
                  </a:lnTo>
                  <a:lnTo>
                    <a:pt x="12" y="34"/>
                  </a:lnTo>
                  <a:lnTo>
                    <a:pt x="8" y="29"/>
                  </a:lnTo>
                  <a:lnTo>
                    <a:pt x="6" y="12"/>
                  </a:lnTo>
                  <a:lnTo>
                    <a:pt x="2" y="1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7200" bIns="72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543" name=""/>
            <p:cNvSpPr/>
            <p:nvPr/>
          </p:nvSpPr>
          <p:spPr>
            <a:xfrm>
              <a:off x="8344080" y="3790800"/>
              <a:ext cx="26640" cy="54000"/>
            </a:xfrm>
            <a:custGeom>
              <a:avLst/>
              <a:gdLst/>
              <a:ahLst/>
              <a:rect l="l" t="t" r="r" b="b"/>
              <a:pathLst>
                <a:path w="17" h="34">
                  <a:moveTo>
                    <a:pt x="0" y="0"/>
                  </a:moveTo>
                  <a:lnTo>
                    <a:pt x="12" y="7"/>
                  </a:lnTo>
                  <a:lnTo>
                    <a:pt x="17" y="29"/>
                  </a:lnTo>
                  <a:lnTo>
                    <a:pt x="12" y="29"/>
                  </a:lnTo>
                  <a:lnTo>
                    <a:pt x="12" y="34"/>
                  </a:lnTo>
                  <a:lnTo>
                    <a:pt x="8" y="29"/>
                  </a:lnTo>
                  <a:lnTo>
                    <a:pt x="6" y="12"/>
                  </a:lnTo>
                  <a:lnTo>
                    <a:pt x="2" y="14"/>
                  </a:lnTo>
                  <a:lnTo>
                    <a:pt x="0" y="0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7200" bIns="72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2544" name=""/>
          <p:cNvSpPr/>
          <p:nvPr/>
        </p:nvSpPr>
        <p:spPr>
          <a:xfrm>
            <a:off x="8282160" y="3809880"/>
            <a:ext cx="33120" cy="73080"/>
          </a:xfrm>
          <a:custGeom>
            <a:avLst/>
            <a:gdLst/>
            <a:ahLst/>
            <a:rect l="l" t="t" r="r" b="b"/>
            <a:pathLst>
              <a:path w="21" h="46">
                <a:moveTo>
                  <a:pt x="10" y="3"/>
                </a:moveTo>
                <a:lnTo>
                  <a:pt x="14" y="0"/>
                </a:lnTo>
                <a:lnTo>
                  <a:pt x="21" y="3"/>
                </a:lnTo>
                <a:lnTo>
                  <a:pt x="21" y="5"/>
                </a:lnTo>
                <a:lnTo>
                  <a:pt x="14" y="27"/>
                </a:lnTo>
                <a:lnTo>
                  <a:pt x="14" y="43"/>
                </a:lnTo>
                <a:lnTo>
                  <a:pt x="12" y="46"/>
                </a:lnTo>
                <a:lnTo>
                  <a:pt x="0" y="29"/>
                </a:lnTo>
                <a:lnTo>
                  <a:pt x="0" y="24"/>
                </a:lnTo>
                <a:lnTo>
                  <a:pt x="7" y="22"/>
                </a:lnTo>
                <a:lnTo>
                  <a:pt x="10" y="3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26280" bIns="262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2545" name=""/>
          <p:cNvGrpSpPr/>
          <p:nvPr/>
        </p:nvGrpSpPr>
        <p:grpSpPr>
          <a:xfrm>
            <a:off x="8282160" y="3809880"/>
            <a:ext cx="33120" cy="73080"/>
            <a:chOff x="8282160" y="3809880"/>
            <a:chExt cx="33120" cy="73080"/>
          </a:xfrm>
        </p:grpSpPr>
        <p:sp>
          <p:nvSpPr>
            <p:cNvPr id="2546" name=""/>
            <p:cNvSpPr/>
            <p:nvPr/>
          </p:nvSpPr>
          <p:spPr>
            <a:xfrm>
              <a:off x="8282160" y="3809880"/>
              <a:ext cx="33120" cy="73080"/>
            </a:xfrm>
            <a:custGeom>
              <a:avLst/>
              <a:gdLst/>
              <a:ahLst/>
              <a:rect l="l" t="t" r="r" b="b"/>
              <a:pathLst>
                <a:path w="21" h="46">
                  <a:moveTo>
                    <a:pt x="10" y="3"/>
                  </a:moveTo>
                  <a:lnTo>
                    <a:pt x="14" y="0"/>
                  </a:lnTo>
                  <a:lnTo>
                    <a:pt x="21" y="3"/>
                  </a:lnTo>
                  <a:lnTo>
                    <a:pt x="21" y="5"/>
                  </a:lnTo>
                  <a:lnTo>
                    <a:pt x="14" y="27"/>
                  </a:lnTo>
                  <a:lnTo>
                    <a:pt x="14" y="43"/>
                  </a:lnTo>
                  <a:lnTo>
                    <a:pt x="12" y="46"/>
                  </a:lnTo>
                  <a:lnTo>
                    <a:pt x="0" y="29"/>
                  </a:lnTo>
                  <a:lnTo>
                    <a:pt x="0" y="24"/>
                  </a:lnTo>
                  <a:lnTo>
                    <a:pt x="7" y="22"/>
                  </a:lnTo>
                  <a:lnTo>
                    <a:pt x="10" y="3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26280" bIns="262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547" name=""/>
            <p:cNvSpPr/>
            <p:nvPr/>
          </p:nvSpPr>
          <p:spPr>
            <a:xfrm>
              <a:off x="8282160" y="3809880"/>
              <a:ext cx="33120" cy="73080"/>
            </a:xfrm>
            <a:custGeom>
              <a:avLst/>
              <a:gdLst/>
              <a:ahLst/>
              <a:rect l="l" t="t" r="r" b="b"/>
              <a:pathLst>
                <a:path w="21" h="46">
                  <a:moveTo>
                    <a:pt x="10" y="3"/>
                  </a:moveTo>
                  <a:lnTo>
                    <a:pt x="14" y="0"/>
                  </a:lnTo>
                  <a:lnTo>
                    <a:pt x="21" y="3"/>
                  </a:lnTo>
                  <a:lnTo>
                    <a:pt x="21" y="5"/>
                  </a:lnTo>
                  <a:lnTo>
                    <a:pt x="14" y="27"/>
                  </a:lnTo>
                  <a:lnTo>
                    <a:pt x="14" y="43"/>
                  </a:lnTo>
                  <a:lnTo>
                    <a:pt x="12" y="46"/>
                  </a:lnTo>
                  <a:lnTo>
                    <a:pt x="0" y="29"/>
                  </a:lnTo>
                  <a:lnTo>
                    <a:pt x="0" y="24"/>
                  </a:lnTo>
                  <a:lnTo>
                    <a:pt x="7" y="22"/>
                  </a:lnTo>
                  <a:lnTo>
                    <a:pt x="10" y="3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26280" bIns="262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2548" name=""/>
          <p:cNvSpPr/>
          <p:nvPr/>
        </p:nvSpPr>
        <p:spPr>
          <a:xfrm>
            <a:off x="8265960" y="3774960"/>
            <a:ext cx="34920" cy="55800"/>
          </a:xfrm>
          <a:custGeom>
            <a:avLst/>
            <a:gdLst/>
            <a:ahLst/>
            <a:rect l="l" t="t" r="r" b="b"/>
            <a:pathLst>
              <a:path w="22" h="35">
                <a:moveTo>
                  <a:pt x="0" y="0"/>
                </a:moveTo>
                <a:lnTo>
                  <a:pt x="10" y="5"/>
                </a:lnTo>
                <a:lnTo>
                  <a:pt x="22" y="8"/>
                </a:lnTo>
                <a:lnTo>
                  <a:pt x="20" y="17"/>
                </a:lnTo>
                <a:lnTo>
                  <a:pt x="0" y="35"/>
                </a:lnTo>
                <a:lnTo>
                  <a:pt x="0" y="0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9000" bIns="9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2549" name=""/>
          <p:cNvGrpSpPr/>
          <p:nvPr/>
        </p:nvGrpSpPr>
        <p:grpSpPr>
          <a:xfrm>
            <a:off x="8265960" y="3774960"/>
            <a:ext cx="34920" cy="55800"/>
            <a:chOff x="8265960" y="3774960"/>
            <a:chExt cx="34920" cy="55800"/>
          </a:xfrm>
        </p:grpSpPr>
        <p:sp>
          <p:nvSpPr>
            <p:cNvPr id="2550" name=""/>
            <p:cNvSpPr/>
            <p:nvPr/>
          </p:nvSpPr>
          <p:spPr>
            <a:xfrm>
              <a:off x="8265960" y="3774960"/>
              <a:ext cx="34920" cy="55800"/>
            </a:xfrm>
            <a:custGeom>
              <a:avLst/>
              <a:gdLst/>
              <a:ahLst/>
              <a:rect l="l" t="t" r="r" b="b"/>
              <a:pathLst>
                <a:path w="22" h="35">
                  <a:moveTo>
                    <a:pt x="0" y="0"/>
                  </a:moveTo>
                  <a:lnTo>
                    <a:pt x="10" y="5"/>
                  </a:lnTo>
                  <a:lnTo>
                    <a:pt x="22" y="8"/>
                  </a:lnTo>
                  <a:lnTo>
                    <a:pt x="20" y="17"/>
                  </a:lnTo>
                  <a:lnTo>
                    <a:pt x="0" y="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9000" bIns="90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551" name=""/>
            <p:cNvSpPr/>
            <p:nvPr/>
          </p:nvSpPr>
          <p:spPr>
            <a:xfrm>
              <a:off x="8265960" y="3774960"/>
              <a:ext cx="34920" cy="55800"/>
            </a:xfrm>
            <a:custGeom>
              <a:avLst/>
              <a:gdLst/>
              <a:ahLst/>
              <a:rect l="l" t="t" r="r" b="b"/>
              <a:pathLst>
                <a:path w="22" h="35">
                  <a:moveTo>
                    <a:pt x="0" y="0"/>
                  </a:moveTo>
                  <a:lnTo>
                    <a:pt x="10" y="5"/>
                  </a:lnTo>
                  <a:lnTo>
                    <a:pt x="22" y="8"/>
                  </a:lnTo>
                  <a:lnTo>
                    <a:pt x="20" y="17"/>
                  </a:lnTo>
                  <a:lnTo>
                    <a:pt x="0" y="35"/>
                  </a:lnTo>
                  <a:lnTo>
                    <a:pt x="0" y="0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9000" bIns="90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2552" name=""/>
          <p:cNvSpPr/>
          <p:nvPr/>
        </p:nvSpPr>
        <p:spPr>
          <a:xfrm>
            <a:off x="8344080" y="3749760"/>
            <a:ext cx="42840" cy="55440"/>
          </a:xfrm>
          <a:custGeom>
            <a:avLst/>
            <a:gdLst/>
            <a:ahLst/>
            <a:rect l="l" t="t" r="r" b="b"/>
            <a:pathLst>
              <a:path w="27" h="35">
                <a:moveTo>
                  <a:pt x="0" y="0"/>
                </a:moveTo>
                <a:lnTo>
                  <a:pt x="17" y="2"/>
                </a:lnTo>
                <a:lnTo>
                  <a:pt x="22" y="7"/>
                </a:lnTo>
                <a:lnTo>
                  <a:pt x="22" y="21"/>
                </a:lnTo>
                <a:lnTo>
                  <a:pt x="27" y="35"/>
                </a:lnTo>
                <a:lnTo>
                  <a:pt x="17" y="32"/>
                </a:lnTo>
                <a:lnTo>
                  <a:pt x="0" y="0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8640" bIns="86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2553" name=""/>
          <p:cNvGrpSpPr/>
          <p:nvPr/>
        </p:nvGrpSpPr>
        <p:grpSpPr>
          <a:xfrm>
            <a:off x="8344080" y="3749760"/>
            <a:ext cx="42840" cy="55440"/>
            <a:chOff x="8344080" y="3749760"/>
            <a:chExt cx="42840" cy="55440"/>
          </a:xfrm>
        </p:grpSpPr>
        <p:sp>
          <p:nvSpPr>
            <p:cNvPr id="2554" name=""/>
            <p:cNvSpPr/>
            <p:nvPr/>
          </p:nvSpPr>
          <p:spPr>
            <a:xfrm>
              <a:off x="8344080" y="3749760"/>
              <a:ext cx="42840" cy="55440"/>
            </a:xfrm>
            <a:custGeom>
              <a:avLst/>
              <a:gdLst/>
              <a:ahLst/>
              <a:rect l="l" t="t" r="r" b="b"/>
              <a:pathLst>
                <a:path w="27" h="35">
                  <a:moveTo>
                    <a:pt x="0" y="0"/>
                  </a:moveTo>
                  <a:lnTo>
                    <a:pt x="17" y="2"/>
                  </a:lnTo>
                  <a:lnTo>
                    <a:pt x="22" y="7"/>
                  </a:lnTo>
                  <a:lnTo>
                    <a:pt x="22" y="21"/>
                  </a:lnTo>
                  <a:lnTo>
                    <a:pt x="27" y="35"/>
                  </a:lnTo>
                  <a:lnTo>
                    <a:pt x="17" y="3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8640" bIns="864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555" name=""/>
            <p:cNvSpPr/>
            <p:nvPr/>
          </p:nvSpPr>
          <p:spPr>
            <a:xfrm>
              <a:off x="8344080" y="3749760"/>
              <a:ext cx="42840" cy="55440"/>
            </a:xfrm>
            <a:custGeom>
              <a:avLst/>
              <a:gdLst/>
              <a:ahLst/>
              <a:rect l="l" t="t" r="r" b="b"/>
              <a:pathLst>
                <a:path w="27" h="35">
                  <a:moveTo>
                    <a:pt x="0" y="0"/>
                  </a:moveTo>
                  <a:lnTo>
                    <a:pt x="17" y="2"/>
                  </a:lnTo>
                  <a:lnTo>
                    <a:pt x="22" y="7"/>
                  </a:lnTo>
                  <a:lnTo>
                    <a:pt x="22" y="21"/>
                  </a:lnTo>
                  <a:lnTo>
                    <a:pt x="27" y="35"/>
                  </a:lnTo>
                  <a:lnTo>
                    <a:pt x="17" y="32"/>
                  </a:lnTo>
                  <a:lnTo>
                    <a:pt x="0" y="0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8640" bIns="864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2556" name=""/>
          <p:cNvSpPr/>
          <p:nvPr/>
        </p:nvSpPr>
        <p:spPr>
          <a:xfrm>
            <a:off x="8304120" y="3745080"/>
            <a:ext cx="25560" cy="34920"/>
          </a:xfrm>
          <a:custGeom>
            <a:avLst/>
            <a:gdLst/>
            <a:ahLst/>
            <a:rect l="l" t="t" r="r" b="b"/>
            <a:pathLst>
              <a:path w="16" h="22">
                <a:moveTo>
                  <a:pt x="2" y="0"/>
                </a:moveTo>
                <a:lnTo>
                  <a:pt x="16" y="16"/>
                </a:lnTo>
                <a:lnTo>
                  <a:pt x="16" y="22"/>
                </a:lnTo>
                <a:lnTo>
                  <a:pt x="6" y="13"/>
                </a:lnTo>
                <a:lnTo>
                  <a:pt x="0" y="16"/>
                </a:lnTo>
                <a:lnTo>
                  <a:pt x="2" y="0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1880" bIns="-11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2557" name=""/>
          <p:cNvGrpSpPr/>
          <p:nvPr/>
        </p:nvGrpSpPr>
        <p:grpSpPr>
          <a:xfrm>
            <a:off x="8304120" y="3745080"/>
            <a:ext cx="25560" cy="34920"/>
            <a:chOff x="8304120" y="3745080"/>
            <a:chExt cx="25560" cy="34920"/>
          </a:xfrm>
        </p:grpSpPr>
        <p:sp>
          <p:nvSpPr>
            <p:cNvPr id="2558" name=""/>
            <p:cNvSpPr/>
            <p:nvPr/>
          </p:nvSpPr>
          <p:spPr>
            <a:xfrm>
              <a:off x="8304120" y="3745080"/>
              <a:ext cx="25560" cy="34920"/>
            </a:xfrm>
            <a:custGeom>
              <a:avLst/>
              <a:gdLst/>
              <a:ahLst/>
              <a:rect l="l" t="t" r="r" b="b"/>
              <a:pathLst>
                <a:path w="16" h="22">
                  <a:moveTo>
                    <a:pt x="2" y="0"/>
                  </a:moveTo>
                  <a:lnTo>
                    <a:pt x="16" y="16"/>
                  </a:lnTo>
                  <a:lnTo>
                    <a:pt x="16" y="22"/>
                  </a:lnTo>
                  <a:lnTo>
                    <a:pt x="6" y="13"/>
                  </a:lnTo>
                  <a:lnTo>
                    <a:pt x="0" y="16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11880" bIns="-118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559" name=""/>
            <p:cNvSpPr/>
            <p:nvPr/>
          </p:nvSpPr>
          <p:spPr>
            <a:xfrm>
              <a:off x="8304120" y="3745080"/>
              <a:ext cx="25560" cy="34920"/>
            </a:xfrm>
            <a:custGeom>
              <a:avLst/>
              <a:gdLst/>
              <a:ahLst/>
              <a:rect l="l" t="t" r="r" b="b"/>
              <a:pathLst>
                <a:path w="16" h="22">
                  <a:moveTo>
                    <a:pt x="2" y="0"/>
                  </a:moveTo>
                  <a:lnTo>
                    <a:pt x="16" y="16"/>
                  </a:lnTo>
                  <a:lnTo>
                    <a:pt x="16" y="22"/>
                  </a:lnTo>
                  <a:lnTo>
                    <a:pt x="6" y="13"/>
                  </a:lnTo>
                  <a:lnTo>
                    <a:pt x="0" y="16"/>
                  </a:lnTo>
                  <a:lnTo>
                    <a:pt x="2" y="0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11880" bIns="-118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2560" name=""/>
          <p:cNvSpPr/>
          <p:nvPr/>
        </p:nvSpPr>
        <p:spPr>
          <a:xfrm>
            <a:off x="8265960" y="3745080"/>
            <a:ext cx="5040" cy="20520"/>
          </a:xfrm>
          <a:custGeom>
            <a:avLst/>
            <a:gdLst/>
            <a:ahLst/>
            <a:rect l="l" t="t" r="r" b="b"/>
            <a:pathLst>
              <a:path w="3" h="13">
                <a:moveTo>
                  <a:pt x="0" y="5"/>
                </a:moveTo>
                <a:lnTo>
                  <a:pt x="3" y="0"/>
                </a:lnTo>
                <a:lnTo>
                  <a:pt x="0" y="13"/>
                </a:lnTo>
                <a:lnTo>
                  <a:pt x="0" y="5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6280" bIns="-262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2561" name=""/>
          <p:cNvGrpSpPr/>
          <p:nvPr/>
        </p:nvGrpSpPr>
        <p:grpSpPr>
          <a:xfrm>
            <a:off x="8265960" y="3745080"/>
            <a:ext cx="5040" cy="20520"/>
            <a:chOff x="8265960" y="3745080"/>
            <a:chExt cx="5040" cy="20520"/>
          </a:xfrm>
        </p:grpSpPr>
        <p:sp>
          <p:nvSpPr>
            <p:cNvPr id="2562" name=""/>
            <p:cNvSpPr/>
            <p:nvPr/>
          </p:nvSpPr>
          <p:spPr>
            <a:xfrm>
              <a:off x="8265960" y="3745080"/>
              <a:ext cx="5040" cy="20520"/>
            </a:xfrm>
            <a:custGeom>
              <a:avLst/>
              <a:gdLst/>
              <a:ahLst/>
              <a:rect l="l" t="t" r="r" b="b"/>
              <a:pathLst>
                <a:path w="3" h="13">
                  <a:moveTo>
                    <a:pt x="0" y="5"/>
                  </a:moveTo>
                  <a:lnTo>
                    <a:pt x="3" y="0"/>
                  </a:lnTo>
                  <a:lnTo>
                    <a:pt x="0" y="13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6280" bIns="-262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563" name=""/>
            <p:cNvSpPr/>
            <p:nvPr/>
          </p:nvSpPr>
          <p:spPr>
            <a:xfrm>
              <a:off x="8265960" y="3745080"/>
              <a:ext cx="5040" cy="20520"/>
            </a:xfrm>
            <a:custGeom>
              <a:avLst/>
              <a:gdLst/>
              <a:ahLst/>
              <a:rect l="l" t="t" r="r" b="b"/>
              <a:pathLst>
                <a:path w="3" h="13">
                  <a:moveTo>
                    <a:pt x="0" y="5"/>
                  </a:moveTo>
                  <a:lnTo>
                    <a:pt x="3" y="0"/>
                  </a:lnTo>
                  <a:lnTo>
                    <a:pt x="0" y="13"/>
                  </a:lnTo>
                  <a:lnTo>
                    <a:pt x="0" y="5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6280" bIns="-262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2564" name=""/>
          <p:cNvSpPr/>
          <p:nvPr/>
        </p:nvSpPr>
        <p:spPr>
          <a:xfrm>
            <a:off x="8263080" y="3710160"/>
            <a:ext cx="4680" cy="12600"/>
          </a:xfrm>
          <a:custGeom>
            <a:avLst/>
            <a:gdLst/>
            <a:ahLst/>
            <a:rect l="l" t="t" r="r" b="b"/>
            <a:pathLst>
              <a:path w="3" h="8">
                <a:moveTo>
                  <a:pt x="0" y="5"/>
                </a:moveTo>
                <a:lnTo>
                  <a:pt x="0" y="0"/>
                </a:lnTo>
                <a:lnTo>
                  <a:pt x="3" y="3"/>
                </a:lnTo>
                <a:lnTo>
                  <a:pt x="3" y="8"/>
                </a:lnTo>
                <a:lnTo>
                  <a:pt x="0" y="5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4200" bIns="-342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2565" name=""/>
          <p:cNvGrpSpPr/>
          <p:nvPr/>
        </p:nvGrpSpPr>
        <p:grpSpPr>
          <a:xfrm>
            <a:off x="8263080" y="3710160"/>
            <a:ext cx="4680" cy="12600"/>
            <a:chOff x="8263080" y="3710160"/>
            <a:chExt cx="4680" cy="12600"/>
          </a:xfrm>
        </p:grpSpPr>
        <p:sp>
          <p:nvSpPr>
            <p:cNvPr id="2566" name=""/>
            <p:cNvSpPr/>
            <p:nvPr/>
          </p:nvSpPr>
          <p:spPr>
            <a:xfrm>
              <a:off x="8263080" y="3710160"/>
              <a:ext cx="4680" cy="12600"/>
            </a:xfrm>
            <a:custGeom>
              <a:avLst/>
              <a:gdLst/>
              <a:ahLst/>
              <a:rect l="l" t="t" r="r" b="b"/>
              <a:pathLst>
                <a:path w="3" h="8">
                  <a:moveTo>
                    <a:pt x="0" y="5"/>
                  </a:moveTo>
                  <a:lnTo>
                    <a:pt x="0" y="0"/>
                  </a:lnTo>
                  <a:lnTo>
                    <a:pt x="3" y="3"/>
                  </a:lnTo>
                  <a:lnTo>
                    <a:pt x="3" y="8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4200" bIns="-342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567" name=""/>
            <p:cNvSpPr/>
            <p:nvPr/>
          </p:nvSpPr>
          <p:spPr>
            <a:xfrm>
              <a:off x="8263080" y="3710160"/>
              <a:ext cx="4680" cy="12600"/>
            </a:xfrm>
            <a:custGeom>
              <a:avLst/>
              <a:gdLst/>
              <a:ahLst/>
              <a:rect l="l" t="t" r="r" b="b"/>
              <a:pathLst>
                <a:path w="3" h="8">
                  <a:moveTo>
                    <a:pt x="0" y="5"/>
                  </a:moveTo>
                  <a:lnTo>
                    <a:pt x="0" y="0"/>
                  </a:lnTo>
                  <a:lnTo>
                    <a:pt x="3" y="3"/>
                  </a:lnTo>
                  <a:lnTo>
                    <a:pt x="3" y="8"/>
                  </a:lnTo>
                  <a:lnTo>
                    <a:pt x="0" y="5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4200" bIns="-342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2568" name=""/>
          <p:cNvSpPr/>
          <p:nvPr/>
        </p:nvSpPr>
        <p:spPr>
          <a:xfrm>
            <a:off x="8263080" y="3649680"/>
            <a:ext cx="2880" cy="15840"/>
          </a:xfrm>
          <a:custGeom>
            <a:avLst/>
            <a:gdLst/>
            <a:ahLst/>
            <a:rect l="l" t="t" r="r" b="b"/>
            <a:pathLst>
              <a:path w="2" h="10">
                <a:moveTo>
                  <a:pt x="0" y="2"/>
                </a:moveTo>
                <a:lnTo>
                  <a:pt x="2" y="0"/>
                </a:lnTo>
                <a:lnTo>
                  <a:pt x="2" y="10"/>
                </a:lnTo>
                <a:lnTo>
                  <a:pt x="0" y="2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2569" name=""/>
          <p:cNvGrpSpPr/>
          <p:nvPr/>
        </p:nvGrpSpPr>
        <p:grpSpPr>
          <a:xfrm>
            <a:off x="8263080" y="3649680"/>
            <a:ext cx="2880" cy="15840"/>
            <a:chOff x="8263080" y="3649680"/>
            <a:chExt cx="2880" cy="15840"/>
          </a:xfrm>
        </p:grpSpPr>
        <p:sp>
          <p:nvSpPr>
            <p:cNvPr id="2570" name=""/>
            <p:cNvSpPr/>
            <p:nvPr/>
          </p:nvSpPr>
          <p:spPr>
            <a:xfrm>
              <a:off x="8263080" y="3649680"/>
              <a:ext cx="2880" cy="15840"/>
            </a:xfrm>
            <a:custGeom>
              <a:avLst/>
              <a:gdLst/>
              <a:ahLst/>
              <a:rect l="l" t="t" r="r" b="b"/>
              <a:pathLst>
                <a:path w="2" h="10">
                  <a:moveTo>
                    <a:pt x="0" y="2"/>
                  </a:moveTo>
                  <a:lnTo>
                    <a:pt x="2" y="0"/>
                  </a:lnTo>
                  <a:lnTo>
                    <a:pt x="2" y="1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0960" bIns="-309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571" name=""/>
            <p:cNvSpPr/>
            <p:nvPr/>
          </p:nvSpPr>
          <p:spPr>
            <a:xfrm>
              <a:off x="8263080" y="3649680"/>
              <a:ext cx="2880" cy="15840"/>
            </a:xfrm>
            <a:custGeom>
              <a:avLst/>
              <a:gdLst/>
              <a:ahLst/>
              <a:rect l="l" t="t" r="r" b="b"/>
              <a:pathLst>
                <a:path w="2" h="10">
                  <a:moveTo>
                    <a:pt x="0" y="2"/>
                  </a:moveTo>
                  <a:lnTo>
                    <a:pt x="2" y="0"/>
                  </a:lnTo>
                  <a:lnTo>
                    <a:pt x="2" y="10"/>
                  </a:lnTo>
                  <a:lnTo>
                    <a:pt x="0" y="2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0960" bIns="-309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2572" name=""/>
          <p:cNvSpPr/>
          <p:nvPr/>
        </p:nvSpPr>
        <p:spPr>
          <a:xfrm>
            <a:off x="8196120" y="3516480"/>
            <a:ext cx="138240" cy="233280"/>
          </a:xfrm>
          <a:custGeom>
            <a:avLst/>
            <a:gdLst/>
            <a:ahLst/>
            <a:rect l="l" t="t" r="r" b="b"/>
            <a:pathLst>
              <a:path w="87" h="147">
                <a:moveTo>
                  <a:pt x="50" y="3"/>
                </a:moveTo>
                <a:lnTo>
                  <a:pt x="47" y="27"/>
                </a:lnTo>
                <a:lnTo>
                  <a:pt x="54" y="41"/>
                </a:lnTo>
                <a:lnTo>
                  <a:pt x="47" y="60"/>
                </a:lnTo>
                <a:lnTo>
                  <a:pt x="40" y="65"/>
                </a:lnTo>
                <a:lnTo>
                  <a:pt x="33" y="79"/>
                </a:lnTo>
                <a:lnTo>
                  <a:pt x="37" y="101"/>
                </a:lnTo>
                <a:lnTo>
                  <a:pt x="44" y="114"/>
                </a:lnTo>
                <a:lnTo>
                  <a:pt x="50" y="114"/>
                </a:lnTo>
                <a:lnTo>
                  <a:pt x="50" y="106"/>
                </a:lnTo>
                <a:lnTo>
                  <a:pt x="58" y="104"/>
                </a:lnTo>
                <a:lnTo>
                  <a:pt x="68" y="119"/>
                </a:lnTo>
                <a:lnTo>
                  <a:pt x="70" y="111"/>
                </a:lnTo>
                <a:lnTo>
                  <a:pt x="83" y="119"/>
                </a:lnTo>
                <a:lnTo>
                  <a:pt x="77" y="120"/>
                </a:lnTo>
                <a:lnTo>
                  <a:pt x="83" y="130"/>
                </a:lnTo>
                <a:lnTo>
                  <a:pt x="83" y="133"/>
                </a:lnTo>
                <a:lnTo>
                  <a:pt x="87" y="138"/>
                </a:lnTo>
                <a:lnTo>
                  <a:pt x="85" y="147"/>
                </a:lnTo>
                <a:lnTo>
                  <a:pt x="83" y="142"/>
                </a:lnTo>
                <a:lnTo>
                  <a:pt x="85" y="139"/>
                </a:lnTo>
                <a:lnTo>
                  <a:pt x="73" y="133"/>
                </a:lnTo>
                <a:lnTo>
                  <a:pt x="58" y="116"/>
                </a:lnTo>
                <a:lnTo>
                  <a:pt x="54" y="114"/>
                </a:lnTo>
                <a:lnTo>
                  <a:pt x="58" y="130"/>
                </a:lnTo>
                <a:lnTo>
                  <a:pt x="44" y="114"/>
                </a:lnTo>
                <a:lnTo>
                  <a:pt x="37" y="114"/>
                </a:lnTo>
                <a:lnTo>
                  <a:pt x="31" y="120"/>
                </a:lnTo>
                <a:lnTo>
                  <a:pt x="19" y="119"/>
                </a:lnTo>
                <a:lnTo>
                  <a:pt x="17" y="109"/>
                </a:lnTo>
                <a:lnTo>
                  <a:pt x="23" y="97"/>
                </a:lnTo>
                <a:lnTo>
                  <a:pt x="17" y="95"/>
                </a:lnTo>
                <a:lnTo>
                  <a:pt x="14" y="101"/>
                </a:lnTo>
                <a:lnTo>
                  <a:pt x="7" y="84"/>
                </a:lnTo>
                <a:lnTo>
                  <a:pt x="0" y="58"/>
                </a:lnTo>
                <a:lnTo>
                  <a:pt x="11" y="60"/>
                </a:lnTo>
                <a:lnTo>
                  <a:pt x="17" y="3"/>
                </a:lnTo>
                <a:lnTo>
                  <a:pt x="19" y="0"/>
                </a:lnTo>
                <a:lnTo>
                  <a:pt x="37" y="8"/>
                </a:lnTo>
                <a:lnTo>
                  <a:pt x="44" y="5"/>
                </a:lnTo>
                <a:lnTo>
                  <a:pt x="45" y="0"/>
                </a:lnTo>
                <a:lnTo>
                  <a:pt x="50" y="3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2573" name=""/>
          <p:cNvGrpSpPr/>
          <p:nvPr/>
        </p:nvGrpSpPr>
        <p:grpSpPr>
          <a:xfrm>
            <a:off x="8196120" y="3516480"/>
            <a:ext cx="138240" cy="233280"/>
            <a:chOff x="8196120" y="3516480"/>
            <a:chExt cx="138240" cy="233280"/>
          </a:xfrm>
        </p:grpSpPr>
        <p:sp>
          <p:nvSpPr>
            <p:cNvPr id="2574" name=""/>
            <p:cNvSpPr/>
            <p:nvPr/>
          </p:nvSpPr>
          <p:spPr>
            <a:xfrm>
              <a:off x="8196120" y="3516480"/>
              <a:ext cx="138240" cy="233280"/>
            </a:xfrm>
            <a:custGeom>
              <a:avLst/>
              <a:gdLst/>
              <a:ahLst/>
              <a:rect l="l" t="t" r="r" b="b"/>
              <a:pathLst>
                <a:path w="87" h="147">
                  <a:moveTo>
                    <a:pt x="50" y="3"/>
                  </a:moveTo>
                  <a:lnTo>
                    <a:pt x="47" y="27"/>
                  </a:lnTo>
                  <a:lnTo>
                    <a:pt x="54" y="41"/>
                  </a:lnTo>
                  <a:lnTo>
                    <a:pt x="47" y="60"/>
                  </a:lnTo>
                  <a:lnTo>
                    <a:pt x="40" y="65"/>
                  </a:lnTo>
                  <a:lnTo>
                    <a:pt x="33" y="79"/>
                  </a:lnTo>
                  <a:lnTo>
                    <a:pt x="37" y="101"/>
                  </a:lnTo>
                  <a:lnTo>
                    <a:pt x="44" y="114"/>
                  </a:lnTo>
                  <a:lnTo>
                    <a:pt x="50" y="114"/>
                  </a:lnTo>
                  <a:lnTo>
                    <a:pt x="50" y="106"/>
                  </a:lnTo>
                  <a:lnTo>
                    <a:pt x="58" y="104"/>
                  </a:lnTo>
                  <a:lnTo>
                    <a:pt x="68" y="119"/>
                  </a:lnTo>
                  <a:lnTo>
                    <a:pt x="70" y="111"/>
                  </a:lnTo>
                  <a:lnTo>
                    <a:pt x="83" y="119"/>
                  </a:lnTo>
                  <a:lnTo>
                    <a:pt x="77" y="120"/>
                  </a:lnTo>
                  <a:lnTo>
                    <a:pt x="83" y="130"/>
                  </a:lnTo>
                  <a:lnTo>
                    <a:pt x="83" y="133"/>
                  </a:lnTo>
                  <a:lnTo>
                    <a:pt x="87" y="138"/>
                  </a:lnTo>
                  <a:lnTo>
                    <a:pt x="85" y="147"/>
                  </a:lnTo>
                  <a:lnTo>
                    <a:pt x="83" y="142"/>
                  </a:lnTo>
                  <a:lnTo>
                    <a:pt x="85" y="139"/>
                  </a:lnTo>
                  <a:lnTo>
                    <a:pt x="73" y="133"/>
                  </a:lnTo>
                  <a:lnTo>
                    <a:pt x="58" y="116"/>
                  </a:lnTo>
                  <a:lnTo>
                    <a:pt x="54" y="114"/>
                  </a:lnTo>
                  <a:lnTo>
                    <a:pt x="58" y="130"/>
                  </a:lnTo>
                  <a:lnTo>
                    <a:pt x="44" y="114"/>
                  </a:lnTo>
                  <a:lnTo>
                    <a:pt x="37" y="114"/>
                  </a:lnTo>
                  <a:lnTo>
                    <a:pt x="31" y="120"/>
                  </a:lnTo>
                  <a:lnTo>
                    <a:pt x="19" y="119"/>
                  </a:lnTo>
                  <a:lnTo>
                    <a:pt x="17" y="109"/>
                  </a:lnTo>
                  <a:lnTo>
                    <a:pt x="23" y="97"/>
                  </a:lnTo>
                  <a:lnTo>
                    <a:pt x="17" y="95"/>
                  </a:lnTo>
                  <a:lnTo>
                    <a:pt x="14" y="101"/>
                  </a:lnTo>
                  <a:lnTo>
                    <a:pt x="7" y="84"/>
                  </a:lnTo>
                  <a:lnTo>
                    <a:pt x="0" y="58"/>
                  </a:lnTo>
                  <a:lnTo>
                    <a:pt x="11" y="60"/>
                  </a:lnTo>
                  <a:lnTo>
                    <a:pt x="17" y="3"/>
                  </a:lnTo>
                  <a:lnTo>
                    <a:pt x="19" y="0"/>
                  </a:lnTo>
                  <a:lnTo>
                    <a:pt x="37" y="8"/>
                  </a:lnTo>
                  <a:lnTo>
                    <a:pt x="44" y="5"/>
                  </a:lnTo>
                  <a:lnTo>
                    <a:pt x="45" y="0"/>
                  </a:lnTo>
                  <a:lnTo>
                    <a:pt x="50" y="3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575" name=""/>
            <p:cNvSpPr/>
            <p:nvPr/>
          </p:nvSpPr>
          <p:spPr>
            <a:xfrm>
              <a:off x="8196120" y="3516480"/>
              <a:ext cx="138240" cy="233280"/>
            </a:xfrm>
            <a:custGeom>
              <a:avLst/>
              <a:gdLst/>
              <a:ahLst/>
              <a:rect l="l" t="t" r="r" b="b"/>
              <a:pathLst>
                <a:path w="87" h="147">
                  <a:moveTo>
                    <a:pt x="50" y="3"/>
                  </a:moveTo>
                  <a:lnTo>
                    <a:pt x="47" y="27"/>
                  </a:lnTo>
                  <a:lnTo>
                    <a:pt x="54" y="41"/>
                  </a:lnTo>
                  <a:lnTo>
                    <a:pt x="47" y="60"/>
                  </a:lnTo>
                  <a:lnTo>
                    <a:pt x="40" y="65"/>
                  </a:lnTo>
                  <a:lnTo>
                    <a:pt x="33" y="79"/>
                  </a:lnTo>
                  <a:lnTo>
                    <a:pt x="37" y="101"/>
                  </a:lnTo>
                  <a:lnTo>
                    <a:pt x="44" y="114"/>
                  </a:lnTo>
                  <a:lnTo>
                    <a:pt x="50" y="114"/>
                  </a:lnTo>
                  <a:lnTo>
                    <a:pt x="50" y="106"/>
                  </a:lnTo>
                  <a:lnTo>
                    <a:pt x="58" y="104"/>
                  </a:lnTo>
                  <a:lnTo>
                    <a:pt x="68" y="119"/>
                  </a:lnTo>
                  <a:lnTo>
                    <a:pt x="70" y="111"/>
                  </a:lnTo>
                  <a:lnTo>
                    <a:pt x="83" y="119"/>
                  </a:lnTo>
                  <a:lnTo>
                    <a:pt x="77" y="120"/>
                  </a:lnTo>
                  <a:lnTo>
                    <a:pt x="83" y="130"/>
                  </a:lnTo>
                  <a:lnTo>
                    <a:pt x="83" y="133"/>
                  </a:lnTo>
                  <a:lnTo>
                    <a:pt x="87" y="138"/>
                  </a:lnTo>
                  <a:lnTo>
                    <a:pt x="85" y="147"/>
                  </a:lnTo>
                  <a:lnTo>
                    <a:pt x="83" y="142"/>
                  </a:lnTo>
                  <a:lnTo>
                    <a:pt x="85" y="139"/>
                  </a:lnTo>
                  <a:lnTo>
                    <a:pt x="73" y="133"/>
                  </a:lnTo>
                  <a:lnTo>
                    <a:pt x="58" y="116"/>
                  </a:lnTo>
                  <a:lnTo>
                    <a:pt x="54" y="114"/>
                  </a:lnTo>
                  <a:lnTo>
                    <a:pt x="58" y="130"/>
                  </a:lnTo>
                  <a:lnTo>
                    <a:pt x="44" y="114"/>
                  </a:lnTo>
                  <a:lnTo>
                    <a:pt x="37" y="114"/>
                  </a:lnTo>
                  <a:lnTo>
                    <a:pt x="31" y="120"/>
                  </a:lnTo>
                  <a:lnTo>
                    <a:pt x="19" y="119"/>
                  </a:lnTo>
                  <a:lnTo>
                    <a:pt x="17" y="109"/>
                  </a:lnTo>
                  <a:lnTo>
                    <a:pt x="23" y="97"/>
                  </a:lnTo>
                  <a:lnTo>
                    <a:pt x="17" y="95"/>
                  </a:lnTo>
                  <a:lnTo>
                    <a:pt x="14" y="101"/>
                  </a:lnTo>
                  <a:lnTo>
                    <a:pt x="7" y="84"/>
                  </a:lnTo>
                  <a:lnTo>
                    <a:pt x="0" y="58"/>
                  </a:lnTo>
                  <a:lnTo>
                    <a:pt x="11" y="60"/>
                  </a:lnTo>
                  <a:lnTo>
                    <a:pt x="17" y="3"/>
                  </a:lnTo>
                  <a:lnTo>
                    <a:pt x="19" y="0"/>
                  </a:lnTo>
                  <a:lnTo>
                    <a:pt x="37" y="8"/>
                  </a:lnTo>
                  <a:lnTo>
                    <a:pt x="44" y="5"/>
                  </a:lnTo>
                  <a:lnTo>
                    <a:pt x="45" y="0"/>
                  </a:lnTo>
                  <a:lnTo>
                    <a:pt x="50" y="3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2576" name=""/>
          <p:cNvSpPr/>
          <p:nvPr/>
        </p:nvSpPr>
        <p:spPr>
          <a:xfrm>
            <a:off x="8213760" y="3714840"/>
            <a:ext cx="34920" cy="46080"/>
          </a:xfrm>
          <a:custGeom>
            <a:avLst/>
            <a:gdLst/>
            <a:ahLst/>
            <a:rect l="l" t="t" r="r" b="b"/>
            <a:pathLst>
              <a:path w="22" h="29">
                <a:moveTo>
                  <a:pt x="0" y="0"/>
                </a:moveTo>
                <a:lnTo>
                  <a:pt x="14" y="0"/>
                </a:lnTo>
                <a:lnTo>
                  <a:pt x="22" y="8"/>
                </a:lnTo>
                <a:lnTo>
                  <a:pt x="22" y="26"/>
                </a:lnTo>
                <a:lnTo>
                  <a:pt x="18" y="29"/>
                </a:lnTo>
                <a:lnTo>
                  <a:pt x="5" y="5"/>
                </a:lnTo>
                <a:lnTo>
                  <a:pt x="0" y="0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720" bIns="-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2577" name=""/>
          <p:cNvGrpSpPr/>
          <p:nvPr/>
        </p:nvGrpSpPr>
        <p:grpSpPr>
          <a:xfrm>
            <a:off x="8213760" y="3714840"/>
            <a:ext cx="34920" cy="46080"/>
            <a:chOff x="8213760" y="3714840"/>
            <a:chExt cx="34920" cy="46080"/>
          </a:xfrm>
        </p:grpSpPr>
        <p:sp>
          <p:nvSpPr>
            <p:cNvPr id="2578" name=""/>
            <p:cNvSpPr/>
            <p:nvPr/>
          </p:nvSpPr>
          <p:spPr>
            <a:xfrm>
              <a:off x="8213760" y="3714840"/>
              <a:ext cx="34920" cy="46080"/>
            </a:xfrm>
            <a:custGeom>
              <a:avLst/>
              <a:gdLst/>
              <a:ahLst/>
              <a:rect l="l" t="t" r="r" b="b"/>
              <a:pathLst>
                <a:path w="22" h="29">
                  <a:moveTo>
                    <a:pt x="0" y="0"/>
                  </a:moveTo>
                  <a:lnTo>
                    <a:pt x="14" y="0"/>
                  </a:lnTo>
                  <a:lnTo>
                    <a:pt x="22" y="8"/>
                  </a:lnTo>
                  <a:lnTo>
                    <a:pt x="22" y="26"/>
                  </a:lnTo>
                  <a:lnTo>
                    <a:pt x="18" y="29"/>
                  </a:lnTo>
                  <a:lnTo>
                    <a:pt x="5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720" bIns="-7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579" name=""/>
            <p:cNvSpPr/>
            <p:nvPr/>
          </p:nvSpPr>
          <p:spPr>
            <a:xfrm>
              <a:off x="8213760" y="3714840"/>
              <a:ext cx="34920" cy="46080"/>
            </a:xfrm>
            <a:custGeom>
              <a:avLst/>
              <a:gdLst/>
              <a:ahLst/>
              <a:rect l="l" t="t" r="r" b="b"/>
              <a:pathLst>
                <a:path w="22" h="29">
                  <a:moveTo>
                    <a:pt x="0" y="0"/>
                  </a:moveTo>
                  <a:lnTo>
                    <a:pt x="14" y="0"/>
                  </a:lnTo>
                  <a:lnTo>
                    <a:pt x="22" y="8"/>
                  </a:lnTo>
                  <a:lnTo>
                    <a:pt x="22" y="26"/>
                  </a:lnTo>
                  <a:lnTo>
                    <a:pt x="18" y="29"/>
                  </a:lnTo>
                  <a:lnTo>
                    <a:pt x="5" y="5"/>
                  </a:lnTo>
                  <a:lnTo>
                    <a:pt x="0" y="0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720" bIns="-7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2580" name=""/>
          <p:cNvSpPr/>
          <p:nvPr/>
        </p:nvSpPr>
        <p:spPr>
          <a:xfrm>
            <a:off x="9699480" y="4772160"/>
            <a:ext cx="19080" cy="37800"/>
          </a:xfrm>
          <a:custGeom>
            <a:avLst/>
            <a:gdLst/>
            <a:ahLst/>
            <a:rect l="l" t="t" r="r" b="b"/>
            <a:pathLst>
              <a:path w="12" h="24">
                <a:moveTo>
                  <a:pt x="0" y="0"/>
                </a:moveTo>
                <a:lnTo>
                  <a:pt x="3" y="13"/>
                </a:lnTo>
                <a:lnTo>
                  <a:pt x="10" y="10"/>
                </a:lnTo>
                <a:lnTo>
                  <a:pt x="12" y="21"/>
                </a:lnTo>
                <a:lnTo>
                  <a:pt x="5" y="24"/>
                </a:lnTo>
                <a:lnTo>
                  <a:pt x="0" y="0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9000" bIns="-9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2581" name=""/>
          <p:cNvGrpSpPr/>
          <p:nvPr/>
        </p:nvGrpSpPr>
        <p:grpSpPr>
          <a:xfrm>
            <a:off x="9699480" y="4772160"/>
            <a:ext cx="19080" cy="37800"/>
            <a:chOff x="9699480" y="4772160"/>
            <a:chExt cx="19080" cy="37800"/>
          </a:xfrm>
        </p:grpSpPr>
        <p:sp>
          <p:nvSpPr>
            <p:cNvPr id="2582" name=""/>
            <p:cNvSpPr/>
            <p:nvPr/>
          </p:nvSpPr>
          <p:spPr>
            <a:xfrm>
              <a:off x="9699480" y="4772160"/>
              <a:ext cx="19080" cy="37800"/>
            </a:xfrm>
            <a:custGeom>
              <a:avLst/>
              <a:gdLst/>
              <a:ahLst/>
              <a:rect l="l" t="t" r="r" b="b"/>
              <a:pathLst>
                <a:path w="12" h="24">
                  <a:moveTo>
                    <a:pt x="0" y="0"/>
                  </a:moveTo>
                  <a:lnTo>
                    <a:pt x="3" y="13"/>
                  </a:lnTo>
                  <a:lnTo>
                    <a:pt x="10" y="10"/>
                  </a:lnTo>
                  <a:lnTo>
                    <a:pt x="12" y="21"/>
                  </a:lnTo>
                  <a:lnTo>
                    <a:pt x="5" y="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9000" bIns="-90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583" name=""/>
            <p:cNvSpPr/>
            <p:nvPr/>
          </p:nvSpPr>
          <p:spPr>
            <a:xfrm>
              <a:off x="9699480" y="4772160"/>
              <a:ext cx="19080" cy="37800"/>
            </a:xfrm>
            <a:custGeom>
              <a:avLst/>
              <a:gdLst/>
              <a:ahLst/>
              <a:rect l="l" t="t" r="r" b="b"/>
              <a:pathLst>
                <a:path w="12" h="24">
                  <a:moveTo>
                    <a:pt x="0" y="0"/>
                  </a:moveTo>
                  <a:lnTo>
                    <a:pt x="3" y="13"/>
                  </a:lnTo>
                  <a:lnTo>
                    <a:pt x="10" y="10"/>
                  </a:lnTo>
                  <a:lnTo>
                    <a:pt x="12" y="21"/>
                  </a:lnTo>
                  <a:lnTo>
                    <a:pt x="5" y="24"/>
                  </a:lnTo>
                  <a:lnTo>
                    <a:pt x="0" y="0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9000" bIns="-90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2584" name=""/>
          <p:cNvSpPr/>
          <p:nvPr/>
        </p:nvSpPr>
        <p:spPr>
          <a:xfrm>
            <a:off x="9755280" y="4883040"/>
            <a:ext cx="4680" cy="12960"/>
          </a:xfrm>
          <a:custGeom>
            <a:avLst/>
            <a:gdLst/>
            <a:ahLst/>
            <a:rect l="l" t="t" r="r" b="b"/>
            <a:pathLst>
              <a:path w="3" h="8">
                <a:moveTo>
                  <a:pt x="3" y="0"/>
                </a:moveTo>
                <a:lnTo>
                  <a:pt x="3" y="8"/>
                </a:lnTo>
                <a:lnTo>
                  <a:pt x="0" y="8"/>
                </a:lnTo>
                <a:lnTo>
                  <a:pt x="3" y="0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3840" bIns="-338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2585" name=""/>
          <p:cNvGrpSpPr/>
          <p:nvPr/>
        </p:nvGrpSpPr>
        <p:grpSpPr>
          <a:xfrm>
            <a:off x="9755280" y="4883040"/>
            <a:ext cx="4680" cy="12960"/>
            <a:chOff x="9755280" y="4883040"/>
            <a:chExt cx="4680" cy="12960"/>
          </a:xfrm>
        </p:grpSpPr>
        <p:sp>
          <p:nvSpPr>
            <p:cNvPr id="2586" name=""/>
            <p:cNvSpPr/>
            <p:nvPr/>
          </p:nvSpPr>
          <p:spPr>
            <a:xfrm>
              <a:off x="9755280" y="4883040"/>
              <a:ext cx="4680" cy="12960"/>
            </a:xfrm>
            <a:custGeom>
              <a:avLst/>
              <a:gdLst/>
              <a:ahLst/>
              <a:rect l="l" t="t" r="r" b="b"/>
              <a:pathLst>
                <a:path w="3" h="8">
                  <a:moveTo>
                    <a:pt x="3" y="0"/>
                  </a:moveTo>
                  <a:lnTo>
                    <a:pt x="3" y="8"/>
                  </a:lnTo>
                  <a:lnTo>
                    <a:pt x="0" y="8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3840" bIns="-3384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587" name=""/>
            <p:cNvSpPr/>
            <p:nvPr/>
          </p:nvSpPr>
          <p:spPr>
            <a:xfrm>
              <a:off x="9755280" y="4883040"/>
              <a:ext cx="4680" cy="12960"/>
            </a:xfrm>
            <a:custGeom>
              <a:avLst/>
              <a:gdLst/>
              <a:ahLst/>
              <a:rect l="l" t="t" r="r" b="b"/>
              <a:pathLst>
                <a:path w="3" h="8">
                  <a:moveTo>
                    <a:pt x="3" y="0"/>
                  </a:moveTo>
                  <a:lnTo>
                    <a:pt x="3" y="8"/>
                  </a:lnTo>
                  <a:lnTo>
                    <a:pt x="0" y="8"/>
                  </a:lnTo>
                  <a:lnTo>
                    <a:pt x="3" y="0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3840" bIns="-3384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2588" name=""/>
          <p:cNvSpPr/>
          <p:nvPr/>
        </p:nvSpPr>
        <p:spPr>
          <a:xfrm>
            <a:off x="9744120" y="4827600"/>
            <a:ext cx="11160" cy="9360"/>
          </a:xfrm>
          <a:custGeom>
            <a:avLst/>
            <a:gdLst/>
            <a:ahLst/>
            <a:rect l="l" t="t" r="r" b="b"/>
            <a:pathLst>
              <a:path w="7" h="6">
                <a:moveTo>
                  <a:pt x="5" y="0"/>
                </a:moveTo>
                <a:lnTo>
                  <a:pt x="7" y="6"/>
                </a:lnTo>
                <a:lnTo>
                  <a:pt x="0" y="5"/>
                </a:lnTo>
                <a:lnTo>
                  <a:pt x="5" y="0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7440" bIns="-374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2589" name=""/>
          <p:cNvGrpSpPr/>
          <p:nvPr/>
        </p:nvGrpSpPr>
        <p:grpSpPr>
          <a:xfrm>
            <a:off x="9744120" y="4827600"/>
            <a:ext cx="11160" cy="9360"/>
            <a:chOff x="9744120" y="4827600"/>
            <a:chExt cx="11160" cy="9360"/>
          </a:xfrm>
        </p:grpSpPr>
        <p:sp>
          <p:nvSpPr>
            <p:cNvPr id="2590" name=""/>
            <p:cNvSpPr/>
            <p:nvPr/>
          </p:nvSpPr>
          <p:spPr>
            <a:xfrm>
              <a:off x="9744120" y="4827600"/>
              <a:ext cx="11160" cy="9360"/>
            </a:xfrm>
            <a:custGeom>
              <a:avLst/>
              <a:gdLst/>
              <a:ahLst/>
              <a:rect l="l" t="t" r="r" b="b"/>
              <a:pathLst>
                <a:path w="7" h="6">
                  <a:moveTo>
                    <a:pt x="5" y="0"/>
                  </a:moveTo>
                  <a:lnTo>
                    <a:pt x="7" y="6"/>
                  </a:lnTo>
                  <a:lnTo>
                    <a:pt x="0" y="5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7440" bIns="-3744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591" name=""/>
            <p:cNvSpPr/>
            <p:nvPr/>
          </p:nvSpPr>
          <p:spPr>
            <a:xfrm>
              <a:off x="9744120" y="4827600"/>
              <a:ext cx="11160" cy="9360"/>
            </a:xfrm>
            <a:custGeom>
              <a:avLst/>
              <a:gdLst/>
              <a:ahLst/>
              <a:rect l="l" t="t" r="r" b="b"/>
              <a:pathLst>
                <a:path w="7" h="6">
                  <a:moveTo>
                    <a:pt x="5" y="0"/>
                  </a:moveTo>
                  <a:lnTo>
                    <a:pt x="7" y="6"/>
                  </a:lnTo>
                  <a:lnTo>
                    <a:pt x="0" y="5"/>
                  </a:lnTo>
                  <a:lnTo>
                    <a:pt x="5" y="0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7440" bIns="-3744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2592" name=""/>
          <p:cNvSpPr/>
          <p:nvPr/>
        </p:nvSpPr>
        <p:spPr>
          <a:xfrm>
            <a:off x="9718560" y="4818240"/>
            <a:ext cx="19080" cy="26640"/>
          </a:xfrm>
          <a:custGeom>
            <a:avLst/>
            <a:gdLst/>
            <a:ahLst/>
            <a:rect l="l" t="t" r="r" b="b"/>
            <a:pathLst>
              <a:path w="12" h="17">
                <a:moveTo>
                  <a:pt x="0" y="0"/>
                </a:moveTo>
                <a:lnTo>
                  <a:pt x="12" y="17"/>
                </a:lnTo>
                <a:lnTo>
                  <a:pt x="7" y="17"/>
                </a:lnTo>
                <a:lnTo>
                  <a:pt x="0" y="0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0160" bIns="-20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2593" name=""/>
          <p:cNvGrpSpPr/>
          <p:nvPr/>
        </p:nvGrpSpPr>
        <p:grpSpPr>
          <a:xfrm>
            <a:off x="9718560" y="4818240"/>
            <a:ext cx="19080" cy="26640"/>
            <a:chOff x="9718560" y="4818240"/>
            <a:chExt cx="19080" cy="26640"/>
          </a:xfrm>
        </p:grpSpPr>
        <p:sp>
          <p:nvSpPr>
            <p:cNvPr id="2594" name=""/>
            <p:cNvSpPr/>
            <p:nvPr/>
          </p:nvSpPr>
          <p:spPr>
            <a:xfrm>
              <a:off x="9718560" y="4818240"/>
              <a:ext cx="19080" cy="26640"/>
            </a:xfrm>
            <a:custGeom>
              <a:avLst/>
              <a:gdLst/>
              <a:ahLst/>
              <a:rect l="l" t="t" r="r" b="b"/>
              <a:pathLst>
                <a:path w="12" h="17">
                  <a:moveTo>
                    <a:pt x="0" y="0"/>
                  </a:moveTo>
                  <a:lnTo>
                    <a:pt x="12" y="17"/>
                  </a:lnTo>
                  <a:lnTo>
                    <a:pt x="7" y="1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0160" bIns="-201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595" name=""/>
            <p:cNvSpPr/>
            <p:nvPr/>
          </p:nvSpPr>
          <p:spPr>
            <a:xfrm>
              <a:off x="9718560" y="4818240"/>
              <a:ext cx="19080" cy="26640"/>
            </a:xfrm>
            <a:custGeom>
              <a:avLst/>
              <a:gdLst/>
              <a:ahLst/>
              <a:rect l="l" t="t" r="r" b="b"/>
              <a:pathLst>
                <a:path w="12" h="17">
                  <a:moveTo>
                    <a:pt x="0" y="0"/>
                  </a:moveTo>
                  <a:lnTo>
                    <a:pt x="12" y="17"/>
                  </a:lnTo>
                  <a:lnTo>
                    <a:pt x="7" y="17"/>
                  </a:lnTo>
                  <a:lnTo>
                    <a:pt x="0" y="0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0160" bIns="-201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2596" name=""/>
          <p:cNvSpPr/>
          <p:nvPr/>
        </p:nvSpPr>
        <p:spPr>
          <a:xfrm>
            <a:off x="7165800" y="3191040"/>
            <a:ext cx="155880" cy="228600"/>
          </a:xfrm>
          <a:custGeom>
            <a:avLst/>
            <a:gdLst/>
            <a:ahLst/>
            <a:rect l="l" t="t" r="r" b="b"/>
            <a:pathLst>
              <a:path w="98" h="144">
                <a:moveTo>
                  <a:pt x="98" y="120"/>
                </a:moveTo>
                <a:lnTo>
                  <a:pt x="98" y="135"/>
                </a:lnTo>
                <a:lnTo>
                  <a:pt x="89" y="135"/>
                </a:lnTo>
                <a:lnTo>
                  <a:pt x="89" y="144"/>
                </a:lnTo>
                <a:lnTo>
                  <a:pt x="81" y="111"/>
                </a:lnTo>
                <a:lnTo>
                  <a:pt x="77" y="99"/>
                </a:lnTo>
                <a:lnTo>
                  <a:pt x="65" y="99"/>
                </a:lnTo>
                <a:lnTo>
                  <a:pt x="58" y="94"/>
                </a:lnTo>
                <a:lnTo>
                  <a:pt x="54" y="101"/>
                </a:lnTo>
                <a:lnTo>
                  <a:pt x="54" y="111"/>
                </a:lnTo>
                <a:lnTo>
                  <a:pt x="48" y="122"/>
                </a:lnTo>
                <a:lnTo>
                  <a:pt x="42" y="116"/>
                </a:lnTo>
                <a:lnTo>
                  <a:pt x="35" y="122"/>
                </a:lnTo>
                <a:lnTo>
                  <a:pt x="35" y="120"/>
                </a:lnTo>
                <a:lnTo>
                  <a:pt x="21" y="127"/>
                </a:lnTo>
                <a:lnTo>
                  <a:pt x="11" y="75"/>
                </a:lnTo>
                <a:lnTo>
                  <a:pt x="13" y="59"/>
                </a:lnTo>
                <a:lnTo>
                  <a:pt x="0" y="46"/>
                </a:lnTo>
                <a:lnTo>
                  <a:pt x="7" y="34"/>
                </a:lnTo>
                <a:lnTo>
                  <a:pt x="15" y="34"/>
                </a:lnTo>
                <a:lnTo>
                  <a:pt x="15" y="27"/>
                </a:lnTo>
                <a:lnTo>
                  <a:pt x="7" y="24"/>
                </a:lnTo>
                <a:lnTo>
                  <a:pt x="4" y="18"/>
                </a:lnTo>
                <a:lnTo>
                  <a:pt x="11" y="0"/>
                </a:lnTo>
                <a:lnTo>
                  <a:pt x="17" y="13"/>
                </a:lnTo>
                <a:lnTo>
                  <a:pt x="21" y="3"/>
                </a:lnTo>
                <a:lnTo>
                  <a:pt x="25" y="15"/>
                </a:lnTo>
                <a:lnTo>
                  <a:pt x="32" y="15"/>
                </a:lnTo>
                <a:lnTo>
                  <a:pt x="34" y="8"/>
                </a:lnTo>
                <a:lnTo>
                  <a:pt x="37" y="27"/>
                </a:lnTo>
                <a:lnTo>
                  <a:pt x="44" y="32"/>
                </a:lnTo>
                <a:lnTo>
                  <a:pt x="89" y="38"/>
                </a:lnTo>
                <a:lnTo>
                  <a:pt x="65" y="68"/>
                </a:lnTo>
                <a:lnTo>
                  <a:pt x="69" y="84"/>
                </a:lnTo>
                <a:lnTo>
                  <a:pt x="77" y="92"/>
                </a:lnTo>
                <a:lnTo>
                  <a:pt x="87" y="73"/>
                </a:lnTo>
                <a:lnTo>
                  <a:pt x="98" y="120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2597" name=""/>
          <p:cNvGrpSpPr/>
          <p:nvPr/>
        </p:nvGrpSpPr>
        <p:grpSpPr>
          <a:xfrm>
            <a:off x="7165800" y="3191040"/>
            <a:ext cx="155880" cy="228600"/>
            <a:chOff x="7165800" y="3191040"/>
            <a:chExt cx="155880" cy="228600"/>
          </a:xfrm>
        </p:grpSpPr>
        <p:sp>
          <p:nvSpPr>
            <p:cNvPr id="2598" name=""/>
            <p:cNvSpPr/>
            <p:nvPr/>
          </p:nvSpPr>
          <p:spPr>
            <a:xfrm>
              <a:off x="7165800" y="3191040"/>
              <a:ext cx="155880" cy="228600"/>
            </a:xfrm>
            <a:custGeom>
              <a:avLst/>
              <a:gdLst/>
              <a:ahLst/>
              <a:rect l="l" t="t" r="r" b="b"/>
              <a:pathLst>
                <a:path w="98" h="144">
                  <a:moveTo>
                    <a:pt x="98" y="120"/>
                  </a:moveTo>
                  <a:lnTo>
                    <a:pt x="98" y="135"/>
                  </a:lnTo>
                  <a:lnTo>
                    <a:pt x="89" y="135"/>
                  </a:lnTo>
                  <a:lnTo>
                    <a:pt x="89" y="144"/>
                  </a:lnTo>
                  <a:lnTo>
                    <a:pt x="81" y="111"/>
                  </a:lnTo>
                  <a:lnTo>
                    <a:pt x="77" y="99"/>
                  </a:lnTo>
                  <a:lnTo>
                    <a:pt x="65" y="99"/>
                  </a:lnTo>
                  <a:lnTo>
                    <a:pt x="58" y="94"/>
                  </a:lnTo>
                  <a:lnTo>
                    <a:pt x="54" y="101"/>
                  </a:lnTo>
                  <a:lnTo>
                    <a:pt x="54" y="111"/>
                  </a:lnTo>
                  <a:lnTo>
                    <a:pt x="48" y="122"/>
                  </a:lnTo>
                  <a:lnTo>
                    <a:pt x="42" y="116"/>
                  </a:lnTo>
                  <a:lnTo>
                    <a:pt x="35" y="122"/>
                  </a:lnTo>
                  <a:lnTo>
                    <a:pt x="35" y="120"/>
                  </a:lnTo>
                  <a:lnTo>
                    <a:pt x="21" y="127"/>
                  </a:lnTo>
                  <a:lnTo>
                    <a:pt x="11" y="75"/>
                  </a:lnTo>
                  <a:lnTo>
                    <a:pt x="13" y="59"/>
                  </a:lnTo>
                  <a:lnTo>
                    <a:pt x="0" y="46"/>
                  </a:lnTo>
                  <a:lnTo>
                    <a:pt x="7" y="34"/>
                  </a:lnTo>
                  <a:lnTo>
                    <a:pt x="15" y="34"/>
                  </a:lnTo>
                  <a:lnTo>
                    <a:pt x="15" y="27"/>
                  </a:lnTo>
                  <a:lnTo>
                    <a:pt x="7" y="24"/>
                  </a:lnTo>
                  <a:lnTo>
                    <a:pt x="4" y="18"/>
                  </a:lnTo>
                  <a:lnTo>
                    <a:pt x="11" y="0"/>
                  </a:lnTo>
                  <a:lnTo>
                    <a:pt x="17" y="13"/>
                  </a:lnTo>
                  <a:lnTo>
                    <a:pt x="21" y="3"/>
                  </a:lnTo>
                  <a:lnTo>
                    <a:pt x="25" y="15"/>
                  </a:lnTo>
                  <a:lnTo>
                    <a:pt x="32" y="15"/>
                  </a:lnTo>
                  <a:lnTo>
                    <a:pt x="34" y="8"/>
                  </a:lnTo>
                  <a:lnTo>
                    <a:pt x="37" y="27"/>
                  </a:lnTo>
                  <a:lnTo>
                    <a:pt x="44" y="32"/>
                  </a:lnTo>
                  <a:lnTo>
                    <a:pt x="89" y="38"/>
                  </a:lnTo>
                  <a:lnTo>
                    <a:pt x="65" y="68"/>
                  </a:lnTo>
                  <a:lnTo>
                    <a:pt x="69" y="84"/>
                  </a:lnTo>
                  <a:lnTo>
                    <a:pt x="77" y="92"/>
                  </a:lnTo>
                  <a:lnTo>
                    <a:pt x="87" y="73"/>
                  </a:lnTo>
                  <a:lnTo>
                    <a:pt x="98" y="120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599" name=""/>
            <p:cNvSpPr/>
            <p:nvPr/>
          </p:nvSpPr>
          <p:spPr>
            <a:xfrm>
              <a:off x="7165800" y="3191040"/>
              <a:ext cx="155880" cy="228600"/>
            </a:xfrm>
            <a:custGeom>
              <a:avLst/>
              <a:gdLst/>
              <a:ahLst/>
              <a:rect l="l" t="t" r="r" b="b"/>
              <a:pathLst>
                <a:path w="98" h="144">
                  <a:moveTo>
                    <a:pt x="98" y="120"/>
                  </a:moveTo>
                  <a:lnTo>
                    <a:pt x="98" y="135"/>
                  </a:lnTo>
                  <a:lnTo>
                    <a:pt x="89" y="135"/>
                  </a:lnTo>
                  <a:lnTo>
                    <a:pt x="89" y="144"/>
                  </a:lnTo>
                  <a:lnTo>
                    <a:pt x="81" y="111"/>
                  </a:lnTo>
                  <a:lnTo>
                    <a:pt x="77" y="99"/>
                  </a:lnTo>
                  <a:lnTo>
                    <a:pt x="65" y="99"/>
                  </a:lnTo>
                  <a:lnTo>
                    <a:pt x="58" y="94"/>
                  </a:lnTo>
                  <a:lnTo>
                    <a:pt x="54" y="101"/>
                  </a:lnTo>
                  <a:lnTo>
                    <a:pt x="54" y="111"/>
                  </a:lnTo>
                  <a:lnTo>
                    <a:pt x="48" y="122"/>
                  </a:lnTo>
                  <a:lnTo>
                    <a:pt x="42" y="116"/>
                  </a:lnTo>
                  <a:lnTo>
                    <a:pt x="35" y="122"/>
                  </a:lnTo>
                  <a:lnTo>
                    <a:pt x="35" y="120"/>
                  </a:lnTo>
                  <a:lnTo>
                    <a:pt x="21" y="127"/>
                  </a:lnTo>
                  <a:lnTo>
                    <a:pt x="11" y="75"/>
                  </a:lnTo>
                  <a:lnTo>
                    <a:pt x="13" y="59"/>
                  </a:lnTo>
                  <a:lnTo>
                    <a:pt x="0" y="46"/>
                  </a:lnTo>
                  <a:lnTo>
                    <a:pt x="7" y="34"/>
                  </a:lnTo>
                  <a:lnTo>
                    <a:pt x="15" y="34"/>
                  </a:lnTo>
                  <a:lnTo>
                    <a:pt x="15" y="27"/>
                  </a:lnTo>
                  <a:lnTo>
                    <a:pt x="7" y="24"/>
                  </a:lnTo>
                  <a:lnTo>
                    <a:pt x="4" y="18"/>
                  </a:lnTo>
                  <a:lnTo>
                    <a:pt x="11" y="0"/>
                  </a:lnTo>
                  <a:lnTo>
                    <a:pt x="17" y="13"/>
                  </a:lnTo>
                  <a:lnTo>
                    <a:pt x="21" y="3"/>
                  </a:lnTo>
                  <a:lnTo>
                    <a:pt x="25" y="15"/>
                  </a:lnTo>
                  <a:lnTo>
                    <a:pt x="32" y="15"/>
                  </a:lnTo>
                  <a:lnTo>
                    <a:pt x="34" y="8"/>
                  </a:lnTo>
                  <a:lnTo>
                    <a:pt x="37" y="27"/>
                  </a:lnTo>
                  <a:lnTo>
                    <a:pt x="44" y="32"/>
                  </a:lnTo>
                  <a:lnTo>
                    <a:pt x="89" y="38"/>
                  </a:lnTo>
                  <a:lnTo>
                    <a:pt x="65" y="68"/>
                  </a:lnTo>
                  <a:lnTo>
                    <a:pt x="69" y="84"/>
                  </a:lnTo>
                  <a:lnTo>
                    <a:pt x="77" y="92"/>
                  </a:lnTo>
                  <a:lnTo>
                    <a:pt x="87" y="73"/>
                  </a:lnTo>
                  <a:lnTo>
                    <a:pt x="98" y="120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2600" name=""/>
          <p:cNvSpPr/>
          <p:nvPr/>
        </p:nvSpPr>
        <p:spPr>
          <a:xfrm>
            <a:off x="7254720" y="3349800"/>
            <a:ext cx="6480" cy="17280"/>
          </a:xfrm>
          <a:custGeom>
            <a:avLst/>
            <a:gdLst/>
            <a:ahLst/>
            <a:rect l="l" t="t" r="r" b="b"/>
            <a:pathLst>
              <a:path w="4" h="11">
                <a:moveTo>
                  <a:pt x="0" y="0"/>
                </a:moveTo>
                <a:lnTo>
                  <a:pt x="0" y="9"/>
                </a:lnTo>
                <a:lnTo>
                  <a:pt x="2" y="11"/>
                </a:lnTo>
                <a:lnTo>
                  <a:pt x="4" y="4"/>
                </a:lnTo>
                <a:lnTo>
                  <a:pt x="0" y="0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9520" bIns="-29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2601" name=""/>
          <p:cNvGrpSpPr/>
          <p:nvPr/>
        </p:nvGrpSpPr>
        <p:grpSpPr>
          <a:xfrm>
            <a:off x="7254720" y="3349800"/>
            <a:ext cx="6480" cy="17280"/>
            <a:chOff x="7254720" y="3349800"/>
            <a:chExt cx="6480" cy="17280"/>
          </a:xfrm>
        </p:grpSpPr>
        <p:sp>
          <p:nvSpPr>
            <p:cNvPr id="2602" name=""/>
            <p:cNvSpPr/>
            <p:nvPr/>
          </p:nvSpPr>
          <p:spPr>
            <a:xfrm>
              <a:off x="7254720" y="3349800"/>
              <a:ext cx="6480" cy="17280"/>
            </a:xfrm>
            <a:custGeom>
              <a:avLst/>
              <a:gdLst/>
              <a:ahLst/>
              <a:rect l="l" t="t" r="r" b="b"/>
              <a:pathLst>
                <a:path w="4" h="11">
                  <a:moveTo>
                    <a:pt x="0" y="0"/>
                  </a:moveTo>
                  <a:lnTo>
                    <a:pt x="0" y="9"/>
                  </a:lnTo>
                  <a:lnTo>
                    <a:pt x="2" y="11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9520" bIns="-295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603" name=""/>
            <p:cNvSpPr/>
            <p:nvPr/>
          </p:nvSpPr>
          <p:spPr>
            <a:xfrm>
              <a:off x="7254720" y="3349800"/>
              <a:ext cx="6480" cy="17280"/>
            </a:xfrm>
            <a:custGeom>
              <a:avLst/>
              <a:gdLst/>
              <a:ahLst/>
              <a:rect l="l" t="t" r="r" b="b"/>
              <a:pathLst>
                <a:path w="4" h="11">
                  <a:moveTo>
                    <a:pt x="0" y="0"/>
                  </a:moveTo>
                  <a:lnTo>
                    <a:pt x="0" y="9"/>
                  </a:lnTo>
                  <a:lnTo>
                    <a:pt x="2" y="11"/>
                  </a:lnTo>
                  <a:lnTo>
                    <a:pt x="4" y="4"/>
                  </a:lnTo>
                  <a:lnTo>
                    <a:pt x="0" y="0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9520" bIns="-295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2604" name=""/>
          <p:cNvSpPr/>
          <p:nvPr/>
        </p:nvSpPr>
        <p:spPr>
          <a:xfrm>
            <a:off x="7191360" y="3119400"/>
            <a:ext cx="112680" cy="65160"/>
          </a:xfrm>
          <a:custGeom>
            <a:avLst/>
            <a:gdLst/>
            <a:ahLst/>
            <a:rect l="l" t="t" r="r" b="b"/>
            <a:pathLst>
              <a:path w="71" h="41">
                <a:moveTo>
                  <a:pt x="4" y="23"/>
                </a:moveTo>
                <a:lnTo>
                  <a:pt x="0" y="28"/>
                </a:lnTo>
                <a:lnTo>
                  <a:pt x="4" y="36"/>
                </a:lnTo>
                <a:lnTo>
                  <a:pt x="19" y="41"/>
                </a:lnTo>
                <a:lnTo>
                  <a:pt x="68" y="36"/>
                </a:lnTo>
                <a:lnTo>
                  <a:pt x="71" y="23"/>
                </a:lnTo>
                <a:lnTo>
                  <a:pt x="63" y="19"/>
                </a:lnTo>
                <a:lnTo>
                  <a:pt x="63" y="12"/>
                </a:lnTo>
                <a:lnTo>
                  <a:pt x="57" y="6"/>
                </a:lnTo>
                <a:lnTo>
                  <a:pt x="26" y="0"/>
                </a:lnTo>
                <a:lnTo>
                  <a:pt x="4" y="23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18360" bIns="18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2605" name=""/>
          <p:cNvGrpSpPr/>
          <p:nvPr/>
        </p:nvGrpSpPr>
        <p:grpSpPr>
          <a:xfrm>
            <a:off x="7191360" y="3119400"/>
            <a:ext cx="112680" cy="65160"/>
            <a:chOff x="7191360" y="3119400"/>
            <a:chExt cx="112680" cy="65160"/>
          </a:xfrm>
        </p:grpSpPr>
        <p:sp>
          <p:nvSpPr>
            <p:cNvPr id="2606" name=""/>
            <p:cNvSpPr/>
            <p:nvPr/>
          </p:nvSpPr>
          <p:spPr>
            <a:xfrm>
              <a:off x="7191360" y="3119400"/>
              <a:ext cx="112680" cy="65160"/>
            </a:xfrm>
            <a:custGeom>
              <a:avLst/>
              <a:gdLst/>
              <a:ahLst/>
              <a:rect l="l" t="t" r="r" b="b"/>
              <a:pathLst>
                <a:path w="71" h="41">
                  <a:moveTo>
                    <a:pt x="4" y="23"/>
                  </a:moveTo>
                  <a:lnTo>
                    <a:pt x="0" y="28"/>
                  </a:lnTo>
                  <a:lnTo>
                    <a:pt x="4" y="36"/>
                  </a:lnTo>
                  <a:lnTo>
                    <a:pt x="19" y="41"/>
                  </a:lnTo>
                  <a:lnTo>
                    <a:pt x="68" y="36"/>
                  </a:lnTo>
                  <a:lnTo>
                    <a:pt x="71" y="23"/>
                  </a:lnTo>
                  <a:lnTo>
                    <a:pt x="63" y="19"/>
                  </a:lnTo>
                  <a:lnTo>
                    <a:pt x="63" y="12"/>
                  </a:lnTo>
                  <a:lnTo>
                    <a:pt x="57" y="6"/>
                  </a:lnTo>
                  <a:lnTo>
                    <a:pt x="26" y="0"/>
                  </a:lnTo>
                  <a:lnTo>
                    <a:pt x="4" y="23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18360" bIns="183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607" name=""/>
            <p:cNvSpPr/>
            <p:nvPr/>
          </p:nvSpPr>
          <p:spPr>
            <a:xfrm>
              <a:off x="7191360" y="3119400"/>
              <a:ext cx="112680" cy="65160"/>
            </a:xfrm>
            <a:custGeom>
              <a:avLst/>
              <a:gdLst/>
              <a:ahLst/>
              <a:rect l="l" t="t" r="r" b="b"/>
              <a:pathLst>
                <a:path w="71" h="41">
                  <a:moveTo>
                    <a:pt x="4" y="23"/>
                  </a:moveTo>
                  <a:lnTo>
                    <a:pt x="0" y="28"/>
                  </a:lnTo>
                  <a:lnTo>
                    <a:pt x="4" y="36"/>
                  </a:lnTo>
                  <a:lnTo>
                    <a:pt x="19" y="41"/>
                  </a:lnTo>
                  <a:lnTo>
                    <a:pt x="68" y="36"/>
                  </a:lnTo>
                  <a:lnTo>
                    <a:pt x="71" y="23"/>
                  </a:lnTo>
                  <a:lnTo>
                    <a:pt x="63" y="19"/>
                  </a:lnTo>
                  <a:lnTo>
                    <a:pt x="63" y="12"/>
                  </a:lnTo>
                  <a:lnTo>
                    <a:pt x="57" y="6"/>
                  </a:lnTo>
                  <a:lnTo>
                    <a:pt x="26" y="0"/>
                  </a:lnTo>
                  <a:lnTo>
                    <a:pt x="4" y="23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18360" bIns="183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2608" name=""/>
          <p:cNvSpPr/>
          <p:nvPr/>
        </p:nvSpPr>
        <p:spPr>
          <a:xfrm>
            <a:off x="7307280" y="3119400"/>
            <a:ext cx="285840" cy="717480"/>
          </a:xfrm>
          <a:custGeom>
            <a:avLst/>
            <a:gdLst/>
            <a:ahLst/>
            <a:rect l="l" t="t" r="r" b="b"/>
            <a:pathLst>
              <a:path w="180" h="452">
                <a:moveTo>
                  <a:pt x="180" y="170"/>
                </a:moveTo>
                <a:lnTo>
                  <a:pt x="164" y="195"/>
                </a:lnTo>
                <a:lnTo>
                  <a:pt x="155" y="205"/>
                </a:lnTo>
                <a:lnTo>
                  <a:pt x="135" y="222"/>
                </a:lnTo>
                <a:lnTo>
                  <a:pt x="119" y="224"/>
                </a:lnTo>
                <a:lnTo>
                  <a:pt x="110" y="252"/>
                </a:lnTo>
                <a:lnTo>
                  <a:pt x="116" y="271"/>
                </a:lnTo>
                <a:lnTo>
                  <a:pt x="126" y="284"/>
                </a:lnTo>
                <a:lnTo>
                  <a:pt x="128" y="303"/>
                </a:lnTo>
                <a:lnTo>
                  <a:pt x="133" y="307"/>
                </a:lnTo>
                <a:lnTo>
                  <a:pt x="122" y="339"/>
                </a:lnTo>
                <a:lnTo>
                  <a:pt x="124" y="347"/>
                </a:lnTo>
                <a:lnTo>
                  <a:pt x="138" y="361"/>
                </a:lnTo>
                <a:lnTo>
                  <a:pt x="138" y="383"/>
                </a:lnTo>
                <a:lnTo>
                  <a:pt x="149" y="411"/>
                </a:lnTo>
                <a:lnTo>
                  <a:pt x="135" y="435"/>
                </a:lnTo>
                <a:lnTo>
                  <a:pt x="133" y="452"/>
                </a:lnTo>
                <a:lnTo>
                  <a:pt x="128" y="451"/>
                </a:lnTo>
                <a:lnTo>
                  <a:pt x="135" y="416"/>
                </a:lnTo>
                <a:lnTo>
                  <a:pt x="128" y="411"/>
                </a:lnTo>
                <a:lnTo>
                  <a:pt x="131" y="407"/>
                </a:lnTo>
                <a:lnTo>
                  <a:pt x="128" y="388"/>
                </a:lnTo>
                <a:lnTo>
                  <a:pt x="124" y="369"/>
                </a:lnTo>
                <a:lnTo>
                  <a:pt x="122" y="370"/>
                </a:lnTo>
                <a:lnTo>
                  <a:pt x="114" y="337"/>
                </a:lnTo>
                <a:lnTo>
                  <a:pt x="112" y="298"/>
                </a:lnTo>
                <a:lnTo>
                  <a:pt x="93" y="291"/>
                </a:lnTo>
                <a:lnTo>
                  <a:pt x="91" y="277"/>
                </a:lnTo>
                <a:lnTo>
                  <a:pt x="89" y="296"/>
                </a:lnTo>
                <a:lnTo>
                  <a:pt x="63" y="318"/>
                </a:lnTo>
                <a:lnTo>
                  <a:pt x="48" y="315"/>
                </a:lnTo>
                <a:lnTo>
                  <a:pt x="48" y="307"/>
                </a:lnTo>
                <a:lnTo>
                  <a:pt x="42" y="310"/>
                </a:lnTo>
                <a:lnTo>
                  <a:pt x="48" y="284"/>
                </a:lnTo>
                <a:lnTo>
                  <a:pt x="44" y="255"/>
                </a:lnTo>
                <a:lnTo>
                  <a:pt x="35" y="236"/>
                </a:lnTo>
                <a:lnTo>
                  <a:pt x="33" y="241"/>
                </a:lnTo>
                <a:lnTo>
                  <a:pt x="27" y="233"/>
                </a:lnTo>
                <a:lnTo>
                  <a:pt x="30" y="228"/>
                </a:lnTo>
                <a:lnTo>
                  <a:pt x="32" y="230"/>
                </a:lnTo>
                <a:lnTo>
                  <a:pt x="30" y="222"/>
                </a:lnTo>
                <a:lnTo>
                  <a:pt x="14" y="211"/>
                </a:lnTo>
                <a:lnTo>
                  <a:pt x="0" y="190"/>
                </a:lnTo>
                <a:lnTo>
                  <a:pt x="0" y="181"/>
                </a:lnTo>
                <a:lnTo>
                  <a:pt x="9" y="181"/>
                </a:lnTo>
                <a:lnTo>
                  <a:pt x="9" y="165"/>
                </a:lnTo>
                <a:lnTo>
                  <a:pt x="19" y="159"/>
                </a:lnTo>
                <a:lnTo>
                  <a:pt x="14" y="145"/>
                </a:lnTo>
                <a:lnTo>
                  <a:pt x="16" y="142"/>
                </a:lnTo>
                <a:lnTo>
                  <a:pt x="21" y="140"/>
                </a:lnTo>
                <a:lnTo>
                  <a:pt x="23" y="118"/>
                </a:lnTo>
                <a:lnTo>
                  <a:pt x="40" y="113"/>
                </a:lnTo>
                <a:lnTo>
                  <a:pt x="49" y="82"/>
                </a:lnTo>
                <a:lnTo>
                  <a:pt x="60" y="64"/>
                </a:lnTo>
                <a:lnTo>
                  <a:pt x="63" y="47"/>
                </a:lnTo>
                <a:lnTo>
                  <a:pt x="79" y="28"/>
                </a:lnTo>
                <a:lnTo>
                  <a:pt x="95" y="28"/>
                </a:lnTo>
                <a:lnTo>
                  <a:pt x="98" y="12"/>
                </a:lnTo>
                <a:lnTo>
                  <a:pt x="103" y="9"/>
                </a:lnTo>
                <a:lnTo>
                  <a:pt x="103" y="1"/>
                </a:lnTo>
                <a:lnTo>
                  <a:pt x="108" y="0"/>
                </a:lnTo>
                <a:lnTo>
                  <a:pt x="114" y="1"/>
                </a:lnTo>
                <a:lnTo>
                  <a:pt x="122" y="19"/>
                </a:lnTo>
                <a:lnTo>
                  <a:pt x="128" y="19"/>
                </a:lnTo>
                <a:lnTo>
                  <a:pt x="133" y="41"/>
                </a:lnTo>
                <a:lnTo>
                  <a:pt x="131" y="58"/>
                </a:lnTo>
                <a:lnTo>
                  <a:pt x="114" y="83"/>
                </a:lnTo>
                <a:lnTo>
                  <a:pt x="108" y="118"/>
                </a:lnTo>
                <a:lnTo>
                  <a:pt x="124" y="108"/>
                </a:lnTo>
                <a:lnTo>
                  <a:pt x="135" y="108"/>
                </a:lnTo>
                <a:lnTo>
                  <a:pt x="136" y="129"/>
                </a:lnTo>
                <a:lnTo>
                  <a:pt x="147" y="137"/>
                </a:lnTo>
                <a:lnTo>
                  <a:pt x="143" y="156"/>
                </a:lnTo>
                <a:lnTo>
                  <a:pt x="155" y="161"/>
                </a:lnTo>
                <a:lnTo>
                  <a:pt x="164" y="173"/>
                </a:lnTo>
                <a:lnTo>
                  <a:pt x="176" y="168"/>
                </a:lnTo>
                <a:lnTo>
                  <a:pt x="180" y="170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2609" name=""/>
          <p:cNvGrpSpPr/>
          <p:nvPr/>
        </p:nvGrpSpPr>
        <p:grpSpPr>
          <a:xfrm>
            <a:off x="7307280" y="3119400"/>
            <a:ext cx="285840" cy="717480"/>
            <a:chOff x="7307280" y="3119400"/>
            <a:chExt cx="285840" cy="717480"/>
          </a:xfrm>
        </p:grpSpPr>
        <p:sp>
          <p:nvSpPr>
            <p:cNvPr id="2610" name=""/>
            <p:cNvSpPr/>
            <p:nvPr/>
          </p:nvSpPr>
          <p:spPr>
            <a:xfrm>
              <a:off x="7307280" y="3119400"/>
              <a:ext cx="285840" cy="717480"/>
            </a:xfrm>
            <a:custGeom>
              <a:avLst/>
              <a:gdLst/>
              <a:ahLst/>
              <a:rect l="l" t="t" r="r" b="b"/>
              <a:pathLst>
                <a:path w="180" h="452">
                  <a:moveTo>
                    <a:pt x="180" y="170"/>
                  </a:moveTo>
                  <a:lnTo>
                    <a:pt x="164" y="195"/>
                  </a:lnTo>
                  <a:lnTo>
                    <a:pt x="155" y="205"/>
                  </a:lnTo>
                  <a:lnTo>
                    <a:pt x="135" y="222"/>
                  </a:lnTo>
                  <a:lnTo>
                    <a:pt x="119" y="224"/>
                  </a:lnTo>
                  <a:lnTo>
                    <a:pt x="110" y="252"/>
                  </a:lnTo>
                  <a:lnTo>
                    <a:pt x="116" y="271"/>
                  </a:lnTo>
                  <a:lnTo>
                    <a:pt x="126" y="284"/>
                  </a:lnTo>
                  <a:lnTo>
                    <a:pt x="128" y="303"/>
                  </a:lnTo>
                  <a:lnTo>
                    <a:pt x="133" y="307"/>
                  </a:lnTo>
                  <a:lnTo>
                    <a:pt x="122" y="339"/>
                  </a:lnTo>
                  <a:lnTo>
                    <a:pt x="124" y="347"/>
                  </a:lnTo>
                  <a:lnTo>
                    <a:pt x="138" y="361"/>
                  </a:lnTo>
                  <a:lnTo>
                    <a:pt x="138" y="383"/>
                  </a:lnTo>
                  <a:lnTo>
                    <a:pt x="149" y="411"/>
                  </a:lnTo>
                  <a:lnTo>
                    <a:pt x="135" y="435"/>
                  </a:lnTo>
                  <a:lnTo>
                    <a:pt x="133" y="452"/>
                  </a:lnTo>
                  <a:lnTo>
                    <a:pt x="128" y="451"/>
                  </a:lnTo>
                  <a:lnTo>
                    <a:pt x="135" y="416"/>
                  </a:lnTo>
                  <a:lnTo>
                    <a:pt x="128" y="411"/>
                  </a:lnTo>
                  <a:lnTo>
                    <a:pt x="131" y="407"/>
                  </a:lnTo>
                  <a:lnTo>
                    <a:pt x="128" y="388"/>
                  </a:lnTo>
                  <a:lnTo>
                    <a:pt x="124" y="369"/>
                  </a:lnTo>
                  <a:lnTo>
                    <a:pt x="122" y="370"/>
                  </a:lnTo>
                  <a:lnTo>
                    <a:pt x="114" y="337"/>
                  </a:lnTo>
                  <a:lnTo>
                    <a:pt x="112" y="298"/>
                  </a:lnTo>
                  <a:lnTo>
                    <a:pt x="93" y="291"/>
                  </a:lnTo>
                  <a:lnTo>
                    <a:pt x="91" y="277"/>
                  </a:lnTo>
                  <a:lnTo>
                    <a:pt x="89" y="296"/>
                  </a:lnTo>
                  <a:lnTo>
                    <a:pt x="63" y="318"/>
                  </a:lnTo>
                  <a:lnTo>
                    <a:pt x="48" y="315"/>
                  </a:lnTo>
                  <a:lnTo>
                    <a:pt x="48" y="307"/>
                  </a:lnTo>
                  <a:lnTo>
                    <a:pt x="42" y="310"/>
                  </a:lnTo>
                  <a:lnTo>
                    <a:pt x="48" y="284"/>
                  </a:lnTo>
                  <a:lnTo>
                    <a:pt x="44" y="255"/>
                  </a:lnTo>
                  <a:lnTo>
                    <a:pt x="35" y="236"/>
                  </a:lnTo>
                  <a:lnTo>
                    <a:pt x="33" y="241"/>
                  </a:lnTo>
                  <a:lnTo>
                    <a:pt x="27" y="233"/>
                  </a:lnTo>
                  <a:lnTo>
                    <a:pt x="30" y="228"/>
                  </a:lnTo>
                  <a:lnTo>
                    <a:pt x="32" y="230"/>
                  </a:lnTo>
                  <a:lnTo>
                    <a:pt x="30" y="222"/>
                  </a:lnTo>
                  <a:lnTo>
                    <a:pt x="14" y="211"/>
                  </a:lnTo>
                  <a:lnTo>
                    <a:pt x="0" y="190"/>
                  </a:lnTo>
                  <a:lnTo>
                    <a:pt x="0" y="181"/>
                  </a:lnTo>
                  <a:lnTo>
                    <a:pt x="9" y="181"/>
                  </a:lnTo>
                  <a:lnTo>
                    <a:pt x="9" y="165"/>
                  </a:lnTo>
                  <a:lnTo>
                    <a:pt x="19" y="159"/>
                  </a:lnTo>
                  <a:lnTo>
                    <a:pt x="14" y="145"/>
                  </a:lnTo>
                  <a:lnTo>
                    <a:pt x="16" y="142"/>
                  </a:lnTo>
                  <a:lnTo>
                    <a:pt x="21" y="140"/>
                  </a:lnTo>
                  <a:lnTo>
                    <a:pt x="23" y="118"/>
                  </a:lnTo>
                  <a:lnTo>
                    <a:pt x="40" y="113"/>
                  </a:lnTo>
                  <a:lnTo>
                    <a:pt x="49" y="82"/>
                  </a:lnTo>
                  <a:lnTo>
                    <a:pt x="60" y="64"/>
                  </a:lnTo>
                  <a:lnTo>
                    <a:pt x="63" y="47"/>
                  </a:lnTo>
                  <a:lnTo>
                    <a:pt x="79" y="28"/>
                  </a:lnTo>
                  <a:lnTo>
                    <a:pt x="95" y="28"/>
                  </a:lnTo>
                  <a:lnTo>
                    <a:pt x="98" y="12"/>
                  </a:lnTo>
                  <a:lnTo>
                    <a:pt x="103" y="9"/>
                  </a:lnTo>
                  <a:lnTo>
                    <a:pt x="103" y="1"/>
                  </a:lnTo>
                  <a:lnTo>
                    <a:pt x="108" y="0"/>
                  </a:lnTo>
                  <a:lnTo>
                    <a:pt x="114" y="1"/>
                  </a:lnTo>
                  <a:lnTo>
                    <a:pt x="122" y="19"/>
                  </a:lnTo>
                  <a:lnTo>
                    <a:pt x="128" y="19"/>
                  </a:lnTo>
                  <a:lnTo>
                    <a:pt x="133" y="41"/>
                  </a:lnTo>
                  <a:lnTo>
                    <a:pt x="131" y="58"/>
                  </a:lnTo>
                  <a:lnTo>
                    <a:pt x="114" y="83"/>
                  </a:lnTo>
                  <a:lnTo>
                    <a:pt x="108" y="118"/>
                  </a:lnTo>
                  <a:lnTo>
                    <a:pt x="124" y="108"/>
                  </a:lnTo>
                  <a:lnTo>
                    <a:pt x="135" y="108"/>
                  </a:lnTo>
                  <a:lnTo>
                    <a:pt x="136" y="129"/>
                  </a:lnTo>
                  <a:lnTo>
                    <a:pt x="147" y="137"/>
                  </a:lnTo>
                  <a:lnTo>
                    <a:pt x="143" y="156"/>
                  </a:lnTo>
                  <a:lnTo>
                    <a:pt x="155" y="161"/>
                  </a:lnTo>
                  <a:lnTo>
                    <a:pt x="164" y="173"/>
                  </a:lnTo>
                  <a:lnTo>
                    <a:pt x="176" y="168"/>
                  </a:lnTo>
                  <a:lnTo>
                    <a:pt x="180" y="170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611" name=""/>
            <p:cNvSpPr/>
            <p:nvPr/>
          </p:nvSpPr>
          <p:spPr>
            <a:xfrm>
              <a:off x="7307280" y="3119400"/>
              <a:ext cx="285840" cy="717480"/>
            </a:xfrm>
            <a:custGeom>
              <a:avLst/>
              <a:gdLst/>
              <a:ahLst/>
              <a:rect l="l" t="t" r="r" b="b"/>
              <a:pathLst>
                <a:path w="180" h="452">
                  <a:moveTo>
                    <a:pt x="180" y="170"/>
                  </a:moveTo>
                  <a:lnTo>
                    <a:pt x="164" y="195"/>
                  </a:lnTo>
                  <a:lnTo>
                    <a:pt x="155" y="205"/>
                  </a:lnTo>
                  <a:lnTo>
                    <a:pt x="135" y="222"/>
                  </a:lnTo>
                  <a:lnTo>
                    <a:pt x="119" y="224"/>
                  </a:lnTo>
                  <a:lnTo>
                    <a:pt x="110" y="252"/>
                  </a:lnTo>
                  <a:lnTo>
                    <a:pt x="116" y="271"/>
                  </a:lnTo>
                  <a:lnTo>
                    <a:pt x="126" y="284"/>
                  </a:lnTo>
                  <a:lnTo>
                    <a:pt x="128" y="303"/>
                  </a:lnTo>
                  <a:lnTo>
                    <a:pt x="133" y="307"/>
                  </a:lnTo>
                  <a:lnTo>
                    <a:pt x="122" y="339"/>
                  </a:lnTo>
                  <a:lnTo>
                    <a:pt x="124" y="347"/>
                  </a:lnTo>
                  <a:lnTo>
                    <a:pt x="138" y="361"/>
                  </a:lnTo>
                  <a:lnTo>
                    <a:pt x="138" y="383"/>
                  </a:lnTo>
                  <a:lnTo>
                    <a:pt x="149" y="411"/>
                  </a:lnTo>
                  <a:lnTo>
                    <a:pt x="135" y="435"/>
                  </a:lnTo>
                  <a:lnTo>
                    <a:pt x="133" y="452"/>
                  </a:lnTo>
                  <a:lnTo>
                    <a:pt x="128" y="451"/>
                  </a:lnTo>
                  <a:lnTo>
                    <a:pt x="135" y="416"/>
                  </a:lnTo>
                  <a:lnTo>
                    <a:pt x="128" y="411"/>
                  </a:lnTo>
                  <a:lnTo>
                    <a:pt x="131" y="407"/>
                  </a:lnTo>
                  <a:lnTo>
                    <a:pt x="128" y="388"/>
                  </a:lnTo>
                  <a:lnTo>
                    <a:pt x="124" y="369"/>
                  </a:lnTo>
                  <a:lnTo>
                    <a:pt x="122" y="370"/>
                  </a:lnTo>
                  <a:lnTo>
                    <a:pt x="114" y="337"/>
                  </a:lnTo>
                  <a:lnTo>
                    <a:pt x="112" y="298"/>
                  </a:lnTo>
                  <a:lnTo>
                    <a:pt x="93" y="291"/>
                  </a:lnTo>
                  <a:lnTo>
                    <a:pt x="91" y="277"/>
                  </a:lnTo>
                  <a:lnTo>
                    <a:pt x="89" y="296"/>
                  </a:lnTo>
                  <a:lnTo>
                    <a:pt x="63" y="318"/>
                  </a:lnTo>
                  <a:lnTo>
                    <a:pt x="48" y="315"/>
                  </a:lnTo>
                  <a:lnTo>
                    <a:pt x="48" y="307"/>
                  </a:lnTo>
                  <a:lnTo>
                    <a:pt x="42" y="310"/>
                  </a:lnTo>
                  <a:lnTo>
                    <a:pt x="48" y="284"/>
                  </a:lnTo>
                  <a:lnTo>
                    <a:pt x="44" y="255"/>
                  </a:lnTo>
                  <a:lnTo>
                    <a:pt x="35" y="236"/>
                  </a:lnTo>
                  <a:lnTo>
                    <a:pt x="33" y="241"/>
                  </a:lnTo>
                  <a:lnTo>
                    <a:pt x="27" y="233"/>
                  </a:lnTo>
                  <a:lnTo>
                    <a:pt x="30" y="228"/>
                  </a:lnTo>
                  <a:lnTo>
                    <a:pt x="32" y="230"/>
                  </a:lnTo>
                  <a:lnTo>
                    <a:pt x="30" y="222"/>
                  </a:lnTo>
                  <a:lnTo>
                    <a:pt x="14" y="211"/>
                  </a:lnTo>
                  <a:lnTo>
                    <a:pt x="0" y="190"/>
                  </a:lnTo>
                  <a:lnTo>
                    <a:pt x="0" y="181"/>
                  </a:lnTo>
                  <a:lnTo>
                    <a:pt x="9" y="181"/>
                  </a:lnTo>
                  <a:lnTo>
                    <a:pt x="9" y="165"/>
                  </a:lnTo>
                  <a:lnTo>
                    <a:pt x="19" y="159"/>
                  </a:lnTo>
                  <a:lnTo>
                    <a:pt x="14" y="145"/>
                  </a:lnTo>
                  <a:lnTo>
                    <a:pt x="16" y="142"/>
                  </a:lnTo>
                  <a:lnTo>
                    <a:pt x="21" y="140"/>
                  </a:lnTo>
                  <a:lnTo>
                    <a:pt x="23" y="118"/>
                  </a:lnTo>
                  <a:lnTo>
                    <a:pt x="40" y="113"/>
                  </a:lnTo>
                  <a:lnTo>
                    <a:pt x="49" y="82"/>
                  </a:lnTo>
                  <a:lnTo>
                    <a:pt x="60" y="64"/>
                  </a:lnTo>
                  <a:lnTo>
                    <a:pt x="63" y="47"/>
                  </a:lnTo>
                  <a:lnTo>
                    <a:pt x="79" y="28"/>
                  </a:lnTo>
                  <a:lnTo>
                    <a:pt x="95" y="28"/>
                  </a:lnTo>
                  <a:lnTo>
                    <a:pt x="98" y="12"/>
                  </a:lnTo>
                  <a:lnTo>
                    <a:pt x="103" y="9"/>
                  </a:lnTo>
                  <a:lnTo>
                    <a:pt x="103" y="1"/>
                  </a:lnTo>
                  <a:lnTo>
                    <a:pt x="108" y="0"/>
                  </a:lnTo>
                  <a:lnTo>
                    <a:pt x="114" y="1"/>
                  </a:lnTo>
                  <a:lnTo>
                    <a:pt x="122" y="19"/>
                  </a:lnTo>
                  <a:lnTo>
                    <a:pt x="128" y="19"/>
                  </a:lnTo>
                  <a:lnTo>
                    <a:pt x="133" y="41"/>
                  </a:lnTo>
                  <a:lnTo>
                    <a:pt x="131" y="58"/>
                  </a:lnTo>
                  <a:lnTo>
                    <a:pt x="114" y="83"/>
                  </a:lnTo>
                  <a:lnTo>
                    <a:pt x="108" y="118"/>
                  </a:lnTo>
                  <a:lnTo>
                    <a:pt x="124" y="108"/>
                  </a:lnTo>
                  <a:lnTo>
                    <a:pt x="135" y="108"/>
                  </a:lnTo>
                  <a:lnTo>
                    <a:pt x="136" y="129"/>
                  </a:lnTo>
                  <a:lnTo>
                    <a:pt x="147" y="137"/>
                  </a:lnTo>
                  <a:lnTo>
                    <a:pt x="143" y="156"/>
                  </a:lnTo>
                  <a:lnTo>
                    <a:pt x="155" y="161"/>
                  </a:lnTo>
                  <a:lnTo>
                    <a:pt x="164" y="173"/>
                  </a:lnTo>
                  <a:lnTo>
                    <a:pt x="176" y="168"/>
                  </a:lnTo>
                  <a:lnTo>
                    <a:pt x="180" y="170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2612" name=""/>
          <p:cNvSpPr/>
          <p:nvPr/>
        </p:nvSpPr>
        <p:spPr>
          <a:xfrm>
            <a:off x="7500960" y="3774960"/>
            <a:ext cx="9360" cy="7920"/>
          </a:xfrm>
          <a:custGeom>
            <a:avLst/>
            <a:gdLst/>
            <a:ahLst/>
            <a:rect l="l" t="t" r="r" b="b"/>
            <a:pathLst>
              <a:path w="6" h="5">
                <a:moveTo>
                  <a:pt x="4" y="0"/>
                </a:moveTo>
                <a:lnTo>
                  <a:pt x="0" y="5"/>
                </a:lnTo>
                <a:lnTo>
                  <a:pt x="6" y="5"/>
                </a:lnTo>
                <a:lnTo>
                  <a:pt x="4" y="0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2613" name=""/>
          <p:cNvGrpSpPr/>
          <p:nvPr/>
        </p:nvGrpSpPr>
        <p:grpSpPr>
          <a:xfrm>
            <a:off x="7500960" y="3774960"/>
            <a:ext cx="9360" cy="7920"/>
            <a:chOff x="7500960" y="3774960"/>
            <a:chExt cx="9360" cy="7920"/>
          </a:xfrm>
        </p:grpSpPr>
        <p:sp>
          <p:nvSpPr>
            <p:cNvPr id="2614" name=""/>
            <p:cNvSpPr/>
            <p:nvPr/>
          </p:nvSpPr>
          <p:spPr>
            <a:xfrm>
              <a:off x="7500960" y="3774960"/>
              <a:ext cx="9360" cy="7920"/>
            </a:xfrm>
            <a:custGeom>
              <a:avLst/>
              <a:gdLst/>
              <a:ahLst/>
              <a:rect l="l" t="t" r="r" b="b"/>
              <a:pathLst>
                <a:path w="6" h="5">
                  <a:moveTo>
                    <a:pt x="4" y="0"/>
                  </a:moveTo>
                  <a:lnTo>
                    <a:pt x="0" y="5"/>
                  </a:lnTo>
                  <a:lnTo>
                    <a:pt x="6" y="5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8880" bIns="-388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615" name=""/>
            <p:cNvSpPr/>
            <p:nvPr/>
          </p:nvSpPr>
          <p:spPr>
            <a:xfrm>
              <a:off x="7500960" y="3774960"/>
              <a:ext cx="9360" cy="7920"/>
            </a:xfrm>
            <a:custGeom>
              <a:avLst/>
              <a:gdLst/>
              <a:ahLst/>
              <a:rect l="l" t="t" r="r" b="b"/>
              <a:pathLst>
                <a:path w="6" h="5">
                  <a:moveTo>
                    <a:pt x="4" y="0"/>
                  </a:moveTo>
                  <a:lnTo>
                    <a:pt x="0" y="5"/>
                  </a:lnTo>
                  <a:lnTo>
                    <a:pt x="6" y="5"/>
                  </a:lnTo>
                  <a:lnTo>
                    <a:pt x="4" y="0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8880" bIns="-388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2616" name=""/>
          <p:cNvSpPr/>
          <p:nvPr/>
        </p:nvSpPr>
        <p:spPr>
          <a:xfrm>
            <a:off x="7632720" y="3665520"/>
            <a:ext cx="165240" cy="160200"/>
          </a:xfrm>
          <a:custGeom>
            <a:avLst/>
            <a:gdLst/>
            <a:ahLst/>
            <a:rect l="l" t="t" r="r" b="b"/>
            <a:pathLst>
              <a:path w="104" h="101">
                <a:moveTo>
                  <a:pt x="103" y="0"/>
                </a:moveTo>
                <a:lnTo>
                  <a:pt x="104" y="55"/>
                </a:lnTo>
                <a:lnTo>
                  <a:pt x="84" y="66"/>
                </a:lnTo>
                <a:lnTo>
                  <a:pt x="82" y="72"/>
                </a:lnTo>
                <a:lnTo>
                  <a:pt x="71" y="72"/>
                </a:lnTo>
                <a:lnTo>
                  <a:pt x="71" y="86"/>
                </a:lnTo>
                <a:lnTo>
                  <a:pt x="53" y="91"/>
                </a:lnTo>
                <a:lnTo>
                  <a:pt x="51" y="98"/>
                </a:lnTo>
                <a:lnTo>
                  <a:pt x="43" y="101"/>
                </a:lnTo>
                <a:lnTo>
                  <a:pt x="26" y="98"/>
                </a:lnTo>
                <a:lnTo>
                  <a:pt x="26" y="86"/>
                </a:lnTo>
                <a:lnTo>
                  <a:pt x="16" y="91"/>
                </a:lnTo>
                <a:lnTo>
                  <a:pt x="12" y="74"/>
                </a:lnTo>
                <a:lnTo>
                  <a:pt x="10" y="60"/>
                </a:lnTo>
                <a:lnTo>
                  <a:pt x="1" y="50"/>
                </a:lnTo>
                <a:lnTo>
                  <a:pt x="0" y="36"/>
                </a:lnTo>
                <a:lnTo>
                  <a:pt x="3" y="22"/>
                </a:lnTo>
                <a:lnTo>
                  <a:pt x="18" y="6"/>
                </a:lnTo>
                <a:lnTo>
                  <a:pt x="57" y="9"/>
                </a:lnTo>
                <a:lnTo>
                  <a:pt x="71" y="17"/>
                </a:lnTo>
                <a:lnTo>
                  <a:pt x="82" y="4"/>
                </a:lnTo>
                <a:lnTo>
                  <a:pt x="94" y="6"/>
                </a:lnTo>
                <a:lnTo>
                  <a:pt x="103" y="0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2617" name=""/>
          <p:cNvGrpSpPr/>
          <p:nvPr/>
        </p:nvGrpSpPr>
        <p:grpSpPr>
          <a:xfrm>
            <a:off x="7632720" y="3665520"/>
            <a:ext cx="165240" cy="160200"/>
            <a:chOff x="7632720" y="3665520"/>
            <a:chExt cx="165240" cy="160200"/>
          </a:xfrm>
        </p:grpSpPr>
        <p:sp>
          <p:nvSpPr>
            <p:cNvPr id="2618" name=""/>
            <p:cNvSpPr/>
            <p:nvPr/>
          </p:nvSpPr>
          <p:spPr>
            <a:xfrm>
              <a:off x="7632720" y="3665520"/>
              <a:ext cx="165240" cy="160200"/>
            </a:xfrm>
            <a:custGeom>
              <a:avLst/>
              <a:gdLst/>
              <a:ahLst/>
              <a:rect l="l" t="t" r="r" b="b"/>
              <a:pathLst>
                <a:path w="104" h="101">
                  <a:moveTo>
                    <a:pt x="103" y="0"/>
                  </a:moveTo>
                  <a:lnTo>
                    <a:pt x="104" y="55"/>
                  </a:lnTo>
                  <a:lnTo>
                    <a:pt x="84" y="66"/>
                  </a:lnTo>
                  <a:lnTo>
                    <a:pt x="82" y="72"/>
                  </a:lnTo>
                  <a:lnTo>
                    <a:pt x="71" y="72"/>
                  </a:lnTo>
                  <a:lnTo>
                    <a:pt x="71" y="86"/>
                  </a:lnTo>
                  <a:lnTo>
                    <a:pt x="53" y="91"/>
                  </a:lnTo>
                  <a:lnTo>
                    <a:pt x="51" y="98"/>
                  </a:lnTo>
                  <a:lnTo>
                    <a:pt x="43" y="101"/>
                  </a:lnTo>
                  <a:lnTo>
                    <a:pt x="26" y="98"/>
                  </a:lnTo>
                  <a:lnTo>
                    <a:pt x="26" y="86"/>
                  </a:lnTo>
                  <a:lnTo>
                    <a:pt x="16" y="91"/>
                  </a:lnTo>
                  <a:lnTo>
                    <a:pt x="12" y="74"/>
                  </a:lnTo>
                  <a:lnTo>
                    <a:pt x="10" y="60"/>
                  </a:lnTo>
                  <a:lnTo>
                    <a:pt x="1" y="50"/>
                  </a:lnTo>
                  <a:lnTo>
                    <a:pt x="0" y="36"/>
                  </a:lnTo>
                  <a:lnTo>
                    <a:pt x="3" y="22"/>
                  </a:lnTo>
                  <a:lnTo>
                    <a:pt x="18" y="6"/>
                  </a:lnTo>
                  <a:lnTo>
                    <a:pt x="57" y="9"/>
                  </a:lnTo>
                  <a:lnTo>
                    <a:pt x="71" y="17"/>
                  </a:lnTo>
                  <a:lnTo>
                    <a:pt x="82" y="4"/>
                  </a:lnTo>
                  <a:lnTo>
                    <a:pt x="94" y="6"/>
                  </a:lnTo>
                  <a:lnTo>
                    <a:pt x="103" y="0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619" name=""/>
            <p:cNvSpPr/>
            <p:nvPr/>
          </p:nvSpPr>
          <p:spPr>
            <a:xfrm>
              <a:off x="7632720" y="3665520"/>
              <a:ext cx="165240" cy="160200"/>
            </a:xfrm>
            <a:custGeom>
              <a:avLst/>
              <a:gdLst/>
              <a:ahLst/>
              <a:rect l="l" t="t" r="r" b="b"/>
              <a:pathLst>
                <a:path w="104" h="101">
                  <a:moveTo>
                    <a:pt x="103" y="0"/>
                  </a:moveTo>
                  <a:lnTo>
                    <a:pt x="104" y="55"/>
                  </a:lnTo>
                  <a:lnTo>
                    <a:pt x="84" y="66"/>
                  </a:lnTo>
                  <a:lnTo>
                    <a:pt x="82" y="72"/>
                  </a:lnTo>
                  <a:lnTo>
                    <a:pt x="71" y="72"/>
                  </a:lnTo>
                  <a:lnTo>
                    <a:pt x="71" y="86"/>
                  </a:lnTo>
                  <a:lnTo>
                    <a:pt x="53" y="91"/>
                  </a:lnTo>
                  <a:lnTo>
                    <a:pt x="51" y="98"/>
                  </a:lnTo>
                  <a:lnTo>
                    <a:pt x="43" y="101"/>
                  </a:lnTo>
                  <a:lnTo>
                    <a:pt x="26" y="98"/>
                  </a:lnTo>
                  <a:lnTo>
                    <a:pt x="26" y="86"/>
                  </a:lnTo>
                  <a:lnTo>
                    <a:pt x="16" y="91"/>
                  </a:lnTo>
                  <a:lnTo>
                    <a:pt x="12" y="74"/>
                  </a:lnTo>
                  <a:lnTo>
                    <a:pt x="10" y="60"/>
                  </a:lnTo>
                  <a:lnTo>
                    <a:pt x="1" y="50"/>
                  </a:lnTo>
                  <a:lnTo>
                    <a:pt x="0" y="36"/>
                  </a:lnTo>
                  <a:lnTo>
                    <a:pt x="3" y="22"/>
                  </a:lnTo>
                  <a:lnTo>
                    <a:pt x="18" y="6"/>
                  </a:lnTo>
                  <a:lnTo>
                    <a:pt x="57" y="9"/>
                  </a:lnTo>
                  <a:lnTo>
                    <a:pt x="71" y="17"/>
                  </a:lnTo>
                  <a:lnTo>
                    <a:pt x="82" y="4"/>
                  </a:lnTo>
                  <a:lnTo>
                    <a:pt x="94" y="6"/>
                  </a:lnTo>
                  <a:lnTo>
                    <a:pt x="103" y="0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2620" name=""/>
          <p:cNvSpPr/>
          <p:nvPr/>
        </p:nvSpPr>
        <p:spPr>
          <a:xfrm>
            <a:off x="6707160" y="1851120"/>
            <a:ext cx="1971720" cy="1595520"/>
          </a:xfrm>
          <a:custGeom>
            <a:avLst/>
            <a:gdLst/>
            <a:ahLst/>
            <a:rect l="l" t="t" r="r" b="b"/>
            <a:pathLst>
              <a:path w="1242" h="1005">
                <a:moveTo>
                  <a:pt x="4" y="476"/>
                </a:moveTo>
                <a:lnTo>
                  <a:pt x="7" y="462"/>
                </a:lnTo>
                <a:lnTo>
                  <a:pt x="23" y="454"/>
                </a:lnTo>
                <a:lnTo>
                  <a:pt x="27" y="448"/>
                </a:lnTo>
                <a:lnTo>
                  <a:pt x="54" y="453"/>
                </a:lnTo>
                <a:lnTo>
                  <a:pt x="66" y="435"/>
                </a:lnTo>
                <a:lnTo>
                  <a:pt x="93" y="431"/>
                </a:lnTo>
                <a:lnTo>
                  <a:pt x="101" y="418"/>
                </a:lnTo>
                <a:lnTo>
                  <a:pt x="132" y="401"/>
                </a:lnTo>
                <a:lnTo>
                  <a:pt x="136" y="387"/>
                </a:lnTo>
                <a:lnTo>
                  <a:pt x="143" y="358"/>
                </a:lnTo>
                <a:lnTo>
                  <a:pt x="134" y="317"/>
                </a:lnTo>
                <a:lnTo>
                  <a:pt x="128" y="308"/>
                </a:lnTo>
                <a:lnTo>
                  <a:pt x="176" y="295"/>
                </a:lnTo>
                <a:lnTo>
                  <a:pt x="176" y="271"/>
                </a:lnTo>
                <a:lnTo>
                  <a:pt x="190" y="229"/>
                </a:lnTo>
                <a:lnTo>
                  <a:pt x="221" y="233"/>
                </a:lnTo>
                <a:lnTo>
                  <a:pt x="227" y="240"/>
                </a:lnTo>
                <a:lnTo>
                  <a:pt x="242" y="233"/>
                </a:lnTo>
                <a:lnTo>
                  <a:pt x="242" y="207"/>
                </a:lnTo>
                <a:lnTo>
                  <a:pt x="248" y="188"/>
                </a:lnTo>
                <a:lnTo>
                  <a:pt x="262" y="185"/>
                </a:lnTo>
                <a:lnTo>
                  <a:pt x="271" y="169"/>
                </a:lnTo>
                <a:lnTo>
                  <a:pt x="279" y="173"/>
                </a:lnTo>
                <a:lnTo>
                  <a:pt x="288" y="166"/>
                </a:lnTo>
                <a:lnTo>
                  <a:pt x="293" y="183"/>
                </a:lnTo>
                <a:lnTo>
                  <a:pt x="307" y="202"/>
                </a:lnTo>
                <a:lnTo>
                  <a:pt x="335" y="210"/>
                </a:lnTo>
                <a:lnTo>
                  <a:pt x="337" y="216"/>
                </a:lnTo>
                <a:lnTo>
                  <a:pt x="347" y="251"/>
                </a:lnTo>
                <a:lnTo>
                  <a:pt x="349" y="279"/>
                </a:lnTo>
                <a:lnTo>
                  <a:pt x="345" y="293"/>
                </a:lnTo>
                <a:lnTo>
                  <a:pt x="378" y="306"/>
                </a:lnTo>
                <a:lnTo>
                  <a:pt x="392" y="303"/>
                </a:lnTo>
                <a:lnTo>
                  <a:pt x="440" y="327"/>
                </a:lnTo>
                <a:lnTo>
                  <a:pt x="455" y="355"/>
                </a:lnTo>
                <a:lnTo>
                  <a:pt x="475" y="377"/>
                </a:lnTo>
                <a:lnTo>
                  <a:pt x="551" y="375"/>
                </a:lnTo>
                <a:lnTo>
                  <a:pt x="584" y="394"/>
                </a:lnTo>
                <a:lnTo>
                  <a:pt x="635" y="413"/>
                </a:lnTo>
                <a:lnTo>
                  <a:pt x="690" y="387"/>
                </a:lnTo>
                <a:lnTo>
                  <a:pt x="717" y="390"/>
                </a:lnTo>
                <a:lnTo>
                  <a:pt x="740" y="382"/>
                </a:lnTo>
                <a:lnTo>
                  <a:pt x="779" y="344"/>
                </a:lnTo>
                <a:lnTo>
                  <a:pt x="769" y="327"/>
                </a:lnTo>
                <a:lnTo>
                  <a:pt x="779" y="306"/>
                </a:lnTo>
                <a:lnTo>
                  <a:pt x="785" y="300"/>
                </a:lnTo>
                <a:lnTo>
                  <a:pt x="809" y="312"/>
                </a:lnTo>
                <a:lnTo>
                  <a:pt x="835" y="286"/>
                </a:lnTo>
                <a:lnTo>
                  <a:pt x="851" y="281"/>
                </a:lnTo>
                <a:lnTo>
                  <a:pt x="876" y="251"/>
                </a:lnTo>
                <a:lnTo>
                  <a:pt x="930" y="245"/>
                </a:lnTo>
                <a:lnTo>
                  <a:pt x="924" y="235"/>
                </a:lnTo>
                <a:lnTo>
                  <a:pt x="924" y="221"/>
                </a:lnTo>
                <a:lnTo>
                  <a:pt x="905" y="199"/>
                </a:lnTo>
                <a:lnTo>
                  <a:pt x="880" y="216"/>
                </a:lnTo>
                <a:lnTo>
                  <a:pt x="853" y="211"/>
                </a:lnTo>
                <a:lnTo>
                  <a:pt x="849" y="197"/>
                </a:lnTo>
                <a:lnTo>
                  <a:pt x="851" y="159"/>
                </a:lnTo>
                <a:lnTo>
                  <a:pt x="868" y="129"/>
                </a:lnTo>
                <a:lnTo>
                  <a:pt x="896" y="144"/>
                </a:lnTo>
                <a:lnTo>
                  <a:pt x="926" y="125"/>
                </a:lnTo>
                <a:lnTo>
                  <a:pt x="928" y="113"/>
                </a:lnTo>
                <a:lnTo>
                  <a:pt x="940" y="72"/>
                </a:lnTo>
                <a:lnTo>
                  <a:pt x="956" y="55"/>
                </a:lnTo>
                <a:lnTo>
                  <a:pt x="954" y="36"/>
                </a:lnTo>
                <a:lnTo>
                  <a:pt x="940" y="36"/>
                </a:lnTo>
                <a:lnTo>
                  <a:pt x="942" y="28"/>
                </a:lnTo>
                <a:lnTo>
                  <a:pt x="959" y="9"/>
                </a:lnTo>
                <a:lnTo>
                  <a:pt x="1015" y="0"/>
                </a:lnTo>
                <a:lnTo>
                  <a:pt x="1031" y="12"/>
                </a:lnTo>
                <a:lnTo>
                  <a:pt x="1055" y="19"/>
                </a:lnTo>
                <a:lnTo>
                  <a:pt x="1072" y="43"/>
                </a:lnTo>
                <a:lnTo>
                  <a:pt x="1074" y="65"/>
                </a:lnTo>
                <a:lnTo>
                  <a:pt x="1087" y="96"/>
                </a:lnTo>
                <a:lnTo>
                  <a:pt x="1095" y="142"/>
                </a:lnTo>
                <a:lnTo>
                  <a:pt x="1128" y="148"/>
                </a:lnTo>
                <a:lnTo>
                  <a:pt x="1155" y="169"/>
                </a:lnTo>
                <a:lnTo>
                  <a:pt x="1161" y="185"/>
                </a:lnTo>
                <a:lnTo>
                  <a:pt x="1161" y="199"/>
                </a:lnTo>
                <a:lnTo>
                  <a:pt x="1167" y="211"/>
                </a:lnTo>
                <a:lnTo>
                  <a:pt x="1186" y="211"/>
                </a:lnTo>
                <a:lnTo>
                  <a:pt x="1242" y="185"/>
                </a:lnTo>
                <a:lnTo>
                  <a:pt x="1240" y="192"/>
                </a:lnTo>
                <a:lnTo>
                  <a:pt x="1242" y="216"/>
                </a:lnTo>
                <a:lnTo>
                  <a:pt x="1231" y="226"/>
                </a:lnTo>
                <a:lnTo>
                  <a:pt x="1221" y="267"/>
                </a:lnTo>
                <a:lnTo>
                  <a:pt x="1209" y="300"/>
                </a:lnTo>
                <a:lnTo>
                  <a:pt x="1202" y="306"/>
                </a:lnTo>
                <a:lnTo>
                  <a:pt x="1182" y="295"/>
                </a:lnTo>
                <a:lnTo>
                  <a:pt x="1165" y="315"/>
                </a:lnTo>
                <a:lnTo>
                  <a:pt x="1170" y="331"/>
                </a:lnTo>
                <a:lnTo>
                  <a:pt x="1170" y="358"/>
                </a:lnTo>
                <a:lnTo>
                  <a:pt x="1156" y="375"/>
                </a:lnTo>
                <a:lnTo>
                  <a:pt x="1156" y="382"/>
                </a:lnTo>
                <a:lnTo>
                  <a:pt x="1146" y="371"/>
                </a:lnTo>
                <a:lnTo>
                  <a:pt x="1137" y="390"/>
                </a:lnTo>
                <a:lnTo>
                  <a:pt x="1126" y="401"/>
                </a:lnTo>
                <a:lnTo>
                  <a:pt x="1109" y="401"/>
                </a:lnTo>
                <a:lnTo>
                  <a:pt x="1109" y="421"/>
                </a:lnTo>
                <a:lnTo>
                  <a:pt x="1095" y="423"/>
                </a:lnTo>
                <a:lnTo>
                  <a:pt x="1083" y="416"/>
                </a:lnTo>
                <a:lnTo>
                  <a:pt x="1062" y="437"/>
                </a:lnTo>
                <a:lnTo>
                  <a:pt x="1041" y="450"/>
                </a:lnTo>
                <a:lnTo>
                  <a:pt x="1031" y="467"/>
                </a:lnTo>
                <a:lnTo>
                  <a:pt x="1010" y="472"/>
                </a:lnTo>
                <a:lnTo>
                  <a:pt x="969" y="502"/>
                </a:lnTo>
                <a:lnTo>
                  <a:pt x="965" y="502"/>
                </a:lnTo>
                <a:lnTo>
                  <a:pt x="975" y="495"/>
                </a:lnTo>
                <a:lnTo>
                  <a:pt x="977" y="486"/>
                </a:lnTo>
                <a:lnTo>
                  <a:pt x="969" y="478"/>
                </a:lnTo>
                <a:lnTo>
                  <a:pt x="987" y="450"/>
                </a:lnTo>
                <a:lnTo>
                  <a:pt x="980" y="433"/>
                </a:lnTo>
                <a:lnTo>
                  <a:pt x="965" y="437"/>
                </a:lnTo>
                <a:lnTo>
                  <a:pt x="950" y="459"/>
                </a:lnTo>
                <a:lnTo>
                  <a:pt x="931" y="472"/>
                </a:lnTo>
                <a:lnTo>
                  <a:pt x="924" y="486"/>
                </a:lnTo>
                <a:lnTo>
                  <a:pt x="911" y="494"/>
                </a:lnTo>
                <a:lnTo>
                  <a:pt x="900" y="491"/>
                </a:lnTo>
                <a:lnTo>
                  <a:pt x="895" y="502"/>
                </a:lnTo>
                <a:lnTo>
                  <a:pt x="893" y="510"/>
                </a:lnTo>
                <a:lnTo>
                  <a:pt x="903" y="522"/>
                </a:lnTo>
                <a:lnTo>
                  <a:pt x="917" y="532"/>
                </a:lnTo>
                <a:lnTo>
                  <a:pt x="921" y="549"/>
                </a:lnTo>
                <a:lnTo>
                  <a:pt x="931" y="554"/>
                </a:lnTo>
                <a:lnTo>
                  <a:pt x="959" y="532"/>
                </a:lnTo>
                <a:lnTo>
                  <a:pt x="973" y="543"/>
                </a:lnTo>
                <a:lnTo>
                  <a:pt x="996" y="546"/>
                </a:lnTo>
                <a:lnTo>
                  <a:pt x="989" y="563"/>
                </a:lnTo>
                <a:lnTo>
                  <a:pt x="985" y="556"/>
                </a:lnTo>
                <a:lnTo>
                  <a:pt x="982" y="556"/>
                </a:lnTo>
                <a:lnTo>
                  <a:pt x="975" y="563"/>
                </a:lnTo>
                <a:lnTo>
                  <a:pt x="959" y="568"/>
                </a:lnTo>
                <a:lnTo>
                  <a:pt x="961" y="573"/>
                </a:lnTo>
                <a:lnTo>
                  <a:pt x="954" y="582"/>
                </a:lnTo>
                <a:lnTo>
                  <a:pt x="947" y="579"/>
                </a:lnTo>
                <a:lnTo>
                  <a:pt x="944" y="589"/>
                </a:lnTo>
                <a:lnTo>
                  <a:pt x="936" y="598"/>
                </a:lnTo>
                <a:lnTo>
                  <a:pt x="926" y="618"/>
                </a:lnTo>
                <a:lnTo>
                  <a:pt x="947" y="633"/>
                </a:lnTo>
                <a:lnTo>
                  <a:pt x="961" y="679"/>
                </a:lnTo>
                <a:lnTo>
                  <a:pt x="982" y="707"/>
                </a:lnTo>
                <a:lnTo>
                  <a:pt x="954" y="698"/>
                </a:lnTo>
                <a:lnTo>
                  <a:pt x="944" y="699"/>
                </a:lnTo>
                <a:lnTo>
                  <a:pt x="954" y="699"/>
                </a:lnTo>
                <a:lnTo>
                  <a:pt x="965" y="710"/>
                </a:lnTo>
                <a:lnTo>
                  <a:pt x="982" y="726"/>
                </a:lnTo>
                <a:lnTo>
                  <a:pt x="947" y="748"/>
                </a:lnTo>
                <a:lnTo>
                  <a:pt x="965" y="743"/>
                </a:lnTo>
                <a:lnTo>
                  <a:pt x="982" y="756"/>
                </a:lnTo>
                <a:lnTo>
                  <a:pt x="971" y="765"/>
                </a:lnTo>
                <a:lnTo>
                  <a:pt x="980" y="762"/>
                </a:lnTo>
                <a:lnTo>
                  <a:pt x="980" y="767"/>
                </a:lnTo>
                <a:lnTo>
                  <a:pt x="980" y="772"/>
                </a:lnTo>
                <a:lnTo>
                  <a:pt x="971" y="775"/>
                </a:lnTo>
                <a:lnTo>
                  <a:pt x="973" y="780"/>
                </a:lnTo>
                <a:lnTo>
                  <a:pt x="969" y="800"/>
                </a:lnTo>
                <a:lnTo>
                  <a:pt x="963" y="799"/>
                </a:lnTo>
                <a:lnTo>
                  <a:pt x="940" y="844"/>
                </a:lnTo>
                <a:lnTo>
                  <a:pt x="938" y="837"/>
                </a:lnTo>
                <a:lnTo>
                  <a:pt x="931" y="841"/>
                </a:lnTo>
                <a:lnTo>
                  <a:pt x="936" y="852"/>
                </a:lnTo>
                <a:lnTo>
                  <a:pt x="930" y="873"/>
                </a:lnTo>
                <a:lnTo>
                  <a:pt x="926" y="871"/>
                </a:lnTo>
                <a:lnTo>
                  <a:pt x="914" y="895"/>
                </a:lnTo>
                <a:lnTo>
                  <a:pt x="900" y="898"/>
                </a:lnTo>
                <a:lnTo>
                  <a:pt x="900" y="907"/>
                </a:lnTo>
                <a:lnTo>
                  <a:pt x="893" y="917"/>
                </a:lnTo>
                <a:lnTo>
                  <a:pt x="893" y="914"/>
                </a:lnTo>
                <a:lnTo>
                  <a:pt x="891" y="919"/>
                </a:lnTo>
                <a:lnTo>
                  <a:pt x="880" y="922"/>
                </a:lnTo>
                <a:lnTo>
                  <a:pt x="868" y="936"/>
                </a:lnTo>
                <a:lnTo>
                  <a:pt x="849" y="944"/>
                </a:lnTo>
                <a:lnTo>
                  <a:pt x="843" y="941"/>
                </a:lnTo>
                <a:lnTo>
                  <a:pt x="835" y="945"/>
                </a:lnTo>
                <a:lnTo>
                  <a:pt x="835" y="944"/>
                </a:lnTo>
                <a:lnTo>
                  <a:pt x="830" y="947"/>
                </a:lnTo>
                <a:lnTo>
                  <a:pt x="825" y="947"/>
                </a:lnTo>
                <a:lnTo>
                  <a:pt x="828" y="950"/>
                </a:lnTo>
                <a:lnTo>
                  <a:pt x="830" y="947"/>
                </a:lnTo>
                <a:lnTo>
                  <a:pt x="825" y="947"/>
                </a:lnTo>
                <a:lnTo>
                  <a:pt x="825" y="953"/>
                </a:lnTo>
                <a:lnTo>
                  <a:pt x="818" y="953"/>
                </a:lnTo>
                <a:lnTo>
                  <a:pt x="809" y="941"/>
                </a:lnTo>
                <a:lnTo>
                  <a:pt x="809" y="955"/>
                </a:lnTo>
                <a:lnTo>
                  <a:pt x="799" y="945"/>
                </a:lnTo>
                <a:lnTo>
                  <a:pt x="797" y="964"/>
                </a:lnTo>
                <a:lnTo>
                  <a:pt x="748" y="977"/>
                </a:lnTo>
                <a:lnTo>
                  <a:pt x="741" y="988"/>
                </a:lnTo>
                <a:lnTo>
                  <a:pt x="748" y="1004"/>
                </a:lnTo>
                <a:lnTo>
                  <a:pt x="740" y="1005"/>
                </a:lnTo>
                <a:lnTo>
                  <a:pt x="731" y="988"/>
                </a:lnTo>
                <a:lnTo>
                  <a:pt x="731" y="972"/>
                </a:lnTo>
                <a:lnTo>
                  <a:pt x="721" y="977"/>
                </a:lnTo>
                <a:lnTo>
                  <a:pt x="708" y="967"/>
                </a:lnTo>
                <a:lnTo>
                  <a:pt x="703" y="977"/>
                </a:lnTo>
                <a:lnTo>
                  <a:pt x="703" y="972"/>
                </a:lnTo>
                <a:lnTo>
                  <a:pt x="696" y="977"/>
                </a:lnTo>
                <a:lnTo>
                  <a:pt x="684" y="972"/>
                </a:lnTo>
                <a:lnTo>
                  <a:pt x="673" y="964"/>
                </a:lnTo>
                <a:lnTo>
                  <a:pt x="668" y="944"/>
                </a:lnTo>
                <a:lnTo>
                  <a:pt x="640" y="931"/>
                </a:lnTo>
                <a:lnTo>
                  <a:pt x="614" y="947"/>
                </a:lnTo>
                <a:lnTo>
                  <a:pt x="605" y="944"/>
                </a:lnTo>
                <a:lnTo>
                  <a:pt x="597" y="947"/>
                </a:lnTo>
                <a:lnTo>
                  <a:pt x="584" y="944"/>
                </a:lnTo>
                <a:lnTo>
                  <a:pt x="581" y="953"/>
                </a:lnTo>
                <a:lnTo>
                  <a:pt x="572" y="947"/>
                </a:lnTo>
                <a:lnTo>
                  <a:pt x="568" y="953"/>
                </a:lnTo>
                <a:lnTo>
                  <a:pt x="568" y="979"/>
                </a:lnTo>
                <a:lnTo>
                  <a:pt x="562" y="982"/>
                </a:lnTo>
                <a:lnTo>
                  <a:pt x="558" y="969"/>
                </a:lnTo>
                <a:lnTo>
                  <a:pt x="553" y="967"/>
                </a:lnTo>
                <a:lnTo>
                  <a:pt x="541" y="972"/>
                </a:lnTo>
                <a:lnTo>
                  <a:pt x="533" y="960"/>
                </a:lnTo>
                <a:lnTo>
                  <a:pt x="521" y="955"/>
                </a:lnTo>
                <a:lnTo>
                  <a:pt x="525" y="936"/>
                </a:lnTo>
                <a:lnTo>
                  <a:pt x="514" y="928"/>
                </a:lnTo>
                <a:lnTo>
                  <a:pt x="513" y="907"/>
                </a:lnTo>
                <a:lnTo>
                  <a:pt x="502" y="907"/>
                </a:lnTo>
                <a:lnTo>
                  <a:pt x="485" y="917"/>
                </a:lnTo>
                <a:lnTo>
                  <a:pt x="492" y="882"/>
                </a:lnTo>
                <a:lnTo>
                  <a:pt x="508" y="857"/>
                </a:lnTo>
                <a:lnTo>
                  <a:pt x="511" y="840"/>
                </a:lnTo>
                <a:lnTo>
                  <a:pt x="506" y="818"/>
                </a:lnTo>
                <a:lnTo>
                  <a:pt x="500" y="818"/>
                </a:lnTo>
                <a:lnTo>
                  <a:pt x="492" y="800"/>
                </a:lnTo>
                <a:lnTo>
                  <a:pt x="485" y="799"/>
                </a:lnTo>
                <a:lnTo>
                  <a:pt x="481" y="800"/>
                </a:lnTo>
                <a:lnTo>
                  <a:pt x="475" y="797"/>
                </a:lnTo>
                <a:lnTo>
                  <a:pt x="461" y="791"/>
                </a:lnTo>
                <a:lnTo>
                  <a:pt x="461" y="780"/>
                </a:lnTo>
                <a:lnTo>
                  <a:pt x="459" y="780"/>
                </a:lnTo>
                <a:lnTo>
                  <a:pt x="455" y="765"/>
                </a:lnTo>
                <a:lnTo>
                  <a:pt x="440" y="772"/>
                </a:lnTo>
                <a:lnTo>
                  <a:pt x="426" y="772"/>
                </a:lnTo>
                <a:lnTo>
                  <a:pt x="394" y="799"/>
                </a:lnTo>
                <a:lnTo>
                  <a:pt x="368" y="811"/>
                </a:lnTo>
                <a:lnTo>
                  <a:pt x="361" y="806"/>
                </a:lnTo>
                <a:lnTo>
                  <a:pt x="331" y="799"/>
                </a:lnTo>
                <a:lnTo>
                  <a:pt x="310" y="822"/>
                </a:lnTo>
                <a:lnTo>
                  <a:pt x="305" y="821"/>
                </a:lnTo>
                <a:lnTo>
                  <a:pt x="305" y="803"/>
                </a:lnTo>
                <a:lnTo>
                  <a:pt x="293" y="808"/>
                </a:lnTo>
                <a:lnTo>
                  <a:pt x="279" y="811"/>
                </a:lnTo>
                <a:lnTo>
                  <a:pt x="265" y="806"/>
                </a:lnTo>
                <a:lnTo>
                  <a:pt x="250" y="808"/>
                </a:lnTo>
                <a:lnTo>
                  <a:pt x="244" y="800"/>
                </a:lnTo>
                <a:lnTo>
                  <a:pt x="234" y="797"/>
                </a:lnTo>
                <a:lnTo>
                  <a:pt x="234" y="789"/>
                </a:lnTo>
                <a:lnTo>
                  <a:pt x="213" y="784"/>
                </a:lnTo>
                <a:lnTo>
                  <a:pt x="215" y="772"/>
                </a:lnTo>
                <a:lnTo>
                  <a:pt x="201" y="777"/>
                </a:lnTo>
                <a:lnTo>
                  <a:pt x="194" y="762"/>
                </a:lnTo>
                <a:lnTo>
                  <a:pt x="178" y="748"/>
                </a:lnTo>
                <a:lnTo>
                  <a:pt x="157" y="743"/>
                </a:lnTo>
                <a:lnTo>
                  <a:pt x="155" y="751"/>
                </a:lnTo>
                <a:lnTo>
                  <a:pt x="150" y="745"/>
                </a:lnTo>
                <a:lnTo>
                  <a:pt x="118" y="724"/>
                </a:lnTo>
                <a:lnTo>
                  <a:pt x="108" y="724"/>
                </a:lnTo>
                <a:lnTo>
                  <a:pt x="103" y="715"/>
                </a:lnTo>
                <a:lnTo>
                  <a:pt x="103" y="699"/>
                </a:lnTo>
                <a:lnTo>
                  <a:pt x="97" y="683"/>
                </a:lnTo>
                <a:lnTo>
                  <a:pt x="103" y="679"/>
                </a:lnTo>
                <a:lnTo>
                  <a:pt x="108" y="688"/>
                </a:lnTo>
                <a:lnTo>
                  <a:pt x="120" y="679"/>
                </a:lnTo>
                <a:lnTo>
                  <a:pt x="118" y="666"/>
                </a:lnTo>
                <a:lnTo>
                  <a:pt x="108" y="658"/>
                </a:lnTo>
                <a:lnTo>
                  <a:pt x="108" y="642"/>
                </a:lnTo>
                <a:lnTo>
                  <a:pt x="120" y="639"/>
                </a:lnTo>
                <a:lnTo>
                  <a:pt x="120" y="630"/>
                </a:lnTo>
                <a:lnTo>
                  <a:pt x="131" y="620"/>
                </a:lnTo>
                <a:lnTo>
                  <a:pt x="136" y="598"/>
                </a:lnTo>
                <a:lnTo>
                  <a:pt x="131" y="601"/>
                </a:lnTo>
                <a:lnTo>
                  <a:pt x="128" y="595"/>
                </a:lnTo>
                <a:lnTo>
                  <a:pt x="114" y="584"/>
                </a:lnTo>
                <a:lnTo>
                  <a:pt x="80" y="598"/>
                </a:lnTo>
                <a:lnTo>
                  <a:pt x="64" y="592"/>
                </a:lnTo>
                <a:lnTo>
                  <a:pt x="60" y="587"/>
                </a:lnTo>
                <a:lnTo>
                  <a:pt x="52" y="587"/>
                </a:lnTo>
                <a:lnTo>
                  <a:pt x="47" y="582"/>
                </a:lnTo>
                <a:lnTo>
                  <a:pt x="47" y="570"/>
                </a:lnTo>
                <a:lnTo>
                  <a:pt x="44" y="563"/>
                </a:lnTo>
                <a:lnTo>
                  <a:pt x="37" y="563"/>
                </a:lnTo>
                <a:lnTo>
                  <a:pt x="35" y="556"/>
                </a:lnTo>
                <a:lnTo>
                  <a:pt x="21" y="554"/>
                </a:lnTo>
                <a:lnTo>
                  <a:pt x="16" y="551"/>
                </a:lnTo>
                <a:lnTo>
                  <a:pt x="23" y="546"/>
                </a:lnTo>
                <a:lnTo>
                  <a:pt x="27" y="546"/>
                </a:lnTo>
                <a:lnTo>
                  <a:pt x="23" y="513"/>
                </a:lnTo>
                <a:lnTo>
                  <a:pt x="21" y="508"/>
                </a:lnTo>
                <a:lnTo>
                  <a:pt x="7" y="510"/>
                </a:lnTo>
                <a:lnTo>
                  <a:pt x="0" y="497"/>
                </a:lnTo>
                <a:lnTo>
                  <a:pt x="4" y="476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2621" name=""/>
          <p:cNvGrpSpPr/>
          <p:nvPr/>
        </p:nvGrpSpPr>
        <p:grpSpPr>
          <a:xfrm>
            <a:off x="6707160" y="1851120"/>
            <a:ext cx="1971720" cy="1595520"/>
            <a:chOff x="6707160" y="1851120"/>
            <a:chExt cx="1971720" cy="1595520"/>
          </a:xfrm>
        </p:grpSpPr>
        <p:sp>
          <p:nvSpPr>
            <p:cNvPr id="2622" name=""/>
            <p:cNvSpPr/>
            <p:nvPr/>
          </p:nvSpPr>
          <p:spPr>
            <a:xfrm>
              <a:off x="6707160" y="1851120"/>
              <a:ext cx="1971720" cy="1595520"/>
            </a:xfrm>
            <a:custGeom>
              <a:avLst/>
              <a:gdLst/>
              <a:ahLst/>
              <a:rect l="l" t="t" r="r" b="b"/>
              <a:pathLst>
                <a:path w="1242" h="1005">
                  <a:moveTo>
                    <a:pt x="4" y="476"/>
                  </a:moveTo>
                  <a:lnTo>
                    <a:pt x="7" y="462"/>
                  </a:lnTo>
                  <a:lnTo>
                    <a:pt x="23" y="454"/>
                  </a:lnTo>
                  <a:lnTo>
                    <a:pt x="27" y="448"/>
                  </a:lnTo>
                  <a:lnTo>
                    <a:pt x="54" y="453"/>
                  </a:lnTo>
                  <a:lnTo>
                    <a:pt x="66" y="435"/>
                  </a:lnTo>
                  <a:lnTo>
                    <a:pt x="93" y="431"/>
                  </a:lnTo>
                  <a:lnTo>
                    <a:pt x="101" y="418"/>
                  </a:lnTo>
                  <a:lnTo>
                    <a:pt x="132" y="401"/>
                  </a:lnTo>
                  <a:lnTo>
                    <a:pt x="136" y="387"/>
                  </a:lnTo>
                  <a:lnTo>
                    <a:pt x="143" y="358"/>
                  </a:lnTo>
                  <a:lnTo>
                    <a:pt x="134" y="317"/>
                  </a:lnTo>
                  <a:lnTo>
                    <a:pt x="128" y="308"/>
                  </a:lnTo>
                  <a:lnTo>
                    <a:pt x="176" y="295"/>
                  </a:lnTo>
                  <a:lnTo>
                    <a:pt x="176" y="271"/>
                  </a:lnTo>
                  <a:lnTo>
                    <a:pt x="190" y="229"/>
                  </a:lnTo>
                  <a:lnTo>
                    <a:pt x="221" y="233"/>
                  </a:lnTo>
                  <a:lnTo>
                    <a:pt x="227" y="240"/>
                  </a:lnTo>
                  <a:lnTo>
                    <a:pt x="242" y="233"/>
                  </a:lnTo>
                  <a:lnTo>
                    <a:pt x="242" y="207"/>
                  </a:lnTo>
                  <a:lnTo>
                    <a:pt x="248" y="188"/>
                  </a:lnTo>
                  <a:lnTo>
                    <a:pt x="262" y="185"/>
                  </a:lnTo>
                  <a:lnTo>
                    <a:pt x="271" y="169"/>
                  </a:lnTo>
                  <a:lnTo>
                    <a:pt x="279" y="173"/>
                  </a:lnTo>
                  <a:lnTo>
                    <a:pt x="288" y="166"/>
                  </a:lnTo>
                  <a:lnTo>
                    <a:pt x="293" y="183"/>
                  </a:lnTo>
                  <a:lnTo>
                    <a:pt x="307" y="202"/>
                  </a:lnTo>
                  <a:lnTo>
                    <a:pt x="335" y="210"/>
                  </a:lnTo>
                  <a:lnTo>
                    <a:pt x="337" y="216"/>
                  </a:lnTo>
                  <a:lnTo>
                    <a:pt x="347" y="251"/>
                  </a:lnTo>
                  <a:lnTo>
                    <a:pt x="349" y="279"/>
                  </a:lnTo>
                  <a:lnTo>
                    <a:pt x="345" y="293"/>
                  </a:lnTo>
                  <a:lnTo>
                    <a:pt x="378" y="306"/>
                  </a:lnTo>
                  <a:lnTo>
                    <a:pt x="392" y="303"/>
                  </a:lnTo>
                  <a:lnTo>
                    <a:pt x="440" y="327"/>
                  </a:lnTo>
                  <a:lnTo>
                    <a:pt x="455" y="355"/>
                  </a:lnTo>
                  <a:lnTo>
                    <a:pt x="475" y="377"/>
                  </a:lnTo>
                  <a:lnTo>
                    <a:pt x="551" y="375"/>
                  </a:lnTo>
                  <a:lnTo>
                    <a:pt x="584" y="394"/>
                  </a:lnTo>
                  <a:lnTo>
                    <a:pt x="635" y="413"/>
                  </a:lnTo>
                  <a:lnTo>
                    <a:pt x="690" y="387"/>
                  </a:lnTo>
                  <a:lnTo>
                    <a:pt x="717" y="390"/>
                  </a:lnTo>
                  <a:lnTo>
                    <a:pt x="740" y="382"/>
                  </a:lnTo>
                  <a:lnTo>
                    <a:pt x="779" y="344"/>
                  </a:lnTo>
                  <a:lnTo>
                    <a:pt x="769" y="327"/>
                  </a:lnTo>
                  <a:lnTo>
                    <a:pt x="779" y="306"/>
                  </a:lnTo>
                  <a:lnTo>
                    <a:pt x="785" y="300"/>
                  </a:lnTo>
                  <a:lnTo>
                    <a:pt x="809" y="312"/>
                  </a:lnTo>
                  <a:lnTo>
                    <a:pt x="835" y="286"/>
                  </a:lnTo>
                  <a:lnTo>
                    <a:pt x="851" y="281"/>
                  </a:lnTo>
                  <a:lnTo>
                    <a:pt x="876" y="251"/>
                  </a:lnTo>
                  <a:lnTo>
                    <a:pt x="930" y="245"/>
                  </a:lnTo>
                  <a:lnTo>
                    <a:pt x="924" y="235"/>
                  </a:lnTo>
                  <a:lnTo>
                    <a:pt x="924" y="221"/>
                  </a:lnTo>
                  <a:lnTo>
                    <a:pt x="905" y="199"/>
                  </a:lnTo>
                  <a:lnTo>
                    <a:pt x="880" y="216"/>
                  </a:lnTo>
                  <a:lnTo>
                    <a:pt x="853" y="211"/>
                  </a:lnTo>
                  <a:lnTo>
                    <a:pt x="849" y="197"/>
                  </a:lnTo>
                  <a:lnTo>
                    <a:pt x="851" y="159"/>
                  </a:lnTo>
                  <a:lnTo>
                    <a:pt x="868" y="129"/>
                  </a:lnTo>
                  <a:lnTo>
                    <a:pt x="896" y="144"/>
                  </a:lnTo>
                  <a:lnTo>
                    <a:pt x="926" y="125"/>
                  </a:lnTo>
                  <a:lnTo>
                    <a:pt x="928" y="113"/>
                  </a:lnTo>
                  <a:lnTo>
                    <a:pt x="940" y="72"/>
                  </a:lnTo>
                  <a:lnTo>
                    <a:pt x="956" y="55"/>
                  </a:lnTo>
                  <a:lnTo>
                    <a:pt x="954" y="36"/>
                  </a:lnTo>
                  <a:lnTo>
                    <a:pt x="940" y="36"/>
                  </a:lnTo>
                  <a:lnTo>
                    <a:pt x="942" y="28"/>
                  </a:lnTo>
                  <a:lnTo>
                    <a:pt x="959" y="9"/>
                  </a:lnTo>
                  <a:lnTo>
                    <a:pt x="1015" y="0"/>
                  </a:lnTo>
                  <a:lnTo>
                    <a:pt x="1031" y="12"/>
                  </a:lnTo>
                  <a:lnTo>
                    <a:pt x="1055" y="19"/>
                  </a:lnTo>
                  <a:lnTo>
                    <a:pt x="1072" y="43"/>
                  </a:lnTo>
                  <a:lnTo>
                    <a:pt x="1074" y="65"/>
                  </a:lnTo>
                  <a:lnTo>
                    <a:pt x="1087" y="96"/>
                  </a:lnTo>
                  <a:lnTo>
                    <a:pt x="1095" y="142"/>
                  </a:lnTo>
                  <a:lnTo>
                    <a:pt x="1128" y="148"/>
                  </a:lnTo>
                  <a:lnTo>
                    <a:pt x="1155" y="169"/>
                  </a:lnTo>
                  <a:lnTo>
                    <a:pt x="1161" y="185"/>
                  </a:lnTo>
                  <a:lnTo>
                    <a:pt x="1161" y="199"/>
                  </a:lnTo>
                  <a:lnTo>
                    <a:pt x="1167" y="211"/>
                  </a:lnTo>
                  <a:lnTo>
                    <a:pt x="1186" y="211"/>
                  </a:lnTo>
                  <a:lnTo>
                    <a:pt x="1242" y="185"/>
                  </a:lnTo>
                  <a:lnTo>
                    <a:pt x="1240" y="192"/>
                  </a:lnTo>
                  <a:lnTo>
                    <a:pt x="1242" y="216"/>
                  </a:lnTo>
                  <a:lnTo>
                    <a:pt x="1231" y="226"/>
                  </a:lnTo>
                  <a:lnTo>
                    <a:pt x="1221" y="267"/>
                  </a:lnTo>
                  <a:lnTo>
                    <a:pt x="1209" y="300"/>
                  </a:lnTo>
                  <a:lnTo>
                    <a:pt x="1202" y="306"/>
                  </a:lnTo>
                  <a:lnTo>
                    <a:pt x="1182" y="295"/>
                  </a:lnTo>
                  <a:lnTo>
                    <a:pt x="1165" y="315"/>
                  </a:lnTo>
                  <a:lnTo>
                    <a:pt x="1170" y="331"/>
                  </a:lnTo>
                  <a:lnTo>
                    <a:pt x="1170" y="358"/>
                  </a:lnTo>
                  <a:lnTo>
                    <a:pt x="1156" y="375"/>
                  </a:lnTo>
                  <a:lnTo>
                    <a:pt x="1156" y="382"/>
                  </a:lnTo>
                  <a:lnTo>
                    <a:pt x="1146" y="371"/>
                  </a:lnTo>
                  <a:lnTo>
                    <a:pt x="1137" y="390"/>
                  </a:lnTo>
                  <a:lnTo>
                    <a:pt x="1126" y="401"/>
                  </a:lnTo>
                  <a:lnTo>
                    <a:pt x="1109" y="401"/>
                  </a:lnTo>
                  <a:lnTo>
                    <a:pt x="1109" y="421"/>
                  </a:lnTo>
                  <a:lnTo>
                    <a:pt x="1095" y="423"/>
                  </a:lnTo>
                  <a:lnTo>
                    <a:pt x="1083" y="416"/>
                  </a:lnTo>
                  <a:lnTo>
                    <a:pt x="1062" y="437"/>
                  </a:lnTo>
                  <a:lnTo>
                    <a:pt x="1041" y="450"/>
                  </a:lnTo>
                  <a:lnTo>
                    <a:pt x="1031" y="467"/>
                  </a:lnTo>
                  <a:lnTo>
                    <a:pt x="1010" y="472"/>
                  </a:lnTo>
                  <a:lnTo>
                    <a:pt x="969" y="502"/>
                  </a:lnTo>
                  <a:lnTo>
                    <a:pt x="965" y="502"/>
                  </a:lnTo>
                  <a:lnTo>
                    <a:pt x="975" y="495"/>
                  </a:lnTo>
                  <a:lnTo>
                    <a:pt x="977" y="486"/>
                  </a:lnTo>
                  <a:lnTo>
                    <a:pt x="969" y="478"/>
                  </a:lnTo>
                  <a:lnTo>
                    <a:pt x="987" y="450"/>
                  </a:lnTo>
                  <a:lnTo>
                    <a:pt x="980" y="433"/>
                  </a:lnTo>
                  <a:lnTo>
                    <a:pt x="965" y="437"/>
                  </a:lnTo>
                  <a:lnTo>
                    <a:pt x="950" y="459"/>
                  </a:lnTo>
                  <a:lnTo>
                    <a:pt x="931" y="472"/>
                  </a:lnTo>
                  <a:lnTo>
                    <a:pt x="924" y="486"/>
                  </a:lnTo>
                  <a:lnTo>
                    <a:pt x="911" y="494"/>
                  </a:lnTo>
                  <a:lnTo>
                    <a:pt x="900" y="491"/>
                  </a:lnTo>
                  <a:lnTo>
                    <a:pt x="895" y="502"/>
                  </a:lnTo>
                  <a:lnTo>
                    <a:pt x="893" y="510"/>
                  </a:lnTo>
                  <a:lnTo>
                    <a:pt x="903" y="522"/>
                  </a:lnTo>
                  <a:lnTo>
                    <a:pt x="917" y="532"/>
                  </a:lnTo>
                  <a:lnTo>
                    <a:pt x="921" y="549"/>
                  </a:lnTo>
                  <a:lnTo>
                    <a:pt x="931" y="554"/>
                  </a:lnTo>
                  <a:lnTo>
                    <a:pt x="959" y="532"/>
                  </a:lnTo>
                  <a:lnTo>
                    <a:pt x="973" y="543"/>
                  </a:lnTo>
                  <a:lnTo>
                    <a:pt x="996" y="546"/>
                  </a:lnTo>
                  <a:lnTo>
                    <a:pt x="989" y="563"/>
                  </a:lnTo>
                  <a:lnTo>
                    <a:pt x="985" y="556"/>
                  </a:lnTo>
                  <a:lnTo>
                    <a:pt x="982" y="556"/>
                  </a:lnTo>
                  <a:lnTo>
                    <a:pt x="975" y="563"/>
                  </a:lnTo>
                  <a:lnTo>
                    <a:pt x="959" y="568"/>
                  </a:lnTo>
                  <a:lnTo>
                    <a:pt x="961" y="573"/>
                  </a:lnTo>
                  <a:lnTo>
                    <a:pt x="954" y="582"/>
                  </a:lnTo>
                  <a:lnTo>
                    <a:pt x="947" y="579"/>
                  </a:lnTo>
                  <a:lnTo>
                    <a:pt x="944" y="589"/>
                  </a:lnTo>
                  <a:lnTo>
                    <a:pt x="936" y="598"/>
                  </a:lnTo>
                  <a:lnTo>
                    <a:pt x="926" y="618"/>
                  </a:lnTo>
                  <a:lnTo>
                    <a:pt x="947" y="633"/>
                  </a:lnTo>
                  <a:lnTo>
                    <a:pt x="961" y="679"/>
                  </a:lnTo>
                  <a:lnTo>
                    <a:pt x="982" y="707"/>
                  </a:lnTo>
                  <a:lnTo>
                    <a:pt x="954" y="698"/>
                  </a:lnTo>
                  <a:lnTo>
                    <a:pt x="944" y="699"/>
                  </a:lnTo>
                  <a:lnTo>
                    <a:pt x="954" y="699"/>
                  </a:lnTo>
                  <a:lnTo>
                    <a:pt x="965" y="710"/>
                  </a:lnTo>
                  <a:lnTo>
                    <a:pt x="982" y="726"/>
                  </a:lnTo>
                  <a:lnTo>
                    <a:pt x="947" y="748"/>
                  </a:lnTo>
                  <a:lnTo>
                    <a:pt x="965" y="743"/>
                  </a:lnTo>
                  <a:lnTo>
                    <a:pt x="982" y="756"/>
                  </a:lnTo>
                  <a:lnTo>
                    <a:pt x="971" y="765"/>
                  </a:lnTo>
                  <a:lnTo>
                    <a:pt x="980" y="762"/>
                  </a:lnTo>
                  <a:lnTo>
                    <a:pt x="980" y="767"/>
                  </a:lnTo>
                  <a:lnTo>
                    <a:pt x="980" y="772"/>
                  </a:lnTo>
                  <a:lnTo>
                    <a:pt x="971" y="775"/>
                  </a:lnTo>
                  <a:lnTo>
                    <a:pt x="973" y="780"/>
                  </a:lnTo>
                  <a:lnTo>
                    <a:pt x="969" y="800"/>
                  </a:lnTo>
                  <a:lnTo>
                    <a:pt x="963" y="799"/>
                  </a:lnTo>
                  <a:lnTo>
                    <a:pt x="940" y="844"/>
                  </a:lnTo>
                  <a:lnTo>
                    <a:pt x="938" y="837"/>
                  </a:lnTo>
                  <a:lnTo>
                    <a:pt x="931" y="841"/>
                  </a:lnTo>
                  <a:lnTo>
                    <a:pt x="936" y="852"/>
                  </a:lnTo>
                  <a:lnTo>
                    <a:pt x="930" y="873"/>
                  </a:lnTo>
                  <a:lnTo>
                    <a:pt x="926" y="871"/>
                  </a:lnTo>
                  <a:lnTo>
                    <a:pt x="914" y="895"/>
                  </a:lnTo>
                  <a:lnTo>
                    <a:pt x="900" y="898"/>
                  </a:lnTo>
                  <a:lnTo>
                    <a:pt x="900" y="907"/>
                  </a:lnTo>
                  <a:lnTo>
                    <a:pt x="893" y="917"/>
                  </a:lnTo>
                  <a:lnTo>
                    <a:pt x="893" y="914"/>
                  </a:lnTo>
                  <a:lnTo>
                    <a:pt x="891" y="919"/>
                  </a:lnTo>
                  <a:lnTo>
                    <a:pt x="880" y="922"/>
                  </a:lnTo>
                  <a:lnTo>
                    <a:pt x="868" y="936"/>
                  </a:lnTo>
                  <a:lnTo>
                    <a:pt x="849" y="944"/>
                  </a:lnTo>
                  <a:lnTo>
                    <a:pt x="843" y="941"/>
                  </a:lnTo>
                  <a:lnTo>
                    <a:pt x="835" y="945"/>
                  </a:lnTo>
                  <a:lnTo>
                    <a:pt x="835" y="944"/>
                  </a:lnTo>
                  <a:lnTo>
                    <a:pt x="830" y="947"/>
                  </a:lnTo>
                  <a:lnTo>
                    <a:pt x="825" y="947"/>
                  </a:lnTo>
                  <a:lnTo>
                    <a:pt x="828" y="950"/>
                  </a:lnTo>
                  <a:lnTo>
                    <a:pt x="830" y="947"/>
                  </a:lnTo>
                  <a:lnTo>
                    <a:pt x="825" y="947"/>
                  </a:lnTo>
                  <a:lnTo>
                    <a:pt x="825" y="953"/>
                  </a:lnTo>
                  <a:lnTo>
                    <a:pt x="818" y="953"/>
                  </a:lnTo>
                  <a:lnTo>
                    <a:pt x="809" y="941"/>
                  </a:lnTo>
                  <a:lnTo>
                    <a:pt x="809" y="955"/>
                  </a:lnTo>
                  <a:lnTo>
                    <a:pt x="799" y="945"/>
                  </a:lnTo>
                  <a:lnTo>
                    <a:pt x="797" y="964"/>
                  </a:lnTo>
                  <a:lnTo>
                    <a:pt x="748" y="977"/>
                  </a:lnTo>
                  <a:lnTo>
                    <a:pt x="741" y="988"/>
                  </a:lnTo>
                  <a:lnTo>
                    <a:pt x="748" y="1004"/>
                  </a:lnTo>
                  <a:lnTo>
                    <a:pt x="740" y="1005"/>
                  </a:lnTo>
                  <a:lnTo>
                    <a:pt x="731" y="988"/>
                  </a:lnTo>
                  <a:lnTo>
                    <a:pt x="731" y="972"/>
                  </a:lnTo>
                  <a:lnTo>
                    <a:pt x="721" y="977"/>
                  </a:lnTo>
                  <a:lnTo>
                    <a:pt x="708" y="967"/>
                  </a:lnTo>
                  <a:lnTo>
                    <a:pt x="703" y="977"/>
                  </a:lnTo>
                  <a:lnTo>
                    <a:pt x="703" y="972"/>
                  </a:lnTo>
                  <a:lnTo>
                    <a:pt x="696" y="977"/>
                  </a:lnTo>
                  <a:lnTo>
                    <a:pt x="684" y="972"/>
                  </a:lnTo>
                  <a:lnTo>
                    <a:pt x="673" y="964"/>
                  </a:lnTo>
                  <a:lnTo>
                    <a:pt x="668" y="944"/>
                  </a:lnTo>
                  <a:lnTo>
                    <a:pt x="640" y="931"/>
                  </a:lnTo>
                  <a:lnTo>
                    <a:pt x="614" y="947"/>
                  </a:lnTo>
                  <a:lnTo>
                    <a:pt x="605" y="944"/>
                  </a:lnTo>
                  <a:lnTo>
                    <a:pt x="597" y="947"/>
                  </a:lnTo>
                  <a:lnTo>
                    <a:pt x="584" y="944"/>
                  </a:lnTo>
                  <a:lnTo>
                    <a:pt x="581" y="953"/>
                  </a:lnTo>
                  <a:lnTo>
                    <a:pt x="572" y="947"/>
                  </a:lnTo>
                  <a:lnTo>
                    <a:pt x="568" y="953"/>
                  </a:lnTo>
                  <a:lnTo>
                    <a:pt x="568" y="979"/>
                  </a:lnTo>
                  <a:lnTo>
                    <a:pt x="562" y="982"/>
                  </a:lnTo>
                  <a:lnTo>
                    <a:pt x="558" y="969"/>
                  </a:lnTo>
                  <a:lnTo>
                    <a:pt x="553" y="967"/>
                  </a:lnTo>
                  <a:lnTo>
                    <a:pt x="541" y="972"/>
                  </a:lnTo>
                  <a:lnTo>
                    <a:pt x="533" y="960"/>
                  </a:lnTo>
                  <a:lnTo>
                    <a:pt x="521" y="955"/>
                  </a:lnTo>
                  <a:lnTo>
                    <a:pt x="525" y="936"/>
                  </a:lnTo>
                  <a:lnTo>
                    <a:pt x="514" y="928"/>
                  </a:lnTo>
                  <a:lnTo>
                    <a:pt x="513" y="907"/>
                  </a:lnTo>
                  <a:lnTo>
                    <a:pt x="502" y="907"/>
                  </a:lnTo>
                  <a:lnTo>
                    <a:pt x="485" y="917"/>
                  </a:lnTo>
                  <a:lnTo>
                    <a:pt x="492" y="882"/>
                  </a:lnTo>
                  <a:lnTo>
                    <a:pt x="508" y="857"/>
                  </a:lnTo>
                  <a:lnTo>
                    <a:pt x="511" y="840"/>
                  </a:lnTo>
                  <a:lnTo>
                    <a:pt x="506" y="818"/>
                  </a:lnTo>
                  <a:lnTo>
                    <a:pt x="500" y="818"/>
                  </a:lnTo>
                  <a:lnTo>
                    <a:pt x="492" y="800"/>
                  </a:lnTo>
                  <a:lnTo>
                    <a:pt x="485" y="799"/>
                  </a:lnTo>
                  <a:lnTo>
                    <a:pt x="481" y="800"/>
                  </a:lnTo>
                  <a:lnTo>
                    <a:pt x="475" y="797"/>
                  </a:lnTo>
                  <a:lnTo>
                    <a:pt x="461" y="791"/>
                  </a:lnTo>
                  <a:lnTo>
                    <a:pt x="461" y="780"/>
                  </a:lnTo>
                  <a:lnTo>
                    <a:pt x="459" y="780"/>
                  </a:lnTo>
                  <a:lnTo>
                    <a:pt x="455" y="765"/>
                  </a:lnTo>
                  <a:lnTo>
                    <a:pt x="440" y="772"/>
                  </a:lnTo>
                  <a:lnTo>
                    <a:pt x="426" y="772"/>
                  </a:lnTo>
                  <a:lnTo>
                    <a:pt x="394" y="799"/>
                  </a:lnTo>
                  <a:lnTo>
                    <a:pt x="368" y="811"/>
                  </a:lnTo>
                  <a:lnTo>
                    <a:pt x="361" y="806"/>
                  </a:lnTo>
                  <a:lnTo>
                    <a:pt x="331" y="799"/>
                  </a:lnTo>
                  <a:lnTo>
                    <a:pt x="310" y="822"/>
                  </a:lnTo>
                  <a:lnTo>
                    <a:pt x="305" y="821"/>
                  </a:lnTo>
                  <a:lnTo>
                    <a:pt x="305" y="803"/>
                  </a:lnTo>
                  <a:lnTo>
                    <a:pt x="293" y="808"/>
                  </a:lnTo>
                  <a:lnTo>
                    <a:pt x="279" y="811"/>
                  </a:lnTo>
                  <a:lnTo>
                    <a:pt x="265" y="806"/>
                  </a:lnTo>
                  <a:lnTo>
                    <a:pt x="250" y="808"/>
                  </a:lnTo>
                  <a:lnTo>
                    <a:pt x="244" y="800"/>
                  </a:lnTo>
                  <a:lnTo>
                    <a:pt x="234" y="797"/>
                  </a:lnTo>
                  <a:lnTo>
                    <a:pt x="234" y="789"/>
                  </a:lnTo>
                  <a:lnTo>
                    <a:pt x="213" y="784"/>
                  </a:lnTo>
                  <a:lnTo>
                    <a:pt x="215" y="772"/>
                  </a:lnTo>
                  <a:lnTo>
                    <a:pt x="201" y="777"/>
                  </a:lnTo>
                  <a:lnTo>
                    <a:pt x="194" y="762"/>
                  </a:lnTo>
                  <a:lnTo>
                    <a:pt x="178" y="748"/>
                  </a:lnTo>
                  <a:lnTo>
                    <a:pt x="157" y="743"/>
                  </a:lnTo>
                  <a:lnTo>
                    <a:pt x="155" y="751"/>
                  </a:lnTo>
                  <a:lnTo>
                    <a:pt x="150" y="745"/>
                  </a:lnTo>
                  <a:lnTo>
                    <a:pt x="118" y="724"/>
                  </a:lnTo>
                  <a:lnTo>
                    <a:pt x="108" y="724"/>
                  </a:lnTo>
                  <a:lnTo>
                    <a:pt x="103" y="715"/>
                  </a:lnTo>
                  <a:lnTo>
                    <a:pt x="103" y="699"/>
                  </a:lnTo>
                  <a:lnTo>
                    <a:pt x="97" y="683"/>
                  </a:lnTo>
                  <a:lnTo>
                    <a:pt x="103" y="679"/>
                  </a:lnTo>
                  <a:lnTo>
                    <a:pt x="108" y="688"/>
                  </a:lnTo>
                  <a:lnTo>
                    <a:pt x="120" y="679"/>
                  </a:lnTo>
                  <a:lnTo>
                    <a:pt x="118" y="666"/>
                  </a:lnTo>
                  <a:lnTo>
                    <a:pt x="108" y="658"/>
                  </a:lnTo>
                  <a:lnTo>
                    <a:pt x="108" y="642"/>
                  </a:lnTo>
                  <a:lnTo>
                    <a:pt x="120" y="639"/>
                  </a:lnTo>
                  <a:lnTo>
                    <a:pt x="120" y="630"/>
                  </a:lnTo>
                  <a:lnTo>
                    <a:pt x="131" y="620"/>
                  </a:lnTo>
                  <a:lnTo>
                    <a:pt x="136" y="598"/>
                  </a:lnTo>
                  <a:lnTo>
                    <a:pt x="131" y="601"/>
                  </a:lnTo>
                  <a:lnTo>
                    <a:pt x="128" y="595"/>
                  </a:lnTo>
                  <a:lnTo>
                    <a:pt x="114" y="584"/>
                  </a:lnTo>
                  <a:lnTo>
                    <a:pt x="80" y="598"/>
                  </a:lnTo>
                  <a:lnTo>
                    <a:pt x="64" y="592"/>
                  </a:lnTo>
                  <a:lnTo>
                    <a:pt x="60" y="587"/>
                  </a:lnTo>
                  <a:lnTo>
                    <a:pt x="52" y="587"/>
                  </a:lnTo>
                  <a:lnTo>
                    <a:pt x="47" y="582"/>
                  </a:lnTo>
                  <a:lnTo>
                    <a:pt x="47" y="570"/>
                  </a:lnTo>
                  <a:lnTo>
                    <a:pt x="44" y="563"/>
                  </a:lnTo>
                  <a:lnTo>
                    <a:pt x="37" y="563"/>
                  </a:lnTo>
                  <a:lnTo>
                    <a:pt x="35" y="556"/>
                  </a:lnTo>
                  <a:lnTo>
                    <a:pt x="21" y="554"/>
                  </a:lnTo>
                  <a:lnTo>
                    <a:pt x="16" y="551"/>
                  </a:lnTo>
                  <a:lnTo>
                    <a:pt x="23" y="546"/>
                  </a:lnTo>
                  <a:lnTo>
                    <a:pt x="27" y="546"/>
                  </a:lnTo>
                  <a:lnTo>
                    <a:pt x="23" y="513"/>
                  </a:lnTo>
                  <a:lnTo>
                    <a:pt x="21" y="508"/>
                  </a:lnTo>
                  <a:lnTo>
                    <a:pt x="7" y="510"/>
                  </a:lnTo>
                  <a:lnTo>
                    <a:pt x="0" y="497"/>
                  </a:lnTo>
                  <a:lnTo>
                    <a:pt x="4" y="476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623" name=""/>
            <p:cNvSpPr/>
            <p:nvPr/>
          </p:nvSpPr>
          <p:spPr>
            <a:xfrm>
              <a:off x="6707160" y="1851120"/>
              <a:ext cx="1971720" cy="1595520"/>
            </a:xfrm>
            <a:custGeom>
              <a:avLst/>
              <a:gdLst/>
              <a:ahLst/>
              <a:rect l="l" t="t" r="r" b="b"/>
              <a:pathLst>
                <a:path w="1242" h="1005">
                  <a:moveTo>
                    <a:pt x="4" y="476"/>
                  </a:moveTo>
                  <a:lnTo>
                    <a:pt x="7" y="462"/>
                  </a:lnTo>
                  <a:lnTo>
                    <a:pt x="23" y="454"/>
                  </a:lnTo>
                  <a:lnTo>
                    <a:pt x="27" y="448"/>
                  </a:lnTo>
                  <a:lnTo>
                    <a:pt x="54" y="453"/>
                  </a:lnTo>
                  <a:lnTo>
                    <a:pt x="66" y="435"/>
                  </a:lnTo>
                  <a:lnTo>
                    <a:pt x="93" y="431"/>
                  </a:lnTo>
                  <a:lnTo>
                    <a:pt x="101" y="418"/>
                  </a:lnTo>
                  <a:lnTo>
                    <a:pt x="132" y="401"/>
                  </a:lnTo>
                  <a:lnTo>
                    <a:pt x="136" y="387"/>
                  </a:lnTo>
                  <a:lnTo>
                    <a:pt x="143" y="358"/>
                  </a:lnTo>
                  <a:lnTo>
                    <a:pt x="134" y="317"/>
                  </a:lnTo>
                  <a:lnTo>
                    <a:pt x="128" y="308"/>
                  </a:lnTo>
                  <a:lnTo>
                    <a:pt x="176" y="295"/>
                  </a:lnTo>
                  <a:lnTo>
                    <a:pt x="176" y="271"/>
                  </a:lnTo>
                  <a:lnTo>
                    <a:pt x="190" y="229"/>
                  </a:lnTo>
                  <a:lnTo>
                    <a:pt x="221" y="233"/>
                  </a:lnTo>
                  <a:lnTo>
                    <a:pt x="227" y="240"/>
                  </a:lnTo>
                  <a:lnTo>
                    <a:pt x="242" y="233"/>
                  </a:lnTo>
                  <a:lnTo>
                    <a:pt x="242" y="207"/>
                  </a:lnTo>
                  <a:lnTo>
                    <a:pt x="248" y="188"/>
                  </a:lnTo>
                  <a:lnTo>
                    <a:pt x="262" y="185"/>
                  </a:lnTo>
                  <a:lnTo>
                    <a:pt x="271" y="169"/>
                  </a:lnTo>
                  <a:lnTo>
                    <a:pt x="279" y="173"/>
                  </a:lnTo>
                  <a:lnTo>
                    <a:pt x="288" y="166"/>
                  </a:lnTo>
                  <a:lnTo>
                    <a:pt x="293" y="183"/>
                  </a:lnTo>
                  <a:lnTo>
                    <a:pt x="307" y="202"/>
                  </a:lnTo>
                  <a:lnTo>
                    <a:pt x="335" y="210"/>
                  </a:lnTo>
                  <a:lnTo>
                    <a:pt x="337" y="216"/>
                  </a:lnTo>
                  <a:lnTo>
                    <a:pt x="347" y="251"/>
                  </a:lnTo>
                  <a:lnTo>
                    <a:pt x="349" y="279"/>
                  </a:lnTo>
                  <a:lnTo>
                    <a:pt x="345" y="293"/>
                  </a:lnTo>
                  <a:lnTo>
                    <a:pt x="378" y="306"/>
                  </a:lnTo>
                  <a:lnTo>
                    <a:pt x="392" y="303"/>
                  </a:lnTo>
                  <a:lnTo>
                    <a:pt x="440" y="327"/>
                  </a:lnTo>
                  <a:lnTo>
                    <a:pt x="455" y="355"/>
                  </a:lnTo>
                  <a:lnTo>
                    <a:pt x="475" y="377"/>
                  </a:lnTo>
                  <a:lnTo>
                    <a:pt x="551" y="375"/>
                  </a:lnTo>
                  <a:lnTo>
                    <a:pt x="584" y="394"/>
                  </a:lnTo>
                  <a:lnTo>
                    <a:pt x="635" y="413"/>
                  </a:lnTo>
                  <a:lnTo>
                    <a:pt x="690" y="387"/>
                  </a:lnTo>
                  <a:lnTo>
                    <a:pt x="717" y="390"/>
                  </a:lnTo>
                  <a:lnTo>
                    <a:pt x="740" y="382"/>
                  </a:lnTo>
                  <a:lnTo>
                    <a:pt x="779" y="344"/>
                  </a:lnTo>
                  <a:lnTo>
                    <a:pt x="769" y="327"/>
                  </a:lnTo>
                  <a:lnTo>
                    <a:pt x="779" y="306"/>
                  </a:lnTo>
                  <a:lnTo>
                    <a:pt x="785" y="300"/>
                  </a:lnTo>
                  <a:lnTo>
                    <a:pt x="809" y="312"/>
                  </a:lnTo>
                  <a:lnTo>
                    <a:pt x="835" y="286"/>
                  </a:lnTo>
                  <a:lnTo>
                    <a:pt x="851" y="281"/>
                  </a:lnTo>
                  <a:lnTo>
                    <a:pt x="876" y="251"/>
                  </a:lnTo>
                  <a:lnTo>
                    <a:pt x="930" y="245"/>
                  </a:lnTo>
                  <a:lnTo>
                    <a:pt x="924" y="235"/>
                  </a:lnTo>
                  <a:lnTo>
                    <a:pt x="924" y="221"/>
                  </a:lnTo>
                  <a:lnTo>
                    <a:pt x="905" y="199"/>
                  </a:lnTo>
                  <a:lnTo>
                    <a:pt x="880" y="216"/>
                  </a:lnTo>
                  <a:lnTo>
                    <a:pt x="853" y="211"/>
                  </a:lnTo>
                  <a:lnTo>
                    <a:pt x="849" y="197"/>
                  </a:lnTo>
                  <a:lnTo>
                    <a:pt x="851" y="159"/>
                  </a:lnTo>
                  <a:lnTo>
                    <a:pt x="868" y="129"/>
                  </a:lnTo>
                  <a:lnTo>
                    <a:pt x="896" y="144"/>
                  </a:lnTo>
                  <a:lnTo>
                    <a:pt x="926" y="125"/>
                  </a:lnTo>
                  <a:lnTo>
                    <a:pt x="928" y="113"/>
                  </a:lnTo>
                  <a:lnTo>
                    <a:pt x="940" y="72"/>
                  </a:lnTo>
                  <a:lnTo>
                    <a:pt x="956" y="55"/>
                  </a:lnTo>
                  <a:lnTo>
                    <a:pt x="954" y="36"/>
                  </a:lnTo>
                  <a:lnTo>
                    <a:pt x="940" y="36"/>
                  </a:lnTo>
                  <a:lnTo>
                    <a:pt x="942" y="28"/>
                  </a:lnTo>
                  <a:lnTo>
                    <a:pt x="959" y="9"/>
                  </a:lnTo>
                  <a:lnTo>
                    <a:pt x="1015" y="0"/>
                  </a:lnTo>
                  <a:lnTo>
                    <a:pt x="1031" y="12"/>
                  </a:lnTo>
                  <a:lnTo>
                    <a:pt x="1055" y="19"/>
                  </a:lnTo>
                  <a:lnTo>
                    <a:pt x="1072" y="43"/>
                  </a:lnTo>
                  <a:lnTo>
                    <a:pt x="1074" y="65"/>
                  </a:lnTo>
                  <a:lnTo>
                    <a:pt x="1087" y="96"/>
                  </a:lnTo>
                  <a:lnTo>
                    <a:pt x="1095" y="142"/>
                  </a:lnTo>
                  <a:lnTo>
                    <a:pt x="1128" y="148"/>
                  </a:lnTo>
                  <a:lnTo>
                    <a:pt x="1155" y="169"/>
                  </a:lnTo>
                  <a:lnTo>
                    <a:pt x="1161" y="185"/>
                  </a:lnTo>
                  <a:lnTo>
                    <a:pt x="1161" y="199"/>
                  </a:lnTo>
                  <a:lnTo>
                    <a:pt x="1167" y="211"/>
                  </a:lnTo>
                  <a:lnTo>
                    <a:pt x="1186" y="211"/>
                  </a:lnTo>
                  <a:lnTo>
                    <a:pt x="1242" y="185"/>
                  </a:lnTo>
                  <a:lnTo>
                    <a:pt x="1240" y="192"/>
                  </a:lnTo>
                  <a:lnTo>
                    <a:pt x="1242" y="216"/>
                  </a:lnTo>
                  <a:lnTo>
                    <a:pt x="1231" y="226"/>
                  </a:lnTo>
                  <a:lnTo>
                    <a:pt x="1221" y="267"/>
                  </a:lnTo>
                  <a:lnTo>
                    <a:pt x="1209" y="300"/>
                  </a:lnTo>
                  <a:lnTo>
                    <a:pt x="1202" y="306"/>
                  </a:lnTo>
                  <a:lnTo>
                    <a:pt x="1182" y="295"/>
                  </a:lnTo>
                  <a:lnTo>
                    <a:pt x="1165" y="315"/>
                  </a:lnTo>
                  <a:lnTo>
                    <a:pt x="1170" y="331"/>
                  </a:lnTo>
                  <a:lnTo>
                    <a:pt x="1170" y="358"/>
                  </a:lnTo>
                  <a:lnTo>
                    <a:pt x="1156" y="375"/>
                  </a:lnTo>
                  <a:lnTo>
                    <a:pt x="1156" y="382"/>
                  </a:lnTo>
                  <a:lnTo>
                    <a:pt x="1146" y="371"/>
                  </a:lnTo>
                  <a:lnTo>
                    <a:pt x="1137" y="390"/>
                  </a:lnTo>
                  <a:lnTo>
                    <a:pt x="1126" y="401"/>
                  </a:lnTo>
                  <a:lnTo>
                    <a:pt x="1109" y="401"/>
                  </a:lnTo>
                  <a:lnTo>
                    <a:pt x="1109" y="421"/>
                  </a:lnTo>
                  <a:lnTo>
                    <a:pt x="1095" y="423"/>
                  </a:lnTo>
                  <a:lnTo>
                    <a:pt x="1083" y="416"/>
                  </a:lnTo>
                  <a:lnTo>
                    <a:pt x="1062" y="437"/>
                  </a:lnTo>
                  <a:lnTo>
                    <a:pt x="1041" y="450"/>
                  </a:lnTo>
                  <a:lnTo>
                    <a:pt x="1031" y="467"/>
                  </a:lnTo>
                  <a:lnTo>
                    <a:pt x="1010" y="472"/>
                  </a:lnTo>
                  <a:lnTo>
                    <a:pt x="969" y="502"/>
                  </a:lnTo>
                  <a:lnTo>
                    <a:pt x="965" y="502"/>
                  </a:lnTo>
                  <a:lnTo>
                    <a:pt x="975" y="495"/>
                  </a:lnTo>
                  <a:lnTo>
                    <a:pt x="977" y="486"/>
                  </a:lnTo>
                  <a:lnTo>
                    <a:pt x="969" y="478"/>
                  </a:lnTo>
                  <a:lnTo>
                    <a:pt x="987" y="450"/>
                  </a:lnTo>
                  <a:lnTo>
                    <a:pt x="980" y="433"/>
                  </a:lnTo>
                  <a:lnTo>
                    <a:pt x="965" y="437"/>
                  </a:lnTo>
                  <a:lnTo>
                    <a:pt x="950" y="459"/>
                  </a:lnTo>
                  <a:lnTo>
                    <a:pt x="931" y="472"/>
                  </a:lnTo>
                  <a:lnTo>
                    <a:pt x="924" y="486"/>
                  </a:lnTo>
                  <a:lnTo>
                    <a:pt x="911" y="494"/>
                  </a:lnTo>
                  <a:lnTo>
                    <a:pt x="900" y="491"/>
                  </a:lnTo>
                  <a:lnTo>
                    <a:pt x="895" y="502"/>
                  </a:lnTo>
                  <a:lnTo>
                    <a:pt x="893" y="510"/>
                  </a:lnTo>
                  <a:lnTo>
                    <a:pt x="903" y="522"/>
                  </a:lnTo>
                  <a:lnTo>
                    <a:pt x="917" y="532"/>
                  </a:lnTo>
                  <a:lnTo>
                    <a:pt x="921" y="549"/>
                  </a:lnTo>
                  <a:lnTo>
                    <a:pt x="931" y="554"/>
                  </a:lnTo>
                  <a:lnTo>
                    <a:pt x="959" y="532"/>
                  </a:lnTo>
                  <a:lnTo>
                    <a:pt x="973" y="543"/>
                  </a:lnTo>
                  <a:lnTo>
                    <a:pt x="996" y="546"/>
                  </a:lnTo>
                  <a:lnTo>
                    <a:pt x="989" y="563"/>
                  </a:lnTo>
                  <a:lnTo>
                    <a:pt x="985" y="556"/>
                  </a:lnTo>
                  <a:lnTo>
                    <a:pt x="982" y="556"/>
                  </a:lnTo>
                  <a:lnTo>
                    <a:pt x="975" y="563"/>
                  </a:lnTo>
                  <a:lnTo>
                    <a:pt x="959" y="568"/>
                  </a:lnTo>
                  <a:lnTo>
                    <a:pt x="961" y="573"/>
                  </a:lnTo>
                  <a:lnTo>
                    <a:pt x="954" y="582"/>
                  </a:lnTo>
                  <a:lnTo>
                    <a:pt x="947" y="579"/>
                  </a:lnTo>
                  <a:lnTo>
                    <a:pt x="944" y="589"/>
                  </a:lnTo>
                  <a:lnTo>
                    <a:pt x="936" y="598"/>
                  </a:lnTo>
                  <a:lnTo>
                    <a:pt x="926" y="618"/>
                  </a:lnTo>
                  <a:lnTo>
                    <a:pt x="947" y="633"/>
                  </a:lnTo>
                  <a:lnTo>
                    <a:pt x="961" y="679"/>
                  </a:lnTo>
                  <a:lnTo>
                    <a:pt x="982" y="707"/>
                  </a:lnTo>
                  <a:lnTo>
                    <a:pt x="954" y="698"/>
                  </a:lnTo>
                  <a:lnTo>
                    <a:pt x="944" y="699"/>
                  </a:lnTo>
                  <a:lnTo>
                    <a:pt x="954" y="699"/>
                  </a:lnTo>
                  <a:lnTo>
                    <a:pt x="965" y="710"/>
                  </a:lnTo>
                  <a:lnTo>
                    <a:pt x="982" y="726"/>
                  </a:lnTo>
                  <a:lnTo>
                    <a:pt x="947" y="748"/>
                  </a:lnTo>
                  <a:lnTo>
                    <a:pt x="965" y="743"/>
                  </a:lnTo>
                  <a:lnTo>
                    <a:pt x="982" y="756"/>
                  </a:lnTo>
                  <a:lnTo>
                    <a:pt x="971" y="765"/>
                  </a:lnTo>
                  <a:lnTo>
                    <a:pt x="980" y="762"/>
                  </a:lnTo>
                  <a:lnTo>
                    <a:pt x="980" y="767"/>
                  </a:lnTo>
                  <a:lnTo>
                    <a:pt x="980" y="772"/>
                  </a:lnTo>
                  <a:lnTo>
                    <a:pt x="971" y="775"/>
                  </a:lnTo>
                  <a:lnTo>
                    <a:pt x="973" y="780"/>
                  </a:lnTo>
                  <a:lnTo>
                    <a:pt x="969" y="800"/>
                  </a:lnTo>
                  <a:lnTo>
                    <a:pt x="963" y="799"/>
                  </a:lnTo>
                  <a:lnTo>
                    <a:pt x="940" y="844"/>
                  </a:lnTo>
                  <a:lnTo>
                    <a:pt x="938" y="837"/>
                  </a:lnTo>
                  <a:lnTo>
                    <a:pt x="931" y="841"/>
                  </a:lnTo>
                  <a:lnTo>
                    <a:pt x="936" y="852"/>
                  </a:lnTo>
                  <a:lnTo>
                    <a:pt x="930" y="873"/>
                  </a:lnTo>
                  <a:lnTo>
                    <a:pt x="926" y="871"/>
                  </a:lnTo>
                  <a:lnTo>
                    <a:pt x="914" y="895"/>
                  </a:lnTo>
                  <a:lnTo>
                    <a:pt x="900" y="898"/>
                  </a:lnTo>
                  <a:lnTo>
                    <a:pt x="900" y="907"/>
                  </a:lnTo>
                  <a:lnTo>
                    <a:pt x="893" y="917"/>
                  </a:lnTo>
                  <a:lnTo>
                    <a:pt x="893" y="914"/>
                  </a:lnTo>
                  <a:lnTo>
                    <a:pt x="891" y="919"/>
                  </a:lnTo>
                  <a:lnTo>
                    <a:pt x="880" y="922"/>
                  </a:lnTo>
                  <a:lnTo>
                    <a:pt x="868" y="936"/>
                  </a:lnTo>
                  <a:lnTo>
                    <a:pt x="849" y="944"/>
                  </a:lnTo>
                  <a:lnTo>
                    <a:pt x="843" y="941"/>
                  </a:lnTo>
                  <a:lnTo>
                    <a:pt x="835" y="945"/>
                  </a:lnTo>
                  <a:lnTo>
                    <a:pt x="835" y="944"/>
                  </a:lnTo>
                  <a:lnTo>
                    <a:pt x="830" y="947"/>
                  </a:lnTo>
                  <a:lnTo>
                    <a:pt x="825" y="947"/>
                  </a:lnTo>
                  <a:lnTo>
                    <a:pt x="828" y="950"/>
                  </a:lnTo>
                  <a:lnTo>
                    <a:pt x="830" y="947"/>
                  </a:lnTo>
                  <a:lnTo>
                    <a:pt x="825" y="947"/>
                  </a:lnTo>
                  <a:lnTo>
                    <a:pt x="825" y="953"/>
                  </a:lnTo>
                  <a:lnTo>
                    <a:pt x="818" y="953"/>
                  </a:lnTo>
                  <a:lnTo>
                    <a:pt x="809" y="941"/>
                  </a:lnTo>
                  <a:lnTo>
                    <a:pt x="809" y="955"/>
                  </a:lnTo>
                  <a:lnTo>
                    <a:pt x="799" y="945"/>
                  </a:lnTo>
                  <a:lnTo>
                    <a:pt x="797" y="964"/>
                  </a:lnTo>
                  <a:lnTo>
                    <a:pt x="748" y="977"/>
                  </a:lnTo>
                  <a:lnTo>
                    <a:pt x="741" y="988"/>
                  </a:lnTo>
                  <a:lnTo>
                    <a:pt x="748" y="1004"/>
                  </a:lnTo>
                  <a:lnTo>
                    <a:pt x="740" y="1005"/>
                  </a:lnTo>
                  <a:lnTo>
                    <a:pt x="731" y="988"/>
                  </a:lnTo>
                  <a:lnTo>
                    <a:pt x="731" y="972"/>
                  </a:lnTo>
                  <a:lnTo>
                    <a:pt x="721" y="977"/>
                  </a:lnTo>
                  <a:lnTo>
                    <a:pt x="708" y="967"/>
                  </a:lnTo>
                  <a:lnTo>
                    <a:pt x="703" y="977"/>
                  </a:lnTo>
                  <a:lnTo>
                    <a:pt x="703" y="972"/>
                  </a:lnTo>
                  <a:lnTo>
                    <a:pt x="696" y="977"/>
                  </a:lnTo>
                  <a:lnTo>
                    <a:pt x="684" y="972"/>
                  </a:lnTo>
                  <a:lnTo>
                    <a:pt x="673" y="964"/>
                  </a:lnTo>
                  <a:lnTo>
                    <a:pt x="668" y="944"/>
                  </a:lnTo>
                  <a:lnTo>
                    <a:pt x="640" y="931"/>
                  </a:lnTo>
                  <a:lnTo>
                    <a:pt x="614" y="947"/>
                  </a:lnTo>
                  <a:lnTo>
                    <a:pt x="605" y="944"/>
                  </a:lnTo>
                  <a:lnTo>
                    <a:pt x="597" y="947"/>
                  </a:lnTo>
                  <a:lnTo>
                    <a:pt x="584" y="944"/>
                  </a:lnTo>
                  <a:lnTo>
                    <a:pt x="581" y="953"/>
                  </a:lnTo>
                  <a:lnTo>
                    <a:pt x="572" y="947"/>
                  </a:lnTo>
                  <a:lnTo>
                    <a:pt x="568" y="953"/>
                  </a:lnTo>
                  <a:lnTo>
                    <a:pt x="568" y="979"/>
                  </a:lnTo>
                  <a:lnTo>
                    <a:pt x="562" y="982"/>
                  </a:lnTo>
                  <a:lnTo>
                    <a:pt x="558" y="969"/>
                  </a:lnTo>
                  <a:lnTo>
                    <a:pt x="553" y="967"/>
                  </a:lnTo>
                  <a:lnTo>
                    <a:pt x="541" y="972"/>
                  </a:lnTo>
                  <a:lnTo>
                    <a:pt x="533" y="960"/>
                  </a:lnTo>
                  <a:lnTo>
                    <a:pt x="521" y="955"/>
                  </a:lnTo>
                  <a:lnTo>
                    <a:pt x="525" y="936"/>
                  </a:lnTo>
                  <a:lnTo>
                    <a:pt x="514" y="928"/>
                  </a:lnTo>
                  <a:lnTo>
                    <a:pt x="513" y="907"/>
                  </a:lnTo>
                  <a:lnTo>
                    <a:pt x="502" y="907"/>
                  </a:lnTo>
                  <a:lnTo>
                    <a:pt x="485" y="917"/>
                  </a:lnTo>
                  <a:lnTo>
                    <a:pt x="492" y="882"/>
                  </a:lnTo>
                  <a:lnTo>
                    <a:pt x="508" y="857"/>
                  </a:lnTo>
                  <a:lnTo>
                    <a:pt x="511" y="840"/>
                  </a:lnTo>
                  <a:lnTo>
                    <a:pt x="506" y="818"/>
                  </a:lnTo>
                  <a:lnTo>
                    <a:pt x="500" y="818"/>
                  </a:lnTo>
                  <a:lnTo>
                    <a:pt x="492" y="800"/>
                  </a:lnTo>
                  <a:lnTo>
                    <a:pt x="485" y="799"/>
                  </a:lnTo>
                  <a:lnTo>
                    <a:pt x="481" y="800"/>
                  </a:lnTo>
                  <a:lnTo>
                    <a:pt x="475" y="797"/>
                  </a:lnTo>
                  <a:lnTo>
                    <a:pt x="461" y="791"/>
                  </a:lnTo>
                  <a:lnTo>
                    <a:pt x="461" y="780"/>
                  </a:lnTo>
                  <a:lnTo>
                    <a:pt x="459" y="780"/>
                  </a:lnTo>
                  <a:lnTo>
                    <a:pt x="455" y="765"/>
                  </a:lnTo>
                  <a:lnTo>
                    <a:pt x="440" y="772"/>
                  </a:lnTo>
                  <a:lnTo>
                    <a:pt x="426" y="772"/>
                  </a:lnTo>
                  <a:lnTo>
                    <a:pt x="394" y="799"/>
                  </a:lnTo>
                  <a:lnTo>
                    <a:pt x="368" y="811"/>
                  </a:lnTo>
                  <a:lnTo>
                    <a:pt x="361" y="806"/>
                  </a:lnTo>
                  <a:lnTo>
                    <a:pt x="331" y="799"/>
                  </a:lnTo>
                  <a:lnTo>
                    <a:pt x="310" y="822"/>
                  </a:lnTo>
                  <a:lnTo>
                    <a:pt x="305" y="821"/>
                  </a:lnTo>
                  <a:lnTo>
                    <a:pt x="305" y="803"/>
                  </a:lnTo>
                  <a:lnTo>
                    <a:pt x="293" y="808"/>
                  </a:lnTo>
                  <a:lnTo>
                    <a:pt x="279" y="811"/>
                  </a:lnTo>
                  <a:lnTo>
                    <a:pt x="265" y="806"/>
                  </a:lnTo>
                  <a:lnTo>
                    <a:pt x="250" y="808"/>
                  </a:lnTo>
                  <a:lnTo>
                    <a:pt x="244" y="800"/>
                  </a:lnTo>
                  <a:lnTo>
                    <a:pt x="234" y="797"/>
                  </a:lnTo>
                  <a:lnTo>
                    <a:pt x="234" y="789"/>
                  </a:lnTo>
                  <a:lnTo>
                    <a:pt x="213" y="784"/>
                  </a:lnTo>
                  <a:lnTo>
                    <a:pt x="215" y="772"/>
                  </a:lnTo>
                  <a:lnTo>
                    <a:pt x="201" y="777"/>
                  </a:lnTo>
                  <a:lnTo>
                    <a:pt x="194" y="762"/>
                  </a:lnTo>
                  <a:lnTo>
                    <a:pt x="178" y="748"/>
                  </a:lnTo>
                  <a:lnTo>
                    <a:pt x="157" y="743"/>
                  </a:lnTo>
                  <a:lnTo>
                    <a:pt x="155" y="751"/>
                  </a:lnTo>
                  <a:lnTo>
                    <a:pt x="150" y="745"/>
                  </a:lnTo>
                  <a:lnTo>
                    <a:pt x="118" y="724"/>
                  </a:lnTo>
                  <a:lnTo>
                    <a:pt x="108" y="724"/>
                  </a:lnTo>
                  <a:lnTo>
                    <a:pt x="103" y="715"/>
                  </a:lnTo>
                  <a:lnTo>
                    <a:pt x="103" y="699"/>
                  </a:lnTo>
                  <a:lnTo>
                    <a:pt x="97" y="683"/>
                  </a:lnTo>
                  <a:lnTo>
                    <a:pt x="103" y="679"/>
                  </a:lnTo>
                  <a:lnTo>
                    <a:pt x="108" y="688"/>
                  </a:lnTo>
                  <a:lnTo>
                    <a:pt x="120" y="679"/>
                  </a:lnTo>
                  <a:lnTo>
                    <a:pt x="118" y="666"/>
                  </a:lnTo>
                  <a:lnTo>
                    <a:pt x="108" y="658"/>
                  </a:lnTo>
                  <a:lnTo>
                    <a:pt x="108" y="642"/>
                  </a:lnTo>
                  <a:lnTo>
                    <a:pt x="120" y="639"/>
                  </a:lnTo>
                  <a:lnTo>
                    <a:pt x="120" y="630"/>
                  </a:lnTo>
                  <a:lnTo>
                    <a:pt x="131" y="620"/>
                  </a:lnTo>
                  <a:lnTo>
                    <a:pt x="136" y="598"/>
                  </a:lnTo>
                  <a:lnTo>
                    <a:pt x="131" y="601"/>
                  </a:lnTo>
                  <a:lnTo>
                    <a:pt x="128" y="595"/>
                  </a:lnTo>
                  <a:lnTo>
                    <a:pt x="114" y="584"/>
                  </a:lnTo>
                  <a:lnTo>
                    <a:pt x="80" y="598"/>
                  </a:lnTo>
                  <a:lnTo>
                    <a:pt x="64" y="592"/>
                  </a:lnTo>
                  <a:lnTo>
                    <a:pt x="60" y="587"/>
                  </a:lnTo>
                  <a:lnTo>
                    <a:pt x="52" y="587"/>
                  </a:lnTo>
                  <a:lnTo>
                    <a:pt x="47" y="582"/>
                  </a:lnTo>
                  <a:lnTo>
                    <a:pt x="47" y="570"/>
                  </a:lnTo>
                  <a:lnTo>
                    <a:pt x="44" y="563"/>
                  </a:lnTo>
                  <a:lnTo>
                    <a:pt x="37" y="563"/>
                  </a:lnTo>
                  <a:lnTo>
                    <a:pt x="35" y="556"/>
                  </a:lnTo>
                  <a:lnTo>
                    <a:pt x="21" y="554"/>
                  </a:lnTo>
                  <a:lnTo>
                    <a:pt x="16" y="551"/>
                  </a:lnTo>
                  <a:lnTo>
                    <a:pt x="23" y="546"/>
                  </a:lnTo>
                  <a:lnTo>
                    <a:pt x="27" y="546"/>
                  </a:lnTo>
                  <a:lnTo>
                    <a:pt x="23" y="513"/>
                  </a:lnTo>
                  <a:lnTo>
                    <a:pt x="21" y="508"/>
                  </a:lnTo>
                  <a:lnTo>
                    <a:pt x="7" y="510"/>
                  </a:lnTo>
                  <a:lnTo>
                    <a:pt x="0" y="497"/>
                  </a:lnTo>
                  <a:lnTo>
                    <a:pt x="4" y="476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2624" name=""/>
          <p:cNvSpPr/>
          <p:nvPr/>
        </p:nvSpPr>
        <p:spPr>
          <a:xfrm>
            <a:off x="7835760" y="3454560"/>
            <a:ext cx="74880" cy="72720"/>
          </a:xfrm>
          <a:custGeom>
            <a:avLst/>
            <a:gdLst/>
            <a:ahLst/>
            <a:rect l="l" t="t" r="r" b="b"/>
            <a:pathLst>
              <a:path w="47" h="46">
                <a:moveTo>
                  <a:pt x="37" y="0"/>
                </a:moveTo>
                <a:lnTo>
                  <a:pt x="46" y="3"/>
                </a:lnTo>
                <a:lnTo>
                  <a:pt x="47" y="10"/>
                </a:lnTo>
                <a:lnTo>
                  <a:pt x="37" y="32"/>
                </a:lnTo>
                <a:lnTo>
                  <a:pt x="23" y="46"/>
                </a:lnTo>
                <a:lnTo>
                  <a:pt x="4" y="41"/>
                </a:lnTo>
                <a:lnTo>
                  <a:pt x="0" y="19"/>
                </a:lnTo>
                <a:lnTo>
                  <a:pt x="19" y="3"/>
                </a:lnTo>
                <a:lnTo>
                  <a:pt x="37" y="0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25920" bIns="259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2625" name=""/>
          <p:cNvGrpSpPr/>
          <p:nvPr/>
        </p:nvGrpSpPr>
        <p:grpSpPr>
          <a:xfrm>
            <a:off x="7835760" y="3454560"/>
            <a:ext cx="74880" cy="72720"/>
            <a:chOff x="7835760" y="3454560"/>
            <a:chExt cx="74880" cy="72720"/>
          </a:xfrm>
        </p:grpSpPr>
        <p:sp>
          <p:nvSpPr>
            <p:cNvPr id="2626" name=""/>
            <p:cNvSpPr/>
            <p:nvPr/>
          </p:nvSpPr>
          <p:spPr>
            <a:xfrm>
              <a:off x="7835760" y="3454560"/>
              <a:ext cx="74880" cy="72720"/>
            </a:xfrm>
            <a:custGeom>
              <a:avLst/>
              <a:gdLst/>
              <a:ahLst/>
              <a:rect l="l" t="t" r="r" b="b"/>
              <a:pathLst>
                <a:path w="47" h="46">
                  <a:moveTo>
                    <a:pt x="37" y="0"/>
                  </a:moveTo>
                  <a:lnTo>
                    <a:pt x="46" y="3"/>
                  </a:lnTo>
                  <a:lnTo>
                    <a:pt x="47" y="10"/>
                  </a:lnTo>
                  <a:lnTo>
                    <a:pt x="37" y="32"/>
                  </a:lnTo>
                  <a:lnTo>
                    <a:pt x="23" y="46"/>
                  </a:lnTo>
                  <a:lnTo>
                    <a:pt x="4" y="41"/>
                  </a:lnTo>
                  <a:lnTo>
                    <a:pt x="0" y="19"/>
                  </a:lnTo>
                  <a:lnTo>
                    <a:pt x="19" y="3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25920" bIns="259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627" name=""/>
            <p:cNvSpPr/>
            <p:nvPr/>
          </p:nvSpPr>
          <p:spPr>
            <a:xfrm>
              <a:off x="7835760" y="3454560"/>
              <a:ext cx="74880" cy="72720"/>
            </a:xfrm>
            <a:custGeom>
              <a:avLst/>
              <a:gdLst/>
              <a:ahLst/>
              <a:rect l="l" t="t" r="r" b="b"/>
              <a:pathLst>
                <a:path w="47" h="46">
                  <a:moveTo>
                    <a:pt x="37" y="0"/>
                  </a:moveTo>
                  <a:lnTo>
                    <a:pt x="46" y="3"/>
                  </a:lnTo>
                  <a:lnTo>
                    <a:pt x="47" y="10"/>
                  </a:lnTo>
                  <a:lnTo>
                    <a:pt x="37" y="32"/>
                  </a:lnTo>
                  <a:lnTo>
                    <a:pt x="23" y="46"/>
                  </a:lnTo>
                  <a:lnTo>
                    <a:pt x="4" y="41"/>
                  </a:lnTo>
                  <a:lnTo>
                    <a:pt x="0" y="19"/>
                  </a:lnTo>
                  <a:lnTo>
                    <a:pt x="19" y="3"/>
                  </a:lnTo>
                  <a:lnTo>
                    <a:pt x="37" y="0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25920" bIns="259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2628" name=""/>
          <p:cNvSpPr/>
          <p:nvPr/>
        </p:nvSpPr>
        <p:spPr>
          <a:xfrm>
            <a:off x="8202600" y="3244680"/>
            <a:ext cx="60480" cy="136800"/>
          </a:xfrm>
          <a:custGeom>
            <a:avLst/>
            <a:gdLst/>
            <a:ahLst/>
            <a:rect l="l" t="t" r="r" b="b"/>
            <a:pathLst>
              <a:path w="38" h="86">
                <a:moveTo>
                  <a:pt x="29" y="0"/>
                </a:moveTo>
                <a:lnTo>
                  <a:pt x="38" y="4"/>
                </a:lnTo>
                <a:lnTo>
                  <a:pt x="38" y="17"/>
                </a:lnTo>
                <a:lnTo>
                  <a:pt x="17" y="86"/>
                </a:lnTo>
                <a:lnTo>
                  <a:pt x="2" y="63"/>
                </a:lnTo>
                <a:lnTo>
                  <a:pt x="0" y="44"/>
                </a:lnTo>
                <a:lnTo>
                  <a:pt x="19" y="4"/>
                </a:lnTo>
                <a:lnTo>
                  <a:pt x="29" y="0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2629" name=""/>
          <p:cNvGrpSpPr/>
          <p:nvPr/>
        </p:nvGrpSpPr>
        <p:grpSpPr>
          <a:xfrm>
            <a:off x="8202600" y="3244680"/>
            <a:ext cx="60480" cy="136800"/>
            <a:chOff x="8202600" y="3244680"/>
            <a:chExt cx="60480" cy="136800"/>
          </a:xfrm>
        </p:grpSpPr>
        <p:sp>
          <p:nvSpPr>
            <p:cNvPr id="2630" name=""/>
            <p:cNvSpPr/>
            <p:nvPr/>
          </p:nvSpPr>
          <p:spPr>
            <a:xfrm>
              <a:off x="8202600" y="3244680"/>
              <a:ext cx="60480" cy="136800"/>
            </a:xfrm>
            <a:custGeom>
              <a:avLst/>
              <a:gdLst/>
              <a:ahLst/>
              <a:rect l="l" t="t" r="r" b="b"/>
              <a:pathLst>
                <a:path w="38" h="86">
                  <a:moveTo>
                    <a:pt x="29" y="0"/>
                  </a:moveTo>
                  <a:lnTo>
                    <a:pt x="38" y="4"/>
                  </a:lnTo>
                  <a:lnTo>
                    <a:pt x="38" y="17"/>
                  </a:lnTo>
                  <a:lnTo>
                    <a:pt x="17" y="86"/>
                  </a:lnTo>
                  <a:lnTo>
                    <a:pt x="2" y="63"/>
                  </a:lnTo>
                  <a:lnTo>
                    <a:pt x="0" y="44"/>
                  </a:lnTo>
                  <a:lnTo>
                    <a:pt x="19" y="4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631" name=""/>
            <p:cNvSpPr/>
            <p:nvPr/>
          </p:nvSpPr>
          <p:spPr>
            <a:xfrm>
              <a:off x="8202600" y="3244680"/>
              <a:ext cx="60480" cy="136800"/>
            </a:xfrm>
            <a:custGeom>
              <a:avLst/>
              <a:gdLst/>
              <a:ahLst/>
              <a:rect l="l" t="t" r="r" b="b"/>
              <a:pathLst>
                <a:path w="38" h="86">
                  <a:moveTo>
                    <a:pt x="29" y="0"/>
                  </a:moveTo>
                  <a:lnTo>
                    <a:pt x="38" y="4"/>
                  </a:lnTo>
                  <a:lnTo>
                    <a:pt x="38" y="17"/>
                  </a:lnTo>
                  <a:lnTo>
                    <a:pt x="17" y="86"/>
                  </a:lnTo>
                  <a:lnTo>
                    <a:pt x="2" y="63"/>
                  </a:lnTo>
                  <a:lnTo>
                    <a:pt x="0" y="44"/>
                  </a:lnTo>
                  <a:lnTo>
                    <a:pt x="19" y="4"/>
                  </a:lnTo>
                  <a:lnTo>
                    <a:pt x="29" y="0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2632" name=""/>
          <p:cNvSpPr/>
          <p:nvPr/>
        </p:nvSpPr>
        <p:spPr>
          <a:xfrm>
            <a:off x="8002440" y="3363840"/>
            <a:ext cx="6480" cy="7920"/>
          </a:xfrm>
          <a:custGeom>
            <a:avLst/>
            <a:gdLst/>
            <a:ahLst/>
            <a:rect l="l" t="t" r="r" b="b"/>
            <a:pathLst>
              <a:path w="4" h="5">
                <a:moveTo>
                  <a:pt x="4" y="0"/>
                </a:moveTo>
                <a:lnTo>
                  <a:pt x="0" y="2"/>
                </a:lnTo>
                <a:lnTo>
                  <a:pt x="4" y="5"/>
                </a:lnTo>
                <a:lnTo>
                  <a:pt x="4" y="0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2633" name=""/>
          <p:cNvGrpSpPr/>
          <p:nvPr/>
        </p:nvGrpSpPr>
        <p:grpSpPr>
          <a:xfrm>
            <a:off x="8002440" y="3363840"/>
            <a:ext cx="6480" cy="7920"/>
            <a:chOff x="8002440" y="3363840"/>
            <a:chExt cx="6480" cy="7920"/>
          </a:xfrm>
        </p:grpSpPr>
        <p:sp>
          <p:nvSpPr>
            <p:cNvPr id="2634" name=""/>
            <p:cNvSpPr/>
            <p:nvPr/>
          </p:nvSpPr>
          <p:spPr>
            <a:xfrm>
              <a:off x="8002440" y="3363840"/>
              <a:ext cx="6480" cy="7920"/>
            </a:xfrm>
            <a:custGeom>
              <a:avLst/>
              <a:gdLst/>
              <a:ahLst/>
              <a:rect l="l" t="t" r="r" b="b"/>
              <a:pathLst>
                <a:path w="4" h="5">
                  <a:moveTo>
                    <a:pt x="4" y="0"/>
                  </a:moveTo>
                  <a:lnTo>
                    <a:pt x="0" y="2"/>
                  </a:lnTo>
                  <a:lnTo>
                    <a:pt x="4" y="5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8880" bIns="-388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635" name=""/>
            <p:cNvSpPr/>
            <p:nvPr/>
          </p:nvSpPr>
          <p:spPr>
            <a:xfrm>
              <a:off x="8002440" y="3363840"/>
              <a:ext cx="6480" cy="7920"/>
            </a:xfrm>
            <a:custGeom>
              <a:avLst/>
              <a:gdLst/>
              <a:ahLst/>
              <a:rect l="l" t="t" r="r" b="b"/>
              <a:pathLst>
                <a:path w="4" h="5">
                  <a:moveTo>
                    <a:pt x="4" y="0"/>
                  </a:moveTo>
                  <a:lnTo>
                    <a:pt x="0" y="2"/>
                  </a:lnTo>
                  <a:lnTo>
                    <a:pt x="4" y="5"/>
                  </a:lnTo>
                  <a:lnTo>
                    <a:pt x="4" y="0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8880" bIns="-388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2636" name=""/>
          <p:cNvSpPr/>
          <p:nvPr/>
        </p:nvSpPr>
        <p:spPr>
          <a:xfrm>
            <a:off x="8842320" y="2309760"/>
            <a:ext cx="196920" cy="204840"/>
          </a:xfrm>
          <a:custGeom>
            <a:avLst/>
            <a:gdLst/>
            <a:ahLst/>
            <a:rect l="l" t="t" r="r" b="b"/>
            <a:pathLst>
              <a:path w="124" h="129">
                <a:moveTo>
                  <a:pt x="105" y="47"/>
                </a:moveTo>
                <a:lnTo>
                  <a:pt x="113" y="41"/>
                </a:lnTo>
                <a:lnTo>
                  <a:pt x="109" y="55"/>
                </a:lnTo>
                <a:lnTo>
                  <a:pt x="113" y="69"/>
                </a:lnTo>
                <a:lnTo>
                  <a:pt x="124" y="66"/>
                </a:lnTo>
                <a:lnTo>
                  <a:pt x="120" y="72"/>
                </a:lnTo>
                <a:lnTo>
                  <a:pt x="82" y="86"/>
                </a:lnTo>
                <a:lnTo>
                  <a:pt x="70" y="115"/>
                </a:lnTo>
                <a:lnTo>
                  <a:pt x="43" y="96"/>
                </a:lnTo>
                <a:lnTo>
                  <a:pt x="29" y="101"/>
                </a:lnTo>
                <a:lnTo>
                  <a:pt x="14" y="98"/>
                </a:lnTo>
                <a:lnTo>
                  <a:pt x="10" y="101"/>
                </a:lnTo>
                <a:lnTo>
                  <a:pt x="12" y="107"/>
                </a:lnTo>
                <a:lnTo>
                  <a:pt x="26" y="118"/>
                </a:lnTo>
                <a:lnTo>
                  <a:pt x="5" y="129"/>
                </a:lnTo>
                <a:lnTo>
                  <a:pt x="5" y="112"/>
                </a:lnTo>
                <a:lnTo>
                  <a:pt x="0" y="105"/>
                </a:lnTo>
                <a:lnTo>
                  <a:pt x="2" y="96"/>
                </a:lnTo>
                <a:lnTo>
                  <a:pt x="12" y="83"/>
                </a:lnTo>
                <a:lnTo>
                  <a:pt x="12" y="72"/>
                </a:lnTo>
                <a:lnTo>
                  <a:pt x="31" y="77"/>
                </a:lnTo>
                <a:lnTo>
                  <a:pt x="33" y="66"/>
                </a:lnTo>
                <a:lnTo>
                  <a:pt x="33" y="57"/>
                </a:lnTo>
                <a:lnTo>
                  <a:pt x="37" y="47"/>
                </a:lnTo>
                <a:lnTo>
                  <a:pt x="41" y="23"/>
                </a:lnTo>
                <a:lnTo>
                  <a:pt x="37" y="6"/>
                </a:lnTo>
                <a:lnTo>
                  <a:pt x="41" y="0"/>
                </a:lnTo>
                <a:lnTo>
                  <a:pt x="74" y="41"/>
                </a:lnTo>
                <a:lnTo>
                  <a:pt x="97" y="52"/>
                </a:lnTo>
                <a:lnTo>
                  <a:pt x="105" y="47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2637" name=""/>
          <p:cNvGrpSpPr/>
          <p:nvPr/>
        </p:nvGrpSpPr>
        <p:grpSpPr>
          <a:xfrm>
            <a:off x="8842320" y="2309760"/>
            <a:ext cx="196920" cy="204840"/>
            <a:chOff x="8842320" y="2309760"/>
            <a:chExt cx="196920" cy="204840"/>
          </a:xfrm>
        </p:grpSpPr>
        <p:sp>
          <p:nvSpPr>
            <p:cNvPr id="2638" name=""/>
            <p:cNvSpPr/>
            <p:nvPr/>
          </p:nvSpPr>
          <p:spPr>
            <a:xfrm>
              <a:off x="8842320" y="2309760"/>
              <a:ext cx="196920" cy="204840"/>
            </a:xfrm>
            <a:custGeom>
              <a:avLst/>
              <a:gdLst/>
              <a:ahLst/>
              <a:rect l="l" t="t" r="r" b="b"/>
              <a:pathLst>
                <a:path w="124" h="129">
                  <a:moveTo>
                    <a:pt x="105" y="47"/>
                  </a:moveTo>
                  <a:lnTo>
                    <a:pt x="113" y="41"/>
                  </a:lnTo>
                  <a:lnTo>
                    <a:pt x="109" y="55"/>
                  </a:lnTo>
                  <a:lnTo>
                    <a:pt x="113" y="69"/>
                  </a:lnTo>
                  <a:lnTo>
                    <a:pt x="124" y="66"/>
                  </a:lnTo>
                  <a:lnTo>
                    <a:pt x="120" y="72"/>
                  </a:lnTo>
                  <a:lnTo>
                    <a:pt x="82" y="86"/>
                  </a:lnTo>
                  <a:lnTo>
                    <a:pt x="70" y="115"/>
                  </a:lnTo>
                  <a:lnTo>
                    <a:pt x="43" y="96"/>
                  </a:lnTo>
                  <a:lnTo>
                    <a:pt x="29" y="101"/>
                  </a:lnTo>
                  <a:lnTo>
                    <a:pt x="14" y="98"/>
                  </a:lnTo>
                  <a:lnTo>
                    <a:pt x="10" y="101"/>
                  </a:lnTo>
                  <a:lnTo>
                    <a:pt x="12" y="107"/>
                  </a:lnTo>
                  <a:lnTo>
                    <a:pt x="26" y="118"/>
                  </a:lnTo>
                  <a:lnTo>
                    <a:pt x="5" y="129"/>
                  </a:lnTo>
                  <a:lnTo>
                    <a:pt x="5" y="112"/>
                  </a:lnTo>
                  <a:lnTo>
                    <a:pt x="0" y="105"/>
                  </a:lnTo>
                  <a:lnTo>
                    <a:pt x="2" y="96"/>
                  </a:lnTo>
                  <a:lnTo>
                    <a:pt x="12" y="83"/>
                  </a:lnTo>
                  <a:lnTo>
                    <a:pt x="12" y="72"/>
                  </a:lnTo>
                  <a:lnTo>
                    <a:pt x="31" y="77"/>
                  </a:lnTo>
                  <a:lnTo>
                    <a:pt x="33" y="66"/>
                  </a:lnTo>
                  <a:lnTo>
                    <a:pt x="33" y="57"/>
                  </a:lnTo>
                  <a:lnTo>
                    <a:pt x="37" y="47"/>
                  </a:lnTo>
                  <a:lnTo>
                    <a:pt x="41" y="23"/>
                  </a:lnTo>
                  <a:lnTo>
                    <a:pt x="37" y="6"/>
                  </a:lnTo>
                  <a:lnTo>
                    <a:pt x="41" y="0"/>
                  </a:lnTo>
                  <a:lnTo>
                    <a:pt x="74" y="41"/>
                  </a:lnTo>
                  <a:lnTo>
                    <a:pt x="97" y="52"/>
                  </a:lnTo>
                  <a:lnTo>
                    <a:pt x="105" y="47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639" name=""/>
            <p:cNvSpPr/>
            <p:nvPr/>
          </p:nvSpPr>
          <p:spPr>
            <a:xfrm>
              <a:off x="8842320" y="2309760"/>
              <a:ext cx="196920" cy="204840"/>
            </a:xfrm>
            <a:custGeom>
              <a:avLst/>
              <a:gdLst/>
              <a:ahLst/>
              <a:rect l="l" t="t" r="r" b="b"/>
              <a:pathLst>
                <a:path w="124" h="129">
                  <a:moveTo>
                    <a:pt x="105" y="47"/>
                  </a:moveTo>
                  <a:lnTo>
                    <a:pt x="113" y="41"/>
                  </a:lnTo>
                  <a:lnTo>
                    <a:pt x="109" y="55"/>
                  </a:lnTo>
                  <a:lnTo>
                    <a:pt x="113" y="69"/>
                  </a:lnTo>
                  <a:lnTo>
                    <a:pt x="124" y="66"/>
                  </a:lnTo>
                  <a:lnTo>
                    <a:pt x="120" y="72"/>
                  </a:lnTo>
                  <a:lnTo>
                    <a:pt x="82" y="86"/>
                  </a:lnTo>
                  <a:lnTo>
                    <a:pt x="70" y="115"/>
                  </a:lnTo>
                  <a:lnTo>
                    <a:pt x="43" y="96"/>
                  </a:lnTo>
                  <a:lnTo>
                    <a:pt x="29" y="101"/>
                  </a:lnTo>
                  <a:lnTo>
                    <a:pt x="14" y="98"/>
                  </a:lnTo>
                  <a:lnTo>
                    <a:pt x="10" y="101"/>
                  </a:lnTo>
                  <a:lnTo>
                    <a:pt x="12" y="107"/>
                  </a:lnTo>
                  <a:lnTo>
                    <a:pt x="26" y="118"/>
                  </a:lnTo>
                  <a:lnTo>
                    <a:pt x="5" y="129"/>
                  </a:lnTo>
                  <a:lnTo>
                    <a:pt x="5" y="112"/>
                  </a:lnTo>
                  <a:lnTo>
                    <a:pt x="0" y="105"/>
                  </a:lnTo>
                  <a:lnTo>
                    <a:pt x="2" y="96"/>
                  </a:lnTo>
                  <a:lnTo>
                    <a:pt x="12" y="83"/>
                  </a:lnTo>
                  <a:lnTo>
                    <a:pt x="12" y="72"/>
                  </a:lnTo>
                  <a:lnTo>
                    <a:pt x="31" y="77"/>
                  </a:lnTo>
                  <a:lnTo>
                    <a:pt x="33" y="66"/>
                  </a:lnTo>
                  <a:lnTo>
                    <a:pt x="33" y="57"/>
                  </a:lnTo>
                  <a:lnTo>
                    <a:pt x="37" y="47"/>
                  </a:lnTo>
                  <a:lnTo>
                    <a:pt x="41" y="23"/>
                  </a:lnTo>
                  <a:lnTo>
                    <a:pt x="37" y="6"/>
                  </a:lnTo>
                  <a:lnTo>
                    <a:pt x="41" y="0"/>
                  </a:lnTo>
                  <a:lnTo>
                    <a:pt x="74" y="41"/>
                  </a:lnTo>
                  <a:lnTo>
                    <a:pt x="97" y="52"/>
                  </a:lnTo>
                  <a:lnTo>
                    <a:pt x="105" y="47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2640" name=""/>
          <p:cNvSpPr/>
          <p:nvPr/>
        </p:nvSpPr>
        <p:spPr>
          <a:xfrm>
            <a:off x="8501040" y="3106800"/>
            <a:ext cx="11160" cy="12600"/>
          </a:xfrm>
          <a:custGeom>
            <a:avLst/>
            <a:gdLst/>
            <a:ahLst/>
            <a:rect l="l" t="t" r="r" b="b"/>
            <a:pathLst>
              <a:path w="7" h="8">
                <a:moveTo>
                  <a:pt x="0" y="3"/>
                </a:moveTo>
                <a:lnTo>
                  <a:pt x="7" y="0"/>
                </a:lnTo>
                <a:lnTo>
                  <a:pt x="0" y="8"/>
                </a:lnTo>
                <a:lnTo>
                  <a:pt x="0" y="3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4200" bIns="-342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2641" name=""/>
          <p:cNvGrpSpPr/>
          <p:nvPr/>
        </p:nvGrpSpPr>
        <p:grpSpPr>
          <a:xfrm>
            <a:off x="8501040" y="3106800"/>
            <a:ext cx="11160" cy="12600"/>
            <a:chOff x="8501040" y="3106800"/>
            <a:chExt cx="11160" cy="12600"/>
          </a:xfrm>
        </p:grpSpPr>
        <p:sp>
          <p:nvSpPr>
            <p:cNvPr id="2642" name=""/>
            <p:cNvSpPr/>
            <p:nvPr/>
          </p:nvSpPr>
          <p:spPr>
            <a:xfrm>
              <a:off x="8501040" y="3106800"/>
              <a:ext cx="11160" cy="12600"/>
            </a:xfrm>
            <a:custGeom>
              <a:avLst/>
              <a:gdLst/>
              <a:ahLst/>
              <a:rect l="l" t="t" r="r" b="b"/>
              <a:pathLst>
                <a:path w="7" h="8">
                  <a:moveTo>
                    <a:pt x="0" y="3"/>
                  </a:moveTo>
                  <a:lnTo>
                    <a:pt x="7" y="0"/>
                  </a:lnTo>
                  <a:lnTo>
                    <a:pt x="0" y="8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4200" bIns="-342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643" name=""/>
            <p:cNvSpPr/>
            <p:nvPr/>
          </p:nvSpPr>
          <p:spPr>
            <a:xfrm>
              <a:off x="8501040" y="3106800"/>
              <a:ext cx="11160" cy="12600"/>
            </a:xfrm>
            <a:custGeom>
              <a:avLst/>
              <a:gdLst/>
              <a:ahLst/>
              <a:rect l="l" t="t" r="r" b="b"/>
              <a:pathLst>
                <a:path w="7" h="8">
                  <a:moveTo>
                    <a:pt x="0" y="3"/>
                  </a:moveTo>
                  <a:lnTo>
                    <a:pt x="7" y="0"/>
                  </a:lnTo>
                  <a:lnTo>
                    <a:pt x="0" y="8"/>
                  </a:lnTo>
                  <a:lnTo>
                    <a:pt x="0" y="3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4200" bIns="-342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2644" name=""/>
          <p:cNvSpPr/>
          <p:nvPr/>
        </p:nvSpPr>
        <p:spPr>
          <a:xfrm>
            <a:off x="8451720" y="3176640"/>
            <a:ext cx="12960" cy="30240"/>
          </a:xfrm>
          <a:custGeom>
            <a:avLst/>
            <a:gdLst/>
            <a:ahLst/>
            <a:rect l="l" t="t" r="r" b="b"/>
            <a:pathLst>
              <a:path w="8" h="19">
                <a:moveTo>
                  <a:pt x="0" y="9"/>
                </a:moveTo>
                <a:lnTo>
                  <a:pt x="8" y="0"/>
                </a:lnTo>
                <a:lnTo>
                  <a:pt x="0" y="19"/>
                </a:lnTo>
                <a:lnTo>
                  <a:pt x="0" y="9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6560" bIns="-165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2645" name=""/>
          <p:cNvGrpSpPr/>
          <p:nvPr/>
        </p:nvGrpSpPr>
        <p:grpSpPr>
          <a:xfrm>
            <a:off x="8451720" y="3176640"/>
            <a:ext cx="12960" cy="30240"/>
            <a:chOff x="8451720" y="3176640"/>
            <a:chExt cx="12960" cy="30240"/>
          </a:xfrm>
        </p:grpSpPr>
        <p:sp>
          <p:nvSpPr>
            <p:cNvPr id="2646" name=""/>
            <p:cNvSpPr/>
            <p:nvPr/>
          </p:nvSpPr>
          <p:spPr>
            <a:xfrm>
              <a:off x="8451720" y="3176640"/>
              <a:ext cx="12960" cy="30240"/>
            </a:xfrm>
            <a:custGeom>
              <a:avLst/>
              <a:gdLst/>
              <a:ahLst/>
              <a:rect l="l" t="t" r="r" b="b"/>
              <a:pathLst>
                <a:path w="8" h="19">
                  <a:moveTo>
                    <a:pt x="0" y="9"/>
                  </a:moveTo>
                  <a:lnTo>
                    <a:pt x="8" y="0"/>
                  </a:lnTo>
                  <a:lnTo>
                    <a:pt x="0" y="19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16560" bIns="-165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647" name=""/>
            <p:cNvSpPr/>
            <p:nvPr/>
          </p:nvSpPr>
          <p:spPr>
            <a:xfrm>
              <a:off x="8451720" y="3176640"/>
              <a:ext cx="12960" cy="30240"/>
            </a:xfrm>
            <a:custGeom>
              <a:avLst/>
              <a:gdLst/>
              <a:ahLst/>
              <a:rect l="l" t="t" r="r" b="b"/>
              <a:pathLst>
                <a:path w="8" h="19">
                  <a:moveTo>
                    <a:pt x="0" y="9"/>
                  </a:moveTo>
                  <a:lnTo>
                    <a:pt x="8" y="0"/>
                  </a:lnTo>
                  <a:lnTo>
                    <a:pt x="0" y="19"/>
                  </a:lnTo>
                  <a:lnTo>
                    <a:pt x="0" y="9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16560" bIns="-165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2648" name=""/>
          <p:cNvSpPr/>
          <p:nvPr/>
        </p:nvSpPr>
        <p:spPr>
          <a:xfrm>
            <a:off x="8321760" y="3279600"/>
            <a:ext cx="4680" cy="6480"/>
          </a:xfrm>
          <a:custGeom>
            <a:avLst/>
            <a:gdLst/>
            <a:ahLst/>
            <a:rect l="l" t="t" r="r" b="b"/>
            <a:pathLst>
              <a:path w="3" h="4">
                <a:moveTo>
                  <a:pt x="0" y="0"/>
                </a:moveTo>
                <a:lnTo>
                  <a:pt x="3" y="3"/>
                </a:lnTo>
                <a:lnTo>
                  <a:pt x="0" y="4"/>
                </a:lnTo>
                <a:lnTo>
                  <a:pt x="0" y="0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40320" bIns="-403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2649" name=""/>
          <p:cNvGrpSpPr/>
          <p:nvPr/>
        </p:nvGrpSpPr>
        <p:grpSpPr>
          <a:xfrm>
            <a:off x="8321760" y="3279600"/>
            <a:ext cx="4680" cy="6480"/>
            <a:chOff x="8321760" y="3279600"/>
            <a:chExt cx="4680" cy="6480"/>
          </a:xfrm>
        </p:grpSpPr>
        <p:sp>
          <p:nvSpPr>
            <p:cNvPr id="2650" name=""/>
            <p:cNvSpPr/>
            <p:nvPr/>
          </p:nvSpPr>
          <p:spPr>
            <a:xfrm>
              <a:off x="8321760" y="3279600"/>
              <a:ext cx="4680" cy="6480"/>
            </a:xfrm>
            <a:custGeom>
              <a:avLst/>
              <a:gdLst/>
              <a:ahLst/>
              <a:rect l="l" t="t" r="r" b="b"/>
              <a:pathLst>
                <a:path w="3" h="4">
                  <a:moveTo>
                    <a:pt x="0" y="0"/>
                  </a:moveTo>
                  <a:lnTo>
                    <a:pt x="3" y="3"/>
                  </a:lnTo>
                  <a:lnTo>
                    <a:pt x="0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40320" bIns="-403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651" name=""/>
            <p:cNvSpPr/>
            <p:nvPr/>
          </p:nvSpPr>
          <p:spPr>
            <a:xfrm>
              <a:off x="8321760" y="3279600"/>
              <a:ext cx="4680" cy="6480"/>
            </a:xfrm>
            <a:custGeom>
              <a:avLst/>
              <a:gdLst/>
              <a:ahLst/>
              <a:rect l="l" t="t" r="r" b="b"/>
              <a:pathLst>
                <a:path w="3" h="4">
                  <a:moveTo>
                    <a:pt x="0" y="0"/>
                  </a:moveTo>
                  <a:lnTo>
                    <a:pt x="3" y="3"/>
                  </a:lnTo>
                  <a:lnTo>
                    <a:pt x="0" y="4"/>
                  </a:lnTo>
                  <a:lnTo>
                    <a:pt x="0" y="0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40320" bIns="-403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2652" name=""/>
          <p:cNvSpPr/>
          <p:nvPr/>
        </p:nvSpPr>
        <p:spPr>
          <a:xfrm>
            <a:off x="8494560" y="2913120"/>
            <a:ext cx="3240" cy="11160"/>
          </a:xfrm>
          <a:custGeom>
            <a:avLst/>
            <a:gdLst/>
            <a:ahLst/>
            <a:rect l="l" t="t" r="r" b="b"/>
            <a:pathLst>
              <a:path w="2" h="7">
                <a:moveTo>
                  <a:pt x="2" y="2"/>
                </a:moveTo>
                <a:lnTo>
                  <a:pt x="0" y="0"/>
                </a:lnTo>
                <a:lnTo>
                  <a:pt x="0" y="7"/>
                </a:lnTo>
                <a:lnTo>
                  <a:pt x="2" y="2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5640" bIns="-356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2653" name=""/>
          <p:cNvGrpSpPr/>
          <p:nvPr/>
        </p:nvGrpSpPr>
        <p:grpSpPr>
          <a:xfrm>
            <a:off x="8494560" y="2913120"/>
            <a:ext cx="3240" cy="11160"/>
            <a:chOff x="8494560" y="2913120"/>
            <a:chExt cx="3240" cy="11160"/>
          </a:xfrm>
        </p:grpSpPr>
        <p:sp>
          <p:nvSpPr>
            <p:cNvPr id="2654" name=""/>
            <p:cNvSpPr/>
            <p:nvPr/>
          </p:nvSpPr>
          <p:spPr>
            <a:xfrm>
              <a:off x="8494560" y="2913120"/>
              <a:ext cx="3240" cy="11160"/>
            </a:xfrm>
            <a:custGeom>
              <a:avLst/>
              <a:gdLst/>
              <a:ahLst/>
              <a:rect l="l" t="t" r="r" b="b"/>
              <a:pathLst>
                <a:path w="2" h="7">
                  <a:moveTo>
                    <a:pt x="2" y="2"/>
                  </a:moveTo>
                  <a:lnTo>
                    <a:pt x="0" y="0"/>
                  </a:lnTo>
                  <a:lnTo>
                    <a:pt x="0" y="7"/>
                  </a:lnTo>
                  <a:lnTo>
                    <a:pt x="2" y="2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5640" bIns="-3564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655" name=""/>
            <p:cNvSpPr/>
            <p:nvPr/>
          </p:nvSpPr>
          <p:spPr>
            <a:xfrm>
              <a:off x="8494560" y="2913120"/>
              <a:ext cx="3240" cy="11160"/>
            </a:xfrm>
            <a:custGeom>
              <a:avLst/>
              <a:gdLst/>
              <a:ahLst/>
              <a:rect l="l" t="t" r="r" b="b"/>
              <a:pathLst>
                <a:path w="2" h="7">
                  <a:moveTo>
                    <a:pt x="2" y="2"/>
                  </a:moveTo>
                  <a:lnTo>
                    <a:pt x="0" y="0"/>
                  </a:lnTo>
                  <a:lnTo>
                    <a:pt x="0" y="7"/>
                  </a:lnTo>
                  <a:lnTo>
                    <a:pt x="2" y="2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5640" bIns="-3564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2656" name=""/>
          <p:cNvSpPr/>
          <p:nvPr/>
        </p:nvSpPr>
        <p:spPr>
          <a:xfrm>
            <a:off x="8540640" y="3025800"/>
            <a:ext cx="6480" cy="7920"/>
          </a:xfrm>
          <a:custGeom>
            <a:avLst/>
            <a:gdLst/>
            <a:ahLst/>
            <a:rect l="l" t="t" r="r" b="b"/>
            <a:pathLst>
              <a:path w="4" h="5">
                <a:moveTo>
                  <a:pt x="0" y="0"/>
                </a:moveTo>
                <a:lnTo>
                  <a:pt x="0" y="5"/>
                </a:lnTo>
                <a:lnTo>
                  <a:pt x="4" y="5"/>
                </a:lnTo>
                <a:lnTo>
                  <a:pt x="0" y="0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2657" name=""/>
          <p:cNvGrpSpPr/>
          <p:nvPr/>
        </p:nvGrpSpPr>
        <p:grpSpPr>
          <a:xfrm>
            <a:off x="8540640" y="3025800"/>
            <a:ext cx="6480" cy="7920"/>
            <a:chOff x="8540640" y="3025800"/>
            <a:chExt cx="6480" cy="7920"/>
          </a:xfrm>
        </p:grpSpPr>
        <p:sp>
          <p:nvSpPr>
            <p:cNvPr id="2658" name=""/>
            <p:cNvSpPr/>
            <p:nvPr/>
          </p:nvSpPr>
          <p:spPr>
            <a:xfrm>
              <a:off x="8540640" y="3025800"/>
              <a:ext cx="6480" cy="7920"/>
            </a:xfrm>
            <a:custGeom>
              <a:avLst/>
              <a:gdLst/>
              <a:ahLst/>
              <a:rect l="l" t="t" r="r" b="b"/>
              <a:pathLst>
                <a:path w="4" h="5">
                  <a:moveTo>
                    <a:pt x="0" y="0"/>
                  </a:moveTo>
                  <a:lnTo>
                    <a:pt x="0" y="5"/>
                  </a:lnTo>
                  <a:lnTo>
                    <a:pt x="4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8880" bIns="-388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659" name=""/>
            <p:cNvSpPr/>
            <p:nvPr/>
          </p:nvSpPr>
          <p:spPr>
            <a:xfrm>
              <a:off x="8540640" y="3025800"/>
              <a:ext cx="6480" cy="7920"/>
            </a:xfrm>
            <a:custGeom>
              <a:avLst/>
              <a:gdLst/>
              <a:ahLst/>
              <a:rect l="l" t="t" r="r" b="b"/>
              <a:pathLst>
                <a:path w="4" h="5">
                  <a:moveTo>
                    <a:pt x="0" y="0"/>
                  </a:moveTo>
                  <a:lnTo>
                    <a:pt x="0" y="5"/>
                  </a:lnTo>
                  <a:lnTo>
                    <a:pt x="4" y="5"/>
                  </a:lnTo>
                  <a:lnTo>
                    <a:pt x="0" y="0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8880" bIns="-388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2660" name=""/>
          <p:cNvSpPr/>
          <p:nvPr/>
        </p:nvSpPr>
        <p:spPr>
          <a:xfrm>
            <a:off x="8515440" y="2873520"/>
            <a:ext cx="74520" cy="126720"/>
          </a:xfrm>
          <a:custGeom>
            <a:avLst/>
            <a:gdLst/>
            <a:ahLst/>
            <a:rect l="l" t="t" r="r" b="b"/>
            <a:pathLst>
              <a:path w="47" h="80">
                <a:moveTo>
                  <a:pt x="22" y="0"/>
                </a:moveTo>
                <a:lnTo>
                  <a:pt x="0" y="19"/>
                </a:lnTo>
                <a:lnTo>
                  <a:pt x="3" y="27"/>
                </a:lnTo>
                <a:lnTo>
                  <a:pt x="3" y="32"/>
                </a:lnTo>
                <a:lnTo>
                  <a:pt x="0" y="27"/>
                </a:lnTo>
                <a:lnTo>
                  <a:pt x="1" y="39"/>
                </a:lnTo>
                <a:lnTo>
                  <a:pt x="12" y="36"/>
                </a:lnTo>
                <a:lnTo>
                  <a:pt x="12" y="22"/>
                </a:lnTo>
                <a:lnTo>
                  <a:pt x="16" y="32"/>
                </a:lnTo>
                <a:lnTo>
                  <a:pt x="17" y="44"/>
                </a:lnTo>
                <a:lnTo>
                  <a:pt x="12" y="55"/>
                </a:lnTo>
                <a:lnTo>
                  <a:pt x="12" y="71"/>
                </a:lnTo>
                <a:lnTo>
                  <a:pt x="17" y="75"/>
                </a:lnTo>
                <a:lnTo>
                  <a:pt x="20" y="63"/>
                </a:lnTo>
                <a:lnTo>
                  <a:pt x="22" y="63"/>
                </a:lnTo>
                <a:lnTo>
                  <a:pt x="22" y="80"/>
                </a:lnTo>
                <a:lnTo>
                  <a:pt x="33" y="71"/>
                </a:lnTo>
                <a:lnTo>
                  <a:pt x="47" y="32"/>
                </a:lnTo>
                <a:lnTo>
                  <a:pt x="43" y="19"/>
                </a:lnTo>
                <a:lnTo>
                  <a:pt x="38" y="19"/>
                </a:lnTo>
                <a:lnTo>
                  <a:pt x="40" y="8"/>
                </a:lnTo>
                <a:lnTo>
                  <a:pt x="31" y="10"/>
                </a:lnTo>
                <a:lnTo>
                  <a:pt x="22" y="0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2661" name=""/>
          <p:cNvGrpSpPr/>
          <p:nvPr/>
        </p:nvGrpSpPr>
        <p:grpSpPr>
          <a:xfrm>
            <a:off x="8515440" y="2873520"/>
            <a:ext cx="74520" cy="126720"/>
            <a:chOff x="8515440" y="2873520"/>
            <a:chExt cx="74520" cy="126720"/>
          </a:xfrm>
        </p:grpSpPr>
        <p:sp>
          <p:nvSpPr>
            <p:cNvPr id="2662" name=""/>
            <p:cNvSpPr/>
            <p:nvPr/>
          </p:nvSpPr>
          <p:spPr>
            <a:xfrm>
              <a:off x="8515440" y="2873520"/>
              <a:ext cx="74520" cy="126720"/>
            </a:xfrm>
            <a:custGeom>
              <a:avLst/>
              <a:gdLst/>
              <a:ahLst/>
              <a:rect l="l" t="t" r="r" b="b"/>
              <a:pathLst>
                <a:path w="47" h="80">
                  <a:moveTo>
                    <a:pt x="22" y="0"/>
                  </a:moveTo>
                  <a:lnTo>
                    <a:pt x="0" y="19"/>
                  </a:lnTo>
                  <a:lnTo>
                    <a:pt x="3" y="27"/>
                  </a:lnTo>
                  <a:lnTo>
                    <a:pt x="3" y="32"/>
                  </a:lnTo>
                  <a:lnTo>
                    <a:pt x="0" y="27"/>
                  </a:lnTo>
                  <a:lnTo>
                    <a:pt x="1" y="39"/>
                  </a:lnTo>
                  <a:lnTo>
                    <a:pt x="12" y="36"/>
                  </a:lnTo>
                  <a:lnTo>
                    <a:pt x="12" y="22"/>
                  </a:lnTo>
                  <a:lnTo>
                    <a:pt x="16" y="32"/>
                  </a:lnTo>
                  <a:lnTo>
                    <a:pt x="17" y="44"/>
                  </a:lnTo>
                  <a:lnTo>
                    <a:pt x="12" y="55"/>
                  </a:lnTo>
                  <a:lnTo>
                    <a:pt x="12" y="71"/>
                  </a:lnTo>
                  <a:lnTo>
                    <a:pt x="17" y="75"/>
                  </a:lnTo>
                  <a:lnTo>
                    <a:pt x="20" y="63"/>
                  </a:lnTo>
                  <a:lnTo>
                    <a:pt x="22" y="63"/>
                  </a:lnTo>
                  <a:lnTo>
                    <a:pt x="22" y="80"/>
                  </a:lnTo>
                  <a:lnTo>
                    <a:pt x="33" y="71"/>
                  </a:lnTo>
                  <a:lnTo>
                    <a:pt x="47" y="32"/>
                  </a:lnTo>
                  <a:lnTo>
                    <a:pt x="43" y="19"/>
                  </a:lnTo>
                  <a:lnTo>
                    <a:pt x="38" y="19"/>
                  </a:lnTo>
                  <a:lnTo>
                    <a:pt x="40" y="8"/>
                  </a:lnTo>
                  <a:lnTo>
                    <a:pt x="31" y="10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663" name=""/>
            <p:cNvSpPr/>
            <p:nvPr/>
          </p:nvSpPr>
          <p:spPr>
            <a:xfrm>
              <a:off x="8515440" y="2873520"/>
              <a:ext cx="74520" cy="126720"/>
            </a:xfrm>
            <a:custGeom>
              <a:avLst/>
              <a:gdLst/>
              <a:ahLst/>
              <a:rect l="l" t="t" r="r" b="b"/>
              <a:pathLst>
                <a:path w="47" h="80">
                  <a:moveTo>
                    <a:pt x="22" y="0"/>
                  </a:moveTo>
                  <a:lnTo>
                    <a:pt x="0" y="19"/>
                  </a:lnTo>
                  <a:lnTo>
                    <a:pt x="3" y="27"/>
                  </a:lnTo>
                  <a:lnTo>
                    <a:pt x="3" y="32"/>
                  </a:lnTo>
                  <a:lnTo>
                    <a:pt x="0" y="27"/>
                  </a:lnTo>
                  <a:lnTo>
                    <a:pt x="1" y="39"/>
                  </a:lnTo>
                  <a:lnTo>
                    <a:pt x="12" y="36"/>
                  </a:lnTo>
                  <a:lnTo>
                    <a:pt x="12" y="22"/>
                  </a:lnTo>
                  <a:lnTo>
                    <a:pt x="16" y="32"/>
                  </a:lnTo>
                  <a:lnTo>
                    <a:pt x="17" y="44"/>
                  </a:lnTo>
                  <a:lnTo>
                    <a:pt x="12" y="55"/>
                  </a:lnTo>
                  <a:lnTo>
                    <a:pt x="12" y="71"/>
                  </a:lnTo>
                  <a:lnTo>
                    <a:pt x="17" y="75"/>
                  </a:lnTo>
                  <a:lnTo>
                    <a:pt x="20" y="63"/>
                  </a:lnTo>
                  <a:lnTo>
                    <a:pt x="22" y="63"/>
                  </a:lnTo>
                  <a:lnTo>
                    <a:pt x="22" y="80"/>
                  </a:lnTo>
                  <a:lnTo>
                    <a:pt x="33" y="71"/>
                  </a:lnTo>
                  <a:lnTo>
                    <a:pt x="47" y="32"/>
                  </a:lnTo>
                  <a:lnTo>
                    <a:pt x="43" y="19"/>
                  </a:lnTo>
                  <a:lnTo>
                    <a:pt x="38" y="19"/>
                  </a:lnTo>
                  <a:lnTo>
                    <a:pt x="40" y="8"/>
                  </a:lnTo>
                  <a:lnTo>
                    <a:pt x="31" y="10"/>
                  </a:lnTo>
                  <a:lnTo>
                    <a:pt x="22" y="0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2664" name=""/>
          <p:cNvSpPr/>
          <p:nvPr/>
        </p:nvSpPr>
        <p:spPr>
          <a:xfrm>
            <a:off x="8678880" y="2843280"/>
            <a:ext cx="9360" cy="15840"/>
          </a:xfrm>
          <a:custGeom>
            <a:avLst/>
            <a:gdLst/>
            <a:ahLst/>
            <a:rect l="l" t="t" r="r" b="b"/>
            <a:pathLst>
              <a:path w="6" h="10">
                <a:moveTo>
                  <a:pt x="6" y="0"/>
                </a:moveTo>
                <a:lnTo>
                  <a:pt x="0" y="10"/>
                </a:lnTo>
                <a:lnTo>
                  <a:pt x="4" y="10"/>
                </a:lnTo>
                <a:lnTo>
                  <a:pt x="6" y="0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2665" name=""/>
          <p:cNvGrpSpPr/>
          <p:nvPr/>
        </p:nvGrpSpPr>
        <p:grpSpPr>
          <a:xfrm>
            <a:off x="8678880" y="2843280"/>
            <a:ext cx="9360" cy="15840"/>
            <a:chOff x="8678880" y="2843280"/>
            <a:chExt cx="9360" cy="15840"/>
          </a:xfrm>
        </p:grpSpPr>
        <p:sp>
          <p:nvSpPr>
            <p:cNvPr id="2666" name=""/>
            <p:cNvSpPr/>
            <p:nvPr/>
          </p:nvSpPr>
          <p:spPr>
            <a:xfrm>
              <a:off x="8678880" y="2843280"/>
              <a:ext cx="9360" cy="15840"/>
            </a:xfrm>
            <a:custGeom>
              <a:avLst/>
              <a:gdLst/>
              <a:ahLst/>
              <a:rect l="l" t="t" r="r" b="b"/>
              <a:pathLst>
                <a:path w="6" h="10">
                  <a:moveTo>
                    <a:pt x="6" y="0"/>
                  </a:moveTo>
                  <a:lnTo>
                    <a:pt x="0" y="10"/>
                  </a:lnTo>
                  <a:lnTo>
                    <a:pt x="4" y="1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0960" bIns="-309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667" name=""/>
            <p:cNvSpPr/>
            <p:nvPr/>
          </p:nvSpPr>
          <p:spPr>
            <a:xfrm>
              <a:off x="8678880" y="2843280"/>
              <a:ext cx="9360" cy="15840"/>
            </a:xfrm>
            <a:custGeom>
              <a:avLst/>
              <a:gdLst/>
              <a:ahLst/>
              <a:rect l="l" t="t" r="r" b="b"/>
              <a:pathLst>
                <a:path w="6" h="10">
                  <a:moveTo>
                    <a:pt x="6" y="0"/>
                  </a:moveTo>
                  <a:lnTo>
                    <a:pt x="0" y="10"/>
                  </a:lnTo>
                  <a:lnTo>
                    <a:pt x="4" y="10"/>
                  </a:lnTo>
                  <a:lnTo>
                    <a:pt x="6" y="0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0960" bIns="-309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2668" name=""/>
          <p:cNvSpPr/>
          <p:nvPr/>
        </p:nvSpPr>
        <p:spPr>
          <a:xfrm>
            <a:off x="8596440" y="2851200"/>
            <a:ext cx="82440" cy="77760"/>
          </a:xfrm>
          <a:custGeom>
            <a:avLst/>
            <a:gdLst/>
            <a:ahLst/>
            <a:rect l="l" t="t" r="r" b="b"/>
            <a:pathLst>
              <a:path w="52" h="49">
                <a:moveTo>
                  <a:pt x="41" y="34"/>
                </a:moveTo>
                <a:lnTo>
                  <a:pt x="27" y="28"/>
                </a:lnTo>
                <a:lnTo>
                  <a:pt x="17" y="49"/>
                </a:lnTo>
                <a:lnTo>
                  <a:pt x="12" y="49"/>
                </a:lnTo>
                <a:lnTo>
                  <a:pt x="6" y="31"/>
                </a:lnTo>
                <a:lnTo>
                  <a:pt x="0" y="28"/>
                </a:lnTo>
                <a:lnTo>
                  <a:pt x="12" y="12"/>
                </a:lnTo>
                <a:lnTo>
                  <a:pt x="22" y="12"/>
                </a:lnTo>
                <a:lnTo>
                  <a:pt x="37" y="0"/>
                </a:lnTo>
                <a:lnTo>
                  <a:pt x="48" y="5"/>
                </a:lnTo>
                <a:lnTo>
                  <a:pt x="52" y="17"/>
                </a:lnTo>
                <a:lnTo>
                  <a:pt x="41" y="34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30960" bIns="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2669" name=""/>
          <p:cNvGrpSpPr/>
          <p:nvPr/>
        </p:nvGrpSpPr>
        <p:grpSpPr>
          <a:xfrm>
            <a:off x="8596440" y="2851200"/>
            <a:ext cx="82440" cy="77760"/>
            <a:chOff x="8596440" y="2851200"/>
            <a:chExt cx="82440" cy="77760"/>
          </a:xfrm>
        </p:grpSpPr>
        <p:sp>
          <p:nvSpPr>
            <p:cNvPr id="2670" name=""/>
            <p:cNvSpPr/>
            <p:nvPr/>
          </p:nvSpPr>
          <p:spPr>
            <a:xfrm>
              <a:off x="8596440" y="2851200"/>
              <a:ext cx="82440" cy="77760"/>
            </a:xfrm>
            <a:custGeom>
              <a:avLst/>
              <a:gdLst/>
              <a:ahLst/>
              <a:rect l="l" t="t" r="r" b="b"/>
              <a:pathLst>
                <a:path w="52" h="49">
                  <a:moveTo>
                    <a:pt x="41" y="34"/>
                  </a:moveTo>
                  <a:lnTo>
                    <a:pt x="27" y="28"/>
                  </a:lnTo>
                  <a:lnTo>
                    <a:pt x="17" y="49"/>
                  </a:lnTo>
                  <a:lnTo>
                    <a:pt x="12" y="49"/>
                  </a:lnTo>
                  <a:lnTo>
                    <a:pt x="6" y="31"/>
                  </a:lnTo>
                  <a:lnTo>
                    <a:pt x="0" y="28"/>
                  </a:lnTo>
                  <a:lnTo>
                    <a:pt x="12" y="12"/>
                  </a:lnTo>
                  <a:lnTo>
                    <a:pt x="22" y="12"/>
                  </a:lnTo>
                  <a:lnTo>
                    <a:pt x="37" y="0"/>
                  </a:lnTo>
                  <a:lnTo>
                    <a:pt x="48" y="5"/>
                  </a:lnTo>
                  <a:lnTo>
                    <a:pt x="52" y="17"/>
                  </a:lnTo>
                  <a:lnTo>
                    <a:pt x="41" y="34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30960" bIns="309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671" name=""/>
            <p:cNvSpPr/>
            <p:nvPr/>
          </p:nvSpPr>
          <p:spPr>
            <a:xfrm>
              <a:off x="8596440" y="2851200"/>
              <a:ext cx="82440" cy="77760"/>
            </a:xfrm>
            <a:custGeom>
              <a:avLst/>
              <a:gdLst/>
              <a:ahLst/>
              <a:rect l="l" t="t" r="r" b="b"/>
              <a:pathLst>
                <a:path w="52" h="49">
                  <a:moveTo>
                    <a:pt x="41" y="34"/>
                  </a:moveTo>
                  <a:lnTo>
                    <a:pt x="27" y="28"/>
                  </a:lnTo>
                  <a:lnTo>
                    <a:pt x="17" y="49"/>
                  </a:lnTo>
                  <a:lnTo>
                    <a:pt x="12" y="49"/>
                  </a:lnTo>
                  <a:lnTo>
                    <a:pt x="6" y="31"/>
                  </a:lnTo>
                  <a:lnTo>
                    <a:pt x="0" y="28"/>
                  </a:lnTo>
                  <a:lnTo>
                    <a:pt x="12" y="12"/>
                  </a:lnTo>
                  <a:lnTo>
                    <a:pt x="22" y="12"/>
                  </a:lnTo>
                  <a:lnTo>
                    <a:pt x="37" y="0"/>
                  </a:lnTo>
                  <a:lnTo>
                    <a:pt x="48" y="5"/>
                  </a:lnTo>
                  <a:lnTo>
                    <a:pt x="52" y="17"/>
                  </a:lnTo>
                  <a:lnTo>
                    <a:pt x="41" y="34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30960" bIns="309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2672" name=""/>
          <p:cNvSpPr/>
          <p:nvPr/>
        </p:nvSpPr>
        <p:spPr>
          <a:xfrm>
            <a:off x="8791560" y="2671920"/>
            <a:ext cx="11160" cy="23760"/>
          </a:xfrm>
          <a:custGeom>
            <a:avLst/>
            <a:gdLst/>
            <a:ahLst/>
            <a:rect l="l" t="t" r="r" b="b"/>
            <a:pathLst>
              <a:path w="7" h="15">
                <a:moveTo>
                  <a:pt x="7" y="0"/>
                </a:moveTo>
                <a:lnTo>
                  <a:pt x="2" y="15"/>
                </a:lnTo>
                <a:lnTo>
                  <a:pt x="0" y="15"/>
                </a:lnTo>
                <a:lnTo>
                  <a:pt x="7" y="0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3040" bIns="-230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2673" name=""/>
          <p:cNvGrpSpPr/>
          <p:nvPr/>
        </p:nvGrpSpPr>
        <p:grpSpPr>
          <a:xfrm>
            <a:off x="8791560" y="2671920"/>
            <a:ext cx="11160" cy="23760"/>
            <a:chOff x="8791560" y="2671920"/>
            <a:chExt cx="11160" cy="23760"/>
          </a:xfrm>
        </p:grpSpPr>
        <p:sp>
          <p:nvSpPr>
            <p:cNvPr id="2674" name=""/>
            <p:cNvSpPr/>
            <p:nvPr/>
          </p:nvSpPr>
          <p:spPr>
            <a:xfrm>
              <a:off x="8791560" y="2671920"/>
              <a:ext cx="11160" cy="23760"/>
            </a:xfrm>
            <a:custGeom>
              <a:avLst/>
              <a:gdLst/>
              <a:ahLst/>
              <a:rect l="l" t="t" r="r" b="b"/>
              <a:pathLst>
                <a:path w="7" h="15">
                  <a:moveTo>
                    <a:pt x="7" y="0"/>
                  </a:moveTo>
                  <a:lnTo>
                    <a:pt x="2" y="15"/>
                  </a:lnTo>
                  <a:lnTo>
                    <a:pt x="0" y="15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3040" bIns="-2304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675" name=""/>
            <p:cNvSpPr/>
            <p:nvPr/>
          </p:nvSpPr>
          <p:spPr>
            <a:xfrm>
              <a:off x="8791560" y="2671920"/>
              <a:ext cx="11160" cy="23760"/>
            </a:xfrm>
            <a:custGeom>
              <a:avLst/>
              <a:gdLst/>
              <a:ahLst/>
              <a:rect l="l" t="t" r="r" b="b"/>
              <a:pathLst>
                <a:path w="7" h="15">
                  <a:moveTo>
                    <a:pt x="7" y="0"/>
                  </a:moveTo>
                  <a:lnTo>
                    <a:pt x="2" y="15"/>
                  </a:lnTo>
                  <a:lnTo>
                    <a:pt x="0" y="15"/>
                  </a:lnTo>
                  <a:lnTo>
                    <a:pt x="7" y="0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3040" bIns="-2304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2676" name=""/>
          <p:cNvSpPr/>
          <p:nvPr/>
        </p:nvSpPr>
        <p:spPr>
          <a:xfrm>
            <a:off x="8556480" y="2514600"/>
            <a:ext cx="362160" cy="379440"/>
          </a:xfrm>
          <a:custGeom>
            <a:avLst/>
            <a:gdLst/>
            <a:ahLst/>
            <a:rect l="l" t="t" r="r" b="b"/>
            <a:pathLst>
              <a:path w="228" h="239">
                <a:moveTo>
                  <a:pt x="207" y="3"/>
                </a:moveTo>
                <a:lnTo>
                  <a:pt x="214" y="3"/>
                </a:lnTo>
                <a:lnTo>
                  <a:pt x="214" y="24"/>
                </a:lnTo>
                <a:lnTo>
                  <a:pt x="228" y="60"/>
                </a:lnTo>
                <a:lnTo>
                  <a:pt x="216" y="97"/>
                </a:lnTo>
                <a:lnTo>
                  <a:pt x="207" y="101"/>
                </a:lnTo>
                <a:lnTo>
                  <a:pt x="207" y="138"/>
                </a:lnTo>
                <a:lnTo>
                  <a:pt x="199" y="157"/>
                </a:lnTo>
                <a:lnTo>
                  <a:pt x="200" y="176"/>
                </a:lnTo>
                <a:lnTo>
                  <a:pt x="193" y="190"/>
                </a:lnTo>
                <a:lnTo>
                  <a:pt x="183" y="198"/>
                </a:lnTo>
                <a:lnTo>
                  <a:pt x="186" y="176"/>
                </a:lnTo>
                <a:lnTo>
                  <a:pt x="183" y="176"/>
                </a:lnTo>
                <a:lnTo>
                  <a:pt x="178" y="190"/>
                </a:lnTo>
                <a:lnTo>
                  <a:pt x="170" y="188"/>
                </a:lnTo>
                <a:lnTo>
                  <a:pt x="164" y="204"/>
                </a:lnTo>
                <a:lnTo>
                  <a:pt x="162" y="204"/>
                </a:lnTo>
                <a:lnTo>
                  <a:pt x="162" y="193"/>
                </a:lnTo>
                <a:lnTo>
                  <a:pt x="160" y="193"/>
                </a:lnTo>
                <a:lnTo>
                  <a:pt x="149" y="207"/>
                </a:lnTo>
                <a:lnTo>
                  <a:pt x="127" y="207"/>
                </a:lnTo>
                <a:lnTo>
                  <a:pt x="131" y="202"/>
                </a:lnTo>
                <a:lnTo>
                  <a:pt x="122" y="202"/>
                </a:lnTo>
                <a:lnTo>
                  <a:pt x="120" y="193"/>
                </a:lnTo>
                <a:lnTo>
                  <a:pt x="113" y="204"/>
                </a:lnTo>
                <a:lnTo>
                  <a:pt x="120" y="212"/>
                </a:lnTo>
                <a:lnTo>
                  <a:pt x="120" y="217"/>
                </a:lnTo>
                <a:lnTo>
                  <a:pt x="110" y="220"/>
                </a:lnTo>
                <a:lnTo>
                  <a:pt x="97" y="239"/>
                </a:lnTo>
                <a:lnTo>
                  <a:pt x="87" y="224"/>
                </a:lnTo>
                <a:lnTo>
                  <a:pt x="89" y="204"/>
                </a:lnTo>
                <a:lnTo>
                  <a:pt x="68" y="202"/>
                </a:lnTo>
                <a:lnTo>
                  <a:pt x="58" y="212"/>
                </a:lnTo>
                <a:lnTo>
                  <a:pt x="31" y="215"/>
                </a:lnTo>
                <a:lnTo>
                  <a:pt x="23" y="226"/>
                </a:lnTo>
                <a:lnTo>
                  <a:pt x="0" y="224"/>
                </a:lnTo>
                <a:lnTo>
                  <a:pt x="0" y="215"/>
                </a:lnTo>
                <a:lnTo>
                  <a:pt x="9" y="212"/>
                </a:lnTo>
                <a:lnTo>
                  <a:pt x="37" y="180"/>
                </a:lnTo>
                <a:lnTo>
                  <a:pt x="87" y="174"/>
                </a:lnTo>
                <a:lnTo>
                  <a:pt x="87" y="179"/>
                </a:lnTo>
                <a:lnTo>
                  <a:pt x="97" y="180"/>
                </a:lnTo>
                <a:lnTo>
                  <a:pt x="104" y="174"/>
                </a:lnTo>
                <a:lnTo>
                  <a:pt x="104" y="161"/>
                </a:lnTo>
                <a:lnTo>
                  <a:pt x="113" y="147"/>
                </a:lnTo>
                <a:lnTo>
                  <a:pt x="120" y="128"/>
                </a:lnTo>
                <a:lnTo>
                  <a:pt x="127" y="123"/>
                </a:lnTo>
                <a:lnTo>
                  <a:pt x="131" y="123"/>
                </a:lnTo>
                <a:lnTo>
                  <a:pt x="122" y="133"/>
                </a:lnTo>
                <a:lnTo>
                  <a:pt x="124" y="144"/>
                </a:lnTo>
                <a:lnTo>
                  <a:pt x="151" y="128"/>
                </a:lnTo>
                <a:lnTo>
                  <a:pt x="170" y="109"/>
                </a:lnTo>
                <a:lnTo>
                  <a:pt x="181" y="79"/>
                </a:lnTo>
                <a:lnTo>
                  <a:pt x="186" y="60"/>
                </a:lnTo>
                <a:lnTo>
                  <a:pt x="186" y="54"/>
                </a:lnTo>
                <a:lnTo>
                  <a:pt x="181" y="49"/>
                </a:lnTo>
                <a:lnTo>
                  <a:pt x="184" y="41"/>
                </a:lnTo>
                <a:lnTo>
                  <a:pt x="184" y="27"/>
                </a:lnTo>
                <a:lnTo>
                  <a:pt x="193" y="8"/>
                </a:lnTo>
                <a:lnTo>
                  <a:pt x="200" y="19"/>
                </a:lnTo>
                <a:lnTo>
                  <a:pt x="207" y="17"/>
                </a:lnTo>
                <a:lnTo>
                  <a:pt x="211" y="8"/>
                </a:lnTo>
                <a:lnTo>
                  <a:pt x="203" y="13"/>
                </a:lnTo>
                <a:lnTo>
                  <a:pt x="200" y="5"/>
                </a:lnTo>
                <a:lnTo>
                  <a:pt x="203" y="0"/>
                </a:lnTo>
                <a:lnTo>
                  <a:pt x="207" y="3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2677" name=""/>
          <p:cNvGrpSpPr/>
          <p:nvPr/>
        </p:nvGrpSpPr>
        <p:grpSpPr>
          <a:xfrm>
            <a:off x="8556480" y="2514600"/>
            <a:ext cx="362160" cy="379440"/>
            <a:chOff x="8556480" y="2514600"/>
            <a:chExt cx="362160" cy="379440"/>
          </a:xfrm>
        </p:grpSpPr>
        <p:sp>
          <p:nvSpPr>
            <p:cNvPr id="2678" name=""/>
            <p:cNvSpPr/>
            <p:nvPr/>
          </p:nvSpPr>
          <p:spPr>
            <a:xfrm>
              <a:off x="8556480" y="2514600"/>
              <a:ext cx="362160" cy="379440"/>
            </a:xfrm>
            <a:custGeom>
              <a:avLst/>
              <a:gdLst/>
              <a:ahLst/>
              <a:rect l="l" t="t" r="r" b="b"/>
              <a:pathLst>
                <a:path w="228" h="239">
                  <a:moveTo>
                    <a:pt x="207" y="3"/>
                  </a:moveTo>
                  <a:lnTo>
                    <a:pt x="214" y="3"/>
                  </a:lnTo>
                  <a:lnTo>
                    <a:pt x="214" y="24"/>
                  </a:lnTo>
                  <a:lnTo>
                    <a:pt x="228" y="60"/>
                  </a:lnTo>
                  <a:lnTo>
                    <a:pt x="216" y="97"/>
                  </a:lnTo>
                  <a:lnTo>
                    <a:pt x="207" y="101"/>
                  </a:lnTo>
                  <a:lnTo>
                    <a:pt x="207" y="138"/>
                  </a:lnTo>
                  <a:lnTo>
                    <a:pt x="199" y="157"/>
                  </a:lnTo>
                  <a:lnTo>
                    <a:pt x="200" y="176"/>
                  </a:lnTo>
                  <a:lnTo>
                    <a:pt x="193" y="190"/>
                  </a:lnTo>
                  <a:lnTo>
                    <a:pt x="183" y="198"/>
                  </a:lnTo>
                  <a:lnTo>
                    <a:pt x="186" y="176"/>
                  </a:lnTo>
                  <a:lnTo>
                    <a:pt x="183" y="176"/>
                  </a:lnTo>
                  <a:lnTo>
                    <a:pt x="178" y="190"/>
                  </a:lnTo>
                  <a:lnTo>
                    <a:pt x="170" y="188"/>
                  </a:lnTo>
                  <a:lnTo>
                    <a:pt x="164" y="204"/>
                  </a:lnTo>
                  <a:lnTo>
                    <a:pt x="162" y="204"/>
                  </a:lnTo>
                  <a:lnTo>
                    <a:pt x="162" y="193"/>
                  </a:lnTo>
                  <a:lnTo>
                    <a:pt x="160" y="193"/>
                  </a:lnTo>
                  <a:lnTo>
                    <a:pt x="149" y="207"/>
                  </a:lnTo>
                  <a:lnTo>
                    <a:pt x="127" y="207"/>
                  </a:lnTo>
                  <a:lnTo>
                    <a:pt x="131" y="202"/>
                  </a:lnTo>
                  <a:lnTo>
                    <a:pt x="122" y="202"/>
                  </a:lnTo>
                  <a:lnTo>
                    <a:pt x="120" y="193"/>
                  </a:lnTo>
                  <a:lnTo>
                    <a:pt x="113" y="204"/>
                  </a:lnTo>
                  <a:lnTo>
                    <a:pt x="120" y="212"/>
                  </a:lnTo>
                  <a:lnTo>
                    <a:pt x="120" y="217"/>
                  </a:lnTo>
                  <a:lnTo>
                    <a:pt x="110" y="220"/>
                  </a:lnTo>
                  <a:lnTo>
                    <a:pt x="97" y="239"/>
                  </a:lnTo>
                  <a:lnTo>
                    <a:pt x="87" y="224"/>
                  </a:lnTo>
                  <a:lnTo>
                    <a:pt x="89" y="204"/>
                  </a:lnTo>
                  <a:lnTo>
                    <a:pt x="68" y="202"/>
                  </a:lnTo>
                  <a:lnTo>
                    <a:pt x="58" y="212"/>
                  </a:lnTo>
                  <a:lnTo>
                    <a:pt x="31" y="215"/>
                  </a:lnTo>
                  <a:lnTo>
                    <a:pt x="23" y="226"/>
                  </a:lnTo>
                  <a:lnTo>
                    <a:pt x="0" y="224"/>
                  </a:lnTo>
                  <a:lnTo>
                    <a:pt x="0" y="215"/>
                  </a:lnTo>
                  <a:lnTo>
                    <a:pt x="9" y="212"/>
                  </a:lnTo>
                  <a:lnTo>
                    <a:pt x="37" y="180"/>
                  </a:lnTo>
                  <a:lnTo>
                    <a:pt x="87" y="174"/>
                  </a:lnTo>
                  <a:lnTo>
                    <a:pt x="87" y="179"/>
                  </a:lnTo>
                  <a:lnTo>
                    <a:pt x="97" y="180"/>
                  </a:lnTo>
                  <a:lnTo>
                    <a:pt x="104" y="174"/>
                  </a:lnTo>
                  <a:lnTo>
                    <a:pt x="104" y="161"/>
                  </a:lnTo>
                  <a:lnTo>
                    <a:pt x="113" y="147"/>
                  </a:lnTo>
                  <a:lnTo>
                    <a:pt x="120" y="128"/>
                  </a:lnTo>
                  <a:lnTo>
                    <a:pt x="127" y="123"/>
                  </a:lnTo>
                  <a:lnTo>
                    <a:pt x="131" y="123"/>
                  </a:lnTo>
                  <a:lnTo>
                    <a:pt x="122" y="133"/>
                  </a:lnTo>
                  <a:lnTo>
                    <a:pt x="124" y="144"/>
                  </a:lnTo>
                  <a:lnTo>
                    <a:pt x="151" y="128"/>
                  </a:lnTo>
                  <a:lnTo>
                    <a:pt x="170" y="109"/>
                  </a:lnTo>
                  <a:lnTo>
                    <a:pt x="181" y="79"/>
                  </a:lnTo>
                  <a:lnTo>
                    <a:pt x="186" y="60"/>
                  </a:lnTo>
                  <a:lnTo>
                    <a:pt x="186" y="54"/>
                  </a:lnTo>
                  <a:lnTo>
                    <a:pt x="181" y="49"/>
                  </a:lnTo>
                  <a:lnTo>
                    <a:pt x="184" y="41"/>
                  </a:lnTo>
                  <a:lnTo>
                    <a:pt x="184" y="27"/>
                  </a:lnTo>
                  <a:lnTo>
                    <a:pt x="193" y="8"/>
                  </a:lnTo>
                  <a:lnTo>
                    <a:pt x="200" y="19"/>
                  </a:lnTo>
                  <a:lnTo>
                    <a:pt x="207" y="17"/>
                  </a:lnTo>
                  <a:lnTo>
                    <a:pt x="211" y="8"/>
                  </a:lnTo>
                  <a:lnTo>
                    <a:pt x="203" y="13"/>
                  </a:lnTo>
                  <a:lnTo>
                    <a:pt x="200" y="5"/>
                  </a:lnTo>
                  <a:lnTo>
                    <a:pt x="203" y="0"/>
                  </a:lnTo>
                  <a:lnTo>
                    <a:pt x="207" y="3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679" name=""/>
            <p:cNvSpPr/>
            <p:nvPr/>
          </p:nvSpPr>
          <p:spPr>
            <a:xfrm>
              <a:off x="8556480" y="2514600"/>
              <a:ext cx="362160" cy="379440"/>
            </a:xfrm>
            <a:custGeom>
              <a:avLst/>
              <a:gdLst/>
              <a:ahLst/>
              <a:rect l="l" t="t" r="r" b="b"/>
              <a:pathLst>
                <a:path w="228" h="239">
                  <a:moveTo>
                    <a:pt x="207" y="3"/>
                  </a:moveTo>
                  <a:lnTo>
                    <a:pt x="214" y="3"/>
                  </a:lnTo>
                  <a:lnTo>
                    <a:pt x="214" y="24"/>
                  </a:lnTo>
                  <a:lnTo>
                    <a:pt x="228" y="60"/>
                  </a:lnTo>
                  <a:lnTo>
                    <a:pt x="216" y="97"/>
                  </a:lnTo>
                  <a:lnTo>
                    <a:pt x="207" y="101"/>
                  </a:lnTo>
                  <a:lnTo>
                    <a:pt x="207" y="138"/>
                  </a:lnTo>
                  <a:lnTo>
                    <a:pt x="199" y="157"/>
                  </a:lnTo>
                  <a:lnTo>
                    <a:pt x="200" y="176"/>
                  </a:lnTo>
                  <a:lnTo>
                    <a:pt x="193" y="190"/>
                  </a:lnTo>
                  <a:lnTo>
                    <a:pt x="183" y="198"/>
                  </a:lnTo>
                  <a:lnTo>
                    <a:pt x="186" y="176"/>
                  </a:lnTo>
                  <a:lnTo>
                    <a:pt x="183" y="176"/>
                  </a:lnTo>
                  <a:lnTo>
                    <a:pt x="178" y="190"/>
                  </a:lnTo>
                  <a:lnTo>
                    <a:pt x="170" y="188"/>
                  </a:lnTo>
                  <a:lnTo>
                    <a:pt x="164" y="204"/>
                  </a:lnTo>
                  <a:lnTo>
                    <a:pt x="162" y="204"/>
                  </a:lnTo>
                  <a:lnTo>
                    <a:pt x="162" y="193"/>
                  </a:lnTo>
                  <a:lnTo>
                    <a:pt x="160" y="193"/>
                  </a:lnTo>
                  <a:lnTo>
                    <a:pt x="149" y="207"/>
                  </a:lnTo>
                  <a:lnTo>
                    <a:pt x="127" y="207"/>
                  </a:lnTo>
                  <a:lnTo>
                    <a:pt x="131" y="202"/>
                  </a:lnTo>
                  <a:lnTo>
                    <a:pt x="122" y="202"/>
                  </a:lnTo>
                  <a:lnTo>
                    <a:pt x="120" y="193"/>
                  </a:lnTo>
                  <a:lnTo>
                    <a:pt x="113" y="204"/>
                  </a:lnTo>
                  <a:lnTo>
                    <a:pt x="120" y="212"/>
                  </a:lnTo>
                  <a:lnTo>
                    <a:pt x="120" y="217"/>
                  </a:lnTo>
                  <a:lnTo>
                    <a:pt x="110" y="220"/>
                  </a:lnTo>
                  <a:lnTo>
                    <a:pt x="97" y="239"/>
                  </a:lnTo>
                  <a:lnTo>
                    <a:pt x="87" y="224"/>
                  </a:lnTo>
                  <a:lnTo>
                    <a:pt x="89" y="204"/>
                  </a:lnTo>
                  <a:lnTo>
                    <a:pt x="68" y="202"/>
                  </a:lnTo>
                  <a:lnTo>
                    <a:pt x="58" y="212"/>
                  </a:lnTo>
                  <a:lnTo>
                    <a:pt x="31" y="215"/>
                  </a:lnTo>
                  <a:lnTo>
                    <a:pt x="23" y="226"/>
                  </a:lnTo>
                  <a:lnTo>
                    <a:pt x="0" y="224"/>
                  </a:lnTo>
                  <a:lnTo>
                    <a:pt x="0" y="215"/>
                  </a:lnTo>
                  <a:lnTo>
                    <a:pt x="9" y="212"/>
                  </a:lnTo>
                  <a:lnTo>
                    <a:pt x="37" y="180"/>
                  </a:lnTo>
                  <a:lnTo>
                    <a:pt x="87" y="174"/>
                  </a:lnTo>
                  <a:lnTo>
                    <a:pt x="87" y="179"/>
                  </a:lnTo>
                  <a:lnTo>
                    <a:pt x="97" y="180"/>
                  </a:lnTo>
                  <a:lnTo>
                    <a:pt x="104" y="174"/>
                  </a:lnTo>
                  <a:lnTo>
                    <a:pt x="104" y="161"/>
                  </a:lnTo>
                  <a:lnTo>
                    <a:pt x="113" y="147"/>
                  </a:lnTo>
                  <a:lnTo>
                    <a:pt x="120" y="128"/>
                  </a:lnTo>
                  <a:lnTo>
                    <a:pt x="127" y="123"/>
                  </a:lnTo>
                  <a:lnTo>
                    <a:pt x="131" y="123"/>
                  </a:lnTo>
                  <a:lnTo>
                    <a:pt x="122" y="133"/>
                  </a:lnTo>
                  <a:lnTo>
                    <a:pt x="124" y="144"/>
                  </a:lnTo>
                  <a:lnTo>
                    <a:pt x="151" y="128"/>
                  </a:lnTo>
                  <a:lnTo>
                    <a:pt x="170" y="109"/>
                  </a:lnTo>
                  <a:lnTo>
                    <a:pt x="181" y="79"/>
                  </a:lnTo>
                  <a:lnTo>
                    <a:pt x="186" y="60"/>
                  </a:lnTo>
                  <a:lnTo>
                    <a:pt x="186" y="54"/>
                  </a:lnTo>
                  <a:lnTo>
                    <a:pt x="181" y="49"/>
                  </a:lnTo>
                  <a:lnTo>
                    <a:pt x="184" y="41"/>
                  </a:lnTo>
                  <a:lnTo>
                    <a:pt x="184" y="27"/>
                  </a:lnTo>
                  <a:lnTo>
                    <a:pt x="193" y="8"/>
                  </a:lnTo>
                  <a:lnTo>
                    <a:pt x="200" y="19"/>
                  </a:lnTo>
                  <a:lnTo>
                    <a:pt x="207" y="17"/>
                  </a:lnTo>
                  <a:lnTo>
                    <a:pt x="211" y="8"/>
                  </a:lnTo>
                  <a:lnTo>
                    <a:pt x="203" y="13"/>
                  </a:lnTo>
                  <a:lnTo>
                    <a:pt x="200" y="5"/>
                  </a:lnTo>
                  <a:lnTo>
                    <a:pt x="203" y="0"/>
                  </a:lnTo>
                  <a:lnTo>
                    <a:pt x="207" y="3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2680" name=""/>
          <p:cNvSpPr/>
          <p:nvPr/>
        </p:nvSpPr>
        <p:spPr>
          <a:xfrm>
            <a:off x="8885160" y="2319480"/>
            <a:ext cx="6480" cy="7920"/>
          </a:xfrm>
          <a:custGeom>
            <a:avLst/>
            <a:gdLst/>
            <a:ahLst/>
            <a:rect l="l" t="t" r="r" b="b"/>
            <a:pathLst>
              <a:path w="4" h="5">
                <a:moveTo>
                  <a:pt x="0" y="0"/>
                </a:moveTo>
                <a:lnTo>
                  <a:pt x="0" y="2"/>
                </a:lnTo>
                <a:lnTo>
                  <a:pt x="4" y="5"/>
                </a:lnTo>
                <a:lnTo>
                  <a:pt x="0" y="0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2681" name=""/>
          <p:cNvGrpSpPr/>
          <p:nvPr/>
        </p:nvGrpSpPr>
        <p:grpSpPr>
          <a:xfrm>
            <a:off x="8885160" y="2319480"/>
            <a:ext cx="6480" cy="7920"/>
            <a:chOff x="8885160" y="2319480"/>
            <a:chExt cx="6480" cy="7920"/>
          </a:xfrm>
        </p:grpSpPr>
        <p:sp>
          <p:nvSpPr>
            <p:cNvPr id="2682" name=""/>
            <p:cNvSpPr/>
            <p:nvPr/>
          </p:nvSpPr>
          <p:spPr>
            <a:xfrm>
              <a:off x="8885160" y="2319480"/>
              <a:ext cx="6480" cy="7920"/>
            </a:xfrm>
            <a:custGeom>
              <a:avLst/>
              <a:gdLst/>
              <a:ahLst/>
              <a:rect l="l" t="t" r="r" b="b"/>
              <a:pathLst>
                <a:path w="4" h="5">
                  <a:moveTo>
                    <a:pt x="0" y="0"/>
                  </a:moveTo>
                  <a:lnTo>
                    <a:pt x="0" y="2"/>
                  </a:lnTo>
                  <a:lnTo>
                    <a:pt x="4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8880" bIns="-388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683" name=""/>
            <p:cNvSpPr/>
            <p:nvPr/>
          </p:nvSpPr>
          <p:spPr>
            <a:xfrm>
              <a:off x="8885160" y="2319480"/>
              <a:ext cx="6480" cy="7920"/>
            </a:xfrm>
            <a:custGeom>
              <a:avLst/>
              <a:gdLst/>
              <a:ahLst/>
              <a:rect l="l" t="t" r="r" b="b"/>
              <a:pathLst>
                <a:path w="4" h="5">
                  <a:moveTo>
                    <a:pt x="0" y="0"/>
                  </a:moveTo>
                  <a:lnTo>
                    <a:pt x="0" y="2"/>
                  </a:lnTo>
                  <a:lnTo>
                    <a:pt x="4" y="5"/>
                  </a:lnTo>
                  <a:lnTo>
                    <a:pt x="0" y="0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8880" bIns="-388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2684" name=""/>
          <p:cNvSpPr/>
          <p:nvPr/>
        </p:nvSpPr>
        <p:spPr>
          <a:xfrm>
            <a:off x="8344080" y="2440080"/>
            <a:ext cx="203040" cy="258840"/>
          </a:xfrm>
          <a:custGeom>
            <a:avLst/>
            <a:gdLst/>
            <a:ahLst/>
            <a:rect l="l" t="t" r="r" b="b"/>
            <a:pathLst>
              <a:path w="128" h="163">
                <a:moveTo>
                  <a:pt x="126" y="11"/>
                </a:moveTo>
                <a:lnTo>
                  <a:pt x="128" y="19"/>
                </a:lnTo>
                <a:lnTo>
                  <a:pt x="108" y="42"/>
                </a:lnTo>
                <a:lnTo>
                  <a:pt x="108" y="64"/>
                </a:lnTo>
                <a:lnTo>
                  <a:pt x="83" y="90"/>
                </a:lnTo>
                <a:lnTo>
                  <a:pt x="64" y="101"/>
                </a:lnTo>
                <a:lnTo>
                  <a:pt x="64" y="120"/>
                </a:lnTo>
                <a:lnTo>
                  <a:pt x="83" y="139"/>
                </a:lnTo>
                <a:lnTo>
                  <a:pt x="71" y="148"/>
                </a:lnTo>
                <a:lnTo>
                  <a:pt x="57" y="148"/>
                </a:lnTo>
                <a:lnTo>
                  <a:pt x="43" y="163"/>
                </a:lnTo>
                <a:lnTo>
                  <a:pt x="26" y="155"/>
                </a:lnTo>
                <a:lnTo>
                  <a:pt x="24" y="160"/>
                </a:lnTo>
                <a:lnTo>
                  <a:pt x="19" y="163"/>
                </a:lnTo>
                <a:lnTo>
                  <a:pt x="14" y="155"/>
                </a:lnTo>
                <a:lnTo>
                  <a:pt x="17" y="150"/>
                </a:lnTo>
                <a:lnTo>
                  <a:pt x="8" y="153"/>
                </a:lnTo>
                <a:lnTo>
                  <a:pt x="12" y="139"/>
                </a:lnTo>
                <a:lnTo>
                  <a:pt x="21" y="134"/>
                </a:lnTo>
                <a:lnTo>
                  <a:pt x="17" y="131"/>
                </a:lnTo>
                <a:lnTo>
                  <a:pt x="22" y="107"/>
                </a:lnTo>
                <a:lnTo>
                  <a:pt x="6" y="107"/>
                </a:lnTo>
                <a:lnTo>
                  <a:pt x="0" y="96"/>
                </a:lnTo>
                <a:lnTo>
                  <a:pt x="10" y="79"/>
                </a:lnTo>
                <a:lnTo>
                  <a:pt x="31" y="66"/>
                </a:lnTo>
                <a:lnTo>
                  <a:pt x="52" y="45"/>
                </a:lnTo>
                <a:lnTo>
                  <a:pt x="64" y="52"/>
                </a:lnTo>
                <a:lnTo>
                  <a:pt x="78" y="50"/>
                </a:lnTo>
                <a:lnTo>
                  <a:pt x="78" y="31"/>
                </a:lnTo>
                <a:lnTo>
                  <a:pt x="95" y="31"/>
                </a:lnTo>
                <a:lnTo>
                  <a:pt x="106" y="19"/>
                </a:lnTo>
                <a:lnTo>
                  <a:pt x="116" y="0"/>
                </a:lnTo>
                <a:lnTo>
                  <a:pt x="126" y="11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2685" name=""/>
          <p:cNvGrpSpPr/>
          <p:nvPr/>
        </p:nvGrpSpPr>
        <p:grpSpPr>
          <a:xfrm>
            <a:off x="8344080" y="2440080"/>
            <a:ext cx="203040" cy="258840"/>
            <a:chOff x="8344080" y="2440080"/>
            <a:chExt cx="203040" cy="258840"/>
          </a:xfrm>
        </p:grpSpPr>
        <p:sp>
          <p:nvSpPr>
            <p:cNvPr id="2686" name=""/>
            <p:cNvSpPr/>
            <p:nvPr/>
          </p:nvSpPr>
          <p:spPr>
            <a:xfrm>
              <a:off x="8344080" y="2440080"/>
              <a:ext cx="203040" cy="258840"/>
            </a:xfrm>
            <a:custGeom>
              <a:avLst/>
              <a:gdLst/>
              <a:ahLst/>
              <a:rect l="l" t="t" r="r" b="b"/>
              <a:pathLst>
                <a:path w="128" h="163">
                  <a:moveTo>
                    <a:pt x="126" y="11"/>
                  </a:moveTo>
                  <a:lnTo>
                    <a:pt x="128" y="19"/>
                  </a:lnTo>
                  <a:lnTo>
                    <a:pt x="108" y="42"/>
                  </a:lnTo>
                  <a:lnTo>
                    <a:pt x="108" y="64"/>
                  </a:lnTo>
                  <a:lnTo>
                    <a:pt x="83" y="90"/>
                  </a:lnTo>
                  <a:lnTo>
                    <a:pt x="64" y="101"/>
                  </a:lnTo>
                  <a:lnTo>
                    <a:pt x="64" y="120"/>
                  </a:lnTo>
                  <a:lnTo>
                    <a:pt x="83" y="139"/>
                  </a:lnTo>
                  <a:lnTo>
                    <a:pt x="71" y="148"/>
                  </a:lnTo>
                  <a:lnTo>
                    <a:pt x="57" y="148"/>
                  </a:lnTo>
                  <a:lnTo>
                    <a:pt x="43" y="163"/>
                  </a:lnTo>
                  <a:lnTo>
                    <a:pt x="26" y="155"/>
                  </a:lnTo>
                  <a:lnTo>
                    <a:pt x="24" y="160"/>
                  </a:lnTo>
                  <a:lnTo>
                    <a:pt x="19" y="163"/>
                  </a:lnTo>
                  <a:lnTo>
                    <a:pt x="14" y="155"/>
                  </a:lnTo>
                  <a:lnTo>
                    <a:pt x="17" y="150"/>
                  </a:lnTo>
                  <a:lnTo>
                    <a:pt x="8" y="153"/>
                  </a:lnTo>
                  <a:lnTo>
                    <a:pt x="12" y="139"/>
                  </a:lnTo>
                  <a:lnTo>
                    <a:pt x="21" y="134"/>
                  </a:lnTo>
                  <a:lnTo>
                    <a:pt x="17" y="131"/>
                  </a:lnTo>
                  <a:lnTo>
                    <a:pt x="22" y="107"/>
                  </a:lnTo>
                  <a:lnTo>
                    <a:pt x="6" y="107"/>
                  </a:lnTo>
                  <a:lnTo>
                    <a:pt x="0" y="96"/>
                  </a:lnTo>
                  <a:lnTo>
                    <a:pt x="10" y="79"/>
                  </a:lnTo>
                  <a:lnTo>
                    <a:pt x="31" y="66"/>
                  </a:lnTo>
                  <a:lnTo>
                    <a:pt x="52" y="45"/>
                  </a:lnTo>
                  <a:lnTo>
                    <a:pt x="64" y="52"/>
                  </a:lnTo>
                  <a:lnTo>
                    <a:pt x="78" y="50"/>
                  </a:lnTo>
                  <a:lnTo>
                    <a:pt x="78" y="31"/>
                  </a:lnTo>
                  <a:lnTo>
                    <a:pt x="95" y="31"/>
                  </a:lnTo>
                  <a:lnTo>
                    <a:pt x="106" y="19"/>
                  </a:lnTo>
                  <a:lnTo>
                    <a:pt x="116" y="0"/>
                  </a:lnTo>
                  <a:lnTo>
                    <a:pt x="126" y="11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687" name=""/>
            <p:cNvSpPr/>
            <p:nvPr/>
          </p:nvSpPr>
          <p:spPr>
            <a:xfrm>
              <a:off x="8344080" y="2440080"/>
              <a:ext cx="203040" cy="258840"/>
            </a:xfrm>
            <a:custGeom>
              <a:avLst/>
              <a:gdLst/>
              <a:ahLst/>
              <a:rect l="l" t="t" r="r" b="b"/>
              <a:pathLst>
                <a:path w="128" h="163">
                  <a:moveTo>
                    <a:pt x="126" y="11"/>
                  </a:moveTo>
                  <a:lnTo>
                    <a:pt x="128" y="19"/>
                  </a:lnTo>
                  <a:lnTo>
                    <a:pt x="108" y="42"/>
                  </a:lnTo>
                  <a:lnTo>
                    <a:pt x="108" y="64"/>
                  </a:lnTo>
                  <a:lnTo>
                    <a:pt x="83" y="90"/>
                  </a:lnTo>
                  <a:lnTo>
                    <a:pt x="64" y="101"/>
                  </a:lnTo>
                  <a:lnTo>
                    <a:pt x="64" y="120"/>
                  </a:lnTo>
                  <a:lnTo>
                    <a:pt x="83" y="139"/>
                  </a:lnTo>
                  <a:lnTo>
                    <a:pt x="71" y="148"/>
                  </a:lnTo>
                  <a:lnTo>
                    <a:pt x="57" y="148"/>
                  </a:lnTo>
                  <a:lnTo>
                    <a:pt x="43" y="163"/>
                  </a:lnTo>
                  <a:lnTo>
                    <a:pt x="26" y="155"/>
                  </a:lnTo>
                  <a:lnTo>
                    <a:pt x="24" y="160"/>
                  </a:lnTo>
                  <a:lnTo>
                    <a:pt x="19" y="163"/>
                  </a:lnTo>
                  <a:lnTo>
                    <a:pt x="14" y="155"/>
                  </a:lnTo>
                  <a:lnTo>
                    <a:pt x="17" y="150"/>
                  </a:lnTo>
                  <a:lnTo>
                    <a:pt x="8" y="153"/>
                  </a:lnTo>
                  <a:lnTo>
                    <a:pt x="12" y="139"/>
                  </a:lnTo>
                  <a:lnTo>
                    <a:pt x="21" y="134"/>
                  </a:lnTo>
                  <a:lnTo>
                    <a:pt x="17" y="131"/>
                  </a:lnTo>
                  <a:lnTo>
                    <a:pt x="22" y="107"/>
                  </a:lnTo>
                  <a:lnTo>
                    <a:pt x="6" y="107"/>
                  </a:lnTo>
                  <a:lnTo>
                    <a:pt x="0" y="96"/>
                  </a:lnTo>
                  <a:lnTo>
                    <a:pt x="10" y="79"/>
                  </a:lnTo>
                  <a:lnTo>
                    <a:pt x="31" y="66"/>
                  </a:lnTo>
                  <a:lnTo>
                    <a:pt x="52" y="45"/>
                  </a:lnTo>
                  <a:lnTo>
                    <a:pt x="64" y="52"/>
                  </a:lnTo>
                  <a:lnTo>
                    <a:pt x="78" y="50"/>
                  </a:lnTo>
                  <a:lnTo>
                    <a:pt x="78" y="31"/>
                  </a:lnTo>
                  <a:lnTo>
                    <a:pt x="95" y="31"/>
                  </a:lnTo>
                  <a:lnTo>
                    <a:pt x="106" y="19"/>
                  </a:lnTo>
                  <a:lnTo>
                    <a:pt x="116" y="0"/>
                  </a:lnTo>
                  <a:lnTo>
                    <a:pt x="126" y="11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2688" name=""/>
          <p:cNvSpPr/>
          <p:nvPr/>
        </p:nvSpPr>
        <p:spPr>
          <a:xfrm>
            <a:off x="8404200" y="2897280"/>
            <a:ext cx="22320" cy="11160"/>
          </a:xfrm>
          <a:custGeom>
            <a:avLst/>
            <a:gdLst/>
            <a:ahLst/>
            <a:rect l="l" t="t" r="r" b="b"/>
            <a:pathLst>
              <a:path w="14" h="7">
                <a:moveTo>
                  <a:pt x="1" y="0"/>
                </a:moveTo>
                <a:lnTo>
                  <a:pt x="0" y="5"/>
                </a:lnTo>
                <a:lnTo>
                  <a:pt x="3" y="7"/>
                </a:lnTo>
                <a:lnTo>
                  <a:pt x="14" y="0"/>
                </a:lnTo>
                <a:lnTo>
                  <a:pt x="1" y="0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5640" bIns="-356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2689" name=""/>
          <p:cNvGrpSpPr/>
          <p:nvPr/>
        </p:nvGrpSpPr>
        <p:grpSpPr>
          <a:xfrm>
            <a:off x="8404200" y="2897280"/>
            <a:ext cx="22320" cy="11160"/>
            <a:chOff x="8404200" y="2897280"/>
            <a:chExt cx="22320" cy="11160"/>
          </a:xfrm>
        </p:grpSpPr>
        <p:sp>
          <p:nvSpPr>
            <p:cNvPr id="2690" name=""/>
            <p:cNvSpPr/>
            <p:nvPr/>
          </p:nvSpPr>
          <p:spPr>
            <a:xfrm>
              <a:off x="8404200" y="2897280"/>
              <a:ext cx="22320" cy="11160"/>
            </a:xfrm>
            <a:custGeom>
              <a:avLst/>
              <a:gdLst/>
              <a:ahLst/>
              <a:rect l="l" t="t" r="r" b="b"/>
              <a:pathLst>
                <a:path w="14" h="7">
                  <a:moveTo>
                    <a:pt x="1" y="0"/>
                  </a:moveTo>
                  <a:lnTo>
                    <a:pt x="0" y="5"/>
                  </a:lnTo>
                  <a:lnTo>
                    <a:pt x="3" y="7"/>
                  </a:lnTo>
                  <a:lnTo>
                    <a:pt x="14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5640" bIns="-3564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691" name=""/>
            <p:cNvSpPr/>
            <p:nvPr/>
          </p:nvSpPr>
          <p:spPr>
            <a:xfrm>
              <a:off x="8404200" y="2897280"/>
              <a:ext cx="22320" cy="11160"/>
            </a:xfrm>
            <a:custGeom>
              <a:avLst/>
              <a:gdLst/>
              <a:ahLst/>
              <a:rect l="l" t="t" r="r" b="b"/>
              <a:pathLst>
                <a:path w="14" h="7">
                  <a:moveTo>
                    <a:pt x="1" y="0"/>
                  </a:moveTo>
                  <a:lnTo>
                    <a:pt x="0" y="5"/>
                  </a:lnTo>
                  <a:lnTo>
                    <a:pt x="3" y="7"/>
                  </a:lnTo>
                  <a:lnTo>
                    <a:pt x="14" y="0"/>
                  </a:lnTo>
                  <a:lnTo>
                    <a:pt x="1" y="0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5640" bIns="-3564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2692" name=""/>
          <p:cNvSpPr/>
          <p:nvPr/>
        </p:nvSpPr>
        <p:spPr>
          <a:xfrm>
            <a:off x="8399520" y="2660760"/>
            <a:ext cx="112680" cy="190440"/>
          </a:xfrm>
          <a:custGeom>
            <a:avLst/>
            <a:gdLst/>
            <a:ahLst/>
            <a:rect l="l" t="t" r="r" b="b"/>
            <a:pathLst>
              <a:path w="71" h="120">
                <a:moveTo>
                  <a:pt x="48" y="0"/>
                </a:moveTo>
                <a:lnTo>
                  <a:pt x="64" y="31"/>
                </a:lnTo>
                <a:lnTo>
                  <a:pt x="71" y="71"/>
                </a:lnTo>
                <a:lnTo>
                  <a:pt x="64" y="93"/>
                </a:lnTo>
                <a:lnTo>
                  <a:pt x="58" y="101"/>
                </a:lnTo>
                <a:lnTo>
                  <a:pt x="50" y="98"/>
                </a:lnTo>
                <a:lnTo>
                  <a:pt x="45" y="107"/>
                </a:lnTo>
                <a:lnTo>
                  <a:pt x="38" y="103"/>
                </a:lnTo>
                <a:lnTo>
                  <a:pt x="29" y="112"/>
                </a:lnTo>
                <a:lnTo>
                  <a:pt x="27" y="107"/>
                </a:lnTo>
                <a:lnTo>
                  <a:pt x="24" y="117"/>
                </a:lnTo>
                <a:lnTo>
                  <a:pt x="22" y="115"/>
                </a:lnTo>
                <a:lnTo>
                  <a:pt x="24" y="110"/>
                </a:lnTo>
                <a:lnTo>
                  <a:pt x="17" y="117"/>
                </a:lnTo>
                <a:lnTo>
                  <a:pt x="2" y="120"/>
                </a:lnTo>
                <a:lnTo>
                  <a:pt x="3" y="112"/>
                </a:lnTo>
                <a:lnTo>
                  <a:pt x="8" y="115"/>
                </a:lnTo>
                <a:lnTo>
                  <a:pt x="8" y="107"/>
                </a:lnTo>
                <a:lnTo>
                  <a:pt x="3" y="106"/>
                </a:lnTo>
                <a:lnTo>
                  <a:pt x="12" y="79"/>
                </a:lnTo>
                <a:lnTo>
                  <a:pt x="8" y="55"/>
                </a:lnTo>
                <a:lnTo>
                  <a:pt x="3" y="60"/>
                </a:lnTo>
                <a:lnTo>
                  <a:pt x="0" y="52"/>
                </a:lnTo>
                <a:lnTo>
                  <a:pt x="12" y="46"/>
                </a:lnTo>
                <a:lnTo>
                  <a:pt x="17" y="50"/>
                </a:lnTo>
                <a:lnTo>
                  <a:pt x="8" y="24"/>
                </a:lnTo>
                <a:lnTo>
                  <a:pt x="22" y="9"/>
                </a:lnTo>
                <a:lnTo>
                  <a:pt x="35" y="9"/>
                </a:lnTo>
                <a:lnTo>
                  <a:pt x="48" y="0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2693" name=""/>
          <p:cNvGrpSpPr/>
          <p:nvPr/>
        </p:nvGrpSpPr>
        <p:grpSpPr>
          <a:xfrm>
            <a:off x="8399520" y="2660760"/>
            <a:ext cx="112680" cy="190440"/>
            <a:chOff x="8399520" y="2660760"/>
            <a:chExt cx="112680" cy="190440"/>
          </a:xfrm>
        </p:grpSpPr>
        <p:sp>
          <p:nvSpPr>
            <p:cNvPr id="2694" name=""/>
            <p:cNvSpPr/>
            <p:nvPr/>
          </p:nvSpPr>
          <p:spPr>
            <a:xfrm>
              <a:off x="8399520" y="2660760"/>
              <a:ext cx="112680" cy="190440"/>
            </a:xfrm>
            <a:custGeom>
              <a:avLst/>
              <a:gdLst/>
              <a:ahLst/>
              <a:rect l="l" t="t" r="r" b="b"/>
              <a:pathLst>
                <a:path w="71" h="120">
                  <a:moveTo>
                    <a:pt x="48" y="0"/>
                  </a:moveTo>
                  <a:lnTo>
                    <a:pt x="64" y="31"/>
                  </a:lnTo>
                  <a:lnTo>
                    <a:pt x="71" y="71"/>
                  </a:lnTo>
                  <a:lnTo>
                    <a:pt x="64" y="93"/>
                  </a:lnTo>
                  <a:lnTo>
                    <a:pt x="58" y="101"/>
                  </a:lnTo>
                  <a:lnTo>
                    <a:pt x="50" y="98"/>
                  </a:lnTo>
                  <a:lnTo>
                    <a:pt x="45" y="107"/>
                  </a:lnTo>
                  <a:lnTo>
                    <a:pt x="38" y="103"/>
                  </a:lnTo>
                  <a:lnTo>
                    <a:pt x="29" y="112"/>
                  </a:lnTo>
                  <a:lnTo>
                    <a:pt x="27" y="107"/>
                  </a:lnTo>
                  <a:lnTo>
                    <a:pt x="24" y="117"/>
                  </a:lnTo>
                  <a:lnTo>
                    <a:pt x="22" y="115"/>
                  </a:lnTo>
                  <a:lnTo>
                    <a:pt x="24" y="110"/>
                  </a:lnTo>
                  <a:lnTo>
                    <a:pt x="17" y="117"/>
                  </a:lnTo>
                  <a:lnTo>
                    <a:pt x="2" y="120"/>
                  </a:lnTo>
                  <a:lnTo>
                    <a:pt x="3" y="112"/>
                  </a:lnTo>
                  <a:lnTo>
                    <a:pt x="8" y="115"/>
                  </a:lnTo>
                  <a:lnTo>
                    <a:pt x="8" y="107"/>
                  </a:lnTo>
                  <a:lnTo>
                    <a:pt x="3" y="106"/>
                  </a:lnTo>
                  <a:lnTo>
                    <a:pt x="12" y="79"/>
                  </a:lnTo>
                  <a:lnTo>
                    <a:pt x="8" y="55"/>
                  </a:lnTo>
                  <a:lnTo>
                    <a:pt x="3" y="60"/>
                  </a:lnTo>
                  <a:lnTo>
                    <a:pt x="0" y="52"/>
                  </a:lnTo>
                  <a:lnTo>
                    <a:pt x="12" y="46"/>
                  </a:lnTo>
                  <a:lnTo>
                    <a:pt x="17" y="50"/>
                  </a:lnTo>
                  <a:lnTo>
                    <a:pt x="8" y="24"/>
                  </a:lnTo>
                  <a:lnTo>
                    <a:pt x="22" y="9"/>
                  </a:lnTo>
                  <a:lnTo>
                    <a:pt x="35" y="9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695" name=""/>
            <p:cNvSpPr/>
            <p:nvPr/>
          </p:nvSpPr>
          <p:spPr>
            <a:xfrm>
              <a:off x="8399520" y="2660760"/>
              <a:ext cx="112680" cy="190440"/>
            </a:xfrm>
            <a:custGeom>
              <a:avLst/>
              <a:gdLst/>
              <a:ahLst/>
              <a:rect l="l" t="t" r="r" b="b"/>
              <a:pathLst>
                <a:path w="71" h="120">
                  <a:moveTo>
                    <a:pt x="48" y="0"/>
                  </a:moveTo>
                  <a:lnTo>
                    <a:pt x="64" y="31"/>
                  </a:lnTo>
                  <a:lnTo>
                    <a:pt x="71" y="71"/>
                  </a:lnTo>
                  <a:lnTo>
                    <a:pt x="64" y="93"/>
                  </a:lnTo>
                  <a:lnTo>
                    <a:pt x="58" y="101"/>
                  </a:lnTo>
                  <a:lnTo>
                    <a:pt x="50" y="98"/>
                  </a:lnTo>
                  <a:lnTo>
                    <a:pt x="45" y="107"/>
                  </a:lnTo>
                  <a:lnTo>
                    <a:pt x="38" y="103"/>
                  </a:lnTo>
                  <a:lnTo>
                    <a:pt x="29" y="112"/>
                  </a:lnTo>
                  <a:lnTo>
                    <a:pt x="27" y="107"/>
                  </a:lnTo>
                  <a:lnTo>
                    <a:pt x="24" y="117"/>
                  </a:lnTo>
                  <a:lnTo>
                    <a:pt x="22" y="115"/>
                  </a:lnTo>
                  <a:lnTo>
                    <a:pt x="24" y="110"/>
                  </a:lnTo>
                  <a:lnTo>
                    <a:pt x="17" y="117"/>
                  </a:lnTo>
                  <a:lnTo>
                    <a:pt x="2" y="120"/>
                  </a:lnTo>
                  <a:lnTo>
                    <a:pt x="3" y="112"/>
                  </a:lnTo>
                  <a:lnTo>
                    <a:pt x="8" y="115"/>
                  </a:lnTo>
                  <a:lnTo>
                    <a:pt x="8" y="107"/>
                  </a:lnTo>
                  <a:lnTo>
                    <a:pt x="3" y="106"/>
                  </a:lnTo>
                  <a:lnTo>
                    <a:pt x="12" y="79"/>
                  </a:lnTo>
                  <a:lnTo>
                    <a:pt x="8" y="55"/>
                  </a:lnTo>
                  <a:lnTo>
                    <a:pt x="3" y="60"/>
                  </a:lnTo>
                  <a:lnTo>
                    <a:pt x="0" y="52"/>
                  </a:lnTo>
                  <a:lnTo>
                    <a:pt x="12" y="46"/>
                  </a:lnTo>
                  <a:lnTo>
                    <a:pt x="17" y="50"/>
                  </a:lnTo>
                  <a:lnTo>
                    <a:pt x="8" y="24"/>
                  </a:lnTo>
                  <a:lnTo>
                    <a:pt x="22" y="9"/>
                  </a:lnTo>
                  <a:lnTo>
                    <a:pt x="35" y="9"/>
                  </a:lnTo>
                  <a:lnTo>
                    <a:pt x="48" y="0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2696" name=""/>
          <p:cNvSpPr/>
          <p:nvPr/>
        </p:nvSpPr>
        <p:spPr>
          <a:xfrm>
            <a:off x="7562880" y="3354480"/>
            <a:ext cx="235080" cy="338040"/>
          </a:xfrm>
          <a:custGeom>
            <a:avLst/>
            <a:gdLst/>
            <a:ahLst/>
            <a:rect l="l" t="t" r="r" b="b"/>
            <a:pathLst>
              <a:path w="148" h="213">
                <a:moveTo>
                  <a:pt x="19" y="22"/>
                </a:moveTo>
                <a:lnTo>
                  <a:pt x="2" y="46"/>
                </a:lnTo>
                <a:lnTo>
                  <a:pt x="0" y="54"/>
                </a:lnTo>
                <a:lnTo>
                  <a:pt x="7" y="56"/>
                </a:lnTo>
                <a:lnTo>
                  <a:pt x="9" y="73"/>
                </a:lnTo>
                <a:lnTo>
                  <a:pt x="19" y="76"/>
                </a:lnTo>
                <a:lnTo>
                  <a:pt x="14" y="123"/>
                </a:lnTo>
                <a:lnTo>
                  <a:pt x="35" y="109"/>
                </a:lnTo>
                <a:lnTo>
                  <a:pt x="49" y="117"/>
                </a:lnTo>
                <a:lnTo>
                  <a:pt x="56" y="114"/>
                </a:lnTo>
                <a:lnTo>
                  <a:pt x="60" y="106"/>
                </a:lnTo>
                <a:lnTo>
                  <a:pt x="66" y="104"/>
                </a:lnTo>
                <a:lnTo>
                  <a:pt x="72" y="104"/>
                </a:lnTo>
                <a:lnTo>
                  <a:pt x="87" y="123"/>
                </a:lnTo>
                <a:lnTo>
                  <a:pt x="93" y="155"/>
                </a:lnTo>
                <a:lnTo>
                  <a:pt x="107" y="172"/>
                </a:lnTo>
                <a:lnTo>
                  <a:pt x="107" y="199"/>
                </a:lnTo>
                <a:lnTo>
                  <a:pt x="101" y="205"/>
                </a:lnTo>
                <a:lnTo>
                  <a:pt x="115" y="213"/>
                </a:lnTo>
                <a:lnTo>
                  <a:pt x="126" y="200"/>
                </a:lnTo>
                <a:lnTo>
                  <a:pt x="138" y="203"/>
                </a:lnTo>
                <a:lnTo>
                  <a:pt x="147" y="196"/>
                </a:lnTo>
                <a:lnTo>
                  <a:pt x="148" y="181"/>
                </a:lnTo>
                <a:lnTo>
                  <a:pt x="140" y="158"/>
                </a:lnTo>
                <a:lnTo>
                  <a:pt x="128" y="150"/>
                </a:lnTo>
                <a:lnTo>
                  <a:pt x="128" y="142"/>
                </a:lnTo>
                <a:lnTo>
                  <a:pt x="126" y="131"/>
                </a:lnTo>
                <a:lnTo>
                  <a:pt x="115" y="126"/>
                </a:lnTo>
                <a:lnTo>
                  <a:pt x="99" y="99"/>
                </a:lnTo>
                <a:lnTo>
                  <a:pt x="77" y="82"/>
                </a:lnTo>
                <a:lnTo>
                  <a:pt x="79" y="73"/>
                </a:lnTo>
                <a:lnTo>
                  <a:pt x="87" y="73"/>
                </a:lnTo>
                <a:lnTo>
                  <a:pt x="93" y="65"/>
                </a:lnTo>
                <a:lnTo>
                  <a:pt x="84" y="46"/>
                </a:lnTo>
                <a:lnTo>
                  <a:pt x="80" y="41"/>
                </a:lnTo>
                <a:lnTo>
                  <a:pt x="60" y="41"/>
                </a:lnTo>
                <a:lnTo>
                  <a:pt x="56" y="37"/>
                </a:lnTo>
                <a:lnTo>
                  <a:pt x="54" y="22"/>
                </a:lnTo>
                <a:lnTo>
                  <a:pt x="42" y="5"/>
                </a:lnTo>
                <a:lnTo>
                  <a:pt x="33" y="0"/>
                </a:lnTo>
                <a:lnTo>
                  <a:pt x="29" y="5"/>
                </a:lnTo>
                <a:lnTo>
                  <a:pt x="29" y="32"/>
                </a:lnTo>
                <a:lnTo>
                  <a:pt x="23" y="35"/>
                </a:lnTo>
                <a:lnTo>
                  <a:pt x="19" y="22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2697" name=""/>
          <p:cNvGrpSpPr/>
          <p:nvPr/>
        </p:nvGrpSpPr>
        <p:grpSpPr>
          <a:xfrm>
            <a:off x="7562880" y="3354480"/>
            <a:ext cx="235080" cy="338040"/>
            <a:chOff x="7562880" y="3354480"/>
            <a:chExt cx="235080" cy="338040"/>
          </a:xfrm>
        </p:grpSpPr>
        <p:sp>
          <p:nvSpPr>
            <p:cNvPr id="2698" name=""/>
            <p:cNvSpPr/>
            <p:nvPr/>
          </p:nvSpPr>
          <p:spPr>
            <a:xfrm>
              <a:off x="7562880" y="3354480"/>
              <a:ext cx="235080" cy="338040"/>
            </a:xfrm>
            <a:custGeom>
              <a:avLst/>
              <a:gdLst/>
              <a:ahLst/>
              <a:rect l="l" t="t" r="r" b="b"/>
              <a:pathLst>
                <a:path w="148" h="213">
                  <a:moveTo>
                    <a:pt x="19" y="22"/>
                  </a:moveTo>
                  <a:lnTo>
                    <a:pt x="2" y="46"/>
                  </a:lnTo>
                  <a:lnTo>
                    <a:pt x="0" y="54"/>
                  </a:lnTo>
                  <a:lnTo>
                    <a:pt x="7" y="56"/>
                  </a:lnTo>
                  <a:lnTo>
                    <a:pt x="9" y="73"/>
                  </a:lnTo>
                  <a:lnTo>
                    <a:pt x="19" y="76"/>
                  </a:lnTo>
                  <a:lnTo>
                    <a:pt x="14" y="123"/>
                  </a:lnTo>
                  <a:lnTo>
                    <a:pt x="35" y="109"/>
                  </a:lnTo>
                  <a:lnTo>
                    <a:pt x="49" y="117"/>
                  </a:lnTo>
                  <a:lnTo>
                    <a:pt x="56" y="114"/>
                  </a:lnTo>
                  <a:lnTo>
                    <a:pt x="60" y="106"/>
                  </a:lnTo>
                  <a:lnTo>
                    <a:pt x="66" y="104"/>
                  </a:lnTo>
                  <a:lnTo>
                    <a:pt x="72" y="104"/>
                  </a:lnTo>
                  <a:lnTo>
                    <a:pt x="87" y="123"/>
                  </a:lnTo>
                  <a:lnTo>
                    <a:pt x="93" y="155"/>
                  </a:lnTo>
                  <a:lnTo>
                    <a:pt x="107" y="172"/>
                  </a:lnTo>
                  <a:lnTo>
                    <a:pt x="107" y="199"/>
                  </a:lnTo>
                  <a:lnTo>
                    <a:pt x="101" y="205"/>
                  </a:lnTo>
                  <a:lnTo>
                    <a:pt x="115" y="213"/>
                  </a:lnTo>
                  <a:lnTo>
                    <a:pt x="126" y="200"/>
                  </a:lnTo>
                  <a:lnTo>
                    <a:pt x="138" y="203"/>
                  </a:lnTo>
                  <a:lnTo>
                    <a:pt x="147" y="196"/>
                  </a:lnTo>
                  <a:lnTo>
                    <a:pt x="148" y="181"/>
                  </a:lnTo>
                  <a:lnTo>
                    <a:pt x="140" y="158"/>
                  </a:lnTo>
                  <a:lnTo>
                    <a:pt x="128" y="150"/>
                  </a:lnTo>
                  <a:lnTo>
                    <a:pt x="128" y="142"/>
                  </a:lnTo>
                  <a:lnTo>
                    <a:pt x="126" y="131"/>
                  </a:lnTo>
                  <a:lnTo>
                    <a:pt x="115" y="126"/>
                  </a:lnTo>
                  <a:lnTo>
                    <a:pt x="99" y="99"/>
                  </a:lnTo>
                  <a:lnTo>
                    <a:pt x="77" y="82"/>
                  </a:lnTo>
                  <a:lnTo>
                    <a:pt x="79" y="73"/>
                  </a:lnTo>
                  <a:lnTo>
                    <a:pt x="87" y="73"/>
                  </a:lnTo>
                  <a:lnTo>
                    <a:pt x="93" y="65"/>
                  </a:lnTo>
                  <a:lnTo>
                    <a:pt x="84" y="46"/>
                  </a:lnTo>
                  <a:lnTo>
                    <a:pt x="80" y="41"/>
                  </a:lnTo>
                  <a:lnTo>
                    <a:pt x="60" y="41"/>
                  </a:lnTo>
                  <a:lnTo>
                    <a:pt x="56" y="37"/>
                  </a:lnTo>
                  <a:lnTo>
                    <a:pt x="54" y="22"/>
                  </a:lnTo>
                  <a:lnTo>
                    <a:pt x="42" y="5"/>
                  </a:lnTo>
                  <a:lnTo>
                    <a:pt x="33" y="0"/>
                  </a:lnTo>
                  <a:lnTo>
                    <a:pt x="29" y="5"/>
                  </a:lnTo>
                  <a:lnTo>
                    <a:pt x="29" y="32"/>
                  </a:lnTo>
                  <a:lnTo>
                    <a:pt x="23" y="35"/>
                  </a:lnTo>
                  <a:lnTo>
                    <a:pt x="19" y="22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699" name=""/>
            <p:cNvSpPr/>
            <p:nvPr/>
          </p:nvSpPr>
          <p:spPr>
            <a:xfrm>
              <a:off x="7562880" y="3354480"/>
              <a:ext cx="235080" cy="338040"/>
            </a:xfrm>
            <a:custGeom>
              <a:avLst/>
              <a:gdLst/>
              <a:ahLst/>
              <a:rect l="l" t="t" r="r" b="b"/>
              <a:pathLst>
                <a:path w="148" h="213">
                  <a:moveTo>
                    <a:pt x="19" y="22"/>
                  </a:moveTo>
                  <a:lnTo>
                    <a:pt x="2" y="46"/>
                  </a:lnTo>
                  <a:lnTo>
                    <a:pt x="0" y="54"/>
                  </a:lnTo>
                  <a:lnTo>
                    <a:pt x="7" y="56"/>
                  </a:lnTo>
                  <a:lnTo>
                    <a:pt x="9" y="73"/>
                  </a:lnTo>
                  <a:lnTo>
                    <a:pt x="19" y="76"/>
                  </a:lnTo>
                  <a:lnTo>
                    <a:pt x="14" y="123"/>
                  </a:lnTo>
                  <a:lnTo>
                    <a:pt x="35" y="109"/>
                  </a:lnTo>
                  <a:lnTo>
                    <a:pt x="49" y="117"/>
                  </a:lnTo>
                  <a:lnTo>
                    <a:pt x="56" y="114"/>
                  </a:lnTo>
                  <a:lnTo>
                    <a:pt x="60" y="106"/>
                  </a:lnTo>
                  <a:lnTo>
                    <a:pt x="66" y="104"/>
                  </a:lnTo>
                  <a:lnTo>
                    <a:pt x="72" y="104"/>
                  </a:lnTo>
                  <a:lnTo>
                    <a:pt x="87" y="123"/>
                  </a:lnTo>
                  <a:lnTo>
                    <a:pt x="93" y="155"/>
                  </a:lnTo>
                  <a:lnTo>
                    <a:pt x="107" y="172"/>
                  </a:lnTo>
                  <a:lnTo>
                    <a:pt x="107" y="199"/>
                  </a:lnTo>
                  <a:lnTo>
                    <a:pt x="101" y="205"/>
                  </a:lnTo>
                  <a:lnTo>
                    <a:pt x="115" y="213"/>
                  </a:lnTo>
                  <a:lnTo>
                    <a:pt x="126" y="200"/>
                  </a:lnTo>
                  <a:lnTo>
                    <a:pt x="138" y="203"/>
                  </a:lnTo>
                  <a:lnTo>
                    <a:pt x="147" y="196"/>
                  </a:lnTo>
                  <a:lnTo>
                    <a:pt x="148" y="181"/>
                  </a:lnTo>
                  <a:lnTo>
                    <a:pt x="140" y="158"/>
                  </a:lnTo>
                  <a:lnTo>
                    <a:pt x="128" y="150"/>
                  </a:lnTo>
                  <a:lnTo>
                    <a:pt x="128" y="142"/>
                  </a:lnTo>
                  <a:lnTo>
                    <a:pt x="126" y="131"/>
                  </a:lnTo>
                  <a:lnTo>
                    <a:pt x="115" y="126"/>
                  </a:lnTo>
                  <a:lnTo>
                    <a:pt x="99" y="99"/>
                  </a:lnTo>
                  <a:lnTo>
                    <a:pt x="77" y="82"/>
                  </a:lnTo>
                  <a:lnTo>
                    <a:pt x="79" y="73"/>
                  </a:lnTo>
                  <a:lnTo>
                    <a:pt x="87" y="73"/>
                  </a:lnTo>
                  <a:lnTo>
                    <a:pt x="93" y="65"/>
                  </a:lnTo>
                  <a:lnTo>
                    <a:pt x="84" y="46"/>
                  </a:lnTo>
                  <a:lnTo>
                    <a:pt x="80" y="41"/>
                  </a:lnTo>
                  <a:lnTo>
                    <a:pt x="60" y="41"/>
                  </a:lnTo>
                  <a:lnTo>
                    <a:pt x="56" y="37"/>
                  </a:lnTo>
                  <a:lnTo>
                    <a:pt x="54" y="22"/>
                  </a:lnTo>
                  <a:lnTo>
                    <a:pt x="42" y="5"/>
                  </a:lnTo>
                  <a:lnTo>
                    <a:pt x="33" y="0"/>
                  </a:lnTo>
                  <a:lnTo>
                    <a:pt x="29" y="5"/>
                  </a:lnTo>
                  <a:lnTo>
                    <a:pt x="29" y="32"/>
                  </a:lnTo>
                  <a:lnTo>
                    <a:pt x="23" y="35"/>
                  </a:lnTo>
                  <a:lnTo>
                    <a:pt x="19" y="22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2700" name=""/>
          <p:cNvSpPr/>
          <p:nvPr/>
        </p:nvSpPr>
        <p:spPr>
          <a:xfrm>
            <a:off x="7867800" y="3963960"/>
            <a:ext cx="312480" cy="220680"/>
          </a:xfrm>
          <a:custGeom>
            <a:avLst/>
            <a:gdLst/>
            <a:ahLst/>
            <a:rect l="l" t="t" r="r" b="b"/>
            <a:pathLst>
              <a:path w="197" h="139">
                <a:moveTo>
                  <a:pt x="2" y="112"/>
                </a:moveTo>
                <a:lnTo>
                  <a:pt x="9" y="120"/>
                </a:lnTo>
                <a:lnTo>
                  <a:pt x="29" y="124"/>
                </a:lnTo>
                <a:lnTo>
                  <a:pt x="33" y="107"/>
                </a:lnTo>
                <a:lnTo>
                  <a:pt x="37" y="107"/>
                </a:lnTo>
                <a:lnTo>
                  <a:pt x="42" y="93"/>
                </a:lnTo>
                <a:lnTo>
                  <a:pt x="66" y="88"/>
                </a:lnTo>
                <a:lnTo>
                  <a:pt x="85" y="64"/>
                </a:lnTo>
                <a:lnTo>
                  <a:pt x="89" y="55"/>
                </a:lnTo>
                <a:lnTo>
                  <a:pt x="101" y="66"/>
                </a:lnTo>
                <a:lnTo>
                  <a:pt x="108" y="50"/>
                </a:lnTo>
                <a:lnTo>
                  <a:pt x="118" y="60"/>
                </a:lnTo>
                <a:lnTo>
                  <a:pt x="113" y="47"/>
                </a:lnTo>
                <a:lnTo>
                  <a:pt x="120" y="41"/>
                </a:lnTo>
                <a:lnTo>
                  <a:pt x="118" y="33"/>
                </a:lnTo>
                <a:lnTo>
                  <a:pt x="124" y="31"/>
                </a:lnTo>
                <a:lnTo>
                  <a:pt x="145" y="0"/>
                </a:lnTo>
                <a:lnTo>
                  <a:pt x="145" y="6"/>
                </a:lnTo>
                <a:lnTo>
                  <a:pt x="153" y="0"/>
                </a:lnTo>
                <a:lnTo>
                  <a:pt x="155" y="6"/>
                </a:lnTo>
                <a:lnTo>
                  <a:pt x="164" y="11"/>
                </a:lnTo>
                <a:lnTo>
                  <a:pt x="164" y="23"/>
                </a:lnTo>
                <a:lnTo>
                  <a:pt x="172" y="20"/>
                </a:lnTo>
                <a:lnTo>
                  <a:pt x="172" y="28"/>
                </a:lnTo>
                <a:lnTo>
                  <a:pt x="176" y="28"/>
                </a:lnTo>
                <a:lnTo>
                  <a:pt x="197" y="41"/>
                </a:lnTo>
                <a:lnTo>
                  <a:pt x="186" y="47"/>
                </a:lnTo>
                <a:lnTo>
                  <a:pt x="176" y="47"/>
                </a:lnTo>
                <a:lnTo>
                  <a:pt x="183" y="60"/>
                </a:lnTo>
                <a:lnTo>
                  <a:pt x="172" y="64"/>
                </a:lnTo>
                <a:lnTo>
                  <a:pt x="165" y="60"/>
                </a:lnTo>
                <a:lnTo>
                  <a:pt x="162" y="64"/>
                </a:lnTo>
                <a:lnTo>
                  <a:pt x="151" y="60"/>
                </a:lnTo>
                <a:lnTo>
                  <a:pt x="127" y="60"/>
                </a:lnTo>
                <a:lnTo>
                  <a:pt x="103" y="117"/>
                </a:lnTo>
                <a:lnTo>
                  <a:pt x="99" y="124"/>
                </a:lnTo>
                <a:lnTo>
                  <a:pt x="94" y="129"/>
                </a:lnTo>
                <a:lnTo>
                  <a:pt x="77" y="131"/>
                </a:lnTo>
                <a:lnTo>
                  <a:pt x="66" y="124"/>
                </a:lnTo>
                <a:lnTo>
                  <a:pt x="56" y="124"/>
                </a:lnTo>
                <a:lnTo>
                  <a:pt x="42" y="139"/>
                </a:lnTo>
                <a:lnTo>
                  <a:pt x="19" y="139"/>
                </a:lnTo>
                <a:lnTo>
                  <a:pt x="9" y="131"/>
                </a:lnTo>
                <a:lnTo>
                  <a:pt x="0" y="112"/>
                </a:lnTo>
                <a:lnTo>
                  <a:pt x="2" y="112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2701" name=""/>
          <p:cNvGrpSpPr/>
          <p:nvPr/>
        </p:nvGrpSpPr>
        <p:grpSpPr>
          <a:xfrm>
            <a:off x="7867800" y="3963960"/>
            <a:ext cx="312480" cy="220680"/>
            <a:chOff x="7867800" y="3963960"/>
            <a:chExt cx="312480" cy="220680"/>
          </a:xfrm>
        </p:grpSpPr>
        <p:sp>
          <p:nvSpPr>
            <p:cNvPr id="2702" name=""/>
            <p:cNvSpPr/>
            <p:nvPr/>
          </p:nvSpPr>
          <p:spPr>
            <a:xfrm>
              <a:off x="7867800" y="3963960"/>
              <a:ext cx="312480" cy="220680"/>
            </a:xfrm>
            <a:custGeom>
              <a:avLst/>
              <a:gdLst/>
              <a:ahLst/>
              <a:rect l="l" t="t" r="r" b="b"/>
              <a:pathLst>
                <a:path w="197" h="139">
                  <a:moveTo>
                    <a:pt x="2" y="112"/>
                  </a:moveTo>
                  <a:lnTo>
                    <a:pt x="9" y="120"/>
                  </a:lnTo>
                  <a:lnTo>
                    <a:pt x="29" y="124"/>
                  </a:lnTo>
                  <a:lnTo>
                    <a:pt x="33" y="107"/>
                  </a:lnTo>
                  <a:lnTo>
                    <a:pt x="37" y="107"/>
                  </a:lnTo>
                  <a:lnTo>
                    <a:pt x="42" y="93"/>
                  </a:lnTo>
                  <a:lnTo>
                    <a:pt x="66" y="88"/>
                  </a:lnTo>
                  <a:lnTo>
                    <a:pt x="85" y="64"/>
                  </a:lnTo>
                  <a:lnTo>
                    <a:pt x="89" y="55"/>
                  </a:lnTo>
                  <a:lnTo>
                    <a:pt x="101" y="66"/>
                  </a:lnTo>
                  <a:lnTo>
                    <a:pt x="108" y="50"/>
                  </a:lnTo>
                  <a:lnTo>
                    <a:pt x="118" y="60"/>
                  </a:lnTo>
                  <a:lnTo>
                    <a:pt x="113" y="47"/>
                  </a:lnTo>
                  <a:lnTo>
                    <a:pt x="120" y="41"/>
                  </a:lnTo>
                  <a:lnTo>
                    <a:pt x="118" y="33"/>
                  </a:lnTo>
                  <a:lnTo>
                    <a:pt x="124" y="31"/>
                  </a:lnTo>
                  <a:lnTo>
                    <a:pt x="145" y="0"/>
                  </a:lnTo>
                  <a:lnTo>
                    <a:pt x="145" y="6"/>
                  </a:lnTo>
                  <a:lnTo>
                    <a:pt x="153" y="0"/>
                  </a:lnTo>
                  <a:lnTo>
                    <a:pt x="155" y="6"/>
                  </a:lnTo>
                  <a:lnTo>
                    <a:pt x="164" y="11"/>
                  </a:lnTo>
                  <a:lnTo>
                    <a:pt x="164" y="23"/>
                  </a:lnTo>
                  <a:lnTo>
                    <a:pt x="172" y="20"/>
                  </a:lnTo>
                  <a:lnTo>
                    <a:pt x="172" y="28"/>
                  </a:lnTo>
                  <a:lnTo>
                    <a:pt x="176" y="28"/>
                  </a:lnTo>
                  <a:lnTo>
                    <a:pt x="197" y="41"/>
                  </a:lnTo>
                  <a:lnTo>
                    <a:pt x="186" y="47"/>
                  </a:lnTo>
                  <a:lnTo>
                    <a:pt x="176" y="47"/>
                  </a:lnTo>
                  <a:lnTo>
                    <a:pt x="183" y="60"/>
                  </a:lnTo>
                  <a:lnTo>
                    <a:pt x="172" y="64"/>
                  </a:lnTo>
                  <a:lnTo>
                    <a:pt x="165" y="60"/>
                  </a:lnTo>
                  <a:lnTo>
                    <a:pt x="162" y="64"/>
                  </a:lnTo>
                  <a:lnTo>
                    <a:pt x="151" y="60"/>
                  </a:lnTo>
                  <a:lnTo>
                    <a:pt x="127" y="60"/>
                  </a:lnTo>
                  <a:lnTo>
                    <a:pt x="103" y="117"/>
                  </a:lnTo>
                  <a:lnTo>
                    <a:pt x="99" y="124"/>
                  </a:lnTo>
                  <a:lnTo>
                    <a:pt x="94" y="129"/>
                  </a:lnTo>
                  <a:lnTo>
                    <a:pt x="77" y="131"/>
                  </a:lnTo>
                  <a:lnTo>
                    <a:pt x="66" y="124"/>
                  </a:lnTo>
                  <a:lnTo>
                    <a:pt x="56" y="124"/>
                  </a:lnTo>
                  <a:lnTo>
                    <a:pt x="42" y="139"/>
                  </a:lnTo>
                  <a:lnTo>
                    <a:pt x="19" y="139"/>
                  </a:lnTo>
                  <a:lnTo>
                    <a:pt x="9" y="131"/>
                  </a:lnTo>
                  <a:lnTo>
                    <a:pt x="0" y="112"/>
                  </a:lnTo>
                  <a:lnTo>
                    <a:pt x="2" y="112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703" name=""/>
            <p:cNvSpPr/>
            <p:nvPr/>
          </p:nvSpPr>
          <p:spPr>
            <a:xfrm>
              <a:off x="7867800" y="3963960"/>
              <a:ext cx="312480" cy="220680"/>
            </a:xfrm>
            <a:custGeom>
              <a:avLst/>
              <a:gdLst/>
              <a:ahLst/>
              <a:rect l="l" t="t" r="r" b="b"/>
              <a:pathLst>
                <a:path w="197" h="139">
                  <a:moveTo>
                    <a:pt x="2" y="112"/>
                  </a:moveTo>
                  <a:lnTo>
                    <a:pt x="9" y="120"/>
                  </a:lnTo>
                  <a:lnTo>
                    <a:pt x="29" y="124"/>
                  </a:lnTo>
                  <a:lnTo>
                    <a:pt x="33" y="107"/>
                  </a:lnTo>
                  <a:lnTo>
                    <a:pt x="37" y="107"/>
                  </a:lnTo>
                  <a:lnTo>
                    <a:pt x="42" y="93"/>
                  </a:lnTo>
                  <a:lnTo>
                    <a:pt x="66" y="88"/>
                  </a:lnTo>
                  <a:lnTo>
                    <a:pt x="85" y="64"/>
                  </a:lnTo>
                  <a:lnTo>
                    <a:pt x="89" y="55"/>
                  </a:lnTo>
                  <a:lnTo>
                    <a:pt x="101" y="66"/>
                  </a:lnTo>
                  <a:lnTo>
                    <a:pt x="108" y="50"/>
                  </a:lnTo>
                  <a:lnTo>
                    <a:pt x="118" y="60"/>
                  </a:lnTo>
                  <a:lnTo>
                    <a:pt x="113" y="47"/>
                  </a:lnTo>
                  <a:lnTo>
                    <a:pt x="120" y="41"/>
                  </a:lnTo>
                  <a:lnTo>
                    <a:pt x="118" y="33"/>
                  </a:lnTo>
                  <a:lnTo>
                    <a:pt x="124" y="31"/>
                  </a:lnTo>
                  <a:lnTo>
                    <a:pt x="145" y="0"/>
                  </a:lnTo>
                  <a:lnTo>
                    <a:pt x="145" y="6"/>
                  </a:lnTo>
                  <a:lnTo>
                    <a:pt x="153" y="0"/>
                  </a:lnTo>
                  <a:lnTo>
                    <a:pt x="155" y="6"/>
                  </a:lnTo>
                  <a:lnTo>
                    <a:pt x="164" y="11"/>
                  </a:lnTo>
                  <a:lnTo>
                    <a:pt x="164" y="23"/>
                  </a:lnTo>
                  <a:lnTo>
                    <a:pt x="172" y="20"/>
                  </a:lnTo>
                  <a:lnTo>
                    <a:pt x="172" y="28"/>
                  </a:lnTo>
                  <a:lnTo>
                    <a:pt x="176" y="28"/>
                  </a:lnTo>
                  <a:lnTo>
                    <a:pt x="197" y="41"/>
                  </a:lnTo>
                  <a:lnTo>
                    <a:pt x="186" y="47"/>
                  </a:lnTo>
                  <a:lnTo>
                    <a:pt x="176" y="47"/>
                  </a:lnTo>
                  <a:lnTo>
                    <a:pt x="183" y="60"/>
                  </a:lnTo>
                  <a:lnTo>
                    <a:pt x="172" y="64"/>
                  </a:lnTo>
                  <a:lnTo>
                    <a:pt x="165" y="60"/>
                  </a:lnTo>
                  <a:lnTo>
                    <a:pt x="162" y="64"/>
                  </a:lnTo>
                  <a:lnTo>
                    <a:pt x="151" y="60"/>
                  </a:lnTo>
                  <a:lnTo>
                    <a:pt x="127" y="60"/>
                  </a:lnTo>
                  <a:lnTo>
                    <a:pt x="103" y="117"/>
                  </a:lnTo>
                  <a:lnTo>
                    <a:pt x="99" y="124"/>
                  </a:lnTo>
                  <a:lnTo>
                    <a:pt x="94" y="129"/>
                  </a:lnTo>
                  <a:lnTo>
                    <a:pt x="77" y="131"/>
                  </a:lnTo>
                  <a:lnTo>
                    <a:pt x="66" y="124"/>
                  </a:lnTo>
                  <a:lnTo>
                    <a:pt x="56" y="124"/>
                  </a:lnTo>
                  <a:lnTo>
                    <a:pt x="42" y="139"/>
                  </a:lnTo>
                  <a:lnTo>
                    <a:pt x="19" y="139"/>
                  </a:lnTo>
                  <a:lnTo>
                    <a:pt x="9" y="131"/>
                  </a:lnTo>
                  <a:lnTo>
                    <a:pt x="0" y="112"/>
                  </a:lnTo>
                  <a:lnTo>
                    <a:pt x="2" y="112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2704" name=""/>
          <p:cNvSpPr/>
          <p:nvPr/>
        </p:nvSpPr>
        <p:spPr>
          <a:xfrm>
            <a:off x="7562880" y="3970440"/>
            <a:ext cx="135000" cy="195120"/>
          </a:xfrm>
          <a:custGeom>
            <a:avLst/>
            <a:gdLst/>
            <a:ahLst/>
            <a:rect l="l" t="t" r="r" b="b"/>
            <a:pathLst>
              <a:path w="85" h="123">
                <a:moveTo>
                  <a:pt x="42" y="13"/>
                </a:moveTo>
                <a:lnTo>
                  <a:pt x="45" y="13"/>
                </a:lnTo>
                <a:lnTo>
                  <a:pt x="59" y="24"/>
                </a:lnTo>
                <a:lnTo>
                  <a:pt x="66" y="38"/>
                </a:lnTo>
                <a:lnTo>
                  <a:pt x="66" y="79"/>
                </a:lnTo>
                <a:lnTo>
                  <a:pt x="85" y="114"/>
                </a:lnTo>
                <a:lnTo>
                  <a:pt x="81" y="123"/>
                </a:lnTo>
                <a:lnTo>
                  <a:pt x="75" y="118"/>
                </a:lnTo>
                <a:lnTo>
                  <a:pt x="66" y="123"/>
                </a:lnTo>
                <a:lnTo>
                  <a:pt x="25" y="90"/>
                </a:lnTo>
                <a:lnTo>
                  <a:pt x="9" y="56"/>
                </a:lnTo>
                <a:lnTo>
                  <a:pt x="2" y="5"/>
                </a:lnTo>
                <a:lnTo>
                  <a:pt x="0" y="0"/>
                </a:lnTo>
                <a:lnTo>
                  <a:pt x="17" y="5"/>
                </a:lnTo>
                <a:lnTo>
                  <a:pt x="23" y="24"/>
                </a:lnTo>
                <a:lnTo>
                  <a:pt x="29" y="17"/>
                </a:lnTo>
                <a:lnTo>
                  <a:pt x="38" y="17"/>
                </a:lnTo>
                <a:lnTo>
                  <a:pt x="42" y="13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2705" name=""/>
          <p:cNvGrpSpPr/>
          <p:nvPr/>
        </p:nvGrpSpPr>
        <p:grpSpPr>
          <a:xfrm>
            <a:off x="7562880" y="3970440"/>
            <a:ext cx="135000" cy="195120"/>
            <a:chOff x="7562880" y="3970440"/>
            <a:chExt cx="135000" cy="195120"/>
          </a:xfrm>
        </p:grpSpPr>
        <p:sp>
          <p:nvSpPr>
            <p:cNvPr id="2706" name=""/>
            <p:cNvSpPr/>
            <p:nvPr/>
          </p:nvSpPr>
          <p:spPr>
            <a:xfrm>
              <a:off x="7562880" y="3970440"/>
              <a:ext cx="135000" cy="195120"/>
            </a:xfrm>
            <a:custGeom>
              <a:avLst/>
              <a:gdLst/>
              <a:ahLst/>
              <a:rect l="l" t="t" r="r" b="b"/>
              <a:pathLst>
                <a:path w="85" h="123">
                  <a:moveTo>
                    <a:pt x="42" y="13"/>
                  </a:moveTo>
                  <a:lnTo>
                    <a:pt x="45" y="13"/>
                  </a:lnTo>
                  <a:lnTo>
                    <a:pt x="59" y="24"/>
                  </a:lnTo>
                  <a:lnTo>
                    <a:pt x="66" y="38"/>
                  </a:lnTo>
                  <a:lnTo>
                    <a:pt x="66" y="79"/>
                  </a:lnTo>
                  <a:lnTo>
                    <a:pt x="85" y="114"/>
                  </a:lnTo>
                  <a:lnTo>
                    <a:pt x="81" y="123"/>
                  </a:lnTo>
                  <a:lnTo>
                    <a:pt x="75" y="118"/>
                  </a:lnTo>
                  <a:lnTo>
                    <a:pt x="66" y="123"/>
                  </a:lnTo>
                  <a:lnTo>
                    <a:pt x="25" y="90"/>
                  </a:lnTo>
                  <a:lnTo>
                    <a:pt x="9" y="56"/>
                  </a:lnTo>
                  <a:lnTo>
                    <a:pt x="2" y="5"/>
                  </a:lnTo>
                  <a:lnTo>
                    <a:pt x="0" y="0"/>
                  </a:lnTo>
                  <a:lnTo>
                    <a:pt x="17" y="5"/>
                  </a:lnTo>
                  <a:lnTo>
                    <a:pt x="23" y="24"/>
                  </a:lnTo>
                  <a:lnTo>
                    <a:pt x="29" y="17"/>
                  </a:lnTo>
                  <a:lnTo>
                    <a:pt x="38" y="17"/>
                  </a:lnTo>
                  <a:lnTo>
                    <a:pt x="42" y="13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707" name=""/>
            <p:cNvSpPr/>
            <p:nvPr/>
          </p:nvSpPr>
          <p:spPr>
            <a:xfrm>
              <a:off x="7562880" y="3970440"/>
              <a:ext cx="135000" cy="195120"/>
            </a:xfrm>
            <a:custGeom>
              <a:avLst/>
              <a:gdLst/>
              <a:ahLst/>
              <a:rect l="l" t="t" r="r" b="b"/>
              <a:pathLst>
                <a:path w="85" h="123">
                  <a:moveTo>
                    <a:pt x="42" y="13"/>
                  </a:moveTo>
                  <a:lnTo>
                    <a:pt x="45" y="13"/>
                  </a:lnTo>
                  <a:lnTo>
                    <a:pt x="59" y="24"/>
                  </a:lnTo>
                  <a:lnTo>
                    <a:pt x="66" y="38"/>
                  </a:lnTo>
                  <a:lnTo>
                    <a:pt x="66" y="79"/>
                  </a:lnTo>
                  <a:lnTo>
                    <a:pt x="85" y="114"/>
                  </a:lnTo>
                  <a:lnTo>
                    <a:pt x="81" y="123"/>
                  </a:lnTo>
                  <a:lnTo>
                    <a:pt x="75" y="118"/>
                  </a:lnTo>
                  <a:lnTo>
                    <a:pt x="66" y="123"/>
                  </a:lnTo>
                  <a:lnTo>
                    <a:pt x="25" y="90"/>
                  </a:lnTo>
                  <a:lnTo>
                    <a:pt x="9" y="56"/>
                  </a:lnTo>
                  <a:lnTo>
                    <a:pt x="2" y="5"/>
                  </a:lnTo>
                  <a:lnTo>
                    <a:pt x="0" y="0"/>
                  </a:lnTo>
                  <a:lnTo>
                    <a:pt x="17" y="5"/>
                  </a:lnTo>
                  <a:lnTo>
                    <a:pt x="23" y="24"/>
                  </a:lnTo>
                  <a:lnTo>
                    <a:pt x="29" y="17"/>
                  </a:lnTo>
                  <a:lnTo>
                    <a:pt x="38" y="17"/>
                  </a:lnTo>
                  <a:lnTo>
                    <a:pt x="42" y="13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2708" name=""/>
          <p:cNvSpPr/>
          <p:nvPr/>
        </p:nvSpPr>
        <p:spPr>
          <a:xfrm>
            <a:off x="6915240" y="3030480"/>
            <a:ext cx="257040" cy="168480"/>
          </a:xfrm>
          <a:custGeom>
            <a:avLst/>
            <a:gdLst/>
            <a:ahLst/>
            <a:rect l="l" t="t" r="r" b="b"/>
            <a:pathLst>
              <a:path w="162" h="106">
                <a:moveTo>
                  <a:pt x="20" y="3"/>
                </a:moveTo>
                <a:lnTo>
                  <a:pt x="24" y="8"/>
                </a:lnTo>
                <a:lnTo>
                  <a:pt x="26" y="0"/>
                </a:lnTo>
                <a:lnTo>
                  <a:pt x="47" y="5"/>
                </a:lnTo>
                <a:lnTo>
                  <a:pt x="63" y="19"/>
                </a:lnTo>
                <a:lnTo>
                  <a:pt x="70" y="34"/>
                </a:lnTo>
                <a:lnTo>
                  <a:pt x="84" y="29"/>
                </a:lnTo>
                <a:lnTo>
                  <a:pt x="82" y="41"/>
                </a:lnTo>
                <a:lnTo>
                  <a:pt x="103" y="46"/>
                </a:lnTo>
                <a:lnTo>
                  <a:pt x="103" y="54"/>
                </a:lnTo>
                <a:lnTo>
                  <a:pt x="113" y="57"/>
                </a:lnTo>
                <a:lnTo>
                  <a:pt x="119" y="65"/>
                </a:lnTo>
                <a:lnTo>
                  <a:pt x="134" y="63"/>
                </a:lnTo>
                <a:lnTo>
                  <a:pt x="148" y="68"/>
                </a:lnTo>
                <a:lnTo>
                  <a:pt x="162" y="65"/>
                </a:lnTo>
                <a:lnTo>
                  <a:pt x="160" y="84"/>
                </a:lnTo>
                <a:lnTo>
                  <a:pt x="158" y="89"/>
                </a:lnTo>
                <a:lnTo>
                  <a:pt x="162" y="97"/>
                </a:lnTo>
                <a:lnTo>
                  <a:pt x="160" y="103"/>
                </a:lnTo>
                <a:lnTo>
                  <a:pt x="143" y="106"/>
                </a:lnTo>
                <a:lnTo>
                  <a:pt x="99" y="95"/>
                </a:lnTo>
                <a:lnTo>
                  <a:pt x="86" y="79"/>
                </a:lnTo>
                <a:lnTo>
                  <a:pt x="55" y="79"/>
                </a:lnTo>
                <a:lnTo>
                  <a:pt x="0" y="41"/>
                </a:lnTo>
                <a:lnTo>
                  <a:pt x="5" y="15"/>
                </a:lnTo>
                <a:lnTo>
                  <a:pt x="20" y="3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2709" name=""/>
          <p:cNvGrpSpPr/>
          <p:nvPr/>
        </p:nvGrpSpPr>
        <p:grpSpPr>
          <a:xfrm>
            <a:off x="6915240" y="3030480"/>
            <a:ext cx="257040" cy="168480"/>
            <a:chOff x="6915240" y="3030480"/>
            <a:chExt cx="257040" cy="168480"/>
          </a:xfrm>
        </p:grpSpPr>
        <p:sp>
          <p:nvSpPr>
            <p:cNvPr id="2710" name=""/>
            <p:cNvSpPr/>
            <p:nvPr/>
          </p:nvSpPr>
          <p:spPr>
            <a:xfrm>
              <a:off x="6915240" y="3030480"/>
              <a:ext cx="257040" cy="168480"/>
            </a:xfrm>
            <a:custGeom>
              <a:avLst/>
              <a:gdLst/>
              <a:ahLst/>
              <a:rect l="l" t="t" r="r" b="b"/>
              <a:pathLst>
                <a:path w="162" h="106">
                  <a:moveTo>
                    <a:pt x="20" y="3"/>
                  </a:moveTo>
                  <a:lnTo>
                    <a:pt x="24" y="8"/>
                  </a:lnTo>
                  <a:lnTo>
                    <a:pt x="26" y="0"/>
                  </a:lnTo>
                  <a:lnTo>
                    <a:pt x="47" y="5"/>
                  </a:lnTo>
                  <a:lnTo>
                    <a:pt x="63" y="19"/>
                  </a:lnTo>
                  <a:lnTo>
                    <a:pt x="70" y="34"/>
                  </a:lnTo>
                  <a:lnTo>
                    <a:pt x="84" y="29"/>
                  </a:lnTo>
                  <a:lnTo>
                    <a:pt x="82" y="41"/>
                  </a:lnTo>
                  <a:lnTo>
                    <a:pt x="103" y="46"/>
                  </a:lnTo>
                  <a:lnTo>
                    <a:pt x="103" y="54"/>
                  </a:lnTo>
                  <a:lnTo>
                    <a:pt x="113" y="57"/>
                  </a:lnTo>
                  <a:lnTo>
                    <a:pt x="119" y="65"/>
                  </a:lnTo>
                  <a:lnTo>
                    <a:pt x="134" y="63"/>
                  </a:lnTo>
                  <a:lnTo>
                    <a:pt x="148" y="68"/>
                  </a:lnTo>
                  <a:lnTo>
                    <a:pt x="162" y="65"/>
                  </a:lnTo>
                  <a:lnTo>
                    <a:pt x="160" y="84"/>
                  </a:lnTo>
                  <a:lnTo>
                    <a:pt x="158" y="89"/>
                  </a:lnTo>
                  <a:lnTo>
                    <a:pt x="162" y="97"/>
                  </a:lnTo>
                  <a:lnTo>
                    <a:pt x="160" y="103"/>
                  </a:lnTo>
                  <a:lnTo>
                    <a:pt x="143" y="106"/>
                  </a:lnTo>
                  <a:lnTo>
                    <a:pt x="99" y="95"/>
                  </a:lnTo>
                  <a:lnTo>
                    <a:pt x="86" y="79"/>
                  </a:lnTo>
                  <a:lnTo>
                    <a:pt x="55" y="79"/>
                  </a:lnTo>
                  <a:lnTo>
                    <a:pt x="0" y="41"/>
                  </a:lnTo>
                  <a:lnTo>
                    <a:pt x="5" y="15"/>
                  </a:lnTo>
                  <a:lnTo>
                    <a:pt x="20" y="3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711" name=""/>
            <p:cNvSpPr/>
            <p:nvPr/>
          </p:nvSpPr>
          <p:spPr>
            <a:xfrm>
              <a:off x="6915240" y="3030480"/>
              <a:ext cx="257040" cy="168480"/>
            </a:xfrm>
            <a:custGeom>
              <a:avLst/>
              <a:gdLst/>
              <a:ahLst/>
              <a:rect l="l" t="t" r="r" b="b"/>
              <a:pathLst>
                <a:path w="162" h="106">
                  <a:moveTo>
                    <a:pt x="20" y="3"/>
                  </a:moveTo>
                  <a:lnTo>
                    <a:pt x="24" y="8"/>
                  </a:lnTo>
                  <a:lnTo>
                    <a:pt x="26" y="0"/>
                  </a:lnTo>
                  <a:lnTo>
                    <a:pt x="47" y="5"/>
                  </a:lnTo>
                  <a:lnTo>
                    <a:pt x="63" y="19"/>
                  </a:lnTo>
                  <a:lnTo>
                    <a:pt x="70" y="34"/>
                  </a:lnTo>
                  <a:lnTo>
                    <a:pt x="84" y="29"/>
                  </a:lnTo>
                  <a:lnTo>
                    <a:pt x="82" y="41"/>
                  </a:lnTo>
                  <a:lnTo>
                    <a:pt x="103" y="46"/>
                  </a:lnTo>
                  <a:lnTo>
                    <a:pt x="103" y="54"/>
                  </a:lnTo>
                  <a:lnTo>
                    <a:pt x="113" y="57"/>
                  </a:lnTo>
                  <a:lnTo>
                    <a:pt x="119" y="65"/>
                  </a:lnTo>
                  <a:lnTo>
                    <a:pt x="134" y="63"/>
                  </a:lnTo>
                  <a:lnTo>
                    <a:pt x="148" y="68"/>
                  </a:lnTo>
                  <a:lnTo>
                    <a:pt x="162" y="65"/>
                  </a:lnTo>
                  <a:lnTo>
                    <a:pt x="160" y="84"/>
                  </a:lnTo>
                  <a:lnTo>
                    <a:pt x="158" y="89"/>
                  </a:lnTo>
                  <a:lnTo>
                    <a:pt x="162" y="97"/>
                  </a:lnTo>
                  <a:lnTo>
                    <a:pt x="160" y="103"/>
                  </a:lnTo>
                  <a:lnTo>
                    <a:pt x="143" y="106"/>
                  </a:lnTo>
                  <a:lnTo>
                    <a:pt x="99" y="95"/>
                  </a:lnTo>
                  <a:lnTo>
                    <a:pt x="86" y="79"/>
                  </a:lnTo>
                  <a:lnTo>
                    <a:pt x="55" y="79"/>
                  </a:lnTo>
                  <a:lnTo>
                    <a:pt x="0" y="41"/>
                  </a:lnTo>
                  <a:lnTo>
                    <a:pt x="5" y="15"/>
                  </a:lnTo>
                  <a:lnTo>
                    <a:pt x="20" y="3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2712" name=""/>
          <p:cNvSpPr/>
          <p:nvPr/>
        </p:nvSpPr>
        <p:spPr>
          <a:xfrm>
            <a:off x="7678800" y="4160880"/>
            <a:ext cx="9360" cy="7920"/>
          </a:xfrm>
          <a:custGeom>
            <a:avLst/>
            <a:gdLst/>
            <a:ahLst/>
            <a:rect l="l" t="t" r="r" b="b"/>
            <a:pathLst>
              <a:path w="6" h="5">
                <a:moveTo>
                  <a:pt x="6" y="2"/>
                </a:moveTo>
                <a:lnTo>
                  <a:pt x="4" y="0"/>
                </a:lnTo>
                <a:lnTo>
                  <a:pt x="0" y="5"/>
                </a:lnTo>
                <a:lnTo>
                  <a:pt x="6" y="2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2713" name=""/>
          <p:cNvGrpSpPr/>
          <p:nvPr/>
        </p:nvGrpSpPr>
        <p:grpSpPr>
          <a:xfrm>
            <a:off x="7678800" y="4160880"/>
            <a:ext cx="9360" cy="7920"/>
            <a:chOff x="7678800" y="4160880"/>
            <a:chExt cx="9360" cy="7920"/>
          </a:xfrm>
        </p:grpSpPr>
        <p:sp>
          <p:nvSpPr>
            <p:cNvPr id="2714" name=""/>
            <p:cNvSpPr/>
            <p:nvPr/>
          </p:nvSpPr>
          <p:spPr>
            <a:xfrm>
              <a:off x="7678800" y="4160880"/>
              <a:ext cx="9360" cy="7920"/>
            </a:xfrm>
            <a:custGeom>
              <a:avLst/>
              <a:gdLst/>
              <a:ahLst/>
              <a:rect l="l" t="t" r="r" b="b"/>
              <a:pathLst>
                <a:path w="6" h="5">
                  <a:moveTo>
                    <a:pt x="6" y="2"/>
                  </a:moveTo>
                  <a:lnTo>
                    <a:pt x="4" y="0"/>
                  </a:lnTo>
                  <a:lnTo>
                    <a:pt x="0" y="5"/>
                  </a:lnTo>
                  <a:lnTo>
                    <a:pt x="6" y="2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8880" bIns="-388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715" name=""/>
            <p:cNvSpPr/>
            <p:nvPr/>
          </p:nvSpPr>
          <p:spPr>
            <a:xfrm>
              <a:off x="7678800" y="4160880"/>
              <a:ext cx="9360" cy="7920"/>
            </a:xfrm>
            <a:custGeom>
              <a:avLst/>
              <a:gdLst/>
              <a:ahLst/>
              <a:rect l="l" t="t" r="r" b="b"/>
              <a:pathLst>
                <a:path w="6" h="5">
                  <a:moveTo>
                    <a:pt x="6" y="2"/>
                  </a:moveTo>
                  <a:lnTo>
                    <a:pt x="4" y="0"/>
                  </a:lnTo>
                  <a:lnTo>
                    <a:pt x="0" y="5"/>
                  </a:lnTo>
                  <a:lnTo>
                    <a:pt x="6" y="2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8880" bIns="-388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2716" name=""/>
          <p:cNvSpPr/>
          <p:nvPr/>
        </p:nvSpPr>
        <p:spPr>
          <a:xfrm>
            <a:off x="7481880" y="3429000"/>
            <a:ext cx="252360" cy="579600"/>
          </a:xfrm>
          <a:custGeom>
            <a:avLst/>
            <a:gdLst/>
            <a:ahLst/>
            <a:rect l="l" t="t" r="r" b="b"/>
            <a:pathLst>
              <a:path w="159" h="365">
                <a:moveTo>
                  <a:pt x="152" y="158"/>
                </a:moveTo>
                <a:lnTo>
                  <a:pt x="113" y="156"/>
                </a:lnTo>
                <a:lnTo>
                  <a:pt x="99" y="171"/>
                </a:lnTo>
                <a:lnTo>
                  <a:pt x="95" y="185"/>
                </a:lnTo>
                <a:lnTo>
                  <a:pt x="96" y="199"/>
                </a:lnTo>
                <a:lnTo>
                  <a:pt x="105" y="209"/>
                </a:lnTo>
                <a:lnTo>
                  <a:pt x="107" y="223"/>
                </a:lnTo>
                <a:lnTo>
                  <a:pt x="101" y="212"/>
                </a:lnTo>
                <a:lnTo>
                  <a:pt x="87" y="199"/>
                </a:lnTo>
                <a:lnTo>
                  <a:pt x="66" y="199"/>
                </a:lnTo>
                <a:lnTo>
                  <a:pt x="66" y="177"/>
                </a:lnTo>
                <a:lnTo>
                  <a:pt x="52" y="175"/>
                </a:lnTo>
                <a:lnTo>
                  <a:pt x="47" y="180"/>
                </a:lnTo>
                <a:lnTo>
                  <a:pt x="45" y="209"/>
                </a:lnTo>
                <a:lnTo>
                  <a:pt x="31" y="257"/>
                </a:lnTo>
                <a:lnTo>
                  <a:pt x="33" y="281"/>
                </a:lnTo>
                <a:lnTo>
                  <a:pt x="45" y="281"/>
                </a:lnTo>
                <a:lnTo>
                  <a:pt x="60" y="324"/>
                </a:lnTo>
                <a:lnTo>
                  <a:pt x="66" y="334"/>
                </a:lnTo>
                <a:lnTo>
                  <a:pt x="80" y="337"/>
                </a:lnTo>
                <a:lnTo>
                  <a:pt x="93" y="354"/>
                </a:lnTo>
                <a:lnTo>
                  <a:pt x="89" y="357"/>
                </a:lnTo>
                <a:lnTo>
                  <a:pt x="80" y="357"/>
                </a:lnTo>
                <a:lnTo>
                  <a:pt x="75" y="365"/>
                </a:lnTo>
                <a:lnTo>
                  <a:pt x="68" y="346"/>
                </a:lnTo>
                <a:lnTo>
                  <a:pt x="52" y="341"/>
                </a:lnTo>
                <a:lnTo>
                  <a:pt x="54" y="346"/>
                </a:lnTo>
                <a:lnTo>
                  <a:pt x="23" y="302"/>
                </a:lnTo>
                <a:lnTo>
                  <a:pt x="14" y="305"/>
                </a:lnTo>
                <a:lnTo>
                  <a:pt x="14" y="286"/>
                </a:lnTo>
                <a:lnTo>
                  <a:pt x="23" y="257"/>
                </a:lnTo>
                <a:lnTo>
                  <a:pt x="25" y="240"/>
                </a:lnTo>
                <a:lnTo>
                  <a:pt x="39" y="216"/>
                </a:lnTo>
                <a:lnTo>
                  <a:pt x="29" y="188"/>
                </a:lnTo>
                <a:lnTo>
                  <a:pt x="29" y="166"/>
                </a:lnTo>
                <a:lnTo>
                  <a:pt x="14" y="152"/>
                </a:lnTo>
                <a:lnTo>
                  <a:pt x="12" y="144"/>
                </a:lnTo>
                <a:lnTo>
                  <a:pt x="23" y="112"/>
                </a:lnTo>
                <a:lnTo>
                  <a:pt x="19" y="108"/>
                </a:lnTo>
                <a:lnTo>
                  <a:pt x="16" y="89"/>
                </a:lnTo>
                <a:lnTo>
                  <a:pt x="7" y="77"/>
                </a:lnTo>
                <a:lnTo>
                  <a:pt x="0" y="57"/>
                </a:lnTo>
                <a:lnTo>
                  <a:pt x="9" y="29"/>
                </a:lnTo>
                <a:lnTo>
                  <a:pt x="25" y="27"/>
                </a:lnTo>
                <a:lnTo>
                  <a:pt x="45" y="10"/>
                </a:lnTo>
                <a:lnTo>
                  <a:pt x="54" y="0"/>
                </a:lnTo>
                <a:lnTo>
                  <a:pt x="52" y="8"/>
                </a:lnTo>
                <a:lnTo>
                  <a:pt x="58" y="10"/>
                </a:lnTo>
                <a:lnTo>
                  <a:pt x="60" y="27"/>
                </a:lnTo>
                <a:lnTo>
                  <a:pt x="70" y="29"/>
                </a:lnTo>
                <a:lnTo>
                  <a:pt x="66" y="77"/>
                </a:lnTo>
                <a:lnTo>
                  <a:pt x="87" y="63"/>
                </a:lnTo>
                <a:lnTo>
                  <a:pt x="101" y="70"/>
                </a:lnTo>
                <a:lnTo>
                  <a:pt x="107" y="68"/>
                </a:lnTo>
                <a:lnTo>
                  <a:pt x="112" y="60"/>
                </a:lnTo>
                <a:lnTo>
                  <a:pt x="117" y="57"/>
                </a:lnTo>
                <a:lnTo>
                  <a:pt x="124" y="57"/>
                </a:lnTo>
                <a:lnTo>
                  <a:pt x="138" y="77"/>
                </a:lnTo>
                <a:lnTo>
                  <a:pt x="145" y="108"/>
                </a:lnTo>
                <a:lnTo>
                  <a:pt x="159" y="125"/>
                </a:lnTo>
                <a:lnTo>
                  <a:pt x="159" y="152"/>
                </a:lnTo>
                <a:lnTo>
                  <a:pt x="152" y="158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2717" name=""/>
          <p:cNvGrpSpPr/>
          <p:nvPr/>
        </p:nvGrpSpPr>
        <p:grpSpPr>
          <a:xfrm>
            <a:off x="7481880" y="3429000"/>
            <a:ext cx="252360" cy="579600"/>
            <a:chOff x="7481880" y="3429000"/>
            <a:chExt cx="252360" cy="579600"/>
          </a:xfrm>
        </p:grpSpPr>
        <p:sp>
          <p:nvSpPr>
            <p:cNvPr id="2718" name=""/>
            <p:cNvSpPr/>
            <p:nvPr/>
          </p:nvSpPr>
          <p:spPr>
            <a:xfrm>
              <a:off x="7481880" y="3429000"/>
              <a:ext cx="252360" cy="579600"/>
            </a:xfrm>
            <a:custGeom>
              <a:avLst/>
              <a:gdLst/>
              <a:ahLst/>
              <a:rect l="l" t="t" r="r" b="b"/>
              <a:pathLst>
                <a:path w="159" h="365">
                  <a:moveTo>
                    <a:pt x="152" y="158"/>
                  </a:moveTo>
                  <a:lnTo>
                    <a:pt x="113" y="156"/>
                  </a:lnTo>
                  <a:lnTo>
                    <a:pt x="99" y="171"/>
                  </a:lnTo>
                  <a:lnTo>
                    <a:pt x="95" y="185"/>
                  </a:lnTo>
                  <a:lnTo>
                    <a:pt x="96" y="199"/>
                  </a:lnTo>
                  <a:lnTo>
                    <a:pt x="105" y="209"/>
                  </a:lnTo>
                  <a:lnTo>
                    <a:pt x="107" y="223"/>
                  </a:lnTo>
                  <a:lnTo>
                    <a:pt x="101" y="212"/>
                  </a:lnTo>
                  <a:lnTo>
                    <a:pt x="87" y="199"/>
                  </a:lnTo>
                  <a:lnTo>
                    <a:pt x="66" y="199"/>
                  </a:lnTo>
                  <a:lnTo>
                    <a:pt x="66" y="177"/>
                  </a:lnTo>
                  <a:lnTo>
                    <a:pt x="52" y="175"/>
                  </a:lnTo>
                  <a:lnTo>
                    <a:pt x="47" y="180"/>
                  </a:lnTo>
                  <a:lnTo>
                    <a:pt x="45" y="209"/>
                  </a:lnTo>
                  <a:lnTo>
                    <a:pt x="31" y="257"/>
                  </a:lnTo>
                  <a:lnTo>
                    <a:pt x="33" y="281"/>
                  </a:lnTo>
                  <a:lnTo>
                    <a:pt x="45" y="281"/>
                  </a:lnTo>
                  <a:lnTo>
                    <a:pt x="60" y="324"/>
                  </a:lnTo>
                  <a:lnTo>
                    <a:pt x="66" y="334"/>
                  </a:lnTo>
                  <a:lnTo>
                    <a:pt x="80" y="337"/>
                  </a:lnTo>
                  <a:lnTo>
                    <a:pt x="93" y="354"/>
                  </a:lnTo>
                  <a:lnTo>
                    <a:pt x="89" y="357"/>
                  </a:lnTo>
                  <a:lnTo>
                    <a:pt x="80" y="357"/>
                  </a:lnTo>
                  <a:lnTo>
                    <a:pt x="75" y="365"/>
                  </a:lnTo>
                  <a:lnTo>
                    <a:pt x="68" y="346"/>
                  </a:lnTo>
                  <a:lnTo>
                    <a:pt x="52" y="341"/>
                  </a:lnTo>
                  <a:lnTo>
                    <a:pt x="54" y="346"/>
                  </a:lnTo>
                  <a:lnTo>
                    <a:pt x="23" y="302"/>
                  </a:lnTo>
                  <a:lnTo>
                    <a:pt x="14" y="305"/>
                  </a:lnTo>
                  <a:lnTo>
                    <a:pt x="14" y="286"/>
                  </a:lnTo>
                  <a:lnTo>
                    <a:pt x="23" y="257"/>
                  </a:lnTo>
                  <a:lnTo>
                    <a:pt x="25" y="240"/>
                  </a:lnTo>
                  <a:lnTo>
                    <a:pt x="39" y="216"/>
                  </a:lnTo>
                  <a:lnTo>
                    <a:pt x="29" y="188"/>
                  </a:lnTo>
                  <a:lnTo>
                    <a:pt x="29" y="166"/>
                  </a:lnTo>
                  <a:lnTo>
                    <a:pt x="14" y="152"/>
                  </a:lnTo>
                  <a:lnTo>
                    <a:pt x="12" y="144"/>
                  </a:lnTo>
                  <a:lnTo>
                    <a:pt x="23" y="112"/>
                  </a:lnTo>
                  <a:lnTo>
                    <a:pt x="19" y="108"/>
                  </a:lnTo>
                  <a:lnTo>
                    <a:pt x="16" y="89"/>
                  </a:lnTo>
                  <a:lnTo>
                    <a:pt x="7" y="77"/>
                  </a:lnTo>
                  <a:lnTo>
                    <a:pt x="0" y="57"/>
                  </a:lnTo>
                  <a:lnTo>
                    <a:pt x="9" y="29"/>
                  </a:lnTo>
                  <a:lnTo>
                    <a:pt x="25" y="27"/>
                  </a:lnTo>
                  <a:lnTo>
                    <a:pt x="45" y="10"/>
                  </a:lnTo>
                  <a:lnTo>
                    <a:pt x="54" y="0"/>
                  </a:lnTo>
                  <a:lnTo>
                    <a:pt x="52" y="8"/>
                  </a:lnTo>
                  <a:lnTo>
                    <a:pt x="58" y="10"/>
                  </a:lnTo>
                  <a:lnTo>
                    <a:pt x="60" y="27"/>
                  </a:lnTo>
                  <a:lnTo>
                    <a:pt x="70" y="29"/>
                  </a:lnTo>
                  <a:lnTo>
                    <a:pt x="66" y="77"/>
                  </a:lnTo>
                  <a:lnTo>
                    <a:pt x="87" y="63"/>
                  </a:lnTo>
                  <a:lnTo>
                    <a:pt x="101" y="70"/>
                  </a:lnTo>
                  <a:lnTo>
                    <a:pt x="107" y="68"/>
                  </a:lnTo>
                  <a:lnTo>
                    <a:pt x="112" y="60"/>
                  </a:lnTo>
                  <a:lnTo>
                    <a:pt x="117" y="57"/>
                  </a:lnTo>
                  <a:lnTo>
                    <a:pt x="124" y="57"/>
                  </a:lnTo>
                  <a:lnTo>
                    <a:pt x="138" y="77"/>
                  </a:lnTo>
                  <a:lnTo>
                    <a:pt x="145" y="108"/>
                  </a:lnTo>
                  <a:lnTo>
                    <a:pt x="159" y="125"/>
                  </a:lnTo>
                  <a:lnTo>
                    <a:pt x="159" y="152"/>
                  </a:lnTo>
                  <a:lnTo>
                    <a:pt x="152" y="158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719" name=""/>
            <p:cNvSpPr/>
            <p:nvPr/>
          </p:nvSpPr>
          <p:spPr>
            <a:xfrm>
              <a:off x="7481880" y="3429000"/>
              <a:ext cx="252360" cy="579600"/>
            </a:xfrm>
            <a:custGeom>
              <a:avLst/>
              <a:gdLst/>
              <a:ahLst/>
              <a:rect l="l" t="t" r="r" b="b"/>
              <a:pathLst>
                <a:path w="159" h="365">
                  <a:moveTo>
                    <a:pt x="152" y="158"/>
                  </a:moveTo>
                  <a:lnTo>
                    <a:pt x="113" y="156"/>
                  </a:lnTo>
                  <a:lnTo>
                    <a:pt x="99" y="171"/>
                  </a:lnTo>
                  <a:lnTo>
                    <a:pt x="95" y="185"/>
                  </a:lnTo>
                  <a:lnTo>
                    <a:pt x="96" y="199"/>
                  </a:lnTo>
                  <a:lnTo>
                    <a:pt x="105" y="209"/>
                  </a:lnTo>
                  <a:lnTo>
                    <a:pt x="107" y="223"/>
                  </a:lnTo>
                  <a:lnTo>
                    <a:pt x="101" y="212"/>
                  </a:lnTo>
                  <a:lnTo>
                    <a:pt x="87" y="199"/>
                  </a:lnTo>
                  <a:lnTo>
                    <a:pt x="66" y="199"/>
                  </a:lnTo>
                  <a:lnTo>
                    <a:pt x="66" y="177"/>
                  </a:lnTo>
                  <a:lnTo>
                    <a:pt x="52" y="175"/>
                  </a:lnTo>
                  <a:lnTo>
                    <a:pt x="47" y="180"/>
                  </a:lnTo>
                  <a:lnTo>
                    <a:pt x="45" y="209"/>
                  </a:lnTo>
                  <a:lnTo>
                    <a:pt x="31" y="257"/>
                  </a:lnTo>
                  <a:lnTo>
                    <a:pt x="33" y="281"/>
                  </a:lnTo>
                  <a:lnTo>
                    <a:pt x="45" y="281"/>
                  </a:lnTo>
                  <a:lnTo>
                    <a:pt x="60" y="324"/>
                  </a:lnTo>
                  <a:lnTo>
                    <a:pt x="66" y="334"/>
                  </a:lnTo>
                  <a:lnTo>
                    <a:pt x="80" y="337"/>
                  </a:lnTo>
                  <a:lnTo>
                    <a:pt x="93" y="354"/>
                  </a:lnTo>
                  <a:lnTo>
                    <a:pt x="89" y="357"/>
                  </a:lnTo>
                  <a:lnTo>
                    <a:pt x="80" y="357"/>
                  </a:lnTo>
                  <a:lnTo>
                    <a:pt x="75" y="365"/>
                  </a:lnTo>
                  <a:lnTo>
                    <a:pt x="68" y="346"/>
                  </a:lnTo>
                  <a:lnTo>
                    <a:pt x="52" y="341"/>
                  </a:lnTo>
                  <a:lnTo>
                    <a:pt x="54" y="346"/>
                  </a:lnTo>
                  <a:lnTo>
                    <a:pt x="23" y="302"/>
                  </a:lnTo>
                  <a:lnTo>
                    <a:pt x="14" y="305"/>
                  </a:lnTo>
                  <a:lnTo>
                    <a:pt x="14" y="286"/>
                  </a:lnTo>
                  <a:lnTo>
                    <a:pt x="23" y="257"/>
                  </a:lnTo>
                  <a:lnTo>
                    <a:pt x="25" y="240"/>
                  </a:lnTo>
                  <a:lnTo>
                    <a:pt x="39" y="216"/>
                  </a:lnTo>
                  <a:lnTo>
                    <a:pt x="29" y="188"/>
                  </a:lnTo>
                  <a:lnTo>
                    <a:pt x="29" y="166"/>
                  </a:lnTo>
                  <a:lnTo>
                    <a:pt x="14" y="152"/>
                  </a:lnTo>
                  <a:lnTo>
                    <a:pt x="12" y="144"/>
                  </a:lnTo>
                  <a:lnTo>
                    <a:pt x="23" y="112"/>
                  </a:lnTo>
                  <a:lnTo>
                    <a:pt x="19" y="108"/>
                  </a:lnTo>
                  <a:lnTo>
                    <a:pt x="16" y="89"/>
                  </a:lnTo>
                  <a:lnTo>
                    <a:pt x="7" y="77"/>
                  </a:lnTo>
                  <a:lnTo>
                    <a:pt x="0" y="57"/>
                  </a:lnTo>
                  <a:lnTo>
                    <a:pt x="9" y="29"/>
                  </a:lnTo>
                  <a:lnTo>
                    <a:pt x="25" y="27"/>
                  </a:lnTo>
                  <a:lnTo>
                    <a:pt x="45" y="10"/>
                  </a:lnTo>
                  <a:lnTo>
                    <a:pt x="54" y="0"/>
                  </a:lnTo>
                  <a:lnTo>
                    <a:pt x="52" y="8"/>
                  </a:lnTo>
                  <a:lnTo>
                    <a:pt x="58" y="10"/>
                  </a:lnTo>
                  <a:lnTo>
                    <a:pt x="60" y="27"/>
                  </a:lnTo>
                  <a:lnTo>
                    <a:pt x="70" y="29"/>
                  </a:lnTo>
                  <a:lnTo>
                    <a:pt x="66" y="77"/>
                  </a:lnTo>
                  <a:lnTo>
                    <a:pt x="87" y="63"/>
                  </a:lnTo>
                  <a:lnTo>
                    <a:pt x="101" y="70"/>
                  </a:lnTo>
                  <a:lnTo>
                    <a:pt x="107" y="68"/>
                  </a:lnTo>
                  <a:lnTo>
                    <a:pt x="112" y="60"/>
                  </a:lnTo>
                  <a:lnTo>
                    <a:pt x="117" y="57"/>
                  </a:lnTo>
                  <a:lnTo>
                    <a:pt x="124" y="57"/>
                  </a:lnTo>
                  <a:lnTo>
                    <a:pt x="138" y="77"/>
                  </a:lnTo>
                  <a:lnTo>
                    <a:pt x="145" y="108"/>
                  </a:lnTo>
                  <a:lnTo>
                    <a:pt x="159" y="125"/>
                  </a:lnTo>
                  <a:lnTo>
                    <a:pt x="159" y="152"/>
                  </a:lnTo>
                  <a:lnTo>
                    <a:pt x="152" y="158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2720" name=""/>
          <p:cNvSpPr/>
          <p:nvPr/>
        </p:nvSpPr>
        <p:spPr>
          <a:xfrm>
            <a:off x="7629480" y="3328920"/>
            <a:ext cx="228600" cy="569880"/>
          </a:xfrm>
          <a:custGeom>
            <a:avLst/>
            <a:gdLst/>
            <a:ahLst/>
            <a:rect l="l" t="t" r="r" b="b"/>
            <a:pathLst>
              <a:path w="144" h="359">
                <a:moveTo>
                  <a:pt x="0" y="22"/>
                </a:moveTo>
                <a:lnTo>
                  <a:pt x="3" y="13"/>
                </a:lnTo>
                <a:lnTo>
                  <a:pt x="16" y="17"/>
                </a:lnTo>
                <a:lnTo>
                  <a:pt x="24" y="13"/>
                </a:lnTo>
                <a:lnTo>
                  <a:pt x="33" y="17"/>
                </a:lnTo>
                <a:lnTo>
                  <a:pt x="59" y="0"/>
                </a:lnTo>
                <a:lnTo>
                  <a:pt x="87" y="13"/>
                </a:lnTo>
                <a:lnTo>
                  <a:pt x="92" y="33"/>
                </a:lnTo>
                <a:lnTo>
                  <a:pt x="103" y="41"/>
                </a:lnTo>
                <a:lnTo>
                  <a:pt x="115" y="46"/>
                </a:lnTo>
                <a:lnTo>
                  <a:pt x="106" y="49"/>
                </a:lnTo>
                <a:lnTo>
                  <a:pt x="89" y="65"/>
                </a:lnTo>
                <a:lnTo>
                  <a:pt x="76" y="84"/>
                </a:lnTo>
                <a:lnTo>
                  <a:pt x="70" y="106"/>
                </a:lnTo>
                <a:lnTo>
                  <a:pt x="70" y="118"/>
                </a:lnTo>
                <a:lnTo>
                  <a:pt x="82" y="130"/>
                </a:lnTo>
                <a:lnTo>
                  <a:pt x="85" y="139"/>
                </a:lnTo>
                <a:lnTo>
                  <a:pt x="97" y="155"/>
                </a:lnTo>
                <a:lnTo>
                  <a:pt x="111" y="171"/>
                </a:lnTo>
                <a:lnTo>
                  <a:pt x="122" y="175"/>
                </a:lnTo>
                <a:lnTo>
                  <a:pt x="125" y="188"/>
                </a:lnTo>
                <a:lnTo>
                  <a:pt x="134" y="195"/>
                </a:lnTo>
                <a:lnTo>
                  <a:pt x="144" y="257"/>
                </a:lnTo>
                <a:lnTo>
                  <a:pt x="141" y="267"/>
                </a:lnTo>
                <a:lnTo>
                  <a:pt x="141" y="284"/>
                </a:lnTo>
                <a:lnTo>
                  <a:pt x="139" y="294"/>
                </a:lnTo>
                <a:lnTo>
                  <a:pt x="118" y="308"/>
                </a:lnTo>
                <a:lnTo>
                  <a:pt x="103" y="316"/>
                </a:lnTo>
                <a:lnTo>
                  <a:pt x="92" y="316"/>
                </a:lnTo>
                <a:lnTo>
                  <a:pt x="85" y="327"/>
                </a:lnTo>
                <a:lnTo>
                  <a:pt x="87" y="335"/>
                </a:lnTo>
                <a:lnTo>
                  <a:pt x="76" y="327"/>
                </a:lnTo>
                <a:lnTo>
                  <a:pt x="80" y="339"/>
                </a:lnTo>
                <a:lnTo>
                  <a:pt x="57" y="359"/>
                </a:lnTo>
                <a:lnTo>
                  <a:pt x="54" y="356"/>
                </a:lnTo>
                <a:lnTo>
                  <a:pt x="54" y="339"/>
                </a:lnTo>
                <a:lnTo>
                  <a:pt x="57" y="322"/>
                </a:lnTo>
                <a:lnTo>
                  <a:pt x="45" y="313"/>
                </a:lnTo>
                <a:lnTo>
                  <a:pt x="54" y="310"/>
                </a:lnTo>
                <a:lnTo>
                  <a:pt x="55" y="303"/>
                </a:lnTo>
                <a:lnTo>
                  <a:pt x="74" y="298"/>
                </a:lnTo>
                <a:lnTo>
                  <a:pt x="74" y="284"/>
                </a:lnTo>
                <a:lnTo>
                  <a:pt x="85" y="284"/>
                </a:lnTo>
                <a:lnTo>
                  <a:pt x="87" y="279"/>
                </a:lnTo>
                <a:lnTo>
                  <a:pt x="107" y="267"/>
                </a:lnTo>
                <a:lnTo>
                  <a:pt x="106" y="212"/>
                </a:lnTo>
                <a:lnTo>
                  <a:pt x="107" y="197"/>
                </a:lnTo>
                <a:lnTo>
                  <a:pt x="99" y="174"/>
                </a:lnTo>
                <a:lnTo>
                  <a:pt x="87" y="166"/>
                </a:lnTo>
                <a:lnTo>
                  <a:pt x="87" y="158"/>
                </a:lnTo>
                <a:lnTo>
                  <a:pt x="85" y="147"/>
                </a:lnTo>
                <a:lnTo>
                  <a:pt x="74" y="142"/>
                </a:lnTo>
                <a:lnTo>
                  <a:pt x="57" y="115"/>
                </a:lnTo>
                <a:lnTo>
                  <a:pt x="35" y="98"/>
                </a:lnTo>
                <a:lnTo>
                  <a:pt x="37" y="89"/>
                </a:lnTo>
                <a:lnTo>
                  <a:pt x="45" y="89"/>
                </a:lnTo>
                <a:lnTo>
                  <a:pt x="52" y="82"/>
                </a:lnTo>
                <a:lnTo>
                  <a:pt x="43" y="63"/>
                </a:lnTo>
                <a:lnTo>
                  <a:pt x="38" y="57"/>
                </a:lnTo>
                <a:lnTo>
                  <a:pt x="19" y="57"/>
                </a:lnTo>
                <a:lnTo>
                  <a:pt x="14" y="54"/>
                </a:lnTo>
                <a:lnTo>
                  <a:pt x="12" y="38"/>
                </a:lnTo>
                <a:lnTo>
                  <a:pt x="0" y="22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2721" name=""/>
          <p:cNvGrpSpPr/>
          <p:nvPr/>
        </p:nvGrpSpPr>
        <p:grpSpPr>
          <a:xfrm>
            <a:off x="7629480" y="3328920"/>
            <a:ext cx="228600" cy="569880"/>
            <a:chOff x="7629480" y="3328920"/>
            <a:chExt cx="228600" cy="569880"/>
          </a:xfrm>
        </p:grpSpPr>
        <p:sp>
          <p:nvSpPr>
            <p:cNvPr id="2722" name=""/>
            <p:cNvSpPr/>
            <p:nvPr/>
          </p:nvSpPr>
          <p:spPr>
            <a:xfrm>
              <a:off x="7629480" y="3328920"/>
              <a:ext cx="228600" cy="569880"/>
            </a:xfrm>
            <a:custGeom>
              <a:avLst/>
              <a:gdLst/>
              <a:ahLst/>
              <a:rect l="l" t="t" r="r" b="b"/>
              <a:pathLst>
                <a:path w="144" h="359">
                  <a:moveTo>
                    <a:pt x="0" y="22"/>
                  </a:moveTo>
                  <a:lnTo>
                    <a:pt x="3" y="13"/>
                  </a:lnTo>
                  <a:lnTo>
                    <a:pt x="16" y="17"/>
                  </a:lnTo>
                  <a:lnTo>
                    <a:pt x="24" y="13"/>
                  </a:lnTo>
                  <a:lnTo>
                    <a:pt x="33" y="17"/>
                  </a:lnTo>
                  <a:lnTo>
                    <a:pt x="59" y="0"/>
                  </a:lnTo>
                  <a:lnTo>
                    <a:pt x="87" y="13"/>
                  </a:lnTo>
                  <a:lnTo>
                    <a:pt x="92" y="33"/>
                  </a:lnTo>
                  <a:lnTo>
                    <a:pt x="103" y="41"/>
                  </a:lnTo>
                  <a:lnTo>
                    <a:pt x="115" y="46"/>
                  </a:lnTo>
                  <a:lnTo>
                    <a:pt x="106" y="49"/>
                  </a:lnTo>
                  <a:lnTo>
                    <a:pt x="89" y="65"/>
                  </a:lnTo>
                  <a:lnTo>
                    <a:pt x="76" y="84"/>
                  </a:lnTo>
                  <a:lnTo>
                    <a:pt x="70" y="106"/>
                  </a:lnTo>
                  <a:lnTo>
                    <a:pt x="70" y="118"/>
                  </a:lnTo>
                  <a:lnTo>
                    <a:pt x="82" y="130"/>
                  </a:lnTo>
                  <a:lnTo>
                    <a:pt x="85" y="139"/>
                  </a:lnTo>
                  <a:lnTo>
                    <a:pt x="97" y="155"/>
                  </a:lnTo>
                  <a:lnTo>
                    <a:pt x="111" y="171"/>
                  </a:lnTo>
                  <a:lnTo>
                    <a:pt x="122" y="175"/>
                  </a:lnTo>
                  <a:lnTo>
                    <a:pt x="125" y="188"/>
                  </a:lnTo>
                  <a:lnTo>
                    <a:pt x="134" y="195"/>
                  </a:lnTo>
                  <a:lnTo>
                    <a:pt x="144" y="257"/>
                  </a:lnTo>
                  <a:lnTo>
                    <a:pt x="141" y="267"/>
                  </a:lnTo>
                  <a:lnTo>
                    <a:pt x="141" y="284"/>
                  </a:lnTo>
                  <a:lnTo>
                    <a:pt x="139" y="294"/>
                  </a:lnTo>
                  <a:lnTo>
                    <a:pt x="118" y="308"/>
                  </a:lnTo>
                  <a:lnTo>
                    <a:pt x="103" y="316"/>
                  </a:lnTo>
                  <a:lnTo>
                    <a:pt x="92" y="316"/>
                  </a:lnTo>
                  <a:lnTo>
                    <a:pt x="85" y="327"/>
                  </a:lnTo>
                  <a:lnTo>
                    <a:pt x="87" y="335"/>
                  </a:lnTo>
                  <a:lnTo>
                    <a:pt x="76" y="327"/>
                  </a:lnTo>
                  <a:lnTo>
                    <a:pt x="80" y="339"/>
                  </a:lnTo>
                  <a:lnTo>
                    <a:pt x="57" y="359"/>
                  </a:lnTo>
                  <a:lnTo>
                    <a:pt x="54" y="356"/>
                  </a:lnTo>
                  <a:lnTo>
                    <a:pt x="54" y="339"/>
                  </a:lnTo>
                  <a:lnTo>
                    <a:pt x="57" y="322"/>
                  </a:lnTo>
                  <a:lnTo>
                    <a:pt x="45" y="313"/>
                  </a:lnTo>
                  <a:lnTo>
                    <a:pt x="54" y="310"/>
                  </a:lnTo>
                  <a:lnTo>
                    <a:pt x="55" y="303"/>
                  </a:lnTo>
                  <a:lnTo>
                    <a:pt x="74" y="298"/>
                  </a:lnTo>
                  <a:lnTo>
                    <a:pt x="74" y="284"/>
                  </a:lnTo>
                  <a:lnTo>
                    <a:pt x="85" y="284"/>
                  </a:lnTo>
                  <a:lnTo>
                    <a:pt x="87" y="279"/>
                  </a:lnTo>
                  <a:lnTo>
                    <a:pt x="107" y="267"/>
                  </a:lnTo>
                  <a:lnTo>
                    <a:pt x="106" y="212"/>
                  </a:lnTo>
                  <a:lnTo>
                    <a:pt x="107" y="197"/>
                  </a:lnTo>
                  <a:lnTo>
                    <a:pt x="99" y="174"/>
                  </a:lnTo>
                  <a:lnTo>
                    <a:pt x="87" y="166"/>
                  </a:lnTo>
                  <a:lnTo>
                    <a:pt x="87" y="158"/>
                  </a:lnTo>
                  <a:lnTo>
                    <a:pt x="85" y="147"/>
                  </a:lnTo>
                  <a:lnTo>
                    <a:pt x="74" y="142"/>
                  </a:lnTo>
                  <a:lnTo>
                    <a:pt x="57" y="115"/>
                  </a:lnTo>
                  <a:lnTo>
                    <a:pt x="35" y="98"/>
                  </a:lnTo>
                  <a:lnTo>
                    <a:pt x="37" y="89"/>
                  </a:lnTo>
                  <a:lnTo>
                    <a:pt x="45" y="89"/>
                  </a:lnTo>
                  <a:lnTo>
                    <a:pt x="52" y="82"/>
                  </a:lnTo>
                  <a:lnTo>
                    <a:pt x="43" y="63"/>
                  </a:lnTo>
                  <a:lnTo>
                    <a:pt x="38" y="57"/>
                  </a:lnTo>
                  <a:lnTo>
                    <a:pt x="19" y="57"/>
                  </a:lnTo>
                  <a:lnTo>
                    <a:pt x="14" y="54"/>
                  </a:lnTo>
                  <a:lnTo>
                    <a:pt x="12" y="38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723" name=""/>
            <p:cNvSpPr/>
            <p:nvPr/>
          </p:nvSpPr>
          <p:spPr>
            <a:xfrm>
              <a:off x="7629480" y="3328920"/>
              <a:ext cx="228600" cy="569880"/>
            </a:xfrm>
            <a:custGeom>
              <a:avLst/>
              <a:gdLst/>
              <a:ahLst/>
              <a:rect l="l" t="t" r="r" b="b"/>
              <a:pathLst>
                <a:path w="144" h="359">
                  <a:moveTo>
                    <a:pt x="0" y="22"/>
                  </a:moveTo>
                  <a:lnTo>
                    <a:pt x="3" y="13"/>
                  </a:lnTo>
                  <a:lnTo>
                    <a:pt x="16" y="17"/>
                  </a:lnTo>
                  <a:lnTo>
                    <a:pt x="24" y="13"/>
                  </a:lnTo>
                  <a:lnTo>
                    <a:pt x="33" y="17"/>
                  </a:lnTo>
                  <a:lnTo>
                    <a:pt x="59" y="0"/>
                  </a:lnTo>
                  <a:lnTo>
                    <a:pt x="87" y="13"/>
                  </a:lnTo>
                  <a:lnTo>
                    <a:pt x="92" y="33"/>
                  </a:lnTo>
                  <a:lnTo>
                    <a:pt x="103" y="41"/>
                  </a:lnTo>
                  <a:lnTo>
                    <a:pt x="115" y="46"/>
                  </a:lnTo>
                  <a:lnTo>
                    <a:pt x="106" y="49"/>
                  </a:lnTo>
                  <a:lnTo>
                    <a:pt x="89" y="65"/>
                  </a:lnTo>
                  <a:lnTo>
                    <a:pt x="76" y="84"/>
                  </a:lnTo>
                  <a:lnTo>
                    <a:pt x="70" y="106"/>
                  </a:lnTo>
                  <a:lnTo>
                    <a:pt x="70" y="118"/>
                  </a:lnTo>
                  <a:lnTo>
                    <a:pt x="82" y="130"/>
                  </a:lnTo>
                  <a:lnTo>
                    <a:pt x="85" y="139"/>
                  </a:lnTo>
                  <a:lnTo>
                    <a:pt x="97" y="155"/>
                  </a:lnTo>
                  <a:lnTo>
                    <a:pt x="111" y="171"/>
                  </a:lnTo>
                  <a:lnTo>
                    <a:pt x="122" y="175"/>
                  </a:lnTo>
                  <a:lnTo>
                    <a:pt x="125" y="188"/>
                  </a:lnTo>
                  <a:lnTo>
                    <a:pt x="134" y="195"/>
                  </a:lnTo>
                  <a:lnTo>
                    <a:pt x="144" y="257"/>
                  </a:lnTo>
                  <a:lnTo>
                    <a:pt x="141" y="267"/>
                  </a:lnTo>
                  <a:lnTo>
                    <a:pt x="141" y="284"/>
                  </a:lnTo>
                  <a:lnTo>
                    <a:pt x="139" y="294"/>
                  </a:lnTo>
                  <a:lnTo>
                    <a:pt x="118" y="308"/>
                  </a:lnTo>
                  <a:lnTo>
                    <a:pt x="103" y="316"/>
                  </a:lnTo>
                  <a:lnTo>
                    <a:pt x="92" y="316"/>
                  </a:lnTo>
                  <a:lnTo>
                    <a:pt x="85" y="327"/>
                  </a:lnTo>
                  <a:lnTo>
                    <a:pt x="87" y="335"/>
                  </a:lnTo>
                  <a:lnTo>
                    <a:pt x="76" y="327"/>
                  </a:lnTo>
                  <a:lnTo>
                    <a:pt x="80" y="339"/>
                  </a:lnTo>
                  <a:lnTo>
                    <a:pt x="57" y="359"/>
                  </a:lnTo>
                  <a:lnTo>
                    <a:pt x="54" y="356"/>
                  </a:lnTo>
                  <a:lnTo>
                    <a:pt x="54" y="339"/>
                  </a:lnTo>
                  <a:lnTo>
                    <a:pt x="57" y="322"/>
                  </a:lnTo>
                  <a:lnTo>
                    <a:pt x="45" y="313"/>
                  </a:lnTo>
                  <a:lnTo>
                    <a:pt x="54" y="310"/>
                  </a:lnTo>
                  <a:lnTo>
                    <a:pt x="55" y="303"/>
                  </a:lnTo>
                  <a:lnTo>
                    <a:pt x="74" y="298"/>
                  </a:lnTo>
                  <a:lnTo>
                    <a:pt x="74" y="284"/>
                  </a:lnTo>
                  <a:lnTo>
                    <a:pt x="85" y="284"/>
                  </a:lnTo>
                  <a:lnTo>
                    <a:pt x="87" y="279"/>
                  </a:lnTo>
                  <a:lnTo>
                    <a:pt x="107" y="267"/>
                  </a:lnTo>
                  <a:lnTo>
                    <a:pt x="106" y="212"/>
                  </a:lnTo>
                  <a:lnTo>
                    <a:pt x="107" y="197"/>
                  </a:lnTo>
                  <a:lnTo>
                    <a:pt x="99" y="174"/>
                  </a:lnTo>
                  <a:lnTo>
                    <a:pt x="87" y="166"/>
                  </a:lnTo>
                  <a:lnTo>
                    <a:pt x="87" y="158"/>
                  </a:lnTo>
                  <a:lnTo>
                    <a:pt x="85" y="147"/>
                  </a:lnTo>
                  <a:lnTo>
                    <a:pt x="74" y="142"/>
                  </a:lnTo>
                  <a:lnTo>
                    <a:pt x="57" y="115"/>
                  </a:lnTo>
                  <a:lnTo>
                    <a:pt x="35" y="98"/>
                  </a:lnTo>
                  <a:lnTo>
                    <a:pt x="37" y="89"/>
                  </a:lnTo>
                  <a:lnTo>
                    <a:pt x="45" y="89"/>
                  </a:lnTo>
                  <a:lnTo>
                    <a:pt x="52" y="82"/>
                  </a:lnTo>
                  <a:lnTo>
                    <a:pt x="43" y="63"/>
                  </a:lnTo>
                  <a:lnTo>
                    <a:pt x="38" y="57"/>
                  </a:lnTo>
                  <a:lnTo>
                    <a:pt x="19" y="57"/>
                  </a:lnTo>
                  <a:lnTo>
                    <a:pt x="14" y="54"/>
                  </a:lnTo>
                  <a:lnTo>
                    <a:pt x="12" y="38"/>
                  </a:lnTo>
                  <a:lnTo>
                    <a:pt x="0" y="22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2724" name=""/>
          <p:cNvSpPr/>
          <p:nvPr/>
        </p:nvSpPr>
        <p:spPr>
          <a:xfrm>
            <a:off x="7405560" y="4013280"/>
            <a:ext cx="347760" cy="428400"/>
          </a:xfrm>
          <a:custGeom>
            <a:avLst/>
            <a:gdLst/>
            <a:ahLst/>
            <a:rect l="l" t="t" r="r" b="b"/>
            <a:pathLst>
              <a:path w="219" h="270">
                <a:moveTo>
                  <a:pt x="0" y="0"/>
                </a:moveTo>
                <a:lnTo>
                  <a:pt x="10" y="0"/>
                </a:lnTo>
                <a:lnTo>
                  <a:pt x="22" y="8"/>
                </a:lnTo>
                <a:lnTo>
                  <a:pt x="47" y="10"/>
                </a:lnTo>
                <a:lnTo>
                  <a:pt x="62" y="33"/>
                </a:lnTo>
                <a:lnTo>
                  <a:pt x="85" y="51"/>
                </a:lnTo>
                <a:lnTo>
                  <a:pt x="109" y="77"/>
                </a:lnTo>
                <a:lnTo>
                  <a:pt x="113" y="82"/>
                </a:lnTo>
                <a:lnTo>
                  <a:pt x="118" y="77"/>
                </a:lnTo>
                <a:lnTo>
                  <a:pt x="124" y="90"/>
                </a:lnTo>
                <a:lnTo>
                  <a:pt x="139" y="96"/>
                </a:lnTo>
                <a:lnTo>
                  <a:pt x="143" y="101"/>
                </a:lnTo>
                <a:lnTo>
                  <a:pt x="143" y="99"/>
                </a:lnTo>
                <a:lnTo>
                  <a:pt x="149" y="106"/>
                </a:lnTo>
                <a:lnTo>
                  <a:pt x="160" y="106"/>
                </a:lnTo>
                <a:lnTo>
                  <a:pt x="160" y="120"/>
                </a:lnTo>
                <a:lnTo>
                  <a:pt x="157" y="123"/>
                </a:lnTo>
                <a:lnTo>
                  <a:pt x="165" y="118"/>
                </a:lnTo>
                <a:lnTo>
                  <a:pt x="172" y="123"/>
                </a:lnTo>
                <a:lnTo>
                  <a:pt x="174" y="131"/>
                </a:lnTo>
                <a:lnTo>
                  <a:pt x="169" y="134"/>
                </a:lnTo>
                <a:lnTo>
                  <a:pt x="172" y="137"/>
                </a:lnTo>
                <a:lnTo>
                  <a:pt x="167" y="147"/>
                </a:lnTo>
                <a:lnTo>
                  <a:pt x="169" y="150"/>
                </a:lnTo>
                <a:lnTo>
                  <a:pt x="186" y="156"/>
                </a:lnTo>
                <a:lnTo>
                  <a:pt x="190" y="173"/>
                </a:lnTo>
                <a:lnTo>
                  <a:pt x="196" y="178"/>
                </a:lnTo>
                <a:lnTo>
                  <a:pt x="195" y="186"/>
                </a:lnTo>
                <a:lnTo>
                  <a:pt x="211" y="188"/>
                </a:lnTo>
                <a:lnTo>
                  <a:pt x="219" y="202"/>
                </a:lnTo>
                <a:lnTo>
                  <a:pt x="215" y="267"/>
                </a:lnTo>
                <a:lnTo>
                  <a:pt x="207" y="260"/>
                </a:lnTo>
                <a:lnTo>
                  <a:pt x="200" y="267"/>
                </a:lnTo>
                <a:lnTo>
                  <a:pt x="195" y="260"/>
                </a:lnTo>
                <a:lnTo>
                  <a:pt x="193" y="262"/>
                </a:lnTo>
                <a:lnTo>
                  <a:pt x="193" y="270"/>
                </a:lnTo>
                <a:lnTo>
                  <a:pt x="174" y="248"/>
                </a:lnTo>
                <a:lnTo>
                  <a:pt x="149" y="226"/>
                </a:lnTo>
                <a:lnTo>
                  <a:pt x="143" y="214"/>
                </a:lnTo>
                <a:lnTo>
                  <a:pt x="118" y="186"/>
                </a:lnTo>
                <a:lnTo>
                  <a:pt x="103" y="147"/>
                </a:lnTo>
                <a:lnTo>
                  <a:pt x="92" y="131"/>
                </a:lnTo>
                <a:lnTo>
                  <a:pt x="83" y="123"/>
                </a:lnTo>
                <a:lnTo>
                  <a:pt x="73" y="90"/>
                </a:lnTo>
                <a:lnTo>
                  <a:pt x="66" y="82"/>
                </a:lnTo>
                <a:lnTo>
                  <a:pt x="52" y="74"/>
                </a:lnTo>
                <a:lnTo>
                  <a:pt x="50" y="63"/>
                </a:lnTo>
                <a:lnTo>
                  <a:pt x="39" y="49"/>
                </a:lnTo>
                <a:lnTo>
                  <a:pt x="29" y="44"/>
                </a:lnTo>
                <a:lnTo>
                  <a:pt x="6" y="19"/>
                </a:lnTo>
                <a:lnTo>
                  <a:pt x="0" y="0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2725" name=""/>
          <p:cNvGrpSpPr/>
          <p:nvPr/>
        </p:nvGrpSpPr>
        <p:grpSpPr>
          <a:xfrm>
            <a:off x="7405560" y="4013280"/>
            <a:ext cx="347760" cy="428400"/>
            <a:chOff x="7405560" y="4013280"/>
            <a:chExt cx="347760" cy="428400"/>
          </a:xfrm>
        </p:grpSpPr>
        <p:sp>
          <p:nvSpPr>
            <p:cNvPr id="2726" name=""/>
            <p:cNvSpPr/>
            <p:nvPr/>
          </p:nvSpPr>
          <p:spPr>
            <a:xfrm>
              <a:off x="7405560" y="4013280"/>
              <a:ext cx="347760" cy="428400"/>
            </a:xfrm>
            <a:custGeom>
              <a:avLst/>
              <a:gdLst/>
              <a:ahLst/>
              <a:rect l="l" t="t" r="r" b="b"/>
              <a:pathLst>
                <a:path w="219" h="270">
                  <a:moveTo>
                    <a:pt x="0" y="0"/>
                  </a:moveTo>
                  <a:lnTo>
                    <a:pt x="10" y="0"/>
                  </a:lnTo>
                  <a:lnTo>
                    <a:pt x="22" y="8"/>
                  </a:lnTo>
                  <a:lnTo>
                    <a:pt x="47" y="10"/>
                  </a:lnTo>
                  <a:lnTo>
                    <a:pt x="62" y="33"/>
                  </a:lnTo>
                  <a:lnTo>
                    <a:pt x="85" y="51"/>
                  </a:lnTo>
                  <a:lnTo>
                    <a:pt x="109" y="77"/>
                  </a:lnTo>
                  <a:lnTo>
                    <a:pt x="113" y="82"/>
                  </a:lnTo>
                  <a:lnTo>
                    <a:pt x="118" y="77"/>
                  </a:lnTo>
                  <a:lnTo>
                    <a:pt x="124" y="90"/>
                  </a:lnTo>
                  <a:lnTo>
                    <a:pt x="139" y="96"/>
                  </a:lnTo>
                  <a:lnTo>
                    <a:pt x="143" y="101"/>
                  </a:lnTo>
                  <a:lnTo>
                    <a:pt x="143" y="99"/>
                  </a:lnTo>
                  <a:lnTo>
                    <a:pt x="149" y="106"/>
                  </a:lnTo>
                  <a:lnTo>
                    <a:pt x="160" y="106"/>
                  </a:lnTo>
                  <a:lnTo>
                    <a:pt x="160" y="120"/>
                  </a:lnTo>
                  <a:lnTo>
                    <a:pt x="157" y="123"/>
                  </a:lnTo>
                  <a:lnTo>
                    <a:pt x="165" y="118"/>
                  </a:lnTo>
                  <a:lnTo>
                    <a:pt x="172" y="123"/>
                  </a:lnTo>
                  <a:lnTo>
                    <a:pt x="174" y="131"/>
                  </a:lnTo>
                  <a:lnTo>
                    <a:pt x="169" y="134"/>
                  </a:lnTo>
                  <a:lnTo>
                    <a:pt x="172" y="137"/>
                  </a:lnTo>
                  <a:lnTo>
                    <a:pt x="167" y="147"/>
                  </a:lnTo>
                  <a:lnTo>
                    <a:pt x="169" y="150"/>
                  </a:lnTo>
                  <a:lnTo>
                    <a:pt x="186" y="156"/>
                  </a:lnTo>
                  <a:lnTo>
                    <a:pt x="190" y="173"/>
                  </a:lnTo>
                  <a:lnTo>
                    <a:pt x="196" y="178"/>
                  </a:lnTo>
                  <a:lnTo>
                    <a:pt x="195" y="186"/>
                  </a:lnTo>
                  <a:lnTo>
                    <a:pt x="211" y="188"/>
                  </a:lnTo>
                  <a:lnTo>
                    <a:pt x="219" y="202"/>
                  </a:lnTo>
                  <a:lnTo>
                    <a:pt x="215" y="267"/>
                  </a:lnTo>
                  <a:lnTo>
                    <a:pt x="207" y="260"/>
                  </a:lnTo>
                  <a:lnTo>
                    <a:pt x="200" y="267"/>
                  </a:lnTo>
                  <a:lnTo>
                    <a:pt x="195" y="260"/>
                  </a:lnTo>
                  <a:lnTo>
                    <a:pt x="193" y="262"/>
                  </a:lnTo>
                  <a:lnTo>
                    <a:pt x="193" y="270"/>
                  </a:lnTo>
                  <a:lnTo>
                    <a:pt x="174" y="248"/>
                  </a:lnTo>
                  <a:lnTo>
                    <a:pt x="149" y="226"/>
                  </a:lnTo>
                  <a:lnTo>
                    <a:pt x="143" y="214"/>
                  </a:lnTo>
                  <a:lnTo>
                    <a:pt x="118" y="186"/>
                  </a:lnTo>
                  <a:lnTo>
                    <a:pt x="103" y="147"/>
                  </a:lnTo>
                  <a:lnTo>
                    <a:pt x="92" y="131"/>
                  </a:lnTo>
                  <a:lnTo>
                    <a:pt x="83" y="123"/>
                  </a:lnTo>
                  <a:lnTo>
                    <a:pt x="73" y="90"/>
                  </a:lnTo>
                  <a:lnTo>
                    <a:pt x="66" y="82"/>
                  </a:lnTo>
                  <a:lnTo>
                    <a:pt x="52" y="74"/>
                  </a:lnTo>
                  <a:lnTo>
                    <a:pt x="50" y="63"/>
                  </a:lnTo>
                  <a:lnTo>
                    <a:pt x="39" y="49"/>
                  </a:lnTo>
                  <a:lnTo>
                    <a:pt x="29" y="44"/>
                  </a:lnTo>
                  <a:lnTo>
                    <a:pt x="6" y="1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727" name=""/>
            <p:cNvSpPr/>
            <p:nvPr/>
          </p:nvSpPr>
          <p:spPr>
            <a:xfrm>
              <a:off x="7405560" y="4013280"/>
              <a:ext cx="347760" cy="428400"/>
            </a:xfrm>
            <a:custGeom>
              <a:avLst/>
              <a:gdLst/>
              <a:ahLst/>
              <a:rect l="l" t="t" r="r" b="b"/>
              <a:pathLst>
                <a:path w="219" h="270">
                  <a:moveTo>
                    <a:pt x="0" y="0"/>
                  </a:moveTo>
                  <a:lnTo>
                    <a:pt x="10" y="0"/>
                  </a:lnTo>
                  <a:lnTo>
                    <a:pt x="22" y="8"/>
                  </a:lnTo>
                  <a:lnTo>
                    <a:pt x="47" y="10"/>
                  </a:lnTo>
                  <a:lnTo>
                    <a:pt x="62" y="33"/>
                  </a:lnTo>
                  <a:lnTo>
                    <a:pt x="85" y="51"/>
                  </a:lnTo>
                  <a:lnTo>
                    <a:pt x="109" y="77"/>
                  </a:lnTo>
                  <a:lnTo>
                    <a:pt x="113" y="82"/>
                  </a:lnTo>
                  <a:lnTo>
                    <a:pt x="118" y="77"/>
                  </a:lnTo>
                  <a:lnTo>
                    <a:pt x="124" y="90"/>
                  </a:lnTo>
                  <a:lnTo>
                    <a:pt x="139" y="96"/>
                  </a:lnTo>
                  <a:lnTo>
                    <a:pt x="143" y="101"/>
                  </a:lnTo>
                  <a:lnTo>
                    <a:pt x="143" y="99"/>
                  </a:lnTo>
                  <a:lnTo>
                    <a:pt x="149" y="106"/>
                  </a:lnTo>
                  <a:lnTo>
                    <a:pt x="160" y="106"/>
                  </a:lnTo>
                  <a:lnTo>
                    <a:pt x="160" y="120"/>
                  </a:lnTo>
                  <a:lnTo>
                    <a:pt x="157" y="123"/>
                  </a:lnTo>
                  <a:lnTo>
                    <a:pt x="165" y="118"/>
                  </a:lnTo>
                  <a:lnTo>
                    <a:pt x="172" y="123"/>
                  </a:lnTo>
                  <a:lnTo>
                    <a:pt x="174" y="131"/>
                  </a:lnTo>
                  <a:lnTo>
                    <a:pt x="169" y="134"/>
                  </a:lnTo>
                  <a:lnTo>
                    <a:pt x="172" y="137"/>
                  </a:lnTo>
                  <a:lnTo>
                    <a:pt x="167" y="147"/>
                  </a:lnTo>
                  <a:lnTo>
                    <a:pt x="169" y="150"/>
                  </a:lnTo>
                  <a:lnTo>
                    <a:pt x="186" y="156"/>
                  </a:lnTo>
                  <a:lnTo>
                    <a:pt x="190" y="173"/>
                  </a:lnTo>
                  <a:lnTo>
                    <a:pt x="196" y="178"/>
                  </a:lnTo>
                  <a:lnTo>
                    <a:pt x="195" y="186"/>
                  </a:lnTo>
                  <a:lnTo>
                    <a:pt x="211" y="188"/>
                  </a:lnTo>
                  <a:lnTo>
                    <a:pt x="219" y="202"/>
                  </a:lnTo>
                  <a:lnTo>
                    <a:pt x="215" y="267"/>
                  </a:lnTo>
                  <a:lnTo>
                    <a:pt x="207" y="260"/>
                  </a:lnTo>
                  <a:lnTo>
                    <a:pt x="200" y="267"/>
                  </a:lnTo>
                  <a:lnTo>
                    <a:pt x="195" y="260"/>
                  </a:lnTo>
                  <a:lnTo>
                    <a:pt x="193" y="262"/>
                  </a:lnTo>
                  <a:lnTo>
                    <a:pt x="193" y="270"/>
                  </a:lnTo>
                  <a:lnTo>
                    <a:pt x="174" y="248"/>
                  </a:lnTo>
                  <a:lnTo>
                    <a:pt x="149" y="226"/>
                  </a:lnTo>
                  <a:lnTo>
                    <a:pt x="143" y="214"/>
                  </a:lnTo>
                  <a:lnTo>
                    <a:pt x="118" y="186"/>
                  </a:lnTo>
                  <a:lnTo>
                    <a:pt x="103" y="147"/>
                  </a:lnTo>
                  <a:lnTo>
                    <a:pt x="92" y="131"/>
                  </a:lnTo>
                  <a:lnTo>
                    <a:pt x="83" y="123"/>
                  </a:lnTo>
                  <a:lnTo>
                    <a:pt x="73" y="90"/>
                  </a:lnTo>
                  <a:lnTo>
                    <a:pt x="66" y="82"/>
                  </a:lnTo>
                  <a:lnTo>
                    <a:pt x="52" y="74"/>
                  </a:lnTo>
                  <a:lnTo>
                    <a:pt x="50" y="63"/>
                  </a:lnTo>
                  <a:lnTo>
                    <a:pt x="39" y="49"/>
                  </a:lnTo>
                  <a:lnTo>
                    <a:pt x="29" y="44"/>
                  </a:lnTo>
                  <a:lnTo>
                    <a:pt x="6" y="19"/>
                  </a:lnTo>
                  <a:lnTo>
                    <a:pt x="0" y="0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2728" name=""/>
          <p:cNvSpPr/>
          <p:nvPr/>
        </p:nvSpPr>
        <p:spPr>
          <a:xfrm>
            <a:off x="8553600" y="4233960"/>
            <a:ext cx="338040" cy="328680"/>
          </a:xfrm>
          <a:custGeom>
            <a:avLst/>
            <a:gdLst/>
            <a:ahLst/>
            <a:rect l="l" t="t" r="r" b="b"/>
            <a:pathLst>
              <a:path w="213" h="207">
                <a:moveTo>
                  <a:pt x="209" y="111"/>
                </a:moveTo>
                <a:lnTo>
                  <a:pt x="209" y="51"/>
                </a:lnTo>
                <a:lnTo>
                  <a:pt x="178" y="46"/>
                </a:lnTo>
                <a:lnTo>
                  <a:pt x="143" y="24"/>
                </a:lnTo>
                <a:lnTo>
                  <a:pt x="131" y="33"/>
                </a:lnTo>
                <a:lnTo>
                  <a:pt x="126" y="43"/>
                </a:lnTo>
                <a:lnTo>
                  <a:pt x="112" y="43"/>
                </a:lnTo>
                <a:lnTo>
                  <a:pt x="96" y="70"/>
                </a:lnTo>
                <a:lnTo>
                  <a:pt x="89" y="70"/>
                </a:lnTo>
                <a:lnTo>
                  <a:pt x="81" y="68"/>
                </a:lnTo>
                <a:lnTo>
                  <a:pt x="77" y="54"/>
                </a:lnTo>
                <a:lnTo>
                  <a:pt x="75" y="51"/>
                </a:lnTo>
                <a:lnTo>
                  <a:pt x="72" y="57"/>
                </a:lnTo>
                <a:lnTo>
                  <a:pt x="68" y="49"/>
                </a:lnTo>
                <a:lnTo>
                  <a:pt x="68" y="22"/>
                </a:lnTo>
                <a:lnTo>
                  <a:pt x="64" y="10"/>
                </a:lnTo>
                <a:lnTo>
                  <a:pt x="49" y="10"/>
                </a:lnTo>
                <a:lnTo>
                  <a:pt x="40" y="0"/>
                </a:lnTo>
                <a:lnTo>
                  <a:pt x="29" y="0"/>
                </a:lnTo>
                <a:lnTo>
                  <a:pt x="7" y="13"/>
                </a:lnTo>
                <a:lnTo>
                  <a:pt x="0" y="24"/>
                </a:lnTo>
                <a:lnTo>
                  <a:pt x="19" y="29"/>
                </a:lnTo>
                <a:lnTo>
                  <a:pt x="23" y="43"/>
                </a:lnTo>
                <a:lnTo>
                  <a:pt x="29" y="46"/>
                </a:lnTo>
                <a:lnTo>
                  <a:pt x="60" y="38"/>
                </a:lnTo>
                <a:lnTo>
                  <a:pt x="58" y="51"/>
                </a:lnTo>
                <a:lnTo>
                  <a:pt x="56" y="51"/>
                </a:lnTo>
                <a:lnTo>
                  <a:pt x="47" y="51"/>
                </a:lnTo>
                <a:lnTo>
                  <a:pt x="37" y="55"/>
                </a:lnTo>
                <a:lnTo>
                  <a:pt x="23" y="57"/>
                </a:lnTo>
                <a:lnTo>
                  <a:pt x="23" y="60"/>
                </a:lnTo>
                <a:lnTo>
                  <a:pt x="29" y="63"/>
                </a:lnTo>
                <a:lnTo>
                  <a:pt x="40" y="70"/>
                </a:lnTo>
                <a:lnTo>
                  <a:pt x="42" y="87"/>
                </a:lnTo>
                <a:lnTo>
                  <a:pt x="52" y="84"/>
                </a:lnTo>
                <a:lnTo>
                  <a:pt x="60" y="63"/>
                </a:lnTo>
                <a:lnTo>
                  <a:pt x="60" y="77"/>
                </a:lnTo>
                <a:lnTo>
                  <a:pt x="70" y="87"/>
                </a:lnTo>
                <a:lnTo>
                  <a:pt x="79" y="87"/>
                </a:lnTo>
                <a:lnTo>
                  <a:pt x="87" y="96"/>
                </a:lnTo>
                <a:lnTo>
                  <a:pt x="117" y="103"/>
                </a:lnTo>
                <a:lnTo>
                  <a:pt x="147" y="118"/>
                </a:lnTo>
                <a:lnTo>
                  <a:pt x="161" y="147"/>
                </a:lnTo>
                <a:lnTo>
                  <a:pt x="157" y="155"/>
                </a:lnTo>
                <a:lnTo>
                  <a:pt x="166" y="161"/>
                </a:lnTo>
                <a:lnTo>
                  <a:pt x="161" y="164"/>
                </a:lnTo>
                <a:lnTo>
                  <a:pt x="166" y="171"/>
                </a:lnTo>
                <a:lnTo>
                  <a:pt x="159" y="166"/>
                </a:lnTo>
                <a:lnTo>
                  <a:pt x="150" y="166"/>
                </a:lnTo>
                <a:lnTo>
                  <a:pt x="141" y="190"/>
                </a:lnTo>
                <a:lnTo>
                  <a:pt x="164" y="188"/>
                </a:lnTo>
                <a:lnTo>
                  <a:pt x="166" y="183"/>
                </a:lnTo>
                <a:lnTo>
                  <a:pt x="184" y="183"/>
                </a:lnTo>
                <a:lnTo>
                  <a:pt x="213" y="207"/>
                </a:lnTo>
                <a:lnTo>
                  <a:pt x="206" y="152"/>
                </a:lnTo>
                <a:lnTo>
                  <a:pt x="209" y="111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2729" name=""/>
          <p:cNvGrpSpPr/>
          <p:nvPr/>
        </p:nvGrpSpPr>
        <p:grpSpPr>
          <a:xfrm>
            <a:off x="8553600" y="4233960"/>
            <a:ext cx="338040" cy="328680"/>
            <a:chOff x="8553600" y="4233960"/>
            <a:chExt cx="338040" cy="328680"/>
          </a:xfrm>
        </p:grpSpPr>
        <p:sp>
          <p:nvSpPr>
            <p:cNvPr id="2730" name=""/>
            <p:cNvSpPr/>
            <p:nvPr/>
          </p:nvSpPr>
          <p:spPr>
            <a:xfrm>
              <a:off x="8553600" y="4233960"/>
              <a:ext cx="338040" cy="328680"/>
            </a:xfrm>
            <a:custGeom>
              <a:avLst/>
              <a:gdLst/>
              <a:ahLst/>
              <a:rect l="l" t="t" r="r" b="b"/>
              <a:pathLst>
                <a:path w="213" h="207">
                  <a:moveTo>
                    <a:pt x="209" y="111"/>
                  </a:moveTo>
                  <a:lnTo>
                    <a:pt x="209" y="51"/>
                  </a:lnTo>
                  <a:lnTo>
                    <a:pt x="178" y="46"/>
                  </a:lnTo>
                  <a:lnTo>
                    <a:pt x="143" y="24"/>
                  </a:lnTo>
                  <a:lnTo>
                    <a:pt x="131" y="33"/>
                  </a:lnTo>
                  <a:lnTo>
                    <a:pt x="126" y="43"/>
                  </a:lnTo>
                  <a:lnTo>
                    <a:pt x="112" y="43"/>
                  </a:lnTo>
                  <a:lnTo>
                    <a:pt x="96" y="70"/>
                  </a:lnTo>
                  <a:lnTo>
                    <a:pt x="89" y="70"/>
                  </a:lnTo>
                  <a:lnTo>
                    <a:pt x="81" y="68"/>
                  </a:lnTo>
                  <a:lnTo>
                    <a:pt x="77" y="54"/>
                  </a:lnTo>
                  <a:lnTo>
                    <a:pt x="75" y="51"/>
                  </a:lnTo>
                  <a:lnTo>
                    <a:pt x="72" y="57"/>
                  </a:lnTo>
                  <a:lnTo>
                    <a:pt x="68" y="49"/>
                  </a:lnTo>
                  <a:lnTo>
                    <a:pt x="68" y="22"/>
                  </a:lnTo>
                  <a:lnTo>
                    <a:pt x="64" y="10"/>
                  </a:lnTo>
                  <a:lnTo>
                    <a:pt x="49" y="10"/>
                  </a:lnTo>
                  <a:lnTo>
                    <a:pt x="40" y="0"/>
                  </a:lnTo>
                  <a:lnTo>
                    <a:pt x="29" y="0"/>
                  </a:lnTo>
                  <a:lnTo>
                    <a:pt x="7" y="13"/>
                  </a:lnTo>
                  <a:lnTo>
                    <a:pt x="0" y="24"/>
                  </a:lnTo>
                  <a:lnTo>
                    <a:pt x="19" y="29"/>
                  </a:lnTo>
                  <a:lnTo>
                    <a:pt x="23" y="43"/>
                  </a:lnTo>
                  <a:lnTo>
                    <a:pt x="29" y="46"/>
                  </a:lnTo>
                  <a:lnTo>
                    <a:pt x="60" y="38"/>
                  </a:lnTo>
                  <a:lnTo>
                    <a:pt x="58" y="51"/>
                  </a:lnTo>
                  <a:lnTo>
                    <a:pt x="56" y="51"/>
                  </a:lnTo>
                  <a:lnTo>
                    <a:pt x="47" y="51"/>
                  </a:lnTo>
                  <a:lnTo>
                    <a:pt x="37" y="55"/>
                  </a:lnTo>
                  <a:lnTo>
                    <a:pt x="23" y="57"/>
                  </a:lnTo>
                  <a:lnTo>
                    <a:pt x="23" y="60"/>
                  </a:lnTo>
                  <a:lnTo>
                    <a:pt x="29" y="63"/>
                  </a:lnTo>
                  <a:lnTo>
                    <a:pt x="40" y="70"/>
                  </a:lnTo>
                  <a:lnTo>
                    <a:pt x="42" y="87"/>
                  </a:lnTo>
                  <a:lnTo>
                    <a:pt x="52" y="84"/>
                  </a:lnTo>
                  <a:lnTo>
                    <a:pt x="60" y="63"/>
                  </a:lnTo>
                  <a:lnTo>
                    <a:pt x="60" y="77"/>
                  </a:lnTo>
                  <a:lnTo>
                    <a:pt x="70" y="87"/>
                  </a:lnTo>
                  <a:lnTo>
                    <a:pt x="79" y="87"/>
                  </a:lnTo>
                  <a:lnTo>
                    <a:pt x="87" y="96"/>
                  </a:lnTo>
                  <a:lnTo>
                    <a:pt x="117" y="103"/>
                  </a:lnTo>
                  <a:lnTo>
                    <a:pt x="147" y="118"/>
                  </a:lnTo>
                  <a:lnTo>
                    <a:pt x="161" y="147"/>
                  </a:lnTo>
                  <a:lnTo>
                    <a:pt x="157" y="155"/>
                  </a:lnTo>
                  <a:lnTo>
                    <a:pt x="166" y="161"/>
                  </a:lnTo>
                  <a:lnTo>
                    <a:pt x="161" y="164"/>
                  </a:lnTo>
                  <a:lnTo>
                    <a:pt x="166" y="171"/>
                  </a:lnTo>
                  <a:lnTo>
                    <a:pt x="159" y="166"/>
                  </a:lnTo>
                  <a:lnTo>
                    <a:pt x="150" y="166"/>
                  </a:lnTo>
                  <a:lnTo>
                    <a:pt x="141" y="190"/>
                  </a:lnTo>
                  <a:lnTo>
                    <a:pt x="164" y="188"/>
                  </a:lnTo>
                  <a:lnTo>
                    <a:pt x="166" y="183"/>
                  </a:lnTo>
                  <a:lnTo>
                    <a:pt x="184" y="183"/>
                  </a:lnTo>
                  <a:lnTo>
                    <a:pt x="213" y="207"/>
                  </a:lnTo>
                  <a:lnTo>
                    <a:pt x="206" y="152"/>
                  </a:lnTo>
                  <a:lnTo>
                    <a:pt x="209" y="111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731" name=""/>
            <p:cNvSpPr/>
            <p:nvPr/>
          </p:nvSpPr>
          <p:spPr>
            <a:xfrm>
              <a:off x="8553600" y="4233960"/>
              <a:ext cx="338040" cy="328680"/>
            </a:xfrm>
            <a:custGeom>
              <a:avLst/>
              <a:gdLst/>
              <a:ahLst/>
              <a:rect l="l" t="t" r="r" b="b"/>
              <a:pathLst>
                <a:path w="213" h="207">
                  <a:moveTo>
                    <a:pt x="209" y="111"/>
                  </a:moveTo>
                  <a:lnTo>
                    <a:pt x="209" y="51"/>
                  </a:lnTo>
                  <a:lnTo>
                    <a:pt x="178" y="46"/>
                  </a:lnTo>
                  <a:lnTo>
                    <a:pt x="143" y="24"/>
                  </a:lnTo>
                  <a:lnTo>
                    <a:pt x="131" y="33"/>
                  </a:lnTo>
                  <a:lnTo>
                    <a:pt x="126" y="43"/>
                  </a:lnTo>
                  <a:lnTo>
                    <a:pt x="112" y="43"/>
                  </a:lnTo>
                  <a:lnTo>
                    <a:pt x="96" y="70"/>
                  </a:lnTo>
                  <a:lnTo>
                    <a:pt x="89" y="70"/>
                  </a:lnTo>
                  <a:lnTo>
                    <a:pt x="81" y="68"/>
                  </a:lnTo>
                  <a:lnTo>
                    <a:pt x="77" y="54"/>
                  </a:lnTo>
                  <a:lnTo>
                    <a:pt x="75" y="51"/>
                  </a:lnTo>
                  <a:lnTo>
                    <a:pt x="72" y="57"/>
                  </a:lnTo>
                  <a:lnTo>
                    <a:pt x="68" y="49"/>
                  </a:lnTo>
                  <a:lnTo>
                    <a:pt x="68" y="22"/>
                  </a:lnTo>
                  <a:lnTo>
                    <a:pt x="64" y="10"/>
                  </a:lnTo>
                  <a:lnTo>
                    <a:pt x="49" y="10"/>
                  </a:lnTo>
                  <a:lnTo>
                    <a:pt x="40" y="0"/>
                  </a:lnTo>
                  <a:lnTo>
                    <a:pt x="29" y="0"/>
                  </a:lnTo>
                  <a:lnTo>
                    <a:pt x="7" y="13"/>
                  </a:lnTo>
                  <a:lnTo>
                    <a:pt x="0" y="24"/>
                  </a:lnTo>
                  <a:lnTo>
                    <a:pt x="19" y="29"/>
                  </a:lnTo>
                  <a:lnTo>
                    <a:pt x="23" y="43"/>
                  </a:lnTo>
                  <a:lnTo>
                    <a:pt x="29" y="46"/>
                  </a:lnTo>
                  <a:lnTo>
                    <a:pt x="60" y="38"/>
                  </a:lnTo>
                  <a:lnTo>
                    <a:pt x="58" y="51"/>
                  </a:lnTo>
                  <a:lnTo>
                    <a:pt x="56" y="51"/>
                  </a:lnTo>
                  <a:lnTo>
                    <a:pt x="47" y="51"/>
                  </a:lnTo>
                  <a:lnTo>
                    <a:pt x="37" y="55"/>
                  </a:lnTo>
                  <a:lnTo>
                    <a:pt x="23" y="57"/>
                  </a:lnTo>
                  <a:lnTo>
                    <a:pt x="23" y="60"/>
                  </a:lnTo>
                  <a:lnTo>
                    <a:pt x="29" y="63"/>
                  </a:lnTo>
                  <a:lnTo>
                    <a:pt x="40" y="70"/>
                  </a:lnTo>
                  <a:lnTo>
                    <a:pt x="42" y="87"/>
                  </a:lnTo>
                  <a:lnTo>
                    <a:pt x="52" y="84"/>
                  </a:lnTo>
                  <a:lnTo>
                    <a:pt x="60" y="63"/>
                  </a:lnTo>
                  <a:lnTo>
                    <a:pt x="60" y="77"/>
                  </a:lnTo>
                  <a:lnTo>
                    <a:pt x="70" y="87"/>
                  </a:lnTo>
                  <a:lnTo>
                    <a:pt x="79" y="87"/>
                  </a:lnTo>
                  <a:lnTo>
                    <a:pt x="87" y="96"/>
                  </a:lnTo>
                  <a:lnTo>
                    <a:pt x="117" y="103"/>
                  </a:lnTo>
                  <a:lnTo>
                    <a:pt x="147" y="118"/>
                  </a:lnTo>
                  <a:lnTo>
                    <a:pt x="161" y="147"/>
                  </a:lnTo>
                  <a:lnTo>
                    <a:pt x="157" y="155"/>
                  </a:lnTo>
                  <a:lnTo>
                    <a:pt x="166" y="161"/>
                  </a:lnTo>
                  <a:lnTo>
                    <a:pt x="161" y="164"/>
                  </a:lnTo>
                  <a:lnTo>
                    <a:pt x="166" y="171"/>
                  </a:lnTo>
                  <a:lnTo>
                    <a:pt x="159" y="166"/>
                  </a:lnTo>
                  <a:lnTo>
                    <a:pt x="150" y="166"/>
                  </a:lnTo>
                  <a:lnTo>
                    <a:pt x="141" y="190"/>
                  </a:lnTo>
                  <a:lnTo>
                    <a:pt x="164" y="188"/>
                  </a:lnTo>
                  <a:lnTo>
                    <a:pt x="166" y="183"/>
                  </a:lnTo>
                  <a:lnTo>
                    <a:pt x="184" y="183"/>
                  </a:lnTo>
                  <a:lnTo>
                    <a:pt x="213" y="207"/>
                  </a:lnTo>
                  <a:lnTo>
                    <a:pt x="206" y="152"/>
                  </a:lnTo>
                  <a:lnTo>
                    <a:pt x="209" y="111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2732" name=""/>
          <p:cNvSpPr/>
          <p:nvPr/>
        </p:nvSpPr>
        <p:spPr>
          <a:xfrm>
            <a:off x="8442360" y="4272120"/>
            <a:ext cx="22320" cy="12600"/>
          </a:xfrm>
          <a:custGeom>
            <a:avLst/>
            <a:gdLst/>
            <a:ahLst/>
            <a:rect l="l" t="t" r="r" b="b"/>
            <a:pathLst>
              <a:path w="14" h="8">
                <a:moveTo>
                  <a:pt x="0" y="3"/>
                </a:moveTo>
                <a:lnTo>
                  <a:pt x="9" y="0"/>
                </a:lnTo>
                <a:lnTo>
                  <a:pt x="14" y="5"/>
                </a:lnTo>
                <a:lnTo>
                  <a:pt x="2" y="8"/>
                </a:lnTo>
                <a:lnTo>
                  <a:pt x="0" y="3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4200" bIns="-342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2733" name=""/>
          <p:cNvGrpSpPr/>
          <p:nvPr/>
        </p:nvGrpSpPr>
        <p:grpSpPr>
          <a:xfrm>
            <a:off x="8442360" y="4272120"/>
            <a:ext cx="22320" cy="12600"/>
            <a:chOff x="8442360" y="4272120"/>
            <a:chExt cx="22320" cy="12600"/>
          </a:xfrm>
        </p:grpSpPr>
        <p:sp>
          <p:nvSpPr>
            <p:cNvPr id="2734" name=""/>
            <p:cNvSpPr/>
            <p:nvPr/>
          </p:nvSpPr>
          <p:spPr>
            <a:xfrm>
              <a:off x="8442360" y="4272120"/>
              <a:ext cx="22320" cy="12600"/>
            </a:xfrm>
            <a:custGeom>
              <a:avLst/>
              <a:gdLst/>
              <a:ahLst/>
              <a:rect l="l" t="t" r="r" b="b"/>
              <a:pathLst>
                <a:path w="14" h="8">
                  <a:moveTo>
                    <a:pt x="0" y="3"/>
                  </a:moveTo>
                  <a:lnTo>
                    <a:pt x="9" y="0"/>
                  </a:lnTo>
                  <a:lnTo>
                    <a:pt x="14" y="5"/>
                  </a:lnTo>
                  <a:lnTo>
                    <a:pt x="2" y="8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4200" bIns="-342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735" name=""/>
            <p:cNvSpPr/>
            <p:nvPr/>
          </p:nvSpPr>
          <p:spPr>
            <a:xfrm>
              <a:off x="8442360" y="4272120"/>
              <a:ext cx="22320" cy="12600"/>
            </a:xfrm>
            <a:custGeom>
              <a:avLst/>
              <a:gdLst/>
              <a:ahLst/>
              <a:rect l="l" t="t" r="r" b="b"/>
              <a:pathLst>
                <a:path w="14" h="8">
                  <a:moveTo>
                    <a:pt x="0" y="3"/>
                  </a:moveTo>
                  <a:lnTo>
                    <a:pt x="9" y="0"/>
                  </a:lnTo>
                  <a:lnTo>
                    <a:pt x="14" y="5"/>
                  </a:lnTo>
                  <a:lnTo>
                    <a:pt x="2" y="8"/>
                  </a:lnTo>
                  <a:lnTo>
                    <a:pt x="0" y="3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4200" bIns="-342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2736" name=""/>
          <p:cNvSpPr/>
          <p:nvPr/>
        </p:nvSpPr>
        <p:spPr>
          <a:xfrm>
            <a:off x="8439120" y="4233960"/>
            <a:ext cx="17640" cy="20520"/>
          </a:xfrm>
          <a:custGeom>
            <a:avLst/>
            <a:gdLst/>
            <a:ahLst/>
            <a:rect l="l" t="t" r="r" b="b"/>
            <a:pathLst>
              <a:path w="11" h="13">
                <a:moveTo>
                  <a:pt x="0" y="0"/>
                </a:moveTo>
                <a:lnTo>
                  <a:pt x="4" y="0"/>
                </a:lnTo>
                <a:lnTo>
                  <a:pt x="11" y="13"/>
                </a:lnTo>
                <a:lnTo>
                  <a:pt x="4" y="10"/>
                </a:lnTo>
                <a:lnTo>
                  <a:pt x="0" y="0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6280" bIns="-262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2737" name=""/>
          <p:cNvGrpSpPr/>
          <p:nvPr/>
        </p:nvGrpSpPr>
        <p:grpSpPr>
          <a:xfrm>
            <a:off x="8439120" y="4233960"/>
            <a:ext cx="17640" cy="20520"/>
            <a:chOff x="8439120" y="4233960"/>
            <a:chExt cx="17640" cy="20520"/>
          </a:xfrm>
        </p:grpSpPr>
        <p:sp>
          <p:nvSpPr>
            <p:cNvPr id="2738" name=""/>
            <p:cNvSpPr/>
            <p:nvPr/>
          </p:nvSpPr>
          <p:spPr>
            <a:xfrm>
              <a:off x="8439120" y="4233960"/>
              <a:ext cx="17640" cy="20520"/>
            </a:xfrm>
            <a:custGeom>
              <a:avLst/>
              <a:gdLst/>
              <a:ahLst/>
              <a:rect l="l" t="t" r="r" b="b"/>
              <a:pathLst>
                <a:path w="11" h="13">
                  <a:moveTo>
                    <a:pt x="0" y="0"/>
                  </a:moveTo>
                  <a:lnTo>
                    <a:pt x="4" y="0"/>
                  </a:lnTo>
                  <a:lnTo>
                    <a:pt x="11" y="13"/>
                  </a:lnTo>
                  <a:lnTo>
                    <a:pt x="4" y="1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6280" bIns="-262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739" name=""/>
            <p:cNvSpPr/>
            <p:nvPr/>
          </p:nvSpPr>
          <p:spPr>
            <a:xfrm>
              <a:off x="8439120" y="4233960"/>
              <a:ext cx="17640" cy="20520"/>
            </a:xfrm>
            <a:custGeom>
              <a:avLst/>
              <a:gdLst/>
              <a:ahLst/>
              <a:rect l="l" t="t" r="r" b="b"/>
              <a:pathLst>
                <a:path w="11" h="13">
                  <a:moveTo>
                    <a:pt x="0" y="0"/>
                  </a:moveTo>
                  <a:lnTo>
                    <a:pt x="4" y="0"/>
                  </a:lnTo>
                  <a:lnTo>
                    <a:pt x="11" y="13"/>
                  </a:lnTo>
                  <a:lnTo>
                    <a:pt x="4" y="10"/>
                  </a:lnTo>
                  <a:lnTo>
                    <a:pt x="0" y="0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6280" bIns="-262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2740" name=""/>
          <p:cNvSpPr/>
          <p:nvPr/>
        </p:nvSpPr>
        <p:spPr>
          <a:xfrm>
            <a:off x="8442360" y="4135320"/>
            <a:ext cx="46080" cy="119160"/>
          </a:xfrm>
          <a:custGeom>
            <a:avLst/>
            <a:gdLst/>
            <a:ahLst/>
            <a:rect l="l" t="t" r="r" b="b"/>
            <a:pathLst>
              <a:path w="29" h="75">
                <a:moveTo>
                  <a:pt x="11" y="0"/>
                </a:moveTo>
                <a:lnTo>
                  <a:pt x="12" y="24"/>
                </a:lnTo>
                <a:lnTo>
                  <a:pt x="4" y="34"/>
                </a:lnTo>
                <a:lnTo>
                  <a:pt x="9" y="34"/>
                </a:lnTo>
                <a:lnTo>
                  <a:pt x="20" y="17"/>
                </a:lnTo>
                <a:lnTo>
                  <a:pt x="27" y="22"/>
                </a:lnTo>
                <a:lnTo>
                  <a:pt x="27" y="29"/>
                </a:lnTo>
                <a:lnTo>
                  <a:pt x="18" y="36"/>
                </a:lnTo>
                <a:lnTo>
                  <a:pt x="29" y="48"/>
                </a:lnTo>
                <a:lnTo>
                  <a:pt x="12" y="43"/>
                </a:lnTo>
                <a:lnTo>
                  <a:pt x="11" y="46"/>
                </a:lnTo>
                <a:lnTo>
                  <a:pt x="11" y="60"/>
                </a:lnTo>
                <a:lnTo>
                  <a:pt x="16" y="75"/>
                </a:lnTo>
                <a:lnTo>
                  <a:pt x="6" y="60"/>
                </a:lnTo>
                <a:lnTo>
                  <a:pt x="0" y="27"/>
                </a:lnTo>
                <a:lnTo>
                  <a:pt x="2" y="13"/>
                </a:lnTo>
                <a:lnTo>
                  <a:pt x="11" y="0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2741" name=""/>
          <p:cNvGrpSpPr/>
          <p:nvPr/>
        </p:nvGrpSpPr>
        <p:grpSpPr>
          <a:xfrm>
            <a:off x="8442360" y="4135320"/>
            <a:ext cx="46080" cy="119160"/>
            <a:chOff x="8442360" y="4135320"/>
            <a:chExt cx="46080" cy="119160"/>
          </a:xfrm>
        </p:grpSpPr>
        <p:sp>
          <p:nvSpPr>
            <p:cNvPr id="2742" name=""/>
            <p:cNvSpPr/>
            <p:nvPr/>
          </p:nvSpPr>
          <p:spPr>
            <a:xfrm>
              <a:off x="8442360" y="4135320"/>
              <a:ext cx="46080" cy="119160"/>
            </a:xfrm>
            <a:custGeom>
              <a:avLst/>
              <a:gdLst/>
              <a:ahLst/>
              <a:rect l="l" t="t" r="r" b="b"/>
              <a:pathLst>
                <a:path w="29" h="75">
                  <a:moveTo>
                    <a:pt x="11" y="0"/>
                  </a:moveTo>
                  <a:lnTo>
                    <a:pt x="12" y="24"/>
                  </a:lnTo>
                  <a:lnTo>
                    <a:pt x="4" y="34"/>
                  </a:lnTo>
                  <a:lnTo>
                    <a:pt x="9" y="34"/>
                  </a:lnTo>
                  <a:lnTo>
                    <a:pt x="20" y="17"/>
                  </a:lnTo>
                  <a:lnTo>
                    <a:pt x="27" y="22"/>
                  </a:lnTo>
                  <a:lnTo>
                    <a:pt x="27" y="29"/>
                  </a:lnTo>
                  <a:lnTo>
                    <a:pt x="18" y="36"/>
                  </a:lnTo>
                  <a:lnTo>
                    <a:pt x="29" y="48"/>
                  </a:lnTo>
                  <a:lnTo>
                    <a:pt x="12" y="43"/>
                  </a:lnTo>
                  <a:lnTo>
                    <a:pt x="11" y="46"/>
                  </a:lnTo>
                  <a:lnTo>
                    <a:pt x="11" y="60"/>
                  </a:lnTo>
                  <a:lnTo>
                    <a:pt x="16" y="75"/>
                  </a:lnTo>
                  <a:lnTo>
                    <a:pt x="6" y="60"/>
                  </a:lnTo>
                  <a:lnTo>
                    <a:pt x="0" y="27"/>
                  </a:lnTo>
                  <a:lnTo>
                    <a:pt x="2" y="13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743" name=""/>
            <p:cNvSpPr/>
            <p:nvPr/>
          </p:nvSpPr>
          <p:spPr>
            <a:xfrm>
              <a:off x="8442360" y="4135320"/>
              <a:ext cx="46080" cy="119160"/>
            </a:xfrm>
            <a:custGeom>
              <a:avLst/>
              <a:gdLst/>
              <a:ahLst/>
              <a:rect l="l" t="t" r="r" b="b"/>
              <a:pathLst>
                <a:path w="29" h="75">
                  <a:moveTo>
                    <a:pt x="11" y="0"/>
                  </a:moveTo>
                  <a:lnTo>
                    <a:pt x="12" y="24"/>
                  </a:lnTo>
                  <a:lnTo>
                    <a:pt x="4" y="34"/>
                  </a:lnTo>
                  <a:lnTo>
                    <a:pt x="9" y="34"/>
                  </a:lnTo>
                  <a:lnTo>
                    <a:pt x="20" y="17"/>
                  </a:lnTo>
                  <a:lnTo>
                    <a:pt x="27" y="22"/>
                  </a:lnTo>
                  <a:lnTo>
                    <a:pt x="27" y="29"/>
                  </a:lnTo>
                  <a:lnTo>
                    <a:pt x="18" y="36"/>
                  </a:lnTo>
                  <a:lnTo>
                    <a:pt x="29" y="48"/>
                  </a:lnTo>
                  <a:lnTo>
                    <a:pt x="12" y="43"/>
                  </a:lnTo>
                  <a:lnTo>
                    <a:pt x="11" y="46"/>
                  </a:lnTo>
                  <a:lnTo>
                    <a:pt x="11" y="60"/>
                  </a:lnTo>
                  <a:lnTo>
                    <a:pt x="16" y="75"/>
                  </a:lnTo>
                  <a:lnTo>
                    <a:pt x="6" y="60"/>
                  </a:lnTo>
                  <a:lnTo>
                    <a:pt x="0" y="27"/>
                  </a:lnTo>
                  <a:lnTo>
                    <a:pt x="2" y="13"/>
                  </a:lnTo>
                  <a:lnTo>
                    <a:pt x="11" y="0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2744" name=""/>
          <p:cNvSpPr/>
          <p:nvPr/>
        </p:nvSpPr>
        <p:spPr>
          <a:xfrm>
            <a:off x="8467560" y="4121280"/>
            <a:ext cx="14400" cy="21960"/>
          </a:xfrm>
          <a:custGeom>
            <a:avLst/>
            <a:gdLst/>
            <a:ahLst/>
            <a:rect l="l" t="t" r="r" b="b"/>
            <a:pathLst>
              <a:path w="9" h="14">
                <a:moveTo>
                  <a:pt x="7" y="0"/>
                </a:moveTo>
                <a:lnTo>
                  <a:pt x="9" y="9"/>
                </a:lnTo>
                <a:lnTo>
                  <a:pt x="2" y="14"/>
                </a:lnTo>
                <a:lnTo>
                  <a:pt x="0" y="6"/>
                </a:lnTo>
                <a:lnTo>
                  <a:pt x="7" y="0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4840" bIns="-248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2745" name=""/>
          <p:cNvGrpSpPr/>
          <p:nvPr/>
        </p:nvGrpSpPr>
        <p:grpSpPr>
          <a:xfrm>
            <a:off x="8467560" y="4121280"/>
            <a:ext cx="14400" cy="21960"/>
            <a:chOff x="8467560" y="4121280"/>
            <a:chExt cx="14400" cy="21960"/>
          </a:xfrm>
        </p:grpSpPr>
        <p:sp>
          <p:nvSpPr>
            <p:cNvPr id="2746" name=""/>
            <p:cNvSpPr/>
            <p:nvPr/>
          </p:nvSpPr>
          <p:spPr>
            <a:xfrm>
              <a:off x="8467560" y="4121280"/>
              <a:ext cx="14400" cy="21960"/>
            </a:xfrm>
            <a:custGeom>
              <a:avLst/>
              <a:gdLst/>
              <a:ahLst/>
              <a:rect l="l" t="t" r="r" b="b"/>
              <a:pathLst>
                <a:path w="9" h="14">
                  <a:moveTo>
                    <a:pt x="7" y="0"/>
                  </a:moveTo>
                  <a:lnTo>
                    <a:pt x="9" y="9"/>
                  </a:lnTo>
                  <a:lnTo>
                    <a:pt x="2" y="14"/>
                  </a:lnTo>
                  <a:lnTo>
                    <a:pt x="0" y="6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4840" bIns="-2484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747" name=""/>
            <p:cNvSpPr/>
            <p:nvPr/>
          </p:nvSpPr>
          <p:spPr>
            <a:xfrm>
              <a:off x="8467560" y="4121280"/>
              <a:ext cx="14400" cy="21960"/>
            </a:xfrm>
            <a:custGeom>
              <a:avLst/>
              <a:gdLst/>
              <a:ahLst/>
              <a:rect l="l" t="t" r="r" b="b"/>
              <a:pathLst>
                <a:path w="9" h="14">
                  <a:moveTo>
                    <a:pt x="7" y="0"/>
                  </a:moveTo>
                  <a:lnTo>
                    <a:pt x="9" y="9"/>
                  </a:lnTo>
                  <a:lnTo>
                    <a:pt x="2" y="14"/>
                  </a:lnTo>
                  <a:lnTo>
                    <a:pt x="0" y="6"/>
                  </a:lnTo>
                  <a:lnTo>
                    <a:pt x="7" y="0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4840" bIns="-2484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2748" name=""/>
          <p:cNvSpPr/>
          <p:nvPr/>
        </p:nvSpPr>
        <p:spPr>
          <a:xfrm>
            <a:off x="8396280" y="4334040"/>
            <a:ext cx="38160" cy="29880"/>
          </a:xfrm>
          <a:custGeom>
            <a:avLst/>
            <a:gdLst/>
            <a:ahLst/>
            <a:rect l="l" t="t" r="r" b="b"/>
            <a:pathLst>
              <a:path w="24" h="19">
                <a:moveTo>
                  <a:pt x="0" y="0"/>
                </a:moveTo>
                <a:lnTo>
                  <a:pt x="14" y="0"/>
                </a:lnTo>
                <a:lnTo>
                  <a:pt x="24" y="8"/>
                </a:lnTo>
                <a:lnTo>
                  <a:pt x="24" y="11"/>
                </a:lnTo>
                <a:lnTo>
                  <a:pt x="16" y="19"/>
                </a:lnTo>
                <a:lnTo>
                  <a:pt x="10" y="19"/>
                </a:lnTo>
                <a:lnTo>
                  <a:pt x="4" y="11"/>
                </a:lnTo>
                <a:lnTo>
                  <a:pt x="0" y="0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6920" bIns="-169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2749" name=""/>
          <p:cNvGrpSpPr/>
          <p:nvPr/>
        </p:nvGrpSpPr>
        <p:grpSpPr>
          <a:xfrm>
            <a:off x="8396280" y="4334040"/>
            <a:ext cx="38160" cy="29880"/>
            <a:chOff x="8396280" y="4334040"/>
            <a:chExt cx="38160" cy="29880"/>
          </a:xfrm>
        </p:grpSpPr>
        <p:sp>
          <p:nvSpPr>
            <p:cNvPr id="2750" name=""/>
            <p:cNvSpPr/>
            <p:nvPr/>
          </p:nvSpPr>
          <p:spPr>
            <a:xfrm>
              <a:off x="8396280" y="4334040"/>
              <a:ext cx="38160" cy="29880"/>
            </a:xfrm>
            <a:custGeom>
              <a:avLst/>
              <a:gdLst/>
              <a:ahLst/>
              <a:rect l="l" t="t" r="r" b="b"/>
              <a:pathLst>
                <a:path w="24" h="19">
                  <a:moveTo>
                    <a:pt x="0" y="0"/>
                  </a:moveTo>
                  <a:lnTo>
                    <a:pt x="14" y="0"/>
                  </a:lnTo>
                  <a:lnTo>
                    <a:pt x="24" y="8"/>
                  </a:lnTo>
                  <a:lnTo>
                    <a:pt x="24" y="11"/>
                  </a:lnTo>
                  <a:lnTo>
                    <a:pt x="16" y="19"/>
                  </a:lnTo>
                  <a:lnTo>
                    <a:pt x="10" y="19"/>
                  </a:lnTo>
                  <a:lnTo>
                    <a:pt x="4" y="1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16920" bIns="-169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751" name=""/>
            <p:cNvSpPr/>
            <p:nvPr/>
          </p:nvSpPr>
          <p:spPr>
            <a:xfrm>
              <a:off x="8396280" y="4334040"/>
              <a:ext cx="38160" cy="29880"/>
            </a:xfrm>
            <a:custGeom>
              <a:avLst/>
              <a:gdLst/>
              <a:ahLst/>
              <a:rect l="l" t="t" r="r" b="b"/>
              <a:pathLst>
                <a:path w="24" h="19">
                  <a:moveTo>
                    <a:pt x="0" y="0"/>
                  </a:moveTo>
                  <a:lnTo>
                    <a:pt x="14" y="0"/>
                  </a:lnTo>
                  <a:lnTo>
                    <a:pt x="24" y="8"/>
                  </a:lnTo>
                  <a:lnTo>
                    <a:pt x="24" y="11"/>
                  </a:lnTo>
                  <a:lnTo>
                    <a:pt x="16" y="19"/>
                  </a:lnTo>
                  <a:lnTo>
                    <a:pt x="10" y="19"/>
                  </a:lnTo>
                  <a:lnTo>
                    <a:pt x="4" y="11"/>
                  </a:lnTo>
                  <a:lnTo>
                    <a:pt x="0" y="0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16920" bIns="-169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2752" name=""/>
          <p:cNvSpPr/>
          <p:nvPr/>
        </p:nvSpPr>
        <p:spPr>
          <a:xfrm>
            <a:off x="8377200" y="4286160"/>
            <a:ext cx="28440" cy="9720"/>
          </a:xfrm>
          <a:custGeom>
            <a:avLst/>
            <a:gdLst/>
            <a:ahLst/>
            <a:rect l="l" t="t" r="r" b="b"/>
            <a:pathLst>
              <a:path w="18" h="6">
                <a:moveTo>
                  <a:pt x="0" y="0"/>
                </a:moveTo>
                <a:lnTo>
                  <a:pt x="18" y="0"/>
                </a:lnTo>
                <a:lnTo>
                  <a:pt x="1" y="6"/>
                </a:lnTo>
                <a:lnTo>
                  <a:pt x="0" y="0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7080" bIns="-370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2753" name=""/>
          <p:cNvGrpSpPr/>
          <p:nvPr/>
        </p:nvGrpSpPr>
        <p:grpSpPr>
          <a:xfrm>
            <a:off x="8377200" y="4286160"/>
            <a:ext cx="28440" cy="9720"/>
            <a:chOff x="8377200" y="4286160"/>
            <a:chExt cx="28440" cy="9720"/>
          </a:xfrm>
        </p:grpSpPr>
        <p:sp>
          <p:nvSpPr>
            <p:cNvPr id="2754" name=""/>
            <p:cNvSpPr/>
            <p:nvPr/>
          </p:nvSpPr>
          <p:spPr>
            <a:xfrm>
              <a:off x="8377200" y="4286160"/>
              <a:ext cx="28440" cy="9720"/>
            </a:xfrm>
            <a:custGeom>
              <a:avLst/>
              <a:gdLst/>
              <a:ahLst/>
              <a:rect l="l" t="t" r="r" b="b"/>
              <a:pathLst>
                <a:path w="18" h="6">
                  <a:moveTo>
                    <a:pt x="0" y="0"/>
                  </a:moveTo>
                  <a:lnTo>
                    <a:pt x="18" y="0"/>
                  </a:lnTo>
                  <a:lnTo>
                    <a:pt x="1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7080" bIns="-370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755" name=""/>
            <p:cNvSpPr/>
            <p:nvPr/>
          </p:nvSpPr>
          <p:spPr>
            <a:xfrm>
              <a:off x="8377200" y="4286160"/>
              <a:ext cx="28440" cy="9720"/>
            </a:xfrm>
            <a:custGeom>
              <a:avLst/>
              <a:gdLst/>
              <a:ahLst/>
              <a:rect l="l" t="t" r="r" b="b"/>
              <a:pathLst>
                <a:path w="18" h="6">
                  <a:moveTo>
                    <a:pt x="0" y="0"/>
                  </a:moveTo>
                  <a:lnTo>
                    <a:pt x="18" y="0"/>
                  </a:lnTo>
                  <a:lnTo>
                    <a:pt x="1" y="6"/>
                  </a:lnTo>
                  <a:lnTo>
                    <a:pt x="0" y="0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7080" bIns="-370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2756" name=""/>
          <p:cNvSpPr/>
          <p:nvPr/>
        </p:nvSpPr>
        <p:spPr>
          <a:xfrm>
            <a:off x="8344080" y="4284720"/>
            <a:ext cx="29880" cy="11160"/>
          </a:xfrm>
          <a:custGeom>
            <a:avLst/>
            <a:gdLst/>
            <a:ahLst/>
            <a:rect l="l" t="t" r="r" b="b"/>
            <a:pathLst>
              <a:path w="19" h="7">
                <a:moveTo>
                  <a:pt x="0" y="0"/>
                </a:moveTo>
                <a:lnTo>
                  <a:pt x="19" y="1"/>
                </a:lnTo>
                <a:lnTo>
                  <a:pt x="4" y="7"/>
                </a:lnTo>
                <a:lnTo>
                  <a:pt x="0" y="0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5640" bIns="-356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2757" name=""/>
          <p:cNvGrpSpPr/>
          <p:nvPr/>
        </p:nvGrpSpPr>
        <p:grpSpPr>
          <a:xfrm>
            <a:off x="8344080" y="4284720"/>
            <a:ext cx="29880" cy="11160"/>
            <a:chOff x="8344080" y="4284720"/>
            <a:chExt cx="29880" cy="11160"/>
          </a:xfrm>
        </p:grpSpPr>
        <p:sp>
          <p:nvSpPr>
            <p:cNvPr id="2758" name=""/>
            <p:cNvSpPr/>
            <p:nvPr/>
          </p:nvSpPr>
          <p:spPr>
            <a:xfrm>
              <a:off x="8344080" y="4284720"/>
              <a:ext cx="29880" cy="11160"/>
            </a:xfrm>
            <a:custGeom>
              <a:avLst/>
              <a:gdLst/>
              <a:ahLst/>
              <a:rect l="l" t="t" r="r" b="b"/>
              <a:pathLst>
                <a:path w="19" h="7">
                  <a:moveTo>
                    <a:pt x="0" y="0"/>
                  </a:moveTo>
                  <a:lnTo>
                    <a:pt x="19" y="1"/>
                  </a:lnTo>
                  <a:lnTo>
                    <a:pt x="4" y="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5640" bIns="-3564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759" name=""/>
            <p:cNvSpPr/>
            <p:nvPr/>
          </p:nvSpPr>
          <p:spPr>
            <a:xfrm>
              <a:off x="8344080" y="4284720"/>
              <a:ext cx="29880" cy="11160"/>
            </a:xfrm>
            <a:custGeom>
              <a:avLst/>
              <a:gdLst/>
              <a:ahLst/>
              <a:rect l="l" t="t" r="r" b="b"/>
              <a:pathLst>
                <a:path w="19" h="7">
                  <a:moveTo>
                    <a:pt x="0" y="0"/>
                  </a:moveTo>
                  <a:lnTo>
                    <a:pt x="19" y="1"/>
                  </a:lnTo>
                  <a:lnTo>
                    <a:pt x="4" y="7"/>
                  </a:lnTo>
                  <a:lnTo>
                    <a:pt x="0" y="0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5640" bIns="-3564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2760" name=""/>
          <p:cNvSpPr/>
          <p:nvPr/>
        </p:nvSpPr>
        <p:spPr>
          <a:xfrm>
            <a:off x="8304120" y="4268880"/>
            <a:ext cx="11160" cy="12600"/>
          </a:xfrm>
          <a:custGeom>
            <a:avLst/>
            <a:gdLst/>
            <a:ahLst/>
            <a:rect l="l" t="t" r="r" b="b"/>
            <a:pathLst>
              <a:path w="7" h="8">
                <a:moveTo>
                  <a:pt x="0" y="3"/>
                </a:moveTo>
                <a:lnTo>
                  <a:pt x="7" y="0"/>
                </a:lnTo>
                <a:lnTo>
                  <a:pt x="7" y="5"/>
                </a:lnTo>
                <a:lnTo>
                  <a:pt x="2" y="8"/>
                </a:lnTo>
                <a:lnTo>
                  <a:pt x="0" y="3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4200" bIns="-342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2761" name=""/>
          <p:cNvGrpSpPr/>
          <p:nvPr/>
        </p:nvGrpSpPr>
        <p:grpSpPr>
          <a:xfrm>
            <a:off x="8304120" y="4268880"/>
            <a:ext cx="11160" cy="12600"/>
            <a:chOff x="8304120" y="4268880"/>
            <a:chExt cx="11160" cy="12600"/>
          </a:xfrm>
        </p:grpSpPr>
        <p:sp>
          <p:nvSpPr>
            <p:cNvPr id="2762" name=""/>
            <p:cNvSpPr/>
            <p:nvPr/>
          </p:nvSpPr>
          <p:spPr>
            <a:xfrm>
              <a:off x="8304120" y="4268880"/>
              <a:ext cx="11160" cy="12600"/>
            </a:xfrm>
            <a:custGeom>
              <a:avLst/>
              <a:gdLst/>
              <a:ahLst/>
              <a:rect l="l" t="t" r="r" b="b"/>
              <a:pathLst>
                <a:path w="7" h="8">
                  <a:moveTo>
                    <a:pt x="0" y="3"/>
                  </a:moveTo>
                  <a:lnTo>
                    <a:pt x="7" y="0"/>
                  </a:lnTo>
                  <a:lnTo>
                    <a:pt x="7" y="5"/>
                  </a:lnTo>
                  <a:lnTo>
                    <a:pt x="2" y="8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4200" bIns="-342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763" name=""/>
            <p:cNvSpPr/>
            <p:nvPr/>
          </p:nvSpPr>
          <p:spPr>
            <a:xfrm>
              <a:off x="8304120" y="4268880"/>
              <a:ext cx="11160" cy="12600"/>
            </a:xfrm>
            <a:custGeom>
              <a:avLst/>
              <a:gdLst/>
              <a:ahLst/>
              <a:rect l="l" t="t" r="r" b="b"/>
              <a:pathLst>
                <a:path w="7" h="8">
                  <a:moveTo>
                    <a:pt x="0" y="3"/>
                  </a:moveTo>
                  <a:lnTo>
                    <a:pt x="7" y="0"/>
                  </a:lnTo>
                  <a:lnTo>
                    <a:pt x="7" y="5"/>
                  </a:lnTo>
                  <a:lnTo>
                    <a:pt x="2" y="8"/>
                  </a:lnTo>
                  <a:lnTo>
                    <a:pt x="0" y="3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4200" bIns="-342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2764" name=""/>
          <p:cNvSpPr/>
          <p:nvPr/>
        </p:nvSpPr>
        <p:spPr>
          <a:xfrm>
            <a:off x="8294760" y="4264200"/>
            <a:ext cx="9360" cy="12600"/>
          </a:xfrm>
          <a:custGeom>
            <a:avLst/>
            <a:gdLst/>
            <a:ahLst/>
            <a:rect l="l" t="t" r="r" b="b"/>
            <a:pathLst>
              <a:path w="6" h="8">
                <a:moveTo>
                  <a:pt x="4" y="0"/>
                </a:moveTo>
                <a:lnTo>
                  <a:pt x="6" y="3"/>
                </a:lnTo>
                <a:lnTo>
                  <a:pt x="0" y="8"/>
                </a:lnTo>
                <a:lnTo>
                  <a:pt x="0" y="3"/>
                </a:lnTo>
                <a:lnTo>
                  <a:pt x="4" y="0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4200" bIns="-342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2765" name=""/>
          <p:cNvGrpSpPr/>
          <p:nvPr/>
        </p:nvGrpSpPr>
        <p:grpSpPr>
          <a:xfrm>
            <a:off x="8294760" y="4264200"/>
            <a:ext cx="9360" cy="12600"/>
            <a:chOff x="8294760" y="4264200"/>
            <a:chExt cx="9360" cy="12600"/>
          </a:xfrm>
        </p:grpSpPr>
        <p:sp>
          <p:nvSpPr>
            <p:cNvPr id="2766" name=""/>
            <p:cNvSpPr/>
            <p:nvPr/>
          </p:nvSpPr>
          <p:spPr>
            <a:xfrm>
              <a:off x="8294760" y="4264200"/>
              <a:ext cx="9360" cy="12600"/>
            </a:xfrm>
            <a:custGeom>
              <a:avLst/>
              <a:gdLst/>
              <a:ahLst/>
              <a:rect l="l" t="t" r="r" b="b"/>
              <a:pathLst>
                <a:path w="6" h="8">
                  <a:moveTo>
                    <a:pt x="4" y="0"/>
                  </a:moveTo>
                  <a:lnTo>
                    <a:pt x="6" y="3"/>
                  </a:lnTo>
                  <a:lnTo>
                    <a:pt x="0" y="8"/>
                  </a:lnTo>
                  <a:lnTo>
                    <a:pt x="0" y="3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4200" bIns="-342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767" name=""/>
            <p:cNvSpPr/>
            <p:nvPr/>
          </p:nvSpPr>
          <p:spPr>
            <a:xfrm>
              <a:off x="8294760" y="4264200"/>
              <a:ext cx="9360" cy="12600"/>
            </a:xfrm>
            <a:custGeom>
              <a:avLst/>
              <a:gdLst/>
              <a:ahLst/>
              <a:rect l="l" t="t" r="r" b="b"/>
              <a:pathLst>
                <a:path w="6" h="8">
                  <a:moveTo>
                    <a:pt x="4" y="0"/>
                  </a:moveTo>
                  <a:lnTo>
                    <a:pt x="6" y="3"/>
                  </a:lnTo>
                  <a:lnTo>
                    <a:pt x="0" y="8"/>
                  </a:lnTo>
                  <a:lnTo>
                    <a:pt x="0" y="3"/>
                  </a:lnTo>
                  <a:lnTo>
                    <a:pt x="4" y="0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4200" bIns="-342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2768" name=""/>
          <p:cNvSpPr/>
          <p:nvPr/>
        </p:nvSpPr>
        <p:spPr>
          <a:xfrm>
            <a:off x="8298000" y="4371840"/>
            <a:ext cx="6120" cy="7920"/>
          </a:xfrm>
          <a:custGeom>
            <a:avLst/>
            <a:gdLst/>
            <a:ahLst/>
            <a:rect l="l" t="t" r="r" b="b"/>
            <a:pathLst>
              <a:path w="4" h="5">
                <a:moveTo>
                  <a:pt x="0" y="0"/>
                </a:moveTo>
                <a:lnTo>
                  <a:pt x="4" y="0"/>
                </a:lnTo>
                <a:lnTo>
                  <a:pt x="4" y="5"/>
                </a:lnTo>
                <a:lnTo>
                  <a:pt x="0" y="0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2769" name=""/>
          <p:cNvGrpSpPr/>
          <p:nvPr/>
        </p:nvGrpSpPr>
        <p:grpSpPr>
          <a:xfrm>
            <a:off x="8298000" y="4371840"/>
            <a:ext cx="6120" cy="7920"/>
            <a:chOff x="8298000" y="4371840"/>
            <a:chExt cx="6120" cy="7920"/>
          </a:xfrm>
        </p:grpSpPr>
        <p:sp>
          <p:nvSpPr>
            <p:cNvPr id="2770" name=""/>
            <p:cNvSpPr/>
            <p:nvPr/>
          </p:nvSpPr>
          <p:spPr>
            <a:xfrm>
              <a:off x="8298000" y="4371840"/>
              <a:ext cx="6120" cy="7920"/>
            </a:xfrm>
            <a:custGeom>
              <a:avLst/>
              <a:gdLst/>
              <a:ahLst/>
              <a:rect l="l" t="t" r="r" b="b"/>
              <a:pathLst>
                <a:path w="4" h="5">
                  <a:moveTo>
                    <a:pt x="0" y="0"/>
                  </a:moveTo>
                  <a:lnTo>
                    <a:pt x="4" y="0"/>
                  </a:lnTo>
                  <a:lnTo>
                    <a:pt x="4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8880" bIns="-388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771" name=""/>
            <p:cNvSpPr/>
            <p:nvPr/>
          </p:nvSpPr>
          <p:spPr>
            <a:xfrm>
              <a:off x="8298000" y="4371840"/>
              <a:ext cx="6120" cy="7920"/>
            </a:xfrm>
            <a:custGeom>
              <a:avLst/>
              <a:gdLst/>
              <a:ahLst/>
              <a:rect l="l" t="t" r="r" b="b"/>
              <a:pathLst>
                <a:path w="4" h="5">
                  <a:moveTo>
                    <a:pt x="0" y="0"/>
                  </a:moveTo>
                  <a:lnTo>
                    <a:pt x="4" y="0"/>
                  </a:lnTo>
                  <a:lnTo>
                    <a:pt x="4" y="5"/>
                  </a:lnTo>
                  <a:lnTo>
                    <a:pt x="0" y="0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8880" bIns="-388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2772" name=""/>
          <p:cNvSpPr/>
          <p:nvPr/>
        </p:nvSpPr>
        <p:spPr>
          <a:xfrm>
            <a:off x="8288280" y="4384800"/>
            <a:ext cx="15840" cy="47520"/>
          </a:xfrm>
          <a:custGeom>
            <a:avLst/>
            <a:gdLst/>
            <a:ahLst/>
            <a:rect l="l" t="t" r="r" b="b"/>
            <a:pathLst>
              <a:path w="10" h="30">
                <a:moveTo>
                  <a:pt x="4" y="14"/>
                </a:moveTo>
                <a:lnTo>
                  <a:pt x="6" y="0"/>
                </a:lnTo>
                <a:lnTo>
                  <a:pt x="10" y="9"/>
                </a:lnTo>
                <a:lnTo>
                  <a:pt x="6" y="14"/>
                </a:lnTo>
                <a:lnTo>
                  <a:pt x="10" y="22"/>
                </a:lnTo>
                <a:lnTo>
                  <a:pt x="4" y="30"/>
                </a:lnTo>
                <a:lnTo>
                  <a:pt x="0" y="22"/>
                </a:lnTo>
                <a:lnTo>
                  <a:pt x="4" y="14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720" bIns="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2773" name=""/>
          <p:cNvGrpSpPr/>
          <p:nvPr/>
        </p:nvGrpSpPr>
        <p:grpSpPr>
          <a:xfrm>
            <a:off x="8288280" y="4384800"/>
            <a:ext cx="15840" cy="47520"/>
            <a:chOff x="8288280" y="4384800"/>
            <a:chExt cx="15840" cy="47520"/>
          </a:xfrm>
        </p:grpSpPr>
        <p:sp>
          <p:nvSpPr>
            <p:cNvPr id="2774" name=""/>
            <p:cNvSpPr/>
            <p:nvPr/>
          </p:nvSpPr>
          <p:spPr>
            <a:xfrm>
              <a:off x="8288280" y="4384800"/>
              <a:ext cx="15840" cy="47520"/>
            </a:xfrm>
            <a:custGeom>
              <a:avLst/>
              <a:gdLst/>
              <a:ahLst/>
              <a:rect l="l" t="t" r="r" b="b"/>
              <a:pathLst>
                <a:path w="10" h="30">
                  <a:moveTo>
                    <a:pt x="4" y="14"/>
                  </a:moveTo>
                  <a:lnTo>
                    <a:pt x="6" y="0"/>
                  </a:lnTo>
                  <a:lnTo>
                    <a:pt x="10" y="9"/>
                  </a:lnTo>
                  <a:lnTo>
                    <a:pt x="6" y="14"/>
                  </a:lnTo>
                  <a:lnTo>
                    <a:pt x="10" y="22"/>
                  </a:lnTo>
                  <a:lnTo>
                    <a:pt x="4" y="30"/>
                  </a:lnTo>
                  <a:lnTo>
                    <a:pt x="0" y="22"/>
                  </a:lnTo>
                  <a:lnTo>
                    <a:pt x="4" y="14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720" bIns="7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775" name=""/>
            <p:cNvSpPr/>
            <p:nvPr/>
          </p:nvSpPr>
          <p:spPr>
            <a:xfrm>
              <a:off x="8288280" y="4384800"/>
              <a:ext cx="15840" cy="47520"/>
            </a:xfrm>
            <a:custGeom>
              <a:avLst/>
              <a:gdLst/>
              <a:ahLst/>
              <a:rect l="l" t="t" r="r" b="b"/>
              <a:pathLst>
                <a:path w="10" h="30">
                  <a:moveTo>
                    <a:pt x="4" y="14"/>
                  </a:moveTo>
                  <a:lnTo>
                    <a:pt x="6" y="0"/>
                  </a:lnTo>
                  <a:lnTo>
                    <a:pt x="10" y="9"/>
                  </a:lnTo>
                  <a:lnTo>
                    <a:pt x="6" y="14"/>
                  </a:lnTo>
                  <a:lnTo>
                    <a:pt x="10" y="22"/>
                  </a:lnTo>
                  <a:lnTo>
                    <a:pt x="4" y="30"/>
                  </a:lnTo>
                  <a:lnTo>
                    <a:pt x="0" y="22"/>
                  </a:lnTo>
                  <a:lnTo>
                    <a:pt x="4" y="14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720" bIns="7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2776" name=""/>
          <p:cNvSpPr/>
          <p:nvPr/>
        </p:nvSpPr>
        <p:spPr>
          <a:xfrm>
            <a:off x="8263080" y="4410000"/>
            <a:ext cx="7920" cy="11160"/>
          </a:xfrm>
          <a:custGeom>
            <a:avLst/>
            <a:gdLst/>
            <a:ahLst/>
            <a:rect l="l" t="t" r="r" b="b"/>
            <a:pathLst>
              <a:path w="5" h="7">
                <a:moveTo>
                  <a:pt x="0" y="4"/>
                </a:moveTo>
                <a:lnTo>
                  <a:pt x="2" y="0"/>
                </a:lnTo>
                <a:lnTo>
                  <a:pt x="5" y="7"/>
                </a:lnTo>
                <a:lnTo>
                  <a:pt x="0" y="4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5640" bIns="-356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2777" name=""/>
          <p:cNvGrpSpPr/>
          <p:nvPr/>
        </p:nvGrpSpPr>
        <p:grpSpPr>
          <a:xfrm>
            <a:off x="8263080" y="4410000"/>
            <a:ext cx="7920" cy="11160"/>
            <a:chOff x="8263080" y="4410000"/>
            <a:chExt cx="7920" cy="11160"/>
          </a:xfrm>
        </p:grpSpPr>
        <p:sp>
          <p:nvSpPr>
            <p:cNvPr id="2778" name=""/>
            <p:cNvSpPr/>
            <p:nvPr/>
          </p:nvSpPr>
          <p:spPr>
            <a:xfrm>
              <a:off x="8263080" y="4410000"/>
              <a:ext cx="7920" cy="11160"/>
            </a:xfrm>
            <a:custGeom>
              <a:avLst/>
              <a:gdLst/>
              <a:ahLst/>
              <a:rect l="l" t="t" r="r" b="b"/>
              <a:pathLst>
                <a:path w="5" h="7">
                  <a:moveTo>
                    <a:pt x="0" y="4"/>
                  </a:moveTo>
                  <a:lnTo>
                    <a:pt x="2" y="0"/>
                  </a:lnTo>
                  <a:lnTo>
                    <a:pt x="5" y="7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5640" bIns="-3564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779" name=""/>
            <p:cNvSpPr/>
            <p:nvPr/>
          </p:nvSpPr>
          <p:spPr>
            <a:xfrm>
              <a:off x="8263080" y="4410000"/>
              <a:ext cx="7920" cy="11160"/>
            </a:xfrm>
            <a:custGeom>
              <a:avLst/>
              <a:gdLst/>
              <a:ahLst/>
              <a:rect l="l" t="t" r="r" b="b"/>
              <a:pathLst>
                <a:path w="5" h="7">
                  <a:moveTo>
                    <a:pt x="0" y="4"/>
                  </a:moveTo>
                  <a:lnTo>
                    <a:pt x="2" y="0"/>
                  </a:lnTo>
                  <a:lnTo>
                    <a:pt x="5" y="7"/>
                  </a:lnTo>
                  <a:lnTo>
                    <a:pt x="0" y="4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5640" bIns="-3564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2780" name=""/>
          <p:cNvSpPr/>
          <p:nvPr/>
        </p:nvSpPr>
        <p:spPr>
          <a:xfrm>
            <a:off x="8166240" y="4154400"/>
            <a:ext cx="204480" cy="277920"/>
          </a:xfrm>
          <a:custGeom>
            <a:avLst/>
            <a:gdLst/>
            <a:ahLst/>
            <a:rect l="l" t="t" r="r" b="b"/>
            <a:pathLst>
              <a:path w="129" h="175">
                <a:moveTo>
                  <a:pt x="46" y="9"/>
                </a:moveTo>
                <a:lnTo>
                  <a:pt x="40" y="11"/>
                </a:lnTo>
                <a:lnTo>
                  <a:pt x="35" y="22"/>
                </a:lnTo>
                <a:lnTo>
                  <a:pt x="30" y="22"/>
                </a:lnTo>
                <a:lnTo>
                  <a:pt x="23" y="23"/>
                </a:lnTo>
                <a:lnTo>
                  <a:pt x="17" y="42"/>
                </a:lnTo>
                <a:lnTo>
                  <a:pt x="19" y="55"/>
                </a:lnTo>
                <a:lnTo>
                  <a:pt x="11" y="72"/>
                </a:lnTo>
                <a:lnTo>
                  <a:pt x="11" y="83"/>
                </a:lnTo>
                <a:lnTo>
                  <a:pt x="0" y="105"/>
                </a:lnTo>
                <a:lnTo>
                  <a:pt x="4" y="124"/>
                </a:lnTo>
                <a:lnTo>
                  <a:pt x="12" y="123"/>
                </a:lnTo>
                <a:lnTo>
                  <a:pt x="17" y="137"/>
                </a:lnTo>
                <a:lnTo>
                  <a:pt x="11" y="165"/>
                </a:lnTo>
                <a:lnTo>
                  <a:pt x="17" y="175"/>
                </a:lnTo>
                <a:lnTo>
                  <a:pt x="31" y="172"/>
                </a:lnTo>
                <a:lnTo>
                  <a:pt x="31" y="120"/>
                </a:lnTo>
                <a:lnTo>
                  <a:pt x="30" y="115"/>
                </a:lnTo>
                <a:lnTo>
                  <a:pt x="40" y="103"/>
                </a:lnTo>
                <a:lnTo>
                  <a:pt x="46" y="105"/>
                </a:lnTo>
                <a:lnTo>
                  <a:pt x="42" y="120"/>
                </a:lnTo>
                <a:lnTo>
                  <a:pt x="46" y="126"/>
                </a:lnTo>
                <a:lnTo>
                  <a:pt x="56" y="139"/>
                </a:lnTo>
                <a:lnTo>
                  <a:pt x="56" y="156"/>
                </a:lnTo>
                <a:lnTo>
                  <a:pt x="63" y="156"/>
                </a:lnTo>
                <a:lnTo>
                  <a:pt x="68" y="148"/>
                </a:lnTo>
                <a:lnTo>
                  <a:pt x="82" y="144"/>
                </a:lnTo>
                <a:lnTo>
                  <a:pt x="82" y="139"/>
                </a:lnTo>
                <a:lnTo>
                  <a:pt x="77" y="137"/>
                </a:lnTo>
                <a:lnTo>
                  <a:pt x="71" y="126"/>
                </a:lnTo>
                <a:lnTo>
                  <a:pt x="73" y="118"/>
                </a:lnTo>
                <a:lnTo>
                  <a:pt x="52" y="83"/>
                </a:lnTo>
                <a:lnTo>
                  <a:pt x="58" y="83"/>
                </a:lnTo>
                <a:lnTo>
                  <a:pt x="71" y="79"/>
                </a:lnTo>
                <a:lnTo>
                  <a:pt x="82" y="64"/>
                </a:lnTo>
                <a:lnTo>
                  <a:pt x="94" y="63"/>
                </a:lnTo>
                <a:lnTo>
                  <a:pt x="92" y="55"/>
                </a:lnTo>
                <a:lnTo>
                  <a:pt x="87" y="52"/>
                </a:lnTo>
                <a:lnTo>
                  <a:pt x="82" y="60"/>
                </a:lnTo>
                <a:lnTo>
                  <a:pt x="66" y="60"/>
                </a:lnTo>
                <a:lnTo>
                  <a:pt x="64" y="64"/>
                </a:lnTo>
                <a:lnTo>
                  <a:pt x="56" y="63"/>
                </a:lnTo>
                <a:lnTo>
                  <a:pt x="46" y="74"/>
                </a:lnTo>
                <a:lnTo>
                  <a:pt x="37" y="74"/>
                </a:lnTo>
                <a:lnTo>
                  <a:pt x="25" y="60"/>
                </a:lnTo>
                <a:lnTo>
                  <a:pt x="30" y="36"/>
                </a:lnTo>
                <a:lnTo>
                  <a:pt x="31" y="31"/>
                </a:lnTo>
                <a:lnTo>
                  <a:pt x="50" y="28"/>
                </a:lnTo>
                <a:lnTo>
                  <a:pt x="110" y="33"/>
                </a:lnTo>
                <a:lnTo>
                  <a:pt x="129" y="9"/>
                </a:lnTo>
                <a:lnTo>
                  <a:pt x="125" y="0"/>
                </a:lnTo>
                <a:lnTo>
                  <a:pt x="101" y="22"/>
                </a:lnTo>
                <a:lnTo>
                  <a:pt x="82" y="22"/>
                </a:lnTo>
                <a:lnTo>
                  <a:pt x="46" y="9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2781" name=""/>
          <p:cNvGrpSpPr/>
          <p:nvPr/>
        </p:nvGrpSpPr>
        <p:grpSpPr>
          <a:xfrm>
            <a:off x="8166240" y="4154400"/>
            <a:ext cx="204480" cy="277920"/>
            <a:chOff x="8166240" y="4154400"/>
            <a:chExt cx="204480" cy="277920"/>
          </a:xfrm>
        </p:grpSpPr>
        <p:sp>
          <p:nvSpPr>
            <p:cNvPr id="2782" name=""/>
            <p:cNvSpPr/>
            <p:nvPr/>
          </p:nvSpPr>
          <p:spPr>
            <a:xfrm>
              <a:off x="8166240" y="4154400"/>
              <a:ext cx="204480" cy="277920"/>
            </a:xfrm>
            <a:custGeom>
              <a:avLst/>
              <a:gdLst/>
              <a:ahLst/>
              <a:rect l="l" t="t" r="r" b="b"/>
              <a:pathLst>
                <a:path w="129" h="175">
                  <a:moveTo>
                    <a:pt x="46" y="9"/>
                  </a:moveTo>
                  <a:lnTo>
                    <a:pt x="40" y="11"/>
                  </a:lnTo>
                  <a:lnTo>
                    <a:pt x="35" y="22"/>
                  </a:lnTo>
                  <a:lnTo>
                    <a:pt x="30" y="22"/>
                  </a:lnTo>
                  <a:lnTo>
                    <a:pt x="23" y="23"/>
                  </a:lnTo>
                  <a:lnTo>
                    <a:pt x="17" y="42"/>
                  </a:lnTo>
                  <a:lnTo>
                    <a:pt x="19" y="55"/>
                  </a:lnTo>
                  <a:lnTo>
                    <a:pt x="11" y="72"/>
                  </a:lnTo>
                  <a:lnTo>
                    <a:pt x="11" y="83"/>
                  </a:lnTo>
                  <a:lnTo>
                    <a:pt x="0" y="105"/>
                  </a:lnTo>
                  <a:lnTo>
                    <a:pt x="4" y="124"/>
                  </a:lnTo>
                  <a:lnTo>
                    <a:pt x="12" y="123"/>
                  </a:lnTo>
                  <a:lnTo>
                    <a:pt x="17" y="137"/>
                  </a:lnTo>
                  <a:lnTo>
                    <a:pt x="11" y="165"/>
                  </a:lnTo>
                  <a:lnTo>
                    <a:pt x="17" y="175"/>
                  </a:lnTo>
                  <a:lnTo>
                    <a:pt x="31" y="172"/>
                  </a:lnTo>
                  <a:lnTo>
                    <a:pt x="31" y="120"/>
                  </a:lnTo>
                  <a:lnTo>
                    <a:pt x="30" y="115"/>
                  </a:lnTo>
                  <a:lnTo>
                    <a:pt x="40" y="103"/>
                  </a:lnTo>
                  <a:lnTo>
                    <a:pt x="46" y="105"/>
                  </a:lnTo>
                  <a:lnTo>
                    <a:pt x="42" y="120"/>
                  </a:lnTo>
                  <a:lnTo>
                    <a:pt x="46" y="126"/>
                  </a:lnTo>
                  <a:lnTo>
                    <a:pt x="56" y="139"/>
                  </a:lnTo>
                  <a:lnTo>
                    <a:pt x="56" y="156"/>
                  </a:lnTo>
                  <a:lnTo>
                    <a:pt x="63" y="156"/>
                  </a:lnTo>
                  <a:lnTo>
                    <a:pt x="68" y="148"/>
                  </a:lnTo>
                  <a:lnTo>
                    <a:pt x="82" y="144"/>
                  </a:lnTo>
                  <a:lnTo>
                    <a:pt x="82" y="139"/>
                  </a:lnTo>
                  <a:lnTo>
                    <a:pt x="77" y="137"/>
                  </a:lnTo>
                  <a:lnTo>
                    <a:pt x="71" y="126"/>
                  </a:lnTo>
                  <a:lnTo>
                    <a:pt x="73" y="118"/>
                  </a:lnTo>
                  <a:lnTo>
                    <a:pt x="52" y="83"/>
                  </a:lnTo>
                  <a:lnTo>
                    <a:pt x="58" y="83"/>
                  </a:lnTo>
                  <a:lnTo>
                    <a:pt x="71" y="79"/>
                  </a:lnTo>
                  <a:lnTo>
                    <a:pt x="82" y="64"/>
                  </a:lnTo>
                  <a:lnTo>
                    <a:pt x="94" y="63"/>
                  </a:lnTo>
                  <a:lnTo>
                    <a:pt x="92" y="55"/>
                  </a:lnTo>
                  <a:lnTo>
                    <a:pt x="87" y="52"/>
                  </a:lnTo>
                  <a:lnTo>
                    <a:pt x="82" y="60"/>
                  </a:lnTo>
                  <a:lnTo>
                    <a:pt x="66" y="60"/>
                  </a:lnTo>
                  <a:lnTo>
                    <a:pt x="64" y="64"/>
                  </a:lnTo>
                  <a:lnTo>
                    <a:pt x="56" y="63"/>
                  </a:lnTo>
                  <a:lnTo>
                    <a:pt x="46" y="74"/>
                  </a:lnTo>
                  <a:lnTo>
                    <a:pt x="37" y="74"/>
                  </a:lnTo>
                  <a:lnTo>
                    <a:pt x="25" y="60"/>
                  </a:lnTo>
                  <a:lnTo>
                    <a:pt x="30" y="36"/>
                  </a:lnTo>
                  <a:lnTo>
                    <a:pt x="31" y="31"/>
                  </a:lnTo>
                  <a:lnTo>
                    <a:pt x="50" y="28"/>
                  </a:lnTo>
                  <a:lnTo>
                    <a:pt x="110" y="33"/>
                  </a:lnTo>
                  <a:lnTo>
                    <a:pt x="129" y="9"/>
                  </a:lnTo>
                  <a:lnTo>
                    <a:pt x="125" y="0"/>
                  </a:lnTo>
                  <a:lnTo>
                    <a:pt x="101" y="22"/>
                  </a:lnTo>
                  <a:lnTo>
                    <a:pt x="82" y="22"/>
                  </a:lnTo>
                  <a:lnTo>
                    <a:pt x="46" y="9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783" name=""/>
            <p:cNvSpPr/>
            <p:nvPr/>
          </p:nvSpPr>
          <p:spPr>
            <a:xfrm>
              <a:off x="8166240" y="4154400"/>
              <a:ext cx="204480" cy="277920"/>
            </a:xfrm>
            <a:custGeom>
              <a:avLst/>
              <a:gdLst/>
              <a:ahLst/>
              <a:rect l="l" t="t" r="r" b="b"/>
              <a:pathLst>
                <a:path w="129" h="175">
                  <a:moveTo>
                    <a:pt x="46" y="9"/>
                  </a:moveTo>
                  <a:lnTo>
                    <a:pt x="40" y="11"/>
                  </a:lnTo>
                  <a:lnTo>
                    <a:pt x="35" y="22"/>
                  </a:lnTo>
                  <a:lnTo>
                    <a:pt x="30" y="22"/>
                  </a:lnTo>
                  <a:lnTo>
                    <a:pt x="23" y="23"/>
                  </a:lnTo>
                  <a:lnTo>
                    <a:pt x="17" y="42"/>
                  </a:lnTo>
                  <a:lnTo>
                    <a:pt x="19" y="55"/>
                  </a:lnTo>
                  <a:lnTo>
                    <a:pt x="11" y="72"/>
                  </a:lnTo>
                  <a:lnTo>
                    <a:pt x="11" y="83"/>
                  </a:lnTo>
                  <a:lnTo>
                    <a:pt x="0" y="105"/>
                  </a:lnTo>
                  <a:lnTo>
                    <a:pt x="4" y="124"/>
                  </a:lnTo>
                  <a:lnTo>
                    <a:pt x="12" y="123"/>
                  </a:lnTo>
                  <a:lnTo>
                    <a:pt x="17" y="137"/>
                  </a:lnTo>
                  <a:lnTo>
                    <a:pt x="11" y="165"/>
                  </a:lnTo>
                  <a:lnTo>
                    <a:pt x="17" y="175"/>
                  </a:lnTo>
                  <a:lnTo>
                    <a:pt x="31" y="172"/>
                  </a:lnTo>
                  <a:lnTo>
                    <a:pt x="31" y="120"/>
                  </a:lnTo>
                  <a:lnTo>
                    <a:pt x="30" y="115"/>
                  </a:lnTo>
                  <a:lnTo>
                    <a:pt x="40" y="103"/>
                  </a:lnTo>
                  <a:lnTo>
                    <a:pt x="46" y="105"/>
                  </a:lnTo>
                  <a:lnTo>
                    <a:pt x="42" y="120"/>
                  </a:lnTo>
                  <a:lnTo>
                    <a:pt x="46" y="126"/>
                  </a:lnTo>
                  <a:lnTo>
                    <a:pt x="56" y="139"/>
                  </a:lnTo>
                  <a:lnTo>
                    <a:pt x="56" y="156"/>
                  </a:lnTo>
                  <a:lnTo>
                    <a:pt x="63" y="156"/>
                  </a:lnTo>
                  <a:lnTo>
                    <a:pt x="68" y="148"/>
                  </a:lnTo>
                  <a:lnTo>
                    <a:pt x="82" y="144"/>
                  </a:lnTo>
                  <a:lnTo>
                    <a:pt x="82" y="139"/>
                  </a:lnTo>
                  <a:lnTo>
                    <a:pt x="77" y="137"/>
                  </a:lnTo>
                  <a:lnTo>
                    <a:pt x="71" y="126"/>
                  </a:lnTo>
                  <a:lnTo>
                    <a:pt x="73" y="118"/>
                  </a:lnTo>
                  <a:lnTo>
                    <a:pt x="52" y="83"/>
                  </a:lnTo>
                  <a:lnTo>
                    <a:pt x="58" y="83"/>
                  </a:lnTo>
                  <a:lnTo>
                    <a:pt x="71" y="79"/>
                  </a:lnTo>
                  <a:lnTo>
                    <a:pt x="82" y="64"/>
                  </a:lnTo>
                  <a:lnTo>
                    <a:pt x="94" y="63"/>
                  </a:lnTo>
                  <a:lnTo>
                    <a:pt x="92" y="55"/>
                  </a:lnTo>
                  <a:lnTo>
                    <a:pt x="87" y="52"/>
                  </a:lnTo>
                  <a:lnTo>
                    <a:pt x="82" y="60"/>
                  </a:lnTo>
                  <a:lnTo>
                    <a:pt x="66" y="60"/>
                  </a:lnTo>
                  <a:lnTo>
                    <a:pt x="64" y="64"/>
                  </a:lnTo>
                  <a:lnTo>
                    <a:pt x="56" y="63"/>
                  </a:lnTo>
                  <a:lnTo>
                    <a:pt x="46" y="74"/>
                  </a:lnTo>
                  <a:lnTo>
                    <a:pt x="37" y="74"/>
                  </a:lnTo>
                  <a:lnTo>
                    <a:pt x="25" y="60"/>
                  </a:lnTo>
                  <a:lnTo>
                    <a:pt x="30" y="36"/>
                  </a:lnTo>
                  <a:lnTo>
                    <a:pt x="31" y="31"/>
                  </a:lnTo>
                  <a:lnTo>
                    <a:pt x="50" y="28"/>
                  </a:lnTo>
                  <a:lnTo>
                    <a:pt x="110" y="33"/>
                  </a:lnTo>
                  <a:lnTo>
                    <a:pt x="129" y="9"/>
                  </a:lnTo>
                  <a:lnTo>
                    <a:pt x="125" y="0"/>
                  </a:lnTo>
                  <a:lnTo>
                    <a:pt x="101" y="22"/>
                  </a:lnTo>
                  <a:lnTo>
                    <a:pt x="82" y="22"/>
                  </a:lnTo>
                  <a:lnTo>
                    <a:pt x="46" y="9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2784" name=""/>
          <p:cNvSpPr/>
          <p:nvPr/>
        </p:nvSpPr>
        <p:spPr>
          <a:xfrm>
            <a:off x="8048520" y="4475160"/>
            <a:ext cx="9720" cy="6480"/>
          </a:xfrm>
          <a:custGeom>
            <a:avLst/>
            <a:gdLst/>
            <a:ahLst/>
            <a:rect l="l" t="t" r="r" b="b"/>
            <a:pathLst>
              <a:path w="6" h="4">
                <a:moveTo>
                  <a:pt x="0" y="0"/>
                </a:moveTo>
                <a:lnTo>
                  <a:pt x="6" y="3"/>
                </a:lnTo>
                <a:lnTo>
                  <a:pt x="4" y="4"/>
                </a:lnTo>
                <a:lnTo>
                  <a:pt x="0" y="0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40320" bIns="-403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2785" name=""/>
          <p:cNvGrpSpPr/>
          <p:nvPr/>
        </p:nvGrpSpPr>
        <p:grpSpPr>
          <a:xfrm>
            <a:off x="8048520" y="4475160"/>
            <a:ext cx="9720" cy="6480"/>
            <a:chOff x="8048520" y="4475160"/>
            <a:chExt cx="9720" cy="6480"/>
          </a:xfrm>
        </p:grpSpPr>
        <p:sp>
          <p:nvSpPr>
            <p:cNvPr id="2786" name=""/>
            <p:cNvSpPr/>
            <p:nvPr/>
          </p:nvSpPr>
          <p:spPr>
            <a:xfrm>
              <a:off x="8048520" y="4475160"/>
              <a:ext cx="9720" cy="6480"/>
            </a:xfrm>
            <a:custGeom>
              <a:avLst/>
              <a:gdLst/>
              <a:ahLst/>
              <a:rect l="l" t="t" r="r" b="b"/>
              <a:pathLst>
                <a:path w="6" h="4">
                  <a:moveTo>
                    <a:pt x="0" y="0"/>
                  </a:moveTo>
                  <a:lnTo>
                    <a:pt x="6" y="3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40320" bIns="-403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787" name=""/>
            <p:cNvSpPr/>
            <p:nvPr/>
          </p:nvSpPr>
          <p:spPr>
            <a:xfrm>
              <a:off x="8048520" y="4475160"/>
              <a:ext cx="9720" cy="6480"/>
            </a:xfrm>
            <a:custGeom>
              <a:avLst/>
              <a:gdLst/>
              <a:ahLst/>
              <a:rect l="l" t="t" r="r" b="b"/>
              <a:pathLst>
                <a:path w="6" h="4">
                  <a:moveTo>
                    <a:pt x="0" y="0"/>
                  </a:moveTo>
                  <a:lnTo>
                    <a:pt x="6" y="3"/>
                  </a:lnTo>
                  <a:lnTo>
                    <a:pt x="4" y="4"/>
                  </a:lnTo>
                  <a:lnTo>
                    <a:pt x="0" y="0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40320" bIns="-403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2788" name=""/>
          <p:cNvSpPr/>
          <p:nvPr/>
        </p:nvSpPr>
        <p:spPr>
          <a:xfrm>
            <a:off x="7969320" y="4479840"/>
            <a:ext cx="39600" cy="9720"/>
          </a:xfrm>
          <a:custGeom>
            <a:avLst/>
            <a:gdLst/>
            <a:ahLst/>
            <a:rect l="l" t="t" r="r" b="b"/>
            <a:pathLst>
              <a:path w="25" h="6">
                <a:moveTo>
                  <a:pt x="0" y="0"/>
                </a:moveTo>
                <a:lnTo>
                  <a:pt x="23" y="0"/>
                </a:lnTo>
                <a:lnTo>
                  <a:pt x="25" y="4"/>
                </a:lnTo>
                <a:lnTo>
                  <a:pt x="14" y="6"/>
                </a:lnTo>
                <a:lnTo>
                  <a:pt x="2" y="4"/>
                </a:lnTo>
                <a:lnTo>
                  <a:pt x="0" y="0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7080" bIns="-370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2789" name=""/>
          <p:cNvGrpSpPr/>
          <p:nvPr/>
        </p:nvGrpSpPr>
        <p:grpSpPr>
          <a:xfrm>
            <a:off x="7969320" y="4479840"/>
            <a:ext cx="39600" cy="9720"/>
            <a:chOff x="7969320" y="4479840"/>
            <a:chExt cx="39600" cy="9720"/>
          </a:xfrm>
        </p:grpSpPr>
        <p:sp>
          <p:nvSpPr>
            <p:cNvPr id="2790" name=""/>
            <p:cNvSpPr/>
            <p:nvPr/>
          </p:nvSpPr>
          <p:spPr>
            <a:xfrm>
              <a:off x="7969320" y="4479840"/>
              <a:ext cx="39600" cy="9720"/>
            </a:xfrm>
            <a:custGeom>
              <a:avLst/>
              <a:gdLst/>
              <a:ahLst/>
              <a:rect l="l" t="t" r="r" b="b"/>
              <a:pathLst>
                <a:path w="25" h="6">
                  <a:moveTo>
                    <a:pt x="0" y="0"/>
                  </a:moveTo>
                  <a:lnTo>
                    <a:pt x="23" y="0"/>
                  </a:lnTo>
                  <a:lnTo>
                    <a:pt x="25" y="4"/>
                  </a:lnTo>
                  <a:lnTo>
                    <a:pt x="14" y="6"/>
                  </a:lnTo>
                  <a:lnTo>
                    <a:pt x="2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7080" bIns="-370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791" name=""/>
            <p:cNvSpPr/>
            <p:nvPr/>
          </p:nvSpPr>
          <p:spPr>
            <a:xfrm>
              <a:off x="7969320" y="4479840"/>
              <a:ext cx="39600" cy="9720"/>
            </a:xfrm>
            <a:custGeom>
              <a:avLst/>
              <a:gdLst/>
              <a:ahLst/>
              <a:rect l="l" t="t" r="r" b="b"/>
              <a:pathLst>
                <a:path w="25" h="6">
                  <a:moveTo>
                    <a:pt x="0" y="0"/>
                  </a:moveTo>
                  <a:lnTo>
                    <a:pt x="23" y="0"/>
                  </a:lnTo>
                  <a:lnTo>
                    <a:pt x="25" y="4"/>
                  </a:lnTo>
                  <a:lnTo>
                    <a:pt x="14" y="6"/>
                  </a:lnTo>
                  <a:lnTo>
                    <a:pt x="2" y="4"/>
                  </a:lnTo>
                  <a:lnTo>
                    <a:pt x="0" y="0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7080" bIns="-370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2792" name=""/>
          <p:cNvSpPr/>
          <p:nvPr/>
        </p:nvSpPr>
        <p:spPr>
          <a:xfrm>
            <a:off x="8024760" y="4524480"/>
            <a:ext cx="36720" cy="27000"/>
          </a:xfrm>
          <a:custGeom>
            <a:avLst/>
            <a:gdLst/>
            <a:ahLst/>
            <a:rect l="l" t="t" r="r" b="b"/>
            <a:pathLst>
              <a:path w="23" h="17">
                <a:moveTo>
                  <a:pt x="11" y="0"/>
                </a:moveTo>
                <a:lnTo>
                  <a:pt x="19" y="0"/>
                </a:lnTo>
                <a:lnTo>
                  <a:pt x="23" y="5"/>
                </a:lnTo>
                <a:lnTo>
                  <a:pt x="14" y="17"/>
                </a:lnTo>
                <a:lnTo>
                  <a:pt x="9" y="8"/>
                </a:lnTo>
                <a:lnTo>
                  <a:pt x="0" y="5"/>
                </a:lnTo>
                <a:lnTo>
                  <a:pt x="0" y="0"/>
                </a:lnTo>
                <a:lnTo>
                  <a:pt x="11" y="0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9800" bIns="-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2793" name=""/>
          <p:cNvGrpSpPr/>
          <p:nvPr/>
        </p:nvGrpSpPr>
        <p:grpSpPr>
          <a:xfrm>
            <a:off x="8024760" y="4524480"/>
            <a:ext cx="36720" cy="27000"/>
            <a:chOff x="8024760" y="4524480"/>
            <a:chExt cx="36720" cy="27000"/>
          </a:xfrm>
        </p:grpSpPr>
        <p:sp>
          <p:nvSpPr>
            <p:cNvPr id="2794" name=""/>
            <p:cNvSpPr/>
            <p:nvPr/>
          </p:nvSpPr>
          <p:spPr>
            <a:xfrm>
              <a:off x="8024760" y="4524480"/>
              <a:ext cx="36720" cy="27000"/>
            </a:xfrm>
            <a:custGeom>
              <a:avLst/>
              <a:gdLst/>
              <a:ahLst/>
              <a:rect l="l" t="t" r="r" b="b"/>
              <a:pathLst>
                <a:path w="23" h="17">
                  <a:moveTo>
                    <a:pt x="11" y="0"/>
                  </a:moveTo>
                  <a:lnTo>
                    <a:pt x="19" y="0"/>
                  </a:lnTo>
                  <a:lnTo>
                    <a:pt x="23" y="5"/>
                  </a:lnTo>
                  <a:lnTo>
                    <a:pt x="14" y="17"/>
                  </a:lnTo>
                  <a:lnTo>
                    <a:pt x="9" y="8"/>
                  </a:lnTo>
                  <a:lnTo>
                    <a:pt x="0" y="5"/>
                  </a:lnTo>
                  <a:lnTo>
                    <a:pt x="0" y="0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19800" bIns="-19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795" name=""/>
            <p:cNvSpPr/>
            <p:nvPr/>
          </p:nvSpPr>
          <p:spPr>
            <a:xfrm>
              <a:off x="8024760" y="4524480"/>
              <a:ext cx="36720" cy="27000"/>
            </a:xfrm>
            <a:custGeom>
              <a:avLst/>
              <a:gdLst/>
              <a:ahLst/>
              <a:rect l="l" t="t" r="r" b="b"/>
              <a:pathLst>
                <a:path w="23" h="17">
                  <a:moveTo>
                    <a:pt x="11" y="0"/>
                  </a:moveTo>
                  <a:lnTo>
                    <a:pt x="19" y="0"/>
                  </a:lnTo>
                  <a:lnTo>
                    <a:pt x="23" y="5"/>
                  </a:lnTo>
                  <a:lnTo>
                    <a:pt x="14" y="17"/>
                  </a:lnTo>
                  <a:lnTo>
                    <a:pt x="9" y="8"/>
                  </a:lnTo>
                  <a:lnTo>
                    <a:pt x="0" y="5"/>
                  </a:lnTo>
                  <a:lnTo>
                    <a:pt x="0" y="0"/>
                  </a:lnTo>
                  <a:lnTo>
                    <a:pt x="11" y="0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19800" bIns="-19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2796" name=""/>
          <p:cNvSpPr/>
          <p:nvPr/>
        </p:nvSpPr>
        <p:spPr>
          <a:xfrm>
            <a:off x="8072280" y="4529160"/>
            <a:ext cx="25560" cy="25200"/>
          </a:xfrm>
          <a:custGeom>
            <a:avLst/>
            <a:gdLst/>
            <a:ahLst/>
            <a:rect l="l" t="t" r="r" b="b"/>
            <a:pathLst>
              <a:path w="16" h="16">
                <a:moveTo>
                  <a:pt x="1" y="5"/>
                </a:moveTo>
                <a:lnTo>
                  <a:pt x="7" y="0"/>
                </a:lnTo>
                <a:lnTo>
                  <a:pt x="16" y="2"/>
                </a:lnTo>
                <a:lnTo>
                  <a:pt x="14" y="16"/>
                </a:lnTo>
                <a:lnTo>
                  <a:pt x="0" y="16"/>
                </a:lnTo>
                <a:lnTo>
                  <a:pt x="1" y="5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1600" bIns="-216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2797" name=""/>
          <p:cNvGrpSpPr/>
          <p:nvPr/>
        </p:nvGrpSpPr>
        <p:grpSpPr>
          <a:xfrm>
            <a:off x="8072280" y="4529160"/>
            <a:ext cx="25560" cy="25200"/>
            <a:chOff x="8072280" y="4529160"/>
            <a:chExt cx="25560" cy="25200"/>
          </a:xfrm>
        </p:grpSpPr>
        <p:sp>
          <p:nvSpPr>
            <p:cNvPr id="2798" name=""/>
            <p:cNvSpPr/>
            <p:nvPr/>
          </p:nvSpPr>
          <p:spPr>
            <a:xfrm>
              <a:off x="8072280" y="4529160"/>
              <a:ext cx="25560" cy="25200"/>
            </a:xfrm>
            <a:custGeom>
              <a:avLst/>
              <a:gdLst/>
              <a:ahLst/>
              <a:rect l="l" t="t" r="r" b="b"/>
              <a:pathLst>
                <a:path w="16" h="16">
                  <a:moveTo>
                    <a:pt x="1" y="5"/>
                  </a:moveTo>
                  <a:lnTo>
                    <a:pt x="7" y="0"/>
                  </a:lnTo>
                  <a:lnTo>
                    <a:pt x="16" y="2"/>
                  </a:lnTo>
                  <a:lnTo>
                    <a:pt x="14" y="16"/>
                  </a:lnTo>
                  <a:lnTo>
                    <a:pt x="0" y="16"/>
                  </a:lnTo>
                  <a:lnTo>
                    <a:pt x="1" y="5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1600" bIns="-216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799" name=""/>
            <p:cNvSpPr/>
            <p:nvPr/>
          </p:nvSpPr>
          <p:spPr>
            <a:xfrm>
              <a:off x="8072280" y="4529160"/>
              <a:ext cx="25560" cy="25200"/>
            </a:xfrm>
            <a:custGeom>
              <a:avLst/>
              <a:gdLst/>
              <a:ahLst/>
              <a:rect l="l" t="t" r="r" b="b"/>
              <a:pathLst>
                <a:path w="16" h="16">
                  <a:moveTo>
                    <a:pt x="1" y="5"/>
                  </a:moveTo>
                  <a:lnTo>
                    <a:pt x="7" y="0"/>
                  </a:lnTo>
                  <a:lnTo>
                    <a:pt x="16" y="2"/>
                  </a:lnTo>
                  <a:lnTo>
                    <a:pt x="14" y="16"/>
                  </a:lnTo>
                  <a:lnTo>
                    <a:pt x="0" y="16"/>
                  </a:lnTo>
                  <a:lnTo>
                    <a:pt x="1" y="5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1600" bIns="-216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2800" name=""/>
          <p:cNvSpPr/>
          <p:nvPr/>
        </p:nvSpPr>
        <p:spPr>
          <a:xfrm>
            <a:off x="8097840" y="4524480"/>
            <a:ext cx="79200" cy="38160"/>
          </a:xfrm>
          <a:custGeom>
            <a:avLst/>
            <a:gdLst/>
            <a:ahLst/>
            <a:rect l="l" t="t" r="r" b="b"/>
            <a:pathLst>
              <a:path w="50" h="24">
                <a:moveTo>
                  <a:pt x="6" y="8"/>
                </a:moveTo>
                <a:lnTo>
                  <a:pt x="17" y="8"/>
                </a:lnTo>
                <a:lnTo>
                  <a:pt x="24" y="14"/>
                </a:lnTo>
                <a:lnTo>
                  <a:pt x="31" y="13"/>
                </a:lnTo>
                <a:lnTo>
                  <a:pt x="22" y="5"/>
                </a:lnTo>
                <a:lnTo>
                  <a:pt x="24" y="0"/>
                </a:lnTo>
                <a:lnTo>
                  <a:pt x="31" y="5"/>
                </a:lnTo>
                <a:lnTo>
                  <a:pt x="38" y="5"/>
                </a:lnTo>
                <a:lnTo>
                  <a:pt x="39" y="10"/>
                </a:lnTo>
                <a:lnTo>
                  <a:pt x="43" y="5"/>
                </a:lnTo>
                <a:lnTo>
                  <a:pt x="50" y="14"/>
                </a:lnTo>
                <a:lnTo>
                  <a:pt x="39" y="16"/>
                </a:lnTo>
                <a:lnTo>
                  <a:pt x="36" y="14"/>
                </a:lnTo>
                <a:lnTo>
                  <a:pt x="6" y="24"/>
                </a:lnTo>
                <a:lnTo>
                  <a:pt x="0" y="13"/>
                </a:lnTo>
                <a:lnTo>
                  <a:pt x="6" y="8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8640" bIns="-86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2801" name=""/>
          <p:cNvGrpSpPr/>
          <p:nvPr/>
        </p:nvGrpSpPr>
        <p:grpSpPr>
          <a:xfrm>
            <a:off x="8097840" y="4524480"/>
            <a:ext cx="79200" cy="38160"/>
            <a:chOff x="8097840" y="4524480"/>
            <a:chExt cx="79200" cy="38160"/>
          </a:xfrm>
        </p:grpSpPr>
        <p:sp>
          <p:nvSpPr>
            <p:cNvPr id="2802" name=""/>
            <p:cNvSpPr/>
            <p:nvPr/>
          </p:nvSpPr>
          <p:spPr>
            <a:xfrm>
              <a:off x="8097840" y="4524480"/>
              <a:ext cx="79200" cy="38160"/>
            </a:xfrm>
            <a:custGeom>
              <a:avLst/>
              <a:gdLst/>
              <a:ahLst/>
              <a:rect l="l" t="t" r="r" b="b"/>
              <a:pathLst>
                <a:path w="50" h="24">
                  <a:moveTo>
                    <a:pt x="6" y="8"/>
                  </a:moveTo>
                  <a:lnTo>
                    <a:pt x="17" y="8"/>
                  </a:lnTo>
                  <a:lnTo>
                    <a:pt x="24" y="14"/>
                  </a:lnTo>
                  <a:lnTo>
                    <a:pt x="31" y="13"/>
                  </a:lnTo>
                  <a:lnTo>
                    <a:pt x="22" y="5"/>
                  </a:lnTo>
                  <a:lnTo>
                    <a:pt x="24" y="0"/>
                  </a:lnTo>
                  <a:lnTo>
                    <a:pt x="31" y="5"/>
                  </a:lnTo>
                  <a:lnTo>
                    <a:pt x="38" y="5"/>
                  </a:lnTo>
                  <a:lnTo>
                    <a:pt x="39" y="10"/>
                  </a:lnTo>
                  <a:lnTo>
                    <a:pt x="43" y="5"/>
                  </a:lnTo>
                  <a:lnTo>
                    <a:pt x="50" y="14"/>
                  </a:lnTo>
                  <a:lnTo>
                    <a:pt x="39" y="16"/>
                  </a:lnTo>
                  <a:lnTo>
                    <a:pt x="36" y="14"/>
                  </a:lnTo>
                  <a:lnTo>
                    <a:pt x="6" y="24"/>
                  </a:lnTo>
                  <a:lnTo>
                    <a:pt x="0" y="13"/>
                  </a:lnTo>
                  <a:lnTo>
                    <a:pt x="6" y="8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8640" bIns="-864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803" name=""/>
            <p:cNvSpPr/>
            <p:nvPr/>
          </p:nvSpPr>
          <p:spPr>
            <a:xfrm>
              <a:off x="8097840" y="4524480"/>
              <a:ext cx="79200" cy="38160"/>
            </a:xfrm>
            <a:custGeom>
              <a:avLst/>
              <a:gdLst/>
              <a:ahLst/>
              <a:rect l="l" t="t" r="r" b="b"/>
              <a:pathLst>
                <a:path w="50" h="24">
                  <a:moveTo>
                    <a:pt x="6" y="8"/>
                  </a:moveTo>
                  <a:lnTo>
                    <a:pt x="17" y="8"/>
                  </a:lnTo>
                  <a:lnTo>
                    <a:pt x="24" y="14"/>
                  </a:lnTo>
                  <a:lnTo>
                    <a:pt x="31" y="13"/>
                  </a:lnTo>
                  <a:lnTo>
                    <a:pt x="22" y="5"/>
                  </a:lnTo>
                  <a:lnTo>
                    <a:pt x="24" y="0"/>
                  </a:lnTo>
                  <a:lnTo>
                    <a:pt x="31" y="5"/>
                  </a:lnTo>
                  <a:lnTo>
                    <a:pt x="38" y="5"/>
                  </a:lnTo>
                  <a:lnTo>
                    <a:pt x="39" y="10"/>
                  </a:lnTo>
                  <a:lnTo>
                    <a:pt x="43" y="5"/>
                  </a:lnTo>
                  <a:lnTo>
                    <a:pt x="50" y="14"/>
                  </a:lnTo>
                  <a:lnTo>
                    <a:pt x="39" y="16"/>
                  </a:lnTo>
                  <a:lnTo>
                    <a:pt x="36" y="14"/>
                  </a:lnTo>
                  <a:lnTo>
                    <a:pt x="6" y="24"/>
                  </a:lnTo>
                  <a:lnTo>
                    <a:pt x="0" y="13"/>
                  </a:lnTo>
                  <a:lnTo>
                    <a:pt x="6" y="8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8640" bIns="-864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2804" name=""/>
          <p:cNvSpPr/>
          <p:nvPr/>
        </p:nvSpPr>
        <p:spPr>
          <a:xfrm>
            <a:off x="8174160" y="4570560"/>
            <a:ext cx="55440" cy="39600"/>
          </a:xfrm>
          <a:custGeom>
            <a:avLst/>
            <a:gdLst/>
            <a:ahLst/>
            <a:rect l="l" t="t" r="r" b="b"/>
            <a:pathLst>
              <a:path w="35" h="25">
                <a:moveTo>
                  <a:pt x="16" y="0"/>
                </a:moveTo>
                <a:lnTo>
                  <a:pt x="31" y="9"/>
                </a:lnTo>
                <a:lnTo>
                  <a:pt x="35" y="20"/>
                </a:lnTo>
                <a:lnTo>
                  <a:pt x="25" y="25"/>
                </a:lnTo>
                <a:lnTo>
                  <a:pt x="12" y="12"/>
                </a:lnTo>
                <a:lnTo>
                  <a:pt x="2" y="12"/>
                </a:lnTo>
                <a:lnTo>
                  <a:pt x="0" y="3"/>
                </a:lnTo>
                <a:lnTo>
                  <a:pt x="16" y="0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7200" bIns="-72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2805" name=""/>
          <p:cNvGrpSpPr/>
          <p:nvPr/>
        </p:nvGrpSpPr>
        <p:grpSpPr>
          <a:xfrm>
            <a:off x="8174160" y="4570560"/>
            <a:ext cx="55440" cy="39600"/>
            <a:chOff x="8174160" y="4570560"/>
            <a:chExt cx="55440" cy="39600"/>
          </a:xfrm>
        </p:grpSpPr>
        <p:sp>
          <p:nvSpPr>
            <p:cNvPr id="2806" name=""/>
            <p:cNvSpPr/>
            <p:nvPr/>
          </p:nvSpPr>
          <p:spPr>
            <a:xfrm>
              <a:off x="8174160" y="4570560"/>
              <a:ext cx="55440" cy="39600"/>
            </a:xfrm>
            <a:custGeom>
              <a:avLst/>
              <a:gdLst/>
              <a:ahLst/>
              <a:rect l="l" t="t" r="r" b="b"/>
              <a:pathLst>
                <a:path w="35" h="25">
                  <a:moveTo>
                    <a:pt x="16" y="0"/>
                  </a:moveTo>
                  <a:lnTo>
                    <a:pt x="31" y="9"/>
                  </a:lnTo>
                  <a:lnTo>
                    <a:pt x="35" y="20"/>
                  </a:lnTo>
                  <a:lnTo>
                    <a:pt x="25" y="25"/>
                  </a:lnTo>
                  <a:lnTo>
                    <a:pt x="12" y="12"/>
                  </a:lnTo>
                  <a:lnTo>
                    <a:pt x="2" y="12"/>
                  </a:lnTo>
                  <a:lnTo>
                    <a:pt x="0" y="3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7200" bIns="-72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807" name=""/>
            <p:cNvSpPr/>
            <p:nvPr/>
          </p:nvSpPr>
          <p:spPr>
            <a:xfrm>
              <a:off x="8174160" y="4570560"/>
              <a:ext cx="55440" cy="39600"/>
            </a:xfrm>
            <a:custGeom>
              <a:avLst/>
              <a:gdLst/>
              <a:ahLst/>
              <a:rect l="l" t="t" r="r" b="b"/>
              <a:pathLst>
                <a:path w="35" h="25">
                  <a:moveTo>
                    <a:pt x="16" y="0"/>
                  </a:moveTo>
                  <a:lnTo>
                    <a:pt x="31" y="9"/>
                  </a:lnTo>
                  <a:lnTo>
                    <a:pt x="35" y="20"/>
                  </a:lnTo>
                  <a:lnTo>
                    <a:pt x="25" y="25"/>
                  </a:lnTo>
                  <a:lnTo>
                    <a:pt x="12" y="12"/>
                  </a:lnTo>
                  <a:lnTo>
                    <a:pt x="2" y="12"/>
                  </a:lnTo>
                  <a:lnTo>
                    <a:pt x="0" y="3"/>
                  </a:lnTo>
                  <a:lnTo>
                    <a:pt x="16" y="0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7200" bIns="-72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2808" name=""/>
          <p:cNvSpPr/>
          <p:nvPr/>
        </p:nvSpPr>
        <p:spPr>
          <a:xfrm>
            <a:off x="8199360" y="4519440"/>
            <a:ext cx="98640" cy="34920"/>
          </a:xfrm>
          <a:custGeom>
            <a:avLst/>
            <a:gdLst/>
            <a:ahLst/>
            <a:rect l="l" t="t" r="r" b="b"/>
            <a:pathLst>
              <a:path w="62" h="22">
                <a:moveTo>
                  <a:pt x="0" y="10"/>
                </a:moveTo>
                <a:lnTo>
                  <a:pt x="14" y="5"/>
                </a:lnTo>
                <a:lnTo>
                  <a:pt x="31" y="16"/>
                </a:lnTo>
                <a:lnTo>
                  <a:pt x="43" y="10"/>
                </a:lnTo>
                <a:lnTo>
                  <a:pt x="52" y="16"/>
                </a:lnTo>
                <a:lnTo>
                  <a:pt x="61" y="8"/>
                </a:lnTo>
                <a:lnTo>
                  <a:pt x="61" y="0"/>
                </a:lnTo>
                <a:lnTo>
                  <a:pt x="62" y="8"/>
                </a:lnTo>
                <a:lnTo>
                  <a:pt x="54" y="17"/>
                </a:lnTo>
                <a:lnTo>
                  <a:pt x="25" y="22"/>
                </a:lnTo>
                <a:lnTo>
                  <a:pt x="0" y="19"/>
                </a:lnTo>
                <a:lnTo>
                  <a:pt x="0" y="10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1880" bIns="-11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2809" name=""/>
          <p:cNvGrpSpPr/>
          <p:nvPr/>
        </p:nvGrpSpPr>
        <p:grpSpPr>
          <a:xfrm>
            <a:off x="8199360" y="4519440"/>
            <a:ext cx="98640" cy="34920"/>
            <a:chOff x="8199360" y="4519440"/>
            <a:chExt cx="98640" cy="34920"/>
          </a:xfrm>
        </p:grpSpPr>
        <p:sp>
          <p:nvSpPr>
            <p:cNvPr id="2810" name=""/>
            <p:cNvSpPr/>
            <p:nvPr/>
          </p:nvSpPr>
          <p:spPr>
            <a:xfrm>
              <a:off x="8199360" y="4519440"/>
              <a:ext cx="98640" cy="34920"/>
            </a:xfrm>
            <a:custGeom>
              <a:avLst/>
              <a:gdLst/>
              <a:ahLst/>
              <a:rect l="l" t="t" r="r" b="b"/>
              <a:pathLst>
                <a:path w="62" h="22">
                  <a:moveTo>
                    <a:pt x="0" y="10"/>
                  </a:moveTo>
                  <a:lnTo>
                    <a:pt x="14" y="5"/>
                  </a:lnTo>
                  <a:lnTo>
                    <a:pt x="31" y="16"/>
                  </a:lnTo>
                  <a:lnTo>
                    <a:pt x="43" y="10"/>
                  </a:lnTo>
                  <a:lnTo>
                    <a:pt x="52" y="16"/>
                  </a:lnTo>
                  <a:lnTo>
                    <a:pt x="61" y="8"/>
                  </a:lnTo>
                  <a:lnTo>
                    <a:pt x="61" y="0"/>
                  </a:lnTo>
                  <a:lnTo>
                    <a:pt x="62" y="8"/>
                  </a:lnTo>
                  <a:lnTo>
                    <a:pt x="54" y="17"/>
                  </a:lnTo>
                  <a:lnTo>
                    <a:pt x="25" y="22"/>
                  </a:lnTo>
                  <a:lnTo>
                    <a:pt x="0" y="19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11880" bIns="-118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811" name=""/>
            <p:cNvSpPr/>
            <p:nvPr/>
          </p:nvSpPr>
          <p:spPr>
            <a:xfrm>
              <a:off x="8199360" y="4519440"/>
              <a:ext cx="98640" cy="34920"/>
            </a:xfrm>
            <a:custGeom>
              <a:avLst/>
              <a:gdLst/>
              <a:ahLst/>
              <a:rect l="l" t="t" r="r" b="b"/>
              <a:pathLst>
                <a:path w="62" h="22">
                  <a:moveTo>
                    <a:pt x="0" y="10"/>
                  </a:moveTo>
                  <a:lnTo>
                    <a:pt x="14" y="5"/>
                  </a:lnTo>
                  <a:lnTo>
                    <a:pt x="31" y="16"/>
                  </a:lnTo>
                  <a:lnTo>
                    <a:pt x="43" y="10"/>
                  </a:lnTo>
                  <a:lnTo>
                    <a:pt x="52" y="16"/>
                  </a:lnTo>
                  <a:lnTo>
                    <a:pt x="61" y="8"/>
                  </a:lnTo>
                  <a:lnTo>
                    <a:pt x="61" y="0"/>
                  </a:lnTo>
                  <a:lnTo>
                    <a:pt x="62" y="8"/>
                  </a:lnTo>
                  <a:lnTo>
                    <a:pt x="54" y="17"/>
                  </a:lnTo>
                  <a:lnTo>
                    <a:pt x="25" y="22"/>
                  </a:lnTo>
                  <a:lnTo>
                    <a:pt x="0" y="19"/>
                  </a:lnTo>
                  <a:lnTo>
                    <a:pt x="0" y="10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11880" bIns="-118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2812" name=""/>
          <p:cNvSpPr/>
          <p:nvPr/>
        </p:nvSpPr>
        <p:spPr>
          <a:xfrm>
            <a:off x="8310600" y="4529160"/>
            <a:ext cx="12600" cy="11160"/>
          </a:xfrm>
          <a:custGeom>
            <a:avLst/>
            <a:gdLst/>
            <a:ahLst/>
            <a:rect l="l" t="t" r="r" b="b"/>
            <a:pathLst>
              <a:path w="8" h="7">
                <a:moveTo>
                  <a:pt x="0" y="7"/>
                </a:moveTo>
                <a:lnTo>
                  <a:pt x="2" y="0"/>
                </a:lnTo>
                <a:lnTo>
                  <a:pt x="5" y="2"/>
                </a:lnTo>
                <a:lnTo>
                  <a:pt x="8" y="0"/>
                </a:lnTo>
                <a:lnTo>
                  <a:pt x="7" y="7"/>
                </a:lnTo>
                <a:lnTo>
                  <a:pt x="0" y="7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5640" bIns="-356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2813" name=""/>
          <p:cNvGrpSpPr/>
          <p:nvPr/>
        </p:nvGrpSpPr>
        <p:grpSpPr>
          <a:xfrm>
            <a:off x="8310600" y="4529160"/>
            <a:ext cx="12600" cy="11160"/>
            <a:chOff x="8310600" y="4529160"/>
            <a:chExt cx="12600" cy="11160"/>
          </a:xfrm>
        </p:grpSpPr>
        <p:sp>
          <p:nvSpPr>
            <p:cNvPr id="2814" name=""/>
            <p:cNvSpPr/>
            <p:nvPr/>
          </p:nvSpPr>
          <p:spPr>
            <a:xfrm>
              <a:off x="8310600" y="4529160"/>
              <a:ext cx="12600" cy="11160"/>
            </a:xfrm>
            <a:custGeom>
              <a:avLst/>
              <a:gdLst/>
              <a:ahLst/>
              <a:rect l="l" t="t" r="r" b="b"/>
              <a:pathLst>
                <a:path w="8" h="7">
                  <a:moveTo>
                    <a:pt x="0" y="7"/>
                  </a:moveTo>
                  <a:lnTo>
                    <a:pt x="2" y="0"/>
                  </a:lnTo>
                  <a:lnTo>
                    <a:pt x="5" y="2"/>
                  </a:lnTo>
                  <a:lnTo>
                    <a:pt x="8" y="0"/>
                  </a:lnTo>
                  <a:lnTo>
                    <a:pt x="7" y="7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5640" bIns="-3564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815" name=""/>
            <p:cNvSpPr/>
            <p:nvPr/>
          </p:nvSpPr>
          <p:spPr>
            <a:xfrm>
              <a:off x="8310600" y="4529160"/>
              <a:ext cx="12600" cy="11160"/>
            </a:xfrm>
            <a:custGeom>
              <a:avLst/>
              <a:gdLst/>
              <a:ahLst/>
              <a:rect l="l" t="t" r="r" b="b"/>
              <a:pathLst>
                <a:path w="8" h="7">
                  <a:moveTo>
                    <a:pt x="0" y="7"/>
                  </a:moveTo>
                  <a:lnTo>
                    <a:pt x="2" y="0"/>
                  </a:lnTo>
                  <a:lnTo>
                    <a:pt x="5" y="2"/>
                  </a:lnTo>
                  <a:lnTo>
                    <a:pt x="8" y="0"/>
                  </a:lnTo>
                  <a:lnTo>
                    <a:pt x="7" y="7"/>
                  </a:lnTo>
                  <a:lnTo>
                    <a:pt x="0" y="7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5640" bIns="-3564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2816" name=""/>
          <p:cNvSpPr/>
          <p:nvPr/>
        </p:nvSpPr>
        <p:spPr>
          <a:xfrm>
            <a:off x="8329680" y="4529160"/>
            <a:ext cx="11160" cy="15840"/>
          </a:xfrm>
          <a:custGeom>
            <a:avLst/>
            <a:gdLst/>
            <a:ahLst/>
            <a:rect l="l" t="t" r="r" b="b"/>
            <a:pathLst>
              <a:path w="7" h="10">
                <a:moveTo>
                  <a:pt x="0" y="5"/>
                </a:moveTo>
                <a:lnTo>
                  <a:pt x="7" y="0"/>
                </a:lnTo>
                <a:lnTo>
                  <a:pt x="5" y="10"/>
                </a:lnTo>
                <a:lnTo>
                  <a:pt x="0" y="5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2817" name=""/>
          <p:cNvGrpSpPr/>
          <p:nvPr/>
        </p:nvGrpSpPr>
        <p:grpSpPr>
          <a:xfrm>
            <a:off x="8329680" y="4529160"/>
            <a:ext cx="11160" cy="15840"/>
            <a:chOff x="8329680" y="4529160"/>
            <a:chExt cx="11160" cy="15840"/>
          </a:xfrm>
        </p:grpSpPr>
        <p:sp>
          <p:nvSpPr>
            <p:cNvPr id="2818" name=""/>
            <p:cNvSpPr/>
            <p:nvPr/>
          </p:nvSpPr>
          <p:spPr>
            <a:xfrm>
              <a:off x="8329680" y="4529160"/>
              <a:ext cx="11160" cy="15840"/>
            </a:xfrm>
            <a:custGeom>
              <a:avLst/>
              <a:gdLst/>
              <a:ahLst/>
              <a:rect l="l" t="t" r="r" b="b"/>
              <a:pathLst>
                <a:path w="7" h="10">
                  <a:moveTo>
                    <a:pt x="0" y="5"/>
                  </a:moveTo>
                  <a:lnTo>
                    <a:pt x="7" y="0"/>
                  </a:lnTo>
                  <a:lnTo>
                    <a:pt x="5" y="10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0960" bIns="-309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819" name=""/>
            <p:cNvSpPr/>
            <p:nvPr/>
          </p:nvSpPr>
          <p:spPr>
            <a:xfrm>
              <a:off x="8329680" y="4529160"/>
              <a:ext cx="11160" cy="15840"/>
            </a:xfrm>
            <a:custGeom>
              <a:avLst/>
              <a:gdLst/>
              <a:ahLst/>
              <a:rect l="l" t="t" r="r" b="b"/>
              <a:pathLst>
                <a:path w="7" h="10">
                  <a:moveTo>
                    <a:pt x="0" y="5"/>
                  </a:moveTo>
                  <a:lnTo>
                    <a:pt x="7" y="0"/>
                  </a:lnTo>
                  <a:lnTo>
                    <a:pt x="5" y="10"/>
                  </a:lnTo>
                  <a:lnTo>
                    <a:pt x="0" y="5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0960" bIns="-309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2820" name=""/>
          <p:cNvSpPr/>
          <p:nvPr/>
        </p:nvSpPr>
        <p:spPr>
          <a:xfrm>
            <a:off x="8346960" y="4529160"/>
            <a:ext cx="20880" cy="7920"/>
          </a:xfrm>
          <a:custGeom>
            <a:avLst/>
            <a:gdLst/>
            <a:ahLst/>
            <a:rect l="l" t="t" r="r" b="b"/>
            <a:pathLst>
              <a:path w="13" h="5">
                <a:moveTo>
                  <a:pt x="0" y="0"/>
                </a:moveTo>
                <a:lnTo>
                  <a:pt x="13" y="2"/>
                </a:lnTo>
                <a:lnTo>
                  <a:pt x="2" y="5"/>
                </a:lnTo>
                <a:lnTo>
                  <a:pt x="0" y="0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2821" name=""/>
          <p:cNvGrpSpPr/>
          <p:nvPr/>
        </p:nvGrpSpPr>
        <p:grpSpPr>
          <a:xfrm>
            <a:off x="8346960" y="4529160"/>
            <a:ext cx="20880" cy="7920"/>
            <a:chOff x="8346960" y="4529160"/>
            <a:chExt cx="20880" cy="7920"/>
          </a:xfrm>
        </p:grpSpPr>
        <p:sp>
          <p:nvSpPr>
            <p:cNvPr id="2822" name=""/>
            <p:cNvSpPr/>
            <p:nvPr/>
          </p:nvSpPr>
          <p:spPr>
            <a:xfrm>
              <a:off x="8346960" y="4529160"/>
              <a:ext cx="20880" cy="7920"/>
            </a:xfrm>
            <a:custGeom>
              <a:avLst/>
              <a:gdLst/>
              <a:ahLst/>
              <a:rect l="l" t="t" r="r" b="b"/>
              <a:pathLst>
                <a:path w="13" h="5">
                  <a:moveTo>
                    <a:pt x="0" y="0"/>
                  </a:moveTo>
                  <a:lnTo>
                    <a:pt x="13" y="2"/>
                  </a:lnTo>
                  <a:lnTo>
                    <a:pt x="2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8880" bIns="-388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823" name=""/>
            <p:cNvSpPr/>
            <p:nvPr/>
          </p:nvSpPr>
          <p:spPr>
            <a:xfrm>
              <a:off x="8346960" y="4529160"/>
              <a:ext cx="20880" cy="7920"/>
            </a:xfrm>
            <a:custGeom>
              <a:avLst/>
              <a:gdLst/>
              <a:ahLst/>
              <a:rect l="l" t="t" r="r" b="b"/>
              <a:pathLst>
                <a:path w="13" h="5">
                  <a:moveTo>
                    <a:pt x="0" y="0"/>
                  </a:moveTo>
                  <a:lnTo>
                    <a:pt x="13" y="2"/>
                  </a:lnTo>
                  <a:lnTo>
                    <a:pt x="2" y="5"/>
                  </a:lnTo>
                  <a:lnTo>
                    <a:pt x="0" y="0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8880" bIns="-388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2824" name=""/>
          <p:cNvSpPr/>
          <p:nvPr/>
        </p:nvSpPr>
        <p:spPr>
          <a:xfrm>
            <a:off x="8294760" y="4611600"/>
            <a:ext cx="15840" cy="20880"/>
          </a:xfrm>
          <a:custGeom>
            <a:avLst/>
            <a:gdLst/>
            <a:ahLst/>
            <a:rect l="l" t="t" r="r" b="b"/>
            <a:pathLst>
              <a:path w="10" h="13">
                <a:moveTo>
                  <a:pt x="0" y="13"/>
                </a:moveTo>
                <a:lnTo>
                  <a:pt x="10" y="0"/>
                </a:lnTo>
                <a:lnTo>
                  <a:pt x="8" y="10"/>
                </a:lnTo>
                <a:lnTo>
                  <a:pt x="0" y="13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5920" bIns="-259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2825" name=""/>
          <p:cNvGrpSpPr/>
          <p:nvPr/>
        </p:nvGrpSpPr>
        <p:grpSpPr>
          <a:xfrm>
            <a:off x="8294760" y="4611600"/>
            <a:ext cx="15840" cy="20880"/>
            <a:chOff x="8294760" y="4611600"/>
            <a:chExt cx="15840" cy="20880"/>
          </a:xfrm>
        </p:grpSpPr>
        <p:sp>
          <p:nvSpPr>
            <p:cNvPr id="2826" name=""/>
            <p:cNvSpPr/>
            <p:nvPr/>
          </p:nvSpPr>
          <p:spPr>
            <a:xfrm>
              <a:off x="8294760" y="4611600"/>
              <a:ext cx="15840" cy="20880"/>
            </a:xfrm>
            <a:custGeom>
              <a:avLst/>
              <a:gdLst/>
              <a:ahLst/>
              <a:rect l="l" t="t" r="r" b="b"/>
              <a:pathLst>
                <a:path w="10" h="13">
                  <a:moveTo>
                    <a:pt x="0" y="13"/>
                  </a:moveTo>
                  <a:lnTo>
                    <a:pt x="10" y="0"/>
                  </a:lnTo>
                  <a:lnTo>
                    <a:pt x="8" y="1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5920" bIns="-259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827" name=""/>
            <p:cNvSpPr/>
            <p:nvPr/>
          </p:nvSpPr>
          <p:spPr>
            <a:xfrm>
              <a:off x="8294760" y="4611600"/>
              <a:ext cx="15840" cy="20880"/>
            </a:xfrm>
            <a:custGeom>
              <a:avLst/>
              <a:gdLst/>
              <a:ahLst/>
              <a:rect l="l" t="t" r="r" b="b"/>
              <a:pathLst>
                <a:path w="10" h="13">
                  <a:moveTo>
                    <a:pt x="0" y="13"/>
                  </a:moveTo>
                  <a:lnTo>
                    <a:pt x="10" y="0"/>
                  </a:lnTo>
                  <a:lnTo>
                    <a:pt x="8" y="10"/>
                  </a:lnTo>
                  <a:lnTo>
                    <a:pt x="0" y="13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5920" bIns="-259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2828" name=""/>
          <p:cNvSpPr/>
          <p:nvPr/>
        </p:nvSpPr>
        <p:spPr>
          <a:xfrm>
            <a:off x="8318520" y="4537080"/>
            <a:ext cx="115920" cy="73080"/>
          </a:xfrm>
          <a:custGeom>
            <a:avLst/>
            <a:gdLst/>
            <a:ahLst/>
            <a:rect l="l" t="t" r="r" b="b"/>
            <a:pathLst>
              <a:path w="73" h="46">
                <a:moveTo>
                  <a:pt x="31" y="24"/>
                </a:moveTo>
                <a:lnTo>
                  <a:pt x="22" y="38"/>
                </a:lnTo>
                <a:lnTo>
                  <a:pt x="8" y="46"/>
                </a:lnTo>
                <a:lnTo>
                  <a:pt x="0" y="46"/>
                </a:lnTo>
                <a:lnTo>
                  <a:pt x="5" y="27"/>
                </a:lnTo>
                <a:lnTo>
                  <a:pt x="24" y="17"/>
                </a:lnTo>
                <a:lnTo>
                  <a:pt x="31" y="5"/>
                </a:lnTo>
                <a:lnTo>
                  <a:pt x="73" y="0"/>
                </a:lnTo>
                <a:lnTo>
                  <a:pt x="72" y="6"/>
                </a:lnTo>
                <a:lnTo>
                  <a:pt x="31" y="24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26280" bIns="262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2829" name=""/>
          <p:cNvGrpSpPr/>
          <p:nvPr/>
        </p:nvGrpSpPr>
        <p:grpSpPr>
          <a:xfrm>
            <a:off x="8318520" y="4537080"/>
            <a:ext cx="115920" cy="73080"/>
            <a:chOff x="8318520" y="4537080"/>
            <a:chExt cx="115920" cy="73080"/>
          </a:xfrm>
        </p:grpSpPr>
        <p:sp>
          <p:nvSpPr>
            <p:cNvPr id="2830" name=""/>
            <p:cNvSpPr/>
            <p:nvPr/>
          </p:nvSpPr>
          <p:spPr>
            <a:xfrm>
              <a:off x="8318520" y="4537080"/>
              <a:ext cx="115920" cy="73080"/>
            </a:xfrm>
            <a:custGeom>
              <a:avLst/>
              <a:gdLst/>
              <a:ahLst/>
              <a:rect l="l" t="t" r="r" b="b"/>
              <a:pathLst>
                <a:path w="73" h="46">
                  <a:moveTo>
                    <a:pt x="31" y="24"/>
                  </a:moveTo>
                  <a:lnTo>
                    <a:pt x="22" y="38"/>
                  </a:lnTo>
                  <a:lnTo>
                    <a:pt x="8" y="46"/>
                  </a:lnTo>
                  <a:lnTo>
                    <a:pt x="0" y="46"/>
                  </a:lnTo>
                  <a:lnTo>
                    <a:pt x="5" y="27"/>
                  </a:lnTo>
                  <a:lnTo>
                    <a:pt x="24" y="17"/>
                  </a:lnTo>
                  <a:lnTo>
                    <a:pt x="31" y="5"/>
                  </a:lnTo>
                  <a:lnTo>
                    <a:pt x="73" y="0"/>
                  </a:lnTo>
                  <a:lnTo>
                    <a:pt x="72" y="6"/>
                  </a:lnTo>
                  <a:lnTo>
                    <a:pt x="31" y="24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26280" bIns="262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831" name=""/>
            <p:cNvSpPr/>
            <p:nvPr/>
          </p:nvSpPr>
          <p:spPr>
            <a:xfrm>
              <a:off x="8318520" y="4537080"/>
              <a:ext cx="115920" cy="73080"/>
            </a:xfrm>
            <a:custGeom>
              <a:avLst/>
              <a:gdLst/>
              <a:ahLst/>
              <a:rect l="l" t="t" r="r" b="b"/>
              <a:pathLst>
                <a:path w="73" h="46">
                  <a:moveTo>
                    <a:pt x="31" y="24"/>
                  </a:moveTo>
                  <a:lnTo>
                    <a:pt x="22" y="38"/>
                  </a:lnTo>
                  <a:lnTo>
                    <a:pt x="8" y="46"/>
                  </a:lnTo>
                  <a:lnTo>
                    <a:pt x="0" y="46"/>
                  </a:lnTo>
                  <a:lnTo>
                    <a:pt x="5" y="27"/>
                  </a:lnTo>
                  <a:lnTo>
                    <a:pt x="24" y="17"/>
                  </a:lnTo>
                  <a:lnTo>
                    <a:pt x="31" y="5"/>
                  </a:lnTo>
                  <a:lnTo>
                    <a:pt x="73" y="0"/>
                  </a:lnTo>
                  <a:lnTo>
                    <a:pt x="72" y="6"/>
                  </a:lnTo>
                  <a:lnTo>
                    <a:pt x="31" y="24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26280" bIns="262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2832" name=""/>
          <p:cNvSpPr/>
          <p:nvPr/>
        </p:nvSpPr>
        <p:spPr>
          <a:xfrm>
            <a:off x="8393040" y="4502160"/>
            <a:ext cx="33480" cy="17280"/>
          </a:xfrm>
          <a:custGeom>
            <a:avLst/>
            <a:gdLst/>
            <a:ahLst/>
            <a:rect l="l" t="t" r="r" b="b"/>
            <a:pathLst>
              <a:path w="21" h="11">
                <a:moveTo>
                  <a:pt x="0" y="11"/>
                </a:moveTo>
                <a:lnTo>
                  <a:pt x="0" y="5"/>
                </a:lnTo>
                <a:lnTo>
                  <a:pt x="14" y="0"/>
                </a:lnTo>
                <a:lnTo>
                  <a:pt x="21" y="5"/>
                </a:lnTo>
                <a:lnTo>
                  <a:pt x="12" y="9"/>
                </a:lnTo>
                <a:lnTo>
                  <a:pt x="0" y="11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9520" bIns="-29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2833" name=""/>
          <p:cNvGrpSpPr/>
          <p:nvPr/>
        </p:nvGrpSpPr>
        <p:grpSpPr>
          <a:xfrm>
            <a:off x="8393040" y="4502160"/>
            <a:ext cx="33480" cy="17280"/>
            <a:chOff x="8393040" y="4502160"/>
            <a:chExt cx="33480" cy="17280"/>
          </a:xfrm>
        </p:grpSpPr>
        <p:sp>
          <p:nvSpPr>
            <p:cNvPr id="2834" name=""/>
            <p:cNvSpPr/>
            <p:nvPr/>
          </p:nvSpPr>
          <p:spPr>
            <a:xfrm>
              <a:off x="8393040" y="4502160"/>
              <a:ext cx="33480" cy="17280"/>
            </a:xfrm>
            <a:custGeom>
              <a:avLst/>
              <a:gdLst/>
              <a:ahLst/>
              <a:rect l="l" t="t" r="r" b="b"/>
              <a:pathLst>
                <a:path w="21" h="11">
                  <a:moveTo>
                    <a:pt x="0" y="11"/>
                  </a:moveTo>
                  <a:lnTo>
                    <a:pt x="0" y="5"/>
                  </a:lnTo>
                  <a:lnTo>
                    <a:pt x="14" y="0"/>
                  </a:lnTo>
                  <a:lnTo>
                    <a:pt x="21" y="5"/>
                  </a:lnTo>
                  <a:lnTo>
                    <a:pt x="12" y="9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9520" bIns="-295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835" name=""/>
            <p:cNvSpPr/>
            <p:nvPr/>
          </p:nvSpPr>
          <p:spPr>
            <a:xfrm>
              <a:off x="8393040" y="4502160"/>
              <a:ext cx="33480" cy="17280"/>
            </a:xfrm>
            <a:custGeom>
              <a:avLst/>
              <a:gdLst/>
              <a:ahLst/>
              <a:rect l="l" t="t" r="r" b="b"/>
              <a:pathLst>
                <a:path w="21" h="11">
                  <a:moveTo>
                    <a:pt x="0" y="11"/>
                  </a:moveTo>
                  <a:lnTo>
                    <a:pt x="0" y="5"/>
                  </a:lnTo>
                  <a:lnTo>
                    <a:pt x="14" y="0"/>
                  </a:lnTo>
                  <a:lnTo>
                    <a:pt x="21" y="5"/>
                  </a:lnTo>
                  <a:lnTo>
                    <a:pt x="12" y="9"/>
                  </a:lnTo>
                  <a:lnTo>
                    <a:pt x="0" y="11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9520" bIns="-295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2836" name=""/>
          <p:cNvSpPr/>
          <p:nvPr/>
        </p:nvSpPr>
        <p:spPr>
          <a:xfrm>
            <a:off x="8564400" y="4486320"/>
            <a:ext cx="14400" cy="33120"/>
          </a:xfrm>
          <a:custGeom>
            <a:avLst/>
            <a:gdLst/>
            <a:ahLst/>
            <a:rect l="l" t="t" r="r" b="b"/>
            <a:pathLst>
              <a:path w="9" h="21">
                <a:moveTo>
                  <a:pt x="0" y="17"/>
                </a:moveTo>
                <a:lnTo>
                  <a:pt x="5" y="0"/>
                </a:lnTo>
                <a:lnTo>
                  <a:pt x="9" y="2"/>
                </a:lnTo>
                <a:lnTo>
                  <a:pt x="9" y="12"/>
                </a:lnTo>
                <a:lnTo>
                  <a:pt x="2" y="21"/>
                </a:lnTo>
                <a:lnTo>
                  <a:pt x="0" y="17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3680" bIns="-136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2837" name=""/>
          <p:cNvGrpSpPr/>
          <p:nvPr/>
        </p:nvGrpSpPr>
        <p:grpSpPr>
          <a:xfrm>
            <a:off x="8564400" y="4486320"/>
            <a:ext cx="14400" cy="33120"/>
            <a:chOff x="8564400" y="4486320"/>
            <a:chExt cx="14400" cy="33120"/>
          </a:xfrm>
        </p:grpSpPr>
        <p:sp>
          <p:nvSpPr>
            <p:cNvPr id="2838" name=""/>
            <p:cNvSpPr/>
            <p:nvPr/>
          </p:nvSpPr>
          <p:spPr>
            <a:xfrm>
              <a:off x="8564400" y="4486320"/>
              <a:ext cx="14400" cy="33120"/>
            </a:xfrm>
            <a:custGeom>
              <a:avLst/>
              <a:gdLst/>
              <a:ahLst/>
              <a:rect l="l" t="t" r="r" b="b"/>
              <a:pathLst>
                <a:path w="9" h="21">
                  <a:moveTo>
                    <a:pt x="0" y="17"/>
                  </a:moveTo>
                  <a:lnTo>
                    <a:pt x="5" y="0"/>
                  </a:lnTo>
                  <a:lnTo>
                    <a:pt x="9" y="2"/>
                  </a:lnTo>
                  <a:lnTo>
                    <a:pt x="9" y="12"/>
                  </a:lnTo>
                  <a:lnTo>
                    <a:pt x="2" y="21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13680" bIns="-136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839" name=""/>
            <p:cNvSpPr/>
            <p:nvPr/>
          </p:nvSpPr>
          <p:spPr>
            <a:xfrm>
              <a:off x="8564400" y="4486320"/>
              <a:ext cx="14400" cy="33120"/>
            </a:xfrm>
            <a:custGeom>
              <a:avLst/>
              <a:gdLst/>
              <a:ahLst/>
              <a:rect l="l" t="t" r="r" b="b"/>
              <a:pathLst>
                <a:path w="9" h="21">
                  <a:moveTo>
                    <a:pt x="0" y="17"/>
                  </a:moveTo>
                  <a:lnTo>
                    <a:pt x="5" y="0"/>
                  </a:lnTo>
                  <a:lnTo>
                    <a:pt x="9" y="2"/>
                  </a:lnTo>
                  <a:lnTo>
                    <a:pt x="9" y="12"/>
                  </a:lnTo>
                  <a:lnTo>
                    <a:pt x="2" y="21"/>
                  </a:lnTo>
                  <a:lnTo>
                    <a:pt x="0" y="17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13680" bIns="-136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2840" name=""/>
          <p:cNvSpPr/>
          <p:nvPr/>
        </p:nvSpPr>
        <p:spPr>
          <a:xfrm>
            <a:off x="8655120" y="4456080"/>
            <a:ext cx="14040" cy="23760"/>
          </a:xfrm>
          <a:custGeom>
            <a:avLst/>
            <a:gdLst/>
            <a:ahLst/>
            <a:rect l="l" t="t" r="r" b="b"/>
            <a:pathLst>
              <a:path w="9" h="15">
                <a:moveTo>
                  <a:pt x="2" y="0"/>
                </a:moveTo>
                <a:lnTo>
                  <a:pt x="9" y="7"/>
                </a:lnTo>
                <a:lnTo>
                  <a:pt x="4" y="15"/>
                </a:lnTo>
                <a:lnTo>
                  <a:pt x="0" y="7"/>
                </a:lnTo>
                <a:lnTo>
                  <a:pt x="4" y="10"/>
                </a:lnTo>
                <a:lnTo>
                  <a:pt x="2" y="0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3040" bIns="-230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2841" name=""/>
          <p:cNvGrpSpPr/>
          <p:nvPr/>
        </p:nvGrpSpPr>
        <p:grpSpPr>
          <a:xfrm>
            <a:off x="8655120" y="4456080"/>
            <a:ext cx="14040" cy="23760"/>
            <a:chOff x="8655120" y="4456080"/>
            <a:chExt cx="14040" cy="23760"/>
          </a:xfrm>
        </p:grpSpPr>
        <p:sp>
          <p:nvSpPr>
            <p:cNvPr id="2842" name=""/>
            <p:cNvSpPr/>
            <p:nvPr/>
          </p:nvSpPr>
          <p:spPr>
            <a:xfrm>
              <a:off x="8655120" y="4456080"/>
              <a:ext cx="14040" cy="23760"/>
            </a:xfrm>
            <a:custGeom>
              <a:avLst/>
              <a:gdLst/>
              <a:ahLst/>
              <a:rect l="l" t="t" r="r" b="b"/>
              <a:pathLst>
                <a:path w="9" h="15">
                  <a:moveTo>
                    <a:pt x="2" y="0"/>
                  </a:moveTo>
                  <a:lnTo>
                    <a:pt x="9" y="7"/>
                  </a:lnTo>
                  <a:lnTo>
                    <a:pt x="4" y="15"/>
                  </a:lnTo>
                  <a:lnTo>
                    <a:pt x="0" y="7"/>
                  </a:lnTo>
                  <a:lnTo>
                    <a:pt x="4" y="1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3040" bIns="-2304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843" name=""/>
            <p:cNvSpPr/>
            <p:nvPr/>
          </p:nvSpPr>
          <p:spPr>
            <a:xfrm>
              <a:off x="8655120" y="4456080"/>
              <a:ext cx="14040" cy="23760"/>
            </a:xfrm>
            <a:custGeom>
              <a:avLst/>
              <a:gdLst/>
              <a:ahLst/>
              <a:rect l="l" t="t" r="r" b="b"/>
              <a:pathLst>
                <a:path w="9" h="15">
                  <a:moveTo>
                    <a:pt x="2" y="0"/>
                  </a:moveTo>
                  <a:lnTo>
                    <a:pt x="9" y="7"/>
                  </a:lnTo>
                  <a:lnTo>
                    <a:pt x="4" y="15"/>
                  </a:lnTo>
                  <a:lnTo>
                    <a:pt x="0" y="7"/>
                  </a:lnTo>
                  <a:lnTo>
                    <a:pt x="4" y="10"/>
                  </a:lnTo>
                  <a:lnTo>
                    <a:pt x="2" y="0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3040" bIns="-2304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2844" name=""/>
          <p:cNvSpPr/>
          <p:nvPr/>
        </p:nvSpPr>
        <p:spPr>
          <a:xfrm>
            <a:off x="8661240" y="4449600"/>
            <a:ext cx="11160" cy="17640"/>
          </a:xfrm>
          <a:custGeom>
            <a:avLst/>
            <a:gdLst/>
            <a:ahLst/>
            <a:rect l="l" t="t" r="r" b="b"/>
            <a:pathLst>
              <a:path w="7" h="11">
                <a:moveTo>
                  <a:pt x="0" y="4"/>
                </a:moveTo>
                <a:lnTo>
                  <a:pt x="0" y="0"/>
                </a:lnTo>
                <a:lnTo>
                  <a:pt x="7" y="4"/>
                </a:lnTo>
                <a:lnTo>
                  <a:pt x="7" y="11"/>
                </a:lnTo>
                <a:lnTo>
                  <a:pt x="0" y="4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9160" bIns="-29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2845" name=""/>
          <p:cNvGrpSpPr/>
          <p:nvPr/>
        </p:nvGrpSpPr>
        <p:grpSpPr>
          <a:xfrm>
            <a:off x="8661240" y="4449600"/>
            <a:ext cx="11160" cy="17640"/>
            <a:chOff x="8661240" y="4449600"/>
            <a:chExt cx="11160" cy="17640"/>
          </a:xfrm>
        </p:grpSpPr>
        <p:sp>
          <p:nvSpPr>
            <p:cNvPr id="2846" name=""/>
            <p:cNvSpPr/>
            <p:nvPr/>
          </p:nvSpPr>
          <p:spPr>
            <a:xfrm>
              <a:off x="8661240" y="4449600"/>
              <a:ext cx="11160" cy="17640"/>
            </a:xfrm>
            <a:custGeom>
              <a:avLst/>
              <a:gdLst/>
              <a:ahLst/>
              <a:rect l="l" t="t" r="r" b="b"/>
              <a:pathLst>
                <a:path w="7" h="11">
                  <a:moveTo>
                    <a:pt x="0" y="4"/>
                  </a:moveTo>
                  <a:lnTo>
                    <a:pt x="0" y="0"/>
                  </a:lnTo>
                  <a:lnTo>
                    <a:pt x="7" y="4"/>
                  </a:lnTo>
                  <a:lnTo>
                    <a:pt x="7" y="11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9160" bIns="-291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847" name=""/>
            <p:cNvSpPr/>
            <p:nvPr/>
          </p:nvSpPr>
          <p:spPr>
            <a:xfrm>
              <a:off x="8661240" y="4449600"/>
              <a:ext cx="11160" cy="17640"/>
            </a:xfrm>
            <a:custGeom>
              <a:avLst/>
              <a:gdLst/>
              <a:ahLst/>
              <a:rect l="l" t="t" r="r" b="b"/>
              <a:pathLst>
                <a:path w="7" h="11">
                  <a:moveTo>
                    <a:pt x="0" y="4"/>
                  </a:moveTo>
                  <a:lnTo>
                    <a:pt x="0" y="0"/>
                  </a:lnTo>
                  <a:lnTo>
                    <a:pt x="7" y="4"/>
                  </a:lnTo>
                  <a:lnTo>
                    <a:pt x="7" y="11"/>
                  </a:lnTo>
                  <a:lnTo>
                    <a:pt x="0" y="4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9160" bIns="-291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2848" name=""/>
          <p:cNvSpPr/>
          <p:nvPr/>
        </p:nvSpPr>
        <p:spPr>
          <a:xfrm>
            <a:off x="8661240" y="4421160"/>
            <a:ext cx="14400" cy="38160"/>
          </a:xfrm>
          <a:custGeom>
            <a:avLst/>
            <a:gdLst/>
            <a:ahLst/>
            <a:rect l="l" t="t" r="r" b="b"/>
            <a:pathLst>
              <a:path w="9" h="24">
                <a:moveTo>
                  <a:pt x="0" y="10"/>
                </a:moveTo>
                <a:lnTo>
                  <a:pt x="4" y="0"/>
                </a:lnTo>
                <a:lnTo>
                  <a:pt x="9" y="3"/>
                </a:lnTo>
                <a:lnTo>
                  <a:pt x="9" y="24"/>
                </a:lnTo>
                <a:lnTo>
                  <a:pt x="2" y="21"/>
                </a:lnTo>
                <a:lnTo>
                  <a:pt x="2" y="13"/>
                </a:lnTo>
                <a:lnTo>
                  <a:pt x="0" y="10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8640" bIns="-86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2849" name=""/>
          <p:cNvGrpSpPr/>
          <p:nvPr/>
        </p:nvGrpSpPr>
        <p:grpSpPr>
          <a:xfrm>
            <a:off x="8661240" y="4421160"/>
            <a:ext cx="14400" cy="38160"/>
            <a:chOff x="8661240" y="4421160"/>
            <a:chExt cx="14400" cy="38160"/>
          </a:xfrm>
        </p:grpSpPr>
        <p:sp>
          <p:nvSpPr>
            <p:cNvPr id="2850" name=""/>
            <p:cNvSpPr/>
            <p:nvPr/>
          </p:nvSpPr>
          <p:spPr>
            <a:xfrm>
              <a:off x="8661240" y="4421160"/>
              <a:ext cx="14400" cy="38160"/>
            </a:xfrm>
            <a:custGeom>
              <a:avLst/>
              <a:gdLst/>
              <a:ahLst/>
              <a:rect l="l" t="t" r="r" b="b"/>
              <a:pathLst>
                <a:path w="9" h="24">
                  <a:moveTo>
                    <a:pt x="0" y="10"/>
                  </a:moveTo>
                  <a:lnTo>
                    <a:pt x="4" y="0"/>
                  </a:lnTo>
                  <a:lnTo>
                    <a:pt x="9" y="3"/>
                  </a:lnTo>
                  <a:lnTo>
                    <a:pt x="9" y="24"/>
                  </a:lnTo>
                  <a:lnTo>
                    <a:pt x="2" y="21"/>
                  </a:lnTo>
                  <a:lnTo>
                    <a:pt x="2" y="13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8640" bIns="-864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851" name=""/>
            <p:cNvSpPr/>
            <p:nvPr/>
          </p:nvSpPr>
          <p:spPr>
            <a:xfrm>
              <a:off x="8661240" y="4421160"/>
              <a:ext cx="14400" cy="38160"/>
            </a:xfrm>
            <a:custGeom>
              <a:avLst/>
              <a:gdLst/>
              <a:ahLst/>
              <a:rect l="l" t="t" r="r" b="b"/>
              <a:pathLst>
                <a:path w="9" h="24">
                  <a:moveTo>
                    <a:pt x="0" y="10"/>
                  </a:moveTo>
                  <a:lnTo>
                    <a:pt x="4" y="0"/>
                  </a:lnTo>
                  <a:lnTo>
                    <a:pt x="9" y="3"/>
                  </a:lnTo>
                  <a:lnTo>
                    <a:pt x="9" y="24"/>
                  </a:lnTo>
                  <a:lnTo>
                    <a:pt x="2" y="21"/>
                  </a:lnTo>
                  <a:lnTo>
                    <a:pt x="2" y="13"/>
                  </a:lnTo>
                  <a:lnTo>
                    <a:pt x="0" y="10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8640" bIns="-864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2852" name=""/>
          <p:cNvSpPr/>
          <p:nvPr/>
        </p:nvSpPr>
        <p:spPr>
          <a:xfrm>
            <a:off x="8623440" y="4421160"/>
            <a:ext cx="4680" cy="20520"/>
          </a:xfrm>
          <a:custGeom>
            <a:avLst/>
            <a:gdLst/>
            <a:ahLst/>
            <a:rect l="l" t="t" r="r" b="b"/>
            <a:pathLst>
              <a:path w="3" h="13">
                <a:moveTo>
                  <a:pt x="0" y="0"/>
                </a:moveTo>
                <a:lnTo>
                  <a:pt x="3" y="0"/>
                </a:lnTo>
                <a:lnTo>
                  <a:pt x="0" y="13"/>
                </a:lnTo>
                <a:lnTo>
                  <a:pt x="0" y="0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6280" bIns="-262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2853" name=""/>
          <p:cNvGrpSpPr/>
          <p:nvPr/>
        </p:nvGrpSpPr>
        <p:grpSpPr>
          <a:xfrm>
            <a:off x="8623440" y="4421160"/>
            <a:ext cx="4680" cy="20520"/>
            <a:chOff x="8623440" y="4421160"/>
            <a:chExt cx="4680" cy="20520"/>
          </a:xfrm>
        </p:grpSpPr>
        <p:sp>
          <p:nvSpPr>
            <p:cNvPr id="2854" name=""/>
            <p:cNvSpPr/>
            <p:nvPr/>
          </p:nvSpPr>
          <p:spPr>
            <a:xfrm>
              <a:off x="8623440" y="4421160"/>
              <a:ext cx="4680" cy="20520"/>
            </a:xfrm>
            <a:custGeom>
              <a:avLst/>
              <a:gdLst/>
              <a:ahLst/>
              <a:rect l="l" t="t" r="r" b="b"/>
              <a:pathLst>
                <a:path w="3" h="13">
                  <a:moveTo>
                    <a:pt x="0" y="0"/>
                  </a:moveTo>
                  <a:lnTo>
                    <a:pt x="3" y="0"/>
                  </a:lnTo>
                  <a:lnTo>
                    <a:pt x="0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6280" bIns="-262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855" name=""/>
            <p:cNvSpPr/>
            <p:nvPr/>
          </p:nvSpPr>
          <p:spPr>
            <a:xfrm>
              <a:off x="8623440" y="4421160"/>
              <a:ext cx="4680" cy="20520"/>
            </a:xfrm>
            <a:custGeom>
              <a:avLst/>
              <a:gdLst/>
              <a:ahLst/>
              <a:rect l="l" t="t" r="r" b="b"/>
              <a:pathLst>
                <a:path w="3" h="13">
                  <a:moveTo>
                    <a:pt x="0" y="0"/>
                  </a:moveTo>
                  <a:lnTo>
                    <a:pt x="3" y="0"/>
                  </a:lnTo>
                  <a:lnTo>
                    <a:pt x="0" y="13"/>
                  </a:lnTo>
                  <a:lnTo>
                    <a:pt x="0" y="0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6280" bIns="-262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2856" name=""/>
          <p:cNvSpPr/>
          <p:nvPr/>
        </p:nvSpPr>
        <p:spPr>
          <a:xfrm>
            <a:off x="8459640" y="4325760"/>
            <a:ext cx="90720" cy="38160"/>
          </a:xfrm>
          <a:custGeom>
            <a:avLst/>
            <a:gdLst/>
            <a:ahLst/>
            <a:rect l="l" t="t" r="r" b="b"/>
            <a:pathLst>
              <a:path w="57" h="24">
                <a:moveTo>
                  <a:pt x="0" y="16"/>
                </a:moveTo>
                <a:lnTo>
                  <a:pt x="0" y="10"/>
                </a:lnTo>
                <a:lnTo>
                  <a:pt x="5" y="0"/>
                </a:lnTo>
                <a:lnTo>
                  <a:pt x="31" y="0"/>
                </a:lnTo>
                <a:lnTo>
                  <a:pt x="52" y="5"/>
                </a:lnTo>
                <a:lnTo>
                  <a:pt x="57" y="21"/>
                </a:lnTo>
                <a:lnTo>
                  <a:pt x="57" y="24"/>
                </a:lnTo>
                <a:lnTo>
                  <a:pt x="35" y="13"/>
                </a:lnTo>
                <a:lnTo>
                  <a:pt x="24" y="15"/>
                </a:lnTo>
                <a:lnTo>
                  <a:pt x="20" y="10"/>
                </a:lnTo>
                <a:lnTo>
                  <a:pt x="12" y="16"/>
                </a:lnTo>
                <a:lnTo>
                  <a:pt x="3" y="10"/>
                </a:lnTo>
                <a:lnTo>
                  <a:pt x="0" y="16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8640" bIns="-86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2857" name=""/>
          <p:cNvGrpSpPr/>
          <p:nvPr/>
        </p:nvGrpSpPr>
        <p:grpSpPr>
          <a:xfrm>
            <a:off x="8459640" y="4325760"/>
            <a:ext cx="90720" cy="38160"/>
            <a:chOff x="8459640" y="4325760"/>
            <a:chExt cx="90720" cy="38160"/>
          </a:xfrm>
        </p:grpSpPr>
        <p:sp>
          <p:nvSpPr>
            <p:cNvPr id="2858" name=""/>
            <p:cNvSpPr/>
            <p:nvPr/>
          </p:nvSpPr>
          <p:spPr>
            <a:xfrm>
              <a:off x="8459640" y="4325760"/>
              <a:ext cx="90720" cy="38160"/>
            </a:xfrm>
            <a:custGeom>
              <a:avLst/>
              <a:gdLst/>
              <a:ahLst/>
              <a:rect l="l" t="t" r="r" b="b"/>
              <a:pathLst>
                <a:path w="57" h="24">
                  <a:moveTo>
                    <a:pt x="0" y="16"/>
                  </a:moveTo>
                  <a:lnTo>
                    <a:pt x="0" y="10"/>
                  </a:lnTo>
                  <a:lnTo>
                    <a:pt x="5" y="0"/>
                  </a:lnTo>
                  <a:lnTo>
                    <a:pt x="31" y="0"/>
                  </a:lnTo>
                  <a:lnTo>
                    <a:pt x="52" y="5"/>
                  </a:lnTo>
                  <a:lnTo>
                    <a:pt x="57" y="21"/>
                  </a:lnTo>
                  <a:lnTo>
                    <a:pt x="57" y="24"/>
                  </a:lnTo>
                  <a:lnTo>
                    <a:pt x="35" y="13"/>
                  </a:lnTo>
                  <a:lnTo>
                    <a:pt x="24" y="15"/>
                  </a:lnTo>
                  <a:lnTo>
                    <a:pt x="20" y="10"/>
                  </a:lnTo>
                  <a:lnTo>
                    <a:pt x="12" y="16"/>
                  </a:lnTo>
                  <a:lnTo>
                    <a:pt x="3" y="10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8640" bIns="-864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859" name=""/>
            <p:cNvSpPr/>
            <p:nvPr/>
          </p:nvSpPr>
          <p:spPr>
            <a:xfrm>
              <a:off x="8459640" y="4325760"/>
              <a:ext cx="90720" cy="38160"/>
            </a:xfrm>
            <a:custGeom>
              <a:avLst/>
              <a:gdLst/>
              <a:ahLst/>
              <a:rect l="l" t="t" r="r" b="b"/>
              <a:pathLst>
                <a:path w="57" h="24">
                  <a:moveTo>
                    <a:pt x="0" y="16"/>
                  </a:moveTo>
                  <a:lnTo>
                    <a:pt x="0" y="10"/>
                  </a:lnTo>
                  <a:lnTo>
                    <a:pt x="5" y="0"/>
                  </a:lnTo>
                  <a:lnTo>
                    <a:pt x="31" y="0"/>
                  </a:lnTo>
                  <a:lnTo>
                    <a:pt x="52" y="5"/>
                  </a:lnTo>
                  <a:lnTo>
                    <a:pt x="57" y="21"/>
                  </a:lnTo>
                  <a:lnTo>
                    <a:pt x="57" y="24"/>
                  </a:lnTo>
                  <a:lnTo>
                    <a:pt x="35" y="13"/>
                  </a:lnTo>
                  <a:lnTo>
                    <a:pt x="24" y="15"/>
                  </a:lnTo>
                  <a:lnTo>
                    <a:pt x="20" y="10"/>
                  </a:lnTo>
                  <a:lnTo>
                    <a:pt x="12" y="16"/>
                  </a:lnTo>
                  <a:lnTo>
                    <a:pt x="3" y="10"/>
                  </a:lnTo>
                  <a:lnTo>
                    <a:pt x="0" y="16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8640" bIns="-864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2860" name=""/>
          <p:cNvSpPr/>
          <p:nvPr/>
        </p:nvSpPr>
        <p:spPr>
          <a:xfrm>
            <a:off x="8516880" y="4284720"/>
            <a:ext cx="17640" cy="14400"/>
          </a:xfrm>
          <a:custGeom>
            <a:avLst/>
            <a:gdLst/>
            <a:ahLst/>
            <a:rect l="l" t="t" r="r" b="b"/>
            <a:pathLst>
              <a:path w="11" h="9">
                <a:moveTo>
                  <a:pt x="0" y="1"/>
                </a:moveTo>
                <a:lnTo>
                  <a:pt x="11" y="0"/>
                </a:lnTo>
                <a:lnTo>
                  <a:pt x="11" y="6"/>
                </a:lnTo>
                <a:lnTo>
                  <a:pt x="4" y="9"/>
                </a:lnTo>
                <a:lnTo>
                  <a:pt x="0" y="1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2400" bIns="-324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2861" name=""/>
          <p:cNvGrpSpPr/>
          <p:nvPr/>
        </p:nvGrpSpPr>
        <p:grpSpPr>
          <a:xfrm>
            <a:off x="8516880" y="4284720"/>
            <a:ext cx="17640" cy="14400"/>
            <a:chOff x="8516880" y="4284720"/>
            <a:chExt cx="17640" cy="14400"/>
          </a:xfrm>
        </p:grpSpPr>
        <p:sp>
          <p:nvSpPr>
            <p:cNvPr id="2862" name=""/>
            <p:cNvSpPr/>
            <p:nvPr/>
          </p:nvSpPr>
          <p:spPr>
            <a:xfrm>
              <a:off x="8516880" y="4284720"/>
              <a:ext cx="17640" cy="14400"/>
            </a:xfrm>
            <a:custGeom>
              <a:avLst/>
              <a:gdLst/>
              <a:ahLst/>
              <a:rect l="l" t="t" r="r" b="b"/>
              <a:pathLst>
                <a:path w="11" h="9">
                  <a:moveTo>
                    <a:pt x="0" y="1"/>
                  </a:moveTo>
                  <a:lnTo>
                    <a:pt x="11" y="0"/>
                  </a:lnTo>
                  <a:lnTo>
                    <a:pt x="11" y="6"/>
                  </a:lnTo>
                  <a:lnTo>
                    <a:pt x="4" y="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2400" bIns="-324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863" name=""/>
            <p:cNvSpPr/>
            <p:nvPr/>
          </p:nvSpPr>
          <p:spPr>
            <a:xfrm>
              <a:off x="8516880" y="4284720"/>
              <a:ext cx="17640" cy="14400"/>
            </a:xfrm>
            <a:custGeom>
              <a:avLst/>
              <a:gdLst/>
              <a:ahLst/>
              <a:rect l="l" t="t" r="r" b="b"/>
              <a:pathLst>
                <a:path w="11" h="9">
                  <a:moveTo>
                    <a:pt x="0" y="1"/>
                  </a:moveTo>
                  <a:lnTo>
                    <a:pt x="11" y="0"/>
                  </a:lnTo>
                  <a:lnTo>
                    <a:pt x="11" y="6"/>
                  </a:lnTo>
                  <a:lnTo>
                    <a:pt x="4" y="9"/>
                  </a:lnTo>
                  <a:lnTo>
                    <a:pt x="0" y="1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2400" bIns="-324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2864" name=""/>
          <p:cNvSpPr/>
          <p:nvPr/>
        </p:nvSpPr>
        <p:spPr>
          <a:xfrm>
            <a:off x="8547120" y="4255920"/>
            <a:ext cx="9360" cy="12960"/>
          </a:xfrm>
          <a:custGeom>
            <a:avLst/>
            <a:gdLst/>
            <a:ahLst/>
            <a:rect l="l" t="t" r="r" b="b"/>
            <a:pathLst>
              <a:path w="6" h="8">
                <a:moveTo>
                  <a:pt x="0" y="0"/>
                </a:moveTo>
                <a:lnTo>
                  <a:pt x="6" y="0"/>
                </a:lnTo>
                <a:lnTo>
                  <a:pt x="6" y="8"/>
                </a:lnTo>
                <a:lnTo>
                  <a:pt x="2" y="5"/>
                </a:lnTo>
                <a:lnTo>
                  <a:pt x="0" y="0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3840" bIns="-338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2865" name=""/>
          <p:cNvGrpSpPr/>
          <p:nvPr/>
        </p:nvGrpSpPr>
        <p:grpSpPr>
          <a:xfrm>
            <a:off x="8547120" y="4255920"/>
            <a:ext cx="9360" cy="12960"/>
            <a:chOff x="8547120" y="4255920"/>
            <a:chExt cx="9360" cy="12960"/>
          </a:xfrm>
        </p:grpSpPr>
        <p:sp>
          <p:nvSpPr>
            <p:cNvPr id="2866" name=""/>
            <p:cNvSpPr/>
            <p:nvPr/>
          </p:nvSpPr>
          <p:spPr>
            <a:xfrm>
              <a:off x="8547120" y="4255920"/>
              <a:ext cx="9360" cy="12960"/>
            </a:xfrm>
            <a:custGeom>
              <a:avLst/>
              <a:gdLst/>
              <a:ahLst/>
              <a:rect l="l" t="t" r="r" b="b"/>
              <a:pathLst>
                <a:path w="6" h="8">
                  <a:moveTo>
                    <a:pt x="0" y="0"/>
                  </a:moveTo>
                  <a:lnTo>
                    <a:pt x="6" y="0"/>
                  </a:lnTo>
                  <a:lnTo>
                    <a:pt x="6" y="8"/>
                  </a:lnTo>
                  <a:lnTo>
                    <a:pt x="2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3840" bIns="-3384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867" name=""/>
            <p:cNvSpPr/>
            <p:nvPr/>
          </p:nvSpPr>
          <p:spPr>
            <a:xfrm>
              <a:off x="8547120" y="4255920"/>
              <a:ext cx="9360" cy="12960"/>
            </a:xfrm>
            <a:custGeom>
              <a:avLst/>
              <a:gdLst/>
              <a:ahLst/>
              <a:rect l="l" t="t" r="r" b="b"/>
              <a:pathLst>
                <a:path w="6" h="8">
                  <a:moveTo>
                    <a:pt x="0" y="0"/>
                  </a:moveTo>
                  <a:lnTo>
                    <a:pt x="6" y="0"/>
                  </a:lnTo>
                  <a:lnTo>
                    <a:pt x="6" y="8"/>
                  </a:lnTo>
                  <a:lnTo>
                    <a:pt x="2" y="5"/>
                  </a:lnTo>
                  <a:lnTo>
                    <a:pt x="0" y="0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3840" bIns="-3384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2868" name=""/>
          <p:cNvSpPr/>
          <p:nvPr/>
        </p:nvSpPr>
        <p:spPr>
          <a:xfrm>
            <a:off x="8537400" y="4221000"/>
            <a:ext cx="27000" cy="17640"/>
          </a:xfrm>
          <a:custGeom>
            <a:avLst/>
            <a:gdLst/>
            <a:ahLst/>
            <a:rect l="l" t="t" r="r" b="b"/>
            <a:pathLst>
              <a:path w="17" h="11">
                <a:moveTo>
                  <a:pt x="0" y="3"/>
                </a:moveTo>
                <a:lnTo>
                  <a:pt x="6" y="0"/>
                </a:lnTo>
                <a:lnTo>
                  <a:pt x="17" y="5"/>
                </a:lnTo>
                <a:lnTo>
                  <a:pt x="8" y="11"/>
                </a:lnTo>
                <a:lnTo>
                  <a:pt x="0" y="3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9160" bIns="-29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2869" name=""/>
          <p:cNvGrpSpPr/>
          <p:nvPr/>
        </p:nvGrpSpPr>
        <p:grpSpPr>
          <a:xfrm>
            <a:off x="8537400" y="4221000"/>
            <a:ext cx="27000" cy="17640"/>
            <a:chOff x="8537400" y="4221000"/>
            <a:chExt cx="27000" cy="17640"/>
          </a:xfrm>
        </p:grpSpPr>
        <p:sp>
          <p:nvSpPr>
            <p:cNvPr id="2870" name=""/>
            <p:cNvSpPr/>
            <p:nvPr/>
          </p:nvSpPr>
          <p:spPr>
            <a:xfrm>
              <a:off x="8537400" y="4221000"/>
              <a:ext cx="27000" cy="17640"/>
            </a:xfrm>
            <a:custGeom>
              <a:avLst/>
              <a:gdLst/>
              <a:ahLst/>
              <a:rect l="l" t="t" r="r" b="b"/>
              <a:pathLst>
                <a:path w="17" h="11">
                  <a:moveTo>
                    <a:pt x="0" y="3"/>
                  </a:moveTo>
                  <a:lnTo>
                    <a:pt x="6" y="0"/>
                  </a:lnTo>
                  <a:lnTo>
                    <a:pt x="17" y="5"/>
                  </a:lnTo>
                  <a:lnTo>
                    <a:pt x="8" y="11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9160" bIns="-291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871" name=""/>
            <p:cNvSpPr/>
            <p:nvPr/>
          </p:nvSpPr>
          <p:spPr>
            <a:xfrm>
              <a:off x="8537400" y="4221000"/>
              <a:ext cx="27000" cy="17640"/>
            </a:xfrm>
            <a:custGeom>
              <a:avLst/>
              <a:gdLst/>
              <a:ahLst/>
              <a:rect l="l" t="t" r="r" b="b"/>
              <a:pathLst>
                <a:path w="17" h="11">
                  <a:moveTo>
                    <a:pt x="0" y="3"/>
                  </a:moveTo>
                  <a:lnTo>
                    <a:pt x="6" y="0"/>
                  </a:lnTo>
                  <a:lnTo>
                    <a:pt x="17" y="5"/>
                  </a:lnTo>
                  <a:lnTo>
                    <a:pt x="8" y="11"/>
                  </a:lnTo>
                  <a:lnTo>
                    <a:pt x="0" y="3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9160" bIns="-291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2872" name=""/>
          <p:cNvSpPr/>
          <p:nvPr/>
        </p:nvSpPr>
        <p:spPr>
          <a:xfrm>
            <a:off x="8705880" y="4276800"/>
            <a:ext cx="41400" cy="9360"/>
          </a:xfrm>
          <a:custGeom>
            <a:avLst/>
            <a:gdLst/>
            <a:ahLst/>
            <a:rect l="l" t="t" r="r" b="b"/>
            <a:pathLst>
              <a:path w="26" h="6">
                <a:moveTo>
                  <a:pt x="5" y="0"/>
                </a:moveTo>
                <a:lnTo>
                  <a:pt x="24" y="5"/>
                </a:lnTo>
                <a:lnTo>
                  <a:pt x="26" y="6"/>
                </a:lnTo>
                <a:lnTo>
                  <a:pt x="0" y="5"/>
                </a:lnTo>
                <a:lnTo>
                  <a:pt x="5" y="0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7440" bIns="-374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2873" name=""/>
          <p:cNvGrpSpPr/>
          <p:nvPr/>
        </p:nvGrpSpPr>
        <p:grpSpPr>
          <a:xfrm>
            <a:off x="8705880" y="4276800"/>
            <a:ext cx="41400" cy="9360"/>
            <a:chOff x="8705880" y="4276800"/>
            <a:chExt cx="41400" cy="9360"/>
          </a:xfrm>
        </p:grpSpPr>
        <p:sp>
          <p:nvSpPr>
            <p:cNvPr id="2874" name=""/>
            <p:cNvSpPr/>
            <p:nvPr/>
          </p:nvSpPr>
          <p:spPr>
            <a:xfrm>
              <a:off x="8705880" y="4276800"/>
              <a:ext cx="41400" cy="9360"/>
            </a:xfrm>
            <a:custGeom>
              <a:avLst/>
              <a:gdLst/>
              <a:ahLst/>
              <a:rect l="l" t="t" r="r" b="b"/>
              <a:pathLst>
                <a:path w="26" h="6">
                  <a:moveTo>
                    <a:pt x="5" y="0"/>
                  </a:moveTo>
                  <a:lnTo>
                    <a:pt x="24" y="5"/>
                  </a:lnTo>
                  <a:lnTo>
                    <a:pt x="26" y="6"/>
                  </a:lnTo>
                  <a:lnTo>
                    <a:pt x="0" y="5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7440" bIns="-3744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875" name=""/>
            <p:cNvSpPr/>
            <p:nvPr/>
          </p:nvSpPr>
          <p:spPr>
            <a:xfrm>
              <a:off x="8705880" y="4276800"/>
              <a:ext cx="41400" cy="9360"/>
            </a:xfrm>
            <a:custGeom>
              <a:avLst/>
              <a:gdLst/>
              <a:ahLst/>
              <a:rect l="l" t="t" r="r" b="b"/>
              <a:pathLst>
                <a:path w="26" h="6">
                  <a:moveTo>
                    <a:pt x="5" y="0"/>
                  </a:moveTo>
                  <a:lnTo>
                    <a:pt x="24" y="5"/>
                  </a:lnTo>
                  <a:lnTo>
                    <a:pt x="26" y="6"/>
                  </a:lnTo>
                  <a:lnTo>
                    <a:pt x="0" y="5"/>
                  </a:lnTo>
                  <a:lnTo>
                    <a:pt x="5" y="0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7440" bIns="-3744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2876" name=""/>
          <p:cNvSpPr/>
          <p:nvPr/>
        </p:nvSpPr>
        <p:spPr>
          <a:xfrm>
            <a:off x="9063000" y="4295880"/>
            <a:ext cx="15840" cy="7920"/>
          </a:xfrm>
          <a:custGeom>
            <a:avLst/>
            <a:gdLst/>
            <a:ahLst/>
            <a:rect l="l" t="t" r="r" b="b"/>
            <a:pathLst>
              <a:path w="10" h="5">
                <a:moveTo>
                  <a:pt x="0" y="0"/>
                </a:moveTo>
                <a:lnTo>
                  <a:pt x="10" y="0"/>
                </a:lnTo>
                <a:lnTo>
                  <a:pt x="8" y="5"/>
                </a:lnTo>
                <a:lnTo>
                  <a:pt x="2" y="5"/>
                </a:lnTo>
                <a:lnTo>
                  <a:pt x="0" y="0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2877" name=""/>
          <p:cNvGrpSpPr/>
          <p:nvPr/>
        </p:nvGrpSpPr>
        <p:grpSpPr>
          <a:xfrm>
            <a:off x="9063000" y="4295880"/>
            <a:ext cx="15840" cy="7920"/>
            <a:chOff x="9063000" y="4295880"/>
            <a:chExt cx="15840" cy="7920"/>
          </a:xfrm>
        </p:grpSpPr>
        <p:sp>
          <p:nvSpPr>
            <p:cNvPr id="2878" name=""/>
            <p:cNvSpPr/>
            <p:nvPr/>
          </p:nvSpPr>
          <p:spPr>
            <a:xfrm>
              <a:off x="9063000" y="4295880"/>
              <a:ext cx="15840" cy="7920"/>
            </a:xfrm>
            <a:custGeom>
              <a:avLst/>
              <a:gdLst/>
              <a:ahLst/>
              <a:rect l="l" t="t" r="r" b="b"/>
              <a:pathLst>
                <a:path w="10" h="5">
                  <a:moveTo>
                    <a:pt x="0" y="0"/>
                  </a:moveTo>
                  <a:lnTo>
                    <a:pt x="10" y="0"/>
                  </a:lnTo>
                  <a:lnTo>
                    <a:pt x="8" y="5"/>
                  </a:lnTo>
                  <a:lnTo>
                    <a:pt x="2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8880" bIns="-388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879" name=""/>
            <p:cNvSpPr/>
            <p:nvPr/>
          </p:nvSpPr>
          <p:spPr>
            <a:xfrm>
              <a:off x="9063000" y="4295880"/>
              <a:ext cx="15840" cy="7920"/>
            </a:xfrm>
            <a:custGeom>
              <a:avLst/>
              <a:gdLst/>
              <a:ahLst/>
              <a:rect l="l" t="t" r="r" b="b"/>
              <a:pathLst>
                <a:path w="10" h="5">
                  <a:moveTo>
                    <a:pt x="0" y="0"/>
                  </a:moveTo>
                  <a:lnTo>
                    <a:pt x="10" y="0"/>
                  </a:lnTo>
                  <a:lnTo>
                    <a:pt x="8" y="5"/>
                  </a:lnTo>
                  <a:lnTo>
                    <a:pt x="2" y="5"/>
                  </a:lnTo>
                  <a:lnTo>
                    <a:pt x="0" y="0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8880" bIns="-388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2880" name=""/>
          <p:cNvSpPr/>
          <p:nvPr/>
        </p:nvSpPr>
        <p:spPr>
          <a:xfrm>
            <a:off x="8880480" y="4314960"/>
            <a:ext cx="318960" cy="304560"/>
          </a:xfrm>
          <a:custGeom>
            <a:avLst/>
            <a:gdLst/>
            <a:ahLst/>
            <a:rect l="l" t="t" r="r" b="b"/>
            <a:pathLst>
              <a:path w="201" h="192">
                <a:moveTo>
                  <a:pt x="2" y="60"/>
                </a:moveTo>
                <a:lnTo>
                  <a:pt x="2" y="0"/>
                </a:lnTo>
                <a:lnTo>
                  <a:pt x="70" y="28"/>
                </a:lnTo>
                <a:lnTo>
                  <a:pt x="93" y="47"/>
                </a:lnTo>
                <a:lnTo>
                  <a:pt x="100" y="69"/>
                </a:lnTo>
                <a:lnTo>
                  <a:pt x="136" y="84"/>
                </a:lnTo>
                <a:lnTo>
                  <a:pt x="141" y="101"/>
                </a:lnTo>
                <a:lnTo>
                  <a:pt x="124" y="104"/>
                </a:lnTo>
                <a:lnTo>
                  <a:pt x="129" y="115"/>
                </a:lnTo>
                <a:lnTo>
                  <a:pt x="143" y="132"/>
                </a:lnTo>
                <a:lnTo>
                  <a:pt x="155" y="151"/>
                </a:lnTo>
                <a:lnTo>
                  <a:pt x="168" y="154"/>
                </a:lnTo>
                <a:lnTo>
                  <a:pt x="168" y="164"/>
                </a:lnTo>
                <a:lnTo>
                  <a:pt x="185" y="170"/>
                </a:lnTo>
                <a:lnTo>
                  <a:pt x="180" y="175"/>
                </a:lnTo>
                <a:lnTo>
                  <a:pt x="201" y="183"/>
                </a:lnTo>
                <a:lnTo>
                  <a:pt x="190" y="186"/>
                </a:lnTo>
                <a:lnTo>
                  <a:pt x="197" y="187"/>
                </a:lnTo>
                <a:lnTo>
                  <a:pt x="190" y="192"/>
                </a:lnTo>
                <a:lnTo>
                  <a:pt x="182" y="187"/>
                </a:lnTo>
                <a:lnTo>
                  <a:pt x="138" y="178"/>
                </a:lnTo>
                <a:lnTo>
                  <a:pt x="122" y="161"/>
                </a:lnTo>
                <a:lnTo>
                  <a:pt x="122" y="156"/>
                </a:lnTo>
                <a:lnTo>
                  <a:pt x="116" y="154"/>
                </a:lnTo>
                <a:lnTo>
                  <a:pt x="105" y="137"/>
                </a:lnTo>
                <a:lnTo>
                  <a:pt x="70" y="118"/>
                </a:lnTo>
                <a:lnTo>
                  <a:pt x="65" y="123"/>
                </a:lnTo>
                <a:lnTo>
                  <a:pt x="58" y="120"/>
                </a:lnTo>
                <a:lnTo>
                  <a:pt x="60" y="127"/>
                </a:lnTo>
                <a:lnTo>
                  <a:pt x="54" y="129"/>
                </a:lnTo>
                <a:lnTo>
                  <a:pt x="52" y="134"/>
                </a:lnTo>
                <a:lnTo>
                  <a:pt x="42" y="140"/>
                </a:lnTo>
                <a:lnTo>
                  <a:pt x="49" y="151"/>
                </a:lnTo>
                <a:lnTo>
                  <a:pt x="37" y="161"/>
                </a:lnTo>
                <a:lnTo>
                  <a:pt x="7" y="156"/>
                </a:lnTo>
                <a:lnTo>
                  <a:pt x="0" y="101"/>
                </a:lnTo>
                <a:lnTo>
                  <a:pt x="2" y="60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2881" name=""/>
          <p:cNvGrpSpPr/>
          <p:nvPr/>
        </p:nvGrpSpPr>
        <p:grpSpPr>
          <a:xfrm>
            <a:off x="8880480" y="4314960"/>
            <a:ext cx="318960" cy="304560"/>
            <a:chOff x="8880480" y="4314960"/>
            <a:chExt cx="318960" cy="304560"/>
          </a:xfrm>
        </p:grpSpPr>
        <p:sp>
          <p:nvSpPr>
            <p:cNvPr id="2882" name=""/>
            <p:cNvSpPr/>
            <p:nvPr/>
          </p:nvSpPr>
          <p:spPr>
            <a:xfrm>
              <a:off x="8880480" y="4314960"/>
              <a:ext cx="318960" cy="304560"/>
            </a:xfrm>
            <a:custGeom>
              <a:avLst/>
              <a:gdLst/>
              <a:ahLst/>
              <a:rect l="l" t="t" r="r" b="b"/>
              <a:pathLst>
                <a:path w="201" h="192">
                  <a:moveTo>
                    <a:pt x="2" y="60"/>
                  </a:moveTo>
                  <a:lnTo>
                    <a:pt x="2" y="0"/>
                  </a:lnTo>
                  <a:lnTo>
                    <a:pt x="70" y="28"/>
                  </a:lnTo>
                  <a:lnTo>
                    <a:pt x="93" y="47"/>
                  </a:lnTo>
                  <a:lnTo>
                    <a:pt x="100" y="69"/>
                  </a:lnTo>
                  <a:lnTo>
                    <a:pt x="136" y="84"/>
                  </a:lnTo>
                  <a:lnTo>
                    <a:pt x="141" y="101"/>
                  </a:lnTo>
                  <a:lnTo>
                    <a:pt x="124" y="104"/>
                  </a:lnTo>
                  <a:lnTo>
                    <a:pt x="129" y="115"/>
                  </a:lnTo>
                  <a:lnTo>
                    <a:pt x="143" y="132"/>
                  </a:lnTo>
                  <a:lnTo>
                    <a:pt x="155" y="151"/>
                  </a:lnTo>
                  <a:lnTo>
                    <a:pt x="168" y="154"/>
                  </a:lnTo>
                  <a:lnTo>
                    <a:pt x="168" y="164"/>
                  </a:lnTo>
                  <a:lnTo>
                    <a:pt x="185" y="170"/>
                  </a:lnTo>
                  <a:lnTo>
                    <a:pt x="180" y="175"/>
                  </a:lnTo>
                  <a:lnTo>
                    <a:pt x="201" y="183"/>
                  </a:lnTo>
                  <a:lnTo>
                    <a:pt x="190" y="186"/>
                  </a:lnTo>
                  <a:lnTo>
                    <a:pt x="197" y="187"/>
                  </a:lnTo>
                  <a:lnTo>
                    <a:pt x="190" y="192"/>
                  </a:lnTo>
                  <a:lnTo>
                    <a:pt x="182" y="187"/>
                  </a:lnTo>
                  <a:lnTo>
                    <a:pt x="138" y="178"/>
                  </a:lnTo>
                  <a:lnTo>
                    <a:pt x="122" y="161"/>
                  </a:lnTo>
                  <a:lnTo>
                    <a:pt x="122" y="156"/>
                  </a:lnTo>
                  <a:lnTo>
                    <a:pt x="116" y="154"/>
                  </a:lnTo>
                  <a:lnTo>
                    <a:pt x="105" y="137"/>
                  </a:lnTo>
                  <a:lnTo>
                    <a:pt x="70" y="118"/>
                  </a:lnTo>
                  <a:lnTo>
                    <a:pt x="65" y="123"/>
                  </a:lnTo>
                  <a:lnTo>
                    <a:pt x="58" y="120"/>
                  </a:lnTo>
                  <a:lnTo>
                    <a:pt x="60" y="127"/>
                  </a:lnTo>
                  <a:lnTo>
                    <a:pt x="54" y="129"/>
                  </a:lnTo>
                  <a:lnTo>
                    <a:pt x="52" y="134"/>
                  </a:lnTo>
                  <a:lnTo>
                    <a:pt x="42" y="140"/>
                  </a:lnTo>
                  <a:lnTo>
                    <a:pt x="49" y="151"/>
                  </a:lnTo>
                  <a:lnTo>
                    <a:pt x="37" y="161"/>
                  </a:lnTo>
                  <a:lnTo>
                    <a:pt x="7" y="156"/>
                  </a:lnTo>
                  <a:lnTo>
                    <a:pt x="0" y="101"/>
                  </a:lnTo>
                  <a:lnTo>
                    <a:pt x="2" y="60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883" name=""/>
            <p:cNvSpPr/>
            <p:nvPr/>
          </p:nvSpPr>
          <p:spPr>
            <a:xfrm>
              <a:off x="8880480" y="4314960"/>
              <a:ext cx="318960" cy="304560"/>
            </a:xfrm>
            <a:custGeom>
              <a:avLst/>
              <a:gdLst/>
              <a:ahLst/>
              <a:rect l="l" t="t" r="r" b="b"/>
              <a:pathLst>
                <a:path w="201" h="192">
                  <a:moveTo>
                    <a:pt x="2" y="60"/>
                  </a:moveTo>
                  <a:lnTo>
                    <a:pt x="2" y="0"/>
                  </a:lnTo>
                  <a:lnTo>
                    <a:pt x="70" y="28"/>
                  </a:lnTo>
                  <a:lnTo>
                    <a:pt x="93" y="47"/>
                  </a:lnTo>
                  <a:lnTo>
                    <a:pt x="100" y="69"/>
                  </a:lnTo>
                  <a:lnTo>
                    <a:pt x="136" y="84"/>
                  </a:lnTo>
                  <a:lnTo>
                    <a:pt x="141" y="101"/>
                  </a:lnTo>
                  <a:lnTo>
                    <a:pt x="124" y="104"/>
                  </a:lnTo>
                  <a:lnTo>
                    <a:pt x="129" y="115"/>
                  </a:lnTo>
                  <a:lnTo>
                    <a:pt x="143" y="132"/>
                  </a:lnTo>
                  <a:lnTo>
                    <a:pt x="155" y="151"/>
                  </a:lnTo>
                  <a:lnTo>
                    <a:pt x="168" y="154"/>
                  </a:lnTo>
                  <a:lnTo>
                    <a:pt x="168" y="164"/>
                  </a:lnTo>
                  <a:lnTo>
                    <a:pt x="185" y="170"/>
                  </a:lnTo>
                  <a:lnTo>
                    <a:pt x="180" y="175"/>
                  </a:lnTo>
                  <a:lnTo>
                    <a:pt x="201" y="183"/>
                  </a:lnTo>
                  <a:lnTo>
                    <a:pt x="190" y="186"/>
                  </a:lnTo>
                  <a:lnTo>
                    <a:pt x="197" y="187"/>
                  </a:lnTo>
                  <a:lnTo>
                    <a:pt x="190" y="192"/>
                  </a:lnTo>
                  <a:lnTo>
                    <a:pt x="182" y="187"/>
                  </a:lnTo>
                  <a:lnTo>
                    <a:pt x="138" y="178"/>
                  </a:lnTo>
                  <a:lnTo>
                    <a:pt x="122" y="161"/>
                  </a:lnTo>
                  <a:lnTo>
                    <a:pt x="122" y="156"/>
                  </a:lnTo>
                  <a:lnTo>
                    <a:pt x="116" y="154"/>
                  </a:lnTo>
                  <a:lnTo>
                    <a:pt x="105" y="137"/>
                  </a:lnTo>
                  <a:lnTo>
                    <a:pt x="70" y="118"/>
                  </a:lnTo>
                  <a:lnTo>
                    <a:pt x="65" y="123"/>
                  </a:lnTo>
                  <a:lnTo>
                    <a:pt x="58" y="120"/>
                  </a:lnTo>
                  <a:lnTo>
                    <a:pt x="60" y="127"/>
                  </a:lnTo>
                  <a:lnTo>
                    <a:pt x="54" y="129"/>
                  </a:lnTo>
                  <a:lnTo>
                    <a:pt x="52" y="134"/>
                  </a:lnTo>
                  <a:lnTo>
                    <a:pt x="42" y="140"/>
                  </a:lnTo>
                  <a:lnTo>
                    <a:pt x="49" y="151"/>
                  </a:lnTo>
                  <a:lnTo>
                    <a:pt x="37" y="161"/>
                  </a:lnTo>
                  <a:lnTo>
                    <a:pt x="7" y="156"/>
                  </a:lnTo>
                  <a:lnTo>
                    <a:pt x="0" y="101"/>
                  </a:lnTo>
                  <a:lnTo>
                    <a:pt x="2" y="60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2884" name=""/>
          <p:cNvSpPr/>
          <p:nvPr/>
        </p:nvSpPr>
        <p:spPr>
          <a:xfrm>
            <a:off x="9190080" y="4570560"/>
            <a:ext cx="14400" cy="14040"/>
          </a:xfrm>
          <a:custGeom>
            <a:avLst/>
            <a:gdLst/>
            <a:ahLst/>
            <a:rect l="l" t="t" r="r" b="b"/>
            <a:pathLst>
              <a:path w="9" h="9">
                <a:moveTo>
                  <a:pt x="0" y="0"/>
                </a:moveTo>
                <a:lnTo>
                  <a:pt x="9" y="3"/>
                </a:lnTo>
                <a:lnTo>
                  <a:pt x="9" y="9"/>
                </a:lnTo>
                <a:lnTo>
                  <a:pt x="2" y="6"/>
                </a:lnTo>
                <a:lnTo>
                  <a:pt x="0" y="0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2760" bIns="-327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2885" name=""/>
          <p:cNvGrpSpPr/>
          <p:nvPr/>
        </p:nvGrpSpPr>
        <p:grpSpPr>
          <a:xfrm>
            <a:off x="9190080" y="4570560"/>
            <a:ext cx="14400" cy="14040"/>
            <a:chOff x="9190080" y="4570560"/>
            <a:chExt cx="14400" cy="14040"/>
          </a:xfrm>
        </p:grpSpPr>
        <p:sp>
          <p:nvSpPr>
            <p:cNvPr id="2886" name=""/>
            <p:cNvSpPr/>
            <p:nvPr/>
          </p:nvSpPr>
          <p:spPr>
            <a:xfrm>
              <a:off x="9190080" y="4570560"/>
              <a:ext cx="14400" cy="14040"/>
            </a:xfrm>
            <a:custGeom>
              <a:avLst/>
              <a:gdLst/>
              <a:ahLst/>
              <a:rect l="l" t="t" r="r" b="b"/>
              <a:pathLst>
                <a:path w="9" h="9">
                  <a:moveTo>
                    <a:pt x="0" y="0"/>
                  </a:moveTo>
                  <a:lnTo>
                    <a:pt x="9" y="3"/>
                  </a:lnTo>
                  <a:lnTo>
                    <a:pt x="9" y="9"/>
                  </a:lnTo>
                  <a:lnTo>
                    <a:pt x="2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2760" bIns="-327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887" name=""/>
            <p:cNvSpPr/>
            <p:nvPr/>
          </p:nvSpPr>
          <p:spPr>
            <a:xfrm>
              <a:off x="9190080" y="4570560"/>
              <a:ext cx="14400" cy="14040"/>
            </a:xfrm>
            <a:custGeom>
              <a:avLst/>
              <a:gdLst/>
              <a:ahLst/>
              <a:rect l="l" t="t" r="r" b="b"/>
              <a:pathLst>
                <a:path w="9" h="9">
                  <a:moveTo>
                    <a:pt x="0" y="0"/>
                  </a:moveTo>
                  <a:lnTo>
                    <a:pt x="9" y="3"/>
                  </a:lnTo>
                  <a:lnTo>
                    <a:pt x="9" y="9"/>
                  </a:lnTo>
                  <a:lnTo>
                    <a:pt x="2" y="6"/>
                  </a:lnTo>
                  <a:lnTo>
                    <a:pt x="0" y="0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2760" bIns="-327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2888" name=""/>
          <p:cNvSpPr/>
          <p:nvPr/>
        </p:nvSpPr>
        <p:spPr>
          <a:xfrm>
            <a:off x="9323280" y="4421160"/>
            <a:ext cx="41400" cy="54000"/>
          </a:xfrm>
          <a:custGeom>
            <a:avLst/>
            <a:gdLst/>
            <a:ahLst/>
            <a:rect l="l" t="t" r="r" b="b"/>
            <a:pathLst>
              <a:path w="26" h="34">
                <a:moveTo>
                  <a:pt x="0" y="0"/>
                </a:moveTo>
                <a:lnTo>
                  <a:pt x="7" y="3"/>
                </a:lnTo>
                <a:lnTo>
                  <a:pt x="26" y="24"/>
                </a:lnTo>
                <a:lnTo>
                  <a:pt x="26" y="34"/>
                </a:lnTo>
                <a:lnTo>
                  <a:pt x="19" y="34"/>
                </a:lnTo>
                <a:lnTo>
                  <a:pt x="12" y="29"/>
                </a:lnTo>
                <a:lnTo>
                  <a:pt x="11" y="21"/>
                </a:lnTo>
                <a:lnTo>
                  <a:pt x="2" y="10"/>
                </a:lnTo>
                <a:lnTo>
                  <a:pt x="0" y="0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7200" bIns="72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2889" name=""/>
          <p:cNvGrpSpPr/>
          <p:nvPr/>
        </p:nvGrpSpPr>
        <p:grpSpPr>
          <a:xfrm>
            <a:off x="9323280" y="4421160"/>
            <a:ext cx="41400" cy="54000"/>
            <a:chOff x="9323280" y="4421160"/>
            <a:chExt cx="41400" cy="54000"/>
          </a:xfrm>
        </p:grpSpPr>
        <p:sp>
          <p:nvSpPr>
            <p:cNvPr id="2890" name=""/>
            <p:cNvSpPr/>
            <p:nvPr/>
          </p:nvSpPr>
          <p:spPr>
            <a:xfrm>
              <a:off x="9323280" y="4421160"/>
              <a:ext cx="41400" cy="54000"/>
            </a:xfrm>
            <a:custGeom>
              <a:avLst/>
              <a:gdLst/>
              <a:ahLst/>
              <a:rect l="l" t="t" r="r" b="b"/>
              <a:pathLst>
                <a:path w="26" h="34">
                  <a:moveTo>
                    <a:pt x="0" y="0"/>
                  </a:moveTo>
                  <a:lnTo>
                    <a:pt x="7" y="3"/>
                  </a:lnTo>
                  <a:lnTo>
                    <a:pt x="26" y="24"/>
                  </a:lnTo>
                  <a:lnTo>
                    <a:pt x="26" y="34"/>
                  </a:lnTo>
                  <a:lnTo>
                    <a:pt x="19" y="34"/>
                  </a:lnTo>
                  <a:lnTo>
                    <a:pt x="12" y="29"/>
                  </a:lnTo>
                  <a:lnTo>
                    <a:pt x="11" y="21"/>
                  </a:lnTo>
                  <a:lnTo>
                    <a:pt x="2" y="1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7200" bIns="72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891" name=""/>
            <p:cNvSpPr/>
            <p:nvPr/>
          </p:nvSpPr>
          <p:spPr>
            <a:xfrm>
              <a:off x="9323280" y="4421160"/>
              <a:ext cx="41400" cy="54000"/>
            </a:xfrm>
            <a:custGeom>
              <a:avLst/>
              <a:gdLst/>
              <a:ahLst/>
              <a:rect l="l" t="t" r="r" b="b"/>
              <a:pathLst>
                <a:path w="26" h="34">
                  <a:moveTo>
                    <a:pt x="0" y="0"/>
                  </a:moveTo>
                  <a:lnTo>
                    <a:pt x="7" y="3"/>
                  </a:lnTo>
                  <a:lnTo>
                    <a:pt x="26" y="24"/>
                  </a:lnTo>
                  <a:lnTo>
                    <a:pt x="26" y="34"/>
                  </a:lnTo>
                  <a:lnTo>
                    <a:pt x="19" y="34"/>
                  </a:lnTo>
                  <a:lnTo>
                    <a:pt x="12" y="29"/>
                  </a:lnTo>
                  <a:lnTo>
                    <a:pt x="11" y="21"/>
                  </a:lnTo>
                  <a:lnTo>
                    <a:pt x="2" y="10"/>
                  </a:lnTo>
                  <a:lnTo>
                    <a:pt x="0" y="0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7200" bIns="72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2892" name=""/>
          <p:cNvSpPr/>
          <p:nvPr/>
        </p:nvSpPr>
        <p:spPr>
          <a:xfrm>
            <a:off x="9118440" y="4379760"/>
            <a:ext cx="130320" cy="76320"/>
          </a:xfrm>
          <a:custGeom>
            <a:avLst/>
            <a:gdLst/>
            <a:ahLst/>
            <a:rect l="l" t="t" r="r" b="b"/>
            <a:pathLst>
              <a:path w="82" h="48">
                <a:moveTo>
                  <a:pt x="0" y="31"/>
                </a:moveTo>
                <a:lnTo>
                  <a:pt x="28" y="31"/>
                </a:lnTo>
                <a:lnTo>
                  <a:pt x="37" y="19"/>
                </a:lnTo>
                <a:lnTo>
                  <a:pt x="37" y="26"/>
                </a:lnTo>
                <a:lnTo>
                  <a:pt x="49" y="29"/>
                </a:lnTo>
                <a:lnTo>
                  <a:pt x="68" y="14"/>
                </a:lnTo>
                <a:lnTo>
                  <a:pt x="68" y="0"/>
                </a:lnTo>
                <a:lnTo>
                  <a:pt x="78" y="0"/>
                </a:lnTo>
                <a:lnTo>
                  <a:pt x="82" y="4"/>
                </a:lnTo>
                <a:lnTo>
                  <a:pt x="75" y="31"/>
                </a:lnTo>
                <a:lnTo>
                  <a:pt x="68" y="31"/>
                </a:lnTo>
                <a:lnTo>
                  <a:pt x="61" y="42"/>
                </a:lnTo>
                <a:lnTo>
                  <a:pt x="49" y="48"/>
                </a:lnTo>
                <a:lnTo>
                  <a:pt x="28" y="48"/>
                </a:lnTo>
                <a:lnTo>
                  <a:pt x="24" y="44"/>
                </a:lnTo>
                <a:lnTo>
                  <a:pt x="19" y="45"/>
                </a:lnTo>
                <a:lnTo>
                  <a:pt x="5" y="39"/>
                </a:lnTo>
                <a:lnTo>
                  <a:pt x="0" y="31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29520" bIns="29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2893" name=""/>
          <p:cNvGrpSpPr/>
          <p:nvPr/>
        </p:nvGrpSpPr>
        <p:grpSpPr>
          <a:xfrm>
            <a:off x="9118440" y="4379760"/>
            <a:ext cx="130320" cy="76320"/>
            <a:chOff x="9118440" y="4379760"/>
            <a:chExt cx="130320" cy="76320"/>
          </a:xfrm>
        </p:grpSpPr>
        <p:sp>
          <p:nvSpPr>
            <p:cNvPr id="2894" name=""/>
            <p:cNvSpPr/>
            <p:nvPr/>
          </p:nvSpPr>
          <p:spPr>
            <a:xfrm>
              <a:off x="9118440" y="4379760"/>
              <a:ext cx="130320" cy="76320"/>
            </a:xfrm>
            <a:custGeom>
              <a:avLst/>
              <a:gdLst/>
              <a:ahLst/>
              <a:rect l="l" t="t" r="r" b="b"/>
              <a:pathLst>
                <a:path w="82" h="48">
                  <a:moveTo>
                    <a:pt x="0" y="31"/>
                  </a:moveTo>
                  <a:lnTo>
                    <a:pt x="28" y="31"/>
                  </a:lnTo>
                  <a:lnTo>
                    <a:pt x="37" y="19"/>
                  </a:lnTo>
                  <a:lnTo>
                    <a:pt x="37" y="26"/>
                  </a:lnTo>
                  <a:lnTo>
                    <a:pt x="49" y="29"/>
                  </a:lnTo>
                  <a:lnTo>
                    <a:pt x="68" y="14"/>
                  </a:lnTo>
                  <a:lnTo>
                    <a:pt x="68" y="0"/>
                  </a:lnTo>
                  <a:lnTo>
                    <a:pt x="78" y="0"/>
                  </a:lnTo>
                  <a:lnTo>
                    <a:pt x="82" y="4"/>
                  </a:lnTo>
                  <a:lnTo>
                    <a:pt x="75" y="31"/>
                  </a:lnTo>
                  <a:lnTo>
                    <a:pt x="68" y="31"/>
                  </a:lnTo>
                  <a:lnTo>
                    <a:pt x="61" y="42"/>
                  </a:lnTo>
                  <a:lnTo>
                    <a:pt x="49" y="48"/>
                  </a:lnTo>
                  <a:lnTo>
                    <a:pt x="28" y="48"/>
                  </a:lnTo>
                  <a:lnTo>
                    <a:pt x="24" y="44"/>
                  </a:lnTo>
                  <a:lnTo>
                    <a:pt x="19" y="45"/>
                  </a:lnTo>
                  <a:lnTo>
                    <a:pt x="5" y="39"/>
                  </a:lnTo>
                  <a:lnTo>
                    <a:pt x="0" y="31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29520" bIns="295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895" name=""/>
            <p:cNvSpPr/>
            <p:nvPr/>
          </p:nvSpPr>
          <p:spPr>
            <a:xfrm>
              <a:off x="9118440" y="4379760"/>
              <a:ext cx="130320" cy="76320"/>
            </a:xfrm>
            <a:custGeom>
              <a:avLst/>
              <a:gdLst/>
              <a:ahLst/>
              <a:rect l="l" t="t" r="r" b="b"/>
              <a:pathLst>
                <a:path w="82" h="48">
                  <a:moveTo>
                    <a:pt x="0" y="31"/>
                  </a:moveTo>
                  <a:lnTo>
                    <a:pt x="28" y="31"/>
                  </a:lnTo>
                  <a:lnTo>
                    <a:pt x="37" y="19"/>
                  </a:lnTo>
                  <a:lnTo>
                    <a:pt x="37" y="26"/>
                  </a:lnTo>
                  <a:lnTo>
                    <a:pt x="49" y="29"/>
                  </a:lnTo>
                  <a:lnTo>
                    <a:pt x="68" y="14"/>
                  </a:lnTo>
                  <a:lnTo>
                    <a:pt x="68" y="0"/>
                  </a:lnTo>
                  <a:lnTo>
                    <a:pt x="78" y="0"/>
                  </a:lnTo>
                  <a:lnTo>
                    <a:pt x="82" y="4"/>
                  </a:lnTo>
                  <a:lnTo>
                    <a:pt x="75" y="31"/>
                  </a:lnTo>
                  <a:lnTo>
                    <a:pt x="68" y="31"/>
                  </a:lnTo>
                  <a:lnTo>
                    <a:pt x="61" y="42"/>
                  </a:lnTo>
                  <a:lnTo>
                    <a:pt x="49" y="48"/>
                  </a:lnTo>
                  <a:lnTo>
                    <a:pt x="28" y="48"/>
                  </a:lnTo>
                  <a:lnTo>
                    <a:pt x="24" y="44"/>
                  </a:lnTo>
                  <a:lnTo>
                    <a:pt x="19" y="45"/>
                  </a:lnTo>
                  <a:lnTo>
                    <a:pt x="5" y="39"/>
                  </a:lnTo>
                  <a:lnTo>
                    <a:pt x="0" y="31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29520" bIns="295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2896" name=""/>
          <p:cNvSpPr/>
          <p:nvPr/>
        </p:nvSpPr>
        <p:spPr>
          <a:xfrm>
            <a:off x="9101160" y="4429080"/>
            <a:ext cx="9360" cy="7920"/>
          </a:xfrm>
          <a:custGeom>
            <a:avLst/>
            <a:gdLst/>
            <a:ahLst/>
            <a:rect l="l" t="t" r="r" b="b"/>
            <a:pathLst>
              <a:path w="6" h="5">
                <a:moveTo>
                  <a:pt x="0" y="0"/>
                </a:moveTo>
                <a:lnTo>
                  <a:pt x="6" y="0"/>
                </a:lnTo>
                <a:lnTo>
                  <a:pt x="6" y="5"/>
                </a:lnTo>
                <a:lnTo>
                  <a:pt x="0" y="0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2897" name=""/>
          <p:cNvGrpSpPr/>
          <p:nvPr/>
        </p:nvGrpSpPr>
        <p:grpSpPr>
          <a:xfrm>
            <a:off x="9101160" y="4429080"/>
            <a:ext cx="9360" cy="7920"/>
            <a:chOff x="9101160" y="4429080"/>
            <a:chExt cx="9360" cy="7920"/>
          </a:xfrm>
        </p:grpSpPr>
        <p:sp>
          <p:nvSpPr>
            <p:cNvPr id="2898" name=""/>
            <p:cNvSpPr/>
            <p:nvPr/>
          </p:nvSpPr>
          <p:spPr>
            <a:xfrm>
              <a:off x="9101160" y="4429080"/>
              <a:ext cx="9360" cy="7920"/>
            </a:xfrm>
            <a:custGeom>
              <a:avLst/>
              <a:gdLst/>
              <a:ahLst/>
              <a:rect l="l" t="t" r="r" b="b"/>
              <a:pathLst>
                <a:path w="6" h="5">
                  <a:moveTo>
                    <a:pt x="0" y="0"/>
                  </a:moveTo>
                  <a:lnTo>
                    <a:pt x="6" y="0"/>
                  </a:lnTo>
                  <a:lnTo>
                    <a:pt x="6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8880" bIns="-388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899" name=""/>
            <p:cNvSpPr/>
            <p:nvPr/>
          </p:nvSpPr>
          <p:spPr>
            <a:xfrm>
              <a:off x="9101160" y="4429080"/>
              <a:ext cx="9360" cy="7920"/>
            </a:xfrm>
            <a:custGeom>
              <a:avLst/>
              <a:gdLst/>
              <a:ahLst/>
              <a:rect l="l" t="t" r="r" b="b"/>
              <a:pathLst>
                <a:path w="6" h="5">
                  <a:moveTo>
                    <a:pt x="0" y="0"/>
                  </a:moveTo>
                  <a:lnTo>
                    <a:pt x="6" y="0"/>
                  </a:lnTo>
                  <a:lnTo>
                    <a:pt x="6" y="5"/>
                  </a:lnTo>
                  <a:lnTo>
                    <a:pt x="0" y="0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8880" bIns="-388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2900" name=""/>
          <p:cNvSpPr/>
          <p:nvPr/>
        </p:nvSpPr>
        <p:spPr>
          <a:xfrm>
            <a:off x="9252000" y="4351320"/>
            <a:ext cx="23760" cy="47520"/>
          </a:xfrm>
          <a:custGeom>
            <a:avLst/>
            <a:gdLst/>
            <a:ahLst/>
            <a:rect l="l" t="t" r="r" b="b"/>
            <a:pathLst>
              <a:path w="15" h="30">
                <a:moveTo>
                  <a:pt x="10" y="10"/>
                </a:moveTo>
                <a:lnTo>
                  <a:pt x="15" y="21"/>
                </a:lnTo>
                <a:lnTo>
                  <a:pt x="10" y="30"/>
                </a:lnTo>
                <a:lnTo>
                  <a:pt x="8" y="30"/>
                </a:lnTo>
                <a:lnTo>
                  <a:pt x="0" y="0"/>
                </a:lnTo>
                <a:lnTo>
                  <a:pt x="10" y="10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720" bIns="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2901" name=""/>
          <p:cNvGrpSpPr/>
          <p:nvPr/>
        </p:nvGrpSpPr>
        <p:grpSpPr>
          <a:xfrm>
            <a:off x="9252000" y="4351320"/>
            <a:ext cx="23760" cy="47520"/>
            <a:chOff x="9252000" y="4351320"/>
            <a:chExt cx="23760" cy="47520"/>
          </a:xfrm>
        </p:grpSpPr>
        <p:sp>
          <p:nvSpPr>
            <p:cNvPr id="2902" name=""/>
            <p:cNvSpPr/>
            <p:nvPr/>
          </p:nvSpPr>
          <p:spPr>
            <a:xfrm>
              <a:off x="9252000" y="4351320"/>
              <a:ext cx="23760" cy="47520"/>
            </a:xfrm>
            <a:custGeom>
              <a:avLst/>
              <a:gdLst/>
              <a:ahLst/>
              <a:rect l="l" t="t" r="r" b="b"/>
              <a:pathLst>
                <a:path w="15" h="30">
                  <a:moveTo>
                    <a:pt x="10" y="10"/>
                  </a:moveTo>
                  <a:lnTo>
                    <a:pt x="15" y="21"/>
                  </a:lnTo>
                  <a:lnTo>
                    <a:pt x="10" y="30"/>
                  </a:lnTo>
                  <a:lnTo>
                    <a:pt x="8" y="30"/>
                  </a:lnTo>
                  <a:lnTo>
                    <a:pt x="0" y="0"/>
                  </a:lnTo>
                  <a:lnTo>
                    <a:pt x="10" y="10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720" bIns="7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903" name=""/>
            <p:cNvSpPr/>
            <p:nvPr/>
          </p:nvSpPr>
          <p:spPr>
            <a:xfrm>
              <a:off x="9252000" y="4351320"/>
              <a:ext cx="23760" cy="47520"/>
            </a:xfrm>
            <a:custGeom>
              <a:avLst/>
              <a:gdLst/>
              <a:ahLst/>
              <a:rect l="l" t="t" r="r" b="b"/>
              <a:pathLst>
                <a:path w="15" h="30">
                  <a:moveTo>
                    <a:pt x="10" y="10"/>
                  </a:moveTo>
                  <a:lnTo>
                    <a:pt x="15" y="21"/>
                  </a:lnTo>
                  <a:lnTo>
                    <a:pt x="10" y="30"/>
                  </a:lnTo>
                  <a:lnTo>
                    <a:pt x="8" y="30"/>
                  </a:lnTo>
                  <a:lnTo>
                    <a:pt x="0" y="0"/>
                  </a:lnTo>
                  <a:lnTo>
                    <a:pt x="10" y="10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720" bIns="7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2904" name=""/>
          <p:cNvSpPr/>
          <p:nvPr/>
        </p:nvSpPr>
        <p:spPr>
          <a:xfrm>
            <a:off x="9174240" y="4311720"/>
            <a:ext cx="12600" cy="9360"/>
          </a:xfrm>
          <a:custGeom>
            <a:avLst/>
            <a:gdLst/>
            <a:ahLst/>
            <a:rect l="l" t="t" r="r" b="b"/>
            <a:pathLst>
              <a:path w="8" h="6">
                <a:moveTo>
                  <a:pt x="0" y="2"/>
                </a:moveTo>
                <a:lnTo>
                  <a:pt x="6" y="0"/>
                </a:lnTo>
                <a:lnTo>
                  <a:pt x="8" y="5"/>
                </a:lnTo>
                <a:lnTo>
                  <a:pt x="3" y="6"/>
                </a:lnTo>
                <a:lnTo>
                  <a:pt x="0" y="2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7440" bIns="-374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2905" name=""/>
          <p:cNvGrpSpPr/>
          <p:nvPr/>
        </p:nvGrpSpPr>
        <p:grpSpPr>
          <a:xfrm>
            <a:off x="9174240" y="4311720"/>
            <a:ext cx="12600" cy="9360"/>
            <a:chOff x="9174240" y="4311720"/>
            <a:chExt cx="12600" cy="9360"/>
          </a:xfrm>
        </p:grpSpPr>
        <p:sp>
          <p:nvSpPr>
            <p:cNvPr id="2906" name=""/>
            <p:cNvSpPr/>
            <p:nvPr/>
          </p:nvSpPr>
          <p:spPr>
            <a:xfrm>
              <a:off x="9174240" y="4311720"/>
              <a:ext cx="12600" cy="9360"/>
            </a:xfrm>
            <a:custGeom>
              <a:avLst/>
              <a:gdLst/>
              <a:ahLst/>
              <a:rect l="l" t="t" r="r" b="b"/>
              <a:pathLst>
                <a:path w="8" h="6">
                  <a:moveTo>
                    <a:pt x="0" y="2"/>
                  </a:moveTo>
                  <a:lnTo>
                    <a:pt x="6" y="0"/>
                  </a:lnTo>
                  <a:lnTo>
                    <a:pt x="8" y="5"/>
                  </a:lnTo>
                  <a:lnTo>
                    <a:pt x="3" y="6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7440" bIns="-3744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907" name=""/>
            <p:cNvSpPr/>
            <p:nvPr/>
          </p:nvSpPr>
          <p:spPr>
            <a:xfrm>
              <a:off x="9174240" y="4311720"/>
              <a:ext cx="12600" cy="9360"/>
            </a:xfrm>
            <a:custGeom>
              <a:avLst/>
              <a:gdLst/>
              <a:ahLst/>
              <a:rect l="l" t="t" r="r" b="b"/>
              <a:pathLst>
                <a:path w="8" h="6">
                  <a:moveTo>
                    <a:pt x="0" y="2"/>
                  </a:moveTo>
                  <a:lnTo>
                    <a:pt x="6" y="0"/>
                  </a:lnTo>
                  <a:lnTo>
                    <a:pt x="8" y="5"/>
                  </a:lnTo>
                  <a:lnTo>
                    <a:pt x="3" y="6"/>
                  </a:lnTo>
                  <a:lnTo>
                    <a:pt x="0" y="2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7440" bIns="-3744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2908" name=""/>
          <p:cNvSpPr/>
          <p:nvPr/>
        </p:nvSpPr>
        <p:spPr>
          <a:xfrm>
            <a:off x="8113680" y="3795840"/>
            <a:ext cx="74520" cy="109440"/>
          </a:xfrm>
          <a:custGeom>
            <a:avLst/>
            <a:gdLst/>
            <a:ahLst/>
            <a:rect l="l" t="t" r="r" b="b"/>
            <a:pathLst>
              <a:path w="47" h="69">
                <a:moveTo>
                  <a:pt x="44" y="0"/>
                </a:moveTo>
                <a:lnTo>
                  <a:pt x="47" y="22"/>
                </a:lnTo>
                <a:lnTo>
                  <a:pt x="31" y="36"/>
                </a:lnTo>
                <a:lnTo>
                  <a:pt x="31" y="41"/>
                </a:lnTo>
                <a:lnTo>
                  <a:pt x="14" y="60"/>
                </a:lnTo>
                <a:lnTo>
                  <a:pt x="0" y="69"/>
                </a:lnTo>
                <a:lnTo>
                  <a:pt x="4" y="57"/>
                </a:lnTo>
                <a:lnTo>
                  <a:pt x="37" y="22"/>
                </a:lnTo>
                <a:lnTo>
                  <a:pt x="44" y="0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2909" name=""/>
          <p:cNvGrpSpPr/>
          <p:nvPr/>
        </p:nvGrpSpPr>
        <p:grpSpPr>
          <a:xfrm>
            <a:off x="8113680" y="3795840"/>
            <a:ext cx="74520" cy="109440"/>
            <a:chOff x="8113680" y="3795840"/>
            <a:chExt cx="74520" cy="109440"/>
          </a:xfrm>
        </p:grpSpPr>
        <p:sp>
          <p:nvSpPr>
            <p:cNvPr id="2910" name=""/>
            <p:cNvSpPr/>
            <p:nvPr/>
          </p:nvSpPr>
          <p:spPr>
            <a:xfrm>
              <a:off x="8113680" y="3795840"/>
              <a:ext cx="74520" cy="109440"/>
            </a:xfrm>
            <a:custGeom>
              <a:avLst/>
              <a:gdLst/>
              <a:ahLst/>
              <a:rect l="l" t="t" r="r" b="b"/>
              <a:pathLst>
                <a:path w="47" h="69">
                  <a:moveTo>
                    <a:pt x="44" y="0"/>
                  </a:moveTo>
                  <a:lnTo>
                    <a:pt x="47" y="22"/>
                  </a:lnTo>
                  <a:lnTo>
                    <a:pt x="31" y="36"/>
                  </a:lnTo>
                  <a:lnTo>
                    <a:pt x="31" y="41"/>
                  </a:lnTo>
                  <a:lnTo>
                    <a:pt x="14" y="60"/>
                  </a:lnTo>
                  <a:lnTo>
                    <a:pt x="0" y="69"/>
                  </a:lnTo>
                  <a:lnTo>
                    <a:pt x="4" y="57"/>
                  </a:lnTo>
                  <a:lnTo>
                    <a:pt x="37" y="22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911" name=""/>
            <p:cNvSpPr/>
            <p:nvPr/>
          </p:nvSpPr>
          <p:spPr>
            <a:xfrm>
              <a:off x="8113680" y="3795840"/>
              <a:ext cx="74520" cy="109440"/>
            </a:xfrm>
            <a:custGeom>
              <a:avLst/>
              <a:gdLst/>
              <a:ahLst/>
              <a:rect l="l" t="t" r="r" b="b"/>
              <a:pathLst>
                <a:path w="47" h="69">
                  <a:moveTo>
                    <a:pt x="44" y="0"/>
                  </a:moveTo>
                  <a:lnTo>
                    <a:pt x="47" y="22"/>
                  </a:lnTo>
                  <a:lnTo>
                    <a:pt x="31" y="36"/>
                  </a:lnTo>
                  <a:lnTo>
                    <a:pt x="31" y="41"/>
                  </a:lnTo>
                  <a:lnTo>
                    <a:pt x="14" y="60"/>
                  </a:lnTo>
                  <a:lnTo>
                    <a:pt x="0" y="69"/>
                  </a:lnTo>
                  <a:lnTo>
                    <a:pt x="4" y="57"/>
                  </a:lnTo>
                  <a:lnTo>
                    <a:pt x="37" y="22"/>
                  </a:lnTo>
                  <a:lnTo>
                    <a:pt x="44" y="0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2912" name=""/>
          <p:cNvSpPr/>
          <p:nvPr/>
        </p:nvSpPr>
        <p:spPr>
          <a:xfrm>
            <a:off x="8196120" y="4029120"/>
            <a:ext cx="14400" cy="6480"/>
          </a:xfrm>
          <a:custGeom>
            <a:avLst/>
            <a:gdLst/>
            <a:ahLst/>
            <a:rect l="l" t="t" r="r" b="b"/>
            <a:pathLst>
              <a:path w="9" h="4">
                <a:moveTo>
                  <a:pt x="0" y="4"/>
                </a:moveTo>
                <a:lnTo>
                  <a:pt x="2" y="0"/>
                </a:lnTo>
                <a:lnTo>
                  <a:pt x="9" y="0"/>
                </a:lnTo>
                <a:lnTo>
                  <a:pt x="0" y="4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40320" bIns="-403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2913" name=""/>
          <p:cNvGrpSpPr/>
          <p:nvPr/>
        </p:nvGrpSpPr>
        <p:grpSpPr>
          <a:xfrm>
            <a:off x="8196120" y="4029120"/>
            <a:ext cx="14400" cy="6480"/>
            <a:chOff x="8196120" y="4029120"/>
            <a:chExt cx="14400" cy="6480"/>
          </a:xfrm>
        </p:grpSpPr>
        <p:sp>
          <p:nvSpPr>
            <p:cNvPr id="2914" name=""/>
            <p:cNvSpPr/>
            <p:nvPr/>
          </p:nvSpPr>
          <p:spPr>
            <a:xfrm>
              <a:off x="8196120" y="4029120"/>
              <a:ext cx="14400" cy="6480"/>
            </a:xfrm>
            <a:custGeom>
              <a:avLst/>
              <a:gdLst/>
              <a:ahLst/>
              <a:rect l="l" t="t" r="r" b="b"/>
              <a:pathLst>
                <a:path w="9" h="4">
                  <a:moveTo>
                    <a:pt x="0" y="4"/>
                  </a:moveTo>
                  <a:lnTo>
                    <a:pt x="2" y="0"/>
                  </a:lnTo>
                  <a:lnTo>
                    <a:pt x="9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40320" bIns="-403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915" name=""/>
            <p:cNvSpPr/>
            <p:nvPr/>
          </p:nvSpPr>
          <p:spPr>
            <a:xfrm>
              <a:off x="8196120" y="4029120"/>
              <a:ext cx="14400" cy="6480"/>
            </a:xfrm>
            <a:custGeom>
              <a:avLst/>
              <a:gdLst/>
              <a:ahLst/>
              <a:rect l="l" t="t" r="r" b="b"/>
              <a:pathLst>
                <a:path w="9" h="4">
                  <a:moveTo>
                    <a:pt x="0" y="4"/>
                  </a:moveTo>
                  <a:lnTo>
                    <a:pt x="2" y="0"/>
                  </a:lnTo>
                  <a:lnTo>
                    <a:pt x="9" y="0"/>
                  </a:lnTo>
                  <a:lnTo>
                    <a:pt x="0" y="4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40320" bIns="-403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2916" name=""/>
          <p:cNvSpPr/>
          <p:nvPr/>
        </p:nvSpPr>
        <p:spPr>
          <a:xfrm>
            <a:off x="8232840" y="3994200"/>
            <a:ext cx="15840" cy="11160"/>
          </a:xfrm>
          <a:custGeom>
            <a:avLst/>
            <a:gdLst/>
            <a:ahLst/>
            <a:rect l="l" t="t" r="r" b="b"/>
            <a:pathLst>
              <a:path w="10" h="7">
                <a:moveTo>
                  <a:pt x="0" y="4"/>
                </a:moveTo>
                <a:lnTo>
                  <a:pt x="4" y="0"/>
                </a:lnTo>
                <a:lnTo>
                  <a:pt x="10" y="4"/>
                </a:lnTo>
                <a:lnTo>
                  <a:pt x="8" y="7"/>
                </a:lnTo>
                <a:lnTo>
                  <a:pt x="0" y="4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5640" bIns="-356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2917" name=""/>
          <p:cNvGrpSpPr/>
          <p:nvPr/>
        </p:nvGrpSpPr>
        <p:grpSpPr>
          <a:xfrm>
            <a:off x="8232840" y="3994200"/>
            <a:ext cx="15840" cy="11160"/>
            <a:chOff x="8232840" y="3994200"/>
            <a:chExt cx="15840" cy="11160"/>
          </a:xfrm>
        </p:grpSpPr>
        <p:sp>
          <p:nvSpPr>
            <p:cNvPr id="2918" name=""/>
            <p:cNvSpPr/>
            <p:nvPr/>
          </p:nvSpPr>
          <p:spPr>
            <a:xfrm>
              <a:off x="8232840" y="3994200"/>
              <a:ext cx="15840" cy="11160"/>
            </a:xfrm>
            <a:custGeom>
              <a:avLst/>
              <a:gdLst/>
              <a:ahLst/>
              <a:rect l="l" t="t" r="r" b="b"/>
              <a:pathLst>
                <a:path w="10" h="7">
                  <a:moveTo>
                    <a:pt x="0" y="4"/>
                  </a:moveTo>
                  <a:lnTo>
                    <a:pt x="4" y="0"/>
                  </a:lnTo>
                  <a:lnTo>
                    <a:pt x="10" y="4"/>
                  </a:lnTo>
                  <a:lnTo>
                    <a:pt x="8" y="7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5640" bIns="-3564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919" name=""/>
            <p:cNvSpPr/>
            <p:nvPr/>
          </p:nvSpPr>
          <p:spPr>
            <a:xfrm>
              <a:off x="8232840" y="3994200"/>
              <a:ext cx="15840" cy="11160"/>
            </a:xfrm>
            <a:custGeom>
              <a:avLst/>
              <a:gdLst/>
              <a:ahLst/>
              <a:rect l="l" t="t" r="r" b="b"/>
              <a:pathLst>
                <a:path w="10" h="7">
                  <a:moveTo>
                    <a:pt x="0" y="4"/>
                  </a:moveTo>
                  <a:lnTo>
                    <a:pt x="4" y="0"/>
                  </a:lnTo>
                  <a:lnTo>
                    <a:pt x="10" y="4"/>
                  </a:lnTo>
                  <a:lnTo>
                    <a:pt x="8" y="7"/>
                  </a:lnTo>
                  <a:lnTo>
                    <a:pt x="0" y="4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5640" bIns="-3564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2920" name=""/>
          <p:cNvSpPr/>
          <p:nvPr/>
        </p:nvSpPr>
        <p:spPr>
          <a:xfrm>
            <a:off x="8263080" y="3973680"/>
            <a:ext cx="15840" cy="9360"/>
          </a:xfrm>
          <a:custGeom>
            <a:avLst/>
            <a:gdLst/>
            <a:ahLst/>
            <a:rect l="l" t="t" r="r" b="b"/>
            <a:pathLst>
              <a:path w="10" h="6">
                <a:moveTo>
                  <a:pt x="0" y="0"/>
                </a:moveTo>
                <a:lnTo>
                  <a:pt x="10" y="0"/>
                </a:lnTo>
                <a:lnTo>
                  <a:pt x="2" y="6"/>
                </a:lnTo>
                <a:lnTo>
                  <a:pt x="0" y="0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7440" bIns="-374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2921" name=""/>
          <p:cNvGrpSpPr/>
          <p:nvPr/>
        </p:nvGrpSpPr>
        <p:grpSpPr>
          <a:xfrm>
            <a:off x="8263080" y="3973680"/>
            <a:ext cx="15840" cy="9360"/>
            <a:chOff x="8263080" y="3973680"/>
            <a:chExt cx="15840" cy="9360"/>
          </a:xfrm>
        </p:grpSpPr>
        <p:sp>
          <p:nvSpPr>
            <p:cNvPr id="2922" name=""/>
            <p:cNvSpPr/>
            <p:nvPr/>
          </p:nvSpPr>
          <p:spPr>
            <a:xfrm>
              <a:off x="8263080" y="3973680"/>
              <a:ext cx="15840" cy="9360"/>
            </a:xfrm>
            <a:custGeom>
              <a:avLst/>
              <a:gdLst/>
              <a:ahLst/>
              <a:rect l="l" t="t" r="r" b="b"/>
              <a:pathLst>
                <a:path w="10" h="6">
                  <a:moveTo>
                    <a:pt x="0" y="0"/>
                  </a:moveTo>
                  <a:lnTo>
                    <a:pt x="10" y="0"/>
                  </a:lnTo>
                  <a:lnTo>
                    <a:pt x="2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7440" bIns="-3744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923" name=""/>
            <p:cNvSpPr/>
            <p:nvPr/>
          </p:nvSpPr>
          <p:spPr>
            <a:xfrm>
              <a:off x="8263080" y="3973680"/>
              <a:ext cx="15840" cy="9360"/>
            </a:xfrm>
            <a:custGeom>
              <a:avLst/>
              <a:gdLst/>
              <a:ahLst/>
              <a:rect l="l" t="t" r="r" b="b"/>
              <a:pathLst>
                <a:path w="10" h="6">
                  <a:moveTo>
                    <a:pt x="0" y="0"/>
                  </a:moveTo>
                  <a:lnTo>
                    <a:pt x="10" y="0"/>
                  </a:lnTo>
                  <a:lnTo>
                    <a:pt x="2" y="6"/>
                  </a:lnTo>
                  <a:lnTo>
                    <a:pt x="0" y="0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7440" bIns="-3744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2924" name=""/>
          <p:cNvSpPr/>
          <p:nvPr/>
        </p:nvSpPr>
        <p:spPr>
          <a:xfrm>
            <a:off x="8265960" y="3855960"/>
            <a:ext cx="146160" cy="157320"/>
          </a:xfrm>
          <a:custGeom>
            <a:avLst/>
            <a:gdLst/>
            <a:ahLst/>
            <a:rect l="l" t="t" r="r" b="b"/>
            <a:pathLst>
              <a:path w="92" h="99">
                <a:moveTo>
                  <a:pt x="70" y="0"/>
                </a:moveTo>
                <a:lnTo>
                  <a:pt x="73" y="0"/>
                </a:lnTo>
                <a:lnTo>
                  <a:pt x="87" y="14"/>
                </a:lnTo>
                <a:lnTo>
                  <a:pt x="88" y="24"/>
                </a:lnTo>
                <a:lnTo>
                  <a:pt x="87" y="27"/>
                </a:lnTo>
                <a:lnTo>
                  <a:pt x="88" y="31"/>
                </a:lnTo>
                <a:lnTo>
                  <a:pt x="92" y="53"/>
                </a:lnTo>
                <a:lnTo>
                  <a:pt x="87" y="80"/>
                </a:lnTo>
                <a:lnTo>
                  <a:pt x="80" y="58"/>
                </a:lnTo>
                <a:lnTo>
                  <a:pt x="71" y="68"/>
                </a:lnTo>
                <a:lnTo>
                  <a:pt x="70" y="75"/>
                </a:lnTo>
                <a:lnTo>
                  <a:pt x="76" y="87"/>
                </a:lnTo>
                <a:lnTo>
                  <a:pt x="71" y="99"/>
                </a:lnTo>
                <a:lnTo>
                  <a:pt x="68" y="87"/>
                </a:lnTo>
                <a:lnTo>
                  <a:pt x="59" y="91"/>
                </a:lnTo>
                <a:lnTo>
                  <a:pt x="45" y="82"/>
                </a:lnTo>
                <a:lnTo>
                  <a:pt x="41" y="66"/>
                </a:lnTo>
                <a:lnTo>
                  <a:pt x="45" y="55"/>
                </a:lnTo>
                <a:lnTo>
                  <a:pt x="35" y="44"/>
                </a:lnTo>
                <a:lnTo>
                  <a:pt x="28" y="55"/>
                </a:lnTo>
                <a:lnTo>
                  <a:pt x="24" y="48"/>
                </a:lnTo>
                <a:lnTo>
                  <a:pt x="19" y="58"/>
                </a:lnTo>
                <a:lnTo>
                  <a:pt x="19" y="48"/>
                </a:lnTo>
                <a:lnTo>
                  <a:pt x="14" y="48"/>
                </a:lnTo>
                <a:lnTo>
                  <a:pt x="5" y="68"/>
                </a:lnTo>
                <a:lnTo>
                  <a:pt x="0" y="68"/>
                </a:lnTo>
                <a:lnTo>
                  <a:pt x="0" y="63"/>
                </a:lnTo>
                <a:lnTo>
                  <a:pt x="8" y="41"/>
                </a:lnTo>
                <a:lnTo>
                  <a:pt x="19" y="36"/>
                </a:lnTo>
                <a:lnTo>
                  <a:pt x="28" y="24"/>
                </a:lnTo>
                <a:lnTo>
                  <a:pt x="36" y="27"/>
                </a:lnTo>
                <a:lnTo>
                  <a:pt x="35" y="41"/>
                </a:lnTo>
                <a:lnTo>
                  <a:pt x="45" y="36"/>
                </a:lnTo>
                <a:lnTo>
                  <a:pt x="47" y="28"/>
                </a:lnTo>
                <a:lnTo>
                  <a:pt x="54" y="28"/>
                </a:lnTo>
                <a:lnTo>
                  <a:pt x="57" y="19"/>
                </a:lnTo>
                <a:lnTo>
                  <a:pt x="71" y="17"/>
                </a:lnTo>
                <a:lnTo>
                  <a:pt x="70" y="0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2925" name=""/>
          <p:cNvGrpSpPr/>
          <p:nvPr/>
        </p:nvGrpSpPr>
        <p:grpSpPr>
          <a:xfrm>
            <a:off x="8265960" y="3855960"/>
            <a:ext cx="146160" cy="157320"/>
            <a:chOff x="8265960" y="3855960"/>
            <a:chExt cx="146160" cy="157320"/>
          </a:xfrm>
        </p:grpSpPr>
        <p:sp>
          <p:nvSpPr>
            <p:cNvPr id="2926" name=""/>
            <p:cNvSpPr/>
            <p:nvPr/>
          </p:nvSpPr>
          <p:spPr>
            <a:xfrm>
              <a:off x="8265960" y="3855960"/>
              <a:ext cx="146160" cy="157320"/>
            </a:xfrm>
            <a:custGeom>
              <a:avLst/>
              <a:gdLst/>
              <a:ahLst/>
              <a:rect l="l" t="t" r="r" b="b"/>
              <a:pathLst>
                <a:path w="92" h="99">
                  <a:moveTo>
                    <a:pt x="70" y="0"/>
                  </a:moveTo>
                  <a:lnTo>
                    <a:pt x="73" y="0"/>
                  </a:lnTo>
                  <a:lnTo>
                    <a:pt x="87" y="14"/>
                  </a:lnTo>
                  <a:lnTo>
                    <a:pt x="88" y="24"/>
                  </a:lnTo>
                  <a:lnTo>
                    <a:pt x="87" y="27"/>
                  </a:lnTo>
                  <a:lnTo>
                    <a:pt x="88" y="31"/>
                  </a:lnTo>
                  <a:lnTo>
                    <a:pt x="92" y="53"/>
                  </a:lnTo>
                  <a:lnTo>
                    <a:pt x="87" y="80"/>
                  </a:lnTo>
                  <a:lnTo>
                    <a:pt x="80" y="58"/>
                  </a:lnTo>
                  <a:lnTo>
                    <a:pt x="71" y="68"/>
                  </a:lnTo>
                  <a:lnTo>
                    <a:pt x="70" y="75"/>
                  </a:lnTo>
                  <a:lnTo>
                    <a:pt x="76" y="87"/>
                  </a:lnTo>
                  <a:lnTo>
                    <a:pt x="71" y="99"/>
                  </a:lnTo>
                  <a:lnTo>
                    <a:pt x="68" y="87"/>
                  </a:lnTo>
                  <a:lnTo>
                    <a:pt x="59" y="91"/>
                  </a:lnTo>
                  <a:lnTo>
                    <a:pt x="45" y="82"/>
                  </a:lnTo>
                  <a:lnTo>
                    <a:pt x="41" y="66"/>
                  </a:lnTo>
                  <a:lnTo>
                    <a:pt x="45" y="55"/>
                  </a:lnTo>
                  <a:lnTo>
                    <a:pt x="35" y="44"/>
                  </a:lnTo>
                  <a:lnTo>
                    <a:pt x="28" y="55"/>
                  </a:lnTo>
                  <a:lnTo>
                    <a:pt x="24" y="48"/>
                  </a:lnTo>
                  <a:lnTo>
                    <a:pt x="19" y="58"/>
                  </a:lnTo>
                  <a:lnTo>
                    <a:pt x="19" y="48"/>
                  </a:lnTo>
                  <a:lnTo>
                    <a:pt x="14" y="48"/>
                  </a:lnTo>
                  <a:lnTo>
                    <a:pt x="5" y="68"/>
                  </a:lnTo>
                  <a:lnTo>
                    <a:pt x="0" y="68"/>
                  </a:lnTo>
                  <a:lnTo>
                    <a:pt x="0" y="63"/>
                  </a:lnTo>
                  <a:lnTo>
                    <a:pt x="8" y="41"/>
                  </a:lnTo>
                  <a:lnTo>
                    <a:pt x="19" y="36"/>
                  </a:lnTo>
                  <a:lnTo>
                    <a:pt x="28" y="24"/>
                  </a:lnTo>
                  <a:lnTo>
                    <a:pt x="36" y="27"/>
                  </a:lnTo>
                  <a:lnTo>
                    <a:pt x="35" y="41"/>
                  </a:lnTo>
                  <a:lnTo>
                    <a:pt x="45" y="36"/>
                  </a:lnTo>
                  <a:lnTo>
                    <a:pt x="47" y="28"/>
                  </a:lnTo>
                  <a:lnTo>
                    <a:pt x="54" y="28"/>
                  </a:lnTo>
                  <a:lnTo>
                    <a:pt x="57" y="19"/>
                  </a:lnTo>
                  <a:lnTo>
                    <a:pt x="71" y="17"/>
                  </a:lnTo>
                  <a:lnTo>
                    <a:pt x="70" y="0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927" name=""/>
            <p:cNvSpPr/>
            <p:nvPr/>
          </p:nvSpPr>
          <p:spPr>
            <a:xfrm>
              <a:off x="8265960" y="3855960"/>
              <a:ext cx="146160" cy="157320"/>
            </a:xfrm>
            <a:custGeom>
              <a:avLst/>
              <a:gdLst/>
              <a:ahLst/>
              <a:rect l="l" t="t" r="r" b="b"/>
              <a:pathLst>
                <a:path w="92" h="99">
                  <a:moveTo>
                    <a:pt x="70" y="0"/>
                  </a:moveTo>
                  <a:lnTo>
                    <a:pt x="73" y="0"/>
                  </a:lnTo>
                  <a:lnTo>
                    <a:pt x="87" y="14"/>
                  </a:lnTo>
                  <a:lnTo>
                    <a:pt x="88" y="24"/>
                  </a:lnTo>
                  <a:lnTo>
                    <a:pt x="87" y="27"/>
                  </a:lnTo>
                  <a:lnTo>
                    <a:pt x="88" y="31"/>
                  </a:lnTo>
                  <a:lnTo>
                    <a:pt x="92" y="53"/>
                  </a:lnTo>
                  <a:lnTo>
                    <a:pt x="87" y="80"/>
                  </a:lnTo>
                  <a:lnTo>
                    <a:pt x="80" y="58"/>
                  </a:lnTo>
                  <a:lnTo>
                    <a:pt x="71" y="68"/>
                  </a:lnTo>
                  <a:lnTo>
                    <a:pt x="70" y="75"/>
                  </a:lnTo>
                  <a:lnTo>
                    <a:pt x="76" y="87"/>
                  </a:lnTo>
                  <a:lnTo>
                    <a:pt x="71" y="99"/>
                  </a:lnTo>
                  <a:lnTo>
                    <a:pt x="68" y="87"/>
                  </a:lnTo>
                  <a:lnTo>
                    <a:pt x="59" y="91"/>
                  </a:lnTo>
                  <a:lnTo>
                    <a:pt x="45" y="82"/>
                  </a:lnTo>
                  <a:lnTo>
                    <a:pt x="41" y="66"/>
                  </a:lnTo>
                  <a:lnTo>
                    <a:pt x="45" y="55"/>
                  </a:lnTo>
                  <a:lnTo>
                    <a:pt x="35" y="44"/>
                  </a:lnTo>
                  <a:lnTo>
                    <a:pt x="28" y="55"/>
                  </a:lnTo>
                  <a:lnTo>
                    <a:pt x="24" y="48"/>
                  </a:lnTo>
                  <a:lnTo>
                    <a:pt x="19" y="58"/>
                  </a:lnTo>
                  <a:lnTo>
                    <a:pt x="19" y="48"/>
                  </a:lnTo>
                  <a:lnTo>
                    <a:pt x="14" y="48"/>
                  </a:lnTo>
                  <a:lnTo>
                    <a:pt x="5" y="68"/>
                  </a:lnTo>
                  <a:lnTo>
                    <a:pt x="0" y="68"/>
                  </a:lnTo>
                  <a:lnTo>
                    <a:pt x="0" y="63"/>
                  </a:lnTo>
                  <a:lnTo>
                    <a:pt x="8" y="41"/>
                  </a:lnTo>
                  <a:lnTo>
                    <a:pt x="19" y="36"/>
                  </a:lnTo>
                  <a:lnTo>
                    <a:pt x="28" y="24"/>
                  </a:lnTo>
                  <a:lnTo>
                    <a:pt x="36" y="27"/>
                  </a:lnTo>
                  <a:lnTo>
                    <a:pt x="35" y="41"/>
                  </a:lnTo>
                  <a:lnTo>
                    <a:pt x="45" y="36"/>
                  </a:lnTo>
                  <a:lnTo>
                    <a:pt x="47" y="28"/>
                  </a:lnTo>
                  <a:lnTo>
                    <a:pt x="54" y="28"/>
                  </a:lnTo>
                  <a:lnTo>
                    <a:pt x="57" y="19"/>
                  </a:lnTo>
                  <a:lnTo>
                    <a:pt x="71" y="17"/>
                  </a:lnTo>
                  <a:lnTo>
                    <a:pt x="70" y="0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2928" name=""/>
          <p:cNvSpPr/>
          <p:nvPr/>
        </p:nvSpPr>
        <p:spPr>
          <a:xfrm>
            <a:off x="8326440" y="3840120"/>
            <a:ext cx="25560" cy="20520"/>
          </a:xfrm>
          <a:custGeom>
            <a:avLst/>
            <a:gdLst/>
            <a:ahLst/>
            <a:rect l="l" t="t" r="r" b="b"/>
            <a:pathLst>
              <a:path w="16" h="13">
                <a:moveTo>
                  <a:pt x="0" y="8"/>
                </a:moveTo>
                <a:lnTo>
                  <a:pt x="7" y="0"/>
                </a:lnTo>
                <a:lnTo>
                  <a:pt x="16" y="0"/>
                </a:lnTo>
                <a:lnTo>
                  <a:pt x="14" y="13"/>
                </a:lnTo>
                <a:lnTo>
                  <a:pt x="2" y="13"/>
                </a:lnTo>
                <a:lnTo>
                  <a:pt x="0" y="8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6280" bIns="-262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2929" name=""/>
          <p:cNvGrpSpPr/>
          <p:nvPr/>
        </p:nvGrpSpPr>
        <p:grpSpPr>
          <a:xfrm>
            <a:off x="8326440" y="3840120"/>
            <a:ext cx="25560" cy="20520"/>
            <a:chOff x="8326440" y="3840120"/>
            <a:chExt cx="25560" cy="20520"/>
          </a:xfrm>
        </p:grpSpPr>
        <p:sp>
          <p:nvSpPr>
            <p:cNvPr id="2930" name=""/>
            <p:cNvSpPr/>
            <p:nvPr/>
          </p:nvSpPr>
          <p:spPr>
            <a:xfrm>
              <a:off x="8326440" y="3840120"/>
              <a:ext cx="25560" cy="20520"/>
            </a:xfrm>
            <a:custGeom>
              <a:avLst/>
              <a:gdLst/>
              <a:ahLst/>
              <a:rect l="l" t="t" r="r" b="b"/>
              <a:pathLst>
                <a:path w="16" h="13">
                  <a:moveTo>
                    <a:pt x="0" y="8"/>
                  </a:moveTo>
                  <a:lnTo>
                    <a:pt x="7" y="0"/>
                  </a:lnTo>
                  <a:lnTo>
                    <a:pt x="16" y="0"/>
                  </a:lnTo>
                  <a:lnTo>
                    <a:pt x="14" y="13"/>
                  </a:lnTo>
                  <a:lnTo>
                    <a:pt x="2" y="13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6280" bIns="-262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931" name=""/>
            <p:cNvSpPr/>
            <p:nvPr/>
          </p:nvSpPr>
          <p:spPr>
            <a:xfrm>
              <a:off x="8326440" y="3840120"/>
              <a:ext cx="25560" cy="20520"/>
            </a:xfrm>
            <a:custGeom>
              <a:avLst/>
              <a:gdLst/>
              <a:ahLst/>
              <a:rect l="l" t="t" r="r" b="b"/>
              <a:pathLst>
                <a:path w="16" h="13">
                  <a:moveTo>
                    <a:pt x="0" y="8"/>
                  </a:moveTo>
                  <a:lnTo>
                    <a:pt x="7" y="0"/>
                  </a:lnTo>
                  <a:lnTo>
                    <a:pt x="16" y="0"/>
                  </a:lnTo>
                  <a:lnTo>
                    <a:pt x="14" y="13"/>
                  </a:lnTo>
                  <a:lnTo>
                    <a:pt x="2" y="13"/>
                  </a:lnTo>
                  <a:lnTo>
                    <a:pt x="0" y="8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6280" bIns="-262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2932" name=""/>
          <p:cNvSpPr/>
          <p:nvPr/>
        </p:nvSpPr>
        <p:spPr>
          <a:xfrm>
            <a:off x="8310600" y="3800520"/>
            <a:ext cx="19080" cy="66600"/>
          </a:xfrm>
          <a:custGeom>
            <a:avLst/>
            <a:gdLst/>
            <a:ahLst/>
            <a:rect l="l" t="t" r="r" b="b"/>
            <a:pathLst>
              <a:path w="12" h="42">
                <a:moveTo>
                  <a:pt x="12" y="0"/>
                </a:moveTo>
                <a:lnTo>
                  <a:pt x="12" y="19"/>
                </a:lnTo>
                <a:lnTo>
                  <a:pt x="0" y="42"/>
                </a:lnTo>
                <a:lnTo>
                  <a:pt x="0" y="33"/>
                </a:lnTo>
                <a:lnTo>
                  <a:pt x="12" y="0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19800" bIns="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2933" name=""/>
          <p:cNvGrpSpPr/>
          <p:nvPr/>
        </p:nvGrpSpPr>
        <p:grpSpPr>
          <a:xfrm>
            <a:off x="8310600" y="3800520"/>
            <a:ext cx="19080" cy="66600"/>
            <a:chOff x="8310600" y="3800520"/>
            <a:chExt cx="19080" cy="66600"/>
          </a:xfrm>
        </p:grpSpPr>
        <p:sp>
          <p:nvSpPr>
            <p:cNvPr id="2934" name=""/>
            <p:cNvSpPr/>
            <p:nvPr/>
          </p:nvSpPr>
          <p:spPr>
            <a:xfrm>
              <a:off x="8310600" y="3800520"/>
              <a:ext cx="19080" cy="66600"/>
            </a:xfrm>
            <a:custGeom>
              <a:avLst/>
              <a:gdLst/>
              <a:ahLst/>
              <a:rect l="l" t="t" r="r" b="b"/>
              <a:pathLst>
                <a:path w="12" h="42">
                  <a:moveTo>
                    <a:pt x="12" y="0"/>
                  </a:moveTo>
                  <a:lnTo>
                    <a:pt x="12" y="19"/>
                  </a:lnTo>
                  <a:lnTo>
                    <a:pt x="0" y="42"/>
                  </a:lnTo>
                  <a:lnTo>
                    <a:pt x="0" y="33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19800" bIns="19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935" name=""/>
            <p:cNvSpPr/>
            <p:nvPr/>
          </p:nvSpPr>
          <p:spPr>
            <a:xfrm>
              <a:off x="8310600" y="3800520"/>
              <a:ext cx="19080" cy="66600"/>
            </a:xfrm>
            <a:custGeom>
              <a:avLst/>
              <a:gdLst/>
              <a:ahLst/>
              <a:rect l="l" t="t" r="r" b="b"/>
              <a:pathLst>
                <a:path w="12" h="42">
                  <a:moveTo>
                    <a:pt x="12" y="0"/>
                  </a:moveTo>
                  <a:lnTo>
                    <a:pt x="12" y="19"/>
                  </a:lnTo>
                  <a:lnTo>
                    <a:pt x="0" y="42"/>
                  </a:lnTo>
                  <a:lnTo>
                    <a:pt x="0" y="33"/>
                  </a:lnTo>
                  <a:lnTo>
                    <a:pt x="12" y="0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19800" bIns="19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2936" name=""/>
          <p:cNvSpPr/>
          <p:nvPr/>
        </p:nvSpPr>
        <p:spPr>
          <a:xfrm>
            <a:off x="8379000" y="3830760"/>
            <a:ext cx="7920" cy="21960"/>
          </a:xfrm>
          <a:custGeom>
            <a:avLst/>
            <a:gdLst/>
            <a:ahLst/>
            <a:rect l="l" t="t" r="r" b="b"/>
            <a:pathLst>
              <a:path w="5" h="14">
                <a:moveTo>
                  <a:pt x="0" y="6"/>
                </a:moveTo>
                <a:lnTo>
                  <a:pt x="5" y="0"/>
                </a:lnTo>
                <a:lnTo>
                  <a:pt x="5" y="14"/>
                </a:lnTo>
                <a:lnTo>
                  <a:pt x="0" y="6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4840" bIns="-248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2937" name=""/>
          <p:cNvGrpSpPr/>
          <p:nvPr/>
        </p:nvGrpSpPr>
        <p:grpSpPr>
          <a:xfrm>
            <a:off x="8379000" y="3830760"/>
            <a:ext cx="7920" cy="21960"/>
            <a:chOff x="8379000" y="3830760"/>
            <a:chExt cx="7920" cy="21960"/>
          </a:xfrm>
        </p:grpSpPr>
        <p:sp>
          <p:nvSpPr>
            <p:cNvPr id="2938" name=""/>
            <p:cNvSpPr/>
            <p:nvPr/>
          </p:nvSpPr>
          <p:spPr>
            <a:xfrm>
              <a:off x="8379000" y="3830760"/>
              <a:ext cx="7920" cy="21960"/>
            </a:xfrm>
            <a:custGeom>
              <a:avLst/>
              <a:gdLst/>
              <a:ahLst/>
              <a:rect l="l" t="t" r="r" b="b"/>
              <a:pathLst>
                <a:path w="5" h="14">
                  <a:moveTo>
                    <a:pt x="0" y="6"/>
                  </a:moveTo>
                  <a:lnTo>
                    <a:pt x="5" y="0"/>
                  </a:lnTo>
                  <a:lnTo>
                    <a:pt x="5" y="14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4840" bIns="-2484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939" name=""/>
            <p:cNvSpPr/>
            <p:nvPr/>
          </p:nvSpPr>
          <p:spPr>
            <a:xfrm>
              <a:off x="8379000" y="3830760"/>
              <a:ext cx="7920" cy="21960"/>
            </a:xfrm>
            <a:custGeom>
              <a:avLst/>
              <a:gdLst/>
              <a:ahLst/>
              <a:rect l="l" t="t" r="r" b="b"/>
              <a:pathLst>
                <a:path w="5" h="14">
                  <a:moveTo>
                    <a:pt x="0" y="6"/>
                  </a:moveTo>
                  <a:lnTo>
                    <a:pt x="5" y="0"/>
                  </a:lnTo>
                  <a:lnTo>
                    <a:pt x="5" y="14"/>
                  </a:lnTo>
                  <a:lnTo>
                    <a:pt x="0" y="6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4840" bIns="-2484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2940" name=""/>
          <p:cNvSpPr/>
          <p:nvPr/>
        </p:nvSpPr>
        <p:spPr>
          <a:xfrm>
            <a:off x="8344080" y="3790800"/>
            <a:ext cx="26640" cy="54000"/>
          </a:xfrm>
          <a:custGeom>
            <a:avLst/>
            <a:gdLst/>
            <a:ahLst/>
            <a:rect l="l" t="t" r="r" b="b"/>
            <a:pathLst>
              <a:path w="17" h="34">
                <a:moveTo>
                  <a:pt x="0" y="0"/>
                </a:moveTo>
                <a:lnTo>
                  <a:pt x="12" y="7"/>
                </a:lnTo>
                <a:lnTo>
                  <a:pt x="17" y="29"/>
                </a:lnTo>
                <a:lnTo>
                  <a:pt x="12" y="29"/>
                </a:lnTo>
                <a:lnTo>
                  <a:pt x="12" y="34"/>
                </a:lnTo>
                <a:lnTo>
                  <a:pt x="8" y="29"/>
                </a:lnTo>
                <a:lnTo>
                  <a:pt x="6" y="12"/>
                </a:lnTo>
                <a:lnTo>
                  <a:pt x="2" y="14"/>
                </a:lnTo>
                <a:lnTo>
                  <a:pt x="0" y="0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7200" bIns="72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2941" name=""/>
          <p:cNvGrpSpPr/>
          <p:nvPr/>
        </p:nvGrpSpPr>
        <p:grpSpPr>
          <a:xfrm>
            <a:off x="8344080" y="3790800"/>
            <a:ext cx="26640" cy="54000"/>
            <a:chOff x="8344080" y="3790800"/>
            <a:chExt cx="26640" cy="54000"/>
          </a:xfrm>
        </p:grpSpPr>
        <p:sp>
          <p:nvSpPr>
            <p:cNvPr id="2942" name=""/>
            <p:cNvSpPr/>
            <p:nvPr/>
          </p:nvSpPr>
          <p:spPr>
            <a:xfrm>
              <a:off x="8344080" y="3790800"/>
              <a:ext cx="26640" cy="54000"/>
            </a:xfrm>
            <a:custGeom>
              <a:avLst/>
              <a:gdLst/>
              <a:ahLst/>
              <a:rect l="l" t="t" r="r" b="b"/>
              <a:pathLst>
                <a:path w="17" h="34">
                  <a:moveTo>
                    <a:pt x="0" y="0"/>
                  </a:moveTo>
                  <a:lnTo>
                    <a:pt x="12" y="7"/>
                  </a:lnTo>
                  <a:lnTo>
                    <a:pt x="17" y="29"/>
                  </a:lnTo>
                  <a:lnTo>
                    <a:pt x="12" y="29"/>
                  </a:lnTo>
                  <a:lnTo>
                    <a:pt x="12" y="34"/>
                  </a:lnTo>
                  <a:lnTo>
                    <a:pt x="8" y="29"/>
                  </a:lnTo>
                  <a:lnTo>
                    <a:pt x="6" y="12"/>
                  </a:lnTo>
                  <a:lnTo>
                    <a:pt x="2" y="1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7200" bIns="72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943" name=""/>
            <p:cNvSpPr/>
            <p:nvPr/>
          </p:nvSpPr>
          <p:spPr>
            <a:xfrm>
              <a:off x="8344080" y="3790800"/>
              <a:ext cx="26640" cy="54000"/>
            </a:xfrm>
            <a:custGeom>
              <a:avLst/>
              <a:gdLst/>
              <a:ahLst/>
              <a:rect l="l" t="t" r="r" b="b"/>
              <a:pathLst>
                <a:path w="17" h="34">
                  <a:moveTo>
                    <a:pt x="0" y="0"/>
                  </a:moveTo>
                  <a:lnTo>
                    <a:pt x="12" y="7"/>
                  </a:lnTo>
                  <a:lnTo>
                    <a:pt x="17" y="29"/>
                  </a:lnTo>
                  <a:lnTo>
                    <a:pt x="12" y="29"/>
                  </a:lnTo>
                  <a:lnTo>
                    <a:pt x="12" y="34"/>
                  </a:lnTo>
                  <a:lnTo>
                    <a:pt x="8" y="29"/>
                  </a:lnTo>
                  <a:lnTo>
                    <a:pt x="6" y="12"/>
                  </a:lnTo>
                  <a:lnTo>
                    <a:pt x="2" y="14"/>
                  </a:lnTo>
                  <a:lnTo>
                    <a:pt x="0" y="0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7200" bIns="72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2944" name=""/>
          <p:cNvSpPr/>
          <p:nvPr/>
        </p:nvSpPr>
        <p:spPr>
          <a:xfrm>
            <a:off x="8282160" y="3809880"/>
            <a:ext cx="33120" cy="73080"/>
          </a:xfrm>
          <a:custGeom>
            <a:avLst/>
            <a:gdLst/>
            <a:ahLst/>
            <a:rect l="l" t="t" r="r" b="b"/>
            <a:pathLst>
              <a:path w="21" h="46">
                <a:moveTo>
                  <a:pt x="10" y="3"/>
                </a:moveTo>
                <a:lnTo>
                  <a:pt x="14" y="0"/>
                </a:lnTo>
                <a:lnTo>
                  <a:pt x="21" y="3"/>
                </a:lnTo>
                <a:lnTo>
                  <a:pt x="21" y="5"/>
                </a:lnTo>
                <a:lnTo>
                  <a:pt x="14" y="27"/>
                </a:lnTo>
                <a:lnTo>
                  <a:pt x="14" y="43"/>
                </a:lnTo>
                <a:lnTo>
                  <a:pt x="12" y="46"/>
                </a:lnTo>
                <a:lnTo>
                  <a:pt x="0" y="29"/>
                </a:lnTo>
                <a:lnTo>
                  <a:pt x="0" y="24"/>
                </a:lnTo>
                <a:lnTo>
                  <a:pt x="7" y="22"/>
                </a:lnTo>
                <a:lnTo>
                  <a:pt x="10" y="3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26280" bIns="262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2945" name=""/>
          <p:cNvGrpSpPr/>
          <p:nvPr/>
        </p:nvGrpSpPr>
        <p:grpSpPr>
          <a:xfrm>
            <a:off x="8282160" y="3809880"/>
            <a:ext cx="33120" cy="73080"/>
            <a:chOff x="8282160" y="3809880"/>
            <a:chExt cx="33120" cy="73080"/>
          </a:xfrm>
        </p:grpSpPr>
        <p:sp>
          <p:nvSpPr>
            <p:cNvPr id="2946" name=""/>
            <p:cNvSpPr/>
            <p:nvPr/>
          </p:nvSpPr>
          <p:spPr>
            <a:xfrm>
              <a:off x="8282160" y="3809880"/>
              <a:ext cx="33120" cy="73080"/>
            </a:xfrm>
            <a:custGeom>
              <a:avLst/>
              <a:gdLst/>
              <a:ahLst/>
              <a:rect l="l" t="t" r="r" b="b"/>
              <a:pathLst>
                <a:path w="21" h="46">
                  <a:moveTo>
                    <a:pt x="10" y="3"/>
                  </a:moveTo>
                  <a:lnTo>
                    <a:pt x="14" y="0"/>
                  </a:lnTo>
                  <a:lnTo>
                    <a:pt x="21" y="3"/>
                  </a:lnTo>
                  <a:lnTo>
                    <a:pt x="21" y="5"/>
                  </a:lnTo>
                  <a:lnTo>
                    <a:pt x="14" y="27"/>
                  </a:lnTo>
                  <a:lnTo>
                    <a:pt x="14" y="43"/>
                  </a:lnTo>
                  <a:lnTo>
                    <a:pt x="12" y="46"/>
                  </a:lnTo>
                  <a:lnTo>
                    <a:pt x="0" y="29"/>
                  </a:lnTo>
                  <a:lnTo>
                    <a:pt x="0" y="24"/>
                  </a:lnTo>
                  <a:lnTo>
                    <a:pt x="7" y="22"/>
                  </a:lnTo>
                  <a:lnTo>
                    <a:pt x="10" y="3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26280" bIns="262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947" name=""/>
            <p:cNvSpPr/>
            <p:nvPr/>
          </p:nvSpPr>
          <p:spPr>
            <a:xfrm>
              <a:off x="8282160" y="3809880"/>
              <a:ext cx="33120" cy="73080"/>
            </a:xfrm>
            <a:custGeom>
              <a:avLst/>
              <a:gdLst/>
              <a:ahLst/>
              <a:rect l="l" t="t" r="r" b="b"/>
              <a:pathLst>
                <a:path w="21" h="46">
                  <a:moveTo>
                    <a:pt x="10" y="3"/>
                  </a:moveTo>
                  <a:lnTo>
                    <a:pt x="14" y="0"/>
                  </a:lnTo>
                  <a:lnTo>
                    <a:pt x="21" y="3"/>
                  </a:lnTo>
                  <a:lnTo>
                    <a:pt x="21" y="5"/>
                  </a:lnTo>
                  <a:lnTo>
                    <a:pt x="14" y="27"/>
                  </a:lnTo>
                  <a:lnTo>
                    <a:pt x="14" y="43"/>
                  </a:lnTo>
                  <a:lnTo>
                    <a:pt x="12" y="46"/>
                  </a:lnTo>
                  <a:lnTo>
                    <a:pt x="0" y="29"/>
                  </a:lnTo>
                  <a:lnTo>
                    <a:pt x="0" y="24"/>
                  </a:lnTo>
                  <a:lnTo>
                    <a:pt x="7" y="22"/>
                  </a:lnTo>
                  <a:lnTo>
                    <a:pt x="10" y="3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26280" bIns="262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2948" name=""/>
          <p:cNvSpPr/>
          <p:nvPr/>
        </p:nvSpPr>
        <p:spPr>
          <a:xfrm>
            <a:off x="8265960" y="3774960"/>
            <a:ext cx="34920" cy="55800"/>
          </a:xfrm>
          <a:custGeom>
            <a:avLst/>
            <a:gdLst/>
            <a:ahLst/>
            <a:rect l="l" t="t" r="r" b="b"/>
            <a:pathLst>
              <a:path w="22" h="35">
                <a:moveTo>
                  <a:pt x="0" y="0"/>
                </a:moveTo>
                <a:lnTo>
                  <a:pt x="10" y="5"/>
                </a:lnTo>
                <a:lnTo>
                  <a:pt x="22" y="8"/>
                </a:lnTo>
                <a:lnTo>
                  <a:pt x="20" y="17"/>
                </a:lnTo>
                <a:lnTo>
                  <a:pt x="0" y="35"/>
                </a:lnTo>
                <a:lnTo>
                  <a:pt x="0" y="0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9000" bIns="9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2949" name=""/>
          <p:cNvGrpSpPr/>
          <p:nvPr/>
        </p:nvGrpSpPr>
        <p:grpSpPr>
          <a:xfrm>
            <a:off x="8265960" y="3774960"/>
            <a:ext cx="34920" cy="55800"/>
            <a:chOff x="8265960" y="3774960"/>
            <a:chExt cx="34920" cy="55800"/>
          </a:xfrm>
        </p:grpSpPr>
        <p:sp>
          <p:nvSpPr>
            <p:cNvPr id="2950" name=""/>
            <p:cNvSpPr/>
            <p:nvPr/>
          </p:nvSpPr>
          <p:spPr>
            <a:xfrm>
              <a:off x="8265960" y="3774960"/>
              <a:ext cx="34920" cy="55800"/>
            </a:xfrm>
            <a:custGeom>
              <a:avLst/>
              <a:gdLst/>
              <a:ahLst/>
              <a:rect l="l" t="t" r="r" b="b"/>
              <a:pathLst>
                <a:path w="22" h="35">
                  <a:moveTo>
                    <a:pt x="0" y="0"/>
                  </a:moveTo>
                  <a:lnTo>
                    <a:pt x="10" y="5"/>
                  </a:lnTo>
                  <a:lnTo>
                    <a:pt x="22" y="8"/>
                  </a:lnTo>
                  <a:lnTo>
                    <a:pt x="20" y="17"/>
                  </a:lnTo>
                  <a:lnTo>
                    <a:pt x="0" y="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9000" bIns="90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951" name=""/>
            <p:cNvSpPr/>
            <p:nvPr/>
          </p:nvSpPr>
          <p:spPr>
            <a:xfrm>
              <a:off x="8265960" y="3774960"/>
              <a:ext cx="34920" cy="55800"/>
            </a:xfrm>
            <a:custGeom>
              <a:avLst/>
              <a:gdLst/>
              <a:ahLst/>
              <a:rect l="l" t="t" r="r" b="b"/>
              <a:pathLst>
                <a:path w="22" h="35">
                  <a:moveTo>
                    <a:pt x="0" y="0"/>
                  </a:moveTo>
                  <a:lnTo>
                    <a:pt x="10" y="5"/>
                  </a:lnTo>
                  <a:lnTo>
                    <a:pt x="22" y="8"/>
                  </a:lnTo>
                  <a:lnTo>
                    <a:pt x="20" y="17"/>
                  </a:lnTo>
                  <a:lnTo>
                    <a:pt x="0" y="35"/>
                  </a:lnTo>
                  <a:lnTo>
                    <a:pt x="0" y="0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9000" bIns="90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2952" name=""/>
          <p:cNvSpPr/>
          <p:nvPr/>
        </p:nvSpPr>
        <p:spPr>
          <a:xfrm>
            <a:off x="8344080" y="3749760"/>
            <a:ext cx="42840" cy="55440"/>
          </a:xfrm>
          <a:custGeom>
            <a:avLst/>
            <a:gdLst/>
            <a:ahLst/>
            <a:rect l="l" t="t" r="r" b="b"/>
            <a:pathLst>
              <a:path w="27" h="35">
                <a:moveTo>
                  <a:pt x="0" y="0"/>
                </a:moveTo>
                <a:lnTo>
                  <a:pt x="17" y="2"/>
                </a:lnTo>
                <a:lnTo>
                  <a:pt x="22" y="7"/>
                </a:lnTo>
                <a:lnTo>
                  <a:pt x="22" y="21"/>
                </a:lnTo>
                <a:lnTo>
                  <a:pt x="27" y="35"/>
                </a:lnTo>
                <a:lnTo>
                  <a:pt x="17" y="32"/>
                </a:lnTo>
                <a:lnTo>
                  <a:pt x="0" y="0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8640" bIns="86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2953" name=""/>
          <p:cNvGrpSpPr/>
          <p:nvPr/>
        </p:nvGrpSpPr>
        <p:grpSpPr>
          <a:xfrm>
            <a:off x="8344080" y="3749760"/>
            <a:ext cx="42840" cy="55440"/>
            <a:chOff x="8344080" y="3749760"/>
            <a:chExt cx="42840" cy="55440"/>
          </a:xfrm>
        </p:grpSpPr>
        <p:sp>
          <p:nvSpPr>
            <p:cNvPr id="2954" name=""/>
            <p:cNvSpPr/>
            <p:nvPr/>
          </p:nvSpPr>
          <p:spPr>
            <a:xfrm>
              <a:off x="8344080" y="3749760"/>
              <a:ext cx="42840" cy="55440"/>
            </a:xfrm>
            <a:custGeom>
              <a:avLst/>
              <a:gdLst/>
              <a:ahLst/>
              <a:rect l="l" t="t" r="r" b="b"/>
              <a:pathLst>
                <a:path w="27" h="35">
                  <a:moveTo>
                    <a:pt x="0" y="0"/>
                  </a:moveTo>
                  <a:lnTo>
                    <a:pt x="17" y="2"/>
                  </a:lnTo>
                  <a:lnTo>
                    <a:pt x="22" y="7"/>
                  </a:lnTo>
                  <a:lnTo>
                    <a:pt x="22" y="21"/>
                  </a:lnTo>
                  <a:lnTo>
                    <a:pt x="27" y="35"/>
                  </a:lnTo>
                  <a:lnTo>
                    <a:pt x="17" y="3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8640" bIns="864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955" name=""/>
            <p:cNvSpPr/>
            <p:nvPr/>
          </p:nvSpPr>
          <p:spPr>
            <a:xfrm>
              <a:off x="8344080" y="3749760"/>
              <a:ext cx="42840" cy="55440"/>
            </a:xfrm>
            <a:custGeom>
              <a:avLst/>
              <a:gdLst/>
              <a:ahLst/>
              <a:rect l="l" t="t" r="r" b="b"/>
              <a:pathLst>
                <a:path w="27" h="35">
                  <a:moveTo>
                    <a:pt x="0" y="0"/>
                  </a:moveTo>
                  <a:lnTo>
                    <a:pt x="17" y="2"/>
                  </a:lnTo>
                  <a:lnTo>
                    <a:pt x="22" y="7"/>
                  </a:lnTo>
                  <a:lnTo>
                    <a:pt x="22" y="21"/>
                  </a:lnTo>
                  <a:lnTo>
                    <a:pt x="27" y="35"/>
                  </a:lnTo>
                  <a:lnTo>
                    <a:pt x="17" y="32"/>
                  </a:lnTo>
                  <a:lnTo>
                    <a:pt x="0" y="0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8640" bIns="864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2956" name=""/>
          <p:cNvSpPr/>
          <p:nvPr/>
        </p:nvSpPr>
        <p:spPr>
          <a:xfrm>
            <a:off x="8304120" y="3745080"/>
            <a:ext cx="25560" cy="34920"/>
          </a:xfrm>
          <a:custGeom>
            <a:avLst/>
            <a:gdLst/>
            <a:ahLst/>
            <a:rect l="l" t="t" r="r" b="b"/>
            <a:pathLst>
              <a:path w="16" h="22">
                <a:moveTo>
                  <a:pt x="2" y="0"/>
                </a:moveTo>
                <a:lnTo>
                  <a:pt x="16" y="16"/>
                </a:lnTo>
                <a:lnTo>
                  <a:pt x="16" y="22"/>
                </a:lnTo>
                <a:lnTo>
                  <a:pt x="6" y="13"/>
                </a:lnTo>
                <a:lnTo>
                  <a:pt x="0" y="16"/>
                </a:lnTo>
                <a:lnTo>
                  <a:pt x="2" y="0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1880" bIns="-11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2957" name=""/>
          <p:cNvGrpSpPr/>
          <p:nvPr/>
        </p:nvGrpSpPr>
        <p:grpSpPr>
          <a:xfrm>
            <a:off x="8304120" y="3745080"/>
            <a:ext cx="25560" cy="34920"/>
            <a:chOff x="8304120" y="3745080"/>
            <a:chExt cx="25560" cy="34920"/>
          </a:xfrm>
        </p:grpSpPr>
        <p:sp>
          <p:nvSpPr>
            <p:cNvPr id="2958" name=""/>
            <p:cNvSpPr/>
            <p:nvPr/>
          </p:nvSpPr>
          <p:spPr>
            <a:xfrm>
              <a:off x="8304120" y="3745080"/>
              <a:ext cx="25560" cy="34920"/>
            </a:xfrm>
            <a:custGeom>
              <a:avLst/>
              <a:gdLst/>
              <a:ahLst/>
              <a:rect l="l" t="t" r="r" b="b"/>
              <a:pathLst>
                <a:path w="16" h="22">
                  <a:moveTo>
                    <a:pt x="2" y="0"/>
                  </a:moveTo>
                  <a:lnTo>
                    <a:pt x="16" y="16"/>
                  </a:lnTo>
                  <a:lnTo>
                    <a:pt x="16" y="22"/>
                  </a:lnTo>
                  <a:lnTo>
                    <a:pt x="6" y="13"/>
                  </a:lnTo>
                  <a:lnTo>
                    <a:pt x="0" y="16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11880" bIns="-118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959" name=""/>
            <p:cNvSpPr/>
            <p:nvPr/>
          </p:nvSpPr>
          <p:spPr>
            <a:xfrm>
              <a:off x="8304120" y="3745080"/>
              <a:ext cx="25560" cy="34920"/>
            </a:xfrm>
            <a:custGeom>
              <a:avLst/>
              <a:gdLst/>
              <a:ahLst/>
              <a:rect l="l" t="t" r="r" b="b"/>
              <a:pathLst>
                <a:path w="16" h="22">
                  <a:moveTo>
                    <a:pt x="2" y="0"/>
                  </a:moveTo>
                  <a:lnTo>
                    <a:pt x="16" y="16"/>
                  </a:lnTo>
                  <a:lnTo>
                    <a:pt x="16" y="22"/>
                  </a:lnTo>
                  <a:lnTo>
                    <a:pt x="6" y="13"/>
                  </a:lnTo>
                  <a:lnTo>
                    <a:pt x="0" y="16"/>
                  </a:lnTo>
                  <a:lnTo>
                    <a:pt x="2" y="0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11880" bIns="-118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2960" name=""/>
          <p:cNvSpPr/>
          <p:nvPr/>
        </p:nvSpPr>
        <p:spPr>
          <a:xfrm>
            <a:off x="8265960" y="3745080"/>
            <a:ext cx="5040" cy="20520"/>
          </a:xfrm>
          <a:custGeom>
            <a:avLst/>
            <a:gdLst/>
            <a:ahLst/>
            <a:rect l="l" t="t" r="r" b="b"/>
            <a:pathLst>
              <a:path w="3" h="13">
                <a:moveTo>
                  <a:pt x="0" y="5"/>
                </a:moveTo>
                <a:lnTo>
                  <a:pt x="3" y="0"/>
                </a:lnTo>
                <a:lnTo>
                  <a:pt x="0" y="13"/>
                </a:lnTo>
                <a:lnTo>
                  <a:pt x="0" y="5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6280" bIns="-262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2961" name=""/>
          <p:cNvGrpSpPr/>
          <p:nvPr/>
        </p:nvGrpSpPr>
        <p:grpSpPr>
          <a:xfrm>
            <a:off x="8265960" y="3745080"/>
            <a:ext cx="5040" cy="20520"/>
            <a:chOff x="8265960" y="3745080"/>
            <a:chExt cx="5040" cy="20520"/>
          </a:xfrm>
        </p:grpSpPr>
        <p:sp>
          <p:nvSpPr>
            <p:cNvPr id="2962" name=""/>
            <p:cNvSpPr/>
            <p:nvPr/>
          </p:nvSpPr>
          <p:spPr>
            <a:xfrm>
              <a:off x="8265960" y="3745080"/>
              <a:ext cx="5040" cy="20520"/>
            </a:xfrm>
            <a:custGeom>
              <a:avLst/>
              <a:gdLst/>
              <a:ahLst/>
              <a:rect l="l" t="t" r="r" b="b"/>
              <a:pathLst>
                <a:path w="3" h="13">
                  <a:moveTo>
                    <a:pt x="0" y="5"/>
                  </a:moveTo>
                  <a:lnTo>
                    <a:pt x="3" y="0"/>
                  </a:lnTo>
                  <a:lnTo>
                    <a:pt x="0" y="13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6280" bIns="-262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963" name=""/>
            <p:cNvSpPr/>
            <p:nvPr/>
          </p:nvSpPr>
          <p:spPr>
            <a:xfrm>
              <a:off x="8265960" y="3745080"/>
              <a:ext cx="5040" cy="20520"/>
            </a:xfrm>
            <a:custGeom>
              <a:avLst/>
              <a:gdLst/>
              <a:ahLst/>
              <a:rect l="l" t="t" r="r" b="b"/>
              <a:pathLst>
                <a:path w="3" h="13">
                  <a:moveTo>
                    <a:pt x="0" y="5"/>
                  </a:moveTo>
                  <a:lnTo>
                    <a:pt x="3" y="0"/>
                  </a:lnTo>
                  <a:lnTo>
                    <a:pt x="0" y="13"/>
                  </a:lnTo>
                  <a:lnTo>
                    <a:pt x="0" y="5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6280" bIns="-262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2964" name=""/>
          <p:cNvSpPr/>
          <p:nvPr/>
        </p:nvSpPr>
        <p:spPr>
          <a:xfrm>
            <a:off x="8263080" y="3710160"/>
            <a:ext cx="4680" cy="12600"/>
          </a:xfrm>
          <a:custGeom>
            <a:avLst/>
            <a:gdLst/>
            <a:ahLst/>
            <a:rect l="l" t="t" r="r" b="b"/>
            <a:pathLst>
              <a:path w="3" h="8">
                <a:moveTo>
                  <a:pt x="0" y="5"/>
                </a:moveTo>
                <a:lnTo>
                  <a:pt x="0" y="0"/>
                </a:lnTo>
                <a:lnTo>
                  <a:pt x="3" y="3"/>
                </a:lnTo>
                <a:lnTo>
                  <a:pt x="3" y="8"/>
                </a:lnTo>
                <a:lnTo>
                  <a:pt x="0" y="5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4200" bIns="-342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2965" name=""/>
          <p:cNvGrpSpPr/>
          <p:nvPr/>
        </p:nvGrpSpPr>
        <p:grpSpPr>
          <a:xfrm>
            <a:off x="8263080" y="3710160"/>
            <a:ext cx="4680" cy="12600"/>
            <a:chOff x="8263080" y="3710160"/>
            <a:chExt cx="4680" cy="12600"/>
          </a:xfrm>
        </p:grpSpPr>
        <p:sp>
          <p:nvSpPr>
            <p:cNvPr id="2966" name=""/>
            <p:cNvSpPr/>
            <p:nvPr/>
          </p:nvSpPr>
          <p:spPr>
            <a:xfrm>
              <a:off x="8263080" y="3710160"/>
              <a:ext cx="4680" cy="12600"/>
            </a:xfrm>
            <a:custGeom>
              <a:avLst/>
              <a:gdLst/>
              <a:ahLst/>
              <a:rect l="l" t="t" r="r" b="b"/>
              <a:pathLst>
                <a:path w="3" h="8">
                  <a:moveTo>
                    <a:pt x="0" y="5"/>
                  </a:moveTo>
                  <a:lnTo>
                    <a:pt x="0" y="0"/>
                  </a:lnTo>
                  <a:lnTo>
                    <a:pt x="3" y="3"/>
                  </a:lnTo>
                  <a:lnTo>
                    <a:pt x="3" y="8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4200" bIns="-342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967" name=""/>
            <p:cNvSpPr/>
            <p:nvPr/>
          </p:nvSpPr>
          <p:spPr>
            <a:xfrm>
              <a:off x="8263080" y="3710160"/>
              <a:ext cx="4680" cy="12600"/>
            </a:xfrm>
            <a:custGeom>
              <a:avLst/>
              <a:gdLst/>
              <a:ahLst/>
              <a:rect l="l" t="t" r="r" b="b"/>
              <a:pathLst>
                <a:path w="3" h="8">
                  <a:moveTo>
                    <a:pt x="0" y="5"/>
                  </a:moveTo>
                  <a:lnTo>
                    <a:pt x="0" y="0"/>
                  </a:lnTo>
                  <a:lnTo>
                    <a:pt x="3" y="3"/>
                  </a:lnTo>
                  <a:lnTo>
                    <a:pt x="3" y="8"/>
                  </a:lnTo>
                  <a:lnTo>
                    <a:pt x="0" y="5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4200" bIns="-342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2968" name=""/>
          <p:cNvSpPr/>
          <p:nvPr/>
        </p:nvSpPr>
        <p:spPr>
          <a:xfrm>
            <a:off x="8263080" y="3649680"/>
            <a:ext cx="2880" cy="15840"/>
          </a:xfrm>
          <a:custGeom>
            <a:avLst/>
            <a:gdLst/>
            <a:ahLst/>
            <a:rect l="l" t="t" r="r" b="b"/>
            <a:pathLst>
              <a:path w="2" h="10">
                <a:moveTo>
                  <a:pt x="0" y="2"/>
                </a:moveTo>
                <a:lnTo>
                  <a:pt x="2" y="0"/>
                </a:lnTo>
                <a:lnTo>
                  <a:pt x="2" y="10"/>
                </a:lnTo>
                <a:lnTo>
                  <a:pt x="0" y="2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2969" name=""/>
          <p:cNvGrpSpPr/>
          <p:nvPr/>
        </p:nvGrpSpPr>
        <p:grpSpPr>
          <a:xfrm>
            <a:off x="8263080" y="3649680"/>
            <a:ext cx="2880" cy="15840"/>
            <a:chOff x="8263080" y="3649680"/>
            <a:chExt cx="2880" cy="15840"/>
          </a:xfrm>
        </p:grpSpPr>
        <p:sp>
          <p:nvSpPr>
            <p:cNvPr id="2970" name=""/>
            <p:cNvSpPr/>
            <p:nvPr/>
          </p:nvSpPr>
          <p:spPr>
            <a:xfrm>
              <a:off x="8263080" y="3649680"/>
              <a:ext cx="2880" cy="15840"/>
            </a:xfrm>
            <a:custGeom>
              <a:avLst/>
              <a:gdLst/>
              <a:ahLst/>
              <a:rect l="l" t="t" r="r" b="b"/>
              <a:pathLst>
                <a:path w="2" h="10">
                  <a:moveTo>
                    <a:pt x="0" y="2"/>
                  </a:moveTo>
                  <a:lnTo>
                    <a:pt x="2" y="0"/>
                  </a:lnTo>
                  <a:lnTo>
                    <a:pt x="2" y="1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0960" bIns="-309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971" name=""/>
            <p:cNvSpPr/>
            <p:nvPr/>
          </p:nvSpPr>
          <p:spPr>
            <a:xfrm>
              <a:off x="8263080" y="3649680"/>
              <a:ext cx="2880" cy="15840"/>
            </a:xfrm>
            <a:custGeom>
              <a:avLst/>
              <a:gdLst/>
              <a:ahLst/>
              <a:rect l="l" t="t" r="r" b="b"/>
              <a:pathLst>
                <a:path w="2" h="10">
                  <a:moveTo>
                    <a:pt x="0" y="2"/>
                  </a:moveTo>
                  <a:lnTo>
                    <a:pt x="2" y="0"/>
                  </a:lnTo>
                  <a:lnTo>
                    <a:pt x="2" y="10"/>
                  </a:lnTo>
                  <a:lnTo>
                    <a:pt x="0" y="2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0960" bIns="-309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2972" name=""/>
          <p:cNvSpPr/>
          <p:nvPr/>
        </p:nvSpPr>
        <p:spPr>
          <a:xfrm>
            <a:off x="8196120" y="3516480"/>
            <a:ext cx="138240" cy="233280"/>
          </a:xfrm>
          <a:custGeom>
            <a:avLst/>
            <a:gdLst/>
            <a:ahLst/>
            <a:rect l="l" t="t" r="r" b="b"/>
            <a:pathLst>
              <a:path w="87" h="147">
                <a:moveTo>
                  <a:pt x="50" y="3"/>
                </a:moveTo>
                <a:lnTo>
                  <a:pt x="47" y="27"/>
                </a:lnTo>
                <a:lnTo>
                  <a:pt x="54" y="41"/>
                </a:lnTo>
                <a:lnTo>
                  <a:pt x="47" y="60"/>
                </a:lnTo>
                <a:lnTo>
                  <a:pt x="40" y="65"/>
                </a:lnTo>
                <a:lnTo>
                  <a:pt x="33" y="79"/>
                </a:lnTo>
                <a:lnTo>
                  <a:pt x="37" y="101"/>
                </a:lnTo>
                <a:lnTo>
                  <a:pt x="44" y="114"/>
                </a:lnTo>
                <a:lnTo>
                  <a:pt x="50" y="114"/>
                </a:lnTo>
                <a:lnTo>
                  <a:pt x="50" y="106"/>
                </a:lnTo>
                <a:lnTo>
                  <a:pt x="58" y="104"/>
                </a:lnTo>
                <a:lnTo>
                  <a:pt x="68" y="119"/>
                </a:lnTo>
                <a:lnTo>
                  <a:pt x="70" y="111"/>
                </a:lnTo>
                <a:lnTo>
                  <a:pt x="83" y="119"/>
                </a:lnTo>
                <a:lnTo>
                  <a:pt x="77" y="120"/>
                </a:lnTo>
                <a:lnTo>
                  <a:pt x="83" y="130"/>
                </a:lnTo>
                <a:lnTo>
                  <a:pt x="83" y="133"/>
                </a:lnTo>
                <a:lnTo>
                  <a:pt x="87" y="138"/>
                </a:lnTo>
                <a:lnTo>
                  <a:pt x="85" y="147"/>
                </a:lnTo>
                <a:lnTo>
                  <a:pt x="83" y="142"/>
                </a:lnTo>
                <a:lnTo>
                  <a:pt x="85" y="139"/>
                </a:lnTo>
                <a:lnTo>
                  <a:pt x="73" y="133"/>
                </a:lnTo>
                <a:lnTo>
                  <a:pt x="58" y="116"/>
                </a:lnTo>
                <a:lnTo>
                  <a:pt x="54" y="114"/>
                </a:lnTo>
                <a:lnTo>
                  <a:pt x="58" y="130"/>
                </a:lnTo>
                <a:lnTo>
                  <a:pt x="44" y="114"/>
                </a:lnTo>
                <a:lnTo>
                  <a:pt x="37" y="114"/>
                </a:lnTo>
                <a:lnTo>
                  <a:pt x="31" y="120"/>
                </a:lnTo>
                <a:lnTo>
                  <a:pt x="19" y="119"/>
                </a:lnTo>
                <a:lnTo>
                  <a:pt x="17" y="109"/>
                </a:lnTo>
                <a:lnTo>
                  <a:pt x="23" y="97"/>
                </a:lnTo>
                <a:lnTo>
                  <a:pt x="17" y="95"/>
                </a:lnTo>
                <a:lnTo>
                  <a:pt x="14" y="101"/>
                </a:lnTo>
                <a:lnTo>
                  <a:pt x="7" y="84"/>
                </a:lnTo>
                <a:lnTo>
                  <a:pt x="0" y="58"/>
                </a:lnTo>
                <a:lnTo>
                  <a:pt x="11" y="60"/>
                </a:lnTo>
                <a:lnTo>
                  <a:pt x="17" y="3"/>
                </a:lnTo>
                <a:lnTo>
                  <a:pt x="19" y="0"/>
                </a:lnTo>
                <a:lnTo>
                  <a:pt x="37" y="8"/>
                </a:lnTo>
                <a:lnTo>
                  <a:pt x="44" y="5"/>
                </a:lnTo>
                <a:lnTo>
                  <a:pt x="45" y="0"/>
                </a:lnTo>
                <a:lnTo>
                  <a:pt x="50" y="3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2973" name=""/>
          <p:cNvGrpSpPr/>
          <p:nvPr/>
        </p:nvGrpSpPr>
        <p:grpSpPr>
          <a:xfrm>
            <a:off x="8196120" y="3516480"/>
            <a:ext cx="138240" cy="233280"/>
            <a:chOff x="8196120" y="3516480"/>
            <a:chExt cx="138240" cy="233280"/>
          </a:xfrm>
        </p:grpSpPr>
        <p:sp>
          <p:nvSpPr>
            <p:cNvPr id="2974" name=""/>
            <p:cNvSpPr/>
            <p:nvPr/>
          </p:nvSpPr>
          <p:spPr>
            <a:xfrm>
              <a:off x="8196120" y="3516480"/>
              <a:ext cx="138240" cy="233280"/>
            </a:xfrm>
            <a:custGeom>
              <a:avLst/>
              <a:gdLst/>
              <a:ahLst/>
              <a:rect l="l" t="t" r="r" b="b"/>
              <a:pathLst>
                <a:path w="87" h="147">
                  <a:moveTo>
                    <a:pt x="50" y="3"/>
                  </a:moveTo>
                  <a:lnTo>
                    <a:pt x="47" y="27"/>
                  </a:lnTo>
                  <a:lnTo>
                    <a:pt x="54" y="41"/>
                  </a:lnTo>
                  <a:lnTo>
                    <a:pt x="47" y="60"/>
                  </a:lnTo>
                  <a:lnTo>
                    <a:pt x="40" y="65"/>
                  </a:lnTo>
                  <a:lnTo>
                    <a:pt x="33" y="79"/>
                  </a:lnTo>
                  <a:lnTo>
                    <a:pt x="37" y="101"/>
                  </a:lnTo>
                  <a:lnTo>
                    <a:pt x="44" y="114"/>
                  </a:lnTo>
                  <a:lnTo>
                    <a:pt x="50" y="114"/>
                  </a:lnTo>
                  <a:lnTo>
                    <a:pt x="50" y="106"/>
                  </a:lnTo>
                  <a:lnTo>
                    <a:pt x="58" y="104"/>
                  </a:lnTo>
                  <a:lnTo>
                    <a:pt x="68" y="119"/>
                  </a:lnTo>
                  <a:lnTo>
                    <a:pt x="70" y="111"/>
                  </a:lnTo>
                  <a:lnTo>
                    <a:pt x="83" y="119"/>
                  </a:lnTo>
                  <a:lnTo>
                    <a:pt x="77" y="120"/>
                  </a:lnTo>
                  <a:lnTo>
                    <a:pt x="83" y="130"/>
                  </a:lnTo>
                  <a:lnTo>
                    <a:pt x="83" y="133"/>
                  </a:lnTo>
                  <a:lnTo>
                    <a:pt x="87" y="138"/>
                  </a:lnTo>
                  <a:lnTo>
                    <a:pt x="85" y="147"/>
                  </a:lnTo>
                  <a:lnTo>
                    <a:pt x="83" y="142"/>
                  </a:lnTo>
                  <a:lnTo>
                    <a:pt x="85" y="139"/>
                  </a:lnTo>
                  <a:lnTo>
                    <a:pt x="73" y="133"/>
                  </a:lnTo>
                  <a:lnTo>
                    <a:pt x="58" y="116"/>
                  </a:lnTo>
                  <a:lnTo>
                    <a:pt x="54" y="114"/>
                  </a:lnTo>
                  <a:lnTo>
                    <a:pt x="58" y="130"/>
                  </a:lnTo>
                  <a:lnTo>
                    <a:pt x="44" y="114"/>
                  </a:lnTo>
                  <a:lnTo>
                    <a:pt x="37" y="114"/>
                  </a:lnTo>
                  <a:lnTo>
                    <a:pt x="31" y="120"/>
                  </a:lnTo>
                  <a:lnTo>
                    <a:pt x="19" y="119"/>
                  </a:lnTo>
                  <a:lnTo>
                    <a:pt x="17" y="109"/>
                  </a:lnTo>
                  <a:lnTo>
                    <a:pt x="23" y="97"/>
                  </a:lnTo>
                  <a:lnTo>
                    <a:pt x="17" y="95"/>
                  </a:lnTo>
                  <a:lnTo>
                    <a:pt x="14" y="101"/>
                  </a:lnTo>
                  <a:lnTo>
                    <a:pt x="7" y="84"/>
                  </a:lnTo>
                  <a:lnTo>
                    <a:pt x="0" y="58"/>
                  </a:lnTo>
                  <a:lnTo>
                    <a:pt x="11" y="60"/>
                  </a:lnTo>
                  <a:lnTo>
                    <a:pt x="17" y="3"/>
                  </a:lnTo>
                  <a:lnTo>
                    <a:pt x="19" y="0"/>
                  </a:lnTo>
                  <a:lnTo>
                    <a:pt x="37" y="8"/>
                  </a:lnTo>
                  <a:lnTo>
                    <a:pt x="44" y="5"/>
                  </a:lnTo>
                  <a:lnTo>
                    <a:pt x="45" y="0"/>
                  </a:lnTo>
                  <a:lnTo>
                    <a:pt x="50" y="3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975" name=""/>
            <p:cNvSpPr/>
            <p:nvPr/>
          </p:nvSpPr>
          <p:spPr>
            <a:xfrm>
              <a:off x="8196120" y="3516480"/>
              <a:ext cx="138240" cy="233280"/>
            </a:xfrm>
            <a:custGeom>
              <a:avLst/>
              <a:gdLst/>
              <a:ahLst/>
              <a:rect l="l" t="t" r="r" b="b"/>
              <a:pathLst>
                <a:path w="87" h="147">
                  <a:moveTo>
                    <a:pt x="50" y="3"/>
                  </a:moveTo>
                  <a:lnTo>
                    <a:pt x="47" y="27"/>
                  </a:lnTo>
                  <a:lnTo>
                    <a:pt x="54" y="41"/>
                  </a:lnTo>
                  <a:lnTo>
                    <a:pt x="47" y="60"/>
                  </a:lnTo>
                  <a:lnTo>
                    <a:pt x="40" y="65"/>
                  </a:lnTo>
                  <a:lnTo>
                    <a:pt x="33" y="79"/>
                  </a:lnTo>
                  <a:lnTo>
                    <a:pt x="37" y="101"/>
                  </a:lnTo>
                  <a:lnTo>
                    <a:pt x="44" y="114"/>
                  </a:lnTo>
                  <a:lnTo>
                    <a:pt x="50" y="114"/>
                  </a:lnTo>
                  <a:lnTo>
                    <a:pt x="50" y="106"/>
                  </a:lnTo>
                  <a:lnTo>
                    <a:pt x="58" y="104"/>
                  </a:lnTo>
                  <a:lnTo>
                    <a:pt x="68" y="119"/>
                  </a:lnTo>
                  <a:lnTo>
                    <a:pt x="70" y="111"/>
                  </a:lnTo>
                  <a:lnTo>
                    <a:pt x="83" y="119"/>
                  </a:lnTo>
                  <a:lnTo>
                    <a:pt x="77" y="120"/>
                  </a:lnTo>
                  <a:lnTo>
                    <a:pt x="83" y="130"/>
                  </a:lnTo>
                  <a:lnTo>
                    <a:pt x="83" y="133"/>
                  </a:lnTo>
                  <a:lnTo>
                    <a:pt x="87" y="138"/>
                  </a:lnTo>
                  <a:lnTo>
                    <a:pt x="85" y="147"/>
                  </a:lnTo>
                  <a:lnTo>
                    <a:pt x="83" y="142"/>
                  </a:lnTo>
                  <a:lnTo>
                    <a:pt x="85" y="139"/>
                  </a:lnTo>
                  <a:lnTo>
                    <a:pt x="73" y="133"/>
                  </a:lnTo>
                  <a:lnTo>
                    <a:pt x="58" y="116"/>
                  </a:lnTo>
                  <a:lnTo>
                    <a:pt x="54" y="114"/>
                  </a:lnTo>
                  <a:lnTo>
                    <a:pt x="58" y="130"/>
                  </a:lnTo>
                  <a:lnTo>
                    <a:pt x="44" y="114"/>
                  </a:lnTo>
                  <a:lnTo>
                    <a:pt x="37" y="114"/>
                  </a:lnTo>
                  <a:lnTo>
                    <a:pt x="31" y="120"/>
                  </a:lnTo>
                  <a:lnTo>
                    <a:pt x="19" y="119"/>
                  </a:lnTo>
                  <a:lnTo>
                    <a:pt x="17" y="109"/>
                  </a:lnTo>
                  <a:lnTo>
                    <a:pt x="23" y="97"/>
                  </a:lnTo>
                  <a:lnTo>
                    <a:pt x="17" y="95"/>
                  </a:lnTo>
                  <a:lnTo>
                    <a:pt x="14" y="101"/>
                  </a:lnTo>
                  <a:lnTo>
                    <a:pt x="7" y="84"/>
                  </a:lnTo>
                  <a:lnTo>
                    <a:pt x="0" y="58"/>
                  </a:lnTo>
                  <a:lnTo>
                    <a:pt x="11" y="60"/>
                  </a:lnTo>
                  <a:lnTo>
                    <a:pt x="17" y="3"/>
                  </a:lnTo>
                  <a:lnTo>
                    <a:pt x="19" y="0"/>
                  </a:lnTo>
                  <a:lnTo>
                    <a:pt x="37" y="8"/>
                  </a:lnTo>
                  <a:lnTo>
                    <a:pt x="44" y="5"/>
                  </a:lnTo>
                  <a:lnTo>
                    <a:pt x="45" y="0"/>
                  </a:lnTo>
                  <a:lnTo>
                    <a:pt x="50" y="3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2976" name=""/>
          <p:cNvSpPr/>
          <p:nvPr/>
        </p:nvSpPr>
        <p:spPr>
          <a:xfrm>
            <a:off x="8213760" y="3714840"/>
            <a:ext cx="34920" cy="46080"/>
          </a:xfrm>
          <a:custGeom>
            <a:avLst/>
            <a:gdLst/>
            <a:ahLst/>
            <a:rect l="l" t="t" r="r" b="b"/>
            <a:pathLst>
              <a:path w="22" h="29">
                <a:moveTo>
                  <a:pt x="0" y="0"/>
                </a:moveTo>
                <a:lnTo>
                  <a:pt x="14" y="0"/>
                </a:lnTo>
                <a:lnTo>
                  <a:pt x="22" y="8"/>
                </a:lnTo>
                <a:lnTo>
                  <a:pt x="22" y="26"/>
                </a:lnTo>
                <a:lnTo>
                  <a:pt x="18" y="29"/>
                </a:lnTo>
                <a:lnTo>
                  <a:pt x="5" y="5"/>
                </a:lnTo>
                <a:lnTo>
                  <a:pt x="0" y="0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720" bIns="-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2977" name=""/>
          <p:cNvGrpSpPr/>
          <p:nvPr/>
        </p:nvGrpSpPr>
        <p:grpSpPr>
          <a:xfrm>
            <a:off x="8213760" y="3714840"/>
            <a:ext cx="34920" cy="46080"/>
            <a:chOff x="8213760" y="3714840"/>
            <a:chExt cx="34920" cy="46080"/>
          </a:xfrm>
        </p:grpSpPr>
        <p:sp>
          <p:nvSpPr>
            <p:cNvPr id="2978" name=""/>
            <p:cNvSpPr/>
            <p:nvPr/>
          </p:nvSpPr>
          <p:spPr>
            <a:xfrm>
              <a:off x="8213760" y="3714840"/>
              <a:ext cx="34920" cy="46080"/>
            </a:xfrm>
            <a:custGeom>
              <a:avLst/>
              <a:gdLst/>
              <a:ahLst/>
              <a:rect l="l" t="t" r="r" b="b"/>
              <a:pathLst>
                <a:path w="22" h="29">
                  <a:moveTo>
                    <a:pt x="0" y="0"/>
                  </a:moveTo>
                  <a:lnTo>
                    <a:pt x="14" y="0"/>
                  </a:lnTo>
                  <a:lnTo>
                    <a:pt x="22" y="8"/>
                  </a:lnTo>
                  <a:lnTo>
                    <a:pt x="22" y="26"/>
                  </a:lnTo>
                  <a:lnTo>
                    <a:pt x="18" y="29"/>
                  </a:lnTo>
                  <a:lnTo>
                    <a:pt x="5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720" bIns="-7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979" name=""/>
            <p:cNvSpPr/>
            <p:nvPr/>
          </p:nvSpPr>
          <p:spPr>
            <a:xfrm>
              <a:off x="8213760" y="3714840"/>
              <a:ext cx="34920" cy="46080"/>
            </a:xfrm>
            <a:custGeom>
              <a:avLst/>
              <a:gdLst/>
              <a:ahLst/>
              <a:rect l="l" t="t" r="r" b="b"/>
              <a:pathLst>
                <a:path w="22" h="29">
                  <a:moveTo>
                    <a:pt x="0" y="0"/>
                  </a:moveTo>
                  <a:lnTo>
                    <a:pt x="14" y="0"/>
                  </a:lnTo>
                  <a:lnTo>
                    <a:pt x="22" y="8"/>
                  </a:lnTo>
                  <a:lnTo>
                    <a:pt x="22" y="26"/>
                  </a:lnTo>
                  <a:lnTo>
                    <a:pt x="18" y="29"/>
                  </a:lnTo>
                  <a:lnTo>
                    <a:pt x="5" y="5"/>
                  </a:lnTo>
                  <a:lnTo>
                    <a:pt x="0" y="0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720" bIns="-7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2980" name=""/>
          <p:cNvSpPr/>
          <p:nvPr/>
        </p:nvSpPr>
        <p:spPr>
          <a:xfrm>
            <a:off x="9699480" y="4772160"/>
            <a:ext cx="19080" cy="37800"/>
          </a:xfrm>
          <a:custGeom>
            <a:avLst/>
            <a:gdLst/>
            <a:ahLst/>
            <a:rect l="l" t="t" r="r" b="b"/>
            <a:pathLst>
              <a:path w="12" h="24">
                <a:moveTo>
                  <a:pt x="0" y="0"/>
                </a:moveTo>
                <a:lnTo>
                  <a:pt x="3" y="13"/>
                </a:lnTo>
                <a:lnTo>
                  <a:pt x="10" y="10"/>
                </a:lnTo>
                <a:lnTo>
                  <a:pt x="12" y="21"/>
                </a:lnTo>
                <a:lnTo>
                  <a:pt x="5" y="24"/>
                </a:lnTo>
                <a:lnTo>
                  <a:pt x="0" y="0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9000" bIns="-9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2981" name=""/>
          <p:cNvGrpSpPr/>
          <p:nvPr/>
        </p:nvGrpSpPr>
        <p:grpSpPr>
          <a:xfrm>
            <a:off x="9699480" y="4772160"/>
            <a:ext cx="19080" cy="37800"/>
            <a:chOff x="9699480" y="4772160"/>
            <a:chExt cx="19080" cy="37800"/>
          </a:xfrm>
        </p:grpSpPr>
        <p:sp>
          <p:nvSpPr>
            <p:cNvPr id="2982" name=""/>
            <p:cNvSpPr/>
            <p:nvPr/>
          </p:nvSpPr>
          <p:spPr>
            <a:xfrm>
              <a:off x="9699480" y="4772160"/>
              <a:ext cx="19080" cy="37800"/>
            </a:xfrm>
            <a:custGeom>
              <a:avLst/>
              <a:gdLst/>
              <a:ahLst/>
              <a:rect l="l" t="t" r="r" b="b"/>
              <a:pathLst>
                <a:path w="12" h="24">
                  <a:moveTo>
                    <a:pt x="0" y="0"/>
                  </a:moveTo>
                  <a:lnTo>
                    <a:pt x="3" y="13"/>
                  </a:lnTo>
                  <a:lnTo>
                    <a:pt x="10" y="10"/>
                  </a:lnTo>
                  <a:lnTo>
                    <a:pt x="12" y="21"/>
                  </a:lnTo>
                  <a:lnTo>
                    <a:pt x="5" y="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9000" bIns="-90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983" name=""/>
            <p:cNvSpPr/>
            <p:nvPr/>
          </p:nvSpPr>
          <p:spPr>
            <a:xfrm>
              <a:off x="9699480" y="4772160"/>
              <a:ext cx="19080" cy="37800"/>
            </a:xfrm>
            <a:custGeom>
              <a:avLst/>
              <a:gdLst/>
              <a:ahLst/>
              <a:rect l="l" t="t" r="r" b="b"/>
              <a:pathLst>
                <a:path w="12" h="24">
                  <a:moveTo>
                    <a:pt x="0" y="0"/>
                  </a:moveTo>
                  <a:lnTo>
                    <a:pt x="3" y="13"/>
                  </a:lnTo>
                  <a:lnTo>
                    <a:pt x="10" y="10"/>
                  </a:lnTo>
                  <a:lnTo>
                    <a:pt x="12" y="21"/>
                  </a:lnTo>
                  <a:lnTo>
                    <a:pt x="5" y="24"/>
                  </a:lnTo>
                  <a:lnTo>
                    <a:pt x="0" y="0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9000" bIns="-90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2984" name=""/>
          <p:cNvSpPr/>
          <p:nvPr/>
        </p:nvSpPr>
        <p:spPr>
          <a:xfrm>
            <a:off x="9755280" y="4883040"/>
            <a:ext cx="4680" cy="12960"/>
          </a:xfrm>
          <a:custGeom>
            <a:avLst/>
            <a:gdLst/>
            <a:ahLst/>
            <a:rect l="l" t="t" r="r" b="b"/>
            <a:pathLst>
              <a:path w="3" h="8">
                <a:moveTo>
                  <a:pt x="3" y="0"/>
                </a:moveTo>
                <a:lnTo>
                  <a:pt x="3" y="8"/>
                </a:lnTo>
                <a:lnTo>
                  <a:pt x="0" y="8"/>
                </a:lnTo>
                <a:lnTo>
                  <a:pt x="3" y="0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3840" bIns="-338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2985" name=""/>
          <p:cNvGrpSpPr/>
          <p:nvPr/>
        </p:nvGrpSpPr>
        <p:grpSpPr>
          <a:xfrm>
            <a:off x="9755280" y="4883040"/>
            <a:ext cx="4680" cy="12960"/>
            <a:chOff x="9755280" y="4883040"/>
            <a:chExt cx="4680" cy="12960"/>
          </a:xfrm>
        </p:grpSpPr>
        <p:sp>
          <p:nvSpPr>
            <p:cNvPr id="2986" name=""/>
            <p:cNvSpPr/>
            <p:nvPr/>
          </p:nvSpPr>
          <p:spPr>
            <a:xfrm>
              <a:off x="9755280" y="4883040"/>
              <a:ext cx="4680" cy="12960"/>
            </a:xfrm>
            <a:custGeom>
              <a:avLst/>
              <a:gdLst/>
              <a:ahLst/>
              <a:rect l="l" t="t" r="r" b="b"/>
              <a:pathLst>
                <a:path w="3" h="8">
                  <a:moveTo>
                    <a:pt x="3" y="0"/>
                  </a:moveTo>
                  <a:lnTo>
                    <a:pt x="3" y="8"/>
                  </a:lnTo>
                  <a:lnTo>
                    <a:pt x="0" y="8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3840" bIns="-3384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987" name=""/>
            <p:cNvSpPr/>
            <p:nvPr/>
          </p:nvSpPr>
          <p:spPr>
            <a:xfrm>
              <a:off x="9755280" y="4883040"/>
              <a:ext cx="4680" cy="12960"/>
            </a:xfrm>
            <a:custGeom>
              <a:avLst/>
              <a:gdLst/>
              <a:ahLst/>
              <a:rect l="l" t="t" r="r" b="b"/>
              <a:pathLst>
                <a:path w="3" h="8">
                  <a:moveTo>
                    <a:pt x="3" y="0"/>
                  </a:moveTo>
                  <a:lnTo>
                    <a:pt x="3" y="8"/>
                  </a:lnTo>
                  <a:lnTo>
                    <a:pt x="0" y="8"/>
                  </a:lnTo>
                  <a:lnTo>
                    <a:pt x="3" y="0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3840" bIns="-3384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2988" name=""/>
          <p:cNvSpPr/>
          <p:nvPr/>
        </p:nvSpPr>
        <p:spPr>
          <a:xfrm>
            <a:off x="9744120" y="4827600"/>
            <a:ext cx="11160" cy="9360"/>
          </a:xfrm>
          <a:custGeom>
            <a:avLst/>
            <a:gdLst/>
            <a:ahLst/>
            <a:rect l="l" t="t" r="r" b="b"/>
            <a:pathLst>
              <a:path w="7" h="6">
                <a:moveTo>
                  <a:pt x="5" y="0"/>
                </a:moveTo>
                <a:lnTo>
                  <a:pt x="7" y="6"/>
                </a:lnTo>
                <a:lnTo>
                  <a:pt x="0" y="5"/>
                </a:lnTo>
                <a:lnTo>
                  <a:pt x="5" y="0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7440" bIns="-374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2989" name=""/>
          <p:cNvGrpSpPr/>
          <p:nvPr/>
        </p:nvGrpSpPr>
        <p:grpSpPr>
          <a:xfrm>
            <a:off x="9744120" y="4827600"/>
            <a:ext cx="11160" cy="9360"/>
            <a:chOff x="9744120" y="4827600"/>
            <a:chExt cx="11160" cy="9360"/>
          </a:xfrm>
        </p:grpSpPr>
        <p:sp>
          <p:nvSpPr>
            <p:cNvPr id="2990" name=""/>
            <p:cNvSpPr/>
            <p:nvPr/>
          </p:nvSpPr>
          <p:spPr>
            <a:xfrm>
              <a:off x="9744120" y="4827600"/>
              <a:ext cx="11160" cy="9360"/>
            </a:xfrm>
            <a:custGeom>
              <a:avLst/>
              <a:gdLst/>
              <a:ahLst/>
              <a:rect l="l" t="t" r="r" b="b"/>
              <a:pathLst>
                <a:path w="7" h="6">
                  <a:moveTo>
                    <a:pt x="5" y="0"/>
                  </a:moveTo>
                  <a:lnTo>
                    <a:pt x="7" y="6"/>
                  </a:lnTo>
                  <a:lnTo>
                    <a:pt x="0" y="5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7440" bIns="-3744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991" name=""/>
            <p:cNvSpPr/>
            <p:nvPr/>
          </p:nvSpPr>
          <p:spPr>
            <a:xfrm>
              <a:off x="9744120" y="4827600"/>
              <a:ext cx="11160" cy="9360"/>
            </a:xfrm>
            <a:custGeom>
              <a:avLst/>
              <a:gdLst/>
              <a:ahLst/>
              <a:rect l="l" t="t" r="r" b="b"/>
              <a:pathLst>
                <a:path w="7" h="6">
                  <a:moveTo>
                    <a:pt x="5" y="0"/>
                  </a:moveTo>
                  <a:lnTo>
                    <a:pt x="7" y="6"/>
                  </a:lnTo>
                  <a:lnTo>
                    <a:pt x="0" y="5"/>
                  </a:lnTo>
                  <a:lnTo>
                    <a:pt x="5" y="0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7440" bIns="-3744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2992" name=""/>
          <p:cNvSpPr/>
          <p:nvPr/>
        </p:nvSpPr>
        <p:spPr>
          <a:xfrm>
            <a:off x="9718560" y="4818240"/>
            <a:ext cx="19080" cy="26640"/>
          </a:xfrm>
          <a:custGeom>
            <a:avLst/>
            <a:gdLst/>
            <a:ahLst/>
            <a:rect l="l" t="t" r="r" b="b"/>
            <a:pathLst>
              <a:path w="12" h="17">
                <a:moveTo>
                  <a:pt x="0" y="0"/>
                </a:moveTo>
                <a:lnTo>
                  <a:pt x="12" y="17"/>
                </a:lnTo>
                <a:lnTo>
                  <a:pt x="7" y="17"/>
                </a:lnTo>
                <a:lnTo>
                  <a:pt x="0" y="0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0160" bIns="-20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2993" name=""/>
          <p:cNvGrpSpPr/>
          <p:nvPr/>
        </p:nvGrpSpPr>
        <p:grpSpPr>
          <a:xfrm>
            <a:off x="9718560" y="4818240"/>
            <a:ext cx="19080" cy="26640"/>
            <a:chOff x="9718560" y="4818240"/>
            <a:chExt cx="19080" cy="26640"/>
          </a:xfrm>
        </p:grpSpPr>
        <p:sp>
          <p:nvSpPr>
            <p:cNvPr id="2994" name=""/>
            <p:cNvSpPr/>
            <p:nvPr/>
          </p:nvSpPr>
          <p:spPr>
            <a:xfrm>
              <a:off x="9718560" y="4818240"/>
              <a:ext cx="19080" cy="26640"/>
            </a:xfrm>
            <a:custGeom>
              <a:avLst/>
              <a:gdLst/>
              <a:ahLst/>
              <a:rect l="l" t="t" r="r" b="b"/>
              <a:pathLst>
                <a:path w="12" h="17">
                  <a:moveTo>
                    <a:pt x="0" y="0"/>
                  </a:moveTo>
                  <a:lnTo>
                    <a:pt x="12" y="17"/>
                  </a:lnTo>
                  <a:lnTo>
                    <a:pt x="7" y="1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0160" bIns="-201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995" name=""/>
            <p:cNvSpPr/>
            <p:nvPr/>
          </p:nvSpPr>
          <p:spPr>
            <a:xfrm>
              <a:off x="9718560" y="4818240"/>
              <a:ext cx="19080" cy="26640"/>
            </a:xfrm>
            <a:custGeom>
              <a:avLst/>
              <a:gdLst/>
              <a:ahLst/>
              <a:rect l="l" t="t" r="r" b="b"/>
              <a:pathLst>
                <a:path w="12" h="17">
                  <a:moveTo>
                    <a:pt x="0" y="0"/>
                  </a:moveTo>
                  <a:lnTo>
                    <a:pt x="12" y="17"/>
                  </a:lnTo>
                  <a:lnTo>
                    <a:pt x="7" y="17"/>
                  </a:lnTo>
                  <a:lnTo>
                    <a:pt x="0" y="0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0160" bIns="-201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2996" name=""/>
          <p:cNvSpPr/>
          <p:nvPr/>
        </p:nvSpPr>
        <p:spPr>
          <a:xfrm>
            <a:off x="7165800" y="3191040"/>
            <a:ext cx="155880" cy="228600"/>
          </a:xfrm>
          <a:custGeom>
            <a:avLst/>
            <a:gdLst/>
            <a:ahLst/>
            <a:rect l="l" t="t" r="r" b="b"/>
            <a:pathLst>
              <a:path w="98" h="144">
                <a:moveTo>
                  <a:pt x="98" y="120"/>
                </a:moveTo>
                <a:lnTo>
                  <a:pt x="98" y="135"/>
                </a:lnTo>
                <a:lnTo>
                  <a:pt x="89" y="135"/>
                </a:lnTo>
                <a:lnTo>
                  <a:pt x="89" y="144"/>
                </a:lnTo>
                <a:lnTo>
                  <a:pt x="81" y="111"/>
                </a:lnTo>
                <a:lnTo>
                  <a:pt x="77" y="99"/>
                </a:lnTo>
                <a:lnTo>
                  <a:pt x="65" y="99"/>
                </a:lnTo>
                <a:lnTo>
                  <a:pt x="58" y="94"/>
                </a:lnTo>
                <a:lnTo>
                  <a:pt x="54" y="101"/>
                </a:lnTo>
                <a:lnTo>
                  <a:pt x="54" y="111"/>
                </a:lnTo>
                <a:lnTo>
                  <a:pt x="48" y="122"/>
                </a:lnTo>
                <a:lnTo>
                  <a:pt x="42" y="116"/>
                </a:lnTo>
                <a:lnTo>
                  <a:pt x="35" y="122"/>
                </a:lnTo>
                <a:lnTo>
                  <a:pt x="35" y="120"/>
                </a:lnTo>
                <a:lnTo>
                  <a:pt x="21" y="127"/>
                </a:lnTo>
                <a:lnTo>
                  <a:pt x="11" y="75"/>
                </a:lnTo>
                <a:lnTo>
                  <a:pt x="13" y="59"/>
                </a:lnTo>
                <a:lnTo>
                  <a:pt x="0" y="46"/>
                </a:lnTo>
                <a:lnTo>
                  <a:pt x="7" y="34"/>
                </a:lnTo>
                <a:lnTo>
                  <a:pt x="15" y="34"/>
                </a:lnTo>
                <a:lnTo>
                  <a:pt x="15" y="27"/>
                </a:lnTo>
                <a:lnTo>
                  <a:pt x="7" y="24"/>
                </a:lnTo>
                <a:lnTo>
                  <a:pt x="4" y="18"/>
                </a:lnTo>
                <a:lnTo>
                  <a:pt x="11" y="0"/>
                </a:lnTo>
                <a:lnTo>
                  <a:pt x="17" y="13"/>
                </a:lnTo>
                <a:lnTo>
                  <a:pt x="21" y="3"/>
                </a:lnTo>
                <a:lnTo>
                  <a:pt x="25" y="15"/>
                </a:lnTo>
                <a:lnTo>
                  <a:pt x="32" y="15"/>
                </a:lnTo>
                <a:lnTo>
                  <a:pt x="34" y="8"/>
                </a:lnTo>
                <a:lnTo>
                  <a:pt x="37" y="27"/>
                </a:lnTo>
                <a:lnTo>
                  <a:pt x="44" y="32"/>
                </a:lnTo>
                <a:lnTo>
                  <a:pt x="89" y="38"/>
                </a:lnTo>
                <a:lnTo>
                  <a:pt x="65" y="68"/>
                </a:lnTo>
                <a:lnTo>
                  <a:pt x="69" y="84"/>
                </a:lnTo>
                <a:lnTo>
                  <a:pt x="77" y="92"/>
                </a:lnTo>
                <a:lnTo>
                  <a:pt x="87" y="73"/>
                </a:lnTo>
                <a:lnTo>
                  <a:pt x="98" y="120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2997" name=""/>
          <p:cNvGrpSpPr/>
          <p:nvPr/>
        </p:nvGrpSpPr>
        <p:grpSpPr>
          <a:xfrm>
            <a:off x="7165800" y="3191040"/>
            <a:ext cx="155880" cy="228600"/>
            <a:chOff x="7165800" y="3191040"/>
            <a:chExt cx="155880" cy="228600"/>
          </a:xfrm>
        </p:grpSpPr>
        <p:sp>
          <p:nvSpPr>
            <p:cNvPr id="2998" name=""/>
            <p:cNvSpPr/>
            <p:nvPr/>
          </p:nvSpPr>
          <p:spPr>
            <a:xfrm>
              <a:off x="7165800" y="3191040"/>
              <a:ext cx="155880" cy="228600"/>
            </a:xfrm>
            <a:custGeom>
              <a:avLst/>
              <a:gdLst/>
              <a:ahLst/>
              <a:rect l="l" t="t" r="r" b="b"/>
              <a:pathLst>
                <a:path w="98" h="144">
                  <a:moveTo>
                    <a:pt x="98" y="120"/>
                  </a:moveTo>
                  <a:lnTo>
                    <a:pt x="98" y="135"/>
                  </a:lnTo>
                  <a:lnTo>
                    <a:pt x="89" y="135"/>
                  </a:lnTo>
                  <a:lnTo>
                    <a:pt x="89" y="144"/>
                  </a:lnTo>
                  <a:lnTo>
                    <a:pt x="81" y="111"/>
                  </a:lnTo>
                  <a:lnTo>
                    <a:pt x="77" y="99"/>
                  </a:lnTo>
                  <a:lnTo>
                    <a:pt x="65" y="99"/>
                  </a:lnTo>
                  <a:lnTo>
                    <a:pt x="58" y="94"/>
                  </a:lnTo>
                  <a:lnTo>
                    <a:pt x="54" y="101"/>
                  </a:lnTo>
                  <a:lnTo>
                    <a:pt x="54" y="111"/>
                  </a:lnTo>
                  <a:lnTo>
                    <a:pt x="48" y="122"/>
                  </a:lnTo>
                  <a:lnTo>
                    <a:pt x="42" y="116"/>
                  </a:lnTo>
                  <a:lnTo>
                    <a:pt x="35" y="122"/>
                  </a:lnTo>
                  <a:lnTo>
                    <a:pt x="35" y="120"/>
                  </a:lnTo>
                  <a:lnTo>
                    <a:pt x="21" y="127"/>
                  </a:lnTo>
                  <a:lnTo>
                    <a:pt x="11" y="75"/>
                  </a:lnTo>
                  <a:lnTo>
                    <a:pt x="13" y="59"/>
                  </a:lnTo>
                  <a:lnTo>
                    <a:pt x="0" y="46"/>
                  </a:lnTo>
                  <a:lnTo>
                    <a:pt x="7" y="34"/>
                  </a:lnTo>
                  <a:lnTo>
                    <a:pt x="15" y="34"/>
                  </a:lnTo>
                  <a:lnTo>
                    <a:pt x="15" y="27"/>
                  </a:lnTo>
                  <a:lnTo>
                    <a:pt x="7" y="24"/>
                  </a:lnTo>
                  <a:lnTo>
                    <a:pt x="4" y="18"/>
                  </a:lnTo>
                  <a:lnTo>
                    <a:pt x="11" y="0"/>
                  </a:lnTo>
                  <a:lnTo>
                    <a:pt x="17" y="13"/>
                  </a:lnTo>
                  <a:lnTo>
                    <a:pt x="21" y="3"/>
                  </a:lnTo>
                  <a:lnTo>
                    <a:pt x="25" y="15"/>
                  </a:lnTo>
                  <a:lnTo>
                    <a:pt x="32" y="15"/>
                  </a:lnTo>
                  <a:lnTo>
                    <a:pt x="34" y="8"/>
                  </a:lnTo>
                  <a:lnTo>
                    <a:pt x="37" y="27"/>
                  </a:lnTo>
                  <a:lnTo>
                    <a:pt x="44" y="32"/>
                  </a:lnTo>
                  <a:lnTo>
                    <a:pt x="89" y="38"/>
                  </a:lnTo>
                  <a:lnTo>
                    <a:pt x="65" y="68"/>
                  </a:lnTo>
                  <a:lnTo>
                    <a:pt x="69" y="84"/>
                  </a:lnTo>
                  <a:lnTo>
                    <a:pt x="77" y="92"/>
                  </a:lnTo>
                  <a:lnTo>
                    <a:pt x="87" y="73"/>
                  </a:lnTo>
                  <a:lnTo>
                    <a:pt x="98" y="120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2999" name=""/>
            <p:cNvSpPr/>
            <p:nvPr/>
          </p:nvSpPr>
          <p:spPr>
            <a:xfrm>
              <a:off x="7165800" y="3191040"/>
              <a:ext cx="155880" cy="228600"/>
            </a:xfrm>
            <a:custGeom>
              <a:avLst/>
              <a:gdLst/>
              <a:ahLst/>
              <a:rect l="l" t="t" r="r" b="b"/>
              <a:pathLst>
                <a:path w="98" h="144">
                  <a:moveTo>
                    <a:pt x="98" y="120"/>
                  </a:moveTo>
                  <a:lnTo>
                    <a:pt x="98" y="135"/>
                  </a:lnTo>
                  <a:lnTo>
                    <a:pt x="89" y="135"/>
                  </a:lnTo>
                  <a:lnTo>
                    <a:pt x="89" y="144"/>
                  </a:lnTo>
                  <a:lnTo>
                    <a:pt x="81" y="111"/>
                  </a:lnTo>
                  <a:lnTo>
                    <a:pt x="77" y="99"/>
                  </a:lnTo>
                  <a:lnTo>
                    <a:pt x="65" y="99"/>
                  </a:lnTo>
                  <a:lnTo>
                    <a:pt x="58" y="94"/>
                  </a:lnTo>
                  <a:lnTo>
                    <a:pt x="54" y="101"/>
                  </a:lnTo>
                  <a:lnTo>
                    <a:pt x="54" y="111"/>
                  </a:lnTo>
                  <a:lnTo>
                    <a:pt x="48" y="122"/>
                  </a:lnTo>
                  <a:lnTo>
                    <a:pt x="42" y="116"/>
                  </a:lnTo>
                  <a:lnTo>
                    <a:pt x="35" y="122"/>
                  </a:lnTo>
                  <a:lnTo>
                    <a:pt x="35" y="120"/>
                  </a:lnTo>
                  <a:lnTo>
                    <a:pt x="21" y="127"/>
                  </a:lnTo>
                  <a:lnTo>
                    <a:pt x="11" y="75"/>
                  </a:lnTo>
                  <a:lnTo>
                    <a:pt x="13" y="59"/>
                  </a:lnTo>
                  <a:lnTo>
                    <a:pt x="0" y="46"/>
                  </a:lnTo>
                  <a:lnTo>
                    <a:pt x="7" y="34"/>
                  </a:lnTo>
                  <a:lnTo>
                    <a:pt x="15" y="34"/>
                  </a:lnTo>
                  <a:lnTo>
                    <a:pt x="15" y="27"/>
                  </a:lnTo>
                  <a:lnTo>
                    <a:pt x="7" y="24"/>
                  </a:lnTo>
                  <a:lnTo>
                    <a:pt x="4" y="18"/>
                  </a:lnTo>
                  <a:lnTo>
                    <a:pt x="11" y="0"/>
                  </a:lnTo>
                  <a:lnTo>
                    <a:pt x="17" y="13"/>
                  </a:lnTo>
                  <a:lnTo>
                    <a:pt x="21" y="3"/>
                  </a:lnTo>
                  <a:lnTo>
                    <a:pt x="25" y="15"/>
                  </a:lnTo>
                  <a:lnTo>
                    <a:pt x="32" y="15"/>
                  </a:lnTo>
                  <a:lnTo>
                    <a:pt x="34" y="8"/>
                  </a:lnTo>
                  <a:lnTo>
                    <a:pt x="37" y="27"/>
                  </a:lnTo>
                  <a:lnTo>
                    <a:pt x="44" y="32"/>
                  </a:lnTo>
                  <a:lnTo>
                    <a:pt x="89" y="38"/>
                  </a:lnTo>
                  <a:lnTo>
                    <a:pt x="65" y="68"/>
                  </a:lnTo>
                  <a:lnTo>
                    <a:pt x="69" y="84"/>
                  </a:lnTo>
                  <a:lnTo>
                    <a:pt x="77" y="92"/>
                  </a:lnTo>
                  <a:lnTo>
                    <a:pt x="87" y="73"/>
                  </a:lnTo>
                  <a:lnTo>
                    <a:pt x="98" y="120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3000" name=""/>
          <p:cNvSpPr/>
          <p:nvPr/>
        </p:nvSpPr>
        <p:spPr>
          <a:xfrm>
            <a:off x="7254720" y="3349800"/>
            <a:ext cx="6480" cy="17280"/>
          </a:xfrm>
          <a:custGeom>
            <a:avLst/>
            <a:gdLst/>
            <a:ahLst/>
            <a:rect l="l" t="t" r="r" b="b"/>
            <a:pathLst>
              <a:path w="4" h="11">
                <a:moveTo>
                  <a:pt x="0" y="0"/>
                </a:moveTo>
                <a:lnTo>
                  <a:pt x="0" y="9"/>
                </a:lnTo>
                <a:lnTo>
                  <a:pt x="2" y="11"/>
                </a:lnTo>
                <a:lnTo>
                  <a:pt x="4" y="4"/>
                </a:lnTo>
                <a:lnTo>
                  <a:pt x="0" y="0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9520" bIns="-29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3001" name=""/>
          <p:cNvGrpSpPr/>
          <p:nvPr/>
        </p:nvGrpSpPr>
        <p:grpSpPr>
          <a:xfrm>
            <a:off x="7254720" y="3349800"/>
            <a:ext cx="6480" cy="17280"/>
            <a:chOff x="7254720" y="3349800"/>
            <a:chExt cx="6480" cy="17280"/>
          </a:xfrm>
        </p:grpSpPr>
        <p:sp>
          <p:nvSpPr>
            <p:cNvPr id="3002" name=""/>
            <p:cNvSpPr/>
            <p:nvPr/>
          </p:nvSpPr>
          <p:spPr>
            <a:xfrm>
              <a:off x="7254720" y="3349800"/>
              <a:ext cx="6480" cy="17280"/>
            </a:xfrm>
            <a:custGeom>
              <a:avLst/>
              <a:gdLst/>
              <a:ahLst/>
              <a:rect l="l" t="t" r="r" b="b"/>
              <a:pathLst>
                <a:path w="4" h="11">
                  <a:moveTo>
                    <a:pt x="0" y="0"/>
                  </a:moveTo>
                  <a:lnTo>
                    <a:pt x="0" y="9"/>
                  </a:lnTo>
                  <a:lnTo>
                    <a:pt x="2" y="11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9520" bIns="-295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3003" name=""/>
            <p:cNvSpPr/>
            <p:nvPr/>
          </p:nvSpPr>
          <p:spPr>
            <a:xfrm>
              <a:off x="7254720" y="3349800"/>
              <a:ext cx="6480" cy="17280"/>
            </a:xfrm>
            <a:custGeom>
              <a:avLst/>
              <a:gdLst/>
              <a:ahLst/>
              <a:rect l="l" t="t" r="r" b="b"/>
              <a:pathLst>
                <a:path w="4" h="11">
                  <a:moveTo>
                    <a:pt x="0" y="0"/>
                  </a:moveTo>
                  <a:lnTo>
                    <a:pt x="0" y="9"/>
                  </a:lnTo>
                  <a:lnTo>
                    <a:pt x="2" y="11"/>
                  </a:lnTo>
                  <a:lnTo>
                    <a:pt x="4" y="4"/>
                  </a:lnTo>
                  <a:lnTo>
                    <a:pt x="0" y="0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9520" bIns="-295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3004" name=""/>
          <p:cNvSpPr/>
          <p:nvPr/>
        </p:nvSpPr>
        <p:spPr>
          <a:xfrm>
            <a:off x="7191360" y="3119400"/>
            <a:ext cx="112680" cy="65160"/>
          </a:xfrm>
          <a:custGeom>
            <a:avLst/>
            <a:gdLst/>
            <a:ahLst/>
            <a:rect l="l" t="t" r="r" b="b"/>
            <a:pathLst>
              <a:path w="71" h="41">
                <a:moveTo>
                  <a:pt x="4" y="23"/>
                </a:moveTo>
                <a:lnTo>
                  <a:pt x="0" y="28"/>
                </a:lnTo>
                <a:lnTo>
                  <a:pt x="4" y="36"/>
                </a:lnTo>
                <a:lnTo>
                  <a:pt x="19" y="41"/>
                </a:lnTo>
                <a:lnTo>
                  <a:pt x="68" y="36"/>
                </a:lnTo>
                <a:lnTo>
                  <a:pt x="71" y="23"/>
                </a:lnTo>
                <a:lnTo>
                  <a:pt x="63" y="19"/>
                </a:lnTo>
                <a:lnTo>
                  <a:pt x="63" y="12"/>
                </a:lnTo>
                <a:lnTo>
                  <a:pt x="57" y="6"/>
                </a:lnTo>
                <a:lnTo>
                  <a:pt x="26" y="0"/>
                </a:lnTo>
                <a:lnTo>
                  <a:pt x="4" y="23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18360" bIns="18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3005" name=""/>
          <p:cNvGrpSpPr/>
          <p:nvPr/>
        </p:nvGrpSpPr>
        <p:grpSpPr>
          <a:xfrm>
            <a:off x="7191360" y="3119400"/>
            <a:ext cx="112680" cy="65160"/>
            <a:chOff x="7191360" y="3119400"/>
            <a:chExt cx="112680" cy="65160"/>
          </a:xfrm>
        </p:grpSpPr>
        <p:sp>
          <p:nvSpPr>
            <p:cNvPr id="3006" name=""/>
            <p:cNvSpPr/>
            <p:nvPr/>
          </p:nvSpPr>
          <p:spPr>
            <a:xfrm>
              <a:off x="7191360" y="3119400"/>
              <a:ext cx="112680" cy="65160"/>
            </a:xfrm>
            <a:custGeom>
              <a:avLst/>
              <a:gdLst/>
              <a:ahLst/>
              <a:rect l="l" t="t" r="r" b="b"/>
              <a:pathLst>
                <a:path w="71" h="41">
                  <a:moveTo>
                    <a:pt x="4" y="23"/>
                  </a:moveTo>
                  <a:lnTo>
                    <a:pt x="0" y="28"/>
                  </a:lnTo>
                  <a:lnTo>
                    <a:pt x="4" y="36"/>
                  </a:lnTo>
                  <a:lnTo>
                    <a:pt x="19" y="41"/>
                  </a:lnTo>
                  <a:lnTo>
                    <a:pt x="68" y="36"/>
                  </a:lnTo>
                  <a:lnTo>
                    <a:pt x="71" y="23"/>
                  </a:lnTo>
                  <a:lnTo>
                    <a:pt x="63" y="19"/>
                  </a:lnTo>
                  <a:lnTo>
                    <a:pt x="63" y="12"/>
                  </a:lnTo>
                  <a:lnTo>
                    <a:pt x="57" y="6"/>
                  </a:lnTo>
                  <a:lnTo>
                    <a:pt x="26" y="0"/>
                  </a:lnTo>
                  <a:lnTo>
                    <a:pt x="4" y="23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18360" bIns="183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3007" name=""/>
            <p:cNvSpPr/>
            <p:nvPr/>
          </p:nvSpPr>
          <p:spPr>
            <a:xfrm>
              <a:off x="7191360" y="3119400"/>
              <a:ext cx="112680" cy="65160"/>
            </a:xfrm>
            <a:custGeom>
              <a:avLst/>
              <a:gdLst/>
              <a:ahLst/>
              <a:rect l="l" t="t" r="r" b="b"/>
              <a:pathLst>
                <a:path w="71" h="41">
                  <a:moveTo>
                    <a:pt x="4" y="23"/>
                  </a:moveTo>
                  <a:lnTo>
                    <a:pt x="0" y="28"/>
                  </a:lnTo>
                  <a:lnTo>
                    <a:pt x="4" y="36"/>
                  </a:lnTo>
                  <a:lnTo>
                    <a:pt x="19" y="41"/>
                  </a:lnTo>
                  <a:lnTo>
                    <a:pt x="68" y="36"/>
                  </a:lnTo>
                  <a:lnTo>
                    <a:pt x="71" y="23"/>
                  </a:lnTo>
                  <a:lnTo>
                    <a:pt x="63" y="19"/>
                  </a:lnTo>
                  <a:lnTo>
                    <a:pt x="63" y="12"/>
                  </a:lnTo>
                  <a:lnTo>
                    <a:pt x="57" y="6"/>
                  </a:lnTo>
                  <a:lnTo>
                    <a:pt x="26" y="0"/>
                  </a:lnTo>
                  <a:lnTo>
                    <a:pt x="4" y="23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18360" bIns="183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3008" name=""/>
          <p:cNvSpPr/>
          <p:nvPr/>
        </p:nvSpPr>
        <p:spPr>
          <a:xfrm>
            <a:off x="7307280" y="3119400"/>
            <a:ext cx="285840" cy="717480"/>
          </a:xfrm>
          <a:custGeom>
            <a:avLst/>
            <a:gdLst/>
            <a:ahLst/>
            <a:rect l="l" t="t" r="r" b="b"/>
            <a:pathLst>
              <a:path w="180" h="452">
                <a:moveTo>
                  <a:pt x="180" y="170"/>
                </a:moveTo>
                <a:lnTo>
                  <a:pt x="164" y="195"/>
                </a:lnTo>
                <a:lnTo>
                  <a:pt x="155" y="205"/>
                </a:lnTo>
                <a:lnTo>
                  <a:pt x="135" y="222"/>
                </a:lnTo>
                <a:lnTo>
                  <a:pt x="119" y="224"/>
                </a:lnTo>
                <a:lnTo>
                  <a:pt x="110" y="252"/>
                </a:lnTo>
                <a:lnTo>
                  <a:pt x="116" y="271"/>
                </a:lnTo>
                <a:lnTo>
                  <a:pt x="126" y="284"/>
                </a:lnTo>
                <a:lnTo>
                  <a:pt x="128" y="303"/>
                </a:lnTo>
                <a:lnTo>
                  <a:pt x="133" y="307"/>
                </a:lnTo>
                <a:lnTo>
                  <a:pt x="122" y="339"/>
                </a:lnTo>
                <a:lnTo>
                  <a:pt x="124" y="347"/>
                </a:lnTo>
                <a:lnTo>
                  <a:pt x="138" y="361"/>
                </a:lnTo>
                <a:lnTo>
                  <a:pt x="138" y="383"/>
                </a:lnTo>
                <a:lnTo>
                  <a:pt x="149" y="411"/>
                </a:lnTo>
                <a:lnTo>
                  <a:pt x="135" y="435"/>
                </a:lnTo>
                <a:lnTo>
                  <a:pt x="133" y="452"/>
                </a:lnTo>
                <a:lnTo>
                  <a:pt x="128" y="451"/>
                </a:lnTo>
                <a:lnTo>
                  <a:pt x="135" y="416"/>
                </a:lnTo>
                <a:lnTo>
                  <a:pt x="128" y="411"/>
                </a:lnTo>
                <a:lnTo>
                  <a:pt x="131" y="407"/>
                </a:lnTo>
                <a:lnTo>
                  <a:pt x="128" y="388"/>
                </a:lnTo>
                <a:lnTo>
                  <a:pt x="124" y="369"/>
                </a:lnTo>
                <a:lnTo>
                  <a:pt x="122" y="370"/>
                </a:lnTo>
                <a:lnTo>
                  <a:pt x="114" y="337"/>
                </a:lnTo>
                <a:lnTo>
                  <a:pt x="112" y="298"/>
                </a:lnTo>
                <a:lnTo>
                  <a:pt x="93" y="291"/>
                </a:lnTo>
                <a:lnTo>
                  <a:pt x="91" y="277"/>
                </a:lnTo>
                <a:lnTo>
                  <a:pt x="89" y="296"/>
                </a:lnTo>
                <a:lnTo>
                  <a:pt x="63" y="318"/>
                </a:lnTo>
                <a:lnTo>
                  <a:pt x="48" y="315"/>
                </a:lnTo>
                <a:lnTo>
                  <a:pt x="48" y="307"/>
                </a:lnTo>
                <a:lnTo>
                  <a:pt x="42" y="310"/>
                </a:lnTo>
                <a:lnTo>
                  <a:pt x="48" y="284"/>
                </a:lnTo>
                <a:lnTo>
                  <a:pt x="44" y="255"/>
                </a:lnTo>
                <a:lnTo>
                  <a:pt x="35" y="236"/>
                </a:lnTo>
                <a:lnTo>
                  <a:pt x="33" y="241"/>
                </a:lnTo>
                <a:lnTo>
                  <a:pt x="27" y="233"/>
                </a:lnTo>
                <a:lnTo>
                  <a:pt x="30" y="228"/>
                </a:lnTo>
                <a:lnTo>
                  <a:pt x="32" y="230"/>
                </a:lnTo>
                <a:lnTo>
                  <a:pt x="30" y="222"/>
                </a:lnTo>
                <a:lnTo>
                  <a:pt x="14" y="211"/>
                </a:lnTo>
                <a:lnTo>
                  <a:pt x="0" y="190"/>
                </a:lnTo>
                <a:lnTo>
                  <a:pt x="0" y="181"/>
                </a:lnTo>
                <a:lnTo>
                  <a:pt x="9" y="181"/>
                </a:lnTo>
                <a:lnTo>
                  <a:pt x="9" y="165"/>
                </a:lnTo>
                <a:lnTo>
                  <a:pt x="19" y="159"/>
                </a:lnTo>
                <a:lnTo>
                  <a:pt x="14" y="145"/>
                </a:lnTo>
                <a:lnTo>
                  <a:pt x="16" y="142"/>
                </a:lnTo>
                <a:lnTo>
                  <a:pt x="21" y="140"/>
                </a:lnTo>
                <a:lnTo>
                  <a:pt x="23" y="118"/>
                </a:lnTo>
                <a:lnTo>
                  <a:pt x="40" y="113"/>
                </a:lnTo>
                <a:lnTo>
                  <a:pt x="49" y="82"/>
                </a:lnTo>
                <a:lnTo>
                  <a:pt x="60" y="64"/>
                </a:lnTo>
                <a:lnTo>
                  <a:pt x="63" y="47"/>
                </a:lnTo>
                <a:lnTo>
                  <a:pt x="79" y="28"/>
                </a:lnTo>
                <a:lnTo>
                  <a:pt x="95" y="28"/>
                </a:lnTo>
                <a:lnTo>
                  <a:pt x="98" y="12"/>
                </a:lnTo>
                <a:lnTo>
                  <a:pt x="103" y="9"/>
                </a:lnTo>
                <a:lnTo>
                  <a:pt x="103" y="1"/>
                </a:lnTo>
                <a:lnTo>
                  <a:pt x="108" y="0"/>
                </a:lnTo>
                <a:lnTo>
                  <a:pt x="114" y="1"/>
                </a:lnTo>
                <a:lnTo>
                  <a:pt x="122" y="19"/>
                </a:lnTo>
                <a:lnTo>
                  <a:pt x="128" y="19"/>
                </a:lnTo>
                <a:lnTo>
                  <a:pt x="133" y="41"/>
                </a:lnTo>
                <a:lnTo>
                  <a:pt x="131" y="58"/>
                </a:lnTo>
                <a:lnTo>
                  <a:pt x="114" y="83"/>
                </a:lnTo>
                <a:lnTo>
                  <a:pt x="108" y="118"/>
                </a:lnTo>
                <a:lnTo>
                  <a:pt x="124" y="108"/>
                </a:lnTo>
                <a:lnTo>
                  <a:pt x="135" y="108"/>
                </a:lnTo>
                <a:lnTo>
                  <a:pt x="136" y="129"/>
                </a:lnTo>
                <a:lnTo>
                  <a:pt x="147" y="137"/>
                </a:lnTo>
                <a:lnTo>
                  <a:pt x="143" y="156"/>
                </a:lnTo>
                <a:lnTo>
                  <a:pt x="155" y="161"/>
                </a:lnTo>
                <a:lnTo>
                  <a:pt x="164" y="173"/>
                </a:lnTo>
                <a:lnTo>
                  <a:pt x="176" y="168"/>
                </a:lnTo>
                <a:lnTo>
                  <a:pt x="180" y="170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3009" name=""/>
          <p:cNvGrpSpPr/>
          <p:nvPr/>
        </p:nvGrpSpPr>
        <p:grpSpPr>
          <a:xfrm>
            <a:off x="7307280" y="3119400"/>
            <a:ext cx="285840" cy="717480"/>
            <a:chOff x="7307280" y="3119400"/>
            <a:chExt cx="285840" cy="717480"/>
          </a:xfrm>
        </p:grpSpPr>
        <p:sp>
          <p:nvSpPr>
            <p:cNvPr id="3010" name=""/>
            <p:cNvSpPr/>
            <p:nvPr/>
          </p:nvSpPr>
          <p:spPr>
            <a:xfrm>
              <a:off x="7307280" y="3119400"/>
              <a:ext cx="285840" cy="717480"/>
            </a:xfrm>
            <a:custGeom>
              <a:avLst/>
              <a:gdLst/>
              <a:ahLst/>
              <a:rect l="l" t="t" r="r" b="b"/>
              <a:pathLst>
                <a:path w="180" h="452">
                  <a:moveTo>
                    <a:pt x="180" y="170"/>
                  </a:moveTo>
                  <a:lnTo>
                    <a:pt x="164" y="195"/>
                  </a:lnTo>
                  <a:lnTo>
                    <a:pt x="155" y="205"/>
                  </a:lnTo>
                  <a:lnTo>
                    <a:pt x="135" y="222"/>
                  </a:lnTo>
                  <a:lnTo>
                    <a:pt x="119" y="224"/>
                  </a:lnTo>
                  <a:lnTo>
                    <a:pt x="110" y="252"/>
                  </a:lnTo>
                  <a:lnTo>
                    <a:pt x="116" y="271"/>
                  </a:lnTo>
                  <a:lnTo>
                    <a:pt x="126" y="284"/>
                  </a:lnTo>
                  <a:lnTo>
                    <a:pt x="128" y="303"/>
                  </a:lnTo>
                  <a:lnTo>
                    <a:pt x="133" y="307"/>
                  </a:lnTo>
                  <a:lnTo>
                    <a:pt x="122" y="339"/>
                  </a:lnTo>
                  <a:lnTo>
                    <a:pt x="124" y="347"/>
                  </a:lnTo>
                  <a:lnTo>
                    <a:pt x="138" y="361"/>
                  </a:lnTo>
                  <a:lnTo>
                    <a:pt x="138" y="383"/>
                  </a:lnTo>
                  <a:lnTo>
                    <a:pt x="149" y="411"/>
                  </a:lnTo>
                  <a:lnTo>
                    <a:pt x="135" y="435"/>
                  </a:lnTo>
                  <a:lnTo>
                    <a:pt x="133" y="452"/>
                  </a:lnTo>
                  <a:lnTo>
                    <a:pt x="128" y="451"/>
                  </a:lnTo>
                  <a:lnTo>
                    <a:pt x="135" y="416"/>
                  </a:lnTo>
                  <a:lnTo>
                    <a:pt x="128" y="411"/>
                  </a:lnTo>
                  <a:lnTo>
                    <a:pt x="131" y="407"/>
                  </a:lnTo>
                  <a:lnTo>
                    <a:pt x="128" y="388"/>
                  </a:lnTo>
                  <a:lnTo>
                    <a:pt x="124" y="369"/>
                  </a:lnTo>
                  <a:lnTo>
                    <a:pt x="122" y="370"/>
                  </a:lnTo>
                  <a:lnTo>
                    <a:pt x="114" y="337"/>
                  </a:lnTo>
                  <a:lnTo>
                    <a:pt x="112" y="298"/>
                  </a:lnTo>
                  <a:lnTo>
                    <a:pt x="93" y="291"/>
                  </a:lnTo>
                  <a:lnTo>
                    <a:pt x="91" y="277"/>
                  </a:lnTo>
                  <a:lnTo>
                    <a:pt x="89" y="296"/>
                  </a:lnTo>
                  <a:lnTo>
                    <a:pt x="63" y="318"/>
                  </a:lnTo>
                  <a:lnTo>
                    <a:pt x="48" y="315"/>
                  </a:lnTo>
                  <a:lnTo>
                    <a:pt x="48" y="307"/>
                  </a:lnTo>
                  <a:lnTo>
                    <a:pt x="42" y="310"/>
                  </a:lnTo>
                  <a:lnTo>
                    <a:pt x="48" y="284"/>
                  </a:lnTo>
                  <a:lnTo>
                    <a:pt x="44" y="255"/>
                  </a:lnTo>
                  <a:lnTo>
                    <a:pt x="35" y="236"/>
                  </a:lnTo>
                  <a:lnTo>
                    <a:pt x="33" y="241"/>
                  </a:lnTo>
                  <a:lnTo>
                    <a:pt x="27" y="233"/>
                  </a:lnTo>
                  <a:lnTo>
                    <a:pt x="30" y="228"/>
                  </a:lnTo>
                  <a:lnTo>
                    <a:pt x="32" y="230"/>
                  </a:lnTo>
                  <a:lnTo>
                    <a:pt x="30" y="222"/>
                  </a:lnTo>
                  <a:lnTo>
                    <a:pt x="14" y="211"/>
                  </a:lnTo>
                  <a:lnTo>
                    <a:pt x="0" y="190"/>
                  </a:lnTo>
                  <a:lnTo>
                    <a:pt x="0" y="181"/>
                  </a:lnTo>
                  <a:lnTo>
                    <a:pt x="9" y="181"/>
                  </a:lnTo>
                  <a:lnTo>
                    <a:pt x="9" y="165"/>
                  </a:lnTo>
                  <a:lnTo>
                    <a:pt x="19" y="159"/>
                  </a:lnTo>
                  <a:lnTo>
                    <a:pt x="14" y="145"/>
                  </a:lnTo>
                  <a:lnTo>
                    <a:pt x="16" y="142"/>
                  </a:lnTo>
                  <a:lnTo>
                    <a:pt x="21" y="140"/>
                  </a:lnTo>
                  <a:lnTo>
                    <a:pt x="23" y="118"/>
                  </a:lnTo>
                  <a:lnTo>
                    <a:pt x="40" y="113"/>
                  </a:lnTo>
                  <a:lnTo>
                    <a:pt x="49" y="82"/>
                  </a:lnTo>
                  <a:lnTo>
                    <a:pt x="60" y="64"/>
                  </a:lnTo>
                  <a:lnTo>
                    <a:pt x="63" y="47"/>
                  </a:lnTo>
                  <a:lnTo>
                    <a:pt x="79" y="28"/>
                  </a:lnTo>
                  <a:lnTo>
                    <a:pt x="95" y="28"/>
                  </a:lnTo>
                  <a:lnTo>
                    <a:pt x="98" y="12"/>
                  </a:lnTo>
                  <a:lnTo>
                    <a:pt x="103" y="9"/>
                  </a:lnTo>
                  <a:lnTo>
                    <a:pt x="103" y="1"/>
                  </a:lnTo>
                  <a:lnTo>
                    <a:pt x="108" y="0"/>
                  </a:lnTo>
                  <a:lnTo>
                    <a:pt x="114" y="1"/>
                  </a:lnTo>
                  <a:lnTo>
                    <a:pt x="122" y="19"/>
                  </a:lnTo>
                  <a:lnTo>
                    <a:pt x="128" y="19"/>
                  </a:lnTo>
                  <a:lnTo>
                    <a:pt x="133" y="41"/>
                  </a:lnTo>
                  <a:lnTo>
                    <a:pt x="131" y="58"/>
                  </a:lnTo>
                  <a:lnTo>
                    <a:pt x="114" y="83"/>
                  </a:lnTo>
                  <a:lnTo>
                    <a:pt x="108" y="118"/>
                  </a:lnTo>
                  <a:lnTo>
                    <a:pt x="124" y="108"/>
                  </a:lnTo>
                  <a:lnTo>
                    <a:pt x="135" y="108"/>
                  </a:lnTo>
                  <a:lnTo>
                    <a:pt x="136" y="129"/>
                  </a:lnTo>
                  <a:lnTo>
                    <a:pt x="147" y="137"/>
                  </a:lnTo>
                  <a:lnTo>
                    <a:pt x="143" y="156"/>
                  </a:lnTo>
                  <a:lnTo>
                    <a:pt x="155" y="161"/>
                  </a:lnTo>
                  <a:lnTo>
                    <a:pt x="164" y="173"/>
                  </a:lnTo>
                  <a:lnTo>
                    <a:pt x="176" y="168"/>
                  </a:lnTo>
                  <a:lnTo>
                    <a:pt x="180" y="170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3011" name=""/>
            <p:cNvSpPr/>
            <p:nvPr/>
          </p:nvSpPr>
          <p:spPr>
            <a:xfrm>
              <a:off x="7307280" y="3119400"/>
              <a:ext cx="285840" cy="717480"/>
            </a:xfrm>
            <a:custGeom>
              <a:avLst/>
              <a:gdLst/>
              <a:ahLst/>
              <a:rect l="l" t="t" r="r" b="b"/>
              <a:pathLst>
                <a:path w="180" h="452">
                  <a:moveTo>
                    <a:pt x="180" y="170"/>
                  </a:moveTo>
                  <a:lnTo>
                    <a:pt x="164" y="195"/>
                  </a:lnTo>
                  <a:lnTo>
                    <a:pt x="155" y="205"/>
                  </a:lnTo>
                  <a:lnTo>
                    <a:pt x="135" y="222"/>
                  </a:lnTo>
                  <a:lnTo>
                    <a:pt x="119" y="224"/>
                  </a:lnTo>
                  <a:lnTo>
                    <a:pt x="110" y="252"/>
                  </a:lnTo>
                  <a:lnTo>
                    <a:pt x="116" y="271"/>
                  </a:lnTo>
                  <a:lnTo>
                    <a:pt x="126" y="284"/>
                  </a:lnTo>
                  <a:lnTo>
                    <a:pt x="128" y="303"/>
                  </a:lnTo>
                  <a:lnTo>
                    <a:pt x="133" y="307"/>
                  </a:lnTo>
                  <a:lnTo>
                    <a:pt x="122" y="339"/>
                  </a:lnTo>
                  <a:lnTo>
                    <a:pt x="124" y="347"/>
                  </a:lnTo>
                  <a:lnTo>
                    <a:pt x="138" y="361"/>
                  </a:lnTo>
                  <a:lnTo>
                    <a:pt x="138" y="383"/>
                  </a:lnTo>
                  <a:lnTo>
                    <a:pt x="149" y="411"/>
                  </a:lnTo>
                  <a:lnTo>
                    <a:pt x="135" y="435"/>
                  </a:lnTo>
                  <a:lnTo>
                    <a:pt x="133" y="452"/>
                  </a:lnTo>
                  <a:lnTo>
                    <a:pt x="128" y="451"/>
                  </a:lnTo>
                  <a:lnTo>
                    <a:pt x="135" y="416"/>
                  </a:lnTo>
                  <a:lnTo>
                    <a:pt x="128" y="411"/>
                  </a:lnTo>
                  <a:lnTo>
                    <a:pt x="131" y="407"/>
                  </a:lnTo>
                  <a:lnTo>
                    <a:pt x="128" y="388"/>
                  </a:lnTo>
                  <a:lnTo>
                    <a:pt x="124" y="369"/>
                  </a:lnTo>
                  <a:lnTo>
                    <a:pt x="122" y="370"/>
                  </a:lnTo>
                  <a:lnTo>
                    <a:pt x="114" y="337"/>
                  </a:lnTo>
                  <a:lnTo>
                    <a:pt x="112" y="298"/>
                  </a:lnTo>
                  <a:lnTo>
                    <a:pt x="93" y="291"/>
                  </a:lnTo>
                  <a:lnTo>
                    <a:pt x="91" y="277"/>
                  </a:lnTo>
                  <a:lnTo>
                    <a:pt x="89" y="296"/>
                  </a:lnTo>
                  <a:lnTo>
                    <a:pt x="63" y="318"/>
                  </a:lnTo>
                  <a:lnTo>
                    <a:pt x="48" y="315"/>
                  </a:lnTo>
                  <a:lnTo>
                    <a:pt x="48" y="307"/>
                  </a:lnTo>
                  <a:lnTo>
                    <a:pt x="42" y="310"/>
                  </a:lnTo>
                  <a:lnTo>
                    <a:pt x="48" y="284"/>
                  </a:lnTo>
                  <a:lnTo>
                    <a:pt x="44" y="255"/>
                  </a:lnTo>
                  <a:lnTo>
                    <a:pt x="35" y="236"/>
                  </a:lnTo>
                  <a:lnTo>
                    <a:pt x="33" y="241"/>
                  </a:lnTo>
                  <a:lnTo>
                    <a:pt x="27" y="233"/>
                  </a:lnTo>
                  <a:lnTo>
                    <a:pt x="30" y="228"/>
                  </a:lnTo>
                  <a:lnTo>
                    <a:pt x="32" y="230"/>
                  </a:lnTo>
                  <a:lnTo>
                    <a:pt x="30" y="222"/>
                  </a:lnTo>
                  <a:lnTo>
                    <a:pt x="14" y="211"/>
                  </a:lnTo>
                  <a:lnTo>
                    <a:pt x="0" y="190"/>
                  </a:lnTo>
                  <a:lnTo>
                    <a:pt x="0" y="181"/>
                  </a:lnTo>
                  <a:lnTo>
                    <a:pt x="9" y="181"/>
                  </a:lnTo>
                  <a:lnTo>
                    <a:pt x="9" y="165"/>
                  </a:lnTo>
                  <a:lnTo>
                    <a:pt x="19" y="159"/>
                  </a:lnTo>
                  <a:lnTo>
                    <a:pt x="14" y="145"/>
                  </a:lnTo>
                  <a:lnTo>
                    <a:pt x="16" y="142"/>
                  </a:lnTo>
                  <a:lnTo>
                    <a:pt x="21" y="140"/>
                  </a:lnTo>
                  <a:lnTo>
                    <a:pt x="23" y="118"/>
                  </a:lnTo>
                  <a:lnTo>
                    <a:pt x="40" y="113"/>
                  </a:lnTo>
                  <a:lnTo>
                    <a:pt x="49" y="82"/>
                  </a:lnTo>
                  <a:lnTo>
                    <a:pt x="60" y="64"/>
                  </a:lnTo>
                  <a:lnTo>
                    <a:pt x="63" y="47"/>
                  </a:lnTo>
                  <a:lnTo>
                    <a:pt x="79" y="28"/>
                  </a:lnTo>
                  <a:lnTo>
                    <a:pt x="95" y="28"/>
                  </a:lnTo>
                  <a:lnTo>
                    <a:pt x="98" y="12"/>
                  </a:lnTo>
                  <a:lnTo>
                    <a:pt x="103" y="9"/>
                  </a:lnTo>
                  <a:lnTo>
                    <a:pt x="103" y="1"/>
                  </a:lnTo>
                  <a:lnTo>
                    <a:pt x="108" y="0"/>
                  </a:lnTo>
                  <a:lnTo>
                    <a:pt x="114" y="1"/>
                  </a:lnTo>
                  <a:lnTo>
                    <a:pt x="122" y="19"/>
                  </a:lnTo>
                  <a:lnTo>
                    <a:pt x="128" y="19"/>
                  </a:lnTo>
                  <a:lnTo>
                    <a:pt x="133" y="41"/>
                  </a:lnTo>
                  <a:lnTo>
                    <a:pt x="131" y="58"/>
                  </a:lnTo>
                  <a:lnTo>
                    <a:pt x="114" y="83"/>
                  </a:lnTo>
                  <a:lnTo>
                    <a:pt x="108" y="118"/>
                  </a:lnTo>
                  <a:lnTo>
                    <a:pt x="124" y="108"/>
                  </a:lnTo>
                  <a:lnTo>
                    <a:pt x="135" y="108"/>
                  </a:lnTo>
                  <a:lnTo>
                    <a:pt x="136" y="129"/>
                  </a:lnTo>
                  <a:lnTo>
                    <a:pt x="147" y="137"/>
                  </a:lnTo>
                  <a:lnTo>
                    <a:pt x="143" y="156"/>
                  </a:lnTo>
                  <a:lnTo>
                    <a:pt x="155" y="161"/>
                  </a:lnTo>
                  <a:lnTo>
                    <a:pt x="164" y="173"/>
                  </a:lnTo>
                  <a:lnTo>
                    <a:pt x="176" y="168"/>
                  </a:lnTo>
                  <a:lnTo>
                    <a:pt x="180" y="170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3012" name=""/>
          <p:cNvSpPr/>
          <p:nvPr/>
        </p:nvSpPr>
        <p:spPr>
          <a:xfrm>
            <a:off x="7500960" y="3774960"/>
            <a:ext cx="9360" cy="7920"/>
          </a:xfrm>
          <a:custGeom>
            <a:avLst/>
            <a:gdLst/>
            <a:ahLst/>
            <a:rect l="l" t="t" r="r" b="b"/>
            <a:pathLst>
              <a:path w="6" h="5">
                <a:moveTo>
                  <a:pt x="4" y="0"/>
                </a:moveTo>
                <a:lnTo>
                  <a:pt x="0" y="5"/>
                </a:lnTo>
                <a:lnTo>
                  <a:pt x="6" y="5"/>
                </a:lnTo>
                <a:lnTo>
                  <a:pt x="4" y="0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3013" name=""/>
          <p:cNvGrpSpPr/>
          <p:nvPr/>
        </p:nvGrpSpPr>
        <p:grpSpPr>
          <a:xfrm>
            <a:off x="7500960" y="3774960"/>
            <a:ext cx="9360" cy="7920"/>
            <a:chOff x="7500960" y="3774960"/>
            <a:chExt cx="9360" cy="7920"/>
          </a:xfrm>
        </p:grpSpPr>
        <p:sp>
          <p:nvSpPr>
            <p:cNvPr id="3014" name=""/>
            <p:cNvSpPr/>
            <p:nvPr/>
          </p:nvSpPr>
          <p:spPr>
            <a:xfrm>
              <a:off x="7500960" y="3774960"/>
              <a:ext cx="9360" cy="7920"/>
            </a:xfrm>
            <a:custGeom>
              <a:avLst/>
              <a:gdLst/>
              <a:ahLst/>
              <a:rect l="l" t="t" r="r" b="b"/>
              <a:pathLst>
                <a:path w="6" h="5">
                  <a:moveTo>
                    <a:pt x="4" y="0"/>
                  </a:moveTo>
                  <a:lnTo>
                    <a:pt x="0" y="5"/>
                  </a:lnTo>
                  <a:lnTo>
                    <a:pt x="6" y="5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8880" bIns="-388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3015" name=""/>
            <p:cNvSpPr/>
            <p:nvPr/>
          </p:nvSpPr>
          <p:spPr>
            <a:xfrm>
              <a:off x="7500960" y="3774960"/>
              <a:ext cx="9360" cy="7920"/>
            </a:xfrm>
            <a:custGeom>
              <a:avLst/>
              <a:gdLst/>
              <a:ahLst/>
              <a:rect l="l" t="t" r="r" b="b"/>
              <a:pathLst>
                <a:path w="6" h="5">
                  <a:moveTo>
                    <a:pt x="4" y="0"/>
                  </a:moveTo>
                  <a:lnTo>
                    <a:pt x="0" y="5"/>
                  </a:lnTo>
                  <a:lnTo>
                    <a:pt x="6" y="5"/>
                  </a:lnTo>
                  <a:lnTo>
                    <a:pt x="4" y="0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8880" bIns="-388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3016" name=""/>
          <p:cNvSpPr/>
          <p:nvPr/>
        </p:nvSpPr>
        <p:spPr>
          <a:xfrm>
            <a:off x="7632720" y="3665520"/>
            <a:ext cx="165240" cy="160200"/>
          </a:xfrm>
          <a:custGeom>
            <a:avLst/>
            <a:gdLst/>
            <a:ahLst/>
            <a:rect l="l" t="t" r="r" b="b"/>
            <a:pathLst>
              <a:path w="104" h="101">
                <a:moveTo>
                  <a:pt x="103" y="0"/>
                </a:moveTo>
                <a:lnTo>
                  <a:pt x="104" y="55"/>
                </a:lnTo>
                <a:lnTo>
                  <a:pt x="84" y="66"/>
                </a:lnTo>
                <a:lnTo>
                  <a:pt x="82" y="72"/>
                </a:lnTo>
                <a:lnTo>
                  <a:pt x="71" y="72"/>
                </a:lnTo>
                <a:lnTo>
                  <a:pt x="71" y="86"/>
                </a:lnTo>
                <a:lnTo>
                  <a:pt x="53" y="91"/>
                </a:lnTo>
                <a:lnTo>
                  <a:pt x="51" y="98"/>
                </a:lnTo>
                <a:lnTo>
                  <a:pt x="43" y="101"/>
                </a:lnTo>
                <a:lnTo>
                  <a:pt x="26" y="98"/>
                </a:lnTo>
                <a:lnTo>
                  <a:pt x="26" y="86"/>
                </a:lnTo>
                <a:lnTo>
                  <a:pt x="16" y="91"/>
                </a:lnTo>
                <a:lnTo>
                  <a:pt x="12" y="74"/>
                </a:lnTo>
                <a:lnTo>
                  <a:pt x="10" y="60"/>
                </a:lnTo>
                <a:lnTo>
                  <a:pt x="1" y="50"/>
                </a:lnTo>
                <a:lnTo>
                  <a:pt x="0" y="36"/>
                </a:lnTo>
                <a:lnTo>
                  <a:pt x="3" y="22"/>
                </a:lnTo>
                <a:lnTo>
                  <a:pt x="18" y="6"/>
                </a:lnTo>
                <a:lnTo>
                  <a:pt x="57" y="9"/>
                </a:lnTo>
                <a:lnTo>
                  <a:pt x="71" y="17"/>
                </a:lnTo>
                <a:lnTo>
                  <a:pt x="82" y="4"/>
                </a:lnTo>
                <a:lnTo>
                  <a:pt x="94" y="6"/>
                </a:lnTo>
                <a:lnTo>
                  <a:pt x="103" y="0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3017" name=""/>
          <p:cNvGrpSpPr/>
          <p:nvPr/>
        </p:nvGrpSpPr>
        <p:grpSpPr>
          <a:xfrm>
            <a:off x="7632720" y="3665520"/>
            <a:ext cx="165240" cy="160200"/>
            <a:chOff x="7632720" y="3665520"/>
            <a:chExt cx="165240" cy="160200"/>
          </a:xfrm>
        </p:grpSpPr>
        <p:sp>
          <p:nvSpPr>
            <p:cNvPr id="3018" name=""/>
            <p:cNvSpPr/>
            <p:nvPr/>
          </p:nvSpPr>
          <p:spPr>
            <a:xfrm>
              <a:off x="7632720" y="3665520"/>
              <a:ext cx="165240" cy="160200"/>
            </a:xfrm>
            <a:custGeom>
              <a:avLst/>
              <a:gdLst/>
              <a:ahLst/>
              <a:rect l="l" t="t" r="r" b="b"/>
              <a:pathLst>
                <a:path w="104" h="101">
                  <a:moveTo>
                    <a:pt x="103" y="0"/>
                  </a:moveTo>
                  <a:lnTo>
                    <a:pt x="104" y="55"/>
                  </a:lnTo>
                  <a:lnTo>
                    <a:pt x="84" y="66"/>
                  </a:lnTo>
                  <a:lnTo>
                    <a:pt x="82" y="72"/>
                  </a:lnTo>
                  <a:lnTo>
                    <a:pt x="71" y="72"/>
                  </a:lnTo>
                  <a:lnTo>
                    <a:pt x="71" y="86"/>
                  </a:lnTo>
                  <a:lnTo>
                    <a:pt x="53" y="91"/>
                  </a:lnTo>
                  <a:lnTo>
                    <a:pt x="51" y="98"/>
                  </a:lnTo>
                  <a:lnTo>
                    <a:pt x="43" y="101"/>
                  </a:lnTo>
                  <a:lnTo>
                    <a:pt x="26" y="98"/>
                  </a:lnTo>
                  <a:lnTo>
                    <a:pt x="26" y="86"/>
                  </a:lnTo>
                  <a:lnTo>
                    <a:pt x="16" y="91"/>
                  </a:lnTo>
                  <a:lnTo>
                    <a:pt x="12" y="74"/>
                  </a:lnTo>
                  <a:lnTo>
                    <a:pt x="10" y="60"/>
                  </a:lnTo>
                  <a:lnTo>
                    <a:pt x="1" y="50"/>
                  </a:lnTo>
                  <a:lnTo>
                    <a:pt x="0" y="36"/>
                  </a:lnTo>
                  <a:lnTo>
                    <a:pt x="3" y="22"/>
                  </a:lnTo>
                  <a:lnTo>
                    <a:pt x="18" y="6"/>
                  </a:lnTo>
                  <a:lnTo>
                    <a:pt x="57" y="9"/>
                  </a:lnTo>
                  <a:lnTo>
                    <a:pt x="71" y="17"/>
                  </a:lnTo>
                  <a:lnTo>
                    <a:pt x="82" y="4"/>
                  </a:lnTo>
                  <a:lnTo>
                    <a:pt x="94" y="6"/>
                  </a:lnTo>
                  <a:lnTo>
                    <a:pt x="103" y="0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3019" name=""/>
            <p:cNvSpPr/>
            <p:nvPr/>
          </p:nvSpPr>
          <p:spPr>
            <a:xfrm>
              <a:off x="7632720" y="3665520"/>
              <a:ext cx="165240" cy="160200"/>
            </a:xfrm>
            <a:custGeom>
              <a:avLst/>
              <a:gdLst/>
              <a:ahLst/>
              <a:rect l="l" t="t" r="r" b="b"/>
              <a:pathLst>
                <a:path w="104" h="101">
                  <a:moveTo>
                    <a:pt x="103" y="0"/>
                  </a:moveTo>
                  <a:lnTo>
                    <a:pt x="104" y="55"/>
                  </a:lnTo>
                  <a:lnTo>
                    <a:pt x="84" y="66"/>
                  </a:lnTo>
                  <a:lnTo>
                    <a:pt x="82" y="72"/>
                  </a:lnTo>
                  <a:lnTo>
                    <a:pt x="71" y="72"/>
                  </a:lnTo>
                  <a:lnTo>
                    <a:pt x="71" y="86"/>
                  </a:lnTo>
                  <a:lnTo>
                    <a:pt x="53" y="91"/>
                  </a:lnTo>
                  <a:lnTo>
                    <a:pt x="51" y="98"/>
                  </a:lnTo>
                  <a:lnTo>
                    <a:pt x="43" y="101"/>
                  </a:lnTo>
                  <a:lnTo>
                    <a:pt x="26" y="98"/>
                  </a:lnTo>
                  <a:lnTo>
                    <a:pt x="26" y="86"/>
                  </a:lnTo>
                  <a:lnTo>
                    <a:pt x="16" y="91"/>
                  </a:lnTo>
                  <a:lnTo>
                    <a:pt x="12" y="74"/>
                  </a:lnTo>
                  <a:lnTo>
                    <a:pt x="10" y="60"/>
                  </a:lnTo>
                  <a:lnTo>
                    <a:pt x="1" y="50"/>
                  </a:lnTo>
                  <a:lnTo>
                    <a:pt x="0" y="36"/>
                  </a:lnTo>
                  <a:lnTo>
                    <a:pt x="3" y="22"/>
                  </a:lnTo>
                  <a:lnTo>
                    <a:pt x="18" y="6"/>
                  </a:lnTo>
                  <a:lnTo>
                    <a:pt x="57" y="9"/>
                  </a:lnTo>
                  <a:lnTo>
                    <a:pt x="71" y="17"/>
                  </a:lnTo>
                  <a:lnTo>
                    <a:pt x="82" y="4"/>
                  </a:lnTo>
                  <a:lnTo>
                    <a:pt x="94" y="6"/>
                  </a:lnTo>
                  <a:lnTo>
                    <a:pt x="103" y="0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3020" name=""/>
          <p:cNvSpPr/>
          <p:nvPr/>
        </p:nvSpPr>
        <p:spPr>
          <a:xfrm>
            <a:off x="6707160" y="1851120"/>
            <a:ext cx="1971720" cy="1595520"/>
          </a:xfrm>
          <a:custGeom>
            <a:avLst/>
            <a:gdLst/>
            <a:ahLst/>
            <a:rect l="l" t="t" r="r" b="b"/>
            <a:pathLst>
              <a:path w="1242" h="1005">
                <a:moveTo>
                  <a:pt x="4" y="476"/>
                </a:moveTo>
                <a:lnTo>
                  <a:pt x="7" y="462"/>
                </a:lnTo>
                <a:lnTo>
                  <a:pt x="23" y="454"/>
                </a:lnTo>
                <a:lnTo>
                  <a:pt x="27" y="448"/>
                </a:lnTo>
                <a:lnTo>
                  <a:pt x="54" y="453"/>
                </a:lnTo>
                <a:lnTo>
                  <a:pt x="66" y="435"/>
                </a:lnTo>
                <a:lnTo>
                  <a:pt x="93" y="431"/>
                </a:lnTo>
                <a:lnTo>
                  <a:pt x="101" y="418"/>
                </a:lnTo>
                <a:lnTo>
                  <a:pt x="132" y="401"/>
                </a:lnTo>
                <a:lnTo>
                  <a:pt x="136" y="387"/>
                </a:lnTo>
                <a:lnTo>
                  <a:pt x="143" y="358"/>
                </a:lnTo>
                <a:lnTo>
                  <a:pt x="134" y="317"/>
                </a:lnTo>
                <a:lnTo>
                  <a:pt x="128" y="308"/>
                </a:lnTo>
                <a:lnTo>
                  <a:pt x="176" y="295"/>
                </a:lnTo>
                <a:lnTo>
                  <a:pt x="176" y="271"/>
                </a:lnTo>
                <a:lnTo>
                  <a:pt x="190" y="229"/>
                </a:lnTo>
                <a:lnTo>
                  <a:pt x="221" y="233"/>
                </a:lnTo>
                <a:lnTo>
                  <a:pt x="227" y="240"/>
                </a:lnTo>
                <a:lnTo>
                  <a:pt x="242" y="233"/>
                </a:lnTo>
                <a:lnTo>
                  <a:pt x="242" y="207"/>
                </a:lnTo>
                <a:lnTo>
                  <a:pt x="248" y="188"/>
                </a:lnTo>
                <a:lnTo>
                  <a:pt x="262" y="185"/>
                </a:lnTo>
                <a:lnTo>
                  <a:pt x="271" y="169"/>
                </a:lnTo>
                <a:lnTo>
                  <a:pt x="279" y="173"/>
                </a:lnTo>
                <a:lnTo>
                  <a:pt x="288" y="166"/>
                </a:lnTo>
                <a:lnTo>
                  <a:pt x="293" y="183"/>
                </a:lnTo>
                <a:lnTo>
                  <a:pt x="307" y="202"/>
                </a:lnTo>
                <a:lnTo>
                  <a:pt x="335" y="210"/>
                </a:lnTo>
                <a:lnTo>
                  <a:pt x="337" y="216"/>
                </a:lnTo>
                <a:lnTo>
                  <a:pt x="347" y="251"/>
                </a:lnTo>
                <a:lnTo>
                  <a:pt x="349" y="279"/>
                </a:lnTo>
                <a:lnTo>
                  <a:pt x="345" y="293"/>
                </a:lnTo>
                <a:lnTo>
                  <a:pt x="378" y="306"/>
                </a:lnTo>
                <a:lnTo>
                  <a:pt x="392" y="303"/>
                </a:lnTo>
                <a:lnTo>
                  <a:pt x="440" y="327"/>
                </a:lnTo>
                <a:lnTo>
                  <a:pt x="455" y="355"/>
                </a:lnTo>
                <a:lnTo>
                  <a:pt x="475" y="377"/>
                </a:lnTo>
                <a:lnTo>
                  <a:pt x="551" y="375"/>
                </a:lnTo>
                <a:lnTo>
                  <a:pt x="584" y="394"/>
                </a:lnTo>
                <a:lnTo>
                  <a:pt x="635" y="413"/>
                </a:lnTo>
                <a:lnTo>
                  <a:pt x="690" y="387"/>
                </a:lnTo>
                <a:lnTo>
                  <a:pt x="717" y="390"/>
                </a:lnTo>
                <a:lnTo>
                  <a:pt x="740" y="382"/>
                </a:lnTo>
                <a:lnTo>
                  <a:pt x="779" y="344"/>
                </a:lnTo>
                <a:lnTo>
                  <a:pt x="769" y="327"/>
                </a:lnTo>
                <a:lnTo>
                  <a:pt x="779" y="306"/>
                </a:lnTo>
                <a:lnTo>
                  <a:pt x="785" y="300"/>
                </a:lnTo>
                <a:lnTo>
                  <a:pt x="809" y="312"/>
                </a:lnTo>
                <a:lnTo>
                  <a:pt x="835" y="286"/>
                </a:lnTo>
                <a:lnTo>
                  <a:pt x="851" y="281"/>
                </a:lnTo>
                <a:lnTo>
                  <a:pt x="876" y="251"/>
                </a:lnTo>
                <a:lnTo>
                  <a:pt x="930" y="245"/>
                </a:lnTo>
                <a:lnTo>
                  <a:pt x="924" y="235"/>
                </a:lnTo>
                <a:lnTo>
                  <a:pt x="924" y="221"/>
                </a:lnTo>
                <a:lnTo>
                  <a:pt x="905" y="199"/>
                </a:lnTo>
                <a:lnTo>
                  <a:pt x="880" y="216"/>
                </a:lnTo>
                <a:lnTo>
                  <a:pt x="853" y="211"/>
                </a:lnTo>
                <a:lnTo>
                  <a:pt x="849" y="197"/>
                </a:lnTo>
                <a:lnTo>
                  <a:pt x="851" y="159"/>
                </a:lnTo>
                <a:lnTo>
                  <a:pt x="868" y="129"/>
                </a:lnTo>
                <a:lnTo>
                  <a:pt x="896" y="144"/>
                </a:lnTo>
                <a:lnTo>
                  <a:pt x="926" y="125"/>
                </a:lnTo>
                <a:lnTo>
                  <a:pt x="928" y="113"/>
                </a:lnTo>
                <a:lnTo>
                  <a:pt x="940" y="72"/>
                </a:lnTo>
                <a:lnTo>
                  <a:pt x="956" y="55"/>
                </a:lnTo>
                <a:lnTo>
                  <a:pt x="954" y="36"/>
                </a:lnTo>
                <a:lnTo>
                  <a:pt x="940" y="36"/>
                </a:lnTo>
                <a:lnTo>
                  <a:pt x="942" y="28"/>
                </a:lnTo>
                <a:lnTo>
                  <a:pt x="959" y="9"/>
                </a:lnTo>
                <a:lnTo>
                  <a:pt x="1015" y="0"/>
                </a:lnTo>
                <a:lnTo>
                  <a:pt x="1031" y="12"/>
                </a:lnTo>
                <a:lnTo>
                  <a:pt x="1055" y="19"/>
                </a:lnTo>
                <a:lnTo>
                  <a:pt x="1072" y="43"/>
                </a:lnTo>
                <a:lnTo>
                  <a:pt x="1074" y="65"/>
                </a:lnTo>
                <a:lnTo>
                  <a:pt x="1087" y="96"/>
                </a:lnTo>
                <a:lnTo>
                  <a:pt x="1095" y="142"/>
                </a:lnTo>
                <a:lnTo>
                  <a:pt x="1128" y="148"/>
                </a:lnTo>
                <a:lnTo>
                  <a:pt x="1155" y="169"/>
                </a:lnTo>
                <a:lnTo>
                  <a:pt x="1161" y="185"/>
                </a:lnTo>
                <a:lnTo>
                  <a:pt x="1161" y="199"/>
                </a:lnTo>
                <a:lnTo>
                  <a:pt x="1167" y="211"/>
                </a:lnTo>
                <a:lnTo>
                  <a:pt x="1186" y="211"/>
                </a:lnTo>
                <a:lnTo>
                  <a:pt x="1242" y="185"/>
                </a:lnTo>
                <a:lnTo>
                  <a:pt x="1240" y="192"/>
                </a:lnTo>
                <a:lnTo>
                  <a:pt x="1242" y="216"/>
                </a:lnTo>
                <a:lnTo>
                  <a:pt x="1231" y="226"/>
                </a:lnTo>
                <a:lnTo>
                  <a:pt x="1221" y="267"/>
                </a:lnTo>
                <a:lnTo>
                  <a:pt x="1209" y="300"/>
                </a:lnTo>
                <a:lnTo>
                  <a:pt x="1202" y="306"/>
                </a:lnTo>
                <a:lnTo>
                  <a:pt x="1182" y="295"/>
                </a:lnTo>
                <a:lnTo>
                  <a:pt x="1165" y="315"/>
                </a:lnTo>
                <a:lnTo>
                  <a:pt x="1170" y="331"/>
                </a:lnTo>
                <a:lnTo>
                  <a:pt x="1170" y="358"/>
                </a:lnTo>
                <a:lnTo>
                  <a:pt x="1156" y="375"/>
                </a:lnTo>
                <a:lnTo>
                  <a:pt x="1156" y="382"/>
                </a:lnTo>
                <a:lnTo>
                  <a:pt x="1146" y="371"/>
                </a:lnTo>
                <a:lnTo>
                  <a:pt x="1137" y="390"/>
                </a:lnTo>
                <a:lnTo>
                  <a:pt x="1126" y="401"/>
                </a:lnTo>
                <a:lnTo>
                  <a:pt x="1109" y="401"/>
                </a:lnTo>
                <a:lnTo>
                  <a:pt x="1109" y="421"/>
                </a:lnTo>
                <a:lnTo>
                  <a:pt x="1095" y="423"/>
                </a:lnTo>
                <a:lnTo>
                  <a:pt x="1083" y="416"/>
                </a:lnTo>
                <a:lnTo>
                  <a:pt x="1062" y="437"/>
                </a:lnTo>
                <a:lnTo>
                  <a:pt x="1041" y="450"/>
                </a:lnTo>
                <a:lnTo>
                  <a:pt x="1031" y="467"/>
                </a:lnTo>
                <a:lnTo>
                  <a:pt x="1010" y="472"/>
                </a:lnTo>
                <a:lnTo>
                  <a:pt x="969" y="502"/>
                </a:lnTo>
                <a:lnTo>
                  <a:pt x="965" y="502"/>
                </a:lnTo>
                <a:lnTo>
                  <a:pt x="975" y="495"/>
                </a:lnTo>
                <a:lnTo>
                  <a:pt x="977" y="486"/>
                </a:lnTo>
                <a:lnTo>
                  <a:pt x="969" y="478"/>
                </a:lnTo>
                <a:lnTo>
                  <a:pt x="987" y="450"/>
                </a:lnTo>
                <a:lnTo>
                  <a:pt x="980" y="433"/>
                </a:lnTo>
                <a:lnTo>
                  <a:pt x="965" y="437"/>
                </a:lnTo>
                <a:lnTo>
                  <a:pt x="950" y="459"/>
                </a:lnTo>
                <a:lnTo>
                  <a:pt x="931" y="472"/>
                </a:lnTo>
                <a:lnTo>
                  <a:pt x="924" y="486"/>
                </a:lnTo>
                <a:lnTo>
                  <a:pt x="911" y="494"/>
                </a:lnTo>
                <a:lnTo>
                  <a:pt x="900" y="491"/>
                </a:lnTo>
                <a:lnTo>
                  <a:pt x="895" y="502"/>
                </a:lnTo>
                <a:lnTo>
                  <a:pt x="893" y="510"/>
                </a:lnTo>
                <a:lnTo>
                  <a:pt x="903" y="522"/>
                </a:lnTo>
                <a:lnTo>
                  <a:pt x="917" y="532"/>
                </a:lnTo>
                <a:lnTo>
                  <a:pt x="921" y="549"/>
                </a:lnTo>
                <a:lnTo>
                  <a:pt x="931" y="554"/>
                </a:lnTo>
                <a:lnTo>
                  <a:pt x="959" y="532"/>
                </a:lnTo>
                <a:lnTo>
                  <a:pt x="973" y="543"/>
                </a:lnTo>
                <a:lnTo>
                  <a:pt x="996" y="546"/>
                </a:lnTo>
                <a:lnTo>
                  <a:pt x="989" y="563"/>
                </a:lnTo>
                <a:lnTo>
                  <a:pt x="985" y="556"/>
                </a:lnTo>
                <a:lnTo>
                  <a:pt x="982" y="556"/>
                </a:lnTo>
                <a:lnTo>
                  <a:pt x="975" y="563"/>
                </a:lnTo>
                <a:lnTo>
                  <a:pt x="959" y="568"/>
                </a:lnTo>
                <a:lnTo>
                  <a:pt x="961" y="573"/>
                </a:lnTo>
                <a:lnTo>
                  <a:pt x="954" y="582"/>
                </a:lnTo>
                <a:lnTo>
                  <a:pt x="947" y="579"/>
                </a:lnTo>
                <a:lnTo>
                  <a:pt x="944" y="589"/>
                </a:lnTo>
                <a:lnTo>
                  <a:pt x="936" y="598"/>
                </a:lnTo>
                <a:lnTo>
                  <a:pt x="926" y="618"/>
                </a:lnTo>
                <a:lnTo>
                  <a:pt x="947" y="633"/>
                </a:lnTo>
                <a:lnTo>
                  <a:pt x="961" y="679"/>
                </a:lnTo>
                <a:lnTo>
                  <a:pt x="982" y="707"/>
                </a:lnTo>
                <a:lnTo>
                  <a:pt x="954" y="698"/>
                </a:lnTo>
                <a:lnTo>
                  <a:pt x="944" y="699"/>
                </a:lnTo>
                <a:lnTo>
                  <a:pt x="954" y="699"/>
                </a:lnTo>
                <a:lnTo>
                  <a:pt x="965" y="710"/>
                </a:lnTo>
                <a:lnTo>
                  <a:pt x="982" y="726"/>
                </a:lnTo>
                <a:lnTo>
                  <a:pt x="947" y="748"/>
                </a:lnTo>
                <a:lnTo>
                  <a:pt x="965" y="743"/>
                </a:lnTo>
                <a:lnTo>
                  <a:pt x="982" y="756"/>
                </a:lnTo>
                <a:lnTo>
                  <a:pt x="971" y="765"/>
                </a:lnTo>
                <a:lnTo>
                  <a:pt x="980" y="762"/>
                </a:lnTo>
                <a:lnTo>
                  <a:pt x="980" y="767"/>
                </a:lnTo>
                <a:lnTo>
                  <a:pt x="980" y="772"/>
                </a:lnTo>
                <a:lnTo>
                  <a:pt x="971" y="775"/>
                </a:lnTo>
                <a:lnTo>
                  <a:pt x="973" y="780"/>
                </a:lnTo>
                <a:lnTo>
                  <a:pt x="969" y="800"/>
                </a:lnTo>
                <a:lnTo>
                  <a:pt x="963" y="799"/>
                </a:lnTo>
                <a:lnTo>
                  <a:pt x="940" y="844"/>
                </a:lnTo>
                <a:lnTo>
                  <a:pt x="938" y="837"/>
                </a:lnTo>
                <a:lnTo>
                  <a:pt x="931" y="841"/>
                </a:lnTo>
                <a:lnTo>
                  <a:pt x="936" y="852"/>
                </a:lnTo>
                <a:lnTo>
                  <a:pt x="930" y="873"/>
                </a:lnTo>
                <a:lnTo>
                  <a:pt x="926" y="871"/>
                </a:lnTo>
                <a:lnTo>
                  <a:pt x="914" y="895"/>
                </a:lnTo>
                <a:lnTo>
                  <a:pt x="900" y="898"/>
                </a:lnTo>
                <a:lnTo>
                  <a:pt x="900" y="907"/>
                </a:lnTo>
                <a:lnTo>
                  <a:pt x="893" y="917"/>
                </a:lnTo>
                <a:lnTo>
                  <a:pt x="893" y="914"/>
                </a:lnTo>
                <a:lnTo>
                  <a:pt x="891" y="919"/>
                </a:lnTo>
                <a:lnTo>
                  <a:pt x="880" y="922"/>
                </a:lnTo>
                <a:lnTo>
                  <a:pt x="868" y="936"/>
                </a:lnTo>
                <a:lnTo>
                  <a:pt x="849" y="944"/>
                </a:lnTo>
                <a:lnTo>
                  <a:pt x="843" y="941"/>
                </a:lnTo>
                <a:lnTo>
                  <a:pt x="835" y="945"/>
                </a:lnTo>
                <a:lnTo>
                  <a:pt x="835" y="944"/>
                </a:lnTo>
                <a:lnTo>
                  <a:pt x="830" y="947"/>
                </a:lnTo>
                <a:lnTo>
                  <a:pt x="825" y="947"/>
                </a:lnTo>
                <a:lnTo>
                  <a:pt x="828" y="950"/>
                </a:lnTo>
                <a:lnTo>
                  <a:pt x="830" y="947"/>
                </a:lnTo>
                <a:lnTo>
                  <a:pt x="825" y="947"/>
                </a:lnTo>
                <a:lnTo>
                  <a:pt x="825" y="953"/>
                </a:lnTo>
                <a:lnTo>
                  <a:pt x="818" y="953"/>
                </a:lnTo>
                <a:lnTo>
                  <a:pt x="809" y="941"/>
                </a:lnTo>
                <a:lnTo>
                  <a:pt x="809" y="955"/>
                </a:lnTo>
                <a:lnTo>
                  <a:pt x="799" y="945"/>
                </a:lnTo>
                <a:lnTo>
                  <a:pt x="797" y="964"/>
                </a:lnTo>
                <a:lnTo>
                  <a:pt x="748" y="977"/>
                </a:lnTo>
                <a:lnTo>
                  <a:pt x="741" y="988"/>
                </a:lnTo>
                <a:lnTo>
                  <a:pt x="748" y="1004"/>
                </a:lnTo>
                <a:lnTo>
                  <a:pt x="740" y="1005"/>
                </a:lnTo>
                <a:lnTo>
                  <a:pt x="731" y="988"/>
                </a:lnTo>
                <a:lnTo>
                  <a:pt x="731" y="972"/>
                </a:lnTo>
                <a:lnTo>
                  <a:pt x="721" y="977"/>
                </a:lnTo>
                <a:lnTo>
                  <a:pt x="708" y="967"/>
                </a:lnTo>
                <a:lnTo>
                  <a:pt x="703" y="977"/>
                </a:lnTo>
                <a:lnTo>
                  <a:pt x="703" y="972"/>
                </a:lnTo>
                <a:lnTo>
                  <a:pt x="696" y="977"/>
                </a:lnTo>
                <a:lnTo>
                  <a:pt x="684" y="972"/>
                </a:lnTo>
                <a:lnTo>
                  <a:pt x="673" y="964"/>
                </a:lnTo>
                <a:lnTo>
                  <a:pt x="668" y="944"/>
                </a:lnTo>
                <a:lnTo>
                  <a:pt x="640" y="931"/>
                </a:lnTo>
                <a:lnTo>
                  <a:pt x="614" y="947"/>
                </a:lnTo>
                <a:lnTo>
                  <a:pt x="605" y="944"/>
                </a:lnTo>
                <a:lnTo>
                  <a:pt x="597" y="947"/>
                </a:lnTo>
                <a:lnTo>
                  <a:pt x="584" y="944"/>
                </a:lnTo>
                <a:lnTo>
                  <a:pt x="581" y="953"/>
                </a:lnTo>
                <a:lnTo>
                  <a:pt x="572" y="947"/>
                </a:lnTo>
                <a:lnTo>
                  <a:pt x="568" y="953"/>
                </a:lnTo>
                <a:lnTo>
                  <a:pt x="568" y="979"/>
                </a:lnTo>
                <a:lnTo>
                  <a:pt x="562" y="982"/>
                </a:lnTo>
                <a:lnTo>
                  <a:pt x="558" y="969"/>
                </a:lnTo>
                <a:lnTo>
                  <a:pt x="553" y="967"/>
                </a:lnTo>
                <a:lnTo>
                  <a:pt x="541" y="972"/>
                </a:lnTo>
                <a:lnTo>
                  <a:pt x="533" y="960"/>
                </a:lnTo>
                <a:lnTo>
                  <a:pt x="521" y="955"/>
                </a:lnTo>
                <a:lnTo>
                  <a:pt x="525" y="936"/>
                </a:lnTo>
                <a:lnTo>
                  <a:pt x="514" y="928"/>
                </a:lnTo>
                <a:lnTo>
                  <a:pt x="513" y="907"/>
                </a:lnTo>
                <a:lnTo>
                  <a:pt x="502" y="907"/>
                </a:lnTo>
                <a:lnTo>
                  <a:pt x="485" y="917"/>
                </a:lnTo>
                <a:lnTo>
                  <a:pt x="492" y="882"/>
                </a:lnTo>
                <a:lnTo>
                  <a:pt x="508" y="857"/>
                </a:lnTo>
                <a:lnTo>
                  <a:pt x="511" y="840"/>
                </a:lnTo>
                <a:lnTo>
                  <a:pt x="506" y="818"/>
                </a:lnTo>
                <a:lnTo>
                  <a:pt x="500" y="818"/>
                </a:lnTo>
                <a:lnTo>
                  <a:pt x="492" y="800"/>
                </a:lnTo>
                <a:lnTo>
                  <a:pt x="485" y="799"/>
                </a:lnTo>
                <a:lnTo>
                  <a:pt x="481" y="800"/>
                </a:lnTo>
                <a:lnTo>
                  <a:pt x="475" y="797"/>
                </a:lnTo>
                <a:lnTo>
                  <a:pt x="461" y="791"/>
                </a:lnTo>
                <a:lnTo>
                  <a:pt x="461" y="780"/>
                </a:lnTo>
                <a:lnTo>
                  <a:pt x="459" y="780"/>
                </a:lnTo>
                <a:lnTo>
                  <a:pt x="455" y="765"/>
                </a:lnTo>
                <a:lnTo>
                  <a:pt x="440" y="772"/>
                </a:lnTo>
                <a:lnTo>
                  <a:pt x="426" y="772"/>
                </a:lnTo>
                <a:lnTo>
                  <a:pt x="394" y="799"/>
                </a:lnTo>
                <a:lnTo>
                  <a:pt x="368" y="811"/>
                </a:lnTo>
                <a:lnTo>
                  <a:pt x="361" y="806"/>
                </a:lnTo>
                <a:lnTo>
                  <a:pt x="331" y="799"/>
                </a:lnTo>
                <a:lnTo>
                  <a:pt x="310" y="822"/>
                </a:lnTo>
                <a:lnTo>
                  <a:pt x="305" y="821"/>
                </a:lnTo>
                <a:lnTo>
                  <a:pt x="305" y="803"/>
                </a:lnTo>
                <a:lnTo>
                  <a:pt x="293" y="808"/>
                </a:lnTo>
                <a:lnTo>
                  <a:pt x="279" y="811"/>
                </a:lnTo>
                <a:lnTo>
                  <a:pt x="265" y="806"/>
                </a:lnTo>
                <a:lnTo>
                  <a:pt x="250" y="808"/>
                </a:lnTo>
                <a:lnTo>
                  <a:pt x="244" y="800"/>
                </a:lnTo>
                <a:lnTo>
                  <a:pt x="234" y="797"/>
                </a:lnTo>
                <a:lnTo>
                  <a:pt x="234" y="789"/>
                </a:lnTo>
                <a:lnTo>
                  <a:pt x="213" y="784"/>
                </a:lnTo>
                <a:lnTo>
                  <a:pt x="215" y="772"/>
                </a:lnTo>
                <a:lnTo>
                  <a:pt x="201" y="777"/>
                </a:lnTo>
                <a:lnTo>
                  <a:pt x="194" y="762"/>
                </a:lnTo>
                <a:lnTo>
                  <a:pt x="178" y="748"/>
                </a:lnTo>
                <a:lnTo>
                  <a:pt x="157" y="743"/>
                </a:lnTo>
                <a:lnTo>
                  <a:pt x="155" y="751"/>
                </a:lnTo>
                <a:lnTo>
                  <a:pt x="150" y="745"/>
                </a:lnTo>
                <a:lnTo>
                  <a:pt x="118" y="724"/>
                </a:lnTo>
                <a:lnTo>
                  <a:pt x="108" y="724"/>
                </a:lnTo>
                <a:lnTo>
                  <a:pt x="103" y="715"/>
                </a:lnTo>
                <a:lnTo>
                  <a:pt x="103" y="699"/>
                </a:lnTo>
                <a:lnTo>
                  <a:pt x="97" y="683"/>
                </a:lnTo>
                <a:lnTo>
                  <a:pt x="103" y="679"/>
                </a:lnTo>
                <a:lnTo>
                  <a:pt x="108" y="688"/>
                </a:lnTo>
                <a:lnTo>
                  <a:pt x="120" y="679"/>
                </a:lnTo>
                <a:lnTo>
                  <a:pt x="118" y="666"/>
                </a:lnTo>
                <a:lnTo>
                  <a:pt x="108" y="658"/>
                </a:lnTo>
                <a:lnTo>
                  <a:pt x="108" y="642"/>
                </a:lnTo>
                <a:lnTo>
                  <a:pt x="120" y="639"/>
                </a:lnTo>
                <a:lnTo>
                  <a:pt x="120" y="630"/>
                </a:lnTo>
                <a:lnTo>
                  <a:pt x="131" y="620"/>
                </a:lnTo>
                <a:lnTo>
                  <a:pt x="136" y="598"/>
                </a:lnTo>
                <a:lnTo>
                  <a:pt x="131" y="601"/>
                </a:lnTo>
                <a:lnTo>
                  <a:pt x="128" y="595"/>
                </a:lnTo>
                <a:lnTo>
                  <a:pt x="114" y="584"/>
                </a:lnTo>
                <a:lnTo>
                  <a:pt x="80" y="598"/>
                </a:lnTo>
                <a:lnTo>
                  <a:pt x="64" y="592"/>
                </a:lnTo>
                <a:lnTo>
                  <a:pt x="60" y="587"/>
                </a:lnTo>
                <a:lnTo>
                  <a:pt x="52" y="587"/>
                </a:lnTo>
                <a:lnTo>
                  <a:pt x="47" y="582"/>
                </a:lnTo>
                <a:lnTo>
                  <a:pt x="47" y="570"/>
                </a:lnTo>
                <a:lnTo>
                  <a:pt x="44" y="563"/>
                </a:lnTo>
                <a:lnTo>
                  <a:pt x="37" y="563"/>
                </a:lnTo>
                <a:lnTo>
                  <a:pt x="35" y="556"/>
                </a:lnTo>
                <a:lnTo>
                  <a:pt x="21" y="554"/>
                </a:lnTo>
                <a:lnTo>
                  <a:pt x="16" y="551"/>
                </a:lnTo>
                <a:lnTo>
                  <a:pt x="23" y="546"/>
                </a:lnTo>
                <a:lnTo>
                  <a:pt x="27" y="546"/>
                </a:lnTo>
                <a:lnTo>
                  <a:pt x="23" y="513"/>
                </a:lnTo>
                <a:lnTo>
                  <a:pt x="21" y="508"/>
                </a:lnTo>
                <a:lnTo>
                  <a:pt x="7" y="510"/>
                </a:lnTo>
                <a:lnTo>
                  <a:pt x="0" y="497"/>
                </a:lnTo>
                <a:lnTo>
                  <a:pt x="4" y="476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3021" name=""/>
          <p:cNvGrpSpPr/>
          <p:nvPr/>
        </p:nvGrpSpPr>
        <p:grpSpPr>
          <a:xfrm>
            <a:off x="6707160" y="1851120"/>
            <a:ext cx="1971720" cy="1595520"/>
            <a:chOff x="6707160" y="1851120"/>
            <a:chExt cx="1971720" cy="1595520"/>
          </a:xfrm>
        </p:grpSpPr>
        <p:sp>
          <p:nvSpPr>
            <p:cNvPr id="3022" name=""/>
            <p:cNvSpPr/>
            <p:nvPr/>
          </p:nvSpPr>
          <p:spPr>
            <a:xfrm>
              <a:off x="6707160" y="1851120"/>
              <a:ext cx="1971720" cy="1595520"/>
            </a:xfrm>
            <a:custGeom>
              <a:avLst/>
              <a:gdLst/>
              <a:ahLst/>
              <a:rect l="l" t="t" r="r" b="b"/>
              <a:pathLst>
                <a:path w="1242" h="1005">
                  <a:moveTo>
                    <a:pt x="4" y="476"/>
                  </a:moveTo>
                  <a:lnTo>
                    <a:pt x="7" y="462"/>
                  </a:lnTo>
                  <a:lnTo>
                    <a:pt x="23" y="454"/>
                  </a:lnTo>
                  <a:lnTo>
                    <a:pt x="27" y="448"/>
                  </a:lnTo>
                  <a:lnTo>
                    <a:pt x="54" y="453"/>
                  </a:lnTo>
                  <a:lnTo>
                    <a:pt x="66" y="435"/>
                  </a:lnTo>
                  <a:lnTo>
                    <a:pt x="93" y="431"/>
                  </a:lnTo>
                  <a:lnTo>
                    <a:pt x="101" y="418"/>
                  </a:lnTo>
                  <a:lnTo>
                    <a:pt x="132" y="401"/>
                  </a:lnTo>
                  <a:lnTo>
                    <a:pt x="136" y="387"/>
                  </a:lnTo>
                  <a:lnTo>
                    <a:pt x="143" y="358"/>
                  </a:lnTo>
                  <a:lnTo>
                    <a:pt x="134" y="317"/>
                  </a:lnTo>
                  <a:lnTo>
                    <a:pt x="128" y="308"/>
                  </a:lnTo>
                  <a:lnTo>
                    <a:pt x="176" y="295"/>
                  </a:lnTo>
                  <a:lnTo>
                    <a:pt x="176" y="271"/>
                  </a:lnTo>
                  <a:lnTo>
                    <a:pt x="190" y="229"/>
                  </a:lnTo>
                  <a:lnTo>
                    <a:pt x="221" y="233"/>
                  </a:lnTo>
                  <a:lnTo>
                    <a:pt x="227" y="240"/>
                  </a:lnTo>
                  <a:lnTo>
                    <a:pt x="242" y="233"/>
                  </a:lnTo>
                  <a:lnTo>
                    <a:pt x="242" y="207"/>
                  </a:lnTo>
                  <a:lnTo>
                    <a:pt x="248" y="188"/>
                  </a:lnTo>
                  <a:lnTo>
                    <a:pt x="262" y="185"/>
                  </a:lnTo>
                  <a:lnTo>
                    <a:pt x="271" y="169"/>
                  </a:lnTo>
                  <a:lnTo>
                    <a:pt x="279" y="173"/>
                  </a:lnTo>
                  <a:lnTo>
                    <a:pt x="288" y="166"/>
                  </a:lnTo>
                  <a:lnTo>
                    <a:pt x="293" y="183"/>
                  </a:lnTo>
                  <a:lnTo>
                    <a:pt x="307" y="202"/>
                  </a:lnTo>
                  <a:lnTo>
                    <a:pt x="335" y="210"/>
                  </a:lnTo>
                  <a:lnTo>
                    <a:pt x="337" y="216"/>
                  </a:lnTo>
                  <a:lnTo>
                    <a:pt x="347" y="251"/>
                  </a:lnTo>
                  <a:lnTo>
                    <a:pt x="349" y="279"/>
                  </a:lnTo>
                  <a:lnTo>
                    <a:pt x="345" y="293"/>
                  </a:lnTo>
                  <a:lnTo>
                    <a:pt x="378" y="306"/>
                  </a:lnTo>
                  <a:lnTo>
                    <a:pt x="392" y="303"/>
                  </a:lnTo>
                  <a:lnTo>
                    <a:pt x="440" y="327"/>
                  </a:lnTo>
                  <a:lnTo>
                    <a:pt x="455" y="355"/>
                  </a:lnTo>
                  <a:lnTo>
                    <a:pt x="475" y="377"/>
                  </a:lnTo>
                  <a:lnTo>
                    <a:pt x="551" y="375"/>
                  </a:lnTo>
                  <a:lnTo>
                    <a:pt x="584" y="394"/>
                  </a:lnTo>
                  <a:lnTo>
                    <a:pt x="635" y="413"/>
                  </a:lnTo>
                  <a:lnTo>
                    <a:pt x="690" y="387"/>
                  </a:lnTo>
                  <a:lnTo>
                    <a:pt x="717" y="390"/>
                  </a:lnTo>
                  <a:lnTo>
                    <a:pt x="740" y="382"/>
                  </a:lnTo>
                  <a:lnTo>
                    <a:pt x="779" y="344"/>
                  </a:lnTo>
                  <a:lnTo>
                    <a:pt x="769" y="327"/>
                  </a:lnTo>
                  <a:lnTo>
                    <a:pt x="779" y="306"/>
                  </a:lnTo>
                  <a:lnTo>
                    <a:pt x="785" y="300"/>
                  </a:lnTo>
                  <a:lnTo>
                    <a:pt x="809" y="312"/>
                  </a:lnTo>
                  <a:lnTo>
                    <a:pt x="835" y="286"/>
                  </a:lnTo>
                  <a:lnTo>
                    <a:pt x="851" y="281"/>
                  </a:lnTo>
                  <a:lnTo>
                    <a:pt x="876" y="251"/>
                  </a:lnTo>
                  <a:lnTo>
                    <a:pt x="930" y="245"/>
                  </a:lnTo>
                  <a:lnTo>
                    <a:pt x="924" y="235"/>
                  </a:lnTo>
                  <a:lnTo>
                    <a:pt x="924" y="221"/>
                  </a:lnTo>
                  <a:lnTo>
                    <a:pt x="905" y="199"/>
                  </a:lnTo>
                  <a:lnTo>
                    <a:pt x="880" y="216"/>
                  </a:lnTo>
                  <a:lnTo>
                    <a:pt x="853" y="211"/>
                  </a:lnTo>
                  <a:lnTo>
                    <a:pt x="849" y="197"/>
                  </a:lnTo>
                  <a:lnTo>
                    <a:pt x="851" y="159"/>
                  </a:lnTo>
                  <a:lnTo>
                    <a:pt x="868" y="129"/>
                  </a:lnTo>
                  <a:lnTo>
                    <a:pt x="896" y="144"/>
                  </a:lnTo>
                  <a:lnTo>
                    <a:pt x="926" y="125"/>
                  </a:lnTo>
                  <a:lnTo>
                    <a:pt x="928" y="113"/>
                  </a:lnTo>
                  <a:lnTo>
                    <a:pt x="940" y="72"/>
                  </a:lnTo>
                  <a:lnTo>
                    <a:pt x="956" y="55"/>
                  </a:lnTo>
                  <a:lnTo>
                    <a:pt x="954" y="36"/>
                  </a:lnTo>
                  <a:lnTo>
                    <a:pt x="940" y="36"/>
                  </a:lnTo>
                  <a:lnTo>
                    <a:pt x="942" y="28"/>
                  </a:lnTo>
                  <a:lnTo>
                    <a:pt x="959" y="9"/>
                  </a:lnTo>
                  <a:lnTo>
                    <a:pt x="1015" y="0"/>
                  </a:lnTo>
                  <a:lnTo>
                    <a:pt x="1031" y="12"/>
                  </a:lnTo>
                  <a:lnTo>
                    <a:pt x="1055" y="19"/>
                  </a:lnTo>
                  <a:lnTo>
                    <a:pt x="1072" y="43"/>
                  </a:lnTo>
                  <a:lnTo>
                    <a:pt x="1074" y="65"/>
                  </a:lnTo>
                  <a:lnTo>
                    <a:pt x="1087" y="96"/>
                  </a:lnTo>
                  <a:lnTo>
                    <a:pt x="1095" y="142"/>
                  </a:lnTo>
                  <a:lnTo>
                    <a:pt x="1128" y="148"/>
                  </a:lnTo>
                  <a:lnTo>
                    <a:pt x="1155" y="169"/>
                  </a:lnTo>
                  <a:lnTo>
                    <a:pt x="1161" y="185"/>
                  </a:lnTo>
                  <a:lnTo>
                    <a:pt x="1161" y="199"/>
                  </a:lnTo>
                  <a:lnTo>
                    <a:pt x="1167" y="211"/>
                  </a:lnTo>
                  <a:lnTo>
                    <a:pt x="1186" y="211"/>
                  </a:lnTo>
                  <a:lnTo>
                    <a:pt x="1242" y="185"/>
                  </a:lnTo>
                  <a:lnTo>
                    <a:pt x="1240" y="192"/>
                  </a:lnTo>
                  <a:lnTo>
                    <a:pt x="1242" y="216"/>
                  </a:lnTo>
                  <a:lnTo>
                    <a:pt x="1231" y="226"/>
                  </a:lnTo>
                  <a:lnTo>
                    <a:pt x="1221" y="267"/>
                  </a:lnTo>
                  <a:lnTo>
                    <a:pt x="1209" y="300"/>
                  </a:lnTo>
                  <a:lnTo>
                    <a:pt x="1202" y="306"/>
                  </a:lnTo>
                  <a:lnTo>
                    <a:pt x="1182" y="295"/>
                  </a:lnTo>
                  <a:lnTo>
                    <a:pt x="1165" y="315"/>
                  </a:lnTo>
                  <a:lnTo>
                    <a:pt x="1170" y="331"/>
                  </a:lnTo>
                  <a:lnTo>
                    <a:pt x="1170" y="358"/>
                  </a:lnTo>
                  <a:lnTo>
                    <a:pt x="1156" y="375"/>
                  </a:lnTo>
                  <a:lnTo>
                    <a:pt x="1156" y="382"/>
                  </a:lnTo>
                  <a:lnTo>
                    <a:pt x="1146" y="371"/>
                  </a:lnTo>
                  <a:lnTo>
                    <a:pt x="1137" y="390"/>
                  </a:lnTo>
                  <a:lnTo>
                    <a:pt x="1126" y="401"/>
                  </a:lnTo>
                  <a:lnTo>
                    <a:pt x="1109" y="401"/>
                  </a:lnTo>
                  <a:lnTo>
                    <a:pt x="1109" y="421"/>
                  </a:lnTo>
                  <a:lnTo>
                    <a:pt x="1095" y="423"/>
                  </a:lnTo>
                  <a:lnTo>
                    <a:pt x="1083" y="416"/>
                  </a:lnTo>
                  <a:lnTo>
                    <a:pt x="1062" y="437"/>
                  </a:lnTo>
                  <a:lnTo>
                    <a:pt x="1041" y="450"/>
                  </a:lnTo>
                  <a:lnTo>
                    <a:pt x="1031" y="467"/>
                  </a:lnTo>
                  <a:lnTo>
                    <a:pt x="1010" y="472"/>
                  </a:lnTo>
                  <a:lnTo>
                    <a:pt x="969" y="502"/>
                  </a:lnTo>
                  <a:lnTo>
                    <a:pt x="965" y="502"/>
                  </a:lnTo>
                  <a:lnTo>
                    <a:pt x="975" y="495"/>
                  </a:lnTo>
                  <a:lnTo>
                    <a:pt x="977" y="486"/>
                  </a:lnTo>
                  <a:lnTo>
                    <a:pt x="969" y="478"/>
                  </a:lnTo>
                  <a:lnTo>
                    <a:pt x="987" y="450"/>
                  </a:lnTo>
                  <a:lnTo>
                    <a:pt x="980" y="433"/>
                  </a:lnTo>
                  <a:lnTo>
                    <a:pt x="965" y="437"/>
                  </a:lnTo>
                  <a:lnTo>
                    <a:pt x="950" y="459"/>
                  </a:lnTo>
                  <a:lnTo>
                    <a:pt x="931" y="472"/>
                  </a:lnTo>
                  <a:lnTo>
                    <a:pt x="924" y="486"/>
                  </a:lnTo>
                  <a:lnTo>
                    <a:pt x="911" y="494"/>
                  </a:lnTo>
                  <a:lnTo>
                    <a:pt x="900" y="491"/>
                  </a:lnTo>
                  <a:lnTo>
                    <a:pt x="895" y="502"/>
                  </a:lnTo>
                  <a:lnTo>
                    <a:pt x="893" y="510"/>
                  </a:lnTo>
                  <a:lnTo>
                    <a:pt x="903" y="522"/>
                  </a:lnTo>
                  <a:lnTo>
                    <a:pt x="917" y="532"/>
                  </a:lnTo>
                  <a:lnTo>
                    <a:pt x="921" y="549"/>
                  </a:lnTo>
                  <a:lnTo>
                    <a:pt x="931" y="554"/>
                  </a:lnTo>
                  <a:lnTo>
                    <a:pt x="959" y="532"/>
                  </a:lnTo>
                  <a:lnTo>
                    <a:pt x="973" y="543"/>
                  </a:lnTo>
                  <a:lnTo>
                    <a:pt x="996" y="546"/>
                  </a:lnTo>
                  <a:lnTo>
                    <a:pt x="989" y="563"/>
                  </a:lnTo>
                  <a:lnTo>
                    <a:pt x="985" y="556"/>
                  </a:lnTo>
                  <a:lnTo>
                    <a:pt x="982" y="556"/>
                  </a:lnTo>
                  <a:lnTo>
                    <a:pt x="975" y="563"/>
                  </a:lnTo>
                  <a:lnTo>
                    <a:pt x="959" y="568"/>
                  </a:lnTo>
                  <a:lnTo>
                    <a:pt x="961" y="573"/>
                  </a:lnTo>
                  <a:lnTo>
                    <a:pt x="954" y="582"/>
                  </a:lnTo>
                  <a:lnTo>
                    <a:pt x="947" y="579"/>
                  </a:lnTo>
                  <a:lnTo>
                    <a:pt x="944" y="589"/>
                  </a:lnTo>
                  <a:lnTo>
                    <a:pt x="936" y="598"/>
                  </a:lnTo>
                  <a:lnTo>
                    <a:pt x="926" y="618"/>
                  </a:lnTo>
                  <a:lnTo>
                    <a:pt x="947" y="633"/>
                  </a:lnTo>
                  <a:lnTo>
                    <a:pt x="961" y="679"/>
                  </a:lnTo>
                  <a:lnTo>
                    <a:pt x="982" y="707"/>
                  </a:lnTo>
                  <a:lnTo>
                    <a:pt x="954" y="698"/>
                  </a:lnTo>
                  <a:lnTo>
                    <a:pt x="944" y="699"/>
                  </a:lnTo>
                  <a:lnTo>
                    <a:pt x="954" y="699"/>
                  </a:lnTo>
                  <a:lnTo>
                    <a:pt x="965" y="710"/>
                  </a:lnTo>
                  <a:lnTo>
                    <a:pt x="982" y="726"/>
                  </a:lnTo>
                  <a:lnTo>
                    <a:pt x="947" y="748"/>
                  </a:lnTo>
                  <a:lnTo>
                    <a:pt x="965" y="743"/>
                  </a:lnTo>
                  <a:lnTo>
                    <a:pt x="982" y="756"/>
                  </a:lnTo>
                  <a:lnTo>
                    <a:pt x="971" y="765"/>
                  </a:lnTo>
                  <a:lnTo>
                    <a:pt x="980" y="762"/>
                  </a:lnTo>
                  <a:lnTo>
                    <a:pt x="980" y="767"/>
                  </a:lnTo>
                  <a:lnTo>
                    <a:pt x="980" y="772"/>
                  </a:lnTo>
                  <a:lnTo>
                    <a:pt x="971" y="775"/>
                  </a:lnTo>
                  <a:lnTo>
                    <a:pt x="973" y="780"/>
                  </a:lnTo>
                  <a:lnTo>
                    <a:pt x="969" y="800"/>
                  </a:lnTo>
                  <a:lnTo>
                    <a:pt x="963" y="799"/>
                  </a:lnTo>
                  <a:lnTo>
                    <a:pt x="940" y="844"/>
                  </a:lnTo>
                  <a:lnTo>
                    <a:pt x="938" y="837"/>
                  </a:lnTo>
                  <a:lnTo>
                    <a:pt x="931" y="841"/>
                  </a:lnTo>
                  <a:lnTo>
                    <a:pt x="936" y="852"/>
                  </a:lnTo>
                  <a:lnTo>
                    <a:pt x="930" y="873"/>
                  </a:lnTo>
                  <a:lnTo>
                    <a:pt x="926" y="871"/>
                  </a:lnTo>
                  <a:lnTo>
                    <a:pt x="914" y="895"/>
                  </a:lnTo>
                  <a:lnTo>
                    <a:pt x="900" y="898"/>
                  </a:lnTo>
                  <a:lnTo>
                    <a:pt x="900" y="907"/>
                  </a:lnTo>
                  <a:lnTo>
                    <a:pt x="893" y="917"/>
                  </a:lnTo>
                  <a:lnTo>
                    <a:pt x="893" y="914"/>
                  </a:lnTo>
                  <a:lnTo>
                    <a:pt x="891" y="919"/>
                  </a:lnTo>
                  <a:lnTo>
                    <a:pt x="880" y="922"/>
                  </a:lnTo>
                  <a:lnTo>
                    <a:pt x="868" y="936"/>
                  </a:lnTo>
                  <a:lnTo>
                    <a:pt x="849" y="944"/>
                  </a:lnTo>
                  <a:lnTo>
                    <a:pt x="843" y="941"/>
                  </a:lnTo>
                  <a:lnTo>
                    <a:pt x="835" y="945"/>
                  </a:lnTo>
                  <a:lnTo>
                    <a:pt x="835" y="944"/>
                  </a:lnTo>
                  <a:lnTo>
                    <a:pt x="830" y="947"/>
                  </a:lnTo>
                  <a:lnTo>
                    <a:pt x="825" y="947"/>
                  </a:lnTo>
                  <a:lnTo>
                    <a:pt x="828" y="950"/>
                  </a:lnTo>
                  <a:lnTo>
                    <a:pt x="830" y="947"/>
                  </a:lnTo>
                  <a:lnTo>
                    <a:pt x="825" y="947"/>
                  </a:lnTo>
                  <a:lnTo>
                    <a:pt x="825" y="953"/>
                  </a:lnTo>
                  <a:lnTo>
                    <a:pt x="818" y="953"/>
                  </a:lnTo>
                  <a:lnTo>
                    <a:pt x="809" y="941"/>
                  </a:lnTo>
                  <a:lnTo>
                    <a:pt x="809" y="955"/>
                  </a:lnTo>
                  <a:lnTo>
                    <a:pt x="799" y="945"/>
                  </a:lnTo>
                  <a:lnTo>
                    <a:pt x="797" y="964"/>
                  </a:lnTo>
                  <a:lnTo>
                    <a:pt x="748" y="977"/>
                  </a:lnTo>
                  <a:lnTo>
                    <a:pt x="741" y="988"/>
                  </a:lnTo>
                  <a:lnTo>
                    <a:pt x="748" y="1004"/>
                  </a:lnTo>
                  <a:lnTo>
                    <a:pt x="740" y="1005"/>
                  </a:lnTo>
                  <a:lnTo>
                    <a:pt x="731" y="988"/>
                  </a:lnTo>
                  <a:lnTo>
                    <a:pt x="731" y="972"/>
                  </a:lnTo>
                  <a:lnTo>
                    <a:pt x="721" y="977"/>
                  </a:lnTo>
                  <a:lnTo>
                    <a:pt x="708" y="967"/>
                  </a:lnTo>
                  <a:lnTo>
                    <a:pt x="703" y="977"/>
                  </a:lnTo>
                  <a:lnTo>
                    <a:pt x="703" y="972"/>
                  </a:lnTo>
                  <a:lnTo>
                    <a:pt x="696" y="977"/>
                  </a:lnTo>
                  <a:lnTo>
                    <a:pt x="684" y="972"/>
                  </a:lnTo>
                  <a:lnTo>
                    <a:pt x="673" y="964"/>
                  </a:lnTo>
                  <a:lnTo>
                    <a:pt x="668" y="944"/>
                  </a:lnTo>
                  <a:lnTo>
                    <a:pt x="640" y="931"/>
                  </a:lnTo>
                  <a:lnTo>
                    <a:pt x="614" y="947"/>
                  </a:lnTo>
                  <a:lnTo>
                    <a:pt x="605" y="944"/>
                  </a:lnTo>
                  <a:lnTo>
                    <a:pt x="597" y="947"/>
                  </a:lnTo>
                  <a:lnTo>
                    <a:pt x="584" y="944"/>
                  </a:lnTo>
                  <a:lnTo>
                    <a:pt x="581" y="953"/>
                  </a:lnTo>
                  <a:lnTo>
                    <a:pt x="572" y="947"/>
                  </a:lnTo>
                  <a:lnTo>
                    <a:pt x="568" y="953"/>
                  </a:lnTo>
                  <a:lnTo>
                    <a:pt x="568" y="979"/>
                  </a:lnTo>
                  <a:lnTo>
                    <a:pt x="562" y="982"/>
                  </a:lnTo>
                  <a:lnTo>
                    <a:pt x="558" y="969"/>
                  </a:lnTo>
                  <a:lnTo>
                    <a:pt x="553" y="967"/>
                  </a:lnTo>
                  <a:lnTo>
                    <a:pt x="541" y="972"/>
                  </a:lnTo>
                  <a:lnTo>
                    <a:pt x="533" y="960"/>
                  </a:lnTo>
                  <a:lnTo>
                    <a:pt x="521" y="955"/>
                  </a:lnTo>
                  <a:lnTo>
                    <a:pt x="525" y="936"/>
                  </a:lnTo>
                  <a:lnTo>
                    <a:pt x="514" y="928"/>
                  </a:lnTo>
                  <a:lnTo>
                    <a:pt x="513" y="907"/>
                  </a:lnTo>
                  <a:lnTo>
                    <a:pt x="502" y="907"/>
                  </a:lnTo>
                  <a:lnTo>
                    <a:pt x="485" y="917"/>
                  </a:lnTo>
                  <a:lnTo>
                    <a:pt x="492" y="882"/>
                  </a:lnTo>
                  <a:lnTo>
                    <a:pt x="508" y="857"/>
                  </a:lnTo>
                  <a:lnTo>
                    <a:pt x="511" y="840"/>
                  </a:lnTo>
                  <a:lnTo>
                    <a:pt x="506" y="818"/>
                  </a:lnTo>
                  <a:lnTo>
                    <a:pt x="500" y="818"/>
                  </a:lnTo>
                  <a:lnTo>
                    <a:pt x="492" y="800"/>
                  </a:lnTo>
                  <a:lnTo>
                    <a:pt x="485" y="799"/>
                  </a:lnTo>
                  <a:lnTo>
                    <a:pt x="481" y="800"/>
                  </a:lnTo>
                  <a:lnTo>
                    <a:pt x="475" y="797"/>
                  </a:lnTo>
                  <a:lnTo>
                    <a:pt x="461" y="791"/>
                  </a:lnTo>
                  <a:lnTo>
                    <a:pt x="461" y="780"/>
                  </a:lnTo>
                  <a:lnTo>
                    <a:pt x="459" y="780"/>
                  </a:lnTo>
                  <a:lnTo>
                    <a:pt x="455" y="765"/>
                  </a:lnTo>
                  <a:lnTo>
                    <a:pt x="440" y="772"/>
                  </a:lnTo>
                  <a:lnTo>
                    <a:pt x="426" y="772"/>
                  </a:lnTo>
                  <a:lnTo>
                    <a:pt x="394" y="799"/>
                  </a:lnTo>
                  <a:lnTo>
                    <a:pt x="368" y="811"/>
                  </a:lnTo>
                  <a:lnTo>
                    <a:pt x="361" y="806"/>
                  </a:lnTo>
                  <a:lnTo>
                    <a:pt x="331" y="799"/>
                  </a:lnTo>
                  <a:lnTo>
                    <a:pt x="310" y="822"/>
                  </a:lnTo>
                  <a:lnTo>
                    <a:pt x="305" y="821"/>
                  </a:lnTo>
                  <a:lnTo>
                    <a:pt x="305" y="803"/>
                  </a:lnTo>
                  <a:lnTo>
                    <a:pt x="293" y="808"/>
                  </a:lnTo>
                  <a:lnTo>
                    <a:pt x="279" y="811"/>
                  </a:lnTo>
                  <a:lnTo>
                    <a:pt x="265" y="806"/>
                  </a:lnTo>
                  <a:lnTo>
                    <a:pt x="250" y="808"/>
                  </a:lnTo>
                  <a:lnTo>
                    <a:pt x="244" y="800"/>
                  </a:lnTo>
                  <a:lnTo>
                    <a:pt x="234" y="797"/>
                  </a:lnTo>
                  <a:lnTo>
                    <a:pt x="234" y="789"/>
                  </a:lnTo>
                  <a:lnTo>
                    <a:pt x="213" y="784"/>
                  </a:lnTo>
                  <a:lnTo>
                    <a:pt x="215" y="772"/>
                  </a:lnTo>
                  <a:lnTo>
                    <a:pt x="201" y="777"/>
                  </a:lnTo>
                  <a:lnTo>
                    <a:pt x="194" y="762"/>
                  </a:lnTo>
                  <a:lnTo>
                    <a:pt x="178" y="748"/>
                  </a:lnTo>
                  <a:lnTo>
                    <a:pt x="157" y="743"/>
                  </a:lnTo>
                  <a:lnTo>
                    <a:pt x="155" y="751"/>
                  </a:lnTo>
                  <a:lnTo>
                    <a:pt x="150" y="745"/>
                  </a:lnTo>
                  <a:lnTo>
                    <a:pt x="118" y="724"/>
                  </a:lnTo>
                  <a:lnTo>
                    <a:pt x="108" y="724"/>
                  </a:lnTo>
                  <a:lnTo>
                    <a:pt x="103" y="715"/>
                  </a:lnTo>
                  <a:lnTo>
                    <a:pt x="103" y="699"/>
                  </a:lnTo>
                  <a:lnTo>
                    <a:pt x="97" y="683"/>
                  </a:lnTo>
                  <a:lnTo>
                    <a:pt x="103" y="679"/>
                  </a:lnTo>
                  <a:lnTo>
                    <a:pt x="108" y="688"/>
                  </a:lnTo>
                  <a:lnTo>
                    <a:pt x="120" y="679"/>
                  </a:lnTo>
                  <a:lnTo>
                    <a:pt x="118" y="666"/>
                  </a:lnTo>
                  <a:lnTo>
                    <a:pt x="108" y="658"/>
                  </a:lnTo>
                  <a:lnTo>
                    <a:pt x="108" y="642"/>
                  </a:lnTo>
                  <a:lnTo>
                    <a:pt x="120" y="639"/>
                  </a:lnTo>
                  <a:lnTo>
                    <a:pt x="120" y="630"/>
                  </a:lnTo>
                  <a:lnTo>
                    <a:pt x="131" y="620"/>
                  </a:lnTo>
                  <a:lnTo>
                    <a:pt x="136" y="598"/>
                  </a:lnTo>
                  <a:lnTo>
                    <a:pt x="131" y="601"/>
                  </a:lnTo>
                  <a:lnTo>
                    <a:pt x="128" y="595"/>
                  </a:lnTo>
                  <a:lnTo>
                    <a:pt x="114" y="584"/>
                  </a:lnTo>
                  <a:lnTo>
                    <a:pt x="80" y="598"/>
                  </a:lnTo>
                  <a:lnTo>
                    <a:pt x="64" y="592"/>
                  </a:lnTo>
                  <a:lnTo>
                    <a:pt x="60" y="587"/>
                  </a:lnTo>
                  <a:lnTo>
                    <a:pt x="52" y="587"/>
                  </a:lnTo>
                  <a:lnTo>
                    <a:pt x="47" y="582"/>
                  </a:lnTo>
                  <a:lnTo>
                    <a:pt x="47" y="570"/>
                  </a:lnTo>
                  <a:lnTo>
                    <a:pt x="44" y="563"/>
                  </a:lnTo>
                  <a:lnTo>
                    <a:pt x="37" y="563"/>
                  </a:lnTo>
                  <a:lnTo>
                    <a:pt x="35" y="556"/>
                  </a:lnTo>
                  <a:lnTo>
                    <a:pt x="21" y="554"/>
                  </a:lnTo>
                  <a:lnTo>
                    <a:pt x="16" y="551"/>
                  </a:lnTo>
                  <a:lnTo>
                    <a:pt x="23" y="546"/>
                  </a:lnTo>
                  <a:lnTo>
                    <a:pt x="27" y="546"/>
                  </a:lnTo>
                  <a:lnTo>
                    <a:pt x="23" y="513"/>
                  </a:lnTo>
                  <a:lnTo>
                    <a:pt x="21" y="508"/>
                  </a:lnTo>
                  <a:lnTo>
                    <a:pt x="7" y="510"/>
                  </a:lnTo>
                  <a:lnTo>
                    <a:pt x="0" y="497"/>
                  </a:lnTo>
                  <a:lnTo>
                    <a:pt x="4" y="476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3023" name=""/>
            <p:cNvSpPr/>
            <p:nvPr/>
          </p:nvSpPr>
          <p:spPr>
            <a:xfrm>
              <a:off x="6707160" y="1851120"/>
              <a:ext cx="1971720" cy="1595520"/>
            </a:xfrm>
            <a:custGeom>
              <a:avLst/>
              <a:gdLst/>
              <a:ahLst/>
              <a:rect l="l" t="t" r="r" b="b"/>
              <a:pathLst>
                <a:path w="1242" h="1005">
                  <a:moveTo>
                    <a:pt x="4" y="476"/>
                  </a:moveTo>
                  <a:lnTo>
                    <a:pt x="7" y="462"/>
                  </a:lnTo>
                  <a:lnTo>
                    <a:pt x="23" y="454"/>
                  </a:lnTo>
                  <a:lnTo>
                    <a:pt x="27" y="448"/>
                  </a:lnTo>
                  <a:lnTo>
                    <a:pt x="54" y="453"/>
                  </a:lnTo>
                  <a:lnTo>
                    <a:pt x="66" y="435"/>
                  </a:lnTo>
                  <a:lnTo>
                    <a:pt x="93" y="431"/>
                  </a:lnTo>
                  <a:lnTo>
                    <a:pt x="101" y="418"/>
                  </a:lnTo>
                  <a:lnTo>
                    <a:pt x="132" y="401"/>
                  </a:lnTo>
                  <a:lnTo>
                    <a:pt x="136" y="387"/>
                  </a:lnTo>
                  <a:lnTo>
                    <a:pt x="143" y="358"/>
                  </a:lnTo>
                  <a:lnTo>
                    <a:pt x="134" y="317"/>
                  </a:lnTo>
                  <a:lnTo>
                    <a:pt x="128" y="308"/>
                  </a:lnTo>
                  <a:lnTo>
                    <a:pt x="176" y="295"/>
                  </a:lnTo>
                  <a:lnTo>
                    <a:pt x="176" y="271"/>
                  </a:lnTo>
                  <a:lnTo>
                    <a:pt x="190" y="229"/>
                  </a:lnTo>
                  <a:lnTo>
                    <a:pt x="221" y="233"/>
                  </a:lnTo>
                  <a:lnTo>
                    <a:pt x="227" y="240"/>
                  </a:lnTo>
                  <a:lnTo>
                    <a:pt x="242" y="233"/>
                  </a:lnTo>
                  <a:lnTo>
                    <a:pt x="242" y="207"/>
                  </a:lnTo>
                  <a:lnTo>
                    <a:pt x="248" y="188"/>
                  </a:lnTo>
                  <a:lnTo>
                    <a:pt x="262" y="185"/>
                  </a:lnTo>
                  <a:lnTo>
                    <a:pt x="271" y="169"/>
                  </a:lnTo>
                  <a:lnTo>
                    <a:pt x="279" y="173"/>
                  </a:lnTo>
                  <a:lnTo>
                    <a:pt x="288" y="166"/>
                  </a:lnTo>
                  <a:lnTo>
                    <a:pt x="293" y="183"/>
                  </a:lnTo>
                  <a:lnTo>
                    <a:pt x="307" y="202"/>
                  </a:lnTo>
                  <a:lnTo>
                    <a:pt x="335" y="210"/>
                  </a:lnTo>
                  <a:lnTo>
                    <a:pt x="337" y="216"/>
                  </a:lnTo>
                  <a:lnTo>
                    <a:pt x="347" y="251"/>
                  </a:lnTo>
                  <a:lnTo>
                    <a:pt x="349" y="279"/>
                  </a:lnTo>
                  <a:lnTo>
                    <a:pt x="345" y="293"/>
                  </a:lnTo>
                  <a:lnTo>
                    <a:pt x="378" y="306"/>
                  </a:lnTo>
                  <a:lnTo>
                    <a:pt x="392" y="303"/>
                  </a:lnTo>
                  <a:lnTo>
                    <a:pt x="440" y="327"/>
                  </a:lnTo>
                  <a:lnTo>
                    <a:pt x="455" y="355"/>
                  </a:lnTo>
                  <a:lnTo>
                    <a:pt x="475" y="377"/>
                  </a:lnTo>
                  <a:lnTo>
                    <a:pt x="551" y="375"/>
                  </a:lnTo>
                  <a:lnTo>
                    <a:pt x="584" y="394"/>
                  </a:lnTo>
                  <a:lnTo>
                    <a:pt x="635" y="413"/>
                  </a:lnTo>
                  <a:lnTo>
                    <a:pt x="690" y="387"/>
                  </a:lnTo>
                  <a:lnTo>
                    <a:pt x="717" y="390"/>
                  </a:lnTo>
                  <a:lnTo>
                    <a:pt x="740" y="382"/>
                  </a:lnTo>
                  <a:lnTo>
                    <a:pt x="779" y="344"/>
                  </a:lnTo>
                  <a:lnTo>
                    <a:pt x="769" y="327"/>
                  </a:lnTo>
                  <a:lnTo>
                    <a:pt x="779" y="306"/>
                  </a:lnTo>
                  <a:lnTo>
                    <a:pt x="785" y="300"/>
                  </a:lnTo>
                  <a:lnTo>
                    <a:pt x="809" y="312"/>
                  </a:lnTo>
                  <a:lnTo>
                    <a:pt x="835" y="286"/>
                  </a:lnTo>
                  <a:lnTo>
                    <a:pt x="851" y="281"/>
                  </a:lnTo>
                  <a:lnTo>
                    <a:pt x="876" y="251"/>
                  </a:lnTo>
                  <a:lnTo>
                    <a:pt x="930" y="245"/>
                  </a:lnTo>
                  <a:lnTo>
                    <a:pt x="924" y="235"/>
                  </a:lnTo>
                  <a:lnTo>
                    <a:pt x="924" y="221"/>
                  </a:lnTo>
                  <a:lnTo>
                    <a:pt x="905" y="199"/>
                  </a:lnTo>
                  <a:lnTo>
                    <a:pt x="880" y="216"/>
                  </a:lnTo>
                  <a:lnTo>
                    <a:pt x="853" y="211"/>
                  </a:lnTo>
                  <a:lnTo>
                    <a:pt x="849" y="197"/>
                  </a:lnTo>
                  <a:lnTo>
                    <a:pt x="851" y="159"/>
                  </a:lnTo>
                  <a:lnTo>
                    <a:pt x="868" y="129"/>
                  </a:lnTo>
                  <a:lnTo>
                    <a:pt x="896" y="144"/>
                  </a:lnTo>
                  <a:lnTo>
                    <a:pt x="926" y="125"/>
                  </a:lnTo>
                  <a:lnTo>
                    <a:pt x="928" y="113"/>
                  </a:lnTo>
                  <a:lnTo>
                    <a:pt x="940" y="72"/>
                  </a:lnTo>
                  <a:lnTo>
                    <a:pt x="956" y="55"/>
                  </a:lnTo>
                  <a:lnTo>
                    <a:pt x="954" y="36"/>
                  </a:lnTo>
                  <a:lnTo>
                    <a:pt x="940" y="36"/>
                  </a:lnTo>
                  <a:lnTo>
                    <a:pt x="942" y="28"/>
                  </a:lnTo>
                  <a:lnTo>
                    <a:pt x="959" y="9"/>
                  </a:lnTo>
                  <a:lnTo>
                    <a:pt x="1015" y="0"/>
                  </a:lnTo>
                  <a:lnTo>
                    <a:pt x="1031" y="12"/>
                  </a:lnTo>
                  <a:lnTo>
                    <a:pt x="1055" y="19"/>
                  </a:lnTo>
                  <a:lnTo>
                    <a:pt x="1072" y="43"/>
                  </a:lnTo>
                  <a:lnTo>
                    <a:pt x="1074" y="65"/>
                  </a:lnTo>
                  <a:lnTo>
                    <a:pt x="1087" y="96"/>
                  </a:lnTo>
                  <a:lnTo>
                    <a:pt x="1095" y="142"/>
                  </a:lnTo>
                  <a:lnTo>
                    <a:pt x="1128" y="148"/>
                  </a:lnTo>
                  <a:lnTo>
                    <a:pt x="1155" y="169"/>
                  </a:lnTo>
                  <a:lnTo>
                    <a:pt x="1161" y="185"/>
                  </a:lnTo>
                  <a:lnTo>
                    <a:pt x="1161" y="199"/>
                  </a:lnTo>
                  <a:lnTo>
                    <a:pt x="1167" y="211"/>
                  </a:lnTo>
                  <a:lnTo>
                    <a:pt x="1186" y="211"/>
                  </a:lnTo>
                  <a:lnTo>
                    <a:pt x="1242" y="185"/>
                  </a:lnTo>
                  <a:lnTo>
                    <a:pt x="1240" y="192"/>
                  </a:lnTo>
                  <a:lnTo>
                    <a:pt x="1242" y="216"/>
                  </a:lnTo>
                  <a:lnTo>
                    <a:pt x="1231" y="226"/>
                  </a:lnTo>
                  <a:lnTo>
                    <a:pt x="1221" y="267"/>
                  </a:lnTo>
                  <a:lnTo>
                    <a:pt x="1209" y="300"/>
                  </a:lnTo>
                  <a:lnTo>
                    <a:pt x="1202" y="306"/>
                  </a:lnTo>
                  <a:lnTo>
                    <a:pt x="1182" y="295"/>
                  </a:lnTo>
                  <a:lnTo>
                    <a:pt x="1165" y="315"/>
                  </a:lnTo>
                  <a:lnTo>
                    <a:pt x="1170" y="331"/>
                  </a:lnTo>
                  <a:lnTo>
                    <a:pt x="1170" y="358"/>
                  </a:lnTo>
                  <a:lnTo>
                    <a:pt x="1156" y="375"/>
                  </a:lnTo>
                  <a:lnTo>
                    <a:pt x="1156" y="382"/>
                  </a:lnTo>
                  <a:lnTo>
                    <a:pt x="1146" y="371"/>
                  </a:lnTo>
                  <a:lnTo>
                    <a:pt x="1137" y="390"/>
                  </a:lnTo>
                  <a:lnTo>
                    <a:pt x="1126" y="401"/>
                  </a:lnTo>
                  <a:lnTo>
                    <a:pt x="1109" y="401"/>
                  </a:lnTo>
                  <a:lnTo>
                    <a:pt x="1109" y="421"/>
                  </a:lnTo>
                  <a:lnTo>
                    <a:pt x="1095" y="423"/>
                  </a:lnTo>
                  <a:lnTo>
                    <a:pt x="1083" y="416"/>
                  </a:lnTo>
                  <a:lnTo>
                    <a:pt x="1062" y="437"/>
                  </a:lnTo>
                  <a:lnTo>
                    <a:pt x="1041" y="450"/>
                  </a:lnTo>
                  <a:lnTo>
                    <a:pt x="1031" y="467"/>
                  </a:lnTo>
                  <a:lnTo>
                    <a:pt x="1010" y="472"/>
                  </a:lnTo>
                  <a:lnTo>
                    <a:pt x="969" y="502"/>
                  </a:lnTo>
                  <a:lnTo>
                    <a:pt x="965" y="502"/>
                  </a:lnTo>
                  <a:lnTo>
                    <a:pt x="975" y="495"/>
                  </a:lnTo>
                  <a:lnTo>
                    <a:pt x="977" y="486"/>
                  </a:lnTo>
                  <a:lnTo>
                    <a:pt x="969" y="478"/>
                  </a:lnTo>
                  <a:lnTo>
                    <a:pt x="987" y="450"/>
                  </a:lnTo>
                  <a:lnTo>
                    <a:pt x="980" y="433"/>
                  </a:lnTo>
                  <a:lnTo>
                    <a:pt x="965" y="437"/>
                  </a:lnTo>
                  <a:lnTo>
                    <a:pt x="950" y="459"/>
                  </a:lnTo>
                  <a:lnTo>
                    <a:pt x="931" y="472"/>
                  </a:lnTo>
                  <a:lnTo>
                    <a:pt x="924" y="486"/>
                  </a:lnTo>
                  <a:lnTo>
                    <a:pt x="911" y="494"/>
                  </a:lnTo>
                  <a:lnTo>
                    <a:pt x="900" y="491"/>
                  </a:lnTo>
                  <a:lnTo>
                    <a:pt x="895" y="502"/>
                  </a:lnTo>
                  <a:lnTo>
                    <a:pt x="893" y="510"/>
                  </a:lnTo>
                  <a:lnTo>
                    <a:pt x="903" y="522"/>
                  </a:lnTo>
                  <a:lnTo>
                    <a:pt x="917" y="532"/>
                  </a:lnTo>
                  <a:lnTo>
                    <a:pt x="921" y="549"/>
                  </a:lnTo>
                  <a:lnTo>
                    <a:pt x="931" y="554"/>
                  </a:lnTo>
                  <a:lnTo>
                    <a:pt x="959" y="532"/>
                  </a:lnTo>
                  <a:lnTo>
                    <a:pt x="973" y="543"/>
                  </a:lnTo>
                  <a:lnTo>
                    <a:pt x="996" y="546"/>
                  </a:lnTo>
                  <a:lnTo>
                    <a:pt x="989" y="563"/>
                  </a:lnTo>
                  <a:lnTo>
                    <a:pt x="985" y="556"/>
                  </a:lnTo>
                  <a:lnTo>
                    <a:pt x="982" y="556"/>
                  </a:lnTo>
                  <a:lnTo>
                    <a:pt x="975" y="563"/>
                  </a:lnTo>
                  <a:lnTo>
                    <a:pt x="959" y="568"/>
                  </a:lnTo>
                  <a:lnTo>
                    <a:pt x="961" y="573"/>
                  </a:lnTo>
                  <a:lnTo>
                    <a:pt x="954" y="582"/>
                  </a:lnTo>
                  <a:lnTo>
                    <a:pt x="947" y="579"/>
                  </a:lnTo>
                  <a:lnTo>
                    <a:pt x="944" y="589"/>
                  </a:lnTo>
                  <a:lnTo>
                    <a:pt x="936" y="598"/>
                  </a:lnTo>
                  <a:lnTo>
                    <a:pt x="926" y="618"/>
                  </a:lnTo>
                  <a:lnTo>
                    <a:pt x="947" y="633"/>
                  </a:lnTo>
                  <a:lnTo>
                    <a:pt x="961" y="679"/>
                  </a:lnTo>
                  <a:lnTo>
                    <a:pt x="982" y="707"/>
                  </a:lnTo>
                  <a:lnTo>
                    <a:pt x="954" y="698"/>
                  </a:lnTo>
                  <a:lnTo>
                    <a:pt x="944" y="699"/>
                  </a:lnTo>
                  <a:lnTo>
                    <a:pt x="954" y="699"/>
                  </a:lnTo>
                  <a:lnTo>
                    <a:pt x="965" y="710"/>
                  </a:lnTo>
                  <a:lnTo>
                    <a:pt x="982" y="726"/>
                  </a:lnTo>
                  <a:lnTo>
                    <a:pt x="947" y="748"/>
                  </a:lnTo>
                  <a:lnTo>
                    <a:pt x="965" y="743"/>
                  </a:lnTo>
                  <a:lnTo>
                    <a:pt x="982" y="756"/>
                  </a:lnTo>
                  <a:lnTo>
                    <a:pt x="971" y="765"/>
                  </a:lnTo>
                  <a:lnTo>
                    <a:pt x="980" y="762"/>
                  </a:lnTo>
                  <a:lnTo>
                    <a:pt x="980" y="767"/>
                  </a:lnTo>
                  <a:lnTo>
                    <a:pt x="980" y="772"/>
                  </a:lnTo>
                  <a:lnTo>
                    <a:pt x="971" y="775"/>
                  </a:lnTo>
                  <a:lnTo>
                    <a:pt x="973" y="780"/>
                  </a:lnTo>
                  <a:lnTo>
                    <a:pt x="969" y="800"/>
                  </a:lnTo>
                  <a:lnTo>
                    <a:pt x="963" y="799"/>
                  </a:lnTo>
                  <a:lnTo>
                    <a:pt x="940" y="844"/>
                  </a:lnTo>
                  <a:lnTo>
                    <a:pt x="938" y="837"/>
                  </a:lnTo>
                  <a:lnTo>
                    <a:pt x="931" y="841"/>
                  </a:lnTo>
                  <a:lnTo>
                    <a:pt x="936" y="852"/>
                  </a:lnTo>
                  <a:lnTo>
                    <a:pt x="930" y="873"/>
                  </a:lnTo>
                  <a:lnTo>
                    <a:pt x="926" y="871"/>
                  </a:lnTo>
                  <a:lnTo>
                    <a:pt x="914" y="895"/>
                  </a:lnTo>
                  <a:lnTo>
                    <a:pt x="900" y="898"/>
                  </a:lnTo>
                  <a:lnTo>
                    <a:pt x="900" y="907"/>
                  </a:lnTo>
                  <a:lnTo>
                    <a:pt x="893" y="917"/>
                  </a:lnTo>
                  <a:lnTo>
                    <a:pt x="893" y="914"/>
                  </a:lnTo>
                  <a:lnTo>
                    <a:pt x="891" y="919"/>
                  </a:lnTo>
                  <a:lnTo>
                    <a:pt x="880" y="922"/>
                  </a:lnTo>
                  <a:lnTo>
                    <a:pt x="868" y="936"/>
                  </a:lnTo>
                  <a:lnTo>
                    <a:pt x="849" y="944"/>
                  </a:lnTo>
                  <a:lnTo>
                    <a:pt x="843" y="941"/>
                  </a:lnTo>
                  <a:lnTo>
                    <a:pt x="835" y="945"/>
                  </a:lnTo>
                  <a:lnTo>
                    <a:pt x="835" y="944"/>
                  </a:lnTo>
                  <a:lnTo>
                    <a:pt x="830" y="947"/>
                  </a:lnTo>
                  <a:lnTo>
                    <a:pt x="825" y="947"/>
                  </a:lnTo>
                  <a:lnTo>
                    <a:pt x="828" y="950"/>
                  </a:lnTo>
                  <a:lnTo>
                    <a:pt x="830" y="947"/>
                  </a:lnTo>
                  <a:lnTo>
                    <a:pt x="825" y="947"/>
                  </a:lnTo>
                  <a:lnTo>
                    <a:pt x="825" y="953"/>
                  </a:lnTo>
                  <a:lnTo>
                    <a:pt x="818" y="953"/>
                  </a:lnTo>
                  <a:lnTo>
                    <a:pt x="809" y="941"/>
                  </a:lnTo>
                  <a:lnTo>
                    <a:pt x="809" y="955"/>
                  </a:lnTo>
                  <a:lnTo>
                    <a:pt x="799" y="945"/>
                  </a:lnTo>
                  <a:lnTo>
                    <a:pt x="797" y="964"/>
                  </a:lnTo>
                  <a:lnTo>
                    <a:pt x="748" y="977"/>
                  </a:lnTo>
                  <a:lnTo>
                    <a:pt x="741" y="988"/>
                  </a:lnTo>
                  <a:lnTo>
                    <a:pt x="748" y="1004"/>
                  </a:lnTo>
                  <a:lnTo>
                    <a:pt x="740" y="1005"/>
                  </a:lnTo>
                  <a:lnTo>
                    <a:pt x="731" y="988"/>
                  </a:lnTo>
                  <a:lnTo>
                    <a:pt x="731" y="972"/>
                  </a:lnTo>
                  <a:lnTo>
                    <a:pt x="721" y="977"/>
                  </a:lnTo>
                  <a:lnTo>
                    <a:pt x="708" y="967"/>
                  </a:lnTo>
                  <a:lnTo>
                    <a:pt x="703" y="977"/>
                  </a:lnTo>
                  <a:lnTo>
                    <a:pt x="703" y="972"/>
                  </a:lnTo>
                  <a:lnTo>
                    <a:pt x="696" y="977"/>
                  </a:lnTo>
                  <a:lnTo>
                    <a:pt x="684" y="972"/>
                  </a:lnTo>
                  <a:lnTo>
                    <a:pt x="673" y="964"/>
                  </a:lnTo>
                  <a:lnTo>
                    <a:pt x="668" y="944"/>
                  </a:lnTo>
                  <a:lnTo>
                    <a:pt x="640" y="931"/>
                  </a:lnTo>
                  <a:lnTo>
                    <a:pt x="614" y="947"/>
                  </a:lnTo>
                  <a:lnTo>
                    <a:pt x="605" y="944"/>
                  </a:lnTo>
                  <a:lnTo>
                    <a:pt x="597" y="947"/>
                  </a:lnTo>
                  <a:lnTo>
                    <a:pt x="584" y="944"/>
                  </a:lnTo>
                  <a:lnTo>
                    <a:pt x="581" y="953"/>
                  </a:lnTo>
                  <a:lnTo>
                    <a:pt x="572" y="947"/>
                  </a:lnTo>
                  <a:lnTo>
                    <a:pt x="568" y="953"/>
                  </a:lnTo>
                  <a:lnTo>
                    <a:pt x="568" y="979"/>
                  </a:lnTo>
                  <a:lnTo>
                    <a:pt x="562" y="982"/>
                  </a:lnTo>
                  <a:lnTo>
                    <a:pt x="558" y="969"/>
                  </a:lnTo>
                  <a:lnTo>
                    <a:pt x="553" y="967"/>
                  </a:lnTo>
                  <a:lnTo>
                    <a:pt x="541" y="972"/>
                  </a:lnTo>
                  <a:lnTo>
                    <a:pt x="533" y="960"/>
                  </a:lnTo>
                  <a:lnTo>
                    <a:pt x="521" y="955"/>
                  </a:lnTo>
                  <a:lnTo>
                    <a:pt x="525" y="936"/>
                  </a:lnTo>
                  <a:lnTo>
                    <a:pt x="514" y="928"/>
                  </a:lnTo>
                  <a:lnTo>
                    <a:pt x="513" y="907"/>
                  </a:lnTo>
                  <a:lnTo>
                    <a:pt x="502" y="907"/>
                  </a:lnTo>
                  <a:lnTo>
                    <a:pt x="485" y="917"/>
                  </a:lnTo>
                  <a:lnTo>
                    <a:pt x="492" y="882"/>
                  </a:lnTo>
                  <a:lnTo>
                    <a:pt x="508" y="857"/>
                  </a:lnTo>
                  <a:lnTo>
                    <a:pt x="511" y="840"/>
                  </a:lnTo>
                  <a:lnTo>
                    <a:pt x="506" y="818"/>
                  </a:lnTo>
                  <a:lnTo>
                    <a:pt x="500" y="818"/>
                  </a:lnTo>
                  <a:lnTo>
                    <a:pt x="492" y="800"/>
                  </a:lnTo>
                  <a:lnTo>
                    <a:pt x="485" y="799"/>
                  </a:lnTo>
                  <a:lnTo>
                    <a:pt x="481" y="800"/>
                  </a:lnTo>
                  <a:lnTo>
                    <a:pt x="475" y="797"/>
                  </a:lnTo>
                  <a:lnTo>
                    <a:pt x="461" y="791"/>
                  </a:lnTo>
                  <a:lnTo>
                    <a:pt x="461" y="780"/>
                  </a:lnTo>
                  <a:lnTo>
                    <a:pt x="459" y="780"/>
                  </a:lnTo>
                  <a:lnTo>
                    <a:pt x="455" y="765"/>
                  </a:lnTo>
                  <a:lnTo>
                    <a:pt x="440" y="772"/>
                  </a:lnTo>
                  <a:lnTo>
                    <a:pt x="426" y="772"/>
                  </a:lnTo>
                  <a:lnTo>
                    <a:pt x="394" y="799"/>
                  </a:lnTo>
                  <a:lnTo>
                    <a:pt x="368" y="811"/>
                  </a:lnTo>
                  <a:lnTo>
                    <a:pt x="361" y="806"/>
                  </a:lnTo>
                  <a:lnTo>
                    <a:pt x="331" y="799"/>
                  </a:lnTo>
                  <a:lnTo>
                    <a:pt x="310" y="822"/>
                  </a:lnTo>
                  <a:lnTo>
                    <a:pt x="305" y="821"/>
                  </a:lnTo>
                  <a:lnTo>
                    <a:pt x="305" y="803"/>
                  </a:lnTo>
                  <a:lnTo>
                    <a:pt x="293" y="808"/>
                  </a:lnTo>
                  <a:lnTo>
                    <a:pt x="279" y="811"/>
                  </a:lnTo>
                  <a:lnTo>
                    <a:pt x="265" y="806"/>
                  </a:lnTo>
                  <a:lnTo>
                    <a:pt x="250" y="808"/>
                  </a:lnTo>
                  <a:lnTo>
                    <a:pt x="244" y="800"/>
                  </a:lnTo>
                  <a:lnTo>
                    <a:pt x="234" y="797"/>
                  </a:lnTo>
                  <a:lnTo>
                    <a:pt x="234" y="789"/>
                  </a:lnTo>
                  <a:lnTo>
                    <a:pt x="213" y="784"/>
                  </a:lnTo>
                  <a:lnTo>
                    <a:pt x="215" y="772"/>
                  </a:lnTo>
                  <a:lnTo>
                    <a:pt x="201" y="777"/>
                  </a:lnTo>
                  <a:lnTo>
                    <a:pt x="194" y="762"/>
                  </a:lnTo>
                  <a:lnTo>
                    <a:pt x="178" y="748"/>
                  </a:lnTo>
                  <a:lnTo>
                    <a:pt x="157" y="743"/>
                  </a:lnTo>
                  <a:lnTo>
                    <a:pt x="155" y="751"/>
                  </a:lnTo>
                  <a:lnTo>
                    <a:pt x="150" y="745"/>
                  </a:lnTo>
                  <a:lnTo>
                    <a:pt x="118" y="724"/>
                  </a:lnTo>
                  <a:lnTo>
                    <a:pt x="108" y="724"/>
                  </a:lnTo>
                  <a:lnTo>
                    <a:pt x="103" y="715"/>
                  </a:lnTo>
                  <a:lnTo>
                    <a:pt x="103" y="699"/>
                  </a:lnTo>
                  <a:lnTo>
                    <a:pt x="97" y="683"/>
                  </a:lnTo>
                  <a:lnTo>
                    <a:pt x="103" y="679"/>
                  </a:lnTo>
                  <a:lnTo>
                    <a:pt x="108" y="688"/>
                  </a:lnTo>
                  <a:lnTo>
                    <a:pt x="120" y="679"/>
                  </a:lnTo>
                  <a:lnTo>
                    <a:pt x="118" y="666"/>
                  </a:lnTo>
                  <a:lnTo>
                    <a:pt x="108" y="658"/>
                  </a:lnTo>
                  <a:lnTo>
                    <a:pt x="108" y="642"/>
                  </a:lnTo>
                  <a:lnTo>
                    <a:pt x="120" y="639"/>
                  </a:lnTo>
                  <a:lnTo>
                    <a:pt x="120" y="630"/>
                  </a:lnTo>
                  <a:lnTo>
                    <a:pt x="131" y="620"/>
                  </a:lnTo>
                  <a:lnTo>
                    <a:pt x="136" y="598"/>
                  </a:lnTo>
                  <a:lnTo>
                    <a:pt x="131" y="601"/>
                  </a:lnTo>
                  <a:lnTo>
                    <a:pt x="128" y="595"/>
                  </a:lnTo>
                  <a:lnTo>
                    <a:pt x="114" y="584"/>
                  </a:lnTo>
                  <a:lnTo>
                    <a:pt x="80" y="598"/>
                  </a:lnTo>
                  <a:lnTo>
                    <a:pt x="64" y="592"/>
                  </a:lnTo>
                  <a:lnTo>
                    <a:pt x="60" y="587"/>
                  </a:lnTo>
                  <a:lnTo>
                    <a:pt x="52" y="587"/>
                  </a:lnTo>
                  <a:lnTo>
                    <a:pt x="47" y="582"/>
                  </a:lnTo>
                  <a:lnTo>
                    <a:pt x="47" y="570"/>
                  </a:lnTo>
                  <a:lnTo>
                    <a:pt x="44" y="563"/>
                  </a:lnTo>
                  <a:lnTo>
                    <a:pt x="37" y="563"/>
                  </a:lnTo>
                  <a:lnTo>
                    <a:pt x="35" y="556"/>
                  </a:lnTo>
                  <a:lnTo>
                    <a:pt x="21" y="554"/>
                  </a:lnTo>
                  <a:lnTo>
                    <a:pt x="16" y="551"/>
                  </a:lnTo>
                  <a:lnTo>
                    <a:pt x="23" y="546"/>
                  </a:lnTo>
                  <a:lnTo>
                    <a:pt x="27" y="546"/>
                  </a:lnTo>
                  <a:lnTo>
                    <a:pt x="23" y="513"/>
                  </a:lnTo>
                  <a:lnTo>
                    <a:pt x="21" y="508"/>
                  </a:lnTo>
                  <a:lnTo>
                    <a:pt x="7" y="510"/>
                  </a:lnTo>
                  <a:lnTo>
                    <a:pt x="0" y="497"/>
                  </a:lnTo>
                  <a:lnTo>
                    <a:pt x="4" y="476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3024" name=""/>
          <p:cNvSpPr/>
          <p:nvPr/>
        </p:nvSpPr>
        <p:spPr>
          <a:xfrm>
            <a:off x="7835760" y="3454560"/>
            <a:ext cx="74880" cy="72720"/>
          </a:xfrm>
          <a:custGeom>
            <a:avLst/>
            <a:gdLst/>
            <a:ahLst/>
            <a:rect l="l" t="t" r="r" b="b"/>
            <a:pathLst>
              <a:path w="47" h="46">
                <a:moveTo>
                  <a:pt x="37" y="0"/>
                </a:moveTo>
                <a:lnTo>
                  <a:pt x="46" y="3"/>
                </a:lnTo>
                <a:lnTo>
                  <a:pt x="47" y="10"/>
                </a:lnTo>
                <a:lnTo>
                  <a:pt x="37" y="32"/>
                </a:lnTo>
                <a:lnTo>
                  <a:pt x="23" y="46"/>
                </a:lnTo>
                <a:lnTo>
                  <a:pt x="4" y="41"/>
                </a:lnTo>
                <a:lnTo>
                  <a:pt x="0" y="19"/>
                </a:lnTo>
                <a:lnTo>
                  <a:pt x="19" y="3"/>
                </a:lnTo>
                <a:lnTo>
                  <a:pt x="37" y="0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25920" bIns="259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3025" name=""/>
          <p:cNvGrpSpPr/>
          <p:nvPr/>
        </p:nvGrpSpPr>
        <p:grpSpPr>
          <a:xfrm>
            <a:off x="7835760" y="3454560"/>
            <a:ext cx="74880" cy="72720"/>
            <a:chOff x="7835760" y="3454560"/>
            <a:chExt cx="74880" cy="72720"/>
          </a:xfrm>
        </p:grpSpPr>
        <p:sp>
          <p:nvSpPr>
            <p:cNvPr id="3026" name=""/>
            <p:cNvSpPr/>
            <p:nvPr/>
          </p:nvSpPr>
          <p:spPr>
            <a:xfrm>
              <a:off x="7835760" y="3454560"/>
              <a:ext cx="74880" cy="72720"/>
            </a:xfrm>
            <a:custGeom>
              <a:avLst/>
              <a:gdLst/>
              <a:ahLst/>
              <a:rect l="l" t="t" r="r" b="b"/>
              <a:pathLst>
                <a:path w="47" h="46">
                  <a:moveTo>
                    <a:pt x="37" y="0"/>
                  </a:moveTo>
                  <a:lnTo>
                    <a:pt x="46" y="3"/>
                  </a:lnTo>
                  <a:lnTo>
                    <a:pt x="47" y="10"/>
                  </a:lnTo>
                  <a:lnTo>
                    <a:pt x="37" y="32"/>
                  </a:lnTo>
                  <a:lnTo>
                    <a:pt x="23" y="46"/>
                  </a:lnTo>
                  <a:lnTo>
                    <a:pt x="4" y="41"/>
                  </a:lnTo>
                  <a:lnTo>
                    <a:pt x="0" y="19"/>
                  </a:lnTo>
                  <a:lnTo>
                    <a:pt x="19" y="3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25920" bIns="259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3027" name=""/>
            <p:cNvSpPr/>
            <p:nvPr/>
          </p:nvSpPr>
          <p:spPr>
            <a:xfrm>
              <a:off x="7835760" y="3454560"/>
              <a:ext cx="74880" cy="72720"/>
            </a:xfrm>
            <a:custGeom>
              <a:avLst/>
              <a:gdLst/>
              <a:ahLst/>
              <a:rect l="l" t="t" r="r" b="b"/>
              <a:pathLst>
                <a:path w="47" h="46">
                  <a:moveTo>
                    <a:pt x="37" y="0"/>
                  </a:moveTo>
                  <a:lnTo>
                    <a:pt x="46" y="3"/>
                  </a:lnTo>
                  <a:lnTo>
                    <a:pt x="47" y="10"/>
                  </a:lnTo>
                  <a:lnTo>
                    <a:pt x="37" y="32"/>
                  </a:lnTo>
                  <a:lnTo>
                    <a:pt x="23" y="46"/>
                  </a:lnTo>
                  <a:lnTo>
                    <a:pt x="4" y="41"/>
                  </a:lnTo>
                  <a:lnTo>
                    <a:pt x="0" y="19"/>
                  </a:lnTo>
                  <a:lnTo>
                    <a:pt x="19" y="3"/>
                  </a:lnTo>
                  <a:lnTo>
                    <a:pt x="37" y="0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25920" bIns="259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3028" name=""/>
          <p:cNvSpPr/>
          <p:nvPr/>
        </p:nvSpPr>
        <p:spPr>
          <a:xfrm>
            <a:off x="8202600" y="3244680"/>
            <a:ext cx="60480" cy="136800"/>
          </a:xfrm>
          <a:custGeom>
            <a:avLst/>
            <a:gdLst/>
            <a:ahLst/>
            <a:rect l="l" t="t" r="r" b="b"/>
            <a:pathLst>
              <a:path w="38" h="86">
                <a:moveTo>
                  <a:pt x="29" y="0"/>
                </a:moveTo>
                <a:lnTo>
                  <a:pt x="38" y="4"/>
                </a:lnTo>
                <a:lnTo>
                  <a:pt x="38" y="17"/>
                </a:lnTo>
                <a:lnTo>
                  <a:pt x="17" y="86"/>
                </a:lnTo>
                <a:lnTo>
                  <a:pt x="2" y="63"/>
                </a:lnTo>
                <a:lnTo>
                  <a:pt x="0" y="44"/>
                </a:lnTo>
                <a:lnTo>
                  <a:pt x="19" y="4"/>
                </a:lnTo>
                <a:lnTo>
                  <a:pt x="29" y="0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3029" name=""/>
          <p:cNvGrpSpPr/>
          <p:nvPr/>
        </p:nvGrpSpPr>
        <p:grpSpPr>
          <a:xfrm>
            <a:off x="8202600" y="3244680"/>
            <a:ext cx="60480" cy="136800"/>
            <a:chOff x="8202600" y="3244680"/>
            <a:chExt cx="60480" cy="136800"/>
          </a:xfrm>
        </p:grpSpPr>
        <p:sp>
          <p:nvSpPr>
            <p:cNvPr id="3030" name=""/>
            <p:cNvSpPr/>
            <p:nvPr/>
          </p:nvSpPr>
          <p:spPr>
            <a:xfrm>
              <a:off x="8202600" y="3244680"/>
              <a:ext cx="60480" cy="136800"/>
            </a:xfrm>
            <a:custGeom>
              <a:avLst/>
              <a:gdLst/>
              <a:ahLst/>
              <a:rect l="l" t="t" r="r" b="b"/>
              <a:pathLst>
                <a:path w="38" h="86">
                  <a:moveTo>
                    <a:pt x="29" y="0"/>
                  </a:moveTo>
                  <a:lnTo>
                    <a:pt x="38" y="4"/>
                  </a:lnTo>
                  <a:lnTo>
                    <a:pt x="38" y="17"/>
                  </a:lnTo>
                  <a:lnTo>
                    <a:pt x="17" y="86"/>
                  </a:lnTo>
                  <a:lnTo>
                    <a:pt x="2" y="63"/>
                  </a:lnTo>
                  <a:lnTo>
                    <a:pt x="0" y="44"/>
                  </a:lnTo>
                  <a:lnTo>
                    <a:pt x="19" y="4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3031" name=""/>
            <p:cNvSpPr/>
            <p:nvPr/>
          </p:nvSpPr>
          <p:spPr>
            <a:xfrm>
              <a:off x="8202600" y="3244680"/>
              <a:ext cx="60480" cy="136800"/>
            </a:xfrm>
            <a:custGeom>
              <a:avLst/>
              <a:gdLst/>
              <a:ahLst/>
              <a:rect l="l" t="t" r="r" b="b"/>
              <a:pathLst>
                <a:path w="38" h="86">
                  <a:moveTo>
                    <a:pt x="29" y="0"/>
                  </a:moveTo>
                  <a:lnTo>
                    <a:pt x="38" y="4"/>
                  </a:lnTo>
                  <a:lnTo>
                    <a:pt x="38" y="17"/>
                  </a:lnTo>
                  <a:lnTo>
                    <a:pt x="17" y="86"/>
                  </a:lnTo>
                  <a:lnTo>
                    <a:pt x="2" y="63"/>
                  </a:lnTo>
                  <a:lnTo>
                    <a:pt x="0" y="44"/>
                  </a:lnTo>
                  <a:lnTo>
                    <a:pt x="19" y="4"/>
                  </a:lnTo>
                  <a:lnTo>
                    <a:pt x="29" y="0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3032" name=""/>
          <p:cNvSpPr/>
          <p:nvPr/>
        </p:nvSpPr>
        <p:spPr>
          <a:xfrm>
            <a:off x="8002440" y="3363840"/>
            <a:ext cx="6480" cy="7920"/>
          </a:xfrm>
          <a:custGeom>
            <a:avLst/>
            <a:gdLst/>
            <a:ahLst/>
            <a:rect l="l" t="t" r="r" b="b"/>
            <a:pathLst>
              <a:path w="4" h="5">
                <a:moveTo>
                  <a:pt x="4" y="0"/>
                </a:moveTo>
                <a:lnTo>
                  <a:pt x="0" y="2"/>
                </a:lnTo>
                <a:lnTo>
                  <a:pt x="4" y="5"/>
                </a:lnTo>
                <a:lnTo>
                  <a:pt x="4" y="0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3033" name=""/>
          <p:cNvGrpSpPr/>
          <p:nvPr/>
        </p:nvGrpSpPr>
        <p:grpSpPr>
          <a:xfrm>
            <a:off x="8002440" y="3363840"/>
            <a:ext cx="6480" cy="7920"/>
            <a:chOff x="8002440" y="3363840"/>
            <a:chExt cx="6480" cy="7920"/>
          </a:xfrm>
        </p:grpSpPr>
        <p:sp>
          <p:nvSpPr>
            <p:cNvPr id="3034" name=""/>
            <p:cNvSpPr/>
            <p:nvPr/>
          </p:nvSpPr>
          <p:spPr>
            <a:xfrm>
              <a:off x="8002440" y="3363840"/>
              <a:ext cx="6480" cy="7920"/>
            </a:xfrm>
            <a:custGeom>
              <a:avLst/>
              <a:gdLst/>
              <a:ahLst/>
              <a:rect l="l" t="t" r="r" b="b"/>
              <a:pathLst>
                <a:path w="4" h="5">
                  <a:moveTo>
                    <a:pt x="4" y="0"/>
                  </a:moveTo>
                  <a:lnTo>
                    <a:pt x="0" y="2"/>
                  </a:lnTo>
                  <a:lnTo>
                    <a:pt x="4" y="5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8880" bIns="-388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3035" name=""/>
            <p:cNvSpPr/>
            <p:nvPr/>
          </p:nvSpPr>
          <p:spPr>
            <a:xfrm>
              <a:off x="8002440" y="3363840"/>
              <a:ext cx="6480" cy="7920"/>
            </a:xfrm>
            <a:custGeom>
              <a:avLst/>
              <a:gdLst/>
              <a:ahLst/>
              <a:rect l="l" t="t" r="r" b="b"/>
              <a:pathLst>
                <a:path w="4" h="5">
                  <a:moveTo>
                    <a:pt x="4" y="0"/>
                  </a:moveTo>
                  <a:lnTo>
                    <a:pt x="0" y="2"/>
                  </a:lnTo>
                  <a:lnTo>
                    <a:pt x="4" y="5"/>
                  </a:lnTo>
                  <a:lnTo>
                    <a:pt x="4" y="0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8880" bIns="-388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3036" name=""/>
          <p:cNvSpPr/>
          <p:nvPr/>
        </p:nvSpPr>
        <p:spPr>
          <a:xfrm>
            <a:off x="8842320" y="2309760"/>
            <a:ext cx="196920" cy="204840"/>
          </a:xfrm>
          <a:custGeom>
            <a:avLst/>
            <a:gdLst/>
            <a:ahLst/>
            <a:rect l="l" t="t" r="r" b="b"/>
            <a:pathLst>
              <a:path w="124" h="129">
                <a:moveTo>
                  <a:pt x="105" y="47"/>
                </a:moveTo>
                <a:lnTo>
                  <a:pt x="113" y="41"/>
                </a:lnTo>
                <a:lnTo>
                  <a:pt x="109" y="55"/>
                </a:lnTo>
                <a:lnTo>
                  <a:pt x="113" y="69"/>
                </a:lnTo>
                <a:lnTo>
                  <a:pt x="124" y="66"/>
                </a:lnTo>
                <a:lnTo>
                  <a:pt x="120" y="72"/>
                </a:lnTo>
                <a:lnTo>
                  <a:pt x="82" y="86"/>
                </a:lnTo>
                <a:lnTo>
                  <a:pt x="70" y="115"/>
                </a:lnTo>
                <a:lnTo>
                  <a:pt x="43" y="96"/>
                </a:lnTo>
                <a:lnTo>
                  <a:pt x="29" y="101"/>
                </a:lnTo>
                <a:lnTo>
                  <a:pt x="14" y="98"/>
                </a:lnTo>
                <a:lnTo>
                  <a:pt x="10" y="101"/>
                </a:lnTo>
                <a:lnTo>
                  <a:pt x="12" y="107"/>
                </a:lnTo>
                <a:lnTo>
                  <a:pt x="26" y="118"/>
                </a:lnTo>
                <a:lnTo>
                  <a:pt x="5" y="129"/>
                </a:lnTo>
                <a:lnTo>
                  <a:pt x="5" y="112"/>
                </a:lnTo>
                <a:lnTo>
                  <a:pt x="0" y="105"/>
                </a:lnTo>
                <a:lnTo>
                  <a:pt x="2" y="96"/>
                </a:lnTo>
                <a:lnTo>
                  <a:pt x="12" y="83"/>
                </a:lnTo>
                <a:lnTo>
                  <a:pt x="12" y="72"/>
                </a:lnTo>
                <a:lnTo>
                  <a:pt x="31" y="77"/>
                </a:lnTo>
                <a:lnTo>
                  <a:pt x="33" y="66"/>
                </a:lnTo>
                <a:lnTo>
                  <a:pt x="33" y="57"/>
                </a:lnTo>
                <a:lnTo>
                  <a:pt x="37" y="47"/>
                </a:lnTo>
                <a:lnTo>
                  <a:pt x="41" y="23"/>
                </a:lnTo>
                <a:lnTo>
                  <a:pt x="37" y="6"/>
                </a:lnTo>
                <a:lnTo>
                  <a:pt x="41" y="0"/>
                </a:lnTo>
                <a:lnTo>
                  <a:pt x="74" y="41"/>
                </a:lnTo>
                <a:lnTo>
                  <a:pt x="97" y="52"/>
                </a:lnTo>
                <a:lnTo>
                  <a:pt x="105" y="47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3037" name=""/>
          <p:cNvGrpSpPr/>
          <p:nvPr/>
        </p:nvGrpSpPr>
        <p:grpSpPr>
          <a:xfrm>
            <a:off x="8842320" y="2309760"/>
            <a:ext cx="196920" cy="204840"/>
            <a:chOff x="8842320" y="2309760"/>
            <a:chExt cx="196920" cy="204840"/>
          </a:xfrm>
        </p:grpSpPr>
        <p:sp>
          <p:nvSpPr>
            <p:cNvPr id="3038" name=""/>
            <p:cNvSpPr/>
            <p:nvPr/>
          </p:nvSpPr>
          <p:spPr>
            <a:xfrm>
              <a:off x="8842320" y="2309760"/>
              <a:ext cx="196920" cy="204840"/>
            </a:xfrm>
            <a:custGeom>
              <a:avLst/>
              <a:gdLst/>
              <a:ahLst/>
              <a:rect l="l" t="t" r="r" b="b"/>
              <a:pathLst>
                <a:path w="124" h="129">
                  <a:moveTo>
                    <a:pt x="105" y="47"/>
                  </a:moveTo>
                  <a:lnTo>
                    <a:pt x="113" y="41"/>
                  </a:lnTo>
                  <a:lnTo>
                    <a:pt x="109" y="55"/>
                  </a:lnTo>
                  <a:lnTo>
                    <a:pt x="113" y="69"/>
                  </a:lnTo>
                  <a:lnTo>
                    <a:pt x="124" y="66"/>
                  </a:lnTo>
                  <a:lnTo>
                    <a:pt x="120" y="72"/>
                  </a:lnTo>
                  <a:lnTo>
                    <a:pt x="82" y="86"/>
                  </a:lnTo>
                  <a:lnTo>
                    <a:pt x="70" y="115"/>
                  </a:lnTo>
                  <a:lnTo>
                    <a:pt x="43" y="96"/>
                  </a:lnTo>
                  <a:lnTo>
                    <a:pt x="29" y="101"/>
                  </a:lnTo>
                  <a:lnTo>
                    <a:pt x="14" y="98"/>
                  </a:lnTo>
                  <a:lnTo>
                    <a:pt x="10" y="101"/>
                  </a:lnTo>
                  <a:lnTo>
                    <a:pt x="12" y="107"/>
                  </a:lnTo>
                  <a:lnTo>
                    <a:pt x="26" y="118"/>
                  </a:lnTo>
                  <a:lnTo>
                    <a:pt x="5" y="129"/>
                  </a:lnTo>
                  <a:lnTo>
                    <a:pt x="5" y="112"/>
                  </a:lnTo>
                  <a:lnTo>
                    <a:pt x="0" y="105"/>
                  </a:lnTo>
                  <a:lnTo>
                    <a:pt x="2" y="96"/>
                  </a:lnTo>
                  <a:lnTo>
                    <a:pt x="12" y="83"/>
                  </a:lnTo>
                  <a:lnTo>
                    <a:pt x="12" y="72"/>
                  </a:lnTo>
                  <a:lnTo>
                    <a:pt x="31" y="77"/>
                  </a:lnTo>
                  <a:lnTo>
                    <a:pt x="33" y="66"/>
                  </a:lnTo>
                  <a:lnTo>
                    <a:pt x="33" y="57"/>
                  </a:lnTo>
                  <a:lnTo>
                    <a:pt x="37" y="47"/>
                  </a:lnTo>
                  <a:lnTo>
                    <a:pt x="41" y="23"/>
                  </a:lnTo>
                  <a:lnTo>
                    <a:pt x="37" y="6"/>
                  </a:lnTo>
                  <a:lnTo>
                    <a:pt x="41" y="0"/>
                  </a:lnTo>
                  <a:lnTo>
                    <a:pt x="74" y="41"/>
                  </a:lnTo>
                  <a:lnTo>
                    <a:pt x="97" y="52"/>
                  </a:lnTo>
                  <a:lnTo>
                    <a:pt x="105" y="47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3039" name=""/>
            <p:cNvSpPr/>
            <p:nvPr/>
          </p:nvSpPr>
          <p:spPr>
            <a:xfrm>
              <a:off x="8842320" y="2309760"/>
              <a:ext cx="196920" cy="204840"/>
            </a:xfrm>
            <a:custGeom>
              <a:avLst/>
              <a:gdLst/>
              <a:ahLst/>
              <a:rect l="l" t="t" r="r" b="b"/>
              <a:pathLst>
                <a:path w="124" h="129">
                  <a:moveTo>
                    <a:pt x="105" y="47"/>
                  </a:moveTo>
                  <a:lnTo>
                    <a:pt x="113" y="41"/>
                  </a:lnTo>
                  <a:lnTo>
                    <a:pt x="109" y="55"/>
                  </a:lnTo>
                  <a:lnTo>
                    <a:pt x="113" y="69"/>
                  </a:lnTo>
                  <a:lnTo>
                    <a:pt x="124" y="66"/>
                  </a:lnTo>
                  <a:lnTo>
                    <a:pt x="120" y="72"/>
                  </a:lnTo>
                  <a:lnTo>
                    <a:pt x="82" y="86"/>
                  </a:lnTo>
                  <a:lnTo>
                    <a:pt x="70" y="115"/>
                  </a:lnTo>
                  <a:lnTo>
                    <a:pt x="43" y="96"/>
                  </a:lnTo>
                  <a:lnTo>
                    <a:pt x="29" y="101"/>
                  </a:lnTo>
                  <a:lnTo>
                    <a:pt x="14" y="98"/>
                  </a:lnTo>
                  <a:lnTo>
                    <a:pt x="10" y="101"/>
                  </a:lnTo>
                  <a:lnTo>
                    <a:pt x="12" y="107"/>
                  </a:lnTo>
                  <a:lnTo>
                    <a:pt x="26" y="118"/>
                  </a:lnTo>
                  <a:lnTo>
                    <a:pt x="5" y="129"/>
                  </a:lnTo>
                  <a:lnTo>
                    <a:pt x="5" y="112"/>
                  </a:lnTo>
                  <a:lnTo>
                    <a:pt x="0" y="105"/>
                  </a:lnTo>
                  <a:lnTo>
                    <a:pt x="2" y="96"/>
                  </a:lnTo>
                  <a:lnTo>
                    <a:pt x="12" y="83"/>
                  </a:lnTo>
                  <a:lnTo>
                    <a:pt x="12" y="72"/>
                  </a:lnTo>
                  <a:lnTo>
                    <a:pt x="31" y="77"/>
                  </a:lnTo>
                  <a:lnTo>
                    <a:pt x="33" y="66"/>
                  </a:lnTo>
                  <a:lnTo>
                    <a:pt x="33" y="57"/>
                  </a:lnTo>
                  <a:lnTo>
                    <a:pt x="37" y="47"/>
                  </a:lnTo>
                  <a:lnTo>
                    <a:pt x="41" y="23"/>
                  </a:lnTo>
                  <a:lnTo>
                    <a:pt x="37" y="6"/>
                  </a:lnTo>
                  <a:lnTo>
                    <a:pt x="41" y="0"/>
                  </a:lnTo>
                  <a:lnTo>
                    <a:pt x="74" y="41"/>
                  </a:lnTo>
                  <a:lnTo>
                    <a:pt x="97" y="52"/>
                  </a:lnTo>
                  <a:lnTo>
                    <a:pt x="105" y="47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3040" name=""/>
          <p:cNvSpPr/>
          <p:nvPr/>
        </p:nvSpPr>
        <p:spPr>
          <a:xfrm>
            <a:off x="8501040" y="3106800"/>
            <a:ext cx="11160" cy="12600"/>
          </a:xfrm>
          <a:custGeom>
            <a:avLst/>
            <a:gdLst/>
            <a:ahLst/>
            <a:rect l="l" t="t" r="r" b="b"/>
            <a:pathLst>
              <a:path w="7" h="8">
                <a:moveTo>
                  <a:pt x="0" y="3"/>
                </a:moveTo>
                <a:lnTo>
                  <a:pt x="7" y="0"/>
                </a:lnTo>
                <a:lnTo>
                  <a:pt x="0" y="8"/>
                </a:lnTo>
                <a:lnTo>
                  <a:pt x="0" y="3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4200" bIns="-342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3041" name=""/>
          <p:cNvGrpSpPr/>
          <p:nvPr/>
        </p:nvGrpSpPr>
        <p:grpSpPr>
          <a:xfrm>
            <a:off x="8501040" y="3106800"/>
            <a:ext cx="11160" cy="12600"/>
            <a:chOff x="8501040" y="3106800"/>
            <a:chExt cx="11160" cy="12600"/>
          </a:xfrm>
        </p:grpSpPr>
        <p:sp>
          <p:nvSpPr>
            <p:cNvPr id="3042" name=""/>
            <p:cNvSpPr/>
            <p:nvPr/>
          </p:nvSpPr>
          <p:spPr>
            <a:xfrm>
              <a:off x="8501040" y="3106800"/>
              <a:ext cx="11160" cy="12600"/>
            </a:xfrm>
            <a:custGeom>
              <a:avLst/>
              <a:gdLst/>
              <a:ahLst/>
              <a:rect l="l" t="t" r="r" b="b"/>
              <a:pathLst>
                <a:path w="7" h="8">
                  <a:moveTo>
                    <a:pt x="0" y="3"/>
                  </a:moveTo>
                  <a:lnTo>
                    <a:pt x="7" y="0"/>
                  </a:lnTo>
                  <a:lnTo>
                    <a:pt x="0" y="8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4200" bIns="-342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3043" name=""/>
            <p:cNvSpPr/>
            <p:nvPr/>
          </p:nvSpPr>
          <p:spPr>
            <a:xfrm>
              <a:off x="8501040" y="3106800"/>
              <a:ext cx="11160" cy="12600"/>
            </a:xfrm>
            <a:custGeom>
              <a:avLst/>
              <a:gdLst/>
              <a:ahLst/>
              <a:rect l="l" t="t" r="r" b="b"/>
              <a:pathLst>
                <a:path w="7" h="8">
                  <a:moveTo>
                    <a:pt x="0" y="3"/>
                  </a:moveTo>
                  <a:lnTo>
                    <a:pt x="7" y="0"/>
                  </a:lnTo>
                  <a:lnTo>
                    <a:pt x="0" y="8"/>
                  </a:lnTo>
                  <a:lnTo>
                    <a:pt x="0" y="3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4200" bIns="-342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3044" name=""/>
          <p:cNvSpPr/>
          <p:nvPr/>
        </p:nvSpPr>
        <p:spPr>
          <a:xfrm>
            <a:off x="8451720" y="3176640"/>
            <a:ext cx="12960" cy="30240"/>
          </a:xfrm>
          <a:custGeom>
            <a:avLst/>
            <a:gdLst/>
            <a:ahLst/>
            <a:rect l="l" t="t" r="r" b="b"/>
            <a:pathLst>
              <a:path w="8" h="19">
                <a:moveTo>
                  <a:pt x="0" y="9"/>
                </a:moveTo>
                <a:lnTo>
                  <a:pt x="8" y="0"/>
                </a:lnTo>
                <a:lnTo>
                  <a:pt x="0" y="19"/>
                </a:lnTo>
                <a:lnTo>
                  <a:pt x="0" y="9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6560" bIns="-165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3045" name=""/>
          <p:cNvGrpSpPr/>
          <p:nvPr/>
        </p:nvGrpSpPr>
        <p:grpSpPr>
          <a:xfrm>
            <a:off x="8451720" y="3176640"/>
            <a:ext cx="12960" cy="30240"/>
            <a:chOff x="8451720" y="3176640"/>
            <a:chExt cx="12960" cy="30240"/>
          </a:xfrm>
        </p:grpSpPr>
        <p:sp>
          <p:nvSpPr>
            <p:cNvPr id="3046" name=""/>
            <p:cNvSpPr/>
            <p:nvPr/>
          </p:nvSpPr>
          <p:spPr>
            <a:xfrm>
              <a:off x="8451720" y="3176640"/>
              <a:ext cx="12960" cy="30240"/>
            </a:xfrm>
            <a:custGeom>
              <a:avLst/>
              <a:gdLst/>
              <a:ahLst/>
              <a:rect l="l" t="t" r="r" b="b"/>
              <a:pathLst>
                <a:path w="8" h="19">
                  <a:moveTo>
                    <a:pt x="0" y="9"/>
                  </a:moveTo>
                  <a:lnTo>
                    <a:pt x="8" y="0"/>
                  </a:lnTo>
                  <a:lnTo>
                    <a:pt x="0" y="19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16560" bIns="-165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3047" name=""/>
            <p:cNvSpPr/>
            <p:nvPr/>
          </p:nvSpPr>
          <p:spPr>
            <a:xfrm>
              <a:off x="8451720" y="3176640"/>
              <a:ext cx="12960" cy="30240"/>
            </a:xfrm>
            <a:custGeom>
              <a:avLst/>
              <a:gdLst/>
              <a:ahLst/>
              <a:rect l="l" t="t" r="r" b="b"/>
              <a:pathLst>
                <a:path w="8" h="19">
                  <a:moveTo>
                    <a:pt x="0" y="9"/>
                  </a:moveTo>
                  <a:lnTo>
                    <a:pt x="8" y="0"/>
                  </a:lnTo>
                  <a:lnTo>
                    <a:pt x="0" y="19"/>
                  </a:lnTo>
                  <a:lnTo>
                    <a:pt x="0" y="9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16560" bIns="-165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3048" name=""/>
          <p:cNvSpPr/>
          <p:nvPr/>
        </p:nvSpPr>
        <p:spPr>
          <a:xfrm>
            <a:off x="8321760" y="3279600"/>
            <a:ext cx="4680" cy="6480"/>
          </a:xfrm>
          <a:custGeom>
            <a:avLst/>
            <a:gdLst/>
            <a:ahLst/>
            <a:rect l="l" t="t" r="r" b="b"/>
            <a:pathLst>
              <a:path w="3" h="4">
                <a:moveTo>
                  <a:pt x="0" y="0"/>
                </a:moveTo>
                <a:lnTo>
                  <a:pt x="3" y="3"/>
                </a:lnTo>
                <a:lnTo>
                  <a:pt x="0" y="4"/>
                </a:lnTo>
                <a:lnTo>
                  <a:pt x="0" y="0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40320" bIns="-403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3049" name=""/>
          <p:cNvGrpSpPr/>
          <p:nvPr/>
        </p:nvGrpSpPr>
        <p:grpSpPr>
          <a:xfrm>
            <a:off x="8321760" y="3279600"/>
            <a:ext cx="4680" cy="6480"/>
            <a:chOff x="8321760" y="3279600"/>
            <a:chExt cx="4680" cy="6480"/>
          </a:xfrm>
        </p:grpSpPr>
        <p:sp>
          <p:nvSpPr>
            <p:cNvPr id="3050" name=""/>
            <p:cNvSpPr/>
            <p:nvPr/>
          </p:nvSpPr>
          <p:spPr>
            <a:xfrm>
              <a:off x="8321760" y="3279600"/>
              <a:ext cx="4680" cy="6480"/>
            </a:xfrm>
            <a:custGeom>
              <a:avLst/>
              <a:gdLst/>
              <a:ahLst/>
              <a:rect l="l" t="t" r="r" b="b"/>
              <a:pathLst>
                <a:path w="3" h="4">
                  <a:moveTo>
                    <a:pt x="0" y="0"/>
                  </a:moveTo>
                  <a:lnTo>
                    <a:pt x="3" y="3"/>
                  </a:lnTo>
                  <a:lnTo>
                    <a:pt x="0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40320" bIns="-403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3051" name=""/>
            <p:cNvSpPr/>
            <p:nvPr/>
          </p:nvSpPr>
          <p:spPr>
            <a:xfrm>
              <a:off x="8321760" y="3279600"/>
              <a:ext cx="4680" cy="6480"/>
            </a:xfrm>
            <a:custGeom>
              <a:avLst/>
              <a:gdLst/>
              <a:ahLst/>
              <a:rect l="l" t="t" r="r" b="b"/>
              <a:pathLst>
                <a:path w="3" h="4">
                  <a:moveTo>
                    <a:pt x="0" y="0"/>
                  </a:moveTo>
                  <a:lnTo>
                    <a:pt x="3" y="3"/>
                  </a:lnTo>
                  <a:lnTo>
                    <a:pt x="0" y="4"/>
                  </a:lnTo>
                  <a:lnTo>
                    <a:pt x="0" y="0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40320" bIns="-403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3052" name=""/>
          <p:cNvSpPr/>
          <p:nvPr/>
        </p:nvSpPr>
        <p:spPr>
          <a:xfrm>
            <a:off x="8494560" y="2913120"/>
            <a:ext cx="3240" cy="11160"/>
          </a:xfrm>
          <a:custGeom>
            <a:avLst/>
            <a:gdLst/>
            <a:ahLst/>
            <a:rect l="l" t="t" r="r" b="b"/>
            <a:pathLst>
              <a:path w="2" h="7">
                <a:moveTo>
                  <a:pt x="2" y="2"/>
                </a:moveTo>
                <a:lnTo>
                  <a:pt x="0" y="0"/>
                </a:lnTo>
                <a:lnTo>
                  <a:pt x="0" y="7"/>
                </a:lnTo>
                <a:lnTo>
                  <a:pt x="2" y="2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5640" bIns="-356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3053" name=""/>
          <p:cNvGrpSpPr/>
          <p:nvPr/>
        </p:nvGrpSpPr>
        <p:grpSpPr>
          <a:xfrm>
            <a:off x="8494560" y="2913120"/>
            <a:ext cx="3240" cy="11160"/>
            <a:chOff x="8494560" y="2913120"/>
            <a:chExt cx="3240" cy="11160"/>
          </a:xfrm>
        </p:grpSpPr>
        <p:sp>
          <p:nvSpPr>
            <p:cNvPr id="3054" name=""/>
            <p:cNvSpPr/>
            <p:nvPr/>
          </p:nvSpPr>
          <p:spPr>
            <a:xfrm>
              <a:off x="8494560" y="2913120"/>
              <a:ext cx="3240" cy="11160"/>
            </a:xfrm>
            <a:custGeom>
              <a:avLst/>
              <a:gdLst/>
              <a:ahLst/>
              <a:rect l="l" t="t" r="r" b="b"/>
              <a:pathLst>
                <a:path w="2" h="7">
                  <a:moveTo>
                    <a:pt x="2" y="2"/>
                  </a:moveTo>
                  <a:lnTo>
                    <a:pt x="0" y="0"/>
                  </a:lnTo>
                  <a:lnTo>
                    <a:pt x="0" y="7"/>
                  </a:lnTo>
                  <a:lnTo>
                    <a:pt x="2" y="2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5640" bIns="-3564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3055" name=""/>
            <p:cNvSpPr/>
            <p:nvPr/>
          </p:nvSpPr>
          <p:spPr>
            <a:xfrm>
              <a:off x="8494560" y="2913120"/>
              <a:ext cx="3240" cy="11160"/>
            </a:xfrm>
            <a:custGeom>
              <a:avLst/>
              <a:gdLst/>
              <a:ahLst/>
              <a:rect l="l" t="t" r="r" b="b"/>
              <a:pathLst>
                <a:path w="2" h="7">
                  <a:moveTo>
                    <a:pt x="2" y="2"/>
                  </a:moveTo>
                  <a:lnTo>
                    <a:pt x="0" y="0"/>
                  </a:lnTo>
                  <a:lnTo>
                    <a:pt x="0" y="7"/>
                  </a:lnTo>
                  <a:lnTo>
                    <a:pt x="2" y="2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5640" bIns="-3564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3056" name=""/>
          <p:cNvSpPr/>
          <p:nvPr/>
        </p:nvSpPr>
        <p:spPr>
          <a:xfrm>
            <a:off x="8540640" y="3025800"/>
            <a:ext cx="6480" cy="7920"/>
          </a:xfrm>
          <a:custGeom>
            <a:avLst/>
            <a:gdLst/>
            <a:ahLst/>
            <a:rect l="l" t="t" r="r" b="b"/>
            <a:pathLst>
              <a:path w="4" h="5">
                <a:moveTo>
                  <a:pt x="0" y="0"/>
                </a:moveTo>
                <a:lnTo>
                  <a:pt x="0" y="5"/>
                </a:lnTo>
                <a:lnTo>
                  <a:pt x="4" y="5"/>
                </a:lnTo>
                <a:lnTo>
                  <a:pt x="0" y="0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3057" name=""/>
          <p:cNvGrpSpPr/>
          <p:nvPr/>
        </p:nvGrpSpPr>
        <p:grpSpPr>
          <a:xfrm>
            <a:off x="8540640" y="3025800"/>
            <a:ext cx="6480" cy="7920"/>
            <a:chOff x="8540640" y="3025800"/>
            <a:chExt cx="6480" cy="7920"/>
          </a:xfrm>
        </p:grpSpPr>
        <p:sp>
          <p:nvSpPr>
            <p:cNvPr id="3058" name=""/>
            <p:cNvSpPr/>
            <p:nvPr/>
          </p:nvSpPr>
          <p:spPr>
            <a:xfrm>
              <a:off x="8540640" y="3025800"/>
              <a:ext cx="6480" cy="7920"/>
            </a:xfrm>
            <a:custGeom>
              <a:avLst/>
              <a:gdLst/>
              <a:ahLst/>
              <a:rect l="l" t="t" r="r" b="b"/>
              <a:pathLst>
                <a:path w="4" h="5">
                  <a:moveTo>
                    <a:pt x="0" y="0"/>
                  </a:moveTo>
                  <a:lnTo>
                    <a:pt x="0" y="5"/>
                  </a:lnTo>
                  <a:lnTo>
                    <a:pt x="4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8880" bIns="-388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3059" name=""/>
            <p:cNvSpPr/>
            <p:nvPr/>
          </p:nvSpPr>
          <p:spPr>
            <a:xfrm>
              <a:off x="8540640" y="3025800"/>
              <a:ext cx="6480" cy="7920"/>
            </a:xfrm>
            <a:custGeom>
              <a:avLst/>
              <a:gdLst/>
              <a:ahLst/>
              <a:rect l="l" t="t" r="r" b="b"/>
              <a:pathLst>
                <a:path w="4" h="5">
                  <a:moveTo>
                    <a:pt x="0" y="0"/>
                  </a:moveTo>
                  <a:lnTo>
                    <a:pt x="0" y="5"/>
                  </a:lnTo>
                  <a:lnTo>
                    <a:pt x="4" y="5"/>
                  </a:lnTo>
                  <a:lnTo>
                    <a:pt x="0" y="0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8880" bIns="-388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3060" name=""/>
          <p:cNvSpPr/>
          <p:nvPr/>
        </p:nvSpPr>
        <p:spPr>
          <a:xfrm>
            <a:off x="8515440" y="2873520"/>
            <a:ext cx="74520" cy="126720"/>
          </a:xfrm>
          <a:custGeom>
            <a:avLst/>
            <a:gdLst/>
            <a:ahLst/>
            <a:rect l="l" t="t" r="r" b="b"/>
            <a:pathLst>
              <a:path w="47" h="80">
                <a:moveTo>
                  <a:pt x="22" y="0"/>
                </a:moveTo>
                <a:lnTo>
                  <a:pt x="0" y="19"/>
                </a:lnTo>
                <a:lnTo>
                  <a:pt x="3" y="27"/>
                </a:lnTo>
                <a:lnTo>
                  <a:pt x="3" y="32"/>
                </a:lnTo>
                <a:lnTo>
                  <a:pt x="0" y="27"/>
                </a:lnTo>
                <a:lnTo>
                  <a:pt x="1" y="39"/>
                </a:lnTo>
                <a:lnTo>
                  <a:pt x="12" y="36"/>
                </a:lnTo>
                <a:lnTo>
                  <a:pt x="12" y="22"/>
                </a:lnTo>
                <a:lnTo>
                  <a:pt x="16" y="32"/>
                </a:lnTo>
                <a:lnTo>
                  <a:pt x="17" y="44"/>
                </a:lnTo>
                <a:lnTo>
                  <a:pt x="12" y="55"/>
                </a:lnTo>
                <a:lnTo>
                  <a:pt x="12" y="71"/>
                </a:lnTo>
                <a:lnTo>
                  <a:pt x="17" y="75"/>
                </a:lnTo>
                <a:lnTo>
                  <a:pt x="20" y="63"/>
                </a:lnTo>
                <a:lnTo>
                  <a:pt x="22" y="63"/>
                </a:lnTo>
                <a:lnTo>
                  <a:pt x="22" y="80"/>
                </a:lnTo>
                <a:lnTo>
                  <a:pt x="33" y="71"/>
                </a:lnTo>
                <a:lnTo>
                  <a:pt x="47" y="32"/>
                </a:lnTo>
                <a:lnTo>
                  <a:pt x="43" y="19"/>
                </a:lnTo>
                <a:lnTo>
                  <a:pt x="38" y="19"/>
                </a:lnTo>
                <a:lnTo>
                  <a:pt x="40" y="8"/>
                </a:lnTo>
                <a:lnTo>
                  <a:pt x="31" y="10"/>
                </a:lnTo>
                <a:lnTo>
                  <a:pt x="22" y="0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3061" name=""/>
          <p:cNvGrpSpPr/>
          <p:nvPr/>
        </p:nvGrpSpPr>
        <p:grpSpPr>
          <a:xfrm>
            <a:off x="8515440" y="2873520"/>
            <a:ext cx="74520" cy="126720"/>
            <a:chOff x="8515440" y="2873520"/>
            <a:chExt cx="74520" cy="126720"/>
          </a:xfrm>
        </p:grpSpPr>
        <p:sp>
          <p:nvSpPr>
            <p:cNvPr id="3062" name=""/>
            <p:cNvSpPr/>
            <p:nvPr/>
          </p:nvSpPr>
          <p:spPr>
            <a:xfrm>
              <a:off x="8515440" y="2873520"/>
              <a:ext cx="74520" cy="126720"/>
            </a:xfrm>
            <a:custGeom>
              <a:avLst/>
              <a:gdLst/>
              <a:ahLst/>
              <a:rect l="l" t="t" r="r" b="b"/>
              <a:pathLst>
                <a:path w="47" h="80">
                  <a:moveTo>
                    <a:pt x="22" y="0"/>
                  </a:moveTo>
                  <a:lnTo>
                    <a:pt x="0" y="19"/>
                  </a:lnTo>
                  <a:lnTo>
                    <a:pt x="3" y="27"/>
                  </a:lnTo>
                  <a:lnTo>
                    <a:pt x="3" y="32"/>
                  </a:lnTo>
                  <a:lnTo>
                    <a:pt x="0" y="27"/>
                  </a:lnTo>
                  <a:lnTo>
                    <a:pt x="1" y="39"/>
                  </a:lnTo>
                  <a:lnTo>
                    <a:pt x="12" y="36"/>
                  </a:lnTo>
                  <a:lnTo>
                    <a:pt x="12" y="22"/>
                  </a:lnTo>
                  <a:lnTo>
                    <a:pt x="16" y="32"/>
                  </a:lnTo>
                  <a:lnTo>
                    <a:pt x="17" y="44"/>
                  </a:lnTo>
                  <a:lnTo>
                    <a:pt x="12" y="55"/>
                  </a:lnTo>
                  <a:lnTo>
                    <a:pt x="12" y="71"/>
                  </a:lnTo>
                  <a:lnTo>
                    <a:pt x="17" y="75"/>
                  </a:lnTo>
                  <a:lnTo>
                    <a:pt x="20" y="63"/>
                  </a:lnTo>
                  <a:lnTo>
                    <a:pt x="22" y="63"/>
                  </a:lnTo>
                  <a:lnTo>
                    <a:pt x="22" y="80"/>
                  </a:lnTo>
                  <a:lnTo>
                    <a:pt x="33" y="71"/>
                  </a:lnTo>
                  <a:lnTo>
                    <a:pt x="47" y="32"/>
                  </a:lnTo>
                  <a:lnTo>
                    <a:pt x="43" y="19"/>
                  </a:lnTo>
                  <a:lnTo>
                    <a:pt x="38" y="19"/>
                  </a:lnTo>
                  <a:lnTo>
                    <a:pt x="40" y="8"/>
                  </a:lnTo>
                  <a:lnTo>
                    <a:pt x="31" y="10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3063" name=""/>
            <p:cNvSpPr/>
            <p:nvPr/>
          </p:nvSpPr>
          <p:spPr>
            <a:xfrm>
              <a:off x="8515440" y="2873520"/>
              <a:ext cx="74520" cy="126720"/>
            </a:xfrm>
            <a:custGeom>
              <a:avLst/>
              <a:gdLst/>
              <a:ahLst/>
              <a:rect l="l" t="t" r="r" b="b"/>
              <a:pathLst>
                <a:path w="47" h="80">
                  <a:moveTo>
                    <a:pt x="22" y="0"/>
                  </a:moveTo>
                  <a:lnTo>
                    <a:pt x="0" y="19"/>
                  </a:lnTo>
                  <a:lnTo>
                    <a:pt x="3" y="27"/>
                  </a:lnTo>
                  <a:lnTo>
                    <a:pt x="3" y="32"/>
                  </a:lnTo>
                  <a:lnTo>
                    <a:pt x="0" y="27"/>
                  </a:lnTo>
                  <a:lnTo>
                    <a:pt x="1" y="39"/>
                  </a:lnTo>
                  <a:lnTo>
                    <a:pt x="12" y="36"/>
                  </a:lnTo>
                  <a:lnTo>
                    <a:pt x="12" y="22"/>
                  </a:lnTo>
                  <a:lnTo>
                    <a:pt x="16" y="32"/>
                  </a:lnTo>
                  <a:lnTo>
                    <a:pt x="17" y="44"/>
                  </a:lnTo>
                  <a:lnTo>
                    <a:pt x="12" y="55"/>
                  </a:lnTo>
                  <a:lnTo>
                    <a:pt x="12" y="71"/>
                  </a:lnTo>
                  <a:lnTo>
                    <a:pt x="17" y="75"/>
                  </a:lnTo>
                  <a:lnTo>
                    <a:pt x="20" y="63"/>
                  </a:lnTo>
                  <a:lnTo>
                    <a:pt x="22" y="63"/>
                  </a:lnTo>
                  <a:lnTo>
                    <a:pt x="22" y="80"/>
                  </a:lnTo>
                  <a:lnTo>
                    <a:pt x="33" y="71"/>
                  </a:lnTo>
                  <a:lnTo>
                    <a:pt x="47" y="32"/>
                  </a:lnTo>
                  <a:lnTo>
                    <a:pt x="43" y="19"/>
                  </a:lnTo>
                  <a:lnTo>
                    <a:pt x="38" y="19"/>
                  </a:lnTo>
                  <a:lnTo>
                    <a:pt x="40" y="8"/>
                  </a:lnTo>
                  <a:lnTo>
                    <a:pt x="31" y="10"/>
                  </a:lnTo>
                  <a:lnTo>
                    <a:pt x="22" y="0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3064" name=""/>
          <p:cNvSpPr/>
          <p:nvPr/>
        </p:nvSpPr>
        <p:spPr>
          <a:xfrm>
            <a:off x="8678880" y="2843280"/>
            <a:ext cx="9360" cy="15840"/>
          </a:xfrm>
          <a:custGeom>
            <a:avLst/>
            <a:gdLst/>
            <a:ahLst/>
            <a:rect l="l" t="t" r="r" b="b"/>
            <a:pathLst>
              <a:path w="6" h="10">
                <a:moveTo>
                  <a:pt x="6" y="0"/>
                </a:moveTo>
                <a:lnTo>
                  <a:pt x="0" y="10"/>
                </a:lnTo>
                <a:lnTo>
                  <a:pt x="4" y="10"/>
                </a:lnTo>
                <a:lnTo>
                  <a:pt x="6" y="0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3065" name=""/>
          <p:cNvGrpSpPr/>
          <p:nvPr/>
        </p:nvGrpSpPr>
        <p:grpSpPr>
          <a:xfrm>
            <a:off x="8678880" y="2843280"/>
            <a:ext cx="9360" cy="15840"/>
            <a:chOff x="8678880" y="2843280"/>
            <a:chExt cx="9360" cy="15840"/>
          </a:xfrm>
        </p:grpSpPr>
        <p:sp>
          <p:nvSpPr>
            <p:cNvPr id="3066" name=""/>
            <p:cNvSpPr/>
            <p:nvPr/>
          </p:nvSpPr>
          <p:spPr>
            <a:xfrm>
              <a:off x="8678880" y="2843280"/>
              <a:ext cx="9360" cy="15840"/>
            </a:xfrm>
            <a:custGeom>
              <a:avLst/>
              <a:gdLst/>
              <a:ahLst/>
              <a:rect l="l" t="t" r="r" b="b"/>
              <a:pathLst>
                <a:path w="6" h="10">
                  <a:moveTo>
                    <a:pt x="6" y="0"/>
                  </a:moveTo>
                  <a:lnTo>
                    <a:pt x="0" y="10"/>
                  </a:lnTo>
                  <a:lnTo>
                    <a:pt x="4" y="1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0960" bIns="-309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3067" name=""/>
            <p:cNvSpPr/>
            <p:nvPr/>
          </p:nvSpPr>
          <p:spPr>
            <a:xfrm>
              <a:off x="8678880" y="2843280"/>
              <a:ext cx="9360" cy="15840"/>
            </a:xfrm>
            <a:custGeom>
              <a:avLst/>
              <a:gdLst/>
              <a:ahLst/>
              <a:rect l="l" t="t" r="r" b="b"/>
              <a:pathLst>
                <a:path w="6" h="10">
                  <a:moveTo>
                    <a:pt x="6" y="0"/>
                  </a:moveTo>
                  <a:lnTo>
                    <a:pt x="0" y="10"/>
                  </a:lnTo>
                  <a:lnTo>
                    <a:pt x="4" y="10"/>
                  </a:lnTo>
                  <a:lnTo>
                    <a:pt x="6" y="0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0960" bIns="-309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3068" name=""/>
          <p:cNvSpPr/>
          <p:nvPr/>
        </p:nvSpPr>
        <p:spPr>
          <a:xfrm>
            <a:off x="8596440" y="2851200"/>
            <a:ext cx="82440" cy="77760"/>
          </a:xfrm>
          <a:custGeom>
            <a:avLst/>
            <a:gdLst/>
            <a:ahLst/>
            <a:rect l="l" t="t" r="r" b="b"/>
            <a:pathLst>
              <a:path w="52" h="49">
                <a:moveTo>
                  <a:pt x="41" y="34"/>
                </a:moveTo>
                <a:lnTo>
                  <a:pt x="27" y="28"/>
                </a:lnTo>
                <a:lnTo>
                  <a:pt x="17" y="49"/>
                </a:lnTo>
                <a:lnTo>
                  <a:pt x="12" y="49"/>
                </a:lnTo>
                <a:lnTo>
                  <a:pt x="6" y="31"/>
                </a:lnTo>
                <a:lnTo>
                  <a:pt x="0" y="28"/>
                </a:lnTo>
                <a:lnTo>
                  <a:pt x="12" y="12"/>
                </a:lnTo>
                <a:lnTo>
                  <a:pt x="22" y="12"/>
                </a:lnTo>
                <a:lnTo>
                  <a:pt x="37" y="0"/>
                </a:lnTo>
                <a:lnTo>
                  <a:pt x="48" y="5"/>
                </a:lnTo>
                <a:lnTo>
                  <a:pt x="52" y="17"/>
                </a:lnTo>
                <a:lnTo>
                  <a:pt x="41" y="34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30960" bIns="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3069" name=""/>
          <p:cNvGrpSpPr/>
          <p:nvPr/>
        </p:nvGrpSpPr>
        <p:grpSpPr>
          <a:xfrm>
            <a:off x="8596440" y="2851200"/>
            <a:ext cx="82440" cy="77760"/>
            <a:chOff x="8596440" y="2851200"/>
            <a:chExt cx="82440" cy="77760"/>
          </a:xfrm>
        </p:grpSpPr>
        <p:sp>
          <p:nvSpPr>
            <p:cNvPr id="3070" name=""/>
            <p:cNvSpPr/>
            <p:nvPr/>
          </p:nvSpPr>
          <p:spPr>
            <a:xfrm>
              <a:off x="8596440" y="2851200"/>
              <a:ext cx="82440" cy="77760"/>
            </a:xfrm>
            <a:custGeom>
              <a:avLst/>
              <a:gdLst/>
              <a:ahLst/>
              <a:rect l="l" t="t" r="r" b="b"/>
              <a:pathLst>
                <a:path w="52" h="49">
                  <a:moveTo>
                    <a:pt x="41" y="34"/>
                  </a:moveTo>
                  <a:lnTo>
                    <a:pt x="27" y="28"/>
                  </a:lnTo>
                  <a:lnTo>
                    <a:pt x="17" y="49"/>
                  </a:lnTo>
                  <a:lnTo>
                    <a:pt x="12" y="49"/>
                  </a:lnTo>
                  <a:lnTo>
                    <a:pt x="6" y="31"/>
                  </a:lnTo>
                  <a:lnTo>
                    <a:pt x="0" y="28"/>
                  </a:lnTo>
                  <a:lnTo>
                    <a:pt x="12" y="12"/>
                  </a:lnTo>
                  <a:lnTo>
                    <a:pt x="22" y="12"/>
                  </a:lnTo>
                  <a:lnTo>
                    <a:pt x="37" y="0"/>
                  </a:lnTo>
                  <a:lnTo>
                    <a:pt x="48" y="5"/>
                  </a:lnTo>
                  <a:lnTo>
                    <a:pt x="52" y="17"/>
                  </a:lnTo>
                  <a:lnTo>
                    <a:pt x="41" y="34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30960" bIns="309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3071" name=""/>
            <p:cNvSpPr/>
            <p:nvPr/>
          </p:nvSpPr>
          <p:spPr>
            <a:xfrm>
              <a:off x="8596440" y="2851200"/>
              <a:ext cx="82440" cy="77760"/>
            </a:xfrm>
            <a:custGeom>
              <a:avLst/>
              <a:gdLst/>
              <a:ahLst/>
              <a:rect l="l" t="t" r="r" b="b"/>
              <a:pathLst>
                <a:path w="52" h="49">
                  <a:moveTo>
                    <a:pt x="41" y="34"/>
                  </a:moveTo>
                  <a:lnTo>
                    <a:pt x="27" y="28"/>
                  </a:lnTo>
                  <a:lnTo>
                    <a:pt x="17" y="49"/>
                  </a:lnTo>
                  <a:lnTo>
                    <a:pt x="12" y="49"/>
                  </a:lnTo>
                  <a:lnTo>
                    <a:pt x="6" y="31"/>
                  </a:lnTo>
                  <a:lnTo>
                    <a:pt x="0" y="28"/>
                  </a:lnTo>
                  <a:lnTo>
                    <a:pt x="12" y="12"/>
                  </a:lnTo>
                  <a:lnTo>
                    <a:pt x="22" y="12"/>
                  </a:lnTo>
                  <a:lnTo>
                    <a:pt x="37" y="0"/>
                  </a:lnTo>
                  <a:lnTo>
                    <a:pt x="48" y="5"/>
                  </a:lnTo>
                  <a:lnTo>
                    <a:pt x="52" y="17"/>
                  </a:lnTo>
                  <a:lnTo>
                    <a:pt x="41" y="34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30960" bIns="309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3072" name=""/>
          <p:cNvSpPr/>
          <p:nvPr/>
        </p:nvSpPr>
        <p:spPr>
          <a:xfrm>
            <a:off x="8791560" y="2671920"/>
            <a:ext cx="11160" cy="23760"/>
          </a:xfrm>
          <a:custGeom>
            <a:avLst/>
            <a:gdLst/>
            <a:ahLst/>
            <a:rect l="l" t="t" r="r" b="b"/>
            <a:pathLst>
              <a:path w="7" h="15">
                <a:moveTo>
                  <a:pt x="7" y="0"/>
                </a:moveTo>
                <a:lnTo>
                  <a:pt x="2" y="15"/>
                </a:lnTo>
                <a:lnTo>
                  <a:pt x="0" y="15"/>
                </a:lnTo>
                <a:lnTo>
                  <a:pt x="7" y="0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3040" bIns="-230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3073" name=""/>
          <p:cNvGrpSpPr/>
          <p:nvPr/>
        </p:nvGrpSpPr>
        <p:grpSpPr>
          <a:xfrm>
            <a:off x="8791560" y="2671920"/>
            <a:ext cx="11160" cy="23760"/>
            <a:chOff x="8791560" y="2671920"/>
            <a:chExt cx="11160" cy="23760"/>
          </a:xfrm>
        </p:grpSpPr>
        <p:sp>
          <p:nvSpPr>
            <p:cNvPr id="3074" name=""/>
            <p:cNvSpPr/>
            <p:nvPr/>
          </p:nvSpPr>
          <p:spPr>
            <a:xfrm>
              <a:off x="8791560" y="2671920"/>
              <a:ext cx="11160" cy="23760"/>
            </a:xfrm>
            <a:custGeom>
              <a:avLst/>
              <a:gdLst/>
              <a:ahLst/>
              <a:rect l="l" t="t" r="r" b="b"/>
              <a:pathLst>
                <a:path w="7" h="15">
                  <a:moveTo>
                    <a:pt x="7" y="0"/>
                  </a:moveTo>
                  <a:lnTo>
                    <a:pt x="2" y="15"/>
                  </a:lnTo>
                  <a:lnTo>
                    <a:pt x="0" y="15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3040" bIns="-2304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3075" name=""/>
            <p:cNvSpPr/>
            <p:nvPr/>
          </p:nvSpPr>
          <p:spPr>
            <a:xfrm>
              <a:off x="8791560" y="2671920"/>
              <a:ext cx="11160" cy="23760"/>
            </a:xfrm>
            <a:custGeom>
              <a:avLst/>
              <a:gdLst/>
              <a:ahLst/>
              <a:rect l="l" t="t" r="r" b="b"/>
              <a:pathLst>
                <a:path w="7" h="15">
                  <a:moveTo>
                    <a:pt x="7" y="0"/>
                  </a:moveTo>
                  <a:lnTo>
                    <a:pt x="2" y="15"/>
                  </a:lnTo>
                  <a:lnTo>
                    <a:pt x="0" y="15"/>
                  </a:lnTo>
                  <a:lnTo>
                    <a:pt x="7" y="0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3040" bIns="-2304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3076" name=""/>
          <p:cNvSpPr/>
          <p:nvPr/>
        </p:nvSpPr>
        <p:spPr>
          <a:xfrm>
            <a:off x="8556480" y="2514600"/>
            <a:ext cx="362160" cy="379440"/>
          </a:xfrm>
          <a:custGeom>
            <a:avLst/>
            <a:gdLst/>
            <a:ahLst/>
            <a:rect l="l" t="t" r="r" b="b"/>
            <a:pathLst>
              <a:path w="228" h="239">
                <a:moveTo>
                  <a:pt x="207" y="3"/>
                </a:moveTo>
                <a:lnTo>
                  <a:pt x="214" y="3"/>
                </a:lnTo>
                <a:lnTo>
                  <a:pt x="214" y="24"/>
                </a:lnTo>
                <a:lnTo>
                  <a:pt x="228" y="60"/>
                </a:lnTo>
                <a:lnTo>
                  <a:pt x="216" y="97"/>
                </a:lnTo>
                <a:lnTo>
                  <a:pt x="207" y="101"/>
                </a:lnTo>
                <a:lnTo>
                  <a:pt x="207" y="138"/>
                </a:lnTo>
                <a:lnTo>
                  <a:pt x="199" y="157"/>
                </a:lnTo>
                <a:lnTo>
                  <a:pt x="200" y="176"/>
                </a:lnTo>
                <a:lnTo>
                  <a:pt x="193" y="190"/>
                </a:lnTo>
                <a:lnTo>
                  <a:pt x="183" y="198"/>
                </a:lnTo>
                <a:lnTo>
                  <a:pt x="186" y="176"/>
                </a:lnTo>
                <a:lnTo>
                  <a:pt x="183" y="176"/>
                </a:lnTo>
                <a:lnTo>
                  <a:pt x="178" y="190"/>
                </a:lnTo>
                <a:lnTo>
                  <a:pt x="170" y="188"/>
                </a:lnTo>
                <a:lnTo>
                  <a:pt x="164" y="204"/>
                </a:lnTo>
                <a:lnTo>
                  <a:pt x="162" y="204"/>
                </a:lnTo>
                <a:lnTo>
                  <a:pt x="162" y="193"/>
                </a:lnTo>
                <a:lnTo>
                  <a:pt x="160" y="193"/>
                </a:lnTo>
                <a:lnTo>
                  <a:pt x="149" y="207"/>
                </a:lnTo>
                <a:lnTo>
                  <a:pt x="127" y="207"/>
                </a:lnTo>
                <a:lnTo>
                  <a:pt x="131" y="202"/>
                </a:lnTo>
                <a:lnTo>
                  <a:pt x="122" y="202"/>
                </a:lnTo>
                <a:lnTo>
                  <a:pt x="120" y="193"/>
                </a:lnTo>
                <a:lnTo>
                  <a:pt x="113" y="204"/>
                </a:lnTo>
                <a:lnTo>
                  <a:pt x="120" y="212"/>
                </a:lnTo>
                <a:lnTo>
                  <a:pt x="120" y="217"/>
                </a:lnTo>
                <a:lnTo>
                  <a:pt x="110" y="220"/>
                </a:lnTo>
                <a:lnTo>
                  <a:pt x="97" y="239"/>
                </a:lnTo>
                <a:lnTo>
                  <a:pt x="87" y="224"/>
                </a:lnTo>
                <a:lnTo>
                  <a:pt x="89" y="204"/>
                </a:lnTo>
                <a:lnTo>
                  <a:pt x="68" y="202"/>
                </a:lnTo>
                <a:lnTo>
                  <a:pt x="58" y="212"/>
                </a:lnTo>
                <a:lnTo>
                  <a:pt x="31" y="215"/>
                </a:lnTo>
                <a:lnTo>
                  <a:pt x="23" y="226"/>
                </a:lnTo>
                <a:lnTo>
                  <a:pt x="0" y="224"/>
                </a:lnTo>
                <a:lnTo>
                  <a:pt x="0" y="215"/>
                </a:lnTo>
                <a:lnTo>
                  <a:pt x="9" y="212"/>
                </a:lnTo>
                <a:lnTo>
                  <a:pt x="37" y="180"/>
                </a:lnTo>
                <a:lnTo>
                  <a:pt x="87" y="174"/>
                </a:lnTo>
                <a:lnTo>
                  <a:pt x="87" y="179"/>
                </a:lnTo>
                <a:lnTo>
                  <a:pt x="97" y="180"/>
                </a:lnTo>
                <a:lnTo>
                  <a:pt x="104" y="174"/>
                </a:lnTo>
                <a:lnTo>
                  <a:pt x="104" y="161"/>
                </a:lnTo>
                <a:lnTo>
                  <a:pt x="113" y="147"/>
                </a:lnTo>
                <a:lnTo>
                  <a:pt x="120" y="128"/>
                </a:lnTo>
                <a:lnTo>
                  <a:pt x="127" y="123"/>
                </a:lnTo>
                <a:lnTo>
                  <a:pt x="131" y="123"/>
                </a:lnTo>
                <a:lnTo>
                  <a:pt x="122" y="133"/>
                </a:lnTo>
                <a:lnTo>
                  <a:pt x="124" y="144"/>
                </a:lnTo>
                <a:lnTo>
                  <a:pt x="151" y="128"/>
                </a:lnTo>
                <a:lnTo>
                  <a:pt x="170" y="109"/>
                </a:lnTo>
                <a:lnTo>
                  <a:pt x="181" y="79"/>
                </a:lnTo>
                <a:lnTo>
                  <a:pt x="186" y="60"/>
                </a:lnTo>
                <a:lnTo>
                  <a:pt x="186" y="54"/>
                </a:lnTo>
                <a:lnTo>
                  <a:pt x="181" y="49"/>
                </a:lnTo>
                <a:lnTo>
                  <a:pt x="184" y="41"/>
                </a:lnTo>
                <a:lnTo>
                  <a:pt x="184" y="27"/>
                </a:lnTo>
                <a:lnTo>
                  <a:pt x="193" y="8"/>
                </a:lnTo>
                <a:lnTo>
                  <a:pt x="200" y="19"/>
                </a:lnTo>
                <a:lnTo>
                  <a:pt x="207" y="17"/>
                </a:lnTo>
                <a:lnTo>
                  <a:pt x="211" y="8"/>
                </a:lnTo>
                <a:lnTo>
                  <a:pt x="203" y="13"/>
                </a:lnTo>
                <a:lnTo>
                  <a:pt x="200" y="5"/>
                </a:lnTo>
                <a:lnTo>
                  <a:pt x="203" y="0"/>
                </a:lnTo>
                <a:lnTo>
                  <a:pt x="207" y="3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3077" name=""/>
          <p:cNvGrpSpPr/>
          <p:nvPr/>
        </p:nvGrpSpPr>
        <p:grpSpPr>
          <a:xfrm>
            <a:off x="8556480" y="2514600"/>
            <a:ext cx="362160" cy="379440"/>
            <a:chOff x="8556480" y="2514600"/>
            <a:chExt cx="362160" cy="379440"/>
          </a:xfrm>
        </p:grpSpPr>
        <p:sp>
          <p:nvSpPr>
            <p:cNvPr id="3078" name=""/>
            <p:cNvSpPr/>
            <p:nvPr/>
          </p:nvSpPr>
          <p:spPr>
            <a:xfrm>
              <a:off x="8556480" y="2514600"/>
              <a:ext cx="362160" cy="379440"/>
            </a:xfrm>
            <a:custGeom>
              <a:avLst/>
              <a:gdLst/>
              <a:ahLst/>
              <a:rect l="l" t="t" r="r" b="b"/>
              <a:pathLst>
                <a:path w="228" h="239">
                  <a:moveTo>
                    <a:pt x="207" y="3"/>
                  </a:moveTo>
                  <a:lnTo>
                    <a:pt x="214" y="3"/>
                  </a:lnTo>
                  <a:lnTo>
                    <a:pt x="214" y="24"/>
                  </a:lnTo>
                  <a:lnTo>
                    <a:pt x="228" y="60"/>
                  </a:lnTo>
                  <a:lnTo>
                    <a:pt x="216" y="97"/>
                  </a:lnTo>
                  <a:lnTo>
                    <a:pt x="207" y="101"/>
                  </a:lnTo>
                  <a:lnTo>
                    <a:pt x="207" y="138"/>
                  </a:lnTo>
                  <a:lnTo>
                    <a:pt x="199" y="157"/>
                  </a:lnTo>
                  <a:lnTo>
                    <a:pt x="200" y="176"/>
                  </a:lnTo>
                  <a:lnTo>
                    <a:pt x="193" y="190"/>
                  </a:lnTo>
                  <a:lnTo>
                    <a:pt x="183" y="198"/>
                  </a:lnTo>
                  <a:lnTo>
                    <a:pt x="186" y="176"/>
                  </a:lnTo>
                  <a:lnTo>
                    <a:pt x="183" y="176"/>
                  </a:lnTo>
                  <a:lnTo>
                    <a:pt x="178" y="190"/>
                  </a:lnTo>
                  <a:lnTo>
                    <a:pt x="170" y="188"/>
                  </a:lnTo>
                  <a:lnTo>
                    <a:pt x="164" y="204"/>
                  </a:lnTo>
                  <a:lnTo>
                    <a:pt x="162" y="204"/>
                  </a:lnTo>
                  <a:lnTo>
                    <a:pt x="162" y="193"/>
                  </a:lnTo>
                  <a:lnTo>
                    <a:pt x="160" y="193"/>
                  </a:lnTo>
                  <a:lnTo>
                    <a:pt x="149" y="207"/>
                  </a:lnTo>
                  <a:lnTo>
                    <a:pt x="127" y="207"/>
                  </a:lnTo>
                  <a:lnTo>
                    <a:pt x="131" y="202"/>
                  </a:lnTo>
                  <a:lnTo>
                    <a:pt x="122" y="202"/>
                  </a:lnTo>
                  <a:lnTo>
                    <a:pt x="120" y="193"/>
                  </a:lnTo>
                  <a:lnTo>
                    <a:pt x="113" y="204"/>
                  </a:lnTo>
                  <a:lnTo>
                    <a:pt x="120" y="212"/>
                  </a:lnTo>
                  <a:lnTo>
                    <a:pt x="120" y="217"/>
                  </a:lnTo>
                  <a:lnTo>
                    <a:pt x="110" y="220"/>
                  </a:lnTo>
                  <a:lnTo>
                    <a:pt x="97" y="239"/>
                  </a:lnTo>
                  <a:lnTo>
                    <a:pt x="87" y="224"/>
                  </a:lnTo>
                  <a:lnTo>
                    <a:pt x="89" y="204"/>
                  </a:lnTo>
                  <a:lnTo>
                    <a:pt x="68" y="202"/>
                  </a:lnTo>
                  <a:lnTo>
                    <a:pt x="58" y="212"/>
                  </a:lnTo>
                  <a:lnTo>
                    <a:pt x="31" y="215"/>
                  </a:lnTo>
                  <a:lnTo>
                    <a:pt x="23" y="226"/>
                  </a:lnTo>
                  <a:lnTo>
                    <a:pt x="0" y="224"/>
                  </a:lnTo>
                  <a:lnTo>
                    <a:pt x="0" y="215"/>
                  </a:lnTo>
                  <a:lnTo>
                    <a:pt x="9" y="212"/>
                  </a:lnTo>
                  <a:lnTo>
                    <a:pt x="37" y="180"/>
                  </a:lnTo>
                  <a:lnTo>
                    <a:pt x="87" y="174"/>
                  </a:lnTo>
                  <a:lnTo>
                    <a:pt x="87" y="179"/>
                  </a:lnTo>
                  <a:lnTo>
                    <a:pt x="97" y="180"/>
                  </a:lnTo>
                  <a:lnTo>
                    <a:pt x="104" y="174"/>
                  </a:lnTo>
                  <a:lnTo>
                    <a:pt x="104" y="161"/>
                  </a:lnTo>
                  <a:lnTo>
                    <a:pt x="113" y="147"/>
                  </a:lnTo>
                  <a:lnTo>
                    <a:pt x="120" y="128"/>
                  </a:lnTo>
                  <a:lnTo>
                    <a:pt x="127" y="123"/>
                  </a:lnTo>
                  <a:lnTo>
                    <a:pt x="131" y="123"/>
                  </a:lnTo>
                  <a:lnTo>
                    <a:pt x="122" y="133"/>
                  </a:lnTo>
                  <a:lnTo>
                    <a:pt x="124" y="144"/>
                  </a:lnTo>
                  <a:lnTo>
                    <a:pt x="151" y="128"/>
                  </a:lnTo>
                  <a:lnTo>
                    <a:pt x="170" y="109"/>
                  </a:lnTo>
                  <a:lnTo>
                    <a:pt x="181" y="79"/>
                  </a:lnTo>
                  <a:lnTo>
                    <a:pt x="186" y="60"/>
                  </a:lnTo>
                  <a:lnTo>
                    <a:pt x="186" y="54"/>
                  </a:lnTo>
                  <a:lnTo>
                    <a:pt x="181" y="49"/>
                  </a:lnTo>
                  <a:lnTo>
                    <a:pt x="184" y="41"/>
                  </a:lnTo>
                  <a:lnTo>
                    <a:pt x="184" y="27"/>
                  </a:lnTo>
                  <a:lnTo>
                    <a:pt x="193" y="8"/>
                  </a:lnTo>
                  <a:lnTo>
                    <a:pt x="200" y="19"/>
                  </a:lnTo>
                  <a:lnTo>
                    <a:pt x="207" y="17"/>
                  </a:lnTo>
                  <a:lnTo>
                    <a:pt x="211" y="8"/>
                  </a:lnTo>
                  <a:lnTo>
                    <a:pt x="203" y="13"/>
                  </a:lnTo>
                  <a:lnTo>
                    <a:pt x="200" y="5"/>
                  </a:lnTo>
                  <a:lnTo>
                    <a:pt x="203" y="0"/>
                  </a:lnTo>
                  <a:lnTo>
                    <a:pt x="207" y="3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3079" name=""/>
            <p:cNvSpPr/>
            <p:nvPr/>
          </p:nvSpPr>
          <p:spPr>
            <a:xfrm>
              <a:off x="8556480" y="2514600"/>
              <a:ext cx="362160" cy="379440"/>
            </a:xfrm>
            <a:custGeom>
              <a:avLst/>
              <a:gdLst/>
              <a:ahLst/>
              <a:rect l="l" t="t" r="r" b="b"/>
              <a:pathLst>
                <a:path w="228" h="239">
                  <a:moveTo>
                    <a:pt x="207" y="3"/>
                  </a:moveTo>
                  <a:lnTo>
                    <a:pt x="214" y="3"/>
                  </a:lnTo>
                  <a:lnTo>
                    <a:pt x="214" y="24"/>
                  </a:lnTo>
                  <a:lnTo>
                    <a:pt x="228" y="60"/>
                  </a:lnTo>
                  <a:lnTo>
                    <a:pt x="216" y="97"/>
                  </a:lnTo>
                  <a:lnTo>
                    <a:pt x="207" y="101"/>
                  </a:lnTo>
                  <a:lnTo>
                    <a:pt x="207" y="138"/>
                  </a:lnTo>
                  <a:lnTo>
                    <a:pt x="199" y="157"/>
                  </a:lnTo>
                  <a:lnTo>
                    <a:pt x="200" y="176"/>
                  </a:lnTo>
                  <a:lnTo>
                    <a:pt x="193" y="190"/>
                  </a:lnTo>
                  <a:lnTo>
                    <a:pt x="183" y="198"/>
                  </a:lnTo>
                  <a:lnTo>
                    <a:pt x="186" y="176"/>
                  </a:lnTo>
                  <a:lnTo>
                    <a:pt x="183" y="176"/>
                  </a:lnTo>
                  <a:lnTo>
                    <a:pt x="178" y="190"/>
                  </a:lnTo>
                  <a:lnTo>
                    <a:pt x="170" y="188"/>
                  </a:lnTo>
                  <a:lnTo>
                    <a:pt x="164" y="204"/>
                  </a:lnTo>
                  <a:lnTo>
                    <a:pt x="162" y="204"/>
                  </a:lnTo>
                  <a:lnTo>
                    <a:pt x="162" y="193"/>
                  </a:lnTo>
                  <a:lnTo>
                    <a:pt x="160" y="193"/>
                  </a:lnTo>
                  <a:lnTo>
                    <a:pt x="149" y="207"/>
                  </a:lnTo>
                  <a:lnTo>
                    <a:pt x="127" y="207"/>
                  </a:lnTo>
                  <a:lnTo>
                    <a:pt x="131" y="202"/>
                  </a:lnTo>
                  <a:lnTo>
                    <a:pt x="122" y="202"/>
                  </a:lnTo>
                  <a:lnTo>
                    <a:pt x="120" y="193"/>
                  </a:lnTo>
                  <a:lnTo>
                    <a:pt x="113" y="204"/>
                  </a:lnTo>
                  <a:lnTo>
                    <a:pt x="120" y="212"/>
                  </a:lnTo>
                  <a:lnTo>
                    <a:pt x="120" y="217"/>
                  </a:lnTo>
                  <a:lnTo>
                    <a:pt x="110" y="220"/>
                  </a:lnTo>
                  <a:lnTo>
                    <a:pt x="97" y="239"/>
                  </a:lnTo>
                  <a:lnTo>
                    <a:pt x="87" y="224"/>
                  </a:lnTo>
                  <a:lnTo>
                    <a:pt x="89" y="204"/>
                  </a:lnTo>
                  <a:lnTo>
                    <a:pt x="68" y="202"/>
                  </a:lnTo>
                  <a:lnTo>
                    <a:pt x="58" y="212"/>
                  </a:lnTo>
                  <a:lnTo>
                    <a:pt x="31" y="215"/>
                  </a:lnTo>
                  <a:lnTo>
                    <a:pt x="23" y="226"/>
                  </a:lnTo>
                  <a:lnTo>
                    <a:pt x="0" y="224"/>
                  </a:lnTo>
                  <a:lnTo>
                    <a:pt x="0" y="215"/>
                  </a:lnTo>
                  <a:lnTo>
                    <a:pt x="9" y="212"/>
                  </a:lnTo>
                  <a:lnTo>
                    <a:pt x="37" y="180"/>
                  </a:lnTo>
                  <a:lnTo>
                    <a:pt x="87" y="174"/>
                  </a:lnTo>
                  <a:lnTo>
                    <a:pt x="87" y="179"/>
                  </a:lnTo>
                  <a:lnTo>
                    <a:pt x="97" y="180"/>
                  </a:lnTo>
                  <a:lnTo>
                    <a:pt x="104" y="174"/>
                  </a:lnTo>
                  <a:lnTo>
                    <a:pt x="104" y="161"/>
                  </a:lnTo>
                  <a:lnTo>
                    <a:pt x="113" y="147"/>
                  </a:lnTo>
                  <a:lnTo>
                    <a:pt x="120" y="128"/>
                  </a:lnTo>
                  <a:lnTo>
                    <a:pt x="127" y="123"/>
                  </a:lnTo>
                  <a:lnTo>
                    <a:pt x="131" y="123"/>
                  </a:lnTo>
                  <a:lnTo>
                    <a:pt x="122" y="133"/>
                  </a:lnTo>
                  <a:lnTo>
                    <a:pt x="124" y="144"/>
                  </a:lnTo>
                  <a:lnTo>
                    <a:pt x="151" y="128"/>
                  </a:lnTo>
                  <a:lnTo>
                    <a:pt x="170" y="109"/>
                  </a:lnTo>
                  <a:lnTo>
                    <a:pt x="181" y="79"/>
                  </a:lnTo>
                  <a:lnTo>
                    <a:pt x="186" y="60"/>
                  </a:lnTo>
                  <a:lnTo>
                    <a:pt x="186" y="54"/>
                  </a:lnTo>
                  <a:lnTo>
                    <a:pt x="181" y="49"/>
                  </a:lnTo>
                  <a:lnTo>
                    <a:pt x="184" y="41"/>
                  </a:lnTo>
                  <a:lnTo>
                    <a:pt x="184" y="27"/>
                  </a:lnTo>
                  <a:lnTo>
                    <a:pt x="193" y="8"/>
                  </a:lnTo>
                  <a:lnTo>
                    <a:pt x="200" y="19"/>
                  </a:lnTo>
                  <a:lnTo>
                    <a:pt x="207" y="17"/>
                  </a:lnTo>
                  <a:lnTo>
                    <a:pt x="211" y="8"/>
                  </a:lnTo>
                  <a:lnTo>
                    <a:pt x="203" y="13"/>
                  </a:lnTo>
                  <a:lnTo>
                    <a:pt x="200" y="5"/>
                  </a:lnTo>
                  <a:lnTo>
                    <a:pt x="203" y="0"/>
                  </a:lnTo>
                  <a:lnTo>
                    <a:pt x="207" y="3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3080" name=""/>
          <p:cNvSpPr/>
          <p:nvPr/>
        </p:nvSpPr>
        <p:spPr>
          <a:xfrm>
            <a:off x="8885160" y="2319480"/>
            <a:ext cx="6480" cy="7920"/>
          </a:xfrm>
          <a:custGeom>
            <a:avLst/>
            <a:gdLst/>
            <a:ahLst/>
            <a:rect l="l" t="t" r="r" b="b"/>
            <a:pathLst>
              <a:path w="4" h="5">
                <a:moveTo>
                  <a:pt x="0" y="0"/>
                </a:moveTo>
                <a:lnTo>
                  <a:pt x="0" y="2"/>
                </a:lnTo>
                <a:lnTo>
                  <a:pt x="4" y="5"/>
                </a:lnTo>
                <a:lnTo>
                  <a:pt x="0" y="0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3081" name=""/>
          <p:cNvGrpSpPr/>
          <p:nvPr/>
        </p:nvGrpSpPr>
        <p:grpSpPr>
          <a:xfrm>
            <a:off x="8885160" y="2319480"/>
            <a:ext cx="6480" cy="7920"/>
            <a:chOff x="8885160" y="2319480"/>
            <a:chExt cx="6480" cy="7920"/>
          </a:xfrm>
        </p:grpSpPr>
        <p:sp>
          <p:nvSpPr>
            <p:cNvPr id="3082" name=""/>
            <p:cNvSpPr/>
            <p:nvPr/>
          </p:nvSpPr>
          <p:spPr>
            <a:xfrm>
              <a:off x="8885160" y="2319480"/>
              <a:ext cx="6480" cy="7920"/>
            </a:xfrm>
            <a:custGeom>
              <a:avLst/>
              <a:gdLst/>
              <a:ahLst/>
              <a:rect l="l" t="t" r="r" b="b"/>
              <a:pathLst>
                <a:path w="4" h="5">
                  <a:moveTo>
                    <a:pt x="0" y="0"/>
                  </a:moveTo>
                  <a:lnTo>
                    <a:pt x="0" y="2"/>
                  </a:lnTo>
                  <a:lnTo>
                    <a:pt x="4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8880" bIns="-388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3083" name=""/>
            <p:cNvSpPr/>
            <p:nvPr/>
          </p:nvSpPr>
          <p:spPr>
            <a:xfrm>
              <a:off x="8885160" y="2319480"/>
              <a:ext cx="6480" cy="7920"/>
            </a:xfrm>
            <a:custGeom>
              <a:avLst/>
              <a:gdLst/>
              <a:ahLst/>
              <a:rect l="l" t="t" r="r" b="b"/>
              <a:pathLst>
                <a:path w="4" h="5">
                  <a:moveTo>
                    <a:pt x="0" y="0"/>
                  </a:moveTo>
                  <a:lnTo>
                    <a:pt x="0" y="2"/>
                  </a:lnTo>
                  <a:lnTo>
                    <a:pt x="4" y="5"/>
                  </a:lnTo>
                  <a:lnTo>
                    <a:pt x="0" y="0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8880" bIns="-388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3084" name=""/>
          <p:cNvSpPr/>
          <p:nvPr/>
        </p:nvSpPr>
        <p:spPr>
          <a:xfrm>
            <a:off x="8344080" y="2440080"/>
            <a:ext cx="203040" cy="258840"/>
          </a:xfrm>
          <a:custGeom>
            <a:avLst/>
            <a:gdLst/>
            <a:ahLst/>
            <a:rect l="l" t="t" r="r" b="b"/>
            <a:pathLst>
              <a:path w="128" h="163">
                <a:moveTo>
                  <a:pt x="126" y="11"/>
                </a:moveTo>
                <a:lnTo>
                  <a:pt x="128" y="19"/>
                </a:lnTo>
                <a:lnTo>
                  <a:pt x="108" y="42"/>
                </a:lnTo>
                <a:lnTo>
                  <a:pt x="108" y="64"/>
                </a:lnTo>
                <a:lnTo>
                  <a:pt x="83" y="90"/>
                </a:lnTo>
                <a:lnTo>
                  <a:pt x="64" y="101"/>
                </a:lnTo>
                <a:lnTo>
                  <a:pt x="64" y="120"/>
                </a:lnTo>
                <a:lnTo>
                  <a:pt x="83" y="139"/>
                </a:lnTo>
                <a:lnTo>
                  <a:pt x="71" y="148"/>
                </a:lnTo>
                <a:lnTo>
                  <a:pt x="57" y="148"/>
                </a:lnTo>
                <a:lnTo>
                  <a:pt x="43" y="163"/>
                </a:lnTo>
                <a:lnTo>
                  <a:pt x="26" y="155"/>
                </a:lnTo>
                <a:lnTo>
                  <a:pt x="24" y="160"/>
                </a:lnTo>
                <a:lnTo>
                  <a:pt x="19" y="163"/>
                </a:lnTo>
                <a:lnTo>
                  <a:pt x="14" y="155"/>
                </a:lnTo>
                <a:lnTo>
                  <a:pt x="17" y="150"/>
                </a:lnTo>
                <a:lnTo>
                  <a:pt x="8" y="153"/>
                </a:lnTo>
                <a:lnTo>
                  <a:pt x="12" y="139"/>
                </a:lnTo>
                <a:lnTo>
                  <a:pt x="21" y="134"/>
                </a:lnTo>
                <a:lnTo>
                  <a:pt x="17" y="131"/>
                </a:lnTo>
                <a:lnTo>
                  <a:pt x="22" y="107"/>
                </a:lnTo>
                <a:lnTo>
                  <a:pt x="6" y="107"/>
                </a:lnTo>
                <a:lnTo>
                  <a:pt x="0" y="96"/>
                </a:lnTo>
                <a:lnTo>
                  <a:pt x="10" y="79"/>
                </a:lnTo>
                <a:lnTo>
                  <a:pt x="31" y="66"/>
                </a:lnTo>
                <a:lnTo>
                  <a:pt x="52" y="45"/>
                </a:lnTo>
                <a:lnTo>
                  <a:pt x="64" y="52"/>
                </a:lnTo>
                <a:lnTo>
                  <a:pt x="78" y="50"/>
                </a:lnTo>
                <a:lnTo>
                  <a:pt x="78" y="31"/>
                </a:lnTo>
                <a:lnTo>
                  <a:pt x="95" y="31"/>
                </a:lnTo>
                <a:lnTo>
                  <a:pt x="106" y="19"/>
                </a:lnTo>
                <a:lnTo>
                  <a:pt x="116" y="0"/>
                </a:lnTo>
                <a:lnTo>
                  <a:pt x="126" y="11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3085" name=""/>
          <p:cNvGrpSpPr/>
          <p:nvPr/>
        </p:nvGrpSpPr>
        <p:grpSpPr>
          <a:xfrm>
            <a:off x="8344080" y="2440080"/>
            <a:ext cx="203040" cy="258840"/>
            <a:chOff x="8344080" y="2440080"/>
            <a:chExt cx="203040" cy="258840"/>
          </a:xfrm>
        </p:grpSpPr>
        <p:sp>
          <p:nvSpPr>
            <p:cNvPr id="3086" name=""/>
            <p:cNvSpPr/>
            <p:nvPr/>
          </p:nvSpPr>
          <p:spPr>
            <a:xfrm>
              <a:off x="8344080" y="2440080"/>
              <a:ext cx="203040" cy="258840"/>
            </a:xfrm>
            <a:custGeom>
              <a:avLst/>
              <a:gdLst/>
              <a:ahLst/>
              <a:rect l="l" t="t" r="r" b="b"/>
              <a:pathLst>
                <a:path w="128" h="163">
                  <a:moveTo>
                    <a:pt x="126" y="11"/>
                  </a:moveTo>
                  <a:lnTo>
                    <a:pt x="128" y="19"/>
                  </a:lnTo>
                  <a:lnTo>
                    <a:pt x="108" y="42"/>
                  </a:lnTo>
                  <a:lnTo>
                    <a:pt x="108" y="64"/>
                  </a:lnTo>
                  <a:lnTo>
                    <a:pt x="83" y="90"/>
                  </a:lnTo>
                  <a:lnTo>
                    <a:pt x="64" y="101"/>
                  </a:lnTo>
                  <a:lnTo>
                    <a:pt x="64" y="120"/>
                  </a:lnTo>
                  <a:lnTo>
                    <a:pt x="83" y="139"/>
                  </a:lnTo>
                  <a:lnTo>
                    <a:pt x="71" y="148"/>
                  </a:lnTo>
                  <a:lnTo>
                    <a:pt x="57" y="148"/>
                  </a:lnTo>
                  <a:lnTo>
                    <a:pt x="43" y="163"/>
                  </a:lnTo>
                  <a:lnTo>
                    <a:pt x="26" y="155"/>
                  </a:lnTo>
                  <a:lnTo>
                    <a:pt x="24" y="160"/>
                  </a:lnTo>
                  <a:lnTo>
                    <a:pt x="19" y="163"/>
                  </a:lnTo>
                  <a:lnTo>
                    <a:pt x="14" y="155"/>
                  </a:lnTo>
                  <a:lnTo>
                    <a:pt x="17" y="150"/>
                  </a:lnTo>
                  <a:lnTo>
                    <a:pt x="8" y="153"/>
                  </a:lnTo>
                  <a:lnTo>
                    <a:pt x="12" y="139"/>
                  </a:lnTo>
                  <a:lnTo>
                    <a:pt x="21" y="134"/>
                  </a:lnTo>
                  <a:lnTo>
                    <a:pt x="17" y="131"/>
                  </a:lnTo>
                  <a:lnTo>
                    <a:pt x="22" y="107"/>
                  </a:lnTo>
                  <a:lnTo>
                    <a:pt x="6" y="107"/>
                  </a:lnTo>
                  <a:lnTo>
                    <a:pt x="0" y="96"/>
                  </a:lnTo>
                  <a:lnTo>
                    <a:pt x="10" y="79"/>
                  </a:lnTo>
                  <a:lnTo>
                    <a:pt x="31" y="66"/>
                  </a:lnTo>
                  <a:lnTo>
                    <a:pt x="52" y="45"/>
                  </a:lnTo>
                  <a:lnTo>
                    <a:pt x="64" y="52"/>
                  </a:lnTo>
                  <a:lnTo>
                    <a:pt x="78" y="50"/>
                  </a:lnTo>
                  <a:lnTo>
                    <a:pt x="78" y="31"/>
                  </a:lnTo>
                  <a:lnTo>
                    <a:pt x="95" y="31"/>
                  </a:lnTo>
                  <a:lnTo>
                    <a:pt x="106" y="19"/>
                  </a:lnTo>
                  <a:lnTo>
                    <a:pt x="116" y="0"/>
                  </a:lnTo>
                  <a:lnTo>
                    <a:pt x="126" y="11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3087" name=""/>
            <p:cNvSpPr/>
            <p:nvPr/>
          </p:nvSpPr>
          <p:spPr>
            <a:xfrm>
              <a:off x="8344080" y="2440080"/>
              <a:ext cx="203040" cy="258840"/>
            </a:xfrm>
            <a:custGeom>
              <a:avLst/>
              <a:gdLst/>
              <a:ahLst/>
              <a:rect l="l" t="t" r="r" b="b"/>
              <a:pathLst>
                <a:path w="128" h="163">
                  <a:moveTo>
                    <a:pt x="126" y="11"/>
                  </a:moveTo>
                  <a:lnTo>
                    <a:pt x="128" y="19"/>
                  </a:lnTo>
                  <a:lnTo>
                    <a:pt x="108" y="42"/>
                  </a:lnTo>
                  <a:lnTo>
                    <a:pt x="108" y="64"/>
                  </a:lnTo>
                  <a:lnTo>
                    <a:pt x="83" y="90"/>
                  </a:lnTo>
                  <a:lnTo>
                    <a:pt x="64" y="101"/>
                  </a:lnTo>
                  <a:lnTo>
                    <a:pt x="64" y="120"/>
                  </a:lnTo>
                  <a:lnTo>
                    <a:pt x="83" y="139"/>
                  </a:lnTo>
                  <a:lnTo>
                    <a:pt x="71" y="148"/>
                  </a:lnTo>
                  <a:lnTo>
                    <a:pt x="57" y="148"/>
                  </a:lnTo>
                  <a:lnTo>
                    <a:pt x="43" y="163"/>
                  </a:lnTo>
                  <a:lnTo>
                    <a:pt x="26" y="155"/>
                  </a:lnTo>
                  <a:lnTo>
                    <a:pt x="24" y="160"/>
                  </a:lnTo>
                  <a:lnTo>
                    <a:pt x="19" y="163"/>
                  </a:lnTo>
                  <a:lnTo>
                    <a:pt x="14" y="155"/>
                  </a:lnTo>
                  <a:lnTo>
                    <a:pt x="17" y="150"/>
                  </a:lnTo>
                  <a:lnTo>
                    <a:pt x="8" y="153"/>
                  </a:lnTo>
                  <a:lnTo>
                    <a:pt x="12" y="139"/>
                  </a:lnTo>
                  <a:lnTo>
                    <a:pt x="21" y="134"/>
                  </a:lnTo>
                  <a:lnTo>
                    <a:pt x="17" y="131"/>
                  </a:lnTo>
                  <a:lnTo>
                    <a:pt x="22" y="107"/>
                  </a:lnTo>
                  <a:lnTo>
                    <a:pt x="6" y="107"/>
                  </a:lnTo>
                  <a:lnTo>
                    <a:pt x="0" y="96"/>
                  </a:lnTo>
                  <a:lnTo>
                    <a:pt x="10" y="79"/>
                  </a:lnTo>
                  <a:lnTo>
                    <a:pt x="31" y="66"/>
                  </a:lnTo>
                  <a:lnTo>
                    <a:pt x="52" y="45"/>
                  </a:lnTo>
                  <a:lnTo>
                    <a:pt x="64" y="52"/>
                  </a:lnTo>
                  <a:lnTo>
                    <a:pt x="78" y="50"/>
                  </a:lnTo>
                  <a:lnTo>
                    <a:pt x="78" y="31"/>
                  </a:lnTo>
                  <a:lnTo>
                    <a:pt x="95" y="31"/>
                  </a:lnTo>
                  <a:lnTo>
                    <a:pt x="106" y="19"/>
                  </a:lnTo>
                  <a:lnTo>
                    <a:pt x="116" y="0"/>
                  </a:lnTo>
                  <a:lnTo>
                    <a:pt x="126" y="11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3088" name=""/>
          <p:cNvSpPr/>
          <p:nvPr/>
        </p:nvSpPr>
        <p:spPr>
          <a:xfrm>
            <a:off x="8404200" y="2897280"/>
            <a:ext cx="22320" cy="11160"/>
          </a:xfrm>
          <a:custGeom>
            <a:avLst/>
            <a:gdLst/>
            <a:ahLst/>
            <a:rect l="l" t="t" r="r" b="b"/>
            <a:pathLst>
              <a:path w="14" h="7">
                <a:moveTo>
                  <a:pt x="1" y="0"/>
                </a:moveTo>
                <a:lnTo>
                  <a:pt x="0" y="5"/>
                </a:lnTo>
                <a:lnTo>
                  <a:pt x="3" y="7"/>
                </a:lnTo>
                <a:lnTo>
                  <a:pt x="14" y="0"/>
                </a:lnTo>
                <a:lnTo>
                  <a:pt x="1" y="0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5640" bIns="-356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3089" name=""/>
          <p:cNvGrpSpPr/>
          <p:nvPr/>
        </p:nvGrpSpPr>
        <p:grpSpPr>
          <a:xfrm>
            <a:off x="8404200" y="2897280"/>
            <a:ext cx="22320" cy="11160"/>
            <a:chOff x="8404200" y="2897280"/>
            <a:chExt cx="22320" cy="11160"/>
          </a:xfrm>
        </p:grpSpPr>
        <p:sp>
          <p:nvSpPr>
            <p:cNvPr id="3090" name=""/>
            <p:cNvSpPr/>
            <p:nvPr/>
          </p:nvSpPr>
          <p:spPr>
            <a:xfrm>
              <a:off x="8404200" y="2897280"/>
              <a:ext cx="22320" cy="11160"/>
            </a:xfrm>
            <a:custGeom>
              <a:avLst/>
              <a:gdLst/>
              <a:ahLst/>
              <a:rect l="l" t="t" r="r" b="b"/>
              <a:pathLst>
                <a:path w="14" h="7">
                  <a:moveTo>
                    <a:pt x="1" y="0"/>
                  </a:moveTo>
                  <a:lnTo>
                    <a:pt x="0" y="5"/>
                  </a:lnTo>
                  <a:lnTo>
                    <a:pt x="3" y="7"/>
                  </a:lnTo>
                  <a:lnTo>
                    <a:pt x="14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5640" bIns="-3564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3091" name=""/>
            <p:cNvSpPr/>
            <p:nvPr/>
          </p:nvSpPr>
          <p:spPr>
            <a:xfrm>
              <a:off x="8404200" y="2897280"/>
              <a:ext cx="22320" cy="11160"/>
            </a:xfrm>
            <a:custGeom>
              <a:avLst/>
              <a:gdLst/>
              <a:ahLst/>
              <a:rect l="l" t="t" r="r" b="b"/>
              <a:pathLst>
                <a:path w="14" h="7">
                  <a:moveTo>
                    <a:pt x="1" y="0"/>
                  </a:moveTo>
                  <a:lnTo>
                    <a:pt x="0" y="5"/>
                  </a:lnTo>
                  <a:lnTo>
                    <a:pt x="3" y="7"/>
                  </a:lnTo>
                  <a:lnTo>
                    <a:pt x="14" y="0"/>
                  </a:lnTo>
                  <a:lnTo>
                    <a:pt x="1" y="0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5640" bIns="-3564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3092" name=""/>
          <p:cNvSpPr/>
          <p:nvPr/>
        </p:nvSpPr>
        <p:spPr>
          <a:xfrm>
            <a:off x="8399520" y="2660760"/>
            <a:ext cx="112680" cy="190440"/>
          </a:xfrm>
          <a:custGeom>
            <a:avLst/>
            <a:gdLst/>
            <a:ahLst/>
            <a:rect l="l" t="t" r="r" b="b"/>
            <a:pathLst>
              <a:path w="71" h="120">
                <a:moveTo>
                  <a:pt x="48" y="0"/>
                </a:moveTo>
                <a:lnTo>
                  <a:pt x="64" y="31"/>
                </a:lnTo>
                <a:lnTo>
                  <a:pt x="71" y="71"/>
                </a:lnTo>
                <a:lnTo>
                  <a:pt x="64" y="93"/>
                </a:lnTo>
                <a:lnTo>
                  <a:pt x="58" y="101"/>
                </a:lnTo>
                <a:lnTo>
                  <a:pt x="50" y="98"/>
                </a:lnTo>
                <a:lnTo>
                  <a:pt x="45" y="107"/>
                </a:lnTo>
                <a:lnTo>
                  <a:pt x="38" y="103"/>
                </a:lnTo>
                <a:lnTo>
                  <a:pt x="29" y="112"/>
                </a:lnTo>
                <a:lnTo>
                  <a:pt x="27" y="107"/>
                </a:lnTo>
                <a:lnTo>
                  <a:pt x="24" y="117"/>
                </a:lnTo>
                <a:lnTo>
                  <a:pt x="22" y="115"/>
                </a:lnTo>
                <a:lnTo>
                  <a:pt x="24" y="110"/>
                </a:lnTo>
                <a:lnTo>
                  <a:pt x="17" y="117"/>
                </a:lnTo>
                <a:lnTo>
                  <a:pt x="2" y="120"/>
                </a:lnTo>
                <a:lnTo>
                  <a:pt x="3" y="112"/>
                </a:lnTo>
                <a:lnTo>
                  <a:pt x="8" y="115"/>
                </a:lnTo>
                <a:lnTo>
                  <a:pt x="8" y="107"/>
                </a:lnTo>
                <a:lnTo>
                  <a:pt x="3" y="106"/>
                </a:lnTo>
                <a:lnTo>
                  <a:pt x="12" y="79"/>
                </a:lnTo>
                <a:lnTo>
                  <a:pt x="8" y="55"/>
                </a:lnTo>
                <a:lnTo>
                  <a:pt x="3" y="60"/>
                </a:lnTo>
                <a:lnTo>
                  <a:pt x="0" y="52"/>
                </a:lnTo>
                <a:lnTo>
                  <a:pt x="12" y="46"/>
                </a:lnTo>
                <a:lnTo>
                  <a:pt x="17" y="50"/>
                </a:lnTo>
                <a:lnTo>
                  <a:pt x="8" y="24"/>
                </a:lnTo>
                <a:lnTo>
                  <a:pt x="22" y="9"/>
                </a:lnTo>
                <a:lnTo>
                  <a:pt x="35" y="9"/>
                </a:lnTo>
                <a:lnTo>
                  <a:pt x="48" y="0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3093" name=""/>
          <p:cNvGrpSpPr/>
          <p:nvPr/>
        </p:nvGrpSpPr>
        <p:grpSpPr>
          <a:xfrm>
            <a:off x="8399520" y="2660760"/>
            <a:ext cx="112680" cy="190440"/>
            <a:chOff x="8399520" y="2660760"/>
            <a:chExt cx="112680" cy="190440"/>
          </a:xfrm>
        </p:grpSpPr>
        <p:sp>
          <p:nvSpPr>
            <p:cNvPr id="3094" name=""/>
            <p:cNvSpPr/>
            <p:nvPr/>
          </p:nvSpPr>
          <p:spPr>
            <a:xfrm>
              <a:off x="8399520" y="2660760"/>
              <a:ext cx="112680" cy="190440"/>
            </a:xfrm>
            <a:custGeom>
              <a:avLst/>
              <a:gdLst/>
              <a:ahLst/>
              <a:rect l="l" t="t" r="r" b="b"/>
              <a:pathLst>
                <a:path w="71" h="120">
                  <a:moveTo>
                    <a:pt x="48" y="0"/>
                  </a:moveTo>
                  <a:lnTo>
                    <a:pt x="64" y="31"/>
                  </a:lnTo>
                  <a:lnTo>
                    <a:pt x="71" y="71"/>
                  </a:lnTo>
                  <a:lnTo>
                    <a:pt x="64" y="93"/>
                  </a:lnTo>
                  <a:lnTo>
                    <a:pt x="58" y="101"/>
                  </a:lnTo>
                  <a:lnTo>
                    <a:pt x="50" y="98"/>
                  </a:lnTo>
                  <a:lnTo>
                    <a:pt x="45" y="107"/>
                  </a:lnTo>
                  <a:lnTo>
                    <a:pt x="38" y="103"/>
                  </a:lnTo>
                  <a:lnTo>
                    <a:pt x="29" y="112"/>
                  </a:lnTo>
                  <a:lnTo>
                    <a:pt x="27" y="107"/>
                  </a:lnTo>
                  <a:lnTo>
                    <a:pt x="24" y="117"/>
                  </a:lnTo>
                  <a:lnTo>
                    <a:pt x="22" y="115"/>
                  </a:lnTo>
                  <a:lnTo>
                    <a:pt x="24" y="110"/>
                  </a:lnTo>
                  <a:lnTo>
                    <a:pt x="17" y="117"/>
                  </a:lnTo>
                  <a:lnTo>
                    <a:pt x="2" y="120"/>
                  </a:lnTo>
                  <a:lnTo>
                    <a:pt x="3" y="112"/>
                  </a:lnTo>
                  <a:lnTo>
                    <a:pt x="8" y="115"/>
                  </a:lnTo>
                  <a:lnTo>
                    <a:pt x="8" y="107"/>
                  </a:lnTo>
                  <a:lnTo>
                    <a:pt x="3" y="106"/>
                  </a:lnTo>
                  <a:lnTo>
                    <a:pt x="12" y="79"/>
                  </a:lnTo>
                  <a:lnTo>
                    <a:pt x="8" y="55"/>
                  </a:lnTo>
                  <a:lnTo>
                    <a:pt x="3" y="60"/>
                  </a:lnTo>
                  <a:lnTo>
                    <a:pt x="0" y="52"/>
                  </a:lnTo>
                  <a:lnTo>
                    <a:pt x="12" y="46"/>
                  </a:lnTo>
                  <a:lnTo>
                    <a:pt x="17" y="50"/>
                  </a:lnTo>
                  <a:lnTo>
                    <a:pt x="8" y="24"/>
                  </a:lnTo>
                  <a:lnTo>
                    <a:pt x="22" y="9"/>
                  </a:lnTo>
                  <a:lnTo>
                    <a:pt x="35" y="9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3095" name=""/>
            <p:cNvSpPr/>
            <p:nvPr/>
          </p:nvSpPr>
          <p:spPr>
            <a:xfrm>
              <a:off x="8399520" y="2660760"/>
              <a:ext cx="112680" cy="190440"/>
            </a:xfrm>
            <a:custGeom>
              <a:avLst/>
              <a:gdLst/>
              <a:ahLst/>
              <a:rect l="l" t="t" r="r" b="b"/>
              <a:pathLst>
                <a:path w="71" h="120">
                  <a:moveTo>
                    <a:pt x="48" y="0"/>
                  </a:moveTo>
                  <a:lnTo>
                    <a:pt x="64" y="31"/>
                  </a:lnTo>
                  <a:lnTo>
                    <a:pt x="71" y="71"/>
                  </a:lnTo>
                  <a:lnTo>
                    <a:pt x="64" y="93"/>
                  </a:lnTo>
                  <a:lnTo>
                    <a:pt x="58" y="101"/>
                  </a:lnTo>
                  <a:lnTo>
                    <a:pt x="50" y="98"/>
                  </a:lnTo>
                  <a:lnTo>
                    <a:pt x="45" y="107"/>
                  </a:lnTo>
                  <a:lnTo>
                    <a:pt x="38" y="103"/>
                  </a:lnTo>
                  <a:lnTo>
                    <a:pt x="29" y="112"/>
                  </a:lnTo>
                  <a:lnTo>
                    <a:pt x="27" y="107"/>
                  </a:lnTo>
                  <a:lnTo>
                    <a:pt x="24" y="117"/>
                  </a:lnTo>
                  <a:lnTo>
                    <a:pt x="22" y="115"/>
                  </a:lnTo>
                  <a:lnTo>
                    <a:pt x="24" y="110"/>
                  </a:lnTo>
                  <a:lnTo>
                    <a:pt x="17" y="117"/>
                  </a:lnTo>
                  <a:lnTo>
                    <a:pt x="2" y="120"/>
                  </a:lnTo>
                  <a:lnTo>
                    <a:pt x="3" y="112"/>
                  </a:lnTo>
                  <a:lnTo>
                    <a:pt x="8" y="115"/>
                  </a:lnTo>
                  <a:lnTo>
                    <a:pt x="8" y="107"/>
                  </a:lnTo>
                  <a:lnTo>
                    <a:pt x="3" y="106"/>
                  </a:lnTo>
                  <a:lnTo>
                    <a:pt x="12" y="79"/>
                  </a:lnTo>
                  <a:lnTo>
                    <a:pt x="8" y="55"/>
                  </a:lnTo>
                  <a:lnTo>
                    <a:pt x="3" y="60"/>
                  </a:lnTo>
                  <a:lnTo>
                    <a:pt x="0" y="52"/>
                  </a:lnTo>
                  <a:lnTo>
                    <a:pt x="12" y="46"/>
                  </a:lnTo>
                  <a:lnTo>
                    <a:pt x="17" y="50"/>
                  </a:lnTo>
                  <a:lnTo>
                    <a:pt x="8" y="24"/>
                  </a:lnTo>
                  <a:lnTo>
                    <a:pt x="22" y="9"/>
                  </a:lnTo>
                  <a:lnTo>
                    <a:pt x="35" y="9"/>
                  </a:lnTo>
                  <a:lnTo>
                    <a:pt x="48" y="0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3096" name=""/>
          <p:cNvSpPr/>
          <p:nvPr/>
        </p:nvSpPr>
        <p:spPr>
          <a:xfrm>
            <a:off x="7562880" y="3354480"/>
            <a:ext cx="235080" cy="338040"/>
          </a:xfrm>
          <a:custGeom>
            <a:avLst/>
            <a:gdLst/>
            <a:ahLst/>
            <a:rect l="l" t="t" r="r" b="b"/>
            <a:pathLst>
              <a:path w="148" h="213">
                <a:moveTo>
                  <a:pt x="19" y="22"/>
                </a:moveTo>
                <a:lnTo>
                  <a:pt x="2" y="46"/>
                </a:lnTo>
                <a:lnTo>
                  <a:pt x="0" y="54"/>
                </a:lnTo>
                <a:lnTo>
                  <a:pt x="7" y="56"/>
                </a:lnTo>
                <a:lnTo>
                  <a:pt x="9" y="73"/>
                </a:lnTo>
                <a:lnTo>
                  <a:pt x="19" y="76"/>
                </a:lnTo>
                <a:lnTo>
                  <a:pt x="14" y="123"/>
                </a:lnTo>
                <a:lnTo>
                  <a:pt x="35" y="109"/>
                </a:lnTo>
                <a:lnTo>
                  <a:pt x="49" y="117"/>
                </a:lnTo>
                <a:lnTo>
                  <a:pt x="56" y="114"/>
                </a:lnTo>
                <a:lnTo>
                  <a:pt x="60" y="106"/>
                </a:lnTo>
                <a:lnTo>
                  <a:pt x="66" y="104"/>
                </a:lnTo>
                <a:lnTo>
                  <a:pt x="72" y="104"/>
                </a:lnTo>
                <a:lnTo>
                  <a:pt x="87" y="123"/>
                </a:lnTo>
                <a:lnTo>
                  <a:pt x="93" y="155"/>
                </a:lnTo>
                <a:lnTo>
                  <a:pt x="107" y="172"/>
                </a:lnTo>
                <a:lnTo>
                  <a:pt x="107" y="199"/>
                </a:lnTo>
                <a:lnTo>
                  <a:pt x="101" y="205"/>
                </a:lnTo>
                <a:lnTo>
                  <a:pt x="115" y="213"/>
                </a:lnTo>
                <a:lnTo>
                  <a:pt x="126" y="200"/>
                </a:lnTo>
                <a:lnTo>
                  <a:pt x="138" y="203"/>
                </a:lnTo>
                <a:lnTo>
                  <a:pt x="147" y="196"/>
                </a:lnTo>
                <a:lnTo>
                  <a:pt x="148" y="181"/>
                </a:lnTo>
                <a:lnTo>
                  <a:pt x="140" y="158"/>
                </a:lnTo>
                <a:lnTo>
                  <a:pt x="128" y="150"/>
                </a:lnTo>
                <a:lnTo>
                  <a:pt x="128" y="142"/>
                </a:lnTo>
                <a:lnTo>
                  <a:pt x="126" y="131"/>
                </a:lnTo>
                <a:lnTo>
                  <a:pt x="115" y="126"/>
                </a:lnTo>
                <a:lnTo>
                  <a:pt x="99" y="99"/>
                </a:lnTo>
                <a:lnTo>
                  <a:pt x="77" y="82"/>
                </a:lnTo>
                <a:lnTo>
                  <a:pt x="79" y="73"/>
                </a:lnTo>
                <a:lnTo>
                  <a:pt x="87" y="73"/>
                </a:lnTo>
                <a:lnTo>
                  <a:pt x="93" y="65"/>
                </a:lnTo>
                <a:lnTo>
                  <a:pt x="84" y="46"/>
                </a:lnTo>
                <a:lnTo>
                  <a:pt x="80" y="41"/>
                </a:lnTo>
                <a:lnTo>
                  <a:pt x="60" y="41"/>
                </a:lnTo>
                <a:lnTo>
                  <a:pt x="56" y="37"/>
                </a:lnTo>
                <a:lnTo>
                  <a:pt x="54" y="22"/>
                </a:lnTo>
                <a:lnTo>
                  <a:pt x="42" y="5"/>
                </a:lnTo>
                <a:lnTo>
                  <a:pt x="33" y="0"/>
                </a:lnTo>
                <a:lnTo>
                  <a:pt x="29" y="5"/>
                </a:lnTo>
                <a:lnTo>
                  <a:pt x="29" y="32"/>
                </a:lnTo>
                <a:lnTo>
                  <a:pt x="23" y="35"/>
                </a:lnTo>
                <a:lnTo>
                  <a:pt x="19" y="22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3097" name=""/>
          <p:cNvGrpSpPr/>
          <p:nvPr/>
        </p:nvGrpSpPr>
        <p:grpSpPr>
          <a:xfrm>
            <a:off x="7562880" y="3354480"/>
            <a:ext cx="235080" cy="338040"/>
            <a:chOff x="7562880" y="3354480"/>
            <a:chExt cx="235080" cy="338040"/>
          </a:xfrm>
        </p:grpSpPr>
        <p:sp>
          <p:nvSpPr>
            <p:cNvPr id="3098" name=""/>
            <p:cNvSpPr/>
            <p:nvPr/>
          </p:nvSpPr>
          <p:spPr>
            <a:xfrm>
              <a:off x="7562880" y="3354480"/>
              <a:ext cx="235080" cy="338040"/>
            </a:xfrm>
            <a:custGeom>
              <a:avLst/>
              <a:gdLst/>
              <a:ahLst/>
              <a:rect l="l" t="t" r="r" b="b"/>
              <a:pathLst>
                <a:path w="148" h="213">
                  <a:moveTo>
                    <a:pt x="19" y="22"/>
                  </a:moveTo>
                  <a:lnTo>
                    <a:pt x="2" y="46"/>
                  </a:lnTo>
                  <a:lnTo>
                    <a:pt x="0" y="54"/>
                  </a:lnTo>
                  <a:lnTo>
                    <a:pt x="7" y="56"/>
                  </a:lnTo>
                  <a:lnTo>
                    <a:pt x="9" y="73"/>
                  </a:lnTo>
                  <a:lnTo>
                    <a:pt x="19" y="76"/>
                  </a:lnTo>
                  <a:lnTo>
                    <a:pt x="14" y="123"/>
                  </a:lnTo>
                  <a:lnTo>
                    <a:pt x="35" y="109"/>
                  </a:lnTo>
                  <a:lnTo>
                    <a:pt x="49" y="117"/>
                  </a:lnTo>
                  <a:lnTo>
                    <a:pt x="56" y="114"/>
                  </a:lnTo>
                  <a:lnTo>
                    <a:pt x="60" y="106"/>
                  </a:lnTo>
                  <a:lnTo>
                    <a:pt x="66" y="104"/>
                  </a:lnTo>
                  <a:lnTo>
                    <a:pt x="72" y="104"/>
                  </a:lnTo>
                  <a:lnTo>
                    <a:pt x="87" y="123"/>
                  </a:lnTo>
                  <a:lnTo>
                    <a:pt x="93" y="155"/>
                  </a:lnTo>
                  <a:lnTo>
                    <a:pt x="107" y="172"/>
                  </a:lnTo>
                  <a:lnTo>
                    <a:pt x="107" y="199"/>
                  </a:lnTo>
                  <a:lnTo>
                    <a:pt x="101" y="205"/>
                  </a:lnTo>
                  <a:lnTo>
                    <a:pt x="115" y="213"/>
                  </a:lnTo>
                  <a:lnTo>
                    <a:pt x="126" y="200"/>
                  </a:lnTo>
                  <a:lnTo>
                    <a:pt x="138" y="203"/>
                  </a:lnTo>
                  <a:lnTo>
                    <a:pt x="147" y="196"/>
                  </a:lnTo>
                  <a:lnTo>
                    <a:pt x="148" y="181"/>
                  </a:lnTo>
                  <a:lnTo>
                    <a:pt x="140" y="158"/>
                  </a:lnTo>
                  <a:lnTo>
                    <a:pt x="128" y="150"/>
                  </a:lnTo>
                  <a:lnTo>
                    <a:pt x="128" y="142"/>
                  </a:lnTo>
                  <a:lnTo>
                    <a:pt x="126" y="131"/>
                  </a:lnTo>
                  <a:lnTo>
                    <a:pt x="115" y="126"/>
                  </a:lnTo>
                  <a:lnTo>
                    <a:pt x="99" y="99"/>
                  </a:lnTo>
                  <a:lnTo>
                    <a:pt x="77" y="82"/>
                  </a:lnTo>
                  <a:lnTo>
                    <a:pt x="79" y="73"/>
                  </a:lnTo>
                  <a:lnTo>
                    <a:pt x="87" y="73"/>
                  </a:lnTo>
                  <a:lnTo>
                    <a:pt x="93" y="65"/>
                  </a:lnTo>
                  <a:lnTo>
                    <a:pt x="84" y="46"/>
                  </a:lnTo>
                  <a:lnTo>
                    <a:pt x="80" y="41"/>
                  </a:lnTo>
                  <a:lnTo>
                    <a:pt x="60" y="41"/>
                  </a:lnTo>
                  <a:lnTo>
                    <a:pt x="56" y="37"/>
                  </a:lnTo>
                  <a:lnTo>
                    <a:pt x="54" y="22"/>
                  </a:lnTo>
                  <a:lnTo>
                    <a:pt x="42" y="5"/>
                  </a:lnTo>
                  <a:lnTo>
                    <a:pt x="33" y="0"/>
                  </a:lnTo>
                  <a:lnTo>
                    <a:pt x="29" y="5"/>
                  </a:lnTo>
                  <a:lnTo>
                    <a:pt x="29" y="32"/>
                  </a:lnTo>
                  <a:lnTo>
                    <a:pt x="23" y="35"/>
                  </a:lnTo>
                  <a:lnTo>
                    <a:pt x="19" y="22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3099" name=""/>
            <p:cNvSpPr/>
            <p:nvPr/>
          </p:nvSpPr>
          <p:spPr>
            <a:xfrm>
              <a:off x="7562880" y="3354480"/>
              <a:ext cx="235080" cy="338040"/>
            </a:xfrm>
            <a:custGeom>
              <a:avLst/>
              <a:gdLst/>
              <a:ahLst/>
              <a:rect l="l" t="t" r="r" b="b"/>
              <a:pathLst>
                <a:path w="148" h="213">
                  <a:moveTo>
                    <a:pt x="19" y="22"/>
                  </a:moveTo>
                  <a:lnTo>
                    <a:pt x="2" y="46"/>
                  </a:lnTo>
                  <a:lnTo>
                    <a:pt x="0" y="54"/>
                  </a:lnTo>
                  <a:lnTo>
                    <a:pt x="7" y="56"/>
                  </a:lnTo>
                  <a:lnTo>
                    <a:pt x="9" y="73"/>
                  </a:lnTo>
                  <a:lnTo>
                    <a:pt x="19" y="76"/>
                  </a:lnTo>
                  <a:lnTo>
                    <a:pt x="14" y="123"/>
                  </a:lnTo>
                  <a:lnTo>
                    <a:pt x="35" y="109"/>
                  </a:lnTo>
                  <a:lnTo>
                    <a:pt x="49" y="117"/>
                  </a:lnTo>
                  <a:lnTo>
                    <a:pt x="56" y="114"/>
                  </a:lnTo>
                  <a:lnTo>
                    <a:pt x="60" y="106"/>
                  </a:lnTo>
                  <a:lnTo>
                    <a:pt x="66" y="104"/>
                  </a:lnTo>
                  <a:lnTo>
                    <a:pt x="72" y="104"/>
                  </a:lnTo>
                  <a:lnTo>
                    <a:pt x="87" y="123"/>
                  </a:lnTo>
                  <a:lnTo>
                    <a:pt x="93" y="155"/>
                  </a:lnTo>
                  <a:lnTo>
                    <a:pt x="107" y="172"/>
                  </a:lnTo>
                  <a:lnTo>
                    <a:pt x="107" y="199"/>
                  </a:lnTo>
                  <a:lnTo>
                    <a:pt x="101" y="205"/>
                  </a:lnTo>
                  <a:lnTo>
                    <a:pt x="115" y="213"/>
                  </a:lnTo>
                  <a:lnTo>
                    <a:pt x="126" y="200"/>
                  </a:lnTo>
                  <a:lnTo>
                    <a:pt x="138" y="203"/>
                  </a:lnTo>
                  <a:lnTo>
                    <a:pt x="147" y="196"/>
                  </a:lnTo>
                  <a:lnTo>
                    <a:pt x="148" y="181"/>
                  </a:lnTo>
                  <a:lnTo>
                    <a:pt x="140" y="158"/>
                  </a:lnTo>
                  <a:lnTo>
                    <a:pt x="128" y="150"/>
                  </a:lnTo>
                  <a:lnTo>
                    <a:pt x="128" y="142"/>
                  </a:lnTo>
                  <a:lnTo>
                    <a:pt x="126" y="131"/>
                  </a:lnTo>
                  <a:lnTo>
                    <a:pt x="115" y="126"/>
                  </a:lnTo>
                  <a:lnTo>
                    <a:pt x="99" y="99"/>
                  </a:lnTo>
                  <a:lnTo>
                    <a:pt x="77" y="82"/>
                  </a:lnTo>
                  <a:lnTo>
                    <a:pt x="79" y="73"/>
                  </a:lnTo>
                  <a:lnTo>
                    <a:pt x="87" y="73"/>
                  </a:lnTo>
                  <a:lnTo>
                    <a:pt x="93" y="65"/>
                  </a:lnTo>
                  <a:lnTo>
                    <a:pt x="84" y="46"/>
                  </a:lnTo>
                  <a:lnTo>
                    <a:pt x="80" y="41"/>
                  </a:lnTo>
                  <a:lnTo>
                    <a:pt x="60" y="41"/>
                  </a:lnTo>
                  <a:lnTo>
                    <a:pt x="56" y="37"/>
                  </a:lnTo>
                  <a:lnTo>
                    <a:pt x="54" y="22"/>
                  </a:lnTo>
                  <a:lnTo>
                    <a:pt x="42" y="5"/>
                  </a:lnTo>
                  <a:lnTo>
                    <a:pt x="33" y="0"/>
                  </a:lnTo>
                  <a:lnTo>
                    <a:pt x="29" y="5"/>
                  </a:lnTo>
                  <a:lnTo>
                    <a:pt x="29" y="32"/>
                  </a:lnTo>
                  <a:lnTo>
                    <a:pt x="23" y="35"/>
                  </a:lnTo>
                  <a:lnTo>
                    <a:pt x="19" y="22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3100" name=""/>
          <p:cNvSpPr/>
          <p:nvPr/>
        </p:nvSpPr>
        <p:spPr>
          <a:xfrm>
            <a:off x="7867800" y="3963960"/>
            <a:ext cx="312480" cy="220680"/>
          </a:xfrm>
          <a:custGeom>
            <a:avLst/>
            <a:gdLst/>
            <a:ahLst/>
            <a:rect l="l" t="t" r="r" b="b"/>
            <a:pathLst>
              <a:path w="197" h="139">
                <a:moveTo>
                  <a:pt x="2" y="112"/>
                </a:moveTo>
                <a:lnTo>
                  <a:pt x="9" y="120"/>
                </a:lnTo>
                <a:lnTo>
                  <a:pt x="29" y="124"/>
                </a:lnTo>
                <a:lnTo>
                  <a:pt x="33" y="107"/>
                </a:lnTo>
                <a:lnTo>
                  <a:pt x="37" y="107"/>
                </a:lnTo>
                <a:lnTo>
                  <a:pt x="42" y="93"/>
                </a:lnTo>
                <a:lnTo>
                  <a:pt x="66" y="88"/>
                </a:lnTo>
                <a:lnTo>
                  <a:pt x="85" y="64"/>
                </a:lnTo>
                <a:lnTo>
                  <a:pt x="89" y="55"/>
                </a:lnTo>
                <a:lnTo>
                  <a:pt x="101" y="66"/>
                </a:lnTo>
                <a:lnTo>
                  <a:pt x="108" y="50"/>
                </a:lnTo>
                <a:lnTo>
                  <a:pt x="118" y="60"/>
                </a:lnTo>
                <a:lnTo>
                  <a:pt x="113" y="47"/>
                </a:lnTo>
                <a:lnTo>
                  <a:pt x="120" y="41"/>
                </a:lnTo>
                <a:lnTo>
                  <a:pt x="118" y="33"/>
                </a:lnTo>
                <a:lnTo>
                  <a:pt x="124" y="31"/>
                </a:lnTo>
                <a:lnTo>
                  <a:pt x="145" y="0"/>
                </a:lnTo>
                <a:lnTo>
                  <a:pt x="145" y="6"/>
                </a:lnTo>
                <a:lnTo>
                  <a:pt x="153" y="0"/>
                </a:lnTo>
                <a:lnTo>
                  <a:pt x="155" y="6"/>
                </a:lnTo>
                <a:lnTo>
                  <a:pt x="164" y="11"/>
                </a:lnTo>
                <a:lnTo>
                  <a:pt x="164" y="23"/>
                </a:lnTo>
                <a:lnTo>
                  <a:pt x="172" y="20"/>
                </a:lnTo>
                <a:lnTo>
                  <a:pt x="172" y="28"/>
                </a:lnTo>
                <a:lnTo>
                  <a:pt x="176" y="28"/>
                </a:lnTo>
                <a:lnTo>
                  <a:pt x="197" y="41"/>
                </a:lnTo>
                <a:lnTo>
                  <a:pt x="186" y="47"/>
                </a:lnTo>
                <a:lnTo>
                  <a:pt x="176" y="47"/>
                </a:lnTo>
                <a:lnTo>
                  <a:pt x="183" y="60"/>
                </a:lnTo>
                <a:lnTo>
                  <a:pt x="172" y="64"/>
                </a:lnTo>
                <a:lnTo>
                  <a:pt x="165" y="60"/>
                </a:lnTo>
                <a:lnTo>
                  <a:pt x="162" y="64"/>
                </a:lnTo>
                <a:lnTo>
                  <a:pt x="151" y="60"/>
                </a:lnTo>
                <a:lnTo>
                  <a:pt x="127" y="60"/>
                </a:lnTo>
                <a:lnTo>
                  <a:pt x="103" y="117"/>
                </a:lnTo>
                <a:lnTo>
                  <a:pt x="99" y="124"/>
                </a:lnTo>
                <a:lnTo>
                  <a:pt x="94" y="129"/>
                </a:lnTo>
                <a:lnTo>
                  <a:pt x="77" y="131"/>
                </a:lnTo>
                <a:lnTo>
                  <a:pt x="66" y="124"/>
                </a:lnTo>
                <a:lnTo>
                  <a:pt x="56" y="124"/>
                </a:lnTo>
                <a:lnTo>
                  <a:pt x="42" y="139"/>
                </a:lnTo>
                <a:lnTo>
                  <a:pt x="19" y="139"/>
                </a:lnTo>
                <a:lnTo>
                  <a:pt x="9" y="131"/>
                </a:lnTo>
                <a:lnTo>
                  <a:pt x="0" y="112"/>
                </a:lnTo>
                <a:lnTo>
                  <a:pt x="2" y="112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3101" name=""/>
          <p:cNvGrpSpPr/>
          <p:nvPr/>
        </p:nvGrpSpPr>
        <p:grpSpPr>
          <a:xfrm>
            <a:off x="7867800" y="3963960"/>
            <a:ext cx="312480" cy="220680"/>
            <a:chOff x="7867800" y="3963960"/>
            <a:chExt cx="312480" cy="220680"/>
          </a:xfrm>
        </p:grpSpPr>
        <p:sp>
          <p:nvSpPr>
            <p:cNvPr id="3102" name=""/>
            <p:cNvSpPr/>
            <p:nvPr/>
          </p:nvSpPr>
          <p:spPr>
            <a:xfrm>
              <a:off x="7867800" y="3963960"/>
              <a:ext cx="312480" cy="220680"/>
            </a:xfrm>
            <a:custGeom>
              <a:avLst/>
              <a:gdLst/>
              <a:ahLst/>
              <a:rect l="l" t="t" r="r" b="b"/>
              <a:pathLst>
                <a:path w="197" h="139">
                  <a:moveTo>
                    <a:pt x="2" y="112"/>
                  </a:moveTo>
                  <a:lnTo>
                    <a:pt x="9" y="120"/>
                  </a:lnTo>
                  <a:lnTo>
                    <a:pt x="29" y="124"/>
                  </a:lnTo>
                  <a:lnTo>
                    <a:pt x="33" y="107"/>
                  </a:lnTo>
                  <a:lnTo>
                    <a:pt x="37" y="107"/>
                  </a:lnTo>
                  <a:lnTo>
                    <a:pt x="42" y="93"/>
                  </a:lnTo>
                  <a:lnTo>
                    <a:pt x="66" y="88"/>
                  </a:lnTo>
                  <a:lnTo>
                    <a:pt x="85" y="64"/>
                  </a:lnTo>
                  <a:lnTo>
                    <a:pt x="89" y="55"/>
                  </a:lnTo>
                  <a:lnTo>
                    <a:pt x="101" y="66"/>
                  </a:lnTo>
                  <a:lnTo>
                    <a:pt x="108" y="50"/>
                  </a:lnTo>
                  <a:lnTo>
                    <a:pt x="118" y="60"/>
                  </a:lnTo>
                  <a:lnTo>
                    <a:pt x="113" y="47"/>
                  </a:lnTo>
                  <a:lnTo>
                    <a:pt x="120" y="41"/>
                  </a:lnTo>
                  <a:lnTo>
                    <a:pt x="118" y="33"/>
                  </a:lnTo>
                  <a:lnTo>
                    <a:pt x="124" y="31"/>
                  </a:lnTo>
                  <a:lnTo>
                    <a:pt x="145" y="0"/>
                  </a:lnTo>
                  <a:lnTo>
                    <a:pt x="145" y="6"/>
                  </a:lnTo>
                  <a:lnTo>
                    <a:pt x="153" y="0"/>
                  </a:lnTo>
                  <a:lnTo>
                    <a:pt x="155" y="6"/>
                  </a:lnTo>
                  <a:lnTo>
                    <a:pt x="164" y="11"/>
                  </a:lnTo>
                  <a:lnTo>
                    <a:pt x="164" y="23"/>
                  </a:lnTo>
                  <a:lnTo>
                    <a:pt x="172" y="20"/>
                  </a:lnTo>
                  <a:lnTo>
                    <a:pt x="172" y="28"/>
                  </a:lnTo>
                  <a:lnTo>
                    <a:pt x="176" y="28"/>
                  </a:lnTo>
                  <a:lnTo>
                    <a:pt x="197" y="41"/>
                  </a:lnTo>
                  <a:lnTo>
                    <a:pt x="186" y="47"/>
                  </a:lnTo>
                  <a:lnTo>
                    <a:pt x="176" y="47"/>
                  </a:lnTo>
                  <a:lnTo>
                    <a:pt x="183" y="60"/>
                  </a:lnTo>
                  <a:lnTo>
                    <a:pt x="172" y="64"/>
                  </a:lnTo>
                  <a:lnTo>
                    <a:pt x="165" y="60"/>
                  </a:lnTo>
                  <a:lnTo>
                    <a:pt x="162" y="64"/>
                  </a:lnTo>
                  <a:lnTo>
                    <a:pt x="151" y="60"/>
                  </a:lnTo>
                  <a:lnTo>
                    <a:pt x="127" y="60"/>
                  </a:lnTo>
                  <a:lnTo>
                    <a:pt x="103" y="117"/>
                  </a:lnTo>
                  <a:lnTo>
                    <a:pt x="99" y="124"/>
                  </a:lnTo>
                  <a:lnTo>
                    <a:pt x="94" y="129"/>
                  </a:lnTo>
                  <a:lnTo>
                    <a:pt x="77" y="131"/>
                  </a:lnTo>
                  <a:lnTo>
                    <a:pt x="66" y="124"/>
                  </a:lnTo>
                  <a:lnTo>
                    <a:pt x="56" y="124"/>
                  </a:lnTo>
                  <a:lnTo>
                    <a:pt x="42" y="139"/>
                  </a:lnTo>
                  <a:lnTo>
                    <a:pt x="19" y="139"/>
                  </a:lnTo>
                  <a:lnTo>
                    <a:pt x="9" y="131"/>
                  </a:lnTo>
                  <a:lnTo>
                    <a:pt x="0" y="112"/>
                  </a:lnTo>
                  <a:lnTo>
                    <a:pt x="2" y="112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3103" name=""/>
            <p:cNvSpPr/>
            <p:nvPr/>
          </p:nvSpPr>
          <p:spPr>
            <a:xfrm>
              <a:off x="7867800" y="3963960"/>
              <a:ext cx="312480" cy="220680"/>
            </a:xfrm>
            <a:custGeom>
              <a:avLst/>
              <a:gdLst/>
              <a:ahLst/>
              <a:rect l="l" t="t" r="r" b="b"/>
              <a:pathLst>
                <a:path w="197" h="139">
                  <a:moveTo>
                    <a:pt x="2" y="112"/>
                  </a:moveTo>
                  <a:lnTo>
                    <a:pt x="9" y="120"/>
                  </a:lnTo>
                  <a:lnTo>
                    <a:pt x="29" y="124"/>
                  </a:lnTo>
                  <a:lnTo>
                    <a:pt x="33" y="107"/>
                  </a:lnTo>
                  <a:lnTo>
                    <a:pt x="37" y="107"/>
                  </a:lnTo>
                  <a:lnTo>
                    <a:pt x="42" y="93"/>
                  </a:lnTo>
                  <a:lnTo>
                    <a:pt x="66" y="88"/>
                  </a:lnTo>
                  <a:lnTo>
                    <a:pt x="85" y="64"/>
                  </a:lnTo>
                  <a:lnTo>
                    <a:pt x="89" y="55"/>
                  </a:lnTo>
                  <a:lnTo>
                    <a:pt x="101" y="66"/>
                  </a:lnTo>
                  <a:lnTo>
                    <a:pt x="108" y="50"/>
                  </a:lnTo>
                  <a:lnTo>
                    <a:pt x="118" y="60"/>
                  </a:lnTo>
                  <a:lnTo>
                    <a:pt x="113" y="47"/>
                  </a:lnTo>
                  <a:lnTo>
                    <a:pt x="120" y="41"/>
                  </a:lnTo>
                  <a:lnTo>
                    <a:pt x="118" y="33"/>
                  </a:lnTo>
                  <a:lnTo>
                    <a:pt x="124" y="31"/>
                  </a:lnTo>
                  <a:lnTo>
                    <a:pt x="145" y="0"/>
                  </a:lnTo>
                  <a:lnTo>
                    <a:pt x="145" y="6"/>
                  </a:lnTo>
                  <a:lnTo>
                    <a:pt x="153" y="0"/>
                  </a:lnTo>
                  <a:lnTo>
                    <a:pt x="155" y="6"/>
                  </a:lnTo>
                  <a:lnTo>
                    <a:pt x="164" y="11"/>
                  </a:lnTo>
                  <a:lnTo>
                    <a:pt x="164" y="23"/>
                  </a:lnTo>
                  <a:lnTo>
                    <a:pt x="172" y="20"/>
                  </a:lnTo>
                  <a:lnTo>
                    <a:pt x="172" y="28"/>
                  </a:lnTo>
                  <a:lnTo>
                    <a:pt x="176" y="28"/>
                  </a:lnTo>
                  <a:lnTo>
                    <a:pt x="197" y="41"/>
                  </a:lnTo>
                  <a:lnTo>
                    <a:pt x="186" y="47"/>
                  </a:lnTo>
                  <a:lnTo>
                    <a:pt x="176" y="47"/>
                  </a:lnTo>
                  <a:lnTo>
                    <a:pt x="183" y="60"/>
                  </a:lnTo>
                  <a:lnTo>
                    <a:pt x="172" y="64"/>
                  </a:lnTo>
                  <a:lnTo>
                    <a:pt x="165" y="60"/>
                  </a:lnTo>
                  <a:lnTo>
                    <a:pt x="162" y="64"/>
                  </a:lnTo>
                  <a:lnTo>
                    <a:pt x="151" y="60"/>
                  </a:lnTo>
                  <a:lnTo>
                    <a:pt x="127" y="60"/>
                  </a:lnTo>
                  <a:lnTo>
                    <a:pt x="103" y="117"/>
                  </a:lnTo>
                  <a:lnTo>
                    <a:pt x="99" y="124"/>
                  </a:lnTo>
                  <a:lnTo>
                    <a:pt x="94" y="129"/>
                  </a:lnTo>
                  <a:lnTo>
                    <a:pt x="77" y="131"/>
                  </a:lnTo>
                  <a:lnTo>
                    <a:pt x="66" y="124"/>
                  </a:lnTo>
                  <a:lnTo>
                    <a:pt x="56" y="124"/>
                  </a:lnTo>
                  <a:lnTo>
                    <a:pt x="42" y="139"/>
                  </a:lnTo>
                  <a:lnTo>
                    <a:pt x="19" y="139"/>
                  </a:lnTo>
                  <a:lnTo>
                    <a:pt x="9" y="131"/>
                  </a:lnTo>
                  <a:lnTo>
                    <a:pt x="0" y="112"/>
                  </a:lnTo>
                  <a:lnTo>
                    <a:pt x="2" y="112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3104" name=""/>
          <p:cNvSpPr/>
          <p:nvPr/>
        </p:nvSpPr>
        <p:spPr>
          <a:xfrm>
            <a:off x="7562880" y="3970440"/>
            <a:ext cx="135000" cy="195120"/>
          </a:xfrm>
          <a:custGeom>
            <a:avLst/>
            <a:gdLst/>
            <a:ahLst/>
            <a:rect l="l" t="t" r="r" b="b"/>
            <a:pathLst>
              <a:path w="85" h="123">
                <a:moveTo>
                  <a:pt x="42" y="13"/>
                </a:moveTo>
                <a:lnTo>
                  <a:pt x="45" y="13"/>
                </a:lnTo>
                <a:lnTo>
                  <a:pt x="59" y="24"/>
                </a:lnTo>
                <a:lnTo>
                  <a:pt x="66" y="38"/>
                </a:lnTo>
                <a:lnTo>
                  <a:pt x="66" y="79"/>
                </a:lnTo>
                <a:lnTo>
                  <a:pt x="85" y="114"/>
                </a:lnTo>
                <a:lnTo>
                  <a:pt x="81" y="123"/>
                </a:lnTo>
                <a:lnTo>
                  <a:pt x="75" y="118"/>
                </a:lnTo>
                <a:lnTo>
                  <a:pt x="66" y="123"/>
                </a:lnTo>
                <a:lnTo>
                  <a:pt x="25" y="90"/>
                </a:lnTo>
                <a:lnTo>
                  <a:pt x="9" y="56"/>
                </a:lnTo>
                <a:lnTo>
                  <a:pt x="2" y="5"/>
                </a:lnTo>
                <a:lnTo>
                  <a:pt x="0" y="0"/>
                </a:lnTo>
                <a:lnTo>
                  <a:pt x="17" y="5"/>
                </a:lnTo>
                <a:lnTo>
                  <a:pt x="23" y="24"/>
                </a:lnTo>
                <a:lnTo>
                  <a:pt x="29" y="17"/>
                </a:lnTo>
                <a:lnTo>
                  <a:pt x="38" y="17"/>
                </a:lnTo>
                <a:lnTo>
                  <a:pt x="42" y="13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3105" name=""/>
          <p:cNvGrpSpPr/>
          <p:nvPr/>
        </p:nvGrpSpPr>
        <p:grpSpPr>
          <a:xfrm>
            <a:off x="7562880" y="3970440"/>
            <a:ext cx="135000" cy="195120"/>
            <a:chOff x="7562880" y="3970440"/>
            <a:chExt cx="135000" cy="195120"/>
          </a:xfrm>
        </p:grpSpPr>
        <p:sp>
          <p:nvSpPr>
            <p:cNvPr id="3106" name=""/>
            <p:cNvSpPr/>
            <p:nvPr/>
          </p:nvSpPr>
          <p:spPr>
            <a:xfrm>
              <a:off x="7562880" y="3970440"/>
              <a:ext cx="135000" cy="195120"/>
            </a:xfrm>
            <a:custGeom>
              <a:avLst/>
              <a:gdLst/>
              <a:ahLst/>
              <a:rect l="l" t="t" r="r" b="b"/>
              <a:pathLst>
                <a:path w="85" h="123">
                  <a:moveTo>
                    <a:pt x="42" y="13"/>
                  </a:moveTo>
                  <a:lnTo>
                    <a:pt x="45" y="13"/>
                  </a:lnTo>
                  <a:lnTo>
                    <a:pt x="59" y="24"/>
                  </a:lnTo>
                  <a:lnTo>
                    <a:pt x="66" y="38"/>
                  </a:lnTo>
                  <a:lnTo>
                    <a:pt x="66" y="79"/>
                  </a:lnTo>
                  <a:lnTo>
                    <a:pt x="85" y="114"/>
                  </a:lnTo>
                  <a:lnTo>
                    <a:pt x="81" y="123"/>
                  </a:lnTo>
                  <a:lnTo>
                    <a:pt x="75" y="118"/>
                  </a:lnTo>
                  <a:lnTo>
                    <a:pt x="66" y="123"/>
                  </a:lnTo>
                  <a:lnTo>
                    <a:pt x="25" y="90"/>
                  </a:lnTo>
                  <a:lnTo>
                    <a:pt x="9" y="56"/>
                  </a:lnTo>
                  <a:lnTo>
                    <a:pt x="2" y="5"/>
                  </a:lnTo>
                  <a:lnTo>
                    <a:pt x="0" y="0"/>
                  </a:lnTo>
                  <a:lnTo>
                    <a:pt x="17" y="5"/>
                  </a:lnTo>
                  <a:lnTo>
                    <a:pt x="23" y="24"/>
                  </a:lnTo>
                  <a:lnTo>
                    <a:pt x="29" y="17"/>
                  </a:lnTo>
                  <a:lnTo>
                    <a:pt x="38" y="17"/>
                  </a:lnTo>
                  <a:lnTo>
                    <a:pt x="42" y="13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3107" name=""/>
            <p:cNvSpPr/>
            <p:nvPr/>
          </p:nvSpPr>
          <p:spPr>
            <a:xfrm>
              <a:off x="7562880" y="3970440"/>
              <a:ext cx="135000" cy="195120"/>
            </a:xfrm>
            <a:custGeom>
              <a:avLst/>
              <a:gdLst/>
              <a:ahLst/>
              <a:rect l="l" t="t" r="r" b="b"/>
              <a:pathLst>
                <a:path w="85" h="123">
                  <a:moveTo>
                    <a:pt x="42" y="13"/>
                  </a:moveTo>
                  <a:lnTo>
                    <a:pt x="45" y="13"/>
                  </a:lnTo>
                  <a:lnTo>
                    <a:pt x="59" y="24"/>
                  </a:lnTo>
                  <a:lnTo>
                    <a:pt x="66" y="38"/>
                  </a:lnTo>
                  <a:lnTo>
                    <a:pt x="66" y="79"/>
                  </a:lnTo>
                  <a:lnTo>
                    <a:pt x="85" y="114"/>
                  </a:lnTo>
                  <a:lnTo>
                    <a:pt x="81" y="123"/>
                  </a:lnTo>
                  <a:lnTo>
                    <a:pt x="75" y="118"/>
                  </a:lnTo>
                  <a:lnTo>
                    <a:pt x="66" y="123"/>
                  </a:lnTo>
                  <a:lnTo>
                    <a:pt x="25" y="90"/>
                  </a:lnTo>
                  <a:lnTo>
                    <a:pt x="9" y="56"/>
                  </a:lnTo>
                  <a:lnTo>
                    <a:pt x="2" y="5"/>
                  </a:lnTo>
                  <a:lnTo>
                    <a:pt x="0" y="0"/>
                  </a:lnTo>
                  <a:lnTo>
                    <a:pt x="17" y="5"/>
                  </a:lnTo>
                  <a:lnTo>
                    <a:pt x="23" y="24"/>
                  </a:lnTo>
                  <a:lnTo>
                    <a:pt x="29" y="17"/>
                  </a:lnTo>
                  <a:lnTo>
                    <a:pt x="38" y="17"/>
                  </a:lnTo>
                  <a:lnTo>
                    <a:pt x="42" y="13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3108" name=""/>
          <p:cNvSpPr/>
          <p:nvPr/>
        </p:nvSpPr>
        <p:spPr>
          <a:xfrm>
            <a:off x="6915240" y="3030480"/>
            <a:ext cx="257040" cy="168480"/>
          </a:xfrm>
          <a:custGeom>
            <a:avLst/>
            <a:gdLst/>
            <a:ahLst/>
            <a:rect l="l" t="t" r="r" b="b"/>
            <a:pathLst>
              <a:path w="162" h="106">
                <a:moveTo>
                  <a:pt x="20" y="3"/>
                </a:moveTo>
                <a:lnTo>
                  <a:pt x="24" y="8"/>
                </a:lnTo>
                <a:lnTo>
                  <a:pt x="26" y="0"/>
                </a:lnTo>
                <a:lnTo>
                  <a:pt x="47" y="5"/>
                </a:lnTo>
                <a:lnTo>
                  <a:pt x="63" y="19"/>
                </a:lnTo>
                <a:lnTo>
                  <a:pt x="70" y="34"/>
                </a:lnTo>
                <a:lnTo>
                  <a:pt x="84" y="29"/>
                </a:lnTo>
                <a:lnTo>
                  <a:pt x="82" y="41"/>
                </a:lnTo>
                <a:lnTo>
                  <a:pt x="103" y="46"/>
                </a:lnTo>
                <a:lnTo>
                  <a:pt x="103" y="54"/>
                </a:lnTo>
                <a:lnTo>
                  <a:pt x="113" y="57"/>
                </a:lnTo>
                <a:lnTo>
                  <a:pt x="119" y="65"/>
                </a:lnTo>
                <a:lnTo>
                  <a:pt x="134" y="63"/>
                </a:lnTo>
                <a:lnTo>
                  <a:pt x="148" y="68"/>
                </a:lnTo>
                <a:lnTo>
                  <a:pt x="162" y="65"/>
                </a:lnTo>
                <a:lnTo>
                  <a:pt x="160" y="84"/>
                </a:lnTo>
                <a:lnTo>
                  <a:pt x="158" y="89"/>
                </a:lnTo>
                <a:lnTo>
                  <a:pt x="162" y="97"/>
                </a:lnTo>
                <a:lnTo>
                  <a:pt x="160" y="103"/>
                </a:lnTo>
                <a:lnTo>
                  <a:pt x="143" y="106"/>
                </a:lnTo>
                <a:lnTo>
                  <a:pt x="99" y="95"/>
                </a:lnTo>
                <a:lnTo>
                  <a:pt x="86" y="79"/>
                </a:lnTo>
                <a:lnTo>
                  <a:pt x="55" y="79"/>
                </a:lnTo>
                <a:lnTo>
                  <a:pt x="0" y="41"/>
                </a:lnTo>
                <a:lnTo>
                  <a:pt x="5" y="15"/>
                </a:lnTo>
                <a:lnTo>
                  <a:pt x="20" y="3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3109" name=""/>
          <p:cNvGrpSpPr/>
          <p:nvPr/>
        </p:nvGrpSpPr>
        <p:grpSpPr>
          <a:xfrm>
            <a:off x="6915240" y="3030480"/>
            <a:ext cx="257040" cy="168480"/>
            <a:chOff x="6915240" y="3030480"/>
            <a:chExt cx="257040" cy="168480"/>
          </a:xfrm>
        </p:grpSpPr>
        <p:sp>
          <p:nvSpPr>
            <p:cNvPr id="3110" name=""/>
            <p:cNvSpPr/>
            <p:nvPr/>
          </p:nvSpPr>
          <p:spPr>
            <a:xfrm>
              <a:off x="6915240" y="3030480"/>
              <a:ext cx="257040" cy="168480"/>
            </a:xfrm>
            <a:custGeom>
              <a:avLst/>
              <a:gdLst/>
              <a:ahLst/>
              <a:rect l="l" t="t" r="r" b="b"/>
              <a:pathLst>
                <a:path w="162" h="106">
                  <a:moveTo>
                    <a:pt x="20" y="3"/>
                  </a:moveTo>
                  <a:lnTo>
                    <a:pt x="24" y="8"/>
                  </a:lnTo>
                  <a:lnTo>
                    <a:pt x="26" y="0"/>
                  </a:lnTo>
                  <a:lnTo>
                    <a:pt x="47" y="5"/>
                  </a:lnTo>
                  <a:lnTo>
                    <a:pt x="63" y="19"/>
                  </a:lnTo>
                  <a:lnTo>
                    <a:pt x="70" y="34"/>
                  </a:lnTo>
                  <a:lnTo>
                    <a:pt x="84" y="29"/>
                  </a:lnTo>
                  <a:lnTo>
                    <a:pt x="82" y="41"/>
                  </a:lnTo>
                  <a:lnTo>
                    <a:pt x="103" y="46"/>
                  </a:lnTo>
                  <a:lnTo>
                    <a:pt x="103" y="54"/>
                  </a:lnTo>
                  <a:lnTo>
                    <a:pt x="113" y="57"/>
                  </a:lnTo>
                  <a:lnTo>
                    <a:pt x="119" y="65"/>
                  </a:lnTo>
                  <a:lnTo>
                    <a:pt x="134" y="63"/>
                  </a:lnTo>
                  <a:lnTo>
                    <a:pt x="148" y="68"/>
                  </a:lnTo>
                  <a:lnTo>
                    <a:pt x="162" y="65"/>
                  </a:lnTo>
                  <a:lnTo>
                    <a:pt x="160" y="84"/>
                  </a:lnTo>
                  <a:lnTo>
                    <a:pt x="158" y="89"/>
                  </a:lnTo>
                  <a:lnTo>
                    <a:pt x="162" y="97"/>
                  </a:lnTo>
                  <a:lnTo>
                    <a:pt x="160" y="103"/>
                  </a:lnTo>
                  <a:lnTo>
                    <a:pt x="143" y="106"/>
                  </a:lnTo>
                  <a:lnTo>
                    <a:pt x="99" y="95"/>
                  </a:lnTo>
                  <a:lnTo>
                    <a:pt x="86" y="79"/>
                  </a:lnTo>
                  <a:lnTo>
                    <a:pt x="55" y="79"/>
                  </a:lnTo>
                  <a:lnTo>
                    <a:pt x="0" y="41"/>
                  </a:lnTo>
                  <a:lnTo>
                    <a:pt x="5" y="15"/>
                  </a:lnTo>
                  <a:lnTo>
                    <a:pt x="20" y="3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3111" name=""/>
            <p:cNvSpPr/>
            <p:nvPr/>
          </p:nvSpPr>
          <p:spPr>
            <a:xfrm>
              <a:off x="6915240" y="3030480"/>
              <a:ext cx="257040" cy="168480"/>
            </a:xfrm>
            <a:custGeom>
              <a:avLst/>
              <a:gdLst/>
              <a:ahLst/>
              <a:rect l="l" t="t" r="r" b="b"/>
              <a:pathLst>
                <a:path w="162" h="106">
                  <a:moveTo>
                    <a:pt x="20" y="3"/>
                  </a:moveTo>
                  <a:lnTo>
                    <a:pt x="24" y="8"/>
                  </a:lnTo>
                  <a:lnTo>
                    <a:pt x="26" y="0"/>
                  </a:lnTo>
                  <a:lnTo>
                    <a:pt x="47" y="5"/>
                  </a:lnTo>
                  <a:lnTo>
                    <a:pt x="63" y="19"/>
                  </a:lnTo>
                  <a:lnTo>
                    <a:pt x="70" y="34"/>
                  </a:lnTo>
                  <a:lnTo>
                    <a:pt x="84" y="29"/>
                  </a:lnTo>
                  <a:lnTo>
                    <a:pt x="82" y="41"/>
                  </a:lnTo>
                  <a:lnTo>
                    <a:pt x="103" y="46"/>
                  </a:lnTo>
                  <a:lnTo>
                    <a:pt x="103" y="54"/>
                  </a:lnTo>
                  <a:lnTo>
                    <a:pt x="113" y="57"/>
                  </a:lnTo>
                  <a:lnTo>
                    <a:pt x="119" y="65"/>
                  </a:lnTo>
                  <a:lnTo>
                    <a:pt x="134" y="63"/>
                  </a:lnTo>
                  <a:lnTo>
                    <a:pt x="148" y="68"/>
                  </a:lnTo>
                  <a:lnTo>
                    <a:pt x="162" y="65"/>
                  </a:lnTo>
                  <a:lnTo>
                    <a:pt x="160" y="84"/>
                  </a:lnTo>
                  <a:lnTo>
                    <a:pt x="158" y="89"/>
                  </a:lnTo>
                  <a:lnTo>
                    <a:pt x="162" y="97"/>
                  </a:lnTo>
                  <a:lnTo>
                    <a:pt x="160" y="103"/>
                  </a:lnTo>
                  <a:lnTo>
                    <a:pt x="143" y="106"/>
                  </a:lnTo>
                  <a:lnTo>
                    <a:pt x="99" y="95"/>
                  </a:lnTo>
                  <a:lnTo>
                    <a:pt x="86" y="79"/>
                  </a:lnTo>
                  <a:lnTo>
                    <a:pt x="55" y="79"/>
                  </a:lnTo>
                  <a:lnTo>
                    <a:pt x="0" y="41"/>
                  </a:lnTo>
                  <a:lnTo>
                    <a:pt x="5" y="15"/>
                  </a:lnTo>
                  <a:lnTo>
                    <a:pt x="20" y="3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3112" name=""/>
          <p:cNvSpPr/>
          <p:nvPr/>
        </p:nvSpPr>
        <p:spPr>
          <a:xfrm>
            <a:off x="7678800" y="4160880"/>
            <a:ext cx="9360" cy="7920"/>
          </a:xfrm>
          <a:custGeom>
            <a:avLst/>
            <a:gdLst/>
            <a:ahLst/>
            <a:rect l="l" t="t" r="r" b="b"/>
            <a:pathLst>
              <a:path w="6" h="5">
                <a:moveTo>
                  <a:pt x="6" y="2"/>
                </a:moveTo>
                <a:lnTo>
                  <a:pt x="4" y="0"/>
                </a:lnTo>
                <a:lnTo>
                  <a:pt x="0" y="5"/>
                </a:lnTo>
                <a:lnTo>
                  <a:pt x="6" y="2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3113" name=""/>
          <p:cNvGrpSpPr/>
          <p:nvPr/>
        </p:nvGrpSpPr>
        <p:grpSpPr>
          <a:xfrm>
            <a:off x="7678800" y="4160880"/>
            <a:ext cx="9360" cy="7920"/>
            <a:chOff x="7678800" y="4160880"/>
            <a:chExt cx="9360" cy="7920"/>
          </a:xfrm>
        </p:grpSpPr>
        <p:sp>
          <p:nvSpPr>
            <p:cNvPr id="3114" name=""/>
            <p:cNvSpPr/>
            <p:nvPr/>
          </p:nvSpPr>
          <p:spPr>
            <a:xfrm>
              <a:off x="7678800" y="4160880"/>
              <a:ext cx="9360" cy="7920"/>
            </a:xfrm>
            <a:custGeom>
              <a:avLst/>
              <a:gdLst/>
              <a:ahLst/>
              <a:rect l="l" t="t" r="r" b="b"/>
              <a:pathLst>
                <a:path w="6" h="5">
                  <a:moveTo>
                    <a:pt x="6" y="2"/>
                  </a:moveTo>
                  <a:lnTo>
                    <a:pt x="4" y="0"/>
                  </a:lnTo>
                  <a:lnTo>
                    <a:pt x="0" y="5"/>
                  </a:lnTo>
                  <a:lnTo>
                    <a:pt x="6" y="2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8880" bIns="-388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3115" name=""/>
            <p:cNvSpPr/>
            <p:nvPr/>
          </p:nvSpPr>
          <p:spPr>
            <a:xfrm>
              <a:off x="7678800" y="4160880"/>
              <a:ext cx="9360" cy="7920"/>
            </a:xfrm>
            <a:custGeom>
              <a:avLst/>
              <a:gdLst/>
              <a:ahLst/>
              <a:rect l="l" t="t" r="r" b="b"/>
              <a:pathLst>
                <a:path w="6" h="5">
                  <a:moveTo>
                    <a:pt x="6" y="2"/>
                  </a:moveTo>
                  <a:lnTo>
                    <a:pt x="4" y="0"/>
                  </a:lnTo>
                  <a:lnTo>
                    <a:pt x="0" y="5"/>
                  </a:lnTo>
                  <a:lnTo>
                    <a:pt x="6" y="2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8880" bIns="-388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3116" name=""/>
          <p:cNvSpPr/>
          <p:nvPr/>
        </p:nvSpPr>
        <p:spPr>
          <a:xfrm>
            <a:off x="7481880" y="3429000"/>
            <a:ext cx="252360" cy="579600"/>
          </a:xfrm>
          <a:custGeom>
            <a:avLst/>
            <a:gdLst/>
            <a:ahLst/>
            <a:rect l="l" t="t" r="r" b="b"/>
            <a:pathLst>
              <a:path w="159" h="365">
                <a:moveTo>
                  <a:pt x="152" y="158"/>
                </a:moveTo>
                <a:lnTo>
                  <a:pt x="113" y="156"/>
                </a:lnTo>
                <a:lnTo>
                  <a:pt x="99" y="171"/>
                </a:lnTo>
                <a:lnTo>
                  <a:pt x="95" y="185"/>
                </a:lnTo>
                <a:lnTo>
                  <a:pt x="96" y="199"/>
                </a:lnTo>
                <a:lnTo>
                  <a:pt x="105" y="209"/>
                </a:lnTo>
                <a:lnTo>
                  <a:pt x="107" y="223"/>
                </a:lnTo>
                <a:lnTo>
                  <a:pt x="101" y="212"/>
                </a:lnTo>
                <a:lnTo>
                  <a:pt x="87" y="199"/>
                </a:lnTo>
                <a:lnTo>
                  <a:pt x="66" y="199"/>
                </a:lnTo>
                <a:lnTo>
                  <a:pt x="66" y="177"/>
                </a:lnTo>
                <a:lnTo>
                  <a:pt x="52" y="175"/>
                </a:lnTo>
                <a:lnTo>
                  <a:pt x="47" y="180"/>
                </a:lnTo>
                <a:lnTo>
                  <a:pt x="45" y="209"/>
                </a:lnTo>
                <a:lnTo>
                  <a:pt x="31" y="257"/>
                </a:lnTo>
                <a:lnTo>
                  <a:pt x="33" y="281"/>
                </a:lnTo>
                <a:lnTo>
                  <a:pt x="45" y="281"/>
                </a:lnTo>
                <a:lnTo>
                  <a:pt x="60" y="324"/>
                </a:lnTo>
                <a:lnTo>
                  <a:pt x="66" y="334"/>
                </a:lnTo>
                <a:lnTo>
                  <a:pt x="80" y="337"/>
                </a:lnTo>
                <a:lnTo>
                  <a:pt x="93" y="354"/>
                </a:lnTo>
                <a:lnTo>
                  <a:pt x="89" y="357"/>
                </a:lnTo>
                <a:lnTo>
                  <a:pt x="80" y="357"/>
                </a:lnTo>
                <a:lnTo>
                  <a:pt x="75" y="365"/>
                </a:lnTo>
                <a:lnTo>
                  <a:pt x="68" y="346"/>
                </a:lnTo>
                <a:lnTo>
                  <a:pt x="52" y="341"/>
                </a:lnTo>
                <a:lnTo>
                  <a:pt x="54" y="346"/>
                </a:lnTo>
                <a:lnTo>
                  <a:pt x="23" y="302"/>
                </a:lnTo>
                <a:lnTo>
                  <a:pt x="14" y="305"/>
                </a:lnTo>
                <a:lnTo>
                  <a:pt x="14" y="286"/>
                </a:lnTo>
                <a:lnTo>
                  <a:pt x="23" y="257"/>
                </a:lnTo>
                <a:lnTo>
                  <a:pt x="25" y="240"/>
                </a:lnTo>
                <a:lnTo>
                  <a:pt x="39" y="216"/>
                </a:lnTo>
                <a:lnTo>
                  <a:pt x="29" y="188"/>
                </a:lnTo>
                <a:lnTo>
                  <a:pt x="29" y="166"/>
                </a:lnTo>
                <a:lnTo>
                  <a:pt x="14" y="152"/>
                </a:lnTo>
                <a:lnTo>
                  <a:pt x="12" y="144"/>
                </a:lnTo>
                <a:lnTo>
                  <a:pt x="23" y="112"/>
                </a:lnTo>
                <a:lnTo>
                  <a:pt x="19" y="108"/>
                </a:lnTo>
                <a:lnTo>
                  <a:pt x="16" y="89"/>
                </a:lnTo>
                <a:lnTo>
                  <a:pt x="7" y="77"/>
                </a:lnTo>
                <a:lnTo>
                  <a:pt x="0" y="57"/>
                </a:lnTo>
                <a:lnTo>
                  <a:pt x="9" y="29"/>
                </a:lnTo>
                <a:lnTo>
                  <a:pt x="25" y="27"/>
                </a:lnTo>
                <a:lnTo>
                  <a:pt x="45" y="10"/>
                </a:lnTo>
                <a:lnTo>
                  <a:pt x="54" y="0"/>
                </a:lnTo>
                <a:lnTo>
                  <a:pt x="52" y="8"/>
                </a:lnTo>
                <a:lnTo>
                  <a:pt x="58" y="10"/>
                </a:lnTo>
                <a:lnTo>
                  <a:pt x="60" y="27"/>
                </a:lnTo>
                <a:lnTo>
                  <a:pt x="70" y="29"/>
                </a:lnTo>
                <a:lnTo>
                  <a:pt x="66" y="77"/>
                </a:lnTo>
                <a:lnTo>
                  <a:pt x="87" y="63"/>
                </a:lnTo>
                <a:lnTo>
                  <a:pt x="101" y="70"/>
                </a:lnTo>
                <a:lnTo>
                  <a:pt x="107" y="68"/>
                </a:lnTo>
                <a:lnTo>
                  <a:pt x="112" y="60"/>
                </a:lnTo>
                <a:lnTo>
                  <a:pt x="117" y="57"/>
                </a:lnTo>
                <a:lnTo>
                  <a:pt x="124" y="57"/>
                </a:lnTo>
                <a:lnTo>
                  <a:pt x="138" y="77"/>
                </a:lnTo>
                <a:lnTo>
                  <a:pt x="145" y="108"/>
                </a:lnTo>
                <a:lnTo>
                  <a:pt x="159" y="125"/>
                </a:lnTo>
                <a:lnTo>
                  <a:pt x="159" y="152"/>
                </a:lnTo>
                <a:lnTo>
                  <a:pt x="152" y="158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3117" name=""/>
          <p:cNvGrpSpPr/>
          <p:nvPr/>
        </p:nvGrpSpPr>
        <p:grpSpPr>
          <a:xfrm>
            <a:off x="7481880" y="3429000"/>
            <a:ext cx="252360" cy="579600"/>
            <a:chOff x="7481880" y="3429000"/>
            <a:chExt cx="252360" cy="579600"/>
          </a:xfrm>
        </p:grpSpPr>
        <p:sp>
          <p:nvSpPr>
            <p:cNvPr id="3118" name=""/>
            <p:cNvSpPr/>
            <p:nvPr/>
          </p:nvSpPr>
          <p:spPr>
            <a:xfrm>
              <a:off x="7481880" y="3429000"/>
              <a:ext cx="252360" cy="579600"/>
            </a:xfrm>
            <a:custGeom>
              <a:avLst/>
              <a:gdLst/>
              <a:ahLst/>
              <a:rect l="l" t="t" r="r" b="b"/>
              <a:pathLst>
                <a:path w="159" h="365">
                  <a:moveTo>
                    <a:pt x="152" y="158"/>
                  </a:moveTo>
                  <a:lnTo>
                    <a:pt x="113" y="156"/>
                  </a:lnTo>
                  <a:lnTo>
                    <a:pt x="99" y="171"/>
                  </a:lnTo>
                  <a:lnTo>
                    <a:pt x="95" y="185"/>
                  </a:lnTo>
                  <a:lnTo>
                    <a:pt x="96" y="199"/>
                  </a:lnTo>
                  <a:lnTo>
                    <a:pt x="105" y="209"/>
                  </a:lnTo>
                  <a:lnTo>
                    <a:pt x="107" y="223"/>
                  </a:lnTo>
                  <a:lnTo>
                    <a:pt x="101" y="212"/>
                  </a:lnTo>
                  <a:lnTo>
                    <a:pt x="87" y="199"/>
                  </a:lnTo>
                  <a:lnTo>
                    <a:pt x="66" y="199"/>
                  </a:lnTo>
                  <a:lnTo>
                    <a:pt x="66" y="177"/>
                  </a:lnTo>
                  <a:lnTo>
                    <a:pt x="52" y="175"/>
                  </a:lnTo>
                  <a:lnTo>
                    <a:pt x="47" y="180"/>
                  </a:lnTo>
                  <a:lnTo>
                    <a:pt x="45" y="209"/>
                  </a:lnTo>
                  <a:lnTo>
                    <a:pt x="31" y="257"/>
                  </a:lnTo>
                  <a:lnTo>
                    <a:pt x="33" y="281"/>
                  </a:lnTo>
                  <a:lnTo>
                    <a:pt x="45" y="281"/>
                  </a:lnTo>
                  <a:lnTo>
                    <a:pt x="60" y="324"/>
                  </a:lnTo>
                  <a:lnTo>
                    <a:pt x="66" y="334"/>
                  </a:lnTo>
                  <a:lnTo>
                    <a:pt x="80" y="337"/>
                  </a:lnTo>
                  <a:lnTo>
                    <a:pt x="93" y="354"/>
                  </a:lnTo>
                  <a:lnTo>
                    <a:pt x="89" y="357"/>
                  </a:lnTo>
                  <a:lnTo>
                    <a:pt x="80" y="357"/>
                  </a:lnTo>
                  <a:lnTo>
                    <a:pt x="75" y="365"/>
                  </a:lnTo>
                  <a:lnTo>
                    <a:pt x="68" y="346"/>
                  </a:lnTo>
                  <a:lnTo>
                    <a:pt x="52" y="341"/>
                  </a:lnTo>
                  <a:lnTo>
                    <a:pt x="54" y="346"/>
                  </a:lnTo>
                  <a:lnTo>
                    <a:pt x="23" y="302"/>
                  </a:lnTo>
                  <a:lnTo>
                    <a:pt x="14" y="305"/>
                  </a:lnTo>
                  <a:lnTo>
                    <a:pt x="14" y="286"/>
                  </a:lnTo>
                  <a:lnTo>
                    <a:pt x="23" y="257"/>
                  </a:lnTo>
                  <a:lnTo>
                    <a:pt x="25" y="240"/>
                  </a:lnTo>
                  <a:lnTo>
                    <a:pt x="39" y="216"/>
                  </a:lnTo>
                  <a:lnTo>
                    <a:pt x="29" y="188"/>
                  </a:lnTo>
                  <a:lnTo>
                    <a:pt x="29" y="166"/>
                  </a:lnTo>
                  <a:lnTo>
                    <a:pt x="14" y="152"/>
                  </a:lnTo>
                  <a:lnTo>
                    <a:pt x="12" y="144"/>
                  </a:lnTo>
                  <a:lnTo>
                    <a:pt x="23" y="112"/>
                  </a:lnTo>
                  <a:lnTo>
                    <a:pt x="19" y="108"/>
                  </a:lnTo>
                  <a:lnTo>
                    <a:pt x="16" y="89"/>
                  </a:lnTo>
                  <a:lnTo>
                    <a:pt x="7" y="77"/>
                  </a:lnTo>
                  <a:lnTo>
                    <a:pt x="0" y="57"/>
                  </a:lnTo>
                  <a:lnTo>
                    <a:pt x="9" y="29"/>
                  </a:lnTo>
                  <a:lnTo>
                    <a:pt x="25" y="27"/>
                  </a:lnTo>
                  <a:lnTo>
                    <a:pt x="45" y="10"/>
                  </a:lnTo>
                  <a:lnTo>
                    <a:pt x="54" y="0"/>
                  </a:lnTo>
                  <a:lnTo>
                    <a:pt x="52" y="8"/>
                  </a:lnTo>
                  <a:lnTo>
                    <a:pt x="58" y="10"/>
                  </a:lnTo>
                  <a:lnTo>
                    <a:pt x="60" y="27"/>
                  </a:lnTo>
                  <a:lnTo>
                    <a:pt x="70" y="29"/>
                  </a:lnTo>
                  <a:lnTo>
                    <a:pt x="66" y="77"/>
                  </a:lnTo>
                  <a:lnTo>
                    <a:pt x="87" y="63"/>
                  </a:lnTo>
                  <a:lnTo>
                    <a:pt x="101" y="70"/>
                  </a:lnTo>
                  <a:lnTo>
                    <a:pt x="107" y="68"/>
                  </a:lnTo>
                  <a:lnTo>
                    <a:pt x="112" y="60"/>
                  </a:lnTo>
                  <a:lnTo>
                    <a:pt x="117" y="57"/>
                  </a:lnTo>
                  <a:lnTo>
                    <a:pt x="124" y="57"/>
                  </a:lnTo>
                  <a:lnTo>
                    <a:pt x="138" y="77"/>
                  </a:lnTo>
                  <a:lnTo>
                    <a:pt x="145" y="108"/>
                  </a:lnTo>
                  <a:lnTo>
                    <a:pt x="159" y="125"/>
                  </a:lnTo>
                  <a:lnTo>
                    <a:pt x="159" y="152"/>
                  </a:lnTo>
                  <a:lnTo>
                    <a:pt x="152" y="158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3119" name=""/>
            <p:cNvSpPr/>
            <p:nvPr/>
          </p:nvSpPr>
          <p:spPr>
            <a:xfrm>
              <a:off x="7481880" y="3429000"/>
              <a:ext cx="252360" cy="579600"/>
            </a:xfrm>
            <a:custGeom>
              <a:avLst/>
              <a:gdLst/>
              <a:ahLst/>
              <a:rect l="l" t="t" r="r" b="b"/>
              <a:pathLst>
                <a:path w="159" h="365">
                  <a:moveTo>
                    <a:pt x="152" y="158"/>
                  </a:moveTo>
                  <a:lnTo>
                    <a:pt x="113" y="156"/>
                  </a:lnTo>
                  <a:lnTo>
                    <a:pt x="99" y="171"/>
                  </a:lnTo>
                  <a:lnTo>
                    <a:pt x="95" y="185"/>
                  </a:lnTo>
                  <a:lnTo>
                    <a:pt x="96" y="199"/>
                  </a:lnTo>
                  <a:lnTo>
                    <a:pt x="105" y="209"/>
                  </a:lnTo>
                  <a:lnTo>
                    <a:pt x="107" y="223"/>
                  </a:lnTo>
                  <a:lnTo>
                    <a:pt x="101" y="212"/>
                  </a:lnTo>
                  <a:lnTo>
                    <a:pt x="87" y="199"/>
                  </a:lnTo>
                  <a:lnTo>
                    <a:pt x="66" y="199"/>
                  </a:lnTo>
                  <a:lnTo>
                    <a:pt x="66" y="177"/>
                  </a:lnTo>
                  <a:lnTo>
                    <a:pt x="52" y="175"/>
                  </a:lnTo>
                  <a:lnTo>
                    <a:pt x="47" y="180"/>
                  </a:lnTo>
                  <a:lnTo>
                    <a:pt x="45" y="209"/>
                  </a:lnTo>
                  <a:lnTo>
                    <a:pt x="31" y="257"/>
                  </a:lnTo>
                  <a:lnTo>
                    <a:pt x="33" y="281"/>
                  </a:lnTo>
                  <a:lnTo>
                    <a:pt x="45" y="281"/>
                  </a:lnTo>
                  <a:lnTo>
                    <a:pt x="60" y="324"/>
                  </a:lnTo>
                  <a:lnTo>
                    <a:pt x="66" y="334"/>
                  </a:lnTo>
                  <a:lnTo>
                    <a:pt x="80" y="337"/>
                  </a:lnTo>
                  <a:lnTo>
                    <a:pt x="93" y="354"/>
                  </a:lnTo>
                  <a:lnTo>
                    <a:pt x="89" y="357"/>
                  </a:lnTo>
                  <a:lnTo>
                    <a:pt x="80" y="357"/>
                  </a:lnTo>
                  <a:lnTo>
                    <a:pt x="75" y="365"/>
                  </a:lnTo>
                  <a:lnTo>
                    <a:pt x="68" y="346"/>
                  </a:lnTo>
                  <a:lnTo>
                    <a:pt x="52" y="341"/>
                  </a:lnTo>
                  <a:lnTo>
                    <a:pt x="54" y="346"/>
                  </a:lnTo>
                  <a:lnTo>
                    <a:pt x="23" y="302"/>
                  </a:lnTo>
                  <a:lnTo>
                    <a:pt x="14" y="305"/>
                  </a:lnTo>
                  <a:lnTo>
                    <a:pt x="14" y="286"/>
                  </a:lnTo>
                  <a:lnTo>
                    <a:pt x="23" y="257"/>
                  </a:lnTo>
                  <a:lnTo>
                    <a:pt x="25" y="240"/>
                  </a:lnTo>
                  <a:lnTo>
                    <a:pt x="39" y="216"/>
                  </a:lnTo>
                  <a:lnTo>
                    <a:pt x="29" y="188"/>
                  </a:lnTo>
                  <a:lnTo>
                    <a:pt x="29" y="166"/>
                  </a:lnTo>
                  <a:lnTo>
                    <a:pt x="14" y="152"/>
                  </a:lnTo>
                  <a:lnTo>
                    <a:pt x="12" y="144"/>
                  </a:lnTo>
                  <a:lnTo>
                    <a:pt x="23" y="112"/>
                  </a:lnTo>
                  <a:lnTo>
                    <a:pt x="19" y="108"/>
                  </a:lnTo>
                  <a:lnTo>
                    <a:pt x="16" y="89"/>
                  </a:lnTo>
                  <a:lnTo>
                    <a:pt x="7" y="77"/>
                  </a:lnTo>
                  <a:lnTo>
                    <a:pt x="0" y="57"/>
                  </a:lnTo>
                  <a:lnTo>
                    <a:pt x="9" y="29"/>
                  </a:lnTo>
                  <a:lnTo>
                    <a:pt x="25" y="27"/>
                  </a:lnTo>
                  <a:lnTo>
                    <a:pt x="45" y="10"/>
                  </a:lnTo>
                  <a:lnTo>
                    <a:pt x="54" y="0"/>
                  </a:lnTo>
                  <a:lnTo>
                    <a:pt x="52" y="8"/>
                  </a:lnTo>
                  <a:lnTo>
                    <a:pt x="58" y="10"/>
                  </a:lnTo>
                  <a:lnTo>
                    <a:pt x="60" y="27"/>
                  </a:lnTo>
                  <a:lnTo>
                    <a:pt x="70" y="29"/>
                  </a:lnTo>
                  <a:lnTo>
                    <a:pt x="66" y="77"/>
                  </a:lnTo>
                  <a:lnTo>
                    <a:pt x="87" y="63"/>
                  </a:lnTo>
                  <a:lnTo>
                    <a:pt x="101" y="70"/>
                  </a:lnTo>
                  <a:lnTo>
                    <a:pt x="107" y="68"/>
                  </a:lnTo>
                  <a:lnTo>
                    <a:pt x="112" y="60"/>
                  </a:lnTo>
                  <a:lnTo>
                    <a:pt x="117" y="57"/>
                  </a:lnTo>
                  <a:lnTo>
                    <a:pt x="124" y="57"/>
                  </a:lnTo>
                  <a:lnTo>
                    <a:pt x="138" y="77"/>
                  </a:lnTo>
                  <a:lnTo>
                    <a:pt x="145" y="108"/>
                  </a:lnTo>
                  <a:lnTo>
                    <a:pt x="159" y="125"/>
                  </a:lnTo>
                  <a:lnTo>
                    <a:pt x="159" y="152"/>
                  </a:lnTo>
                  <a:lnTo>
                    <a:pt x="152" y="158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3120" name=""/>
          <p:cNvSpPr/>
          <p:nvPr/>
        </p:nvSpPr>
        <p:spPr>
          <a:xfrm>
            <a:off x="7629480" y="3328920"/>
            <a:ext cx="228600" cy="569880"/>
          </a:xfrm>
          <a:custGeom>
            <a:avLst/>
            <a:gdLst/>
            <a:ahLst/>
            <a:rect l="l" t="t" r="r" b="b"/>
            <a:pathLst>
              <a:path w="144" h="359">
                <a:moveTo>
                  <a:pt x="0" y="22"/>
                </a:moveTo>
                <a:lnTo>
                  <a:pt x="3" y="13"/>
                </a:lnTo>
                <a:lnTo>
                  <a:pt x="16" y="17"/>
                </a:lnTo>
                <a:lnTo>
                  <a:pt x="24" y="13"/>
                </a:lnTo>
                <a:lnTo>
                  <a:pt x="33" y="17"/>
                </a:lnTo>
                <a:lnTo>
                  <a:pt x="59" y="0"/>
                </a:lnTo>
                <a:lnTo>
                  <a:pt x="87" y="13"/>
                </a:lnTo>
                <a:lnTo>
                  <a:pt x="92" y="33"/>
                </a:lnTo>
                <a:lnTo>
                  <a:pt x="103" y="41"/>
                </a:lnTo>
                <a:lnTo>
                  <a:pt x="115" y="46"/>
                </a:lnTo>
                <a:lnTo>
                  <a:pt x="106" y="49"/>
                </a:lnTo>
                <a:lnTo>
                  <a:pt x="89" y="65"/>
                </a:lnTo>
                <a:lnTo>
                  <a:pt x="76" y="84"/>
                </a:lnTo>
                <a:lnTo>
                  <a:pt x="70" y="106"/>
                </a:lnTo>
                <a:lnTo>
                  <a:pt x="70" y="118"/>
                </a:lnTo>
                <a:lnTo>
                  <a:pt x="82" y="130"/>
                </a:lnTo>
                <a:lnTo>
                  <a:pt x="85" y="139"/>
                </a:lnTo>
                <a:lnTo>
                  <a:pt x="97" y="155"/>
                </a:lnTo>
                <a:lnTo>
                  <a:pt x="111" y="171"/>
                </a:lnTo>
                <a:lnTo>
                  <a:pt x="122" y="175"/>
                </a:lnTo>
                <a:lnTo>
                  <a:pt x="125" y="188"/>
                </a:lnTo>
                <a:lnTo>
                  <a:pt x="134" y="195"/>
                </a:lnTo>
                <a:lnTo>
                  <a:pt x="144" y="257"/>
                </a:lnTo>
                <a:lnTo>
                  <a:pt x="141" y="267"/>
                </a:lnTo>
                <a:lnTo>
                  <a:pt x="141" y="284"/>
                </a:lnTo>
                <a:lnTo>
                  <a:pt x="139" y="294"/>
                </a:lnTo>
                <a:lnTo>
                  <a:pt x="118" y="308"/>
                </a:lnTo>
                <a:lnTo>
                  <a:pt x="103" y="316"/>
                </a:lnTo>
                <a:lnTo>
                  <a:pt x="92" y="316"/>
                </a:lnTo>
                <a:lnTo>
                  <a:pt x="85" y="327"/>
                </a:lnTo>
                <a:lnTo>
                  <a:pt x="87" y="335"/>
                </a:lnTo>
                <a:lnTo>
                  <a:pt x="76" y="327"/>
                </a:lnTo>
                <a:lnTo>
                  <a:pt x="80" y="339"/>
                </a:lnTo>
                <a:lnTo>
                  <a:pt x="57" y="359"/>
                </a:lnTo>
                <a:lnTo>
                  <a:pt x="54" y="356"/>
                </a:lnTo>
                <a:lnTo>
                  <a:pt x="54" y="339"/>
                </a:lnTo>
                <a:lnTo>
                  <a:pt x="57" y="322"/>
                </a:lnTo>
                <a:lnTo>
                  <a:pt x="45" y="313"/>
                </a:lnTo>
                <a:lnTo>
                  <a:pt x="54" y="310"/>
                </a:lnTo>
                <a:lnTo>
                  <a:pt x="55" y="303"/>
                </a:lnTo>
                <a:lnTo>
                  <a:pt x="74" y="298"/>
                </a:lnTo>
                <a:lnTo>
                  <a:pt x="74" y="284"/>
                </a:lnTo>
                <a:lnTo>
                  <a:pt x="85" y="284"/>
                </a:lnTo>
                <a:lnTo>
                  <a:pt x="87" y="279"/>
                </a:lnTo>
                <a:lnTo>
                  <a:pt x="107" y="267"/>
                </a:lnTo>
                <a:lnTo>
                  <a:pt x="106" y="212"/>
                </a:lnTo>
                <a:lnTo>
                  <a:pt x="107" y="197"/>
                </a:lnTo>
                <a:lnTo>
                  <a:pt x="99" y="174"/>
                </a:lnTo>
                <a:lnTo>
                  <a:pt x="87" y="166"/>
                </a:lnTo>
                <a:lnTo>
                  <a:pt x="87" y="158"/>
                </a:lnTo>
                <a:lnTo>
                  <a:pt x="85" y="147"/>
                </a:lnTo>
                <a:lnTo>
                  <a:pt x="74" y="142"/>
                </a:lnTo>
                <a:lnTo>
                  <a:pt x="57" y="115"/>
                </a:lnTo>
                <a:lnTo>
                  <a:pt x="35" y="98"/>
                </a:lnTo>
                <a:lnTo>
                  <a:pt x="37" y="89"/>
                </a:lnTo>
                <a:lnTo>
                  <a:pt x="45" y="89"/>
                </a:lnTo>
                <a:lnTo>
                  <a:pt x="52" y="82"/>
                </a:lnTo>
                <a:lnTo>
                  <a:pt x="43" y="63"/>
                </a:lnTo>
                <a:lnTo>
                  <a:pt x="38" y="57"/>
                </a:lnTo>
                <a:lnTo>
                  <a:pt x="19" y="57"/>
                </a:lnTo>
                <a:lnTo>
                  <a:pt x="14" y="54"/>
                </a:lnTo>
                <a:lnTo>
                  <a:pt x="12" y="38"/>
                </a:lnTo>
                <a:lnTo>
                  <a:pt x="0" y="22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3121" name=""/>
          <p:cNvGrpSpPr/>
          <p:nvPr/>
        </p:nvGrpSpPr>
        <p:grpSpPr>
          <a:xfrm>
            <a:off x="7629480" y="3328920"/>
            <a:ext cx="228600" cy="569880"/>
            <a:chOff x="7629480" y="3328920"/>
            <a:chExt cx="228600" cy="569880"/>
          </a:xfrm>
        </p:grpSpPr>
        <p:sp>
          <p:nvSpPr>
            <p:cNvPr id="3122" name=""/>
            <p:cNvSpPr/>
            <p:nvPr/>
          </p:nvSpPr>
          <p:spPr>
            <a:xfrm>
              <a:off x="7629480" y="3328920"/>
              <a:ext cx="228600" cy="569880"/>
            </a:xfrm>
            <a:custGeom>
              <a:avLst/>
              <a:gdLst/>
              <a:ahLst/>
              <a:rect l="l" t="t" r="r" b="b"/>
              <a:pathLst>
                <a:path w="144" h="359">
                  <a:moveTo>
                    <a:pt x="0" y="22"/>
                  </a:moveTo>
                  <a:lnTo>
                    <a:pt x="3" y="13"/>
                  </a:lnTo>
                  <a:lnTo>
                    <a:pt x="16" y="17"/>
                  </a:lnTo>
                  <a:lnTo>
                    <a:pt x="24" y="13"/>
                  </a:lnTo>
                  <a:lnTo>
                    <a:pt x="33" y="17"/>
                  </a:lnTo>
                  <a:lnTo>
                    <a:pt x="59" y="0"/>
                  </a:lnTo>
                  <a:lnTo>
                    <a:pt x="87" y="13"/>
                  </a:lnTo>
                  <a:lnTo>
                    <a:pt x="92" y="33"/>
                  </a:lnTo>
                  <a:lnTo>
                    <a:pt x="103" y="41"/>
                  </a:lnTo>
                  <a:lnTo>
                    <a:pt x="115" y="46"/>
                  </a:lnTo>
                  <a:lnTo>
                    <a:pt x="106" y="49"/>
                  </a:lnTo>
                  <a:lnTo>
                    <a:pt x="89" y="65"/>
                  </a:lnTo>
                  <a:lnTo>
                    <a:pt x="76" y="84"/>
                  </a:lnTo>
                  <a:lnTo>
                    <a:pt x="70" y="106"/>
                  </a:lnTo>
                  <a:lnTo>
                    <a:pt x="70" y="118"/>
                  </a:lnTo>
                  <a:lnTo>
                    <a:pt x="82" y="130"/>
                  </a:lnTo>
                  <a:lnTo>
                    <a:pt x="85" y="139"/>
                  </a:lnTo>
                  <a:lnTo>
                    <a:pt x="97" y="155"/>
                  </a:lnTo>
                  <a:lnTo>
                    <a:pt x="111" y="171"/>
                  </a:lnTo>
                  <a:lnTo>
                    <a:pt x="122" y="175"/>
                  </a:lnTo>
                  <a:lnTo>
                    <a:pt x="125" y="188"/>
                  </a:lnTo>
                  <a:lnTo>
                    <a:pt x="134" y="195"/>
                  </a:lnTo>
                  <a:lnTo>
                    <a:pt x="144" y="257"/>
                  </a:lnTo>
                  <a:lnTo>
                    <a:pt x="141" y="267"/>
                  </a:lnTo>
                  <a:lnTo>
                    <a:pt x="141" y="284"/>
                  </a:lnTo>
                  <a:lnTo>
                    <a:pt x="139" y="294"/>
                  </a:lnTo>
                  <a:lnTo>
                    <a:pt x="118" y="308"/>
                  </a:lnTo>
                  <a:lnTo>
                    <a:pt x="103" y="316"/>
                  </a:lnTo>
                  <a:lnTo>
                    <a:pt x="92" y="316"/>
                  </a:lnTo>
                  <a:lnTo>
                    <a:pt x="85" y="327"/>
                  </a:lnTo>
                  <a:lnTo>
                    <a:pt x="87" y="335"/>
                  </a:lnTo>
                  <a:lnTo>
                    <a:pt x="76" y="327"/>
                  </a:lnTo>
                  <a:lnTo>
                    <a:pt x="80" y="339"/>
                  </a:lnTo>
                  <a:lnTo>
                    <a:pt x="57" y="359"/>
                  </a:lnTo>
                  <a:lnTo>
                    <a:pt x="54" y="356"/>
                  </a:lnTo>
                  <a:lnTo>
                    <a:pt x="54" y="339"/>
                  </a:lnTo>
                  <a:lnTo>
                    <a:pt x="57" y="322"/>
                  </a:lnTo>
                  <a:lnTo>
                    <a:pt x="45" y="313"/>
                  </a:lnTo>
                  <a:lnTo>
                    <a:pt x="54" y="310"/>
                  </a:lnTo>
                  <a:lnTo>
                    <a:pt x="55" y="303"/>
                  </a:lnTo>
                  <a:lnTo>
                    <a:pt x="74" y="298"/>
                  </a:lnTo>
                  <a:lnTo>
                    <a:pt x="74" y="284"/>
                  </a:lnTo>
                  <a:lnTo>
                    <a:pt x="85" y="284"/>
                  </a:lnTo>
                  <a:lnTo>
                    <a:pt x="87" y="279"/>
                  </a:lnTo>
                  <a:lnTo>
                    <a:pt x="107" y="267"/>
                  </a:lnTo>
                  <a:lnTo>
                    <a:pt x="106" y="212"/>
                  </a:lnTo>
                  <a:lnTo>
                    <a:pt x="107" y="197"/>
                  </a:lnTo>
                  <a:lnTo>
                    <a:pt x="99" y="174"/>
                  </a:lnTo>
                  <a:lnTo>
                    <a:pt x="87" y="166"/>
                  </a:lnTo>
                  <a:lnTo>
                    <a:pt x="87" y="158"/>
                  </a:lnTo>
                  <a:lnTo>
                    <a:pt x="85" y="147"/>
                  </a:lnTo>
                  <a:lnTo>
                    <a:pt x="74" y="142"/>
                  </a:lnTo>
                  <a:lnTo>
                    <a:pt x="57" y="115"/>
                  </a:lnTo>
                  <a:lnTo>
                    <a:pt x="35" y="98"/>
                  </a:lnTo>
                  <a:lnTo>
                    <a:pt x="37" y="89"/>
                  </a:lnTo>
                  <a:lnTo>
                    <a:pt x="45" y="89"/>
                  </a:lnTo>
                  <a:lnTo>
                    <a:pt x="52" y="82"/>
                  </a:lnTo>
                  <a:lnTo>
                    <a:pt x="43" y="63"/>
                  </a:lnTo>
                  <a:lnTo>
                    <a:pt x="38" y="57"/>
                  </a:lnTo>
                  <a:lnTo>
                    <a:pt x="19" y="57"/>
                  </a:lnTo>
                  <a:lnTo>
                    <a:pt x="14" y="54"/>
                  </a:lnTo>
                  <a:lnTo>
                    <a:pt x="12" y="38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3123" name=""/>
            <p:cNvSpPr/>
            <p:nvPr/>
          </p:nvSpPr>
          <p:spPr>
            <a:xfrm>
              <a:off x="7629480" y="3328920"/>
              <a:ext cx="228600" cy="569880"/>
            </a:xfrm>
            <a:custGeom>
              <a:avLst/>
              <a:gdLst/>
              <a:ahLst/>
              <a:rect l="l" t="t" r="r" b="b"/>
              <a:pathLst>
                <a:path w="144" h="359">
                  <a:moveTo>
                    <a:pt x="0" y="22"/>
                  </a:moveTo>
                  <a:lnTo>
                    <a:pt x="3" y="13"/>
                  </a:lnTo>
                  <a:lnTo>
                    <a:pt x="16" y="17"/>
                  </a:lnTo>
                  <a:lnTo>
                    <a:pt x="24" y="13"/>
                  </a:lnTo>
                  <a:lnTo>
                    <a:pt x="33" y="17"/>
                  </a:lnTo>
                  <a:lnTo>
                    <a:pt x="59" y="0"/>
                  </a:lnTo>
                  <a:lnTo>
                    <a:pt x="87" y="13"/>
                  </a:lnTo>
                  <a:lnTo>
                    <a:pt x="92" y="33"/>
                  </a:lnTo>
                  <a:lnTo>
                    <a:pt x="103" y="41"/>
                  </a:lnTo>
                  <a:lnTo>
                    <a:pt x="115" y="46"/>
                  </a:lnTo>
                  <a:lnTo>
                    <a:pt x="106" y="49"/>
                  </a:lnTo>
                  <a:lnTo>
                    <a:pt x="89" y="65"/>
                  </a:lnTo>
                  <a:lnTo>
                    <a:pt x="76" y="84"/>
                  </a:lnTo>
                  <a:lnTo>
                    <a:pt x="70" y="106"/>
                  </a:lnTo>
                  <a:lnTo>
                    <a:pt x="70" y="118"/>
                  </a:lnTo>
                  <a:lnTo>
                    <a:pt x="82" y="130"/>
                  </a:lnTo>
                  <a:lnTo>
                    <a:pt x="85" y="139"/>
                  </a:lnTo>
                  <a:lnTo>
                    <a:pt x="97" y="155"/>
                  </a:lnTo>
                  <a:lnTo>
                    <a:pt x="111" y="171"/>
                  </a:lnTo>
                  <a:lnTo>
                    <a:pt x="122" y="175"/>
                  </a:lnTo>
                  <a:lnTo>
                    <a:pt x="125" y="188"/>
                  </a:lnTo>
                  <a:lnTo>
                    <a:pt x="134" y="195"/>
                  </a:lnTo>
                  <a:lnTo>
                    <a:pt x="144" y="257"/>
                  </a:lnTo>
                  <a:lnTo>
                    <a:pt x="141" y="267"/>
                  </a:lnTo>
                  <a:lnTo>
                    <a:pt x="141" y="284"/>
                  </a:lnTo>
                  <a:lnTo>
                    <a:pt x="139" y="294"/>
                  </a:lnTo>
                  <a:lnTo>
                    <a:pt x="118" y="308"/>
                  </a:lnTo>
                  <a:lnTo>
                    <a:pt x="103" y="316"/>
                  </a:lnTo>
                  <a:lnTo>
                    <a:pt x="92" y="316"/>
                  </a:lnTo>
                  <a:lnTo>
                    <a:pt x="85" y="327"/>
                  </a:lnTo>
                  <a:lnTo>
                    <a:pt x="87" y="335"/>
                  </a:lnTo>
                  <a:lnTo>
                    <a:pt x="76" y="327"/>
                  </a:lnTo>
                  <a:lnTo>
                    <a:pt x="80" y="339"/>
                  </a:lnTo>
                  <a:lnTo>
                    <a:pt x="57" y="359"/>
                  </a:lnTo>
                  <a:lnTo>
                    <a:pt x="54" y="356"/>
                  </a:lnTo>
                  <a:lnTo>
                    <a:pt x="54" y="339"/>
                  </a:lnTo>
                  <a:lnTo>
                    <a:pt x="57" y="322"/>
                  </a:lnTo>
                  <a:lnTo>
                    <a:pt x="45" y="313"/>
                  </a:lnTo>
                  <a:lnTo>
                    <a:pt x="54" y="310"/>
                  </a:lnTo>
                  <a:lnTo>
                    <a:pt x="55" y="303"/>
                  </a:lnTo>
                  <a:lnTo>
                    <a:pt x="74" y="298"/>
                  </a:lnTo>
                  <a:lnTo>
                    <a:pt x="74" y="284"/>
                  </a:lnTo>
                  <a:lnTo>
                    <a:pt x="85" y="284"/>
                  </a:lnTo>
                  <a:lnTo>
                    <a:pt x="87" y="279"/>
                  </a:lnTo>
                  <a:lnTo>
                    <a:pt x="107" y="267"/>
                  </a:lnTo>
                  <a:lnTo>
                    <a:pt x="106" y="212"/>
                  </a:lnTo>
                  <a:lnTo>
                    <a:pt x="107" y="197"/>
                  </a:lnTo>
                  <a:lnTo>
                    <a:pt x="99" y="174"/>
                  </a:lnTo>
                  <a:lnTo>
                    <a:pt x="87" y="166"/>
                  </a:lnTo>
                  <a:lnTo>
                    <a:pt x="87" y="158"/>
                  </a:lnTo>
                  <a:lnTo>
                    <a:pt x="85" y="147"/>
                  </a:lnTo>
                  <a:lnTo>
                    <a:pt x="74" y="142"/>
                  </a:lnTo>
                  <a:lnTo>
                    <a:pt x="57" y="115"/>
                  </a:lnTo>
                  <a:lnTo>
                    <a:pt x="35" y="98"/>
                  </a:lnTo>
                  <a:lnTo>
                    <a:pt x="37" y="89"/>
                  </a:lnTo>
                  <a:lnTo>
                    <a:pt x="45" y="89"/>
                  </a:lnTo>
                  <a:lnTo>
                    <a:pt x="52" y="82"/>
                  </a:lnTo>
                  <a:lnTo>
                    <a:pt x="43" y="63"/>
                  </a:lnTo>
                  <a:lnTo>
                    <a:pt x="38" y="57"/>
                  </a:lnTo>
                  <a:lnTo>
                    <a:pt x="19" y="57"/>
                  </a:lnTo>
                  <a:lnTo>
                    <a:pt x="14" y="54"/>
                  </a:lnTo>
                  <a:lnTo>
                    <a:pt x="12" y="38"/>
                  </a:lnTo>
                  <a:lnTo>
                    <a:pt x="0" y="22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3124" name=""/>
          <p:cNvSpPr/>
          <p:nvPr/>
        </p:nvSpPr>
        <p:spPr>
          <a:xfrm>
            <a:off x="7405560" y="4013280"/>
            <a:ext cx="347760" cy="428400"/>
          </a:xfrm>
          <a:custGeom>
            <a:avLst/>
            <a:gdLst/>
            <a:ahLst/>
            <a:rect l="l" t="t" r="r" b="b"/>
            <a:pathLst>
              <a:path w="219" h="270">
                <a:moveTo>
                  <a:pt x="0" y="0"/>
                </a:moveTo>
                <a:lnTo>
                  <a:pt x="10" y="0"/>
                </a:lnTo>
                <a:lnTo>
                  <a:pt x="22" y="8"/>
                </a:lnTo>
                <a:lnTo>
                  <a:pt x="47" y="10"/>
                </a:lnTo>
                <a:lnTo>
                  <a:pt x="62" y="33"/>
                </a:lnTo>
                <a:lnTo>
                  <a:pt x="85" y="51"/>
                </a:lnTo>
                <a:lnTo>
                  <a:pt x="109" y="77"/>
                </a:lnTo>
                <a:lnTo>
                  <a:pt x="113" y="82"/>
                </a:lnTo>
                <a:lnTo>
                  <a:pt x="118" y="77"/>
                </a:lnTo>
                <a:lnTo>
                  <a:pt x="124" y="90"/>
                </a:lnTo>
                <a:lnTo>
                  <a:pt x="139" y="96"/>
                </a:lnTo>
                <a:lnTo>
                  <a:pt x="143" y="101"/>
                </a:lnTo>
                <a:lnTo>
                  <a:pt x="143" y="99"/>
                </a:lnTo>
                <a:lnTo>
                  <a:pt x="149" y="106"/>
                </a:lnTo>
                <a:lnTo>
                  <a:pt x="160" y="106"/>
                </a:lnTo>
                <a:lnTo>
                  <a:pt x="160" y="120"/>
                </a:lnTo>
                <a:lnTo>
                  <a:pt x="157" y="123"/>
                </a:lnTo>
                <a:lnTo>
                  <a:pt x="165" y="118"/>
                </a:lnTo>
                <a:lnTo>
                  <a:pt x="172" y="123"/>
                </a:lnTo>
                <a:lnTo>
                  <a:pt x="174" y="131"/>
                </a:lnTo>
                <a:lnTo>
                  <a:pt x="169" y="134"/>
                </a:lnTo>
                <a:lnTo>
                  <a:pt x="172" y="137"/>
                </a:lnTo>
                <a:lnTo>
                  <a:pt x="167" y="147"/>
                </a:lnTo>
                <a:lnTo>
                  <a:pt x="169" y="150"/>
                </a:lnTo>
                <a:lnTo>
                  <a:pt x="186" y="156"/>
                </a:lnTo>
                <a:lnTo>
                  <a:pt x="190" y="173"/>
                </a:lnTo>
                <a:lnTo>
                  <a:pt x="196" y="178"/>
                </a:lnTo>
                <a:lnTo>
                  <a:pt x="195" y="186"/>
                </a:lnTo>
                <a:lnTo>
                  <a:pt x="211" y="188"/>
                </a:lnTo>
                <a:lnTo>
                  <a:pt x="219" y="202"/>
                </a:lnTo>
                <a:lnTo>
                  <a:pt x="215" y="267"/>
                </a:lnTo>
                <a:lnTo>
                  <a:pt x="207" y="260"/>
                </a:lnTo>
                <a:lnTo>
                  <a:pt x="200" y="267"/>
                </a:lnTo>
                <a:lnTo>
                  <a:pt x="195" y="260"/>
                </a:lnTo>
                <a:lnTo>
                  <a:pt x="193" y="262"/>
                </a:lnTo>
                <a:lnTo>
                  <a:pt x="193" y="270"/>
                </a:lnTo>
                <a:lnTo>
                  <a:pt x="174" y="248"/>
                </a:lnTo>
                <a:lnTo>
                  <a:pt x="149" y="226"/>
                </a:lnTo>
                <a:lnTo>
                  <a:pt x="143" y="214"/>
                </a:lnTo>
                <a:lnTo>
                  <a:pt x="118" y="186"/>
                </a:lnTo>
                <a:lnTo>
                  <a:pt x="103" y="147"/>
                </a:lnTo>
                <a:lnTo>
                  <a:pt x="92" y="131"/>
                </a:lnTo>
                <a:lnTo>
                  <a:pt x="83" y="123"/>
                </a:lnTo>
                <a:lnTo>
                  <a:pt x="73" y="90"/>
                </a:lnTo>
                <a:lnTo>
                  <a:pt x="66" y="82"/>
                </a:lnTo>
                <a:lnTo>
                  <a:pt x="52" y="74"/>
                </a:lnTo>
                <a:lnTo>
                  <a:pt x="50" y="63"/>
                </a:lnTo>
                <a:lnTo>
                  <a:pt x="39" y="49"/>
                </a:lnTo>
                <a:lnTo>
                  <a:pt x="29" y="44"/>
                </a:lnTo>
                <a:lnTo>
                  <a:pt x="6" y="19"/>
                </a:lnTo>
                <a:lnTo>
                  <a:pt x="0" y="0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3125" name=""/>
          <p:cNvGrpSpPr/>
          <p:nvPr/>
        </p:nvGrpSpPr>
        <p:grpSpPr>
          <a:xfrm>
            <a:off x="7405560" y="4013280"/>
            <a:ext cx="347760" cy="428400"/>
            <a:chOff x="7405560" y="4013280"/>
            <a:chExt cx="347760" cy="428400"/>
          </a:xfrm>
        </p:grpSpPr>
        <p:sp>
          <p:nvSpPr>
            <p:cNvPr id="3126" name=""/>
            <p:cNvSpPr/>
            <p:nvPr/>
          </p:nvSpPr>
          <p:spPr>
            <a:xfrm>
              <a:off x="7405560" y="4013280"/>
              <a:ext cx="347760" cy="428400"/>
            </a:xfrm>
            <a:custGeom>
              <a:avLst/>
              <a:gdLst/>
              <a:ahLst/>
              <a:rect l="l" t="t" r="r" b="b"/>
              <a:pathLst>
                <a:path w="219" h="270">
                  <a:moveTo>
                    <a:pt x="0" y="0"/>
                  </a:moveTo>
                  <a:lnTo>
                    <a:pt x="10" y="0"/>
                  </a:lnTo>
                  <a:lnTo>
                    <a:pt x="22" y="8"/>
                  </a:lnTo>
                  <a:lnTo>
                    <a:pt x="47" y="10"/>
                  </a:lnTo>
                  <a:lnTo>
                    <a:pt x="62" y="33"/>
                  </a:lnTo>
                  <a:lnTo>
                    <a:pt x="85" y="51"/>
                  </a:lnTo>
                  <a:lnTo>
                    <a:pt x="109" y="77"/>
                  </a:lnTo>
                  <a:lnTo>
                    <a:pt x="113" y="82"/>
                  </a:lnTo>
                  <a:lnTo>
                    <a:pt x="118" y="77"/>
                  </a:lnTo>
                  <a:lnTo>
                    <a:pt x="124" y="90"/>
                  </a:lnTo>
                  <a:lnTo>
                    <a:pt x="139" y="96"/>
                  </a:lnTo>
                  <a:lnTo>
                    <a:pt x="143" y="101"/>
                  </a:lnTo>
                  <a:lnTo>
                    <a:pt x="143" y="99"/>
                  </a:lnTo>
                  <a:lnTo>
                    <a:pt x="149" y="106"/>
                  </a:lnTo>
                  <a:lnTo>
                    <a:pt x="160" y="106"/>
                  </a:lnTo>
                  <a:lnTo>
                    <a:pt x="160" y="120"/>
                  </a:lnTo>
                  <a:lnTo>
                    <a:pt x="157" y="123"/>
                  </a:lnTo>
                  <a:lnTo>
                    <a:pt x="165" y="118"/>
                  </a:lnTo>
                  <a:lnTo>
                    <a:pt x="172" y="123"/>
                  </a:lnTo>
                  <a:lnTo>
                    <a:pt x="174" y="131"/>
                  </a:lnTo>
                  <a:lnTo>
                    <a:pt x="169" y="134"/>
                  </a:lnTo>
                  <a:lnTo>
                    <a:pt x="172" y="137"/>
                  </a:lnTo>
                  <a:lnTo>
                    <a:pt x="167" y="147"/>
                  </a:lnTo>
                  <a:lnTo>
                    <a:pt x="169" y="150"/>
                  </a:lnTo>
                  <a:lnTo>
                    <a:pt x="186" y="156"/>
                  </a:lnTo>
                  <a:lnTo>
                    <a:pt x="190" y="173"/>
                  </a:lnTo>
                  <a:lnTo>
                    <a:pt x="196" y="178"/>
                  </a:lnTo>
                  <a:lnTo>
                    <a:pt x="195" y="186"/>
                  </a:lnTo>
                  <a:lnTo>
                    <a:pt x="211" y="188"/>
                  </a:lnTo>
                  <a:lnTo>
                    <a:pt x="219" y="202"/>
                  </a:lnTo>
                  <a:lnTo>
                    <a:pt x="215" y="267"/>
                  </a:lnTo>
                  <a:lnTo>
                    <a:pt x="207" y="260"/>
                  </a:lnTo>
                  <a:lnTo>
                    <a:pt x="200" y="267"/>
                  </a:lnTo>
                  <a:lnTo>
                    <a:pt x="195" y="260"/>
                  </a:lnTo>
                  <a:lnTo>
                    <a:pt x="193" y="262"/>
                  </a:lnTo>
                  <a:lnTo>
                    <a:pt x="193" y="270"/>
                  </a:lnTo>
                  <a:lnTo>
                    <a:pt x="174" y="248"/>
                  </a:lnTo>
                  <a:lnTo>
                    <a:pt x="149" y="226"/>
                  </a:lnTo>
                  <a:lnTo>
                    <a:pt x="143" y="214"/>
                  </a:lnTo>
                  <a:lnTo>
                    <a:pt x="118" y="186"/>
                  </a:lnTo>
                  <a:lnTo>
                    <a:pt x="103" y="147"/>
                  </a:lnTo>
                  <a:lnTo>
                    <a:pt x="92" y="131"/>
                  </a:lnTo>
                  <a:lnTo>
                    <a:pt x="83" y="123"/>
                  </a:lnTo>
                  <a:lnTo>
                    <a:pt x="73" y="90"/>
                  </a:lnTo>
                  <a:lnTo>
                    <a:pt x="66" y="82"/>
                  </a:lnTo>
                  <a:lnTo>
                    <a:pt x="52" y="74"/>
                  </a:lnTo>
                  <a:lnTo>
                    <a:pt x="50" y="63"/>
                  </a:lnTo>
                  <a:lnTo>
                    <a:pt x="39" y="49"/>
                  </a:lnTo>
                  <a:lnTo>
                    <a:pt x="29" y="44"/>
                  </a:lnTo>
                  <a:lnTo>
                    <a:pt x="6" y="1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3127" name=""/>
            <p:cNvSpPr/>
            <p:nvPr/>
          </p:nvSpPr>
          <p:spPr>
            <a:xfrm>
              <a:off x="7405560" y="4013280"/>
              <a:ext cx="347760" cy="428400"/>
            </a:xfrm>
            <a:custGeom>
              <a:avLst/>
              <a:gdLst/>
              <a:ahLst/>
              <a:rect l="l" t="t" r="r" b="b"/>
              <a:pathLst>
                <a:path w="219" h="270">
                  <a:moveTo>
                    <a:pt x="0" y="0"/>
                  </a:moveTo>
                  <a:lnTo>
                    <a:pt x="10" y="0"/>
                  </a:lnTo>
                  <a:lnTo>
                    <a:pt x="22" y="8"/>
                  </a:lnTo>
                  <a:lnTo>
                    <a:pt x="47" y="10"/>
                  </a:lnTo>
                  <a:lnTo>
                    <a:pt x="62" y="33"/>
                  </a:lnTo>
                  <a:lnTo>
                    <a:pt x="85" y="51"/>
                  </a:lnTo>
                  <a:lnTo>
                    <a:pt x="109" y="77"/>
                  </a:lnTo>
                  <a:lnTo>
                    <a:pt x="113" y="82"/>
                  </a:lnTo>
                  <a:lnTo>
                    <a:pt x="118" y="77"/>
                  </a:lnTo>
                  <a:lnTo>
                    <a:pt x="124" y="90"/>
                  </a:lnTo>
                  <a:lnTo>
                    <a:pt x="139" y="96"/>
                  </a:lnTo>
                  <a:lnTo>
                    <a:pt x="143" y="101"/>
                  </a:lnTo>
                  <a:lnTo>
                    <a:pt x="143" y="99"/>
                  </a:lnTo>
                  <a:lnTo>
                    <a:pt x="149" y="106"/>
                  </a:lnTo>
                  <a:lnTo>
                    <a:pt x="160" y="106"/>
                  </a:lnTo>
                  <a:lnTo>
                    <a:pt x="160" y="120"/>
                  </a:lnTo>
                  <a:lnTo>
                    <a:pt x="157" y="123"/>
                  </a:lnTo>
                  <a:lnTo>
                    <a:pt x="165" y="118"/>
                  </a:lnTo>
                  <a:lnTo>
                    <a:pt x="172" y="123"/>
                  </a:lnTo>
                  <a:lnTo>
                    <a:pt x="174" y="131"/>
                  </a:lnTo>
                  <a:lnTo>
                    <a:pt x="169" y="134"/>
                  </a:lnTo>
                  <a:lnTo>
                    <a:pt x="172" y="137"/>
                  </a:lnTo>
                  <a:lnTo>
                    <a:pt x="167" y="147"/>
                  </a:lnTo>
                  <a:lnTo>
                    <a:pt x="169" y="150"/>
                  </a:lnTo>
                  <a:lnTo>
                    <a:pt x="186" y="156"/>
                  </a:lnTo>
                  <a:lnTo>
                    <a:pt x="190" y="173"/>
                  </a:lnTo>
                  <a:lnTo>
                    <a:pt x="196" y="178"/>
                  </a:lnTo>
                  <a:lnTo>
                    <a:pt x="195" y="186"/>
                  </a:lnTo>
                  <a:lnTo>
                    <a:pt x="211" y="188"/>
                  </a:lnTo>
                  <a:lnTo>
                    <a:pt x="219" y="202"/>
                  </a:lnTo>
                  <a:lnTo>
                    <a:pt x="215" y="267"/>
                  </a:lnTo>
                  <a:lnTo>
                    <a:pt x="207" y="260"/>
                  </a:lnTo>
                  <a:lnTo>
                    <a:pt x="200" y="267"/>
                  </a:lnTo>
                  <a:lnTo>
                    <a:pt x="195" y="260"/>
                  </a:lnTo>
                  <a:lnTo>
                    <a:pt x="193" y="262"/>
                  </a:lnTo>
                  <a:lnTo>
                    <a:pt x="193" y="270"/>
                  </a:lnTo>
                  <a:lnTo>
                    <a:pt x="174" y="248"/>
                  </a:lnTo>
                  <a:lnTo>
                    <a:pt x="149" y="226"/>
                  </a:lnTo>
                  <a:lnTo>
                    <a:pt x="143" y="214"/>
                  </a:lnTo>
                  <a:lnTo>
                    <a:pt x="118" y="186"/>
                  </a:lnTo>
                  <a:lnTo>
                    <a:pt x="103" y="147"/>
                  </a:lnTo>
                  <a:lnTo>
                    <a:pt x="92" y="131"/>
                  </a:lnTo>
                  <a:lnTo>
                    <a:pt x="83" y="123"/>
                  </a:lnTo>
                  <a:lnTo>
                    <a:pt x="73" y="90"/>
                  </a:lnTo>
                  <a:lnTo>
                    <a:pt x="66" y="82"/>
                  </a:lnTo>
                  <a:lnTo>
                    <a:pt x="52" y="74"/>
                  </a:lnTo>
                  <a:lnTo>
                    <a:pt x="50" y="63"/>
                  </a:lnTo>
                  <a:lnTo>
                    <a:pt x="39" y="49"/>
                  </a:lnTo>
                  <a:lnTo>
                    <a:pt x="29" y="44"/>
                  </a:lnTo>
                  <a:lnTo>
                    <a:pt x="6" y="19"/>
                  </a:lnTo>
                  <a:lnTo>
                    <a:pt x="0" y="0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3128" name=""/>
          <p:cNvSpPr/>
          <p:nvPr/>
        </p:nvSpPr>
        <p:spPr>
          <a:xfrm>
            <a:off x="8553600" y="4233960"/>
            <a:ext cx="338040" cy="328680"/>
          </a:xfrm>
          <a:custGeom>
            <a:avLst/>
            <a:gdLst/>
            <a:ahLst/>
            <a:rect l="l" t="t" r="r" b="b"/>
            <a:pathLst>
              <a:path w="213" h="207">
                <a:moveTo>
                  <a:pt x="209" y="111"/>
                </a:moveTo>
                <a:lnTo>
                  <a:pt x="209" y="51"/>
                </a:lnTo>
                <a:lnTo>
                  <a:pt x="178" y="46"/>
                </a:lnTo>
                <a:lnTo>
                  <a:pt x="143" y="24"/>
                </a:lnTo>
                <a:lnTo>
                  <a:pt x="131" y="33"/>
                </a:lnTo>
                <a:lnTo>
                  <a:pt x="126" y="43"/>
                </a:lnTo>
                <a:lnTo>
                  <a:pt x="112" y="43"/>
                </a:lnTo>
                <a:lnTo>
                  <a:pt x="96" y="70"/>
                </a:lnTo>
                <a:lnTo>
                  <a:pt x="89" y="70"/>
                </a:lnTo>
                <a:lnTo>
                  <a:pt x="81" y="68"/>
                </a:lnTo>
                <a:lnTo>
                  <a:pt x="77" y="54"/>
                </a:lnTo>
                <a:lnTo>
                  <a:pt x="75" y="51"/>
                </a:lnTo>
                <a:lnTo>
                  <a:pt x="72" y="57"/>
                </a:lnTo>
                <a:lnTo>
                  <a:pt x="68" y="49"/>
                </a:lnTo>
                <a:lnTo>
                  <a:pt x="68" y="22"/>
                </a:lnTo>
                <a:lnTo>
                  <a:pt x="64" y="10"/>
                </a:lnTo>
                <a:lnTo>
                  <a:pt x="49" y="10"/>
                </a:lnTo>
                <a:lnTo>
                  <a:pt x="40" y="0"/>
                </a:lnTo>
                <a:lnTo>
                  <a:pt x="29" y="0"/>
                </a:lnTo>
                <a:lnTo>
                  <a:pt x="7" y="13"/>
                </a:lnTo>
                <a:lnTo>
                  <a:pt x="0" y="24"/>
                </a:lnTo>
                <a:lnTo>
                  <a:pt x="19" y="29"/>
                </a:lnTo>
                <a:lnTo>
                  <a:pt x="23" y="43"/>
                </a:lnTo>
                <a:lnTo>
                  <a:pt x="29" y="46"/>
                </a:lnTo>
                <a:lnTo>
                  <a:pt x="60" y="38"/>
                </a:lnTo>
                <a:lnTo>
                  <a:pt x="58" y="51"/>
                </a:lnTo>
                <a:lnTo>
                  <a:pt x="56" y="51"/>
                </a:lnTo>
                <a:lnTo>
                  <a:pt x="47" y="51"/>
                </a:lnTo>
                <a:lnTo>
                  <a:pt x="37" y="55"/>
                </a:lnTo>
                <a:lnTo>
                  <a:pt x="23" y="57"/>
                </a:lnTo>
                <a:lnTo>
                  <a:pt x="23" y="60"/>
                </a:lnTo>
                <a:lnTo>
                  <a:pt x="29" y="63"/>
                </a:lnTo>
                <a:lnTo>
                  <a:pt x="40" y="70"/>
                </a:lnTo>
                <a:lnTo>
                  <a:pt x="42" y="87"/>
                </a:lnTo>
                <a:lnTo>
                  <a:pt x="52" y="84"/>
                </a:lnTo>
                <a:lnTo>
                  <a:pt x="60" y="63"/>
                </a:lnTo>
                <a:lnTo>
                  <a:pt x="60" y="77"/>
                </a:lnTo>
                <a:lnTo>
                  <a:pt x="70" y="87"/>
                </a:lnTo>
                <a:lnTo>
                  <a:pt x="79" y="87"/>
                </a:lnTo>
                <a:lnTo>
                  <a:pt x="87" y="96"/>
                </a:lnTo>
                <a:lnTo>
                  <a:pt x="117" y="103"/>
                </a:lnTo>
                <a:lnTo>
                  <a:pt x="147" y="118"/>
                </a:lnTo>
                <a:lnTo>
                  <a:pt x="161" y="147"/>
                </a:lnTo>
                <a:lnTo>
                  <a:pt x="157" y="155"/>
                </a:lnTo>
                <a:lnTo>
                  <a:pt x="166" y="161"/>
                </a:lnTo>
                <a:lnTo>
                  <a:pt x="161" y="164"/>
                </a:lnTo>
                <a:lnTo>
                  <a:pt x="166" y="171"/>
                </a:lnTo>
                <a:lnTo>
                  <a:pt x="159" y="166"/>
                </a:lnTo>
                <a:lnTo>
                  <a:pt x="150" y="166"/>
                </a:lnTo>
                <a:lnTo>
                  <a:pt x="141" y="190"/>
                </a:lnTo>
                <a:lnTo>
                  <a:pt x="164" y="188"/>
                </a:lnTo>
                <a:lnTo>
                  <a:pt x="166" y="183"/>
                </a:lnTo>
                <a:lnTo>
                  <a:pt x="184" y="183"/>
                </a:lnTo>
                <a:lnTo>
                  <a:pt x="213" y="207"/>
                </a:lnTo>
                <a:lnTo>
                  <a:pt x="206" y="152"/>
                </a:lnTo>
                <a:lnTo>
                  <a:pt x="209" y="111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3129" name=""/>
          <p:cNvGrpSpPr/>
          <p:nvPr/>
        </p:nvGrpSpPr>
        <p:grpSpPr>
          <a:xfrm>
            <a:off x="8553600" y="4233960"/>
            <a:ext cx="338040" cy="328680"/>
            <a:chOff x="8553600" y="4233960"/>
            <a:chExt cx="338040" cy="328680"/>
          </a:xfrm>
        </p:grpSpPr>
        <p:sp>
          <p:nvSpPr>
            <p:cNvPr id="3130" name=""/>
            <p:cNvSpPr/>
            <p:nvPr/>
          </p:nvSpPr>
          <p:spPr>
            <a:xfrm>
              <a:off x="8553600" y="4233960"/>
              <a:ext cx="338040" cy="328680"/>
            </a:xfrm>
            <a:custGeom>
              <a:avLst/>
              <a:gdLst/>
              <a:ahLst/>
              <a:rect l="l" t="t" r="r" b="b"/>
              <a:pathLst>
                <a:path w="213" h="207">
                  <a:moveTo>
                    <a:pt x="209" y="111"/>
                  </a:moveTo>
                  <a:lnTo>
                    <a:pt x="209" y="51"/>
                  </a:lnTo>
                  <a:lnTo>
                    <a:pt x="178" y="46"/>
                  </a:lnTo>
                  <a:lnTo>
                    <a:pt x="143" y="24"/>
                  </a:lnTo>
                  <a:lnTo>
                    <a:pt x="131" y="33"/>
                  </a:lnTo>
                  <a:lnTo>
                    <a:pt x="126" y="43"/>
                  </a:lnTo>
                  <a:lnTo>
                    <a:pt x="112" y="43"/>
                  </a:lnTo>
                  <a:lnTo>
                    <a:pt x="96" y="70"/>
                  </a:lnTo>
                  <a:lnTo>
                    <a:pt x="89" y="70"/>
                  </a:lnTo>
                  <a:lnTo>
                    <a:pt x="81" y="68"/>
                  </a:lnTo>
                  <a:lnTo>
                    <a:pt x="77" y="54"/>
                  </a:lnTo>
                  <a:lnTo>
                    <a:pt x="75" y="51"/>
                  </a:lnTo>
                  <a:lnTo>
                    <a:pt x="72" y="57"/>
                  </a:lnTo>
                  <a:lnTo>
                    <a:pt x="68" y="49"/>
                  </a:lnTo>
                  <a:lnTo>
                    <a:pt x="68" y="22"/>
                  </a:lnTo>
                  <a:lnTo>
                    <a:pt x="64" y="10"/>
                  </a:lnTo>
                  <a:lnTo>
                    <a:pt x="49" y="10"/>
                  </a:lnTo>
                  <a:lnTo>
                    <a:pt x="40" y="0"/>
                  </a:lnTo>
                  <a:lnTo>
                    <a:pt x="29" y="0"/>
                  </a:lnTo>
                  <a:lnTo>
                    <a:pt x="7" y="13"/>
                  </a:lnTo>
                  <a:lnTo>
                    <a:pt x="0" y="24"/>
                  </a:lnTo>
                  <a:lnTo>
                    <a:pt x="19" y="29"/>
                  </a:lnTo>
                  <a:lnTo>
                    <a:pt x="23" y="43"/>
                  </a:lnTo>
                  <a:lnTo>
                    <a:pt x="29" y="46"/>
                  </a:lnTo>
                  <a:lnTo>
                    <a:pt x="60" y="38"/>
                  </a:lnTo>
                  <a:lnTo>
                    <a:pt x="58" y="51"/>
                  </a:lnTo>
                  <a:lnTo>
                    <a:pt x="56" y="51"/>
                  </a:lnTo>
                  <a:lnTo>
                    <a:pt x="47" y="51"/>
                  </a:lnTo>
                  <a:lnTo>
                    <a:pt x="37" y="55"/>
                  </a:lnTo>
                  <a:lnTo>
                    <a:pt x="23" y="57"/>
                  </a:lnTo>
                  <a:lnTo>
                    <a:pt x="23" y="60"/>
                  </a:lnTo>
                  <a:lnTo>
                    <a:pt x="29" y="63"/>
                  </a:lnTo>
                  <a:lnTo>
                    <a:pt x="40" y="70"/>
                  </a:lnTo>
                  <a:lnTo>
                    <a:pt x="42" y="87"/>
                  </a:lnTo>
                  <a:lnTo>
                    <a:pt x="52" y="84"/>
                  </a:lnTo>
                  <a:lnTo>
                    <a:pt x="60" y="63"/>
                  </a:lnTo>
                  <a:lnTo>
                    <a:pt x="60" y="77"/>
                  </a:lnTo>
                  <a:lnTo>
                    <a:pt x="70" y="87"/>
                  </a:lnTo>
                  <a:lnTo>
                    <a:pt x="79" y="87"/>
                  </a:lnTo>
                  <a:lnTo>
                    <a:pt x="87" y="96"/>
                  </a:lnTo>
                  <a:lnTo>
                    <a:pt x="117" y="103"/>
                  </a:lnTo>
                  <a:lnTo>
                    <a:pt x="147" y="118"/>
                  </a:lnTo>
                  <a:lnTo>
                    <a:pt x="161" y="147"/>
                  </a:lnTo>
                  <a:lnTo>
                    <a:pt x="157" y="155"/>
                  </a:lnTo>
                  <a:lnTo>
                    <a:pt x="166" y="161"/>
                  </a:lnTo>
                  <a:lnTo>
                    <a:pt x="161" y="164"/>
                  </a:lnTo>
                  <a:lnTo>
                    <a:pt x="166" y="171"/>
                  </a:lnTo>
                  <a:lnTo>
                    <a:pt x="159" y="166"/>
                  </a:lnTo>
                  <a:lnTo>
                    <a:pt x="150" y="166"/>
                  </a:lnTo>
                  <a:lnTo>
                    <a:pt x="141" y="190"/>
                  </a:lnTo>
                  <a:lnTo>
                    <a:pt x="164" y="188"/>
                  </a:lnTo>
                  <a:lnTo>
                    <a:pt x="166" y="183"/>
                  </a:lnTo>
                  <a:lnTo>
                    <a:pt x="184" y="183"/>
                  </a:lnTo>
                  <a:lnTo>
                    <a:pt x="213" y="207"/>
                  </a:lnTo>
                  <a:lnTo>
                    <a:pt x="206" y="152"/>
                  </a:lnTo>
                  <a:lnTo>
                    <a:pt x="209" y="111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3131" name=""/>
            <p:cNvSpPr/>
            <p:nvPr/>
          </p:nvSpPr>
          <p:spPr>
            <a:xfrm>
              <a:off x="8553600" y="4233960"/>
              <a:ext cx="338040" cy="328680"/>
            </a:xfrm>
            <a:custGeom>
              <a:avLst/>
              <a:gdLst/>
              <a:ahLst/>
              <a:rect l="l" t="t" r="r" b="b"/>
              <a:pathLst>
                <a:path w="213" h="207">
                  <a:moveTo>
                    <a:pt x="209" y="111"/>
                  </a:moveTo>
                  <a:lnTo>
                    <a:pt x="209" y="51"/>
                  </a:lnTo>
                  <a:lnTo>
                    <a:pt x="178" y="46"/>
                  </a:lnTo>
                  <a:lnTo>
                    <a:pt x="143" y="24"/>
                  </a:lnTo>
                  <a:lnTo>
                    <a:pt x="131" y="33"/>
                  </a:lnTo>
                  <a:lnTo>
                    <a:pt x="126" y="43"/>
                  </a:lnTo>
                  <a:lnTo>
                    <a:pt x="112" y="43"/>
                  </a:lnTo>
                  <a:lnTo>
                    <a:pt x="96" y="70"/>
                  </a:lnTo>
                  <a:lnTo>
                    <a:pt x="89" y="70"/>
                  </a:lnTo>
                  <a:lnTo>
                    <a:pt x="81" y="68"/>
                  </a:lnTo>
                  <a:lnTo>
                    <a:pt x="77" y="54"/>
                  </a:lnTo>
                  <a:lnTo>
                    <a:pt x="75" y="51"/>
                  </a:lnTo>
                  <a:lnTo>
                    <a:pt x="72" y="57"/>
                  </a:lnTo>
                  <a:lnTo>
                    <a:pt x="68" y="49"/>
                  </a:lnTo>
                  <a:lnTo>
                    <a:pt x="68" y="22"/>
                  </a:lnTo>
                  <a:lnTo>
                    <a:pt x="64" y="10"/>
                  </a:lnTo>
                  <a:lnTo>
                    <a:pt x="49" y="10"/>
                  </a:lnTo>
                  <a:lnTo>
                    <a:pt x="40" y="0"/>
                  </a:lnTo>
                  <a:lnTo>
                    <a:pt x="29" y="0"/>
                  </a:lnTo>
                  <a:lnTo>
                    <a:pt x="7" y="13"/>
                  </a:lnTo>
                  <a:lnTo>
                    <a:pt x="0" y="24"/>
                  </a:lnTo>
                  <a:lnTo>
                    <a:pt x="19" y="29"/>
                  </a:lnTo>
                  <a:lnTo>
                    <a:pt x="23" y="43"/>
                  </a:lnTo>
                  <a:lnTo>
                    <a:pt x="29" y="46"/>
                  </a:lnTo>
                  <a:lnTo>
                    <a:pt x="60" y="38"/>
                  </a:lnTo>
                  <a:lnTo>
                    <a:pt x="58" y="51"/>
                  </a:lnTo>
                  <a:lnTo>
                    <a:pt x="56" y="51"/>
                  </a:lnTo>
                  <a:lnTo>
                    <a:pt x="47" y="51"/>
                  </a:lnTo>
                  <a:lnTo>
                    <a:pt x="37" y="55"/>
                  </a:lnTo>
                  <a:lnTo>
                    <a:pt x="23" y="57"/>
                  </a:lnTo>
                  <a:lnTo>
                    <a:pt x="23" y="60"/>
                  </a:lnTo>
                  <a:lnTo>
                    <a:pt x="29" y="63"/>
                  </a:lnTo>
                  <a:lnTo>
                    <a:pt x="40" y="70"/>
                  </a:lnTo>
                  <a:lnTo>
                    <a:pt x="42" y="87"/>
                  </a:lnTo>
                  <a:lnTo>
                    <a:pt x="52" y="84"/>
                  </a:lnTo>
                  <a:lnTo>
                    <a:pt x="60" y="63"/>
                  </a:lnTo>
                  <a:lnTo>
                    <a:pt x="60" y="77"/>
                  </a:lnTo>
                  <a:lnTo>
                    <a:pt x="70" y="87"/>
                  </a:lnTo>
                  <a:lnTo>
                    <a:pt x="79" y="87"/>
                  </a:lnTo>
                  <a:lnTo>
                    <a:pt x="87" y="96"/>
                  </a:lnTo>
                  <a:lnTo>
                    <a:pt x="117" y="103"/>
                  </a:lnTo>
                  <a:lnTo>
                    <a:pt x="147" y="118"/>
                  </a:lnTo>
                  <a:lnTo>
                    <a:pt x="161" y="147"/>
                  </a:lnTo>
                  <a:lnTo>
                    <a:pt x="157" y="155"/>
                  </a:lnTo>
                  <a:lnTo>
                    <a:pt x="166" y="161"/>
                  </a:lnTo>
                  <a:lnTo>
                    <a:pt x="161" y="164"/>
                  </a:lnTo>
                  <a:lnTo>
                    <a:pt x="166" y="171"/>
                  </a:lnTo>
                  <a:lnTo>
                    <a:pt x="159" y="166"/>
                  </a:lnTo>
                  <a:lnTo>
                    <a:pt x="150" y="166"/>
                  </a:lnTo>
                  <a:lnTo>
                    <a:pt x="141" y="190"/>
                  </a:lnTo>
                  <a:lnTo>
                    <a:pt x="164" y="188"/>
                  </a:lnTo>
                  <a:lnTo>
                    <a:pt x="166" y="183"/>
                  </a:lnTo>
                  <a:lnTo>
                    <a:pt x="184" y="183"/>
                  </a:lnTo>
                  <a:lnTo>
                    <a:pt x="213" y="207"/>
                  </a:lnTo>
                  <a:lnTo>
                    <a:pt x="206" y="152"/>
                  </a:lnTo>
                  <a:lnTo>
                    <a:pt x="209" y="111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3132" name=""/>
          <p:cNvSpPr/>
          <p:nvPr/>
        </p:nvSpPr>
        <p:spPr>
          <a:xfrm>
            <a:off x="8442360" y="4272120"/>
            <a:ext cx="22320" cy="12600"/>
          </a:xfrm>
          <a:custGeom>
            <a:avLst/>
            <a:gdLst/>
            <a:ahLst/>
            <a:rect l="l" t="t" r="r" b="b"/>
            <a:pathLst>
              <a:path w="14" h="8">
                <a:moveTo>
                  <a:pt x="0" y="3"/>
                </a:moveTo>
                <a:lnTo>
                  <a:pt x="9" y="0"/>
                </a:lnTo>
                <a:lnTo>
                  <a:pt x="14" y="5"/>
                </a:lnTo>
                <a:lnTo>
                  <a:pt x="2" y="8"/>
                </a:lnTo>
                <a:lnTo>
                  <a:pt x="0" y="3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4200" bIns="-342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3133" name=""/>
          <p:cNvGrpSpPr/>
          <p:nvPr/>
        </p:nvGrpSpPr>
        <p:grpSpPr>
          <a:xfrm>
            <a:off x="8442360" y="4272120"/>
            <a:ext cx="22320" cy="12600"/>
            <a:chOff x="8442360" y="4272120"/>
            <a:chExt cx="22320" cy="12600"/>
          </a:xfrm>
        </p:grpSpPr>
        <p:sp>
          <p:nvSpPr>
            <p:cNvPr id="3134" name=""/>
            <p:cNvSpPr/>
            <p:nvPr/>
          </p:nvSpPr>
          <p:spPr>
            <a:xfrm>
              <a:off x="8442360" y="4272120"/>
              <a:ext cx="22320" cy="12600"/>
            </a:xfrm>
            <a:custGeom>
              <a:avLst/>
              <a:gdLst/>
              <a:ahLst/>
              <a:rect l="l" t="t" r="r" b="b"/>
              <a:pathLst>
                <a:path w="14" h="8">
                  <a:moveTo>
                    <a:pt x="0" y="3"/>
                  </a:moveTo>
                  <a:lnTo>
                    <a:pt x="9" y="0"/>
                  </a:lnTo>
                  <a:lnTo>
                    <a:pt x="14" y="5"/>
                  </a:lnTo>
                  <a:lnTo>
                    <a:pt x="2" y="8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4200" bIns="-342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3135" name=""/>
            <p:cNvSpPr/>
            <p:nvPr/>
          </p:nvSpPr>
          <p:spPr>
            <a:xfrm>
              <a:off x="8442360" y="4272120"/>
              <a:ext cx="22320" cy="12600"/>
            </a:xfrm>
            <a:custGeom>
              <a:avLst/>
              <a:gdLst/>
              <a:ahLst/>
              <a:rect l="l" t="t" r="r" b="b"/>
              <a:pathLst>
                <a:path w="14" h="8">
                  <a:moveTo>
                    <a:pt x="0" y="3"/>
                  </a:moveTo>
                  <a:lnTo>
                    <a:pt x="9" y="0"/>
                  </a:lnTo>
                  <a:lnTo>
                    <a:pt x="14" y="5"/>
                  </a:lnTo>
                  <a:lnTo>
                    <a:pt x="2" y="8"/>
                  </a:lnTo>
                  <a:lnTo>
                    <a:pt x="0" y="3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4200" bIns="-342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3136" name=""/>
          <p:cNvSpPr/>
          <p:nvPr/>
        </p:nvSpPr>
        <p:spPr>
          <a:xfrm>
            <a:off x="8439120" y="4233960"/>
            <a:ext cx="17640" cy="20520"/>
          </a:xfrm>
          <a:custGeom>
            <a:avLst/>
            <a:gdLst/>
            <a:ahLst/>
            <a:rect l="l" t="t" r="r" b="b"/>
            <a:pathLst>
              <a:path w="11" h="13">
                <a:moveTo>
                  <a:pt x="0" y="0"/>
                </a:moveTo>
                <a:lnTo>
                  <a:pt x="4" y="0"/>
                </a:lnTo>
                <a:lnTo>
                  <a:pt x="11" y="13"/>
                </a:lnTo>
                <a:lnTo>
                  <a:pt x="4" y="10"/>
                </a:lnTo>
                <a:lnTo>
                  <a:pt x="0" y="0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6280" bIns="-262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3137" name=""/>
          <p:cNvGrpSpPr/>
          <p:nvPr/>
        </p:nvGrpSpPr>
        <p:grpSpPr>
          <a:xfrm>
            <a:off x="8439120" y="4233960"/>
            <a:ext cx="17640" cy="20520"/>
            <a:chOff x="8439120" y="4233960"/>
            <a:chExt cx="17640" cy="20520"/>
          </a:xfrm>
        </p:grpSpPr>
        <p:sp>
          <p:nvSpPr>
            <p:cNvPr id="3138" name=""/>
            <p:cNvSpPr/>
            <p:nvPr/>
          </p:nvSpPr>
          <p:spPr>
            <a:xfrm>
              <a:off x="8439120" y="4233960"/>
              <a:ext cx="17640" cy="20520"/>
            </a:xfrm>
            <a:custGeom>
              <a:avLst/>
              <a:gdLst/>
              <a:ahLst/>
              <a:rect l="l" t="t" r="r" b="b"/>
              <a:pathLst>
                <a:path w="11" h="13">
                  <a:moveTo>
                    <a:pt x="0" y="0"/>
                  </a:moveTo>
                  <a:lnTo>
                    <a:pt x="4" y="0"/>
                  </a:lnTo>
                  <a:lnTo>
                    <a:pt x="11" y="13"/>
                  </a:lnTo>
                  <a:lnTo>
                    <a:pt x="4" y="1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6280" bIns="-262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3139" name=""/>
            <p:cNvSpPr/>
            <p:nvPr/>
          </p:nvSpPr>
          <p:spPr>
            <a:xfrm>
              <a:off x="8439120" y="4233960"/>
              <a:ext cx="17640" cy="20520"/>
            </a:xfrm>
            <a:custGeom>
              <a:avLst/>
              <a:gdLst/>
              <a:ahLst/>
              <a:rect l="l" t="t" r="r" b="b"/>
              <a:pathLst>
                <a:path w="11" h="13">
                  <a:moveTo>
                    <a:pt x="0" y="0"/>
                  </a:moveTo>
                  <a:lnTo>
                    <a:pt x="4" y="0"/>
                  </a:lnTo>
                  <a:lnTo>
                    <a:pt x="11" y="13"/>
                  </a:lnTo>
                  <a:lnTo>
                    <a:pt x="4" y="10"/>
                  </a:lnTo>
                  <a:lnTo>
                    <a:pt x="0" y="0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6280" bIns="-262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3140" name=""/>
          <p:cNvSpPr/>
          <p:nvPr/>
        </p:nvSpPr>
        <p:spPr>
          <a:xfrm>
            <a:off x="8442360" y="4135320"/>
            <a:ext cx="46080" cy="119160"/>
          </a:xfrm>
          <a:custGeom>
            <a:avLst/>
            <a:gdLst/>
            <a:ahLst/>
            <a:rect l="l" t="t" r="r" b="b"/>
            <a:pathLst>
              <a:path w="29" h="75">
                <a:moveTo>
                  <a:pt x="11" y="0"/>
                </a:moveTo>
                <a:lnTo>
                  <a:pt x="12" y="24"/>
                </a:lnTo>
                <a:lnTo>
                  <a:pt x="4" y="34"/>
                </a:lnTo>
                <a:lnTo>
                  <a:pt x="9" y="34"/>
                </a:lnTo>
                <a:lnTo>
                  <a:pt x="20" y="17"/>
                </a:lnTo>
                <a:lnTo>
                  <a:pt x="27" y="22"/>
                </a:lnTo>
                <a:lnTo>
                  <a:pt x="27" y="29"/>
                </a:lnTo>
                <a:lnTo>
                  <a:pt x="18" y="36"/>
                </a:lnTo>
                <a:lnTo>
                  <a:pt x="29" y="48"/>
                </a:lnTo>
                <a:lnTo>
                  <a:pt x="12" y="43"/>
                </a:lnTo>
                <a:lnTo>
                  <a:pt x="11" y="46"/>
                </a:lnTo>
                <a:lnTo>
                  <a:pt x="11" y="60"/>
                </a:lnTo>
                <a:lnTo>
                  <a:pt x="16" y="75"/>
                </a:lnTo>
                <a:lnTo>
                  <a:pt x="6" y="60"/>
                </a:lnTo>
                <a:lnTo>
                  <a:pt x="0" y="27"/>
                </a:lnTo>
                <a:lnTo>
                  <a:pt x="2" y="13"/>
                </a:lnTo>
                <a:lnTo>
                  <a:pt x="11" y="0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3141" name=""/>
          <p:cNvGrpSpPr/>
          <p:nvPr/>
        </p:nvGrpSpPr>
        <p:grpSpPr>
          <a:xfrm>
            <a:off x="8442360" y="4135320"/>
            <a:ext cx="46080" cy="119160"/>
            <a:chOff x="8442360" y="4135320"/>
            <a:chExt cx="46080" cy="119160"/>
          </a:xfrm>
        </p:grpSpPr>
        <p:sp>
          <p:nvSpPr>
            <p:cNvPr id="3142" name=""/>
            <p:cNvSpPr/>
            <p:nvPr/>
          </p:nvSpPr>
          <p:spPr>
            <a:xfrm>
              <a:off x="8442360" y="4135320"/>
              <a:ext cx="46080" cy="119160"/>
            </a:xfrm>
            <a:custGeom>
              <a:avLst/>
              <a:gdLst/>
              <a:ahLst/>
              <a:rect l="l" t="t" r="r" b="b"/>
              <a:pathLst>
                <a:path w="29" h="75">
                  <a:moveTo>
                    <a:pt x="11" y="0"/>
                  </a:moveTo>
                  <a:lnTo>
                    <a:pt x="12" y="24"/>
                  </a:lnTo>
                  <a:lnTo>
                    <a:pt x="4" y="34"/>
                  </a:lnTo>
                  <a:lnTo>
                    <a:pt x="9" y="34"/>
                  </a:lnTo>
                  <a:lnTo>
                    <a:pt x="20" y="17"/>
                  </a:lnTo>
                  <a:lnTo>
                    <a:pt x="27" y="22"/>
                  </a:lnTo>
                  <a:lnTo>
                    <a:pt x="27" y="29"/>
                  </a:lnTo>
                  <a:lnTo>
                    <a:pt x="18" y="36"/>
                  </a:lnTo>
                  <a:lnTo>
                    <a:pt x="29" y="48"/>
                  </a:lnTo>
                  <a:lnTo>
                    <a:pt x="12" y="43"/>
                  </a:lnTo>
                  <a:lnTo>
                    <a:pt x="11" y="46"/>
                  </a:lnTo>
                  <a:lnTo>
                    <a:pt x="11" y="60"/>
                  </a:lnTo>
                  <a:lnTo>
                    <a:pt x="16" y="75"/>
                  </a:lnTo>
                  <a:lnTo>
                    <a:pt x="6" y="60"/>
                  </a:lnTo>
                  <a:lnTo>
                    <a:pt x="0" y="27"/>
                  </a:lnTo>
                  <a:lnTo>
                    <a:pt x="2" y="13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3143" name=""/>
            <p:cNvSpPr/>
            <p:nvPr/>
          </p:nvSpPr>
          <p:spPr>
            <a:xfrm>
              <a:off x="8442360" y="4135320"/>
              <a:ext cx="46080" cy="119160"/>
            </a:xfrm>
            <a:custGeom>
              <a:avLst/>
              <a:gdLst/>
              <a:ahLst/>
              <a:rect l="l" t="t" r="r" b="b"/>
              <a:pathLst>
                <a:path w="29" h="75">
                  <a:moveTo>
                    <a:pt x="11" y="0"/>
                  </a:moveTo>
                  <a:lnTo>
                    <a:pt x="12" y="24"/>
                  </a:lnTo>
                  <a:lnTo>
                    <a:pt x="4" y="34"/>
                  </a:lnTo>
                  <a:lnTo>
                    <a:pt x="9" y="34"/>
                  </a:lnTo>
                  <a:lnTo>
                    <a:pt x="20" y="17"/>
                  </a:lnTo>
                  <a:lnTo>
                    <a:pt x="27" y="22"/>
                  </a:lnTo>
                  <a:lnTo>
                    <a:pt x="27" y="29"/>
                  </a:lnTo>
                  <a:lnTo>
                    <a:pt x="18" y="36"/>
                  </a:lnTo>
                  <a:lnTo>
                    <a:pt x="29" y="48"/>
                  </a:lnTo>
                  <a:lnTo>
                    <a:pt x="12" y="43"/>
                  </a:lnTo>
                  <a:lnTo>
                    <a:pt x="11" y="46"/>
                  </a:lnTo>
                  <a:lnTo>
                    <a:pt x="11" y="60"/>
                  </a:lnTo>
                  <a:lnTo>
                    <a:pt x="16" y="75"/>
                  </a:lnTo>
                  <a:lnTo>
                    <a:pt x="6" y="60"/>
                  </a:lnTo>
                  <a:lnTo>
                    <a:pt x="0" y="27"/>
                  </a:lnTo>
                  <a:lnTo>
                    <a:pt x="2" y="13"/>
                  </a:lnTo>
                  <a:lnTo>
                    <a:pt x="11" y="0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3144" name=""/>
          <p:cNvSpPr/>
          <p:nvPr/>
        </p:nvSpPr>
        <p:spPr>
          <a:xfrm>
            <a:off x="8467560" y="4121280"/>
            <a:ext cx="14400" cy="21960"/>
          </a:xfrm>
          <a:custGeom>
            <a:avLst/>
            <a:gdLst/>
            <a:ahLst/>
            <a:rect l="l" t="t" r="r" b="b"/>
            <a:pathLst>
              <a:path w="9" h="14">
                <a:moveTo>
                  <a:pt x="7" y="0"/>
                </a:moveTo>
                <a:lnTo>
                  <a:pt x="9" y="9"/>
                </a:lnTo>
                <a:lnTo>
                  <a:pt x="2" y="14"/>
                </a:lnTo>
                <a:lnTo>
                  <a:pt x="0" y="6"/>
                </a:lnTo>
                <a:lnTo>
                  <a:pt x="7" y="0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4840" bIns="-248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3145" name=""/>
          <p:cNvGrpSpPr/>
          <p:nvPr/>
        </p:nvGrpSpPr>
        <p:grpSpPr>
          <a:xfrm>
            <a:off x="8467560" y="4121280"/>
            <a:ext cx="14400" cy="21960"/>
            <a:chOff x="8467560" y="4121280"/>
            <a:chExt cx="14400" cy="21960"/>
          </a:xfrm>
        </p:grpSpPr>
        <p:sp>
          <p:nvSpPr>
            <p:cNvPr id="3146" name=""/>
            <p:cNvSpPr/>
            <p:nvPr/>
          </p:nvSpPr>
          <p:spPr>
            <a:xfrm>
              <a:off x="8467560" y="4121280"/>
              <a:ext cx="14400" cy="21960"/>
            </a:xfrm>
            <a:custGeom>
              <a:avLst/>
              <a:gdLst/>
              <a:ahLst/>
              <a:rect l="l" t="t" r="r" b="b"/>
              <a:pathLst>
                <a:path w="9" h="14">
                  <a:moveTo>
                    <a:pt x="7" y="0"/>
                  </a:moveTo>
                  <a:lnTo>
                    <a:pt x="9" y="9"/>
                  </a:lnTo>
                  <a:lnTo>
                    <a:pt x="2" y="14"/>
                  </a:lnTo>
                  <a:lnTo>
                    <a:pt x="0" y="6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4840" bIns="-2484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3147" name=""/>
            <p:cNvSpPr/>
            <p:nvPr/>
          </p:nvSpPr>
          <p:spPr>
            <a:xfrm>
              <a:off x="8467560" y="4121280"/>
              <a:ext cx="14400" cy="21960"/>
            </a:xfrm>
            <a:custGeom>
              <a:avLst/>
              <a:gdLst/>
              <a:ahLst/>
              <a:rect l="l" t="t" r="r" b="b"/>
              <a:pathLst>
                <a:path w="9" h="14">
                  <a:moveTo>
                    <a:pt x="7" y="0"/>
                  </a:moveTo>
                  <a:lnTo>
                    <a:pt x="9" y="9"/>
                  </a:lnTo>
                  <a:lnTo>
                    <a:pt x="2" y="14"/>
                  </a:lnTo>
                  <a:lnTo>
                    <a:pt x="0" y="6"/>
                  </a:lnTo>
                  <a:lnTo>
                    <a:pt x="7" y="0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4840" bIns="-2484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3148" name=""/>
          <p:cNvSpPr/>
          <p:nvPr/>
        </p:nvSpPr>
        <p:spPr>
          <a:xfrm>
            <a:off x="8396280" y="4334040"/>
            <a:ext cx="38160" cy="29880"/>
          </a:xfrm>
          <a:custGeom>
            <a:avLst/>
            <a:gdLst/>
            <a:ahLst/>
            <a:rect l="l" t="t" r="r" b="b"/>
            <a:pathLst>
              <a:path w="24" h="19">
                <a:moveTo>
                  <a:pt x="0" y="0"/>
                </a:moveTo>
                <a:lnTo>
                  <a:pt x="14" y="0"/>
                </a:lnTo>
                <a:lnTo>
                  <a:pt x="24" y="8"/>
                </a:lnTo>
                <a:lnTo>
                  <a:pt x="24" y="11"/>
                </a:lnTo>
                <a:lnTo>
                  <a:pt x="16" y="19"/>
                </a:lnTo>
                <a:lnTo>
                  <a:pt x="10" y="19"/>
                </a:lnTo>
                <a:lnTo>
                  <a:pt x="4" y="11"/>
                </a:lnTo>
                <a:lnTo>
                  <a:pt x="0" y="0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6920" bIns="-169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3149" name=""/>
          <p:cNvGrpSpPr/>
          <p:nvPr/>
        </p:nvGrpSpPr>
        <p:grpSpPr>
          <a:xfrm>
            <a:off x="8396280" y="4334040"/>
            <a:ext cx="38160" cy="29880"/>
            <a:chOff x="8396280" y="4334040"/>
            <a:chExt cx="38160" cy="29880"/>
          </a:xfrm>
        </p:grpSpPr>
        <p:sp>
          <p:nvSpPr>
            <p:cNvPr id="3150" name=""/>
            <p:cNvSpPr/>
            <p:nvPr/>
          </p:nvSpPr>
          <p:spPr>
            <a:xfrm>
              <a:off x="8396280" y="4334040"/>
              <a:ext cx="38160" cy="29880"/>
            </a:xfrm>
            <a:custGeom>
              <a:avLst/>
              <a:gdLst/>
              <a:ahLst/>
              <a:rect l="l" t="t" r="r" b="b"/>
              <a:pathLst>
                <a:path w="24" h="19">
                  <a:moveTo>
                    <a:pt x="0" y="0"/>
                  </a:moveTo>
                  <a:lnTo>
                    <a:pt x="14" y="0"/>
                  </a:lnTo>
                  <a:lnTo>
                    <a:pt x="24" y="8"/>
                  </a:lnTo>
                  <a:lnTo>
                    <a:pt x="24" y="11"/>
                  </a:lnTo>
                  <a:lnTo>
                    <a:pt x="16" y="19"/>
                  </a:lnTo>
                  <a:lnTo>
                    <a:pt x="10" y="19"/>
                  </a:lnTo>
                  <a:lnTo>
                    <a:pt x="4" y="1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16920" bIns="-169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3151" name=""/>
            <p:cNvSpPr/>
            <p:nvPr/>
          </p:nvSpPr>
          <p:spPr>
            <a:xfrm>
              <a:off x="8396280" y="4334040"/>
              <a:ext cx="38160" cy="29880"/>
            </a:xfrm>
            <a:custGeom>
              <a:avLst/>
              <a:gdLst/>
              <a:ahLst/>
              <a:rect l="l" t="t" r="r" b="b"/>
              <a:pathLst>
                <a:path w="24" h="19">
                  <a:moveTo>
                    <a:pt x="0" y="0"/>
                  </a:moveTo>
                  <a:lnTo>
                    <a:pt x="14" y="0"/>
                  </a:lnTo>
                  <a:lnTo>
                    <a:pt x="24" y="8"/>
                  </a:lnTo>
                  <a:lnTo>
                    <a:pt x="24" y="11"/>
                  </a:lnTo>
                  <a:lnTo>
                    <a:pt x="16" y="19"/>
                  </a:lnTo>
                  <a:lnTo>
                    <a:pt x="10" y="19"/>
                  </a:lnTo>
                  <a:lnTo>
                    <a:pt x="4" y="11"/>
                  </a:lnTo>
                  <a:lnTo>
                    <a:pt x="0" y="0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16920" bIns="-169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3152" name=""/>
          <p:cNvSpPr/>
          <p:nvPr/>
        </p:nvSpPr>
        <p:spPr>
          <a:xfrm>
            <a:off x="8377200" y="4286160"/>
            <a:ext cx="28440" cy="9720"/>
          </a:xfrm>
          <a:custGeom>
            <a:avLst/>
            <a:gdLst/>
            <a:ahLst/>
            <a:rect l="l" t="t" r="r" b="b"/>
            <a:pathLst>
              <a:path w="18" h="6">
                <a:moveTo>
                  <a:pt x="0" y="0"/>
                </a:moveTo>
                <a:lnTo>
                  <a:pt x="18" y="0"/>
                </a:lnTo>
                <a:lnTo>
                  <a:pt x="1" y="6"/>
                </a:lnTo>
                <a:lnTo>
                  <a:pt x="0" y="0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7080" bIns="-370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3153" name=""/>
          <p:cNvGrpSpPr/>
          <p:nvPr/>
        </p:nvGrpSpPr>
        <p:grpSpPr>
          <a:xfrm>
            <a:off x="8377200" y="4286160"/>
            <a:ext cx="28440" cy="9720"/>
            <a:chOff x="8377200" y="4286160"/>
            <a:chExt cx="28440" cy="9720"/>
          </a:xfrm>
        </p:grpSpPr>
        <p:sp>
          <p:nvSpPr>
            <p:cNvPr id="3154" name=""/>
            <p:cNvSpPr/>
            <p:nvPr/>
          </p:nvSpPr>
          <p:spPr>
            <a:xfrm>
              <a:off x="8377200" y="4286160"/>
              <a:ext cx="28440" cy="9720"/>
            </a:xfrm>
            <a:custGeom>
              <a:avLst/>
              <a:gdLst/>
              <a:ahLst/>
              <a:rect l="l" t="t" r="r" b="b"/>
              <a:pathLst>
                <a:path w="18" h="6">
                  <a:moveTo>
                    <a:pt x="0" y="0"/>
                  </a:moveTo>
                  <a:lnTo>
                    <a:pt x="18" y="0"/>
                  </a:lnTo>
                  <a:lnTo>
                    <a:pt x="1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7080" bIns="-370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3155" name=""/>
            <p:cNvSpPr/>
            <p:nvPr/>
          </p:nvSpPr>
          <p:spPr>
            <a:xfrm>
              <a:off x="8377200" y="4286160"/>
              <a:ext cx="28440" cy="9720"/>
            </a:xfrm>
            <a:custGeom>
              <a:avLst/>
              <a:gdLst/>
              <a:ahLst/>
              <a:rect l="l" t="t" r="r" b="b"/>
              <a:pathLst>
                <a:path w="18" h="6">
                  <a:moveTo>
                    <a:pt x="0" y="0"/>
                  </a:moveTo>
                  <a:lnTo>
                    <a:pt x="18" y="0"/>
                  </a:lnTo>
                  <a:lnTo>
                    <a:pt x="1" y="6"/>
                  </a:lnTo>
                  <a:lnTo>
                    <a:pt x="0" y="0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7080" bIns="-370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3156" name=""/>
          <p:cNvSpPr/>
          <p:nvPr/>
        </p:nvSpPr>
        <p:spPr>
          <a:xfrm>
            <a:off x="8344080" y="4284720"/>
            <a:ext cx="29880" cy="11160"/>
          </a:xfrm>
          <a:custGeom>
            <a:avLst/>
            <a:gdLst/>
            <a:ahLst/>
            <a:rect l="l" t="t" r="r" b="b"/>
            <a:pathLst>
              <a:path w="19" h="7">
                <a:moveTo>
                  <a:pt x="0" y="0"/>
                </a:moveTo>
                <a:lnTo>
                  <a:pt x="19" y="1"/>
                </a:lnTo>
                <a:lnTo>
                  <a:pt x="4" y="7"/>
                </a:lnTo>
                <a:lnTo>
                  <a:pt x="0" y="0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5640" bIns="-356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3157" name=""/>
          <p:cNvGrpSpPr/>
          <p:nvPr/>
        </p:nvGrpSpPr>
        <p:grpSpPr>
          <a:xfrm>
            <a:off x="8344080" y="4284720"/>
            <a:ext cx="29880" cy="11160"/>
            <a:chOff x="8344080" y="4284720"/>
            <a:chExt cx="29880" cy="11160"/>
          </a:xfrm>
        </p:grpSpPr>
        <p:sp>
          <p:nvSpPr>
            <p:cNvPr id="3158" name=""/>
            <p:cNvSpPr/>
            <p:nvPr/>
          </p:nvSpPr>
          <p:spPr>
            <a:xfrm>
              <a:off x="8344080" y="4284720"/>
              <a:ext cx="29880" cy="11160"/>
            </a:xfrm>
            <a:custGeom>
              <a:avLst/>
              <a:gdLst/>
              <a:ahLst/>
              <a:rect l="l" t="t" r="r" b="b"/>
              <a:pathLst>
                <a:path w="19" h="7">
                  <a:moveTo>
                    <a:pt x="0" y="0"/>
                  </a:moveTo>
                  <a:lnTo>
                    <a:pt x="19" y="1"/>
                  </a:lnTo>
                  <a:lnTo>
                    <a:pt x="4" y="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5640" bIns="-3564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3159" name=""/>
            <p:cNvSpPr/>
            <p:nvPr/>
          </p:nvSpPr>
          <p:spPr>
            <a:xfrm>
              <a:off x="8344080" y="4284720"/>
              <a:ext cx="29880" cy="11160"/>
            </a:xfrm>
            <a:custGeom>
              <a:avLst/>
              <a:gdLst/>
              <a:ahLst/>
              <a:rect l="l" t="t" r="r" b="b"/>
              <a:pathLst>
                <a:path w="19" h="7">
                  <a:moveTo>
                    <a:pt x="0" y="0"/>
                  </a:moveTo>
                  <a:lnTo>
                    <a:pt x="19" y="1"/>
                  </a:lnTo>
                  <a:lnTo>
                    <a:pt x="4" y="7"/>
                  </a:lnTo>
                  <a:lnTo>
                    <a:pt x="0" y="0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5640" bIns="-3564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3160" name=""/>
          <p:cNvSpPr/>
          <p:nvPr/>
        </p:nvSpPr>
        <p:spPr>
          <a:xfrm>
            <a:off x="8304120" y="4268880"/>
            <a:ext cx="11160" cy="12600"/>
          </a:xfrm>
          <a:custGeom>
            <a:avLst/>
            <a:gdLst/>
            <a:ahLst/>
            <a:rect l="l" t="t" r="r" b="b"/>
            <a:pathLst>
              <a:path w="7" h="8">
                <a:moveTo>
                  <a:pt x="0" y="3"/>
                </a:moveTo>
                <a:lnTo>
                  <a:pt x="7" y="0"/>
                </a:lnTo>
                <a:lnTo>
                  <a:pt x="7" y="5"/>
                </a:lnTo>
                <a:lnTo>
                  <a:pt x="2" y="8"/>
                </a:lnTo>
                <a:lnTo>
                  <a:pt x="0" y="3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4200" bIns="-342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3161" name=""/>
          <p:cNvGrpSpPr/>
          <p:nvPr/>
        </p:nvGrpSpPr>
        <p:grpSpPr>
          <a:xfrm>
            <a:off x="8304120" y="4268880"/>
            <a:ext cx="11160" cy="12600"/>
            <a:chOff x="8304120" y="4268880"/>
            <a:chExt cx="11160" cy="12600"/>
          </a:xfrm>
        </p:grpSpPr>
        <p:sp>
          <p:nvSpPr>
            <p:cNvPr id="3162" name=""/>
            <p:cNvSpPr/>
            <p:nvPr/>
          </p:nvSpPr>
          <p:spPr>
            <a:xfrm>
              <a:off x="8304120" y="4268880"/>
              <a:ext cx="11160" cy="12600"/>
            </a:xfrm>
            <a:custGeom>
              <a:avLst/>
              <a:gdLst/>
              <a:ahLst/>
              <a:rect l="l" t="t" r="r" b="b"/>
              <a:pathLst>
                <a:path w="7" h="8">
                  <a:moveTo>
                    <a:pt x="0" y="3"/>
                  </a:moveTo>
                  <a:lnTo>
                    <a:pt x="7" y="0"/>
                  </a:lnTo>
                  <a:lnTo>
                    <a:pt x="7" y="5"/>
                  </a:lnTo>
                  <a:lnTo>
                    <a:pt x="2" y="8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4200" bIns="-342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3163" name=""/>
            <p:cNvSpPr/>
            <p:nvPr/>
          </p:nvSpPr>
          <p:spPr>
            <a:xfrm>
              <a:off x="8304120" y="4268880"/>
              <a:ext cx="11160" cy="12600"/>
            </a:xfrm>
            <a:custGeom>
              <a:avLst/>
              <a:gdLst/>
              <a:ahLst/>
              <a:rect l="l" t="t" r="r" b="b"/>
              <a:pathLst>
                <a:path w="7" h="8">
                  <a:moveTo>
                    <a:pt x="0" y="3"/>
                  </a:moveTo>
                  <a:lnTo>
                    <a:pt x="7" y="0"/>
                  </a:lnTo>
                  <a:lnTo>
                    <a:pt x="7" y="5"/>
                  </a:lnTo>
                  <a:lnTo>
                    <a:pt x="2" y="8"/>
                  </a:lnTo>
                  <a:lnTo>
                    <a:pt x="0" y="3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4200" bIns="-342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3164" name=""/>
          <p:cNvSpPr/>
          <p:nvPr/>
        </p:nvSpPr>
        <p:spPr>
          <a:xfrm>
            <a:off x="8294760" y="4264200"/>
            <a:ext cx="9360" cy="12600"/>
          </a:xfrm>
          <a:custGeom>
            <a:avLst/>
            <a:gdLst/>
            <a:ahLst/>
            <a:rect l="l" t="t" r="r" b="b"/>
            <a:pathLst>
              <a:path w="6" h="8">
                <a:moveTo>
                  <a:pt x="4" y="0"/>
                </a:moveTo>
                <a:lnTo>
                  <a:pt x="6" y="3"/>
                </a:lnTo>
                <a:lnTo>
                  <a:pt x="0" y="8"/>
                </a:lnTo>
                <a:lnTo>
                  <a:pt x="0" y="3"/>
                </a:lnTo>
                <a:lnTo>
                  <a:pt x="4" y="0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4200" bIns="-342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3165" name=""/>
          <p:cNvGrpSpPr/>
          <p:nvPr/>
        </p:nvGrpSpPr>
        <p:grpSpPr>
          <a:xfrm>
            <a:off x="8294760" y="4264200"/>
            <a:ext cx="9360" cy="12600"/>
            <a:chOff x="8294760" y="4264200"/>
            <a:chExt cx="9360" cy="12600"/>
          </a:xfrm>
        </p:grpSpPr>
        <p:sp>
          <p:nvSpPr>
            <p:cNvPr id="3166" name=""/>
            <p:cNvSpPr/>
            <p:nvPr/>
          </p:nvSpPr>
          <p:spPr>
            <a:xfrm>
              <a:off x="8294760" y="4264200"/>
              <a:ext cx="9360" cy="12600"/>
            </a:xfrm>
            <a:custGeom>
              <a:avLst/>
              <a:gdLst/>
              <a:ahLst/>
              <a:rect l="l" t="t" r="r" b="b"/>
              <a:pathLst>
                <a:path w="6" h="8">
                  <a:moveTo>
                    <a:pt x="4" y="0"/>
                  </a:moveTo>
                  <a:lnTo>
                    <a:pt x="6" y="3"/>
                  </a:lnTo>
                  <a:lnTo>
                    <a:pt x="0" y="8"/>
                  </a:lnTo>
                  <a:lnTo>
                    <a:pt x="0" y="3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4200" bIns="-342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3167" name=""/>
            <p:cNvSpPr/>
            <p:nvPr/>
          </p:nvSpPr>
          <p:spPr>
            <a:xfrm>
              <a:off x="8294760" y="4264200"/>
              <a:ext cx="9360" cy="12600"/>
            </a:xfrm>
            <a:custGeom>
              <a:avLst/>
              <a:gdLst/>
              <a:ahLst/>
              <a:rect l="l" t="t" r="r" b="b"/>
              <a:pathLst>
                <a:path w="6" h="8">
                  <a:moveTo>
                    <a:pt x="4" y="0"/>
                  </a:moveTo>
                  <a:lnTo>
                    <a:pt x="6" y="3"/>
                  </a:lnTo>
                  <a:lnTo>
                    <a:pt x="0" y="8"/>
                  </a:lnTo>
                  <a:lnTo>
                    <a:pt x="0" y="3"/>
                  </a:lnTo>
                  <a:lnTo>
                    <a:pt x="4" y="0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4200" bIns="-342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3168" name=""/>
          <p:cNvSpPr/>
          <p:nvPr/>
        </p:nvSpPr>
        <p:spPr>
          <a:xfrm>
            <a:off x="8298000" y="4371840"/>
            <a:ext cx="6120" cy="7920"/>
          </a:xfrm>
          <a:custGeom>
            <a:avLst/>
            <a:gdLst/>
            <a:ahLst/>
            <a:rect l="l" t="t" r="r" b="b"/>
            <a:pathLst>
              <a:path w="4" h="5">
                <a:moveTo>
                  <a:pt x="0" y="0"/>
                </a:moveTo>
                <a:lnTo>
                  <a:pt x="4" y="0"/>
                </a:lnTo>
                <a:lnTo>
                  <a:pt x="4" y="5"/>
                </a:lnTo>
                <a:lnTo>
                  <a:pt x="0" y="0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3169" name=""/>
          <p:cNvGrpSpPr/>
          <p:nvPr/>
        </p:nvGrpSpPr>
        <p:grpSpPr>
          <a:xfrm>
            <a:off x="8298000" y="4371840"/>
            <a:ext cx="6120" cy="7920"/>
            <a:chOff x="8298000" y="4371840"/>
            <a:chExt cx="6120" cy="7920"/>
          </a:xfrm>
        </p:grpSpPr>
        <p:sp>
          <p:nvSpPr>
            <p:cNvPr id="3170" name=""/>
            <p:cNvSpPr/>
            <p:nvPr/>
          </p:nvSpPr>
          <p:spPr>
            <a:xfrm>
              <a:off x="8298000" y="4371840"/>
              <a:ext cx="6120" cy="7920"/>
            </a:xfrm>
            <a:custGeom>
              <a:avLst/>
              <a:gdLst/>
              <a:ahLst/>
              <a:rect l="l" t="t" r="r" b="b"/>
              <a:pathLst>
                <a:path w="4" h="5">
                  <a:moveTo>
                    <a:pt x="0" y="0"/>
                  </a:moveTo>
                  <a:lnTo>
                    <a:pt x="4" y="0"/>
                  </a:lnTo>
                  <a:lnTo>
                    <a:pt x="4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8880" bIns="-388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3171" name=""/>
            <p:cNvSpPr/>
            <p:nvPr/>
          </p:nvSpPr>
          <p:spPr>
            <a:xfrm>
              <a:off x="8298000" y="4371840"/>
              <a:ext cx="6120" cy="7920"/>
            </a:xfrm>
            <a:custGeom>
              <a:avLst/>
              <a:gdLst/>
              <a:ahLst/>
              <a:rect l="l" t="t" r="r" b="b"/>
              <a:pathLst>
                <a:path w="4" h="5">
                  <a:moveTo>
                    <a:pt x="0" y="0"/>
                  </a:moveTo>
                  <a:lnTo>
                    <a:pt x="4" y="0"/>
                  </a:lnTo>
                  <a:lnTo>
                    <a:pt x="4" y="5"/>
                  </a:lnTo>
                  <a:lnTo>
                    <a:pt x="0" y="0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8880" bIns="-388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3172" name=""/>
          <p:cNvSpPr/>
          <p:nvPr/>
        </p:nvSpPr>
        <p:spPr>
          <a:xfrm>
            <a:off x="8288280" y="4384800"/>
            <a:ext cx="15840" cy="47520"/>
          </a:xfrm>
          <a:custGeom>
            <a:avLst/>
            <a:gdLst/>
            <a:ahLst/>
            <a:rect l="l" t="t" r="r" b="b"/>
            <a:pathLst>
              <a:path w="10" h="30">
                <a:moveTo>
                  <a:pt x="4" y="14"/>
                </a:moveTo>
                <a:lnTo>
                  <a:pt x="6" y="0"/>
                </a:lnTo>
                <a:lnTo>
                  <a:pt x="10" y="9"/>
                </a:lnTo>
                <a:lnTo>
                  <a:pt x="6" y="14"/>
                </a:lnTo>
                <a:lnTo>
                  <a:pt x="10" y="22"/>
                </a:lnTo>
                <a:lnTo>
                  <a:pt x="4" y="30"/>
                </a:lnTo>
                <a:lnTo>
                  <a:pt x="0" y="22"/>
                </a:lnTo>
                <a:lnTo>
                  <a:pt x="4" y="14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720" bIns="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3173" name=""/>
          <p:cNvGrpSpPr/>
          <p:nvPr/>
        </p:nvGrpSpPr>
        <p:grpSpPr>
          <a:xfrm>
            <a:off x="8288280" y="4384800"/>
            <a:ext cx="15840" cy="47520"/>
            <a:chOff x="8288280" y="4384800"/>
            <a:chExt cx="15840" cy="47520"/>
          </a:xfrm>
        </p:grpSpPr>
        <p:sp>
          <p:nvSpPr>
            <p:cNvPr id="3174" name=""/>
            <p:cNvSpPr/>
            <p:nvPr/>
          </p:nvSpPr>
          <p:spPr>
            <a:xfrm>
              <a:off x="8288280" y="4384800"/>
              <a:ext cx="15840" cy="47520"/>
            </a:xfrm>
            <a:custGeom>
              <a:avLst/>
              <a:gdLst/>
              <a:ahLst/>
              <a:rect l="l" t="t" r="r" b="b"/>
              <a:pathLst>
                <a:path w="10" h="30">
                  <a:moveTo>
                    <a:pt x="4" y="14"/>
                  </a:moveTo>
                  <a:lnTo>
                    <a:pt x="6" y="0"/>
                  </a:lnTo>
                  <a:lnTo>
                    <a:pt x="10" y="9"/>
                  </a:lnTo>
                  <a:lnTo>
                    <a:pt x="6" y="14"/>
                  </a:lnTo>
                  <a:lnTo>
                    <a:pt x="10" y="22"/>
                  </a:lnTo>
                  <a:lnTo>
                    <a:pt x="4" y="30"/>
                  </a:lnTo>
                  <a:lnTo>
                    <a:pt x="0" y="22"/>
                  </a:lnTo>
                  <a:lnTo>
                    <a:pt x="4" y="14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720" bIns="7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3175" name=""/>
            <p:cNvSpPr/>
            <p:nvPr/>
          </p:nvSpPr>
          <p:spPr>
            <a:xfrm>
              <a:off x="8288280" y="4384800"/>
              <a:ext cx="15840" cy="47520"/>
            </a:xfrm>
            <a:custGeom>
              <a:avLst/>
              <a:gdLst/>
              <a:ahLst/>
              <a:rect l="l" t="t" r="r" b="b"/>
              <a:pathLst>
                <a:path w="10" h="30">
                  <a:moveTo>
                    <a:pt x="4" y="14"/>
                  </a:moveTo>
                  <a:lnTo>
                    <a:pt x="6" y="0"/>
                  </a:lnTo>
                  <a:lnTo>
                    <a:pt x="10" y="9"/>
                  </a:lnTo>
                  <a:lnTo>
                    <a:pt x="6" y="14"/>
                  </a:lnTo>
                  <a:lnTo>
                    <a:pt x="10" y="22"/>
                  </a:lnTo>
                  <a:lnTo>
                    <a:pt x="4" y="30"/>
                  </a:lnTo>
                  <a:lnTo>
                    <a:pt x="0" y="22"/>
                  </a:lnTo>
                  <a:lnTo>
                    <a:pt x="4" y="14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720" bIns="7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3176" name=""/>
          <p:cNvSpPr/>
          <p:nvPr/>
        </p:nvSpPr>
        <p:spPr>
          <a:xfrm>
            <a:off x="8263080" y="4410000"/>
            <a:ext cx="7920" cy="11160"/>
          </a:xfrm>
          <a:custGeom>
            <a:avLst/>
            <a:gdLst/>
            <a:ahLst/>
            <a:rect l="l" t="t" r="r" b="b"/>
            <a:pathLst>
              <a:path w="5" h="7">
                <a:moveTo>
                  <a:pt x="0" y="4"/>
                </a:moveTo>
                <a:lnTo>
                  <a:pt x="2" y="0"/>
                </a:lnTo>
                <a:lnTo>
                  <a:pt x="5" y="7"/>
                </a:lnTo>
                <a:lnTo>
                  <a:pt x="0" y="4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5640" bIns="-356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3177" name=""/>
          <p:cNvGrpSpPr/>
          <p:nvPr/>
        </p:nvGrpSpPr>
        <p:grpSpPr>
          <a:xfrm>
            <a:off x="8263080" y="4410000"/>
            <a:ext cx="7920" cy="11160"/>
            <a:chOff x="8263080" y="4410000"/>
            <a:chExt cx="7920" cy="11160"/>
          </a:xfrm>
        </p:grpSpPr>
        <p:sp>
          <p:nvSpPr>
            <p:cNvPr id="3178" name=""/>
            <p:cNvSpPr/>
            <p:nvPr/>
          </p:nvSpPr>
          <p:spPr>
            <a:xfrm>
              <a:off x="8263080" y="4410000"/>
              <a:ext cx="7920" cy="11160"/>
            </a:xfrm>
            <a:custGeom>
              <a:avLst/>
              <a:gdLst/>
              <a:ahLst/>
              <a:rect l="l" t="t" r="r" b="b"/>
              <a:pathLst>
                <a:path w="5" h="7">
                  <a:moveTo>
                    <a:pt x="0" y="4"/>
                  </a:moveTo>
                  <a:lnTo>
                    <a:pt x="2" y="0"/>
                  </a:lnTo>
                  <a:lnTo>
                    <a:pt x="5" y="7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5640" bIns="-3564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3179" name=""/>
            <p:cNvSpPr/>
            <p:nvPr/>
          </p:nvSpPr>
          <p:spPr>
            <a:xfrm>
              <a:off x="8263080" y="4410000"/>
              <a:ext cx="7920" cy="11160"/>
            </a:xfrm>
            <a:custGeom>
              <a:avLst/>
              <a:gdLst/>
              <a:ahLst/>
              <a:rect l="l" t="t" r="r" b="b"/>
              <a:pathLst>
                <a:path w="5" h="7">
                  <a:moveTo>
                    <a:pt x="0" y="4"/>
                  </a:moveTo>
                  <a:lnTo>
                    <a:pt x="2" y="0"/>
                  </a:lnTo>
                  <a:lnTo>
                    <a:pt x="5" y="7"/>
                  </a:lnTo>
                  <a:lnTo>
                    <a:pt x="0" y="4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5640" bIns="-3564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3180" name=""/>
          <p:cNvSpPr/>
          <p:nvPr/>
        </p:nvSpPr>
        <p:spPr>
          <a:xfrm>
            <a:off x="8166240" y="4154400"/>
            <a:ext cx="204480" cy="277920"/>
          </a:xfrm>
          <a:custGeom>
            <a:avLst/>
            <a:gdLst/>
            <a:ahLst/>
            <a:rect l="l" t="t" r="r" b="b"/>
            <a:pathLst>
              <a:path w="129" h="175">
                <a:moveTo>
                  <a:pt x="46" y="9"/>
                </a:moveTo>
                <a:lnTo>
                  <a:pt x="40" y="11"/>
                </a:lnTo>
                <a:lnTo>
                  <a:pt x="35" y="22"/>
                </a:lnTo>
                <a:lnTo>
                  <a:pt x="30" y="22"/>
                </a:lnTo>
                <a:lnTo>
                  <a:pt x="23" y="23"/>
                </a:lnTo>
                <a:lnTo>
                  <a:pt x="17" y="42"/>
                </a:lnTo>
                <a:lnTo>
                  <a:pt x="19" y="55"/>
                </a:lnTo>
                <a:lnTo>
                  <a:pt x="11" y="72"/>
                </a:lnTo>
                <a:lnTo>
                  <a:pt x="11" y="83"/>
                </a:lnTo>
                <a:lnTo>
                  <a:pt x="0" y="105"/>
                </a:lnTo>
                <a:lnTo>
                  <a:pt x="4" y="124"/>
                </a:lnTo>
                <a:lnTo>
                  <a:pt x="12" y="123"/>
                </a:lnTo>
                <a:lnTo>
                  <a:pt x="17" y="137"/>
                </a:lnTo>
                <a:lnTo>
                  <a:pt x="11" y="165"/>
                </a:lnTo>
                <a:lnTo>
                  <a:pt x="17" y="175"/>
                </a:lnTo>
                <a:lnTo>
                  <a:pt x="31" y="172"/>
                </a:lnTo>
                <a:lnTo>
                  <a:pt x="31" y="120"/>
                </a:lnTo>
                <a:lnTo>
                  <a:pt x="30" y="115"/>
                </a:lnTo>
                <a:lnTo>
                  <a:pt x="40" y="103"/>
                </a:lnTo>
                <a:lnTo>
                  <a:pt x="46" y="105"/>
                </a:lnTo>
                <a:lnTo>
                  <a:pt x="42" y="120"/>
                </a:lnTo>
                <a:lnTo>
                  <a:pt x="46" y="126"/>
                </a:lnTo>
                <a:lnTo>
                  <a:pt x="56" y="139"/>
                </a:lnTo>
                <a:lnTo>
                  <a:pt x="56" y="156"/>
                </a:lnTo>
                <a:lnTo>
                  <a:pt x="63" y="156"/>
                </a:lnTo>
                <a:lnTo>
                  <a:pt x="68" y="148"/>
                </a:lnTo>
                <a:lnTo>
                  <a:pt x="82" y="144"/>
                </a:lnTo>
                <a:lnTo>
                  <a:pt x="82" y="139"/>
                </a:lnTo>
                <a:lnTo>
                  <a:pt x="77" y="137"/>
                </a:lnTo>
                <a:lnTo>
                  <a:pt x="71" y="126"/>
                </a:lnTo>
                <a:lnTo>
                  <a:pt x="73" y="118"/>
                </a:lnTo>
                <a:lnTo>
                  <a:pt x="52" y="83"/>
                </a:lnTo>
                <a:lnTo>
                  <a:pt x="58" y="83"/>
                </a:lnTo>
                <a:lnTo>
                  <a:pt x="71" y="79"/>
                </a:lnTo>
                <a:lnTo>
                  <a:pt x="82" y="64"/>
                </a:lnTo>
                <a:lnTo>
                  <a:pt x="94" y="63"/>
                </a:lnTo>
                <a:lnTo>
                  <a:pt x="92" y="55"/>
                </a:lnTo>
                <a:lnTo>
                  <a:pt x="87" y="52"/>
                </a:lnTo>
                <a:lnTo>
                  <a:pt x="82" y="60"/>
                </a:lnTo>
                <a:lnTo>
                  <a:pt x="66" y="60"/>
                </a:lnTo>
                <a:lnTo>
                  <a:pt x="64" y="64"/>
                </a:lnTo>
                <a:lnTo>
                  <a:pt x="56" y="63"/>
                </a:lnTo>
                <a:lnTo>
                  <a:pt x="46" y="74"/>
                </a:lnTo>
                <a:lnTo>
                  <a:pt x="37" y="74"/>
                </a:lnTo>
                <a:lnTo>
                  <a:pt x="25" y="60"/>
                </a:lnTo>
                <a:lnTo>
                  <a:pt x="30" y="36"/>
                </a:lnTo>
                <a:lnTo>
                  <a:pt x="31" y="31"/>
                </a:lnTo>
                <a:lnTo>
                  <a:pt x="50" y="28"/>
                </a:lnTo>
                <a:lnTo>
                  <a:pt x="110" y="33"/>
                </a:lnTo>
                <a:lnTo>
                  <a:pt x="129" y="9"/>
                </a:lnTo>
                <a:lnTo>
                  <a:pt x="125" y="0"/>
                </a:lnTo>
                <a:lnTo>
                  <a:pt x="101" y="22"/>
                </a:lnTo>
                <a:lnTo>
                  <a:pt x="82" y="22"/>
                </a:lnTo>
                <a:lnTo>
                  <a:pt x="46" y="9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3181" name=""/>
          <p:cNvGrpSpPr/>
          <p:nvPr/>
        </p:nvGrpSpPr>
        <p:grpSpPr>
          <a:xfrm>
            <a:off x="8166240" y="4154400"/>
            <a:ext cx="204480" cy="277920"/>
            <a:chOff x="8166240" y="4154400"/>
            <a:chExt cx="204480" cy="277920"/>
          </a:xfrm>
        </p:grpSpPr>
        <p:sp>
          <p:nvSpPr>
            <p:cNvPr id="3182" name=""/>
            <p:cNvSpPr/>
            <p:nvPr/>
          </p:nvSpPr>
          <p:spPr>
            <a:xfrm>
              <a:off x="8166240" y="4154400"/>
              <a:ext cx="204480" cy="277920"/>
            </a:xfrm>
            <a:custGeom>
              <a:avLst/>
              <a:gdLst/>
              <a:ahLst/>
              <a:rect l="l" t="t" r="r" b="b"/>
              <a:pathLst>
                <a:path w="129" h="175">
                  <a:moveTo>
                    <a:pt x="46" y="9"/>
                  </a:moveTo>
                  <a:lnTo>
                    <a:pt x="40" y="11"/>
                  </a:lnTo>
                  <a:lnTo>
                    <a:pt x="35" y="22"/>
                  </a:lnTo>
                  <a:lnTo>
                    <a:pt x="30" y="22"/>
                  </a:lnTo>
                  <a:lnTo>
                    <a:pt x="23" y="23"/>
                  </a:lnTo>
                  <a:lnTo>
                    <a:pt x="17" y="42"/>
                  </a:lnTo>
                  <a:lnTo>
                    <a:pt x="19" y="55"/>
                  </a:lnTo>
                  <a:lnTo>
                    <a:pt x="11" y="72"/>
                  </a:lnTo>
                  <a:lnTo>
                    <a:pt x="11" y="83"/>
                  </a:lnTo>
                  <a:lnTo>
                    <a:pt x="0" y="105"/>
                  </a:lnTo>
                  <a:lnTo>
                    <a:pt x="4" y="124"/>
                  </a:lnTo>
                  <a:lnTo>
                    <a:pt x="12" y="123"/>
                  </a:lnTo>
                  <a:lnTo>
                    <a:pt x="17" y="137"/>
                  </a:lnTo>
                  <a:lnTo>
                    <a:pt x="11" y="165"/>
                  </a:lnTo>
                  <a:lnTo>
                    <a:pt x="17" y="175"/>
                  </a:lnTo>
                  <a:lnTo>
                    <a:pt x="31" y="172"/>
                  </a:lnTo>
                  <a:lnTo>
                    <a:pt x="31" y="120"/>
                  </a:lnTo>
                  <a:lnTo>
                    <a:pt x="30" y="115"/>
                  </a:lnTo>
                  <a:lnTo>
                    <a:pt x="40" y="103"/>
                  </a:lnTo>
                  <a:lnTo>
                    <a:pt x="46" y="105"/>
                  </a:lnTo>
                  <a:lnTo>
                    <a:pt x="42" y="120"/>
                  </a:lnTo>
                  <a:lnTo>
                    <a:pt x="46" y="126"/>
                  </a:lnTo>
                  <a:lnTo>
                    <a:pt x="56" y="139"/>
                  </a:lnTo>
                  <a:lnTo>
                    <a:pt x="56" y="156"/>
                  </a:lnTo>
                  <a:lnTo>
                    <a:pt x="63" y="156"/>
                  </a:lnTo>
                  <a:lnTo>
                    <a:pt x="68" y="148"/>
                  </a:lnTo>
                  <a:lnTo>
                    <a:pt x="82" y="144"/>
                  </a:lnTo>
                  <a:lnTo>
                    <a:pt x="82" y="139"/>
                  </a:lnTo>
                  <a:lnTo>
                    <a:pt x="77" y="137"/>
                  </a:lnTo>
                  <a:lnTo>
                    <a:pt x="71" y="126"/>
                  </a:lnTo>
                  <a:lnTo>
                    <a:pt x="73" y="118"/>
                  </a:lnTo>
                  <a:lnTo>
                    <a:pt x="52" y="83"/>
                  </a:lnTo>
                  <a:lnTo>
                    <a:pt x="58" y="83"/>
                  </a:lnTo>
                  <a:lnTo>
                    <a:pt x="71" y="79"/>
                  </a:lnTo>
                  <a:lnTo>
                    <a:pt x="82" y="64"/>
                  </a:lnTo>
                  <a:lnTo>
                    <a:pt x="94" y="63"/>
                  </a:lnTo>
                  <a:lnTo>
                    <a:pt x="92" y="55"/>
                  </a:lnTo>
                  <a:lnTo>
                    <a:pt x="87" y="52"/>
                  </a:lnTo>
                  <a:lnTo>
                    <a:pt x="82" y="60"/>
                  </a:lnTo>
                  <a:lnTo>
                    <a:pt x="66" y="60"/>
                  </a:lnTo>
                  <a:lnTo>
                    <a:pt x="64" y="64"/>
                  </a:lnTo>
                  <a:lnTo>
                    <a:pt x="56" y="63"/>
                  </a:lnTo>
                  <a:lnTo>
                    <a:pt x="46" y="74"/>
                  </a:lnTo>
                  <a:lnTo>
                    <a:pt x="37" y="74"/>
                  </a:lnTo>
                  <a:lnTo>
                    <a:pt x="25" y="60"/>
                  </a:lnTo>
                  <a:lnTo>
                    <a:pt x="30" y="36"/>
                  </a:lnTo>
                  <a:lnTo>
                    <a:pt x="31" y="31"/>
                  </a:lnTo>
                  <a:lnTo>
                    <a:pt x="50" y="28"/>
                  </a:lnTo>
                  <a:lnTo>
                    <a:pt x="110" y="33"/>
                  </a:lnTo>
                  <a:lnTo>
                    <a:pt x="129" y="9"/>
                  </a:lnTo>
                  <a:lnTo>
                    <a:pt x="125" y="0"/>
                  </a:lnTo>
                  <a:lnTo>
                    <a:pt x="101" y="22"/>
                  </a:lnTo>
                  <a:lnTo>
                    <a:pt x="82" y="22"/>
                  </a:lnTo>
                  <a:lnTo>
                    <a:pt x="46" y="9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3183" name=""/>
            <p:cNvSpPr/>
            <p:nvPr/>
          </p:nvSpPr>
          <p:spPr>
            <a:xfrm>
              <a:off x="8166240" y="4154400"/>
              <a:ext cx="204480" cy="277920"/>
            </a:xfrm>
            <a:custGeom>
              <a:avLst/>
              <a:gdLst/>
              <a:ahLst/>
              <a:rect l="l" t="t" r="r" b="b"/>
              <a:pathLst>
                <a:path w="129" h="175">
                  <a:moveTo>
                    <a:pt x="46" y="9"/>
                  </a:moveTo>
                  <a:lnTo>
                    <a:pt x="40" y="11"/>
                  </a:lnTo>
                  <a:lnTo>
                    <a:pt x="35" y="22"/>
                  </a:lnTo>
                  <a:lnTo>
                    <a:pt x="30" y="22"/>
                  </a:lnTo>
                  <a:lnTo>
                    <a:pt x="23" y="23"/>
                  </a:lnTo>
                  <a:lnTo>
                    <a:pt x="17" y="42"/>
                  </a:lnTo>
                  <a:lnTo>
                    <a:pt x="19" y="55"/>
                  </a:lnTo>
                  <a:lnTo>
                    <a:pt x="11" y="72"/>
                  </a:lnTo>
                  <a:lnTo>
                    <a:pt x="11" y="83"/>
                  </a:lnTo>
                  <a:lnTo>
                    <a:pt x="0" y="105"/>
                  </a:lnTo>
                  <a:lnTo>
                    <a:pt x="4" y="124"/>
                  </a:lnTo>
                  <a:lnTo>
                    <a:pt x="12" y="123"/>
                  </a:lnTo>
                  <a:lnTo>
                    <a:pt x="17" y="137"/>
                  </a:lnTo>
                  <a:lnTo>
                    <a:pt x="11" y="165"/>
                  </a:lnTo>
                  <a:lnTo>
                    <a:pt x="17" y="175"/>
                  </a:lnTo>
                  <a:lnTo>
                    <a:pt x="31" y="172"/>
                  </a:lnTo>
                  <a:lnTo>
                    <a:pt x="31" y="120"/>
                  </a:lnTo>
                  <a:lnTo>
                    <a:pt x="30" y="115"/>
                  </a:lnTo>
                  <a:lnTo>
                    <a:pt x="40" y="103"/>
                  </a:lnTo>
                  <a:lnTo>
                    <a:pt x="46" y="105"/>
                  </a:lnTo>
                  <a:lnTo>
                    <a:pt x="42" y="120"/>
                  </a:lnTo>
                  <a:lnTo>
                    <a:pt x="46" y="126"/>
                  </a:lnTo>
                  <a:lnTo>
                    <a:pt x="56" y="139"/>
                  </a:lnTo>
                  <a:lnTo>
                    <a:pt x="56" y="156"/>
                  </a:lnTo>
                  <a:lnTo>
                    <a:pt x="63" y="156"/>
                  </a:lnTo>
                  <a:lnTo>
                    <a:pt x="68" y="148"/>
                  </a:lnTo>
                  <a:lnTo>
                    <a:pt x="82" y="144"/>
                  </a:lnTo>
                  <a:lnTo>
                    <a:pt x="82" y="139"/>
                  </a:lnTo>
                  <a:lnTo>
                    <a:pt x="77" y="137"/>
                  </a:lnTo>
                  <a:lnTo>
                    <a:pt x="71" y="126"/>
                  </a:lnTo>
                  <a:lnTo>
                    <a:pt x="73" y="118"/>
                  </a:lnTo>
                  <a:lnTo>
                    <a:pt x="52" y="83"/>
                  </a:lnTo>
                  <a:lnTo>
                    <a:pt x="58" y="83"/>
                  </a:lnTo>
                  <a:lnTo>
                    <a:pt x="71" y="79"/>
                  </a:lnTo>
                  <a:lnTo>
                    <a:pt x="82" y="64"/>
                  </a:lnTo>
                  <a:lnTo>
                    <a:pt x="94" y="63"/>
                  </a:lnTo>
                  <a:lnTo>
                    <a:pt x="92" y="55"/>
                  </a:lnTo>
                  <a:lnTo>
                    <a:pt x="87" y="52"/>
                  </a:lnTo>
                  <a:lnTo>
                    <a:pt x="82" y="60"/>
                  </a:lnTo>
                  <a:lnTo>
                    <a:pt x="66" y="60"/>
                  </a:lnTo>
                  <a:lnTo>
                    <a:pt x="64" y="64"/>
                  </a:lnTo>
                  <a:lnTo>
                    <a:pt x="56" y="63"/>
                  </a:lnTo>
                  <a:lnTo>
                    <a:pt x="46" y="74"/>
                  </a:lnTo>
                  <a:lnTo>
                    <a:pt x="37" y="74"/>
                  </a:lnTo>
                  <a:lnTo>
                    <a:pt x="25" y="60"/>
                  </a:lnTo>
                  <a:lnTo>
                    <a:pt x="30" y="36"/>
                  </a:lnTo>
                  <a:lnTo>
                    <a:pt x="31" y="31"/>
                  </a:lnTo>
                  <a:lnTo>
                    <a:pt x="50" y="28"/>
                  </a:lnTo>
                  <a:lnTo>
                    <a:pt x="110" y="33"/>
                  </a:lnTo>
                  <a:lnTo>
                    <a:pt x="129" y="9"/>
                  </a:lnTo>
                  <a:lnTo>
                    <a:pt x="125" y="0"/>
                  </a:lnTo>
                  <a:lnTo>
                    <a:pt x="101" y="22"/>
                  </a:lnTo>
                  <a:lnTo>
                    <a:pt x="82" y="22"/>
                  </a:lnTo>
                  <a:lnTo>
                    <a:pt x="46" y="9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3184" name=""/>
          <p:cNvSpPr/>
          <p:nvPr/>
        </p:nvSpPr>
        <p:spPr>
          <a:xfrm>
            <a:off x="8048520" y="4475160"/>
            <a:ext cx="9720" cy="6480"/>
          </a:xfrm>
          <a:custGeom>
            <a:avLst/>
            <a:gdLst/>
            <a:ahLst/>
            <a:rect l="l" t="t" r="r" b="b"/>
            <a:pathLst>
              <a:path w="6" h="4">
                <a:moveTo>
                  <a:pt x="0" y="0"/>
                </a:moveTo>
                <a:lnTo>
                  <a:pt x="6" y="3"/>
                </a:lnTo>
                <a:lnTo>
                  <a:pt x="4" y="4"/>
                </a:lnTo>
                <a:lnTo>
                  <a:pt x="0" y="0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40320" bIns="-403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3185" name=""/>
          <p:cNvGrpSpPr/>
          <p:nvPr/>
        </p:nvGrpSpPr>
        <p:grpSpPr>
          <a:xfrm>
            <a:off x="8048520" y="4475160"/>
            <a:ext cx="9720" cy="6480"/>
            <a:chOff x="8048520" y="4475160"/>
            <a:chExt cx="9720" cy="6480"/>
          </a:xfrm>
        </p:grpSpPr>
        <p:sp>
          <p:nvSpPr>
            <p:cNvPr id="3186" name=""/>
            <p:cNvSpPr/>
            <p:nvPr/>
          </p:nvSpPr>
          <p:spPr>
            <a:xfrm>
              <a:off x="8048520" y="4475160"/>
              <a:ext cx="9720" cy="6480"/>
            </a:xfrm>
            <a:custGeom>
              <a:avLst/>
              <a:gdLst/>
              <a:ahLst/>
              <a:rect l="l" t="t" r="r" b="b"/>
              <a:pathLst>
                <a:path w="6" h="4">
                  <a:moveTo>
                    <a:pt x="0" y="0"/>
                  </a:moveTo>
                  <a:lnTo>
                    <a:pt x="6" y="3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40320" bIns="-403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3187" name=""/>
            <p:cNvSpPr/>
            <p:nvPr/>
          </p:nvSpPr>
          <p:spPr>
            <a:xfrm>
              <a:off x="8048520" y="4475160"/>
              <a:ext cx="9720" cy="6480"/>
            </a:xfrm>
            <a:custGeom>
              <a:avLst/>
              <a:gdLst/>
              <a:ahLst/>
              <a:rect l="l" t="t" r="r" b="b"/>
              <a:pathLst>
                <a:path w="6" h="4">
                  <a:moveTo>
                    <a:pt x="0" y="0"/>
                  </a:moveTo>
                  <a:lnTo>
                    <a:pt x="6" y="3"/>
                  </a:lnTo>
                  <a:lnTo>
                    <a:pt x="4" y="4"/>
                  </a:lnTo>
                  <a:lnTo>
                    <a:pt x="0" y="0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40320" bIns="-403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3188" name=""/>
          <p:cNvSpPr/>
          <p:nvPr/>
        </p:nvSpPr>
        <p:spPr>
          <a:xfrm>
            <a:off x="7969320" y="4479840"/>
            <a:ext cx="39600" cy="9720"/>
          </a:xfrm>
          <a:custGeom>
            <a:avLst/>
            <a:gdLst/>
            <a:ahLst/>
            <a:rect l="l" t="t" r="r" b="b"/>
            <a:pathLst>
              <a:path w="25" h="6">
                <a:moveTo>
                  <a:pt x="0" y="0"/>
                </a:moveTo>
                <a:lnTo>
                  <a:pt x="23" y="0"/>
                </a:lnTo>
                <a:lnTo>
                  <a:pt x="25" y="4"/>
                </a:lnTo>
                <a:lnTo>
                  <a:pt x="14" y="6"/>
                </a:lnTo>
                <a:lnTo>
                  <a:pt x="2" y="4"/>
                </a:lnTo>
                <a:lnTo>
                  <a:pt x="0" y="0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7080" bIns="-370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3189" name=""/>
          <p:cNvGrpSpPr/>
          <p:nvPr/>
        </p:nvGrpSpPr>
        <p:grpSpPr>
          <a:xfrm>
            <a:off x="7969320" y="4479840"/>
            <a:ext cx="39600" cy="9720"/>
            <a:chOff x="7969320" y="4479840"/>
            <a:chExt cx="39600" cy="9720"/>
          </a:xfrm>
        </p:grpSpPr>
        <p:sp>
          <p:nvSpPr>
            <p:cNvPr id="3190" name=""/>
            <p:cNvSpPr/>
            <p:nvPr/>
          </p:nvSpPr>
          <p:spPr>
            <a:xfrm>
              <a:off x="7969320" y="4479840"/>
              <a:ext cx="39600" cy="9720"/>
            </a:xfrm>
            <a:custGeom>
              <a:avLst/>
              <a:gdLst/>
              <a:ahLst/>
              <a:rect l="l" t="t" r="r" b="b"/>
              <a:pathLst>
                <a:path w="25" h="6">
                  <a:moveTo>
                    <a:pt x="0" y="0"/>
                  </a:moveTo>
                  <a:lnTo>
                    <a:pt x="23" y="0"/>
                  </a:lnTo>
                  <a:lnTo>
                    <a:pt x="25" y="4"/>
                  </a:lnTo>
                  <a:lnTo>
                    <a:pt x="14" y="6"/>
                  </a:lnTo>
                  <a:lnTo>
                    <a:pt x="2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7080" bIns="-370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3191" name=""/>
            <p:cNvSpPr/>
            <p:nvPr/>
          </p:nvSpPr>
          <p:spPr>
            <a:xfrm>
              <a:off x="7969320" y="4479840"/>
              <a:ext cx="39600" cy="9720"/>
            </a:xfrm>
            <a:custGeom>
              <a:avLst/>
              <a:gdLst/>
              <a:ahLst/>
              <a:rect l="l" t="t" r="r" b="b"/>
              <a:pathLst>
                <a:path w="25" h="6">
                  <a:moveTo>
                    <a:pt x="0" y="0"/>
                  </a:moveTo>
                  <a:lnTo>
                    <a:pt x="23" y="0"/>
                  </a:lnTo>
                  <a:lnTo>
                    <a:pt x="25" y="4"/>
                  </a:lnTo>
                  <a:lnTo>
                    <a:pt x="14" y="6"/>
                  </a:lnTo>
                  <a:lnTo>
                    <a:pt x="2" y="4"/>
                  </a:lnTo>
                  <a:lnTo>
                    <a:pt x="0" y="0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7080" bIns="-370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3192" name=""/>
          <p:cNvSpPr/>
          <p:nvPr/>
        </p:nvSpPr>
        <p:spPr>
          <a:xfrm>
            <a:off x="8024760" y="4524480"/>
            <a:ext cx="36720" cy="27000"/>
          </a:xfrm>
          <a:custGeom>
            <a:avLst/>
            <a:gdLst/>
            <a:ahLst/>
            <a:rect l="l" t="t" r="r" b="b"/>
            <a:pathLst>
              <a:path w="23" h="17">
                <a:moveTo>
                  <a:pt x="11" y="0"/>
                </a:moveTo>
                <a:lnTo>
                  <a:pt x="19" y="0"/>
                </a:lnTo>
                <a:lnTo>
                  <a:pt x="23" y="5"/>
                </a:lnTo>
                <a:lnTo>
                  <a:pt x="14" y="17"/>
                </a:lnTo>
                <a:lnTo>
                  <a:pt x="9" y="8"/>
                </a:lnTo>
                <a:lnTo>
                  <a:pt x="0" y="5"/>
                </a:lnTo>
                <a:lnTo>
                  <a:pt x="0" y="0"/>
                </a:lnTo>
                <a:lnTo>
                  <a:pt x="11" y="0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9800" bIns="-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3193" name=""/>
          <p:cNvGrpSpPr/>
          <p:nvPr/>
        </p:nvGrpSpPr>
        <p:grpSpPr>
          <a:xfrm>
            <a:off x="8024760" y="4524480"/>
            <a:ext cx="36720" cy="27000"/>
            <a:chOff x="8024760" y="4524480"/>
            <a:chExt cx="36720" cy="27000"/>
          </a:xfrm>
        </p:grpSpPr>
        <p:sp>
          <p:nvSpPr>
            <p:cNvPr id="3194" name=""/>
            <p:cNvSpPr/>
            <p:nvPr/>
          </p:nvSpPr>
          <p:spPr>
            <a:xfrm>
              <a:off x="8024760" y="4524480"/>
              <a:ext cx="36720" cy="27000"/>
            </a:xfrm>
            <a:custGeom>
              <a:avLst/>
              <a:gdLst/>
              <a:ahLst/>
              <a:rect l="l" t="t" r="r" b="b"/>
              <a:pathLst>
                <a:path w="23" h="17">
                  <a:moveTo>
                    <a:pt x="11" y="0"/>
                  </a:moveTo>
                  <a:lnTo>
                    <a:pt x="19" y="0"/>
                  </a:lnTo>
                  <a:lnTo>
                    <a:pt x="23" y="5"/>
                  </a:lnTo>
                  <a:lnTo>
                    <a:pt x="14" y="17"/>
                  </a:lnTo>
                  <a:lnTo>
                    <a:pt x="9" y="8"/>
                  </a:lnTo>
                  <a:lnTo>
                    <a:pt x="0" y="5"/>
                  </a:lnTo>
                  <a:lnTo>
                    <a:pt x="0" y="0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19800" bIns="-19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3195" name=""/>
            <p:cNvSpPr/>
            <p:nvPr/>
          </p:nvSpPr>
          <p:spPr>
            <a:xfrm>
              <a:off x="8024760" y="4524480"/>
              <a:ext cx="36720" cy="27000"/>
            </a:xfrm>
            <a:custGeom>
              <a:avLst/>
              <a:gdLst/>
              <a:ahLst/>
              <a:rect l="l" t="t" r="r" b="b"/>
              <a:pathLst>
                <a:path w="23" h="17">
                  <a:moveTo>
                    <a:pt x="11" y="0"/>
                  </a:moveTo>
                  <a:lnTo>
                    <a:pt x="19" y="0"/>
                  </a:lnTo>
                  <a:lnTo>
                    <a:pt x="23" y="5"/>
                  </a:lnTo>
                  <a:lnTo>
                    <a:pt x="14" y="17"/>
                  </a:lnTo>
                  <a:lnTo>
                    <a:pt x="9" y="8"/>
                  </a:lnTo>
                  <a:lnTo>
                    <a:pt x="0" y="5"/>
                  </a:lnTo>
                  <a:lnTo>
                    <a:pt x="0" y="0"/>
                  </a:lnTo>
                  <a:lnTo>
                    <a:pt x="11" y="0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19800" bIns="-19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3196" name=""/>
          <p:cNvSpPr/>
          <p:nvPr/>
        </p:nvSpPr>
        <p:spPr>
          <a:xfrm>
            <a:off x="8072280" y="4529160"/>
            <a:ext cx="25560" cy="25200"/>
          </a:xfrm>
          <a:custGeom>
            <a:avLst/>
            <a:gdLst/>
            <a:ahLst/>
            <a:rect l="l" t="t" r="r" b="b"/>
            <a:pathLst>
              <a:path w="16" h="16">
                <a:moveTo>
                  <a:pt x="1" y="5"/>
                </a:moveTo>
                <a:lnTo>
                  <a:pt x="7" y="0"/>
                </a:lnTo>
                <a:lnTo>
                  <a:pt x="16" y="2"/>
                </a:lnTo>
                <a:lnTo>
                  <a:pt x="14" y="16"/>
                </a:lnTo>
                <a:lnTo>
                  <a:pt x="0" y="16"/>
                </a:lnTo>
                <a:lnTo>
                  <a:pt x="1" y="5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1600" bIns="-216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3197" name=""/>
          <p:cNvGrpSpPr/>
          <p:nvPr/>
        </p:nvGrpSpPr>
        <p:grpSpPr>
          <a:xfrm>
            <a:off x="8072280" y="4529160"/>
            <a:ext cx="25560" cy="25200"/>
            <a:chOff x="8072280" y="4529160"/>
            <a:chExt cx="25560" cy="25200"/>
          </a:xfrm>
        </p:grpSpPr>
        <p:sp>
          <p:nvSpPr>
            <p:cNvPr id="3198" name=""/>
            <p:cNvSpPr/>
            <p:nvPr/>
          </p:nvSpPr>
          <p:spPr>
            <a:xfrm>
              <a:off x="8072280" y="4529160"/>
              <a:ext cx="25560" cy="25200"/>
            </a:xfrm>
            <a:custGeom>
              <a:avLst/>
              <a:gdLst/>
              <a:ahLst/>
              <a:rect l="l" t="t" r="r" b="b"/>
              <a:pathLst>
                <a:path w="16" h="16">
                  <a:moveTo>
                    <a:pt x="1" y="5"/>
                  </a:moveTo>
                  <a:lnTo>
                    <a:pt x="7" y="0"/>
                  </a:lnTo>
                  <a:lnTo>
                    <a:pt x="16" y="2"/>
                  </a:lnTo>
                  <a:lnTo>
                    <a:pt x="14" y="16"/>
                  </a:lnTo>
                  <a:lnTo>
                    <a:pt x="0" y="16"/>
                  </a:lnTo>
                  <a:lnTo>
                    <a:pt x="1" y="5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1600" bIns="-216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3199" name=""/>
            <p:cNvSpPr/>
            <p:nvPr/>
          </p:nvSpPr>
          <p:spPr>
            <a:xfrm>
              <a:off x="8072280" y="4529160"/>
              <a:ext cx="25560" cy="25200"/>
            </a:xfrm>
            <a:custGeom>
              <a:avLst/>
              <a:gdLst/>
              <a:ahLst/>
              <a:rect l="l" t="t" r="r" b="b"/>
              <a:pathLst>
                <a:path w="16" h="16">
                  <a:moveTo>
                    <a:pt x="1" y="5"/>
                  </a:moveTo>
                  <a:lnTo>
                    <a:pt x="7" y="0"/>
                  </a:lnTo>
                  <a:lnTo>
                    <a:pt x="16" y="2"/>
                  </a:lnTo>
                  <a:lnTo>
                    <a:pt x="14" y="16"/>
                  </a:lnTo>
                  <a:lnTo>
                    <a:pt x="0" y="16"/>
                  </a:lnTo>
                  <a:lnTo>
                    <a:pt x="1" y="5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1600" bIns="-216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3200" name=""/>
          <p:cNvSpPr/>
          <p:nvPr/>
        </p:nvSpPr>
        <p:spPr>
          <a:xfrm>
            <a:off x="8097840" y="4524480"/>
            <a:ext cx="79200" cy="38160"/>
          </a:xfrm>
          <a:custGeom>
            <a:avLst/>
            <a:gdLst/>
            <a:ahLst/>
            <a:rect l="l" t="t" r="r" b="b"/>
            <a:pathLst>
              <a:path w="50" h="24">
                <a:moveTo>
                  <a:pt x="6" y="8"/>
                </a:moveTo>
                <a:lnTo>
                  <a:pt x="17" y="8"/>
                </a:lnTo>
                <a:lnTo>
                  <a:pt x="24" y="14"/>
                </a:lnTo>
                <a:lnTo>
                  <a:pt x="31" y="13"/>
                </a:lnTo>
                <a:lnTo>
                  <a:pt x="22" y="5"/>
                </a:lnTo>
                <a:lnTo>
                  <a:pt x="24" y="0"/>
                </a:lnTo>
                <a:lnTo>
                  <a:pt x="31" y="5"/>
                </a:lnTo>
                <a:lnTo>
                  <a:pt x="38" y="5"/>
                </a:lnTo>
                <a:lnTo>
                  <a:pt x="39" y="10"/>
                </a:lnTo>
                <a:lnTo>
                  <a:pt x="43" y="5"/>
                </a:lnTo>
                <a:lnTo>
                  <a:pt x="50" y="14"/>
                </a:lnTo>
                <a:lnTo>
                  <a:pt x="39" y="16"/>
                </a:lnTo>
                <a:lnTo>
                  <a:pt x="36" y="14"/>
                </a:lnTo>
                <a:lnTo>
                  <a:pt x="6" y="24"/>
                </a:lnTo>
                <a:lnTo>
                  <a:pt x="0" y="13"/>
                </a:lnTo>
                <a:lnTo>
                  <a:pt x="6" y="8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8640" bIns="-86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3201" name=""/>
          <p:cNvGrpSpPr/>
          <p:nvPr/>
        </p:nvGrpSpPr>
        <p:grpSpPr>
          <a:xfrm>
            <a:off x="8097840" y="4524480"/>
            <a:ext cx="79200" cy="38160"/>
            <a:chOff x="8097840" y="4524480"/>
            <a:chExt cx="79200" cy="38160"/>
          </a:xfrm>
        </p:grpSpPr>
        <p:sp>
          <p:nvSpPr>
            <p:cNvPr id="3202" name=""/>
            <p:cNvSpPr/>
            <p:nvPr/>
          </p:nvSpPr>
          <p:spPr>
            <a:xfrm>
              <a:off x="8097840" y="4524480"/>
              <a:ext cx="79200" cy="38160"/>
            </a:xfrm>
            <a:custGeom>
              <a:avLst/>
              <a:gdLst/>
              <a:ahLst/>
              <a:rect l="l" t="t" r="r" b="b"/>
              <a:pathLst>
                <a:path w="50" h="24">
                  <a:moveTo>
                    <a:pt x="6" y="8"/>
                  </a:moveTo>
                  <a:lnTo>
                    <a:pt x="17" y="8"/>
                  </a:lnTo>
                  <a:lnTo>
                    <a:pt x="24" y="14"/>
                  </a:lnTo>
                  <a:lnTo>
                    <a:pt x="31" y="13"/>
                  </a:lnTo>
                  <a:lnTo>
                    <a:pt x="22" y="5"/>
                  </a:lnTo>
                  <a:lnTo>
                    <a:pt x="24" y="0"/>
                  </a:lnTo>
                  <a:lnTo>
                    <a:pt x="31" y="5"/>
                  </a:lnTo>
                  <a:lnTo>
                    <a:pt x="38" y="5"/>
                  </a:lnTo>
                  <a:lnTo>
                    <a:pt x="39" y="10"/>
                  </a:lnTo>
                  <a:lnTo>
                    <a:pt x="43" y="5"/>
                  </a:lnTo>
                  <a:lnTo>
                    <a:pt x="50" y="14"/>
                  </a:lnTo>
                  <a:lnTo>
                    <a:pt x="39" y="16"/>
                  </a:lnTo>
                  <a:lnTo>
                    <a:pt x="36" y="14"/>
                  </a:lnTo>
                  <a:lnTo>
                    <a:pt x="6" y="24"/>
                  </a:lnTo>
                  <a:lnTo>
                    <a:pt x="0" y="13"/>
                  </a:lnTo>
                  <a:lnTo>
                    <a:pt x="6" y="8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8640" bIns="-864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3203" name=""/>
            <p:cNvSpPr/>
            <p:nvPr/>
          </p:nvSpPr>
          <p:spPr>
            <a:xfrm>
              <a:off x="8097840" y="4524480"/>
              <a:ext cx="79200" cy="38160"/>
            </a:xfrm>
            <a:custGeom>
              <a:avLst/>
              <a:gdLst/>
              <a:ahLst/>
              <a:rect l="l" t="t" r="r" b="b"/>
              <a:pathLst>
                <a:path w="50" h="24">
                  <a:moveTo>
                    <a:pt x="6" y="8"/>
                  </a:moveTo>
                  <a:lnTo>
                    <a:pt x="17" y="8"/>
                  </a:lnTo>
                  <a:lnTo>
                    <a:pt x="24" y="14"/>
                  </a:lnTo>
                  <a:lnTo>
                    <a:pt x="31" y="13"/>
                  </a:lnTo>
                  <a:lnTo>
                    <a:pt x="22" y="5"/>
                  </a:lnTo>
                  <a:lnTo>
                    <a:pt x="24" y="0"/>
                  </a:lnTo>
                  <a:lnTo>
                    <a:pt x="31" y="5"/>
                  </a:lnTo>
                  <a:lnTo>
                    <a:pt x="38" y="5"/>
                  </a:lnTo>
                  <a:lnTo>
                    <a:pt x="39" y="10"/>
                  </a:lnTo>
                  <a:lnTo>
                    <a:pt x="43" y="5"/>
                  </a:lnTo>
                  <a:lnTo>
                    <a:pt x="50" y="14"/>
                  </a:lnTo>
                  <a:lnTo>
                    <a:pt x="39" y="16"/>
                  </a:lnTo>
                  <a:lnTo>
                    <a:pt x="36" y="14"/>
                  </a:lnTo>
                  <a:lnTo>
                    <a:pt x="6" y="24"/>
                  </a:lnTo>
                  <a:lnTo>
                    <a:pt x="0" y="13"/>
                  </a:lnTo>
                  <a:lnTo>
                    <a:pt x="6" y="8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8640" bIns="-864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3204" name=""/>
          <p:cNvSpPr/>
          <p:nvPr/>
        </p:nvSpPr>
        <p:spPr>
          <a:xfrm>
            <a:off x="8174160" y="4570560"/>
            <a:ext cx="55440" cy="39600"/>
          </a:xfrm>
          <a:custGeom>
            <a:avLst/>
            <a:gdLst/>
            <a:ahLst/>
            <a:rect l="l" t="t" r="r" b="b"/>
            <a:pathLst>
              <a:path w="35" h="25">
                <a:moveTo>
                  <a:pt x="16" y="0"/>
                </a:moveTo>
                <a:lnTo>
                  <a:pt x="31" y="9"/>
                </a:lnTo>
                <a:lnTo>
                  <a:pt x="35" y="20"/>
                </a:lnTo>
                <a:lnTo>
                  <a:pt x="25" y="25"/>
                </a:lnTo>
                <a:lnTo>
                  <a:pt x="12" y="12"/>
                </a:lnTo>
                <a:lnTo>
                  <a:pt x="2" y="12"/>
                </a:lnTo>
                <a:lnTo>
                  <a:pt x="0" y="3"/>
                </a:lnTo>
                <a:lnTo>
                  <a:pt x="16" y="0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7200" bIns="-72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3205" name=""/>
          <p:cNvGrpSpPr/>
          <p:nvPr/>
        </p:nvGrpSpPr>
        <p:grpSpPr>
          <a:xfrm>
            <a:off x="8174160" y="4570560"/>
            <a:ext cx="55440" cy="39600"/>
            <a:chOff x="8174160" y="4570560"/>
            <a:chExt cx="55440" cy="39600"/>
          </a:xfrm>
        </p:grpSpPr>
        <p:sp>
          <p:nvSpPr>
            <p:cNvPr id="3206" name=""/>
            <p:cNvSpPr/>
            <p:nvPr/>
          </p:nvSpPr>
          <p:spPr>
            <a:xfrm>
              <a:off x="8174160" y="4570560"/>
              <a:ext cx="55440" cy="39600"/>
            </a:xfrm>
            <a:custGeom>
              <a:avLst/>
              <a:gdLst/>
              <a:ahLst/>
              <a:rect l="l" t="t" r="r" b="b"/>
              <a:pathLst>
                <a:path w="35" h="25">
                  <a:moveTo>
                    <a:pt x="16" y="0"/>
                  </a:moveTo>
                  <a:lnTo>
                    <a:pt x="31" y="9"/>
                  </a:lnTo>
                  <a:lnTo>
                    <a:pt x="35" y="20"/>
                  </a:lnTo>
                  <a:lnTo>
                    <a:pt x="25" y="25"/>
                  </a:lnTo>
                  <a:lnTo>
                    <a:pt x="12" y="12"/>
                  </a:lnTo>
                  <a:lnTo>
                    <a:pt x="2" y="12"/>
                  </a:lnTo>
                  <a:lnTo>
                    <a:pt x="0" y="3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7200" bIns="-72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3207" name=""/>
            <p:cNvSpPr/>
            <p:nvPr/>
          </p:nvSpPr>
          <p:spPr>
            <a:xfrm>
              <a:off x="8174160" y="4570560"/>
              <a:ext cx="55440" cy="39600"/>
            </a:xfrm>
            <a:custGeom>
              <a:avLst/>
              <a:gdLst/>
              <a:ahLst/>
              <a:rect l="l" t="t" r="r" b="b"/>
              <a:pathLst>
                <a:path w="35" h="25">
                  <a:moveTo>
                    <a:pt x="16" y="0"/>
                  </a:moveTo>
                  <a:lnTo>
                    <a:pt x="31" y="9"/>
                  </a:lnTo>
                  <a:lnTo>
                    <a:pt x="35" y="20"/>
                  </a:lnTo>
                  <a:lnTo>
                    <a:pt x="25" y="25"/>
                  </a:lnTo>
                  <a:lnTo>
                    <a:pt x="12" y="12"/>
                  </a:lnTo>
                  <a:lnTo>
                    <a:pt x="2" y="12"/>
                  </a:lnTo>
                  <a:lnTo>
                    <a:pt x="0" y="3"/>
                  </a:lnTo>
                  <a:lnTo>
                    <a:pt x="16" y="0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7200" bIns="-72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3208" name=""/>
          <p:cNvSpPr/>
          <p:nvPr/>
        </p:nvSpPr>
        <p:spPr>
          <a:xfrm>
            <a:off x="8199360" y="4519440"/>
            <a:ext cx="98640" cy="34920"/>
          </a:xfrm>
          <a:custGeom>
            <a:avLst/>
            <a:gdLst/>
            <a:ahLst/>
            <a:rect l="l" t="t" r="r" b="b"/>
            <a:pathLst>
              <a:path w="62" h="22">
                <a:moveTo>
                  <a:pt x="0" y="10"/>
                </a:moveTo>
                <a:lnTo>
                  <a:pt x="14" y="5"/>
                </a:lnTo>
                <a:lnTo>
                  <a:pt x="31" y="16"/>
                </a:lnTo>
                <a:lnTo>
                  <a:pt x="43" y="10"/>
                </a:lnTo>
                <a:lnTo>
                  <a:pt x="52" y="16"/>
                </a:lnTo>
                <a:lnTo>
                  <a:pt x="61" y="8"/>
                </a:lnTo>
                <a:lnTo>
                  <a:pt x="61" y="0"/>
                </a:lnTo>
                <a:lnTo>
                  <a:pt x="62" y="8"/>
                </a:lnTo>
                <a:lnTo>
                  <a:pt x="54" y="17"/>
                </a:lnTo>
                <a:lnTo>
                  <a:pt x="25" y="22"/>
                </a:lnTo>
                <a:lnTo>
                  <a:pt x="0" y="19"/>
                </a:lnTo>
                <a:lnTo>
                  <a:pt x="0" y="10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1880" bIns="-11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3209" name=""/>
          <p:cNvGrpSpPr/>
          <p:nvPr/>
        </p:nvGrpSpPr>
        <p:grpSpPr>
          <a:xfrm>
            <a:off x="8199360" y="4519440"/>
            <a:ext cx="98640" cy="34920"/>
            <a:chOff x="8199360" y="4519440"/>
            <a:chExt cx="98640" cy="34920"/>
          </a:xfrm>
        </p:grpSpPr>
        <p:sp>
          <p:nvSpPr>
            <p:cNvPr id="3210" name=""/>
            <p:cNvSpPr/>
            <p:nvPr/>
          </p:nvSpPr>
          <p:spPr>
            <a:xfrm>
              <a:off x="8199360" y="4519440"/>
              <a:ext cx="98640" cy="34920"/>
            </a:xfrm>
            <a:custGeom>
              <a:avLst/>
              <a:gdLst/>
              <a:ahLst/>
              <a:rect l="l" t="t" r="r" b="b"/>
              <a:pathLst>
                <a:path w="62" h="22">
                  <a:moveTo>
                    <a:pt x="0" y="10"/>
                  </a:moveTo>
                  <a:lnTo>
                    <a:pt x="14" y="5"/>
                  </a:lnTo>
                  <a:lnTo>
                    <a:pt x="31" y="16"/>
                  </a:lnTo>
                  <a:lnTo>
                    <a:pt x="43" y="10"/>
                  </a:lnTo>
                  <a:lnTo>
                    <a:pt x="52" y="16"/>
                  </a:lnTo>
                  <a:lnTo>
                    <a:pt x="61" y="8"/>
                  </a:lnTo>
                  <a:lnTo>
                    <a:pt x="61" y="0"/>
                  </a:lnTo>
                  <a:lnTo>
                    <a:pt x="62" y="8"/>
                  </a:lnTo>
                  <a:lnTo>
                    <a:pt x="54" y="17"/>
                  </a:lnTo>
                  <a:lnTo>
                    <a:pt x="25" y="22"/>
                  </a:lnTo>
                  <a:lnTo>
                    <a:pt x="0" y="19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11880" bIns="-118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3211" name=""/>
            <p:cNvSpPr/>
            <p:nvPr/>
          </p:nvSpPr>
          <p:spPr>
            <a:xfrm>
              <a:off x="8199360" y="4519440"/>
              <a:ext cx="98640" cy="34920"/>
            </a:xfrm>
            <a:custGeom>
              <a:avLst/>
              <a:gdLst/>
              <a:ahLst/>
              <a:rect l="l" t="t" r="r" b="b"/>
              <a:pathLst>
                <a:path w="62" h="22">
                  <a:moveTo>
                    <a:pt x="0" y="10"/>
                  </a:moveTo>
                  <a:lnTo>
                    <a:pt x="14" y="5"/>
                  </a:lnTo>
                  <a:lnTo>
                    <a:pt x="31" y="16"/>
                  </a:lnTo>
                  <a:lnTo>
                    <a:pt x="43" y="10"/>
                  </a:lnTo>
                  <a:lnTo>
                    <a:pt x="52" y="16"/>
                  </a:lnTo>
                  <a:lnTo>
                    <a:pt x="61" y="8"/>
                  </a:lnTo>
                  <a:lnTo>
                    <a:pt x="61" y="0"/>
                  </a:lnTo>
                  <a:lnTo>
                    <a:pt x="62" y="8"/>
                  </a:lnTo>
                  <a:lnTo>
                    <a:pt x="54" y="17"/>
                  </a:lnTo>
                  <a:lnTo>
                    <a:pt x="25" y="22"/>
                  </a:lnTo>
                  <a:lnTo>
                    <a:pt x="0" y="19"/>
                  </a:lnTo>
                  <a:lnTo>
                    <a:pt x="0" y="10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11880" bIns="-118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3212" name=""/>
          <p:cNvSpPr/>
          <p:nvPr/>
        </p:nvSpPr>
        <p:spPr>
          <a:xfrm>
            <a:off x="8310600" y="4529160"/>
            <a:ext cx="12600" cy="11160"/>
          </a:xfrm>
          <a:custGeom>
            <a:avLst/>
            <a:gdLst/>
            <a:ahLst/>
            <a:rect l="l" t="t" r="r" b="b"/>
            <a:pathLst>
              <a:path w="8" h="7">
                <a:moveTo>
                  <a:pt x="0" y="7"/>
                </a:moveTo>
                <a:lnTo>
                  <a:pt x="2" y="0"/>
                </a:lnTo>
                <a:lnTo>
                  <a:pt x="5" y="2"/>
                </a:lnTo>
                <a:lnTo>
                  <a:pt x="8" y="0"/>
                </a:lnTo>
                <a:lnTo>
                  <a:pt x="7" y="7"/>
                </a:lnTo>
                <a:lnTo>
                  <a:pt x="0" y="7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5640" bIns="-356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3213" name=""/>
          <p:cNvGrpSpPr/>
          <p:nvPr/>
        </p:nvGrpSpPr>
        <p:grpSpPr>
          <a:xfrm>
            <a:off x="8310600" y="4529160"/>
            <a:ext cx="12600" cy="11160"/>
            <a:chOff x="8310600" y="4529160"/>
            <a:chExt cx="12600" cy="11160"/>
          </a:xfrm>
        </p:grpSpPr>
        <p:sp>
          <p:nvSpPr>
            <p:cNvPr id="3214" name=""/>
            <p:cNvSpPr/>
            <p:nvPr/>
          </p:nvSpPr>
          <p:spPr>
            <a:xfrm>
              <a:off x="8310600" y="4529160"/>
              <a:ext cx="12600" cy="11160"/>
            </a:xfrm>
            <a:custGeom>
              <a:avLst/>
              <a:gdLst/>
              <a:ahLst/>
              <a:rect l="l" t="t" r="r" b="b"/>
              <a:pathLst>
                <a:path w="8" h="7">
                  <a:moveTo>
                    <a:pt x="0" y="7"/>
                  </a:moveTo>
                  <a:lnTo>
                    <a:pt x="2" y="0"/>
                  </a:lnTo>
                  <a:lnTo>
                    <a:pt x="5" y="2"/>
                  </a:lnTo>
                  <a:lnTo>
                    <a:pt x="8" y="0"/>
                  </a:lnTo>
                  <a:lnTo>
                    <a:pt x="7" y="7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5640" bIns="-3564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3215" name=""/>
            <p:cNvSpPr/>
            <p:nvPr/>
          </p:nvSpPr>
          <p:spPr>
            <a:xfrm>
              <a:off x="8310600" y="4529160"/>
              <a:ext cx="12600" cy="11160"/>
            </a:xfrm>
            <a:custGeom>
              <a:avLst/>
              <a:gdLst/>
              <a:ahLst/>
              <a:rect l="l" t="t" r="r" b="b"/>
              <a:pathLst>
                <a:path w="8" h="7">
                  <a:moveTo>
                    <a:pt x="0" y="7"/>
                  </a:moveTo>
                  <a:lnTo>
                    <a:pt x="2" y="0"/>
                  </a:lnTo>
                  <a:lnTo>
                    <a:pt x="5" y="2"/>
                  </a:lnTo>
                  <a:lnTo>
                    <a:pt x="8" y="0"/>
                  </a:lnTo>
                  <a:lnTo>
                    <a:pt x="7" y="7"/>
                  </a:lnTo>
                  <a:lnTo>
                    <a:pt x="0" y="7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5640" bIns="-3564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3216" name=""/>
          <p:cNvSpPr/>
          <p:nvPr/>
        </p:nvSpPr>
        <p:spPr>
          <a:xfrm>
            <a:off x="8329680" y="4529160"/>
            <a:ext cx="11160" cy="15840"/>
          </a:xfrm>
          <a:custGeom>
            <a:avLst/>
            <a:gdLst/>
            <a:ahLst/>
            <a:rect l="l" t="t" r="r" b="b"/>
            <a:pathLst>
              <a:path w="7" h="10">
                <a:moveTo>
                  <a:pt x="0" y="5"/>
                </a:moveTo>
                <a:lnTo>
                  <a:pt x="7" y="0"/>
                </a:lnTo>
                <a:lnTo>
                  <a:pt x="5" y="10"/>
                </a:lnTo>
                <a:lnTo>
                  <a:pt x="0" y="5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3217" name=""/>
          <p:cNvGrpSpPr/>
          <p:nvPr/>
        </p:nvGrpSpPr>
        <p:grpSpPr>
          <a:xfrm>
            <a:off x="8329680" y="4529160"/>
            <a:ext cx="11160" cy="15840"/>
            <a:chOff x="8329680" y="4529160"/>
            <a:chExt cx="11160" cy="15840"/>
          </a:xfrm>
        </p:grpSpPr>
        <p:sp>
          <p:nvSpPr>
            <p:cNvPr id="3218" name=""/>
            <p:cNvSpPr/>
            <p:nvPr/>
          </p:nvSpPr>
          <p:spPr>
            <a:xfrm>
              <a:off x="8329680" y="4529160"/>
              <a:ext cx="11160" cy="15840"/>
            </a:xfrm>
            <a:custGeom>
              <a:avLst/>
              <a:gdLst/>
              <a:ahLst/>
              <a:rect l="l" t="t" r="r" b="b"/>
              <a:pathLst>
                <a:path w="7" h="10">
                  <a:moveTo>
                    <a:pt x="0" y="5"/>
                  </a:moveTo>
                  <a:lnTo>
                    <a:pt x="7" y="0"/>
                  </a:lnTo>
                  <a:lnTo>
                    <a:pt x="5" y="10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0960" bIns="-309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3219" name=""/>
            <p:cNvSpPr/>
            <p:nvPr/>
          </p:nvSpPr>
          <p:spPr>
            <a:xfrm>
              <a:off x="8329680" y="4529160"/>
              <a:ext cx="11160" cy="15840"/>
            </a:xfrm>
            <a:custGeom>
              <a:avLst/>
              <a:gdLst/>
              <a:ahLst/>
              <a:rect l="l" t="t" r="r" b="b"/>
              <a:pathLst>
                <a:path w="7" h="10">
                  <a:moveTo>
                    <a:pt x="0" y="5"/>
                  </a:moveTo>
                  <a:lnTo>
                    <a:pt x="7" y="0"/>
                  </a:lnTo>
                  <a:lnTo>
                    <a:pt x="5" y="10"/>
                  </a:lnTo>
                  <a:lnTo>
                    <a:pt x="0" y="5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0960" bIns="-309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3220" name=""/>
          <p:cNvSpPr/>
          <p:nvPr/>
        </p:nvSpPr>
        <p:spPr>
          <a:xfrm>
            <a:off x="8346960" y="4529160"/>
            <a:ext cx="20880" cy="7920"/>
          </a:xfrm>
          <a:custGeom>
            <a:avLst/>
            <a:gdLst/>
            <a:ahLst/>
            <a:rect l="l" t="t" r="r" b="b"/>
            <a:pathLst>
              <a:path w="13" h="5">
                <a:moveTo>
                  <a:pt x="0" y="0"/>
                </a:moveTo>
                <a:lnTo>
                  <a:pt x="13" y="2"/>
                </a:lnTo>
                <a:lnTo>
                  <a:pt x="2" y="5"/>
                </a:lnTo>
                <a:lnTo>
                  <a:pt x="0" y="0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3221" name=""/>
          <p:cNvGrpSpPr/>
          <p:nvPr/>
        </p:nvGrpSpPr>
        <p:grpSpPr>
          <a:xfrm>
            <a:off x="8346960" y="4529160"/>
            <a:ext cx="20880" cy="7920"/>
            <a:chOff x="8346960" y="4529160"/>
            <a:chExt cx="20880" cy="7920"/>
          </a:xfrm>
        </p:grpSpPr>
        <p:sp>
          <p:nvSpPr>
            <p:cNvPr id="3222" name=""/>
            <p:cNvSpPr/>
            <p:nvPr/>
          </p:nvSpPr>
          <p:spPr>
            <a:xfrm>
              <a:off x="8346960" y="4529160"/>
              <a:ext cx="20880" cy="7920"/>
            </a:xfrm>
            <a:custGeom>
              <a:avLst/>
              <a:gdLst/>
              <a:ahLst/>
              <a:rect l="l" t="t" r="r" b="b"/>
              <a:pathLst>
                <a:path w="13" h="5">
                  <a:moveTo>
                    <a:pt x="0" y="0"/>
                  </a:moveTo>
                  <a:lnTo>
                    <a:pt x="13" y="2"/>
                  </a:lnTo>
                  <a:lnTo>
                    <a:pt x="2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8880" bIns="-388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3223" name=""/>
            <p:cNvSpPr/>
            <p:nvPr/>
          </p:nvSpPr>
          <p:spPr>
            <a:xfrm>
              <a:off x="8346960" y="4529160"/>
              <a:ext cx="20880" cy="7920"/>
            </a:xfrm>
            <a:custGeom>
              <a:avLst/>
              <a:gdLst/>
              <a:ahLst/>
              <a:rect l="l" t="t" r="r" b="b"/>
              <a:pathLst>
                <a:path w="13" h="5">
                  <a:moveTo>
                    <a:pt x="0" y="0"/>
                  </a:moveTo>
                  <a:lnTo>
                    <a:pt x="13" y="2"/>
                  </a:lnTo>
                  <a:lnTo>
                    <a:pt x="2" y="5"/>
                  </a:lnTo>
                  <a:lnTo>
                    <a:pt x="0" y="0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8880" bIns="-388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3224" name=""/>
          <p:cNvSpPr/>
          <p:nvPr/>
        </p:nvSpPr>
        <p:spPr>
          <a:xfrm>
            <a:off x="8294760" y="4611600"/>
            <a:ext cx="15840" cy="20880"/>
          </a:xfrm>
          <a:custGeom>
            <a:avLst/>
            <a:gdLst/>
            <a:ahLst/>
            <a:rect l="l" t="t" r="r" b="b"/>
            <a:pathLst>
              <a:path w="10" h="13">
                <a:moveTo>
                  <a:pt x="0" y="13"/>
                </a:moveTo>
                <a:lnTo>
                  <a:pt x="10" y="0"/>
                </a:lnTo>
                <a:lnTo>
                  <a:pt x="8" y="10"/>
                </a:lnTo>
                <a:lnTo>
                  <a:pt x="0" y="13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5920" bIns="-259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3225" name=""/>
          <p:cNvGrpSpPr/>
          <p:nvPr/>
        </p:nvGrpSpPr>
        <p:grpSpPr>
          <a:xfrm>
            <a:off x="8294760" y="4611600"/>
            <a:ext cx="15840" cy="20880"/>
            <a:chOff x="8294760" y="4611600"/>
            <a:chExt cx="15840" cy="20880"/>
          </a:xfrm>
        </p:grpSpPr>
        <p:sp>
          <p:nvSpPr>
            <p:cNvPr id="3226" name=""/>
            <p:cNvSpPr/>
            <p:nvPr/>
          </p:nvSpPr>
          <p:spPr>
            <a:xfrm>
              <a:off x="8294760" y="4611600"/>
              <a:ext cx="15840" cy="20880"/>
            </a:xfrm>
            <a:custGeom>
              <a:avLst/>
              <a:gdLst/>
              <a:ahLst/>
              <a:rect l="l" t="t" r="r" b="b"/>
              <a:pathLst>
                <a:path w="10" h="13">
                  <a:moveTo>
                    <a:pt x="0" y="13"/>
                  </a:moveTo>
                  <a:lnTo>
                    <a:pt x="10" y="0"/>
                  </a:lnTo>
                  <a:lnTo>
                    <a:pt x="8" y="1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5920" bIns="-259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3227" name=""/>
            <p:cNvSpPr/>
            <p:nvPr/>
          </p:nvSpPr>
          <p:spPr>
            <a:xfrm>
              <a:off x="8294760" y="4611600"/>
              <a:ext cx="15840" cy="20880"/>
            </a:xfrm>
            <a:custGeom>
              <a:avLst/>
              <a:gdLst/>
              <a:ahLst/>
              <a:rect l="l" t="t" r="r" b="b"/>
              <a:pathLst>
                <a:path w="10" h="13">
                  <a:moveTo>
                    <a:pt x="0" y="13"/>
                  </a:moveTo>
                  <a:lnTo>
                    <a:pt x="10" y="0"/>
                  </a:lnTo>
                  <a:lnTo>
                    <a:pt x="8" y="10"/>
                  </a:lnTo>
                  <a:lnTo>
                    <a:pt x="0" y="13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5920" bIns="-259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3228" name=""/>
          <p:cNvSpPr/>
          <p:nvPr/>
        </p:nvSpPr>
        <p:spPr>
          <a:xfrm>
            <a:off x="8318520" y="4537080"/>
            <a:ext cx="115920" cy="73080"/>
          </a:xfrm>
          <a:custGeom>
            <a:avLst/>
            <a:gdLst/>
            <a:ahLst/>
            <a:rect l="l" t="t" r="r" b="b"/>
            <a:pathLst>
              <a:path w="73" h="46">
                <a:moveTo>
                  <a:pt x="31" y="24"/>
                </a:moveTo>
                <a:lnTo>
                  <a:pt x="22" y="38"/>
                </a:lnTo>
                <a:lnTo>
                  <a:pt x="8" y="46"/>
                </a:lnTo>
                <a:lnTo>
                  <a:pt x="0" y="46"/>
                </a:lnTo>
                <a:lnTo>
                  <a:pt x="5" y="27"/>
                </a:lnTo>
                <a:lnTo>
                  <a:pt x="24" y="17"/>
                </a:lnTo>
                <a:lnTo>
                  <a:pt x="31" y="5"/>
                </a:lnTo>
                <a:lnTo>
                  <a:pt x="73" y="0"/>
                </a:lnTo>
                <a:lnTo>
                  <a:pt x="72" y="6"/>
                </a:lnTo>
                <a:lnTo>
                  <a:pt x="31" y="24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26280" bIns="262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3229" name=""/>
          <p:cNvGrpSpPr/>
          <p:nvPr/>
        </p:nvGrpSpPr>
        <p:grpSpPr>
          <a:xfrm>
            <a:off x="8318520" y="4537080"/>
            <a:ext cx="115920" cy="73080"/>
            <a:chOff x="8318520" y="4537080"/>
            <a:chExt cx="115920" cy="73080"/>
          </a:xfrm>
        </p:grpSpPr>
        <p:sp>
          <p:nvSpPr>
            <p:cNvPr id="3230" name=""/>
            <p:cNvSpPr/>
            <p:nvPr/>
          </p:nvSpPr>
          <p:spPr>
            <a:xfrm>
              <a:off x="8318520" y="4537080"/>
              <a:ext cx="115920" cy="73080"/>
            </a:xfrm>
            <a:custGeom>
              <a:avLst/>
              <a:gdLst/>
              <a:ahLst/>
              <a:rect l="l" t="t" r="r" b="b"/>
              <a:pathLst>
                <a:path w="73" h="46">
                  <a:moveTo>
                    <a:pt x="31" y="24"/>
                  </a:moveTo>
                  <a:lnTo>
                    <a:pt x="22" y="38"/>
                  </a:lnTo>
                  <a:lnTo>
                    <a:pt x="8" y="46"/>
                  </a:lnTo>
                  <a:lnTo>
                    <a:pt x="0" y="46"/>
                  </a:lnTo>
                  <a:lnTo>
                    <a:pt x="5" y="27"/>
                  </a:lnTo>
                  <a:lnTo>
                    <a:pt x="24" y="17"/>
                  </a:lnTo>
                  <a:lnTo>
                    <a:pt x="31" y="5"/>
                  </a:lnTo>
                  <a:lnTo>
                    <a:pt x="73" y="0"/>
                  </a:lnTo>
                  <a:lnTo>
                    <a:pt x="72" y="6"/>
                  </a:lnTo>
                  <a:lnTo>
                    <a:pt x="31" y="24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26280" bIns="262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3231" name=""/>
            <p:cNvSpPr/>
            <p:nvPr/>
          </p:nvSpPr>
          <p:spPr>
            <a:xfrm>
              <a:off x="8318520" y="4537080"/>
              <a:ext cx="115920" cy="73080"/>
            </a:xfrm>
            <a:custGeom>
              <a:avLst/>
              <a:gdLst/>
              <a:ahLst/>
              <a:rect l="l" t="t" r="r" b="b"/>
              <a:pathLst>
                <a:path w="73" h="46">
                  <a:moveTo>
                    <a:pt x="31" y="24"/>
                  </a:moveTo>
                  <a:lnTo>
                    <a:pt x="22" y="38"/>
                  </a:lnTo>
                  <a:lnTo>
                    <a:pt x="8" y="46"/>
                  </a:lnTo>
                  <a:lnTo>
                    <a:pt x="0" y="46"/>
                  </a:lnTo>
                  <a:lnTo>
                    <a:pt x="5" y="27"/>
                  </a:lnTo>
                  <a:lnTo>
                    <a:pt x="24" y="17"/>
                  </a:lnTo>
                  <a:lnTo>
                    <a:pt x="31" y="5"/>
                  </a:lnTo>
                  <a:lnTo>
                    <a:pt x="73" y="0"/>
                  </a:lnTo>
                  <a:lnTo>
                    <a:pt x="72" y="6"/>
                  </a:lnTo>
                  <a:lnTo>
                    <a:pt x="31" y="24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26280" bIns="262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3232" name=""/>
          <p:cNvSpPr/>
          <p:nvPr/>
        </p:nvSpPr>
        <p:spPr>
          <a:xfrm>
            <a:off x="8393040" y="4502160"/>
            <a:ext cx="33480" cy="17280"/>
          </a:xfrm>
          <a:custGeom>
            <a:avLst/>
            <a:gdLst/>
            <a:ahLst/>
            <a:rect l="l" t="t" r="r" b="b"/>
            <a:pathLst>
              <a:path w="21" h="11">
                <a:moveTo>
                  <a:pt x="0" y="11"/>
                </a:moveTo>
                <a:lnTo>
                  <a:pt x="0" y="5"/>
                </a:lnTo>
                <a:lnTo>
                  <a:pt x="14" y="0"/>
                </a:lnTo>
                <a:lnTo>
                  <a:pt x="21" y="5"/>
                </a:lnTo>
                <a:lnTo>
                  <a:pt x="12" y="9"/>
                </a:lnTo>
                <a:lnTo>
                  <a:pt x="0" y="11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9520" bIns="-29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3233" name=""/>
          <p:cNvGrpSpPr/>
          <p:nvPr/>
        </p:nvGrpSpPr>
        <p:grpSpPr>
          <a:xfrm>
            <a:off x="8393040" y="4502160"/>
            <a:ext cx="33480" cy="17280"/>
            <a:chOff x="8393040" y="4502160"/>
            <a:chExt cx="33480" cy="17280"/>
          </a:xfrm>
        </p:grpSpPr>
        <p:sp>
          <p:nvSpPr>
            <p:cNvPr id="3234" name=""/>
            <p:cNvSpPr/>
            <p:nvPr/>
          </p:nvSpPr>
          <p:spPr>
            <a:xfrm>
              <a:off x="8393040" y="4502160"/>
              <a:ext cx="33480" cy="17280"/>
            </a:xfrm>
            <a:custGeom>
              <a:avLst/>
              <a:gdLst/>
              <a:ahLst/>
              <a:rect l="l" t="t" r="r" b="b"/>
              <a:pathLst>
                <a:path w="21" h="11">
                  <a:moveTo>
                    <a:pt x="0" y="11"/>
                  </a:moveTo>
                  <a:lnTo>
                    <a:pt x="0" y="5"/>
                  </a:lnTo>
                  <a:lnTo>
                    <a:pt x="14" y="0"/>
                  </a:lnTo>
                  <a:lnTo>
                    <a:pt x="21" y="5"/>
                  </a:lnTo>
                  <a:lnTo>
                    <a:pt x="12" y="9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9520" bIns="-295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3235" name=""/>
            <p:cNvSpPr/>
            <p:nvPr/>
          </p:nvSpPr>
          <p:spPr>
            <a:xfrm>
              <a:off x="8393040" y="4502160"/>
              <a:ext cx="33480" cy="17280"/>
            </a:xfrm>
            <a:custGeom>
              <a:avLst/>
              <a:gdLst/>
              <a:ahLst/>
              <a:rect l="l" t="t" r="r" b="b"/>
              <a:pathLst>
                <a:path w="21" h="11">
                  <a:moveTo>
                    <a:pt x="0" y="11"/>
                  </a:moveTo>
                  <a:lnTo>
                    <a:pt x="0" y="5"/>
                  </a:lnTo>
                  <a:lnTo>
                    <a:pt x="14" y="0"/>
                  </a:lnTo>
                  <a:lnTo>
                    <a:pt x="21" y="5"/>
                  </a:lnTo>
                  <a:lnTo>
                    <a:pt x="12" y="9"/>
                  </a:lnTo>
                  <a:lnTo>
                    <a:pt x="0" y="11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9520" bIns="-295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3236" name=""/>
          <p:cNvSpPr/>
          <p:nvPr/>
        </p:nvSpPr>
        <p:spPr>
          <a:xfrm>
            <a:off x="8564400" y="4486320"/>
            <a:ext cx="14400" cy="33120"/>
          </a:xfrm>
          <a:custGeom>
            <a:avLst/>
            <a:gdLst/>
            <a:ahLst/>
            <a:rect l="l" t="t" r="r" b="b"/>
            <a:pathLst>
              <a:path w="9" h="21">
                <a:moveTo>
                  <a:pt x="0" y="17"/>
                </a:moveTo>
                <a:lnTo>
                  <a:pt x="5" y="0"/>
                </a:lnTo>
                <a:lnTo>
                  <a:pt x="9" y="2"/>
                </a:lnTo>
                <a:lnTo>
                  <a:pt x="9" y="12"/>
                </a:lnTo>
                <a:lnTo>
                  <a:pt x="2" y="21"/>
                </a:lnTo>
                <a:lnTo>
                  <a:pt x="0" y="17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3680" bIns="-136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3237" name=""/>
          <p:cNvGrpSpPr/>
          <p:nvPr/>
        </p:nvGrpSpPr>
        <p:grpSpPr>
          <a:xfrm>
            <a:off x="8564400" y="4486320"/>
            <a:ext cx="14400" cy="33120"/>
            <a:chOff x="8564400" y="4486320"/>
            <a:chExt cx="14400" cy="33120"/>
          </a:xfrm>
        </p:grpSpPr>
        <p:sp>
          <p:nvSpPr>
            <p:cNvPr id="3238" name=""/>
            <p:cNvSpPr/>
            <p:nvPr/>
          </p:nvSpPr>
          <p:spPr>
            <a:xfrm>
              <a:off x="8564400" y="4486320"/>
              <a:ext cx="14400" cy="33120"/>
            </a:xfrm>
            <a:custGeom>
              <a:avLst/>
              <a:gdLst/>
              <a:ahLst/>
              <a:rect l="l" t="t" r="r" b="b"/>
              <a:pathLst>
                <a:path w="9" h="21">
                  <a:moveTo>
                    <a:pt x="0" y="17"/>
                  </a:moveTo>
                  <a:lnTo>
                    <a:pt x="5" y="0"/>
                  </a:lnTo>
                  <a:lnTo>
                    <a:pt x="9" y="2"/>
                  </a:lnTo>
                  <a:lnTo>
                    <a:pt x="9" y="12"/>
                  </a:lnTo>
                  <a:lnTo>
                    <a:pt x="2" y="21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13680" bIns="-136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3239" name=""/>
            <p:cNvSpPr/>
            <p:nvPr/>
          </p:nvSpPr>
          <p:spPr>
            <a:xfrm>
              <a:off x="8564400" y="4486320"/>
              <a:ext cx="14400" cy="33120"/>
            </a:xfrm>
            <a:custGeom>
              <a:avLst/>
              <a:gdLst/>
              <a:ahLst/>
              <a:rect l="l" t="t" r="r" b="b"/>
              <a:pathLst>
                <a:path w="9" h="21">
                  <a:moveTo>
                    <a:pt x="0" y="17"/>
                  </a:moveTo>
                  <a:lnTo>
                    <a:pt x="5" y="0"/>
                  </a:lnTo>
                  <a:lnTo>
                    <a:pt x="9" y="2"/>
                  </a:lnTo>
                  <a:lnTo>
                    <a:pt x="9" y="12"/>
                  </a:lnTo>
                  <a:lnTo>
                    <a:pt x="2" y="21"/>
                  </a:lnTo>
                  <a:lnTo>
                    <a:pt x="0" y="17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13680" bIns="-136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3240" name=""/>
          <p:cNvSpPr/>
          <p:nvPr/>
        </p:nvSpPr>
        <p:spPr>
          <a:xfrm>
            <a:off x="8655120" y="4456080"/>
            <a:ext cx="14040" cy="23760"/>
          </a:xfrm>
          <a:custGeom>
            <a:avLst/>
            <a:gdLst/>
            <a:ahLst/>
            <a:rect l="l" t="t" r="r" b="b"/>
            <a:pathLst>
              <a:path w="9" h="15">
                <a:moveTo>
                  <a:pt x="2" y="0"/>
                </a:moveTo>
                <a:lnTo>
                  <a:pt x="9" y="7"/>
                </a:lnTo>
                <a:lnTo>
                  <a:pt x="4" y="15"/>
                </a:lnTo>
                <a:lnTo>
                  <a:pt x="0" y="7"/>
                </a:lnTo>
                <a:lnTo>
                  <a:pt x="4" y="10"/>
                </a:lnTo>
                <a:lnTo>
                  <a:pt x="2" y="0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3040" bIns="-230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3241" name=""/>
          <p:cNvGrpSpPr/>
          <p:nvPr/>
        </p:nvGrpSpPr>
        <p:grpSpPr>
          <a:xfrm>
            <a:off x="8655120" y="4456080"/>
            <a:ext cx="14040" cy="23760"/>
            <a:chOff x="8655120" y="4456080"/>
            <a:chExt cx="14040" cy="23760"/>
          </a:xfrm>
        </p:grpSpPr>
        <p:sp>
          <p:nvSpPr>
            <p:cNvPr id="3242" name=""/>
            <p:cNvSpPr/>
            <p:nvPr/>
          </p:nvSpPr>
          <p:spPr>
            <a:xfrm>
              <a:off x="8655120" y="4456080"/>
              <a:ext cx="14040" cy="23760"/>
            </a:xfrm>
            <a:custGeom>
              <a:avLst/>
              <a:gdLst/>
              <a:ahLst/>
              <a:rect l="l" t="t" r="r" b="b"/>
              <a:pathLst>
                <a:path w="9" h="15">
                  <a:moveTo>
                    <a:pt x="2" y="0"/>
                  </a:moveTo>
                  <a:lnTo>
                    <a:pt x="9" y="7"/>
                  </a:lnTo>
                  <a:lnTo>
                    <a:pt x="4" y="15"/>
                  </a:lnTo>
                  <a:lnTo>
                    <a:pt x="0" y="7"/>
                  </a:lnTo>
                  <a:lnTo>
                    <a:pt x="4" y="1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3040" bIns="-2304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3243" name=""/>
            <p:cNvSpPr/>
            <p:nvPr/>
          </p:nvSpPr>
          <p:spPr>
            <a:xfrm>
              <a:off x="8655120" y="4456080"/>
              <a:ext cx="14040" cy="23760"/>
            </a:xfrm>
            <a:custGeom>
              <a:avLst/>
              <a:gdLst/>
              <a:ahLst/>
              <a:rect l="l" t="t" r="r" b="b"/>
              <a:pathLst>
                <a:path w="9" h="15">
                  <a:moveTo>
                    <a:pt x="2" y="0"/>
                  </a:moveTo>
                  <a:lnTo>
                    <a:pt x="9" y="7"/>
                  </a:lnTo>
                  <a:lnTo>
                    <a:pt x="4" y="15"/>
                  </a:lnTo>
                  <a:lnTo>
                    <a:pt x="0" y="7"/>
                  </a:lnTo>
                  <a:lnTo>
                    <a:pt x="4" y="10"/>
                  </a:lnTo>
                  <a:lnTo>
                    <a:pt x="2" y="0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3040" bIns="-2304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3244" name=""/>
          <p:cNvSpPr/>
          <p:nvPr/>
        </p:nvSpPr>
        <p:spPr>
          <a:xfrm>
            <a:off x="8661240" y="4449600"/>
            <a:ext cx="11160" cy="17640"/>
          </a:xfrm>
          <a:custGeom>
            <a:avLst/>
            <a:gdLst/>
            <a:ahLst/>
            <a:rect l="l" t="t" r="r" b="b"/>
            <a:pathLst>
              <a:path w="7" h="11">
                <a:moveTo>
                  <a:pt x="0" y="4"/>
                </a:moveTo>
                <a:lnTo>
                  <a:pt x="0" y="0"/>
                </a:lnTo>
                <a:lnTo>
                  <a:pt x="7" y="4"/>
                </a:lnTo>
                <a:lnTo>
                  <a:pt x="7" y="11"/>
                </a:lnTo>
                <a:lnTo>
                  <a:pt x="0" y="4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9160" bIns="-29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3245" name=""/>
          <p:cNvGrpSpPr/>
          <p:nvPr/>
        </p:nvGrpSpPr>
        <p:grpSpPr>
          <a:xfrm>
            <a:off x="8661240" y="4449600"/>
            <a:ext cx="11160" cy="17640"/>
            <a:chOff x="8661240" y="4449600"/>
            <a:chExt cx="11160" cy="17640"/>
          </a:xfrm>
        </p:grpSpPr>
        <p:sp>
          <p:nvSpPr>
            <p:cNvPr id="3246" name=""/>
            <p:cNvSpPr/>
            <p:nvPr/>
          </p:nvSpPr>
          <p:spPr>
            <a:xfrm>
              <a:off x="8661240" y="4449600"/>
              <a:ext cx="11160" cy="17640"/>
            </a:xfrm>
            <a:custGeom>
              <a:avLst/>
              <a:gdLst/>
              <a:ahLst/>
              <a:rect l="l" t="t" r="r" b="b"/>
              <a:pathLst>
                <a:path w="7" h="11">
                  <a:moveTo>
                    <a:pt x="0" y="4"/>
                  </a:moveTo>
                  <a:lnTo>
                    <a:pt x="0" y="0"/>
                  </a:lnTo>
                  <a:lnTo>
                    <a:pt x="7" y="4"/>
                  </a:lnTo>
                  <a:lnTo>
                    <a:pt x="7" y="11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9160" bIns="-291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3247" name=""/>
            <p:cNvSpPr/>
            <p:nvPr/>
          </p:nvSpPr>
          <p:spPr>
            <a:xfrm>
              <a:off x="8661240" y="4449600"/>
              <a:ext cx="11160" cy="17640"/>
            </a:xfrm>
            <a:custGeom>
              <a:avLst/>
              <a:gdLst/>
              <a:ahLst/>
              <a:rect l="l" t="t" r="r" b="b"/>
              <a:pathLst>
                <a:path w="7" h="11">
                  <a:moveTo>
                    <a:pt x="0" y="4"/>
                  </a:moveTo>
                  <a:lnTo>
                    <a:pt x="0" y="0"/>
                  </a:lnTo>
                  <a:lnTo>
                    <a:pt x="7" y="4"/>
                  </a:lnTo>
                  <a:lnTo>
                    <a:pt x="7" y="11"/>
                  </a:lnTo>
                  <a:lnTo>
                    <a:pt x="0" y="4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9160" bIns="-291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3248" name=""/>
          <p:cNvSpPr/>
          <p:nvPr/>
        </p:nvSpPr>
        <p:spPr>
          <a:xfrm>
            <a:off x="8661240" y="4421160"/>
            <a:ext cx="14400" cy="38160"/>
          </a:xfrm>
          <a:custGeom>
            <a:avLst/>
            <a:gdLst/>
            <a:ahLst/>
            <a:rect l="l" t="t" r="r" b="b"/>
            <a:pathLst>
              <a:path w="9" h="24">
                <a:moveTo>
                  <a:pt x="0" y="10"/>
                </a:moveTo>
                <a:lnTo>
                  <a:pt x="4" y="0"/>
                </a:lnTo>
                <a:lnTo>
                  <a:pt x="9" y="3"/>
                </a:lnTo>
                <a:lnTo>
                  <a:pt x="9" y="24"/>
                </a:lnTo>
                <a:lnTo>
                  <a:pt x="2" y="21"/>
                </a:lnTo>
                <a:lnTo>
                  <a:pt x="2" y="13"/>
                </a:lnTo>
                <a:lnTo>
                  <a:pt x="0" y="10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8640" bIns="-86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3249" name=""/>
          <p:cNvGrpSpPr/>
          <p:nvPr/>
        </p:nvGrpSpPr>
        <p:grpSpPr>
          <a:xfrm>
            <a:off x="8661240" y="4421160"/>
            <a:ext cx="14400" cy="38160"/>
            <a:chOff x="8661240" y="4421160"/>
            <a:chExt cx="14400" cy="38160"/>
          </a:xfrm>
        </p:grpSpPr>
        <p:sp>
          <p:nvSpPr>
            <p:cNvPr id="3250" name=""/>
            <p:cNvSpPr/>
            <p:nvPr/>
          </p:nvSpPr>
          <p:spPr>
            <a:xfrm>
              <a:off x="8661240" y="4421160"/>
              <a:ext cx="14400" cy="38160"/>
            </a:xfrm>
            <a:custGeom>
              <a:avLst/>
              <a:gdLst/>
              <a:ahLst/>
              <a:rect l="l" t="t" r="r" b="b"/>
              <a:pathLst>
                <a:path w="9" h="24">
                  <a:moveTo>
                    <a:pt x="0" y="10"/>
                  </a:moveTo>
                  <a:lnTo>
                    <a:pt x="4" y="0"/>
                  </a:lnTo>
                  <a:lnTo>
                    <a:pt x="9" y="3"/>
                  </a:lnTo>
                  <a:lnTo>
                    <a:pt x="9" y="24"/>
                  </a:lnTo>
                  <a:lnTo>
                    <a:pt x="2" y="21"/>
                  </a:lnTo>
                  <a:lnTo>
                    <a:pt x="2" y="13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8640" bIns="-864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3251" name=""/>
            <p:cNvSpPr/>
            <p:nvPr/>
          </p:nvSpPr>
          <p:spPr>
            <a:xfrm>
              <a:off x="8661240" y="4421160"/>
              <a:ext cx="14400" cy="38160"/>
            </a:xfrm>
            <a:custGeom>
              <a:avLst/>
              <a:gdLst/>
              <a:ahLst/>
              <a:rect l="l" t="t" r="r" b="b"/>
              <a:pathLst>
                <a:path w="9" h="24">
                  <a:moveTo>
                    <a:pt x="0" y="10"/>
                  </a:moveTo>
                  <a:lnTo>
                    <a:pt x="4" y="0"/>
                  </a:lnTo>
                  <a:lnTo>
                    <a:pt x="9" y="3"/>
                  </a:lnTo>
                  <a:lnTo>
                    <a:pt x="9" y="24"/>
                  </a:lnTo>
                  <a:lnTo>
                    <a:pt x="2" y="21"/>
                  </a:lnTo>
                  <a:lnTo>
                    <a:pt x="2" y="13"/>
                  </a:lnTo>
                  <a:lnTo>
                    <a:pt x="0" y="10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8640" bIns="-864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3252" name=""/>
          <p:cNvSpPr/>
          <p:nvPr/>
        </p:nvSpPr>
        <p:spPr>
          <a:xfrm>
            <a:off x="8623440" y="4421160"/>
            <a:ext cx="4680" cy="20520"/>
          </a:xfrm>
          <a:custGeom>
            <a:avLst/>
            <a:gdLst/>
            <a:ahLst/>
            <a:rect l="l" t="t" r="r" b="b"/>
            <a:pathLst>
              <a:path w="3" h="13">
                <a:moveTo>
                  <a:pt x="0" y="0"/>
                </a:moveTo>
                <a:lnTo>
                  <a:pt x="3" y="0"/>
                </a:lnTo>
                <a:lnTo>
                  <a:pt x="0" y="13"/>
                </a:lnTo>
                <a:lnTo>
                  <a:pt x="0" y="0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6280" bIns="-262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3253" name=""/>
          <p:cNvGrpSpPr/>
          <p:nvPr/>
        </p:nvGrpSpPr>
        <p:grpSpPr>
          <a:xfrm>
            <a:off x="8623440" y="4421160"/>
            <a:ext cx="4680" cy="20520"/>
            <a:chOff x="8623440" y="4421160"/>
            <a:chExt cx="4680" cy="20520"/>
          </a:xfrm>
        </p:grpSpPr>
        <p:sp>
          <p:nvSpPr>
            <p:cNvPr id="3254" name=""/>
            <p:cNvSpPr/>
            <p:nvPr/>
          </p:nvSpPr>
          <p:spPr>
            <a:xfrm>
              <a:off x="8623440" y="4421160"/>
              <a:ext cx="4680" cy="20520"/>
            </a:xfrm>
            <a:custGeom>
              <a:avLst/>
              <a:gdLst/>
              <a:ahLst/>
              <a:rect l="l" t="t" r="r" b="b"/>
              <a:pathLst>
                <a:path w="3" h="13">
                  <a:moveTo>
                    <a:pt x="0" y="0"/>
                  </a:moveTo>
                  <a:lnTo>
                    <a:pt x="3" y="0"/>
                  </a:lnTo>
                  <a:lnTo>
                    <a:pt x="0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6280" bIns="-262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3255" name=""/>
            <p:cNvSpPr/>
            <p:nvPr/>
          </p:nvSpPr>
          <p:spPr>
            <a:xfrm>
              <a:off x="8623440" y="4421160"/>
              <a:ext cx="4680" cy="20520"/>
            </a:xfrm>
            <a:custGeom>
              <a:avLst/>
              <a:gdLst/>
              <a:ahLst/>
              <a:rect l="l" t="t" r="r" b="b"/>
              <a:pathLst>
                <a:path w="3" h="13">
                  <a:moveTo>
                    <a:pt x="0" y="0"/>
                  </a:moveTo>
                  <a:lnTo>
                    <a:pt x="3" y="0"/>
                  </a:lnTo>
                  <a:lnTo>
                    <a:pt x="0" y="13"/>
                  </a:lnTo>
                  <a:lnTo>
                    <a:pt x="0" y="0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6280" bIns="-262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3256" name=""/>
          <p:cNvSpPr/>
          <p:nvPr/>
        </p:nvSpPr>
        <p:spPr>
          <a:xfrm>
            <a:off x="8459640" y="4325760"/>
            <a:ext cx="90720" cy="38160"/>
          </a:xfrm>
          <a:custGeom>
            <a:avLst/>
            <a:gdLst/>
            <a:ahLst/>
            <a:rect l="l" t="t" r="r" b="b"/>
            <a:pathLst>
              <a:path w="57" h="24">
                <a:moveTo>
                  <a:pt x="0" y="16"/>
                </a:moveTo>
                <a:lnTo>
                  <a:pt x="0" y="10"/>
                </a:lnTo>
                <a:lnTo>
                  <a:pt x="5" y="0"/>
                </a:lnTo>
                <a:lnTo>
                  <a:pt x="31" y="0"/>
                </a:lnTo>
                <a:lnTo>
                  <a:pt x="52" y="5"/>
                </a:lnTo>
                <a:lnTo>
                  <a:pt x="57" y="21"/>
                </a:lnTo>
                <a:lnTo>
                  <a:pt x="57" y="24"/>
                </a:lnTo>
                <a:lnTo>
                  <a:pt x="35" y="13"/>
                </a:lnTo>
                <a:lnTo>
                  <a:pt x="24" y="15"/>
                </a:lnTo>
                <a:lnTo>
                  <a:pt x="20" y="10"/>
                </a:lnTo>
                <a:lnTo>
                  <a:pt x="12" y="16"/>
                </a:lnTo>
                <a:lnTo>
                  <a:pt x="3" y="10"/>
                </a:lnTo>
                <a:lnTo>
                  <a:pt x="0" y="16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8640" bIns="-86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3257" name=""/>
          <p:cNvGrpSpPr/>
          <p:nvPr/>
        </p:nvGrpSpPr>
        <p:grpSpPr>
          <a:xfrm>
            <a:off x="8459640" y="4325760"/>
            <a:ext cx="90720" cy="38160"/>
            <a:chOff x="8459640" y="4325760"/>
            <a:chExt cx="90720" cy="38160"/>
          </a:xfrm>
        </p:grpSpPr>
        <p:sp>
          <p:nvSpPr>
            <p:cNvPr id="3258" name=""/>
            <p:cNvSpPr/>
            <p:nvPr/>
          </p:nvSpPr>
          <p:spPr>
            <a:xfrm>
              <a:off x="8459640" y="4325760"/>
              <a:ext cx="90720" cy="38160"/>
            </a:xfrm>
            <a:custGeom>
              <a:avLst/>
              <a:gdLst/>
              <a:ahLst/>
              <a:rect l="l" t="t" r="r" b="b"/>
              <a:pathLst>
                <a:path w="57" h="24">
                  <a:moveTo>
                    <a:pt x="0" y="16"/>
                  </a:moveTo>
                  <a:lnTo>
                    <a:pt x="0" y="10"/>
                  </a:lnTo>
                  <a:lnTo>
                    <a:pt x="5" y="0"/>
                  </a:lnTo>
                  <a:lnTo>
                    <a:pt x="31" y="0"/>
                  </a:lnTo>
                  <a:lnTo>
                    <a:pt x="52" y="5"/>
                  </a:lnTo>
                  <a:lnTo>
                    <a:pt x="57" y="21"/>
                  </a:lnTo>
                  <a:lnTo>
                    <a:pt x="57" y="24"/>
                  </a:lnTo>
                  <a:lnTo>
                    <a:pt x="35" y="13"/>
                  </a:lnTo>
                  <a:lnTo>
                    <a:pt x="24" y="15"/>
                  </a:lnTo>
                  <a:lnTo>
                    <a:pt x="20" y="10"/>
                  </a:lnTo>
                  <a:lnTo>
                    <a:pt x="12" y="16"/>
                  </a:lnTo>
                  <a:lnTo>
                    <a:pt x="3" y="10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8640" bIns="-864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3259" name=""/>
            <p:cNvSpPr/>
            <p:nvPr/>
          </p:nvSpPr>
          <p:spPr>
            <a:xfrm>
              <a:off x="8459640" y="4325760"/>
              <a:ext cx="90720" cy="38160"/>
            </a:xfrm>
            <a:custGeom>
              <a:avLst/>
              <a:gdLst/>
              <a:ahLst/>
              <a:rect l="l" t="t" r="r" b="b"/>
              <a:pathLst>
                <a:path w="57" h="24">
                  <a:moveTo>
                    <a:pt x="0" y="16"/>
                  </a:moveTo>
                  <a:lnTo>
                    <a:pt x="0" y="10"/>
                  </a:lnTo>
                  <a:lnTo>
                    <a:pt x="5" y="0"/>
                  </a:lnTo>
                  <a:lnTo>
                    <a:pt x="31" y="0"/>
                  </a:lnTo>
                  <a:lnTo>
                    <a:pt x="52" y="5"/>
                  </a:lnTo>
                  <a:lnTo>
                    <a:pt x="57" y="21"/>
                  </a:lnTo>
                  <a:lnTo>
                    <a:pt x="57" y="24"/>
                  </a:lnTo>
                  <a:lnTo>
                    <a:pt x="35" y="13"/>
                  </a:lnTo>
                  <a:lnTo>
                    <a:pt x="24" y="15"/>
                  </a:lnTo>
                  <a:lnTo>
                    <a:pt x="20" y="10"/>
                  </a:lnTo>
                  <a:lnTo>
                    <a:pt x="12" y="16"/>
                  </a:lnTo>
                  <a:lnTo>
                    <a:pt x="3" y="10"/>
                  </a:lnTo>
                  <a:lnTo>
                    <a:pt x="0" y="16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8640" bIns="-864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3260" name=""/>
          <p:cNvSpPr/>
          <p:nvPr/>
        </p:nvSpPr>
        <p:spPr>
          <a:xfrm>
            <a:off x="8516880" y="4284720"/>
            <a:ext cx="17640" cy="14400"/>
          </a:xfrm>
          <a:custGeom>
            <a:avLst/>
            <a:gdLst/>
            <a:ahLst/>
            <a:rect l="l" t="t" r="r" b="b"/>
            <a:pathLst>
              <a:path w="11" h="9">
                <a:moveTo>
                  <a:pt x="0" y="1"/>
                </a:moveTo>
                <a:lnTo>
                  <a:pt x="11" y="0"/>
                </a:lnTo>
                <a:lnTo>
                  <a:pt x="11" y="6"/>
                </a:lnTo>
                <a:lnTo>
                  <a:pt x="4" y="9"/>
                </a:lnTo>
                <a:lnTo>
                  <a:pt x="0" y="1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2400" bIns="-324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3261" name=""/>
          <p:cNvGrpSpPr/>
          <p:nvPr/>
        </p:nvGrpSpPr>
        <p:grpSpPr>
          <a:xfrm>
            <a:off x="8516880" y="4284720"/>
            <a:ext cx="17640" cy="14400"/>
            <a:chOff x="8516880" y="4284720"/>
            <a:chExt cx="17640" cy="14400"/>
          </a:xfrm>
        </p:grpSpPr>
        <p:sp>
          <p:nvSpPr>
            <p:cNvPr id="3262" name=""/>
            <p:cNvSpPr/>
            <p:nvPr/>
          </p:nvSpPr>
          <p:spPr>
            <a:xfrm>
              <a:off x="8516880" y="4284720"/>
              <a:ext cx="17640" cy="14400"/>
            </a:xfrm>
            <a:custGeom>
              <a:avLst/>
              <a:gdLst/>
              <a:ahLst/>
              <a:rect l="l" t="t" r="r" b="b"/>
              <a:pathLst>
                <a:path w="11" h="9">
                  <a:moveTo>
                    <a:pt x="0" y="1"/>
                  </a:moveTo>
                  <a:lnTo>
                    <a:pt x="11" y="0"/>
                  </a:lnTo>
                  <a:lnTo>
                    <a:pt x="11" y="6"/>
                  </a:lnTo>
                  <a:lnTo>
                    <a:pt x="4" y="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2400" bIns="-324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3263" name=""/>
            <p:cNvSpPr/>
            <p:nvPr/>
          </p:nvSpPr>
          <p:spPr>
            <a:xfrm>
              <a:off x="8516880" y="4284720"/>
              <a:ext cx="17640" cy="14400"/>
            </a:xfrm>
            <a:custGeom>
              <a:avLst/>
              <a:gdLst/>
              <a:ahLst/>
              <a:rect l="l" t="t" r="r" b="b"/>
              <a:pathLst>
                <a:path w="11" h="9">
                  <a:moveTo>
                    <a:pt x="0" y="1"/>
                  </a:moveTo>
                  <a:lnTo>
                    <a:pt x="11" y="0"/>
                  </a:lnTo>
                  <a:lnTo>
                    <a:pt x="11" y="6"/>
                  </a:lnTo>
                  <a:lnTo>
                    <a:pt x="4" y="9"/>
                  </a:lnTo>
                  <a:lnTo>
                    <a:pt x="0" y="1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2400" bIns="-324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3264" name=""/>
          <p:cNvSpPr/>
          <p:nvPr/>
        </p:nvSpPr>
        <p:spPr>
          <a:xfrm>
            <a:off x="8547120" y="4255920"/>
            <a:ext cx="9360" cy="12960"/>
          </a:xfrm>
          <a:custGeom>
            <a:avLst/>
            <a:gdLst/>
            <a:ahLst/>
            <a:rect l="l" t="t" r="r" b="b"/>
            <a:pathLst>
              <a:path w="6" h="8">
                <a:moveTo>
                  <a:pt x="0" y="0"/>
                </a:moveTo>
                <a:lnTo>
                  <a:pt x="6" y="0"/>
                </a:lnTo>
                <a:lnTo>
                  <a:pt x="6" y="8"/>
                </a:lnTo>
                <a:lnTo>
                  <a:pt x="2" y="5"/>
                </a:lnTo>
                <a:lnTo>
                  <a:pt x="0" y="0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3840" bIns="-338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3265" name=""/>
          <p:cNvGrpSpPr/>
          <p:nvPr/>
        </p:nvGrpSpPr>
        <p:grpSpPr>
          <a:xfrm>
            <a:off x="8547120" y="4255920"/>
            <a:ext cx="9360" cy="12960"/>
            <a:chOff x="8547120" y="4255920"/>
            <a:chExt cx="9360" cy="12960"/>
          </a:xfrm>
        </p:grpSpPr>
        <p:sp>
          <p:nvSpPr>
            <p:cNvPr id="3266" name=""/>
            <p:cNvSpPr/>
            <p:nvPr/>
          </p:nvSpPr>
          <p:spPr>
            <a:xfrm>
              <a:off x="8547120" y="4255920"/>
              <a:ext cx="9360" cy="12960"/>
            </a:xfrm>
            <a:custGeom>
              <a:avLst/>
              <a:gdLst/>
              <a:ahLst/>
              <a:rect l="l" t="t" r="r" b="b"/>
              <a:pathLst>
                <a:path w="6" h="8">
                  <a:moveTo>
                    <a:pt x="0" y="0"/>
                  </a:moveTo>
                  <a:lnTo>
                    <a:pt x="6" y="0"/>
                  </a:lnTo>
                  <a:lnTo>
                    <a:pt x="6" y="8"/>
                  </a:lnTo>
                  <a:lnTo>
                    <a:pt x="2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3840" bIns="-3384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3267" name=""/>
            <p:cNvSpPr/>
            <p:nvPr/>
          </p:nvSpPr>
          <p:spPr>
            <a:xfrm>
              <a:off x="8547120" y="4255920"/>
              <a:ext cx="9360" cy="12960"/>
            </a:xfrm>
            <a:custGeom>
              <a:avLst/>
              <a:gdLst/>
              <a:ahLst/>
              <a:rect l="l" t="t" r="r" b="b"/>
              <a:pathLst>
                <a:path w="6" h="8">
                  <a:moveTo>
                    <a:pt x="0" y="0"/>
                  </a:moveTo>
                  <a:lnTo>
                    <a:pt x="6" y="0"/>
                  </a:lnTo>
                  <a:lnTo>
                    <a:pt x="6" y="8"/>
                  </a:lnTo>
                  <a:lnTo>
                    <a:pt x="2" y="5"/>
                  </a:lnTo>
                  <a:lnTo>
                    <a:pt x="0" y="0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3840" bIns="-3384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3268" name=""/>
          <p:cNvSpPr/>
          <p:nvPr/>
        </p:nvSpPr>
        <p:spPr>
          <a:xfrm>
            <a:off x="8537400" y="4221000"/>
            <a:ext cx="27000" cy="17640"/>
          </a:xfrm>
          <a:custGeom>
            <a:avLst/>
            <a:gdLst/>
            <a:ahLst/>
            <a:rect l="l" t="t" r="r" b="b"/>
            <a:pathLst>
              <a:path w="17" h="11">
                <a:moveTo>
                  <a:pt x="0" y="3"/>
                </a:moveTo>
                <a:lnTo>
                  <a:pt x="6" y="0"/>
                </a:lnTo>
                <a:lnTo>
                  <a:pt x="17" y="5"/>
                </a:lnTo>
                <a:lnTo>
                  <a:pt x="8" y="11"/>
                </a:lnTo>
                <a:lnTo>
                  <a:pt x="0" y="3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9160" bIns="-29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3269" name=""/>
          <p:cNvGrpSpPr/>
          <p:nvPr/>
        </p:nvGrpSpPr>
        <p:grpSpPr>
          <a:xfrm>
            <a:off x="8537400" y="4221000"/>
            <a:ext cx="27000" cy="17640"/>
            <a:chOff x="8537400" y="4221000"/>
            <a:chExt cx="27000" cy="17640"/>
          </a:xfrm>
        </p:grpSpPr>
        <p:sp>
          <p:nvSpPr>
            <p:cNvPr id="3270" name=""/>
            <p:cNvSpPr/>
            <p:nvPr/>
          </p:nvSpPr>
          <p:spPr>
            <a:xfrm>
              <a:off x="8537400" y="4221000"/>
              <a:ext cx="27000" cy="17640"/>
            </a:xfrm>
            <a:custGeom>
              <a:avLst/>
              <a:gdLst/>
              <a:ahLst/>
              <a:rect l="l" t="t" r="r" b="b"/>
              <a:pathLst>
                <a:path w="17" h="11">
                  <a:moveTo>
                    <a:pt x="0" y="3"/>
                  </a:moveTo>
                  <a:lnTo>
                    <a:pt x="6" y="0"/>
                  </a:lnTo>
                  <a:lnTo>
                    <a:pt x="17" y="5"/>
                  </a:lnTo>
                  <a:lnTo>
                    <a:pt x="8" y="11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9160" bIns="-291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3271" name=""/>
            <p:cNvSpPr/>
            <p:nvPr/>
          </p:nvSpPr>
          <p:spPr>
            <a:xfrm>
              <a:off x="8537400" y="4221000"/>
              <a:ext cx="27000" cy="17640"/>
            </a:xfrm>
            <a:custGeom>
              <a:avLst/>
              <a:gdLst/>
              <a:ahLst/>
              <a:rect l="l" t="t" r="r" b="b"/>
              <a:pathLst>
                <a:path w="17" h="11">
                  <a:moveTo>
                    <a:pt x="0" y="3"/>
                  </a:moveTo>
                  <a:lnTo>
                    <a:pt x="6" y="0"/>
                  </a:lnTo>
                  <a:lnTo>
                    <a:pt x="17" y="5"/>
                  </a:lnTo>
                  <a:lnTo>
                    <a:pt x="8" y="11"/>
                  </a:lnTo>
                  <a:lnTo>
                    <a:pt x="0" y="3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9160" bIns="-291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3272" name=""/>
          <p:cNvSpPr/>
          <p:nvPr/>
        </p:nvSpPr>
        <p:spPr>
          <a:xfrm>
            <a:off x="8705880" y="4276800"/>
            <a:ext cx="41400" cy="9360"/>
          </a:xfrm>
          <a:custGeom>
            <a:avLst/>
            <a:gdLst/>
            <a:ahLst/>
            <a:rect l="l" t="t" r="r" b="b"/>
            <a:pathLst>
              <a:path w="26" h="6">
                <a:moveTo>
                  <a:pt x="5" y="0"/>
                </a:moveTo>
                <a:lnTo>
                  <a:pt x="24" y="5"/>
                </a:lnTo>
                <a:lnTo>
                  <a:pt x="26" y="6"/>
                </a:lnTo>
                <a:lnTo>
                  <a:pt x="0" y="5"/>
                </a:lnTo>
                <a:lnTo>
                  <a:pt x="5" y="0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7440" bIns="-374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3273" name=""/>
          <p:cNvGrpSpPr/>
          <p:nvPr/>
        </p:nvGrpSpPr>
        <p:grpSpPr>
          <a:xfrm>
            <a:off x="8705880" y="4276800"/>
            <a:ext cx="41400" cy="9360"/>
            <a:chOff x="8705880" y="4276800"/>
            <a:chExt cx="41400" cy="9360"/>
          </a:xfrm>
        </p:grpSpPr>
        <p:sp>
          <p:nvSpPr>
            <p:cNvPr id="3274" name=""/>
            <p:cNvSpPr/>
            <p:nvPr/>
          </p:nvSpPr>
          <p:spPr>
            <a:xfrm>
              <a:off x="8705880" y="4276800"/>
              <a:ext cx="41400" cy="9360"/>
            </a:xfrm>
            <a:custGeom>
              <a:avLst/>
              <a:gdLst/>
              <a:ahLst/>
              <a:rect l="l" t="t" r="r" b="b"/>
              <a:pathLst>
                <a:path w="26" h="6">
                  <a:moveTo>
                    <a:pt x="5" y="0"/>
                  </a:moveTo>
                  <a:lnTo>
                    <a:pt x="24" y="5"/>
                  </a:lnTo>
                  <a:lnTo>
                    <a:pt x="26" y="6"/>
                  </a:lnTo>
                  <a:lnTo>
                    <a:pt x="0" y="5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7440" bIns="-3744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3275" name=""/>
            <p:cNvSpPr/>
            <p:nvPr/>
          </p:nvSpPr>
          <p:spPr>
            <a:xfrm>
              <a:off x="8705880" y="4276800"/>
              <a:ext cx="41400" cy="9360"/>
            </a:xfrm>
            <a:custGeom>
              <a:avLst/>
              <a:gdLst/>
              <a:ahLst/>
              <a:rect l="l" t="t" r="r" b="b"/>
              <a:pathLst>
                <a:path w="26" h="6">
                  <a:moveTo>
                    <a:pt x="5" y="0"/>
                  </a:moveTo>
                  <a:lnTo>
                    <a:pt x="24" y="5"/>
                  </a:lnTo>
                  <a:lnTo>
                    <a:pt x="26" y="6"/>
                  </a:lnTo>
                  <a:lnTo>
                    <a:pt x="0" y="5"/>
                  </a:lnTo>
                  <a:lnTo>
                    <a:pt x="5" y="0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7440" bIns="-3744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3276" name=""/>
          <p:cNvSpPr/>
          <p:nvPr/>
        </p:nvSpPr>
        <p:spPr>
          <a:xfrm>
            <a:off x="8701200" y="4249800"/>
            <a:ext cx="25200" cy="14400"/>
          </a:xfrm>
          <a:custGeom>
            <a:avLst/>
            <a:gdLst/>
            <a:ahLst/>
            <a:rect l="l" t="t" r="r" b="b"/>
            <a:pathLst>
              <a:path w="16" h="9">
                <a:moveTo>
                  <a:pt x="0" y="0"/>
                </a:moveTo>
                <a:lnTo>
                  <a:pt x="7" y="0"/>
                </a:lnTo>
                <a:lnTo>
                  <a:pt x="16" y="9"/>
                </a:lnTo>
                <a:lnTo>
                  <a:pt x="12" y="9"/>
                </a:lnTo>
                <a:lnTo>
                  <a:pt x="0" y="0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2400" bIns="-324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3277" name=""/>
          <p:cNvGrpSpPr/>
          <p:nvPr/>
        </p:nvGrpSpPr>
        <p:grpSpPr>
          <a:xfrm>
            <a:off x="8701200" y="4249800"/>
            <a:ext cx="25200" cy="14400"/>
            <a:chOff x="8701200" y="4249800"/>
            <a:chExt cx="25200" cy="14400"/>
          </a:xfrm>
        </p:grpSpPr>
        <p:sp>
          <p:nvSpPr>
            <p:cNvPr id="3278" name=""/>
            <p:cNvSpPr/>
            <p:nvPr/>
          </p:nvSpPr>
          <p:spPr>
            <a:xfrm>
              <a:off x="8701200" y="4249800"/>
              <a:ext cx="25200" cy="14400"/>
            </a:xfrm>
            <a:custGeom>
              <a:avLst/>
              <a:gdLst/>
              <a:ahLst/>
              <a:rect l="l" t="t" r="r" b="b"/>
              <a:pathLst>
                <a:path w="16" h="9">
                  <a:moveTo>
                    <a:pt x="0" y="0"/>
                  </a:moveTo>
                  <a:lnTo>
                    <a:pt x="7" y="0"/>
                  </a:lnTo>
                  <a:lnTo>
                    <a:pt x="16" y="9"/>
                  </a:lnTo>
                  <a:lnTo>
                    <a:pt x="12" y="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2400" bIns="-324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3279" name=""/>
            <p:cNvSpPr/>
            <p:nvPr/>
          </p:nvSpPr>
          <p:spPr>
            <a:xfrm>
              <a:off x="8701200" y="4249800"/>
              <a:ext cx="25200" cy="14400"/>
            </a:xfrm>
            <a:custGeom>
              <a:avLst/>
              <a:gdLst/>
              <a:ahLst/>
              <a:rect l="l" t="t" r="r" b="b"/>
              <a:pathLst>
                <a:path w="16" h="9">
                  <a:moveTo>
                    <a:pt x="0" y="0"/>
                  </a:moveTo>
                  <a:lnTo>
                    <a:pt x="7" y="0"/>
                  </a:lnTo>
                  <a:lnTo>
                    <a:pt x="16" y="9"/>
                  </a:lnTo>
                  <a:lnTo>
                    <a:pt x="12" y="9"/>
                  </a:lnTo>
                  <a:lnTo>
                    <a:pt x="0" y="0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2400" bIns="-324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3280" name=""/>
          <p:cNvSpPr/>
          <p:nvPr/>
        </p:nvSpPr>
        <p:spPr>
          <a:xfrm>
            <a:off x="8459640" y="4351320"/>
            <a:ext cx="11160" cy="12600"/>
          </a:xfrm>
          <a:custGeom>
            <a:avLst/>
            <a:gdLst/>
            <a:ahLst/>
            <a:rect l="l" t="t" r="r" b="b"/>
            <a:pathLst>
              <a:path w="7" h="8">
                <a:moveTo>
                  <a:pt x="0" y="8"/>
                </a:moveTo>
                <a:lnTo>
                  <a:pt x="0" y="3"/>
                </a:lnTo>
                <a:lnTo>
                  <a:pt x="7" y="0"/>
                </a:lnTo>
                <a:lnTo>
                  <a:pt x="0" y="8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4200" bIns="-342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3281" name=""/>
          <p:cNvGrpSpPr/>
          <p:nvPr/>
        </p:nvGrpSpPr>
        <p:grpSpPr>
          <a:xfrm>
            <a:off x="8459640" y="4351320"/>
            <a:ext cx="11160" cy="12600"/>
            <a:chOff x="8459640" y="4351320"/>
            <a:chExt cx="11160" cy="12600"/>
          </a:xfrm>
        </p:grpSpPr>
        <p:sp>
          <p:nvSpPr>
            <p:cNvPr id="3282" name=""/>
            <p:cNvSpPr/>
            <p:nvPr/>
          </p:nvSpPr>
          <p:spPr>
            <a:xfrm>
              <a:off x="8459640" y="4351320"/>
              <a:ext cx="11160" cy="12600"/>
            </a:xfrm>
            <a:custGeom>
              <a:avLst/>
              <a:gdLst/>
              <a:ahLst/>
              <a:rect l="l" t="t" r="r" b="b"/>
              <a:pathLst>
                <a:path w="7" h="8">
                  <a:moveTo>
                    <a:pt x="0" y="8"/>
                  </a:moveTo>
                  <a:lnTo>
                    <a:pt x="0" y="3"/>
                  </a:lnTo>
                  <a:lnTo>
                    <a:pt x="7" y="0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4200" bIns="-342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3283" name=""/>
            <p:cNvSpPr/>
            <p:nvPr/>
          </p:nvSpPr>
          <p:spPr>
            <a:xfrm>
              <a:off x="8459640" y="4351320"/>
              <a:ext cx="11160" cy="12600"/>
            </a:xfrm>
            <a:custGeom>
              <a:avLst/>
              <a:gdLst/>
              <a:ahLst/>
              <a:rect l="l" t="t" r="r" b="b"/>
              <a:pathLst>
                <a:path w="7" h="8">
                  <a:moveTo>
                    <a:pt x="0" y="8"/>
                  </a:moveTo>
                  <a:lnTo>
                    <a:pt x="0" y="3"/>
                  </a:lnTo>
                  <a:lnTo>
                    <a:pt x="7" y="0"/>
                  </a:lnTo>
                  <a:lnTo>
                    <a:pt x="0" y="8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4200" bIns="-342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3284" name=""/>
          <p:cNvSpPr/>
          <p:nvPr/>
        </p:nvSpPr>
        <p:spPr>
          <a:xfrm>
            <a:off x="8077320" y="4344840"/>
            <a:ext cx="9360" cy="27000"/>
          </a:xfrm>
          <a:custGeom>
            <a:avLst/>
            <a:gdLst/>
            <a:ahLst/>
            <a:rect l="l" t="t" r="r" b="b"/>
            <a:pathLst>
              <a:path w="6" h="17">
                <a:moveTo>
                  <a:pt x="2" y="0"/>
                </a:moveTo>
                <a:lnTo>
                  <a:pt x="6" y="12"/>
                </a:lnTo>
                <a:lnTo>
                  <a:pt x="2" y="17"/>
                </a:lnTo>
                <a:lnTo>
                  <a:pt x="0" y="4"/>
                </a:lnTo>
                <a:lnTo>
                  <a:pt x="2" y="0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9800" bIns="-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3285" name=""/>
          <p:cNvGrpSpPr/>
          <p:nvPr/>
        </p:nvGrpSpPr>
        <p:grpSpPr>
          <a:xfrm>
            <a:off x="8077320" y="4344840"/>
            <a:ext cx="9360" cy="27000"/>
            <a:chOff x="8077320" y="4344840"/>
            <a:chExt cx="9360" cy="27000"/>
          </a:xfrm>
        </p:grpSpPr>
        <p:sp>
          <p:nvSpPr>
            <p:cNvPr id="3286" name=""/>
            <p:cNvSpPr/>
            <p:nvPr/>
          </p:nvSpPr>
          <p:spPr>
            <a:xfrm>
              <a:off x="8077320" y="4344840"/>
              <a:ext cx="9360" cy="27000"/>
            </a:xfrm>
            <a:custGeom>
              <a:avLst/>
              <a:gdLst/>
              <a:ahLst/>
              <a:rect l="l" t="t" r="r" b="b"/>
              <a:pathLst>
                <a:path w="6" h="17">
                  <a:moveTo>
                    <a:pt x="2" y="0"/>
                  </a:moveTo>
                  <a:lnTo>
                    <a:pt x="6" y="12"/>
                  </a:lnTo>
                  <a:lnTo>
                    <a:pt x="2" y="17"/>
                  </a:lnTo>
                  <a:lnTo>
                    <a:pt x="0" y="4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19800" bIns="-19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3287" name=""/>
            <p:cNvSpPr/>
            <p:nvPr/>
          </p:nvSpPr>
          <p:spPr>
            <a:xfrm>
              <a:off x="8077320" y="4344840"/>
              <a:ext cx="9360" cy="27000"/>
            </a:xfrm>
            <a:custGeom>
              <a:avLst/>
              <a:gdLst/>
              <a:ahLst/>
              <a:rect l="l" t="t" r="r" b="b"/>
              <a:pathLst>
                <a:path w="6" h="17">
                  <a:moveTo>
                    <a:pt x="2" y="0"/>
                  </a:moveTo>
                  <a:lnTo>
                    <a:pt x="6" y="12"/>
                  </a:lnTo>
                  <a:lnTo>
                    <a:pt x="2" y="17"/>
                  </a:lnTo>
                  <a:lnTo>
                    <a:pt x="0" y="4"/>
                  </a:lnTo>
                  <a:lnTo>
                    <a:pt x="2" y="0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19800" bIns="-19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3288" name=""/>
          <p:cNvSpPr/>
          <p:nvPr/>
        </p:nvSpPr>
        <p:spPr>
          <a:xfrm>
            <a:off x="7848720" y="4059360"/>
            <a:ext cx="317520" cy="315720"/>
          </a:xfrm>
          <a:custGeom>
            <a:avLst/>
            <a:gdLst/>
            <a:ahLst/>
            <a:rect l="l" t="t" r="r" b="b"/>
            <a:pathLst>
              <a:path w="200" h="199">
                <a:moveTo>
                  <a:pt x="174" y="4"/>
                </a:moveTo>
                <a:lnTo>
                  <a:pt x="163" y="0"/>
                </a:lnTo>
                <a:lnTo>
                  <a:pt x="138" y="0"/>
                </a:lnTo>
                <a:lnTo>
                  <a:pt x="115" y="57"/>
                </a:lnTo>
                <a:lnTo>
                  <a:pt x="111" y="64"/>
                </a:lnTo>
                <a:lnTo>
                  <a:pt x="105" y="69"/>
                </a:lnTo>
                <a:lnTo>
                  <a:pt x="89" y="71"/>
                </a:lnTo>
                <a:lnTo>
                  <a:pt x="78" y="64"/>
                </a:lnTo>
                <a:lnTo>
                  <a:pt x="68" y="64"/>
                </a:lnTo>
                <a:lnTo>
                  <a:pt x="54" y="79"/>
                </a:lnTo>
                <a:lnTo>
                  <a:pt x="31" y="79"/>
                </a:lnTo>
                <a:lnTo>
                  <a:pt x="21" y="71"/>
                </a:lnTo>
                <a:lnTo>
                  <a:pt x="12" y="52"/>
                </a:lnTo>
                <a:lnTo>
                  <a:pt x="10" y="55"/>
                </a:lnTo>
                <a:lnTo>
                  <a:pt x="3" y="64"/>
                </a:lnTo>
                <a:lnTo>
                  <a:pt x="0" y="88"/>
                </a:lnTo>
                <a:lnTo>
                  <a:pt x="3" y="112"/>
                </a:lnTo>
                <a:lnTo>
                  <a:pt x="14" y="117"/>
                </a:lnTo>
                <a:lnTo>
                  <a:pt x="19" y="129"/>
                </a:lnTo>
                <a:lnTo>
                  <a:pt x="26" y="170"/>
                </a:lnTo>
                <a:lnTo>
                  <a:pt x="43" y="172"/>
                </a:lnTo>
                <a:lnTo>
                  <a:pt x="55" y="165"/>
                </a:lnTo>
                <a:lnTo>
                  <a:pt x="59" y="184"/>
                </a:lnTo>
                <a:lnTo>
                  <a:pt x="73" y="180"/>
                </a:lnTo>
                <a:lnTo>
                  <a:pt x="80" y="172"/>
                </a:lnTo>
                <a:lnTo>
                  <a:pt x="95" y="177"/>
                </a:lnTo>
                <a:lnTo>
                  <a:pt x="95" y="182"/>
                </a:lnTo>
                <a:lnTo>
                  <a:pt x="108" y="180"/>
                </a:lnTo>
                <a:lnTo>
                  <a:pt x="111" y="184"/>
                </a:lnTo>
                <a:lnTo>
                  <a:pt x="115" y="199"/>
                </a:lnTo>
                <a:lnTo>
                  <a:pt x="120" y="199"/>
                </a:lnTo>
                <a:lnTo>
                  <a:pt x="142" y="184"/>
                </a:lnTo>
                <a:lnTo>
                  <a:pt x="155" y="153"/>
                </a:lnTo>
                <a:lnTo>
                  <a:pt x="146" y="143"/>
                </a:lnTo>
                <a:lnTo>
                  <a:pt x="163" y="129"/>
                </a:lnTo>
                <a:lnTo>
                  <a:pt x="171" y="112"/>
                </a:lnTo>
                <a:lnTo>
                  <a:pt x="174" y="93"/>
                </a:lnTo>
                <a:lnTo>
                  <a:pt x="184" y="82"/>
                </a:lnTo>
                <a:lnTo>
                  <a:pt x="184" y="77"/>
                </a:lnTo>
                <a:lnTo>
                  <a:pt x="190" y="82"/>
                </a:lnTo>
                <a:lnTo>
                  <a:pt x="200" y="82"/>
                </a:lnTo>
                <a:lnTo>
                  <a:pt x="181" y="57"/>
                </a:lnTo>
                <a:lnTo>
                  <a:pt x="184" y="47"/>
                </a:lnTo>
                <a:lnTo>
                  <a:pt x="167" y="17"/>
                </a:lnTo>
                <a:lnTo>
                  <a:pt x="177" y="17"/>
                </a:lnTo>
                <a:lnTo>
                  <a:pt x="171" y="6"/>
                </a:lnTo>
                <a:lnTo>
                  <a:pt x="174" y="4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3289" name=""/>
          <p:cNvGrpSpPr/>
          <p:nvPr/>
        </p:nvGrpSpPr>
        <p:grpSpPr>
          <a:xfrm>
            <a:off x="7848720" y="4059360"/>
            <a:ext cx="317520" cy="315720"/>
            <a:chOff x="7848720" y="4059360"/>
            <a:chExt cx="317520" cy="315720"/>
          </a:xfrm>
        </p:grpSpPr>
        <p:sp>
          <p:nvSpPr>
            <p:cNvPr id="3290" name=""/>
            <p:cNvSpPr/>
            <p:nvPr/>
          </p:nvSpPr>
          <p:spPr>
            <a:xfrm>
              <a:off x="7848720" y="4059360"/>
              <a:ext cx="317520" cy="315720"/>
            </a:xfrm>
            <a:custGeom>
              <a:avLst/>
              <a:gdLst/>
              <a:ahLst/>
              <a:rect l="l" t="t" r="r" b="b"/>
              <a:pathLst>
                <a:path w="200" h="199">
                  <a:moveTo>
                    <a:pt x="174" y="4"/>
                  </a:moveTo>
                  <a:lnTo>
                    <a:pt x="163" y="0"/>
                  </a:lnTo>
                  <a:lnTo>
                    <a:pt x="138" y="0"/>
                  </a:lnTo>
                  <a:lnTo>
                    <a:pt x="115" y="57"/>
                  </a:lnTo>
                  <a:lnTo>
                    <a:pt x="111" y="64"/>
                  </a:lnTo>
                  <a:lnTo>
                    <a:pt x="105" y="69"/>
                  </a:lnTo>
                  <a:lnTo>
                    <a:pt x="89" y="71"/>
                  </a:lnTo>
                  <a:lnTo>
                    <a:pt x="78" y="64"/>
                  </a:lnTo>
                  <a:lnTo>
                    <a:pt x="68" y="64"/>
                  </a:lnTo>
                  <a:lnTo>
                    <a:pt x="54" y="79"/>
                  </a:lnTo>
                  <a:lnTo>
                    <a:pt x="31" y="79"/>
                  </a:lnTo>
                  <a:lnTo>
                    <a:pt x="21" y="71"/>
                  </a:lnTo>
                  <a:lnTo>
                    <a:pt x="12" y="52"/>
                  </a:lnTo>
                  <a:lnTo>
                    <a:pt x="10" y="55"/>
                  </a:lnTo>
                  <a:lnTo>
                    <a:pt x="3" y="64"/>
                  </a:lnTo>
                  <a:lnTo>
                    <a:pt x="0" y="88"/>
                  </a:lnTo>
                  <a:lnTo>
                    <a:pt x="3" y="112"/>
                  </a:lnTo>
                  <a:lnTo>
                    <a:pt x="14" y="117"/>
                  </a:lnTo>
                  <a:lnTo>
                    <a:pt x="19" y="129"/>
                  </a:lnTo>
                  <a:lnTo>
                    <a:pt x="26" y="170"/>
                  </a:lnTo>
                  <a:lnTo>
                    <a:pt x="43" y="172"/>
                  </a:lnTo>
                  <a:lnTo>
                    <a:pt x="55" y="165"/>
                  </a:lnTo>
                  <a:lnTo>
                    <a:pt x="59" y="184"/>
                  </a:lnTo>
                  <a:lnTo>
                    <a:pt x="73" y="180"/>
                  </a:lnTo>
                  <a:lnTo>
                    <a:pt x="80" y="172"/>
                  </a:lnTo>
                  <a:lnTo>
                    <a:pt x="95" y="177"/>
                  </a:lnTo>
                  <a:lnTo>
                    <a:pt x="95" y="182"/>
                  </a:lnTo>
                  <a:lnTo>
                    <a:pt x="108" y="180"/>
                  </a:lnTo>
                  <a:lnTo>
                    <a:pt x="111" y="184"/>
                  </a:lnTo>
                  <a:lnTo>
                    <a:pt x="115" y="199"/>
                  </a:lnTo>
                  <a:lnTo>
                    <a:pt x="120" y="199"/>
                  </a:lnTo>
                  <a:lnTo>
                    <a:pt x="142" y="184"/>
                  </a:lnTo>
                  <a:lnTo>
                    <a:pt x="155" y="153"/>
                  </a:lnTo>
                  <a:lnTo>
                    <a:pt x="146" y="143"/>
                  </a:lnTo>
                  <a:lnTo>
                    <a:pt x="163" y="129"/>
                  </a:lnTo>
                  <a:lnTo>
                    <a:pt x="171" y="112"/>
                  </a:lnTo>
                  <a:lnTo>
                    <a:pt x="174" y="93"/>
                  </a:lnTo>
                  <a:lnTo>
                    <a:pt x="184" y="82"/>
                  </a:lnTo>
                  <a:lnTo>
                    <a:pt x="184" y="77"/>
                  </a:lnTo>
                  <a:lnTo>
                    <a:pt x="190" y="82"/>
                  </a:lnTo>
                  <a:lnTo>
                    <a:pt x="200" y="82"/>
                  </a:lnTo>
                  <a:lnTo>
                    <a:pt x="181" y="57"/>
                  </a:lnTo>
                  <a:lnTo>
                    <a:pt x="184" y="47"/>
                  </a:lnTo>
                  <a:lnTo>
                    <a:pt x="167" y="17"/>
                  </a:lnTo>
                  <a:lnTo>
                    <a:pt x="177" y="17"/>
                  </a:lnTo>
                  <a:lnTo>
                    <a:pt x="171" y="6"/>
                  </a:lnTo>
                  <a:lnTo>
                    <a:pt x="174" y="4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3291" name=""/>
            <p:cNvSpPr/>
            <p:nvPr/>
          </p:nvSpPr>
          <p:spPr>
            <a:xfrm>
              <a:off x="7848720" y="4059360"/>
              <a:ext cx="317520" cy="315720"/>
            </a:xfrm>
            <a:custGeom>
              <a:avLst/>
              <a:gdLst/>
              <a:ahLst/>
              <a:rect l="l" t="t" r="r" b="b"/>
              <a:pathLst>
                <a:path w="200" h="199">
                  <a:moveTo>
                    <a:pt x="174" y="4"/>
                  </a:moveTo>
                  <a:lnTo>
                    <a:pt x="163" y="0"/>
                  </a:lnTo>
                  <a:lnTo>
                    <a:pt x="138" y="0"/>
                  </a:lnTo>
                  <a:lnTo>
                    <a:pt x="115" y="57"/>
                  </a:lnTo>
                  <a:lnTo>
                    <a:pt x="111" y="64"/>
                  </a:lnTo>
                  <a:lnTo>
                    <a:pt x="105" y="69"/>
                  </a:lnTo>
                  <a:lnTo>
                    <a:pt x="89" y="71"/>
                  </a:lnTo>
                  <a:lnTo>
                    <a:pt x="78" y="64"/>
                  </a:lnTo>
                  <a:lnTo>
                    <a:pt x="68" y="64"/>
                  </a:lnTo>
                  <a:lnTo>
                    <a:pt x="54" y="79"/>
                  </a:lnTo>
                  <a:lnTo>
                    <a:pt x="31" y="79"/>
                  </a:lnTo>
                  <a:lnTo>
                    <a:pt x="21" y="71"/>
                  </a:lnTo>
                  <a:lnTo>
                    <a:pt x="12" y="52"/>
                  </a:lnTo>
                  <a:lnTo>
                    <a:pt x="10" y="55"/>
                  </a:lnTo>
                  <a:lnTo>
                    <a:pt x="3" y="64"/>
                  </a:lnTo>
                  <a:lnTo>
                    <a:pt x="0" y="88"/>
                  </a:lnTo>
                  <a:lnTo>
                    <a:pt x="3" y="112"/>
                  </a:lnTo>
                  <a:lnTo>
                    <a:pt x="14" y="117"/>
                  </a:lnTo>
                  <a:lnTo>
                    <a:pt x="19" y="129"/>
                  </a:lnTo>
                  <a:lnTo>
                    <a:pt x="26" y="170"/>
                  </a:lnTo>
                  <a:lnTo>
                    <a:pt x="43" y="172"/>
                  </a:lnTo>
                  <a:lnTo>
                    <a:pt x="55" y="165"/>
                  </a:lnTo>
                  <a:lnTo>
                    <a:pt x="59" y="184"/>
                  </a:lnTo>
                  <a:lnTo>
                    <a:pt x="73" y="180"/>
                  </a:lnTo>
                  <a:lnTo>
                    <a:pt x="80" y="172"/>
                  </a:lnTo>
                  <a:lnTo>
                    <a:pt x="95" y="177"/>
                  </a:lnTo>
                  <a:lnTo>
                    <a:pt x="95" y="182"/>
                  </a:lnTo>
                  <a:lnTo>
                    <a:pt x="108" y="180"/>
                  </a:lnTo>
                  <a:lnTo>
                    <a:pt x="111" y="184"/>
                  </a:lnTo>
                  <a:lnTo>
                    <a:pt x="115" y="199"/>
                  </a:lnTo>
                  <a:lnTo>
                    <a:pt x="120" y="199"/>
                  </a:lnTo>
                  <a:lnTo>
                    <a:pt x="142" y="184"/>
                  </a:lnTo>
                  <a:lnTo>
                    <a:pt x="155" y="153"/>
                  </a:lnTo>
                  <a:lnTo>
                    <a:pt x="146" y="143"/>
                  </a:lnTo>
                  <a:lnTo>
                    <a:pt x="163" y="129"/>
                  </a:lnTo>
                  <a:lnTo>
                    <a:pt x="171" y="112"/>
                  </a:lnTo>
                  <a:lnTo>
                    <a:pt x="174" y="93"/>
                  </a:lnTo>
                  <a:lnTo>
                    <a:pt x="184" y="82"/>
                  </a:lnTo>
                  <a:lnTo>
                    <a:pt x="184" y="77"/>
                  </a:lnTo>
                  <a:lnTo>
                    <a:pt x="190" y="82"/>
                  </a:lnTo>
                  <a:lnTo>
                    <a:pt x="200" y="82"/>
                  </a:lnTo>
                  <a:lnTo>
                    <a:pt x="181" y="57"/>
                  </a:lnTo>
                  <a:lnTo>
                    <a:pt x="184" y="47"/>
                  </a:lnTo>
                  <a:lnTo>
                    <a:pt x="167" y="17"/>
                  </a:lnTo>
                  <a:lnTo>
                    <a:pt x="177" y="17"/>
                  </a:lnTo>
                  <a:lnTo>
                    <a:pt x="171" y="6"/>
                  </a:lnTo>
                  <a:lnTo>
                    <a:pt x="174" y="4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3292" name=""/>
          <p:cNvSpPr/>
          <p:nvPr/>
        </p:nvSpPr>
        <p:spPr>
          <a:xfrm>
            <a:off x="7729560" y="4440240"/>
            <a:ext cx="295200" cy="109440"/>
          </a:xfrm>
          <a:custGeom>
            <a:avLst/>
            <a:gdLst/>
            <a:ahLst/>
            <a:rect l="l" t="t" r="r" b="b"/>
            <a:pathLst>
              <a:path w="186" h="69">
                <a:moveTo>
                  <a:pt x="139" y="57"/>
                </a:moveTo>
                <a:lnTo>
                  <a:pt x="130" y="57"/>
                </a:lnTo>
                <a:lnTo>
                  <a:pt x="112" y="55"/>
                </a:lnTo>
                <a:lnTo>
                  <a:pt x="89" y="43"/>
                </a:lnTo>
                <a:lnTo>
                  <a:pt x="70" y="41"/>
                </a:lnTo>
                <a:lnTo>
                  <a:pt x="64" y="46"/>
                </a:lnTo>
                <a:lnTo>
                  <a:pt x="33" y="36"/>
                </a:lnTo>
                <a:lnTo>
                  <a:pt x="23" y="31"/>
                </a:lnTo>
                <a:lnTo>
                  <a:pt x="25" y="26"/>
                </a:lnTo>
                <a:lnTo>
                  <a:pt x="2" y="22"/>
                </a:lnTo>
                <a:lnTo>
                  <a:pt x="0" y="17"/>
                </a:lnTo>
                <a:lnTo>
                  <a:pt x="7" y="17"/>
                </a:lnTo>
                <a:lnTo>
                  <a:pt x="14" y="3"/>
                </a:lnTo>
                <a:lnTo>
                  <a:pt x="19" y="0"/>
                </a:lnTo>
                <a:lnTo>
                  <a:pt x="31" y="5"/>
                </a:lnTo>
                <a:lnTo>
                  <a:pt x="42" y="0"/>
                </a:lnTo>
                <a:lnTo>
                  <a:pt x="43" y="6"/>
                </a:lnTo>
                <a:lnTo>
                  <a:pt x="61" y="9"/>
                </a:lnTo>
                <a:lnTo>
                  <a:pt x="73" y="22"/>
                </a:lnTo>
                <a:lnTo>
                  <a:pt x="103" y="24"/>
                </a:lnTo>
                <a:lnTo>
                  <a:pt x="110" y="14"/>
                </a:lnTo>
                <a:lnTo>
                  <a:pt x="113" y="11"/>
                </a:lnTo>
                <a:lnTo>
                  <a:pt x="120" y="19"/>
                </a:lnTo>
                <a:lnTo>
                  <a:pt x="127" y="17"/>
                </a:lnTo>
                <a:lnTo>
                  <a:pt x="145" y="24"/>
                </a:lnTo>
                <a:lnTo>
                  <a:pt x="155" y="41"/>
                </a:lnTo>
                <a:lnTo>
                  <a:pt x="184" y="46"/>
                </a:lnTo>
                <a:lnTo>
                  <a:pt x="184" y="60"/>
                </a:lnTo>
                <a:lnTo>
                  <a:pt x="186" y="69"/>
                </a:lnTo>
                <a:lnTo>
                  <a:pt x="160" y="57"/>
                </a:lnTo>
                <a:lnTo>
                  <a:pt x="149" y="60"/>
                </a:lnTo>
                <a:lnTo>
                  <a:pt x="139" y="57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3293" name=""/>
          <p:cNvGrpSpPr/>
          <p:nvPr/>
        </p:nvGrpSpPr>
        <p:grpSpPr>
          <a:xfrm>
            <a:off x="7729560" y="4440240"/>
            <a:ext cx="295200" cy="109440"/>
            <a:chOff x="7729560" y="4440240"/>
            <a:chExt cx="295200" cy="109440"/>
          </a:xfrm>
        </p:grpSpPr>
        <p:sp>
          <p:nvSpPr>
            <p:cNvPr id="3294" name=""/>
            <p:cNvSpPr/>
            <p:nvPr/>
          </p:nvSpPr>
          <p:spPr>
            <a:xfrm>
              <a:off x="7729560" y="4440240"/>
              <a:ext cx="295200" cy="109440"/>
            </a:xfrm>
            <a:custGeom>
              <a:avLst/>
              <a:gdLst/>
              <a:ahLst/>
              <a:rect l="l" t="t" r="r" b="b"/>
              <a:pathLst>
                <a:path w="186" h="69">
                  <a:moveTo>
                    <a:pt x="139" y="57"/>
                  </a:moveTo>
                  <a:lnTo>
                    <a:pt x="130" y="57"/>
                  </a:lnTo>
                  <a:lnTo>
                    <a:pt x="112" y="55"/>
                  </a:lnTo>
                  <a:lnTo>
                    <a:pt x="89" y="43"/>
                  </a:lnTo>
                  <a:lnTo>
                    <a:pt x="70" y="41"/>
                  </a:lnTo>
                  <a:lnTo>
                    <a:pt x="64" y="46"/>
                  </a:lnTo>
                  <a:lnTo>
                    <a:pt x="33" y="36"/>
                  </a:lnTo>
                  <a:lnTo>
                    <a:pt x="23" y="31"/>
                  </a:lnTo>
                  <a:lnTo>
                    <a:pt x="25" y="26"/>
                  </a:lnTo>
                  <a:lnTo>
                    <a:pt x="2" y="22"/>
                  </a:lnTo>
                  <a:lnTo>
                    <a:pt x="0" y="17"/>
                  </a:lnTo>
                  <a:lnTo>
                    <a:pt x="7" y="17"/>
                  </a:lnTo>
                  <a:lnTo>
                    <a:pt x="14" y="3"/>
                  </a:lnTo>
                  <a:lnTo>
                    <a:pt x="19" y="0"/>
                  </a:lnTo>
                  <a:lnTo>
                    <a:pt x="31" y="5"/>
                  </a:lnTo>
                  <a:lnTo>
                    <a:pt x="42" y="0"/>
                  </a:lnTo>
                  <a:lnTo>
                    <a:pt x="43" y="6"/>
                  </a:lnTo>
                  <a:lnTo>
                    <a:pt x="61" y="9"/>
                  </a:lnTo>
                  <a:lnTo>
                    <a:pt x="73" y="22"/>
                  </a:lnTo>
                  <a:lnTo>
                    <a:pt x="103" y="24"/>
                  </a:lnTo>
                  <a:lnTo>
                    <a:pt x="110" y="14"/>
                  </a:lnTo>
                  <a:lnTo>
                    <a:pt x="113" y="11"/>
                  </a:lnTo>
                  <a:lnTo>
                    <a:pt x="120" y="19"/>
                  </a:lnTo>
                  <a:lnTo>
                    <a:pt x="127" y="17"/>
                  </a:lnTo>
                  <a:lnTo>
                    <a:pt x="145" y="24"/>
                  </a:lnTo>
                  <a:lnTo>
                    <a:pt x="155" y="41"/>
                  </a:lnTo>
                  <a:lnTo>
                    <a:pt x="184" y="46"/>
                  </a:lnTo>
                  <a:lnTo>
                    <a:pt x="184" y="60"/>
                  </a:lnTo>
                  <a:lnTo>
                    <a:pt x="186" y="69"/>
                  </a:lnTo>
                  <a:lnTo>
                    <a:pt x="160" y="57"/>
                  </a:lnTo>
                  <a:lnTo>
                    <a:pt x="149" y="60"/>
                  </a:lnTo>
                  <a:lnTo>
                    <a:pt x="139" y="57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3295" name=""/>
            <p:cNvSpPr/>
            <p:nvPr/>
          </p:nvSpPr>
          <p:spPr>
            <a:xfrm>
              <a:off x="7729560" y="4440240"/>
              <a:ext cx="295200" cy="109440"/>
            </a:xfrm>
            <a:custGeom>
              <a:avLst/>
              <a:gdLst/>
              <a:ahLst/>
              <a:rect l="l" t="t" r="r" b="b"/>
              <a:pathLst>
                <a:path w="186" h="69">
                  <a:moveTo>
                    <a:pt x="139" y="57"/>
                  </a:moveTo>
                  <a:lnTo>
                    <a:pt x="130" y="57"/>
                  </a:lnTo>
                  <a:lnTo>
                    <a:pt x="112" y="55"/>
                  </a:lnTo>
                  <a:lnTo>
                    <a:pt x="89" y="43"/>
                  </a:lnTo>
                  <a:lnTo>
                    <a:pt x="70" y="41"/>
                  </a:lnTo>
                  <a:lnTo>
                    <a:pt x="64" y="46"/>
                  </a:lnTo>
                  <a:lnTo>
                    <a:pt x="33" y="36"/>
                  </a:lnTo>
                  <a:lnTo>
                    <a:pt x="23" y="31"/>
                  </a:lnTo>
                  <a:lnTo>
                    <a:pt x="25" y="26"/>
                  </a:lnTo>
                  <a:lnTo>
                    <a:pt x="2" y="22"/>
                  </a:lnTo>
                  <a:lnTo>
                    <a:pt x="0" y="17"/>
                  </a:lnTo>
                  <a:lnTo>
                    <a:pt x="7" y="17"/>
                  </a:lnTo>
                  <a:lnTo>
                    <a:pt x="14" y="3"/>
                  </a:lnTo>
                  <a:lnTo>
                    <a:pt x="19" y="0"/>
                  </a:lnTo>
                  <a:lnTo>
                    <a:pt x="31" y="5"/>
                  </a:lnTo>
                  <a:lnTo>
                    <a:pt x="42" y="0"/>
                  </a:lnTo>
                  <a:lnTo>
                    <a:pt x="43" y="6"/>
                  </a:lnTo>
                  <a:lnTo>
                    <a:pt x="61" y="9"/>
                  </a:lnTo>
                  <a:lnTo>
                    <a:pt x="73" y="22"/>
                  </a:lnTo>
                  <a:lnTo>
                    <a:pt x="103" y="24"/>
                  </a:lnTo>
                  <a:lnTo>
                    <a:pt x="110" y="14"/>
                  </a:lnTo>
                  <a:lnTo>
                    <a:pt x="113" y="11"/>
                  </a:lnTo>
                  <a:lnTo>
                    <a:pt x="120" y="19"/>
                  </a:lnTo>
                  <a:lnTo>
                    <a:pt x="127" y="17"/>
                  </a:lnTo>
                  <a:lnTo>
                    <a:pt x="145" y="24"/>
                  </a:lnTo>
                  <a:lnTo>
                    <a:pt x="155" y="41"/>
                  </a:lnTo>
                  <a:lnTo>
                    <a:pt x="184" y="46"/>
                  </a:lnTo>
                  <a:lnTo>
                    <a:pt x="184" y="60"/>
                  </a:lnTo>
                  <a:lnTo>
                    <a:pt x="186" y="69"/>
                  </a:lnTo>
                  <a:lnTo>
                    <a:pt x="160" y="57"/>
                  </a:lnTo>
                  <a:lnTo>
                    <a:pt x="149" y="60"/>
                  </a:lnTo>
                  <a:lnTo>
                    <a:pt x="139" y="57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3296" name=""/>
          <p:cNvSpPr/>
          <p:nvPr/>
        </p:nvSpPr>
        <p:spPr>
          <a:xfrm>
            <a:off x="7804080" y="4314960"/>
            <a:ext cx="22320" cy="21960"/>
          </a:xfrm>
          <a:custGeom>
            <a:avLst/>
            <a:gdLst/>
            <a:ahLst/>
            <a:rect l="l" t="t" r="r" b="b"/>
            <a:pathLst>
              <a:path w="14" h="14">
                <a:moveTo>
                  <a:pt x="2" y="0"/>
                </a:moveTo>
                <a:lnTo>
                  <a:pt x="14" y="4"/>
                </a:lnTo>
                <a:lnTo>
                  <a:pt x="12" y="14"/>
                </a:lnTo>
                <a:lnTo>
                  <a:pt x="0" y="11"/>
                </a:lnTo>
                <a:lnTo>
                  <a:pt x="2" y="0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4840" bIns="-248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3297" name=""/>
          <p:cNvGrpSpPr/>
          <p:nvPr/>
        </p:nvGrpSpPr>
        <p:grpSpPr>
          <a:xfrm>
            <a:off x="7804080" y="4314960"/>
            <a:ext cx="22320" cy="21960"/>
            <a:chOff x="7804080" y="4314960"/>
            <a:chExt cx="22320" cy="21960"/>
          </a:xfrm>
        </p:grpSpPr>
        <p:sp>
          <p:nvSpPr>
            <p:cNvPr id="3298" name=""/>
            <p:cNvSpPr/>
            <p:nvPr/>
          </p:nvSpPr>
          <p:spPr>
            <a:xfrm>
              <a:off x="7804080" y="4314960"/>
              <a:ext cx="22320" cy="21960"/>
            </a:xfrm>
            <a:custGeom>
              <a:avLst/>
              <a:gdLst/>
              <a:ahLst/>
              <a:rect l="l" t="t" r="r" b="b"/>
              <a:pathLst>
                <a:path w="14" h="14">
                  <a:moveTo>
                    <a:pt x="2" y="0"/>
                  </a:moveTo>
                  <a:lnTo>
                    <a:pt x="14" y="4"/>
                  </a:lnTo>
                  <a:lnTo>
                    <a:pt x="12" y="14"/>
                  </a:lnTo>
                  <a:lnTo>
                    <a:pt x="0" y="1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4840" bIns="-2484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3299" name=""/>
            <p:cNvSpPr/>
            <p:nvPr/>
          </p:nvSpPr>
          <p:spPr>
            <a:xfrm>
              <a:off x="7804080" y="4314960"/>
              <a:ext cx="22320" cy="21960"/>
            </a:xfrm>
            <a:custGeom>
              <a:avLst/>
              <a:gdLst/>
              <a:ahLst/>
              <a:rect l="l" t="t" r="r" b="b"/>
              <a:pathLst>
                <a:path w="14" h="14">
                  <a:moveTo>
                    <a:pt x="2" y="0"/>
                  </a:moveTo>
                  <a:lnTo>
                    <a:pt x="14" y="4"/>
                  </a:lnTo>
                  <a:lnTo>
                    <a:pt x="12" y="14"/>
                  </a:lnTo>
                  <a:lnTo>
                    <a:pt x="0" y="11"/>
                  </a:lnTo>
                  <a:lnTo>
                    <a:pt x="2" y="0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4840" bIns="-2484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3300" name=""/>
          <p:cNvSpPr/>
          <p:nvPr/>
        </p:nvSpPr>
        <p:spPr>
          <a:xfrm>
            <a:off x="7726320" y="4276800"/>
            <a:ext cx="49320" cy="55440"/>
          </a:xfrm>
          <a:custGeom>
            <a:avLst/>
            <a:gdLst/>
            <a:ahLst/>
            <a:rect l="l" t="t" r="r" b="b"/>
            <a:pathLst>
              <a:path w="31" h="35">
                <a:moveTo>
                  <a:pt x="0" y="9"/>
                </a:moveTo>
                <a:lnTo>
                  <a:pt x="4" y="2"/>
                </a:lnTo>
                <a:lnTo>
                  <a:pt x="12" y="5"/>
                </a:lnTo>
                <a:lnTo>
                  <a:pt x="14" y="0"/>
                </a:lnTo>
                <a:lnTo>
                  <a:pt x="23" y="21"/>
                </a:lnTo>
                <a:lnTo>
                  <a:pt x="31" y="24"/>
                </a:lnTo>
                <a:lnTo>
                  <a:pt x="31" y="35"/>
                </a:lnTo>
                <a:lnTo>
                  <a:pt x="19" y="30"/>
                </a:lnTo>
                <a:lnTo>
                  <a:pt x="12" y="16"/>
                </a:lnTo>
                <a:lnTo>
                  <a:pt x="0" y="9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8640" bIns="86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3301" name=""/>
          <p:cNvGrpSpPr/>
          <p:nvPr/>
        </p:nvGrpSpPr>
        <p:grpSpPr>
          <a:xfrm>
            <a:off x="7726320" y="4276800"/>
            <a:ext cx="49320" cy="55440"/>
            <a:chOff x="7726320" y="4276800"/>
            <a:chExt cx="49320" cy="55440"/>
          </a:xfrm>
        </p:grpSpPr>
        <p:sp>
          <p:nvSpPr>
            <p:cNvPr id="3302" name=""/>
            <p:cNvSpPr/>
            <p:nvPr/>
          </p:nvSpPr>
          <p:spPr>
            <a:xfrm>
              <a:off x="7726320" y="4276800"/>
              <a:ext cx="49320" cy="55440"/>
            </a:xfrm>
            <a:custGeom>
              <a:avLst/>
              <a:gdLst/>
              <a:ahLst/>
              <a:rect l="l" t="t" r="r" b="b"/>
              <a:pathLst>
                <a:path w="31" h="35">
                  <a:moveTo>
                    <a:pt x="0" y="9"/>
                  </a:moveTo>
                  <a:lnTo>
                    <a:pt x="4" y="2"/>
                  </a:lnTo>
                  <a:lnTo>
                    <a:pt x="12" y="5"/>
                  </a:lnTo>
                  <a:lnTo>
                    <a:pt x="14" y="0"/>
                  </a:lnTo>
                  <a:lnTo>
                    <a:pt x="23" y="21"/>
                  </a:lnTo>
                  <a:lnTo>
                    <a:pt x="31" y="24"/>
                  </a:lnTo>
                  <a:lnTo>
                    <a:pt x="31" y="35"/>
                  </a:lnTo>
                  <a:lnTo>
                    <a:pt x="19" y="30"/>
                  </a:lnTo>
                  <a:lnTo>
                    <a:pt x="12" y="16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8640" bIns="864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3303" name=""/>
            <p:cNvSpPr/>
            <p:nvPr/>
          </p:nvSpPr>
          <p:spPr>
            <a:xfrm>
              <a:off x="7726320" y="4276800"/>
              <a:ext cx="49320" cy="55440"/>
            </a:xfrm>
            <a:custGeom>
              <a:avLst/>
              <a:gdLst/>
              <a:ahLst/>
              <a:rect l="l" t="t" r="r" b="b"/>
              <a:pathLst>
                <a:path w="31" h="35">
                  <a:moveTo>
                    <a:pt x="0" y="9"/>
                  </a:moveTo>
                  <a:lnTo>
                    <a:pt x="4" y="2"/>
                  </a:lnTo>
                  <a:lnTo>
                    <a:pt x="12" y="5"/>
                  </a:lnTo>
                  <a:lnTo>
                    <a:pt x="14" y="0"/>
                  </a:lnTo>
                  <a:lnTo>
                    <a:pt x="23" y="21"/>
                  </a:lnTo>
                  <a:lnTo>
                    <a:pt x="31" y="24"/>
                  </a:lnTo>
                  <a:lnTo>
                    <a:pt x="31" y="35"/>
                  </a:lnTo>
                  <a:lnTo>
                    <a:pt x="19" y="30"/>
                  </a:lnTo>
                  <a:lnTo>
                    <a:pt x="12" y="16"/>
                  </a:lnTo>
                  <a:lnTo>
                    <a:pt x="0" y="9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8640" bIns="864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3304" name=""/>
          <p:cNvSpPr/>
          <p:nvPr/>
        </p:nvSpPr>
        <p:spPr>
          <a:xfrm>
            <a:off x="7701120" y="4229280"/>
            <a:ext cx="6120" cy="12600"/>
          </a:xfrm>
          <a:custGeom>
            <a:avLst/>
            <a:gdLst/>
            <a:ahLst/>
            <a:rect l="l" t="t" r="r" b="b"/>
            <a:pathLst>
              <a:path w="4" h="8">
                <a:moveTo>
                  <a:pt x="0" y="5"/>
                </a:moveTo>
                <a:lnTo>
                  <a:pt x="2" y="0"/>
                </a:lnTo>
                <a:lnTo>
                  <a:pt x="4" y="8"/>
                </a:lnTo>
                <a:lnTo>
                  <a:pt x="0" y="8"/>
                </a:lnTo>
                <a:lnTo>
                  <a:pt x="0" y="5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4200" bIns="-342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3305" name=""/>
          <p:cNvGrpSpPr/>
          <p:nvPr/>
        </p:nvGrpSpPr>
        <p:grpSpPr>
          <a:xfrm>
            <a:off x="7701120" y="4229280"/>
            <a:ext cx="6120" cy="12600"/>
            <a:chOff x="7701120" y="4229280"/>
            <a:chExt cx="6120" cy="12600"/>
          </a:xfrm>
        </p:grpSpPr>
        <p:sp>
          <p:nvSpPr>
            <p:cNvPr id="3306" name=""/>
            <p:cNvSpPr/>
            <p:nvPr/>
          </p:nvSpPr>
          <p:spPr>
            <a:xfrm>
              <a:off x="7701120" y="4229280"/>
              <a:ext cx="6120" cy="12600"/>
            </a:xfrm>
            <a:custGeom>
              <a:avLst/>
              <a:gdLst/>
              <a:ahLst/>
              <a:rect l="l" t="t" r="r" b="b"/>
              <a:pathLst>
                <a:path w="4" h="8">
                  <a:moveTo>
                    <a:pt x="0" y="5"/>
                  </a:moveTo>
                  <a:lnTo>
                    <a:pt x="2" y="0"/>
                  </a:lnTo>
                  <a:lnTo>
                    <a:pt x="4" y="8"/>
                  </a:lnTo>
                  <a:lnTo>
                    <a:pt x="0" y="8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4200" bIns="-342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3307" name=""/>
            <p:cNvSpPr/>
            <p:nvPr/>
          </p:nvSpPr>
          <p:spPr>
            <a:xfrm>
              <a:off x="7701120" y="4229280"/>
              <a:ext cx="6120" cy="12600"/>
            </a:xfrm>
            <a:custGeom>
              <a:avLst/>
              <a:gdLst/>
              <a:ahLst/>
              <a:rect l="l" t="t" r="r" b="b"/>
              <a:pathLst>
                <a:path w="4" h="8">
                  <a:moveTo>
                    <a:pt x="0" y="5"/>
                  </a:moveTo>
                  <a:lnTo>
                    <a:pt x="2" y="0"/>
                  </a:lnTo>
                  <a:lnTo>
                    <a:pt x="4" y="8"/>
                  </a:lnTo>
                  <a:lnTo>
                    <a:pt x="0" y="8"/>
                  </a:lnTo>
                  <a:lnTo>
                    <a:pt x="0" y="5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4200" bIns="-342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3308" name=""/>
          <p:cNvSpPr/>
          <p:nvPr/>
        </p:nvSpPr>
        <p:spPr>
          <a:xfrm>
            <a:off x="7701120" y="4172040"/>
            <a:ext cx="6120" cy="17280"/>
          </a:xfrm>
          <a:custGeom>
            <a:avLst/>
            <a:gdLst/>
            <a:ahLst/>
            <a:rect l="l" t="t" r="r" b="b"/>
            <a:pathLst>
              <a:path w="4" h="11">
                <a:moveTo>
                  <a:pt x="4" y="3"/>
                </a:moveTo>
                <a:lnTo>
                  <a:pt x="4" y="11"/>
                </a:lnTo>
                <a:lnTo>
                  <a:pt x="0" y="0"/>
                </a:lnTo>
                <a:lnTo>
                  <a:pt x="4" y="3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9520" bIns="-295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3309" name=""/>
          <p:cNvGrpSpPr/>
          <p:nvPr/>
        </p:nvGrpSpPr>
        <p:grpSpPr>
          <a:xfrm>
            <a:off x="7701120" y="4172040"/>
            <a:ext cx="6120" cy="17280"/>
            <a:chOff x="7701120" y="4172040"/>
            <a:chExt cx="6120" cy="17280"/>
          </a:xfrm>
        </p:grpSpPr>
        <p:sp>
          <p:nvSpPr>
            <p:cNvPr id="3310" name=""/>
            <p:cNvSpPr/>
            <p:nvPr/>
          </p:nvSpPr>
          <p:spPr>
            <a:xfrm>
              <a:off x="7701120" y="4172040"/>
              <a:ext cx="6120" cy="17280"/>
            </a:xfrm>
            <a:custGeom>
              <a:avLst/>
              <a:gdLst/>
              <a:ahLst/>
              <a:rect l="l" t="t" r="r" b="b"/>
              <a:pathLst>
                <a:path w="4" h="11">
                  <a:moveTo>
                    <a:pt x="4" y="3"/>
                  </a:moveTo>
                  <a:lnTo>
                    <a:pt x="4" y="11"/>
                  </a:lnTo>
                  <a:lnTo>
                    <a:pt x="0" y="0"/>
                  </a:lnTo>
                  <a:lnTo>
                    <a:pt x="4" y="3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9520" bIns="-295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3311" name=""/>
            <p:cNvSpPr/>
            <p:nvPr/>
          </p:nvSpPr>
          <p:spPr>
            <a:xfrm>
              <a:off x="7701120" y="4172040"/>
              <a:ext cx="6120" cy="17280"/>
            </a:xfrm>
            <a:custGeom>
              <a:avLst/>
              <a:gdLst/>
              <a:ahLst/>
              <a:rect l="l" t="t" r="r" b="b"/>
              <a:pathLst>
                <a:path w="4" h="11">
                  <a:moveTo>
                    <a:pt x="4" y="3"/>
                  </a:moveTo>
                  <a:lnTo>
                    <a:pt x="4" y="11"/>
                  </a:lnTo>
                  <a:lnTo>
                    <a:pt x="0" y="0"/>
                  </a:lnTo>
                  <a:lnTo>
                    <a:pt x="4" y="3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9520" bIns="-295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3312" name=""/>
          <p:cNvSpPr/>
          <p:nvPr/>
        </p:nvSpPr>
        <p:spPr>
          <a:xfrm>
            <a:off x="7520040" y="4255920"/>
            <a:ext cx="15840" cy="28800"/>
          </a:xfrm>
          <a:custGeom>
            <a:avLst/>
            <a:gdLst/>
            <a:ahLst/>
            <a:rect l="l" t="t" r="r" b="b"/>
            <a:pathLst>
              <a:path w="10" h="18">
                <a:moveTo>
                  <a:pt x="0" y="0"/>
                </a:moveTo>
                <a:lnTo>
                  <a:pt x="3" y="0"/>
                </a:lnTo>
                <a:lnTo>
                  <a:pt x="10" y="18"/>
                </a:lnTo>
                <a:lnTo>
                  <a:pt x="0" y="13"/>
                </a:lnTo>
                <a:lnTo>
                  <a:pt x="0" y="0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8000" bIns="-18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3313" name=""/>
          <p:cNvGrpSpPr/>
          <p:nvPr/>
        </p:nvGrpSpPr>
        <p:grpSpPr>
          <a:xfrm>
            <a:off x="7520040" y="4255920"/>
            <a:ext cx="15840" cy="28800"/>
            <a:chOff x="7520040" y="4255920"/>
            <a:chExt cx="15840" cy="28800"/>
          </a:xfrm>
        </p:grpSpPr>
        <p:sp>
          <p:nvSpPr>
            <p:cNvPr id="3314" name=""/>
            <p:cNvSpPr/>
            <p:nvPr/>
          </p:nvSpPr>
          <p:spPr>
            <a:xfrm>
              <a:off x="7520040" y="4255920"/>
              <a:ext cx="15840" cy="28800"/>
            </a:xfrm>
            <a:custGeom>
              <a:avLst/>
              <a:gdLst/>
              <a:ahLst/>
              <a:rect l="l" t="t" r="r" b="b"/>
              <a:pathLst>
                <a:path w="10" h="18">
                  <a:moveTo>
                    <a:pt x="0" y="0"/>
                  </a:moveTo>
                  <a:lnTo>
                    <a:pt x="3" y="0"/>
                  </a:lnTo>
                  <a:lnTo>
                    <a:pt x="10" y="18"/>
                  </a:lnTo>
                  <a:lnTo>
                    <a:pt x="0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18000" bIns="-180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3315" name=""/>
            <p:cNvSpPr/>
            <p:nvPr/>
          </p:nvSpPr>
          <p:spPr>
            <a:xfrm>
              <a:off x="7520040" y="4255920"/>
              <a:ext cx="15840" cy="28800"/>
            </a:xfrm>
            <a:custGeom>
              <a:avLst/>
              <a:gdLst/>
              <a:ahLst/>
              <a:rect l="l" t="t" r="r" b="b"/>
              <a:pathLst>
                <a:path w="10" h="18">
                  <a:moveTo>
                    <a:pt x="0" y="0"/>
                  </a:moveTo>
                  <a:lnTo>
                    <a:pt x="3" y="0"/>
                  </a:lnTo>
                  <a:lnTo>
                    <a:pt x="10" y="18"/>
                  </a:lnTo>
                  <a:lnTo>
                    <a:pt x="0" y="13"/>
                  </a:lnTo>
                  <a:lnTo>
                    <a:pt x="0" y="0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18000" bIns="-180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3316" name=""/>
          <p:cNvSpPr/>
          <p:nvPr/>
        </p:nvSpPr>
        <p:spPr>
          <a:xfrm>
            <a:off x="7624800" y="4156200"/>
            <a:ext cx="15840" cy="12600"/>
          </a:xfrm>
          <a:custGeom>
            <a:avLst/>
            <a:gdLst/>
            <a:ahLst/>
            <a:rect l="l" t="t" r="r" b="b"/>
            <a:pathLst>
              <a:path w="10" h="8">
                <a:moveTo>
                  <a:pt x="0" y="0"/>
                </a:moveTo>
                <a:lnTo>
                  <a:pt x="8" y="3"/>
                </a:lnTo>
                <a:lnTo>
                  <a:pt x="10" y="8"/>
                </a:lnTo>
                <a:lnTo>
                  <a:pt x="0" y="0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4200" bIns="-342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3317" name=""/>
          <p:cNvGrpSpPr/>
          <p:nvPr/>
        </p:nvGrpSpPr>
        <p:grpSpPr>
          <a:xfrm>
            <a:off x="7624800" y="4156200"/>
            <a:ext cx="15840" cy="12600"/>
            <a:chOff x="7624800" y="4156200"/>
            <a:chExt cx="15840" cy="12600"/>
          </a:xfrm>
        </p:grpSpPr>
        <p:sp>
          <p:nvSpPr>
            <p:cNvPr id="3318" name=""/>
            <p:cNvSpPr/>
            <p:nvPr/>
          </p:nvSpPr>
          <p:spPr>
            <a:xfrm>
              <a:off x="7624800" y="4156200"/>
              <a:ext cx="15840" cy="12600"/>
            </a:xfrm>
            <a:custGeom>
              <a:avLst/>
              <a:gdLst/>
              <a:ahLst/>
              <a:rect l="l" t="t" r="r" b="b"/>
              <a:pathLst>
                <a:path w="10" h="8">
                  <a:moveTo>
                    <a:pt x="0" y="0"/>
                  </a:moveTo>
                  <a:lnTo>
                    <a:pt x="8" y="3"/>
                  </a:lnTo>
                  <a:lnTo>
                    <a:pt x="10" y="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4200" bIns="-342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3319" name=""/>
            <p:cNvSpPr/>
            <p:nvPr/>
          </p:nvSpPr>
          <p:spPr>
            <a:xfrm>
              <a:off x="7624800" y="4156200"/>
              <a:ext cx="15840" cy="12600"/>
            </a:xfrm>
            <a:custGeom>
              <a:avLst/>
              <a:gdLst/>
              <a:ahLst/>
              <a:rect l="l" t="t" r="r" b="b"/>
              <a:pathLst>
                <a:path w="10" h="8">
                  <a:moveTo>
                    <a:pt x="0" y="0"/>
                  </a:moveTo>
                  <a:lnTo>
                    <a:pt x="8" y="3"/>
                  </a:lnTo>
                  <a:lnTo>
                    <a:pt x="10" y="8"/>
                  </a:lnTo>
                  <a:lnTo>
                    <a:pt x="0" y="0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4200" bIns="-342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3320" name=""/>
          <p:cNvSpPr/>
          <p:nvPr/>
        </p:nvSpPr>
        <p:spPr>
          <a:xfrm>
            <a:off x="7604280" y="4141800"/>
            <a:ext cx="14040" cy="12600"/>
          </a:xfrm>
          <a:custGeom>
            <a:avLst/>
            <a:gdLst/>
            <a:ahLst/>
            <a:rect l="l" t="t" r="r" b="b"/>
            <a:pathLst>
              <a:path w="9" h="8">
                <a:moveTo>
                  <a:pt x="7" y="8"/>
                </a:moveTo>
                <a:lnTo>
                  <a:pt x="0" y="0"/>
                </a:lnTo>
                <a:lnTo>
                  <a:pt x="9" y="0"/>
                </a:lnTo>
                <a:lnTo>
                  <a:pt x="7" y="8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4200" bIns="-342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3321" name=""/>
          <p:cNvGrpSpPr/>
          <p:nvPr/>
        </p:nvGrpSpPr>
        <p:grpSpPr>
          <a:xfrm>
            <a:off x="7604280" y="4141800"/>
            <a:ext cx="14040" cy="12600"/>
            <a:chOff x="7604280" y="4141800"/>
            <a:chExt cx="14040" cy="12600"/>
          </a:xfrm>
        </p:grpSpPr>
        <p:sp>
          <p:nvSpPr>
            <p:cNvPr id="3322" name=""/>
            <p:cNvSpPr/>
            <p:nvPr/>
          </p:nvSpPr>
          <p:spPr>
            <a:xfrm>
              <a:off x="7604280" y="4141800"/>
              <a:ext cx="14040" cy="12600"/>
            </a:xfrm>
            <a:custGeom>
              <a:avLst/>
              <a:gdLst/>
              <a:ahLst/>
              <a:rect l="l" t="t" r="r" b="b"/>
              <a:pathLst>
                <a:path w="9" h="8">
                  <a:moveTo>
                    <a:pt x="7" y="8"/>
                  </a:moveTo>
                  <a:lnTo>
                    <a:pt x="0" y="0"/>
                  </a:lnTo>
                  <a:lnTo>
                    <a:pt x="9" y="0"/>
                  </a:lnTo>
                  <a:lnTo>
                    <a:pt x="7" y="8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4200" bIns="-342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3323" name=""/>
            <p:cNvSpPr/>
            <p:nvPr/>
          </p:nvSpPr>
          <p:spPr>
            <a:xfrm>
              <a:off x="7604280" y="4141800"/>
              <a:ext cx="14040" cy="12600"/>
            </a:xfrm>
            <a:custGeom>
              <a:avLst/>
              <a:gdLst/>
              <a:ahLst/>
              <a:rect l="l" t="t" r="r" b="b"/>
              <a:pathLst>
                <a:path w="9" h="8">
                  <a:moveTo>
                    <a:pt x="7" y="8"/>
                  </a:moveTo>
                  <a:lnTo>
                    <a:pt x="0" y="0"/>
                  </a:lnTo>
                  <a:lnTo>
                    <a:pt x="9" y="0"/>
                  </a:lnTo>
                  <a:lnTo>
                    <a:pt x="7" y="8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4200" bIns="-342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3324" name=""/>
          <p:cNvSpPr/>
          <p:nvPr/>
        </p:nvSpPr>
        <p:spPr>
          <a:xfrm>
            <a:off x="7466040" y="4160880"/>
            <a:ext cx="28440" cy="34920"/>
          </a:xfrm>
          <a:custGeom>
            <a:avLst/>
            <a:gdLst/>
            <a:ahLst/>
            <a:rect l="l" t="t" r="r" b="b"/>
            <a:pathLst>
              <a:path w="18" h="22">
                <a:moveTo>
                  <a:pt x="0" y="5"/>
                </a:moveTo>
                <a:lnTo>
                  <a:pt x="7" y="0"/>
                </a:lnTo>
                <a:lnTo>
                  <a:pt x="18" y="13"/>
                </a:lnTo>
                <a:lnTo>
                  <a:pt x="18" y="22"/>
                </a:lnTo>
                <a:lnTo>
                  <a:pt x="0" y="5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1880" bIns="-11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3325" name=""/>
          <p:cNvGrpSpPr/>
          <p:nvPr/>
        </p:nvGrpSpPr>
        <p:grpSpPr>
          <a:xfrm>
            <a:off x="7466040" y="4160880"/>
            <a:ext cx="28440" cy="34920"/>
            <a:chOff x="7466040" y="4160880"/>
            <a:chExt cx="28440" cy="34920"/>
          </a:xfrm>
        </p:grpSpPr>
        <p:sp>
          <p:nvSpPr>
            <p:cNvPr id="3326" name=""/>
            <p:cNvSpPr/>
            <p:nvPr/>
          </p:nvSpPr>
          <p:spPr>
            <a:xfrm>
              <a:off x="7466040" y="4160880"/>
              <a:ext cx="28440" cy="34920"/>
            </a:xfrm>
            <a:custGeom>
              <a:avLst/>
              <a:gdLst/>
              <a:ahLst/>
              <a:rect l="l" t="t" r="r" b="b"/>
              <a:pathLst>
                <a:path w="18" h="22">
                  <a:moveTo>
                    <a:pt x="0" y="5"/>
                  </a:moveTo>
                  <a:lnTo>
                    <a:pt x="7" y="0"/>
                  </a:lnTo>
                  <a:lnTo>
                    <a:pt x="18" y="13"/>
                  </a:lnTo>
                  <a:lnTo>
                    <a:pt x="18" y="22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11880" bIns="-118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3327" name=""/>
            <p:cNvSpPr/>
            <p:nvPr/>
          </p:nvSpPr>
          <p:spPr>
            <a:xfrm>
              <a:off x="7466040" y="4160880"/>
              <a:ext cx="28440" cy="34920"/>
            </a:xfrm>
            <a:custGeom>
              <a:avLst/>
              <a:gdLst/>
              <a:ahLst/>
              <a:rect l="l" t="t" r="r" b="b"/>
              <a:pathLst>
                <a:path w="18" h="22">
                  <a:moveTo>
                    <a:pt x="0" y="5"/>
                  </a:moveTo>
                  <a:lnTo>
                    <a:pt x="7" y="0"/>
                  </a:lnTo>
                  <a:lnTo>
                    <a:pt x="18" y="13"/>
                  </a:lnTo>
                  <a:lnTo>
                    <a:pt x="18" y="22"/>
                  </a:lnTo>
                  <a:lnTo>
                    <a:pt x="0" y="5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11880" bIns="-118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3328" name=""/>
          <p:cNvSpPr/>
          <p:nvPr/>
        </p:nvSpPr>
        <p:spPr>
          <a:xfrm>
            <a:off x="7421400" y="4111560"/>
            <a:ext cx="22320" cy="19080"/>
          </a:xfrm>
          <a:custGeom>
            <a:avLst/>
            <a:gdLst/>
            <a:ahLst/>
            <a:rect l="l" t="t" r="r" b="b"/>
            <a:pathLst>
              <a:path w="14" h="12">
                <a:moveTo>
                  <a:pt x="0" y="3"/>
                </a:moveTo>
                <a:lnTo>
                  <a:pt x="2" y="0"/>
                </a:lnTo>
                <a:lnTo>
                  <a:pt x="14" y="12"/>
                </a:lnTo>
                <a:lnTo>
                  <a:pt x="0" y="3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7720" bIns="-27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3329" name=""/>
          <p:cNvGrpSpPr/>
          <p:nvPr/>
        </p:nvGrpSpPr>
        <p:grpSpPr>
          <a:xfrm>
            <a:off x="7421400" y="4111560"/>
            <a:ext cx="22320" cy="19080"/>
            <a:chOff x="7421400" y="4111560"/>
            <a:chExt cx="22320" cy="19080"/>
          </a:xfrm>
        </p:grpSpPr>
        <p:sp>
          <p:nvSpPr>
            <p:cNvPr id="3330" name=""/>
            <p:cNvSpPr/>
            <p:nvPr/>
          </p:nvSpPr>
          <p:spPr>
            <a:xfrm>
              <a:off x="7421400" y="4111560"/>
              <a:ext cx="22320" cy="19080"/>
            </a:xfrm>
            <a:custGeom>
              <a:avLst/>
              <a:gdLst/>
              <a:ahLst/>
              <a:rect l="l" t="t" r="r" b="b"/>
              <a:pathLst>
                <a:path w="14" h="12">
                  <a:moveTo>
                    <a:pt x="0" y="3"/>
                  </a:moveTo>
                  <a:lnTo>
                    <a:pt x="2" y="0"/>
                  </a:lnTo>
                  <a:lnTo>
                    <a:pt x="14" y="12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7720" bIns="-277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3331" name=""/>
            <p:cNvSpPr/>
            <p:nvPr/>
          </p:nvSpPr>
          <p:spPr>
            <a:xfrm>
              <a:off x="7421400" y="4111560"/>
              <a:ext cx="22320" cy="19080"/>
            </a:xfrm>
            <a:custGeom>
              <a:avLst/>
              <a:gdLst/>
              <a:ahLst/>
              <a:rect l="l" t="t" r="r" b="b"/>
              <a:pathLst>
                <a:path w="14" h="12">
                  <a:moveTo>
                    <a:pt x="0" y="3"/>
                  </a:moveTo>
                  <a:lnTo>
                    <a:pt x="2" y="0"/>
                  </a:lnTo>
                  <a:lnTo>
                    <a:pt x="14" y="12"/>
                  </a:lnTo>
                  <a:lnTo>
                    <a:pt x="0" y="3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7720" bIns="-277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3332" name=""/>
          <p:cNvSpPr/>
          <p:nvPr/>
        </p:nvSpPr>
        <p:spPr>
          <a:xfrm>
            <a:off x="8273880" y="4397400"/>
            <a:ext cx="14400" cy="22320"/>
          </a:xfrm>
          <a:custGeom>
            <a:avLst/>
            <a:gdLst/>
            <a:ahLst/>
            <a:rect l="l" t="t" r="r" b="b"/>
            <a:pathLst>
              <a:path w="9" h="14">
                <a:moveTo>
                  <a:pt x="2" y="0"/>
                </a:moveTo>
                <a:lnTo>
                  <a:pt x="9" y="0"/>
                </a:lnTo>
                <a:lnTo>
                  <a:pt x="7" y="14"/>
                </a:lnTo>
                <a:lnTo>
                  <a:pt x="0" y="14"/>
                </a:lnTo>
                <a:lnTo>
                  <a:pt x="2" y="0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4480" bIns="-244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3333" name=""/>
          <p:cNvGrpSpPr/>
          <p:nvPr/>
        </p:nvGrpSpPr>
        <p:grpSpPr>
          <a:xfrm>
            <a:off x="8273880" y="4397400"/>
            <a:ext cx="14400" cy="22320"/>
            <a:chOff x="8273880" y="4397400"/>
            <a:chExt cx="14400" cy="22320"/>
          </a:xfrm>
        </p:grpSpPr>
        <p:sp>
          <p:nvSpPr>
            <p:cNvPr id="3334" name=""/>
            <p:cNvSpPr/>
            <p:nvPr/>
          </p:nvSpPr>
          <p:spPr>
            <a:xfrm>
              <a:off x="8273880" y="4397400"/>
              <a:ext cx="14400" cy="22320"/>
            </a:xfrm>
            <a:custGeom>
              <a:avLst/>
              <a:gdLst/>
              <a:ahLst/>
              <a:rect l="l" t="t" r="r" b="b"/>
              <a:pathLst>
                <a:path w="9" h="14">
                  <a:moveTo>
                    <a:pt x="2" y="0"/>
                  </a:moveTo>
                  <a:lnTo>
                    <a:pt x="9" y="0"/>
                  </a:lnTo>
                  <a:lnTo>
                    <a:pt x="7" y="14"/>
                  </a:lnTo>
                  <a:lnTo>
                    <a:pt x="0" y="14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4480" bIns="-244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3335" name=""/>
            <p:cNvSpPr/>
            <p:nvPr/>
          </p:nvSpPr>
          <p:spPr>
            <a:xfrm>
              <a:off x="8273880" y="4397400"/>
              <a:ext cx="14400" cy="22320"/>
            </a:xfrm>
            <a:custGeom>
              <a:avLst/>
              <a:gdLst/>
              <a:ahLst/>
              <a:rect l="l" t="t" r="r" b="b"/>
              <a:pathLst>
                <a:path w="9" h="14">
                  <a:moveTo>
                    <a:pt x="2" y="0"/>
                  </a:moveTo>
                  <a:lnTo>
                    <a:pt x="9" y="0"/>
                  </a:lnTo>
                  <a:lnTo>
                    <a:pt x="7" y="14"/>
                  </a:lnTo>
                  <a:lnTo>
                    <a:pt x="0" y="14"/>
                  </a:lnTo>
                  <a:lnTo>
                    <a:pt x="2" y="0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4480" bIns="-244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3336" name=""/>
          <p:cNvSpPr/>
          <p:nvPr/>
        </p:nvSpPr>
        <p:spPr>
          <a:xfrm>
            <a:off x="6523200" y="2778120"/>
            <a:ext cx="947520" cy="1138320"/>
          </a:xfrm>
          <a:custGeom>
            <a:avLst/>
            <a:gdLst/>
            <a:ahLst/>
            <a:rect l="l" t="t" r="r" b="b"/>
            <a:pathLst>
              <a:path w="597" h="717">
                <a:moveTo>
                  <a:pt x="266" y="161"/>
                </a:moveTo>
                <a:lnTo>
                  <a:pt x="252" y="174"/>
                </a:lnTo>
                <a:lnTo>
                  <a:pt x="246" y="199"/>
                </a:lnTo>
                <a:lnTo>
                  <a:pt x="301" y="238"/>
                </a:lnTo>
                <a:lnTo>
                  <a:pt x="333" y="238"/>
                </a:lnTo>
                <a:lnTo>
                  <a:pt x="345" y="253"/>
                </a:lnTo>
                <a:lnTo>
                  <a:pt x="390" y="265"/>
                </a:lnTo>
                <a:lnTo>
                  <a:pt x="407" y="262"/>
                </a:lnTo>
                <a:lnTo>
                  <a:pt x="409" y="256"/>
                </a:lnTo>
                <a:lnTo>
                  <a:pt x="405" y="248"/>
                </a:lnTo>
                <a:lnTo>
                  <a:pt x="407" y="243"/>
                </a:lnTo>
                <a:lnTo>
                  <a:pt x="409" y="224"/>
                </a:lnTo>
                <a:lnTo>
                  <a:pt x="421" y="219"/>
                </a:lnTo>
                <a:lnTo>
                  <a:pt x="421" y="236"/>
                </a:lnTo>
                <a:lnTo>
                  <a:pt x="425" y="238"/>
                </a:lnTo>
                <a:lnTo>
                  <a:pt x="421" y="243"/>
                </a:lnTo>
                <a:lnTo>
                  <a:pt x="425" y="251"/>
                </a:lnTo>
                <a:lnTo>
                  <a:pt x="440" y="256"/>
                </a:lnTo>
                <a:lnTo>
                  <a:pt x="488" y="251"/>
                </a:lnTo>
                <a:lnTo>
                  <a:pt x="491" y="238"/>
                </a:lnTo>
                <a:lnTo>
                  <a:pt x="484" y="234"/>
                </a:lnTo>
                <a:lnTo>
                  <a:pt x="484" y="226"/>
                </a:lnTo>
                <a:lnTo>
                  <a:pt x="510" y="215"/>
                </a:lnTo>
                <a:lnTo>
                  <a:pt x="542" y="188"/>
                </a:lnTo>
                <a:lnTo>
                  <a:pt x="556" y="188"/>
                </a:lnTo>
                <a:lnTo>
                  <a:pt x="571" y="180"/>
                </a:lnTo>
                <a:lnTo>
                  <a:pt x="575" y="196"/>
                </a:lnTo>
                <a:lnTo>
                  <a:pt x="577" y="196"/>
                </a:lnTo>
                <a:lnTo>
                  <a:pt x="577" y="207"/>
                </a:lnTo>
                <a:lnTo>
                  <a:pt x="592" y="212"/>
                </a:lnTo>
                <a:lnTo>
                  <a:pt x="597" y="216"/>
                </a:lnTo>
                <a:lnTo>
                  <a:pt x="597" y="224"/>
                </a:lnTo>
                <a:lnTo>
                  <a:pt x="592" y="226"/>
                </a:lnTo>
                <a:lnTo>
                  <a:pt x="589" y="243"/>
                </a:lnTo>
                <a:lnTo>
                  <a:pt x="573" y="243"/>
                </a:lnTo>
                <a:lnTo>
                  <a:pt x="556" y="262"/>
                </a:lnTo>
                <a:lnTo>
                  <a:pt x="554" y="279"/>
                </a:lnTo>
                <a:lnTo>
                  <a:pt x="543" y="297"/>
                </a:lnTo>
                <a:lnTo>
                  <a:pt x="533" y="327"/>
                </a:lnTo>
                <a:lnTo>
                  <a:pt x="517" y="332"/>
                </a:lnTo>
                <a:lnTo>
                  <a:pt x="515" y="354"/>
                </a:lnTo>
                <a:lnTo>
                  <a:pt x="510" y="357"/>
                </a:lnTo>
                <a:lnTo>
                  <a:pt x="508" y="359"/>
                </a:lnTo>
                <a:lnTo>
                  <a:pt x="512" y="373"/>
                </a:lnTo>
                <a:lnTo>
                  <a:pt x="502" y="380"/>
                </a:lnTo>
                <a:lnTo>
                  <a:pt x="491" y="332"/>
                </a:lnTo>
                <a:lnTo>
                  <a:pt x="482" y="351"/>
                </a:lnTo>
                <a:lnTo>
                  <a:pt x="474" y="344"/>
                </a:lnTo>
                <a:lnTo>
                  <a:pt x="469" y="327"/>
                </a:lnTo>
                <a:lnTo>
                  <a:pt x="494" y="298"/>
                </a:lnTo>
                <a:lnTo>
                  <a:pt x="449" y="291"/>
                </a:lnTo>
                <a:lnTo>
                  <a:pt x="442" y="286"/>
                </a:lnTo>
                <a:lnTo>
                  <a:pt x="439" y="267"/>
                </a:lnTo>
                <a:lnTo>
                  <a:pt x="436" y="275"/>
                </a:lnTo>
                <a:lnTo>
                  <a:pt x="430" y="275"/>
                </a:lnTo>
                <a:lnTo>
                  <a:pt x="425" y="262"/>
                </a:lnTo>
                <a:lnTo>
                  <a:pt x="421" y="272"/>
                </a:lnTo>
                <a:lnTo>
                  <a:pt x="416" y="259"/>
                </a:lnTo>
                <a:lnTo>
                  <a:pt x="409" y="277"/>
                </a:lnTo>
                <a:lnTo>
                  <a:pt x="411" y="284"/>
                </a:lnTo>
                <a:lnTo>
                  <a:pt x="420" y="286"/>
                </a:lnTo>
                <a:lnTo>
                  <a:pt x="420" y="294"/>
                </a:lnTo>
                <a:lnTo>
                  <a:pt x="411" y="294"/>
                </a:lnTo>
                <a:lnTo>
                  <a:pt x="405" y="305"/>
                </a:lnTo>
                <a:lnTo>
                  <a:pt x="418" y="318"/>
                </a:lnTo>
                <a:lnTo>
                  <a:pt x="416" y="335"/>
                </a:lnTo>
                <a:lnTo>
                  <a:pt x="425" y="387"/>
                </a:lnTo>
                <a:lnTo>
                  <a:pt x="421" y="387"/>
                </a:lnTo>
                <a:lnTo>
                  <a:pt x="420" y="382"/>
                </a:lnTo>
                <a:lnTo>
                  <a:pt x="420" y="387"/>
                </a:lnTo>
                <a:lnTo>
                  <a:pt x="411" y="390"/>
                </a:lnTo>
                <a:lnTo>
                  <a:pt x="409" y="373"/>
                </a:lnTo>
                <a:lnTo>
                  <a:pt x="405" y="382"/>
                </a:lnTo>
                <a:lnTo>
                  <a:pt x="387" y="392"/>
                </a:lnTo>
                <a:lnTo>
                  <a:pt x="387" y="412"/>
                </a:lnTo>
                <a:lnTo>
                  <a:pt x="372" y="428"/>
                </a:lnTo>
                <a:lnTo>
                  <a:pt x="345" y="445"/>
                </a:lnTo>
                <a:lnTo>
                  <a:pt x="329" y="469"/>
                </a:lnTo>
                <a:lnTo>
                  <a:pt x="291" y="501"/>
                </a:lnTo>
                <a:lnTo>
                  <a:pt x="287" y="513"/>
                </a:lnTo>
                <a:lnTo>
                  <a:pt x="268" y="520"/>
                </a:lnTo>
                <a:lnTo>
                  <a:pt x="261" y="534"/>
                </a:lnTo>
                <a:lnTo>
                  <a:pt x="250" y="534"/>
                </a:lnTo>
                <a:lnTo>
                  <a:pt x="244" y="543"/>
                </a:lnTo>
                <a:lnTo>
                  <a:pt x="246" y="584"/>
                </a:lnTo>
                <a:lnTo>
                  <a:pt x="250" y="594"/>
                </a:lnTo>
                <a:lnTo>
                  <a:pt x="240" y="633"/>
                </a:lnTo>
                <a:lnTo>
                  <a:pt x="240" y="665"/>
                </a:lnTo>
                <a:lnTo>
                  <a:pt x="230" y="665"/>
                </a:lnTo>
                <a:lnTo>
                  <a:pt x="223" y="681"/>
                </a:lnTo>
                <a:lnTo>
                  <a:pt x="223" y="688"/>
                </a:lnTo>
                <a:lnTo>
                  <a:pt x="207" y="693"/>
                </a:lnTo>
                <a:lnTo>
                  <a:pt x="204" y="707"/>
                </a:lnTo>
                <a:lnTo>
                  <a:pt x="196" y="717"/>
                </a:lnTo>
                <a:lnTo>
                  <a:pt x="190" y="717"/>
                </a:lnTo>
                <a:lnTo>
                  <a:pt x="176" y="695"/>
                </a:lnTo>
                <a:lnTo>
                  <a:pt x="157" y="635"/>
                </a:lnTo>
                <a:lnTo>
                  <a:pt x="144" y="616"/>
                </a:lnTo>
                <a:lnTo>
                  <a:pt x="139" y="584"/>
                </a:lnTo>
                <a:lnTo>
                  <a:pt x="122" y="551"/>
                </a:lnTo>
                <a:lnTo>
                  <a:pt x="122" y="537"/>
                </a:lnTo>
                <a:lnTo>
                  <a:pt x="118" y="539"/>
                </a:lnTo>
                <a:lnTo>
                  <a:pt x="113" y="532"/>
                </a:lnTo>
                <a:lnTo>
                  <a:pt x="108" y="513"/>
                </a:lnTo>
                <a:lnTo>
                  <a:pt x="97" y="466"/>
                </a:lnTo>
                <a:lnTo>
                  <a:pt x="99" y="452"/>
                </a:lnTo>
                <a:lnTo>
                  <a:pt x="97" y="452"/>
                </a:lnTo>
                <a:lnTo>
                  <a:pt x="92" y="436"/>
                </a:lnTo>
                <a:lnTo>
                  <a:pt x="97" y="417"/>
                </a:lnTo>
                <a:lnTo>
                  <a:pt x="91" y="380"/>
                </a:lnTo>
                <a:lnTo>
                  <a:pt x="97" y="371"/>
                </a:lnTo>
                <a:lnTo>
                  <a:pt x="85" y="368"/>
                </a:lnTo>
                <a:lnTo>
                  <a:pt x="78" y="400"/>
                </a:lnTo>
                <a:lnTo>
                  <a:pt x="64" y="406"/>
                </a:lnTo>
                <a:lnTo>
                  <a:pt x="49" y="406"/>
                </a:lnTo>
                <a:lnTo>
                  <a:pt x="21" y="376"/>
                </a:lnTo>
                <a:lnTo>
                  <a:pt x="19" y="368"/>
                </a:lnTo>
                <a:lnTo>
                  <a:pt x="38" y="366"/>
                </a:lnTo>
                <a:lnTo>
                  <a:pt x="45" y="359"/>
                </a:lnTo>
                <a:lnTo>
                  <a:pt x="47" y="346"/>
                </a:lnTo>
                <a:lnTo>
                  <a:pt x="35" y="357"/>
                </a:lnTo>
                <a:lnTo>
                  <a:pt x="19" y="357"/>
                </a:lnTo>
                <a:lnTo>
                  <a:pt x="0" y="332"/>
                </a:lnTo>
                <a:lnTo>
                  <a:pt x="5" y="327"/>
                </a:lnTo>
                <a:lnTo>
                  <a:pt x="16" y="327"/>
                </a:lnTo>
                <a:lnTo>
                  <a:pt x="19" y="316"/>
                </a:lnTo>
                <a:lnTo>
                  <a:pt x="41" y="322"/>
                </a:lnTo>
                <a:lnTo>
                  <a:pt x="52" y="316"/>
                </a:lnTo>
                <a:lnTo>
                  <a:pt x="56" y="320"/>
                </a:lnTo>
                <a:lnTo>
                  <a:pt x="64" y="316"/>
                </a:lnTo>
                <a:lnTo>
                  <a:pt x="54" y="284"/>
                </a:lnTo>
                <a:lnTo>
                  <a:pt x="43" y="277"/>
                </a:lnTo>
                <a:lnTo>
                  <a:pt x="45" y="262"/>
                </a:lnTo>
                <a:lnTo>
                  <a:pt x="31" y="257"/>
                </a:lnTo>
                <a:lnTo>
                  <a:pt x="33" y="245"/>
                </a:lnTo>
                <a:lnTo>
                  <a:pt x="52" y="219"/>
                </a:lnTo>
                <a:lnTo>
                  <a:pt x="59" y="229"/>
                </a:lnTo>
                <a:lnTo>
                  <a:pt x="78" y="224"/>
                </a:lnTo>
                <a:lnTo>
                  <a:pt x="89" y="202"/>
                </a:lnTo>
                <a:lnTo>
                  <a:pt x="99" y="196"/>
                </a:lnTo>
                <a:lnTo>
                  <a:pt x="111" y="171"/>
                </a:lnTo>
                <a:lnTo>
                  <a:pt x="118" y="166"/>
                </a:lnTo>
                <a:lnTo>
                  <a:pt x="120" y="158"/>
                </a:lnTo>
                <a:lnTo>
                  <a:pt x="128" y="144"/>
                </a:lnTo>
                <a:lnTo>
                  <a:pt x="141" y="139"/>
                </a:lnTo>
                <a:lnTo>
                  <a:pt x="134" y="134"/>
                </a:lnTo>
                <a:lnTo>
                  <a:pt x="139" y="130"/>
                </a:lnTo>
                <a:lnTo>
                  <a:pt x="134" y="123"/>
                </a:lnTo>
                <a:lnTo>
                  <a:pt x="136" y="115"/>
                </a:lnTo>
                <a:lnTo>
                  <a:pt x="151" y="109"/>
                </a:lnTo>
                <a:lnTo>
                  <a:pt x="148" y="101"/>
                </a:lnTo>
                <a:lnTo>
                  <a:pt x="139" y="98"/>
                </a:lnTo>
                <a:lnTo>
                  <a:pt x="136" y="92"/>
                </a:lnTo>
                <a:lnTo>
                  <a:pt x="128" y="89"/>
                </a:lnTo>
                <a:lnTo>
                  <a:pt x="122" y="79"/>
                </a:lnTo>
                <a:lnTo>
                  <a:pt x="128" y="70"/>
                </a:lnTo>
                <a:lnTo>
                  <a:pt x="122" y="63"/>
                </a:lnTo>
                <a:lnTo>
                  <a:pt x="128" y="58"/>
                </a:lnTo>
                <a:lnTo>
                  <a:pt x="120" y="54"/>
                </a:lnTo>
                <a:lnTo>
                  <a:pt x="122" y="49"/>
                </a:lnTo>
                <a:lnTo>
                  <a:pt x="118" y="46"/>
                </a:lnTo>
                <a:lnTo>
                  <a:pt x="122" y="33"/>
                </a:lnTo>
                <a:lnTo>
                  <a:pt x="128" y="32"/>
                </a:lnTo>
                <a:lnTo>
                  <a:pt x="155" y="41"/>
                </a:lnTo>
                <a:lnTo>
                  <a:pt x="172" y="33"/>
                </a:lnTo>
                <a:lnTo>
                  <a:pt x="179" y="36"/>
                </a:lnTo>
                <a:lnTo>
                  <a:pt x="184" y="27"/>
                </a:lnTo>
                <a:lnTo>
                  <a:pt x="196" y="14"/>
                </a:lnTo>
                <a:lnTo>
                  <a:pt x="230" y="0"/>
                </a:lnTo>
                <a:lnTo>
                  <a:pt x="244" y="10"/>
                </a:lnTo>
                <a:lnTo>
                  <a:pt x="246" y="17"/>
                </a:lnTo>
                <a:lnTo>
                  <a:pt x="252" y="14"/>
                </a:lnTo>
                <a:lnTo>
                  <a:pt x="246" y="36"/>
                </a:lnTo>
                <a:lnTo>
                  <a:pt x="235" y="46"/>
                </a:lnTo>
                <a:lnTo>
                  <a:pt x="235" y="55"/>
                </a:lnTo>
                <a:lnTo>
                  <a:pt x="223" y="58"/>
                </a:lnTo>
                <a:lnTo>
                  <a:pt x="223" y="74"/>
                </a:lnTo>
                <a:lnTo>
                  <a:pt x="233" y="82"/>
                </a:lnTo>
                <a:lnTo>
                  <a:pt x="235" y="95"/>
                </a:lnTo>
                <a:lnTo>
                  <a:pt x="223" y="104"/>
                </a:lnTo>
                <a:lnTo>
                  <a:pt x="219" y="95"/>
                </a:lnTo>
                <a:lnTo>
                  <a:pt x="212" y="98"/>
                </a:lnTo>
                <a:lnTo>
                  <a:pt x="219" y="115"/>
                </a:lnTo>
                <a:lnTo>
                  <a:pt x="219" y="130"/>
                </a:lnTo>
                <a:lnTo>
                  <a:pt x="223" y="139"/>
                </a:lnTo>
                <a:lnTo>
                  <a:pt x="233" y="139"/>
                </a:lnTo>
                <a:lnTo>
                  <a:pt x="266" y="161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3337" name=""/>
          <p:cNvGrpSpPr/>
          <p:nvPr/>
        </p:nvGrpSpPr>
        <p:grpSpPr>
          <a:xfrm>
            <a:off x="6523200" y="2778120"/>
            <a:ext cx="947520" cy="1138320"/>
            <a:chOff x="6523200" y="2778120"/>
            <a:chExt cx="947520" cy="1138320"/>
          </a:xfrm>
        </p:grpSpPr>
        <p:sp>
          <p:nvSpPr>
            <p:cNvPr id="3338" name=""/>
            <p:cNvSpPr/>
            <p:nvPr/>
          </p:nvSpPr>
          <p:spPr>
            <a:xfrm>
              <a:off x="6523200" y="2778120"/>
              <a:ext cx="947520" cy="1138320"/>
            </a:xfrm>
            <a:custGeom>
              <a:avLst/>
              <a:gdLst/>
              <a:ahLst/>
              <a:rect l="l" t="t" r="r" b="b"/>
              <a:pathLst>
                <a:path w="597" h="717">
                  <a:moveTo>
                    <a:pt x="266" y="161"/>
                  </a:moveTo>
                  <a:lnTo>
                    <a:pt x="252" y="174"/>
                  </a:lnTo>
                  <a:lnTo>
                    <a:pt x="246" y="199"/>
                  </a:lnTo>
                  <a:lnTo>
                    <a:pt x="301" y="238"/>
                  </a:lnTo>
                  <a:lnTo>
                    <a:pt x="333" y="238"/>
                  </a:lnTo>
                  <a:lnTo>
                    <a:pt x="345" y="253"/>
                  </a:lnTo>
                  <a:lnTo>
                    <a:pt x="390" y="265"/>
                  </a:lnTo>
                  <a:lnTo>
                    <a:pt x="407" y="262"/>
                  </a:lnTo>
                  <a:lnTo>
                    <a:pt x="409" y="256"/>
                  </a:lnTo>
                  <a:lnTo>
                    <a:pt x="405" y="248"/>
                  </a:lnTo>
                  <a:lnTo>
                    <a:pt x="407" y="243"/>
                  </a:lnTo>
                  <a:lnTo>
                    <a:pt x="409" y="224"/>
                  </a:lnTo>
                  <a:lnTo>
                    <a:pt x="421" y="219"/>
                  </a:lnTo>
                  <a:lnTo>
                    <a:pt x="421" y="236"/>
                  </a:lnTo>
                  <a:lnTo>
                    <a:pt x="425" y="238"/>
                  </a:lnTo>
                  <a:lnTo>
                    <a:pt x="421" y="243"/>
                  </a:lnTo>
                  <a:lnTo>
                    <a:pt x="425" y="251"/>
                  </a:lnTo>
                  <a:lnTo>
                    <a:pt x="440" y="256"/>
                  </a:lnTo>
                  <a:lnTo>
                    <a:pt x="488" y="251"/>
                  </a:lnTo>
                  <a:lnTo>
                    <a:pt x="491" y="238"/>
                  </a:lnTo>
                  <a:lnTo>
                    <a:pt x="484" y="234"/>
                  </a:lnTo>
                  <a:lnTo>
                    <a:pt x="484" y="226"/>
                  </a:lnTo>
                  <a:lnTo>
                    <a:pt x="510" y="215"/>
                  </a:lnTo>
                  <a:lnTo>
                    <a:pt x="542" y="188"/>
                  </a:lnTo>
                  <a:lnTo>
                    <a:pt x="556" y="188"/>
                  </a:lnTo>
                  <a:lnTo>
                    <a:pt x="571" y="180"/>
                  </a:lnTo>
                  <a:lnTo>
                    <a:pt x="575" y="196"/>
                  </a:lnTo>
                  <a:lnTo>
                    <a:pt x="577" y="196"/>
                  </a:lnTo>
                  <a:lnTo>
                    <a:pt x="577" y="207"/>
                  </a:lnTo>
                  <a:lnTo>
                    <a:pt x="592" y="212"/>
                  </a:lnTo>
                  <a:lnTo>
                    <a:pt x="597" y="216"/>
                  </a:lnTo>
                  <a:lnTo>
                    <a:pt x="597" y="224"/>
                  </a:lnTo>
                  <a:lnTo>
                    <a:pt x="592" y="226"/>
                  </a:lnTo>
                  <a:lnTo>
                    <a:pt x="589" y="243"/>
                  </a:lnTo>
                  <a:lnTo>
                    <a:pt x="573" y="243"/>
                  </a:lnTo>
                  <a:lnTo>
                    <a:pt x="556" y="262"/>
                  </a:lnTo>
                  <a:lnTo>
                    <a:pt x="554" y="279"/>
                  </a:lnTo>
                  <a:lnTo>
                    <a:pt x="543" y="297"/>
                  </a:lnTo>
                  <a:lnTo>
                    <a:pt x="533" y="327"/>
                  </a:lnTo>
                  <a:lnTo>
                    <a:pt x="517" y="332"/>
                  </a:lnTo>
                  <a:lnTo>
                    <a:pt x="515" y="354"/>
                  </a:lnTo>
                  <a:lnTo>
                    <a:pt x="510" y="357"/>
                  </a:lnTo>
                  <a:lnTo>
                    <a:pt x="508" y="359"/>
                  </a:lnTo>
                  <a:lnTo>
                    <a:pt x="512" y="373"/>
                  </a:lnTo>
                  <a:lnTo>
                    <a:pt x="502" y="380"/>
                  </a:lnTo>
                  <a:lnTo>
                    <a:pt x="491" y="332"/>
                  </a:lnTo>
                  <a:lnTo>
                    <a:pt x="482" y="351"/>
                  </a:lnTo>
                  <a:lnTo>
                    <a:pt x="474" y="344"/>
                  </a:lnTo>
                  <a:lnTo>
                    <a:pt x="469" y="327"/>
                  </a:lnTo>
                  <a:lnTo>
                    <a:pt x="494" y="298"/>
                  </a:lnTo>
                  <a:lnTo>
                    <a:pt x="449" y="291"/>
                  </a:lnTo>
                  <a:lnTo>
                    <a:pt x="442" y="286"/>
                  </a:lnTo>
                  <a:lnTo>
                    <a:pt x="439" y="267"/>
                  </a:lnTo>
                  <a:lnTo>
                    <a:pt x="436" y="275"/>
                  </a:lnTo>
                  <a:lnTo>
                    <a:pt x="430" y="275"/>
                  </a:lnTo>
                  <a:lnTo>
                    <a:pt x="425" y="262"/>
                  </a:lnTo>
                  <a:lnTo>
                    <a:pt x="421" y="272"/>
                  </a:lnTo>
                  <a:lnTo>
                    <a:pt x="416" y="259"/>
                  </a:lnTo>
                  <a:lnTo>
                    <a:pt x="409" y="277"/>
                  </a:lnTo>
                  <a:lnTo>
                    <a:pt x="411" y="284"/>
                  </a:lnTo>
                  <a:lnTo>
                    <a:pt x="420" y="286"/>
                  </a:lnTo>
                  <a:lnTo>
                    <a:pt x="420" y="294"/>
                  </a:lnTo>
                  <a:lnTo>
                    <a:pt x="411" y="294"/>
                  </a:lnTo>
                  <a:lnTo>
                    <a:pt x="405" y="305"/>
                  </a:lnTo>
                  <a:lnTo>
                    <a:pt x="418" y="318"/>
                  </a:lnTo>
                  <a:lnTo>
                    <a:pt x="416" y="335"/>
                  </a:lnTo>
                  <a:lnTo>
                    <a:pt x="425" y="387"/>
                  </a:lnTo>
                  <a:lnTo>
                    <a:pt x="421" y="387"/>
                  </a:lnTo>
                  <a:lnTo>
                    <a:pt x="420" y="382"/>
                  </a:lnTo>
                  <a:lnTo>
                    <a:pt x="420" y="387"/>
                  </a:lnTo>
                  <a:lnTo>
                    <a:pt x="411" y="390"/>
                  </a:lnTo>
                  <a:lnTo>
                    <a:pt x="409" y="373"/>
                  </a:lnTo>
                  <a:lnTo>
                    <a:pt x="405" y="382"/>
                  </a:lnTo>
                  <a:lnTo>
                    <a:pt x="387" y="392"/>
                  </a:lnTo>
                  <a:lnTo>
                    <a:pt x="387" y="412"/>
                  </a:lnTo>
                  <a:lnTo>
                    <a:pt x="372" y="428"/>
                  </a:lnTo>
                  <a:lnTo>
                    <a:pt x="345" y="445"/>
                  </a:lnTo>
                  <a:lnTo>
                    <a:pt x="329" y="469"/>
                  </a:lnTo>
                  <a:lnTo>
                    <a:pt x="291" y="501"/>
                  </a:lnTo>
                  <a:lnTo>
                    <a:pt x="287" y="513"/>
                  </a:lnTo>
                  <a:lnTo>
                    <a:pt x="268" y="520"/>
                  </a:lnTo>
                  <a:lnTo>
                    <a:pt x="261" y="534"/>
                  </a:lnTo>
                  <a:lnTo>
                    <a:pt x="250" y="534"/>
                  </a:lnTo>
                  <a:lnTo>
                    <a:pt x="244" y="543"/>
                  </a:lnTo>
                  <a:lnTo>
                    <a:pt x="246" y="584"/>
                  </a:lnTo>
                  <a:lnTo>
                    <a:pt x="250" y="594"/>
                  </a:lnTo>
                  <a:lnTo>
                    <a:pt x="240" y="633"/>
                  </a:lnTo>
                  <a:lnTo>
                    <a:pt x="240" y="665"/>
                  </a:lnTo>
                  <a:lnTo>
                    <a:pt x="230" y="665"/>
                  </a:lnTo>
                  <a:lnTo>
                    <a:pt x="223" y="681"/>
                  </a:lnTo>
                  <a:lnTo>
                    <a:pt x="223" y="688"/>
                  </a:lnTo>
                  <a:lnTo>
                    <a:pt x="207" y="693"/>
                  </a:lnTo>
                  <a:lnTo>
                    <a:pt x="204" y="707"/>
                  </a:lnTo>
                  <a:lnTo>
                    <a:pt x="196" y="717"/>
                  </a:lnTo>
                  <a:lnTo>
                    <a:pt x="190" y="717"/>
                  </a:lnTo>
                  <a:lnTo>
                    <a:pt x="176" y="695"/>
                  </a:lnTo>
                  <a:lnTo>
                    <a:pt x="157" y="635"/>
                  </a:lnTo>
                  <a:lnTo>
                    <a:pt x="144" y="616"/>
                  </a:lnTo>
                  <a:lnTo>
                    <a:pt x="139" y="584"/>
                  </a:lnTo>
                  <a:lnTo>
                    <a:pt x="122" y="551"/>
                  </a:lnTo>
                  <a:lnTo>
                    <a:pt x="122" y="537"/>
                  </a:lnTo>
                  <a:lnTo>
                    <a:pt x="118" y="539"/>
                  </a:lnTo>
                  <a:lnTo>
                    <a:pt x="113" y="532"/>
                  </a:lnTo>
                  <a:lnTo>
                    <a:pt x="108" y="513"/>
                  </a:lnTo>
                  <a:lnTo>
                    <a:pt x="97" y="466"/>
                  </a:lnTo>
                  <a:lnTo>
                    <a:pt x="99" y="452"/>
                  </a:lnTo>
                  <a:lnTo>
                    <a:pt x="97" y="452"/>
                  </a:lnTo>
                  <a:lnTo>
                    <a:pt x="92" y="436"/>
                  </a:lnTo>
                  <a:lnTo>
                    <a:pt x="97" y="417"/>
                  </a:lnTo>
                  <a:lnTo>
                    <a:pt x="91" y="380"/>
                  </a:lnTo>
                  <a:lnTo>
                    <a:pt x="97" y="371"/>
                  </a:lnTo>
                  <a:lnTo>
                    <a:pt x="85" y="368"/>
                  </a:lnTo>
                  <a:lnTo>
                    <a:pt x="78" y="400"/>
                  </a:lnTo>
                  <a:lnTo>
                    <a:pt x="64" y="406"/>
                  </a:lnTo>
                  <a:lnTo>
                    <a:pt x="49" y="406"/>
                  </a:lnTo>
                  <a:lnTo>
                    <a:pt x="21" y="376"/>
                  </a:lnTo>
                  <a:lnTo>
                    <a:pt x="19" y="368"/>
                  </a:lnTo>
                  <a:lnTo>
                    <a:pt x="38" y="366"/>
                  </a:lnTo>
                  <a:lnTo>
                    <a:pt x="45" y="359"/>
                  </a:lnTo>
                  <a:lnTo>
                    <a:pt x="47" y="346"/>
                  </a:lnTo>
                  <a:lnTo>
                    <a:pt x="35" y="357"/>
                  </a:lnTo>
                  <a:lnTo>
                    <a:pt x="19" y="357"/>
                  </a:lnTo>
                  <a:lnTo>
                    <a:pt x="0" y="332"/>
                  </a:lnTo>
                  <a:lnTo>
                    <a:pt x="5" y="327"/>
                  </a:lnTo>
                  <a:lnTo>
                    <a:pt x="16" y="327"/>
                  </a:lnTo>
                  <a:lnTo>
                    <a:pt x="19" y="316"/>
                  </a:lnTo>
                  <a:lnTo>
                    <a:pt x="41" y="322"/>
                  </a:lnTo>
                  <a:lnTo>
                    <a:pt x="52" y="316"/>
                  </a:lnTo>
                  <a:lnTo>
                    <a:pt x="56" y="320"/>
                  </a:lnTo>
                  <a:lnTo>
                    <a:pt x="64" y="316"/>
                  </a:lnTo>
                  <a:lnTo>
                    <a:pt x="54" y="284"/>
                  </a:lnTo>
                  <a:lnTo>
                    <a:pt x="43" y="277"/>
                  </a:lnTo>
                  <a:lnTo>
                    <a:pt x="45" y="262"/>
                  </a:lnTo>
                  <a:lnTo>
                    <a:pt x="31" y="257"/>
                  </a:lnTo>
                  <a:lnTo>
                    <a:pt x="33" y="245"/>
                  </a:lnTo>
                  <a:lnTo>
                    <a:pt x="52" y="219"/>
                  </a:lnTo>
                  <a:lnTo>
                    <a:pt x="59" y="229"/>
                  </a:lnTo>
                  <a:lnTo>
                    <a:pt x="78" y="224"/>
                  </a:lnTo>
                  <a:lnTo>
                    <a:pt x="89" y="202"/>
                  </a:lnTo>
                  <a:lnTo>
                    <a:pt x="99" y="196"/>
                  </a:lnTo>
                  <a:lnTo>
                    <a:pt x="111" y="171"/>
                  </a:lnTo>
                  <a:lnTo>
                    <a:pt x="118" y="166"/>
                  </a:lnTo>
                  <a:lnTo>
                    <a:pt x="120" y="158"/>
                  </a:lnTo>
                  <a:lnTo>
                    <a:pt x="128" y="144"/>
                  </a:lnTo>
                  <a:lnTo>
                    <a:pt x="141" y="139"/>
                  </a:lnTo>
                  <a:lnTo>
                    <a:pt x="134" y="134"/>
                  </a:lnTo>
                  <a:lnTo>
                    <a:pt x="139" y="130"/>
                  </a:lnTo>
                  <a:lnTo>
                    <a:pt x="134" y="123"/>
                  </a:lnTo>
                  <a:lnTo>
                    <a:pt x="136" y="115"/>
                  </a:lnTo>
                  <a:lnTo>
                    <a:pt x="151" y="109"/>
                  </a:lnTo>
                  <a:lnTo>
                    <a:pt x="148" y="101"/>
                  </a:lnTo>
                  <a:lnTo>
                    <a:pt x="139" y="98"/>
                  </a:lnTo>
                  <a:lnTo>
                    <a:pt x="136" y="92"/>
                  </a:lnTo>
                  <a:lnTo>
                    <a:pt x="128" y="89"/>
                  </a:lnTo>
                  <a:lnTo>
                    <a:pt x="122" y="79"/>
                  </a:lnTo>
                  <a:lnTo>
                    <a:pt x="128" y="70"/>
                  </a:lnTo>
                  <a:lnTo>
                    <a:pt x="122" y="63"/>
                  </a:lnTo>
                  <a:lnTo>
                    <a:pt x="128" y="58"/>
                  </a:lnTo>
                  <a:lnTo>
                    <a:pt x="120" y="54"/>
                  </a:lnTo>
                  <a:lnTo>
                    <a:pt x="122" y="49"/>
                  </a:lnTo>
                  <a:lnTo>
                    <a:pt x="118" y="46"/>
                  </a:lnTo>
                  <a:lnTo>
                    <a:pt x="122" y="33"/>
                  </a:lnTo>
                  <a:lnTo>
                    <a:pt x="128" y="32"/>
                  </a:lnTo>
                  <a:lnTo>
                    <a:pt x="155" y="41"/>
                  </a:lnTo>
                  <a:lnTo>
                    <a:pt x="172" y="33"/>
                  </a:lnTo>
                  <a:lnTo>
                    <a:pt x="179" y="36"/>
                  </a:lnTo>
                  <a:lnTo>
                    <a:pt x="184" y="27"/>
                  </a:lnTo>
                  <a:lnTo>
                    <a:pt x="196" y="14"/>
                  </a:lnTo>
                  <a:lnTo>
                    <a:pt x="230" y="0"/>
                  </a:lnTo>
                  <a:lnTo>
                    <a:pt x="244" y="10"/>
                  </a:lnTo>
                  <a:lnTo>
                    <a:pt x="246" y="17"/>
                  </a:lnTo>
                  <a:lnTo>
                    <a:pt x="252" y="14"/>
                  </a:lnTo>
                  <a:lnTo>
                    <a:pt x="246" y="36"/>
                  </a:lnTo>
                  <a:lnTo>
                    <a:pt x="235" y="46"/>
                  </a:lnTo>
                  <a:lnTo>
                    <a:pt x="235" y="55"/>
                  </a:lnTo>
                  <a:lnTo>
                    <a:pt x="223" y="58"/>
                  </a:lnTo>
                  <a:lnTo>
                    <a:pt x="223" y="74"/>
                  </a:lnTo>
                  <a:lnTo>
                    <a:pt x="233" y="82"/>
                  </a:lnTo>
                  <a:lnTo>
                    <a:pt x="235" y="95"/>
                  </a:lnTo>
                  <a:lnTo>
                    <a:pt x="223" y="104"/>
                  </a:lnTo>
                  <a:lnTo>
                    <a:pt x="219" y="95"/>
                  </a:lnTo>
                  <a:lnTo>
                    <a:pt x="212" y="98"/>
                  </a:lnTo>
                  <a:lnTo>
                    <a:pt x="219" y="115"/>
                  </a:lnTo>
                  <a:lnTo>
                    <a:pt x="219" y="130"/>
                  </a:lnTo>
                  <a:lnTo>
                    <a:pt x="223" y="139"/>
                  </a:lnTo>
                  <a:lnTo>
                    <a:pt x="233" y="139"/>
                  </a:lnTo>
                  <a:lnTo>
                    <a:pt x="266" y="161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3339" name=""/>
            <p:cNvSpPr/>
            <p:nvPr/>
          </p:nvSpPr>
          <p:spPr>
            <a:xfrm>
              <a:off x="6523200" y="2778120"/>
              <a:ext cx="947520" cy="1138320"/>
            </a:xfrm>
            <a:custGeom>
              <a:avLst/>
              <a:gdLst/>
              <a:ahLst/>
              <a:rect l="l" t="t" r="r" b="b"/>
              <a:pathLst>
                <a:path w="597" h="717">
                  <a:moveTo>
                    <a:pt x="266" y="161"/>
                  </a:moveTo>
                  <a:lnTo>
                    <a:pt x="252" y="174"/>
                  </a:lnTo>
                  <a:lnTo>
                    <a:pt x="246" y="199"/>
                  </a:lnTo>
                  <a:lnTo>
                    <a:pt x="301" y="238"/>
                  </a:lnTo>
                  <a:lnTo>
                    <a:pt x="333" y="238"/>
                  </a:lnTo>
                  <a:lnTo>
                    <a:pt x="345" y="253"/>
                  </a:lnTo>
                  <a:lnTo>
                    <a:pt x="390" y="265"/>
                  </a:lnTo>
                  <a:lnTo>
                    <a:pt x="407" y="262"/>
                  </a:lnTo>
                  <a:lnTo>
                    <a:pt x="409" y="256"/>
                  </a:lnTo>
                  <a:lnTo>
                    <a:pt x="405" y="248"/>
                  </a:lnTo>
                  <a:lnTo>
                    <a:pt x="407" y="243"/>
                  </a:lnTo>
                  <a:lnTo>
                    <a:pt x="409" y="224"/>
                  </a:lnTo>
                  <a:lnTo>
                    <a:pt x="421" y="219"/>
                  </a:lnTo>
                  <a:lnTo>
                    <a:pt x="421" y="236"/>
                  </a:lnTo>
                  <a:lnTo>
                    <a:pt x="425" y="238"/>
                  </a:lnTo>
                  <a:lnTo>
                    <a:pt x="421" y="243"/>
                  </a:lnTo>
                  <a:lnTo>
                    <a:pt x="425" y="251"/>
                  </a:lnTo>
                  <a:lnTo>
                    <a:pt x="440" y="256"/>
                  </a:lnTo>
                  <a:lnTo>
                    <a:pt x="488" y="251"/>
                  </a:lnTo>
                  <a:lnTo>
                    <a:pt x="491" y="238"/>
                  </a:lnTo>
                  <a:lnTo>
                    <a:pt x="484" y="234"/>
                  </a:lnTo>
                  <a:lnTo>
                    <a:pt x="484" y="226"/>
                  </a:lnTo>
                  <a:lnTo>
                    <a:pt x="510" y="215"/>
                  </a:lnTo>
                  <a:lnTo>
                    <a:pt x="542" y="188"/>
                  </a:lnTo>
                  <a:lnTo>
                    <a:pt x="556" y="188"/>
                  </a:lnTo>
                  <a:lnTo>
                    <a:pt x="571" y="180"/>
                  </a:lnTo>
                  <a:lnTo>
                    <a:pt x="575" y="196"/>
                  </a:lnTo>
                  <a:lnTo>
                    <a:pt x="577" y="196"/>
                  </a:lnTo>
                  <a:lnTo>
                    <a:pt x="577" y="207"/>
                  </a:lnTo>
                  <a:lnTo>
                    <a:pt x="592" y="212"/>
                  </a:lnTo>
                  <a:lnTo>
                    <a:pt x="597" y="216"/>
                  </a:lnTo>
                  <a:lnTo>
                    <a:pt x="597" y="224"/>
                  </a:lnTo>
                  <a:lnTo>
                    <a:pt x="592" y="226"/>
                  </a:lnTo>
                  <a:lnTo>
                    <a:pt x="589" y="243"/>
                  </a:lnTo>
                  <a:lnTo>
                    <a:pt x="573" y="243"/>
                  </a:lnTo>
                  <a:lnTo>
                    <a:pt x="556" y="262"/>
                  </a:lnTo>
                  <a:lnTo>
                    <a:pt x="554" y="279"/>
                  </a:lnTo>
                  <a:lnTo>
                    <a:pt x="543" y="297"/>
                  </a:lnTo>
                  <a:lnTo>
                    <a:pt x="533" y="327"/>
                  </a:lnTo>
                  <a:lnTo>
                    <a:pt x="517" y="332"/>
                  </a:lnTo>
                  <a:lnTo>
                    <a:pt x="515" y="354"/>
                  </a:lnTo>
                  <a:lnTo>
                    <a:pt x="510" y="357"/>
                  </a:lnTo>
                  <a:lnTo>
                    <a:pt x="508" y="359"/>
                  </a:lnTo>
                  <a:lnTo>
                    <a:pt x="512" y="373"/>
                  </a:lnTo>
                  <a:lnTo>
                    <a:pt x="502" y="380"/>
                  </a:lnTo>
                  <a:lnTo>
                    <a:pt x="491" y="332"/>
                  </a:lnTo>
                  <a:lnTo>
                    <a:pt x="482" y="351"/>
                  </a:lnTo>
                  <a:lnTo>
                    <a:pt x="474" y="344"/>
                  </a:lnTo>
                  <a:lnTo>
                    <a:pt x="469" y="327"/>
                  </a:lnTo>
                  <a:lnTo>
                    <a:pt x="494" y="298"/>
                  </a:lnTo>
                  <a:lnTo>
                    <a:pt x="449" y="291"/>
                  </a:lnTo>
                  <a:lnTo>
                    <a:pt x="442" y="286"/>
                  </a:lnTo>
                  <a:lnTo>
                    <a:pt x="439" y="267"/>
                  </a:lnTo>
                  <a:lnTo>
                    <a:pt x="436" y="275"/>
                  </a:lnTo>
                  <a:lnTo>
                    <a:pt x="430" y="275"/>
                  </a:lnTo>
                  <a:lnTo>
                    <a:pt x="425" y="262"/>
                  </a:lnTo>
                  <a:lnTo>
                    <a:pt x="421" y="272"/>
                  </a:lnTo>
                  <a:lnTo>
                    <a:pt x="416" y="259"/>
                  </a:lnTo>
                  <a:lnTo>
                    <a:pt x="409" y="277"/>
                  </a:lnTo>
                  <a:lnTo>
                    <a:pt x="411" y="284"/>
                  </a:lnTo>
                  <a:lnTo>
                    <a:pt x="420" y="286"/>
                  </a:lnTo>
                  <a:lnTo>
                    <a:pt x="420" y="294"/>
                  </a:lnTo>
                  <a:lnTo>
                    <a:pt x="411" y="294"/>
                  </a:lnTo>
                  <a:lnTo>
                    <a:pt x="405" y="305"/>
                  </a:lnTo>
                  <a:lnTo>
                    <a:pt x="418" y="318"/>
                  </a:lnTo>
                  <a:lnTo>
                    <a:pt x="416" y="335"/>
                  </a:lnTo>
                  <a:lnTo>
                    <a:pt x="425" y="387"/>
                  </a:lnTo>
                  <a:lnTo>
                    <a:pt x="421" y="387"/>
                  </a:lnTo>
                  <a:lnTo>
                    <a:pt x="420" y="382"/>
                  </a:lnTo>
                  <a:lnTo>
                    <a:pt x="420" y="387"/>
                  </a:lnTo>
                  <a:lnTo>
                    <a:pt x="411" y="390"/>
                  </a:lnTo>
                  <a:lnTo>
                    <a:pt x="409" y="373"/>
                  </a:lnTo>
                  <a:lnTo>
                    <a:pt x="405" y="382"/>
                  </a:lnTo>
                  <a:lnTo>
                    <a:pt x="387" y="392"/>
                  </a:lnTo>
                  <a:lnTo>
                    <a:pt x="387" y="412"/>
                  </a:lnTo>
                  <a:lnTo>
                    <a:pt x="372" y="428"/>
                  </a:lnTo>
                  <a:lnTo>
                    <a:pt x="345" y="445"/>
                  </a:lnTo>
                  <a:lnTo>
                    <a:pt x="329" y="469"/>
                  </a:lnTo>
                  <a:lnTo>
                    <a:pt x="291" y="501"/>
                  </a:lnTo>
                  <a:lnTo>
                    <a:pt x="287" y="513"/>
                  </a:lnTo>
                  <a:lnTo>
                    <a:pt x="268" y="520"/>
                  </a:lnTo>
                  <a:lnTo>
                    <a:pt x="261" y="534"/>
                  </a:lnTo>
                  <a:lnTo>
                    <a:pt x="250" y="534"/>
                  </a:lnTo>
                  <a:lnTo>
                    <a:pt x="244" y="543"/>
                  </a:lnTo>
                  <a:lnTo>
                    <a:pt x="246" y="584"/>
                  </a:lnTo>
                  <a:lnTo>
                    <a:pt x="250" y="594"/>
                  </a:lnTo>
                  <a:lnTo>
                    <a:pt x="240" y="633"/>
                  </a:lnTo>
                  <a:lnTo>
                    <a:pt x="240" y="665"/>
                  </a:lnTo>
                  <a:lnTo>
                    <a:pt x="230" y="665"/>
                  </a:lnTo>
                  <a:lnTo>
                    <a:pt x="223" y="681"/>
                  </a:lnTo>
                  <a:lnTo>
                    <a:pt x="223" y="688"/>
                  </a:lnTo>
                  <a:lnTo>
                    <a:pt x="207" y="693"/>
                  </a:lnTo>
                  <a:lnTo>
                    <a:pt x="204" y="707"/>
                  </a:lnTo>
                  <a:lnTo>
                    <a:pt x="196" y="717"/>
                  </a:lnTo>
                  <a:lnTo>
                    <a:pt x="190" y="717"/>
                  </a:lnTo>
                  <a:lnTo>
                    <a:pt x="176" y="695"/>
                  </a:lnTo>
                  <a:lnTo>
                    <a:pt x="157" y="635"/>
                  </a:lnTo>
                  <a:lnTo>
                    <a:pt x="144" y="616"/>
                  </a:lnTo>
                  <a:lnTo>
                    <a:pt x="139" y="584"/>
                  </a:lnTo>
                  <a:lnTo>
                    <a:pt x="122" y="551"/>
                  </a:lnTo>
                  <a:lnTo>
                    <a:pt x="122" y="537"/>
                  </a:lnTo>
                  <a:lnTo>
                    <a:pt x="118" y="539"/>
                  </a:lnTo>
                  <a:lnTo>
                    <a:pt x="113" y="532"/>
                  </a:lnTo>
                  <a:lnTo>
                    <a:pt x="108" y="513"/>
                  </a:lnTo>
                  <a:lnTo>
                    <a:pt x="97" y="466"/>
                  </a:lnTo>
                  <a:lnTo>
                    <a:pt x="99" y="452"/>
                  </a:lnTo>
                  <a:lnTo>
                    <a:pt x="97" y="452"/>
                  </a:lnTo>
                  <a:lnTo>
                    <a:pt x="92" y="436"/>
                  </a:lnTo>
                  <a:lnTo>
                    <a:pt x="97" y="417"/>
                  </a:lnTo>
                  <a:lnTo>
                    <a:pt x="91" y="380"/>
                  </a:lnTo>
                  <a:lnTo>
                    <a:pt x="97" y="371"/>
                  </a:lnTo>
                  <a:lnTo>
                    <a:pt x="85" y="368"/>
                  </a:lnTo>
                  <a:lnTo>
                    <a:pt x="78" y="400"/>
                  </a:lnTo>
                  <a:lnTo>
                    <a:pt x="64" y="406"/>
                  </a:lnTo>
                  <a:lnTo>
                    <a:pt x="49" y="406"/>
                  </a:lnTo>
                  <a:lnTo>
                    <a:pt x="21" y="376"/>
                  </a:lnTo>
                  <a:lnTo>
                    <a:pt x="19" y="368"/>
                  </a:lnTo>
                  <a:lnTo>
                    <a:pt x="38" y="366"/>
                  </a:lnTo>
                  <a:lnTo>
                    <a:pt x="45" y="359"/>
                  </a:lnTo>
                  <a:lnTo>
                    <a:pt x="47" y="346"/>
                  </a:lnTo>
                  <a:lnTo>
                    <a:pt x="35" y="357"/>
                  </a:lnTo>
                  <a:lnTo>
                    <a:pt x="19" y="357"/>
                  </a:lnTo>
                  <a:lnTo>
                    <a:pt x="0" y="332"/>
                  </a:lnTo>
                  <a:lnTo>
                    <a:pt x="5" y="327"/>
                  </a:lnTo>
                  <a:lnTo>
                    <a:pt x="16" y="327"/>
                  </a:lnTo>
                  <a:lnTo>
                    <a:pt x="19" y="316"/>
                  </a:lnTo>
                  <a:lnTo>
                    <a:pt x="41" y="322"/>
                  </a:lnTo>
                  <a:lnTo>
                    <a:pt x="52" y="316"/>
                  </a:lnTo>
                  <a:lnTo>
                    <a:pt x="56" y="320"/>
                  </a:lnTo>
                  <a:lnTo>
                    <a:pt x="64" y="316"/>
                  </a:lnTo>
                  <a:lnTo>
                    <a:pt x="54" y="284"/>
                  </a:lnTo>
                  <a:lnTo>
                    <a:pt x="43" y="277"/>
                  </a:lnTo>
                  <a:lnTo>
                    <a:pt x="45" y="262"/>
                  </a:lnTo>
                  <a:lnTo>
                    <a:pt x="31" y="257"/>
                  </a:lnTo>
                  <a:lnTo>
                    <a:pt x="33" y="245"/>
                  </a:lnTo>
                  <a:lnTo>
                    <a:pt x="52" y="219"/>
                  </a:lnTo>
                  <a:lnTo>
                    <a:pt x="59" y="229"/>
                  </a:lnTo>
                  <a:lnTo>
                    <a:pt x="78" y="224"/>
                  </a:lnTo>
                  <a:lnTo>
                    <a:pt x="89" y="202"/>
                  </a:lnTo>
                  <a:lnTo>
                    <a:pt x="99" y="196"/>
                  </a:lnTo>
                  <a:lnTo>
                    <a:pt x="111" y="171"/>
                  </a:lnTo>
                  <a:lnTo>
                    <a:pt x="118" y="166"/>
                  </a:lnTo>
                  <a:lnTo>
                    <a:pt x="120" y="158"/>
                  </a:lnTo>
                  <a:lnTo>
                    <a:pt x="128" y="144"/>
                  </a:lnTo>
                  <a:lnTo>
                    <a:pt x="141" y="139"/>
                  </a:lnTo>
                  <a:lnTo>
                    <a:pt x="134" y="134"/>
                  </a:lnTo>
                  <a:lnTo>
                    <a:pt x="139" y="130"/>
                  </a:lnTo>
                  <a:lnTo>
                    <a:pt x="134" y="123"/>
                  </a:lnTo>
                  <a:lnTo>
                    <a:pt x="136" y="115"/>
                  </a:lnTo>
                  <a:lnTo>
                    <a:pt x="151" y="109"/>
                  </a:lnTo>
                  <a:lnTo>
                    <a:pt x="148" y="101"/>
                  </a:lnTo>
                  <a:lnTo>
                    <a:pt x="139" y="98"/>
                  </a:lnTo>
                  <a:lnTo>
                    <a:pt x="136" y="92"/>
                  </a:lnTo>
                  <a:lnTo>
                    <a:pt x="128" y="89"/>
                  </a:lnTo>
                  <a:lnTo>
                    <a:pt x="122" y="79"/>
                  </a:lnTo>
                  <a:lnTo>
                    <a:pt x="128" y="70"/>
                  </a:lnTo>
                  <a:lnTo>
                    <a:pt x="122" y="63"/>
                  </a:lnTo>
                  <a:lnTo>
                    <a:pt x="128" y="58"/>
                  </a:lnTo>
                  <a:lnTo>
                    <a:pt x="120" y="54"/>
                  </a:lnTo>
                  <a:lnTo>
                    <a:pt x="122" y="49"/>
                  </a:lnTo>
                  <a:lnTo>
                    <a:pt x="118" y="46"/>
                  </a:lnTo>
                  <a:lnTo>
                    <a:pt x="122" y="33"/>
                  </a:lnTo>
                  <a:lnTo>
                    <a:pt x="128" y="32"/>
                  </a:lnTo>
                  <a:lnTo>
                    <a:pt x="155" y="41"/>
                  </a:lnTo>
                  <a:lnTo>
                    <a:pt x="172" y="33"/>
                  </a:lnTo>
                  <a:lnTo>
                    <a:pt x="179" y="36"/>
                  </a:lnTo>
                  <a:lnTo>
                    <a:pt x="184" y="27"/>
                  </a:lnTo>
                  <a:lnTo>
                    <a:pt x="196" y="14"/>
                  </a:lnTo>
                  <a:lnTo>
                    <a:pt x="230" y="0"/>
                  </a:lnTo>
                  <a:lnTo>
                    <a:pt x="244" y="10"/>
                  </a:lnTo>
                  <a:lnTo>
                    <a:pt x="246" y="17"/>
                  </a:lnTo>
                  <a:lnTo>
                    <a:pt x="252" y="14"/>
                  </a:lnTo>
                  <a:lnTo>
                    <a:pt x="246" y="36"/>
                  </a:lnTo>
                  <a:lnTo>
                    <a:pt x="235" y="46"/>
                  </a:lnTo>
                  <a:lnTo>
                    <a:pt x="235" y="55"/>
                  </a:lnTo>
                  <a:lnTo>
                    <a:pt x="223" y="58"/>
                  </a:lnTo>
                  <a:lnTo>
                    <a:pt x="223" y="74"/>
                  </a:lnTo>
                  <a:lnTo>
                    <a:pt x="233" y="82"/>
                  </a:lnTo>
                  <a:lnTo>
                    <a:pt x="235" y="95"/>
                  </a:lnTo>
                  <a:lnTo>
                    <a:pt x="223" y="104"/>
                  </a:lnTo>
                  <a:lnTo>
                    <a:pt x="219" y="95"/>
                  </a:lnTo>
                  <a:lnTo>
                    <a:pt x="212" y="98"/>
                  </a:lnTo>
                  <a:lnTo>
                    <a:pt x="219" y="115"/>
                  </a:lnTo>
                  <a:lnTo>
                    <a:pt x="219" y="130"/>
                  </a:lnTo>
                  <a:lnTo>
                    <a:pt x="223" y="139"/>
                  </a:lnTo>
                  <a:lnTo>
                    <a:pt x="233" y="139"/>
                  </a:lnTo>
                  <a:lnTo>
                    <a:pt x="266" y="161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3340" name=""/>
          <p:cNvGrpSpPr/>
          <p:nvPr/>
        </p:nvGrpSpPr>
        <p:grpSpPr>
          <a:xfrm>
            <a:off x="7316640" y="3705120"/>
            <a:ext cx="12960" cy="77760"/>
            <a:chOff x="7316640" y="3705120"/>
            <a:chExt cx="12960" cy="77760"/>
          </a:xfrm>
        </p:grpSpPr>
        <p:sp>
          <p:nvSpPr>
            <p:cNvPr id="3341" name=""/>
            <p:cNvSpPr/>
            <p:nvPr/>
          </p:nvSpPr>
          <p:spPr>
            <a:xfrm>
              <a:off x="7316640" y="3705120"/>
              <a:ext cx="12960" cy="77760"/>
            </a:xfrm>
            <a:custGeom>
              <a:avLst/>
              <a:gdLst/>
              <a:ahLst/>
              <a:rect l="l" t="t" r="r" b="b"/>
              <a:pathLst>
                <a:path w="8" h="49">
                  <a:moveTo>
                    <a:pt x="8" y="0"/>
                  </a:moveTo>
                  <a:lnTo>
                    <a:pt x="0" y="41"/>
                  </a:lnTo>
                  <a:lnTo>
                    <a:pt x="2" y="49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30960" bIns="309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3342" name=""/>
            <p:cNvSpPr/>
            <p:nvPr/>
          </p:nvSpPr>
          <p:spPr>
            <a:xfrm>
              <a:off x="7316640" y="3705120"/>
              <a:ext cx="12960" cy="77760"/>
            </a:xfrm>
            <a:custGeom>
              <a:avLst/>
              <a:gdLst/>
              <a:ahLst/>
              <a:rect l="l" t="t" r="r" b="b"/>
              <a:pathLst>
                <a:path w="8" h="49">
                  <a:moveTo>
                    <a:pt x="8" y="0"/>
                  </a:moveTo>
                  <a:lnTo>
                    <a:pt x="0" y="41"/>
                  </a:lnTo>
                  <a:lnTo>
                    <a:pt x="2" y="49"/>
                  </a:lnTo>
                  <a:lnTo>
                    <a:pt x="8" y="0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30960" bIns="309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3343" name=""/>
          <p:cNvSpPr/>
          <p:nvPr/>
        </p:nvSpPr>
        <p:spPr>
          <a:xfrm>
            <a:off x="7353360" y="3948120"/>
            <a:ext cx="4680" cy="15840"/>
          </a:xfrm>
          <a:custGeom>
            <a:avLst/>
            <a:gdLst/>
            <a:ahLst/>
            <a:rect l="l" t="t" r="r" b="b"/>
            <a:pathLst>
              <a:path w="3" h="10">
                <a:moveTo>
                  <a:pt x="3" y="0"/>
                </a:moveTo>
                <a:lnTo>
                  <a:pt x="0" y="2"/>
                </a:lnTo>
                <a:lnTo>
                  <a:pt x="2" y="10"/>
                </a:lnTo>
                <a:lnTo>
                  <a:pt x="3" y="0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3344" name=""/>
          <p:cNvGrpSpPr/>
          <p:nvPr/>
        </p:nvGrpSpPr>
        <p:grpSpPr>
          <a:xfrm>
            <a:off x="7353360" y="3948120"/>
            <a:ext cx="4680" cy="15840"/>
            <a:chOff x="7353360" y="3948120"/>
            <a:chExt cx="4680" cy="15840"/>
          </a:xfrm>
        </p:grpSpPr>
        <p:sp>
          <p:nvSpPr>
            <p:cNvPr id="3345" name=""/>
            <p:cNvSpPr/>
            <p:nvPr/>
          </p:nvSpPr>
          <p:spPr>
            <a:xfrm>
              <a:off x="7353360" y="3948120"/>
              <a:ext cx="4680" cy="15840"/>
            </a:xfrm>
            <a:custGeom>
              <a:avLst/>
              <a:gdLst/>
              <a:ahLst/>
              <a:rect l="l" t="t" r="r" b="b"/>
              <a:pathLst>
                <a:path w="3" h="10">
                  <a:moveTo>
                    <a:pt x="3" y="0"/>
                  </a:moveTo>
                  <a:lnTo>
                    <a:pt x="0" y="2"/>
                  </a:lnTo>
                  <a:lnTo>
                    <a:pt x="2" y="1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0960" bIns="-309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3346" name=""/>
            <p:cNvSpPr/>
            <p:nvPr/>
          </p:nvSpPr>
          <p:spPr>
            <a:xfrm>
              <a:off x="7353360" y="3948120"/>
              <a:ext cx="4680" cy="15840"/>
            </a:xfrm>
            <a:custGeom>
              <a:avLst/>
              <a:gdLst/>
              <a:ahLst/>
              <a:rect l="l" t="t" r="r" b="b"/>
              <a:pathLst>
                <a:path w="3" h="10">
                  <a:moveTo>
                    <a:pt x="3" y="0"/>
                  </a:moveTo>
                  <a:lnTo>
                    <a:pt x="0" y="2"/>
                  </a:lnTo>
                  <a:lnTo>
                    <a:pt x="2" y="10"/>
                  </a:lnTo>
                  <a:lnTo>
                    <a:pt x="3" y="0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0960" bIns="-309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3347" name=""/>
          <p:cNvSpPr/>
          <p:nvPr/>
        </p:nvSpPr>
        <p:spPr>
          <a:xfrm>
            <a:off x="7162920" y="1925640"/>
            <a:ext cx="1020600" cy="581040"/>
          </a:xfrm>
          <a:custGeom>
            <a:avLst/>
            <a:gdLst/>
            <a:ahLst/>
            <a:rect l="l" t="t" r="r" b="b"/>
            <a:pathLst>
              <a:path w="643" h="366">
                <a:moveTo>
                  <a:pt x="0" y="119"/>
                </a:moveTo>
                <a:lnTo>
                  <a:pt x="5" y="136"/>
                </a:lnTo>
                <a:lnTo>
                  <a:pt x="20" y="155"/>
                </a:lnTo>
                <a:lnTo>
                  <a:pt x="47" y="163"/>
                </a:lnTo>
                <a:lnTo>
                  <a:pt x="49" y="169"/>
                </a:lnTo>
                <a:lnTo>
                  <a:pt x="59" y="203"/>
                </a:lnTo>
                <a:lnTo>
                  <a:pt x="62" y="232"/>
                </a:lnTo>
                <a:lnTo>
                  <a:pt x="57" y="246"/>
                </a:lnTo>
                <a:lnTo>
                  <a:pt x="90" y="259"/>
                </a:lnTo>
                <a:lnTo>
                  <a:pt x="104" y="256"/>
                </a:lnTo>
                <a:lnTo>
                  <a:pt x="153" y="280"/>
                </a:lnTo>
                <a:lnTo>
                  <a:pt x="167" y="308"/>
                </a:lnTo>
                <a:lnTo>
                  <a:pt x="188" y="330"/>
                </a:lnTo>
                <a:lnTo>
                  <a:pt x="264" y="328"/>
                </a:lnTo>
                <a:lnTo>
                  <a:pt x="297" y="347"/>
                </a:lnTo>
                <a:lnTo>
                  <a:pt x="347" y="366"/>
                </a:lnTo>
                <a:lnTo>
                  <a:pt x="402" y="340"/>
                </a:lnTo>
                <a:lnTo>
                  <a:pt x="430" y="343"/>
                </a:lnTo>
                <a:lnTo>
                  <a:pt x="453" y="335"/>
                </a:lnTo>
                <a:lnTo>
                  <a:pt x="491" y="297"/>
                </a:lnTo>
                <a:lnTo>
                  <a:pt x="481" y="280"/>
                </a:lnTo>
                <a:lnTo>
                  <a:pt x="491" y="259"/>
                </a:lnTo>
                <a:lnTo>
                  <a:pt x="498" y="253"/>
                </a:lnTo>
                <a:lnTo>
                  <a:pt x="522" y="265"/>
                </a:lnTo>
                <a:lnTo>
                  <a:pt x="547" y="239"/>
                </a:lnTo>
                <a:lnTo>
                  <a:pt x="564" y="234"/>
                </a:lnTo>
                <a:lnTo>
                  <a:pt x="589" y="203"/>
                </a:lnTo>
                <a:lnTo>
                  <a:pt x="643" y="198"/>
                </a:lnTo>
                <a:lnTo>
                  <a:pt x="636" y="188"/>
                </a:lnTo>
                <a:lnTo>
                  <a:pt x="636" y="174"/>
                </a:lnTo>
                <a:lnTo>
                  <a:pt x="618" y="152"/>
                </a:lnTo>
                <a:lnTo>
                  <a:pt x="592" y="169"/>
                </a:lnTo>
                <a:lnTo>
                  <a:pt x="566" y="164"/>
                </a:lnTo>
                <a:lnTo>
                  <a:pt x="562" y="150"/>
                </a:lnTo>
                <a:lnTo>
                  <a:pt x="564" y="111"/>
                </a:lnTo>
                <a:lnTo>
                  <a:pt x="580" y="82"/>
                </a:lnTo>
                <a:lnTo>
                  <a:pt x="566" y="84"/>
                </a:lnTo>
                <a:lnTo>
                  <a:pt x="543" y="73"/>
                </a:lnTo>
                <a:lnTo>
                  <a:pt x="510" y="97"/>
                </a:lnTo>
                <a:lnTo>
                  <a:pt x="469" y="111"/>
                </a:lnTo>
                <a:lnTo>
                  <a:pt x="453" y="109"/>
                </a:lnTo>
                <a:lnTo>
                  <a:pt x="425" y="101"/>
                </a:lnTo>
                <a:lnTo>
                  <a:pt x="409" y="87"/>
                </a:lnTo>
                <a:lnTo>
                  <a:pt x="362" y="60"/>
                </a:lnTo>
                <a:lnTo>
                  <a:pt x="348" y="56"/>
                </a:lnTo>
                <a:lnTo>
                  <a:pt x="320" y="73"/>
                </a:lnTo>
                <a:lnTo>
                  <a:pt x="308" y="68"/>
                </a:lnTo>
                <a:lnTo>
                  <a:pt x="291" y="54"/>
                </a:lnTo>
                <a:lnTo>
                  <a:pt x="287" y="24"/>
                </a:lnTo>
                <a:lnTo>
                  <a:pt x="231" y="0"/>
                </a:lnTo>
                <a:lnTo>
                  <a:pt x="204" y="27"/>
                </a:lnTo>
                <a:lnTo>
                  <a:pt x="209" y="56"/>
                </a:lnTo>
                <a:lnTo>
                  <a:pt x="204" y="63"/>
                </a:lnTo>
                <a:lnTo>
                  <a:pt x="207" y="78"/>
                </a:lnTo>
                <a:lnTo>
                  <a:pt x="202" y="81"/>
                </a:lnTo>
                <a:lnTo>
                  <a:pt x="144" y="81"/>
                </a:lnTo>
                <a:lnTo>
                  <a:pt x="132" y="65"/>
                </a:lnTo>
                <a:lnTo>
                  <a:pt x="82" y="59"/>
                </a:lnTo>
                <a:lnTo>
                  <a:pt x="57" y="68"/>
                </a:lnTo>
                <a:lnTo>
                  <a:pt x="10" y="101"/>
                </a:lnTo>
                <a:lnTo>
                  <a:pt x="0" y="119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3348" name=""/>
          <p:cNvGrpSpPr/>
          <p:nvPr/>
        </p:nvGrpSpPr>
        <p:grpSpPr>
          <a:xfrm>
            <a:off x="7162920" y="1925640"/>
            <a:ext cx="1020600" cy="581040"/>
            <a:chOff x="7162920" y="1925640"/>
            <a:chExt cx="1020600" cy="581040"/>
          </a:xfrm>
        </p:grpSpPr>
        <p:sp>
          <p:nvSpPr>
            <p:cNvPr id="3349" name=""/>
            <p:cNvSpPr/>
            <p:nvPr/>
          </p:nvSpPr>
          <p:spPr>
            <a:xfrm>
              <a:off x="7162920" y="1925640"/>
              <a:ext cx="1020600" cy="581040"/>
            </a:xfrm>
            <a:custGeom>
              <a:avLst/>
              <a:gdLst/>
              <a:ahLst/>
              <a:rect l="l" t="t" r="r" b="b"/>
              <a:pathLst>
                <a:path w="643" h="366">
                  <a:moveTo>
                    <a:pt x="0" y="119"/>
                  </a:moveTo>
                  <a:lnTo>
                    <a:pt x="5" y="136"/>
                  </a:lnTo>
                  <a:lnTo>
                    <a:pt x="20" y="155"/>
                  </a:lnTo>
                  <a:lnTo>
                    <a:pt x="47" y="163"/>
                  </a:lnTo>
                  <a:lnTo>
                    <a:pt x="49" y="169"/>
                  </a:lnTo>
                  <a:lnTo>
                    <a:pt x="59" y="203"/>
                  </a:lnTo>
                  <a:lnTo>
                    <a:pt x="62" y="232"/>
                  </a:lnTo>
                  <a:lnTo>
                    <a:pt x="57" y="246"/>
                  </a:lnTo>
                  <a:lnTo>
                    <a:pt x="90" y="259"/>
                  </a:lnTo>
                  <a:lnTo>
                    <a:pt x="104" y="256"/>
                  </a:lnTo>
                  <a:lnTo>
                    <a:pt x="153" y="280"/>
                  </a:lnTo>
                  <a:lnTo>
                    <a:pt x="167" y="308"/>
                  </a:lnTo>
                  <a:lnTo>
                    <a:pt x="188" y="330"/>
                  </a:lnTo>
                  <a:lnTo>
                    <a:pt x="264" y="328"/>
                  </a:lnTo>
                  <a:lnTo>
                    <a:pt x="297" y="347"/>
                  </a:lnTo>
                  <a:lnTo>
                    <a:pt x="347" y="366"/>
                  </a:lnTo>
                  <a:lnTo>
                    <a:pt x="402" y="340"/>
                  </a:lnTo>
                  <a:lnTo>
                    <a:pt x="430" y="343"/>
                  </a:lnTo>
                  <a:lnTo>
                    <a:pt x="453" y="335"/>
                  </a:lnTo>
                  <a:lnTo>
                    <a:pt x="491" y="297"/>
                  </a:lnTo>
                  <a:lnTo>
                    <a:pt x="481" y="280"/>
                  </a:lnTo>
                  <a:lnTo>
                    <a:pt x="491" y="259"/>
                  </a:lnTo>
                  <a:lnTo>
                    <a:pt x="498" y="253"/>
                  </a:lnTo>
                  <a:lnTo>
                    <a:pt x="522" y="265"/>
                  </a:lnTo>
                  <a:lnTo>
                    <a:pt x="547" y="239"/>
                  </a:lnTo>
                  <a:lnTo>
                    <a:pt x="564" y="234"/>
                  </a:lnTo>
                  <a:lnTo>
                    <a:pt x="589" y="203"/>
                  </a:lnTo>
                  <a:lnTo>
                    <a:pt x="643" y="198"/>
                  </a:lnTo>
                  <a:lnTo>
                    <a:pt x="636" y="188"/>
                  </a:lnTo>
                  <a:lnTo>
                    <a:pt x="636" y="174"/>
                  </a:lnTo>
                  <a:lnTo>
                    <a:pt x="618" y="152"/>
                  </a:lnTo>
                  <a:lnTo>
                    <a:pt x="592" y="169"/>
                  </a:lnTo>
                  <a:lnTo>
                    <a:pt x="566" y="164"/>
                  </a:lnTo>
                  <a:lnTo>
                    <a:pt x="562" y="150"/>
                  </a:lnTo>
                  <a:lnTo>
                    <a:pt x="564" y="111"/>
                  </a:lnTo>
                  <a:lnTo>
                    <a:pt x="580" y="82"/>
                  </a:lnTo>
                  <a:lnTo>
                    <a:pt x="566" y="84"/>
                  </a:lnTo>
                  <a:lnTo>
                    <a:pt x="543" y="73"/>
                  </a:lnTo>
                  <a:lnTo>
                    <a:pt x="510" y="97"/>
                  </a:lnTo>
                  <a:lnTo>
                    <a:pt x="469" y="111"/>
                  </a:lnTo>
                  <a:lnTo>
                    <a:pt x="453" y="109"/>
                  </a:lnTo>
                  <a:lnTo>
                    <a:pt x="425" y="101"/>
                  </a:lnTo>
                  <a:lnTo>
                    <a:pt x="409" y="87"/>
                  </a:lnTo>
                  <a:lnTo>
                    <a:pt x="362" y="60"/>
                  </a:lnTo>
                  <a:lnTo>
                    <a:pt x="348" y="56"/>
                  </a:lnTo>
                  <a:lnTo>
                    <a:pt x="320" y="73"/>
                  </a:lnTo>
                  <a:lnTo>
                    <a:pt x="308" y="68"/>
                  </a:lnTo>
                  <a:lnTo>
                    <a:pt x="291" y="54"/>
                  </a:lnTo>
                  <a:lnTo>
                    <a:pt x="287" y="24"/>
                  </a:lnTo>
                  <a:lnTo>
                    <a:pt x="231" y="0"/>
                  </a:lnTo>
                  <a:lnTo>
                    <a:pt x="204" y="27"/>
                  </a:lnTo>
                  <a:lnTo>
                    <a:pt x="209" y="56"/>
                  </a:lnTo>
                  <a:lnTo>
                    <a:pt x="204" y="63"/>
                  </a:lnTo>
                  <a:lnTo>
                    <a:pt x="207" y="78"/>
                  </a:lnTo>
                  <a:lnTo>
                    <a:pt x="202" y="81"/>
                  </a:lnTo>
                  <a:lnTo>
                    <a:pt x="144" y="81"/>
                  </a:lnTo>
                  <a:lnTo>
                    <a:pt x="132" y="65"/>
                  </a:lnTo>
                  <a:lnTo>
                    <a:pt x="82" y="59"/>
                  </a:lnTo>
                  <a:lnTo>
                    <a:pt x="57" y="68"/>
                  </a:lnTo>
                  <a:lnTo>
                    <a:pt x="10" y="101"/>
                  </a:lnTo>
                  <a:lnTo>
                    <a:pt x="0" y="119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3350" name=""/>
            <p:cNvSpPr/>
            <p:nvPr/>
          </p:nvSpPr>
          <p:spPr>
            <a:xfrm>
              <a:off x="7162920" y="1925640"/>
              <a:ext cx="1020600" cy="581040"/>
            </a:xfrm>
            <a:custGeom>
              <a:avLst/>
              <a:gdLst/>
              <a:ahLst/>
              <a:rect l="l" t="t" r="r" b="b"/>
              <a:pathLst>
                <a:path w="643" h="366">
                  <a:moveTo>
                    <a:pt x="0" y="119"/>
                  </a:moveTo>
                  <a:lnTo>
                    <a:pt x="5" y="136"/>
                  </a:lnTo>
                  <a:lnTo>
                    <a:pt x="20" y="155"/>
                  </a:lnTo>
                  <a:lnTo>
                    <a:pt x="47" y="163"/>
                  </a:lnTo>
                  <a:lnTo>
                    <a:pt x="49" y="169"/>
                  </a:lnTo>
                  <a:lnTo>
                    <a:pt x="59" y="203"/>
                  </a:lnTo>
                  <a:lnTo>
                    <a:pt x="62" y="232"/>
                  </a:lnTo>
                  <a:lnTo>
                    <a:pt x="57" y="246"/>
                  </a:lnTo>
                  <a:lnTo>
                    <a:pt x="90" y="259"/>
                  </a:lnTo>
                  <a:lnTo>
                    <a:pt x="104" y="256"/>
                  </a:lnTo>
                  <a:lnTo>
                    <a:pt x="153" y="280"/>
                  </a:lnTo>
                  <a:lnTo>
                    <a:pt x="167" y="308"/>
                  </a:lnTo>
                  <a:lnTo>
                    <a:pt x="188" y="330"/>
                  </a:lnTo>
                  <a:lnTo>
                    <a:pt x="264" y="328"/>
                  </a:lnTo>
                  <a:lnTo>
                    <a:pt x="297" y="347"/>
                  </a:lnTo>
                  <a:lnTo>
                    <a:pt x="347" y="366"/>
                  </a:lnTo>
                  <a:lnTo>
                    <a:pt x="402" y="340"/>
                  </a:lnTo>
                  <a:lnTo>
                    <a:pt x="430" y="343"/>
                  </a:lnTo>
                  <a:lnTo>
                    <a:pt x="453" y="335"/>
                  </a:lnTo>
                  <a:lnTo>
                    <a:pt x="491" y="297"/>
                  </a:lnTo>
                  <a:lnTo>
                    <a:pt x="481" y="280"/>
                  </a:lnTo>
                  <a:lnTo>
                    <a:pt x="491" y="259"/>
                  </a:lnTo>
                  <a:lnTo>
                    <a:pt x="498" y="253"/>
                  </a:lnTo>
                  <a:lnTo>
                    <a:pt x="522" y="265"/>
                  </a:lnTo>
                  <a:lnTo>
                    <a:pt x="547" y="239"/>
                  </a:lnTo>
                  <a:lnTo>
                    <a:pt x="564" y="234"/>
                  </a:lnTo>
                  <a:lnTo>
                    <a:pt x="589" y="203"/>
                  </a:lnTo>
                  <a:lnTo>
                    <a:pt x="643" y="198"/>
                  </a:lnTo>
                  <a:lnTo>
                    <a:pt x="636" y="188"/>
                  </a:lnTo>
                  <a:lnTo>
                    <a:pt x="636" y="174"/>
                  </a:lnTo>
                  <a:lnTo>
                    <a:pt x="618" y="152"/>
                  </a:lnTo>
                  <a:lnTo>
                    <a:pt x="592" y="169"/>
                  </a:lnTo>
                  <a:lnTo>
                    <a:pt x="566" y="164"/>
                  </a:lnTo>
                  <a:lnTo>
                    <a:pt x="562" y="150"/>
                  </a:lnTo>
                  <a:lnTo>
                    <a:pt x="564" y="111"/>
                  </a:lnTo>
                  <a:lnTo>
                    <a:pt x="580" y="82"/>
                  </a:lnTo>
                  <a:lnTo>
                    <a:pt x="566" y="84"/>
                  </a:lnTo>
                  <a:lnTo>
                    <a:pt x="543" y="73"/>
                  </a:lnTo>
                  <a:lnTo>
                    <a:pt x="510" y="97"/>
                  </a:lnTo>
                  <a:lnTo>
                    <a:pt x="469" y="111"/>
                  </a:lnTo>
                  <a:lnTo>
                    <a:pt x="453" y="109"/>
                  </a:lnTo>
                  <a:lnTo>
                    <a:pt x="425" y="101"/>
                  </a:lnTo>
                  <a:lnTo>
                    <a:pt x="409" y="87"/>
                  </a:lnTo>
                  <a:lnTo>
                    <a:pt x="362" y="60"/>
                  </a:lnTo>
                  <a:lnTo>
                    <a:pt x="348" y="56"/>
                  </a:lnTo>
                  <a:lnTo>
                    <a:pt x="320" y="73"/>
                  </a:lnTo>
                  <a:lnTo>
                    <a:pt x="308" y="68"/>
                  </a:lnTo>
                  <a:lnTo>
                    <a:pt x="291" y="54"/>
                  </a:lnTo>
                  <a:lnTo>
                    <a:pt x="287" y="24"/>
                  </a:lnTo>
                  <a:lnTo>
                    <a:pt x="231" y="0"/>
                  </a:lnTo>
                  <a:lnTo>
                    <a:pt x="204" y="27"/>
                  </a:lnTo>
                  <a:lnTo>
                    <a:pt x="209" y="56"/>
                  </a:lnTo>
                  <a:lnTo>
                    <a:pt x="204" y="63"/>
                  </a:lnTo>
                  <a:lnTo>
                    <a:pt x="207" y="78"/>
                  </a:lnTo>
                  <a:lnTo>
                    <a:pt x="202" y="81"/>
                  </a:lnTo>
                  <a:lnTo>
                    <a:pt x="144" y="81"/>
                  </a:lnTo>
                  <a:lnTo>
                    <a:pt x="132" y="65"/>
                  </a:lnTo>
                  <a:lnTo>
                    <a:pt x="82" y="59"/>
                  </a:lnTo>
                  <a:lnTo>
                    <a:pt x="57" y="68"/>
                  </a:lnTo>
                  <a:lnTo>
                    <a:pt x="10" y="101"/>
                  </a:lnTo>
                  <a:lnTo>
                    <a:pt x="0" y="119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3351" name=""/>
          <p:cNvSpPr/>
          <p:nvPr/>
        </p:nvSpPr>
        <p:spPr>
          <a:xfrm>
            <a:off x="5086440" y="1414440"/>
            <a:ext cx="156960" cy="157320"/>
          </a:xfrm>
          <a:custGeom>
            <a:avLst/>
            <a:gdLst/>
            <a:ahLst/>
            <a:rect l="l" t="t" r="r" b="b"/>
            <a:pathLst>
              <a:path w="99" h="99">
                <a:moveTo>
                  <a:pt x="85" y="99"/>
                </a:moveTo>
                <a:lnTo>
                  <a:pt x="85" y="98"/>
                </a:lnTo>
                <a:lnTo>
                  <a:pt x="91" y="87"/>
                </a:lnTo>
                <a:lnTo>
                  <a:pt x="89" y="80"/>
                </a:lnTo>
                <a:lnTo>
                  <a:pt x="87" y="76"/>
                </a:lnTo>
                <a:lnTo>
                  <a:pt x="85" y="66"/>
                </a:lnTo>
                <a:lnTo>
                  <a:pt x="80" y="63"/>
                </a:lnTo>
                <a:lnTo>
                  <a:pt x="76" y="39"/>
                </a:lnTo>
                <a:lnTo>
                  <a:pt x="91" y="35"/>
                </a:lnTo>
                <a:lnTo>
                  <a:pt x="99" y="17"/>
                </a:lnTo>
                <a:lnTo>
                  <a:pt x="99" y="5"/>
                </a:lnTo>
                <a:lnTo>
                  <a:pt x="92" y="0"/>
                </a:lnTo>
                <a:lnTo>
                  <a:pt x="91" y="15"/>
                </a:lnTo>
                <a:lnTo>
                  <a:pt x="89" y="15"/>
                </a:lnTo>
                <a:lnTo>
                  <a:pt x="45" y="5"/>
                </a:lnTo>
                <a:lnTo>
                  <a:pt x="2" y="27"/>
                </a:lnTo>
                <a:lnTo>
                  <a:pt x="0" y="44"/>
                </a:lnTo>
                <a:lnTo>
                  <a:pt x="5" y="46"/>
                </a:lnTo>
                <a:lnTo>
                  <a:pt x="2" y="51"/>
                </a:lnTo>
                <a:lnTo>
                  <a:pt x="5" y="66"/>
                </a:lnTo>
                <a:lnTo>
                  <a:pt x="23" y="63"/>
                </a:lnTo>
                <a:lnTo>
                  <a:pt x="21" y="87"/>
                </a:lnTo>
                <a:lnTo>
                  <a:pt x="41" y="80"/>
                </a:lnTo>
                <a:lnTo>
                  <a:pt x="57" y="87"/>
                </a:lnTo>
                <a:lnTo>
                  <a:pt x="66" y="99"/>
                </a:lnTo>
                <a:lnTo>
                  <a:pt x="78" y="98"/>
                </a:lnTo>
                <a:lnTo>
                  <a:pt x="85" y="99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3352" name=""/>
          <p:cNvGrpSpPr/>
          <p:nvPr/>
        </p:nvGrpSpPr>
        <p:grpSpPr>
          <a:xfrm>
            <a:off x="5086440" y="1414440"/>
            <a:ext cx="156960" cy="157320"/>
            <a:chOff x="5086440" y="1414440"/>
            <a:chExt cx="156960" cy="157320"/>
          </a:xfrm>
        </p:grpSpPr>
        <p:sp>
          <p:nvSpPr>
            <p:cNvPr id="3353" name=""/>
            <p:cNvSpPr/>
            <p:nvPr/>
          </p:nvSpPr>
          <p:spPr>
            <a:xfrm>
              <a:off x="5086440" y="1414440"/>
              <a:ext cx="156960" cy="157320"/>
            </a:xfrm>
            <a:custGeom>
              <a:avLst/>
              <a:gdLst/>
              <a:ahLst/>
              <a:rect l="l" t="t" r="r" b="b"/>
              <a:pathLst>
                <a:path w="99" h="99">
                  <a:moveTo>
                    <a:pt x="85" y="99"/>
                  </a:moveTo>
                  <a:lnTo>
                    <a:pt x="85" y="98"/>
                  </a:lnTo>
                  <a:lnTo>
                    <a:pt x="91" y="87"/>
                  </a:lnTo>
                  <a:lnTo>
                    <a:pt x="89" y="80"/>
                  </a:lnTo>
                  <a:lnTo>
                    <a:pt x="87" y="76"/>
                  </a:lnTo>
                  <a:lnTo>
                    <a:pt x="85" y="66"/>
                  </a:lnTo>
                  <a:lnTo>
                    <a:pt x="80" y="63"/>
                  </a:lnTo>
                  <a:lnTo>
                    <a:pt x="76" y="39"/>
                  </a:lnTo>
                  <a:lnTo>
                    <a:pt x="91" y="35"/>
                  </a:lnTo>
                  <a:lnTo>
                    <a:pt x="99" y="17"/>
                  </a:lnTo>
                  <a:lnTo>
                    <a:pt x="99" y="5"/>
                  </a:lnTo>
                  <a:lnTo>
                    <a:pt x="92" y="0"/>
                  </a:lnTo>
                  <a:lnTo>
                    <a:pt x="91" y="15"/>
                  </a:lnTo>
                  <a:lnTo>
                    <a:pt x="89" y="15"/>
                  </a:lnTo>
                  <a:lnTo>
                    <a:pt x="45" y="5"/>
                  </a:lnTo>
                  <a:lnTo>
                    <a:pt x="2" y="27"/>
                  </a:lnTo>
                  <a:lnTo>
                    <a:pt x="0" y="44"/>
                  </a:lnTo>
                  <a:lnTo>
                    <a:pt x="5" y="46"/>
                  </a:lnTo>
                  <a:lnTo>
                    <a:pt x="2" y="51"/>
                  </a:lnTo>
                  <a:lnTo>
                    <a:pt x="5" y="66"/>
                  </a:lnTo>
                  <a:lnTo>
                    <a:pt x="23" y="63"/>
                  </a:lnTo>
                  <a:lnTo>
                    <a:pt x="21" y="87"/>
                  </a:lnTo>
                  <a:lnTo>
                    <a:pt x="41" y="80"/>
                  </a:lnTo>
                  <a:lnTo>
                    <a:pt x="57" y="87"/>
                  </a:lnTo>
                  <a:lnTo>
                    <a:pt x="66" y="99"/>
                  </a:lnTo>
                  <a:lnTo>
                    <a:pt x="78" y="98"/>
                  </a:lnTo>
                  <a:lnTo>
                    <a:pt x="85" y="99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3354" name=""/>
            <p:cNvSpPr/>
            <p:nvPr/>
          </p:nvSpPr>
          <p:spPr>
            <a:xfrm>
              <a:off x="5086440" y="1414440"/>
              <a:ext cx="156960" cy="157320"/>
            </a:xfrm>
            <a:custGeom>
              <a:avLst/>
              <a:gdLst/>
              <a:ahLst/>
              <a:rect l="l" t="t" r="r" b="b"/>
              <a:pathLst>
                <a:path w="99" h="99">
                  <a:moveTo>
                    <a:pt x="85" y="99"/>
                  </a:moveTo>
                  <a:lnTo>
                    <a:pt x="85" y="98"/>
                  </a:lnTo>
                  <a:lnTo>
                    <a:pt x="91" y="87"/>
                  </a:lnTo>
                  <a:lnTo>
                    <a:pt x="89" y="80"/>
                  </a:lnTo>
                  <a:lnTo>
                    <a:pt x="87" y="76"/>
                  </a:lnTo>
                  <a:lnTo>
                    <a:pt x="85" y="66"/>
                  </a:lnTo>
                  <a:lnTo>
                    <a:pt x="80" y="63"/>
                  </a:lnTo>
                  <a:lnTo>
                    <a:pt x="76" y="39"/>
                  </a:lnTo>
                  <a:lnTo>
                    <a:pt x="91" y="35"/>
                  </a:lnTo>
                  <a:lnTo>
                    <a:pt x="99" y="17"/>
                  </a:lnTo>
                  <a:lnTo>
                    <a:pt x="99" y="5"/>
                  </a:lnTo>
                  <a:lnTo>
                    <a:pt x="92" y="0"/>
                  </a:lnTo>
                  <a:lnTo>
                    <a:pt x="91" y="15"/>
                  </a:lnTo>
                  <a:lnTo>
                    <a:pt x="89" y="15"/>
                  </a:lnTo>
                  <a:lnTo>
                    <a:pt x="45" y="5"/>
                  </a:lnTo>
                  <a:lnTo>
                    <a:pt x="2" y="27"/>
                  </a:lnTo>
                  <a:lnTo>
                    <a:pt x="0" y="44"/>
                  </a:lnTo>
                  <a:lnTo>
                    <a:pt x="5" y="46"/>
                  </a:lnTo>
                  <a:lnTo>
                    <a:pt x="2" y="51"/>
                  </a:lnTo>
                  <a:lnTo>
                    <a:pt x="5" y="66"/>
                  </a:lnTo>
                  <a:lnTo>
                    <a:pt x="23" y="63"/>
                  </a:lnTo>
                  <a:lnTo>
                    <a:pt x="21" y="87"/>
                  </a:lnTo>
                  <a:lnTo>
                    <a:pt x="41" y="80"/>
                  </a:lnTo>
                  <a:lnTo>
                    <a:pt x="57" y="87"/>
                  </a:lnTo>
                  <a:lnTo>
                    <a:pt x="66" y="99"/>
                  </a:lnTo>
                  <a:lnTo>
                    <a:pt x="78" y="98"/>
                  </a:lnTo>
                  <a:lnTo>
                    <a:pt x="85" y="99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3355" name=""/>
          <p:cNvSpPr/>
          <p:nvPr/>
        </p:nvSpPr>
        <p:spPr>
          <a:xfrm>
            <a:off x="5008680" y="1539720"/>
            <a:ext cx="239760" cy="165240"/>
          </a:xfrm>
          <a:custGeom>
            <a:avLst/>
            <a:gdLst/>
            <a:ahLst/>
            <a:rect l="l" t="t" r="r" b="b"/>
            <a:pathLst>
              <a:path w="151" h="104">
                <a:moveTo>
                  <a:pt x="0" y="80"/>
                </a:moveTo>
                <a:lnTo>
                  <a:pt x="0" y="56"/>
                </a:lnTo>
                <a:lnTo>
                  <a:pt x="14" y="22"/>
                </a:lnTo>
                <a:lnTo>
                  <a:pt x="31" y="13"/>
                </a:lnTo>
                <a:lnTo>
                  <a:pt x="47" y="41"/>
                </a:lnTo>
                <a:lnTo>
                  <a:pt x="64" y="46"/>
                </a:lnTo>
                <a:lnTo>
                  <a:pt x="68" y="35"/>
                </a:lnTo>
                <a:lnTo>
                  <a:pt x="71" y="8"/>
                </a:lnTo>
                <a:lnTo>
                  <a:pt x="90" y="0"/>
                </a:lnTo>
                <a:lnTo>
                  <a:pt x="107" y="8"/>
                </a:lnTo>
                <a:lnTo>
                  <a:pt x="116" y="19"/>
                </a:lnTo>
                <a:lnTo>
                  <a:pt x="128" y="18"/>
                </a:lnTo>
                <a:lnTo>
                  <a:pt x="134" y="19"/>
                </a:lnTo>
                <a:lnTo>
                  <a:pt x="141" y="32"/>
                </a:lnTo>
                <a:lnTo>
                  <a:pt x="139" y="49"/>
                </a:lnTo>
                <a:lnTo>
                  <a:pt x="144" y="51"/>
                </a:lnTo>
                <a:lnTo>
                  <a:pt x="149" y="63"/>
                </a:lnTo>
                <a:lnTo>
                  <a:pt x="151" y="82"/>
                </a:lnTo>
                <a:lnTo>
                  <a:pt x="144" y="82"/>
                </a:lnTo>
                <a:lnTo>
                  <a:pt x="137" y="98"/>
                </a:lnTo>
                <a:lnTo>
                  <a:pt x="128" y="95"/>
                </a:lnTo>
                <a:lnTo>
                  <a:pt x="122" y="104"/>
                </a:lnTo>
                <a:lnTo>
                  <a:pt x="114" y="100"/>
                </a:lnTo>
                <a:lnTo>
                  <a:pt x="97" y="82"/>
                </a:lnTo>
                <a:lnTo>
                  <a:pt x="89" y="80"/>
                </a:lnTo>
                <a:lnTo>
                  <a:pt x="83" y="68"/>
                </a:lnTo>
                <a:lnTo>
                  <a:pt x="71" y="76"/>
                </a:lnTo>
                <a:lnTo>
                  <a:pt x="57" y="71"/>
                </a:lnTo>
                <a:lnTo>
                  <a:pt x="26" y="71"/>
                </a:lnTo>
                <a:lnTo>
                  <a:pt x="12" y="78"/>
                </a:lnTo>
                <a:lnTo>
                  <a:pt x="6" y="85"/>
                </a:lnTo>
                <a:lnTo>
                  <a:pt x="0" y="80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3356" name=""/>
          <p:cNvGrpSpPr/>
          <p:nvPr/>
        </p:nvGrpSpPr>
        <p:grpSpPr>
          <a:xfrm>
            <a:off x="5008680" y="1539720"/>
            <a:ext cx="239760" cy="165240"/>
            <a:chOff x="5008680" y="1539720"/>
            <a:chExt cx="239760" cy="165240"/>
          </a:xfrm>
        </p:grpSpPr>
        <p:sp>
          <p:nvSpPr>
            <p:cNvPr id="3357" name=""/>
            <p:cNvSpPr/>
            <p:nvPr/>
          </p:nvSpPr>
          <p:spPr>
            <a:xfrm>
              <a:off x="5008680" y="1539720"/>
              <a:ext cx="239760" cy="165240"/>
            </a:xfrm>
            <a:custGeom>
              <a:avLst/>
              <a:gdLst/>
              <a:ahLst/>
              <a:rect l="l" t="t" r="r" b="b"/>
              <a:pathLst>
                <a:path w="151" h="104">
                  <a:moveTo>
                    <a:pt x="0" y="80"/>
                  </a:moveTo>
                  <a:lnTo>
                    <a:pt x="0" y="56"/>
                  </a:lnTo>
                  <a:lnTo>
                    <a:pt x="14" y="22"/>
                  </a:lnTo>
                  <a:lnTo>
                    <a:pt x="31" y="13"/>
                  </a:lnTo>
                  <a:lnTo>
                    <a:pt x="47" y="41"/>
                  </a:lnTo>
                  <a:lnTo>
                    <a:pt x="64" y="46"/>
                  </a:lnTo>
                  <a:lnTo>
                    <a:pt x="68" y="35"/>
                  </a:lnTo>
                  <a:lnTo>
                    <a:pt x="71" y="8"/>
                  </a:lnTo>
                  <a:lnTo>
                    <a:pt x="90" y="0"/>
                  </a:lnTo>
                  <a:lnTo>
                    <a:pt x="107" y="8"/>
                  </a:lnTo>
                  <a:lnTo>
                    <a:pt x="116" y="19"/>
                  </a:lnTo>
                  <a:lnTo>
                    <a:pt x="128" y="18"/>
                  </a:lnTo>
                  <a:lnTo>
                    <a:pt x="134" y="19"/>
                  </a:lnTo>
                  <a:lnTo>
                    <a:pt x="141" y="32"/>
                  </a:lnTo>
                  <a:lnTo>
                    <a:pt x="139" y="49"/>
                  </a:lnTo>
                  <a:lnTo>
                    <a:pt x="144" y="51"/>
                  </a:lnTo>
                  <a:lnTo>
                    <a:pt x="149" y="63"/>
                  </a:lnTo>
                  <a:lnTo>
                    <a:pt x="151" y="82"/>
                  </a:lnTo>
                  <a:lnTo>
                    <a:pt x="144" y="82"/>
                  </a:lnTo>
                  <a:lnTo>
                    <a:pt x="137" y="98"/>
                  </a:lnTo>
                  <a:lnTo>
                    <a:pt x="128" y="95"/>
                  </a:lnTo>
                  <a:lnTo>
                    <a:pt x="122" y="104"/>
                  </a:lnTo>
                  <a:lnTo>
                    <a:pt x="114" y="100"/>
                  </a:lnTo>
                  <a:lnTo>
                    <a:pt x="97" y="82"/>
                  </a:lnTo>
                  <a:lnTo>
                    <a:pt x="89" y="80"/>
                  </a:lnTo>
                  <a:lnTo>
                    <a:pt x="83" y="68"/>
                  </a:lnTo>
                  <a:lnTo>
                    <a:pt x="71" y="76"/>
                  </a:lnTo>
                  <a:lnTo>
                    <a:pt x="57" y="71"/>
                  </a:lnTo>
                  <a:lnTo>
                    <a:pt x="26" y="71"/>
                  </a:lnTo>
                  <a:lnTo>
                    <a:pt x="12" y="78"/>
                  </a:lnTo>
                  <a:lnTo>
                    <a:pt x="6" y="85"/>
                  </a:lnTo>
                  <a:lnTo>
                    <a:pt x="0" y="80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3358" name=""/>
            <p:cNvSpPr/>
            <p:nvPr/>
          </p:nvSpPr>
          <p:spPr>
            <a:xfrm>
              <a:off x="5008680" y="1539720"/>
              <a:ext cx="239760" cy="165240"/>
            </a:xfrm>
            <a:custGeom>
              <a:avLst/>
              <a:gdLst/>
              <a:ahLst/>
              <a:rect l="l" t="t" r="r" b="b"/>
              <a:pathLst>
                <a:path w="151" h="104">
                  <a:moveTo>
                    <a:pt x="0" y="80"/>
                  </a:moveTo>
                  <a:lnTo>
                    <a:pt x="0" y="56"/>
                  </a:lnTo>
                  <a:lnTo>
                    <a:pt x="14" y="22"/>
                  </a:lnTo>
                  <a:lnTo>
                    <a:pt x="31" y="13"/>
                  </a:lnTo>
                  <a:lnTo>
                    <a:pt x="47" y="41"/>
                  </a:lnTo>
                  <a:lnTo>
                    <a:pt x="64" y="46"/>
                  </a:lnTo>
                  <a:lnTo>
                    <a:pt x="68" y="35"/>
                  </a:lnTo>
                  <a:lnTo>
                    <a:pt x="71" y="8"/>
                  </a:lnTo>
                  <a:lnTo>
                    <a:pt x="90" y="0"/>
                  </a:lnTo>
                  <a:lnTo>
                    <a:pt x="107" y="8"/>
                  </a:lnTo>
                  <a:lnTo>
                    <a:pt x="116" y="19"/>
                  </a:lnTo>
                  <a:lnTo>
                    <a:pt x="128" y="18"/>
                  </a:lnTo>
                  <a:lnTo>
                    <a:pt x="134" y="19"/>
                  </a:lnTo>
                  <a:lnTo>
                    <a:pt x="141" y="32"/>
                  </a:lnTo>
                  <a:lnTo>
                    <a:pt x="139" y="49"/>
                  </a:lnTo>
                  <a:lnTo>
                    <a:pt x="144" y="51"/>
                  </a:lnTo>
                  <a:lnTo>
                    <a:pt x="149" y="63"/>
                  </a:lnTo>
                  <a:lnTo>
                    <a:pt x="151" y="82"/>
                  </a:lnTo>
                  <a:lnTo>
                    <a:pt x="144" y="82"/>
                  </a:lnTo>
                  <a:lnTo>
                    <a:pt x="137" y="98"/>
                  </a:lnTo>
                  <a:lnTo>
                    <a:pt x="128" y="95"/>
                  </a:lnTo>
                  <a:lnTo>
                    <a:pt x="122" y="104"/>
                  </a:lnTo>
                  <a:lnTo>
                    <a:pt x="114" y="100"/>
                  </a:lnTo>
                  <a:lnTo>
                    <a:pt x="97" y="82"/>
                  </a:lnTo>
                  <a:lnTo>
                    <a:pt x="89" y="80"/>
                  </a:lnTo>
                  <a:lnTo>
                    <a:pt x="83" y="68"/>
                  </a:lnTo>
                  <a:lnTo>
                    <a:pt x="71" y="76"/>
                  </a:lnTo>
                  <a:lnTo>
                    <a:pt x="57" y="71"/>
                  </a:lnTo>
                  <a:lnTo>
                    <a:pt x="26" y="71"/>
                  </a:lnTo>
                  <a:lnTo>
                    <a:pt x="12" y="78"/>
                  </a:lnTo>
                  <a:lnTo>
                    <a:pt x="6" y="85"/>
                  </a:lnTo>
                  <a:lnTo>
                    <a:pt x="0" y="80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3359" name=""/>
          <p:cNvSpPr/>
          <p:nvPr/>
        </p:nvSpPr>
        <p:spPr>
          <a:xfrm>
            <a:off x="4965840" y="1725480"/>
            <a:ext cx="107640" cy="65160"/>
          </a:xfrm>
          <a:custGeom>
            <a:avLst/>
            <a:gdLst/>
            <a:ahLst/>
            <a:rect l="l" t="t" r="r" b="b"/>
            <a:pathLst>
              <a:path w="68" h="41">
                <a:moveTo>
                  <a:pt x="65" y="38"/>
                </a:moveTo>
                <a:lnTo>
                  <a:pt x="68" y="22"/>
                </a:lnTo>
                <a:lnTo>
                  <a:pt x="65" y="12"/>
                </a:lnTo>
                <a:lnTo>
                  <a:pt x="49" y="9"/>
                </a:lnTo>
                <a:lnTo>
                  <a:pt x="33" y="0"/>
                </a:lnTo>
                <a:lnTo>
                  <a:pt x="33" y="3"/>
                </a:lnTo>
                <a:lnTo>
                  <a:pt x="31" y="17"/>
                </a:lnTo>
                <a:lnTo>
                  <a:pt x="21" y="12"/>
                </a:lnTo>
                <a:lnTo>
                  <a:pt x="23" y="6"/>
                </a:lnTo>
                <a:lnTo>
                  <a:pt x="9" y="14"/>
                </a:lnTo>
                <a:lnTo>
                  <a:pt x="0" y="36"/>
                </a:lnTo>
                <a:lnTo>
                  <a:pt x="27" y="41"/>
                </a:lnTo>
                <a:lnTo>
                  <a:pt x="65" y="38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18360" bIns="18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3360" name=""/>
          <p:cNvGrpSpPr/>
          <p:nvPr/>
        </p:nvGrpSpPr>
        <p:grpSpPr>
          <a:xfrm>
            <a:off x="4965840" y="1725480"/>
            <a:ext cx="107640" cy="65160"/>
            <a:chOff x="4965840" y="1725480"/>
            <a:chExt cx="107640" cy="65160"/>
          </a:xfrm>
        </p:grpSpPr>
        <p:sp>
          <p:nvSpPr>
            <p:cNvPr id="3361" name=""/>
            <p:cNvSpPr/>
            <p:nvPr/>
          </p:nvSpPr>
          <p:spPr>
            <a:xfrm>
              <a:off x="4965840" y="1725480"/>
              <a:ext cx="107640" cy="65160"/>
            </a:xfrm>
            <a:custGeom>
              <a:avLst/>
              <a:gdLst/>
              <a:ahLst/>
              <a:rect l="l" t="t" r="r" b="b"/>
              <a:pathLst>
                <a:path w="68" h="41">
                  <a:moveTo>
                    <a:pt x="65" y="38"/>
                  </a:moveTo>
                  <a:lnTo>
                    <a:pt x="68" y="22"/>
                  </a:lnTo>
                  <a:lnTo>
                    <a:pt x="65" y="12"/>
                  </a:lnTo>
                  <a:lnTo>
                    <a:pt x="49" y="9"/>
                  </a:lnTo>
                  <a:lnTo>
                    <a:pt x="33" y="0"/>
                  </a:lnTo>
                  <a:lnTo>
                    <a:pt x="33" y="3"/>
                  </a:lnTo>
                  <a:lnTo>
                    <a:pt x="31" y="17"/>
                  </a:lnTo>
                  <a:lnTo>
                    <a:pt x="21" y="12"/>
                  </a:lnTo>
                  <a:lnTo>
                    <a:pt x="23" y="6"/>
                  </a:lnTo>
                  <a:lnTo>
                    <a:pt x="9" y="14"/>
                  </a:lnTo>
                  <a:lnTo>
                    <a:pt x="0" y="36"/>
                  </a:lnTo>
                  <a:lnTo>
                    <a:pt x="27" y="41"/>
                  </a:lnTo>
                  <a:lnTo>
                    <a:pt x="65" y="38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18360" bIns="183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3362" name=""/>
            <p:cNvSpPr/>
            <p:nvPr/>
          </p:nvSpPr>
          <p:spPr>
            <a:xfrm>
              <a:off x="4965840" y="1725480"/>
              <a:ext cx="107640" cy="65160"/>
            </a:xfrm>
            <a:custGeom>
              <a:avLst/>
              <a:gdLst/>
              <a:ahLst/>
              <a:rect l="l" t="t" r="r" b="b"/>
              <a:pathLst>
                <a:path w="68" h="41">
                  <a:moveTo>
                    <a:pt x="65" y="38"/>
                  </a:moveTo>
                  <a:lnTo>
                    <a:pt x="68" y="22"/>
                  </a:lnTo>
                  <a:lnTo>
                    <a:pt x="65" y="12"/>
                  </a:lnTo>
                  <a:lnTo>
                    <a:pt x="49" y="9"/>
                  </a:lnTo>
                  <a:lnTo>
                    <a:pt x="33" y="0"/>
                  </a:lnTo>
                  <a:lnTo>
                    <a:pt x="33" y="3"/>
                  </a:lnTo>
                  <a:lnTo>
                    <a:pt x="31" y="17"/>
                  </a:lnTo>
                  <a:lnTo>
                    <a:pt x="21" y="12"/>
                  </a:lnTo>
                  <a:lnTo>
                    <a:pt x="23" y="6"/>
                  </a:lnTo>
                  <a:lnTo>
                    <a:pt x="9" y="14"/>
                  </a:lnTo>
                  <a:lnTo>
                    <a:pt x="0" y="36"/>
                  </a:lnTo>
                  <a:lnTo>
                    <a:pt x="27" y="41"/>
                  </a:lnTo>
                  <a:lnTo>
                    <a:pt x="65" y="38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18360" bIns="183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3363" name=""/>
          <p:cNvSpPr/>
          <p:nvPr/>
        </p:nvSpPr>
        <p:spPr>
          <a:xfrm>
            <a:off x="5008680" y="1647720"/>
            <a:ext cx="193680" cy="168480"/>
          </a:xfrm>
          <a:custGeom>
            <a:avLst/>
            <a:gdLst/>
            <a:ahLst/>
            <a:rect l="l" t="t" r="r" b="b"/>
            <a:pathLst>
              <a:path w="122" h="106">
                <a:moveTo>
                  <a:pt x="37" y="87"/>
                </a:moveTo>
                <a:lnTo>
                  <a:pt x="41" y="70"/>
                </a:lnTo>
                <a:lnTo>
                  <a:pt x="37" y="60"/>
                </a:lnTo>
                <a:lnTo>
                  <a:pt x="22" y="57"/>
                </a:lnTo>
                <a:lnTo>
                  <a:pt x="5" y="49"/>
                </a:lnTo>
                <a:lnTo>
                  <a:pt x="0" y="11"/>
                </a:lnTo>
                <a:lnTo>
                  <a:pt x="5" y="17"/>
                </a:lnTo>
                <a:lnTo>
                  <a:pt x="12" y="10"/>
                </a:lnTo>
                <a:lnTo>
                  <a:pt x="26" y="3"/>
                </a:lnTo>
                <a:lnTo>
                  <a:pt x="57" y="3"/>
                </a:lnTo>
                <a:lnTo>
                  <a:pt x="70" y="8"/>
                </a:lnTo>
                <a:lnTo>
                  <a:pt x="82" y="0"/>
                </a:lnTo>
                <a:lnTo>
                  <a:pt x="89" y="11"/>
                </a:lnTo>
                <a:lnTo>
                  <a:pt x="97" y="14"/>
                </a:lnTo>
                <a:lnTo>
                  <a:pt x="113" y="32"/>
                </a:lnTo>
                <a:lnTo>
                  <a:pt x="122" y="36"/>
                </a:lnTo>
                <a:lnTo>
                  <a:pt x="115" y="41"/>
                </a:lnTo>
                <a:lnTo>
                  <a:pt x="115" y="46"/>
                </a:lnTo>
                <a:lnTo>
                  <a:pt x="122" y="49"/>
                </a:lnTo>
                <a:lnTo>
                  <a:pt x="118" y="55"/>
                </a:lnTo>
                <a:lnTo>
                  <a:pt x="103" y="63"/>
                </a:lnTo>
                <a:lnTo>
                  <a:pt x="97" y="87"/>
                </a:lnTo>
                <a:lnTo>
                  <a:pt x="101" y="96"/>
                </a:lnTo>
                <a:lnTo>
                  <a:pt x="99" y="96"/>
                </a:lnTo>
                <a:lnTo>
                  <a:pt x="90" y="92"/>
                </a:lnTo>
                <a:lnTo>
                  <a:pt x="80" y="96"/>
                </a:lnTo>
                <a:lnTo>
                  <a:pt x="82" y="103"/>
                </a:lnTo>
                <a:lnTo>
                  <a:pt x="54" y="106"/>
                </a:lnTo>
                <a:lnTo>
                  <a:pt x="52" y="98"/>
                </a:lnTo>
                <a:lnTo>
                  <a:pt x="37" y="87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3364" name=""/>
          <p:cNvGrpSpPr/>
          <p:nvPr/>
        </p:nvGrpSpPr>
        <p:grpSpPr>
          <a:xfrm>
            <a:off x="5008680" y="1647720"/>
            <a:ext cx="193680" cy="168480"/>
            <a:chOff x="5008680" y="1647720"/>
            <a:chExt cx="193680" cy="168480"/>
          </a:xfrm>
        </p:grpSpPr>
        <p:sp>
          <p:nvSpPr>
            <p:cNvPr id="3365" name=""/>
            <p:cNvSpPr/>
            <p:nvPr/>
          </p:nvSpPr>
          <p:spPr>
            <a:xfrm>
              <a:off x="5008680" y="1647720"/>
              <a:ext cx="193680" cy="168480"/>
            </a:xfrm>
            <a:custGeom>
              <a:avLst/>
              <a:gdLst/>
              <a:ahLst/>
              <a:rect l="l" t="t" r="r" b="b"/>
              <a:pathLst>
                <a:path w="122" h="106">
                  <a:moveTo>
                    <a:pt x="37" y="87"/>
                  </a:moveTo>
                  <a:lnTo>
                    <a:pt x="41" y="70"/>
                  </a:lnTo>
                  <a:lnTo>
                    <a:pt x="37" y="60"/>
                  </a:lnTo>
                  <a:lnTo>
                    <a:pt x="22" y="57"/>
                  </a:lnTo>
                  <a:lnTo>
                    <a:pt x="5" y="49"/>
                  </a:lnTo>
                  <a:lnTo>
                    <a:pt x="0" y="11"/>
                  </a:lnTo>
                  <a:lnTo>
                    <a:pt x="5" y="17"/>
                  </a:lnTo>
                  <a:lnTo>
                    <a:pt x="12" y="10"/>
                  </a:lnTo>
                  <a:lnTo>
                    <a:pt x="26" y="3"/>
                  </a:lnTo>
                  <a:lnTo>
                    <a:pt x="57" y="3"/>
                  </a:lnTo>
                  <a:lnTo>
                    <a:pt x="70" y="8"/>
                  </a:lnTo>
                  <a:lnTo>
                    <a:pt x="82" y="0"/>
                  </a:lnTo>
                  <a:lnTo>
                    <a:pt x="89" y="11"/>
                  </a:lnTo>
                  <a:lnTo>
                    <a:pt x="97" y="14"/>
                  </a:lnTo>
                  <a:lnTo>
                    <a:pt x="113" y="32"/>
                  </a:lnTo>
                  <a:lnTo>
                    <a:pt x="122" y="36"/>
                  </a:lnTo>
                  <a:lnTo>
                    <a:pt x="115" y="41"/>
                  </a:lnTo>
                  <a:lnTo>
                    <a:pt x="115" y="46"/>
                  </a:lnTo>
                  <a:lnTo>
                    <a:pt x="122" y="49"/>
                  </a:lnTo>
                  <a:lnTo>
                    <a:pt x="118" y="55"/>
                  </a:lnTo>
                  <a:lnTo>
                    <a:pt x="103" y="63"/>
                  </a:lnTo>
                  <a:lnTo>
                    <a:pt x="97" y="87"/>
                  </a:lnTo>
                  <a:lnTo>
                    <a:pt x="101" y="96"/>
                  </a:lnTo>
                  <a:lnTo>
                    <a:pt x="99" y="96"/>
                  </a:lnTo>
                  <a:lnTo>
                    <a:pt x="90" y="92"/>
                  </a:lnTo>
                  <a:lnTo>
                    <a:pt x="80" y="96"/>
                  </a:lnTo>
                  <a:lnTo>
                    <a:pt x="82" y="103"/>
                  </a:lnTo>
                  <a:lnTo>
                    <a:pt x="54" y="106"/>
                  </a:lnTo>
                  <a:lnTo>
                    <a:pt x="52" y="98"/>
                  </a:lnTo>
                  <a:lnTo>
                    <a:pt x="37" y="87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3366" name=""/>
            <p:cNvSpPr/>
            <p:nvPr/>
          </p:nvSpPr>
          <p:spPr>
            <a:xfrm>
              <a:off x="5008680" y="1647720"/>
              <a:ext cx="193680" cy="168480"/>
            </a:xfrm>
            <a:custGeom>
              <a:avLst/>
              <a:gdLst/>
              <a:ahLst/>
              <a:rect l="l" t="t" r="r" b="b"/>
              <a:pathLst>
                <a:path w="122" h="106">
                  <a:moveTo>
                    <a:pt x="37" y="87"/>
                  </a:moveTo>
                  <a:lnTo>
                    <a:pt x="41" y="70"/>
                  </a:lnTo>
                  <a:lnTo>
                    <a:pt x="37" y="60"/>
                  </a:lnTo>
                  <a:lnTo>
                    <a:pt x="22" y="57"/>
                  </a:lnTo>
                  <a:lnTo>
                    <a:pt x="5" y="49"/>
                  </a:lnTo>
                  <a:lnTo>
                    <a:pt x="0" y="11"/>
                  </a:lnTo>
                  <a:lnTo>
                    <a:pt x="5" y="17"/>
                  </a:lnTo>
                  <a:lnTo>
                    <a:pt x="12" y="10"/>
                  </a:lnTo>
                  <a:lnTo>
                    <a:pt x="26" y="3"/>
                  </a:lnTo>
                  <a:lnTo>
                    <a:pt x="57" y="3"/>
                  </a:lnTo>
                  <a:lnTo>
                    <a:pt x="70" y="8"/>
                  </a:lnTo>
                  <a:lnTo>
                    <a:pt x="82" y="0"/>
                  </a:lnTo>
                  <a:lnTo>
                    <a:pt x="89" y="11"/>
                  </a:lnTo>
                  <a:lnTo>
                    <a:pt x="97" y="14"/>
                  </a:lnTo>
                  <a:lnTo>
                    <a:pt x="113" y="32"/>
                  </a:lnTo>
                  <a:lnTo>
                    <a:pt x="122" y="36"/>
                  </a:lnTo>
                  <a:lnTo>
                    <a:pt x="115" y="41"/>
                  </a:lnTo>
                  <a:lnTo>
                    <a:pt x="115" y="46"/>
                  </a:lnTo>
                  <a:lnTo>
                    <a:pt x="122" y="49"/>
                  </a:lnTo>
                  <a:lnTo>
                    <a:pt x="118" y="55"/>
                  </a:lnTo>
                  <a:lnTo>
                    <a:pt x="103" y="63"/>
                  </a:lnTo>
                  <a:lnTo>
                    <a:pt x="97" y="87"/>
                  </a:lnTo>
                  <a:lnTo>
                    <a:pt x="101" y="96"/>
                  </a:lnTo>
                  <a:lnTo>
                    <a:pt x="99" y="96"/>
                  </a:lnTo>
                  <a:lnTo>
                    <a:pt x="90" y="92"/>
                  </a:lnTo>
                  <a:lnTo>
                    <a:pt x="80" y="96"/>
                  </a:lnTo>
                  <a:lnTo>
                    <a:pt x="82" y="103"/>
                  </a:lnTo>
                  <a:lnTo>
                    <a:pt x="54" y="106"/>
                  </a:lnTo>
                  <a:lnTo>
                    <a:pt x="52" y="98"/>
                  </a:lnTo>
                  <a:lnTo>
                    <a:pt x="37" y="87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3367" name=""/>
          <p:cNvSpPr/>
          <p:nvPr/>
        </p:nvSpPr>
        <p:spPr>
          <a:xfrm>
            <a:off x="5079960" y="1670040"/>
            <a:ext cx="312840" cy="303120"/>
          </a:xfrm>
          <a:custGeom>
            <a:avLst/>
            <a:gdLst/>
            <a:ahLst/>
            <a:rect l="l" t="t" r="r" b="b"/>
            <a:pathLst>
              <a:path w="197" h="191">
                <a:moveTo>
                  <a:pt x="7" y="181"/>
                </a:moveTo>
                <a:lnTo>
                  <a:pt x="7" y="164"/>
                </a:lnTo>
                <a:lnTo>
                  <a:pt x="0" y="155"/>
                </a:lnTo>
                <a:lnTo>
                  <a:pt x="12" y="138"/>
                </a:lnTo>
                <a:lnTo>
                  <a:pt x="9" y="92"/>
                </a:lnTo>
                <a:lnTo>
                  <a:pt x="37" y="90"/>
                </a:lnTo>
                <a:lnTo>
                  <a:pt x="35" y="82"/>
                </a:lnTo>
                <a:lnTo>
                  <a:pt x="45" y="78"/>
                </a:lnTo>
                <a:lnTo>
                  <a:pt x="54" y="82"/>
                </a:lnTo>
                <a:lnTo>
                  <a:pt x="56" y="82"/>
                </a:lnTo>
                <a:lnTo>
                  <a:pt x="52" y="73"/>
                </a:lnTo>
                <a:lnTo>
                  <a:pt x="58" y="49"/>
                </a:lnTo>
                <a:lnTo>
                  <a:pt x="73" y="41"/>
                </a:lnTo>
                <a:lnTo>
                  <a:pt x="77" y="35"/>
                </a:lnTo>
                <a:lnTo>
                  <a:pt x="70" y="32"/>
                </a:lnTo>
                <a:lnTo>
                  <a:pt x="70" y="27"/>
                </a:lnTo>
                <a:lnTo>
                  <a:pt x="77" y="22"/>
                </a:lnTo>
                <a:lnTo>
                  <a:pt x="83" y="13"/>
                </a:lnTo>
                <a:lnTo>
                  <a:pt x="91" y="15"/>
                </a:lnTo>
                <a:lnTo>
                  <a:pt x="99" y="0"/>
                </a:lnTo>
                <a:lnTo>
                  <a:pt x="106" y="0"/>
                </a:lnTo>
                <a:lnTo>
                  <a:pt x="106" y="3"/>
                </a:lnTo>
                <a:lnTo>
                  <a:pt x="127" y="5"/>
                </a:lnTo>
                <a:lnTo>
                  <a:pt x="131" y="10"/>
                </a:lnTo>
                <a:lnTo>
                  <a:pt x="129" y="18"/>
                </a:lnTo>
                <a:lnTo>
                  <a:pt x="145" y="13"/>
                </a:lnTo>
                <a:lnTo>
                  <a:pt x="160" y="22"/>
                </a:lnTo>
                <a:lnTo>
                  <a:pt x="160" y="35"/>
                </a:lnTo>
                <a:lnTo>
                  <a:pt x="162" y="41"/>
                </a:lnTo>
                <a:lnTo>
                  <a:pt x="160" y="56"/>
                </a:lnTo>
                <a:lnTo>
                  <a:pt x="169" y="79"/>
                </a:lnTo>
                <a:lnTo>
                  <a:pt x="178" y="87"/>
                </a:lnTo>
                <a:lnTo>
                  <a:pt x="178" y="97"/>
                </a:lnTo>
                <a:lnTo>
                  <a:pt x="188" y="95"/>
                </a:lnTo>
                <a:lnTo>
                  <a:pt x="193" y="97"/>
                </a:lnTo>
                <a:lnTo>
                  <a:pt x="195" y="104"/>
                </a:lnTo>
                <a:lnTo>
                  <a:pt x="197" y="104"/>
                </a:lnTo>
                <a:lnTo>
                  <a:pt x="197" y="112"/>
                </a:lnTo>
                <a:lnTo>
                  <a:pt x="186" y="120"/>
                </a:lnTo>
                <a:lnTo>
                  <a:pt x="172" y="117"/>
                </a:lnTo>
                <a:lnTo>
                  <a:pt x="167" y="123"/>
                </a:lnTo>
                <a:lnTo>
                  <a:pt x="172" y="131"/>
                </a:lnTo>
                <a:lnTo>
                  <a:pt x="178" y="160"/>
                </a:lnTo>
                <a:lnTo>
                  <a:pt x="162" y="164"/>
                </a:lnTo>
                <a:lnTo>
                  <a:pt x="155" y="172"/>
                </a:lnTo>
                <a:lnTo>
                  <a:pt x="153" y="188"/>
                </a:lnTo>
                <a:lnTo>
                  <a:pt x="149" y="191"/>
                </a:lnTo>
                <a:lnTo>
                  <a:pt x="145" y="188"/>
                </a:lnTo>
                <a:lnTo>
                  <a:pt x="131" y="191"/>
                </a:lnTo>
                <a:lnTo>
                  <a:pt x="122" y="181"/>
                </a:lnTo>
                <a:lnTo>
                  <a:pt x="116" y="188"/>
                </a:lnTo>
                <a:lnTo>
                  <a:pt x="103" y="181"/>
                </a:lnTo>
                <a:lnTo>
                  <a:pt x="94" y="188"/>
                </a:lnTo>
                <a:lnTo>
                  <a:pt x="91" y="181"/>
                </a:lnTo>
                <a:lnTo>
                  <a:pt x="87" y="181"/>
                </a:lnTo>
                <a:lnTo>
                  <a:pt x="80" y="174"/>
                </a:lnTo>
                <a:lnTo>
                  <a:pt x="58" y="167"/>
                </a:lnTo>
                <a:lnTo>
                  <a:pt x="31" y="169"/>
                </a:lnTo>
                <a:lnTo>
                  <a:pt x="25" y="177"/>
                </a:lnTo>
                <a:lnTo>
                  <a:pt x="7" y="181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3368" name=""/>
          <p:cNvGrpSpPr/>
          <p:nvPr/>
        </p:nvGrpSpPr>
        <p:grpSpPr>
          <a:xfrm>
            <a:off x="5079960" y="1670040"/>
            <a:ext cx="312840" cy="303120"/>
            <a:chOff x="5079960" y="1670040"/>
            <a:chExt cx="312840" cy="303120"/>
          </a:xfrm>
        </p:grpSpPr>
        <p:sp>
          <p:nvSpPr>
            <p:cNvPr id="3369" name=""/>
            <p:cNvSpPr/>
            <p:nvPr/>
          </p:nvSpPr>
          <p:spPr>
            <a:xfrm>
              <a:off x="5079960" y="1670040"/>
              <a:ext cx="312840" cy="303120"/>
            </a:xfrm>
            <a:custGeom>
              <a:avLst/>
              <a:gdLst/>
              <a:ahLst/>
              <a:rect l="l" t="t" r="r" b="b"/>
              <a:pathLst>
                <a:path w="197" h="191">
                  <a:moveTo>
                    <a:pt x="7" y="181"/>
                  </a:moveTo>
                  <a:lnTo>
                    <a:pt x="7" y="164"/>
                  </a:lnTo>
                  <a:lnTo>
                    <a:pt x="0" y="155"/>
                  </a:lnTo>
                  <a:lnTo>
                    <a:pt x="12" y="138"/>
                  </a:lnTo>
                  <a:lnTo>
                    <a:pt x="9" y="92"/>
                  </a:lnTo>
                  <a:lnTo>
                    <a:pt x="37" y="90"/>
                  </a:lnTo>
                  <a:lnTo>
                    <a:pt x="35" y="82"/>
                  </a:lnTo>
                  <a:lnTo>
                    <a:pt x="45" y="78"/>
                  </a:lnTo>
                  <a:lnTo>
                    <a:pt x="54" y="82"/>
                  </a:lnTo>
                  <a:lnTo>
                    <a:pt x="56" y="82"/>
                  </a:lnTo>
                  <a:lnTo>
                    <a:pt x="52" y="73"/>
                  </a:lnTo>
                  <a:lnTo>
                    <a:pt x="58" y="49"/>
                  </a:lnTo>
                  <a:lnTo>
                    <a:pt x="73" y="41"/>
                  </a:lnTo>
                  <a:lnTo>
                    <a:pt x="77" y="35"/>
                  </a:lnTo>
                  <a:lnTo>
                    <a:pt x="70" y="32"/>
                  </a:lnTo>
                  <a:lnTo>
                    <a:pt x="70" y="27"/>
                  </a:lnTo>
                  <a:lnTo>
                    <a:pt x="77" y="22"/>
                  </a:lnTo>
                  <a:lnTo>
                    <a:pt x="83" y="13"/>
                  </a:lnTo>
                  <a:lnTo>
                    <a:pt x="91" y="15"/>
                  </a:lnTo>
                  <a:lnTo>
                    <a:pt x="99" y="0"/>
                  </a:lnTo>
                  <a:lnTo>
                    <a:pt x="106" y="0"/>
                  </a:lnTo>
                  <a:lnTo>
                    <a:pt x="106" y="3"/>
                  </a:lnTo>
                  <a:lnTo>
                    <a:pt x="127" y="5"/>
                  </a:lnTo>
                  <a:lnTo>
                    <a:pt x="131" y="10"/>
                  </a:lnTo>
                  <a:lnTo>
                    <a:pt x="129" y="18"/>
                  </a:lnTo>
                  <a:lnTo>
                    <a:pt x="145" y="13"/>
                  </a:lnTo>
                  <a:lnTo>
                    <a:pt x="160" y="22"/>
                  </a:lnTo>
                  <a:lnTo>
                    <a:pt x="160" y="35"/>
                  </a:lnTo>
                  <a:lnTo>
                    <a:pt x="162" y="41"/>
                  </a:lnTo>
                  <a:lnTo>
                    <a:pt x="160" y="56"/>
                  </a:lnTo>
                  <a:lnTo>
                    <a:pt x="169" y="79"/>
                  </a:lnTo>
                  <a:lnTo>
                    <a:pt x="178" y="87"/>
                  </a:lnTo>
                  <a:lnTo>
                    <a:pt x="178" y="97"/>
                  </a:lnTo>
                  <a:lnTo>
                    <a:pt x="188" y="95"/>
                  </a:lnTo>
                  <a:lnTo>
                    <a:pt x="193" y="97"/>
                  </a:lnTo>
                  <a:lnTo>
                    <a:pt x="195" y="104"/>
                  </a:lnTo>
                  <a:lnTo>
                    <a:pt x="197" y="104"/>
                  </a:lnTo>
                  <a:lnTo>
                    <a:pt x="197" y="112"/>
                  </a:lnTo>
                  <a:lnTo>
                    <a:pt x="186" y="120"/>
                  </a:lnTo>
                  <a:lnTo>
                    <a:pt x="172" y="117"/>
                  </a:lnTo>
                  <a:lnTo>
                    <a:pt x="167" y="123"/>
                  </a:lnTo>
                  <a:lnTo>
                    <a:pt x="172" y="131"/>
                  </a:lnTo>
                  <a:lnTo>
                    <a:pt x="178" y="160"/>
                  </a:lnTo>
                  <a:lnTo>
                    <a:pt x="162" y="164"/>
                  </a:lnTo>
                  <a:lnTo>
                    <a:pt x="155" y="172"/>
                  </a:lnTo>
                  <a:lnTo>
                    <a:pt x="153" y="188"/>
                  </a:lnTo>
                  <a:lnTo>
                    <a:pt x="149" y="191"/>
                  </a:lnTo>
                  <a:lnTo>
                    <a:pt x="145" y="188"/>
                  </a:lnTo>
                  <a:lnTo>
                    <a:pt x="131" y="191"/>
                  </a:lnTo>
                  <a:lnTo>
                    <a:pt x="122" y="181"/>
                  </a:lnTo>
                  <a:lnTo>
                    <a:pt x="116" y="188"/>
                  </a:lnTo>
                  <a:lnTo>
                    <a:pt x="103" y="181"/>
                  </a:lnTo>
                  <a:lnTo>
                    <a:pt x="94" y="188"/>
                  </a:lnTo>
                  <a:lnTo>
                    <a:pt x="91" y="181"/>
                  </a:lnTo>
                  <a:lnTo>
                    <a:pt x="87" y="181"/>
                  </a:lnTo>
                  <a:lnTo>
                    <a:pt x="80" y="174"/>
                  </a:lnTo>
                  <a:lnTo>
                    <a:pt x="58" y="167"/>
                  </a:lnTo>
                  <a:lnTo>
                    <a:pt x="31" y="169"/>
                  </a:lnTo>
                  <a:lnTo>
                    <a:pt x="25" y="177"/>
                  </a:lnTo>
                  <a:lnTo>
                    <a:pt x="7" y="181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3370" name=""/>
            <p:cNvSpPr/>
            <p:nvPr/>
          </p:nvSpPr>
          <p:spPr>
            <a:xfrm>
              <a:off x="5079960" y="1670040"/>
              <a:ext cx="312840" cy="303120"/>
            </a:xfrm>
            <a:custGeom>
              <a:avLst/>
              <a:gdLst/>
              <a:ahLst/>
              <a:rect l="l" t="t" r="r" b="b"/>
              <a:pathLst>
                <a:path w="197" h="191">
                  <a:moveTo>
                    <a:pt x="7" y="181"/>
                  </a:moveTo>
                  <a:lnTo>
                    <a:pt x="7" y="164"/>
                  </a:lnTo>
                  <a:lnTo>
                    <a:pt x="0" y="155"/>
                  </a:lnTo>
                  <a:lnTo>
                    <a:pt x="12" y="138"/>
                  </a:lnTo>
                  <a:lnTo>
                    <a:pt x="9" y="92"/>
                  </a:lnTo>
                  <a:lnTo>
                    <a:pt x="37" y="90"/>
                  </a:lnTo>
                  <a:lnTo>
                    <a:pt x="35" y="82"/>
                  </a:lnTo>
                  <a:lnTo>
                    <a:pt x="45" y="78"/>
                  </a:lnTo>
                  <a:lnTo>
                    <a:pt x="54" y="82"/>
                  </a:lnTo>
                  <a:lnTo>
                    <a:pt x="56" y="82"/>
                  </a:lnTo>
                  <a:lnTo>
                    <a:pt x="52" y="73"/>
                  </a:lnTo>
                  <a:lnTo>
                    <a:pt x="58" y="49"/>
                  </a:lnTo>
                  <a:lnTo>
                    <a:pt x="73" y="41"/>
                  </a:lnTo>
                  <a:lnTo>
                    <a:pt x="77" y="35"/>
                  </a:lnTo>
                  <a:lnTo>
                    <a:pt x="70" y="32"/>
                  </a:lnTo>
                  <a:lnTo>
                    <a:pt x="70" y="27"/>
                  </a:lnTo>
                  <a:lnTo>
                    <a:pt x="77" y="22"/>
                  </a:lnTo>
                  <a:lnTo>
                    <a:pt x="83" y="13"/>
                  </a:lnTo>
                  <a:lnTo>
                    <a:pt x="91" y="15"/>
                  </a:lnTo>
                  <a:lnTo>
                    <a:pt x="99" y="0"/>
                  </a:lnTo>
                  <a:lnTo>
                    <a:pt x="106" y="0"/>
                  </a:lnTo>
                  <a:lnTo>
                    <a:pt x="106" y="3"/>
                  </a:lnTo>
                  <a:lnTo>
                    <a:pt x="127" y="5"/>
                  </a:lnTo>
                  <a:lnTo>
                    <a:pt x="131" y="10"/>
                  </a:lnTo>
                  <a:lnTo>
                    <a:pt x="129" y="18"/>
                  </a:lnTo>
                  <a:lnTo>
                    <a:pt x="145" y="13"/>
                  </a:lnTo>
                  <a:lnTo>
                    <a:pt x="160" y="22"/>
                  </a:lnTo>
                  <a:lnTo>
                    <a:pt x="160" y="35"/>
                  </a:lnTo>
                  <a:lnTo>
                    <a:pt x="162" y="41"/>
                  </a:lnTo>
                  <a:lnTo>
                    <a:pt x="160" y="56"/>
                  </a:lnTo>
                  <a:lnTo>
                    <a:pt x="169" y="79"/>
                  </a:lnTo>
                  <a:lnTo>
                    <a:pt x="178" y="87"/>
                  </a:lnTo>
                  <a:lnTo>
                    <a:pt x="178" y="97"/>
                  </a:lnTo>
                  <a:lnTo>
                    <a:pt x="188" y="95"/>
                  </a:lnTo>
                  <a:lnTo>
                    <a:pt x="193" y="97"/>
                  </a:lnTo>
                  <a:lnTo>
                    <a:pt x="195" y="104"/>
                  </a:lnTo>
                  <a:lnTo>
                    <a:pt x="197" y="104"/>
                  </a:lnTo>
                  <a:lnTo>
                    <a:pt x="197" y="112"/>
                  </a:lnTo>
                  <a:lnTo>
                    <a:pt x="186" y="120"/>
                  </a:lnTo>
                  <a:lnTo>
                    <a:pt x="172" y="117"/>
                  </a:lnTo>
                  <a:lnTo>
                    <a:pt x="167" y="123"/>
                  </a:lnTo>
                  <a:lnTo>
                    <a:pt x="172" y="131"/>
                  </a:lnTo>
                  <a:lnTo>
                    <a:pt x="178" y="160"/>
                  </a:lnTo>
                  <a:lnTo>
                    <a:pt x="162" y="164"/>
                  </a:lnTo>
                  <a:lnTo>
                    <a:pt x="155" y="172"/>
                  </a:lnTo>
                  <a:lnTo>
                    <a:pt x="153" y="188"/>
                  </a:lnTo>
                  <a:lnTo>
                    <a:pt x="149" y="191"/>
                  </a:lnTo>
                  <a:lnTo>
                    <a:pt x="145" y="188"/>
                  </a:lnTo>
                  <a:lnTo>
                    <a:pt x="131" y="191"/>
                  </a:lnTo>
                  <a:lnTo>
                    <a:pt x="122" y="181"/>
                  </a:lnTo>
                  <a:lnTo>
                    <a:pt x="116" y="188"/>
                  </a:lnTo>
                  <a:lnTo>
                    <a:pt x="103" y="181"/>
                  </a:lnTo>
                  <a:lnTo>
                    <a:pt x="94" y="188"/>
                  </a:lnTo>
                  <a:lnTo>
                    <a:pt x="91" y="181"/>
                  </a:lnTo>
                  <a:lnTo>
                    <a:pt x="87" y="181"/>
                  </a:lnTo>
                  <a:lnTo>
                    <a:pt x="80" y="174"/>
                  </a:lnTo>
                  <a:lnTo>
                    <a:pt x="58" y="167"/>
                  </a:lnTo>
                  <a:lnTo>
                    <a:pt x="31" y="169"/>
                  </a:lnTo>
                  <a:lnTo>
                    <a:pt x="25" y="177"/>
                  </a:lnTo>
                  <a:lnTo>
                    <a:pt x="7" y="181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3371" name=""/>
          <p:cNvSpPr/>
          <p:nvPr/>
        </p:nvSpPr>
        <p:spPr>
          <a:xfrm>
            <a:off x="5195880" y="2141640"/>
            <a:ext cx="108000" cy="163440"/>
          </a:xfrm>
          <a:custGeom>
            <a:avLst/>
            <a:gdLst/>
            <a:ahLst/>
            <a:rect l="l" t="t" r="r" b="b"/>
            <a:pathLst>
              <a:path w="68" h="103">
                <a:moveTo>
                  <a:pt x="29" y="103"/>
                </a:moveTo>
                <a:lnTo>
                  <a:pt x="37" y="100"/>
                </a:lnTo>
                <a:lnTo>
                  <a:pt x="39" y="93"/>
                </a:lnTo>
                <a:lnTo>
                  <a:pt x="47" y="84"/>
                </a:lnTo>
                <a:lnTo>
                  <a:pt x="49" y="69"/>
                </a:lnTo>
                <a:lnTo>
                  <a:pt x="68" y="69"/>
                </a:lnTo>
                <a:lnTo>
                  <a:pt x="68" y="57"/>
                </a:lnTo>
                <a:lnTo>
                  <a:pt x="61" y="50"/>
                </a:lnTo>
                <a:lnTo>
                  <a:pt x="58" y="38"/>
                </a:lnTo>
                <a:lnTo>
                  <a:pt x="52" y="31"/>
                </a:lnTo>
                <a:lnTo>
                  <a:pt x="52" y="14"/>
                </a:lnTo>
                <a:lnTo>
                  <a:pt x="42" y="9"/>
                </a:lnTo>
                <a:lnTo>
                  <a:pt x="33" y="9"/>
                </a:lnTo>
                <a:lnTo>
                  <a:pt x="16" y="0"/>
                </a:lnTo>
                <a:lnTo>
                  <a:pt x="7" y="0"/>
                </a:lnTo>
                <a:lnTo>
                  <a:pt x="0" y="6"/>
                </a:lnTo>
                <a:lnTo>
                  <a:pt x="12" y="22"/>
                </a:lnTo>
                <a:lnTo>
                  <a:pt x="26" y="57"/>
                </a:lnTo>
                <a:lnTo>
                  <a:pt x="29" y="103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3372" name=""/>
          <p:cNvGrpSpPr/>
          <p:nvPr/>
        </p:nvGrpSpPr>
        <p:grpSpPr>
          <a:xfrm>
            <a:off x="5195880" y="2141640"/>
            <a:ext cx="108000" cy="163440"/>
            <a:chOff x="5195880" y="2141640"/>
            <a:chExt cx="108000" cy="163440"/>
          </a:xfrm>
        </p:grpSpPr>
        <p:sp>
          <p:nvSpPr>
            <p:cNvPr id="3373" name=""/>
            <p:cNvSpPr/>
            <p:nvPr/>
          </p:nvSpPr>
          <p:spPr>
            <a:xfrm>
              <a:off x="5195880" y="2141640"/>
              <a:ext cx="108000" cy="163440"/>
            </a:xfrm>
            <a:custGeom>
              <a:avLst/>
              <a:gdLst/>
              <a:ahLst/>
              <a:rect l="l" t="t" r="r" b="b"/>
              <a:pathLst>
                <a:path w="68" h="103">
                  <a:moveTo>
                    <a:pt x="29" y="103"/>
                  </a:moveTo>
                  <a:lnTo>
                    <a:pt x="37" y="100"/>
                  </a:lnTo>
                  <a:lnTo>
                    <a:pt x="39" y="93"/>
                  </a:lnTo>
                  <a:lnTo>
                    <a:pt x="47" y="84"/>
                  </a:lnTo>
                  <a:lnTo>
                    <a:pt x="49" y="69"/>
                  </a:lnTo>
                  <a:lnTo>
                    <a:pt x="68" y="69"/>
                  </a:lnTo>
                  <a:lnTo>
                    <a:pt x="68" y="57"/>
                  </a:lnTo>
                  <a:lnTo>
                    <a:pt x="61" y="50"/>
                  </a:lnTo>
                  <a:lnTo>
                    <a:pt x="58" y="38"/>
                  </a:lnTo>
                  <a:lnTo>
                    <a:pt x="52" y="31"/>
                  </a:lnTo>
                  <a:lnTo>
                    <a:pt x="52" y="14"/>
                  </a:lnTo>
                  <a:lnTo>
                    <a:pt x="42" y="9"/>
                  </a:lnTo>
                  <a:lnTo>
                    <a:pt x="33" y="9"/>
                  </a:lnTo>
                  <a:lnTo>
                    <a:pt x="16" y="0"/>
                  </a:lnTo>
                  <a:lnTo>
                    <a:pt x="7" y="0"/>
                  </a:lnTo>
                  <a:lnTo>
                    <a:pt x="0" y="6"/>
                  </a:lnTo>
                  <a:lnTo>
                    <a:pt x="12" y="22"/>
                  </a:lnTo>
                  <a:lnTo>
                    <a:pt x="26" y="57"/>
                  </a:lnTo>
                  <a:lnTo>
                    <a:pt x="29" y="103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3374" name=""/>
            <p:cNvSpPr/>
            <p:nvPr/>
          </p:nvSpPr>
          <p:spPr>
            <a:xfrm>
              <a:off x="5195880" y="2141640"/>
              <a:ext cx="108000" cy="163440"/>
            </a:xfrm>
            <a:custGeom>
              <a:avLst/>
              <a:gdLst/>
              <a:ahLst/>
              <a:rect l="l" t="t" r="r" b="b"/>
              <a:pathLst>
                <a:path w="68" h="103">
                  <a:moveTo>
                    <a:pt x="29" y="103"/>
                  </a:moveTo>
                  <a:lnTo>
                    <a:pt x="37" y="100"/>
                  </a:lnTo>
                  <a:lnTo>
                    <a:pt x="39" y="93"/>
                  </a:lnTo>
                  <a:lnTo>
                    <a:pt x="47" y="84"/>
                  </a:lnTo>
                  <a:lnTo>
                    <a:pt x="49" y="69"/>
                  </a:lnTo>
                  <a:lnTo>
                    <a:pt x="68" y="69"/>
                  </a:lnTo>
                  <a:lnTo>
                    <a:pt x="68" y="57"/>
                  </a:lnTo>
                  <a:lnTo>
                    <a:pt x="61" y="50"/>
                  </a:lnTo>
                  <a:lnTo>
                    <a:pt x="58" y="38"/>
                  </a:lnTo>
                  <a:lnTo>
                    <a:pt x="52" y="31"/>
                  </a:lnTo>
                  <a:lnTo>
                    <a:pt x="52" y="14"/>
                  </a:lnTo>
                  <a:lnTo>
                    <a:pt x="42" y="9"/>
                  </a:lnTo>
                  <a:lnTo>
                    <a:pt x="33" y="9"/>
                  </a:lnTo>
                  <a:lnTo>
                    <a:pt x="16" y="0"/>
                  </a:lnTo>
                  <a:lnTo>
                    <a:pt x="7" y="0"/>
                  </a:lnTo>
                  <a:lnTo>
                    <a:pt x="0" y="6"/>
                  </a:lnTo>
                  <a:lnTo>
                    <a:pt x="12" y="22"/>
                  </a:lnTo>
                  <a:lnTo>
                    <a:pt x="26" y="57"/>
                  </a:lnTo>
                  <a:lnTo>
                    <a:pt x="29" y="103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3375" name=""/>
          <p:cNvSpPr/>
          <p:nvPr/>
        </p:nvSpPr>
        <p:spPr>
          <a:xfrm>
            <a:off x="5046840" y="1911240"/>
            <a:ext cx="583920" cy="451080"/>
          </a:xfrm>
          <a:custGeom>
            <a:avLst/>
            <a:gdLst/>
            <a:ahLst/>
            <a:rect l="l" t="t" r="r" b="b"/>
            <a:pathLst>
              <a:path w="368" h="284">
                <a:moveTo>
                  <a:pt x="93" y="151"/>
                </a:moveTo>
                <a:lnTo>
                  <a:pt x="58" y="166"/>
                </a:lnTo>
                <a:lnTo>
                  <a:pt x="49" y="161"/>
                </a:lnTo>
                <a:lnTo>
                  <a:pt x="13" y="161"/>
                </a:lnTo>
                <a:lnTo>
                  <a:pt x="0" y="147"/>
                </a:lnTo>
                <a:lnTo>
                  <a:pt x="7" y="120"/>
                </a:lnTo>
                <a:lnTo>
                  <a:pt x="11" y="120"/>
                </a:lnTo>
                <a:lnTo>
                  <a:pt x="11" y="109"/>
                </a:lnTo>
                <a:lnTo>
                  <a:pt x="16" y="91"/>
                </a:lnTo>
                <a:lnTo>
                  <a:pt x="37" y="65"/>
                </a:lnTo>
                <a:lnTo>
                  <a:pt x="27" y="28"/>
                </a:lnTo>
                <a:lnTo>
                  <a:pt x="46" y="24"/>
                </a:lnTo>
                <a:lnTo>
                  <a:pt x="52" y="17"/>
                </a:lnTo>
                <a:lnTo>
                  <a:pt x="79" y="14"/>
                </a:lnTo>
                <a:lnTo>
                  <a:pt x="101" y="22"/>
                </a:lnTo>
                <a:lnTo>
                  <a:pt x="108" y="28"/>
                </a:lnTo>
                <a:lnTo>
                  <a:pt x="112" y="28"/>
                </a:lnTo>
                <a:lnTo>
                  <a:pt x="114" y="36"/>
                </a:lnTo>
                <a:lnTo>
                  <a:pt x="124" y="28"/>
                </a:lnTo>
                <a:lnTo>
                  <a:pt x="136" y="36"/>
                </a:lnTo>
                <a:lnTo>
                  <a:pt x="143" y="28"/>
                </a:lnTo>
                <a:lnTo>
                  <a:pt x="152" y="38"/>
                </a:lnTo>
                <a:lnTo>
                  <a:pt x="166" y="36"/>
                </a:lnTo>
                <a:lnTo>
                  <a:pt x="169" y="38"/>
                </a:lnTo>
                <a:lnTo>
                  <a:pt x="174" y="36"/>
                </a:lnTo>
                <a:lnTo>
                  <a:pt x="176" y="19"/>
                </a:lnTo>
                <a:lnTo>
                  <a:pt x="182" y="12"/>
                </a:lnTo>
                <a:lnTo>
                  <a:pt x="199" y="8"/>
                </a:lnTo>
                <a:lnTo>
                  <a:pt x="203" y="12"/>
                </a:lnTo>
                <a:lnTo>
                  <a:pt x="211" y="0"/>
                </a:lnTo>
                <a:lnTo>
                  <a:pt x="238" y="0"/>
                </a:lnTo>
                <a:lnTo>
                  <a:pt x="250" y="19"/>
                </a:lnTo>
                <a:lnTo>
                  <a:pt x="250" y="22"/>
                </a:lnTo>
                <a:lnTo>
                  <a:pt x="246" y="24"/>
                </a:lnTo>
                <a:lnTo>
                  <a:pt x="248" y="38"/>
                </a:lnTo>
                <a:lnTo>
                  <a:pt x="258" y="43"/>
                </a:lnTo>
                <a:lnTo>
                  <a:pt x="265" y="41"/>
                </a:lnTo>
                <a:lnTo>
                  <a:pt x="271" y="50"/>
                </a:lnTo>
                <a:lnTo>
                  <a:pt x="271" y="65"/>
                </a:lnTo>
                <a:lnTo>
                  <a:pt x="275" y="72"/>
                </a:lnTo>
                <a:lnTo>
                  <a:pt x="288" y="72"/>
                </a:lnTo>
                <a:lnTo>
                  <a:pt x="291" y="77"/>
                </a:lnTo>
                <a:lnTo>
                  <a:pt x="295" y="77"/>
                </a:lnTo>
                <a:lnTo>
                  <a:pt x="310" y="69"/>
                </a:lnTo>
                <a:lnTo>
                  <a:pt x="325" y="90"/>
                </a:lnTo>
                <a:lnTo>
                  <a:pt x="331" y="87"/>
                </a:lnTo>
                <a:lnTo>
                  <a:pt x="342" y="93"/>
                </a:lnTo>
                <a:lnTo>
                  <a:pt x="347" y="91"/>
                </a:lnTo>
                <a:lnTo>
                  <a:pt x="368" y="104"/>
                </a:lnTo>
                <a:lnTo>
                  <a:pt x="366" y="106"/>
                </a:lnTo>
                <a:lnTo>
                  <a:pt x="368" y="115"/>
                </a:lnTo>
                <a:lnTo>
                  <a:pt x="366" y="120"/>
                </a:lnTo>
                <a:lnTo>
                  <a:pt x="360" y="123"/>
                </a:lnTo>
                <a:lnTo>
                  <a:pt x="366" y="130"/>
                </a:lnTo>
                <a:lnTo>
                  <a:pt x="360" y="134"/>
                </a:lnTo>
                <a:lnTo>
                  <a:pt x="360" y="147"/>
                </a:lnTo>
                <a:lnTo>
                  <a:pt x="364" y="150"/>
                </a:lnTo>
                <a:lnTo>
                  <a:pt x="360" y="166"/>
                </a:lnTo>
                <a:lnTo>
                  <a:pt x="347" y="166"/>
                </a:lnTo>
                <a:lnTo>
                  <a:pt x="343" y="164"/>
                </a:lnTo>
                <a:lnTo>
                  <a:pt x="337" y="171"/>
                </a:lnTo>
                <a:lnTo>
                  <a:pt x="331" y="173"/>
                </a:lnTo>
                <a:lnTo>
                  <a:pt x="328" y="180"/>
                </a:lnTo>
                <a:lnTo>
                  <a:pt x="328" y="192"/>
                </a:lnTo>
                <a:lnTo>
                  <a:pt x="277" y="210"/>
                </a:lnTo>
                <a:lnTo>
                  <a:pt x="269" y="221"/>
                </a:lnTo>
                <a:lnTo>
                  <a:pt x="265" y="214"/>
                </a:lnTo>
                <a:lnTo>
                  <a:pt x="258" y="226"/>
                </a:lnTo>
                <a:lnTo>
                  <a:pt x="258" y="233"/>
                </a:lnTo>
                <a:lnTo>
                  <a:pt x="255" y="226"/>
                </a:lnTo>
                <a:lnTo>
                  <a:pt x="250" y="232"/>
                </a:lnTo>
                <a:lnTo>
                  <a:pt x="244" y="219"/>
                </a:lnTo>
                <a:lnTo>
                  <a:pt x="242" y="226"/>
                </a:lnTo>
                <a:lnTo>
                  <a:pt x="236" y="224"/>
                </a:lnTo>
                <a:lnTo>
                  <a:pt x="244" y="233"/>
                </a:lnTo>
                <a:lnTo>
                  <a:pt x="253" y="233"/>
                </a:lnTo>
                <a:lnTo>
                  <a:pt x="250" y="238"/>
                </a:lnTo>
                <a:lnTo>
                  <a:pt x="258" y="243"/>
                </a:lnTo>
                <a:lnTo>
                  <a:pt x="263" y="255"/>
                </a:lnTo>
                <a:lnTo>
                  <a:pt x="293" y="251"/>
                </a:lnTo>
                <a:lnTo>
                  <a:pt x="291" y="262"/>
                </a:lnTo>
                <a:lnTo>
                  <a:pt x="271" y="260"/>
                </a:lnTo>
                <a:lnTo>
                  <a:pt x="239" y="284"/>
                </a:lnTo>
                <a:lnTo>
                  <a:pt x="230" y="279"/>
                </a:lnTo>
                <a:lnTo>
                  <a:pt x="230" y="260"/>
                </a:lnTo>
                <a:lnTo>
                  <a:pt x="211" y="251"/>
                </a:lnTo>
                <a:lnTo>
                  <a:pt x="238" y="233"/>
                </a:lnTo>
                <a:lnTo>
                  <a:pt x="234" y="229"/>
                </a:lnTo>
                <a:lnTo>
                  <a:pt x="197" y="224"/>
                </a:lnTo>
                <a:lnTo>
                  <a:pt x="201" y="219"/>
                </a:lnTo>
                <a:lnTo>
                  <a:pt x="192" y="214"/>
                </a:lnTo>
                <a:lnTo>
                  <a:pt x="204" y="214"/>
                </a:lnTo>
                <a:lnTo>
                  <a:pt x="199" y="205"/>
                </a:lnTo>
                <a:lnTo>
                  <a:pt x="174" y="214"/>
                </a:lnTo>
                <a:lnTo>
                  <a:pt x="169" y="226"/>
                </a:lnTo>
                <a:lnTo>
                  <a:pt x="161" y="219"/>
                </a:lnTo>
                <a:lnTo>
                  <a:pt x="168" y="232"/>
                </a:lnTo>
                <a:lnTo>
                  <a:pt x="155" y="243"/>
                </a:lnTo>
                <a:lnTo>
                  <a:pt x="152" y="235"/>
                </a:lnTo>
                <a:lnTo>
                  <a:pt x="152" y="251"/>
                </a:lnTo>
                <a:lnTo>
                  <a:pt x="131" y="255"/>
                </a:lnTo>
                <a:lnTo>
                  <a:pt x="122" y="248"/>
                </a:lnTo>
                <a:lnTo>
                  <a:pt x="131" y="246"/>
                </a:lnTo>
                <a:lnTo>
                  <a:pt x="133" y="238"/>
                </a:lnTo>
                <a:lnTo>
                  <a:pt x="141" y="229"/>
                </a:lnTo>
                <a:lnTo>
                  <a:pt x="143" y="214"/>
                </a:lnTo>
                <a:lnTo>
                  <a:pt x="161" y="214"/>
                </a:lnTo>
                <a:lnTo>
                  <a:pt x="161" y="202"/>
                </a:lnTo>
                <a:lnTo>
                  <a:pt x="155" y="194"/>
                </a:lnTo>
                <a:lnTo>
                  <a:pt x="152" y="183"/>
                </a:lnTo>
                <a:lnTo>
                  <a:pt x="145" y="175"/>
                </a:lnTo>
                <a:lnTo>
                  <a:pt x="145" y="159"/>
                </a:lnTo>
                <a:lnTo>
                  <a:pt x="135" y="154"/>
                </a:lnTo>
                <a:lnTo>
                  <a:pt x="126" y="154"/>
                </a:lnTo>
                <a:lnTo>
                  <a:pt x="110" y="145"/>
                </a:lnTo>
                <a:lnTo>
                  <a:pt x="100" y="145"/>
                </a:lnTo>
                <a:lnTo>
                  <a:pt x="93" y="151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3376" name=""/>
          <p:cNvGrpSpPr/>
          <p:nvPr/>
        </p:nvGrpSpPr>
        <p:grpSpPr>
          <a:xfrm>
            <a:off x="5046840" y="1911240"/>
            <a:ext cx="583920" cy="451080"/>
            <a:chOff x="5046840" y="1911240"/>
            <a:chExt cx="583920" cy="451080"/>
          </a:xfrm>
        </p:grpSpPr>
        <p:sp>
          <p:nvSpPr>
            <p:cNvPr id="3377" name=""/>
            <p:cNvSpPr/>
            <p:nvPr/>
          </p:nvSpPr>
          <p:spPr>
            <a:xfrm>
              <a:off x="5046840" y="1911240"/>
              <a:ext cx="583920" cy="451080"/>
            </a:xfrm>
            <a:custGeom>
              <a:avLst/>
              <a:gdLst/>
              <a:ahLst/>
              <a:rect l="l" t="t" r="r" b="b"/>
              <a:pathLst>
                <a:path w="368" h="284">
                  <a:moveTo>
                    <a:pt x="93" y="151"/>
                  </a:moveTo>
                  <a:lnTo>
                    <a:pt x="58" y="166"/>
                  </a:lnTo>
                  <a:lnTo>
                    <a:pt x="49" y="161"/>
                  </a:lnTo>
                  <a:lnTo>
                    <a:pt x="13" y="161"/>
                  </a:lnTo>
                  <a:lnTo>
                    <a:pt x="0" y="147"/>
                  </a:lnTo>
                  <a:lnTo>
                    <a:pt x="7" y="120"/>
                  </a:lnTo>
                  <a:lnTo>
                    <a:pt x="11" y="120"/>
                  </a:lnTo>
                  <a:lnTo>
                    <a:pt x="11" y="109"/>
                  </a:lnTo>
                  <a:lnTo>
                    <a:pt x="16" y="91"/>
                  </a:lnTo>
                  <a:lnTo>
                    <a:pt x="37" y="65"/>
                  </a:lnTo>
                  <a:lnTo>
                    <a:pt x="27" y="28"/>
                  </a:lnTo>
                  <a:lnTo>
                    <a:pt x="46" y="24"/>
                  </a:lnTo>
                  <a:lnTo>
                    <a:pt x="52" y="17"/>
                  </a:lnTo>
                  <a:lnTo>
                    <a:pt x="79" y="14"/>
                  </a:lnTo>
                  <a:lnTo>
                    <a:pt x="101" y="22"/>
                  </a:lnTo>
                  <a:lnTo>
                    <a:pt x="108" y="28"/>
                  </a:lnTo>
                  <a:lnTo>
                    <a:pt x="112" y="28"/>
                  </a:lnTo>
                  <a:lnTo>
                    <a:pt x="114" y="36"/>
                  </a:lnTo>
                  <a:lnTo>
                    <a:pt x="124" y="28"/>
                  </a:lnTo>
                  <a:lnTo>
                    <a:pt x="136" y="36"/>
                  </a:lnTo>
                  <a:lnTo>
                    <a:pt x="143" y="28"/>
                  </a:lnTo>
                  <a:lnTo>
                    <a:pt x="152" y="38"/>
                  </a:lnTo>
                  <a:lnTo>
                    <a:pt x="166" y="36"/>
                  </a:lnTo>
                  <a:lnTo>
                    <a:pt x="169" y="38"/>
                  </a:lnTo>
                  <a:lnTo>
                    <a:pt x="174" y="36"/>
                  </a:lnTo>
                  <a:lnTo>
                    <a:pt x="176" y="19"/>
                  </a:lnTo>
                  <a:lnTo>
                    <a:pt x="182" y="12"/>
                  </a:lnTo>
                  <a:lnTo>
                    <a:pt x="199" y="8"/>
                  </a:lnTo>
                  <a:lnTo>
                    <a:pt x="203" y="12"/>
                  </a:lnTo>
                  <a:lnTo>
                    <a:pt x="211" y="0"/>
                  </a:lnTo>
                  <a:lnTo>
                    <a:pt x="238" y="0"/>
                  </a:lnTo>
                  <a:lnTo>
                    <a:pt x="250" y="19"/>
                  </a:lnTo>
                  <a:lnTo>
                    <a:pt x="250" y="22"/>
                  </a:lnTo>
                  <a:lnTo>
                    <a:pt x="246" y="24"/>
                  </a:lnTo>
                  <a:lnTo>
                    <a:pt x="248" y="38"/>
                  </a:lnTo>
                  <a:lnTo>
                    <a:pt x="258" y="43"/>
                  </a:lnTo>
                  <a:lnTo>
                    <a:pt x="265" y="41"/>
                  </a:lnTo>
                  <a:lnTo>
                    <a:pt x="271" y="50"/>
                  </a:lnTo>
                  <a:lnTo>
                    <a:pt x="271" y="65"/>
                  </a:lnTo>
                  <a:lnTo>
                    <a:pt x="275" y="72"/>
                  </a:lnTo>
                  <a:lnTo>
                    <a:pt x="288" y="72"/>
                  </a:lnTo>
                  <a:lnTo>
                    <a:pt x="291" y="77"/>
                  </a:lnTo>
                  <a:lnTo>
                    <a:pt x="295" y="77"/>
                  </a:lnTo>
                  <a:lnTo>
                    <a:pt x="310" y="69"/>
                  </a:lnTo>
                  <a:lnTo>
                    <a:pt x="325" y="90"/>
                  </a:lnTo>
                  <a:lnTo>
                    <a:pt x="331" y="87"/>
                  </a:lnTo>
                  <a:lnTo>
                    <a:pt x="342" y="93"/>
                  </a:lnTo>
                  <a:lnTo>
                    <a:pt x="347" y="91"/>
                  </a:lnTo>
                  <a:lnTo>
                    <a:pt x="368" y="104"/>
                  </a:lnTo>
                  <a:lnTo>
                    <a:pt x="366" y="106"/>
                  </a:lnTo>
                  <a:lnTo>
                    <a:pt x="368" y="115"/>
                  </a:lnTo>
                  <a:lnTo>
                    <a:pt x="366" y="120"/>
                  </a:lnTo>
                  <a:lnTo>
                    <a:pt x="360" y="123"/>
                  </a:lnTo>
                  <a:lnTo>
                    <a:pt x="366" y="130"/>
                  </a:lnTo>
                  <a:lnTo>
                    <a:pt x="360" y="134"/>
                  </a:lnTo>
                  <a:lnTo>
                    <a:pt x="360" y="147"/>
                  </a:lnTo>
                  <a:lnTo>
                    <a:pt x="364" y="150"/>
                  </a:lnTo>
                  <a:lnTo>
                    <a:pt x="360" y="166"/>
                  </a:lnTo>
                  <a:lnTo>
                    <a:pt x="347" y="166"/>
                  </a:lnTo>
                  <a:lnTo>
                    <a:pt x="343" y="164"/>
                  </a:lnTo>
                  <a:lnTo>
                    <a:pt x="337" y="171"/>
                  </a:lnTo>
                  <a:lnTo>
                    <a:pt x="331" y="173"/>
                  </a:lnTo>
                  <a:lnTo>
                    <a:pt x="328" y="180"/>
                  </a:lnTo>
                  <a:lnTo>
                    <a:pt x="328" y="192"/>
                  </a:lnTo>
                  <a:lnTo>
                    <a:pt x="277" y="210"/>
                  </a:lnTo>
                  <a:lnTo>
                    <a:pt x="269" y="221"/>
                  </a:lnTo>
                  <a:lnTo>
                    <a:pt x="265" y="214"/>
                  </a:lnTo>
                  <a:lnTo>
                    <a:pt x="258" y="226"/>
                  </a:lnTo>
                  <a:lnTo>
                    <a:pt x="258" y="233"/>
                  </a:lnTo>
                  <a:lnTo>
                    <a:pt x="255" y="226"/>
                  </a:lnTo>
                  <a:lnTo>
                    <a:pt x="250" y="232"/>
                  </a:lnTo>
                  <a:lnTo>
                    <a:pt x="244" y="219"/>
                  </a:lnTo>
                  <a:lnTo>
                    <a:pt x="242" y="226"/>
                  </a:lnTo>
                  <a:lnTo>
                    <a:pt x="236" y="224"/>
                  </a:lnTo>
                  <a:lnTo>
                    <a:pt x="244" y="233"/>
                  </a:lnTo>
                  <a:lnTo>
                    <a:pt x="253" y="233"/>
                  </a:lnTo>
                  <a:lnTo>
                    <a:pt x="250" y="238"/>
                  </a:lnTo>
                  <a:lnTo>
                    <a:pt x="258" y="243"/>
                  </a:lnTo>
                  <a:lnTo>
                    <a:pt x="263" y="255"/>
                  </a:lnTo>
                  <a:lnTo>
                    <a:pt x="293" y="251"/>
                  </a:lnTo>
                  <a:lnTo>
                    <a:pt x="291" y="262"/>
                  </a:lnTo>
                  <a:lnTo>
                    <a:pt x="271" y="260"/>
                  </a:lnTo>
                  <a:lnTo>
                    <a:pt x="239" y="284"/>
                  </a:lnTo>
                  <a:lnTo>
                    <a:pt x="230" y="279"/>
                  </a:lnTo>
                  <a:lnTo>
                    <a:pt x="230" y="260"/>
                  </a:lnTo>
                  <a:lnTo>
                    <a:pt x="211" y="251"/>
                  </a:lnTo>
                  <a:lnTo>
                    <a:pt x="238" y="233"/>
                  </a:lnTo>
                  <a:lnTo>
                    <a:pt x="234" y="229"/>
                  </a:lnTo>
                  <a:lnTo>
                    <a:pt x="197" y="224"/>
                  </a:lnTo>
                  <a:lnTo>
                    <a:pt x="201" y="219"/>
                  </a:lnTo>
                  <a:lnTo>
                    <a:pt x="192" y="214"/>
                  </a:lnTo>
                  <a:lnTo>
                    <a:pt x="204" y="214"/>
                  </a:lnTo>
                  <a:lnTo>
                    <a:pt x="199" y="205"/>
                  </a:lnTo>
                  <a:lnTo>
                    <a:pt x="174" y="214"/>
                  </a:lnTo>
                  <a:lnTo>
                    <a:pt x="169" y="226"/>
                  </a:lnTo>
                  <a:lnTo>
                    <a:pt x="161" y="219"/>
                  </a:lnTo>
                  <a:lnTo>
                    <a:pt x="168" y="232"/>
                  </a:lnTo>
                  <a:lnTo>
                    <a:pt x="155" y="243"/>
                  </a:lnTo>
                  <a:lnTo>
                    <a:pt x="152" y="235"/>
                  </a:lnTo>
                  <a:lnTo>
                    <a:pt x="152" y="251"/>
                  </a:lnTo>
                  <a:lnTo>
                    <a:pt x="131" y="255"/>
                  </a:lnTo>
                  <a:lnTo>
                    <a:pt x="122" y="248"/>
                  </a:lnTo>
                  <a:lnTo>
                    <a:pt x="131" y="246"/>
                  </a:lnTo>
                  <a:lnTo>
                    <a:pt x="133" y="238"/>
                  </a:lnTo>
                  <a:lnTo>
                    <a:pt x="141" y="229"/>
                  </a:lnTo>
                  <a:lnTo>
                    <a:pt x="143" y="214"/>
                  </a:lnTo>
                  <a:lnTo>
                    <a:pt x="161" y="214"/>
                  </a:lnTo>
                  <a:lnTo>
                    <a:pt x="161" y="202"/>
                  </a:lnTo>
                  <a:lnTo>
                    <a:pt x="155" y="194"/>
                  </a:lnTo>
                  <a:lnTo>
                    <a:pt x="152" y="183"/>
                  </a:lnTo>
                  <a:lnTo>
                    <a:pt x="145" y="175"/>
                  </a:lnTo>
                  <a:lnTo>
                    <a:pt x="145" y="159"/>
                  </a:lnTo>
                  <a:lnTo>
                    <a:pt x="135" y="154"/>
                  </a:lnTo>
                  <a:lnTo>
                    <a:pt x="126" y="154"/>
                  </a:lnTo>
                  <a:lnTo>
                    <a:pt x="110" y="145"/>
                  </a:lnTo>
                  <a:lnTo>
                    <a:pt x="100" y="145"/>
                  </a:lnTo>
                  <a:lnTo>
                    <a:pt x="93" y="151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3378" name=""/>
            <p:cNvSpPr/>
            <p:nvPr/>
          </p:nvSpPr>
          <p:spPr>
            <a:xfrm>
              <a:off x="5046840" y="1911240"/>
              <a:ext cx="583920" cy="451080"/>
            </a:xfrm>
            <a:custGeom>
              <a:avLst/>
              <a:gdLst/>
              <a:ahLst/>
              <a:rect l="l" t="t" r="r" b="b"/>
              <a:pathLst>
                <a:path w="368" h="284">
                  <a:moveTo>
                    <a:pt x="93" y="151"/>
                  </a:moveTo>
                  <a:lnTo>
                    <a:pt x="58" y="166"/>
                  </a:lnTo>
                  <a:lnTo>
                    <a:pt x="49" y="161"/>
                  </a:lnTo>
                  <a:lnTo>
                    <a:pt x="13" y="161"/>
                  </a:lnTo>
                  <a:lnTo>
                    <a:pt x="0" y="147"/>
                  </a:lnTo>
                  <a:lnTo>
                    <a:pt x="7" y="120"/>
                  </a:lnTo>
                  <a:lnTo>
                    <a:pt x="11" y="120"/>
                  </a:lnTo>
                  <a:lnTo>
                    <a:pt x="11" y="109"/>
                  </a:lnTo>
                  <a:lnTo>
                    <a:pt x="16" y="91"/>
                  </a:lnTo>
                  <a:lnTo>
                    <a:pt x="37" y="65"/>
                  </a:lnTo>
                  <a:lnTo>
                    <a:pt x="27" y="28"/>
                  </a:lnTo>
                  <a:lnTo>
                    <a:pt x="46" y="24"/>
                  </a:lnTo>
                  <a:lnTo>
                    <a:pt x="52" y="17"/>
                  </a:lnTo>
                  <a:lnTo>
                    <a:pt x="79" y="14"/>
                  </a:lnTo>
                  <a:lnTo>
                    <a:pt x="101" y="22"/>
                  </a:lnTo>
                  <a:lnTo>
                    <a:pt x="108" y="28"/>
                  </a:lnTo>
                  <a:lnTo>
                    <a:pt x="112" y="28"/>
                  </a:lnTo>
                  <a:lnTo>
                    <a:pt x="114" y="36"/>
                  </a:lnTo>
                  <a:lnTo>
                    <a:pt x="124" y="28"/>
                  </a:lnTo>
                  <a:lnTo>
                    <a:pt x="136" y="36"/>
                  </a:lnTo>
                  <a:lnTo>
                    <a:pt x="143" y="28"/>
                  </a:lnTo>
                  <a:lnTo>
                    <a:pt x="152" y="38"/>
                  </a:lnTo>
                  <a:lnTo>
                    <a:pt x="166" y="36"/>
                  </a:lnTo>
                  <a:lnTo>
                    <a:pt x="169" y="38"/>
                  </a:lnTo>
                  <a:lnTo>
                    <a:pt x="174" y="36"/>
                  </a:lnTo>
                  <a:lnTo>
                    <a:pt x="176" y="19"/>
                  </a:lnTo>
                  <a:lnTo>
                    <a:pt x="182" y="12"/>
                  </a:lnTo>
                  <a:lnTo>
                    <a:pt x="199" y="8"/>
                  </a:lnTo>
                  <a:lnTo>
                    <a:pt x="203" y="12"/>
                  </a:lnTo>
                  <a:lnTo>
                    <a:pt x="211" y="0"/>
                  </a:lnTo>
                  <a:lnTo>
                    <a:pt x="238" y="0"/>
                  </a:lnTo>
                  <a:lnTo>
                    <a:pt x="250" y="19"/>
                  </a:lnTo>
                  <a:lnTo>
                    <a:pt x="250" y="22"/>
                  </a:lnTo>
                  <a:lnTo>
                    <a:pt x="246" y="24"/>
                  </a:lnTo>
                  <a:lnTo>
                    <a:pt x="248" y="38"/>
                  </a:lnTo>
                  <a:lnTo>
                    <a:pt x="258" y="43"/>
                  </a:lnTo>
                  <a:lnTo>
                    <a:pt x="265" y="41"/>
                  </a:lnTo>
                  <a:lnTo>
                    <a:pt x="271" y="50"/>
                  </a:lnTo>
                  <a:lnTo>
                    <a:pt x="271" y="65"/>
                  </a:lnTo>
                  <a:lnTo>
                    <a:pt x="275" y="72"/>
                  </a:lnTo>
                  <a:lnTo>
                    <a:pt x="288" y="72"/>
                  </a:lnTo>
                  <a:lnTo>
                    <a:pt x="291" y="77"/>
                  </a:lnTo>
                  <a:lnTo>
                    <a:pt x="295" y="77"/>
                  </a:lnTo>
                  <a:lnTo>
                    <a:pt x="310" y="69"/>
                  </a:lnTo>
                  <a:lnTo>
                    <a:pt x="325" y="90"/>
                  </a:lnTo>
                  <a:lnTo>
                    <a:pt x="331" y="87"/>
                  </a:lnTo>
                  <a:lnTo>
                    <a:pt x="342" y="93"/>
                  </a:lnTo>
                  <a:lnTo>
                    <a:pt x="347" y="91"/>
                  </a:lnTo>
                  <a:lnTo>
                    <a:pt x="368" y="104"/>
                  </a:lnTo>
                  <a:lnTo>
                    <a:pt x="366" y="106"/>
                  </a:lnTo>
                  <a:lnTo>
                    <a:pt x="368" y="115"/>
                  </a:lnTo>
                  <a:lnTo>
                    <a:pt x="366" y="120"/>
                  </a:lnTo>
                  <a:lnTo>
                    <a:pt x="360" y="123"/>
                  </a:lnTo>
                  <a:lnTo>
                    <a:pt x="366" y="130"/>
                  </a:lnTo>
                  <a:lnTo>
                    <a:pt x="360" y="134"/>
                  </a:lnTo>
                  <a:lnTo>
                    <a:pt x="360" y="147"/>
                  </a:lnTo>
                  <a:lnTo>
                    <a:pt x="364" y="150"/>
                  </a:lnTo>
                  <a:lnTo>
                    <a:pt x="360" y="166"/>
                  </a:lnTo>
                  <a:lnTo>
                    <a:pt x="347" y="166"/>
                  </a:lnTo>
                  <a:lnTo>
                    <a:pt x="343" y="164"/>
                  </a:lnTo>
                  <a:lnTo>
                    <a:pt x="337" y="171"/>
                  </a:lnTo>
                  <a:lnTo>
                    <a:pt x="331" y="173"/>
                  </a:lnTo>
                  <a:lnTo>
                    <a:pt x="328" y="180"/>
                  </a:lnTo>
                  <a:lnTo>
                    <a:pt x="328" y="192"/>
                  </a:lnTo>
                  <a:lnTo>
                    <a:pt x="277" y="210"/>
                  </a:lnTo>
                  <a:lnTo>
                    <a:pt x="269" y="221"/>
                  </a:lnTo>
                  <a:lnTo>
                    <a:pt x="265" y="214"/>
                  </a:lnTo>
                  <a:lnTo>
                    <a:pt x="258" y="226"/>
                  </a:lnTo>
                  <a:lnTo>
                    <a:pt x="258" y="233"/>
                  </a:lnTo>
                  <a:lnTo>
                    <a:pt x="255" y="226"/>
                  </a:lnTo>
                  <a:lnTo>
                    <a:pt x="250" y="232"/>
                  </a:lnTo>
                  <a:lnTo>
                    <a:pt x="244" y="219"/>
                  </a:lnTo>
                  <a:lnTo>
                    <a:pt x="242" y="226"/>
                  </a:lnTo>
                  <a:lnTo>
                    <a:pt x="236" y="224"/>
                  </a:lnTo>
                  <a:lnTo>
                    <a:pt x="244" y="233"/>
                  </a:lnTo>
                  <a:lnTo>
                    <a:pt x="253" y="233"/>
                  </a:lnTo>
                  <a:lnTo>
                    <a:pt x="250" y="238"/>
                  </a:lnTo>
                  <a:lnTo>
                    <a:pt x="258" y="243"/>
                  </a:lnTo>
                  <a:lnTo>
                    <a:pt x="263" y="255"/>
                  </a:lnTo>
                  <a:lnTo>
                    <a:pt x="293" y="251"/>
                  </a:lnTo>
                  <a:lnTo>
                    <a:pt x="291" y="262"/>
                  </a:lnTo>
                  <a:lnTo>
                    <a:pt x="271" y="260"/>
                  </a:lnTo>
                  <a:lnTo>
                    <a:pt x="239" y="284"/>
                  </a:lnTo>
                  <a:lnTo>
                    <a:pt x="230" y="279"/>
                  </a:lnTo>
                  <a:lnTo>
                    <a:pt x="230" y="260"/>
                  </a:lnTo>
                  <a:lnTo>
                    <a:pt x="211" y="251"/>
                  </a:lnTo>
                  <a:lnTo>
                    <a:pt x="238" y="233"/>
                  </a:lnTo>
                  <a:lnTo>
                    <a:pt x="234" y="229"/>
                  </a:lnTo>
                  <a:lnTo>
                    <a:pt x="197" y="224"/>
                  </a:lnTo>
                  <a:lnTo>
                    <a:pt x="201" y="219"/>
                  </a:lnTo>
                  <a:lnTo>
                    <a:pt x="192" y="214"/>
                  </a:lnTo>
                  <a:lnTo>
                    <a:pt x="204" y="214"/>
                  </a:lnTo>
                  <a:lnTo>
                    <a:pt x="199" y="205"/>
                  </a:lnTo>
                  <a:lnTo>
                    <a:pt x="174" y="214"/>
                  </a:lnTo>
                  <a:lnTo>
                    <a:pt x="169" y="226"/>
                  </a:lnTo>
                  <a:lnTo>
                    <a:pt x="161" y="219"/>
                  </a:lnTo>
                  <a:lnTo>
                    <a:pt x="168" y="232"/>
                  </a:lnTo>
                  <a:lnTo>
                    <a:pt x="155" y="243"/>
                  </a:lnTo>
                  <a:lnTo>
                    <a:pt x="152" y="235"/>
                  </a:lnTo>
                  <a:lnTo>
                    <a:pt x="152" y="251"/>
                  </a:lnTo>
                  <a:lnTo>
                    <a:pt x="131" y="255"/>
                  </a:lnTo>
                  <a:lnTo>
                    <a:pt x="122" y="248"/>
                  </a:lnTo>
                  <a:lnTo>
                    <a:pt x="131" y="246"/>
                  </a:lnTo>
                  <a:lnTo>
                    <a:pt x="133" y="238"/>
                  </a:lnTo>
                  <a:lnTo>
                    <a:pt x="141" y="229"/>
                  </a:lnTo>
                  <a:lnTo>
                    <a:pt x="143" y="214"/>
                  </a:lnTo>
                  <a:lnTo>
                    <a:pt x="161" y="214"/>
                  </a:lnTo>
                  <a:lnTo>
                    <a:pt x="161" y="202"/>
                  </a:lnTo>
                  <a:lnTo>
                    <a:pt x="155" y="194"/>
                  </a:lnTo>
                  <a:lnTo>
                    <a:pt x="152" y="183"/>
                  </a:lnTo>
                  <a:lnTo>
                    <a:pt x="145" y="175"/>
                  </a:lnTo>
                  <a:lnTo>
                    <a:pt x="145" y="159"/>
                  </a:lnTo>
                  <a:lnTo>
                    <a:pt x="135" y="154"/>
                  </a:lnTo>
                  <a:lnTo>
                    <a:pt x="126" y="154"/>
                  </a:lnTo>
                  <a:lnTo>
                    <a:pt x="110" y="145"/>
                  </a:lnTo>
                  <a:lnTo>
                    <a:pt x="100" y="145"/>
                  </a:lnTo>
                  <a:lnTo>
                    <a:pt x="93" y="151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3379" name=""/>
          <p:cNvSpPr/>
          <p:nvPr/>
        </p:nvSpPr>
        <p:spPr>
          <a:xfrm>
            <a:off x="5735520" y="2514600"/>
            <a:ext cx="103320" cy="122400"/>
          </a:xfrm>
          <a:custGeom>
            <a:avLst/>
            <a:gdLst/>
            <a:ahLst/>
            <a:rect l="l" t="t" r="r" b="b"/>
            <a:pathLst>
              <a:path w="65" h="77">
                <a:moveTo>
                  <a:pt x="0" y="13"/>
                </a:moveTo>
                <a:lnTo>
                  <a:pt x="28" y="3"/>
                </a:lnTo>
                <a:lnTo>
                  <a:pt x="31" y="0"/>
                </a:lnTo>
                <a:lnTo>
                  <a:pt x="35" y="10"/>
                </a:lnTo>
                <a:lnTo>
                  <a:pt x="42" y="13"/>
                </a:lnTo>
                <a:lnTo>
                  <a:pt x="40" y="24"/>
                </a:lnTo>
                <a:lnTo>
                  <a:pt x="50" y="35"/>
                </a:lnTo>
                <a:lnTo>
                  <a:pt x="46" y="44"/>
                </a:lnTo>
                <a:lnTo>
                  <a:pt x="56" y="54"/>
                </a:lnTo>
                <a:lnTo>
                  <a:pt x="61" y="54"/>
                </a:lnTo>
                <a:lnTo>
                  <a:pt x="61" y="65"/>
                </a:lnTo>
                <a:lnTo>
                  <a:pt x="58" y="68"/>
                </a:lnTo>
                <a:lnTo>
                  <a:pt x="65" y="77"/>
                </a:lnTo>
                <a:lnTo>
                  <a:pt x="52" y="77"/>
                </a:lnTo>
                <a:lnTo>
                  <a:pt x="46" y="56"/>
                </a:lnTo>
                <a:lnTo>
                  <a:pt x="37" y="56"/>
                </a:lnTo>
                <a:lnTo>
                  <a:pt x="31" y="51"/>
                </a:lnTo>
                <a:lnTo>
                  <a:pt x="25" y="54"/>
                </a:lnTo>
                <a:lnTo>
                  <a:pt x="23" y="49"/>
                </a:lnTo>
                <a:lnTo>
                  <a:pt x="7" y="36"/>
                </a:lnTo>
                <a:lnTo>
                  <a:pt x="0" y="13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3380" name=""/>
          <p:cNvGrpSpPr/>
          <p:nvPr/>
        </p:nvGrpSpPr>
        <p:grpSpPr>
          <a:xfrm>
            <a:off x="5735520" y="2514600"/>
            <a:ext cx="103320" cy="122400"/>
            <a:chOff x="5735520" y="2514600"/>
            <a:chExt cx="103320" cy="122400"/>
          </a:xfrm>
        </p:grpSpPr>
        <p:sp>
          <p:nvSpPr>
            <p:cNvPr id="3381" name=""/>
            <p:cNvSpPr/>
            <p:nvPr/>
          </p:nvSpPr>
          <p:spPr>
            <a:xfrm>
              <a:off x="5735520" y="2514600"/>
              <a:ext cx="103320" cy="122400"/>
            </a:xfrm>
            <a:custGeom>
              <a:avLst/>
              <a:gdLst/>
              <a:ahLst/>
              <a:rect l="l" t="t" r="r" b="b"/>
              <a:pathLst>
                <a:path w="65" h="77">
                  <a:moveTo>
                    <a:pt x="0" y="13"/>
                  </a:moveTo>
                  <a:lnTo>
                    <a:pt x="28" y="3"/>
                  </a:lnTo>
                  <a:lnTo>
                    <a:pt x="31" y="0"/>
                  </a:lnTo>
                  <a:lnTo>
                    <a:pt x="35" y="10"/>
                  </a:lnTo>
                  <a:lnTo>
                    <a:pt x="42" y="13"/>
                  </a:lnTo>
                  <a:lnTo>
                    <a:pt x="40" y="24"/>
                  </a:lnTo>
                  <a:lnTo>
                    <a:pt x="50" y="35"/>
                  </a:lnTo>
                  <a:lnTo>
                    <a:pt x="46" y="44"/>
                  </a:lnTo>
                  <a:lnTo>
                    <a:pt x="56" y="54"/>
                  </a:lnTo>
                  <a:lnTo>
                    <a:pt x="61" y="54"/>
                  </a:lnTo>
                  <a:lnTo>
                    <a:pt x="61" y="65"/>
                  </a:lnTo>
                  <a:lnTo>
                    <a:pt x="58" y="68"/>
                  </a:lnTo>
                  <a:lnTo>
                    <a:pt x="65" y="77"/>
                  </a:lnTo>
                  <a:lnTo>
                    <a:pt x="52" y="77"/>
                  </a:lnTo>
                  <a:lnTo>
                    <a:pt x="46" y="56"/>
                  </a:lnTo>
                  <a:lnTo>
                    <a:pt x="37" y="56"/>
                  </a:lnTo>
                  <a:lnTo>
                    <a:pt x="31" y="51"/>
                  </a:lnTo>
                  <a:lnTo>
                    <a:pt x="25" y="54"/>
                  </a:lnTo>
                  <a:lnTo>
                    <a:pt x="23" y="49"/>
                  </a:lnTo>
                  <a:lnTo>
                    <a:pt x="7" y="36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3382" name=""/>
            <p:cNvSpPr/>
            <p:nvPr/>
          </p:nvSpPr>
          <p:spPr>
            <a:xfrm>
              <a:off x="5735520" y="2514600"/>
              <a:ext cx="103320" cy="122400"/>
            </a:xfrm>
            <a:custGeom>
              <a:avLst/>
              <a:gdLst/>
              <a:ahLst/>
              <a:rect l="l" t="t" r="r" b="b"/>
              <a:pathLst>
                <a:path w="65" h="77">
                  <a:moveTo>
                    <a:pt x="0" y="13"/>
                  </a:moveTo>
                  <a:lnTo>
                    <a:pt x="28" y="3"/>
                  </a:lnTo>
                  <a:lnTo>
                    <a:pt x="31" y="0"/>
                  </a:lnTo>
                  <a:lnTo>
                    <a:pt x="35" y="10"/>
                  </a:lnTo>
                  <a:lnTo>
                    <a:pt x="42" y="13"/>
                  </a:lnTo>
                  <a:lnTo>
                    <a:pt x="40" y="24"/>
                  </a:lnTo>
                  <a:lnTo>
                    <a:pt x="50" y="35"/>
                  </a:lnTo>
                  <a:lnTo>
                    <a:pt x="46" y="44"/>
                  </a:lnTo>
                  <a:lnTo>
                    <a:pt x="56" y="54"/>
                  </a:lnTo>
                  <a:lnTo>
                    <a:pt x="61" y="54"/>
                  </a:lnTo>
                  <a:lnTo>
                    <a:pt x="61" y="65"/>
                  </a:lnTo>
                  <a:lnTo>
                    <a:pt x="58" y="68"/>
                  </a:lnTo>
                  <a:lnTo>
                    <a:pt x="65" y="77"/>
                  </a:lnTo>
                  <a:lnTo>
                    <a:pt x="52" y="77"/>
                  </a:lnTo>
                  <a:lnTo>
                    <a:pt x="46" y="56"/>
                  </a:lnTo>
                  <a:lnTo>
                    <a:pt x="37" y="56"/>
                  </a:lnTo>
                  <a:lnTo>
                    <a:pt x="31" y="51"/>
                  </a:lnTo>
                  <a:lnTo>
                    <a:pt x="25" y="54"/>
                  </a:lnTo>
                  <a:lnTo>
                    <a:pt x="23" y="49"/>
                  </a:lnTo>
                  <a:lnTo>
                    <a:pt x="7" y="36"/>
                  </a:lnTo>
                  <a:lnTo>
                    <a:pt x="0" y="13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3383" name=""/>
          <p:cNvSpPr/>
          <p:nvPr/>
        </p:nvSpPr>
        <p:spPr>
          <a:xfrm>
            <a:off x="5775480" y="2595600"/>
            <a:ext cx="42840" cy="41400"/>
          </a:xfrm>
          <a:custGeom>
            <a:avLst/>
            <a:gdLst/>
            <a:ahLst/>
            <a:rect l="l" t="t" r="r" b="b"/>
            <a:pathLst>
              <a:path w="27" h="26">
                <a:moveTo>
                  <a:pt x="0" y="3"/>
                </a:moveTo>
                <a:lnTo>
                  <a:pt x="6" y="0"/>
                </a:lnTo>
                <a:lnTo>
                  <a:pt x="12" y="5"/>
                </a:lnTo>
                <a:lnTo>
                  <a:pt x="21" y="5"/>
                </a:lnTo>
                <a:lnTo>
                  <a:pt x="27" y="26"/>
                </a:lnTo>
                <a:lnTo>
                  <a:pt x="15" y="26"/>
                </a:lnTo>
                <a:lnTo>
                  <a:pt x="0" y="3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5400" bIns="-54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3384" name=""/>
          <p:cNvGrpSpPr/>
          <p:nvPr/>
        </p:nvGrpSpPr>
        <p:grpSpPr>
          <a:xfrm>
            <a:off x="5775480" y="2595600"/>
            <a:ext cx="42840" cy="41400"/>
            <a:chOff x="5775480" y="2595600"/>
            <a:chExt cx="42840" cy="41400"/>
          </a:xfrm>
        </p:grpSpPr>
        <p:sp>
          <p:nvSpPr>
            <p:cNvPr id="3385" name=""/>
            <p:cNvSpPr/>
            <p:nvPr/>
          </p:nvSpPr>
          <p:spPr>
            <a:xfrm>
              <a:off x="5775480" y="2595600"/>
              <a:ext cx="42840" cy="41400"/>
            </a:xfrm>
            <a:custGeom>
              <a:avLst/>
              <a:gdLst/>
              <a:ahLst/>
              <a:rect l="l" t="t" r="r" b="b"/>
              <a:pathLst>
                <a:path w="27" h="26">
                  <a:moveTo>
                    <a:pt x="0" y="3"/>
                  </a:moveTo>
                  <a:lnTo>
                    <a:pt x="6" y="0"/>
                  </a:lnTo>
                  <a:lnTo>
                    <a:pt x="12" y="5"/>
                  </a:lnTo>
                  <a:lnTo>
                    <a:pt x="21" y="5"/>
                  </a:lnTo>
                  <a:lnTo>
                    <a:pt x="27" y="26"/>
                  </a:lnTo>
                  <a:lnTo>
                    <a:pt x="15" y="26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5400" bIns="-54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3386" name=""/>
            <p:cNvSpPr/>
            <p:nvPr/>
          </p:nvSpPr>
          <p:spPr>
            <a:xfrm>
              <a:off x="5775480" y="2595600"/>
              <a:ext cx="42840" cy="41400"/>
            </a:xfrm>
            <a:custGeom>
              <a:avLst/>
              <a:gdLst/>
              <a:ahLst/>
              <a:rect l="l" t="t" r="r" b="b"/>
              <a:pathLst>
                <a:path w="27" h="26">
                  <a:moveTo>
                    <a:pt x="0" y="3"/>
                  </a:moveTo>
                  <a:lnTo>
                    <a:pt x="6" y="0"/>
                  </a:lnTo>
                  <a:lnTo>
                    <a:pt x="12" y="5"/>
                  </a:lnTo>
                  <a:lnTo>
                    <a:pt x="21" y="5"/>
                  </a:lnTo>
                  <a:lnTo>
                    <a:pt x="27" y="26"/>
                  </a:lnTo>
                  <a:lnTo>
                    <a:pt x="15" y="26"/>
                  </a:lnTo>
                  <a:lnTo>
                    <a:pt x="0" y="3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5400" bIns="-54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3387" name=""/>
          <p:cNvSpPr/>
          <p:nvPr/>
        </p:nvSpPr>
        <p:spPr>
          <a:xfrm>
            <a:off x="5784840" y="2484360"/>
            <a:ext cx="169920" cy="173160"/>
          </a:xfrm>
          <a:custGeom>
            <a:avLst/>
            <a:gdLst/>
            <a:ahLst/>
            <a:rect l="l" t="t" r="r" b="b"/>
            <a:pathLst>
              <a:path w="107" h="109">
                <a:moveTo>
                  <a:pt x="34" y="96"/>
                </a:moveTo>
                <a:lnTo>
                  <a:pt x="27" y="87"/>
                </a:lnTo>
                <a:lnTo>
                  <a:pt x="29" y="85"/>
                </a:lnTo>
                <a:lnTo>
                  <a:pt x="29" y="73"/>
                </a:lnTo>
                <a:lnTo>
                  <a:pt x="25" y="73"/>
                </a:lnTo>
                <a:lnTo>
                  <a:pt x="15" y="63"/>
                </a:lnTo>
                <a:lnTo>
                  <a:pt x="19" y="54"/>
                </a:lnTo>
                <a:lnTo>
                  <a:pt x="9" y="44"/>
                </a:lnTo>
                <a:lnTo>
                  <a:pt x="11" y="32"/>
                </a:lnTo>
                <a:lnTo>
                  <a:pt x="4" y="29"/>
                </a:lnTo>
                <a:lnTo>
                  <a:pt x="0" y="19"/>
                </a:lnTo>
                <a:lnTo>
                  <a:pt x="7" y="14"/>
                </a:lnTo>
                <a:lnTo>
                  <a:pt x="32" y="24"/>
                </a:lnTo>
                <a:lnTo>
                  <a:pt x="32" y="19"/>
                </a:lnTo>
                <a:lnTo>
                  <a:pt x="25" y="10"/>
                </a:lnTo>
                <a:lnTo>
                  <a:pt x="29" y="0"/>
                </a:lnTo>
                <a:lnTo>
                  <a:pt x="44" y="13"/>
                </a:lnTo>
                <a:lnTo>
                  <a:pt x="46" y="22"/>
                </a:lnTo>
                <a:lnTo>
                  <a:pt x="58" y="22"/>
                </a:lnTo>
                <a:lnTo>
                  <a:pt x="69" y="5"/>
                </a:lnTo>
                <a:lnTo>
                  <a:pt x="79" y="17"/>
                </a:lnTo>
                <a:lnTo>
                  <a:pt x="91" y="44"/>
                </a:lnTo>
                <a:lnTo>
                  <a:pt x="104" y="46"/>
                </a:lnTo>
                <a:lnTo>
                  <a:pt x="107" y="54"/>
                </a:lnTo>
                <a:lnTo>
                  <a:pt x="97" y="51"/>
                </a:lnTo>
                <a:lnTo>
                  <a:pt x="91" y="58"/>
                </a:lnTo>
                <a:lnTo>
                  <a:pt x="85" y="92"/>
                </a:lnTo>
                <a:lnTo>
                  <a:pt x="76" y="87"/>
                </a:lnTo>
                <a:lnTo>
                  <a:pt x="76" y="109"/>
                </a:lnTo>
                <a:lnTo>
                  <a:pt x="60" y="99"/>
                </a:lnTo>
                <a:lnTo>
                  <a:pt x="67" y="92"/>
                </a:lnTo>
                <a:lnTo>
                  <a:pt x="62" y="77"/>
                </a:lnTo>
                <a:lnTo>
                  <a:pt x="56" y="76"/>
                </a:lnTo>
                <a:lnTo>
                  <a:pt x="41" y="80"/>
                </a:lnTo>
                <a:lnTo>
                  <a:pt x="34" y="96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3388" name=""/>
          <p:cNvGrpSpPr/>
          <p:nvPr/>
        </p:nvGrpSpPr>
        <p:grpSpPr>
          <a:xfrm>
            <a:off x="5784840" y="2484360"/>
            <a:ext cx="169920" cy="173160"/>
            <a:chOff x="5784840" y="2484360"/>
            <a:chExt cx="169920" cy="173160"/>
          </a:xfrm>
        </p:grpSpPr>
        <p:sp>
          <p:nvSpPr>
            <p:cNvPr id="3389" name=""/>
            <p:cNvSpPr/>
            <p:nvPr/>
          </p:nvSpPr>
          <p:spPr>
            <a:xfrm>
              <a:off x="5784840" y="2484360"/>
              <a:ext cx="169920" cy="173160"/>
            </a:xfrm>
            <a:custGeom>
              <a:avLst/>
              <a:gdLst/>
              <a:ahLst/>
              <a:rect l="l" t="t" r="r" b="b"/>
              <a:pathLst>
                <a:path w="107" h="109">
                  <a:moveTo>
                    <a:pt x="34" y="96"/>
                  </a:moveTo>
                  <a:lnTo>
                    <a:pt x="27" y="87"/>
                  </a:lnTo>
                  <a:lnTo>
                    <a:pt x="29" y="85"/>
                  </a:lnTo>
                  <a:lnTo>
                    <a:pt x="29" y="73"/>
                  </a:lnTo>
                  <a:lnTo>
                    <a:pt x="25" y="73"/>
                  </a:lnTo>
                  <a:lnTo>
                    <a:pt x="15" y="63"/>
                  </a:lnTo>
                  <a:lnTo>
                    <a:pt x="19" y="54"/>
                  </a:lnTo>
                  <a:lnTo>
                    <a:pt x="9" y="44"/>
                  </a:lnTo>
                  <a:lnTo>
                    <a:pt x="11" y="32"/>
                  </a:lnTo>
                  <a:lnTo>
                    <a:pt x="4" y="29"/>
                  </a:lnTo>
                  <a:lnTo>
                    <a:pt x="0" y="19"/>
                  </a:lnTo>
                  <a:lnTo>
                    <a:pt x="7" y="14"/>
                  </a:lnTo>
                  <a:lnTo>
                    <a:pt x="32" y="24"/>
                  </a:lnTo>
                  <a:lnTo>
                    <a:pt x="32" y="19"/>
                  </a:lnTo>
                  <a:lnTo>
                    <a:pt x="25" y="10"/>
                  </a:lnTo>
                  <a:lnTo>
                    <a:pt x="29" y="0"/>
                  </a:lnTo>
                  <a:lnTo>
                    <a:pt x="44" y="13"/>
                  </a:lnTo>
                  <a:lnTo>
                    <a:pt x="46" y="22"/>
                  </a:lnTo>
                  <a:lnTo>
                    <a:pt x="58" y="22"/>
                  </a:lnTo>
                  <a:lnTo>
                    <a:pt x="69" y="5"/>
                  </a:lnTo>
                  <a:lnTo>
                    <a:pt x="79" y="17"/>
                  </a:lnTo>
                  <a:lnTo>
                    <a:pt x="91" y="44"/>
                  </a:lnTo>
                  <a:lnTo>
                    <a:pt x="104" y="46"/>
                  </a:lnTo>
                  <a:lnTo>
                    <a:pt x="107" y="54"/>
                  </a:lnTo>
                  <a:lnTo>
                    <a:pt x="97" y="51"/>
                  </a:lnTo>
                  <a:lnTo>
                    <a:pt x="91" y="58"/>
                  </a:lnTo>
                  <a:lnTo>
                    <a:pt x="85" y="92"/>
                  </a:lnTo>
                  <a:lnTo>
                    <a:pt x="76" y="87"/>
                  </a:lnTo>
                  <a:lnTo>
                    <a:pt x="76" y="109"/>
                  </a:lnTo>
                  <a:lnTo>
                    <a:pt x="60" y="99"/>
                  </a:lnTo>
                  <a:lnTo>
                    <a:pt x="67" y="92"/>
                  </a:lnTo>
                  <a:lnTo>
                    <a:pt x="62" y="77"/>
                  </a:lnTo>
                  <a:lnTo>
                    <a:pt x="56" y="76"/>
                  </a:lnTo>
                  <a:lnTo>
                    <a:pt x="41" y="80"/>
                  </a:lnTo>
                  <a:lnTo>
                    <a:pt x="34" y="96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3390" name=""/>
            <p:cNvSpPr/>
            <p:nvPr/>
          </p:nvSpPr>
          <p:spPr>
            <a:xfrm>
              <a:off x="5784840" y="2484360"/>
              <a:ext cx="169920" cy="173160"/>
            </a:xfrm>
            <a:custGeom>
              <a:avLst/>
              <a:gdLst/>
              <a:ahLst/>
              <a:rect l="l" t="t" r="r" b="b"/>
              <a:pathLst>
                <a:path w="107" h="109">
                  <a:moveTo>
                    <a:pt x="34" y="96"/>
                  </a:moveTo>
                  <a:lnTo>
                    <a:pt x="27" y="87"/>
                  </a:lnTo>
                  <a:lnTo>
                    <a:pt x="29" y="85"/>
                  </a:lnTo>
                  <a:lnTo>
                    <a:pt x="29" y="73"/>
                  </a:lnTo>
                  <a:lnTo>
                    <a:pt x="25" y="73"/>
                  </a:lnTo>
                  <a:lnTo>
                    <a:pt x="15" y="63"/>
                  </a:lnTo>
                  <a:lnTo>
                    <a:pt x="19" y="54"/>
                  </a:lnTo>
                  <a:lnTo>
                    <a:pt x="9" y="44"/>
                  </a:lnTo>
                  <a:lnTo>
                    <a:pt x="11" y="32"/>
                  </a:lnTo>
                  <a:lnTo>
                    <a:pt x="4" y="29"/>
                  </a:lnTo>
                  <a:lnTo>
                    <a:pt x="0" y="19"/>
                  </a:lnTo>
                  <a:lnTo>
                    <a:pt x="7" y="14"/>
                  </a:lnTo>
                  <a:lnTo>
                    <a:pt x="32" y="24"/>
                  </a:lnTo>
                  <a:lnTo>
                    <a:pt x="32" y="19"/>
                  </a:lnTo>
                  <a:lnTo>
                    <a:pt x="25" y="10"/>
                  </a:lnTo>
                  <a:lnTo>
                    <a:pt x="29" y="0"/>
                  </a:lnTo>
                  <a:lnTo>
                    <a:pt x="44" y="13"/>
                  </a:lnTo>
                  <a:lnTo>
                    <a:pt x="46" y="22"/>
                  </a:lnTo>
                  <a:lnTo>
                    <a:pt x="58" y="22"/>
                  </a:lnTo>
                  <a:lnTo>
                    <a:pt x="69" y="5"/>
                  </a:lnTo>
                  <a:lnTo>
                    <a:pt x="79" y="17"/>
                  </a:lnTo>
                  <a:lnTo>
                    <a:pt x="91" y="44"/>
                  </a:lnTo>
                  <a:lnTo>
                    <a:pt x="104" y="46"/>
                  </a:lnTo>
                  <a:lnTo>
                    <a:pt x="107" y="54"/>
                  </a:lnTo>
                  <a:lnTo>
                    <a:pt x="97" y="51"/>
                  </a:lnTo>
                  <a:lnTo>
                    <a:pt x="91" y="58"/>
                  </a:lnTo>
                  <a:lnTo>
                    <a:pt x="85" y="92"/>
                  </a:lnTo>
                  <a:lnTo>
                    <a:pt x="76" y="87"/>
                  </a:lnTo>
                  <a:lnTo>
                    <a:pt x="76" y="109"/>
                  </a:lnTo>
                  <a:lnTo>
                    <a:pt x="60" y="99"/>
                  </a:lnTo>
                  <a:lnTo>
                    <a:pt x="67" y="92"/>
                  </a:lnTo>
                  <a:lnTo>
                    <a:pt x="62" y="77"/>
                  </a:lnTo>
                  <a:lnTo>
                    <a:pt x="56" y="76"/>
                  </a:lnTo>
                  <a:lnTo>
                    <a:pt x="41" y="80"/>
                  </a:lnTo>
                  <a:lnTo>
                    <a:pt x="34" y="96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3391" name=""/>
          <p:cNvSpPr/>
          <p:nvPr/>
        </p:nvSpPr>
        <p:spPr>
          <a:xfrm>
            <a:off x="5618160" y="2405160"/>
            <a:ext cx="217440" cy="129960"/>
          </a:xfrm>
          <a:custGeom>
            <a:avLst/>
            <a:gdLst/>
            <a:ahLst/>
            <a:rect l="l" t="t" r="r" b="b"/>
            <a:pathLst>
              <a:path w="137" h="82">
                <a:moveTo>
                  <a:pt x="74" y="82"/>
                </a:moveTo>
                <a:lnTo>
                  <a:pt x="60" y="64"/>
                </a:lnTo>
                <a:lnTo>
                  <a:pt x="50" y="67"/>
                </a:lnTo>
                <a:lnTo>
                  <a:pt x="33" y="63"/>
                </a:lnTo>
                <a:lnTo>
                  <a:pt x="36" y="60"/>
                </a:lnTo>
                <a:lnTo>
                  <a:pt x="36" y="50"/>
                </a:lnTo>
                <a:lnTo>
                  <a:pt x="29" y="26"/>
                </a:lnTo>
                <a:lnTo>
                  <a:pt x="8" y="12"/>
                </a:lnTo>
                <a:lnTo>
                  <a:pt x="0" y="3"/>
                </a:lnTo>
                <a:lnTo>
                  <a:pt x="17" y="0"/>
                </a:lnTo>
                <a:lnTo>
                  <a:pt x="39" y="9"/>
                </a:lnTo>
                <a:lnTo>
                  <a:pt x="64" y="12"/>
                </a:lnTo>
                <a:lnTo>
                  <a:pt x="85" y="28"/>
                </a:lnTo>
                <a:lnTo>
                  <a:pt x="99" y="23"/>
                </a:lnTo>
                <a:lnTo>
                  <a:pt x="109" y="26"/>
                </a:lnTo>
                <a:lnTo>
                  <a:pt x="120" y="31"/>
                </a:lnTo>
                <a:lnTo>
                  <a:pt x="120" y="41"/>
                </a:lnTo>
                <a:lnTo>
                  <a:pt x="135" y="50"/>
                </a:lnTo>
                <a:lnTo>
                  <a:pt x="130" y="60"/>
                </a:lnTo>
                <a:lnTo>
                  <a:pt x="137" y="69"/>
                </a:lnTo>
                <a:lnTo>
                  <a:pt x="137" y="74"/>
                </a:lnTo>
                <a:lnTo>
                  <a:pt x="112" y="64"/>
                </a:lnTo>
                <a:lnTo>
                  <a:pt x="105" y="69"/>
                </a:lnTo>
                <a:lnTo>
                  <a:pt x="102" y="72"/>
                </a:lnTo>
                <a:lnTo>
                  <a:pt x="74" y="82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3392" name=""/>
          <p:cNvGrpSpPr/>
          <p:nvPr/>
        </p:nvGrpSpPr>
        <p:grpSpPr>
          <a:xfrm>
            <a:off x="5618160" y="2405160"/>
            <a:ext cx="217440" cy="129960"/>
            <a:chOff x="5618160" y="2405160"/>
            <a:chExt cx="217440" cy="129960"/>
          </a:xfrm>
        </p:grpSpPr>
        <p:sp>
          <p:nvSpPr>
            <p:cNvPr id="3393" name=""/>
            <p:cNvSpPr/>
            <p:nvPr/>
          </p:nvSpPr>
          <p:spPr>
            <a:xfrm>
              <a:off x="5618160" y="2405160"/>
              <a:ext cx="217440" cy="129960"/>
            </a:xfrm>
            <a:custGeom>
              <a:avLst/>
              <a:gdLst/>
              <a:ahLst/>
              <a:rect l="l" t="t" r="r" b="b"/>
              <a:pathLst>
                <a:path w="137" h="82">
                  <a:moveTo>
                    <a:pt x="74" y="82"/>
                  </a:moveTo>
                  <a:lnTo>
                    <a:pt x="60" y="64"/>
                  </a:lnTo>
                  <a:lnTo>
                    <a:pt x="50" y="67"/>
                  </a:lnTo>
                  <a:lnTo>
                    <a:pt x="33" y="63"/>
                  </a:lnTo>
                  <a:lnTo>
                    <a:pt x="36" y="60"/>
                  </a:lnTo>
                  <a:lnTo>
                    <a:pt x="36" y="50"/>
                  </a:lnTo>
                  <a:lnTo>
                    <a:pt x="29" y="26"/>
                  </a:lnTo>
                  <a:lnTo>
                    <a:pt x="8" y="12"/>
                  </a:lnTo>
                  <a:lnTo>
                    <a:pt x="0" y="3"/>
                  </a:lnTo>
                  <a:lnTo>
                    <a:pt x="17" y="0"/>
                  </a:lnTo>
                  <a:lnTo>
                    <a:pt x="39" y="9"/>
                  </a:lnTo>
                  <a:lnTo>
                    <a:pt x="64" y="12"/>
                  </a:lnTo>
                  <a:lnTo>
                    <a:pt x="85" y="28"/>
                  </a:lnTo>
                  <a:lnTo>
                    <a:pt x="99" y="23"/>
                  </a:lnTo>
                  <a:lnTo>
                    <a:pt x="109" y="26"/>
                  </a:lnTo>
                  <a:lnTo>
                    <a:pt x="120" y="31"/>
                  </a:lnTo>
                  <a:lnTo>
                    <a:pt x="120" y="41"/>
                  </a:lnTo>
                  <a:lnTo>
                    <a:pt x="135" y="50"/>
                  </a:lnTo>
                  <a:lnTo>
                    <a:pt x="130" y="60"/>
                  </a:lnTo>
                  <a:lnTo>
                    <a:pt x="137" y="69"/>
                  </a:lnTo>
                  <a:lnTo>
                    <a:pt x="137" y="74"/>
                  </a:lnTo>
                  <a:lnTo>
                    <a:pt x="112" y="64"/>
                  </a:lnTo>
                  <a:lnTo>
                    <a:pt x="105" y="69"/>
                  </a:lnTo>
                  <a:lnTo>
                    <a:pt x="102" y="72"/>
                  </a:lnTo>
                  <a:lnTo>
                    <a:pt x="74" y="82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3394" name=""/>
            <p:cNvSpPr/>
            <p:nvPr/>
          </p:nvSpPr>
          <p:spPr>
            <a:xfrm>
              <a:off x="5618160" y="2405160"/>
              <a:ext cx="217440" cy="129960"/>
            </a:xfrm>
            <a:custGeom>
              <a:avLst/>
              <a:gdLst/>
              <a:ahLst/>
              <a:rect l="l" t="t" r="r" b="b"/>
              <a:pathLst>
                <a:path w="137" h="82">
                  <a:moveTo>
                    <a:pt x="74" y="82"/>
                  </a:moveTo>
                  <a:lnTo>
                    <a:pt x="60" y="64"/>
                  </a:lnTo>
                  <a:lnTo>
                    <a:pt x="50" y="67"/>
                  </a:lnTo>
                  <a:lnTo>
                    <a:pt x="33" y="63"/>
                  </a:lnTo>
                  <a:lnTo>
                    <a:pt x="36" y="60"/>
                  </a:lnTo>
                  <a:lnTo>
                    <a:pt x="36" y="50"/>
                  </a:lnTo>
                  <a:lnTo>
                    <a:pt x="29" y="26"/>
                  </a:lnTo>
                  <a:lnTo>
                    <a:pt x="8" y="12"/>
                  </a:lnTo>
                  <a:lnTo>
                    <a:pt x="0" y="3"/>
                  </a:lnTo>
                  <a:lnTo>
                    <a:pt x="17" y="0"/>
                  </a:lnTo>
                  <a:lnTo>
                    <a:pt x="39" y="9"/>
                  </a:lnTo>
                  <a:lnTo>
                    <a:pt x="64" y="12"/>
                  </a:lnTo>
                  <a:lnTo>
                    <a:pt x="85" y="28"/>
                  </a:lnTo>
                  <a:lnTo>
                    <a:pt x="99" y="23"/>
                  </a:lnTo>
                  <a:lnTo>
                    <a:pt x="109" y="26"/>
                  </a:lnTo>
                  <a:lnTo>
                    <a:pt x="120" y="31"/>
                  </a:lnTo>
                  <a:lnTo>
                    <a:pt x="120" y="41"/>
                  </a:lnTo>
                  <a:lnTo>
                    <a:pt x="135" y="50"/>
                  </a:lnTo>
                  <a:lnTo>
                    <a:pt x="130" y="60"/>
                  </a:lnTo>
                  <a:lnTo>
                    <a:pt x="137" y="69"/>
                  </a:lnTo>
                  <a:lnTo>
                    <a:pt x="137" y="74"/>
                  </a:lnTo>
                  <a:lnTo>
                    <a:pt x="112" y="64"/>
                  </a:lnTo>
                  <a:lnTo>
                    <a:pt x="105" y="69"/>
                  </a:lnTo>
                  <a:lnTo>
                    <a:pt x="102" y="72"/>
                  </a:lnTo>
                  <a:lnTo>
                    <a:pt x="74" y="82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3395" name=""/>
          <p:cNvSpPr/>
          <p:nvPr/>
        </p:nvSpPr>
        <p:spPr>
          <a:xfrm>
            <a:off x="6024600" y="2441520"/>
            <a:ext cx="458640" cy="371520"/>
          </a:xfrm>
          <a:custGeom>
            <a:avLst/>
            <a:gdLst/>
            <a:ahLst/>
            <a:rect l="l" t="t" r="r" b="b"/>
            <a:pathLst>
              <a:path w="289" h="234">
                <a:moveTo>
                  <a:pt x="287" y="169"/>
                </a:moveTo>
                <a:lnTo>
                  <a:pt x="287" y="157"/>
                </a:lnTo>
                <a:lnTo>
                  <a:pt x="289" y="150"/>
                </a:lnTo>
                <a:lnTo>
                  <a:pt x="275" y="141"/>
                </a:lnTo>
                <a:lnTo>
                  <a:pt x="266" y="141"/>
                </a:lnTo>
                <a:lnTo>
                  <a:pt x="248" y="123"/>
                </a:lnTo>
                <a:lnTo>
                  <a:pt x="237" y="119"/>
                </a:lnTo>
                <a:lnTo>
                  <a:pt x="227" y="106"/>
                </a:lnTo>
                <a:lnTo>
                  <a:pt x="209" y="92"/>
                </a:lnTo>
                <a:lnTo>
                  <a:pt x="192" y="54"/>
                </a:lnTo>
                <a:lnTo>
                  <a:pt x="186" y="46"/>
                </a:lnTo>
                <a:lnTo>
                  <a:pt x="181" y="51"/>
                </a:lnTo>
                <a:lnTo>
                  <a:pt x="157" y="46"/>
                </a:lnTo>
                <a:lnTo>
                  <a:pt x="157" y="32"/>
                </a:lnTo>
                <a:lnTo>
                  <a:pt x="159" y="32"/>
                </a:lnTo>
                <a:lnTo>
                  <a:pt x="155" y="27"/>
                </a:lnTo>
                <a:lnTo>
                  <a:pt x="153" y="18"/>
                </a:lnTo>
                <a:lnTo>
                  <a:pt x="141" y="15"/>
                </a:lnTo>
                <a:lnTo>
                  <a:pt x="126" y="0"/>
                </a:lnTo>
                <a:lnTo>
                  <a:pt x="124" y="5"/>
                </a:lnTo>
                <a:lnTo>
                  <a:pt x="118" y="5"/>
                </a:lnTo>
                <a:lnTo>
                  <a:pt x="124" y="15"/>
                </a:lnTo>
                <a:lnTo>
                  <a:pt x="115" y="10"/>
                </a:lnTo>
                <a:lnTo>
                  <a:pt x="111" y="18"/>
                </a:lnTo>
                <a:lnTo>
                  <a:pt x="99" y="20"/>
                </a:lnTo>
                <a:lnTo>
                  <a:pt x="95" y="27"/>
                </a:lnTo>
                <a:lnTo>
                  <a:pt x="97" y="46"/>
                </a:lnTo>
                <a:lnTo>
                  <a:pt x="92" y="49"/>
                </a:lnTo>
                <a:lnTo>
                  <a:pt x="75" y="46"/>
                </a:lnTo>
                <a:lnTo>
                  <a:pt x="62" y="49"/>
                </a:lnTo>
                <a:lnTo>
                  <a:pt x="47" y="20"/>
                </a:lnTo>
                <a:lnTo>
                  <a:pt x="35" y="13"/>
                </a:lnTo>
                <a:lnTo>
                  <a:pt x="12" y="20"/>
                </a:lnTo>
                <a:lnTo>
                  <a:pt x="0" y="32"/>
                </a:lnTo>
                <a:lnTo>
                  <a:pt x="5" y="54"/>
                </a:lnTo>
                <a:lnTo>
                  <a:pt x="4" y="37"/>
                </a:lnTo>
                <a:lnTo>
                  <a:pt x="21" y="27"/>
                </a:lnTo>
                <a:lnTo>
                  <a:pt x="24" y="27"/>
                </a:lnTo>
                <a:lnTo>
                  <a:pt x="33" y="41"/>
                </a:lnTo>
                <a:lnTo>
                  <a:pt x="45" y="56"/>
                </a:lnTo>
                <a:lnTo>
                  <a:pt x="35" y="65"/>
                </a:lnTo>
                <a:lnTo>
                  <a:pt x="40" y="68"/>
                </a:lnTo>
                <a:lnTo>
                  <a:pt x="35" y="70"/>
                </a:lnTo>
                <a:lnTo>
                  <a:pt x="12" y="65"/>
                </a:lnTo>
                <a:lnTo>
                  <a:pt x="8" y="56"/>
                </a:lnTo>
                <a:lnTo>
                  <a:pt x="4" y="81"/>
                </a:lnTo>
                <a:lnTo>
                  <a:pt x="8" y="92"/>
                </a:lnTo>
                <a:lnTo>
                  <a:pt x="19" y="87"/>
                </a:lnTo>
                <a:lnTo>
                  <a:pt x="22" y="92"/>
                </a:lnTo>
                <a:lnTo>
                  <a:pt x="19" y="97"/>
                </a:lnTo>
                <a:lnTo>
                  <a:pt x="29" y="102"/>
                </a:lnTo>
                <a:lnTo>
                  <a:pt x="19" y="111"/>
                </a:lnTo>
                <a:lnTo>
                  <a:pt x="33" y="121"/>
                </a:lnTo>
                <a:lnTo>
                  <a:pt x="26" y="136"/>
                </a:lnTo>
                <a:lnTo>
                  <a:pt x="29" y="166"/>
                </a:lnTo>
                <a:lnTo>
                  <a:pt x="41" y="164"/>
                </a:lnTo>
                <a:lnTo>
                  <a:pt x="59" y="147"/>
                </a:lnTo>
                <a:lnTo>
                  <a:pt x="95" y="141"/>
                </a:lnTo>
                <a:lnTo>
                  <a:pt x="101" y="150"/>
                </a:lnTo>
                <a:lnTo>
                  <a:pt x="138" y="162"/>
                </a:lnTo>
                <a:lnTo>
                  <a:pt x="143" y="174"/>
                </a:lnTo>
                <a:lnTo>
                  <a:pt x="167" y="193"/>
                </a:lnTo>
                <a:lnTo>
                  <a:pt x="178" y="193"/>
                </a:lnTo>
                <a:lnTo>
                  <a:pt x="179" y="215"/>
                </a:lnTo>
                <a:lnTo>
                  <a:pt x="178" y="222"/>
                </a:lnTo>
                <a:lnTo>
                  <a:pt x="184" y="226"/>
                </a:lnTo>
                <a:lnTo>
                  <a:pt x="209" y="234"/>
                </a:lnTo>
                <a:lnTo>
                  <a:pt x="214" y="226"/>
                </a:lnTo>
                <a:lnTo>
                  <a:pt x="219" y="220"/>
                </a:lnTo>
                <a:lnTo>
                  <a:pt x="214" y="215"/>
                </a:lnTo>
                <a:lnTo>
                  <a:pt x="244" y="201"/>
                </a:lnTo>
                <a:lnTo>
                  <a:pt x="252" y="174"/>
                </a:lnTo>
                <a:lnTo>
                  <a:pt x="263" y="174"/>
                </a:lnTo>
                <a:lnTo>
                  <a:pt x="268" y="166"/>
                </a:lnTo>
                <a:lnTo>
                  <a:pt x="287" y="169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3396" name=""/>
          <p:cNvGrpSpPr/>
          <p:nvPr/>
        </p:nvGrpSpPr>
        <p:grpSpPr>
          <a:xfrm>
            <a:off x="6024600" y="2441520"/>
            <a:ext cx="458640" cy="371520"/>
            <a:chOff x="6024600" y="2441520"/>
            <a:chExt cx="458640" cy="371520"/>
          </a:xfrm>
        </p:grpSpPr>
        <p:sp>
          <p:nvSpPr>
            <p:cNvPr id="3397" name=""/>
            <p:cNvSpPr/>
            <p:nvPr/>
          </p:nvSpPr>
          <p:spPr>
            <a:xfrm>
              <a:off x="6024600" y="2441520"/>
              <a:ext cx="458640" cy="371520"/>
            </a:xfrm>
            <a:custGeom>
              <a:avLst/>
              <a:gdLst/>
              <a:ahLst/>
              <a:rect l="l" t="t" r="r" b="b"/>
              <a:pathLst>
                <a:path w="289" h="234">
                  <a:moveTo>
                    <a:pt x="287" y="169"/>
                  </a:moveTo>
                  <a:lnTo>
                    <a:pt x="287" y="157"/>
                  </a:lnTo>
                  <a:lnTo>
                    <a:pt x="289" y="150"/>
                  </a:lnTo>
                  <a:lnTo>
                    <a:pt x="275" y="141"/>
                  </a:lnTo>
                  <a:lnTo>
                    <a:pt x="266" y="141"/>
                  </a:lnTo>
                  <a:lnTo>
                    <a:pt x="248" y="123"/>
                  </a:lnTo>
                  <a:lnTo>
                    <a:pt x="237" y="119"/>
                  </a:lnTo>
                  <a:lnTo>
                    <a:pt x="227" y="106"/>
                  </a:lnTo>
                  <a:lnTo>
                    <a:pt x="209" y="92"/>
                  </a:lnTo>
                  <a:lnTo>
                    <a:pt x="192" y="54"/>
                  </a:lnTo>
                  <a:lnTo>
                    <a:pt x="186" y="46"/>
                  </a:lnTo>
                  <a:lnTo>
                    <a:pt x="181" y="51"/>
                  </a:lnTo>
                  <a:lnTo>
                    <a:pt x="157" y="46"/>
                  </a:lnTo>
                  <a:lnTo>
                    <a:pt x="157" y="32"/>
                  </a:lnTo>
                  <a:lnTo>
                    <a:pt x="159" y="32"/>
                  </a:lnTo>
                  <a:lnTo>
                    <a:pt x="155" y="27"/>
                  </a:lnTo>
                  <a:lnTo>
                    <a:pt x="153" y="18"/>
                  </a:lnTo>
                  <a:lnTo>
                    <a:pt x="141" y="15"/>
                  </a:lnTo>
                  <a:lnTo>
                    <a:pt x="126" y="0"/>
                  </a:lnTo>
                  <a:lnTo>
                    <a:pt x="124" y="5"/>
                  </a:lnTo>
                  <a:lnTo>
                    <a:pt x="118" y="5"/>
                  </a:lnTo>
                  <a:lnTo>
                    <a:pt x="124" y="15"/>
                  </a:lnTo>
                  <a:lnTo>
                    <a:pt x="115" y="10"/>
                  </a:lnTo>
                  <a:lnTo>
                    <a:pt x="111" y="18"/>
                  </a:lnTo>
                  <a:lnTo>
                    <a:pt x="99" y="20"/>
                  </a:lnTo>
                  <a:lnTo>
                    <a:pt x="95" y="27"/>
                  </a:lnTo>
                  <a:lnTo>
                    <a:pt x="97" y="46"/>
                  </a:lnTo>
                  <a:lnTo>
                    <a:pt x="92" y="49"/>
                  </a:lnTo>
                  <a:lnTo>
                    <a:pt x="75" y="46"/>
                  </a:lnTo>
                  <a:lnTo>
                    <a:pt x="62" y="49"/>
                  </a:lnTo>
                  <a:lnTo>
                    <a:pt x="47" y="20"/>
                  </a:lnTo>
                  <a:lnTo>
                    <a:pt x="35" y="13"/>
                  </a:lnTo>
                  <a:lnTo>
                    <a:pt x="12" y="20"/>
                  </a:lnTo>
                  <a:lnTo>
                    <a:pt x="0" y="32"/>
                  </a:lnTo>
                  <a:lnTo>
                    <a:pt x="5" y="54"/>
                  </a:lnTo>
                  <a:lnTo>
                    <a:pt x="4" y="37"/>
                  </a:lnTo>
                  <a:lnTo>
                    <a:pt x="21" y="27"/>
                  </a:lnTo>
                  <a:lnTo>
                    <a:pt x="24" y="27"/>
                  </a:lnTo>
                  <a:lnTo>
                    <a:pt x="33" y="41"/>
                  </a:lnTo>
                  <a:lnTo>
                    <a:pt x="45" y="56"/>
                  </a:lnTo>
                  <a:lnTo>
                    <a:pt x="35" y="65"/>
                  </a:lnTo>
                  <a:lnTo>
                    <a:pt x="40" y="68"/>
                  </a:lnTo>
                  <a:lnTo>
                    <a:pt x="35" y="70"/>
                  </a:lnTo>
                  <a:lnTo>
                    <a:pt x="12" y="65"/>
                  </a:lnTo>
                  <a:lnTo>
                    <a:pt x="8" y="56"/>
                  </a:lnTo>
                  <a:lnTo>
                    <a:pt x="4" y="81"/>
                  </a:lnTo>
                  <a:lnTo>
                    <a:pt x="8" y="92"/>
                  </a:lnTo>
                  <a:lnTo>
                    <a:pt x="19" y="87"/>
                  </a:lnTo>
                  <a:lnTo>
                    <a:pt x="22" y="92"/>
                  </a:lnTo>
                  <a:lnTo>
                    <a:pt x="19" y="97"/>
                  </a:lnTo>
                  <a:lnTo>
                    <a:pt x="29" y="102"/>
                  </a:lnTo>
                  <a:lnTo>
                    <a:pt x="19" y="111"/>
                  </a:lnTo>
                  <a:lnTo>
                    <a:pt x="33" y="121"/>
                  </a:lnTo>
                  <a:lnTo>
                    <a:pt x="26" y="136"/>
                  </a:lnTo>
                  <a:lnTo>
                    <a:pt x="29" y="166"/>
                  </a:lnTo>
                  <a:lnTo>
                    <a:pt x="41" y="164"/>
                  </a:lnTo>
                  <a:lnTo>
                    <a:pt x="59" y="147"/>
                  </a:lnTo>
                  <a:lnTo>
                    <a:pt x="95" y="141"/>
                  </a:lnTo>
                  <a:lnTo>
                    <a:pt x="101" y="150"/>
                  </a:lnTo>
                  <a:lnTo>
                    <a:pt x="138" y="162"/>
                  </a:lnTo>
                  <a:lnTo>
                    <a:pt x="143" y="174"/>
                  </a:lnTo>
                  <a:lnTo>
                    <a:pt x="167" y="193"/>
                  </a:lnTo>
                  <a:lnTo>
                    <a:pt x="178" y="193"/>
                  </a:lnTo>
                  <a:lnTo>
                    <a:pt x="179" y="215"/>
                  </a:lnTo>
                  <a:lnTo>
                    <a:pt x="178" y="222"/>
                  </a:lnTo>
                  <a:lnTo>
                    <a:pt x="184" y="226"/>
                  </a:lnTo>
                  <a:lnTo>
                    <a:pt x="209" y="234"/>
                  </a:lnTo>
                  <a:lnTo>
                    <a:pt x="214" y="226"/>
                  </a:lnTo>
                  <a:lnTo>
                    <a:pt x="219" y="220"/>
                  </a:lnTo>
                  <a:lnTo>
                    <a:pt x="214" y="215"/>
                  </a:lnTo>
                  <a:lnTo>
                    <a:pt x="244" y="201"/>
                  </a:lnTo>
                  <a:lnTo>
                    <a:pt x="252" y="174"/>
                  </a:lnTo>
                  <a:lnTo>
                    <a:pt x="263" y="174"/>
                  </a:lnTo>
                  <a:lnTo>
                    <a:pt x="268" y="166"/>
                  </a:lnTo>
                  <a:lnTo>
                    <a:pt x="287" y="169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3398" name=""/>
            <p:cNvSpPr/>
            <p:nvPr/>
          </p:nvSpPr>
          <p:spPr>
            <a:xfrm>
              <a:off x="6024600" y="2441520"/>
              <a:ext cx="458640" cy="371520"/>
            </a:xfrm>
            <a:custGeom>
              <a:avLst/>
              <a:gdLst/>
              <a:ahLst/>
              <a:rect l="l" t="t" r="r" b="b"/>
              <a:pathLst>
                <a:path w="289" h="234">
                  <a:moveTo>
                    <a:pt x="287" y="169"/>
                  </a:moveTo>
                  <a:lnTo>
                    <a:pt x="287" y="157"/>
                  </a:lnTo>
                  <a:lnTo>
                    <a:pt x="289" y="150"/>
                  </a:lnTo>
                  <a:lnTo>
                    <a:pt x="275" y="141"/>
                  </a:lnTo>
                  <a:lnTo>
                    <a:pt x="266" y="141"/>
                  </a:lnTo>
                  <a:lnTo>
                    <a:pt x="248" y="123"/>
                  </a:lnTo>
                  <a:lnTo>
                    <a:pt x="237" y="119"/>
                  </a:lnTo>
                  <a:lnTo>
                    <a:pt x="227" y="106"/>
                  </a:lnTo>
                  <a:lnTo>
                    <a:pt x="209" y="92"/>
                  </a:lnTo>
                  <a:lnTo>
                    <a:pt x="192" y="54"/>
                  </a:lnTo>
                  <a:lnTo>
                    <a:pt x="186" y="46"/>
                  </a:lnTo>
                  <a:lnTo>
                    <a:pt x="181" y="51"/>
                  </a:lnTo>
                  <a:lnTo>
                    <a:pt x="157" y="46"/>
                  </a:lnTo>
                  <a:lnTo>
                    <a:pt x="157" y="32"/>
                  </a:lnTo>
                  <a:lnTo>
                    <a:pt x="159" y="32"/>
                  </a:lnTo>
                  <a:lnTo>
                    <a:pt x="155" y="27"/>
                  </a:lnTo>
                  <a:lnTo>
                    <a:pt x="153" y="18"/>
                  </a:lnTo>
                  <a:lnTo>
                    <a:pt x="141" y="15"/>
                  </a:lnTo>
                  <a:lnTo>
                    <a:pt x="126" y="0"/>
                  </a:lnTo>
                  <a:lnTo>
                    <a:pt x="124" y="5"/>
                  </a:lnTo>
                  <a:lnTo>
                    <a:pt x="118" y="5"/>
                  </a:lnTo>
                  <a:lnTo>
                    <a:pt x="124" y="15"/>
                  </a:lnTo>
                  <a:lnTo>
                    <a:pt x="115" y="10"/>
                  </a:lnTo>
                  <a:lnTo>
                    <a:pt x="111" y="18"/>
                  </a:lnTo>
                  <a:lnTo>
                    <a:pt x="99" y="20"/>
                  </a:lnTo>
                  <a:lnTo>
                    <a:pt x="95" y="27"/>
                  </a:lnTo>
                  <a:lnTo>
                    <a:pt x="97" y="46"/>
                  </a:lnTo>
                  <a:lnTo>
                    <a:pt x="92" y="49"/>
                  </a:lnTo>
                  <a:lnTo>
                    <a:pt x="75" y="46"/>
                  </a:lnTo>
                  <a:lnTo>
                    <a:pt x="62" y="49"/>
                  </a:lnTo>
                  <a:lnTo>
                    <a:pt x="47" y="20"/>
                  </a:lnTo>
                  <a:lnTo>
                    <a:pt x="35" y="13"/>
                  </a:lnTo>
                  <a:lnTo>
                    <a:pt x="12" y="20"/>
                  </a:lnTo>
                  <a:lnTo>
                    <a:pt x="0" y="32"/>
                  </a:lnTo>
                  <a:lnTo>
                    <a:pt x="5" y="54"/>
                  </a:lnTo>
                  <a:lnTo>
                    <a:pt x="4" y="37"/>
                  </a:lnTo>
                  <a:lnTo>
                    <a:pt x="21" y="27"/>
                  </a:lnTo>
                  <a:lnTo>
                    <a:pt x="24" y="27"/>
                  </a:lnTo>
                  <a:lnTo>
                    <a:pt x="33" y="41"/>
                  </a:lnTo>
                  <a:lnTo>
                    <a:pt x="45" y="56"/>
                  </a:lnTo>
                  <a:lnTo>
                    <a:pt x="35" y="65"/>
                  </a:lnTo>
                  <a:lnTo>
                    <a:pt x="40" y="68"/>
                  </a:lnTo>
                  <a:lnTo>
                    <a:pt x="35" y="70"/>
                  </a:lnTo>
                  <a:lnTo>
                    <a:pt x="12" y="65"/>
                  </a:lnTo>
                  <a:lnTo>
                    <a:pt x="8" y="56"/>
                  </a:lnTo>
                  <a:lnTo>
                    <a:pt x="4" y="81"/>
                  </a:lnTo>
                  <a:lnTo>
                    <a:pt x="8" y="92"/>
                  </a:lnTo>
                  <a:lnTo>
                    <a:pt x="19" y="87"/>
                  </a:lnTo>
                  <a:lnTo>
                    <a:pt x="22" y="92"/>
                  </a:lnTo>
                  <a:lnTo>
                    <a:pt x="19" y="97"/>
                  </a:lnTo>
                  <a:lnTo>
                    <a:pt x="29" y="102"/>
                  </a:lnTo>
                  <a:lnTo>
                    <a:pt x="19" y="111"/>
                  </a:lnTo>
                  <a:lnTo>
                    <a:pt x="33" y="121"/>
                  </a:lnTo>
                  <a:lnTo>
                    <a:pt x="26" y="136"/>
                  </a:lnTo>
                  <a:lnTo>
                    <a:pt x="29" y="166"/>
                  </a:lnTo>
                  <a:lnTo>
                    <a:pt x="41" y="164"/>
                  </a:lnTo>
                  <a:lnTo>
                    <a:pt x="59" y="147"/>
                  </a:lnTo>
                  <a:lnTo>
                    <a:pt x="95" y="141"/>
                  </a:lnTo>
                  <a:lnTo>
                    <a:pt x="101" y="150"/>
                  </a:lnTo>
                  <a:lnTo>
                    <a:pt x="138" y="162"/>
                  </a:lnTo>
                  <a:lnTo>
                    <a:pt x="143" y="174"/>
                  </a:lnTo>
                  <a:lnTo>
                    <a:pt x="167" y="193"/>
                  </a:lnTo>
                  <a:lnTo>
                    <a:pt x="178" y="193"/>
                  </a:lnTo>
                  <a:lnTo>
                    <a:pt x="179" y="215"/>
                  </a:lnTo>
                  <a:lnTo>
                    <a:pt x="178" y="222"/>
                  </a:lnTo>
                  <a:lnTo>
                    <a:pt x="184" y="226"/>
                  </a:lnTo>
                  <a:lnTo>
                    <a:pt x="209" y="234"/>
                  </a:lnTo>
                  <a:lnTo>
                    <a:pt x="214" y="226"/>
                  </a:lnTo>
                  <a:lnTo>
                    <a:pt x="219" y="220"/>
                  </a:lnTo>
                  <a:lnTo>
                    <a:pt x="214" y="215"/>
                  </a:lnTo>
                  <a:lnTo>
                    <a:pt x="244" y="201"/>
                  </a:lnTo>
                  <a:lnTo>
                    <a:pt x="252" y="174"/>
                  </a:lnTo>
                  <a:lnTo>
                    <a:pt x="263" y="174"/>
                  </a:lnTo>
                  <a:lnTo>
                    <a:pt x="268" y="166"/>
                  </a:lnTo>
                  <a:lnTo>
                    <a:pt x="287" y="169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3399" name=""/>
          <p:cNvSpPr/>
          <p:nvPr/>
        </p:nvSpPr>
        <p:spPr>
          <a:xfrm>
            <a:off x="6140520" y="2297160"/>
            <a:ext cx="554040" cy="420480"/>
          </a:xfrm>
          <a:custGeom>
            <a:avLst/>
            <a:gdLst/>
            <a:ahLst/>
            <a:rect l="l" t="t" r="r" b="b"/>
            <a:pathLst>
              <a:path w="349" h="265">
                <a:moveTo>
                  <a:pt x="303" y="172"/>
                </a:moveTo>
                <a:lnTo>
                  <a:pt x="297" y="172"/>
                </a:lnTo>
                <a:lnTo>
                  <a:pt x="293" y="161"/>
                </a:lnTo>
                <a:lnTo>
                  <a:pt x="299" y="156"/>
                </a:lnTo>
                <a:lnTo>
                  <a:pt x="297" y="147"/>
                </a:lnTo>
                <a:lnTo>
                  <a:pt x="295" y="147"/>
                </a:lnTo>
                <a:lnTo>
                  <a:pt x="280" y="159"/>
                </a:lnTo>
                <a:lnTo>
                  <a:pt x="272" y="156"/>
                </a:lnTo>
                <a:lnTo>
                  <a:pt x="270" y="164"/>
                </a:lnTo>
                <a:lnTo>
                  <a:pt x="270" y="173"/>
                </a:lnTo>
                <a:lnTo>
                  <a:pt x="260" y="178"/>
                </a:lnTo>
                <a:lnTo>
                  <a:pt x="256" y="191"/>
                </a:lnTo>
                <a:lnTo>
                  <a:pt x="235" y="193"/>
                </a:lnTo>
                <a:lnTo>
                  <a:pt x="230" y="200"/>
                </a:lnTo>
                <a:lnTo>
                  <a:pt x="237" y="207"/>
                </a:lnTo>
                <a:lnTo>
                  <a:pt x="245" y="210"/>
                </a:lnTo>
                <a:lnTo>
                  <a:pt x="245" y="219"/>
                </a:lnTo>
                <a:lnTo>
                  <a:pt x="251" y="236"/>
                </a:lnTo>
                <a:lnTo>
                  <a:pt x="241" y="253"/>
                </a:lnTo>
                <a:lnTo>
                  <a:pt x="235" y="265"/>
                </a:lnTo>
                <a:lnTo>
                  <a:pt x="214" y="260"/>
                </a:lnTo>
                <a:lnTo>
                  <a:pt x="214" y="248"/>
                </a:lnTo>
                <a:lnTo>
                  <a:pt x="216" y="241"/>
                </a:lnTo>
                <a:lnTo>
                  <a:pt x="202" y="232"/>
                </a:lnTo>
                <a:lnTo>
                  <a:pt x="193" y="232"/>
                </a:lnTo>
                <a:lnTo>
                  <a:pt x="176" y="214"/>
                </a:lnTo>
                <a:lnTo>
                  <a:pt x="165" y="210"/>
                </a:lnTo>
                <a:lnTo>
                  <a:pt x="155" y="197"/>
                </a:lnTo>
                <a:lnTo>
                  <a:pt x="136" y="183"/>
                </a:lnTo>
                <a:lnTo>
                  <a:pt x="120" y="145"/>
                </a:lnTo>
                <a:lnTo>
                  <a:pt x="113" y="137"/>
                </a:lnTo>
                <a:lnTo>
                  <a:pt x="109" y="142"/>
                </a:lnTo>
                <a:lnTo>
                  <a:pt x="85" y="137"/>
                </a:lnTo>
                <a:lnTo>
                  <a:pt x="85" y="123"/>
                </a:lnTo>
                <a:lnTo>
                  <a:pt x="87" y="123"/>
                </a:lnTo>
                <a:lnTo>
                  <a:pt x="82" y="118"/>
                </a:lnTo>
                <a:lnTo>
                  <a:pt x="80" y="109"/>
                </a:lnTo>
                <a:lnTo>
                  <a:pt x="68" y="106"/>
                </a:lnTo>
                <a:lnTo>
                  <a:pt x="54" y="91"/>
                </a:lnTo>
                <a:lnTo>
                  <a:pt x="52" y="96"/>
                </a:lnTo>
                <a:lnTo>
                  <a:pt x="45" y="96"/>
                </a:lnTo>
                <a:lnTo>
                  <a:pt x="52" y="106"/>
                </a:lnTo>
                <a:lnTo>
                  <a:pt x="43" y="101"/>
                </a:lnTo>
                <a:lnTo>
                  <a:pt x="38" y="109"/>
                </a:lnTo>
                <a:lnTo>
                  <a:pt x="26" y="111"/>
                </a:lnTo>
                <a:lnTo>
                  <a:pt x="22" y="118"/>
                </a:lnTo>
                <a:lnTo>
                  <a:pt x="24" y="137"/>
                </a:lnTo>
                <a:lnTo>
                  <a:pt x="20" y="140"/>
                </a:lnTo>
                <a:lnTo>
                  <a:pt x="2" y="137"/>
                </a:lnTo>
                <a:lnTo>
                  <a:pt x="0" y="19"/>
                </a:lnTo>
                <a:lnTo>
                  <a:pt x="54" y="0"/>
                </a:lnTo>
                <a:lnTo>
                  <a:pt x="64" y="5"/>
                </a:lnTo>
                <a:lnTo>
                  <a:pt x="85" y="22"/>
                </a:lnTo>
                <a:lnTo>
                  <a:pt x="124" y="70"/>
                </a:lnTo>
                <a:lnTo>
                  <a:pt x="181" y="60"/>
                </a:lnTo>
                <a:lnTo>
                  <a:pt x="195" y="74"/>
                </a:lnTo>
                <a:lnTo>
                  <a:pt x="202" y="87"/>
                </a:lnTo>
                <a:lnTo>
                  <a:pt x="209" y="87"/>
                </a:lnTo>
                <a:lnTo>
                  <a:pt x="206" y="118"/>
                </a:lnTo>
                <a:lnTo>
                  <a:pt x="218" y="120"/>
                </a:lnTo>
                <a:lnTo>
                  <a:pt x="221" y="142"/>
                </a:lnTo>
                <a:lnTo>
                  <a:pt x="241" y="140"/>
                </a:lnTo>
                <a:lnTo>
                  <a:pt x="260" y="147"/>
                </a:lnTo>
                <a:lnTo>
                  <a:pt x="274" y="131"/>
                </a:lnTo>
                <a:lnTo>
                  <a:pt x="286" y="123"/>
                </a:lnTo>
                <a:lnTo>
                  <a:pt x="293" y="113"/>
                </a:lnTo>
                <a:lnTo>
                  <a:pt x="297" y="113"/>
                </a:lnTo>
                <a:lnTo>
                  <a:pt x="303" y="106"/>
                </a:lnTo>
                <a:lnTo>
                  <a:pt x="309" y="109"/>
                </a:lnTo>
                <a:lnTo>
                  <a:pt x="309" y="111"/>
                </a:lnTo>
                <a:lnTo>
                  <a:pt x="291" y="128"/>
                </a:lnTo>
                <a:lnTo>
                  <a:pt x="291" y="132"/>
                </a:lnTo>
                <a:lnTo>
                  <a:pt x="297" y="132"/>
                </a:lnTo>
                <a:lnTo>
                  <a:pt x="301" y="140"/>
                </a:lnTo>
                <a:lnTo>
                  <a:pt x="314" y="145"/>
                </a:lnTo>
                <a:lnTo>
                  <a:pt x="317" y="132"/>
                </a:lnTo>
                <a:lnTo>
                  <a:pt x="330" y="147"/>
                </a:lnTo>
                <a:lnTo>
                  <a:pt x="349" y="154"/>
                </a:lnTo>
                <a:lnTo>
                  <a:pt x="324" y="172"/>
                </a:lnTo>
                <a:lnTo>
                  <a:pt x="303" y="172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3400" name=""/>
          <p:cNvGrpSpPr/>
          <p:nvPr/>
        </p:nvGrpSpPr>
        <p:grpSpPr>
          <a:xfrm>
            <a:off x="6140520" y="2297160"/>
            <a:ext cx="554040" cy="420480"/>
            <a:chOff x="6140520" y="2297160"/>
            <a:chExt cx="554040" cy="420480"/>
          </a:xfrm>
        </p:grpSpPr>
        <p:sp>
          <p:nvSpPr>
            <p:cNvPr id="3401" name=""/>
            <p:cNvSpPr/>
            <p:nvPr/>
          </p:nvSpPr>
          <p:spPr>
            <a:xfrm>
              <a:off x="6140520" y="2297160"/>
              <a:ext cx="554040" cy="420480"/>
            </a:xfrm>
            <a:custGeom>
              <a:avLst/>
              <a:gdLst/>
              <a:ahLst/>
              <a:rect l="l" t="t" r="r" b="b"/>
              <a:pathLst>
                <a:path w="349" h="265">
                  <a:moveTo>
                    <a:pt x="303" y="172"/>
                  </a:moveTo>
                  <a:lnTo>
                    <a:pt x="297" y="172"/>
                  </a:lnTo>
                  <a:lnTo>
                    <a:pt x="293" y="161"/>
                  </a:lnTo>
                  <a:lnTo>
                    <a:pt x="299" y="156"/>
                  </a:lnTo>
                  <a:lnTo>
                    <a:pt x="297" y="147"/>
                  </a:lnTo>
                  <a:lnTo>
                    <a:pt x="295" y="147"/>
                  </a:lnTo>
                  <a:lnTo>
                    <a:pt x="280" y="159"/>
                  </a:lnTo>
                  <a:lnTo>
                    <a:pt x="272" y="156"/>
                  </a:lnTo>
                  <a:lnTo>
                    <a:pt x="270" y="164"/>
                  </a:lnTo>
                  <a:lnTo>
                    <a:pt x="270" y="173"/>
                  </a:lnTo>
                  <a:lnTo>
                    <a:pt x="260" y="178"/>
                  </a:lnTo>
                  <a:lnTo>
                    <a:pt x="256" y="191"/>
                  </a:lnTo>
                  <a:lnTo>
                    <a:pt x="235" y="193"/>
                  </a:lnTo>
                  <a:lnTo>
                    <a:pt x="230" y="200"/>
                  </a:lnTo>
                  <a:lnTo>
                    <a:pt x="237" y="207"/>
                  </a:lnTo>
                  <a:lnTo>
                    <a:pt x="245" y="210"/>
                  </a:lnTo>
                  <a:lnTo>
                    <a:pt x="245" y="219"/>
                  </a:lnTo>
                  <a:lnTo>
                    <a:pt x="251" y="236"/>
                  </a:lnTo>
                  <a:lnTo>
                    <a:pt x="241" y="253"/>
                  </a:lnTo>
                  <a:lnTo>
                    <a:pt x="235" y="265"/>
                  </a:lnTo>
                  <a:lnTo>
                    <a:pt x="214" y="260"/>
                  </a:lnTo>
                  <a:lnTo>
                    <a:pt x="214" y="248"/>
                  </a:lnTo>
                  <a:lnTo>
                    <a:pt x="216" y="241"/>
                  </a:lnTo>
                  <a:lnTo>
                    <a:pt x="202" y="232"/>
                  </a:lnTo>
                  <a:lnTo>
                    <a:pt x="193" y="232"/>
                  </a:lnTo>
                  <a:lnTo>
                    <a:pt x="176" y="214"/>
                  </a:lnTo>
                  <a:lnTo>
                    <a:pt x="165" y="210"/>
                  </a:lnTo>
                  <a:lnTo>
                    <a:pt x="155" y="197"/>
                  </a:lnTo>
                  <a:lnTo>
                    <a:pt x="136" y="183"/>
                  </a:lnTo>
                  <a:lnTo>
                    <a:pt x="120" y="145"/>
                  </a:lnTo>
                  <a:lnTo>
                    <a:pt x="113" y="137"/>
                  </a:lnTo>
                  <a:lnTo>
                    <a:pt x="109" y="142"/>
                  </a:lnTo>
                  <a:lnTo>
                    <a:pt x="85" y="137"/>
                  </a:lnTo>
                  <a:lnTo>
                    <a:pt x="85" y="123"/>
                  </a:lnTo>
                  <a:lnTo>
                    <a:pt x="87" y="123"/>
                  </a:lnTo>
                  <a:lnTo>
                    <a:pt x="82" y="118"/>
                  </a:lnTo>
                  <a:lnTo>
                    <a:pt x="80" y="109"/>
                  </a:lnTo>
                  <a:lnTo>
                    <a:pt x="68" y="106"/>
                  </a:lnTo>
                  <a:lnTo>
                    <a:pt x="54" y="91"/>
                  </a:lnTo>
                  <a:lnTo>
                    <a:pt x="52" y="96"/>
                  </a:lnTo>
                  <a:lnTo>
                    <a:pt x="45" y="96"/>
                  </a:lnTo>
                  <a:lnTo>
                    <a:pt x="52" y="106"/>
                  </a:lnTo>
                  <a:lnTo>
                    <a:pt x="43" y="101"/>
                  </a:lnTo>
                  <a:lnTo>
                    <a:pt x="38" y="109"/>
                  </a:lnTo>
                  <a:lnTo>
                    <a:pt x="26" y="111"/>
                  </a:lnTo>
                  <a:lnTo>
                    <a:pt x="22" y="118"/>
                  </a:lnTo>
                  <a:lnTo>
                    <a:pt x="24" y="137"/>
                  </a:lnTo>
                  <a:lnTo>
                    <a:pt x="20" y="140"/>
                  </a:lnTo>
                  <a:lnTo>
                    <a:pt x="2" y="137"/>
                  </a:lnTo>
                  <a:lnTo>
                    <a:pt x="0" y="19"/>
                  </a:lnTo>
                  <a:lnTo>
                    <a:pt x="54" y="0"/>
                  </a:lnTo>
                  <a:lnTo>
                    <a:pt x="64" y="5"/>
                  </a:lnTo>
                  <a:lnTo>
                    <a:pt x="85" y="22"/>
                  </a:lnTo>
                  <a:lnTo>
                    <a:pt x="124" y="70"/>
                  </a:lnTo>
                  <a:lnTo>
                    <a:pt x="181" y="60"/>
                  </a:lnTo>
                  <a:lnTo>
                    <a:pt x="195" y="74"/>
                  </a:lnTo>
                  <a:lnTo>
                    <a:pt x="202" y="87"/>
                  </a:lnTo>
                  <a:lnTo>
                    <a:pt x="209" y="87"/>
                  </a:lnTo>
                  <a:lnTo>
                    <a:pt x="206" y="118"/>
                  </a:lnTo>
                  <a:lnTo>
                    <a:pt x="218" y="120"/>
                  </a:lnTo>
                  <a:lnTo>
                    <a:pt x="221" y="142"/>
                  </a:lnTo>
                  <a:lnTo>
                    <a:pt x="241" y="140"/>
                  </a:lnTo>
                  <a:lnTo>
                    <a:pt x="260" y="147"/>
                  </a:lnTo>
                  <a:lnTo>
                    <a:pt x="274" y="131"/>
                  </a:lnTo>
                  <a:lnTo>
                    <a:pt x="286" y="123"/>
                  </a:lnTo>
                  <a:lnTo>
                    <a:pt x="293" y="113"/>
                  </a:lnTo>
                  <a:lnTo>
                    <a:pt x="297" y="113"/>
                  </a:lnTo>
                  <a:lnTo>
                    <a:pt x="303" y="106"/>
                  </a:lnTo>
                  <a:lnTo>
                    <a:pt x="309" y="109"/>
                  </a:lnTo>
                  <a:lnTo>
                    <a:pt x="309" y="111"/>
                  </a:lnTo>
                  <a:lnTo>
                    <a:pt x="291" y="128"/>
                  </a:lnTo>
                  <a:lnTo>
                    <a:pt x="291" y="132"/>
                  </a:lnTo>
                  <a:lnTo>
                    <a:pt x="297" y="132"/>
                  </a:lnTo>
                  <a:lnTo>
                    <a:pt x="301" y="140"/>
                  </a:lnTo>
                  <a:lnTo>
                    <a:pt x="314" y="145"/>
                  </a:lnTo>
                  <a:lnTo>
                    <a:pt x="317" y="132"/>
                  </a:lnTo>
                  <a:lnTo>
                    <a:pt x="330" y="147"/>
                  </a:lnTo>
                  <a:lnTo>
                    <a:pt x="349" y="154"/>
                  </a:lnTo>
                  <a:lnTo>
                    <a:pt x="324" y="172"/>
                  </a:lnTo>
                  <a:lnTo>
                    <a:pt x="303" y="172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3402" name=""/>
            <p:cNvSpPr/>
            <p:nvPr/>
          </p:nvSpPr>
          <p:spPr>
            <a:xfrm>
              <a:off x="6140520" y="2297160"/>
              <a:ext cx="554040" cy="420480"/>
            </a:xfrm>
            <a:custGeom>
              <a:avLst/>
              <a:gdLst/>
              <a:ahLst/>
              <a:rect l="l" t="t" r="r" b="b"/>
              <a:pathLst>
                <a:path w="349" h="265">
                  <a:moveTo>
                    <a:pt x="303" y="172"/>
                  </a:moveTo>
                  <a:lnTo>
                    <a:pt x="297" y="172"/>
                  </a:lnTo>
                  <a:lnTo>
                    <a:pt x="293" y="161"/>
                  </a:lnTo>
                  <a:lnTo>
                    <a:pt x="299" y="156"/>
                  </a:lnTo>
                  <a:lnTo>
                    <a:pt x="297" y="147"/>
                  </a:lnTo>
                  <a:lnTo>
                    <a:pt x="295" y="147"/>
                  </a:lnTo>
                  <a:lnTo>
                    <a:pt x="280" y="159"/>
                  </a:lnTo>
                  <a:lnTo>
                    <a:pt x="272" y="156"/>
                  </a:lnTo>
                  <a:lnTo>
                    <a:pt x="270" y="164"/>
                  </a:lnTo>
                  <a:lnTo>
                    <a:pt x="270" y="173"/>
                  </a:lnTo>
                  <a:lnTo>
                    <a:pt x="260" y="178"/>
                  </a:lnTo>
                  <a:lnTo>
                    <a:pt x="256" y="191"/>
                  </a:lnTo>
                  <a:lnTo>
                    <a:pt x="235" y="193"/>
                  </a:lnTo>
                  <a:lnTo>
                    <a:pt x="230" y="200"/>
                  </a:lnTo>
                  <a:lnTo>
                    <a:pt x="237" y="207"/>
                  </a:lnTo>
                  <a:lnTo>
                    <a:pt x="245" y="210"/>
                  </a:lnTo>
                  <a:lnTo>
                    <a:pt x="245" y="219"/>
                  </a:lnTo>
                  <a:lnTo>
                    <a:pt x="251" y="236"/>
                  </a:lnTo>
                  <a:lnTo>
                    <a:pt x="241" y="253"/>
                  </a:lnTo>
                  <a:lnTo>
                    <a:pt x="235" y="265"/>
                  </a:lnTo>
                  <a:lnTo>
                    <a:pt x="214" y="260"/>
                  </a:lnTo>
                  <a:lnTo>
                    <a:pt x="214" y="248"/>
                  </a:lnTo>
                  <a:lnTo>
                    <a:pt x="216" y="241"/>
                  </a:lnTo>
                  <a:lnTo>
                    <a:pt x="202" y="232"/>
                  </a:lnTo>
                  <a:lnTo>
                    <a:pt x="193" y="232"/>
                  </a:lnTo>
                  <a:lnTo>
                    <a:pt x="176" y="214"/>
                  </a:lnTo>
                  <a:lnTo>
                    <a:pt x="165" y="210"/>
                  </a:lnTo>
                  <a:lnTo>
                    <a:pt x="155" y="197"/>
                  </a:lnTo>
                  <a:lnTo>
                    <a:pt x="136" y="183"/>
                  </a:lnTo>
                  <a:lnTo>
                    <a:pt x="120" y="145"/>
                  </a:lnTo>
                  <a:lnTo>
                    <a:pt x="113" y="137"/>
                  </a:lnTo>
                  <a:lnTo>
                    <a:pt x="109" y="142"/>
                  </a:lnTo>
                  <a:lnTo>
                    <a:pt x="85" y="137"/>
                  </a:lnTo>
                  <a:lnTo>
                    <a:pt x="85" y="123"/>
                  </a:lnTo>
                  <a:lnTo>
                    <a:pt x="87" y="123"/>
                  </a:lnTo>
                  <a:lnTo>
                    <a:pt x="82" y="118"/>
                  </a:lnTo>
                  <a:lnTo>
                    <a:pt x="80" y="109"/>
                  </a:lnTo>
                  <a:lnTo>
                    <a:pt x="68" y="106"/>
                  </a:lnTo>
                  <a:lnTo>
                    <a:pt x="54" y="91"/>
                  </a:lnTo>
                  <a:lnTo>
                    <a:pt x="52" y="96"/>
                  </a:lnTo>
                  <a:lnTo>
                    <a:pt x="45" y="96"/>
                  </a:lnTo>
                  <a:lnTo>
                    <a:pt x="52" y="106"/>
                  </a:lnTo>
                  <a:lnTo>
                    <a:pt x="43" y="101"/>
                  </a:lnTo>
                  <a:lnTo>
                    <a:pt x="38" y="109"/>
                  </a:lnTo>
                  <a:lnTo>
                    <a:pt x="26" y="111"/>
                  </a:lnTo>
                  <a:lnTo>
                    <a:pt x="22" y="118"/>
                  </a:lnTo>
                  <a:lnTo>
                    <a:pt x="24" y="137"/>
                  </a:lnTo>
                  <a:lnTo>
                    <a:pt x="20" y="140"/>
                  </a:lnTo>
                  <a:lnTo>
                    <a:pt x="2" y="137"/>
                  </a:lnTo>
                  <a:lnTo>
                    <a:pt x="0" y="19"/>
                  </a:lnTo>
                  <a:lnTo>
                    <a:pt x="54" y="0"/>
                  </a:lnTo>
                  <a:lnTo>
                    <a:pt x="64" y="5"/>
                  </a:lnTo>
                  <a:lnTo>
                    <a:pt x="85" y="22"/>
                  </a:lnTo>
                  <a:lnTo>
                    <a:pt x="124" y="70"/>
                  </a:lnTo>
                  <a:lnTo>
                    <a:pt x="181" y="60"/>
                  </a:lnTo>
                  <a:lnTo>
                    <a:pt x="195" y="74"/>
                  </a:lnTo>
                  <a:lnTo>
                    <a:pt x="202" y="87"/>
                  </a:lnTo>
                  <a:lnTo>
                    <a:pt x="209" y="87"/>
                  </a:lnTo>
                  <a:lnTo>
                    <a:pt x="206" y="118"/>
                  </a:lnTo>
                  <a:lnTo>
                    <a:pt x="218" y="120"/>
                  </a:lnTo>
                  <a:lnTo>
                    <a:pt x="221" y="142"/>
                  </a:lnTo>
                  <a:lnTo>
                    <a:pt x="241" y="140"/>
                  </a:lnTo>
                  <a:lnTo>
                    <a:pt x="260" y="147"/>
                  </a:lnTo>
                  <a:lnTo>
                    <a:pt x="274" y="131"/>
                  </a:lnTo>
                  <a:lnTo>
                    <a:pt x="286" y="123"/>
                  </a:lnTo>
                  <a:lnTo>
                    <a:pt x="293" y="113"/>
                  </a:lnTo>
                  <a:lnTo>
                    <a:pt x="297" y="113"/>
                  </a:lnTo>
                  <a:lnTo>
                    <a:pt x="303" y="106"/>
                  </a:lnTo>
                  <a:lnTo>
                    <a:pt x="309" y="109"/>
                  </a:lnTo>
                  <a:lnTo>
                    <a:pt x="309" y="111"/>
                  </a:lnTo>
                  <a:lnTo>
                    <a:pt x="291" y="128"/>
                  </a:lnTo>
                  <a:lnTo>
                    <a:pt x="291" y="132"/>
                  </a:lnTo>
                  <a:lnTo>
                    <a:pt x="297" y="132"/>
                  </a:lnTo>
                  <a:lnTo>
                    <a:pt x="301" y="140"/>
                  </a:lnTo>
                  <a:lnTo>
                    <a:pt x="314" y="145"/>
                  </a:lnTo>
                  <a:lnTo>
                    <a:pt x="317" y="132"/>
                  </a:lnTo>
                  <a:lnTo>
                    <a:pt x="330" y="147"/>
                  </a:lnTo>
                  <a:lnTo>
                    <a:pt x="349" y="154"/>
                  </a:lnTo>
                  <a:lnTo>
                    <a:pt x="324" y="172"/>
                  </a:lnTo>
                  <a:lnTo>
                    <a:pt x="303" y="172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3403" name=""/>
          <p:cNvGrpSpPr/>
          <p:nvPr/>
        </p:nvGrpSpPr>
        <p:grpSpPr>
          <a:xfrm>
            <a:off x="6140520" y="2297160"/>
            <a:ext cx="554040" cy="420480"/>
            <a:chOff x="6140520" y="2297160"/>
            <a:chExt cx="554040" cy="420480"/>
          </a:xfrm>
        </p:grpSpPr>
        <p:sp>
          <p:nvSpPr>
            <p:cNvPr id="3404" name=""/>
            <p:cNvSpPr/>
            <p:nvPr/>
          </p:nvSpPr>
          <p:spPr>
            <a:xfrm>
              <a:off x="6140520" y="2297160"/>
              <a:ext cx="554040" cy="420480"/>
            </a:xfrm>
            <a:custGeom>
              <a:avLst/>
              <a:gdLst/>
              <a:ahLst/>
              <a:rect l="l" t="t" r="r" b="b"/>
              <a:pathLst>
                <a:path w="349" h="265">
                  <a:moveTo>
                    <a:pt x="303" y="172"/>
                  </a:moveTo>
                  <a:lnTo>
                    <a:pt x="297" y="172"/>
                  </a:lnTo>
                  <a:lnTo>
                    <a:pt x="293" y="161"/>
                  </a:lnTo>
                  <a:lnTo>
                    <a:pt x="299" y="156"/>
                  </a:lnTo>
                  <a:lnTo>
                    <a:pt x="297" y="147"/>
                  </a:lnTo>
                  <a:lnTo>
                    <a:pt x="295" y="147"/>
                  </a:lnTo>
                  <a:lnTo>
                    <a:pt x="280" y="159"/>
                  </a:lnTo>
                  <a:lnTo>
                    <a:pt x="272" y="156"/>
                  </a:lnTo>
                  <a:lnTo>
                    <a:pt x="270" y="164"/>
                  </a:lnTo>
                  <a:lnTo>
                    <a:pt x="270" y="173"/>
                  </a:lnTo>
                  <a:lnTo>
                    <a:pt x="260" y="178"/>
                  </a:lnTo>
                  <a:lnTo>
                    <a:pt x="256" y="191"/>
                  </a:lnTo>
                  <a:lnTo>
                    <a:pt x="235" y="193"/>
                  </a:lnTo>
                  <a:lnTo>
                    <a:pt x="230" y="200"/>
                  </a:lnTo>
                  <a:lnTo>
                    <a:pt x="237" y="207"/>
                  </a:lnTo>
                  <a:lnTo>
                    <a:pt x="245" y="210"/>
                  </a:lnTo>
                  <a:lnTo>
                    <a:pt x="245" y="219"/>
                  </a:lnTo>
                  <a:lnTo>
                    <a:pt x="251" y="236"/>
                  </a:lnTo>
                  <a:lnTo>
                    <a:pt x="241" y="253"/>
                  </a:lnTo>
                  <a:lnTo>
                    <a:pt x="235" y="265"/>
                  </a:lnTo>
                  <a:lnTo>
                    <a:pt x="214" y="260"/>
                  </a:lnTo>
                  <a:lnTo>
                    <a:pt x="214" y="248"/>
                  </a:lnTo>
                  <a:lnTo>
                    <a:pt x="216" y="241"/>
                  </a:lnTo>
                  <a:lnTo>
                    <a:pt x="202" y="232"/>
                  </a:lnTo>
                  <a:lnTo>
                    <a:pt x="193" y="232"/>
                  </a:lnTo>
                  <a:lnTo>
                    <a:pt x="176" y="214"/>
                  </a:lnTo>
                  <a:lnTo>
                    <a:pt x="165" y="210"/>
                  </a:lnTo>
                  <a:lnTo>
                    <a:pt x="155" y="197"/>
                  </a:lnTo>
                  <a:lnTo>
                    <a:pt x="136" y="183"/>
                  </a:lnTo>
                  <a:lnTo>
                    <a:pt x="120" y="145"/>
                  </a:lnTo>
                  <a:lnTo>
                    <a:pt x="113" y="137"/>
                  </a:lnTo>
                  <a:lnTo>
                    <a:pt x="109" y="142"/>
                  </a:lnTo>
                  <a:lnTo>
                    <a:pt x="85" y="137"/>
                  </a:lnTo>
                  <a:lnTo>
                    <a:pt x="85" y="123"/>
                  </a:lnTo>
                  <a:lnTo>
                    <a:pt x="87" y="123"/>
                  </a:lnTo>
                  <a:lnTo>
                    <a:pt x="82" y="118"/>
                  </a:lnTo>
                  <a:lnTo>
                    <a:pt x="80" y="109"/>
                  </a:lnTo>
                  <a:lnTo>
                    <a:pt x="68" y="106"/>
                  </a:lnTo>
                  <a:lnTo>
                    <a:pt x="54" y="91"/>
                  </a:lnTo>
                  <a:lnTo>
                    <a:pt x="52" y="96"/>
                  </a:lnTo>
                  <a:lnTo>
                    <a:pt x="45" y="96"/>
                  </a:lnTo>
                  <a:lnTo>
                    <a:pt x="52" y="106"/>
                  </a:lnTo>
                  <a:lnTo>
                    <a:pt x="43" y="101"/>
                  </a:lnTo>
                  <a:lnTo>
                    <a:pt x="38" y="109"/>
                  </a:lnTo>
                  <a:lnTo>
                    <a:pt x="26" y="111"/>
                  </a:lnTo>
                  <a:lnTo>
                    <a:pt x="22" y="118"/>
                  </a:lnTo>
                  <a:lnTo>
                    <a:pt x="24" y="137"/>
                  </a:lnTo>
                  <a:lnTo>
                    <a:pt x="20" y="140"/>
                  </a:lnTo>
                  <a:lnTo>
                    <a:pt x="2" y="137"/>
                  </a:lnTo>
                  <a:lnTo>
                    <a:pt x="0" y="19"/>
                  </a:lnTo>
                  <a:lnTo>
                    <a:pt x="54" y="0"/>
                  </a:lnTo>
                  <a:lnTo>
                    <a:pt x="64" y="5"/>
                  </a:lnTo>
                  <a:lnTo>
                    <a:pt x="85" y="22"/>
                  </a:lnTo>
                  <a:lnTo>
                    <a:pt x="124" y="70"/>
                  </a:lnTo>
                  <a:lnTo>
                    <a:pt x="181" y="60"/>
                  </a:lnTo>
                  <a:lnTo>
                    <a:pt x="195" y="74"/>
                  </a:lnTo>
                  <a:lnTo>
                    <a:pt x="202" y="87"/>
                  </a:lnTo>
                  <a:lnTo>
                    <a:pt x="209" y="87"/>
                  </a:lnTo>
                  <a:lnTo>
                    <a:pt x="206" y="118"/>
                  </a:lnTo>
                  <a:lnTo>
                    <a:pt x="218" y="120"/>
                  </a:lnTo>
                  <a:lnTo>
                    <a:pt x="221" y="142"/>
                  </a:lnTo>
                  <a:lnTo>
                    <a:pt x="241" y="140"/>
                  </a:lnTo>
                  <a:lnTo>
                    <a:pt x="260" y="147"/>
                  </a:lnTo>
                  <a:lnTo>
                    <a:pt x="274" y="131"/>
                  </a:lnTo>
                  <a:lnTo>
                    <a:pt x="286" y="123"/>
                  </a:lnTo>
                  <a:lnTo>
                    <a:pt x="293" y="113"/>
                  </a:lnTo>
                  <a:lnTo>
                    <a:pt x="297" y="113"/>
                  </a:lnTo>
                  <a:lnTo>
                    <a:pt x="303" y="106"/>
                  </a:lnTo>
                  <a:lnTo>
                    <a:pt x="309" y="109"/>
                  </a:lnTo>
                  <a:lnTo>
                    <a:pt x="309" y="111"/>
                  </a:lnTo>
                  <a:lnTo>
                    <a:pt x="291" y="128"/>
                  </a:lnTo>
                  <a:lnTo>
                    <a:pt x="291" y="132"/>
                  </a:lnTo>
                  <a:lnTo>
                    <a:pt x="297" y="132"/>
                  </a:lnTo>
                  <a:lnTo>
                    <a:pt x="301" y="140"/>
                  </a:lnTo>
                  <a:lnTo>
                    <a:pt x="314" y="145"/>
                  </a:lnTo>
                  <a:lnTo>
                    <a:pt x="317" y="132"/>
                  </a:lnTo>
                  <a:lnTo>
                    <a:pt x="330" y="147"/>
                  </a:lnTo>
                  <a:lnTo>
                    <a:pt x="349" y="154"/>
                  </a:lnTo>
                  <a:lnTo>
                    <a:pt x="324" y="172"/>
                  </a:lnTo>
                  <a:lnTo>
                    <a:pt x="303" y="172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3405" name=""/>
            <p:cNvSpPr/>
            <p:nvPr/>
          </p:nvSpPr>
          <p:spPr>
            <a:xfrm>
              <a:off x="6140520" y="2297160"/>
              <a:ext cx="554040" cy="420480"/>
            </a:xfrm>
            <a:custGeom>
              <a:avLst/>
              <a:gdLst/>
              <a:ahLst/>
              <a:rect l="l" t="t" r="r" b="b"/>
              <a:pathLst>
                <a:path w="349" h="265">
                  <a:moveTo>
                    <a:pt x="303" y="172"/>
                  </a:moveTo>
                  <a:lnTo>
                    <a:pt x="297" y="172"/>
                  </a:lnTo>
                  <a:lnTo>
                    <a:pt x="293" y="161"/>
                  </a:lnTo>
                  <a:lnTo>
                    <a:pt x="299" y="156"/>
                  </a:lnTo>
                  <a:lnTo>
                    <a:pt x="297" y="147"/>
                  </a:lnTo>
                  <a:lnTo>
                    <a:pt x="295" y="147"/>
                  </a:lnTo>
                  <a:lnTo>
                    <a:pt x="280" y="159"/>
                  </a:lnTo>
                  <a:lnTo>
                    <a:pt x="272" y="156"/>
                  </a:lnTo>
                  <a:lnTo>
                    <a:pt x="270" y="164"/>
                  </a:lnTo>
                  <a:lnTo>
                    <a:pt x="270" y="173"/>
                  </a:lnTo>
                  <a:lnTo>
                    <a:pt x="260" y="178"/>
                  </a:lnTo>
                  <a:lnTo>
                    <a:pt x="256" y="191"/>
                  </a:lnTo>
                  <a:lnTo>
                    <a:pt x="235" y="193"/>
                  </a:lnTo>
                  <a:lnTo>
                    <a:pt x="230" y="200"/>
                  </a:lnTo>
                  <a:lnTo>
                    <a:pt x="237" y="207"/>
                  </a:lnTo>
                  <a:lnTo>
                    <a:pt x="245" y="210"/>
                  </a:lnTo>
                  <a:lnTo>
                    <a:pt x="245" y="219"/>
                  </a:lnTo>
                  <a:lnTo>
                    <a:pt x="251" y="236"/>
                  </a:lnTo>
                  <a:lnTo>
                    <a:pt x="241" y="253"/>
                  </a:lnTo>
                  <a:lnTo>
                    <a:pt x="235" y="265"/>
                  </a:lnTo>
                  <a:lnTo>
                    <a:pt x="214" y="260"/>
                  </a:lnTo>
                  <a:lnTo>
                    <a:pt x="214" y="248"/>
                  </a:lnTo>
                  <a:lnTo>
                    <a:pt x="216" y="241"/>
                  </a:lnTo>
                  <a:lnTo>
                    <a:pt x="202" y="232"/>
                  </a:lnTo>
                  <a:lnTo>
                    <a:pt x="193" y="232"/>
                  </a:lnTo>
                  <a:lnTo>
                    <a:pt x="176" y="214"/>
                  </a:lnTo>
                  <a:lnTo>
                    <a:pt x="165" y="210"/>
                  </a:lnTo>
                  <a:lnTo>
                    <a:pt x="155" y="197"/>
                  </a:lnTo>
                  <a:lnTo>
                    <a:pt x="136" y="183"/>
                  </a:lnTo>
                  <a:lnTo>
                    <a:pt x="120" y="145"/>
                  </a:lnTo>
                  <a:lnTo>
                    <a:pt x="113" y="137"/>
                  </a:lnTo>
                  <a:lnTo>
                    <a:pt x="109" y="142"/>
                  </a:lnTo>
                  <a:lnTo>
                    <a:pt x="85" y="137"/>
                  </a:lnTo>
                  <a:lnTo>
                    <a:pt x="85" y="123"/>
                  </a:lnTo>
                  <a:lnTo>
                    <a:pt x="87" y="123"/>
                  </a:lnTo>
                  <a:lnTo>
                    <a:pt x="82" y="118"/>
                  </a:lnTo>
                  <a:lnTo>
                    <a:pt x="80" y="109"/>
                  </a:lnTo>
                  <a:lnTo>
                    <a:pt x="68" y="106"/>
                  </a:lnTo>
                  <a:lnTo>
                    <a:pt x="54" y="91"/>
                  </a:lnTo>
                  <a:lnTo>
                    <a:pt x="52" y="96"/>
                  </a:lnTo>
                  <a:lnTo>
                    <a:pt x="45" y="96"/>
                  </a:lnTo>
                  <a:lnTo>
                    <a:pt x="52" y="106"/>
                  </a:lnTo>
                  <a:lnTo>
                    <a:pt x="43" y="101"/>
                  </a:lnTo>
                  <a:lnTo>
                    <a:pt x="38" y="109"/>
                  </a:lnTo>
                  <a:lnTo>
                    <a:pt x="26" y="111"/>
                  </a:lnTo>
                  <a:lnTo>
                    <a:pt x="22" y="118"/>
                  </a:lnTo>
                  <a:lnTo>
                    <a:pt x="24" y="137"/>
                  </a:lnTo>
                  <a:lnTo>
                    <a:pt x="20" y="140"/>
                  </a:lnTo>
                  <a:lnTo>
                    <a:pt x="2" y="137"/>
                  </a:lnTo>
                  <a:lnTo>
                    <a:pt x="0" y="19"/>
                  </a:lnTo>
                  <a:lnTo>
                    <a:pt x="54" y="0"/>
                  </a:lnTo>
                  <a:lnTo>
                    <a:pt x="64" y="5"/>
                  </a:lnTo>
                  <a:lnTo>
                    <a:pt x="85" y="22"/>
                  </a:lnTo>
                  <a:lnTo>
                    <a:pt x="124" y="70"/>
                  </a:lnTo>
                  <a:lnTo>
                    <a:pt x="181" y="60"/>
                  </a:lnTo>
                  <a:lnTo>
                    <a:pt x="195" y="74"/>
                  </a:lnTo>
                  <a:lnTo>
                    <a:pt x="202" y="87"/>
                  </a:lnTo>
                  <a:lnTo>
                    <a:pt x="209" y="87"/>
                  </a:lnTo>
                  <a:lnTo>
                    <a:pt x="206" y="118"/>
                  </a:lnTo>
                  <a:lnTo>
                    <a:pt x="218" y="120"/>
                  </a:lnTo>
                  <a:lnTo>
                    <a:pt x="221" y="142"/>
                  </a:lnTo>
                  <a:lnTo>
                    <a:pt x="241" y="140"/>
                  </a:lnTo>
                  <a:lnTo>
                    <a:pt x="260" y="147"/>
                  </a:lnTo>
                  <a:lnTo>
                    <a:pt x="274" y="131"/>
                  </a:lnTo>
                  <a:lnTo>
                    <a:pt x="286" y="123"/>
                  </a:lnTo>
                  <a:lnTo>
                    <a:pt x="293" y="113"/>
                  </a:lnTo>
                  <a:lnTo>
                    <a:pt x="297" y="113"/>
                  </a:lnTo>
                  <a:lnTo>
                    <a:pt x="303" y="106"/>
                  </a:lnTo>
                  <a:lnTo>
                    <a:pt x="309" y="109"/>
                  </a:lnTo>
                  <a:lnTo>
                    <a:pt x="309" y="111"/>
                  </a:lnTo>
                  <a:lnTo>
                    <a:pt x="291" y="128"/>
                  </a:lnTo>
                  <a:lnTo>
                    <a:pt x="291" y="132"/>
                  </a:lnTo>
                  <a:lnTo>
                    <a:pt x="297" y="132"/>
                  </a:lnTo>
                  <a:lnTo>
                    <a:pt x="301" y="140"/>
                  </a:lnTo>
                  <a:lnTo>
                    <a:pt x="314" y="145"/>
                  </a:lnTo>
                  <a:lnTo>
                    <a:pt x="317" y="132"/>
                  </a:lnTo>
                  <a:lnTo>
                    <a:pt x="330" y="147"/>
                  </a:lnTo>
                  <a:lnTo>
                    <a:pt x="349" y="154"/>
                  </a:lnTo>
                  <a:lnTo>
                    <a:pt x="324" y="172"/>
                  </a:lnTo>
                  <a:lnTo>
                    <a:pt x="303" y="172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3406" name=""/>
          <p:cNvSpPr/>
          <p:nvPr/>
        </p:nvSpPr>
        <p:spPr>
          <a:xfrm>
            <a:off x="5835600" y="1720800"/>
            <a:ext cx="1309680" cy="809640"/>
          </a:xfrm>
          <a:custGeom>
            <a:avLst/>
            <a:gdLst/>
            <a:ahLst/>
            <a:rect l="l" t="t" r="r" b="b"/>
            <a:pathLst>
              <a:path w="825" h="510">
                <a:moveTo>
                  <a:pt x="120" y="486"/>
                </a:moveTo>
                <a:lnTo>
                  <a:pt x="132" y="474"/>
                </a:lnTo>
                <a:lnTo>
                  <a:pt x="155" y="467"/>
                </a:lnTo>
                <a:lnTo>
                  <a:pt x="167" y="474"/>
                </a:lnTo>
                <a:lnTo>
                  <a:pt x="181" y="502"/>
                </a:lnTo>
                <a:lnTo>
                  <a:pt x="194" y="500"/>
                </a:lnTo>
                <a:lnTo>
                  <a:pt x="192" y="382"/>
                </a:lnTo>
                <a:lnTo>
                  <a:pt x="246" y="363"/>
                </a:lnTo>
                <a:lnTo>
                  <a:pt x="256" y="368"/>
                </a:lnTo>
                <a:lnTo>
                  <a:pt x="276" y="385"/>
                </a:lnTo>
                <a:lnTo>
                  <a:pt x="316" y="433"/>
                </a:lnTo>
                <a:lnTo>
                  <a:pt x="373" y="423"/>
                </a:lnTo>
                <a:lnTo>
                  <a:pt x="387" y="437"/>
                </a:lnTo>
                <a:lnTo>
                  <a:pt x="394" y="450"/>
                </a:lnTo>
                <a:lnTo>
                  <a:pt x="400" y="450"/>
                </a:lnTo>
                <a:lnTo>
                  <a:pt x="398" y="481"/>
                </a:lnTo>
                <a:lnTo>
                  <a:pt x="410" y="483"/>
                </a:lnTo>
                <a:lnTo>
                  <a:pt x="412" y="505"/>
                </a:lnTo>
                <a:lnTo>
                  <a:pt x="433" y="502"/>
                </a:lnTo>
                <a:lnTo>
                  <a:pt x="452" y="510"/>
                </a:lnTo>
                <a:lnTo>
                  <a:pt x="466" y="493"/>
                </a:lnTo>
                <a:lnTo>
                  <a:pt x="478" y="486"/>
                </a:lnTo>
                <a:lnTo>
                  <a:pt x="485" y="475"/>
                </a:lnTo>
                <a:lnTo>
                  <a:pt x="489" y="475"/>
                </a:lnTo>
                <a:lnTo>
                  <a:pt x="495" y="469"/>
                </a:lnTo>
                <a:lnTo>
                  <a:pt x="497" y="461"/>
                </a:lnTo>
                <a:lnTo>
                  <a:pt x="497" y="454"/>
                </a:lnTo>
                <a:lnTo>
                  <a:pt x="507" y="452"/>
                </a:lnTo>
                <a:lnTo>
                  <a:pt x="522" y="454"/>
                </a:lnTo>
                <a:lnTo>
                  <a:pt x="544" y="464"/>
                </a:lnTo>
                <a:lnTo>
                  <a:pt x="549" y="447"/>
                </a:lnTo>
                <a:lnTo>
                  <a:pt x="561" y="442"/>
                </a:lnTo>
                <a:lnTo>
                  <a:pt x="572" y="447"/>
                </a:lnTo>
                <a:lnTo>
                  <a:pt x="586" y="450"/>
                </a:lnTo>
                <a:lnTo>
                  <a:pt x="612" y="450"/>
                </a:lnTo>
                <a:lnTo>
                  <a:pt x="621" y="447"/>
                </a:lnTo>
                <a:lnTo>
                  <a:pt x="664" y="454"/>
                </a:lnTo>
                <a:lnTo>
                  <a:pt x="668" y="464"/>
                </a:lnTo>
                <a:lnTo>
                  <a:pt x="685" y="469"/>
                </a:lnTo>
                <a:lnTo>
                  <a:pt x="691" y="440"/>
                </a:lnTo>
                <a:lnTo>
                  <a:pt x="682" y="399"/>
                </a:lnTo>
                <a:lnTo>
                  <a:pt x="677" y="390"/>
                </a:lnTo>
                <a:lnTo>
                  <a:pt x="724" y="377"/>
                </a:lnTo>
                <a:lnTo>
                  <a:pt x="724" y="353"/>
                </a:lnTo>
                <a:lnTo>
                  <a:pt x="738" y="311"/>
                </a:lnTo>
                <a:lnTo>
                  <a:pt x="769" y="314"/>
                </a:lnTo>
                <a:lnTo>
                  <a:pt x="776" y="322"/>
                </a:lnTo>
                <a:lnTo>
                  <a:pt x="790" y="314"/>
                </a:lnTo>
                <a:lnTo>
                  <a:pt x="790" y="289"/>
                </a:lnTo>
                <a:lnTo>
                  <a:pt x="796" y="270"/>
                </a:lnTo>
                <a:lnTo>
                  <a:pt x="811" y="267"/>
                </a:lnTo>
                <a:lnTo>
                  <a:pt x="820" y="251"/>
                </a:lnTo>
                <a:lnTo>
                  <a:pt x="825" y="240"/>
                </a:lnTo>
                <a:lnTo>
                  <a:pt x="815" y="219"/>
                </a:lnTo>
                <a:lnTo>
                  <a:pt x="809" y="221"/>
                </a:lnTo>
                <a:lnTo>
                  <a:pt x="806" y="229"/>
                </a:lnTo>
                <a:lnTo>
                  <a:pt x="786" y="221"/>
                </a:lnTo>
                <a:lnTo>
                  <a:pt x="778" y="211"/>
                </a:lnTo>
                <a:lnTo>
                  <a:pt x="778" y="205"/>
                </a:lnTo>
                <a:lnTo>
                  <a:pt x="767" y="199"/>
                </a:lnTo>
                <a:lnTo>
                  <a:pt x="766" y="185"/>
                </a:lnTo>
                <a:lnTo>
                  <a:pt x="750" y="173"/>
                </a:lnTo>
                <a:lnTo>
                  <a:pt x="745" y="170"/>
                </a:lnTo>
                <a:lnTo>
                  <a:pt x="741" y="175"/>
                </a:lnTo>
                <a:lnTo>
                  <a:pt x="736" y="175"/>
                </a:lnTo>
                <a:lnTo>
                  <a:pt x="732" y="183"/>
                </a:lnTo>
                <a:lnTo>
                  <a:pt x="708" y="183"/>
                </a:lnTo>
                <a:lnTo>
                  <a:pt x="703" y="173"/>
                </a:lnTo>
                <a:lnTo>
                  <a:pt x="703" y="169"/>
                </a:lnTo>
                <a:lnTo>
                  <a:pt x="696" y="161"/>
                </a:lnTo>
                <a:lnTo>
                  <a:pt x="691" y="164"/>
                </a:lnTo>
                <a:lnTo>
                  <a:pt x="687" y="175"/>
                </a:lnTo>
                <a:lnTo>
                  <a:pt x="680" y="180"/>
                </a:lnTo>
                <a:lnTo>
                  <a:pt x="637" y="87"/>
                </a:lnTo>
                <a:lnTo>
                  <a:pt x="609" y="58"/>
                </a:lnTo>
                <a:lnTo>
                  <a:pt x="609" y="50"/>
                </a:lnTo>
                <a:lnTo>
                  <a:pt x="617" y="46"/>
                </a:lnTo>
                <a:lnTo>
                  <a:pt x="614" y="41"/>
                </a:lnTo>
                <a:lnTo>
                  <a:pt x="598" y="47"/>
                </a:lnTo>
                <a:lnTo>
                  <a:pt x="590" y="50"/>
                </a:lnTo>
                <a:lnTo>
                  <a:pt x="581" y="63"/>
                </a:lnTo>
                <a:lnTo>
                  <a:pt x="567" y="69"/>
                </a:lnTo>
                <a:lnTo>
                  <a:pt x="567" y="74"/>
                </a:lnTo>
                <a:lnTo>
                  <a:pt x="557" y="72"/>
                </a:lnTo>
                <a:lnTo>
                  <a:pt x="546" y="77"/>
                </a:lnTo>
                <a:lnTo>
                  <a:pt x="544" y="72"/>
                </a:lnTo>
                <a:lnTo>
                  <a:pt x="546" y="65"/>
                </a:lnTo>
                <a:lnTo>
                  <a:pt x="553" y="63"/>
                </a:lnTo>
                <a:lnTo>
                  <a:pt x="551" y="55"/>
                </a:lnTo>
                <a:lnTo>
                  <a:pt x="544" y="60"/>
                </a:lnTo>
                <a:lnTo>
                  <a:pt x="530" y="52"/>
                </a:lnTo>
                <a:lnTo>
                  <a:pt x="528" y="52"/>
                </a:lnTo>
                <a:lnTo>
                  <a:pt x="530" y="58"/>
                </a:lnTo>
                <a:lnTo>
                  <a:pt x="525" y="58"/>
                </a:lnTo>
                <a:lnTo>
                  <a:pt x="525" y="50"/>
                </a:lnTo>
                <a:lnTo>
                  <a:pt x="522" y="43"/>
                </a:lnTo>
                <a:lnTo>
                  <a:pt x="520" y="41"/>
                </a:lnTo>
                <a:lnTo>
                  <a:pt x="518" y="47"/>
                </a:lnTo>
                <a:lnTo>
                  <a:pt x="501" y="50"/>
                </a:lnTo>
                <a:lnTo>
                  <a:pt x="497" y="46"/>
                </a:lnTo>
                <a:lnTo>
                  <a:pt x="501" y="38"/>
                </a:lnTo>
                <a:lnTo>
                  <a:pt x="504" y="28"/>
                </a:lnTo>
                <a:lnTo>
                  <a:pt x="497" y="24"/>
                </a:lnTo>
                <a:lnTo>
                  <a:pt x="495" y="6"/>
                </a:lnTo>
                <a:lnTo>
                  <a:pt x="490" y="5"/>
                </a:lnTo>
                <a:lnTo>
                  <a:pt x="481" y="9"/>
                </a:lnTo>
                <a:lnTo>
                  <a:pt x="471" y="3"/>
                </a:lnTo>
                <a:lnTo>
                  <a:pt x="455" y="0"/>
                </a:lnTo>
                <a:lnTo>
                  <a:pt x="448" y="6"/>
                </a:lnTo>
                <a:lnTo>
                  <a:pt x="441" y="6"/>
                </a:lnTo>
                <a:lnTo>
                  <a:pt x="439" y="17"/>
                </a:lnTo>
                <a:lnTo>
                  <a:pt x="396" y="28"/>
                </a:lnTo>
                <a:lnTo>
                  <a:pt x="380" y="33"/>
                </a:lnTo>
                <a:lnTo>
                  <a:pt x="377" y="43"/>
                </a:lnTo>
                <a:lnTo>
                  <a:pt x="365" y="43"/>
                </a:lnTo>
                <a:lnTo>
                  <a:pt x="357" y="46"/>
                </a:lnTo>
                <a:lnTo>
                  <a:pt x="357" y="50"/>
                </a:lnTo>
                <a:lnTo>
                  <a:pt x="349" y="46"/>
                </a:lnTo>
                <a:lnTo>
                  <a:pt x="338" y="55"/>
                </a:lnTo>
                <a:lnTo>
                  <a:pt x="328" y="55"/>
                </a:lnTo>
                <a:lnTo>
                  <a:pt x="326" y="60"/>
                </a:lnTo>
                <a:lnTo>
                  <a:pt x="324" y="58"/>
                </a:lnTo>
                <a:lnTo>
                  <a:pt x="305" y="58"/>
                </a:lnTo>
                <a:lnTo>
                  <a:pt x="303" y="55"/>
                </a:lnTo>
                <a:lnTo>
                  <a:pt x="295" y="58"/>
                </a:lnTo>
                <a:lnTo>
                  <a:pt x="298" y="63"/>
                </a:lnTo>
                <a:lnTo>
                  <a:pt x="295" y="72"/>
                </a:lnTo>
                <a:lnTo>
                  <a:pt x="303" y="72"/>
                </a:lnTo>
                <a:lnTo>
                  <a:pt x="305" y="74"/>
                </a:lnTo>
                <a:lnTo>
                  <a:pt x="298" y="77"/>
                </a:lnTo>
                <a:lnTo>
                  <a:pt x="298" y="84"/>
                </a:lnTo>
                <a:lnTo>
                  <a:pt x="312" y="87"/>
                </a:lnTo>
                <a:lnTo>
                  <a:pt x="317" y="93"/>
                </a:lnTo>
                <a:lnTo>
                  <a:pt x="314" y="96"/>
                </a:lnTo>
                <a:lnTo>
                  <a:pt x="297" y="96"/>
                </a:lnTo>
                <a:lnTo>
                  <a:pt x="289" y="106"/>
                </a:lnTo>
                <a:lnTo>
                  <a:pt x="295" y="115"/>
                </a:lnTo>
                <a:lnTo>
                  <a:pt x="293" y="123"/>
                </a:lnTo>
                <a:lnTo>
                  <a:pt x="274" y="134"/>
                </a:lnTo>
                <a:lnTo>
                  <a:pt x="274" y="137"/>
                </a:lnTo>
                <a:lnTo>
                  <a:pt x="281" y="139"/>
                </a:lnTo>
                <a:lnTo>
                  <a:pt x="282" y="147"/>
                </a:lnTo>
                <a:lnTo>
                  <a:pt x="291" y="148"/>
                </a:lnTo>
                <a:lnTo>
                  <a:pt x="295" y="153"/>
                </a:lnTo>
                <a:lnTo>
                  <a:pt x="307" y="158"/>
                </a:lnTo>
                <a:lnTo>
                  <a:pt x="303" y="180"/>
                </a:lnTo>
                <a:lnTo>
                  <a:pt x="286" y="185"/>
                </a:lnTo>
                <a:lnTo>
                  <a:pt x="276" y="178"/>
                </a:lnTo>
                <a:lnTo>
                  <a:pt x="270" y="189"/>
                </a:lnTo>
                <a:lnTo>
                  <a:pt x="263" y="189"/>
                </a:lnTo>
                <a:lnTo>
                  <a:pt x="262" y="185"/>
                </a:lnTo>
                <a:lnTo>
                  <a:pt x="249" y="185"/>
                </a:lnTo>
                <a:lnTo>
                  <a:pt x="244" y="169"/>
                </a:lnTo>
                <a:lnTo>
                  <a:pt x="239" y="169"/>
                </a:lnTo>
                <a:lnTo>
                  <a:pt x="230" y="169"/>
                </a:lnTo>
                <a:lnTo>
                  <a:pt x="223" y="175"/>
                </a:lnTo>
                <a:lnTo>
                  <a:pt x="216" y="169"/>
                </a:lnTo>
                <a:lnTo>
                  <a:pt x="208" y="170"/>
                </a:lnTo>
                <a:lnTo>
                  <a:pt x="208" y="173"/>
                </a:lnTo>
                <a:lnTo>
                  <a:pt x="202" y="173"/>
                </a:lnTo>
                <a:lnTo>
                  <a:pt x="188" y="188"/>
                </a:lnTo>
                <a:lnTo>
                  <a:pt x="176" y="180"/>
                </a:lnTo>
                <a:lnTo>
                  <a:pt x="169" y="170"/>
                </a:lnTo>
                <a:lnTo>
                  <a:pt x="167" y="170"/>
                </a:lnTo>
                <a:lnTo>
                  <a:pt x="167" y="188"/>
                </a:lnTo>
                <a:lnTo>
                  <a:pt x="162" y="188"/>
                </a:lnTo>
                <a:lnTo>
                  <a:pt x="160" y="178"/>
                </a:lnTo>
                <a:lnTo>
                  <a:pt x="142" y="151"/>
                </a:lnTo>
                <a:lnTo>
                  <a:pt x="124" y="151"/>
                </a:lnTo>
                <a:lnTo>
                  <a:pt x="120" y="142"/>
                </a:lnTo>
                <a:lnTo>
                  <a:pt x="115" y="142"/>
                </a:lnTo>
                <a:lnTo>
                  <a:pt x="109" y="144"/>
                </a:lnTo>
                <a:lnTo>
                  <a:pt x="105" y="153"/>
                </a:lnTo>
                <a:lnTo>
                  <a:pt x="103" y="151"/>
                </a:lnTo>
                <a:lnTo>
                  <a:pt x="99" y="151"/>
                </a:lnTo>
                <a:lnTo>
                  <a:pt x="97" y="144"/>
                </a:lnTo>
                <a:lnTo>
                  <a:pt x="84" y="147"/>
                </a:lnTo>
                <a:lnTo>
                  <a:pt x="76" y="161"/>
                </a:lnTo>
                <a:lnTo>
                  <a:pt x="59" y="169"/>
                </a:lnTo>
                <a:lnTo>
                  <a:pt x="57" y="178"/>
                </a:lnTo>
                <a:lnTo>
                  <a:pt x="47" y="185"/>
                </a:lnTo>
                <a:lnTo>
                  <a:pt x="41" y="185"/>
                </a:lnTo>
                <a:lnTo>
                  <a:pt x="47" y="210"/>
                </a:lnTo>
                <a:lnTo>
                  <a:pt x="38" y="216"/>
                </a:lnTo>
                <a:lnTo>
                  <a:pt x="21" y="189"/>
                </a:lnTo>
                <a:lnTo>
                  <a:pt x="16" y="207"/>
                </a:lnTo>
                <a:lnTo>
                  <a:pt x="10" y="211"/>
                </a:lnTo>
                <a:lnTo>
                  <a:pt x="5" y="233"/>
                </a:lnTo>
                <a:lnTo>
                  <a:pt x="12" y="240"/>
                </a:lnTo>
                <a:lnTo>
                  <a:pt x="3" y="248"/>
                </a:lnTo>
                <a:lnTo>
                  <a:pt x="0" y="265"/>
                </a:lnTo>
                <a:lnTo>
                  <a:pt x="10" y="270"/>
                </a:lnTo>
                <a:lnTo>
                  <a:pt x="14" y="286"/>
                </a:lnTo>
                <a:lnTo>
                  <a:pt x="19" y="291"/>
                </a:lnTo>
                <a:lnTo>
                  <a:pt x="19" y="286"/>
                </a:lnTo>
                <a:lnTo>
                  <a:pt x="35" y="289"/>
                </a:lnTo>
                <a:lnTo>
                  <a:pt x="41" y="300"/>
                </a:lnTo>
                <a:lnTo>
                  <a:pt x="49" y="325"/>
                </a:lnTo>
                <a:lnTo>
                  <a:pt x="38" y="325"/>
                </a:lnTo>
                <a:lnTo>
                  <a:pt x="37" y="330"/>
                </a:lnTo>
                <a:lnTo>
                  <a:pt x="41" y="332"/>
                </a:lnTo>
                <a:lnTo>
                  <a:pt x="76" y="322"/>
                </a:lnTo>
                <a:lnTo>
                  <a:pt x="89" y="308"/>
                </a:lnTo>
                <a:lnTo>
                  <a:pt x="108" y="314"/>
                </a:lnTo>
                <a:lnTo>
                  <a:pt x="124" y="311"/>
                </a:lnTo>
                <a:lnTo>
                  <a:pt x="134" y="322"/>
                </a:lnTo>
                <a:lnTo>
                  <a:pt x="150" y="353"/>
                </a:lnTo>
                <a:lnTo>
                  <a:pt x="165" y="366"/>
                </a:lnTo>
                <a:lnTo>
                  <a:pt x="167" y="373"/>
                </a:lnTo>
                <a:lnTo>
                  <a:pt x="162" y="373"/>
                </a:lnTo>
                <a:lnTo>
                  <a:pt x="165" y="382"/>
                </a:lnTo>
                <a:lnTo>
                  <a:pt x="113" y="371"/>
                </a:lnTo>
                <a:lnTo>
                  <a:pt x="109" y="377"/>
                </a:lnTo>
                <a:lnTo>
                  <a:pt x="97" y="377"/>
                </a:lnTo>
                <a:lnTo>
                  <a:pt x="94" y="385"/>
                </a:lnTo>
                <a:lnTo>
                  <a:pt x="101" y="399"/>
                </a:lnTo>
                <a:lnTo>
                  <a:pt x="72" y="399"/>
                </a:lnTo>
                <a:lnTo>
                  <a:pt x="90" y="418"/>
                </a:lnTo>
                <a:lnTo>
                  <a:pt x="97" y="445"/>
                </a:lnTo>
                <a:lnTo>
                  <a:pt x="124" y="456"/>
                </a:lnTo>
                <a:lnTo>
                  <a:pt x="120" y="486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3407" name=""/>
          <p:cNvGrpSpPr/>
          <p:nvPr/>
        </p:nvGrpSpPr>
        <p:grpSpPr>
          <a:xfrm>
            <a:off x="5835600" y="1720800"/>
            <a:ext cx="1309680" cy="809640"/>
            <a:chOff x="5835600" y="1720800"/>
            <a:chExt cx="1309680" cy="809640"/>
          </a:xfrm>
        </p:grpSpPr>
        <p:sp>
          <p:nvSpPr>
            <p:cNvPr id="3408" name=""/>
            <p:cNvSpPr/>
            <p:nvPr/>
          </p:nvSpPr>
          <p:spPr>
            <a:xfrm>
              <a:off x="5835600" y="1720800"/>
              <a:ext cx="1309680" cy="809640"/>
            </a:xfrm>
            <a:custGeom>
              <a:avLst/>
              <a:gdLst/>
              <a:ahLst/>
              <a:rect l="l" t="t" r="r" b="b"/>
              <a:pathLst>
                <a:path w="825" h="510">
                  <a:moveTo>
                    <a:pt x="120" y="486"/>
                  </a:moveTo>
                  <a:lnTo>
                    <a:pt x="132" y="474"/>
                  </a:lnTo>
                  <a:lnTo>
                    <a:pt x="155" y="467"/>
                  </a:lnTo>
                  <a:lnTo>
                    <a:pt x="167" y="474"/>
                  </a:lnTo>
                  <a:lnTo>
                    <a:pt x="181" y="502"/>
                  </a:lnTo>
                  <a:lnTo>
                    <a:pt x="194" y="500"/>
                  </a:lnTo>
                  <a:lnTo>
                    <a:pt x="192" y="382"/>
                  </a:lnTo>
                  <a:lnTo>
                    <a:pt x="246" y="363"/>
                  </a:lnTo>
                  <a:lnTo>
                    <a:pt x="256" y="368"/>
                  </a:lnTo>
                  <a:lnTo>
                    <a:pt x="276" y="385"/>
                  </a:lnTo>
                  <a:lnTo>
                    <a:pt x="316" y="433"/>
                  </a:lnTo>
                  <a:lnTo>
                    <a:pt x="373" y="423"/>
                  </a:lnTo>
                  <a:lnTo>
                    <a:pt x="387" y="437"/>
                  </a:lnTo>
                  <a:lnTo>
                    <a:pt x="394" y="450"/>
                  </a:lnTo>
                  <a:lnTo>
                    <a:pt x="400" y="450"/>
                  </a:lnTo>
                  <a:lnTo>
                    <a:pt x="398" y="481"/>
                  </a:lnTo>
                  <a:lnTo>
                    <a:pt x="410" y="483"/>
                  </a:lnTo>
                  <a:lnTo>
                    <a:pt x="412" y="505"/>
                  </a:lnTo>
                  <a:lnTo>
                    <a:pt x="433" y="502"/>
                  </a:lnTo>
                  <a:lnTo>
                    <a:pt x="452" y="510"/>
                  </a:lnTo>
                  <a:lnTo>
                    <a:pt x="466" y="493"/>
                  </a:lnTo>
                  <a:lnTo>
                    <a:pt x="478" y="486"/>
                  </a:lnTo>
                  <a:lnTo>
                    <a:pt x="485" y="475"/>
                  </a:lnTo>
                  <a:lnTo>
                    <a:pt x="489" y="475"/>
                  </a:lnTo>
                  <a:lnTo>
                    <a:pt x="495" y="469"/>
                  </a:lnTo>
                  <a:lnTo>
                    <a:pt x="497" y="461"/>
                  </a:lnTo>
                  <a:lnTo>
                    <a:pt x="497" y="454"/>
                  </a:lnTo>
                  <a:lnTo>
                    <a:pt x="507" y="452"/>
                  </a:lnTo>
                  <a:lnTo>
                    <a:pt x="522" y="454"/>
                  </a:lnTo>
                  <a:lnTo>
                    <a:pt x="544" y="464"/>
                  </a:lnTo>
                  <a:lnTo>
                    <a:pt x="549" y="447"/>
                  </a:lnTo>
                  <a:lnTo>
                    <a:pt x="561" y="442"/>
                  </a:lnTo>
                  <a:lnTo>
                    <a:pt x="572" y="447"/>
                  </a:lnTo>
                  <a:lnTo>
                    <a:pt x="586" y="450"/>
                  </a:lnTo>
                  <a:lnTo>
                    <a:pt x="612" y="450"/>
                  </a:lnTo>
                  <a:lnTo>
                    <a:pt x="621" y="447"/>
                  </a:lnTo>
                  <a:lnTo>
                    <a:pt x="664" y="454"/>
                  </a:lnTo>
                  <a:lnTo>
                    <a:pt x="668" y="464"/>
                  </a:lnTo>
                  <a:lnTo>
                    <a:pt x="685" y="469"/>
                  </a:lnTo>
                  <a:lnTo>
                    <a:pt x="691" y="440"/>
                  </a:lnTo>
                  <a:lnTo>
                    <a:pt x="682" y="399"/>
                  </a:lnTo>
                  <a:lnTo>
                    <a:pt x="677" y="390"/>
                  </a:lnTo>
                  <a:lnTo>
                    <a:pt x="724" y="377"/>
                  </a:lnTo>
                  <a:lnTo>
                    <a:pt x="724" y="353"/>
                  </a:lnTo>
                  <a:lnTo>
                    <a:pt x="738" y="311"/>
                  </a:lnTo>
                  <a:lnTo>
                    <a:pt x="769" y="314"/>
                  </a:lnTo>
                  <a:lnTo>
                    <a:pt x="776" y="322"/>
                  </a:lnTo>
                  <a:lnTo>
                    <a:pt x="790" y="314"/>
                  </a:lnTo>
                  <a:lnTo>
                    <a:pt x="790" y="289"/>
                  </a:lnTo>
                  <a:lnTo>
                    <a:pt x="796" y="270"/>
                  </a:lnTo>
                  <a:lnTo>
                    <a:pt x="811" y="267"/>
                  </a:lnTo>
                  <a:lnTo>
                    <a:pt x="820" y="251"/>
                  </a:lnTo>
                  <a:lnTo>
                    <a:pt x="825" y="240"/>
                  </a:lnTo>
                  <a:lnTo>
                    <a:pt x="815" y="219"/>
                  </a:lnTo>
                  <a:lnTo>
                    <a:pt x="809" y="221"/>
                  </a:lnTo>
                  <a:lnTo>
                    <a:pt x="806" y="229"/>
                  </a:lnTo>
                  <a:lnTo>
                    <a:pt x="786" y="221"/>
                  </a:lnTo>
                  <a:lnTo>
                    <a:pt x="778" y="211"/>
                  </a:lnTo>
                  <a:lnTo>
                    <a:pt x="778" y="205"/>
                  </a:lnTo>
                  <a:lnTo>
                    <a:pt x="767" y="199"/>
                  </a:lnTo>
                  <a:lnTo>
                    <a:pt x="766" y="185"/>
                  </a:lnTo>
                  <a:lnTo>
                    <a:pt x="750" y="173"/>
                  </a:lnTo>
                  <a:lnTo>
                    <a:pt x="745" y="170"/>
                  </a:lnTo>
                  <a:lnTo>
                    <a:pt x="741" y="175"/>
                  </a:lnTo>
                  <a:lnTo>
                    <a:pt x="736" y="175"/>
                  </a:lnTo>
                  <a:lnTo>
                    <a:pt x="732" y="183"/>
                  </a:lnTo>
                  <a:lnTo>
                    <a:pt x="708" y="183"/>
                  </a:lnTo>
                  <a:lnTo>
                    <a:pt x="703" y="173"/>
                  </a:lnTo>
                  <a:lnTo>
                    <a:pt x="703" y="169"/>
                  </a:lnTo>
                  <a:lnTo>
                    <a:pt x="696" y="161"/>
                  </a:lnTo>
                  <a:lnTo>
                    <a:pt x="691" y="164"/>
                  </a:lnTo>
                  <a:lnTo>
                    <a:pt x="687" y="175"/>
                  </a:lnTo>
                  <a:lnTo>
                    <a:pt x="680" y="180"/>
                  </a:lnTo>
                  <a:lnTo>
                    <a:pt x="637" y="87"/>
                  </a:lnTo>
                  <a:lnTo>
                    <a:pt x="609" y="58"/>
                  </a:lnTo>
                  <a:lnTo>
                    <a:pt x="609" y="50"/>
                  </a:lnTo>
                  <a:lnTo>
                    <a:pt x="617" y="46"/>
                  </a:lnTo>
                  <a:lnTo>
                    <a:pt x="614" y="41"/>
                  </a:lnTo>
                  <a:lnTo>
                    <a:pt x="598" y="47"/>
                  </a:lnTo>
                  <a:lnTo>
                    <a:pt x="590" y="50"/>
                  </a:lnTo>
                  <a:lnTo>
                    <a:pt x="581" y="63"/>
                  </a:lnTo>
                  <a:lnTo>
                    <a:pt x="567" y="69"/>
                  </a:lnTo>
                  <a:lnTo>
                    <a:pt x="567" y="74"/>
                  </a:lnTo>
                  <a:lnTo>
                    <a:pt x="557" y="72"/>
                  </a:lnTo>
                  <a:lnTo>
                    <a:pt x="546" y="77"/>
                  </a:lnTo>
                  <a:lnTo>
                    <a:pt x="544" y="72"/>
                  </a:lnTo>
                  <a:lnTo>
                    <a:pt x="546" y="65"/>
                  </a:lnTo>
                  <a:lnTo>
                    <a:pt x="553" y="63"/>
                  </a:lnTo>
                  <a:lnTo>
                    <a:pt x="551" y="55"/>
                  </a:lnTo>
                  <a:lnTo>
                    <a:pt x="544" y="60"/>
                  </a:lnTo>
                  <a:lnTo>
                    <a:pt x="530" y="52"/>
                  </a:lnTo>
                  <a:lnTo>
                    <a:pt x="528" y="52"/>
                  </a:lnTo>
                  <a:lnTo>
                    <a:pt x="530" y="58"/>
                  </a:lnTo>
                  <a:lnTo>
                    <a:pt x="525" y="58"/>
                  </a:lnTo>
                  <a:lnTo>
                    <a:pt x="525" y="50"/>
                  </a:lnTo>
                  <a:lnTo>
                    <a:pt x="522" y="43"/>
                  </a:lnTo>
                  <a:lnTo>
                    <a:pt x="520" y="41"/>
                  </a:lnTo>
                  <a:lnTo>
                    <a:pt x="518" y="47"/>
                  </a:lnTo>
                  <a:lnTo>
                    <a:pt x="501" y="50"/>
                  </a:lnTo>
                  <a:lnTo>
                    <a:pt x="497" y="46"/>
                  </a:lnTo>
                  <a:lnTo>
                    <a:pt x="501" y="38"/>
                  </a:lnTo>
                  <a:lnTo>
                    <a:pt x="504" y="28"/>
                  </a:lnTo>
                  <a:lnTo>
                    <a:pt x="497" y="24"/>
                  </a:lnTo>
                  <a:lnTo>
                    <a:pt x="495" y="6"/>
                  </a:lnTo>
                  <a:lnTo>
                    <a:pt x="490" y="5"/>
                  </a:lnTo>
                  <a:lnTo>
                    <a:pt x="481" y="9"/>
                  </a:lnTo>
                  <a:lnTo>
                    <a:pt x="471" y="3"/>
                  </a:lnTo>
                  <a:lnTo>
                    <a:pt x="455" y="0"/>
                  </a:lnTo>
                  <a:lnTo>
                    <a:pt x="448" y="6"/>
                  </a:lnTo>
                  <a:lnTo>
                    <a:pt x="441" y="6"/>
                  </a:lnTo>
                  <a:lnTo>
                    <a:pt x="439" y="17"/>
                  </a:lnTo>
                  <a:lnTo>
                    <a:pt x="396" y="28"/>
                  </a:lnTo>
                  <a:lnTo>
                    <a:pt x="380" y="33"/>
                  </a:lnTo>
                  <a:lnTo>
                    <a:pt x="377" y="43"/>
                  </a:lnTo>
                  <a:lnTo>
                    <a:pt x="365" y="43"/>
                  </a:lnTo>
                  <a:lnTo>
                    <a:pt x="357" y="46"/>
                  </a:lnTo>
                  <a:lnTo>
                    <a:pt x="357" y="50"/>
                  </a:lnTo>
                  <a:lnTo>
                    <a:pt x="349" y="46"/>
                  </a:lnTo>
                  <a:lnTo>
                    <a:pt x="338" y="55"/>
                  </a:lnTo>
                  <a:lnTo>
                    <a:pt x="328" y="55"/>
                  </a:lnTo>
                  <a:lnTo>
                    <a:pt x="326" y="60"/>
                  </a:lnTo>
                  <a:lnTo>
                    <a:pt x="324" y="58"/>
                  </a:lnTo>
                  <a:lnTo>
                    <a:pt x="305" y="58"/>
                  </a:lnTo>
                  <a:lnTo>
                    <a:pt x="303" y="55"/>
                  </a:lnTo>
                  <a:lnTo>
                    <a:pt x="295" y="58"/>
                  </a:lnTo>
                  <a:lnTo>
                    <a:pt x="298" y="63"/>
                  </a:lnTo>
                  <a:lnTo>
                    <a:pt x="295" y="72"/>
                  </a:lnTo>
                  <a:lnTo>
                    <a:pt x="303" y="72"/>
                  </a:lnTo>
                  <a:lnTo>
                    <a:pt x="305" y="74"/>
                  </a:lnTo>
                  <a:lnTo>
                    <a:pt x="298" y="77"/>
                  </a:lnTo>
                  <a:lnTo>
                    <a:pt x="298" y="84"/>
                  </a:lnTo>
                  <a:lnTo>
                    <a:pt x="312" y="87"/>
                  </a:lnTo>
                  <a:lnTo>
                    <a:pt x="317" y="93"/>
                  </a:lnTo>
                  <a:lnTo>
                    <a:pt x="314" y="96"/>
                  </a:lnTo>
                  <a:lnTo>
                    <a:pt x="297" y="96"/>
                  </a:lnTo>
                  <a:lnTo>
                    <a:pt x="289" y="106"/>
                  </a:lnTo>
                  <a:lnTo>
                    <a:pt x="295" y="115"/>
                  </a:lnTo>
                  <a:lnTo>
                    <a:pt x="293" y="123"/>
                  </a:lnTo>
                  <a:lnTo>
                    <a:pt x="274" y="134"/>
                  </a:lnTo>
                  <a:lnTo>
                    <a:pt x="274" y="137"/>
                  </a:lnTo>
                  <a:lnTo>
                    <a:pt x="281" y="139"/>
                  </a:lnTo>
                  <a:lnTo>
                    <a:pt x="282" y="147"/>
                  </a:lnTo>
                  <a:lnTo>
                    <a:pt x="291" y="148"/>
                  </a:lnTo>
                  <a:lnTo>
                    <a:pt x="295" y="153"/>
                  </a:lnTo>
                  <a:lnTo>
                    <a:pt x="307" y="158"/>
                  </a:lnTo>
                  <a:lnTo>
                    <a:pt x="303" y="180"/>
                  </a:lnTo>
                  <a:lnTo>
                    <a:pt x="286" y="185"/>
                  </a:lnTo>
                  <a:lnTo>
                    <a:pt x="276" y="178"/>
                  </a:lnTo>
                  <a:lnTo>
                    <a:pt x="270" y="189"/>
                  </a:lnTo>
                  <a:lnTo>
                    <a:pt x="263" y="189"/>
                  </a:lnTo>
                  <a:lnTo>
                    <a:pt x="262" y="185"/>
                  </a:lnTo>
                  <a:lnTo>
                    <a:pt x="249" y="185"/>
                  </a:lnTo>
                  <a:lnTo>
                    <a:pt x="244" y="169"/>
                  </a:lnTo>
                  <a:lnTo>
                    <a:pt x="239" y="169"/>
                  </a:lnTo>
                  <a:lnTo>
                    <a:pt x="230" y="169"/>
                  </a:lnTo>
                  <a:lnTo>
                    <a:pt x="223" y="175"/>
                  </a:lnTo>
                  <a:lnTo>
                    <a:pt x="216" y="169"/>
                  </a:lnTo>
                  <a:lnTo>
                    <a:pt x="208" y="170"/>
                  </a:lnTo>
                  <a:lnTo>
                    <a:pt x="208" y="173"/>
                  </a:lnTo>
                  <a:lnTo>
                    <a:pt x="202" y="173"/>
                  </a:lnTo>
                  <a:lnTo>
                    <a:pt x="188" y="188"/>
                  </a:lnTo>
                  <a:lnTo>
                    <a:pt x="176" y="180"/>
                  </a:lnTo>
                  <a:lnTo>
                    <a:pt x="169" y="170"/>
                  </a:lnTo>
                  <a:lnTo>
                    <a:pt x="167" y="170"/>
                  </a:lnTo>
                  <a:lnTo>
                    <a:pt x="167" y="188"/>
                  </a:lnTo>
                  <a:lnTo>
                    <a:pt x="162" y="188"/>
                  </a:lnTo>
                  <a:lnTo>
                    <a:pt x="160" y="178"/>
                  </a:lnTo>
                  <a:lnTo>
                    <a:pt x="142" y="151"/>
                  </a:lnTo>
                  <a:lnTo>
                    <a:pt x="124" y="151"/>
                  </a:lnTo>
                  <a:lnTo>
                    <a:pt x="120" y="142"/>
                  </a:lnTo>
                  <a:lnTo>
                    <a:pt x="115" y="142"/>
                  </a:lnTo>
                  <a:lnTo>
                    <a:pt x="109" y="144"/>
                  </a:lnTo>
                  <a:lnTo>
                    <a:pt x="105" y="153"/>
                  </a:lnTo>
                  <a:lnTo>
                    <a:pt x="103" y="151"/>
                  </a:lnTo>
                  <a:lnTo>
                    <a:pt x="99" y="151"/>
                  </a:lnTo>
                  <a:lnTo>
                    <a:pt x="97" y="144"/>
                  </a:lnTo>
                  <a:lnTo>
                    <a:pt x="84" y="147"/>
                  </a:lnTo>
                  <a:lnTo>
                    <a:pt x="76" y="161"/>
                  </a:lnTo>
                  <a:lnTo>
                    <a:pt x="59" y="169"/>
                  </a:lnTo>
                  <a:lnTo>
                    <a:pt x="57" y="178"/>
                  </a:lnTo>
                  <a:lnTo>
                    <a:pt x="47" y="185"/>
                  </a:lnTo>
                  <a:lnTo>
                    <a:pt x="41" y="185"/>
                  </a:lnTo>
                  <a:lnTo>
                    <a:pt x="47" y="210"/>
                  </a:lnTo>
                  <a:lnTo>
                    <a:pt x="38" y="216"/>
                  </a:lnTo>
                  <a:lnTo>
                    <a:pt x="21" y="189"/>
                  </a:lnTo>
                  <a:lnTo>
                    <a:pt x="16" y="207"/>
                  </a:lnTo>
                  <a:lnTo>
                    <a:pt x="10" y="211"/>
                  </a:lnTo>
                  <a:lnTo>
                    <a:pt x="5" y="233"/>
                  </a:lnTo>
                  <a:lnTo>
                    <a:pt x="12" y="240"/>
                  </a:lnTo>
                  <a:lnTo>
                    <a:pt x="3" y="248"/>
                  </a:lnTo>
                  <a:lnTo>
                    <a:pt x="0" y="265"/>
                  </a:lnTo>
                  <a:lnTo>
                    <a:pt x="10" y="270"/>
                  </a:lnTo>
                  <a:lnTo>
                    <a:pt x="14" y="286"/>
                  </a:lnTo>
                  <a:lnTo>
                    <a:pt x="19" y="291"/>
                  </a:lnTo>
                  <a:lnTo>
                    <a:pt x="19" y="286"/>
                  </a:lnTo>
                  <a:lnTo>
                    <a:pt x="35" y="289"/>
                  </a:lnTo>
                  <a:lnTo>
                    <a:pt x="41" y="300"/>
                  </a:lnTo>
                  <a:lnTo>
                    <a:pt x="49" y="325"/>
                  </a:lnTo>
                  <a:lnTo>
                    <a:pt x="38" y="325"/>
                  </a:lnTo>
                  <a:lnTo>
                    <a:pt x="37" y="330"/>
                  </a:lnTo>
                  <a:lnTo>
                    <a:pt x="41" y="332"/>
                  </a:lnTo>
                  <a:lnTo>
                    <a:pt x="76" y="322"/>
                  </a:lnTo>
                  <a:lnTo>
                    <a:pt x="89" y="308"/>
                  </a:lnTo>
                  <a:lnTo>
                    <a:pt x="108" y="314"/>
                  </a:lnTo>
                  <a:lnTo>
                    <a:pt x="124" y="311"/>
                  </a:lnTo>
                  <a:lnTo>
                    <a:pt x="134" y="322"/>
                  </a:lnTo>
                  <a:lnTo>
                    <a:pt x="150" y="353"/>
                  </a:lnTo>
                  <a:lnTo>
                    <a:pt x="165" y="366"/>
                  </a:lnTo>
                  <a:lnTo>
                    <a:pt x="167" y="373"/>
                  </a:lnTo>
                  <a:lnTo>
                    <a:pt x="162" y="373"/>
                  </a:lnTo>
                  <a:lnTo>
                    <a:pt x="165" y="382"/>
                  </a:lnTo>
                  <a:lnTo>
                    <a:pt x="113" y="371"/>
                  </a:lnTo>
                  <a:lnTo>
                    <a:pt x="109" y="377"/>
                  </a:lnTo>
                  <a:lnTo>
                    <a:pt x="97" y="377"/>
                  </a:lnTo>
                  <a:lnTo>
                    <a:pt x="94" y="385"/>
                  </a:lnTo>
                  <a:lnTo>
                    <a:pt x="101" y="399"/>
                  </a:lnTo>
                  <a:lnTo>
                    <a:pt x="72" y="399"/>
                  </a:lnTo>
                  <a:lnTo>
                    <a:pt x="90" y="418"/>
                  </a:lnTo>
                  <a:lnTo>
                    <a:pt x="97" y="445"/>
                  </a:lnTo>
                  <a:lnTo>
                    <a:pt x="124" y="456"/>
                  </a:lnTo>
                  <a:lnTo>
                    <a:pt x="120" y="486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3409" name=""/>
            <p:cNvSpPr/>
            <p:nvPr/>
          </p:nvSpPr>
          <p:spPr>
            <a:xfrm>
              <a:off x="5835600" y="1720800"/>
              <a:ext cx="1309680" cy="809640"/>
            </a:xfrm>
            <a:custGeom>
              <a:avLst/>
              <a:gdLst/>
              <a:ahLst/>
              <a:rect l="l" t="t" r="r" b="b"/>
              <a:pathLst>
                <a:path w="825" h="510">
                  <a:moveTo>
                    <a:pt x="120" y="486"/>
                  </a:moveTo>
                  <a:lnTo>
                    <a:pt x="132" y="474"/>
                  </a:lnTo>
                  <a:lnTo>
                    <a:pt x="155" y="467"/>
                  </a:lnTo>
                  <a:lnTo>
                    <a:pt x="167" y="474"/>
                  </a:lnTo>
                  <a:lnTo>
                    <a:pt x="181" y="502"/>
                  </a:lnTo>
                  <a:lnTo>
                    <a:pt x="194" y="500"/>
                  </a:lnTo>
                  <a:lnTo>
                    <a:pt x="192" y="382"/>
                  </a:lnTo>
                  <a:lnTo>
                    <a:pt x="246" y="363"/>
                  </a:lnTo>
                  <a:lnTo>
                    <a:pt x="256" y="368"/>
                  </a:lnTo>
                  <a:lnTo>
                    <a:pt x="276" y="385"/>
                  </a:lnTo>
                  <a:lnTo>
                    <a:pt x="316" y="433"/>
                  </a:lnTo>
                  <a:lnTo>
                    <a:pt x="373" y="423"/>
                  </a:lnTo>
                  <a:lnTo>
                    <a:pt x="387" y="437"/>
                  </a:lnTo>
                  <a:lnTo>
                    <a:pt x="394" y="450"/>
                  </a:lnTo>
                  <a:lnTo>
                    <a:pt x="400" y="450"/>
                  </a:lnTo>
                  <a:lnTo>
                    <a:pt x="398" y="481"/>
                  </a:lnTo>
                  <a:lnTo>
                    <a:pt x="410" y="483"/>
                  </a:lnTo>
                  <a:lnTo>
                    <a:pt x="412" y="505"/>
                  </a:lnTo>
                  <a:lnTo>
                    <a:pt x="433" y="502"/>
                  </a:lnTo>
                  <a:lnTo>
                    <a:pt x="452" y="510"/>
                  </a:lnTo>
                  <a:lnTo>
                    <a:pt x="466" y="493"/>
                  </a:lnTo>
                  <a:lnTo>
                    <a:pt x="478" y="486"/>
                  </a:lnTo>
                  <a:lnTo>
                    <a:pt x="485" y="475"/>
                  </a:lnTo>
                  <a:lnTo>
                    <a:pt x="489" y="475"/>
                  </a:lnTo>
                  <a:lnTo>
                    <a:pt x="495" y="469"/>
                  </a:lnTo>
                  <a:lnTo>
                    <a:pt x="497" y="461"/>
                  </a:lnTo>
                  <a:lnTo>
                    <a:pt x="497" y="454"/>
                  </a:lnTo>
                  <a:lnTo>
                    <a:pt x="507" y="452"/>
                  </a:lnTo>
                  <a:lnTo>
                    <a:pt x="522" y="454"/>
                  </a:lnTo>
                  <a:lnTo>
                    <a:pt x="544" y="464"/>
                  </a:lnTo>
                  <a:lnTo>
                    <a:pt x="549" y="447"/>
                  </a:lnTo>
                  <a:lnTo>
                    <a:pt x="561" y="442"/>
                  </a:lnTo>
                  <a:lnTo>
                    <a:pt x="572" y="447"/>
                  </a:lnTo>
                  <a:lnTo>
                    <a:pt x="586" y="450"/>
                  </a:lnTo>
                  <a:lnTo>
                    <a:pt x="612" y="450"/>
                  </a:lnTo>
                  <a:lnTo>
                    <a:pt x="621" y="447"/>
                  </a:lnTo>
                  <a:lnTo>
                    <a:pt x="664" y="454"/>
                  </a:lnTo>
                  <a:lnTo>
                    <a:pt x="668" y="464"/>
                  </a:lnTo>
                  <a:lnTo>
                    <a:pt x="685" y="469"/>
                  </a:lnTo>
                  <a:lnTo>
                    <a:pt x="691" y="440"/>
                  </a:lnTo>
                  <a:lnTo>
                    <a:pt x="682" y="399"/>
                  </a:lnTo>
                  <a:lnTo>
                    <a:pt x="677" y="390"/>
                  </a:lnTo>
                  <a:lnTo>
                    <a:pt x="724" y="377"/>
                  </a:lnTo>
                  <a:lnTo>
                    <a:pt x="724" y="353"/>
                  </a:lnTo>
                  <a:lnTo>
                    <a:pt x="738" y="311"/>
                  </a:lnTo>
                  <a:lnTo>
                    <a:pt x="769" y="314"/>
                  </a:lnTo>
                  <a:lnTo>
                    <a:pt x="776" y="322"/>
                  </a:lnTo>
                  <a:lnTo>
                    <a:pt x="790" y="314"/>
                  </a:lnTo>
                  <a:lnTo>
                    <a:pt x="790" y="289"/>
                  </a:lnTo>
                  <a:lnTo>
                    <a:pt x="796" y="270"/>
                  </a:lnTo>
                  <a:lnTo>
                    <a:pt x="811" y="267"/>
                  </a:lnTo>
                  <a:lnTo>
                    <a:pt x="820" y="251"/>
                  </a:lnTo>
                  <a:lnTo>
                    <a:pt x="825" y="240"/>
                  </a:lnTo>
                  <a:lnTo>
                    <a:pt x="815" y="219"/>
                  </a:lnTo>
                  <a:lnTo>
                    <a:pt x="809" y="221"/>
                  </a:lnTo>
                  <a:lnTo>
                    <a:pt x="806" y="229"/>
                  </a:lnTo>
                  <a:lnTo>
                    <a:pt x="786" y="221"/>
                  </a:lnTo>
                  <a:lnTo>
                    <a:pt x="778" y="211"/>
                  </a:lnTo>
                  <a:lnTo>
                    <a:pt x="778" y="205"/>
                  </a:lnTo>
                  <a:lnTo>
                    <a:pt x="767" y="199"/>
                  </a:lnTo>
                  <a:lnTo>
                    <a:pt x="766" y="185"/>
                  </a:lnTo>
                  <a:lnTo>
                    <a:pt x="750" y="173"/>
                  </a:lnTo>
                  <a:lnTo>
                    <a:pt x="745" y="170"/>
                  </a:lnTo>
                  <a:lnTo>
                    <a:pt x="741" y="175"/>
                  </a:lnTo>
                  <a:lnTo>
                    <a:pt x="736" y="175"/>
                  </a:lnTo>
                  <a:lnTo>
                    <a:pt x="732" y="183"/>
                  </a:lnTo>
                  <a:lnTo>
                    <a:pt x="708" y="183"/>
                  </a:lnTo>
                  <a:lnTo>
                    <a:pt x="703" y="173"/>
                  </a:lnTo>
                  <a:lnTo>
                    <a:pt x="703" y="169"/>
                  </a:lnTo>
                  <a:lnTo>
                    <a:pt x="696" y="161"/>
                  </a:lnTo>
                  <a:lnTo>
                    <a:pt x="691" y="164"/>
                  </a:lnTo>
                  <a:lnTo>
                    <a:pt x="687" y="175"/>
                  </a:lnTo>
                  <a:lnTo>
                    <a:pt x="680" y="180"/>
                  </a:lnTo>
                  <a:lnTo>
                    <a:pt x="637" y="87"/>
                  </a:lnTo>
                  <a:lnTo>
                    <a:pt x="609" y="58"/>
                  </a:lnTo>
                  <a:lnTo>
                    <a:pt x="609" y="50"/>
                  </a:lnTo>
                  <a:lnTo>
                    <a:pt x="617" y="46"/>
                  </a:lnTo>
                  <a:lnTo>
                    <a:pt x="614" y="41"/>
                  </a:lnTo>
                  <a:lnTo>
                    <a:pt x="598" y="47"/>
                  </a:lnTo>
                  <a:lnTo>
                    <a:pt x="590" y="50"/>
                  </a:lnTo>
                  <a:lnTo>
                    <a:pt x="581" y="63"/>
                  </a:lnTo>
                  <a:lnTo>
                    <a:pt x="567" y="69"/>
                  </a:lnTo>
                  <a:lnTo>
                    <a:pt x="567" y="74"/>
                  </a:lnTo>
                  <a:lnTo>
                    <a:pt x="557" y="72"/>
                  </a:lnTo>
                  <a:lnTo>
                    <a:pt x="546" y="77"/>
                  </a:lnTo>
                  <a:lnTo>
                    <a:pt x="544" y="72"/>
                  </a:lnTo>
                  <a:lnTo>
                    <a:pt x="546" y="65"/>
                  </a:lnTo>
                  <a:lnTo>
                    <a:pt x="553" y="63"/>
                  </a:lnTo>
                  <a:lnTo>
                    <a:pt x="551" y="55"/>
                  </a:lnTo>
                  <a:lnTo>
                    <a:pt x="544" y="60"/>
                  </a:lnTo>
                  <a:lnTo>
                    <a:pt x="530" y="52"/>
                  </a:lnTo>
                  <a:lnTo>
                    <a:pt x="528" y="52"/>
                  </a:lnTo>
                  <a:lnTo>
                    <a:pt x="530" y="58"/>
                  </a:lnTo>
                  <a:lnTo>
                    <a:pt x="525" y="58"/>
                  </a:lnTo>
                  <a:lnTo>
                    <a:pt x="525" y="50"/>
                  </a:lnTo>
                  <a:lnTo>
                    <a:pt x="522" y="43"/>
                  </a:lnTo>
                  <a:lnTo>
                    <a:pt x="520" y="41"/>
                  </a:lnTo>
                  <a:lnTo>
                    <a:pt x="518" y="47"/>
                  </a:lnTo>
                  <a:lnTo>
                    <a:pt x="501" y="50"/>
                  </a:lnTo>
                  <a:lnTo>
                    <a:pt x="497" y="46"/>
                  </a:lnTo>
                  <a:lnTo>
                    <a:pt x="501" y="38"/>
                  </a:lnTo>
                  <a:lnTo>
                    <a:pt x="504" y="28"/>
                  </a:lnTo>
                  <a:lnTo>
                    <a:pt x="497" y="24"/>
                  </a:lnTo>
                  <a:lnTo>
                    <a:pt x="495" y="6"/>
                  </a:lnTo>
                  <a:lnTo>
                    <a:pt x="490" y="5"/>
                  </a:lnTo>
                  <a:lnTo>
                    <a:pt x="481" y="9"/>
                  </a:lnTo>
                  <a:lnTo>
                    <a:pt x="471" y="3"/>
                  </a:lnTo>
                  <a:lnTo>
                    <a:pt x="455" y="0"/>
                  </a:lnTo>
                  <a:lnTo>
                    <a:pt x="448" y="6"/>
                  </a:lnTo>
                  <a:lnTo>
                    <a:pt x="441" y="6"/>
                  </a:lnTo>
                  <a:lnTo>
                    <a:pt x="439" y="17"/>
                  </a:lnTo>
                  <a:lnTo>
                    <a:pt x="396" y="28"/>
                  </a:lnTo>
                  <a:lnTo>
                    <a:pt x="380" y="33"/>
                  </a:lnTo>
                  <a:lnTo>
                    <a:pt x="377" y="43"/>
                  </a:lnTo>
                  <a:lnTo>
                    <a:pt x="365" y="43"/>
                  </a:lnTo>
                  <a:lnTo>
                    <a:pt x="357" y="46"/>
                  </a:lnTo>
                  <a:lnTo>
                    <a:pt x="357" y="50"/>
                  </a:lnTo>
                  <a:lnTo>
                    <a:pt x="349" y="46"/>
                  </a:lnTo>
                  <a:lnTo>
                    <a:pt x="338" y="55"/>
                  </a:lnTo>
                  <a:lnTo>
                    <a:pt x="328" y="55"/>
                  </a:lnTo>
                  <a:lnTo>
                    <a:pt x="326" y="60"/>
                  </a:lnTo>
                  <a:lnTo>
                    <a:pt x="324" y="58"/>
                  </a:lnTo>
                  <a:lnTo>
                    <a:pt x="305" y="58"/>
                  </a:lnTo>
                  <a:lnTo>
                    <a:pt x="303" y="55"/>
                  </a:lnTo>
                  <a:lnTo>
                    <a:pt x="295" y="58"/>
                  </a:lnTo>
                  <a:lnTo>
                    <a:pt x="298" y="63"/>
                  </a:lnTo>
                  <a:lnTo>
                    <a:pt x="295" y="72"/>
                  </a:lnTo>
                  <a:lnTo>
                    <a:pt x="303" y="72"/>
                  </a:lnTo>
                  <a:lnTo>
                    <a:pt x="305" y="74"/>
                  </a:lnTo>
                  <a:lnTo>
                    <a:pt x="298" y="77"/>
                  </a:lnTo>
                  <a:lnTo>
                    <a:pt x="298" y="84"/>
                  </a:lnTo>
                  <a:lnTo>
                    <a:pt x="312" y="87"/>
                  </a:lnTo>
                  <a:lnTo>
                    <a:pt x="317" y="93"/>
                  </a:lnTo>
                  <a:lnTo>
                    <a:pt x="314" y="96"/>
                  </a:lnTo>
                  <a:lnTo>
                    <a:pt x="297" y="96"/>
                  </a:lnTo>
                  <a:lnTo>
                    <a:pt x="289" y="106"/>
                  </a:lnTo>
                  <a:lnTo>
                    <a:pt x="295" y="115"/>
                  </a:lnTo>
                  <a:lnTo>
                    <a:pt x="293" y="123"/>
                  </a:lnTo>
                  <a:lnTo>
                    <a:pt x="274" y="134"/>
                  </a:lnTo>
                  <a:lnTo>
                    <a:pt x="274" y="137"/>
                  </a:lnTo>
                  <a:lnTo>
                    <a:pt x="281" y="139"/>
                  </a:lnTo>
                  <a:lnTo>
                    <a:pt x="282" y="147"/>
                  </a:lnTo>
                  <a:lnTo>
                    <a:pt x="291" y="148"/>
                  </a:lnTo>
                  <a:lnTo>
                    <a:pt x="295" y="153"/>
                  </a:lnTo>
                  <a:lnTo>
                    <a:pt x="307" y="158"/>
                  </a:lnTo>
                  <a:lnTo>
                    <a:pt x="303" y="180"/>
                  </a:lnTo>
                  <a:lnTo>
                    <a:pt x="286" y="185"/>
                  </a:lnTo>
                  <a:lnTo>
                    <a:pt x="276" y="178"/>
                  </a:lnTo>
                  <a:lnTo>
                    <a:pt x="270" y="189"/>
                  </a:lnTo>
                  <a:lnTo>
                    <a:pt x="263" y="189"/>
                  </a:lnTo>
                  <a:lnTo>
                    <a:pt x="262" y="185"/>
                  </a:lnTo>
                  <a:lnTo>
                    <a:pt x="249" y="185"/>
                  </a:lnTo>
                  <a:lnTo>
                    <a:pt x="244" y="169"/>
                  </a:lnTo>
                  <a:lnTo>
                    <a:pt x="239" y="169"/>
                  </a:lnTo>
                  <a:lnTo>
                    <a:pt x="230" y="169"/>
                  </a:lnTo>
                  <a:lnTo>
                    <a:pt x="223" y="175"/>
                  </a:lnTo>
                  <a:lnTo>
                    <a:pt x="216" y="169"/>
                  </a:lnTo>
                  <a:lnTo>
                    <a:pt x="208" y="170"/>
                  </a:lnTo>
                  <a:lnTo>
                    <a:pt x="208" y="173"/>
                  </a:lnTo>
                  <a:lnTo>
                    <a:pt x="202" y="173"/>
                  </a:lnTo>
                  <a:lnTo>
                    <a:pt x="188" y="188"/>
                  </a:lnTo>
                  <a:lnTo>
                    <a:pt x="176" y="180"/>
                  </a:lnTo>
                  <a:lnTo>
                    <a:pt x="169" y="170"/>
                  </a:lnTo>
                  <a:lnTo>
                    <a:pt x="167" y="170"/>
                  </a:lnTo>
                  <a:lnTo>
                    <a:pt x="167" y="188"/>
                  </a:lnTo>
                  <a:lnTo>
                    <a:pt x="162" y="188"/>
                  </a:lnTo>
                  <a:lnTo>
                    <a:pt x="160" y="178"/>
                  </a:lnTo>
                  <a:lnTo>
                    <a:pt x="142" y="151"/>
                  </a:lnTo>
                  <a:lnTo>
                    <a:pt x="124" y="151"/>
                  </a:lnTo>
                  <a:lnTo>
                    <a:pt x="120" y="142"/>
                  </a:lnTo>
                  <a:lnTo>
                    <a:pt x="115" y="142"/>
                  </a:lnTo>
                  <a:lnTo>
                    <a:pt x="109" y="144"/>
                  </a:lnTo>
                  <a:lnTo>
                    <a:pt x="105" y="153"/>
                  </a:lnTo>
                  <a:lnTo>
                    <a:pt x="103" y="151"/>
                  </a:lnTo>
                  <a:lnTo>
                    <a:pt x="99" y="151"/>
                  </a:lnTo>
                  <a:lnTo>
                    <a:pt x="97" y="144"/>
                  </a:lnTo>
                  <a:lnTo>
                    <a:pt x="84" y="147"/>
                  </a:lnTo>
                  <a:lnTo>
                    <a:pt x="76" y="161"/>
                  </a:lnTo>
                  <a:lnTo>
                    <a:pt x="59" y="169"/>
                  </a:lnTo>
                  <a:lnTo>
                    <a:pt x="57" y="178"/>
                  </a:lnTo>
                  <a:lnTo>
                    <a:pt x="47" y="185"/>
                  </a:lnTo>
                  <a:lnTo>
                    <a:pt x="41" y="185"/>
                  </a:lnTo>
                  <a:lnTo>
                    <a:pt x="47" y="210"/>
                  </a:lnTo>
                  <a:lnTo>
                    <a:pt x="38" y="216"/>
                  </a:lnTo>
                  <a:lnTo>
                    <a:pt x="21" y="189"/>
                  </a:lnTo>
                  <a:lnTo>
                    <a:pt x="16" y="207"/>
                  </a:lnTo>
                  <a:lnTo>
                    <a:pt x="10" y="211"/>
                  </a:lnTo>
                  <a:lnTo>
                    <a:pt x="5" y="233"/>
                  </a:lnTo>
                  <a:lnTo>
                    <a:pt x="12" y="240"/>
                  </a:lnTo>
                  <a:lnTo>
                    <a:pt x="3" y="248"/>
                  </a:lnTo>
                  <a:lnTo>
                    <a:pt x="0" y="265"/>
                  </a:lnTo>
                  <a:lnTo>
                    <a:pt x="10" y="270"/>
                  </a:lnTo>
                  <a:lnTo>
                    <a:pt x="14" y="286"/>
                  </a:lnTo>
                  <a:lnTo>
                    <a:pt x="19" y="291"/>
                  </a:lnTo>
                  <a:lnTo>
                    <a:pt x="19" y="286"/>
                  </a:lnTo>
                  <a:lnTo>
                    <a:pt x="35" y="289"/>
                  </a:lnTo>
                  <a:lnTo>
                    <a:pt x="41" y="300"/>
                  </a:lnTo>
                  <a:lnTo>
                    <a:pt x="49" y="325"/>
                  </a:lnTo>
                  <a:lnTo>
                    <a:pt x="38" y="325"/>
                  </a:lnTo>
                  <a:lnTo>
                    <a:pt x="37" y="330"/>
                  </a:lnTo>
                  <a:lnTo>
                    <a:pt x="41" y="332"/>
                  </a:lnTo>
                  <a:lnTo>
                    <a:pt x="76" y="322"/>
                  </a:lnTo>
                  <a:lnTo>
                    <a:pt x="89" y="308"/>
                  </a:lnTo>
                  <a:lnTo>
                    <a:pt x="108" y="314"/>
                  </a:lnTo>
                  <a:lnTo>
                    <a:pt x="124" y="311"/>
                  </a:lnTo>
                  <a:lnTo>
                    <a:pt x="134" y="322"/>
                  </a:lnTo>
                  <a:lnTo>
                    <a:pt x="150" y="353"/>
                  </a:lnTo>
                  <a:lnTo>
                    <a:pt x="165" y="366"/>
                  </a:lnTo>
                  <a:lnTo>
                    <a:pt x="167" y="373"/>
                  </a:lnTo>
                  <a:lnTo>
                    <a:pt x="162" y="373"/>
                  </a:lnTo>
                  <a:lnTo>
                    <a:pt x="165" y="382"/>
                  </a:lnTo>
                  <a:lnTo>
                    <a:pt x="113" y="371"/>
                  </a:lnTo>
                  <a:lnTo>
                    <a:pt x="109" y="377"/>
                  </a:lnTo>
                  <a:lnTo>
                    <a:pt x="97" y="377"/>
                  </a:lnTo>
                  <a:lnTo>
                    <a:pt x="94" y="385"/>
                  </a:lnTo>
                  <a:lnTo>
                    <a:pt x="101" y="399"/>
                  </a:lnTo>
                  <a:lnTo>
                    <a:pt x="72" y="399"/>
                  </a:lnTo>
                  <a:lnTo>
                    <a:pt x="90" y="418"/>
                  </a:lnTo>
                  <a:lnTo>
                    <a:pt x="97" y="445"/>
                  </a:lnTo>
                  <a:lnTo>
                    <a:pt x="124" y="456"/>
                  </a:lnTo>
                  <a:lnTo>
                    <a:pt x="120" y="486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3410" name=""/>
          <p:cNvSpPr/>
          <p:nvPr/>
        </p:nvSpPr>
        <p:spPr>
          <a:xfrm>
            <a:off x="6568920" y="2422440"/>
            <a:ext cx="354240" cy="195480"/>
          </a:xfrm>
          <a:custGeom>
            <a:avLst/>
            <a:gdLst/>
            <a:ahLst/>
            <a:rect l="l" t="t" r="r" b="b"/>
            <a:pathLst>
              <a:path w="223" h="123">
                <a:moveTo>
                  <a:pt x="33" y="92"/>
                </a:moveTo>
                <a:lnTo>
                  <a:pt x="25" y="99"/>
                </a:lnTo>
                <a:lnTo>
                  <a:pt x="16" y="96"/>
                </a:lnTo>
                <a:lnTo>
                  <a:pt x="0" y="101"/>
                </a:lnTo>
                <a:lnTo>
                  <a:pt x="2" y="114"/>
                </a:lnTo>
                <a:lnTo>
                  <a:pt x="25" y="114"/>
                </a:lnTo>
                <a:lnTo>
                  <a:pt x="33" y="115"/>
                </a:lnTo>
                <a:lnTo>
                  <a:pt x="44" y="114"/>
                </a:lnTo>
                <a:lnTo>
                  <a:pt x="49" y="115"/>
                </a:lnTo>
                <a:lnTo>
                  <a:pt x="52" y="120"/>
                </a:lnTo>
                <a:lnTo>
                  <a:pt x="60" y="123"/>
                </a:lnTo>
                <a:lnTo>
                  <a:pt x="91" y="115"/>
                </a:lnTo>
                <a:lnTo>
                  <a:pt x="93" y="101"/>
                </a:lnTo>
                <a:lnTo>
                  <a:pt x="110" y="94"/>
                </a:lnTo>
                <a:lnTo>
                  <a:pt x="114" y="87"/>
                </a:lnTo>
                <a:lnTo>
                  <a:pt x="141" y="92"/>
                </a:lnTo>
                <a:lnTo>
                  <a:pt x="153" y="74"/>
                </a:lnTo>
                <a:lnTo>
                  <a:pt x="180" y="70"/>
                </a:lnTo>
                <a:lnTo>
                  <a:pt x="188" y="58"/>
                </a:lnTo>
                <a:lnTo>
                  <a:pt x="219" y="41"/>
                </a:lnTo>
                <a:lnTo>
                  <a:pt x="223" y="27"/>
                </a:lnTo>
                <a:lnTo>
                  <a:pt x="207" y="22"/>
                </a:lnTo>
                <a:lnTo>
                  <a:pt x="202" y="12"/>
                </a:lnTo>
                <a:lnTo>
                  <a:pt x="159" y="5"/>
                </a:lnTo>
                <a:lnTo>
                  <a:pt x="150" y="8"/>
                </a:lnTo>
                <a:lnTo>
                  <a:pt x="124" y="8"/>
                </a:lnTo>
                <a:lnTo>
                  <a:pt x="110" y="5"/>
                </a:lnTo>
                <a:lnTo>
                  <a:pt x="99" y="0"/>
                </a:lnTo>
                <a:lnTo>
                  <a:pt x="87" y="5"/>
                </a:lnTo>
                <a:lnTo>
                  <a:pt x="82" y="22"/>
                </a:lnTo>
                <a:lnTo>
                  <a:pt x="60" y="12"/>
                </a:lnTo>
                <a:lnTo>
                  <a:pt x="45" y="10"/>
                </a:lnTo>
                <a:lnTo>
                  <a:pt x="35" y="12"/>
                </a:lnTo>
                <a:lnTo>
                  <a:pt x="35" y="19"/>
                </a:lnTo>
                <a:lnTo>
                  <a:pt x="33" y="27"/>
                </a:lnTo>
                <a:lnTo>
                  <a:pt x="40" y="29"/>
                </a:lnTo>
                <a:lnTo>
                  <a:pt x="40" y="32"/>
                </a:lnTo>
                <a:lnTo>
                  <a:pt x="21" y="49"/>
                </a:lnTo>
                <a:lnTo>
                  <a:pt x="21" y="53"/>
                </a:lnTo>
                <a:lnTo>
                  <a:pt x="27" y="53"/>
                </a:lnTo>
                <a:lnTo>
                  <a:pt x="31" y="60"/>
                </a:lnTo>
                <a:lnTo>
                  <a:pt x="44" y="65"/>
                </a:lnTo>
                <a:lnTo>
                  <a:pt x="47" y="53"/>
                </a:lnTo>
                <a:lnTo>
                  <a:pt x="60" y="68"/>
                </a:lnTo>
                <a:lnTo>
                  <a:pt x="79" y="74"/>
                </a:lnTo>
                <a:lnTo>
                  <a:pt x="54" y="92"/>
                </a:lnTo>
                <a:lnTo>
                  <a:pt x="33" y="92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3411" name=""/>
          <p:cNvGrpSpPr/>
          <p:nvPr/>
        </p:nvGrpSpPr>
        <p:grpSpPr>
          <a:xfrm>
            <a:off x="6568920" y="2422440"/>
            <a:ext cx="354240" cy="195480"/>
            <a:chOff x="6568920" y="2422440"/>
            <a:chExt cx="354240" cy="195480"/>
          </a:xfrm>
        </p:grpSpPr>
        <p:sp>
          <p:nvSpPr>
            <p:cNvPr id="3412" name=""/>
            <p:cNvSpPr/>
            <p:nvPr/>
          </p:nvSpPr>
          <p:spPr>
            <a:xfrm>
              <a:off x="6568920" y="2422440"/>
              <a:ext cx="354240" cy="195480"/>
            </a:xfrm>
            <a:custGeom>
              <a:avLst/>
              <a:gdLst/>
              <a:ahLst/>
              <a:rect l="l" t="t" r="r" b="b"/>
              <a:pathLst>
                <a:path w="223" h="123">
                  <a:moveTo>
                    <a:pt x="33" y="92"/>
                  </a:moveTo>
                  <a:lnTo>
                    <a:pt x="25" y="99"/>
                  </a:lnTo>
                  <a:lnTo>
                    <a:pt x="16" y="96"/>
                  </a:lnTo>
                  <a:lnTo>
                    <a:pt x="0" y="101"/>
                  </a:lnTo>
                  <a:lnTo>
                    <a:pt x="2" y="114"/>
                  </a:lnTo>
                  <a:lnTo>
                    <a:pt x="25" y="114"/>
                  </a:lnTo>
                  <a:lnTo>
                    <a:pt x="33" y="115"/>
                  </a:lnTo>
                  <a:lnTo>
                    <a:pt x="44" y="114"/>
                  </a:lnTo>
                  <a:lnTo>
                    <a:pt x="49" y="115"/>
                  </a:lnTo>
                  <a:lnTo>
                    <a:pt x="52" y="120"/>
                  </a:lnTo>
                  <a:lnTo>
                    <a:pt x="60" y="123"/>
                  </a:lnTo>
                  <a:lnTo>
                    <a:pt x="91" y="115"/>
                  </a:lnTo>
                  <a:lnTo>
                    <a:pt x="93" y="101"/>
                  </a:lnTo>
                  <a:lnTo>
                    <a:pt x="110" y="94"/>
                  </a:lnTo>
                  <a:lnTo>
                    <a:pt x="114" y="87"/>
                  </a:lnTo>
                  <a:lnTo>
                    <a:pt x="141" y="92"/>
                  </a:lnTo>
                  <a:lnTo>
                    <a:pt x="153" y="74"/>
                  </a:lnTo>
                  <a:lnTo>
                    <a:pt x="180" y="70"/>
                  </a:lnTo>
                  <a:lnTo>
                    <a:pt x="188" y="58"/>
                  </a:lnTo>
                  <a:lnTo>
                    <a:pt x="219" y="41"/>
                  </a:lnTo>
                  <a:lnTo>
                    <a:pt x="223" y="27"/>
                  </a:lnTo>
                  <a:lnTo>
                    <a:pt x="207" y="22"/>
                  </a:lnTo>
                  <a:lnTo>
                    <a:pt x="202" y="12"/>
                  </a:lnTo>
                  <a:lnTo>
                    <a:pt x="159" y="5"/>
                  </a:lnTo>
                  <a:lnTo>
                    <a:pt x="150" y="8"/>
                  </a:lnTo>
                  <a:lnTo>
                    <a:pt x="124" y="8"/>
                  </a:lnTo>
                  <a:lnTo>
                    <a:pt x="110" y="5"/>
                  </a:lnTo>
                  <a:lnTo>
                    <a:pt x="99" y="0"/>
                  </a:lnTo>
                  <a:lnTo>
                    <a:pt x="87" y="5"/>
                  </a:lnTo>
                  <a:lnTo>
                    <a:pt x="82" y="22"/>
                  </a:lnTo>
                  <a:lnTo>
                    <a:pt x="60" y="12"/>
                  </a:lnTo>
                  <a:lnTo>
                    <a:pt x="45" y="10"/>
                  </a:lnTo>
                  <a:lnTo>
                    <a:pt x="35" y="12"/>
                  </a:lnTo>
                  <a:lnTo>
                    <a:pt x="35" y="19"/>
                  </a:lnTo>
                  <a:lnTo>
                    <a:pt x="33" y="27"/>
                  </a:lnTo>
                  <a:lnTo>
                    <a:pt x="40" y="29"/>
                  </a:lnTo>
                  <a:lnTo>
                    <a:pt x="40" y="32"/>
                  </a:lnTo>
                  <a:lnTo>
                    <a:pt x="21" y="49"/>
                  </a:lnTo>
                  <a:lnTo>
                    <a:pt x="21" y="53"/>
                  </a:lnTo>
                  <a:lnTo>
                    <a:pt x="27" y="53"/>
                  </a:lnTo>
                  <a:lnTo>
                    <a:pt x="31" y="60"/>
                  </a:lnTo>
                  <a:lnTo>
                    <a:pt x="44" y="65"/>
                  </a:lnTo>
                  <a:lnTo>
                    <a:pt x="47" y="53"/>
                  </a:lnTo>
                  <a:lnTo>
                    <a:pt x="60" y="68"/>
                  </a:lnTo>
                  <a:lnTo>
                    <a:pt x="79" y="74"/>
                  </a:lnTo>
                  <a:lnTo>
                    <a:pt x="54" y="92"/>
                  </a:lnTo>
                  <a:lnTo>
                    <a:pt x="33" y="92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3413" name=""/>
            <p:cNvSpPr/>
            <p:nvPr/>
          </p:nvSpPr>
          <p:spPr>
            <a:xfrm>
              <a:off x="6568920" y="2422440"/>
              <a:ext cx="354240" cy="195480"/>
            </a:xfrm>
            <a:custGeom>
              <a:avLst/>
              <a:gdLst/>
              <a:ahLst/>
              <a:rect l="l" t="t" r="r" b="b"/>
              <a:pathLst>
                <a:path w="223" h="123">
                  <a:moveTo>
                    <a:pt x="33" y="92"/>
                  </a:moveTo>
                  <a:lnTo>
                    <a:pt x="25" y="99"/>
                  </a:lnTo>
                  <a:lnTo>
                    <a:pt x="16" y="96"/>
                  </a:lnTo>
                  <a:lnTo>
                    <a:pt x="0" y="101"/>
                  </a:lnTo>
                  <a:lnTo>
                    <a:pt x="2" y="114"/>
                  </a:lnTo>
                  <a:lnTo>
                    <a:pt x="25" y="114"/>
                  </a:lnTo>
                  <a:lnTo>
                    <a:pt x="33" y="115"/>
                  </a:lnTo>
                  <a:lnTo>
                    <a:pt x="44" y="114"/>
                  </a:lnTo>
                  <a:lnTo>
                    <a:pt x="49" y="115"/>
                  </a:lnTo>
                  <a:lnTo>
                    <a:pt x="52" y="120"/>
                  </a:lnTo>
                  <a:lnTo>
                    <a:pt x="60" y="123"/>
                  </a:lnTo>
                  <a:lnTo>
                    <a:pt x="91" y="115"/>
                  </a:lnTo>
                  <a:lnTo>
                    <a:pt x="93" y="101"/>
                  </a:lnTo>
                  <a:lnTo>
                    <a:pt x="110" y="94"/>
                  </a:lnTo>
                  <a:lnTo>
                    <a:pt x="114" y="87"/>
                  </a:lnTo>
                  <a:lnTo>
                    <a:pt x="141" y="92"/>
                  </a:lnTo>
                  <a:lnTo>
                    <a:pt x="153" y="74"/>
                  </a:lnTo>
                  <a:lnTo>
                    <a:pt x="180" y="70"/>
                  </a:lnTo>
                  <a:lnTo>
                    <a:pt x="188" y="58"/>
                  </a:lnTo>
                  <a:lnTo>
                    <a:pt x="219" y="41"/>
                  </a:lnTo>
                  <a:lnTo>
                    <a:pt x="223" y="27"/>
                  </a:lnTo>
                  <a:lnTo>
                    <a:pt x="207" y="22"/>
                  </a:lnTo>
                  <a:lnTo>
                    <a:pt x="202" y="12"/>
                  </a:lnTo>
                  <a:lnTo>
                    <a:pt x="159" y="5"/>
                  </a:lnTo>
                  <a:lnTo>
                    <a:pt x="150" y="8"/>
                  </a:lnTo>
                  <a:lnTo>
                    <a:pt x="124" y="8"/>
                  </a:lnTo>
                  <a:lnTo>
                    <a:pt x="110" y="5"/>
                  </a:lnTo>
                  <a:lnTo>
                    <a:pt x="99" y="0"/>
                  </a:lnTo>
                  <a:lnTo>
                    <a:pt x="87" y="5"/>
                  </a:lnTo>
                  <a:lnTo>
                    <a:pt x="82" y="22"/>
                  </a:lnTo>
                  <a:lnTo>
                    <a:pt x="60" y="12"/>
                  </a:lnTo>
                  <a:lnTo>
                    <a:pt x="45" y="10"/>
                  </a:lnTo>
                  <a:lnTo>
                    <a:pt x="35" y="12"/>
                  </a:lnTo>
                  <a:lnTo>
                    <a:pt x="35" y="19"/>
                  </a:lnTo>
                  <a:lnTo>
                    <a:pt x="33" y="27"/>
                  </a:lnTo>
                  <a:lnTo>
                    <a:pt x="40" y="29"/>
                  </a:lnTo>
                  <a:lnTo>
                    <a:pt x="40" y="32"/>
                  </a:lnTo>
                  <a:lnTo>
                    <a:pt x="21" y="49"/>
                  </a:lnTo>
                  <a:lnTo>
                    <a:pt x="21" y="53"/>
                  </a:lnTo>
                  <a:lnTo>
                    <a:pt x="27" y="53"/>
                  </a:lnTo>
                  <a:lnTo>
                    <a:pt x="31" y="60"/>
                  </a:lnTo>
                  <a:lnTo>
                    <a:pt x="44" y="65"/>
                  </a:lnTo>
                  <a:lnTo>
                    <a:pt x="47" y="53"/>
                  </a:lnTo>
                  <a:lnTo>
                    <a:pt x="60" y="68"/>
                  </a:lnTo>
                  <a:lnTo>
                    <a:pt x="79" y="74"/>
                  </a:lnTo>
                  <a:lnTo>
                    <a:pt x="54" y="92"/>
                  </a:lnTo>
                  <a:lnTo>
                    <a:pt x="33" y="92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3414" name=""/>
          <p:cNvSpPr/>
          <p:nvPr/>
        </p:nvSpPr>
        <p:spPr>
          <a:xfrm>
            <a:off x="6505560" y="2530440"/>
            <a:ext cx="244440" cy="212760"/>
          </a:xfrm>
          <a:custGeom>
            <a:avLst/>
            <a:gdLst/>
            <a:ahLst/>
            <a:rect l="l" t="t" r="r" b="b"/>
            <a:pathLst>
              <a:path w="154" h="134">
                <a:moveTo>
                  <a:pt x="13" y="128"/>
                </a:moveTo>
                <a:lnTo>
                  <a:pt x="30" y="115"/>
                </a:lnTo>
                <a:lnTo>
                  <a:pt x="40" y="123"/>
                </a:lnTo>
                <a:lnTo>
                  <a:pt x="42" y="106"/>
                </a:lnTo>
                <a:lnTo>
                  <a:pt x="56" y="110"/>
                </a:lnTo>
                <a:lnTo>
                  <a:pt x="58" y="103"/>
                </a:lnTo>
                <a:lnTo>
                  <a:pt x="56" y="98"/>
                </a:lnTo>
                <a:lnTo>
                  <a:pt x="70" y="82"/>
                </a:lnTo>
                <a:lnTo>
                  <a:pt x="79" y="87"/>
                </a:lnTo>
                <a:lnTo>
                  <a:pt x="77" y="96"/>
                </a:lnTo>
                <a:lnTo>
                  <a:pt x="84" y="98"/>
                </a:lnTo>
                <a:lnTo>
                  <a:pt x="81" y="123"/>
                </a:lnTo>
                <a:lnTo>
                  <a:pt x="87" y="134"/>
                </a:lnTo>
                <a:lnTo>
                  <a:pt x="122" y="110"/>
                </a:lnTo>
                <a:lnTo>
                  <a:pt x="129" y="112"/>
                </a:lnTo>
                <a:lnTo>
                  <a:pt x="131" y="117"/>
                </a:lnTo>
                <a:lnTo>
                  <a:pt x="143" y="115"/>
                </a:lnTo>
                <a:lnTo>
                  <a:pt x="152" y="115"/>
                </a:lnTo>
                <a:lnTo>
                  <a:pt x="150" y="117"/>
                </a:lnTo>
                <a:lnTo>
                  <a:pt x="154" y="117"/>
                </a:lnTo>
                <a:lnTo>
                  <a:pt x="150" y="84"/>
                </a:lnTo>
                <a:lnTo>
                  <a:pt x="147" y="79"/>
                </a:lnTo>
                <a:lnTo>
                  <a:pt x="133" y="82"/>
                </a:lnTo>
                <a:lnTo>
                  <a:pt x="126" y="69"/>
                </a:lnTo>
                <a:lnTo>
                  <a:pt x="131" y="47"/>
                </a:lnTo>
                <a:lnTo>
                  <a:pt x="100" y="55"/>
                </a:lnTo>
                <a:lnTo>
                  <a:pt x="91" y="52"/>
                </a:lnTo>
                <a:lnTo>
                  <a:pt x="89" y="47"/>
                </a:lnTo>
                <a:lnTo>
                  <a:pt x="84" y="46"/>
                </a:lnTo>
                <a:lnTo>
                  <a:pt x="73" y="47"/>
                </a:lnTo>
                <a:lnTo>
                  <a:pt x="65" y="46"/>
                </a:lnTo>
                <a:lnTo>
                  <a:pt x="42" y="46"/>
                </a:lnTo>
                <a:lnTo>
                  <a:pt x="40" y="33"/>
                </a:lnTo>
                <a:lnTo>
                  <a:pt x="56" y="28"/>
                </a:lnTo>
                <a:lnTo>
                  <a:pt x="65" y="31"/>
                </a:lnTo>
                <a:lnTo>
                  <a:pt x="73" y="24"/>
                </a:lnTo>
                <a:lnTo>
                  <a:pt x="67" y="24"/>
                </a:lnTo>
                <a:lnTo>
                  <a:pt x="63" y="14"/>
                </a:lnTo>
                <a:lnTo>
                  <a:pt x="68" y="9"/>
                </a:lnTo>
                <a:lnTo>
                  <a:pt x="67" y="0"/>
                </a:lnTo>
                <a:lnTo>
                  <a:pt x="65" y="0"/>
                </a:lnTo>
                <a:lnTo>
                  <a:pt x="49" y="11"/>
                </a:lnTo>
                <a:lnTo>
                  <a:pt x="42" y="9"/>
                </a:lnTo>
                <a:lnTo>
                  <a:pt x="40" y="17"/>
                </a:lnTo>
                <a:lnTo>
                  <a:pt x="40" y="26"/>
                </a:lnTo>
                <a:lnTo>
                  <a:pt x="30" y="31"/>
                </a:lnTo>
                <a:lnTo>
                  <a:pt x="25" y="43"/>
                </a:lnTo>
                <a:lnTo>
                  <a:pt x="4" y="46"/>
                </a:lnTo>
                <a:lnTo>
                  <a:pt x="0" y="52"/>
                </a:lnTo>
                <a:lnTo>
                  <a:pt x="7" y="60"/>
                </a:lnTo>
                <a:lnTo>
                  <a:pt x="14" y="63"/>
                </a:lnTo>
                <a:lnTo>
                  <a:pt x="14" y="71"/>
                </a:lnTo>
                <a:lnTo>
                  <a:pt x="21" y="88"/>
                </a:lnTo>
                <a:lnTo>
                  <a:pt x="11" y="106"/>
                </a:lnTo>
                <a:lnTo>
                  <a:pt x="4" y="117"/>
                </a:lnTo>
                <a:lnTo>
                  <a:pt x="13" y="128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3415" name=""/>
          <p:cNvGrpSpPr/>
          <p:nvPr/>
        </p:nvGrpSpPr>
        <p:grpSpPr>
          <a:xfrm>
            <a:off x="6505560" y="2530440"/>
            <a:ext cx="244440" cy="212760"/>
            <a:chOff x="6505560" y="2530440"/>
            <a:chExt cx="244440" cy="212760"/>
          </a:xfrm>
        </p:grpSpPr>
        <p:sp>
          <p:nvSpPr>
            <p:cNvPr id="3416" name=""/>
            <p:cNvSpPr/>
            <p:nvPr/>
          </p:nvSpPr>
          <p:spPr>
            <a:xfrm>
              <a:off x="6505560" y="2530440"/>
              <a:ext cx="244440" cy="212760"/>
            </a:xfrm>
            <a:custGeom>
              <a:avLst/>
              <a:gdLst/>
              <a:ahLst/>
              <a:rect l="l" t="t" r="r" b="b"/>
              <a:pathLst>
                <a:path w="154" h="134">
                  <a:moveTo>
                    <a:pt x="13" y="128"/>
                  </a:moveTo>
                  <a:lnTo>
                    <a:pt x="30" y="115"/>
                  </a:lnTo>
                  <a:lnTo>
                    <a:pt x="40" y="123"/>
                  </a:lnTo>
                  <a:lnTo>
                    <a:pt x="42" y="106"/>
                  </a:lnTo>
                  <a:lnTo>
                    <a:pt x="56" y="110"/>
                  </a:lnTo>
                  <a:lnTo>
                    <a:pt x="58" y="103"/>
                  </a:lnTo>
                  <a:lnTo>
                    <a:pt x="56" y="98"/>
                  </a:lnTo>
                  <a:lnTo>
                    <a:pt x="70" y="82"/>
                  </a:lnTo>
                  <a:lnTo>
                    <a:pt x="79" y="87"/>
                  </a:lnTo>
                  <a:lnTo>
                    <a:pt x="77" y="96"/>
                  </a:lnTo>
                  <a:lnTo>
                    <a:pt x="84" y="98"/>
                  </a:lnTo>
                  <a:lnTo>
                    <a:pt x="81" y="123"/>
                  </a:lnTo>
                  <a:lnTo>
                    <a:pt x="87" y="134"/>
                  </a:lnTo>
                  <a:lnTo>
                    <a:pt x="122" y="110"/>
                  </a:lnTo>
                  <a:lnTo>
                    <a:pt x="129" y="112"/>
                  </a:lnTo>
                  <a:lnTo>
                    <a:pt x="131" y="117"/>
                  </a:lnTo>
                  <a:lnTo>
                    <a:pt x="143" y="115"/>
                  </a:lnTo>
                  <a:lnTo>
                    <a:pt x="152" y="115"/>
                  </a:lnTo>
                  <a:lnTo>
                    <a:pt x="150" y="117"/>
                  </a:lnTo>
                  <a:lnTo>
                    <a:pt x="154" y="117"/>
                  </a:lnTo>
                  <a:lnTo>
                    <a:pt x="150" y="84"/>
                  </a:lnTo>
                  <a:lnTo>
                    <a:pt x="147" y="79"/>
                  </a:lnTo>
                  <a:lnTo>
                    <a:pt x="133" y="82"/>
                  </a:lnTo>
                  <a:lnTo>
                    <a:pt x="126" y="69"/>
                  </a:lnTo>
                  <a:lnTo>
                    <a:pt x="131" y="47"/>
                  </a:lnTo>
                  <a:lnTo>
                    <a:pt x="100" y="55"/>
                  </a:lnTo>
                  <a:lnTo>
                    <a:pt x="91" y="52"/>
                  </a:lnTo>
                  <a:lnTo>
                    <a:pt x="89" y="47"/>
                  </a:lnTo>
                  <a:lnTo>
                    <a:pt x="84" y="46"/>
                  </a:lnTo>
                  <a:lnTo>
                    <a:pt x="73" y="47"/>
                  </a:lnTo>
                  <a:lnTo>
                    <a:pt x="65" y="46"/>
                  </a:lnTo>
                  <a:lnTo>
                    <a:pt x="42" y="46"/>
                  </a:lnTo>
                  <a:lnTo>
                    <a:pt x="40" y="33"/>
                  </a:lnTo>
                  <a:lnTo>
                    <a:pt x="56" y="28"/>
                  </a:lnTo>
                  <a:lnTo>
                    <a:pt x="65" y="31"/>
                  </a:lnTo>
                  <a:lnTo>
                    <a:pt x="73" y="24"/>
                  </a:lnTo>
                  <a:lnTo>
                    <a:pt x="67" y="24"/>
                  </a:lnTo>
                  <a:lnTo>
                    <a:pt x="63" y="14"/>
                  </a:lnTo>
                  <a:lnTo>
                    <a:pt x="68" y="9"/>
                  </a:lnTo>
                  <a:lnTo>
                    <a:pt x="67" y="0"/>
                  </a:lnTo>
                  <a:lnTo>
                    <a:pt x="65" y="0"/>
                  </a:lnTo>
                  <a:lnTo>
                    <a:pt x="49" y="11"/>
                  </a:lnTo>
                  <a:lnTo>
                    <a:pt x="42" y="9"/>
                  </a:lnTo>
                  <a:lnTo>
                    <a:pt x="40" y="17"/>
                  </a:lnTo>
                  <a:lnTo>
                    <a:pt x="40" y="26"/>
                  </a:lnTo>
                  <a:lnTo>
                    <a:pt x="30" y="31"/>
                  </a:lnTo>
                  <a:lnTo>
                    <a:pt x="25" y="43"/>
                  </a:lnTo>
                  <a:lnTo>
                    <a:pt x="4" y="46"/>
                  </a:lnTo>
                  <a:lnTo>
                    <a:pt x="0" y="52"/>
                  </a:lnTo>
                  <a:lnTo>
                    <a:pt x="7" y="60"/>
                  </a:lnTo>
                  <a:lnTo>
                    <a:pt x="14" y="63"/>
                  </a:lnTo>
                  <a:lnTo>
                    <a:pt x="14" y="71"/>
                  </a:lnTo>
                  <a:lnTo>
                    <a:pt x="21" y="88"/>
                  </a:lnTo>
                  <a:lnTo>
                    <a:pt x="11" y="106"/>
                  </a:lnTo>
                  <a:lnTo>
                    <a:pt x="4" y="117"/>
                  </a:lnTo>
                  <a:lnTo>
                    <a:pt x="13" y="128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3417" name=""/>
            <p:cNvSpPr/>
            <p:nvPr/>
          </p:nvSpPr>
          <p:spPr>
            <a:xfrm>
              <a:off x="6505560" y="2530440"/>
              <a:ext cx="244440" cy="212760"/>
            </a:xfrm>
            <a:custGeom>
              <a:avLst/>
              <a:gdLst/>
              <a:ahLst/>
              <a:rect l="l" t="t" r="r" b="b"/>
              <a:pathLst>
                <a:path w="154" h="134">
                  <a:moveTo>
                    <a:pt x="13" y="128"/>
                  </a:moveTo>
                  <a:lnTo>
                    <a:pt x="30" y="115"/>
                  </a:lnTo>
                  <a:lnTo>
                    <a:pt x="40" y="123"/>
                  </a:lnTo>
                  <a:lnTo>
                    <a:pt x="42" y="106"/>
                  </a:lnTo>
                  <a:lnTo>
                    <a:pt x="56" y="110"/>
                  </a:lnTo>
                  <a:lnTo>
                    <a:pt x="58" y="103"/>
                  </a:lnTo>
                  <a:lnTo>
                    <a:pt x="56" y="98"/>
                  </a:lnTo>
                  <a:lnTo>
                    <a:pt x="70" y="82"/>
                  </a:lnTo>
                  <a:lnTo>
                    <a:pt x="79" y="87"/>
                  </a:lnTo>
                  <a:lnTo>
                    <a:pt x="77" y="96"/>
                  </a:lnTo>
                  <a:lnTo>
                    <a:pt x="84" y="98"/>
                  </a:lnTo>
                  <a:lnTo>
                    <a:pt x="81" y="123"/>
                  </a:lnTo>
                  <a:lnTo>
                    <a:pt x="87" y="134"/>
                  </a:lnTo>
                  <a:lnTo>
                    <a:pt x="122" y="110"/>
                  </a:lnTo>
                  <a:lnTo>
                    <a:pt x="129" y="112"/>
                  </a:lnTo>
                  <a:lnTo>
                    <a:pt x="131" y="117"/>
                  </a:lnTo>
                  <a:lnTo>
                    <a:pt x="143" y="115"/>
                  </a:lnTo>
                  <a:lnTo>
                    <a:pt x="152" y="115"/>
                  </a:lnTo>
                  <a:lnTo>
                    <a:pt x="150" y="117"/>
                  </a:lnTo>
                  <a:lnTo>
                    <a:pt x="154" y="117"/>
                  </a:lnTo>
                  <a:lnTo>
                    <a:pt x="150" y="84"/>
                  </a:lnTo>
                  <a:lnTo>
                    <a:pt x="147" y="79"/>
                  </a:lnTo>
                  <a:lnTo>
                    <a:pt x="133" y="82"/>
                  </a:lnTo>
                  <a:lnTo>
                    <a:pt x="126" y="69"/>
                  </a:lnTo>
                  <a:lnTo>
                    <a:pt x="131" y="47"/>
                  </a:lnTo>
                  <a:lnTo>
                    <a:pt x="100" y="55"/>
                  </a:lnTo>
                  <a:lnTo>
                    <a:pt x="91" y="52"/>
                  </a:lnTo>
                  <a:lnTo>
                    <a:pt x="89" y="47"/>
                  </a:lnTo>
                  <a:lnTo>
                    <a:pt x="84" y="46"/>
                  </a:lnTo>
                  <a:lnTo>
                    <a:pt x="73" y="47"/>
                  </a:lnTo>
                  <a:lnTo>
                    <a:pt x="65" y="46"/>
                  </a:lnTo>
                  <a:lnTo>
                    <a:pt x="42" y="46"/>
                  </a:lnTo>
                  <a:lnTo>
                    <a:pt x="40" y="33"/>
                  </a:lnTo>
                  <a:lnTo>
                    <a:pt x="56" y="28"/>
                  </a:lnTo>
                  <a:lnTo>
                    <a:pt x="65" y="31"/>
                  </a:lnTo>
                  <a:lnTo>
                    <a:pt x="73" y="24"/>
                  </a:lnTo>
                  <a:lnTo>
                    <a:pt x="67" y="24"/>
                  </a:lnTo>
                  <a:lnTo>
                    <a:pt x="63" y="14"/>
                  </a:lnTo>
                  <a:lnTo>
                    <a:pt x="68" y="9"/>
                  </a:lnTo>
                  <a:lnTo>
                    <a:pt x="67" y="0"/>
                  </a:lnTo>
                  <a:lnTo>
                    <a:pt x="65" y="0"/>
                  </a:lnTo>
                  <a:lnTo>
                    <a:pt x="49" y="11"/>
                  </a:lnTo>
                  <a:lnTo>
                    <a:pt x="42" y="9"/>
                  </a:lnTo>
                  <a:lnTo>
                    <a:pt x="40" y="17"/>
                  </a:lnTo>
                  <a:lnTo>
                    <a:pt x="40" y="26"/>
                  </a:lnTo>
                  <a:lnTo>
                    <a:pt x="30" y="31"/>
                  </a:lnTo>
                  <a:lnTo>
                    <a:pt x="25" y="43"/>
                  </a:lnTo>
                  <a:lnTo>
                    <a:pt x="4" y="46"/>
                  </a:lnTo>
                  <a:lnTo>
                    <a:pt x="0" y="52"/>
                  </a:lnTo>
                  <a:lnTo>
                    <a:pt x="7" y="60"/>
                  </a:lnTo>
                  <a:lnTo>
                    <a:pt x="14" y="63"/>
                  </a:lnTo>
                  <a:lnTo>
                    <a:pt x="14" y="71"/>
                  </a:lnTo>
                  <a:lnTo>
                    <a:pt x="21" y="88"/>
                  </a:lnTo>
                  <a:lnTo>
                    <a:pt x="11" y="106"/>
                  </a:lnTo>
                  <a:lnTo>
                    <a:pt x="4" y="117"/>
                  </a:lnTo>
                  <a:lnTo>
                    <a:pt x="13" y="128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3418" name=""/>
          <p:cNvSpPr/>
          <p:nvPr/>
        </p:nvSpPr>
        <p:spPr>
          <a:xfrm>
            <a:off x="4956120" y="2449440"/>
            <a:ext cx="57240" cy="150840"/>
          </a:xfrm>
          <a:custGeom>
            <a:avLst/>
            <a:gdLst/>
            <a:ahLst/>
            <a:rect l="l" t="t" r="r" b="b"/>
            <a:pathLst>
              <a:path w="36" h="95">
                <a:moveTo>
                  <a:pt x="35" y="58"/>
                </a:moveTo>
                <a:lnTo>
                  <a:pt x="36" y="68"/>
                </a:lnTo>
                <a:lnTo>
                  <a:pt x="17" y="95"/>
                </a:lnTo>
                <a:lnTo>
                  <a:pt x="0" y="71"/>
                </a:lnTo>
                <a:lnTo>
                  <a:pt x="1" y="71"/>
                </a:lnTo>
                <a:lnTo>
                  <a:pt x="1" y="41"/>
                </a:lnTo>
                <a:lnTo>
                  <a:pt x="5" y="30"/>
                </a:lnTo>
                <a:lnTo>
                  <a:pt x="0" y="24"/>
                </a:lnTo>
                <a:lnTo>
                  <a:pt x="1" y="8"/>
                </a:lnTo>
                <a:lnTo>
                  <a:pt x="8" y="0"/>
                </a:lnTo>
                <a:lnTo>
                  <a:pt x="10" y="3"/>
                </a:lnTo>
                <a:lnTo>
                  <a:pt x="16" y="5"/>
                </a:lnTo>
                <a:lnTo>
                  <a:pt x="26" y="17"/>
                </a:lnTo>
                <a:lnTo>
                  <a:pt x="24" y="41"/>
                </a:lnTo>
                <a:lnTo>
                  <a:pt x="35" y="58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3419" name=""/>
          <p:cNvGrpSpPr/>
          <p:nvPr/>
        </p:nvGrpSpPr>
        <p:grpSpPr>
          <a:xfrm>
            <a:off x="4956120" y="2449440"/>
            <a:ext cx="57240" cy="150840"/>
            <a:chOff x="4956120" y="2449440"/>
            <a:chExt cx="57240" cy="150840"/>
          </a:xfrm>
        </p:grpSpPr>
        <p:sp>
          <p:nvSpPr>
            <p:cNvPr id="3420" name=""/>
            <p:cNvSpPr/>
            <p:nvPr/>
          </p:nvSpPr>
          <p:spPr>
            <a:xfrm>
              <a:off x="4956120" y="2449440"/>
              <a:ext cx="57240" cy="150840"/>
            </a:xfrm>
            <a:custGeom>
              <a:avLst/>
              <a:gdLst/>
              <a:ahLst/>
              <a:rect l="l" t="t" r="r" b="b"/>
              <a:pathLst>
                <a:path w="36" h="95">
                  <a:moveTo>
                    <a:pt x="35" y="58"/>
                  </a:moveTo>
                  <a:lnTo>
                    <a:pt x="36" y="68"/>
                  </a:lnTo>
                  <a:lnTo>
                    <a:pt x="17" y="95"/>
                  </a:lnTo>
                  <a:lnTo>
                    <a:pt x="0" y="71"/>
                  </a:lnTo>
                  <a:lnTo>
                    <a:pt x="1" y="71"/>
                  </a:lnTo>
                  <a:lnTo>
                    <a:pt x="1" y="41"/>
                  </a:lnTo>
                  <a:lnTo>
                    <a:pt x="5" y="30"/>
                  </a:lnTo>
                  <a:lnTo>
                    <a:pt x="0" y="24"/>
                  </a:lnTo>
                  <a:lnTo>
                    <a:pt x="1" y="8"/>
                  </a:lnTo>
                  <a:lnTo>
                    <a:pt x="8" y="0"/>
                  </a:lnTo>
                  <a:lnTo>
                    <a:pt x="10" y="3"/>
                  </a:lnTo>
                  <a:lnTo>
                    <a:pt x="16" y="5"/>
                  </a:lnTo>
                  <a:lnTo>
                    <a:pt x="26" y="17"/>
                  </a:lnTo>
                  <a:lnTo>
                    <a:pt x="24" y="41"/>
                  </a:lnTo>
                  <a:lnTo>
                    <a:pt x="35" y="58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3421" name=""/>
            <p:cNvSpPr/>
            <p:nvPr/>
          </p:nvSpPr>
          <p:spPr>
            <a:xfrm>
              <a:off x="4956120" y="2449440"/>
              <a:ext cx="57240" cy="150840"/>
            </a:xfrm>
            <a:custGeom>
              <a:avLst/>
              <a:gdLst/>
              <a:ahLst/>
              <a:rect l="l" t="t" r="r" b="b"/>
              <a:pathLst>
                <a:path w="36" h="95">
                  <a:moveTo>
                    <a:pt x="35" y="58"/>
                  </a:moveTo>
                  <a:lnTo>
                    <a:pt x="36" y="68"/>
                  </a:lnTo>
                  <a:lnTo>
                    <a:pt x="17" y="95"/>
                  </a:lnTo>
                  <a:lnTo>
                    <a:pt x="0" y="71"/>
                  </a:lnTo>
                  <a:lnTo>
                    <a:pt x="1" y="71"/>
                  </a:lnTo>
                  <a:lnTo>
                    <a:pt x="1" y="41"/>
                  </a:lnTo>
                  <a:lnTo>
                    <a:pt x="5" y="30"/>
                  </a:lnTo>
                  <a:lnTo>
                    <a:pt x="0" y="24"/>
                  </a:lnTo>
                  <a:lnTo>
                    <a:pt x="1" y="8"/>
                  </a:lnTo>
                  <a:lnTo>
                    <a:pt x="8" y="0"/>
                  </a:lnTo>
                  <a:lnTo>
                    <a:pt x="10" y="3"/>
                  </a:lnTo>
                  <a:lnTo>
                    <a:pt x="16" y="5"/>
                  </a:lnTo>
                  <a:lnTo>
                    <a:pt x="26" y="17"/>
                  </a:lnTo>
                  <a:lnTo>
                    <a:pt x="24" y="41"/>
                  </a:lnTo>
                  <a:lnTo>
                    <a:pt x="35" y="58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3422" name=""/>
          <p:cNvSpPr/>
          <p:nvPr/>
        </p:nvSpPr>
        <p:spPr>
          <a:xfrm>
            <a:off x="4994280" y="2462040"/>
            <a:ext cx="79200" cy="79560"/>
          </a:xfrm>
          <a:custGeom>
            <a:avLst/>
            <a:gdLst/>
            <a:ahLst/>
            <a:rect l="l" t="t" r="r" b="b"/>
            <a:pathLst>
              <a:path w="50" h="50">
                <a:moveTo>
                  <a:pt x="11" y="50"/>
                </a:moveTo>
                <a:lnTo>
                  <a:pt x="0" y="33"/>
                </a:lnTo>
                <a:lnTo>
                  <a:pt x="2" y="9"/>
                </a:lnTo>
                <a:lnTo>
                  <a:pt x="19" y="0"/>
                </a:lnTo>
                <a:lnTo>
                  <a:pt x="40" y="0"/>
                </a:lnTo>
                <a:lnTo>
                  <a:pt x="40" y="5"/>
                </a:lnTo>
                <a:lnTo>
                  <a:pt x="48" y="14"/>
                </a:lnTo>
                <a:lnTo>
                  <a:pt x="50" y="33"/>
                </a:lnTo>
                <a:lnTo>
                  <a:pt x="11" y="50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32760" bIns="327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3423" name=""/>
          <p:cNvGrpSpPr/>
          <p:nvPr/>
        </p:nvGrpSpPr>
        <p:grpSpPr>
          <a:xfrm>
            <a:off x="4994280" y="2462040"/>
            <a:ext cx="79200" cy="79560"/>
            <a:chOff x="4994280" y="2462040"/>
            <a:chExt cx="79200" cy="79560"/>
          </a:xfrm>
        </p:grpSpPr>
        <p:sp>
          <p:nvSpPr>
            <p:cNvPr id="3424" name=""/>
            <p:cNvSpPr/>
            <p:nvPr/>
          </p:nvSpPr>
          <p:spPr>
            <a:xfrm>
              <a:off x="4994280" y="2462040"/>
              <a:ext cx="79200" cy="79560"/>
            </a:xfrm>
            <a:custGeom>
              <a:avLst/>
              <a:gdLst/>
              <a:ahLst/>
              <a:rect l="l" t="t" r="r" b="b"/>
              <a:pathLst>
                <a:path w="50" h="50">
                  <a:moveTo>
                    <a:pt x="11" y="50"/>
                  </a:moveTo>
                  <a:lnTo>
                    <a:pt x="0" y="33"/>
                  </a:lnTo>
                  <a:lnTo>
                    <a:pt x="2" y="9"/>
                  </a:lnTo>
                  <a:lnTo>
                    <a:pt x="19" y="0"/>
                  </a:lnTo>
                  <a:lnTo>
                    <a:pt x="40" y="0"/>
                  </a:lnTo>
                  <a:lnTo>
                    <a:pt x="40" y="5"/>
                  </a:lnTo>
                  <a:lnTo>
                    <a:pt x="48" y="14"/>
                  </a:lnTo>
                  <a:lnTo>
                    <a:pt x="50" y="33"/>
                  </a:lnTo>
                  <a:lnTo>
                    <a:pt x="11" y="50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32760" bIns="327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3425" name=""/>
            <p:cNvSpPr/>
            <p:nvPr/>
          </p:nvSpPr>
          <p:spPr>
            <a:xfrm>
              <a:off x="4994280" y="2462040"/>
              <a:ext cx="79200" cy="79560"/>
            </a:xfrm>
            <a:custGeom>
              <a:avLst/>
              <a:gdLst/>
              <a:ahLst/>
              <a:rect l="l" t="t" r="r" b="b"/>
              <a:pathLst>
                <a:path w="50" h="50">
                  <a:moveTo>
                    <a:pt x="11" y="50"/>
                  </a:moveTo>
                  <a:lnTo>
                    <a:pt x="0" y="33"/>
                  </a:lnTo>
                  <a:lnTo>
                    <a:pt x="2" y="9"/>
                  </a:lnTo>
                  <a:lnTo>
                    <a:pt x="19" y="0"/>
                  </a:lnTo>
                  <a:lnTo>
                    <a:pt x="40" y="0"/>
                  </a:lnTo>
                  <a:lnTo>
                    <a:pt x="40" y="5"/>
                  </a:lnTo>
                  <a:lnTo>
                    <a:pt x="48" y="14"/>
                  </a:lnTo>
                  <a:lnTo>
                    <a:pt x="50" y="33"/>
                  </a:lnTo>
                  <a:lnTo>
                    <a:pt x="11" y="50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32760" bIns="327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3426" name=""/>
          <p:cNvSpPr/>
          <p:nvPr/>
        </p:nvSpPr>
        <p:spPr>
          <a:xfrm>
            <a:off x="5054760" y="2374920"/>
            <a:ext cx="203040" cy="147600"/>
          </a:xfrm>
          <a:custGeom>
            <a:avLst/>
            <a:gdLst/>
            <a:ahLst/>
            <a:rect l="l" t="t" r="r" b="b"/>
            <a:pathLst>
              <a:path w="128" h="93">
                <a:moveTo>
                  <a:pt x="128" y="11"/>
                </a:moveTo>
                <a:lnTo>
                  <a:pt x="95" y="1"/>
                </a:lnTo>
                <a:lnTo>
                  <a:pt x="63" y="17"/>
                </a:lnTo>
                <a:lnTo>
                  <a:pt x="14" y="11"/>
                </a:lnTo>
                <a:lnTo>
                  <a:pt x="10" y="6"/>
                </a:lnTo>
                <a:lnTo>
                  <a:pt x="12" y="1"/>
                </a:lnTo>
                <a:lnTo>
                  <a:pt x="9" y="0"/>
                </a:lnTo>
                <a:lnTo>
                  <a:pt x="2" y="1"/>
                </a:lnTo>
                <a:lnTo>
                  <a:pt x="0" y="11"/>
                </a:lnTo>
                <a:lnTo>
                  <a:pt x="2" y="22"/>
                </a:lnTo>
                <a:lnTo>
                  <a:pt x="10" y="36"/>
                </a:lnTo>
                <a:lnTo>
                  <a:pt x="2" y="50"/>
                </a:lnTo>
                <a:lnTo>
                  <a:pt x="2" y="55"/>
                </a:lnTo>
                <a:lnTo>
                  <a:pt x="2" y="60"/>
                </a:lnTo>
                <a:lnTo>
                  <a:pt x="10" y="69"/>
                </a:lnTo>
                <a:lnTo>
                  <a:pt x="12" y="88"/>
                </a:lnTo>
                <a:lnTo>
                  <a:pt x="44" y="82"/>
                </a:lnTo>
                <a:lnTo>
                  <a:pt x="63" y="93"/>
                </a:lnTo>
                <a:lnTo>
                  <a:pt x="70" y="88"/>
                </a:lnTo>
                <a:lnTo>
                  <a:pt x="78" y="83"/>
                </a:lnTo>
                <a:lnTo>
                  <a:pt x="78" y="76"/>
                </a:lnTo>
                <a:lnTo>
                  <a:pt x="80" y="76"/>
                </a:lnTo>
                <a:lnTo>
                  <a:pt x="98" y="69"/>
                </a:lnTo>
                <a:lnTo>
                  <a:pt x="115" y="71"/>
                </a:lnTo>
                <a:lnTo>
                  <a:pt x="105" y="52"/>
                </a:lnTo>
                <a:lnTo>
                  <a:pt x="112" y="45"/>
                </a:lnTo>
                <a:lnTo>
                  <a:pt x="113" y="33"/>
                </a:lnTo>
                <a:lnTo>
                  <a:pt x="124" y="23"/>
                </a:lnTo>
                <a:lnTo>
                  <a:pt x="128" y="11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3427" name=""/>
          <p:cNvGrpSpPr/>
          <p:nvPr/>
        </p:nvGrpSpPr>
        <p:grpSpPr>
          <a:xfrm>
            <a:off x="5054760" y="2374920"/>
            <a:ext cx="203040" cy="147600"/>
            <a:chOff x="5054760" y="2374920"/>
            <a:chExt cx="203040" cy="147600"/>
          </a:xfrm>
        </p:grpSpPr>
        <p:sp>
          <p:nvSpPr>
            <p:cNvPr id="3428" name=""/>
            <p:cNvSpPr/>
            <p:nvPr/>
          </p:nvSpPr>
          <p:spPr>
            <a:xfrm>
              <a:off x="5054760" y="2374920"/>
              <a:ext cx="203040" cy="147600"/>
            </a:xfrm>
            <a:custGeom>
              <a:avLst/>
              <a:gdLst/>
              <a:ahLst/>
              <a:rect l="l" t="t" r="r" b="b"/>
              <a:pathLst>
                <a:path w="128" h="93">
                  <a:moveTo>
                    <a:pt x="128" y="11"/>
                  </a:moveTo>
                  <a:lnTo>
                    <a:pt x="95" y="1"/>
                  </a:lnTo>
                  <a:lnTo>
                    <a:pt x="63" y="17"/>
                  </a:lnTo>
                  <a:lnTo>
                    <a:pt x="14" y="11"/>
                  </a:lnTo>
                  <a:lnTo>
                    <a:pt x="10" y="6"/>
                  </a:lnTo>
                  <a:lnTo>
                    <a:pt x="12" y="1"/>
                  </a:lnTo>
                  <a:lnTo>
                    <a:pt x="9" y="0"/>
                  </a:lnTo>
                  <a:lnTo>
                    <a:pt x="2" y="1"/>
                  </a:lnTo>
                  <a:lnTo>
                    <a:pt x="0" y="11"/>
                  </a:lnTo>
                  <a:lnTo>
                    <a:pt x="2" y="22"/>
                  </a:lnTo>
                  <a:lnTo>
                    <a:pt x="10" y="36"/>
                  </a:lnTo>
                  <a:lnTo>
                    <a:pt x="2" y="50"/>
                  </a:lnTo>
                  <a:lnTo>
                    <a:pt x="2" y="55"/>
                  </a:lnTo>
                  <a:lnTo>
                    <a:pt x="2" y="60"/>
                  </a:lnTo>
                  <a:lnTo>
                    <a:pt x="10" y="69"/>
                  </a:lnTo>
                  <a:lnTo>
                    <a:pt x="12" y="88"/>
                  </a:lnTo>
                  <a:lnTo>
                    <a:pt x="44" y="82"/>
                  </a:lnTo>
                  <a:lnTo>
                    <a:pt x="63" y="93"/>
                  </a:lnTo>
                  <a:lnTo>
                    <a:pt x="70" y="88"/>
                  </a:lnTo>
                  <a:lnTo>
                    <a:pt x="78" y="83"/>
                  </a:lnTo>
                  <a:lnTo>
                    <a:pt x="78" y="76"/>
                  </a:lnTo>
                  <a:lnTo>
                    <a:pt x="80" y="76"/>
                  </a:lnTo>
                  <a:lnTo>
                    <a:pt x="98" y="69"/>
                  </a:lnTo>
                  <a:lnTo>
                    <a:pt x="115" y="71"/>
                  </a:lnTo>
                  <a:lnTo>
                    <a:pt x="105" y="52"/>
                  </a:lnTo>
                  <a:lnTo>
                    <a:pt x="112" y="45"/>
                  </a:lnTo>
                  <a:lnTo>
                    <a:pt x="113" y="33"/>
                  </a:lnTo>
                  <a:lnTo>
                    <a:pt x="124" y="23"/>
                  </a:lnTo>
                  <a:lnTo>
                    <a:pt x="128" y="11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3429" name=""/>
            <p:cNvSpPr/>
            <p:nvPr/>
          </p:nvSpPr>
          <p:spPr>
            <a:xfrm>
              <a:off x="5054760" y="2374920"/>
              <a:ext cx="203040" cy="147600"/>
            </a:xfrm>
            <a:custGeom>
              <a:avLst/>
              <a:gdLst/>
              <a:ahLst/>
              <a:rect l="l" t="t" r="r" b="b"/>
              <a:pathLst>
                <a:path w="128" h="93">
                  <a:moveTo>
                    <a:pt x="128" y="11"/>
                  </a:moveTo>
                  <a:lnTo>
                    <a:pt x="95" y="1"/>
                  </a:lnTo>
                  <a:lnTo>
                    <a:pt x="63" y="17"/>
                  </a:lnTo>
                  <a:lnTo>
                    <a:pt x="14" y="11"/>
                  </a:lnTo>
                  <a:lnTo>
                    <a:pt x="10" y="6"/>
                  </a:lnTo>
                  <a:lnTo>
                    <a:pt x="12" y="1"/>
                  </a:lnTo>
                  <a:lnTo>
                    <a:pt x="9" y="0"/>
                  </a:lnTo>
                  <a:lnTo>
                    <a:pt x="2" y="1"/>
                  </a:lnTo>
                  <a:lnTo>
                    <a:pt x="0" y="11"/>
                  </a:lnTo>
                  <a:lnTo>
                    <a:pt x="2" y="22"/>
                  </a:lnTo>
                  <a:lnTo>
                    <a:pt x="10" y="36"/>
                  </a:lnTo>
                  <a:lnTo>
                    <a:pt x="2" y="50"/>
                  </a:lnTo>
                  <a:lnTo>
                    <a:pt x="2" y="55"/>
                  </a:lnTo>
                  <a:lnTo>
                    <a:pt x="2" y="60"/>
                  </a:lnTo>
                  <a:lnTo>
                    <a:pt x="10" y="69"/>
                  </a:lnTo>
                  <a:lnTo>
                    <a:pt x="12" y="88"/>
                  </a:lnTo>
                  <a:lnTo>
                    <a:pt x="44" y="82"/>
                  </a:lnTo>
                  <a:lnTo>
                    <a:pt x="63" y="93"/>
                  </a:lnTo>
                  <a:lnTo>
                    <a:pt x="70" y="88"/>
                  </a:lnTo>
                  <a:lnTo>
                    <a:pt x="78" y="83"/>
                  </a:lnTo>
                  <a:lnTo>
                    <a:pt x="78" y="76"/>
                  </a:lnTo>
                  <a:lnTo>
                    <a:pt x="80" y="76"/>
                  </a:lnTo>
                  <a:lnTo>
                    <a:pt x="98" y="69"/>
                  </a:lnTo>
                  <a:lnTo>
                    <a:pt x="115" y="71"/>
                  </a:lnTo>
                  <a:lnTo>
                    <a:pt x="105" y="52"/>
                  </a:lnTo>
                  <a:lnTo>
                    <a:pt x="112" y="45"/>
                  </a:lnTo>
                  <a:lnTo>
                    <a:pt x="113" y="33"/>
                  </a:lnTo>
                  <a:lnTo>
                    <a:pt x="124" y="23"/>
                  </a:lnTo>
                  <a:lnTo>
                    <a:pt x="128" y="11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3430" name=""/>
          <p:cNvSpPr/>
          <p:nvPr/>
        </p:nvSpPr>
        <p:spPr>
          <a:xfrm>
            <a:off x="6699240" y="2236680"/>
            <a:ext cx="181080" cy="108000"/>
          </a:xfrm>
          <a:custGeom>
            <a:avLst/>
            <a:gdLst/>
            <a:ahLst/>
            <a:rect l="l" t="t" r="r" b="b"/>
            <a:pathLst>
              <a:path w="114" h="68">
                <a:moveTo>
                  <a:pt x="30" y="0"/>
                </a:moveTo>
                <a:lnTo>
                  <a:pt x="89" y="5"/>
                </a:lnTo>
                <a:lnTo>
                  <a:pt x="98" y="12"/>
                </a:lnTo>
                <a:lnTo>
                  <a:pt x="112" y="0"/>
                </a:lnTo>
                <a:lnTo>
                  <a:pt x="114" y="9"/>
                </a:lnTo>
                <a:lnTo>
                  <a:pt x="112" y="14"/>
                </a:lnTo>
                <a:lnTo>
                  <a:pt x="91" y="17"/>
                </a:lnTo>
                <a:lnTo>
                  <a:pt x="44" y="12"/>
                </a:lnTo>
                <a:lnTo>
                  <a:pt x="37" y="5"/>
                </a:lnTo>
                <a:lnTo>
                  <a:pt x="35" y="12"/>
                </a:lnTo>
                <a:lnTo>
                  <a:pt x="14" y="27"/>
                </a:lnTo>
                <a:lnTo>
                  <a:pt x="13" y="55"/>
                </a:lnTo>
                <a:lnTo>
                  <a:pt x="19" y="68"/>
                </a:lnTo>
                <a:lnTo>
                  <a:pt x="13" y="68"/>
                </a:lnTo>
                <a:lnTo>
                  <a:pt x="0" y="46"/>
                </a:lnTo>
                <a:lnTo>
                  <a:pt x="0" y="31"/>
                </a:lnTo>
                <a:lnTo>
                  <a:pt x="2" y="24"/>
                </a:lnTo>
                <a:lnTo>
                  <a:pt x="30" y="0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3431" name=""/>
          <p:cNvGrpSpPr/>
          <p:nvPr/>
        </p:nvGrpSpPr>
        <p:grpSpPr>
          <a:xfrm>
            <a:off x="6699240" y="2236680"/>
            <a:ext cx="181080" cy="108000"/>
            <a:chOff x="6699240" y="2236680"/>
            <a:chExt cx="181080" cy="108000"/>
          </a:xfrm>
        </p:grpSpPr>
        <p:sp>
          <p:nvSpPr>
            <p:cNvPr id="3432" name=""/>
            <p:cNvSpPr/>
            <p:nvPr/>
          </p:nvSpPr>
          <p:spPr>
            <a:xfrm>
              <a:off x="6699240" y="2236680"/>
              <a:ext cx="181080" cy="108000"/>
            </a:xfrm>
            <a:custGeom>
              <a:avLst/>
              <a:gdLst/>
              <a:ahLst/>
              <a:rect l="l" t="t" r="r" b="b"/>
              <a:pathLst>
                <a:path w="114" h="68">
                  <a:moveTo>
                    <a:pt x="30" y="0"/>
                  </a:moveTo>
                  <a:lnTo>
                    <a:pt x="89" y="5"/>
                  </a:lnTo>
                  <a:lnTo>
                    <a:pt x="98" y="12"/>
                  </a:lnTo>
                  <a:lnTo>
                    <a:pt x="112" y="0"/>
                  </a:lnTo>
                  <a:lnTo>
                    <a:pt x="114" y="9"/>
                  </a:lnTo>
                  <a:lnTo>
                    <a:pt x="112" y="14"/>
                  </a:lnTo>
                  <a:lnTo>
                    <a:pt x="91" y="17"/>
                  </a:lnTo>
                  <a:lnTo>
                    <a:pt x="44" y="12"/>
                  </a:lnTo>
                  <a:lnTo>
                    <a:pt x="37" y="5"/>
                  </a:lnTo>
                  <a:lnTo>
                    <a:pt x="35" y="12"/>
                  </a:lnTo>
                  <a:lnTo>
                    <a:pt x="14" y="27"/>
                  </a:lnTo>
                  <a:lnTo>
                    <a:pt x="13" y="55"/>
                  </a:lnTo>
                  <a:lnTo>
                    <a:pt x="19" y="68"/>
                  </a:lnTo>
                  <a:lnTo>
                    <a:pt x="13" y="68"/>
                  </a:lnTo>
                  <a:lnTo>
                    <a:pt x="0" y="46"/>
                  </a:lnTo>
                  <a:lnTo>
                    <a:pt x="0" y="31"/>
                  </a:lnTo>
                  <a:lnTo>
                    <a:pt x="2" y="24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3433" name=""/>
            <p:cNvSpPr/>
            <p:nvPr/>
          </p:nvSpPr>
          <p:spPr>
            <a:xfrm>
              <a:off x="6699240" y="2236680"/>
              <a:ext cx="181080" cy="108000"/>
            </a:xfrm>
            <a:custGeom>
              <a:avLst/>
              <a:gdLst/>
              <a:ahLst/>
              <a:rect l="l" t="t" r="r" b="b"/>
              <a:pathLst>
                <a:path w="114" h="68">
                  <a:moveTo>
                    <a:pt x="30" y="0"/>
                  </a:moveTo>
                  <a:lnTo>
                    <a:pt x="89" y="5"/>
                  </a:lnTo>
                  <a:lnTo>
                    <a:pt x="98" y="12"/>
                  </a:lnTo>
                  <a:lnTo>
                    <a:pt x="112" y="0"/>
                  </a:lnTo>
                  <a:lnTo>
                    <a:pt x="114" y="9"/>
                  </a:lnTo>
                  <a:lnTo>
                    <a:pt x="112" y="14"/>
                  </a:lnTo>
                  <a:lnTo>
                    <a:pt x="91" y="17"/>
                  </a:lnTo>
                  <a:lnTo>
                    <a:pt x="44" y="12"/>
                  </a:lnTo>
                  <a:lnTo>
                    <a:pt x="37" y="5"/>
                  </a:lnTo>
                  <a:lnTo>
                    <a:pt x="35" y="12"/>
                  </a:lnTo>
                  <a:lnTo>
                    <a:pt x="14" y="27"/>
                  </a:lnTo>
                  <a:lnTo>
                    <a:pt x="13" y="55"/>
                  </a:lnTo>
                  <a:lnTo>
                    <a:pt x="19" y="68"/>
                  </a:lnTo>
                  <a:lnTo>
                    <a:pt x="13" y="68"/>
                  </a:lnTo>
                  <a:lnTo>
                    <a:pt x="0" y="46"/>
                  </a:lnTo>
                  <a:lnTo>
                    <a:pt x="0" y="31"/>
                  </a:lnTo>
                  <a:lnTo>
                    <a:pt x="2" y="24"/>
                  </a:lnTo>
                  <a:lnTo>
                    <a:pt x="30" y="0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3434" name=""/>
          <p:cNvGrpSpPr/>
          <p:nvPr/>
        </p:nvGrpSpPr>
        <p:grpSpPr>
          <a:xfrm>
            <a:off x="6699240" y="2236680"/>
            <a:ext cx="181080" cy="108000"/>
            <a:chOff x="6699240" y="2236680"/>
            <a:chExt cx="181080" cy="108000"/>
          </a:xfrm>
        </p:grpSpPr>
        <p:sp>
          <p:nvSpPr>
            <p:cNvPr id="3435" name=""/>
            <p:cNvSpPr/>
            <p:nvPr/>
          </p:nvSpPr>
          <p:spPr>
            <a:xfrm>
              <a:off x="6699240" y="2236680"/>
              <a:ext cx="181080" cy="108000"/>
            </a:xfrm>
            <a:custGeom>
              <a:avLst/>
              <a:gdLst/>
              <a:ahLst/>
              <a:rect l="l" t="t" r="r" b="b"/>
              <a:pathLst>
                <a:path w="114" h="68">
                  <a:moveTo>
                    <a:pt x="30" y="0"/>
                  </a:moveTo>
                  <a:lnTo>
                    <a:pt x="89" y="5"/>
                  </a:lnTo>
                  <a:lnTo>
                    <a:pt x="98" y="12"/>
                  </a:lnTo>
                  <a:lnTo>
                    <a:pt x="112" y="0"/>
                  </a:lnTo>
                  <a:lnTo>
                    <a:pt x="114" y="9"/>
                  </a:lnTo>
                  <a:lnTo>
                    <a:pt x="112" y="14"/>
                  </a:lnTo>
                  <a:lnTo>
                    <a:pt x="91" y="17"/>
                  </a:lnTo>
                  <a:lnTo>
                    <a:pt x="44" y="12"/>
                  </a:lnTo>
                  <a:lnTo>
                    <a:pt x="37" y="5"/>
                  </a:lnTo>
                  <a:lnTo>
                    <a:pt x="35" y="12"/>
                  </a:lnTo>
                  <a:lnTo>
                    <a:pt x="14" y="27"/>
                  </a:lnTo>
                  <a:lnTo>
                    <a:pt x="13" y="55"/>
                  </a:lnTo>
                  <a:lnTo>
                    <a:pt x="19" y="68"/>
                  </a:lnTo>
                  <a:lnTo>
                    <a:pt x="13" y="68"/>
                  </a:lnTo>
                  <a:lnTo>
                    <a:pt x="0" y="46"/>
                  </a:lnTo>
                  <a:lnTo>
                    <a:pt x="0" y="31"/>
                  </a:lnTo>
                  <a:lnTo>
                    <a:pt x="2" y="24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3436" name=""/>
            <p:cNvSpPr/>
            <p:nvPr/>
          </p:nvSpPr>
          <p:spPr>
            <a:xfrm>
              <a:off x="6699240" y="2236680"/>
              <a:ext cx="181080" cy="108000"/>
            </a:xfrm>
            <a:custGeom>
              <a:avLst/>
              <a:gdLst/>
              <a:ahLst/>
              <a:rect l="l" t="t" r="r" b="b"/>
              <a:pathLst>
                <a:path w="114" h="68">
                  <a:moveTo>
                    <a:pt x="30" y="0"/>
                  </a:moveTo>
                  <a:lnTo>
                    <a:pt x="89" y="5"/>
                  </a:lnTo>
                  <a:lnTo>
                    <a:pt x="98" y="12"/>
                  </a:lnTo>
                  <a:lnTo>
                    <a:pt x="112" y="0"/>
                  </a:lnTo>
                  <a:lnTo>
                    <a:pt x="114" y="9"/>
                  </a:lnTo>
                  <a:lnTo>
                    <a:pt x="112" y="14"/>
                  </a:lnTo>
                  <a:lnTo>
                    <a:pt x="91" y="17"/>
                  </a:lnTo>
                  <a:lnTo>
                    <a:pt x="44" y="12"/>
                  </a:lnTo>
                  <a:lnTo>
                    <a:pt x="37" y="5"/>
                  </a:lnTo>
                  <a:lnTo>
                    <a:pt x="35" y="12"/>
                  </a:lnTo>
                  <a:lnTo>
                    <a:pt x="14" y="27"/>
                  </a:lnTo>
                  <a:lnTo>
                    <a:pt x="13" y="55"/>
                  </a:lnTo>
                  <a:lnTo>
                    <a:pt x="19" y="68"/>
                  </a:lnTo>
                  <a:lnTo>
                    <a:pt x="13" y="68"/>
                  </a:lnTo>
                  <a:lnTo>
                    <a:pt x="0" y="46"/>
                  </a:lnTo>
                  <a:lnTo>
                    <a:pt x="0" y="31"/>
                  </a:lnTo>
                  <a:lnTo>
                    <a:pt x="2" y="24"/>
                  </a:lnTo>
                  <a:lnTo>
                    <a:pt x="30" y="0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3437" name=""/>
          <p:cNvSpPr/>
          <p:nvPr/>
        </p:nvSpPr>
        <p:spPr>
          <a:xfrm>
            <a:off x="5299200" y="1270080"/>
            <a:ext cx="88920" cy="135000"/>
          </a:xfrm>
          <a:custGeom>
            <a:avLst/>
            <a:gdLst/>
            <a:ahLst/>
            <a:rect l="l" t="t" r="r" b="b"/>
            <a:pathLst>
              <a:path w="56" h="85">
                <a:moveTo>
                  <a:pt x="19" y="0"/>
                </a:moveTo>
                <a:lnTo>
                  <a:pt x="47" y="24"/>
                </a:lnTo>
                <a:lnTo>
                  <a:pt x="54" y="39"/>
                </a:lnTo>
                <a:lnTo>
                  <a:pt x="56" y="55"/>
                </a:lnTo>
                <a:lnTo>
                  <a:pt x="47" y="72"/>
                </a:lnTo>
                <a:lnTo>
                  <a:pt x="35" y="72"/>
                </a:lnTo>
                <a:lnTo>
                  <a:pt x="27" y="85"/>
                </a:lnTo>
                <a:lnTo>
                  <a:pt x="21" y="85"/>
                </a:lnTo>
                <a:lnTo>
                  <a:pt x="16" y="63"/>
                </a:lnTo>
                <a:lnTo>
                  <a:pt x="7" y="31"/>
                </a:lnTo>
                <a:lnTo>
                  <a:pt x="0" y="31"/>
                </a:lnTo>
                <a:lnTo>
                  <a:pt x="0" y="17"/>
                </a:lnTo>
                <a:lnTo>
                  <a:pt x="19" y="0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3438" name=""/>
          <p:cNvGrpSpPr/>
          <p:nvPr/>
        </p:nvGrpSpPr>
        <p:grpSpPr>
          <a:xfrm>
            <a:off x="5299200" y="1270080"/>
            <a:ext cx="88920" cy="135000"/>
            <a:chOff x="5299200" y="1270080"/>
            <a:chExt cx="88920" cy="135000"/>
          </a:xfrm>
        </p:grpSpPr>
        <p:sp>
          <p:nvSpPr>
            <p:cNvPr id="3439" name=""/>
            <p:cNvSpPr/>
            <p:nvPr/>
          </p:nvSpPr>
          <p:spPr>
            <a:xfrm>
              <a:off x="5299200" y="1270080"/>
              <a:ext cx="88920" cy="135000"/>
            </a:xfrm>
            <a:custGeom>
              <a:avLst/>
              <a:gdLst/>
              <a:ahLst/>
              <a:rect l="l" t="t" r="r" b="b"/>
              <a:pathLst>
                <a:path w="56" h="85">
                  <a:moveTo>
                    <a:pt x="19" y="0"/>
                  </a:moveTo>
                  <a:lnTo>
                    <a:pt x="47" y="24"/>
                  </a:lnTo>
                  <a:lnTo>
                    <a:pt x="54" y="39"/>
                  </a:lnTo>
                  <a:lnTo>
                    <a:pt x="56" y="55"/>
                  </a:lnTo>
                  <a:lnTo>
                    <a:pt x="47" y="72"/>
                  </a:lnTo>
                  <a:lnTo>
                    <a:pt x="35" y="72"/>
                  </a:lnTo>
                  <a:lnTo>
                    <a:pt x="27" y="85"/>
                  </a:lnTo>
                  <a:lnTo>
                    <a:pt x="21" y="85"/>
                  </a:lnTo>
                  <a:lnTo>
                    <a:pt x="16" y="63"/>
                  </a:lnTo>
                  <a:lnTo>
                    <a:pt x="7" y="31"/>
                  </a:lnTo>
                  <a:lnTo>
                    <a:pt x="0" y="31"/>
                  </a:lnTo>
                  <a:lnTo>
                    <a:pt x="0" y="17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3440" name=""/>
            <p:cNvSpPr/>
            <p:nvPr/>
          </p:nvSpPr>
          <p:spPr>
            <a:xfrm>
              <a:off x="5299200" y="1270080"/>
              <a:ext cx="88920" cy="135000"/>
            </a:xfrm>
            <a:custGeom>
              <a:avLst/>
              <a:gdLst/>
              <a:ahLst/>
              <a:rect l="l" t="t" r="r" b="b"/>
              <a:pathLst>
                <a:path w="56" h="85">
                  <a:moveTo>
                    <a:pt x="19" y="0"/>
                  </a:moveTo>
                  <a:lnTo>
                    <a:pt x="47" y="24"/>
                  </a:lnTo>
                  <a:lnTo>
                    <a:pt x="54" y="39"/>
                  </a:lnTo>
                  <a:lnTo>
                    <a:pt x="56" y="55"/>
                  </a:lnTo>
                  <a:lnTo>
                    <a:pt x="47" y="72"/>
                  </a:lnTo>
                  <a:lnTo>
                    <a:pt x="35" y="72"/>
                  </a:lnTo>
                  <a:lnTo>
                    <a:pt x="27" y="85"/>
                  </a:lnTo>
                  <a:lnTo>
                    <a:pt x="21" y="85"/>
                  </a:lnTo>
                  <a:lnTo>
                    <a:pt x="16" y="63"/>
                  </a:lnTo>
                  <a:lnTo>
                    <a:pt x="7" y="31"/>
                  </a:lnTo>
                  <a:lnTo>
                    <a:pt x="0" y="31"/>
                  </a:lnTo>
                  <a:lnTo>
                    <a:pt x="0" y="17"/>
                  </a:lnTo>
                  <a:lnTo>
                    <a:pt x="19" y="0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3441" name=""/>
          <p:cNvGrpSpPr/>
          <p:nvPr/>
        </p:nvGrpSpPr>
        <p:grpSpPr>
          <a:xfrm>
            <a:off x="5299200" y="1270080"/>
            <a:ext cx="88920" cy="135000"/>
            <a:chOff x="5299200" y="1270080"/>
            <a:chExt cx="88920" cy="135000"/>
          </a:xfrm>
        </p:grpSpPr>
        <p:sp>
          <p:nvSpPr>
            <p:cNvPr id="3442" name=""/>
            <p:cNvSpPr/>
            <p:nvPr/>
          </p:nvSpPr>
          <p:spPr>
            <a:xfrm>
              <a:off x="5299200" y="1270080"/>
              <a:ext cx="88920" cy="135000"/>
            </a:xfrm>
            <a:custGeom>
              <a:avLst/>
              <a:gdLst/>
              <a:ahLst/>
              <a:rect l="l" t="t" r="r" b="b"/>
              <a:pathLst>
                <a:path w="56" h="85">
                  <a:moveTo>
                    <a:pt x="19" y="0"/>
                  </a:moveTo>
                  <a:lnTo>
                    <a:pt x="47" y="24"/>
                  </a:lnTo>
                  <a:lnTo>
                    <a:pt x="54" y="39"/>
                  </a:lnTo>
                  <a:lnTo>
                    <a:pt x="56" y="55"/>
                  </a:lnTo>
                  <a:lnTo>
                    <a:pt x="47" y="72"/>
                  </a:lnTo>
                  <a:lnTo>
                    <a:pt x="35" y="72"/>
                  </a:lnTo>
                  <a:lnTo>
                    <a:pt x="27" y="85"/>
                  </a:lnTo>
                  <a:lnTo>
                    <a:pt x="21" y="85"/>
                  </a:lnTo>
                  <a:lnTo>
                    <a:pt x="16" y="63"/>
                  </a:lnTo>
                  <a:lnTo>
                    <a:pt x="7" y="31"/>
                  </a:lnTo>
                  <a:lnTo>
                    <a:pt x="0" y="31"/>
                  </a:lnTo>
                  <a:lnTo>
                    <a:pt x="0" y="17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3443" name=""/>
            <p:cNvSpPr/>
            <p:nvPr/>
          </p:nvSpPr>
          <p:spPr>
            <a:xfrm>
              <a:off x="5299200" y="1270080"/>
              <a:ext cx="88920" cy="135000"/>
            </a:xfrm>
            <a:custGeom>
              <a:avLst/>
              <a:gdLst/>
              <a:ahLst/>
              <a:rect l="l" t="t" r="r" b="b"/>
              <a:pathLst>
                <a:path w="56" h="85">
                  <a:moveTo>
                    <a:pt x="19" y="0"/>
                  </a:moveTo>
                  <a:lnTo>
                    <a:pt x="47" y="24"/>
                  </a:lnTo>
                  <a:lnTo>
                    <a:pt x="54" y="39"/>
                  </a:lnTo>
                  <a:lnTo>
                    <a:pt x="56" y="55"/>
                  </a:lnTo>
                  <a:lnTo>
                    <a:pt x="47" y="72"/>
                  </a:lnTo>
                  <a:lnTo>
                    <a:pt x="35" y="72"/>
                  </a:lnTo>
                  <a:lnTo>
                    <a:pt x="27" y="85"/>
                  </a:lnTo>
                  <a:lnTo>
                    <a:pt x="21" y="85"/>
                  </a:lnTo>
                  <a:lnTo>
                    <a:pt x="16" y="63"/>
                  </a:lnTo>
                  <a:lnTo>
                    <a:pt x="7" y="31"/>
                  </a:lnTo>
                  <a:lnTo>
                    <a:pt x="0" y="31"/>
                  </a:lnTo>
                  <a:lnTo>
                    <a:pt x="0" y="17"/>
                  </a:lnTo>
                  <a:lnTo>
                    <a:pt x="19" y="0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3444" name=""/>
          <p:cNvSpPr/>
          <p:nvPr/>
        </p:nvSpPr>
        <p:spPr>
          <a:xfrm>
            <a:off x="6208560" y="2236680"/>
            <a:ext cx="114480" cy="173160"/>
          </a:xfrm>
          <a:custGeom>
            <a:avLst/>
            <a:gdLst/>
            <a:ahLst/>
            <a:rect l="l" t="t" r="r" b="b"/>
            <a:pathLst>
              <a:path w="72" h="109">
                <a:moveTo>
                  <a:pt x="35" y="109"/>
                </a:moveTo>
                <a:lnTo>
                  <a:pt x="46" y="106"/>
                </a:lnTo>
                <a:lnTo>
                  <a:pt x="60" y="72"/>
                </a:lnTo>
                <a:lnTo>
                  <a:pt x="68" y="68"/>
                </a:lnTo>
                <a:lnTo>
                  <a:pt x="72" y="60"/>
                </a:lnTo>
                <a:lnTo>
                  <a:pt x="60" y="38"/>
                </a:lnTo>
                <a:lnTo>
                  <a:pt x="56" y="24"/>
                </a:lnTo>
                <a:lnTo>
                  <a:pt x="68" y="0"/>
                </a:lnTo>
                <a:lnTo>
                  <a:pt x="56" y="12"/>
                </a:lnTo>
                <a:lnTo>
                  <a:pt x="51" y="3"/>
                </a:lnTo>
                <a:lnTo>
                  <a:pt x="46" y="12"/>
                </a:lnTo>
                <a:lnTo>
                  <a:pt x="41" y="5"/>
                </a:lnTo>
                <a:lnTo>
                  <a:pt x="39" y="14"/>
                </a:lnTo>
                <a:lnTo>
                  <a:pt x="53" y="22"/>
                </a:lnTo>
                <a:lnTo>
                  <a:pt x="35" y="24"/>
                </a:lnTo>
                <a:lnTo>
                  <a:pt x="33" y="14"/>
                </a:lnTo>
                <a:lnTo>
                  <a:pt x="31" y="17"/>
                </a:lnTo>
                <a:lnTo>
                  <a:pt x="27" y="31"/>
                </a:lnTo>
                <a:lnTo>
                  <a:pt x="23" y="33"/>
                </a:lnTo>
                <a:lnTo>
                  <a:pt x="25" y="27"/>
                </a:lnTo>
                <a:lnTo>
                  <a:pt x="12" y="31"/>
                </a:lnTo>
                <a:lnTo>
                  <a:pt x="0" y="60"/>
                </a:lnTo>
                <a:lnTo>
                  <a:pt x="4" y="104"/>
                </a:lnTo>
                <a:lnTo>
                  <a:pt x="25" y="101"/>
                </a:lnTo>
                <a:lnTo>
                  <a:pt x="35" y="109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3445" name=""/>
          <p:cNvGrpSpPr/>
          <p:nvPr/>
        </p:nvGrpSpPr>
        <p:grpSpPr>
          <a:xfrm>
            <a:off x="6208560" y="2236680"/>
            <a:ext cx="114480" cy="173160"/>
            <a:chOff x="6208560" y="2236680"/>
            <a:chExt cx="114480" cy="173160"/>
          </a:xfrm>
        </p:grpSpPr>
        <p:sp>
          <p:nvSpPr>
            <p:cNvPr id="3446" name=""/>
            <p:cNvSpPr/>
            <p:nvPr/>
          </p:nvSpPr>
          <p:spPr>
            <a:xfrm>
              <a:off x="6208560" y="2236680"/>
              <a:ext cx="114480" cy="173160"/>
            </a:xfrm>
            <a:custGeom>
              <a:avLst/>
              <a:gdLst/>
              <a:ahLst/>
              <a:rect l="l" t="t" r="r" b="b"/>
              <a:pathLst>
                <a:path w="72" h="109">
                  <a:moveTo>
                    <a:pt x="35" y="109"/>
                  </a:moveTo>
                  <a:lnTo>
                    <a:pt x="46" y="106"/>
                  </a:lnTo>
                  <a:lnTo>
                    <a:pt x="60" y="72"/>
                  </a:lnTo>
                  <a:lnTo>
                    <a:pt x="68" y="68"/>
                  </a:lnTo>
                  <a:lnTo>
                    <a:pt x="72" y="60"/>
                  </a:lnTo>
                  <a:lnTo>
                    <a:pt x="60" y="38"/>
                  </a:lnTo>
                  <a:lnTo>
                    <a:pt x="56" y="24"/>
                  </a:lnTo>
                  <a:lnTo>
                    <a:pt x="68" y="0"/>
                  </a:lnTo>
                  <a:lnTo>
                    <a:pt x="56" y="12"/>
                  </a:lnTo>
                  <a:lnTo>
                    <a:pt x="51" y="3"/>
                  </a:lnTo>
                  <a:lnTo>
                    <a:pt x="46" y="12"/>
                  </a:lnTo>
                  <a:lnTo>
                    <a:pt x="41" y="5"/>
                  </a:lnTo>
                  <a:lnTo>
                    <a:pt x="39" y="14"/>
                  </a:lnTo>
                  <a:lnTo>
                    <a:pt x="53" y="22"/>
                  </a:lnTo>
                  <a:lnTo>
                    <a:pt x="35" y="24"/>
                  </a:lnTo>
                  <a:lnTo>
                    <a:pt x="33" y="14"/>
                  </a:lnTo>
                  <a:lnTo>
                    <a:pt x="31" y="17"/>
                  </a:lnTo>
                  <a:lnTo>
                    <a:pt x="27" y="31"/>
                  </a:lnTo>
                  <a:lnTo>
                    <a:pt x="23" y="33"/>
                  </a:lnTo>
                  <a:lnTo>
                    <a:pt x="25" y="27"/>
                  </a:lnTo>
                  <a:lnTo>
                    <a:pt x="12" y="31"/>
                  </a:lnTo>
                  <a:lnTo>
                    <a:pt x="0" y="60"/>
                  </a:lnTo>
                  <a:lnTo>
                    <a:pt x="4" y="104"/>
                  </a:lnTo>
                  <a:lnTo>
                    <a:pt x="25" y="101"/>
                  </a:lnTo>
                  <a:lnTo>
                    <a:pt x="35" y="109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3447" name=""/>
            <p:cNvSpPr/>
            <p:nvPr/>
          </p:nvSpPr>
          <p:spPr>
            <a:xfrm>
              <a:off x="6208560" y="2236680"/>
              <a:ext cx="114480" cy="173160"/>
            </a:xfrm>
            <a:custGeom>
              <a:avLst/>
              <a:gdLst/>
              <a:ahLst/>
              <a:rect l="l" t="t" r="r" b="b"/>
              <a:pathLst>
                <a:path w="72" h="109">
                  <a:moveTo>
                    <a:pt x="35" y="109"/>
                  </a:moveTo>
                  <a:lnTo>
                    <a:pt x="46" y="106"/>
                  </a:lnTo>
                  <a:lnTo>
                    <a:pt x="60" y="72"/>
                  </a:lnTo>
                  <a:lnTo>
                    <a:pt x="68" y="68"/>
                  </a:lnTo>
                  <a:lnTo>
                    <a:pt x="72" y="60"/>
                  </a:lnTo>
                  <a:lnTo>
                    <a:pt x="60" y="38"/>
                  </a:lnTo>
                  <a:lnTo>
                    <a:pt x="56" y="24"/>
                  </a:lnTo>
                  <a:lnTo>
                    <a:pt x="68" y="0"/>
                  </a:lnTo>
                  <a:lnTo>
                    <a:pt x="56" y="12"/>
                  </a:lnTo>
                  <a:lnTo>
                    <a:pt x="51" y="3"/>
                  </a:lnTo>
                  <a:lnTo>
                    <a:pt x="46" y="12"/>
                  </a:lnTo>
                  <a:lnTo>
                    <a:pt x="41" y="5"/>
                  </a:lnTo>
                  <a:lnTo>
                    <a:pt x="39" y="14"/>
                  </a:lnTo>
                  <a:lnTo>
                    <a:pt x="53" y="22"/>
                  </a:lnTo>
                  <a:lnTo>
                    <a:pt x="35" y="24"/>
                  </a:lnTo>
                  <a:lnTo>
                    <a:pt x="33" y="14"/>
                  </a:lnTo>
                  <a:lnTo>
                    <a:pt x="31" y="17"/>
                  </a:lnTo>
                  <a:lnTo>
                    <a:pt x="27" y="31"/>
                  </a:lnTo>
                  <a:lnTo>
                    <a:pt x="23" y="33"/>
                  </a:lnTo>
                  <a:lnTo>
                    <a:pt x="25" y="27"/>
                  </a:lnTo>
                  <a:lnTo>
                    <a:pt x="12" y="31"/>
                  </a:lnTo>
                  <a:lnTo>
                    <a:pt x="0" y="60"/>
                  </a:lnTo>
                  <a:lnTo>
                    <a:pt x="4" y="104"/>
                  </a:lnTo>
                  <a:lnTo>
                    <a:pt x="25" y="101"/>
                  </a:lnTo>
                  <a:lnTo>
                    <a:pt x="35" y="109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3448" name=""/>
          <p:cNvGrpSpPr/>
          <p:nvPr/>
        </p:nvGrpSpPr>
        <p:grpSpPr>
          <a:xfrm>
            <a:off x="6208560" y="2236680"/>
            <a:ext cx="114480" cy="173160"/>
            <a:chOff x="6208560" y="2236680"/>
            <a:chExt cx="114480" cy="173160"/>
          </a:xfrm>
        </p:grpSpPr>
        <p:sp>
          <p:nvSpPr>
            <p:cNvPr id="3449" name=""/>
            <p:cNvSpPr/>
            <p:nvPr/>
          </p:nvSpPr>
          <p:spPr>
            <a:xfrm>
              <a:off x="6208560" y="2236680"/>
              <a:ext cx="114480" cy="173160"/>
            </a:xfrm>
            <a:custGeom>
              <a:avLst/>
              <a:gdLst/>
              <a:ahLst/>
              <a:rect l="l" t="t" r="r" b="b"/>
              <a:pathLst>
                <a:path w="72" h="109">
                  <a:moveTo>
                    <a:pt x="35" y="109"/>
                  </a:moveTo>
                  <a:lnTo>
                    <a:pt x="46" y="106"/>
                  </a:lnTo>
                  <a:lnTo>
                    <a:pt x="60" y="72"/>
                  </a:lnTo>
                  <a:lnTo>
                    <a:pt x="68" y="68"/>
                  </a:lnTo>
                  <a:lnTo>
                    <a:pt x="72" y="60"/>
                  </a:lnTo>
                  <a:lnTo>
                    <a:pt x="60" y="38"/>
                  </a:lnTo>
                  <a:lnTo>
                    <a:pt x="56" y="24"/>
                  </a:lnTo>
                  <a:lnTo>
                    <a:pt x="68" y="0"/>
                  </a:lnTo>
                  <a:lnTo>
                    <a:pt x="56" y="12"/>
                  </a:lnTo>
                  <a:lnTo>
                    <a:pt x="51" y="3"/>
                  </a:lnTo>
                  <a:lnTo>
                    <a:pt x="46" y="12"/>
                  </a:lnTo>
                  <a:lnTo>
                    <a:pt x="41" y="5"/>
                  </a:lnTo>
                  <a:lnTo>
                    <a:pt x="39" y="14"/>
                  </a:lnTo>
                  <a:lnTo>
                    <a:pt x="53" y="22"/>
                  </a:lnTo>
                  <a:lnTo>
                    <a:pt x="35" y="24"/>
                  </a:lnTo>
                  <a:lnTo>
                    <a:pt x="33" y="14"/>
                  </a:lnTo>
                  <a:lnTo>
                    <a:pt x="31" y="17"/>
                  </a:lnTo>
                  <a:lnTo>
                    <a:pt x="27" y="31"/>
                  </a:lnTo>
                  <a:lnTo>
                    <a:pt x="23" y="33"/>
                  </a:lnTo>
                  <a:lnTo>
                    <a:pt x="25" y="27"/>
                  </a:lnTo>
                  <a:lnTo>
                    <a:pt x="12" y="31"/>
                  </a:lnTo>
                  <a:lnTo>
                    <a:pt x="0" y="60"/>
                  </a:lnTo>
                  <a:lnTo>
                    <a:pt x="4" y="104"/>
                  </a:lnTo>
                  <a:lnTo>
                    <a:pt x="25" y="101"/>
                  </a:lnTo>
                  <a:lnTo>
                    <a:pt x="35" y="109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3450" name=""/>
            <p:cNvSpPr/>
            <p:nvPr/>
          </p:nvSpPr>
          <p:spPr>
            <a:xfrm>
              <a:off x="6208560" y="2236680"/>
              <a:ext cx="114480" cy="173160"/>
            </a:xfrm>
            <a:custGeom>
              <a:avLst/>
              <a:gdLst/>
              <a:ahLst/>
              <a:rect l="l" t="t" r="r" b="b"/>
              <a:pathLst>
                <a:path w="72" h="109">
                  <a:moveTo>
                    <a:pt x="35" y="109"/>
                  </a:moveTo>
                  <a:lnTo>
                    <a:pt x="46" y="106"/>
                  </a:lnTo>
                  <a:lnTo>
                    <a:pt x="60" y="72"/>
                  </a:lnTo>
                  <a:lnTo>
                    <a:pt x="68" y="68"/>
                  </a:lnTo>
                  <a:lnTo>
                    <a:pt x="72" y="60"/>
                  </a:lnTo>
                  <a:lnTo>
                    <a:pt x="60" y="38"/>
                  </a:lnTo>
                  <a:lnTo>
                    <a:pt x="56" y="24"/>
                  </a:lnTo>
                  <a:lnTo>
                    <a:pt x="68" y="0"/>
                  </a:lnTo>
                  <a:lnTo>
                    <a:pt x="56" y="12"/>
                  </a:lnTo>
                  <a:lnTo>
                    <a:pt x="51" y="3"/>
                  </a:lnTo>
                  <a:lnTo>
                    <a:pt x="46" y="12"/>
                  </a:lnTo>
                  <a:lnTo>
                    <a:pt x="41" y="5"/>
                  </a:lnTo>
                  <a:lnTo>
                    <a:pt x="39" y="14"/>
                  </a:lnTo>
                  <a:lnTo>
                    <a:pt x="53" y="22"/>
                  </a:lnTo>
                  <a:lnTo>
                    <a:pt x="35" y="24"/>
                  </a:lnTo>
                  <a:lnTo>
                    <a:pt x="33" y="14"/>
                  </a:lnTo>
                  <a:lnTo>
                    <a:pt x="31" y="17"/>
                  </a:lnTo>
                  <a:lnTo>
                    <a:pt x="27" y="31"/>
                  </a:lnTo>
                  <a:lnTo>
                    <a:pt x="23" y="33"/>
                  </a:lnTo>
                  <a:lnTo>
                    <a:pt x="25" y="27"/>
                  </a:lnTo>
                  <a:lnTo>
                    <a:pt x="12" y="31"/>
                  </a:lnTo>
                  <a:lnTo>
                    <a:pt x="0" y="60"/>
                  </a:lnTo>
                  <a:lnTo>
                    <a:pt x="4" y="104"/>
                  </a:lnTo>
                  <a:lnTo>
                    <a:pt x="25" y="101"/>
                  </a:lnTo>
                  <a:lnTo>
                    <a:pt x="35" y="109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3451" name=""/>
          <p:cNvSpPr/>
          <p:nvPr/>
        </p:nvSpPr>
        <p:spPr>
          <a:xfrm>
            <a:off x="4513320" y="2041560"/>
            <a:ext cx="22320" cy="38160"/>
          </a:xfrm>
          <a:custGeom>
            <a:avLst/>
            <a:gdLst/>
            <a:ahLst/>
            <a:rect l="l" t="t" r="r" b="b"/>
            <a:pathLst>
              <a:path w="14" h="24">
                <a:moveTo>
                  <a:pt x="3" y="21"/>
                </a:moveTo>
                <a:lnTo>
                  <a:pt x="14" y="24"/>
                </a:lnTo>
                <a:lnTo>
                  <a:pt x="14" y="16"/>
                </a:lnTo>
                <a:lnTo>
                  <a:pt x="10" y="0"/>
                </a:lnTo>
                <a:lnTo>
                  <a:pt x="0" y="9"/>
                </a:lnTo>
                <a:lnTo>
                  <a:pt x="3" y="21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8640" bIns="-86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3452" name=""/>
          <p:cNvGrpSpPr/>
          <p:nvPr/>
        </p:nvGrpSpPr>
        <p:grpSpPr>
          <a:xfrm>
            <a:off x="4513320" y="2041560"/>
            <a:ext cx="22320" cy="38160"/>
            <a:chOff x="4513320" y="2041560"/>
            <a:chExt cx="22320" cy="38160"/>
          </a:xfrm>
        </p:grpSpPr>
        <p:sp>
          <p:nvSpPr>
            <p:cNvPr id="3453" name=""/>
            <p:cNvSpPr/>
            <p:nvPr/>
          </p:nvSpPr>
          <p:spPr>
            <a:xfrm>
              <a:off x="4513320" y="2041560"/>
              <a:ext cx="22320" cy="38160"/>
            </a:xfrm>
            <a:custGeom>
              <a:avLst/>
              <a:gdLst/>
              <a:ahLst/>
              <a:rect l="l" t="t" r="r" b="b"/>
              <a:pathLst>
                <a:path w="14" h="24">
                  <a:moveTo>
                    <a:pt x="3" y="21"/>
                  </a:moveTo>
                  <a:lnTo>
                    <a:pt x="14" y="24"/>
                  </a:lnTo>
                  <a:lnTo>
                    <a:pt x="14" y="16"/>
                  </a:lnTo>
                  <a:lnTo>
                    <a:pt x="10" y="0"/>
                  </a:lnTo>
                  <a:lnTo>
                    <a:pt x="0" y="9"/>
                  </a:lnTo>
                  <a:lnTo>
                    <a:pt x="3" y="21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8640" bIns="-864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3454" name=""/>
            <p:cNvSpPr/>
            <p:nvPr/>
          </p:nvSpPr>
          <p:spPr>
            <a:xfrm>
              <a:off x="4513320" y="2041560"/>
              <a:ext cx="22320" cy="38160"/>
            </a:xfrm>
            <a:custGeom>
              <a:avLst/>
              <a:gdLst/>
              <a:ahLst/>
              <a:rect l="l" t="t" r="r" b="b"/>
              <a:pathLst>
                <a:path w="14" h="24">
                  <a:moveTo>
                    <a:pt x="3" y="21"/>
                  </a:moveTo>
                  <a:lnTo>
                    <a:pt x="14" y="24"/>
                  </a:lnTo>
                  <a:lnTo>
                    <a:pt x="14" y="16"/>
                  </a:lnTo>
                  <a:lnTo>
                    <a:pt x="10" y="0"/>
                  </a:lnTo>
                  <a:lnTo>
                    <a:pt x="0" y="9"/>
                  </a:lnTo>
                  <a:lnTo>
                    <a:pt x="3" y="21"/>
                  </a:lnTo>
                </a:path>
              </a:pathLst>
            </a:custGeom>
            <a:solidFill>
              <a:srgbClr val="008226"/>
            </a:solidFill>
            <a:ln w="648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8640" bIns="-864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3455" name=""/>
          <p:cNvGrpSpPr/>
          <p:nvPr/>
        </p:nvGrpSpPr>
        <p:grpSpPr>
          <a:xfrm>
            <a:off x="4797360" y="2316240"/>
            <a:ext cx="11160" cy="15840"/>
            <a:chOff x="4797360" y="2316240"/>
            <a:chExt cx="11160" cy="15840"/>
          </a:xfrm>
        </p:grpSpPr>
        <p:sp>
          <p:nvSpPr>
            <p:cNvPr id="3456" name=""/>
            <p:cNvSpPr/>
            <p:nvPr/>
          </p:nvSpPr>
          <p:spPr>
            <a:xfrm>
              <a:off x="4797360" y="2316240"/>
              <a:ext cx="11160" cy="15840"/>
            </a:xfrm>
            <a:custGeom>
              <a:avLst/>
              <a:gdLst/>
              <a:ahLst/>
              <a:rect l="l" t="t" r="r" b="b"/>
              <a:pathLst>
                <a:path w="7" h="10">
                  <a:moveTo>
                    <a:pt x="2" y="0"/>
                  </a:moveTo>
                  <a:lnTo>
                    <a:pt x="7" y="10"/>
                  </a:lnTo>
                  <a:lnTo>
                    <a:pt x="0" y="7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0960" bIns="-309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3457" name=""/>
            <p:cNvSpPr/>
            <p:nvPr/>
          </p:nvSpPr>
          <p:spPr>
            <a:xfrm>
              <a:off x="4797360" y="2316240"/>
              <a:ext cx="11160" cy="15840"/>
            </a:xfrm>
            <a:custGeom>
              <a:avLst/>
              <a:gdLst/>
              <a:ahLst/>
              <a:rect l="l" t="t" r="r" b="b"/>
              <a:pathLst>
                <a:path w="7" h="10">
                  <a:moveTo>
                    <a:pt x="2" y="0"/>
                  </a:moveTo>
                  <a:lnTo>
                    <a:pt x="7" y="10"/>
                  </a:lnTo>
                  <a:lnTo>
                    <a:pt x="0" y="7"/>
                  </a:lnTo>
                  <a:lnTo>
                    <a:pt x="2" y="0"/>
                  </a:lnTo>
                </a:path>
              </a:pathLst>
            </a:custGeom>
            <a:solidFill>
              <a:srgbClr val="008226"/>
            </a:solidFill>
            <a:ln w="648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0960" bIns="-309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3458" name=""/>
          <p:cNvGrpSpPr/>
          <p:nvPr/>
        </p:nvGrpSpPr>
        <p:grpSpPr>
          <a:xfrm>
            <a:off x="8002440" y="3362400"/>
            <a:ext cx="6480" cy="7920"/>
            <a:chOff x="8002440" y="3362400"/>
            <a:chExt cx="6480" cy="7920"/>
          </a:xfrm>
        </p:grpSpPr>
        <p:sp>
          <p:nvSpPr>
            <p:cNvPr id="3459" name=""/>
            <p:cNvSpPr/>
            <p:nvPr/>
          </p:nvSpPr>
          <p:spPr>
            <a:xfrm>
              <a:off x="8002440" y="3362400"/>
              <a:ext cx="6480" cy="7920"/>
            </a:xfrm>
            <a:custGeom>
              <a:avLst/>
              <a:gdLst/>
              <a:ahLst/>
              <a:rect l="l" t="t" r="r" b="b"/>
              <a:pathLst>
                <a:path w="4" h="5">
                  <a:moveTo>
                    <a:pt x="4" y="0"/>
                  </a:moveTo>
                  <a:lnTo>
                    <a:pt x="0" y="2"/>
                  </a:lnTo>
                  <a:lnTo>
                    <a:pt x="4" y="5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8880" bIns="-388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3460" name=""/>
            <p:cNvSpPr/>
            <p:nvPr/>
          </p:nvSpPr>
          <p:spPr>
            <a:xfrm>
              <a:off x="8002440" y="3362400"/>
              <a:ext cx="6480" cy="7920"/>
            </a:xfrm>
            <a:custGeom>
              <a:avLst/>
              <a:gdLst/>
              <a:ahLst/>
              <a:rect l="l" t="t" r="r" b="b"/>
              <a:pathLst>
                <a:path w="4" h="5">
                  <a:moveTo>
                    <a:pt x="4" y="0"/>
                  </a:moveTo>
                  <a:lnTo>
                    <a:pt x="0" y="2"/>
                  </a:lnTo>
                  <a:lnTo>
                    <a:pt x="4" y="5"/>
                  </a:lnTo>
                  <a:lnTo>
                    <a:pt x="4" y="0"/>
                  </a:lnTo>
                </a:path>
              </a:pathLst>
            </a:custGeom>
            <a:solidFill>
              <a:srgbClr val="008226"/>
            </a:solidFill>
            <a:ln w="648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8880" bIns="-388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3461" name=""/>
          <p:cNvSpPr/>
          <p:nvPr/>
        </p:nvSpPr>
        <p:spPr>
          <a:xfrm>
            <a:off x="7677000" y="4160880"/>
            <a:ext cx="11160" cy="7920"/>
          </a:xfrm>
          <a:custGeom>
            <a:avLst/>
            <a:gdLst/>
            <a:ahLst/>
            <a:rect l="l" t="t" r="r" b="b"/>
            <a:pathLst>
              <a:path w="7" h="5">
                <a:moveTo>
                  <a:pt x="7" y="2"/>
                </a:moveTo>
                <a:lnTo>
                  <a:pt x="5" y="0"/>
                </a:lnTo>
                <a:lnTo>
                  <a:pt x="0" y="5"/>
                </a:lnTo>
                <a:lnTo>
                  <a:pt x="7" y="2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3462" name=""/>
          <p:cNvGrpSpPr/>
          <p:nvPr/>
        </p:nvGrpSpPr>
        <p:grpSpPr>
          <a:xfrm>
            <a:off x="7677000" y="4160880"/>
            <a:ext cx="11160" cy="7920"/>
            <a:chOff x="7677000" y="4160880"/>
            <a:chExt cx="11160" cy="7920"/>
          </a:xfrm>
        </p:grpSpPr>
        <p:sp>
          <p:nvSpPr>
            <p:cNvPr id="3463" name=""/>
            <p:cNvSpPr/>
            <p:nvPr/>
          </p:nvSpPr>
          <p:spPr>
            <a:xfrm>
              <a:off x="7677000" y="4160880"/>
              <a:ext cx="11160" cy="7920"/>
            </a:xfrm>
            <a:custGeom>
              <a:avLst/>
              <a:gdLst/>
              <a:ahLst/>
              <a:rect l="l" t="t" r="r" b="b"/>
              <a:pathLst>
                <a:path w="7" h="5">
                  <a:moveTo>
                    <a:pt x="7" y="2"/>
                  </a:moveTo>
                  <a:lnTo>
                    <a:pt x="5" y="0"/>
                  </a:lnTo>
                  <a:lnTo>
                    <a:pt x="0" y="5"/>
                  </a:lnTo>
                  <a:lnTo>
                    <a:pt x="7" y="2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8880" bIns="-388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3464" name=""/>
            <p:cNvSpPr/>
            <p:nvPr/>
          </p:nvSpPr>
          <p:spPr>
            <a:xfrm>
              <a:off x="7677000" y="4160880"/>
              <a:ext cx="11160" cy="7920"/>
            </a:xfrm>
            <a:custGeom>
              <a:avLst/>
              <a:gdLst/>
              <a:ahLst/>
              <a:rect l="l" t="t" r="r" b="b"/>
              <a:pathLst>
                <a:path w="7" h="5">
                  <a:moveTo>
                    <a:pt x="7" y="2"/>
                  </a:moveTo>
                  <a:lnTo>
                    <a:pt x="5" y="0"/>
                  </a:lnTo>
                  <a:lnTo>
                    <a:pt x="0" y="5"/>
                  </a:lnTo>
                  <a:lnTo>
                    <a:pt x="7" y="2"/>
                  </a:lnTo>
                </a:path>
              </a:pathLst>
            </a:custGeom>
            <a:solidFill>
              <a:srgbClr val="008226"/>
            </a:solidFill>
            <a:ln w="648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8880" bIns="-388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3465" name=""/>
          <p:cNvSpPr/>
          <p:nvPr/>
        </p:nvSpPr>
        <p:spPr>
          <a:xfrm>
            <a:off x="6024600" y="3236760"/>
            <a:ext cx="1271520" cy="1303560"/>
          </a:xfrm>
          <a:custGeom>
            <a:avLst/>
            <a:gdLst/>
            <a:ahLst/>
            <a:rect l="l" t="t" r="r" b="b"/>
            <a:pathLst>
              <a:path w="801" h="821">
                <a:moveTo>
                  <a:pt x="0" y="376"/>
                </a:moveTo>
                <a:lnTo>
                  <a:pt x="0" y="376"/>
                </a:lnTo>
                <a:lnTo>
                  <a:pt x="32" y="356"/>
                </a:lnTo>
                <a:lnTo>
                  <a:pt x="94" y="356"/>
                </a:lnTo>
                <a:lnTo>
                  <a:pt x="52" y="267"/>
                </a:lnTo>
                <a:lnTo>
                  <a:pt x="62" y="248"/>
                </a:lnTo>
                <a:lnTo>
                  <a:pt x="105" y="248"/>
                </a:lnTo>
                <a:lnTo>
                  <a:pt x="186" y="159"/>
                </a:lnTo>
                <a:lnTo>
                  <a:pt x="177" y="129"/>
                </a:lnTo>
                <a:lnTo>
                  <a:pt x="207" y="109"/>
                </a:lnTo>
                <a:lnTo>
                  <a:pt x="156" y="89"/>
                </a:lnTo>
                <a:lnTo>
                  <a:pt x="156" y="41"/>
                </a:lnTo>
                <a:lnTo>
                  <a:pt x="239" y="41"/>
                </a:lnTo>
                <a:lnTo>
                  <a:pt x="269" y="21"/>
                </a:lnTo>
                <a:lnTo>
                  <a:pt x="301" y="0"/>
                </a:lnTo>
                <a:lnTo>
                  <a:pt x="331" y="21"/>
                </a:lnTo>
                <a:lnTo>
                  <a:pt x="301" y="59"/>
                </a:lnTo>
                <a:lnTo>
                  <a:pt x="323" y="109"/>
                </a:lnTo>
                <a:lnTo>
                  <a:pt x="281" y="109"/>
                </a:lnTo>
                <a:lnTo>
                  <a:pt x="301" y="159"/>
                </a:lnTo>
                <a:lnTo>
                  <a:pt x="353" y="179"/>
                </a:lnTo>
                <a:lnTo>
                  <a:pt x="323" y="217"/>
                </a:lnTo>
                <a:lnTo>
                  <a:pt x="396" y="267"/>
                </a:lnTo>
                <a:lnTo>
                  <a:pt x="541" y="297"/>
                </a:lnTo>
                <a:lnTo>
                  <a:pt x="541" y="257"/>
                </a:lnTo>
                <a:lnTo>
                  <a:pt x="560" y="248"/>
                </a:lnTo>
                <a:lnTo>
                  <a:pt x="560" y="267"/>
                </a:lnTo>
                <a:lnTo>
                  <a:pt x="572" y="287"/>
                </a:lnTo>
                <a:lnTo>
                  <a:pt x="634" y="276"/>
                </a:lnTo>
                <a:lnTo>
                  <a:pt x="634" y="257"/>
                </a:lnTo>
                <a:lnTo>
                  <a:pt x="749" y="208"/>
                </a:lnTo>
                <a:lnTo>
                  <a:pt x="757" y="227"/>
                </a:lnTo>
                <a:lnTo>
                  <a:pt x="801" y="248"/>
                </a:lnTo>
                <a:lnTo>
                  <a:pt x="779" y="276"/>
                </a:lnTo>
                <a:lnTo>
                  <a:pt x="737" y="297"/>
                </a:lnTo>
                <a:lnTo>
                  <a:pt x="665" y="425"/>
                </a:lnTo>
                <a:lnTo>
                  <a:pt x="644" y="376"/>
                </a:lnTo>
                <a:lnTo>
                  <a:pt x="634" y="395"/>
                </a:lnTo>
                <a:lnTo>
                  <a:pt x="622" y="365"/>
                </a:lnTo>
                <a:lnTo>
                  <a:pt x="644" y="335"/>
                </a:lnTo>
                <a:lnTo>
                  <a:pt x="592" y="327"/>
                </a:lnTo>
                <a:lnTo>
                  <a:pt x="550" y="287"/>
                </a:lnTo>
                <a:lnTo>
                  <a:pt x="541" y="317"/>
                </a:lnTo>
                <a:lnTo>
                  <a:pt x="550" y="327"/>
                </a:lnTo>
                <a:lnTo>
                  <a:pt x="530" y="346"/>
                </a:lnTo>
                <a:lnTo>
                  <a:pt x="550" y="365"/>
                </a:lnTo>
                <a:lnTo>
                  <a:pt x="560" y="435"/>
                </a:lnTo>
                <a:lnTo>
                  <a:pt x="541" y="414"/>
                </a:lnTo>
                <a:lnTo>
                  <a:pt x="488" y="486"/>
                </a:lnTo>
                <a:lnTo>
                  <a:pt x="331" y="613"/>
                </a:lnTo>
                <a:lnTo>
                  <a:pt x="323" y="762"/>
                </a:lnTo>
                <a:lnTo>
                  <a:pt x="259" y="821"/>
                </a:lnTo>
                <a:lnTo>
                  <a:pt x="197" y="711"/>
                </a:lnTo>
                <a:lnTo>
                  <a:pt x="167" y="613"/>
                </a:lnTo>
                <a:lnTo>
                  <a:pt x="145" y="594"/>
                </a:lnTo>
                <a:lnTo>
                  <a:pt x="124" y="414"/>
                </a:lnTo>
                <a:lnTo>
                  <a:pt x="114" y="414"/>
                </a:lnTo>
                <a:lnTo>
                  <a:pt x="105" y="455"/>
                </a:lnTo>
                <a:lnTo>
                  <a:pt x="62" y="465"/>
                </a:lnTo>
                <a:lnTo>
                  <a:pt x="32" y="414"/>
                </a:lnTo>
                <a:lnTo>
                  <a:pt x="62" y="395"/>
                </a:lnTo>
                <a:lnTo>
                  <a:pt x="32" y="406"/>
                </a:lnTo>
                <a:lnTo>
                  <a:pt x="0" y="376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466" name=""/>
          <p:cNvSpPr/>
          <p:nvPr/>
        </p:nvSpPr>
        <p:spPr>
          <a:xfrm>
            <a:off x="6818400" y="3692520"/>
            <a:ext cx="106200" cy="112680"/>
          </a:xfrm>
          <a:custGeom>
            <a:avLst/>
            <a:gdLst/>
            <a:ahLst/>
            <a:rect l="l" t="t" r="r" b="b"/>
            <a:pathLst>
              <a:path w="67" h="71">
                <a:moveTo>
                  <a:pt x="29" y="71"/>
                </a:moveTo>
                <a:lnTo>
                  <a:pt x="37" y="61"/>
                </a:lnTo>
                <a:lnTo>
                  <a:pt x="43" y="51"/>
                </a:lnTo>
                <a:lnTo>
                  <a:pt x="49" y="42"/>
                </a:lnTo>
                <a:lnTo>
                  <a:pt x="57" y="34"/>
                </a:lnTo>
                <a:lnTo>
                  <a:pt x="62" y="27"/>
                </a:lnTo>
                <a:lnTo>
                  <a:pt x="66" y="19"/>
                </a:lnTo>
                <a:lnTo>
                  <a:pt x="67" y="14"/>
                </a:lnTo>
                <a:lnTo>
                  <a:pt x="66" y="9"/>
                </a:lnTo>
                <a:lnTo>
                  <a:pt x="64" y="5"/>
                </a:lnTo>
                <a:lnTo>
                  <a:pt x="60" y="1"/>
                </a:lnTo>
                <a:lnTo>
                  <a:pt x="58" y="0"/>
                </a:lnTo>
                <a:lnTo>
                  <a:pt x="56" y="1"/>
                </a:lnTo>
                <a:lnTo>
                  <a:pt x="53" y="4"/>
                </a:lnTo>
                <a:lnTo>
                  <a:pt x="49" y="11"/>
                </a:lnTo>
                <a:lnTo>
                  <a:pt x="46" y="18"/>
                </a:lnTo>
                <a:lnTo>
                  <a:pt x="43" y="27"/>
                </a:lnTo>
                <a:lnTo>
                  <a:pt x="40" y="34"/>
                </a:lnTo>
                <a:lnTo>
                  <a:pt x="38" y="39"/>
                </a:lnTo>
                <a:lnTo>
                  <a:pt x="37" y="41"/>
                </a:lnTo>
                <a:lnTo>
                  <a:pt x="36" y="41"/>
                </a:lnTo>
                <a:lnTo>
                  <a:pt x="27" y="42"/>
                </a:lnTo>
                <a:lnTo>
                  <a:pt x="18" y="42"/>
                </a:lnTo>
                <a:lnTo>
                  <a:pt x="9" y="41"/>
                </a:lnTo>
                <a:lnTo>
                  <a:pt x="0" y="41"/>
                </a:lnTo>
                <a:lnTo>
                  <a:pt x="29" y="71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467" name=""/>
          <p:cNvSpPr/>
          <p:nvPr/>
        </p:nvSpPr>
        <p:spPr>
          <a:xfrm>
            <a:off x="6024600" y="3236760"/>
            <a:ext cx="1271520" cy="1303560"/>
          </a:xfrm>
          <a:custGeom>
            <a:avLst/>
            <a:gdLst/>
            <a:ahLst/>
            <a:rect l="l" t="t" r="r" b="b"/>
            <a:pathLst>
              <a:path w="801" h="821">
                <a:moveTo>
                  <a:pt x="0" y="376"/>
                </a:moveTo>
                <a:lnTo>
                  <a:pt x="0" y="376"/>
                </a:lnTo>
                <a:lnTo>
                  <a:pt x="32" y="356"/>
                </a:lnTo>
                <a:lnTo>
                  <a:pt x="94" y="356"/>
                </a:lnTo>
                <a:lnTo>
                  <a:pt x="52" y="267"/>
                </a:lnTo>
                <a:lnTo>
                  <a:pt x="62" y="248"/>
                </a:lnTo>
                <a:lnTo>
                  <a:pt x="105" y="248"/>
                </a:lnTo>
                <a:lnTo>
                  <a:pt x="186" y="159"/>
                </a:lnTo>
                <a:lnTo>
                  <a:pt x="177" y="129"/>
                </a:lnTo>
                <a:lnTo>
                  <a:pt x="207" y="109"/>
                </a:lnTo>
                <a:lnTo>
                  <a:pt x="156" y="89"/>
                </a:lnTo>
                <a:lnTo>
                  <a:pt x="156" y="41"/>
                </a:lnTo>
                <a:lnTo>
                  <a:pt x="239" y="41"/>
                </a:lnTo>
                <a:lnTo>
                  <a:pt x="269" y="21"/>
                </a:lnTo>
                <a:lnTo>
                  <a:pt x="301" y="0"/>
                </a:lnTo>
                <a:lnTo>
                  <a:pt x="331" y="21"/>
                </a:lnTo>
                <a:lnTo>
                  <a:pt x="301" y="59"/>
                </a:lnTo>
                <a:lnTo>
                  <a:pt x="323" y="109"/>
                </a:lnTo>
                <a:lnTo>
                  <a:pt x="281" y="109"/>
                </a:lnTo>
                <a:lnTo>
                  <a:pt x="301" y="159"/>
                </a:lnTo>
                <a:lnTo>
                  <a:pt x="353" y="179"/>
                </a:lnTo>
                <a:lnTo>
                  <a:pt x="323" y="217"/>
                </a:lnTo>
                <a:lnTo>
                  <a:pt x="396" y="267"/>
                </a:lnTo>
                <a:lnTo>
                  <a:pt x="541" y="297"/>
                </a:lnTo>
                <a:lnTo>
                  <a:pt x="541" y="257"/>
                </a:lnTo>
                <a:lnTo>
                  <a:pt x="560" y="248"/>
                </a:lnTo>
                <a:lnTo>
                  <a:pt x="560" y="267"/>
                </a:lnTo>
                <a:lnTo>
                  <a:pt x="572" y="287"/>
                </a:lnTo>
                <a:lnTo>
                  <a:pt x="634" y="276"/>
                </a:lnTo>
                <a:lnTo>
                  <a:pt x="634" y="257"/>
                </a:lnTo>
                <a:lnTo>
                  <a:pt x="749" y="208"/>
                </a:lnTo>
                <a:lnTo>
                  <a:pt x="757" y="227"/>
                </a:lnTo>
                <a:lnTo>
                  <a:pt x="801" y="248"/>
                </a:lnTo>
                <a:lnTo>
                  <a:pt x="779" y="276"/>
                </a:lnTo>
                <a:lnTo>
                  <a:pt x="737" y="297"/>
                </a:lnTo>
                <a:lnTo>
                  <a:pt x="665" y="425"/>
                </a:lnTo>
                <a:lnTo>
                  <a:pt x="644" y="376"/>
                </a:lnTo>
                <a:lnTo>
                  <a:pt x="634" y="395"/>
                </a:lnTo>
                <a:lnTo>
                  <a:pt x="622" y="365"/>
                </a:lnTo>
                <a:lnTo>
                  <a:pt x="644" y="335"/>
                </a:lnTo>
                <a:lnTo>
                  <a:pt x="592" y="327"/>
                </a:lnTo>
                <a:lnTo>
                  <a:pt x="550" y="287"/>
                </a:lnTo>
                <a:lnTo>
                  <a:pt x="541" y="317"/>
                </a:lnTo>
                <a:lnTo>
                  <a:pt x="550" y="327"/>
                </a:lnTo>
                <a:lnTo>
                  <a:pt x="530" y="346"/>
                </a:lnTo>
                <a:lnTo>
                  <a:pt x="550" y="365"/>
                </a:lnTo>
                <a:lnTo>
                  <a:pt x="560" y="435"/>
                </a:lnTo>
                <a:lnTo>
                  <a:pt x="541" y="414"/>
                </a:lnTo>
                <a:lnTo>
                  <a:pt x="488" y="486"/>
                </a:lnTo>
                <a:lnTo>
                  <a:pt x="331" y="613"/>
                </a:lnTo>
                <a:lnTo>
                  <a:pt x="323" y="762"/>
                </a:lnTo>
                <a:lnTo>
                  <a:pt x="259" y="821"/>
                </a:lnTo>
                <a:lnTo>
                  <a:pt x="197" y="711"/>
                </a:lnTo>
                <a:lnTo>
                  <a:pt x="167" y="613"/>
                </a:lnTo>
                <a:lnTo>
                  <a:pt x="145" y="594"/>
                </a:lnTo>
                <a:lnTo>
                  <a:pt x="124" y="414"/>
                </a:lnTo>
                <a:lnTo>
                  <a:pt x="114" y="414"/>
                </a:lnTo>
                <a:lnTo>
                  <a:pt x="105" y="455"/>
                </a:lnTo>
                <a:lnTo>
                  <a:pt x="62" y="465"/>
                </a:lnTo>
                <a:lnTo>
                  <a:pt x="32" y="414"/>
                </a:lnTo>
                <a:lnTo>
                  <a:pt x="62" y="395"/>
                </a:lnTo>
                <a:lnTo>
                  <a:pt x="32" y="406"/>
                </a:lnTo>
                <a:lnTo>
                  <a:pt x="0" y="376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468" name=""/>
          <p:cNvSpPr/>
          <p:nvPr/>
        </p:nvSpPr>
        <p:spPr>
          <a:xfrm>
            <a:off x="6818400" y="3692520"/>
            <a:ext cx="106200" cy="112680"/>
          </a:xfrm>
          <a:custGeom>
            <a:avLst/>
            <a:gdLst/>
            <a:ahLst/>
            <a:rect l="l" t="t" r="r" b="b"/>
            <a:pathLst>
              <a:path w="67" h="71">
                <a:moveTo>
                  <a:pt x="29" y="71"/>
                </a:moveTo>
                <a:lnTo>
                  <a:pt x="37" y="61"/>
                </a:lnTo>
                <a:lnTo>
                  <a:pt x="43" y="51"/>
                </a:lnTo>
                <a:lnTo>
                  <a:pt x="49" y="42"/>
                </a:lnTo>
                <a:lnTo>
                  <a:pt x="57" y="34"/>
                </a:lnTo>
                <a:lnTo>
                  <a:pt x="62" y="27"/>
                </a:lnTo>
                <a:lnTo>
                  <a:pt x="66" y="19"/>
                </a:lnTo>
                <a:lnTo>
                  <a:pt x="67" y="14"/>
                </a:lnTo>
                <a:lnTo>
                  <a:pt x="66" y="9"/>
                </a:lnTo>
                <a:lnTo>
                  <a:pt x="64" y="5"/>
                </a:lnTo>
                <a:lnTo>
                  <a:pt x="60" y="1"/>
                </a:lnTo>
                <a:lnTo>
                  <a:pt x="58" y="0"/>
                </a:lnTo>
                <a:lnTo>
                  <a:pt x="56" y="1"/>
                </a:lnTo>
                <a:lnTo>
                  <a:pt x="53" y="4"/>
                </a:lnTo>
                <a:lnTo>
                  <a:pt x="49" y="11"/>
                </a:lnTo>
                <a:lnTo>
                  <a:pt x="46" y="18"/>
                </a:lnTo>
                <a:lnTo>
                  <a:pt x="43" y="27"/>
                </a:lnTo>
                <a:lnTo>
                  <a:pt x="40" y="34"/>
                </a:lnTo>
                <a:lnTo>
                  <a:pt x="38" y="39"/>
                </a:lnTo>
                <a:lnTo>
                  <a:pt x="37" y="41"/>
                </a:lnTo>
                <a:lnTo>
                  <a:pt x="36" y="41"/>
                </a:lnTo>
                <a:lnTo>
                  <a:pt x="27" y="42"/>
                </a:lnTo>
                <a:lnTo>
                  <a:pt x="18" y="42"/>
                </a:lnTo>
                <a:lnTo>
                  <a:pt x="9" y="41"/>
                </a:lnTo>
                <a:lnTo>
                  <a:pt x="0" y="41"/>
                </a:lnTo>
                <a:lnTo>
                  <a:pt x="29" y="71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469" name=""/>
          <p:cNvSpPr/>
          <p:nvPr/>
        </p:nvSpPr>
        <p:spPr>
          <a:xfrm>
            <a:off x="0" y="222120"/>
            <a:ext cx="10287000" cy="1162080"/>
          </a:xfrm>
          <a:prstGeom prst="rect">
            <a:avLst/>
          </a:prstGeom>
          <a:solidFill>
            <a:srgbClr val="000000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470" name=""/>
          <p:cNvSpPr/>
          <p:nvPr/>
        </p:nvSpPr>
        <p:spPr>
          <a:xfrm>
            <a:off x="9283680" y="3548160"/>
            <a:ext cx="1003320" cy="3063600"/>
          </a:xfrm>
          <a:prstGeom prst="rect">
            <a:avLst/>
          </a:prstGeom>
          <a:solidFill>
            <a:srgbClr val="000000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3471" name=""/>
          <p:cNvGrpSpPr/>
          <p:nvPr/>
        </p:nvGrpSpPr>
        <p:grpSpPr>
          <a:xfrm>
            <a:off x="3672000" y="5086440"/>
            <a:ext cx="155520" cy="372960"/>
            <a:chOff x="3672000" y="5086440"/>
            <a:chExt cx="155520" cy="372960"/>
          </a:xfrm>
        </p:grpSpPr>
        <p:sp>
          <p:nvSpPr>
            <p:cNvPr id="3472" name=""/>
            <p:cNvSpPr/>
            <p:nvPr/>
          </p:nvSpPr>
          <p:spPr>
            <a:xfrm>
              <a:off x="3672000" y="5086440"/>
              <a:ext cx="155520" cy="372960"/>
            </a:xfrm>
            <a:custGeom>
              <a:avLst/>
              <a:gdLst/>
              <a:ahLst/>
              <a:rect l="l" t="t" r="r" b="b"/>
              <a:pathLst>
                <a:path w="98" h="235">
                  <a:moveTo>
                    <a:pt x="98" y="0"/>
                  </a:moveTo>
                  <a:lnTo>
                    <a:pt x="86" y="22"/>
                  </a:lnTo>
                  <a:lnTo>
                    <a:pt x="77" y="55"/>
                  </a:lnTo>
                  <a:lnTo>
                    <a:pt x="58" y="77"/>
                  </a:lnTo>
                  <a:lnTo>
                    <a:pt x="51" y="112"/>
                  </a:lnTo>
                  <a:lnTo>
                    <a:pt x="56" y="112"/>
                  </a:lnTo>
                  <a:lnTo>
                    <a:pt x="56" y="148"/>
                  </a:lnTo>
                  <a:lnTo>
                    <a:pt x="44" y="178"/>
                  </a:lnTo>
                  <a:lnTo>
                    <a:pt x="35" y="197"/>
                  </a:lnTo>
                  <a:lnTo>
                    <a:pt x="15" y="232"/>
                  </a:lnTo>
                  <a:lnTo>
                    <a:pt x="0" y="235"/>
                  </a:lnTo>
                  <a:lnTo>
                    <a:pt x="98" y="0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3473" name=""/>
            <p:cNvSpPr/>
            <p:nvPr/>
          </p:nvSpPr>
          <p:spPr>
            <a:xfrm>
              <a:off x="3672000" y="5086440"/>
              <a:ext cx="155520" cy="372960"/>
            </a:xfrm>
            <a:custGeom>
              <a:avLst/>
              <a:gdLst/>
              <a:ahLst/>
              <a:rect l="l" t="t" r="r" b="b"/>
              <a:pathLst>
                <a:path w="98" h="235">
                  <a:moveTo>
                    <a:pt x="98" y="0"/>
                  </a:moveTo>
                  <a:lnTo>
                    <a:pt x="86" y="22"/>
                  </a:lnTo>
                  <a:lnTo>
                    <a:pt x="77" y="55"/>
                  </a:lnTo>
                  <a:lnTo>
                    <a:pt x="58" y="77"/>
                  </a:lnTo>
                  <a:lnTo>
                    <a:pt x="51" y="112"/>
                  </a:lnTo>
                  <a:lnTo>
                    <a:pt x="56" y="112"/>
                  </a:lnTo>
                  <a:lnTo>
                    <a:pt x="56" y="148"/>
                  </a:lnTo>
                  <a:lnTo>
                    <a:pt x="44" y="178"/>
                  </a:lnTo>
                  <a:lnTo>
                    <a:pt x="35" y="197"/>
                  </a:lnTo>
                  <a:lnTo>
                    <a:pt x="15" y="232"/>
                  </a:lnTo>
                  <a:lnTo>
                    <a:pt x="0" y="235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3474" name=""/>
          <p:cNvSpPr/>
          <p:nvPr/>
        </p:nvSpPr>
        <p:spPr>
          <a:xfrm>
            <a:off x="1133640" y="1197000"/>
            <a:ext cx="2433600" cy="1290600"/>
          </a:xfrm>
          <a:custGeom>
            <a:avLst/>
            <a:gdLst/>
            <a:ahLst/>
            <a:rect l="l" t="t" r="r" b="b"/>
            <a:pathLst>
              <a:path w="1533" h="813">
                <a:moveTo>
                  <a:pt x="0" y="291"/>
                </a:moveTo>
                <a:lnTo>
                  <a:pt x="21" y="306"/>
                </a:lnTo>
                <a:lnTo>
                  <a:pt x="21" y="346"/>
                </a:lnTo>
                <a:lnTo>
                  <a:pt x="21" y="360"/>
                </a:lnTo>
                <a:lnTo>
                  <a:pt x="16" y="360"/>
                </a:lnTo>
                <a:lnTo>
                  <a:pt x="15" y="371"/>
                </a:lnTo>
                <a:lnTo>
                  <a:pt x="25" y="380"/>
                </a:lnTo>
                <a:lnTo>
                  <a:pt x="21" y="390"/>
                </a:lnTo>
                <a:lnTo>
                  <a:pt x="37" y="412"/>
                </a:lnTo>
                <a:lnTo>
                  <a:pt x="42" y="409"/>
                </a:lnTo>
                <a:lnTo>
                  <a:pt x="42" y="428"/>
                </a:lnTo>
                <a:lnTo>
                  <a:pt x="48" y="445"/>
                </a:lnTo>
                <a:lnTo>
                  <a:pt x="58" y="442"/>
                </a:lnTo>
                <a:lnTo>
                  <a:pt x="58" y="453"/>
                </a:lnTo>
                <a:lnTo>
                  <a:pt x="67" y="447"/>
                </a:lnTo>
                <a:lnTo>
                  <a:pt x="68" y="478"/>
                </a:lnTo>
                <a:lnTo>
                  <a:pt x="75" y="474"/>
                </a:lnTo>
                <a:lnTo>
                  <a:pt x="75" y="483"/>
                </a:lnTo>
                <a:lnTo>
                  <a:pt x="79" y="483"/>
                </a:lnTo>
                <a:lnTo>
                  <a:pt x="68" y="488"/>
                </a:lnTo>
                <a:lnTo>
                  <a:pt x="77" y="491"/>
                </a:lnTo>
                <a:lnTo>
                  <a:pt x="68" y="493"/>
                </a:lnTo>
                <a:lnTo>
                  <a:pt x="70" y="500"/>
                </a:lnTo>
                <a:lnTo>
                  <a:pt x="81" y="507"/>
                </a:lnTo>
                <a:lnTo>
                  <a:pt x="100" y="502"/>
                </a:lnTo>
                <a:lnTo>
                  <a:pt x="98" y="507"/>
                </a:lnTo>
                <a:lnTo>
                  <a:pt x="105" y="515"/>
                </a:lnTo>
                <a:lnTo>
                  <a:pt x="102" y="519"/>
                </a:lnTo>
                <a:lnTo>
                  <a:pt x="133" y="524"/>
                </a:lnTo>
                <a:lnTo>
                  <a:pt x="131" y="537"/>
                </a:lnTo>
                <a:lnTo>
                  <a:pt x="133" y="543"/>
                </a:lnTo>
                <a:lnTo>
                  <a:pt x="141" y="548"/>
                </a:lnTo>
                <a:lnTo>
                  <a:pt x="145" y="546"/>
                </a:lnTo>
                <a:lnTo>
                  <a:pt x="145" y="539"/>
                </a:lnTo>
                <a:lnTo>
                  <a:pt x="154" y="551"/>
                </a:lnTo>
                <a:lnTo>
                  <a:pt x="154" y="560"/>
                </a:lnTo>
                <a:lnTo>
                  <a:pt x="161" y="551"/>
                </a:lnTo>
                <a:lnTo>
                  <a:pt x="161" y="568"/>
                </a:lnTo>
                <a:lnTo>
                  <a:pt x="174" y="568"/>
                </a:lnTo>
                <a:lnTo>
                  <a:pt x="166" y="573"/>
                </a:lnTo>
                <a:lnTo>
                  <a:pt x="170" y="578"/>
                </a:lnTo>
                <a:lnTo>
                  <a:pt x="731" y="580"/>
                </a:lnTo>
                <a:lnTo>
                  <a:pt x="731" y="562"/>
                </a:lnTo>
                <a:lnTo>
                  <a:pt x="742" y="587"/>
                </a:lnTo>
                <a:lnTo>
                  <a:pt x="780" y="592"/>
                </a:lnTo>
                <a:lnTo>
                  <a:pt x="808" y="611"/>
                </a:lnTo>
                <a:lnTo>
                  <a:pt x="818" y="608"/>
                </a:lnTo>
                <a:lnTo>
                  <a:pt x="839" y="614"/>
                </a:lnTo>
                <a:lnTo>
                  <a:pt x="848" y="608"/>
                </a:lnTo>
                <a:lnTo>
                  <a:pt x="858" y="592"/>
                </a:lnTo>
                <a:lnTo>
                  <a:pt x="860" y="600"/>
                </a:lnTo>
                <a:lnTo>
                  <a:pt x="868" y="584"/>
                </a:lnTo>
                <a:lnTo>
                  <a:pt x="868" y="597"/>
                </a:lnTo>
                <a:lnTo>
                  <a:pt x="874" y="578"/>
                </a:lnTo>
                <a:lnTo>
                  <a:pt x="888" y="582"/>
                </a:lnTo>
                <a:lnTo>
                  <a:pt x="895" y="601"/>
                </a:lnTo>
                <a:lnTo>
                  <a:pt x="895" y="584"/>
                </a:lnTo>
                <a:lnTo>
                  <a:pt x="909" y="587"/>
                </a:lnTo>
                <a:lnTo>
                  <a:pt x="921" y="616"/>
                </a:lnTo>
                <a:lnTo>
                  <a:pt x="938" y="614"/>
                </a:lnTo>
                <a:lnTo>
                  <a:pt x="937" y="625"/>
                </a:lnTo>
                <a:lnTo>
                  <a:pt x="942" y="635"/>
                </a:lnTo>
                <a:lnTo>
                  <a:pt x="942" y="649"/>
                </a:lnTo>
                <a:lnTo>
                  <a:pt x="949" y="652"/>
                </a:lnTo>
                <a:lnTo>
                  <a:pt x="947" y="666"/>
                </a:lnTo>
                <a:lnTo>
                  <a:pt x="951" y="666"/>
                </a:lnTo>
                <a:lnTo>
                  <a:pt x="951" y="663"/>
                </a:lnTo>
                <a:lnTo>
                  <a:pt x="954" y="671"/>
                </a:lnTo>
                <a:lnTo>
                  <a:pt x="1023" y="685"/>
                </a:lnTo>
                <a:lnTo>
                  <a:pt x="1038" y="704"/>
                </a:lnTo>
                <a:lnTo>
                  <a:pt x="1038" y="712"/>
                </a:lnTo>
                <a:lnTo>
                  <a:pt x="1045" y="722"/>
                </a:lnTo>
                <a:lnTo>
                  <a:pt x="1038" y="720"/>
                </a:lnTo>
                <a:lnTo>
                  <a:pt x="1038" y="731"/>
                </a:lnTo>
                <a:lnTo>
                  <a:pt x="1023" y="724"/>
                </a:lnTo>
                <a:lnTo>
                  <a:pt x="1019" y="729"/>
                </a:lnTo>
                <a:lnTo>
                  <a:pt x="1019" y="717"/>
                </a:lnTo>
                <a:lnTo>
                  <a:pt x="1015" y="720"/>
                </a:lnTo>
                <a:lnTo>
                  <a:pt x="1012" y="707"/>
                </a:lnTo>
                <a:lnTo>
                  <a:pt x="1005" y="707"/>
                </a:lnTo>
                <a:lnTo>
                  <a:pt x="1010" y="724"/>
                </a:lnTo>
                <a:lnTo>
                  <a:pt x="1003" y="743"/>
                </a:lnTo>
                <a:lnTo>
                  <a:pt x="1003" y="770"/>
                </a:lnTo>
                <a:lnTo>
                  <a:pt x="988" y="780"/>
                </a:lnTo>
                <a:lnTo>
                  <a:pt x="986" y="794"/>
                </a:lnTo>
                <a:lnTo>
                  <a:pt x="988" y="801"/>
                </a:lnTo>
                <a:lnTo>
                  <a:pt x="980" y="801"/>
                </a:lnTo>
                <a:lnTo>
                  <a:pt x="975" y="813"/>
                </a:lnTo>
                <a:lnTo>
                  <a:pt x="988" y="813"/>
                </a:lnTo>
                <a:lnTo>
                  <a:pt x="1015" y="791"/>
                </a:lnTo>
                <a:lnTo>
                  <a:pt x="1027" y="794"/>
                </a:lnTo>
                <a:lnTo>
                  <a:pt x="1038" y="786"/>
                </a:lnTo>
                <a:lnTo>
                  <a:pt x="1062" y="786"/>
                </a:lnTo>
                <a:lnTo>
                  <a:pt x="1059" y="775"/>
                </a:lnTo>
                <a:lnTo>
                  <a:pt x="1043" y="772"/>
                </a:lnTo>
                <a:lnTo>
                  <a:pt x="1056" y="758"/>
                </a:lnTo>
                <a:lnTo>
                  <a:pt x="1076" y="750"/>
                </a:lnTo>
                <a:lnTo>
                  <a:pt x="1099" y="753"/>
                </a:lnTo>
                <a:lnTo>
                  <a:pt x="1095" y="743"/>
                </a:lnTo>
                <a:lnTo>
                  <a:pt x="1101" y="745"/>
                </a:lnTo>
                <a:lnTo>
                  <a:pt x="1127" y="731"/>
                </a:lnTo>
                <a:lnTo>
                  <a:pt x="1141" y="717"/>
                </a:lnTo>
                <a:lnTo>
                  <a:pt x="1209" y="717"/>
                </a:lnTo>
                <a:lnTo>
                  <a:pt x="1213" y="707"/>
                </a:lnTo>
                <a:lnTo>
                  <a:pt x="1230" y="704"/>
                </a:lnTo>
                <a:lnTo>
                  <a:pt x="1242" y="654"/>
                </a:lnTo>
                <a:lnTo>
                  <a:pt x="1254" y="633"/>
                </a:lnTo>
                <a:lnTo>
                  <a:pt x="1265" y="642"/>
                </a:lnTo>
                <a:lnTo>
                  <a:pt x="1277" y="635"/>
                </a:lnTo>
                <a:lnTo>
                  <a:pt x="1287" y="647"/>
                </a:lnTo>
                <a:lnTo>
                  <a:pt x="1287" y="693"/>
                </a:lnTo>
                <a:lnTo>
                  <a:pt x="1291" y="695"/>
                </a:lnTo>
                <a:lnTo>
                  <a:pt x="1294" y="707"/>
                </a:lnTo>
                <a:lnTo>
                  <a:pt x="1302" y="709"/>
                </a:lnTo>
                <a:lnTo>
                  <a:pt x="1331" y="707"/>
                </a:lnTo>
                <a:lnTo>
                  <a:pt x="1354" y="683"/>
                </a:lnTo>
                <a:lnTo>
                  <a:pt x="1357" y="688"/>
                </a:lnTo>
                <a:lnTo>
                  <a:pt x="1347" y="701"/>
                </a:lnTo>
                <a:lnTo>
                  <a:pt x="1350" y="704"/>
                </a:lnTo>
                <a:lnTo>
                  <a:pt x="1378" y="703"/>
                </a:lnTo>
                <a:lnTo>
                  <a:pt x="1362" y="712"/>
                </a:lnTo>
                <a:lnTo>
                  <a:pt x="1357" y="704"/>
                </a:lnTo>
                <a:lnTo>
                  <a:pt x="1322" y="731"/>
                </a:lnTo>
                <a:lnTo>
                  <a:pt x="1327" y="729"/>
                </a:lnTo>
                <a:lnTo>
                  <a:pt x="1322" y="743"/>
                </a:lnTo>
                <a:lnTo>
                  <a:pt x="1322" y="755"/>
                </a:lnTo>
                <a:lnTo>
                  <a:pt x="1336" y="764"/>
                </a:lnTo>
                <a:lnTo>
                  <a:pt x="1359" y="739"/>
                </a:lnTo>
                <a:lnTo>
                  <a:pt x="1364" y="729"/>
                </a:lnTo>
                <a:lnTo>
                  <a:pt x="1374" y="731"/>
                </a:lnTo>
                <a:lnTo>
                  <a:pt x="1374" y="724"/>
                </a:lnTo>
                <a:lnTo>
                  <a:pt x="1389" y="724"/>
                </a:lnTo>
                <a:lnTo>
                  <a:pt x="1425" y="704"/>
                </a:lnTo>
                <a:lnTo>
                  <a:pt x="1420" y="703"/>
                </a:lnTo>
                <a:lnTo>
                  <a:pt x="1420" y="695"/>
                </a:lnTo>
                <a:lnTo>
                  <a:pt x="1409" y="693"/>
                </a:lnTo>
                <a:lnTo>
                  <a:pt x="1407" y="685"/>
                </a:lnTo>
                <a:lnTo>
                  <a:pt x="1390" y="693"/>
                </a:lnTo>
                <a:lnTo>
                  <a:pt x="1366" y="683"/>
                </a:lnTo>
                <a:lnTo>
                  <a:pt x="1370" y="679"/>
                </a:lnTo>
                <a:lnTo>
                  <a:pt x="1354" y="671"/>
                </a:lnTo>
                <a:lnTo>
                  <a:pt x="1350" y="663"/>
                </a:lnTo>
                <a:lnTo>
                  <a:pt x="1347" y="644"/>
                </a:lnTo>
                <a:lnTo>
                  <a:pt x="1339" y="644"/>
                </a:lnTo>
                <a:lnTo>
                  <a:pt x="1350" y="621"/>
                </a:lnTo>
                <a:lnTo>
                  <a:pt x="1343" y="616"/>
                </a:lnTo>
                <a:lnTo>
                  <a:pt x="1331" y="623"/>
                </a:lnTo>
                <a:lnTo>
                  <a:pt x="1329" y="616"/>
                </a:lnTo>
                <a:lnTo>
                  <a:pt x="1312" y="611"/>
                </a:lnTo>
                <a:lnTo>
                  <a:pt x="1327" y="606"/>
                </a:lnTo>
                <a:lnTo>
                  <a:pt x="1339" y="611"/>
                </a:lnTo>
                <a:lnTo>
                  <a:pt x="1359" y="592"/>
                </a:lnTo>
                <a:lnTo>
                  <a:pt x="1357" y="578"/>
                </a:lnTo>
                <a:lnTo>
                  <a:pt x="1343" y="568"/>
                </a:lnTo>
                <a:lnTo>
                  <a:pt x="1312" y="570"/>
                </a:lnTo>
                <a:lnTo>
                  <a:pt x="1275" y="592"/>
                </a:lnTo>
                <a:lnTo>
                  <a:pt x="1250" y="614"/>
                </a:lnTo>
                <a:lnTo>
                  <a:pt x="1228" y="647"/>
                </a:lnTo>
                <a:lnTo>
                  <a:pt x="1219" y="652"/>
                </a:lnTo>
                <a:lnTo>
                  <a:pt x="1235" y="630"/>
                </a:lnTo>
                <a:lnTo>
                  <a:pt x="1246" y="606"/>
                </a:lnTo>
                <a:lnTo>
                  <a:pt x="1254" y="601"/>
                </a:lnTo>
                <a:lnTo>
                  <a:pt x="1265" y="582"/>
                </a:lnTo>
                <a:lnTo>
                  <a:pt x="1282" y="565"/>
                </a:lnTo>
                <a:lnTo>
                  <a:pt x="1298" y="562"/>
                </a:lnTo>
                <a:lnTo>
                  <a:pt x="1306" y="541"/>
                </a:lnTo>
                <a:lnTo>
                  <a:pt x="1319" y="532"/>
                </a:lnTo>
                <a:lnTo>
                  <a:pt x="1401" y="532"/>
                </a:lnTo>
                <a:lnTo>
                  <a:pt x="1413" y="537"/>
                </a:lnTo>
                <a:lnTo>
                  <a:pt x="1442" y="524"/>
                </a:lnTo>
                <a:lnTo>
                  <a:pt x="1442" y="529"/>
                </a:lnTo>
                <a:lnTo>
                  <a:pt x="1446" y="532"/>
                </a:lnTo>
                <a:lnTo>
                  <a:pt x="1479" y="491"/>
                </a:lnTo>
                <a:lnTo>
                  <a:pt x="1514" y="483"/>
                </a:lnTo>
                <a:lnTo>
                  <a:pt x="1533" y="459"/>
                </a:lnTo>
                <a:lnTo>
                  <a:pt x="1528" y="450"/>
                </a:lnTo>
                <a:lnTo>
                  <a:pt x="1533" y="453"/>
                </a:lnTo>
                <a:lnTo>
                  <a:pt x="1528" y="442"/>
                </a:lnTo>
                <a:lnTo>
                  <a:pt x="1531" y="440"/>
                </a:lnTo>
                <a:lnTo>
                  <a:pt x="1529" y="428"/>
                </a:lnTo>
                <a:lnTo>
                  <a:pt x="1519" y="421"/>
                </a:lnTo>
                <a:lnTo>
                  <a:pt x="1533" y="421"/>
                </a:lnTo>
                <a:lnTo>
                  <a:pt x="1528" y="409"/>
                </a:lnTo>
                <a:lnTo>
                  <a:pt x="1529" y="406"/>
                </a:lnTo>
                <a:lnTo>
                  <a:pt x="1509" y="396"/>
                </a:lnTo>
                <a:lnTo>
                  <a:pt x="1502" y="412"/>
                </a:lnTo>
                <a:lnTo>
                  <a:pt x="1502" y="380"/>
                </a:lnTo>
                <a:lnTo>
                  <a:pt x="1484" y="382"/>
                </a:lnTo>
                <a:lnTo>
                  <a:pt x="1492" y="385"/>
                </a:lnTo>
                <a:lnTo>
                  <a:pt x="1474" y="387"/>
                </a:lnTo>
                <a:lnTo>
                  <a:pt x="1441" y="418"/>
                </a:lnTo>
                <a:lnTo>
                  <a:pt x="1441" y="406"/>
                </a:lnTo>
                <a:lnTo>
                  <a:pt x="1423" y="399"/>
                </a:lnTo>
                <a:lnTo>
                  <a:pt x="1430" y="395"/>
                </a:lnTo>
                <a:lnTo>
                  <a:pt x="1442" y="404"/>
                </a:lnTo>
                <a:lnTo>
                  <a:pt x="1448" y="392"/>
                </a:lnTo>
                <a:lnTo>
                  <a:pt x="1474" y="382"/>
                </a:lnTo>
                <a:lnTo>
                  <a:pt x="1458" y="385"/>
                </a:lnTo>
                <a:lnTo>
                  <a:pt x="1498" y="366"/>
                </a:lnTo>
                <a:lnTo>
                  <a:pt x="1486" y="349"/>
                </a:lnTo>
                <a:lnTo>
                  <a:pt x="1479" y="355"/>
                </a:lnTo>
                <a:lnTo>
                  <a:pt x="1472" y="354"/>
                </a:lnTo>
                <a:lnTo>
                  <a:pt x="1463" y="339"/>
                </a:lnTo>
                <a:lnTo>
                  <a:pt x="1453" y="352"/>
                </a:lnTo>
                <a:lnTo>
                  <a:pt x="1457" y="339"/>
                </a:lnTo>
                <a:lnTo>
                  <a:pt x="1453" y="335"/>
                </a:lnTo>
                <a:lnTo>
                  <a:pt x="1436" y="336"/>
                </a:lnTo>
                <a:lnTo>
                  <a:pt x="1441" y="330"/>
                </a:lnTo>
                <a:lnTo>
                  <a:pt x="1441" y="316"/>
                </a:lnTo>
                <a:lnTo>
                  <a:pt x="1420" y="311"/>
                </a:lnTo>
                <a:lnTo>
                  <a:pt x="1420" y="295"/>
                </a:lnTo>
                <a:lnTo>
                  <a:pt x="1407" y="298"/>
                </a:lnTo>
                <a:lnTo>
                  <a:pt x="1411" y="294"/>
                </a:lnTo>
                <a:lnTo>
                  <a:pt x="1406" y="286"/>
                </a:lnTo>
                <a:lnTo>
                  <a:pt x="1409" y="281"/>
                </a:lnTo>
                <a:lnTo>
                  <a:pt x="1387" y="279"/>
                </a:lnTo>
                <a:lnTo>
                  <a:pt x="1401" y="275"/>
                </a:lnTo>
                <a:lnTo>
                  <a:pt x="1399" y="272"/>
                </a:lnTo>
                <a:lnTo>
                  <a:pt x="1411" y="276"/>
                </a:lnTo>
                <a:lnTo>
                  <a:pt x="1409" y="272"/>
                </a:lnTo>
                <a:lnTo>
                  <a:pt x="1418" y="262"/>
                </a:lnTo>
                <a:lnTo>
                  <a:pt x="1407" y="243"/>
                </a:lnTo>
                <a:lnTo>
                  <a:pt x="1397" y="245"/>
                </a:lnTo>
                <a:lnTo>
                  <a:pt x="1409" y="235"/>
                </a:lnTo>
                <a:lnTo>
                  <a:pt x="1401" y="224"/>
                </a:lnTo>
                <a:lnTo>
                  <a:pt x="1392" y="224"/>
                </a:lnTo>
                <a:lnTo>
                  <a:pt x="1399" y="219"/>
                </a:lnTo>
                <a:lnTo>
                  <a:pt x="1395" y="212"/>
                </a:lnTo>
                <a:lnTo>
                  <a:pt x="1380" y="216"/>
                </a:lnTo>
                <a:lnTo>
                  <a:pt x="1395" y="202"/>
                </a:lnTo>
                <a:lnTo>
                  <a:pt x="1374" y="197"/>
                </a:lnTo>
                <a:lnTo>
                  <a:pt x="1389" y="190"/>
                </a:lnTo>
                <a:lnTo>
                  <a:pt x="1380" y="183"/>
                </a:lnTo>
                <a:lnTo>
                  <a:pt x="1380" y="171"/>
                </a:lnTo>
                <a:lnTo>
                  <a:pt x="1359" y="175"/>
                </a:lnTo>
                <a:lnTo>
                  <a:pt x="1378" y="164"/>
                </a:lnTo>
                <a:lnTo>
                  <a:pt x="1364" y="153"/>
                </a:lnTo>
                <a:lnTo>
                  <a:pt x="1370" y="150"/>
                </a:lnTo>
                <a:lnTo>
                  <a:pt x="1362" y="147"/>
                </a:lnTo>
                <a:lnTo>
                  <a:pt x="1359" y="132"/>
                </a:lnTo>
                <a:lnTo>
                  <a:pt x="1354" y="132"/>
                </a:lnTo>
                <a:lnTo>
                  <a:pt x="1357" y="125"/>
                </a:lnTo>
                <a:lnTo>
                  <a:pt x="1354" y="112"/>
                </a:lnTo>
                <a:lnTo>
                  <a:pt x="1347" y="112"/>
                </a:lnTo>
                <a:lnTo>
                  <a:pt x="1333" y="139"/>
                </a:lnTo>
                <a:lnTo>
                  <a:pt x="1339" y="152"/>
                </a:lnTo>
                <a:lnTo>
                  <a:pt x="1329" y="159"/>
                </a:lnTo>
                <a:lnTo>
                  <a:pt x="1331" y="166"/>
                </a:lnTo>
                <a:lnTo>
                  <a:pt x="1329" y="178"/>
                </a:lnTo>
                <a:lnTo>
                  <a:pt x="1320" y="178"/>
                </a:lnTo>
                <a:lnTo>
                  <a:pt x="1327" y="188"/>
                </a:lnTo>
                <a:lnTo>
                  <a:pt x="1322" y="199"/>
                </a:lnTo>
                <a:lnTo>
                  <a:pt x="1322" y="188"/>
                </a:lnTo>
                <a:lnTo>
                  <a:pt x="1314" y="180"/>
                </a:lnTo>
                <a:lnTo>
                  <a:pt x="1308" y="197"/>
                </a:lnTo>
                <a:lnTo>
                  <a:pt x="1287" y="213"/>
                </a:lnTo>
                <a:lnTo>
                  <a:pt x="1285" y="199"/>
                </a:lnTo>
                <a:lnTo>
                  <a:pt x="1284" y="202"/>
                </a:lnTo>
                <a:lnTo>
                  <a:pt x="1285" y="190"/>
                </a:lnTo>
                <a:lnTo>
                  <a:pt x="1277" y="213"/>
                </a:lnTo>
                <a:lnTo>
                  <a:pt x="1263" y="216"/>
                </a:lnTo>
                <a:lnTo>
                  <a:pt x="1277" y="212"/>
                </a:lnTo>
                <a:lnTo>
                  <a:pt x="1277" y="199"/>
                </a:lnTo>
                <a:lnTo>
                  <a:pt x="1273" y="178"/>
                </a:lnTo>
                <a:lnTo>
                  <a:pt x="1233" y="188"/>
                </a:lnTo>
                <a:lnTo>
                  <a:pt x="1244" y="183"/>
                </a:lnTo>
                <a:lnTo>
                  <a:pt x="1240" y="175"/>
                </a:lnTo>
                <a:lnTo>
                  <a:pt x="1249" y="180"/>
                </a:lnTo>
                <a:lnTo>
                  <a:pt x="1256" y="175"/>
                </a:lnTo>
                <a:lnTo>
                  <a:pt x="1252" y="166"/>
                </a:lnTo>
                <a:lnTo>
                  <a:pt x="1256" y="159"/>
                </a:lnTo>
                <a:lnTo>
                  <a:pt x="1249" y="159"/>
                </a:lnTo>
                <a:lnTo>
                  <a:pt x="1254" y="144"/>
                </a:lnTo>
                <a:lnTo>
                  <a:pt x="1249" y="132"/>
                </a:lnTo>
                <a:lnTo>
                  <a:pt x="1215" y="125"/>
                </a:lnTo>
                <a:lnTo>
                  <a:pt x="1254" y="123"/>
                </a:lnTo>
                <a:lnTo>
                  <a:pt x="1246" y="104"/>
                </a:lnTo>
                <a:lnTo>
                  <a:pt x="1254" y="84"/>
                </a:lnTo>
                <a:lnTo>
                  <a:pt x="1249" y="77"/>
                </a:lnTo>
                <a:lnTo>
                  <a:pt x="1240" y="87"/>
                </a:lnTo>
                <a:lnTo>
                  <a:pt x="1235" y="77"/>
                </a:lnTo>
                <a:lnTo>
                  <a:pt x="1209" y="72"/>
                </a:lnTo>
                <a:lnTo>
                  <a:pt x="1202" y="58"/>
                </a:lnTo>
                <a:lnTo>
                  <a:pt x="1209" y="50"/>
                </a:lnTo>
                <a:lnTo>
                  <a:pt x="1195" y="52"/>
                </a:lnTo>
                <a:lnTo>
                  <a:pt x="1198" y="49"/>
                </a:lnTo>
                <a:lnTo>
                  <a:pt x="1195" y="33"/>
                </a:lnTo>
                <a:lnTo>
                  <a:pt x="1184" y="41"/>
                </a:lnTo>
                <a:lnTo>
                  <a:pt x="1188" y="22"/>
                </a:lnTo>
                <a:lnTo>
                  <a:pt x="1163" y="5"/>
                </a:lnTo>
                <a:lnTo>
                  <a:pt x="1139" y="22"/>
                </a:lnTo>
                <a:lnTo>
                  <a:pt x="1089" y="0"/>
                </a:lnTo>
                <a:lnTo>
                  <a:pt x="1075" y="17"/>
                </a:lnTo>
                <a:lnTo>
                  <a:pt x="1076" y="41"/>
                </a:lnTo>
                <a:lnTo>
                  <a:pt x="1092" y="43"/>
                </a:lnTo>
                <a:lnTo>
                  <a:pt x="1076" y="87"/>
                </a:lnTo>
                <a:lnTo>
                  <a:pt x="1089" y="91"/>
                </a:lnTo>
                <a:lnTo>
                  <a:pt x="1083" y="93"/>
                </a:lnTo>
                <a:lnTo>
                  <a:pt x="1085" y="106"/>
                </a:lnTo>
                <a:lnTo>
                  <a:pt x="1089" y="118"/>
                </a:lnTo>
                <a:lnTo>
                  <a:pt x="1085" y="128"/>
                </a:lnTo>
                <a:lnTo>
                  <a:pt x="1095" y="128"/>
                </a:lnTo>
                <a:lnTo>
                  <a:pt x="1092" y="142"/>
                </a:lnTo>
                <a:lnTo>
                  <a:pt x="1097" y="147"/>
                </a:lnTo>
                <a:lnTo>
                  <a:pt x="1085" y="144"/>
                </a:lnTo>
                <a:lnTo>
                  <a:pt x="1085" y="161"/>
                </a:lnTo>
                <a:lnTo>
                  <a:pt x="1064" y="171"/>
                </a:lnTo>
                <a:lnTo>
                  <a:pt x="1064" y="183"/>
                </a:lnTo>
                <a:lnTo>
                  <a:pt x="1089" y="207"/>
                </a:lnTo>
                <a:lnTo>
                  <a:pt x="1101" y="265"/>
                </a:lnTo>
                <a:lnTo>
                  <a:pt x="1106" y="294"/>
                </a:lnTo>
                <a:lnTo>
                  <a:pt x="1111" y="281"/>
                </a:lnTo>
                <a:lnTo>
                  <a:pt x="1116" y="295"/>
                </a:lnTo>
                <a:lnTo>
                  <a:pt x="1106" y="298"/>
                </a:lnTo>
                <a:lnTo>
                  <a:pt x="1087" y="335"/>
                </a:lnTo>
                <a:lnTo>
                  <a:pt x="1045" y="368"/>
                </a:lnTo>
                <a:lnTo>
                  <a:pt x="1060" y="392"/>
                </a:lnTo>
                <a:lnTo>
                  <a:pt x="1064" y="447"/>
                </a:lnTo>
                <a:lnTo>
                  <a:pt x="1073" y="455"/>
                </a:lnTo>
                <a:lnTo>
                  <a:pt x="1081" y="458"/>
                </a:lnTo>
                <a:lnTo>
                  <a:pt x="1071" y="458"/>
                </a:lnTo>
                <a:lnTo>
                  <a:pt x="1059" y="472"/>
                </a:lnTo>
                <a:lnTo>
                  <a:pt x="1066" y="483"/>
                </a:lnTo>
                <a:lnTo>
                  <a:pt x="1062" y="493"/>
                </a:lnTo>
                <a:lnTo>
                  <a:pt x="1050" y="483"/>
                </a:lnTo>
                <a:lnTo>
                  <a:pt x="1048" y="488"/>
                </a:lnTo>
                <a:lnTo>
                  <a:pt x="1043" y="488"/>
                </a:lnTo>
                <a:lnTo>
                  <a:pt x="1045" y="500"/>
                </a:lnTo>
                <a:lnTo>
                  <a:pt x="1031" y="491"/>
                </a:lnTo>
                <a:lnTo>
                  <a:pt x="1015" y="502"/>
                </a:lnTo>
                <a:lnTo>
                  <a:pt x="1027" y="488"/>
                </a:lnTo>
                <a:lnTo>
                  <a:pt x="1025" y="477"/>
                </a:lnTo>
                <a:lnTo>
                  <a:pt x="1015" y="464"/>
                </a:lnTo>
                <a:lnTo>
                  <a:pt x="994" y="464"/>
                </a:lnTo>
                <a:lnTo>
                  <a:pt x="1008" y="455"/>
                </a:lnTo>
                <a:lnTo>
                  <a:pt x="992" y="428"/>
                </a:lnTo>
                <a:lnTo>
                  <a:pt x="994" y="418"/>
                </a:lnTo>
                <a:lnTo>
                  <a:pt x="989" y="382"/>
                </a:lnTo>
                <a:lnTo>
                  <a:pt x="992" y="344"/>
                </a:lnTo>
                <a:lnTo>
                  <a:pt x="930" y="336"/>
                </a:lnTo>
                <a:lnTo>
                  <a:pt x="921" y="355"/>
                </a:lnTo>
                <a:lnTo>
                  <a:pt x="930" y="332"/>
                </a:lnTo>
                <a:lnTo>
                  <a:pt x="918" y="320"/>
                </a:lnTo>
                <a:lnTo>
                  <a:pt x="885" y="308"/>
                </a:lnTo>
                <a:lnTo>
                  <a:pt x="872" y="286"/>
                </a:lnTo>
                <a:lnTo>
                  <a:pt x="851" y="272"/>
                </a:lnTo>
                <a:lnTo>
                  <a:pt x="813" y="251"/>
                </a:lnTo>
                <a:lnTo>
                  <a:pt x="777" y="267"/>
                </a:lnTo>
                <a:lnTo>
                  <a:pt x="785" y="257"/>
                </a:lnTo>
                <a:lnTo>
                  <a:pt x="785" y="243"/>
                </a:lnTo>
                <a:lnTo>
                  <a:pt x="769" y="188"/>
                </a:lnTo>
                <a:lnTo>
                  <a:pt x="750" y="183"/>
                </a:lnTo>
                <a:lnTo>
                  <a:pt x="748" y="197"/>
                </a:lnTo>
                <a:lnTo>
                  <a:pt x="745" y="180"/>
                </a:lnTo>
                <a:lnTo>
                  <a:pt x="0" y="180"/>
                </a:lnTo>
                <a:lnTo>
                  <a:pt x="0" y="291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3475" name=""/>
          <p:cNvGrpSpPr/>
          <p:nvPr/>
        </p:nvGrpSpPr>
        <p:grpSpPr>
          <a:xfrm>
            <a:off x="1133640" y="1197000"/>
            <a:ext cx="2433600" cy="1290600"/>
            <a:chOff x="1133640" y="1197000"/>
            <a:chExt cx="2433600" cy="1290600"/>
          </a:xfrm>
        </p:grpSpPr>
        <p:sp>
          <p:nvSpPr>
            <p:cNvPr id="3476" name=""/>
            <p:cNvSpPr/>
            <p:nvPr/>
          </p:nvSpPr>
          <p:spPr>
            <a:xfrm>
              <a:off x="1133640" y="1197000"/>
              <a:ext cx="2433600" cy="1290600"/>
            </a:xfrm>
            <a:custGeom>
              <a:avLst/>
              <a:gdLst/>
              <a:ahLst/>
              <a:rect l="l" t="t" r="r" b="b"/>
              <a:pathLst>
                <a:path w="1533" h="813">
                  <a:moveTo>
                    <a:pt x="0" y="291"/>
                  </a:moveTo>
                  <a:lnTo>
                    <a:pt x="21" y="306"/>
                  </a:lnTo>
                  <a:lnTo>
                    <a:pt x="21" y="346"/>
                  </a:lnTo>
                  <a:lnTo>
                    <a:pt x="21" y="360"/>
                  </a:lnTo>
                  <a:lnTo>
                    <a:pt x="16" y="360"/>
                  </a:lnTo>
                  <a:lnTo>
                    <a:pt x="15" y="371"/>
                  </a:lnTo>
                  <a:lnTo>
                    <a:pt x="25" y="380"/>
                  </a:lnTo>
                  <a:lnTo>
                    <a:pt x="21" y="390"/>
                  </a:lnTo>
                  <a:lnTo>
                    <a:pt x="37" y="412"/>
                  </a:lnTo>
                  <a:lnTo>
                    <a:pt x="42" y="409"/>
                  </a:lnTo>
                  <a:lnTo>
                    <a:pt x="42" y="428"/>
                  </a:lnTo>
                  <a:lnTo>
                    <a:pt x="48" y="445"/>
                  </a:lnTo>
                  <a:lnTo>
                    <a:pt x="58" y="442"/>
                  </a:lnTo>
                  <a:lnTo>
                    <a:pt x="58" y="453"/>
                  </a:lnTo>
                  <a:lnTo>
                    <a:pt x="67" y="447"/>
                  </a:lnTo>
                  <a:lnTo>
                    <a:pt x="68" y="478"/>
                  </a:lnTo>
                  <a:lnTo>
                    <a:pt x="75" y="474"/>
                  </a:lnTo>
                  <a:lnTo>
                    <a:pt x="75" y="483"/>
                  </a:lnTo>
                  <a:lnTo>
                    <a:pt x="79" y="483"/>
                  </a:lnTo>
                  <a:lnTo>
                    <a:pt x="68" y="488"/>
                  </a:lnTo>
                  <a:lnTo>
                    <a:pt x="77" y="491"/>
                  </a:lnTo>
                  <a:lnTo>
                    <a:pt x="68" y="493"/>
                  </a:lnTo>
                  <a:lnTo>
                    <a:pt x="70" y="500"/>
                  </a:lnTo>
                  <a:lnTo>
                    <a:pt x="81" y="507"/>
                  </a:lnTo>
                  <a:lnTo>
                    <a:pt x="100" y="502"/>
                  </a:lnTo>
                  <a:lnTo>
                    <a:pt x="98" y="507"/>
                  </a:lnTo>
                  <a:lnTo>
                    <a:pt x="105" y="515"/>
                  </a:lnTo>
                  <a:lnTo>
                    <a:pt x="102" y="519"/>
                  </a:lnTo>
                  <a:lnTo>
                    <a:pt x="133" y="524"/>
                  </a:lnTo>
                  <a:lnTo>
                    <a:pt x="131" y="537"/>
                  </a:lnTo>
                  <a:lnTo>
                    <a:pt x="133" y="543"/>
                  </a:lnTo>
                  <a:lnTo>
                    <a:pt x="141" y="548"/>
                  </a:lnTo>
                  <a:lnTo>
                    <a:pt x="145" y="546"/>
                  </a:lnTo>
                  <a:lnTo>
                    <a:pt x="145" y="539"/>
                  </a:lnTo>
                  <a:lnTo>
                    <a:pt x="154" y="551"/>
                  </a:lnTo>
                  <a:lnTo>
                    <a:pt x="154" y="560"/>
                  </a:lnTo>
                  <a:lnTo>
                    <a:pt x="161" y="551"/>
                  </a:lnTo>
                  <a:lnTo>
                    <a:pt x="161" y="568"/>
                  </a:lnTo>
                  <a:lnTo>
                    <a:pt x="174" y="568"/>
                  </a:lnTo>
                  <a:lnTo>
                    <a:pt x="166" y="573"/>
                  </a:lnTo>
                  <a:lnTo>
                    <a:pt x="170" y="578"/>
                  </a:lnTo>
                  <a:lnTo>
                    <a:pt x="731" y="580"/>
                  </a:lnTo>
                  <a:lnTo>
                    <a:pt x="731" y="562"/>
                  </a:lnTo>
                  <a:lnTo>
                    <a:pt x="742" y="587"/>
                  </a:lnTo>
                  <a:lnTo>
                    <a:pt x="780" y="592"/>
                  </a:lnTo>
                  <a:lnTo>
                    <a:pt x="808" y="611"/>
                  </a:lnTo>
                  <a:lnTo>
                    <a:pt x="818" y="608"/>
                  </a:lnTo>
                  <a:lnTo>
                    <a:pt x="839" y="614"/>
                  </a:lnTo>
                  <a:lnTo>
                    <a:pt x="848" y="608"/>
                  </a:lnTo>
                  <a:lnTo>
                    <a:pt x="858" y="592"/>
                  </a:lnTo>
                  <a:lnTo>
                    <a:pt x="860" y="600"/>
                  </a:lnTo>
                  <a:lnTo>
                    <a:pt x="868" y="584"/>
                  </a:lnTo>
                  <a:lnTo>
                    <a:pt x="868" y="597"/>
                  </a:lnTo>
                  <a:lnTo>
                    <a:pt x="874" y="578"/>
                  </a:lnTo>
                  <a:lnTo>
                    <a:pt x="888" y="582"/>
                  </a:lnTo>
                  <a:lnTo>
                    <a:pt x="895" y="601"/>
                  </a:lnTo>
                  <a:lnTo>
                    <a:pt x="895" y="584"/>
                  </a:lnTo>
                  <a:lnTo>
                    <a:pt x="909" y="587"/>
                  </a:lnTo>
                  <a:lnTo>
                    <a:pt x="921" y="616"/>
                  </a:lnTo>
                  <a:lnTo>
                    <a:pt x="938" y="614"/>
                  </a:lnTo>
                  <a:lnTo>
                    <a:pt x="937" y="625"/>
                  </a:lnTo>
                  <a:lnTo>
                    <a:pt x="942" y="635"/>
                  </a:lnTo>
                  <a:lnTo>
                    <a:pt x="942" y="649"/>
                  </a:lnTo>
                  <a:lnTo>
                    <a:pt x="949" y="652"/>
                  </a:lnTo>
                  <a:lnTo>
                    <a:pt x="947" y="666"/>
                  </a:lnTo>
                  <a:lnTo>
                    <a:pt x="951" y="666"/>
                  </a:lnTo>
                  <a:lnTo>
                    <a:pt x="951" y="663"/>
                  </a:lnTo>
                  <a:lnTo>
                    <a:pt x="954" y="671"/>
                  </a:lnTo>
                  <a:lnTo>
                    <a:pt x="1023" y="685"/>
                  </a:lnTo>
                  <a:lnTo>
                    <a:pt x="1038" y="704"/>
                  </a:lnTo>
                  <a:lnTo>
                    <a:pt x="1038" y="712"/>
                  </a:lnTo>
                  <a:lnTo>
                    <a:pt x="1045" y="722"/>
                  </a:lnTo>
                  <a:lnTo>
                    <a:pt x="1038" y="720"/>
                  </a:lnTo>
                  <a:lnTo>
                    <a:pt x="1038" y="731"/>
                  </a:lnTo>
                  <a:lnTo>
                    <a:pt x="1023" y="724"/>
                  </a:lnTo>
                  <a:lnTo>
                    <a:pt x="1019" y="729"/>
                  </a:lnTo>
                  <a:lnTo>
                    <a:pt x="1019" y="717"/>
                  </a:lnTo>
                  <a:lnTo>
                    <a:pt x="1015" y="720"/>
                  </a:lnTo>
                  <a:lnTo>
                    <a:pt x="1012" y="707"/>
                  </a:lnTo>
                  <a:lnTo>
                    <a:pt x="1005" y="707"/>
                  </a:lnTo>
                  <a:lnTo>
                    <a:pt x="1010" y="724"/>
                  </a:lnTo>
                  <a:lnTo>
                    <a:pt x="1003" y="743"/>
                  </a:lnTo>
                  <a:lnTo>
                    <a:pt x="1003" y="770"/>
                  </a:lnTo>
                  <a:lnTo>
                    <a:pt x="988" y="780"/>
                  </a:lnTo>
                  <a:lnTo>
                    <a:pt x="986" y="794"/>
                  </a:lnTo>
                  <a:lnTo>
                    <a:pt x="988" y="801"/>
                  </a:lnTo>
                  <a:lnTo>
                    <a:pt x="980" y="801"/>
                  </a:lnTo>
                  <a:lnTo>
                    <a:pt x="975" y="813"/>
                  </a:lnTo>
                  <a:lnTo>
                    <a:pt x="988" y="813"/>
                  </a:lnTo>
                  <a:lnTo>
                    <a:pt x="1015" y="791"/>
                  </a:lnTo>
                  <a:lnTo>
                    <a:pt x="1027" y="794"/>
                  </a:lnTo>
                  <a:lnTo>
                    <a:pt x="1038" y="786"/>
                  </a:lnTo>
                  <a:lnTo>
                    <a:pt x="1062" y="786"/>
                  </a:lnTo>
                  <a:lnTo>
                    <a:pt x="1059" y="775"/>
                  </a:lnTo>
                  <a:lnTo>
                    <a:pt x="1043" y="772"/>
                  </a:lnTo>
                  <a:lnTo>
                    <a:pt x="1056" y="758"/>
                  </a:lnTo>
                  <a:lnTo>
                    <a:pt x="1076" y="750"/>
                  </a:lnTo>
                  <a:lnTo>
                    <a:pt x="1099" y="753"/>
                  </a:lnTo>
                  <a:lnTo>
                    <a:pt x="1095" y="743"/>
                  </a:lnTo>
                  <a:lnTo>
                    <a:pt x="1101" y="745"/>
                  </a:lnTo>
                  <a:lnTo>
                    <a:pt x="1127" y="731"/>
                  </a:lnTo>
                  <a:lnTo>
                    <a:pt x="1141" y="717"/>
                  </a:lnTo>
                  <a:lnTo>
                    <a:pt x="1209" y="717"/>
                  </a:lnTo>
                  <a:lnTo>
                    <a:pt x="1213" y="707"/>
                  </a:lnTo>
                  <a:lnTo>
                    <a:pt x="1230" y="704"/>
                  </a:lnTo>
                  <a:lnTo>
                    <a:pt x="1242" y="654"/>
                  </a:lnTo>
                  <a:lnTo>
                    <a:pt x="1254" y="633"/>
                  </a:lnTo>
                  <a:lnTo>
                    <a:pt x="1265" y="642"/>
                  </a:lnTo>
                  <a:lnTo>
                    <a:pt x="1277" y="635"/>
                  </a:lnTo>
                  <a:lnTo>
                    <a:pt x="1287" y="647"/>
                  </a:lnTo>
                  <a:lnTo>
                    <a:pt x="1287" y="693"/>
                  </a:lnTo>
                  <a:lnTo>
                    <a:pt x="1291" y="695"/>
                  </a:lnTo>
                  <a:lnTo>
                    <a:pt x="1294" y="707"/>
                  </a:lnTo>
                  <a:lnTo>
                    <a:pt x="1302" y="709"/>
                  </a:lnTo>
                  <a:lnTo>
                    <a:pt x="1331" y="707"/>
                  </a:lnTo>
                  <a:lnTo>
                    <a:pt x="1354" y="683"/>
                  </a:lnTo>
                  <a:lnTo>
                    <a:pt x="1357" y="688"/>
                  </a:lnTo>
                  <a:lnTo>
                    <a:pt x="1347" y="701"/>
                  </a:lnTo>
                  <a:lnTo>
                    <a:pt x="1350" y="704"/>
                  </a:lnTo>
                  <a:lnTo>
                    <a:pt x="1378" y="703"/>
                  </a:lnTo>
                  <a:lnTo>
                    <a:pt x="1362" y="712"/>
                  </a:lnTo>
                  <a:lnTo>
                    <a:pt x="1357" y="704"/>
                  </a:lnTo>
                  <a:lnTo>
                    <a:pt x="1322" y="731"/>
                  </a:lnTo>
                  <a:lnTo>
                    <a:pt x="1327" y="729"/>
                  </a:lnTo>
                  <a:lnTo>
                    <a:pt x="1322" y="743"/>
                  </a:lnTo>
                  <a:lnTo>
                    <a:pt x="1322" y="755"/>
                  </a:lnTo>
                  <a:lnTo>
                    <a:pt x="1336" y="764"/>
                  </a:lnTo>
                  <a:lnTo>
                    <a:pt x="1359" y="739"/>
                  </a:lnTo>
                  <a:lnTo>
                    <a:pt x="1364" y="729"/>
                  </a:lnTo>
                  <a:lnTo>
                    <a:pt x="1374" y="731"/>
                  </a:lnTo>
                  <a:lnTo>
                    <a:pt x="1374" y="724"/>
                  </a:lnTo>
                  <a:lnTo>
                    <a:pt x="1389" y="724"/>
                  </a:lnTo>
                  <a:lnTo>
                    <a:pt x="1425" y="704"/>
                  </a:lnTo>
                  <a:lnTo>
                    <a:pt x="1420" y="703"/>
                  </a:lnTo>
                  <a:lnTo>
                    <a:pt x="1420" y="695"/>
                  </a:lnTo>
                  <a:lnTo>
                    <a:pt x="1409" y="693"/>
                  </a:lnTo>
                  <a:lnTo>
                    <a:pt x="1407" y="685"/>
                  </a:lnTo>
                  <a:lnTo>
                    <a:pt x="1390" y="693"/>
                  </a:lnTo>
                  <a:lnTo>
                    <a:pt x="1366" y="683"/>
                  </a:lnTo>
                  <a:lnTo>
                    <a:pt x="1370" y="679"/>
                  </a:lnTo>
                  <a:lnTo>
                    <a:pt x="1354" y="671"/>
                  </a:lnTo>
                  <a:lnTo>
                    <a:pt x="1350" y="663"/>
                  </a:lnTo>
                  <a:lnTo>
                    <a:pt x="1347" y="644"/>
                  </a:lnTo>
                  <a:lnTo>
                    <a:pt x="1339" y="644"/>
                  </a:lnTo>
                  <a:lnTo>
                    <a:pt x="1350" y="621"/>
                  </a:lnTo>
                  <a:lnTo>
                    <a:pt x="1343" y="616"/>
                  </a:lnTo>
                  <a:lnTo>
                    <a:pt x="1331" y="623"/>
                  </a:lnTo>
                  <a:lnTo>
                    <a:pt x="1329" y="616"/>
                  </a:lnTo>
                  <a:lnTo>
                    <a:pt x="1312" y="611"/>
                  </a:lnTo>
                  <a:lnTo>
                    <a:pt x="1327" y="606"/>
                  </a:lnTo>
                  <a:lnTo>
                    <a:pt x="1339" y="611"/>
                  </a:lnTo>
                  <a:lnTo>
                    <a:pt x="1359" y="592"/>
                  </a:lnTo>
                  <a:lnTo>
                    <a:pt x="1357" y="578"/>
                  </a:lnTo>
                  <a:lnTo>
                    <a:pt x="1343" y="568"/>
                  </a:lnTo>
                  <a:lnTo>
                    <a:pt x="1312" y="570"/>
                  </a:lnTo>
                  <a:lnTo>
                    <a:pt x="1275" y="592"/>
                  </a:lnTo>
                  <a:lnTo>
                    <a:pt x="1250" y="614"/>
                  </a:lnTo>
                  <a:lnTo>
                    <a:pt x="1228" y="647"/>
                  </a:lnTo>
                  <a:lnTo>
                    <a:pt x="1219" y="652"/>
                  </a:lnTo>
                  <a:lnTo>
                    <a:pt x="1235" y="630"/>
                  </a:lnTo>
                  <a:lnTo>
                    <a:pt x="1246" y="606"/>
                  </a:lnTo>
                  <a:lnTo>
                    <a:pt x="1254" y="601"/>
                  </a:lnTo>
                  <a:lnTo>
                    <a:pt x="1265" y="582"/>
                  </a:lnTo>
                  <a:lnTo>
                    <a:pt x="1282" y="565"/>
                  </a:lnTo>
                  <a:lnTo>
                    <a:pt x="1298" y="562"/>
                  </a:lnTo>
                  <a:lnTo>
                    <a:pt x="1306" y="541"/>
                  </a:lnTo>
                  <a:lnTo>
                    <a:pt x="1319" y="532"/>
                  </a:lnTo>
                  <a:lnTo>
                    <a:pt x="1401" y="532"/>
                  </a:lnTo>
                  <a:lnTo>
                    <a:pt x="1413" y="537"/>
                  </a:lnTo>
                  <a:lnTo>
                    <a:pt x="1442" y="524"/>
                  </a:lnTo>
                  <a:lnTo>
                    <a:pt x="1442" y="529"/>
                  </a:lnTo>
                  <a:lnTo>
                    <a:pt x="1446" y="532"/>
                  </a:lnTo>
                  <a:lnTo>
                    <a:pt x="1479" y="491"/>
                  </a:lnTo>
                  <a:lnTo>
                    <a:pt x="1514" y="483"/>
                  </a:lnTo>
                  <a:lnTo>
                    <a:pt x="1533" y="459"/>
                  </a:lnTo>
                  <a:lnTo>
                    <a:pt x="1528" y="450"/>
                  </a:lnTo>
                  <a:lnTo>
                    <a:pt x="1533" y="453"/>
                  </a:lnTo>
                  <a:lnTo>
                    <a:pt x="1528" y="442"/>
                  </a:lnTo>
                  <a:lnTo>
                    <a:pt x="1531" y="440"/>
                  </a:lnTo>
                  <a:lnTo>
                    <a:pt x="1529" y="428"/>
                  </a:lnTo>
                  <a:lnTo>
                    <a:pt x="1519" y="421"/>
                  </a:lnTo>
                  <a:lnTo>
                    <a:pt x="1533" y="421"/>
                  </a:lnTo>
                  <a:lnTo>
                    <a:pt x="1528" y="409"/>
                  </a:lnTo>
                  <a:lnTo>
                    <a:pt x="1529" y="406"/>
                  </a:lnTo>
                  <a:lnTo>
                    <a:pt x="1509" y="396"/>
                  </a:lnTo>
                  <a:lnTo>
                    <a:pt x="1502" y="412"/>
                  </a:lnTo>
                  <a:lnTo>
                    <a:pt x="1502" y="380"/>
                  </a:lnTo>
                  <a:lnTo>
                    <a:pt x="1484" y="382"/>
                  </a:lnTo>
                  <a:lnTo>
                    <a:pt x="1492" y="385"/>
                  </a:lnTo>
                  <a:lnTo>
                    <a:pt x="1474" y="387"/>
                  </a:lnTo>
                  <a:lnTo>
                    <a:pt x="1441" y="418"/>
                  </a:lnTo>
                  <a:lnTo>
                    <a:pt x="1441" y="406"/>
                  </a:lnTo>
                  <a:lnTo>
                    <a:pt x="1423" y="399"/>
                  </a:lnTo>
                  <a:lnTo>
                    <a:pt x="1430" y="395"/>
                  </a:lnTo>
                  <a:lnTo>
                    <a:pt x="1442" y="404"/>
                  </a:lnTo>
                  <a:lnTo>
                    <a:pt x="1448" y="392"/>
                  </a:lnTo>
                  <a:lnTo>
                    <a:pt x="1474" y="382"/>
                  </a:lnTo>
                  <a:lnTo>
                    <a:pt x="1458" y="385"/>
                  </a:lnTo>
                  <a:lnTo>
                    <a:pt x="1498" y="366"/>
                  </a:lnTo>
                  <a:lnTo>
                    <a:pt x="1486" y="349"/>
                  </a:lnTo>
                  <a:lnTo>
                    <a:pt x="1479" y="355"/>
                  </a:lnTo>
                  <a:lnTo>
                    <a:pt x="1472" y="354"/>
                  </a:lnTo>
                  <a:lnTo>
                    <a:pt x="1463" y="339"/>
                  </a:lnTo>
                  <a:lnTo>
                    <a:pt x="1453" y="352"/>
                  </a:lnTo>
                  <a:lnTo>
                    <a:pt x="1457" y="339"/>
                  </a:lnTo>
                  <a:lnTo>
                    <a:pt x="1453" y="335"/>
                  </a:lnTo>
                  <a:lnTo>
                    <a:pt x="1436" y="336"/>
                  </a:lnTo>
                  <a:lnTo>
                    <a:pt x="1441" y="330"/>
                  </a:lnTo>
                  <a:lnTo>
                    <a:pt x="1441" y="316"/>
                  </a:lnTo>
                  <a:lnTo>
                    <a:pt x="1420" y="311"/>
                  </a:lnTo>
                  <a:lnTo>
                    <a:pt x="1420" y="295"/>
                  </a:lnTo>
                  <a:lnTo>
                    <a:pt x="1407" y="298"/>
                  </a:lnTo>
                  <a:lnTo>
                    <a:pt x="1411" y="294"/>
                  </a:lnTo>
                  <a:lnTo>
                    <a:pt x="1406" y="286"/>
                  </a:lnTo>
                  <a:lnTo>
                    <a:pt x="1409" y="281"/>
                  </a:lnTo>
                  <a:lnTo>
                    <a:pt x="1387" y="279"/>
                  </a:lnTo>
                  <a:lnTo>
                    <a:pt x="1401" y="275"/>
                  </a:lnTo>
                  <a:lnTo>
                    <a:pt x="1399" y="272"/>
                  </a:lnTo>
                  <a:lnTo>
                    <a:pt x="1411" y="276"/>
                  </a:lnTo>
                  <a:lnTo>
                    <a:pt x="1409" y="272"/>
                  </a:lnTo>
                  <a:lnTo>
                    <a:pt x="1418" y="262"/>
                  </a:lnTo>
                  <a:lnTo>
                    <a:pt x="1407" y="243"/>
                  </a:lnTo>
                  <a:lnTo>
                    <a:pt x="1397" y="245"/>
                  </a:lnTo>
                  <a:lnTo>
                    <a:pt x="1409" y="235"/>
                  </a:lnTo>
                  <a:lnTo>
                    <a:pt x="1401" y="224"/>
                  </a:lnTo>
                  <a:lnTo>
                    <a:pt x="1392" y="224"/>
                  </a:lnTo>
                  <a:lnTo>
                    <a:pt x="1399" y="219"/>
                  </a:lnTo>
                  <a:lnTo>
                    <a:pt x="1395" y="212"/>
                  </a:lnTo>
                  <a:lnTo>
                    <a:pt x="1380" y="216"/>
                  </a:lnTo>
                  <a:lnTo>
                    <a:pt x="1395" y="202"/>
                  </a:lnTo>
                  <a:lnTo>
                    <a:pt x="1374" y="197"/>
                  </a:lnTo>
                  <a:lnTo>
                    <a:pt x="1389" y="190"/>
                  </a:lnTo>
                  <a:lnTo>
                    <a:pt x="1380" y="183"/>
                  </a:lnTo>
                  <a:lnTo>
                    <a:pt x="1380" y="171"/>
                  </a:lnTo>
                  <a:lnTo>
                    <a:pt x="1359" y="175"/>
                  </a:lnTo>
                  <a:lnTo>
                    <a:pt x="1378" y="164"/>
                  </a:lnTo>
                  <a:lnTo>
                    <a:pt x="1364" y="153"/>
                  </a:lnTo>
                  <a:lnTo>
                    <a:pt x="1370" y="150"/>
                  </a:lnTo>
                  <a:lnTo>
                    <a:pt x="1362" y="147"/>
                  </a:lnTo>
                  <a:lnTo>
                    <a:pt x="1359" y="132"/>
                  </a:lnTo>
                  <a:lnTo>
                    <a:pt x="1354" y="132"/>
                  </a:lnTo>
                  <a:lnTo>
                    <a:pt x="1357" y="125"/>
                  </a:lnTo>
                  <a:lnTo>
                    <a:pt x="1354" y="112"/>
                  </a:lnTo>
                  <a:lnTo>
                    <a:pt x="1347" y="112"/>
                  </a:lnTo>
                  <a:lnTo>
                    <a:pt x="1333" y="139"/>
                  </a:lnTo>
                  <a:lnTo>
                    <a:pt x="1339" y="152"/>
                  </a:lnTo>
                  <a:lnTo>
                    <a:pt x="1329" y="159"/>
                  </a:lnTo>
                  <a:lnTo>
                    <a:pt x="1331" y="166"/>
                  </a:lnTo>
                  <a:lnTo>
                    <a:pt x="1329" y="178"/>
                  </a:lnTo>
                  <a:lnTo>
                    <a:pt x="1320" y="178"/>
                  </a:lnTo>
                  <a:lnTo>
                    <a:pt x="1327" y="188"/>
                  </a:lnTo>
                  <a:lnTo>
                    <a:pt x="1322" y="199"/>
                  </a:lnTo>
                  <a:lnTo>
                    <a:pt x="1322" y="188"/>
                  </a:lnTo>
                  <a:lnTo>
                    <a:pt x="1314" y="180"/>
                  </a:lnTo>
                  <a:lnTo>
                    <a:pt x="1308" y="197"/>
                  </a:lnTo>
                  <a:lnTo>
                    <a:pt x="1287" y="213"/>
                  </a:lnTo>
                  <a:lnTo>
                    <a:pt x="1285" y="199"/>
                  </a:lnTo>
                  <a:lnTo>
                    <a:pt x="1284" y="202"/>
                  </a:lnTo>
                  <a:lnTo>
                    <a:pt x="1285" y="190"/>
                  </a:lnTo>
                  <a:lnTo>
                    <a:pt x="1277" y="213"/>
                  </a:lnTo>
                  <a:lnTo>
                    <a:pt x="1263" y="216"/>
                  </a:lnTo>
                  <a:lnTo>
                    <a:pt x="1277" y="212"/>
                  </a:lnTo>
                  <a:lnTo>
                    <a:pt x="1277" y="199"/>
                  </a:lnTo>
                  <a:lnTo>
                    <a:pt x="1273" y="178"/>
                  </a:lnTo>
                  <a:lnTo>
                    <a:pt x="1233" y="188"/>
                  </a:lnTo>
                  <a:lnTo>
                    <a:pt x="1244" y="183"/>
                  </a:lnTo>
                  <a:lnTo>
                    <a:pt x="1240" y="175"/>
                  </a:lnTo>
                  <a:lnTo>
                    <a:pt x="1249" y="180"/>
                  </a:lnTo>
                  <a:lnTo>
                    <a:pt x="1256" y="175"/>
                  </a:lnTo>
                  <a:lnTo>
                    <a:pt x="1252" y="166"/>
                  </a:lnTo>
                  <a:lnTo>
                    <a:pt x="1256" y="159"/>
                  </a:lnTo>
                  <a:lnTo>
                    <a:pt x="1249" y="159"/>
                  </a:lnTo>
                  <a:lnTo>
                    <a:pt x="1254" y="144"/>
                  </a:lnTo>
                  <a:lnTo>
                    <a:pt x="1249" y="132"/>
                  </a:lnTo>
                  <a:lnTo>
                    <a:pt x="1215" y="125"/>
                  </a:lnTo>
                  <a:lnTo>
                    <a:pt x="1254" y="123"/>
                  </a:lnTo>
                  <a:lnTo>
                    <a:pt x="1246" y="104"/>
                  </a:lnTo>
                  <a:lnTo>
                    <a:pt x="1254" y="84"/>
                  </a:lnTo>
                  <a:lnTo>
                    <a:pt x="1249" y="77"/>
                  </a:lnTo>
                  <a:lnTo>
                    <a:pt x="1240" y="87"/>
                  </a:lnTo>
                  <a:lnTo>
                    <a:pt x="1235" y="77"/>
                  </a:lnTo>
                  <a:lnTo>
                    <a:pt x="1209" y="72"/>
                  </a:lnTo>
                  <a:lnTo>
                    <a:pt x="1202" y="58"/>
                  </a:lnTo>
                  <a:lnTo>
                    <a:pt x="1209" y="50"/>
                  </a:lnTo>
                  <a:lnTo>
                    <a:pt x="1195" y="52"/>
                  </a:lnTo>
                  <a:lnTo>
                    <a:pt x="1198" y="49"/>
                  </a:lnTo>
                  <a:lnTo>
                    <a:pt x="1195" y="33"/>
                  </a:lnTo>
                  <a:lnTo>
                    <a:pt x="1184" y="41"/>
                  </a:lnTo>
                  <a:lnTo>
                    <a:pt x="1188" y="22"/>
                  </a:lnTo>
                  <a:lnTo>
                    <a:pt x="1163" y="5"/>
                  </a:lnTo>
                  <a:lnTo>
                    <a:pt x="1139" y="22"/>
                  </a:lnTo>
                  <a:lnTo>
                    <a:pt x="1089" y="0"/>
                  </a:lnTo>
                  <a:lnTo>
                    <a:pt x="1075" y="17"/>
                  </a:lnTo>
                  <a:lnTo>
                    <a:pt x="1076" y="41"/>
                  </a:lnTo>
                  <a:lnTo>
                    <a:pt x="1092" y="43"/>
                  </a:lnTo>
                  <a:lnTo>
                    <a:pt x="1076" y="87"/>
                  </a:lnTo>
                  <a:lnTo>
                    <a:pt x="1089" y="91"/>
                  </a:lnTo>
                  <a:lnTo>
                    <a:pt x="1083" y="93"/>
                  </a:lnTo>
                  <a:lnTo>
                    <a:pt x="1085" y="106"/>
                  </a:lnTo>
                  <a:lnTo>
                    <a:pt x="1089" y="118"/>
                  </a:lnTo>
                  <a:lnTo>
                    <a:pt x="1085" y="128"/>
                  </a:lnTo>
                  <a:lnTo>
                    <a:pt x="1095" y="128"/>
                  </a:lnTo>
                  <a:lnTo>
                    <a:pt x="1092" y="142"/>
                  </a:lnTo>
                  <a:lnTo>
                    <a:pt x="1097" y="147"/>
                  </a:lnTo>
                  <a:lnTo>
                    <a:pt x="1085" y="144"/>
                  </a:lnTo>
                  <a:lnTo>
                    <a:pt x="1085" y="161"/>
                  </a:lnTo>
                  <a:lnTo>
                    <a:pt x="1064" y="171"/>
                  </a:lnTo>
                  <a:lnTo>
                    <a:pt x="1064" y="183"/>
                  </a:lnTo>
                  <a:lnTo>
                    <a:pt x="1089" y="207"/>
                  </a:lnTo>
                  <a:lnTo>
                    <a:pt x="1101" y="265"/>
                  </a:lnTo>
                  <a:lnTo>
                    <a:pt x="1106" y="294"/>
                  </a:lnTo>
                  <a:lnTo>
                    <a:pt x="1111" y="281"/>
                  </a:lnTo>
                  <a:lnTo>
                    <a:pt x="1116" y="295"/>
                  </a:lnTo>
                  <a:lnTo>
                    <a:pt x="1106" y="298"/>
                  </a:lnTo>
                  <a:lnTo>
                    <a:pt x="1087" y="335"/>
                  </a:lnTo>
                  <a:lnTo>
                    <a:pt x="1045" y="368"/>
                  </a:lnTo>
                  <a:lnTo>
                    <a:pt x="1060" y="392"/>
                  </a:lnTo>
                  <a:lnTo>
                    <a:pt x="1064" y="447"/>
                  </a:lnTo>
                  <a:lnTo>
                    <a:pt x="1073" y="455"/>
                  </a:lnTo>
                  <a:lnTo>
                    <a:pt x="1081" y="458"/>
                  </a:lnTo>
                  <a:lnTo>
                    <a:pt x="1071" y="458"/>
                  </a:lnTo>
                  <a:lnTo>
                    <a:pt x="1059" y="472"/>
                  </a:lnTo>
                  <a:lnTo>
                    <a:pt x="1066" y="483"/>
                  </a:lnTo>
                  <a:lnTo>
                    <a:pt x="1062" y="493"/>
                  </a:lnTo>
                  <a:lnTo>
                    <a:pt x="1050" y="483"/>
                  </a:lnTo>
                  <a:lnTo>
                    <a:pt x="1048" y="488"/>
                  </a:lnTo>
                  <a:lnTo>
                    <a:pt x="1043" y="488"/>
                  </a:lnTo>
                  <a:lnTo>
                    <a:pt x="1045" y="500"/>
                  </a:lnTo>
                  <a:lnTo>
                    <a:pt x="1031" y="491"/>
                  </a:lnTo>
                  <a:lnTo>
                    <a:pt x="1015" y="502"/>
                  </a:lnTo>
                  <a:lnTo>
                    <a:pt x="1027" y="488"/>
                  </a:lnTo>
                  <a:lnTo>
                    <a:pt x="1025" y="477"/>
                  </a:lnTo>
                  <a:lnTo>
                    <a:pt x="1015" y="464"/>
                  </a:lnTo>
                  <a:lnTo>
                    <a:pt x="994" y="464"/>
                  </a:lnTo>
                  <a:lnTo>
                    <a:pt x="1008" y="455"/>
                  </a:lnTo>
                  <a:lnTo>
                    <a:pt x="992" y="428"/>
                  </a:lnTo>
                  <a:lnTo>
                    <a:pt x="994" y="418"/>
                  </a:lnTo>
                  <a:lnTo>
                    <a:pt x="989" y="382"/>
                  </a:lnTo>
                  <a:lnTo>
                    <a:pt x="992" y="344"/>
                  </a:lnTo>
                  <a:lnTo>
                    <a:pt x="930" y="336"/>
                  </a:lnTo>
                  <a:lnTo>
                    <a:pt x="921" y="355"/>
                  </a:lnTo>
                  <a:lnTo>
                    <a:pt x="930" y="332"/>
                  </a:lnTo>
                  <a:lnTo>
                    <a:pt x="918" y="320"/>
                  </a:lnTo>
                  <a:lnTo>
                    <a:pt x="885" y="308"/>
                  </a:lnTo>
                  <a:lnTo>
                    <a:pt x="872" y="286"/>
                  </a:lnTo>
                  <a:lnTo>
                    <a:pt x="851" y="272"/>
                  </a:lnTo>
                  <a:lnTo>
                    <a:pt x="813" y="251"/>
                  </a:lnTo>
                  <a:lnTo>
                    <a:pt x="777" y="267"/>
                  </a:lnTo>
                  <a:lnTo>
                    <a:pt x="785" y="257"/>
                  </a:lnTo>
                  <a:lnTo>
                    <a:pt x="785" y="243"/>
                  </a:lnTo>
                  <a:lnTo>
                    <a:pt x="769" y="188"/>
                  </a:lnTo>
                  <a:lnTo>
                    <a:pt x="750" y="183"/>
                  </a:lnTo>
                  <a:lnTo>
                    <a:pt x="748" y="197"/>
                  </a:lnTo>
                  <a:lnTo>
                    <a:pt x="745" y="180"/>
                  </a:lnTo>
                  <a:lnTo>
                    <a:pt x="0" y="180"/>
                  </a:lnTo>
                  <a:lnTo>
                    <a:pt x="0" y="291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3477" name=""/>
            <p:cNvSpPr/>
            <p:nvPr/>
          </p:nvSpPr>
          <p:spPr>
            <a:xfrm>
              <a:off x="1133640" y="1197000"/>
              <a:ext cx="2433600" cy="1290600"/>
            </a:xfrm>
            <a:custGeom>
              <a:avLst/>
              <a:gdLst/>
              <a:ahLst/>
              <a:rect l="l" t="t" r="r" b="b"/>
              <a:pathLst>
                <a:path w="1533" h="813">
                  <a:moveTo>
                    <a:pt x="0" y="291"/>
                  </a:moveTo>
                  <a:lnTo>
                    <a:pt x="21" y="306"/>
                  </a:lnTo>
                  <a:lnTo>
                    <a:pt x="21" y="346"/>
                  </a:lnTo>
                  <a:lnTo>
                    <a:pt x="21" y="360"/>
                  </a:lnTo>
                  <a:lnTo>
                    <a:pt x="16" y="360"/>
                  </a:lnTo>
                  <a:lnTo>
                    <a:pt x="15" y="371"/>
                  </a:lnTo>
                  <a:lnTo>
                    <a:pt x="25" y="380"/>
                  </a:lnTo>
                  <a:lnTo>
                    <a:pt x="21" y="390"/>
                  </a:lnTo>
                  <a:lnTo>
                    <a:pt x="37" y="412"/>
                  </a:lnTo>
                  <a:lnTo>
                    <a:pt x="42" y="409"/>
                  </a:lnTo>
                  <a:lnTo>
                    <a:pt x="42" y="428"/>
                  </a:lnTo>
                  <a:lnTo>
                    <a:pt x="48" y="445"/>
                  </a:lnTo>
                  <a:lnTo>
                    <a:pt x="58" y="442"/>
                  </a:lnTo>
                  <a:lnTo>
                    <a:pt x="58" y="453"/>
                  </a:lnTo>
                  <a:lnTo>
                    <a:pt x="67" y="447"/>
                  </a:lnTo>
                  <a:lnTo>
                    <a:pt x="68" y="478"/>
                  </a:lnTo>
                  <a:lnTo>
                    <a:pt x="75" y="474"/>
                  </a:lnTo>
                  <a:lnTo>
                    <a:pt x="75" y="483"/>
                  </a:lnTo>
                  <a:lnTo>
                    <a:pt x="79" y="483"/>
                  </a:lnTo>
                  <a:lnTo>
                    <a:pt x="68" y="488"/>
                  </a:lnTo>
                  <a:lnTo>
                    <a:pt x="77" y="491"/>
                  </a:lnTo>
                  <a:lnTo>
                    <a:pt x="68" y="493"/>
                  </a:lnTo>
                  <a:lnTo>
                    <a:pt x="70" y="500"/>
                  </a:lnTo>
                  <a:lnTo>
                    <a:pt x="81" y="507"/>
                  </a:lnTo>
                  <a:lnTo>
                    <a:pt x="100" y="502"/>
                  </a:lnTo>
                  <a:lnTo>
                    <a:pt x="98" y="507"/>
                  </a:lnTo>
                  <a:lnTo>
                    <a:pt x="105" y="515"/>
                  </a:lnTo>
                  <a:lnTo>
                    <a:pt x="102" y="519"/>
                  </a:lnTo>
                  <a:lnTo>
                    <a:pt x="133" y="524"/>
                  </a:lnTo>
                  <a:lnTo>
                    <a:pt x="131" y="537"/>
                  </a:lnTo>
                  <a:lnTo>
                    <a:pt x="133" y="543"/>
                  </a:lnTo>
                  <a:lnTo>
                    <a:pt x="141" y="548"/>
                  </a:lnTo>
                  <a:lnTo>
                    <a:pt x="145" y="546"/>
                  </a:lnTo>
                  <a:lnTo>
                    <a:pt x="145" y="539"/>
                  </a:lnTo>
                  <a:lnTo>
                    <a:pt x="154" y="551"/>
                  </a:lnTo>
                  <a:lnTo>
                    <a:pt x="154" y="560"/>
                  </a:lnTo>
                  <a:lnTo>
                    <a:pt x="161" y="551"/>
                  </a:lnTo>
                  <a:lnTo>
                    <a:pt x="161" y="568"/>
                  </a:lnTo>
                  <a:lnTo>
                    <a:pt x="174" y="568"/>
                  </a:lnTo>
                  <a:lnTo>
                    <a:pt x="166" y="573"/>
                  </a:lnTo>
                  <a:lnTo>
                    <a:pt x="170" y="578"/>
                  </a:lnTo>
                  <a:lnTo>
                    <a:pt x="731" y="580"/>
                  </a:lnTo>
                  <a:lnTo>
                    <a:pt x="731" y="562"/>
                  </a:lnTo>
                  <a:lnTo>
                    <a:pt x="742" y="587"/>
                  </a:lnTo>
                  <a:lnTo>
                    <a:pt x="780" y="592"/>
                  </a:lnTo>
                  <a:lnTo>
                    <a:pt x="808" y="611"/>
                  </a:lnTo>
                  <a:lnTo>
                    <a:pt x="818" y="608"/>
                  </a:lnTo>
                  <a:lnTo>
                    <a:pt x="839" y="614"/>
                  </a:lnTo>
                  <a:lnTo>
                    <a:pt x="848" y="608"/>
                  </a:lnTo>
                  <a:lnTo>
                    <a:pt x="858" y="592"/>
                  </a:lnTo>
                  <a:lnTo>
                    <a:pt x="860" y="600"/>
                  </a:lnTo>
                  <a:lnTo>
                    <a:pt x="868" y="584"/>
                  </a:lnTo>
                  <a:lnTo>
                    <a:pt x="868" y="597"/>
                  </a:lnTo>
                  <a:lnTo>
                    <a:pt x="874" y="578"/>
                  </a:lnTo>
                  <a:lnTo>
                    <a:pt x="888" y="582"/>
                  </a:lnTo>
                  <a:lnTo>
                    <a:pt x="895" y="601"/>
                  </a:lnTo>
                  <a:lnTo>
                    <a:pt x="895" y="584"/>
                  </a:lnTo>
                  <a:lnTo>
                    <a:pt x="909" y="587"/>
                  </a:lnTo>
                  <a:lnTo>
                    <a:pt x="921" y="616"/>
                  </a:lnTo>
                  <a:lnTo>
                    <a:pt x="938" y="614"/>
                  </a:lnTo>
                  <a:lnTo>
                    <a:pt x="937" y="625"/>
                  </a:lnTo>
                  <a:lnTo>
                    <a:pt x="942" y="635"/>
                  </a:lnTo>
                  <a:lnTo>
                    <a:pt x="942" y="649"/>
                  </a:lnTo>
                  <a:lnTo>
                    <a:pt x="949" y="652"/>
                  </a:lnTo>
                  <a:lnTo>
                    <a:pt x="947" y="666"/>
                  </a:lnTo>
                  <a:lnTo>
                    <a:pt x="951" y="666"/>
                  </a:lnTo>
                  <a:lnTo>
                    <a:pt x="951" y="663"/>
                  </a:lnTo>
                  <a:lnTo>
                    <a:pt x="954" y="671"/>
                  </a:lnTo>
                  <a:lnTo>
                    <a:pt x="1023" y="685"/>
                  </a:lnTo>
                  <a:lnTo>
                    <a:pt x="1038" y="704"/>
                  </a:lnTo>
                  <a:lnTo>
                    <a:pt x="1038" y="712"/>
                  </a:lnTo>
                  <a:lnTo>
                    <a:pt x="1045" y="722"/>
                  </a:lnTo>
                  <a:lnTo>
                    <a:pt x="1038" y="720"/>
                  </a:lnTo>
                  <a:lnTo>
                    <a:pt x="1038" y="731"/>
                  </a:lnTo>
                  <a:lnTo>
                    <a:pt x="1023" y="724"/>
                  </a:lnTo>
                  <a:lnTo>
                    <a:pt x="1019" y="729"/>
                  </a:lnTo>
                  <a:lnTo>
                    <a:pt x="1019" y="717"/>
                  </a:lnTo>
                  <a:lnTo>
                    <a:pt x="1015" y="720"/>
                  </a:lnTo>
                  <a:lnTo>
                    <a:pt x="1012" y="707"/>
                  </a:lnTo>
                  <a:lnTo>
                    <a:pt x="1005" y="707"/>
                  </a:lnTo>
                  <a:lnTo>
                    <a:pt x="1010" y="724"/>
                  </a:lnTo>
                  <a:lnTo>
                    <a:pt x="1003" y="743"/>
                  </a:lnTo>
                  <a:lnTo>
                    <a:pt x="1003" y="770"/>
                  </a:lnTo>
                  <a:lnTo>
                    <a:pt x="988" y="780"/>
                  </a:lnTo>
                  <a:lnTo>
                    <a:pt x="986" y="794"/>
                  </a:lnTo>
                  <a:lnTo>
                    <a:pt x="988" y="801"/>
                  </a:lnTo>
                  <a:lnTo>
                    <a:pt x="980" y="801"/>
                  </a:lnTo>
                  <a:lnTo>
                    <a:pt x="975" y="813"/>
                  </a:lnTo>
                  <a:lnTo>
                    <a:pt x="988" y="813"/>
                  </a:lnTo>
                  <a:lnTo>
                    <a:pt x="1015" y="791"/>
                  </a:lnTo>
                  <a:lnTo>
                    <a:pt x="1027" y="794"/>
                  </a:lnTo>
                  <a:lnTo>
                    <a:pt x="1038" y="786"/>
                  </a:lnTo>
                  <a:lnTo>
                    <a:pt x="1062" y="786"/>
                  </a:lnTo>
                  <a:lnTo>
                    <a:pt x="1059" y="775"/>
                  </a:lnTo>
                  <a:lnTo>
                    <a:pt x="1043" y="772"/>
                  </a:lnTo>
                  <a:lnTo>
                    <a:pt x="1056" y="758"/>
                  </a:lnTo>
                  <a:lnTo>
                    <a:pt x="1076" y="750"/>
                  </a:lnTo>
                  <a:lnTo>
                    <a:pt x="1099" y="753"/>
                  </a:lnTo>
                  <a:lnTo>
                    <a:pt x="1095" y="743"/>
                  </a:lnTo>
                  <a:lnTo>
                    <a:pt x="1101" y="745"/>
                  </a:lnTo>
                  <a:lnTo>
                    <a:pt x="1127" y="731"/>
                  </a:lnTo>
                  <a:lnTo>
                    <a:pt x="1141" y="717"/>
                  </a:lnTo>
                  <a:lnTo>
                    <a:pt x="1209" y="717"/>
                  </a:lnTo>
                  <a:lnTo>
                    <a:pt x="1213" y="707"/>
                  </a:lnTo>
                  <a:lnTo>
                    <a:pt x="1230" y="704"/>
                  </a:lnTo>
                  <a:lnTo>
                    <a:pt x="1242" y="654"/>
                  </a:lnTo>
                  <a:lnTo>
                    <a:pt x="1254" y="633"/>
                  </a:lnTo>
                  <a:lnTo>
                    <a:pt x="1265" y="642"/>
                  </a:lnTo>
                  <a:lnTo>
                    <a:pt x="1277" y="635"/>
                  </a:lnTo>
                  <a:lnTo>
                    <a:pt x="1287" y="647"/>
                  </a:lnTo>
                  <a:lnTo>
                    <a:pt x="1287" y="693"/>
                  </a:lnTo>
                  <a:lnTo>
                    <a:pt x="1291" y="695"/>
                  </a:lnTo>
                  <a:lnTo>
                    <a:pt x="1294" y="707"/>
                  </a:lnTo>
                  <a:lnTo>
                    <a:pt x="1302" y="709"/>
                  </a:lnTo>
                  <a:lnTo>
                    <a:pt x="1331" y="707"/>
                  </a:lnTo>
                  <a:lnTo>
                    <a:pt x="1354" y="683"/>
                  </a:lnTo>
                  <a:lnTo>
                    <a:pt x="1357" y="688"/>
                  </a:lnTo>
                  <a:lnTo>
                    <a:pt x="1347" y="701"/>
                  </a:lnTo>
                  <a:lnTo>
                    <a:pt x="1350" y="704"/>
                  </a:lnTo>
                  <a:lnTo>
                    <a:pt x="1378" y="703"/>
                  </a:lnTo>
                  <a:lnTo>
                    <a:pt x="1362" y="712"/>
                  </a:lnTo>
                  <a:lnTo>
                    <a:pt x="1357" y="704"/>
                  </a:lnTo>
                  <a:lnTo>
                    <a:pt x="1322" y="731"/>
                  </a:lnTo>
                  <a:lnTo>
                    <a:pt x="1327" y="729"/>
                  </a:lnTo>
                  <a:lnTo>
                    <a:pt x="1322" y="743"/>
                  </a:lnTo>
                  <a:lnTo>
                    <a:pt x="1322" y="755"/>
                  </a:lnTo>
                  <a:lnTo>
                    <a:pt x="1336" y="764"/>
                  </a:lnTo>
                  <a:lnTo>
                    <a:pt x="1359" y="739"/>
                  </a:lnTo>
                  <a:lnTo>
                    <a:pt x="1364" y="729"/>
                  </a:lnTo>
                  <a:lnTo>
                    <a:pt x="1374" y="731"/>
                  </a:lnTo>
                  <a:lnTo>
                    <a:pt x="1374" y="724"/>
                  </a:lnTo>
                  <a:lnTo>
                    <a:pt x="1389" y="724"/>
                  </a:lnTo>
                  <a:lnTo>
                    <a:pt x="1425" y="704"/>
                  </a:lnTo>
                  <a:lnTo>
                    <a:pt x="1420" y="703"/>
                  </a:lnTo>
                  <a:lnTo>
                    <a:pt x="1420" y="695"/>
                  </a:lnTo>
                  <a:lnTo>
                    <a:pt x="1409" y="693"/>
                  </a:lnTo>
                  <a:lnTo>
                    <a:pt x="1407" y="685"/>
                  </a:lnTo>
                  <a:lnTo>
                    <a:pt x="1390" y="693"/>
                  </a:lnTo>
                  <a:lnTo>
                    <a:pt x="1366" y="683"/>
                  </a:lnTo>
                  <a:lnTo>
                    <a:pt x="1370" y="679"/>
                  </a:lnTo>
                  <a:lnTo>
                    <a:pt x="1354" y="671"/>
                  </a:lnTo>
                  <a:lnTo>
                    <a:pt x="1350" y="663"/>
                  </a:lnTo>
                  <a:lnTo>
                    <a:pt x="1347" y="644"/>
                  </a:lnTo>
                  <a:lnTo>
                    <a:pt x="1339" y="644"/>
                  </a:lnTo>
                  <a:lnTo>
                    <a:pt x="1350" y="621"/>
                  </a:lnTo>
                  <a:lnTo>
                    <a:pt x="1343" y="616"/>
                  </a:lnTo>
                  <a:lnTo>
                    <a:pt x="1331" y="623"/>
                  </a:lnTo>
                  <a:lnTo>
                    <a:pt x="1329" y="616"/>
                  </a:lnTo>
                  <a:lnTo>
                    <a:pt x="1312" y="611"/>
                  </a:lnTo>
                  <a:lnTo>
                    <a:pt x="1327" y="606"/>
                  </a:lnTo>
                  <a:lnTo>
                    <a:pt x="1339" y="611"/>
                  </a:lnTo>
                  <a:lnTo>
                    <a:pt x="1359" y="592"/>
                  </a:lnTo>
                  <a:lnTo>
                    <a:pt x="1357" y="578"/>
                  </a:lnTo>
                  <a:lnTo>
                    <a:pt x="1343" y="568"/>
                  </a:lnTo>
                  <a:lnTo>
                    <a:pt x="1312" y="570"/>
                  </a:lnTo>
                  <a:lnTo>
                    <a:pt x="1275" y="592"/>
                  </a:lnTo>
                  <a:lnTo>
                    <a:pt x="1250" y="614"/>
                  </a:lnTo>
                  <a:lnTo>
                    <a:pt x="1228" y="647"/>
                  </a:lnTo>
                  <a:lnTo>
                    <a:pt x="1219" y="652"/>
                  </a:lnTo>
                  <a:lnTo>
                    <a:pt x="1235" y="630"/>
                  </a:lnTo>
                  <a:lnTo>
                    <a:pt x="1246" y="606"/>
                  </a:lnTo>
                  <a:lnTo>
                    <a:pt x="1254" y="601"/>
                  </a:lnTo>
                  <a:lnTo>
                    <a:pt x="1265" y="582"/>
                  </a:lnTo>
                  <a:lnTo>
                    <a:pt x="1282" y="565"/>
                  </a:lnTo>
                  <a:lnTo>
                    <a:pt x="1298" y="562"/>
                  </a:lnTo>
                  <a:lnTo>
                    <a:pt x="1306" y="541"/>
                  </a:lnTo>
                  <a:lnTo>
                    <a:pt x="1319" y="532"/>
                  </a:lnTo>
                  <a:lnTo>
                    <a:pt x="1401" y="532"/>
                  </a:lnTo>
                  <a:lnTo>
                    <a:pt x="1413" y="537"/>
                  </a:lnTo>
                  <a:lnTo>
                    <a:pt x="1442" y="524"/>
                  </a:lnTo>
                  <a:lnTo>
                    <a:pt x="1442" y="529"/>
                  </a:lnTo>
                  <a:lnTo>
                    <a:pt x="1446" y="532"/>
                  </a:lnTo>
                  <a:lnTo>
                    <a:pt x="1479" y="491"/>
                  </a:lnTo>
                  <a:lnTo>
                    <a:pt x="1514" y="483"/>
                  </a:lnTo>
                  <a:lnTo>
                    <a:pt x="1533" y="459"/>
                  </a:lnTo>
                  <a:lnTo>
                    <a:pt x="1528" y="450"/>
                  </a:lnTo>
                  <a:lnTo>
                    <a:pt x="1533" y="453"/>
                  </a:lnTo>
                  <a:lnTo>
                    <a:pt x="1528" y="442"/>
                  </a:lnTo>
                  <a:lnTo>
                    <a:pt x="1531" y="440"/>
                  </a:lnTo>
                  <a:lnTo>
                    <a:pt x="1529" y="428"/>
                  </a:lnTo>
                  <a:lnTo>
                    <a:pt x="1519" y="421"/>
                  </a:lnTo>
                  <a:lnTo>
                    <a:pt x="1533" y="421"/>
                  </a:lnTo>
                  <a:lnTo>
                    <a:pt x="1528" y="409"/>
                  </a:lnTo>
                  <a:lnTo>
                    <a:pt x="1529" y="406"/>
                  </a:lnTo>
                  <a:lnTo>
                    <a:pt x="1509" y="396"/>
                  </a:lnTo>
                  <a:lnTo>
                    <a:pt x="1502" y="412"/>
                  </a:lnTo>
                  <a:lnTo>
                    <a:pt x="1502" y="380"/>
                  </a:lnTo>
                  <a:lnTo>
                    <a:pt x="1484" y="382"/>
                  </a:lnTo>
                  <a:lnTo>
                    <a:pt x="1492" y="385"/>
                  </a:lnTo>
                  <a:lnTo>
                    <a:pt x="1474" y="387"/>
                  </a:lnTo>
                  <a:lnTo>
                    <a:pt x="1441" y="418"/>
                  </a:lnTo>
                  <a:lnTo>
                    <a:pt x="1441" y="406"/>
                  </a:lnTo>
                  <a:lnTo>
                    <a:pt x="1423" y="399"/>
                  </a:lnTo>
                  <a:lnTo>
                    <a:pt x="1430" y="395"/>
                  </a:lnTo>
                  <a:lnTo>
                    <a:pt x="1442" y="404"/>
                  </a:lnTo>
                  <a:lnTo>
                    <a:pt x="1448" y="392"/>
                  </a:lnTo>
                  <a:lnTo>
                    <a:pt x="1474" y="382"/>
                  </a:lnTo>
                  <a:lnTo>
                    <a:pt x="1458" y="385"/>
                  </a:lnTo>
                  <a:lnTo>
                    <a:pt x="1498" y="366"/>
                  </a:lnTo>
                  <a:lnTo>
                    <a:pt x="1486" y="349"/>
                  </a:lnTo>
                  <a:lnTo>
                    <a:pt x="1479" y="355"/>
                  </a:lnTo>
                  <a:lnTo>
                    <a:pt x="1472" y="354"/>
                  </a:lnTo>
                  <a:lnTo>
                    <a:pt x="1463" y="339"/>
                  </a:lnTo>
                  <a:lnTo>
                    <a:pt x="1453" y="352"/>
                  </a:lnTo>
                  <a:lnTo>
                    <a:pt x="1457" y="339"/>
                  </a:lnTo>
                  <a:lnTo>
                    <a:pt x="1453" y="335"/>
                  </a:lnTo>
                  <a:lnTo>
                    <a:pt x="1436" y="336"/>
                  </a:lnTo>
                  <a:lnTo>
                    <a:pt x="1441" y="330"/>
                  </a:lnTo>
                  <a:lnTo>
                    <a:pt x="1441" y="316"/>
                  </a:lnTo>
                  <a:lnTo>
                    <a:pt x="1420" y="311"/>
                  </a:lnTo>
                  <a:lnTo>
                    <a:pt x="1420" y="295"/>
                  </a:lnTo>
                  <a:lnTo>
                    <a:pt x="1407" y="298"/>
                  </a:lnTo>
                  <a:lnTo>
                    <a:pt x="1411" y="294"/>
                  </a:lnTo>
                  <a:lnTo>
                    <a:pt x="1406" y="286"/>
                  </a:lnTo>
                  <a:lnTo>
                    <a:pt x="1409" y="281"/>
                  </a:lnTo>
                  <a:lnTo>
                    <a:pt x="1387" y="279"/>
                  </a:lnTo>
                  <a:lnTo>
                    <a:pt x="1401" y="275"/>
                  </a:lnTo>
                  <a:lnTo>
                    <a:pt x="1399" y="272"/>
                  </a:lnTo>
                  <a:lnTo>
                    <a:pt x="1411" y="276"/>
                  </a:lnTo>
                  <a:lnTo>
                    <a:pt x="1409" y="272"/>
                  </a:lnTo>
                  <a:lnTo>
                    <a:pt x="1418" y="262"/>
                  </a:lnTo>
                  <a:lnTo>
                    <a:pt x="1407" y="243"/>
                  </a:lnTo>
                  <a:lnTo>
                    <a:pt x="1397" y="245"/>
                  </a:lnTo>
                  <a:lnTo>
                    <a:pt x="1409" y="235"/>
                  </a:lnTo>
                  <a:lnTo>
                    <a:pt x="1401" y="224"/>
                  </a:lnTo>
                  <a:lnTo>
                    <a:pt x="1392" y="224"/>
                  </a:lnTo>
                  <a:lnTo>
                    <a:pt x="1399" y="219"/>
                  </a:lnTo>
                  <a:lnTo>
                    <a:pt x="1395" y="212"/>
                  </a:lnTo>
                  <a:lnTo>
                    <a:pt x="1380" y="216"/>
                  </a:lnTo>
                  <a:lnTo>
                    <a:pt x="1395" y="202"/>
                  </a:lnTo>
                  <a:lnTo>
                    <a:pt x="1374" y="197"/>
                  </a:lnTo>
                  <a:lnTo>
                    <a:pt x="1389" y="190"/>
                  </a:lnTo>
                  <a:lnTo>
                    <a:pt x="1380" y="183"/>
                  </a:lnTo>
                  <a:lnTo>
                    <a:pt x="1380" y="171"/>
                  </a:lnTo>
                  <a:lnTo>
                    <a:pt x="1359" y="175"/>
                  </a:lnTo>
                  <a:lnTo>
                    <a:pt x="1378" y="164"/>
                  </a:lnTo>
                  <a:lnTo>
                    <a:pt x="1364" y="153"/>
                  </a:lnTo>
                  <a:lnTo>
                    <a:pt x="1370" y="150"/>
                  </a:lnTo>
                  <a:lnTo>
                    <a:pt x="1362" y="147"/>
                  </a:lnTo>
                  <a:lnTo>
                    <a:pt x="1359" y="132"/>
                  </a:lnTo>
                  <a:lnTo>
                    <a:pt x="1354" y="132"/>
                  </a:lnTo>
                  <a:lnTo>
                    <a:pt x="1357" y="125"/>
                  </a:lnTo>
                  <a:lnTo>
                    <a:pt x="1354" y="112"/>
                  </a:lnTo>
                  <a:lnTo>
                    <a:pt x="1347" y="112"/>
                  </a:lnTo>
                  <a:lnTo>
                    <a:pt x="1333" y="139"/>
                  </a:lnTo>
                  <a:lnTo>
                    <a:pt x="1339" y="152"/>
                  </a:lnTo>
                  <a:lnTo>
                    <a:pt x="1329" y="159"/>
                  </a:lnTo>
                  <a:lnTo>
                    <a:pt x="1331" y="166"/>
                  </a:lnTo>
                  <a:lnTo>
                    <a:pt x="1329" y="178"/>
                  </a:lnTo>
                  <a:lnTo>
                    <a:pt x="1320" y="178"/>
                  </a:lnTo>
                  <a:lnTo>
                    <a:pt x="1327" y="188"/>
                  </a:lnTo>
                  <a:lnTo>
                    <a:pt x="1322" y="199"/>
                  </a:lnTo>
                  <a:lnTo>
                    <a:pt x="1322" y="188"/>
                  </a:lnTo>
                  <a:lnTo>
                    <a:pt x="1314" y="180"/>
                  </a:lnTo>
                  <a:lnTo>
                    <a:pt x="1308" y="197"/>
                  </a:lnTo>
                  <a:lnTo>
                    <a:pt x="1287" y="213"/>
                  </a:lnTo>
                  <a:lnTo>
                    <a:pt x="1285" y="199"/>
                  </a:lnTo>
                  <a:lnTo>
                    <a:pt x="1284" y="202"/>
                  </a:lnTo>
                  <a:lnTo>
                    <a:pt x="1285" y="190"/>
                  </a:lnTo>
                  <a:lnTo>
                    <a:pt x="1277" y="213"/>
                  </a:lnTo>
                  <a:lnTo>
                    <a:pt x="1263" y="216"/>
                  </a:lnTo>
                  <a:lnTo>
                    <a:pt x="1277" y="212"/>
                  </a:lnTo>
                  <a:lnTo>
                    <a:pt x="1277" y="199"/>
                  </a:lnTo>
                  <a:lnTo>
                    <a:pt x="1273" y="178"/>
                  </a:lnTo>
                  <a:lnTo>
                    <a:pt x="1233" y="188"/>
                  </a:lnTo>
                  <a:lnTo>
                    <a:pt x="1244" y="183"/>
                  </a:lnTo>
                  <a:lnTo>
                    <a:pt x="1240" y="175"/>
                  </a:lnTo>
                  <a:lnTo>
                    <a:pt x="1249" y="180"/>
                  </a:lnTo>
                  <a:lnTo>
                    <a:pt x="1256" y="175"/>
                  </a:lnTo>
                  <a:lnTo>
                    <a:pt x="1252" y="166"/>
                  </a:lnTo>
                  <a:lnTo>
                    <a:pt x="1256" y="159"/>
                  </a:lnTo>
                  <a:lnTo>
                    <a:pt x="1249" y="159"/>
                  </a:lnTo>
                  <a:lnTo>
                    <a:pt x="1254" y="144"/>
                  </a:lnTo>
                  <a:lnTo>
                    <a:pt x="1249" y="132"/>
                  </a:lnTo>
                  <a:lnTo>
                    <a:pt x="1215" y="125"/>
                  </a:lnTo>
                  <a:lnTo>
                    <a:pt x="1254" y="123"/>
                  </a:lnTo>
                  <a:lnTo>
                    <a:pt x="1246" y="104"/>
                  </a:lnTo>
                  <a:lnTo>
                    <a:pt x="1254" y="84"/>
                  </a:lnTo>
                  <a:lnTo>
                    <a:pt x="1249" y="77"/>
                  </a:lnTo>
                  <a:lnTo>
                    <a:pt x="1240" y="87"/>
                  </a:lnTo>
                  <a:lnTo>
                    <a:pt x="1235" y="77"/>
                  </a:lnTo>
                  <a:lnTo>
                    <a:pt x="1209" y="72"/>
                  </a:lnTo>
                  <a:lnTo>
                    <a:pt x="1202" y="58"/>
                  </a:lnTo>
                  <a:lnTo>
                    <a:pt x="1209" y="50"/>
                  </a:lnTo>
                  <a:lnTo>
                    <a:pt x="1195" y="52"/>
                  </a:lnTo>
                  <a:lnTo>
                    <a:pt x="1198" y="49"/>
                  </a:lnTo>
                  <a:lnTo>
                    <a:pt x="1195" y="33"/>
                  </a:lnTo>
                  <a:lnTo>
                    <a:pt x="1184" y="41"/>
                  </a:lnTo>
                  <a:lnTo>
                    <a:pt x="1188" y="22"/>
                  </a:lnTo>
                  <a:lnTo>
                    <a:pt x="1163" y="5"/>
                  </a:lnTo>
                  <a:lnTo>
                    <a:pt x="1139" y="22"/>
                  </a:lnTo>
                  <a:lnTo>
                    <a:pt x="1089" y="0"/>
                  </a:lnTo>
                  <a:lnTo>
                    <a:pt x="1075" y="17"/>
                  </a:lnTo>
                  <a:lnTo>
                    <a:pt x="1076" y="41"/>
                  </a:lnTo>
                  <a:lnTo>
                    <a:pt x="1092" y="43"/>
                  </a:lnTo>
                  <a:lnTo>
                    <a:pt x="1076" y="87"/>
                  </a:lnTo>
                  <a:lnTo>
                    <a:pt x="1089" y="91"/>
                  </a:lnTo>
                  <a:lnTo>
                    <a:pt x="1083" y="93"/>
                  </a:lnTo>
                  <a:lnTo>
                    <a:pt x="1085" y="106"/>
                  </a:lnTo>
                  <a:lnTo>
                    <a:pt x="1089" y="118"/>
                  </a:lnTo>
                  <a:lnTo>
                    <a:pt x="1085" y="128"/>
                  </a:lnTo>
                  <a:lnTo>
                    <a:pt x="1095" y="128"/>
                  </a:lnTo>
                  <a:lnTo>
                    <a:pt x="1092" y="142"/>
                  </a:lnTo>
                  <a:lnTo>
                    <a:pt x="1097" y="147"/>
                  </a:lnTo>
                  <a:lnTo>
                    <a:pt x="1085" y="144"/>
                  </a:lnTo>
                  <a:lnTo>
                    <a:pt x="1085" y="161"/>
                  </a:lnTo>
                  <a:lnTo>
                    <a:pt x="1064" y="171"/>
                  </a:lnTo>
                  <a:lnTo>
                    <a:pt x="1064" y="183"/>
                  </a:lnTo>
                  <a:lnTo>
                    <a:pt x="1089" y="207"/>
                  </a:lnTo>
                  <a:lnTo>
                    <a:pt x="1101" y="265"/>
                  </a:lnTo>
                  <a:lnTo>
                    <a:pt x="1106" y="294"/>
                  </a:lnTo>
                  <a:lnTo>
                    <a:pt x="1111" y="281"/>
                  </a:lnTo>
                  <a:lnTo>
                    <a:pt x="1116" y="295"/>
                  </a:lnTo>
                  <a:lnTo>
                    <a:pt x="1106" y="298"/>
                  </a:lnTo>
                  <a:lnTo>
                    <a:pt x="1087" y="335"/>
                  </a:lnTo>
                  <a:lnTo>
                    <a:pt x="1045" y="368"/>
                  </a:lnTo>
                  <a:lnTo>
                    <a:pt x="1060" y="392"/>
                  </a:lnTo>
                  <a:lnTo>
                    <a:pt x="1064" y="447"/>
                  </a:lnTo>
                  <a:lnTo>
                    <a:pt x="1073" y="455"/>
                  </a:lnTo>
                  <a:lnTo>
                    <a:pt x="1081" y="458"/>
                  </a:lnTo>
                  <a:lnTo>
                    <a:pt x="1071" y="458"/>
                  </a:lnTo>
                  <a:lnTo>
                    <a:pt x="1059" y="472"/>
                  </a:lnTo>
                  <a:lnTo>
                    <a:pt x="1066" y="483"/>
                  </a:lnTo>
                  <a:lnTo>
                    <a:pt x="1062" y="493"/>
                  </a:lnTo>
                  <a:lnTo>
                    <a:pt x="1050" y="483"/>
                  </a:lnTo>
                  <a:lnTo>
                    <a:pt x="1048" y="488"/>
                  </a:lnTo>
                  <a:lnTo>
                    <a:pt x="1043" y="488"/>
                  </a:lnTo>
                  <a:lnTo>
                    <a:pt x="1045" y="500"/>
                  </a:lnTo>
                  <a:lnTo>
                    <a:pt x="1031" y="491"/>
                  </a:lnTo>
                  <a:lnTo>
                    <a:pt x="1015" y="502"/>
                  </a:lnTo>
                  <a:lnTo>
                    <a:pt x="1027" y="488"/>
                  </a:lnTo>
                  <a:lnTo>
                    <a:pt x="1025" y="477"/>
                  </a:lnTo>
                  <a:lnTo>
                    <a:pt x="1015" y="464"/>
                  </a:lnTo>
                  <a:lnTo>
                    <a:pt x="994" y="464"/>
                  </a:lnTo>
                  <a:lnTo>
                    <a:pt x="1008" y="455"/>
                  </a:lnTo>
                  <a:lnTo>
                    <a:pt x="992" y="428"/>
                  </a:lnTo>
                  <a:lnTo>
                    <a:pt x="994" y="418"/>
                  </a:lnTo>
                  <a:lnTo>
                    <a:pt x="989" y="382"/>
                  </a:lnTo>
                  <a:lnTo>
                    <a:pt x="992" y="344"/>
                  </a:lnTo>
                  <a:lnTo>
                    <a:pt x="930" y="336"/>
                  </a:lnTo>
                  <a:lnTo>
                    <a:pt x="921" y="355"/>
                  </a:lnTo>
                  <a:lnTo>
                    <a:pt x="930" y="332"/>
                  </a:lnTo>
                  <a:lnTo>
                    <a:pt x="918" y="320"/>
                  </a:lnTo>
                  <a:lnTo>
                    <a:pt x="885" y="308"/>
                  </a:lnTo>
                  <a:lnTo>
                    <a:pt x="872" y="286"/>
                  </a:lnTo>
                  <a:lnTo>
                    <a:pt x="851" y="272"/>
                  </a:lnTo>
                  <a:lnTo>
                    <a:pt x="813" y="251"/>
                  </a:lnTo>
                  <a:lnTo>
                    <a:pt x="777" y="267"/>
                  </a:lnTo>
                  <a:lnTo>
                    <a:pt x="785" y="257"/>
                  </a:lnTo>
                  <a:lnTo>
                    <a:pt x="785" y="243"/>
                  </a:lnTo>
                  <a:lnTo>
                    <a:pt x="769" y="188"/>
                  </a:lnTo>
                  <a:lnTo>
                    <a:pt x="750" y="183"/>
                  </a:lnTo>
                  <a:lnTo>
                    <a:pt x="748" y="197"/>
                  </a:lnTo>
                  <a:lnTo>
                    <a:pt x="745" y="180"/>
                  </a:lnTo>
                  <a:lnTo>
                    <a:pt x="0" y="180"/>
                  </a:lnTo>
                  <a:lnTo>
                    <a:pt x="0" y="291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3478" name=""/>
          <p:cNvSpPr/>
          <p:nvPr/>
        </p:nvSpPr>
        <p:spPr>
          <a:xfrm>
            <a:off x="2592360" y="3763800"/>
            <a:ext cx="33480" cy="38160"/>
          </a:xfrm>
          <a:custGeom>
            <a:avLst/>
            <a:gdLst/>
            <a:ahLst/>
            <a:rect l="l" t="t" r="r" b="b"/>
            <a:pathLst>
              <a:path w="21" h="24">
                <a:moveTo>
                  <a:pt x="4" y="0"/>
                </a:moveTo>
                <a:lnTo>
                  <a:pt x="18" y="12"/>
                </a:lnTo>
                <a:lnTo>
                  <a:pt x="21" y="24"/>
                </a:lnTo>
                <a:lnTo>
                  <a:pt x="4" y="20"/>
                </a:lnTo>
                <a:lnTo>
                  <a:pt x="0" y="0"/>
                </a:lnTo>
                <a:lnTo>
                  <a:pt x="4" y="0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8640" bIns="-86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3479" name=""/>
          <p:cNvGrpSpPr/>
          <p:nvPr/>
        </p:nvGrpSpPr>
        <p:grpSpPr>
          <a:xfrm>
            <a:off x="2592360" y="3763800"/>
            <a:ext cx="33480" cy="38160"/>
            <a:chOff x="2592360" y="3763800"/>
            <a:chExt cx="33480" cy="38160"/>
          </a:xfrm>
        </p:grpSpPr>
        <p:sp>
          <p:nvSpPr>
            <p:cNvPr id="3480" name=""/>
            <p:cNvSpPr/>
            <p:nvPr/>
          </p:nvSpPr>
          <p:spPr>
            <a:xfrm>
              <a:off x="2592360" y="3763800"/>
              <a:ext cx="33480" cy="38160"/>
            </a:xfrm>
            <a:custGeom>
              <a:avLst/>
              <a:gdLst/>
              <a:ahLst/>
              <a:rect l="l" t="t" r="r" b="b"/>
              <a:pathLst>
                <a:path w="21" h="24">
                  <a:moveTo>
                    <a:pt x="4" y="0"/>
                  </a:moveTo>
                  <a:lnTo>
                    <a:pt x="18" y="12"/>
                  </a:lnTo>
                  <a:lnTo>
                    <a:pt x="21" y="24"/>
                  </a:lnTo>
                  <a:lnTo>
                    <a:pt x="4" y="20"/>
                  </a:lnTo>
                  <a:lnTo>
                    <a:pt x="0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8640" bIns="-864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3481" name=""/>
            <p:cNvSpPr/>
            <p:nvPr/>
          </p:nvSpPr>
          <p:spPr>
            <a:xfrm>
              <a:off x="2592360" y="3763800"/>
              <a:ext cx="33480" cy="38160"/>
            </a:xfrm>
            <a:custGeom>
              <a:avLst/>
              <a:gdLst/>
              <a:ahLst/>
              <a:rect l="l" t="t" r="r" b="b"/>
              <a:pathLst>
                <a:path w="21" h="24">
                  <a:moveTo>
                    <a:pt x="4" y="0"/>
                  </a:moveTo>
                  <a:lnTo>
                    <a:pt x="18" y="12"/>
                  </a:lnTo>
                  <a:lnTo>
                    <a:pt x="21" y="24"/>
                  </a:lnTo>
                  <a:lnTo>
                    <a:pt x="4" y="20"/>
                  </a:lnTo>
                  <a:lnTo>
                    <a:pt x="0" y="0"/>
                  </a:lnTo>
                  <a:lnTo>
                    <a:pt x="4" y="0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8640" bIns="-864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3482" name=""/>
          <p:cNvSpPr/>
          <p:nvPr/>
        </p:nvSpPr>
        <p:spPr>
          <a:xfrm>
            <a:off x="2394000" y="2114640"/>
            <a:ext cx="528480" cy="395280"/>
          </a:xfrm>
          <a:custGeom>
            <a:avLst/>
            <a:gdLst/>
            <a:ahLst/>
            <a:rect l="l" t="t" r="r" b="b"/>
            <a:pathLst>
              <a:path w="333" h="249">
                <a:moveTo>
                  <a:pt x="153" y="88"/>
                </a:moveTo>
                <a:lnTo>
                  <a:pt x="143" y="86"/>
                </a:lnTo>
                <a:lnTo>
                  <a:pt x="141" y="79"/>
                </a:lnTo>
                <a:lnTo>
                  <a:pt x="120" y="82"/>
                </a:lnTo>
                <a:lnTo>
                  <a:pt x="108" y="91"/>
                </a:lnTo>
                <a:lnTo>
                  <a:pt x="95" y="88"/>
                </a:lnTo>
                <a:lnTo>
                  <a:pt x="82" y="74"/>
                </a:lnTo>
                <a:lnTo>
                  <a:pt x="73" y="79"/>
                </a:lnTo>
                <a:lnTo>
                  <a:pt x="73" y="72"/>
                </a:lnTo>
                <a:lnTo>
                  <a:pt x="85" y="55"/>
                </a:lnTo>
                <a:lnTo>
                  <a:pt x="37" y="84"/>
                </a:lnTo>
                <a:lnTo>
                  <a:pt x="24" y="86"/>
                </a:lnTo>
                <a:lnTo>
                  <a:pt x="22" y="74"/>
                </a:lnTo>
                <a:lnTo>
                  <a:pt x="0" y="84"/>
                </a:lnTo>
                <a:lnTo>
                  <a:pt x="16" y="63"/>
                </a:lnTo>
                <a:lnTo>
                  <a:pt x="45" y="36"/>
                </a:lnTo>
                <a:lnTo>
                  <a:pt x="54" y="31"/>
                </a:lnTo>
                <a:lnTo>
                  <a:pt x="64" y="14"/>
                </a:lnTo>
                <a:lnTo>
                  <a:pt x="66" y="22"/>
                </a:lnTo>
                <a:lnTo>
                  <a:pt x="74" y="6"/>
                </a:lnTo>
                <a:lnTo>
                  <a:pt x="74" y="19"/>
                </a:lnTo>
                <a:lnTo>
                  <a:pt x="80" y="0"/>
                </a:lnTo>
                <a:lnTo>
                  <a:pt x="95" y="4"/>
                </a:lnTo>
                <a:lnTo>
                  <a:pt x="101" y="23"/>
                </a:lnTo>
                <a:lnTo>
                  <a:pt x="101" y="6"/>
                </a:lnTo>
                <a:lnTo>
                  <a:pt x="115" y="9"/>
                </a:lnTo>
                <a:lnTo>
                  <a:pt x="127" y="38"/>
                </a:lnTo>
                <a:lnTo>
                  <a:pt x="144" y="36"/>
                </a:lnTo>
                <a:lnTo>
                  <a:pt x="143" y="47"/>
                </a:lnTo>
                <a:lnTo>
                  <a:pt x="148" y="57"/>
                </a:lnTo>
                <a:lnTo>
                  <a:pt x="148" y="72"/>
                </a:lnTo>
                <a:lnTo>
                  <a:pt x="155" y="74"/>
                </a:lnTo>
                <a:lnTo>
                  <a:pt x="153" y="88"/>
                </a:lnTo>
                <a:lnTo>
                  <a:pt x="157" y="88"/>
                </a:lnTo>
                <a:lnTo>
                  <a:pt x="157" y="86"/>
                </a:lnTo>
                <a:lnTo>
                  <a:pt x="160" y="93"/>
                </a:lnTo>
                <a:lnTo>
                  <a:pt x="230" y="107"/>
                </a:lnTo>
                <a:lnTo>
                  <a:pt x="244" y="126"/>
                </a:lnTo>
                <a:lnTo>
                  <a:pt x="244" y="134"/>
                </a:lnTo>
                <a:lnTo>
                  <a:pt x="252" y="144"/>
                </a:lnTo>
                <a:lnTo>
                  <a:pt x="244" y="142"/>
                </a:lnTo>
                <a:lnTo>
                  <a:pt x="244" y="153"/>
                </a:lnTo>
                <a:lnTo>
                  <a:pt x="230" y="146"/>
                </a:lnTo>
                <a:lnTo>
                  <a:pt x="225" y="151"/>
                </a:lnTo>
                <a:lnTo>
                  <a:pt x="225" y="139"/>
                </a:lnTo>
                <a:lnTo>
                  <a:pt x="221" y="142"/>
                </a:lnTo>
                <a:lnTo>
                  <a:pt x="219" y="129"/>
                </a:lnTo>
                <a:lnTo>
                  <a:pt x="211" y="129"/>
                </a:lnTo>
                <a:lnTo>
                  <a:pt x="217" y="146"/>
                </a:lnTo>
                <a:lnTo>
                  <a:pt x="209" y="165"/>
                </a:lnTo>
                <a:lnTo>
                  <a:pt x="209" y="192"/>
                </a:lnTo>
                <a:lnTo>
                  <a:pt x="195" y="202"/>
                </a:lnTo>
                <a:lnTo>
                  <a:pt x="192" y="216"/>
                </a:lnTo>
                <a:lnTo>
                  <a:pt x="195" y="223"/>
                </a:lnTo>
                <a:lnTo>
                  <a:pt x="186" y="223"/>
                </a:lnTo>
                <a:lnTo>
                  <a:pt x="181" y="235"/>
                </a:lnTo>
                <a:lnTo>
                  <a:pt x="195" y="235"/>
                </a:lnTo>
                <a:lnTo>
                  <a:pt x="221" y="213"/>
                </a:lnTo>
                <a:lnTo>
                  <a:pt x="233" y="216"/>
                </a:lnTo>
                <a:lnTo>
                  <a:pt x="244" y="208"/>
                </a:lnTo>
                <a:lnTo>
                  <a:pt x="268" y="208"/>
                </a:lnTo>
                <a:lnTo>
                  <a:pt x="265" y="197"/>
                </a:lnTo>
                <a:lnTo>
                  <a:pt x="249" y="194"/>
                </a:lnTo>
                <a:lnTo>
                  <a:pt x="263" y="180"/>
                </a:lnTo>
                <a:lnTo>
                  <a:pt x="282" y="172"/>
                </a:lnTo>
                <a:lnTo>
                  <a:pt x="306" y="175"/>
                </a:lnTo>
                <a:lnTo>
                  <a:pt x="301" y="165"/>
                </a:lnTo>
                <a:lnTo>
                  <a:pt x="308" y="167"/>
                </a:lnTo>
                <a:lnTo>
                  <a:pt x="333" y="153"/>
                </a:lnTo>
                <a:lnTo>
                  <a:pt x="320" y="167"/>
                </a:lnTo>
                <a:lnTo>
                  <a:pt x="324" y="170"/>
                </a:lnTo>
                <a:lnTo>
                  <a:pt x="322" y="175"/>
                </a:lnTo>
                <a:lnTo>
                  <a:pt x="324" y="186"/>
                </a:lnTo>
                <a:lnTo>
                  <a:pt x="308" y="194"/>
                </a:lnTo>
                <a:lnTo>
                  <a:pt x="282" y="189"/>
                </a:lnTo>
                <a:lnTo>
                  <a:pt x="265" y="197"/>
                </a:lnTo>
                <a:lnTo>
                  <a:pt x="268" y="208"/>
                </a:lnTo>
                <a:lnTo>
                  <a:pt x="246" y="227"/>
                </a:lnTo>
                <a:lnTo>
                  <a:pt x="209" y="249"/>
                </a:lnTo>
                <a:lnTo>
                  <a:pt x="184" y="249"/>
                </a:lnTo>
                <a:lnTo>
                  <a:pt x="176" y="245"/>
                </a:lnTo>
                <a:lnTo>
                  <a:pt x="181" y="235"/>
                </a:lnTo>
                <a:lnTo>
                  <a:pt x="186" y="223"/>
                </a:lnTo>
                <a:lnTo>
                  <a:pt x="188" y="216"/>
                </a:lnTo>
                <a:lnTo>
                  <a:pt x="192" y="216"/>
                </a:lnTo>
                <a:lnTo>
                  <a:pt x="195" y="202"/>
                </a:lnTo>
                <a:lnTo>
                  <a:pt x="186" y="170"/>
                </a:lnTo>
                <a:lnTo>
                  <a:pt x="178" y="172"/>
                </a:lnTo>
                <a:lnTo>
                  <a:pt x="169" y="183"/>
                </a:lnTo>
                <a:lnTo>
                  <a:pt x="165" y="180"/>
                </a:lnTo>
                <a:lnTo>
                  <a:pt x="178" y="158"/>
                </a:lnTo>
                <a:lnTo>
                  <a:pt x="174" y="129"/>
                </a:lnTo>
                <a:lnTo>
                  <a:pt x="155" y="115"/>
                </a:lnTo>
                <a:lnTo>
                  <a:pt x="143" y="115"/>
                </a:lnTo>
                <a:lnTo>
                  <a:pt x="143" y="126"/>
                </a:lnTo>
                <a:lnTo>
                  <a:pt x="134" y="129"/>
                </a:lnTo>
                <a:lnTo>
                  <a:pt x="134" y="142"/>
                </a:lnTo>
                <a:lnTo>
                  <a:pt x="130" y="144"/>
                </a:lnTo>
                <a:lnTo>
                  <a:pt x="127" y="134"/>
                </a:lnTo>
                <a:lnTo>
                  <a:pt x="118" y="148"/>
                </a:lnTo>
                <a:lnTo>
                  <a:pt x="111" y="183"/>
                </a:lnTo>
                <a:lnTo>
                  <a:pt x="118" y="199"/>
                </a:lnTo>
                <a:lnTo>
                  <a:pt x="118" y="216"/>
                </a:lnTo>
                <a:lnTo>
                  <a:pt x="108" y="238"/>
                </a:lnTo>
                <a:lnTo>
                  <a:pt x="99" y="246"/>
                </a:lnTo>
                <a:lnTo>
                  <a:pt x="91" y="240"/>
                </a:lnTo>
                <a:lnTo>
                  <a:pt x="85" y="226"/>
                </a:lnTo>
                <a:lnTo>
                  <a:pt x="85" y="197"/>
                </a:lnTo>
                <a:lnTo>
                  <a:pt x="92" y="153"/>
                </a:lnTo>
                <a:lnTo>
                  <a:pt x="101" y="134"/>
                </a:lnTo>
                <a:lnTo>
                  <a:pt x="99" y="129"/>
                </a:lnTo>
                <a:lnTo>
                  <a:pt x="95" y="144"/>
                </a:lnTo>
                <a:lnTo>
                  <a:pt x="82" y="153"/>
                </a:lnTo>
                <a:lnTo>
                  <a:pt x="85" y="144"/>
                </a:lnTo>
                <a:lnTo>
                  <a:pt x="99" y="117"/>
                </a:lnTo>
                <a:lnTo>
                  <a:pt x="109" y="110"/>
                </a:lnTo>
                <a:lnTo>
                  <a:pt x="109" y="117"/>
                </a:lnTo>
                <a:lnTo>
                  <a:pt x="136" y="103"/>
                </a:lnTo>
                <a:lnTo>
                  <a:pt x="146" y="110"/>
                </a:lnTo>
                <a:lnTo>
                  <a:pt x="151" y="103"/>
                </a:lnTo>
                <a:lnTo>
                  <a:pt x="163" y="105"/>
                </a:lnTo>
                <a:lnTo>
                  <a:pt x="157" y="88"/>
                </a:lnTo>
                <a:lnTo>
                  <a:pt x="153" y="88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3483" name=""/>
          <p:cNvGrpSpPr/>
          <p:nvPr/>
        </p:nvGrpSpPr>
        <p:grpSpPr>
          <a:xfrm>
            <a:off x="2394000" y="2114640"/>
            <a:ext cx="528480" cy="395280"/>
            <a:chOff x="2394000" y="2114640"/>
            <a:chExt cx="528480" cy="395280"/>
          </a:xfrm>
        </p:grpSpPr>
        <p:sp>
          <p:nvSpPr>
            <p:cNvPr id="3484" name=""/>
            <p:cNvSpPr/>
            <p:nvPr/>
          </p:nvSpPr>
          <p:spPr>
            <a:xfrm>
              <a:off x="2394000" y="2114640"/>
              <a:ext cx="528480" cy="395280"/>
            </a:xfrm>
            <a:custGeom>
              <a:avLst/>
              <a:gdLst/>
              <a:ahLst/>
              <a:rect l="l" t="t" r="r" b="b"/>
              <a:pathLst>
                <a:path w="333" h="249">
                  <a:moveTo>
                    <a:pt x="153" y="88"/>
                  </a:moveTo>
                  <a:lnTo>
                    <a:pt x="143" y="86"/>
                  </a:lnTo>
                  <a:lnTo>
                    <a:pt x="141" y="79"/>
                  </a:lnTo>
                  <a:lnTo>
                    <a:pt x="120" y="82"/>
                  </a:lnTo>
                  <a:lnTo>
                    <a:pt x="108" y="91"/>
                  </a:lnTo>
                  <a:lnTo>
                    <a:pt x="95" y="88"/>
                  </a:lnTo>
                  <a:lnTo>
                    <a:pt x="82" y="74"/>
                  </a:lnTo>
                  <a:lnTo>
                    <a:pt x="73" y="79"/>
                  </a:lnTo>
                  <a:lnTo>
                    <a:pt x="73" y="72"/>
                  </a:lnTo>
                  <a:lnTo>
                    <a:pt x="85" y="55"/>
                  </a:lnTo>
                  <a:lnTo>
                    <a:pt x="37" y="84"/>
                  </a:lnTo>
                  <a:lnTo>
                    <a:pt x="24" y="86"/>
                  </a:lnTo>
                  <a:lnTo>
                    <a:pt x="22" y="74"/>
                  </a:lnTo>
                  <a:lnTo>
                    <a:pt x="0" y="84"/>
                  </a:lnTo>
                  <a:lnTo>
                    <a:pt x="16" y="63"/>
                  </a:lnTo>
                  <a:lnTo>
                    <a:pt x="45" y="36"/>
                  </a:lnTo>
                  <a:lnTo>
                    <a:pt x="54" y="31"/>
                  </a:lnTo>
                  <a:lnTo>
                    <a:pt x="64" y="14"/>
                  </a:lnTo>
                  <a:lnTo>
                    <a:pt x="66" y="22"/>
                  </a:lnTo>
                  <a:lnTo>
                    <a:pt x="74" y="6"/>
                  </a:lnTo>
                  <a:lnTo>
                    <a:pt x="74" y="19"/>
                  </a:lnTo>
                  <a:lnTo>
                    <a:pt x="80" y="0"/>
                  </a:lnTo>
                  <a:lnTo>
                    <a:pt x="95" y="4"/>
                  </a:lnTo>
                  <a:lnTo>
                    <a:pt x="101" y="23"/>
                  </a:lnTo>
                  <a:lnTo>
                    <a:pt x="101" y="6"/>
                  </a:lnTo>
                  <a:lnTo>
                    <a:pt x="115" y="9"/>
                  </a:lnTo>
                  <a:lnTo>
                    <a:pt x="127" y="38"/>
                  </a:lnTo>
                  <a:lnTo>
                    <a:pt x="144" y="36"/>
                  </a:lnTo>
                  <a:lnTo>
                    <a:pt x="143" y="47"/>
                  </a:lnTo>
                  <a:lnTo>
                    <a:pt x="148" y="57"/>
                  </a:lnTo>
                  <a:lnTo>
                    <a:pt x="148" y="72"/>
                  </a:lnTo>
                  <a:lnTo>
                    <a:pt x="155" y="74"/>
                  </a:lnTo>
                  <a:lnTo>
                    <a:pt x="153" y="88"/>
                  </a:lnTo>
                  <a:lnTo>
                    <a:pt x="157" y="88"/>
                  </a:lnTo>
                  <a:lnTo>
                    <a:pt x="157" y="86"/>
                  </a:lnTo>
                  <a:lnTo>
                    <a:pt x="160" y="93"/>
                  </a:lnTo>
                  <a:lnTo>
                    <a:pt x="230" y="107"/>
                  </a:lnTo>
                  <a:lnTo>
                    <a:pt x="244" y="126"/>
                  </a:lnTo>
                  <a:lnTo>
                    <a:pt x="244" y="134"/>
                  </a:lnTo>
                  <a:lnTo>
                    <a:pt x="252" y="144"/>
                  </a:lnTo>
                  <a:lnTo>
                    <a:pt x="244" y="142"/>
                  </a:lnTo>
                  <a:lnTo>
                    <a:pt x="244" y="153"/>
                  </a:lnTo>
                  <a:lnTo>
                    <a:pt x="230" y="146"/>
                  </a:lnTo>
                  <a:lnTo>
                    <a:pt x="225" y="151"/>
                  </a:lnTo>
                  <a:lnTo>
                    <a:pt x="225" y="139"/>
                  </a:lnTo>
                  <a:lnTo>
                    <a:pt x="221" y="142"/>
                  </a:lnTo>
                  <a:lnTo>
                    <a:pt x="219" y="129"/>
                  </a:lnTo>
                  <a:lnTo>
                    <a:pt x="211" y="129"/>
                  </a:lnTo>
                  <a:lnTo>
                    <a:pt x="217" y="146"/>
                  </a:lnTo>
                  <a:lnTo>
                    <a:pt x="209" y="165"/>
                  </a:lnTo>
                  <a:lnTo>
                    <a:pt x="209" y="192"/>
                  </a:lnTo>
                  <a:lnTo>
                    <a:pt x="195" y="202"/>
                  </a:lnTo>
                  <a:lnTo>
                    <a:pt x="192" y="216"/>
                  </a:lnTo>
                  <a:lnTo>
                    <a:pt x="195" y="223"/>
                  </a:lnTo>
                  <a:lnTo>
                    <a:pt x="186" y="223"/>
                  </a:lnTo>
                  <a:lnTo>
                    <a:pt x="181" y="235"/>
                  </a:lnTo>
                  <a:lnTo>
                    <a:pt x="195" y="235"/>
                  </a:lnTo>
                  <a:lnTo>
                    <a:pt x="221" y="213"/>
                  </a:lnTo>
                  <a:lnTo>
                    <a:pt x="233" y="216"/>
                  </a:lnTo>
                  <a:lnTo>
                    <a:pt x="244" y="208"/>
                  </a:lnTo>
                  <a:lnTo>
                    <a:pt x="268" y="208"/>
                  </a:lnTo>
                  <a:lnTo>
                    <a:pt x="265" y="197"/>
                  </a:lnTo>
                  <a:lnTo>
                    <a:pt x="249" y="194"/>
                  </a:lnTo>
                  <a:lnTo>
                    <a:pt x="263" y="180"/>
                  </a:lnTo>
                  <a:lnTo>
                    <a:pt x="282" y="172"/>
                  </a:lnTo>
                  <a:lnTo>
                    <a:pt x="306" y="175"/>
                  </a:lnTo>
                  <a:lnTo>
                    <a:pt x="301" y="165"/>
                  </a:lnTo>
                  <a:lnTo>
                    <a:pt x="308" y="167"/>
                  </a:lnTo>
                  <a:lnTo>
                    <a:pt x="333" y="153"/>
                  </a:lnTo>
                  <a:lnTo>
                    <a:pt x="320" y="167"/>
                  </a:lnTo>
                  <a:lnTo>
                    <a:pt x="324" y="170"/>
                  </a:lnTo>
                  <a:lnTo>
                    <a:pt x="322" y="175"/>
                  </a:lnTo>
                  <a:lnTo>
                    <a:pt x="324" y="186"/>
                  </a:lnTo>
                  <a:lnTo>
                    <a:pt x="308" y="194"/>
                  </a:lnTo>
                  <a:lnTo>
                    <a:pt x="282" y="189"/>
                  </a:lnTo>
                  <a:lnTo>
                    <a:pt x="265" y="197"/>
                  </a:lnTo>
                  <a:lnTo>
                    <a:pt x="268" y="208"/>
                  </a:lnTo>
                  <a:lnTo>
                    <a:pt x="246" y="227"/>
                  </a:lnTo>
                  <a:lnTo>
                    <a:pt x="209" y="249"/>
                  </a:lnTo>
                  <a:lnTo>
                    <a:pt x="184" y="249"/>
                  </a:lnTo>
                  <a:lnTo>
                    <a:pt x="176" y="245"/>
                  </a:lnTo>
                  <a:lnTo>
                    <a:pt x="181" y="235"/>
                  </a:lnTo>
                  <a:lnTo>
                    <a:pt x="186" y="223"/>
                  </a:lnTo>
                  <a:lnTo>
                    <a:pt x="188" y="216"/>
                  </a:lnTo>
                  <a:lnTo>
                    <a:pt x="192" y="216"/>
                  </a:lnTo>
                  <a:lnTo>
                    <a:pt x="195" y="202"/>
                  </a:lnTo>
                  <a:lnTo>
                    <a:pt x="186" y="170"/>
                  </a:lnTo>
                  <a:lnTo>
                    <a:pt x="178" y="172"/>
                  </a:lnTo>
                  <a:lnTo>
                    <a:pt x="169" y="183"/>
                  </a:lnTo>
                  <a:lnTo>
                    <a:pt x="165" y="180"/>
                  </a:lnTo>
                  <a:lnTo>
                    <a:pt x="178" y="158"/>
                  </a:lnTo>
                  <a:lnTo>
                    <a:pt x="174" y="129"/>
                  </a:lnTo>
                  <a:lnTo>
                    <a:pt x="155" y="115"/>
                  </a:lnTo>
                  <a:lnTo>
                    <a:pt x="143" y="115"/>
                  </a:lnTo>
                  <a:lnTo>
                    <a:pt x="143" y="126"/>
                  </a:lnTo>
                  <a:lnTo>
                    <a:pt x="134" y="129"/>
                  </a:lnTo>
                  <a:lnTo>
                    <a:pt x="134" y="142"/>
                  </a:lnTo>
                  <a:lnTo>
                    <a:pt x="130" y="144"/>
                  </a:lnTo>
                  <a:lnTo>
                    <a:pt x="127" y="134"/>
                  </a:lnTo>
                  <a:lnTo>
                    <a:pt x="118" y="148"/>
                  </a:lnTo>
                  <a:lnTo>
                    <a:pt x="111" y="183"/>
                  </a:lnTo>
                  <a:lnTo>
                    <a:pt x="118" y="199"/>
                  </a:lnTo>
                  <a:lnTo>
                    <a:pt x="118" y="216"/>
                  </a:lnTo>
                  <a:lnTo>
                    <a:pt x="108" y="238"/>
                  </a:lnTo>
                  <a:lnTo>
                    <a:pt x="99" y="246"/>
                  </a:lnTo>
                  <a:lnTo>
                    <a:pt x="91" y="240"/>
                  </a:lnTo>
                  <a:lnTo>
                    <a:pt x="85" y="226"/>
                  </a:lnTo>
                  <a:lnTo>
                    <a:pt x="85" y="197"/>
                  </a:lnTo>
                  <a:lnTo>
                    <a:pt x="92" y="153"/>
                  </a:lnTo>
                  <a:lnTo>
                    <a:pt x="101" y="134"/>
                  </a:lnTo>
                  <a:lnTo>
                    <a:pt x="99" y="129"/>
                  </a:lnTo>
                  <a:lnTo>
                    <a:pt x="95" y="144"/>
                  </a:lnTo>
                  <a:lnTo>
                    <a:pt x="82" y="153"/>
                  </a:lnTo>
                  <a:lnTo>
                    <a:pt x="85" y="144"/>
                  </a:lnTo>
                  <a:lnTo>
                    <a:pt x="99" y="117"/>
                  </a:lnTo>
                  <a:lnTo>
                    <a:pt x="109" y="110"/>
                  </a:lnTo>
                  <a:lnTo>
                    <a:pt x="109" y="117"/>
                  </a:lnTo>
                  <a:lnTo>
                    <a:pt x="136" y="103"/>
                  </a:lnTo>
                  <a:lnTo>
                    <a:pt x="146" y="110"/>
                  </a:lnTo>
                  <a:lnTo>
                    <a:pt x="151" y="103"/>
                  </a:lnTo>
                  <a:lnTo>
                    <a:pt x="163" y="105"/>
                  </a:lnTo>
                  <a:lnTo>
                    <a:pt x="157" y="88"/>
                  </a:lnTo>
                  <a:lnTo>
                    <a:pt x="153" y="88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3485" name=""/>
            <p:cNvSpPr/>
            <p:nvPr/>
          </p:nvSpPr>
          <p:spPr>
            <a:xfrm>
              <a:off x="2394000" y="2114640"/>
              <a:ext cx="528480" cy="395280"/>
            </a:xfrm>
            <a:custGeom>
              <a:avLst/>
              <a:gdLst/>
              <a:ahLst/>
              <a:rect l="l" t="t" r="r" b="b"/>
              <a:pathLst>
                <a:path w="333" h="249">
                  <a:moveTo>
                    <a:pt x="153" y="88"/>
                  </a:moveTo>
                  <a:lnTo>
                    <a:pt x="143" y="86"/>
                  </a:lnTo>
                  <a:lnTo>
                    <a:pt x="141" y="79"/>
                  </a:lnTo>
                  <a:lnTo>
                    <a:pt x="120" y="82"/>
                  </a:lnTo>
                  <a:lnTo>
                    <a:pt x="108" y="91"/>
                  </a:lnTo>
                  <a:lnTo>
                    <a:pt x="95" y="88"/>
                  </a:lnTo>
                  <a:lnTo>
                    <a:pt x="82" y="74"/>
                  </a:lnTo>
                  <a:lnTo>
                    <a:pt x="73" y="79"/>
                  </a:lnTo>
                  <a:lnTo>
                    <a:pt x="73" y="72"/>
                  </a:lnTo>
                  <a:lnTo>
                    <a:pt x="85" y="55"/>
                  </a:lnTo>
                  <a:lnTo>
                    <a:pt x="37" y="84"/>
                  </a:lnTo>
                  <a:lnTo>
                    <a:pt x="24" y="86"/>
                  </a:lnTo>
                  <a:lnTo>
                    <a:pt x="22" y="74"/>
                  </a:lnTo>
                  <a:lnTo>
                    <a:pt x="0" y="84"/>
                  </a:lnTo>
                  <a:lnTo>
                    <a:pt x="16" y="63"/>
                  </a:lnTo>
                  <a:lnTo>
                    <a:pt x="45" y="36"/>
                  </a:lnTo>
                  <a:lnTo>
                    <a:pt x="54" y="31"/>
                  </a:lnTo>
                  <a:lnTo>
                    <a:pt x="64" y="14"/>
                  </a:lnTo>
                  <a:lnTo>
                    <a:pt x="66" y="22"/>
                  </a:lnTo>
                  <a:lnTo>
                    <a:pt x="74" y="6"/>
                  </a:lnTo>
                  <a:lnTo>
                    <a:pt x="74" y="19"/>
                  </a:lnTo>
                  <a:lnTo>
                    <a:pt x="80" y="0"/>
                  </a:lnTo>
                  <a:lnTo>
                    <a:pt x="95" y="4"/>
                  </a:lnTo>
                  <a:lnTo>
                    <a:pt x="101" y="23"/>
                  </a:lnTo>
                  <a:lnTo>
                    <a:pt x="101" y="6"/>
                  </a:lnTo>
                  <a:lnTo>
                    <a:pt x="115" y="9"/>
                  </a:lnTo>
                  <a:lnTo>
                    <a:pt x="127" y="38"/>
                  </a:lnTo>
                  <a:lnTo>
                    <a:pt x="144" y="36"/>
                  </a:lnTo>
                  <a:lnTo>
                    <a:pt x="143" y="47"/>
                  </a:lnTo>
                  <a:lnTo>
                    <a:pt x="148" y="57"/>
                  </a:lnTo>
                  <a:lnTo>
                    <a:pt x="148" y="72"/>
                  </a:lnTo>
                  <a:lnTo>
                    <a:pt x="155" y="74"/>
                  </a:lnTo>
                  <a:lnTo>
                    <a:pt x="153" y="88"/>
                  </a:lnTo>
                  <a:lnTo>
                    <a:pt x="157" y="88"/>
                  </a:lnTo>
                  <a:lnTo>
                    <a:pt x="157" y="86"/>
                  </a:lnTo>
                  <a:lnTo>
                    <a:pt x="160" y="93"/>
                  </a:lnTo>
                  <a:lnTo>
                    <a:pt x="230" y="107"/>
                  </a:lnTo>
                  <a:lnTo>
                    <a:pt x="244" y="126"/>
                  </a:lnTo>
                  <a:lnTo>
                    <a:pt x="244" y="134"/>
                  </a:lnTo>
                  <a:lnTo>
                    <a:pt x="252" y="144"/>
                  </a:lnTo>
                  <a:lnTo>
                    <a:pt x="244" y="142"/>
                  </a:lnTo>
                  <a:lnTo>
                    <a:pt x="244" y="153"/>
                  </a:lnTo>
                  <a:lnTo>
                    <a:pt x="230" y="146"/>
                  </a:lnTo>
                  <a:lnTo>
                    <a:pt x="225" y="151"/>
                  </a:lnTo>
                  <a:lnTo>
                    <a:pt x="225" y="139"/>
                  </a:lnTo>
                  <a:lnTo>
                    <a:pt x="221" y="142"/>
                  </a:lnTo>
                  <a:lnTo>
                    <a:pt x="219" y="129"/>
                  </a:lnTo>
                  <a:lnTo>
                    <a:pt x="211" y="129"/>
                  </a:lnTo>
                  <a:lnTo>
                    <a:pt x="217" y="146"/>
                  </a:lnTo>
                  <a:lnTo>
                    <a:pt x="209" y="165"/>
                  </a:lnTo>
                  <a:lnTo>
                    <a:pt x="209" y="192"/>
                  </a:lnTo>
                  <a:lnTo>
                    <a:pt x="195" y="202"/>
                  </a:lnTo>
                  <a:lnTo>
                    <a:pt x="192" y="216"/>
                  </a:lnTo>
                  <a:lnTo>
                    <a:pt x="195" y="223"/>
                  </a:lnTo>
                  <a:lnTo>
                    <a:pt x="186" y="223"/>
                  </a:lnTo>
                  <a:lnTo>
                    <a:pt x="181" y="235"/>
                  </a:lnTo>
                  <a:lnTo>
                    <a:pt x="195" y="235"/>
                  </a:lnTo>
                  <a:lnTo>
                    <a:pt x="221" y="213"/>
                  </a:lnTo>
                  <a:lnTo>
                    <a:pt x="233" y="216"/>
                  </a:lnTo>
                  <a:lnTo>
                    <a:pt x="244" y="208"/>
                  </a:lnTo>
                  <a:lnTo>
                    <a:pt x="268" y="208"/>
                  </a:lnTo>
                  <a:lnTo>
                    <a:pt x="265" y="197"/>
                  </a:lnTo>
                  <a:lnTo>
                    <a:pt x="249" y="194"/>
                  </a:lnTo>
                  <a:lnTo>
                    <a:pt x="263" y="180"/>
                  </a:lnTo>
                  <a:lnTo>
                    <a:pt x="282" y="172"/>
                  </a:lnTo>
                  <a:lnTo>
                    <a:pt x="306" y="175"/>
                  </a:lnTo>
                  <a:lnTo>
                    <a:pt x="301" y="165"/>
                  </a:lnTo>
                  <a:lnTo>
                    <a:pt x="308" y="167"/>
                  </a:lnTo>
                  <a:lnTo>
                    <a:pt x="333" y="153"/>
                  </a:lnTo>
                  <a:lnTo>
                    <a:pt x="320" y="167"/>
                  </a:lnTo>
                  <a:lnTo>
                    <a:pt x="324" y="170"/>
                  </a:lnTo>
                  <a:lnTo>
                    <a:pt x="322" y="175"/>
                  </a:lnTo>
                  <a:lnTo>
                    <a:pt x="324" y="186"/>
                  </a:lnTo>
                  <a:lnTo>
                    <a:pt x="308" y="194"/>
                  </a:lnTo>
                  <a:lnTo>
                    <a:pt x="282" y="189"/>
                  </a:lnTo>
                  <a:lnTo>
                    <a:pt x="265" y="197"/>
                  </a:lnTo>
                  <a:lnTo>
                    <a:pt x="268" y="208"/>
                  </a:lnTo>
                  <a:lnTo>
                    <a:pt x="246" y="227"/>
                  </a:lnTo>
                  <a:lnTo>
                    <a:pt x="209" y="249"/>
                  </a:lnTo>
                  <a:lnTo>
                    <a:pt x="184" y="249"/>
                  </a:lnTo>
                  <a:lnTo>
                    <a:pt x="176" y="245"/>
                  </a:lnTo>
                  <a:lnTo>
                    <a:pt x="181" y="235"/>
                  </a:lnTo>
                  <a:lnTo>
                    <a:pt x="186" y="223"/>
                  </a:lnTo>
                  <a:lnTo>
                    <a:pt x="188" y="216"/>
                  </a:lnTo>
                  <a:lnTo>
                    <a:pt x="192" y="216"/>
                  </a:lnTo>
                  <a:lnTo>
                    <a:pt x="195" y="202"/>
                  </a:lnTo>
                  <a:lnTo>
                    <a:pt x="186" y="170"/>
                  </a:lnTo>
                  <a:lnTo>
                    <a:pt x="178" y="172"/>
                  </a:lnTo>
                  <a:lnTo>
                    <a:pt x="169" y="183"/>
                  </a:lnTo>
                  <a:lnTo>
                    <a:pt x="165" y="180"/>
                  </a:lnTo>
                  <a:lnTo>
                    <a:pt x="178" y="158"/>
                  </a:lnTo>
                  <a:lnTo>
                    <a:pt x="174" y="129"/>
                  </a:lnTo>
                  <a:lnTo>
                    <a:pt x="155" y="115"/>
                  </a:lnTo>
                  <a:lnTo>
                    <a:pt x="143" y="115"/>
                  </a:lnTo>
                  <a:lnTo>
                    <a:pt x="143" y="126"/>
                  </a:lnTo>
                  <a:lnTo>
                    <a:pt x="134" y="129"/>
                  </a:lnTo>
                  <a:lnTo>
                    <a:pt x="134" y="142"/>
                  </a:lnTo>
                  <a:lnTo>
                    <a:pt x="130" y="144"/>
                  </a:lnTo>
                  <a:lnTo>
                    <a:pt x="127" y="134"/>
                  </a:lnTo>
                  <a:lnTo>
                    <a:pt x="118" y="148"/>
                  </a:lnTo>
                  <a:lnTo>
                    <a:pt x="111" y="183"/>
                  </a:lnTo>
                  <a:lnTo>
                    <a:pt x="118" y="199"/>
                  </a:lnTo>
                  <a:lnTo>
                    <a:pt x="118" y="216"/>
                  </a:lnTo>
                  <a:lnTo>
                    <a:pt x="108" y="238"/>
                  </a:lnTo>
                  <a:lnTo>
                    <a:pt x="99" y="246"/>
                  </a:lnTo>
                  <a:lnTo>
                    <a:pt x="91" y="240"/>
                  </a:lnTo>
                  <a:lnTo>
                    <a:pt x="85" y="226"/>
                  </a:lnTo>
                  <a:lnTo>
                    <a:pt x="85" y="197"/>
                  </a:lnTo>
                  <a:lnTo>
                    <a:pt x="92" y="153"/>
                  </a:lnTo>
                  <a:lnTo>
                    <a:pt x="101" y="134"/>
                  </a:lnTo>
                  <a:lnTo>
                    <a:pt x="99" y="129"/>
                  </a:lnTo>
                  <a:lnTo>
                    <a:pt x="95" y="144"/>
                  </a:lnTo>
                  <a:lnTo>
                    <a:pt x="82" y="153"/>
                  </a:lnTo>
                  <a:lnTo>
                    <a:pt x="85" y="144"/>
                  </a:lnTo>
                  <a:lnTo>
                    <a:pt x="99" y="117"/>
                  </a:lnTo>
                  <a:lnTo>
                    <a:pt x="109" y="110"/>
                  </a:lnTo>
                  <a:lnTo>
                    <a:pt x="109" y="117"/>
                  </a:lnTo>
                  <a:lnTo>
                    <a:pt x="136" y="103"/>
                  </a:lnTo>
                  <a:lnTo>
                    <a:pt x="146" y="110"/>
                  </a:lnTo>
                  <a:lnTo>
                    <a:pt x="151" y="103"/>
                  </a:lnTo>
                  <a:lnTo>
                    <a:pt x="163" y="105"/>
                  </a:lnTo>
                  <a:lnTo>
                    <a:pt x="157" y="88"/>
                  </a:lnTo>
                  <a:lnTo>
                    <a:pt x="153" y="88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3486" name=""/>
          <p:cNvSpPr/>
          <p:nvPr/>
        </p:nvSpPr>
        <p:spPr>
          <a:xfrm>
            <a:off x="1133640" y="1197000"/>
            <a:ext cx="2433600" cy="1290600"/>
          </a:xfrm>
          <a:custGeom>
            <a:avLst/>
            <a:gdLst/>
            <a:ahLst/>
            <a:rect l="l" t="t" r="r" b="b"/>
            <a:pathLst>
              <a:path w="1533" h="813">
                <a:moveTo>
                  <a:pt x="0" y="291"/>
                </a:moveTo>
                <a:lnTo>
                  <a:pt x="21" y="306"/>
                </a:lnTo>
                <a:lnTo>
                  <a:pt x="21" y="346"/>
                </a:lnTo>
                <a:lnTo>
                  <a:pt x="21" y="360"/>
                </a:lnTo>
                <a:lnTo>
                  <a:pt x="16" y="360"/>
                </a:lnTo>
                <a:lnTo>
                  <a:pt x="15" y="371"/>
                </a:lnTo>
                <a:lnTo>
                  <a:pt x="25" y="380"/>
                </a:lnTo>
                <a:lnTo>
                  <a:pt x="21" y="390"/>
                </a:lnTo>
                <a:lnTo>
                  <a:pt x="37" y="412"/>
                </a:lnTo>
                <a:lnTo>
                  <a:pt x="42" y="409"/>
                </a:lnTo>
                <a:lnTo>
                  <a:pt x="42" y="428"/>
                </a:lnTo>
                <a:lnTo>
                  <a:pt x="48" y="445"/>
                </a:lnTo>
                <a:lnTo>
                  <a:pt x="58" y="442"/>
                </a:lnTo>
                <a:lnTo>
                  <a:pt x="58" y="453"/>
                </a:lnTo>
                <a:lnTo>
                  <a:pt x="67" y="447"/>
                </a:lnTo>
                <a:lnTo>
                  <a:pt x="68" y="478"/>
                </a:lnTo>
                <a:lnTo>
                  <a:pt x="75" y="474"/>
                </a:lnTo>
                <a:lnTo>
                  <a:pt x="75" y="483"/>
                </a:lnTo>
                <a:lnTo>
                  <a:pt x="79" y="483"/>
                </a:lnTo>
                <a:lnTo>
                  <a:pt x="68" y="488"/>
                </a:lnTo>
                <a:lnTo>
                  <a:pt x="77" y="491"/>
                </a:lnTo>
                <a:lnTo>
                  <a:pt x="68" y="493"/>
                </a:lnTo>
                <a:lnTo>
                  <a:pt x="70" y="500"/>
                </a:lnTo>
                <a:lnTo>
                  <a:pt x="81" y="507"/>
                </a:lnTo>
                <a:lnTo>
                  <a:pt x="100" y="502"/>
                </a:lnTo>
                <a:lnTo>
                  <a:pt x="98" y="507"/>
                </a:lnTo>
                <a:lnTo>
                  <a:pt x="105" y="515"/>
                </a:lnTo>
                <a:lnTo>
                  <a:pt x="102" y="519"/>
                </a:lnTo>
                <a:lnTo>
                  <a:pt x="133" y="524"/>
                </a:lnTo>
                <a:lnTo>
                  <a:pt x="131" y="537"/>
                </a:lnTo>
                <a:lnTo>
                  <a:pt x="133" y="543"/>
                </a:lnTo>
                <a:lnTo>
                  <a:pt x="141" y="548"/>
                </a:lnTo>
                <a:lnTo>
                  <a:pt x="145" y="546"/>
                </a:lnTo>
                <a:lnTo>
                  <a:pt x="145" y="539"/>
                </a:lnTo>
                <a:lnTo>
                  <a:pt x="154" y="551"/>
                </a:lnTo>
                <a:lnTo>
                  <a:pt x="154" y="560"/>
                </a:lnTo>
                <a:lnTo>
                  <a:pt x="161" y="551"/>
                </a:lnTo>
                <a:lnTo>
                  <a:pt x="161" y="568"/>
                </a:lnTo>
                <a:lnTo>
                  <a:pt x="174" y="568"/>
                </a:lnTo>
                <a:lnTo>
                  <a:pt x="166" y="573"/>
                </a:lnTo>
                <a:lnTo>
                  <a:pt x="170" y="578"/>
                </a:lnTo>
                <a:lnTo>
                  <a:pt x="731" y="580"/>
                </a:lnTo>
                <a:lnTo>
                  <a:pt x="731" y="562"/>
                </a:lnTo>
                <a:lnTo>
                  <a:pt x="742" y="587"/>
                </a:lnTo>
                <a:lnTo>
                  <a:pt x="780" y="592"/>
                </a:lnTo>
                <a:lnTo>
                  <a:pt x="808" y="611"/>
                </a:lnTo>
                <a:lnTo>
                  <a:pt x="818" y="608"/>
                </a:lnTo>
                <a:lnTo>
                  <a:pt x="839" y="614"/>
                </a:lnTo>
                <a:lnTo>
                  <a:pt x="848" y="608"/>
                </a:lnTo>
                <a:lnTo>
                  <a:pt x="858" y="592"/>
                </a:lnTo>
                <a:lnTo>
                  <a:pt x="860" y="600"/>
                </a:lnTo>
                <a:lnTo>
                  <a:pt x="868" y="584"/>
                </a:lnTo>
                <a:lnTo>
                  <a:pt x="868" y="597"/>
                </a:lnTo>
                <a:lnTo>
                  <a:pt x="874" y="578"/>
                </a:lnTo>
                <a:lnTo>
                  <a:pt x="888" y="582"/>
                </a:lnTo>
                <a:lnTo>
                  <a:pt x="895" y="601"/>
                </a:lnTo>
                <a:lnTo>
                  <a:pt x="895" y="584"/>
                </a:lnTo>
                <a:lnTo>
                  <a:pt x="909" y="587"/>
                </a:lnTo>
                <a:lnTo>
                  <a:pt x="921" y="616"/>
                </a:lnTo>
                <a:lnTo>
                  <a:pt x="938" y="614"/>
                </a:lnTo>
                <a:lnTo>
                  <a:pt x="937" y="625"/>
                </a:lnTo>
                <a:lnTo>
                  <a:pt x="942" y="635"/>
                </a:lnTo>
                <a:lnTo>
                  <a:pt x="942" y="649"/>
                </a:lnTo>
                <a:lnTo>
                  <a:pt x="949" y="652"/>
                </a:lnTo>
                <a:lnTo>
                  <a:pt x="947" y="666"/>
                </a:lnTo>
                <a:lnTo>
                  <a:pt x="951" y="666"/>
                </a:lnTo>
                <a:lnTo>
                  <a:pt x="951" y="663"/>
                </a:lnTo>
                <a:lnTo>
                  <a:pt x="954" y="671"/>
                </a:lnTo>
                <a:lnTo>
                  <a:pt x="1023" y="685"/>
                </a:lnTo>
                <a:lnTo>
                  <a:pt x="1038" y="704"/>
                </a:lnTo>
                <a:lnTo>
                  <a:pt x="1038" y="712"/>
                </a:lnTo>
                <a:lnTo>
                  <a:pt x="1045" y="722"/>
                </a:lnTo>
                <a:lnTo>
                  <a:pt x="1038" y="720"/>
                </a:lnTo>
                <a:lnTo>
                  <a:pt x="1038" y="731"/>
                </a:lnTo>
                <a:lnTo>
                  <a:pt x="1023" y="724"/>
                </a:lnTo>
                <a:lnTo>
                  <a:pt x="1019" y="729"/>
                </a:lnTo>
                <a:lnTo>
                  <a:pt x="1019" y="717"/>
                </a:lnTo>
                <a:lnTo>
                  <a:pt x="1015" y="720"/>
                </a:lnTo>
                <a:lnTo>
                  <a:pt x="1012" y="707"/>
                </a:lnTo>
                <a:lnTo>
                  <a:pt x="1005" y="707"/>
                </a:lnTo>
                <a:lnTo>
                  <a:pt x="1010" y="724"/>
                </a:lnTo>
                <a:lnTo>
                  <a:pt x="1003" y="743"/>
                </a:lnTo>
                <a:lnTo>
                  <a:pt x="1003" y="770"/>
                </a:lnTo>
                <a:lnTo>
                  <a:pt x="988" y="780"/>
                </a:lnTo>
                <a:lnTo>
                  <a:pt x="986" y="794"/>
                </a:lnTo>
                <a:lnTo>
                  <a:pt x="988" y="801"/>
                </a:lnTo>
                <a:lnTo>
                  <a:pt x="980" y="801"/>
                </a:lnTo>
                <a:lnTo>
                  <a:pt x="975" y="813"/>
                </a:lnTo>
                <a:lnTo>
                  <a:pt x="988" y="813"/>
                </a:lnTo>
                <a:lnTo>
                  <a:pt x="1015" y="791"/>
                </a:lnTo>
                <a:lnTo>
                  <a:pt x="1027" y="794"/>
                </a:lnTo>
                <a:lnTo>
                  <a:pt x="1038" y="786"/>
                </a:lnTo>
                <a:lnTo>
                  <a:pt x="1062" y="786"/>
                </a:lnTo>
                <a:lnTo>
                  <a:pt x="1059" y="775"/>
                </a:lnTo>
                <a:lnTo>
                  <a:pt x="1043" y="772"/>
                </a:lnTo>
                <a:lnTo>
                  <a:pt x="1056" y="758"/>
                </a:lnTo>
                <a:lnTo>
                  <a:pt x="1076" y="750"/>
                </a:lnTo>
                <a:lnTo>
                  <a:pt x="1099" y="753"/>
                </a:lnTo>
                <a:lnTo>
                  <a:pt x="1095" y="743"/>
                </a:lnTo>
                <a:lnTo>
                  <a:pt x="1101" y="745"/>
                </a:lnTo>
                <a:lnTo>
                  <a:pt x="1127" y="731"/>
                </a:lnTo>
                <a:lnTo>
                  <a:pt x="1141" y="717"/>
                </a:lnTo>
                <a:lnTo>
                  <a:pt x="1209" y="717"/>
                </a:lnTo>
                <a:lnTo>
                  <a:pt x="1213" y="707"/>
                </a:lnTo>
                <a:lnTo>
                  <a:pt x="1230" y="704"/>
                </a:lnTo>
                <a:lnTo>
                  <a:pt x="1242" y="654"/>
                </a:lnTo>
                <a:lnTo>
                  <a:pt x="1254" y="633"/>
                </a:lnTo>
                <a:lnTo>
                  <a:pt x="1265" y="642"/>
                </a:lnTo>
                <a:lnTo>
                  <a:pt x="1277" y="635"/>
                </a:lnTo>
                <a:lnTo>
                  <a:pt x="1287" y="647"/>
                </a:lnTo>
                <a:lnTo>
                  <a:pt x="1287" y="693"/>
                </a:lnTo>
                <a:lnTo>
                  <a:pt x="1291" y="695"/>
                </a:lnTo>
                <a:lnTo>
                  <a:pt x="1294" y="707"/>
                </a:lnTo>
                <a:lnTo>
                  <a:pt x="1302" y="709"/>
                </a:lnTo>
                <a:lnTo>
                  <a:pt x="1331" y="707"/>
                </a:lnTo>
                <a:lnTo>
                  <a:pt x="1354" y="683"/>
                </a:lnTo>
                <a:lnTo>
                  <a:pt x="1357" y="688"/>
                </a:lnTo>
                <a:lnTo>
                  <a:pt x="1347" y="701"/>
                </a:lnTo>
                <a:lnTo>
                  <a:pt x="1350" y="704"/>
                </a:lnTo>
                <a:lnTo>
                  <a:pt x="1378" y="703"/>
                </a:lnTo>
                <a:lnTo>
                  <a:pt x="1362" y="712"/>
                </a:lnTo>
                <a:lnTo>
                  <a:pt x="1357" y="704"/>
                </a:lnTo>
                <a:lnTo>
                  <a:pt x="1322" y="731"/>
                </a:lnTo>
                <a:lnTo>
                  <a:pt x="1327" y="729"/>
                </a:lnTo>
                <a:lnTo>
                  <a:pt x="1322" y="743"/>
                </a:lnTo>
                <a:lnTo>
                  <a:pt x="1322" y="755"/>
                </a:lnTo>
                <a:lnTo>
                  <a:pt x="1336" y="764"/>
                </a:lnTo>
                <a:lnTo>
                  <a:pt x="1359" y="739"/>
                </a:lnTo>
                <a:lnTo>
                  <a:pt x="1364" y="729"/>
                </a:lnTo>
                <a:lnTo>
                  <a:pt x="1374" y="731"/>
                </a:lnTo>
                <a:lnTo>
                  <a:pt x="1374" y="724"/>
                </a:lnTo>
                <a:lnTo>
                  <a:pt x="1389" y="724"/>
                </a:lnTo>
                <a:lnTo>
                  <a:pt x="1425" y="704"/>
                </a:lnTo>
                <a:lnTo>
                  <a:pt x="1420" y="703"/>
                </a:lnTo>
                <a:lnTo>
                  <a:pt x="1420" y="695"/>
                </a:lnTo>
                <a:lnTo>
                  <a:pt x="1409" y="693"/>
                </a:lnTo>
                <a:lnTo>
                  <a:pt x="1407" y="685"/>
                </a:lnTo>
                <a:lnTo>
                  <a:pt x="1390" y="693"/>
                </a:lnTo>
                <a:lnTo>
                  <a:pt x="1366" y="683"/>
                </a:lnTo>
                <a:lnTo>
                  <a:pt x="1370" y="679"/>
                </a:lnTo>
                <a:lnTo>
                  <a:pt x="1354" y="671"/>
                </a:lnTo>
                <a:lnTo>
                  <a:pt x="1350" y="663"/>
                </a:lnTo>
                <a:lnTo>
                  <a:pt x="1347" y="644"/>
                </a:lnTo>
                <a:lnTo>
                  <a:pt x="1339" y="644"/>
                </a:lnTo>
                <a:lnTo>
                  <a:pt x="1350" y="621"/>
                </a:lnTo>
                <a:lnTo>
                  <a:pt x="1343" y="616"/>
                </a:lnTo>
                <a:lnTo>
                  <a:pt x="1331" y="623"/>
                </a:lnTo>
                <a:lnTo>
                  <a:pt x="1329" y="616"/>
                </a:lnTo>
                <a:lnTo>
                  <a:pt x="1312" y="611"/>
                </a:lnTo>
                <a:lnTo>
                  <a:pt x="1327" y="606"/>
                </a:lnTo>
                <a:lnTo>
                  <a:pt x="1339" y="611"/>
                </a:lnTo>
                <a:lnTo>
                  <a:pt x="1359" y="592"/>
                </a:lnTo>
                <a:lnTo>
                  <a:pt x="1357" y="578"/>
                </a:lnTo>
                <a:lnTo>
                  <a:pt x="1343" y="568"/>
                </a:lnTo>
                <a:lnTo>
                  <a:pt x="1312" y="570"/>
                </a:lnTo>
                <a:lnTo>
                  <a:pt x="1275" y="592"/>
                </a:lnTo>
                <a:lnTo>
                  <a:pt x="1250" y="614"/>
                </a:lnTo>
                <a:lnTo>
                  <a:pt x="1228" y="647"/>
                </a:lnTo>
                <a:lnTo>
                  <a:pt x="1219" y="652"/>
                </a:lnTo>
                <a:lnTo>
                  <a:pt x="1235" y="630"/>
                </a:lnTo>
                <a:lnTo>
                  <a:pt x="1246" y="606"/>
                </a:lnTo>
                <a:lnTo>
                  <a:pt x="1254" y="601"/>
                </a:lnTo>
                <a:lnTo>
                  <a:pt x="1265" y="582"/>
                </a:lnTo>
                <a:lnTo>
                  <a:pt x="1282" y="565"/>
                </a:lnTo>
                <a:lnTo>
                  <a:pt x="1298" y="562"/>
                </a:lnTo>
                <a:lnTo>
                  <a:pt x="1306" y="541"/>
                </a:lnTo>
                <a:lnTo>
                  <a:pt x="1319" y="532"/>
                </a:lnTo>
                <a:lnTo>
                  <a:pt x="1401" y="532"/>
                </a:lnTo>
                <a:lnTo>
                  <a:pt x="1413" y="537"/>
                </a:lnTo>
                <a:lnTo>
                  <a:pt x="1442" y="524"/>
                </a:lnTo>
                <a:lnTo>
                  <a:pt x="1442" y="529"/>
                </a:lnTo>
                <a:lnTo>
                  <a:pt x="1446" y="532"/>
                </a:lnTo>
                <a:lnTo>
                  <a:pt x="1479" y="491"/>
                </a:lnTo>
                <a:lnTo>
                  <a:pt x="1514" y="483"/>
                </a:lnTo>
                <a:lnTo>
                  <a:pt x="1533" y="459"/>
                </a:lnTo>
                <a:lnTo>
                  <a:pt x="1528" y="450"/>
                </a:lnTo>
                <a:lnTo>
                  <a:pt x="1533" y="453"/>
                </a:lnTo>
                <a:lnTo>
                  <a:pt x="1528" y="442"/>
                </a:lnTo>
                <a:lnTo>
                  <a:pt x="1531" y="440"/>
                </a:lnTo>
                <a:lnTo>
                  <a:pt x="1529" y="428"/>
                </a:lnTo>
                <a:lnTo>
                  <a:pt x="1519" y="421"/>
                </a:lnTo>
                <a:lnTo>
                  <a:pt x="1533" y="421"/>
                </a:lnTo>
                <a:lnTo>
                  <a:pt x="1528" y="409"/>
                </a:lnTo>
                <a:lnTo>
                  <a:pt x="1529" y="406"/>
                </a:lnTo>
                <a:lnTo>
                  <a:pt x="1509" y="396"/>
                </a:lnTo>
                <a:lnTo>
                  <a:pt x="1502" y="412"/>
                </a:lnTo>
                <a:lnTo>
                  <a:pt x="1502" y="380"/>
                </a:lnTo>
                <a:lnTo>
                  <a:pt x="1484" y="382"/>
                </a:lnTo>
                <a:lnTo>
                  <a:pt x="1492" y="385"/>
                </a:lnTo>
                <a:lnTo>
                  <a:pt x="1474" y="387"/>
                </a:lnTo>
                <a:lnTo>
                  <a:pt x="1441" y="418"/>
                </a:lnTo>
                <a:lnTo>
                  <a:pt x="1441" y="406"/>
                </a:lnTo>
                <a:lnTo>
                  <a:pt x="1423" y="399"/>
                </a:lnTo>
                <a:lnTo>
                  <a:pt x="1430" y="395"/>
                </a:lnTo>
                <a:lnTo>
                  <a:pt x="1442" y="404"/>
                </a:lnTo>
                <a:lnTo>
                  <a:pt x="1448" y="392"/>
                </a:lnTo>
                <a:lnTo>
                  <a:pt x="1474" y="382"/>
                </a:lnTo>
                <a:lnTo>
                  <a:pt x="1458" y="385"/>
                </a:lnTo>
                <a:lnTo>
                  <a:pt x="1498" y="366"/>
                </a:lnTo>
                <a:lnTo>
                  <a:pt x="1486" y="349"/>
                </a:lnTo>
                <a:lnTo>
                  <a:pt x="1479" y="355"/>
                </a:lnTo>
                <a:lnTo>
                  <a:pt x="1472" y="354"/>
                </a:lnTo>
                <a:lnTo>
                  <a:pt x="1463" y="339"/>
                </a:lnTo>
                <a:lnTo>
                  <a:pt x="1453" y="352"/>
                </a:lnTo>
                <a:lnTo>
                  <a:pt x="1457" y="339"/>
                </a:lnTo>
                <a:lnTo>
                  <a:pt x="1453" y="335"/>
                </a:lnTo>
                <a:lnTo>
                  <a:pt x="1436" y="336"/>
                </a:lnTo>
                <a:lnTo>
                  <a:pt x="1441" y="330"/>
                </a:lnTo>
                <a:lnTo>
                  <a:pt x="1441" y="316"/>
                </a:lnTo>
                <a:lnTo>
                  <a:pt x="1420" y="311"/>
                </a:lnTo>
                <a:lnTo>
                  <a:pt x="1420" y="295"/>
                </a:lnTo>
                <a:lnTo>
                  <a:pt x="1407" y="298"/>
                </a:lnTo>
                <a:lnTo>
                  <a:pt x="1411" y="294"/>
                </a:lnTo>
                <a:lnTo>
                  <a:pt x="1406" y="286"/>
                </a:lnTo>
                <a:lnTo>
                  <a:pt x="1409" y="281"/>
                </a:lnTo>
                <a:lnTo>
                  <a:pt x="1387" y="279"/>
                </a:lnTo>
                <a:lnTo>
                  <a:pt x="1401" y="275"/>
                </a:lnTo>
                <a:lnTo>
                  <a:pt x="1399" y="272"/>
                </a:lnTo>
                <a:lnTo>
                  <a:pt x="1411" y="276"/>
                </a:lnTo>
                <a:lnTo>
                  <a:pt x="1409" y="272"/>
                </a:lnTo>
                <a:lnTo>
                  <a:pt x="1418" y="262"/>
                </a:lnTo>
                <a:lnTo>
                  <a:pt x="1407" y="243"/>
                </a:lnTo>
                <a:lnTo>
                  <a:pt x="1397" y="245"/>
                </a:lnTo>
                <a:lnTo>
                  <a:pt x="1409" y="235"/>
                </a:lnTo>
                <a:lnTo>
                  <a:pt x="1401" y="224"/>
                </a:lnTo>
                <a:lnTo>
                  <a:pt x="1392" y="224"/>
                </a:lnTo>
                <a:lnTo>
                  <a:pt x="1399" y="219"/>
                </a:lnTo>
                <a:lnTo>
                  <a:pt x="1395" y="212"/>
                </a:lnTo>
                <a:lnTo>
                  <a:pt x="1380" y="216"/>
                </a:lnTo>
                <a:lnTo>
                  <a:pt x="1395" y="202"/>
                </a:lnTo>
                <a:lnTo>
                  <a:pt x="1374" y="197"/>
                </a:lnTo>
                <a:lnTo>
                  <a:pt x="1389" y="190"/>
                </a:lnTo>
                <a:lnTo>
                  <a:pt x="1380" y="183"/>
                </a:lnTo>
                <a:lnTo>
                  <a:pt x="1380" y="171"/>
                </a:lnTo>
                <a:lnTo>
                  <a:pt x="1359" y="175"/>
                </a:lnTo>
                <a:lnTo>
                  <a:pt x="1378" y="164"/>
                </a:lnTo>
                <a:lnTo>
                  <a:pt x="1364" y="153"/>
                </a:lnTo>
                <a:lnTo>
                  <a:pt x="1370" y="150"/>
                </a:lnTo>
                <a:lnTo>
                  <a:pt x="1362" y="147"/>
                </a:lnTo>
                <a:lnTo>
                  <a:pt x="1359" y="132"/>
                </a:lnTo>
                <a:lnTo>
                  <a:pt x="1354" y="132"/>
                </a:lnTo>
                <a:lnTo>
                  <a:pt x="1357" y="125"/>
                </a:lnTo>
                <a:lnTo>
                  <a:pt x="1354" y="112"/>
                </a:lnTo>
                <a:lnTo>
                  <a:pt x="1347" y="112"/>
                </a:lnTo>
                <a:lnTo>
                  <a:pt x="1333" y="139"/>
                </a:lnTo>
                <a:lnTo>
                  <a:pt x="1339" y="152"/>
                </a:lnTo>
                <a:lnTo>
                  <a:pt x="1329" y="159"/>
                </a:lnTo>
                <a:lnTo>
                  <a:pt x="1331" y="166"/>
                </a:lnTo>
                <a:lnTo>
                  <a:pt x="1329" y="178"/>
                </a:lnTo>
                <a:lnTo>
                  <a:pt x="1320" y="178"/>
                </a:lnTo>
                <a:lnTo>
                  <a:pt x="1327" y="188"/>
                </a:lnTo>
                <a:lnTo>
                  <a:pt x="1322" y="199"/>
                </a:lnTo>
                <a:lnTo>
                  <a:pt x="1322" y="188"/>
                </a:lnTo>
                <a:lnTo>
                  <a:pt x="1314" y="180"/>
                </a:lnTo>
                <a:lnTo>
                  <a:pt x="1308" y="197"/>
                </a:lnTo>
                <a:lnTo>
                  <a:pt x="1287" y="213"/>
                </a:lnTo>
                <a:lnTo>
                  <a:pt x="1285" y="199"/>
                </a:lnTo>
                <a:lnTo>
                  <a:pt x="1284" y="202"/>
                </a:lnTo>
                <a:lnTo>
                  <a:pt x="1285" y="190"/>
                </a:lnTo>
                <a:lnTo>
                  <a:pt x="1277" y="213"/>
                </a:lnTo>
                <a:lnTo>
                  <a:pt x="1263" y="216"/>
                </a:lnTo>
                <a:lnTo>
                  <a:pt x="1277" y="212"/>
                </a:lnTo>
                <a:lnTo>
                  <a:pt x="1277" y="199"/>
                </a:lnTo>
                <a:lnTo>
                  <a:pt x="1273" y="178"/>
                </a:lnTo>
                <a:lnTo>
                  <a:pt x="1233" y="188"/>
                </a:lnTo>
                <a:lnTo>
                  <a:pt x="1244" y="183"/>
                </a:lnTo>
                <a:lnTo>
                  <a:pt x="1240" y="175"/>
                </a:lnTo>
                <a:lnTo>
                  <a:pt x="1249" y="180"/>
                </a:lnTo>
                <a:lnTo>
                  <a:pt x="1256" y="175"/>
                </a:lnTo>
                <a:lnTo>
                  <a:pt x="1252" y="166"/>
                </a:lnTo>
                <a:lnTo>
                  <a:pt x="1256" y="159"/>
                </a:lnTo>
                <a:lnTo>
                  <a:pt x="1249" y="159"/>
                </a:lnTo>
                <a:lnTo>
                  <a:pt x="1254" y="144"/>
                </a:lnTo>
                <a:lnTo>
                  <a:pt x="1249" y="132"/>
                </a:lnTo>
                <a:lnTo>
                  <a:pt x="1215" y="125"/>
                </a:lnTo>
                <a:lnTo>
                  <a:pt x="1254" y="123"/>
                </a:lnTo>
                <a:lnTo>
                  <a:pt x="1246" y="104"/>
                </a:lnTo>
                <a:lnTo>
                  <a:pt x="1254" y="84"/>
                </a:lnTo>
                <a:lnTo>
                  <a:pt x="1249" y="77"/>
                </a:lnTo>
                <a:lnTo>
                  <a:pt x="1240" y="87"/>
                </a:lnTo>
                <a:lnTo>
                  <a:pt x="1235" y="77"/>
                </a:lnTo>
                <a:lnTo>
                  <a:pt x="1209" y="72"/>
                </a:lnTo>
                <a:lnTo>
                  <a:pt x="1202" y="58"/>
                </a:lnTo>
                <a:lnTo>
                  <a:pt x="1209" y="50"/>
                </a:lnTo>
                <a:lnTo>
                  <a:pt x="1195" y="52"/>
                </a:lnTo>
                <a:lnTo>
                  <a:pt x="1198" y="49"/>
                </a:lnTo>
                <a:lnTo>
                  <a:pt x="1195" y="33"/>
                </a:lnTo>
                <a:lnTo>
                  <a:pt x="1184" y="41"/>
                </a:lnTo>
                <a:lnTo>
                  <a:pt x="1188" y="22"/>
                </a:lnTo>
                <a:lnTo>
                  <a:pt x="1163" y="5"/>
                </a:lnTo>
                <a:lnTo>
                  <a:pt x="1139" y="22"/>
                </a:lnTo>
                <a:lnTo>
                  <a:pt x="1089" y="0"/>
                </a:lnTo>
                <a:lnTo>
                  <a:pt x="1075" y="17"/>
                </a:lnTo>
                <a:lnTo>
                  <a:pt x="1076" y="41"/>
                </a:lnTo>
                <a:lnTo>
                  <a:pt x="1092" y="43"/>
                </a:lnTo>
                <a:lnTo>
                  <a:pt x="1076" y="87"/>
                </a:lnTo>
                <a:lnTo>
                  <a:pt x="1089" y="91"/>
                </a:lnTo>
                <a:lnTo>
                  <a:pt x="1083" y="93"/>
                </a:lnTo>
                <a:lnTo>
                  <a:pt x="1085" y="106"/>
                </a:lnTo>
                <a:lnTo>
                  <a:pt x="1089" y="118"/>
                </a:lnTo>
                <a:lnTo>
                  <a:pt x="1085" y="128"/>
                </a:lnTo>
                <a:lnTo>
                  <a:pt x="1095" y="128"/>
                </a:lnTo>
                <a:lnTo>
                  <a:pt x="1092" y="142"/>
                </a:lnTo>
                <a:lnTo>
                  <a:pt x="1097" y="147"/>
                </a:lnTo>
                <a:lnTo>
                  <a:pt x="1085" y="144"/>
                </a:lnTo>
                <a:lnTo>
                  <a:pt x="1085" y="161"/>
                </a:lnTo>
                <a:lnTo>
                  <a:pt x="1064" y="171"/>
                </a:lnTo>
                <a:lnTo>
                  <a:pt x="1064" y="183"/>
                </a:lnTo>
                <a:lnTo>
                  <a:pt x="1089" y="207"/>
                </a:lnTo>
                <a:lnTo>
                  <a:pt x="1101" y="265"/>
                </a:lnTo>
                <a:lnTo>
                  <a:pt x="1106" y="294"/>
                </a:lnTo>
                <a:lnTo>
                  <a:pt x="1111" y="281"/>
                </a:lnTo>
                <a:lnTo>
                  <a:pt x="1116" y="295"/>
                </a:lnTo>
                <a:lnTo>
                  <a:pt x="1106" y="298"/>
                </a:lnTo>
                <a:lnTo>
                  <a:pt x="1087" y="335"/>
                </a:lnTo>
                <a:lnTo>
                  <a:pt x="1045" y="368"/>
                </a:lnTo>
                <a:lnTo>
                  <a:pt x="1060" y="392"/>
                </a:lnTo>
                <a:lnTo>
                  <a:pt x="1064" y="447"/>
                </a:lnTo>
                <a:lnTo>
                  <a:pt x="1073" y="455"/>
                </a:lnTo>
                <a:lnTo>
                  <a:pt x="1081" y="458"/>
                </a:lnTo>
                <a:lnTo>
                  <a:pt x="1071" y="458"/>
                </a:lnTo>
                <a:lnTo>
                  <a:pt x="1059" y="472"/>
                </a:lnTo>
                <a:lnTo>
                  <a:pt x="1066" y="483"/>
                </a:lnTo>
                <a:lnTo>
                  <a:pt x="1062" y="493"/>
                </a:lnTo>
                <a:lnTo>
                  <a:pt x="1050" y="483"/>
                </a:lnTo>
                <a:lnTo>
                  <a:pt x="1048" y="488"/>
                </a:lnTo>
                <a:lnTo>
                  <a:pt x="1043" y="488"/>
                </a:lnTo>
                <a:lnTo>
                  <a:pt x="1045" y="500"/>
                </a:lnTo>
                <a:lnTo>
                  <a:pt x="1031" y="491"/>
                </a:lnTo>
                <a:lnTo>
                  <a:pt x="1015" y="502"/>
                </a:lnTo>
                <a:lnTo>
                  <a:pt x="1027" y="488"/>
                </a:lnTo>
                <a:lnTo>
                  <a:pt x="1025" y="477"/>
                </a:lnTo>
                <a:lnTo>
                  <a:pt x="1015" y="464"/>
                </a:lnTo>
                <a:lnTo>
                  <a:pt x="994" y="464"/>
                </a:lnTo>
                <a:lnTo>
                  <a:pt x="1008" y="455"/>
                </a:lnTo>
                <a:lnTo>
                  <a:pt x="992" y="428"/>
                </a:lnTo>
                <a:lnTo>
                  <a:pt x="994" y="418"/>
                </a:lnTo>
                <a:lnTo>
                  <a:pt x="989" y="382"/>
                </a:lnTo>
                <a:lnTo>
                  <a:pt x="992" y="344"/>
                </a:lnTo>
                <a:lnTo>
                  <a:pt x="930" y="336"/>
                </a:lnTo>
                <a:lnTo>
                  <a:pt x="921" y="355"/>
                </a:lnTo>
                <a:lnTo>
                  <a:pt x="930" y="332"/>
                </a:lnTo>
                <a:lnTo>
                  <a:pt x="918" y="320"/>
                </a:lnTo>
                <a:lnTo>
                  <a:pt x="885" y="308"/>
                </a:lnTo>
                <a:lnTo>
                  <a:pt x="872" y="286"/>
                </a:lnTo>
                <a:lnTo>
                  <a:pt x="851" y="272"/>
                </a:lnTo>
                <a:lnTo>
                  <a:pt x="813" y="251"/>
                </a:lnTo>
                <a:lnTo>
                  <a:pt x="777" y="267"/>
                </a:lnTo>
                <a:lnTo>
                  <a:pt x="785" y="257"/>
                </a:lnTo>
                <a:lnTo>
                  <a:pt x="785" y="243"/>
                </a:lnTo>
                <a:lnTo>
                  <a:pt x="769" y="188"/>
                </a:lnTo>
                <a:lnTo>
                  <a:pt x="750" y="183"/>
                </a:lnTo>
                <a:lnTo>
                  <a:pt x="748" y="197"/>
                </a:lnTo>
                <a:lnTo>
                  <a:pt x="745" y="180"/>
                </a:lnTo>
                <a:lnTo>
                  <a:pt x="0" y="180"/>
                </a:lnTo>
                <a:lnTo>
                  <a:pt x="0" y="291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3487" name=""/>
          <p:cNvGrpSpPr/>
          <p:nvPr/>
        </p:nvGrpSpPr>
        <p:grpSpPr>
          <a:xfrm>
            <a:off x="1133640" y="1197000"/>
            <a:ext cx="2433600" cy="1290600"/>
            <a:chOff x="1133640" y="1197000"/>
            <a:chExt cx="2433600" cy="1290600"/>
          </a:xfrm>
        </p:grpSpPr>
        <p:sp>
          <p:nvSpPr>
            <p:cNvPr id="3488" name=""/>
            <p:cNvSpPr/>
            <p:nvPr/>
          </p:nvSpPr>
          <p:spPr>
            <a:xfrm>
              <a:off x="1133640" y="1197000"/>
              <a:ext cx="2433600" cy="1290600"/>
            </a:xfrm>
            <a:custGeom>
              <a:avLst/>
              <a:gdLst/>
              <a:ahLst/>
              <a:rect l="l" t="t" r="r" b="b"/>
              <a:pathLst>
                <a:path w="1533" h="813">
                  <a:moveTo>
                    <a:pt x="0" y="291"/>
                  </a:moveTo>
                  <a:lnTo>
                    <a:pt x="21" y="306"/>
                  </a:lnTo>
                  <a:lnTo>
                    <a:pt x="21" y="346"/>
                  </a:lnTo>
                  <a:lnTo>
                    <a:pt x="21" y="360"/>
                  </a:lnTo>
                  <a:lnTo>
                    <a:pt x="16" y="360"/>
                  </a:lnTo>
                  <a:lnTo>
                    <a:pt x="15" y="371"/>
                  </a:lnTo>
                  <a:lnTo>
                    <a:pt x="25" y="380"/>
                  </a:lnTo>
                  <a:lnTo>
                    <a:pt x="21" y="390"/>
                  </a:lnTo>
                  <a:lnTo>
                    <a:pt x="37" y="412"/>
                  </a:lnTo>
                  <a:lnTo>
                    <a:pt x="42" y="409"/>
                  </a:lnTo>
                  <a:lnTo>
                    <a:pt x="42" y="428"/>
                  </a:lnTo>
                  <a:lnTo>
                    <a:pt x="48" y="445"/>
                  </a:lnTo>
                  <a:lnTo>
                    <a:pt x="58" y="442"/>
                  </a:lnTo>
                  <a:lnTo>
                    <a:pt x="58" y="453"/>
                  </a:lnTo>
                  <a:lnTo>
                    <a:pt x="67" y="447"/>
                  </a:lnTo>
                  <a:lnTo>
                    <a:pt x="68" y="478"/>
                  </a:lnTo>
                  <a:lnTo>
                    <a:pt x="75" y="474"/>
                  </a:lnTo>
                  <a:lnTo>
                    <a:pt x="75" y="483"/>
                  </a:lnTo>
                  <a:lnTo>
                    <a:pt x="79" y="483"/>
                  </a:lnTo>
                  <a:lnTo>
                    <a:pt x="68" y="488"/>
                  </a:lnTo>
                  <a:lnTo>
                    <a:pt x="77" y="491"/>
                  </a:lnTo>
                  <a:lnTo>
                    <a:pt x="68" y="493"/>
                  </a:lnTo>
                  <a:lnTo>
                    <a:pt x="70" y="500"/>
                  </a:lnTo>
                  <a:lnTo>
                    <a:pt x="81" y="507"/>
                  </a:lnTo>
                  <a:lnTo>
                    <a:pt x="100" y="502"/>
                  </a:lnTo>
                  <a:lnTo>
                    <a:pt x="98" y="507"/>
                  </a:lnTo>
                  <a:lnTo>
                    <a:pt x="105" y="515"/>
                  </a:lnTo>
                  <a:lnTo>
                    <a:pt x="102" y="519"/>
                  </a:lnTo>
                  <a:lnTo>
                    <a:pt x="133" y="524"/>
                  </a:lnTo>
                  <a:lnTo>
                    <a:pt x="131" y="537"/>
                  </a:lnTo>
                  <a:lnTo>
                    <a:pt x="133" y="543"/>
                  </a:lnTo>
                  <a:lnTo>
                    <a:pt x="141" y="548"/>
                  </a:lnTo>
                  <a:lnTo>
                    <a:pt x="145" y="546"/>
                  </a:lnTo>
                  <a:lnTo>
                    <a:pt x="145" y="539"/>
                  </a:lnTo>
                  <a:lnTo>
                    <a:pt x="154" y="551"/>
                  </a:lnTo>
                  <a:lnTo>
                    <a:pt x="154" y="560"/>
                  </a:lnTo>
                  <a:lnTo>
                    <a:pt x="161" y="551"/>
                  </a:lnTo>
                  <a:lnTo>
                    <a:pt x="161" y="568"/>
                  </a:lnTo>
                  <a:lnTo>
                    <a:pt x="174" y="568"/>
                  </a:lnTo>
                  <a:lnTo>
                    <a:pt x="166" y="573"/>
                  </a:lnTo>
                  <a:lnTo>
                    <a:pt x="170" y="578"/>
                  </a:lnTo>
                  <a:lnTo>
                    <a:pt x="731" y="580"/>
                  </a:lnTo>
                  <a:lnTo>
                    <a:pt x="731" y="562"/>
                  </a:lnTo>
                  <a:lnTo>
                    <a:pt x="742" y="587"/>
                  </a:lnTo>
                  <a:lnTo>
                    <a:pt x="780" y="592"/>
                  </a:lnTo>
                  <a:lnTo>
                    <a:pt x="808" y="611"/>
                  </a:lnTo>
                  <a:lnTo>
                    <a:pt x="818" y="608"/>
                  </a:lnTo>
                  <a:lnTo>
                    <a:pt x="839" y="614"/>
                  </a:lnTo>
                  <a:lnTo>
                    <a:pt x="848" y="608"/>
                  </a:lnTo>
                  <a:lnTo>
                    <a:pt x="858" y="592"/>
                  </a:lnTo>
                  <a:lnTo>
                    <a:pt x="860" y="600"/>
                  </a:lnTo>
                  <a:lnTo>
                    <a:pt x="868" y="584"/>
                  </a:lnTo>
                  <a:lnTo>
                    <a:pt x="868" y="597"/>
                  </a:lnTo>
                  <a:lnTo>
                    <a:pt x="874" y="578"/>
                  </a:lnTo>
                  <a:lnTo>
                    <a:pt x="888" y="582"/>
                  </a:lnTo>
                  <a:lnTo>
                    <a:pt x="895" y="601"/>
                  </a:lnTo>
                  <a:lnTo>
                    <a:pt x="895" y="584"/>
                  </a:lnTo>
                  <a:lnTo>
                    <a:pt x="909" y="587"/>
                  </a:lnTo>
                  <a:lnTo>
                    <a:pt x="921" y="616"/>
                  </a:lnTo>
                  <a:lnTo>
                    <a:pt x="938" y="614"/>
                  </a:lnTo>
                  <a:lnTo>
                    <a:pt x="937" y="625"/>
                  </a:lnTo>
                  <a:lnTo>
                    <a:pt x="942" y="635"/>
                  </a:lnTo>
                  <a:lnTo>
                    <a:pt x="942" y="649"/>
                  </a:lnTo>
                  <a:lnTo>
                    <a:pt x="949" y="652"/>
                  </a:lnTo>
                  <a:lnTo>
                    <a:pt x="947" y="666"/>
                  </a:lnTo>
                  <a:lnTo>
                    <a:pt x="951" y="666"/>
                  </a:lnTo>
                  <a:lnTo>
                    <a:pt x="951" y="663"/>
                  </a:lnTo>
                  <a:lnTo>
                    <a:pt x="954" y="671"/>
                  </a:lnTo>
                  <a:lnTo>
                    <a:pt x="1023" y="685"/>
                  </a:lnTo>
                  <a:lnTo>
                    <a:pt x="1038" y="704"/>
                  </a:lnTo>
                  <a:lnTo>
                    <a:pt x="1038" y="712"/>
                  </a:lnTo>
                  <a:lnTo>
                    <a:pt x="1045" y="722"/>
                  </a:lnTo>
                  <a:lnTo>
                    <a:pt x="1038" y="720"/>
                  </a:lnTo>
                  <a:lnTo>
                    <a:pt x="1038" y="731"/>
                  </a:lnTo>
                  <a:lnTo>
                    <a:pt x="1023" y="724"/>
                  </a:lnTo>
                  <a:lnTo>
                    <a:pt x="1019" y="729"/>
                  </a:lnTo>
                  <a:lnTo>
                    <a:pt x="1019" y="717"/>
                  </a:lnTo>
                  <a:lnTo>
                    <a:pt x="1015" y="720"/>
                  </a:lnTo>
                  <a:lnTo>
                    <a:pt x="1012" y="707"/>
                  </a:lnTo>
                  <a:lnTo>
                    <a:pt x="1005" y="707"/>
                  </a:lnTo>
                  <a:lnTo>
                    <a:pt x="1010" y="724"/>
                  </a:lnTo>
                  <a:lnTo>
                    <a:pt x="1003" y="743"/>
                  </a:lnTo>
                  <a:lnTo>
                    <a:pt x="1003" y="770"/>
                  </a:lnTo>
                  <a:lnTo>
                    <a:pt x="988" y="780"/>
                  </a:lnTo>
                  <a:lnTo>
                    <a:pt x="986" y="794"/>
                  </a:lnTo>
                  <a:lnTo>
                    <a:pt x="988" y="801"/>
                  </a:lnTo>
                  <a:lnTo>
                    <a:pt x="980" y="801"/>
                  </a:lnTo>
                  <a:lnTo>
                    <a:pt x="975" y="813"/>
                  </a:lnTo>
                  <a:lnTo>
                    <a:pt x="988" y="813"/>
                  </a:lnTo>
                  <a:lnTo>
                    <a:pt x="1015" y="791"/>
                  </a:lnTo>
                  <a:lnTo>
                    <a:pt x="1027" y="794"/>
                  </a:lnTo>
                  <a:lnTo>
                    <a:pt x="1038" y="786"/>
                  </a:lnTo>
                  <a:lnTo>
                    <a:pt x="1062" y="786"/>
                  </a:lnTo>
                  <a:lnTo>
                    <a:pt x="1059" y="775"/>
                  </a:lnTo>
                  <a:lnTo>
                    <a:pt x="1043" y="772"/>
                  </a:lnTo>
                  <a:lnTo>
                    <a:pt x="1056" y="758"/>
                  </a:lnTo>
                  <a:lnTo>
                    <a:pt x="1076" y="750"/>
                  </a:lnTo>
                  <a:lnTo>
                    <a:pt x="1099" y="753"/>
                  </a:lnTo>
                  <a:lnTo>
                    <a:pt x="1095" y="743"/>
                  </a:lnTo>
                  <a:lnTo>
                    <a:pt x="1101" y="745"/>
                  </a:lnTo>
                  <a:lnTo>
                    <a:pt x="1127" y="731"/>
                  </a:lnTo>
                  <a:lnTo>
                    <a:pt x="1141" y="717"/>
                  </a:lnTo>
                  <a:lnTo>
                    <a:pt x="1209" y="717"/>
                  </a:lnTo>
                  <a:lnTo>
                    <a:pt x="1213" y="707"/>
                  </a:lnTo>
                  <a:lnTo>
                    <a:pt x="1230" y="704"/>
                  </a:lnTo>
                  <a:lnTo>
                    <a:pt x="1242" y="654"/>
                  </a:lnTo>
                  <a:lnTo>
                    <a:pt x="1254" y="633"/>
                  </a:lnTo>
                  <a:lnTo>
                    <a:pt x="1265" y="642"/>
                  </a:lnTo>
                  <a:lnTo>
                    <a:pt x="1277" y="635"/>
                  </a:lnTo>
                  <a:lnTo>
                    <a:pt x="1287" y="647"/>
                  </a:lnTo>
                  <a:lnTo>
                    <a:pt x="1287" y="693"/>
                  </a:lnTo>
                  <a:lnTo>
                    <a:pt x="1291" y="695"/>
                  </a:lnTo>
                  <a:lnTo>
                    <a:pt x="1294" y="707"/>
                  </a:lnTo>
                  <a:lnTo>
                    <a:pt x="1302" y="709"/>
                  </a:lnTo>
                  <a:lnTo>
                    <a:pt x="1331" y="707"/>
                  </a:lnTo>
                  <a:lnTo>
                    <a:pt x="1354" y="683"/>
                  </a:lnTo>
                  <a:lnTo>
                    <a:pt x="1357" y="688"/>
                  </a:lnTo>
                  <a:lnTo>
                    <a:pt x="1347" y="701"/>
                  </a:lnTo>
                  <a:lnTo>
                    <a:pt x="1350" y="704"/>
                  </a:lnTo>
                  <a:lnTo>
                    <a:pt x="1378" y="703"/>
                  </a:lnTo>
                  <a:lnTo>
                    <a:pt x="1362" y="712"/>
                  </a:lnTo>
                  <a:lnTo>
                    <a:pt x="1357" y="704"/>
                  </a:lnTo>
                  <a:lnTo>
                    <a:pt x="1322" y="731"/>
                  </a:lnTo>
                  <a:lnTo>
                    <a:pt x="1327" y="729"/>
                  </a:lnTo>
                  <a:lnTo>
                    <a:pt x="1322" y="743"/>
                  </a:lnTo>
                  <a:lnTo>
                    <a:pt x="1322" y="755"/>
                  </a:lnTo>
                  <a:lnTo>
                    <a:pt x="1336" y="764"/>
                  </a:lnTo>
                  <a:lnTo>
                    <a:pt x="1359" y="739"/>
                  </a:lnTo>
                  <a:lnTo>
                    <a:pt x="1364" y="729"/>
                  </a:lnTo>
                  <a:lnTo>
                    <a:pt x="1374" y="731"/>
                  </a:lnTo>
                  <a:lnTo>
                    <a:pt x="1374" y="724"/>
                  </a:lnTo>
                  <a:lnTo>
                    <a:pt x="1389" y="724"/>
                  </a:lnTo>
                  <a:lnTo>
                    <a:pt x="1425" y="704"/>
                  </a:lnTo>
                  <a:lnTo>
                    <a:pt x="1420" y="703"/>
                  </a:lnTo>
                  <a:lnTo>
                    <a:pt x="1420" y="695"/>
                  </a:lnTo>
                  <a:lnTo>
                    <a:pt x="1409" y="693"/>
                  </a:lnTo>
                  <a:lnTo>
                    <a:pt x="1407" y="685"/>
                  </a:lnTo>
                  <a:lnTo>
                    <a:pt x="1390" y="693"/>
                  </a:lnTo>
                  <a:lnTo>
                    <a:pt x="1366" y="683"/>
                  </a:lnTo>
                  <a:lnTo>
                    <a:pt x="1370" y="679"/>
                  </a:lnTo>
                  <a:lnTo>
                    <a:pt x="1354" y="671"/>
                  </a:lnTo>
                  <a:lnTo>
                    <a:pt x="1350" y="663"/>
                  </a:lnTo>
                  <a:lnTo>
                    <a:pt x="1347" y="644"/>
                  </a:lnTo>
                  <a:lnTo>
                    <a:pt x="1339" y="644"/>
                  </a:lnTo>
                  <a:lnTo>
                    <a:pt x="1350" y="621"/>
                  </a:lnTo>
                  <a:lnTo>
                    <a:pt x="1343" y="616"/>
                  </a:lnTo>
                  <a:lnTo>
                    <a:pt x="1331" y="623"/>
                  </a:lnTo>
                  <a:lnTo>
                    <a:pt x="1329" y="616"/>
                  </a:lnTo>
                  <a:lnTo>
                    <a:pt x="1312" y="611"/>
                  </a:lnTo>
                  <a:lnTo>
                    <a:pt x="1327" y="606"/>
                  </a:lnTo>
                  <a:lnTo>
                    <a:pt x="1339" y="611"/>
                  </a:lnTo>
                  <a:lnTo>
                    <a:pt x="1359" y="592"/>
                  </a:lnTo>
                  <a:lnTo>
                    <a:pt x="1357" y="578"/>
                  </a:lnTo>
                  <a:lnTo>
                    <a:pt x="1343" y="568"/>
                  </a:lnTo>
                  <a:lnTo>
                    <a:pt x="1312" y="570"/>
                  </a:lnTo>
                  <a:lnTo>
                    <a:pt x="1275" y="592"/>
                  </a:lnTo>
                  <a:lnTo>
                    <a:pt x="1250" y="614"/>
                  </a:lnTo>
                  <a:lnTo>
                    <a:pt x="1228" y="647"/>
                  </a:lnTo>
                  <a:lnTo>
                    <a:pt x="1219" y="652"/>
                  </a:lnTo>
                  <a:lnTo>
                    <a:pt x="1235" y="630"/>
                  </a:lnTo>
                  <a:lnTo>
                    <a:pt x="1246" y="606"/>
                  </a:lnTo>
                  <a:lnTo>
                    <a:pt x="1254" y="601"/>
                  </a:lnTo>
                  <a:lnTo>
                    <a:pt x="1265" y="582"/>
                  </a:lnTo>
                  <a:lnTo>
                    <a:pt x="1282" y="565"/>
                  </a:lnTo>
                  <a:lnTo>
                    <a:pt x="1298" y="562"/>
                  </a:lnTo>
                  <a:lnTo>
                    <a:pt x="1306" y="541"/>
                  </a:lnTo>
                  <a:lnTo>
                    <a:pt x="1319" y="532"/>
                  </a:lnTo>
                  <a:lnTo>
                    <a:pt x="1401" y="532"/>
                  </a:lnTo>
                  <a:lnTo>
                    <a:pt x="1413" y="537"/>
                  </a:lnTo>
                  <a:lnTo>
                    <a:pt x="1442" y="524"/>
                  </a:lnTo>
                  <a:lnTo>
                    <a:pt x="1442" y="529"/>
                  </a:lnTo>
                  <a:lnTo>
                    <a:pt x="1446" y="532"/>
                  </a:lnTo>
                  <a:lnTo>
                    <a:pt x="1479" y="491"/>
                  </a:lnTo>
                  <a:lnTo>
                    <a:pt x="1514" y="483"/>
                  </a:lnTo>
                  <a:lnTo>
                    <a:pt x="1533" y="459"/>
                  </a:lnTo>
                  <a:lnTo>
                    <a:pt x="1528" y="450"/>
                  </a:lnTo>
                  <a:lnTo>
                    <a:pt x="1533" y="453"/>
                  </a:lnTo>
                  <a:lnTo>
                    <a:pt x="1528" y="442"/>
                  </a:lnTo>
                  <a:lnTo>
                    <a:pt x="1531" y="440"/>
                  </a:lnTo>
                  <a:lnTo>
                    <a:pt x="1529" y="428"/>
                  </a:lnTo>
                  <a:lnTo>
                    <a:pt x="1519" y="421"/>
                  </a:lnTo>
                  <a:lnTo>
                    <a:pt x="1533" y="421"/>
                  </a:lnTo>
                  <a:lnTo>
                    <a:pt x="1528" y="409"/>
                  </a:lnTo>
                  <a:lnTo>
                    <a:pt x="1529" y="406"/>
                  </a:lnTo>
                  <a:lnTo>
                    <a:pt x="1509" y="396"/>
                  </a:lnTo>
                  <a:lnTo>
                    <a:pt x="1502" y="412"/>
                  </a:lnTo>
                  <a:lnTo>
                    <a:pt x="1502" y="380"/>
                  </a:lnTo>
                  <a:lnTo>
                    <a:pt x="1484" y="382"/>
                  </a:lnTo>
                  <a:lnTo>
                    <a:pt x="1492" y="385"/>
                  </a:lnTo>
                  <a:lnTo>
                    <a:pt x="1474" y="387"/>
                  </a:lnTo>
                  <a:lnTo>
                    <a:pt x="1441" y="418"/>
                  </a:lnTo>
                  <a:lnTo>
                    <a:pt x="1441" y="406"/>
                  </a:lnTo>
                  <a:lnTo>
                    <a:pt x="1423" y="399"/>
                  </a:lnTo>
                  <a:lnTo>
                    <a:pt x="1430" y="395"/>
                  </a:lnTo>
                  <a:lnTo>
                    <a:pt x="1442" y="404"/>
                  </a:lnTo>
                  <a:lnTo>
                    <a:pt x="1448" y="392"/>
                  </a:lnTo>
                  <a:lnTo>
                    <a:pt x="1474" y="382"/>
                  </a:lnTo>
                  <a:lnTo>
                    <a:pt x="1458" y="385"/>
                  </a:lnTo>
                  <a:lnTo>
                    <a:pt x="1498" y="366"/>
                  </a:lnTo>
                  <a:lnTo>
                    <a:pt x="1486" y="349"/>
                  </a:lnTo>
                  <a:lnTo>
                    <a:pt x="1479" y="355"/>
                  </a:lnTo>
                  <a:lnTo>
                    <a:pt x="1472" y="354"/>
                  </a:lnTo>
                  <a:lnTo>
                    <a:pt x="1463" y="339"/>
                  </a:lnTo>
                  <a:lnTo>
                    <a:pt x="1453" y="352"/>
                  </a:lnTo>
                  <a:lnTo>
                    <a:pt x="1457" y="339"/>
                  </a:lnTo>
                  <a:lnTo>
                    <a:pt x="1453" y="335"/>
                  </a:lnTo>
                  <a:lnTo>
                    <a:pt x="1436" y="336"/>
                  </a:lnTo>
                  <a:lnTo>
                    <a:pt x="1441" y="330"/>
                  </a:lnTo>
                  <a:lnTo>
                    <a:pt x="1441" y="316"/>
                  </a:lnTo>
                  <a:lnTo>
                    <a:pt x="1420" y="311"/>
                  </a:lnTo>
                  <a:lnTo>
                    <a:pt x="1420" y="295"/>
                  </a:lnTo>
                  <a:lnTo>
                    <a:pt x="1407" y="298"/>
                  </a:lnTo>
                  <a:lnTo>
                    <a:pt x="1411" y="294"/>
                  </a:lnTo>
                  <a:lnTo>
                    <a:pt x="1406" y="286"/>
                  </a:lnTo>
                  <a:lnTo>
                    <a:pt x="1409" y="281"/>
                  </a:lnTo>
                  <a:lnTo>
                    <a:pt x="1387" y="279"/>
                  </a:lnTo>
                  <a:lnTo>
                    <a:pt x="1401" y="275"/>
                  </a:lnTo>
                  <a:lnTo>
                    <a:pt x="1399" y="272"/>
                  </a:lnTo>
                  <a:lnTo>
                    <a:pt x="1411" y="276"/>
                  </a:lnTo>
                  <a:lnTo>
                    <a:pt x="1409" y="272"/>
                  </a:lnTo>
                  <a:lnTo>
                    <a:pt x="1418" y="262"/>
                  </a:lnTo>
                  <a:lnTo>
                    <a:pt x="1407" y="243"/>
                  </a:lnTo>
                  <a:lnTo>
                    <a:pt x="1397" y="245"/>
                  </a:lnTo>
                  <a:lnTo>
                    <a:pt x="1409" y="235"/>
                  </a:lnTo>
                  <a:lnTo>
                    <a:pt x="1401" y="224"/>
                  </a:lnTo>
                  <a:lnTo>
                    <a:pt x="1392" y="224"/>
                  </a:lnTo>
                  <a:lnTo>
                    <a:pt x="1399" y="219"/>
                  </a:lnTo>
                  <a:lnTo>
                    <a:pt x="1395" y="212"/>
                  </a:lnTo>
                  <a:lnTo>
                    <a:pt x="1380" y="216"/>
                  </a:lnTo>
                  <a:lnTo>
                    <a:pt x="1395" y="202"/>
                  </a:lnTo>
                  <a:lnTo>
                    <a:pt x="1374" y="197"/>
                  </a:lnTo>
                  <a:lnTo>
                    <a:pt x="1389" y="190"/>
                  </a:lnTo>
                  <a:lnTo>
                    <a:pt x="1380" y="183"/>
                  </a:lnTo>
                  <a:lnTo>
                    <a:pt x="1380" y="171"/>
                  </a:lnTo>
                  <a:lnTo>
                    <a:pt x="1359" y="175"/>
                  </a:lnTo>
                  <a:lnTo>
                    <a:pt x="1378" y="164"/>
                  </a:lnTo>
                  <a:lnTo>
                    <a:pt x="1364" y="153"/>
                  </a:lnTo>
                  <a:lnTo>
                    <a:pt x="1370" y="150"/>
                  </a:lnTo>
                  <a:lnTo>
                    <a:pt x="1362" y="147"/>
                  </a:lnTo>
                  <a:lnTo>
                    <a:pt x="1359" y="132"/>
                  </a:lnTo>
                  <a:lnTo>
                    <a:pt x="1354" y="132"/>
                  </a:lnTo>
                  <a:lnTo>
                    <a:pt x="1357" y="125"/>
                  </a:lnTo>
                  <a:lnTo>
                    <a:pt x="1354" y="112"/>
                  </a:lnTo>
                  <a:lnTo>
                    <a:pt x="1347" y="112"/>
                  </a:lnTo>
                  <a:lnTo>
                    <a:pt x="1333" y="139"/>
                  </a:lnTo>
                  <a:lnTo>
                    <a:pt x="1339" y="152"/>
                  </a:lnTo>
                  <a:lnTo>
                    <a:pt x="1329" y="159"/>
                  </a:lnTo>
                  <a:lnTo>
                    <a:pt x="1331" y="166"/>
                  </a:lnTo>
                  <a:lnTo>
                    <a:pt x="1329" y="178"/>
                  </a:lnTo>
                  <a:lnTo>
                    <a:pt x="1320" y="178"/>
                  </a:lnTo>
                  <a:lnTo>
                    <a:pt x="1327" y="188"/>
                  </a:lnTo>
                  <a:lnTo>
                    <a:pt x="1322" y="199"/>
                  </a:lnTo>
                  <a:lnTo>
                    <a:pt x="1322" y="188"/>
                  </a:lnTo>
                  <a:lnTo>
                    <a:pt x="1314" y="180"/>
                  </a:lnTo>
                  <a:lnTo>
                    <a:pt x="1308" y="197"/>
                  </a:lnTo>
                  <a:lnTo>
                    <a:pt x="1287" y="213"/>
                  </a:lnTo>
                  <a:lnTo>
                    <a:pt x="1285" y="199"/>
                  </a:lnTo>
                  <a:lnTo>
                    <a:pt x="1284" y="202"/>
                  </a:lnTo>
                  <a:lnTo>
                    <a:pt x="1285" y="190"/>
                  </a:lnTo>
                  <a:lnTo>
                    <a:pt x="1277" y="213"/>
                  </a:lnTo>
                  <a:lnTo>
                    <a:pt x="1263" y="216"/>
                  </a:lnTo>
                  <a:lnTo>
                    <a:pt x="1277" y="212"/>
                  </a:lnTo>
                  <a:lnTo>
                    <a:pt x="1277" y="199"/>
                  </a:lnTo>
                  <a:lnTo>
                    <a:pt x="1273" y="178"/>
                  </a:lnTo>
                  <a:lnTo>
                    <a:pt x="1233" y="188"/>
                  </a:lnTo>
                  <a:lnTo>
                    <a:pt x="1244" y="183"/>
                  </a:lnTo>
                  <a:lnTo>
                    <a:pt x="1240" y="175"/>
                  </a:lnTo>
                  <a:lnTo>
                    <a:pt x="1249" y="180"/>
                  </a:lnTo>
                  <a:lnTo>
                    <a:pt x="1256" y="175"/>
                  </a:lnTo>
                  <a:lnTo>
                    <a:pt x="1252" y="166"/>
                  </a:lnTo>
                  <a:lnTo>
                    <a:pt x="1256" y="159"/>
                  </a:lnTo>
                  <a:lnTo>
                    <a:pt x="1249" y="159"/>
                  </a:lnTo>
                  <a:lnTo>
                    <a:pt x="1254" y="144"/>
                  </a:lnTo>
                  <a:lnTo>
                    <a:pt x="1249" y="132"/>
                  </a:lnTo>
                  <a:lnTo>
                    <a:pt x="1215" y="125"/>
                  </a:lnTo>
                  <a:lnTo>
                    <a:pt x="1254" y="123"/>
                  </a:lnTo>
                  <a:lnTo>
                    <a:pt x="1246" y="104"/>
                  </a:lnTo>
                  <a:lnTo>
                    <a:pt x="1254" y="84"/>
                  </a:lnTo>
                  <a:lnTo>
                    <a:pt x="1249" y="77"/>
                  </a:lnTo>
                  <a:lnTo>
                    <a:pt x="1240" y="87"/>
                  </a:lnTo>
                  <a:lnTo>
                    <a:pt x="1235" y="77"/>
                  </a:lnTo>
                  <a:lnTo>
                    <a:pt x="1209" y="72"/>
                  </a:lnTo>
                  <a:lnTo>
                    <a:pt x="1202" y="58"/>
                  </a:lnTo>
                  <a:lnTo>
                    <a:pt x="1209" y="50"/>
                  </a:lnTo>
                  <a:lnTo>
                    <a:pt x="1195" y="52"/>
                  </a:lnTo>
                  <a:lnTo>
                    <a:pt x="1198" y="49"/>
                  </a:lnTo>
                  <a:lnTo>
                    <a:pt x="1195" y="33"/>
                  </a:lnTo>
                  <a:lnTo>
                    <a:pt x="1184" y="41"/>
                  </a:lnTo>
                  <a:lnTo>
                    <a:pt x="1188" y="22"/>
                  </a:lnTo>
                  <a:lnTo>
                    <a:pt x="1163" y="5"/>
                  </a:lnTo>
                  <a:lnTo>
                    <a:pt x="1139" y="22"/>
                  </a:lnTo>
                  <a:lnTo>
                    <a:pt x="1089" y="0"/>
                  </a:lnTo>
                  <a:lnTo>
                    <a:pt x="1075" y="17"/>
                  </a:lnTo>
                  <a:lnTo>
                    <a:pt x="1076" y="41"/>
                  </a:lnTo>
                  <a:lnTo>
                    <a:pt x="1092" y="43"/>
                  </a:lnTo>
                  <a:lnTo>
                    <a:pt x="1076" y="87"/>
                  </a:lnTo>
                  <a:lnTo>
                    <a:pt x="1089" y="91"/>
                  </a:lnTo>
                  <a:lnTo>
                    <a:pt x="1083" y="93"/>
                  </a:lnTo>
                  <a:lnTo>
                    <a:pt x="1085" y="106"/>
                  </a:lnTo>
                  <a:lnTo>
                    <a:pt x="1089" y="118"/>
                  </a:lnTo>
                  <a:lnTo>
                    <a:pt x="1085" y="128"/>
                  </a:lnTo>
                  <a:lnTo>
                    <a:pt x="1095" y="128"/>
                  </a:lnTo>
                  <a:lnTo>
                    <a:pt x="1092" y="142"/>
                  </a:lnTo>
                  <a:lnTo>
                    <a:pt x="1097" y="147"/>
                  </a:lnTo>
                  <a:lnTo>
                    <a:pt x="1085" y="144"/>
                  </a:lnTo>
                  <a:lnTo>
                    <a:pt x="1085" y="161"/>
                  </a:lnTo>
                  <a:lnTo>
                    <a:pt x="1064" y="171"/>
                  </a:lnTo>
                  <a:lnTo>
                    <a:pt x="1064" y="183"/>
                  </a:lnTo>
                  <a:lnTo>
                    <a:pt x="1089" y="207"/>
                  </a:lnTo>
                  <a:lnTo>
                    <a:pt x="1101" y="265"/>
                  </a:lnTo>
                  <a:lnTo>
                    <a:pt x="1106" y="294"/>
                  </a:lnTo>
                  <a:lnTo>
                    <a:pt x="1111" y="281"/>
                  </a:lnTo>
                  <a:lnTo>
                    <a:pt x="1116" y="295"/>
                  </a:lnTo>
                  <a:lnTo>
                    <a:pt x="1106" y="298"/>
                  </a:lnTo>
                  <a:lnTo>
                    <a:pt x="1087" y="335"/>
                  </a:lnTo>
                  <a:lnTo>
                    <a:pt x="1045" y="368"/>
                  </a:lnTo>
                  <a:lnTo>
                    <a:pt x="1060" y="392"/>
                  </a:lnTo>
                  <a:lnTo>
                    <a:pt x="1064" y="447"/>
                  </a:lnTo>
                  <a:lnTo>
                    <a:pt x="1073" y="455"/>
                  </a:lnTo>
                  <a:lnTo>
                    <a:pt x="1081" y="458"/>
                  </a:lnTo>
                  <a:lnTo>
                    <a:pt x="1071" y="458"/>
                  </a:lnTo>
                  <a:lnTo>
                    <a:pt x="1059" y="472"/>
                  </a:lnTo>
                  <a:lnTo>
                    <a:pt x="1066" y="483"/>
                  </a:lnTo>
                  <a:lnTo>
                    <a:pt x="1062" y="493"/>
                  </a:lnTo>
                  <a:lnTo>
                    <a:pt x="1050" y="483"/>
                  </a:lnTo>
                  <a:lnTo>
                    <a:pt x="1048" y="488"/>
                  </a:lnTo>
                  <a:lnTo>
                    <a:pt x="1043" y="488"/>
                  </a:lnTo>
                  <a:lnTo>
                    <a:pt x="1045" y="500"/>
                  </a:lnTo>
                  <a:lnTo>
                    <a:pt x="1031" y="491"/>
                  </a:lnTo>
                  <a:lnTo>
                    <a:pt x="1015" y="502"/>
                  </a:lnTo>
                  <a:lnTo>
                    <a:pt x="1027" y="488"/>
                  </a:lnTo>
                  <a:lnTo>
                    <a:pt x="1025" y="477"/>
                  </a:lnTo>
                  <a:lnTo>
                    <a:pt x="1015" y="464"/>
                  </a:lnTo>
                  <a:lnTo>
                    <a:pt x="994" y="464"/>
                  </a:lnTo>
                  <a:lnTo>
                    <a:pt x="1008" y="455"/>
                  </a:lnTo>
                  <a:lnTo>
                    <a:pt x="992" y="428"/>
                  </a:lnTo>
                  <a:lnTo>
                    <a:pt x="994" y="418"/>
                  </a:lnTo>
                  <a:lnTo>
                    <a:pt x="989" y="382"/>
                  </a:lnTo>
                  <a:lnTo>
                    <a:pt x="992" y="344"/>
                  </a:lnTo>
                  <a:lnTo>
                    <a:pt x="930" y="336"/>
                  </a:lnTo>
                  <a:lnTo>
                    <a:pt x="921" y="355"/>
                  </a:lnTo>
                  <a:lnTo>
                    <a:pt x="930" y="332"/>
                  </a:lnTo>
                  <a:lnTo>
                    <a:pt x="918" y="320"/>
                  </a:lnTo>
                  <a:lnTo>
                    <a:pt x="885" y="308"/>
                  </a:lnTo>
                  <a:lnTo>
                    <a:pt x="872" y="286"/>
                  </a:lnTo>
                  <a:lnTo>
                    <a:pt x="851" y="272"/>
                  </a:lnTo>
                  <a:lnTo>
                    <a:pt x="813" y="251"/>
                  </a:lnTo>
                  <a:lnTo>
                    <a:pt x="777" y="267"/>
                  </a:lnTo>
                  <a:lnTo>
                    <a:pt x="785" y="257"/>
                  </a:lnTo>
                  <a:lnTo>
                    <a:pt x="785" y="243"/>
                  </a:lnTo>
                  <a:lnTo>
                    <a:pt x="769" y="188"/>
                  </a:lnTo>
                  <a:lnTo>
                    <a:pt x="750" y="183"/>
                  </a:lnTo>
                  <a:lnTo>
                    <a:pt x="748" y="197"/>
                  </a:lnTo>
                  <a:lnTo>
                    <a:pt x="745" y="180"/>
                  </a:lnTo>
                  <a:lnTo>
                    <a:pt x="0" y="180"/>
                  </a:lnTo>
                  <a:lnTo>
                    <a:pt x="0" y="291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3489" name=""/>
            <p:cNvSpPr/>
            <p:nvPr/>
          </p:nvSpPr>
          <p:spPr>
            <a:xfrm>
              <a:off x="1133640" y="1197000"/>
              <a:ext cx="2433600" cy="1290600"/>
            </a:xfrm>
            <a:custGeom>
              <a:avLst/>
              <a:gdLst/>
              <a:ahLst/>
              <a:rect l="l" t="t" r="r" b="b"/>
              <a:pathLst>
                <a:path w="1533" h="813">
                  <a:moveTo>
                    <a:pt x="0" y="291"/>
                  </a:moveTo>
                  <a:lnTo>
                    <a:pt x="21" y="306"/>
                  </a:lnTo>
                  <a:lnTo>
                    <a:pt x="21" y="346"/>
                  </a:lnTo>
                  <a:lnTo>
                    <a:pt x="21" y="360"/>
                  </a:lnTo>
                  <a:lnTo>
                    <a:pt x="16" y="360"/>
                  </a:lnTo>
                  <a:lnTo>
                    <a:pt x="15" y="371"/>
                  </a:lnTo>
                  <a:lnTo>
                    <a:pt x="25" y="380"/>
                  </a:lnTo>
                  <a:lnTo>
                    <a:pt x="21" y="390"/>
                  </a:lnTo>
                  <a:lnTo>
                    <a:pt x="37" y="412"/>
                  </a:lnTo>
                  <a:lnTo>
                    <a:pt x="42" y="409"/>
                  </a:lnTo>
                  <a:lnTo>
                    <a:pt x="42" y="428"/>
                  </a:lnTo>
                  <a:lnTo>
                    <a:pt x="48" y="445"/>
                  </a:lnTo>
                  <a:lnTo>
                    <a:pt x="58" y="442"/>
                  </a:lnTo>
                  <a:lnTo>
                    <a:pt x="58" y="453"/>
                  </a:lnTo>
                  <a:lnTo>
                    <a:pt x="67" y="447"/>
                  </a:lnTo>
                  <a:lnTo>
                    <a:pt x="68" y="478"/>
                  </a:lnTo>
                  <a:lnTo>
                    <a:pt x="75" y="474"/>
                  </a:lnTo>
                  <a:lnTo>
                    <a:pt x="75" y="483"/>
                  </a:lnTo>
                  <a:lnTo>
                    <a:pt x="79" y="483"/>
                  </a:lnTo>
                  <a:lnTo>
                    <a:pt x="68" y="488"/>
                  </a:lnTo>
                  <a:lnTo>
                    <a:pt x="77" y="491"/>
                  </a:lnTo>
                  <a:lnTo>
                    <a:pt x="68" y="493"/>
                  </a:lnTo>
                  <a:lnTo>
                    <a:pt x="70" y="500"/>
                  </a:lnTo>
                  <a:lnTo>
                    <a:pt x="81" y="507"/>
                  </a:lnTo>
                  <a:lnTo>
                    <a:pt x="100" y="502"/>
                  </a:lnTo>
                  <a:lnTo>
                    <a:pt x="98" y="507"/>
                  </a:lnTo>
                  <a:lnTo>
                    <a:pt x="105" y="515"/>
                  </a:lnTo>
                  <a:lnTo>
                    <a:pt x="102" y="519"/>
                  </a:lnTo>
                  <a:lnTo>
                    <a:pt x="133" y="524"/>
                  </a:lnTo>
                  <a:lnTo>
                    <a:pt x="131" y="537"/>
                  </a:lnTo>
                  <a:lnTo>
                    <a:pt x="133" y="543"/>
                  </a:lnTo>
                  <a:lnTo>
                    <a:pt x="141" y="548"/>
                  </a:lnTo>
                  <a:lnTo>
                    <a:pt x="145" y="546"/>
                  </a:lnTo>
                  <a:lnTo>
                    <a:pt x="145" y="539"/>
                  </a:lnTo>
                  <a:lnTo>
                    <a:pt x="154" y="551"/>
                  </a:lnTo>
                  <a:lnTo>
                    <a:pt x="154" y="560"/>
                  </a:lnTo>
                  <a:lnTo>
                    <a:pt x="161" y="551"/>
                  </a:lnTo>
                  <a:lnTo>
                    <a:pt x="161" y="568"/>
                  </a:lnTo>
                  <a:lnTo>
                    <a:pt x="174" y="568"/>
                  </a:lnTo>
                  <a:lnTo>
                    <a:pt x="166" y="573"/>
                  </a:lnTo>
                  <a:lnTo>
                    <a:pt x="170" y="578"/>
                  </a:lnTo>
                  <a:lnTo>
                    <a:pt x="731" y="580"/>
                  </a:lnTo>
                  <a:lnTo>
                    <a:pt x="731" y="562"/>
                  </a:lnTo>
                  <a:lnTo>
                    <a:pt x="742" y="587"/>
                  </a:lnTo>
                  <a:lnTo>
                    <a:pt x="780" y="592"/>
                  </a:lnTo>
                  <a:lnTo>
                    <a:pt x="808" y="611"/>
                  </a:lnTo>
                  <a:lnTo>
                    <a:pt x="818" y="608"/>
                  </a:lnTo>
                  <a:lnTo>
                    <a:pt x="839" y="614"/>
                  </a:lnTo>
                  <a:lnTo>
                    <a:pt x="848" y="608"/>
                  </a:lnTo>
                  <a:lnTo>
                    <a:pt x="858" y="592"/>
                  </a:lnTo>
                  <a:lnTo>
                    <a:pt x="860" y="600"/>
                  </a:lnTo>
                  <a:lnTo>
                    <a:pt x="868" y="584"/>
                  </a:lnTo>
                  <a:lnTo>
                    <a:pt x="868" y="597"/>
                  </a:lnTo>
                  <a:lnTo>
                    <a:pt x="874" y="578"/>
                  </a:lnTo>
                  <a:lnTo>
                    <a:pt x="888" y="582"/>
                  </a:lnTo>
                  <a:lnTo>
                    <a:pt x="895" y="601"/>
                  </a:lnTo>
                  <a:lnTo>
                    <a:pt x="895" y="584"/>
                  </a:lnTo>
                  <a:lnTo>
                    <a:pt x="909" y="587"/>
                  </a:lnTo>
                  <a:lnTo>
                    <a:pt x="921" y="616"/>
                  </a:lnTo>
                  <a:lnTo>
                    <a:pt x="938" y="614"/>
                  </a:lnTo>
                  <a:lnTo>
                    <a:pt x="937" y="625"/>
                  </a:lnTo>
                  <a:lnTo>
                    <a:pt x="942" y="635"/>
                  </a:lnTo>
                  <a:lnTo>
                    <a:pt x="942" y="649"/>
                  </a:lnTo>
                  <a:lnTo>
                    <a:pt x="949" y="652"/>
                  </a:lnTo>
                  <a:lnTo>
                    <a:pt x="947" y="666"/>
                  </a:lnTo>
                  <a:lnTo>
                    <a:pt x="951" y="666"/>
                  </a:lnTo>
                  <a:lnTo>
                    <a:pt x="951" y="663"/>
                  </a:lnTo>
                  <a:lnTo>
                    <a:pt x="954" y="671"/>
                  </a:lnTo>
                  <a:lnTo>
                    <a:pt x="1023" y="685"/>
                  </a:lnTo>
                  <a:lnTo>
                    <a:pt x="1038" y="704"/>
                  </a:lnTo>
                  <a:lnTo>
                    <a:pt x="1038" y="712"/>
                  </a:lnTo>
                  <a:lnTo>
                    <a:pt x="1045" y="722"/>
                  </a:lnTo>
                  <a:lnTo>
                    <a:pt x="1038" y="720"/>
                  </a:lnTo>
                  <a:lnTo>
                    <a:pt x="1038" y="731"/>
                  </a:lnTo>
                  <a:lnTo>
                    <a:pt x="1023" y="724"/>
                  </a:lnTo>
                  <a:lnTo>
                    <a:pt x="1019" y="729"/>
                  </a:lnTo>
                  <a:lnTo>
                    <a:pt x="1019" y="717"/>
                  </a:lnTo>
                  <a:lnTo>
                    <a:pt x="1015" y="720"/>
                  </a:lnTo>
                  <a:lnTo>
                    <a:pt x="1012" y="707"/>
                  </a:lnTo>
                  <a:lnTo>
                    <a:pt x="1005" y="707"/>
                  </a:lnTo>
                  <a:lnTo>
                    <a:pt x="1010" y="724"/>
                  </a:lnTo>
                  <a:lnTo>
                    <a:pt x="1003" y="743"/>
                  </a:lnTo>
                  <a:lnTo>
                    <a:pt x="1003" y="770"/>
                  </a:lnTo>
                  <a:lnTo>
                    <a:pt x="988" y="780"/>
                  </a:lnTo>
                  <a:lnTo>
                    <a:pt x="986" y="794"/>
                  </a:lnTo>
                  <a:lnTo>
                    <a:pt x="988" y="801"/>
                  </a:lnTo>
                  <a:lnTo>
                    <a:pt x="980" y="801"/>
                  </a:lnTo>
                  <a:lnTo>
                    <a:pt x="975" y="813"/>
                  </a:lnTo>
                  <a:lnTo>
                    <a:pt x="988" y="813"/>
                  </a:lnTo>
                  <a:lnTo>
                    <a:pt x="1015" y="791"/>
                  </a:lnTo>
                  <a:lnTo>
                    <a:pt x="1027" y="794"/>
                  </a:lnTo>
                  <a:lnTo>
                    <a:pt x="1038" y="786"/>
                  </a:lnTo>
                  <a:lnTo>
                    <a:pt x="1062" y="786"/>
                  </a:lnTo>
                  <a:lnTo>
                    <a:pt x="1059" y="775"/>
                  </a:lnTo>
                  <a:lnTo>
                    <a:pt x="1043" y="772"/>
                  </a:lnTo>
                  <a:lnTo>
                    <a:pt x="1056" y="758"/>
                  </a:lnTo>
                  <a:lnTo>
                    <a:pt x="1076" y="750"/>
                  </a:lnTo>
                  <a:lnTo>
                    <a:pt x="1099" y="753"/>
                  </a:lnTo>
                  <a:lnTo>
                    <a:pt x="1095" y="743"/>
                  </a:lnTo>
                  <a:lnTo>
                    <a:pt x="1101" y="745"/>
                  </a:lnTo>
                  <a:lnTo>
                    <a:pt x="1127" y="731"/>
                  </a:lnTo>
                  <a:lnTo>
                    <a:pt x="1141" y="717"/>
                  </a:lnTo>
                  <a:lnTo>
                    <a:pt x="1209" y="717"/>
                  </a:lnTo>
                  <a:lnTo>
                    <a:pt x="1213" y="707"/>
                  </a:lnTo>
                  <a:lnTo>
                    <a:pt x="1230" y="704"/>
                  </a:lnTo>
                  <a:lnTo>
                    <a:pt x="1242" y="654"/>
                  </a:lnTo>
                  <a:lnTo>
                    <a:pt x="1254" y="633"/>
                  </a:lnTo>
                  <a:lnTo>
                    <a:pt x="1265" y="642"/>
                  </a:lnTo>
                  <a:lnTo>
                    <a:pt x="1277" y="635"/>
                  </a:lnTo>
                  <a:lnTo>
                    <a:pt x="1287" y="647"/>
                  </a:lnTo>
                  <a:lnTo>
                    <a:pt x="1287" y="693"/>
                  </a:lnTo>
                  <a:lnTo>
                    <a:pt x="1291" y="695"/>
                  </a:lnTo>
                  <a:lnTo>
                    <a:pt x="1294" y="707"/>
                  </a:lnTo>
                  <a:lnTo>
                    <a:pt x="1302" y="709"/>
                  </a:lnTo>
                  <a:lnTo>
                    <a:pt x="1331" y="707"/>
                  </a:lnTo>
                  <a:lnTo>
                    <a:pt x="1354" y="683"/>
                  </a:lnTo>
                  <a:lnTo>
                    <a:pt x="1357" y="688"/>
                  </a:lnTo>
                  <a:lnTo>
                    <a:pt x="1347" y="701"/>
                  </a:lnTo>
                  <a:lnTo>
                    <a:pt x="1350" y="704"/>
                  </a:lnTo>
                  <a:lnTo>
                    <a:pt x="1378" y="703"/>
                  </a:lnTo>
                  <a:lnTo>
                    <a:pt x="1362" y="712"/>
                  </a:lnTo>
                  <a:lnTo>
                    <a:pt x="1357" y="704"/>
                  </a:lnTo>
                  <a:lnTo>
                    <a:pt x="1322" y="731"/>
                  </a:lnTo>
                  <a:lnTo>
                    <a:pt x="1327" y="729"/>
                  </a:lnTo>
                  <a:lnTo>
                    <a:pt x="1322" y="743"/>
                  </a:lnTo>
                  <a:lnTo>
                    <a:pt x="1322" y="755"/>
                  </a:lnTo>
                  <a:lnTo>
                    <a:pt x="1336" y="764"/>
                  </a:lnTo>
                  <a:lnTo>
                    <a:pt x="1359" y="739"/>
                  </a:lnTo>
                  <a:lnTo>
                    <a:pt x="1364" y="729"/>
                  </a:lnTo>
                  <a:lnTo>
                    <a:pt x="1374" y="731"/>
                  </a:lnTo>
                  <a:lnTo>
                    <a:pt x="1374" y="724"/>
                  </a:lnTo>
                  <a:lnTo>
                    <a:pt x="1389" y="724"/>
                  </a:lnTo>
                  <a:lnTo>
                    <a:pt x="1425" y="704"/>
                  </a:lnTo>
                  <a:lnTo>
                    <a:pt x="1420" y="703"/>
                  </a:lnTo>
                  <a:lnTo>
                    <a:pt x="1420" y="695"/>
                  </a:lnTo>
                  <a:lnTo>
                    <a:pt x="1409" y="693"/>
                  </a:lnTo>
                  <a:lnTo>
                    <a:pt x="1407" y="685"/>
                  </a:lnTo>
                  <a:lnTo>
                    <a:pt x="1390" y="693"/>
                  </a:lnTo>
                  <a:lnTo>
                    <a:pt x="1366" y="683"/>
                  </a:lnTo>
                  <a:lnTo>
                    <a:pt x="1370" y="679"/>
                  </a:lnTo>
                  <a:lnTo>
                    <a:pt x="1354" y="671"/>
                  </a:lnTo>
                  <a:lnTo>
                    <a:pt x="1350" y="663"/>
                  </a:lnTo>
                  <a:lnTo>
                    <a:pt x="1347" y="644"/>
                  </a:lnTo>
                  <a:lnTo>
                    <a:pt x="1339" y="644"/>
                  </a:lnTo>
                  <a:lnTo>
                    <a:pt x="1350" y="621"/>
                  </a:lnTo>
                  <a:lnTo>
                    <a:pt x="1343" y="616"/>
                  </a:lnTo>
                  <a:lnTo>
                    <a:pt x="1331" y="623"/>
                  </a:lnTo>
                  <a:lnTo>
                    <a:pt x="1329" y="616"/>
                  </a:lnTo>
                  <a:lnTo>
                    <a:pt x="1312" y="611"/>
                  </a:lnTo>
                  <a:lnTo>
                    <a:pt x="1327" y="606"/>
                  </a:lnTo>
                  <a:lnTo>
                    <a:pt x="1339" y="611"/>
                  </a:lnTo>
                  <a:lnTo>
                    <a:pt x="1359" y="592"/>
                  </a:lnTo>
                  <a:lnTo>
                    <a:pt x="1357" y="578"/>
                  </a:lnTo>
                  <a:lnTo>
                    <a:pt x="1343" y="568"/>
                  </a:lnTo>
                  <a:lnTo>
                    <a:pt x="1312" y="570"/>
                  </a:lnTo>
                  <a:lnTo>
                    <a:pt x="1275" y="592"/>
                  </a:lnTo>
                  <a:lnTo>
                    <a:pt x="1250" y="614"/>
                  </a:lnTo>
                  <a:lnTo>
                    <a:pt x="1228" y="647"/>
                  </a:lnTo>
                  <a:lnTo>
                    <a:pt x="1219" y="652"/>
                  </a:lnTo>
                  <a:lnTo>
                    <a:pt x="1235" y="630"/>
                  </a:lnTo>
                  <a:lnTo>
                    <a:pt x="1246" y="606"/>
                  </a:lnTo>
                  <a:lnTo>
                    <a:pt x="1254" y="601"/>
                  </a:lnTo>
                  <a:lnTo>
                    <a:pt x="1265" y="582"/>
                  </a:lnTo>
                  <a:lnTo>
                    <a:pt x="1282" y="565"/>
                  </a:lnTo>
                  <a:lnTo>
                    <a:pt x="1298" y="562"/>
                  </a:lnTo>
                  <a:lnTo>
                    <a:pt x="1306" y="541"/>
                  </a:lnTo>
                  <a:lnTo>
                    <a:pt x="1319" y="532"/>
                  </a:lnTo>
                  <a:lnTo>
                    <a:pt x="1401" y="532"/>
                  </a:lnTo>
                  <a:lnTo>
                    <a:pt x="1413" y="537"/>
                  </a:lnTo>
                  <a:lnTo>
                    <a:pt x="1442" y="524"/>
                  </a:lnTo>
                  <a:lnTo>
                    <a:pt x="1442" y="529"/>
                  </a:lnTo>
                  <a:lnTo>
                    <a:pt x="1446" y="532"/>
                  </a:lnTo>
                  <a:lnTo>
                    <a:pt x="1479" y="491"/>
                  </a:lnTo>
                  <a:lnTo>
                    <a:pt x="1514" y="483"/>
                  </a:lnTo>
                  <a:lnTo>
                    <a:pt x="1533" y="459"/>
                  </a:lnTo>
                  <a:lnTo>
                    <a:pt x="1528" y="450"/>
                  </a:lnTo>
                  <a:lnTo>
                    <a:pt x="1533" y="453"/>
                  </a:lnTo>
                  <a:lnTo>
                    <a:pt x="1528" y="442"/>
                  </a:lnTo>
                  <a:lnTo>
                    <a:pt x="1531" y="440"/>
                  </a:lnTo>
                  <a:lnTo>
                    <a:pt x="1529" y="428"/>
                  </a:lnTo>
                  <a:lnTo>
                    <a:pt x="1519" y="421"/>
                  </a:lnTo>
                  <a:lnTo>
                    <a:pt x="1533" y="421"/>
                  </a:lnTo>
                  <a:lnTo>
                    <a:pt x="1528" y="409"/>
                  </a:lnTo>
                  <a:lnTo>
                    <a:pt x="1529" y="406"/>
                  </a:lnTo>
                  <a:lnTo>
                    <a:pt x="1509" y="396"/>
                  </a:lnTo>
                  <a:lnTo>
                    <a:pt x="1502" y="412"/>
                  </a:lnTo>
                  <a:lnTo>
                    <a:pt x="1502" y="380"/>
                  </a:lnTo>
                  <a:lnTo>
                    <a:pt x="1484" y="382"/>
                  </a:lnTo>
                  <a:lnTo>
                    <a:pt x="1492" y="385"/>
                  </a:lnTo>
                  <a:lnTo>
                    <a:pt x="1474" y="387"/>
                  </a:lnTo>
                  <a:lnTo>
                    <a:pt x="1441" y="418"/>
                  </a:lnTo>
                  <a:lnTo>
                    <a:pt x="1441" y="406"/>
                  </a:lnTo>
                  <a:lnTo>
                    <a:pt x="1423" y="399"/>
                  </a:lnTo>
                  <a:lnTo>
                    <a:pt x="1430" y="395"/>
                  </a:lnTo>
                  <a:lnTo>
                    <a:pt x="1442" y="404"/>
                  </a:lnTo>
                  <a:lnTo>
                    <a:pt x="1448" y="392"/>
                  </a:lnTo>
                  <a:lnTo>
                    <a:pt x="1474" y="382"/>
                  </a:lnTo>
                  <a:lnTo>
                    <a:pt x="1458" y="385"/>
                  </a:lnTo>
                  <a:lnTo>
                    <a:pt x="1498" y="366"/>
                  </a:lnTo>
                  <a:lnTo>
                    <a:pt x="1486" y="349"/>
                  </a:lnTo>
                  <a:lnTo>
                    <a:pt x="1479" y="355"/>
                  </a:lnTo>
                  <a:lnTo>
                    <a:pt x="1472" y="354"/>
                  </a:lnTo>
                  <a:lnTo>
                    <a:pt x="1463" y="339"/>
                  </a:lnTo>
                  <a:lnTo>
                    <a:pt x="1453" y="352"/>
                  </a:lnTo>
                  <a:lnTo>
                    <a:pt x="1457" y="339"/>
                  </a:lnTo>
                  <a:lnTo>
                    <a:pt x="1453" y="335"/>
                  </a:lnTo>
                  <a:lnTo>
                    <a:pt x="1436" y="336"/>
                  </a:lnTo>
                  <a:lnTo>
                    <a:pt x="1441" y="330"/>
                  </a:lnTo>
                  <a:lnTo>
                    <a:pt x="1441" y="316"/>
                  </a:lnTo>
                  <a:lnTo>
                    <a:pt x="1420" y="311"/>
                  </a:lnTo>
                  <a:lnTo>
                    <a:pt x="1420" y="295"/>
                  </a:lnTo>
                  <a:lnTo>
                    <a:pt x="1407" y="298"/>
                  </a:lnTo>
                  <a:lnTo>
                    <a:pt x="1411" y="294"/>
                  </a:lnTo>
                  <a:lnTo>
                    <a:pt x="1406" y="286"/>
                  </a:lnTo>
                  <a:lnTo>
                    <a:pt x="1409" y="281"/>
                  </a:lnTo>
                  <a:lnTo>
                    <a:pt x="1387" y="279"/>
                  </a:lnTo>
                  <a:lnTo>
                    <a:pt x="1401" y="275"/>
                  </a:lnTo>
                  <a:lnTo>
                    <a:pt x="1399" y="272"/>
                  </a:lnTo>
                  <a:lnTo>
                    <a:pt x="1411" y="276"/>
                  </a:lnTo>
                  <a:lnTo>
                    <a:pt x="1409" y="272"/>
                  </a:lnTo>
                  <a:lnTo>
                    <a:pt x="1418" y="262"/>
                  </a:lnTo>
                  <a:lnTo>
                    <a:pt x="1407" y="243"/>
                  </a:lnTo>
                  <a:lnTo>
                    <a:pt x="1397" y="245"/>
                  </a:lnTo>
                  <a:lnTo>
                    <a:pt x="1409" y="235"/>
                  </a:lnTo>
                  <a:lnTo>
                    <a:pt x="1401" y="224"/>
                  </a:lnTo>
                  <a:lnTo>
                    <a:pt x="1392" y="224"/>
                  </a:lnTo>
                  <a:lnTo>
                    <a:pt x="1399" y="219"/>
                  </a:lnTo>
                  <a:lnTo>
                    <a:pt x="1395" y="212"/>
                  </a:lnTo>
                  <a:lnTo>
                    <a:pt x="1380" y="216"/>
                  </a:lnTo>
                  <a:lnTo>
                    <a:pt x="1395" y="202"/>
                  </a:lnTo>
                  <a:lnTo>
                    <a:pt x="1374" y="197"/>
                  </a:lnTo>
                  <a:lnTo>
                    <a:pt x="1389" y="190"/>
                  </a:lnTo>
                  <a:lnTo>
                    <a:pt x="1380" y="183"/>
                  </a:lnTo>
                  <a:lnTo>
                    <a:pt x="1380" y="171"/>
                  </a:lnTo>
                  <a:lnTo>
                    <a:pt x="1359" y="175"/>
                  </a:lnTo>
                  <a:lnTo>
                    <a:pt x="1378" y="164"/>
                  </a:lnTo>
                  <a:lnTo>
                    <a:pt x="1364" y="153"/>
                  </a:lnTo>
                  <a:lnTo>
                    <a:pt x="1370" y="150"/>
                  </a:lnTo>
                  <a:lnTo>
                    <a:pt x="1362" y="147"/>
                  </a:lnTo>
                  <a:lnTo>
                    <a:pt x="1359" y="132"/>
                  </a:lnTo>
                  <a:lnTo>
                    <a:pt x="1354" y="132"/>
                  </a:lnTo>
                  <a:lnTo>
                    <a:pt x="1357" y="125"/>
                  </a:lnTo>
                  <a:lnTo>
                    <a:pt x="1354" y="112"/>
                  </a:lnTo>
                  <a:lnTo>
                    <a:pt x="1347" y="112"/>
                  </a:lnTo>
                  <a:lnTo>
                    <a:pt x="1333" y="139"/>
                  </a:lnTo>
                  <a:lnTo>
                    <a:pt x="1339" y="152"/>
                  </a:lnTo>
                  <a:lnTo>
                    <a:pt x="1329" y="159"/>
                  </a:lnTo>
                  <a:lnTo>
                    <a:pt x="1331" y="166"/>
                  </a:lnTo>
                  <a:lnTo>
                    <a:pt x="1329" y="178"/>
                  </a:lnTo>
                  <a:lnTo>
                    <a:pt x="1320" y="178"/>
                  </a:lnTo>
                  <a:lnTo>
                    <a:pt x="1327" y="188"/>
                  </a:lnTo>
                  <a:lnTo>
                    <a:pt x="1322" y="199"/>
                  </a:lnTo>
                  <a:lnTo>
                    <a:pt x="1322" y="188"/>
                  </a:lnTo>
                  <a:lnTo>
                    <a:pt x="1314" y="180"/>
                  </a:lnTo>
                  <a:lnTo>
                    <a:pt x="1308" y="197"/>
                  </a:lnTo>
                  <a:lnTo>
                    <a:pt x="1287" y="213"/>
                  </a:lnTo>
                  <a:lnTo>
                    <a:pt x="1285" y="199"/>
                  </a:lnTo>
                  <a:lnTo>
                    <a:pt x="1284" y="202"/>
                  </a:lnTo>
                  <a:lnTo>
                    <a:pt x="1285" y="190"/>
                  </a:lnTo>
                  <a:lnTo>
                    <a:pt x="1277" y="213"/>
                  </a:lnTo>
                  <a:lnTo>
                    <a:pt x="1263" y="216"/>
                  </a:lnTo>
                  <a:lnTo>
                    <a:pt x="1277" y="212"/>
                  </a:lnTo>
                  <a:lnTo>
                    <a:pt x="1277" y="199"/>
                  </a:lnTo>
                  <a:lnTo>
                    <a:pt x="1273" y="178"/>
                  </a:lnTo>
                  <a:lnTo>
                    <a:pt x="1233" y="188"/>
                  </a:lnTo>
                  <a:lnTo>
                    <a:pt x="1244" y="183"/>
                  </a:lnTo>
                  <a:lnTo>
                    <a:pt x="1240" y="175"/>
                  </a:lnTo>
                  <a:lnTo>
                    <a:pt x="1249" y="180"/>
                  </a:lnTo>
                  <a:lnTo>
                    <a:pt x="1256" y="175"/>
                  </a:lnTo>
                  <a:lnTo>
                    <a:pt x="1252" y="166"/>
                  </a:lnTo>
                  <a:lnTo>
                    <a:pt x="1256" y="159"/>
                  </a:lnTo>
                  <a:lnTo>
                    <a:pt x="1249" y="159"/>
                  </a:lnTo>
                  <a:lnTo>
                    <a:pt x="1254" y="144"/>
                  </a:lnTo>
                  <a:lnTo>
                    <a:pt x="1249" y="132"/>
                  </a:lnTo>
                  <a:lnTo>
                    <a:pt x="1215" y="125"/>
                  </a:lnTo>
                  <a:lnTo>
                    <a:pt x="1254" y="123"/>
                  </a:lnTo>
                  <a:lnTo>
                    <a:pt x="1246" y="104"/>
                  </a:lnTo>
                  <a:lnTo>
                    <a:pt x="1254" y="84"/>
                  </a:lnTo>
                  <a:lnTo>
                    <a:pt x="1249" y="77"/>
                  </a:lnTo>
                  <a:lnTo>
                    <a:pt x="1240" y="87"/>
                  </a:lnTo>
                  <a:lnTo>
                    <a:pt x="1235" y="77"/>
                  </a:lnTo>
                  <a:lnTo>
                    <a:pt x="1209" y="72"/>
                  </a:lnTo>
                  <a:lnTo>
                    <a:pt x="1202" y="58"/>
                  </a:lnTo>
                  <a:lnTo>
                    <a:pt x="1209" y="50"/>
                  </a:lnTo>
                  <a:lnTo>
                    <a:pt x="1195" y="52"/>
                  </a:lnTo>
                  <a:lnTo>
                    <a:pt x="1198" y="49"/>
                  </a:lnTo>
                  <a:lnTo>
                    <a:pt x="1195" y="33"/>
                  </a:lnTo>
                  <a:lnTo>
                    <a:pt x="1184" y="41"/>
                  </a:lnTo>
                  <a:lnTo>
                    <a:pt x="1188" y="22"/>
                  </a:lnTo>
                  <a:lnTo>
                    <a:pt x="1163" y="5"/>
                  </a:lnTo>
                  <a:lnTo>
                    <a:pt x="1139" y="22"/>
                  </a:lnTo>
                  <a:lnTo>
                    <a:pt x="1089" y="0"/>
                  </a:lnTo>
                  <a:lnTo>
                    <a:pt x="1075" y="17"/>
                  </a:lnTo>
                  <a:lnTo>
                    <a:pt x="1076" y="41"/>
                  </a:lnTo>
                  <a:lnTo>
                    <a:pt x="1092" y="43"/>
                  </a:lnTo>
                  <a:lnTo>
                    <a:pt x="1076" y="87"/>
                  </a:lnTo>
                  <a:lnTo>
                    <a:pt x="1089" y="91"/>
                  </a:lnTo>
                  <a:lnTo>
                    <a:pt x="1083" y="93"/>
                  </a:lnTo>
                  <a:lnTo>
                    <a:pt x="1085" y="106"/>
                  </a:lnTo>
                  <a:lnTo>
                    <a:pt x="1089" y="118"/>
                  </a:lnTo>
                  <a:lnTo>
                    <a:pt x="1085" y="128"/>
                  </a:lnTo>
                  <a:lnTo>
                    <a:pt x="1095" y="128"/>
                  </a:lnTo>
                  <a:lnTo>
                    <a:pt x="1092" y="142"/>
                  </a:lnTo>
                  <a:lnTo>
                    <a:pt x="1097" y="147"/>
                  </a:lnTo>
                  <a:lnTo>
                    <a:pt x="1085" y="144"/>
                  </a:lnTo>
                  <a:lnTo>
                    <a:pt x="1085" y="161"/>
                  </a:lnTo>
                  <a:lnTo>
                    <a:pt x="1064" y="171"/>
                  </a:lnTo>
                  <a:lnTo>
                    <a:pt x="1064" y="183"/>
                  </a:lnTo>
                  <a:lnTo>
                    <a:pt x="1089" y="207"/>
                  </a:lnTo>
                  <a:lnTo>
                    <a:pt x="1101" y="265"/>
                  </a:lnTo>
                  <a:lnTo>
                    <a:pt x="1106" y="294"/>
                  </a:lnTo>
                  <a:lnTo>
                    <a:pt x="1111" y="281"/>
                  </a:lnTo>
                  <a:lnTo>
                    <a:pt x="1116" y="295"/>
                  </a:lnTo>
                  <a:lnTo>
                    <a:pt x="1106" y="298"/>
                  </a:lnTo>
                  <a:lnTo>
                    <a:pt x="1087" y="335"/>
                  </a:lnTo>
                  <a:lnTo>
                    <a:pt x="1045" y="368"/>
                  </a:lnTo>
                  <a:lnTo>
                    <a:pt x="1060" y="392"/>
                  </a:lnTo>
                  <a:lnTo>
                    <a:pt x="1064" y="447"/>
                  </a:lnTo>
                  <a:lnTo>
                    <a:pt x="1073" y="455"/>
                  </a:lnTo>
                  <a:lnTo>
                    <a:pt x="1081" y="458"/>
                  </a:lnTo>
                  <a:lnTo>
                    <a:pt x="1071" y="458"/>
                  </a:lnTo>
                  <a:lnTo>
                    <a:pt x="1059" y="472"/>
                  </a:lnTo>
                  <a:lnTo>
                    <a:pt x="1066" y="483"/>
                  </a:lnTo>
                  <a:lnTo>
                    <a:pt x="1062" y="493"/>
                  </a:lnTo>
                  <a:lnTo>
                    <a:pt x="1050" y="483"/>
                  </a:lnTo>
                  <a:lnTo>
                    <a:pt x="1048" y="488"/>
                  </a:lnTo>
                  <a:lnTo>
                    <a:pt x="1043" y="488"/>
                  </a:lnTo>
                  <a:lnTo>
                    <a:pt x="1045" y="500"/>
                  </a:lnTo>
                  <a:lnTo>
                    <a:pt x="1031" y="491"/>
                  </a:lnTo>
                  <a:lnTo>
                    <a:pt x="1015" y="502"/>
                  </a:lnTo>
                  <a:lnTo>
                    <a:pt x="1027" y="488"/>
                  </a:lnTo>
                  <a:lnTo>
                    <a:pt x="1025" y="477"/>
                  </a:lnTo>
                  <a:lnTo>
                    <a:pt x="1015" y="464"/>
                  </a:lnTo>
                  <a:lnTo>
                    <a:pt x="994" y="464"/>
                  </a:lnTo>
                  <a:lnTo>
                    <a:pt x="1008" y="455"/>
                  </a:lnTo>
                  <a:lnTo>
                    <a:pt x="992" y="428"/>
                  </a:lnTo>
                  <a:lnTo>
                    <a:pt x="994" y="418"/>
                  </a:lnTo>
                  <a:lnTo>
                    <a:pt x="989" y="382"/>
                  </a:lnTo>
                  <a:lnTo>
                    <a:pt x="992" y="344"/>
                  </a:lnTo>
                  <a:lnTo>
                    <a:pt x="930" y="336"/>
                  </a:lnTo>
                  <a:lnTo>
                    <a:pt x="921" y="355"/>
                  </a:lnTo>
                  <a:lnTo>
                    <a:pt x="930" y="332"/>
                  </a:lnTo>
                  <a:lnTo>
                    <a:pt x="918" y="320"/>
                  </a:lnTo>
                  <a:lnTo>
                    <a:pt x="885" y="308"/>
                  </a:lnTo>
                  <a:lnTo>
                    <a:pt x="872" y="286"/>
                  </a:lnTo>
                  <a:lnTo>
                    <a:pt x="851" y="272"/>
                  </a:lnTo>
                  <a:lnTo>
                    <a:pt x="813" y="251"/>
                  </a:lnTo>
                  <a:lnTo>
                    <a:pt x="777" y="267"/>
                  </a:lnTo>
                  <a:lnTo>
                    <a:pt x="785" y="257"/>
                  </a:lnTo>
                  <a:lnTo>
                    <a:pt x="785" y="243"/>
                  </a:lnTo>
                  <a:lnTo>
                    <a:pt x="769" y="188"/>
                  </a:lnTo>
                  <a:lnTo>
                    <a:pt x="750" y="183"/>
                  </a:lnTo>
                  <a:lnTo>
                    <a:pt x="748" y="197"/>
                  </a:lnTo>
                  <a:lnTo>
                    <a:pt x="745" y="180"/>
                  </a:lnTo>
                  <a:lnTo>
                    <a:pt x="0" y="180"/>
                  </a:lnTo>
                  <a:lnTo>
                    <a:pt x="0" y="291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3490" name=""/>
          <p:cNvSpPr/>
          <p:nvPr/>
        </p:nvSpPr>
        <p:spPr>
          <a:xfrm>
            <a:off x="1133640" y="1197000"/>
            <a:ext cx="2433600" cy="1290600"/>
          </a:xfrm>
          <a:custGeom>
            <a:avLst/>
            <a:gdLst/>
            <a:ahLst/>
            <a:rect l="l" t="t" r="r" b="b"/>
            <a:pathLst>
              <a:path w="1533" h="813">
                <a:moveTo>
                  <a:pt x="0" y="291"/>
                </a:moveTo>
                <a:lnTo>
                  <a:pt x="21" y="306"/>
                </a:lnTo>
                <a:lnTo>
                  <a:pt x="21" y="346"/>
                </a:lnTo>
                <a:lnTo>
                  <a:pt x="21" y="360"/>
                </a:lnTo>
                <a:lnTo>
                  <a:pt x="16" y="360"/>
                </a:lnTo>
                <a:lnTo>
                  <a:pt x="15" y="371"/>
                </a:lnTo>
                <a:lnTo>
                  <a:pt x="25" y="380"/>
                </a:lnTo>
                <a:lnTo>
                  <a:pt x="21" y="390"/>
                </a:lnTo>
                <a:lnTo>
                  <a:pt x="37" y="412"/>
                </a:lnTo>
                <a:lnTo>
                  <a:pt x="42" y="409"/>
                </a:lnTo>
                <a:lnTo>
                  <a:pt x="42" y="428"/>
                </a:lnTo>
                <a:lnTo>
                  <a:pt x="48" y="445"/>
                </a:lnTo>
                <a:lnTo>
                  <a:pt x="58" y="442"/>
                </a:lnTo>
                <a:lnTo>
                  <a:pt x="58" y="453"/>
                </a:lnTo>
                <a:lnTo>
                  <a:pt x="67" y="447"/>
                </a:lnTo>
                <a:lnTo>
                  <a:pt x="68" y="478"/>
                </a:lnTo>
                <a:lnTo>
                  <a:pt x="75" y="474"/>
                </a:lnTo>
                <a:lnTo>
                  <a:pt x="75" y="483"/>
                </a:lnTo>
                <a:lnTo>
                  <a:pt x="79" y="483"/>
                </a:lnTo>
                <a:lnTo>
                  <a:pt x="68" y="488"/>
                </a:lnTo>
                <a:lnTo>
                  <a:pt x="77" y="491"/>
                </a:lnTo>
                <a:lnTo>
                  <a:pt x="68" y="493"/>
                </a:lnTo>
                <a:lnTo>
                  <a:pt x="70" y="500"/>
                </a:lnTo>
                <a:lnTo>
                  <a:pt x="81" y="507"/>
                </a:lnTo>
                <a:lnTo>
                  <a:pt x="100" y="502"/>
                </a:lnTo>
                <a:lnTo>
                  <a:pt x="98" y="507"/>
                </a:lnTo>
                <a:lnTo>
                  <a:pt x="105" y="515"/>
                </a:lnTo>
                <a:lnTo>
                  <a:pt x="102" y="519"/>
                </a:lnTo>
                <a:lnTo>
                  <a:pt x="133" y="524"/>
                </a:lnTo>
                <a:lnTo>
                  <a:pt x="131" y="537"/>
                </a:lnTo>
                <a:lnTo>
                  <a:pt x="133" y="543"/>
                </a:lnTo>
                <a:lnTo>
                  <a:pt x="141" y="548"/>
                </a:lnTo>
                <a:lnTo>
                  <a:pt x="145" y="546"/>
                </a:lnTo>
                <a:lnTo>
                  <a:pt x="145" y="539"/>
                </a:lnTo>
                <a:lnTo>
                  <a:pt x="154" y="551"/>
                </a:lnTo>
                <a:lnTo>
                  <a:pt x="154" y="560"/>
                </a:lnTo>
                <a:lnTo>
                  <a:pt x="161" y="551"/>
                </a:lnTo>
                <a:lnTo>
                  <a:pt x="161" y="568"/>
                </a:lnTo>
                <a:lnTo>
                  <a:pt x="174" y="568"/>
                </a:lnTo>
                <a:lnTo>
                  <a:pt x="166" y="573"/>
                </a:lnTo>
                <a:lnTo>
                  <a:pt x="170" y="578"/>
                </a:lnTo>
                <a:lnTo>
                  <a:pt x="731" y="580"/>
                </a:lnTo>
                <a:lnTo>
                  <a:pt x="731" y="562"/>
                </a:lnTo>
                <a:lnTo>
                  <a:pt x="742" y="587"/>
                </a:lnTo>
                <a:lnTo>
                  <a:pt x="780" y="592"/>
                </a:lnTo>
                <a:lnTo>
                  <a:pt x="808" y="611"/>
                </a:lnTo>
                <a:lnTo>
                  <a:pt x="818" y="608"/>
                </a:lnTo>
                <a:lnTo>
                  <a:pt x="839" y="614"/>
                </a:lnTo>
                <a:lnTo>
                  <a:pt x="848" y="608"/>
                </a:lnTo>
                <a:lnTo>
                  <a:pt x="858" y="592"/>
                </a:lnTo>
                <a:lnTo>
                  <a:pt x="860" y="600"/>
                </a:lnTo>
                <a:lnTo>
                  <a:pt x="868" y="584"/>
                </a:lnTo>
                <a:lnTo>
                  <a:pt x="868" y="597"/>
                </a:lnTo>
                <a:lnTo>
                  <a:pt x="874" y="578"/>
                </a:lnTo>
                <a:lnTo>
                  <a:pt x="888" y="582"/>
                </a:lnTo>
                <a:lnTo>
                  <a:pt x="895" y="601"/>
                </a:lnTo>
                <a:lnTo>
                  <a:pt x="895" y="584"/>
                </a:lnTo>
                <a:lnTo>
                  <a:pt x="909" y="587"/>
                </a:lnTo>
                <a:lnTo>
                  <a:pt x="921" y="616"/>
                </a:lnTo>
                <a:lnTo>
                  <a:pt x="938" y="614"/>
                </a:lnTo>
                <a:lnTo>
                  <a:pt x="937" y="625"/>
                </a:lnTo>
                <a:lnTo>
                  <a:pt x="942" y="635"/>
                </a:lnTo>
                <a:lnTo>
                  <a:pt x="942" y="649"/>
                </a:lnTo>
                <a:lnTo>
                  <a:pt x="949" y="652"/>
                </a:lnTo>
                <a:lnTo>
                  <a:pt x="947" y="666"/>
                </a:lnTo>
                <a:lnTo>
                  <a:pt x="951" y="666"/>
                </a:lnTo>
                <a:lnTo>
                  <a:pt x="951" y="663"/>
                </a:lnTo>
                <a:lnTo>
                  <a:pt x="954" y="671"/>
                </a:lnTo>
                <a:lnTo>
                  <a:pt x="1023" y="685"/>
                </a:lnTo>
                <a:lnTo>
                  <a:pt x="1038" y="704"/>
                </a:lnTo>
                <a:lnTo>
                  <a:pt x="1038" y="712"/>
                </a:lnTo>
                <a:lnTo>
                  <a:pt x="1045" y="722"/>
                </a:lnTo>
                <a:lnTo>
                  <a:pt x="1038" y="720"/>
                </a:lnTo>
                <a:lnTo>
                  <a:pt x="1038" y="731"/>
                </a:lnTo>
                <a:lnTo>
                  <a:pt x="1023" y="724"/>
                </a:lnTo>
                <a:lnTo>
                  <a:pt x="1019" y="729"/>
                </a:lnTo>
                <a:lnTo>
                  <a:pt x="1019" y="717"/>
                </a:lnTo>
                <a:lnTo>
                  <a:pt x="1015" y="720"/>
                </a:lnTo>
                <a:lnTo>
                  <a:pt x="1012" y="707"/>
                </a:lnTo>
                <a:lnTo>
                  <a:pt x="1005" y="707"/>
                </a:lnTo>
                <a:lnTo>
                  <a:pt x="1010" y="724"/>
                </a:lnTo>
                <a:lnTo>
                  <a:pt x="1003" y="743"/>
                </a:lnTo>
                <a:lnTo>
                  <a:pt x="1003" y="770"/>
                </a:lnTo>
                <a:lnTo>
                  <a:pt x="988" y="780"/>
                </a:lnTo>
                <a:lnTo>
                  <a:pt x="986" y="794"/>
                </a:lnTo>
                <a:lnTo>
                  <a:pt x="988" y="801"/>
                </a:lnTo>
                <a:lnTo>
                  <a:pt x="980" y="801"/>
                </a:lnTo>
                <a:lnTo>
                  <a:pt x="975" y="813"/>
                </a:lnTo>
                <a:lnTo>
                  <a:pt x="988" y="813"/>
                </a:lnTo>
                <a:lnTo>
                  <a:pt x="1015" y="791"/>
                </a:lnTo>
                <a:lnTo>
                  <a:pt x="1027" y="794"/>
                </a:lnTo>
                <a:lnTo>
                  <a:pt x="1038" y="786"/>
                </a:lnTo>
                <a:lnTo>
                  <a:pt x="1062" y="786"/>
                </a:lnTo>
                <a:lnTo>
                  <a:pt x="1059" y="775"/>
                </a:lnTo>
                <a:lnTo>
                  <a:pt x="1043" y="772"/>
                </a:lnTo>
                <a:lnTo>
                  <a:pt x="1056" y="758"/>
                </a:lnTo>
                <a:lnTo>
                  <a:pt x="1076" y="750"/>
                </a:lnTo>
                <a:lnTo>
                  <a:pt x="1099" y="753"/>
                </a:lnTo>
                <a:lnTo>
                  <a:pt x="1095" y="743"/>
                </a:lnTo>
                <a:lnTo>
                  <a:pt x="1101" y="745"/>
                </a:lnTo>
                <a:lnTo>
                  <a:pt x="1127" y="731"/>
                </a:lnTo>
                <a:lnTo>
                  <a:pt x="1141" y="717"/>
                </a:lnTo>
                <a:lnTo>
                  <a:pt x="1209" y="717"/>
                </a:lnTo>
                <a:lnTo>
                  <a:pt x="1213" y="707"/>
                </a:lnTo>
                <a:lnTo>
                  <a:pt x="1230" y="704"/>
                </a:lnTo>
                <a:lnTo>
                  <a:pt x="1242" y="654"/>
                </a:lnTo>
                <a:lnTo>
                  <a:pt x="1254" y="633"/>
                </a:lnTo>
                <a:lnTo>
                  <a:pt x="1265" y="642"/>
                </a:lnTo>
                <a:lnTo>
                  <a:pt x="1277" y="635"/>
                </a:lnTo>
                <a:lnTo>
                  <a:pt x="1287" y="647"/>
                </a:lnTo>
                <a:lnTo>
                  <a:pt x="1287" y="693"/>
                </a:lnTo>
                <a:lnTo>
                  <a:pt x="1291" y="695"/>
                </a:lnTo>
                <a:lnTo>
                  <a:pt x="1294" y="707"/>
                </a:lnTo>
                <a:lnTo>
                  <a:pt x="1302" y="709"/>
                </a:lnTo>
                <a:lnTo>
                  <a:pt x="1331" y="707"/>
                </a:lnTo>
                <a:lnTo>
                  <a:pt x="1354" y="683"/>
                </a:lnTo>
                <a:lnTo>
                  <a:pt x="1357" y="688"/>
                </a:lnTo>
                <a:lnTo>
                  <a:pt x="1347" y="701"/>
                </a:lnTo>
                <a:lnTo>
                  <a:pt x="1350" y="704"/>
                </a:lnTo>
                <a:lnTo>
                  <a:pt x="1378" y="703"/>
                </a:lnTo>
                <a:lnTo>
                  <a:pt x="1362" y="712"/>
                </a:lnTo>
                <a:lnTo>
                  <a:pt x="1357" y="704"/>
                </a:lnTo>
                <a:lnTo>
                  <a:pt x="1322" y="731"/>
                </a:lnTo>
                <a:lnTo>
                  <a:pt x="1327" y="729"/>
                </a:lnTo>
                <a:lnTo>
                  <a:pt x="1322" y="743"/>
                </a:lnTo>
                <a:lnTo>
                  <a:pt x="1322" y="755"/>
                </a:lnTo>
                <a:lnTo>
                  <a:pt x="1336" y="764"/>
                </a:lnTo>
                <a:lnTo>
                  <a:pt x="1359" y="739"/>
                </a:lnTo>
                <a:lnTo>
                  <a:pt x="1364" y="729"/>
                </a:lnTo>
                <a:lnTo>
                  <a:pt x="1374" y="731"/>
                </a:lnTo>
                <a:lnTo>
                  <a:pt x="1374" y="724"/>
                </a:lnTo>
                <a:lnTo>
                  <a:pt x="1389" y="724"/>
                </a:lnTo>
                <a:lnTo>
                  <a:pt x="1425" y="704"/>
                </a:lnTo>
                <a:lnTo>
                  <a:pt x="1420" y="703"/>
                </a:lnTo>
                <a:lnTo>
                  <a:pt x="1420" y="695"/>
                </a:lnTo>
                <a:lnTo>
                  <a:pt x="1409" y="693"/>
                </a:lnTo>
                <a:lnTo>
                  <a:pt x="1407" y="685"/>
                </a:lnTo>
                <a:lnTo>
                  <a:pt x="1390" y="693"/>
                </a:lnTo>
                <a:lnTo>
                  <a:pt x="1366" y="683"/>
                </a:lnTo>
                <a:lnTo>
                  <a:pt x="1370" y="679"/>
                </a:lnTo>
                <a:lnTo>
                  <a:pt x="1354" y="671"/>
                </a:lnTo>
                <a:lnTo>
                  <a:pt x="1350" y="663"/>
                </a:lnTo>
                <a:lnTo>
                  <a:pt x="1347" y="644"/>
                </a:lnTo>
                <a:lnTo>
                  <a:pt x="1339" y="644"/>
                </a:lnTo>
                <a:lnTo>
                  <a:pt x="1350" y="621"/>
                </a:lnTo>
                <a:lnTo>
                  <a:pt x="1343" y="616"/>
                </a:lnTo>
                <a:lnTo>
                  <a:pt x="1331" y="623"/>
                </a:lnTo>
                <a:lnTo>
                  <a:pt x="1329" y="616"/>
                </a:lnTo>
                <a:lnTo>
                  <a:pt x="1312" y="611"/>
                </a:lnTo>
                <a:lnTo>
                  <a:pt x="1327" y="606"/>
                </a:lnTo>
                <a:lnTo>
                  <a:pt x="1339" y="611"/>
                </a:lnTo>
                <a:lnTo>
                  <a:pt x="1359" y="592"/>
                </a:lnTo>
                <a:lnTo>
                  <a:pt x="1357" y="578"/>
                </a:lnTo>
                <a:lnTo>
                  <a:pt x="1343" y="568"/>
                </a:lnTo>
                <a:lnTo>
                  <a:pt x="1312" y="570"/>
                </a:lnTo>
                <a:lnTo>
                  <a:pt x="1275" y="592"/>
                </a:lnTo>
                <a:lnTo>
                  <a:pt x="1250" y="614"/>
                </a:lnTo>
                <a:lnTo>
                  <a:pt x="1228" y="647"/>
                </a:lnTo>
                <a:lnTo>
                  <a:pt x="1219" y="652"/>
                </a:lnTo>
                <a:lnTo>
                  <a:pt x="1235" y="630"/>
                </a:lnTo>
                <a:lnTo>
                  <a:pt x="1246" y="606"/>
                </a:lnTo>
                <a:lnTo>
                  <a:pt x="1254" y="601"/>
                </a:lnTo>
                <a:lnTo>
                  <a:pt x="1265" y="582"/>
                </a:lnTo>
                <a:lnTo>
                  <a:pt x="1282" y="565"/>
                </a:lnTo>
                <a:lnTo>
                  <a:pt x="1298" y="562"/>
                </a:lnTo>
                <a:lnTo>
                  <a:pt x="1306" y="541"/>
                </a:lnTo>
                <a:lnTo>
                  <a:pt x="1319" y="532"/>
                </a:lnTo>
                <a:lnTo>
                  <a:pt x="1401" y="532"/>
                </a:lnTo>
                <a:lnTo>
                  <a:pt x="1413" y="537"/>
                </a:lnTo>
                <a:lnTo>
                  <a:pt x="1442" y="524"/>
                </a:lnTo>
                <a:lnTo>
                  <a:pt x="1442" y="529"/>
                </a:lnTo>
                <a:lnTo>
                  <a:pt x="1446" y="532"/>
                </a:lnTo>
                <a:lnTo>
                  <a:pt x="1479" y="491"/>
                </a:lnTo>
                <a:lnTo>
                  <a:pt x="1514" y="483"/>
                </a:lnTo>
                <a:lnTo>
                  <a:pt x="1533" y="459"/>
                </a:lnTo>
                <a:lnTo>
                  <a:pt x="1528" y="450"/>
                </a:lnTo>
                <a:lnTo>
                  <a:pt x="1533" y="453"/>
                </a:lnTo>
                <a:lnTo>
                  <a:pt x="1528" y="442"/>
                </a:lnTo>
                <a:lnTo>
                  <a:pt x="1531" y="440"/>
                </a:lnTo>
                <a:lnTo>
                  <a:pt x="1529" y="428"/>
                </a:lnTo>
                <a:lnTo>
                  <a:pt x="1519" y="421"/>
                </a:lnTo>
                <a:lnTo>
                  <a:pt x="1533" y="421"/>
                </a:lnTo>
                <a:lnTo>
                  <a:pt x="1528" y="409"/>
                </a:lnTo>
                <a:lnTo>
                  <a:pt x="1529" y="406"/>
                </a:lnTo>
                <a:lnTo>
                  <a:pt x="1509" y="396"/>
                </a:lnTo>
                <a:lnTo>
                  <a:pt x="1502" y="412"/>
                </a:lnTo>
                <a:lnTo>
                  <a:pt x="1502" y="380"/>
                </a:lnTo>
                <a:lnTo>
                  <a:pt x="1484" y="382"/>
                </a:lnTo>
                <a:lnTo>
                  <a:pt x="1492" y="385"/>
                </a:lnTo>
                <a:lnTo>
                  <a:pt x="1474" y="387"/>
                </a:lnTo>
                <a:lnTo>
                  <a:pt x="1441" y="418"/>
                </a:lnTo>
                <a:lnTo>
                  <a:pt x="1441" y="406"/>
                </a:lnTo>
                <a:lnTo>
                  <a:pt x="1423" y="399"/>
                </a:lnTo>
                <a:lnTo>
                  <a:pt x="1430" y="395"/>
                </a:lnTo>
                <a:lnTo>
                  <a:pt x="1442" y="404"/>
                </a:lnTo>
                <a:lnTo>
                  <a:pt x="1448" y="392"/>
                </a:lnTo>
                <a:lnTo>
                  <a:pt x="1474" y="382"/>
                </a:lnTo>
                <a:lnTo>
                  <a:pt x="1458" y="385"/>
                </a:lnTo>
                <a:lnTo>
                  <a:pt x="1498" y="366"/>
                </a:lnTo>
                <a:lnTo>
                  <a:pt x="1486" y="349"/>
                </a:lnTo>
                <a:lnTo>
                  <a:pt x="1479" y="355"/>
                </a:lnTo>
                <a:lnTo>
                  <a:pt x="1472" y="354"/>
                </a:lnTo>
                <a:lnTo>
                  <a:pt x="1463" y="339"/>
                </a:lnTo>
                <a:lnTo>
                  <a:pt x="1453" y="352"/>
                </a:lnTo>
                <a:lnTo>
                  <a:pt x="1457" y="339"/>
                </a:lnTo>
                <a:lnTo>
                  <a:pt x="1453" y="335"/>
                </a:lnTo>
                <a:lnTo>
                  <a:pt x="1436" y="336"/>
                </a:lnTo>
                <a:lnTo>
                  <a:pt x="1441" y="330"/>
                </a:lnTo>
                <a:lnTo>
                  <a:pt x="1441" y="316"/>
                </a:lnTo>
                <a:lnTo>
                  <a:pt x="1420" y="311"/>
                </a:lnTo>
                <a:lnTo>
                  <a:pt x="1420" y="295"/>
                </a:lnTo>
                <a:lnTo>
                  <a:pt x="1407" y="298"/>
                </a:lnTo>
                <a:lnTo>
                  <a:pt x="1411" y="294"/>
                </a:lnTo>
                <a:lnTo>
                  <a:pt x="1406" y="286"/>
                </a:lnTo>
                <a:lnTo>
                  <a:pt x="1409" y="281"/>
                </a:lnTo>
                <a:lnTo>
                  <a:pt x="1387" y="279"/>
                </a:lnTo>
                <a:lnTo>
                  <a:pt x="1401" y="275"/>
                </a:lnTo>
                <a:lnTo>
                  <a:pt x="1399" y="272"/>
                </a:lnTo>
                <a:lnTo>
                  <a:pt x="1411" y="276"/>
                </a:lnTo>
                <a:lnTo>
                  <a:pt x="1409" y="272"/>
                </a:lnTo>
                <a:lnTo>
                  <a:pt x="1418" y="262"/>
                </a:lnTo>
                <a:lnTo>
                  <a:pt x="1407" y="243"/>
                </a:lnTo>
                <a:lnTo>
                  <a:pt x="1397" y="245"/>
                </a:lnTo>
                <a:lnTo>
                  <a:pt x="1409" y="235"/>
                </a:lnTo>
                <a:lnTo>
                  <a:pt x="1401" y="224"/>
                </a:lnTo>
                <a:lnTo>
                  <a:pt x="1392" y="224"/>
                </a:lnTo>
                <a:lnTo>
                  <a:pt x="1399" y="219"/>
                </a:lnTo>
                <a:lnTo>
                  <a:pt x="1395" y="212"/>
                </a:lnTo>
                <a:lnTo>
                  <a:pt x="1380" y="216"/>
                </a:lnTo>
                <a:lnTo>
                  <a:pt x="1395" y="202"/>
                </a:lnTo>
                <a:lnTo>
                  <a:pt x="1374" y="197"/>
                </a:lnTo>
                <a:lnTo>
                  <a:pt x="1389" y="190"/>
                </a:lnTo>
                <a:lnTo>
                  <a:pt x="1380" y="183"/>
                </a:lnTo>
                <a:lnTo>
                  <a:pt x="1380" y="171"/>
                </a:lnTo>
                <a:lnTo>
                  <a:pt x="1359" y="175"/>
                </a:lnTo>
                <a:lnTo>
                  <a:pt x="1378" y="164"/>
                </a:lnTo>
                <a:lnTo>
                  <a:pt x="1364" y="153"/>
                </a:lnTo>
                <a:lnTo>
                  <a:pt x="1370" y="150"/>
                </a:lnTo>
                <a:lnTo>
                  <a:pt x="1362" y="147"/>
                </a:lnTo>
                <a:lnTo>
                  <a:pt x="1359" y="132"/>
                </a:lnTo>
                <a:lnTo>
                  <a:pt x="1354" y="132"/>
                </a:lnTo>
                <a:lnTo>
                  <a:pt x="1357" y="125"/>
                </a:lnTo>
                <a:lnTo>
                  <a:pt x="1354" y="112"/>
                </a:lnTo>
                <a:lnTo>
                  <a:pt x="1347" y="112"/>
                </a:lnTo>
                <a:lnTo>
                  <a:pt x="1333" y="139"/>
                </a:lnTo>
                <a:lnTo>
                  <a:pt x="1339" y="152"/>
                </a:lnTo>
                <a:lnTo>
                  <a:pt x="1329" y="159"/>
                </a:lnTo>
                <a:lnTo>
                  <a:pt x="1331" y="166"/>
                </a:lnTo>
                <a:lnTo>
                  <a:pt x="1329" y="178"/>
                </a:lnTo>
                <a:lnTo>
                  <a:pt x="1320" y="178"/>
                </a:lnTo>
                <a:lnTo>
                  <a:pt x="1327" y="188"/>
                </a:lnTo>
                <a:lnTo>
                  <a:pt x="1322" y="199"/>
                </a:lnTo>
                <a:lnTo>
                  <a:pt x="1322" y="188"/>
                </a:lnTo>
                <a:lnTo>
                  <a:pt x="1314" y="180"/>
                </a:lnTo>
                <a:lnTo>
                  <a:pt x="1308" y="197"/>
                </a:lnTo>
                <a:lnTo>
                  <a:pt x="1287" y="213"/>
                </a:lnTo>
                <a:lnTo>
                  <a:pt x="1285" y="199"/>
                </a:lnTo>
                <a:lnTo>
                  <a:pt x="1284" y="202"/>
                </a:lnTo>
                <a:lnTo>
                  <a:pt x="1285" y="190"/>
                </a:lnTo>
                <a:lnTo>
                  <a:pt x="1277" y="213"/>
                </a:lnTo>
                <a:lnTo>
                  <a:pt x="1263" y="216"/>
                </a:lnTo>
                <a:lnTo>
                  <a:pt x="1277" y="212"/>
                </a:lnTo>
                <a:lnTo>
                  <a:pt x="1277" y="199"/>
                </a:lnTo>
                <a:lnTo>
                  <a:pt x="1273" y="178"/>
                </a:lnTo>
                <a:lnTo>
                  <a:pt x="1233" y="188"/>
                </a:lnTo>
                <a:lnTo>
                  <a:pt x="1244" y="183"/>
                </a:lnTo>
                <a:lnTo>
                  <a:pt x="1240" y="175"/>
                </a:lnTo>
                <a:lnTo>
                  <a:pt x="1249" y="180"/>
                </a:lnTo>
                <a:lnTo>
                  <a:pt x="1256" y="175"/>
                </a:lnTo>
                <a:lnTo>
                  <a:pt x="1252" y="166"/>
                </a:lnTo>
                <a:lnTo>
                  <a:pt x="1256" y="159"/>
                </a:lnTo>
                <a:lnTo>
                  <a:pt x="1249" y="159"/>
                </a:lnTo>
                <a:lnTo>
                  <a:pt x="1254" y="144"/>
                </a:lnTo>
                <a:lnTo>
                  <a:pt x="1249" y="132"/>
                </a:lnTo>
                <a:lnTo>
                  <a:pt x="1215" y="125"/>
                </a:lnTo>
                <a:lnTo>
                  <a:pt x="1254" y="123"/>
                </a:lnTo>
                <a:lnTo>
                  <a:pt x="1246" y="104"/>
                </a:lnTo>
                <a:lnTo>
                  <a:pt x="1254" y="84"/>
                </a:lnTo>
                <a:lnTo>
                  <a:pt x="1249" y="77"/>
                </a:lnTo>
                <a:lnTo>
                  <a:pt x="1240" y="87"/>
                </a:lnTo>
                <a:lnTo>
                  <a:pt x="1235" y="77"/>
                </a:lnTo>
                <a:lnTo>
                  <a:pt x="1209" y="72"/>
                </a:lnTo>
                <a:lnTo>
                  <a:pt x="1202" y="58"/>
                </a:lnTo>
                <a:lnTo>
                  <a:pt x="1209" y="50"/>
                </a:lnTo>
                <a:lnTo>
                  <a:pt x="1195" y="52"/>
                </a:lnTo>
                <a:lnTo>
                  <a:pt x="1198" y="49"/>
                </a:lnTo>
                <a:lnTo>
                  <a:pt x="1195" y="33"/>
                </a:lnTo>
                <a:lnTo>
                  <a:pt x="1184" y="41"/>
                </a:lnTo>
                <a:lnTo>
                  <a:pt x="1188" y="22"/>
                </a:lnTo>
                <a:lnTo>
                  <a:pt x="1163" y="5"/>
                </a:lnTo>
                <a:lnTo>
                  <a:pt x="1139" y="22"/>
                </a:lnTo>
                <a:lnTo>
                  <a:pt x="1089" y="0"/>
                </a:lnTo>
                <a:lnTo>
                  <a:pt x="1075" y="17"/>
                </a:lnTo>
                <a:lnTo>
                  <a:pt x="1076" y="41"/>
                </a:lnTo>
                <a:lnTo>
                  <a:pt x="1092" y="43"/>
                </a:lnTo>
                <a:lnTo>
                  <a:pt x="1076" y="87"/>
                </a:lnTo>
                <a:lnTo>
                  <a:pt x="1089" y="91"/>
                </a:lnTo>
                <a:lnTo>
                  <a:pt x="1083" y="93"/>
                </a:lnTo>
                <a:lnTo>
                  <a:pt x="1085" y="106"/>
                </a:lnTo>
                <a:lnTo>
                  <a:pt x="1089" y="118"/>
                </a:lnTo>
                <a:lnTo>
                  <a:pt x="1085" y="128"/>
                </a:lnTo>
                <a:lnTo>
                  <a:pt x="1095" y="128"/>
                </a:lnTo>
                <a:lnTo>
                  <a:pt x="1092" y="142"/>
                </a:lnTo>
                <a:lnTo>
                  <a:pt x="1097" y="147"/>
                </a:lnTo>
                <a:lnTo>
                  <a:pt x="1085" y="144"/>
                </a:lnTo>
                <a:lnTo>
                  <a:pt x="1085" y="161"/>
                </a:lnTo>
                <a:lnTo>
                  <a:pt x="1064" y="171"/>
                </a:lnTo>
                <a:lnTo>
                  <a:pt x="1064" y="183"/>
                </a:lnTo>
                <a:lnTo>
                  <a:pt x="1089" y="207"/>
                </a:lnTo>
                <a:lnTo>
                  <a:pt x="1101" y="265"/>
                </a:lnTo>
                <a:lnTo>
                  <a:pt x="1106" y="294"/>
                </a:lnTo>
                <a:lnTo>
                  <a:pt x="1111" y="281"/>
                </a:lnTo>
                <a:lnTo>
                  <a:pt x="1116" y="295"/>
                </a:lnTo>
                <a:lnTo>
                  <a:pt x="1106" y="298"/>
                </a:lnTo>
                <a:lnTo>
                  <a:pt x="1087" y="335"/>
                </a:lnTo>
                <a:lnTo>
                  <a:pt x="1045" y="368"/>
                </a:lnTo>
                <a:lnTo>
                  <a:pt x="1060" y="392"/>
                </a:lnTo>
                <a:lnTo>
                  <a:pt x="1064" y="447"/>
                </a:lnTo>
                <a:lnTo>
                  <a:pt x="1073" y="455"/>
                </a:lnTo>
                <a:lnTo>
                  <a:pt x="1081" y="458"/>
                </a:lnTo>
                <a:lnTo>
                  <a:pt x="1071" y="458"/>
                </a:lnTo>
                <a:lnTo>
                  <a:pt x="1059" y="472"/>
                </a:lnTo>
                <a:lnTo>
                  <a:pt x="1066" y="483"/>
                </a:lnTo>
                <a:lnTo>
                  <a:pt x="1062" y="493"/>
                </a:lnTo>
                <a:lnTo>
                  <a:pt x="1050" y="483"/>
                </a:lnTo>
                <a:lnTo>
                  <a:pt x="1048" y="488"/>
                </a:lnTo>
                <a:lnTo>
                  <a:pt x="1043" y="488"/>
                </a:lnTo>
                <a:lnTo>
                  <a:pt x="1045" y="500"/>
                </a:lnTo>
                <a:lnTo>
                  <a:pt x="1031" y="491"/>
                </a:lnTo>
                <a:lnTo>
                  <a:pt x="1015" y="502"/>
                </a:lnTo>
                <a:lnTo>
                  <a:pt x="1027" y="488"/>
                </a:lnTo>
                <a:lnTo>
                  <a:pt x="1025" y="477"/>
                </a:lnTo>
                <a:lnTo>
                  <a:pt x="1015" y="464"/>
                </a:lnTo>
                <a:lnTo>
                  <a:pt x="994" y="464"/>
                </a:lnTo>
                <a:lnTo>
                  <a:pt x="1008" y="455"/>
                </a:lnTo>
                <a:lnTo>
                  <a:pt x="992" y="428"/>
                </a:lnTo>
                <a:lnTo>
                  <a:pt x="994" y="418"/>
                </a:lnTo>
                <a:lnTo>
                  <a:pt x="989" y="382"/>
                </a:lnTo>
                <a:lnTo>
                  <a:pt x="992" y="344"/>
                </a:lnTo>
                <a:lnTo>
                  <a:pt x="930" y="336"/>
                </a:lnTo>
                <a:lnTo>
                  <a:pt x="921" y="355"/>
                </a:lnTo>
                <a:lnTo>
                  <a:pt x="930" y="332"/>
                </a:lnTo>
                <a:lnTo>
                  <a:pt x="918" y="320"/>
                </a:lnTo>
                <a:lnTo>
                  <a:pt x="885" y="308"/>
                </a:lnTo>
                <a:lnTo>
                  <a:pt x="872" y="286"/>
                </a:lnTo>
                <a:lnTo>
                  <a:pt x="851" y="272"/>
                </a:lnTo>
                <a:lnTo>
                  <a:pt x="813" y="251"/>
                </a:lnTo>
                <a:lnTo>
                  <a:pt x="777" y="267"/>
                </a:lnTo>
                <a:lnTo>
                  <a:pt x="785" y="257"/>
                </a:lnTo>
                <a:lnTo>
                  <a:pt x="785" y="243"/>
                </a:lnTo>
                <a:lnTo>
                  <a:pt x="769" y="188"/>
                </a:lnTo>
                <a:lnTo>
                  <a:pt x="750" y="183"/>
                </a:lnTo>
                <a:lnTo>
                  <a:pt x="748" y="197"/>
                </a:lnTo>
                <a:lnTo>
                  <a:pt x="745" y="180"/>
                </a:lnTo>
                <a:lnTo>
                  <a:pt x="748" y="197"/>
                </a:lnTo>
                <a:lnTo>
                  <a:pt x="750" y="183"/>
                </a:lnTo>
                <a:lnTo>
                  <a:pt x="769" y="188"/>
                </a:lnTo>
                <a:lnTo>
                  <a:pt x="785" y="243"/>
                </a:lnTo>
                <a:lnTo>
                  <a:pt x="785" y="257"/>
                </a:lnTo>
                <a:lnTo>
                  <a:pt x="777" y="267"/>
                </a:lnTo>
                <a:lnTo>
                  <a:pt x="813" y="251"/>
                </a:lnTo>
                <a:lnTo>
                  <a:pt x="851" y="272"/>
                </a:lnTo>
                <a:lnTo>
                  <a:pt x="872" y="286"/>
                </a:lnTo>
                <a:lnTo>
                  <a:pt x="885" y="308"/>
                </a:lnTo>
                <a:lnTo>
                  <a:pt x="918" y="320"/>
                </a:lnTo>
                <a:lnTo>
                  <a:pt x="930" y="332"/>
                </a:lnTo>
                <a:lnTo>
                  <a:pt x="921" y="355"/>
                </a:lnTo>
                <a:lnTo>
                  <a:pt x="930" y="336"/>
                </a:lnTo>
                <a:lnTo>
                  <a:pt x="992" y="344"/>
                </a:lnTo>
                <a:lnTo>
                  <a:pt x="989" y="382"/>
                </a:lnTo>
                <a:lnTo>
                  <a:pt x="994" y="418"/>
                </a:lnTo>
                <a:lnTo>
                  <a:pt x="992" y="428"/>
                </a:lnTo>
                <a:lnTo>
                  <a:pt x="1008" y="455"/>
                </a:lnTo>
                <a:lnTo>
                  <a:pt x="994" y="464"/>
                </a:lnTo>
                <a:lnTo>
                  <a:pt x="1015" y="464"/>
                </a:lnTo>
                <a:lnTo>
                  <a:pt x="1025" y="477"/>
                </a:lnTo>
                <a:lnTo>
                  <a:pt x="1027" y="488"/>
                </a:lnTo>
                <a:lnTo>
                  <a:pt x="1015" y="502"/>
                </a:lnTo>
                <a:lnTo>
                  <a:pt x="1031" y="491"/>
                </a:lnTo>
                <a:lnTo>
                  <a:pt x="1045" y="500"/>
                </a:lnTo>
                <a:lnTo>
                  <a:pt x="1043" y="488"/>
                </a:lnTo>
                <a:lnTo>
                  <a:pt x="1048" y="488"/>
                </a:lnTo>
                <a:lnTo>
                  <a:pt x="1050" y="483"/>
                </a:lnTo>
                <a:lnTo>
                  <a:pt x="1062" y="493"/>
                </a:lnTo>
                <a:lnTo>
                  <a:pt x="1066" y="483"/>
                </a:lnTo>
                <a:lnTo>
                  <a:pt x="1059" y="472"/>
                </a:lnTo>
                <a:lnTo>
                  <a:pt x="1071" y="458"/>
                </a:lnTo>
                <a:lnTo>
                  <a:pt x="1081" y="458"/>
                </a:lnTo>
                <a:lnTo>
                  <a:pt x="1073" y="455"/>
                </a:lnTo>
                <a:lnTo>
                  <a:pt x="1064" y="447"/>
                </a:lnTo>
                <a:lnTo>
                  <a:pt x="1060" y="392"/>
                </a:lnTo>
                <a:lnTo>
                  <a:pt x="1045" y="368"/>
                </a:lnTo>
                <a:lnTo>
                  <a:pt x="1087" y="335"/>
                </a:lnTo>
                <a:lnTo>
                  <a:pt x="1106" y="298"/>
                </a:lnTo>
                <a:lnTo>
                  <a:pt x="1116" y="295"/>
                </a:lnTo>
                <a:lnTo>
                  <a:pt x="1111" y="281"/>
                </a:lnTo>
                <a:lnTo>
                  <a:pt x="1106" y="294"/>
                </a:lnTo>
                <a:lnTo>
                  <a:pt x="1101" y="265"/>
                </a:lnTo>
                <a:lnTo>
                  <a:pt x="1089" y="207"/>
                </a:lnTo>
                <a:lnTo>
                  <a:pt x="1064" y="183"/>
                </a:lnTo>
                <a:lnTo>
                  <a:pt x="1064" y="171"/>
                </a:lnTo>
                <a:lnTo>
                  <a:pt x="1085" y="161"/>
                </a:lnTo>
                <a:lnTo>
                  <a:pt x="1085" y="144"/>
                </a:lnTo>
                <a:lnTo>
                  <a:pt x="1097" y="147"/>
                </a:lnTo>
                <a:lnTo>
                  <a:pt x="1092" y="142"/>
                </a:lnTo>
                <a:lnTo>
                  <a:pt x="1095" y="128"/>
                </a:lnTo>
                <a:lnTo>
                  <a:pt x="1085" y="128"/>
                </a:lnTo>
                <a:lnTo>
                  <a:pt x="1089" y="118"/>
                </a:lnTo>
                <a:lnTo>
                  <a:pt x="1085" y="106"/>
                </a:lnTo>
                <a:lnTo>
                  <a:pt x="1083" y="93"/>
                </a:lnTo>
                <a:lnTo>
                  <a:pt x="1089" y="91"/>
                </a:lnTo>
                <a:lnTo>
                  <a:pt x="1076" y="87"/>
                </a:lnTo>
                <a:lnTo>
                  <a:pt x="1092" y="43"/>
                </a:lnTo>
                <a:lnTo>
                  <a:pt x="1076" y="41"/>
                </a:lnTo>
                <a:lnTo>
                  <a:pt x="1075" y="17"/>
                </a:lnTo>
                <a:lnTo>
                  <a:pt x="1089" y="0"/>
                </a:lnTo>
                <a:lnTo>
                  <a:pt x="1139" y="22"/>
                </a:lnTo>
                <a:lnTo>
                  <a:pt x="1163" y="5"/>
                </a:lnTo>
                <a:lnTo>
                  <a:pt x="1188" y="22"/>
                </a:lnTo>
                <a:lnTo>
                  <a:pt x="1184" y="41"/>
                </a:lnTo>
                <a:lnTo>
                  <a:pt x="1195" y="33"/>
                </a:lnTo>
                <a:lnTo>
                  <a:pt x="1198" y="49"/>
                </a:lnTo>
                <a:lnTo>
                  <a:pt x="1195" y="52"/>
                </a:lnTo>
                <a:lnTo>
                  <a:pt x="1209" y="50"/>
                </a:lnTo>
                <a:lnTo>
                  <a:pt x="1202" y="58"/>
                </a:lnTo>
                <a:lnTo>
                  <a:pt x="1209" y="72"/>
                </a:lnTo>
                <a:lnTo>
                  <a:pt x="1235" y="77"/>
                </a:lnTo>
                <a:lnTo>
                  <a:pt x="1240" y="87"/>
                </a:lnTo>
                <a:lnTo>
                  <a:pt x="1249" y="77"/>
                </a:lnTo>
                <a:lnTo>
                  <a:pt x="1254" y="84"/>
                </a:lnTo>
                <a:lnTo>
                  <a:pt x="1246" y="104"/>
                </a:lnTo>
                <a:lnTo>
                  <a:pt x="1254" y="123"/>
                </a:lnTo>
                <a:lnTo>
                  <a:pt x="1215" y="125"/>
                </a:lnTo>
                <a:lnTo>
                  <a:pt x="1249" y="132"/>
                </a:lnTo>
                <a:lnTo>
                  <a:pt x="1254" y="144"/>
                </a:lnTo>
                <a:lnTo>
                  <a:pt x="1249" y="159"/>
                </a:lnTo>
                <a:lnTo>
                  <a:pt x="1256" y="159"/>
                </a:lnTo>
                <a:lnTo>
                  <a:pt x="1252" y="166"/>
                </a:lnTo>
                <a:lnTo>
                  <a:pt x="1256" y="175"/>
                </a:lnTo>
                <a:lnTo>
                  <a:pt x="1249" y="180"/>
                </a:lnTo>
                <a:lnTo>
                  <a:pt x="1240" y="175"/>
                </a:lnTo>
                <a:lnTo>
                  <a:pt x="1244" y="183"/>
                </a:lnTo>
                <a:lnTo>
                  <a:pt x="1233" y="188"/>
                </a:lnTo>
                <a:lnTo>
                  <a:pt x="1273" y="178"/>
                </a:lnTo>
                <a:lnTo>
                  <a:pt x="1277" y="199"/>
                </a:lnTo>
                <a:lnTo>
                  <a:pt x="1277" y="212"/>
                </a:lnTo>
                <a:lnTo>
                  <a:pt x="1263" y="216"/>
                </a:lnTo>
                <a:lnTo>
                  <a:pt x="1277" y="213"/>
                </a:lnTo>
                <a:lnTo>
                  <a:pt x="1285" y="190"/>
                </a:lnTo>
                <a:lnTo>
                  <a:pt x="1284" y="202"/>
                </a:lnTo>
                <a:lnTo>
                  <a:pt x="1285" y="199"/>
                </a:lnTo>
                <a:lnTo>
                  <a:pt x="1287" y="213"/>
                </a:lnTo>
                <a:lnTo>
                  <a:pt x="1308" y="197"/>
                </a:lnTo>
                <a:lnTo>
                  <a:pt x="1314" y="180"/>
                </a:lnTo>
                <a:lnTo>
                  <a:pt x="1322" y="188"/>
                </a:lnTo>
                <a:lnTo>
                  <a:pt x="1322" y="199"/>
                </a:lnTo>
                <a:lnTo>
                  <a:pt x="1327" y="188"/>
                </a:lnTo>
                <a:lnTo>
                  <a:pt x="1320" y="178"/>
                </a:lnTo>
                <a:lnTo>
                  <a:pt x="1329" y="178"/>
                </a:lnTo>
                <a:lnTo>
                  <a:pt x="1331" y="166"/>
                </a:lnTo>
                <a:lnTo>
                  <a:pt x="1329" y="159"/>
                </a:lnTo>
                <a:lnTo>
                  <a:pt x="1339" y="152"/>
                </a:lnTo>
                <a:lnTo>
                  <a:pt x="1333" y="139"/>
                </a:lnTo>
                <a:lnTo>
                  <a:pt x="1347" y="112"/>
                </a:lnTo>
                <a:lnTo>
                  <a:pt x="1354" y="112"/>
                </a:lnTo>
                <a:lnTo>
                  <a:pt x="1357" y="125"/>
                </a:lnTo>
                <a:lnTo>
                  <a:pt x="1354" y="132"/>
                </a:lnTo>
                <a:lnTo>
                  <a:pt x="1359" y="132"/>
                </a:lnTo>
                <a:lnTo>
                  <a:pt x="1362" y="147"/>
                </a:lnTo>
                <a:lnTo>
                  <a:pt x="1370" y="150"/>
                </a:lnTo>
                <a:lnTo>
                  <a:pt x="1364" y="153"/>
                </a:lnTo>
                <a:lnTo>
                  <a:pt x="1378" y="164"/>
                </a:lnTo>
                <a:lnTo>
                  <a:pt x="1359" y="175"/>
                </a:lnTo>
                <a:lnTo>
                  <a:pt x="1380" y="171"/>
                </a:lnTo>
                <a:lnTo>
                  <a:pt x="1380" y="183"/>
                </a:lnTo>
                <a:lnTo>
                  <a:pt x="1389" y="190"/>
                </a:lnTo>
                <a:lnTo>
                  <a:pt x="1374" y="197"/>
                </a:lnTo>
                <a:lnTo>
                  <a:pt x="1395" y="202"/>
                </a:lnTo>
                <a:lnTo>
                  <a:pt x="1380" y="216"/>
                </a:lnTo>
                <a:lnTo>
                  <a:pt x="1395" y="212"/>
                </a:lnTo>
                <a:lnTo>
                  <a:pt x="1399" y="219"/>
                </a:lnTo>
                <a:lnTo>
                  <a:pt x="1392" y="224"/>
                </a:lnTo>
                <a:lnTo>
                  <a:pt x="1401" y="224"/>
                </a:lnTo>
                <a:lnTo>
                  <a:pt x="1409" y="235"/>
                </a:lnTo>
                <a:lnTo>
                  <a:pt x="1397" y="245"/>
                </a:lnTo>
                <a:lnTo>
                  <a:pt x="1407" y="243"/>
                </a:lnTo>
                <a:lnTo>
                  <a:pt x="1418" y="262"/>
                </a:lnTo>
                <a:lnTo>
                  <a:pt x="1409" y="272"/>
                </a:lnTo>
                <a:lnTo>
                  <a:pt x="1411" y="276"/>
                </a:lnTo>
                <a:lnTo>
                  <a:pt x="1399" y="272"/>
                </a:lnTo>
                <a:lnTo>
                  <a:pt x="1401" y="275"/>
                </a:lnTo>
                <a:lnTo>
                  <a:pt x="1387" y="279"/>
                </a:lnTo>
                <a:lnTo>
                  <a:pt x="1409" y="281"/>
                </a:lnTo>
                <a:lnTo>
                  <a:pt x="1406" y="286"/>
                </a:lnTo>
                <a:lnTo>
                  <a:pt x="1411" y="294"/>
                </a:lnTo>
                <a:lnTo>
                  <a:pt x="1407" y="298"/>
                </a:lnTo>
                <a:lnTo>
                  <a:pt x="1420" y="295"/>
                </a:lnTo>
                <a:lnTo>
                  <a:pt x="1420" y="311"/>
                </a:lnTo>
                <a:lnTo>
                  <a:pt x="1441" y="316"/>
                </a:lnTo>
                <a:lnTo>
                  <a:pt x="1441" y="330"/>
                </a:lnTo>
                <a:lnTo>
                  <a:pt x="1436" y="336"/>
                </a:lnTo>
                <a:lnTo>
                  <a:pt x="1453" y="335"/>
                </a:lnTo>
                <a:lnTo>
                  <a:pt x="1457" y="339"/>
                </a:lnTo>
                <a:lnTo>
                  <a:pt x="1453" y="352"/>
                </a:lnTo>
                <a:lnTo>
                  <a:pt x="1463" y="339"/>
                </a:lnTo>
                <a:lnTo>
                  <a:pt x="1472" y="354"/>
                </a:lnTo>
                <a:lnTo>
                  <a:pt x="1479" y="355"/>
                </a:lnTo>
                <a:lnTo>
                  <a:pt x="1486" y="349"/>
                </a:lnTo>
                <a:lnTo>
                  <a:pt x="1498" y="366"/>
                </a:lnTo>
                <a:lnTo>
                  <a:pt x="1458" y="385"/>
                </a:lnTo>
                <a:lnTo>
                  <a:pt x="1474" y="382"/>
                </a:lnTo>
                <a:lnTo>
                  <a:pt x="1448" y="392"/>
                </a:lnTo>
                <a:lnTo>
                  <a:pt x="1442" y="404"/>
                </a:lnTo>
                <a:lnTo>
                  <a:pt x="1430" y="395"/>
                </a:lnTo>
                <a:lnTo>
                  <a:pt x="1423" y="399"/>
                </a:lnTo>
                <a:lnTo>
                  <a:pt x="1441" y="406"/>
                </a:lnTo>
                <a:lnTo>
                  <a:pt x="1441" y="418"/>
                </a:lnTo>
                <a:lnTo>
                  <a:pt x="1474" y="387"/>
                </a:lnTo>
                <a:lnTo>
                  <a:pt x="1492" y="385"/>
                </a:lnTo>
                <a:lnTo>
                  <a:pt x="1484" y="382"/>
                </a:lnTo>
                <a:lnTo>
                  <a:pt x="1502" y="380"/>
                </a:lnTo>
                <a:lnTo>
                  <a:pt x="1502" y="412"/>
                </a:lnTo>
                <a:lnTo>
                  <a:pt x="1509" y="396"/>
                </a:lnTo>
                <a:lnTo>
                  <a:pt x="1529" y="406"/>
                </a:lnTo>
                <a:lnTo>
                  <a:pt x="1528" y="409"/>
                </a:lnTo>
                <a:lnTo>
                  <a:pt x="1533" y="421"/>
                </a:lnTo>
                <a:lnTo>
                  <a:pt x="1519" y="421"/>
                </a:lnTo>
                <a:lnTo>
                  <a:pt x="1529" y="428"/>
                </a:lnTo>
                <a:lnTo>
                  <a:pt x="1531" y="440"/>
                </a:lnTo>
                <a:lnTo>
                  <a:pt x="1528" y="442"/>
                </a:lnTo>
                <a:lnTo>
                  <a:pt x="1533" y="453"/>
                </a:lnTo>
                <a:lnTo>
                  <a:pt x="1528" y="450"/>
                </a:lnTo>
                <a:lnTo>
                  <a:pt x="1533" y="459"/>
                </a:lnTo>
                <a:lnTo>
                  <a:pt x="1514" y="483"/>
                </a:lnTo>
                <a:lnTo>
                  <a:pt x="1479" y="491"/>
                </a:lnTo>
                <a:lnTo>
                  <a:pt x="1446" y="532"/>
                </a:lnTo>
                <a:lnTo>
                  <a:pt x="1442" y="529"/>
                </a:lnTo>
                <a:lnTo>
                  <a:pt x="1442" y="524"/>
                </a:lnTo>
                <a:lnTo>
                  <a:pt x="1413" y="537"/>
                </a:lnTo>
                <a:lnTo>
                  <a:pt x="1401" y="532"/>
                </a:lnTo>
                <a:lnTo>
                  <a:pt x="1319" y="532"/>
                </a:lnTo>
                <a:lnTo>
                  <a:pt x="1306" y="541"/>
                </a:lnTo>
                <a:lnTo>
                  <a:pt x="1298" y="562"/>
                </a:lnTo>
                <a:lnTo>
                  <a:pt x="1282" y="565"/>
                </a:lnTo>
                <a:lnTo>
                  <a:pt x="1265" y="582"/>
                </a:lnTo>
                <a:lnTo>
                  <a:pt x="1254" y="601"/>
                </a:lnTo>
                <a:lnTo>
                  <a:pt x="1246" y="606"/>
                </a:lnTo>
                <a:lnTo>
                  <a:pt x="1235" y="630"/>
                </a:lnTo>
                <a:lnTo>
                  <a:pt x="1219" y="652"/>
                </a:lnTo>
                <a:lnTo>
                  <a:pt x="1228" y="647"/>
                </a:lnTo>
                <a:lnTo>
                  <a:pt x="1250" y="614"/>
                </a:lnTo>
                <a:lnTo>
                  <a:pt x="1275" y="592"/>
                </a:lnTo>
                <a:lnTo>
                  <a:pt x="1312" y="570"/>
                </a:lnTo>
                <a:lnTo>
                  <a:pt x="1343" y="568"/>
                </a:lnTo>
                <a:lnTo>
                  <a:pt x="1357" y="578"/>
                </a:lnTo>
                <a:lnTo>
                  <a:pt x="1359" y="592"/>
                </a:lnTo>
                <a:lnTo>
                  <a:pt x="1339" y="611"/>
                </a:lnTo>
                <a:lnTo>
                  <a:pt x="1327" y="606"/>
                </a:lnTo>
                <a:lnTo>
                  <a:pt x="1312" y="611"/>
                </a:lnTo>
                <a:lnTo>
                  <a:pt x="1329" y="616"/>
                </a:lnTo>
                <a:lnTo>
                  <a:pt x="1331" y="623"/>
                </a:lnTo>
                <a:lnTo>
                  <a:pt x="1343" y="616"/>
                </a:lnTo>
                <a:lnTo>
                  <a:pt x="1350" y="621"/>
                </a:lnTo>
                <a:lnTo>
                  <a:pt x="1339" y="644"/>
                </a:lnTo>
                <a:lnTo>
                  <a:pt x="1347" y="644"/>
                </a:lnTo>
                <a:lnTo>
                  <a:pt x="1350" y="663"/>
                </a:lnTo>
                <a:lnTo>
                  <a:pt x="1354" y="671"/>
                </a:lnTo>
                <a:lnTo>
                  <a:pt x="1370" y="679"/>
                </a:lnTo>
                <a:lnTo>
                  <a:pt x="1366" y="683"/>
                </a:lnTo>
                <a:lnTo>
                  <a:pt x="1390" y="693"/>
                </a:lnTo>
                <a:lnTo>
                  <a:pt x="1407" y="685"/>
                </a:lnTo>
                <a:lnTo>
                  <a:pt x="1409" y="693"/>
                </a:lnTo>
                <a:lnTo>
                  <a:pt x="1420" y="695"/>
                </a:lnTo>
                <a:lnTo>
                  <a:pt x="1420" y="703"/>
                </a:lnTo>
                <a:lnTo>
                  <a:pt x="1425" y="704"/>
                </a:lnTo>
                <a:lnTo>
                  <a:pt x="1389" y="724"/>
                </a:lnTo>
                <a:lnTo>
                  <a:pt x="1374" y="724"/>
                </a:lnTo>
                <a:lnTo>
                  <a:pt x="1374" y="731"/>
                </a:lnTo>
                <a:lnTo>
                  <a:pt x="1364" y="729"/>
                </a:lnTo>
                <a:lnTo>
                  <a:pt x="1359" y="739"/>
                </a:lnTo>
                <a:lnTo>
                  <a:pt x="1336" y="764"/>
                </a:lnTo>
                <a:lnTo>
                  <a:pt x="1322" y="755"/>
                </a:lnTo>
                <a:lnTo>
                  <a:pt x="1322" y="743"/>
                </a:lnTo>
                <a:lnTo>
                  <a:pt x="1327" y="729"/>
                </a:lnTo>
                <a:lnTo>
                  <a:pt x="1322" y="731"/>
                </a:lnTo>
                <a:lnTo>
                  <a:pt x="1357" y="704"/>
                </a:lnTo>
                <a:lnTo>
                  <a:pt x="1362" y="712"/>
                </a:lnTo>
                <a:lnTo>
                  <a:pt x="1378" y="703"/>
                </a:lnTo>
                <a:lnTo>
                  <a:pt x="1350" y="704"/>
                </a:lnTo>
                <a:lnTo>
                  <a:pt x="1347" y="701"/>
                </a:lnTo>
                <a:lnTo>
                  <a:pt x="1357" y="688"/>
                </a:lnTo>
                <a:lnTo>
                  <a:pt x="1354" y="683"/>
                </a:lnTo>
                <a:lnTo>
                  <a:pt x="1331" y="707"/>
                </a:lnTo>
                <a:lnTo>
                  <a:pt x="1302" y="709"/>
                </a:lnTo>
                <a:lnTo>
                  <a:pt x="1294" y="707"/>
                </a:lnTo>
                <a:lnTo>
                  <a:pt x="1291" y="695"/>
                </a:lnTo>
                <a:lnTo>
                  <a:pt x="1287" y="693"/>
                </a:lnTo>
                <a:lnTo>
                  <a:pt x="1287" y="647"/>
                </a:lnTo>
                <a:lnTo>
                  <a:pt x="1277" y="635"/>
                </a:lnTo>
                <a:lnTo>
                  <a:pt x="1265" y="642"/>
                </a:lnTo>
                <a:lnTo>
                  <a:pt x="1254" y="633"/>
                </a:lnTo>
                <a:lnTo>
                  <a:pt x="1242" y="654"/>
                </a:lnTo>
                <a:lnTo>
                  <a:pt x="1230" y="704"/>
                </a:lnTo>
                <a:lnTo>
                  <a:pt x="1213" y="707"/>
                </a:lnTo>
                <a:lnTo>
                  <a:pt x="1209" y="717"/>
                </a:lnTo>
                <a:lnTo>
                  <a:pt x="1141" y="717"/>
                </a:lnTo>
                <a:lnTo>
                  <a:pt x="1127" y="731"/>
                </a:lnTo>
                <a:lnTo>
                  <a:pt x="1101" y="745"/>
                </a:lnTo>
                <a:lnTo>
                  <a:pt x="1095" y="743"/>
                </a:lnTo>
                <a:lnTo>
                  <a:pt x="1099" y="753"/>
                </a:lnTo>
                <a:lnTo>
                  <a:pt x="1076" y="750"/>
                </a:lnTo>
                <a:lnTo>
                  <a:pt x="1056" y="758"/>
                </a:lnTo>
                <a:lnTo>
                  <a:pt x="1043" y="772"/>
                </a:lnTo>
                <a:lnTo>
                  <a:pt x="1059" y="775"/>
                </a:lnTo>
                <a:lnTo>
                  <a:pt x="1062" y="786"/>
                </a:lnTo>
                <a:lnTo>
                  <a:pt x="1038" y="786"/>
                </a:lnTo>
                <a:lnTo>
                  <a:pt x="1027" y="794"/>
                </a:lnTo>
                <a:lnTo>
                  <a:pt x="1015" y="791"/>
                </a:lnTo>
                <a:lnTo>
                  <a:pt x="988" y="813"/>
                </a:lnTo>
                <a:lnTo>
                  <a:pt x="975" y="813"/>
                </a:lnTo>
                <a:lnTo>
                  <a:pt x="980" y="801"/>
                </a:lnTo>
                <a:lnTo>
                  <a:pt x="988" y="801"/>
                </a:lnTo>
                <a:lnTo>
                  <a:pt x="986" y="794"/>
                </a:lnTo>
                <a:lnTo>
                  <a:pt x="988" y="780"/>
                </a:lnTo>
                <a:lnTo>
                  <a:pt x="1003" y="770"/>
                </a:lnTo>
                <a:lnTo>
                  <a:pt x="1003" y="743"/>
                </a:lnTo>
                <a:lnTo>
                  <a:pt x="1010" y="724"/>
                </a:lnTo>
                <a:lnTo>
                  <a:pt x="1005" y="707"/>
                </a:lnTo>
                <a:lnTo>
                  <a:pt x="1012" y="707"/>
                </a:lnTo>
                <a:lnTo>
                  <a:pt x="1015" y="720"/>
                </a:lnTo>
                <a:lnTo>
                  <a:pt x="1019" y="717"/>
                </a:lnTo>
                <a:lnTo>
                  <a:pt x="1019" y="729"/>
                </a:lnTo>
                <a:lnTo>
                  <a:pt x="1023" y="724"/>
                </a:lnTo>
                <a:lnTo>
                  <a:pt x="1038" y="731"/>
                </a:lnTo>
                <a:lnTo>
                  <a:pt x="1038" y="720"/>
                </a:lnTo>
                <a:lnTo>
                  <a:pt x="1045" y="722"/>
                </a:lnTo>
                <a:lnTo>
                  <a:pt x="1038" y="712"/>
                </a:lnTo>
                <a:lnTo>
                  <a:pt x="1038" y="704"/>
                </a:lnTo>
                <a:lnTo>
                  <a:pt x="1023" y="685"/>
                </a:lnTo>
                <a:lnTo>
                  <a:pt x="954" y="671"/>
                </a:lnTo>
                <a:lnTo>
                  <a:pt x="951" y="663"/>
                </a:lnTo>
                <a:lnTo>
                  <a:pt x="951" y="666"/>
                </a:lnTo>
                <a:lnTo>
                  <a:pt x="947" y="666"/>
                </a:lnTo>
                <a:lnTo>
                  <a:pt x="949" y="652"/>
                </a:lnTo>
                <a:lnTo>
                  <a:pt x="942" y="649"/>
                </a:lnTo>
                <a:lnTo>
                  <a:pt x="942" y="635"/>
                </a:lnTo>
                <a:lnTo>
                  <a:pt x="937" y="625"/>
                </a:lnTo>
                <a:lnTo>
                  <a:pt x="938" y="614"/>
                </a:lnTo>
                <a:lnTo>
                  <a:pt x="921" y="616"/>
                </a:lnTo>
                <a:lnTo>
                  <a:pt x="909" y="587"/>
                </a:lnTo>
                <a:lnTo>
                  <a:pt x="895" y="584"/>
                </a:lnTo>
                <a:lnTo>
                  <a:pt x="895" y="601"/>
                </a:lnTo>
                <a:lnTo>
                  <a:pt x="888" y="582"/>
                </a:lnTo>
                <a:lnTo>
                  <a:pt x="874" y="578"/>
                </a:lnTo>
                <a:lnTo>
                  <a:pt x="868" y="597"/>
                </a:lnTo>
                <a:lnTo>
                  <a:pt x="868" y="584"/>
                </a:lnTo>
                <a:lnTo>
                  <a:pt x="860" y="600"/>
                </a:lnTo>
                <a:lnTo>
                  <a:pt x="858" y="592"/>
                </a:lnTo>
                <a:lnTo>
                  <a:pt x="848" y="608"/>
                </a:lnTo>
                <a:lnTo>
                  <a:pt x="839" y="614"/>
                </a:lnTo>
                <a:lnTo>
                  <a:pt x="818" y="608"/>
                </a:lnTo>
                <a:lnTo>
                  <a:pt x="808" y="611"/>
                </a:lnTo>
                <a:lnTo>
                  <a:pt x="780" y="592"/>
                </a:lnTo>
                <a:lnTo>
                  <a:pt x="742" y="587"/>
                </a:lnTo>
                <a:lnTo>
                  <a:pt x="731" y="562"/>
                </a:lnTo>
                <a:lnTo>
                  <a:pt x="731" y="580"/>
                </a:lnTo>
                <a:lnTo>
                  <a:pt x="170" y="578"/>
                </a:lnTo>
                <a:lnTo>
                  <a:pt x="166" y="573"/>
                </a:lnTo>
                <a:lnTo>
                  <a:pt x="174" y="568"/>
                </a:lnTo>
                <a:lnTo>
                  <a:pt x="161" y="568"/>
                </a:lnTo>
                <a:lnTo>
                  <a:pt x="161" y="551"/>
                </a:lnTo>
                <a:lnTo>
                  <a:pt x="154" y="560"/>
                </a:lnTo>
                <a:lnTo>
                  <a:pt x="154" y="551"/>
                </a:lnTo>
                <a:lnTo>
                  <a:pt x="145" y="539"/>
                </a:lnTo>
                <a:lnTo>
                  <a:pt x="145" y="546"/>
                </a:lnTo>
                <a:lnTo>
                  <a:pt x="141" y="548"/>
                </a:lnTo>
                <a:lnTo>
                  <a:pt x="133" y="543"/>
                </a:lnTo>
                <a:lnTo>
                  <a:pt x="131" y="537"/>
                </a:lnTo>
                <a:lnTo>
                  <a:pt x="133" y="524"/>
                </a:lnTo>
                <a:lnTo>
                  <a:pt x="102" y="519"/>
                </a:lnTo>
                <a:lnTo>
                  <a:pt x="105" y="515"/>
                </a:lnTo>
                <a:lnTo>
                  <a:pt x="98" y="507"/>
                </a:lnTo>
                <a:lnTo>
                  <a:pt x="100" y="502"/>
                </a:lnTo>
                <a:lnTo>
                  <a:pt x="81" y="507"/>
                </a:lnTo>
                <a:lnTo>
                  <a:pt x="70" y="500"/>
                </a:lnTo>
                <a:lnTo>
                  <a:pt x="68" y="493"/>
                </a:lnTo>
                <a:lnTo>
                  <a:pt x="77" y="491"/>
                </a:lnTo>
                <a:lnTo>
                  <a:pt x="68" y="488"/>
                </a:lnTo>
                <a:lnTo>
                  <a:pt x="79" y="483"/>
                </a:lnTo>
                <a:lnTo>
                  <a:pt x="75" y="483"/>
                </a:lnTo>
                <a:lnTo>
                  <a:pt x="75" y="474"/>
                </a:lnTo>
                <a:lnTo>
                  <a:pt x="68" y="478"/>
                </a:lnTo>
                <a:lnTo>
                  <a:pt x="67" y="447"/>
                </a:lnTo>
                <a:lnTo>
                  <a:pt x="58" y="453"/>
                </a:lnTo>
                <a:lnTo>
                  <a:pt x="58" y="442"/>
                </a:lnTo>
                <a:lnTo>
                  <a:pt x="48" y="445"/>
                </a:lnTo>
                <a:lnTo>
                  <a:pt x="42" y="428"/>
                </a:lnTo>
                <a:lnTo>
                  <a:pt x="42" y="409"/>
                </a:lnTo>
                <a:lnTo>
                  <a:pt x="37" y="412"/>
                </a:lnTo>
                <a:lnTo>
                  <a:pt x="21" y="390"/>
                </a:lnTo>
                <a:lnTo>
                  <a:pt x="25" y="380"/>
                </a:lnTo>
                <a:lnTo>
                  <a:pt x="15" y="371"/>
                </a:lnTo>
                <a:lnTo>
                  <a:pt x="16" y="360"/>
                </a:lnTo>
                <a:lnTo>
                  <a:pt x="21" y="360"/>
                </a:lnTo>
                <a:lnTo>
                  <a:pt x="21" y="346"/>
                </a:lnTo>
                <a:lnTo>
                  <a:pt x="21" y="306"/>
                </a:lnTo>
                <a:lnTo>
                  <a:pt x="0" y="291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3491" name=""/>
          <p:cNvGrpSpPr/>
          <p:nvPr/>
        </p:nvGrpSpPr>
        <p:grpSpPr>
          <a:xfrm>
            <a:off x="1133640" y="1197000"/>
            <a:ext cx="2433600" cy="1290600"/>
            <a:chOff x="1133640" y="1197000"/>
            <a:chExt cx="2433600" cy="1290600"/>
          </a:xfrm>
        </p:grpSpPr>
        <p:sp>
          <p:nvSpPr>
            <p:cNvPr id="3492" name=""/>
            <p:cNvSpPr/>
            <p:nvPr/>
          </p:nvSpPr>
          <p:spPr>
            <a:xfrm>
              <a:off x="1133640" y="1197000"/>
              <a:ext cx="2433600" cy="1290600"/>
            </a:xfrm>
            <a:custGeom>
              <a:avLst/>
              <a:gdLst/>
              <a:ahLst/>
              <a:rect l="l" t="t" r="r" b="b"/>
              <a:pathLst>
                <a:path w="1533" h="813">
                  <a:moveTo>
                    <a:pt x="0" y="291"/>
                  </a:moveTo>
                  <a:lnTo>
                    <a:pt x="21" y="306"/>
                  </a:lnTo>
                  <a:lnTo>
                    <a:pt x="21" y="346"/>
                  </a:lnTo>
                  <a:lnTo>
                    <a:pt x="21" y="360"/>
                  </a:lnTo>
                  <a:lnTo>
                    <a:pt x="16" y="360"/>
                  </a:lnTo>
                  <a:lnTo>
                    <a:pt x="15" y="371"/>
                  </a:lnTo>
                  <a:lnTo>
                    <a:pt x="25" y="380"/>
                  </a:lnTo>
                  <a:lnTo>
                    <a:pt x="21" y="390"/>
                  </a:lnTo>
                  <a:lnTo>
                    <a:pt x="37" y="412"/>
                  </a:lnTo>
                  <a:lnTo>
                    <a:pt x="42" y="409"/>
                  </a:lnTo>
                  <a:lnTo>
                    <a:pt x="42" y="428"/>
                  </a:lnTo>
                  <a:lnTo>
                    <a:pt x="48" y="445"/>
                  </a:lnTo>
                  <a:lnTo>
                    <a:pt x="58" y="442"/>
                  </a:lnTo>
                  <a:lnTo>
                    <a:pt x="58" y="453"/>
                  </a:lnTo>
                  <a:lnTo>
                    <a:pt x="67" y="447"/>
                  </a:lnTo>
                  <a:lnTo>
                    <a:pt x="68" y="478"/>
                  </a:lnTo>
                  <a:lnTo>
                    <a:pt x="75" y="474"/>
                  </a:lnTo>
                  <a:lnTo>
                    <a:pt x="75" y="483"/>
                  </a:lnTo>
                  <a:lnTo>
                    <a:pt x="79" y="483"/>
                  </a:lnTo>
                  <a:lnTo>
                    <a:pt x="68" y="488"/>
                  </a:lnTo>
                  <a:lnTo>
                    <a:pt x="77" y="491"/>
                  </a:lnTo>
                  <a:lnTo>
                    <a:pt x="68" y="493"/>
                  </a:lnTo>
                  <a:lnTo>
                    <a:pt x="70" y="500"/>
                  </a:lnTo>
                  <a:lnTo>
                    <a:pt x="81" y="507"/>
                  </a:lnTo>
                  <a:lnTo>
                    <a:pt x="100" y="502"/>
                  </a:lnTo>
                  <a:lnTo>
                    <a:pt x="98" y="507"/>
                  </a:lnTo>
                  <a:lnTo>
                    <a:pt x="105" y="515"/>
                  </a:lnTo>
                  <a:lnTo>
                    <a:pt x="102" y="519"/>
                  </a:lnTo>
                  <a:lnTo>
                    <a:pt x="133" y="524"/>
                  </a:lnTo>
                  <a:lnTo>
                    <a:pt x="131" y="537"/>
                  </a:lnTo>
                  <a:lnTo>
                    <a:pt x="133" y="543"/>
                  </a:lnTo>
                  <a:lnTo>
                    <a:pt x="141" y="548"/>
                  </a:lnTo>
                  <a:lnTo>
                    <a:pt x="145" y="546"/>
                  </a:lnTo>
                  <a:lnTo>
                    <a:pt x="145" y="539"/>
                  </a:lnTo>
                  <a:lnTo>
                    <a:pt x="154" y="551"/>
                  </a:lnTo>
                  <a:lnTo>
                    <a:pt x="154" y="560"/>
                  </a:lnTo>
                  <a:lnTo>
                    <a:pt x="161" y="551"/>
                  </a:lnTo>
                  <a:lnTo>
                    <a:pt x="161" y="568"/>
                  </a:lnTo>
                  <a:lnTo>
                    <a:pt x="174" y="568"/>
                  </a:lnTo>
                  <a:lnTo>
                    <a:pt x="166" y="573"/>
                  </a:lnTo>
                  <a:lnTo>
                    <a:pt x="170" y="578"/>
                  </a:lnTo>
                  <a:lnTo>
                    <a:pt x="731" y="580"/>
                  </a:lnTo>
                  <a:lnTo>
                    <a:pt x="731" y="562"/>
                  </a:lnTo>
                  <a:lnTo>
                    <a:pt x="742" y="587"/>
                  </a:lnTo>
                  <a:lnTo>
                    <a:pt x="780" y="592"/>
                  </a:lnTo>
                  <a:lnTo>
                    <a:pt x="808" y="611"/>
                  </a:lnTo>
                  <a:lnTo>
                    <a:pt x="818" y="608"/>
                  </a:lnTo>
                  <a:lnTo>
                    <a:pt x="839" y="614"/>
                  </a:lnTo>
                  <a:lnTo>
                    <a:pt x="848" y="608"/>
                  </a:lnTo>
                  <a:lnTo>
                    <a:pt x="858" y="592"/>
                  </a:lnTo>
                  <a:lnTo>
                    <a:pt x="860" y="600"/>
                  </a:lnTo>
                  <a:lnTo>
                    <a:pt x="868" y="584"/>
                  </a:lnTo>
                  <a:lnTo>
                    <a:pt x="868" y="597"/>
                  </a:lnTo>
                  <a:lnTo>
                    <a:pt x="874" y="578"/>
                  </a:lnTo>
                  <a:lnTo>
                    <a:pt x="888" y="582"/>
                  </a:lnTo>
                  <a:lnTo>
                    <a:pt x="895" y="601"/>
                  </a:lnTo>
                  <a:lnTo>
                    <a:pt x="895" y="584"/>
                  </a:lnTo>
                  <a:lnTo>
                    <a:pt x="909" y="587"/>
                  </a:lnTo>
                  <a:lnTo>
                    <a:pt x="921" y="616"/>
                  </a:lnTo>
                  <a:lnTo>
                    <a:pt x="938" y="614"/>
                  </a:lnTo>
                  <a:lnTo>
                    <a:pt x="937" y="625"/>
                  </a:lnTo>
                  <a:lnTo>
                    <a:pt x="942" y="635"/>
                  </a:lnTo>
                  <a:lnTo>
                    <a:pt x="942" y="649"/>
                  </a:lnTo>
                  <a:lnTo>
                    <a:pt x="949" y="652"/>
                  </a:lnTo>
                  <a:lnTo>
                    <a:pt x="947" y="666"/>
                  </a:lnTo>
                  <a:lnTo>
                    <a:pt x="951" y="666"/>
                  </a:lnTo>
                  <a:lnTo>
                    <a:pt x="951" y="663"/>
                  </a:lnTo>
                  <a:lnTo>
                    <a:pt x="954" y="671"/>
                  </a:lnTo>
                  <a:lnTo>
                    <a:pt x="1023" y="685"/>
                  </a:lnTo>
                  <a:lnTo>
                    <a:pt x="1038" y="704"/>
                  </a:lnTo>
                  <a:lnTo>
                    <a:pt x="1038" y="712"/>
                  </a:lnTo>
                  <a:lnTo>
                    <a:pt x="1045" y="722"/>
                  </a:lnTo>
                  <a:lnTo>
                    <a:pt x="1038" y="720"/>
                  </a:lnTo>
                  <a:lnTo>
                    <a:pt x="1038" y="731"/>
                  </a:lnTo>
                  <a:lnTo>
                    <a:pt x="1023" y="724"/>
                  </a:lnTo>
                  <a:lnTo>
                    <a:pt x="1019" y="729"/>
                  </a:lnTo>
                  <a:lnTo>
                    <a:pt x="1019" y="717"/>
                  </a:lnTo>
                  <a:lnTo>
                    <a:pt x="1015" y="720"/>
                  </a:lnTo>
                  <a:lnTo>
                    <a:pt x="1012" y="707"/>
                  </a:lnTo>
                  <a:lnTo>
                    <a:pt x="1005" y="707"/>
                  </a:lnTo>
                  <a:lnTo>
                    <a:pt x="1010" y="724"/>
                  </a:lnTo>
                  <a:lnTo>
                    <a:pt x="1003" y="743"/>
                  </a:lnTo>
                  <a:lnTo>
                    <a:pt x="1003" y="770"/>
                  </a:lnTo>
                  <a:lnTo>
                    <a:pt x="988" y="780"/>
                  </a:lnTo>
                  <a:lnTo>
                    <a:pt x="986" y="794"/>
                  </a:lnTo>
                  <a:lnTo>
                    <a:pt x="988" y="801"/>
                  </a:lnTo>
                  <a:lnTo>
                    <a:pt x="980" y="801"/>
                  </a:lnTo>
                  <a:lnTo>
                    <a:pt x="975" y="813"/>
                  </a:lnTo>
                  <a:lnTo>
                    <a:pt x="988" y="813"/>
                  </a:lnTo>
                  <a:lnTo>
                    <a:pt x="1015" y="791"/>
                  </a:lnTo>
                  <a:lnTo>
                    <a:pt x="1027" y="794"/>
                  </a:lnTo>
                  <a:lnTo>
                    <a:pt x="1038" y="786"/>
                  </a:lnTo>
                  <a:lnTo>
                    <a:pt x="1062" y="786"/>
                  </a:lnTo>
                  <a:lnTo>
                    <a:pt x="1059" y="775"/>
                  </a:lnTo>
                  <a:lnTo>
                    <a:pt x="1043" y="772"/>
                  </a:lnTo>
                  <a:lnTo>
                    <a:pt x="1056" y="758"/>
                  </a:lnTo>
                  <a:lnTo>
                    <a:pt x="1076" y="750"/>
                  </a:lnTo>
                  <a:lnTo>
                    <a:pt x="1099" y="753"/>
                  </a:lnTo>
                  <a:lnTo>
                    <a:pt x="1095" y="743"/>
                  </a:lnTo>
                  <a:lnTo>
                    <a:pt x="1101" y="745"/>
                  </a:lnTo>
                  <a:lnTo>
                    <a:pt x="1127" y="731"/>
                  </a:lnTo>
                  <a:lnTo>
                    <a:pt x="1141" y="717"/>
                  </a:lnTo>
                  <a:lnTo>
                    <a:pt x="1209" y="717"/>
                  </a:lnTo>
                  <a:lnTo>
                    <a:pt x="1213" y="707"/>
                  </a:lnTo>
                  <a:lnTo>
                    <a:pt x="1230" y="704"/>
                  </a:lnTo>
                  <a:lnTo>
                    <a:pt x="1242" y="654"/>
                  </a:lnTo>
                  <a:lnTo>
                    <a:pt x="1254" y="633"/>
                  </a:lnTo>
                  <a:lnTo>
                    <a:pt x="1265" y="642"/>
                  </a:lnTo>
                  <a:lnTo>
                    <a:pt x="1277" y="635"/>
                  </a:lnTo>
                  <a:lnTo>
                    <a:pt x="1287" y="647"/>
                  </a:lnTo>
                  <a:lnTo>
                    <a:pt x="1287" y="693"/>
                  </a:lnTo>
                  <a:lnTo>
                    <a:pt x="1291" y="695"/>
                  </a:lnTo>
                  <a:lnTo>
                    <a:pt x="1294" y="707"/>
                  </a:lnTo>
                  <a:lnTo>
                    <a:pt x="1302" y="709"/>
                  </a:lnTo>
                  <a:lnTo>
                    <a:pt x="1331" y="707"/>
                  </a:lnTo>
                  <a:lnTo>
                    <a:pt x="1354" y="683"/>
                  </a:lnTo>
                  <a:lnTo>
                    <a:pt x="1357" y="688"/>
                  </a:lnTo>
                  <a:lnTo>
                    <a:pt x="1347" y="701"/>
                  </a:lnTo>
                  <a:lnTo>
                    <a:pt x="1350" y="704"/>
                  </a:lnTo>
                  <a:lnTo>
                    <a:pt x="1378" y="703"/>
                  </a:lnTo>
                  <a:lnTo>
                    <a:pt x="1362" y="712"/>
                  </a:lnTo>
                  <a:lnTo>
                    <a:pt x="1357" y="704"/>
                  </a:lnTo>
                  <a:lnTo>
                    <a:pt x="1322" y="731"/>
                  </a:lnTo>
                  <a:lnTo>
                    <a:pt x="1327" y="729"/>
                  </a:lnTo>
                  <a:lnTo>
                    <a:pt x="1322" y="743"/>
                  </a:lnTo>
                  <a:lnTo>
                    <a:pt x="1322" y="755"/>
                  </a:lnTo>
                  <a:lnTo>
                    <a:pt x="1336" y="764"/>
                  </a:lnTo>
                  <a:lnTo>
                    <a:pt x="1359" y="739"/>
                  </a:lnTo>
                  <a:lnTo>
                    <a:pt x="1364" y="729"/>
                  </a:lnTo>
                  <a:lnTo>
                    <a:pt x="1374" y="731"/>
                  </a:lnTo>
                  <a:lnTo>
                    <a:pt x="1374" y="724"/>
                  </a:lnTo>
                  <a:lnTo>
                    <a:pt x="1389" y="724"/>
                  </a:lnTo>
                  <a:lnTo>
                    <a:pt x="1425" y="704"/>
                  </a:lnTo>
                  <a:lnTo>
                    <a:pt x="1420" y="703"/>
                  </a:lnTo>
                  <a:lnTo>
                    <a:pt x="1420" y="695"/>
                  </a:lnTo>
                  <a:lnTo>
                    <a:pt x="1409" y="693"/>
                  </a:lnTo>
                  <a:lnTo>
                    <a:pt x="1407" y="685"/>
                  </a:lnTo>
                  <a:lnTo>
                    <a:pt x="1390" y="693"/>
                  </a:lnTo>
                  <a:lnTo>
                    <a:pt x="1366" y="683"/>
                  </a:lnTo>
                  <a:lnTo>
                    <a:pt x="1370" y="679"/>
                  </a:lnTo>
                  <a:lnTo>
                    <a:pt x="1354" y="671"/>
                  </a:lnTo>
                  <a:lnTo>
                    <a:pt x="1350" y="663"/>
                  </a:lnTo>
                  <a:lnTo>
                    <a:pt x="1347" y="644"/>
                  </a:lnTo>
                  <a:lnTo>
                    <a:pt x="1339" y="644"/>
                  </a:lnTo>
                  <a:lnTo>
                    <a:pt x="1350" y="621"/>
                  </a:lnTo>
                  <a:lnTo>
                    <a:pt x="1343" y="616"/>
                  </a:lnTo>
                  <a:lnTo>
                    <a:pt x="1331" y="623"/>
                  </a:lnTo>
                  <a:lnTo>
                    <a:pt x="1329" y="616"/>
                  </a:lnTo>
                  <a:lnTo>
                    <a:pt x="1312" y="611"/>
                  </a:lnTo>
                  <a:lnTo>
                    <a:pt x="1327" y="606"/>
                  </a:lnTo>
                  <a:lnTo>
                    <a:pt x="1339" y="611"/>
                  </a:lnTo>
                  <a:lnTo>
                    <a:pt x="1359" y="592"/>
                  </a:lnTo>
                  <a:lnTo>
                    <a:pt x="1357" y="578"/>
                  </a:lnTo>
                  <a:lnTo>
                    <a:pt x="1343" y="568"/>
                  </a:lnTo>
                  <a:lnTo>
                    <a:pt x="1312" y="570"/>
                  </a:lnTo>
                  <a:lnTo>
                    <a:pt x="1275" y="592"/>
                  </a:lnTo>
                  <a:lnTo>
                    <a:pt x="1250" y="614"/>
                  </a:lnTo>
                  <a:lnTo>
                    <a:pt x="1228" y="647"/>
                  </a:lnTo>
                  <a:lnTo>
                    <a:pt x="1219" y="652"/>
                  </a:lnTo>
                  <a:lnTo>
                    <a:pt x="1235" y="630"/>
                  </a:lnTo>
                  <a:lnTo>
                    <a:pt x="1246" y="606"/>
                  </a:lnTo>
                  <a:lnTo>
                    <a:pt x="1254" y="601"/>
                  </a:lnTo>
                  <a:lnTo>
                    <a:pt x="1265" y="582"/>
                  </a:lnTo>
                  <a:lnTo>
                    <a:pt x="1282" y="565"/>
                  </a:lnTo>
                  <a:lnTo>
                    <a:pt x="1298" y="562"/>
                  </a:lnTo>
                  <a:lnTo>
                    <a:pt x="1306" y="541"/>
                  </a:lnTo>
                  <a:lnTo>
                    <a:pt x="1319" y="532"/>
                  </a:lnTo>
                  <a:lnTo>
                    <a:pt x="1401" y="532"/>
                  </a:lnTo>
                  <a:lnTo>
                    <a:pt x="1413" y="537"/>
                  </a:lnTo>
                  <a:lnTo>
                    <a:pt x="1442" y="524"/>
                  </a:lnTo>
                  <a:lnTo>
                    <a:pt x="1442" y="529"/>
                  </a:lnTo>
                  <a:lnTo>
                    <a:pt x="1446" y="532"/>
                  </a:lnTo>
                  <a:lnTo>
                    <a:pt x="1479" y="491"/>
                  </a:lnTo>
                  <a:lnTo>
                    <a:pt x="1514" y="483"/>
                  </a:lnTo>
                  <a:lnTo>
                    <a:pt x="1533" y="459"/>
                  </a:lnTo>
                  <a:lnTo>
                    <a:pt x="1528" y="450"/>
                  </a:lnTo>
                  <a:lnTo>
                    <a:pt x="1533" y="453"/>
                  </a:lnTo>
                  <a:lnTo>
                    <a:pt x="1528" y="442"/>
                  </a:lnTo>
                  <a:lnTo>
                    <a:pt x="1531" y="440"/>
                  </a:lnTo>
                  <a:lnTo>
                    <a:pt x="1529" y="428"/>
                  </a:lnTo>
                  <a:lnTo>
                    <a:pt x="1519" y="421"/>
                  </a:lnTo>
                  <a:lnTo>
                    <a:pt x="1533" y="421"/>
                  </a:lnTo>
                  <a:lnTo>
                    <a:pt x="1528" y="409"/>
                  </a:lnTo>
                  <a:lnTo>
                    <a:pt x="1529" y="406"/>
                  </a:lnTo>
                  <a:lnTo>
                    <a:pt x="1509" y="396"/>
                  </a:lnTo>
                  <a:lnTo>
                    <a:pt x="1502" y="412"/>
                  </a:lnTo>
                  <a:lnTo>
                    <a:pt x="1502" y="380"/>
                  </a:lnTo>
                  <a:lnTo>
                    <a:pt x="1484" y="382"/>
                  </a:lnTo>
                  <a:lnTo>
                    <a:pt x="1492" y="385"/>
                  </a:lnTo>
                  <a:lnTo>
                    <a:pt x="1474" y="387"/>
                  </a:lnTo>
                  <a:lnTo>
                    <a:pt x="1441" y="418"/>
                  </a:lnTo>
                  <a:lnTo>
                    <a:pt x="1441" y="406"/>
                  </a:lnTo>
                  <a:lnTo>
                    <a:pt x="1423" y="399"/>
                  </a:lnTo>
                  <a:lnTo>
                    <a:pt x="1430" y="395"/>
                  </a:lnTo>
                  <a:lnTo>
                    <a:pt x="1442" y="404"/>
                  </a:lnTo>
                  <a:lnTo>
                    <a:pt x="1448" y="392"/>
                  </a:lnTo>
                  <a:lnTo>
                    <a:pt x="1474" y="382"/>
                  </a:lnTo>
                  <a:lnTo>
                    <a:pt x="1458" y="385"/>
                  </a:lnTo>
                  <a:lnTo>
                    <a:pt x="1498" y="366"/>
                  </a:lnTo>
                  <a:lnTo>
                    <a:pt x="1486" y="349"/>
                  </a:lnTo>
                  <a:lnTo>
                    <a:pt x="1479" y="355"/>
                  </a:lnTo>
                  <a:lnTo>
                    <a:pt x="1472" y="354"/>
                  </a:lnTo>
                  <a:lnTo>
                    <a:pt x="1463" y="339"/>
                  </a:lnTo>
                  <a:lnTo>
                    <a:pt x="1453" y="352"/>
                  </a:lnTo>
                  <a:lnTo>
                    <a:pt x="1457" y="339"/>
                  </a:lnTo>
                  <a:lnTo>
                    <a:pt x="1453" y="335"/>
                  </a:lnTo>
                  <a:lnTo>
                    <a:pt x="1436" y="336"/>
                  </a:lnTo>
                  <a:lnTo>
                    <a:pt x="1441" y="330"/>
                  </a:lnTo>
                  <a:lnTo>
                    <a:pt x="1441" y="316"/>
                  </a:lnTo>
                  <a:lnTo>
                    <a:pt x="1420" y="311"/>
                  </a:lnTo>
                  <a:lnTo>
                    <a:pt x="1420" y="295"/>
                  </a:lnTo>
                  <a:lnTo>
                    <a:pt x="1407" y="298"/>
                  </a:lnTo>
                  <a:lnTo>
                    <a:pt x="1411" y="294"/>
                  </a:lnTo>
                  <a:lnTo>
                    <a:pt x="1406" y="286"/>
                  </a:lnTo>
                  <a:lnTo>
                    <a:pt x="1409" y="281"/>
                  </a:lnTo>
                  <a:lnTo>
                    <a:pt x="1387" y="279"/>
                  </a:lnTo>
                  <a:lnTo>
                    <a:pt x="1401" y="275"/>
                  </a:lnTo>
                  <a:lnTo>
                    <a:pt x="1399" y="272"/>
                  </a:lnTo>
                  <a:lnTo>
                    <a:pt x="1411" y="276"/>
                  </a:lnTo>
                  <a:lnTo>
                    <a:pt x="1409" y="272"/>
                  </a:lnTo>
                  <a:lnTo>
                    <a:pt x="1418" y="262"/>
                  </a:lnTo>
                  <a:lnTo>
                    <a:pt x="1407" y="243"/>
                  </a:lnTo>
                  <a:lnTo>
                    <a:pt x="1397" y="245"/>
                  </a:lnTo>
                  <a:lnTo>
                    <a:pt x="1409" y="235"/>
                  </a:lnTo>
                  <a:lnTo>
                    <a:pt x="1401" y="224"/>
                  </a:lnTo>
                  <a:lnTo>
                    <a:pt x="1392" y="224"/>
                  </a:lnTo>
                  <a:lnTo>
                    <a:pt x="1399" y="219"/>
                  </a:lnTo>
                  <a:lnTo>
                    <a:pt x="1395" y="212"/>
                  </a:lnTo>
                  <a:lnTo>
                    <a:pt x="1380" y="216"/>
                  </a:lnTo>
                  <a:lnTo>
                    <a:pt x="1395" y="202"/>
                  </a:lnTo>
                  <a:lnTo>
                    <a:pt x="1374" y="197"/>
                  </a:lnTo>
                  <a:lnTo>
                    <a:pt x="1389" y="190"/>
                  </a:lnTo>
                  <a:lnTo>
                    <a:pt x="1380" y="183"/>
                  </a:lnTo>
                  <a:lnTo>
                    <a:pt x="1380" y="171"/>
                  </a:lnTo>
                  <a:lnTo>
                    <a:pt x="1359" y="175"/>
                  </a:lnTo>
                  <a:lnTo>
                    <a:pt x="1378" y="164"/>
                  </a:lnTo>
                  <a:lnTo>
                    <a:pt x="1364" y="153"/>
                  </a:lnTo>
                  <a:lnTo>
                    <a:pt x="1370" y="150"/>
                  </a:lnTo>
                  <a:lnTo>
                    <a:pt x="1362" y="147"/>
                  </a:lnTo>
                  <a:lnTo>
                    <a:pt x="1359" y="132"/>
                  </a:lnTo>
                  <a:lnTo>
                    <a:pt x="1354" y="132"/>
                  </a:lnTo>
                  <a:lnTo>
                    <a:pt x="1357" y="125"/>
                  </a:lnTo>
                  <a:lnTo>
                    <a:pt x="1354" y="112"/>
                  </a:lnTo>
                  <a:lnTo>
                    <a:pt x="1347" y="112"/>
                  </a:lnTo>
                  <a:lnTo>
                    <a:pt x="1333" y="139"/>
                  </a:lnTo>
                  <a:lnTo>
                    <a:pt x="1339" y="152"/>
                  </a:lnTo>
                  <a:lnTo>
                    <a:pt x="1329" y="159"/>
                  </a:lnTo>
                  <a:lnTo>
                    <a:pt x="1331" y="166"/>
                  </a:lnTo>
                  <a:lnTo>
                    <a:pt x="1329" y="178"/>
                  </a:lnTo>
                  <a:lnTo>
                    <a:pt x="1320" y="178"/>
                  </a:lnTo>
                  <a:lnTo>
                    <a:pt x="1327" y="188"/>
                  </a:lnTo>
                  <a:lnTo>
                    <a:pt x="1322" y="199"/>
                  </a:lnTo>
                  <a:lnTo>
                    <a:pt x="1322" y="188"/>
                  </a:lnTo>
                  <a:lnTo>
                    <a:pt x="1314" y="180"/>
                  </a:lnTo>
                  <a:lnTo>
                    <a:pt x="1308" y="197"/>
                  </a:lnTo>
                  <a:lnTo>
                    <a:pt x="1287" y="213"/>
                  </a:lnTo>
                  <a:lnTo>
                    <a:pt x="1285" y="199"/>
                  </a:lnTo>
                  <a:lnTo>
                    <a:pt x="1284" y="202"/>
                  </a:lnTo>
                  <a:lnTo>
                    <a:pt x="1285" y="190"/>
                  </a:lnTo>
                  <a:lnTo>
                    <a:pt x="1277" y="213"/>
                  </a:lnTo>
                  <a:lnTo>
                    <a:pt x="1263" y="216"/>
                  </a:lnTo>
                  <a:lnTo>
                    <a:pt x="1277" y="212"/>
                  </a:lnTo>
                  <a:lnTo>
                    <a:pt x="1277" y="199"/>
                  </a:lnTo>
                  <a:lnTo>
                    <a:pt x="1273" y="178"/>
                  </a:lnTo>
                  <a:lnTo>
                    <a:pt x="1233" y="188"/>
                  </a:lnTo>
                  <a:lnTo>
                    <a:pt x="1244" y="183"/>
                  </a:lnTo>
                  <a:lnTo>
                    <a:pt x="1240" y="175"/>
                  </a:lnTo>
                  <a:lnTo>
                    <a:pt x="1249" y="180"/>
                  </a:lnTo>
                  <a:lnTo>
                    <a:pt x="1256" y="175"/>
                  </a:lnTo>
                  <a:lnTo>
                    <a:pt x="1252" y="166"/>
                  </a:lnTo>
                  <a:lnTo>
                    <a:pt x="1256" y="159"/>
                  </a:lnTo>
                  <a:lnTo>
                    <a:pt x="1249" y="159"/>
                  </a:lnTo>
                  <a:lnTo>
                    <a:pt x="1254" y="144"/>
                  </a:lnTo>
                  <a:lnTo>
                    <a:pt x="1249" y="132"/>
                  </a:lnTo>
                  <a:lnTo>
                    <a:pt x="1215" y="125"/>
                  </a:lnTo>
                  <a:lnTo>
                    <a:pt x="1254" y="123"/>
                  </a:lnTo>
                  <a:lnTo>
                    <a:pt x="1246" y="104"/>
                  </a:lnTo>
                  <a:lnTo>
                    <a:pt x="1254" y="84"/>
                  </a:lnTo>
                  <a:lnTo>
                    <a:pt x="1249" y="77"/>
                  </a:lnTo>
                  <a:lnTo>
                    <a:pt x="1240" y="87"/>
                  </a:lnTo>
                  <a:lnTo>
                    <a:pt x="1235" y="77"/>
                  </a:lnTo>
                  <a:lnTo>
                    <a:pt x="1209" y="72"/>
                  </a:lnTo>
                  <a:lnTo>
                    <a:pt x="1202" y="58"/>
                  </a:lnTo>
                  <a:lnTo>
                    <a:pt x="1209" y="50"/>
                  </a:lnTo>
                  <a:lnTo>
                    <a:pt x="1195" y="52"/>
                  </a:lnTo>
                  <a:lnTo>
                    <a:pt x="1198" y="49"/>
                  </a:lnTo>
                  <a:lnTo>
                    <a:pt x="1195" y="33"/>
                  </a:lnTo>
                  <a:lnTo>
                    <a:pt x="1184" y="41"/>
                  </a:lnTo>
                  <a:lnTo>
                    <a:pt x="1188" y="22"/>
                  </a:lnTo>
                  <a:lnTo>
                    <a:pt x="1163" y="5"/>
                  </a:lnTo>
                  <a:lnTo>
                    <a:pt x="1139" y="22"/>
                  </a:lnTo>
                  <a:lnTo>
                    <a:pt x="1089" y="0"/>
                  </a:lnTo>
                  <a:lnTo>
                    <a:pt x="1075" y="17"/>
                  </a:lnTo>
                  <a:lnTo>
                    <a:pt x="1076" y="41"/>
                  </a:lnTo>
                  <a:lnTo>
                    <a:pt x="1092" y="43"/>
                  </a:lnTo>
                  <a:lnTo>
                    <a:pt x="1076" y="87"/>
                  </a:lnTo>
                  <a:lnTo>
                    <a:pt x="1089" y="91"/>
                  </a:lnTo>
                  <a:lnTo>
                    <a:pt x="1083" y="93"/>
                  </a:lnTo>
                  <a:lnTo>
                    <a:pt x="1085" y="106"/>
                  </a:lnTo>
                  <a:lnTo>
                    <a:pt x="1089" y="118"/>
                  </a:lnTo>
                  <a:lnTo>
                    <a:pt x="1085" y="128"/>
                  </a:lnTo>
                  <a:lnTo>
                    <a:pt x="1095" y="128"/>
                  </a:lnTo>
                  <a:lnTo>
                    <a:pt x="1092" y="142"/>
                  </a:lnTo>
                  <a:lnTo>
                    <a:pt x="1097" y="147"/>
                  </a:lnTo>
                  <a:lnTo>
                    <a:pt x="1085" y="144"/>
                  </a:lnTo>
                  <a:lnTo>
                    <a:pt x="1085" y="161"/>
                  </a:lnTo>
                  <a:lnTo>
                    <a:pt x="1064" y="171"/>
                  </a:lnTo>
                  <a:lnTo>
                    <a:pt x="1064" y="183"/>
                  </a:lnTo>
                  <a:lnTo>
                    <a:pt x="1089" y="207"/>
                  </a:lnTo>
                  <a:lnTo>
                    <a:pt x="1101" y="265"/>
                  </a:lnTo>
                  <a:lnTo>
                    <a:pt x="1106" y="294"/>
                  </a:lnTo>
                  <a:lnTo>
                    <a:pt x="1111" y="281"/>
                  </a:lnTo>
                  <a:lnTo>
                    <a:pt x="1116" y="295"/>
                  </a:lnTo>
                  <a:lnTo>
                    <a:pt x="1106" y="298"/>
                  </a:lnTo>
                  <a:lnTo>
                    <a:pt x="1087" y="335"/>
                  </a:lnTo>
                  <a:lnTo>
                    <a:pt x="1045" y="368"/>
                  </a:lnTo>
                  <a:lnTo>
                    <a:pt x="1060" y="392"/>
                  </a:lnTo>
                  <a:lnTo>
                    <a:pt x="1064" y="447"/>
                  </a:lnTo>
                  <a:lnTo>
                    <a:pt x="1073" y="455"/>
                  </a:lnTo>
                  <a:lnTo>
                    <a:pt x="1081" y="458"/>
                  </a:lnTo>
                  <a:lnTo>
                    <a:pt x="1071" y="458"/>
                  </a:lnTo>
                  <a:lnTo>
                    <a:pt x="1059" y="472"/>
                  </a:lnTo>
                  <a:lnTo>
                    <a:pt x="1066" y="483"/>
                  </a:lnTo>
                  <a:lnTo>
                    <a:pt x="1062" y="493"/>
                  </a:lnTo>
                  <a:lnTo>
                    <a:pt x="1050" y="483"/>
                  </a:lnTo>
                  <a:lnTo>
                    <a:pt x="1048" y="488"/>
                  </a:lnTo>
                  <a:lnTo>
                    <a:pt x="1043" y="488"/>
                  </a:lnTo>
                  <a:lnTo>
                    <a:pt x="1045" y="500"/>
                  </a:lnTo>
                  <a:lnTo>
                    <a:pt x="1031" y="491"/>
                  </a:lnTo>
                  <a:lnTo>
                    <a:pt x="1015" y="502"/>
                  </a:lnTo>
                  <a:lnTo>
                    <a:pt x="1027" y="488"/>
                  </a:lnTo>
                  <a:lnTo>
                    <a:pt x="1025" y="477"/>
                  </a:lnTo>
                  <a:lnTo>
                    <a:pt x="1015" y="464"/>
                  </a:lnTo>
                  <a:lnTo>
                    <a:pt x="994" y="464"/>
                  </a:lnTo>
                  <a:lnTo>
                    <a:pt x="1008" y="455"/>
                  </a:lnTo>
                  <a:lnTo>
                    <a:pt x="992" y="428"/>
                  </a:lnTo>
                  <a:lnTo>
                    <a:pt x="994" y="418"/>
                  </a:lnTo>
                  <a:lnTo>
                    <a:pt x="989" y="382"/>
                  </a:lnTo>
                  <a:lnTo>
                    <a:pt x="992" y="344"/>
                  </a:lnTo>
                  <a:lnTo>
                    <a:pt x="930" y="336"/>
                  </a:lnTo>
                  <a:lnTo>
                    <a:pt x="921" y="355"/>
                  </a:lnTo>
                  <a:lnTo>
                    <a:pt x="930" y="332"/>
                  </a:lnTo>
                  <a:lnTo>
                    <a:pt x="918" y="320"/>
                  </a:lnTo>
                  <a:lnTo>
                    <a:pt x="885" y="308"/>
                  </a:lnTo>
                  <a:lnTo>
                    <a:pt x="872" y="286"/>
                  </a:lnTo>
                  <a:lnTo>
                    <a:pt x="851" y="272"/>
                  </a:lnTo>
                  <a:lnTo>
                    <a:pt x="813" y="251"/>
                  </a:lnTo>
                  <a:lnTo>
                    <a:pt x="777" y="267"/>
                  </a:lnTo>
                  <a:lnTo>
                    <a:pt x="785" y="257"/>
                  </a:lnTo>
                  <a:lnTo>
                    <a:pt x="785" y="243"/>
                  </a:lnTo>
                  <a:lnTo>
                    <a:pt x="769" y="188"/>
                  </a:lnTo>
                  <a:lnTo>
                    <a:pt x="750" y="183"/>
                  </a:lnTo>
                  <a:lnTo>
                    <a:pt x="748" y="197"/>
                  </a:lnTo>
                  <a:lnTo>
                    <a:pt x="745" y="180"/>
                  </a:lnTo>
                  <a:lnTo>
                    <a:pt x="748" y="197"/>
                  </a:lnTo>
                  <a:lnTo>
                    <a:pt x="750" y="183"/>
                  </a:lnTo>
                  <a:lnTo>
                    <a:pt x="769" y="188"/>
                  </a:lnTo>
                  <a:lnTo>
                    <a:pt x="785" y="243"/>
                  </a:lnTo>
                  <a:lnTo>
                    <a:pt x="785" y="257"/>
                  </a:lnTo>
                  <a:lnTo>
                    <a:pt x="777" y="267"/>
                  </a:lnTo>
                  <a:lnTo>
                    <a:pt x="813" y="251"/>
                  </a:lnTo>
                  <a:lnTo>
                    <a:pt x="851" y="272"/>
                  </a:lnTo>
                  <a:lnTo>
                    <a:pt x="872" y="286"/>
                  </a:lnTo>
                  <a:lnTo>
                    <a:pt x="885" y="308"/>
                  </a:lnTo>
                  <a:lnTo>
                    <a:pt x="918" y="320"/>
                  </a:lnTo>
                  <a:lnTo>
                    <a:pt x="930" y="332"/>
                  </a:lnTo>
                  <a:lnTo>
                    <a:pt x="921" y="355"/>
                  </a:lnTo>
                  <a:lnTo>
                    <a:pt x="930" y="336"/>
                  </a:lnTo>
                  <a:lnTo>
                    <a:pt x="992" y="344"/>
                  </a:lnTo>
                  <a:lnTo>
                    <a:pt x="989" y="382"/>
                  </a:lnTo>
                  <a:lnTo>
                    <a:pt x="994" y="418"/>
                  </a:lnTo>
                  <a:lnTo>
                    <a:pt x="992" y="428"/>
                  </a:lnTo>
                  <a:lnTo>
                    <a:pt x="1008" y="455"/>
                  </a:lnTo>
                  <a:lnTo>
                    <a:pt x="994" y="464"/>
                  </a:lnTo>
                  <a:lnTo>
                    <a:pt x="1015" y="464"/>
                  </a:lnTo>
                  <a:lnTo>
                    <a:pt x="1025" y="477"/>
                  </a:lnTo>
                  <a:lnTo>
                    <a:pt x="1027" y="488"/>
                  </a:lnTo>
                  <a:lnTo>
                    <a:pt x="1015" y="502"/>
                  </a:lnTo>
                  <a:lnTo>
                    <a:pt x="1031" y="491"/>
                  </a:lnTo>
                  <a:lnTo>
                    <a:pt x="1045" y="500"/>
                  </a:lnTo>
                  <a:lnTo>
                    <a:pt x="1043" y="488"/>
                  </a:lnTo>
                  <a:lnTo>
                    <a:pt x="1048" y="488"/>
                  </a:lnTo>
                  <a:lnTo>
                    <a:pt x="1050" y="483"/>
                  </a:lnTo>
                  <a:lnTo>
                    <a:pt x="1062" y="493"/>
                  </a:lnTo>
                  <a:lnTo>
                    <a:pt x="1066" y="483"/>
                  </a:lnTo>
                  <a:lnTo>
                    <a:pt x="1059" y="472"/>
                  </a:lnTo>
                  <a:lnTo>
                    <a:pt x="1071" y="458"/>
                  </a:lnTo>
                  <a:lnTo>
                    <a:pt x="1081" y="458"/>
                  </a:lnTo>
                  <a:lnTo>
                    <a:pt x="1073" y="455"/>
                  </a:lnTo>
                  <a:lnTo>
                    <a:pt x="1064" y="447"/>
                  </a:lnTo>
                  <a:lnTo>
                    <a:pt x="1060" y="392"/>
                  </a:lnTo>
                  <a:lnTo>
                    <a:pt x="1045" y="368"/>
                  </a:lnTo>
                  <a:lnTo>
                    <a:pt x="1087" y="335"/>
                  </a:lnTo>
                  <a:lnTo>
                    <a:pt x="1106" y="298"/>
                  </a:lnTo>
                  <a:lnTo>
                    <a:pt x="1116" y="295"/>
                  </a:lnTo>
                  <a:lnTo>
                    <a:pt x="1111" y="281"/>
                  </a:lnTo>
                  <a:lnTo>
                    <a:pt x="1106" y="294"/>
                  </a:lnTo>
                  <a:lnTo>
                    <a:pt x="1101" y="265"/>
                  </a:lnTo>
                  <a:lnTo>
                    <a:pt x="1089" y="207"/>
                  </a:lnTo>
                  <a:lnTo>
                    <a:pt x="1064" y="183"/>
                  </a:lnTo>
                  <a:lnTo>
                    <a:pt x="1064" y="171"/>
                  </a:lnTo>
                  <a:lnTo>
                    <a:pt x="1085" y="161"/>
                  </a:lnTo>
                  <a:lnTo>
                    <a:pt x="1085" y="144"/>
                  </a:lnTo>
                  <a:lnTo>
                    <a:pt x="1097" y="147"/>
                  </a:lnTo>
                  <a:lnTo>
                    <a:pt x="1092" y="142"/>
                  </a:lnTo>
                  <a:lnTo>
                    <a:pt x="1095" y="128"/>
                  </a:lnTo>
                  <a:lnTo>
                    <a:pt x="1085" y="128"/>
                  </a:lnTo>
                  <a:lnTo>
                    <a:pt x="1089" y="118"/>
                  </a:lnTo>
                  <a:lnTo>
                    <a:pt x="1085" y="106"/>
                  </a:lnTo>
                  <a:lnTo>
                    <a:pt x="1083" y="93"/>
                  </a:lnTo>
                  <a:lnTo>
                    <a:pt x="1089" y="91"/>
                  </a:lnTo>
                  <a:lnTo>
                    <a:pt x="1076" y="87"/>
                  </a:lnTo>
                  <a:lnTo>
                    <a:pt x="1092" y="43"/>
                  </a:lnTo>
                  <a:lnTo>
                    <a:pt x="1076" y="41"/>
                  </a:lnTo>
                  <a:lnTo>
                    <a:pt x="1075" y="17"/>
                  </a:lnTo>
                  <a:lnTo>
                    <a:pt x="1089" y="0"/>
                  </a:lnTo>
                  <a:lnTo>
                    <a:pt x="1139" y="22"/>
                  </a:lnTo>
                  <a:lnTo>
                    <a:pt x="1163" y="5"/>
                  </a:lnTo>
                  <a:lnTo>
                    <a:pt x="1188" y="22"/>
                  </a:lnTo>
                  <a:lnTo>
                    <a:pt x="1184" y="41"/>
                  </a:lnTo>
                  <a:lnTo>
                    <a:pt x="1195" y="33"/>
                  </a:lnTo>
                  <a:lnTo>
                    <a:pt x="1198" y="49"/>
                  </a:lnTo>
                  <a:lnTo>
                    <a:pt x="1195" y="52"/>
                  </a:lnTo>
                  <a:lnTo>
                    <a:pt x="1209" y="50"/>
                  </a:lnTo>
                  <a:lnTo>
                    <a:pt x="1202" y="58"/>
                  </a:lnTo>
                  <a:lnTo>
                    <a:pt x="1209" y="72"/>
                  </a:lnTo>
                  <a:lnTo>
                    <a:pt x="1235" y="77"/>
                  </a:lnTo>
                  <a:lnTo>
                    <a:pt x="1240" y="87"/>
                  </a:lnTo>
                  <a:lnTo>
                    <a:pt x="1249" y="77"/>
                  </a:lnTo>
                  <a:lnTo>
                    <a:pt x="1254" y="84"/>
                  </a:lnTo>
                  <a:lnTo>
                    <a:pt x="1246" y="104"/>
                  </a:lnTo>
                  <a:lnTo>
                    <a:pt x="1254" y="123"/>
                  </a:lnTo>
                  <a:lnTo>
                    <a:pt x="1215" y="125"/>
                  </a:lnTo>
                  <a:lnTo>
                    <a:pt x="1249" y="132"/>
                  </a:lnTo>
                  <a:lnTo>
                    <a:pt x="1254" y="144"/>
                  </a:lnTo>
                  <a:lnTo>
                    <a:pt x="1249" y="159"/>
                  </a:lnTo>
                  <a:lnTo>
                    <a:pt x="1256" y="159"/>
                  </a:lnTo>
                  <a:lnTo>
                    <a:pt x="1252" y="166"/>
                  </a:lnTo>
                  <a:lnTo>
                    <a:pt x="1256" y="175"/>
                  </a:lnTo>
                  <a:lnTo>
                    <a:pt x="1249" y="180"/>
                  </a:lnTo>
                  <a:lnTo>
                    <a:pt x="1240" y="175"/>
                  </a:lnTo>
                  <a:lnTo>
                    <a:pt x="1244" y="183"/>
                  </a:lnTo>
                  <a:lnTo>
                    <a:pt x="1233" y="188"/>
                  </a:lnTo>
                  <a:lnTo>
                    <a:pt x="1273" y="178"/>
                  </a:lnTo>
                  <a:lnTo>
                    <a:pt x="1277" y="199"/>
                  </a:lnTo>
                  <a:lnTo>
                    <a:pt x="1277" y="212"/>
                  </a:lnTo>
                  <a:lnTo>
                    <a:pt x="1263" y="216"/>
                  </a:lnTo>
                  <a:lnTo>
                    <a:pt x="1277" y="213"/>
                  </a:lnTo>
                  <a:lnTo>
                    <a:pt x="1285" y="190"/>
                  </a:lnTo>
                  <a:lnTo>
                    <a:pt x="1284" y="202"/>
                  </a:lnTo>
                  <a:lnTo>
                    <a:pt x="1285" y="199"/>
                  </a:lnTo>
                  <a:lnTo>
                    <a:pt x="1287" y="213"/>
                  </a:lnTo>
                  <a:lnTo>
                    <a:pt x="1308" y="197"/>
                  </a:lnTo>
                  <a:lnTo>
                    <a:pt x="1314" y="180"/>
                  </a:lnTo>
                  <a:lnTo>
                    <a:pt x="1322" y="188"/>
                  </a:lnTo>
                  <a:lnTo>
                    <a:pt x="1322" y="199"/>
                  </a:lnTo>
                  <a:lnTo>
                    <a:pt x="1327" y="188"/>
                  </a:lnTo>
                  <a:lnTo>
                    <a:pt x="1320" y="178"/>
                  </a:lnTo>
                  <a:lnTo>
                    <a:pt x="1329" y="178"/>
                  </a:lnTo>
                  <a:lnTo>
                    <a:pt x="1331" y="166"/>
                  </a:lnTo>
                  <a:lnTo>
                    <a:pt x="1329" y="159"/>
                  </a:lnTo>
                  <a:lnTo>
                    <a:pt x="1339" y="152"/>
                  </a:lnTo>
                  <a:lnTo>
                    <a:pt x="1333" y="139"/>
                  </a:lnTo>
                  <a:lnTo>
                    <a:pt x="1347" y="112"/>
                  </a:lnTo>
                  <a:lnTo>
                    <a:pt x="1354" y="112"/>
                  </a:lnTo>
                  <a:lnTo>
                    <a:pt x="1357" y="125"/>
                  </a:lnTo>
                  <a:lnTo>
                    <a:pt x="1354" y="132"/>
                  </a:lnTo>
                  <a:lnTo>
                    <a:pt x="1359" y="132"/>
                  </a:lnTo>
                  <a:lnTo>
                    <a:pt x="1362" y="147"/>
                  </a:lnTo>
                  <a:lnTo>
                    <a:pt x="1370" y="150"/>
                  </a:lnTo>
                  <a:lnTo>
                    <a:pt x="1364" y="153"/>
                  </a:lnTo>
                  <a:lnTo>
                    <a:pt x="1378" y="164"/>
                  </a:lnTo>
                  <a:lnTo>
                    <a:pt x="1359" y="175"/>
                  </a:lnTo>
                  <a:lnTo>
                    <a:pt x="1380" y="171"/>
                  </a:lnTo>
                  <a:lnTo>
                    <a:pt x="1380" y="183"/>
                  </a:lnTo>
                  <a:lnTo>
                    <a:pt x="1389" y="190"/>
                  </a:lnTo>
                  <a:lnTo>
                    <a:pt x="1374" y="197"/>
                  </a:lnTo>
                  <a:lnTo>
                    <a:pt x="1395" y="202"/>
                  </a:lnTo>
                  <a:lnTo>
                    <a:pt x="1380" y="216"/>
                  </a:lnTo>
                  <a:lnTo>
                    <a:pt x="1395" y="212"/>
                  </a:lnTo>
                  <a:lnTo>
                    <a:pt x="1399" y="219"/>
                  </a:lnTo>
                  <a:lnTo>
                    <a:pt x="1392" y="224"/>
                  </a:lnTo>
                  <a:lnTo>
                    <a:pt x="1401" y="224"/>
                  </a:lnTo>
                  <a:lnTo>
                    <a:pt x="1409" y="235"/>
                  </a:lnTo>
                  <a:lnTo>
                    <a:pt x="1397" y="245"/>
                  </a:lnTo>
                  <a:lnTo>
                    <a:pt x="1407" y="243"/>
                  </a:lnTo>
                  <a:lnTo>
                    <a:pt x="1418" y="262"/>
                  </a:lnTo>
                  <a:lnTo>
                    <a:pt x="1409" y="272"/>
                  </a:lnTo>
                  <a:lnTo>
                    <a:pt x="1411" y="276"/>
                  </a:lnTo>
                  <a:lnTo>
                    <a:pt x="1399" y="272"/>
                  </a:lnTo>
                  <a:lnTo>
                    <a:pt x="1401" y="275"/>
                  </a:lnTo>
                  <a:lnTo>
                    <a:pt x="1387" y="279"/>
                  </a:lnTo>
                  <a:lnTo>
                    <a:pt x="1409" y="281"/>
                  </a:lnTo>
                  <a:lnTo>
                    <a:pt x="1406" y="286"/>
                  </a:lnTo>
                  <a:lnTo>
                    <a:pt x="1411" y="294"/>
                  </a:lnTo>
                  <a:lnTo>
                    <a:pt x="1407" y="298"/>
                  </a:lnTo>
                  <a:lnTo>
                    <a:pt x="1420" y="295"/>
                  </a:lnTo>
                  <a:lnTo>
                    <a:pt x="1420" y="311"/>
                  </a:lnTo>
                  <a:lnTo>
                    <a:pt x="1441" y="316"/>
                  </a:lnTo>
                  <a:lnTo>
                    <a:pt x="1441" y="330"/>
                  </a:lnTo>
                  <a:lnTo>
                    <a:pt x="1436" y="336"/>
                  </a:lnTo>
                  <a:lnTo>
                    <a:pt x="1453" y="335"/>
                  </a:lnTo>
                  <a:lnTo>
                    <a:pt x="1457" y="339"/>
                  </a:lnTo>
                  <a:lnTo>
                    <a:pt x="1453" y="352"/>
                  </a:lnTo>
                  <a:lnTo>
                    <a:pt x="1463" y="339"/>
                  </a:lnTo>
                  <a:lnTo>
                    <a:pt x="1472" y="354"/>
                  </a:lnTo>
                  <a:lnTo>
                    <a:pt x="1479" y="355"/>
                  </a:lnTo>
                  <a:lnTo>
                    <a:pt x="1486" y="349"/>
                  </a:lnTo>
                  <a:lnTo>
                    <a:pt x="1498" y="366"/>
                  </a:lnTo>
                  <a:lnTo>
                    <a:pt x="1458" y="385"/>
                  </a:lnTo>
                  <a:lnTo>
                    <a:pt x="1474" y="382"/>
                  </a:lnTo>
                  <a:lnTo>
                    <a:pt x="1448" y="392"/>
                  </a:lnTo>
                  <a:lnTo>
                    <a:pt x="1442" y="404"/>
                  </a:lnTo>
                  <a:lnTo>
                    <a:pt x="1430" y="395"/>
                  </a:lnTo>
                  <a:lnTo>
                    <a:pt x="1423" y="399"/>
                  </a:lnTo>
                  <a:lnTo>
                    <a:pt x="1441" y="406"/>
                  </a:lnTo>
                  <a:lnTo>
                    <a:pt x="1441" y="418"/>
                  </a:lnTo>
                  <a:lnTo>
                    <a:pt x="1474" y="387"/>
                  </a:lnTo>
                  <a:lnTo>
                    <a:pt x="1492" y="385"/>
                  </a:lnTo>
                  <a:lnTo>
                    <a:pt x="1484" y="382"/>
                  </a:lnTo>
                  <a:lnTo>
                    <a:pt x="1502" y="380"/>
                  </a:lnTo>
                  <a:lnTo>
                    <a:pt x="1502" y="412"/>
                  </a:lnTo>
                  <a:lnTo>
                    <a:pt x="1509" y="396"/>
                  </a:lnTo>
                  <a:lnTo>
                    <a:pt x="1529" y="406"/>
                  </a:lnTo>
                  <a:lnTo>
                    <a:pt x="1528" y="409"/>
                  </a:lnTo>
                  <a:lnTo>
                    <a:pt x="1533" y="421"/>
                  </a:lnTo>
                  <a:lnTo>
                    <a:pt x="1519" y="421"/>
                  </a:lnTo>
                  <a:lnTo>
                    <a:pt x="1529" y="428"/>
                  </a:lnTo>
                  <a:lnTo>
                    <a:pt x="1531" y="440"/>
                  </a:lnTo>
                  <a:lnTo>
                    <a:pt x="1528" y="442"/>
                  </a:lnTo>
                  <a:lnTo>
                    <a:pt x="1533" y="453"/>
                  </a:lnTo>
                  <a:lnTo>
                    <a:pt x="1528" y="450"/>
                  </a:lnTo>
                  <a:lnTo>
                    <a:pt x="1533" y="459"/>
                  </a:lnTo>
                  <a:lnTo>
                    <a:pt x="1514" y="483"/>
                  </a:lnTo>
                  <a:lnTo>
                    <a:pt x="1479" y="491"/>
                  </a:lnTo>
                  <a:lnTo>
                    <a:pt x="1446" y="532"/>
                  </a:lnTo>
                  <a:lnTo>
                    <a:pt x="1442" y="529"/>
                  </a:lnTo>
                  <a:lnTo>
                    <a:pt x="1442" y="524"/>
                  </a:lnTo>
                  <a:lnTo>
                    <a:pt x="1413" y="537"/>
                  </a:lnTo>
                  <a:lnTo>
                    <a:pt x="1401" y="532"/>
                  </a:lnTo>
                  <a:lnTo>
                    <a:pt x="1319" y="532"/>
                  </a:lnTo>
                  <a:lnTo>
                    <a:pt x="1306" y="541"/>
                  </a:lnTo>
                  <a:lnTo>
                    <a:pt x="1298" y="562"/>
                  </a:lnTo>
                  <a:lnTo>
                    <a:pt x="1282" y="565"/>
                  </a:lnTo>
                  <a:lnTo>
                    <a:pt x="1265" y="582"/>
                  </a:lnTo>
                  <a:lnTo>
                    <a:pt x="1254" y="601"/>
                  </a:lnTo>
                  <a:lnTo>
                    <a:pt x="1246" y="606"/>
                  </a:lnTo>
                  <a:lnTo>
                    <a:pt x="1235" y="630"/>
                  </a:lnTo>
                  <a:lnTo>
                    <a:pt x="1219" y="652"/>
                  </a:lnTo>
                  <a:lnTo>
                    <a:pt x="1228" y="647"/>
                  </a:lnTo>
                  <a:lnTo>
                    <a:pt x="1250" y="614"/>
                  </a:lnTo>
                  <a:lnTo>
                    <a:pt x="1275" y="592"/>
                  </a:lnTo>
                  <a:lnTo>
                    <a:pt x="1312" y="570"/>
                  </a:lnTo>
                  <a:lnTo>
                    <a:pt x="1343" y="568"/>
                  </a:lnTo>
                  <a:lnTo>
                    <a:pt x="1357" y="578"/>
                  </a:lnTo>
                  <a:lnTo>
                    <a:pt x="1359" y="592"/>
                  </a:lnTo>
                  <a:lnTo>
                    <a:pt x="1339" y="611"/>
                  </a:lnTo>
                  <a:lnTo>
                    <a:pt x="1327" y="606"/>
                  </a:lnTo>
                  <a:lnTo>
                    <a:pt x="1312" y="611"/>
                  </a:lnTo>
                  <a:lnTo>
                    <a:pt x="1329" y="616"/>
                  </a:lnTo>
                  <a:lnTo>
                    <a:pt x="1331" y="623"/>
                  </a:lnTo>
                  <a:lnTo>
                    <a:pt x="1343" y="616"/>
                  </a:lnTo>
                  <a:lnTo>
                    <a:pt x="1350" y="621"/>
                  </a:lnTo>
                  <a:lnTo>
                    <a:pt x="1339" y="644"/>
                  </a:lnTo>
                  <a:lnTo>
                    <a:pt x="1347" y="644"/>
                  </a:lnTo>
                  <a:lnTo>
                    <a:pt x="1350" y="663"/>
                  </a:lnTo>
                  <a:lnTo>
                    <a:pt x="1354" y="671"/>
                  </a:lnTo>
                  <a:lnTo>
                    <a:pt x="1370" y="679"/>
                  </a:lnTo>
                  <a:lnTo>
                    <a:pt x="1366" y="683"/>
                  </a:lnTo>
                  <a:lnTo>
                    <a:pt x="1390" y="693"/>
                  </a:lnTo>
                  <a:lnTo>
                    <a:pt x="1407" y="685"/>
                  </a:lnTo>
                  <a:lnTo>
                    <a:pt x="1409" y="693"/>
                  </a:lnTo>
                  <a:lnTo>
                    <a:pt x="1420" y="695"/>
                  </a:lnTo>
                  <a:lnTo>
                    <a:pt x="1420" y="703"/>
                  </a:lnTo>
                  <a:lnTo>
                    <a:pt x="1425" y="704"/>
                  </a:lnTo>
                  <a:lnTo>
                    <a:pt x="1389" y="724"/>
                  </a:lnTo>
                  <a:lnTo>
                    <a:pt x="1374" y="724"/>
                  </a:lnTo>
                  <a:lnTo>
                    <a:pt x="1374" y="731"/>
                  </a:lnTo>
                  <a:lnTo>
                    <a:pt x="1364" y="729"/>
                  </a:lnTo>
                  <a:lnTo>
                    <a:pt x="1359" y="739"/>
                  </a:lnTo>
                  <a:lnTo>
                    <a:pt x="1336" y="764"/>
                  </a:lnTo>
                  <a:lnTo>
                    <a:pt x="1322" y="755"/>
                  </a:lnTo>
                  <a:lnTo>
                    <a:pt x="1322" y="743"/>
                  </a:lnTo>
                  <a:lnTo>
                    <a:pt x="1327" y="729"/>
                  </a:lnTo>
                  <a:lnTo>
                    <a:pt x="1322" y="731"/>
                  </a:lnTo>
                  <a:lnTo>
                    <a:pt x="1357" y="704"/>
                  </a:lnTo>
                  <a:lnTo>
                    <a:pt x="1362" y="712"/>
                  </a:lnTo>
                  <a:lnTo>
                    <a:pt x="1378" y="703"/>
                  </a:lnTo>
                  <a:lnTo>
                    <a:pt x="1350" y="704"/>
                  </a:lnTo>
                  <a:lnTo>
                    <a:pt x="1347" y="701"/>
                  </a:lnTo>
                  <a:lnTo>
                    <a:pt x="1357" y="688"/>
                  </a:lnTo>
                  <a:lnTo>
                    <a:pt x="1354" y="683"/>
                  </a:lnTo>
                  <a:lnTo>
                    <a:pt x="1331" y="707"/>
                  </a:lnTo>
                  <a:lnTo>
                    <a:pt x="1302" y="709"/>
                  </a:lnTo>
                  <a:lnTo>
                    <a:pt x="1294" y="707"/>
                  </a:lnTo>
                  <a:lnTo>
                    <a:pt x="1291" y="695"/>
                  </a:lnTo>
                  <a:lnTo>
                    <a:pt x="1287" y="693"/>
                  </a:lnTo>
                  <a:lnTo>
                    <a:pt x="1287" y="647"/>
                  </a:lnTo>
                  <a:lnTo>
                    <a:pt x="1277" y="635"/>
                  </a:lnTo>
                  <a:lnTo>
                    <a:pt x="1265" y="642"/>
                  </a:lnTo>
                  <a:lnTo>
                    <a:pt x="1254" y="633"/>
                  </a:lnTo>
                  <a:lnTo>
                    <a:pt x="1242" y="654"/>
                  </a:lnTo>
                  <a:lnTo>
                    <a:pt x="1230" y="704"/>
                  </a:lnTo>
                  <a:lnTo>
                    <a:pt x="1213" y="707"/>
                  </a:lnTo>
                  <a:lnTo>
                    <a:pt x="1209" y="717"/>
                  </a:lnTo>
                  <a:lnTo>
                    <a:pt x="1141" y="717"/>
                  </a:lnTo>
                  <a:lnTo>
                    <a:pt x="1127" y="731"/>
                  </a:lnTo>
                  <a:lnTo>
                    <a:pt x="1101" y="745"/>
                  </a:lnTo>
                  <a:lnTo>
                    <a:pt x="1095" y="743"/>
                  </a:lnTo>
                  <a:lnTo>
                    <a:pt x="1099" y="753"/>
                  </a:lnTo>
                  <a:lnTo>
                    <a:pt x="1076" y="750"/>
                  </a:lnTo>
                  <a:lnTo>
                    <a:pt x="1056" y="758"/>
                  </a:lnTo>
                  <a:lnTo>
                    <a:pt x="1043" y="772"/>
                  </a:lnTo>
                  <a:lnTo>
                    <a:pt x="1059" y="775"/>
                  </a:lnTo>
                  <a:lnTo>
                    <a:pt x="1062" y="786"/>
                  </a:lnTo>
                  <a:lnTo>
                    <a:pt x="1038" y="786"/>
                  </a:lnTo>
                  <a:lnTo>
                    <a:pt x="1027" y="794"/>
                  </a:lnTo>
                  <a:lnTo>
                    <a:pt x="1015" y="791"/>
                  </a:lnTo>
                  <a:lnTo>
                    <a:pt x="988" y="813"/>
                  </a:lnTo>
                  <a:lnTo>
                    <a:pt x="975" y="813"/>
                  </a:lnTo>
                  <a:lnTo>
                    <a:pt x="980" y="801"/>
                  </a:lnTo>
                  <a:lnTo>
                    <a:pt x="988" y="801"/>
                  </a:lnTo>
                  <a:lnTo>
                    <a:pt x="986" y="794"/>
                  </a:lnTo>
                  <a:lnTo>
                    <a:pt x="988" y="780"/>
                  </a:lnTo>
                  <a:lnTo>
                    <a:pt x="1003" y="770"/>
                  </a:lnTo>
                  <a:lnTo>
                    <a:pt x="1003" y="743"/>
                  </a:lnTo>
                  <a:lnTo>
                    <a:pt x="1010" y="724"/>
                  </a:lnTo>
                  <a:lnTo>
                    <a:pt x="1005" y="707"/>
                  </a:lnTo>
                  <a:lnTo>
                    <a:pt x="1012" y="707"/>
                  </a:lnTo>
                  <a:lnTo>
                    <a:pt x="1015" y="720"/>
                  </a:lnTo>
                  <a:lnTo>
                    <a:pt x="1019" y="717"/>
                  </a:lnTo>
                  <a:lnTo>
                    <a:pt x="1019" y="729"/>
                  </a:lnTo>
                  <a:lnTo>
                    <a:pt x="1023" y="724"/>
                  </a:lnTo>
                  <a:lnTo>
                    <a:pt x="1038" y="731"/>
                  </a:lnTo>
                  <a:lnTo>
                    <a:pt x="1038" y="720"/>
                  </a:lnTo>
                  <a:lnTo>
                    <a:pt x="1045" y="722"/>
                  </a:lnTo>
                  <a:lnTo>
                    <a:pt x="1038" y="712"/>
                  </a:lnTo>
                  <a:lnTo>
                    <a:pt x="1038" y="704"/>
                  </a:lnTo>
                  <a:lnTo>
                    <a:pt x="1023" y="685"/>
                  </a:lnTo>
                  <a:lnTo>
                    <a:pt x="954" y="671"/>
                  </a:lnTo>
                  <a:lnTo>
                    <a:pt x="951" y="663"/>
                  </a:lnTo>
                  <a:lnTo>
                    <a:pt x="951" y="666"/>
                  </a:lnTo>
                  <a:lnTo>
                    <a:pt x="947" y="666"/>
                  </a:lnTo>
                  <a:lnTo>
                    <a:pt x="949" y="652"/>
                  </a:lnTo>
                  <a:lnTo>
                    <a:pt x="942" y="649"/>
                  </a:lnTo>
                  <a:lnTo>
                    <a:pt x="942" y="635"/>
                  </a:lnTo>
                  <a:lnTo>
                    <a:pt x="937" y="625"/>
                  </a:lnTo>
                  <a:lnTo>
                    <a:pt x="938" y="614"/>
                  </a:lnTo>
                  <a:lnTo>
                    <a:pt x="921" y="616"/>
                  </a:lnTo>
                  <a:lnTo>
                    <a:pt x="909" y="587"/>
                  </a:lnTo>
                  <a:lnTo>
                    <a:pt x="895" y="584"/>
                  </a:lnTo>
                  <a:lnTo>
                    <a:pt x="895" y="601"/>
                  </a:lnTo>
                  <a:lnTo>
                    <a:pt x="888" y="582"/>
                  </a:lnTo>
                  <a:lnTo>
                    <a:pt x="874" y="578"/>
                  </a:lnTo>
                  <a:lnTo>
                    <a:pt x="868" y="597"/>
                  </a:lnTo>
                  <a:lnTo>
                    <a:pt x="868" y="584"/>
                  </a:lnTo>
                  <a:lnTo>
                    <a:pt x="860" y="600"/>
                  </a:lnTo>
                  <a:lnTo>
                    <a:pt x="858" y="592"/>
                  </a:lnTo>
                  <a:lnTo>
                    <a:pt x="848" y="608"/>
                  </a:lnTo>
                  <a:lnTo>
                    <a:pt x="839" y="614"/>
                  </a:lnTo>
                  <a:lnTo>
                    <a:pt x="818" y="608"/>
                  </a:lnTo>
                  <a:lnTo>
                    <a:pt x="808" y="611"/>
                  </a:lnTo>
                  <a:lnTo>
                    <a:pt x="780" y="592"/>
                  </a:lnTo>
                  <a:lnTo>
                    <a:pt x="742" y="587"/>
                  </a:lnTo>
                  <a:lnTo>
                    <a:pt x="731" y="562"/>
                  </a:lnTo>
                  <a:lnTo>
                    <a:pt x="731" y="580"/>
                  </a:lnTo>
                  <a:lnTo>
                    <a:pt x="170" y="578"/>
                  </a:lnTo>
                  <a:lnTo>
                    <a:pt x="166" y="573"/>
                  </a:lnTo>
                  <a:lnTo>
                    <a:pt x="174" y="568"/>
                  </a:lnTo>
                  <a:lnTo>
                    <a:pt x="161" y="568"/>
                  </a:lnTo>
                  <a:lnTo>
                    <a:pt x="161" y="551"/>
                  </a:lnTo>
                  <a:lnTo>
                    <a:pt x="154" y="560"/>
                  </a:lnTo>
                  <a:lnTo>
                    <a:pt x="154" y="551"/>
                  </a:lnTo>
                  <a:lnTo>
                    <a:pt x="145" y="539"/>
                  </a:lnTo>
                  <a:lnTo>
                    <a:pt x="145" y="546"/>
                  </a:lnTo>
                  <a:lnTo>
                    <a:pt x="141" y="548"/>
                  </a:lnTo>
                  <a:lnTo>
                    <a:pt x="133" y="543"/>
                  </a:lnTo>
                  <a:lnTo>
                    <a:pt x="131" y="537"/>
                  </a:lnTo>
                  <a:lnTo>
                    <a:pt x="133" y="524"/>
                  </a:lnTo>
                  <a:lnTo>
                    <a:pt x="102" y="519"/>
                  </a:lnTo>
                  <a:lnTo>
                    <a:pt x="105" y="515"/>
                  </a:lnTo>
                  <a:lnTo>
                    <a:pt x="98" y="507"/>
                  </a:lnTo>
                  <a:lnTo>
                    <a:pt x="100" y="502"/>
                  </a:lnTo>
                  <a:lnTo>
                    <a:pt x="81" y="507"/>
                  </a:lnTo>
                  <a:lnTo>
                    <a:pt x="70" y="500"/>
                  </a:lnTo>
                  <a:lnTo>
                    <a:pt x="68" y="493"/>
                  </a:lnTo>
                  <a:lnTo>
                    <a:pt x="77" y="491"/>
                  </a:lnTo>
                  <a:lnTo>
                    <a:pt x="68" y="488"/>
                  </a:lnTo>
                  <a:lnTo>
                    <a:pt x="79" y="483"/>
                  </a:lnTo>
                  <a:lnTo>
                    <a:pt x="75" y="483"/>
                  </a:lnTo>
                  <a:lnTo>
                    <a:pt x="75" y="474"/>
                  </a:lnTo>
                  <a:lnTo>
                    <a:pt x="68" y="478"/>
                  </a:lnTo>
                  <a:lnTo>
                    <a:pt x="67" y="447"/>
                  </a:lnTo>
                  <a:lnTo>
                    <a:pt x="58" y="453"/>
                  </a:lnTo>
                  <a:lnTo>
                    <a:pt x="58" y="442"/>
                  </a:lnTo>
                  <a:lnTo>
                    <a:pt x="48" y="445"/>
                  </a:lnTo>
                  <a:lnTo>
                    <a:pt x="42" y="428"/>
                  </a:lnTo>
                  <a:lnTo>
                    <a:pt x="42" y="409"/>
                  </a:lnTo>
                  <a:lnTo>
                    <a:pt x="37" y="412"/>
                  </a:lnTo>
                  <a:lnTo>
                    <a:pt x="21" y="390"/>
                  </a:lnTo>
                  <a:lnTo>
                    <a:pt x="25" y="380"/>
                  </a:lnTo>
                  <a:lnTo>
                    <a:pt x="15" y="371"/>
                  </a:lnTo>
                  <a:lnTo>
                    <a:pt x="16" y="360"/>
                  </a:lnTo>
                  <a:lnTo>
                    <a:pt x="21" y="360"/>
                  </a:lnTo>
                  <a:lnTo>
                    <a:pt x="21" y="346"/>
                  </a:lnTo>
                  <a:lnTo>
                    <a:pt x="21" y="306"/>
                  </a:lnTo>
                  <a:lnTo>
                    <a:pt x="0" y="291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3493" name=""/>
            <p:cNvSpPr/>
            <p:nvPr/>
          </p:nvSpPr>
          <p:spPr>
            <a:xfrm>
              <a:off x="1133640" y="1197000"/>
              <a:ext cx="2433600" cy="1290600"/>
            </a:xfrm>
            <a:custGeom>
              <a:avLst/>
              <a:gdLst/>
              <a:ahLst/>
              <a:rect l="l" t="t" r="r" b="b"/>
              <a:pathLst>
                <a:path w="1533" h="813">
                  <a:moveTo>
                    <a:pt x="0" y="291"/>
                  </a:moveTo>
                  <a:lnTo>
                    <a:pt x="21" y="306"/>
                  </a:lnTo>
                  <a:lnTo>
                    <a:pt x="21" y="346"/>
                  </a:lnTo>
                  <a:lnTo>
                    <a:pt x="21" y="360"/>
                  </a:lnTo>
                  <a:lnTo>
                    <a:pt x="16" y="360"/>
                  </a:lnTo>
                  <a:lnTo>
                    <a:pt x="15" y="371"/>
                  </a:lnTo>
                  <a:lnTo>
                    <a:pt x="25" y="380"/>
                  </a:lnTo>
                  <a:lnTo>
                    <a:pt x="21" y="390"/>
                  </a:lnTo>
                  <a:lnTo>
                    <a:pt x="37" y="412"/>
                  </a:lnTo>
                  <a:lnTo>
                    <a:pt x="42" y="409"/>
                  </a:lnTo>
                  <a:lnTo>
                    <a:pt x="42" y="428"/>
                  </a:lnTo>
                  <a:lnTo>
                    <a:pt x="48" y="445"/>
                  </a:lnTo>
                  <a:lnTo>
                    <a:pt x="58" y="442"/>
                  </a:lnTo>
                  <a:lnTo>
                    <a:pt x="58" y="453"/>
                  </a:lnTo>
                  <a:lnTo>
                    <a:pt x="67" y="447"/>
                  </a:lnTo>
                  <a:lnTo>
                    <a:pt x="68" y="478"/>
                  </a:lnTo>
                  <a:lnTo>
                    <a:pt x="75" y="474"/>
                  </a:lnTo>
                  <a:lnTo>
                    <a:pt x="75" y="483"/>
                  </a:lnTo>
                  <a:lnTo>
                    <a:pt x="79" y="483"/>
                  </a:lnTo>
                  <a:lnTo>
                    <a:pt x="68" y="488"/>
                  </a:lnTo>
                  <a:lnTo>
                    <a:pt x="77" y="491"/>
                  </a:lnTo>
                  <a:lnTo>
                    <a:pt x="68" y="493"/>
                  </a:lnTo>
                  <a:lnTo>
                    <a:pt x="70" y="500"/>
                  </a:lnTo>
                  <a:lnTo>
                    <a:pt x="81" y="507"/>
                  </a:lnTo>
                  <a:lnTo>
                    <a:pt x="100" y="502"/>
                  </a:lnTo>
                  <a:lnTo>
                    <a:pt x="98" y="507"/>
                  </a:lnTo>
                  <a:lnTo>
                    <a:pt x="105" y="515"/>
                  </a:lnTo>
                  <a:lnTo>
                    <a:pt x="102" y="519"/>
                  </a:lnTo>
                  <a:lnTo>
                    <a:pt x="133" y="524"/>
                  </a:lnTo>
                  <a:lnTo>
                    <a:pt x="131" y="537"/>
                  </a:lnTo>
                  <a:lnTo>
                    <a:pt x="133" y="543"/>
                  </a:lnTo>
                  <a:lnTo>
                    <a:pt x="141" y="548"/>
                  </a:lnTo>
                  <a:lnTo>
                    <a:pt x="145" y="546"/>
                  </a:lnTo>
                  <a:lnTo>
                    <a:pt x="145" y="539"/>
                  </a:lnTo>
                  <a:lnTo>
                    <a:pt x="154" y="551"/>
                  </a:lnTo>
                  <a:lnTo>
                    <a:pt x="154" y="560"/>
                  </a:lnTo>
                  <a:lnTo>
                    <a:pt x="161" y="551"/>
                  </a:lnTo>
                  <a:lnTo>
                    <a:pt x="161" y="568"/>
                  </a:lnTo>
                  <a:lnTo>
                    <a:pt x="174" y="568"/>
                  </a:lnTo>
                  <a:lnTo>
                    <a:pt x="166" y="573"/>
                  </a:lnTo>
                  <a:lnTo>
                    <a:pt x="170" y="578"/>
                  </a:lnTo>
                  <a:lnTo>
                    <a:pt x="731" y="580"/>
                  </a:lnTo>
                  <a:lnTo>
                    <a:pt x="731" y="562"/>
                  </a:lnTo>
                  <a:lnTo>
                    <a:pt x="742" y="587"/>
                  </a:lnTo>
                  <a:lnTo>
                    <a:pt x="780" y="592"/>
                  </a:lnTo>
                  <a:lnTo>
                    <a:pt x="808" y="611"/>
                  </a:lnTo>
                  <a:lnTo>
                    <a:pt x="818" y="608"/>
                  </a:lnTo>
                  <a:lnTo>
                    <a:pt x="839" y="614"/>
                  </a:lnTo>
                  <a:lnTo>
                    <a:pt x="848" y="608"/>
                  </a:lnTo>
                  <a:lnTo>
                    <a:pt x="858" y="592"/>
                  </a:lnTo>
                  <a:lnTo>
                    <a:pt x="860" y="600"/>
                  </a:lnTo>
                  <a:lnTo>
                    <a:pt x="868" y="584"/>
                  </a:lnTo>
                  <a:lnTo>
                    <a:pt x="868" y="597"/>
                  </a:lnTo>
                  <a:lnTo>
                    <a:pt x="874" y="578"/>
                  </a:lnTo>
                  <a:lnTo>
                    <a:pt x="888" y="582"/>
                  </a:lnTo>
                  <a:lnTo>
                    <a:pt x="895" y="601"/>
                  </a:lnTo>
                  <a:lnTo>
                    <a:pt x="895" y="584"/>
                  </a:lnTo>
                  <a:lnTo>
                    <a:pt x="909" y="587"/>
                  </a:lnTo>
                  <a:lnTo>
                    <a:pt x="921" y="616"/>
                  </a:lnTo>
                  <a:lnTo>
                    <a:pt x="938" y="614"/>
                  </a:lnTo>
                  <a:lnTo>
                    <a:pt x="937" y="625"/>
                  </a:lnTo>
                  <a:lnTo>
                    <a:pt x="942" y="635"/>
                  </a:lnTo>
                  <a:lnTo>
                    <a:pt x="942" y="649"/>
                  </a:lnTo>
                  <a:lnTo>
                    <a:pt x="949" y="652"/>
                  </a:lnTo>
                  <a:lnTo>
                    <a:pt x="947" y="666"/>
                  </a:lnTo>
                  <a:lnTo>
                    <a:pt x="951" y="666"/>
                  </a:lnTo>
                  <a:lnTo>
                    <a:pt x="951" y="663"/>
                  </a:lnTo>
                  <a:lnTo>
                    <a:pt x="954" y="671"/>
                  </a:lnTo>
                  <a:lnTo>
                    <a:pt x="1023" y="685"/>
                  </a:lnTo>
                  <a:lnTo>
                    <a:pt x="1038" y="704"/>
                  </a:lnTo>
                  <a:lnTo>
                    <a:pt x="1038" y="712"/>
                  </a:lnTo>
                  <a:lnTo>
                    <a:pt x="1045" y="722"/>
                  </a:lnTo>
                  <a:lnTo>
                    <a:pt x="1038" y="720"/>
                  </a:lnTo>
                  <a:lnTo>
                    <a:pt x="1038" y="731"/>
                  </a:lnTo>
                  <a:lnTo>
                    <a:pt x="1023" y="724"/>
                  </a:lnTo>
                  <a:lnTo>
                    <a:pt x="1019" y="729"/>
                  </a:lnTo>
                  <a:lnTo>
                    <a:pt x="1019" y="717"/>
                  </a:lnTo>
                  <a:lnTo>
                    <a:pt x="1015" y="720"/>
                  </a:lnTo>
                  <a:lnTo>
                    <a:pt x="1012" y="707"/>
                  </a:lnTo>
                  <a:lnTo>
                    <a:pt x="1005" y="707"/>
                  </a:lnTo>
                  <a:lnTo>
                    <a:pt x="1010" y="724"/>
                  </a:lnTo>
                  <a:lnTo>
                    <a:pt x="1003" y="743"/>
                  </a:lnTo>
                  <a:lnTo>
                    <a:pt x="1003" y="770"/>
                  </a:lnTo>
                  <a:lnTo>
                    <a:pt x="988" y="780"/>
                  </a:lnTo>
                  <a:lnTo>
                    <a:pt x="986" y="794"/>
                  </a:lnTo>
                  <a:lnTo>
                    <a:pt x="988" y="801"/>
                  </a:lnTo>
                  <a:lnTo>
                    <a:pt x="980" y="801"/>
                  </a:lnTo>
                  <a:lnTo>
                    <a:pt x="975" y="813"/>
                  </a:lnTo>
                  <a:lnTo>
                    <a:pt x="988" y="813"/>
                  </a:lnTo>
                  <a:lnTo>
                    <a:pt x="1015" y="791"/>
                  </a:lnTo>
                  <a:lnTo>
                    <a:pt x="1027" y="794"/>
                  </a:lnTo>
                  <a:lnTo>
                    <a:pt x="1038" y="786"/>
                  </a:lnTo>
                  <a:lnTo>
                    <a:pt x="1062" y="786"/>
                  </a:lnTo>
                  <a:lnTo>
                    <a:pt x="1059" y="775"/>
                  </a:lnTo>
                  <a:lnTo>
                    <a:pt x="1043" y="772"/>
                  </a:lnTo>
                  <a:lnTo>
                    <a:pt x="1056" y="758"/>
                  </a:lnTo>
                  <a:lnTo>
                    <a:pt x="1076" y="750"/>
                  </a:lnTo>
                  <a:lnTo>
                    <a:pt x="1099" y="753"/>
                  </a:lnTo>
                  <a:lnTo>
                    <a:pt x="1095" y="743"/>
                  </a:lnTo>
                  <a:lnTo>
                    <a:pt x="1101" y="745"/>
                  </a:lnTo>
                  <a:lnTo>
                    <a:pt x="1127" y="731"/>
                  </a:lnTo>
                  <a:lnTo>
                    <a:pt x="1141" y="717"/>
                  </a:lnTo>
                  <a:lnTo>
                    <a:pt x="1209" y="717"/>
                  </a:lnTo>
                  <a:lnTo>
                    <a:pt x="1213" y="707"/>
                  </a:lnTo>
                  <a:lnTo>
                    <a:pt x="1230" y="704"/>
                  </a:lnTo>
                  <a:lnTo>
                    <a:pt x="1242" y="654"/>
                  </a:lnTo>
                  <a:lnTo>
                    <a:pt x="1254" y="633"/>
                  </a:lnTo>
                  <a:lnTo>
                    <a:pt x="1265" y="642"/>
                  </a:lnTo>
                  <a:lnTo>
                    <a:pt x="1277" y="635"/>
                  </a:lnTo>
                  <a:lnTo>
                    <a:pt x="1287" y="647"/>
                  </a:lnTo>
                  <a:lnTo>
                    <a:pt x="1287" y="693"/>
                  </a:lnTo>
                  <a:lnTo>
                    <a:pt x="1291" y="695"/>
                  </a:lnTo>
                  <a:lnTo>
                    <a:pt x="1294" y="707"/>
                  </a:lnTo>
                  <a:lnTo>
                    <a:pt x="1302" y="709"/>
                  </a:lnTo>
                  <a:lnTo>
                    <a:pt x="1331" y="707"/>
                  </a:lnTo>
                  <a:lnTo>
                    <a:pt x="1354" y="683"/>
                  </a:lnTo>
                  <a:lnTo>
                    <a:pt x="1357" y="688"/>
                  </a:lnTo>
                  <a:lnTo>
                    <a:pt x="1347" y="701"/>
                  </a:lnTo>
                  <a:lnTo>
                    <a:pt x="1350" y="704"/>
                  </a:lnTo>
                  <a:lnTo>
                    <a:pt x="1378" y="703"/>
                  </a:lnTo>
                  <a:lnTo>
                    <a:pt x="1362" y="712"/>
                  </a:lnTo>
                  <a:lnTo>
                    <a:pt x="1357" y="704"/>
                  </a:lnTo>
                  <a:lnTo>
                    <a:pt x="1322" y="731"/>
                  </a:lnTo>
                  <a:lnTo>
                    <a:pt x="1327" y="729"/>
                  </a:lnTo>
                  <a:lnTo>
                    <a:pt x="1322" y="743"/>
                  </a:lnTo>
                  <a:lnTo>
                    <a:pt x="1322" y="755"/>
                  </a:lnTo>
                  <a:lnTo>
                    <a:pt x="1336" y="764"/>
                  </a:lnTo>
                  <a:lnTo>
                    <a:pt x="1359" y="739"/>
                  </a:lnTo>
                  <a:lnTo>
                    <a:pt x="1364" y="729"/>
                  </a:lnTo>
                  <a:lnTo>
                    <a:pt x="1374" y="731"/>
                  </a:lnTo>
                  <a:lnTo>
                    <a:pt x="1374" y="724"/>
                  </a:lnTo>
                  <a:lnTo>
                    <a:pt x="1389" y="724"/>
                  </a:lnTo>
                  <a:lnTo>
                    <a:pt x="1425" y="704"/>
                  </a:lnTo>
                  <a:lnTo>
                    <a:pt x="1420" y="703"/>
                  </a:lnTo>
                  <a:lnTo>
                    <a:pt x="1420" y="695"/>
                  </a:lnTo>
                  <a:lnTo>
                    <a:pt x="1409" y="693"/>
                  </a:lnTo>
                  <a:lnTo>
                    <a:pt x="1407" y="685"/>
                  </a:lnTo>
                  <a:lnTo>
                    <a:pt x="1390" y="693"/>
                  </a:lnTo>
                  <a:lnTo>
                    <a:pt x="1366" y="683"/>
                  </a:lnTo>
                  <a:lnTo>
                    <a:pt x="1370" y="679"/>
                  </a:lnTo>
                  <a:lnTo>
                    <a:pt x="1354" y="671"/>
                  </a:lnTo>
                  <a:lnTo>
                    <a:pt x="1350" y="663"/>
                  </a:lnTo>
                  <a:lnTo>
                    <a:pt x="1347" y="644"/>
                  </a:lnTo>
                  <a:lnTo>
                    <a:pt x="1339" y="644"/>
                  </a:lnTo>
                  <a:lnTo>
                    <a:pt x="1350" y="621"/>
                  </a:lnTo>
                  <a:lnTo>
                    <a:pt x="1343" y="616"/>
                  </a:lnTo>
                  <a:lnTo>
                    <a:pt x="1331" y="623"/>
                  </a:lnTo>
                  <a:lnTo>
                    <a:pt x="1329" y="616"/>
                  </a:lnTo>
                  <a:lnTo>
                    <a:pt x="1312" y="611"/>
                  </a:lnTo>
                  <a:lnTo>
                    <a:pt x="1327" y="606"/>
                  </a:lnTo>
                  <a:lnTo>
                    <a:pt x="1339" y="611"/>
                  </a:lnTo>
                  <a:lnTo>
                    <a:pt x="1359" y="592"/>
                  </a:lnTo>
                  <a:lnTo>
                    <a:pt x="1357" y="578"/>
                  </a:lnTo>
                  <a:lnTo>
                    <a:pt x="1343" y="568"/>
                  </a:lnTo>
                  <a:lnTo>
                    <a:pt x="1312" y="570"/>
                  </a:lnTo>
                  <a:lnTo>
                    <a:pt x="1275" y="592"/>
                  </a:lnTo>
                  <a:lnTo>
                    <a:pt x="1250" y="614"/>
                  </a:lnTo>
                  <a:lnTo>
                    <a:pt x="1228" y="647"/>
                  </a:lnTo>
                  <a:lnTo>
                    <a:pt x="1219" y="652"/>
                  </a:lnTo>
                  <a:lnTo>
                    <a:pt x="1235" y="630"/>
                  </a:lnTo>
                  <a:lnTo>
                    <a:pt x="1246" y="606"/>
                  </a:lnTo>
                  <a:lnTo>
                    <a:pt x="1254" y="601"/>
                  </a:lnTo>
                  <a:lnTo>
                    <a:pt x="1265" y="582"/>
                  </a:lnTo>
                  <a:lnTo>
                    <a:pt x="1282" y="565"/>
                  </a:lnTo>
                  <a:lnTo>
                    <a:pt x="1298" y="562"/>
                  </a:lnTo>
                  <a:lnTo>
                    <a:pt x="1306" y="541"/>
                  </a:lnTo>
                  <a:lnTo>
                    <a:pt x="1319" y="532"/>
                  </a:lnTo>
                  <a:lnTo>
                    <a:pt x="1401" y="532"/>
                  </a:lnTo>
                  <a:lnTo>
                    <a:pt x="1413" y="537"/>
                  </a:lnTo>
                  <a:lnTo>
                    <a:pt x="1442" y="524"/>
                  </a:lnTo>
                  <a:lnTo>
                    <a:pt x="1442" y="529"/>
                  </a:lnTo>
                  <a:lnTo>
                    <a:pt x="1446" y="532"/>
                  </a:lnTo>
                  <a:lnTo>
                    <a:pt x="1479" y="491"/>
                  </a:lnTo>
                  <a:lnTo>
                    <a:pt x="1514" y="483"/>
                  </a:lnTo>
                  <a:lnTo>
                    <a:pt x="1533" y="459"/>
                  </a:lnTo>
                  <a:lnTo>
                    <a:pt x="1528" y="450"/>
                  </a:lnTo>
                  <a:lnTo>
                    <a:pt x="1533" y="453"/>
                  </a:lnTo>
                  <a:lnTo>
                    <a:pt x="1528" y="442"/>
                  </a:lnTo>
                  <a:lnTo>
                    <a:pt x="1531" y="440"/>
                  </a:lnTo>
                  <a:lnTo>
                    <a:pt x="1529" y="428"/>
                  </a:lnTo>
                  <a:lnTo>
                    <a:pt x="1519" y="421"/>
                  </a:lnTo>
                  <a:lnTo>
                    <a:pt x="1533" y="421"/>
                  </a:lnTo>
                  <a:lnTo>
                    <a:pt x="1528" y="409"/>
                  </a:lnTo>
                  <a:lnTo>
                    <a:pt x="1529" y="406"/>
                  </a:lnTo>
                  <a:lnTo>
                    <a:pt x="1509" y="396"/>
                  </a:lnTo>
                  <a:lnTo>
                    <a:pt x="1502" y="412"/>
                  </a:lnTo>
                  <a:lnTo>
                    <a:pt x="1502" y="380"/>
                  </a:lnTo>
                  <a:lnTo>
                    <a:pt x="1484" y="382"/>
                  </a:lnTo>
                  <a:lnTo>
                    <a:pt x="1492" y="385"/>
                  </a:lnTo>
                  <a:lnTo>
                    <a:pt x="1474" y="387"/>
                  </a:lnTo>
                  <a:lnTo>
                    <a:pt x="1441" y="418"/>
                  </a:lnTo>
                  <a:lnTo>
                    <a:pt x="1441" y="406"/>
                  </a:lnTo>
                  <a:lnTo>
                    <a:pt x="1423" y="399"/>
                  </a:lnTo>
                  <a:lnTo>
                    <a:pt x="1430" y="395"/>
                  </a:lnTo>
                  <a:lnTo>
                    <a:pt x="1442" y="404"/>
                  </a:lnTo>
                  <a:lnTo>
                    <a:pt x="1448" y="392"/>
                  </a:lnTo>
                  <a:lnTo>
                    <a:pt x="1474" y="382"/>
                  </a:lnTo>
                  <a:lnTo>
                    <a:pt x="1458" y="385"/>
                  </a:lnTo>
                  <a:lnTo>
                    <a:pt x="1498" y="366"/>
                  </a:lnTo>
                  <a:lnTo>
                    <a:pt x="1486" y="349"/>
                  </a:lnTo>
                  <a:lnTo>
                    <a:pt x="1479" y="355"/>
                  </a:lnTo>
                  <a:lnTo>
                    <a:pt x="1472" y="354"/>
                  </a:lnTo>
                  <a:lnTo>
                    <a:pt x="1463" y="339"/>
                  </a:lnTo>
                  <a:lnTo>
                    <a:pt x="1453" y="352"/>
                  </a:lnTo>
                  <a:lnTo>
                    <a:pt x="1457" y="339"/>
                  </a:lnTo>
                  <a:lnTo>
                    <a:pt x="1453" y="335"/>
                  </a:lnTo>
                  <a:lnTo>
                    <a:pt x="1436" y="336"/>
                  </a:lnTo>
                  <a:lnTo>
                    <a:pt x="1441" y="330"/>
                  </a:lnTo>
                  <a:lnTo>
                    <a:pt x="1441" y="316"/>
                  </a:lnTo>
                  <a:lnTo>
                    <a:pt x="1420" y="311"/>
                  </a:lnTo>
                  <a:lnTo>
                    <a:pt x="1420" y="295"/>
                  </a:lnTo>
                  <a:lnTo>
                    <a:pt x="1407" y="298"/>
                  </a:lnTo>
                  <a:lnTo>
                    <a:pt x="1411" y="294"/>
                  </a:lnTo>
                  <a:lnTo>
                    <a:pt x="1406" y="286"/>
                  </a:lnTo>
                  <a:lnTo>
                    <a:pt x="1409" y="281"/>
                  </a:lnTo>
                  <a:lnTo>
                    <a:pt x="1387" y="279"/>
                  </a:lnTo>
                  <a:lnTo>
                    <a:pt x="1401" y="275"/>
                  </a:lnTo>
                  <a:lnTo>
                    <a:pt x="1399" y="272"/>
                  </a:lnTo>
                  <a:lnTo>
                    <a:pt x="1411" y="276"/>
                  </a:lnTo>
                  <a:lnTo>
                    <a:pt x="1409" y="272"/>
                  </a:lnTo>
                  <a:lnTo>
                    <a:pt x="1418" y="262"/>
                  </a:lnTo>
                  <a:lnTo>
                    <a:pt x="1407" y="243"/>
                  </a:lnTo>
                  <a:lnTo>
                    <a:pt x="1397" y="245"/>
                  </a:lnTo>
                  <a:lnTo>
                    <a:pt x="1409" y="235"/>
                  </a:lnTo>
                  <a:lnTo>
                    <a:pt x="1401" y="224"/>
                  </a:lnTo>
                  <a:lnTo>
                    <a:pt x="1392" y="224"/>
                  </a:lnTo>
                  <a:lnTo>
                    <a:pt x="1399" y="219"/>
                  </a:lnTo>
                  <a:lnTo>
                    <a:pt x="1395" y="212"/>
                  </a:lnTo>
                  <a:lnTo>
                    <a:pt x="1380" y="216"/>
                  </a:lnTo>
                  <a:lnTo>
                    <a:pt x="1395" y="202"/>
                  </a:lnTo>
                  <a:lnTo>
                    <a:pt x="1374" y="197"/>
                  </a:lnTo>
                  <a:lnTo>
                    <a:pt x="1389" y="190"/>
                  </a:lnTo>
                  <a:lnTo>
                    <a:pt x="1380" y="183"/>
                  </a:lnTo>
                  <a:lnTo>
                    <a:pt x="1380" y="171"/>
                  </a:lnTo>
                  <a:lnTo>
                    <a:pt x="1359" y="175"/>
                  </a:lnTo>
                  <a:lnTo>
                    <a:pt x="1378" y="164"/>
                  </a:lnTo>
                  <a:lnTo>
                    <a:pt x="1364" y="153"/>
                  </a:lnTo>
                  <a:lnTo>
                    <a:pt x="1370" y="150"/>
                  </a:lnTo>
                  <a:lnTo>
                    <a:pt x="1362" y="147"/>
                  </a:lnTo>
                  <a:lnTo>
                    <a:pt x="1359" y="132"/>
                  </a:lnTo>
                  <a:lnTo>
                    <a:pt x="1354" y="132"/>
                  </a:lnTo>
                  <a:lnTo>
                    <a:pt x="1357" y="125"/>
                  </a:lnTo>
                  <a:lnTo>
                    <a:pt x="1354" y="112"/>
                  </a:lnTo>
                  <a:lnTo>
                    <a:pt x="1347" y="112"/>
                  </a:lnTo>
                  <a:lnTo>
                    <a:pt x="1333" y="139"/>
                  </a:lnTo>
                  <a:lnTo>
                    <a:pt x="1339" y="152"/>
                  </a:lnTo>
                  <a:lnTo>
                    <a:pt x="1329" y="159"/>
                  </a:lnTo>
                  <a:lnTo>
                    <a:pt x="1331" y="166"/>
                  </a:lnTo>
                  <a:lnTo>
                    <a:pt x="1329" y="178"/>
                  </a:lnTo>
                  <a:lnTo>
                    <a:pt x="1320" y="178"/>
                  </a:lnTo>
                  <a:lnTo>
                    <a:pt x="1327" y="188"/>
                  </a:lnTo>
                  <a:lnTo>
                    <a:pt x="1322" y="199"/>
                  </a:lnTo>
                  <a:lnTo>
                    <a:pt x="1322" y="188"/>
                  </a:lnTo>
                  <a:lnTo>
                    <a:pt x="1314" y="180"/>
                  </a:lnTo>
                  <a:lnTo>
                    <a:pt x="1308" y="197"/>
                  </a:lnTo>
                  <a:lnTo>
                    <a:pt x="1287" y="213"/>
                  </a:lnTo>
                  <a:lnTo>
                    <a:pt x="1285" y="199"/>
                  </a:lnTo>
                  <a:lnTo>
                    <a:pt x="1284" y="202"/>
                  </a:lnTo>
                  <a:lnTo>
                    <a:pt x="1285" y="190"/>
                  </a:lnTo>
                  <a:lnTo>
                    <a:pt x="1277" y="213"/>
                  </a:lnTo>
                  <a:lnTo>
                    <a:pt x="1263" y="216"/>
                  </a:lnTo>
                  <a:lnTo>
                    <a:pt x="1277" y="212"/>
                  </a:lnTo>
                  <a:lnTo>
                    <a:pt x="1277" y="199"/>
                  </a:lnTo>
                  <a:lnTo>
                    <a:pt x="1273" y="178"/>
                  </a:lnTo>
                  <a:lnTo>
                    <a:pt x="1233" y="188"/>
                  </a:lnTo>
                  <a:lnTo>
                    <a:pt x="1244" y="183"/>
                  </a:lnTo>
                  <a:lnTo>
                    <a:pt x="1240" y="175"/>
                  </a:lnTo>
                  <a:lnTo>
                    <a:pt x="1249" y="180"/>
                  </a:lnTo>
                  <a:lnTo>
                    <a:pt x="1256" y="175"/>
                  </a:lnTo>
                  <a:lnTo>
                    <a:pt x="1252" y="166"/>
                  </a:lnTo>
                  <a:lnTo>
                    <a:pt x="1256" y="159"/>
                  </a:lnTo>
                  <a:lnTo>
                    <a:pt x="1249" y="159"/>
                  </a:lnTo>
                  <a:lnTo>
                    <a:pt x="1254" y="144"/>
                  </a:lnTo>
                  <a:lnTo>
                    <a:pt x="1249" y="132"/>
                  </a:lnTo>
                  <a:lnTo>
                    <a:pt x="1215" y="125"/>
                  </a:lnTo>
                  <a:lnTo>
                    <a:pt x="1254" y="123"/>
                  </a:lnTo>
                  <a:lnTo>
                    <a:pt x="1246" y="104"/>
                  </a:lnTo>
                  <a:lnTo>
                    <a:pt x="1254" y="84"/>
                  </a:lnTo>
                  <a:lnTo>
                    <a:pt x="1249" y="77"/>
                  </a:lnTo>
                  <a:lnTo>
                    <a:pt x="1240" y="87"/>
                  </a:lnTo>
                  <a:lnTo>
                    <a:pt x="1235" y="77"/>
                  </a:lnTo>
                  <a:lnTo>
                    <a:pt x="1209" y="72"/>
                  </a:lnTo>
                  <a:lnTo>
                    <a:pt x="1202" y="58"/>
                  </a:lnTo>
                  <a:lnTo>
                    <a:pt x="1209" y="50"/>
                  </a:lnTo>
                  <a:lnTo>
                    <a:pt x="1195" y="52"/>
                  </a:lnTo>
                  <a:lnTo>
                    <a:pt x="1198" y="49"/>
                  </a:lnTo>
                  <a:lnTo>
                    <a:pt x="1195" y="33"/>
                  </a:lnTo>
                  <a:lnTo>
                    <a:pt x="1184" y="41"/>
                  </a:lnTo>
                  <a:lnTo>
                    <a:pt x="1188" y="22"/>
                  </a:lnTo>
                  <a:lnTo>
                    <a:pt x="1163" y="5"/>
                  </a:lnTo>
                  <a:lnTo>
                    <a:pt x="1139" y="22"/>
                  </a:lnTo>
                  <a:lnTo>
                    <a:pt x="1089" y="0"/>
                  </a:lnTo>
                  <a:lnTo>
                    <a:pt x="1075" y="17"/>
                  </a:lnTo>
                  <a:lnTo>
                    <a:pt x="1076" y="41"/>
                  </a:lnTo>
                  <a:lnTo>
                    <a:pt x="1092" y="43"/>
                  </a:lnTo>
                  <a:lnTo>
                    <a:pt x="1076" y="87"/>
                  </a:lnTo>
                  <a:lnTo>
                    <a:pt x="1089" y="91"/>
                  </a:lnTo>
                  <a:lnTo>
                    <a:pt x="1083" y="93"/>
                  </a:lnTo>
                  <a:lnTo>
                    <a:pt x="1085" y="106"/>
                  </a:lnTo>
                  <a:lnTo>
                    <a:pt x="1089" y="118"/>
                  </a:lnTo>
                  <a:lnTo>
                    <a:pt x="1085" y="128"/>
                  </a:lnTo>
                  <a:lnTo>
                    <a:pt x="1095" y="128"/>
                  </a:lnTo>
                  <a:lnTo>
                    <a:pt x="1092" y="142"/>
                  </a:lnTo>
                  <a:lnTo>
                    <a:pt x="1097" y="147"/>
                  </a:lnTo>
                  <a:lnTo>
                    <a:pt x="1085" y="144"/>
                  </a:lnTo>
                  <a:lnTo>
                    <a:pt x="1085" y="161"/>
                  </a:lnTo>
                  <a:lnTo>
                    <a:pt x="1064" y="171"/>
                  </a:lnTo>
                  <a:lnTo>
                    <a:pt x="1064" y="183"/>
                  </a:lnTo>
                  <a:lnTo>
                    <a:pt x="1089" y="207"/>
                  </a:lnTo>
                  <a:lnTo>
                    <a:pt x="1101" y="265"/>
                  </a:lnTo>
                  <a:lnTo>
                    <a:pt x="1106" y="294"/>
                  </a:lnTo>
                  <a:lnTo>
                    <a:pt x="1111" y="281"/>
                  </a:lnTo>
                  <a:lnTo>
                    <a:pt x="1116" y="295"/>
                  </a:lnTo>
                  <a:lnTo>
                    <a:pt x="1106" y="298"/>
                  </a:lnTo>
                  <a:lnTo>
                    <a:pt x="1087" y="335"/>
                  </a:lnTo>
                  <a:lnTo>
                    <a:pt x="1045" y="368"/>
                  </a:lnTo>
                  <a:lnTo>
                    <a:pt x="1060" y="392"/>
                  </a:lnTo>
                  <a:lnTo>
                    <a:pt x="1064" y="447"/>
                  </a:lnTo>
                  <a:lnTo>
                    <a:pt x="1073" y="455"/>
                  </a:lnTo>
                  <a:lnTo>
                    <a:pt x="1081" y="458"/>
                  </a:lnTo>
                  <a:lnTo>
                    <a:pt x="1071" y="458"/>
                  </a:lnTo>
                  <a:lnTo>
                    <a:pt x="1059" y="472"/>
                  </a:lnTo>
                  <a:lnTo>
                    <a:pt x="1066" y="483"/>
                  </a:lnTo>
                  <a:lnTo>
                    <a:pt x="1062" y="493"/>
                  </a:lnTo>
                  <a:lnTo>
                    <a:pt x="1050" y="483"/>
                  </a:lnTo>
                  <a:lnTo>
                    <a:pt x="1048" y="488"/>
                  </a:lnTo>
                  <a:lnTo>
                    <a:pt x="1043" y="488"/>
                  </a:lnTo>
                  <a:lnTo>
                    <a:pt x="1045" y="500"/>
                  </a:lnTo>
                  <a:lnTo>
                    <a:pt x="1031" y="491"/>
                  </a:lnTo>
                  <a:lnTo>
                    <a:pt x="1015" y="502"/>
                  </a:lnTo>
                  <a:lnTo>
                    <a:pt x="1027" y="488"/>
                  </a:lnTo>
                  <a:lnTo>
                    <a:pt x="1025" y="477"/>
                  </a:lnTo>
                  <a:lnTo>
                    <a:pt x="1015" y="464"/>
                  </a:lnTo>
                  <a:lnTo>
                    <a:pt x="994" y="464"/>
                  </a:lnTo>
                  <a:lnTo>
                    <a:pt x="1008" y="455"/>
                  </a:lnTo>
                  <a:lnTo>
                    <a:pt x="992" y="428"/>
                  </a:lnTo>
                  <a:lnTo>
                    <a:pt x="994" y="418"/>
                  </a:lnTo>
                  <a:lnTo>
                    <a:pt x="989" y="382"/>
                  </a:lnTo>
                  <a:lnTo>
                    <a:pt x="992" y="344"/>
                  </a:lnTo>
                  <a:lnTo>
                    <a:pt x="930" y="336"/>
                  </a:lnTo>
                  <a:lnTo>
                    <a:pt x="921" y="355"/>
                  </a:lnTo>
                  <a:lnTo>
                    <a:pt x="930" y="332"/>
                  </a:lnTo>
                  <a:lnTo>
                    <a:pt x="918" y="320"/>
                  </a:lnTo>
                  <a:lnTo>
                    <a:pt x="885" y="308"/>
                  </a:lnTo>
                  <a:lnTo>
                    <a:pt x="872" y="286"/>
                  </a:lnTo>
                  <a:lnTo>
                    <a:pt x="851" y="272"/>
                  </a:lnTo>
                  <a:lnTo>
                    <a:pt x="813" y="251"/>
                  </a:lnTo>
                  <a:lnTo>
                    <a:pt x="777" y="267"/>
                  </a:lnTo>
                  <a:lnTo>
                    <a:pt x="785" y="257"/>
                  </a:lnTo>
                  <a:lnTo>
                    <a:pt x="785" y="243"/>
                  </a:lnTo>
                  <a:lnTo>
                    <a:pt x="769" y="188"/>
                  </a:lnTo>
                  <a:lnTo>
                    <a:pt x="750" y="183"/>
                  </a:lnTo>
                  <a:lnTo>
                    <a:pt x="748" y="197"/>
                  </a:lnTo>
                  <a:lnTo>
                    <a:pt x="745" y="180"/>
                  </a:lnTo>
                  <a:lnTo>
                    <a:pt x="748" y="197"/>
                  </a:lnTo>
                  <a:lnTo>
                    <a:pt x="750" y="183"/>
                  </a:lnTo>
                  <a:lnTo>
                    <a:pt x="769" y="188"/>
                  </a:lnTo>
                  <a:lnTo>
                    <a:pt x="785" y="243"/>
                  </a:lnTo>
                  <a:lnTo>
                    <a:pt x="785" y="257"/>
                  </a:lnTo>
                  <a:lnTo>
                    <a:pt x="777" y="267"/>
                  </a:lnTo>
                  <a:lnTo>
                    <a:pt x="813" y="251"/>
                  </a:lnTo>
                  <a:lnTo>
                    <a:pt x="851" y="272"/>
                  </a:lnTo>
                  <a:lnTo>
                    <a:pt x="872" y="286"/>
                  </a:lnTo>
                  <a:lnTo>
                    <a:pt x="885" y="308"/>
                  </a:lnTo>
                  <a:lnTo>
                    <a:pt x="918" y="320"/>
                  </a:lnTo>
                  <a:lnTo>
                    <a:pt x="930" y="332"/>
                  </a:lnTo>
                  <a:lnTo>
                    <a:pt x="921" y="355"/>
                  </a:lnTo>
                  <a:lnTo>
                    <a:pt x="930" y="336"/>
                  </a:lnTo>
                  <a:lnTo>
                    <a:pt x="992" y="344"/>
                  </a:lnTo>
                  <a:lnTo>
                    <a:pt x="989" y="382"/>
                  </a:lnTo>
                  <a:lnTo>
                    <a:pt x="994" y="418"/>
                  </a:lnTo>
                  <a:lnTo>
                    <a:pt x="992" y="428"/>
                  </a:lnTo>
                  <a:lnTo>
                    <a:pt x="1008" y="455"/>
                  </a:lnTo>
                  <a:lnTo>
                    <a:pt x="994" y="464"/>
                  </a:lnTo>
                  <a:lnTo>
                    <a:pt x="1015" y="464"/>
                  </a:lnTo>
                  <a:lnTo>
                    <a:pt x="1025" y="477"/>
                  </a:lnTo>
                  <a:lnTo>
                    <a:pt x="1027" y="488"/>
                  </a:lnTo>
                  <a:lnTo>
                    <a:pt x="1015" y="502"/>
                  </a:lnTo>
                  <a:lnTo>
                    <a:pt x="1031" y="491"/>
                  </a:lnTo>
                  <a:lnTo>
                    <a:pt x="1045" y="500"/>
                  </a:lnTo>
                  <a:lnTo>
                    <a:pt x="1043" y="488"/>
                  </a:lnTo>
                  <a:lnTo>
                    <a:pt x="1048" y="488"/>
                  </a:lnTo>
                  <a:lnTo>
                    <a:pt x="1050" y="483"/>
                  </a:lnTo>
                  <a:lnTo>
                    <a:pt x="1062" y="493"/>
                  </a:lnTo>
                  <a:lnTo>
                    <a:pt x="1066" y="483"/>
                  </a:lnTo>
                  <a:lnTo>
                    <a:pt x="1059" y="472"/>
                  </a:lnTo>
                  <a:lnTo>
                    <a:pt x="1071" y="458"/>
                  </a:lnTo>
                  <a:lnTo>
                    <a:pt x="1081" y="458"/>
                  </a:lnTo>
                  <a:lnTo>
                    <a:pt x="1073" y="455"/>
                  </a:lnTo>
                  <a:lnTo>
                    <a:pt x="1064" y="447"/>
                  </a:lnTo>
                  <a:lnTo>
                    <a:pt x="1060" y="392"/>
                  </a:lnTo>
                  <a:lnTo>
                    <a:pt x="1045" y="368"/>
                  </a:lnTo>
                  <a:lnTo>
                    <a:pt x="1087" y="335"/>
                  </a:lnTo>
                  <a:lnTo>
                    <a:pt x="1106" y="298"/>
                  </a:lnTo>
                  <a:lnTo>
                    <a:pt x="1116" y="295"/>
                  </a:lnTo>
                  <a:lnTo>
                    <a:pt x="1111" y="281"/>
                  </a:lnTo>
                  <a:lnTo>
                    <a:pt x="1106" y="294"/>
                  </a:lnTo>
                  <a:lnTo>
                    <a:pt x="1101" y="265"/>
                  </a:lnTo>
                  <a:lnTo>
                    <a:pt x="1089" y="207"/>
                  </a:lnTo>
                  <a:lnTo>
                    <a:pt x="1064" y="183"/>
                  </a:lnTo>
                  <a:lnTo>
                    <a:pt x="1064" y="171"/>
                  </a:lnTo>
                  <a:lnTo>
                    <a:pt x="1085" y="161"/>
                  </a:lnTo>
                  <a:lnTo>
                    <a:pt x="1085" y="144"/>
                  </a:lnTo>
                  <a:lnTo>
                    <a:pt x="1097" y="147"/>
                  </a:lnTo>
                  <a:lnTo>
                    <a:pt x="1092" y="142"/>
                  </a:lnTo>
                  <a:lnTo>
                    <a:pt x="1095" y="128"/>
                  </a:lnTo>
                  <a:lnTo>
                    <a:pt x="1085" y="128"/>
                  </a:lnTo>
                  <a:lnTo>
                    <a:pt x="1089" y="118"/>
                  </a:lnTo>
                  <a:lnTo>
                    <a:pt x="1085" y="106"/>
                  </a:lnTo>
                  <a:lnTo>
                    <a:pt x="1083" y="93"/>
                  </a:lnTo>
                  <a:lnTo>
                    <a:pt x="1089" y="91"/>
                  </a:lnTo>
                  <a:lnTo>
                    <a:pt x="1076" y="87"/>
                  </a:lnTo>
                  <a:lnTo>
                    <a:pt x="1092" y="43"/>
                  </a:lnTo>
                  <a:lnTo>
                    <a:pt x="1076" y="41"/>
                  </a:lnTo>
                  <a:lnTo>
                    <a:pt x="1075" y="17"/>
                  </a:lnTo>
                  <a:lnTo>
                    <a:pt x="1089" y="0"/>
                  </a:lnTo>
                  <a:lnTo>
                    <a:pt x="1139" y="22"/>
                  </a:lnTo>
                  <a:lnTo>
                    <a:pt x="1163" y="5"/>
                  </a:lnTo>
                  <a:lnTo>
                    <a:pt x="1188" y="22"/>
                  </a:lnTo>
                  <a:lnTo>
                    <a:pt x="1184" y="41"/>
                  </a:lnTo>
                  <a:lnTo>
                    <a:pt x="1195" y="33"/>
                  </a:lnTo>
                  <a:lnTo>
                    <a:pt x="1198" y="49"/>
                  </a:lnTo>
                  <a:lnTo>
                    <a:pt x="1195" y="52"/>
                  </a:lnTo>
                  <a:lnTo>
                    <a:pt x="1209" y="50"/>
                  </a:lnTo>
                  <a:lnTo>
                    <a:pt x="1202" y="58"/>
                  </a:lnTo>
                  <a:lnTo>
                    <a:pt x="1209" y="72"/>
                  </a:lnTo>
                  <a:lnTo>
                    <a:pt x="1235" y="77"/>
                  </a:lnTo>
                  <a:lnTo>
                    <a:pt x="1240" y="87"/>
                  </a:lnTo>
                  <a:lnTo>
                    <a:pt x="1249" y="77"/>
                  </a:lnTo>
                  <a:lnTo>
                    <a:pt x="1254" y="84"/>
                  </a:lnTo>
                  <a:lnTo>
                    <a:pt x="1246" y="104"/>
                  </a:lnTo>
                  <a:lnTo>
                    <a:pt x="1254" y="123"/>
                  </a:lnTo>
                  <a:lnTo>
                    <a:pt x="1215" y="125"/>
                  </a:lnTo>
                  <a:lnTo>
                    <a:pt x="1249" y="132"/>
                  </a:lnTo>
                  <a:lnTo>
                    <a:pt x="1254" y="144"/>
                  </a:lnTo>
                  <a:lnTo>
                    <a:pt x="1249" y="159"/>
                  </a:lnTo>
                  <a:lnTo>
                    <a:pt x="1256" y="159"/>
                  </a:lnTo>
                  <a:lnTo>
                    <a:pt x="1252" y="166"/>
                  </a:lnTo>
                  <a:lnTo>
                    <a:pt x="1256" y="175"/>
                  </a:lnTo>
                  <a:lnTo>
                    <a:pt x="1249" y="180"/>
                  </a:lnTo>
                  <a:lnTo>
                    <a:pt x="1240" y="175"/>
                  </a:lnTo>
                  <a:lnTo>
                    <a:pt x="1244" y="183"/>
                  </a:lnTo>
                  <a:lnTo>
                    <a:pt x="1233" y="188"/>
                  </a:lnTo>
                  <a:lnTo>
                    <a:pt x="1273" y="178"/>
                  </a:lnTo>
                  <a:lnTo>
                    <a:pt x="1277" y="199"/>
                  </a:lnTo>
                  <a:lnTo>
                    <a:pt x="1277" y="212"/>
                  </a:lnTo>
                  <a:lnTo>
                    <a:pt x="1263" y="216"/>
                  </a:lnTo>
                  <a:lnTo>
                    <a:pt x="1277" y="213"/>
                  </a:lnTo>
                  <a:lnTo>
                    <a:pt x="1285" y="190"/>
                  </a:lnTo>
                  <a:lnTo>
                    <a:pt x="1284" y="202"/>
                  </a:lnTo>
                  <a:lnTo>
                    <a:pt x="1285" y="199"/>
                  </a:lnTo>
                  <a:lnTo>
                    <a:pt x="1287" y="213"/>
                  </a:lnTo>
                  <a:lnTo>
                    <a:pt x="1308" y="197"/>
                  </a:lnTo>
                  <a:lnTo>
                    <a:pt x="1314" y="180"/>
                  </a:lnTo>
                  <a:lnTo>
                    <a:pt x="1322" y="188"/>
                  </a:lnTo>
                  <a:lnTo>
                    <a:pt x="1322" y="199"/>
                  </a:lnTo>
                  <a:lnTo>
                    <a:pt x="1327" y="188"/>
                  </a:lnTo>
                  <a:lnTo>
                    <a:pt x="1320" y="178"/>
                  </a:lnTo>
                  <a:lnTo>
                    <a:pt x="1329" y="178"/>
                  </a:lnTo>
                  <a:lnTo>
                    <a:pt x="1331" y="166"/>
                  </a:lnTo>
                  <a:lnTo>
                    <a:pt x="1329" y="159"/>
                  </a:lnTo>
                  <a:lnTo>
                    <a:pt x="1339" y="152"/>
                  </a:lnTo>
                  <a:lnTo>
                    <a:pt x="1333" y="139"/>
                  </a:lnTo>
                  <a:lnTo>
                    <a:pt x="1347" y="112"/>
                  </a:lnTo>
                  <a:lnTo>
                    <a:pt x="1354" y="112"/>
                  </a:lnTo>
                  <a:lnTo>
                    <a:pt x="1357" y="125"/>
                  </a:lnTo>
                  <a:lnTo>
                    <a:pt x="1354" y="132"/>
                  </a:lnTo>
                  <a:lnTo>
                    <a:pt x="1359" y="132"/>
                  </a:lnTo>
                  <a:lnTo>
                    <a:pt x="1362" y="147"/>
                  </a:lnTo>
                  <a:lnTo>
                    <a:pt x="1370" y="150"/>
                  </a:lnTo>
                  <a:lnTo>
                    <a:pt x="1364" y="153"/>
                  </a:lnTo>
                  <a:lnTo>
                    <a:pt x="1378" y="164"/>
                  </a:lnTo>
                  <a:lnTo>
                    <a:pt x="1359" y="175"/>
                  </a:lnTo>
                  <a:lnTo>
                    <a:pt x="1380" y="171"/>
                  </a:lnTo>
                  <a:lnTo>
                    <a:pt x="1380" y="183"/>
                  </a:lnTo>
                  <a:lnTo>
                    <a:pt x="1389" y="190"/>
                  </a:lnTo>
                  <a:lnTo>
                    <a:pt x="1374" y="197"/>
                  </a:lnTo>
                  <a:lnTo>
                    <a:pt x="1395" y="202"/>
                  </a:lnTo>
                  <a:lnTo>
                    <a:pt x="1380" y="216"/>
                  </a:lnTo>
                  <a:lnTo>
                    <a:pt x="1395" y="212"/>
                  </a:lnTo>
                  <a:lnTo>
                    <a:pt x="1399" y="219"/>
                  </a:lnTo>
                  <a:lnTo>
                    <a:pt x="1392" y="224"/>
                  </a:lnTo>
                  <a:lnTo>
                    <a:pt x="1401" y="224"/>
                  </a:lnTo>
                  <a:lnTo>
                    <a:pt x="1409" y="235"/>
                  </a:lnTo>
                  <a:lnTo>
                    <a:pt x="1397" y="245"/>
                  </a:lnTo>
                  <a:lnTo>
                    <a:pt x="1407" y="243"/>
                  </a:lnTo>
                  <a:lnTo>
                    <a:pt x="1418" y="262"/>
                  </a:lnTo>
                  <a:lnTo>
                    <a:pt x="1409" y="272"/>
                  </a:lnTo>
                  <a:lnTo>
                    <a:pt x="1411" y="276"/>
                  </a:lnTo>
                  <a:lnTo>
                    <a:pt x="1399" y="272"/>
                  </a:lnTo>
                  <a:lnTo>
                    <a:pt x="1401" y="275"/>
                  </a:lnTo>
                  <a:lnTo>
                    <a:pt x="1387" y="279"/>
                  </a:lnTo>
                  <a:lnTo>
                    <a:pt x="1409" y="281"/>
                  </a:lnTo>
                  <a:lnTo>
                    <a:pt x="1406" y="286"/>
                  </a:lnTo>
                  <a:lnTo>
                    <a:pt x="1411" y="294"/>
                  </a:lnTo>
                  <a:lnTo>
                    <a:pt x="1407" y="298"/>
                  </a:lnTo>
                  <a:lnTo>
                    <a:pt x="1420" y="295"/>
                  </a:lnTo>
                  <a:lnTo>
                    <a:pt x="1420" y="311"/>
                  </a:lnTo>
                  <a:lnTo>
                    <a:pt x="1441" y="316"/>
                  </a:lnTo>
                  <a:lnTo>
                    <a:pt x="1441" y="330"/>
                  </a:lnTo>
                  <a:lnTo>
                    <a:pt x="1436" y="336"/>
                  </a:lnTo>
                  <a:lnTo>
                    <a:pt x="1453" y="335"/>
                  </a:lnTo>
                  <a:lnTo>
                    <a:pt x="1457" y="339"/>
                  </a:lnTo>
                  <a:lnTo>
                    <a:pt x="1453" y="352"/>
                  </a:lnTo>
                  <a:lnTo>
                    <a:pt x="1463" y="339"/>
                  </a:lnTo>
                  <a:lnTo>
                    <a:pt x="1472" y="354"/>
                  </a:lnTo>
                  <a:lnTo>
                    <a:pt x="1479" y="355"/>
                  </a:lnTo>
                  <a:lnTo>
                    <a:pt x="1486" y="349"/>
                  </a:lnTo>
                  <a:lnTo>
                    <a:pt x="1498" y="366"/>
                  </a:lnTo>
                  <a:lnTo>
                    <a:pt x="1458" y="385"/>
                  </a:lnTo>
                  <a:lnTo>
                    <a:pt x="1474" y="382"/>
                  </a:lnTo>
                  <a:lnTo>
                    <a:pt x="1448" y="392"/>
                  </a:lnTo>
                  <a:lnTo>
                    <a:pt x="1442" y="404"/>
                  </a:lnTo>
                  <a:lnTo>
                    <a:pt x="1430" y="395"/>
                  </a:lnTo>
                  <a:lnTo>
                    <a:pt x="1423" y="399"/>
                  </a:lnTo>
                  <a:lnTo>
                    <a:pt x="1441" y="406"/>
                  </a:lnTo>
                  <a:lnTo>
                    <a:pt x="1441" y="418"/>
                  </a:lnTo>
                  <a:lnTo>
                    <a:pt x="1474" y="387"/>
                  </a:lnTo>
                  <a:lnTo>
                    <a:pt x="1492" y="385"/>
                  </a:lnTo>
                  <a:lnTo>
                    <a:pt x="1484" y="382"/>
                  </a:lnTo>
                  <a:lnTo>
                    <a:pt x="1502" y="380"/>
                  </a:lnTo>
                  <a:lnTo>
                    <a:pt x="1502" y="412"/>
                  </a:lnTo>
                  <a:lnTo>
                    <a:pt x="1509" y="396"/>
                  </a:lnTo>
                  <a:lnTo>
                    <a:pt x="1529" y="406"/>
                  </a:lnTo>
                  <a:lnTo>
                    <a:pt x="1528" y="409"/>
                  </a:lnTo>
                  <a:lnTo>
                    <a:pt x="1533" y="421"/>
                  </a:lnTo>
                  <a:lnTo>
                    <a:pt x="1519" y="421"/>
                  </a:lnTo>
                  <a:lnTo>
                    <a:pt x="1529" y="428"/>
                  </a:lnTo>
                  <a:lnTo>
                    <a:pt x="1531" y="440"/>
                  </a:lnTo>
                  <a:lnTo>
                    <a:pt x="1528" y="442"/>
                  </a:lnTo>
                  <a:lnTo>
                    <a:pt x="1533" y="453"/>
                  </a:lnTo>
                  <a:lnTo>
                    <a:pt x="1528" y="450"/>
                  </a:lnTo>
                  <a:lnTo>
                    <a:pt x="1533" y="459"/>
                  </a:lnTo>
                  <a:lnTo>
                    <a:pt x="1514" y="483"/>
                  </a:lnTo>
                  <a:lnTo>
                    <a:pt x="1479" y="491"/>
                  </a:lnTo>
                  <a:lnTo>
                    <a:pt x="1446" y="532"/>
                  </a:lnTo>
                  <a:lnTo>
                    <a:pt x="1442" y="529"/>
                  </a:lnTo>
                  <a:lnTo>
                    <a:pt x="1442" y="524"/>
                  </a:lnTo>
                  <a:lnTo>
                    <a:pt x="1413" y="537"/>
                  </a:lnTo>
                  <a:lnTo>
                    <a:pt x="1401" y="532"/>
                  </a:lnTo>
                  <a:lnTo>
                    <a:pt x="1319" y="532"/>
                  </a:lnTo>
                  <a:lnTo>
                    <a:pt x="1306" y="541"/>
                  </a:lnTo>
                  <a:lnTo>
                    <a:pt x="1298" y="562"/>
                  </a:lnTo>
                  <a:lnTo>
                    <a:pt x="1282" y="565"/>
                  </a:lnTo>
                  <a:lnTo>
                    <a:pt x="1265" y="582"/>
                  </a:lnTo>
                  <a:lnTo>
                    <a:pt x="1254" y="601"/>
                  </a:lnTo>
                  <a:lnTo>
                    <a:pt x="1246" y="606"/>
                  </a:lnTo>
                  <a:lnTo>
                    <a:pt x="1235" y="630"/>
                  </a:lnTo>
                  <a:lnTo>
                    <a:pt x="1219" y="652"/>
                  </a:lnTo>
                  <a:lnTo>
                    <a:pt x="1228" y="647"/>
                  </a:lnTo>
                  <a:lnTo>
                    <a:pt x="1250" y="614"/>
                  </a:lnTo>
                  <a:lnTo>
                    <a:pt x="1275" y="592"/>
                  </a:lnTo>
                  <a:lnTo>
                    <a:pt x="1312" y="570"/>
                  </a:lnTo>
                  <a:lnTo>
                    <a:pt x="1343" y="568"/>
                  </a:lnTo>
                  <a:lnTo>
                    <a:pt x="1357" y="578"/>
                  </a:lnTo>
                  <a:lnTo>
                    <a:pt x="1359" y="592"/>
                  </a:lnTo>
                  <a:lnTo>
                    <a:pt x="1339" y="611"/>
                  </a:lnTo>
                  <a:lnTo>
                    <a:pt x="1327" y="606"/>
                  </a:lnTo>
                  <a:lnTo>
                    <a:pt x="1312" y="611"/>
                  </a:lnTo>
                  <a:lnTo>
                    <a:pt x="1329" y="616"/>
                  </a:lnTo>
                  <a:lnTo>
                    <a:pt x="1331" y="623"/>
                  </a:lnTo>
                  <a:lnTo>
                    <a:pt x="1343" y="616"/>
                  </a:lnTo>
                  <a:lnTo>
                    <a:pt x="1350" y="621"/>
                  </a:lnTo>
                  <a:lnTo>
                    <a:pt x="1339" y="644"/>
                  </a:lnTo>
                  <a:lnTo>
                    <a:pt x="1347" y="644"/>
                  </a:lnTo>
                  <a:lnTo>
                    <a:pt x="1350" y="663"/>
                  </a:lnTo>
                  <a:lnTo>
                    <a:pt x="1354" y="671"/>
                  </a:lnTo>
                  <a:lnTo>
                    <a:pt x="1370" y="679"/>
                  </a:lnTo>
                  <a:lnTo>
                    <a:pt x="1366" y="683"/>
                  </a:lnTo>
                  <a:lnTo>
                    <a:pt x="1390" y="693"/>
                  </a:lnTo>
                  <a:lnTo>
                    <a:pt x="1407" y="685"/>
                  </a:lnTo>
                  <a:lnTo>
                    <a:pt x="1409" y="693"/>
                  </a:lnTo>
                  <a:lnTo>
                    <a:pt x="1420" y="695"/>
                  </a:lnTo>
                  <a:lnTo>
                    <a:pt x="1420" y="703"/>
                  </a:lnTo>
                  <a:lnTo>
                    <a:pt x="1425" y="704"/>
                  </a:lnTo>
                  <a:lnTo>
                    <a:pt x="1389" y="724"/>
                  </a:lnTo>
                  <a:lnTo>
                    <a:pt x="1374" y="724"/>
                  </a:lnTo>
                  <a:lnTo>
                    <a:pt x="1374" y="731"/>
                  </a:lnTo>
                  <a:lnTo>
                    <a:pt x="1364" y="729"/>
                  </a:lnTo>
                  <a:lnTo>
                    <a:pt x="1359" y="739"/>
                  </a:lnTo>
                  <a:lnTo>
                    <a:pt x="1336" y="764"/>
                  </a:lnTo>
                  <a:lnTo>
                    <a:pt x="1322" y="755"/>
                  </a:lnTo>
                  <a:lnTo>
                    <a:pt x="1322" y="743"/>
                  </a:lnTo>
                  <a:lnTo>
                    <a:pt x="1327" y="729"/>
                  </a:lnTo>
                  <a:lnTo>
                    <a:pt x="1322" y="731"/>
                  </a:lnTo>
                  <a:lnTo>
                    <a:pt x="1357" y="704"/>
                  </a:lnTo>
                  <a:lnTo>
                    <a:pt x="1362" y="712"/>
                  </a:lnTo>
                  <a:lnTo>
                    <a:pt x="1378" y="703"/>
                  </a:lnTo>
                  <a:lnTo>
                    <a:pt x="1350" y="704"/>
                  </a:lnTo>
                  <a:lnTo>
                    <a:pt x="1347" y="701"/>
                  </a:lnTo>
                  <a:lnTo>
                    <a:pt x="1357" y="688"/>
                  </a:lnTo>
                  <a:lnTo>
                    <a:pt x="1354" y="683"/>
                  </a:lnTo>
                  <a:lnTo>
                    <a:pt x="1331" y="707"/>
                  </a:lnTo>
                  <a:lnTo>
                    <a:pt x="1302" y="709"/>
                  </a:lnTo>
                  <a:lnTo>
                    <a:pt x="1294" y="707"/>
                  </a:lnTo>
                  <a:lnTo>
                    <a:pt x="1291" y="695"/>
                  </a:lnTo>
                  <a:lnTo>
                    <a:pt x="1287" y="693"/>
                  </a:lnTo>
                  <a:lnTo>
                    <a:pt x="1287" y="647"/>
                  </a:lnTo>
                  <a:lnTo>
                    <a:pt x="1277" y="635"/>
                  </a:lnTo>
                  <a:lnTo>
                    <a:pt x="1265" y="642"/>
                  </a:lnTo>
                  <a:lnTo>
                    <a:pt x="1254" y="633"/>
                  </a:lnTo>
                  <a:lnTo>
                    <a:pt x="1242" y="654"/>
                  </a:lnTo>
                  <a:lnTo>
                    <a:pt x="1230" y="704"/>
                  </a:lnTo>
                  <a:lnTo>
                    <a:pt x="1213" y="707"/>
                  </a:lnTo>
                  <a:lnTo>
                    <a:pt x="1209" y="717"/>
                  </a:lnTo>
                  <a:lnTo>
                    <a:pt x="1141" y="717"/>
                  </a:lnTo>
                  <a:lnTo>
                    <a:pt x="1127" y="731"/>
                  </a:lnTo>
                  <a:lnTo>
                    <a:pt x="1101" y="745"/>
                  </a:lnTo>
                  <a:lnTo>
                    <a:pt x="1095" y="743"/>
                  </a:lnTo>
                  <a:lnTo>
                    <a:pt x="1099" y="753"/>
                  </a:lnTo>
                  <a:lnTo>
                    <a:pt x="1076" y="750"/>
                  </a:lnTo>
                  <a:lnTo>
                    <a:pt x="1056" y="758"/>
                  </a:lnTo>
                  <a:lnTo>
                    <a:pt x="1043" y="772"/>
                  </a:lnTo>
                  <a:lnTo>
                    <a:pt x="1059" y="775"/>
                  </a:lnTo>
                  <a:lnTo>
                    <a:pt x="1062" y="786"/>
                  </a:lnTo>
                  <a:lnTo>
                    <a:pt x="1038" y="786"/>
                  </a:lnTo>
                  <a:lnTo>
                    <a:pt x="1027" y="794"/>
                  </a:lnTo>
                  <a:lnTo>
                    <a:pt x="1015" y="791"/>
                  </a:lnTo>
                  <a:lnTo>
                    <a:pt x="988" y="813"/>
                  </a:lnTo>
                  <a:lnTo>
                    <a:pt x="975" y="813"/>
                  </a:lnTo>
                  <a:lnTo>
                    <a:pt x="980" y="801"/>
                  </a:lnTo>
                  <a:lnTo>
                    <a:pt x="988" y="801"/>
                  </a:lnTo>
                  <a:lnTo>
                    <a:pt x="986" y="794"/>
                  </a:lnTo>
                  <a:lnTo>
                    <a:pt x="988" y="780"/>
                  </a:lnTo>
                  <a:lnTo>
                    <a:pt x="1003" y="770"/>
                  </a:lnTo>
                  <a:lnTo>
                    <a:pt x="1003" y="743"/>
                  </a:lnTo>
                  <a:lnTo>
                    <a:pt x="1010" y="724"/>
                  </a:lnTo>
                  <a:lnTo>
                    <a:pt x="1005" y="707"/>
                  </a:lnTo>
                  <a:lnTo>
                    <a:pt x="1012" y="707"/>
                  </a:lnTo>
                  <a:lnTo>
                    <a:pt x="1015" y="720"/>
                  </a:lnTo>
                  <a:lnTo>
                    <a:pt x="1019" y="717"/>
                  </a:lnTo>
                  <a:lnTo>
                    <a:pt x="1019" y="729"/>
                  </a:lnTo>
                  <a:lnTo>
                    <a:pt x="1023" y="724"/>
                  </a:lnTo>
                  <a:lnTo>
                    <a:pt x="1038" y="731"/>
                  </a:lnTo>
                  <a:lnTo>
                    <a:pt x="1038" y="720"/>
                  </a:lnTo>
                  <a:lnTo>
                    <a:pt x="1045" y="722"/>
                  </a:lnTo>
                  <a:lnTo>
                    <a:pt x="1038" y="712"/>
                  </a:lnTo>
                  <a:lnTo>
                    <a:pt x="1038" y="704"/>
                  </a:lnTo>
                  <a:lnTo>
                    <a:pt x="1023" y="685"/>
                  </a:lnTo>
                  <a:lnTo>
                    <a:pt x="954" y="671"/>
                  </a:lnTo>
                  <a:lnTo>
                    <a:pt x="951" y="663"/>
                  </a:lnTo>
                  <a:lnTo>
                    <a:pt x="951" y="666"/>
                  </a:lnTo>
                  <a:lnTo>
                    <a:pt x="947" y="666"/>
                  </a:lnTo>
                  <a:lnTo>
                    <a:pt x="949" y="652"/>
                  </a:lnTo>
                  <a:lnTo>
                    <a:pt x="942" y="649"/>
                  </a:lnTo>
                  <a:lnTo>
                    <a:pt x="942" y="635"/>
                  </a:lnTo>
                  <a:lnTo>
                    <a:pt x="937" y="625"/>
                  </a:lnTo>
                  <a:lnTo>
                    <a:pt x="938" y="614"/>
                  </a:lnTo>
                  <a:lnTo>
                    <a:pt x="921" y="616"/>
                  </a:lnTo>
                  <a:lnTo>
                    <a:pt x="909" y="587"/>
                  </a:lnTo>
                  <a:lnTo>
                    <a:pt x="895" y="584"/>
                  </a:lnTo>
                  <a:lnTo>
                    <a:pt x="895" y="601"/>
                  </a:lnTo>
                  <a:lnTo>
                    <a:pt x="888" y="582"/>
                  </a:lnTo>
                  <a:lnTo>
                    <a:pt x="874" y="578"/>
                  </a:lnTo>
                  <a:lnTo>
                    <a:pt x="868" y="597"/>
                  </a:lnTo>
                  <a:lnTo>
                    <a:pt x="868" y="584"/>
                  </a:lnTo>
                  <a:lnTo>
                    <a:pt x="860" y="600"/>
                  </a:lnTo>
                  <a:lnTo>
                    <a:pt x="858" y="592"/>
                  </a:lnTo>
                  <a:lnTo>
                    <a:pt x="848" y="608"/>
                  </a:lnTo>
                  <a:lnTo>
                    <a:pt x="839" y="614"/>
                  </a:lnTo>
                  <a:lnTo>
                    <a:pt x="818" y="608"/>
                  </a:lnTo>
                  <a:lnTo>
                    <a:pt x="808" y="611"/>
                  </a:lnTo>
                  <a:lnTo>
                    <a:pt x="780" y="592"/>
                  </a:lnTo>
                  <a:lnTo>
                    <a:pt x="742" y="587"/>
                  </a:lnTo>
                  <a:lnTo>
                    <a:pt x="731" y="562"/>
                  </a:lnTo>
                  <a:lnTo>
                    <a:pt x="731" y="580"/>
                  </a:lnTo>
                  <a:lnTo>
                    <a:pt x="170" y="578"/>
                  </a:lnTo>
                  <a:lnTo>
                    <a:pt x="166" y="573"/>
                  </a:lnTo>
                  <a:lnTo>
                    <a:pt x="174" y="568"/>
                  </a:lnTo>
                  <a:lnTo>
                    <a:pt x="161" y="568"/>
                  </a:lnTo>
                  <a:lnTo>
                    <a:pt x="161" y="551"/>
                  </a:lnTo>
                  <a:lnTo>
                    <a:pt x="154" y="560"/>
                  </a:lnTo>
                  <a:lnTo>
                    <a:pt x="154" y="551"/>
                  </a:lnTo>
                  <a:lnTo>
                    <a:pt x="145" y="539"/>
                  </a:lnTo>
                  <a:lnTo>
                    <a:pt x="145" y="546"/>
                  </a:lnTo>
                  <a:lnTo>
                    <a:pt x="141" y="548"/>
                  </a:lnTo>
                  <a:lnTo>
                    <a:pt x="133" y="543"/>
                  </a:lnTo>
                  <a:lnTo>
                    <a:pt x="131" y="537"/>
                  </a:lnTo>
                  <a:lnTo>
                    <a:pt x="133" y="524"/>
                  </a:lnTo>
                  <a:lnTo>
                    <a:pt x="102" y="519"/>
                  </a:lnTo>
                  <a:lnTo>
                    <a:pt x="105" y="515"/>
                  </a:lnTo>
                  <a:lnTo>
                    <a:pt x="98" y="507"/>
                  </a:lnTo>
                  <a:lnTo>
                    <a:pt x="100" y="502"/>
                  </a:lnTo>
                  <a:lnTo>
                    <a:pt x="81" y="507"/>
                  </a:lnTo>
                  <a:lnTo>
                    <a:pt x="70" y="500"/>
                  </a:lnTo>
                  <a:lnTo>
                    <a:pt x="68" y="493"/>
                  </a:lnTo>
                  <a:lnTo>
                    <a:pt x="77" y="491"/>
                  </a:lnTo>
                  <a:lnTo>
                    <a:pt x="68" y="488"/>
                  </a:lnTo>
                  <a:lnTo>
                    <a:pt x="79" y="483"/>
                  </a:lnTo>
                  <a:lnTo>
                    <a:pt x="75" y="483"/>
                  </a:lnTo>
                  <a:lnTo>
                    <a:pt x="75" y="474"/>
                  </a:lnTo>
                  <a:lnTo>
                    <a:pt x="68" y="478"/>
                  </a:lnTo>
                  <a:lnTo>
                    <a:pt x="67" y="447"/>
                  </a:lnTo>
                  <a:lnTo>
                    <a:pt x="58" y="453"/>
                  </a:lnTo>
                  <a:lnTo>
                    <a:pt x="58" y="442"/>
                  </a:lnTo>
                  <a:lnTo>
                    <a:pt x="48" y="445"/>
                  </a:lnTo>
                  <a:lnTo>
                    <a:pt x="42" y="428"/>
                  </a:lnTo>
                  <a:lnTo>
                    <a:pt x="42" y="409"/>
                  </a:lnTo>
                  <a:lnTo>
                    <a:pt x="37" y="412"/>
                  </a:lnTo>
                  <a:lnTo>
                    <a:pt x="21" y="390"/>
                  </a:lnTo>
                  <a:lnTo>
                    <a:pt x="25" y="380"/>
                  </a:lnTo>
                  <a:lnTo>
                    <a:pt x="15" y="371"/>
                  </a:lnTo>
                  <a:lnTo>
                    <a:pt x="16" y="360"/>
                  </a:lnTo>
                  <a:lnTo>
                    <a:pt x="21" y="360"/>
                  </a:lnTo>
                  <a:lnTo>
                    <a:pt x="21" y="346"/>
                  </a:lnTo>
                  <a:lnTo>
                    <a:pt x="21" y="306"/>
                  </a:lnTo>
                  <a:lnTo>
                    <a:pt x="0" y="291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3494" name=""/>
          <p:cNvSpPr/>
          <p:nvPr/>
        </p:nvSpPr>
        <p:spPr>
          <a:xfrm>
            <a:off x="3193920" y="3514680"/>
            <a:ext cx="49320" cy="20520"/>
          </a:xfrm>
          <a:custGeom>
            <a:avLst/>
            <a:gdLst/>
            <a:ahLst/>
            <a:rect l="l" t="t" r="r" b="b"/>
            <a:pathLst>
              <a:path w="31" h="13">
                <a:moveTo>
                  <a:pt x="29" y="3"/>
                </a:moveTo>
                <a:lnTo>
                  <a:pt x="31" y="8"/>
                </a:lnTo>
                <a:lnTo>
                  <a:pt x="19" y="13"/>
                </a:lnTo>
                <a:lnTo>
                  <a:pt x="4" y="13"/>
                </a:lnTo>
                <a:lnTo>
                  <a:pt x="0" y="8"/>
                </a:lnTo>
                <a:lnTo>
                  <a:pt x="2" y="0"/>
                </a:lnTo>
                <a:lnTo>
                  <a:pt x="29" y="3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6280" bIns="-262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3495" name=""/>
          <p:cNvGrpSpPr/>
          <p:nvPr/>
        </p:nvGrpSpPr>
        <p:grpSpPr>
          <a:xfrm>
            <a:off x="3193920" y="3514680"/>
            <a:ext cx="49320" cy="20520"/>
            <a:chOff x="3193920" y="3514680"/>
            <a:chExt cx="49320" cy="20520"/>
          </a:xfrm>
        </p:grpSpPr>
        <p:sp>
          <p:nvSpPr>
            <p:cNvPr id="3496" name=""/>
            <p:cNvSpPr/>
            <p:nvPr/>
          </p:nvSpPr>
          <p:spPr>
            <a:xfrm>
              <a:off x="3193920" y="3514680"/>
              <a:ext cx="49320" cy="20520"/>
            </a:xfrm>
            <a:custGeom>
              <a:avLst/>
              <a:gdLst/>
              <a:ahLst/>
              <a:rect l="l" t="t" r="r" b="b"/>
              <a:pathLst>
                <a:path w="31" h="13">
                  <a:moveTo>
                    <a:pt x="29" y="3"/>
                  </a:moveTo>
                  <a:lnTo>
                    <a:pt x="31" y="8"/>
                  </a:lnTo>
                  <a:lnTo>
                    <a:pt x="19" y="13"/>
                  </a:lnTo>
                  <a:lnTo>
                    <a:pt x="4" y="13"/>
                  </a:lnTo>
                  <a:lnTo>
                    <a:pt x="0" y="8"/>
                  </a:lnTo>
                  <a:lnTo>
                    <a:pt x="2" y="0"/>
                  </a:lnTo>
                  <a:lnTo>
                    <a:pt x="29" y="3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6280" bIns="-262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3497" name=""/>
            <p:cNvSpPr/>
            <p:nvPr/>
          </p:nvSpPr>
          <p:spPr>
            <a:xfrm>
              <a:off x="3193920" y="3514680"/>
              <a:ext cx="49320" cy="20520"/>
            </a:xfrm>
            <a:custGeom>
              <a:avLst/>
              <a:gdLst/>
              <a:ahLst/>
              <a:rect l="l" t="t" r="r" b="b"/>
              <a:pathLst>
                <a:path w="31" h="13">
                  <a:moveTo>
                    <a:pt x="29" y="3"/>
                  </a:moveTo>
                  <a:lnTo>
                    <a:pt x="31" y="8"/>
                  </a:lnTo>
                  <a:lnTo>
                    <a:pt x="19" y="13"/>
                  </a:lnTo>
                  <a:lnTo>
                    <a:pt x="4" y="13"/>
                  </a:lnTo>
                  <a:lnTo>
                    <a:pt x="0" y="8"/>
                  </a:lnTo>
                  <a:lnTo>
                    <a:pt x="2" y="0"/>
                  </a:lnTo>
                  <a:lnTo>
                    <a:pt x="29" y="3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6280" bIns="-262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3498" name=""/>
          <p:cNvSpPr/>
          <p:nvPr/>
        </p:nvSpPr>
        <p:spPr>
          <a:xfrm>
            <a:off x="1344600" y="2090880"/>
            <a:ext cx="1857240" cy="1158840"/>
          </a:xfrm>
          <a:custGeom>
            <a:avLst/>
            <a:gdLst/>
            <a:ahLst/>
            <a:rect l="l" t="t" r="r" b="b"/>
            <a:pathLst>
              <a:path w="1170" h="730">
                <a:moveTo>
                  <a:pt x="813" y="104"/>
                </a:moveTo>
                <a:lnTo>
                  <a:pt x="803" y="101"/>
                </a:lnTo>
                <a:lnTo>
                  <a:pt x="801" y="95"/>
                </a:lnTo>
                <a:lnTo>
                  <a:pt x="780" y="97"/>
                </a:lnTo>
                <a:lnTo>
                  <a:pt x="768" y="106"/>
                </a:lnTo>
                <a:lnTo>
                  <a:pt x="755" y="104"/>
                </a:lnTo>
                <a:lnTo>
                  <a:pt x="743" y="89"/>
                </a:lnTo>
                <a:lnTo>
                  <a:pt x="733" y="95"/>
                </a:lnTo>
                <a:lnTo>
                  <a:pt x="733" y="87"/>
                </a:lnTo>
                <a:lnTo>
                  <a:pt x="745" y="70"/>
                </a:lnTo>
                <a:lnTo>
                  <a:pt x="698" y="100"/>
                </a:lnTo>
                <a:lnTo>
                  <a:pt x="685" y="101"/>
                </a:lnTo>
                <a:lnTo>
                  <a:pt x="683" y="89"/>
                </a:lnTo>
                <a:lnTo>
                  <a:pt x="661" y="100"/>
                </a:lnTo>
                <a:lnTo>
                  <a:pt x="677" y="78"/>
                </a:lnTo>
                <a:lnTo>
                  <a:pt x="706" y="51"/>
                </a:lnTo>
                <a:lnTo>
                  <a:pt x="685" y="46"/>
                </a:lnTo>
                <a:lnTo>
                  <a:pt x="675" y="49"/>
                </a:lnTo>
                <a:lnTo>
                  <a:pt x="646" y="29"/>
                </a:lnTo>
                <a:lnTo>
                  <a:pt x="609" y="24"/>
                </a:lnTo>
                <a:lnTo>
                  <a:pt x="598" y="0"/>
                </a:lnTo>
                <a:lnTo>
                  <a:pt x="598" y="18"/>
                </a:lnTo>
                <a:lnTo>
                  <a:pt x="37" y="15"/>
                </a:lnTo>
                <a:lnTo>
                  <a:pt x="47" y="24"/>
                </a:lnTo>
                <a:lnTo>
                  <a:pt x="41" y="35"/>
                </a:lnTo>
                <a:lnTo>
                  <a:pt x="45" y="37"/>
                </a:lnTo>
                <a:lnTo>
                  <a:pt x="47" y="54"/>
                </a:lnTo>
                <a:lnTo>
                  <a:pt x="35" y="70"/>
                </a:lnTo>
                <a:lnTo>
                  <a:pt x="33" y="65"/>
                </a:lnTo>
                <a:lnTo>
                  <a:pt x="40" y="54"/>
                </a:lnTo>
                <a:lnTo>
                  <a:pt x="40" y="46"/>
                </a:lnTo>
                <a:lnTo>
                  <a:pt x="2" y="37"/>
                </a:lnTo>
                <a:lnTo>
                  <a:pt x="0" y="41"/>
                </a:lnTo>
                <a:lnTo>
                  <a:pt x="10" y="84"/>
                </a:lnTo>
                <a:lnTo>
                  <a:pt x="12" y="84"/>
                </a:lnTo>
                <a:lnTo>
                  <a:pt x="12" y="92"/>
                </a:lnTo>
                <a:lnTo>
                  <a:pt x="16" y="95"/>
                </a:lnTo>
                <a:lnTo>
                  <a:pt x="16" y="101"/>
                </a:lnTo>
                <a:lnTo>
                  <a:pt x="12" y="97"/>
                </a:lnTo>
                <a:lnTo>
                  <a:pt x="12" y="106"/>
                </a:lnTo>
                <a:lnTo>
                  <a:pt x="29" y="114"/>
                </a:lnTo>
                <a:lnTo>
                  <a:pt x="14" y="119"/>
                </a:lnTo>
                <a:lnTo>
                  <a:pt x="10" y="205"/>
                </a:lnTo>
                <a:lnTo>
                  <a:pt x="5" y="221"/>
                </a:lnTo>
                <a:lnTo>
                  <a:pt x="10" y="256"/>
                </a:lnTo>
                <a:lnTo>
                  <a:pt x="12" y="270"/>
                </a:lnTo>
                <a:lnTo>
                  <a:pt x="8" y="303"/>
                </a:lnTo>
                <a:lnTo>
                  <a:pt x="19" y="323"/>
                </a:lnTo>
                <a:lnTo>
                  <a:pt x="21" y="346"/>
                </a:lnTo>
                <a:lnTo>
                  <a:pt x="35" y="371"/>
                </a:lnTo>
                <a:lnTo>
                  <a:pt x="41" y="376"/>
                </a:lnTo>
                <a:lnTo>
                  <a:pt x="43" y="368"/>
                </a:lnTo>
                <a:lnTo>
                  <a:pt x="54" y="371"/>
                </a:lnTo>
                <a:lnTo>
                  <a:pt x="47" y="376"/>
                </a:lnTo>
                <a:lnTo>
                  <a:pt x="52" y="387"/>
                </a:lnTo>
                <a:lnTo>
                  <a:pt x="45" y="381"/>
                </a:lnTo>
                <a:lnTo>
                  <a:pt x="43" y="384"/>
                </a:lnTo>
                <a:lnTo>
                  <a:pt x="47" y="400"/>
                </a:lnTo>
                <a:lnTo>
                  <a:pt x="57" y="407"/>
                </a:lnTo>
                <a:lnTo>
                  <a:pt x="57" y="424"/>
                </a:lnTo>
                <a:lnTo>
                  <a:pt x="82" y="460"/>
                </a:lnTo>
                <a:lnTo>
                  <a:pt x="85" y="474"/>
                </a:lnTo>
                <a:lnTo>
                  <a:pt x="124" y="488"/>
                </a:lnTo>
                <a:lnTo>
                  <a:pt x="127" y="499"/>
                </a:lnTo>
                <a:lnTo>
                  <a:pt x="136" y="501"/>
                </a:lnTo>
                <a:lnTo>
                  <a:pt x="148" y="515"/>
                </a:lnTo>
                <a:lnTo>
                  <a:pt x="153" y="532"/>
                </a:lnTo>
                <a:lnTo>
                  <a:pt x="200" y="528"/>
                </a:lnTo>
                <a:lnTo>
                  <a:pt x="277" y="566"/>
                </a:lnTo>
                <a:lnTo>
                  <a:pt x="333" y="564"/>
                </a:lnTo>
                <a:lnTo>
                  <a:pt x="333" y="554"/>
                </a:lnTo>
                <a:lnTo>
                  <a:pt x="368" y="554"/>
                </a:lnTo>
                <a:lnTo>
                  <a:pt x="398" y="583"/>
                </a:lnTo>
                <a:lnTo>
                  <a:pt x="403" y="600"/>
                </a:lnTo>
                <a:lnTo>
                  <a:pt x="408" y="611"/>
                </a:lnTo>
                <a:lnTo>
                  <a:pt x="431" y="629"/>
                </a:lnTo>
                <a:lnTo>
                  <a:pt x="443" y="607"/>
                </a:lnTo>
                <a:lnTo>
                  <a:pt x="469" y="605"/>
                </a:lnTo>
                <a:lnTo>
                  <a:pt x="485" y="624"/>
                </a:lnTo>
                <a:lnTo>
                  <a:pt x="492" y="646"/>
                </a:lnTo>
                <a:lnTo>
                  <a:pt x="506" y="665"/>
                </a:lnTo>
                <a:lnTo>
                  <a:pt x="518" y="695"/>
                </a:lnTo>
                <a:lnTo>
                  <a:pt x="560" y="712"/>
                </a:lnTo>
                <a:lnTo>
                  <a:pt x="553" y="689"/>
                </a:lnTo>
                <a:lnTo>
                  <a:pt x="553" y="679"/>
                </a:lnTo>
                <a:lnTo>
                  <a:pt x="551" y="676"/>
                </a:lnTo>
                <a:lnTo>
                  <a:pt x="555" y="674"/>
                </a:lnTo>
                <a:lnTo>
                  <a:pt x="553" y="660"/>
                </a:lnTo>
                <a:lnTo>
                  <a:pt x="572" y="646"/>
                </a:lnTo>
                <a:lnTo>
                  <a:pt x="572" y="635"/>
                </a:lnTo>
                <a:lnTo>
                  <a:pt x="588" y="635"/>
                </a:lnTo>
                <a:lnTo>
                  <a:pt x="598" y="630"/>
                </a:lnTo>
                <a:lnTo>
                  <a:pt x="603" y="607"/>
                </a:lnTo>
                <a:lnTo>
                  <a:pt x="609" y="611"/>
                </a:lnTo>
                <a:lnTo>
                  <a:pt x="605" y="616"/>
                </a:lnTo>
                <a:lnTo>
                  <a:pt x="623" y="607"/>
                </a:lnTo>
                <a:lnTo>
                  <a:pt x="656" y="611"/>
                </a:lnTo>
                <a:lnTo>
                  <a:pt x="663" y="607"/>
                </a:lnTo>
                <a:lnTo>
                  <a:pt x="685" y="624"/>
                </a:lnTo>
                <a:lnTo>
                  <a:pt x="698" y="624"/>
                </a:lnTo>
                <a:lnTo>
                  <a:pt x="701" y="616"/>
                </a:lnTo>
                <a:lnTo>
                  <a:pt x="715" y="629"/>
                </a:lnTo>
                <a:lnTo>
                  <a:pt x="718" y="624"/>
                </a:lnTo>
                <a:lnTo>
                  <a:pt x="708" y="611"/>
                </a:lnTo>
                <a:lnTo>
                  <a:pt x="715" y="597"/>
                </a:lnTo>
                <a:lnTo>
                  <a:pt x="696" y="600"/>
                </a:lnTo>
                <a:lnTo>
                  <a:pt x="694" y="592"/>
                </a:lnTo>
                <a:lnTo>
                  <a:pt x="736" y="589"/>
                </a:lnTo>
                <a:lnTo>
                  <a:pt x="741" y="575"/>
                </a:lnTo>
                <a:lnTo>
                  <a:pt x="743" y="592"/>
                </a:lnTo>
                <a:lnTo>
                  <a:pt x="762" y="586"/>
                </a:lnTo>
                <a:lnTo>
                  <a:pt x="762" y="588"/>
                </a:lnTo>
                <a:lnTo>
                  <a:pt x="776" y="588"/>
                </a:lnTo>
                <a:lnTo>
                  <a:pt x="797" y="609"/>
                </a:lnTo>
                <a:lnTo>
                  <a:pt x="823" y="597"/>
                </a:lnTo>
                <a:lnTo>
                  <a:pt x="848" y="624"/>
                </a:lnTo>
                <a:lnTo>
                  <a:pt x="848" y="660"/>
                </a:lnTo>
                <a:lnTo>
                  <a:pt x="855" y="657"/>
                </a:lnTo>
                <a:lnTo>
                  <a:pt x="851" y="671"/>
                </a:lnTo>
                <a:lnTo>
                  <a:pt x="858" y="684"/>
                </a:lnTo>
                <a:lnTo>
                  <a:pt x="863" y="684"/>
                </a:lnTo>
                <a:lnTo>
                  <a:pt x="869" y="708"/>
                </a:lnTo>
                <a:lnTo>
                  <a:pt x="877" y="712"/>
                </a:lnTo>
                <a:lnTo>
                  <a:pt x="881" y="730"/>
                </a:lnTo>
                <a:lnTo>
                  <a:pt x="898" y="725"/>
                </a:lnTo>
                <a:lnTo>
                  <a:pt x="902" y="706"/>
                </a:lnTo>
                <a:lnTo>
                  <a:pt x="902" y="684"/>
                </a:lnTo>
                <a:lnTo>
                  <a:pt x="874" y="586"/>
                </a:lnTo>
                <a:lnTo>
                  <a:pt x="886" y="545"/>
                </a:lnTo>
                <a:lnTo>
                  <a:pt x="893" y="540"/>
                </a:lnTo>
                <a:lnTo>
                  <a:pt x="891" y="532"/>
                </a:lnTo>
                <a:lnTo>
                  <a:pt x="904" y="532"/>
                </a:lnTo>
                <a:lnTo>
                  <a:pt x="921" y="515"/>
                </a:lnTo>
                <a:lnTo>
                  <a:pt x="929" y="501"/>
                </a:lnTo>
                <a:lnTo>
                  <a:pt x="952" y="488"/>
                </a:lnTo>
                <a:lnTo>
                  <a:pt x="958" y="477"/>
                </a:lnTo>
                <a:lnTo>
                  <a:pt x="978" y="467"/>
                </a:lnTo>
                <a:lnTo>
                  <a:pt x="978" y="463"/>
                </a:lnTo>
                <a:lnTo>
                  <a:pt x="975" y="463"/>
                </a:lnTo>
                <a:lnTo>
                  <a:pt x="978" y="455"/>
                </a:lnTo>
                <a:lnTo>
                  <a:pt x="972" y="450"/>
                </a:lnTo>
                <a:lnTo>
                  <a:pt x="978" y="447"/>
                </a:lnTo>
                <a:lnTo>
                  <a:pt x="985" y="453"/>
                </a:lnTo>
                <a:lnTo>
                  <a:pt x="993" y="444"/>
                </a:lnTo>
                <a:lnTo>
                  <a:pt x="991" y="436"/>
                </a:lnTo>
                <a:lnTo>
                  <a:pt x="989" y="444"/>
                </a:lnTo>
                <a:lnTo>
                  <a:pt x="985" y="436"/>
                </a:lnTo>
                <a:lnTo>
                  <a:pt x="975" y="436"/>
                </a:lnTo>
                <a:lnTo>
                  <a:pt x="975" y="424"/>
                </a:lnTo>
                <a:lnTo>
                  <a:pt x="978" y="431"/>
                </a:lnTo>
                <a:lnTo>
                  <a:pt x="985" y="428"/>
                </a:lnTo>
                <a:lnTo>
                  <a:pt x="993" y="431"/>
                </a:lnTo>
                <a:lnTo>
                  <a:pt x="989" y="407"/>
                </a:lnTo>
                <a:lnTo>
                  <a:pt x="978" y="405"/>
                </a:lnTo>
                <a:lnTo>
                  <a:pt x="982" y="403"/>
                </a:lnTo>
                <a:lnTo>
                  <a:pt x="978" y="385"/>
                </a:lnTo>
                <a:lnTo>
                  <a:pt x="982" y="381"/>
                </a:lnTo>
                <a:lnTo>
                  <a:pt x="961" y="362"/>
                </a:lnTo>
                <a:lnTo>
                  <a:pt x="961" y="357"/>
                </a:lnTo>
                <a:lnTo>
                  <a:pt x="980" y="371"/>
                </a:lnTo>
                <a:lnTo>
                  <a:pt x="977" y="359"/>
                </a:lnTo>
                <a:lnTo>
                  <a:pt x="977" y="338"/>
                </a:lnTo>
                <a:lnTo>
                  <a:pt x="989" y="327"/>
                </a:lnTo>
                <a:lnTo>
                  <a:pt x="982" y="346"/>
                </a:lnTo>
                <a:lnTo>
                  <a:pt x="985" y="346"/>
                </a:lnTo>
                <a:lnTo>
                  <a:pt x="982" y="362"/>
                </a:lnTo>
                <a:lnTo>
                  <a:pt x="994" y="376"/>
                </a:lnTo>
                <a:lnTo>
                  <a:pt x="989" y="390"/>
                </a:lnTo>
                <a:lnTo>
                  <a:pt x="991" y="400"/>
                </a:lnTo>
                <a:lnTo>
                  <a:pt x="1008" y="357"/>
                </a:lnTo>
                <a:lnTo>
                  <a:pt x="997" y="325"/>
                </a:lnTo>
                <a:lnTo>
                  <a:pt x="1010" y="338"/>
                </a:lnTo>
                <a:lnTo>
                  <a:pt x="1012" y="344"/>
                </a:lnTo>
                <a:lnTo>
                  <a:pt x="1024" y="323"/>
                </a:lnTo>
                <a:lnTo>
                  <a:pt x="1030" y="308"/>
                </a:lnTo>
                <a:lnTo>
                  <a:pt x="1024" y="299"/>
                </a:lnTo>
                <a:lnTo>
                  <a:pt x="1026" y="291"/>
                </a:lnTo>
                <a:lnTo>
                  <a:pt x="1048" y="275"/>
                </a:lnTo>
                <a:lnTo>
                  <a:pt x="1078" y="270"/>
                </a:lnTo>
                <a:lnTo>
                  <a:pt x="1083" y="261"/>
                </a:lnTo>
                <a:lnTo>
                  <a:pt x="1088" y="265"/>
                </a:lnTo>
                <a:lnTo>
                  <a:pt x="1111" y="261"/>
                </a:lnTo>
                <a:lnTo>
                  <a:pt x="1111" y="251"/>
                </a:lnTo>
                <a:lnTo>
                  <a:pt x="1109" y="261"/>
                </a:lnTo>
                <a:lnTo>
                  <a:pt x="1102" y="261"/>
                </a:lnTo>
                <a:lnTo>
                  <a:pt x="1090" y="242"/>
                </a:lnTo>
                <a:lnTo>
                  <a:pt x="1104" y="198"/>
                </a:lnTo>
                <a:lnTo>
                  <a:pt x="1127" y="185"/>
                </a:lnTo>
                <a:lnTo>
                  <a:pt x="1134" y="169"/>
                </a:lnTo>
                <a:lnTo>
                  <a:pt x="1144" y="179"/>
                </a:lnTo>
                <a:lnTo>
                  <a:pt x="1169" y="164"/>
                </a:lnTo>
                <a:lnTo>
                  <a:pt x="1170" y="161"/>
                </a:lnTo>
                <a:lnTo>
                  <a:pt x="1169" y="157"/>
                </a:lnTo>
                <a:lnTo>
                  <a:pt x="1169" y="147"/>
                </a:lnTo>
                <a:lnTo>
                  <a:pt x="1160" y="144"/>
                </a:lnTo>
                <a:lnTo>
                  <a:pt x="1158" y="133"/>
                </a:lnTo>
                <a:lnTo>
                  <a:pt x="1154" y="130"/>
                </a:lnTo>
                <a:lnTo>
                  <a:pt x="1154" y="84"/>
                </a:lnTo>
                <a:lnTo>
                  <a:pt x="1144" y="73"/>
                </a:lnTo>
                <a:lnTo>
                  <a:pt x="1132" y="79"/>
                </a:lnTo>
                <a:lnTo>
                  <a:pt x="1121" y="70"/>
                </a:lnTo>
                <a:lnTo>
                  <a:pt x="1109" y="92"/>
                </a:lnTo>
                <a:lnTo>
                  <a:pt x="1096" y="142"/>
                </a:lnTo>
                <a:lnTo>
                  <a:pt x="1080" y="144"/>
                </a:lnTo>
                <a:lnTo>
                  <a:pt x="1076" y="155"/>
                </a:lnTo>
                <a:lnTo>
                  <a:pt x="1008" y="155"/>
                </a:lnTo>
                <a:lnTo>
                  <a:pt x="993" y="169"/>
                </a:lnTo>
                <a:lnTo>
                  <a:pt x="980" y="183"/>
                </a:lnTo>
                <a:lnTo>
                  <a:pt x="985" y="185"/>
                </a:lnTo>
                <a:lnTo>
                  <a:pt x="982" y="190"/>
                </a:lnTo>
                <a:lnTo>
                  <a:pt x="985" y="202"/>
                </a:lnTo>
                <a:lnTo>
                  <a:pt x="968" y="210"/>
                </a:lnTo>
                <a:lnTo>
                  <a:pt x="943" y="205"/>
                </a:lnTo>
                <a:lnTo>
                  <a:pt x="925" y="212"/>
                </a:lnTo>
                <a:lnTo>
                  <a:pt x="929" y="224"/>
                </a:lnTo>
                <a:lnTo>
                  <a:pt x="907" y="243"/>
                </a:lnTo>
                <a:lnTo>
                  <a:pt x="869" y="265"/>
                </a:lnTo>
                <a:lnTo>
                  <a:pt x="844" y="265"/>
                </a:lnTo>
                <a:lnTo>
                  <a:pt x="836" y="261"/>
                </a:lnTo>
                <a:lnTo>
                  <a:pt x="842" y="251"/>
                </a:lnTo>
                <a:lnTo>
                  <a:pt x="846" y="239"/>
                </a:lnTo>
                <a:lnTo>
                  <a:pt x="848" y="231"/>
                </a:lnTo>
                <a:lnTo>
                  <a:pt x="853" y="231"/>
                </a:lnTo>
                <a:lnTo>
                  <a:pt x="855" y="217"/>
                </a:lnTo>
                <a:lnTo>
                  <a:pt x="846" y="185"/>
                </a:lnTo>
                <a:lnTo>
                  <a:pt x="839" y="188"/>
                </a:lnTo>
                <a:lnTo>
                  <a:pt x="830" y="198"/>
                </a:lnTo>
                <a:lnTo>
                  <a:pt x="825" y="196"/>
                </a:lnTo>
                <a:lnTo>
                  <a:pt x="839" y="174"/>
                </a:lnTo>
                <a:lnTo>
                  <a:pt x="834" y="144"/>
                </a:lnTo>
                <a:lnTo>
                  <a:pt x="815" y="130"/>
                </a:lnTo>
                <a:lnTo>
                  <a:pt x="803" y="130"/>
                </a:lnTo>
                <a:lnTo>
                  <a:pt x="803" y="142"/>
                </a:lnTo>
                <a:lnTo>
                  <a:pt x="795" y="144"/>
                </a:lnTo>
                <a:lnTo>
                  <a:pt x="795" y="157"/>
                </a:lnTo>
                <a:lnTo>
                  <a:pt x="790" y="160"/>
                </a:lnTo>
                <a:lnTo>
                  <a:pt x="788" y="150"/>
                </a:lnTo>
                <a:lnTo>
                  <a:pt x="778" y="164"/>
                </a:lnTo>
                <a:lnTo>
                  <a:pt x="772" y="198"/>
                </a:lnTo>
                <a:lnTo>
                  <a:pt x="778" y="215"/>
                </a:lnTo>
                <a:lnTo>
                  <a:pt x="778" y="231"/>
                </a:lnTo>
                <a:lnTo>
                  <a:pt x="768" y="253"/>
                </a:lnTo>
                <a:lnTo>
                  <a:pt x="760" y="262"/>
                </a:lnTo>
                <a:lnTo>
                  <a:pt x="752" y="256"/>
                </a:lnTo>
                <a:lnTo>
                  <a:pt x="745" y="242"/>
                </a:lnTo>
                <a:lnTo>
                  <a:pt x="745" y="212"/>
                </a:lnTo>
                <a:lnTo>
                  <a:pt x="753" y="169"/>
                </a:lnTo>
                <a:lnTo>
                  <a:pt x="762" y="150"/>
                </a:lnTo>
                <a:lnTo>
                  <a:pt x="760" y="144"/>
                </a:lnTo>
                <a:lnTo>
                  <a:pt x="755" y="160"/>
                </a:lnTo>
                <a:lnTo>
                  <a:pt x="743" y="169"/>
                </a:lnTo>
                <a:lnTo>
                  <a:pt x="745" y="160"/>
                </a:lnTo>
                <a:lnTo>
                  <a:pt x="760" y="133"/>
                </a:lnTo>
                <a:lnTo>
                  <a:pt x="769" y="125"/>
                </a:lnTo>
                <a:lnTo>
                  <a:pt x="769" y="133"/>
                </a:lnTo>
                <a:lnTo>
                  <a:pt x="797" y="119"/>
                </a:lnTo>
                <a:lnTo>
                  <a:pt x="807" y="125"/>
                </a:lnTo>
                <a:lnTo>
                  <a:pt x="811" y="119"/>
                </a:lnTo>
                <a:lnTo>
                  <a:pt x="823" y="120"/>
                </a:lnTo>
                <a:lnTo>
                  <a:pt x="818" y="104"/>
                </a:lnTo>
                <a:lnTo>
                  <a:pt x="813" y="104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3499" name=""/>
          <p:cNvGrpSpPr/>
          <p:nvPr/>
        </p:nvGrpSpPr>
        <p:grpSpPr>
          <a:xfrm>
            <a:off x="1344600" y="2090880"/>
            <a:ext cx="1857240" cy="1158840"/>
            <a:chOff x="1344600" y="2090880"/>
            <a:chExt cx="1857240" cy="1158840"/>
          </a:xfrm>
        </p:grpSpPr>
        <p:sp>
          <p:nvSpPr>
            <p:cNvPr id="3500" name=""/>
            <p:cNvSpPr/>
            <p:nvPr/>
          </p:nvSpPr>
          <p:spPr>
            <a:xfrm>
              <a:off x="1344600" y="2090880"/>
              <a:ext cx="1857240" cy="1158840"/>
            </a:xfrm>
            <a:custGeom>
              <a:avLst/>
              <a:gdLst/>
              <a:ahLst/>
              <a:rect l="l" t="t" r="r" b="b"/>
              <a:pathLst>
                <a:path w="1170" h="730">
                  <a:moveTo>
                    <a:pt x="813" y="104"/>
                  </a:moveTo>
                  <a:lnTo>
                    <a:pt x="803" y="101"/>
                  </a:lnTo>
                  <a:lnTo>
                    <a:pt x="801" y="95"/>
                  </a:lnTo>
                  <a:lnTo>
                    <a:pt x="780" y="97"/>
                  </a:lnTo>
                  <a:lnTo>
                    <a:pt x="768" y="106"/>
                  </a:lnTo>
                  <a:lnTo>
                    <a:pt x="755" y="104"/>
                  </a:lnTo>
                  <a:lnTo>
                    <a:pt x="743" y="89"/>
                  </a:lnTo>
                  <a:lnTo>
                    <a:pt x="733" y="95"/>
                  </a:lnTo>
                  <a:lnTo>
                    <a:pt x="733" y="87"/>
                  </a:lnTo>
                  <a:lnTo>
                    <a:pt x="745" y="70"/>
                  </a:lnTo>
                  <a:lnTo>
                    <a:pt x="698" y="100"/>
                  </a:lnTo>
                  <a:lnTo>
                    <a:pt x="685" y="101"/>
                  </a:lnTo>
                  <a:lnTo>
                    <a:pt x="683" y="89"/>
                  </a:lnTo>
                  <a:lnTo>
                    <a:pt x="661" y="100"/>
                  </a:lnTo>
                  <a:lnTo>
                    <a:pt x="677" y="78"/>
                  </a:lnTo>
                  <a:lnTo>
                    <a:pt x="706" y="51"/>
                  </a:lnTo>
                  <a:lnTo>
                    <a:pt x="685" y="46"/>
                  </a:lnTo>
                  <a:lnTo>
                    <a:pt x="675" y="49"/>
                  </a:lnTo>
                  <a:lnTo>
                    <a:pt x="646" y="29"/>
                  </a:lnTo>
                  <a:lnTo>
                    <a:pt x="609" y="24"/>
                  </a:lnTo>
                  <a:lnTo>
                    <a:pt x="598" y="0"/>
                  </a:lnTo>
                  <a:lnTo>
                    <a:pt x="598" y="18"/>
                  </a:lnTo>
                  <a:lnTo>
                    <a:pt x="37" y="15"/>
                  </a:lnTo>
                  <a:lnTo>
                    <a:pt x="47" y="24"/>
                  </a:lnTo>
                  <a:lnTo>
                    <a:pt x="41" y="35"/>
                  </a:lnTo>
                  <a:lnTo>
                    <a:pt x="45" y="37"/>
                  </a:lnTo>
                  <a:lnTo>
                    <a:pt x="47" y="54"/>
                  </a:lnTo>
                  <a:lnTo>
                    <a:pt x="35" y="70"/>
                  </a:lnTo>
                  <a:lnTo>
                    <a:pt x="33" y="65"/>
                  </a:lnTo>
                  <a:lnTo>
                    <a:pt x="40" y="54"/>
                  </a:lnTo>
                  <a:lnTo>
                    <a:pt x="40" y="46"/>
                  </a:lnTo>
                  <a:lnTo>
                    <a:pt x="2" y="37"/>
                  </a:lnTo>
                  <a:lnTo>
                    <a:pt x="0" y="41"/>
                  </a:lnTo>
                  <a:lnTo>
                    <a:pt x="10" y="84"/>
                  </a:lnTo>
                  <a:lnTo>
                    <a:pt x="12" y="84"/>
                  </a:lnTo>
                  <a:lnTo>
                    <a:pt x="12" y="92"/>
                  </a:lnTo>
                  <a:lnTo>
                    <a:pt x="16" y="95"/>
                  </a:lnTo>
                  <a:lnTo>
                    <a:pt x="16" y="101"/>
                  </a:lnTo>
                  <a:lnTo>
                    <a:pt x="12" y="97"/>
                  </a:lnTo>
                  <a:lnTo>
                    <a:pt x="12" y="106"/>
                  </a:lnTo>
                  <a:lnTo>
                    <a:pt x="29" y="114"/>
                  </a:lnTo>
                  <a:lnTo>
                    <a:pt x="14" y="119"/>
                  </a:lnTo>
                  <a:lnTo>
                    <a:pt x="10" y="205"/>
                  </a:lnTo>
                  <a:lnTo>
                    <a:pt x="5" y="221"/>
                  </a:lnTo>
                  <a:lnTo>
                    <a:pt x="10" y="256"/>
                  </a:lnTo>
                  <a:lnTo>
                    <a:pt x="12" y="270"/>
                  </a:lnTo>
                  <a:lnTo>
                    <a:pt x="8" y="303"/>
                  </a:lnTo>
                  <a:lnTo>
                    <a:pt x="19" y="323"/>
                  </a:lnTo>
                  <a:lnTo>
                    <a:pt x="21" y="346"/>
                  </a:lnTo>
                  <a:lnTo>
                    <a:pt x="35" y="371"/>
                  </a:lnTo>
                  <a:lnTo>
                    <a:pt x="41" y="376"/>
                  </a:lnTo>
                  <a:lnTo>
                    <a:pt x="43" y="368"/>
                  </a:lnTo>
                  <a:lnTo>
                    <a:pt x="54" y="371"/>
                  </a:lnTo>
                  <a:lnTo>
                    <a:pt x="47" y="376"/>
                  </a:lnTo>
                  <a:lnTo>
                    <a:pt x="52" y="387"/>
                  </a:lnTo>
                  <a:lnTo>
                    <a:pt x="45" y="381"/>
                  </a:lnTo>
                  <a:lnTo>
                    <a:pt x="43" y="384"/>
                  </a:lnTo>
                  <a:lnTo>
                    <a:pt x="47" y="400"/>
                  </a:lnTo>
                  <a:lnTo>
                    <a:pt x="57" y="407"/>
                  </a:lnTo>
                  <a:lnTo>
                    <a:pt x="57" y="424"/>
                  </a:lnTo>
                  <a:lnTo>
                    <a:pt x="82" y="460"/>
                  </a:lnTo>
                  <a:lnTo>
                    <a:pt x="85" y="474"/>
                  </a:lnTo>
                  <a:lnTo>
                    <a:pt x="124" y="488"/>
                  </a:lnTo>
                  <a:lnTo>
                    <a:pt x="127" y="499"/>
                  </a:lnTo>
                  <a:lnTo>
                    <a:pt x="136" y="501"/>
                  </a:lnTo>
                  <a:lnTo>
                    <a:pt x="148" y="515"/>
                  </a:lnTo>
                  <a:lnTo>
                    <a:pt x="153" y="532"/>
                  </a:lnTo>
                  <a:lnTo>
                    <a:pt x="200" y="528"/>
                  </a:lnTo>
                  <a:lnTo>
                    <a:pt x="277" y="566"/>
                  </a:lnTo>
                  <a:lnTo>
                    <a:pt x="333" y="564"/>
                  </a:lnTo>
                  <a:lnTo>
                    <a:pt x="333" y="554"/>
                  </a:lnTo>
                  <a:lnTo>
                    <a:pt x="368" y="554"/>
                  </a:lnTo>
                  <a:lnTo>
                    <a:pt x="398" y="583"/>
                  </a:lnTo>
                  <a:lnTo>
                    <a:pt x="403" y="600"/>
                  </a:lnTo>
                  <a:lnTo>
                    <a:pt x="408" y="611"/>
                  </a:lnTo>
                  <a:lnTo>
                    <a:pt x="431" y="629"/>
                  </a:lnTo>
                  <a:lnTo>
                    <a:pt x="443" y="607"/>
                  </a:lnTo>
                  <a:lnTo>
                    <a:pt x="469" y="605"/>
                  </a:lnTo>
                  <a:lnTo>
                    <a:pt x="485" y="624"/>
                  </a:lnTo>
                  <a:lnTo>
                    <a:pt x="492" y="646"/>
                  </a:lnTo>
                  <a:lnTo>
                    <a:pt x="506" y="665"/>
                  </a:lnTo>
                  <a:lnTo>
                    <a:pt x="518" y="695"/>
                  </a:lnTo>
                  <a:lnTo>
                    <a:pt x="560" y="712"/>
                  </a:lnTo>
                  <a:lnTo>
                    <a:pt x="553" y="689"/>
                  </a:lnTo>
                  <a:lnTo>
                    <a:pt x="553" y="679"/>
                  </a:lnTo>
                  <a:lnTo>
                    <a:pt x="551" y="676"/>
                  </a:lnTo>
                  <a:lnTo>
                    <a:pt x="555" y="674"/>
                  </a:lnTo>
                  <a:lnTo>
                    <a:pt x="553" y="660"/>
                  </a:lnTo>
                  <a:lnTo>
                    <a:pt x="572" y="646"/>
                  </a:lnTo>
                  <a:lnTo>
                    <a:pt x="572" y="635"/>
                  </a:lnTo>
                  <a:lnTo>
                    <a:pt x="588" y="635"/>
                  </a:lnTo>
                  <a:lnTo>
                    <a:pt x="598" y="630"/>
                  </a:lnTo>
                  <a:lnTo>
                    <a:pt x="603" y="607"/>
                  </a:lnTo>
                  <a:lnTo>
                    <a:pt x="609" y="611"/>
                  </a:lnTo>
                  <a:lnTo>
                    <a:pt x="605" y="616"/>
                  </a:lnTo>
                  <a:lnTo>
                    <a:pt x="623" y="607"/>
                  </a:lnTo>
                  <a:lnTo>
                    <a:pt x="656" y="611"/>
                  </a:lnTo>
                  <a:lnTo>
                    <a:pt x="663" y="607"/>
                  </a:lnTo>
                  <a:lnTo>
                    <a:pt x="685" y="624"/>
                  </a:lnTo>
                  <a:lnTo>
                    <a:pt x="698" y="624"/>
                  </a:lnTo>
                  <a:lnTo>
                    <a:pt x="701" y="616"/>
                  </a:lnTo>
                  <a:lnTo>
                    <a:pt x="715" y="629"/>
                  </a:lnTo>
                  <a:lnTo>
                    <a:pt x="718" y="624"/>
                  </a:lnTo>
                  <a:lnTo>
                    <a:pt x="708" y="611"/>
                  </a:lnTo>
                  <a:lnTo>
                    <a:pt x="715" y="597"/>
                  </a:lnTo>
                  <a:lnTo>
                    <a:pt x="696" y="600"/>
                  </a:lnTo>
                  <a:lnTo>
                    <a:pt x="694" y="592"/>
                  </a:lnTo>
                  <a:lnTo>
                    <a:pt x="736" y="589"/>
                  </a:lnTo>
                  <a:lnTo>
                    <a:pt x="741" y="575"/>
                  </a:lnTo>
                  <a:lnTo>
                    <a:pt x="743" y="592"/>
                  </a:lnTo>
                  <a:lnTo>
                    <a:pt x="762" y="586"/>
                  </a:lnTo>
                  <a:lnTo>
                    <a:pt x="762" y="588"/>
                  </a:lnTo>
                  <a:lnTo>
                    <a:pt x="776" y="588"/>
                  </a:lnTo>
                  <a:lnTo>
                    <a:pt x="797" y="609"/>
                  </a:lnTo>
                  <a:lnTo>
                    <a:pt x="823" y="597"/>
                  </a:lnTo>
                  <a:lnTo>
                    <a:pt x="848" y="624"/>
                  </a:lnTo>
                  <a:lnTo>
                    <a:pt x="848" y="660"/>
                  </a:lnTo>
                  <a:lnTo>
                    <a:pt x="855" y="657"/>
                  </a:lnTo>
                  <a:lnTo>
                    <a:pt x="851" y="671"/>
                  </a:lnTo>
                  <a:lnTo>
                    <a:pt x="858" y="684"/>
                  </a:lnTo>
                  <a:lnTo>
                    <a:pt x="863" y="684"/>
                  </a:lnTo>
                  <a:lnTo>
                    <a:pt x="869" y="708"/>
                  </a:lnTo>
                  <a:lnTo>
                    <a:pt x="877" y="712"/>
                  </a:lnTo>
                  <a:lnTo>
                    <a:pt x="881" y="730"/>
                  </a:lnTo>
                  <a:lnTo>
                    <a:pt x="898" y="725"/>
                  </a:lnTo>
                  <a:lnTo>
                    <a:pt x="902" y="706"/>
                  </a:lnTo>
                  <a:lnTo>
                    <a:pt x="902" y="684"/>
                  </a:lnTo>
                  <a:lnTo>
                    <a:pt x="874" y="586"/>
                  </a:lnTo>
                  <a:lnTo>
                    <a:pt x="886" y="545"/>
                  </a:lnTo>
                  <a:lnTo>
                    <a:pt x="893" y="540"/>
                  </a:lnTo>
                  <a:lnTo>
                    <a:pt x="891" y="532"/>
                  </a:lnTo>
                  <a:lnTo>
                    <a:pt x="904" y="532"/>
                  </a:lnTo>
                  <a:lnTo>
                    <a:pt x="921" y="515"/>
                  </a:lnTo>
                  <a:lnTo>
                    <a:pt x="929" y="501"/>
                  </a:lnTo>
                  <a:lnTo>
                    <a:pt x="952" y="488"/>
                  </a:lnTo>
                  <a:lnTo>
                    <a:pt x="958" y="477"/>
                  </a:lnTo>
                  <a:lnTo>
                    <a:pt x="978" y="467"/>
                  </a:lnTo>
                  <a:lnTo>
                    <a:pt x="978" y="463"/>
                  </a:lnTo>
                  <a:lnTo>
                    <a:pt x="975" y="463"/>
                  </a:lnTo>
                  <a:lnTo>
                    <a:pt x="978" y="455"/>
                  </a:lnTo>
                  <a:lnTo>
                    <a:pt x="972" y="450"/>
                  </a:lnTo>
                  <a:lnTo>
                    <a:pt x="978" y="447"/>
                  </a:lnTo>
                  <a:lnTo>
                    <a:pt x="985" y="453"/>
                  </a:lnTo>
                  <a:lnTo>
                    <a:pt x="993" y="444"/>
                  </a:lnTo>
                  <a:lnTo>
                    <a:pt x="991" y="436"/>
                  </a:lnTo>
                  <a:lnTo>
                    <a:pt x="989" y="444"/>
                  </a:lnTo>
                  <a:lnTo>
                    <a:pt x="985" y="436"/>
                  </a:lnTo>
                  <a:lnTo>
                    <a:pt x="975" y="436"/>
                  </a:lnTo>
                  <a:lnTo>
                    <a:pt x="975" y="424"/>
                  </a:lnTo>
                  <a:lnTo>
                    <a:pt x="978" y="431"/>
                  </a:lnTo>
                  <a:lnTo>
                    <a:pt x="985" y="428"/>
                  </a:lnTo>
                  <a:lnTo>
                    <a:pt x="993" y="431"/>
                  </a:lnTo>
                  <a:lnTo>
                    <a:pt x="989" y="407"/>
                  </a:lnTo>
                  <a:lnTo>
                    <a:pt x="978" y="405"/>
                  </a:lnTo>
                  <a:lnTo>
                    <a:pt x="982" y="403"/>
                  </a:lnTo>
                  <a:lnTo>
                    <a:pt x="978" y="385"/>
                  </a:lnTo>
                  <a:lnTo>
                    <a:pt x="982" y="381"/>
                  </a:lnTo>
                  <a:lnTo>
                    <a:pt x="961" y="362"/>
                  </a:lnTo>
                  <a:lnTo>
                    <a:pt x="961" y="357"/>
                  </a:lnTo>
                  <a:lnTo>
                    <a:pt x="980" y="371"/>
                  </a:lnTo>
                  <a:lnTo>
                    <a:pt x="977" y="359"/>
                  </a:lnTo>
                  <a:lnTo>
                    <a:pt x="977" y="338"/>
                  </a:lnTo>
                  <a:lnTo>
                    <a:pt x="989" y="327"/>
                  </a:lnTo>
                  <a:lnTo>
                    <a:pt x="982" y="346"/>
                  </a:lnTo>
                  <a:lnTo>
                    <a:pt x="985" y="346"/>
                  </a:lnTo>
                  <a:lnTo>
                    <a:pt x="982" y="362"/>
                  </a:lnTo>
                  <a:lnTo>
                    <a:pt x="994" y="376"/>
                  </a:lnTo>
                  <a:lnTo>
                    <a:pt x="989" y="390"/>
                  </a:lnTo>
                  <a:lnTo>
                    <a:pt x="991" y="400"/>
                  </a:lnTo>
                  <a:lnTo>
                    <a:pt x="1008" y="357"/>
                  </a:lnTo>
                  <a:lnTo>
                    <a:pt x="997" y="325"/>
                  </a:lnTo>
                  <a:lnTo>
                    <a:pt x="1010" y="338"/>
                  </a:lnTo>
                  <a:lnTo>
                    <a:pt x="1012" y="344"/>
                  </a:lnTo>
                  <a:lnTo>
                    <a:pt x="1024" y="323"/>
                  </a:lnTo>
                  <a:lnTo>
                    <a:pt x="1030" y="308"/>
                  </a:lnTo>
                  <a:lnTo>
                    <a:pt x="1024" y="299"/>
                  </a:lnTo>
                  <a:lnTo>
                    <a:pt x="1026" y="291"/>
                  </a:lnTo>
                  <a:lnTo>
                    <a:pt x="1048" y="275"/>
                  </a:lnTo>
                  <a:lnTo>
                    <a:pt x="1078" y="270"/>
                  </a:lnTo>
                  <a:lnTo>
                    <a:pt x="1083" y="261"/>
                  </a:lnTo>
                  <a:lnTo>
                    <a:pt x="1088" y="265"/>
                  </a:lnTo>
                  <a:lnTo>
                    <a:pt x="1111" y="261"/>
                  </a:lnTo>
                  <a:lnTo>
                    <a:pt x="1111" y="251"/>
                  </a:lnTo>
                  <a:lnTo>
                    <a:pt x="1109" y="261"/>
                  </a:lnTo>
                  <a:lnTo>
                    <a:pt x="1102" y="261"/>
                  </a:lnTo>
                  <a:lnTo>
                    <a:pt x="1090" y="242"/>
                  </a:lnTo>
                  <a:lnTo>
                    <a:pt x="1104" y="198"/>
                  </a:lnTo>
                  <a:lnTo>
                    <a:pt x="1127" y="185"/>
                  </a:lnTo>
                  <a:lnTo>
                    <a:pt x="1134" y="169"/>
                  </a:lnTo>
                  <a:lnTo>
                    <a:pt x="1144" y="179"/>
                  </a:lnTo>
                  <a:lnTo>
                    <a:pt x="1169" y="164"/>
                  </a:lnTo>
                  <a:lnTo>
                    <a:pt x="1170" y="161"/>
                  </a:lnTo>
                  <a:lnTo>
                    <a:pt x="1169" y="157"/>
                  </a:lnTo>
                  <a:lnTo>
                    <a:pt x="1169" y="147"/>
                  </a:lnTo>
                  <a:lnTo>
                    <a:pt x="1160" y="144"/>
                  </a:lnTo>
                  <a:lnTo>
                    <a:pt x="1158" y="133"/>
                  </a:lnTo>
                  <a:lnTo>
                    <a:pt x="1154" y="130"/>
                  </a:lnTo>
                  <a:lnTo>
                    <a:pt x="1154" y="84"/>
                  </a:lnTo>
                  <a:lnTo>
                    <a:pt x="1144" y="73"/>
                  </a:lnTo>
                  <a:lnTo>
                    <a:pt x="1132" y="79"/>
                  </a:lnTo>
                  <a:lnTo>
                    <a:pt x="1121" y="70"/>
                  </a:lnTo>
                  <a:lnTo>
                    <a:pt x="1109" y="92"/>
                  </a:lnTo>
                  <a:lnTo>
                    <a:pt x="1096" y="142"/>
                  </a:lnTo>
                  <a:lnTo>
                    <a:pt x="1080" y="144"/>
                  </a:lnTo>
                  <a:lnTo>
                    <a:pt x="1076" y="155"/>
                  </a:lnTo>
                  <a:lnTo>
                    <a:pt x="1008" y="155"/>
                  </a:lnTo>
                  <a:lnTo>
                    <a:pt x="993" y="169"/>
                  </a:lnTo>
                  <a:lnTo>
                    <a:pt x="980" y="183"/>
                  </a:lnTo>
                  <a:lnTo>
                    <a:pt x="985" y="185"/>
                  </a:lnTo>
                  <a:lnTo>
                    <a:pt x="982" y="190"/>
                  </a:lnTo>
                  <a:lnTo>
                    <a:pt x="985" y="202"/>
                  </a:lnTo>
                  <a:lnTo>
                    <a:pt x="968" y="210"/>
                  </a:lnTo>
                  <a:lnTo>
                    <a:pt x="943" y="205"/>
                  </a:lnTo>
                  <a:lnTo>
                    <a:pt x="925" y="212"/>
                  </a:lnTo>
                  <a:lnTo>
                    <a:pt x="929" y="224"/>
                  </a:lnTo>
                  <a:lnTo>
                    <a:pt x="907" y="243"/>
                  </a:lnTo>
                  <a:lnTo>
                    <a:pt x="869" y="265"/>
                  </a:lnTo>
                  <a:lnTo>
                    <a:pt x="844" y="265"/>
                  </a:lnTo>
                  <a:lnTo>
                    <a:pt x="836" y="261"/>
                  </a:lnTo>
                  <a:lnTo>
                    <a:pt x="842" y="251"/>
                  </a:lnTo>
                  <a:lnTo>
                    <a:pt x="846" y="239"/>
                  </a:lnTo>
                  <a:lnTo>
                    <a:pt x="848" y="231"/>
                  </a:lnTo>
                  <a:lnTo>
                    <a:pt x="853" y="231"/>
                  </a:lnTo>
                  <a:lnTo>
                    <a:pt x="855" y="217"/>
                  </a:lnTo>
                  <a:lnTo>
                    <a:pt x="846" y="185"/>
                  </a:lnTo>
                  <a:lnTo>
                    <a:pt x="839" y="188"/>
                  </a:lnTo>
                  <a:lnTo>
                    <a:pt x="830" y="198"/>
                  </a:lnTo>
                  <a:lnTo>
                    <a:pt x="825" y="196"/>
                  </a:lnTo>
                  <a:lnTo>
                    <a:pt x="839" y="174"/>
                  </a:lnTo>
                  <a:lnTo>
                    <a:pt x="834" y="144"/>
                  </a:lnTo>
                  <a:lnTo>
                    <a:pt x="815" y="130"/>
                  </a:lnTo>
                  <a:lnTo>
                    <a:pt x="803" y="130"/>
                  </a:lnTo>
                  <a:lnTo>
                    <a:pt x="803" y="142"/>
                  </a:lnTo>
                  <a:lnTo>
                    <a:pt x="795" y="144"/>
                  </a:lnTo>
                  <a:lnTo>
                    <a:pt x="795" y="157"/>
                  </a:lnTo>
                  <a:lnTo>
                    <a:pt x="790" y="160"/>
                  </a:lnTo>
                  <a:lnTo>
                    <a:pt x="788" y="150"/>
                  </a:lnTo>
                  <a:lnTo>
                    <a:pt x="778" y="164"/>
                  </a:lnTo>
                  <a:lnTo>
                    <a:pt x="772" y="198"/>
                  </a:lnTo>
                  <a:lnTo>
                    <a:pt x="778" y="215"/>
                  </a:lnTo>
                  <a:lnTo>
                    <a:pt x="778" y="231"/>
                  </a:lnTo>
                  <a:lnTo>
                    <a:pt x="768" y="253"/>
                  </a:lnTo>
                  <a:lnTo>
                    <a:pt x="760" y="262"/>
                  </a:lnTo>
                  <a:lnTo>
                    <a:pt x="752" y="256"/>
                  </a:lnTo>
                  <a:lnTo>
                    <a:pt x="745" y="242"/>
                  </a:lnTo>
                  <a:lnTo>
                    <a:pt x="745" y="212"/>
                  </a:lnTo>
                  <a:lnTo>
                    <a:pt x="753" y="169"/>
                  </a:lnTo>
                  <a:lnTo>
                    <a:pt x="762" y="150"/>
                  </a:lnTo>
                  <a:lnTo>
                    <a:pt x="760" y="144"/>
                  </a:lnTo>
                  <a:lnTo>
                    <a:pt x="755" y="160"/>
                  </a:lnTo>
                  <a:lnTo>
                    <a:pt x="743" y="169"/>
                  </a:lnTo>
                  <a:lnTo>
                    <a:pt x="745" y="160"/>
                  </a:lnTo>
                  <a:lnTo>
                    <a:pt x="760" y="133"/>
                  </a:lnTo>
                  <a:lnTo>
                    <a:pt x="769" y="125"/>
                  </a:lnTo>
                  <a:lnTo>
                    <a:pt x="769" y="133"/>
                  </a:lnTo>
                  <a:lnTo>
                    <a:pt x="797" y="119"/>
                  </a:lnTo>
                  <a:lnTo>
                    <a:pt x="807" y="125"/>
                  </a:lnTo>
                  <a:lnTo>
                    <a:pt x="811" y="119"/>
                  </a:lnTo>
                  <a:lnTo>
                    <a:pt x="823" y="120"/>
                  </a:lnTo>
                  <a:lnTo>
                    <a:pt x="818" y="104"/>
                  </a:lnTo>
                  <a:lnTo>
                    <a:pt x="813" y="104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3501" name=""/>
            <p:cNvSpPr/>
            <p:nvPr/>
          </p:nvSpPr>
          <p:spPr>
            <a:xfrm>
              <a:off x="1344600" y="2090880"/>
              <a:ext cx="1857240" cy="1158840"/>
            </a:xfrm>
            <a:custGeom>
              <a:avLst/>
              <a:gdLst/>
              <a:ahLst/>
              <a:rect l="l" t="t" r="r" b="b"/>
              <a:pathLst>
                <a:path w="1170" h="730">
                  <a:moveTo>
                    <a:pt x="813" y="104"/>
                  </a:moveTo>
                  <a:lnTo>
                    <a:pt x="803" y="101"/>
                  </a:lnTo>
                  <a:lnTo>
                    <a:pt x="801" y="95"/>
                  </a:lnTo>
                  <a:lnTo>
                    <a:pt x="780" y="97"/>
                  </a:lnTo>
                  <a:lnTo>
                    <a:pt x="768" y="106"/>
                  </a:lnTo>
                  <a:lnTo>
                    <a:pt x="755" y="104"/>
                  </a:lnTo>
                  <a:lnTo>
                    <a:pt x="743" y="89"/>
                  </a:lnTo>
                  <a:lnTo>
                    <a:pt x="733" y="95"/>
                  </a:lnTo>
                  <a:lnTo>
                    <a:pt x="733" y="87"/>
                  </a:lnTo>
                  <a:lnTo>
                    <a:pt x="745" y="70"/>
                  </a:lnTo>
                  <a:lnTo>
                    <a:pt x="698" y="100"/>
                  </a:lnTo>
                  <a:lnTo>
                    <a:pt x="685" y="101"/>
                  </a:lnTo>
                  <a:lnTo>
                    <a:pt x="683" y="89"/>
                  </a:lnTo>
                  <a:lnTo>
                    <a:pt x="661" y="100"/>
                  </a:lnTo>
                  <a:lnTo>
                    <a:pt x="677" y="78"/>
                  </a:lnTo>
                  <a:lnTo>
                    <a:pt x="706" y="51"/>
                  </a:lnTo>
                  <a:lnTo>
                    <a:pt x="685" y="46"/>
                  </a:lnTo>
                  <a:lnTo>
                    <a:pt x="675" y="49"/>
                  </a:lnTo>
                  <a:lnTo>
                    <a:pt x="646" y="29"/>
                  </a:lnTo>
                  <a:lnTo>
                    <a:pt x="609" y="24"/>
                  </a:lnTo>
                  <a:lnTo>
                    <a:pt x="598" y="0"/>
                  </a:lnTo>
                  <a:lnTo>
                    <a:pt x="598" y="18"/>
                  </a:lnTo>
                  <a:lnTo>
                    <a:pt x="37" y="15"/>
                  </a:lnTo>
                  <a:lnTo>
                    <a:pt x="47" y="24"/>
                  </a:lnTo>
                  <a:lnTo>
                    <a:pt x="41" y="35"/>
                  </a:lnTo>
                  <a:lnTo>
                    <a:pt x="45" y="37"/>
                  </a:lnTo>
                  <a:lnTo>
                    <a:pt x="47" y="54"/>
                  </a:lnTo>
                  <a:lnTo>
                    <a:pt x="35" y="70"/>
                  </a:lnTo>
                  <a:lnTo>
                    <a:pt x="33" y="65"/>
                  </a:lnTo>
                  <a:lnTo>
                    <a:pt x="40" y="54"/>
                  </a:lnTo>
                  <a:lnTo>
                    <a:pt x="40" y="46"/>
                  </a:lnTo>
                  <a:lnTo>
                    <a:pt x="2" y="37"/>
                  </a:lnTo>
                  <a:lnTo>
                    <a:pt x="0" y="41"/>
                  </a:lnTo>
                  <a:lnTo>
                    <a:pt x="10" y="84"/>
                  </a:lnTo>
                  <a:lnTo>
                    <a:pt x="12" y="84"/>
                  </a:lnTo>
                  <a:lnTo>
                    <a:pt x="12" y="92"/>
                  </a:lnTo>
                  <a:lnTo>
                    <a:pt x="16" y="95"/>
                  </a:lnTo>
                  <a:lnTo>
                    <a:pt x="16" y="101"/>
                  </a:lnTo>
                  <a:lnTo>
                    <a:pt x="12" y="97"/>
                  </a:lnTo>
                  <a:lnTo>
                    <a:pt x="12" y="106"/>
                  </a:lnTo>
                  <a:lnTo>
                    <a:pt x="29" y="114"/>
                  </a:lnTo>
                  <a:lnTo>
                    <a:pt x="14" y="119"/>
                  </a:lnTo>
                  <a:lnTo>
                    <a:pt x="10" y="205"/>
                  </a:lnTo>
                  <a:lnTo>
                    <a:pt x="5" y="221"/>
                  </a:lnTo>
                  <a:lnTo>
                    <a:pt x="10" y="256"/>
                  </a:lnTo>
                  <a:lnTo>
                    <a:pt x="12" y="270"/>
                  </a:lnTo>
                  <a:lnTo>
                    <a:pt x="8" y="303"/>
                  </a:lnTo>
                  <a:lnTo>
                    <a:pt x="19" y="323"/>
                  </a:lnTo>
                  <a:lnTo>
                    <a:pt x="21" y="346"/>
                  </a:lnTo>
                  <a:lnTo>
                    <a:pt x="35" y="371"/>
                  </a:lnTo>
                  <a:lnTo>
                    <a:pt x="41" y="376"/>
                  </a:lnTo>
                  <a:lnTo>
                    <a:pt x="43" y="368"/>
                  </a:lnTo>
                  <a:lnTo>
                    <a:pt x="54" y="371"/>
                  </a:lnTo>
                  <a:lnTo>
                    <a:pt x="47" y="376"/>
                  </a:lnTo>
                  <a:lnTo>
                    <a:pt x="52" y="387"/>
                  </a:lnTo>
                  <a:lnTo>
                    <a:pt x="45" y="381"/>
                  </a:lnTo>
                  <a:lnTo>
                    <a:pt x="43" y="384"/>
                  </a:lnTo>
                  <a:lnTo>
                    <a:pt x="47" y="400"/>
                  </a:lnTo>
                  <a:lnTo>
                    <a:pt x="57" y="407"/>
                  </a:lnTo>
                  <a:lnTo>
                    <a:pt x="57" y="424"/>
                  </a:lnTo>
                  <a:lnTo>
                    <a:pt x="82" y="460"/>
                  </a:lnTo>
                  <a:lnTo>
                    <a:pt x="85" y="474"/>
                  </a:lnTo>
                  <a:lnTo>
                    <a:pt x="124" y="488"/>
                  </a:lnTo>
                  <a:lnTo>
                    <a:pt x="127" y="499"/>
                  </a:lnTo>
                  <a:lnTo>
                    <a:pt x="136" y="501"/>
                  </a:lnTo>
                  <a:lnTo>
                    <a:pt x="148" y="515"/>
                  </a:lnTo>
                  <a:lnTo>
                    <a:pt x="153" y="532"/>
                  </a:lnTo>
                  <a:lnTo>
                    <a:pt x="200" y="528"/>
                  </a:lnTo>
                  <a:lnTo>
                    <a:pt x="277" y="566"/>
                  </a:lnTo>
                  <a:lnTo>
                    <a:pt x="333" y="564"/>
                  </a:lnTo>
                  <a:lnTo>
                    <a:pt x="333" y="554"/>
                  </a:lnTo>
                  <a:lnTo>
                    <a:pt x="368" y="554"/>
                  </a:lnTo>
                  <a:lnTo>
                    <a:pt x="398" y="583"/>
                  </a:lnTo>
                  <a:lnTo>
                    <a:pt x="403" y="600"/>
                  </a:lnTo>
                  <a:lnTo>
                    <a:pt x="408" y="611"/>
                  </a:lnTo>
                  <a:lnTo>
                    <a:pt x="431" y="629"/>
                  </a:lnTo>
                  <a:lnTo>
                    <a:pt x="443" y="607"/>
                  </a:lnTo>
                  <a:lnTo>
                    <a:pt x="469" y="605"/>
                  </a:lnTo>
                  <a:lnTo>
                    <a:pt x="485" y="624"/>
                  </a:lnTo>
                  <a:lnTo>
                    <a:pt x="492" y="646"/>
                  </a:lnTo>
                  <a:lnTo>
                    <a:pt x="506" y="665"/>
                  </a:lnTo>
                  <a:lnTo>
                    <a:pt x="518" y="695"/>
                  </a:lnTo>
                  <a:lnTo>
                    <a:pt x="560" y="712"/>
                  </a:lnTo>
                  <a:lnTo>
                    <a:pt x="553" y="689"/>
                  </a:lnTo>
                  <a:lnTo>
                    <a:pt x="553" y="679"/>
                  </a:lnTo>
                  <a:lnTo>
                    <a:pt x="551" y="676"/>
                  </a:lnTo>
                  <a:lnTo>
                    <a:pt x="555" y="674"/>
                  </a:lnTo>
                  <a:lnTo>
                    <a:pt x="553" y="660"/>
                  </a:lnTo>
                  <a:lnTo>
                    <a:pt x="572" y="646"/>
                  </a:lnTo>
                  <a:lnTo>
                    <a:pt x="572" y="635"/>
                  </a:lnTo>
                  <a:lnTo>
                    <a:pt x="588" y="635"/>
                  </a:lnTo>
                  <a:lnTo>
                    <a:pt x="598" y="630"/>
                  </a:lnTo>
                  <a:lnTo>
                    <a:pt x="603" y="607"/>
                  </a:lnTo>
                  <a:lnTo>
                    <a:pt x="609" y="611"/>
                  </a:lnTo>
                  <a:lnTo>
                    <a:pt x="605" y="616"/>
                  </a:lnTo>
                  <a:lnTo>
                    <a:pt x="623" y="607"/>
                  </a:lnTo>
                  <a:lnTo>
                    <a:pt x="656" y="611"/>
                  </a:lnTo>
                  <a:lnTo>
                    <a:pt x="663" y="607"/>
                  </a:lnTo>
                  <a:lnTo>
                    <a:pt x="685" y="624"/>
                  </a:lnTo>
                  <a:lnTo>
                    <a:pt x="698" y="624"/>
                  </a:lnTo>
                  <a:lnTo>
                    <a:pt x="701" y="616"/>
                  </a:lnTo>
                  <a:lnTo>
                    <a:pt x="715" y="629"/>
                  </a:lnTo>
                  <a:lnTo>
                    <a:pt x="718" y="624"/>
                  </a:lnTo>
                  <a:lnTo>
                    <a:pt x="708" y="611"/>
                  </a:lnTo>
                  <a:lnTo>
                    <a:pt x="715" y="597"/>
                  </a:lnTo>
                  <a:lnTo>
                    <a:pt x="696" y="600"/>
                  </a:lnTo>
                  <a:lnTo>
                    <a:pt x="694" y="592"/>
                  </a:lnTo>
                  <a:lnTo>
                    <a:pt x="736" y="589"/>
                  </a:lnTo>
                  <a:lnTo>
                    <a:pt x="741" y="575"/>
                  </a:lnTo>
                  <a:lnTo>
                    <a:pt x="743" y="592"/>
                  </a:lnTo>
                  <a:lnTo>
                    <a:pt x="762" y="586"/>
                  </a:lnTo>
                  <a:lnTo>
                    <a:pt x="762" y="588"/>
                  </a:lnTo>
                  <a:lnTo>
                    <a:pt x="776" y="588"/>
                  </a:lnTo>
                  <a:lnTo>
                    <a:pt x="797" y="609"/>
                  </a:lnTo>
                  <a:lnTo>
                    <a:pt x="823" y="597"/>
                  </a:lnTo>
                  <a:lnTo>
                    <a:pt x="848" y="624"/>
                  </a:lnTo>
                  <a:lnTo>
                    <a:pt x="848" y="660"/>
                  </a:lnTo>
                  <a:lnTo>
                    <a:pt x="855" y="657"/>
                  </a:lnTo>
                  <a:lnTo>
                    <a:pt x="851" y="671"/>
                  </a:lnTo>
                  <a:lnTo>
                    <a:pt x="858" y="684"/>
                  </a:lnTo>
                  <a:lnTo>
                    <a:pt x="863" y="684"/>
                  </a:lnTo>
                  <a:lnTo>
                    <a:pt x="869" y="708"/>
                  </a:lnTo>
                  <a:lnTo>
                    <a:pt x="877" y="712"/>
                  </a:lnTo>
                  <a:lnTo>
                    <a:pt x="881" y="730"/>
                  </a:lnTo>
                  <a:lnTo>
                    <a:pt x="898" y="725"/>
                  </a:lnTo>
                  <a:lnTo>
                    <a:pt x="902" y="706"/>
                  </a:lnTo>
                  <a:lnTo>
                    <a:pt x="902" y="684"/>
                  </a:lnTo>
                  <a:lnTo>
                    <a:pt x="874" y="586"/>
                  </a:lnTo>
                  <a:lnTo>
                    <a:pt x="886" y="545"/>
                  </a:lnTo>
                  <a:lnTo>
                    <a:pt x="893" y="540"/>
                  </a:lnTo>
                  <a:lnTo>
                    <a:pt x="891" y="532"/>
                  </a:lnTo>
                  <a:lnTo>
                    <a:pt x="904" y="532"/>
                  </a:lnTo>
                  <a:lnTo>
                    <a:pt x="921" y="515"/>
                  </a:lnTo>
                  <a:lnTo>
                    <a:pt x="929" y="501"/>
                  </a:lnTo>
                  <a:lnTo>
                    <a:pt x="952" y="488"/>
                  </a:lnTo>
                  <a:lnTo>
                    <a:pt x="958" y="477"/>
                  </a:lnTo>
                  <a:lnTo>
                    <a:pt x="978" y="467"/>
                  </a:lnTo>
                  <a:lnTo>
                    <a:pt x="978" y="463"/>
                  </a:lnTo>
                  <a:lnTo>
                    <a:pt x="975" y="463"/>
                  </a:lnTo>
                  <a:lnTo>
                    <a:pt x="978" y="455"/>
                  </a:lnTo>
                  <a:lnTo>
                    <a:pt x="972" y="450"/>
                  </a:lnTo>
                  <a:lnTo>
                    <a:pt x="978" y="447"/>
                  </a:lnTo>
                  <a:lnTo>
                    <a:pt x="985" y="453"/>
                  </a:lnTo>
                  <a:lnTo>
                    <a:pt x="993" y="444"/>
                  </a:lnTo>
                  <a:lnTo>
                    <a:pt x="991" y="436"/>
                  </a:lnTo>
                  <a:lnTo>
                    <a:pt x="989" y="444"/>
                  </a:lnTo>
                  <a:lnTo>
                    <a:pt x="985" y="436"/>
                  </a:lnTo>
                  <a:lnTo>
                    <a:pt x="975" y="436"/>
                  </a:lnTo>
                  <a:lnTo>
                    <a:pt x="975" y="424"/>
                  </a:lnTo>
                  <a:lnTo>
                    <a:pt x="978" y="431"/>
                  </a:lnTo>
                  <a:lnTo>
                    <a:pt x="985" y="428"/>
                  </a:lnTo>
                  <a:lnTo>
                    <a:pt x="993" y="431"/>
                  </a:lnTo>
                  <a:lnTo>
                    <a:pt x="989" y="407"/>
                  </a:lnTo>
                  <a:lnTo>
                    <a:pt x="978" y="405"/>
                  </a:lnTo>
                  <a:lnTo>
                    <a:pt x="982" y="403"/>
                  </a:lnTo>
                  <a:lnTo>
                    <a:pt x="978" y="385"/>
                  </a:lnTo>
                  <a:lnTo>
                    <a:pt x="982" y="381"/>
                  </a:lnTo>
                  <a:lnTo>
                    <a:pt x="961" y="362"/>
                  </a:lnTo>
                  <a:lnTo>
                    <a:pt x="961" y="357"/>
                  </a:lnTo>
                  <a:lnTo>
                    <a:pt x="980" y="371"/>
                  </a:lnTo>
                  <a:lnTo>
                    <a:pt x="977" y="359"/>
                  </a:lnTo>
                  <a:lnTo>
                    <a:pt x="977" y="338"/>
                  </a:lnTo>
                  <a:lnTo>
                    <a:pt x="989" y="327"/>
                  </a:lnTo>
                  <a:lnTo>
                    <a:pt x="982" y="346"/>
                  </a:lnTo>
                  <a:lnTo>
                    <a:pt x="985" y="346"/>
                  </a:lnTo>
                  <a:lnTo>
                    <a:pt x="982" y="362"/>
                  </a:lnTo>
                  <a:lnTo>
                    <a:pt x="994" y="376"/>
                  </a:lnTo>
                  <a:lnTo>
                    <a:pt x="989" y="390"/>
                  </a:lnTo>
                  <a:lnTo>
                    <a:pt x="991" y="400"/>
                  </a:lnTo>
                  <a:lnTo>
                    <a:pt x="1008" y="357"/>
                  </a:lnTo>
                  <a:lnTo>
                    <a:pt x="997" y="325"/>
                  </a:lnTo>
                  <a:lnTo>
                    <a:pt x="1010" y="338"/>
                  </a:lnTo>
                  <a:lnTo>
                    <a:pt x="1012" y="344"/>
                  </a:lnTo>
                  <a:lnTo>
                    <a:pt x="1024" y="323"/>
                  </a:lnTo>
                  <a:lnTo>
                    <a:pt x="1030" y="308"/>
                  </a:lnTo>
                  <a:lnTo>
                    <a:pt x="1024" y="299"/>
                  </a:lnTo>
                  <a:lnTo>
                    <a:pt x="1026" y="291"/>
                  </a:lnTo>
                  <a:lnTo>
                    <a:pt x="1048" y="275"/>
                  </a:lnTo>
                  <a:lnTo>
                    <a:pt x="1078" y="270"/>
                  </a:lnTo>
                  <a:lnTo>
                    <a:pt x="1083" y="261"/>
                  </a:lnTo>
                  <a:lnTo>
                    <a:pt x="1088" y="265"/>
                  </a:lnTo>
                  <a:lnTo>
                    <a:pt x="1111" y="261"/>
                  </a:lnTo>
                  <a:lnTo>
                    <a:pt x="1111" y="251"/>
                  </a:lnTo>
                  <a:lnTo>
                    <a:pt x="1109" y="261"/>
                  </a:lnTo>
                  <a:lnTo>
                    <a:pt x="1102" y="261"/>
                  </a:lnTo>
                  <a:lnTo>
                    <a:pt x="1090" y="242"/>
                  </a:lnTo>
                  <a:lnTo>
                    <a:pt x="1104" y="198"/>
                  </a:lnTo>
                  <a:lnTo>
                    <a:pt x="1127" y="185"/>
                  </a:lnTo>
                  <a:lnTo>
                    <a:pt x="1134" y="169"/>
                  </a:lnTo>
                  <a:lnTo>
                    <a:pt x="1144" y="179"/>
                  </a:lnTo>
                  <a:lnTo>
                    <a:pt x="1169" y="164"/>
                  </a:lnTo>
                  <a:lnTo>
                    <a:pt x="1170" y="161"/>
                  </a:lnTo>
                  <a:lnTo>
                    <a:pt x="1169" y="157"/>
                  </a:lnTo>
                  <a:lnTo>
                    <a:pt x="1169" y="147"/>
                  </a:lnTo>
                  <a:lnTo>
                    <a:pt x="1160" y="144"/>
                  </a:lnTo>
                  <a:lnTo>
                    <a:pt x="1158" y="133"/>
                  </a:lnTo>
                  <a:lnTo>
                    <a:pt x="1154" y="130"/>
                  </a:lnTo>
                  <a:lnTo>
                    <a:pt x="1154" y="84"/>
                  </a:lnTo>
                  <a:lnTo>
                    <a:pt x="1144" y="73"/>
                  </a:lnTo>
                  <a:lnTo>
                    <a:pt x="1132" y="79"/>
                  </a:lnTo>
                  <a:lnTo>
                    <a:pt x="1121" y="70"/>
                  </a:lnTo>
                  <a:lnTo>
                    <a:pt x="1109" y="92"/>
                  </a:lnTo>
                  <a:lnTo>
                    <a:pt x="1096" y="142"/>
                  </a:lnTo>
                  <a:lnTo>
                    <a:pt x="1080" y="144"/>
                  </a:lnTo>
                  <a:lnTo>
                    <a:pt x="1076" y="155"/>
                  </a:lnTo>
                  <a:lnTo>
                    <a:pt x="1008" y="155"/>
                  </a:lnTo>
                  <a:lnTo>
                    <a:pt x="993" y="169"/>
                  </a:lnTo>
                  <a:lnTo>
                    <a:pt x="980" y="183"/>
                  </a:lnTo>
                  <a:lnTo>
                    <a:pt x="985" y="185"/>
                  </a:lnTo>
                  <a:lnTo>
                    <a:pt x="982" y="190"/>
                  </a:lnTo>
                  <a:lnTo>
                    <a:pt x="985" y="202"/>
                  </a:lnTo>
                  <a:lnTo>
                    <a:pt x="968" y="210"/>
                  </a:lnTo>
                  <a:lnTo>
                    <a:pt x="943" y="205"/>
                  </a:lnTo>
                  <a:lnTo>
                    <a:pt x="925" y="212"/>
                  </a:lnTo>
                  <a:lnTo>
                    <a:pt x="929" y="224"/>
                  </a:lnTo>
                  <a:lnTo>
                    <a:pt x="907" y="243"/>
                  </a:lnTo>
                  <a:lnTo>
                    <a:pt x="869" y="265"/>
                  </a:lnTo>
                  <a:lnTo>
                    <a:pt x="844" y="265"/>
                  </a:lnTo>
                  <a:lnTo>
                    <a:pt x="836" y="261"/>
                  </a:lnTo>
                  <a:lnTo>
                    <a:pt x="842" y="251"/>
                  </a:lnTo>
                  <a:lnTo>
                    <a:pt x="846" y="239"/>
                  </a:lnTo>
                  <a:lnTo>
                    <a:pt x="848" y="231"/>
                  </a:lnTo>
                  <a:lnTo>
                    <a:pt x="853" y="231"/>
                  </a:lnTo>
                  <a:lnTo>
                    <a:pt x="855" y="217"/>
                  </a:lnTo>
                  <a:lnTo>
                    <a:pt x="846" y="185"/>
                  </a:lnTo>
                  <a:lnTo>
                    <a:pt x="839" y="188"/>
                  </a:lnTo>
                  <a:lnTo>
                    <a:pt x="830" y="198"/>
                  </a:lnTo>
                  <a:lnTo>
                    <a:pt x="825" y="196"/>
                  </a:lnTo>
                  <a:lnTo>
                    <a:pt x="839" y="174"/>
                  </a:lnTo>
                  <a:lnTo>
                    <a:pt x="834" y="144"/>
                  </a:lnTo>
                  <a:lnTo>
                    <a:pt x="815" y="130"/>
                  </a:lnTo>
                  <a:lnTo>
                    <a:pt x="803" y="130"/>
                  </a:lnTo>
                  <a:lnTo>
                    <a:pt x="803" y="142"/>
                  </a:lnTo>
                  <a:lnTo>
                    <a:pt x="795" y="144"/>
                  </a:lnTo>
                  <a:lnTo>
                    <a:pt x="795" y="157"/>
                  </a:lnTo>
                  <a:lnTo>
                    <a:pt x="790" y="160"/>
                  </a:lnTo>
                  <a:lnTo>
                    <a:pt x="788" y="150"/>
                  </a:lnTo>
                  <a:lnTo>
                    <a:pt x="778" y="164"/>
                  </a:lnTo>
                  <a:lnTo>
                    <a:pt x="772" y="198"/>
                  </a:lnTo>
                  <a:lnTo>
                    <a:pt x="778" y="215"/>
                  </a:lnTo>
                  <a:lnTo>
                    <a:pt x="778" y="231"/>
                  </a:lnTo>
                  <a:lnTo>
                    <a:pt x="768" y="253"/>
                  </a:lnTo>
                  <a:lnTo>
                    <a:pt x="760" y="262"/>
                  </a:lnTo>
                  <a:lnTo>
                    <a:pt x="752" y="256"/>
                  </a:lnTo>
                  <a:lnTo>
                    <a:pt x="745" y="242"/>
                  </a:lnTo>
                  <a:lnTo>
                    <a:pt x="745" y="212"/>
                  </a:lnTo>
                  <a:lnTo>
                    <a:pt x="753" y="169"/>
                  </a:lnTo>
                  <a:lnTo>
                    <a:pt x="762" y="150"/>
                  </a:lnTo>
                  <a:lnTo>
                    <a:pt x="760" y="144"/>
                  </a:lnTo>
                  <a:lnTo>
                    <a:pt x="755" y="160"/>
                  </a:lnTo>
                  <a:lnTo>
                    <a:pt x="743" y="169"/>
                  </a:lnTo>
                  <a:lnTo>
                    <a:pt x="745" y="160"/>
                  </a:lnTo>
                  <a:lnTo>
                    <a:pt x="760" y="133"/>
                  </a:lnTo>
                  <a:lnTo>
                    <a:pt x="769" y="125"/>
                  </a:lnTo>
                  <a:lnTo>
                    <a:pt x="769" y="133"/>
                  </a:lnTo>
                  <a:lnTo>
                    <a:pt x="797" y="119"/>
                  </a:lnTo>
                  <a:lnTo>
                    <a:pt x="807" y="125"/>
                  </a:lnTo>
                  <a:lnTo>
                    <a:pt x="811" y="119"/>
                  </a:lnTo>
                  <a:lnTo>
                    <a:pt x="823" y="120"/>
                  </a:lnTo>
                  <a:lnTo>
                    <a:pt x="818" y="104"/>
                  </a:lnTo>
                  <a:lnTo>
                    <a:pt x="813" y="104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3502" name=""/>
          <p:cNvSpPr/>
          <p:nvPr/>
        </p:nvSpPr>
        <p:spPr>
          <a:xfrm>
            <a:off x="1133640" y="1660680"/>
            <a:ext cx="33120" cy="101520"/>
          </a:xfrm>
          <a:custGeom>
            <a:avLst/>
            <a:gdLst/>
            <a:ahLst/>
            <a:rect l="l" t="t" r="r" b="b"/>
            <a:pathLst>
              <a:path w="21" h="64">
                <a:moveTo>
                  <a:pt x="0" y="12"/>
                </a:moveTo>
                <a:lnTo>
                  <a:pt x="4" y="44"/>
                </a:lnTo>
                <a:lnTo>
                  <a:pt x="11" y="44"/>
                </a:lnTo>
                <a:lnTo>
                  <a:pt x="11" y="50"/>
                </a:lnTo>
                <a:lnTo>
                  <a:pt x="4" y="55"/>
                </a:lnTo>
                <a:lnTo>
                  <a:pt x="4" y="64"/>
                </a:lnTo>
                <a:lnTo>
                  <a:pt x="21" y="55"/>
                </a:lnTo>
                <a:lnTo>
                  <a:pt x="21" y="14"/>
                </a:lnTo>
                <a:lnTo>
                  <a:pt x="0" y="0"/>
                </a:lnTo>
                <a:lnTo>
                  <a:pt x="0" y="12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3503" name=""/>
          <p:cNvGrpSpPr/>
          <p:nvPr/>
        </p:nvGrpSpPr>
        <p:grpSpPr>
          <a:xfrm>
            <a:off x="1133640" y="1660680"/>
            <a:ext cx="33120" cy="101520"/>
            <a:chOff x="1133640" y="1660680"/>
            <a:chExt cx="33120" cy="101520"/>
          </a:xfrm>
        </p:grpSpPr>
        <p:sp>
          <p:nvSpPr>
            <p:cNvPr id="3504" name=""/>
            <p:cNvSpPr/>
            <p:nvPr/>
          </p:nvSpPr>
          <p:spPr>
            <a:xfrm>
              <a:off x="1133640" y="1660680"/>
              <a:ext cx="33120" cy="101520"/>
            </a:xfrm>
            <a:custGeom>
              <a:avLst/>
              <a:gdLst/>
              <a:ahLst/>
              <a:rect l="l" t="t" r="r" b="b"/>
              <a:pathLst>
                <a:path w="21" h="64">
                  <a:moveTo>
                    <a:pt x="0" y="12"/>
                  </a:moveTo>
                  <a:lnTo>
                    <a:pt x="4" y="44"/>
                  </a:lnTo>
                  <a:lnTo>
                    <a:pt x="11" y="44"/>
                  </a:lnTo>
                  <a:lnTo>
                    <a:pt x="11" y="50"/>
                  </a:lnTo>
                  <a:lnTo>
                    <a:pt x="4" y="55"/>
                  </a:lnTo>
                  <a:lnTo>
                    <a:pt x="4" y="64"/>
                  </a:lnTo>
                  <a:lnTo>
                    <a:pt x="21" y="55"/>
                  </a:lnTo>
                  <a:lnTo>
                    <a:pt x="21" y="14"/>
                  </a:lnTo>
                  <a:lnTo>
                    <a:pt x="0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3505" name=""/>
            <p:cNvSpPr/>
            <p:nvPr/>
          </p:nvSpPr>
          <p:spPr>
            <a:xfrm>
              <a:off x="1133640" y="1660680"/>
              <a:ext cx="33120" cy="101520"/>
            </a:xfrm>
            <a:custGeom>
              <a:avLst/>
              <a:gdLst/>
              <a:ahLst/>
              <a:rect l="l" t="t" r="r" b="b"/>
              <a:pathLst>
                <a:path w="21" h="64">
                  <a:moveTo>
                    <a:pt x="0" y="12"/>
                  </a:moveTo>
                  <a:lnTo>
                    <a:pt x="4" y="44"/>
                  </a:lnTo>
                  <a:lnTo>
                    <a:pt x="11" y="44"/>
                  </a:lnTo>
                  <a:lnTo>
                    <a:pt x="11" y="50"/>
                  </a:lnTo>
                  <a:lnTo>
                    <a:pt x="4" y="55"/>
                  </a:lnTo>
                  <a:lnTo>
                    <a:pt x="4" y="64"/>
                  </a:lnTo>
                  <a:lnTo>
                    <a:pt x="21" y="55"/>
                  </a:lnTo>
                  <a:lnTo>
                    <a:pt x="21" y="14"/>
                  </a:lnTo>
                  <a:lnTo>
                    <a:pt x="0" y="0"/>
                  </a:lnTo>
                  <a:lnTo>
                    <a:pt x="0" y="12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3506" name=""/>
          <p:cNvSpPr/>
          <p:nvPr/>
        </p:nvSpPr>
        <p:spPr>
          <a:xfrm>
            <a:off x="2979720" y="2530440"/>
            <a:ext cx="55440" cy="30240"/>
          </a:xfrm>
          <a:custGeom>
            <a:avLst/>
            <a:gdLst/>
            <a:ahLst/>
            <a:rect l="l" t="t" r="r" b="b"/>
            <a:pathLst>
              <a:path w="35" h="19">
                <a:moveTo>
                  <a:pt x="35" y="0"/>
                </a:moveTo>
                <a:lnTo>
                  <a:pt x="30" y="6"/>
                </a:lnTo>
                <a:lnTo>
                  <a:pt x="0" y="19"/>
                </a:lnTo>
                <a:lnTo>
                  <a:pt x="7" y="9"/>
                </a:lnTo>
                <a:lnTo>
                  <a:pt x="35" y="0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6560" bIns="-165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3507" name=""/>
          <p:cNvGrpSpPr/>
          <p:nvPr/>
        </p:nvGrpSpPr>
        <p:grpSpPr>
          <a:xfrm>
            <a:off x="2979720" y="2530440"/>
            <a:ext cx="55440" cy="30240"/>
            <a:chOff x="2979720" y="2530440"/>
            <a:chExt cx="55440" cy="30240"/>
          </a:xfrm>
        </p:grpSpPr>
        <p:sp>
          <p:nvSpPr>
            <p:cNvPr id="3508" name=""/>
            <p:cNvSpPr/>
            <p:nvPr/>
          </p:nvSpPr>
          <p:spPr>
            <a:xfrm>
              <a:off x="2979720" y="2530440"/>
              <a:ext cx="55440" cy="30240"/>
            </a:xfrm>
            <a:custGeom>
              <a:avLst/>
              <a:gdLst/>
              <a:ahLst/>
              <a:rect l="l" t="t" r="r" b="b"/>
              <a:pathLst>
                <a:path w="35" h="19">
                  <a:moveTo>
                    <a:pt x="35" y="0"/>
                  </a:moveTo>
                  <a:lnTo>
                    <a:pt x="30" y="6"/>
                  </a:lnTo>
                  <a:lnTo>
                    <a:pt x="0" y="19"/>
                  </a:lnTo>
                  <a:lnTo>
                    <a:pt x="7" y="9"/>
                  </a:lnTo>
                  <a:lnTo>
                    <a:pt x="35" y="0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16560" bIns="-165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3509" name=""/>
            <p:cNvSpPr/>
            <p:nvPr/>
          </p:nvSpPr>
          <p:spPr>
            <a:xfrm>
              <a:off x="2979720" y="2530440"/>
              <a:ext cx="55440" cy="30240"/>
            </a:xfrm>
            <a:custGeom>
              <a:avLst/>
              <a:gdLst/>
              <a:ahLst/>
              <a:rect l="l" t="t" r="r" b="b"/>
              <a:pathLst>
                <a:path w="35" h="19">
                  <a:moveTo>
                    <a:pt x="35" y="0"/>
                  </a:moveTo>
                  <a:lnTo>
                    <a:pt x="30" y="6"/>
                  </a:lnTo>
                  <a:lnTo>
                    <a:pt x="0" y="19"/>
                  </a:lnTo>
                  <a:lnTo>
                    <a:pt x="7" y="9"/>
                  </a:lnTo>
                  <a:lnTo>
                    <a:pt x="35" y="0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16560" bIns="-165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3510" name=""/>
          <p:cNvSpPr/>
          <p:nvPr/>
        </p:nvSpPr>
        <p:spPr>
          <a:xfrm>
            <a:off x="2482920" y="3519360"/>
            <a:ext cx="38160" cy="95400"/>
          </a:xfrm>
          <a:custGeom>
            <a:avLst/>
            <a:gdLst/>
            <a:ahLst/>
            <a:rect l="l" t="t" r="r" b="b"/>
            <a:pathLst>
              <a:path w="24" h="60">
                <a:moveTo>
                  <a:pt x="8" y="60"/>
                </a:moveTo>
                <a:lnTo>
                  <a:pt x="20" y="36"/>
                </a:lnTo>
                <a:lnTo>
                  <a:pt x="24" y="5"/>
                </a:lnTo>
                <a:lnTo>
                  <a:pt x="17" y="0"/>
                </a:lnTo>
                <a:lnTo>
                  <a:pt x="14" y="0"/>
                </a:lnTo>
                <a:lnTo>
                  <a:pt x="8" y="13"/>
                </a:lnTo>
                <a:lnTo>
                  <a:pt x="1" y="14"/>
                </a:lnTo>
                <a:lnTo>
                  <a:pt x="0" y="60"/>
                </a:lnTo>
                <a:lnTo>
                  <a:pt x="8" y="60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3511" name=""/>
          <p:cNvGrpSpPr/>
          <p:nvPr/>
        </p:nvGrpSpPr>
        <p:grpSpPr>
          <a:xfrm>
            <a:off x="2482920" y="3519360"/>
            <a:ext cx="38160" cy="95400"/>
            <a:chOff x="2482920" y="3519360"/>
            <a:chExt cx="38160" cy="95400"/>
          </a:xfrm>
        </p:grpSpPr>
        <p:sp>
          <p:nvSpPr>
            <p:cNvPr id="3512" name=""/>
            <p:cNvSpPr/>
            <p:nvPr/>
          </p:nvSpPr>
          <p:spPr>
            <a:xfrm>
              <a:off x="2482920" y="3519360"/>
              <a:ext cx="38160" cy="95400"/>
            </a:xfrm>
            <a:custGeom>
              <a:avLst/>
              <a:gdLst/>
              <a:ahLst/>
              <a:rect l="l" t="t" r="r" b="b"/>
              <a:pathLst>
                <a:path w="24" h="60">
                  <a:moveTo>
                    <a:pt x="8" y="60"/>
                  </a:moveTo>
                  <a:lnTo>
                    <a:pt x="20" y="36"/>
                  </a:lnTo>
                  <a:lnTo>
                    <a:pt x="24" y="5"/>
                  </a:lnTo>
                  <a:lnTo>
                    <a:pt x="17" y="0"/>
                  </a:lnTo>
                  <a:lnTo>
                    <a:pt x="14" y="0"/>
                  </a:lnTo>
                  <a:lnTo>
                    <a:pt x="8" y="13"/>
                  </a:lnTo>
                  <a:lnTo>
                    <a:pt x="1" y="14"/>
                  </a:lnTo>
                  <a:lnTo>
                    <a:pt x="0" y="60"/>
                  </a:lnTo>
                  <a:lnTo>
                    <a:pt x="8" y="60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3513" name=""/>
            <p:cNvSpPr/>
            <p:nvPr/>
          </p:nvSpPr>
          <p:spPr>
            <a:xfrm>
              <a:off x="2482920" y="3519360"/>
              <a:ext cx="38160" cy="95400"/>
            </a:xfrm>
            <a:custGeom>
              <a:avLst/>
              <a:gdLst/>
              <a:ahLst/>
              <a:rect l="l" t="t" r="r" b="b"/>
              <a:pathLst>
                <a:path w="24" h="60">
                  <a:moveTo>
                    <a:pt x="8" y="60"/>
                  </a:moveTo>
                  <a:lnTo>
                    <a:pt x="20" y="36"/>
                  </a:lnTo>
                  <a:lnTo>
                    <a:pt x="24" y="5"/>
                  </a:lnTo>
                  <a:lnTo>
                    <a:pt x="17" y="0"/>
                  </a:lnTo>
                  <a:lnTo>
                    <a:pt x="14" y="0"/>
                  </a:lnTo>
                  <a:lnTo>
                    <a:pt x="8" y="13"/>
                  </a:lnTo>
                  <a:lnTo>
                    <a:pt x="1" y="14"/>
                  </a:lnTo>
                  <a:lnTo>
                    <a:pt x="0" y="60"/>
                  </a:lnTo>
                  <a:lnTo>
                    <a:pt x="8" y="60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3514" name=""/>
          <p:cNvSpPr/>
          <p:nvPr/>
        </p:nvSpPr>
        <p:spPr>
          <a:xfrm>
            <a:off x="3452760" y="1965240"/>
            <a:ext cx="209520" cy="284400"/>
          </a:xfrm>
          <a:custGeom>
            <a:avLst/>
            <a:gdLst/>
            <a:ahLst/>
            <a:rect l="l" t="t" r="r" b="b"/>
            <a:pathLst>
              <a:path w="132" h="179">
                <a:moveTo>
                  <a:pt x="62" y="0"/>
                </a:moveTo>
                <a:lnTo>
                  <a:pt x="51" y="8"/>
                </a:lnTo>
                <a:lnTo>
                  <a:pt x="37" y="32"/>
                </a:lnTo>
                <a:lnTo>
                  <a:pt x="41" y="35"/>
                </a:lnTo>
                <a:lnTo>
                  <a:pt x="37" y="49"/>
                </a:lnTo>
                <a:lnTo>
                  <a:pt x="39" y="51"/>
                </a:lnTo>
                <a:lnTo>
                  <a:pt x="33" y="54"/>
                </a:lnTo>
                <a:lnTo>
                  <a:pt x="29" y="75"/>
                </a:lnTo>
                <a:lnTo>
                  <a:pt x="23" y="79"/>
                </a:lnTo>
                <a:lnTo>
                  <a:pt x="25" y="92"/>
                </a:lnTo>
                <a:lnTo>
                  <a:pt x="19" y="92"/>
                </a:lnTo>
                <a:lnTo>
                  <a:pt x="13" y="106"/>
                </a:lnTo>
                <a:lnTo>
                  <a:pt x="2" y="111"/>
                </a:lnTo>
                <a:lnTo>
                  <a:pt x="16" y="116"/>
                </a:lnTo>
                <a:lnTo>
                  <a:pt x="0" y="133"/>
                </a:lnTo>
                <a:lnTo>
                  <a:pt x="0" y="139"/>
                </a:lnTo>
                <a:lnTo>
                  <a:pt x="7" y="144"/>
                </a:lnTo>
                <a:lnTo>
                  <a:pt x="51" y="144"/>
                </a:lnTo>
                <a:lnTo>
                  <a:pt x="70" y="136"/>
                </a:lnTo>
                <a:lnTo>
                  <a:pt x="68" y="142"/>
                </a:lnTo>
                <a:lnTo>
                  <a:pt x="62" y="150"/>
                </a:lnTo>
                <a:lnTo>
                  <a:pt x="76" y="150"/>
                </a:lnTo>
                <a:lnTo>
                  <a:pt x="79" y="139"/>
                </a:lnTo>
                <a:lnTo>
                  <a:pt x="88" y="144"/>
                </a:lnTo>
                <a:lnTo>
                  <a:pt x="68" y="164"/>
                </a:lnTo>
                <a:lnTo>
                  <a:pt x="72" y="169"/>
                </a:lnTo>
                <a:lnTo>
                  <a:pt x="97" y="150"/>
                </a:lnTo>
                <a:lnTo>
                  <a:pt x="101" y="133"/>
                </a:lnTo>
                <a:lnTo>
                  <a:pt x="105" y="133"/>
                </a:lnTo>
                <a:lnTo>
                  <a:pt x="107" y="152"/>
                </a:lnTo>
                <a:lnTo>
                  <a:pt x="103" y="169"/>
                </a:lnTo>
                <a:lnTo>
                  <a:pt x="113" y="159"/>
                </a:lnTo>
                <a:lnTo>
                  <a:pt x="118" y="179"/>
                </a:lnTo>
                <a:lnTo>
                  <a:pt x="123" y="176"/>
                </a:lnTo>
                <a:lnTo>
                  <a:pt x="132" y="150"/>
                </a:lnTo>
                <a:lnTo>
                  <a:pt x="130" y="139"/>
                </a:lnTo>
                <a:lnTo>
                  <a:pt x="123" y="147"/>
                </a:lnTo>
                <a:lnTo>
                  <a:pt x="128" y="123"/>
                </a:lnTo>
                <a:lnTo>
                  <a:pt x="113" y="142"/>
                </a:lnTo>
                <a:lnTo>
                  <a:pt x="109" y="138"/>
                </a:lnTo>
                <a:lnTo>
                  <a:pt x="113" y="128"/>
                </a:lnTo>
                <a:lnTo>
                  <a:pt x="107" y="123"/>
                </a:lnTo>
                <a:lnTo>
                  <a:pt x="121" y="114"/>
                </a:lnTo>
                <a:lnTo>
                  <a:pt x="123" y="106"/>
                </a:lnTo>
                <a:lnTo>
                  <a:pt x="105" y="114"/>
                </a:lnTo>
                <a:lnTo>
                  <a:pt x="116" y="79"/>
                </a:lnTo>
                <a:lnTo>
                  <a:pt x="97" y="77"/>
                </a:lnTo>
                <a:lnTo>
                  <a:pt x="79" y="84"/>
                </a:lnTo>
                <a:lnTo>
                  <a:pt x="83" y="73"/>
                </a:lnTo>
                <a:lnTo>
                  <a:pt x="68" y="77"/>
                </a:lnTo>
                <a:lnTo>
                  <a:pt x="64" y="68"/>
                </a:lnTo>
                <a:lnTo>
                  <a:pt x="76" y="60"/>
                </a:lnTo>
                <a:lnTo>
                  <a:pt x="62" y="58"/>
                </a:lnTo>
                <a:lnTo>
                  <a:pt x="64" y="54"/>
                </a:lnTo>
                <a:lnTo>
                  <a:pt x="51" y="73"/>
                </a:lnTo>
                <a:lnTo>
                  <a:pt x="51" y="56"/>
                </a:lnTo>
                <a:lnTo>
                  <a:pt x="62" y="36"/>
                </a:lnTo>
                <a:lnTo>
                  <a:pt x="62" y="24"/>
                </a:lnTo>
                <a:lnTo>
                  <a:pt x="68" y="24"/>
                </a:lnTo>
                <a:lnTo>
                  <a:pt x="68" y="15"/>
                </a:lnTo>
                <a:lnTo>
                  <a:pt x="67" y="8"/>
                </a:lnTo>
                <a:lnTo>
                  <a:pt x="74" y="0"/>
                </a:lnTo>
                <a:lnTo>
                  <a:pt x="62" y="0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3515" name=""/>
          <p:cNvGrpSpPr/>
          <p:nvPr/>
        </p:nvGrpSpPr>
        <p:grpSpPr>
          <a:xfrm>
            <a:off x="3452760" y="1965240"/>
            <a:ext cx="209520" cy="284400"/>
            <a:chOff x="3452760" y="1965240"/>
            <a:chExt cx="209520" cy="284400"/>
          </a:xfrm>
        </p:grpSpPr>
        <p:sp>
          <p:nvSpPr>
            <p:cNvPr id="3516" name=""/>
            <p:cNvSpPr/>
            <p:nvPr/>
          </p:nvSpPr>
          <p:spPr>
            <a:xfrm>
              <a:off x="3452760" y="1965240"/>
              <a:ext cx="209520" cy="284400"/>
            </a:xfrm>
            <a:custGeom>
              <a:avLst/>
              <a:gdLst/>
              <a:ahLst/>
              <a:rect l="l" t="t" r="r" b="b"/>
              <a:pathLst>
                <a:path w="132" h="179">
                  <a:moveTo>
                    <a:pt x="62" y="0"/>
                  </a:moveTo>
                  <a:lnTo>
                    <a:pt x="51" y="8"/>
                  </a:lnTo>
                  <a:lnTo>
                    <a:pt x="37" y="32"/>
                  </a:lnTo>
                  <a:lnTo>
                    <a:pt x="41" y="35"/>
                  </a:lnTo>
                  <a:lnTo>
                    <a:pt x="37" y="49"/>
                  </a:lnTo>
                  <a:lnTo>
                    <a:pt x="39" y="51"/>
                  </a:lnTo>
                  <a:lnTo>
                    <a:pt x="33" y="54"/>
                  </a:lnTo>
                  <a:lnTo>
                    <a:pt x="29" y="75"/>
                  </a:lnTo>
                  <a:lnTo>
                    <a:pt x="23" y="79"/>
                  </a:lnTo>
                  <a:lnTo>
                    <a:pt x="25" y="92"/>
                  </a:lnTo>
                  <a:lnTo>
                    <a:pt x="19" y="92"/>
                  </a:lnTo>
                  <a:lnTo>
                    <a:pt x="13" y="106"/>
                  </a:lnTo>
                  <a:lnTo>
                    <a:pt x="2" y="111"/>
                  </a:lnTo>
                  <a:lnTo>
                    <a:pt x="16" y="116"/>
                  </a:lnTo>
                  <a:lnTo>
                    <a:pt x="0" y="133"/>
                  </a:lnTo>
                  <a:lnTo>
                    <a:pt x="0" y="139"/>
                  </a:lnTo>
                  <a:lnTo>
                    <a:pt x="7" y="144"/>
                  </a:lnTo>
                  <a:lnTo>
                    <a:pt x="51" y="144"/>
                  </a:lnTo>
                  <a:lnTo>
                    <a:pt x="70" y="136"/>
                  </a:lnTo>
                  <a:lnTo>
                    <a:pt x="68" y="142"/>
                  </a:lnTo>
                  <a:lnTo>
                    <a:pt x="62" y="150"/>
                  </a:lnTo>
                  <a:lnTo>
                    <a:pt x="76" y="150"/>
                  </a:lnTo>
                  <a:lnTo>
                    <a:pt x="79" y="139"/>
                  </a:lnTo>
                  <a:lnTo>
                    <a:pt x="88" y="144"/>
                  </a:lnTo>
                  <a:lnTo>
                    <a:pt x="68" y="164"/>
                  </a:lnTo>
                  <a:lnTo>
                    <a:pt x="72" y="169"/>
                  </a:lnTo>
                  <a:lnTo>
                    <a:pt x="97" y="150"/>
                  </a:lnTo>
                  <a:lnTo>
                    <a:pt x="101" y="133"/>
                  </a:lnTo>
                  <a:lnTo>
                    <a:pt x="105" y="133"/>
                  </a:lnTo>
                  <a:lnTo>
                    <a:pt x="107" y="152"/>
                  </a:lnTo>
                  <a:lnTo>
                    <a:pt x="103" y="169"/>
                  </a:lnTo>
                  <a:lnTo>
                    <a:pt x="113" y="159"/>
                  </a:lnTo>
                  <a:lnTo>
                    <a:pt x="118" y="179"/>
                  </a:lnTo>
                  <a:lnTo>
                    <a:pt x="123" y="176"/>
                  </a:lnTo>
                  <a:lnTo>
                    <a:pt x="132" y="150"/>
                  </a:lnTo>
                  <a:lnTo>
                    <a:pt x="130" y="139"/>
                  </a:lnTo>
                  <a:lnTo>
                    <a:pt x="123" y="147"/>
                  </a:lnTo>
                  <a:lnTo>
                    <a:pt x="128" y="123"/>
                  </a:lnTo>
                  <a:lnTo>
                    <a:pt x="113" y="142"/>
                  </a:lnTo>
                  <a:lnTo>
                    <a:pt x="109" y="138"/>
                  </a:lnTo>
                  <a:lnTo>
                    <a:pt x="113" y="128"/>
                  </a:lnTo>
                  <a:lnTo>
                    <a:pt x="107" y="123"/>
                  </a:lnTo>
                  <a:lnTo>
                    <a:pt x="121" y="114"/>
                  </a:lnTo>
                  <a:lnTo>
                    <a:pt x="123" y="106"/>
                  </a:lnTo>
                  <a:lnTo>
                    <a:pt x="105" y="114"/>
                  </a:lnTo>
                  <a:lnTo>
                    <a:pt x="116" y="79"/>
                  </a:lnTo>
                  <a:lnTo>
                    <a:pt x="97" y="77"/>
                  </a:lnTo>
                  <a:lnTo>
                    <a:pt x="79" y="84"/>
                  </a:lnTo>
                  <a:lnTo>
                    <a:pt x="83" y="73"/>
                  </a:lnTo>
                  <a:lnTo>
                    <a:pt x="68" y="77"/>
                  </a:lnTo>
                  <a:lnTo>
                    <a:pt x="64" y="68"/>
                  </a:lnTo>
                  <a:lnTo>
                    <a:pt x="76" y="60"/>
                  </a:lnTo>
                  <a:lnTo>
                    <a:pt x="62" y="58"/>
                  </a:lnTo>
                  <a:lnTo>
                    <a:pt x="64" y="54"/>
                  </a:lnTo>
                  <a:lnTo>
                    <a:pt x="51" y="73"/>
                  </a:lnTo>
                  <a:lnTo>
                    <a:pt x="51" y="56"/>
                  </a:lnTo>
                  <a:lnTo>
                    <a:pt x="62" y="36"/>
                  </a:lnTo>
                  <a:lnTo>
                    <a:pt x="62" y="24"/>
                  </a:lnTo>
                  <a:lnTo>
                    <a:pt x="68" y="24"/>
                  </a:lnTo>
                  <a:lnTo>
                    <a:pt x="68" y="15"/>
                  </a:lnTo>
                  <a:lnTo>
                    <a:pt x="67" y="8"/>
                  </a:lnTo>
                  <a:lnTo>
                    <a:pt x="74" y="0"/>
                  </a:lnTo>
                  <a:lnTo>
                    <a:pt x="62" y="0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3517" name=""/>
            <p:cNvSpPr/>
            <p:nvPr/>
          </p:nvSpPr>
          <p:spPr>
            <a:xfrm>
              <a:off x="3452760" y="1965240"/>
              <a:ext cx="209520" cy="284400"/>
            </a:xfrm>
            <a:custGeom>
              <a:avLst/>
              <a:gdLst/>
              <a:ahLst/>
              <a:rect l="l" t="t" r="r" b="b"/>
              <a:pathLst>
                <a:path w="132" h="179">
                  <a:moveTo>
                    <a:pt x="62" y="0"/>
                  </a:moveTo>
                  <a:lnTo>
                    <a:pt x="51" y="8"/>
                  </a:lnTo>
                  <a:lnTo>
                    <a:pt x="37" y="32"/>
                  </a:lnTo>
                  <a:lnTo>
                    <a:pt x="41" y="35"/>
                  </a:lnTo>
                  <a:lnTo>
                    <a:pt x="37" y="49"/>
                  </a:lnTo>
                  <a:lnTo>
                    <a:pt x="39" y="51"/>
                  </a:lnTo>
                  <a:lnTo>
                    <a:pt x="33" y="54"/>
                  </a:lnTo>
                  <a:lnTo>
                    <a:pt x="29" y="75"/>
                  </a:lnTo>
                  <a:lnTo>
                    <a:pt x="23" y="79"/>
                  </a:lnTo>
                  <a:lnTo>
                    <a:pt x="25" y="92"/>
                  </a:lnTo>
                  <a:lnTo>
                    <a:pt x="19" y="92"/>
                  </a:lnTo>
                  <a:lnTo>
                    <a:pt x="13" y="106"/>
                  </a:lnTo>
                  <a:lnTo>
                    <a:pt x="2" y="111"/>
                  </a:lnTo>
                  <a:lnTo>
                    <a:pt x="16" y="116"/>
                  </a:lnTo>
                  <a:lnTo>
                    <a:pt x="0" y="133"/>
                  </a:lnTo>
                  <a:lnTo>
                    <a:pt x="0" y="139"/>
                  </a:lnTo>
                  <a:lnTo>
                    <a:pt x="7" y="144"/>
                  </a:lnTo>
                  <a:lnTo>
                    <a:pt x="51" y="144"/>
                  </a:lnTo>
                  <a:lnTo>
                    <a:pt x="70" y="136"/>
                  </a:lnTo>
                  <a:lnTo>
                    <a:pt x="68" y="142"/>
                  </a:lnTo>
                  <a:lnTo>
                    <a:pt x="62" y="150"/>
                  </a:lnTo>
                  <a:lnTo>
                    <a:pt x="76" y="150"/>
                  </a:lnTo>
                  <a:lnTo>
                    <a:pt x="79" y="139"/>
                  </a:lnTo>
                  <a:lnTo>
                    <a:pt x="88" y="144"/>
                  </a:lnTo>
                  <a:lnTo>
                    <a:pt x="68" y="164"/>
                  </a:lnTo>
                  <a:lnTo>
                    <a:pt x="72" y="169"/>
                  </a:lnTo>
                  <a:lnTo>
                    <a:pt x="97" y="150"/>
                  </a:lnTo>
                  <a:lnTo>
                    <a:pt x="101" y="133"/>
                  </a:lnTo>
                  <a:lnTo>
                    <a:pt x="105" y="133"/>
                  </a:lnTo>
                  <a:lnTo>
                    <a:pt x="107" y="152"/>
                  </a:lnTo>
                  <a:lnTo>
                    <a:pt x="103" y="169"/>
                  </a:lnTo>
                  <a:lnTo>
                    <a:pt x="113" y="159"/>
                  </a:lnTo>
                  <a:lnTo>
                    <a:pt x="118" y="179"/>
                  </a:lnTo>
                  <a:lnTo>
                    <a:pt x="123" y="176"/>
                  </a:lnTo>
                  <a:lnTo>
                    <a:pt x="132" y="150"/>
                  </a:lnTo>
                  <a:lnTo>
                    <a:pt x="130" y="139"/>
                  </a:lnTo>
                  <a:lnTo>
                    <a:pt x="123" y="147"/>
                  </a:lnTo>
                  <a:lnTo>
                    <a:pt x="128" y="123"/>
                  </a:lnTo>
                  <a:lnTo>
                    <a:pt x="113" y="142"/>
                  </a:lnTo>
                  <a:lnTo>
                    <a:pt x="109" y="138"/>
                  </a:lnTo>
                  <a:lnTo>
                    <a:pt x="113" y="128"/>
                  </a:lnTo>
                  <a:lnTo>
                    <a:pt x="107" y="123"/>
                  </a:lnTo>
                  <a:lnTo>
                    <a:pt x="121" y="114"/>
                  </a:lnTo>
                  <a:lnTo>
                    <a:pt x="123" y="106"/>
                  </a:lnTo>
                  <a:lnTo>
                    <a:pt x="105" y="114"/>
                  </a:lnTo>
                  <a:lnTo>
                    <a:pt x="116" y="79"/>
                  </a:lnTo>
                  <a:lnTo>
                    <a:pt x="97" y="77"/>
                  </a:lnTo>
                  <a:lnTo>
                    <a:pt x="79" y="84"/>
                  </a:lnTo>
                  <a:lnTo>
                    <a:pt x="83" y="73"/>
                  </a:lnTo>
                  <a:lnTo>
                    <a:pt x="68" y="77"/>
                  </a:lnTo>
                  <a:lnTo>
                    <a:pt x="64" y="68"/>
                  </a:lnTo>
                  <a:lnTo>
                    <a:pt x="76" y="60"/>
                  </a:lnTo>
                  <a:lnTo>
                    <a:pt x="62" y="58"/>
                  </a:lnTo>
                  <a:lnTo>
                    <a:pt x="64" y="54"/>
                  </a:lnTo>
                  <a:lnTo>
                    <a:pt x="51" y="73"/>
                  </a:lnTo>
                  <a:lnTo>
                    <a:pt x="51" y="56"/>
                  </a:lnTo>
                  <a:lnTo>
                    <a:pt x="62" y="36"/>
                  </a:lnTo>
                  <a:lnTo>
                    <a:pt x="62" y="24"/>
                  </a:lnTo>
                  <a:lnTo>
                    <a:pt x="68" y="24"/>
                  </a:lnTo>
                  <a:lnTo>
                    <a:pt x="68" y="15"/>
                  </a:lnTo>
                  <a:lnTo>
                    <a:pt x="67" y="8"/>
                  </a:lnTo>
                  <a:lnTo>
                    <a:pt x="74" y="0"/>
                  </a:lnTo>
                  <a:lnTo>
                    <a:pt x="62" y="0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3518" name=""/>
          <p:cNvSpPr/>
          <p:nvPr/>
        </p:nvSpPr>
        <p:spPr>
          <a:xfrm>
            <a:off x="2592360" y="3801960"/>
            <a:ext cx="106560" cy="103320"/>
          </a:xfrm>
          <a:custGeom>
            <a:avLst/>
            <a:gdLst/>
            <a:ahLst/>
            <a:rect l="l" t="t" r="r" b="b"/>
            <a:pathLst>
              <a:path w="67" h="65">
                <a:moveTo>
                  <a:pt x="67" y="37"/>
                </a:moveTo>
                <a:lnTo>
                  <a:pt x="53" y="22"/>
                </a:lnTo>
                <a:lnTo>
                  <a:pt x="44" y="5"/>
                </a:lnTo>
                <a:lnTo>
                  <a:pt x="35" y="10"/>
                </a:lnTo>
                <a:lnTo>
                  <a:pt x="27" y="3"/>
                </a:lnTo>
                <a:lnTo>
                  <a:pt x="2" y="0"/>
                </a:lnTo>
                <a:lnTo>
                  <a:pt x="0" y="18"/>
                </a:lnTo>
                <a:lnTo>
                  <a:pt x="4" y="27"/>
                </a:lnTo>
                <a:lnTo>
                  <a:pt x="18" y="37"/>
                </a:lnTo>
                <a:lnTo>
                  <a:pt x="18" y="29"/>
                </a:lnTo>
                <a:lnTo>
                  <a:pt x="13" y="24"/>
                </a:lnTo>
                <a:lnTo>
                  <a:pt x="19" y="24"/>
                </a:lnTo>
                <a:lnTo>
                  <a:pt x="27" y="40"/>
                </a:lnTo>
                <a:lnTo>
                  <a:pt x="44" y="48"/>
                </a:lnTo>
                <a:lnTo>
                  <a:pt x="44" y="61"/>
                </a:lnTo>
                <a:lnTo>
                  <a:pt x="53" y="65"/>
                </a:lnTo>
                <a:lnTo>
                  <a:pt x="53" y="59"/>
                </a:lnTo>
                <a:lnTo>
                  <a:pt x="58" y="65"/>
                </a:lnTo>
                <a:lnTo>
                  <a:pt x="65" y="48"/>
                </a:lnTo>
                <a:lnTo>
                  <a:pt x="60" y="46"/>
                </a:lnTo>
                <a:lnTo>
                  <a:pt x="60" y="41"/>
                </a:lnTo>
                <a:lnTo>
                  <a:pt x="67" y="37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3519" name=""/>
          <p:cNvGrpSpPr/>
          <p:nvPr/>
        </p:nvGrpSpPr>
        <p:grpSpPr>
          <a:xfrm>
            <a:off x="2592360" y="3801960"/>
            <a:ext cx="106560" cy="103320"/>
            <a:chOff x="2592360" y="3801960"/>
            <a:chExt cx="106560" cy="103320"/>
          </a:xfrm>
        </p:grpSpPr>
        <p:sp>
          <p:nvSpPr>
            <p:cNvPr id="3520" name=""/>
            <p:cNvSpPr/>
            <p:nvPr/>
          </p:nvSpPr>
          <p:spPr>
            <a:xfrm>
              <a:off x="2592360" y="3801960"/>
              <a:ext cx="106560" cy="103320"/>
            </a:xfrm>
            <a:custGeom>
              <a:avLst/>
              <a:gdLst/>
              <a:ahLst/>
              <a:rect l="l" t="t" r="r" b="b"/>
              <a:pathLst>
                <a:path w="67" h="65">
                  <a:moveTo>
                    <a:pt x="67" y="37"/>
                  </a:moveTo>
                  <a:lnTo>
                    <a:pt x="53" y="22"/>
                  </a:lnTo>
                  <a:lnTo>
                    <a:pt x="44" y="5"/>
                  </a:lnTo>
                  <a:lnTo>
                    <a:pt x="35" y="10"/>
                  </a:lnTo>
                  <a:lnTo>
                    <a:pt x="27" y="3"/>
                  </a:lnTo>
                  <a:lnTo>
                    <a:pt x="2" y="0"/>
                  </a:lnTo>
                  <a:lnTo>
                    <a:pt x="0" y="18"/>
                  </a:lnTo>
                  <a:lnTo>
                    <a:pt x="4" y="27"/>
                  </a:lnTo>
                  <a:lnTo>
                    <a:pt x="18" y="37"/>
                  </a:lnTo>
                  <a:lnTo>
                    <a:pt x="18" y="29"/>
                  </a:lnTo>
                  <a:lnTo>
                    <a:pt x="13" y="24"/>
                  </a:lnTo>
                  <a:lnTo>
                    <a:pt x="19" y="24"/>
                  </a:lnTo>
                  <a:lnTo>
                    <a:pt x="27" y="40"/>
                  </a:lnTo>
                  <a:lnTo>
                    <a:pt x="44" y="48"/>
                  </a:lnTo>
                  <a:lnTo>
                    <a:pt x="44" y="61"/>
                  </a:lnTo>
                  <a:lnTo>
                    <a:pt x="53" y="65"/>
                  </a:lnTo>
                  <a:lnTo>
                    <a:pt x="53" y="59"/>
                  </a:lnTo>
                  <a:lnTo>
                    <a:pt x="58" y="65"/>
                  </a:lnTo>
                  <a:lnTo>
                    <a:pt x="65" y="48"/>
                  </a:lnTo>
                  <a:lnTo>
                    <a:pt x="60" y="46"/>
                  </a:lnTo>
                  <a:lnTo>
                    <a:pt x="60" y="41"/>
                  </a:lnTo>
                  <a:lnTo>
                    <a:pt x="67" y="37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3521" name=""/>
            <p:cNvSpPr/>
            <p:nvPr/>
          </p:nvSpPr>
          <p:spPr>
            <a:xfrm>
              <a:off x="2592360" y="3801960"/>
              <a:ext cx="106560" cy="103320"/>
            </a:xfrm>
            <a:custGeom>
              <a:avLst/>
              <a:gdLst/>
              <a:ahLst/>
              <a:rect l="l" t="t" r="r" b="b"/>
              <a:pathLst>
                <a:path w="67" h="65">
                  <a:moveTo>
                    <a:pt x="67" y="37"/>
                  </a:moveTo>
                  <a:lnTo>
                    <a:pt x="53" y="22"/>
                  </a:lnTo>
                  <a:lnTo>
                    <a:pt x="44" y="5"/>
                  </a:lnTo>
                  <a:lnTo>
                    <a:pt x="35" y="10"/>
                  </a:lnTo>
                  <a:lnTo>
                    <a:pt x="27" y="3"/>
                  </a:lnTo>
                  <a:lnTo>
                    <a:pt x="2" y="0"/>
                  </a:lnTo>
                  <a:lnTo>
                    <a:pt x="0" y="18"/>
                  </a:lnTo>
                  <a:lnTo>
                    <a:pt x="4" y="27"/>
                  </a:lnTo>
                  <a:lnTo>
                    <a:pt x="18" y="37"/>
                  </a:lnTo>
                  <a:lnTo>
                    <a:pt x="18" y="29"/>
                  </a:lnTo>
                  <a:lnTo>
                    <a:pt x="13" y="24"/>
                  </a:lnTo>
                  <a:lnTo>
                    <a:pt x="19" y="24"/>
                  </a:lnTo>
                  <a:lnTo>
                    <a:pt x="27" y="40"/>
                  </a:lnTo>
                  <a:lnTo>
                    <a:pt x="44" y="48"/>
                  </a:lnTo>
                  <a:lnTo>
                    <a:pt x="44" y="61"/>
                  </a:lnTo>
                  <a:lnTo>
                    <a:pt x="53" y="65"/>
                  </a:lnTo>
                  <a:lnTo>
                    <a:pt x="53" y="59"/>
                  </a:lnTo>
                  <a:lnTo>
                    <a:pt x="58" y="65"/>
                  </a:lnTo>
                  <a:lnTo>
                    <a:pt x="65" y="48"/>
                  </a:lnTo>
                  <a:lnTo>
                    <a:pt x="60" y="46"/>
                  </a:lnTo>
                  <a:lnTo>
                    <a:pt x="60" y="41"/>
                  </a:lnTo>
                  <a:lnTo>
                    <a:pt x="67" y="37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3522" name=""/>
          <p:cNvSpPr/>
          <p:nvPr/>
        </p:nvSpPr>
        <p:spPr>
          <a:xfrm>
            <a:off x="2625840" y="3328920"/>
            <a:ext cx="344520" cy="133560"/>
          </a:xfrm>
          <a:custGeom>
            <a:avLst/>
            <a:gdLst/>
            <a:ahLst/>
            <a:rect l="l" t="t" r="r" b="b"/>
            <a:pathLst>
              <a:path w="217" h="84">
                <a:moveTo>
                  <a:pt x="155" y="38"/>
                </a:moveTo>
                <a:lnTo>
                  <a:pt x="165" y="48"/>
                </a:lnTo>
                <a:lnTo>
                  <a:pt x="186" y="53"/>
                </a:lnTo>
                <a:lnTo>
                  <a:pt x="186" y="62"/>
                </a:lnTo>
                <a:lnTo>
                  <a:pt x="203" y="65"/>
                </a:lnTo>
                <a:lnTo>
                  <a:pt x="217" y="76"/>
                </a:lnTo>
                <a:lnTo>
                  <a:pt x="192" y="84"/>
                </a:lnTo>
                <a:lnTo>
                  <a:pt x="147" y="84"/>
                </a:lnTo>
                <a:lnTo>
                  <a:pt x="145" y="84"/>
                </a:lnTo>
                <a:lnTo>
                  <a:pt x="157" y="70"/>
                </a:lnTo>
                <a:lnTo>
                  <a:pt x="136" y="65"/>
                </a:lnTo>
                <a:lnTo>
                  <a:pt x="124" y="43"/>
                </a:lnTo>
                <a:lnTo>
                  <a:pt x="100" y="41"/>
                </a:lnTo>
                <a:lnTo>
                  <a:pt x="87" y="29"/>
                </a:lnTo>
                <a:lnTo>
                  <a:pt x="58" y="27"/>
                </a:lnTo>
                <a:lnTo>
                  <a:pt x="54" y="22"/>
                </a:lnTo>
                <a:lnTo>
                  <a:pt x="62" y="17"/>
                </a:lnTo>
                <a:lnTo>
                  <a:pt x="58" y="14"/>
                </a:lnTo>
                <a:lnTo>
                  <a:pt x="42" y="14"/>
                </a:lnTo>
                <a:lnTo>
                  <a:pt x="33" y="24"/>
                </a:lnTo>
                <a:lnTo>
                  <a:pt x="21" y="27"/>
                </a:lnTo>
                <a:lnTo>
                  <a:pt x="7" y="36"/>
                </a:lnTo>
                <a:lnTo>
                  <a:pt x="0" y="33"/>
                </a:lnTo>
                <a:lnTo>
                  <a:pt x="7" y="32"/>
                </a:lnTo>
                <a:lnTo>
                  <a:pt x="11" y="17"/>
                </a:lnTo>
                <a:lnTo>
                  <a:pt x="21" y="10"/>
                </a:lnTo>
                <a:lnTo>
                  <a:pt x="48" y="0"/>
                </a:lnTo>
                <a:lnTo>
                  <a:pt x="65" y="0"/>
                </a:lnTo>
                <a:lnTo>
                  <a:pt x="95" y="5"/>
                </a:lnTo>
                <a:lnTo>
                  <a:pt x="110" y="19"/>
                </a:lnTo>
                <a:lnTo>
                  <a:pt x="126" y="22"/>
                </a:lnTo>
                <a:lnTo>
                  <a:pt x="138" y="33"/>
                </a:lnTo>
                <a:lnTo>
                  <a:pt x="155" y="38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3523" name=""/>
          <p:cNvGrpSpPr/>
          <p:nvPr/>
        </p:nvGrpSpPr>
        <p:grpSpPr>
          <a:xfrm>
            <a:off x="2625840" y="3328920"/>
            <a:ext cx="344520" cy="133560"/>
            <a:chOff x="2625840" y="3328920"/>
            <a:chExt cx="344520" cy="133560"/>
          </a:xfrm>
        </p:grpSpPr>
        <p:sp>
          <p:nvSpPr>
            <p:cNvPr id="3524" name=""/>
            <p:cNvSpPr/>
            <p:nvPr/>
          </p:nvSpPr>
          <p:spPr>
            <a:xfrm>
              <a:off x="2625840" y="3328920"/>
              <a:ext cx="344520" cy="133560"/>
            </a:xfrm>
            <a:custGeom>
              <a:avLst/>
              <a:gdLst/>
              <a:ahLst/>
              <a:rect l="l" t="t" r="r" b="b"/>
              <a:pathLst>
                <a:path w="217" h="84">
                  <a:moveTo>
                    <a:pt x="155" y="38"/>
                  </a:moveTo>
                  <a:lnTo>
                    <a:pt x="165" y="48"/>
                  </a:lnTo>
                  <a:lnTo>
                    <a:pt x="186" y="53"/>
                  </a:lnTo>
                  <a:lnTo>
                    <a:pt x="186" y="62"/>
                  </a:lnTo>
                  <a:lnTo>
                    <a:pt x="203" y="65"/>
                  </a:lnTo>
                  <a:lnTo>
                    <a:pt x="217" y="76"/>
                  </a:lnTo>
                  <a:lnTo>
                    <a:pt x="192" y="84"/>
                  </a:lnTo>
                  <a:lnTo>
                    <a:pt x="147" y="84"/>
                  </a:lnTo>
                  <a:lnTo>
                    <a:pt x="145" y="84"/>
                  </a:lnTo>
                  <a:lnTo>
                    <a:pt x="157" y="70"/>
                  </a:lnTo>
                  <a:lnTo>
                    <a:pt x="136" y="65"/>
                  </a:lnTo>
                  <a:lnTo>
                    <a:pt x="124" y="43"/>
                  </a:lnTo>
                  <a:lnTo>
                    <a:pt x="100" y="41"/>
                  </a:lnTo>
                  <a:lnTo>
                    <a:pt x="87" y="29"/>
                  </a:lnTo>
                  <a:lnTo>
                    <a:pt x="58" y="27"/>
                  </a:lnTo>
                  <a:lnTo>
                    <a:pt x="54" y="22"/>
                  </a:lnTo>
                  <a:lnTo>
                    <a:pt x="62" y="17"/>
                  </a:lnTo>
                  <a:lnTo>
                    <a:pt x="58" y="14"/>
                  </a:lnTo>
                  <a:lnTo>
                    <a:pt x="42" y="14"/>
                  </a:lnTo>
                  <a:lnTo>
                    <a:pt x="33" y="24"/>
                  </a:lnTo>
                  <a:lnTo>
                    <a:pt x="21" y="27"/>
                  </a:lnTo>
                  <a:lnTo>
                    <a:pt x="7" y="36"/>
                  </a:lnTo>
                  <a:lnTo>
                    <a:pt x="0" y="33"/>
                  </a:lnTo>
                  <a:lnTo>
                    <a:pt x="7" y="32"/>
                  </a:lnTo>
                  <a:lnTo>
                    <a:pt x="11" y="17"/>
                  </a:lnTo>
                  <a:lnTo>
                    <a:pt x="21" y="10"/>
                  </a:lnTo>
                  <a:lnTo>
                    <a:pt x="48" y="0"/>
                  </a:lnTo>
                  <a:lnTo>
                    <a:pt x="65" y="0"/>
                  </a:lnTo>
                  <a:lnTo>
                    <a:pt x="95" y="5"/>
                  </a:lnTo>
                  <a:lnTo>
                    <a:pt x="110" y="19"/>
                  </a:lnTo>
                  <a:lnTo>
                    <a:pt x="126" y="22"/>
                  </a:lnTo>
                  <a:lnTo>
                    <a:pt x="138" y="33"/>
                  </a:lnTo>
                  <a:lnTo>
                    <a:pt x="155" y="38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3525" name=""/>
            <p:cNvSpPr/>
            <p:nvPr/>
          </p:nvSpPr>
          <p:spPr>
            <a:xfrm>
              <a:off x="2625840" y="3328920"/>
              <a:ext cx="344520" cy="133560"/>
            </a:xfrm>
            <a:custGeom>
              <a:avLst/>
              <a:gdLst/>
              <a:ahLst/>
              <a:rect l="l" t="t" r="r" b="b"/>
              <a:pathLst>
                <a:path w="217" h="84">
                  <a:moveTo>
                    <a:pt x="155" y="38"/>
                  </a:moveTo>
                  <a:lnTo>
                    <a:pt x="165" y="48"/>
                  </a:lnTo>
                  <a:lnTo>
                    <a:pt x="186" y="53"/>
                  </a:lnTo>
                  <a:lnTo>
                    <a:pt x="186" y="62"/>
                  </a:lnTo>
                  <a:lnTo>
                    <a:pt x="203" y="65"/>
                  </a:lnTo>
                  <a:lnTo>
                    <a:pt x="217" y="76"/>
                  </a:lnTo>
                  <a:lnTo>
                    <a:pt x="192" y="84"/>
                  </a:lnTo>
                  <a:lnTo>
                    <a:pt x="147" y="84"/>
                  </a:lnTo>
                  <a:lnTo>
                    <a:pt x="145" y="84"/>
                  </a:lnTo>
                  <a:lnTo>
                    <a:pt x="157" y="70"/>
                  </a:lnTo>
                  <a:lnTo>
                    <a:pt x="136" y="65"/>
                  </a:lnTo>
                  <a:lnTo>
                    <a:pt x="124" y="43"/>
                  </a:lnTo>
                  <a:lnTo>
                    <a:pt x="100" y="41"/>
                  </a:lnTo>
                  <a:lnTo>
                    <a:pt x="87" y="29"/>
                  </a:lnTo>
                  <a:lnTo>
                    <a:pt x="58" y="27"/>
                  </a:lnTo>
                  <a:lnTo>
                    <a:pt x="54" y="22"/>
                  </a:lnTo>
                  <a:lnTo>
                    <a:pt x="62" y="17"/>
                  </a:lnTo>
                  <a:lnTo>
                    <a:pt x="58" y="14"/>
                  </a:lnTo>
                  <a:lnTo>
                    <a:pt x="42" y="14"/>
                  </a:lnTo>
                  <a:lnTo>
                    <a:pt x="33" y="24"/>
                  </a:lnTo>
                  <a:lnTo>
                    <a:pt x="21" y="27"/>
                  </a:lnTo>
                  <a:lnTo>
                    <a:pt x="7" y="36"/>
                  </a:lnTo>
                  <a:lnTo>
                    <a:pt x="0" y="33"/>
                  </a:lnTo>
                  <a:lnTo>
                    <a:pt x="7" y="32"/>
                  </a:lnTo>
                  <a:lnTo>
                    <a:pt x="11" y="17"/>
                  </a:lnTo>
                  <a:lnTo>
                    <a:pt x="21" y="10"/>
                  </a:lnTo>
                  <a:lnTo>
                    <a:pt x="48" y="0"/>
                  </a:lnTo>
                  <a:lnTo>
                    <a:pt x="65" y="0"/>
                  </a:lnTo>
                  <a:lnTo>
                    <a:pt x="95" y="5"/>
                  </a:lnTo>
                  <a:lnTo>
                    <a:pt x="110" y="19"/>
                  </a:lnTo>
                  <a:lnTo>
                    <a:pt x="126" y="22"/>
                  </a:lnTo>
                  <a:lnTo>
                    <a:pt x="138" y="33"/>
                  </a:lnTo>
                  <a:lnTo>
                    <a:pt x="155" y="38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3526" name=""/>
          <p:cNvSpPr/>
          <p:nvPr/>
        </p:nvSpPr>
        <p:spPr>
          <a:xfrm>
            <a:off x="2822400" y="3354480"/>
            <a:ext cx="33480" cy="27000"/>
          </a:xfrm>
          <a:custGeom>
            <a:avLst/>
            <a:gdLst/>
            <a:ahLst/>
            <a:rect l="l" t="t" r="r" b="b"/>
            <a:pathLst>
              <a:path w="21" h="17">
                <a:moveTo>
                  <a:pt x="14" y="8"/>
                </a:moveTo>
                <a:lnTo>
                  <a:pt x="21" y="13"/>
                </a:lnTo>
                <a:lnTo>
                  <a:pt x="21" y="17"/>
                </a:lnTo>
                <a:lnTo>
                  <a:pt x="19" y="17"/>
                </a:lnTo>
                <a:lnTo>
                  <a:pt x="0" y="0"/>
                </a:lnTo>
                <a:lnTo>
                  <a:pt x="14" y="8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9800" bIns="-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3527" name=""/>
          <p:cNvGrpSpPr/>
          <p:nvPr/>
        </p:nvGrpSpPr>
        <p:grpSpPr>
          <a:xfrm>
            <a:off x="2822400" y="3354480"/>
            <a:ext cx="33480" cy="27000"/>
            <a:chOff x="2822400" y="3354480"/>
            <a:chExt cx="33480" cy="27000"/>
          </a:xfrm>
        </p:grpSpPr>
        <p:sp>
          <p:nvSpPr>
            <p:cNvPr id="3528" name=""/>
            <p:cNvSpPr/>
            <p:nvPr/>
          </p:nvSpPr>
          <p:spPr>
            <a:xfrm>
              <a:off x="2822400" y="3354480"/>
              <a:ext cx="33480" cy="27000"/>
            </a:xfrm>
            <a:custGeom>
              <a:avLst/>
              <a:gdLst/>
              <a:ahLst/>
              <a:rect l="l" t="t" r="r" b="b"/>
              <a:pathLst>
                <a:path w="21" h="17">
                  <a:moveTo>
                    <a:pt x="14" y="8"/>
                  </a:moveTo>
                  <a:lnTo>
                    <a:pt x="21" y="13"/>
                  </a:lnTo>
                  <a:lnTo>
                    <a:pt x="21" y="17"/>
                  </a:lnTo>
                  <a:lnTo>
                    <a:pt x="19" y="17"/>
                  </a:lnTo>
                  <a:lnTo>
                    <a:pt x="0" y="0"/>
                  </a:lnTo>
                  <a:lnTo>
                    <a:pt x="14" y="8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19800" bIns="-19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3529" name=""/>
            <p:cNvSpPr/>
            <p:nvPr/>
          </p:nvSpPr>
          <p:spPr>
            <a:xfrm>
              <a:off x="2822400" y="3354480"/>
              <a:ext cx="33480" cy="27000"/>
            </a:xfrm>
            <a:custGeom>
              <a:avLst/>
              <a:gdLst/>
              <a:ahLst/>
              <a:rect l="l" t="t" r="r" b="b"/>
              <a:pathLst>
                <a:path w="21" h="17">
                  <a:moveTo>
                    <a:pt x="14" y="8"/>
                  </a:moveTo>
                  <a:lnTo>
                    <a:pt x="21" y="13"/>
                  </a:lnTo>
                  <a:lnTo>
                    <a:pt x="21" y="17"/>
                  </a:lnTo>
                  <a:lnTo>
                    <a:pt x="19" y="17"/>
                  </a:lnTo>
                  <a:lnTo>
                    <a:pt x="0" y="0"/>
                  </a:lnTo>
                  <a:lnTo>
                    <a:pt x="14" y="8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19800" bIns="-19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3530" name=""/>
          <p:cNvSpPr/>
          <p:nvPr/>
        </p:nvSpPr>
        <p:spPr>
          <a:xfrm>
            <a:off x="2678040" y="3381480"/>
            <a:ext cx="17640" cy="20520"/>
          </a:xfrm>
          <a:custGeom>
            <a:avLst/>
            <a:gdLst/>
            <a:ahLst/>
            <a:rect l="l" t="t" r="r" b="b"/>
            <a:pathLst>
              <a:path w="11" h="13">
                <a:moveTo>
                  <a:pt x="9" y="0"/>
                </a:moveTo>
                <a:lnTo>
                  <a:pt x="11" y="10"/>
                </a:lnTo>
                <a:lnTo>
                  <a:pt x="0" y="13"/>
                </a:lnTo>
                <a:lnTo>
                  <a:pt x="4" y="0"/>
                </a:lnTo>
                <a:lnTo>
                  <a:pt x="9" y="0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6280" bIns="-262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3531" name=""/>
          <p:cNvGrpSpPr/>
          <p:nvPr/>
        </p:nvGrpSpPr>
        <p:grpSpPr>
          <a:xfrm>
            <a:off x="2678040" y="3381480"/>
            <a:ext cx="17640" cy="20520"/>
            <a:chOff x="2678040" y="3381480"/>
            <a:chExt cx="17640" cy="20520"/>
          </a:xfrm>
        </p:grpSpPr>
        <p:sp>
          <p:nvSpPr>
            <p:cNvPr id="3532" name=""/>
            <p:cNvSpPr/>
            <p:nvPr/>
          </p:nvSpPr>
          <p:spPr>
            <a:xfrm>
              <a:off x="2678040" y="3381480"/>
              <a:ext cx="17640" cy="20520"/>
            </a:xfrm>
            <a:custGeom>
              <a:avLst/>
              <a:gdLst/>
              <a:ahLst/>
              <a:rect l="l" t="t" r="r" b="b"/>
              <a:pathLst>
                <a:path w="11" h="13">
                  <a:moveTo>
                    <a:pt x="9" y="0"/>
                  </a:moveTo>
                  <a:lnTo>
                    <a:pt x="11" y="10"/>
                  </a:lnTo>
                  <a:lnTo>
                    <a:pt x="0" y="13"/>
                  </a:lnTo>
                  <a:lnTo>
                    <a:pt x="4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6280" bIns="-262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3533" name=""/>
            <p:cNvSpPr/>
            <p:nvPr/>
          </p:nvSpPr>
          <p:spPr>
            <a:xfrm>
              <a:off x="2678040" y="3381480"/>
              <a:ext cx="17640" cy="20520"/>
            </a:xfrm>
            <a:custGeom>
              <a:avLst/>
              <a:gdLst/>
              <a:ahLst/>
              <a:rect l="l" t="t" r="r" b="b"/>
              <a:pathLst>
                <a:path w="11" h="13">
                  <a:moveTo>
                    <a:pt x="9" y="0"/>
                  </a:moveTo>
                  <a:lnTo>
                    <a:pt x="11" y="10"/>
                  </a:lnTo>
                  <a:lnTo>
                    <a:pt x="0" y="13"/>
                  </a:lnTo>
                  <a:lnTo>
                    <a:pt x="4" y="0"/>
                  </a:lnTo>
                  <a:lnTo>
                    <a:pt x="9" y="0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6280" bIns="-262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3534" name=""/>
          <p:cNvSpPr/>
          <p:nvPr/>
        </p:nvSpPr>
        <p:spPr>
          <a:xfrm>
            <a:off x="3046320" y="3462480"/>
            <a:ext cx="111240" cy="87120"/>
          </a:xfrm>
          <a:custGeom>
            <a:avLst/>
            <a:gdLst/>
            <a:ahLst/>
            <a:rect l="l" t="t" r="r" b="b"/>
            <a:pathLst>
              <a:path w="70" h="55">
                <a:moveTo>
                  <a:pt x="0" y="0"/>
                </a:moveTo>
                <a:lnTo>
                  <a:pt x="4" y="17"/>
                </a:lnTo>
                <a:lnTo>
                  <a:pt x="0" y="33"/>
                </a:lnTo>
                <a:lnTo>
                  <a:pt x="0" y="46"/>
                </a:lnTo>
                <a:lnTo>
                  <a:pt x="7" y="55"/>
                </a:lnTo>
                <a:lnTo>
                  <a:pt x="21" y="36"/>
                </a:lnTo>
                <a:lnTo>
                  <a:pt x="25" y="43"/>
                </a:lnTo>
                <a:lnTo>
                  <a:pt x="45" y="36"/>
                </a:lnTo>
                <a:lnTo>
                  <a:pt x="66" y="41"/>
                </a:lnTo>
                <a:lnTo>
                  <a:pt x="70" y="31"/>
                </a:lnTo>
                <a:lnTo>
                  <a:pt x="60" y="22"/>
                </a:lnTo>
                <a:lnTo>
                  <a:pt x="45" y="19"/>
                </a:lnTo>
                <a:lnTo>
                  <a:pt x="51" y="14"/>
                </a:lnTo>
                <a:lnTo>
                  <a:pt x="42" y="12"/>
                </a:lnTo>
                <a:lnTo>
                  <a:pt x="37" y="5"/>
                </a:lnTo>
                <a:lnTo>
                  <a:pt x="21" y="0"/>
                </a:lnTo>
                <a:lnTo>
                  <a:pt x="0" y="0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0320" bIns="403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3535" name=""/>
          <p:cNvGrpSpPr/>
          <p:nvPr/>
        </p:nvGrpSpPr>
        <p:grpSpPr>
          <a:xfrm>
            <a:off x="3046320" y="3462480"/>
            <a:ext cx="111240" cy="87120"/>
            <a:chOff x="3046320" y="3462480"/>
            <a:chExt cx="111240" cy="87120"/>
          </a:xfrm>
        </p:grpSpPr>
        <p:sp>
          <p:nvSpPr>
            <p:cNvPr id="3536" name=""/>
            <p:cNvSpPr/>
            <p:nvPr/>
          </p:nvSpPr>
          <p:spPr>
            <a:xfrm>
              <a:off x="3046320" y="3462480"/>
              <a:ext cx="111240" cy="87120"/>
            </a:xfrm>
            <a:custGeom>
              <a:avLst/>
              <a:gdLst/>
              <a:ahLst/>
              <a:rect l="l" t="t" r="r" b="b"/>
              <a:pathLst>
                <a:path w="70" h="55">
                  <a:moveTo>
                    <a:pt x="0" y="0"/>
                  </a:moveTo>
                  <a:lnTo>
                    <a:pt x="4" y="17"/>
                  </a:lnTo>
                  <a:lnTo>
                    <a:pt x="0" y="33"/>
                  </a:lnTo>
                  <a:lnTo>
                    <a:pt x="0" y="46"/>
                  </a:lnTo>
                  <a:lnTo>
                    <a:pt x="7" y="55"/>
                  </a:lnTo>
                  <a:lnTo>
                    <a:pt x="21" y="36"/>
                  </a:lnTo>
                  <a:lnTo>
                    <a:pt x="25" y="43"/>
                  </a:lnTo>
                  <a:lnTo>
                    <a:pt x="45" y="36"/>
                  </a:lnTo>
                  <a:lnTo>
                    <a:pt x="66" y="41"/>
                  </a:lnTo>
                  <a:lnTo>
                    <a:pt x="70" y="31"/>
                  </a:lnTo>
                  <a:lnTo>
                    <a:pt x="60" y="22"/>
                  </a:lnTo>
                  <a:lnTo>
                    <a:pt x="45" y="19"/>
                  </a:lnTo>
                  <a:lnTo>
                    <a:pt x="51" y="14"/>
                  </a:lnTo>
                  <a:lnTo>
                    <a:pt x="42" y="12"/>
                  </a:lnTo>
                  <a:lnTo>
                    <a:pt x="37" y="5"/>
                  </a:lnTo>
                  <a:lnTo>
                    <a:pt x="2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0320" bIns="403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3537" name=""/>
            <p:cNvSpPr/>
            <p:nvPr/>
          </p:nvSpPr>
          <p:spPr>
            <a:xfrm>
              <a:off x="3046320" y="3462480"/>
              <a:ext cx="111240" cy="87120"/>
            </a:xfrm>
            <a:custGeom>
              <a:avLst/>
              <a:gdLst/>
              <a:ahLst/>
              <a:rect l="l" t="t" r="r" b="b"/>
              <a:pathLst>
                <a:path w="70" h="55">
                  <a:moveTo>
                    <a:pt x="0" y="0"/>
                  </a:moveTo>
                  <a:lnTo>
                    <a:pt x="4" y="17"/>
                  </a:lnTo>
                  <a:lnTo>
                    <a:pt x="0" y="33"/>
                  </a:lnTo>
                  <a:lnTo>
                    <a:pt x="0" y="46"/>
                  </a:lnTo>
                  <a:lnTo>
                    <a:pt x="7" y="55"/>
                  </a:lnTo>
                  <a:lnTo>
                    <a:pt x="21" y="36"/>
                  </a:lnTo>
                  <a:lnTo>
                    <a:pt x="25" y="43"/>
                  </a:lnTo>
                  <a:lnTo>
                    <a:pt x="45" y="36"/>
                  </a:lnTo>
                  <a:lnTo>
                    <a:pt x="66" y="41"/>
                  </a:lnTo>
                  <a:lnTo>
                    <a:pt x="70" y="31"/>
                  </a:lnTo>
                  <a:lnTo>
                    <a:pt x="60" y="22"/>
                  </a:lnTo>
                  <a:lnTo>
                    <a:pt x="45" y="19"/>
                  </a:lnTo>
                  <a:lnTo>
                    <a:pt x="51" y="14"/>
                  </a:lnTo>
                  <a:lnTo>
                    <a:pt x="42" y="12"/>
                  </a:lnTo>
                  <a:lnTo>
                    <a:pt x="37" y="5"/>
                  </a:lnTo>
                  <a:lnTo>
                    <a:pt x="21" y="0"/>
                  </a:lnTo>
                  <a:lnTo>
                    <a:pt x="0" y="0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0320" bIns="403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3538" name=""/>
          <p:cNvSpPr/>
          <p:nvPr/>
        </p:nvSpPr>
        <p:spPr>
          <a:xfrm>
            <a:off x="2454120" y="3675240"/>
            <a:ext cx="78120" cy="47520"/>
          </a:xfrm>
          <a:custGeom>
            <a:avLst/>
            <a:gdLst/>
            <a:ahLst/>
            <a:rect l="l" t="t" r="r" b="b"/>
            <a:pathLst>
              <a:path w="49" h="30">
                <a:moveTo>
                  <a:pt x="0" y="18"/>
                </a:moveTo>
                <a:lnTo>
                  <a:pt x="30" y="30"/>
                </a:lnTo>
                <a:lnTo>
                  <a:pt x="40" y="30"/>
                </a:lnTo>
                <a:lnTo>
                  <a:pt x="49" y="25"/>
                </a:lnTo>
                <a:lnTo>
                  <a:pt x="47" y="13"/>
                </a:lnTo>
                <a:lnTo>
                  <a:pt x="35" y="13"/>
                </a:lnTo>
                <a:lnTo>
                  <a:pt x="16" y="0"/>
                </a:lnTo>
                <a:lnTo>
                  <a:pt x="0" y="18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720" bIns="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3539" name=""/>
          <p:cNvGrpSpPr/>
          <p:nvPr/>
        </p:nvGrpSpPr>
        <p:grpSpPr>
          <a:xfrm>
            <a:off x="2454120" y="3675240"/>
            <a:ext cx="78120" cy="47520"/>
            <a:chOff x="2454120" y="3675240"/>
            <a:chExt cx="78120" cy="47520"/>
          </a:xfrm>
        </p:grpSpPr>
        <p:sp>
          <p:nvSpPr>
            <p:cNvPr id="3540" name=""/>
            <p:cNvSpPr/>
            <p:nvPr/>
          </p:nvSpPr>
          <p:spPr>
            <a:xfrm>
              <a:off x="2454120" y="3675240"/>
              <a:ext cx="78120" cy="47520"/>
            </a:xfrm>
            <a:custGeom>
              <a:avLst/>
              <a:gdLst/>
              <a:ahLst/>
              <a:rect l="l" t="t" r="r" b="b"/>
              <a:pathLst>
                <a:path w="49" h="30">
                  <a:moveTo>
                    <a:pt x="0" y="18"/>
                  </a:moveTo>
                  <a:lnTo>
                    <a:pt x="30" y="30"/>
                  </a:lnTo>
                  <a:lnTo>
                    <a:pt x="40" y="30"/>
                  </a:lnTo>
                  <a:lnTo>
                    <a:pt x="49" y="25"/>
                  </a:lnTo>
                  <a:lnTo>
                    <a:pt x="47" y="13"/>
                  </a:lnTo>
                  <a:lnTo>
                    <a:pt x="35" y="13"/>
                  </a:lnTo>
                  <a:lnTo>
                    <a:pt x="16" y="0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720" bIns="7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3541" name=""/>
            <p:cNvSpPr/>
            <p:nvPr/>
          </p:nvSpPr>
          <p:spPr>
            <a:xfrm>
              <a:off x="2454120" y="3675240"/>
              <a:ext cx="78120" cy="47520"/>
            </a:xfrm>
            <a:custGeom>
              <a:avLst/>
              <a:gdLst/>
              <a:ahLst/>
              <a:rect l="l" t="t" r="r" b="b"/>
              <a:pathLst>
                <a:path w="49" h="30">
                  <a:moveTo>
                    <a:pt x="0" y="18"/>
                  </a:moveTo>
                  <a:lnTo>
                    <a:pt x="30" y="30"/>
                  </a:lnTo>
                  <a:lnTo>
                    <a:pt x="40" y="30"/>
                  </a:lnTo>
                  <a:lnTo>
                    <a:pt x="49" y="25"/>
                  </a:lnTo>
                  <a:lnTo>
                    <a:pt x="47" y="13"/>
                  </a:lnTo>
                  <a:lnTo>
                    <a:pt x="35" y="13"/>
                  </a:lnTo>
                  <a:lnTo>
                    <a:pt x="16" y="0"/>
                  </a:lnTo>
                  <a:lnTo>
                    <a:pt x="0" y="18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720" bIns="7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3542" name=""/>
          <p:cNvSpPr/>
          <p:nvPr/>
        </p:nvSpPr>
        <p:spPr>
          <a:xfrm>
            <a:off x="2387520" y="3541680"/>
            <a:ext cx="123840" cy="162000"/>
          </a:xfrm>
          <a:custGeom>
            <a:avLst/>
            <a:gdLst/>
            <a:ahLst/>
            <a:rect l="l" t="t" r="r" b="b"/>
            <a:pathLst>
              <a:path w="78" h="102">
                <a:moveTo>
                  <a:pt x="78" y="51"/>
                </a:moveTo>
                <a:lnTo>
                  <a:pt x="68" y="46"/>
                </a:lnTo>
                <a:lnTo>
                  <a:pt x="60" y="46"/>
                </a:lnTo>
                <a:lnTo>
                  <a:pt x="62" y="0"/>
                </a:lnTo>
                <a:lnTo>
                  <a:pt x="29" y="0"/>
                </a:lnTo>
                <a:lnTo>
                  <a:pt x="26" y="13"/>
                </a:lnTo>
                <a:lnTo>
                  <a:pt x="14" y="10"/>
                </a:lnTo>
                <a:lnTo>
                  <a:pt x="31" y="27"/>
                </a:lnTo>
                <a:lnTo>
                  <a:pt x="35" y="41"/>
                </a:lnTo>
                <a:lnTo>
                  <a:pt x="16" y="43"/>
                </a:lnTo>
                <a:lnTo>
                  <a:pt x="4" y="68"/>
                </a:lnTo>
                <a:lnTo>
                  <a:pt x="0" y="80"/>
                </a:lnTo>
                <a:lnTo>
                  <a:pt x="19" y="97"/>
                </a:lnTo>
                <a:lnTo>
                  <a:pt x="43" y="102"/>
                </a:lnTo>
                <a:lnTo>
                  <a:pt x="58" y="84"/>
                </a:lnTo>
                <a:lnTo>
                  <a:pt x="62" y="78"/>
                </a:lnTo>
                <a:lnTo>
                  <a:pt x="60" y="70"/>
                </a:lnTo>
                <a:lnTo>
                  <a:pt x="78" y="56"/>
                </a:lnTo>
                <a:lnTo>
                  <a:pt x="78" y="51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3543" name=""/>
          <p:cNvGrpSpPr/>
          <p:nvPr/>
        </p:nvGrpSpPr>
        <p:grpSpPr>
          <a:xfrm>
            <a:off x="2387520" y="3541680"/>
            <a:ext cx="123840" cy="162000"/>
            <a:chOff x="2387520" y="3541680"/>
            <a:chExt cx="123840" cy="162000"/>
          </a:xfrm>
        </p:grpSpPr>
        <p:sp>
          <p:nvSpPr>
            <p:cNvPr id="3544" name=""/>
            <p:cNvSpPr/>
            <p:nvPr/>
          </p:nvSpPr>
          <p:spPr>
            <a:xfrm>
              <a:off x="2387520" y="3541680"/>
              <a:ext cx="123840" cy="162000"/>
            </a:xfrm>
            <a:custGeom>
              <a:avLst/>
              <a:gdLst/>
              <a:ahLst/>
              <a:rect l="l" t="t" r="r" b="b"/>
              <a:pathLst>
                <a:path w="78" h="102">
                  <a:moveTo>
                    <a:pt x="78" y="51"/>
                  </a:moveTo>
                  <a:lnTo>
                    <a:pt x="68" y="46"/>
                  </a:lnTo>
                  <a:lnTo>
                    <a:pt x="60" y="46"/>
                  </a:lnTo>
                  <a:lnTo>
                    <a:pt x="62" y="0"/>
                  </a:lnTo>
                  <a:lnTo>
                    <a:pt x="29" y="0"/>
                  </a:lnTo>
                  <a:lnTo>
                    <a:pt x="26" y="13"/>
                  </a:lnTo>
                  <a:lnTo>
                    <a:pt x="14" y="10"/>
                  </a:lnTo>
                  <a:lnTo>
                    <a:pt x="31" y="27"/>
                  </a:lnTo>
                  <a:lnTo>
                    <a:pt x="35" y="41"/>
                  </a:lnTo>
                  <a:lnTo>
                    <a:pt x="16" y="43"/>
                  </a:lnTo>
                  <a:lnTo>
                    <a:pt x="4" y="68"/>
                  </a:lnTo>
                  <a:lnTo>
                    <a:pt x="0" y="80"/>
                  </a:lnTo>
                  <a:lnTo>
                    <a:pt x="19" y="97"/>
                  </a:lnTo>
                  <a:lnTo>
                    <a:pt x="43" y="102"/>
                  </a:lnTo>
                  <a:lnTo>
                    <a:pt x="58" y="84"/>
                  </a:lnTo>
                  <a:lnTo>
                    <a:pt x="62" y="78"/>
                  </a:lnTo>
                  <a:lnTo>
                    <a:pt x="60" y="70"/>
                  </a:lnTo>
                  <a:lnTo>
                    <a:pt x="78" y="56"/>
                  </a:lnTo>
                  <a:lnTo>
                    <a:pt x="78" y="51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3545" name=""/>
            <p:cNvSpPr/>
            <p:nvPr/>
          </p:nvSpPr>
          <p:spPr>
            <a:xfrm>
              <a:off x="2387520" y="3541680"/>
              <a:ext cx="123840" cy="162000"/>
            </a:xfrm>
            <a:custGeom>
              <a:avLst/>
              <a:gdLst/>
              <a:ahLst/>
              <a:rect l="l" t="t" r="r" b="b"/>
              <a:pathLst>
                <a:path w="78" h="102">
                  <a:moveTo>
                    <a:pt x="78" y="51"/>
                  </a:moveTo>
                  <a:lnTo>
                    <a:pt x="68" y="46"/>
                  </a:lnTo>
                  <a:lnTo>
                    <a:pt x="60" y="46"/>
                  </a:lnTo>
                  <a:lnTo>
                    <a:pt x="62" y="0"/>
                  </a:lnTo>
                  <a:lnTo>
                    <a:pt x="29" y="0"/>
                  </a:lnTo>
                  <a:lnTo>
                    <a:pt x="26" y="13"/>
                  </a:lnTo>
                  <a:lnTo>
                    <a:pt x="14" y="10"/>
                  </a:lnTo>
                  <a:lnTo>
                    <a:pt x="31" y="27"/>
                  </a:lnTo>
                  <a:lnTo>
                    <a:pt x="35" y="41"/>
                  </a:lnTo>
                  <a:lnTo>
                    <a:pt x="16" y="43"/>
                  </a:lnTo>
                  <a:lnTo>
                    <a:pt x="4" y="68"/>
                  </a:lnTo>
                  <a:lnTo>
                    <a:pt x="0" y="80"/>
                  </a:lnTo>
                  <a:lnTo>
                    <a:pt x="19" y="97"/>
                  </a:lnTo>
                  <a:lnTo>
                    <a:pt x="43" y="102"/>
                  </a:lnTo>
                  <a:lnTo>
                    <a:pt x="58" y="84"/>
                  </a:lnTo>
                  <a:lnTo>
                    <a:pt x="62" y="78"/>
                  </a:lnTo>
                  <a:lnTo>
                    <a:pt x="60" y="70"/>
                  </a:lnTo>
                  <a:lnTo>
                    <a:pt x="78" y="56"/>
                  </a:lnTo>
                  <a:lnTo>
                    <a:pt x="78" y="51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3546" name=""/>
          <p:cNvSpPr/>
          <p:nvPr/>
        </p:nvSpPr>
        <p:spPr>
          <a:xfrm>
            <a:off x="2997360" y="3500280"/>
            <a:ext cx="15840" cy="7920"/>
          </a:xfrm>
          <a:custGeom>
            <a:avLst/>
            <a:gdLst/>
            <a:ahLst/>
            <a:rect l="l" t="t" r="r" b="b"/>
            <a:pathLst>
              <a:path w="10" h="5">
                <a:moveTo>
                  <a:pt x="7" y="0"/>
                </a:moveTo>
                <a:lnTo>
                  <a:pt x="10" y="5"/>
                </a:lnTo>
                <a:lnTo>
                  <a:pt x="2" y="2"/>
                </a:lnTo>
                <a:lnTo>
                  <a:pt x="0" y="0"/>
                </a:lnTo>
                <a:lnTo>
                  <a:pt x="7" y="0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8880" bIns="-388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3547" name=""/>
          <p:cNvGrpSpPr/>
          <p:nvPr/>
        </p:nvGrpSpPr>
        <p:grpSpPr>
          <a:xfrm>
            <a:off x="2997360" y="3500280"/>
            <a:ext cx="15840" cy="7920"/>
            <a:chOff x="2997360" y="3500280"/>
            <a:chExt cx="15840" cy="7920"/>
          </a:xfrm>
        </p:grpSpPr>
        <p:sp>
          <p:nvSpPr>
            <p:cNvPr id="3548" name=""/>
            <p:cNvSpPr/>
            <p:nvPr/>
          </p:nvSpPr>
          <p:spPr>
            <a:xfrm>
              <a:off x="2997360" y="3500280"/>
              <a:ext cx="15840" cy="7920"/>
            </a:xfrm>
            <a:custGeom>
              <a:avLst/>
              <a:gdLst/>
              <a:ahLst/>
              <a:rect l="l" t="t" r="r" b="b"/>
              <a:pathLst>
                <a:path w="10" h="5">
                  <a:moveTo>
                    <a:pt x="7" y="0"/>
                  </a:moveTo>
                  <a:lnTo>
                    <a:pt x="10" y="5"/>
                  </a:lnTo>
                  <a:lnTo>
                    <a:pt x="2" y="2"/>
                  </a:lnTo>
                  <a:lnTo>
                    <a:pt x="0" y="0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8880" bIns="-388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3549" name=""/>
            <p:cNvSpPr/>
            <p:nvPr/>
          </p:nvSpPr>
          <p:spPr>
            <a:xfrm>
              <a:off x="2997360" y="3500280"/>
              <a:ext cx="15840" cy="7920"/>
            </a:xfrm>
            <a:custGeom>
              <a:avLst/>
              <a:gdLst/>
              <a:ahLst/>
              <a:rect l="l" t="t" r="r" b="b"/>
              <a:pathLst>
                <a:path w="10" h="5">
                  <a:moveTo>
                    <a:pt x="7" y="0"/>
                  </a:moveTo>
                  <a:lnTo>
                    <a:pt x="10" y="5"/>
                  </a:lnTo>
                  <a:lnTo>
                    <a:pt x="2" y="2"/>
                  </a:lnTo>
                  <a:lnTo>
                    <a:pt x="0" y="0"/>
                  </a:lnTo>
                  <a:lnTo>
                    <a:pt x="7" y="0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8880" bIns="-388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grpSp>
        <p:nvGrpSpPr>
          <p:cNvPr id="3550" name=""/>
          <p:cNvGrpSpPr/>
          <p:nvPr/>
        </p:nvGrpSpPr>
        <p:grpSpPr>
          <a:xfrm>
            <a:off x="3009960" y="3454560"/>
            <a:ext cx="6120" cy="2880"/>
            <a:chOff x="3009960" y="3454560"/>
            <a:chExt cx="6120" cy="2880"/>
          </a:xfrm>
        </p:grpSpPr>
        <p:sp>
          <p:nvSpPr>
            <p:cNvPr id="3551" name=""/>
            <p:cNvSpPr/>
            <p:nvPr/>
          </p:nvSpPr>
          <p:spPr>
            <a:xfrm>
              <a:off x="3009960" y="3454560"/>
              <a:ext cx="6120" cy="2880"/>
            </a:xfrm>
            <a:custGeom>
              <a:avLst/>
              <a:gdLst/>
              <a:ahLst/>
              <a:rect l="l" t="t" r="r" b="b"/>
              <a:pathLst>
                <a:path w="4" h="2">
                  <a:moveTo>
                    <a:pt x="2" y="0"/>
                  </a:moveTo>
                  <a:lnTo>
                    <a:pt x="4" y="2"/>
                  </a:lnTo>
                  <a:lnTo>
                    <a:pt x="0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43920" bIns="-439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3552" name=""/>
            <p:cNvSpPr/>
            <p:nvPr/>
          </p:nvSpPr>
          <p:spPr>
            <a:xfrm>
              <a:off x="3009960" y="3454560"/>
              <a:ext cx="6120" cy="2880"/>
            </a:xfrm>
            <a:custGeom>
              <a:avLst/>
              <a:gdLst/>
              <a:ahLst/>
              <a:rect l="l" t="t" r="r" b="b"/>
              <a:pathLst>
                <a:path w="4" h="2">
                  <a:moveTo>
                    <a:pt x="2" y="0"/>
                  </a:moveTo>
                  <a:lnTo>
                    <a:pt x="4" y="2"/>
                  </a:lnTo>
                  <a:lnTo>
                    <a:pt x="0" y="2"/>
                  </a:lnTo>
                  <a:lnTo>
                    <a:pt x="2" y="0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43920" bIns="-439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3553" name=""/>
          <p:cNvSpPr/>
          <p:nvPr/>
        </p:nvSpPr>
        <p:spPr>
          <a:xfrm>
            <a:off x="2963880" y="3457440"/>
            <a:ext cx="88920" cy="77760"/>
          </a:xfrm>
          <a:custGeom>
            <a:avLst/>
            <a:gdLst/>
            <a:ahLst/>
            <a:rect l="l" t="t" r="r" b="b"/>
            <a:pathLst>
              <a:path w="56" h="49">
                <a:moveTo>
                  <a:pt x="52" y="3"/>
                </a:moveTo>
                <a:lnTo>
                  <a:pt x="56" y="19"/>
                </a:lnTo>
                <a:lnTo>
                  <a:pt x="52" y="36"/>
                </a:lnTo>
                <a:lnTo>
                  <a:pt x="52" y="49"/>
                </a:lnTo>
                <a:lnTo>
                  <a:pt x="44" y="44"/>
                </a:lnTo>
                <a:lnTo>
                  <a:pt x="31" y="49"/>
                </a:lnTo>
                <a:lnTo>
                  <a:pt x="16" y="44"/>
                </a:lnTo>
                <a:lnTo>
                  <a:pt x="10" y="49"/>
                </a:lnTo>
                <a:lnTo>
                  <a:pt x="0" y="39"/>
                </a:lnTo>
                <a:lnTo>
                  <a:pt x="0" y="36"/>
                </a:lnTo>
                <a:lnTo>
                  <a:pt x="40" y="36"/>
                </a:lnTo>
                <a:lnTo>
                  <a:pt x="40" y="32"/>
                </a:lnTo>
                <a:lnTo>
                  <a:pt x="31" y="27"/>
                </a:lnTo>
                <a:lnTo>
                  <a:pt x="31" y="13"/>
                </a:lnTo>
                <a:lnTo>
                  <a:pt x="19" y="8"/>
                </a:lnTo>
                <a:lnTo>
                  <a:pt x="29" y="0"/>
                </a:lnTo>
                <a:lnTo>
                  <a:pt x="42" y="8"/>
                </a:lnTo>
                <a:lnTo>
                  <a:pt x="52" y="3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30960" bIns="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3554" name=""/>
          <p:cNvGrpSpPr/>
          <p:nvPr/>
        </p:nvGrpSpPr>
        <p:grpSpPr>
          <a:xfrm>
            <a:off x="2963880" y="3457440"/>
            <a:ext cx="88920" cy="77760"/>
            <a:chOff x="2963880" y="3457440"/>
            <a:chExt cx="88920" cy="77760"/>
          </a:xfrm>
        </p:grpSpPr>
        <p:sp>
          <p:nvSpPr>
            <p:cNvPr id="3555" name=""/>
            <p:cNvSpPr/>
            <p:nvPr/>
          </p:nvSpPr>
          <p:spPr>
            <a:xfrm>
              <a:off x="2963880" y="3457440"/>
              <a:ext cx="88920" cy="77760"/>
            </a:xfrm>
            <a:custGeom>
              <a:avLst/>
              <a:gdLst/>
              <a:ahLst/>
              <a:rect l="l" t="t" r="r" b="b"/>
              <a:pathLst>
                <a:path w="56" h="49">
                  <a:moveTo>
                    <a:pt x="52" y="3"/>
                  </a:moveTo>
                  <a:lnTo>
                    <a:pt x="56" y="19"/>
                  </a:lnTo>
                  <a:lnTo>
                    <a:pt x="52" y="36"/>
                  </a:lnTo>
                  <a:lnTo>
                    <a:pt x="52" y="49"/>
                  </a:lnTo>
                  <a:lnTo>
                    <a:pt x="44" y="44"/>
                  </a:lnTo>
                  <a:lnTo>
                    <a:pt x="31" y="49"/>
                  </a:lnTo>
                  <a:lnTo>
                    <a:pt x="16" y="44"/>
                  </a:lnTo>
                  <a:lnTo>
                    <a:pt x="10" y="49"/>
                  </a:lnTo>
                  <a:lnTo>
                    <a:pt x="0" y="39"/>
                  </a:lnTo>
                  <a:lnTo>
                    <a:pt x="0" y="36"/>
                  </a:lnTo>
                  <a:lnTo>
                    <a:pt x="40" y="36"/>
                  </a:lnTo>
                  <a:lnTo>
                    <a:pt x="40" y="32"/>
                  </a:lnTo>
                  <a:lnTo>
                    <a:pt x="31" y="27"/>
                  </a:lnTo>
                  <a:lnTo>
                    <a:pt x="31" y="13"/>
                  </a:lnTo>
                  <a:lnTo>
                    <a:pt x="19" y="8"/>
                  </a:lnTo>
                  <a:lnTo>
                    <a:pt x="29" y="0"/>
                  </a:lnTo>
                  <a:lnTo>
                    <a:pt x="42" y="8"/>
                  </a:lnTo>
                  <a:lnTo>
                    <a:pt x="52" y="3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30960" bIns="309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3556" name=""/>
            <p:cNvSpPr/>
            <p:nvPr/>
          </p:nvSpPr>
          <p:spPr>
            <a:xfrm>
              <a:off x="2963880" y="3457440"/>
              <a:ext cx="88920" cy="77760"/>
            </a:xfrm>
            <a:custGeom>
              <a:avLst/>
              <a:gdLst/>
              <a:ahLst/>
              <a:rect l="l" t="t" r="r" b="b"/>
              <a:pathLst>
                <a:path w="56" h="49">
                  <a:moveTo>
                    <a:pt x="52" y="3"/>
                  </a:moveTo>
                  <a:lnTo>
                    <a:pt x="56" y="19"/>
                  </a:lnTo>
                  <a:lnTo>
                    <a:pt x="52" y="36"/>
                  </a:lnTo>
                  <a:lnTo>
                    <a:pt x="52" y="49"/>
                  </a:lnTo>
                  <a:lnTo>
                    <a:pt x="44" y="44"/>
                  </a:lnTo>
                  <a:lnTo>
                    <a:pt x="31" y="49"/>
                  </a:lnTo>
                  <a:lnTo>
                    <a:pt x="16" y="44"/>
                  </a:lnTo>
                  <a:lnTo>
                    <a:pt x="10" y="49"/>
                  </a:lnTo>
                  <a:lnTo>
                    <a:pt x="0" y="39"/>
                  </a:lnTo>
                  <a:lnTo>
                    <a:pt x="0" y="36"/>
                  </a:lnTo>
                  <a:lnTo>
                    <a:pt x="40" y="36"/>
                  </a:lnTo>
                  <a:lnTo>
                    <a:pt x="40" y="32"/>
                  </a:lnTo>
                  <a:lnTo>
                    <a:pt x="31" y="27"/>
                  </a:lnTo>
                  <a:lnTo>
                    <a:pt x="31" y="13"/>
                  </a:lnTo>
                  <a:lnTo>
                    <a:pt x="19" y="8"/>
                  </a:lnTo>
                  <a:lnTo>
                    <a:pt x="29" y="0"/>
                  </a:lnTo>
                  <a:lnTo>
                    <a:pt x="42" y="8"/>
                  </a:lnTo>
                  <a:lnTo>
                    <a:pt x="52" y="3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30960" bIns="309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3557" name=""/>
          <p:cNvSpPr/>
          <p:nvPr/>
        </p:nvSpPr>
        <p:spPr>
          <a:xfrm>
            <a:off x="2479680" y="3614760"/>
            <a:ext cx="196920" cy="115920"/>
          </a:xfrm>
          <a:custGeom>
            <a:avLst/>
            <a:gdLst/>
            <a:ahLst/>
            <a:rect l="l" t="t" r="r" b="b"/>
            <a:pathLst>
              <a:path w="124" h="73">
                <a:moveTo>
                  <a:pt x="124" y="24"/>
                </a:moveTo>
                <a:lnTo>
                  <a:pt x="106" y="8"/>
                </a:lnTo>
                <a:lnTo>
                  <a:pt x="89" y="0"/>
                </a:lnTo>
                <a:lnTo>
                  <a:pt x="20" y="5"/>
                </a:lnTo>
                <a:lnTo>
                  <a:pt x="20" y="10"/>
                </a:lnTo>
                <a:lnTo>
                  <a:pt x="2" y="24"/>
                </a:lnTo>
                <a:lnTo>
                  <a:pt x="3" y="32"/>
                </a:lnTo>
                <a:lnTo>
                  <a:pt x="0" y="38"/>
                </a:lnTo>
                <a:lnTo>
                  <a:pt x="19" y="51"/>
                </a:lnTo>
                <a:lnTo>
                  <a:pt x="31" y="51"/>
                </a:lnTo>
                <a:lnTo>
                  <a:pt x="33" y="63"/>
                </a:lnTo>
                <a:lnTo>
                  <a:pt x="37" y="63"/>
                </a:lnTo>
                <a:lnTo>
                  <a:pt x="41" y="73"/>
                </a:lnTo>
                <a:lnTo>
                  <a:pt x="47" y="70"/>
                </a:lnTo>
                <a:lnTo>
                  <a:pt x="54" y="65"/>
                </a:lnTo>
                <a:lnTo>
                  <a:pt x="54" y="56"/>
                </a:lnTo>
                <a:lnTo>
                  <a:pt x="61" y="56"/>
                </a:lnTo>
                <a:lnTo>
                  <a:pt x="66" y="46"/>
                </a:lnTo>
                <a:lnTo>
                  <a:pt x="74" y="51"/>
                </a:lnTo>
                <a:lnTo>
                  <a:pt x="87" y="41"/>
                </a:lnTo>
                <a:lnTo>
                  <a:pt x="92" y="29"/>
                </a:lnTo>
                <a:lnTo>
                  <a:pt x="103" y="35"/>
                </a:lnTo>
                <a:lnTo>
                  <a:pt x="124" y="24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3558" name=""/>
          <p:cNvGrpSpPr/>
          <p:nvPr/>
        </p:nvGrpSpPr>
        <p:grpSpPr>
          <a:xfrm>
            <a:off x="2479680" y="3614760"/>
            <a:ext cx="196920" cy="115920"/>
            <a:chOff x="2479680" y="3614760"/>
            <a:chExt cx="196920" cy="115920"/>
          </a:xfrm>
        </p:grpSpPr>
        <p:sp>
          <p:nvSpPr>
            <p:cNvPr id="3559" name=""/>
            <p:cNvSpPr/>
            <p:nvPr/>
          </p:nvSpPr>
          <p:spPr>
            <a:xfrm>
              <a:off x="2479680" y="3614760"/>
              <a:ext cx="196920" cy="115920"/>
            </a:xfrm>
            <a:custGeom>
              <a:avLst/>
              <a:gdLst/>
              <a:ahLst/>
              <a:rect l="l" t="t" r="r" b="b"/>
              <a:pathLst>
                <a:path w="124" h="73">
                  <a:moveTo>
                    <a:pt x="124" y="24"/>
                  </a:moveTo>
                  <a:lnTo>
                    <a:pt x="106" y="8"/>
                  </a:lnTo>
                  <a:lnTo>
                    <a:pt x="89" y="0"/>
                  </a:lnTo>
                  <a:lnTo>
                    <a:pt x="20" y="5"/>
                  </a:lnTo>
                  <a:lnTo>
                    <a:pt x="20" y="10"/>
                  </a:lnTo>
                  <a:lnTo>
                    <a:pt x="2" y="24"/>
                  </a:lnTo>
                  <a:lnTo>
                    <a:pt x="3" y="32"/>
                  </a:lnTo>
                  <a:lnTo>
                    <a:pt x="0" y="38"/>
                  </a:lnTo>
                  <a:lnTo>
                    <a:pt x="19" y="51"/>
                  </a:lnTo>
                  <a:lnTo>
                    <a:pt x="31" y="51"/>
                  </a:lnTo>
                  <a:lnTo>
                    <a:pt x="33" y="63"/>
                  </a:lnTo>
                  <a:lnTo>
                    <a:pt x="37" y="63"/>
                  </a:lnTo>
                  <a:lnTo>
                    <a:pt x="41" y="73"/>
                  </a:lnTo>
                  <a:lnTo>
                    <a:pt x="47" y="70"/>
                  </a:lnTo>
                  <a:lnTo>
                    <a:pt x="54" y="65"/>
                  </a:lnTo>
                  <a:lnTo>
                    <a:pt x="54" y="56"/>
                  </a:lnTo>
                  <a:lnTo>
                    <a:pt x="61" y="56"/>
                  </a:lnTo>
                  <a:lnTo>
                    <a:pt x="66" y="46"/>
                  </a:lnTo>
                  <a:lnTo>
                    <a:pt x="74" y="51"/>
                  </a:lnTo>
                  <a:lnTo>
                    <a:pt x="87" y="41"/>
                  </a:lnTo>
                  <a:lnTo>
                    <a:pt x="92" y="29"/>
                  </a:lnTo>
                  <a:lnTo>
                    <a:pt x="103" y="35"/>
                  </a:lnTo>
                  <a:lnTo>
                    <a:pt x="124" y="24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3560" name=""/>
            <p:cNvSpPr/>
            <p:nvPr/>
          </p:nvSpPr>
          <p:spPr>
            <a:xfrm>
              <a:off x="2479680" y="3614760"/>
              <a:ext cx="196920" cy="115920"/>
            </a:xfrm>
            <a:custGeom>
              <a:avLst/>
              <a:gdLst/>
              <a:ahLst/>
              <a:rect l="l" t="t" r="r" b="b"/>
              <a:pathLst>
                <a:path w="124" h="73">
                  <a:moveTo>
                    <a:pt x="124" y="24"/>
                  </a:moveTo>
                  <a:lnTo>
                    <a:pt x="106" y="8"/>
                  </a:lnTo>
                  <a:lnTo>
                    <a:pt x="89" y="0"/>
                  </a:lnTo>
                  <a:lnTo>
                    <a:pt x="20" y="5"/>
                  </a:lnTo>
                  <a:lnTo>
                    <a:pt x="20" y="10"/>
                  </a:lnTo>
                  <a:lnTo>
                    <a:pt x="2" y="24"/>
                  </a:lnTo>
                  <a:lnTo>
                    <a:pt x="3" y="32"/>
                  </a:lnTo>
                  <a:lnTo>
                    <a:pt x="0" y="38"/>
                  </a:lnTo>
                  <a:lnTo>
                    <a:pt x="19" y="51"/>
                  </a:lnTo>
                  <a:lnTo>
                    <a:pt x="31" y="51"/>
                  </a:lnTo>
                  <a:lnTo>
                    <a:pt x="33" y="63"/>
                  </a:lnTo>
                  <a:lnTo>
                    <a:pt x="37" y="63"/>
                  </a:lnTo>
                  <a:lnTo>
                    <a:pt x="41" y="73"/>
                  </a:lnTo>
                  <a:lnTo>
                    <a:pt x="47" y="70"/>
                  </a:lnTo>
                  <a:lnTo>
                    <a:pt x="54" y="65"/>
                  </a:lnTo>
                  <a:lnTo>
                    <a:pt x="54" y="56"/>
                  </a:lnTo>
                  <a:lnTo>
                    <a:pt x="61" y="56"/>
                  </a:lnTo>
                  <a:lnTo>
                    <a:pt x="66" y="46"/>
                  </a:lnTo>
                  <a:lnTo>
                    <a:pt x="74" y="51"/>
                  </a:lnTo>
                  <a:lnTo>
                    <a:pt x="87" y="41"/>
                  </a:lnTo>
                  <a:lnTo>
                    <a:pt x="92" y="29"/>
                  </a:lnTo>
                  <a:lnTo>
                    <a:pt x="103" y="35"/>
                  </a:lnTo>
                  <a:lnTo>
                    <a:pt x="124" y="24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3561" name=""/>
          <p:cNvSpPr/>
          <p:nvPr/>
        </p:nvSpPr>
        <p:spPr>
          <a:xfrm>
            <a:off x="2836800" y="3514680"/>
            <a:ext cx="68400" cy="27000"/>
          </a:xfrm>
          <a:custGeom>
            <a:avLst/>
            <a:gdLst/>
            <a:ahLst/>
            <a:rect l="l" t="t" r="r" b="b"/>
            <a:pathLst>
              <a:path w="43" h="17">
                <a:moveTo>
                  <a:pt x="24" y="3"/>
                </a:moveTo>
                <a:lnTo>
                  <a:pt x="39" y="8"/>
                </a:lnTo>
                <a:lnTo>
                  <a:pt x="43" y="16"/>
                </a:lnTo>
                <a:lnTo>
                  <a:pt x="33" y="13"/>
                </a:lnTo>
                <a:lnTo>
                  <a:pt x="24" y="17"/>
                </a:lnTo>
                <a:lnTo>
                  <a:pt x="12" y="17"/>
                </a:lnTo>
                <a:lnTo>
                  <a:pt x="0" y="5"/>
                </a:lnTo>
                <a:lnTo>
                  <a:pt x="8" y="0"/>
                </a:lnTo>
                <a:lnTo>
                  <a:pt x="24" y="3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9800" bIns="-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3562" name=""/>
          <p:cNvGrpSpPr/>
          <p:nvPr/>
        </p:nvGrpSpPr>
        <p:grpSpPr>
          <a:xfrm>
            <a:off x="2836800" y="3514680"/>
            <a:ext cx="68400" cy="27000"/>
            <a:chOff x="2836800" y="3514680"/>
            <a:chExt cx="68400" cy="27000"/>
          </a:xfrm>
        </p:grpSpPr>
        <p:sp>
          <p:nvSpPr>
            <p:cNvPr id="3563" name=""/>
            <p:cNvSpPr/>
            <p:nvPr/>
          </p:nvSpPr>
          <p:spPr>
            <a:xfrm>
              <a:off x="2836800" y="3514680"/>
              <a:ext cx="68400" cy="27000"/>
            </a:xfrm>
            <a:custGeom>
              <a:avLst/>
              <a:gdLst/>
              <a:ahLst/>
              <a:rect l="l" t="t" r="r" b="b"/>
              <a:pathLst>
                <a:path w="43" h="17">
                  <a:moveTo>
                    <a:pt x="24" y="3"/>
                  </a:moveTo>
                  <a:lnTo>
                    <a:pt x="39" y="8"/>
                  </a:lnTo>
                  <a:lnTo>
                    <a:pt x="43" y="16"/>
                  </a:lnTo>
                  <a:lnTo>
                    <a:pt x="33" y="13"/>
                  </a:lnTo>
                  <a:lnTo>
                    <a:pt x="24" y="17"/>
                  </a:lnTo>
                  <a:lnTo>
                    <a:pt x="12" y="17"/>
                  </a:lnTo>
                  <a:lnTo>
                    <a:pt x="0" y="5"/>
                  </a:lnTo>
                  <a:lnTo>
                    <a:pt x="8" y="0"/>
                  </a:lnTo>
                  <a:lnTo>
                    <a:pt x="24" y="3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19800" bIns="-19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3564" name=""/>
            <p:cNvSpPr/>
            <p:nvPr/>
          </p:nvSpPr>
          <p:spPr>
            <a:xfrm>
              <a:off x="2836800" y="3514680"/>
              <a:ext cx="68400" cy="27000"/>
            </a:xfrm>
            <a:custGeom>
              <a:avLst/>
              <a:gdLst/>
              <a:ahLst/>
              <a:rect l="l" t="t" r="r" b="b"/>
              <a:pathLst>
                <a:path w="43" h="17">
                  <a:moveTo>
                    <a:pt x="24" y="3"/>
                  </a:moveTo>
                  <a:lnTo>
                    <a:pt x="39" y="8"/>
                  </a:lnTo>
                  <a:lnTo>
                    <a:pt x="43" y="16"/>
                  </a:lnTo>
                  <a:lnTo>
                    <a:pt x="33" y="13"/>
                  </a:lnTo>
                  <a:lnTo>
                    <a:pt x="24" y="17"/>
                  </a:lnTo>
                  <a:lnTo>
                    <a:pt x="12" y="17"/>
                  </a:lnTo>
                  <a:lnTo>
                    <a:pt x="0" y="5"/>
                  </a:lnTo>
                  <a:lnTo>
                    <a:pt x="8" y="0"/>
                  </a:lnTo>
                  <a:lnTo>
                    <a:pt x="24" y="3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19800" bIns="-19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3565" name=""/>
          <p:cNvSpPr/>
          <p:nvPr/>
        </p:nvSpPr>
        <p:spPr>
          <a:xfrm>
            <a:off x="1587600" y="2928960"/>
            <a:ext cx="973080" cy="739800"/>
          </a:xfrm>
          <a:custGeom>
            <a:avLst/>
            <a:gdLst/>
            <a:ahLst/>
            <a:rect l="l" t="t" r="r" b="b"/>
            <a:pathLst>
              <a:path w="613" h="466">
                <a:moveTo>
                  <a:pt x="407" y="184"/>
                </a:moveTo>
                <a:lnTo>
                  <a:pt x="365" y="167"/>
                </a:lnTo>
                <a:lnTo>
                  <a:pt x="353" y="137"/>
                </a:lnTo>
                <a:lnTo>
                  <a:pt x="339" y="117"/>
                </a:lnTo>
                <a:lnTo>
                  <a:pt x="332" y="96"/>
                </a:lnTo>
                <a:lnTo>
                  <a:pt x="316" y="77"/>
                </a:lnTo>
                <a:lnTo>
                  <a:pt x="291" y="79"/>
                </a:lnTo>
                <a:lnTo>
                  <a:pt x="279" y="101"/>
                </a:lnTo>
                <a:lnTo>
                  <a:pt x="256" y="83"/>
                </a:lnTo>
                <a:lnTo>
                  <a:pt x="250" y="71"/>
                </a:lnTo>
                <a:lnTo>
                  <a:pt x="246" y="55"/>
                </a:lnTo>
                <a:lnTo>
                  <a:pt x="215" y="26"/>
                </a:lnTo>
                <a:lnTo>
                  <a:pt x="180" y="26"/>
                </a:lnTo>
                <a:lnTo>
                  <a:pt x="180" y="36"/>
                </a:lnTo>
                <a:lnTo>
                  <a:pt x="124" y="38"/>
                </a:lnTo>
                <a:lnTo>
                  <a:pt x="47" y="0"/>
                </a:lnTo>
                <a:lnTo>
                  <a:pt x="0" y="4"/>
                </a:lnTo>
                <a:lnTo>
                  <a:pt x="12" y="23"/>
                </a:lnTo>
                <a:lnTo>
                  <a:pt x="25" y="64"/>
                </a:lnTo>
                <a:lnTo>
                  <a:pt x="26" y="61"/>
                </a:lnTo>
                <a:lnTo>
                  <a:pt x="31" y="80"/>
                </a:lnTo>
                <a:lnTo>
                  <a:pt x="45" y="88"/>
                </a:lnTo>
                <a:lnTo>
                  <a:pt x="64" y="115"/>
                </a:lnTo>
                <a:lnTo>
                  <a:pt x="61" y="134"/>
                </a:lnTo>
                <a:lnTo>
                  <a:pt x="45" y="132"/>
                </a:lnTo>
                <a:lnTo>
                  <a:pt x="45" y="137"/>
                </a:lnTo>
                <a:lnTo>
                  <a:pt x="75" y="161"/>
                </a:lnTo>
                <a:lnTo>
                  <a:pt x="78" y="161"/>
                </a:lnTo>
                <a:lnTo>
                  <a:pt x="82" y="156"/>
                </a:lnTo>
                <a:lnTo>
                  <a:pt x="84" y="165"/>
                </a:lnTo>
                <a:lnTo>
                  <a:pt x="99" y="175"/>
                </a:lnTo>
                <a:lnTo>
                  <a:pt x="103" y="189"/>
                </a:lnTo>
                <a:lnTo>
                  <a:pt x="101" y="213"/>
                </a:lnTo>
                <a:lnTo>
                  <a:pt x="110" y="213"/>
                </a:lnTo>
                <a:lnTo>
                  <a:pt x="136" y="243"/>
                </a:lnTo>
                <a:lnTo>
                  <a:pt x="147" y="262"/>
                </a:lnTo>
                <a:lnTo>
                  <a:pt x="157" y="254"/>
                </a:lnTo>
                <a:lnTo>
                  <a:pt x="157" y="244"/>
                </a:lnTo>
                <a:lnTo>
                  <a:pt x="143" y="225"/>
                </a:lnTo>
                <a:lnTo>
                  <a:pt x="138" y="227"/>
                </a:lnTo>
                <a:lnTo>
                  <a:pt x="134" y="225"/>
                </a:lnTo>
                <a:lnTo>
                  <a:pt x="115" y="162"/>
                </a:lnTo>
                <a:lnTo>
                  <a:pt x="110" y="161"/>
                </a:lnTo>
                <a:lnTo>
                  <a:pt x="112" y="167"/>
                </a:lnTo>
                <a:lnTo>
                  <a:pt x="110" y="165"/>
                </a:lnTo>
                <a:lnTo>
                  <a:pt x="80" y="105"/>
                </a:lnTo>
                <a:lnTo>
                  <a:pt x="77" y="105"/>
                </a:lnTo>
                <a:lnTo>
                  <a:pt x="72" y="93"/>
                </a:lnTo>
                <a:lnTo>
                  <a:pt x="58" y="80"/>
                </a:lnTo>
                <a:lnTo>
                  <a:pt x="54" y="69"/>
                </a:lnTo>
                <a:lnTo>
                  <a:pt x="45" y="20"/>
                </a:lnTo>
                <a:lnTo>
                  <a:pt x="60" y="33"/>
                </a:lnTo>
                <a:lnTo>
                  <a:pt x="68" y="33"/>
                </a:lnTo>
                <a:lnTo>
                  <a:pt x="80" y="42"/>
                </a:lnTo>
                <a:lnTo>
                  <a:pt x="91" y="77"/>
                </a:lnTo>
                <a:lnTo>
                  <a:pt x="110" y="110"/>
                </a:lnTo>
                <a:lnTo>
                  <a:pt x="124" y="129"/>
                </a:lnTo>
                <a:lnTo>
                  <a:pt x="134" y="132"/>
                </a:lnTo>
                <a:lnTo>
                  <a:pt x="136" y="146"/>
                </a:lnTo>
                <a:lnTo>
                  <a:pt x="163" y="170"/>
                </a:lnTo>
                <a:lnTo>
                  <a:pt x="159" y="184"/>
                </a:lnTo>
                <a:lnTo>
                  <a:pt x="161" y="192"/>
                </a:lnTo>
                <a:lnTo>
                  <a:pt x="167" y="189"/>
                </a:lnTo>
                <a:lnTo>
                  <a:pt x="167" y="197"/>
                </a:lnTo>
                <a:lnTo>
                  <a:pt x="182" y="202"/>
                </a:lnTo>
                <a:lnTo>
                  <a:pt x="188" y="208"/>
                </a:lnTo>
                <a:lnTo>
                  <a:pt x="190" y="218"/>
                </a:lnTo>
                <a:lnTo>
                  <a:pt x="208" y="237"/>
                </a:lnTo>
                <a:lnTo>
                  <a:pt x="218" y="257"/>
                </a:lnTo>
                <a:lnTo>
                  <a:pt x="234" y="268"/>
                </a:lnTo>
                <a:lnTo>
                  <a:pt x="243" y="303"/>
                </a:lnTo>
                <a:lnTo>
                  <a:pt x="239" y="314"/>
                </a:lnTo>
                <a:lnTo>
                  <a:pt x="243" y="322"/>
                </a:lnTo>
                <a:lnTo>
                  <a:pt x="235" y="324"/>
                </a:lnTo>
                <a:lnTo>
                  <a:pt x="239" y="341"/>
                </a:lnTo>
                <a:lnTo>
                  <a:pt x="250" y="350"/>
                </a:lnTo>
                <a:lnTo>
                  <a:pt x="270" y="365"/>
                </a:lnTo>
                <a:lnTo>
                  <a:pt x="281" y="377"/>
                </a:lnTo>
                <a:lnTo>
                  <a:pt x="309" y="384"/>
                </a:lnTo>
                <a:lnTo>
                  <a:pt x="328" y="403"/>
                </a:lnTo>
                <a:lnTo>
                  <a:pt x="373" y="417"/>
                </a:lnTo>
                <a:lnTo>
                  <a:pt x="394" y="432"/>
                </a:lnTo>
                <a:lnTo>
                  <a:pt x="425" y="442"/>
                </a:lnTo>
                <a:lnTo>
                  <a:pt x="447" y="426"/>
                </a:lnTo>
                <a:lnTo>
                  <a:pt x="456" y="426"/>
                </a:lnTo>
                <a:lnTo>
                  <a:pt x="478" y="437"/>
                </a:lnTo>
                <a:lnTo>
                  <a:pt x="503" y="466"/>
                </a:lnTo>
                <a:lnTo>
                  <a:pt x="508" y="453"/>
                </a:lnTo>
                <a:lnTo>
                  <a:pt x="520" y="429"/>
                </a:lnTo>
                <a:lnTo>
                  <a:pt x="538" y="426"/>
                </a:lnTo>
                <a:lnTo>
                  <a:pt x="534" y="412"/>
                </a:lnTo>
                <a:lnTo>
                  <a:pt x="518" y="396"/>
                </a:lnTo>
                <a:lnTo>
                  <a:pt x="530" y="398"/>
                </a:lnTo>
                <a:lnTo>
                  <a:pt x="532" y="386"/>
                </a:lnTo>
                <a:lnTo>
                  <a:pt x="565" y="386"/>
                </a:lnTo>
                <a:lnTo>
                  <a:pt x="571" y="384"/>
                </a:lnTo>
                <a:lnTo>
                  <a:pt x="578" y="372"/>
                </a:lnTo>
                <a:lnTo>
                  <a:pt x="581" y="372"/>
                </a:lnTo>
                <a:lnTo>
                  <a:pt x="586" y="363"/>
                </a:lnTo>
                <a:lnTo>
                  <a:pt x="588" y="363"/>
                </a:lnTo>
                <a:lnTo>
                  <a:pt x="588" y="369"/>
                </a:lnTo>
                <a:lnTo>
                  <a:pt x="592" y="382"/>
                </a:lnTo>
                <a:lnTo>
                  <a:pt x="599" y="350"/>
                </a:lnTo>
                <a:lnTo>
                  <a:pt x="597" y="347"/>
                </a:lnTo>
                <a:lnTo>
                  <a:pt x="599" y="343"/>
                </a:lnTo>
                <a:lnTo>
                  <a:pt x="597" y="341"/>
                </a:lnTo>
                <a:lnTo>
                  <a:pt x="613" y="303"/>
                </a:lnTo>
                <a:lnTo>
                  <a:pt x="609" y="295"/>
                </a:lnTo>
                <a:lnTo>
                  <a:pt x="599" y="292"/>
                </a:lnTo>
                <a:lnTo>
                  <a:pt x="594" y="297"/>
                </a:lnTo>
                <a:lnTo>
                  <a:pt x="594" y="292"/>
                </a:lnTo>
                <a:lnTo>
                  <a:pt x="588" y="290"/>
                </a:lnTo>
                <a:lnTo>
                  <a:pt x="541" y="305"/>
                </a:lnTo>
                <a:lnTo>
                  <a:pt x="532" y="350"/>
                </a:lnTo>
                <a:lnTo>
                  <a:pt x="522" y="357"/>
                </a:lnTo>
                <a:lnTo>
                  <a:pt x="524" y="365"/>
                </a:lnTo>
                <a:lnTo>
                  <a:pt x="518" y="369"/>
                </a:lnTo>
                <a:lnTo>
                  <a:pt x="501" y="365"/>
                </a:lnTo>
                <a:lnTo>
                  <a:pt x="459" y="377"/>
                </a:lnTo>
                <a:lnTo>
                  <a:pt x="447" y="366"/>
                </a:lnTo>
                <a:lnTo>
                  <a:pt x="435" y="363"/>
                </a:lnTo>
                <a:lnTo>
                  <a:pt x="425" y="352"/>
                </a:lnTo>
                <a:lnTo>
                  <a:pt x="419" y="333"/>
                </a:lnTo>
                <a:lnTo>
                  <a:pt x="402" y="309"/>
                </a:lnTo>
                <a:lnTo>
                  <a:pt x="405" y="295"/>
                </a:lnTo>
                <a:lnTo>
                  <a:pt x="394" y="278"/>
                </a:lnTo>
                <a:lnTo>
                  <a:pt x="394" y="246"/>
                </a:lnTo>
                <a:lnTo>
                  <a:pt x="390" y="213"/>
                </a:lnTo>
                <a:lnTo>
                  <a:pt x="396" y="197"/>
                </a:lnTo>
                <a:lnTo>
                  <a:pt x="407" y="192"/>
                </a:lnTo>
                <a:lnTo>
                  <a:pt x="407" y="184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3566" name=""/>
          <p:cNvGrpSpPr/>
          <p:nvPr/>
        </p:nvGrpSpPr>
        <p:grpSpPr>
          <a:xfrm>
            <a:off x="1587600" y="2928960"/>
            <a:ext cx="973080" cy="739800"/>
            <a:chOff x="1587600" y="2928960"/>
            <a:chExt cx="973080" cy="739800"/>
          </a:xfrm>
        </p:grpSpPr>
        <p:sp>
          <p:nvSpPr>
            <p:cNvPr id="3567" name=""/>
            <p:cNvSpPr/>
            <p:nvPr/>
          </p:nvSpPr>
          <p:spPr>
            <a:xfrm>
              <a:off x="1587600" y="2928960"/>
              <a:ext cx="973080" cy="739800"/>
            </a:xfrm>
            <a:custGeom>
              <a:avLst/>
              <a:gdLst/>
              <a:ahLst/>
              <a:rect l="l" t="t" r="r" b="b"/>
              <a:pathLst>
                <a:path w="613" h="466">
                  <a:moveTo>
                    <a:pt x="407" y="184"/>
                  </a:moveTo>
                  <a:lnTo>
                    <a:pt x="365" y="167"/>
                  </a:lnTo>
                  <a:lnTo>
                    <a:pt x="353" y="137"/>
                  </a:lnTo>
                  <a:lnTo>
                    <a:pt x="339" y="117"/>
                  </a:lnTo>
                  <a:lnTo>
                    <a:pt x="332" y="96"/>
                  </a:lnTo>
                  <a:lnTo>
                    <a:pt x="316" y="77"/>
                  </a:lnTo>
                  <a:lnTo>
                    <a:pt x="291" y="79"/>
                  </a:lnTo>
                  <a:lnTo>
                    <a:pt x="279" y="101"/>
                  </a:lnTo>
                  <a:lnTo>
                    <a:pt x="256" y="83"/>
                  </a:lnTo>
                  <a:lnTo>
                    <a:pt x="250" y="71"/>
                  </a:lnTo>
                  <a:lnTo>
                    <a:pt x="246" y="55"/>
                  </a:lnTo>
                  <a:lnTo>
                    <a:pt x="215" y="26"/>
                  </a:lnTo>
                  <a:lnTo>
                    <a:pt x="180" y="26"/>
                  </a:lnTo>
                  <a:lnTo>
                    <a:pt x="180" y="36"/>
                  </a:lnTo>
                  <a:lnTo>
                    <a:pt x="124" y="38"/>
                  </a:lnTo>
                  <a:lnTo>
                    <a:pt x="47" y="0"/>
                  </a:lnTo>
                  <a:lnTo>
                    <a:pt x="0" y="4"/>
                  </a:lnTo>
                  <a:lnTo>
                    <a:pt x="12" y="23"/>
                  </a:lnTo>
                  <a:lnTo>
                    <a:pt x="25" y="64"/>
                  </a:lnTo>
                  <a:lnTo>
                    <a:pt x="26" y="61"/>
                  </a:lnTo>
                  <a:lnTo>
                    <a:pt x="31" y="80"/>
                  </a:lnTo>
                  <a:lnTo>
                    <a:pt x="45" y="88"/>
                  </a:lnTo>
                  <a:lnTo>
                    <a:pt x="64" y="115"/>
                  </a:lnTo>
                  <a:lnTo>
                    <a:pt x="61" y="134"/>
                  </a:lnTo>
                  <a:lnTo>
                    <a:pt x="45" y="132"/>
                  </a:lnTo>
                  <a:lnTo>
                    <a:pt x="45" y="137"/>
                  </a:lnTo>
                  <a:lnTo>
                    <a:pt x="75" y="161"/>
                  </a:lnTo>
                  <a:lnTo>
                    <a:pt x="78" y="161"/>
                  </a:lnTo>
                  <a:lnTo>
                    <a:pt x="82" y="156"/>
                  </a:lnTo>
                  <a:lnTo>
                    <a:pt x="84" y="165"/>
                  </a:lnTo>
                  <a:lnTo>
                    <a:pt x="99" y="175"/>
                  </a:lnTo>
                  <a:lnTo>
                    <a:pt x="103" y="189"/>
                  </a:lnTo>
                  <a:lnTo>
                    <a:pt x="101" y="213"/>
                  </a:lnTo>
                  <a:lnTo>
                    <a:pt x="110" y="213"/>
                  </a:lnTo>
                  <a:lnTo>
                    <a:pt x="136" y="243"/>
                  </a:lnTo>
                  <a:lnTo>
                    <a:pt x="147" y="262"/>
                  </a:lnTo>
                  <a:lnTo>
                    <a:pt x="157" y="254"/>
                  </a:lnTo>
                  <a:lnTo>
                    <a:pt x="157" y="244"/>
                  </a:lnTo>
                  <a:lnTo>
                    <a:pt x="143" y="225"/>
                  </a:lnTo>
                  <a:lnTo>
                    <a:pt x="138" y="227"/>
                  </a:lnTo>
                  <a:lnTo>
                    <a:pt x="134" y="225"/>
                  </a:lnTo>
                  <a:lnTo>
                    <a:pt x="115" y="162"/>
                  </a:lnTo>
                  <a:lnTo>
                    <a:pt x="110" y="161"/>
                  </a:lnTo>
                  <a:lnTo>
                    <a:pt x="112" y="167"/>
                  </a:lnTo>
                  <a:lnTo>
                    <a:pt x="110" y="165"/>
                  </a:lnTo>
                  <a:lnTo>
                    <a:pt x="80" y="105"/>
                  </a:lnTo>
                  <a:lnTo>
                    <a:pt x="77" y="105"/>
                  </a:lnTo>
                  <a:lnTo>
                    <a:pt x="72" y="93"/>
                  </a:lnTo>
                  <a:lnTo>
                    <a:pt x="58" y="80"/>
                  </a:lnTo>
                  <a:lnTo>
                    <a:pt x="54" y="69"/>
                  </a:lnTo>
                  <a:lnTo>
                    <a:pt x="45" y="20"/>
                  </a:lnTo>
                  <a:lnTo>
                    <a:pt x="60" y="33"/>
                  </a:lnTo>
                  <a:lnTo>
                    <a:pt x="68" y="33"/>
                  </a:lnTo>
                  <a:lnTo>
                    <a:pt x="80" y="42"/>
                  </a:lnTo>
                  <a:lnTo>
                    <a:pt x="91" y="77"/>
                  </a:lnTo>
                  <a:lnTo>
                    <a:pt x="110" y="110"/>
                  </a:lnTo>
                  <a:lnTo>
                    <a:pt x="124" y="129"/>
                  </a:lnTo>
                  <a:lnTo>
                    <a:pt x="134" y="132"/>
                  </a:lnTo>
                  <a:lnTo>
                    <a:pt x="136" y="146"/>
                  </a:lnTo>
                  <a:lnTo>
                    <a:pt x="163" y="170"/>
                  </a:lnTo>
                  <a:lnTo>
                    <a:pt x="159" y="184"/>
                  </a:lnTo>
                  <a:lnTo>
                    <a:pt x="161" y="192"/>
                  </a:lnTo>
                  <a:lnTo>
                    <a:pt x="167" y="189"/>
                  </a:lnTo>
                  <a:lnTo>
                    <a:pt x="167" y="197"/>
                  </a:lnTo>
                  <a:lnTo>
                    <a:pt x="182" y="202"/>
                  </a:lnTo>
                  <a:lnTo>
                    <a:pt x="188" y="208"/>
                  </a:lnTo>
                  <a:lnTo>
                    <a:pt x="190" y="218"/>
                  </a:lnTo>
                  <a:lnTo>
                    <a:pt x="208" y="237"/>
                  </a:lnTo>
                  <a:lnTo>
                    <a:pt x="218" y="257"/>
                  </a:lnTo>
                  <a:lnTo>
                    <a:pt x="234" y="268"/>
                  </a:lnTo>
                  <a:lnTo>
                    <a:pt x="243" y="303"/>
                  </a:lnTo>
                  <a:lnTo>
                    <a:pt x="239" y="314"/>
                  </a:lnTo>
                  <a:lnTo>
                    <a:pt x="243" y="322"/>
                  </a:lnTo>
                  <a:lnTo>
                    <a:pt x="235" y="324"/>
                  </a:lnTo>
                  <a:lnTo>
                    <a:pt x="239" y="341"/>
                  </a:lnTo>
                  <a:lnTo>
                    <a:pt x="250" y="350"/>
                  </a:lnTo>
                  <a:lnTo>
                    <a:pt x="270" y="365"/>
                  </a:lnTo>
                  <a:lnTo>
                    <a:pt x="281" y="377"/>
                  </a:lnTo>
                  <a:lnTo>
                    <a:pt x="309" y="384"/>
                  </a:lnTo>
                  <a:lnTo>
                    <a:pt x="328" y="403"/>
                  </a:lnTo>
                  <a:lnTo>
                    <a:pt x="373" y="417"/>
                  </a:lnTo>
                  <a:lnTo>
                    <a:pt x="394" y="432"/>
                  </a:lnTo>
                  <a:lnTo>
                    <a:pt x="425" y="442"/>
                  </a:lnTo>
                  <a:lnTo>
                    <a:pt x="447" y="426"/>
                  </a:lnTo>
                  <a:lnTo>
                    <a:pt x="456" y="426"/>
                  </a:lnTo>
                  <a:lnTo>
                    <a:pt x="478" y="437"/>
                  </a:lnTo>
                  <a:lnTo>
                    <a:pt x="503" y="466"/>
                  </a:lnTo>
                  <a:lnTo>
                    <a:pt x="508" y="453"/>
                  </a:lnTo>
                  <a:lnTo>
                    <a:pt x="520" y="429"/>
                  </a:lnTo>
                  <a:lnTo>
                    <a:pt x="538" y="426"/>
                  </a:lnTo>
                  <a:lnTo>
                    <a:pt x="534" y="412"/>
                  </a:lnTo>
                  <a:lnTo>
                    <a:pt x="518" y="396"/>
                  </a:lnTo>
                  <a:lnTo>
                    <a:pt x="530" y="398"/>
                  </a:lnTo>
                  <a:lnTo>
                    <a:pt x="532" y="386"/>
                  </a:lnTo>
                  <a:lnTo>
                    <a:pt x="565" y="386"/>
                  </a:lnTo>
                  <a:lnTo>
                    <a:pt x="571" y="384"/>
                  </a:lnTo>
                  <a:lnTo>
                    <a:pt x="578" y="372"/>
                  </a:lnTo>
                  <a:lnTo>
                    <a:pt x="581" y="372"/>
                  </a:lnTo>
                  <a:lnTo>
                    <a:pt x="586" y="363"/>
                  </a:lnTo>
                  <a:lnTo>
                    <a:pt x="588" y="363"/>
                  </a:lnTo>
                  <a:lnTo>
                    <a:pt x="588" y="369"/>
                  </a:lnTo>
                  <a:lnTo>
                    <a:pt x="592" y="382"/>
                  </a:lnTo>
                  <a:lnTo>
                    <a:pt x="599" y="350"/>
                  </a:lnTo>
                  <a:lnTo>
                    <a:pt x="597" y="347"/>
                  </a:lnTo>
                  <a:lnTo>
                    <a:pt x="599" y="343"/>
                  </a:lnTo>
                  <a:lnTo>
                    <a:pt x="597" y="341"/>
                  </a:lnTo>
                  <a:lnTo>
                    <a:pt x="613" y="303"/>
                  </a:lnTo>
                  <a:lnTo>
                    <a:pt x="609" y="295"/>
                  </a:lnTo>
                  <a:lnTo>
                    <a:pt x="599" y="292"/>
                  </a:lnTo>
                  <a:lnTo>
                    <a:pt x="594" y="297"/>
                  </a:lnTo>
                  <a:lnTo>
                    <a:pt x="594" y="292"/>
                  </a:lnTo>
                  <a:lnTo>
                    <a:pt x="588" y="290"/>
                  </a:lnTo>
                  <a:lnTo>
                    <a:pt x="541" y="305"/>
                  </a:lnTo>
                  <a:lnTo>
                    <a:pt x="532" y="350"/>
                  </a:lnTo>
                  <a:lnTo>
                    <a:pt x="522" y="357"/>
                  </a:lnTo>
                  <a:lnTo>
                    <a:pt x="524" y="365"/>
                  </a:lnTo>
                  <a:lnTo>
                    <a:pt x="518" y="369"/>
                  </a:lnTo>
                  <a:lnTo>
                    <a:pt x="501" y="365"/>
                  </a:lnTo>
                  <a:lnTo>
                    <a:pt x="459" y="377"/>
                  </a:lnTo>
                  <a:lnTo>
                    <a:pt x="447" y="366"/>
                  </a:lnTo>
                  <a:lnTo>
                    <a:pt x="435" y="363"/>
                  </a:lnTo>
                  <a:lnTo>
                    <a:pt x="425" y="352"/>
                  </a:lnTo>
                  <a:lnTo>
                    <a:pt x="419" y="333"/>
                  </a:lnTo>
                  <a:lnTo>
                    <a:pt x="402" y="309"/>
                  </a:lnTo>
                  <a:lnTo>
                    <a:pt x="405" y="295"/>
                  </a:lnTo>
                  <a:lnTo>
                    <a:pt x="394" y="278"/>
                  </a:lnTo>
                  <a:lnTo>
                    <a:pt x="394" y="246"/>
                  </a:lnTo>
                  <a:lnTo>
                    <a:pt x="390" y="213"/>
                  </a:lnTo>
                  <a:lnTo>
                    <a:pt x="396" y="197"/>
                  </a:lnTo>
                  <a:lnTo>
                    <a:pt x="407" y="192"/>
                  </a:lnTo>
                  <a:lnTo>
                    <a:pt x="407" y="184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3568" name=""/>
            <p:cNvSpPr/>
            <p:nvPr/>
          </p:nvSpPr>
          <p:spPr>
            <a:xfrm>
              <a:off x="1587600" y="2928960"/>
              <a:ext cx="973080" cy="739800"/>
            </a:xfrm>
            <a:custGeom>
              <a:avLst/>
              <a:gdLst/>
              <a:ahLst/>
              <a:rect l="l" t="t" r="r" b="b"/>
              <a:pathLst>
                <a:path w="613" h="466">
                  <a:moveTo>
                    <a:pt x="407" y="184"/>
                  </a:moveTo>
                  <a:lnTo>
                    <a:pt x="365" y="167"/>
                  </a:lnTo>
                  <a:lnTo>
                    <a:pt x="353" y="137"/>
                  </a:lnTo>
                  <a:lnTo>
                    <a:pt x="339" y="117"/>
                  </a:lnTo>
                  <a:lnTo>
                    <a:pt x="332" y="96"/>
                  </a:lnTo>
                  <a:lnTo>
                    <a:pt x="316" y="77"/>
                  </a:lnTo>
                  <a:lnTo>
                    <a:pt x="291" y="79"/>
                  </a:lnTo>
                  <a:lnTo>
                    <a:pt x="279" y="101"/>
                  </a:lnTo>
                  <a:lnTo>
                    <a:pt x="256" y="83"/>
                  </a:lnTo>
                  <a:lnTo>
                    <a:pt x="250" y="71"/>
                  </a:lnTo>
                  <a:lnTo>
                    <a:pt x="246" y="55"/>
                  </a:lnTo>
                  <a:lnTo>
                    <a:pt x="215" y="26"/>
                  </a:lnTo>
                  <a:lnTo>
                    <a:pt x="180" y="26"/>
                  </a:lnTo>
                  <a:lnTo>
                    <a:pt x="180" y="36"/>
                  </a:lnTo>
                  <a:lnTo>
                    <a:pt x="124" y="38"/>
                  </a:lnTo>
                  <a:lnTo>
                    <a:pt x="47" y="0"/>
                  </a:lnTo>
                  <a:lnTo>
                    <a:pt x="0" y="4"/>
                  </a:lnTo>
                  <a:lnTo>
                    <a:pt x="12" y="23"/>
                  </a:lnTo>
                  <a:lnTo>
                    <a:pt x="25" y="64"/>
                  </a:lnTo>
                  <a:lnTo>
                    <a:pt x="26" y="61"/>
                  </a:lnTo>
                  <a:lnTo>
                    <a:pt x="31" y="80"/>
                  </a:lnTo>
                  <a:lnTo>
                    <a:pt x="45" y="88"/>
                  </a:lnTo>
                  <a:lnTo>
                    <a:pt x="64" y="115"/>
                  </a:lnTo>
                  <a:lnTo>
                    <a:pt x="61" y="134"/>
                  </a:lnTo>
                  <a:lnTo>
                    <a:pt x="45" y="132"/>
                  </a:lnTo>
                  <a:lnTo>
                    <a:pt x="45" y="137"/>
                  </a:lnTo>
                  <a:lnTo>
                    <a:pt x="75" y="161"/>
                  </a:lnTo>
                  <a:lnTo>
                    <a:pt x="78" y="161"/>
                  </a:lnTo>
                  <a:lnTo>
                    <a:pt x="82" y="156"/>
                  </a:lnTo>
                  <a:lnTo>
                    <a:pt x="84" y="165"/>
                  </a:lnTo>
                  <a:lnTo>
                    <a:pt x="99" y="175"/>
                  </a:lnTo>
                  <a:lnTo>
                    <a:pt x="103" y="189"/>
                  </a:lnTo>
                  <a:lnTo>
                    <a:pt x="101" y="213"/>
                  </a:lnTo>
                  <a:lnTo>
                    <a:pt x="110" y="213"/>
                  </a:lnTo>
                  <a:lnTo>
                    <a:pt x="136" y="243"/>
                  </a:lnTo>
                  <a:lnTo>
                    <a:pt x="147" y="262"/>
                  </a:lnTo>
                  <a:lnTo>
                    <a:pt x="157" y="254"/>
                  </a:lnTo>
                  <a:lnTo>
                    <a:pt x="157" y="244"/>
                  </a:lnTo>
                  <a:lnTo>
                    <a:pt x="143" y="225"/>
                  </a:lnTo>
                  <a:lnTo>
                    <a:pt x="138" y="227"/>
                  </a:lnTo>
                  <a:lnTo>
                    <a:pt x="134" y="225"/>
                  </a:lnTo>
                  <a:lnTo>
                    <a:pt x="115" y="162"/>
                  </a:lnTo>
                  <a:lnTo>
                    <a:pt x="110" y="161"/>
                  </a:lnTo>
                  <a:lnTo>
                    <a:pt x="112" y="167"/>
                  </a:lnTo>
                  <a:lnTo>
                    <a:pt x="110" y="165"/>
                  </a:lnTo>
                  <a:lnTo>
                    <a:pt x="80" y="105"/>
                  </a:lnTo>
                  <a:lnTo>
                    <a:pt x="77" y="105"/>
                  </a:lnTo>
                  <a:lnTo>
                    <a:pt x="72" y="93"/>
                  </a:lnTo>
                  <a:lnTo>
                    <a:pt x="58" y="80"/>
                  </a:lnTo>
                  <a:lnTo>
                    <a:pt x="54" y="69"/>
                  </a:lnTo>
                  <a:lnTo>
                    <a:pt x="45" y="20"/>
                  </a:lnTo>
                  <a:lnTo>
                    <a:pt x="60" y="33"/>
                  </a:lnTo>
                  <a:lnTo>
                    <a:pt x="68" y="33"/>
                  </a:lnTo>
                  <a:lnTo>
                    <a:pt x="80" y="42"/>
                  </a:lnTo>
                  <a:lnTo>
                    <a:pt x="91" y="77"/>
                  </a:lnTo>
                  <a:lnTo>
                    <a:pt x="110" y="110"/>
                  </a:lnTo>
                  <a:lnTo>
                    <a:pt x="124" y="129"/>
                  </a:lnTo>
                  <a:lnTo>
                    <a:pt x="134" y="132"/>
                  </a:lnTo>
                  <a:lnTo>
                    <a:pt x="136" y="146"/>
                  </a:lnTo>
                  <a:lnTo>
                    <a:pt x="163" y="170"/>
                  </a:lnTo>
                  <a:lnTo>
                    <a:pt x="159" y="184"/>
                  </a:lnTo>
                  <a:lnTo>
                    <a:pt x="161" y="192"/>
                  </a:lnTo>
                  <a:lnTo>
                    <a:pt x="167" y="189"/>
                  </a:lnTo>
                  <a:lnTo>
                    <a:pt x="167" y="197"/>
                  </a:lnTo>
                  <a:lnTo>
                    <a:pt x="182" y="202"/>
                  </a:lnTo>
                  <a:lnTo>
                    <a:pt x="188" y="208"/>
                  </a:lnTo>
                  <a:lnTo>
                    <a:pt x="190" y="218"/>
                  </a:lnTo>
                  <a:lnTo>
                    <a:pt x="208" y="237"/>
                  </a:lnTo>
                  <a:lnTo>
                    <a:pt x="218" y="257"/>
                  </a:lnTo>
                  <a:lnTo>
                    <a:pt x="234" y="268"/>
                  </a:lnTo>
                  <a:lnTo>
                    <a:pt x="243" y="303"/>
                  </a:lnTo>
                  <a:lnTo>
                    <a:pt x="239" y="314"/>
                  </a:lnTo>
                  <a:lnTo>
                    <a:pt x="243" y="322"/>
                  </a:lnTo>
                  <a:lnTo>
                    <a:pt x="235" y="324"/>
                  </a:lnTo>
                  <a:lnTo>
                    <a:pt x="239" y="341"/>
                  </a:lnTo>
                  <a:lnTo>
                    <a:pt x="250" y="350"/>
                  </a:lnTo>
                  <a:lnTo>
                    <a:pt x="270" y="365"/>
                  </a:lnTo>
                  <a:lnTo>
                    <a:pt x="281" y="377"/>
                  </a:lnTo>
                  <a:lnTo>
                    <a:pt x="309" y="384"/>
                  </a:lnTo>
                  <a:lnTo>
                    <a:pt x="328" y="403"/>
                  </a:lnTo>
                  <a:lnTo>
                    <a:pt x="373" y="417"/>
                  </a:lnTo>
                  <a:lnTo>
                    <a:pt x="394" y="432"/>
                  </a:lnTo>
                  <a:lnTo>
                    <a:pt x="425" y="442"/>
                  </a:lnTo>
                  <a:lnTo>
                    <a:pt x="447" y="426"/>
                  </a:lnTo>
                  <a:lnTo>
                    <a:pt x="456" y="426"/>
                  </a:lnTo>
                  <a:lnTo>
                    <a:pt x="478" y="437"/>
                  </a:lnTo>
                  <a:lnTo>
                    <a:pt x="503" y="466"/>
                  </a:lnTo>
                  <a:lnTo>
                    <a:pt x="508" y="453"/>
                  </a:lnTo>
                  <a:lnTo>
                    <a:pt x="520" y="429"/>
                  </a:lnTo>
                  <a:lnTo>
                    <a:pt x="538" y="426"/>
                  </a:lnTo>
                  <a:lnTo>
                    <a:pt x="534" y="412"/>
                  </a:lnTo>
                  <a:lnTo>
                    <a:pt x="518" y="396"/>
                  </a:lnTo>
                  <a:lnTo>
                    <a:pt x="530" y="398"/>
                  </a:lnTo>
                  <a:lnTo>
                    <a:pt x="532" y="386"/>
                  </a:lnTo>
                  <a:lnTo>
                    <a:pt x="565" y="386"/>
                  </a:lnTo>
                  <a:lnTo>
                    <a:pt x="571" y="384"/>
                  </a:lnTo>
                  <a:lnTo>
                    <a:pt x="578" y="372"/>
                  </a:lnTo>
                  <a:lnTo>
                    <a:pt x="581" y="372"/>
                  </a:lnTo>
                  <a:lnTo>
                    <a:pt x="586" y="363"/>
                  </a:lnTo>
                  <a:lnTo>
                    <a:pt x="588" y="363"/>
                  </a:lnTo>
                  <a:lnTo>
                    <a:pt x="588" y="369"/>
                  </a:lnTo>
                  <a:lnTo>
                    <a:pt x="592" y="382"/>
                  </a:lnTo>
                  <a:lnTo>
                    <a:pt x="599" y="350"/>
                  </a:lnTo>
                  <a:lnTo>
                    <a:pt x="597" y="347"/>
                  </a:lnTo>
                  <a:lnTo>
                    <a:pt x="599" y="343"/>
                  </a:lnTo>
                  <a:lnTo>
                    <a:pt x="597" y="341"/>
                  </a:lnTo>
                  <a:lnTo>
                    <a:pt x="613" y="303"/>
                  </a:lnTo>
                  <a:lnTo>
                    <a:pt x="609" y="295"/>
                  </a:lnTo>
                  <a:lnTo>
                    <a:pt x="599" y="292"/>
                  </a:lnTo>
                  <a:lnTo>
                    <a:pt x="594" y="297"/>
                  </a:lnTo>
                  <a:lnTo>
                    <a:pt x="594" y="292"/>
                  </a:lnTo>
                  <a:lnTo>
                    <a:pt x="588" y="290"/>
                  </a:lnTo>
                  <a:lnTo>
                    <a:pt x="541" y="305"/>
                  </a:lnTo>
                  <a:lnTo>
                    <a:pt x="532" y="350"/>
                  </a:lnTo>
                  <a:lnTo>
                    <a:pt x="522" y="357"/>
                  </a:lnTo>
                  <a:lnTo>
                    <a:pt x="524" y="365"/>
                  </a:lnTo>
                  <a:lnTo>
                    <a:pt x="518" y="369"/>
                  </a:lnTo>
                  <a:lnTo>
                    <a:pt x="501" y="365"/>
                  </a:lnTo>
                  <a:lnTo>
                    <a:pt x="459" y="377"/>
                  </a:lnTo>
                  <a:lnTo>
                    <a:pt x="447" y="366"/>
                  </a:lnTo>
                  <a:lnTo>
                    <a:pt x="435" y="363"/>
                  </a:lnTo>
                  <a:lnTo>
                    <a:pt x="425" y="352"/>
                  </a:lnTo>
                  <a:lnTo>
                    <a:pt x="419" y="333"/>
                  </a:lnTo>
                  <a:lnTo>
                    <a:pt x="402" y="309"/>
                  </a:lnTo>
                  <a:lnTo>
                    <a:pt x="405" y="295"/>
                  </a:lnTo>
                  <a:lnTo>
                    <a:pt x="394" y="278"/>
                  </a:lnTo>
                  <a:lnTo>
                    <a:pt x="394" y="246"/>
                  </a:lnTo>
                  <a:lnTo>
                    <a:pt x="390" y="213"/>
                  </a:lnTo>
                  <a:lnTo>
                    <a:pt x="396" y="197"/>
                  </a:lnTo>
                  <a:lnTo>
                    <a:pt x="407" y="192"/>
                  </a:lnTo>
                  <a:lnTo>
                    <a:pt x="407" y="184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3569" name=""/>
          <p:cNvSpPr/>
          <p:nvPr/>
        </p:nvSpPr>
        <p:spPr>
          <a:xfrm>
            <a:off x="2538360" y="3652920"/>
            <a:ext cx="138240" cy="164880"/>
          </a:xfrm>
          <a:custGeom>
            <a:avLst/>
            <a:gdLst/>
            <a:ahLst/>
            <a:rect l="l" t="t" r="r" b="b"/>
            <a:pathLst>
              <a:path w="87" h="104">
                <a:moveTo>
                  <a:pt x="78" y="99"/>
                </a:moveTo>
                <a:lnTo>
                  <a:pt x="76" y="87"/>
                </a:lnTo>
                <a:lnTo>
                  <a:pt x="87" y="0"/>
                </a:lnTo>
                <a:lnTo>
                  <a:pt x="66" y="10"/>
                </a:lnTo>
                <a:lnTo>
                  <a:pt x="55" y="5"/>
                </a:lnTo>
                <a:lnTo>
                  <a:pt x="50" y="17"/>
                </a:lnTo>
                <a:lnTo>
                  <a:pt x="36" y="27"/>
                </a:lnTo>
                <a:lnTo>
                  <a:pt x="29" y="22"/>
                </a:lnTo>
                <a:lnTo>
                  <a:pt x="24" y="32"/>
                </a:lnTo>
                <a:lnTo>
                  <a:pt x="17" y="32"/>
                </a:lnTo>
                <a:lnTo>
                  <a:pt x="17" y="41"/>
                </a:lnTo>
                <a:lnTo>
                  <a:pt x="10" y="46"/>
                </a:lnTo>
                <a:lnTo>
                  <a:pt x="3" y="49"/>
                </a:lnTo>
                <a:lnTo>
                  <a:pt x="0" y="49"/>
                </a:lnTo>
                <a:lnTo>
                  <a:pt x="0" y="51"/>
                </a:lnTo>
                <a:lnTo>
                  <a:pt x="36" y="94"/>
                </a:lnTo>
                <a:lnTo>
                  <a:pt x="62" y="96"/>
                </a:lnTo>
                <a:lnTo>
                  <a:pt x="69" y="104"/>
                </a:lnTo>
                <a:lnTo>
                  <a:pt x="78" y="99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3570" name=""/>
          <p:cNvGrpSpPr/>
          <p:nvPr/>
        </p:nvGrpSpPr>
        <p:grpSpPr>
          <a:xfrm>
            <a:off x="2538360" y="3652920"/>
            <a:ext cx="138240" cy="164880"/>
            <a:chOff x="2538360" y="3652920"/>
            <a:chExt cx="138240" cy="164880"/>
          </a:xfrm>
        </p:grpSpPr>
        <p:sp>
          <p:nvSpPr>
            <p:cNvPr id="3571" name=""/>
            <p:cNvSpPr/>
            <p:nvPr/>
          </p:nvSpPr>
          <p:spPr>
            <a:xfrm>
              <a:off x="2538360" y="3652920"/>
              <a:ext cx="138240" cy="164880"/>
            </a:xfrm>
            <a:custGeom>
              <a:avLst/>
              <a:gdLst/>
              <a:ahLst/>
              <a:rect l="l" t="t" r="r" b="b"/>
              <a:pathLst>
                <a:path w="87" h="104">
                  <a:moveTo>
                    <a:pt x="78" y="99"/>
                  </a:moveTo>
                  <a:lnTo>
                    <a:pt x="76" y="87"/>
                  </a:lnTo>
                  <a:lnTo>
                    <a:pt x="87" y="0"/>
                  </a:lnTo>
                  <a:lnTo>
                    <a:pt x="66" y="10"/>
                  </a:lnTo>
                  <a:lnTo>
                    <a:pt x="55" y="5"/>
                  </a:lnTo>
                  <a:lnTo>
                    <a:pt x="50" y="17"/>
                  </a:lnTo>
                  <a:lnTo>
                    <a:pt x="36" y="27"/>
                  </a:lnTo>
                  <a:lnTo>
                    <a:pt x="29" y="22"/>
                  </a:lnTo>
                  <a:lnTo>
                    <a:pt x="24" y="32"/>
                  </a:lnTo>
                  <a:lnTo>
                    <a:pt x="17" y="32"/>
                  </a:lnTo>
                  <a:lnTo>
                    <a:pt x="17" y="41"/>
                  </a:lnTo>
                  <a:lnTo>
                    <a:pt x="10" y="46"/>
                  </a:lnTo>
                  <a:lnTo>
                    <a:pt x="3" y="49"/>
                  </a:lnTo>
                  <a:lnTo>
                    <a:pt x="0" y="49"/>
                  </a:lnTo>
                  <a:lnTo>
                    <a:pt x="0" y="51"/>
                  </a:lnTo>
                  <a:lnTo>
                    <a:pt x="36" y="94"/>
                  </a:lnTo>
                  <a:lnTo>
                    <a:pt x="62" y="96"/>
                  </a:lnTo>
                  <a:lnTo>
                    <a:pt x="69" y="104"/>
                  </a:lnTo>
                  <a:lnTo>
                    <a:pt x="78" y="99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3572" name=""/>
            <p:cNvSpPr/>
            <p:nvPr/>
          </p:nvSpPr>
          <p:spPr>
            <a:xfrm>
              <a:off x="2538360" y="3652920"/>
              <a:ext cx="138240" cy="164880"/>
            </a:xfrm>
            <a:custGeom>
              <a:avLst/>
              <a:gdLst/>
              <a:ahLst/>
              <a:rect l="l" t="t" r="r" b="b"/>
              <a:pathLst>
                <a:path w="87" h="104">
                  <a:moveTo>
                    <a:pt x="78" y="99"/>
                  </a:moveTo>
                  <a:lnTo>
                    <a:pt x="76" y="87"/>
                  </a:lnTo>
                  <a:lnTo>
                    <a:pt x="87" y="0"/>
                  </a:lnTo>
                  <a:lnTo>
                    <a:pt x="66" y="10"/>
                  </a:lnTo>
                  <a:lnTo>
                    <a:pt x="55" y="5"/>
                  </a:lnTo>
                  <a:lnTo>
                    <a:pt x="50" y="17"/>
                  </a:lnTo>
                  <a:lnTo>
                    <a:pt x="36" y="27"/>
                  </a:lnTo>
                  <a:lnTo>
                    <a:pt x="29" y="22"/>
                  </a:lnTo>
                  <a:lnTo>
                    <a:pt x="24" y="32"/>
                  </a:lnTo>
                  <a:lnTo>
                    <a:pt x="17" y="32"/>
                  </a:lnTo>
                  <a:lnTo>
                    <a:pt x="17" y="41"/>
                  </a:lnTo>
                  <a:lnTo>
                    <a:pt x="10" y="46"/>
                  </a:lnTo>
                  <a:lnTo>
                    <a:pt x="3" y="49"/>
                  </a:lnTo>
                  <a:lnTo>
                    <a:pt x="0" y="49"/>
                  </a:lnTo>
                  <a:lnTo>
                    <a:pt x="0" y="51"/>
                  </a:lnTo>
                  <a:lnTo>
                    <a:pt x="36" y="94"/>
                  </a:lnTo>
                  <a:lnTo>
                    <a:pt x="62" y="96"/>
                  </a:lnTo>
                  <a:lnTo>
                    <a:pt x="69" y="104"/>
                  </a:lnTo>
                  <a:lnTo>
                    <a:pt x="78" y="99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3573" name=""/>
          <p:cNvSpPr/>
          <p:nvPr/>
        </p:nvSpPr>
        <p:spPr>
          <a:xfrm>
            <a:off x="2720880" y="3930480"/>
            <a:ext cx="7920" cy="17640"/>
          </a:xfrm>
          <a:custGeom>
            <a:avLst/>
            <a:gdLst/>
            <a:ahLst/>
            <a:rect l="l" t="t" r="r" b="b"/>
            <a:pathLst>
              <a:path w="5" h="11">
                <a:moveTo>
                  <a:pt x="2" y="0"/>
                </a:moveTo>
                <a:lnTo>
                  <a:pt x="0" y="8"/>
                </a:lnTo>
                <a:lnTo>
                  <a:pt x="5" y="11"/>
                </a:lnTo>
                <a:lnTo>
                  <a:pt x="2" y="0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9160" bIns="-29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3574" name=""/>
          <p:cNvGrpSpPr/>
          <p:nvPr/>
        </p:nvGrpSpPr>
        <p:grpSpPr>
          <a:xfrm>
            <a:off x="2720880" y="3930480"/>
            <a:ext cx="7920" cy="17640"/>
            <a:chOff x="2720880" y="3930480"/>
            <a:chExt cx="7920" cy="17640"/>
          </a:xfrm>
        </p:grpSpPr>
        <p:sp>
          <p:nvSpPr>
            <p:cNvPr id="3575" name=""/>
            <p:cNvSpPr/>
            <p:nvPr/>
          </p:nvSpPr>
          <p:spPr>
            <a:xfrm>
              <a:off x="2720880" y="3930480"/>
              <a:ext cx="7920" cy="17640"/>
            </a:xfrm>
            <a:custGeom>
              <a:avLst/>
              <a:gdLst/>
              <a:ahLst/>
              <a:rect l="l" t="t" r="r" b="b"/>
              <a:pathLst>
                <a:path w="5" h="11">
                  <a:moveTo>
                    <a:pt x="2" y="0"/>
                  </a:moveTo>
                  <a:lnTo>
                    <a:pt x="0" y="8"/>
                  </a:lnTo>
                  <a:lnTo>
                    <a:pt x="5" y="1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9160" bIns="-291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3576" name=""/>
            <p:cNvSpPr/>
            <p:nvPr/>
          </p:nvSpPr>
          <p:spPr>
            <a:xfrm>
              <a:off x="2720880" y="3930480"/>
              <a:ext cx="7920" cy="17640"/>
            </a:xfrm>
            <a:custGeom>
              <a:avLst/>
              <a:gdLst/>
              <a:ahLst/>
              <a:rect l="l" t="t" r="r" b="b"/>
              <a:pathLst>
                <a:path w="5" h="11">
                  <a:moveTo>
                    <a:pt x="2" y="0"/>
                  </a:moveTo>
                  <a:lnTo>
                    <a:pt x="0" y="8"/>
                  </a:lnTo>
                  <a:lnTo>
                    <a:pt x="5" y="11"/>
                  </a:lnTo>
                  <a:lnTo>
                    <a:pt x="2" y="0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9160" bIns="-291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3577" name=""/>
          <p:cNvSpPr/>
          <p:nvPr/>
        </p:nvSpPr>
        <p:spPr>
          <a:xfrm>
            <a:off x="2684520" y="3860640"/>
            <a:ext cx="187200" cy="90720"/>
          </a:xfrm>
          <a:custGeom>
            <a:avLst/>
            <a:gdLst/>
            <a:ahLst/>
            <a:rect l="l" t="t" r="r" b="b"/>
            <a:pathLst>
              <a:path w="118" h="57">
                <a:moveTo>
                  <a:pt x="115" y="24"/>
                </a:moveTo>
                <a:lnTo>
                  <a:pt x="115" y="28"/>
                </a:lnTo>
                <a:lnTo>
                  <a:pt x="118" y="38"/>
                </a:lnTo>
                <a:lnTo>
                  <a:pt x="112" y="47"/>
                </a:lnTo>
                <a:lnTo>
                  <a:pt x="108" y="44"/>
                </a:lnTo>
                <a:lnTo>
                  <a:pt x="104" y="54"/>
                </a:lnTo>
                <a:lnTo>
                  <a:pt x="96" y="41"/>
                </a:lnTo>
                <a:lnTo>
                  <a:pt x="101" y="28"/>
                </a:lnTo>
                <a:lnTo>
                  <a:pt x="94" y="28"/>
                </a:lnTo>
                <a:lnTo>
                  <a:pt x="77" y="14"/>
                </a:lnTo>
                <a:lnTo>
                  <a:pt x="52" y="33"/>
                </a:lnTo>
                <a:lnTo>
                  <a:pt x="52" y="41"/>
                </a:lnTo>
                <a:lnTo>
                  <a:pt x="58" y="49"/>
                </a:lnTo>
                <a:lnTo>
                  <a:pt x="50" y="57"/>
                </a:lnTo>
                <a:lnTo>
                  <a:pt x="44" y="57"/>
                </a:lnTo>
                <a:lnTo>
                  <a:pt x="42" y="44"/>
                </a:lnTo>
                <a:lnTo>
                  <a:pt x="35" y="47"/>
                </a:lnTo>
                <a:lnTo>
                  <a:pt x="25" y="33"/>
                </a:lnTo>
                <a:lnTo>
                  <a:pt x="4" y="30"/>
                </a:lnTo>
                <a:lnTo>
                  <a:pt x="2" y="35"/>
                </a:lnTo>
                <a:lnTo>
                  <a:pt x="0" y="28"/>
                </a:lnTo>
                <a:lnTo>
                  <a:pt x="7" y="11"/>
                </a:lnTo>
                <a:lnTo>
                  <a:pt x="2" y="9"/>
                </a:lnTo>
                <a:lnTo>
                  <a:pt x="2" y="4"/>
                </a:lnTo>
                <a:lnTo>
                  <a:pt x="9" y="0"/>
                </a:lnTo>
                <a:lnTo>
                  <a:pt x="14" y="4"/>
                </a:lnTo>
                <a:lnTo>
                  <a:pt x="17" y="14"/>
                </a:lnTo>
                <a:lnTo>
                  <a:pt x="37" y="19"/>
                </a:lnTo>
                <a:lnTo>
                  <a:pt x="58" y="9"/>
                </a:lnTo>
                <a:lnTo>
                  <a:pt x="63" y="11"/>
                </a:lnTo>
                <a:lnTo>
                  <a:pt x="68" y="0"/>
                </a:lnTo>
                <a:lnTo>
                  <a:pt x="77" y="0"/>
                </a:lnTo>
                <a:lnTo>
                  <a:pt x="99" y="6"/>
                </a:lnTo>
                <a:lnTo>
                  <a:pt x="115" y="24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3920" bIns="439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3578" name=""/>
          <p:cNvGrpSpPr/>
          <p:nvPr/>
        </p:nvGrpSpPr>
        <p:grpSpPr>
          <a:xfrm>
            <a:off x="2684520" y="3860640"/>
            <a:ext cx="187200" cy="90720"/>
            <a:chOff x="2684520" y="3860640"/>
            <a:chExt cx="187200" cy="90720"/>
          </a:xfrm>
        </p:grpSpPr>
        <p:sp>
          <p:nvSpPr>
            <p:cNvPr id="3579" name=""/>
            <p:cNvSpPr/>
            <p:nvPr/>
          </p:nvSpPr>
          <p:spPr>
            <a:xfrm>
              <a:off x="2684520" y="3860640"/>
              <a:ext cx="187200" cy="90720"/>
            </a:xfrm>
            <a:custGeom>
              <a:avLst/>
              <a:gdLst/>
              <a:ahLst/>
              <a:rect l="l" t="t" r="r" b="b"/>
              <a:pathLst>
                <a:path w="118" h="57">
                  <a:moveTo>
                    <a:pt x="115" y="24"/>
                  </a:moveTo>
                  <a:lnTo>
                    <a:pt x="115" y="28"/>
                  </a:lnTo>
                  <a:lnTo>
                    <a:pt x="118" y="38"/>
                  </a:lnTo>
                  <a:lnTo>
                    <a:pt x="112" y="47"/>
                  </a:lnTo>
                  <a:lnTo>
                    <a:pt x="108" y="44"/>
                  </a:lnTo>
                  <a:lnTo>
                    <a:pt x="104" y="54"/>
                  </a:lnTo>
                  <a:lnTo>
                    <a:pt x="96" y="41"/>
                  </a:lnTo>
                  <a:lnTo>
                    <a:pt x="101" y="28"/>
                  </a:lnTo>
                  <a:lnTo>
                    <a:pt x="94" y="28"/>
                  </a:lnTo>
                  <a:lnTo>
                    <a:pt x="77" y="14"/>
                  </a:lnTo>
                  <a:lnTo>
                    <a:pt x="52" y="33"/>
                  </a:lnTo>
                  <a:lnTo>
                    <a:pt x="52" y="41"/>
                  </a:lnTo>
                  <a:lnTo>
                    <a:pt x="58" y="49"/>
                  </a:lnTo>
                  <a:lnTo>
                    <a:pt x="50" y="57"/>
                  </a:lnTo>
                  <a:lnTo>
                    <a:pt x="44" y="57"/>
                  </a:lnTo>
                  <a:lnTo>
                    <a:pt x="42" y="44"/>
                  </a:lnTo>
                  <a:lnTo>
                    <a:pt x="35" y="47"/>
                  </a:lnTo>
                  <a:lnTo>
                    <a:pt x="25" y="33"/>
                  </a:lnTo>
                  <a:lnTo>
                    <a:pt x="4" y="30"/>
                  </a:lnTo>
                  <a:lnTo>
                    <a:pt x="2" y="35"/>
                  </a:lnTo>
                  <a:lnTo>
                    <a:pt x="0" y="28"/>
                  </a:lnTo>
                  <a:lnTo>
                    <a:pt x="7" y="11"/>
                  </a:lnTo>
                  <a:lnTo>
                    <a:pt x="2" y="9"/>
                  </a:lnTo>
                  <a:lnTo>
                    <a:pt x="2" y="4"/>
                  </a:lnTo>
                  <a:lnTo>
                    <a:pt x="9" y="0"/>
                  </a:lnTo>
                  <a:lnTo>
                    <a:pt x="14" y="4"/>
                  </a:lnTo>
                  <a:lnTo>
                    <a:pt x="17" y="14"/>
                  </a:lnTo>
                  <a:lnTo>
                    <a:pt x="37" y="19"/>
                  </a:lnTo>
                  <a:lnTo>
                    <a:pt x="58" y="9"/>
                  </a:lnTo>
                  <a:lnTo>
                    <a:pt x="63" y="11"/>
                  </a:lnTo>
                  <a:lnTo>
                    <a:pt x="68" y="0"/>
                  </a:lnTo>
                  <a:lnTo>
                    <a:pt x="77" y="0"/>
                  </a:lnTo>
                  <a:lnTo>
                    <a:pt x="99" y="6"/>
                  </a:lnTo>
                  <a:lnTo>
                    <a:pt x="115" y="24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3920" bIns="439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3580" name=""/>
            <p:cNvSpPr/>
            <p:nvPr/>
          </p:nvSpPr>
          <p:spPr>
            <a:xfrm>
              <a:off x="2684520" y="3860640"/>
              <a:ext cx="187200" cy="90720"/>
            </a:xfrm>
            <a:custGeom>
              <a:avLst/>
              <a:gdLst/>
              <a:ahLst/>
              <a:rect l="l" t="t" r="r" b="b"/>
              <a:pathLst>
                <a:path w="118" h="57">
                  <a:moveTo>
                    <a:pt x="115" y="24"/>
                  </a:moveTo>
                  <a:lnTo>
                    <a:pt x="115" y="28"/>
                  </a:lnTo>
                  <a:lnTo>
                    <a:pt x="118" y="38"/>
                  </a:lnTo>
                  <a:lnTo>
                    <a:pt x="112" y="47"/>
                  </a:lnTo>
                  <a:lnTo>
                    <a:pt x="108" y="44"/>
                  </a:lnTo>
                  <a:lnTo>
                    <a:pt x="104" y="54"/>
                  </a:lnTo>
                  <a:lnTo>
                    <a:pt x="96" y="41"/>
                  </a:lnTo>
                  <a:lnTo>
                    <a:pt x="101" y="28"/>
                  </a:lnTo>
                  <a:lnTo>
                    <a:pt x="94" y="28"/>
                  </a:lnTo>
                  <a:lnTo>
                    <a:pt x="77" y="14"/>
                  </a:lnTo>
                  <a:lnTo>
                    <a:pt x="52" y="33"/>
                  </a:lnTo>
                  <a:lnTo>
                    <a:pt x="52" y="41"/>
                  </a:lnTo>
                  <a:lnTo>
                    <a:pt x="58" y="49"/>
                  </a:lnTo>
                  <a:lnTo>
                    <a:pt x="50" y="57"/>
                  </a:lnTo>
                  <a:lnTo>
                    <a:pt x="44" y="57"/>
                  </a:lnTo>
                  <a:lnTo>
                    <a:pt x="42" y="44"/>
                  </a:lnTo>
                  <a:lnTo>
                    <a:pt x="35" y="47"/>
                  </a:lnTo>
                  <a:lnTo>
                    <a:pt x="25" y="33"/>
                  </a:lnTo>
                  <a:lnTo>
                    <a:pt x="4" y="30"/>
                  </a:lnTo>
                  <a:lnTo>
                    <a:pt x="2" y="35"/>
                  </a:lnTo>
                  <a:lnTo>
                    <a:pt x="0" y="28"/>
                  </a:lnTo>
                  <a:lnTo>
                    <a:pt x="7" y="11"/>
                  </a:lnTo>
                  <a:lnTo>
                    <a:pt x="2" y="9"/>
                  </a:lnTo>
                  <a:lnTo>
                    <a:pt x="2" y="4"/>
                  </a:lnTo>
                  <a:lnTo>
                    <a:pt x="9" y="0"/>
                  </a:lnTo>
                  <a:lnTo>
                    <a:pt x="14" y="4"/>
                  </a:lnTo>
                  <a:lnTo>
                    <a:pt x="17" y="14"/>
                  </a:lnTo>
                  <a:lnTo>
                    <a:pt x="37" y="19"/>
                  </a:lnTo>
                  <a:lnTo>
                    <a:pt x="58" y="9"/>
                  </a:lnTo>
                  <a:lnTo>
                    <a:pt x="63" y="11"/>
                  </a:lnTo>
                  <a:lnTo>
                    <a:pt x="68" y="0"/>
                  </a:lnTo>
                  <a:lnTo>
                    <a:pt x="77" y="0"/>
                  </a:lnTo>
                  <a:lnTo>
                    <a:pt x="99" y="6"/>
                  </a:lnTo>
                  <a:lnTo>
                    <a:pt x="115" y="24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3920" bIns="439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3581" name=""/>
          <p:cNvSpPr/>
          <p:nvPr/>
        </p:nvSpPr>
        <p:spPr>
          <a:xfrm>
            <a:off x="2986200" y="3402000"/>
            <a:ext cx="21960" cy="17640"/>
          </a:xfrm>
          <a:custGeom>
            <a:avLst/>
            <a:gdLst/>
            <a:ahLst/>
            <a:rect l="l" t="t" r="r" b="b"/>
            <a:pathLst>
              <a:path w="14" h="11">
                <a:moveTo>
                  <a:pt x="14" y="0"/>
                </a:moveTo>
                <a:lnTo>
                  <a:pt x="12" y="7"/>
                </a:lnTo>
                <a:lnTo>
                  <a:pt x="0" y="11"/>
                </a:lnTo>
                <a:lnTo>
                  <a:pt x="0" y="7"/>
                </a:lnTo>
                <a:lnTo>
                  <a:pt x="14" y="0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9160" bIns="-291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3582" name=""/>
          <p:cNvGrpSpPr/>
          <p:nvPr/>
        </p:nvGrpSpPr>
        <p:grpSpPr>
          <a:xfrm>
            <a:off x="2986200" y="3402000"/>
            <a:ext cx="21960" cy="17640"/>
            <a:chOff x="2986200" y="3402000"/>
            <a:chExt cx="21960" cy="17640"/>
          </a:xfrm>
        </p:grpSpPr>
        <p:sp>
          <p:nvSpPr>
            <p:cNvPr id="3583" name=""/>
            <p:cNvSpPr/>
            <p:nvPr/>
          </p:nvSpPr>
          <p:spPr>
            <a:xfrm>
              <a:off x="2986200" y="3402000"/>
              <a:ext cx="21960" cy="17640"/>
            </a:xfrm>
            <a:custGeom>
              <a:avLst/>
              <a:gdLst/>
              <a:ahLst/>
              <a:rect l="l" t="t" r="r" b="b"/>
              <a:pathLst>
                <a:path w="14" h="11">
                  <a:moveTo>
                    <a:pt x="14" y="0"/>
                  </a:moveTo>
                  <a:lnTo>
                    <a:pt x="12" y="7"/>
                  </a:lnTo>
                  <a:lnTo>
                    <a:pt x="0" y="11"/>
                  </a:lnTo>
                  <a:lnTo>
                    <a:pt x="0" y="7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9160" bIns="-291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3584" name=""/>
            <p:cNvSpPr/>
            <p:nvPr/>
          </p:nvSpPr>
          <p:spPr>
            <a:xfrm>
              <a:off x="2986200" y="3402000"/>
              <a:ext cx="21960" cy="17640"/>
            </a:xfrm>
            <a:custGeom>
              <a:avLst/>
              <a:gdLst/>
              <a:ahLst/>
              <a:rect l="l" t="t" r="r" b="b"/>
              <a:pathLst>
                <a:path w="14" h="11">
                  <a:moveTo>
                    <a:pt x="14" y="0"/>
                  </a:moveTo>
                  <a:lnTo>
                    <a:pt x="12" y="7"/>
                  </a:lnTo>
                  <a:lnTo>
                    <a:pt x="0" y="11"/>
                  </a:lnTo>
                  <a:lnTo>
                    <a:pt x="0" y="7"/>
                  </a:lnTo>
                  <a:lnTo>
                    <a:pt x="14" y="0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9160" bIns="-291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3585" name=""/>
          <p:cNvSpPr/>
          <p:nvPr/>
        </p:nvSpPr>
        <p:spPr>
          <a:xfrm>
            <a:off x="2852640" y="3286080"/>
            <a:ext cx="6480" cy="20520"/>
          </a:xfrm>
          <a:custGeom>
            <a:avLst/>
            <a:gdLst/>
            <a:ahLst/>
            <a:rect l="l" t="t" r="r" b="b"/>
            <a:pathLst>
              <a:path w="4" h="13">
                <a:moveTo>
                  <a:pt x="0" y="8"/>
                </a:moveTo>
                <a:lnTo>
                  <a:pt x="4" y="0"/>
                </a:lnTo>
                <a:lnTo>
                  <a:pt x="4" y="13"/>
                </a:lnTo>
                <a:lnTo>
                  <a:pt x="0" y="8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6280" bIns="-262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3586" name=""/>
          <p:cNvGrpSpPr/>
          <p:nvPr/>
        </p:nvGrpSpPr>
        <p:grpSpPr>
          <a:xfrm>
            <a:off x="2852640" y="3286080"/>
            <a:ext cx="6480" cy="20520"/>
            <a:chOff x="2852640" y="3286080"/>
            <a:chExt cx="6480" cy="20520"/>
          </a:xfrm>
        </p:grpSpPr>
        <p:sp>
          <p:nvSpPr>
            <p:cNvPr id="3587" name=""/>
            <p:cNvSpPr/>
            <p:nvPr/>
          </p:nvSpPr>
          <p:spPr>
            <a:xfrm>
              <a:off x="2852640" y="3286080"/>
              <a:ext cx="6480" cy="20520"/>
            </a:xfrm>
            <a:custGeom>
              <a:avLst/>
              <a:gdLst/>
              <a:ahLst/>
              <a:rect l="l" t="t" r="r" b="b"/>
              <a:pathLst>
                <a:path w="4" h="13">
                  <a:moveTo>
                    <a:pt x="0" y="8"/>
                  </a:moveTo>
                  <a:lnTo>
                    <a:pt x="4" y="0"/>
                  </a:lnTo>
                  <a:lnTo>
                    <a:pt x="4" y="13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6280" bIns="-262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3588" name=""/>
            <p:cNvSpPr/>
            <p:nvPr/>
          </p:nvSpPr>
          <p:spPr>
            <a:xfrm>
              <a:off x="2852640" y="3286080"/>
              <a:ext cx="6480" cy="20520"/>
            </a:xfrm>
            <a:custGeom>
              <a:avLst/>
              <a:gdLst/>
              <a:ahLst/>
              <a:rect l="l" t="t" r="r" b="b"/>
              <a:pathLst>
                <a:path w="4" h="13">
                  <a:moveTo>
                    <a:pt x="0" y="8"/>
                  </a:moveTo>
                  <a:lnTo>
                    <a:pt x="4" y="0"/>
                  </a:lnTo>
                  <a:lnTo>
                    <a:pt x="4" y="13"/>
                  </a:lnTo>
                  <a:lnTo>
                    <a:pt x="0" y="8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6280" bIns="-262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3589" name=""/>
          <p:cNvSpPr/>
          <p:nvPr/>
        </p:nvSpPr>
        <p:spPr>
          <a:xfrm>
            <a:off x="2833560" y="3249720"/>
            <a:ext cx="19080" cy="29880"/>
          </a:xfrm>
          <a:custGeom>
            <a:avLst/>
            <a:gdLst/>
            <a:ahLst/>
            <a:rect l="l" t="t" r="r" b="b"/>
            <a:pathLst>
              <a:path w="12" h="19">
                <a:moveTo>
                  <a:pt x="5" y="1"/>
                </a:moveTo>
                <a:lnTo>
                  <a:pt x="12" y="11"/>
                </a:lnTo>
                <a:lnTo>
                  <a:pt x="10" y="19"/>
                </a:lnTo>
                <a:lnTo>
                  <a:pt x="0" y="11"/>
                </a:lnTo>
                <a:lnTo>
                  <a:pt x="4" y="0"/>
                </a:lnTo>
                <a:lnTo>
                  <a:pt x="5" y="1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6920" bIns="-169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3590" name=""/>
          <p:cNvGrpSpPr/>
          <p:nvPr/>
        </p:nvGrpSpPr>
        <p:grpSpPr>
          <a:xfrm>
            <a:off x="2833560" y="3249720"/>
            <a:ext cx="19080" cy="29880"/>
            <a:chOff x="2833560" y="3249720"/>
            <a:chExt cx="19080" cy="29880"/>
          </a:xfrm>
        </p:grpSpPr>
        <p:sp>
          <p:nvSpPr>
            <p:cNvPr id="3591" name=""/>
            <p:cNvSpPr/>
            <p:nvPr/>
          </p:nvSpPr>
          <p:spPr>
            <a:xfrm>
              <a:off x="2833560" y="3249720"/>
              <a:ext cx="19080" cy="29880"/>
            </a:xfrm>
            <a:custGeom>
              <a:avLst/>
              <a:gdLst/>
              <a:ahLst/>
              <a:rect l="l" t="t" r="r" b="b"/>
              <a:pathLst>
                <a:path w="12" h="19">
                  <a:moveTo>
                    <a:pt x="5" y="1"/>
                  </a:moveTo>
                  <a:lnTo>
                    <a:pt x="12" y="11"/>
                  </a:lnTo>
                  <a:lnTo>
                    <a:pt x="10" y="19"/>
                  </a:lnTo>
                  <a:lnTo>
                    <a:pt x="0" y="11"/>
                  </a:lnTo>
                  <a:lnTo>
                    <a:pt x="4" y="0"/>
                  </a:lnTo>
                  <a:lnTo>
                    <a:pt x="5" y="1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16920" bIns="-169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3592" name=""/>
            <p:cNvSpPr/>
            <p:nvPr/>
          </p:nvSpPr>
          <p:spPr>
            <a:xfrm>
              <a:off x="2833560" y="3249720"/>
              <a:ext cx="19080" cy="29880"/>
            </a:xfrm>
            <a:custGeom>
              <a:avLst/>
              <a:gdLst/>
              <a:ahLst/>
              <a:rect l="l" t="t" r="r" b="b"/>
              <a:pathLst>
                <a:path w="12" h="19">
                  <a:moveTo>
                    <a:pt x="5" y="1"/>
                  </a:moveTo>
                  <a:lnTo>
                    <a:pt x="12" y="11"/>
                  </a:lnTo>
                  <a:lnTo>
                    <a:pt x="10" y="19"/>
                  </a:lnTo>
                  <a:lnTo>
                    <a:pt x="0" y="11"/>
                  </a:lnTo>
                  <a:lnTo>
                    <a:pt x="4" y="0"/>
                  </a:lnTo>
                  <a:lnTo>
                    <a:pt x="5" y="1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16920" bIns="-169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3593" name=""/>
          <p:cNvSpPr/>
          <p:nvPr/>
        </p:nvSpPr>
        <p:spPr>
          <a:xfrm>
            <a:off x="2870280" y="3191040"/>
            <a:ext cx="4680" cy="28440"/>
          </a:xfrm>
          <a:custGeom>
            <a:avLst/>
            <a:gdLst/>
            <a:ahLst/>
            <a:rect l="l" t="t" r="r" b="b"/>
            <a:pathLst>
              <a:path w="3" h="18">
                <a:moveTo>
                  <a:pt x="3" y="5"/>
                </a:moveTo>
                <a:lnTo>
                  <a:pt x="1" y="18"/>
                </a:lnTo>
                <a:lnTo>
                  <a:pt x="0" y="8"/>
                </a:lnTo>
                <a:lnTo>
                  <a:pt x="1" y="0"/>
                </a:lnTo>
                <a:lnTo>
                  <a:pt x="3" y="5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8360" bIns="-18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3594" name=""/>
          <p:cNvGrpSpPr/>
          <p:nvPr/>
        </p:nvGrpSpPr>
        <p:grpSpPr>
          <a:xfrm>
            <a:off x="2870280" y="3191040"/>
            <a:ext cx="4680" cy="28440"/>
            <a:chOff x="2870280" y="3191040"/>
            <a:chExt cx="4680" cy="28440"/>
          </a:xfrm>
        </p:grpSpPr>
        <p:sp>
          <p:nvSpPr>
            <p:cNvPr id="3595" name=""/>
            <p:cNvSpPr/>
            <p:nvPr/>
          </p:nvSpPr>
          <p:spPr>
            <a:xfrm>
              <a:off x="2870280" y="3191040"/>
              <a:ext cx="4680" cy="28440"/>
            </a:xfrm>
            <a:custGeom>
              <a:avLst/>
              <a:gdLst/>
              <a:ahLst/>
              <a:rect l="l" t="t" r="r" b="b"/>
              <a:pathLst>
                <a:path w="3" h="18">
                  <a:moveTo>
                    <a:pt x="3" y="5"/>
                  </a:moveTo>
                  <a:lnTo>
                    <a:pt x="1" y="18"/>
                  </a:lnTo>
                  <a:lnTo>
                    <a:pt x="0" y="8"/>
                  </a:lnTo>
                  <a:lnTo>
                    <a:pt x="1" y="0"/>
                  </a:lnTo>
                  <a:lnTo>
                    <a:pt x="3" y="5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18360" bIns="-183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3596" name=""/>
            <p:cNvSpPr/>
            <p:nvPr/>
          </p:nvSpPr>
          <p:spPr>
            <a:xfrm>
              <a:off x="2870280" y="3191040"/>
              <a:ext cx="4680" cy="28440"/>
            </a:xfrm>
            <a:custGeom>
              <a:avLst/>
              <a:gdLst/>
              <a:ahLst/>
              <a:rect l="l" t="t" r="r" b="b"/>
              <a:pathLst>
                <a:path w="3" h="18">
                  <a:moveTo>
                    <a:pt x="3" y="5"/>
                  </a:moveTo>
                  <a:lnTo>
                    <a:pt x="1" y="18"/>
                  </a:lnTo>
                  <a:lnTo>
                    <a:pt x="0" y="8"/>
                  </a:lnTo>
                  <a:lnTo>
                    <a:pt x="1" y="0"/>
                  </a:lnTo>
                  <a:lnTo>
                    <a:pt x="3" y="5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18360" bIns="-183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3597" name=""/>
          <p:cNvSpPr/>
          <p:nvPr/>
        </p:nvSpPr>
        <p:spPr>
          <a:xfrm>
            <a:off x="2963880" y="3344760"/>
            <a:ext cx="15840" cy="22320"/>
          </a:xfrm>
          <a:custGeom>
            <a:avLst/>
            <a:gdLst/>
            <a:ahLst/>
            <a:rect l="l" t="t" r="r" b="b"/>
            <a:pathLst>
              <a:path w="10" h="14">
                <a:moveTo>
                  <a:pt x="7" y="6"/>
                </a:moveTo>
                <a:lnTo>
                  <a:pt x="7" y="14"/>
                </a:lnTo>
                <a:lnTo>
                  <a:pt x="10" y="3"/>
                </a:lnTo>
                <a:lnTo>
                  <a:pt x="0" y="0"/>
                </a:lnTo>
                <a:lnTo>
                  <a:pt x="7" y="6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4480" bIns="-244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3598" name=""/>
          <p:cNvGrpSpPr/>
          <p:nvPr/>
        </p:nvGrpSpPr>
        <p:grpSpPr>
          <a:xfrm>
            <a:off x="2963880" y="3344760"/>
            <a:ext cx="15840" cy="22320"/>
            <a:chOff x="2963880" y="3344760"/>
            <a:chExt cx="15840" cy="22320"/>
          </a:xfrm>
        </p:grpSpPr>
        <p:sp>
          <p:nvSpPr>
            <p:cNvPr id="3599" name=""/>
            <p:cNvSpPr/>
            <p:nvPr/>
          </p:nvSpPr>
          <p:spPr>
            <a:xfrm>
              <a:off x="2963880" y="3344760"/>
              <a:ext cx="15840" cy="22320"/>
            </a:xfrm>
            <a:custGeom>
              <a:avLst/>
              <a:gdLst/>
              <a:ahLst/>
              <a:rect l="l" t="t" r="r" b="b"/>
              <a:pathLst>
                <a:path w="10" h="14">
                  <a:moveTo>
                    <a:pt x="7" y="6"/>
                  </a:moveTo>
                  <a:lnTo>
                    <a:pt x="7" y="14"/>
                  </a:lnTo>
                  <a:lnTo>
                    <a:pt x="10" y="3"/>
                  </a:lnTo>
                  <a:lnTo>
                    <a:pt x="0" y="0"/>
                  </a:lnTo>
                  <a:lnTo>
                    <a:pt x="7" y="6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4480" bIns="-244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3600" name=""/>
            <p:cNvSpPr/>
            <p:nvPr/>
          </p:nvSpPr>
          <p:spPr>
            <a:xfrm>
              <a:off x="2963880" y="3344760"/>
              <a:ext cx="15840" cy="22320"/>
            </a:xfrm>
            <a:custGeom>
              <a:avLst/>
              <a:gdLst/>
              <a:ahLst/>
              <a:rect l="l" t="t" r="r" b="b"/>
              <a:pathLst>
                <a:path w="10" h="14">
                  <a:moveTo>
                    <a:pt x="7" y="6"/>
                  </a:moveTo>
                  <a:lnTo>
                    <a:pt x="7" y="14"/>
                  </a:lnTo>
                  <a:lnTo>
                    <a:pt x="10" y="3"/>
                  </a:lnTo>
                  <a:lnTo>
                    <a:pt x="0" y="0"/>
                  </a:lnTo>
                  <a:lnTo>
                    <a:pt x="7" y="6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4480" bIns="-244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3601" name=""/>
          <p:cNvSpPr/>
          <p:nvPr/>
        </p:nvSpPr>
        <p:spPr>
          <a:xfrm>
            <a:off x="2997360" y="5054760"/>
            <a:ext cx="636480" cy="1465200"/>
          </a:xfrm>
          <a:custGeom>
            <a:avLst/>
            <a:gdLst/>
            <a:ahLst/>
            <a:rect l="l" t="t" r="r" b="b"/>
            <a:pathLst>
              <a:path w="401" h="923">
                <a:moveTo>
                  <a:pt x="382" y="96"/>
                </a:moveTo>
                <a:lnTo>
                  <a:pt x="394" y="98"/>
                </a:lnTo>
                <a:lnTo>
                  <a:pt x="401" y="115"/>
                </a:lnTo>
                <a:lnTo>
                  <a:pt x="397" y="134"/>
                </a:lnTo>
                <a:lnTo>
                  <a:pt x="378" y="147"/>
                </a:lnTo>
                <a:lnTo>
                  <a:pt x="320" y="219"/>
                </a:lnTo>
                <a:lnTo>
                  <a:pt x="314" y="229"/>
                </a:lnTo>
                <a:lnTo>
                  <a:pt x="310" y="293"/>
                </a:lnTo>
                <a:lnTo>
                  <a:pt x="303" y="325"/>
                </a:lnTo>
                <a:lnTo>
                  <a:pt x="303" y="341"/>
                </a:lnTo>
                <a:lnTo>
                  <a:pt x="328" y="363"/>
                </a:lnTo>
                <a:lnTo>
                  <a:pt x="324" y="377"/>
                </a:lnTo>
                <a:lnTo>
                  <a:pt x="331" y="390"/>
                </a:lnTo>
                <a:lnTo>
                  <a:pt x="338" y="392"/>
                </a:lnTo>
                <a:lnTo>
                  <a:pt x="336" y="413"/>
                </a:lnTo>
                <a:lnTo>
                  <a:pt x="322" y="435"/>
                </a:lnTo>
                <a:lnTo>
                  <a:pt x="320" y="445"/>
                </a:lnTo>
                <a:lnTo>
                  <a:pt x="310" y="454"/>
                </a:lnTo>
                <a:lnTo>
                  <a:pt x="249" y="469"/>
                </a:lnTo>
                <a:lnTo>
                  <a:pt x="230" y="469"/>
                </a:lnTo>
                <a:lnTo>
                  <a:pt x="225" y="464"/>
                </a:lnTo>
                <a:lnTo>
                  <a:pt x="225" y="478"/>
                </a:lnTo>
                <a:lnTo>
                  <a:pt x="230" y="486"/>
                </a:lnTo>
                <a:lnTo>
                  <a:pt x="223" y="502"/>
                </a:lnTo>
                <a:lnTo>
                  <a:pt x="225" y="524"/>
                </a:lnTo>
                <a:lnTo>
                  <a:pt x="221" y="532"/>
                </a:lnTo>
                <a:lnTo>
                  <a:pt x="209" y="538"/>
                </a:lnTo>
                <a:lnTo>
                  <a:pt x="194" y="538"/>
                </a:lnTo>
                <a:lnTo>
                  <a:pt x="171" y="522"/>
                </a:lnTo>
                <a:lnTo>
                  <a:pt x="165" y="529"/>
                </a:lnTo>
                <a:lnTo>
                  <a:pt x="169" y="565"/>
                </a:lnTo>
                <a:lnTo>
                  <a:pt x="180" y="577"/>
                </a:lnTo>
                <a:lnTo>
                  <a:pt x="188" y="577"/>
                </a:lnTo>
                <a:lnTo>
                  <a:pt x="183" y="570"/>
                </a:lnTo>
                <a:lnTo>
                  <a:pt x="194" y="565"/>
                </a:lnTo>
                <a:lnTo>
                  <a:pt x="197" y="573"/>
                </a:lnTo>
                <a:lnTo>
                  <a:pt x="198" y="582"/>
                </a:lnTo>
                <a:lnTo>
                  <a:pt x="197" y="589"/>
                </a:lnTo>
                <a:lnTo>
                  <a:pt x="186" y="589"/>
                </a:lnTo>
                <a:lnTo>
                  <a:pt x="180" y="582"/>
                </a:lnTo>
                <a:lnTo>
                  <a:pt x="169" y="587"/>
                </a:lnTo>
                <a:lnTo>
                  <a:pt x="183" y="598"/>
                </a:lnTo>
                <a:lnTo>
                  <a:pt x="171" y="606"/>
                </a:lnTo>
                <a:lnTo>
                  <a:pt x="165" y="616"/>
                </a:lnTo>
                <a:lnTo>
                  <a:pt x="165" y="642"/>
                </a:lnTo>
                <a:lnTo>
                  <a:pt x="157" y="655"/>
                </a:lnTo>
                <a:lnTo>
                  <a:pt x="159" y="663"/>
                </a:lnTo>
                <a:lnTo>
                  <a:pt x="145" y="663"/>
                </a:lnTo>
                <a:lnTo>
                  <a:pt x="132" y="671"/>
                </a:lnTo>
                <a:lnTo>
                  <a:pt x="118" y="695"/>
                </a:lnTo>
                <a:lnTo>
                  <a:pt x="118" y="702"/>
                </a:lnTo>
                <a:lnTo>
                  <a:pt x="124" y="717"/>
                </a:lnTo>
                <a:lnTo>
                  <a:pt x="134" y="731"/>
                </a:lnTo>
                <a:lnTo>
                  <a:pt x="153" y="734"/>
                </a:lnTo>
                <a:lnTo>
                  <a:pt x="155" y="750"/>
                </a:lnTo>
                <a:lnTo>
                  <a:pt x="151" y="770"/>
                </a:lnTo>
                <a:lnTo>
                  <a:pt x="118" y="800"/>
                </a:lnTo>
                <a:lnTo>
                  <a:pt x="111" y="835"/>
                </a:lnTo>
                <a:lnTo>
                  <a:pt x="101" y="840"/>
                </a:lnTo>
                <a:lnTo>
                  <a:pt x="94" y="827"/>
                </a:lnTo>
                <a:lnTo>
                  <a:pt x="99" y="841"/>
                </a:lnTo>
                <a:lnTo>
                  <a:pt x="87" y="854"/>
                </a:lnTo>
                <a:lnTo>
                  <a:pt x="80" y="876"/>
                </a:lnTo>
                <a:lnTo>
                  <a:pt x="85" y="876"/>
                </a:lnTo>
                <a:lnTo>
                  <a:pt x="89" y="892"/>
                </a:lnTo>
                <a:lnTo>
                  <a:pt x="80" y="895"/>
                </a:lnTo>
                <a:lnTo>
                  <a:pt x="89" y="900"/>
                </a:lnTo>
                <a:lnTo>
                  <a:pt x="101" y="923"/>
                </a:lnTo>
                <a:lnTo>
                  <a:pt x="73" y="914"/>
                </a:lnTo>
                <a:lnTo>
                  <a:pt x="24" y="911"/>
                </a:lnTo>
                <a:lnTo>
                  <a:pt x="21" y="903"/>
                </a:lnTo>
                <a:lnTo>
                  <a:pt x="21" y="863"/>
                </a:lnTo>
                <a:lnTo>
                  <a:pt x="0" y="865"/>
                </a:lnTo>
                <a:lnTo>
                  <a:pt x="0" y="841"/>
                </a:lnTo>
                <a:lnTo>
                  <a:pt x="2" y="821"/>
                </a:lnTo>
                <a:lnTo>
                  <a:pt x="16" y="794"/>
                </a:lnTo>
                <a:lnTo>
                  <a:pt x="21" y="777"/>
                </a:lnTo>
                <a:lnTo>
                  <a:pt x="19" y="756"/>
                </a:lnTo>
                <a:lnTo>
                  <a:pt x="33" y="718"/>
                </a:lnTo>
                <a:lnTo>
                  <a:pt x="35" y="680"/>
                </a:lnTo>
                <a:lnTo>
                  <a:pt x="40" y="666"/>
                </a:lnTo>
                <a:lnTo>
                  <a:pt x="29" y="655"/>
                </a:lnTo>
                <a:lnTo>
                  <a:pt x="41" y="649"/>
                </a:lnTo>
                <a:lnTo>
                  <a:pt x="40" y="644"/>
                </a:lnTo>
                <a:lnTo>
                  <a:pt x="29" y="642"/>
                </a:lnTo>
                <a:lnTo>
                  <a:pt x="31" y="625"/>
                </a:lnTo>
                <a:lnTo>
                  <a:pt x="24" y="582"/>
                </a:lnTo>
                <a:lnTo>
                  <a:pt x="33" y="560"/>
                </a:lnTo>
                <a:lnTo>
                  <a:pt x="29" y="543"/>
                </a:lnTo>
                <a:lnTo>
                  <a:pt x="31" y="505"/>
                </a:lnTo>
                <a:lnTo>
                  <a:pt x="40" y="472"/>
                </a:lnTo>
                <a:lnTo>
                  <a:pt x="45" y="456"/>
                </a:lnTo>
                <a:lnTo>
                  <a:pt x="43" y="435"/>
                </a:lnTo>
                <a:lnTo>
                  <a:pt x="45" y="404"/>
                </a:lnTo>
                <a:lnTo>
                  <a:pt x="58" y="385"/>
                </a:lnTo>
                <a:lnTo>
                  <a:pt x="56" y="361"/>
                </a:lnTo>
                <a:lnTo>
                  <a:pt x="70" y="330"/>
                </a:lnTo>
                <a:lnTo>
                  <a:pt x="68" y="308"/>
                </a:lnTo>
                <a:lnTo>
                  <a:pt x="56" y="260"/>
                </a:lnTo>
                <a:lnTo>
                  <a:pt x="58" y="248"/>
                </a:lnTo>
                <a:lnTo>
                  <a:pt x="68" y="221"/>
                </a:lnTo>
                <a:lnTo>
                  <a:pt x="70" y="194"/>
                </a:lnTo>
                <a:lnTo>
                  <a:pt x="76" y="164"/>
                </a:lnTo>
                <a:lnTo>
                  <a:pt x="87" y="151"/>
                </a:lnTo>
                <a:lnTo>
                  <a:pt x="91" y="139"/>
                </a:lnTo>
                <a:lnTo>
                  <a:pt x="101" y="129"/>
                </a:lnTo>
                <a:lnTo>
                  <a:pt x="97" y="93"/>
                </a:lnTo>
                <a:lnTo>
                  <a:pt x="99" y="69"/>
                </a:lnTo>
                <a:lnTo>
                  <a:pt x="124" y="55"/>
                </a:lnTo>
                <a:lnTo>
                  <a:pt x="129" y="36"/>
                </a:lnTo>
                <a:lnTo>
                  <a:pt x="124" y="26"/>
                </a:lnTo>
                <a:lnTo>
                  <a:pt x="145" y="0"/>
                </a:lnTo>
                <a:lnTo>
                  <a:pt x="153" y="6"/>
                </a:lnTo>
                <a:lnTo>
                  <a:pt x="176" y="12"/>
                </a:lnTo>
                <a:lnTo>
                  <a:pt x="183" y="22"/>
                </a:lnTo>
                <a:lnTo>
                  <a:pt x="188" y="5"/>
                </a:lnTo>
                <a:lnTo>
                  <a:pt x="207" y="6"/>
                </a:lnTo>
                <a:lnTo>
                  <a:pt x="216" y="12"/>
                </a:lnTo>
                <a:lnTo>
                  <a:pt x="223" y="14"/>
                </a:lnTo>
                <a:lnTo>
                  <a:pt x="254" y="55"/>
                </a:lnTo>
                <a:lnTo>
                  <a:pt x="279" y="60"/>
                </a:lnTo>
                <a:lnTo>
                  <a:pt x="316" y="88"/>
                </a:lnTo>
                <a:lnTo>
                  <a:pt x="319" y="98"/>
                </a:lnTo>
                <a:lnTo>
                  <a:pt x="303" y="125"/>
                </a:lnTo>
                <a:lnTo>
                  <a:pt x="303" y="134"/>
                </a:lnTo>
                <a:lnTo>
                  <a:pt x="324" y="139"/>
                </a:lnTo>
                <a:lnTo>
                  <a:pt x="336" y="147"/>
                </a:lnTo>
                <a:lnTo>
                  <a:pt x="359" y="142"/>
                </a:lnTo>
                <a:lnTo>
                  <a:pt x="378" y="120"/>
                </a:lnTo>
                <a:lnTo>
                  <a:pt x="382" y="96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3602" name=""/>
          <p:cNvGrpSpPr/>
          <p:nvPr/>
        </p:nvGrpSpPr>
        <p:grpSpPr>
          <a:xfrm>
            <a:off x="2997360" y="5054760"/>
            <a:ext cx="636480" cy="1465200"/>
            <a:chOff x="2997360" y="5054760"/>
            <a:chExt cx="636480" cy="1465200"/>
          </a:xfrm>
        </p:grpSpPr>
        <p:sp>
          <p:nvSpPr>
            <p:cNvPr id="3603" name=""/>
            <p:cNvSpPr/>
            <p:nvPr/>
          </p:nvSpPr>
          <p:spPr>
            <a:xfrm>
              <a:off x="2997360" y="5054760"/>
              <a:ext cx="636480" cy="1465200"/>
            </a:xfrm>
            <a:custGeom>
              <a:avLst/>
              <a:gdLst/>
              <a:ahLst/>
              <a:rect l="l" t="t" r="r" b="b"/>
              <a:pathLst>
                <a:path w="401" h="923">
                  <a:moveTo>
                    <a:pt x="382" y="96"/>
                  </a:moveTo>
                  <a:lnTo>
                    <a:pt x="394" y="98"/>
                  </a:lnTo>
                  <a:lnTo>
                    <a:pt x="401" y="115"/>
                  </a:lnTo>
                  <a:lnTo>
                    <a:pt x="397" y="134"/>
                  </a:lnTo>
                  <a:lnTo>
                    <a:pt x="378" y="147"/>
                  </a:lnTo>
                  <a:lnTo>
                    <a:pt x="320" y="219"/>
                  </a:lnTo>
                  <a:lnTo>
                    <a:pt x="314" y="229"/>
                  </a:lnTo>
                  <a:lnTo>
                    <a:pt x="310" y="293"/>
                  </a:lnTo>
                  <a:lnTo>
                    <a:pt x="303" y="325"/>
                  </a:lnTo>
                  <a:lnTo>
                    <a:pt x="303" y="341"/>
                  </a:lnTo>
                  <a:lnTo>
                    <a:pt x="328" y="363"/>
                  </a:lnTo>
                  <a:lnTo>
                    <a:pt x="324" y="377"/>
                  </a:lnTo>
                  <a:lnTo>
                    <a:pt x="331" y="390"/>
                  </a:lnTo>
                  <a:lnTo>
                    <a:pt x="338" y="392"/>
                  </a:lnTo>
                  <a:lnTo>
                    <a:pt x="336" y="413"/>
                  </a:lnTo>
                  <a:lnTo>
                    <a:pt x="322" y="435"/>
                  </a:lnTo>
                  <a:lnTo>
                    <a:pt x="320" y="445"/>
                  </a:lnTo>
                  <a:lnTo>
                    <a:pt x="310" y="454"/>
                  </a:lnTo>
                  <a:lnTo>
                    <a:pt x="249" y="469"/>
                  </a:lnTo>
                  <a:lnTo>
                    <a:pt x="230" y="469"/>
                  </a:lnTo>
                  <a:lnTo>
                    <a:pt x="225" y="464"/>
                  </a:lnTo>
                  <a:lnTo>
                    <a:pt x="225" y="478"/>
                  </a:lnTo>
                  <a:lnTo>
                    <a:pt x="230" y="486"/>
                  </a:lnTo>
                  <a:lnTo>
                    <a:pt x="223" y="502"/>
                  </a:lnTo>
                  <a:lnTo>
                    <a:pt x="225" y="524"/>
                  </a:lnTo>
                  <a:lnTo>
                    <a:pt x="221" y="532"/>
                  </a:lnTo>
                  <a:lnTo>
                    <a:pt x="209" y="538"/>
                  </a:lnTo>
                  <a:lnTo>
                    <a:pt x="194" y="538"/>
                  </a:lnTo>
                  <a:lnTo>
                    <a:pt x="171" y="522"/>
                  </a:lnTo>
                  <a:lnTo>
                    <a:pt x="165" y="529"/>
                  </a:lnTo>
                  <a:lnTo>
                    <a:pt x="169" y="565"/>
                  </a:lnTo>
                  <a:lnTo>
                    <a:pt x="180" y="577"/>
                  </a:lnTo>
                  <a:lnTo>
                    <a:pt x="188" y="577"/>
                  </a:lnTo>
                  <a:lnTo>
                    <a:pt x="183" y="570"/>
                  </a:lnTo>
                  <a:lnTo>
                    <a:pt x="194" y="565"/>
                  </a:lnTo>
                  <a:lnTo>
                    <a:pt x="197" y="573"/>
                  </a:lnTo>
                  <a:lnTo>
                    <a:pt x="198" y="582"/>
                  </a:lnTo>
                  <a:lnTo>
                    <a:pt x="197" y="589"/>
                  </a:lnTo>
                  <a:lnTo>
                    <a:pt x="186" y="589"/>
                  </a:lnTo>
                  <a:lnTo>
                    <a:pt x="180" y="582"/>
                  </a:lnTo>
                  <a:lnTo>
                    <a:pt x="169" y="587"/>
                  </a:lnTo>
                  <a:lnTo>
                    <a:pt x="183" y="598"/>
                  </a:lnTo>
                  <a:lnTo>
                    <a:pt x="171" y="606"/>
                  </a:lnTo>
                  <a:lnTo>
                    <a:pt x="165" y="616"/>
                  </a:lnTo>
                  <a:lnTo>
                    <a:pt x="165" y="642"/>
                  </a:lnTo>
                  <a:lnTo>
                    <a:pt x="157" y="655"/>
                  </a:lnTo>
                  <a:lnTo>
                    <a:pt x="159" y="663"/>
                  </a:lnTo>
                  <a:lnTo>
                    <a:pt x="145" y="663"/>
                  </a:lnTo>
                  <a:lnTo>
                    <a:pt x="132" y="671"/>
                  </a:lnTo>
                  <a:lnTo>
                    <a:pt x="118" y="695"/>
                  </a:lnTo>
                  <a:lnTo>
                    <a:pt x="118" y="702"/>
                  </a:lnTo>
                  <a:lnTo>
                    <a:pt x="124" y="717"/>
                  </a:lnTo>
                  <a:lnTo>
                    <a:pt x="134" y="731"/>
                  </a:lnTo>
                  <a:lnTo>
                    <a:pt x="153" y="734"/>
                  </a:lnTo>
                  <a:lnTo>
                    <a:pt x="155" y="750"/>
                  </a:lnTo>
                  <a:lnTo>
                    <a:pt x="151" y="770"/>
                  </a:lnTo>
                  <a:lnTo>
                    <a:pt x="118" y="800"/>
                  </a:lnTo>
                  <a:lnTo>
                    <a:pt x="111" y="835"/>
                  </a:lnTo>
                  <a:lnTo>
                    <a:pt x="101" y="840"/>
                  </a:lnTo>
                  <a:lnTo>
                    <a:pt x="94" y="827"/>
                  </a:lnTo>
                  <a:lnTo>
                    <a:pt x="99" y="841"/>
                  </a:lnTo>
                  <a:lnTo>
                    <a:pt x="87" y="854"/>
                  </a:lnTo>
                  <a:lnTo>
                    <a:pt x="80" y="876"/>
                  </a:lnTo>
                  <a:lnTo>
                    <a:pt x="85" y="876"/>
                  </a:lnTo>
                  <a:lnTo>
                    <a:pt x="89" y="892"/>
                  </a:lnTo>
                  <a:lnTo>
                    <a:pt x="80" y="895"/>
                  </a:lnTo>
                  <a:lnTo>
                    <a:pt x="89" y="900"/>
                  </a:lnTo>
                  <a:lnTo>
                    <a:pt x="101" y="923"/>
                  </a:lnTo>
                  <a:lnTo>
                    <a:pt x="73" y="914"/>
                  </a:lnTo>
                  <a:lnTo>
                    <a:pt x="24" y="911"/>
                  </a:lnTo>
                  <a:lnTo>
                    <a:pt x="21" y="903"/>
                  </a:lnTo>
                  <a:lnTo>
                    <a:pt x="21" y="863"/>
                  </a:lnTo>
                  <a:lnTo>
                    <a:pt x="0" y="865"/>
                  </a:lnTo>
                  <a:lnTo>
                    <a:pt x="0" y="841"/>
                  </a:lnTo>
                  <a:lnTo>
                    <a:pt x="2" y="821"/>
                  </a:lnTo>
                  <a:lnTo>
                    <a:pt x="16" y="794"/>
                  </a:lnTo>
                  <a:lnTo>
                    <a:pt x="21" y="777"/>
                  </a:lnTo>
                  <a:lnTo>
                    <a:pt x="19" y="756"/>
                  </a:lnTo>
                  <a:lnTo>
                    <a:pt x="33" y="718"/>
                  </a:lnTo>
                  <a:lnTo>
                    <a:pt x="35" y="680"/>
                  </a:lnTo>
                  <a:lnTo>
                    <a:pt x="40" y="666"/>
                  </a:lnTo>
                  <a:lnTo>
                    <a:pt x="29" y="655"/>
                  </a:lnTo>
                  <a:lnTo>
                    <a:pt x="41" y="649"/>
                  </a:lnTo>
                  <a:lnTo>
                    <a:pt x="40" y="644"/>
                  </a:lnTo>
                  <a:lnTo>
                    <a:pt x="29" y="642"/>
                  </a:lnTo>
                  <a:lnTo>
                    <a:pt x="31" y="625"/>
                  </a:lnTo>
                  <a:lnTo>
                    <a:pt x="24" y="582"/>
                  </a:lnTo>
                  <a:lnTo>
                    <a:pt x="33" y="560"/>
                  </a:lnTo>
                  <a:lnTo>
                    <a:pt x="29" y="543"/>
                  </a:lnTo>
                  <a:lnTo>
                    <a:pt x="31" y="505"/>
                  </a:lnTo>
                  <a:lnTo>
                    <a:pt x="40" y="472"/>
                  </a:lnTo>
                  <a:lnTo>
                    <a:pt x="45" y="456"/>
                  </a:lnTo>
                  <a:lnTo>
                    <a:pt x="43" y="435"/>
                  </a:lnTo>
                  <a:lnTo>
                    <a:pt x="45" y="404"/>
                  </a:lnTo>
                  <a:lnTo>
                    <a:pt x="58" y="385"/>
                  </a:lnTo>
                  <a:lnTo>
                    <a:pt x="56" y="361"/>
                  </a:lnTo>
                  <a:lnTo>
                    <a:pt x="70" y="330"/>
                  </a:lnTo>
                  <a:lnTo>
                    <a:pt x="68" y="308"/>
                  </a:lnTo>
                  <a:lnTo>
                    <a:pt x="56" y="260"/>
                  </a:lnTo>
                  <a:lnTo>
                    <a:pt x="58" y="248"/>
                  </a:lnTo>
                  <a:lnTo>
                    <a:pt x="68" y="221"/>
                  </a:lnTo>
                  <a:lnTo>
                    <a:pt x="70" y="194"/>
                  </a:lnTo>
                  <a:lnTo>
                    <a:pt x="76" y="164"/>
                  </a:lnTo>
                  <a:lnTo>
                    <a:pt x="87" y="151"/>
                  </a:lnTo>
                  <a:lnTo>
                    <a:pt x="91" y="139"/>
                  </a:lnTo>
                  <a:lnTo>
                    <a:pt x="101" y="129"/>
                  </a:lnTo>
                  <a:lnTo>
                    <a:pt x="97" y="93"/>
                  </a:lnTo>
                  <a:lnTo>
                    <a:pt x="99" y="69"/>
                  </a:lnTo>
                  <a:lnTo>
                    <a:pt x="124" y="55"/>
                  </a:lnTo>
                  <a:lnTo>
                    <a:pt x="129" y="36"/>
                  </a:lnTo>
                  <a:lnTo>
                    <a:pt x="124" y="26"/>
                  </a:lnTo>
                  <a:lnTo>
                    <a:pt x="145" y="0"/>
                  </a:lnTo>
                  <a:lnTo>
                    <a:pt x="153" y="6"/>
                  </a:lnTo>
                  <a:lnTo>
                    <a:pt x="176" y="12"/>
                  </a:lnTo>
                  <a:lnTo>
                    <a:pt x="183" y="22"/>
                  </a:lnTo>
                  <a:lnTo>
                    <a:pt x="188" y="5"/>
                  </a:lnTo>
                  <a:lnTo>
                    <a:pt x="207" y="6"/>
                  </a:lnTo>
                  <a:lnTo>
                    <a:pt x="216" y="12"/>
                  </a:lnTo>
                  <a:lnTo>
                    <a:pt x="223" y="14"/>
                  </a:lnTo>
                  <a:lnTo>
                    <a:pt x="254" y="55"/>
                  </a:lnTo>
                  <a:lnTo>
                    <a:pt x="279" y="60"/>
                  </a:lnTo>
                  <a:lnTo>
                    <a:pt x="316" y="88"/>
                  </a:lnTo>
                  <a:lnTo>
                    <a:pt x="319" y="98"/>
                  </a:lnTo>
                  <a:lnTo>
                    <a:pt x="303" y="125"/>
                  </a:lnTo>
                  <a:lnTo>
                    <a:pt x="303" y="134"/>
                  </a:lnTo>
                  <a:lnTo>
                    <a:pt x="324" y="139"/>
                  </a:lnTo>
                  <a:lnTo>
                    <a:pt x="336" y="147"/>
                  </a:lnTo>
                  <a:lnTo>
                    <a:pt x="359" y="142"/>
                  </a:lnTo>
                  <a:lnTo>
                    <a:pt x="378" y="120"/>
                  </a:lnTo>
                  <a:lnTo>
                    <a:pt x="382" y="96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3604" name=""/>
            <p:cNvSpPr/>
            <p:nvPr/>
          </p:nvSpPr>
          <p:spPr>
            <a:xfrm>
              <a:off x="2997360" y="5054760"/>
              <a:ext cx="636480" cy="1465200"/>
            </a:xfrm>
            <a:custGeom>
              <a:avLst/>
              <a:gdLst/>
              <a:ahLst/>
              <a:rect l="l" t="t" r="r" b="b"/>
              <a:pathLst>
                <a:path w="401" h="923">
                  <a:moveTo>
                    <a:pt x="382" y="96"/>
                  </a:moveTo>
                  <a:lnTo>
                    <a:pt x="394" y="98"/>
                  </a:lnTo>
                  <a:lnTo>
                    <a:pt x="401" y="115"/>
                  </a:lnTo>
                  <a:lnTo>
                    <a:pt x="397" y="134"/>
                  </a:lnTo>
                  <a:lnTo>
                    <a:pt x="378" y="147"/>
                  </a:lnTo>
                  <a:lnTo>
                    <a:pt x="320" y="219"/>
                  </a:lnTo>
                  <a:lnTo>
                    <a:pt x="314" y="229"/>
                  </a:lnTo>
                  <a:lnTo>
                    <a:pt x="310" y="293"/>
                  </a:lnTo>
                  <a:lnTo>
                    <a:pt x="303" y="325"/>
                  </a:lnTo>
                  <a:lnTo>
                    <a:pt x="303" y="341"/>
                  </a:lnTo>
                  <a:lnTo>
                    <a:pt x="328" y="363"/>
                  </a:lnTo>
                  <a:lnTo>
                    <a:pt x="324" y="377"/>
                  </a:lnTo>
                  <a:lnTo>
                    <a:pt x="331" y="390"/>
                  </a:lnTo>
                  <a:lnTo>
                    <a:pt x="338" y="392"/>
                  </a:lnTo>
                  <a:lnTo>
                    <a:pt x="336" y="413"/>
                  </a:lnTo>
                  <a:lnTo>
                    <a:pt x="322" y="435"/>
                  </a:lnTo>
                  <a:lnTo>
                    <a:pt x="320" y="445"/>
                  </a:lnTo>
                  <a:lnTo>
                    <a:pt x="310" y="454"/>
                  </a:lnTo>
                  <a:lnTo>
                    <a:pt x="249" y="469"/>
                  </a:lnTo>
                  <a:lnTo>
                    <a:pt x="230" y="469"/>
                  </a:lnTo>
                  <a:lnTo>
                    <a:pt x="225" y="464"/>
                  </a:lnTo>
                  <a:lnTo>
                    <a:pt x="225" y="478"/>
                  </a:lnTo>
                  <a:lnTo>
                    <a:pt x="230" y="486"/>
                  </a:lnTo>
                  <a:lnTo>
                    <a:pt x="223" y="502"/>
                  </a:lnTo>
                  <a:lnTo>
                    <a:pt x="225" y="524"/>
                  </a:lnTo>
                  <a:lnTo>
                    <a:pt x="221" y="532"/>
                  </a:lnTo>
                  <a:lnTo>
                    <a:pt x="209" y="538"/>
                  </a:lnTo>
                  <a:lnTo>
                    <a:pt x="194" y="538"/>
                  </a:lnTo>
                  <a:lnTo>
                    <a:pt x="171" y="522"/>
                  </a:lnTo>
                  <a:lnTo>
                    <a:pt x="165" y="529"/>
                  </a:lnTo>
                  <a:lnTo>
                    <a:pt x="169" y="565"/>
                  </a:lnTo>
                  <a:lnTo>
                    <a:pt x="180" y="577"/>
                  </a:lnTo>
                  <a:lnTo>
                    <a:pt x="188" y="577"/>
                  </a:lnTo>
                  <a:lnTo>
                    <a:pt x="183" y="570"/>
                  </a:lnTo>
                  <a:lnTo>
                    <a:pt x="194" y="565"/>
                  </a:lnTo>
                  <a:lnTo>
                    <a:pt x="197" y="573"/>
                  </a:lnTo>
                  <a:lnTo>
                    <a:pt x="198" y="582"/>
                  </a:lnTo>
                  <a:lnTo>
                    <a:pt x="197" y="589"/>
                  </a:lnTo>
                  <a:lnTo>
                    <a:pt x="186" y="589"/>
                  </a:lnTo>
                  <a:lnTo>
                    <a:pt x="180" y="582"/>
                  </a:lnTo>
                  <a:lnTo>
                    <a:pt x="169" y="587"/>
                  </a:lnTo>
                  <a:lnTo>
                    <a:pt x="183" y="598"/>
                  </a:lnTo>
                  <a:lnTo>
                    <a:pt x="171" y="606"/>
                  </a:lnTo>
                  <a:lnTo>
                    <a:pt x="165" y="616"/>
                  </a:lnTo>
                  <a:lnTo>
                    <a:pt x="165" y="642"/>
                  </a:lnTo>
                  <a:lnTo>
                    <a:pt x="157" y="655"/>
                  </a:lnTo>
                  <a:lnTo>
                    <a:pt x="159" y="663"/>
                  </a:lnTo>
                  <a:lnTo>
                    <a:pt x="145" y="663"/>
                  </a:lnTo>
                  <a:lnTo>
                    <a:pt x="132" y="671"/>
                  </a:lnTo>
                  <a:lnTo>
                    <a:pt x="118" y="695"/>
                  </a:lnTo>
                  <a:lnTo>
                    <a:pt x="118" y="702"/>
                  </a:lnTo>
                  <a:lnTo>
                    <a:pt x="124" y="717"/>
                  </a:lnTo>
                  <a:lnTo>
                    <a:pt x="134" y="731"/>
                  </a:lnTo>
                  <a:lnTo>
                    <a:pt x="153" y="734"/>
                  </a:lnTo>
                  <a:lnTo>
                    <a:pt x="155" y="750"/>
                  </a:lnTo>
                  <a:lnTo>
                    <a:pt x="151" y="770"/>
                  </a:lnTo>
                  <a:lnTo>
                    <a:pt x="118" y="800"/>
                  </a:lnTo>
                  <a:lnTo>
                    <a:pt x="111" y="835"/>
                  </a:lnTo>
                  <a:lnTo>
                    <a:pt x="101" y="840"/>
                  </a:lnTo>
                  <a:lnTo>
                    <a:pt x="94" y="827"/>
                  </a:lnTo>
                  <a:lnTo>
                    <a:pt x="99" y="841"/>
                  </a:lnTo>
                  <a:lnTo>
                    <a:pt x="87" y="854"/>
                  </a:lnTo>
                  <a:lnTo>
                    <a:pt x="80" y="876"/>
                  </a:lnTo>
                  <a:lnTo>
                    <a:pt x="85" y="876"/>
                  </a:lnTo>
                  <a:lnTo>
                    <a:pt x="89" y="892"/>
                  </a:lnTo>
                  <a:lnTo>
                    <a:pt x="80" y="895"/>
                  </a:lnTo>
                  <a:lnTo>
                    <a:pt x="89" y="900"/>
                  </a:lnTo>
                  <a:lnTo>
                    <a:pt x="101" y="923"/>
                  </a:lnTo>
                  <a:lnTo>
                    <a:pt x="73" y="914"/>
                  </a:lnTo>
                  <a:lnTo>
                    <a:pt x="24" y="911"/>
                  </a:lnTo>
                  <a:lnTo>
                    <a:pt x="21" y="903"/>
                  </a:lnTo>
                  <a:lnTo>
                    <a:pt x="21" y="863"/>
                  </a:lnTo>
                  <a:lnTo>
                    <a:pt x="0" y="865"/>
                  </a:lnTo>
                  <a:lnTo>
                    <a:pt x="0" y="841"/>
                  </a:lnTo>
                  <a:lnTo>
                    <a:pt x="2" y="821"/>
                  </a:lnTo>
                  <a:lnTo>
                    <a:pt x="16" y="794"/>
                  </a:lnTo>
                  <a:lnTo>
                    <a:pt x="21" y="777"/>
                  </a:lnTo>
                  <a:lnTo>
                    <a:pt x="19" y="756"/>
                  </a:lnTo>
                  <a:lnTo>
                    <a:pt x="33" y="718"/>
                  </a:lnTo>
                  <a:lnTo>
                    <a:pt x="35" y="680"/>
                  </a:lnTo>
                  <a:lnTo>
                    <a:pt x="40" y="666"/>
                  </a:lnTo>
                  <a:lnTo>
                    <a:pt x="29" y="655"/>
                  </a:lnTo>
                  <a:lnTo>
                    <a:pt x="41" y="649"/>
                  </a:lnTo>
                  <a:lnTo>
                    <a:pt x="40" y="644"/>
                  </a:lnTo>
                  <a:lnTo>
                    <a:pt x="29" y="642"/>
                  </a:lnTo>
                  <a:lnTo>
                    <a:pt x="31" y="625"/>
                  </a:lnTo>
                  <a:lnTo>
                    <a:pt x="24" y="582"/>
                  </a:lnTo>
                  <a:lnTo>
                    <a:pt x="33" y="560"/>
                  </a:lnTo>
                  <a:lnTo>
                    <a:pt x="29" y="543"/>
                  </a:lnTo>
                  <a:lnTo>
                    <a:pt x="31" y="505"/>
                  </a:lnTo>
                  <a:lnTo>
                    <a:pt x="40" y="472"/>
                  </a:lnTo>
                  <a:lnTo>
                    <a:pt x="45" y="456"/>
                  </a:lnTo>
                  <a:lnTo>
                    <a:pt x="43" y="435"/>
                  </a:lnTo>
                  <a:lnTo>
                    <a:pt x="45" y="404"/>
                  </a:lnTo>
                  <a:lnTo>
                    <a:pt x="58" y="385"/>
                  </a:lnTo>
                  <a:lnTo>
                    <a:pt x="56" y="361"/>
                  </a:lnTo>
                  <a:lnTo>
                    <a:pt x="70" y="330"/>
                  </a:lnTo>
                  <a:lnTo>
                    <a:pt x="68" y="308"/>
                  </a:lnTo>
                  <a:lnTo>
                    <a:pt x="56" y="260"/>
                  </a:lnTo>
                  <a:lnTo>
                    <a:pt x="58" y="248"/>
                  </a:lnTo>
                  <a:lnTo>
                    <a:pt x="68" y="221"/>
                  </a:lnTo>
                  <a:lnTo>
                    <a:pt x="70" y="194"/>
                  </a:lnTo>
                  <a:lnTo>
                    <a:pt x="76" y="164"/>
                  </a:lnTo>
                  <a:lnTo>
                    <a:pt x="87" y="151"/>
                  </a:lnTo>
                  <a:lnTo>
                    <a:pt x="91" y="139"/>
                  </a:lnTo>
                  <a:lnTo>
                    <a:pt x="101" y="129"/>
                  </a:lnTo>
                  <a:lnTo>
                    <a:pt x="97" y="93"/>
                  </a:lnTo>
                  <a:lnTo>
                    <a:pt x="99" y="69"/>
                  </a:lnTo>
                  <a:lnTo>
                    <a:pt x="124" y="55"/>
                  </a:lnTo>
                  <a:lnTo>
                    <a:pt x="129" y="36"/>
                  </a:lnTo>
                  <a:lnTo>
                    <a:pt x="124" y="26"/>
                  </a:lnTo>
                  <a:lnTo>
                    <a:pt x="145" y="0"/>
                  </a:lnTo>
                  <a:lnTo>
                    <a:pt x="153" y="6"/>
                  </a:lnTo>
                  <a:lnTo>
                    <a:pt x="176" y="12"/>
                  </a:lnTo>
                  <a:lnTo>
                    <a:pt x="183" y="22"/>
                  </a:lnTo>
                  <a:lnTo>
                    <a:pt x="188" y="5"/>
                  </a:lnTo>
                  <a:lnTo>
                    <a:pt x="207" y="6"/>
                  </a:lnTo>
                  <a:lnTo>
                    <a:pt x="216" y="12"/>
                  </a:lnTo>
                  <a:lnTo>
                    <a:pt x="223" y="14"/>
                  </a:lnTo>
                  <a:lnTo>
                    <a:pt x="254" y="55"/>
                  </a:lnTo>
                  <a:lnTo>
                    <a:pt x="279" y="60"/>
                  </a:lnTo>
                  <a:lnTo>
                    <a:pt x="316" y="88"/>
                  </a:lnTo>
                  <a:lnTo>
                    <a:pt x="319" y="98"/>
                  </a:lnTo>
                  <a:lnTo>
                    <a:pt x="303" y="125"/>
                  </a:lnTo>
                  <a:lnTo>
                    <a:pt x="303" y="134"/>
                  </a:lnTo>
                  <a:lnTo>
                    <a:pt x="324" y="139"/>
                  </a:lnTo>
                  <a:lnTo>
                    <a:pt x="336" y="147"/>
                  </a:lnTo>
                  <a:lnTo>
                    <a:pt x="359" y="142"/>
                  </a:lnTo>
                  <a:lnTo>
                    <a:pt x="378" y="120"/>
                  </a:lnTo>
                  <a:lnTo>
                    <a:pt x="382" y="96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3605" name=""/>
          <p:cNvSpPr/>
          <p:nvPr/>
        </p:nvSpPr>
        <p:spPr>
          <a:xfrm>
            <a:off x="3114720" y="4579920"/>
            <a:ext cx="387360" cy="515880"/>
          </a:xfrm>
          <a:custGeom>
            <a:avLst/>
            <a:gdLst/>
            <a:ahLst/>
            <a:rect l="l" t="t" r="r" b="b"/>
            <a:pathLst>
              <a:path w="244" h="325">
                <a:moveTo>
                  <a:pt x="1" y="193"/>
                </a:moveTo>
                <a:lnTo>
                  <a:pt x="10" y="202"/>
                </a:lnTo>
                <a:lnTo>
                  <a:pt x="12" y="226"/>
                </a:lnTo>
                <a:lnTo>
                  <a:pt x="22" y="234"/>
                </a:lnTo>
                <a:lnTo>
                  <a:pt x="22" y="248"/>
                </a:lnTo>
                <a:lnTo>
                  <a:pt x="19" y="251"/>
                </a:lnTo>
                <a:lnTo>
                  <a:pt x="16" y="258"/>
                </a:lnTo>
                <a:lnTo>
                  <a:pt x="26" y="278"/>
                </a:lnTo>
                <a:lnTo>
                  <a:pt x="35" y="324"/>
                </a:lnTo>
                <a:lnTo>
                  <a:pt x="49" y="325"/>
                </a:lnTo>
                <a:lnTo>
                  <a:pt x="70" y="299"/>
                </a:lnTo>
                <a:lnTo>
                  <a:pt x="78" y="306"/>
                </a:lnTo>
                <a:lnTo>
                  <a:pt x="101" y="311"/>
                </a:lnTo>
                <a:lnTo>
                  <a:pt x="109" y="321"/>
                </a:lnTo>
                <a:lnTo>
                  <a:pt x="113" y="305"/>
                </a:lnTo>
                <a:lnTo>
                  <a:pt x="132" y="306"/>
                </a:lnTo>
                <a:lnTo>
                  <a:pt x="142" y="311"/>
                </a:lnTo>
                <a:lnTo>
                  <a:pt x="148" y="287"/>
                </a:lnTo>
                <a:lnTo>
                  <a:pt x="148" y="270"/>
                </a:lnTo>
                <a:lnTo>
                  <a:pt x="158" y="246"/>
                </a:lnTo>
                <a:lnTo>
                  <a:pt x="198" y="234"/>
                </a:lnTo>
                <a:lnTo>
                  <a:pt x="214" y="234"/>
                </a:lnTo>
                <a:lnTo>
                  <a:pt x="225" y="239"/>
                </a:lnTo>
                <a:lnTo>
                  <a:pt x="235" y="256"/>
                </a:lnTo>
                <a:lnTo>
                  <a:pt x="240" y="253"/>
                </a:lnTo>
                <a:lnTo>
                  <a:pt x="244" y="205"/>
                </a:lnTo>
                <a:lnTo>
                  <a:pt x="237" y="188"/>
                </a:lnTo>
                <a:lnTo>
                  <a:pt x="229" y="183"/>
                </a:lnTo>
                <a:lnTo>
                  <a:pt x="229" y="161"/>
                </a:lnTo>
                <a:lnTo>
                  <a:pt x="193" y="160"/>
                </a:lnTo>
                <a:lnTo>
                  <a:pt x="188" y="136"/>
                </a:lnTo>
                <a:lnTo>
                  <a:pt x="192" y="120"/>
                </a:lnTo>
                <a:lnTo>
                  <a:pt x="181" y="97"/>
                </a:lnTo>
                <a:lnTo>
                  <a:pt x="174" y="92"/>
                </a:lnTo>
                <a:lnTo>
                  <a:pt x="160" y="92"/>
                </a:lnTo>
                <a:lnTo>
                  <a:pt x="153" y="82"/>
                </a:lnTo>
                <a:lnTo>
                  <a:pt x="134" y="78"/>
                </a:lnTo>
                <a:lnTo>
                  <a:pt x="130" y="70"/>
                </a:lnTo>
                <a:lnTo>
                  <a:pt x="106" y="65"/>
                </a:lnTo>
                <a:lnTo>
                  <a:pt x="90" y="54"/>
                </a:lnTo>
                <a:lnTo>
                  <a:pt x="87" y="40"/>
                </a:lnTo>
                <a:lnTo>
                  <a:pt x="88" y="13"/>
                </a:lnTo>
                <a:lnTo>
                  <a:pt x="85" y="0"/>
                </a:lnTo>
                <a:lnTo>
                  <a:pt x="59" y="5"/>
                </a:lnTo>
                <a:lnTo>
                  <a:pt x="43" y="24"/>
                </a:lnTo>
                <a:lnTo>
                  <a:pt x="26" y="35"/>
                </a:lnTo>
                <a:lnTo>
                  <a:pt x="0" y="32"/>
                </a:lnTo>
                <a:lnTo>
                  <a:pt x="19" y="65"/>
                </a:lnTo>
                <a:lnTo>
                  <a:pt x="12" y="78"/>
                </a:lnTo>
                <a:lnTo>
                  <a:pt x="12" y="116"/>
                </a:lnTo>
                <a:lnTo>
                  <a:pt x="5" y="120"/>
                </a:lnTo>
                <a:lnTo>
                  <a:pt x="10" y="133"/>
                </a:lnTo>
                <a:lnTo>
                  <a:pt x="5" y="142"/>
                </a:lnTo>
                <a:lnTo>
                  <a:pt x="5" y="152"/>
                </a:lnTo>
                <a:lnTo>
                  <a:pt x="12" y="166"/>
                </a:lnTo>
                <a:lnTo>
                  <a:pt x="0" y="186"/>
                </a:lnTo>
                <a:lnTo>
                  <a:pt x="1" y="193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3606" name=""/>
          <p:cNvGrpSpPr/>
          <p:nvPr/>
        </p:nvGrpSpPr>
        <p:grpSpPr>
          <a:xfrm>
            <a:off x="3114720" y="4579920"/>
            <a:ext cx="387360" cy="515880"/>
            <a:chOff x="3114720" y="4579920"/>
            <a:chExt cx="387360" cy="515880"/>
          </a:xfrm>
        </p:grpSpPr>
        <p:sp>
          <p:nvSpPr>
            <p:cNvPr id="3607" name=""/>
            <p:cNvSpPr/>
            <p:nvPr/>
          </p:nvSpPr>
          <p:spPr>
            <a:xfrm>
              <a:off x="3114720" y="4579920"/>
              <a:ext cx="387360" cy="515880"/>
            </a:xfrm>
            <a:custGeom>
              <a:avLst/>
              <a:gdLst/>
              <a:ahLst/>
              <a:rect l="l" t="t" r="r" b="b"/>
              <a:pathLst>
                <a:path w="244" h="325">
                  <a:moveTo>
                    <a:pt x="1" y="193"/>
                  </a:moveTo>
                  <a:lnTo>
                    <a:pt x="10" y="202"/>
                  </a:lnTo>
                  <a:lnTo>
                    <a:pt x="12" y="226"/>
                  </a:lnTo>
                  <a:lnTo>
                    <a:pt x="22" y="234"/>
                  </a:lnTo>
                  <a:lnTo>
                    <a:pt x="22" y="248"/>
                  </a:lnTo>
                  <a:lnTo>
                    <a:pt x="19" y="251"/>
                  </a:lnTo>
                  <a:lnTo>
                    <a:pt x="16" y="258"/>
                  </a:lnTo>
                  <a:lnTo>
                    <a:pt x="26" y="278"/>
                  </a:lnTo>
                  <a:lnTo>
                    <a:pt x="35" y="324"/>
                  </a:lnTo>
                  <a:lnTo>
                    <a:pt x="49" y="325"/>
                  </a:lnTo>
                  <a:lnTo>
                    <a:pt x="70" y="299"/>
                  </a:lnTo>
                  <a:lnTo>
                    <a:pt x="78" y="306"/>
                  </a:lnTo>
                  <a:lnTo>
                    <a:pt x="101" y="311"/>
                  </a:lnTo>
                  <a:lnTo>
                    <a:pt x="109" y="321"/>
                  </a:lnTo>
                  <a:lnTo>
                    <a:pt x="113" y="305"/>
                  </a:lnTo>
                  <a:lnTo>
                    <a:pt x="132" y="306"/>
                  </a:lnTo>
                  <a:lnTo>
                    <a:pt x="142" y="311"/>
                  </a:lnTo>
                  <a:lnTo>
                    <a:pt x="148" y="287"/>
                  </a:lnTo>
                  <a:lnTo>
                    <a:pt x="148" y="270"/>
                  </a:lnTo>
                  <a:lnTo>
                    <a:pt x="158" y="246"/>
                  </a:lnTo>
                  <a:lnTo>
                    <a:pt x="198" y="234"/>
                  </a:lnTo>
                  <a:lnTo>
                    <a:pt x="214" y="234"/>
                  </a:lnTo>
                  <a:lnTo>
                    <a:pt x="225" y="239"/>
                  </a:lnTo>
                  <a:lnTo>
                    <a:pt x="235" y="256"/>
                  </a:lnTo>
                  <a:lnTo>
                    <a:pt x="240" y="253"/>
                  </a:lnTo>
                  <a:lnTo>
                    <a:pt x="244" y="205"/>
                  </a:lnTo>
                  <a:lnTo>
                    <a:pt x="237" y="188"/>
                  </a:lnTo>
                  <a:lnTo>
                    <a:pt x="229" y="183"/>
                  </a:lnTo>
                  <a:lnTo>
                    <a:pt x="229" y="161"/>
                  </a:lnTo>
                  <a:lnTo>
                    <a:pt x="193" y="160"/>
                  </a:lnTo>
                  <a:lnTo>
                    <a:pt x="188" y="136"/>
                  </a:lnTo>
                  <a:lnTo>
                    <a:pt x="192" y="120"/>
                  </a:lnTo>
                  <a:lnTo>
                    <a:pt x="181" y="97"/>
                  </a:lnTo>
                  <a:lnTo>
                    <a:pt x="174" y="92"/>
                  </a:lnTo>
                  <a:lnTo>
                    <a:pt x="160" y="92"/>
                  </a:lnTo>
                  <a:lnTo>
                    <a:pt x="153" y="82"/>
                  </a:lnTo>
                  <a:lnTo>
                    <a:pt x="134" y="78"/>
                  </a:lnTo>
                  <a:lnTo>
                    <a:pt x="130" y="70"/>
                  </a:lnTo>
                  <a:lnTo>
                    <a:pt x="106" y="65"/>
                  </a:lnTo>
                  <a:lnTo>
                    <a:pt x="90" y="54"/>
                  </a:lnTo>
                  <a:lnTo>
                    <a:pt x="87" y="40"/>
                  </a:lnTo>
                  <a:lnTo>
                    <a:pt x="88" y="13"/>
                  </a:lnTo>
                  <a:lnTo>
                    <a:pt x="85" y="0"/>
                  </a:lnTo>
                  <a:lnTo>
                    <a:pt x="59" y="5"/>
                  </a:lnTo>
                  <a:lnTo>
                    <a:pt x="43" y="24"/>
                  </a:lnTo>
                  <a:lnTo>
                    <a:pt x="26" y="35"/>
                  </a:lnTo>
                  <a:lnTo>
                    <a:pt x="0" y="32"/>
                  </a:lnTo>
                  <a:lnTo>
                    <a:pt x="19" y="65"/>
                  </a:lnTo>
                  <a:lnTo>
                    <a:pt x="12" y="78"/>
                  </a:lnTo>
                  <a:lnTo>
                    <a:pt x="12" y="116"/>
                  </a:lnTo>
                  <a:lnTo>
                    <a:pt x="5" y="120"/>
                  </a:lnTo>
                  <a:lnTo>
                    <a:pt x="10" y="133"/>
                  </a:lnTo>
                  <a:lnTo>
                    <a:pt x="5" y="142"/>
                  </a:lnTo>
                  <a:lnTo>
                    <a:pt x="5" y="152"/>
                  </a:lnTo>
                  <a:lnTo>
                    <a:pt x="12" y="166"/>
                  </a:lnTo>
                  <a:lnTo>
                    <a:pt x="0" y="186"/>
                  </a:lnTo>
                  <a:lnTo>
                    <a:pt x="1" y="193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3608" name=""/>
            <p:cNvSpPr/>
            <p:nvPr/>
          </p:nvSpPr>
          <p:spPr>
            <a:xfrm>
              <a:off x="3114720" y="4579920"/>
              <a:ext cx="387360" cy="515880"/>
            </a:xfrm>
            <a:custGeom>
              <a:avLst/>
              <a:gdLst/>
              <a:ahLst/>
              <a:rect l="l" t="t" r="r" b="b"/>
              <a:pathLst>
                <a:path w="244" h="325">
                  <a:moveTo>
                    <a:pt x="1" y="193"/>
                  </a:moveTo>
                  <a:lnTo>
                    <a:pt x="10" y="202"/>
                  </a:lnTo>
                  <a:lnTo>
                    <a:pt x="12" y="226"/>
                  </a:lnTo>
                  <a:lnTo>
                    <a:pt x="22" y="234"/>
                  </a:lnTo>
                  <a:lnTo>
                    <a:pt x="22" y="248"/>
                  </a:lnTo>
                  <a:lnTo>
                    <a:pt x="19" y="251"/>
                  </a:lnTo>
                  <a:lnTo>
                    <a:pt x="16" y="258"/>
                  </a:lnTo>
                  <a:lnTo>
                    <a:pt x="26" y="278"/>
                  </a:lnTo>
                  <a:lnTo>
                    <a:pt x="35" y="324"/>
                  </a:lnTo>
                  <a:lnTo>
                    <a:pt x="49" y="325"/>
                  </a:lnTo>
                  <a:lnTo>
                    <a:pt x="70" y="299"/>
                  </a:lnTo>
                  <a:lnTo>
                    <a:pt x="78" y="306"/>
                  </a:lnTo>
                  <a:lnTo>
                    <a:pt x="101" y="311"/>
                  </a:lnTo>
                  <a:lnTo>
                    <a:pt x="109" y="321"/>
                  </a:lnTo>
                  <a:lnTo>
                    <a:pt x="113" y="305"/>
                  </a:lnTo>
                  <a:lnTo>
                    <a:pt x="132" y="306"/>
                  </a:lnTo>
                  <a:lnTo>
                    <a:pt x="142" y="311"/>
                  </a:lnTo>
                  <a:lnTo>
                    <a:pt x="148" y="287"/>
                  </a:lnTo>
                  <a:lnTo>
                    <a:pt x="148" y="270"/>
                  </a:lnTo>
                  <a:lnTo>
                    <a:pt x="158" y="246"/>
                  </a:lnTo>
                  <a:lnTo>
                    <a:pt x="198" y="234"/>
                  </a:lnTo>
                  <a:lnTo>
                    <a:pt x="214" y="234"/>
                  </a:lnTo>
                  <a:lnTo>
                    <a:pt x="225" y="239"/>
                  </a:lnTo>
                  <a:lnTo>
                    <a:pt x="235" y="256"/>
                  </a:lnTo>
                  <a:lnTo>
                    <a:pt x="240" y="253"/>
                  </a:lnTo>
                  <a:lnTo>
                    <a:pt x="244" y="205"/>
                  </a:lnTo>
                  <a:lnTo>
                    <a:pt x="237" y="188"/>
                  </a:lnTo>
                  <a:lnTo>
                    <a:pt x="229" y="183"/>
                  </a:lnTo>
                  <a:lnTo>
                    <a:pt x="229" y="161"/>
                  </a:lnTo>
                  <a:lnTo>
                    <a:pt x="193" y="160"/>
                  </a:lnTo>
                  <a:lnTo>
                    <a:pt x="188" y="136"/>
                  </a:lnTo>
                  <a:lnTo>
                    <a:pt x="192" y="120"/>
                  </a:lnTo>
                  <a:lnTo>
                    <a:pt x="181" y="97"/>
                  </a:lnTo>
                  <a:lnTo>
                    <a:pt x="174" y="92"/>
                  </a:lnTo>
                  <a:lnTo>
                    <a:pt x="160" y="92"/>
                  </a:lnTo>
                  <a:lnTo>
                    <a:pt x="153" y="82"/>
                  </a:lnTo>
                  <a:lnTo>
                    <a:pt x="134" y="78"/>
                  </a:lnTo>
                  <a:lnTo>
                    <a:pt x="130" y="70"/>
                  </a:lnTo>
                  <a:lnTo>
                    <a:pt x="106" y="65"/>
                  </a:lnTo>
                  <a:lnTo>
                    <a:pt x="90" y="54"/>
                  </a:lnTo>
                  <a:lnTo>
                    <a:pt x="87" y="40"/>
                  </a:lnTo>
                  <a:lnTo>
                    <a:pt x="88" y="13"/>
                  </a:lnTo>
                  <a:lnTo>
                    <a:pt x="85" y="0"/>
                  </a:lnTo>
                  <a:lnTo>
                    <a:pt x="59" y="5"/>
                  </a:lnTo>
                  <a:lnTo>
                    <a:pt x="43" y="24"/>
                  </a:lnTo>
                  <a:lnTo>
                    <a:pt x="26" y="35"/>
                  </a:lnTo>
                  <a:lnTo>
                    <a:pt x="0" y="32"/>
                  </a:lnTo>
                  <a:lnTo>
                    <a:pt x="19" y="65"/>
                  </a:lnTo>
                  <a:lnTo>
                    <a:pt x="12" y="78"/>
                  </a:lnTo>
                  <a:lnTo>
                    <a:pt x="12" y="116"/>
                  </a:lnTo>
                  <a:lnTo>
                    <a:pt x="5" y="120"/>
                  </a:lnTo>
                  <a:lnTo>
                    <a:pt x="10" y="133"/>
                  </a:lnTo>
                  <a:lnTo>
                    <a:pt x="5" y="142"/>
                  </a:lnTo>
                  <a:lnTo>
                    <a:pt x="5" y="152"/>
                  </a:lnTo>
                  <a:lnTo>
                    <a:pt x="12" y="166"/>
                  </a:lnTo>
                  <a:lnTo>
                    <a:pt x="0" y="186"/>
                  </a:lnTo>
                  <a:lnTo>
                    <a:pt x="1" y="193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3609" name=""/>
          <p:cNvSpPr/>
          <p:nvPr/>
        </p:nvSpPr>
        <p:spPr>
          <a:xfrm>
            <a:off x="3730680" y="4226040"/>
            <a:ext cx="73080" cy="60120"/>
          </a:xfrm>
          <a:custGeom>
            <a:avLst/>
            <a:gdLst/>
            <a:ahLst/>
            <a:rect l="l" t="t" r="r" b="b"/>
            <a:pathLst>
              <a:path w="46" h="38">
                <a:moveTo>
                  <a:pt x="46" y="3"/>
                </a:moveTo>
                <a:lnTo>
                  <a:pt x="44" y="15"/>
                </a:lnTo>
                <a:lnTo>
                  <a:pt x="31" y="32"/>
                </a:lnTo>
                <a:lnTo>
                  <a:pt x="16" y="38"/>
                </a:lnTo>
                <a:lnTo>
                  <a:pt x="2" y="34"/>
                </a:lnTo>
                <a:lnTo>
                  <a:pt x="0" y="8"/>
                </a:lnTo>
                <a:lnTo>
                  <a:pt x="7" y="3"/>
                </a:lnTo>
                <a:lnTo>
                  <a:pt x="35" y="0"/>
                </a:lnTo>
                <a:lnTo>
                  <a:pt x="46" y="3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13320" bIns="133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3610" name=""/>
          <p:cNvGrpSpPr/>
          <p:nvPr/>
        </p:nvGrpSpPr>
        <p:grpSpPr>
          <a:xfrm>
            <a:off x="3730680" y="4226040"/>
            <a:ext cx="73080" cy="60120"/>
            <a:chOff x="3730680" y="4226040"/>
            <a:chExt cx="73080" cy="60120"/>
          </a:xfrm>
        </p:grpSpPr>
        <p:sp>
          <p:nvSpPr>
            <p:cNvPr id="3611" name=""/>
            <p:cNvSpPr/>
            <p:nvPr/>
          </p:nvSpPr>
          <p:spPr>
            <a:xfrm>
              <a:off x="3730680" y="4226040"/>
              <a:ext cx="73080" cy="60120"/>
            </a:xfrm>
            <a:custGeom>
              <a:avLst/>
              <a:gdLst/>
              <a:ahLst/>
              <a:rect l="l" t="t" r="r" b="b"/>
              <a:pathLst>
                <a:path w="46" h="38">
                  <a:moveTo>
                    <a:pt x="46" y="3"/>
                  </a:moveTo>
                  <a:lnTo>
                    <a:pt x="44" y="15"/>
                  </a:lnTo>
                  <a:lnTo>
                    <a:pt x="31" y="32"/>
                  </a:lnTo>
                  <a:lnTo>
                    <a:pt x="16" y="38"/>
                  </a:lnTo>
                  <a:lnTo>
                    <a:pt x="2" y="34"/>
                  </a:lnTo>
                  <a:lnTo>
                    <a:pt x="0" y="8"/>
                  </a:lnTo>
                  <a:lnTo>
                    <a:pt x="7" y="3"/>
                  </a:lnTo>
                  <a:lnTo>
                    <a:pt x="35" y="0"/>
                  </a:lnTo>
                  <a:lnTo>
                    <a:pt x="46" y="3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13320" bIns="133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3612" name=""/>
            <p:cNvSpPr/>
            <p:nvPr/>
          </p:nvSpPr>
          <p:spPr>
            <a:xfrm>
              <a:off x="3730680" y="4226040"/>
              <a:ext cx="73080" cy="60120"/>
            </a:xfrm>
            <a:custGeom>
              <a:avLst/>
              <a:gdLst/>
              <a:ahLst/>
              <a:rect l="l" t="t" r="r" b="b"/>
              <a:pathLst>
                <a:path w="46" h="38">
                  <a:moveTo>
                    <a:pt x="46" y="3"/>
                  </a:moveTo>
                  <a:lnTo>
                    <a:pt x="44" y="15"/>
                  </a:lnTo>
                  <a:lnTo>
                    <a:pt x="31" y="32"/>
                  </a:lnTo>
                  <a:lnTo>
                    <a:pt x="16" y="38"/>
                  </a:lnTo>
                  <a:lnTo>
                    <a:pt x="2" y="34"/>
                  </a:lnTo>
                  <a:lnTo>
                    <a:pt x="0" y="8"/>
                  </a:lnTo>
                  <a:lnTo>
                    <a:pt x="7" y="3"/>
                  </a:lnTo>
                  <a:lnTo>
                    <a:pt x="35" y="0"/>
                  </a:lnTo>
                  <a:lnTo>
                    <a:pt x="46" y="3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13320" bIns="133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3613" name=""/>
          <p:cNvSpPr/>
          <p:nvPr/>
        </p:nvSpPr>
        <p:spPr>
          <a:xfrm>
            <a:off x="2982960" y="4029120"/>
            <a:ext cx="1254240" cy="1530360"/>
          </a:xfrm>
          <a:custGeom>
            <a:avLst/>
            <a:gdLst/>
            <a:ahLst/>
            <a:rect l="l" t="t" r="r" b="b"/>
            <a:pathLst>
              <a:path w="790" h="964">
                <a:moveTo>
                  <a:pt x="391" y="743"/>
                </a:moveTo>
                <a:lnTo>
                  <a:pt x="403" y="745"/>
                </a:lnTo>
                <a:lnTo>
                  <a:pt x="410" y="762"/>
                </a:lnTo>
                <a:lnTo>
                  <a:pt x="405" y="781"/>
                </a:lnTo>
                <a:lnTo>
                  <a:pt x="387" y="794"/>
                </a:lnTo>
                <a:lnTo>
                  <a:pt x="329" y="866"/>
                </a:lnTo>
                <a:lnTo>
                  <a:pt x="345" y="863"/>
                </a:lnTo>
                <a:lnTo>
                  <a:pt x="358" y="877"/>
                </a:lnTo>
                <a:lnTo>
                  <a:pt x="360" y="887"/>
                </a:lnTo>
                <a:lnTo>
                  <a:pt x="368" y="882"/>
                </a:lnTo>
                <a:lnTo>
                  <a:pt x="379" y="895"/>
                </a:lnTo>
                <a:lnTo>
                  <a:pt x="405" y="914"/>
                </a:lnTo>
                <a:lnTo>
                  <a:pt x="410" y="926"/>
                </a:lnTo>
                <a:lnTo>
                  <a:pt x="420" y="936"/>
                </a:lnTo>
                <a:lnTo>
                  <a:pt x="412" y="947"/>
                </a:lnTo>
                <a:lnTo>
                  <a:pt x="414" y="964"/>
                </a:lnTo>
                <a:lnTo>
                  <a:pt x="433" y="940"/>
                </a:lnTo>
                <a:lnTo>
                  <a:pt x="436" y="923"/>
                </a:lnTo>
                <a:lnTo>
                  <a:pt x="461" y="901"/>
                </a:lnTo>
                <a:lnTo>
                  <a:pt x="476" y="876"/>
                </a:lnTo>
                <a:lnTo>
                  <a:pt x="486" y="844"/>
                </a:lnTo>
                <a:lnTo>
                  <a:pt x="509" y="814"/>
                </a:lnTo>
                <a:lnTo>
                  <a:pt x="513" y="789"/>
                </a:lnTo>
                <a:lnTo>
                  <a:pt x="515" y="786"/>
                </a:lnTo>
                <a:lnTo>
                  <a:pt x="511" y="779"/>
                </a:lnTo>
                <a:lnTo>
                  <a:pt x="509" y="757"/>
                </a:lnTo>
                <a:lnTo>
                  <a:pt x="518" y="738"/>
                </a:lnTo>
                <a:lnTo>
                  <a:pt x="550" y="704"/>
                </a:lnTo>
                <a:lnTo>
                  <a:pt x="591" y="683"/>
                </a:lnTo>
                <a:lnTo>
                  <a:pt x="596" y="675"/>
                </a:lnTo>
                <a:lnTo>
                  <a:pt x="641" y="672"/>
                </a:lnTo>
                <a:lnTo>
                  <a:pt x="645" y="664"/>
                </a:lnTo>
                <a:lnTo>
                  <a:pt x="661" y="649"/>
                </a:lnTo>
                <a:lnTo>
                  <a:pt x="666" y="632"/>
                </a:lnTo>
                <a:lnTo>
                  <a:pt x="691" y="587"/>
                </a:lnTo>
                <a:lnTo>
                  <a:pt x="693" y="555"/>
                </a:lnTo>
                <a:lnTo>
                  <a:pt x="701" y="541"/>
                </a:lnTo>
                <a:lnTo>
                  <a:pt x="708" y="497"/>
                </a:lnTo>
                <a:lnTo>
                  <a:pt x="703" y="464"/>
                </a:lnTo>
                <a:lnTo>
                  <a:pt x="708" y="432"/>
                </a:lnTo>
                <a:lnTo>
                  <a:pt x="724" y="423"/>
                </a:lnTo>
                <a:lnTo>
                  <a:pt x="741" y="387"/>
                </a:lnTo>
                <a:lnTo>
                  <a:pt x="761" y="367"/>
                </a:lnTo>
                <a:lnTo>
                  <a:pt x="781" y="334"/>
                </a:lnTo>
                <a:lnTo>
                  <a:pt x="790" y="288"/>
                </a:lnTo>
                <a:lnTo>
                  <a:pt x="786" y="257"/>
                </a:lnTo>
                <a:lnTo>
                  <a:pt x="778" y="244"/>
                </a:lnTo>
                <a:lnTo>
                  <a:pt x="746" y="240"/>
                </a:lnTo>
                <a:lnTo>
                  <a:pt x="697" y="194"/>
                </a:lnTo>
                <a:lnTo>
                  <a:pt x="689" y="189"/>
                </a:lnTo>
                <a:lnTo>
                  <a:pt x="649" y="189"/>
                </a:lnTo>
                <a:lnTo>
                  <a:pt x="616" y="175"/>
                </a:lnTo>
                <a:lnTo>
                  <a:pt x="598" y="184"/>
                </a:lnTo>
                <a:lnTo>
                  <a:pt x="600" y="175"/>
                </a:lnTo>
                <a:lnTo>
                  <a:pt x="591" y="173"/>
                </a:lnTo>
                <a:lnTo>
                  <a:pt x="596" y="165"/>
                </a:lnTo>
                <a:lnTo>
                  <a:pt x="589" y="156"/>
                </a:lnTo>
                <a:lnTo>
                  <a:pt x="579" y="161"/>
                </a:lnTo>
                <a:lnTo>
                  <a:pt x="577" y="151"/>
                </a:lnTo>
                <a:lnTo>
                  <a:pt x="544" y="137"/>
                </a:lnTo>
                <a:lnTo>
                  <a:pt x="523" y="139"/>
                </a:lnTo>
                <a:lnTo>
                  <a:pt x="518" y="156"/>
                </a:lnTo>
                <a:lnTo>
                  <a:pt x="507" y="161"/>
                </a:lnTo>
                <a:lnTo>
                  <a:pt x="499" y="180"/>
                </a:lnTo>
                <a:lnTo>
                  <a:pt x="497" y="162"/>
                </a:lnTo>
                <a:lnTo>
                  <a:pt x="457" y="165"/>
                </a:lnTo>
                <a:lnTo>
                  <a:pt x="455" y="170"/>
                </a:lnTo>
                <a:lnTo>
                  <a:pt x="455" y="162"/>
                </a:lnTo>
                <a:lnTo>
                  <a:pt x="471" y="162"/>
                </a:lnTo>
                <a:lnTo>
                  <a:pt x="471" y="151"/>
                </a:lnTo>
                <a:lnTo>
                  <a:pt x="466" y="146"/>
                </a:lnTo>
                <a:lnTo>
                  <a:pt x="469" y="139"/>
                </a:lnTo>
                <a:lnTo>
                  <a:pt x="457" y="148"/>
                </a:lnTo>
                <a:lnTo>
                  <a:pt x="455" y="132"/>
                </a:lnTo>
                <a:lnTo>
                  <a:pt x="482" y="98"/>
                </a:lnTo>
                <a:lnTo>
                  <a:pt x="486" y="83"/>
                </a:lnTo>
                <a:lnTo>
                  <a:pt x="476" y="79"/>
                </a:lnTo>
                <a:lnTo>
                  <a:pt x="461" y="28"/>
                </a:lnTo>
                <a:lnTo>
                  <a:pt x="455" y="23"/>
                </a:lnTo>
                <a:lnTo>
                  <a:pt x="453" y="26"/>
                </a:lnTo>
                <a:lnTo>
                  <a:pt x="434" y="60"/>
                </a:lnTo>
                <a:lnTo>
                  <a:pt x="422" y="72"/>
                </a:lnTo>
                <a:lnTo>
                  <a:pt x="403" y="74"/>
                </a:lnTo>
                <a:lnTo>
                  <a:pt x="393" y="66"/>
                </a:lnTo>
                <a:lnTo>
                  <a:pt x="382" y="61"/>
                </a:lnTo>
                <a:lnTo>
                  <a:pt x="366" y="64"/>
                </a:lnTo>
                <a:lnTo>
                  <a:pt x="364" y="77"/>
                </a:lnTo>
                <a:lnTo>
                  <a:pt x="352" y="77"/>
                </a:lnTo>
                <a:lnTo>
                  <a:pt x="340" y="74"/>
                </a:lnTo>
                <a:lnTo>
                  <a:pt x="309" y="91"/>
                </a:lnTo>
                <a:lnTo>
                  <a:pt x="296" y="86"/>
                </a:lnTo>
                <a:lnTo>
                  <a:pt x="288" y="79"/>
                </a:lnTo>
                <a:lnTo>
                  <a:pt x="288" y="66"/>
                </a:lnTo>
                <a:lnTo>
                  <a:pt x="283" y="61"/>
                </a:lnTo>
                <a:lnTo>
                  <a:pt x="286" y="36"/>
                </a:lnTo>
                <a:lnTo>
                  <a:pt x="292" y="31"/>
                </a:lnTo>
                <a:lnTo>
                  <a:pt x="288" y="17"/>
                </a:lnTo>
                <a:lnTo>
                  <a:pt x="281" y="14"/>
                </a:lnTo>
                <a:lnTo>
                  <a:pt x="279" y="0"/>
                </a:lnTo>
                <a:lnTo>
                  <a:pt x="267" y="0"/>
                </a:lnTo>
                <a:lnTo>
                  <a:pt x="260" y="14"/>
                </a:lnTo>
                <a:lnTo>
                  <a:pt x="220" y="31"/>
                </a:lnTo>
                <a:lnTo>
                  <a:pt x="185" y="20"/>
                </a:lnTo>
                <a:lnTo>
                  <a:pt x="185" y="28"/>
                </a:lnTo>
                <a:lnTo>
                  <a:pt x="194" y="36"/>
                </a:lnTo>
                <a:lnTo>
                  <a:pt x="192" y="47"/>
                </a:lnTo>
                <a:lnTo>
                  <a:pt x="194" y="64"/>
                </a:lnTo>
                <a:lnTo>
                  <a:pt x="213" y="64"/>
                </a:lnTo>
                <a:lnTo>
                  <a:pt x="213" y="69"/>
                </a:lnTo>
                <a:lnTo>
                  <a:pt x="199" y="77"/>
                </a:lnTo>
                <a:lnTo>
                  <a:pt x="192" y="86"/>
                </a:lnTo>
                <a:lnTo>
                  <a:pt x="166" y="102"/>
                </a:lnTo>
                <a:lnTo>
                  <a:pt x="152" y="102"/>
                </a:lnTo>
                <a:lnTo>
                  <a:pt x="141" y="91"/>
                </a:lnTo>
                <a:lnTo>
                  <a:pt x="137" y="93"/>
                </a:lnTo>
                <a:lnTo>
                  <a:pt x="129" y="74"/>
                </a:lnTo>
                <a:lnTo>
                  <a:pt x="119" y="79"/>
                </a:lnTo>
                <a:lnTo>
                  <a:pt x="112" y="74"/>
                </a:lnTo>
                <a:lnTo>
                  <a:pt x="110" y="79"/>
                </a:lnTo>
                <a:lnTo>
                  <a:pt x="79" y="79"/>
                </a:lnTo>
                <a:lnTo>
                  <a:pt x="81" y="96"/>
                </a:lnTo>
                <a:lnTo>
                  <a:pt x="89" y="96"/>
                </a:lnTo>
                <a:lnTo>
                  <a:pt x="93" y="107"/>
                </a:lnTo>
                <a:lnTo>
                  <a:pt x="75" y="107"/>
                </a:lnTo>
                <a:lnTo>
                  <a:pt x="75" y="124"/>
                </a:lnTo>
                <a:lnTo>
                  <a:pt x="85" y="134"/>
                </a:lnTo>
                <a:lnTo>
                  <a:pt x="89" y="151"/>
                </a:lnTo>
                <a:lnTo>
                  <a:pt x="77" y="219"/>
                </a:lnTo>
                <a:lnTo>
                  <a:pt x="44" y="228"/>
                </a:lnTo>
                <a:lnTo>
                  <a:pt x="27" y="240"/>
                </a:lnTo>
                <a:lnTo>
                  <a:pt x="15" y="260"/>
                </a:lnTo>
                <a:lnTo>
                  <a:pt x="13" y="276"/>
                </a:lnTo>
                <a:lnTo>
                  <a:pt x="7" y="281"/>
                </a:lnTo>
                <a:lnTo>
                  <a:pt x="0" y="300"/>
                </a:lnTo>
                <a:lnTo>
                  <a:pt x="4" y="317"/>
                </a:lnTo>
                <a:lnTo>
                  <a:pt x="16" y="331"/>
                </a:lnTo>
                <a:lnTo>
                  <a:pt x="16" y="344"/>
                </a:lnTo>
                <a:lnTo>
                  <a:pt x="27" y="344"/>
                </a:lnTo>
                <a:lnTo>
                  <a:pt x="33" y="355"/>
                </a:lnTo>
                <a:lnTo>
                  <a:pt x="44" y="355"/>
                </a:lnTo>
                <a:lnTo>
                  <a:pt x="67" y="341"/>
                </a:lnTo>
                <a:lnTo>
                  <a:pt x="67" y="380"/>
                </a:lnTo>
                <a:lnTo>
                  <a:pt x="68" y="382"/>
                </a:lnTo>
                <a:lnTo>
                  <a:pt x="84" y="380"/>
                </a:lnTo>
                <a:lnTo>
                  <a:pt x="110" y="382"/>
                </a:lnTo>
                <a:lnTo>
                  <a:pt x="126" y="372"/>
                </a:lnTo>
                <a:lnTo>
                  <a:pt x="143" y="353"/>
                </a:lnTo>
                <a:lnTo>
                  <a:pt x="168" y="348"/>
                </a:lnTo>
                <a:lnTo>
                  <a:pt x="171" y="361"/>
                </a:lnTo>
                <a:lnTo>
                  <a:pt x="170" y="387"/>
                </a:lnTo>
                <a:lnTo>
                  <a:pt x="174" y="401"/>
                </a:lnTo>
                <a:lnTo>
                  <a:pt x="189" y="413"/>
                </a:lnTo>
                <a:lnTo>
                  <a:pt x="213" y="418"/>
                </a:lnTo>
                <a:lnTo>
                  <a:pt x="218" y="426"/>
                </a:lnTo>
                <a:lnTo>
                  <a:pt x="236" y="430"/>
                </a:lnTo>
                <a:lnTo>
                  <a:pt x="244" y="440"/>
                </a:lnTo>
                <a:lnTo>
                  <a:pt x="257" y="440"/>
                </a:lnTo>
                <a:lnTo>
                  <a:pt x="265" y="445"/>
                </a:lnTo>
                <a:lnTo>
                  <a:pt x="276" y="468"/>
                </a:lnTo>
                <a:lnTo>
                  <a:pt x="271" y="483"/>
                </a:lnTo>
                <a:lnTo>
                  <a:pt x="277" y="508"/>
                </a:lnTo>
                <a:lnTo>
                  <a:pt x="312" y="509"/>
                </a:lnTo>
                <a:lnTo>
                  <a:pt x="312" y="531"/>
                </a:lnTo>
                <a:lnTo>
                  <a:pt x="321" y="536"/>
                </a:lnTo>
                <a:lnTo>
                  <a:pt x="327" y="552"/>
                </a:lnTo>
                <a:lnTo>
                  <a:pt x="323" y="601"/>
                </a:lnTo>
                <a:lnTo>
                  <a:pt x="319" y="603"/>
                </a:lnTo>
                <a:lnTo>
                  <a:pt x="323" y="652"/>
                </a:lnTo>
                <a:lnTo>
                  <a:pt x="340" y="658"/>
                </a:lnTo>
                <a:lnTo>
                  <a:pt x="354" y="653"/>
                </a:lnTo>
                <a:lnTo>
                  <a:pt x="364" y="658"/>
                </a:lnTo>
                <a:lnTo>
                  <a:pt x="372" y="697"/>
                </a:lnTo>
                <a:lnTo>
                  <a:pt x="393" y="699"/>
                </a:lnTo>
                <a:lnTo>
                  <a:pt x="396" y="713"/>
                </a:lnTo>
                <a:lnTo>
                  <a:pt x="391" y="743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3614" name=""/>
          <p:cNvGrpSpPr/>
          <p:nvPr/>
        </p:nvGrpSpPr>
        <p:grpSpPr>
          <a:xfrm>
            <a:off x="2982960" y="4029120"/>
            <a:ext cx="1254240" cy="1530360"/>
            <a:chOff x="2982960" y="4029120"/>
            <a:chExt cx="1254240" cy="1530360"/>
          </a:xfrm>
        </p:grpSpPr>
        <p:sp>
          <p:nvSpPr>
            <p:cNvPr id="3615" name=""/>
            <p:cNvSpPr/>
            <p:nvPr/>
          </p:nvSpPr>
          <p:spPr>
            <a:xfrm>
              <a:off x="2982960" y="4029120"/>
              <a:ext cx="1254240" cy="1530360"/>
            </a:xfrm>
            <a:custGeom>
              <a:avLst/>
              <a:gdLst/>
              <a:ahLst/>
              <a:rect l="l" t="t" r="r" b="b"/>
              <a:pathLst>
                <a:path w="790" h="964">
                  <a:moveTo>
                    <a:pt x="391" y="743"/>
                  </a:moveTo>
                  <a:lnTo>
                    <a:pt x="403" y="745"/>
                  </a:lnTo>
                  <a:lnTo>
                    <a:pt x="410" y="762"/>
                  </a:lnTo>
                  <a:lnTo>
                    <a:pt x="405" y="781"/>
                  </a:lnTo>
                  <a:lnTo>
                    <a:pt x="387" y="794"/>
                  </a:lnTo>
                  <a:lnTo>
                    <a:pt x="329" y="866"/>
                  </a:lnTo>
                  <a:lnTo>
                    <a:pt x="345" y="863"/>
                  </a:lnTo>
                  <a:lnTo>
                    <a:pt x="358" y="877"/>
                  </a:lnTo>
                  <a:lnTo>
                    <a:pt x="360" y="887"/>
                  </a:lnTo>
                  <a:lnTo>
                    <a:pt x="368" y="882"/>
                  </a:lnTo>
                  <a:lnTo>
                    <a:pt x="379" y="895"/>
                  </a:lnTo>
                  <a:lnTo>
                    <a:pt x="405" y="914"/>
                  </a:lnTo>
                  <a:lnTo>
                    <a:pt x="410" y="926"/>
                  </a:lnTo>
                  <a:lnTo>
                    <a:pt x="420" y="936"/>
                  </a:lnTo>
                  <a:lnTo>
                    <a:pt x="412" y="947"/>
                  </a:lnTo>
                  <a:lnTo>
                    <a:pt x="414" y="964"/>
                  </a:lnTo>
                  <a:lnTo>
                    <a:pt x="433" y="940"/>
                  </a:lnTo>
                  <a:lnTo>
                    <a:pt x="436" y="923"/>
                  </a:lnTo>
                  <a:lnTo>
                    <a:pt x="461" y="901"/>
                  </a:lnTo>
                  <a:lnTo>
                    <a:pt x="476" y="876"/>
                  </a:lnTo>
                  <a:lnTo>
                    <a:pt x="486" y="844"/>
                  </a:lnTo>
                  <a:lnTo>
                    <a:pt x="509" y="814"/>
                  </a:lnTo>
                  <a:lnTo>
                    <a:pt x="513" y="789"/>
                  </a:lnTo>
                  <a:lnTo>
                    <a:pt x="515" y="786"/>
                  </a:lnTo>
                  <a:lnTo>
                    <a:pt x="511" y="779"/>
                  </a:lnTo>
                  <a:lnTo>
                    <a:pt x="509" y="757"/>
                  </a:lnTo>
                  <a:lnTo>
                    <a:pt x="518" y="738"/>
                  </a:lnTo>
                  <a:lnTo>
                    <a:pt x="550" y="704"/>
                  </a:lnTo>
                  <a:lnTo>
                    <a:pt x="591" y="683"/>
                  </a:lnTo>
                  <a:lnTo>
                    <a:pt x="596" y="675"/>
                  </a:lnTo>
                  <a:lnTo>
                    <a:pt x="641" y="672"/>
                  </a:lnTo>
                  <a:lnTo>
                    <a:pt x="645" y="664"/>
                  </a:lnTo>
                  <a:lnTo>
                    <a:pt x="661" y="649"/>
                  </a:lnTo>
                  <a:lnTo>
                    <a:pt x="666" y="632"/>
                  </a:lnTo>
                  <a:lnTo>
                    <a:pt x="691" y="587"/>
                  </a:lnTo>
                  <a:lnTo>
                    <a:pt x="693" y="555"/>
                  </a:lnTo>
                  <a:lnTo>
                    <a:pt x="701" y="541"/>
                  </a:lnTo>
                  <a:lnTo>
                    <a:pt x="708" y="497"/>
                  </a:lnTo>
                  <a:lnTo>
                    <a:pt x="703" y="464"/>
                  </a:lnTo>
                  <a:lnTo>
                    <a:pt x="708" y="432"/>
                  </a:lnTo>
                  <a:lnTo>
                    <a:pt x="724" y="423"/>
                  </a:lnTo>
                  <a:lnTo>
                    <a:pt x="741" y="387"/>
                  </a:lnTo>
                  <a:lnTo>
                    <a:pt x="761" y="367"/>
                  </a:lnTo>
                  <a:lnTo>
                    <a:pt x="781" y="334"/>
                  </a:lnTo>
                  <a:lnTo>
                    <a:pt x="790" y="288"/>
                  </a:lnTo>
                  <a:lnTo>
                    <a:pt x="786" y="257"/>
                  </a:lnTo>
                  <a:lnTo>
                    <a:pt x="778" y="244"/>
                  </a:lnTo>
                  <a:lnTo>
                    <a:pt x="746" y="240"/>
                  </a:lnTo>
                  <a:lnTo>
                    <a:pt x="697" y="194"/>
                  </a:lnTo>
                  <a:lnTo>
                    <a:pt x="689" y="189"/>
                  </a:lnTo>
                  <a:lnTo>
                    <a:pt x="649" y="189"/>
                  </a:lnTo>
                  <a:lnTo>
                    <a:pt x="616" y="175"/>
                  </a:lnTo>
                  <a:lnTo>
                    <a:pt x="598" y="184"/>
                  </a:lnTo>
                  <a:lnTo>
                    <a:pt x="600" y="175"/>
                  </a:lnTo>
                  <a:lnTo>
                    <a:pt x="591" y="173"/>
                  </a:lnTo>
                  <a:lnTo>
                    <a:pt x="596" y="165"/>
                  </a:lnTo>
                  <a:lnTo>
                    <a:pt x="589" y="156"/>
                  </a:lnTo>
                  <a:lnTo>
                    <a:pt x="579" y="161"/>
                  </a:lnTo>
                  <a:lnTo>
                    <a:pt x="577" y="151"/>
                  </a:lnTo>
                  <a:lnTo>
                    <a:pt x="544" y="137"/>
                  </a:lnTo>
                  <a:lnTo>
                    <a:pt x="523" y="139"/>
                  </a:lnTo>
                  <a:lnTo>
                    <a:pt x="518" y="156"/>
                  </a:lnTo>
                  <a:lnTo>
                    <a:pt x="507" y="161"/>
                  </a:lnTo>
                  <a:lnTo>
                    <a:pt x="499" y="180"/>
                  </a:lnTo>
                  <a:lnTo>
                    <a:pt x="497" y="162"/>
                  </a:lnTo>
                  <a:lnTo>
                    <a:pt x="457" y="165"/>
                  </a:lnTo>
                  <a:lnTo>
                    <a:pt x="455" y="170"/>
                  </a:lnTo>
                  <a:lnTo>
                    <a:pt x="455" y="162"/>
                  </a:lnTo>
                  <a:lnTo>
                    <a:pt x="471" y="162"/>
                  </a:lnTo>
                  <a:lnTo>
                    <a:pt x="471" y="151"/>
                  </a:lnTo>
                  <a:lnTo>
                    <a:pt x="466" y="146"/>
                  </a:lnTo>
                  <a:lnTo>
                    <a:pt x="469" y="139"/>
                  </a:lnTo>
                  <a:lnTo>
                    <a:pt x="457" y="148"/>
                  </a:lnTo>
                  <a:lnTo>
                    <a:pt x="455" y="132"/>
                  </a:lnTo>
                  <a:lnTo>
                    <a:pt x="482" y="98"/>
                  </a:lnTo>
                  <a:lnTo>
                    <a:pt x="486" y="83"/>
                  </a:lnTo>
                  <a:lnTo>
                    <a:pt x="476" y="79"/>
                  </a:lnTo>
                  <a:lnTo>
                    <a:pt x="461" y="28"/>
                  </a:lnTo>
                  <a:lnTo>
                    <a:pt x="455" y="23"/>
                  </a:lnTo>
                  <a:lnTo>
                    <a:pt x="453" y="26"/>
                  </a:lnTo>
                  <a:lnTo>
                    <a:pt x="434" y="60"/>
                  </a:lnTo>
                  <a:lnTo>
                    <a:pt x="422" y="72"/>
                  </a:lnTo>
                  <a:lnTo>
                    <a:pt x="403" y="74"/>
                  </a:lnTo>
                  <a:lnTo>
                    <a:pt x="393" y="66"/>
                  </a:lnTo>
                  <a:lnTo>
                    <a:pt x="382" y="61"/>
                  </a:lnTo>
                  <a:lnTo>
                    <a:pt x="366" y="64"/>
                  </a:lnTo>
                  <a:lnTo>
                    <a:pt x="364" y="77"/>
                  </a:lnTo>
                  <a:lnTo>
                    <a:pt x="352" y="77"/>
                  </a:lnTo>
                  <a:lnTo>
                    <a:pt x="340" y="74"/>
                  </a:lnTo>
                  <a:lnTo>
                    <a:pt x="309" y="91"/>
                  </a:lnTo>
                  <a:lnTo>
                    <a:pt x="296" y="86"/>
                  </a:lnTo>
                  <a:lnTo>
                    <a:pt x="288" y="79"/>
                  </a:lnTo>
                  <a:lnTo>
                    <a:pt x="288" y="66"/>
                  </a:lnTo>
                  <a:lnTo>
                    <a:pt x="283" y="61"/>
                  </a:lnTo>
                  <a:lnTo>
                    <a:pt x="286" y="36"/>
                  </a:lnTo>
                  <a:lnTo>
                    <a:pt x="292" y="31"/>
                  </a:lnTo>
                  <a:lnTo>
                    <a:pt x="288" y="17"/>
                  </a:lnTo>
                  <a:lnTo>
                    <a:pt x="281" y="14"/>
                  </a:lnTo>
                  <a:lnTo>
                    <a:pt x="279" y="0"/>
                  </a:lnTo>
                  <a:lnTo>
                    <a:pt x="267" y="0"/>
                  </a:lnTo>
                  <a:lnTo>
                    <a:pt x="260" y="14"/>
                  </a:lnTo>
                  <a:lnTo>
                    <a:pt x="220" y="31"/>
                  </a:lnTo>
                  <a:lnTo>
                    <a:pt x="185" y="20"/>
                  </a:lnTo>
                  <a:lnTo>
                    <a:pt x="185" y="28"/>
                  </a:lnTo>
                  <a:lnTo>
                    <a:pt x="194" y="36"/>
                  </a:lnTo>
                  <a:lnTo>
                    <a:pt x="192" y="47"/>
                  </a:lnTo>
                  <a:lnTo>
                    <a:pt x="194" y="64"/>
                  </a:lnTo>
                  <a:lnTo>
                    <a:pt x="213" y="64"/>
                  </a:lnTo>
                  <a:lnTo>
                    <a:pt x="213" y="69"/>
                  </a:lnTo>
                  <a:lnTo>
                    <a:pt x="199" y="77"/>
                  </a:lnTo>
                  <a:lnTo>
                    <a:pt x="192" y="86"/>
                  </a:lnTo>
                  <a:lnTo>
                    <a:pt x="166" y="102"/>
                  </a:lnTo>
                  <a:lnTo>
                    <a:pt x="152" y="102"/>
                  </a:lnTo>
                  <a:lnTo>
                    <a:pt x="141" y="91"/>
                  </a:lnTo>
                  <a:lnTo>
                    <a:pt x="137" y="93"/>
                  </a:lnTo>
                  <a:lnTo>
                    <a:pt x="129" y="74"/>
                  </a:lnTo>
                  <a:lnTo>
                    <a:pt x="119" y="79"/>
                  </a:lnTo>
                  <a:lnTo>
                    <a:pt x="112" y="74"/>
                  </a:lnTo>
                  <a:lnTo>
                    <a:pt x="110" y="79"/>
                  </a:lnTo>
                  <a:lnTo>
                    <a:pt x="79" y="79"/>
                  </a:lnTo>
                  <a:lnTo>
                    <a:pt x="81" y="96"/>
                  </a:lnTo>
                  <a:lnTo>
                    <a:pt x="89" y="96"/>
                  </a:lnTo>
                  <a:lnTo>
                    <a:pt x="93" y="107"/>
                  </a:lnTo>
                  <a:lnTo>
                    <a:pt x="75" y="107"/>
                  </a:lnTo>
                  <a:lnTo>
                    <a:pt x="75" y="124"/>
                  </a:lnTo>
                  <a:lnTo>
                    <a:pt x="85" y="134"/>
                  </a:lnTo>
                  <a:lnTo>
                    <a:pt x="89" y="151"/>
                  </a:lnTo>
                  <a:lnTo>
                    <a:pt x="77" y="219"/>
                  </a:lnTo>
                  <a:lnTo>
                    <a:pt x="44" y="228"/>
                  </a:lnTo>
                  <a:lnTo>
                    <a:pt x="27" y="240"/>
                  </a:lnTo>
                  <a:lnTo>
                    <a:pt x="15" y="260"/>
                  </a:lnTo>
                  <a:lnTo>
                    <a:pt x="13" y="276"/>
                  </a:lnTo>
                  <a:lnTo>
                    <a:pt x="7" y="281"/>
                  </a:lnTo>
                  <a:lnTo>
                    <a:pt x="0" y="300"/>
                  </a:lnTo>
                  <a:lnTo>
                    <a:pt x="4" y="317"/>
                  </a:lnTo>
                  <a:lnTo>
                    <a:pt x="16" y="331"/>
                  </a:lnTo>
                  <a:lnTo>
                    <a:pt x="16" y="344"/>
                  </a:lnTo>
                  <a:lnTo>
                    <a:pt x="27" y="344"/>
                  </a:lnTo>
                  <a:lnTo>
                    <a:pt x="33" y="355"/>
                  </a:lnTo>
                  <a:lnTo>
                    <a:pt x="44" y="355"/>
                  </a:lnTo>
                  <a:lnTo>
                    <a:pt x="67" y="341"/>
                  </a:lnTo>
                  <a:lnTo>
                    <a:pt x="67" y="380"/>
                  </a:lnTo>
                  <a:lnTo>
                    <a:pt x="68" y="382"/>
                  </a:lnTo>
                  <a:lnTo>
                    <a:pt x="84" y="380"/>
                  </a:lnTo>
                  <a:lnTo>
                    <a:pt x="110" y="382"/>
                  </a:lnTo>
                  <a:lnTo>
                    <a:pt x="126" y="372"/>
                  </a:lnTo>
                  <a:lnTo>
                    <a:pt x="143" y="353"/>
                  </a:lnTo>
                  <a:lnTo>
                    <a:pt x="168" y="348"/>
                  </a:lnTo>
                  <a:lnTo>
                    <a:pt x="171" y="361"/>
                  </a:lnTo>
                  <a:lnTo>
                    <a:pt x="170" y="387"/>
                  </a:lnTo>
                  <a:lnTo>
                    <a:pt x="174" y="401"/>
                  </a:lnTo>
                  <a:lnTo>
                    <a:pt x="189" y="413"/>
                  </a:lnTo>
                  <a:lnTo>
                    <a:pt x="213" y="418"/>
                  </a:lnTo>
                  <a:lnTo>
                    <a:pt x="218" y="426"/>
                  </a:lnTo>
                  <a:lnTo>
                    <a:pt x="236" y="430"/>
                  </a:lnTo>
                  <a:lnTo>
                    <a:pt x="244" y="440"/>
                  </a:lnTo>
                  <a:lnTo>
                    <a:pt x="257" y="440"/>
                  </a:lnTo>
                  <a:lnTo>
                    <a:pt x="265" y="445"/>
                  </a:lnTo>
                  <a:lnTo>
                    <a:pt x="276" y="468"/>
                  </a:lnTo>
                  <a:lnTo>
                    <a:pt x="271" y="483"/>
                  </a:lnTo>
                  <a:lnTo>
                    <a:pt x="277" y="508"/>
                  </a:lnTo>
                  <a:lnTo>
                    <a:pt x="312" y="509"/>
                  </a:lnTo>
                  <a:lnTo>
                    <a:pt x="312" y="531"/>
                  </a:lnTo>
                  <a:lnTo>
                    <a:pt x="321" y="536"/>
                  </a:lnTo>
                  <a:lnTo>
                    <a:pt x="327" y="552"/>
                  </a:lnTo>
                  <a:lnTo>
                    <a:pt x="323" y="601"/>
                  </a:lnTo>
                  <a:lnTo>
                    <a:pt x="319" y="603"/>
                  </a:lnTo>
                  <a:lnTo>
                    <a:pt x="323" y="652"/>
                  </a:lnTo>
                  <a:lnTo>
                    <a:pt x="340" y="658"/>
                  </a:lnTo>
                  <a:lnTo>
                    <a:pt x="354" y="653"/>
                  </a:lnTo>
                  <a:lnTo>
                    <a:pt x="364" y="658"/>
                  </a:lnTo>
                  <a:lnTo>
                    <a:pt x="372" y="697"/>
                  </a:lnTo>
                  <a:lnTo>
                    <a:pt x="393" y="699"/>
                  </a:lnTo>
                  <a:lnTo>
                    <a:pt x="396" y="713"/>
                  </a:lnTo>
                  <a:lnTo>
                    <a:pt x="391" y="743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3616" name=""/>
            <p:cNvSpPr/>
            <p:nvPr/>
          </p:nvSpPr>
          <p:spPr>
            <a:xfrm>
              <a:off x="2982960" y="4029120"/>
              <a:ext cx="1254240" cy="1530360"/>
            </a:xfrm>
            <a:custGeom>
              <a:avLst/>
              <a:gdLst/>
              <a:ahLst/>
              <a:rect l="l" t="t" r="r" b="b"/>
              <a:pathLst>
                <a:path w="790" h="964">
                  <a:moveTo>
                    <a:pt x="391" y="743"/>
                  </a:moveTo>
                  <a:lnTo>
                    <a:pt x="403" y="745"/>
                  </a:lnTo>
                  <a:lnTo>
                    <a:pt x="410" y="762"/>
                  </a:lnTo>
                  <a:lnTo>
                    <a:pt x="405" y="781"/>
                  </a:lnTo>
                  <a:lnTo>
                    <a:pt x="387" y="794"/>
                  </a:lnTo>
                  <a:lnTo>
                    <a:pt x="329" y="866"/>
                  </a:lnTo>
                  <a:lnTo>
                    <a:pt x="345" y="863"/>
                  </a:lnTo>
                  <a:lnTo>
                    <a:pt x="358" y="877"/>
                  </a:lnTo>
                  <a:lnTo>
                    <a:pt x="360" y="887"/>
                  </a:lnTo>
                  <a:lnTo>
                    <a:pt x="368" y="882"/>
                  </a:lnTo>
                  <a:lnTo>
                    <a:pt x="379" y="895"/>
                  </a:lnTo>
                  <a:lnTo>
                    <a:pt x="405" y="914"/>
                  </a:lnTo>
                  <a:lnTo>
                    <a:pt x="410" y="926"/>
                  </a:lnTo>
                  <a:lnTo>
                    <a:pt x="420" y="936"/>
                  </a:lnTo>
                  <a:lnTo>
                    <a:pt x="412" y="947"/>
                  </a:lnTo>
                  <a:lnTo>
                    <a:pt x="414" y="964"/>
                  </a:lnTo>
                  <a:lnTo>
                    <a:pt x="433" y="940"/>
                  </a:lnTo>
                  <a:lnTo>
                    <a:pt x="436" y="923"/>
                  </a:lnTo>
                  <a:lnTo>
                    <a:pt x="461" y="901"/>
                  </a:lnTo>
                  <a:lnTo>
                    <a:pt x="476" y="876"/>
                  </a:lnTo>
                  <a:lnTo>
                    <a:pt x="486" y="844"/>
                  </a:lnTo>
                  <a:lnTo>
                    <a:pt x="509" y="814"/>
                  </a:lnTo>
                  <a:lnTo>
                    <a:pt x="513" y="789"/>
                  </a:lnTo>
                  <a:lnTo>
                    <a:pt x="515" y="786"/>
                  </a:lnTo>
                  <a:lnTo>
                    <a:pt x="511" y="779"/>
                  </a:lnTo>
                  <a:lnTo>
                    <a:pt x="509" y="757"/>
                  </a:lnTo>
                  <a:lnTo>
                    <a:pt x="518" y="738"/>
                  </a:lnTo>
                  <a:lnTo>
                    <a:pt x="550" y="704"/>
                  </a:lnTo>
                  <a:lnTo>
                    <a:pt x="591" y="683"/>
                  </a:lnTo>
                  <a:lnTo>
                    <a:pt x="596" y="675"/>
                  </a:lnTo>
                  <a:lnTo>
                    <a:pt x="641" y="672"/>
                  </a:lnTo>
                  <a:lnTo>
                    <a:pt x="645" y="664"/>
                  </a:lnTo>
                  <a:lnTo>
                    <a:pt x="661" y="649"/>
                  </a:lnTo>
                  <a:lnTo>
                    <a:pt x="666" y="632"/>
                  </a:lnTo>
                  <a:lnTo>
                    <a:pt x="691" y="587"/>
                  </a:lnTo>
                  <a:lnTo>
                    <a:pt x="693" y="555"/>
                  </a:lnTo>
                  <a:lnTo>
                    <a:pt x="701" y="541"/>
                  </a:lnTo>
                  <a:lnTo>
                    <a:pt x="708" y="497"/>
                  </a:lnTo>
                  <a:lnTo>
                    <a:pt x="703" y="464"/>
                  </a:lnTo>
                  <a:lnTo>
                    <a:pt x="708" y="432"/>
                  </a:lnTo>
                  <a:lnTo>
                    <a:pt x="724" y="423"/>
                  </a:lnTo>
                  <a:lnTo>
                    <a:pt x="741" y="387"/>
                  </a:lnTo>
                  <a:lnTo>
                    <a:pt x="761" y="367"/>
                  </a:lnTo>
                  <a:lnTo>
                    <a:pt x="781" y="334"/>
                  </a:lnTo>
                  <a:lnTo>
                    <a:pt x="790" y="288"/>
                  </a:lnTo>
                  <a:lnTo>
                    <a:pt x="786" y="257"/>
                  </a:lnTo>
                  <a:lnTo>
                    <a:pt x="778" y="244"/>
                  </a:lnTo>
                  <a:lnTo>
                    <a:pt x="746" y="240"/>
                  </a:lnTo>
                  <a:lnTo>
                    <a:pt x="697" y="194"/>
                  </a:lnTo>
                  <a:lnTo>
                    <a:pt x="689" y="189"/>
                  </a:lnTo>
                  <a:lnTo>
                    <a:pt x="649" y="189"/>
                  </a:lnTo>
                  <a:lnTo>
                    <a:pt x="616" y="175"/>
                  </a:lnTo>
                  <a:lnTo>
                    <a:pt x="598" y="184"/>
                  </a:lnTo>
                  <a:lnTo>
                    <a:pt x="600" y="175"/>
                  </a:lnTo>
                  <a:lnTo>
                    <a:pt x="591" y="173"/>
                  </a:lnTo>
                  <a:lnTo>
                    <a:pt x="596" y="165"/>
                  </a:lnTo>
                  <a:lnTo>
                    <a:pt x="589" y="156"/>
                  </a:lnTo>
                  <a:lnTo>
                    <a:pt x="579" y="161"/>
                  </a:lnTo>
                  <a:lnTo>
                    <a:pt x="577" y="151"/>
                  </a:lnTo>
                  <a:lnTo>
                    <a:pt x="544" y="137"/>
                  </a:lnTo>
                  <a:lnTo>
                    <a:pt x="523" y="139"/>
                  </a:lnTo>
                  <a:lnTo>
                    <a:pt x="518" y="156"/>
                  </a:lnTo>
                  <a:lnTo>
                    <a:pt x="507" y="161"/>
                  </a:lnTo>
                  <a:lnTo>
                    <a:pt x="499" y="180"/>
                  </a:lnTo>
                  <a:lnTo>
                    <a:pt x="497" y="162"/>
                  </a:lnTo>
                  <a:lnTo>
                    <a:pt x="457" y="165"/>
                  </a:lnTo>
                  <a:lnTo>
                    <a:pt x="455" y="170"/>
                  </a:lnTo>
                  <a:lnTo>
                    <a:pt x="455" y="162"/>
                  </a:lnTo>
                  <a:lnTo>
                    <a:pt x="471" y="162"/>
                  </a:lnTo>
                  <a:lnTo>
                    <a:pt x="471" y="151"/>
                  </a:lnTo>
                  <a:lnTo>
                    <a:pt x="466" y="146"/>
                  </a:lnTo>
                  <a:lnTo>
                    <a:pt x="469" y="139"/>
                  </a:lnTo>
                  <a:lnTo>
                    <a:pt x="457" y="148"/>
                  </a:lnTo>
                  <a:lnTo>
                    <a:pt x="455" y="132"/>
                  </a:lnTo>
                  <a:lnTo>
                    <a:pt x="482" y="98"/>
                  </a:lnTo>
                  <a:lnTo>
                    <a:pt x="486" y="83"/>
                  </a:lnTo>
                  <a:lnTo>
                    <a:pt x="476" y="79"/>
                  </a:lnTo>
                  <a:lnTo>
                    <a:pt x="461" y="28"/>
                  </a:lnTo>
                  <a:lnTo>
                    <a:pt x="455" y="23"/>
                  </a:lnTo>
                  <a:lnTo>
                    <a:pt x="453" y="26"/>
                  </a:lnTo>
                  <a:lnTo>
                    <a:pt x="434" y="60"/>
                  </a:lnTo>
                  <a:lnTo>
                    <a:pt x="422" y="72"/>
                  </a:lnTo>
                  <a:lnTo>
                    <a:pt x="403" y="74"/>
                  </a:lnTo>
                  <a:lnTo>
                    <a:pt x="393" y="66"/>
                  </a:lnTo>
                  <a:lnTo>
                    <a:pt x="382" y="61"/>
                  </a:lnTo>
                  <a:lnTo>
                    <a:pt x="366" y="64"/>
                  </a:lnTo>
                  <a:lnTo>
                    <a:pt x="364" y="77"/>
                  </a:lnTo>
                  <a:lnTo>
                    <a:pt x="352" y="77"/>
                  </a:lnTo>
                  <a:lnTo>
                    <a:pt x="340" y="74"/>
                  </a:lnTo>
                  <a:lnTo>
                    <a:pt x="309" y="91"/>
                  </a:lnTo>
                  <a:lnTo>
                    <a:pt x="296" y="86"/>
                  </a:lnTo>
                  <a:lnTo>
                    <a:pt x="288" y="79"/>
                  </a:lnTo>
                  <a:lnTo>
                    <a:pt x="288" y="66"/>
                  </a:lnTo>
                  <a:lnTo>
                    <a:pt x="283" y="61"/>
                  </a:lnTo>
                  <a:lnTo>
                    <a:pt x="286" y="36"/>
                  </a:lnTo>
                  <a:lnTo>
                    <a:pt x="292" y="31"/>
                  </a:lnTo>
                  <a:lnTo>
                    <a:pt x="288" y="17"/>
                  </a:lnTo>
                  <a:lnTo>
                    <a:pt x="281" y="14"/>
                  </a:lnTo>
                  <a:lnTo>
                    <a:pt x="279" y="0"/>
                  </a:lnTo>
                  <a:lnTo>
                    <a:pt x="267" y="0"/>
                  </a:lnTo>
                  <a:lnTo>
                    <a:pt x="260" y="14"/>
                  </a:lnTo>
                  <a:lnTo>
                    <a:pt x="220" y="31"/>
                  </a:lnTo>
                  <a:lnTo>
                    <a:pt x="185" y="20"/>
                  </a:lnTo>
                  <a:lnTo>
                    <a:pt x="185" y="28"/>
                  </a:lnTo>
                  <a:lnTo>
                    <a:pt x="194" y="36"/>
                  </a:lnTo>
                  <a:lnTo>
                    <a:pt x="192" y="47"/>
                  </a:lnTo>
                  <a:lnTo>
                    <a:pt x="194" y="64"/>
                  </a:lnTo>
                  <a:lnTo>
                    <a:pt x="213" y="64"/>
                  </a:lnTo>
                  <a:lnTo>
                    <a:pt x="213" y="69"/>
                  </a:lnTo>
                  <a:lnTo>
                    <a:pt x="199" y="77"/>
                  </a:lnTo>
                  <a:lnTo>
                    <a:pt x="192" y="86"/>
                  </a:lnTo>
                  <a:lnTo>
                    <a:pt x="166" y="102"/>
                  </a:lnTo>
                  <a:lnTo>
                    <a:pt x="152" y="102"/>
                  </a:lnTo>
                  <a:lnTo>
                    <a:pt x="141" y="91"/>
                  </a:lnTo>
                  <a:lnTo>
                    <a:pt x="137" y="93"/>
                  </a:lnTo>
                  <a:lnTo>
                    <a:pt x="129" y="74"/>
                  </a:lnTo>
                  <a:lnTo>
                    <a:pt x="119" y="79"/>
                  </a:lnTo>
                  <a:lnTo>
                    <a:pt x="112" y="74"/>
                  </a:lnTo>
                  <a:lnTo>
                    <a:pt x="110" y="79"/>
                  </a:lnTo>
                  <a:lnTo>
                    <a:pt x="79" y="79"/>
                  </a:lnTo>
                  <a:lnTo>
                    <a:pt x="81" y="96"/>
                  </a:lnTo>
                  <a:lnTo>
                    <a:pt x="89" y="96"/>
                  </a:lnTo>
                  <a:lnTo>
                    <a:pt x="93" y="107"/>
                  </a:lnTo>
                  <a:lnTo>
                    <a:pt x="75" y="107"/>
                  </a:lnTo>
                  <a:lnTo>
                    <a:pt x="75" y="124"/>
                  </a:lnTo>
                  <a:lnTo>
                    <a:pt x="85" y="134"/>
                  </a:lnTo>
                  <a:lnTo>
                    <a:pt x="89" y="151"/>
                  </a:lnTo>
                  <a:lnTo>
                    <a:pt x="77" y="219"/>
                  </a:lnTo>
                  <a:lnTo>
                    <a:pt x="44" y="228"/>
                  </a:lnTo>
                  <a:lnTo>
                    <a:pt x="27" y="240"/>
                  </a:lnTo>
                  <a:lnTo>
                    <a:pt x="15" y="260"/>
                  </a:lnTo>
                  <a:lnTo>
                    <a:pt x="13" y="276"/>
                  </a:lnTo>
                  <a:lnTo>
                    <a:pt x="7" y="281"/>
                  </a:lnTo>
                  <a:lnTo>
                    <a:pt x="0" y="300"/>
                  </a:lnTo>
                  <a:lnTo>
                    <a:pt x="4" y="317"/>
                  </a:lnTo>
                  <a:lnTo>
                    <a:pt x="16" y="331"/>
                  </a:lnTo>
                  <a:lnTo>
                    <a:pt x="16" y="344"/>
                  </a:lnTo>
                  <a:lnTo>
                    <a:pt x="27" y="344"/>
                  </a:lnTo>
                  <a:lnTo>
                    <a:pt x="33" y="355"/>
                  </a:lnTo>
                  <a:lnTo>
                    <a:pt x="44" y="355"/>
                  </a:lnTo>
                  <a:lnTo>
                    <a:pt x="67" y="341"/>
                  </a:lnTo>
                  <a:lnTo>
                    <a:pt x="67" y="380"/>
                  </a:lnTo>
                  <a:lnTo>
                    <a:pt x="68" y="382"/>
                  </a:lnTo>
                  <a:lnTo>
                    <a:pt x="84" y="380"/>
                  </a:lnTo>
                  <a:lnTo>
                    <a:pt x="110" y="382"/>
                  </a:lnTo>
                  <a:lnTo>
                    <a:pt x="126" y="372"/>
                  </a:lnTo>
                  <a:lnTo>
                    <a:pt x="143" y="353"/>
                  </a:lnTo>
                  <a:lnTo>
                    <a:pt x="168" y="348"/>
                  </a:lnTo>
                  <a:lnTo>
                    <a:pt x="171" y="361"/>
                  </a:lnTo>
                  <a:lnTo>
                    <a:pt x="170" y="387"/>
                  </a:lnTo>
                  <a:lnTo>
                    <a:pt x="174" y="401"/>
                  </a:lnTo>
                  <a:lnTo>
                    <a:pt x="189" y="413"/>
                  </a:lnTo>
                  <a:lnTo>
                    <a:pt x="213" y="418"/>
                  </a:lnTo>
                  <a:lnTo>
                    <a:pt x="218" y="426"/>
                  </a:lnTo>
                  <a:lnTo>
                    <a:pt x="236" y="430"/>
                  </a:lnTo>
                  <a:lnTo>
                    <a:pt x="244" y="440"/>
                  </a:lnTo>
                  <a:lnTo>
                    <a:pt x="257" y="440"/>
                  </a:lnTo>
                  <a:lnTo>
                    <a:pt x="265" y="445"/>
                  </a:lnTo>
                  <a:lnTo>
                    <a:pt x="276" y="468"/>
                  </a:lnTo>
                  <a:lnTo>
                    <a:pt x="271" y="483"/>
                  </a:lnTo>
                  <a:lnTo>
                    <a:pt x="277" y="508"/>
                  </a:lnTo>
                  <a:lnTo>
                    <a:pt x="312" y="509"/>
                  </a:lnTo>
                  <a:lnTo>
                    <a:pt x="312" y="531"/>
                  </a:lnTo>
                  <a:lnTo>
                    <a:pt x="321" y="536"/>
                  </a:lnTo>
                  <a:lnTo>
                    <a:pt x="327" y="552"/>
                  </a:lnTo>
                  <a:lnTo>
                    <a:pt x="323" y="601"/>
                  </a:lnTo>
                  <a:lnTo>
                    <a:pt x="319" y="603"/>
                  </a:lnTo>
                  <a:lnTo>
                    <a:pt x="323" y="652"/>
                  </a:lnTo>
                  <a:lnTo>
                    <a:pt x="340" y="658"/>
                  </a:lnTo>
                  <a:lnTo>
                    <a:pt x="354" y="653"/>
                  </a:lnTo>
                  <a:lnTo>
                    <a:pt x="364" y="658"/>
                  </a:lnTo>
                  <a:lnTo>
                    <a:pt x="372" y="697"/>
                  </a:lnTo>
                  <a:lnTo>
                    <a:pt x="393" y="699"/>
                  </a:lnTo>
                  <a:lnTo>
                    <a:pt x="396" y="713"/>
                  </a:lnTo>
                  <a:lnTo>
                    <a:pt x="391" y="743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3617" name=""/>
          <p:cNvSpPr/>
          <p:nvPr/>
        </p:nvSpPr>
        <p:spPr>
          <a:xfrm>
            <a:off x="3714840" y="4221000"/>
            <a:ext cx="15840" cy="28800"/>
          </a:xfrm>
          <a:custGeom>
            <a:avLst/>
            <a:gdLst/>
            <a:ahLst/>
            <a:rect l="l" t="t" r="r" b="b"/>
            <a:pathLst>
              <a:path w="10" h="18">
                <a:moveTo>
                  <a:pt x="10" y="5"/>
                </a:moveTo>
                <a:lnTo>
                  <a:pt x="2" y="18"/>
                </a:lnTo>
                <a:lnTo>
                  <a:pt x="0" y="10"/>
                </a:lnTo>
                <a:lnTo>
                  <a:pt x="4" y="3"/>
                </a:lnTo>
                <a:lnTo>
                  <a:pt x="10" y="0"/>
                </a:lnTo>
                <a:lnTo>
                  <a:pt x="6" y="5"/>
                </a:lnTo>
                <a:lnTo>
                  <a:pt x="10" y="5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8000" bIns="-180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3618" name=""/>
          <p:cNvGrpSpPr/>
          <p:nvPr/>
        </p:nvGrpSpPr>
        <p:grpSpPr>
          <a:xfrm>
            <a:off x="3714840" y="4221000"/>
            <a:ext cx="15840" cy="28800"/>
            <a:chOff x="3714840" y="4221000"/>
            <a:chExt cx="15840" cy="28800"/>
          </a:xfrm>
        </p:grpSpPr>
        <p:sp>
          <p:nvSpPr>
            <p:cNvPr id="3619" name=""/>
            <p:cNvSpPr/>
            <p:nvPr/>
          </p:nvSpPr>
          <p:spPr>
            <a:xfrm>
              <a:off x="3714840" y="4221000"/>
              <a:ext cx="15840" cy="28800"/>
            </a:xfrm>
            <a:custGeom>
              <a:avLst/>
              <a:gdLst/>
              <a:ahLst/>
              <a:rect l="l" t="t" r="r" b="b"/>
              <a:pathLst>
                <a:path w="10" h="18">
                  <a:moveTo>
                    <a:pt x="10" y="5"/>
                  </a:moveTo>
                  <a:lnTo>
                    <a:pt x="2" y="18"/>
                  </a:lnTo>
                  <a:lnTo>
                    <a:pt x="0" y="10"/>
                  </a:lnTo>
                  <a:lnTo>
                    <a:pt x="4" y="3"/>
                  </a:lnTo>
                  <a:lnTo>
                    <a:pt x="10" y="0"/>
                  </a:lnTo>
                  <a:lnTo>
                    <a:pt x="6" y="5"/>
                  </a:lnTo>
                  <a:lnTo>
                    <a:pt x="10" y="5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18000" bIns="-180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3620" name=""/>
            <p:cNvSpPr/>
            <p:nvPr/>
          </p:nvSpPr>
          <p:spPr>
            <a:xfrm>
              <a:off x="3714840" y="4221000"/>
              <a:ext cx="15840" cy="28800"/>
            </a:xfrm>
            <a:custGeom>
              <a:avLst/>
              <a:gdLst/>
              <a:ahLst/>
              <a:rect l="l" t="t" r="r" b="b"/>
              <a:pathLst>
                <a:path w="10" h="18">
                  <a:moveTo>
                    <a:pt x="10" y="5"/>
                  </a:moveTo>
                  <a:lnTo>
                    <a:pt x="2" y="18"/>
                  </a:lnTo>
                  <a:lnTo>
                    <a:pt x="0" y="10"/>
                  </a:lnTo>
                  <a:lnTo>
                    <a:pt x="4" y="3"/>
                  </a:lnTo>
                  <a:lnTo>
                    <a:pt x="10" y="0"/>
                  </a:lnTo>
                  <a:lnTo>
                    <a:pt x="6" y="5"/>
                  </a:lnTo>
                  <a:lnTo>
                    <a:pt x="10" y="5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18000" bIns="-180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3621" name=""/>
          <p:cNvSpPr/>
          <p:nvPr/>
        </p:nvSpPr>
        <p:spPr>
          <a:xfrm>
            <a:off x="3760920" y="4214880"/>
            <a:ext cx="9360" cy="11160"/>
          </a:xfrm>
          <a:custGeom>
            <a:avLst/>
            <a:gdLst/>
            <a:ahLst/>
            <a:rect l="l" t="t" r="r" b="b"/>
            <a:pathLst>
              <a:path w="6" h="7">
                <a:moveTo>
                  <a:pt x="6" y="4"/>
                </a:moveTo>
                <a:lnTo>
                  <a:pt x="0" y="7"/>
                </a:lnTo>
                <a:lnTo>
                  <a:pt x="4" y="0"/>
                </a:lnTo>
                <a:lnTo>
                  <a:pt x="6" y="4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5640" bIns="-356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3622" name=""/>
          <p:cNvGrpSpPr/>
          <p:nvPr/>
        </p:nvGrpSpPr>
        <p:grpSpPr>
          <a:xfrm>
            <a:off x="3760920" y="4214880"/>
            <a:ext cx="9360" cy="11160"/>
            <a:chOff x="3760920" y="4214880"/>
            <a:chExt cx="9360" cy="11160"/>
          </a:xfrm>
        </p:grpSpPr>
        <p:sp>
          <p:nvSpPr>
            <p:cNvPr id="3623" name=""/>
            <p:cNvSpPr/>
            <p:nvPr/>
          </p:nvSpPr>
          <p:spPr>
            <a:xfrm>
              <a:off x="3760920" y="4214880"/>
              <a:ext cx="9360" cy="11160"/>
            </a:xfrm>
            <a:custGeom>
              <a:avLst/>
              <a:gdLst/>
              <a:ahLst/>
              <a:rect l="l" t="t" r="r" b="b"/>
              <a:pathLst>
                <a:path w="6" h="7">
                  <a:moveTo>
                    <a:pt x="6" y="4"/>
                  </a:moveTo>
                  <a:lnTo>
                    <a:pt x="0" y="7"/>
                  </a:lnTo>
                  <a:lnTo>
                    <a:pt x="4" y="0"/>
                  </a:lnTo>
                  <a:lnTo>
                    <a:pt x="6" y="4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5640" bIns="-3564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3624" name=""/>
            <p:cNvSpPr/>
            <p:nvPr/>
          </p:nvSpPr>
          <p:spPr>
            <a:xfrm>
              <a:off x="3760920" y="4214880"/>
              <a:ext cx="9360" cy="11160"/>
            </a:xfrm>
            <a:custGeom>
              <a:avLst/>
              <a:gdLst/>
              <a:ahLst/>
              <a:rect l="l" t="t" r="r" b="b"/>
              <a:pathLst>
                <a:path w="6" h="7">
                  <a:moveTo>
                    <a:pt x="6" y="4"/>
                  </a:moveTo>
                  <a:lnTo>
                    <a:pt x="0" y="7"/>
                  </a:lnTo>
                  <a:lnTo>
                    <a:pt x="4" y="0"/>
                  </a:lnTo>
                  <a:lnTo>
                    <a:pt x="6" y="4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5640" bIns="-3564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3625" name=""/>
          <p:cNvSpPr/>
          <p:nvPr/>
        </p:nvSpPr>
        <p:spPr>
          <a:xfrm>
            <a:off x="3736800" y="4203720"/>
            <a:ext cx="20880" cy="15840"/>
          </a:xfrm>
          <a:custGeom>
            <a:avLst/>
            <a:gdLst/>
            <a:ahLst/>
            <a:rect l="l" t="t" r="r" b="b"/>
            <a:pathLst>
              <a:path w="13" h="10">
                <a:moveTo>
                  <a:pt x="5" y="0"/>
                </a:moveTo>
                <a:lnTo>
                  <a:pt x="0" y="2"/>
                </a:lnTo>
                <a:lnTo>
                  <a:pt x="2" y="10"/>
                </a:lnTo>
                <a:lnTo>
                  <a:pt x="13" y="10"/>
                </a:lnTo>
                <a:lnTo>
                  <a:pt x="5" y="0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3626" name=""/>
          <p:cNvGrpSpPr/>
          <p:nvPr/>
        </p:nvGrpSpPr>
        <p:grpSpPr>
          <a:xfrm>
            <a:off x="3736800" y="4203720"/>
            <a:ext cx="20880" cy="15840"/>
            <a:chOff x="3736800" y="4203720"/>
            <a:chExt cx="20880" cy="15840"/>
          </a:xfrm>
        </p:grpSpPr>
        <p:sp>
          <p:nvSpPr>
            <p:cNvPr id="3627" name=""/>
            <p:cNvSpPr/>
            <p:nvPr/>
          </p:nvSpPr>
          <p:spPr>
            <a:xfrm>
              <a:off x="3736800" y="4203720"/>
              <a:ext cx="20880" cy="15840"/>
            </a:xfrm>
            <a:custGeom>
              <a:avLst/>
              <a:gdLst/>
              <a:ahLst/>
              <a:rect l="l" t="t" r="r" b="b"/>
              <a:pathLst>
                <a:path w="13" h="10">
                  <a:moveTo>
                    <a:pt x="5" y="0"/>
                  </a:moveTo>
                  <a:lnTo>
                    <a:pt x="0" y="2"/>
                  </a:lnTo>
                  <a:lnTo>
                    <a:pt x="2" y="10"/>
                  </a:lnTo>
                  <a:lnTo>
                    <a:pt x="13" y="10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0960" bIns="-309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3628" name=""/>
            <p:cNvSpPr/>
            <p:nvPr/>
          </p:nvSpPr>
          <p:spPr>
            <a:xfrm>
              <a:off x="3736800" y="4203720"/>
              <a:ext cx="20880" cy="15840"/>
            </a:xfrm>
            <a:custGeom>
              <a:avLst/>
              <a:gdLst/>
              <a:ahLst/>
              <a:rect l="l" t="t" r="r" b="b"/>
              <a:pathLst>
                <a:path w="13" h="10">
                  <a:moveTo>
                    <a:pt x="5" y="0"/>
                  </a:moveTo>
                  <a:lnTo>
                    <a:pt x="0" y="2"/>
                  </a:lnTo>
                  <a:lnTo>
                    <a:pt x="2" y="10"/>
                  </a:lnTo>
                  <a:lnTo>
                    <a:pt x="13" y="10"/>
                  </a:lnTo>
                  <a:lnTo>
                    <a:pt x="5" y="0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0960" bIns="-309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3629" name=""/>
          <p:cNvSpPr/>
          <p:nvPr/>
        </p:nvSpPr>
        <p:spPr>
          <a:xfrm>
            <a:off x="2924280" y="4886280"/>
            <a:ext cx="276120" cy="1727280"/>
          </a:xfrm>
          <a:custGeom>
            <a:avLst/>
            <a:gdLst/>
            <a:ahLst/>
            <a:rect l="l" t="t" r="r" b="b"/>
            <a:pathLst>
              <a:path w="174" h="1088">
                <a:moveTo>
                  <a:pt x="102" y="14"/>
                </a:moveTo>
                <a:lnTo>
                  <a:pt x="107" y="60"/>
                </a:lnTo>
                <a:lnTo>
                  <a:pt x="109" y="98"/>
                </a:lnTo>
                <a:lnTo>
                  <a:pt x="107" y="132"/>
                </a:lnTo>
                <a:lnTo>
                  <a:pt x="102" y="144"/>
                </a:lnTo>
                <a:lnTo>
                  <a:pt x="104" y="193"/>
                </a:lnTo>
                <a:lnTo>
                  <a:pt x="97" y="207"/>
                </a:lnTo>
                <a:lnTo>
                  <a:pt x="97" y="234"/>
                </a:lnTo>
                <a:lnTo>
                  <a:pt x="83" y="289"/>
                </a:lnTo>
                <a:lnTo>
                  <a:pt x="85" y="317"/>
                </a:lnTo>
                <a:lnTo>
                  <a:pt x="79" y="327"/>
                </a:lnTo>
                <a:lnTo>
                  <a:pt x="77" y="336"/>
                </a:lnTo>
                <a:lnTo>
                  <a:pt x="83" y="387"/>
                </a:lnTo>
                <a:lnTo>
                  <a:pt x="79" y="423"/>
                </a:lnTo>
                <a:lnTo>
                  <a:pt x="54" y="508"/>
                </a:lnTo>
                <a:lnTo>
                  <a:pt x="48" y="508"/>
                </a:lnTo>
                <a:lnTo>
                  <a:pt x="50" y="522"/>
                </a:lnTo>
                <a:lnTo>
                  <a:pt x="42" y="527"/>
                </a:lnTo>
                <a:lnTo>
                  <a:pt x="42" y="563"/>
                </a:lnTo>
                <a:lnTo>
                  <a:pt x="46" y="592"/>
                </a:lnTo>
                <a:lnTo>
                  <a:pt x="39" y="603"/>
                </a:lnTo>
                <a:lnTo>
                  <a:pt x="35" y="652"/>
                </a:lnTo>
                <a:lnTo>
                  <a:pt x="44" y="664"/>
                </a:lnTo>
                <a:lnTo>
                  <a:pt x="54" y="657"/>
                </a:lnTo>
                <a:lnTo>
                  <a:pt x="67" y="660"/>
                </a:lnTo>
                <a:lnTo>
                  <a:pt x="56" y="669"/>
                </a:lnTo>
                <a:lnTo>
                  <a:pt x="65" y="671"/>
                </a:lnTo>
                <a:lnTo>
                  <a:pt x="65" y="685"/>
                </a:lnTo>
                <a:lnTo>
                  <a:pt x="62" y="681"/>
                </a:lnTo>
                <a:lnTo>
                  <a:pt x="58" y="683"/>
                </a:lnTo>
                <a:lnTo>
                  <a:pt x="62" y="688"/>
                </a:lnTo>
                <a:lnTo>
                  <a:pt x="56" y="693"/>
                </a:lnTo>
                <a:lnTo>
                  <a:pt x="58" y="702"/>
                </a:lnTo>
                <a:lnTo>
                  <a:pt x="53" y="717"/>
                </a:lnTo>
                <a:lnTo>
                  <a:pt x="56" y="729"/>
                </a:lnTo>
                <a:lnTo>
                  <a:pt x="48" y="742"/>
                </a:lnTo>
                <a:lnTo>
                  <a:pt x="58" y="748"/>
                </a:lnTo>
                <a:lnTo>
                  <a:pt x="60" y="761"/>
                </a:lnTo>
                <a:lnTo>
                  <a:pt x="46" y="770"/>
                </a:lnTo>
                <a:lnTo>
                  <a:pt x="46" y="777"/>
                </a:lnTo>
                <a:lnTo>
                  <a:pt x="50" y="782"/>
                </a:lnTo>
                <a:lnTo>
                  <a:pt x="44" y="784"/>
                </a:lnTo>
                <a:lnTo>
                  <a:pt x="42" y="789"/>
                </a:lnTo>
                <a:lnTo>
                  <a:pt x="50" y="786"/>
                </a:lnTo>
                <a:lnTo>
                  <a:pt x="44" y="791"/>
                </a:lnTo>
                <a:lnTo>
                  <a:pt x="48" y="794"/>
                </a:lnTo>
                <a:lnTo>
                  <a:pt x="42" y="799"/>
                </a:lnTo>
                <a:lnTo>
                  <a:pt x="42" y="808"/>
                </a:lnTo>
                <a:lnTo>
                  <a:pt x="46" y="802"/>
                </a:lnTo>
                <a:lnTo>
                  <a:pt x="44" y="811"/>
                </a:lnTo>
                <a:lnTo>
                  <a:pt x="37" y="821"/>
                </a:lnTo>
                <a:lnTo>
                  <a:pt x="37" y="811"/>
                </a:lnTo>
                <a:lnTo>
                  <a:pt x="34" y="816"/>
                </a:lnTo>
                <a:lnTo>
                  <a:pt x="30" y="813"/>
                </a:lnTo>
                <a:lnTo>
                  <a:pt x="32" y="808"/>
                </a:lnTo>
                <a:lnTo>
                  <a:pt x="30" y="799"/>
                </a:lnTo>
                <a:lnTo>
                  <a:pt x="13" y="799"/>
                </a:lnTo>
                <a:lnTo>
                  <a:pt x="19" y="808"/>
                </a:lnTo>
                <a:lnTo>
                  <a:pt x="2" y="821"/>
                </a:lnTo>
                <a:lnTo>
                  <a:pt x="0" y="830"/>
                </a:lnTo>
                <a:lnTo>
                  <a:pt x="7" y="835"/>
                </a:lnTo>
                <a:lnTo>
                  <a:pt x="4" y="825"/>
                </a:lnTo>
                <a:lnTo>
                  <a:pt x="11" y="823"/>
                </a:lnTo>
                <a:lnTo>
                  <a:pt x="19" y="830"/>
                </a:lnTo>
                <a:lnTo>
                  <a:pt x="30" y="827"/>
                </a:lnTo>
                <a:lnTo>
                  <a:pt x="34" y="837"/>
                </a:lnTo>
                <a:lnTo>
                  <a:pt x="32" y="840"/>
                </a:lnTo>
                <a:lnTo>
                  <a:pt x="34" y="845"/>
                </a:lnTo>
                <a:lnTo>
                  <a:pt x="25" y="851"/>
                </a:lnTo>
                <a:lnTo>
                  <a:pt x="34" y="857"/>
                </a:lnTo>
                <a:lnTo>
                  <a:pt x="32" y="864"/>
                </a:lnTo>
                <a:lnTo>
                  <a:pt x="37" y="862"/>
                </a:lnTo>
                <a:lnTo>
                  <a:pt x="46" y="878"/>
                </a:lnTo>
                <a:lnTo>
                  <a:pt x="32" y="873"/>
                </a:lnTo>
                <a:lnTo>
                  <a:pt x="30" y="881"/>
                </a:lnTo>
                <a:lnTo>
                  <a:pt x="23" y="871"/>
                </a:lnTo>
                <a:lnTo>
                  <a:pt x="25" y="886"/>
                </a:lnTo>
                <a:lnTo>
                  <a:pt x="35" y="883"/>
                </a:lnTo>
                <a:lnTo>
                  <a:pt x="39" y="890"/>
                </a:lnTo>
                <a:lnTo>
                  <a:pt x="30" y="887"/>
                </a:lnTo>
                <a:lnTo>
                  <a:pt x="30" y="922"/>
                </a:lnTo>
                <a:lnTo>
                  <a:pt x="37" y="909"/>
                </a:lnTo>
                <a:lnTo>
                  <a:pt x="35" y="922"/>
                </a:lnTo>
                <a:lnTo>
                  <a:pt x="37" y="928"/>
                </a:lnTo>
                <a:lnTo>
                  <a:pt x="30" y="931"/>
                </a:lnTo>
                <a:lnTo>
                  <a:pt x="21" y="947"/>
                </a:lnTo>
                <a:lnTo>
                  <a:pt x="35" y="960"/>
                </a:lnTo>
                <a:lnTo>
                  <a:pt x="32" y="965"/>
                </a:lnTo>
                <a:lnTo>
                  <a:pt x="32" y="969"/>
                </a:lnTo>
                <a:lnTo>
                  <a:pt x="39" y="969"/>
                </a:lnTo>
                <a:lnTo>
                  <a:pt x="39" y="972"/>
                </a:lnTo>
                <a:lnTo>
                  <a:pt x="32" y="974"/>
                </a:lnTo>
                <a:lnTo>
                  <a:pt x="32" y="984"/>
                </a:lnTo>
                <a:lnTo>
                  <a:pt x="42" y="993"/>
                </a:lnTo>
                <a:lnTo>
                  <a:pt x="44" y="1018"/>
                </a:lnTo>
                <a:lnTo>
                  <a:pt x="46" y="1020"/>
                </a:lnTo>
                <a:lnTo>
                  <a:pt x="44" y="1001"/>
                </a:lnTo>
                <a:lnTo>
                  <a:pt x="50" y="1018"/>
                </a:lnTo>
                <a:lnTo>
                  <a:pt x="54" y="1013"/>
                </a:lnTo>
                <a:lnTo>
                  <a:pt x="50" y="1006"/>
                </a:lnTo>
                <a:lnTo>
                  <a:pt x="60" y="1009"/>
                </a:lnTo>
                <a:lnTo>
                  <a:pt x="54" y="1001"/>
                </a:lnTo>
                <a:lnTo>
                  <a:pt x="65" y="1009"/>
                </a:lnTo>
                <a:lnTo>
                  <a:pt x="60" y="1018"/>
                </a:lnTo>
                <a:lnTo>
                  <a:pt x="65" y="1028"/>
                </a:lnTo>
                <a:lnTo>
                  <a:pt x="58" y="1039"/>
                </a:lnTo>
                <a:lnTo>
                  <a:pt x="83" y="1039"/>
                </a:lnTo>
                <a:lnTo>
                  <a:pt x="91" y="1051"/>
                </a:lnTo>
                <a:lnTo>
                  <a:pt x="86" y="1061"/>
                </a:lnTo>
                <a:lnTo>
                  <a:pt x="70" y="1073"/>
                </a:lnTo>
                <a:lnTo>
                  <a:pt x="70" y="1069"/>
                </a:lnTo>
                <a:lnTo>
                  <a:pt x="67" y="1069"/>
                </a:lnTo>
                <a:lnTo>
                  <a:pt x="69" y="1078"/>
                </a:lnTo>
                <a:lnTo>
                  <a:pt x="81" y="1088"/>
                </a:lnTo>
                <a:lnTo>
                  <a:pt x="91" y="1088"/>
                </a:lnTo>
                <a:lnTo>
                  <a:pt x="97" y="1047"/>
                </a:lnTo>
                <a:lnTo>
                  <a:pt x="128" y="1025"/>
                </a:lnTo>
                <a:lnTo>
                  <a:pt x="147" y="1029"/>
                </a:lnTo>
                <a:lnTo>
                  <a:pt x="118" y="1020"/>
                </a:lnTo>
                <a:lnTo>
                  <a:pt x="70" y="1018"/>
                </a:lnTo>
                <a:lnTo>
                  <a:pt x="67" y="1009"/>
                </a:lnTo>
                <a:lnTo>
                  <a:pt x="67" y="969"/>
                </a:lnTo>
                <a:lnTo>
                  <a:pt x="46" y="972"/>
                </a:lnTo>
                <a:lnTo>
                  <a:pt x="46" y="947"/>
                </a:lnTo>
                <a:lnTo>
                  <a:pt x="48" y="927"/>
                </a:lnTo>
                <a:lnTo>
                  <a:pt x="62" y="900"/>
                </a:lnTo>
                <a:lnTo>
                  <a:pt x="67" y="883"/>
                </a:lnTo>
                <a:lnTo>
                  <a:pt x="65" y="862"/>
                </a:lnTo>
                <a:lnTo>
                  <a:pt x="79" y="825"/>
                </a:lnTo>
                <a:lnTo>
                  <a:pt x="81" y="786"/>
                </a:lnTo>
                <a:lnTo>
                  <a:pt x="85" y="772"/>
                </a:lnTo>
                <a:lnTo>
                  <a:pt x="74" y="761"/>
                </a:lnTo>
                <a:lnTo>
                  <a:pt x="86" y="756"/>
                </a:lnTo>
                <a:lnTo>
                  <a:pt x="85" y="750"/>
                </a:lnTo>
                <a:lnTo>
                  <a:pt x="74" y="748"/>
                </a:lnTo>
                <a:lnTo>
                  <a:pt x="77" y="731"/>
                </a:lnTo>
                <a:lnTo>
                  <a:pt x="70" y="688"/>
                </a:lnTo>
                <a:lnTo>
                  <a:pt x="79" y="666"/>
                </a:lnTo>
                <a:lnTo>
                  <a:pt x="74" y="649"/>
                </a:lnTo>
                <a:lnTo>
                  <a:pt x="77" y="611"/>
                </a:lnTo>
                <a:lnTo>
                  <a:pt x="85" y="578"/>
                </a:lnTo>
                <a:lnTo>
                  <a:pt x="91" y="563"/>
                </a:lnTo>
                <a:lnTo>
                  <a:pt x="89" y="541"/>
                </a:lnTo>
                <a:lnTo>
                  <a:pt x="91" y="510"/>
                </a:lnTo>
                <a:lnTo>
                  <a:pt x="104" y="491"/>
                </a:lnTo>
                <a:lnTo>
                  <a:pt x="102" y="467"/>
                </a:lnTo>
                <a:lnTo>
                  <a:pt x="116" y="436"/>
                </a:lnTo>
                <a:lnTo>
                  <a:pt x="114" y="414"/>
                </a:lnTo>
                <a:lnTo>
                  <a:pt x="102" y="366"/>
                </a:lnTo>
                <a:lnTo>
                  <a:pt x="104" y="354"/>
                </a:lnTo>
                <a:lnTo>
                  <a:pt x="114" y="327"/>
                </a:lnTo>
                <a:lnTo>
                  <a:pt x="116" y="300"/>
                </a:lnTo>
                <a:lnTo>
                  <a:pt x="121" y="270"/>
                </a:lnTo>
                <a:lnTo>
                  <a:pt x="132" y="257"/>
                </a:lnTo>
                <a:lnTo>
                  <a:pt x="137" y="245"/>
                </a:lnTo>
                <a:lnTo>
                  <a:pt x="147" y="235"/>
                </a:lnTo>
                <a:lnTo>
                  <a:pt x="142" y="199"/>
                </a:lnTo>
                <a:lnTo>
                  <a:pt x="144" y="175"/>
                </a:lnTo>
                <a:lnTo>
                  <a:pt x="170" y="161"/>
                </a:lnTo>
                <a:lnTo>
                  <a:pt x="174" y="142"/>
                </a:lnTo>
                <a:lnTo>
                  <a:pt x="170" y="132"/>
                </a:lnTo>
                <a:lnTo>
                  <a:pt x="155" y="130"/>
                </a:lnTo>
                <a:lnTo>
                  <a:pt x="147" y="84"/>
                </a:lnTo>
                <a:lnTo>
                  <a:pt x="137" y="65"/>
                </a:lnTo>
                <a:lnTo>
                  <a:pt x="139" y="58"/>
                </a:lnTo>
                <a:lnTo>
                  <a:pt x="142" y="55"/>
                </a:lnTo>
                <a:lnTo>
                  <a:pt x="142" y="41"/>
                </a:lnTo>
                <a:lnTo>
                  <a:pt x="132" y="33"/>
                </a:lnTo>
                <a:lnTo>
                  <a:pt x="130" y="9"/>
                </a:lnTo>
                <a:lnTo>
                  <a:pt x="121" y="0"/>
                </a:lnTo>
                <a:lnTo>
                  <a:pt x="116" y="9"/>
                </a:lnTo>
                <a:lnTo>
                  <a:pt x="102" y="14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3630" name=""/>
          <p:cNvGrpSpPr/>
          <p:nvPr/>
        </p:nvGrpSpPr>
        <p:grpSpPr>
          <a:xfrm>
            <a:off x="2924280" y="4886280"/>
            <a:ext cx="276120" cy="1727280"/>
            <a:chOff x="2924280" y="4886280"/>
            <a:chExt cx="276120" cy="1727280"/>
          </a:xfrm>
        </p:grpSpPr>
        <p:sp>
          <p:nvSpPr>
            <p:cNvPr id="3631" name=""/>
            <p:cNvSpPr/>
            <p:nvPr/>
          </p:nvSpPr>
          <p:spPr>
            <a:xfrm>
              <a:off x="2924280" y="4886280"/>
              <a:ext cx="276120" cy="1727280"/>
            </a:xfrm>
            <a:custGeom>
              <a:avLst/>
              <a:gdLst/>
              <a:ahLst/>
              <a:rect l="l" t="t" r="r" b="b"/>
              <a:pathLst>
                <a:path w="174" h="1088">
                  <a:moveTo>
                    <a:pt x="102" y="14"/>
                  </a:moveTo>
                  <a:lnTo>
                    <a:pt x="107" y="60"/>
                  </a:lnTo>
                  <a:lnTo>
                    <a:pt x="109" y="98"/>
                  </a:lnTo>
                  <a:lnTo>
                    <a:pt x="107" y="132"/>
                  </a:lnTo>
                  <a:lnTo>
                    <a:pt x="102" y="144"/>
                  </a:lnTo>
                  <a:lnTo>
                    <a:pt x="104" y="193"/>
                  </a:lnTo>
                  <a:lnTo>
                    <a:pt x="97" y="207"/>
                  </a:lnTo>
                  <a:lnTo>
                    <a:pt x="97" y="234"/>
                  </a:lnTo>
                  <a:lnTo>
                    <a:pt x="83" y="289"/>
                  </a:lnTo>
                  <a:lnTo>
                    <a:pt x="85" y="317"/>
                  </a:lnTo>
                  <a:lnTo>
                    <a:pt x="79" y="327"/>
                  </a:lnTo>
                  <a:lnTo>
                    <a:pt x="77" y="336"/>
                  </a:lnTo>
                  <a:lnTo>
                    <a:pt x="83" y="387"/>
                  </a:lnTo>
                  <a:lnTo>
                    <a:pt x="79" y="423"/>
                  </a:lnTo>
                  <a:lnTo>
                    <a:pt x="54" y="508"/>
                  </a:lnTo>
                  <a:lnTo>
                    <a:pt x="48" y="508"/>
                  </a:lnTo>
                  <a:lnTo>
                    <a:pt x="50" y="522"/>
                  </a:lnTo>
                  <a:lnTo>
                    <a:pt x="42" y="527"/>
                  </a:lnTo>
                  <a:lnTo>
                    <a:pt x="42" y="563"/>
                  </a:lnTo>
                  <a:lnTo>
                    <a:pt x="46" y="592"/>
                  </a:lnTo>
                  <a:lnTo>
                    <a:pt x="39" y="603"/>
                  </a:lnTo>
                  <a:lnTo>
                    <a:pt x="35" y="652"/>
                  </a:lnTo>
                  <a:lnTo>
                    <a:pt x="44" y="664"/>
                  </a:lnTo>
                  <a:lnTo>
                    <a:pt x="54" y="657"/>
                  </a:lnTo>
                  <a:lnTo>
                    <a:pt x="67" y="660"/>
                  </a:lnTo>
                  <a:lnTo>
                    <a:pt x="56" y="669"/>
                  </a:lnTo>
                  <a:lnTo>
                    <a:pt x="65" y="671"/>
                  </a:lnTo>
                  <a:lnTo>
                    <a:pt x="65" y="685"/>
                  </a:lnTo>
                  <a:lnTo>
                    <a:pt x="62" y="681"/>
                  </a:lnTo>
                  <a:lnTo>
                    <a:pt x="58" y="683"/>
                  </a:lnTo>
                  <a:lnTo>
                    <a:pt x="62" y="688"/>
                  </a:lnTo>
                  <a:lnTo>
                    <a:pt x="56" y="693"/>
                  </a:lnTo>
                  <a:lnTo>
                    <a:pt x="58" y="702"/>
                  </a:lnTo>
                  <a:lnTo>
                    <a:pt x="53" y="717"/>
                  </a:lnTo>
                  <a:lnTo>
                    <a:pt x="56" y="729"/>
                  </a:lnTo>
                  <a:lnTo>
                    <a:pt x="48" y="742"/>
                  </a:lnTo>
                  <a:lnTo>
                    <a:pt x="58" y="748"/>
                  </a:lnTo>
                  <a:lnTo>
                    <a:pt x="60" y="761"/>
                  </a:lnTo>
                  <a:lnTo>
                    <a:pt x="46" y="770"/>
                  </a:lnTo>
                  <a:lnTo>
                    <a:pt x="46" y="777"/>
                  </a:lnTo>
                  <a:lnTo>
                    <a:pt x="50" y="782"/>
                  </a:lnTo>
                  <a:lnTo>
                    <a:pt x="44" y="784"/>
                  </a:lnTo>
                  <a:lnTo>
                    <a:pt x="42" y="789"/>
                  </a:lnTo>
                  <a:lnTo>
                    <a:pt x="50" y="786"/>
                  </a:lnTo>
                  <a:lnTo>
                    <a:pt x="44" y="791"/>
                  </a:lnTo>
                  <a:lnTo>
                    <a:pt x="48" y="794"/>
                  </a:lnTo>
                  <a:lnTo>
                    <a:pt x="42" y="799"/>
                  </a:lnTo>
                  <a:lnTo>
                    <a:pt x="42" y="808"/>
                  </a:lnTo>
                  <a:lnTo>
                    <a:pt x="46" y="802"/>
                  </a:lnTo>
                  <a:lnTo>
                    <a:pt x="44" y="811"/>
                  </a:lnTo>
                  <a:lnTo>
                    <a:pt x="37" y="821"/>
                  </a:lnTo>
                  <a:lnTo>
                    <a:pt x="37" y="811"/>
                  </a:lnTo>
                  <a:lnTo>
                    <a:pt x="34" y="816"/>
                  </a:lnTo>
                  <a:lnTo>
                    <a:pt x="30" y="813"/>
                  </a:lnTo>
                  <a:lnTo>
                    <a:pt x="32" y="808"/>
                  </a:lnTo>
                  <a:lnTo>
                    <a:pt x="30" y="799"/>
                  </a:lnTo>
                  <a:lnTo>
                    <a:pt x="13" y="799"/>
                  </a:lnTo>
                  <a:lnTo>
                    <a:pt x="19" y="808"/>
                  </a:lnTo>
                  <a:lnTo>
                    <a:pt x="2" y="821"/>
                  </a:lnTo>
                  <a:lnTo>
                    <a:pt x="0" y="830"/>
                  </a:lnTo>
                  <a:lnTo>
                    <a:pt x="7" y="835"/>
                  </a:lnTo>
                  <a:lnTo>
                    <a:pt x="4" y="825"/>
                  </a:lnTo>
                  <a:lnTo>
                    <a:pt x="11" y="823"/>
                  </a:lnTo>
                  <a:lnTo>
                    <a:pt x="19" y="830"/>
                  </a:lnTo>
                  <a:lnTo>
                    <a:pt x="30" y="827"/>
                  </a:lnTo>
                  <a:lnTo>
                    <a:pt x="34" y="837"/>
                  </a:lnTo>
                  <a:lnTo>
                    <a:pt x="32" y="840"/>
                  </a:lnTo>
                  <a:lnTo>
                    <a:pt x="34" y="845"/>
                  </a:lnTo>
                  <a:lnTo>
                    <a:pt x="25" y="851"/>
                  </a:lnTo>
                  <a:lnTo>
                    <a:pt x="34" y="857"/>
                  </a:lnTo>
                  <a:lnTo>
                    <a:pt x="32" y="864"/>
                  </a:lnTo>
                  <a:lnTo>
                    <a:pt x="37" y="862"/>
                  </a:lnTo>
                  <a:lnTo>
                    <a:pt x="46" y="878"/>
                  </a:lnTo>
                  <a:lnTo>
                    <a:pt x="32" y="873"/>
                  </a:lnTo>
                  <a:lnTo>
                    <a:pt x="30" y="881"/>
                  </a:lnTo>
                  <a:lnTo>
                    <a:pt x="23" y="871"/>
                  </a:lnTo>
                  <a:lnTo>
                    <a:pt x="25" y="886"/>
                  </a:lnTo>
                  <a:lnTo>
                    <a:pt x="35" y="883"/>
                  </a:lnTo>
                  <a:lnTo>
                    <a:pt x="39" y="890"/>
                  </a:lnTo>
                  <a:lnTo>
                    <a:pt x="30" y="887"/>
                  </a:lnTo>
                  <a:lnTo>
                    <a:pt x="30" y="922"/>
                  </a:lnTo>
                  <a:lnTo>
                    <a:pt x="37" y="909"/>
                  </a:lnTo>
                  <a:lnTo>
                    <a:pt x="35" y="922"/>
                  </a:lnTo>
                  <a:lnTo>
                    <a:pt x="37" y="928"/>
                  </a:lnTo>
                  <a:lnTo>
                    <a:pt x="30" y="931"/>
                  </a:lnTo>
                  <a:lnTo>
                    <a:pt x="21" y="947"/>
                  </a:lnTo>
                  <a:lnTo>
                    <a:pt x="35" y="960"/>
                  </a:lnTo>
                  <a:lnTo>
                    <a:pt x="32" y="965"/>
                  </a:lnTo>
                  <a:lnTo>
                    <a:pt x="32" y="969"/>
                  </a:lnTo>
                  <a:lnTo>
                    <a:pt x="39" y="969"/>
                  </a:lnTo>
                  <a:lnTo>
                    <a:pt x="39" y="972"/>
                  </a:lnTo>
                  <a:lnTo>
                    <a:pt x="32" y="974"/>
                  </a:lnTo>
                  <a:lnTo>
                    <a:pt x="32" y="984"/>
                  </a:lnTo>
                  <a:lnTo>
                    <a:pt x="42" y="993"/>
                  </a:lnTo>
                  <a:lnTo>
                    <a:pt x="44" y="1018"/>
                  </a:lnTo>
                  <a:lnTo>
                    <a:pt x="46" y="1020"/>
                  </a:lnTo>
                  <a:lnTo>
                    <a:pt x="44" y="1001"/>
                  </a:lnTo>
                  <a:lnTo>
                    <a:pt x="50" y="1018"/>
                  </a:lnTo>
                  <a:lnTo>
                    <a:pt x="54" y="1013"/>
                  </a:lnTo>
                  <a:lnTo>
                    <a:pt x="50" y="1006"/>
                  </a:lnTo>
                  <a:lnTo>
                    <a:pt x="60" y="1009"/>
                  </a:lnTo>
                  <a:lnTo>
                    <a:pt x="54" y="1001"/>
                  </a:lnTo>
                  <a:lnTo>
                    <a:pt x="65" y="1009"/>
                  </a:lnTo>
                  <a:lnTo>
                    <a:pt x="60" y="1018"/>
                  </a:lnTo>
                  <a:lnTo>
                    <a:pt x="65" y="1028"/>
                  </a:lnTo>
                  <a:lnTo>
                    <a:pt x="58" y="1039"/>
                  </a:lnTo>
                  <a:lnTo>
                    <a:pt x="83" y="1039"/>
                  </a:lnTo>
                  <a:lnTo>
                    <a:pt x="91" y="1051"/>
                  </a:lnTo>
                  <a:lnTo>
                    <a:pt x="86" y="1061"/>
                  </a:lnTo>
                  <a:lnTo>
                    <a:pt x="70" y="1073"/>
                  </a:lnTo>
                  <a:lnTo>
                    <a:pt x="70" y="1069"/>
                  </a:lnTo>
                  <a:lnTo>
                    <a:pt x="67" y="1069"/>
                  </a:lnTo>
                  <a:lnTo>
                    <a:pt x="69" y="1078"/>
                  </a:lnTo>
                  <a:lnTo>
                    <a:pt x="81" y="1088"/>
                  </a:lnTo>
                  <a:lnTo>
                    <a:pt x="91" y="1088"/>
                  </a:lnTo>
                  <a:lnTo>
                    <a:pt x="97" y="1047"/>
                  </a:lnTo>
                  <a:lnTo>
                    <a:pt x="128" y="1025"/>
                  </a:lnTo>
                  <a:lnTo>
                    <a:pt x="147" y="1029"/>
                  </a:lnTo>
                  <a:lnTo>
                    <a:pt x="118" y="1020"/>
                  </a:lnTo>
                  <a:lnTo>
                    <a:pt x="70" y="1018"/>
                  </a:lnTo>
                  <a:lnTo>
                    <a:pt x="67" y="1009"/>
                  </a:lnTo>
                  <a:lnTo>
                    <a:pt x="67" y="969"/>
                  </a:lnTo>
                  <a:lnTo>
                    <a:pt x="46" y="972"/>
                  </a:lnTo>
                  <a:lnTo>
                    <a:pt x="46" y="947"/>
                  </a:lnTo>
                  <a:lnTo>
                    <a:pt x="48" y="927"/>
                  </a:lnTo>
                  <a:lnTo>
                    <a:pt x="62" y="900"/>
                  </a:lnTo>
                  <a:lnTo>
                    <a:pt x="67" y="883"/>
                  </a:lnTo>
                  <a:lnTo>
                    <a:pt x="65" y="862"/>
                  </a:lnTo>
                  <a:lnTo>
                    <a:pt x="79" y="825"/>
                  </a:lnTo>
                  <a:lnTo>
                    <a:pt x="81" y="786"/>
                  </a:lnTo>
                  <a:lnTo>
                    <a:pt x="85" y="772"/>
                  </a:lnTo>
                  <a:lnTo>
                    <a:pt x="74" y="761"/>
                  </a:lnTo>
                  <a:lnTo>
                    <a:pt x="86" y="756"/>
                  </a:lnTo>
                  <a:lnTo>
                    <a:pt x="85" y="750"/>
                  </a:lnTo>
                  <a:lnTo>
                    <a:pt x="74" y="748"/>
                  </a:lnTo>
                  <a:lnTo>
                    <a:pt x="77" y="731"/>
                  </a:lnTo>
                  <a:lnTo>
                    <a:pt x="70" y="688"/>
                  </a:lnTo>
                  <a:lnTo>
                    <a:pt x="79" y="666"/>
                  </a:lnTo>
                  <a:lnTo>
                    <a:pt x="74" y="649"/>
                  </a:lnTo>
                  <a:lnTo>
                    <a:pt x="77" y="611"/>
                  </a:lnTo>
                  <a:lnTo>
                    <a:pt x="85" y="578"/>
                  </a:lnTo>
                  <a:lnTo>
                    <a:pt x="91" y="563"/>
                  </a:lnTo>
                  <a:lnTo>
                    <a:pt x="89" y="541"/>
                  </a:lnTo>
                  <a:lnTo>
                    <a:pt x="91" y="510"/>
                  </a:lnTo>
                  <a:lnTo>
                    <a:pt x="104" y="491"/>
                  </a:lnTo>
                  <a:lnTo>
                    <a:pt x="102" y="467"/>
                  </a:lnTo>
                  <a:lnTo>
                    <a:pt x="116" y="436"/>
                  </a:lnTo>
                  <a:lnTo>
                    <a:pt x="114" y="414"/>
                  </a:lnTo>
                  <a:lnTo>
                    <a:pt x="102" y="366"/>
                  </a:lnTo>
                  <a:lnTo>
                    <a:pt x="104" y="354"/>
                  </a:lnTo>
                  <a:lnTo>
                    <a:pt x="114" y="327"/>
                  </a:lnTo>
                  <a:lnTo>
                    <a:pt x="116" y="300"/>
                  </a:lnTo>
                  <a:lnTo>
                    <a:pt x="121" y="270"/>
                  </a:lnTo>
                  <a:lnTo>
                    <a:pt x="132" y="257"/>
                  </a:lnTo>
                  <a:lnTo>
                    <a:pt x="137" y="245"/>
                  </a:lnTo>
                  <a:lnTo>
                    <a:pt x="147" y="235"/>
                  </a:lnTo>
                  <a:lnTo>
                    <a:pt x="142" y="199"/>
                  </a:lnTo>
                  <a:lnTo>
                    <a:pt x="144" y="175"/>
                  </a:lnTo>
                  <a:lnTo>
                    <a:pt x="170" y="161"/>
                  </a:lnTo>
                  <a:lnTo>
                    <a:pt x="174" y="142"/>
                  </a:lnTo>
                  <a:lnTo>
                    <a:pt x="170" y="132"/>
                  </a:lnTo>
                  <a:lnTo>
                    <a:pt x="155" y="130"/>
                  </a:lnTo>
                  <a:lnTo>
                    <a:pt x="147" y="84"/>
                  </a:lnTo>
                  <a:lnTo>
                    <a:pt x="137" y="65"/>
                  </a:lnTo>
                  <a:lnTo>
                    <a:pt x="139" y="58"/>
                  </a:lnTo>
                  <a:lnTo>
                    <a:pt x="142" y="55"/>
                  </a:lnTo>
                  <a:lnTo>
                    <a:pt x="142" y="41"/>
                  </a:lnTo>
                  <a:lnTo>
                    <a:pt x="132" y="33"/>
                  </a:lnTo>
                  <a:lnTo>
                    <a:pt x="130" y="9"/>
                  </a:lnTo>
                  <a:lnTo>
                    <a:pt x="121" y="0"/>
                  </a:lnTo>
                  <a:lnTo>
                    <a:pt x="116" y="9"/>
                  </a:lnTo>
                  <a:lnTo>
                    <a:pt x="102" y="14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3632" name=""/>
            <p:cNvSpPr/>
            <p:nvPr/>
          </p:nvSpPr>
          <p:spPr>
            <a:xfrm>
              <a:off x="2924280" y="4886280"/>
              <a:ext cx="276120" cy="1727280"/>
            </a:xfrm>
            <a:custGeom>
              <a:avLst/>
              <a:gdLst/>
              <a:ahLst/>
              <a:rect l="l" t="t" r="r" b="b"/>
              <a:pathLst>
                <a:path w="174" h="1088">
                  <a:moveTo>
                    <a:pt x="102" y="14"/>
                  </a:moveTo>
                  <a:lnTo>
                    <a:pt x="107" y="60"/>
                  </a:lnTo>
                  <a:lnTo>
                    <a:pt x="109" y="98"/>
                  </a:lnTo>
                  <a:lnTo>
                    <a:pt x="107" y="132"/>
                  </a:lnTo>
                  <a:lnTo>
                    <a:pt x="102" y="144"/>
                  </a:lnTo>
                  <a:lnTo>
                    <a:pt x="104" y="193"/>
                  </a:lnTo>
                  <a:lnTo>
                    <a:pt x="97" y="207"/>
                  </a:lnTo>
                  <a:lnTo>
                    <a:pt x="97" y="234"/>
                  </a:lnTo>
                  <a:lnTo>
                    <a:pt x="83" y="289"/>
                  </a:lnTo>
                  <a:lnTo>
                    <a:pt x="85" y="317"/>
                  </a:lnTo>
                  <a:lnTo>
                    <a:pt x="79" y="327"/>
                  </a:lnTo>
                  <a:lnTo>
                    <a:pt x="77" y="336"/>
                  </a:lnTo>
                  <a:lnTo>
                    <a:pt x="83" y="387"/>
                  </a:lnTo>
                  <a:lnTo>
                    <a:pt x="79" y="423"/>
                  </a:lnTo>
                  <a:lnTo>
                    <a:pt x="54" y="508"/>
                  </a:lnTo>
                  <a:lnTo>
                    <a:pt x="48" y="508"/>
                  </a:lnTo>
                  <a:lnTo>
                    <a:pt x="50" y="522"/>
                  </a:lnTo>
                  <a:lnTo>
                    <a:pt x="42" y="527"/>
                  </a:lnTo>
                  <a:lnTo>
                    <a:pt x="42" y="563"/>
                  </a:lnTo>
                  <a:lnTo>
                    <a:pt x="46" y="592"/>
                  </a:lnTo>
                  <a:lnTo>
                    <a:pt x="39" y="603"/>
                  </a:lnTo>
                  <a:lnTo>
                    <a:pt x="35" y="652"/>
                  </a:lnTo>
                  <a:lnTo>
                    <a:pt x="44" y="664"/>
                  </a:lnTo>
                  <a:lnTo>
                    <a:pt x="54" y="657"/>
                  </a:lnTo>
                  <a:lnTo>
                    <a:pt x="67" y="660"/>
                  </a:lnTo>
                  <a:lnTo>
                    <a:pt x="56" y="669"/>
                  </a:lnTo>
                  <a:lnTo>
                    <a:pt x="65" y="671"/>
                  </a:lnTo>
                  <a:lnTo>
                    <a:pt x="65" y="685"/>
                  </a:lnTo>
                  <a:lnTo>
                    <a:pt x="62" y="681"/>
                  </a:lnTo>
                  <a:lnTo>
                    <a:pt x="58" y="683"/>
                  </a:lnTo>
                  <a:lnTo>
                    <a:pt x="62" y="688"/>
                  </a:lnTo>
                  <a:lnTo>
                    <a:pt x="56" y="693"/>
                  </a:lnTo>
                  <a:lnTo>
                    <a:pt x="58" y="702"/>
                  </a:lnTo>
                  <a:lnTo>
                    <a:pt x="53" y="717"/>
                  </a:lnTo>
                  <a:lnTo>
                    <a:pt x="56" y="729"/>
                  </a:lnTo>
                  <a:lnTo>
                    <a:pt x="48" y="742"/>
                  </a:lnTo>
                  <a:lnTo>
                    <a:pt x="58" y="748"/>
                  </a:lnTo>
                  <a:lnTo>
                    <a:pt x="60" y="761"/>
                  </a:lnTo>
                  <a:lnTo>
                    <a:pt x="46" y="770"/>
                  </a:lnTo>
                  <a:lnTo>
                    <a:pt x="46" y="777"/>
                  </a:lnTo>
                  <a:lnTo>
                    <a:pt x="50" y="782"/>
                  </a:lnTo>
                  <a:lnTo>
                    <a:pt x="44" y="784"/>
                  </a:lnTo>
                  <a:lnTo>
                    <a:pt x="42" y="789"/>
                  </a:lnTo>
                  <a:lnTo>
                    <a:pt x="50" y="786"/>
                  </a:lnTo>
                  <a:lnTo>
                    <a:pt x="44" y="791"/>
                  </a:lnTo>
                  <a:lnTo>
                    <a:pt x="48" y="794"/>
                  </a:lnTo>
                  <a:lnTo>
                    <a:pt x="42" y="799"/>
                  </a:lnTo>
                  <a:lnTo>
                    <a:pt x="42" y="808"/>
                  </a:lnTo>
                  <a:lnTo>
                    <a:pt x="46" y="802"/>
                  </a:lnTo>
                  <a:lnTo>
                    <a:pt x="44" y="811"/>
                  </a:lnTo>
                  <a:lnTo>
                    <a:pt x="37" y="821"/>
                  </a:lnTo>
                  <a:lnTo>
                    <a:pt x="37" y="811"/>
                  </a:lnTo>
                  <a:lnTo>
                    <a:pt x="34" y="816"/>
                  </a:lnTo>
                  <a:lnTo>
                    <a:pt x="30" y="813"/>
                  </a:lnTo>
                  <a:lnTo>
                    <a:pt x="32" y="808"/>
                  </a:lnTo>
                  <a:lnTo>
                    <a:pt x="30" y="799"/>
                  </a:lnTo>
                  <a:lnTo>
                    <a:pt x="13" y="799"/>
                  </a:lnTo>
                  <a:lnTo>
                    <a:pt x="19" y="808"/>
                  </a:lnTo>
                  <a:lnTo>
                    <a:pt x="2" y="821"/>
                  </a:lnTo>
                  <a:lnTo>
                    <a:pt x="0" y="830"/>
                  </a:lnTo>
                  <a:lnTo>
                    <a:pt x="7" y="835"/>
                  </a:lnTo>
                  <a:lnTo>
                    <a:pt x="4" y="825"/>
                  </a:lnTo>
                  <a:lnTo>
                    <a:pt x="11" y="823"/>
                  </a:lnTo>
                  <a:lnTo>
                    <a:pt x="19" y="830"/>
                  </a:lnTo>
                  <a:lnTo>
                    <a:pt x="30" y="827"/>
                  </a:lnTo>
                  <a:lnTo>
                    <a:pt x="34" y="837"/>
                  </a:lnTo>
                  <a:lnTo>
                    <a:pt x="32" y="840"/>
                  </a:lnTo>
                  <a:lnTo>
                    <a:pt x="34" y="845"/>
                  </a:lnTo>
                  <a:lnTo>
                    <a:pt x="25" y="851"/>
                  </a:lnTo>
                  <a:lnTo>
                    <a:pt x="34" y="857"/>
                  </a:lnTo>
                  <a:lnTo>
                    <a:pt x="32" y="864"/>
                  </a:lnTo>
                  <a:lnTo>
                    <a:pt x="37" y="862"/>
                  </a:lnTo>
                  <a:lnTo>
                    <a:pt x="46" y="878"/>
                  </a:lnTo>
                  <a:lnTo>
                    <a:pt x="32" y="873"/>
                  </a:lnTo>
                  <a:lnTo>
                    <a:pt x="30" y="881"/>
                  </a:lnTo>
                  <a:lnTo>
                    <a:pt x="23" y="871"/>
                  </a:lnTo>
                  <a:lnTo>
                    <a:pt x="25" y="886"/>
                  </a:lnTo>
                  <a:lnTo>
                    <a:pt x="35" y="883"/>
                  </a:lnTo>
                  <a:lnTo>
                    <a:pt x="39" y="890"/>
                  </a:lnTo>
                  <a:lnTo>
                    <a:pt x="30" y="887"/>
                  </a:lnTo>
                  <a:lnTo>
                    <a:pt x="30" y="922"/>
                  </a:lnTo>
                  <a:lnTo>
                    <a:pt x="37" y="909"/>
                  </a:lnTo>
                  <a:lnTo>
                    <a:pt x="35" y="922"/>
                  </a:lnTo>
                  <a:lnTo>
                    <a:pt x="37" y="928"/>
                  </a:lnTo>
                  <a:lnTo>
                    <a:pt x="30" y="931"/>
                  </a:lnTo>
                  <a:lnTo>
                    <a:pt x="21" y="947"/>
                  </a:lnTo>
                  <a:lnTo>
                    <a:pt x="35" y="960"/>
                  </a:lnTo>
                  <a:lnTo>
                    <a:pt x="32" y="965"/>
                  </a:lnTo>
                  <a:lnTo>
                    <a:pt x="32" y="969"/>
                  </a:lnTo>
                  <a:lnTo>
                    <a:pt x="39" y="969"/>
                  </a:lnTo>
                  <a:lnTo>
                    <a:pt x="39" y="972"/>
                  </a:lnTo>
                  <a:lnTo>
                    <a:pt x="32" y="974"/>
                  </a:lnTo>
                  <a:lnTo>
                    <a:pt x="32" y="984"/>
                  </a:lnTo>
                  <a:lnTo>
                    <a:pt x="42" y="993"/>
                  </a:lnTo>
                  <a:lnTo>
                    <a:pt x="44" y="1018"/>
                  </a:lnTo>
                  <a:lnTo>
                    <a:pt x="46" y="1020"/>
                  </a:lnTo>
                  <a:lnTo>
                    <a:pt x="44" y="1001"/>
                  </a:lnTo>
                  <a:lnTo>
                    <a:pt x="50" y="1018"/>
                  </a:lnTo>
                  <a:lnTo>
                    <a:pt x="54" y="1013"/>
                  </a:lnTo>
                  <a:lnTo>
                    <a:pt x="50" y="1006"/>
                  </a:lnTo>
                  <a:lnTo>
                    <a:pt x="60" y="1009"/>
                  </a:lnTo>
                  <a:lnTo>
                    <a:pt x="54" y="1001"/>
                  </a:lnTo>
                  <a:lnTo>
                    <a:pt x="65" y="1009"/>
                  </a:lnTo>
                  <a:lnTo>
                    <a:pt x="60" y="1018"/>
                  </a:lnTo>
                  <a:lnTo>
                    <a:pt x="65" y="1028"/>
                  </a:lnTo>
                  <a:lnTo>
                    <a:pt x="58" y="1039"/>
                  </a:lnTo>
                  <a:lnTo>
                    <a:pt x="83" y="1039"/>
                  </a:lnTo>
                  <a:lnTo>
                    <a:pt x="91" y="1051"/>
                  </a:lnTo>
                  <a:lnTo>
                    <a:pt x="86" y="1061"/>
                  </a:lnTo>
                  <a:lnTo>
                    <a:pt x="70" y="1073"/>
                  </a:lnTo>
                  <a:lnTo>
                    <a:pt x="70" y="1069"/>
                  </a:lnTo>
                  <a:lnTo>
                    <a:pt x="67" y="1069"/>
                  </a:lnTo>
                  <a:lnTo>
                    <a:pt x="69" y="1078"/>
                  </a:lnTo>
                  <a:lnTo>
                    <a:pt x="81" y="1088"/>
                  </a:lnTo>
                  <a:lnTo>
                    <a:pt x="91" y="1088"/>
                  </a:lnTo>
                  <a:lnTo>
                    <a:pt x="97" y="1047"/>
                  </a:lnTo>
                  <a:lnTo>
                    <a:pt x="128" y="1025"/>
                  </a:lnTo>
                  <a:lnTo>
                    <a:pt x="147" y="1029"/>
                  </a:lnTo>
                  <a:lnTo>
                    <a:pt x="118" y="1020"/>
                  </a:lnTo>
                  <a:lnTo>
                    <a:pt x="70" y="1018"/>
                  </a:lnTo>
                  <a:lnTo>
                    <a:pt x="67" y="1009"/>
                  </a:lnTo>
                  <a:lnTo>
                    <a:pt x="67" y="969"/>
                  </a:lnTo>
                  <a:lnTo>
                    <a:pt x="46" y="972"/>
                  </a:lnTo>
                  <a:lnTo>
                    <a:pt x="46" y="947"/>
                  </a:lnTo>
                  <a:lnTo>
                    <a:pt x="48" y="927"/>
                  </a:lnTo>
                  <a:lnTo>
                    <a:pt x="62" y="900"/>
                  </a:lnTo>
                  <a:lnTo>
                    <a:pt x="67" y="883"/>
                  </a:lnTo>
                  <a:lnTo>
                    <a:pt x="65" y="862"/>
                  </a:lnTo>
                  <a:lnTo>
                    <a:pt x="79" y="825"/>
                  </a:lnTo>
                  <a:lnTo>
                    <a:pt x="81" y="786"/>
                  </a:lnTo>
                  <a:lnTo>
                    <a:pt x="85" y="772"/>
                  </a:lnTo>
                  <a:lnTo>
                    <a:pt x="74" y="761"/>
                  </a:lnTo>
                  <a:lnTo>
                    <a:pt x="86" y="756"/>
                  </a:lnTo>
                  <a:lnTo>
                    <a:pt x="85" y="750"/>
                  </a:lnTo>
                  <a:lnTo>
                    <a:pt x="74" y="748"/>
                  </a:lnTo>
                  <a:lnTo>
                    <a:pt x="77" y="731"/>
                  </a:lnTo>
                  <a:lnTo>
                    <a:pt x="70" y="688"/>
                  </a:lnTo>
                  <a:lnTo>
                    <a:pt x="79" y="666"/>
                  </a:lnTo>
                  <a:lnTo>
                    <a:pt x="74" y="649"/>
                  </a:lnTo>
                  <a:lnTo>
                    <a:pt x="77" y="611"/>
                  </a:lnTo>
                  <a:lnTo>
                    <a:pt x="85" y="578"/>
                  </a:lnTo>
                  <a:lnTo>
                    <a:pt x="91" y="563"/>
                  </a:lnTo>
                  <a:lnTo>
                    <a:pt x="89" y="541"/>
                  </a:lnTo>
                  <a:lnTo>
                    <a:pt x="91" y="510"/>
                  </a:lnTo>
                  <a:lnTo>
                    <a:pt x="104" y="491"/>
                  </a:lnTo>
                  <a:lnTo>
                    <a:pt x="102" y="467"/>
                  </a:lnTo>
                  <a:lnTo>
                    <a:pt x="116" y="436"/>
                  </a:lnTo>
                  <a:lnTo>
                    <a:pt x="114" y="414"/>
                  </a:lnTo>
                  <a:lnTo>
                    <a:pt x="102" y="366"/>
                  </a:lnTo>
                  <a:lnTo>
                    <a:pt x="104" y="354"/>
                  </a:lnTo>
                  <a:lnTo>
                    <a:pt x="114" y="327"/>
                  </a:lnTo>
                  <a:lnTo>
                    <a:pt x="116" y="300"/>
                  </a:lnTo>
                  <a:lnTo>
                    <a:pt x="121" y="270"/>
                  </a:lnTo>
                  <a:lnTo>
                    <a:pt x="132" y="257"/>
                  </a:lnTo>
                  <a:lnTo>
                    <a:pt x="137" y="245"/>
                  </a:lnTo>
                  <a:lnTo>
                    <a:pt x="147" y="235"/>
                  </a:lnTo>
                  <a:lnTo>
                    <a:pt x="142" y="199"/>
                  </a:lnTo>
                  <a:lnTo>
                    <a:pt x="144" y="175"/>
                  </a:lnTo>
                  <a:lnTo>
                    <a:pt x="170" y="161"/>
                  </a:lnTo>
                  <a:lnTo>
                    <a:pt x="174" y="142"/>
                  </a:lnTo>
                  <a:lnTo>
                    <a:pt x="170" y="132"/>
                  </a:lnTo>
                  <a:lnTo>
                    <a:pt x="155" y="130"/>
                  </a:lnTo>
                  <a:lnTo>
                    <a:pt x="147" y="84"/>
                  </a:lnTo>
                  <a:lnTo>
                    <a:pt x="137" y="65"/>
                  </a:lnTo>
                  <a:lnTo>
                    <a:pt x="139" y="58"/>
                  </a:lnTo>
                  <a:lnTo>
                    <a:pt x="142" y="55"/>
                  </a:lnTo>
                  <a:lnTo>
                    <a:pt x="142" y="41"/>
                  </a:lnTo>
                  <a:lnTo>
                    <a:pt x="132" y="33"/>
                  </a:lnTo>
                  <a:lnTo>
                    <a:pt x="130" y="9"/>
                  </a:lnTo>
                  <a:lnTo>
                    <a:pt x="121" y="0"/>
                  </a:lnTo>
                  <a:lnTo>
                    <a:pt x="116" y="9"/>
                  </a:lnTo>
                  <a:lnTo>
                    <a:pt x="102" y="14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3633" name=""/>
          <p:cNvSpPr/>
          <p:nvPr/>
        </p:nvSpPr>
        <p:spPr>
          <a:xfrm>
            <a:off x="2936880" y="6303960"/>
            <a:ext cx="23760" cy="81000"/>
          </a:xfrm>
          <a:custGeom>
            <a:avLst/>
            <a:gdLst/>
            <a:ahLst/>
            <a:rect l="l" t="t" r="r" b="b"/>
            <a:pathLst>
              <a:path w="15" h="51">
                <a:moveTo>
                  <a:pt x="5" y="13"/>
                </a:moveTo>
                <a:lnTo>
                  <a:pt x="9" y="0"/>
                </a:lnTo>
                <a:lnTo>
                  <a:pt x="15" y="10"/>
                </a:lnTo>
                <a:lnTo>
                  <a:pt x="13" y="51"/>
                </a:lnTo>
                <a:lnTo>
                  <a:pt x="9" y="46"/>
                </a:lnTo>
                <a:lnTo>
                  <a:pt x="9" y="32"/>
                </a:lnTo>
                <a:lnTo>
                  <a:pt x="0" y="24"/>
                </a:lnTo>
                <a:lnTo>
                  <a:pt x="5" y="24"/>
                </a:lnTo>
                <a:lnTo>
                  <a:pt x="0" y="17"/>
                </a:lnTo>
                <a:lnTo>
                  <a:pt x="5" y="13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34200" bIns="342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3634" name=""/>
          <p:cNvGrpSpPr/>
          <p:nvPr/>
        </p:nvGrpSpPr>
        <p:grpSpPr>
          <a:xfrm>
            <a:off x="2936880" y="6303960"/>
            <a:ext cx="23760" cy="81000"/>
            <a:chOff x="2936880" y="6303960"/>
            <a:chExt cx="23760" cy="81000"/>
          </a:xfrm>
        </p:grpSpPr>
        <p:sp>
          <p:nvSpPr>
            <p:cNvPr id="3635" name=""/>
            <p:cNvSpPr/>
            <p:nvPr/>
          </p:nvSpPr>
          <p:spPr>
            <a:xfrm>
              <a:off x="2936880" y="6303960"/>
              <a:ext cx="23760" cy="81000"/>
            </a:xfrm>
            <a:custGeom>
              <a:avLst/>
              <a:gdLst/>
              <a:ahLst/>
              <a:rect l="l" t="t" r="r" b="b"/>
              <a:pathLst>
                <a:path w="15" h="51">
                  <a:moveTo>
                    <a:pt x="5" y="13"/>
                  </a:moveTo>
                  <a:lnTo>
                    <a:pt x="9" y="0"/>
                  </a:lnTo>
                  <a:lnTo>
                    <a:pt x="15" y="10"/>
                  </a:lnTo>
                  <a:lnTo>
                    <a:pt x="13" y="51"/>
                  </a:lnTo>
                  <a:lnTo>
                    <a:pt x="9" y="46"/>
                  </a:lnTo>
                  <a:lnTo>
                    <a:pt x="9" y="32"/>
                  </a:lnTo>
                  <a:lnTo>
                    <a:pt x="0" y="24"/>
                  </a:lnTo>
                  <a:lnTo>
                    <a:pt x="5" y="24"/>
                  </a:lnTo>
                  <a:lnTo>
                    <a:pt x="0" y="17"/>
                  </a:lnTo>
                  <a:lnTo>
                    <a:pt x="5" y="13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34200" bIns="342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3636" name=""/>
            <p:cNvSpPr/>
            <p:nvPr/>
          </p:nvSpPr>
          <p:spPr>
            <a:xfrm>
              <a:off x="2936880" y="6303960"/>
              <a:ext cx="23760" cy="81000"/>
            </a:xfrm>
            <a:custGeom>
              <a:avLst/>
              <a:gdLst/>
              <a:ahLst/>
              <a:rect l="l" t="t" r="r" b="b"/>
              <a:pathLst>
                <a:path w="15" h="51">
                  <a:moveTo>
                    <a:pt x="5" y="13"/>
                  </a:moveTo>
                  <a:lnTo>
                    <a:pt x="9" y="0"/>
                  </a:lnTo>
                  <a:lnTo>
                    <a:pt x="15" y="10"/>
                  </a:lnTo>
                  <a:lnTo>
                    <a:pt x="13" y="51"/>
                  </a:lnTo>
                  <a:lnTo>
                    <a:pt x="9" y="46"/>
                  </a:lnTo>
                  <a:lnTo>
                    <a:pt x="9" y="32"/>
                  </a:lnTo>
                  <a:lnTo>
                    <a:pt x="0" y="24"/>
                  </a:lnTo>
                  <a:lnTo>
                    <a:pt x="5" y="24"/>
                  </a:lnTo>
                  <a:lnTo>
                    <a:pt x="0" y="17"/>
                  </a:lnTo>
                  <a:lnTo>
                    <a:pt x="5" y="13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34200" bIns="342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3637" name=""/>
          <p:cNvSpPr/>
          <p:nvPr/>
        </p:nvSpPr>
        <p:spPr>
          <a:xfrm>
            <a:off x="2930400" y="6292800"/>
            <a:ext cx="6480" cy="19080"/>
          </a:xfrm>
          <a:custGeom>
            <a:avLst/>
            <a:gdLst/>
            <a:ahLst/>
            <a:rect l="l" t="t" r="r" b="b"/>
            <a:pathLst>
              <a:path w="4" h="12">
                <a:moveTo>
                  <a:pt x="0" y="4"/>
                </a:moveTo>
                <a:lnTo>
                  <a:pt x="0" y="0"/>
                </a:lnTo>
                <a:lnTo>
                  <a:pt x="4" y="7"/>
                </a:lnTo>
                <a:lnTo>
                  <a:pt x="0" y="12"/>
                </a:lnTo>
                <a:lnTo>
                  <a:pt x="0" y="4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7720" bIns="-27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3638" name=""/>
          <p:cNvGrpSpPr/>
          <p:nvPr/>
        </p:nvGrpSpPr>
        <p:grpSpPr>
          <a:xfrm>
            <a:off x="2930400" y="6292800"/>
            <a:ext cx="6480" cy="19080"/>
            <a:chOff x="2930400" y="6292800"/>
            <a:chExt cx="6480" cy="19080"/>
          </a:xfrm>
        </p:grpSpPr>
        <p:sp>
          <p:nvSpPr>
            <p:cNvPr id="3639" name=""/>
            <p:cNvSpPr/>
            <p:nvPr/>
          </p:nvSpPr>
          <p:spPr>
            <a:xfrm>
              <a:off x="2930400" y="6292800"/>
              <a:ext cx="6480" cy="19080"/>
            </a:xfrm>
            <a:custGeom>
              <a:avLst/>
              <a:gdLst/>
              <a:ahLst/>
              <a:rect l="l" t="t" r="r" b="b"/>
              <a:pathLst>
                <a:path w="4" h="12">
                  <a:moveTo>
                    <a:pt x="0" y="4"/>
                  </a:moveTo>
                  <a:lnTo>
                    <a:pt x="0" y="0"/>
                  </a:lnTo>
                  <a:lnTo>
                    <a:pt x="4" y="7"/>
                  </a:lnTo>
                  <a:lnTo>
                    <a:pt x="0" y="12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7720" bIns="-277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3640" name=""/>
            <p:cNvSpPr/>
            <p:nvPr/>
          </p:nvSpPr>
          <p:spPr>
            <a:xfrm>
              <a:off x="2930400" y="6292800"/>
              <a:ext cx="6480" cy="19080"/>
            </a:xfrm>
            <a:custGeom>
              <a:avLst/>
              <a:gdLst/>
              <a:ahLst/>
              <a:rect l="l" t="t" r="r" b="b"/>
              <a:pathLst>
                <a:path w="4" h="12">
                  <a:moveTo>
                    <a:pt x="0" y="4"/>
                  </a:moveTo>
                  <a:lnTo>
                    <a:pt x="0" y="0"/>
                  </a:lnTo>
                  <a:lnTo>
                    <a:pt x="4" y="7"/>
                  </a:lnTo>
                  <a:lnTo>
                    <a:pt x="0" y="12"/>
                  </a:lnTo>
                  <a:lnTo>
                    <a:pt x="0" y="4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7720" bIns="-277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3641" name=""/>
          <p:cNvSpPr/>
          <p:nvPr/>
        </p:nvSpPr>
        <p:spPr>
          <a:xfrm>
            <a:off x="2930400" y="6273720"/>
            <a:ext cx="11160" cy="25560"/>
          </a:xfrm>
          <a:custGeom>
            <a:avLst/>
            <a:gdLst/>
            <a:ahLst/>
            <a:rect l="l" t="t" r="r" b="b"/>
            <a:pathLst>
              <a:path w="7" h="16">
                <a:moveTo>
                  <a:pt x="0" y="2"/>
                </a:moveTo>
                <a:lnTo>
                  <a:pt x="2" y="0"/>
                </a:lnTo>
                <a:lnTo>
                  <a:pt x="7" y="16"/>
                </a:lnTo>
                <a:lnTo>
                  <a:pt x="0" y="2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1240" bIns="-212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3642" name=""/>
          <p:cNvGrpSpPr/>
          <p:nvPr/>
        </p:nvGrpSpPr>
        <p:grpSpPr>
          <a:xfrm>
            <a:off x="2930400" y="6273720"/>
            <a:ext cx="11160" cy="25560"/>
            <a:chOff x="2930400" y="6273720"/>
            <a:chExt cx="11160" cy="25560"/>
          </a:xfrm>
        </p:grpSpPr>
        <p:sp>
          <p:nvSpPr>
            <p:cNvPr id="3643" name=""/>
            <p:cNvSpPr/>
            <p:nvPr/>
          </p:nvSpPr>
          <p:spPr>
            <a:xfrm>
              <a:off x="2930400" y="6273720"/>
              <a:ext cx="11160" cy="25560"/>
            </a:xfrm>
            <a:custGeom>
              <a:avLst/>
              <a:gdLst/>
              <a:ahLst/>
              <a:rect l="l" t="t" r="r" b="b"/>
              <a:pathLst>
                <a:path w="7" h="16">
                  <a:moveTo>
                    <a:pt x="0" y="2"/>
                  </a:moveTo>
                  <a:lnTo>
                    <a:pt x="2" y="0"/>
                  </a:lnTo>
                  <a:lnTo>
                    <a:pt x="7" y="16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1240" bIns="-2124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3644" name=""/>
            <p:cNvSpPr/>
            <p:nvPr/>
          </p:nvSpPr>
          <p:spPr>
            <a:xfrm>
              <a:off x="2930400" y="6273720"/>
              <a:ext cx="11160" cy="25560"/>
            </a:xfrm>
            <a:custGeom>
              <a:avLst/>
              <a:gdLst/>
              <a:ahLst/>
              <a:rect l="l" t="t" r="r" b="b"/>
              <a:pathLst>
                <a:path w="7" h="16">
                  <a:moveTo>
                    <a:pt x="0" y="2"/>
                  </a:moveTo>
                  <a:lnTo>
                    <a:pt x="2" y="0"/>
                  </a:lnTo>
                  <a:lnTo>
                    <a:pt x="7" y="16"/>
                  </a:lnTo>
                  <a:lnTo>
                    <a:pt x="0" y="2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1240" bIns="-2124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3645" name=""/>
          <p:cNvSpPr/>
          <p:nvPr/>
        </p:nvSpPr>
        <p:spPr>
          <a:xfrm>
            <a:off x="2957400" y="6246720"/>
            <a:ext cx="9720" cy="12960"/>
          </a:xfrm>
          <a:custGeom>
            <a:avLst/>
            <a:gdLst/>
            <a:ahLst/>
            <a:rect l="l" t="t" r="r" b="b"/>
            <a:pathLst>
              <a:path w="6" h="8">
                <a:moveTo>
                  <a:pt x="6" y="8"/>
                </a:moveTo>
                <a:lnTo>
                  <a:pt x="0" y="3"/>
                </a:lnTo>
                <a:lnTo>
                  <a:pt x="2" y="0"/>
                </a:lnTo>
                <a:lnTo>
                  <a:pt x="6" y="8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3840" bIns="-338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3646" name=""/>
          <p:cNvGrpSpPr/>
          <p:nvPr/>
        </p:nvGrpSpPr>
        <p:grpSpPr>
          <a:xfrm>
            <a:off x="2957400" y="6246720"/>
            <a:ext cx="9720" cy="12960"/>
            <a:chOff x="2957400" y="6246720"/>
            <a:chExt cx="9720" cy="12960"/>
          </a:xfrm>
        </p:grpSpPr>
        <p:sp>
          <p:nvSpPr>
            <p:cNvPr id="3647" name=""/>
            <p:cNvSpPr/>
            <p:nvPr/>
          </p:nvSpPr>
          <p:spPr>
            <a:xfrm>
              <a:off x="2957400" y="6246720"/>
              <a:ext cx="9720" cy="12960"/>
            </a:xfrm>
            <a:custGeom>
              <a:avLst/>
              <a:gdLst/>
              <a:ahLst/>
              <a:rect l="l" t="t" r="r" b="b"/>
              <a:pathLst>
                <a:path w="6" h="8">
                  <a:moveTo>
                    <a:pt x="6" y="8"/>
                  </a:moveTo>
                  <a:lnTo>
                    <a:pt x="0" y="3"/>
                  </a:lnTo>
                  <a:lnTo>
                    <a:pt x="2" y="0"/>
                  </a:lnTo>
                  <a:lnTo>
                    <a:pt x="6" y="8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3840" bIns="-3384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3648" name=""/>
            <p:cNvSpPr/>
            <p:nvPr/>
          </p:nvSpPr>
          <p:spPr>
            <a:xfrm>
              <a:off x="2957400" y="6246720"/>
              <a:ext cx="9720" cy="12960"/>
            </a:xfrm>
            <a:custGeom>
              <a:avLst/>
              <a:gdLst/>
              <a:ahLst/>
              <a:rect l="l" t="t" r="r" b="b"/>
              <a:pathLst>
                <a:path w="6" h="8">
                  <a:moveTo>
                    <a:pt x="6" y="8"/>
                  </a:moveTo>
                  <a:lnTo>
                    <a:pt x="0" y="3"/>
                  </a:lnTo>
                  <a:lnTo>
                    <a:pt x="2" y="0"/>
                  </a:lnTo>
                  <a:lnTo>
                    <a:pt x="6" y="8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3840" bIns="-3384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3649" name=""/>
          <p:cNvSpPr/>
          <p:nvPr/>
        </p:nvSpPr>
        <p:spPr>
          <a:xfrm>
            <a:off x="2970360" y="6108840"/>
            <a:ext cx="15840" cy="12600"/>
          </a:xfrm>
          <a:custGeom>
            <a:avLst/>
            <a:gdLst/>
            <a:ahLst/>
            <a:rect l="l" t="t" r="r" b="b"/>
            <a:pathLst>
              <a:path w="10" h="8">
                <a:moveTo>
                  <a:pt x="0" y="3"/>
                </a:moveTo>
                <a:lnTo>
                  <a:pt x="8" y="0"/>
                </a:lnTo>
                <a:lnTo>
                  <a:pt x="10" y="8"/>
                </a:lnTo>
                <a:lnTo>
                  <a:pt x="0" y="3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4200" bIns="-342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3650" name=""/>
          <p:cNvGrpSpPr/>
          <p:nvPr/>
        </p:nvGrpSpPr>
        <p:grpSpPr>
          <a:xfrm>
            <a:off x="2970360" y="6108840"/>
            <a:ext cx="15840" cy="12600"/>
            <a:chOff x="2970360" y="6108840"/>
            <a:chExt cx="15840" cy="12600"/>
          </a:xfrm>
        </p:grpSpPr>
        <p:sp>
          <p:nvSpPr>
            <p:cNvPr id="3651" name=""/>
            <p:cNvSpPr/>
            <p:nvPr/>
          </p:nvSpPr>
          <p:spPr>
            <a:xfrm>
              <a:off x="2970360" y="6108840"/>
              <a:ext cx="15840" cy="12600"/>
            </a:xfrm>
            <a:custGeom>
              <a:avLst/>
              <a:gdLst/>
              <a:ahLst/>
              <a:rect l="l" t="t" r="r" b="b"/>
              <a:pathLst>
                <a:path w="10" h="8">
                  <a:moveTo>
                    <a:pt x="0" y="3"/>
                  </a:moveTo>
                  <a:lnTo>
                    <a:pt x="8" y="0"/>
                  </a:lnTo>
                  <a:lnTo>
                    <a:pt x="10" y="8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4200" bIns="-342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3652" name=""/>
            <p:cNvSpPr/>
            <p:nvPr/>
          </p:nvSpPr>
          <p:spPr>
            <a:xfrm>
              <a:off x="2970360" y="6108840"/>
              <a:ext cx="15840" cy="12600"/>
            </a:xfrm>
            <a:custGeom>
              <a:avLst/>
              <a:gdLst/>
              <a:ahLst/>
              <a:rect l="l" t="t" r="r" b="b"/>
              <a:pathLst>
                <a:path w="10" h="8">
                  <a:moveTo>
                    <a:pt x="0" y="3"/>
                  </a:moveTo>
                  <a:lnTo>
                    <a:pt x="8" y="0"/>
                  </a:lnTo>
                  <a:lnTo>
                    <a:pt x="10" y="8"/>
                  </a:lnTo>
                  <a:lnTo>
                    <a:pt x="0" y="3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4200" bIns="-342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3653" name=""/>
          <p:cNvSpPr/>
          <p:nvPr/>
        </p:nvSpPr>
        <p:spPr>
          <a:xfrm>
            <a:off x="2989440" y="6073920"/>
            <a:ext cx="23760" cy="27000"/>
          </a:xfrm>
          <a:custGeom>
            <a:avLst/>
            <a:gdLst/>
            <a:ahLst/>
            <a:rect l="l" t="t" r="r" b="b"/>
            <a:pathLst>
              <a:path w="15" h="17">
                <a:moveTo>
                  <a:pt x="9" y="0"/>
                </a:moveTo>
                <a:lnTo>
                  <a:pt x="15" y="5"/>
                </a:lnTo>
                <a:lnTo>
                  <a:pt x="13" y="13"/>
                </a:lnTo>
                <a:lnTo>
                  <a:pt x="5" y="17"/>
                </a:lnTo>
                <a:lnTo>
                  <a:pt x="0" y="5"/>
                </a:lnTo>
                <a:lnTo>
                  <a:pt x="9" y="0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9800" bIns="-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3654" name=""/>
          <p:cNvGrpSpPr/>
          <p:nvPr/>
        </p:nvGrpSpPr>
        <p:grpSpPr>
          <a:xfrm>
            <a:off x="2989440" y="6073920"/>
            <a:ext cx="23760" cy="27000"/>
            <a:chOff x="2989440" y="6073920"/>
            <a:chExt cx="23760" cy="27000"/>
          </a:xfrm>
        </p:grpSpPr>
        <p:sp>
          <p:nvSpPr>
            <p:cNvPr id="3655" name=""/>
            <p:cNvSpPr/>
            <p:nvPr/>
          </p:nvSpPr>
          <p:spPr>
            <a:xfrm>
              <a:off x="2989440" y="6073920"/>
              <a:ext cx="23760" cy="27000"/>
            </a:xfrm>
            <a:custGeom>
              <a:avLst/>
              <a:gdLst/>
              <a:ahLst/>
              <a:rect l="l" t="t" r="r" b="b"/>
              <a:pathLst>
                <a:path w="15" h="17">
                  <a:moveTo>
                    <a:pt x="9" y="0"/>
                  </a:moveTo>
                  <a:lnTo>
                    <a:pt x="15" y="5"/>
                  </a:lnTo>
                  <a:lnTo>
                    <a:pt x="13" y="13"/>
                  </a:lnTo>
                  <a:lnTo>
                    <a:pt x="5" y="17"/>
                  </a:lnTo>
                  <a:lnTo>
                    <a:pt x="0" y="5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19800" bIns="-19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3656" name=""/>
            <p:cNvSpPr/>
            <p:nvPr/>
          </p:nvSpPr>
          <p:spPr>
            <a:xfrm>
              <a:off x="2989440" y="6073920"/>
              <a:ext cx="23760" cy="27000"/>
            </a:xfrm>
            <a:custGeom>
              <a:avLst/>
              <a:gdLst/>
              <a:ahLst/>
              <a:rect l="l" t="t" r="r" b="b"/>
              <a:pathLst>
                <a:path w="15" h="17">
                  <a:moveTo>
                    <a:pt x="9" y="0"/>
                  </a:moveTo>
                  <a:lnTo>
                    <a:pt x="15" y="5"/>
                  </a:lnTo>
                  <a:lnTo>
                    <a:pt x="13" y="13"/>
                  </a:lnTo>
                  <a:lnTo>
                    <a:pt x="5" y="17"/>
                  </a:lnTo>
                  <a:lnTo>
                    <a:pt x="0" y="5"/>
                  </a:lnTo>
                  <a:lnTo>
                    <a:pt x="9" y="0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19800" bIns="-19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3657" name=""/>
          <p:cNvSpPr/>
          <p:nvPr/>
        </p:nvSpPr>
        <p:spPr>
          <a:xfrm>
            <a:off x="2963880" y="5935680"/>
            <a:ext cx="30240" cy="90360"/>
          </a:xfrm>
          <a:custGeom>
            <a:avLst/>
            <a:gdLst/>
            <a:ahLst/>
            <a:rect l="l" t="t" r="r" b="b"/>
            <a:pathLst>
              <a:path w="19" h="57">
                <a:moveTo>
                  <a:pt x="10" y="0"/>
                </a:moveTo>
                <a:lnTo>
                  <a:pt x="17" y="5"/>
                </a:lnTo>
                <a:lnTo>
                  <a:pt x="19" y="22"/>
                </a:lnTo>
                <a:lnTo>
                  <a:pt x="15" y="30"/>
                </a:lnTo>
                <a:lnTo>
                  <a:pt x="17" y="38"/>
                </a:lnTo>
                <a:lnTo>
                  <a:pt x="15" y="38"/>
                </a:lnTo>
                <a:lnTo>
                  <a:pt x="17" y="47"/>
                </a:lnTo>
                <a:lnTo>
                  <a:pt x="15" y="47"/>
                </a:lnTo>
                <a:lnTo>
                  <a:pt x="12" y="57"/>
                </a:lnTo>
                <a:lnTo>
                  <a:pt x="2" y="54"/>
                </a:lnTo>
                <a:lnTo>
                  <a:pt x="0" y="47"/>
                </a:lnTo>
                <a:lnTo>
                  <a:pt x="7" y="8"/>
                </a:lnTo>
                <a:lnTo>
                  <a:pt x="10" y="0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3560" bIns="435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3658" name=""/>
          <p:cNvGrpSpPr/>
          <p:nvPr/>
        </p:nvGrpSpPr>
        <p:grpSpPr>
          <a:xfrm>
            <a:off x="2963880" y="5935680"/>
            <a:ext cx="30240" cy="90360"/>
            <a:chOff x="2963880" y="5935680"/>
            <a:chExt cx="30240" cy="90360"/>
          </a:xfrm>
        </p:grpSpPr>
        <p:sp>
          <p:nvSpPr>
            <p:cNvPr id="3659" name=""/>
            <p:cNvSpPr/>
            <p:nvPr/>
          </p:nvSpPr>
          <p:spPr>
            <a:xfrm>
              <a:off x="2963880" y="5935680"/>
              <a:ext cx="30240" cy="90360"/>
            </a:xfrm>
            <a:custGeom>
              <a:avLst/>
              <a:gdLst/>
              <a:ahLst/>
              <a:rect l="l" t="t" r="r" b="b"/>
              <a:pathLst>
                <a:path w="19" h="57">
                  <a:moveTo>
                    <a:pt x="10" y="0"/>
                  </a:moveTo>
                  <a:lnTo>
                    <a:pt x="17" y="5"/>
                  </a:lnTo>
                  <a:lnTo>
                    <a:pt x="19" y="22"/>
                  </a:lnTo>
                  <a:lnTo>
                    <a:pt x="15" y="30"/>
                  </a:lnTo>
                  <a:lnTo>
                    <a:pt x="17" y="38"/>
                  </a:lnTo>
                  <a:lnTo>
                    <a:pt x="15" y="38"/>
                  </a:lnTo>
                  <a:lnTo>
                    <a:pt x="17" y="47"/>
                  </a:lnTo>
                  <a:lnTo>
                    <a:pt x="15" y="47"/>
                  </a:lnTo>
                  <a:lnTo>
                    <a:pt x="12" y="57"/>
                  </a:lnTo>
                  <a:lnTo>
                    <a:pt x="2" y="54"/>
                  </a:lnTo>
                  <a:lnTo>
                    <a:pt x="0" y="47"/>
                  </a:lnTo>
                  <a:lnTo>
                    <a:pt x="7" y="8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3560" bIns="435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3660" name=""/>
            <p:cNvSpPr/>
            <p:nvPr/>
          </p:nvSpPr>
          <p:spPr>
            <a:xfrm>
              <a:off x="2963880" y="5935680"/>
              <a:ext cx="30240" cy="90360"/>
            </a:xfrm>
            <a:custGeom>
              <a:avLst/>
              <a:gdLst/>
              <a:ahLst/>
              <a:rect l="l" t="t" r="r" b="b"/>
              <a:pathLst>
                <a:path w="19" h="57">
                  <a:moveTo>
                    <a:pt x="10" y="0"/>
                  </a:moveTo>
                  <a:lnTo>
                    <a:pt x="17" y="5"/>
                  </a:lnTo>
                  <a:lnTo>
                    <a:pt x="19" y="22"/>
                  </a:lnTo>
                  <a:lnTo>
                    <a:pt x="15" y="30"/>
                  </a:lnTo>
                  <a:lnTo>
                    <a:pt x="17" y="38"/>
                  </a:lnTo>
                  <a:lnTo>
                    <a:pt x="15" y="38"/>
                  </a:lnTo>
                  <a:lnTo>
                    <a:pt x="17" y="47"/>
                  </a:lnTo>
                  <a:lnTo>
                    <a:pt x="15" y="47"/>
                  </a:lnTo>
                  <a:lnTo>
                    <a:pt x="12" y="57"/>
                  </a:lnTo>
                  <a:lnTo>
                    <a:pt x="2" y="54"/>
                  </a:lnTo>
                  <a:lnTo>
                    <a:pt x="0" y="47"/>
                  </a:lnTo>
                  <a:lnTo>
                    <a:pt x="7" y="8"/>
                  </a:lnTo>
                  <a:lnTo>
                    <a:pt x="10" y="0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3560" bIns="435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3661" name=""/>
          <p:cNvSpPr/>
          <p:nvPr/>
        </p:nvSpPr>
        <p:spPr>
          <a:xfrm>
            <a:off x="2757600" y="4168800"/>
            <a:ext cx="179280" cy="241200"/>
          </a:xfrm>
          <a:custGeom>
            <a:avLst/>
            <a:gdLst/>
            <a:ahLst/>
            <a:rect l="l" t="t" r="r" b="b"/>
            <a:pathLst>
              <a:path w="113" h="152">
                <a:moveTo>
                  <a:pt x="111" y="36"/>
                </a:moveTo>
                <a:lnTo>
                  <a:pt x="94" y="24"/>
                </a:lnTo>
                <a:lnTo>
                  <a:pt x="92" y="27"/>
                </a:lnTo>
                <a:lnTo>
                  <a:pt x="71" y="27"/>
                </a:lnTo>
                <a:lnTo>
                  <a:pt x="64" y="14"/>
                </a:lnTo>
                <a:lnTo>
                  <a:pt x="38" y="0"/>
                </a:lnTo>
                <a:lnTo>
                  <a:pt x="14" y="14"/>
                </a:lnTo>
                <a:lnTo>
                  <a:pt x="14" y="29"/>
                </a:lnTo>
                <a:lnTo>
                  <a:pt x="8" y="51"/>
                </a:lnTo>
                <a:lnTo>
                  <a:pt x="0" y="57"/>
                </a:lnTo>
                <a:lnTo>
                  <a:pt x="0" y="87"/>
                </a:lnTo>
                <a:lnTo>
                  <a:pt x="10" y="96"/>
                </a:lnTo>
                <a:lnTo>
                  <a:pt x="16" y="84"/>
                </a:lnTo>
                <a:lnTo>
                  <a:pt x="20" y="95"/>
                </a:lnTo>
                <a:lnTo>
                  <a:pt x="18" y="106"/>
                </a:lnTo>
                <a:lnTo>
                  <a:pt x="8" y="115"/>
                </a:lnTo>
                <a:lnTo>
                  <a:pt x="10" y="123"/>
                </a:lnTo>
                <a:lnTo>
                  <a:pt x="3" y="130"/>
                </a:lnTo>
                <a:lnTo>
                  <a:pt x="5" y="139"/>
                </a:lnTo>
                <a:lnTo>
                  <a:pt x="14" y="137"/>
                </a:lnTo>
                <a:lnTo>
                  <a:pt x="22" y="139"/>
                </a:lnTo>
                <a:lnTo>
                  <a:pt x="26" y="152"/>
                </a:lnTo>
                <a:lnTo>
                  <a:pt x="35" y="149"/>
                </a:lnTo>
                <a:lnTo>
                  <a:pt x="41" y="144"/>
                </a:lnTo>
                <a:lnTo>
                  <a:pt x="43" y="125"/>
                </a:lnTo>
                <a:lnTo>
                  <a:pt x="47" y="115"/>
                </a:lnTo>
                <a:lnTo>
                  <a:pt x="53" y="115"/>
                </a:lnTo>
                <a:lnTo>
                  <a:pt x="55" y="109"/>
                </a:lnTo>
                <a:lnTo>
                  <a:pt x="84" y="95"/>
                </a:lnTo>
                <a:lnTo>
                  <a:pt x="103" y="73"/>
                </a:lnTo>
                <a:lnTo>
                  <a:pt x="111" y="55"/>
                </a:lnTo>
                <a:lnTo>
                  <a:pt x="113" y="55"/>
                </a:lnTo>
                <a:lnTo>
                  <a:pt x="104" y="38"/>
                </a:lnTo>
                <a:lnTo>
                  <a:pt x="111" y="36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3662" name=""/>
          <p:cNvGrpSpPr/>
          <p:nvPr/>
        </p:nvGrpSpPr>
        <p:grpSpPr>
          <a:xfrm>
            <a:off x="2757600" y="4168800"/>
            <a:ext cx="179280" cy="241200"/>
            <a:chOff x="2757600" y="4168800"/>
            <a:chExt cx="179280" cy="241200"/>
          </a:xfrm>
        </p:grpSpPr>
        <p:sp>
          <p:nvSpPr>
            <p:cNvPr id="3663" name=""/>
            <p:cNvSpPr/>
            <p:nvPr/>
          </p:nvSpPr>
          <p:spPr>
            <a:xfrm>
              <a:off x="2757600" y="4168800"/>
              <a:ext cx="179280" cy="241200"/>
            </a:xfrm>
            <a:custGeom>
              <a:avLst/>
              <a:gdLst/>
              <a:ahLst/>
              <a:rect l="l" t="t" r="r" b="b"/>
              <a:pathLst>
                <a:path w="113" h="152">
                  <a:moveTo>
                    <a:pt x="111" y="36"/>
                  </a:moveTo>
                  <a:lnTo>
                    <a:pt x="94" y="24"/>
                  </a:lnTo>
                  <a:lnTo>
                    <a:pt x="92" y="27"/>
                  </a:lnTo>
                  <a:lnTo>
                    <a:pt x="71" y="27"/>
                  </a:lnTo>
                  <a:lnTo>
                    <a:pt x="64" y="14"/>
                  </a:lnTo>
                  <a:lnTo>
                    <a:pt x="38" y="0"/>
                  </a:lnTo>
                  <a:lnTo>
                    <a:pt x="14" y="14"/>
                  </a:lnTo>
                  <a:lnTo>
                    <a:pt x="14" y="29"/>
                  </a:lnTo>
                  <a:lnTo>
                    <a:pt x="8" y="51"/>
                  </a:lnTo>
                  <a:lnTo>
                    <a:pt x="0" y="57"/>
                  </a:lnTo>
                  <a:lnTo>
                    <a:pt x="0" y="87"/>
                  </a:lnTo>
                  <a:lnTo>
                    <a:pt x="10" y="96"/>
                  </a:lnTo>
                  <a:lnTo>
                    <a:pt x="16" y="84"/>
                  </a:lnTo>
                  <a:lnTo>
                    <a:pt x="20" y="95"/>
                  </a:lnTo>
                  <a:lnTo>
                    <a:pt x="18" y="106"/>
                  </a:lnTo>
                  <a:lnTo>
                    <a:pt x="8" y="115"/>
                  </a:lnTo>
                  <a:lnTo>
                    <a:pt x="10" y="123"/>
                  </a:lnTo>
                  <a:lnTo>
                    <a:pt x="3" y="130"/>
                  </a:lnTo>
                  <a:lnTo>
                    <a:pt x="5" y="139"/>
                  </a:lnTo>
                  <a:lnTo>
                    <a:pt x="14" y="137"/>
                  </a:lnTo>
                  <a:lnTo>
                    <a:pt x="22" y="139"/>
                  </a:lnTo>
                  <a:lnTo>
                    <a:pt x="26" y="152"/>
                  </a:lnTo>
                  <a:lnTo>
                    <a:pt x="35" y="149"/>
                  </a:lnTo>
                  <a:lnTo>
                    <a:pt x="41" y="144"/>
                  </a:lnTo>
                  <a:lnTo>
                    <a:pt x="43" y="125"/>
                  </a:lnTo>
                  <a:lnTo>
                    <a:pt x="47" y="115"/>
                  </a:lnTo>
                  <a:lnTo>
                    <a:pt x="53" y="115"/>
                  </a:lnTo>
                  <a:lnTo>
                    <a:pt x="55" y="109"/>
                  </a:lnTo>
                  <a:lnTo>
                    <a:pt x="84" y="95"/>
                  </a:lnTo>
                  <a:lnTo>
                    <a:pt x="103" y="73"/>
                  </a:lnTo>
                  <a:lnTo>
                    <a:pt x="111" y="55"/>
                  </a:lnTo>
                  <a:lnTo>
                    <a:pt x="113" y="55"/>
                  </a:lnTo>
                  <a:lnTo>
                    <a:pt x="104" y="38"/>
                  </a:lnTo>
                  <a:lnTo>
                    <a:pt x="111" y="36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3664" name=""/>
            <p:cNvSpPr/>
            <p:nvPr/>
          </p:nvSpPr>
          <p:spPr>
            <a:xfrm>
              <a:off x="2757600" y="4168800"/>
              <a:ext cx="179280" cy="241200"/>
            </a:xfrm>
            <a:custGeom>
              <a:avLst/>
              <a:gdLst/>
              <a:ahLst/>
              <a:rect l="l" t="t" r="r" b="b"/>
              <a:pathLst>
                <a:path w="113" h="152">
                  <a:moveTo>
                    <a:pt x="111" y="36"/>
                  </a:moveTo>
                  <a:lnTo>
                    <a:pt x="94" y="24"/>
                  </a:lnTo>
                  <a:lnTo>
                    <a:pt x="92" y="27"/>
                  </a:lnTo>
                  <a:lnTo>
                    <a:pt x="71" y="27"/>
                  </a:lnTo>
                  <a:lnTo>
                    <a:pt x="64" y="14"/>
                  </a:lnTo>
                  <a:lnTo>
                    <a:pt x="38" y="0"/>
                  </a:lnTo>
                  <a:lnTo>
                    <a:pt x="14" y="14"/>
                  </a:lnTo>
                  <a:lnTo>
                    <a:pt x="14" y="29"/>
                  </a:lnTo>
                  <a:lnTo>
                    <a:pt x="8" y="51"/>
                  </a:lnTo>
                  <a:lnTo>
                    <a:pt x="0" y="57"/>
                  </a:lnTo>
                  <a:lnTo>
                    <a:pt x="0" y="87"/>
                  </a:lnTo>
                  <a:lnTo>
                    <a:pt x="10" y="96"/>
                  </a:lnTo>
                  <a:lnTo>
                    <a:pt x="16" y="84"/>
                  </a:lnTo>
                  <a:lnTo>
                    <a:pt x="20" y="95"/>
                  </a:lnTo>
                  <a:lnTo>
                    <a:pt x="18" y="106"/>
                  </a:lnTo>
                  <a:lnTo>
                    <a:pt x="8" y="115"/>
                  </a:lnTo>
                  <a:lnTo>
                    <a:pt x="10" y="123"/>
                  </a:lnTo>
                  <a:lnTo>
                    <a:pt x="3" y="130"/>
                  </a:lnTo>
                  <a:lnTo>
                    <a:pt x="5" y="139"/>
                  </a:lnTo>
                  <a:lnTo>
                    <a:pt x="14" y="137"/>
                  </a:lnTo>
                  <a:lnTo>
                    <a:pt x="22" y="139"/>
                  </a:lnTo>
                  <a:lnTo>
                    <a:pt x="26" y="152"/>
                  </a:lnTo>
                  <a:lnTo>
                    <a:pt x="35" y="149"/>
                  </a:lnTo>
                  <a:lnTo>
                    <a:pt x="41" y="144"/>
                  </a:lnTo>
                  <a:lnTo>
                    <a:pt x="43" y="125"/>
                  </a:lnTo>
                  <a:lnTo>
                    <a:pt x="47" y="115"/>
                  </a:lnTo>
                  <a:lnTo>
                    <a:pt x="53" y="115"/>
                  </a:lnTo>
                  <a:lnTo>
                    <a:pt x="55" y="109"/>
                  </a:lnTo>
                  <a:lnTo>
                    <a:pt x="84" y="95"/>
                  </a:lnTo>
                  <a:lnTo>
                    <a:pt x="103" y="73"/>
                  </a:lnTo>
                  <a:lnTo>
                    <a:pt x="111" y="55"/>
                  </a:lnTo>
                  <a:lnTo>
                    <a:pt x="113" y="55"/>
                  </a:lnTo>
                  <a:lnTo>
                    <a:pt x="104" y="38"/>
                  </a:lnTo>
                  <a:lnTo>
                    <a:pt x="111" y="36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3665" name=""/>
          <p:cNvSpPr/>
          <p:nvPr/>
        </p:nvSpPr>
        <p:spPr>
          <a:xfrm>
            <a:off x="3606840" y="4011480"/>
            <a:ext cx="93600" cy="135000"/>
          </a:xfrm>
          <a:custGeom>
            <a:avLst/>
            <a:gdLst/>
            <a:ahLst/>
            <a:rect l="l" t="t" r="r" b="b"/>
            <a:pathLst>
              <a:path w="59" h="85">
                <a:moveTo>
                  <a:pt x="0" y="77"/>
                </a:moveTo>
                <a:lnTo>
                  <a:pt x="5" y="71"/>
                </a:lnTo>
                <a:lnTo>
                  <a:pt x="10" y="46"/>
                </a:lnTo>
                <a:lnTo>
                  <a:pt x="2" y="31"/>
                </a:lnTo>
                <a:lnTo>
                  <a:pt x="2" y="14"/>
                </a:lnTo>
                <a:lnTo>
                  <a:pt x="10" y="3"/>
                </a:lnTo>
                <a:lnTo>
                  <a:pt x="12" y="0"/>
                </a:lnTo>
                <a:lnTo>
                  <a:pt x="37" y="12"/>
                </a:lnTo>
                <a:lnTo>
                  <a:pt x="54" y="27"/>
                </a:lnTo>
                <a:lnTo>
                  <a:pt x="59" y="36"/>
                </a:lnTo>
                <a:lnTo>
                  <a:pt x="40" y="71"/>
                </a:lnTo>
                <a:lnTo>
                  <a:pt x="28" y="82"/>
                </a:lnTo>
                <a:lnTo>
                  <a:pt x="10" y="85"/>
                </a:lnTo>
                <a:lnTo>
                  <a:pt x="0" y="77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3666" name=""/>
          <p:cNvGrpSpPr/>
          <p:nvPr/>
        </p:nvGrpSpPr>
        <p:grpSpPr>
          <a:xfrm>
            <a:off x="3606840" y="4011480"/>
            <a:ext cx="93600" cy="135000"/>
            <a:chOff x="3606840" y="4011480"/>
            <a:chExt cx="93600" cy="135000"/>
          </a:xfrm>
        </p:grpSpPr>
        <p:sp>
          <p:nvSpPr>
            <p:cNvPr id="3667" name=""/>
            <p:cNvSpPr/>
            <p:nvPr/>
          </p:nvSpPr>
          <p:spPr>
            <a:xfrm>
              <a:off x="3606840" y="4011480"/>
              <a:ext cx="93600" cy="135000"/>
            </a:xfrm>
            <a:custGeom>
              <a:avLst/>
              <a:gdLst/>
              <a:ahLst/>
              <a:rect l="l" t="t" r="r" b="b"/>
              <a:pathLst>
                <a:path w="59" h="85">
                  <a:moveTo>
                    <a:pt x="0" y="77"/>
                  </a:moveTo>
                  <a:lnTo>
                    <a:pt x="5" y="71"/>
                  </a:lnTo>
                  <a:lnTo>
                    <a:pt x="10" y="46"/>
                  </a:lnTo>
                  <a:lnTo>
                    <a:pt x="2" y="31"/>
                  </a:lnTo>
                  <a:lnTo>
                    <a:pt x="2" y="14"/>
                  </a:lnTo>
                  <a:lnTo>
                    <a:pt x="10" y="3"/>
                  </a:lnTo>
                  <a:lnTo>
                    <a:pt x="12" y="0"/>
                  </a:lnTo>
                  <a:lnTo>
                    <a:pt x="37" y="12"/>
                  </a:lnTo>
                  <a:lnTo>
                    <a:pt x="54" y="27"/>
                  </a:lnTo>
                  <a:lnTo>
                    <a:pt x="59" y="36"/>
                  </a:lnTo>
                  <a:lnTo>
                    <a:pt x="40" y="71"/>
                  </a:lnTo>
                  <a:lnTo>
                    <a:pt x="28" y="82"/>
                  </a:lnTo>
                  <a:lnTo>
                    <a:pt x="10" y="85"/>
                  </a:lnTo>
                  <a:lnTo>
                    <a:pt x="0" y="77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3668" name=""/>
            <p:cNvSpPr/>
            <p:nvPr/>
          </p:nvSpPr>
          <p:spPr>
            <a:xfrm>
              <a:off x="3606840" y="4011480"/>
              <a:ext cx="93600" cy="135000"/>
            </a:xfrm>
            <a:custGeom>
              <a:avLst/>
              <a:gdLst/>
              <a:ahLst/>
              <a:rect l="l" t="t" r="r" b="b"/>
              <a:pathLst>
                <a:path w="59" h="85">
                  <a:moveTo>
                    <a:pt x="0" y="77"/>
                  </a:moveTo>
                  <a:lnTo>
                    <a:pt x="5" y="71"/>
                  </a:lnTo>
                  <a:lnTo>
                    <a:pt x="10" y="46"/>
                  </a:lnTo>
                  <a:lnTo>
                    <a:pt x="2" y="31"/>
                  </a:lnTo>
                  <a:lnTo>
                    <a:pt x="2" y="14"/>
                  </a:lnTo>
                  <a:lnTo>
                    <a:pt x="10" y="3"/>
                  </a:lnTo>
                  <a:lnTo>
                    <a:pt x="12" y="0"/>
                  </a:lnTo>
                  <a:lnTo>
                    <a:pt x="37" y="12"/>
                  </a:lnTo>
                  <a:lnTo>
                    <a:pt x="54" y="27"/>
                  </a:lnTo>
                  <a:lnTo>
                    <a:pt x="59" y="36"/>
                  </a:lnTo>
                  <a:lnTo>
                    <a:pt x="40" y="71"/>
                  </a:lnTo>
                  <a:lnTo>
                    <a:pt x="28" y="82"/>
                  </a:lnTo>
                  <a:lnTo>
                    <a:pt x="10" y="85"/>
                  </a:lnTo>
                  <a:lnTo>
                    <a:pt x="0" y="77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3669" name=""/>
          <p:cNvSpPr/>
          <p:nvPr/>
        </p:nvSpPr>
        <p:spPr>
          <a:xfrm>
            <a:off x="3387600" y="3913200"/>
            <a:ext cx="152640" cy="258840"/>
          </a:xfrm>
          <a:custGeom>
            <a:avLst/>
            <a:gdLst/>
            <a:ahLst/>
            <a:rect l="l" t="t" r="r" b="b"/>
            <a:pathLst>
              <a:path w="96" h="163">
                <a:moveTo>
                  <a:pt x="12" y="73"/>
                </a:moveTo>
                <a:lnTo>
                  <a:pt x="0" y="51"/>
                </a:lnTo>
                <a:lnTo>
                  <a:pt x="3" y="36"/>
                </a:lnTo>
                <a:lnTo>
                  <a:pt x="16" y="27"/>
                </a:lnTo>
                <a:lnTo>
                  <a:pt x="10" y="27"/>
                </a:lnTo>
                <a:lnTo>
                  <a:pt x="10" y="14"/>
                </a:lnTo>
                <a:lnTo>
                  <a:pt x="28" y="3"/>
                </a:lnTo>
                <a:lnTo>
                  <a:pt x="31" y="0"/>
                </a:lnTo>
                <a:lnTo>
                  <a:pt x="35" y="0"/>
                </a:lnTo>
                <a:lnTo>
                  <a:pt x="53" y="14"/>
                </a:lnTo>
                <a:lnTo>
                  <a:pt x="57" y="33"/>
                </a:lnTo>
                <a:lnTo>
                  <a:pt x="72" y="38"/>
                </a:lnTo>
                <a:lnTo>
                  <a:pt x="86" y="57"/>
                </a:lnTo>
                <a:lnTo>
                  <a:pt x="77" y="76"/>
                </a:lnTo>
                <a:lnTo>
                  <a:pt x="68" y="79"/>
                </a:lnTo>
                <a:lnTo>
                  <a:pt x="63" y="98"/>
                </a:lnTo>
                <a:lnTo>
                  <a:pt x="73" y="113"/>
                </a:lnTo>
                <a:lnTo>
                  <a:pt x="82" y="115"/>
                </a:lnTo>
                <a:lnTo>
                  <a:pt x="88" y="136"/>
                </a:lnTo>
                <a:lnTo>
                  <a:pt x="96" y="149"/>
                </a:lnTo>
                <a:lnTo>
                  <a:pt x="84" y="146"/>
                </a:lnTo>
                <a:lnTo>
                  <a:pt x="53" y="163"/>
                </a:lnTo>
                <a:lnTo>
                  <a:pt x="40" y="158"/>
                </a:lnTo>
                <a:lnTo>
                  <a:pt x="33" y="152"/>
                </a:lnTo>
                <a:lnTo>
                  <a:pt x="33" y="139"/>
                </a:lnTo>
                <a:lnTo>
                  <a:pt x="28" y="134"/>
                </a:lnTo>
                <a:lnTo>
                  <a:pt x="31" y="108"/>
                </a:lnTo>
                <a:lnTo>
                  <a:pt x="37" y="103"/>
                </a:lnTo>
                <a:lnTo>
                  <a:pt x="33" y="89"/>
                </a:lnTo>
                <a:lnTo>
                  <a:pt x="26" y="87"/>
                </a:lnTo>
                <a:lnTo>
                  <a:pt x="24" y="73"/>
                </a:lnTo>
                <a:lnTo>
                  <a:pt x="12" y="73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3670" name=""/>
          <p:cNvGrpSpPr/>
          <p:nvPr/>
        </p:nvGrpSpPr>
        <p:grpSpPr>
          <a:xfrm>
            <a:off x="3387600" y="3913200"/>
            <a:ext cx="152640" cy="258840"/>
            <a:chOff x="3387600" y="3913200"/>
            <a:chExt cx="152640" cy="258840"/>
          </a:xfrm>
        </p:grpSpPr>
        <p:sp>
          <p:nvSpPr>
            <p:cNvPr id="3671" name=""/>
            <p:cNvSpPr/>
            <p:nvPr/>
          </p:nvSpPr>
          <p:spPr>
            <a:xfrm>
              <a:off x="3387600" y="3913200"/>
              <a:ext cx="152640" cy="258840"/>
            </a:xfrm>
            <a:custGeom>
              <a:avLst/>
              <a:gdLst/>
              <a:ahLst/>
              <a:rect l="l" t="t" r="r" b="b"/>
              <a:pathLst>
                <a:path w="96" h="163">
                  <a:moveTo>
                    <a:pt x="12" y="73"/>
                  </a:moveTo>
                  <a:lnTo>
                    <a:pt x="0" y="51"/>
                  </a:lnTo>
                  <a:lnTo>
                    <a:pt x="3" y="36"/>
                  </a:lnTo>
                  <a:lnTo>
                    <a:pt x="16" y="27"/>
                  </a:lnTo>
                  <a:lnTo>
                    <a:pt x="10" y="27"/>
                  </a:lnTo>
                  <a:lnTo>
                    <a:pt x="10" y="14"/>
                  </a:lnTo>
                  <a:lnTo>
                    <a:pt x="28" y="3"/>
                  </a:lnTo>
                  <a:lnTo>
                    <a:pt x="31" y="0"/>
                  </a:lnTo>
                  <a:lnTo>
                    <a:pt x="35" y="0"/>
                  </a:lnTo>
                  <a:lnTo>
                    <a:pt x="53" y="14"/>
                  </a:lnTo>
                  <a:lnTo>
                    <a:pt x="57" y="33"/>
                  </a:lnTo>
                  <a:lnTo>
                    <a:pt x="72" y="38"/>
                  </a:lnTo>
                  <a:lnTo>
                    <a:pt x="86" y="57"/>
                  </a:lnTo>
                  <a:lnTo>
                    <a:pt x="77" y="76"/>
                  </a:lnTo>
                  <a:lnTo>
                    <a:pt x="68" y="79"/>
                  </a:lnTo>
                  <a:lnTo>
                    <a:pt x="63" y="98"/>
                  </a:lnTo>
                  <a:lnTo>
                    <a:pt x="73" y="113"/>
                  </a:lnTo>
                  <a:lnTo>
                    <a:pt x="82" y="115"/>
                  </a:lnTo>
                  <a:lnTo>
                    <a:pt x="88" y="136"/>
                  </a:lnTo>
                  <a:lnTo>
                    <a:pt x="96" y="149"/>
                  </a:lnTo>
                  <a:lnTo>
                    <a:pt x="84" y="146"/>
                  </a:lnTo>
                  <a:lnTo>
                    <a:pt x="53" y="163"/>
                  </a:lnTo>
                  <a:lnTo>
                    <a:pt x="40" y="158"/>
                  </a:lnTo>
                  <a:lnTo>
                    <a:pt x="33" y="152"/>
                  </a:lnTo>
                  <a:lnTo>
                    <a:pt x="33" y="139"/>
                  </a:lnTo>
                  <a:lnTo>
                    <a:pt x="28" y="134"/>
                  </a:lnTo>
                  <a:lnTo>
                    <a:pt x="31" y="108"/>
                  </a:lnTo>
                  <a:lnTo>
                    <a:pt x="37" y="103"/>
                  </a:lnTo>
                  <a:lnTo>
                    <a:pt x="33" y="89"/>
                  </a:lnTo>
                  <a:lnTo>
                    <a:pt x="26" y="87"/>
                  </a:lnTo>
                  <a:lnTo>
                    <a:pt x="24" y="73"/>
                  </a:lnTo>
                  <a:lnTo>
                    <a:pt x="12" y="73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3672" name=""/>
            <p:cNvSpPr/>
            <p:nvPr/>
          </p:nvSpPr>
          <p:spPr>
            <a:xfrm>
              <a:off x="3387600" y="3913200"/>
              <a:ext cx="152640" cy="258840"/>
            </a:xfrm>
            <a:custGeom>
              <a:avLst/>
              <a:gdLst/>
              <a:ahLst/>
              <a:rect l="l" t="t" r="r" b="b"/>
              <a:pathLst>
                <a:path w="96" h="163">
                  <a:moveTo>
                    <a:pt x="12" y="73"/>
                  </a:moveTo>
                  <a:lnTo>
                    <a:pt x="0" y="51"/>
                  </a:lnTo>
                  <a:lnTo>
                    <a:pt x="3" y="36"/>
                  </a:lnTo>
                  <a:lnTo>
                    <a:pt x="16" y="27"/>
                  </a:lnTo>
                  <a:lnTo>
                    <a:pt x="10" y="27"/>
                  </a:lnTo>
                  <a:lnTo>
                    <a:pt x="10" y="14"/>
                  </a:lnTo>
                  <a:lnTo>
                    <a:pt x="28" y="3"/>
                  </a:lnTo>
                  <a:lnTo>
                    <a:pt x="31" y="0"/>
                  </a:lnTo>
                  <a:lnTo>
                    <a:pt x="35" y="0"/>
                  </a:lnTo>
                  <a:lnTo>
                    <a:pt x="53" y="14"/>
                  </a:lnTo>
                  <a:lnTo>
                    <a:pt x="57" y="33"/>
                  </a:lnTo>
                  <a:lnTo>
                    <a:pt x="72" y="38"/>
                  </a:lnTo>
                  <a:lnTo>
                    <a:pt x="86" y="57"/>
                  </a:lnTo>
                  <a:lnTo>
                    <a:pt x="77" y="76"/>
                  </a:lnTo>
                  <a:lnTo>
                    <a:pt x="68" y="79"/>
                  </a:lnTo>
                  <a:lnTo>
                    <a:pt x="63" y="98"/>
                  </a:lnTo>
                  <a:lnTo>
                    <a:pt x="73" y="113"/>
                  </a:lnTo>
                  <a:lnTo>
                    <a:pt x="82" y="115"/>
                  </a:lnTo>
                  <a:lnTo>
                    <a:pt x="88" y="136"/>
                  </a:lnTo>
                  <a:lnTo>
                    <a:pt x="96" y="149"/>
                  </a:lnTo>
                  <a:lnTo>
                    <a:pt x="84" y="146"/>
                  </a:lnTo>
                  <a:lnTo>
                    <a:pt x="53" y="163"/>
                  </a:lnTo>
                  <a:lnTo>
                    <a:pt x="40" y="158"/>
                  </a:lnTo>
                  <a:lnTo>
                    <a:pt x="33" y="152"/>
                  </a:lnTo>
                  <a:lnTo>
                    <a:pt x="33" y="139"/>
                  </a:lnTo>
                  <a:lnTo>
                    <a:pt x="28" y="134"/>
                  </a:lnTo>
                  <a:lnTo>
                    <a:pt x="31" y="108"/>
                  </a:lnTo>
                  <a:lnTo>
                    <a:pt x="37" y="103"/>
                  </a:lnTo>
                  <a:lnTo>
                    <a:pt x="33" y="89"/>
                  </a:lnTo>
                  <a:lnTo>
                    <a:pt x="26" y="87"/>
                  </a:lnTo>
                  <a:lnTo>
                    <a:pt x="24" y="73"/>
                  </a:lnTo>
                  <a:lnTo>
                    <a:pt x="12" y="73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3673" name=""/>
          <p:cNvSpPr/>
          <p:nvPr/>
        </p:nvSpPr>
        <p:spPr>
          <a:xfrm>
            <a:off x="3340080" y="4951440"/>
            <a:ext cx="270000" cy="338040"/>
          </a:xfrm>
          <a:custGeom>
            <a:avLst/>
            <a:gdLst/>
            <a:ahLst/>
            <a:rect l="l" t="t" r="r" b="b"/>
            <a:pathLst>
              <a:path w="170" h="213">
                <a:moveTo>
                  <a:pt x="93" y="22"/>
                </a:moveTo>
                <a:lnTo>
                  <a:pt x="83" y="5"/>
                </a:lnTo>
                <a:lnTo>
                  <a:pt x="72" y="0"/>
                </a:lnTo>
                <a:lnTo>
                  <a:pt x="56" y="0"/>
                </a:lnTo>
                <a:lnTo>
                  <a:pt x="16" y="12"/>
                </a:lnTo>
                <a:lnTo>
                  <a:pt x="7" y="36"/>
                </a:lnTo>
                <a:lnTo>
                  <a:pt x="7" y="53"/>
                </a:lnTo>
                <a:lnTo>
                  <a:pt x="0" y="77"/>
                </a:lnTo>
                <a:lnTo>
                  <a:pt x="7" y="80"/>
                </a:lnTo>
                <a:lnTo>
                  <a:pt x="37" y="121"/>
                </a:lnTo>
                <a:lnTo>
                  <a:pt x="63" y="126"/>
                </a:lnTo>
                <a:lnTo>
                  <a:pt x="100" y="154"/>
                </a:lnTo>
                <a:lnTo>
                  <a:pt x="102" y="164"/>
                </a:lnTo>
                <a:lnTo>
                  <a:pt x="87" y="191"/>
                </a:lnTo>
                <a:lnTo>
                  <a:pt x="87" y="200"/>
                </a:lnTo>
                <a:lnTo>
                  <a:pt x="107" y="205"/>
                </a:lnTo>
                <a:lnTo>
                  <a:pt x="120" y="213"/>
                </a:lnTo>
                <a:lnTo>
                  <a:pt x="143" y="208"/>
                </a:lnTo>
                <a:lnTo>
                  <a:pt x="161" y="186"/>
                </a:lnTo>
                <a:lnTo>
                  <a:pt x="166" y="162"/>
                </a:lnTo>
                <a:lnTo>
                  <a:pt x="170" y="132"/>
                </a:lnTo>
                <a:lnTo>
                  <a:pt x="168" y="118"/>
                </a:lnTo>
                <a:lnTo>
                  <a:pt x="147" y="115"/>
                </a:lnTo>
                <a:lnTo>
                  <a:pt x="138" y="77"/>
                </a:lnTo>
                <a:lnTo>
                  <a:pt x="128" y="72"/>
                </a:lnTo>
                <a:lnTo>
                  <a:pt x="114" y="77"/>
                </a:lnTo>
                <a:lnTo>
                  <a:pt x="98" y="71"/>
                </a:lnTo>
                <a:lnTo>
                  <a:pt x="93" y="22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3674" name=""/>
          <p:cNvGrpSpPr/>
          <p:nvPr/>
        </p:nvGrpSpPr>
        <p:grpSpPr>
          <a:xfrm>
            <a:off x="3340080" y="4951440"/>
            <a:ext cx="270000" cy="338040"/>
            <a:chOff x="3340080" y="4951440"/>
            <a:chExt cx="270000" cy="338040"/>
          </a:xfrm>
        </p:grpSpPr>
        <p:sp>
          <p:nvSpPr>
            <p:cNvPr id="3675" name=""/>
            <p:cNvSpPr/>
            <p:nvPr/>
          </p:nvSpPr>
          <p:spPr>
            <a:xfrm>
              <a:off x="3340080" y="4951440"/>
              <a:ext cx="270000" cy="338040"/>
            </a:xfrm>
            <a:custGeom>
              <a:avLst/>
              <a:gdLst/>
              <a:ahLst/>
              <a:rect l="l" t="t" r="r" b="b"/>
              <a:pathLst>
                <a:path w="170" h="213">
                  <a:moveTo>
                    <a:pt x="93" y="22"/>
                  </a:moveTo>
                  <a:lnTo>
                    <a:pt x="83" y="5"/>
                  </a:lnTo>
                  <a:lnTo>
                    <a:pt x="72" y="0"/>
                  </a:lnTo>
                  <a:lnTo>
                    <a:pt x="56" y="0"/>
                  </a:lnTo>
                  <a:lnTo>
                    <a:pt x="16" y="12"/>
                  </a:lnTo>
                  <a:lnTo>
                    <a:pt x="7" y="36"/>
                  </a:lnTo>
                  <a:lnTo>
                    <a:pt x="7" y="53"/>
                  </a:lnTo>
                  <a:lnTo>
                    <a:pt x="0" y="77"/>
                  </a:lnTo>
                  <a:lnTo>
                    <a:pt x="7" y="80"/>
                  </a:lnTo>
                  <a:lnTo>
                    <a:pt x="37" y="121"/>
                  </a:lnTo>
                  <a:lnTo>
                    <a:pt x="63" y="126"/>
                  </a:lnTo>
                  <a:lnTo>
                    <a:pt x="100" y="154"/>
                  </a:lnTo>
                  <a:lnTo>
                    <a:pt x="102" y="164"/>
                  </a:lnTo>
                  <a:lnTo>
                    <a:pt x="87" y="191"/>
                  </a:lnTo>
                  <a:lnTo>
                    <a:pt x="87" y="200"/>
                  </a:lnTo>
                  <a:lnTo>
                    <a:pt x="107" y="205"/>
                  </a:lnTo>
                  <a:lnTo>
                    <a:pt x="120" y="213"/>
                  </a:lnTo>
                  <a:lnTo>
                    <a:pt x="143" y="208"/>
                  </a:lnTo>
                  <a:lnTo>
                    <a:pt x="161" y="186"/>
                  </a:lnTo>
                  <a:lnTo>
                    <a:pt x="166" y="162"/>
                  </a:lnTo>
                  <a:lnTo>
                    <a:pt x="170" y="132"/>
                  </a:lnTo>
                  <a:lnTo>
                    <a:pt x="168" y="118"/>
                  </a:lnTo>
                  <a:lnTo>
                    <a:pt x="147" y="115"/>
                  </a:lnTo>
                  <a:lnTo>
                    <a:pt x="138" y="77"/>
                  </a:lnTo>
                  <a:lnTo>
                    <a:pt x="128" y="72"/>
                  </a:lnTo>
                  <a:lnTo>
                    <a:pt x="114" y="77"/>
                  </a:lnTo>
                  <a:lnTo>
                    <a:pt x="98" y="71"/>
                  </a:lnTo>
                  <a:lnTo>
                    <a:pt x="93" y="22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3676" name=""/>
            <p:cNvSpPr/>
            <p:nvPr/>
          </p:nvSpPr>
          <p:spPr>
            <a:xfrm>
              <a:off x="3340080" y="4951440"/>
              <a:ext cx="270000" cy="338040"/>
            </a:xfrm>
            <a:custGeom>
              <a:avLst/>
              <a:gdLst/>
              <a:ahLst/>
              <a:rect l="l" t="t" r="r" b="b"/>
              <a:pathLst>
                <a:path w="170" h="213">
                  <a:moveTo>
                    <a:pt x="93" y="22"/>
                  </a:moveTo>
                  <a:lnTo>
                    <a:pt x="83" y="5"/>
                  </a:lnTo>
                  <a:lnTo>
                    <a:pt x="72" y="0"/>
                  </a:lnTo>
                  <a:lnTo>
                    <a:pt x="56" y="0"/>
                  </a:lnTo>
                  <a:lnTo>
                    <a:pt x="16" y="12"/>
                  </a:lnTo>
                  <a:lnTo>
                    <a:pt x="7" y="36"/>
                  </a:lnTo>
                  <a:lnTo>
                    <a:pt x="7" y="53"/>
                  </a:lnTo>
                  <a:lnTo>
                    <a:pt x="0" y="77"/>
                  </a:lnTo>
                  <a:lnTo>
                    <a:pt x="7" y="80"/>
                  </a:lnTo>
                  <a:lnTo>
                    <a:pt x="37" y="121"/>
                  </a:lnTo>
                  <a:lnTo>
                    <a:pt x="63" y="126"/>
                  </a:lnTo>
                  <a:lnTo>
                    <a:pt x="100" y="154"/>
                  </a:lnTo>
                  <a:lnTo>
                    <a:pt x="102" y="164"/>
                  </a:lnTo>
                  <a:lnTo>
                    <a:pt x="87" y="191"/>
                  </a:lnTo>
                  <a:lnTo>
                    <a:pt x="87" y="200"/>
                  </a:lnTo>
                  <a:lnTo>
                    <a:pt x="107" y="205"/>
                  </a:lnTo>
                  <a:lnTo>
                    <a:pt x="120" y="213"/>
                  </a:lnTo>
                  <a:lnTo>
                    <a:pt x="143" y="208"/>
                  </a:lnTo>
                  <a:lnTo>
                    <a:pt x="161" y="186"/>
                  </a:lnTo>
                  <a:lnTo>
                    <a:pt x="166" y="162"/>
                  </a:lnTo>
                  <a:lnTo>
                    <a:pt x="170" y="132"/>
                  </a:lnTo>
                  <a:lnTo>
                    <a:pt x="168" y="118"/>
                  </a:lnTo>
                  <a:lnTo>
                    <a:pt x="147" y="115"/>
                  </a:lnTo>
                  <a:lnTo>
                    <a:pt x="138" y="77"/>
                  </a:lnTo>
                  <a:lnTo>
                    <a:pt x="128" y="72"/>
                  </a:lnTo>
                  <a:lnTo>
                    <a:pt x="114" y="77"/>
                  </a:lnTo>
                  <a:lnTo>
                    <a:pt x="98" y="71"/>
                  </a:lnTo>
                  <a:lnTo>
                    <a:pt x="93" y="22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3677" name=""/>
          <p:cNvSpPr/>
          <p:nvPr/>
        </p:nvSpPr>
        <p:spPr>
          <a:xfrm>
            <a:off x="2739960" y="4226040"/>
            <a:ext cx="405000" cy="682560"/>
          </a:xfrm>
          <a:custGeom>
            <a:avLst/>
            <a:gdLst/>
            <a:ahLst/>
            <a:rect l="l" t="t" r="r" b="b"/>
            <a:pathLst>
              <a:path w="255" h="430">
                <a:moveTo>
                  <a:pt x="237" y="416"/>
                </a:moveTo>
                <a:lnTo>
                  <a:pt x="232" y="425"/>
                </a:lnTo>
                <a:lnTo>
                  <a:pt x="218" y="430"/>
                </a:lnTo>
                <a:lnTo>
                  <a:pt x="182" y="397"/>
                </a:lnTo>
                <a:lnTo>
                  <a:pt x="153" y="383"/>
                </a:lnTo>
                <a:lnTo>
                  <a:pt x="124" y="361"/>
                </a:lnTo>
                <a:lnTo>
                  <a:pt x="101" y="334"/>
                </a:lnTo>
                <a:lnTo>
                  <a:pt x="99" y="310"/>
                </a:lnTo>
                <a:lnTo>
                  <a:pt x="75" y="267"/>
                </a:lnTo>
                <a:lnTo>
                  <a:pt x="49" y="193"/>
                </a:lnTo>
                <a:lnTo>
                  <a:pt x="37" y="181"/>
                </a:lnTo>
                <a:lnTo>
                  <a:pt x="27" y="157"/>
                </a:lnTo>
                <a:lnTo>
                  <a:pt x="4" y="135"/>
                </a:lnTo>
                <a:lnTo>
                  <a:pt x="9" y="128"/>
                </a:lnTo>
                <a:lnTo>
                  <a:pt x="4" y="120"/>
                </a:lnTo>
                <a:lnTo>
                  <a:pt x="0" y="100"/>
                </a:lnTo>
                <a:lnTo>
                  <a:pt x="19" y="79"/>
                </a:lnTo>
                <a:lnTo>
                  <a:pt x="21" y="87"/>
                </a:lnTo>
                <a:lnTo>
                  <a:pt x="14" y="94"/>
                </a:lnTo>
                <a:lnTo>
                  <a:pt x="16" y="103"/>
                </a:lnTo>
                <a:lnTo>
                  <a:pt x="25" y="101"/>
                </a:lnTo>
                <a:lnTo>
                  <a:pt x="33" y="103"/>
                </a:lnTo>
                <a:lnTo>
                  <a:pt x="37" y="116"/>
                </a:lnTo>
                <a:lnTo>
                  <a:pt x="46" y="114"/>
                </a:lnTo>
                <a:lnTo>
                  <a:pt x="52" y="108"/>
                </a:lnTo>
                <a:lnTo>
                  <a:pt x="54" y="89"/>
                </a:lnTo>
                <a:lnTo>
                  <a:pt x="58" y="79"/>
                </a:lnTo>
                <a:lnTo>
                  <a:pt x="64" y="79"/>
                </a:lnTo>
                <a:lnTo>
                  <a:pt x="66" y="73"/>
                </a:lnTo>
                <a:lnTo>
                  <a:pt x="96" y="59"/>
                </a:lnTo>
                <a:lnTo>
                  <a:pt x="114" y="37"/>
                </a:lnTo>
                <a:lnTo>
                  <a:pt x="122" y="19"/>
                </a:lnTo>
                <a:lnTo>
                  <a:pt x="124" y="19"/>
                </a:lnTo>
                <a:lnTo>
                  <a:pt x="115" y="3"/>
                </a:lnTo>
                <a:lnTo>
                  <a:pt x="122" y="0"/>
                </a:lnTo>
                <a:lnTo>
                  <a:pt x="133" y="3"/>
                </a:lnTo>
                <a:lnTo>
                  <a:pt x="147" y="22"/>
                </a:lnTo>
                <a:lnTo>
                  <a:pt x="155" y="24"/>
                </a:lnTo>
                <a:lnTo>
                  <a:pt x="157" y="38"/>
                </a:lnTo>
                <a:lnTo>
                  <a:pt x="164" y="38"/>
                </a:lnTo>
                <a:lnTo>
                  <a:pt x="168" y="56"/>
                </a:lnTo>
                <a:lnTo>
                  <a:pt x="182" y="56"/>
                </a:lnTo>
                <a:lnTo>
                  <a:pt x="190" y="51"/>
                </a:lnTo>
                <a:lnTo>
                  <a:pt x="202" y="54"/>
                </a:lnTo>
                <a:lnTo>
                  <a:pt x="209" y="51"/>
                </a:lnTo>
                <a:lnTo>
                  <a:pt x="223" y="59"/>
                </a:lnTo>
                <a:lnTo>
                  <a:pt x="228" y="65"/>
                </a:lnTo>
                <a:lnTo>
                  <a:pt x="218" y="87"/>
                </a:lnTo>
                <a:lnTo>
                  <a:pt x="230" y="94"/>
                </a:lnTo>
                <a:lnTo>
                  <a:pt x="197" y="103"/>
                </a:lnTo>
                <a:lnTo>
                  <a:pt x="180" y="116"/>
                </a:lnTo>
                <a:lnTo>
                  <a:pt x="168" y="135"/>
                </a:lnTo>
                <a:lnTo>
                  <a:pt x="166" y="152"/>
                </a:lnTo>
                <a:lnTo>
                  <a:pt x="159" y="157"/>
                </a:lnTo>
                <a:lnTo>
                  <a:pt x="153" y="176"/>
                </a:lnTo>
                <a:lnTo>
                  <a:pt x="157" y="193"/>
                </a:lnTo>
                <a:lnTo>
                  <a:pt x="169" y="207"/>
                </a:lnTo>
                <a:lnTo>
                  <a:pt x="169" y="219"/>
                </a:lnTo>
                <a:lnTo>
                  <a:pt x="180" y="219"/>
                </a:lnTo>
                <a:lnTo>
                  <a:pt x="186" y="231"/>
                </a:lnTo>
                <a:lnTo>
                  <a:pt x="197" y="231"/>
                </a:lnTo>
                <a:lnTo>
                  <a:pt x="220" y="217"/>
                </a:lnTo>
                <a:lnTo>
                  <a:pt x="220" y="255"/>
                </a:lnTo>
                <a:lnTo>
                  <a:pt x="221" y="258"/>
                </a:lnTo>
                <a:lnTo>
                  <a:pt x="236" y="255"/>
                </a:lnTo>
                <a:lnTo>
                  <a:pt x="255" y="288"/>
                </a:lnTo>
                <a:lnTo>
                  <a:pt x="248" y="301"/>
                </a:lnTo>
                <a:lnTo>
                  <a:pt x="248" y="339"/>
                </a:lnTo>
                <a:lnTo>
                  <a:pt x="242" y="343"/>
                </a:lnTo>
                <a:lnTo>
                  <a:pt x="246" y="356"/>
                </a:lnTo>
                <a:lnTo>
                  <a:pt x="242" y="365"/>
                </a:lnTo>
                <a:lnTo>
                  <a:pt x="242" y="375"/>
                </a:lnTo>
                <a:lnTo>
                  <a:pt x="248" y="389"/>
                </a:lnTo>
                <a:lnTo>
                  <a:pt x="236" y="408"/>
                </a:lnTo>
                <a:lnTo>
                  <a:pt x="237" y="416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3678" name=""/>
          <p:cNvGrpSpPr/>
          <p:nvPr/>
        </p:nvGrpSpPr>
        <p:grpSpPr>
          <a:xfrm>
            <a:off x="2739960" y="4226040"/>
            <a:ext cx="405000" cy="682560"/>
            <a:chOff x="2739960" y="4226040"/>
            <a:chExt cx="405000" cy="682560"/>
          </a:xfrm>
        </p:grpSpPr>
        <p:sp>
          <p:nvSpPr>
            <p:cNvPr id="3679" name=""/>
            <p:cNvSpPr/>
            <p:nvPr/>
          </p:nvSpPr>
          <p:spPr>
            <a:xfrm>
              <a:off x="2739960" y="4226040"/>
              <a:ext cx="405000" cy="682560"/>
            </a:xfrm>
            <a:custGeom>
              <a:avLst/>
              <a:gdLst/>
              <a:ahLst/>
              <a:rect l="l" t="t" r="r" b="b"/>
              <a:pathLst>
                <a:path w="255" h="430">
                  <a:moveTo>
                    <a:pt x="237" y="416"/>
                  </a:moveTo>
                  <a:lnTo>
                    <a:pt x="232" y="425"/>
                  </a:lnTo>
                  <a:lnTo>
                    <a:pt x="218" y="430"/>
                  </a:lnTo>
                  <a:lnTo>
                    <a:pt x="182" y="397"/>
                  </a:lnTo>
                  <a:lnTo>
                    <a:pt x="153" y="383"/>
                  </a:lnTo>
                  <a:lnTo>
                    <a:pt x="124" y="361"/>
                  </a:lnTo>
                  <a:lnTo>
                    <a:pt x="101" y="334"/>
                  </a:lnTo>
                  <a:lnTo>
                    <a:pt x="99" y="310"/>
                  </a:lnTo>
                  <a:lnTo>
                    <a:pt x="75" y="267"/>
                  </a:lnTo>
                  <a:lnTo>
                    <a:pt x="49" y="193"/>
                  </a:lnTo>
                  <a:lnTo>
                    <a:pt x="37" y="181"/>
                  </a:lnTo>
                  <a:lnTo>
                    <a:pt x="27" y="157"/>
                  </a:lnTo>
                  <a:lnTo>
                    <a:pt x="4" y="135"/>
                  </a:lnTo>
                  <a:lnTo>
                    <a:pt x="9" y="128"/>
                  </a:lnTo>
                  <a:lnTo>
                    <a:pt x="4" y="120"/>
                  </a:lnTo>
                  <a:lnTo>
                    <a:pt x="0" y="100"/>
                  </a:lnTo>
                  <a:lnTo>
                    <a:pt x="19" y="79"/>
                  </a:lnTo>
                  <a:lnTo>
                    <a:pt x="21" y="87"/>
                  </a:lnTo>
                  <a:lnTo>
                    <a:pt x="14" y="94"/>
                  </a:lnTo>
                  <a:lnTo>
                    <a:pt x="16" y="103"/>
                  </a:lnTo>
                  <a:lnTo>
                    <a:pt x="25" y="101"/>
                  </a:lnTo>
                  <a:lnTo>
                    <a:pt x="33" y="103"/>
                  </a:lnTo>
                  <a:lnTo>
                    <a:pt x="37" y="116"/>
                  </a:lnTo>
                  <a:lnTo>
                    <a:pt x="46" y="114"/>
                  </a:lnTo>
                  <a:lnTo>
                    <a:pt x="52" y="108"/>
                  </a:lnTo>
                  <a:lnTo>
                    <a:pt x="54" y="89"/>
                  </a:lnTo>
                  <a:lnTo>
                    <a:pt x="58" y="79"/>
                  </a:lnTo>
                  <a:lnTo>
                    <a:pt x="64" y="79"/>
                  </a:lnTo>
                  <a:lnTo>
                    <a:pt x="66" y="73"/>
                  </a:lnTo>
                  <a:lnTo>
                    <a:pt x="96" y="59"/>
                  </a:lnTo>
                  <a:lnTo>
                    <a:pt x="114" y="37"/>
                  </a:lnTo>
                  <a:lnTo>
                    <a:pt x="122" y="19"/>
                  </a:lnTo>
                  <a:lnTo>
                    <a:pt x="124" y="19"/>
                  </a:lnTo>
                  <a:lnTo>
                    <a:pt x="115" y="3"/>
                  </a:lnTo>
                  <a:lnTo>
                    <a:pt x="122" y="0"/>
                  </a:lnTo>
                  <a:lnTo>
                    <a:pt x="133" y="3"/>
                  </a:lnTo>
                  <a:lnTo>
                    <a:pt x="147" y="22"/>
                  </a:lnTo>
                  <a:lnTo>
                    <a:pt x="155" y="24"/>
                  </a:lnTo>
                  <a:lnTo>
                    <a:pt x="157" y="38"/>
                  </a:lnTo>
                  <a:lnTo>
                    <a:pt x="164" y="38"/>
                  </a:lnTo>
                  <a:lnTo>
                    <a:pt x="168" y="56"/>
                  </a:lnTo>
                  <a:lnTo>
                    <a:pt x="182" y="56"/>
                  </a:lnTo>
                  <a:lnTo>
                    <a:pt x="190" y="51"/>
                  </a:lnTo>
                  <a:lnTo>
                    <a:pt x="202" y="54"/>
                  </a:lnTo>
                  <a:lnTo>
                    <a:pt x="209" y="51"/>
                  </a:lnTo>
                  <a:lnTo>
                    <a:pt x="223" y="59"/>
                  </a:lnTo>
                  <a:lnTo>
                    <a:pt x="228" y="65"/>
                  </a:lnTo>
                  <a:lnTo>
                    <a:pt x="218" y="87"/>
                  </a:lnTo>
                  <a:lnTo>
                    <a:pt x="230" y="94"/>
                  </a:lnTo>
                  <a:lnTo>
                    <a:pt x="197" y="103"/>
                  </a:lnTo>
                  <a:lnTo>
                    <a:pt x="180" y="116"/>
                  </a:lnTo>
                  <a:lnTo>
                    <a:pt x="168" y="135"/>
                  </a:lnTo>
                  <a:lnTo>
                    <a:pt x="166" y="152"/>
                  </a:lnTo>
                  <a:lnTo>
                    <a:pt x="159" y="157"/>
                  </a:lnTo>
                  <a:lnTo>
                    <a:pt x="153" y="176"/>
                  </a:lnTo>
                  <a:lnTo>
                    <a:pt x="157" y="193"/>
                  </a:lnTo>
                  <a:lnTo>
                    <a:pt x="169" y="207"/>
                  </a:lnTo>
                  <a:lnTo>
                    <a:pt x="169" y="219"/>
                  </a:lnTo>
                  <a:lnTo>
                    <a:pt x="180" y="219"/>
                  </a:lnTo>
                  <a:lnTo>
                    <a:pt x="186" y="231"/>
                  </a:lnTo>
                  <a:lnTo>
                    <a:pt x="197" y="231"/>
                  </a:lnTo>
                  <a:lnTo>
                    <a:pt x="220" y="217"/>
                  </a:lnTo>
                  <a:lnTo>
                    <a:pt x="220" y="255"/>
                  </a:lnTo>
                  <a:lnTo>
                    <a:pt x="221" y="258"/>
                  </a:lnTo>
                  <a:lnTo>
                    <a:pt x="236" y="255"/>
                  </a:lnTo>
                  <a:lnTo>
                    <a:pt x="255" y="288"/>
                  </a:lnTo>
                  <a:lnTo>
                    <a:pt x="248" y="301"/>
                  </a:lnTo>
                  <a:lnTo>
                    <a:pt x="248" y="339"/>
                  </a:lnTo>
                  <a:lnTo>
                    <a:pt x="242" y="343"/>
                  </a:lnTo>
                  <a:lnTo>
                    <a:pt x="246" y="356"/>
                  </a:lnTo>
                  <a:lnTo>
                    <a:pt x="242" y="365"/>
                  </a:lnTo>
                  <a:lnTo>
                    <a:pt x="242" y="375"/>
                  </a:lnTo>
                  <a:lnTo>
                    <a:pt x="248" y="389"/>
                  </a:lnTo>
                  <a:lnTo>
                    <a:pt x="236" y="408"/>
                  </a:lnTo>
                  <a:lnTo>
                    <a:pt x="237" y="416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3680" name=""/>
            <p:cNvSpPr/>
            <p:nvPr/>
          </p:nvSpPr>
          <p:spPr>
            <a:xfrm>
              <a:off x="2739960" y="4226040"/>
              <a:ext cx="405000" cy="682560"/>
            </a:xfrm>
            <a:custGeom>
              <a:avLst/>
              <a:gdLst/>
              <a:ahLst/>
              <a:rect l="l" t="t" r="r" b="b"/>
              <a:pathLst>
                <a:path w="255" h="430">
                  <a:moveTo>
                    <a:pt x="237" y="416"/>
                  </a:moveTo>
                  <a:lnTo>
                    <a:pt x="232" y="425"/>
                  </a:lnTo>
                  <a:lnTo>
                    <a:pt x="218" y="430"/>
                  </a:lnTo>
                  <a:lnTo>
                    <a:pt x="182" y="397"/>
                  </a:lnTo>
                  <a:lnTo>
                    <a:pt x="153" y="383"/>
                  </a:lnTo>
                  <a:lnTo>
                    <a:pt x="124" y="361"/>
                  </a:lnTo>
                  <a:lnTo>
                    <a:pt x="101" y="334"/>
                  </a:lnTo>
                  <a:lnTo>
                    <a:pt x="99" y="310"/>
                  </a:lnTo>
                  <a:lnTo>
                    <a:pt x="75" y="267"/>
                  </a:lnTo>
                  <a:lnTo>
                    <a:pt x="49" y="193"/>
                  </a:lnTo>
                  <a:lnTo>
                    <a:pt x="37" y="181"/>
                  </a:lnTo>
                  <a:lnTo>
                    <a:pt x="27" y="157"/>
                  </a:lnTo>
                  <a:lnTo>
                    <a:pt x="4" y="135"/>
                  </a:lnTo>
                  <a:lnTo>
                    <a:pt x="9" y="128"/>
                  </a:lnTo>
                  <a:lnTo>
                    <a:pt x="4" y="120"/>
                  </a:lnTo>
                  <a:lnTo>
                    <a:pt x="0" y="100"/>
                  </a:lnTo>
                  <a:lnTo>
                    <a:pt x="19" y="79"/>
                  </a:lnTo>
                  <a:lnTo>
                    <a:pt x="21" y="87"/>
                  </a:lnTo>
                  <a:lnTo>
                    <a:pt x="14" y="94"/>
                  </a:lnTo>
                  <a:lnTo>
                    <a:pt x="16" y="103"/>
                  </a:lnTo>
                  <a:lnTo>
                    <a:pt x="25" y="101"/>
                  </a:lnTo>
                  <a:lnTo>
                    <a:pt x="33" y="103"/>
                  </a:lnTo>
                  <a:lnTo>
                    <a:pt x="37" y="116"/>
                  </a:lnTo>
                  <a:lnTo>
                    <a:pt x="46" y="114"/>
                  </a:lnTo>
                  <a:lnTo>
                    <a:pt x="52" y="108"/>
                  </a:lnTo>
                  <a:lnTo>
                    <a:pt x="54" y="89"/>
                  </a:lnTo>
                  <a:lnTo>
                    <a:pt x="58" y="79"/>
                  </a:lnTo>
                  <a:lnTo>
                    <a:pt x="64" y="79"/>
                  </a:lnTo>
                  <a:lnTo>
                    <a:pt x="66" y="73"/>
                  </a:lnTo>
                  <a:lnTo>
                    <a:pt x="96" y="59"/>
                  </a:lnTo>
                  <a:lnTo>
                    <a:pt x="114" y="37"/>
                  </a:lnTo>
                  <a:lnTo>
                    <a:pt x="122" y="19"/>
                  </a:lnTo>
                  <a:lnTo>
                    <a:pt x="124" y="19"/>
                  </a:lnTo>
                  <a:lnTo>
                    <a:pt x="115" y="3"/>
                  </a:lnTo>
                  <a:lnTo>
                    <a:pt x="122" y="0"/>
                  </a:lnTo>
                  <a:lnTo>
                    <a:pt x="133" y="3"/>
                  </a:lnTo>
                  <a:lnTo>
                    <a:pt x="147" y="22"/>
                  </a:lnTo>
                  <a:lnTo>
                    <a:pt x="155" y="24"/>
                  </a:lnTo>
                  <a:lnTo>
                    <a:pt x="157" y="38"/>
                  </a:lnTo>
                  <a:lnTo>
                    <a:pt x="164" y="38"/>
                  </a:lnTo>
                  <a:lnTo>
                    <a:pt x="168" y="56"/>
                  </a:lnTo>
                  <a:lnTo>
                    <a:pt x="182" y="56"/>
                  </a:lnTo>
                  <a:lnTo>
                    <a:pt x="190" y="51"/>
                  </a:lnTo>
                  <a:lnTo>
                    <a:pt x="202" y="54"/>
                  </a:lnTo>
                  <a:lnTo>
                    <a:pt x="209" y="51"/>
                  </a:lnTo>
                  <a:lnTo>
                    <a:pt x="223" y="59"/>
                  </a:lnTo>
                  <a:lnTo>
                    <a:pt x="228" y="65"/>
                  </a:lnTo>
                  <a:lnTo>
                    <a:pt x="218" y="87"/>
                  </a:lnTo>
                  <a:lnTo>
                    <a:pt x="230" y="94"/>
                  </a:lnTo>
                  <a:lnTo>
                    <a:pt x="197" y="103"/>
                  </a:lnTo>
                  <a:lnTo>
                    <a:pt x="180" y="116"/>
                  </a:lnTo>
                  <a:lnTo>
                    <a:pt x="168" y="135"/>
                  </a:lnTo>
                  <a:lnTo>
                    <a:pt x="166" y="152"/>
                  </a:lnTo>
                  <a:lnTo>
                    <a:pt x="159" y="157"/>
                  </a:lnTo>
                  <a:lnTo>
                    <a:pt x="153" y="176"/>
                  </a:lnTo>
                  <a:lnTo>
                    <a:pt x="157" y="193"/>
                  </a:lnTo>
                  <a:lnTo>
                    <a:pt x="169" y="207"/>
                  </a:lnTo>
                  <a:lnTo>
                    <a:pt x="169" y="219"/>
                  </a:lnTo>
                  <a:lnTo>
                    <a:pt x="180" y="219"/>
                  </a:lnTo>
                  <a:lnTo>
                    <a:pt x="186" y="231"/>
                  </a:lnTo>
                  <a:lnTo>
                    <a:pt x="197" y="231"/>
                  </a:lnTo>
                  <a:lnTo>
                    <a:pt x="220" y="217"/>
                  </a:lnTo>
                  <a:lnTo>
                    <a:pt x="220" y="255"/>
                  </a:lnTo>
                  <a:lnTo>
                    <a:pt x="221" y="258"/>
                  </a:lnTo>
                  <a:lnTo>
                    <a:pt x="236" y="255"/>
                  </a:lnTo>
                  <a:lnTo>
                    <a:pt x="255" y="288"/>
                  </a:lnTo>
                  <a:lnTo>
                    <a:pt x="248" y="301"/>
                  </a:lnTo>
                  <a:lnTo>
                    <a:pt x="248" y="339"/>
                  </a:lnTo>
                  <a:lnTo>
                    <a:pt x="242" y="343"/>
                  </a:lnTo>
                  <a:lnTo>
                    <a:pt x="246" y="356"/>
                  </a:lnTo>
                  <a:lnTo>
                    <a:pt x="242" y="365"/>
                  </a:lnTo>
                  <a:lnTo>
                    <a:pt x="242" y="375"/>
                  </a:lnTo>
                  <a:lnTo>
                    <a:pt x="248" y="389"/>
                  </a:lnTo>
                  <a:lnTo>
                    <a:pt x="236" y="408"/>
                  </a:lnTo>
                  <a:lnTo>
                    <a:pt x="237" y="416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3681" name=""/>
          <p:cNvSpPr/>
          <p:nvPr/>
        </p:nvSpPr>
        <p:spPr>
          <a:xfrm>
            <a:off x="3487680" y="4000680"/>
            <a:ext cx="135000" cy="149040"/>
          </a:xfrm>
          <a:custGeom>
            <a:avLst/>
            <a:gdLst/>
            <a:ahLst/>
            <a:rect l="l" t="t" r="r" b="b"/>
            <a:pathLst>
              <a:path w="85" h="94">
                <a:moveTo>
                  <a:pt x="33" y="94"/>
                </a:moveTo>
                <a:lnTo>
                  <a:pt x="25" y="81"/>
                </a:lnTo>
                <a:lnTo>
                  <a:pt x="19" y="60"/>
                </a:lnTo>
                <a:lnTo>
                  <a:pt x="10" y="58"/>
                </a:lnTo>
                <a:lnTo>
                  <a:pt x="0" y="43"/>
                </a:lnTo>
                <a:lnTo>
                  <a:pt x="4" y="24"/>
                </a:lnTo>
                <a:lnTo>
                  <a:pt x="14" y="22"/>
                </a:lnTo>
                <a:lnTo>
                  <a:pt x="23" y="3"/>
                </a:lnTo>
                <a:lnTo>
                  <a:pt x="64" y="0"/>
                </a:lnTo>
                <a:lnTo>
                  <a:pt x="85" y="5"/>
                </a:lnTo>
                <a:lnTo>
                  <a:pt x="85" y="10"/>
                </a:lnTo>
                <a:lnTo>
                  <a:pt x="77" y="22"/>
                </a:lnTo>
                <a:lnTo>
                  <a:pt x="77" y="38"/>
                </a:lnTo>
                <a:lnTo>
                  <a:pt x="85" y="53"/>
                </a:lnTo>
                <a:lnTo>
                  <a:pt x="81" y="77"/>
                </a:lnTo>
                <a:lnTo>
                  <a:pt x="75" y="84"/>
                </a:lnTo>
                <a:lnTo>
                  <a:pt x="64" y="79"/>
                </a:lnTo>
                <a:lnTo>
                  <a:pt x="47" y="81"/>
                </a:lnTo>
                <a:lnTo>
                  <a:pt x="45" y="94"/>
                </a:lnTo>
                <a:lnTo>
                  <a:pt x="33" y="94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3682" name=""/>
          <p:cNvGrpSpPr/>
          <p:nvPr/>
        </p:nvGrpSpPr>
        <p:grpSpPr>
          <a:xfrm>
            <a:off x="3487680" y="4000680"/>
            <a:ext cx="135000" cy="149040"/>
            <a:chOff x="3487680" y="4000680"/>
            <a:chExt cx="135000" cy="149040"/>
          </a:xfrm>
        </p:grpSpPr>
        <p:sp>
          <p:nvSpPr>
            <p:cNvPr id="3683" name=""/>
            <p:cNvSpPr/>
            <p:nvPr/>
          </p:nvSpPr>
          <p:spPr>
            <a:xfrm>
              <a:off x="3487680" y="4000680"/>
              <a:ext cx="135000" cy="149040"/>
            </a:xfrm>
            <a:custGeom>
              <a:avLst/>
              <a:gdLst/>
              <a:ahLst/>
              <a:rect l="l" t="t" r="r" b="b"/>
              <a:pathLst>
                <a:path w="85" h="94">
                  <a:moveTo>
                    <a:pt x="33" y="94"/>
                  </a:moveTo>
                  <a:lnTo>
                    <a:pt x="25" y="81"/>
                  </a:lnTo>
                  <a:lnTo>
                    <a:pt x="19" y="60"/>
                  </a:lnTo>
                  <a:lnTo>
                    <a:pt x="10" y="58"/>
                  </a:lnTo>
                  <a:lnTo>
                    <a:pt x="0" y="43"/>
                  </a:lnTo>
                  <a:lnTo>
                    <a:pt x="4" y="24"/>
                  </a:lnTo>
                  <a:lnTo>
                    <a:pt x="14" y="22"/>
                  </a:lnTo>
                  <a:lnTo>
                    <a:pt x="23" y="3"/>
                  </a:lnTo>
                  <a:lnTo>
                    <a:pt x="64" y="0"/>
                  </a:lnTo>
                  <a:lnTo>
                    <a:pt x="85" y="5"/>
                  </a:lnTo>
                  <a:lnTo>
                    <a:pt x="85" y="10"/>
                  </a:lnTo>
                  <a:lnTo>
                    <a:pt x="77" y="22"/>
                  </a:lnTo>
                  <a:lnTo>
                    <a:pt x="77" y="38"/>
                  </a:lnTo>
                  <a:lnTo>
                    <a:pt x="85" y="53"/>
                  </a:lnTo>
                  <a:lnTo>
                    <a:pt x="81" y="77"/>
                  </a:lnTo>
                  <a:lnTo>
                    <a:pt x="75" y="84"/>
                  </a:lnTo>
                  <a:lnTo>
                    <a:pt x="64" y="79"/>
                  </a:lnTo>
                  <a:lnTo>
                    <a:pt x="47" y="81"/>
                  </a:lnTo>
                  <a:lnTo>
                    <a:pt x="45" y="94"/>
                  </a:lnTo>
                  <a:lnTo>
                    <a:pt x="33" y="94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3684" name=""/>
            <p:cNvSpPr/>
            <p:nvPr/>
          </p:nvSpPr>
          <p:spPr>
            <a:xfrm>
              <a:off x="3487680" y="4000680"/>
              <a:ext cx="135000" cy="149040"/>
            </a:xfrm>
            <a:custGeom>
              <a:avLst/>
              <a:gdLst/>
              <a:ahLst/>
              <a:rect l="l" t="t" r="r" b="b"/>
              <a:pathLst>
                <a:path w="85" h="94">
                  <a:moveTo>
                    <a:pt x="33" y="94"/>
                  </a:moveTo>
                  <a:lnTo>
                    <a:pt x="25" y="81"/>
                  </a:lnTo>
                  <a:lnTo>
                    <a:pt x="19" y="60"/>
                  </a:lnTo>
                  <a:lnTo>
                    <a:pt x="10" y="58"/>
                  </a:lnTo>
                  <a:lnTo>
                    <a:pt x="0" y="43"/>
                  </a:lnTo>
                  <a:lnTo>
                    <a:pt x="4" y="24"/>
                  </a:lnTo>
                  <a:lnTo>
                    <a:pt x="14" y="22"/>
                  </a:lnTo>
                  <a:lnTo>
                    <a:pt x="23" y="3"/>
                  </a:lnTo>
                  <a:lnTo>
                    <a:pt x="64" y="0"/>
                  </a:lnTo>
                  <a:lnTo>
                    <a:pt x="85" y="5"/>
                  </a:lnTo>
                  <a:lnTo>
                    <a:pt x="85" y="10"/>
                  </a:lnTo>
                  <a:lnTo>
                    <a:pt x="77" y="22"/>
                  </a:lnTo>
                  <a:lnTo>
                    <a:pt x="77" y="38"/>
                  </a:lnTo>
                  <a:lnTo>
                    <a:pt x="85" y="53"/>
                  </a:lnTo>
                  <a:lnTo>
                    <a:pt x="81" y="77"/>
                  </a:lnTo>
                  <a:lnTo>
                    <a:pt x="75" y="84"/>
                  </a:lnTo>
                  <a:lnTo>
                    <a:pt x="64" y="79"/>
                  </a:lnTo>
                  <a:lnTo>
                    <a:pt x="47" y="81"/>
                  </a:lnTo>
                  <a:lnTo>
                    <a:pt x="45" y="94"/>
                  </a:lnTo>
                  <a:lnTo>
                    <a:pt x="33" y="94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3685" name=""/>
          <p:cNvSpPr/>
          <p:nvPr/>
        </p:nvSpPr>
        <p:spPr>
          <a:xfrm>
            <a:off x="3367080" y="3817800"/>
            <a:ext cx="28440" cy="25560"/>
          </a:xfrm>
          <a:custGeom>
            <a:avLst/>
            <a:gdLst/>
            <a:ahLst/>
            <a:rect l="l" t="t" r="r" b="b"/>
            <a:pathLst>
              <a:path w="18" h="16">
                <a:moveTo>
                  <a:pt x="18" y="0"/>
                </a:moveTo>
                <a:lnTo>
                  <a:pt x="15" y="14"/>
                </a:lnTo>
                <a:lnTo>
                  <a:pt x="0" y="16"/>
                </a:lnTo>
                <a:lnTo>
                  <a:pt x="8" y="10"/>
                </a:lnTo>
                <a:lnTo>
                  <a:pt x="4" y="0"/>
                </a:lnTo>
                <a:lnTo>
                  <a:pt x="18" y="0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1240" bIns="-212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3686" name=""/>
          <p:cNvGrpSpPr/>
          <p:nvPr/>
        </p:nvGrpSpPr>
        <p:grpSpPr>
          <a:xfrm>
            <a:off x="3367080" y="3817800"/>
            <a:ext cx="28440" cy="25560"/>
            <a:chOff x="3367080" y="3817800"/>
            <a:chExt cx="28440" cy="25560"/>
          </a:xfrm>
        </p:grpSpPr>
        <p:sp>
          <p:nvSpPr>
            <p:cNvPr id="3687" name=""/>
            <p:cNvSpPr/>
            <p:nvPr/>
          </p:nvSpPr>
          <p:spPr>
            <a:xfrm>
              <a:off x="3367080" y="3817800"/>
              <a:ext cx="28440" cy="25560"/>
            </a:xfrm>
            <a:custGeom>
              <a:avLst/>
              <a:gdLst/>
              <a:ahLst/>
              <a:rect l="l" t="t" r="r" b="b"/>
              <a:pathLst>
                <a:path w="18" h="16">
                  <a:moveTo>
                    <a:pt x="18" y="0"/>
                  </a:moveTo>
                  <a:lnTo>
                    <a:pt x="15" y="14"/>
                  </a:lnTo>
                  <a:lnTo>
                    <a:pt x="0" y="16"/>
                  </a:lnTo>
                  <a:lnTo>
                    <a:pt x="8" y="10"/>
                  </a:lnTo>
                  <a:lnTo>
                    <a:pt x="4" y="0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1240" bIns="-2124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3688" name=""/>
            <p:cNvSpPr/>
            <p:nvPr/>
          </p:nvSpPr>
          <p:spPr>
            <a:xfrm>
              <a:off x="3367080" y="3817800"/>
              <a:ext cx="28440" cy="25560"/>
            </a:xfrm>
            <a:custGeom>
              <a:avLst/>
              <a:gdLst/>
              <a:ahLst/>
              <a:rect l="l" t="t" r="r" b="b"/>
              <a:pathLst>
                <a:path w="18" h="16">
                  <a:moveTo>
                    <a:pt x="18" y="0"/>
                  </a:moveTo>
                  <a:lnTo>
                    <a:pt x="15" y="14"/>
                  </a:lnTo>
                  <a:lnTo>
                    <a:pt x="0" y="16"/>
                  </a:lnTo>
                  <a:lnTo>
                    <a:pt x="8" y="10"/>
                  </a:lnTo>
                  <a:lnTo>
                    <a:pt x="4" y="0"/>
                  </a:lnTo>
                  <a:lnTo>
                    <a:pt x="18" y="0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1240" bIns="-2124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3689" name=""/>
          <p:cNvSpPr/>
          <p:nvPr/>
        </p:nvSpPr>
        <p:spPr>
          <a:xfrm>
            <a:off x="3478320" y="5398920"/>
            <a:ext cx="169920" cy="214560"/>
          </a:xfrm>
          <a:custGeom>
            <a:avLst/>
            <a:gdLst/>
            <a:ahLst/>
            <a:rect l="l" t="t" r="r" b="b"/>
            <a:pathLst>
              <a:path w="107" h="135">
                <a:moveTo>
                  <a:pt x="16" y="3"/>
                </a:moveTo>
                <a:lnTo>
                  <a:pt x="33" y="0"/>
                </a:lnTo>
                <a:lnTo>
                  <a:pt x="46" y="14"/>
                </a:lnTo>
                <a:lnTo>
                  <a:pt x="48" y="24"/>
                </a:lnTo>
                <a:lnTo>
                  <a:pt x="56" y="19"/>
                </a:lnTo>
                <a:lnTo>
                  <a:pt x="67" y="32"/>
                </a:lnTo>
                <a:lnTo>
                  <a:pt x="93" y="51"/>
                </a:lnTo>
                <a:lnTo>
                  <a:pt x="97" y="62"/>
                </a:lnTo>
                <a:lnTo>
                  <a:pt x="107" y="73"/>
                </a:lnTo>
                <a:lnTo>
                  <a:pt x="99" y="84"/>
                </a:lnTo>
                <a:lnTo>
                  <a:pt x="102" y="101"/>
                </a:lnTo>
                <a:lnTo>
                  <a:pt x="86" y="127"/>
                </a:lnTo>
                <a:lnTo>
                  <a:pt x="70" y="135"/>
                </a:lnTo>
                <a:lnTo>
                  <a:pt x="44" y="132"/>
                </a:lnTo>
                <a:lnTo>
                  <a:pt x="25" y="122"/>
                </a:lnTo>
                <a:lnTo>
                  <a:pt x="11" y="120"/>
                </a:lnTo>
                <a:lnTo>
                  <a:pt x="0" y="108"/>
                </a:lnTo>
                <a:lnTo>
                  <a:pt x="7" y="76"/>
                </a:lnTo>
                <a:lnTo>
                  <a:pt x="11" y="13"/>
                </a:lnTo>
                <a:lnTo>
                  <a:pt x="16" y="3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3690" name=""/>
          <p:cNvGrpSpPr/>
          <p:nvPr/>
        </p:nvGrpSpPr>
        <p:grpSpPr>
          <a:xfrm>
            <a:off x="3478320" y="5398920"/>
            <a:ext cx="169920" cy="214560"/>
            <a:chOff x="3478320" y="5398920"/>
            <a:chExt cx="169920" cy="214560"/>
          </a:xfrm>
        </p:grpSpPr>
        <p:sp>
          <p:nvSpPr>
            <p:cNvPr id="3691" name=""/>
            <p:cNvSpPr/>
            <p:nvPr/>
          </p:nvSpPr>
          <p:spPr>
            <a:xfrm>
              <a:off x="3478320" y="5398920"/>
              <a:ext cx="169920" cy="214560"/>
            </a:xfrm>
            <a:custGeom>
              <a:avLst/>
              <a:gdLst/>
              <a:ahLst/>
              <a:rect l="l" t="t" r="r" b="b"/>
              <a:pathLst>
                <a:path w="107" h="135">
                  <a:moveTo>
                    <a:pt x="16" y="3"/>
                  </a:moveTo>
                  <a:lnTo>
                    <a:pt x="33" y="0"/>
                  </a:lnTo>
                  <a:lnTo>
                    <a:pt x="46" y="14"/>
                  </a:lnTo>
                  <a:lnTo>
                    <a:pt x="48" y="24"/>
                  </a:lnTo>
                  <a:lnTo>
                    <a:pt x="56" y="19"/>
                  </a:lnTo>
                  <a:lnTo>
                    <a:pt x="67" y="32"/>
                  </a:lnTo>
                  <a:lnTo>
                    <a:pt x="93" y="51"/>
                  </a:lnTo>
                  <a:lnTo>
                    <a:pt x="97" y="62"/>
                  </a:lnTo>
                  <a:lnTo>
                    <a:pt x="107" y="73"/>
                  </a:lnTo>
                  <a:lnTo>
                    <a:pt x="99" y="84"/>
                  </a:lnTo>
                  <a:lnTo>
                    <a:pt x="102" y="101"/>
                  </a:lnTo>
                  <a:lnTo>
                    <a:pt x="86" y="127"/>
                  </a:lnTo>
                  <a:lnTo>
                    <a:pt x="70" y="135"/>
                  </a:lnTo>
                  <a:lnTo>
                    <a:pt x="44" y="132"/>
                  </a:lnTo>
                  <a:lnTo>
                    <a:pt x="25" y="122"/>
                  </a:lnTo>
                  <a:lnTo>
                    <a:pt x="11" y="120"/>
                  </a:lnTo>
                  <a:lnTo>
                    <a:pt x="0" y="108"/>
                  </a:lnTo>
                  <a:lnTo>
                    <a:pt x="7" y="76"/>
                  </a:lnTo>
                  <a:lnTo>
                    <a:pt x="11" y="13"/>
                  </a:lnTo>
                  <a:lnTo>
                    <a:pt x="16" y="3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3692" name=""/>
            <p:cNvSpPr/>
            <p:nvPr/>
          </p:nvSpPr>
          <p:spPr>
            <a:xfrm>
              <a:off x="3478320" y="5398920"/>
              <a:ext cx="169920" cy="214560"/>
            </a:xfrm>
            <a:custGeom>
              <a:avLst/>
              <a:gdLst/>
              <a:ahLst/>
              <a:rect l="l" t="t" r="r" b="b"/>
              <a:pathLst>
                <a:path w="107" h="135">
                  <a:moveTo>
                    <a:pt x="16" y="3"/>
                  </a:moveTo>
                  <a:lnTo>
                    <a:pt x="33" y="0"/>
                  </a:lnTo>
                  <a:lnTo>
                    <a:pt x="46" y="14"/>
                  </a:lnTo>
                  <a:lnTo>
                    <a:pt x="48" y="24"/>
                  </a:lnTo>
                  <a:lnTo>
                    <a:pt x="56" y="19"/>
                  </a:lnTo>
                  <a:lnTo>
                    <a:pt x="67" y="32"/>
                  </a:lnTo>
                  <a:lnTo>
                    <a:pt x="93" y="51"/>
                  </a:lnTo>
                  <a:lnTo>
                    <a:pt x="97" y="62"/>
                  </a:lnTo>
                  <a:lnTo>
                    <a:pt x="107" y="73"/>
                  </a:lnTo>
                  <a:lnTo>
                    <a:pt x="99" y="84"/>
                  </a:lnTo>
                  <a:lnTo>
                    <a:pt x="102" y="101"/>
                  </a:lnTo>
                  <a:lnTo>
                    <a:pt x="86" y="127"/>
                  </a:lnTo>
                  <a:lnTo>
                    <a:pt x="70" y="135"/>
                  </a:lnTo>
                  <a:lnTo>
                    <a:pt x="44" y="132"/>
                  </a:lnTo>
                  <a:lnTo>
                    <a:pt x="25" y="122"/>
                  </a:lnTo>
                  <a:lnTo>
                    <a:pt x="11" y="120"/>
                  </a:lnTo>
                  <a:lnTo>
                    <a:pt x="0" y="108"/>
                  </a:lnTo>
                  <a:lnTo>
                    <a:pt x="7" y="76"/>
                  </a:lnTo>
                  <a:lnTo>
                    <a:pt x="11" y="13"/>
                  </a:lnTo>
                  <a:lnTo>
                    <a:pt x="16" y="3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3693" name=""/>
          <p:cNvSpPr/>
          <p:nvPr/>
        </p:nvSpPr>
        <p:spPr>
          <a:xfrm>
            <a:off x="2997360" y="3760920"/>
            <a:ext cx="439560" cy="430200"/>
          </a:xfrm>
          <a:custGeom>
            <a:avLst/>
            <a:gdLst/>
            <a:ahLst/>
            <a:rect l="l" t="t" r="r" b="b"/>
            <a:pathLst>
              <a:path w="277" h="271">
                <a:moveTo>
                  <a:pt x="41" y="9"/>
                </a:moveTo>
                <a:lnTo>
                  <a:pt x="29" y="14"/>
                </a:lnTo>
                <a:lnTo>
                  <a:pt x="14" y="31"/>
                </a:lnTo>
                <a:lnTo>
                  <a:pt x="0" y="74"/>
                </a:lnTo>
                <a:lnTo>
                  <a:pt x="10" y="74"/>
                </a:lnTo>
                <a:lnTo>
                  <a:pt x="19" y="96"/>
                </a:lnTo>
                <a:lnTo>
                  <a:pt x="21" y="115"/>
                </a:lnTo>
                <a:lnTo>
                  <a:pt x="29" y="123"/>
                </a:lnTo>
                <a:lnTo>
                  <a:pt x="40" y="125"/>
                </a:lnTo>
                <a:lnTo>
                  <a:pt x="56" y="123"/>
                </a:lnTo>
                <a:lnTo>
                  <a:pt x="66" y="128"/>
                </a:lnTo>
                <a:lnTo>
                  <a:pt x="80" y="147"/>
                </a:lnTo>
                <a:lnTo>
                  <a:pt x="120" y="144"/>
                </a:lnTo>
                <a:lnTo>
                  <a:pt x="111" y="183"/>
                </a:lnTo>
                <a:lnTo>
                  <a:pt x="113" y="194"/>
                </a:lnTo>
                <a:lnTo>
                  <a:pt x="124" y="211"/>
                </a:lnTo>
                <a:lnTo>
                  <a:pt x="113" y="224"/>
                </a:lnTo>
                <a:lnTo>
                  <a:pt x="122" y="235"/>
                </a:lnTo>
                <a:lnTo>
                  <a:pt x="132" y="259"/>
                </a:lnTo>
                <a:lnTo>
                  <a:pt x="143" y="271"/>
                </a:lnTo>
                <a:lnTo>
                  <a:pt x="157" y="271"/>
                </a:lnTo>
                <a:lnTo>
                  <a:pt x="184" y="254"/>
                </a:lnTo>
                <a:lnTo>
                  <a:pt x="190" y="245"/>
                </a:lnTo>
                <a:lnTo>
                  <a:pt x="204" y="238"/>
                </a:lnTo>
                <a:lnTo>
                  <a:pt x="204" y="233"/>
                </a:lnTo>
                <a:lnTo>
                  <a:pt x="186" y="233"/>
                </a:lnTo>
                <a:lnTo>
                  <a:pt x="184" y="216"/>
                </a:lnTo>
                <a:lnTo>
                  <a:pt x="186" y="205"/>
                </a:lnTo>
                <a:lnTo>
                  <a:pt x="176" y="197"/>
                </a:lnTo>
                <a:lnTo>
                  <a:pt x="176" y="189"/>
                </a:lnTo>
                <a:lnTo>
                  <a:pt x="211" y="199"/>
                </a:lnTo>
                <a:lnTo>
                  <a:pt x="252" y="183"/>
                </a:lnTo>
                <a:lnTo>
                  <a:pt x="258" y="169"/>
                </a:lnTo>
                <a:lnTo>
                  <a:pt x="246" y="147"/>
                </a:lnTo>
                <a:lnTo>
                  <a:pt x="250" y="132"/>
                </a:lnTo>
                <a:lnTo>
                  <a:pt x="263" y="123"/>
                </a:lnTo>
                <a:lnTo>
                  <a:pt x="256" y="123"/>
                </a:lnTo>
                <a:lnTo>
                  <a:pt x="256" y="110"/>
                </a:lnTo>
                <a:lnTo>
                  <a:pt x="275" y="98"/>
                </a:lnTo>
                <a:lnTo>
                  <a:pt x="277" y="96"/>
                </a:lnTo>
                <a:lnTo>
                  <a:pt x="268" y="87"/>
                </a:lnTo>
                <a:lnTo>
                  <a:pt x="261" y="91"/>
                </a:lnTo>
                <a:lnTo>
                  <a:pt x="252" y="91"/>
                </a:lnTo>
                <a:lnTo>
                  <a:pt x="256" y="84"/>
                </a:lnTo>
                <a:lnTo>
                  <a:pt x="252" y="69"/>
                </a:lnTo>
                <a:lnTo>
                  <a:pt x="237" y="60"/>
                </a:lnTo>
                <a:lnTo>
                  <a:pt x="225" y="60"/>
                </a:lnTo>
                <a:lnTo>
                  <a:pt x="219" y="47"/>
                </a:lnTo>
                <a:lnTo>
                  <a:pt x="213" y="46"/>
                </a:lnTo>
                <a:lnTo>
                  <a:pt x="232" y="38"/>
                </a:lnTo>
                <a:lnTo>
                  <a:pt x="188" y="38"/>
                </a:lnTo>
                <a:lnTo>
                  <a:pt x="186" y="38"/>
                </a:lnTo>
                <a:lnTo>
                  <a:pt x="195" y="43"/>
                </a:lnTo>
                <a:lnTo>
                  <a:pt x="167" y="50"/>
                </a:lnTo>
                <a:lnTo>
                  <a:pt x="157" y="50"/>
                </a:lnTo>
                <a:lnTo>
                  <a:pt x="146" y="38"/>
                </a:lnTo>
                <a:lnTo>
                  <a:pt x="110" y="43"/>
                </a:lnTo>
                <a:lnTo>
                  <a:pt x="101" y="24"/>
                </a:lnTo>
                <a:lnTo>
                  <a:pt x="76" y="19"/>
                </a:lnTo>
                <a:lnTo>
                  <a:pt x="70" y="0"/>
                </a:lnTo>
                <a:lnTo>
                  <a:pt x="62" y="12"/>
                </a:lnTo>
                <a:lnTo>
                  <a:pt x="73" y="14"/>
                </a:lnTo>
                <a:lnTo>
                  <a:pt x="73" y="19"/>
                </a:lnTo>
                <a:lnTo>
                  <a:pt x="52" y="24"/>
                </a:lnTo>
                <a:lnTo>
                  <a:pt x="40" y="36"/>
                </a:lnTo>
                <a:lnTo>
                  <a:pt x="40" y="46"/>
                </a:lnTo>
                <a:lnTo>
                  <a:pt x="45" y="60"/>
                </a:lnTo>
                <a:lnTo>
                  <a:pt x="47" y="69"/>
                </a:lnTo>
                <a:lnTo>
                  <a:pt x="35" y="77"/>
                </a:lnTo>
                <a:lnTo>
                  <a:pt x="29" y="63"/>
                </a:lnTo>
                <a:lnTo>
                  <a:pt x="29" y="52"/>
                </a:lnTo>
                <a:lnTo>
                  <a:pt x="35" y="36"/>
                </a:lnTo>
                <a:lnTo>
                  <a:pt x="31" y="14"/>
                </a:lnTo>
                <a:lnTo>
                  <a:pt x="41" y="9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3694" name=""/>
          <p:cNvGrpSpPr/>
          <p:nvPr/>
        </p:nvGrpSpPr>
        <p:grpSpPr>
          <a:xfrm>
            <a:off x="2997360" y="3760920"/>
            <a:ext cx="439560" cy="430200"/>
            <a:chOff x="2997360" y="3760920"/>
            <a:chExt cx="439560" cy="430200"/>
          </a:xfrm>
        </p:grpSpPr>
        <p:sp>
          <p:nvSpPr>
            <p:cNvPr id="3695" name=""/>
            <p:cNvSpPr/>
            <p:nvPr/>
          </p:nvSpPr>
          <p:spPr>
            <a:xfrm>
              <a:off x="2997360" y="3760920"/>
              <a:ext cx="439560" cy="430200"/>
            </a:xfrm>
            <a:custGeom>
              <a:avLst/>
              <a:gdLst/>
              <a:ahLst/>
              <a:rect l="l" t="t" r="r" b="b"/>
              <a:pathLst>
                <a:path w="277" h="271">
                  <a:moveTo>
                    <a:pt x="41" y="9"/>
                  </a:moveTo>
                  <a:lnTo>
                    <a:pt x="29" y="14"/>
                  </a:lnTo>
                  <a:lnTo>
                    <a:pt x="14" y="31"/>
                  </a:lnTo>
                  <a:lnTo>
                    <a:pt x="0" y="74"/>
                  </a:lnTo>
                  <a:lnTo>
                    <a:pt x="10" y="74"/>
                  </a:lnTo>
                  <a:lnTo>
                    <a:pt x="19" y="96"/>
                  </a:lnTo>
                  <a:lnTo>
                    <a:pt x="21" y="115"/>
                  </a:lnTo>
                  <a:lnTo>
                    <a:pt x="29" y="123"/>
                  </a:lnTo>
                  <a:lnTo>
                    <a:pt x="40" y="125"/>
                  </a:lnTo>
                  <a:lnTo>
                    <a:pt x="56" y="123"/>
                  </a:lnTo>
                  <a:lnTo>
                    <a:pt x="66" y="128"/>
                  </a:lnTo>
                  <a:lnTo>
                    <a:pt x="80" y="147"/>
                  </a:lnTo>
                  <a:lnTo>
                    <a:pt x="120" y="144"/>
                  </a:lnTo>
                  <a:lnTo>
                    <a:pt x="111" y="183"/>
                  </a:lnTo>
                  <a:lnTo>
                    <a:pt x="113" y="194"/>
                  </a:lnTo>
                  <a:lnTo>
                    <a:pt x="124" y="211"/>
                  </a:lnTo>
                  <a:lnTo>
                    <a:pt x="113" y="224"/>
                  </a:lnTo>
                  <a:lnTo>
                    <a:pt x="122" y="235"/>
                  </a:lnTo>
                  <a:lnTo>
                    <a:pt x="132" y="259"/>
                  </a:lnTo>
                  <a:lnTo>
                    <a:pt x="143" y="271"/>
                  </a:lnTo>
                  <a:lnTo>
                    <a:pt x="157" y="271"/>
                  </a:lnTo>
                  <a:lnTo>
                    <a:pt x="184" y="254"/>
                  </a:lnTo>
                  <a:lnTo>
                    <a:pt x="190" y="245"/>
                  </a:lnTo>
                  <a:lnTo>
                    <a:pt x="204" y="238"/>
                  </a:lnTo>
                  <a:lnTo>
                    <a:pt x="204" y="233"/>
                  </a:lnTo>
                  <a:lnTo>
                    <a:pt x="186" y="233"/>
                  </a:lnTo>
                  <a:lnTo>
                    <a:pt x="184" y="216"/>
                  </a:lnTo>
                  <a:lnTo>
                    <a:pt x="186" y="205"/>
                  </a:lnTo>
                  <a:lnTo>
                    <a:pt x="176" y="197"/>
                  </a:lnTo>
                  <a:lnTo>
                    <a:pt x="176" y="189"/>
                  </a:lnTo>
                  <a:lnTo>
                    <a:pt x="211" y="199"/>
                  </a:lnTo>
                  <a:lnTo>
                    <a:pt x="252" y="183"/>
                  </a:lnTo>
                  <a:lnTo>
                    <a:pt x="258" y="169"/>
                  </a:lnTo>
                  <a:lnTo>
                    <a:pt x="246" y="147"/>
                  </a:lnTo>
                  <a:lnTo>
                    <a:pt x="250" y="132"/>
                  </a:lnTo>
                  <a:lnTo>
                    <a:pt x="263" y="123"/>
                  </a:lnTo>
                  <a:lnTo>
                    <a:pt x="256" y="123"/>
                  </a:lnTo>
                  <a:lnTo>
                    <a:pt x="256" y="110"/>
                  </a:lnTo>
                  <a:lnTo>
                    <a:pt x="275" y="98"/>
                  </a:lnTo>
                  <a:lnTo>
                    <a:pt x="277" y="96"/>
                  </a:lnTo>
                  <a:lnTo>
                    <a:pt x="268" y="87"/>
                  </a:lnTo>
                  <a:lnTo>
                    <a:pt x="261" y="91"/>
                  </a:lnTo>
                  <a:lnTo>
                    <a:pt x="252" y="91"/>
                  </a:lnTo>
                  <a:lnTo>
                    <a:pt x="256" y="84"/>
                  </a:lnTo>
                  <a:lnTo>
                    <a:pt x="252" y="69"/>
                  </a:lnTo>
                  <a:lnTo>
                    <a:pt x="237" y="60"/>
                  </a:lnTo>
                  <a:lnTo>
                    <a:pt x="225" y="60"/>
                  </a:lnTo>
                  <a:lnTo>
                    <a:pt x="219" y="47"/>
                  </a:lnTo>
                  <a:lnTo>
                    <a:pt x="213" y="46"/>
                  </a:lnTo>
                  <a:lnTo>
                    <a:pt x="232" y="38"/>
                  </a:lnTo>
                  <a:lnTo>
                    <a:pt x="188" y="38"/>
                  </a:lnTo>
                  <a:lnTo>
                    <a:pt x="186" y="38"/>
                  </a:lnTo>
                  <a:lnTo>
                    <a:pt x="195" y="43"/>
                  </a:lnTo>
                  <a:lnTo>
                    <a:pt x="167" y="50"/>
                  </a:lnTo>
                  <a:lnTo>
                    <a:pt x="157" y="50"/>
                  </a:lnTo>
                  <a:lnTo>
                    <a:pt x="146" y="38"/>
                  </a:lnTo>
                  <a:lnTo>
                    <a:pt x="110" y="43"/>
                  </a:lnTo>
                  <a:lnTo>
                    <a:pt x="101" y="24"/>
                  </a:lnTo>
                  <a:lnTo>
                    <a:pt x="76" y="19"/>
                  </a:lnTo>
                  <a:lnTo>
                    <a:pt x="70" y="0"/>
                  </a:lnTo>
                  <a:lnTo>
                    <a:pt x="62" y="12"/>
                  </a:lnTo>
                  <a:lnTo>
                    <a:pt x="73" y="14"/>
                  </a:lnTo>
                  <a:lnTo>
                    <a:pt x="73" y="19"/>
                  </a:lnTo>
                  <a:lnTo>
                    <a:pt x="52" y="24"/>
                  </a:lnTo>
                  <a:lnTo>
                    <a:pt x="40" y="36"/>
                  </a:lnTo>
                  <a:lnTo>
                    <a:pt x="40" y="46"/>
                  </a:lnTo>
                  <a:lnTo>
                    <a:pt x="45" y="60"/>
                  </a:lnTo>
                  <a:lnTo>
                    <a:pt x="47" y="69"/>
                  </a:lnTo>
                  <a:lnTo>
                    <a:pt x="35" y="77"/>
                  </a:lnTo>
                  <a:lnTo>
                    <a:pt x="29" y="63"/>
                  </a:lnTo>
                  <a:lnTo>
                    <a:pt x="29" y="52"/>
                  </a:lnTo>
                  <a:lnTo>
                    <a:pt x="35" y="36"/>
                  </a:lnTo>
                  <a:lnTo>
                    <a:pt x="31" y="14"/>
                  </a:lnTo>
                  <a:lnTo>
                    <a:pt x="41" y="9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3696" name=""/>
            <p:cNvSpPr/>
            <p:nvPr/>
          </p:nvSpPr>
          <p:spPr>
            <a:xfrm>
              <a:off x="2997360" y="3760920"/>
              <a:ext cx="439560" cy="430200"/>
            </a:xfrm>
            <a:custGeom>
              <a:avLst/>
              <a:gdLst/>
              <a:ahLst/>
              <a:rect l="l" t="t" r="r" b="b"/>
              <a:pathLst>
                <a:path w="277" h="271">
                  <a:moveTo>
                    <a:pt x="41" y="9"/>
                  </a:moveTo>
                  <a:lnTo>
                    <a:pt x="29" y="14"/>
                  </a:lnTo>
                  <a:lnTo>
                    <a:pt x="14" y="31"/>
                  </a:lnTo>
                  <a:lnTo>
                    <a:pt x="0" y="74"/>
                  </a:lnTo>
                  <a:lnTo>
                    <a:pt x="10" y="74"/>
                  </a:lnTo>
                  <a:lnTo>
                    <a:pt x="19" y="96"/>
                  </a:lnTo>
                  <a:lnTo>
                    <a:pt x="21" y="115"/>
                  </a:lnTo>
                  <a:lnTo>
                    <a:pt x="29" y="123"/>
                  </a:lnTo>
                  <a:lnTo>
                    <a:pt x="40" y="125"/>
                  </a:lnTo>
                  <a:lnTo>
                    <a:pt x="56" y="123"/>
                  </a:lnTo>
                  <a:lnTo>
                    <a:pt x="66" y="128"/>
                  </a:lnTo>
                  <a:lnTo>
                    <a:pt x="80" y="147"/>
                  </a:lnTo>
                  <a:lnTo>
                    <a:pt x="120" y="144"/>
                  </a:lnTo>
                  <a:lnTo>
                    <a:pt x="111" y="183"/>
                  </a:lnTo>
                  <a:lnTo>
                    <a:pt x="113" y="194"/>
                  </a:lnTo>
                  <a:lnTo>
                    <a:pt x="124" y="211"/>
                  </a:lnTo>
                  <a:lnTo>
                    <a:pt x="113" y="224"/>
                  </a:lnTo>
                  <a:lnTo>
                    <a:pt x="122" y="235"/>
                  </a:lnTo>
                  <a:lnTo>
                    <a:pt x="132" y="259"/>
                  </a:lnTo>
                  <a:lnTo>
                    <a:pt x="143" y="271"/>
                  </a:lnTo>
                  <a:lnTo>
                    <a:pt x="157" y="271"/>
                  </a:lnTo>
                  <a:lnTo>
                    <a:pt x="184" y="254"/>
                  </a:lnTo>
                  <a:lnTo>
                    <a:pt x="190" y="245"/>
                  </a:lnTo>
                  <a:lnTo>
                    <a:pt x="204" y="238"/>
                  </a:lnTo>
                  <a:lnTo>
                    <a:pt x="204" y="233"/>
                  </a:lnTo>
                  <a:lnTo>
                    <a:pt x="186" y="233"/>
                  </a:lnTo>
                  <a:lnTo>
                    <a:pt x="184" y="216"/>
                  </a:lnTo>
                  <a:lnTo>
                    <a:pt x="186" y="205"/>
                  </a:lnTo>
                  <a:lnTo>
                    <a:pt x="176" y="197"/>
                  </a:lnTo>
                  <a:lnTo>
                    <a:pt x="176" y="189"/>
                  </a:lnTo>
                  <a:lnTo>
                    <a:pt x="211" y="199"/>
                  </a:lnTo>
                  <a:lnTo>
                    <a:pt x="252" y="183"/>
                  </a:lnTo>
                  <a:lnTo>
                    <a:pt x="258" y="169"/>
                  </a:lnTo>
                  <a:lnTo>
                    <a:pt x="246" y="147"/>
                  </a:lnTo>
                  <a:lnTo>
                    <a:pt x="250" y="132"/>
                  </a:lnTo>
                  <a:lnTo>
                    <a:pt x="263" y="123"/>
                  </a:lnTo>
                  <a:lnTo>
                    <a:pt x="256" y="123"/>
                  </a:lnTo>
                  <a:lnTo>
                    <a:pt x="256" y="110"/>
                  </a:lnTo>
                  <a:lnTo>
                    <a:pt x="275" y="98"/>
                  </a:lnTo>
                  <a:lnTo>
                    <a:pt x="277" y="96"/>
                  </a:lnTo>
                  <a:lnTo>
                    <a:pt x="268" y="87"/>
                  </a:lnTo>
                  <a:lnTo>
                    <a:pt x="261" y="91"/>
                  </a:lnTo>
                  <a:lnTo>
                    <a:pt x="252" y="91"/>
                  </a:lnTo>
                  <a:lnTo>
                    <a:pt x="256" y="84"/>
                  </a:lnTo>
                  <a:lnTo>
                    <a:pt x="252" y="69"/>
                  </a:lnTo>
                  <a:lnTo>
                    <a:pt x="237" y="60"/>
                  </a:lnTo>
                  <a:lnTo>
                    <a:pt x="225" y="60"/>
                  </a:lnTo>
                  <a:lnTo>
                    <a:pt x="219" y="47"/>
                  </a:lnTo>
                  <a:lnTo>
                    <a:pt x="213" y="46"/>
                  </a:lnTo>
                  <a:lnTo>
                    <a:pt x="232" y="38"/>
                  </a:lnTo>
                  <a:lnTo>
                    <a:pt x="188" y="38"/>
                  </a:lnTo>
                  <a:lnTo>
                    <a:pt x="186" y="38"/>
                  </a:lnTo>
                  <a:lnTo>
                    <a:pt x="195" y="43"/>
                  </a:lnTo>
                  <a:lnTo>
                    <a:pt x="167" y="50"/>
                  </a:lnTo>
                  <a:lnTo>
                    <a:pt x="157" y="50"/>
                  </a:lnTo>
                  <a:lnTo>
                    <a:pt x="146" y="38"/>
                  </a:lnTo>
                  <a:lnTo>
                    <a:pt x="110" y="43"/>
                  </a:lnTo>
                  <a:lnTo>
                    <a:pt x="101" y="24"/>
                  </a:lnTo>
                  <a:lnTo>
                    <a:pt x="76" y="19"/>
                  </a:lnTo>
                  <a:lnTo>
                    <a:pt x="70" y="0"/>
                  </a:lnTo>
                  <a:lnTo>
                    <a:pt x="62" y="12"/>
                  </a:lnTo>
                  <a:lnTo>
                    <a:pt x="73" y="14"/>
                  </a:lnTo>
                  <a:lnTo>
                    <a:pt x="73" y="19"/>
                  </a:lnTo>
                  <a:lnTo>
                    <a:pt x="52" y="24"/>
                  </a:lnTo>
                  <a:lnTo>
                    <a:pt x="40" y="36"/>
                  </a:lnTo>
                  <a:lnTo>
                    <a:pt x="40" y="46"/>
                  </a:lnTo>
                  <a:lnTo>
                    <a:pt x="45" y="60"/>
                  </a:lnTo>
                  <a:lnTo>
                    <a:pt x="47" y="69"/>
                  </a:lnTo>
                  <a:lnTo>
                    <a:pt x="35" y="77"/>
                  </a:lnTo>
                  <a:lnTo>
                    <a:pt x="29" y="63"/>
                  </a:lnTo>
                  <a:lnTo>
                    <a:pt x="29" y="52"/>
                  </a:lnTo>
                  <a:lnTo>
                    <a:pt x="35" y="36"/>
                  </a:lnTo>
                  <a:lnTo>
                    <a:pt x="31" y="14"/>
                  </a:lnTo>
                  <a:lnTo>
                    <a:pt x="41" y="9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3697" name=""/>
          <p:cNvSpPr/>
          <p:nvPr/>
        </p:nvSpPr>
        <p:spPr>
          <a:xfrm>
            <a:off x="3287880" y="3800520"/>
            <a:ext cx="17280" cy="12600"/>
          </a:xfrm>
          <a:custGeom>
            <a:avLst/>
            <a:gdLst/>
            <a:ahLst/>
            <a:rect l="l" t="t" r="r" b="b"/>
            <a:pathLst>
              <a:path w="11" h="8">
                <a:moveTo>
                  <a:pt x="9" y="0"/>
                </a:moveTo>
                <a:lnTo>
                  <a:pt x="11" y="5"/>
                </a:lnTo>
                <a:lnTo>
                  <a:pt x="7" y="8"/>
                </a:lnTo>
                <a:lnTo>
                  <a:pt x="0" y="3"/>
                </a:lnTo>
                <a:lnTo>
                  <a:pt x="9" y="0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4200" bIns="-342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3698" name=""/>
          <p:cNvGrpSpPr/>
          <p:nvPr/>
        </p:nvGrpSpPr>
        <p:grpSpPr>
          <a:xfrm>
            <a:off x="3287880" y="3800520"/>
            <a:ext cx="17280" cy="12600"/>
            <a:chOff x="3287880" y="3800520"/>
            <a:chExt cx="17280" cy="12600"/>
          </a:xfrm>
        </p:grpSpPr>
        <p:sp>
          <p:nvSpPr>
            <p:cNvPr id="3699" name=""/>
            <p:cNvSpPr/>
            <p:nvPr/>
          </p:nvSpPr>
          <p:spPr>
            <a:xfrm>
              <a:off x="3287880" y="3800520"/>
              <a:ext cx="17280" cy="12600"/>
            </a:xfrm>
            <a:custGeom>
              <a:avLst/>
              <a:gdLst/>
              <a:ahLst/>
              <a:rect l="l" t="t" r="r" b="b"/>
              <a:pathLst>
                <a:path w="11" h="8">
                  <a:moveTo>
                    <a:pt x="9" y="0"/>
                  </a:moveTo>
                  <a:lnTo>
                    <a:pt x="11" y="5"/>
                  </a:lnTo>
                  <a:lnTo>
                    <a:pt x="7" y="8"/>
                  </a:lnTo>
                  <a:lnTo>
                    <a:pt x="0" y="3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4200" bIns="-342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3700" name=""/>
            <p:cNvSpPr/>
            <p:nvPr/>
          </p:nvSpPr>
          <p:spPr>
            <a:xfrm>
              <a:off x="3287880" y="3800520"/>
              <a:ext cx="17280" cy="12600"/>
            </a:xfrm>
            <a:custGeom>
              <a:avLst/>
              <a:gdLst/>
              <a:ahLst/>
              <a:rect l="l" t="t" r="r" b="b"/>
              <a:pathLst>
                <a:path w="11" h="8">
                  <a:moveTo>
                    <a:pt x="9" y="0"/>
                  </a:moveTo>
                  <a:lnTo>
                    <a:pt x="11" y="5"/>
                  </a:lnTo>
                  <a:lnTo>
                    <a:pt x="7" y="8"/>
                  </a:lnTo>
                  <a:lnTo>
                    <a:pt x="0" y="3"/>
                  </a:lnTo>
                  <a:lnTo>
                    <a:pt x="9" y="0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4200" bIns="-342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3701" name=""/>
          <p:cNvSpPr/>
          <p:nvPr/>
        </p:nvSpPr>
        <p:spPr>
          <a:xfrm>
            <a:off x="2816280" y="3753000"/>
            <a:ext cx="390600" cy="622080"/>
          </a:xfrm>
          <a:custGeom>
            <a:avLst/>
            <a:gdLst/>
            <a:ahLst/>
            <a:rect l="l" t="t" r="r" b="b"/>
            <a:pathLst>
              <a:path w="246" h="392">
                <a:moveTo>
                  <a:pt x="21" y="123"/>
                </a:moveTo>
                <a:lnTo>
                  <a:pt x="25" y="112"/>
                </a:lnTo>
                <a:lnTo>
                  <a:pt x="30" y="115"/>
                </a:lnTo>
                <a:lnTo>
                  <a:pt x="35" y="106"/>
                </a:lnTo>
                <a:lnTo>
                  <a:pt x="32" y="96"/>
                </a:lnTo>
                <a:lnTo>
                  <a:pt x="32" y="92"/>
                </a:lnTo>
                <a:lnTo>
                  <a:pt x="44" y="106"/>
                </a:lnTo>
                <a:lnTo>
                  <a:pt x="44" y="92"/>
                </a:lnTo>
                <a:lnTo>
                  <a:pt x="67" y="70"/>
                </a:lnTo>
                <a:lnTo>
                  <a:pt x="68" y="49"/>
                </a:lnTo>
                <a:lnTo>
                  <a:pt x="81" y="36"/>
                </a:lnTo>
                <a:lnTo>
                  <a:pt x="89" y="36"/>
                </a:lnTo>
                <a:lnTo>
                  <a:pt x="91" y="41"/>
                </a:lnTo>
                <a:lnTo>
                  <a:pt x="98" y="29"/>
                </a:lnTo>
                <a:lnTo>
                  <a:pt x="116" y="27"/>
                </a:lnTo>
                <a:lnTo>
                  <a:pt x="135" y="17"/>
                </a:lnTo>
                <a:lnTo>
                  <a:pt x="141" y="8"/>
                </a:lnTo>
                <a:lnTo>
                  <a:pt x="149" y="0"/>
                </a:lnTo>
                <a:lnTo>
                  <a:pt x="157" y="8"/>
                </a:lnTo>
                <a:lnTo>
                  <a:pt x="155" y="14"/>
                </a:lnTo>
                <a:lnTo>
                  <a:pt x="143" y="19"/>
                </a:lnTo>
                <a:lnTo>
                  <a:pt x="128" y="36"/>
                </a:lnTo>
                <a:lnTo>
                  <a:pt x="114" y="79"/>
                </a:lnTo>
                <a:lnTo>
                  <a:pt x="124" y="79"/>
                </a:lnTo>
                <a:lnTo>
                  <a:pt x="133" y="101"/>
                </a:lnTo>
                <a:lnTo>
                  <a:pt x="135" y="120"/>
                </a:lnTo>
                <a:lnTo>
                  <a:pt x="143" y="128"/>
                </a:lnTo>
                <a:lnTo>
                  <a:pt x="154" y="130"/>
                </a:lnTo>
                <a:lnTo>
                  <a:pt x="170" y="128"/>
                </a:lnTo>
                <a:lnTo>
                  <a:pt x="180" y="133"/>
                </a:lnTo>
                <a:lnTo>
                  <a:pt x="194" y="152"/>
                </a:lnTo>
                <a:lnTo>
                  <a:pt x="234" y="149"/>
                </a:lnTo>
                <a:lnTo>
                  <a:pt x="225" y="188"/>
                </a:lnTo>
                <a:lnTo>
                  <a:pt x="227" y="199"/>
                </a:lnTo>
                <a:lnTo>
                  <a:pt x="238" y="216"/>
                </a:lnTo>
                <a:lnTo>
                  <a:pt x="227" y="229"/>
                </a:lnTo>
                <a:lnTo>
                  <a:pt x="236" y="240"/>
                </a:lnTo>
                <a:lnTo>
                  <a:pt x="246" y="264"/>
                </a:lnTo>
                <a:lnTo>
                  <a:pt x="243" y="267"/>
                </a:lnTo>
                <a:lnTo>
                  <a:pt x="234" y="248"/>
                </a:lnTo>
                <a:lnTo>
                  <a:pt x="224" y="253"/>
                </a:lnTo>
                <a:lnTo>
                  <a:pt x="217" y="248"/>
                </a:lnTo>
                <a:lnTo>
                  <a:pt x="215" y="253"/>
                </a:lnTo>
                <a:lnTo>
                  <a:pt x="184" y="253"/>
                </a:lnTo>
                <a:lnTo>
                  <a:pt x="187" y="269"/>
                </a:lnTo>
                <a:lnTo>
                  <a:pt x="194" y="269"/>
                </a:lnTo>
                <a:lnTo>
                  <a:pt x="199" y="281"/>
                </a:lnTo>
                <a:lnTo>
                  <a:pt x="180" y="281"/>
                </a:lnTo>
                <a:lnTo>
                  <a:pt x="180" y="298"/>
                </a:lnTo>
                <a:lnTo>
                  <a:pt x="190" y="308"/>
                </a:lnTo>
                <a:lnTo>
                  <a:pt x="194" y="324"/>
                </a:lnTo>
                <a:lnTo>
                  <a:pt x="182" y="392"/>
                </a:lnTo>
                <a:lnTo>
                  <a:pt x="170" y="384"/>
                </a:lnTo>
                <a:lnTo>
                  <a:pt x="180" y="363"/>
                </a:lnTo>
                <a:lnTo>
                  <a:pt x="176" y="356"/>
                </a:lnTo>
                <a:lnTo>
                  <a:pt x="161" y="349"/>
                </a:lnTo>
                <a:lnTo>
                  <a:pt x="155" y="351"/>
                </a:lnTo>
                <a:lnTo>
                  <a:pt x="143" y="349"/>
                </a:lnTo>
                <a:lnTo>
                  <a:pt x="135" y="354"/>
                </a:lnTo>
                <a:lnTo>
                  <a:pt x="121" y="354"/>
                </a:lnTo>
                <a:lnTo>
                  <a:pt x="116" y="336"/>
                </a:lnTo>
                <a:lnTo>
                  <a:pt x="110" y="336"/>
                </a:lnTo>
                <a:lnTo>
                  <a:pt x="108" y="322"/>
                </a:lnTo>
                <a:lnTo>
                  <a:pt x="100" y="319"/>
                </a:lnTo>
                <a:lnTo>
                  <a:pt x="86" y="300"/>
                </a:lnTo>
                <a:lnTo>
                  <a:pt x="75" y="298"/>
                </a:lnTo>
                <a:lnTo>
                  <a:pt x="58" y="286"/>
                </a:lnTo>
                <a:lnTo>
                  <a:pt x="56" y="289"/>
                </a:lnTo>
                <a:lnTo>
                  <a:pt x="35" y="289"/>
                </a:lnTo>
                <a:lnTo>
                  <a:pt x="27" y="276"/>
                </a:lnTo>
                <a:lnTo>
                  <a:pt x="2" y="262"/>
                </a:lnTo>
                <a:lnTo>
                  <a:pt x="0" y="257"/>
                </a:lnTo>
                <a:lnTo>
                  <a:pt x="7" y="253"/>
                </a:lnTo>
                <a:lnTo>
                  <a:pt x="9" y="235"/>
                </a:lnTo>
                <a:lnTo>
                  <a:pt x="27" y="229"/>
                </a:lnTo>
                <a:lnTo>
                  <a:pt x="30" y="218"/>
                </a:lnTo>
                <a:lnTo>
                  <a:pt x="42" y="204"/>
                </a:lnTo>
                <a:lnTo>
                  <a:pt x="32" y="204"/>
                </a:lnTo>
                <a:lnTo>
                  <a:pt x="32" y="142"/>
                </a:lnTo>
                <a:lnTo>
                  <a:pt x="21" y="123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3702" name=""/>
          <p:cNvGrpSpPr/>
          <p:nvPr/>
        </p:nvGrpSpPr>
        <p:grpSpPr>
          <a:xfrm>
            <a:off x="2816280" y="3753000"/>
            <a:ext cx="390600" cy="622080"/>
            <a:chOff x="2816280" y="3753000"/>
            <a:chExt cx="390600" cy="622080"/>
          </a:xfrm>
        </p:grpSpPr>
        <p:sp>
          <p:nvSpPr>
            <p:cNvPr id="3703" name=""/>
            <p:cNvSpPr/>
            <p:nvPr/>
          </p:nvSpPr>
          <p:spPr>
            <a:xfrm>
              <a:off x="2816280" y="3753000"/>
              <a:ext cx="390600" cy="622080"/>
            </a:xfrm>
            <a:custGeom>
              <a:avLst/>
              <a:gdLst/>
              <a:ahLst/>
              <a:rect l="l" t="t" r="r" b="b"/>
              <a:pathLst>
                <a:path w="246" h="392">
                  <a:moveTo>
                    <a:pt x="21" y="123"/>
                  </a:moveTo>
                  <a:lnTo>
                    <a:pt x="25" y="112"/>
                  </a:lnTo>
                  <a:lnTo>
                    <a:pt x="30" y="115"/>
                  </a:lnTo>
                  <a:lnTo>
                    <a:pt x="35" y="106"/>
                  </a:lnTo>
                  <a:lnTo>
                    <a:pt x="32" y="96"/>
                  </a:lnTo>
                  <a:lnTo>
                    <a:pt x="32" y="92"/>
                  </a:lnTo>
                  <a:lnTo>
                    <a:pt x="44" y="106"/>
                  </a:lnTo>
                  <a:lnTo>
                    <a:pt x="44" y="92"/>
                  </a:lnTo>
                  <a:lnTo>
                    <a:pt x="67" y="70"/>
                  </a:lnTo>
                  <a:lnTo>
                    <a:pt x="68" y="49"/>
                  </a:lnTo>
                  <a:lnTo>
                    <a:pt x="81" y="36"/>
                  </a:lnTo>
                  <a:lnTo>
                    <a:pt x="89" y="36"/>
                  </a:lnTo>
                  <a:lnTo>
                    <a:pt x="91" y="41"/>
                  </a:lnTo>
                  <a:lnTo>
                    <a:pt x="98" y="29"/>
                  </a:lnTo>
                  <a:lnTo>
                    <a:pt x="116" y="27"/>
                  </a:lnTo>
                  <a:lnTo>
                    <a:pt x="135" y="17"/>
                  </a:lnTo>
                  <a:lnTo>
                    <a:pt x="141" y="8"/>
                  </a:lnTo>
                  <a:lnTo>
                    <a:pt x="149" y="0"/>
                  </a:lnTo>
                  <a:lnTo>
                    <a:pt x="157" y="8"/>
                  </a:lnTo>
                  <a:lnTo>
                    <a:pt x="155" y="14"/>
                  </a:lnTo>
                  <a:lnTo>
                    <a:pt x="143" y="19"/>
                  </a:lnTo>
                  <a:lnTo>
                    <a:pt x="128" y="36"/>
                  </a:lnTo>
                  <a:lnTo>
                    <a:pt x="114" y="79"/>
                  </a:lnTo>
                  <a:lnTo>
                    <a:pt x="124" y="79"/>
                  </a:lnTo>
                  <a:lnTo>
                    <a:pt x="133" y="101"/>
                  </a:lnTo>
                  <a:lnTo>
                    <a:pt x="135" y="120"/>
                  </a:lnTo>
                  <a:lnTo>
                    <a:pt x="143" y="128"/>
                  </a:lnTo>
                  <a:lnTo>
                    <a:pt x="154" y="130"/>
                  </a:lnTo>
                  <a:lnTo>
                    <a:pt x="170" y="128"/>
                  </a:lnTo>
                  <a:lnTo>
                    <a:pt x="180" y="133"/>
                  </a:lnTo>
                  <a:lnTo>
                    <a:pt x="194" y="152"/>
                  </a:lnTo>
                  <a:lnTo>
                    <a:pt x="234" y="149"/>
                  </a:lnTo>
                  <a:lnTo>
                    <a:pt x="225" y="188"/>
                  </a:lnTo>
                  <a:lnTo>
                    <a:pt x="227" y="199"/>
                  </a:lnTo>
                  <a:lnTo>
                    <a:pt x="238" y="216"/>
                  </a:lnTo>
                  <a:lnTo>
                    <a:pt x="227" y="229"/>
                  </a:lnTo>
                  <a:lnTo>
                    <a:pt x="236" y="240"/>
                  </a:lnTo>
                  <a:lnTo>
                    <a:pt x="246" y="264"/>
                  </a:lnTo>
                  <a:lnTo>
                    <a:pt x="243" y="267"/>
                  </a:lnTo>
                  <a:lnTo>
                    <a:pt x="234" y="248"/>
                  </a:lnTo>
                  <a:lnTo>
                    <a:pt x="224" y="253"/>
                  </a:lnTo>
                  <a:lnTo>
                    <a:pt x="217" y="248"/>
                  </a:lnTo>
                  <a:lnTo>
                    <a:pt x="215" y="253"/>
                  </a:lnTo>
                  <a:lnTo>
                    <a:pt x="184" y="253"/>
                  </a:lnTo>
                  <a:lnTo>
                    <a:pt x="187" y="269"/>
                  </a:lnTo>
                  <a:lnTo>
                    <a:pt x="194" y="269"/>
                  </a:lnTo>
                  <a:lnTo>
                    <a:pt x="199" y="281"/>
                  </a:lnTo>
                  <a:lnTo>
                    <a:pt x="180" y="281"/>
                  </a:lnTo>
                  <a:lnTo>
                    <a:pt x="180" y="298"/>
                  </a:lnTo>
                  <a:lnTo>
                    <a:pt x="190" y="308"/>
                  </a:lnTo>
                  <a:lnTo>
                    <a:pt x="194" y="324"/>
                  </a:lnTo>
                  <a:lnTo>
                    <a:pt x="182" y="392"/>
                  </a:lnTo>
                  <a:lnTo>
                    <a:pt x="170" y="384"/>
                  </a:lnTo>
                  <a:lnTo>
                    <a:pt x="180" y="363"/>
                  </a:lnTo>
                  <a:lnTo>
                    <a:pt x="176" y="356"/>
                  </a:lnTo>
                  <a:lnTo>
                    <a:pt x="161" y="349"/>
                  </a:lnTo>
                  <a:lnTo>
                    <a:pt x="155" y="351"/>
                  </a:lnTo>
                  <a:lnTo>
                    <a:pt x="143" y="349"/>
                  </a:lnTo>
                  <a:lnTo>
                    <a:pt x="135" y="354"/>
                  </a:lnTo>
                  <a:lnTo>
                    <a:pt x="121" y="354"/>
                  </a:lnTo>
                  <a:lnTo>
                    <a:pt x="116" y="336"/>
                  </a:lnTo>
                  <a:lnTo>
                    <a:pt x="110" y="336"/>
                  </a:lnTo>
                  <a:lnTo>
                    <a:pt x="108" y="322"/>
                  </a:lnTo>
                  <a:lnTo>
                    <a:pt x="100" y="319"/>
                  </a:lnTo>
                  <a:lnTo>
                    <a:pt x="86" y="300"/>
                  </a:lnTo>
                  <a:lnTo>
                    <a:pt x="75" y="298"/>
                  </a:lnTo>
                  <a:lnTo>
                    <a:pt x="58" y="286"/>
                  </a:lnTo>
                  <a:lnTo>
                    <a:pt x="56" y="289"/>
                  </a:lnTo>
                  <a:lnTo>
                    <a:pt x="35" y="289"/>
                  </a:lnTo>
                  <a:lnTo>
                    <a:pt x="27" y="276"/>
                  </a:lnTo>
                  <a:lnTo>
                    <a:pt x="2" y="262"/>
                  </a:lnTo>
                  <a:lnTo>
                    <a:pt x="0" y="257"/>
                  </a:lnTo>
                  <a:lnTo>
                    <a:pt x="7" y="253"/>
                  </a:lnTo>
                  <a:lnTo>
                    <a:pt x="9" y="235"/>
                  </a:lnTo>
                  <a:lnTo>
                    <a:pt x="27" y="229"/>
                  </a:lnTo>
                  <a:lnTo>
                    <a:pt x="30" y="218"/>
                  </a:lnTo>
                  <a:lnTo>
                    <a:pt x="42" y="204"/>
                  </a:lnTo>
                  <a:lnTo>
                    <a:pt x="32" y="204"/>
                  </a:lnTo>
                  <a:lnTo>
                    <a:pt x="32" y="142"/>
                  </a:lnTo>
                  <a:lnTo>
                    <a:pt x="21" y="123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3704" name=""/>
            <p:cNvSpPr/>
            <p:nvPr/>
          </p:nvSpPr>
          <p:spPr>
            <a:xfrm>
              <a:off x="2816280" y="3753000"/>
              <a:ext cx="390600" cy="622080"/>
            </a:xfrm>
            <a:custGeom>
              <a:avLst/>
              <a:gdLst/>
              <a:ahLst/>
              <a:rect l="l" t="t" r="r" b="b"/>
              <a:pathLst>
                <a:path w="246" h="392">
                  <a:moveTo>
                    <a:pt x="21" y="123"/>
                  </a:moveTo>
                  <a:lnTo>
                    <a:pt x="25" y="112"/>
                  </a:lnTo>
                  <a:lnTo>
                    <a:pt x="30" y="115"/>
                  </a:lnTo>
                  <a:lnTo>
                    <a:pt x="35" y="106"/>
                  </a:lnTo>
                  <a:lnTo>
                    <a:pt x="32" y="96"/>
                  </a:lnTo>
                  <a:lnTo>
                    <a:pt x="32" y="92"/>
                  </a:lnTo>
                  <a:lnTo>
                    <a:pt x="44" y="106"/>
                  </a:lnTo>
                  <a:lnTo>
                    <a:pt x="44" y="92"/>
                  </a:lnTo>
                  <a:lnTo>
                    <a:pt x="67" y="70"/>
                  </a:lnTo>
                  <a:lnTo>
                    <a:pt x="68" y="49"/>
                  </a:lnTo>
                  <a:lnTo>
                    <a:pt x="81" y="36"/>
                  </a:lnTo>
                  <a:lnTo>
                    <a:pt x="89" y="36"/>
                  </a:lnTo>
                  <a:lnTo>
                    <a:pt x="91" y="41"/>
                  </a:lnTo>
                  <a:lnTo>
                    <a:pt x="98" y="29"/>
                  </a:lnTo>
                  <a:lnTo>
                    <a:pt x="116" y="27"/>
                  </a:lnTo>
                  <a:lnTo>
                    <a:pt x="135" y="17"/>
                  </a:lnTo>
                  <a:lnTo>
                    <a:pt x="141" y="8"/>
                  </a:lnTo>
                  <a:lnTo>
                    <a:pt x="149" y="0"/>
                  </a:lnTo>
                  <a:lnTo>
                    <a:pt x="157" y="8"/>
                  </a:lnTo>
                  <a:lnTo>
                    <a:pt x="155" y="14"/>
                  </a:lnTo>
                  <a:lnTo>
                    <a:pt x="143" y="19"/>
                  </a:lnTo>
                  <a:lnTo>
                    <a:pt x="128" y="36"/>
                  </a:lnTo>
                  <a:lnTo>
                    <a:pt x="114" y="79"/>
                  </a:lnTo>
                  <a:lnTo>
                    <a:pt x="124" y="79"/>
                  </a:lnTo>
                  <a:lnTo>
                    <a:pt x="133" y="101"/>
                  </a:lnTo>
                  <a:lnTo>
                    <a:pt x="135" y="120"/>
                  </a:lnTo>
                  <a:lnTo>
                    <a:pt x="143" y="128"/>
                  </a:lnTo>
                  <a:lnTo>
                    <a:pt x="154" y="130"/>
                  </a:lnTo>
                  <a:lnTo>
                    <a:pt x="170" y="128"/>
                  </a:lnTo>
                  <a:lnTo>
                    <a:pt x="180" y="133"/>
                  </a:lnTo>
                  <a:lnTo>
                    <a:pt x="194" y="152"/>
                  </a:lnTo>
                  <a:lnTo>
                    <a:pt x="234" y="149"/>
                  </a:lnTo>
                  <a:lnTo>
                    <a:pt x="225" y="188"/>
                  </a:lnTo>
                  <a:lnTo>
                    <a:pt x="227" y="199"/>
                  </a:lnTo>
                  <a:lnTo>
                    <a:pt x="238" y="216"/>
                  </a:lnTo>
                  <a:lnTo>
                    <a:pt x="227" y="229"/>
                  </a:lnTo>
                  <a:lnTo>
                    <a:pt x="236" y="240"/>
                  </a:lnTo>
                  <a:lnTo>
                    <a:pt x="246" y="264"/>
                  </a:lnTo>
                  <a:lnTo>
                    <a:pt x="243" y="267"/>
                  </a:lnTo>
                  <a:lnTo>
                    <a:pt x="234" y="248"/>
                  </a:lnTo>
                  <a:lnTo>
                    <a:pt x="224" y="253"/>
                  </a:lnTo>
                  <a:lnTo>
                    <a:pt x="217" y="248"/>
                  </a:lnTo>
                  <a:lnTo>
                    <a:pt x="215" y="253"/>
                  </a:lnTo>
                  <a:lnTo>
                    <a:pt x="184" y="253"/>
                  </a:lnTo>
                  <a:lnTo>
                    <a:pt x="187" y="269"/>
                  </a:lnTo>
                  <a:lnTo>
                    <a:pt x="194" y="269"/>
                  </a:lnTo>
                  <a:lnTo>
                    <a:pt x="199" y="281"/>
                  </a:lnTo>
                  <a:lnTo>
                    <a:pt x="180" y="281"/>
                  </a:lnTo>
                  <a:lnTo>
                    <a:pt x="180" y="298"/>
                  </a:lnTo>
                  <a:lnTo>
                    <a:pt x="190" y="308"/>
                  </a:lnTo>
                  <a:lnTo>
                    <a:pt x="194" y="324"/>
                  </a:lnTo>
                  <a:lnTo>
                    <a:pt x="182" y="392"/>
                  </a:lnTo>
                  <a:lnTo>
                    <a:pt x="170" y="384"/>
                  </a:lnTo>
                  <a:lnTo>
                    <a:pt x="180" y="363"/>
                  </a:lnTo>
                  <a:lnTo>
                    <a:pt x="176" y="356"/>
                  </a:lnTo>
                  <a:lnTo>
                    <a:pt x="161" y="349"/>
                  </a:lnTo>
                  <a:lnTo>
                    <a:pt x="155" y="351"/>
                  </a:lnTo>
                  <a:lnTo>
                    <a:pt x="143" y="349"/>
                  </a:lnTo>
                  <a:lnTo>
                    <a:pt x="135" y="354"/>
                  </a:lnTo>
                  <a:lnTo>
                    <a:pt x="121" y="354"/>
                  </a:lnTo>
                  <a:lnTo>
                    <a:pt x="116" y="336"/>
                  </a:lnTo>
                  <a:lnTo>
                    <a:pt x="110" y="336"/>
                  </a:lnTo>
                  <a:lnTo>
                    <a:pt x="108" y="322"/>
                  </a:lnTo>
                  <a:lnTo>
                    <a:pt x="100" y="319"/>
                  </a:lnTo>
                  <a:lnTo>
                    <a:pt x="86" y="300"/>
                  </a:lnTo>
                  <a:lnTo>
                    <a:pt x="75" y="298"/>
                  </a:lnTo>
                  <a:lnTo>
                    <a:pt x="58" y="286"/>
                  </a:lnTo>
                  <a:lnTo>
                    <a:pt x="56" y="289"/>
                  </a:lnTo>
                  <a:lnTo>
                    <a:pt x="35" y="289"/>
                  </a:lnTo>
                  <a:lnTo>
                    <a:pt x="27" y="276"/>
                  </a:lnTo>
                  <a:lnTo>
                    <a:pt x="2" y="262"/>
                  </a:lnTo>
                  <a:lnTo>
                    <a:pt x="0" y="257"/>
                  </a:lnTo>
                  <a:lnTo>
                    <a:pt x="7" y="253"/>
                  </a:lnTo>
                  <a:lnTo>
                    <a:pt x="9" y="235"/>
                  </a:lnTo>
                  <a:lnTo>
                    <a:pt x="27" y="229"/>
                  </a:lnTo>
                  <a:lnTo>
                    <a:pt x="30" y="218"/>
                  </a:lnTo>
                  <a:lnTo>
                    <a:pt x="42" y="204"/>
                  </a:lnTo>
                  <a:lnTo>
                    <a:pt x="32" y="204"/>
                  </a:lnTo>
                  <a:lnTo>
                    <a:pt x="32" y="142"/>
                  </a:lnTo>
                  <a:lnTo>
                    <a:pt x="21" y="123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3705" name=""/>
          <p:cNvSpPr/>
          <p:nvPr/>
        </p:nvSpPr>
        <p:spPr>
          <a:xfrm>
            <a:off x="1222200" y="2003400"/>
            <a:ext cx="160560" cy="147600"/>
          </a:xfrm>
          <a:custGeom>
            <a:avLst/>
            <a:gdLst/>
            <a:ahLst/>
            <a:rect l="l" t="t" r="r" b="b"/>
            <a:pathLst>
              <a:path w="101" h="93">
                <a:moveTo>
                  <a:pt x="16" y="19"/>
                </a:moveTo>
                <a:lnTo>
                  <a:pt x="16" y="10"/>
                </a:lnTo>
                <a:lnTo>
                  <a:pt x="0" y="8"/>
                </a:lnTo>
                <a:lnTo>
                  <a:pt x="7" y="0"/>
                </a:lnTo>
                <a:lnTo>
                  <a:pt x="56" y="19"/>
                </a:lnTo>
                <a:lnTo>
                  <a:pt x="72" y="51"/>
                </a:lnTo>
                <a:lnTo>
                  <a:pt x="93" y="68"/>
                </a:lnTo>
                <a:lnTo>
                  <a:pt x="101" y="89"/>
                </a:lnTo>
                <a:lnTo>
                  <a:pt x="96" y="93"/>
                </a:lnTo>
                <a:lnTo>
                  <a:pt x="72" y="84"/>
                </a:lnTo>
                <a:lnTo>
                  <a:pt x="75" y="76"/>
                </a:lnTo>
                <a:lnTo>
                  <a:pt x="72" y="79"/>
                </a:lnTo>
                <a:lnTo>
                  <a:pt x="66" y="76"/>
                </a:lnTo>
                <a:lnTo>
                  <a:pt x="70" y="70"/>
                </a:lnTo>
                <a:lnTo>
                  <a:pt x="58" y="73"/>
                </a:lnTo>
                <a:lnTo>
                  <a:pt x="54" y="68"/>
                </a:lnTo>
                <a:lnTo>
                  <a:pt x="58" y="68"/>
                </a:lnTo>
                <a:lnTo>
                  <a:pt x="54" y="60"/>
                </a:lnTo>
                <a:lnTo>
                  <a:pt x="40" y="55"/>
                </a:lnTo>
                <a:lnTo>
                  <a:pt x="37" y="48"/>
                </a:lnTo>
                <a:lnTo>
                  <a:pt x="47" y="46"/>
                </a:lnTo>
                <a:lnTo>
                  <a:pt x="27" y="38"/>
                </a:lnTo>
                <a:lnTo>
                  <a:pt x="23" y="27"/>
                </a:lnTo>
                <a:lnTo>
                  <a:pt x="21" y="32"/>
                </a:lnTo>
                <a:lnTo>
                  <a:pt x="11" y="29"/>
                </a:lnTo>
                <a:lnTo>
                  <a:pt x="11" y="17"/>
                </a:lnTo>
                <a:lnTo>
                  <a:pt x="16" y="19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3706" name=""/>
          <p:cNvGrpSpPr/>
          <p:nvPr/>
        </p:nvGrpSpPr>
        <p:grpSpPr>
          <a:xfrm>
            <a:off x="1222200" y="2003400"/>
            <a:ext cx="160560" cy="147600"/>
            <a:chOff x="1222200" y="2003400"/>
            <a:chExt cx="160560" cy="147600"/>
          </a:xfrm>
        </p:grpSpPr>
        <p:sp>
          <p:nvSpPr>
            <p:cNvPr id="3707" name=""/>
            <p:cNvSpPr/>
            <p:nvPr/>
          </p:nvSpPr>
          <p:spPr>
            <a:xfrm>
              <a:off x="1222200" y="2003400"/>
              <a:ext cx="160560" cy="147600"/>
            </a:xfrm>
            <a:custGeom>
              <a:avLst/>
              <a:gdLst/>
              <a:ahLst/>
              <a:rect l="l" t="t" r="r" b="b"/>
              <a:pathLst>
                <a:path w="101" h="93">
                  <a:moveTo>
                    <a:pt x="16" y="19"/>
                  </a:moveTo>
                  <a:lnTo>
                    <a:pt x="16" y="10"/>
                  </a:lnTo>
                  <a:lnTo>
                    <a:pt x="0" y="8"/>
                  </a:lnTo>
                  <a:lnTo>
                    <a:pt x="7" y="0"/>
                  </a:lnTo>
                  <a:lnTo>
                    <a:pt x="56" y="19"/>
                  </a:lnTo>
                  <a:lnTo>
                    <a:pt x="72" y="51"/>
                  </a:lnTo>
                  <a:lnTo>
                    <a:pt x="93" y="68"/>
                  </a:lnTo>
                  <a:lnTo>
                    <a:pt x="101" y="89"/>
                  </a:lnTo>
                  <a:lnTo>
                    <a:pt x="96" y="93"/>
                  </a:lnTo>
                  <a:lnTo>
                    <a:pt x="72" y="84"/>
                  </a:lnTo>
                  <a:lnTo>
                    <a:pt x="75" y="76"/>
                  </a:lnTo>
                  <a:lnTo>
                    <a:pt x="72" y="79"/>
                  </a:lnTo>
                  <a:lnTo>
                    <a:pt x="66" y="76"/>
                  </a:lnTo>
                  <a:lnTo>
                    <a:pt x="70" y="70"/>
                  </a:lnTo>
                  <a:lnTo>
                    <a:pt x="58" y="73"/>
                  </a:lnTo>
                  <a:lnTo>
                    <a:pt x="54" y="68"/>
                  </a:lnTo>
                  <a:lnTo>
                    <a:pt x="58" y="68"/>
                  </a:lnTo>
                  <a:lnTo>
                    <a:pt x="54" y="60"/>
                  </a:lnTo>
                  <a:lnTo>
                    <a:pt x="40" y="55"/>
                  </a:lnTo>
                  <a:lnTo>
                    <a:pt x="37" y="48"/>
                  </a:lnTo>
                  <a:lnTo>
                    <a:pt x="47" y="46"/>
                  </a:lnTo>
                  <a:lnTo>
                    <a:pt x="27" y="38"/>
                  </a:lnTo>
                  <a:lnTo>
                    <a:pt x="23" y="27"/>
                  </a:lnTo>
                  <a:lnTo>
                    <a:pt x="21" y="32"/>
                  </a:lnTo>
                  <a:lnTo>
                    <a:pt x="11" y="29"/>
                  </a:lnTo>
                  <a:lnTo>
                    <a:pt x="11" y="17"/>
                  </a:lnTo>
                  <a:lnTo>
                    <a:pt x="16" y="19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3708" name=""/>
            <p:cNvSpPr/>
            <p:nvPr/>
          </p:nvSpPr>
          <p:spPr>
            <a:xfrm>
              <a:off x="1222200" y="2003400"/>
              <a:ext cx="160560" cy="147600"/>
            </a:xfrm>
            <a:custGeom>
              <a:avLst/>
              <a:gdLst/>
              <a:ahLst/>
              <a:rect l="l" t="t" r="r" b="b"/>
              <a:pathLst>
                <a:path w="101" h="93">
                  <a:moveTo>
                    <a:pt x="16" y="19"/>
                  </a:moveTo>
                  <a:lnTo>
                    <a:pt x="16" y="10"/>
                  </a:lnTo>
                  <a:lnTo>
                    <a:pt x="0" y="8"/>
                  </a:lnTo>
                  <a:lnTo>
                    <a:pt x="7" y="0"/>
                  </a:lnTo>
                  <a:lnTo>
                    <a:pt x="56" y="19"/>
                  </a:lnTo>
                  <a:lnTo>
                    <a:pt x="72" y="51"/>
                  </a:lnTo>
                  <a:lnTo>
                    <a:pt x="93" y="68"/>
                  </a:lnTo>
                  <a:lnTo>
                    <a:pt x="101" y="89"/>
                  </a:lnTo>
                  <a:lnTo>
                    <a:pt x="96" y="93"/>
                  </a:lnTo>
                  <a:lnTo>
                    <a:pt x="72" y="84"/>
                  </a:lnTo>
                  <a:lnTo>
                    <a:pt x="75" y="76"/>
                  </a:lnTo>
                  <a:lnTo>
                    <a:pt x="72" y="79"/>
                  </a:lnTo>
                  <a:lnTo>
                    <a:pt x="66" y="76"/>
                  </a:lnTo>
                  <a:lnTo>
                    <a:pt x="70" y="70"/>
                  </a:lnTo>
                  <a:lnTo>
                    <a:pt x="58" y="73"/>
                  </a:lnTo>
                  <a:lnTo>
                    <a:pt x="54" y="68"/>
                  </a:lnTo>
                  <a:lnTo>
                    <a:pt x="58" y="68"/>
                  </a:lnTo>
                  <a:lnTo>
                    <a:pt x="54" y="60"/>
                  </a:lnTo>
                  <a:lnTo>
                    <a:pt x="40" y="55"/>
                  </a:lnTo>
                  <a:lnTo>
                    <a:pt x="37" y="48"/>
                  </a:lnTo>
                  <a:lnTo>
                    <a:pt x="47" y="46"/>
                  </a:lnTo>
                  <a:lnTo>
                    <a:pt x="27" y="38"/>
                  </a:lnTo>
                  <a:lnTo>
                    <a:pt x="23" y="27"/>
                  </a:lnTo>
                  <a:lnTo>
                    <a:pt x="21" y="32"/>
                  </a:lnTo>
                  <a:lnTo>
                    <a:pt x="11" y="29"/>
                  </a:lnTo>
                  <a:lnTo>
                    <a:pt x="11" y="17"/>
                  </a:lnTo>
                  <a:lnTo>
                    <a:pt x="16" y="19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3709" name=""/>
          <p:cNvSpPr/>
          <p:nvPr/>
        </p:nvSpPr>
        <p:spPr>
          <a:xfrm>
            <a:off x="1158840" y="1824120"/>
            <a:ext cx="28440" cy="36360"/>
          </a:xfrm>
          <a:custGeom>
            <a:avLst/>
            <a:gdLst/>
            <a:ahLst/>
            <a:rect l="l" t="t" r="r" b="b"/>
            <a:pathLst>
              <a:path w="18" h="23">
                <a:moveTo>
                  <a:pt x="11" y="6"/>
                </a:moveTo>
                <a:lnTo>
                  <a:pt x="18" y="17"/>
                </a:lnTo>
                <a:lnTo>
                  <a:pt x="16" y="23"/>
                </a:lnTo>
                <a:lnTo>
                  <a:pt x="0" y="0"/>
                </a:lnTo>
                <a:lnTo>
                  <a:pt x="11" y="6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0440" bIns="-104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3710" name=""/>
          <p:cNvGrpSpPr/>
          <p:nvPr/>
        </p:nvGrpSpPr>
        <p:grpSpPr>
          <a:xfrm>
            <a:off x="1158840" y="1824120"/>
            <a:ext cx="28440" cy="36360"/>
            <a:chOff x="1158840" y="1824120"/>
            <a:chExt cx="28440" cy="36360"/>
          </a:xfrm>
        </p:grpSpPr>
        <p:sp>
          <p:nvSpPr>
            <p:cNvPr id="3711" name=""/>
            <p:cNvSpPr/>
            <p:nvPr/>
          </p:nvSpPr>
          <p:spPr>
            <a:xfrm>
              <a:off x="1158840" y="1824120"/>
              <a:ext cx="28440" cy="36360"/>
            </a:xfrm>
            <a:custGeom>
              <a:avLst/>
              <a:gdLst/>
              <a:ahLst/>
              <a:rect l="l" t="t" r="r" b="b"/>
              <a:pathLst>
                <a:path w="18" h="23">
                  <a:moveTo>
                    <a:pt x="11" y="6"/>
                  </a:moveTo>
                  <a:lnTo>
                    <a:pt x="18" y="17"/>
                  </a:lnTo>
                  <a:lnTo>
                    <a:pt x="16" y="23"/>
                  </a:lnTo>
                  <a:lnTo>
                    <a:pt x="0" y="0"/>
                  </a:lnTo>
                  <a:lnTo>
                    <a:pt x="11" y="6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10440" bIns="-1044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3712" name=""/>
            <p:cNvSpPr/>
            <p:nvPr/>
          </p:nvSpPr>
          <p:spPr>
            <a:xfrm>
              <a:off x="1158840" y="1824120"/>
              <a:ext cx="28440" cy="36360"/>
            </a:xfrm>
            <a:custGeom>
              <a:avLst/>
              <a:gdLst/>
              <a:ahLst/>
              <a:rect l="l" t="t" r="r" b="b"/>
              <a:pathLst>
                <a:path w="18" h="23">
                  <a:moveTo>
                    <a:pt x="11" y="6"/>
                  </a:moveTo>
                  <a:lnTo>
                    <a:pt x="18" y="17"/>
                  </a:lnTo>
                  <a:lnTo>
                    <a:pt x="16" y="23"/>
                  </a:lnTo>
                  <a:lnTo>
                    <a:pt x="0" y="0"/>
                  </a:lnTo>
                  <a:lnTo>
                    <a:pt x="11" y="6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10440" bIns="-1044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3713" name=""/>
          <p:cNvSpPr/>
          <p:nvPr/>
        </p:nvSpPr>
        <p:spPr>
          <a:xfrm>
            <a:off x="1154160" y="1835280"/>
            <a:ext cx="22320" cy="29880"/>
          </a:xfrm>
          <a:custGeom>
            <a:avLst/>
            <a:gdLst/>
            <a:ahLst/>
            <a:rect l="l" t="t" r="r" b="b"/>
            <a:pathLst>
              <a:path w="14" h="19">
                <a:moveTo>
                  <a:pt x="0" y="0"/>
                </a:moveTo>
                <a:lnTo>
                  <a:pt x="10" y="5"/>
                </a:lnTo>
                <a:lnTo>
                  <a:pt x="14" y="19"/>
                </a:lnTo>
                <a:lnTo>
                  <a:pt x="0" y="0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6920" bIns="-169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3714" name=""/>
          <p:cNvGrpSpPr/>
          <p:nvPr/>
        </p:nvGrpSpPr>
        <p:grpSpPr>
          <a:xfrm>
            <a:off x="1154160" y="1835280"/>
            <a:ext cx="22320" cy="29880"/>
            <a:chOff x="1154160" y="1835280"/>
            <a:chExt cx="22320" cy="29880"/>
          </a:xfrm>
        </p:grpSpPr>
        <p:sp>
          <p:nvSpPr>
            <p:cNvPr id="3715" name=""/>
            <p:cNvSpPr/>
            <p:nvPr/>
          </p:nvSpPr>
          <p:spPr>
            <a:xfrm>
              <a:off x="1154160" y="1835280"/>
              <a:ext cx="22320" cy="29880"/>
            </a:xfrm>
            <a:custGeom>
              <a:avLst/>
              <a:gdLst/>
              <a:ahLst/>
              <a:rect l="l" t="t" r="r" b="b"/>
              <a:pathLst>
                <a:path w="14" h="19">
                  <a:moveTo>
                    <a:pt x="0" y="0"/>
                  </a:moveTo>
                  <a:lnTo>
                    <a:pt x="10" y="5"/>
                  </a:lnTo>
                  <a:lnTo>
                    <a:pt x="14" y="1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16920" bIns="-169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3716" name=""/>
            <p:cNvSpPr/>
            <p:nvPr/>
          </p:nvSpPr>
          <p:spPr>
            <a:xfrm>
              <a:off x="1154160" y="1835280"/>
              <a:ext cx="22320" cy="29880"/>
            </a:xfrm>
            <a:custGeom>
              <a:avLst/>
              <a:gdLst/>
              <a:ahLst/>
              <a:rect l="l" t="t" r="r" b="b"/>
              <a:pathLst>
                <a:path w="14" h="19">
                  <a:moveTo>
                    <a:pt x="0" y="0"/>
                  </a:moveTo>
                  <a:lnTo>
                    <a:pt x="10" y="5"/>
                  </a:lnTo>
                  <a:lnTo>
                    <a:pt x="14" y="19"/>
                  </a:lnTo>
                  <a:lnTo>
                    <a:pt x="0" y="0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16920" bIns="-169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3717" name=""/>
          <p:cNvSpPr/>
          <p:nvPr/>
        </p:nvSpPr>
        <p:spPr>
          <a:xfrm>
            <a:off x="1150920" y="1808280"/>
            <a:ext cx="7920" cy="12600"/>
          </a:xfrm>
          <a:custGeom>
            <a:avLst/>
            <a:gdLst/>
            <a:ahLst/>
            <a:rect l="l" t="t" r="r" b="b"/>
            <a:pathLst>
              <a:path w="5" h="8">
                <a:moveTo>
                  <a:pt x="0" y="5"/>
                </a:moveTo>
                <a:lnTo>
                  <a:pt x="4" y="0"/>
                </a:lnTo>
                <a:lnTo>
                  <a:pt x="5" y="8"/>
                </a:lnTo>
                <a:lnTo>
                  <a:pt x="0" y="5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4200" bIns="-342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3718" name=""/>
          <p:cNvGrpSpPr/>
          <p:nvPr/>
        </p:nvGrpSpPr>
        <p:grpSpPr>
          <a:xfrm>
            <a:off x="1150920" y="1808280"/>
            <a:ext cx="7920" cy="12600"/>
            <a:chOff x="1150920" y="1808280"/>
            <a:chExt cx="7920" cy="12600"/>
          </a:xfrm>
        </p:grpSpPr>
        <p:sp>
          <p:nvSpPr>
            <p:cNvPr id="3719" name=""/>
            <p:cNvSpPr/>
            <p:nvPr/>
          </p:nvSpPr>
          <p:spPr>
            <a:xfrm>
              <a:off x="1150920" y="1808280"/>
              <a:ext cx="7920" cy="12600"/>
            </a:xfrm>
            <a:custGeom>
              <a:avLst/>
              <a:gdLst/>
              <a:ahLst/>
              <a:rect l="l" t="t" r="r" b="b"/>
              <a:pathLst>
                <a:path w="5" h="8">
                  <a:moveTo>
                    <a:pt x="0" y="5"/>
                  </a:moveTo>
                  <a:lnTo>
                    <a:pt x="4" y="0"/>
                  </a:lnTo>
                  <a:lnTo>
                    <a:pt x="5" y="8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4200" bIns="-342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3720" name=""/>
            <p:cNvSpPr/>
            <p:nvPr/>
          </p:nvSpPr>
          <p:spPr>
            <a:xfrm>
              <a:off x="1150920" y="1808280"/>
              <a:ext cx="7920" cy="12600"/>
            </a:xfrm>
            <a:custGeom>
              <a:avLst/>
              <a:gdLst/>
              <a:ahLst/>
              <a:rect l="l" t="t" r="r" b="b"/>
              <a:pathLst>
                <a:path w="5" h="8">
                  <a:moveTo>
                    <a:pt x="0" y="5"/>
                  </a:moveTo>
                  <a:lnTo>
                    <a:pt x="4" y="0"/>
                  </a:lnTo>
                  <a:lnTo>
                    <a:pt x="5" y="8"/>
                  </a:lnTo>
                  <a:lnTo>
                    <a:pt x="0" y="5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4200" bIns="-342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3721" name=""/>
          <p:cNvSpPr/>
          <p:nvPr/>
        </p:nvSpPr>
        <p:spPr>
          <a:xfrm>
            <a:off x="3160800" y="1353960"/>
            <a:ext cx="12600" cy="22320"/>
          </a:xfrm>
          <a:custGeom>
            <a:avLst/>
            <a:gdLst/>
            <a:ahLst/>
            <a:rect l="l" t="t" r="r" b="b"/>
            <a:pathLst>
              <a:path w="8" h="14">
                <a:moveTo>
                  <a:pt x="0" y="5"/>
                </a:moveTo>
                <a:lnTo>
                  <a:pt x="0" y="14"/>
                </a:lnTo>
                <a:lnTo>
                  <a:pt x="8" y="8"/>
                </a:lnTo>
                <a:lnTo>
                  <a:pt x="8" y="0"/>
                </a:lnTo>
                <a:lnTo>
                  <a:pt x="0" y="5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4480" bIns="-244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3722" name=""/>
          <p:cNvGrpSpPr/>
          <p:nvPr/>
        </p:nvGrpSpPr>
        <p:grpSpPr>
          <a:xfrm>
            <a:off x="3160800" y="1353960"/>
            <a:ext cx="12600" cy="22320"/>
            <a:chOff x="3160800" y="1353960"/>
            <a:chExt cx="12600" cy="22320"/>
          </a:xfrm>
        </p:grpSpPr>
        <p:sp>
          <p:nvSpPr>
            <p:cNvPr id="3723" name=""/>
            <p:cNvSpPr/>
            <p:nvPr/>
          </p:nvSpPr>
          <p:spPr>
            <a:xfrm>
              <a:off x="3160800" y="1353960"/>
              <a:ext cx="12600" cy="22320"/>
            </a:xfrm>
            <a:custGeom>
              <a:avLst/>
              <a:gdLst/>
              <a:ahLst/>
              <a:rect l="l" t="t" r="r" b="b"/>
              <a:pathLst>
                <a:path w="8" h="14">
                  <a:moveTo>
                    <a:pt x="0" y="5"/>
                  </a:moveTo>
                  <a:lnTo>
                    <a:pt x="0" y="14"/>
                  </a:lnTo>
                  <a:lnTo>
                    <a:pt x="8" y="8"/>
                  </a:lnTo>
                  <a:lnTo>
                    <a:pt x="8" y="0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4480" bIns="-244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3724" name=""/>
            <p:cNvSpPr/>
            <p:nvPr/>
          </p:nvSpPr>
          <p:spPr>
            <a:xfrm>
              <a:off x="3160800" y="1353960"/>
              <a:ext cx="12600" cy="22320"/>
            </a:xfrm>
            <a:custGeom>
              <a:avLst/>
              <a:gdLst/>
              <a:ahLst/>
              <a:rect l="l" t="t" r="r" b="b"/>
              <a:pathLst>
                <a:path w="8" h="14">
                  <a:moveTo>
                    <a:pt x="0" y="5"/>
                  </a:moveTo>
                  <a:lnTo>
                    <a:pt x="0" y="14"/>
                  </a:lnTo>
                  <a:lnTo>
                    <a:pt x="8" y="8"/>
                  </a:lnTo>
                  <a:lnTo>
                    <a:pt x="8" y="0"/>
                  </a:lnTo>
                  <a:lnTo>
                    <a:pt x="0" y="5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4480" bIns="-244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3725" name=""/>
          <p:cNvSpPr/>
          <p:nvPr/>
        </p:nvSpPr>
        <p:spPr>
          <a:xfrm>
            <a:off x="2678040" y="2281320"/>
            <a:ext cx="47520" cy="23760"/>
          </a:xfrm>
          <a:custGeom>
            <a:avLst/>
            <a:gdLst/>
            <a:ahLst/>
            <a:rect l="l" t="t" r="r" b="b"/>
            <a:pathLst>
              <a:path w="30" h="15">
                <a:moveTo>
                  <a:pt x="23" y="2"/>
                </a:moveTo>
                <a:lnTo>
                  <a:pt x="28" y="0"/>
                </a:lnTo>
                <a:lnTo>
                  <a:pt x="30" y="12"/>
                </a:lnTo>
                <a:lnTo>
                  <a:pt x="26" y="15"/>
                </a:lnTo>
                <a:lnTo>
                  <a:pt x="0" y="2"/>
                </a:lnTo>
                <a:lnTo>
                  <a:pt x="23" y="2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3040" bIns="-230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3726" name=""/>
          <p:cNvGrpSpPr/>
          <p:nvPr/>
        </p:nvGrpSpPr>
        <p:grpSpPr>
          <a:xfrm>
            <a:off x="2678040" y="2281320"/>
            <a:ext cx="47520" cy="23760"/>
            <a:chOff x="2678040" y="2281320"/>
            <a:chExt cx="47520" cy="23760"/>
          </a:xfrm>
        </p:grpSpPr>
        <p:sp>
          <p:nvSpPr>
            <p:cNvPr id="3727" name=""/>
            <p:cNvSpPr/>
            <p:nvPr/>
          </p:nvSpPr>
          <p:spPr>
            <a:xfrm>
              <a:off x="2678040" y="2281320"/>
              <a:ext cx="47520" cy="23760"/>
            </a:xfrm>
            <a:custGeom>
              <a:avLst/>
              <a:gdLst/>
              <a:ahLst/>
              <a:rect l="l" t="t" r="r" b="b"/>
              <a:pathLst>
                <a:path w="30" h="15">
                  <a:moveTo>
                    <a:pt x="23" y="2"/>
                  </a:moveTo>
                  <a:lnTo>
                    <a:pt x="28" y="0"/>
                  </a:lnTo>
                  <a:lnTo>
                    <a:pt x="30" y="12"/>
                  </a:lnTo>
                  <a:lnTo>
                    <a:pt x="26" y="15"/>
                  </a:lnTo>
                  <a:lnTo>
                    <a:pt x="0" y="2"/>
                  </a:lnTo>
                  <a:lnTo>
                    <a:pt x="23" y="2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3040" bIns="-2304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3728" name=""/>
            <p:cNvSpPr/>
            <p:nvPr/>
          </p:nvSpPr>
          <p:spPr>
            <a:xfrm>
              <a:off x="2678040" y="2281320"/>
              <a:ext cx="47520" cy="23760"/>
            </a:xfrm>
            <a:custGeom>
              <a:avLst/>
              <a:gdLst/>
              <a:ahLst/>
              <a:rect l="l" t="t" r="r" b="b"/>
              <a:pathLst>
                <a:path w="30" h="15">
                  <a:moveTo>
                    <a:pt x="23" y="2"/>
                  </a:moveTo>
                  <a:lnTo>
                    <a:pt x="28" y="0"/>
                  </a:lnTo>
                  <a:lnTo>
                    <a:pt x="30" y="12"/>
                  </a:lnTo>
                  <a:lnTo>
                    <a:pt x="26" y="15"/>
                  </a:lnTo>
                  <a:lnTo>
                    <a:pt x="0" y="2"/>
                  </a:lnTo>
                  <a:lnTo>
                    <a:pt x="23" y="2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3040" bIns="-2304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3729" name=""/>
          <p:cNvSpPr/>
          <p:nvPr/>
        </p:nvSpPr>
        <p:spPr>
          <a:xfrm>
            <a:off x="2714760" y="1868400"/>
            <a:ext cx="42840" cy="27000"/>
          </a:xfrm>
          <a:custGeom>
            <a:avLst/>
            <a:gdLst/>
            <a:ahLst/>
            <a:rect l="l" t="t" r="r" b="b"/>
            <a:pathLst>
              <a:path w="27" h="17">
                <a:moveTo>
                  <a:pt x="2" y="0"/>
                </a:moveTo>
                <a:lnTo>
                  <a:pt x="21" y="0"/>
                </a:lnTo>
                <a:lnTo>
                  <a:pt x="27" y="17"/>
                </a:lnTo>
                <a:lnTo>
                  <a:pt x="0" y="5"/>
                </a:lnTo>
                <a:lnTo>
                  <a:pt x="2" y="0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9800" bIns="-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3730" name=""/>
          <p:cNvGrpSpPr/>
          <p:nvPr/>
        </p:nvGrpSpPr>
        <p:grpSpPr>
          <a:xfrm>
            <a:off x="2714760" y="1868400"/>
            <a:ext cx="42840" cy="27000"/>
            <a:chOff x="2714760" y="1868400"/>
            <a:chExt cx="42840" cy="27000"/>
          </a:xfrm>
        </p:grpSpPr>
        <p:sp>
          <p:nvSpPr>
            <p:cNvPr id="3731" name=""/>
            <p:cNvSpPr/>
            <p:nvPr/>
          </p:nvSpPr>
          <p:spPr>
            <a:xfrm>
              <a:off x="2714760" y="1868400"/>
              <a:ext cx="42840" cy="27000"/>
            </a:xfrm>
            <a:custGeom>
              <a:avLst/>
              <a:gdLst/>
              <a:ahLst/>
              <a:rect l="l" t="t" r="r" b="b"/>
              <a:pathLst>
                <a:path w="27" h="17">
                  <a:moveTo>
                    <a:pt x="2" y="0"/>
                  </a:moveTo>
                  <a:lnTo>
                    <a:pt x="21" y="0"/>
                  </a:lnTo>
                  <a:lnTo>
                    <a:pt x="27" y="17"/>
                  </a:lnTo>
                  <a:lnTo>
                    <a:pt x="0" y="5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19800" bIns="-19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3732" name=""/>
            <p:cNvSpPr/>
            <p:nvPr/>
          </p:nvSpPr>
          <p:spPr>
            <a:xfrm>
              <a:off x="2714760" y="1868400"/>
              <a:ext cx="42840" cy="27000"/>
            </a:xfrm>
            <a:custGeom>
              <a:avLst/>
              <a:gdLst/>
              <a:ahLst/>
              <a:rect l="l" t="t" r="r" b="b"/>
              <a:pathLst>
                <a:path w="27" h="17">
                  <a:moveTo>
                    <a:pt x="2" y="0"/>
                  </a:moveTo>
                  <a:lnTo>
                    <a:pt x="21" y="0"/>
                  </a:lnTo>
                  <a:lnTo>
                    <a:pt x="27" y="17"/>
                  </a:lnTo>
                  <a:lnTo>
                    <a:pt x="0" y="5"/>
                  </a:lnTo>
                  <a:lnTo>
                    <a:pt x="2" y="0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19800" bIns="-19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3733" name=""/>
          <p:cNvSpPr/>
          <p:nvPr/>
        </p:nvSpPr>
        <p:spPr>
          <a:xfrm>
            <a:off x="2773440" y="1216080"/>
            <a:ext cx="30240" cy="65160"/>
          </a:xfrm>
          <a:custGeom>
            <a:avLst/>
            <a:gdLst/>
            <a:ahLst/>
            <a:rect l="l" t="t" r="r" b="b"/>
            <a:pathLst>
              <a:path w="19" h="41">
                <a:moveTo>
                  <a:pt x="4" y="0"/>
                </a:moveTo>
                <a:lnTo>
                  <a:pt x="0" y="5"/>
                </a:lnTo>
                <a:lnTo>
                  <a:pt x="0" y="29"/>
                </a:lnTo>
                <a:lnTo>
                  <a:pt x="8" y="41"/>
                </a:lnTo>
                <a:lnTo>
                  <a:pt x="19" y="5"/>
                </a:lnTo>
                <a:lnTo>
                  <a:pt x="4" y="0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18360" bIns="183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3734" name=""/>
          <p:cNvGrpSpPr/>
          <p:nvPr/>
        </p:nvGrpSpPr>
        <p:grpSpPr>
          <a:xfrm>
            <a:off x="2773440" y="1216080"/>
            <a:ext cx="30240" cy="65160"/>
            <a:chOff x="2773440" y="1216080"/>
            <a:chExt cx="30240" cy="65160"/>
          </a:xfrm>
        </p:grpSpPr>
        <p:sp>
          <p:nvSpPr>
            <p:cNvPr id="3735" name=""/>
            <p:cNvSpPr/>
            <p:nvPr/>
          </p:nvSpPr>
          <p:spPr>
            <a:xfrm>
              <a:off x="2773440" y="1216080"/>
              <a:ext cx="30240" cy="65160"/>
            </a:xfrm>
            <a:custGeom>
              <a:avLst/>
              <a:gdLst/>
              <a:ahLst/>
              <a:rect l="l" t="t" r="r" b="b"/>
              <a:pathLst>
                <a:path w="19" h="41">
                  <a:moveTo>
                    <a:pt x="4" y="0"/>
                  </a:moveTo>
                  <a:lnTo>
                    <a:pt x="0" y="5"/>
                  </a:lnTo>
                  <a:lnTo>
                    <a:pt x="0" y="29"/>
                  </a:lnTo>
                  <a:lnTo>
                    <a:pt x="8" y="41"/>
                  </a:lnTo>
                  <a:lnTo>
                    <a:pt x="19" y="5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18360" bIns="183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3736" name=""/>
            <p:cNvSpPr/>
            <p:nvPr/>
          </p:nvSpPr>
          <p:spPr>
            <a:xfrm>
              <a:off x="2773440" y="1216080"/>
              <a:ext cx="30240" cy="65160"/>
            </a:xfrm>
            <a:custGeom>
              <a:avLst/>
              <a:gdLst/>
              <a:ahLst/>
              <a:rect l="l" t="t" r="r" b="b"/>
              <a:pathLst>
                <a:path w="19" h="41">
                  <a:moveTo>
                    <a:pt x="4" y="0"/>
                  </a:moveTo>
                  <a:lnTo>
                    <a:pt x="0" y="5"/>
                  </a:lnTo>
                  <a:lnTo>
                    <a:pt x="0" y="29"/>
                  </a:lnTo>
                  <a:lnTo>
                    <a:pt x="8" y="41"/>
                  </a:lnTo>
                  <a:lnTo>
                    <a:pt x="19" y="5"/>
                  </a:lnTo>
                  <a:lnTo>
                    <a:pt x="4" y="0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18360" bIns="183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3737" name=""/>
          <p:cNvSpPr/>
          <p:nvPr/>
        </p:nvSpPr>
        <p:spPr>
          <a:xfrm>
            <a:off x="3379680" y="2224080"/>
            <a:ext cx="57240" cy="77760"/>
          </a:xfrm>
          <a:custGeom>
            <a:avLst/>
            <a:gdLst/>
            <a:ahLst/>
            <a:rect l="l" t="t" r="r" b="b"/>
            <a:pathLst>
              <a:path w="36" h="49">
                <a:moveTo>
                  <a:pt x="19" y="0"/>
                </a:moveTo>
                <a:lnTo>
                  <a:pt x="4" y="30"/>
                </a:lnTo>
                <a:lnTo>
                  <a:pt x="0" y="41"/>
                </a:lnTo>
                <a:lnTo>
                  <a:pt x="4" y="49"/>
                </a:lnTo>
                <a:lnTo>
                  <a:pt x="21" y="46"/>
                </a:lnTo>
                <a:lnTo>
                  <a:pt x="36" y="36"/>
                </a:lnTo>
                <a:lnTo>
                  <a:pt x="31" y="24"/>
                </a:lnTo>
                <a:lnTo>
                  <a:pt x="27" y="32"/>
                </a:lnTo>
                <a:lnTo>
                  <a:pt x="17" y="32"/>
                </a:lnTo>
                <a:lnTo>
                  <a:pt x="26" y="5"/>
                </a:lnTo>
                <a:lnTo>
                  <a:pt x="19" y="0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30960" bIns="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3738" name=""/>
          <p:cNvGrpSpPr/>
          <p:nvPr/>
        </p:nvGrpSpPr>
        <p:grpSpPr>
          <a:xfrm>
            <a:off x="3379680" y="2224080"/>
            <a:ext cx="57240" cy="77760"/>
            <a:chOff x="3379680" y="2224080"/>
            <a:chExt cx="57240" cy="77760"/>
          </a:xfrm>
        </p:grpSpPr>
        <p:sp>
          <p:nvSpPr>
            <p:cNvPr id="3739" name=""/>
            <p:cNvSpPr/>
            <p:nvPr/>
          </p:nvSpPr>
          <p:spPr>
            <a:xfrm>
              <a:off x="3379680" y="2224080"/>
              <a:ext cx="57240" cy="77760"/>
            </a:xfrm>
            <a:custGeom>
              <a:avLst/>
              <a:gdLst/>
              <a:ahLst/>
              <a:rect l="l" t="t" r="r" b="b"/>
              <a:pathLst>
                <a:path w="36" h="49">
                  <a:moveTo>
                    <a:pt x="19" y="0"/>
                  </a:moveTo>
                  <a:lnTo>
                    <a:pt x="4" y="30"/>
                  </a:lnTo>
                  <a:lnTo>
                    <a:pt x="0" y="41"/>
                  </a:lnTo>
                  <a:lnTo>
                    <a:pt x="4" y="49"/>
                  </a:lnTo>
                  <a:lnTo>
                    <a:pt x="21" y="46"/>
                  </a:lnTo>
                  <a:lnTo>
                    <a:pt x="36" y="36"/>
                  </a:lnTo>
                  <a:lnTo>
                    <a:pt x="31" y="24"/>
                  </a:lnTo>
                  <a:lnTo>
                    <a:pt x="27" y="32"/>
                  </a:lnTo>
                  <a:lnTo>
                    <a:pt x="17" y="32"/>
                  </a:lnTo>
                  <a:lnTo>
                    <a:pt x="26" y="5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30960" bIns="309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3740" name=""/>
            <p:cNvSpPr/>
            <p:nvPr/>
          </p:nvSpPr>
          <p:spPr>
            <a:xfrm>
              <a:off x="3379680" y="2224080"/>
              <a:ext cx="57240" cy="77760"/>
            </a:xfrm>
            <a:custGeom>
              <a:avLst/>
              <a:gdLst/>
              <a:ahLst/>
              <a:rect l="l" t="t" r="r" b="b"/>
              <a:pathLst>
                <a:path w="36" h="49">
                  <a:moveTo>
                    <a:pt x="19" y="0"/>
                  </a:moveTo>
                  <a:lnTo>
                    <a:pt x="4" y="30"/>
                  </a:lnTo>
                  <a:lnTo>
                    <a:pt x="0" y="41"/>
                  </a:lnTo>
                  <a:lnTo>
                    <a:pt x="4" y="49"/>
                  </a:lnTo>
                  <a:lnTo>
                    <a:pt x="21" y="46"/>
                  </a:lnTo>
                  <a:lnTo>
                    <a:pt x="36" y="36"/>
                  </a:lnTo>
                  <a:lnTo>
                    <a:pt x="31" y="24"/>
                  </a:lnTo>
                  <a:lnTo>
                    <a:pt x="27" y="32"/>
                  </a:lnTo>
                  <a:lnTo>
                    <a:pt x="17" y="32"/>
                  </a:lnTo>
                  <a:lnTo>
                    <a:pt x="26" y="5"/>
                  </a:lnTo>
                  <a:lnTo>
                    <a:pt x="19" y="0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30960" bIns="309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3741" name=""/>
          <p:cNvSpPr/>
          <p:nvPr/>
        </p:nvSpPr>
        <p:spPr>
          <a:xfrm>
            <a:off x="3249720" y="1270080"/>
            <a:ext cx="27000" cy="22320"/>
          </a:xfrm>
          <a:custGeom>
            <a:avLst/>
            <a:gdLst/>
            <a:ahLst/>
            <a:rect l="l" t="t" r="r" b="b"/>
            <a:pathLst>
              <a:path w="17" h="14">
                <a:moveTo>
                  <a:pt x="10" y="0"/>
                </a:moveTo>
                <a:lnTo>
                  <a:pt x="17" y="4"/>
                </a:lnTo>
                <a:lnTo>
                  <a:pt x="15" y="14"/>
                </a:lnTo>
                <a:lnTo>
                  <a:pt x="0" y="6"/>
                </a:lnTo>
                <a:lnTo>
                  <a:pt x="10" y="0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4480" bIns="-244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3742" name=""/>
          <p:cNvGrpSpPr/>
          <p:nvPr/>
        </p:nvGrpSpPr>
        <p:grpSpPr>
          <a:xfrm>
            <a:off x="3249720" y="1270080"/>
            <a:ext cx="27000" cy="22320"/>
            <a:chOff x="3249720" y="1270080"/>
            <a:chExt cx="27000" cy="22320"/>
          </a:xfrm>
        </p:grpSpPr>
        <p:sp>
          <p:nvSpPr>
            <p:cNvPr id="3743" name=""/>
            <p:cNvSpPr/>
            <p:nvPr/>
          </p:nvSpPr>
          <p:spPr>
            <a:xfrm>
              <a:off x="3249720" y="1270080"/>
              <a:ext cx="27000" cy="22320"/>
            </a:xfrm>
            <a:custGeom>
              <a:avLst/>
              <a:gdLst/>
              <a:ahLst/>
              <a:rect l="l" t="t" r="r" b="b"/>
              <a:pathLst>
                <a:path w="17" h="14">
                  <a:moveTo>
                    <a:pt x="10" y="0"/>
                  </a:moveTo>
                  <a:lnTo>
                    <a:pt x="17" y="4"/>
                  </a:lnTo>
                  <a:lnTo>
                    <a:pt x="15" y="14"/>
                  </a:lnTo>
                  <a:lnTo>
                    <a:pt x="0" y="6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4480" bIns="-244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3744" name=""/>
            <p:cNvSpPr/>
            <p:nvPr/>
          </p:nvSpPr>
          <p:spPr>
            <a:xfrm>
              <a:off x="3249720" y="1270080"/>
              <a:ext cx="27000" cy="22320"/>
            </a:xfrm>
            <a:custGeom>
              <a:avLst/>
              <a:gdLst/>
              <a:ahLst/>
              <a:rect l="l" t="t" r="r" b="b"/>
              <a:pathLst>
                <a:path w="17" h="14">
                  <a:moveTo>
                    <a:pt x="10" y="0"/>
                  </a:moveTo>
                  <a:lnTo>
                    <a:pt x="17" y="4"/>
                  </a:lnTo>
                  <a:lnTo>
                    <a:pt x="15" y="14"/>
                  </a:lnTo>
                  <a:lnTo>
                    <a:pt x="0" y="6"/>
                  </a:lnTo>
                  <a:lnTo>
                    <a:pt x="10" y="0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4480" bIns="-244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3745" name=""/>
          <p:cNvSpPr/>
          <p:nvPr/>
        </p:nvSpPr>
        <p:spPr>
          <a:xfrm>
            <a:off x="3284640" y="2060640"/>
            <a:ext cx="88920" cy="46080"/>
          </a:xfrm>
          <a:custGeom>
            <a:avLst/>
            <a:gdLst/>
            <a:ahLst/>
            <a:rect l="l" t="t" r="r" b="b"/>
            <a:pathLst>
              <a:path w="56" h="29">
                <a:moveTo>
                  <a:pt x="9" y="0"/>
                </a:moveTo>
                <a:lnTo>
                  <a:pt x="37" y="13"/>
                </a:lnTo>
                <a:lnTo>
                  <a:pt x="52" y="19"/>
                </a:lnTo>
                <a:lnTo>
                  <a:pt x="56" y="29"/>
                </a:lnTo>
                <a:lnTo>
                  <a:pt x="44" y="29"/>
                </a:lnTo>
                <a:lnTo>
                  <a:pt x="21" y="19"/>
                </a:lnTo>
                <a:lnTo>
                  <a:pt x="16" y="13"/>
                </a:lnTo>
                <a:lnTo>
                  <a:pt x="0" y="3"/>
                </a:lnTo>
                <a:lnTo>
                  <a:pt x="9" y="0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720" bIns="-7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3746" name=""/>
          <p:cNvGrpSpPr/>
          <p:nvPr/>
        </p:nvGrpSpPr>
        <p:grpSpPr>
          <a:xfrm>
            <a:off x="3284640" y="2060640"/>
            <a:ext cx="88920" cy="46080"/>
            <a:chOff x="3284640" y="2060640"/>
            <a:chExt cx="88920" cy="46080"/>
          </a:xfrm>
        </p:grpSpPr>
        <p:sp>
          <p:nvSpPr>
            <p:cNvPr id="3747" name=""/>
            <p:cNvSpPr/>
            <p:nvPr/>
          </p:nvSpPr>
          <p:spPr>
            <a:xfrm>
              <a:off x="3284640" y="2060640"/>
              <a:ext cx="88920" cy="46080"/>
            </a:xfrm>
            <a:custGeom>
              <a:avLst/>
              <a:gdLst/>
              <a:ahLst/>
              <a:rect l="l" t="t" r="r" b="b"/>
              <a:pathLst>
                <a:path w="56" h="29">
                  <a:moveTo>
                    <a:pt x="9" y="0"/>
                  </a:moveTo>
                  <a:lnTo>
                    <a:pt x="37" y="13"/>
                  </a:lnTo>
                  <a:lnTo>
                    <a:pt x="52" y="19"/>
                  </a:lnTo>
                  <a:lnTo>
                    <a:pt x="56" y="29"/>
                  </a:lnTo>
                  <a:lnTo>
                    <a:pt x="44" y="29"/>
                  </a:lnTo>
                  <a:lnTo>
                    <a:pt x="21" y="19"/>
                  </a:lnTo>
                  <a:lnTo>
                    <a:pt x="16" y="13"/>
                  </a:lnTo>
                  <a:lnTo>
                    <a:pt x="0" y="3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720" bIns="-7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3748" name=""/>
            <p:cNvSpPr/>
            <p:nvPr/>
          </p:nvSpPr>
          <p:spPr>
            <a:xfrm>
              <a:off x="3284640" y="2060640"/>
              <a:ext cx="88920" cy="46080"/>
            </a:xfrm>
            <a:custGeom>
              <a:avLst/>
              <a:gdLst/>
              <a:ahLst/>
              <a:rect l="l" t="t" r="r" b="b"/>
              <a:pathLst>
                <a:path w="56" h="29">
                  <a:moveTo>
                    <a:pt x="9" y="0"/>
                  </a:moveTo>
                  <a:lnTo>
                    <a:pt x="37" y="13"/>
                  </a:lnTo>
                  <a:lnTo>
                    <a:pt x="52" y="19"/>
                  </a:lnTo>
                  <a:lnTo>
                    <a:pt x="56" y="29"/>
                  </a:lnTo>
                  <a:lnTo>
                    <a:pt x="44" y="29"/>
                  </a:lnTo>
                  <a:lnTo>
                    <a:pt x="21" y="19"/>
                  </a:lnTo>
                  <a:lnTo>
                    <a:pt x="16" y="13"/>
                  </a:lnTo>
                  <a:lnTo>
                    <a:pt x="0" y="3"/>
                  </a:lnTo>
                  <a:lnTo>
                    <a:pt x="9" y="0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720" bIns="-7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3749" name=""/>
          <p:cNvSpPr/>
          <p:nvPr/>
        </p:nvSpPr>
        <p:spPr>
          <a:xfrm>
            <a:off x="3287880" y="2224080"/>
            <a:ext cx="77760" cy="57240"/>
          </a:xfrm>
          <a:custGeom>
            <a:avLst/>
            <a:gdLst/>
            <a:ahLst/>
            <a:rect l="l" t="t" r="r" b="b"/>
            <a:pathLst>
              <a:path w="49" h="36">
                <a:moveTo>
                  <a:pt x="7" y="0"/>
                </a:moveTo>
                <a:lnTo>
                  <a:pt x="7" y="8"/>
                </a:lnTo>
                <a:lnTo>
                  <a:pt x="13" y="17"/>
                </a:lnTo>
                <a:lnTo>
                  <a:pt x="49" y="22"/>
                </a:lnTo>
                <a:lnTo>
                  <a:pt x="36" y="36"/>
                </a:lnTo>
                <a:lnTo>
                  <a:pt x="28" y="24"/>
                </a:lnTo>
                <a:lnTo>
                  <a:pt x="17" y="27"/>
                </a:lnTo>
                <a:lnTo>
                  <a:pt x="0" y="13"/>
                </a:lnTo>
                <a:lnTo>
                  <a:pt x="7" y="0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10440" bIns="104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3750" name=""/>
          <p:cNvGrpSpPr/>
          <p:nvPr/>
        </p:nvGrpSpPr>
        <p:grpSpPr>
          <a:xfrm>
            <a:off x="3287880" y="2224080"/>
            <a:ext cx="77760" cy="57240"/>
            <a:chOff x="3287880" y="2224080"/>
            <a:chExt cx="77760" cy="57240"/>
          </a:xfrm>
        </p:grpSpPr>
        <p:sp>
          <p:nvSpPr>
            <p:cNvPr id="3751" name=""/>
            <p:cNvSpPr/>
            <p:nvPr/>
          </p:nvSpPr>
          <p:spPr>
            <a:xfrm>
              <a:off x="3287880" y="2224080"/>
              <a:ext cx="77760" cy="57240"/>
            </a:xfrm>
            <a:custGeom>
              <a:avLst/>
              <a:gdLst/>
              <a:ahLst/>
              <a:rect l="l" t="t" r="r" b="b"/>
              <a:pathLst>
                <a:path w="49" h="36">
                  <a:moveTo>
                    <a:pt x="7" y="0"/>
                  </a:moveTo>
                  <a:lnTo>
                    <a:pt x="7" y="8"/>
                  </a:lnTo>
                  <a:lnTo>
                    <a:pt x="13" y="17"/>
                  </a:lnTo>
                  <a:lnTo>
                    <a:pt x="49" y="22"/>
                  </a:lnTo>
                  <a:lnTo>
                    <a:pt x="36" y="36"/>
                  </a:lnTo>
                  <a:lnTo>
                    <a:pt x="28" y="24"/>
                  </a:lnTo>
                  <a:lnTo>
                    <a:pt x="17" y="27"/>
                  </a:lnTo>
                  <a:lnTo>
                    <a:pt x="0" y="13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10440" bIns="1044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3752" name=""/>
            <p:cNvSpPr/>
            <p:nvPr/>
          </p:nvSpPr>
          <p:spPr>
            <a:xfrm>
              <a:off x="3287880" y="2224080"/>
              <a:ext cx="77760" cy="57240"/>
            </a:xfrm>
            <a:custGeom>
              <a:avLst/>
              <a:gdLst/>
              <a:ahLst/>
              <a:rect l="l" t="t" r="r" b="b"/>
              <a:pathLst>
                <a:path w="49" h="36">
                  <a:moveTo>
                    <a:pt x="7" y="0"/>
                  </a:moveTo>
                  <a:lnTo>
                    <a:pt x="7" y="8"/>
                  </a:lnTo>
                  <a:lnTo>
                    <a:pt x="13" y="17"/>
                  </a:lnTo>
                  <a:lnTo>
                    <a:pt x="49" y="22"/>
                  </a:lnTo>
                  <a:lnTo>
                    <a:pt x="36" y="36"/>
                  </a:lnTo>
                  <a:lnTo>
                    <a:pt x="28" y="24"/>
                  </a:lnTo>
                  <a:lnTo>
                    <a:pt x="17" y="27"/>
                  </a:lnTo>
                  <a:lnTo>
                    <a:pt x="0" y="13"/>
                  </a:lnTo>
                  <a:lnTo>
                    <a:pt x="7" y="0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10440" bIns="1044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3753" name=""/>
          <p:cNvSpPr/>
          <p:nvPr/>
        </p:nvSpPr>
        <p:spPr>
          <a:xfrm>
            <a:off x="3071880" y="1181160"/>
            <a:ext cx="19080" cy="15840"/>
          </a:xfrm>
          <a:custGeom>
            <a:avLst/>
            <a:gdLst/>
            <a:ahLst/>
            <a:rect l="l" t="t" r="r" b="b"/>
            <a:pathLst>
              <a:path w="12" h="10">
                <a:moveTo>
                  <a:pt x="0" y="0"/>
                </a:moveTo>
                <a:lnTo>
                  <a:pt x="12" y="7"/>
                </a:lnTo>
                <a:lnTo>
                  <a:pt x="9" y="10"/>
                </a:lnTo>
                <a:lnTo>
                  <a:pt x="0" y="0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30960" bIns="-309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3754" name=""/>
          <p:cNvGrpSpPr/>
          <p:nvPr/>
        </p:nvGrpSpPr>
        <p:grpSpPr>
          <a:xfrm>
            <a:off x="3071880" y="1181160"/>
            <a:ext cx="19080" cy="15840"/>
            <a:chOff x="3071880" y="1181160"/>
            <a:chExt cx="19080" cy="15840"/>
          </a:xfrm>
        </p:grpSpPr>
        <p:sp>
          <p:nvSpPr>
            <p:cNvPr id="3755" name=""/>
            <p:cNvSpPr/>
            <p:nvPr/>
          </p:nvSpPr>
          <p:spPr>
            <a:xfrm>
              <a:off x="3071880" y="1181160"/>
              <a:ext cx="19080" cy="15840"/>
            </a:xfrm>
            <a:custGeom>
              <a:avLst/>
              <a:gdLst/>
              <a:ahLst/>
              <a:rect l="l" t="t" r="r" b="b"/>
              <a:pathLst>
                <a:path w="12" h="10">
                  <a:moveTo>
                    <a:pt x="0" y="0"/>
                  </a:moveTo>
                  <a:lnTo>
                    <a:pt x="12" y="7"/>
                  </a:lnTo>
                  <a:lnTo>
                    <a:pt x="9" y="1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0960" bIns="-309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3756" name=""/>
            <p:cNvSpPr/>
            <p:nvPr/>
          </p:nvSpPr>
          <p:spPr>
            <a:xfrm>
              <a:off x="3071880" y="1181160"/>
              <a:ext cx="19080" cy="15840"/>
            </a:xfrm>
            <a:custGeom>
              <a:avLst/>
              <a:gdLst/>
              <a:ahLst/>
              <a:rect l="l" t="t" r="r" b="b"/>
              <a:pathLst>
                <a:path w="12" h="10">
                  <a:moveTo>
                    <a:pt x="0" y="0"/>
                  </a:moveTo>
                  <a:lnTo>
                    <a:pt x="12" y="7"/>
                  </a:lnTo>
                  <a:lnTo>
                    <a:pt x="9" y="10"/>
                  </a:lnTo>
                  <a:lnTo>
                    <a:pt x="0" y="0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30960" bIns="-309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3757" name=""/>
          <p:cNvSpPr/>
          <p:nvPr/>
        </p:nvSpPr>
        <p:spPr>
          <a:xfrm>
            <a:off x="3944880" y="1405080"/>
            <a:ext cx="9720" cy="6120"/>
          </a:xfrm>
          <a:custGeom>
            <a:avLst/>
            <a:gdLst/>
            <a:ahLst/>
            <a:rect l="l" t="t" r="r" b="b"/>
            <a:pathLst>
              <a:path w="6" h="4">
                <a:moveTo>
                  <a:pt x="6" y="1"/>
                </a:moveTo>
                <a:lnTo>
                  <a:pt x="0" y="4"/>
                </a:lnTo>
                <a:lnTo>
                  <a:pt x="0" y="0"/>
                </a:lnTo>
                <a:lnTo>
                  <a:pt x="6" y="1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40680" bIns="-406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3758" name=""/>
          <p:cNvGrpSpPr/>
          <p:nvPr/>
        </p:nvGrpSpPr>
        <p:grpSpPr>
          <a:xfrm>
            <a:off x="3944880" y="1405080"/>
            <a:ext cx="9720" cy="6120"/>
            <a:chOff x="3944880" y="1405080"/>
            <a:chExt cx="9720" cy="6120"/>
          </a:xfrm>
        </p:grpSpPr>
        <p:sp>
          <p:nvSpPr>
            <p:cNvPr id="3759" name=""/>
            <p:cNvSpPr/>
            <p:nvPr/>
          </p:nvSpPr>
          <p:spPr>
            <a:xfrm>
              <a:off x="3944880" y="1405080"/>
              <a:ext cx="9720" cy="6120"/>
            </a:xfrm>
            <a:custGeom>
              <a:avLst/>
              <a:gdLst/>
              <a:ahLst/>
              <a:rect l="l" t="t" r="r" b="b"/>
              <a:pathLst>
                <a:path w="6" h="4">
                  <a:moveTo>
                    <a:pt x="6" y="1"/>
                  </a:moveTo>
                  <a:lnTo>
                    <a:pt x="0" y="4"/>
                  </a:lnTo>
                  <a:lnTo>
                    <a:pt x="0" y="0"/>
                  </a:lnTo>
                  <a:lnTo>
                    <a:pt x="6" y="1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40680" bIns="-406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3760" name=""/>
            <p:cNvSpPr/>
            <p:nvPr/>
          </p:nvSpPr>
          <p:spPr>
            <a:xfrm>
              <a:off x="3944880" y="1405080"/>
              <a:ext cx="9720" cy="6120"/>
            </a:xfrm>
            <a:custGeom>
              <a:avLst/>
              <a:gdLst/>
              <a:ahLst/>
              <a:rect l="l" t="t" r="r" b="b"/>
              <a:pathLst>
                <a:path w="6" h="4">
                  <a:moveTo>
                    <a:pt x="6" y="1"/>
                  </a:moveTo>
                  <a:lnTo>
                    <a:pt x="0" y="4"/>
                  </a:lnTo>
                  <a:lnTo>
                    <a:pt x="0" y="0"/>
                  </a:lnTo>
                  <a:lnTo>
                    <a:pt x="6" y="1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40680" bIns="-406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3761" name=""/>
          <p:cNvSpPr/>
          <p:nvPr/>
        </p:nvSpPr>
        <p:spPr>
          <a:xfrm>
            <a:off x="1776240" y="1405080"/>
            <a:ext cx="155880" cy="90360"/>
          </a:xfrm>
          <a:custGeom>
            <a:avLst/>
            <a:gdLst/>
            <a:ahLst/>
            <a:rect l="l" t="t" r="r" b="b"/>
            <a:pathLst>
              <a:path w="98" h="57">
                <a:moveTo>
                  <a:pt x="0" y="57"/>
                </a:moveTo>
                <a:lnTo>
                  <a:pt x="31" y="11"/>
                </a:lnTo>
                <a:lnTo>
                  <a:pt x="42" y="9"/>
                </a:lnTo>
                <a:lnTo>
                  <a:pt x="35" y="4"/>
                </a:lnTo>
                <a:lnTo>
                  <a:pt x="40" y="0"/>
                </a:lnTo>
                <a:lnTo>
                  <a:pt x="54" y="1"/>
                </a:lnTo>
                <a:lnTo>
                  <a:pt x="42" y="11"/>
                </a:lnTo>
                <a:lnTo>
                  <a:pt x="42" y="22"/>
                </a:lnTo>
                <a:lnTo>
                  <a:pt x="54" y="19"/>
                </a:lnTo>
                <a:lnTo>
                  <a:pt x="47" y="25"/>
                </a:lnTo>
                <a:lnTo>
                  <a:pt x="73" y="22"/>
                </a:lnTo>
                <a:lnTo>
                  <a:pt x="98" y="28"/>
                </a:lnTo>
                <a:lnTo>
                  <a:pt x="42" y="35"/>
                </a:lnTo>
                <a:lnTo>
                  <a:pt x="21" y="47"/>
                </a:lnTo>
                <a:lnTo>
                  <a:pt x="21" y="57"/>
                </a:lnTo>
                <a:lnTo>
                  <a:pt x="0" y="57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3560" bIns="4356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3762" name=""/>
          <p:cNvGrpSpPr/>
          <p:nvPr/>
        </p:nvGrpSpPr>
        <p:grpSpPr>
          <a:xfrm>
            <a:off x="1776240" y="1405080"/>
            <a:ext cx="155880" cy="90360"/>
            <a:chOff x="1776240" y="1405080"/>
            <a:chExt cx="155880" cy="90360"/>
          </a:xfrm>
        </p:grpSpPr>
        <p:sp>
          <p:nvSpPr>
            <p:cNvPr id="3763" name=""/>
            <p:cNvSpPr/>
            <p:nvPr/>
          </p:nvSpPr>
          <p:spPr>
            <a:xfrm>
              <a:off x="1776240" y="1405080"/>
              <a:ext cx="155880" cy="90360"/>
            </a:xfrm>
            <a:custGeom>
              <a:avLst/>
              <a:gdLst/>
              <a:ahLst/>
              <a:rect l="l" t="t" r="r" b="b"/>
              <a:pathLst>
                <a:path w="98" h="57">
                  <a:moveTo>
                    <a:pt x="0" y="57"/>
                  </a:moveTo>
                  <a:lnTo>
                    <a:pt x="31" y="11"/>
                  </a:lnTo>
                  <a:lnTo>
                    <a:pt x="42" y="9"/>
                  </a:lnTo>
                  <a:lnTo>
                    <a:pt x="35" y="4"/>
                  </a:lnTo>
                  <a:lnTo>
                    <a:pt x="40" y="0"/>
                  </a:lnTo>
                  <a:lnTo>
                    <a:pt x="54" y="1"/>
                  </a:lnTo>
                  <a:lnTo>
                    <a:pt x="42" y="11"/>
                  </a:lnTo>
                  <a:lnTo>
                    <a:pt x="42" y="22"/>
                  </a:lnTo>
                  <a:lnTo>
                    <a:pt x="54" y="19"/>
                  </a:lnTo>
                  <a:lnTo>
                    <a:pt x="47" y="25"/>
                  </a:lnTo>
                  <a:lnTo>
                    <a:pt x="73" y="22"/>
                  </a:lnTo>
                  <a:lnTo>
                    <a:pt x="98" y="28"/>
                  </a:lnTo>
                  <a:lnTo>
                    <a:pt x="42" y="35"/>
                  </a:lnTo>
                  <a:lnTo>
                    <a:pt x="21" y="47"/>
                  </a:lnTo>
                  <a:lnTo>
                    <a:pt x="21" y="57"/>
                  </a:lnTo>
                  <a:lnTo>
                    <a:pt x="0" y="57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3560" bIns="435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3764" name=""/>
            <p:cNvSpPr/>
            <p:nvPr/>
          </p:nvSpPr>
          <p:spPr>
            <a:xfrm>
              <a:off x="1776240" y="1405080"/>
              <a:ext cx="155880" cy="90360"/>
            </a:xfrm>
            <a:custGeom>
              <a:avLst/>
              <a:gdLst/>
              <a:ahLst/>
              <a:rect l="l" t="t" r="r" b="b"/>
              <a:pathLst>
                <a:path w="98" h="57">
                  <a:moveTo>
                    <a:pt x="0" y="57"/>
                  </a:moveTo>
                  <a:lnTo>
                    <a:pt x="31" y="11"/>
                  </a:lnTo>
                  <a:lnTo>
                    <a:pt x="42" y="9"/>
                  </a:lnTo>
                  <a:lnTo>
                    <a:pt x="35" y="4"/>
                  </a:lnTo>
                  <a:lnTo>
                    <a:pt x="40" y="0"/>
                  </a:lnTo>
                  <a:lnTo>
                    <a:pt x="54" y="1"/>
                  </a:lnTo>
                  <a:lnTo>
                    <a:pt x="42" y="11"/>
                  </a:lnTo>
                  <a:lnTo>
                    <a:pt x="42" y="22"/>
                  </a:lnTo>
                  <a:lnTo>
                    <a:pt x="54" y="19"/>
                  </a:lnTo>
                  <a:lnTo>
                    <a:pt x="47" y="25"/>
                  </a:lnTo>
                  <a:lnTo>
                    <a:pt x="73" y="22"/>
                  </a:lnTo>
                  <a:lnTo>
                    <a:pt x="98" y="28"/>
                  </a:lnTo>
                  <a:lnTo>
                    <a:pt x="42" y="35"/>
                  </a:lnTo>
                  <a:lnTo>
                    <a:pt x="21" y="47"/>
                  </a:lnTo>
                  <a:lnTo>
                    <a:pt x="21" y="57"/>
                  </a:lnTo>
                  <a:lnTo>
                    <a:pt x="0" y="57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3560" bIns="4356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3765" name=""/>
          <p:cNvSpPr/>
          <p:nvPr/>
        </p:nvSpPr>
        <p:spPr>
          <a:xfrm>
            <a:off x="2163600" y="1793880"/>
            <a:ext cx="100080" cy="239760"/>
          </a:xfrm>
          <a:custGeom>
            <a:avLst/>
            <a:gdLst/>
            <a:ahLst/>
            <a:rect l="l" t="t" r="r" b="b"/>
            <a:pathLst>
              <a:path w="63" h="151">
                <a:moveTo>
                  <a:pt x="25" y="0"/>
                </a:moveTo>
                <a:lnTo>
                  <a:pt x="28" y="4"/>
                </a:lnTo>
                <a:lnTo>
                  <a:pt x="23" y="14"/>
                </a:lnTo>
                <a:lnTo>
                  <a:pt x="31" y="9"/>
                </a:lnTo>
                <a:lnTo>
                  <a:pt x="33" y="14"/>
                </a:lnTo>
                <a:lnTo>
                  <a:pt x="29" y="17"/>
                </a:lnTo>
                <a:lnTo>
                  <a:pt x="29" y="23"/>
                </a:lnTo>
                <a:lnTo>
                  <a:pt x="33" y="42"/>
                </a:lnTo>
                <a:lnTo>
                  <a:pt x="40" y="52"/>
                </a:lnTo>
                <a:lnTo>
                  <a:pt x="44" y="83"/>
                </a:lnTo>
                <a:lnTo>
                  <a:pt x="63" y="120"/>
                </a:lnTo>
                <a:lnTo>
                  <a:pt x="59" y="143"/>
                </a:lnTo>
                <a:lnTo>
                  <a:pt x="56" y="142"/>
                </a:lnTo>
                <a:lnTo>
                  <a:pt x="52" y="151"/>
                </a:lnTo>
                <a:lnTo>
                  <a:pt x="48" y="151"/>
                </a:lnTo>
                <a:lnTo>
                  <a:pt x="45" y="139"/>
                </a:lnTo>
                <a:lnTo>
                  <a:pt x="54" y="118"/>
                </a:lnTo>
                <a:lnTo>
                  <a:pt x="48" y="120"/>
                </a:lnTo>
                <a:lnTo>
                  <a:pt x="52" y="102"/>
                </a:lnTo>
                <a:lnTo>
                  <a:pt x="45" y="101"/>
                </a:lnTo>
                <a:lnTo>
                  <a:pt x="42" y="110"/>
                </a:lnTo>
                <a:lnTo>
                  <a:pt x="33" y="83"/>
                </a:lnTo>
                <a:lnTo>
                  <a:pt x="29" y="93"/>
                </a:lnTo>
                <a:lnTo>
                  <a:pt x="23" y="93"/>
                </a:lnTo>
                <a:lnTo>
                  <a:pt x="21" y="79"/>
                </a:lnTo>
                <a:lnTo>
                  <a:pt x="10" y="67"/>
                </a:lnTo>
                <a:lnTo>
                  <a:pt x="7" y="55"/>
                </a:lnTo>
                <a:lnTo>
                  <a:pt x="14" y="50"/>
                </a:lnTo>
                <a:lnTo>
                  <a:pt x="0" y="45"/>
                </a:lnTo>
                <a:lnTo>
                  <a:pt x="0" y="36"/>
                </a:lnTo>
                <a:lnTo>
                  <a:pt x="7" y="19"/>
                </a:lnTo>
                <a:lnTo>
                  <a:pt x="25" y="23"/>
                </a:lnTo>
                <a:lnTo>
                  <a:pt x="21" y="12"/>
                </a:lnTo>
                <a:lnTo>
                  <a:pt x="23" y="4"/>
                </a:lnTo>
                <a:lnTo>
                  <a:pt x="12" y="0"/>
                </a:lnTo>
                <a:lnTo>
                  <a:pt x="25" y="0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3766" name=""/>
          <p:cNvGrpSpPr/>
          <p:nvPr/>
        </p:nvGrpSpPr>
        <p:grpSpPr>
          <a:xfrm>
            <a:off x="2163600" y="1793880"/>
            <a:ext cx="100080" cy="239760"/>
            <a:chOff x="2163600" y="1793880"/>
            <a:chExt cx="100080" cy="239760"/>
          </a:xfrm>
        </p:grpSpPr>
        <p:sp>
          <p:nvSpPr>
            <p:cNvPr id="3767" name=""/>
            <p:cNvSpPr/>
            <p:nvPr/>
          </p:nvSpPr>
          <p:spPr>
            <a:xfrm>
              <a:off x="2163600" y="1793880"/>
              <a:ext cx="100080" cy="239760"/>
            </a:xfrm>
            <a:custGeom>
              <a:avLst/>
              <a:gdLst/>
              <a:ahLst/>
              <a:rect l="l" t="t" r="r" b="b"/>
              <a:pathLst>
                <a:path w="63" h="151">
                  <a:moveTo>
                    <a:pt x="25" y="0"/>
                  </a:moveTo>
                  <a:lnTo>
                    <a:pt x="28" y="4"/>
                  </a:lnTo>
                  <a:lnTo>
                    <a:pt x="23" y="14"/>
                  </a:lnTo>
                  <a:lnTo>
                    <a:pt x="31" y="9"/>
                  </a:lnTo>
                  <a:lnTo>
                    <a:pt x="33" y="14"/>
                  </a:lnTo>
                  <a:lnTo>
                    <a:pt x="29" y="17"/>
                  </a:lnTo>
                  <a:lnTo>
                    <a:pt x="29" y="23"/>
                  </a:lnTo>
                  <a:lnTo>
                    <a:pt x="33" y="42"/>
                  </a:lnTo>
                  <a:lnTo>
                    <a:pt x="40" y="52"/>
                  </a:lnTo>
                  <a:lnTo>
                    <a:pt x="44" y="83"/>
                  </a:lnTo>
                  <a:lnTo>
                    <a:pt x="63" y="120"/>
                  </a:lnTo>
                  <a:lnTo>
                    <a:pt x="59" y="143"/>
                  </a:lnTo>
                  <a:lnTo>
                    <a:pt x="56" y="142"/>
                  </a:lnTo>
                  <a:lnTo>
                    <a:pt x="52" y="151"/>
                  </a:lnTo>
                  <a:lnTo>
                    <a:pt x="48" y="151"/>
                  </a:lnTo>
                  <a:lnTo>
                    <a:pt x="45" y="139"/>
                  </a:lnTo>
                  <a:lnTo>
                    <a:pt x="54" y="118"/>
                  </a:lnTo>
                  <a:lnTo>
                    <a:pt x="48" y="120"/>
                  </a:lnTo>
                  <a:lnTo>
                    <a:pt x="52" y="102"/>
                  </a:lnTo>
                  <a:lnTo>
                    <a:pt x="45" y="101"/>
                  </a:lnTo>
                  <a:lnTo>
                    <a:pt x="42" y="110"/>
                  </a:lnTo>
                  <a:lnTo>
                    <a:pt x="33" y="83"/>
                  </a:lnTo>
                  <a:lnTo>
                    <a:pt x="29" y="93"/>
                  </a:lnTo>
                  <a:lnTo>
                    <a:pt x="23" y="93"/>
                  </a:lnTo>
                  <a:lnTo>
                    <a:pt x="21" y="79"/>
                  </a:lnTo>
                  <a:lnTo>
                    <a:pt x="10" y="67"/>
                  </a:lnTo>
                  <a:lnTo>
                    <a:pt x="7" y="55"/>
                  </a:lnTo>
                  <a:lnTo>
                    <a:pt x="14" y="50"/>
                  </a:lnTo>
                  <a:lnTo>
                    <a:pt x="0" y="45"/>
                  </a:lnTo>
                  <a:lnTo>
                    <a:pt x="0" y="36"/>
                  </a:lnTo>
                  <a:lnTo>
                    <a:pt x="7" y="19"/>
                  </a:lnTo>
                  <a:lnTo>
                    <a:pt x="25" y="23"/>
                  </a:lnTo>
                  <a:lnTo>
                    <a:pt x="21" y="12"/>
                  </a:lnTo>
                  <a:lnTo>
                    <a:pt x="23" y="4"/>
                  </a:lnTo>
                  <a:lnTo>
                    <a:pt x="12" y="0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3768" name=""/>
            <p:cNvSpPr/>
            <p:nvPr/>
          </p:nvSpPr>
          <p:spPr>
            <a:xfrm>
              <a:off x="2163600" y="1793880"/>
              <a:ext cx="100080" cy="239760"/>
            </a:xfrm>
            <a:custGeom>
              <a:avLst/>
              <a:gdLst/>
              <a:ahLst/>
              <a:rect l="l" t="t" r="r" b="b"/>
              <a:pathLst>
                <a:path w="63" h="151">
                  <a:moveTo>
                    <a:pt x="25" y="0"/>
                  </a:moveTo>
                  <a:lnTo>
                    <a:pt x="28" y="4"/>
                  </a:lnTo>
                  <a:lnTo>
                    <a:pt x="23" y="14"/>
                  </a:lnTo>
                  <a:lnTo>
                    <a:pt x="31" y="9"/>
                  </a:lnTo>
                  <a:lnTo>
                    <a:pt x="33" y="14"/>
                  </a:lnTo>
                  <a:lnTo>
                    <a:pt x="29" y="17"/>
                  </a:lnTo>
                  <a:lnTo>
                    <a:pt x="29" y="23"/>
                  </a:lnTo>
                  <a:lnTo>
                    <a:pt x="33" y="42"/>
                  </a:lnTo>
                  <a:lnTo>
                    <a:pt x="40" y="52"/>
                  </a:lnTo>
                  <a:lnTo>
                    <a:pt x="44" y="83"/>
                  </a:lnTo>
                  <a:lnTo>
                    <a:pt x="63" y="120"/>
                  </a:lnTo>
                  <a:lnTo>
                    <a:pt x="59" y="143"/>
                  </a:lnTo>
                  <a:lnTo>
                    <a:pt x="56" y="142"/>
                  </a:lnTo>
                  <a:lnTo>
                    <a:pt x="52" y="151"/>
                  </a:lnTo>
                  <a:lnTo>
                    <a:pt x="48" y="151"/>
                  </a:lnTo>
                  <a:lnTo>
                    <a:pt x="45" y="139"/>
                  </a:lnTo>
                  <a:lnTo>
                    <a:pt x="54" y="118"/>
                  </a:lnTo>
                  <a:lnTo>
                    <a:pt x="48" y="120"/>
                  </a:lnTo>
                  <a:lnTo>
                    <a:pt x="52" y="102"/>
                  </a:lnTo>
                  <a:lnTo>
                    <a:pt x="45" y="101"/>
                  </a:lnTo>
                  <a:lnTo>
                    <a:pt x="42" y="110"/>
                  </a:lnTo>
                  <a:lnTo>
                    <a:pt x="33" y="83"/>
                  </a:lnTo>
                  <a:lnTo>
                    <a:pt x="29" y="93"/>
                  </a:lnTo>
                  <a:lnTo>
                    <a:pt x="23" y="93"/>
                  </a:lnTo>
                  <a:lnTo>
                    <a:pt x="21" y="79"/>
                  </a:lnTo>
                  <a:lnTo>
                    <a:pt x="10" y="67"/>
                  </a:lnTo>
                  <a:lnTo>
                    <a:pt x="7" y="55"/>
                  </a:lnTo>
                  <a:lnTo>
                    <a:pt x="14" y="50"/>
                  </a:lnTo>
                  <a:lnTo>
                    <a:pt x="0" y="45"/>
                  </a:lnTo>
                  <a:lnTo>
                    <a:pt x="0" y="36"/>
                  </a:lnTo>
                  <a:lnTo>
                    <a:pt x="7" y="19"/>
                  </a:lnTo>
                  <a:lnTo>
                    <a:pt x="25" y="23"/>
                  </a:lnTo>
                  <a:lnTo>
                    <a:pt x="21" y="12"/>
                  </a:lnTo>
                  <a:lnTo>
                    <a:pt x="23" y="4"/>
                  </a:lnTo>
                  <a:lnTo>
                    <a:pt x="12" y="0"/>
                  </a:lnTo>
                  <a:lnTo>
                    <a:pt x="25" y="0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3769" name=""/>
          <p:cNvSpPr/>
          <p:nvPr/>
        </p:nvSpPr>
        <p:spPr>
          <a:xfrm>
            <a:off x="3649680" y="4991040"/>
            <a:ext cx="285840" cy="198360"/>
          </a:xfrm>
          <a:custGeom>
            <a:avLst/>
            <a:gdLst/>
            <a:ahLst/>
            <a:rect l="l" t="t" r="r" b="b"/>
            <a:pathLst>
              <a:path w="180" h="125">
                <a:moveTo>
                  <a:pt x="101" y="125"/>
                </a:moveTo>
                <a:lnTo>
                  <a:pt x="100" y="125"/>
                </a:lnTo>
                <a:lnTo>
                  <a:pt x="100" y="122"/>
                </a:lnTo>
                <a:lnTo>
                  <a:pt x="95" y="120"/>
                </a:lnTo>
                <a:lnTo>
                  <a:pt x="91" y="122"/>
                </a:lnTo>
                <a:lnTo>
                  <a:pt x="91" y="112"/>
                </a:lnTo>
                <a:lnTo>
                  <a:pt x="79" y="112"/>
                </a:lnTo>
                <a:lnTo>
                  <a:pt x="77" y="110"/>
                </a:lnTo>
                <a:lnTo>
                  <a:pt x="77" y="106"/>
                </a:lnTo>
                <a:lnTo>
                  <a:pt x="70" y="96"/>
                </a:lnTo>
                <a:lnTo>
                  <a:pt x="68" y="82"/>
                </a:lnTo>
                <a:lnTo>
                  <a:pt x="60" y="74"/>
                </a:lnTo>
                <a:lnTo>
                  <a:pt x="47" y="74"/>
                </a:lnTo>
                <a:lnTo>
                  <a:pt x="33" y="66"/>
                </a:lnTo>
                <a:lnTo>
                  <a:pt x="23" y="66"/>
                </a:lnTo>
                <a:lnTo>
                  <a:pt x="14" y="69"/>
                </a:lnTo>
                <a:lnTo>
                  <a:pt x="4" y="69"/>
                </a:lnTo>
                <a:lnTo>
                  <a:pt x="0" y="66"/>
                </a:lnTo>
                <a:lnTo>
                  <a:pt x="9" y="60"/>
                </a:lnTo>
                <a:lnTo>
                  <a:pt x="16" y="46"/>
                </a:lnTo>
                <a:lnTo>
                  <a:pt x="14" y="43"/>
                </a:lnTo>
                <a:lnTo>
                  <a:pt x="21" y="36"/>
                </a:lnTo>
                <a:lnTo>
                  <a:pt x="23" y="26"/>
                </a:lnTo>
                <a:lnTo>
                  <a:pt x="30" y="14"/>
                </a:lnTo>
                <a:lnTo>
                  <a:pt x="37" y="6"/>
                </a:lnTo>
                <a:lnTo>
                  <a:pt x="37" y="5"/>
                </a:lnTo>
                <a:lnTo>
                  <a:pt x="46" y="0"/>
                </a:lnTo>
                <a:lnTo>
                  <a:pt x="56" y="3"/>
                </a:lnTo>
                <a:lnTo>
                  <a:pt x="70" y="0"/>
                </a:lnTo>
                <a:lnTo>
                  <a:pt x="70" y="5"/>
                </a:lnTo>
                <a:lnTo>
                  <a:pt x="72" y="6"/>
                </a:lnTo>
                <a:lnTo>
                  <a:pt x="81" y="9"/>
                </a:lnTo>
                <a:lnTo>
                  <a:pt x="85" y="5"/>
                </a:lnTo>
                <a:lnTo>
                  <a:pt x="98" y="5"/>
                </a:lnTo>
                <a:lnTo>
                  <a:pt x="103" y="0"/>
                </a:lnTo>
                <a:lnTo>
                  <a:pt x="112" y="3"/>
                </a:lnTo>
                <a:lnTo>
                  <a:pt x="114" y="6"/>
                </a:lnTo>
                <a:lnTo>
                  <a:pt x="114" y="9"/>
                </a:lnTo>
                <a:lnTo>
                  <a:pt x="117" y="17"/>
                </a:lnTo>
                <a:lnTo>
                  <a:pt x="116" y="22"/>
                </a:lnTo>
                <a:lnTo>
                  <a:pt x="120" y="31"/>
                </a:lnTo>
                <a:lnTo>
                  <a:pt x="124" y="33"/>
                </a:lnTo>
                <a:lnTo>
                  <a:pt x="128" y="33"/>
                </a:lnTo>
                <a:lnTo>
                  <a:pt x="131" y="38"/>
                </a:lnTo>
                <a:lnTo>
                  <a:pt x="126" y="52"/>
                </a:lnTo>
                <a:lnTo>
                  <a:pt x="131" y="55"/>
                </a:lnTo>
                <a:lnTo>
                  <a:pt x="134" y="62"/>
                </a:lnTo>
                <a:lnTo>
                  <a:pt x="134" y="65"/>
                </a:lnTo>
                <a:lnTo>
                  <a:pt x="138" y="66"/>
                </a:lnTo>
                <a:lnTo>
                  <a:pt x="147" y="65"/>
                </a:lnTo>
                <a:lnTo>
                  <a:pt x="149" y="60"/>
                </a:lnTo>
                <a:lnTo>
                  <a:pt x="161" y="57"/>
                </a:lnTo>
                <a:lnTo>
                  <a:pt x="168" y="55"/>
                </a:lnTo>
                <a:lnTo>
                  <a:pt x="171" y="60"/>
                </a:lnTo>
                <a:lnTo>
                  <a:pt x="178" y="60"/>
                </a:lnTo>
                <a:lnTo>
                  <a:pt x="180" y="60"/>
                </a:lnTo>
                <a:lnTo>
                  <a:pt x="176" y="65"/>
                </a:lnTo>
                <a:lnTo>
                  <a:pt x="168" y="69"/>
                </a:lnTo>
                <a:lnTo>
                  <a:pt x="166" y="74"/>
                </a:lnTo>
                <a:lnTo>
                  <a:pt x="166" y="79"/>
                </a:lnTo>
                <a:lnTo>
                  <a:pt x="153" y="88"/>
                </a:lnTo>
                <a:lnTo>
                  <a:pt x="151" y="91"/>
                </a:lnTo>
                <a:lnTo>
                  <a:pt x="145" y="91"/>
                </a:lnTo>
                <a:lnTo>
                  <a:pt x="128" y="101"/>
                </a:lnTo>
                <a:lnTo>
                  <a:pt x="105" y="122"/>
                </a:lnTo>
                <a:lnTo>
                  <a:pt x="101" y="125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770" name=""/>
          <p:cNvSpPr/>
          <p:nvPr/>
        </p:nvSpPr>
        <p:spPr>
          <a:xfrm>
            <a:off x="3911760" y="5013360"/>
            <a:ext cx="128520" cy="103320"/>
          </a:xfrm>
          <a:custGeom>
            <a:avLst/>
            <a:gdLst/>
            <a:ahLst/>
            <a:rect l="l" t="t" r="r" b="b"/>
            <a:pathLst>
              <a:path w="81" h="65">
                <a:moveTo>
                  <a:pt x="2" y="41"/>
                </a:moveTo>
                <a:lnTo>
                  <a:pt x="6" y="46"/>
                </a:lnTo>
                <a:lnTo>
                  <a:pt x="12" y="46"/>
                </a:lnTo>
                <a:lnTo>
                  <a:pt x="14" y="46"/>
                </a:lnTo>
                <a:lnTo>
                  <a:pt x="10" y="51"/>
                </a:lnTo>
                <a:lnTo>
                  <a:pt x="2" y="55"/>
                </a:lnTo>
                <a:lnTo>
                  <a:pt x="0" y="60"/>
                </a:lnTo>
                <a:lnTo>
                  <a:pt x="0" y="65"/>
                </a:lnTo>
                <a:lnTo>
                  <a:pt x="3" y="65"/>
                </a:lnTo>
                <a:lnTo>
                  <a:pt x="3" y="62"/>
                </a:lnTo>
                <a:lnTo>
                  <a:pt x="2" y="57"/>
                </a:lnTo>
                <a:lnTo>
                  <a:pt x="3" y="57"/>
                </a:lnTo>
                <a:lnTo>
                  <a:pt x="8" y="55"/>
                </a:lnTo>
                <a:lnTo>
                  <a:pt x="12" y="57"/>
                </a:lnTo>
                <a:lnTo>
                  <a:pt x="19" y="52"/>
                </a:lnTo>
                <a:lnTo>
                  <a:pt x="27" y="55"/>
                </a:lnTo>
                <a:lnTo>
                  <a:pt x="31" y="55"/>
                </a:lnTo>
                <a:lnTo>
                  <a:pt x="31" y="51"/>
                </a:lnTo>
                <a:lnTo>
                  <a:pt x="33" y="51"/>
                </a:lnTo>
                <a:lnTo>
                  <a:pt x="38" y="55"/>
                </a:lnTo>
                <a:lnTo>
                  <a:pt x="41" y="55"/>
                </a:lnTo>
                <a:lnTo>
                  <a:pt x="58" y="51"/>
                </a:lnTo>
                <a:lnTo>
                  <a:pt x="60" y="43"/>
                </a:lnTo>
                <a:lnTo>
                  <a:pt x="77" y="32"/>
                </a:lnTo>
                <a:lnTo>
                  <a:pt x="77" y="22"/>
                </a:lnTo>
                <a:lnTo>
                  <a:pt x="81" y="10"/>
                </a:lnTo>
                <a:lnTo>
                  <a:pt x="64" y="8"/>
                </a:lnTo>
                <a:lnTo>
                  <a:pt x="62" y="0"/>
                </a:lnTo>
                <a:lnTo>
                  <a:pt x="60" y="0"/>
                </a:lnTo>
                <a:lnTo>
                  <a:pt x="55" y="5"/>
                </a:lnTo>
                <a:lnTo>
                  <a:pt x="52" y="22"/>
                </a:lnTo>
                <a:lnTo>
                  <a:pt x="33" y="32"/>
                </a:lnTo>
                <a:lnTo>
                  <a:pt x="19" y="32"/>
                </a:lnTo>
                <a:lnTo>
                  <a:pt x="2" y="41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3771" name=""/>
          <p:cNvGrpSpPr/>
          <p:nvPr/>
        </p:nvGrpSpPr>
        <p:grpSpPr>
          <a:xfrm>
            <a:off x="3911760" y="5013360"/>
            <a:ext cx="128520" cy="103320"/>
            <a:chOff x="3911760" y="5013360"/>
            <a:chExt cx="128520" cy="103320"/>
          </a:xfrm>
        </p:grpSpPr>
        <p:sp>
          <p:nvSpPr>
            <p:cNvPr id="3772" name=""/>
            <p:cNvSpPr/>
            <p:nvPr/>
          </p:nvSpPr>
          <p:spPr>
            <a:xfrm>
              <a:off x="3911760" y="5013360"/>
              <a:ext cx="128520" cy="103320"/>
            </a:xfrm>
            <a:custGeom>
              <a:avLst/>
              <a:gdLst/>
              <a:ahLst/>
              <a:rect l="l" t="t" r="r" b="b"/>
              <a:pathLst>
                <a:path w="81" h="65">
                  <a:moveTo>
                    <a:pt x="2" y="41"/>
                  </a:moveTo>
                  <a:lnTo>
                    <a:pt x="6" y="46"/>
                  </a:lnTo>
                  <a:lnTo>
                    <a:pt x="12" y="46"/>
                  </a:lnTo>
                  <a:lnTo>
                    <a:pt x="14" y="46"/>
                  </a:lnTo>
                  <a:lnTo>
                    <a:pt x="10" y="51"/>
                  </a:lnTo>
                  <a:lnTo>
                    <a:pt x="2" y="55"/>
                  </a:lnTo>
                  <a:lnTo>
                    <a:pt x="0" y="60"/>
                  </a:lnTo>
                  <a:lnTo>
                    <a:pt x="0" y="65"/>
                  </a:lnTo>
                  <a:lnTo>
                    <a:pt x="3" y="65"/>
                  </a:lnTo>
                  <a:lnTo>
                    <a:pt x="3" y="62"/>
                  </a:lnTo>
                  <a:lnTo>
                    <a:pt x="2" y="57"/>
                  </a:lnTo>
                  <a:lnTo>
                    <a:pt x="3" y="57"/>
                  </a:lnTo>
                  <a:lnTo>
                    <a:pt x="8" y="55"/>
                  </a:lnTo>
                  <a:lnTo>
                    <a:pt x="12" y="57"/>
                  </a:lnTo>
                  <a:lnTo>
                    <a:pt x="19" y="52"/>
                  </a:lnTo>
                  <a:lnTo>
                    <a:pt x="27" y="55"/>
                  </a:lnTo>
                  <a:lnTo>
                    <a:pt x="31" y="55"/>
                  </a:lnTo>
                  <a:lnTo>
                    <a:pt x="31" y="51"/>
                  </a:lnTo>
                  <a:lnTo>
                    <a:pt x="33" y="51"/>
                  </a:lnTo>
                  <a:lnTo>
                    <a:pt x="38" y="55"/>
                  </a:lnTo>
                  <a:lnTo>
                    <a:pt x="41" y="55"/>
                  </a:lnTo>
                  <a:lnTo>
                    <a:pt x="58" y="51"/>
                  </a:lnTo>
                  <a:lnTo>
                    <a:pt x="60" y="43"/>
                  </a:lnTo>
                  <a:lnTo>
                    <a:pt x="77" y="32"/>
                  </a:lnTo>
                  <a:lnTo>
                    <a:pt x="77" y="22"/>
                  </a:lnTo>
                  <a:lnTo>
                    <a:pt x="81" y="10"/>
                  </a:lnTo>
                  <a:lnTo>
                    <a:pt x="64" y="8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5" y="5"/>
                  </a:lnTo>
                  <a:lnTo>
                    <a:pt x="52" y="22"/>
                  </a:lnTo>
                  <a:lnTo>
                    <a:pt x="33" y="32"/>
                  </a:lnTo>
                  <a:lnTo>
                    <a:pt x="19" y="32"/>
                  </a:lnTo>
                  <a:lnTo>
                    <a:pt x="2" y="41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3773" name=""/>
            <p:cNvSpPr/>
            <p:nvPr/>
          </p:nvSpPr>
          <p:spPr>
            <a:xfrm>
              <a:off x="3911760" y="5013360"/>
              <a:ext cx="128520" cy="103320"/>
            </a:xfrm>
            <a:custGeom>
              <a:avLst/>
              <a:gdLst/>
              <a:ahLst/>
              <a:rect l="l" t="t" r="r" b="b"/>
              <a:pathLst>
                <a:path w="81" h="65">
                  <a:moveTo>
                    <a:pt x="2" y="41"/>
                  </a:moveTo>
                  <a:lnTo>
                    <a:pt x="6" y="46"/>
                  </a:lnTo>
                  <a:lnTo>
                    <a:pt x="12" y="46"/>
                  </a:lnTo>
                  <a:lnTo>
                    <a:pt x="14" y="46"/>
                  </a:lnTo>
                  <a:lnTo>
                    <a:pt x="10" y="51"/>
                  </a:lnTo>
                  <a:lnTo>
                    <a:pt x="2" y="55"/>
                  </a:lnTo>
                  <a:lnTo>
                    <a:pt x="0" y="60"/>
                  </a:lnTo>
                  <a:lnTo>
                    <a:pt x="0" y="65"/>
                  </a:lnTo>
                  <a:lnTo>
                    <a:pt x="3" y="65"/>
                  </a:lnTo>
                  <a:lnTo>
                    <a:pt x="3" y="62"/>
                  </a:lnTo>
                  <a:lnTo>
                    <a:pt x="2" y="57"/>
                  </a:lnTo>
                  <a:lnTo>
                    <a:pt x="3" y="57"/>
                  </a:lnTo>
                  <a:lnTo>
                    <a:pt x="8" y="55"/>
                  </a:lnTo>
                  <a:lnTo>
                    <a:pt x="12" y="57"/>
                  </a:lnTo>
                  <a:lnTo>
                    <a:pt x="19" y="52"/>
                  </a:lnTo>
                  <a:lnTo>
                    <a:pt x="27" y="55"/>
                  </a:lnTo>
                  <a:lnTo>
                    <a:pt x="31" y="55"/>
                  </a:lnTo>
                  <a:lnTo>
                    <a:pt x="31" y="51"/>
                  </a:lnTo>
                  <a:lnTo>
                    <a:pt x="33" y="51"/>
                  </a:lnTo>
                  <a:lnTo>
                    <a:pt x="38" y="55"/>
                  </a:lnTo>
                  <a:lnTo>
                    <a:pt x="41" y="55"/>
                  </a:lnTo>
                  <a:lnTo>
                    <a:pt x="58" y="51"/>
                  </a:lnTo>
                  <a:lnTo>
                    <a:pt x="60" y="43"/>
                  </a:lnTo>
                  <a:lnTo>
                    <a:pt x="77" y="32"/>
                  </a:lnTo>
                  <a:lnTo>
                    <a:pt x="77" y="22"/>
                  </a:lnTo>
                  <a:lnTo>
                    <a:pt x="81" y="10"/>
                  </a:lnTo>
                  <a:lnTo>
                    <a:pt x="64" y="8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5" y="5"/>
                  </a:lnTo>
                  <a:lnTo>
                    <a:pt x="52" y="22"/>
                  </a:lnTo>
                  <a:lnTo>
                    <a:pt x="33" y="32"/>
                  </a:lnTo>
                  <a:lnTo>
                    <a:pt x="19" y="32"/>
                  </a:lnTo>
                  <a:lnTo>
                    <a:pt x="2" y="41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3774" name=""/>
          <p:cNvSpPr/>
          <p:nvPr/>
        </p:nvSpPr>
        <p:spPr>
          <a:xfrm>
            <a:off x="3603600" y="5095800"/>
            <a:ext cx="206280" cy="154080"/>
          </a:xfrm>
          <a:custGeom>
            <a:avLst/>
            <a:gdLst/>
            <a:ahLst/>
            <a:rect l="l" t="t" r="r" b="b"/>
            <a:pathLst>
              <a:path w="130" h="97">
                <a:moveTo>
                  <a:pt x="120" y="80"/>
                </a:moveTo>
                <a:lnTo>
                  <a:pt x="113" y="78"/>
                </a:lnTo>
                <a:lnTo>
                  <a:pt x="101" y="84"/>
                </a:lnTo>
                <a:lnTo>
                  <a:pt x="97" y="82"/>
                </a:lnTo>
                <a:lnTo>
                  <a:pt x="91" y="80"/>
                </a:lnTo>
                <a:lnTo>
                  <a:pt x="85" y="82"/>
                </a:lnTo>
                <a:lnTo>
                  <a:pt x="80" y="82"/>
                </a:lnTo>
                <a:lnTo>
                  <a:pt x="76" y="87"/>
                </a:lnTo>
                <a:lnTo>
                  <a:pt x="68" y="89"/>
                </a:lnTo>
                <a:lnTo>
                  <a:pt x="66" y="92"/>
                </a:lnTo>
                <a:lnTo>
                  <a:pt x="66" y="94"/>
                </a:lnTo>
                <a:lnTo>
                  <a:pt x="64" y="97"/>
                </a:lnTo>
                <a:lnTo>
                  <a:pt x="52" y="94"/>
                </a:lnTo>
                <a:lnTo>
                  <a:pt x="42" y="92"/>
                </a:lnTo>
                <a:lnTo>
                  <a:pt x="26" y="92"/>
                </a:lnTo>
                <a:lnTo>
                  <a:pt x="19" y="92"/>
                </a:lnTo>
                <a:lnTo>
                  <a:pt x="14" y="80"/>
                </a:lnTo>
                <a:lnTo>
                  <a:pt x="10" y="78"/>
                </a:lnTo>
                <a:lnTo>
                  <a:pt x="4" y="80"/>
                </a:lnTo>
                <a:lnTo>
                  <a:pt x="0" y="78"/>
                </a:lnTo>
                <a:lnTo>
                  <a:pt x="2" y="63"/>
                </a:lnTo>
                <a:lnTo>
                  <a:pt x="4" y="51"/>
                </a:lnTo>
                <a:lnTo>
                  <a:pt x="4" y="48"/>
                </a:lnTo>
                <a:lnTo>
                  <a:pt x="4" y="41"/>
                </a:lnTo>
                <a:lnTo>
                  <a:pt x="8" y="37"/>
                </a:lnTo>
                <a:lnTo>
                  <a:pt x="8" y="24"/>
                </a:lnTo>
                <a:lnTo>
                  <a:pt x="14" y="18"/>
                </a:lnTo>
                <a:lnTo>
                  <a:pt x="14" y="13"/>
                </a:lnTo>
                <a:lnTo>
                  <a:pt x="29" y="0"/>
                </a:lnTo>
                <a:lnTo>
                  <a:pt x="33" y="3"/>
                </a:lnTo>
                <a:lnTo>
                  <a:pt x="43" y="3"/>
                </a:lnTo>
                <a:lnTo>
                  <a:pt x="52" y="0"/>
                </a:lnTo>
                <a:lnTo>
                  <a:pt x="62" y="0"/>
                </a:lnTo>
                <a:lnTo>
                  <a:pt x="76" y="8"/>
                </a:lnTo>
                <a:lnTo>
                  <a:pt x="89" y="8"/>
                </a:lnTo>
                <a:lnTo>
                  <a:pt x="97" y="15"/>
                </a:lnTo>
                <a:lnTo>
                  <a:pt x="99" y="29"/>
                </a:lnTo>
                <a:lnTo>
                  <a:pt x="106" y="40"/>
                </a:lnTo>
                <a:lnTo>
                  <a:pt x="106" y="43"/>
                </a:lnTo>
                <a:lnTo>
                  <a:pt x="108" y="46"/>
                </a:lnTo>
                <a:lnTo>
                  <a:pt x="120" y="46"/>
                </a:lnTo>
                <a:lnTo>
                  <a:pt x="120" y="56"/>
                </a:lnTo>
                <a:lnTo>
                  <a:pt x="124" y="54"/>
                </a:lnTo>
                <a:lnTo>
                  <a:pt x="129" y="56"/>
                </a:lnTo>
                <a:lnTo>
                  <a:pt x="129" y="59"/>
                </a:lnTo>
                <a:lnTo>
                  <a:pt x="130" y="59"/>
                </a:lnTo>
                <a:lnTo>
                  <a:pt x="129" y="63"/>
                </a:lnTo>
                <a:lnTo>
                  <a:pt x="122" y="63"/>
                </a:lnTo>
                <a:lnTo>
                  <a:pt x="118" y="65"/>
                </a:lnTo>
                <a:lnTo>
                  <a:pt x="118" y="68"/>
                </a:lnTo>
                <a:lnTo>
                  <a:pt x="122" y="70"/>
                </a:lnTo>
                <a:lnTo>
                  <a:pt x="120" y="80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3775" name=""/>
          <p:cNvGrpSpPr/>
          <p:nvPr/>
        </p:nvGrpSpPr>
        <p:grpSpPr>
          <a:xfrm>
            <a:off x="3603600" y="5095800"/>
            <a:ext cx="206280" cy="154080"/>
            <a:chOff x="3603600" y="5095800"/>
            <a:chExt cx="206280" cy="154080"/>
          </a:xfrm>
        </p:grpSpPr>
        <p:sp>
          <p:nvSpPr>
            <p:cNvPr id="3776" name=""/>
            <p:cNvSpPr/>
            <p:nvPr/>
          </p:nvSpPr>
          <p:spPr>
            <a:xfrm>
              <a:off x="3603600" y="5095800"/>
              <a:ext cx="206280" cy="154080"/>
            </a:xfrm>
            <a:custGeom>
              <a:avLst/>
              <a:gdLst/>
              <a:ahLst/>
              <a:rect l="l" t="t" r="r" b="b"/>
              <a:pathLst>
                <a:path w="130" h="97">
                  <a:moveTo>
                    <a:pt x="120" y="80"/>
                  </a:moveTo>
                  <a:lnTo>
                    <a:pt x="113" y="78"/>
                  </a:lnTo>
                  <a:lnTo>
                    <a:pt x="101" y="84"/>
                  </a:lnTo>
                  <a:lnTo>
                    <a:pt x="97" y="82"/>
                  </a:lnTo>
                  <a:lnTo>
                    <a:pt x="91" y="80"/>
                  </a:lnTo>
                  <a:lnTo>
                    <a:pt x="85" y="82"/>
                  </a:lnTo>
                  <a:lnTo>
                    <a:pt x="80" y="82"/>
                  </a:lnTo>
                  <a:lnTo>
                    <a:pt x="76" y="87"/>
                  </a:lnTo>
                  <a:lnTo>
                    <a:pt x="68" y="89"/>
                  </a:lnTo>
                  <a:lnTo>
                    <a:pt x="66" y="92"/>
                  </a:lnTo>
                  <a:lnTo>
                    <a:pt x="66" y="94"/>
                  </a:lnTo>
                  <a:lnTo>
                    <a:pt x="64" y="97"/>
                  </a:lnTo>
                  <a:lnTo>
                    <a:pt x="52" y="94"/>
                  </a:lnTo>
                  <a:lnTo>
                    <a:pt x="42" y="92"/>
                  </a:lnTo>
                  <a:lnTo>
                    <a:pt x="26" y="92"/>
                  </a:lnTo>
                  <a:lnTo>
                    <a:pt x="19" y="92"/>
                  </a:lnTo>
                  <a:lnTo>
                    <a:pt x="14" y="80"/>
                  </a:lnTo>
                  <a:lnTo>
                    <a:pt x="10" y="78"/>
                  </a:lnTo>
                  <a:lnTo>
                    <a:pt x="4" y="80"/>
                  </a:lnTo>
                  <a:lnTo>
                    <a:pt x="0" y="78"/>
                  </a:lnTo>
                  <a:lnTo>
                    <a:pt x="2" y="63"/>
                  </a:lnTo>
                  <a:lnTo>
                    <a:pt x="4" y="51"/>
                  </a:lnTo>
                  <a:lnTo>
                    <a:pt x="4" y="48"/>
                  </a:lnTo>
                  <a:lnTo>
                    <a:pt x="4" y="41"/>
                  </a:lnTo>
                  <a:lnTo>
                    <a:pt x="8" y="37"/>
                  </a:lnTo>
                  <a:lnTo>
                    <a:pt x="8" y="24"/>
                  </a:lnTo>
                  <a:lnTo>
                    <a:pt x="14" y="18"/>
                  </a:lnTo>
                  <a:lnTo>
                    <a:pt x="14" y="13"/>
                  </a:lnTo>
                  <a:lnTo>
                    <a:pt x="29" y="0"/>
                  </a:lnTo>
                  <a:lnTo>
                    <a:pt x="33" y="3"/>
                  </a:lnTo>
                  <a:lnTo>
                    <a:pt x="43" y="3"/>
                  </a:lnTo>
                  <a:lnTo>
                    <a:pt x="52" y="0"/>
                  </a:lnTo>
                  <a:lnTo>
                    <a:pt x="62" y="0"/>
                  </a:lnTo>
                  <a:lnTo>
                    <a:pt x="76" y="8"/>
                  </a:lnTo>
                  <a:lnTo>
                    <a:pt x="89" y="8"/>
                  </a:lnTo>
                  <a:lnTo>
                    <a:pt x="97" y="15"/>
                  </a:lnTo>
                  <a:lnTo>
                    <a:pt x="99" y="29"/>
                  </a:lnTo>
                  <a:lnTo>
                    <a:pt x="106" y="40"/>
                  </a:lnTo>
                  <a:lnTo>
                    <a:pt x="106" y="43"/>
                  </a:lnTo>
                  <a:lnTo>
                    <a:pt x="108" y="46"/>
                  </a:lnTo>
                  <a:lnTo>
                    <a:pt x="120" y="46"/>
                  </a:lnTo>
                  <a:lnTo>
                    <a:pt x="120" y="56"/>
                  </a:lnTo>
                  <a:lnTo>
                    <a:pt x="124" y="54"/>
                  </a:lnTo>
                  <a:lnTo>
                    <a:pt x="129" y="56"/>
                  </a:lnTo>
                  <a:lnTo>
                    <a:pt x="129" y="59"/>
                  </a:lnTo>
                  <a:lnTo>
                    <a:pt x="130" y="59"/>
                  </a:lnTo>
                  <a:lnTo>
                    <a:pt x="129" y="63"/>
                  </a:lnTo>
                  <a:lnTo>
                    <a:pt x="122" y="63"/>
                  </a:lnTo>
                  <a:lnTo>
                    <a:pt x="118" y="65"/>
                  </a:lnTo>
                  <a:lnTo>
                    <a:pt x="118" y="68"/>
                  </a:lnTo>
                  <a:lnTo>
                    <a:pt x="122" y="70"/>
                  </a:lnTo>
                  <a:lnTo>
                    <a:pt x="120" y="80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3777" name=""/>
            <p:cNvSpPr/>
            <p:nvPr/>
          </p:nvSpPr>
          <p:spPr>
            <a:xfrm>
              <a:off x="3603600" y="5095800"/>
              <a:ext cx="206280" cy="154080"/>
            </a:xfrm>
            <a:custGeom>
              <a:avLst/>
              <a:gdLst/>
              <a:ahLst/>
              <a:rect l="l" t="t" r="r" b="b"/>
              <a:pathLst>
                <a:path w="130" h="97">
                  <a:moveTo>
                    <a:pt x="120" y="80"/>
                  </a:moveTo>
                  <a:lnTo>
                    <a:pt x="113" y="78"/>
                  </a:lnTo>
                  <a:lnTo>
                    <a:pt x="101" y="84"/>
                  </a:lnTo>
                  <a:lnTo>
                    <a:pt x="97" y="82"/>
                  </a:lnTo>
                  <a:lnTo>
                    <a:pt x="91" y="80"/>
                  </a:lnTo>
                  <a:lnTo>
                    <a:pt x="85" y="82"/>
                  </a:lnTo>
                  <a:lnTo>
                    <a:pt x="80" y="82"/>
                  </a:lnTo>
                  <a:lnTo>
                    <a:pt x="76" y="87"/>
                  </a:lnTo>
                  <a:lnTo>
                    <a:pt x="68" y="89"/>
                  </a:lnTo>
                  <a:lnTo>
                    <a:pt x="66" y="92"/>
                  </a:lnTo>
                  <a:lnTo>
                    <a:pt x="66" y="94"/>
                  </a:lnTo>
                  <a:lnTo>
                    <a:pt x="64" y="97"/>
                  </a:lnTo>
                  <a:lnTo>
                    <a:pt x="52" y="94"/>
                  </a:lnTo>
                  <a:lnTo>
                    <a:pt x="42" y="92"/>
                  </a:lnTo>
                  <a:lnTo>
                    <a:pt x="26" y="92"/>
                  </a:lnTo>
                  <a:lnTo>
                    <a:pt x="19" y="92"/>
                  </a:lnTo>
                  <a:lnTo>
                    <a:pt x="14" y="80"/>
                  </a:lnTo>
                  <a:lnTo>
                    <a:pt x="10" y="78"/>
                  </a:lnTo>
                  <a:lnTo>
                    <a:pt x="4" y="80"/>
                  </a:lnTo>
                  <a:lnTo>
                    <a:pt x="0" y="78"/>
                  </a:lnTo>
                  <a:lnTo>
                    <a:pt x="2" y="63"/>
                  </a:lnTo>
                  <a:lnTo>
                    <a:pt x="4" y="51"/>
                  </a:lnTo>
                  <a:lnTo>
                    <a:pt x="4" y="48"/>
                  </a:lnTo>
                  <a:lnTo>
                    <a:pt x="4" y="41"/>
                  </a:lnTo>
                  <a:lnTo>
                    <a:pt x="8" y="37"/>
                  </a:lnTo>
                  <a:lnTo>
                    <a:pt x="8" y="24"/>
                  </a:lnTo>
                  <a:lnTo>
                    <a:pt x="14" y="18"/>
                  </a:lnTo>
                  <a:lnTo>
                    <a:pt x="14" y="13"/>
                  </a:lnTo>
                  <a:lnTo>
                    <a:pt x="29" y="0"/>
                  </a:lnTo>
                  <a:lnTo>
                    <a:pt x="33" y="3"/>
                  </a:lnTo>
                  <a:lnTo>
                    <a:pt x="43" y="3"/>
                  </a:lnTo>
                  <a:lnTo>
                    <a:pt x="52" y="0"/>
                  </a:lnTo>
                  <a:lnTo>
                    <a:pt x="62" y="0"/>
                  </a:lnTo>
                  <a:lnTo>
                    <a:pt x="76" y="8"/>
                  </a:lnTo>
                  <a:lnTo>
                    <a:pt x="89" y="8"/>
                  </a:lnTo>
                  <a:lnTo>
                    <a:pt x="97" y="15"/>
                  </a:lnTo>
                  <a:lnTo>
                    <a:pt x="99" y="29"/>
                  </a:lnTo>
                  <a:lnTo>
                    <a:pt x="106" y="40"/>
                  </a:lnTo>
                  <a:lnTo>
                    <a:pt x="106" y="43"/>
                  </a:lnTo>
                  <a:lnTo>
                    <a:pt x="108" y="46"/>
                  </a:lnTo>
                  <a:lnTo>
                    <a:pt x="120" y="46"/>
                  </a:lnTo>
                  <a:lnTo>
                    <a:pt x="120" y="56"/>
                  </a:lnTo>
                  <a:lnTo>
                    <a:pt x="124" y="54"/>
                  </a:lnTo>
                  <a:lnTo>
                    <a:pt x="129" y="56"/>
                  </a:lnTo>
                  <a:lnTo>
                    <a:pt x="129" y="59"/>
                  </a:lnTo>
                  <a:lnTo>
                    <a:pt x="130" y="59"/>
                  </a:lnTo>
                  <a:lnTo>
                    <a:pt x="129" y="63"/>
                  </a:lnTo>
                  <a:lnTo>
                    <a:pt x="122" y="63"/>
                  </a:lnTo>
                  <a:lnTo>
                    <a:pt x="118" y="65"/>
                  </a:lnTo>
                  <a:lnTo>
                    <a:pt x="118" y="68"/>
                  </a:lnTo>
                  <a:lnTo>
                    <a:pt x="122" y="70"/>
                  </a:lnTo>
                  <a:lnTo>
                    <a:pt x="120" y="80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3778" name=""/>
          <p:cNvSpPr/>
          <p:nvPr/>
        </p:nvSpPr>
        <p:spPr>
          <a:xfrm>
            <a:off x="3633840" y="5219640"/>
            <a:ext cx="160200" cy="130320"/>
          </a:xfrm>
          <a:custGeom>
            <a:avLst/>
            <a:gdLst/>
            <a:ahLst/>
            <a:rect l="l" t="t" r="r" b="b"/>
            <a:pathLst>
              <a:path w="101" h="82">
                <a:moveTo>
                  <a:pt x="0" y="36"/>
                </a:moveTo>
                <a:lnTo>
                  <a:pt x="2" y="26"/>
                </a:lnTo>
                <a:lnTo>
                  <a:pt x="0" y="14"/>
                </a:lnTo>
                <a:lnTo>
                  <a:pt x="8" y="14"/>
                </a:lnTo>
                <a:lnTo>
                  <a:pt x="23" y="14"/>
                </a:lnTo>
                <a:lnTo>
                  <a:pt x="33" y="17"/>
                </a:lnTo>
                <a:lnTo>
                  <a:pt x="45" y="19"/>
                </a:lnTo>
                <a:lnTo>
                  <a:pt x="47" y="17"/>
                </a:lnTo>
                <a:lnTo>
                  <a:pt x="47" y="14"/>
                </a:lnTo>
                <a:lnTo>
                  <a:pt x="49" y="12"/>
                </a:lnTo>
                <a:lnTo>
                  <a:pt x="57" y="9"/>
                </a:lnTo>
                <a:lnTo>
                  <a:pt x="61" y="4"/>
                </a:lnTo>
                <a:lnTo>
                  <a:pt x="66" y="4"/>
                </a:lnTo>
                <a:lnTo>
                  <a:pt x="72" y="3"/>
                </a:lnTo>
                <a:lnTo>
                  <a:pt x="78" y="4"/>
                </a:lnTo>
                <a:lnTo>
                  <a:pt x="82" y="6"/>
                </a:lnTo>
                <a:lnTo>
                  <a:pt x="94" y="0"/>
                </a:lnTo>
                <a:lnTo>
                  <a:pt x="101" y="3"/>
                </a:lnTo>
                <a:lnTo>
                  <a:pt x="101" y="4"/>
                </a:lnTo>
                <a:lnTo>
                  <a:pt x="99" y="9"/>
                </a:lnTo>
                <a:lnTo>
                  <a:pt x="101" y="14"/>
                </a:lnTo>
                <a:lnTo>
                  <a:pt x="101" y="24"/>
                </a:lnTo>
                <a:lnTo>
                  <a:pt x="101" y="33"/>
                </a:lnTo>
                <a:lnTo>
                  <a:pt x="101" y="44"/>
                </a:lnTo>
                <a:lnTo>
                  <a:pt x="101" y="58"/>
                </a:lnTo>
                <a:lnTo>
                  <a:pt x="99" y="63"/>
                </a:lnTo>
                <a:lnTo>
                  <a:pt x="99" y="64"/>
                </a:lnTo>
                <a:lnTo>
                  <a:pt x="82" y="82"/>
                </a:lnTo>
                <a:lnTo>
                  <a:pt x="78" y="79"/>
                </a:lnTo>
                <a:lnTo>
                  <a:pt x="75" y="82"/>
                </a:lnTo>
                <a:lnTo>
                  <a:pt x="72" y="79"/>
                </a:lnTo>
                <a:lnTo>
                  <a:pt x="76" y="74"/>
                </a:lnTo>
                <a:lnTo>
                  <a:pt x="76" y="72"/>
                </a:lnTo>
                <a:lnTo>
                  <a:pt x="80" y="64"/>
                </a:lnTo>
                <a:lnTo>
                  <a:pt x="80" y="63"/>
                </a:lnTo>
                <a:lnTo>
                  <a:pt x="68" y="63"/>
                </a:lnTo>
                <a:lnTo>
                  <a:pt x="59" y="55"/>
                </a:lnTo>
                <a:lnTo>
                  <a:pt x="49" y="45"/>
                </a:lnTo>
                <a:lnTo>
                  <a:pt x="37" y="38"/>
                </a:lnTo>
                <a:lnTo>
                  <a:pt x="33" y="36"/>
                </a:lnTo>
                <a:lnTo>
                  <a:pt x="4" y="33"/>
                </a:lnTo>
                <a:lnTo>
                  <a:pt x="0" y="36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3779" name=""/>
          <p:cNvGrpSpPr/>
          <p:nvPr/>
        </p:nvGrpSpPr>
        <p:grpSpPr>
          <a:xfrm>
            <a:off x="3633840" y="5219640"/>
            <a:ext cx="160200" cy="130320"/>
            <a:chOff x="3633840" y="5219640"/>
            <a:chExt cx="160200" cy="130320"/>
          </a:xfrm>
        </p:grpSpPr>
        <p:sp>
          <p:nvSpPr>
            <p:cNvPr id="3780" name=""/>
            <p:cNvSpPr/>
            <p:nvPr/>
          </p:nvSpPr>
          <p:spPr>
            <a:xfrm>
              <a:off x="3633840" y="5219640"/>
              <a:ext cx="160200" cy="130320"/>
            </a:xfrm>
            <a:custGeom>
              <a:avLst/>
              <a:gdLst/>
              <a:ahLst/>
              <a:rect l="l" t="t" r="r" b="b"/>
              <a:pathLst>
                <a:path w="101" h="82">
                  <a:moveTo>
                    <a:pt x="0" y="36"/>
                  </a:moveTo>
                  <a:lnTo>
                    <a:pt x="2" y="26"/>
                  </a:lnTo>
                  <a:lnTo>
                    <a:pt x="0" y="14"/>
                  </a:lnTo>
                  <a:lnTo>
                    <a:pt x="8" y="14"/>
                  </a:lnTo>
                  <a:lnTo>
                    <a:pt x="23" y="14"/>
                  </a:lnTo>
                  <a:lnTo>
                    <a:pt x="33" y="17"/>
                  </a:lnTo>
                  <a:lnTo>
                    <a:pt x="45" y="19"/>
                  </a:lnTo>
                  <a:lnTo>
                    <a:pt x="47" y="17"/>
                  </a:lnTo>
                  <a:lnTo>
                    <a:pt x="47" y="14"/>
                  </a:lnTo>
                  <a:lnTo>
                    <a:pt x="49" y="12"/>
                  </a:lnTo>
                  <a:lnTo>
                    <a:pt x="57" y="9"/>
                  </a:lnTo>
                  <a:lnTo>
                    <a:pt x="61" y="4"/>
                  </a:lnTo>
                  <a:lnTo>
                    <a:pt x="66" y="4"/>
                  </a:lnTo>
                  <a:lnTo>
                    <a:pt x="72" y="3"/>
                  </a:lnTo>
                  <a:lnTo>
                    <a:pt x="78" y="4"/>
                  </a:lnTo>
                  <a:lnTo>
                    <a:pt x="82" y="6"/>
                  </a:lnTo>
                  <a:lnTo>
                    <a:pt x="94" y="0"/>
                  </a:lnTo>
                  <a:lnTo>
                    <a:pt x="101" y="3"/>
                  </a:lnTo>
                  <a:lnTo>
                    <a:pt x="101" y="4"/>
                  </a:lnTo>
                  <a:lnTo>
                    <a:pt x="99" y="9"/>
                  </a:lnTo>
                  <a:lnTo>
                    <a:pt x="101" y="14"/>
                  </a:lnTo>
                  <a:lnTo>
                    <a:pt x="101" y="24"/>
                  </a:lnTo>
                  <a:lnTo>
                    <a:pt x="101" y="33"/>
                  </a:lnTo>
                  <a:lnTo>
                    <a:pt x="101" y="44"/>
                  </a:lnTo>
                  <a:lnTo>
                    <a:pt x="101" y="58"/>
                  </a:lnTo>
                  <a:lnTo>
                    <a:pt x="99" y="63"/>
                  </a:lnTo>
                  <a:lnTo>
                    <a:pt x="99" y="64"/>
                  </a:lnTo>
                  <a:lnTo>
                    <a:pt x="82" y="82"/>
                  </a:lnTo>
                  <a:lnTo>
                    <a:pt x="78" y="79"/>
                  </a:lnTo>
                  <a:lnTo>
                    <a:pt x="75" y="82"/>
                  </a:lnTo>
                  <a:lnTo>
                    <a:pt x="72" y="79"/>
                  </a:lnTo>
                  <a:lnTo>
                    <a:pt x="76" y="74"/>
                  </a:lnTo>
                  <a:lnTo>
                    <a:pt x="76" y="72"/>
                  </a:lnTo>
                  <a:lnTo>
                    <a:pt x="80" y="64"/>
                  </a:lnTo>
                  <a:lnTo>
                    <a:pt x="80" y="63"/>
                  </a:lnTo>
                  <a:lnTo>
                    <a:pt x="68" y="63"/>
                  </a:lnTo>
                  <a:lnTo>
                    <a:pt x="59" y="55"/>
                  </a:lnTo>
                  <a:lnTo>
                    <a:pt x="49" y="45"/>
                  </a:lnTo>
                  <a:lnTo>
                    <a:pt x="37" y="38"/>
                  </a:lnTo>
                  <a:lnTo>
                    <a:pt x="33" y="36"/>
                  </a:lnTo>
                  <a:lnTo>
                    <a:pt x="4" y="33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3781" name=""/>
            <p:cNvSpPr/>
            <p:nvPr/>
          </p:nvSpPr>
          <p:spPr>
            <a:xfrm>
              <a:off x="3633840" y="5219640"/>
              <a:ext cx="160200" cy="130320"/>
            </a:xfrm>
            <a:custGeom>
              <a:avLst/>
              <a:gdLst/>
              <a:ahLst/>
              <a:rect l="l" t="t" r="r" b="b"/>
              <a:pathLst>
                <a:path w="101" h="82">
                  <a:moveTo>
                    <a:pt x="0" y="36"/>
                  </a:moveTo>
                  <a:lnTo>
                    <a:pt x="2" y="26"/>
                  </a:lnTo>
                  <a:lnTo>
                    <a:pt x="0" y="14"/>
                  </a:lnTo>
                  <a:lnTo>
                    <a:pt x="8" y="14"/>
                  </a:lnTo>
                  <a:lnTo>
                    <a:pt x="23" y="14"/>
                  </a:lnTo>
                  <a:lnTo>
                    <a:pt x="33" y="17"/>
                  </a:lnTo>
                  <a:lnTo>
                    <a:pt x="45" y="19"/>
                  </a:lnTo>
                  <a:lnTo>
                    <a:pt x="47" y="17"/>
                  </a:lnTo>
                  <a:lnTo>
                    <a:pt x="47" y="14"/>
                  </a:lnTo>
                  <a:lnTo>
                    <a:pt x="49" y="12"/>
                  </a:lnTo>
                  <a:lnTo>
                    <a:pt x="57" y="9"/>
                  </a:lnTo>
                  <a:lnTo>
                    <a:pt x="61" y="4"/>
                  </a:lnTo>
                  <a:lnTo>
                    <a:pt x="66" y="4"/>
                  </a:lnTo>
                  <a:lnTo>
                    <a:pt x="72" y="3"/>
                  </a:lnTo>
                  <a:lnTo>
                    <a:pt x="78" y="4"/>
                  </a:lnTo>
                  <a:lnTo>
                    <a:pt x="82" y="6"/>
                  </a:lnTo>
                  <a:lnTo>
                    <a:pt x="94" y="0"/>
                  </a:lnTo>
                  <a:lnTo>
                    <a:pt x="101" y="3"/>
                  </a:lnTo>
                  <a:lnTo>
                    <a:pt x="101" y="4"/>
                  </a:lnTo>
                  <a:lnTo>
                    <a:pt x="99" y="9"/>
                  </a:lnTo>
                  <a:lnTo>
                    <a:pt x="101" y="14"/>
                  </a:lnTo>
                  <a:lnTo>
                    <a:pt x="101" y="24"/>
                  </a:lnTo>
                  <a:lnTo>
                    <a:pt x="101" y="33"/>
                  </a:lnTo>
                  <a:lnTo>
                    <a:pt x="101" y="44"/>
                  </a:lnTo>
                  <a:lnTo>
                    <a:pt x="101" y="58"/>
                  </a:lnTo>
                  <a:lnTo>
                    <a:pt x="99" y="63"/>
                  </a:lnTo>
                  <a:lnTo>
                    <a:pt x="99" y="64"/>
                  </a:lnTo>
                  <a:lnTo>
                    <a:pt x="82" y="82"/>
                  </a:lnTo>
                  <a:lnTo>
                    <a:pt x="78" y="79"/>
                  </a:lnTo>
                  <a:lnTo>
                    <a:pt x="75" y="82"/>
                  </a:lnTo>
                  <a:lnTo>
                    <a:pt x="72" y="79"/>
                  </a:lnTo>
                  <a:lnTo>
                    <a:pt x="76" y="74"/>
                  </a:lnTo>
                  <a:lnTo>
                    <a:pt x="76" y="72"/>
                  </a:lnTo>
                  <a:lnTo>
                    <a:pt x="80" y="64"/>
                  </a:lnTo>
                  <a:lnTo>
                    <a:pt x="80" y="63"/>
                  </a:lnTo>
                  <a:lnTo>
                    <a:pt x="68" y="63"/>
                  </a:lnTo>
                  <a:lnTo>
                    <a:pt x="59" y="55"/>
                  </a:lnTo>
                  <a:lnTo>
                    <a:pt x="49" y="45"/>
                  </a:lnTo>
                  <a:lnTo>
                    <a:pt x="37" y="38"/>
                  </a:lnTo>
                  <a:lnTo>
                    <a:pt x="33" y="36"/>
                  </a:lnTo>
                  <a:lnTo>
                    <a:pt x="4" y="33"/>
                  </a:lnTo>
                  <a:lnTo>
                    <a:pt x="0" y="36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3782" name=""/>
          <p:cNvSpPr/>
          <p:nvPr/>
        </p:nvSpPr>
        <p:spPr>
          <a:xfrm>
            <a:off x="3843360" y="4543560"/>
            <a:ext cx="307800" cy="374400"/>
          </a:xfrm>
          <a:custGeom>
            <a:avLst/>
            <a:gdLst/>
            <a:ahLst/>
            <a:rect l="l" t="t" r="r" b="b"/>
            <a:pathLst>
              <a:path w="194" h="236">
                <a:moveTo>
                  <a:pt x="16" y="45"/>
                </a:moveTo>
                <a:lnTo>
                  <a:pt x="4" y="60"/>
                </a:lnTo>
                <a:lnTo>
                  <a:pt x="7" y="63"/>
                </a:lnTo>
                <a:lnTo>
                  <a:pt x="0" y="69"/>
                </a:lnTo>
                <a:lnTo>
                  <a:pt x="2" y="74"/>
                </a:lnTo>
                <a:lnTo>
                  <a:pt x="11" y="80"/>
                </a:lnTo>
                <a:lnTo>
                  <a:pt x="9" y="82"/>
                </a:lnTo>
                <a:lnTo>
                  <a:pt x="11" y="86"/>
                </a:lnTo>
                <a:lnTo>
                  <a:pt x="7" y="91"/>
                </a:lnTo>
                <a:lnTo>
                  <a:pt x="7" y="99"/>
                </a:lnTo>
                <a:lnTo>
                  <a:pt x="11" y="101"/>
                </a:lnTo>
                <a:lnTo>
                  <a:pt x="11" y="108"/>
                </a:lnTo>
                <a:lnTo>
                  <a:pt x="12" y="110"/>
                </a:lnTo>
                <a:lnTo>
                  <a:pt x="11" y="113"/>
                </a:lnTo>
                <a:lnTo>
                  <a:pt x="12" y="121"/>
                </a:lnTo>
                <a:lnTo>
                  <a:pt x="11" y="124"/>
                </a:lnTo>
                <a:lnTo>
                  <a:pt x="9" y="130"/>
                </a:lnTo>
                <a:lnTo>
                  <a:pt x="16" y="142"/>
                </a:lnTo>
                <a:lnTo>
                  <a:pt x="16" y="151"/>
                </a:lnTo>
                <a:lnTo>
                  <a:pt x="14" y="159"/>
                </a:lnTo>
                <a:lnTo>
                  <a:pt x="14" y="165"/>
                </a:lnTo>
                <a:lnTo>
                  <a:pt x="25" y="162"/>
                </a:lnTo>
                <a:lnTo>
                  <a:pt x="49" y="142"/>
                </a:lnTo>
                <a:lnTo>
                  <a:pt x="60" y="142"/>
                </a:lnTo>
                <a:lnTo>
                  <a:pt x="62" y="142"/>
                </a:lnTo>
                <a:lnTo>
                  <a:pt x="60" y="146"/>
                </a:lnTo>
                <a:lnTo>
                  <a:pt x="66" y="151"/>
                </a:lnTo>
                <a:lnTo>
                  <a:pt x="70" y="151"/>
                </a:lnTo>
                <a:lnTo>
                  <a:pt x="75" y="149"/>
                </a:lnTo>
                <a:lnTo>
                  <a:pt x="82" y="151"/>
                </a:lnTo>
                <a:lnTo>
                  <a:pt x="95" y="162"/>
                </a:lnTo>
                <a:lnTo>
                  <a:pt x="105" y="162"/>
                </a:lnTo>
                <a:lnTo>
                  <a:pt x="114" y="168"/>
                </a:lnTo>
                <a:lnTo>
                  <a:pt x="116" y="173"/>
                </a:lnTo>
                <a:lnTo>
                  <a:pt x="117" y="173"/>
                </a:lnTo>
                <a:lnTo>
                  <a:pt x="130" y="173"/>
                </a:lnTo>
                <a:lnTo>
                  <a:pt x="142" y="181"/>
                </a:lnTo>
                <a:lnTo>
                  <a:pt x="147" y="183"/>
                </a:lnTo>
                <a:lnTo>
                  <a:pt x="145" y="187"/>
                </a:lnTo>
                <a:lnTo>
                  <a:pt x="138" y="195"/>
                </a:lnTo>
                <a:lnTo>
                  <a:pt x="136" y="200"/>
                </a:lnTo>
                <a:lnTo>
                  <a:pt x="133" y="205"/>
                </a:lnTo>
                <a:lnTo>
                  <a:pt x="130" y="209"/>
                </a:lnTo>
                <a:lnTo>
                  <a:pt x="130" y="214"/>
                </a:lnTo>
                <a:lnTo>
                  <a:pt x="138" y="222"/>
                </a:lnTo>
                <a:lnTo>
                  <a:pt x="136" y="226"/>
                </a:lnTo>
                <a:lnTo>
                  <a:pt x="149" y="236"/>
                </a:lnTo>
                <a:lnTo>
                  <a:pt x="159" y="224"/>
                </a:lnTo>
                <a:lnTo>
                  <a:pt x="159" y="209"/>
                </a:lnTo>
                <a:lnTo>
                  <a:pt x="166" y="181"/>
                </a:lnTo>
                <a:lnTo>
                  <a:pt x="163" y="173"/>
                </a:lnTo>
                <a:lnTo>
                  <a:pt x="161" y="146"/>
                </a:lnTo>
                <a:lnTo>
                  <a:pt x="163" y="137"/>
                </a:lnTo>
                <a:lnTo>
                  <a:pt x="161" y="130"/>
                </a:lnTo>
                <a:lnTo>
                  <a:pt x="163" y="123"/>
                </a:lnTo>
                <a:lnTo>
                  <a:pt x="161" y="118"/>
                </a:lnTo>
                <a:lnTo>
                  <a:pt x="168" y="110"/>
                </a:lnTo>
                <a:lnTo>
                  <a:pt x="168" y="105"/>
                </a:lnTo>
                <a:lnTo>
                  <a:pt x="169" y="99"/>
                </a:lnTo>
                <a:lnTo>
                  <a:pt x="171" y="99"/>
                </a:lnTo>
                <a:lnTo>
                  <a:pt x="173" y="105"/>
                </a:lnTo>
                <a:lnTo>
                  <a:pt x="178" y="104"/>
                </a:lnTo>
                <a:lnTo>
                  <a:pt x="190" y="83"/>
                </a:lnTo>
                <a:lnTo>
                  <a:pt x="194" y="69"/>
                </a:lnTo>
                <a:lnTo>
                  <a:pt x="190" y="72"/>
                </a:lnTo>
                <a:lnTo>
                  <a:pt x="186" y="67"/>
                </a:lnTo>
                <a:lnTo>
                  <a:pt x="178" y="53"/>
                </a:lnTo>
                <a:lnTo>
                  <a:pt x="186" y="50"/>
                </a:lnTo>
                <a:lnTo>
                  <a:pt x="187" y="38"/>
                </a:lnTo>
                <a:lnTo>
                  <a:pt x="186" y="33"/>
                </a:lnTo>
                <a:lnTo>
                  <a:pt x="182" y="26"/>
                </a:lnTo>
                <a:lnTo>
                  <a:pt x="182" y="22"/>
                </a:lnTo>
                <a:lnTo>
                  <a:pt x="178" y="17"/>
                </a:lnTo>
                <a:lnTo>
                  <a:pt x="171" y="6"/>
                </a:lnTo>
                <a:lnTo>
                  <a:pt x="169" y="9"/>
                </a:lnTo>
                <a:lnTo>
                  <a:pt x="166" y="4"/>
                </a:lnTo>
                <a:lnTo>
                  <a:pt x="157" y="4"/>
                </a:lnTo>
                <a:lnTo>
                  <a:pt x="152" y="0"/>
                </a:lnTo>
                <a:lnTo>
                  <a:pt x="140" y="12"/>
                </a:lnTo>
                <a:lnTo>
                  <a:pt x="136" y="14"/>
                </a:lnTo>
                <a:lnTo>
                  <a:pt x="134" y="14"/>
                </a:lnTo>
                <a:lnTo>
                  <a:pt x="133" y="17"/>
                </a:lnTo>
                <a:lnTo>
                  <a:pt x="130" y="22"/>
                </a:lnTo>
                <a:lnTo>
                  <a:pt x="128" y="22"/>
                </a:lnTo>
                <a:lnTo>
                  <a:pt x="124" y="22"/>
                </a:lnTo>
                <a:lnTo>
                  <a:pt x="124" y="17"/>
                </a:lnTo>
                <a:lnTo>
                  <a:pt x="119" y="14"/>
                </a:lnTo>
                <a:lnTo>
                  <a:pt x="117" y="9"/>
                </a:lnTo>
                <a:lnTo>
                  <a:pt x="117" y="6"/>
                </a:lnTo>
                <a:lnTo>
                  <a:pt x="112" y="4"/>
                </a:lnTo>
                <a:lnTo>
                  <a:pt x="110" y="6"/>
                </a:lnTo>
                <a:lnTo>
                  <a:pt x="103" y="9"/>
                </a:lnTo>
                <a:lnTo>
                  <a:pt x="99" y="19"/>
                </a:lnTo>
                <a:lnTo>
                  <a:pt x="91" y="19"/>
                </a:lnTo>
                <a:lnTo>
                  <a:pt x="84" y="23"/>
                </a:lnTo>
                <a:lnTo>
                  <a:pt x="81" y="26"/>
                </a:lnTo>
                <a:lnTo>
                  <a:pt x="75" y="22"/>
                </a:lnTo>
                <a:lnTo>
                  <a:pt x="70" y="23"/>
                </a:lnTo>
                <a:lnTo>
                  <a:pt x="65" y="22"/>
                </a:lnTo>
                <a:lnTo>
                  <a:pt x="60" y="23"/>
                </a:lnTo>
                <a:lnTo>
                  <a:pt x="60" y="38"/>
                </a:lnTo>
                <a:lnTo>
                  <a:pt x="52" y="50"/>
                </a:lnTo>
                <a:lnTo>
                  <a:pt x="44" y="53"/>
                </a:lnTo>
                <a:lnTo>
                  <a:pt x="37" y="58"/>
                </a:lnTo>
                <a:lnTo>
                  <a:pt x="31" y="60"/>
                </a:lnTo>
                <a:lnTo>
                  <a:pt x="21" y="47"/>
                </a:lnTo>
                <a:lnTo>
                  <a:pt x="16" y="45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3783" name=""/>
          <p:cNvGrpSpPr/>
          <p:nvPr/>
        </p:nvGrpSpPr>
        <p:grpSpPr>
          <a:xfrm>
            <a:off x="3843360" y="4543560"/>
            <a:ext cx="307800" cy="374400"/>
            <a:chOff x="3843360" y="4543560"/>
            <a:chExt cx="307800" cy="374400"/>
          </a:xfrm>
        </p:grpSpPr>
        <p:sp>
          <p:nvSpPr>
            <p:cNvPr id="3784" name=""/>
            <p:cNvSpPr/>
            <p:nvPr/>
          </p:nvSpPr>
          <p:spPr>
            <a:xfrm>
              <a:off x="3843360" y="4543560"/>
              <a:ext cx="307800" cy="374400"/>
            </a:xfrm>
            <a:custGeom>
              <a:avLst/>
              <a:gdLst/>
              <a:ahLst/>
              <a:rect l="l" t="t" r="r" b="b"/>
              <a:pathLst>
                <a:path w="194" h="236">
                  <a:moveTo>
                    <a:pt x="16" y="45"/>
                  </a:moveTo>
                  <a:lnTo>
                    <a:pt x="4" y="60"/>
                  </a:lnTo>
                  <a:lnTo>
                    <a:pt x="7" y="63"/>
                  </a:lnTo>
                  <a:lnTo>
                    <a:pt x="0" y="69"/>
                  </a:lnTo>
                  <a:lnTo>
                    <a:pt x="2" y="74"/>
                  </a:lnTo>
                  <a:lnTo>
                    <a:pt x="11" y="80"/>
                  </a:lnTo>
                  <a:lnTo>
                    <a:pt x="9" y="82"/>
                  </a:lnTo>
                  <a:lnTo>
                    <a:pt x="11" y="86"/>
                  </a:lnTo>
                  <a:lnTo>
                    <a:pt x="7" y="91"/>
                  </a:lnTo>
                  <a:lnTo>
                    <a:pt x="7" y="99"/>
                  </a:lnTo>
                  <a:lnTo>
                    <a:pt x="11" y="101"/>
                  </a:lnTo>
                  <a:lnTo>
                    <a:pt x="11" y="108"/>
                  </a:lnTo>
                  <a:lnTo>
                    <a:pt x="12" y="110"/>
                  </a:lnTo>
                  <a:lnTo>
                    <a:pt x="11" y="113"/>
                  </a:lnTo>
                  <a:lnTo>
                    <a:pt x="12" y="121"/>
                  </a:lnTo>
                  <a:lnTo>
                    <a:pt x="11" y="124"/>
                  </a:lnTo>
                  <a:lnTo>
                    <a:pt x="9" y="130"/>
                  </a:lnTo>
                  <a:lnTo>
                    <a:pt x="16" y="142"/>
                  </a:lnTo>
                  <a:lnTo>
                    <a:pt x="16" y="151"/>
                  </a:lnTo>
                  <a:lnTo>
                    <a:pt x="14" y="159"/>
                  </a:lnTo>
                  <a:lnTo>
                    <a:pt x="14" y="165"/>
                  </a:lnTo>
                  <a:lnTo>
                    <a:pt x="25" y="162"/>
                  </a:lnTo>
                  <a:lnTo>
                    <a:pt x="49" y="142"/>
                  </a:lnTo>
                  <a:lnTo>
                    <a:pt x="60" y="142"/>
                  </a:lnTo>
                  <a:lnTo>
                    <a:pt x="62" y="142"/>
                  </a:lnTo>
                  <a:lnTo>
                    <a:pt x="60" y="146"/>
                  </a:lnTo>
                  <a:lnTo>
                    <a:pt x="66" y="151"/>
                  </a:lnTo>
                  <a:lnTo>
                    <a:pt x="70" y="151"/>
                  </a:lnTo>
                  <a:lnTo>
                    <a:pt x="75" y="149"/>
                  </a:lnTo>
                  <a:lnTo>
                    <a:pt x="82" y="151"/>
                  </a:lnTo>
                  <a:lnTo>
                    <a:pt x="95" y="162"/>
                  </a:lnTo>
                  <a:lnTo>
                    <a:pt x="105" y="162"/>
                  </a:lnTo>
                  <a:lnTo>
                    <a:pt x="114" y="168"/>
                  </a:lnTo>
                  <a:lnTo>
                    <a:pt x="116" y="173"/>
                  </a:lnTo>
                  <a:lnTo>
                    <a:pt x="117" y="173"/>
                  </a:lnTo>
                  <a:lnTo>
                    <a:pt x="130" y="173"/>
                  </a:lnTo>
                  <a:lnTo>
                    <a:pt x="142" y="181"/>
                  </a:lnTo>
                  <a:lnTo>
                    <a:pt x="147" y="183"/>
                  </a:lnTo>
                  <a:lnTo>
                    <a:pt x="145" y="187"/>
                  </a:lnTo>
                  <a:lnTo>
                    <a:pt x="138" y="195"/>
                  </a:lnTo>
                  <a:lnTo>
                    <a:pt x="136" y="200"/>
                  </a:lnTo>
                  <a:lnTo>
                    <a:pt x="133" y="205"/>
                  </a:lnTo>
                  <a:lnTo>
                    <a:pt x="130" y="209"/>
                  </a:lnTo>
                  <a:lnTo>
                    <a:pt x="130" y="214"/>
                  </a:lnTo>
                  <a:lnTo>
                    <a:pt x="138" y="222"/>
                  </a:lnTo>
                  <a:lnTo>
                    <a:pt x="136" y="226"/>
                  </a:lnTo>
                  <a:lnTo>
                    <a:pt x="149" y="236"/>
                  </a:lnTo>
                  <a:lnTo>
                    <a:pt x="159" y="224"/>
                  </a:lnTo>
                  <a:lnTo>
                    <a:pt x="159" y="209"/>
                  </a:lnTo>
                  <a:lnTo>
                    <a:pt x="166" y="181"/>
                  </a:lnTo>
                  <a:lnTo>
                    <a:pt x="163" y="173"/>
                  </a:lnTo>
                  <a:lnTo>
                    <a:pt x="161" y="146"/>
                  </a:lnTo>
                  <a:lnTo>
                    <a:pt x="163" y="137"/>
                  </a:lnTo>
                  <a:lnTo>
                    <a:pt x="161" y="130"/>
                  </a:lnTo>
                  <a:lnTo>
                    <a:pt x="163" y="123"/>
                  </a:lnTo>
                  <a:lnTo>
                    <a:pt x="161" y="118"/>
                  </a:lnTo>
                  <a:lnTo>
                    <a:pt x="168" y="110"/>
                  </a:lnTo>
                  <a:lnTo>
                    <a:pt x="168" y="105"/>
                  </a:lnTo>
                  <a:lnTo>
                    <a:pt x="169" y="99"/>
                  </a:lnTo>
                  <a:lnTo>
                    <a:pt x="171" y="99"/>
                  </a:lnTo>
                  <a:lnTo>
                    <a:pt x="173" y="105"/>
                  </a:lnTo>
                  <a:lnTo>
                    <a:pt x="178" y="104"/>
                  </a:lnTo>
                  <a:lnTo>
                    <a:pt x="190" y="83"/>
                  </a:lnTo>
                  <a:lnTo>
                    <a:pt x="194" y="69"/>
                  </a:lnTo>
                  <a:lnTo>
                    <a:pt x="190" y="72"/>
                  </a:lnTo>
                  <a:lnTo>
                    <a:pt x="186" y="67"/>
                  </a:lnTo>
                  <a:lnTo>
                    <a:pt x="178" y="53"/>
                  </a:lnTo>
                  <a:lnTo>
                    <a:pt x="186" y="50"/>
                  </a:lnTo>
                  <a:lnTo>
                    <a:pt x="187" y="38"/>
                  </a:lnTo>
                  <a:lnTo>
                    <a:pt x="186" y="33"/>
                  </a:lnTo>
                  <a:lnTo>
                    <a:pt x="182" y="26"/>
                  </a:lnTo>
                  <a:lnTo>
                    <a:pt x="182" y="22"/>
                  </a:lnTo>
                  <a:lnTo>
                    <a:pt x="178" y="17"/>
                  </a:lnTo>
                  <a:lnTo>
                    <a:pt x="171" y="6"/>
                  </a:lnTo>
                  <a:lnTo>
                    <a:pt x="169" y="9"/>
                  </a:lnTo>
                  <a:lnTo>
                    <a:pt x="166" y="4"/>
                  </a:lnTo>
                  <a:lnTo>
                    <a:pt x="157" y="4"/>
                  </a:lnTo>
                  <a:lnTo>
                    <a:pt x="152" y="0"/>
                  </a:lnTo>
                  <a:lnTo>
                    <a:pt x="140" y="12"/>
                  </a:lnTo>
                  <a:lnTo>
                    <a:pt x="136" y="14"/>
                  </a:lnTo>
                  <a:lnTo>
                    <a:pt x="134" y="14"/>
                  </a:lnTo>
                  <a:lnTo>
                    <a:pt x="133" y="17"/>
                  </a:lnTo>
                  <a:lnTo>
                    <a:pt x="130" y="22"/>
                  </a:lnTo>
                  <a:lnTo>
                    <a:pt x="128" y="22"/>
                  </a:lnTo>
                  <a:lnTo>
                    <a:pt x="124" y="22"/>
                  </a:lnTo>
                  <a:lnTo>
                    <a:pt x="124" y="17"/>
                  </a:lnTo>
                  <a:lnTo>
                    <a:pt x="119" y="14"/>
                  </a:lnTo>
                  <a:lnTo>
                    <a:pt x="117" y="9"/>
                  </a:lnTo>
                  <a:lnTo>
                    <a:pt x="117" y="6"/>
                  </a:lnTo>
                  <a:lnTo>
                    <a:pt x="112" y="4"/>
                  </a:lnTo>
                  <a:lnTo>
                    <a:pt x="110" y="6"/>
                  </a:lnTo>
                  <a:lnTo>
                    <a:pt x="103" y="9"/>
                  </a:lnTo>
                  <a:lnTo>
                    <a:pt x="99" y="19"/>
                  </a:lnTo>
                  <a:lnTo>
                    <a:pt x="91" y="19"/>
                  </a:lnTo>
                  <a:lnTo>
                    <a:pt x="84" y="23"/>
                  </a:lnTo>
                  <a:lnTo>
                    <a:pt x="81" y="26"/>
                  </a:lnTo>
                  <a:lnTo>
                    <a:pt x="75" y="22"/>
                  </a:lnTo>
                  <a:lnTo>
                    <a:pt x="70" y="23"/>
                  </a:lnTo>
                  <a:lnTo>
                    <a:pt x="65" y="22"/>
                  </a:lnTo>
                  <a:lnTo>
                    <a:pt x="60" y="23"/>
                  </a:lnTo>
                  <a:lnTo>
                    <a:pt x="60" y="38"/>
                  </a:lnTo>
                  <a:lnTo>
                    <a:pt x="52" y="50"/>
                  </a:lnTo>
                  <a:lnTo>
                    <a:pt x="44" y="53"/>
                  </a:lnTo>
                  <a:lnTo>
                    <a:pt x="37" y="58"/>
                  </a:lnTo>
                  <a:lnTo>
                    <a:pt x="31" y="60"/>
                  </a:lnTo>
                  <a:lnTo>
                    <a:pt x="21" y="47"/>
                  </a:lnTo>
                  <a:lnTo>
                    <a:pt x="16" y="45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3785" name=""/>
            <p:cNvSpPr/>
            <p:nvPr/>
          </p:nvSpPr>
          <p:spPr>
            <a:xfrm>
              <a:off x="3843360" y="4543560"/>
              <a:ext cx="307800" cy="374400"/>
            </a:xfrm>
            <a:custGeom>
              <a:avLst/>
              <a:gdLst/>
              <a:ahLst/>
              <a:rect l="l" t="t" r="r" b="b"/>
              <a:pathLst>
                <a:path w="194" h="236">
                  <a:moveTo>
                    <a:pt x="16" y="45"/>
                  </a:moveTo>
                  <a:lnTo>
                    <a:pt x="4" y="60"/>
                  </a:lnTo>
                  <a:lnTo>
                    <a:pt x="7" y="63"/>
                  </a:lnTo>
                  <a:lnTo>
                    <a:pt x="0" y="69"/>
                  </a:lnTo>
                  <a:lnTo>
                    <a:pt x="2" y="74"/>
                  </a:lnTo>
                  <a:lnTo>
                    <a:pt x="11" y="80"/>
                  </a:lnTo>
                  <a:lnTo>
                    <a:pt x="9" y="82"/>
                  </a:lnTo>
                  <a:lnTo>
                    <a:pt x="11" y="86"/>
                  </a:lnTo>
                  <a:lnTo>
                    <a:pt x="7" y="91"/>
                  </a:lnTo>
                  <a:lnTo>
                    <a:pt x="7" y="99"/>
                  </a:lnTo>
                  <a:lnTo>
                    <a:pt x="11" y="101"/>
                  </a:lnTo>
                  <a:lnTo>
                    <a:pt x="11" y="108"/>
                  </a:lnTo>
                  <a:lnTo>
                    <a:pt x="12" y="110"/>
                  </a:lnTo>
                  <a:lnTo>
                    <a:pt x="11" y="113"/>
                  </a:lnTo>
                  <a:lnTo>
                    <a:pt x="12" y="121"/>
                  </a:lnTo>
                  <a:lnTo>
                    <a:pt x="11" y="124"/>
                  </a:lnTo>
                  <a:lnTo>
                    <a:pt x="9" y="130"/>
                  </a:lnTo>
                  <a:lnTo>
                    <a:pt x="16" y="142"/>
                  </a:lnTo>
                  <a:lnTo>
                    <a:pt x="16" y="151"/>
                  </a:lnTo>
                  <a:lnTo>
                    <a:pt x="14" y="159"/>
                  </a:lnTo>
                  <a:lnTo>
                    <a:pt x="14" y="165"/>
                  </a:lnTo>
                  <a:lnTo>
                    <a:pt x="25" y="162"/>
                  </a:lnTo>
                  <a:lnTo>
                    <a:pt x="49" y="142"/>
                  </a:lnTo>
                  <a:lnTo>
                    <a:pt x="60" y="142"/>
                  </a:lnTo>
                  <a:lnTo>
                    <a:pt x="62" y="142"/>
                  </a:lnTo>
                  <a:lnTo>
                    <a:pt x="60" y="146"/>
                  </a:lnTo>
                  <a:lnTo>
                    <a:pt x="66" y="151"/>
                  </a:lnTo>
                  <a:lnTo>
                    <a:pt x="70" y="151"/>
                  </a:lnTo>
                  <a:lnTo>
                    <a:pt x="75" y="149"/>
                  </a:lnTo>
                  <a:lnTo>
                    <a:pt x="82" y="151"/>
                  </a:lnTo>
                  <a:lnTo>
                    <a:pt x="95" y="162"/>
                  </a:lnTo>
                  <a:lnTo>
                    <a:pt x="105" y="162"/>
                  </a:lnTo>
                  <a:lnTo>
                    <a:pt x="114" y="168"/>
                  </a:lnTo>
                  <a:lnTo>
                    <a:pt x="116" y="173"/>
                  </a:lnTo>
                  <a:lnTo>
                    <a:pt x="117" y="173"/>
                  </a:lnTo>
                  <a:lnTo>
                    <a:pt x="130" y="173"/>
                  </a:lnTo>
                  <a:lnTo>
                    <a:pt x="142" y="181"/>
                  </a:lnTo>
                  <a:lnTo>
                    <a:pt x="147" y="183"/>
                  </a:lnTo>
                  <a:lnTo>
                    <a:pt x="145" y="187"/>
                  </a:lnTo>
                  <a:lnTo>
                    <a:pt x="138" y="195"/>
                  </a:lnTo>
                  <a:lnTo>
                    <a:pt x="136" y="200"/>
                  </a:lnTo>
                  <a:lnTo>
                    <a:pt x="133" y="205"/>
                  </a:lnTo>
                  <a:lnTo>
                    <a:pt x="130" y="209"/>
                  </a:lnTo>
                  <a:lnTo>
                    <a:pt x="130" y="214"/>
                  </a:lnTo>
                  <a:lnTo>
                    <a:pt x="138" y="222"/>
                  </a:lnTo>
                  <a:lnTo>
                    <a:pt x="136" y="226"/>
                  </a:lnTo>
                  <a:lnTo>
                    <a:pt x="149" y="236"/>
                  </a:lnTo>
                  <a:lnTo>
                    <a:pt x="159" y="224"/>
                  </a:lnTo>
                  <a:lnTo>
                    <a:pt x="159" y="209"/>
                  </a:lnTo>
                  <a:lnTo>
                    <a:pt x="166" y="181"/>
                  </a:lnTo>
                  <a:lnTo>
                    <a:pt x="163" y="173"/>
                  </a:lnTo>
                  <a:lnTo>
                    <a:pt x="161" y="146"/>
                  </a:lnTo>
                  <a:lnTo>
                    <a:pt x="163" y="137"/>
                  </a:lnTo>
                  <a:lnTo>
                    <a:pt x="161" y="130"/>
                  </a:lnTo>
                  <a:lnTo>
                    <a:pt x="163" y="123"/>
                  </a:lnTo>
                  <a:lnTo>
                    <a:pt x="161" y="118"/>
                  </a:lnTo>
                  <a:lnTo>
                    <a:pt x="168" y="110"/>
                  </a:lnTo>
                  <a:lnTo>
                    <a:pt x="168" y="105"/>
                  </a:lnTo>
                  <a:lnTo>
                    <a:pt x="169" y="99"/>
                  </a:lnTo>
                  <a:lnTo>
                    <a:pt x="171" y="99"/>
                  </a:lnTo>
                  <a:lnTo>
                    <a:pt x="173" y="105"/>
                  </a:lnTo>
                  <a:lnTo>
                    <a:pt x="178" y="104"/>
                  </a:lnTo>
                  <a:lnTo>
                    <a:pt x="190" y="83"/>
                  </a:lnTo>
                  <a:lnTo>
                    <a:pt x="194" y="69"/>
                  </a:lnTo>
                  <a:lnTo>
                    <a:pt x="190" y="72"/>
                  </a:lnTo>
                  <a:lnTo>
                    <a:pt x="186" y="67"/>
                  </a:lnTo>
                  <a:lnTo>
                    <a:pt x="178" y="53"/>
                  </a:lnTo>
                  <a:lnTo>
                    <a:pt x="186" y="50"/>
                  </a:lnTo>
                  <a:lnTo>
                    <a:pt x="187" y="38"/>
                  </a:lnTo>
                  <a:lnTo>
                    <a:pt x="186" y="33"/>
                  </a:lnTo>
                  <a:lnTo>
                    <a:pt x="182" y="26"/>
                  </a:lnTo>
                  <a:lnTo>
                    <a:pt x="182" y="22"/>
                  </a:lnTo>
                  <a:lnTo>
                    <a:pt x="178" y="17"/>
                  </a:lnTo>
                  <a:lnTo>
                    <a:pt x="171" y="6"/>
                  </a:lnTo>
                  <a:lnTo>
                    <a:pt x="169" y="9"/>
                  </a:lnTo>
                  <a:lnTo>
                    <a:pt x="166" y="4"/>
                  </a:lnTo>
                  <a:lnTo>
                    <a:pt x="157" y="4"/>
                  </a:lnTo>
                  <a:lnTo>
                    <a:pt x="152" y="0"/>
                  </a:lnTo>
                  <a:lnTo>
                    <a:pt x="140" y="12"/>
                  </a:lnTo>
                  <a:lnTo>
                    <a:pt x="136" y="14"/>
                  </a:lnTo>
                  <a:lnTo>
                    <a:pt x="134" y="14"/>
                  </a:lnTo>
                  <a:lnTo>
                    <a:pt x="133" y="17"/>
                  </a:lnTo>
                  <a:lnTo>
                    <a:pt x="130" y="22"/>
                  </a:lnTo>
                  <a:lnTo>
                    <a:pt x="128" y="22"/>
                  </a:lnTo>
                  <a:lnTo>
                    <a:pt x="124" y="22"/>
                  </a:lnTo>
                  <a:lnTo>
                    <a:pt x="124" y="17"/>
                  </a:lnTo>
                  <a:lnTo>
                    <a:pt x="119" y="14"/>
                  </a:lnTo>
                  <a:lnTo>
                    <a:pt x="117" y="9"/>
                  </a:lnTo>
                  <a:lnTo>
                    <a:pt x="117" y="6"/>
                  </a:lnTo>
                  <a:lnTo>
                    <a:pt x="112" y="4"/>
                  </a:lnTo>
                  <a:lnTo>
                    <a:pt x="110" y="6"/>
                  </a:lnTo>
                  <a:lnTo>
                    <a:pt x="103" y="9"/>
                  </a:lnTo>
                  <a:lnTo>
                    <a:pt x="99" y="19"/>
                  </a:lnTo>
                  <a:lnTo>
                    <a:pt x="91" y="19"/>
                  </a:lnTo>
                  <a:lnTo>
                    <a:pt x="84" y="23"/>
                  </a:lnTo>
                  <a:lnTo>
                    <a:pt x="81" y="26"/>
                  </a:lnTo>
                  <a:lnTo>
                    <a:pt x="75" y="22"/>
                  </a:lnTo>
                  <a:lnTo>
                    <a:pt x="70" y="23"/>
                  </a:lnTo>
                  <a:lnTo>
                    <a:pt x="65" y="22"/>
                  </a:lnTo>
                  <a:lnTo>
                    <a:pt x="60" y="23"/>
                  </a:lnTo>
                  <a:lnTo>
                    <a:pt x="60" y="38"/>
                  </a:lnTo>
                  <a:lnTo>
                    <a:pt x="52" y="50"/>
                  </a:lnTo>
                  <a:lnTo>
                    <a:pt x="44" y="53"/>
                  </a:lnTo>
                  <a:lnTo>
                    <a:pt x="37" y="58"/>
                  </a:lnTo>
                  <a:lnTo>
                    <a:pt x="31" y="60"/>
                  </a:lnTo>
                  <a:lnTo>
                    <a:pt x="21" y="47"/>
                  </a:lnTo>
                  <a:lnTo>
                    <a:pt x="16" y="45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6800" bIns="46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3786" name=""/>
          <p:cNvSpPr/>
          <p:nvPr/>
        </p:nvSpPr>
        <p:spPr>
          <a:xfrm>
            <a:off x="4124160" y="4578480"/>
            <a:ext cx="63720" cy="79200"/>
          </a:xfrm>
          <a:custGeom>
            <a:avLst/>
            <a:gdLst/>
            <a:ahLst/>
            <a:rect l="l" t="t" r="r" b="b"/>
            <a:pathLst>
              <a:path w="40" h="50">
                <a:moveTo>
                  <a:pt x="17" y="47"/>
                </a:moveTo>
                <a:lnTo>
                  <a:pt x="23" y="38"/>
                </a:lnTo>
                <a:lnTo>
                  <a:pt x="36" y="26"/>
                </a:lnTo>
                <a:lnTo>
                  <a:pt x="40" y="23"/>
                </a:lnTo>
                <a:lnTo>
                  <a:pt x="29" y="14"/>
                </a:lnTo>
                <a:lnTo>
                  <a:pt x="4" y="0"/>
                </a:lnTo>
                <a:lnTo>
                  <a:pt x="4" y="4"/>
                </a:lnTo>
                <a:lnTo>
                  <a:pt x="9" y="12"/>
                </a:lnTo>
                <a:lnTo>
                  <a:pt x="10" y="17"/>
                </a:lnTo>
                <a:lnTo>
                  <a:pt x="9" y="28"/>
                </a:lnTo>
                <a:lnTo>
                  <a:pt x="0" y="31"/>
                </a:lnTo>
                <a:lnTo>
                  <a:pt x="9" y="45"/>
                </a:lnTo>
                <a:lnTo>
                  <a:pt x="12" y="50"/>
                </a:lnTo>
                <a:lnTo>
                  <a:pt x="17" y="47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32400" bIns="324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3787" name=""/>
          <p:cNvGrpSpPr/>
          <p:nvPr/>
        </p:nvGrpSpPr>
        <p:grpSpPr>
          <a:xfrm>
            <a:off x="4124160" y="4578480"/>
            <a:ext cx="63720" cy="79200"/>
            <a:chOff x="4124160" y="4578480"/>
            <a:chExt cx="63720" cy="79200"/>
          </a:xfrm>
        </p:grpSpPr>
        <p:sp>
          <p:nvSpPr>
            <p:cNvPr id="3788" name=""/>
            <p:cNvSpPr/>
            <p:nvPr/>
          </p:nvSpPr>
          <p:spPr>
            <a:xfrm>
              <a:off x="4124160" y="4578480"/>
              <a:ext cx="63720" cy="79200"/>
            </a:xfrm>
            <a:custGeom>
              <a:avLst/>
              <a:gdLst/>
              <a:ahLst/>
              <a:rect l="l" t="t" r="r" b="b"/>
              <a:pathLst>
                <a:path w="40" h="50">
                  <a:moveTo>
                    <a:pt x="17" y="47"/>
                  </a:moveTo>
                  <a:lnTo>
                    <a:pt x="23" y="38"/>
                  </a:lnTo>
                  <a:lnTo>
                    <a:pt x="36" y="26"/>
                  </a:lnTo>
                  <a:lnTo>
                    <a:pt x="40" y="23"/>
                  </a:lnTo>
                  <a:lnTo>
                    <a:pt x="29" y="14"/>
                  </a:lnTo>
                  <a:lnTo>
                    <a:pt x="4" y="0"/>
                  </a:lnTo>
                  <a:lnTo>
                    <a:pt x="4" y="4"/>
                  </a:lnTo>
                  <a:lnTo>
                    <a:pt x="9" y="12"/>
                  </a:lnTo>
                  <a:lnTo>
                    <a:pt x="10" y="17"/>
                  </a:lnTo>
                  <a:lnTo>
                    <a:pt x="9" y="28"/>
                  </a:lnTo>
                  <a:lnTo>
                    <a:pt x="0" y="31"/>
                  </a:lnTo>
                  <a:lnTo>
                    <a:pt x="9" y="45"/>
                  </a:lnTo>
                  <a:lnTo>
                    <a:pt x="12" y="50"/>
                  </a:lnTo>
                  <a:lnTo>
                    <a:pt x="17" y="47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32400" bIns="324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3789" name=""/>
            <p:cNvSpPr/>
            <p:nvPr/>
          </p:nvSpPr>
          <p:spPr>
            <a:xfrm>
              <a:off x="4124160" y="4578480"/>
              <a:ext cx="63720" cy="79200"/>
            </a:xfrm>
            <a:custGeom>
              <a:avLst/>
              <a:gdLst/>
              <a:ahLst/>
              <a:rect l="l" t="t" r="r" b="b"/>
              <a:pathLst>
                <a:path w="40" h="50">
                  <a:moveTo>
                    <a:pt x="17" y="47"/>
                  </a:moveTo>
                  <a:lnTo>
                    <a:pt x="23" y="38"/>
                  </a:lnTo>
                  <a:lnTo>
                    <a:pt x="36" y="26"/>
                  </a:lnTo>
                  <a:lnTo>
                    <a:pt x="40" y="23"/>
                  </a:lnTo>
                  <a:lnTo>
                    <a:pt x="29" y="14"/>
                  </a:lnTo>
                  <a:lnTo>
                    <a:pt x="4" y="0"/>
                  </a:lnTo>
                  <a:lnTo>
                    <a:pt x="4" y="4"/>
                  </a:lnTo>
                  <a:lnTo>
                    <a:pt x="9" y="12"/>
                  </a:lnTo>
                  <a:lnTo>
                    <a:pt x="10" y="17"/>
                  </a:lnTo>
                  <a:lnTo>
                    <a:pt x="9" y="28"/>
                  </a:lnTo>
                  <a:lnTo>
                    <a:pt x="0" y="31"/>
                  </a:lnTo>
                  <a:lnTo>
                    <a:pt x="9" y="45"/>
                  </a:lnTo>
                  <a:lnTo>
                    <a:pt x="12" y="50"/>
                  </a:lnTo>
                  <a:lnTo>
                    <a:pt x="17" y="47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32400" bIns="324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3790" name=""/>
          <p:cNvSpPr/>
          <p:nvPr/>
        </p:nvSpPr>
        <p:spPr>
          <a:xfrm>
            <a:off x="4124160" y="4554360"/>
            <a:ext cx="101880" cy="60480"/>
          </a:xfrm>
          <a:custGeom>
            <a:avLst/>
            <a:gdLst/>
            <a:ahLst/>
            <a:rect l="l" t="t" r="r" b="b"/>
            <a:pathLst>
              <a:path w="64" h="38">
                <a:moveTo>
                  <a:pt x="64" y="0"/>
                </a:moveTo>
                <a:lnTo>
                  <a:pt x="45" y="0"/>
                </a:lnTo>
                <a:lnTo>
                  <a:pt x="40" y="8"/>
                </a:lnTo>
                <a:lnTo>
                  <a:pt x="25" y="10"/>
                </a:lnTo>
                <a:lnTo>
                  <a:pt x="21" y="8"/>
                </a:lnTo>
                <a:lnTo>
                  <a:pt x="10" y="0"/>
                </a:lnTo>
                <a:lnTo>
                  <a:pt x="0" y="10"/>
                </a:lnTo>
                <a:lnTo>
                  <a:pt x="4" y="15"/>
                </a:lnTo>
                <a:lnTo>
                  <a:pt x="29" y="29"/>
                </a:lnTo>
                <a:lnTo>
                  <a:pt x="40" y="38"/>
                </a:lnTo>
                <a:lnTo>
                  <a:pt x="62" y="10"/>
                </a:lnTo>
                <a:lnTo>
                  <a:pt x="64" y="0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13680" bIns="136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3791" name=""/>
          <p:cNvGrpSpPr/>
          <p:nvPr/>
        </p:nvGrpSpPr>
        <p:grpSpPr>
          <a:xfrm>
            <a:off x="4124160" y="4554360"/>
            <a:ext cx="101880" cy="60480"/>
            <a:chOff x="4124160" y="4554360"/>
            <a:chExt cx="101880" cy="60480"/>
          </a:xfrm>
        </p:grpSpPr>
        <p:sp>
          <p:nvSpPr>
            <p:cNvPr id="3792" name=""/>
            <p:cNvSpPr/>
            <p:nvPr/>
          </p:nvSpPr>
          <p:spPr>
            <a:xfrm>
              <a:off x="4124160" y="4554360"/>
              <a:ext cx="101880" cy="60480"/>
            </a:xfrm>
            <a:custGeom>
              <a:avLst/>
              <a:gdLst/>
              <a:ahLst/>
              <a:rect l="l" t="t" r="r" b="b"/>
              <a:pathLst>
                <a:path w="64" h="38">
                  <a:moveTo>
                    <a:pt x="64" y="0"/>
                  </a:moveTo>
                  <a:lnTo>
                    <a:pt x="45" y="0"/>
                  </a:lnTo>
                  <a:lnTo>
                    <a:pt x="40" y="8"/>
                  </a:lnTo>
                  <a:lnTo>
                    <a:pt x="25" y="10"/>
                  </a:lnTo>
                  <a:lnTo>
                    <a:pt x="21" y="8"/>
                  </a:lnTo>
                  <a:lnTo>
                    <a:pt x="10" y="0"/>
                  </a:lnTo>
                  <a:lnTo>
                    <a:pt x="0" y="10"/>
                  </a:lnTo>
                  <a:lnTo>
                    <a:pt x="4" y="15"/>
                  </a:lnTo>
                  <a:lnTo>
                    <a:pt x="29" y="29"/>
                  </a:lnTo>
                  <a:lnTo>
                    <a:pt x="40" y="38"/>
                  </a:lnTo>
                  <a:lnTo>
                    <a:pt x="62" y="10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13680" bIns="136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3793" name=""/>
            <p:cNvSpPr/>
            <p:nvPr/>
          </p:nvSpPr>
          <p:spPr>
            <a:xfrm>
              <a:off x="4124160" y="4554360"/>
              <a:ext cx="101880" cy="60480"/>
            </a:xfrm>
            <a:custGeom>
              <a:avLst/>
              <a:gdLst/>
              <a:ahLst/>
              <a:rect l="l" t="t" r="r" b="b"/>
              <a:pathLst>
                <a:path w="64" h="38">
                  <a:moveTo>
                    <a:pt x="64" y="0"/>
                  </a:moveTo>
                  <a:lnTo>
                    <a:pt x="45" y="0"/>
                  </a:lnTo>
                  <a:lnTo>
                    <a:pt x="40" y="8"/>
                  </a:lnTo>
                  <a:lnTo>
                    <a:pt x="25" y="10"/>
                  </a:lnTo>
                  <a:lnTo>
                    <a:pt x="21" y="8"/>
                  </a:lnTo>
                  <a:lnTo>
                    <a:pt x="10" y="0"/>
                  </a:lnTo>
                  <a:lnTo>
                    <a:pt x="0" y="10"/>
                  </a:lnTo>
                  <a:lnTo>
                    <a:pt x="4" y="15"/>
                  </a:lnTo>
                  <a:lnTo>
                    <a:pt x="29" y="29"/>
                  </a:lnTo>
                  <a:lnTo>
                    <a:pt x="40" y="38"/>
                  </a:lnTo>
                  <a:lnTo>
                    <a:pt x="62" y="10"/>
                  </a:lnTo>
                  <a:lnTo>
                    <a:pt x="64" y="0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13680" bIns="136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3794" name=""/>
          <p:cNvSpPr/>
          <p:nvPr/>
        </p:nvSpPr>
        <p:spPr>
          <a:xfrm>
            <a:off x="4021200" y="4489560"/>
            <a:ext cx="216000" cy="88920"/>
          </a:xfrm>
          <a:custGeom>
            <a:avLst/>
            <a:gdLst/>
            <a:ahLst/>
            <a:rect l="l" t="t" r="r" b="b"/>
            <a:pathLst>
              <a:path w="136" h="56">
                <a:moveTo>
                  <a:pt x="56" y="13"/>
                </a:moveTo>
                <a:lnTo>
                  <a:pt x="47" y="17"/>
                </a:lnTo>
                <a:lnTo>
                  <a:pt x="37" y="8"/>
                </a:lnTo>
                <a:lnTo>
                  <a:pt x="12" y="5"/>
                </a:lnTo>
                <a:lnTo>
                  <a:pt x="12" y="10"/>
                </a:lnTo>
                <a:lnTo>
                  <a:pt x="14" y="17"/>
                </a:lnTo>
                <a:lnTo>
                  <a:pt x="10" y="29"/>
                </a:lnTo>
                <a:lnTo>
                  <a:pt x="5" y="32"/>
                </a:lnTo>
                <a:lnTo>
                  <a:pt x="0" y="38"/>
                </a:lnTo>
                <a:lnTo>
                  <a:pt x="5" y="41"/>
                </a:lnTo>
                <a:lnTo>
                  <a:pt x="5" y="43"/>
                </a:lnTo>
                <a:lnTo>
                  <a:pt x="8" y="48"/>
                </a:lnTo>
                <a:lnTo>
                  <a:pt x="12" y="51"/>
                </a:lnTo>
                <a:lnTo>
                  <a:pt x="12" y="56"/>
                </a:lnTo>
                <a:lnTo>
                  <a:pt x="16" y="56"/>
                </a:lnTo>
                <a:lnTo>
                  <a:pt x="19" y="56"/>
                </a:lnTo>
                <a:lnTo>
                  <a:pt x="21" y="51"/>
                </a:lnTo>
                <a:lnTo>
                  <a:pt x="22" y="48"/>
                </a:lnTo>
                <a:lnTo>
                  <a:pt x="24" y="48"/>
                </a:lnTo>
                <a:lnTo>
                  <a:pt x="29" y="46"/>
                </a:lnTo>
                <a:lnTo>
                  <a:pt x="41" y="34"/>
                </a:lnTo>
                <a:lnTo>
                  <a:pt x="45" y="38"/>
                </a:lnTo>
                <a:lnTo>
                  <a:pt x="54" y="38"/>
                </a:lnTo>
                <a:lnTo>
                  <a:pt x="57" y="43"/>
                </a:lnTo>
                <a:lnTo>
                  <a:pt x="59" y="41"/>
                </a:lnTo>
                <a:lnTo>
                  <a:pt x="66" y="51"/>
                </a:lnTo>
                <a:lnTo>
                  <a:pt x="76" y="41"/>
                </a:lnTo>
                <a:lnTo>
                  <a:pt x="87" y="48"/>
                </a:lnTo>
                <a:lnTo>
                  <a:pt x="91" y="51"/>
                </a:lnTo>
                <a:lnTo>
                  <a:pt x="105" y="48"/>
                </a:lnTo>
                <a:lnTo>
                  <a:pt x="111" y="41"/>
                </a:lnTo>
                <a:lnTo>
                  <a:pt x="129" y="41"/>
                </a:lnTo>
                <a:lnTo>
                  <a:pt x="136" y="24"/>
                </a:lnTo>
                <a:lnTo>
                  <a:pt x="136" y="13"/>
                </a:lnTo>
                <a:lnTo>
                  <a:pt x="136" y="0"/>
                </a:lnTo>
                <a:lnTo>
                  <a:pt x="126" y="5"/>
                </a:lnTo>
                <a:lnTo>
                  <a:pt x="122" y="10"/>
                </a:lnTo>
                <a:lnTo>
                  <a:pt x="101" y="17"/>
                </a:lnTo>
                <a:lnTo>
                  <a:pt x="97" y="24"/>
                </a:lnTo>
                <a:lnTo>
                  <a:pt x="91" y="27"/>
                </a:lnTo>
                <a:lnTo>
                  <a:pt x="91" y="22"/>
                </a:lnTo>
                <a:lnTo>
                  <a:pt x="84" y="17"/>
                </a:lnTo>
                <a:lnTo>
                  <a:pt x="92" y="5"/>
                </a:lnTo>
                <a:lnTo>
                  <a:pt x="91" y="3"/>
                </a:lnTo>
                <a:lnTo>
                  <a:pt x="84" y="0"/>
                </a:lnTo>
                <a:lnTo>
                  <a:pt x="72" y="13"/>
                </a:lnTo>
                <a:lnTo>
                  <a:pt x="66" y="17"/>
                </a:lnTo>
                <a:lnTo>
                  <a:pt x="61" y="13"/>
                </a:lnTo>
                <a:lnTo>
                  <a:pt x="57" y="15"/>
                </a:lnTo>
                <a:lnTo>
                  <a:pt x="56" y="13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2120" bIns="4212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3795" name=""/>
          <p:cNvGrpSpPr/>
          <p:nvPr/>
        </p:nvGrpSpPr>
        <p:grpSpPr>
          <a:xfrm>
            <a:off x="4021200" y="4489560"/>
            <a:ext cx="216000" cy="88920"/>
            <a:chOff x="4021200" y="4489560"/>
            <a:chExt cx="216000" cy="88920"/>
          </a:xfrm>
        </p:grpSpPr>
        <p:sp>
          <p:nvSpPr>
            <p:cNvPr id="3796" name=""/>
            <p:cNvSpPr/>
            <p:nvPr/>
          </p:nvSpPr>
          <p:spPr>
            <a:xfrm>
              <a:off x="4021200" y="4489560"/>
              <a:ext cx="216000" cy="88920"/>
            </a:xfrm>
            <a:custGeom>
              <a:avLst/>
              <a:gdLst/>
              <a:ahLst/>
              <a:rect l="l" t="t" r="r" b="b"/>
              <a:pathLst>
                <a:path w="136" h="56">
                  <a:moveTo>
                    <a:pt x="56" y="13"/>
                  </a:moveTo>
                  <a:lnTo>
                    <a:pt x="47" y="17"/>
                  </a:lnTo>
                  <a:lnTo>
                    <a:pt x="37" y="8"/>
                  </a:lnTo>
                  <a:lnTo>
                    <a:pt x="12" y="5"/>
                  </a:lnTo>
                  <a:lnTo>
                    <a:pt x="12" y="10"/>
                  </a:lnTo>
                  <a:lnTo>
                    <a:pt x="14" y="17"/>
                  </a:lnTo>
                  <a:lnTo>
                    <a:pt x="10" y="29"/>
                  </a:lnTo>
                  <a:lnTo>
                    <a:pt x="5" y="32"/>
                  </a:lnTo>
                  <a:lnTo>
                    <a:pt x="0" y="38"/>
                  </a:lnTo>
                  <a:lnTo>
                    <a:pt x="5" y="41"/>
                  </a:lnTo>
                  <a:lnTo>
                    <a:pt x="5" y="43"/>
                  </a:lnTo>
                  <a:lnTo>
                    <a:pt x="8" y="48"/>
                  </a:lnTo>
                  <a:lnTo>
                    <a:pt x="12" y="51"/>
                  </a:lnTo>
                  <a:lnTo>
                    <a:pt x="12" y="56"/>
                  </a:lnTo>
                  <a:lnTo>
                    <a:pt x="16" y="56"/>
                  </a:lnTo>
                  <a:lnTo>
                    <a:pt x="19" y="56"/>
                  </a:lnTo>
                  <a:lnTo>
                    <a:pt x="21" y="51"/>
                  </a:lnTo>
                  <a:lnTo>
                    <a:pt x="22" y="48"/>
                  </a:lnTo>
                  <a:lnTo>
                    <a:pt x="24" y="48"/>
                  </a:lnTo>
                  <a:lnTo>
                    <a:pt x="29" y="46"/>
                  </a:lnTo>
                  <a:lnTo>
                    <a:pt x="41" y="34"/>
                  </a:lnTo>
                  <a:lnTo>
                    <a:pt x="45" y="38"/>
                  </a:lnTo>
                  <a:lnTo>
                    <a:pt x="54" y="38"/>
                  </a:lnTo>
                  <a:lnTo>
                    <a:pt x="57" y="43"/>
                  </a:lnTo>
                  <a:lnTo>
                    <a:pt x="59" y="41"/>
                  </a:lnTo>
                  <a:lnTo>
                    <a:pt x="66" y="51"/>
                  </a:lnTo>
                  <a:lnTo>
                    <a:pt x="76" y="41"/>
                  </a:lnTo>
                  <a:lnTo>
                    <a:pt x="87" y="48"/>
                  </a:lnTo>
                  <a:lnTo>
                    <a:pt x="91" y="51"/>
                  </a:lnTo>
                  <a:lnTo>
                    <a:pt x="105" y="48"/>
                  </a:lnTo>
                  <a:lnTo>
                    <a:pt x="111" y="41"/>
                  </a:lnTo>
                  <a:lnTo>
                    <a:pt x="129" y="41"/>
                  </a:lnTo>
                  <a:lnTo>
                    <a:pt x="136" y="24"/>
                  </a:lnTo>
                  <a:lnTo>
                    <a:pt x="136" y="13"/>
                  </a:lnTo>
                  <a:lnTo>
                    <a:pt x="136" y="0"/>
                  </a:lnTo>
                  <a:lnTo>
                    <a:pt x="126" y="5"/>
                  </a:lnTo>
                  <a:lnTo>
                    <a:pt x="122" y="10"/>
                  </a:lnTo>
                  <a:lnTo>
                    <a:pt x="101" y="17"/>
                  </a:lnTo>
                  <a:lnTo>
                    <a:pt x="97" y="24"/>
                  </a:lnTo>
                  <a:lnTo>
                    <a:pt x="91" y="27"/>
                  </a:lnTo>
                  <a:lnTo>
                    <a:pt x="91" y="22"/>
                  </a:lnTo>
                  <a:lnTo>
                    <a:pt x="84" y="17"/>
                  </a:lnTo>
                  <a:lnTo>
                    <a:pt x="92" y="5"/>
                  </a:lnTo>
                  <a:lnTo>
                    <a:pt x="91" y="3"/>
                  </a:lnTo>
                  <a:lnTo>
                    <a:pt x="84" y="0"/>
                  </a:lnTo>
                  <a:lnTo>
                    <a:pt x="72" y="13"/>
                  </a:lnTo>
                  <a:lnTo>
                    <a:pt x="66" y="17"/>
                  </a:lnTo>
                  <a:lnTo>
                    <a:pt x="61" y="13"/>
                  </a:lnTo>
                  <a:lnTo>
                    <a:pt x="57" y="15"/>
                  </a:lnTo>
                  <a:lnTo>
                    <a:pt x="56" y="13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2120" bIns="421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3797" name=""/>
            <p:cNvSpPr/>
            <p:nvPr/>
          </p:nvSpPr>
          <p:spPr>
            <a:xfrm>
              <a:off x="4021200" y="4489560"/>
              <a:ext cx="216000" cy="88920"/>
            </a:xfrm>
            <a:custGeom>
              <a:avLst/>
              <a:gdLst/>
              <a:ahLst/>
              <a:rect l="l" t="t" r="r" b="b"/>
              <a:pathLst>
                <a:path w="136" h="56">
                  <a:moveTo>
                    <a:pt x="56" y="13"/>
                  </a:moveTo>
                  <a:lnTo>
                    <a:pt x="47" y="17"/>
                  </a:lnTo>
                  <a:lnTo>
                    <a:pt x="37" y="8"/>
                  </a:lnTo>
                  <a:lnTo>
                    <a:pt x="12" y="5"/>
                  </a:lnTo>
                  <a:lnTo>
                    <a:pt x="12" y="10"/>
                  </a:lnTo>
                  <a:lnTo>
                    <a:pt x="14" y="17"/>
                  </a:lnTo>
                  <a:lnTo>
                    <a:pt x="10" y="29"/>
                  </a:lnTo>
                  <a:lnTo>
                    <a:pt x="5" y="32"/>
                  </a:lnTo>
                  <a:lnTo>
                    <a:pt x="0" y="38"/>
                  </a:lnTo>
                  <a:lnTo>
                    <a:pt x="5" y="41"/>
                  </a:lnTo>
                  <a:lnTo>
                    <a:pt x="5" y="43"/>
                  </a:lnTo>
                  <a:lnTo>
                    <a:pt x="8" y="48"/>
                  </a:lnTo>
                  <a:lnTo>
                    <a:pt x="12" y="51"/>
                  </a:lnTo>
                  <a:lnTo>
                    <a:pt x="12" y="56"/>
                  </a:lnTo>
                  <a:lnTo>
                    <a:pt x="16" y="56"/>
                  </a:lnTo>
                  <a:lnTo>
                    <a:pt x="19" y="56"/>
                  </a:lnTo>
                  <a:lnTo>
                    <a:pt x="21" y="51"/>
                  </a:lnTo>
                  <a:lnTo>
                    <a:pt x="22" y="48"/>
                  </a:lnTo>
                  <a:lnTo>
                    <a:pt x="24" y="48"/>
                  </a:lnTo>
                  <a:lnTo>
                    <a:pt x="29" y="46"/>
                  </a:lnTo>
                  <a:lnTo>
                    <a:pt x="41" y="34"/>
                  </a:lnTo>
                  <a:lnTo>
                    <a:pt x="45" y="38"/>
                  </a:lnTo>
                  <a:lnTo>
                    <a:pt x="54" y="38"/>
                  </a:lnTo>
                  <a:lnTo>
                    <a:pt x="57" y="43"/>
                  </a:lnTo>
                  <a:lnTo>
                    <a:pt x="59" y="41"/>
                  </a:lnTo>
                  <a:lnTo>
                    <a:pt x="66" y="51"/>
                  </a:lnTo>
                  <a:lnTo>
                    <a:pt x="76" y="41"/>
                  </a:lnTo>
                  <a:lnTo>
                    <a:pt x="87" y="48"/>
                  </a:lnTo>
                  <a:lnTo>
                    <a:pt x="91" y="51"/>
                  </a:lnTo>
                  <a:lnTo>
                    <a:pt x="105" y="48"/>
                  </a:lnTo>
                  <a:lnTo>
                    <a:pt x="111" y="41"/>
                  </a:lnTo>
                  <a:lnTo>
                    <a:pt x="129" y="41"/>
                  </a:lnTo>
                  <a:lnTo>
                    <a:pt x="136" y="24"/>
                  </a:lnTo>
                  <a:lnTo>
                    <a:pt x="136" y="13"/>
                  </a:lnTo>
                  <a:lnTo>
                    <a:pt x="136" y="0"/>
                  </a:lnTo>
                  <a:lnTo>
                    <a:pt x="126" y="5"/>
                  </a:lnTo>
                  <a:lnTo>
                    <a:pt x="122" y="10"/>
                  </a:lnTo>
                  <a:lnTo>
                    <a:pt x="101" y="17"/>
                  </a:lnTo>
                  <a:lnTo>
                    <a:pt x="97" y="24"/>
                  </a:lnTo>
                  <a:lnTo>
                    <a:pt x="91" y="27"/>
                  </a:lnTo>
                  <a:lnTo>
                    <a:pt x="91" y="22"/>
                  </a:lnTo>
                  <a:lnTo>
                    <a:pt x="84" y="17"/>
                  </a:lnTo>
                  <a:lnTo>
                    <a:pt x="92" y="5"/>
                  </a:lnTo>
                  <a:lnTo>
                    <a:pt x="91" y="3"/>
                  </a:lnTo>
                  <a:lnTo>
                    <a:pt x="84" y="0"/>
                  </a:lnTo>
                  <a:lnTo>
                    <a:pt x="72" y="13"/>
                  </a:lnTo>
                  <a:lnTo>
                    <a:pt x="66" y="17"/>
                  </a:lnTo>
                  <a:lnTo>
                    <a:pt x="61" y="13"/>
                  </a:lnTo>
                  <a:lnTo>
                    <a:pt x="57" y="15"/>
                  </a:lnTo>
                  <a:lnTo>
                    <a:pt x="56" y="13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2120" bIns="4212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3798" name=""/>
          <p:cNvSpPr/>
          <p:nvPr/>
        </p:nvSpPr>
        <p:spPr>
          <a:xfrm>
            <a:off x="4105440" y="4444920"/>
            <a:ext cx="131760" cy="87480"/>
          </a:xfrm>
          <a:custGeom>
            <a:avLst/>
            <a:gdLst/>
            <a:ahLst/>
            <a:rect l="l" t="t" r="r" b="b"/>
            <a:pathLst>
              <a:path w="83" h="55">
                <a:moveTo>
                  <a:pt x="79" y="12"/>
                </a:moveTo>
                <a:lnTo>
                  <a:pt x="69" y="12"/>
                </a:lnTo>
                <a:lnTo>
                  <a:pt x="58" y="12"/>
                </a:lnTo>
                <a:lnTo>
                  <a:pt x="50" y="6"/>
                </a:lnTo>
                <a:lnTo>
                  <a:pt x="48" y="9"/>
                </a:lnTo>
                <a:lnTo>
                  <a:pt x="45" y="22"/>
                </a:lnTo>
                <a:lnTo>
                  <a:pt x="43" y="22"/>
                </a:lnTo>
                <a:lnTo>
                  <a:pt x="39" y="19"/>
                </a:lnTo>
                <a:lnTo>
                  <a:pt x="33" y="19"/>
                </a:lnTo>
                <a:lnTo>
                  <a:pt x="27" y="17"/>
                </a:lnTo>
                <a:lnTo>
                  <a:pt x="27" y="12"/>
                </a:lnTo>
                <a:lnTo>
                  <a:pt x="31" y="4"/>
                </a:lnTo>
                <a:lnTo>
                  <a:pt x="31" y="0"/>
                </a:lnTo>
                <a:lnTo>
                  <a:pt x="19" y="4"/>
                </a:lnTo>
                <a:lnTo>
                  <a:pt x="14" y="12"/>
                </a:lnTo>
                <a:lnTo>
                  <a:pt x="3" y="9"/>
                </a:lnTo>
                <a:lnTo>
                  <a:pt x="0" y="23"/>
                </a:lnTo>
                <a:lnTo>
                  <a:pt x="3" y="33"/>
                </a:lnTo>
                <a:lnTo>
                  <a:pt x="2" y="41"/>
                </a:lnTo>
                <a:lnTo>
                  <a:pt x="3" y="43"/>
                </a:lnTo>
                <a:lnTo>
                  <a:pt x="8" y="41"/>
                </a:lnTo>
                <a:lnTo>
                  <a:pt x="12" y="45"/>
                </a:lnTo>
                <a:lnTo>
                  <a:pt x="19" y="41"/>
                </a:lnTo>
                <a:lnTo>
                  <a:pt x="31" y="28"/>
                </a:lnTo>
                <a:lnTo>
                  <a:pt x="38" y="31"/>
                </a:lnTo>
                <a:lnTo>
                  <a:pt x="39" y="33"/>
                </a:lnTo>
                <a:lnTo>
                  <a:pt x="31" y="45"/>
                </a:lnTo>
                <a:lnTo>
                  <a:pt x="38" y="50"/>
                </a:lnTo>
                <a:lnTo>
                  <a:pt x="38" y="55"/>
                </a:lnTo>
                <a:lnTo>
                  <a:pt x="43" y="52"/>
                </a:lnTo>
                <a:lnTo>
                  <a:pt x="48" y="45"/>
                </a:lnTo>
                <a:lnTo>
                  <a:pt x="69" y="38"/>
                </a:lnTo>
                <a:lnTo>
                  <a:pt x="73" y="33"/>
                </a:lnTo>
                <a:lnTo>
                  <a:pt x="83" y="28"/>
                </a:lnTo>
                <a:lnTo>
                  <a:pt x="79" y="12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0680" bIns="406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3799" name=""/>
          <p:cNvGrpSpPr/>
          <p:nvPr/>
        </p:nvGrpSpPr>
        <p:grpSpPr>
          <a:xfrm>
            <a:off x="4105440" y="4444920"/>
            <a:ext cx="131760" cy="87480"/>
            <a:chOff x="4105440" y="4444920"/>
            <a:chExt cx="131760" cy="87480"/>
          </a:xfrm>
        </p:grpSpPr>
        <p:sp>
          <p:nvSpPr>
            <p:cNvPr id="3800" name=""/>
            <p:cNvSpPr/>
            <p:nvPr/>
          </p:nvSpPr>
          <p:spPr>
            <a:xfrm>
              <a:off x="4105440" y="4444920"/>
              <a:ext cx="131760" cy="87480"/>
            </a:xfrm>
            <a:custGeom>
              <a:avLst/>
              <a:gdLst/>
              <a:ahLst/>
              <a:rect l="l" t="t" r="r" b="b"/>
              <a:pathLst>
                <a:path w="83" h="55">
                  <a:moveTo>
                    <a:pt x="79" y="12"/>
                  </a:moveTo>
                  <a:lnTo>
                    <a:pt x="69" y="12"/>
                  </a:lnTo>
                  <a:lnTo>
                    <a:pt x="58" y="12"/>
                  </a:lnTo>
                  <a:lnTo>
                    <a:pt x="50" y="6"/>
                  </a:lnTo>
                  <a:lnTo>
                    <a:pt x="48" y="9"/>
                  </a:lnTo>
                  <a:lnTo>
                    <a:pt x="45" y="22"/>
                  </a:lnTo>
                  <a:lnTo>
                    <a:pt x="43" y="22"/>
                  </a:lnTo>
                  <a:lnTo>
                    <a:pt x="39" y="19"/>
                  </a:lnTo>
                  <a:lnTo>
                    <a:pt x="33" y="19"/>
                  </a:lnTo>
                  <a:lnTo>
                    <a:pt x="27" y="17"/>
                  </a:lnTo>
                  <a:lnTo>
                    <a:pt x="27" y="12"/>
                  </a:lnTo>
                  <a:lnTo>
                    <a:pt x="31" y="4"/>
                  </a:lnTo>
                  <a:lnTo>
                    <a:pt x="31" y="0"/>
                  </a:lnTo>
                  <a:lnTo>
                    <a:pt x="19" y="4"/>
                  </a:lnTo>
                  <a:lnTo>
                    <a:pt x="14" y="12"/>
                  </a:lnTo>
                  <a:lnTo>
                    <a:pt x="3" y="9"/>
                  </a:lnTo>
                  <a:lnTo>
                    <a:pt x="0" y="23"/>
                  </a:lnTo>
                  <a:lnTo>
                    <a:pt x="3" y="33"/>
                  </a:lnTo>
                  <a:lnTo>
                    <a:pt x="2" y="41"/>
                  </a:lnTo>
                  <a:lnTo>
                    <a:pt x="3" y="43"/>
                  </a:lnTo>
                  <a:lnTo>
                    <a:pt x="8" y="41"/>
                  </a:lnTo>
                  <a:lnTo>
                    <a:pt x="12" y="45"/>
                  </a:lnTo>
                  <a:lnTo>
                    <a:pt x="19" y="41"/>
                  </a:lnTo>
                  <a:lnTo>
                    <a:pt x="31" y="28"/>
                  </a:lnTo>
                  <a:lnTo>
                    <a:pt x="38" y="31"/>
                  </a:lnTo>
                  <a:lnTo>
                    <a:pt x="39" y="33"/>
                  </a:lnTo>
                  <a:lnTo>
                    <a:pt x="31" y="45"/>
                  </a:lnTo>
                  <a:lnTo>
                    <a:pt x="38" y="50"/>
                  </a:lnTo>
                  <a:lnTo>
                    <a:pt x="38" y="55"/>
                  </a:lnTo>
                  <a:lnTo>
                    <a:pt x="43" y="52"/>
                  </a:lnTo>
                  <a:lnTo>
                    <a:pt x="48" y="45"/>
                  </a:lnTo>
                  <a:lnTo>
                    <a:pt x="69" y="38"/>
                  </a:lnTo>
                  <a:lnTo>
                    <a:pt x="73" y="33"/>
                  </a:lnTo>
                  <a:lnTo>
                    <a:pt x="83" y="28"/>
                  </a:lnTo>
                  <a:lnTo>
                    <a:pt x="79" y="12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0680" bIns="406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3801" name=""/>
            <p:cNvSpPr/>
            <p:nvPr/>
          </p:nvSpPr>
          <p:spPr>
            <a:xfrm>
              <a:off x="4105440" y="4444920"/>
              <a:ext cx="131760" cy="87480"/>
            </a:xfrm>
            <a:custGeom>
              <a:avLst/>
              <a:gdLst/>
              <a:ahLst/>
              <a:rect l="l" t="t" r="r" b="b"/>
              <a:pathLst>
                <a:path w="83" h="55">
                  <a:moveTo>
                    <a:pt x="79" y="12"/>
                  </a:moveTo>
                  <a:lnTo>
                    <a:pt x="69" y="12"/>
                  </a:lnTo>
                  <a:lnTo>
                    <a:pt x="58" y="12"/>
                  </a:lnTo>
                  <a:lnTo>
                    <a:pt x="50" y="6"/>
                  </a:lnTo>
                  <a:lnTo>
                    <a:pt x="48" y="9"/>
                  </a:lnTo>
                  <a:lnTo>
                    <a:pt x="45" y="22"/>
                  </a:lnTo>
                  <a:lnTo>
                    <a:pt x="43" y="22"/>
                  </a:lnTo>
                  <a:lnTo>
                    <a:pt x="39" y="19"/>
                  </a:lnTo>
                  <a:lnTo>
                    <a:pt x="33" y="19"/>
                  </a:lnTo>
                  <a:lnTo>
                    <a:pt x="27" y="17"/>
                  </a:lnTo>
                  <a:lnTo>
                    <a:pt x="27" y="12"/>
                  </a:lnTo>
                  <a:lnTo>
                    <a:pt x="31" y="4"/>
                  </a:lnTo>
                  <a:lnTo>
                    <a:pt x="31" y="0"/>
                  </a:lnTo>
                  <a:lnTo>
                    <a:pt x="19" y="4"/>
                  </a:lnTo>
                  <a:lnTo>
                    <a:pt x="14" y="12"/>
                  </a:lnTo>
                  <a:lnTo>
                    <a:pt x="3" y="9"/>
                  </a:lnTo>
                  <a:lnTo>
                    <a:pt x="0" y="23"/>
                  </a:lnTo>
                  <a:lnTo>
                    <a:pt x="3" y="33"/>
                  </a:lnTo>
                  <a:lnTo>
                    <a:pt x="2" y="41"/>
                  </a:lnTo>
                  <a:lnTo>
                    <a:pt x="3" y="43"/>
                  </a:lnTo>
                  <a:lnTo>
                    <a:pt x="8" y="41"/>
                  </a:lnTo>
                  <a:lnTo>
                    <a:pt x="12" y="45"/>
                  </a:lnTo>
                  <a:lnTo>
                    <a:pt x="19" y="41"/>
                  </a:lnTo>
                  <a:lnTo>
                    <a:pt x="31" y="28"/>
                  </a:lnTo>
                  <a:lnTo>
                    <a:pt x="38" y="31"/>
                  </a:lnTo>
                  <a:lnTo>
                    <a:pt x="39" y="33"/>
                  </a:lnTo>
                  <a:lnTo>
                    <a:pt x="31" y="45"/>
                  </a:lnTo>
                  <a:lnTo>
                    <a:pt x="38" y="50"/>
                  </a:lnTo>
                  <a:lnTo>
                    <a:pt x="38" y="55"/>
                  </a:lnTo>
                  <a:lnTo>
                    <a:pt x="43" y="52"/>
                  </a:lnTo>
                  <a:lnTo>
                    <a:pt x="48" y="45"/>
                  </a:lnTo>
                  <a:lnTo>
                    <a:pt x="69" y="38"/>
                  </a:lnTo>
                  <a:lnTo>
                    <a:pt x="73" y="33"/>
                  </a:lnTo>
                  <a:lnTo>
                    <a:pt x="83" y="28"/>
                  </a:lnTo>
                  <a:lnTo>
                    <a:pt x="79" y="12"/>
                  </a:lnTo>
                </a:path>
              </a:pathLst>
            </a:custGeom>
            <a:solidFill>
              <a:srgbClr val="008226"/>
            </a:solidFill>
            <a:ln w="324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40680" bIns="406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3802" name=""/>
          <p:cNvSpPr/>
          <p:nvPr/>
        </p:nvSpPr>
        <p:spPr>
          <a:xfrm>
            <a:off x="2394000" y="2114640"/>
            <a:ext cx="528480" cy="395280"/>
          </a:xfrm>
          <a:custGeom>
            <a:avLst/>
            <a:gdLst/>
            <a:ahLst/>
            <a:rect l="l" t="t" r="r" b="b"/>
            <a:pathLst>
              <a:path w="333" h="249">
                <a:moveTo>
                  <a:pt x="153" y="88"/>
                </a:moveTo>
                <a:lnTo>
                  <a:pt x="143" y="86"/>
                </a:lnTo>
                <a:lnTo>
                  <a:pt x="141" y="79"/>
                </a:lnTo>
                <a:lnTo>
                  <a:pt x="120" y="82"/>
                </a:lnTo>
                <a:lnTo>
                  <a:pt x="108" y="91"/>
                </a:lnTo>
                <a:lnTo>
                  <a:pt x="95" y="88"/>
                </a:lnTo>
                <a:lnTo>
                  <a:pt x="82" y="74"/>
                </a:lnTo>
                <a:lnTo>
                  <a:pt x="73" y="79"/>
                </a:lnTo>
                <a:lnTo>
                  <a:pt x="73" y="72"/>
                </a:lnTo>
                <a:lnTo>
                  <a:pt x="85" y="55"/>
                </a:lnTo>
                <a:lnTo>
                  <a:pt x="37" y="84"/>
                </a:lnTo>
                <a:lnTo>
                  <a:pt x="24" y="86"/>
                </a:lnTo>
                <a:lnTo>
                  <a:pt x="22" y="74"/>
                </a:lnTo>
                <a:lnTo>
                  <a:pt x="0" y="84"/>
                </a:lnTo>
                <a:lnTo>
                  <a:pt x="16" y="63"/>
                </a:lnTo>
                <a:lnTo>
                  <a:pt x="45" y="36"/>
                </a:lnTo>
                <a:lnTo>
                  <a:pt x="54" y="31"/>
                </a:lnTo>
                <a:lnTo>
                  <a:pt x="64" y="14"/>
                </a:lnTo>
                <a:lnTo>
                  <a:pt x="66" y="22"/>
                </a:lnTo>
                <a:lnTo>
                  <a:pt x="74" y="6"/>
                </a:lnTo>
                <a:lnTo>
                  <a:pt x="74" y="19"/>
                </a:lnTo>
                <a:lnTo>
                  <a:pt x="80" y="0"/>
                </a:lnTo>
                <a:lnTo>
                  <a:pt x="95" y="4"/>
                </a:lnTo>
                <a:lnTo>
                  <a:pt x="101" y="23"/>
                </a:lnTo>
                <a:lnTo>
                  <a:pt x="101" y="6"/>
                </a:lnTo>
                <a:lnTo>
                  <a:pt x="115" y="9"/>
                </a:lnTo>
                <a:lnTo>
                  <a:pt x="127" y="38"/>
                </a:lnTo>
                <a:lnTo>
                  <a:pt x="144" y="36"/>
                </a:lnTo>
                <a:lnTo>
                  <a:pt x="143" y="47"/>
                </a:lnTo>
                <a:lnTo>
                  <a:pt x="148" y="57"/>
                </a:lnTo>
                <a:lnTo>
                  <a:pt x="148" y="72"/>
                </a:lnTo>
                <a:lnTo>
                  <a:pt x="155" y="74"/>
                </a:lnTo>
                <a:lnTo>
                  <a:pt x="153" y="88"/>
                </a:lnTo>
                <a:lnTo>
                  <a:pt x="157" y="88"/>
                </a:lnTo>
                <a:lnTo>
                  <a:pt x="157" y="86"/>
                </a:lnTo>
                <a:lnTo>
                  <a:pt x="160" y="93"/>
                </a:lnTo>
                <a:lnTo>
                  <a:pt x="230" y="107"/>
                </a:lnTo>
                <a:lnTo>
                  <a:pt x="244" y="126"/>
                </a:lnTo>
                <a:lnTo>
                  <a:pt x="244" y="134"/>
                </a:lnTo>
                <a:lnTo>
                  <a:pt x="252" y="144"/>
                </a:lnTo>
                <a:lnTo>
                  <a:pt x="244" y="142"/>
                </a:lnTo>
                <a:lnTo>
                  <a:pt x="244" y="153"/>
                </a:lnTo>
                <a:lnTo>
                  <a:pt x="230" y="146"/>
                </a:lnTo>
                <a:lnTo>
                  <a:pt x="225" y="151"/>
                </a:lnTo>
                <a:lnTo>
                  <a:pt x="225" y="139"/>
                </a:lnTo>
                <a:lnTo>
                  <a:pt x="221" y="142"/>
                </a:lnTo>
                <a:lnTo>
                  <a:pt x="219" y="129"/>
                </a:lnTo>
                <a:lnTo>
                  <a:pt x="211" y="129"/>
                </a:lnTo>
                <a:lnTo>
                  <a:pt x="217" y="146"/>
                </a:lnTo>
                <a:lnTo>
                  <a:pt x="209" y="165"/>
                </a:lnTo>
                <a:lnTo>
                  <a:pt x="209" y="192"/>
                </a:lnTo>
                <a:lnTo>
                  <a:pt x="195" y="202"/>
                </a:lnTo>
                <a:lnTo>
                  <a:pt x="192" y="216"/>
                </a:lnTo>
                <a:lnTo>
                  <a:pt x="195" y="223"/>
                </a:lnTo>
                <a:lnTo>
                  <a:pt x="186" y="223"/>
                </a:lnTo>
                <a:lnTo>
                  <a:pt x="181" y="235"/>
                </a:lnTo>
                <a:lnTo>
                  <a:pt x="195" y="235"/>
                </a:lnTo>
                <a:lnTo>
                  <a:pt x="221" y="213"/>
                </a:lnTo>
                <a:lnTo>
                  <a:pt x="233" y="216"/>
                </a:lnTo>
                <a:lnTo>
                  <a:pt x="244" y="208"/>
                </a:lnTo>
                <a:lnTo>
                  <a:pt x="268" y="208"/>
                </a:lnTo>
                <a:lnTo>
                  <a:pt x="265" y="197"/>
                </a:lnTo>
                <a:lnTo>
                  <a:pt x="249" y="194"/>
                </a:lnTo>
                <a:lnTo>
                  <a:pt x="263" y="180"/>
                </a:lnTo>
                <a:lnTo>
                  <a:pt x="282" y="172"/>
                </a:lnTo>
                <a:lnTo>
                  <a:pt x="306" y="175"/>
                </a:lnTo>
                <a:lnTo>
                  <a:pt x="301" y="165"/>
                </a:lnTo>
                <a:lnTo>
                  <a:pt x="308" y="167"/>
                </a:lnTo>
                <a:lnTo>
                  <a:pt x="333" y="153"/>
                </a:lnTo>
                <a:lnTo>
                  <a:pt x="320" y="167"/>
                </a:lnTo>
                <a:lnTo>
                  <a:pt x="324" y="170"/>
                </a:lnTo>
                <a:lnTo>
                  <a:pt x="322" y="175"/>
                </a:lnTo>
                <a:lnTo>
                  <a:pt x="324" y="186"/>
                </a:lnTo>
                <a:lnTo>
                  <a:pt x="308" y="194"/>
                </a:lnTo>
                <a:lnTo>
                  <a:pt x="282" y="189"/>
                </a:lnTo>
                <a:lnTo>
                  <a:pt x="265" y="197"/>
                </a:lnTo>
                <a:lnTo>
                  <a:pt x="268" y="208"/>
                </a:lnTo>
                <a:lnTo>
                  <a:pt x="246" y="227"/>
                </a:lnTo>
                <a:lnTo>
                  <a:pt x="209" y="249"/>
                </a:lnTo>
                <a:lnTo>
                  <a:pt x="184" y="249"/>
                </a:lnTo>
                <a:lnTo>
                  <a:pt x="176" y="245"/>
                </a:lnTo>
                <a:lnTo>
                  <a:pt x="181" y="235"/>
                </a:lnTo>
                <a:lnTo>
                  <a:pt x="186" y="223"/>
                </a:lnTo>
                <a:lnTo>
                  <a:pt x="188" y="216"/>
                </a:lnTo>
                <a:lnTo>
                  <a:pt x="192" y="216"/>
                </a:lnTo>
                <a:lnTo>
                  <a:pt x="195" y="202"/>
                </a:lnTo>
                <a:lnTo>
                  <a:pt x="186" y="170"/>
                </a:lnTo>
                <a:lnTo>
                  <a:pt x="178" y="172"/>
                </a:lnTo>
                <a:lnTo>
                  <a:pt x="169" y="183"/>
                </a:lnTo>
                <a:lnTo>
                  <a:pt x="165" y="180"/>
                </a:lnTo>
                <a:lnTo>
                  <a:pt x="178" y="158"/>
                </a:lnTo>
                <a:lnTo>
                  <a:pt x="174" y="129"/>
                </a:lnTo>
                <a:lnTo>
                  <a:pt x="155" y="115"/>
                </a:lnTo>
                <a:lnTo>
                  <a:pt x="143" y="115"/>
                </a:lnTo>
                <a:lnTo>
                  <a:pt x="143" y="126"/>
                </a:lnTo>
                <a:lnTo>
                  <a:pt x="134" y="129"/>
                </a:lnTo>
                <a:lnTo>
                  <a:pt x="134" y="142"/>
                </a:lnTo>
                <a:lnTo>
                  <a:pt x="130" y="144"/>
                </a:lnTo>
                <a:lnTo>
                  <a:pt x="127" y="134"/>
                </a:lnTo>
                <a:lnTo>
                  <a:pt x="118" y="148"/>
                </a:lnTo>
                <a:lnTo>
                  <a:pt x="111" y="183"/>
                </a:lnTo>
                <a:lnTo>
                  <a:pt x="118" y="199"/>
                </a:lnTo>
                <a:lnTo>
                  <a:pt x="118" y="216"/>
                </a:lnTo>
                <a:lnTo>
                  <a:pt x="108" y="238"/>
                </a:lnTo>
                <a:lnTo>
                  <a:pt x="99" y="246"/>
                </a:lnTo>
                <a:lnTo>
                  <a:pt x="91" y="240"/>
                </a:lnTo>
                <a:lnTo>
                  <a:pt x="85" y="226"/>
                </a:lnTo>
                <a:lnTo>
                  <a:pt x="85" y="197"/>
                </a:lnTo>
                <a:lnTo>
                  <a:pt x="92" y="153"/>
                </a:lnTo>
                <a:lnTo>
                  <a:pt x="101" y="134"/>
                </a:lnTo>
                <a:lnTo>
                  <a:pt x="99" y="129"/>
                </a:lnTo>
                <a:lnTo>
                  <a:pt x="95" y="144"/>
                </a:lnTo>
                <a:lnTo>
                  <a:pt x="82" y="153"/>
                </a:lnTo>
                <a:lnTo>
                  <a:pt x="85" y="144"/>
                </a:lnTo>
                <a:lnTo>
                  <a:pt x="99" y="117"/>
                </a:lnTo>
                <a:lnTo>
                  <a:pt x="109" y="110"/>
                </a:lnTo>
                <a:lnTo>
                  <a:pt x="109" y="117"/>
                </a:lnTo>
                <a:lnTo>
                  <a:pt x="136" y="103"/>
                </a:lnTo>
                <a:lnTo>
                  <a:pt x="146" y="110"/>
                </a:lnTo>
                <a:lnTo>
                  <a:pt x="151" y="103"/>
                </a:lnTo>
                <a:lnTo>
                  <a:pt x="163" y="105"/>
                </a:lnTo>
                <a:lnTo>
                  <a:pt x="157" y="88"/>
                </a:lnTo>
                <a:lnTo>
                  <a:pt x="153" y="88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803" name=""/>
          <p:cNvSpPr/>
          <p:nvPr/>
        </p:nvSpPr>
        <p:spPr>
          <a:xfrm>
            <a:off x="3193920" y="3514680"/>
            <a:ext cx="49320" cy="20520"/>
          </a:xfrm>
          <a:custGeom>
            <a:avLst/>
            <a:gdLst/>
            <a:ahLst/>
            <a:rect l="l" t="t" r="r" b="b"/>
            <a:pathLst>
              <a:path w="31" h="13">
                <a:moveTo>
                  <a:pt x="29" y="3"/>
                </a:moveTo>
                <a:lnTo>
                  <a:pt x="31" y="8"/>
                </a:lnTo>
                <a:lnTo>
                  <a:pt x="19" y="13"/>
                </a:lnTo>
                <a:lnTo>
                  <a:pt x="4" y="13"/>
                </a:lnTo>
                <a:lnTo>
                  <a:pt x="0" y="8"/>
                </a:lnTo>
                <a:lnTo>
                  <a:pt x="2" y="0"/>
                </a:lnTo>
                <a:lnTo>
                  <a:pt x="29" y="3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6280" bIns="-2628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3804" name=""/>
          <p:cNvGrpSpPr/>
          <p:nvPr/>
        </p:nvGrpSpPr>
        <p:grpSpPr>
          <a:xfrm>
            <a:off x="3193920" y="3514680"/>
            <a:ext cx="49320" cy="20520"/>
            <a:chOff x="3193920" y="3514680"/>
            <a:chExt cx="49320" cy="20520"/>
          </a:xfrm>
        </p:grpSpPr>
        <p:sp>
          <p:nvSpPr>
            <p:cNvPr id="3805" name=""/>
            <p:cNvSpPr/>
            <p:nvPr/>
          </p:nvSpPr>
          <p:spPr>
            <a:xfrm>
              <a:off x="3193920" y="3514680"/>
              <a:ext cx="49320" cy="20520"/>
            </a:xfrm>
            <a:custGeom>
              <a:avLst/>
              <a:gdLst/>
              <a:ahLst/>
              <a:rect l="l" t="t" r="r" b="b"/>
              <a:pathLst>
                <a:path w="31" h="13">
                  <a:moveTo>
                    <a:pt x="29" y="3"/>
                  </a:moveTo>
                  <a:lnTo>
                    <a:pt x="31" y="8"/>
                  </a:lnTo>
                  <a:lnTo>
                    <a:pt x="19" y="13"/>
                  </a:lnTo>
                  <a:lnTo>
                    <a:pt x="4" y="13"/>
                  </a:lnTo>
                  <a:lnTo>
                    <a:pt x="0" y="8"/>
                  </a:lnTo>
                  <a:lnTo>
                    <a:pt x="2" y="0"/>
                  </a:lnTo>
                  <a:lnTo>
                    <a:pt x="29" y="3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6280" bIns="-262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3806" name=""/>
            <p:cNvSpPr/>
            <p:nvPr/>
          </p:nvSpPr>
          <p:spPr>
            <a:xfrm>
              <a:off x="3193920" y="3514680"/>
              <a:ext cx="49320" cy="20520"/>
            </a:xfrm>
            <a:custGeom>
              <a:avLst/>
              <a:gdLst/>
              <a:ahLst/>
              <a:rect l="l" t="t" r="r" b="b"/>
              <a:pathLst>
                <a:path w="31" h="13">
                  <a:moveTo>
                    <a:pt x="29" y="3"/>
                  </a:moveTo>
                  <a:lnTo>
                    <a:pt x="31" y="8"/>
                  </a:lnTo>
                  <a:lnTo>
                    <a:pt x="19" y="13"/>
                  </a:lnTo>
                  <a:lnTo>
                    <a:pt x="4" y="13"/>
                  </a:lnTo>
                  <a:lnTo>
                    <a:pt x="0" y="8"/>
                  </a:lnTo>
                  <a:lnTo>
                    <a:pt x="2" y="0"/>
                  </a:lnTo>
                  <a:lnTo>
                    <a:pt x="29" y="3"/>
                  </a:lnTo>
                </a:path>
              </a:pathLst>
            </a:custGeom>
            <a:solidFill>
              <a:srgbClr val="008226"/>
            </a:solidFill>
            <a:ln w="648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6280" bIns="-2628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3807" name=""/>
          <p:cNvSpPr/>
          <p:nvPr/>
        </p:nvSpPr>
        <p:spPr>
          <a:xfrm>
            <a:off x="2836800" y="3514680"/>
            <a:ext cx="68400" cy="27000"/>
          </a:xfrm>
          <a:custGeom>
            <a:avLst/>
            <a:gdLst/>
            <a:ahLst/>
            <a:rect l="l" t="t" r="r" b="b"/>
            <a:pathLst>
              <a:path w="43" h="17">
                <a:moveTo>
                  <a:pt x="24" y="3"/>
                </a:moveTo>
                <a:lnTo>
                  <a:pt x="39" y="8"/>
                </a:lnTo>
                <a:lnTo>
                  <a:pt x="43" y="16"/>
                </a:lnTo>
                <a:lnTo>
                  <a:pt x="33" y="13"/>
                </a:lnTo>
                <a:lnTo>
                  <a:pt x="24" y="17"/>
                </a:lnTo>
                <a:lnTo>
                  <a:pt x="12" y="17"/>
                </a:lnTo>
                <a:lnTo>
                  <a:pt x="0" y="5"/>
                </a:lnTo>
                <a:lnTo>
                  <a:pt x="8" y="0"/>
                </a:lnTo>
                <a:lnTo>
                  <a:pt x="24" y="3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19800" bIns="-19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3808" name=""/>
          <p:cNvGrpSpPr/>
          <p:nvPr/>
        </p:nvGrpSpPr>
        <p:grpSpPr>
          <a:xfrm>
            <a:off x="2836800" y="3514680"/>
            <a:ext cx="68400" cy="27000"/>
            <a:chOff x="2836800" y="3514680"/>
            <a:chExt cx="68400" cy="27000"/>
          </a:xfrm>
        </p:grpSpPr>
        <p:sp>
          <p:nvSpPr>
            <p:cNvPr id="3809" name=""/>
            <p:cNvSpPr/>
            <p:nvPr/>
          </p:nvSpPr>
          <p:spPr>
            <a:xfrm>
              <a:off x="2836800" y="3514680"/>
              <a:ext cx="68400" cy="27000"/>
            </a:xfrm>
            <a:custGeom>
              <a:avLst/>
              <a:gdLst/>
              <a:ahLst/>
              <a:rect l="l" t="t" r="r" b="b"/>
              <a:pathLst>
                <a:path w="43" h="17">
                  <a:moveTo>
                    <a:pt x="24" y="3"/>
                  </a:moveTo>
                  <a:lnTo>
                    <a:pt x="39" y="8"/>
                  </a:lnTo>
                  <a:lnTo>
                    <a:pt x="43" y="16"/>
                  </a:lnTo>
                  <a:lnTo>
                    <a:pt x="33" y="13"/>
                  </a:lnTo>
                  <a:lnTo>
                    <a:pt x="24" y="17"/>
                  </a:lnTo>
                  <a:lnTo>
                    <a:pt x="12" y="17"/>
                  </a:lnTo>
                  <a:lnTo>
                    <a:pt x="0" y="5"/>
                  </a:lnTo>
                  <a:lnTo>
                    <a:pt x="8" y="0"/>
                  </a:lnTo>
                  <a:lnTo>
                    <a:pt x="24" y="3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19800" bIns="-19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3810" name=""/>
            <p:cNvSpPr/>
            <p:nvPr/>
          </p:nvSpPr>
          <p:spPr>
            <a:xfrm>
              <a:off x="2836800" y="3514680"/>
              <a:ext cx="68400" cy="27000"/>
            </a:xfrm>
            <a:custGeom>
              <a:avLst/>
              <a:gdLst/>
              <a:ahLst/>
              <a:rect l="l" t="t" r="r" b="b"/>
              <a:pathLst>
                <a:path w="43" h="17">
                  <a:moveTo>
                    <a:pt x="24" y="3"/>
                  </a:moveTo>
                  <a:lnTo>
                    <a:pt x="39" y="8"/>
                  </a:lnTo>
                  <a:lnTo>
                    <a:pt x="43" y="16"/>
                  </a:lnTo>
                  <a:lnTo>
                    <a:pt x="33" y="13"/>
                  </a:lnTo>
                  <a:lnTo>
                    <a:pt x="24" y="17"/>
                  </a:lnTo>
                  <a:lnTo>
                    <a:pt x="12" y="17"/>
                  </a:lnTo>
                  <a:lnTo>
                    <a:pt x="0" y="5"/>
                  </a:lnTo>
                  <a:lnTo>
                    <a:pt x="8" y="0"/>
                  </a:lnTo>
                  <a:lnTo>
                    <a:pt x="24" y="3"/>
                  </a:lnTo>
                </a:path>
              </a:pathLst>
            </a:custGeom>
            <a:solidFill>
              <a:srgbClr val="008226"/>
            </a:solidFill>
            <a:ln w="648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19800" bIns="-1980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3811" name=""/>
          <p:cNvSpPr/>
          <p:nvPr/>
        </p:nvSpPr>
        <p:spPr>
          <a:xfrm>
            <a:off x="3367080" y="3817800"/>
            <a:ext cx="28440" cy="25560"/>
          </a:xfrm>
          <a:custGeom>
            <a:avLst/>
            <a:gdLst/>
            <a:ahLst/>
            <a:rect l="l" t="t" r="r" b="b"/>
            <a:pathLst>
              <a:path w="18" h="16">
                <a:moveTo>
                  <a:pt x="18" y="0"/>
                </a:moveTo>
                <a:lnTo>
                  <a:pt x="15" y="14"/>
                </a:lnTo>
                <a:lnTo>
                  <a:pt x="0" y="16"/>
                </a:lnTo>
                <a:lnTo>
                  <a:pt x="8" y="10"/>
                </a:lnTo>
                <a:lnTo>
                  <a:pt x="4" y="0"/>
                </a:lnTo>
                <a:lnTo>
                  <a:pt x="18" y="0"/>
                </a:lnTo>
                <a:close/>
              </a:path>
            </a:pathLst>
          </a:custGeom>
          <a:solidFill>
            <a:srgbClr val="008226"/>
          </a:solidFill>
          <a:ln w="9360">
            <a:solidFill>
              <a:srgbClr val="008226"/>
            </a:solidFill>
            <a:round/>
          </a:ln>
        </p:spPr>
        <p:style>
          <a:lnRef idx="0"/>
          <a:fillRef idx="0"/>
          <a:effectRef idx="0"/>
          <a:fontRef idx="minor"/>
        </p:style>
        <p:txBody>
          <a:bodyPr lIns="90000" rIns="90000" tIns="-21240" bIns="-2124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grpSp>
        <p:nvGrpSpPr>
          <p:cNvPr id="3812" name=""/>
          <p:cNvGrpSpPr/>
          <p:nvPr/>
        </p:nvGrpSpPr>
        <p:grpSpPr>
          <a:xfrm>
            <a:off x="3367080" y="3817800"/>
            <a:ext cx="28440" cy="25560"/>
            <a:chOff x="3367080" y="3817800"/>
            <a:chExt cx="28440" cy="25560"/>
          </a:xfrm>
        </p:grpSpPr>
        <p:sp>
          <p:nvSpPr>
            <p:cNvPr id="3813" name=""/>
            <p:cNvSpPr/>
            <p:nvPr/>
          </p:nvSpPr>
          <p:spPr>
            <a:xfrm>
              <a:off x="3367080" y="3817800"/>
              <a:ext cx="28440" cy="25560"/>
            </a:xfrm>
            <a:custGeom>
              <a:avLst/>
              <a:gdLst/>
              <a:ahLst/>
              <a:rect l="l" t="t" r="r" b="b"/>
              <a:pathLst>
                <a:path w="18" h="16">
                  <a:moveTo>
                    <a:pt x="18" y="0"/>
                  </a:moveTo>
                  <a:lnTo>
                    <a:pt x="15" y="14"/>
                  </a:lnTo>
                  <a:lnTo>
                    <a:pt x="0" y="16"/>
                  </a:lnTo>
                  <a:lnTo>
                    <a:pt x="8" y="10"/>
                  </a:lnTo>
                  <a:lnTo>
                    <a:pt x="4" y="0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008226"/>
            </a:solidFill>
            <a:ln w="936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1240" bIns="-2124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  <p:sp>
          <p:nvSpPr>
            <p:cNvPr id="3814" name=""/>
            <p:cNvSpPr/>
            <p:nvPr/>
          </p:nvSpPr>
          <p:spPr>
            <a:xfrm>
              <a:off x="3367080" y="3817800"/>
              <a:ext cx="28440" cy="25560"/>
            </a:xfrm>
            <a:custGeom>
              <a:avLst/>
              <a:gdLst/>
              <a:ahLst/>
              <a:rect l="l" t="t" r="r" b="b"/>
              <a:pathLst>
                <a:path w="18" h="16">
                  <a:moveTo>
                    <a:pt x="18" y="0"/>
                  </a:moveTo>
                  <a:lnTo>
                    <a:pt x="15" y="14"/>
                  </a:lnTo>
                  <a:lnTo>
                    <a:pt x="0" y="16"/>
                  </a:lnTo>
                  <a:lnTo>
                    <a:pt x="8" y="10"/>
                  </a:lnTo>
                  <a:lnTo>
                    <a:pt x="4" y="0"/>
                  </a:lnTo>
                  <a:lnTo>
                    <a:pt x="18" y="0"/>
                  </a:lnTo>
                </a:path>
              </a:pathLst>
            </a:custGeom>
            <a:solidFill>
              <a:srgbClr val="008226"/>
            </a:solidFill>
            <a:ln w="6480">
              <a:solidFill>
                <a:srgbClr val="008226"/>
              </a:solidFill>
              <a:round/>
            </a:ln>
          </p:spPr>
          <p:style>
            <a:lnRef idx="0"/>
            <a:fillRef idx="0"/>
            <a:effectRef idx="0"/>
            <a:fontRef idx="minor"/>
          </p:style>
          <p:txBody>
            <a:bodyPr lIns="90000" rIns="90000" tIns="-21240" bIns="-21240" anchor="t">
              <a:noAutofit/>
            </a:bodyPr>
            <a:p>
              <a:endParaRPr b="0" lang="en-US" sz="2400" strike="noStrike" u="none">
                <a:solidFill>
                  <a:srgbClr val="000000"/>
                </a:solidFill>
                <a:effectLst/>
                <a:uFillTx/>
                <a:latin typeface="Frutiger 45 Light"/>
              </a:endParaRPr>
            </a:p>
          </p:txBody>
        </p:sp>
      </p:grpSp>
      <p:sp>
        <p:nvSpPr>
          <p:cNvPr id="3815" name=""/>
          <p:cNvSpPr/>
          <p:nvPr/>
        </p:nvSpPr>
        <p:spPr>
          <a:xfrm>
            <a:off x="9337680" y="528480"/>
            <a:ext cx="949320" cy="1711440"/>
          </a:xfrm>
          <a:prstGeom prst="rect">
            <a:avLst/>
          </a:prstGeom>
          <a:solidFill>
            <a:srgbClr val="000000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816" name=""/>
          <p:cNvSpPr/>
          <p:nvPr/>
        </p:nvSpPr>
        <p:spPr>
          <a:xfrm>
            <a:off x="1003320" y="6026040"/>
            <a:ext cx="2806560" cy="619200"/>
          </a:xfrm>
          <a:prstGeom prst="rect">
            <a:avLst/>
          </a:prstGeom>
          <a:solidFill>
            <a:srgbClr val="000000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817" name=""/>
          <p:cNvSpPr/>
          <p:nvPr/>
        </p:nvSpPr>
        <p:spPr>
          <a:xfrm>
            <a:off x="681120" y="1093680"/>
            <a:ext cx="8694720" cy="476280"/>
          </a:xfrm>
          <a:prstGeom prst="rect">
            <a:avLst/>
          </a:prstGeom>
          <a:solidFill>
            <a:srgbClr val="000000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818" name=""/>
          <p:cNvSpPr/>
          <p:nvPr/>
        </p:nvSpPr>
        <p:spPr>
          <a:xfrm>
            <a:off x="750960" y="146160"/>
            <a:ext cx="8744040" cy="68580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ctr">
            <a:noAutofit/>
          </a:bodyPr>
          <a:p>
            <a:pPr algn="ctr">
              <a:lnSpc>
                <a:spcPct val="100000"/>
              </a:lnSpc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2400" strike="noStrike" u="none">
                <a:solidFill>
                  <a:srgbClr val="e9ad17"/>
                </a:solidFill>
                <a:effectLst/>
                <a:uFillTx/>
                <a:latin typeface="Frutiger 55 Roman"/>
              </a:rPr>
              <a:t>EnronOnline</a:t>
            </a:r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 algn="ctr">
              <a:lnSpc>
                <a:spcPct val="100000"/>
              </a:lnSpc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3000" strike="noStrike" u="none">
                <a:solidFill>
                  <a:srgbClr val="e9ad17"/>
                </a:solidFill>
                <a:effectLst/>
                <a:uFillTx/>
                <a:latin typeface="Frutiger 55 Roman"/>
              </a:rPr>
              <a:t>Global Product Offerings</a:t>
            </a:r>
            <a:endParaRPr b="0" lang="en-US" sz="30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819" name=""/>
          <p:cNvSpPr/>
          <p:nvPr/>
        </p:nvSpPr>
        <p:spPr>
          <a:xfrm>
            <a:off x="3011400" y="1438200"/>
            <a:ext cx="1843200" cy="1243080"/>
          </a:xfrm>
          <a:prstGeom prst="rect">
            <a:avLst/>
          </a:prstGeom>
          <a:solidFill>
            <a:srgbClr val="000000">
              <a:alpha val="50000"/>
            </a:srgbClr>
          </a:solidFill>
          <a:ln w="9360">
            <a:solidFill>
              <a:srgbClr val="969696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820" name=""/>
          <p:cNvSpPr/>
          <p:nvPr/>
        </p:nvSpPr>
        <p:spPr>
          <a:xfrm>
            <a:off x="3011400" y="1127160"/>
            <a:ext cx="1843200" cy="330120"/>
          </a:xfrm>
          <a:prstGeom prst="rect">
            <a:avLst/>
          </a:prstGeom>
          <a:solidFill>
            <a:srgbClr val="0091ff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821" name=""/>
          <p:cNvSpPr/>
          <p:nvPr/>
        </p:nvSpPr>
        <p:spPr>
          <a:xfrm>
            <a:off x="3665520" y="1135080"/>
            <a:ext cx="586080" cy="33768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t">
            <a:spAutoFit/>
          </a:bodyPr>
          <a:p>
            <a:pPr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6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U.K.</a:t>
            </a:r>
            <a:endParaRPr b="0" lang="en-US" sz="16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822" name=""/>
          <p:cNvSpPr/>
          <p:nvPr/>
        </p:nvSpPr>
        <p:spPr>
          <a:xfrm>
            <a:off x="3047040" y="1452600"/>
            <a:ext cx="1840320" cy="119124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t">
            <a:spAutoFit/>
          </a:bodyPr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2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Natural Gas</a:t>
            </a:r>
            <a:endParaRPr b="0" lang="en-US" sz="12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2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Power</a:t>
            </a:r>
            <a:endParaRPr b="0" lang="en-US" sz="12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2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LPG</a:t>
            </a:r>
            <a:endParaRPr b="0" lang="en-US" sz="12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2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Oil &amp; Refined Products</a:t>
            </a:r>
            <a:endParaRPr b="0" lang="en-US" sz="12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2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Petrochemicals</a:t>
            </a:r>
            <a:endParaRPr b="0" lang="en-US" sz="12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2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Weather</a:t>
            </a:r>
            <a:endParaRPr b="0" lang="en-US" sz="12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823" name=""/>
          <p:cNvSpPr/>
          <p:nvPr/>
        </p:nvSpPr>
        <p:spPr>
          <a:xfrm>
            <a:off x="669960" y="2174760"/>
            <a:ext cx="1974960" cy="2344680"/>
          </a:xfrm>
          <a:prstGeom prst="rect">
            <a:avLst/>
          </a:prstGeom>
          <a:solidFill>
            <a:srgbClr val="000000">
              <a:alpha val="50000"/>
            </a:srgbClr>
          </a:solidFill>
          <a:ln w="9360">
            <a:solidFill>
              <a:srgbClr val="969696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824" name=""/>
          <p:cNvSpPr/>
          <p:nvPr/>
        </p:nvSpPr>
        <p:spPr>
          <a:xfrm>
            <a:off x="819000" y="2208240"/>
            <a:ext cx="1663920" cy="130500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t">
            <a:noAutofit/>
          </a:bodyPr>
          <a:p>
            <a:pPr algn="ctr">
              <a:spcBef>
                <a:spcPts val="300"/>
              </a:spcBef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2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Natural Gas</a:t>
            </a:r>
            <a:endParaRPr b="0" lang="en-US" sz="12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 algn="ctr">
              <a:spcBef>
                <a:spcPts val="300"/>
              </a:spcBef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2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Power </a:t>
            </a:r>
            <a:endParaRPr b="0" lang="en-US" sz="12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 algn="ctr">
              <a:spcBef>
                <a:spcPts val="300"/>
              </a:spcBef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2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Coal</a:t>
            </a:r>
            <a:endParaRPr b="0" lang="en-US" sz="12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 algn="ctr">
              <a:spcBef>
                <a:spcPts val="300"/>
              </a:spcBef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2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Plastics</a:t>
            </a:r>
            <a:endParaRPr b="0" lang="en-US" sz="12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 algn="ctr">
              <a:spcBef>
                <a:spcPts val="300"/>
              </a:spcBef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2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Emissions</a:t>
            </a:r>
            <a:endParaRPr b="0" lang="en-US" sz="12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 algn="ctr">
              <a:spcBef>
                <a:spcPts val="300"/>
              </a:spcBef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2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Pulp &amp; Paper</a:t>
            </a:r>
            <a:endParaRPr b="0" lang="en-US" sz="12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 algn="ctr">
              <a:spcBef>
                <a:spcPts val="300"/>
              </a:spcBef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2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Weather</a:t>
            </a:r>
            <a:endParaRPr b="0" lang="en-US" sz="12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 algn="ctr">
              <a:spcBef>
                <a:spcPts val="300"/>
              </a:spcBef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2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LPG</a:t>
            </a:r>
            <a:endParaRPr b="0" lang="en-US" sz="12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 algn="ctr">
              <a:spcBef>
                <a:spcPts val="300"/>
              </a:spcBef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2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Oil &amp; Refined Products</a:t>
            </a:r>
            <a:endParaRPr b="0" lang="en-US" sz="12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 algn="ctr">
              <a:spcBef>
                <a:spcPts val="300"/>
              </a:spcBef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2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Petrochemicals</a:t>
            </a:r>
            <a:endParaRPr b="0" lang="en-US" sz="12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 algn="ctr">
              <a:spcBef>
                <a:spcPts val="300"/>
              </a:spcBef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endParaRPr b="0" lang="en-US" sz="12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 algn="ctr">
              <a:spcBef>
                <a:spcPts val="300"/>
              </a:spcBef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endParaRPr b="0" lang="en-US" sz="12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825" name=""/>
          <p:cNvSpPr/>
          <p:nvPr/>
        </p:nvSpPr>
        <p:spPr>
          <a:xfrm>
            <a:off x="669960" y="1876320"/>
            <a:ext cx="1974960" cy="330480"/>
          </a:xfrm>
          <a:prstGeom prst="rect">
            <a:avLst/>
          </a:prstGeom>
          <a:solidFill>
            <a:srgbClr val="0091ff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826" name=""/>
          <p:cNvSpPr/>
          <p:nvPr/>
        </p:nvSpPr>
        <p:spPr>
          <a:xfrm>
            <a:off x="840960" y="1870200"/>
            <a:ext cx="1577520" cy="33768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t">
            <a:spAutoFit/>
          </a:bodyPr>
          <a:p>
            <a:pPr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6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North America</a:t>
            </a:r>
            <a:endParaRPr b="0" lang="en-US" sz="16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827" name=""/>
          <p:cNvSpPr/>
          <p:nvPr/>
        </p:nvSpPr>
        <p:spPr>
          <a:xfrm>
            <a:off x="7842240" y="2936880"/>
            <a:ext cx="1843200" cy="361800"/>
          </a:xfrm>
          <a:prstGeom prst="rect">
            <a:avLst/>
          </a:prstGeom>
          <a:solidFill>
            <a:srgbClr val="000000">
              <a:alpha val="50000"/>
            </a:srgbClr>
          </a:solidFill>
          <a:ln w="9360">
            <a:solidFill>
              <a:srgbClr val="969696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828" name=""/>
          <p:cNvSpPr/>
          <p:nvPr/>
        </p:nvSpPr>
        <p:spPr>
          <a:xfrm>
            <a:off x="7840800" y="2611440"/>
            <a:ext cx="1842840" cy="330120"/>
          </a:xfrm>
          <a:prstGeom prst="rect">
            <a:avLst/>
          </a:prstGeom>
          <a:solidFill>
            <a:srgbClr val="0091ff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829" name=""/>
          <p:cNvSpPr/>
          <p:nvPr/>
        </p:nvSpPr>
        <p:spPr>
          <a:xfrm>
            <a:off x="8016840" y="2833560"/>
            <a:ext cx="1538280" cy="40032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endParaRPr b="0" lang="en-US" sz="12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2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Oil &amp; Refined Products</a:t>
            </a:r>
            <a:endParaRPr b="0" lang="en-US" sz="12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830" name=""/>
          <p:cNvSpPr/>
          <p:nvPr/>
        </p:nvSpPr>
        <p:spPr>
          <a:xfrm>
            <a:off x="8317080" y="2598840"/>
            <a:ext cx="980640" cy="33768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t">
            <a:spAutoFit/>
          </a:bodyPr>
          <a:p>
            <a:pPr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6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Far East</a:t>
            </a:r>
            <a:endParaRPr b="0" lang="en-US" sz="16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831" name=""/>
          <p:cNvSpPr/>
          <p:nvPr/>
        </p:nvSpPr>
        <p:spPr>
          <a:xfrm>
            <a:off x="6605640" y="5538960"/>
            <a:ext cx="1827000" cy="287280"/>
          </a:xfrm>
          <a:prstGeom prst="rect">
            <a:avLst/>
          </a:prstGeom>
          <a:solidFill>
            <a:srgbClr val="000000">
              <a:alpha val="50000"/>
            </a:srgbClr>
          </a:solidFill>
          <a:ln w="9360">
            <a:solidFill>
              <a:srgbClr val="969696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832" name=""/>
          <p:cNvSpPr/>
          <p:nvPr/>
        </p:nvSpPr>
        <p:spPr>
          <a:xfrm>
            <a:off x="6597720" y="5219640"/>
            <a:ext cx="1842840" cy="330120"/>
          </a:xfrm>
          <a:prstGeom prst="rect">
            <a:avLst/>
          </a:prstGeom>
          <a:solidFill>
            <a:srgbClr val="0091ff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833" name=""/>
          <p:cNvSpPr/>
          <p:nvPr/>
        </p:nvSpPr>
        <p:spPr>
          <a:xfrm>
            <a:off x="6773760" y="5557680"/>
            <a:ext cx="1538280" cy="61452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t">
            <a:noAutofit/>
          </a:bodyPr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2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Power</a:t>
            </a:r>
            <a:endParaRPr b="0" lang="en-US" sz="12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834" name=""/>
          <p:cNvSpPr/>
          <p:nvPr/>
        </p:nvSpPr>
        <p:spPr>
          <a:xfrm>
            <a:off x="6995160" y="5232240"/>
            <a:ext cx="1047960" cy="33768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t">
            <a:spAutoFit/>
          </a:bodyPr>
          <a:p>
            <a:pPr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6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Australia</a:t>
            </a:r>
            <a:endParaRPr b="0" lang="en-US" sz="16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835" name=""/>
          <p:cNvSpPr/>
          <p:nvPr/>
        </p:nvSpPr>
        <p:spPr>
          <a:xfrm>
            <a:off x="5251320" y="1816200"/>
            <a:ext cx="1843200" cy="320400"/>
          </a:xfrm>
          <a:prstGeom prst="rect">
            <a:avLst/>
          </a:prstGeom>
          <a:solidFill>
            <a:srgbClr val="000000">
              <a:alpha val="50000"/>
            </a:srgbClr>
          </a:solidFill>
          <a:ln w="9360">
            <a:solidFill>
              <a:srgbClr val="969696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836" name=""/>
          <p:cNvSpPr/>
          <p:nvPr/>
        </p:nvSpPr>
        <p:spPr>
          <a:xfrm>
            <a:off x="5251320" y="1504800"/>
            <a:ext cx="1843200" cy="330480"/>
          </a:xfrm>
          <a:prstGeom prst="rect">
            <a:avLst/>
          </a:prstGeom>
          <a:solidFill>
            <a:srgbClr val="0091ff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837" name=""/>
          <p:cNvSpPr/>
          <p:nvPr/>
        </p:nvSpPr>
        <p:spPr>
          <a:xfrm>
            <a:off x="5785560" y="1498680"/>
            <a:ext cx="822600" cy="33768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t">
            <a:spAutoFit/>
          </a:bodyPr>
          <a:p>
            <a:pPr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6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Nordic</a:t>
            </a:r>
            <a:endParaRPr b="0" lang="en-US" sz="16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838" name=""/>
          <p:cNvSpPr/>
          <p:nvPr/>
        </p:nvSpPr>
        <p:spPr>
          <a:xfrm>
            <a:off x="5839560" y="1871640"/>
            <a:ext cx="637920" cy="27684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t">
            <a:spAutoFit/>
          </a:bodyPr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2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Power</a:t>
            </a:r>
            <a:endParaRPr b="0" lang="en-US" sz="12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839" name=""/>
          <p:cNvSpPr/>
          <p:nvPr/>
        </p:nvSpPr>
        <p:spPr>
          <a:xfrm>
            <a:off x="4241880" y="3154320"/>
            <a:ext cx="1834920" cy="787320"/>
          </a:xfrm>
          <a:prstGeom prst="rect">
            <a:avLst/>
          </a:prstGeom>
          <a:solidFill>
            <a:srgbClr val="000000">
              <a:alpha val="50000"/>
            </a:srgbClr>
          </a:solidFill>
          <a:ln w="9360">
            <a:solidFill>
              <a:srgbClr val="969696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840" name=""/>
          <p:cNvSpPr/>
          <p:nvPr/>
        </p:nvSpPr>
        <p:spPr>
          <a:xfrm>
            <a:off x="4238640" y="2828880"/>
            <a:ext cx="1843200" cy="432000"/>
          </a:xfrm>
          <a:prstGeom prst="rect">
            <a:avLst/>
          </a:prstGeom>
          <a:solidFill>
            <a:srgbClr val="0091ff"/>
          </a:solidFill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841" name=""/>
          <p:cNvSpPr/>
          <p:nvPr/>
        </p:nvSpPr>
        <p:spPr>
          <a:xfrm>
            <a:off x="4389480" y="3357720"/>
            <a:ext cx="1538280" cy="61416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2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Natural Gas</a:t>
            </a:r>
            <a:endParaRPr b="0" lang="en-US" sz="12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2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Power</a:t>
            </a:r>
            <a:endParaRPr b="0" lang="en-US" sz="12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2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Weather</a:t>
            </a:r>
            <a:endParaRPr b="0" lang="en-US" sz="12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 algn="ctr"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endParaRPr b="0" lang="en-US" sz="12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842" name=""/>
          <p:cNvSpPr/>
          <p:nvPr/>
        </p:nvSpPr>
        <p:spPr>
          <a:xfrm>
            <a:off x="4566600" y="2816280"/>
            <a:ext cx="1171800" cy="48420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t">
            <a:spAutoFit/>
          </a:bodyPr>
          <a:p>
            <a:pPr>
              <a:lnSpc>
                <a:spcPct val="80000"/>
              </a:lnSpc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6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European </a:t>
            </a:r>
            <a:endParaRPr b="0" lang="en-US" sz="16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>
              <a:lnSpc>
                <a:spcPct val="80000"/>
              </a:lnSpc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6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Continent</a:t>
            </a:r>
            <a:endParaRPr b="0" lang="en-US" sz="16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</p:spTree>
  </p:cSld>
  <mc:AlternateContent>
    <mc:Choice Requires="p14">
      <p:transition spd="slow" p14:dur="2000"/>
    </mc:Choice>
    <mc:Fallback>
      <p:transition spd="slow"/>
    </mc:Fallback>
  </mc:AlternateContent>
</p:sld>
</file>

<file path=ppt/slides/slide9.xml><?xml version="1.0" encoding="utf-8"?>
<p:sld xmlns:a="http://schemas.openxmlformats.org/drawingml/2006/main" xmlns:p="http://schemas.openxmlformats.org/presentationml/2006/main" xmlns:r="http://schemas.openxmlformats.org/officeDocument/2006/relationships" xmlns:p14="http://schemas.microsoft.com/office/powerpoint/2010/main" xmlns:p15="http://schemas.microsoft.com/office/powerpoint/2012/main" xmlns:mc="http://schemas.openxmlformats.org/markup-compatibility/2006" showMasterSp="0">
  <p:cSld>
    <p:bg>
      <p:bgPr>
        <a:solidFill>
          <a:srgbClr val="000000"/>
        </a:solidFill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843" name=""/>
          <p:cNvGraphicFramePr/>
          <p:nvPr/>
        </p:nvGraphicFramePr>
        <p:xfrm>
          <a:off x="585720" y="1160640"/>
          <a:ext cx="9853560" cy="5840280"/>
        </p:xfrm>
        <a:graphic>
          <a:graphicData uri="http://schemas.openxmlformats.org/presentationml/2006/ole">
            <p:oleObj r:id="rId1" spid="">
              <p:embed/>
              <p:pic>
                <p:nvPicPr>
                  <p:cNvPr id="3844" name="" descr=""/>
                  <p:cNvPicPr/>
                  <p:nvPr/>
                </p:nvPicPr>
                <p:blipFill>
                  <a:blip r:embed="rId2"/>
                  <a:stretch/>
                </p:blipFill>
                <p:spPr>
                  <a:xfrm>
                    <a:off x="585720" y="1160640"/>
                    <a:ext cx="9853560" cy="5840280"/>
                  </a:xfrm>
                  <a:prstGeom prst="rect">
                    <a:avLst/>
                  </a:prstGeom>
                  <a:noFill/>
                  <a:ln w="0">
                    <a:noFill/>
                  </a:ln>
                </p:spPr>
              </p:pic>
            </p:oleObj>
          </a:graphicData>
        </a:graphic>
      </p:graphicFrame>
      <p:sp>
        <p:nvSpPr>
          <p:cNvPr id="3845" name=""/>
          <p:cNvSpPr/>
          <p:nvPr/>
        </p:nvSpPr>
        <p:spPr>
          <a:xfrm>
            <a:off x="714240" y="142920"/>
            <a:ext cx="8839440" cy="68256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noAutofit/>
          </a:bodyPr>
          <a:p>
            <a:pPr algn="ctr">
              <a:lnSpc>
                <a:spcPct val="100000"/>
              </a:lnSpc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GB" sz="2400" strike="noStrike" u="none">
                <a:solidFill>
                  <a:srgbClr val="e9ad17"/>
                </a:solidFill>
                <a:effectLst/>
                <a:uFillTx/>
                <a:latin typeface="Frutiger 55 Roman"/>
              </a:rPr>
              <a:t>EnronOnline</a:t>
            </a:r>
            <a:br>
              <a:rPr sz="2400"/>
            </a:br>
            <a:r>
              <a:rPr b="1" lang="en-GB" sz="3000" strike="noStrike" u="none">
                <a:solidFill>
                  <a:srgbClr val="e9ad17"/>
                </a:solidFill>
                <a:effectLst/>
                <a:uFillTx/>
                <a:latin typeface="Frutiger 55 Roman"/>
              </a:rPr>
              <a:t>Daily Transactions</a:t>
            </a:r>
            <a:endParaRPr b="0" lang="en-US" sz="30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846" name=""/>
          <p:cNvSpPr/>
          <p:nvPr/>
        </p:nvSpPr>
        <p:spPr>
          <a:xfrm>
            <a:off x="3065400" y="1144440"/>
            <a:ext cx="3743280" cy="1119240"/>
          </a:xfrm>
          <a:prstGeom prst="rect">
            <a:avLst/>
          </a:prstGeom>
          <a:noFill/>
          <a:ln w="9360">
            <a:solidFill>
              <a:srgbClr val="ffffff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847" name=""/>
          <p:cNvSpPr/>
          <p:nvPr/>
        </p:nvSpPr>
        <p:spPr>
          <a:xfrm>
            <a:off x="3919680" y="1314360"/>
            <a:ext cx="1290600" cy="30744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t">
            <a:spAutoFit/>
          </a:bodyPr>
          <a:p>
            <a:pPr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400" strike="noStrike" u="sng">
                <a:solidFill>
                  <a:srgbClr val="ffffff"/>
                </a:solidFill>
                <a:effectLst/>
                <a:uFillTx/>
                <a:latin typeface="Frutiger 45 Light"/>
              </a:rPr>
              <a:t>Transactions</a:t>
            </a:r>
            <a:endParaRPr b="0" lang="en-US" sz="1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848" name=""/>
          <p:cNvSpPr/>
          <p:nvPr/>
        </p:nvSpPr>
        <p:spPr>
          <a:xfrm>
            <a:off x="4923000" y="1157400"/>
            <a:ext cx="2138040" cy="45684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6800" bIns="46800" anchor="t">
            <a:spAutoFit/>
          </a:bodyPr>
          <a:p>
            <a:pPr algn="ctr">
              <a:lnSpc>
                <a:spcPct val="85000"/>
              </a:lnSpc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4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Gross Notional </a:t>
            </a:r>
            <a:endParaRPr b="0" lang="en-US" sz="1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 algn="ctr">
              <a:lnSpc>
                <a:spcPct val="85000"/>
              </a:lnSpc>
              <a:tabLst>
                <a:tab algn="l" pos="0"/>
                <a:tab algn="l" pos="914400"/>
                <a:tab algn="l" pos="18288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4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Value</a:t>
            </a:r>
            <a:endParaRPr b="0" lang="en-US" sz="1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849" name=""/>
          <p:cNvSpPr/>
          <p:nvPr/>
        </p:nvSpPr>
        <p:spPr>
          <a:xfrm>
            <a:off x="3080880" y="1622520"/>
            <a:ext cx="3412440" cy="63216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wrap="none" lIns="90000" rIns="90000" tIns="46800" bIns="46800" anchor="t">
            <a:spAutoFit/>
          </a:bodyPr>
          <a:p>
            <a:pPr>
              <a:spcBef>
                <a:spcPts val="876"/>
              </a:spcBef>
              <a:tabLst>
                <a:tab algn="l" pos="0"/>
                <a:tab algn="l" pos="1089000"/>
                <a:tab algn="l" pos="23400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4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To Date:</a:t>
            </a:r>
            <a:r>
              <a:rPr b="1" lang="en-US" sz="14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	</a:t>
            </a:r>
            <a:r>
              <a:rPr b="1" lang="en-US" sz="14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70,000</a:t>
            </a:r>
            <a:r>
              <a:rPr b="1" lang="en-US" sz="14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	</a:t>
            </a:r>
            <a:r>
              <a:rPr b="1" lang="en-US" sz="14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$27 Billion</a:t>
            </a:r>
            <a:endParaRPr b="0" lang="en-US" sz="1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  <a:p>
            <a:pPr>
              <a:spcBef>
                <a:spcPts val="876"/>
              </a:spcBef>
              <a:tabLst>
                <a:tab algn="l" pos="0"/>
                <a:tab algn="l" pos="1089000"/>
                <a:tab algn="l" pos="2340000"/>
                <a:tab algn="l" pos="2743200"/>
                <a:tab algn="l" pos="3657600"/>
                <a:tab algn="l" pos="4572000"/>
                <a:tab algn="l" pos="5486400"/>
                <a:tab algn="l" pos="6400800"/>
                <a:tab algn="l" pos="7315200"/>
                <a:tab algn="l" pos="8229600"/>
                <a:tab algn="l" pos="9144000"/>
                <a:tab algn="l" pos="10058400"/>
              </a:tabLst>
            </a:pPr>
            <a:r>
              <a:rPr b="1" lang="en-US" sz="14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March:</a:t>
            </a:r>
            <a:r>
              <a:rPr b="1" lang="en-US" sz="14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	</a:t>
            </a:r>
            <a:r>
              <a:rPr b="1" lang="en-US" sz="14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28,000</a:t>
            </a:r>
            <a:r>
              <a:rPr b="1" lang="en-US" sz="14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	</a:t>
            </a:r>
            <a:r>
              <a:rPr b="1" lang="en-US" sz="1400" strike="noStrike" u="none">
                <a:solidFill>
                  <a:srgbClr val="ffffff"/>
                </a:solidFill>
                <a:effectLst/>
                <a:uFillTx/>
                <a:latin typeface="Frutiger 45 Light"/>
              </a:rPr>
              <a:t>$11 Billion</a:t>
            </a:r>
            <a:endParaRPr b="0" lang="en-US" sz="1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  <p:sp>
        <p:nvSpPr>
          <p:cNvPr id="3850" name=""/>
          <p:cNvSpPr/>
          <p:nvPr/>
        </p:nvSpPr>
        <p:spPr>
          <a:xfrm>
            <a:off x="5388120" y="1542960"/>
            <a:ext cx="1225440" cy="0"/>
          </a:xfrm>
          <a:prstGeom prst="line">
            <a:avLst/>
          </a:prstGeom>
          <a:ln w="9360">
            <a:solidFill>
              <a:srgbClr val="ffffff"/>
            </a:solidFill>
            <a:miter/>
          </a:ln>
        </p:spPr>
        <p:style>
          <a:lnRef idx="0"/>
          <a:fillRef idx="0"/>
          <a:effectRef idx="0"/>
          <a:fontRef idx="minor"/>
        </p:style>
        <p:txBody>
          <a:bodyPr lIns="90000" rIns="90000" tIns="-46800" bIns="-46800" anchor="ctr">
            <a:noAutofit/>
          </a:bodyPr>
          <a:p>
            <a:endParaRPr b="0" lang="en-US" sz="2400" strike="noStrike" u="none">
              <a:solidFill>
                <a:srgbClr val="000000"/>
              </a:solidFill>
              <a:effectLst/>
              <a:uFillTx/>
              <a:latin typeface="Frutiger 45 Light"/>
            </a:endParaRPr>
          </a:p>
        </p:txBody>
      </p:sp>
    </p:spTree>
  </p:cSld>
  <mc:AlternateContent>
    <mc:Choice Requires="p14">
      <p:transition spd="slow" p14:dur="2000"/>
    </mc:Choice>
    <mc:Fallback>
      <p:transition spd="slow"/>
    </mc:Fallback>
  </mc:AlternateContent>
</p:sld>
</file>

<file path=ppt/theme/theme1.xml><?xml version="1.0" encoding="utf-8"?>
<a:theme xmlns:a="http://schemas.openxmlformats.org/drawingml/2006/main" xmlns:r="http://schemas.openxmlformats.org/officeDocument/2006/relationships" name="Office">
  <a:themeElements>
    <a:clrScheme name="LibreOffice">
      <a:dk1>
        <a:srgbClr val="000000"/>
      </a:dk1>
      <a:lt1>
        <a:srgbClr val="ffffff"/>
      </a:lt1>
      <a:dk2>
        <a:srgbClr val="000000"/>
      </a:dk2>
      <a:lt2>
        <a:srgbClr val="ffffff"/>
      </a:lt2>
      <a:accent1>
        <a:srgbClr val="18a303"/>
      </a:accent1>
      <a:accent2>
        <a:srgbClr val="0369a3"/>
      </a:accent2>
      <a:accent3>
        <a:srgbClr val="a33e03"/>
      </a:accent3>
      <a:accent4>
        <a:srgbClr val="8e03a3"/>
      </a:accent4>
      <a:accent5>
        <a:srgbClr val="c99c00"/>
      </a:accent5>
      <a:accent6>
        <a:srgbClr val="c9211e"/>
      </a:accent6>
      <a:hlink>
        <a:srgbClr val="0000ee"/>
      </a:hlink>
      <a:folHlink>
        <a:srgbClr val="551a8b"/>
      </a:folHlink>
    </a:clrScheme>
    <a:fontScheme name="Office">
      <a:majorFont>
        <a:latin typeface="Arial" pitchFamily="0" charset="1"/>
        <a:ea typeface="DejaVu Sans" pitchFamily="0" charset="1"/>
        <a:cs typeface="DejaVu Sans" pitchFamily="0" charset="1"/>
      </a:majorFont>
      <a:minorFont>
        <a:latin typeface="Arial" pitchFamily="0" charset="1"/>
        <a:ea typeface="DejaVu Sans" pitchFamily="0" charset="1"/>
        <a:cs typeface="DejaVu Sans" pitchFamily="0" charset="1"/>
      </a:minorFont>
    </a:fontScheme>
    <a:fmtScheme>
      <a:fillStyleLst>
        <a:solidFill>
          <a:schemeClr val="phClr"/>
        </a:solidFill>
        <a:solidFill>
          <a:schemeClr val="phClr"/>
        </a:solidFill>
        <a:solidFill>
          <a:schemeClr val="phClr"/>
        </a:solidFill>
      </a:fillStyleLst>
      <a:lnStyleLst>
        <a:ln w="6350" cap="flat" cmpd="sng" algn="ctr">
          <a:prstDash val="solid"/>
          <a:miter/>
        </a:ln>
        <a:ln w="6350" cap="flat" cmpd="sng" algn="ctr">
          <a:prstDash val="solid"/>
          <a:miter/>
        </a:ln>
        <a:ln w="6350" cap="flat" cmpd="sng" algn="ctr">
          <a:prstDash val="solid"/>
          <a:miter/>
        </a:ln>
      </a:lnStyleLst>
      <a:effectStyleLst>
        <a:effectStyle>
          <a:effectLst/>
        </a:effectStyle>
        <a:effectStyle>
          <a:effectLst/>
        </a:effectStyle>
        <a:effectStyle>
          <a:effectLst/>
        </a:effectStyle>
      </a:effectStyleLst>
      <a:bgFillStyleLst>
        <a:solidFill>
          <a:schemeClr val="phClr"/>
        </a:solidFill>
        <a:solidFill>
          <a:schemeClr val="phClr"/>
        </a:solidFill>
        <a:solidFill>
          <a:schemeClr val="phClr"/>
        </a:solidFill>
      </a:bgFillStyleLst>
    </a:fmtScheme>
  </a:themeElements>
</a:theme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15189</TotalTime>
  <Application>LibreOffice/25.2.7.0.0$Linux_X86_64 LibreOffice_project/c3912edc4c615b55f2051310c417e592ac3ce905</Application>
  <AppVersion>15.0000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terms:created xsi:type="dcterms:W3CDTF">1998-12-10T17:13:40Z</dcterms:created>
  <dc:creator>Alison Ott</dc:creator>
  <dc:description/>
  <dc:language>en-US</dc:language>
  <cp:lastModifiedBy>vkamins</cp:lastModifiedBy>
  <cp:lastPrinted>2000-04-12T12:38:51Z</cp:lastPrinted>
  <dcterms:modified xsi:type="dcterms:W3CDTF">2000-04-17T15:20:49Z</dcterms:modified>
  <cp:revision>874</cp:revision>
  <dc:subject/>
  <dc:title>No Slide Title</dc:title>
</cp:coreProperties>
</file>